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4094" r:id="rId2"/>
    <p:sldId id="4093" r:id="rId3"/>
    <p:sldId id="4114" r:id="rId4"/>
    <p:sldId id="4095" r:id="rId5"/>
    <p:sldId id="4115" r:id="rId6"/>
    <p:sldId id="4097" r:id="rId7"/>
    <p:sldId id="4098" r:id="rId8"/>
    <p:sldId id="4099" r:id="rId9"/>
    <p:sldId id="4100" r:id="rId10"/>
    <p:sldId id="4101" r:id="rId11"/>
    <p:sldId id="4102" r:id="rId12"/>
    <p:sldId id="4103" r:id="rId13"/>
    <p:sldId id="4104" r:id="rId14"/>
    <p:sldId id="4105" r:id="rId15"/>
    <p:sldId id="4106" r:id="rId16"/>
    <p:sldId id="4107" r:id="rId17"/>
    <p:sldId id="4108" r:id="rId18"/>
    <p:sldId id="4109" r:id="rId19"/>
    <p:sldId id="4110" r:id="rId20"/>
    <p:sldId id="4111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111340"/>
    <a:srgbClr val="E2ECF1"/>
    <a:srgbClr val="F1F6F8"/>
    <a:srgbClr val="DBE9F0"/>
    <a:srgbClr val="073B4C"/>
    <a:srgbClr val="335FFE"/>
    <a:srgbClr val="ECF3F6"/>
    <a:srgbClr val="B5B5B5"/>
    <a:srgbClr val="DEDEDE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713" autoAdjust="0"/>
    <p:restoredTop sz="91973" autoAdjust="0"/>
  </p:normalViewPr>
  <p:slideViewPr>
    <p:cSldViewPr snapToGrid="0" snapToObjects="1">
      <p:cViewPr>
        <p:scale>
          <a:sx n="51" d="100"/>
          <a:sy n="51" d="100"/>
        </p:scale>
        <p:origin x="1040" y="68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Montserrat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Montserrat" panose="00000500000000000000" pitchFamily="2" charset="0"/>
              </a:defRPr>
            </a:lvl1pPr>
          </a:lstStyle>
          <a:p>
            <a:fld id="{EFC10EE1-B198-C942-8235-326C972CBB30}" type="datetimeFigureOut">
              <a:rPr lang="en-US" smtClean="0"/>
              <a:pPr/>
              <a:t>12/2/21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Montserrat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Montserrat" panose="00000500000000000000" pitchFamily="2" charset="0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7000" b="1" i="0" kern="1200" spc="-290" baseline="0">
          <a:solidFill>
            <a:schemeClr val="tx2"/>
          </a:solidFill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0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Freeform 3">
            <a:extLst>
              <a:ext uri="{FF2B5EF4-FFF2-40B4-BE49-F238E27FC236}">
                <a16:creationId xmlns:a16="http://schemas.microsoft.com/office/drawing/2014/main" id="{80193322-7EBD-452E-B4D2-BE9269EBF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349" y="3418207"/>
            <a:ext cx="4764299" cy="2323283"/>
          </a:xfrm>
          <a:custGeom>
            <a:avLst/>
            <a:gdLst>
              <a:gd name="T0" fmla="*/ 4893 w 5354"/>
              <a:gd name="T1" fmla="*/ 2609 h 2610"/>
              <a:gd name="T2" fmla="*/ 6 w 5354"/>
              <a:gd name="T3" fmla="*/ 2609 h 2610"/>
              <a:gd name="T4" fmla="*/ 6 w 5354"/>
              <a:gd name="T5" fmla="*/ 2609 h 2610"/>
              <a:gd name="T6" fmla="*/ 0 w 5354"/>
              <a:gd name="T7" fmla="*/ 2603 h 2610"/>
              <a:gd name="T8" fmla="*/ 0 w 5354"/>
              <a:gd name="T9" fmla="*/ 466 h 2610"/>
              <a:gd name="T10" fmla="*/ 0 w 5354"/>
              <a:gd name="T11" fmla="*/ 466 h 2610"/>
              <a:gd name="T12" fmla="*/ 465 w 5354"/>
              <a:gd name="T13" fmla="*/ 0 h 2610"/>
              <a:gd name="T14" fmla="*/ 5347 w 5354"/>
              <a:gd name="T15" fmla="*/ 0 h 2610"/>
              <a:gd name="T16" fmla="*/ 5347 w 5354"/>
              <a:gd name="T17" fmla="*/ 0 h 2610"/>
              <a:gd name="T18" fmla="*/ 5353 w 5354"/>
              <a:gd name="T19" fmla="*/ 7 h 2610"/>
              <a:gd name="T20" fmla="*/ 5353 w 5354"/>
              <a:gd name="T21" fmla="*/ 2149 h 2610"/>
              <a:gd name="T22" fmla="*/ 5353 w 5354"/>
              <a:gd name="T23" fmla="*/ 2149 h 2610"/>
              <a:gd name="T24" fmla="*/ 4893 w 5354"/>
              <a:gd name="T25" fmla="*/ 2609 h 2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54" h="2610">
                <a:moveTo>
                  <a:pt x="4893" y="2609"/>
                </a:moveTo>
                <a:lnTo>
                  <a:pt x="6" y="2609"/>
                </a:lnTo>
                <a:lnTo>
                  <a:pt x="6" y="2609"/>
                </a:lnTo>
                <a:cubicBezTo>
                  <a:pt x="3" y="2609"/>
                  <a:pt x="0" y="2607"/>
                  <a:pt x="0" y="2603"/>
                </a:cubicBezTo>
                <a:lnTo>
                  <a:pt x="0" y="466"/>
                </a:lnTo>
                <a:lnTo>
                  <a:pt x="0" y="466"/>
                </a:lnTo>
                <a:cubicBezTo>
                  <a:pt x="0" y="210"/>
                  <a:pt x="209" y="0"/>
                  <a:pt x="465" y="0"/>
                </a:cubicBezTo>
                <a:lnTo>
                  <a:pt x="5347" y="0"/>
                </a:lnTo>
                <a:lnTo>
                  <a:pt x="5347" y="0"/>
                </a:lnTo>
                <a:cubicBezTo>
                  <a:pt x="5350" y="0"/>
                  <a:pt x="5353" y="3"/>
                  <a:pt x="5353" y="7"/>
                </a:cubicBezTo>
                <a:lnTo>
                  <a:pt x="5353" y="2149"/>
                </a:lnTo>
                <a:lnTo>
                  <a:pt x="5353" y="2149"/>
                </a:lnTo>
                <a:cubicBezTo>
                  <a:pt x="5353" y="2403"/>
                  <a:pt x="5147" y="2609"/>
                  <a:pt x="4893" y="260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1" name="Freeform 5">
            <a:extLst>
              <a:ext uri="{FF2B5EF4-FFF2-40B4-BE49-F238E27FC236}">
                <a16:creationId xmlns:a16="http://schemas.microsoft.com/office/drawing/2014/main" id="{F24DF048-918C-49B9-8C23-15F0B12E2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349" y="3418207"/>
            <a:ext cx="4764299" cy="694631"/>
          </a:xfrm>
          <a:custGeom>
            <a:avLst/>
            <a:gdLst>
              <a:gd name="T0" fmla="*/ 5353 w 5354"/>
              <a:gd name="T1" fmla="*/ 779 h 780"/>
              <a:gd name="T2" fmla="*/ 0 w 5354"/>
              <a:gd name="T3" fmla="*/ 779 h 780"/>
              <a:gd name="T4" fmla="*/ 0 w 5354"/>
              <a:gd name="T5" fmla="*/ 477 h 780"/>
              <a:gd name="T6" fmla="*/ 0 w 5354"/>
              <a:gd name="T7" fmla="*/ 477 h 780"/>
              <a:gd name="T8" fmla="*/ 475 w 5354"/>
              <a:gd name="T9" fmla="*/ 0 h 780"/>
              <a:gd name="T10" fmla="*/ 5353 w 5354"/>
              <a:gd name="T11" fmla="*/ 0 h 780"/>
              <a:gd name="T12" fmla="*/ 5353 w 5354"/>
              <a:gd name="T13" fmla="*/ 779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54" h="780">
                <a:moveTo>
                  <a:pt x="5353" y="779"/>
                </a:moveTo>
                <a:lnTo>
                  <a:pt x="0" y="779"/>
                </a:lnTo>
                <a:lnTo>
                  <a:pt x="0" y="477"/>
                </a:lnTo>
                <a:lnTo>
                  <a:pt x="0" y="477"/>
                </a:lnTo>
                <a:cubicBezTo>
                  <a:pt x="0" y="214"/>
                  <a:pt x="212" y="0"/>
                  <a:pt x="475" y="0"/>
                </a:cubicBezTo>
                <a:lnTo>
                  <a:pt x="5353" y="0"/>
                </a:lnTo>
                <a:lnTo>
                  <a:pt x="5353" y="779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2" name="Freeform 7">
            <a:extLst>
              <a:ext uri="{FF2B5EF4-FFF2-40B4-BE49-F238E27FC236}">
                <a16:creationId xmlns:a16="http://schemas.microsoft.com/office/drawing/2014/main" id="{A7FC0E68-AAAD-4216-BCAF-60B1BB8A7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843" y="3292624"/>
            <a:ext cx="4764299" cy="2323283"/>
          </a:xfrm>
          <a:custGeom>
            <a:avLst/>
            <a:gdLst>
              <a:gd name="T0" fmla="*/ 4893 w 5355"/>
              <a:gd name="T1" fmla="*/ 2609 h 2610"/>
              <a:gd name="T2" fmla="*/ 6 w 5355"/>
              <a:gd name="T3" fmla="*/ 2609 h 2610"/>
              <a:gd name="T4" fmla="*/ 6 w 5355"/>
              <a:gd name="T5" fmla="*/ 2609 h 2610"/>
              <a:gd name="T6" fmla="*/ 0 w 5355"/>
              <a:gd name="T7" fmla="*/ 2603 h 2610"/>
              <a:gd name="T8" fmla="*/ 0 w 5355"/>
              <a:gd name="T9" fmla="*/ 466 h 2610"/>
              <a:gd name="T10" fmla="*/ 0 w 5355"/>
              <a:gd name="T11" fmla="*/ 466 h 2610"/>
              <a:gd name="T12" fmla="*/ 466 w 5355"/>
              <a:gd name="T13" fmla="*/ 0 h 2610"/>
              <a:gd name="T14" fmla="*/ 5347 w 5355"/>
              <a:gd name="T15" fmla="*/ 0 h 2610"/>
              <a:gd name="T16" fmla="*/ 5347 w 5355"/>
              <a:gd name="T17" fmla="*/ 0 h 2610"/>
              <a:gd name="T18" fmla="*/ 5354 w 5355"/>
              <a:gd name="T19" fmla="*/ 6 h 2610"/>
              <a:gd name="T20" fmla="*/ 5354 w 5355"/>
              <a:gd name="T21" fmla="*/ 2149 h 2610"/>
              <a:gd name="T22" fmla="*/ 5354 w 5355"/>
              <a:gd name="T23" fmla="*/ 2149 h 2610"/>
              <a:gd name="T24" fmla="*/ 4893 w 5355"/>
              <a:gd name="T25" fmla="*/ 2609 h 2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55" h="2610">
                <a:moveTo>
                  <a:pt x="4893" y="2609"/>
                </a:moveTo>
                <a:lnTo>
                  <a:pt x="6" y="2609"/>
                </a:lnTo>
                <a:lnTo>
                  <a:pt x="6" y="2609"/>
                </a:lnTo>
                <a:cubicBezTo>
                  <a:pt x="3" y="2609"/>
                  <a:pt x="0" y="2606"/>
                  <a:pt x="0" y="2603"/>
                </a:cubicBezTo>
                <a:lnTo>
                  <a:pt x="0" y="466"/>
                </a:lnTo>
                <a:lnTo>
                  <a:pt x="0" y="466"/>
                </a:lnTo>
                <a:cubicBezTo>
                  <a:pt x="0" y="210"/>
                  <a:pt x="210" y="0"/>
                  <a:pt x="466" y="0"/>
                </a:cubicBezTo>
                <a:lnTo>
                  <a:pt x="5347" y="0"/>
                </a:lnTo>
                <a:lnTo>
                  <a:pt x="5347" y="0"/>
                </a:lnTo>
                <a:cubicBezTo>
                  <a:pt x="5351" y="0"/>
                  <a:pt x="5354" y="3"/>
                  <a:pt x="5354" y="6"/>
                </a:cubicBezTo>
                <a:lnTo>
                  <a:pt x="5354" y="2149"/>
                </a:lnTo>
                <a:lnTo>
                  <a:pt x="5354" y="2149"/>
                </a:lnTo>
                <a:cubicBezTo>
                  <a:pt x="5354" y="2404"/>
                  <a:pt x="5148" y="2609"/>
                  <a:pt x="4893" y="260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3" name="Freeform 9">
            <a:extLst>
              <a:ext uri="{FF2B5EF4-FFF2-40B4-BE49-F238E27FC236}">
                <a16:creationId xmlns:a16="http://schemas.microsoft.com/office/drawing/2014/main" id="{1ECD69E4-23E2-492B-96ED-7AF40F276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843" y="3292624"/>
            <a:ext cx="4764299" cy="694631"/>
          </a:xfrm>
          <a:custGeom>
            <a:avLst/>
            <a:gdLst>
              <a:gd name="T0" fmla="*/ 5354 w 5355"/>
              <a:gd name="T1" fmla="*/ 781 h 782"/>
              <a:gd name="T2" fmla="*/ 0 w 5355"/>
              <a:gd name="T3" fmla="*/ 781 h 782"/>
              <a:gd name="T4" fmla="*/ 0 w 5355"/>
              <a:gd name="T5" fmla="*/ 476 h 782"/>
              <a:gd name="T6" fmla="*/ 0 w 5355"/>
              <a:gd name="T7" fmla="*/ 476 h 782"/>
              <a:gd name="T8" fmla="*/ 476 w 5355"/>
              <a:gd name="T9" fmla="*/ 0 h 782"/>
              <a:gd name="T10" fmla="*/ 5354 w 5355"/>
              <a:gd name="T11" fmla="*/ 0 h 782"/>
              <a:gd name="T12" fmla="*/ 5354 w 5355"/>
              <a:gd name="T13" fmla="*/ 781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55" h="782">
                <a:moveTo>
                  <a:pt x="5354" y="781"/>
                </a:moveTo>
                <a:lnTo>
                  <a:pt x="0" y="781"/>
                </a:lnTo>
                <a:lnTo>
                  <a:pt x="0" y="476"/>
                </a:lnTo>
                <a:lnTo>
                  <a:pt x="0" y="476"/>
                </a:lnTo>
                <a:cubicBezTo>
                  <a:pt x="0" y="213"/>
                  <a:pt x="213" y="0"/>
                  <a:pt x="476" y="0"/>
                </a:cubicBezTo>
                <a:lnTo>
                  <a:pt x="5354" y="0"/>
                </a:lnTo>
                <a:lnTo>
                  <a:pt x="5354" y="781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4" name="Freeform 11">
            <a:extLst>
              <a:ext uri="{FF2B5EF4-FFF2-40B4-BE49-F238E27FC236}">
                <a16:creationId xmlns:a16="http://schemas.microsoft.com/office/drawing/2014/main" id="{89CCE883-A5C5-402A-AAEE-A90743ABF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0025" y="3418207"/>
            <a:ext cx="4764299" cy="2323283"/>
          </a:xfrm>
          <a:custGeom>
            <a:avLst/>
            <a:gdLst>
              <a:gd name="T0" fmla="*/ 4893 w 5354"/>
              <a:gd name="T1" fmla="*/ 2609 h 2610"/>
              <a:gd name="T2" fmla="*/ 6 w 5354"/>
              <a:gd name="T3" fmla="*/ 2609 h 2610"/>
              <a:gd name="T4" fmla="*/ 6 w 5354"/>
              <a:gd name="T5" fmla="*/ 2609 h 2610"/>
              <a:gd name="T6" fmla="*/ 0 w 5354"/>
              <a:gd name="T7" fmla="*/ 2603 h 2610"/>
              <a:gd name="T8" fmla="*/ 0 w 5354"/>
              <a:gd name="T9" fmla="*/ 466 h 2610"/>
              <a:gd name="T10" fmla="*/ 0 w 5354"/>
              <a:gd name="T11" fmla="*/ 466 h 2610"/>
              <a:gd name="T12" fmla="*/ 466 w 5354"/>
              <a:gd name="T13" fmla="*/ 0 h 2610"/>
              <a:gd name="T14" fmla="*/ 5347 w 5354"/>
              <a:gd name="T15" fmla="*/ 0 h 2610"/>
              <a:gd name="T16" fmla="*/ 5347 w 5354"/>
              <a:gd name="T17" fmla="*/ 0 h 2610"/>
              <a:gd name="T18" fmla="*/ 5353 w 5354"/>
              <a:gd name="T19" fmla="*/ 7 h 2610"/>
              <a:gd name="T20" fmla="*/ 5353 w 5354"/>
              <a:gd name="T21" fmla="*/ 2149 h 2610"/>
              <a:gd name="T22" fmla="*/ 5353 w 5354"/>
              <a:gd name="T23" fmla="*/ 2149 h 2610"/>
              <a:gd name="T24" fmla="*/ 4893 w 5354"/>
              <a:gd name="T25" fmla="*/ 2609 h 2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54" h="2610">
                <a:moveTo>
                  <a:pt x="4893" y="2609"/>
                </a:moveTo>
                <a:lnTo>
                  <a:pt x="6" y="2609"/>
                </a:lnTo>
                <a:lnTo>
                  <a:pt x="6" y="2609"/>
                </a:lnTo>
                <a:cubicBezTo>
                  <a:pt x="3" y="2609"/>
                  <a:pt x="0" y="2607"/>
                  <a:pt x="0" y="2603"/>
                </a:cubicBezTo>
                <a:lnTo>
                  <a:pt x="0" y="466"/>
                </a:lnTo>
                <a:lnTo>
                  <a:pt x="0" y="466"/>
                </a:lnTo>
                <a:cubicBezTo>
                  <a:pt x="0" y="210"/>
                  <a:pt x="210" y="0"/>
                  <a:pt x="466" y="0"/>
                </a:cubicBezTo>
                <a:lnTo>
                  <a:pt x="5347" y="0"/>
                </a:lnTo>
                <a:lnTo>
                  <a:pt x="5347" y="0"/>
                </a:lnTo>
                <a:cubicBezTo>
                  <a:pt x="5350" y="0"/>
                  <a:pt x="5353" y="3"/>
                  <a:pt x="5353" y="7"/>
                </a:cubicBezTo>
                <a:lnTo>
                  <a:pt x="5353" y="2149"/>
                </a:lnTo>
                <a:lnTo>
                  <a:pt x="5353" y="2149"/>
                </a:lnTo>
                <a:cubicBezTo>
                  <a:pt x="5353" y="2403"/>
                  <a:pt x="5147" y="2609"/>
                  <a:pt x="4893" y="260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5" name="Freeform 13">
            <a:extLst>
              <a:ext uri="{FF2B5EF4-FFF2-40B4-BE49-F238E27FC236}">
                <a16:creationId xmlns:a16="http://schemas.microsoft.com/office/drawing/2014/main" id="{0EDB6DD4-3548-4399-B281-478F0C8D0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0025" y="3418207"/>
            <a:ext cx="4764299" cy="694631"/>
          </a:xfrm>
          <a:custGeom>
            <a:avLst/>
            <a:gdLst>
              <a:gd name="T0" fmla="*/ 5353 w 5354"/>
              <a:gd name="T1" fmla="*/ 779 h 780"/>
              <a:gd name="T2" fmla="*/ 0 w 5354"/>
              <a:gd name="T3" fmla="*/ 779 h 780"/>
              <a:gd name="T4" fmla="*/ 0 w 5354"/>
              <a:gd name="T5" fmla="*/ 477 h 780"/>
              <a:gd name="T6" fmla="*/ 0 w 5354"/>
              <a:gd name="T7" fmla="*/ 477 h 780"/>
              <a:gd name="T8" fmla="*/ 476 w 5354"/>
              <a:gd name="T9" fmla="*/ 0 h 780"/>
              <a:gd name="T10" fmla="*/ 5353 w 5354"/>
              <a:gd name="T11" fmla="*/ 0 h 780"/>
              <a:gd name="T12" fmla="*/ 5353 w 5354"/>
              <a:gd name="T13" fmla="*/ 779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54" h="780">
                <a:moveTo>
                  <a:pt x="5353" y="779"/>
                </a:moveTo>
                <a:lnTo>
                  <a:pt x="0" y="779"/>
                </a:lnTo>
                <a:lnTo>
                  <a:pt x="0" y="477"/>
                </a:lnTo>
                <a:lnTo>
                  <a:pt x="0" y="477"/>
                </a:lnTo>
                <a:cubicBezTo>
                  <a:pt x="0" y="214"/>
                  <a:pt x="213" y="0"/>
                  <a:pt x="476" y="0"/>
                </a:cubicBezTo>
                <a:lnTo>
                  <a:pt x="5353" y="0"/>
                </a:lnTo>
                <a:lnTo>
                  <a:pt x="5353" y="779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9" name="Freeform 15">
            <a:extLst>
              <a:ext uri="{FF2B5EF4-FFF2-40B4-BE49-F238E27FC236}">
                <a16:creationId xmlns:a16="http://schemas.microsoft.com/office/drawing/2014/main" id="{7CE67CB0-F0CD-4B70-A92E-1CB4573CD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443" y="3292624"/>
            <a:ext cx="4764299" cy="2323283"/>
          </a:xfrm>
          <a:custGeom>
            <a:avLst/>
            <a:gdLst>
              <a:gd name="T0" fmla="*/ 4894 w 5354"/>
              <a:gd name="T1" fmla="*/ 2609 h 2610"/>
              <a:gd name="T2" fmla="*/ 7 w 5354"/>
              <a:gd name="T3" fmla="*/ 2609 h 2610"/>
              <a:gd name="T4" fmla="*/ 7 w 5354"/>
              <a:gd name="T5" fmla="*/ 2609 h 2610"/>
              <a:gd name="T6" fmla="*/ 0 w 5354"/>
              <a:gd name="T7" fmla="*/ 2603 h 2610"/>
              <a:gd name="T8" fmla="*/ 0 w 5354"/>
              <a:gd name="T9" fmla="*/ 466 h 2610"/>
              <a:gd name="T10" fmla="*/ 0 w 5354"/>
              <a:gd name="T11" fmla="*/ 466 h 2610"/>
              <a:gd name="T12" fmla="*/ 466 w 5354"/>
              <a:gd name="T13" fmla="*/ 0 h 2610"/>
              <a:gd name="T14" fmla="*/ 5347 w 5354"/>
              <a:gd name="T15" fmla="*/ 0 h 2610"/>
              <a:gd name="T16" fmla="*/ 5347 w 5354"/>
              <a:gd name="T17" fmla="*/ 0 h 2610"/>
              <a:gd name="T18" fmla="*/ 5353 w 5354"/>
              <a:gd name="T19" fmla="*/ 6 h 2610"/>
              <a:gd name="T20" fmla="*/ 5353 w 5354"/>
              <a:gd name="T21" fmla="*/ 2149 h 2610"/>
              <a:gd name="T22" fmla="*/ 5353 w 5354"/>
              <a:gd name="T23" fmla="*/ 2149 h 2610"/>
              <a:gd name="T24" fmla="*/ 4894 w 5354"/>
              <a:gd name="T25" fmla="*/ 2609 h 2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54" h="2610">
                <a:moveTo>
                  <a:pt x="4894" y="2609"/>
                </a:moveTo>
                <a:lnTo>
                  <a:pt x="7" y="2609"/>
                </a:lnTo>
                <a:lnTo>
                  <a:pt x="7" y="2609"/>
                </a:lnTo>
                <a:cubicBezTo>
                  <a:pt x="4" y="2609"/>
                  <a:pt x="0" y="2606"/>
                  <a:pt x="0" y="2603"/>
                </a:cubicBezTo>
                <a:lnTo>
                  <a:pt x="0" y="466"/>
                </a:lnTo>
                <a:lnTo>
                  <a:pt x="0" y="466"/>
                </a:lnTo>
                <a:cubicBezTo>
                  <a:pt x="0" y="210"/>
                  <a:pt x="210" y="0"/>
                  <a:pt x="466" y="0"/>
                </a:cubicBezTo>
                <a:lnTo>
                  <a:pt x="5347" y="0"/>
                </a:lnTo>
                <a:lnTo>
                  <a:pt x="5347" y="0"/>
                </a:lnTo>
                <a:cubicBezTo>
                  <a:pt x="5351" y="0"/>
                  <a:pt x="5353" y="3"/>
                  <a:pt x="5353" y="6"/>
                </a:cubicBezTo>
                <a:lnTo>
                  <a:pt x="5353" y="2149"/>
                </a:lnTo>
                <a:lnTo>
                  <a:pt x="5353" y="2149"/>
                </a:lnTo>
                <a:cubicBezTo>
                  <a:pt x="5353" y="2404"/>
                  <a:pt x="5148" y="2609"/>
                  <a:pt x="4894" y="260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0" name="Freeform 17">
            <a:extLst>
              <a:ext uri="{FF2B5EF4-FFF2-40B4-BE49-F238E27FC236}">
                <a16:creationId xmlns:a16="http://schemas.microsoft.com/office/drawing/2014/main" id="{D09846D2-74A0-4F97-8540-DE2EBBB5A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443" y="3292624"/>
            <a:ext cx="4764299" cy="694631"/>
          </a:xfrm>
          <a:custGeom>
            <a:avLst/>
            <a:gdLst>
              <a:gd name="T0" fmla="*/ 5353 w 5354"/>
              <a:gd name="T1" fmla="*/ 781 h 782"/>
              <a:gd name="T2" fmla="*/ 0 w 5354"/>
              <a:gd name="T3" fmla="*/ 781 h 782"/>
              <a:gd name="T4" fmla="*/ 0 w 5354"/>
              <a:gd name="T5" fmla="*/ 476 h 782"/>
              <a:gd name="T6" fmla="*/ 0 w 5354"/>
              <a:gd name="T7" fmla="*/ 476 h 782"/>
              <a:gd name="T8" fmla="*/ 476 w 5354"/>
              <a:gd name="T9" fmla="*/ 0 h 782"/>
              <a:gd name="T10" fmla="*/ 5353 w 5354"/>
              <a:gd name="T11" fmla="*/ 0 h 782"/>
              <a:gd name="T12" fmla="*/ 5353 w 5354"/>
              <a:gd name="T13" fmla="*/ 781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54" h="782">
                <a:moveTo>
                  <a:pt x="5353" y="781"/>
                </a:moveTo>
                <a:lnTo>
                  <a:pt x="0" y="781"/>
                </a:lnTo>
                <a:lnTo>
                  <a:pt x="0" y="476"/>
                </a:lnTo>
                <a:lnTo>
                  <a:pt x="0" y="476"/>
                </a:lnTo>
                <a:cubicBezTo>
                  <a:pt x="0" y="213"/>
                  <a:pt x="214" y="0"/>
                  <a:pt x="476" y="0"/>
                </a:cubicBezTo>
                <a:lnTo>
                  <a:pt x="5353" y="0"/>
                </a:lnTo>
                <a:lnTo>
                  <a:pt x="5353" y="781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" name="Freeform 19">
            <a:extLst>
              <a:ext uri="{FF2B5EF4-FFF2-40B4-BE49-F238E27FC236}">
                <a16:creationId xmlns:a16="http://schemas.microsoft.com/office/drawing/2014/main" id="{CA732867-62DB-4041-BEE8-CE823DEB6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9628" y="3418207"/>
            <a:ext cx="4764299" cy="2323283"/>
          </a:xfrm>
          <a:custGeom>
            <a:avLst/>
            <a:gdLst>
              <a:gd name="T0" fmla="*/ 4892 w 5353"/>
              <a:gd name="T1" fmla="*/ 2609 h 2610"/>
              <a:gd name="T2" fmla="*/ 6 w 5353"/>
              <a:gd name="T3" fmla="*/ 2609 h 2610"/>
              <a:gd name="T4" fmla="*/ 6 w 5353"/>
              <a:gd name="T5" fmla="*/ 2609 h 2610"/>
              <a:gd name="T6" fmla="*/ 0 w 5353"/>
              <a:gd name="T7" fmla="*/ 2603 h 2610"/>
              <a:gd name="T8" fmla="*/ 0 w 5353"/>
              <a:gd name="T9" fmla="*/ 466 h 2610"/>
              <a:gd name="T10" fmla="*/ 0 w 5353"/>
              <a:gd name="T11" fmla="*/ 466 h 2610"/>
              <a:gd name="T12" fmla="*/ 465 w 5353"/>
              <a:gd name="T13" fmla="*/ 0 h 2610"/>
              <a:gd name="T14" fmla="*/ 5346 w 5353"/>
              <a:gd name="T15" fmla="*/ 0 h 2610"/>
              <a:gd name="T16" fmla="*/ 5346 w 5353"/>
              <a:gd name="T17" fmla="*/ 0 h 2610"/>
              <a:gd name="T18" fmla="*/ 5352 w 5353"/>
              <a:gd name="T19" fmla="*/ 7 h 2610"/>
              <a:gd name="T20" fmla="*/ 5352 w 5353"/>
              <a:gd name="T21" fmla="*/ 2149 h 2610"/>
              <a:gd name="T22" fmla="*/ 5352 w 5353"/>
              <a:gd name="T23" fmla="*/ 2149 h 2610"/>
              <a:gd name="T24" fmla="*/ 4892 w 5353"/>
              <a:gd name="T25" fmla="*/ 2609 h 2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53" h="2610">
                <a:moveTo>
                  <a:pt x="4892" y="2609"/>
                </a:moveTo>
                <a:lnTo>
                  <a:pt x="6" y="2609"/>
                </a:lnTo>
                <a:lnTo>
                  <a:pt x="6" y="2609"/>
                </a:lnTo>
                <a:cubicBezTo>
                  <a:pt x="2" y="2609"/>
                  <a:pt x="0" y="2607"/>
                  <a:pt x="0" y="2603"/>
                </a:cubicBezTo>
                <a:lnTo>
                  <a:pt x="0" y="466"/>
                </a:lnTo>
                <a:lnTo>
                  <a:pt x="0" y="466"/>
                </a:lnTo>
                <a:cubicBezTo>
                  <a:pt x="0" y="210"/>
                  <a:pt x="208" y="0"/>
                  <a:pt x="465" y="0"/>
                </a:cubicBezTo>
                <a:lnTo>
                  <a:pt x="5346" y="0"/>
                </a:lnTo>
                <a:lnTo>
                  <a:pt x="5346" y="0"/>
                </a:lnTo>
                <a:cubicBezTo>
                  <a:pt x="5350" y="0"/>
                  <a:pt x="5352" y="3"/>
                  <a:pt x="5352" y="7"/>
                </a:cubicBezTo>
                <a:lnTo>
                  <a:pt x="5352" y="2149"/>
                </a:lnTo>
                <a:lnTo>
                  <a:pt x="5352" y="2149"/>
                </a:lnTo>
                <a:cubicBezTo>
                  <a:pt x="5352" y="2403"/>
                  <a:pt x="5147" y="2609"/>
                  <a:pt x="4892" y="260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" name="Freeform 21">
            <a:extLst>
              <a:ext uri="{FF2B5EF4-FFF2-40B4-BE49-F238E27FC236}">
                <a16:creationId xmlns:a16="http://schemas.microsoft.com/office/drawing/2014/main" id="{3B41C8C8-BC92-4495-A63A-3B78CEAD2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9628" y="3418207"/>
            <a:ext cx="4764299" cy="694631"/>
          </a:xfrm>
          <a:custGeom>
            <a:avLst/>
            <a:gdLst>
              <a:gd name="T0" fmla="*/ 5352 w 5353"/>
              <a:gd name="T1" fmla="*/ 779 h 780"/>
              <a:gd name="T2" fmla="*/ 0 w 5353"/>
              <a:gd name="T3" fmla="*/ 779 h 780"/>
              <a:gd name="T4" fmla="*/ 0 w 5353"/>
              <a:gd name="T5" fmla="*/ 477 h 780"/>
              <a:gd name="T6" fmla="*/ 0 w 5353"/>
              <a:gd name="T7" fmla="*/ 477 h 780"/>
              <a:gd name="T8" fmla="*/ 476 w 5353"/>
              <a:gd name="T9" fmla="*/ 0 h 780"/>
              <a:gd name="T10" fmla="*/ 5352 w 5353"/>
              <a:gd name="T11" fmla="*/ 0 h 780"/>
              <a:gd name="T12" fmla="*/ 5352 w 5353"/>
              <a:gd name="T13" fmla="*/ 779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53" h="780">
                <a:moveTo>
                  <a:pt x="5352" y="779"/>
                </a:moveTo>
                <a:lnTo>
                  <a:pt x="0" y="779"/>
                </a:lnTo>
                <a:lnTo>
                  <a:pt x="0" y="477"/>
                </a:lnTo>
                <a:lnTo>
                  <a:pt x="0" y="477"/>
                </a:lnTo>
                <a:cubicBezTo>
                  <a:pt x="0" y="214"/>
                  <a:pt x="213" y="0"/>
                  <a:pt x="476" y="0"/>
                </a:cubicBezTo>
                <a:lnTo>
                  <a:pt x="5352" y="0"/>
                </a:lnTo>
                <a:lnTo>
                  <a:pt x="5352" y="779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" name="Freeform 23">
            <a:extLst>
              <a:ext uri="{FF2B5EF4-FFF2-40B4-BE49-F238E27FC236}">
                <a16:creationId xmlns:a16="http://schemas.microsoft.com/office/drawing/2014/main" id="{548550B4-6D77-419F-A9E7-2468BE469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119" y="3292624"/>
            <a:ext cx="4764299" cy="2323283"/>
          </a:xfrm>
          <a:custGeom>
            <a:avLst/>
            <a:gdLst>
              <a:gd name="T0" fmla="*/ 4895 w 5355"/>
              <a:gd name="T1" fmla="*/ 2609 h 2610"/>
              <a:gd name="T2" fmla="*/ 6 w 5355"/>
              <a:gd name="T3" fmla="*/ 2609 h 2610"/>
              <a:gd name="T4" fmla="*/ 6 w 5355"/>
              <a:gd name="T5" fmla="*/ 2609 h 2610"/>
              <a:gd name="T6" fmla="*/ 0 w 5355"/>
              <a:gd name="T7" fmla="*/ 2603 h 2610"/>
              <a:gd name="T8" fmla="*/ 0 w 5355"/>
              <a:gd name="T9" fmla="*/ 466 h 2610"/>
              <a:gd name="T10" fmla="*/ 0 w 5355"/>
              <a:gd name="T11" fmla="*/ 466 h 2610"/>
              <a:gd name="T12" fmla="*/ 466 w 5355"/>
              <a:gd name="T13" fmla="*/ 0 h 2610"/>
              <a:gd name="T14" fmla="*/ 5348 w 5355"/>
              <a:gd name="T15" fmla="*/ 0 h 2610"/>
              <a:gd name="T16" fmla="*/ 5348 w 5355"/>
              <a:gd name="T17" fmla="*/ 0 h 2610"/>
              <a:gd name="T18" fmla="*/ 5354 w 5355"/>
              <a:gd name="T19" fmla="*/ 6 h 2610"/>
              <a:gd name="T20" fmla="*/ 5354 w 5355"/>
              <a:gd name="T21" fmla="*/ 2149 h 2610"/>
              <a:gd name="T22" fmla="*/ 5354 w 5355"/>
              <a:gd name="T23" fmla="*/ 2149 h 2610"/>
              <a:gd name="T24" fmla="*/ 4895 w 5355"/>
              <a:gd name="T25" fmla="*/ 2609 h 2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55" h="2610">
                <a:moveTo>
                  <a:pt x="4895" y="2609"/>
                </a:moveTo>
                <a:lnTo>
                  <a:pt x="6" y="2609"/>
                </a:lnTo>
                <a:lnTo>
                  <a:pt x="6" y="2609"/>
                </a:lnTo>
                <a:cubicBezTo>
                  <a:pt x="3" y="2609"/>
                  <a:pt x="0" y="2606"/>
                  <a:pt x="0" y="2603"/>
                </a:cubicBezTo>
                <a:lnTo>
                  <a:pt x="0" y="466"/>
                </a:lnTo>
                <a:lnTo>
                  <a:pt x="0" y="466"/>
                </a:lnTo>
                <a:cubicBezTo>
                  <a:pt x="0" y="210"/>
                  <a:pt x="210" y="0"/>
                  <a:pt x="466" y="0"/>
                </a:cubicBezTo>
                <a:lnTo>
                  <a:pt x="5348" y="0"/>
                </a:lnTo>
                <a:lnTo>
                  <a:pt x="5348" y="0"/>
                </a:lnTo>
                <a:cubicBezTo>
                  <a:pt x="5352" y="0"/>
                  <a:pt x="5354" y="3"/>
                  <a:pt x="5354" y="6"/>
                </a:cubicBezTo>
                <a:lnTo>
                  <a:pt x="5354" y="2149"/>
                </a:lnTo>
                <a:lnTo>
                  <a:pt x="5354" y="2149"/>
                </a:lnTo>
                <a:cubicBezTo>
                  <a:pt x="5354" y="2404"/>
                  <a:pt x="5148" y="2609"/>
                  <a:pt x="4895" y="2609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4" name="Freeform 25">
            <a:extLst>
              <a:ext uri="{FF2B5EF4-FFF2-40B4-BE49-F238E27FC236}">
                <a16:creationId xmlns:a16="http://schemas.microsoft.com/office/drawing/2014/main" id="{29941E73-3AD3-4752-B09B-9D75F4715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119" y="3292624"/>
            <a:ext cx="4764299" cy="694631"/>
          </a:xfrm>
          <a:custGeom>
            <a:avLst/>
            <a:gdLst>
              <a:gd name="T0" fmla="*/ 5354 w 5355"/>
              <a:gd name="T1" fmla="*/ 781 h 782"/>
              <a:gd name="T2" fmla="*/ 0 w 5355"/>
              <a:gd name="T3" fmla="*/ 781 h 782"/>
              <a:gd name="T4" fmla="*/ 0 w 5355"/>
              <a:gd name="T5" fmla="*/ 476 h 782"/>
              <a:gd name="T6" fmla="*/ 0 w 5355"/>
              <a:gd name="T7" fmla="*/ 476 h 782"/>
              <a:gd name="T8" fmla="*/ 476 w 5355"/>
              <a:gd name="T9" fmla="*/ 0 h 782"/>
              <a:gd name="T10" fmla="*/ 5354 w 5355"/>
              <a:gd name="T11" fmla="*/ 0 h 782"/>
              <a:gd name="T12" fmla="*/ 5354 w 5355"/>
              <a:gd name="T13" fmla="*/ 781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55" h="782">
                <a:moveTo>
                  <a:pt x="5354" y="781"/>
                </a:moveTo>
                <a:lnTo>
                  <a:pt x="0" y="781"/>
                </a:lnTo>
                <a:lnTo>
                  <a:pt x="0" y="476"/>
                </a:lnTo>
                <a:lnTo>
                  <a:pt x="0" y="476"/>
                </a:lnTo>
                <a:cubicBezTo>
                  <a:pt x="0" y="213"/>
                  <a:pt x="213" y="0"/>
                  <a:pt x="476" y="0"/>
                </a:cubicBezTo>
                <a:lnTo>
                  <a:pt x="5354" y="0"/>
                </a:lnTo>
                <a:lnTo>
                  <a:pt x="5354" y="781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812EB3F5-FC96-4A78-ADE6-46FDD71C4F4B}"/>
              </a:ext>
            </a:extLst>
          </p:cNvPr>
          <p:cNvGrpSpPr/>
          <p:nvPr/>
        </p:nvGrpSpPr>
        <p:grpSpPr>
          <a:xfrm>
            <a:off x="5151222" y="6699678"/>
            <a:ext cx="12963012" cy="6267194"/>
            <a:chOff x="5151222" y="6699678"/>
            <a:chExt cx="12963012" cy="6267194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E9BBE8F-06A5-45D7-B08C-AB52A6149235}"/>
                </a:ext>
              </a:extLst>
            </p:cNvPr>
            <p:cNvGrpSpPr/>
            <p:nvPr/>
          </p:nvGrpSpPr>
          <p:grpSpPr>
            <a:xfrm>
              <a:off x="6159071" y="6699678"/>
              <a:ext cx="11472475" cy="3548707"/>
              <a:chOff x="6159071" y="6699678"/>
              <a:chExt cx="11472475" cy="3548707"/>
            </a:xfrm>
          </p:grpSpPr>
          <p:sp>
            <p:nvSpPr>
              <p:cNvPr id="13" name="Freeform 2">
                <a:extLst>
                  <a:ext uri="{FF2B5EF4-FFF2-40B4-BE49-F238E27FC236}">
                    <a16:creationId xmlns:a16="http://schemas.microsoft.com/office/drawing/2014/main" id="{13079F35-7C70-4AE9-AD90-8771AE154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7323" y="8178628"/>
                <a:ext cx="1714500" cy="2062034"/>
              </a:xfrm>
              <a:custGeom>
                <a:avLst/>
                <a:gdLst>
                  <a:gd name="T0" fmla="*/ 1957 w 1958"/>
                  <a:gd name="T1" fmla="*/ 2355 h 2356"/>
                  <a:gd name="T2" fmla="*/ 0 w 1958"/>
                  <a:gd name="T3" fmla="*/ 2355 h 2356"/>
                  <a:gd name="T4" fmla="*/ 0 w 1958"/>
                  <a:gd name="T5" fmla="*/ 0 h 2356"/>
                  <a:gd name="T6" fmla="*/ 1957 w 1958"/>
                  <a:gd name="T7" fmla="*/ 0 h 2356"/>
                  <a:gd name="T8" fmla="*/ 1957 w 1958"/>
                  <a:gd name="T9" fmla="*/ 2355 h 2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8" h="2356">
                    <a:moveTo>
                      <a:pt x="1957" y="2355"/>
                    </a:moveTo>
                    <a:lnTo>
                      <a:pt x="0" y="2355"/>
                    </a:lnTo>
                    <a:lnTo>
                      <a:pt x="0" y="0"/>
                    </a:lnTo>
                    <a:lnTo>
                      <a:pt x="1957" y="0"/>
                    </a:lnTo>
                    <a:lnTo>
                      <a:pt x="1957" y="235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" name="Freeform 3">
                <a:extLst>
                  <a:ext uri="{FF2B5EF4-FFF2-40B4-BE49-F238E27FC236}">
                    <a16:creationId xmlns:a16="http://schemas.microsoft.com/office/drawing/2014/main" id="{A6A79178-5982-42CB-AF70-70331C53B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3463" y="8170905"/>
                <a:ext cx="1726083" cy="2077480"/>
              </a:xfrm>
              <a:custGeom>
                <a:avLst/>
                <a:gdLst>
                  <a:gd name="T0" fmla="*/ 16 w 1972"/>
                  <a:gd name="T1" fmla="*/ 2356 h 2374"/>
                  <a:gd name="T2" fmla="*/ 1955 w 1972"/>
                  <a:gd name="T3" fmla="*/ 2356 h 2374"/>
                  <a:gd name="T4" fmla="*/ 1955 w 1972"/>
                  <a:gd name="T5" fmla="*/ 17 h 2374"/>
                  <a:gd name="T6" fmla="*/ 16 w 1972"/>
                  <a:gd name="T7" fmla="*/ 17 h 2374"/>
                  <a:gd name="T8" fmla="*/ 16 w 1972"/>
                  <a:gd name="T9" fmla="*/ 2356 h 2374"/>
                  <a:gd name="T10" fmla="*/ 1964 w 1972"/>
                  <a:gd name="T11" fmla="*/ 2373 h 2374"/>
                  <a:gd name="T12" fmla="*/ 7 w 1972"/>
                  <a:gd name="T13" fmla="*/ 2373 h 2374"/>
                  <a:gd name="T14" fmla="*/ 7 w 1972"/>
                  <a:gd name="T15" fmla="*/ 2373 h 2374"/>
                  <a:gd name="T16" fmla="*/ 0 w 1972"/>
                  <a:gd name="T17" fmla="*/ 2364 h 2374"/>
                  <a:gd name="T18" fmla="*/ 0 w 1972"/>
                  <a:gd name="T19" fmla="*/ 9 h 2374"/>
                  <a:gd name="T20" fmla="*/ 0 w 1972"/>
                  <a:gd name="T21" fmla="*/ 9 h 2374"/>
                  <a:gd name="T22" fmla="*/ 7 w 1972"/>
                  <a:gd name="T23" fmla="*/ 0 h 2374"/>
                  <a:gd name="T24" fmla="*/ 1964 w 1972"/>
                  <a:gd name="T25" fmla="*/ 0 h 2374"/>
                  <a:gd name="T26" fmla="*/ 1964 w 1972"/>
                  <a:gd name="T27" fmla="*/ 0 h 2374"/>
                  <a:gd name="T28" fmla="*/ 1971 w 1972"/>
                  <a:gd name="T29" fmla="*/ 9 h 2374"/>
                  <a:gd name="T30" fmla="*/ 1971 w 1972"/>
                  <a:gd name="T31" fmla="*/ 2364 h 2374"/>
                  <a:gd name="T32" fmla="*/ 1971 w 1972"/>
                  <a:gd name="T33" fmla="*/ 2364 h 2374"/>
                  <a:gd name="T34" fmla="*/ 1964 w 1972"/>
                  <a:gd name="T35" fmla="*/ 2373 h 2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2" h="2374">
                    <a:moveTo>
                      <a:pt x="16" y="2356"/>
                    </a:moveTo>
                    <a:lnTo>
                      <a:pt x="1955" y="2356"/>
                    </a:lnTo>
                    <a:lnTo>
                      <a:pt x="1955" y="17"/>
                    </a:lnTo>
                    <a:lnTo>
                      <a:pt x="16" y="17"/>
                    </a:lnTo>
                    <a:lnTo>
                      <a:pt x="16" y="2356"/>
                    </a:lnTo>
                    <a:close/>
                    <a:moveTo>
                      <a:pt x="1964" y="2373"/>
                    </a:moveTo>
                    <a:lnTo>
                      <a:pt x="7" y="2373"/>
                    </a:lnTo>
                    <a:lnTo>
                      <a:pt x="7" y="2373"/>
                    </a:lnTo>
                    <a:cubicBezTo>
                      <a:pt x="3" y="2373"/>
                      <a:pt x="0" y="2368"/>
                      <a:pt x="0" y="236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0"/>
                      <a:pt x="7" y="0"/>
                    </a:cubicBezTo>
                    <a:lnTo>
                      <a:pt x="1964" y="0"/>
                    </a:lnTo>
                    <a:lnTo>
                      <a:pt x="1964" y="0"/>
                    </a:lnTo>
                    <a:cubicBezTo>
                      <a:pt x="1968" y="0"/>
                      <a:pt x="1971" y="5"/>
                      <a:pt x="1971" y="9"/>
                    </a:cubicBezTo>
                    <a:lnTo>
                      <a:pt x="1971" y="2364"/>
                    </a:lnTo>
                    <a:lnTo>
                      <a:pt x="1971" y="2364"/>
                    </a:lnTo>
                    <a:cubicBezTo>
                      <a:pt x="1971" y="2368"/>
                      <a:pt x="1968" y="2373"/>
                      <a:pt x="1964" y="23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" name="Freeform 4">
                <a:extLst>
                  <a:ext uri="{FF2B5EF4-FFF2-40B4-BE49-F238E27FC236}">
                    <a16:creationId xmlns:a16="http://schemas.microsoft.com/office/drawing/2014/main" id="{A1420C01-ED8D-4979-AB42-7538E8058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8121" y="9020432"/>
                <a:ext cx="1316768" cy="84953"/>
              </a:xfrm>
              <a:custGeom>
                <a:avLst/>
                <a:gdLst>
                  <a:gd name="T0" fmla="*/ 1454 w 1504"/>
                  <a:gd name="T1" fmla="*/ 98 h 99"/>
                  <a:gd name="T2" fmla="*/ 49 w 1504"/>
                  <a:gd name="T3" fmla="*/ 98 h 99"/>
                  <a:gd name="T4" fmla="*/ 49 w 1504"/>
                  <a:gd name="T5" fmla="*/ 98 h 99"/>
                  <a:gd name="T6" fmla="*/ 0 w 1504"/>
                  <a:gd name="T7" fmla="*/ 49 h 99"/>
                  <a:gd name="T8" fmla="*/ 0 w 1504"/>
                  <a:gd name="T9" fmla="*/ 49 h 99"/>
                  <a:gd name="T10" fmla="*/ 49 w 1504"/>
                  <a:gd name="T11" fmla="*/ 0 h 99"/>
                  <a:gd name="T12" fmla="*/ 1454 w 1504"/>
                  <a:gd name="T13" fmla="*/ 0 h 99"/>
                  <a:gd name="T14" fmla="*/ 1454 w 1504"/>
                  <a:gd name="T15" fmla="*/ 0 h 99"/>
                  <a:gd name="T16" fmla="*/ 1503 w 1504"/>
                  <a:gd name="T17" fmla="*/ 49 h 99"/>
                  <a:gd name="T18" fmla="*/ 1503 w 1504"/>
                  <a:gd name="T19" fmla="*/ 49 h 99"/>
                  <a:gd name="T20" fmla="*/ 1454 w 1504"/>
                  <a:gd name="T21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4" h="99">
                    <a:moveTo>
                      <a:pt x="1454" y="98"/>
                    </a:moveTo>
                    <a:lnTo>
                      <a:pt x="49" y="98"/>
                    </a:lnTo>
                    <a:lnTo>
                      <a:pt x="49" y="98"/>
                    </a:lnTo>
                    <a:cubicBezTo>
                      <a:pt x="22" y="98"/>
                      <a:pt x="0" y="76"/>
                      <a:pt x="0" y="49"/>
                    </a:cubicBezTo>
                    <a:lnTo>
                      <a:pt x="0" y="49"/>
                    </a:lnTo>
                    <a:cubicBezTo>
                      <a:pt x="0" y="22"/>
                      <a:pt x="22" y="0"/>
                      <a:pt x="49" y="0"/>
                    </a:cubicBezTo>
                    <a:lnTo>
                      <a:pt x="1454" y="0"/>
                    </a:lnTo>
                    <a:lnTo>
                      <a:pt x="1454" y="0"/>
                    </a:lnTo>
                    <a:cubicBezTo>
                      <a:pt x="1481" y="0"/>
                      <a:pt x="1503" y="22"/>
                      <a:pt x="1503" y="49"/>
                    </a:cubicBezTo>
                    <a:lnTo>
                      <a:pt x="1503" y="49"/>
                    </a:lnTo>
                    <a:cubicBezTo>
                      <a:pt x="1503" y="76"/>
                      <a:pt x="1481" y="98"/>
                      <a:pt x="1454" y="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" name="Freeform 5">
                <a:extLst>
                  <a:ext uri="{FF2B5EF4-FFF2-40B4-BE49-F238E27FC236}">
                    <a16:creationId xmlns:a16="http://schemas.microsoft.com/office/drawing/2014/main" id="{18323135-BBFF-4A7E-B134-E32D297FF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0398" y="9012709"/>
                <a:ext cx="1328351" cy="100399"/>
              </a:xfrm>
              <a:custGeom>
                <a:avLst/>
                <a:gdLst>
                  <a:gd name="T0" fmla="*/ 51 w 1519"/>
                  <a:gd name="T1" fmla="*/ 17 h 115"/>
                  <a:gd name="T2" fmla="*/ 51 w 1519"/>
                  <a:gd name="T3" fmla="*/ 17 h 115"/>
                  <a:gd name="T4" fmla="*/ 16 w 1519"/>
                  <a:gd name="T5" fmla="*/ 52 h 115"/>
                  <a:gd name="T6" fmla="*/ 16 w 1519"/>
                  <a:gd name="T7" fmla="*/ 63 h 115"/>
                  <a:gd name="T8" fmla="*/ 16 w 1519"/>
                  <a:gd name="T9" fmla="*/ 63 h 115"/>
                  <a:gd name="T10" fmla="*/ 51 w 1519"/>
                  <a:gd name="T11" fmla="*/ 97 h 115"/>
                  <a:gd name="T12" fmla="*/ 1466 w 1519"/>
                  <a:gd name="T13" fmla="*/ 97 h 115"/>
                  <a:gd name="T14" fmla="*/ 1466 w 1519"/>
                  <a:gd name="T15" fmla="*/ 97 h 115"/>
                  <a:gd name="T16" fmla="*/ 1501 w 1519"/>
                  <a:gd name="T17" fmla="*/ 63 h 115"/>
                  <a:gd name="T18" fmla="*/ 1501 w 1519"/>
                  <a:gd name="T19" fmla="*/ 52 h 115"/>
                  <a:gd name="T20" fmla="*/ 1501 w 1519"/>
                  <a:gd name="T21" fmla="*/ 52 h 115"/>
                  <a:gd name="T22" fmla="*/ 1466 w 1519"/>
                  <a:gd name="T23" fmla="*/ 17 h 115"/>
                  <a:gd name="T24" fmla="*/ 51 w 1519"/>
                  <a:gd name="T25" fmla="*/ 17 h 115"/>
                  <a:gd name="T26" fmla="*/ 1466 w 1519"/>
                  <a:gd name="T27" fmla="*/ 114 h 115"/>
                  <a:gd name="T28" fmla="*/ 51 w 1519"/>
                  <a:gd name="T29" fmla="*/ 114 h 115"/>
                  <a:gd name="T30" fmla="*/ 51 w 1519"/>
                  <a:gd name="T31" fmla="*/ 114 h 115"/>
                  <a:gd name="T32" fmla="*/ 0 w 1519"/>
                  <a:gd name="T33" fmla="*/ 63 h 115"/>
                  <a:gd name="T34" fmla="*/ 0 w 1519"/>
                  <a:gd name="T35" fmla="*/ 52 h 115"/>
                  <a:gd name="T36" fmla="*/ 0 w 1519"/>
                  <a:gd name="T37" fmla="*/ 52 h 115"/>
                  <a:gd name="T38" fmla="*/ 51 w 1519"/>
                  <a:gd name="T39" fmla="*/ 0 h 115"/>
                  <a:gd name="T40" fmla="*/ 1466 w 1519"/>
                  <a:gd name="T41" fmla="*/ 0 h 115"/>
                  <a:gd name="T42" fmla="*/ 1466 w 1519"/>
                  <a:gd name="T43" fmla="*/ 0 h 115"/>
                  <a:gd name="T44" fmla="*/ 1518 w 1519"/>
                  <a:gd name="T45" fmla="*/ 52 h 115"/>
                  <a:gd name="T46" fmla="*/ 1518 w 1519"/>
                  <a:gd name="T47" fmla="*/ 63 h 115"/>
                  <a:gd name="T48" fmla="*/ 1518 w 1519"/>
                  <a:gd name="T49" fmla="*/ 63 h 115"/>
                  <a:gd name="T50" fmla="*/ 1466 w 1519"/>
                  <a:gd name="T51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19" h="115">
                    <a:moveTo>
                      <a:pt x="51" y="17"/>
                    </a:moveTo>
                    <a:lnTo>
                      <a:pt x="51" y="17"/>
                    </a:lnTo>
                    <a:cubicBezTo>
                      <a:pt x="32" y="17"/>
                      <a:pt x="16" y="33"/>
                      <a:pt x="16" y="52"/>
                    </a:cubicBezTo>
                    <a:lnTo>
                      <a:pt x="16" y="63"/>
                    </a:lnTo>
                    <a:lnTo>
                      <a:pt x="16" y="63"/>
                    </a:lnTo>
                    <a:cubicBezTo>
                      <a:pt x="16" y="81"/>
                      <a:pt x="32" y="97"/>
                      <a:pt x="51" y="97"/>
                    </a:cubicBezTo>
                    <a:lnTo>
                      <a:pt x="1466" y="97"/>
                    </a:lnTo>
                    <a:lnTo>
                      <a:pt x="1466" y="97"/>
                    </a:lnTo>
                    <a:cubicBezTo>
                      <a:pt x="1485" y="97"/>
                      <a:pt x="1501" y="81"/>
                      <a:pt x="1501" y="63"/>
                    </a:cubicBezTo>
                    <a:lnTo>
                      <a:pt x="1501" y="52"/>
                    </a:lnTo>
                    <a:lnTo>
                      <a:pt x="1501" y="52"/>
                    </a:lnTo>
                    <a:cubicBezTo>
                      <a:pt x="1501" y="33"/>
                      <a:pt x="1485" y="17"/>
                      <a:pt x="1466" y="17"/>
                    </a:cubicBezTo>
                    <a:lnTo>
                      <a:pt x="51" y="17"/>
                    </a:lnTo>
                    <a:close/>
                    <a:moveTo>
                      <a:pt x="1466" y="114"/>
                    </a:moveTo>
                    <a:lnTo>
                      <a:pt x="51" y="114"/>
                    </a:lnTo>
                    <a:lnTo>
                      <a:pt x="51" y="114"/>
                    </a:lnTo>
                    <a:cubicBezTo>
                      <a:pt x="22" y="114"/>
                      <a:pt x="0" y="90"/>
                      <a:pt x="0" y="63"/>
                    </a:cubicBezTo>
                    <a:lnTo>
                      <a:pt x="0" y="52"/>
                    </a:lnTo>
                    <a:lnTo>
                      <a:pt x="0" y="52"/>
                    </a:lnTo>
                    <a:cubicBezTo>
                      <a:pt x="0" y="24"/>
                      <a:pt x="22" y="0"/>
                      <a:pt x="51" y="0"/>
                    </a:cubicBezTo>
                    <a:lnTo>
                      <a:pt x="1466" y="0"/>
                    </a:lnTo>
                    <a:lnTo>
                      <a:pt x="1466" y="0"/>
                    </a:lnTo>
                    <a:cubicBezTo>
                      <a:pt x="1495" y="0"/>
                      <a:pt x="1518" y="24"/>
                      <a:pt x="1518" y="52"/>
                    </a:cubicBezTo>
                    <a:lnTo>
                      <a:pt x="1518" y="63"/>
                    </a:lnTo>
                    <a:lnTo>
                      <a:pt x="1518" y="63"/>
                    </a:lnTo>
                    <a:cubicBezTo>
                      <a:pt x="1518" y="90"/>
                      <a:pt x="1495" y="114"/>
                      <a:pt x="1466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F05496AB-8EA7-45D8-A78E-A7F170968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8121" y="9275291"/>
                <a:ext cx="166045" cy="166043"/>
              </a:xfrm>
              <a:custGeom>
                <a:avLst/>
                <a:gdLst>
                  <a:gd name="T0" fmla="*/ 190 w 191"/>
                  <a:gd name="T1" fmla="*/ 94 h 190"/>
                  <a:gd name="T2" fmla="*/ 190 w 191"/>
                  <a:gd name="T3" fmla="*/ 94 h 190"/>
                  <a:gd name="T4" fmla="*/ 95 w 191"/>
                  <a:gd name="T5" fmla="*/ 189 h 190"/>
                  <a:gd name="T6" fmla="*/ 95 w 191"/>
                  <a:gd name="T7" fmla="*/ 189 h 190"/>
                  <a:gd name="T8" fmla="*/ 0 w 191"/>
                  <a:gd name="T9" fmla="*/ 94 h 190"/>
                  <a:gd name="T10" fmla="*/ 0 w 191"/>
                  <a:gd name="T11" fmla="*/ 94 h 190"/>
                  <a:gd name="T12" fmla="*/ 95 w 191"/>
                  <a:gd name="T13" fmla="*/ 0 h 190"/>
                  <a:gd name="T14" fmla="*/ 95 w 191"/>
                  <a:gd name="T15" fmla="*/ 0 h 190"/>
                  <a:gd name="T16" fmla="*/ 190 w 191"/>
                  <a:gd name="T17" fmla="*/ 94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90">
                    <a:moveTo>
                      <a:pt x="190" y="94"/>
                    </a:moveTo>
                    <a:lnTo>
                      <a:pt x="190" y="94"/>
                    </a:lnTo>
                    <a:cubicBezTo>
                      <a:pt x="190" y="146"/>
                      <a:pt x="147" y="189"/>
                      <a:pt x="95" y="189"/>
                    </a:cubicBezTo>
                    <a:lnTo>
                      <a:pt x="95" y="189"/>
                    </a:lnTo>
                    <a:cubicBezTo>
                      <a:pt x="42" y="189"/>
                      <a:pt x="0" y="146"/>
                      <a:pt x="0" y="94"/>
                    </a:cubicBezTo>
                    <a:lnTo>
                      <a:pt x="0" y="94"/>
                    </a:lnTo>
                    <a:cubicBezTo>
                      <a:pt x="0" y="42"/>
                      <a:pt x="42" y="0"/>
                      <a:pt x="95" y="0"/>
                    </a:cubicBezTo>
                    <a:lnTo>
                      <a:pt x="95" y="0"/>
                    </a:lnTo>
                    <a:cubicBezTo>
                      <a:pt x="147" y="0"/>
                      <a:pt x="190" y="42"/>
                      <a:pt x="190" y="9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" name="Freeform 7">
                <a:extLst>
                  <a:ext uri="{FF2B5EF4-FFF2-40B4-BE49-F238E27FC236}">
                    <a16:creationId xmlns:a16="http://schemas.microsoft.com/office/drawing/2014/main" id="{658A1EA7-1915-4445-BEE7-13EDBA779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0398" y="9267568"/>
                <a:ext cx="181491" cy="181489"/>
              </a:xfrm>
              <a:custGeom>
                <a:avLst/>
                <a:gdLst>
                  <a:gd name="T0" fmla="*/ 103 w 206"/>
                  <a:gd name="T1" fmla="*/ 17 h 207"/>
                  <a:gd name="T2" fmla="*/ 103 w 206"/>
                  <a:gd name="T3" fmla="*/ 17 h 207"/>
                  <a:gd name="T4" fmla="*/ 16 w 206"/>
                  <a:gd name="T5" fmla="*/ 103 h 207"/>
                  <a:gd name="T6" fmla="*/ 16 w 206"/>
                  <a:gd name="T7" fmla="*/ 103 h 207"/>
                  <a:gd name="T8" fmla="*/ 103 w 206"/>
                  <a:gd name="T9" fmla="*/ 189 h 207"/>
                  <a:gd name="T10" fmla="*/ 103 w 206"/>
                  <a:gd name="T11" fmla="*/ 189 h 207"/>
                  <a:gd name="T12" fmla="*/ 189 w 206"/>
                  <a:gd name="T13" fmla="*/ 103 h 207"/>
                  <a:gd name="T14" fmla="*/ 189 w 206"/>
                  <a:gd name="T15" fmla="*/ 103 h 207"/>
                  <a:gd name="T16" fmla="*/ 103 w 206"/>
                  <a:gd name="T17" fmla="*/ 17 h 207"/>
                  <a:gd name="T18" fmla="*/ 103 w 206"/>
                  <a:gd name="T19" fmla="*/ 206 h 207"/>
                  <a:gd name="T20" fmla="*/ 103 w 206"/>
                  <a:gd name="T21" fmla="*/ 206 h 207"/>
                  <a:gd name="T22" fmla="*/ 0 w 206"/>
                  <a:gd name="T23" fmla="*/ 103 h 207"/>
                  <a:gd name="T24" fmla="*/ 0 w 206"/>
                  <a:gd name="T25" fmla="*/ 103 h 207"/>
                  <a:gd name="T26" fmla="*/ 103 w 206"/>
                  <a:gd name="T27" fmla="*/ 0 h 207"/>
                  <a:gd name="T28" fmla="*/ 103 w 206"/>
                  <a:gd name="T29" fmla="*/ 0 h 207"/>
                  <a:gd name="T30" fmla="*/ 205 w 206"/>
                  <a:gd name="T31" fmla="*/ 103 h 207"/>
                  <a:gd name="T32" fmla="*/ 205 w 206"/>
                  <a:gd name="T33" fmla="*/ 103 h 207"/>
                  <a:gd name="T34" fmla="*/ 103 w 206"/>
                  <a:gd name="T35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6" h="207">
                    <a:moveTo>
                      <a:pt x="103" y="17"/>
                    </a:moveTo>
                    <a:lnTo>
                      <a:pt x="103" y="17"/>
                    </a:lnTo>
                    <a:cubicBezTo>
                      <a:pt x="56" y="17"/>
                      <a:pt x="16" y="56"/>
                      <a:pt x="16" y="103"/>
                    </a:cubicBezTo>
                    <a:lnTo>
                      <a:pt x="16" y="103"/>
                    </a:lnTo>
                    <a:cubicBezTo>
                      <a:pt x="16" y="151"/>
                      <a:pt x="56" y="189"/>
                      <a:pt x="103" y="189"/>
                    </a:cubicBezTo>
                    <a:lnTo>
                      <a:pt x="103" y="189"/>
                    </a:lnTo>
                    <a:cubicBezTo>
                      <a:pt x="150" y="189"/>
                      <a:pt x="189" y="151"/>
                      <a:pt x="189" y="103"/>
                    </a:cubicBezTo>
                    <a:lnTo>
                      <a:pt x="189" y="103"/>
                    </a:lnTo>
                    <a:cubicBezTo>
                      <a:pt x="189" y="56"/>
                      <a:pt x="150" y="17"/>
                      <a:pt x="103" y="17"/>
                    </a:cubicBezTo>
                    <a:close/>
                    <a:moveTo>
                      <a:pt x="103" y="206"/>
                    </a:moveTo>
                    <a:lnTo>
                      <a:pt x="103" y="206"/>
                    </a:lnTo>
                    <a:cubicBezTo>
                      <a:pt x="46" y="206"/>
                      <a:pt x="0" y="159"/>
                      <a:pt x="0" y="103"/>
                    </a:cubicBezTo>
                    <a:lnTo>
                      <a:pt x="0" y="103"/>
                    </a:lnTo>
                    <a:cubicBezTo>
                      <a:pt x="0" y="46"/>
                      <a:pt x="46" y="0"/>
                      <a:pt x="103" y="0"/>
                    </a:cubicBezTo>
                    <a:lnTo>
                      <a:pt x="103" y="0"/>
                    </a:lnTo>
                    <a:cubicBezTo>
                      <a:pt x="159" y="0"/>
                      <a:pt x="205" y="46"/>
                      <a:pt x="205" y="103"/>
                    </a:cubicBezTo>
                    <a:lnTo>
                      <a:pt x="205" y="103"/>
                    </a:lnTo>
                    <a:cubicBezTo>
                      <a:pt x="205" y="159"/>
                      <a:pt x="159" y="206"/>
                      <a:pt x="103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" name="Freeform 8">
                <a:extLst>
                  <a:ext uri="{FF2B5EF4-FFF2-40B4-BE49-F238E27FC236}">
                    <a16:creationId xmlns:a16="http://schemas.microsoft.com/office/drawing/2014/main" id="{97470737-770F-4104-9501-FECC7E1E6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8121" y="9595793"/>
                <a:ext cx="166045" cy="166045"/>
              </a:xfrm>
              <a:custGeom>
                <a:avLst/>
                <a:gdLst>
                  <a:gd name="T0" fmla="*/ 190 w 191"/>
                  <a:gd name="T1" fmla="*/ 95 h 189"/>
                  <a:gd name="T2" fmla="*/ 190 w 191"/>
                  <a:gd name="T3" fmla="*/ 95 h 189"/>
                  <a:gd name="T4" fmla="*/ 95 w 191"/>
                  <a:gd name="T5" fmla="*/ 188 h 189"/>
                  <a:gd name="T6" fmla="*/ 95 w 191"/>
                  <a:gd name="T7" fmla="*/ 188 h 189"/>
                  <a:gd name="T8" fmla="*/ 0 w 191"/>
                  <a:gd name="T9" fmla="*/ 95 h 189"/>
                  <a:gd name="T10" fmla="*/ 0 w 191"/>
                  <a:gd name="T11" fmla="*/ 95 h 189"/>
                  <a:gd name="T12" fmla="*/ 95 w 191"/>
                  <a:gd name="T13" fmla="*/ 0 h 189"/>
                  <a:gd name="T14" fmla="*/ 95 w 191"/>
                  <a:gd name="T15" fmla="*/ 0 h 189"/>
                  <a:gd name="T16" fmla="*/ 190 w 191"/>
                  <a:gd name="T17" fmla="*/ 95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89">
                    <a:moveTo>
                      <a:pt x="190" y="95"/>
                    </a:moveTo>
                    <a:lnTo>
                      <a:pt x="190" y="95"/>
                    </a:lnTo>
                    <a:cubicBezTo>
                      <a:pt x="190" y="147"/>
                      <a:pt x="147" y="188"/>
                      <a:pt x="95" y="188"/>
                    </a:cubicBezTo>
                    <a:lnTo>
                      <a:pt x="95" y="188"/>
                    </a:lnTo>
                    <a:cubicBezTo>
                      <a:pt x="42" y="188"/>
                      <a:pt x="0" y="147"/>
                      <a:pt x="0" y="95"/>
                    </a:cubicBezTo>
                    <a:lnTo>
                      <a:pt x="0" y="95"/>
                    </a:lnTo>
                    <a:cubicBezTo>
                      <a:pt x="0" y="42"/>
                      <a:pt x="42" y="0"/>
                      <a:pt x="95" y="0"/>
                    </a:cubicBezTo>
                    <a:lnTo>
                      <a:pt x="95" y="0"/>
                    </a:lnTo>
                    <a:cubicBezTo>
                      <a:pt x="147" y="0"/>
                      <a:pt x="190" y="42"/>
                      <a:pt x="190" y="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" name="Freeform 9">
                <a:extLst>
                  <a:ext uri="{FF2B5EF4-FFF2-40B4-BE49-F238E27FC236}">
                    <a16:creationId xmlns:a16="http://schemas.microsoft.com/office/drawing/2014/main" id="{6A3870DF-88A1-448B-B769-C38FB8C45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0398" y="9588070"/>
                <a:ext cx="181491" cy="181491"/>
              </a:xfrm>
              <a:custGeom>
                <a:avLst/>
                <a:gdLst>
                  <a:gd name="T0" fmla="*/ 103 w 206"/>
                  <a:gd name="T1" fmla="*/ 16 h 206"/>
                  <a:gd name="T2" fmla="*/ 103 w 206"/>
                  <a:gd name="T3" fmla="*/ 16 h 206"/>
                  <a:gd name="T4" fmla="*/ 16 w 206"/>
                  <a:gd name="T5" fmla="*/ 103 h 206"/>
                  <a:gd name="T6" fmla="*/ 16 w 206"/>
                  <a:gd name="T7" fmla="*/ 103 h 206"/>
                  <a:gd name="T8" fmla="*/ 103 w 206"/>
                  <a:gd name="T9" fmla="*/ 189 h 206"/>
                  <a:gd name="T10" fmla="*/ 103 w 206"/>
                  <a:gd name="T11" fmla="*/ 189 h 206"/>
                  <a:gd name="T12" fmla="*/ 189 w 206"/>
                  <a:gd name="T13" fmla="*/ 103 h 206"/>
                  <a:gd name="T14" fmla="*/ 189 w 206"/>
                  <a:gd name="T15" fmla="*/ 103 h 206"/>
                  <a:gd name="T16" fmla="*/ 103 w 206"/>
                  <a:gd name="T17" fmla="*/ 16 h 206"/>
                  <a:gd name="T18" fmla="*/ 103 w 206"/>
                  <a:gd name="T19" fmla="*/ 205 h 206"/>
                  <a:gd name="T20" fmla="*/ 103 w 206"/>
                  <a:gd name="T21" fmla="*/ 205 h 206"/>
                  <a:gd name="T22" fmla="*/ 0 w 206"/>
                  <a:gd name="T23" fmla="*/ 103 h 206"/>
                  <a:gd name="T24" fmla="*/ 0 w 206"/>
                  <a:gd name="T25" fmla="*/ 103 h 206"/>
                  <a:gd name="T26" fmla="*/ 103 w 206"/>
                  <a:gd name="T27" fmla="*/ 0 h 206"/>
                  <a:gd name="T28" fmla="*/ 103 w 206"/>
                  <a:gd name="T29" fmla="*/ 0 h 206"/>
                  <a:gd name="T30" fmla="*/ 205 w 206"/>
                  <a:gd name="T31" fmla="*/ 103 h 206"/>
                  <a:gd name="T32" fmla="*/ 205 w 206"/>
                  <a:gd name="T33" fmla="*/ 103 h 206"/>
                  <a:gd name="T34" fmla="*/ 103 w 206"/>
                  <a:gd name="T35" fmla="*/ 20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6" h="206">
                    <a:moveTo>
                      <a:pt x="103" y="16"/>
                    </a:moveTo>
                    <a:lnTo>
                      <a:pt x="103" y="16"/>
                    </a:lnTo>
                    <a:cubicBezTo>
                      <a:pt x="56" y="16"/>
                      <a:pt x="16" y="55"/>
                      <a:pt x="16" y="103"/>
                    </a:cubicBezTo>
                    <a:lnTo>
                      <a:pt x="16" y="103"/>
                    </a:lnTo>
                    <a:cubicBezTo>
                      <a:pt x="16" y="150"/>
                      <a:pt x="56" y="189"/>
                      <a:pt x="103" y="189"/>
                    </a:cubicBezTo>
                    <a:lnTo>
                      <a:pt x="103" y="189"/>
                    </a:lnTo>
                    <a:cubicBezTo>
                      <a:pt x="150" y="189"/>
                      <a:pt x="189" y="150"/>
                      <a:pt x="189" y="103"/>
                    </a:cubicBezTo>
                    <a:lnTo>
                      <a:pt x="189" y="103"/>
                    </a:lnTo>
                    <a:cubicBezTo>
                      <a:pt x="189" y="55"/>
                      <a:pt x="150" y="16"/>
                      <a:pt x="103" y="16"/>
                    </a:cubicBezTo>
                    <a:close/>
                    <a:moveTo>
                      <a:pt x="103" y="205"/>
                    </a:moveTo>
                    <a:lnTo>
                      <a:pt x="103" y="205"/>
                    </a:lnTo>
                    <a:cubicBezTo>
                      <a:pt x="46" y="205"/>
                      <a:pt x="0" y="159"/>
                      <a:pt x="0" y="103"/>
                    </a:cubicBezTo>
                    <a:lnTo>
                      <a:pt x="0" y="103"/>
                    </a:lnTo>
                    <a:cubicBezTo>
                      <a:pt x="0" y="46"/>
                      <a:pt x="46" y="0"/>
                      <a:pt x="103" y="0"/>
                    </a:cubicBezTo>
                    <a:lnTo>
                      <a:pt x="103" y="0"/>
                    </a:lnTo>
                    <a:cubicBezTo>
                      <a:pt x="159" y="0"/>
                      <a:pt x="205" y="46"/>
                      <a:pt x="205" y="103"/>
                    </a:cubicBezTo>
                    <a:lnTo>
                      <a:pt x="205" y="103"/>
                    </a:lnTo>
                    <a:cubicBezTo>
                      <a:pt x="205" y="159"/>
                      <a:pt x="159" y="205"/>
                      <a:pt x="103" y="2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21C01B5-FB81-4CE8-88C7-534908DB6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7533" y="9313905"/>
                <a:ext cx="1006973" cy="91767"/>
              </a:xfrm>
              <a:custGeom>
                <a:avLst/>
                <a:gdLst>
                  <a:gd name="connsiteX0" fmla="*/ 7888 w 1006973"/>
                  <a:gd name="connsiteY0" fmla="*/ 77230 h 91767"/>
                  <a:gd name="connsiteX1" fmla="*/ 999961 w 1006973"/>
                  <a:gd name="connsiteY1" fmla="*/ 77230 h 91767"/>
                  <a:gd name="connsiteX2" fmla="*/ 1006973 w 1006973"/>
                  <a:gd name="connsiteY2" fmla="*/ 84499 h 91767"/>
                  <a:gd name="connsiteX3" fmla="*/ 999961 w 1006973"/>
                  <a:gd name="connsiteY3" fmla="*/ 91767 h 91767"/>
                  <a:gd name="connsiteX4" fmla="*/ 7888 w 1006973"/>
                  <a:gd name="connsiteY4" fmla="*/ 91767 h 91767"/>
                  <a:gd name="connsiteX5" fmla="*/ 0 w 1006973"/>
                  <a:gd name="connsiteY5" fmla="*/ 84499 h 91767"/>
                  <a:gd name="connsiteX6" fmla="*/ 7888 w 1006973"/>
                  <a:gd name="connsiteY6" fmla="*/ 77230 h 91767"/>
                  <a:gd name="connsiteX7" fmla="*/ 7893 w 1006973"/>
                  <a:gd name="connsiteY7" fmla="*/ 0 h 91767"/>
                  <a:gd name="connsiteX8" fmla="*/ 729652 w 1006973"/>
                  <a:gd name="connsiteY8" fmla="*/ 0 h 91767"/>
                  <a:gd name="connsiteX9" fmla="*/ 736668 w 1006973"/>
                  <a:gd name="connsiteY9" fmla="*/ 6758 h 91767"/>
                  <a:gd name="connsiteX10" fmla="*/ 729652 w 1006973"/>
                  <a:gd name="connsiteY10" fmla="*/ 14481 h 91767"/>
                  <a:gd name="connsiteX11" fmla="*/ 7893 w 1006973"/>
                  <a:gd name="connsiteY11" fmla="*/ 14481 h 91767"/>
                  <a:gd name="connsiteX12" fmla="*/ 0 w 1006973"/>
                  <a:gd name="connsiteY12" fmla="*/ 6758 h 91767"/>
                  <a:gd name="connsiteX13" fmla="*/ 7893 w 1006973"/>
                  <a:gd name="connsiteY13" fmla="*/ 0 h 91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06973" h="91767">
                    <a:moveTo>
                      <a:pt x="7888" y="77230"/>
                    </a:moveTo>
                    <a:lnTo>
                      <a:pt x="999961" y="77230"/>
                    </a:lnTo>
                    <a:cubicBezTo>
                      <a:pt x="1004343" y="77230"/>
                      <a:pt x="1006973" y="80864"/>
                      <a:pt x="1006973" y="84499"/>
                    </a:cubicBezTo>
                    <a:cubicBezTo>
                      <a:pt x="1006973" y="89042"/>
                      <a:pt x="1004343" y="91767"/>
                      <a:pt x="999961" y="91767"/>
                    </a:cubicBezTo>
                    <a:lnTo>
                      <a:pt x="7888" y="91767"/>
                    </a:lnTo>
                    <a:cubicBezTo>
                      <a:pt x="3506" y="91767"/>
                      <a:pt x="0" y="89042"/>
                      <a:pt x="0" y="84499"/>
                    </a:cubicBezTo>
                    <a:cubicBezTo>
                      <a:pt x="0" y="80864"/>
                      <a:pt x="3506" y="77230"/>
                      <a:pt x="7888" y="77230"/>
                    </a:cubicBezTo>
                    <a:close/>
                    <a:moveTo>
                      <a:pt x="7893" y="0"/>
                    </a:moveTo>
                    <a:lnTo>
                      <a:pt x="729652" y="0"/>
                    </a:lnTo>
                    <a:cubicBezTo>
                      <a:pt x="733160" y="0"/>
                      <a:pt x="736668" y="2896"/>
                      <a:pt x="736668" y="6758"/>
                    </a:cubicBezTo>
                    <a:cubicBezTo>
                      <a:pt x="736668" y="11585"/>
                      <a:pt x="733160" y="14481"/>
                      <a:pt x="729652" y="14481"/>
                    </a:cubicBezTo>
                    <a:lnTo>
                      <a:pt x="7893" y="14481"/>
                    </a:lnTo>
                    <a:cubicBezTo>
                      <a:pt x="3508" y="14481"/>
                      <a:pt x="0" y="11585"/>
                      <a:pt x="0" y="6758"/>
                    </a:cubicBezTo>
                    <a:cubicBezTo>
                      <a:pt x="0" y="2896"/>
                      <a:pt x="3508" y="0"/>
                      <a:pt x="78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D329F71-5910-41F7-9B14-E18A9D165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7533" y="9634408"/>
                <a:ext cx="1006973" cy="87957"/>
              </a:xfrm>
              <a:custGeom>
                <a:avLst/>
                <a:gdLst>
                  <a:gd name="connsiteX0" fmla="*/ 7888 w 1006973"/>
                  <a:gd name="connsiteY0" fmla="*/ 73369 h 87957"/>
                  <a:gd name="connsiteX1" fmla="*/ 999961 w 1006973"/>
                  <a:gd name="connsiteY1" fmla="*/ 73369 h 87957"/>
                  <a:gd name="connsiteX2" fmla="*/ 1006973 w 1006973"/>
                  <a:gd name="connsiteY2" fmla="*/ 80234 h 87957"/>
                  <a:gd name="connsiteX3" fmla="*/ 999961 w 1006973"/>
                  <a:gd name="connsiteY3" fmla="*/ 87957 h 87957"/>
                  <a:gd name="connsiteX4" fmla="*/ 7888 w 1006973"/>
                  <a:gd name="connsiteY4" fmla="*/ 87957 h 87957"/>
                  <a:gd name="connsiteX5" fmla="*/ 0 w 1006973"/>
                  <a:gd name="connsiteY5" fmla="*/ 80234 h 87957"/>
                  <a:gd name="connsiteX6" fmla="*/ 7888 w 1006973"/>
                  <a:gd name="connsiteY6" fmla="*/ 73369 h 87957"/>
                  <a:gd name="connsiteX7" fmla="*/ 7893 w 1006973"/>
                  <a:gd name="connsiteY7" fmla="*/ 0 h 87957"/>
                  <a:gd name="connsiteX8" fmla="*/ 729652 w 1006973"/>
                  <a:gd name="connsiteY8" fmla="*/ 0 h 87957"/>
                  <a:gd name="connsiteX9" fmla="*/ 736668 w 1006973"/>
                  <a:gd name="connsiteY9" fmla="*/ 6865 h 87957"/>
                  <a:gd name="connsiteX10" fmla="*/ 729652 w 1006973"/>
                  <a:gd name="connsiteY10" fmla="*/ 14588 h 87957"/>
                  <a:gd name="connsiteX11" fmla="*/ 7893 w 1006973"/>
                  <a:gd name="connsiteY11" fmla="*/ 14588 h 87957"/>
                  <a:gd name="connsiteX12" fmla="*/ 0 w 1006973"/>
                  <a:gd name="connsiteY12" fmla="*/ 6865 h 87957"/>
                  <a:gd name="connsiteX13" fmla="*/ 7893 w 1006973"/>
                  <a:gd name="connsiteY13" fmla="*/ 0 h 8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06973" h="87957">
                    <a:moveTo>
                      <a:pt x="7888" y="73369"/>
                    </a:moveTo>
                    <a:lnTo>
                      <a:pt x="999961" y="73369"/>
                    </a:lnTo>
                    <a:cubicBezTo>
                      <a:pt x="1004343" y="73369"/>
                      <a:pt x="1006973" y="76801"/>
                      <a:pt x="1006973" y="80234"/>
                    </a:cubicBezTo>
                    <a:cubicBezTo>
                      <a:pt x="1006973" y="83666"/>
                      <a:pt x="1004343" y="87957"/>
                      <a:pt x="999961" y="87957"/>
                    </a:cubicBezTo>
                    <a:lnTo>
                      <a:pt x="7888" y="87957"/>
                    </a:lnTo>
                    <a:cubicBezTo>
                      <a:pt x="3506" y="87957"/>
                      <a:pt x="0" y="83666"/>
                      <a:pt x="0" y="80234"/>
                    </a:cubicBezTo>
                    <a:cubicBezTo>
                      <a:pt x="0" y="76801"/>
                      <a:pt x="3506" y="73369"/>
                      <a:pt x="7888" y="73369"/>
                    </a:cubicBezTo>
                    <a:close/>
                    <a:moveTo>
                      <a:pt x="7893" y="0"/>
                    </a:moveTo>
                    <a:lnTo>
                      <a:pt x="729652" y="0"/>
                    </a:lnTo>
                    <a:cubicBezTo>
                      <a:pt x="733160" y="0"/>
                      <a:pt x="736668" y="3432"/>
                      <a:pt x="736668" y="6865"/>
                    </a:cubicBezTo>
                    <a:cubicBezTo>
                      <a:pt x="736668" y="12014"/>
                      <a:pt x="733160" y="14588"/>
                      <a:pt x="729652" y="14588"/>
                    </a:cubicBezTo>
                    <a:lnTo>
                      <a:pt x="7893" y="14588"/>
                    </a:lnTo>
                    <a:cubicBezTo>
                      <a:pt x="3508" y="14588"/>
                      <a:pt x="0" y="12014"/>
                      <a:pt x="0" y="6865"/>
                    </a:cubicBezTo>
                    <a:cubicBezTo>
                      <a:pt x="0" y="3432"/>
                      <a:pt x="3508" y="0"/>
                      <a:pt x="78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E75402ED-047E-4355-825A-C37B26267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5256" y="9850651"/>
                <a:ext cx="992403" cy="135153"/>
              </a:xfrm>
              <a:custGeom>
                <a:avLst/>
                <a:gdLst>
                  <a:gd name="T0" fmla="*/ 1103 w 1133"/>
                  <a:gd name="T1" fmla="*/ 155 h 156"/>
                  <a:gd name="T2" fmla="*/ 29 w 1133"/>
                  <a:gd name="T3" fmla="*/ 155 h 156"/>
                  <a:gd name="T4" fmla="*/ 29 w 1133"/>
                  <a:gd name="T5" fmla="*/ 155 h 156"/>
                  <a:gd name="T6" fmla="*/ 0 w 1133"/>
                  <a:gd name="T7" fmla="*/ 125 h 156"/>
                  <a:gd name="T8" fmla="*/ 0 w 1133"/>
                  <a:gd name="T9" fmla="*/ 29 h 156"/>
                  <a:gd name="T10" fmla="*/ 0 w 1133"/>
                  <a:gd name="T11" fmla="*/ 29 h 156"/>
                  <a:gd name="T12" fmla="*/ 29 w 1133"/>
                  <a:gd name="T13" fmla="*/ 0 h 156"/>
                  <a:gd name="T14" fmla="*/ 1103 w 1133"/>
                  <a:gd name="T15" fmla="*/ 0 h 156"/>
                  <a:gd name="T16" fmla="*/ 1103 w 1133"/>
                  <a:gd name="T17" fmla="*/ 0 h 156"/>
                  <a:gd name="T18" fmla="*/ 1132 w 1133"/>
                  <a:gd name="T19" fmla="*/ 29 h 156"/>
                  <a:gd name="T20" fmla="*/ 1132 w 1133"/>
                  <a:gd name="T21" fmla="*/ 125 h 156"/>
                  <a:gd name="T22" fmla="*/ 1132 w 1133"/>
                  <a:gd name="T23" fmla="*/ 125 h 156"/>
                  <a:gd name="T24" fmla="*/ 1103 w 1133"/>
                  <a:gd name="T2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156">
                    <a:moveTo>
                      <a:pt x="1103" y="155"/>
                    </a:moveTo>
                    <a:lnTo>
                      <a:pt x="29" y="155"/>
                    </a:lnTo>
                    <a:lnTo>
                      <a:pt x="29" y="155"/>
                    </a:lnTo>
                    <a:cubicBezTo>
                      <a:pt x="13" y="155"/>
                      <a:pt x="0" y="141"/>
                      <a:pt x="0" y="125"/>
                    </a:cubicBezTo>
                    <a:lnTo>
                      <a:pt x="0" y="29"/>
                    </a:lnTo>
                    <a:lnTo>
                      <a:pt x="0" y="29"/>
                    </a:lnTo>
                    <a:cubicBezTo>
                      <a:pt x="0" y="13"/>
                      <a:pt x="13" y="0"/>
                      <a:pt x="29" y="0"/>
                    </a:cubicBezTo>
                    <a:lnTo>
                      <a:pt x="1103" y="0"/>
                    </a:lnTo>
                    <a:lnTo>
                      <a:pt x="1103" y="0"/>
                    </a:lnTo>
                    <a:cubicBezTo>
                      <a:pt x="1119" y="0"/>
                      <a:pt x="1132" y="13"/>
                      <a:pt x="1132" y="29"/>
                    </a:cubicBezTo>
                    <a:lnTo>
                      <a:pt x="1132" y="125"/>
                    </a:lnTo>
                    <a:lnTo>
                      <a:pt x="1132" y="125"/>
                    </a:lnTo>
                    <a:cubicBezTo>
                      <a:pt x="1132" y="141"/>
                      <a:pt x="1119" y="155"/>
                      <a:pt x="1103" y="1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3092109D-FE69-468B-8C7B-560D6E827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7533" y="9842928"/>
                <a:ext cx="1007849" cy="150599"/>
              </a:xfrm>
              <a:custGeom>
                <a:avLst/>
                <a:gdLst>
                  <a:gd name="T0" fmla="*/ 26 w 1150"/>
                  <a:gd name="T1" fmla="*/ 16 h 172"/>
                  <a:gd name="T2" fmla="*/ 26 w 1150"/>
                  <a:gd name="T3" fmla="*/ 16 h 172"/>
                  <a:gd name="T4" fmla="*/ 17 w 1150"/>
                  <a:gd name="T5" fmla="*/ 25 h 172"/>
                  <a:gd name="T6" fmla="*/ 17 w 1150"/>
                  <a:gd name="T7" fmla="*/ 147 h 172"/>
                  <a:gd name="T8" fmla="*/ 17 w 1150"/>
                  <a:gd name="T9" fmla="*/ 147 h 172"/>
                  <a:gd name="T10" fmla="*/ 26 w 1150"/>
                  <a:gd name="T11" fmla="*/ 155 h 172"/>
                  <a:gd name="T12" fmla="*/ 1125 w 1150"/>
                  <a:gd name="T13" fmla="*/ 155 h 172"/>
                  <a:gd name="T14" fmla="*/ 1125 w 1150"/>
                  <a:gd name="T15" fmla="*/ 155 h 172"/>
                  <a:gd name="T16" fmla="*/ 1133 w 1150"/>
                  <a:gd name="T17" fmla="*/ 147 h 172"/>
                  <a:gd name="T18" fmla="*/ 1133 w 1150"/>
                  <a:gd name="T19" fmla="*/ 25 h 172"/>
                  <a:gd name="T20" fmla="*/ 1133 w 1150"/>
                  <a:gd name="T21" fmla="*/ 25 h 172"/>
                  <a:gd name="T22" fmla="*/ 1125 w 1150"/>
                  <a:gd name="T23" fmla="*/ 16 h 172"/>
                  <a:gd name="T24" fmla="*/ 26 w 1150"/>
                  <a:gd name="T25" fmla="*/ 16 h 172"/>
                  <a:gd name="T26" fmla="*/ 1125 w 1150"/>
                  <a:gd name="T27" fmla="*/ 171 h 172"/>
                  <a:gd name="T28" fmla="*/ 26 w 1150"/>
                  <a:gd name="T29" fmla="*/ 171 h 172"/>
                  <a:gd name="T30" fmla="*/ 26 w 1150"/>
                  <a:gd name="T31" fmla="*/ 171 h 172"/>
                  <a:gd name="T32" fmla="*/ 0 w 1150"/>
                  <a:gd name="T33" fmla="*/ 147 h 172"/>
                  <a:gd name="T34" fmla="*/ 0 w 1150"/>
                  <a:gd name="T35" fmla="*/ 25 h 172"/>
                  <a:gd name="T36" fmla="*/ 0 w 1150"/>
                  <a:gd name="T37" fmla="*/ 25 h 172"/>
                  <a:gd name="T38" fmla="*/ 26 w 1150"/>
                  <a:gd name="T39" fmla="*/ 0 h 172"/>
                  <a:gd name="T40" fmla="*/ 1125 w 1150"/>
                  <a:gd name="T41" fmla="*/ 0 h 172"/>
                  <a:gd name="T42" fmla="*/ 1125 w 1150"/>
                  <a:gd name="T43" fmla="*/ 0 h 172"/>
                  <a:gd name="T44" fmla="*/ 1149 w 1150"/>
                  <a:gd name="T45" fmla="*/ 25 h 172"/>
                  <a:gd name="T46" fmla="*/ 1149 w 1150"/>
                  <a:gd name="T47" fmla="*/ 147 h 172"/>
                  <a:gd name="T48" fmla="*/ 1149 w 1150"/>
                  <a:gd name="T49" fmla="*/ 147 h 172"/>
                  <a:gd name="T50" fmla="*/ 1125 w 1150"/>
                  <a:gd name="T51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50" h="172">
                    <a:moveTo>
                      <a:pt x="26" y="16"/>
                    </a:moveTo>
                    <a:lnTo>
                      <a:pt x="26" y="16"/>
                    </a:lnTo>
                    <a:cubicBezTo>
                      <a:pt x="20" y="16"/>
                      <a:pt x="17" y="21"/>
                      <a:pt x="17" y="25"/>
                    </a:cubicBezTo>
                    <a:lnTo>
                      <a:pt x="17" y="147"/>
                    </a:lnTo>
                    <a:lnTo>
                      <a:pt x="17" y="147"/>
                    </a:lnTo>
                    <a:cubicBezTo>
                      <a:pt x="17" y="151"/>
                      <a:pt x="20" y="155"/>
                      <a:pt x="26" y="155"/>
                    </a:cubicBezTo>
                    <a:lnTo>
                      <a:pt x="1125" y="155"/>
                    </a:lnTo>
                    <a:lnTo>
                      <a:pt x="1125" y="155"/>
                    </a:lnTo>
                    <a:cubicBezTo>
                      <a:pt x="1129" y="155"/>
                      <a:pt x="1133" y="151"/>
                      <a:pt x="1133" y="147"/>
                    </a:cubicBezTo>
                    <a:lnTo>
                      <a:pt x="1133" y="25"/>
                    </a:lnTo>
                    <a:lnTo>
                      <a:pt x="1133" y="25"/>
                    </a:lnTo>
                    <a:cubicBezTo>
                      <a:pt x="1133" y="21"/>
                      <a:pt x="1129" y="16"/>
                      <a:pt x="1125" y="16"/>
                    </a:cubicBezTo>
                    <a:lnTo>
                      <a:pt x="26" y="16"/>
                    </a:lnTo>
                    <a:close/>
                    <a:moveTo>
                      <a:pt x="1125" y="171"/>
                    </a:moveTo>
                    <a:lnTo>
                      <a:pt x="26" y="171"/>
                    </a:lnTo>
                    <a:lnTo>
                      <a:pt x="26" y="171"/>
                    </a:lnTo>
                    <a:cubicBezTo>
                      <a:pt x="12" y="171"/>
                      <a:pt x="0" y="160"/>
                      <a:pt x="0" y="147"/>
                    </a:cubicBezTo>
                    <a:lnTo>
                      <a:pt x="0" y="25"/>
                    </a:lnTo>
                    <a:lnTo>
                      <a:pt x="0" y="25"/>
                    </a:lnTo>
                    <a:cubicBezTo>
                      <a:pt x="0" y="11"/>
                      <a:pt x="12" y="0"/>
                      <a:pt x="26" y="0"/>
                    </a:cubicBezTo>
                    <a:lnTo>
                      <a:pt x="1125" y="0"/>
                    </a:lnTo>
                    <a:lnTo>
                      <a:pt x="1125" y="0"/>
                    </a:lnTo>
                    <a:cubicBezTo>
                      <a:pt x="1139" y="0"/>
                      <a:pt x="1149" y="11"/>
                      <a:pt x="1149" y="25"/>
                    </a:cubicBezTo>
                    <a:lnTo>
                      <a:pt x="1149" y="147"/>
                    </a:lnTo>
                    <a:lnTo>
                      <a:pt x="1149" y="147"/>
                    </a:lnTo>
                    <a:cubicBezTo>
                      <a:pt x="1149" y="160"/>
                      <a:pt x="1139" y="171"/>
                      <a:pt x="1125" y="1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" name="Freeform 16">
                <a:extLst>
                  <a:ext uri="{FF2B5EF4-FFF2-40B4-BE49-F238E27FC236}">
                    <a16:creationId xmlns:a16="http://schemas.microsoft.com/office/drawing/2014/main" id="{FF630815-FC09-4FDD-A0C2-DE32008E7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6736" y="9244399"/>
                <a:ext cx="131291" cy="146736"/>
              </a:xfrm>
              <a:custGeom>
                <a:avLst/>
                <a:gdLst>
                  <a:gd name="T0" fmla="*/ 43 w 148"/>
                  <a:gd name="T1" fmla="*/ 165 h 166"/>
                  <a:gd name="T2" fmla="*/ 43 w 148"/>
                  <a:gd name="T3" fmla="*/ 165 h 166"/>
                  <a:gd name="T4" fmla="*/ 38 w 148"/>
                  <a:gd name="T5" fmla="*/ 163 h 166"/>
                  <a:gd name="T6" fmla="*/ 4 w 148"/>
                  <a:gd name="T7" fmla="*/ 137 h 166"/>
                  <a:gd name="T8" fmla="*/ 4 w 148"/>
                  <a:gd name="T9" fmla="*/ 137 h 166"/>
                  <a:gd name="T10" fmla="*/ 3 w 148"/>
                  <a:gd name="T11" fmla="*/ 125 h 166"/>
                  <a:gd name="T12" fmla="*/ 3 w 148"/>
                  <a:gd name="T13" fmla="*/ 125 h 166"/>
                  <a:gd name="T14" fmla="*/ 14 w 148"/>
                  <a:gd name="T15" fmla="*/ 124 h 166"/>
                  <a:gd name="T16" fmla="*/ 42 w 148"/>
                  <a:gd name="T17" fmla="*/ 144 h 166"/>
                  <a:gd name="T18" fmla="*/ 131 w 148"/>
                  <a:gd name="T19" fmla="*/ 5 h 166"/>
                  <a:gd name="T20" fmla="*/ 131 w 148"/>
                  <a:gd name="T21" fmla="*/ 5 h 166"/>
                  <a:gd name="T22" fmla="*/ 143 w 148"/>
                  <a:gd name="T23" fmla="*/ 3 h 166"/>
                  <a:gd name="T24" fmla="*/ 143 w 148"/>
                  <a:gd name="T25" fmla="*/ 3 h 166"/>
                  <a:gd name="T26" fmla="*/ 145 w 148"/>
                  <a:gd name="T27" fmla="*/ 14 h 166"/>
                  <a:gd name="T28" fmla="*/ 50 w 148"/>
                  <a:gd name="T29" fmla="*/ 160 h 166"/>
                  <a:gd name="T30" fmla="*/ 50 w 148"/>
                  <a:gd name="T31" fmla="*/ 160 h 166"/>
                  <a:gd name="T32" fmla="*/ 45 w 148"/>
                  <a:gd name="T33" fmla="*/ 164 h 166"/>
                  <a:gd name="T34" fmla="*/ 45 w 148"/>
                  <a:gd name="T35" fmla="*/ 164 h 166"/>
                  <a:gd name="T36" fmla="*/ 43 w 148"/>
                  <a:gd name="T37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66">
                    <a:moveTo>
                      <a:pt x="43" y="165"/>
                    </a:moveTo>
                    <a:lnTo>
                      <a:pt x="43" y="165"/>
                    </a:lnTo>
                    <a:cubicBezTo>
                      <a:pt x="42" y="165"/>
                      <a:pt x="40" y="164"/>
                      <a:pt x="38" y="163"/>
                    </a:cubicBezTo>
                    <a:lnTo>
                      <a:pt x="4" y="137"/>
                    </a:lnTo>
                    <a:lnTo>
                      <a:pt x="4" y="137"/>
                    </a:lnTo>
                    <a:cubicBezTo>
                      <a:pt x="0" y="134"/>
                      <a:pt x="0" y="129"/>
                      <a:pt x="3" y="125"/>
                    </a:cubicBezTo>
                    <a:lnTo>
                      <a:pt x="3" y="125"/>
                    </a:lnTo>
                    <a:cubicBezTo>
                      <a:pt x="5" y="122"/>
                      <a:pt x="10" y="121"/>
                      <a:pt x="14" y="124"/>
                    </a:cubicBezTo>
                    <a:lnTo>
                      <a:pt x="42" y="144"/>
                    </a:lnTo>
                    <a:lnTo>
                      <a:pt x="131" y="5"/>
                    </a:lnTo>
                    <a:lnTo>
                      <a:pt x="131" y="5"/>
                    </a:lnTo>
                    <a:cubicBezTo>
                      <a:pt x="133" y="1"/>
                      <a:pt x="138" y="0"/>
                      <a:pt x="143" y="3"/>
                    </a:cubicBezTo>
                    <a:lnTo>
                      <a:pt x="143" y="3"/>
                    </a:lnTo>
                    <a:cubicBezTo>
                      <a:pt x="146" y="5"/>
                      <a:pt x="147" y="10"/>
                      <a:pt x="145" y="14"/>
                    </a:cubicBezTo>
                    <a:lnTo>
                      <a:pt x="50" y="160"/>
                    </a:lnTo>
                    <a:lnTo>
                      <a:pt x="50" y="160"/>
                    </a:lnTo>
                    <a:cubicBezTo>
                      <a:pt x="49" y="162"/>
                      <a:pt x="47" y="164"/>
                      <a:pt x="45" y="164"/>
                    </a:cubicBezTo>
                    <a:lnTo>
                      <a:pt x="45" y="164"/>
                    </a:lnTo>
                    <a:cubicBezTo>
                      <a:pt x="44" y="164"/>
                      <a:pt x="44" y="165"/>
                      <a:pt x="43" y="1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" name="Freeform 17">
                <a:extLst>
                  <a:ext uri="{FF2B5EF4-FFF2-40B4-BE49-F238E27FC236}">
                    <a16:creationId xmlns:a16="http://schemas.microsoft.com/office/drawing/2014/main" id="{7E9CAA95-0DEB-48C5-97FF-40B8C5EE9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0504" y="8275164"/>
                <a:ext cx="841804" cy="617838"/>
              </a:xfrm>
              <a:custGeom>
                <a:avLst/>
                <a:gdLst>
                  <a:gd name="T0" fmla="*/ 785 w 962"/>
                  <a:gd name="T1" fmla="*/ 102 h 704"/>
                  <a:gd name="T2" fmla="*/ 785 w 962"/>
                  <a:gd name="T3" fmla="*/ 102 h 704"/>
                  <a:gd name="T4" fmla="*/ 481 w 962"/>
                  <a:gd name="T5" fmla="*/ 207 h 704"/>
                  <a:gd name="T6" fmla="*/ 481 w 962"/>
                  <a:gd name="T7" fmla="*/ 207 h 704"/>
                  <a:gd name="T8" fmla="*/ 175 w 962"/>
                  <a:gd name="T9" fmla="*/ 102 h 704"/>
                  <a:gd name="T10" fmla="*/ 175 w 962"/>
                  <a:gd name="T11" fmla="*/ 102 h 704"/>
                  <a:gd name="T12" fmla="*/ 481 w 962"/>
                  <a:gd name="T13" fmla="*/ 703 h 704"/>
                  <a:gd name="T14" fmla="*/ 481 w 962"/>
                  <a:gd name="T15" fmla="*/ 703 h 704"/>
                  <a:gd name="T16" fmla="*/ 785 w 962"/>
                  <a:gd name="T17" fmla="*/ 102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2" h="704">
                    <a:moveTo>
                      <a:pt x="785" y="102"/>
                    </a:moveTo>
                    <a:lnTo>
                      <a:pt x="785" y="102"/>
                    </a:lnTo>
                    <a:cubicBezTo>
                      <a:pt x="619" y="0"/>
                      <a:pt x="481" y="207"/>
                      <a:pt x="481" y="207"/>
                    </a:cubicBezTo>
                    <a:lnTo>
                      <a:pt x="481" y="207"/>
                    </a:lnTo>
                    <a:cubicBezTo>
                      <a:pt x="481" y="207"/>
                      <a:pt x="341" y="0"/>
                      <a:pt x="175" y="102"/>
                    </a:cubicBezTo>
                    <a:lnTo>
                      <a:pt x="175" y="102"/>
                    </a:lnTo>
                    <a:cubicBezTo>
                      <a:pt x="0" y="208"/>
                      <a:pt x="167" y="558"/>
                      <a:pt x="481" y="703"/>
                    </a:cubicBezTo>
                    <a:lnTo>
                      <a:pt x="481" y="703"/>
                    </a:lnTo>
                    <a:cubicBezTo>
                      <a:pt x="794" y="558"/>
                      <a:pt x="961" y="208"/>
                      <a:pt x="785" y="10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18">
                <a:extLst>
                  <a:ext uri="{FF2B5EF4-FFF2-40B4-BE49-F238E27FC236}">
                    <a16:creationId xmlns:a16="http://schemas.microsoft.com/office/drawing/2014/main" id="{7CE9ED88-7769-4E5D-8165-FCB716D03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1594" y="8279027"/>
                <a:ext cx="679622" cy="621698"/>
              </a:xfrm>
              <a:custGeom>
                <a:avLst/>
                <a:gdLst>
                  <a:gd name="T0" fmla="*/ 177 w 777"/>
                  <a:gd name="T1" fmla="*/ 79 h 709"/>
                  <a:gd name="T2" fmla="*/ 177 w 777"/>
                  <a:gd name="T3" fmla="*/ 79 h 709"/>
                  <a:gd name="T4" fmla="*/ 87 w 777"/>
                  <a:gd name="T5" fmla="*/ 106 h 709"/>
                  <a:gd name="T6" fmla="*/ 87 w 777"/>
                  <a:gd name="T7" fmla="*/ 106 h 709"/>
                  <a:gd name="T8" fmla="*/ 20 w 777"/>
                  <a:gd name="T9" fmla="*/ 248 h 709"/>
                  <a:gd name="T10" fmla="*/ 20 w 777"/>
                  <a:gd name="T11" fmla="*/ 248 h 709"/>
                  <a:gd name="T12" fmla="*/ 388 w 777"/>
                  <a:gd name="T13" fmla="*/ 691 h 709"/>
                  <a:gd name="T14" fmla="*/ 388 w 777"/>
                  <a:gd name="T15" fmla="*/ 691 h 709"/>
                  <a:gd name="T16" fmla="*/ 755 w 777"/>
                  <a:gd name="T17" fmla="*/ 248 h 709"/>
                  <a:gd name="T18" fmla="*/ 755 w 777"/>
                  <a:gd name="T19" fmla="*/ 248 h 709"/>
                  <a:gd name="T20" fmla="*/ 688 w 777"/>
                  <a:gd name="T21" fmla="*/ 106 h 709"/>
                  <a:gd name="T22" fmla="*/ 688 w 777"/>
                  <a:gd name="T23" fmla="*/ 106 h 709"/>
                  <a:gd name="T24" fmla="*/ 483 w 777"/>
                  <a:gd name="T25" fmla="*/ 120 h 709"/>
                  <a:gd name="T26" fmla="*/ 483 w 777"/>
                  <a:gd name="T27" fmla="*/ 120 h 709"/>
                  <a:gd name="T28" fmla="*/ 395 w 777"/>
                  <a:gd name="T29" fmla="*/ 209 h 709"/>
                  <a:gd name="T30" fmla="*/ 395 w 777"/>
                  <a:gd name="T31" fmla="*/ 209 h 709"/>
                  <a:gd name="T32" fmla="*/ 381 w 777"/>
                  <a:gd name="T33" fmla="*/ 209 h 709"/>
                  <a:gd name="T34" fmla="*/ 381 w 777"/>
                  <a:gd name="T35" fmla="*/ 209 h 709"/>
                  <a:gd name="T36" fmla="*/ 292 w 777"/>
                  <a:gd name="T37" fmla="*/ 120 h 709"/>
                  <a:gd name="T38" fmla="*/ 292 w 777"/>
                  <a:gd name="T39" fmla="*/ 120 h 709"/>
                  <a:gd name="T40" fmla="*/ 177 w 777"/>
                  <a:gd name="T41" fmla="*/ 79 h 709"/>
                  <a:gd name="T42" fmla="*/ 388 w 777"/>
                  <a:gd name="T43" fmla="*/ 708 h 709"/>
                  <a:gd name="T44" fmla="*/ 388 w 777"/>
                  <a:gd name="T45" fmla="*/ 708 h 709"/>
                  <a:gd name="T46" fmla="*/ 385 w 777"/>
                  <a:gd name="T47" fmla="*/ 707 h 709"/>
                  <a:gd name="T48" fmla="*/ 385 w 777"/>
                  <a:gd name="T49" fmla="*/ 707 h 709"/>
                  <a:gd name="T50" fmla="*/ 3 w 777"/>
                  <a:gd name="T51" fmla="*/ 249 h 709"/>
                  <a:gd name="T52" fmla="*/ 3 w 777"/>
                  <a:gd name="T53" fmla="*/ 249 h 709"/>
                  <a:gd name="T54" fmla="*/ 78 w 777"/>
                  <a:gd name="T55" fmla="*/ 92 h 709"/>
                  <a:gd name="T56" fmla="*/ 78 w 777"/>
                  <a:gd name="T57" fmla="*/ 92 h 709"/>
                  <a:gd name="T58" fmla="*/ 388 w 777"/>
                  <a:gd name="T59" fmla="*/ 190 h 709"/>
                  <a:gd name="T60" fmla="*/ 388 w 777"/>
                  <a:gd name="T61" fmla="*/ 190 h 709"/>
                  <a:gd name="T62" fmla="*/ 697 w 777"/>
                  <a:gd name="T63" fmla="*/ 92 h 709"/>
                  <a:gd name="T64" fmla="*/ 697 w 777"/>
                  <a:gd name="T65" fmla="*/ 92 h 709"/>
                  <a:gd name="T66" fmla="*/ 772 w 777"/>
                  <a:gd name="T67" fmla="*/ 249 h 709"/>
                  <a:gd name="T68" fmla="*/ 772 w 777"/>
                  <a:gd name="T69" fmla="*/ 249 h 709"/>
                  <a:gd name="T70" fmla="*/ 392 w 777"/>
                  <a:gd name="T71" fmla="*/ 707 h 709"/>
                  <a:gd name="T72" fmla="*/ 392 w 777"/>
                  <a:gd name="T73" fmla="*/ 707 h 709"/>
                  <a:gd name="T74" fmla="*/ 388 w 777"/>
                  <a:gd name="T75" fmla="*/ 708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77" h="709">
                    <a:moveTo>
                      <a:pt x="177" y="79"/>
                    </a:moveTo>
                    <a:lnTo>
                      <a:pt x="177" y="79"/>
                    </a:lnTo>
                    <a:cubicBezTo>
                      <a:pt x="146" y="79"/>
                      <a:pt x="117" y="88"/>
                      <a:pt x="87" y="106"/>
                    </a:cubicBezTo>
                    <a:lnTo>
                      <a:pt x="87" y="106"/>
                    </a:lnTo>
                    <a:cubicBezTo>
                      <a:pt x="40" y="135"/>
                      <a:pt x="16" y="184"/>
                      <a:pt x="20" y="248"/>
                    </a:cubicBezTo>
                    <a:lnTo>
                      <a:pt x="20" y="248"/>
                    </a:lnTo>
                    <a:cubicBezTo>
                      <a:pt x="28" y="384"/>
                      <a:pt x="159" y="585"/>
                      <a:pt x="388" y="691"/>
                    </a:cubicBezTo>
                    <a:lnTo>
                      <a:pt x="388" y="691"/>
                    </a:lnTo>
                    <a:cubicBezTo>
                      <a:pt x="616" y="585"/>
                      <a:pt x="747" y="384"/>
                      <a:pt x="755" y="248"/>
                    </a:cubicBezTo>
                    <a:lnTo>
                      <a:pt x="755" y="248"/>
                    </a:lnTo>
                    <a:cubicBezTo>
                      <a:pt x="759" y="184"/>
                      <a:pt x="736" y="135"/>
                      <a:pt x="688" y="106"/>
                    </a:cubicBezTo>
                    <a:lnTo>
                      <a:pt x="688" y="106"/>
                    </a:lnTo>
                    <a:cubicBezTo>
                      <a:pt x="623" y="65"/>
                      <a:pt x="553" y="71"/>
                      <a:pt x="483" y="120"/>
                    </a:cubicBezTo>
                    <a:lnTo>
                      <a:pt x="483" y="120"/>
                    </a:lnTo>
                    <a:cubicBezTo>
                      <a:pt x="429" y="158"/>
                      <a:pt x="395" y="208"/>
                      <a:pt x="395" y="209"/>
                    </a:cubicBezTo>
                    <a:lnTo>
                      <a:pt x="395" y="209"/>
                    </a:lnTo>
                    <a:cubicBezTo>
                      <a:pt x="392" y="213"/>
                      <a:pt x="385" y="213"/>
                      <a:pt x="381" y="209"/>
                    </a:cubicBezTo>
                    <a:lnTo>
                      <a:pt x="381" y="209"/>
                    </a:lnTo>
                    <a:cubicBezTo>
                      <a:pt x="381" y="208"/>
                      <a:pt x="346" y="158"/>
                      <a:pt x="292" y="120"/>
                    </a:cubicBezTo>
                    <a:lnTo>
                      <a:pt x="292" y="120"/>
                    </a:lnTo>
                    <a:cubicBezTo>
                      <a:pt x="253" y="92"/>
                      <a:pt x="215" y="79"/>
                      <a:pt x="177" y="79"/>
                    </a:cubicBezTo>
                    <a:close/>
                    <a:moveTo>
                      <a:pt x="388" y="708"/>
                    </a:moveTo>
                    <a:lnTo>
                      <a:pt x="388" y="708"/>
                    </a:lnTo>
                    <a:cubicBezTo>
                      <a:pt x="387" y="708"/>
                      <a:pt x="385" y="708"/>
                      <a:pt x="385" y="707"/>
                    </a:cubicBezTo>
                    <a:lnTo>
                      <a:pt x="385" y="707"/>
                    </a:lnTo>
                    <a:cubicBezTo>
                      <a:pt x="148" y="599"/>
                      <a:pt x="12" y="390"/>
                      <a:pt x="3" y="249"/>
                    </a:cubicBezTo>
                    <a:lnTo>
                      <a:pt x="3" y="249"/>
                    </a:lnTo>
                    <a:cubicBezTo>
                      <a:pt x="0" y="178"/>
                      <a:pt x="25" y="124"/>
                      <a:pt x="78" y="92"/>
                    </a:cubicBezTo>
                    <a:lnTo>
                      <a:pt x="78" y="92"/>
                    </a:lnTo>
                    <a:cubicBezTo>
                      <a:pt x="228" y="0"/>
                      <a:pt x="357" y="151"/>
                      <a:pt x="388" y="190"/>
                    </a:cubicBezTo>
                    <a:lnTo>
                      <a:pt x="388" y="190"/>
                    </a:lnTo>
                    <a:cubicBezTo>
                      <a:pt x="418" y="151"/>
                      <a:pt x="547" y="0"/>
                      <a:pt x="697" y="92"/>
                    </a:cubicBezTo>
                    <a:lnTo>
                      <a:pt x="697" y="92"/>
                    </a:lnTo>
                    <a:cubicBezTo>
                      <a:pt x="750" y="124"/>
                      <a:pt x="776" y="178"/>
                      <a:pt x="772" y="249"/>
                    </a:cubicBezTo>
                    <a:lnTo>
                      <a:pt x="772" y="249"/>
                    </a:lnTo>
                    <a:cubicBezTo>
                      <a:pt x="764" y="390"/>
                      <a:pt x="627" y="599"/>
                      <a:pt x="392" y="707"/>
                    </a:cubicBezTo>
                    <a:lnTo>
                      <a:pt x="392" y="707"/>
                    </a:lnTo>
                    <a:cubicBezTo>
                      <a:pt x="390" y="708"/>
                      <a:pt x="389" y="708"/>
                      <a:pt x="388" y="7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64762F02-D797-4D08-9507-C8E6ACA69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9308" y="8487547"/>
                <a:ext cx="1459642" cy="305056"/>
              </a:xfrm>
              <a:custGeom>
                <a:avLst/>
                <a:gdLst>
                  <a:gd name="T0" fmla="*/ 445 w 1667"/>
                  <a:gd name="T1" fmla="*/ 349 h 350"/>
                  <a:gd name="T2" fmla="*/ 445 w 1667"/>
                  <a:gd name="T3" fmla="*/ 349 h 350"/>
                  <a:gd name="T4" fmla="*/ 314 w 1667"/>
                  <a:gd name="T5" fmla="*/ 32 h 350"/>
                  <a:gd name="T6" fmla="*/ 263 w 1667"/>
                  <a:gd name="T7" fmla="*/ 166 h 350"/>
                  <a:gd name="T8" fmla="*/ 8 w 1667"/>
                  <a:gd name="T9" fmla="*/ 171 h 350"/>
                  <a:gd name="T10" fmla="*/ 0 w 1667"/>
                  <a:gd name="T11" fmla="*/ 162 h 350"/>
                  <a:gd name="T12" fmla="*/ 8 w 1667"/>
                  <a:gd name="T13" fmla="*/ 155 h 350"/>
                  <a:gd name="T14" fmla="*/ 306 w 1667"/>
                  <a:gd name="T15" fmla="*/ 6 h 350"/>
                  <a:gd name="T16" fmla="*/ 314 w 1667"/>
                  <a:gd name="T17" fmla="*/ 0 h 350"/>
                  <a:gd name="T18" fmla="*/ 321 w 1667"/>
                  <a:gd name="T19" fmla="*/ 6 h 350"/>
                  <a:gd name="T20" fmla="*/ 610 w 1667"/>
                  <a:gd name="T21" fmla="*/ 51 h 350"/>
                  <a:gd name="T22" fmla="*/ 617 w 1667"/>
                  <a:gd name="T23" fmla="*/ 47 h 350"/>
                  <a:gd name="T24" fmla="*/ 624 w 1667"/>
                  <a:gd name="T25" fmla="*/ 51 h 350"/>
                  <a:gd name="T26" fmla="*/ 804 w 1667"/>
                  <a:gd name="T27" fmla="*/ 50 h 350"/>
                  <a:gd name="T28" fmla="*/ 811 w 1667"/>
                  <a:gd name="T29" fmla="*/ 47 h 350"/>
                  <a:gd name="T30" fmla="*/ 818 w 1667"/>
                  <a:gd name="T31" fmla="*/ 51 h 350"/>
                  <a:gd name="T32" fmla="*/ 1040 w 1667"/>
                  <a:gd name="T33" fmla="*/ 31 h 350"/>
                  <a:gd name="T34" fmla="*/ 1048 w 1667"/>
                  <a:gd name="T35" fmla="*/ 27 h 350"/>
                  <a:gd name="T36" fmla="*/ 1055 w 1667"/>
                  <a:gd name="T37" fmla="*/ 32 h 350"/>
                  <a:gd name="T38" fmla="*/ 1246 w 1667"/>
                  <a:gd name="T39" fmla="*/ 159 h 350"/>
                  <a:gd name="T40" fmla="*/ 1253 w 1667"/>
                  <a:gd name="T41" fmla="*/ 155 h 350"/>
                  <a:gd name="T42" fmla="*/ 1658 w 1667"/>
                  <a:gd name="T43" fmla="*/ 155 h 350"/>
                  <a:gd name="T44" fmla="*/ 1666 w 1667"/>
                  <a:gd name="T45" fmla="*/ 162 h 350"/>
                  <a:gd name="T46" fmla="*/ 1258 w 1667"/>
                  <a:gd name="T47" fmla="*/ 171 h 350"/>
                  <a:gd name="T48" fmla="*/ 1179 w 1667"/>
                  <a:gd name="T49" fmla="*/ 314 h 350"/>
                  <a:gd name="T50" fmla="*/ 1172 w 1667"/>
                  <a:gd name="T51" fmla="*/ 318 h 350"/>
                  <a:gd name="T52" fmla="*/ 1046 w 1667"/>
                  <a:gd name="T53" fmla="*/ 53 h 350"/>
                  <a:gd name="T54" fmla="*/ 923 w 1667"/>
                  <a:gd name="T55" fmla="*/ 257 h 350"/>
                  <a:gd name="T56" fmla="*/ 915 w 1667"/>
                  <a:gd name="T57" fmla="*/ 261 h 350"/>
                  <a:gd name="T58" fmla="*/ 809 w 1667"/>
                  <a:gd name="T59" fmla="*/ 70 h 350"/>
                  <a:gd name="T60" fmla="*/ 703 w 1667"/>
                  <a:gd name="T61" fmla="*/ 209 h 350"/>
                  <a:gd name="T62" fmla="*/ 696 w 1667"/>
                  <a:gd name="T63" fmla="*/ 213 h 350"/>
                  <a:gd name="T64" fmla="*/ 617 w 1667"/>
                  <a:gd name="T65" fmla="*/ 72 h 350"/>
                  <a:gd name="T66" fmla="*/ 452 w 1667"/>
                  <a:gd name="T67" fmla="*/ 346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7" h="350">
                    <a:moveTo>
                      <a:pt x="445" y="349"/>
                    </a:moveTo>
                    <a:lnTo>
                      <a:pt x="445" y="349"/>
                    </a:lnTo>
                    <a:lnTo>
                      <a:pt x="445" y="349"/>
                    </a:lnTo>
                    <a:lnTo>
                      <a:pt x="445" y="349"/>
                    </a:lnTo>
                    <a:cubicBezTo>
                      <a:pt x="442" y="349"/>
                      <a:pt x="439" y="348"/>
                      <a:pt x="438" y="345"/>
                    </a:cubicBezTo>
                    <a:lnTo>
                      <a:pt x="314" y="32"/>
                    </a:lnTo>
                    <a:lnTo>
                      <a:pt x="263" y="166"/>
                    </a:lnTo>
                    <a:lnTo>
                      <a:pt x="263" y="166"/>
                    </a:lnTo>
                    <a:cubicBezTo>
                      <a:pt x="261" y="168"/>
                      <a:pt x="259" y="171"/>
                      <a:pt x="255" y="171"/>
                    </a:cubicBezTo>
                    <a:lnTo>
                      <a:pt x="8" y="171"/>
                    </a:lnTo>
                    <a:lnTo>
                      <a:pt x="8" y="171"/>
                    </a:lnTo>
                    <a:cubicBezTo>
                      <a:pt x="4" y="171"/>
                      <a:pt x="0" y="168"/>
                      <a:pt x="0" y="162"/>
                    </a:cubicBezTo>
                    <a:lnTo>
                      <a:pt x="0" y="162"/>
                    </a:lnTo>
                    <a:cubicBezTo>
                      <a:pt x="0" y="158"/>
                      <a:pt x="4" y="155"/>
                      <a:pt x="8" y="155"/>
                    </a:cubicBezTo>
                    <a:lnTo>
                      <a:pt x="249" y="155"/>
                    </a:lnTo>
                    <a:lnTo>
                      <a:pt x="306" y="6"/>
                    </a:lnTo>
                    <a:lnTo>
                      <a:pt x="306" y="6"/>
                    </a:lnTo>
                    <a:cubicBezTo>
                      <a:pt x="307" y="3"/>
                      <a:pt x="310" y="0"/>
                      <a:pt x="314" y="0"/>
                    </a:cubicBezTo>
                    <a:lnTo>
                      <a:pt x="314" y="0"/>
                    </a:lnTo>
                    <a:cubicBezTo>
                      <a:pt x="317" y="0"/>
                      <a:pt x="320" y="2"/>
                      <a:pt x="321" y="6"/>
                    </a:cubicBezTo>
                    <a:lnTo>
                      <a:pt x="447" y="323"/>
                    </a:lnTo>
                    <a:lnTo>
                      <a:pt x="610" y="51"/>
                    </a:lnTo>
                    <a:lnTo>
                      <a:pt x="610" y="51"/>
                    </a:lnTo>
                    <a:cubicBezTo>
                      <a:pt x="611" y="48"/>
                      <a:pt x="614" y="47"/>
                      <a:pt x="617" y="47"/>
                    </a:cubicBezTo>
                    <a:lnTo>
                      <a:pt x="617" y="47"/>
                    </a:lnTo>
                    <a:cubicBezTo>
                      <a:pt x="620" y="47"/>
                      <a:pt x="622" y="48"/>
                      <a:pt x="624" y="51"/>
                    </a:cubicBezTo>
                    <a:lnTo>
                      <a:pt x="699" y="189"/>
                    </a:lnTo>
                    <a:lnTo>
                      <a:pt x="804" y="50"/>
                    </a:lnTo>
                    <a:lnTo>
                      <a:pt x="804" y="50"/>
                    </a:lnTo>
                    <a:cubicBezTo>
                      <a:pt x="805" y="48"/>
                      <a:pt x="808" y="47"/>
                      <a:pt x="811" y="47"/>
                    </a:cubicBezTo>
                    <a:lnTo>
                      <a:pt x="811" y="47"/>
                    </a:lnTo>
                    <a:cubicBezTo>
                      <a:pt x="813" y="47"/>
                      <a:pt x="816" y="48"/>
                      <a:pt x="818" y="51"/>
                    </a:cubicBezTo>
                    <a:lnTo>
                      <a:pt x="916" y="236"/>
                    </a:lnTo>
                    <a:lnTo>
                      <a:pt x="1040" y="31"/>
                    </a:lnTo>
                    <a:lnTo>
                      <a:pt x="1040" y="31"/>
                    </a:lnTo>
                    <a:cubicBezTo>
                      <a:pt x="1042" y="28"/>
                      <a:pt x="1045" y="27"/>
                      <a:pt x="1048" y="27"/>
                    </a:cubicBezTo>
                    <a:lnTo>
                      <a:pt x="1048" y="27"/>
                    </a:lnTo>
                    <a:cubicBezTo>
                      <a:pt x="1051" y="27"/>
                      <a:pt x="1053" y="29"/>
                      <a:pt x="1055" y="32"/>
                    </a:cubicBezTo>
                    <a:lnTo>
                      <a:pt x="1173" y="291"/>
                    </a:lnTo>
                    <a:lnTo>
                      <a:pt x="1246" y="159"/>
                    </a:lnTo>
                    <a:lnTo>
                      <a:pt x="1246" y="159"/>
                    </a:lnTo>
                    <a:cubicBezTo>
                      <a:pt x="1246" y="156"/>
                      <a:pt x="1250" y="155"/>
                      <a:pt x="1253" y="155"/>
                    </a:cubicBezTo>
                    <a:lnTo>
                      <a:pt x="1658" y="155"/>
                    </a:lnTo>
                    <a:lnTo>
                      <a:pt x="1658" y="155"/>
                    </a:lnTo>
                    <a:cubicBezTo>
                      <a:pt x="1663" y="155"/>
                      <a:pt x="1666" y="158"/>
                      <a:pt x="1666" y="162"/>
                    </a:cubicBezTo>
                    <a:lnTo>
                      <a:pt x="1666" y="162"/>
                    </a:lnTo>
                    <a:cubicBezTo>
                      <a:pt x="1666" y="168"/>
                      <a:pt x="1663" y="171"/>
                      <a:pt x="1658" y="171"/>
                    </a:cubicBezTo>
                    <a:lnTo>
                      <a:pt x="1258" y="171"/>
                    </a:lnTo>
                    <a:lnTo>
                      <a:pt x="1179" y="314"/>
                    </a:lnTo>
                    <a:lnTo>
                      <a:pt x="1179" y="314"/>
                    </a:lnTo>
                    <a:cubicBezTo>
                      <a:pt x="1178" y="317"/>
                      <a:pt x="1175" y="318"/>
                      <a:pt x="1172" y="318"/>
                    </a:cubicBezTo>
                    <a:lnTo>
                      <a:pt x="1172" y="318"/>
                    </a:lnTo>
                    <a:cubicBezTo>
                      <a:pt x="1169" y="318"/>
                      <a:pt x="1166" y="317"/>
                      <a:pt x="1165" y="313"/>
                    </a:cubicBezTo>
                    <a:lnTo>
                      <a:pt x="1046" y="53"/>
                    </a:lnTo>
                    <a:lnTo>
                      <a:pt x="923" y="257"/>
                    </a:lnTo>
                    <a:lnTo>
                      <a:pt x="923" y="257"/>
                    </a:lnTo>
                    <a:cubicBezTo>
                      <a:pt x="921" y="260"/>
                      <a:pt x="918" y="261"/>
                      <a:pt x="915" y="261"/>
                    </a:cubicBezTo>
                    <a:lnTo>
                      <a:pt x="915" y="261"/>
                    </a:lnTo>
                    <a:cubicBezTo>
                      <a:pt x="912" y="261"/>
                      <a:pt x="910" y="259"/>
                      <a:pt x="908" y="256"/>
                    </a:cubicBezTo>
                    <a:lnTo>
                      <a:pt x="809" y="70"/>
                    </a:lnTo>
                    <a:lnTo>
                      <a:pt x="703" y="209"/>
                    </a:lnTo>
                    <a:lnTo>
                      <a:pt x="703" y="209"/>
                    </a:lnTo>
                    <a:cubicBezTo>
                      <a:pt x="702" y="212"/>
                      <a:pt x="699" y="213"/>
                      <a:pt x="696" y="213"/>
                    </a:cubicBezTo>
                    <a:lnTo>
                      <a:pt x="696" y="213"/>
                    </a:lnTo>
                    <a:cubicBezTo>
                      <a:pt x="693" y="212"/>
                      <a:pt x="691" y="211"/>
                      <a:pt x="689" y="208"/>
                    </a:cubicBezTo>
                    <a:lnTo>
                      <a:pt x="617" y="72"/>
                    </a:lnTo>
                    <a:lnTo>
                      <a:pt x="452" y="346"/>
                    </a:lnTo>
                    <a:lnTo>
                      <a:pt x="452" y="346"/>
                    </a:lnTo>
                    <a:cubicBezTo>
                      <a:pt x="451" y="349"/>
                      <a:pt x="449" y="349"/>
                      <a:pt x="445" y="3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54D22D78-22F0-43AD-9770-550FCC42D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9418" y="8105259"/>
                <a:ext cx="1884405" cy="571500"/>
              </a:xfrm>
              <a:custGeom>
                <a:avLst/>
                <a:gdLst>
                  <a:gd name="T0" fmla="*/ 2151 w 2152"/>
                  <a:gd name="T1" fmla="*/ 651 h 652"/>
                  <a:gd name="T2" fmla="*/ 0 w 2152"/>
                  <a:gd name="T3" fmla="*/ 651 h 652"/>
                  <a:gd name="T4" fmla="*/ 0 w 2152"/>
                  <a:gd name="T5" fmla="*/ 0 h 652"/>
                  <a:gd name="T6" fmla="*/ 2151 w 2152"/>
                  <a:gd name="T7" fmla="*/ 0 h 652"/>
                  <a:gd name="T8" fmla="*/ 2151 w 2152"/>
                  <a:gd name="T9" fmla="*/ 651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2" h="652">
                    <a:moveTo>
                      <a:pt x="2151" y="651"/>
                    </a:moveTo>
                    <a:lnTo>
                      <a:pt x="0" y="651"/>
                    </a:lnTo>
                    <a:lnTo>
                      <a:pt x="0" y="0"/>
                    </a:lnTo>
                    <a:lnTo>
                      <a:pt x="2151" y="0"/>
                    </a:lnTo>
                    <a:lnTo>
                      <a:pt x="2151" y="6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C6934794-8EC3-452E-9029-14457A5A1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1695" y="8097536"/>
                <a:ext cx="1899851" cy="586946"/>
              </a:xfrm>
              <a:custGeom>
                <a:avLst/>
                <a:gdLst>
                  <a:gd name="T0" fmla="*/ 17 w 2169"/>
                  <a:gd name="T1" fmla="*/ 652 h 669"/>
                  <a:gd name="T2" fmla="*/ 2151 w 2169"/>
                  <a:gd name="T3" fmla="*/ 652 h 669"/>
                  <a:gd name="T4" fmla="*/ 2151 w 2169"/>
                  <a:gd name="T5" fmla="*/ 16 h 669"/>
                  <a:gd name="T6" fmla="*/ 17 w 2169"/>
                  <a:gd name="T7" fmla="*/ 16 h 669"/>
                  <a:gd name="T8" fmla="*/ 17 w 2169"/>
                  <a:gd name="T9" fmla="*/ 652 h 669"/>
                  <a:gd name="T10" fmla="*/ 2159 w 2169"/>
                  <a:gd name="T11" fmla="*/ 668 h 669"/>
                  <a:gd name="T12" fmla="*/ 8 w 2169"/>
                  <a:gd name="T13" fmla="*/ 668 h 669"/>
                  <a:gd name="T14" fmla="*/ 8 w 2169"/>
                  <a:gd name="T15" fmla="*/ 668 h 669"/>
                  <a:gd name="T16" fmla="*/ 0 w 2169"/>
                  <a:gd name="T17" fmla="*/ 659 h 669"/>
                  <a:gd name="T18" fmla="*/ 0 w 2169"/>
                  <a:gd name="T19" fmla="*/ 8 h 669"/>
                  <a:gd name="T20" fmla="*/ 0 w 2169"/>
                  <a:gd name="T21" fmla="*/ 8 h 669"/>
                  <a:gd name="T22" fmla="*/ 8 w 2169"/>
                  <a:gd name="T23" fmla="*/ 0 h 669"/>
                  <a:gd name="T24" fmla="*/ 2159 w 2169"/>
                  <a:gd name="T25" fmla="*/ 0 h 669"/>
                  <a:gd name="T26" fmla="*/ 2159 w 2169"/>
                  <a:gd name="T27" fmla="*/ 0 h 669"/>
                  <a:gd name="T28" fmla="*/ 2168 w 2169"/>
                  <a:gd name="T29" fmla="*/ 8 h 669"/>
                  <a:gd name="T30" fmla="*/ 2168 w 2169"/>
                  <a:gd name="T31" fmla="*/ 659 h 669"/>
                  <a:gd name="T32" fmla="*/ 2168 w 2169"/>
                  <a:gd name="T33" fmla="*/ 659 h 669"/>
                  <a:gd name="T34" fmla="*/ 2159 w 2169"/>
                  <a:gd name="T35" fmla="*/ 66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9" h="669">
                    <a:moveTo>
                      <a:pt x="17" y="652"/>
                    </a:moveTo>
                    <a:lnTo>
                      <a:pt x="2151" y="652"/>
                    </a:lnTo>
                    <a:lnTo>
                      <a:pt x="2151" y="16"/>
                    </a:lnTo>
                    <a:lnTo>
                      <a:pt x="17" y="16"/>
                    </a:lnTo>
                    <a:lnTo>
                      <a:pt x="17" y="652"/>
                    </a:lnTo>
                    <a:close/>
                    <a:moveTo>
                      <a:pt x="2159" y="668"/>
                    </a:moveTo>
                    <a:lnTo>
                      <a:pt x="8" y="668"/>
                    </a:lnTo>
                    <a:lnTo>
                      <a:pt x="8" y="668"/>
                    </a:lnTo>
                    <a:cubicBezTo>
                      <a:pt x="4" y="668"/>
                      <a:pt x="0" y="665"/>
                      <a:pt x="0" y="659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2159" y="0"/>
                    </a:lnTo>
                    <a:lnTo>
                      <a:pt x="2159" y="0"/>
                    </a:lnTo>
                    <a:cubicBezTo>
                      <a:pt x="2164" y="0"/>
                      <a:pt x="2168" y="3"/>
                      <a:pt x="2168" y="8"/>
                    </a:cubicBezTo>
                    <a:lnTo>
                      <a:pt x="2168" y="659"/>
                    </a:lnTo>
                    <a:lnTo>
                      <a:pt x="2168" y="659"/>
                    </a:lnTo>
                    <a:cubicBezTo>
                      <a:pt x="2168" y="665"/>
                      <a:pt x="2164" y="668"/>
                      <a:pt x="2159" y="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:a16="http://schemas.microsoft.com/office/drawing/2014/main" id="{54EFA989-AD40-410E-9D70-4F7AD1DA4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0511" y="8221104"/>
                <a:ext cx="467239" cy="339811"/>
              </a:xfrm>
              <a:custGeom>
                <a:avLst/>
                <a:gdLst>
                  <a:gd name="T0" fmla="*/ 438 w 534"/>
                  <a:gd name="T1" fmla="*/ 71 h 390"/>
                  <a:gd name="T2" fmla="*/ 438 w 534"/>
                  <a:gd name="T3" fmla="*/ 71 h 390"/>
                  <a:gd name="T4" fmla="*/ 271 w 534"/>
                  <a:gd name="T5" fmla="*/ 87 h 390"/>
                  <a:gd name="T6" fmla="*/ 271 w 534"/>
                  <a:gd name="T7" fmla="*/ 87 h 390"/>
                  <a:gd name="T8" fmla="*/ 109 w 534"/>
                  <a:gd name="T9" fmla="*/ 68 h 390"/>
                  <a:gd name="T10" fmla="*/ 109 w 534"/>
                  <a:gd name="T11" fmla="*/ 68 h 390"/>
                  <a:gd name="T12" fmla="*/ 271 w 534"/>
                  <a:gd name="T13" fmla="*/ 389 h 390"/>
                  <a:gd name="T14" fmla="*/ 271 w 534"/>
                  <a:gd name="T15" fmla="*/ 389 h 390"/>
                  <a:gd name="T16" fmla="*/ 438 w 534"/>
                  <a:gd name="T17" fmla="*/ 71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4" h="390">
                    <a:moveTo>
                      <a:pt x="438" y="71"/>
                    </a:moveTo>
                    <a:lnTo>
                      <a:pt x="438" y="71"/>
                    </a:lnTo>
                    <a:cubicBezTo>
                      <a:pt x="350" y="0"/>
                      <a:pt x="271" y="87"/>
                      <a:pt x="271" y="87"/>
                    </a:cubicBezTo>
                    <a:lnTo>
                      <a:pt x="271" y="87"/>
                    </a:lnTo>
                    <a:cubicBezTo>
                      <a:pt x="271" y="87"/>
                      <a:pt x="197" y="2"/>
                      <a:pt x="109" y="68"/>
                    </a:cubicBezTo>
                    <a:lnTo>
                      <a:pt x="109" y="68"/>
                    </a:lnTo>
                    <a:cubicBezTo>
                      <a:pt x="0" y="149"/>
                      <a:pt x="103" y="311"/>
                      <a:pt x="271" y="389"/>
                    </a:cubicBezTo>
                    <a:lnTo>
                      <a:pt x="271" y="389"/>
                    </a:lnTo>
                    <a:cubicBezTo>
                      <a:pt x="438" y="311"/>
                      <a:pt x="533" y="146"/>
                      <a:pt x="438" y="7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:a16="http://schemas.microsoft.com/office/drawing/2014/main" id="{EAA12B4E-CBBF-4772-9E68-2D8EE48B2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2986" y="8221104"/>
                <a:ext cx="382288" cy="347534"/>
              </a:xfrm>
              <a:custGeom>
                <a:avLst/>
                <a:gdLst>
                  <a:gd name="T0" fmla="*/ 126 w 437"/>
                  <a:gd name="T1" fmla="*/ 48 h 396"/>
                  <a:gd name="T2" fmla="*/ 126 w 437"/>
                  <a:gd name="T3" fmla="*/ 48 h 396"/>
                  <a:gd name="T4" fmla="*/ 62 w 437"/>
                  <a:gd name="T5" fmla="*/ 72 h 396"/>
                  <a:gd name="T6" fmla="*/ 62 w 437"/>
                  <a:gd name="T7" fmla="*/ 72 h 396"/>
                  <a:gd name="T8" fmla="*/ 21 w 437"/>
                  <a:gd name="T9" fmla="*/ 163 h 396"/>
                  <a:gd name="T10" fmla="*/ 21 w 437"/>
                  <a:gd name="T11" fmla="*/ 163 h 396"/>
                  <a:gd name="T12" fmla="*/ 219 w 437"/>
                  <a:gd name="T13" fmla="*/ 377 h 396"/>
                  <a:gd name="T14" fmla="*/ 219 w 437"/>
                  <a:gd name="T15" fmla="*/ 377 h 396"/>
                  <a:gd name="T16" fmla="*/ 415 w 437"/>
                  <a:gd name="T17" fmla="*/ 161 h 396"/>
                  <a:gd name="T18" fmla="*/ 415 w 437"/>
                  <a:gd name="T19" fmla="*/ 161 h 396"/>
                  <a:gd name="T20" fmla="*/ 382 w 437"/>
                  <a:gd name="T21" fmla="*/ 75 h 396"/>
                  <a:gd name="T22" fmla="*/ 382 w 437"/>
                  <a:gd name="T23" fmla="*/ 75 h 396"/>
                  <a:gd name="T24" fmla="*/ 226 w 437"/>
                  <a:gd name="T25" fmla="*/ 91 h 396"/>
                  <a:gd name="T26" fmla="*/ 226 w 437"/>
                  <a:gd name="T27" fmla="*/ 91 h 396"/>
                  <a:gd name="T28" fmla="*/ 219 w 437"/>
                  <a:gd name="T29" fmla="*/ 93 h 396"/>
                  <a:gd name="T30" fmla="*/ 219 w 437"/>
                  <a:gd name="T31" fmla="*/ 93 h 396"/>
                  <a:gd name="T32" fmla="*/ 219 w 437"/>
                  <a:gd name="T33" fmla="*/ 93 h 396"/>
                  <a:gd name="T34" fmla="*/ 213 w 437"/>
                  <a:gd name="T35" fmla="*/ 90 h 396"/>
                  <a:gd name="T36" fmla="*/ 213 w 437"/>
                  <a:gd name="T37" fmla="*/ 90 h 396"/>
                  <a:gd name="T38" fmla="*/ 126 w 437"/>
                  <a:gd name="T39" fmla="*/ 48 h 396"/>
                  <a:gd name="T40" fmla="*/ 219 w 437"/>
                  <a:gd name="T41" fmla="*/ 395 h 396"/>
                  <a:gd name="T42" fmla="*/ 219 w 437"/>
                  <a:gd name="T43" fmla="*/ 395 h 396"/>
                  <a:gd name="T44" fmla="*/ 216 w 437"/>
                  <a:gd name="T45" fmla="*/ 394 h 396"/>
                  <a:gd name="T46" fmla="*/ 216 w 437"/>
                  <a:gd name="T47" fmla="*/ 394 h 396"/>
                  <a:gd name="T48" fmla="*/ 4 w 437"/>
                  <a:gd name="T49" fmla="*/ 164 h 396"/>
                  <a:gd name="T50" fmla="*/ 4 w 437"/>
                  <a:gd name="T51" fmla="*/ 164 h 396"/>
                  <a:gd name="T52" fmla="*/ 51 w 437"/>
                  <a:gd name="T53" fmla="*/ 59 h 396"/>
                  <a:gd name="T54" fmla="*/ 51 w 437"/>
                  <a:gd name="T55" fmla="*/ 59 h 396"/>
                  <a:gd name="T56" fmla="*/ 219 w 437"/>
                  <a:gd name="T57" fmla="*/ 74 h 396"/>
                  <a:gd name="T58" fmla="*/ 219 w 437"/>
                  <a:gd name="T59" fmla="*/ 74 h 396"/>
                  <a:gd name="T60" fmla="*/ 392 w 437"/>
                  <a:gd name="T61" fmla="*/ 62 h 396"/>
                  <a:gd name="T62" fmla="*/ 392 w 437"/>
                  <a:gd name="T63" fmla="*/ 62 h 396"/>
                  <a:gd name="T64" fmla="*/ 432 w 437"/>
                  <a:gd name="T65" fmla="*/ 163 h 396"/>
                  <a:gd name="T66" fmla="*/ 432 w 437"/>
                  <a:gd name="T67" fmla="*/ 163 h 396"/>
                  <a:gd name="T68" fmla="*/ 223 w 437"/>
                  <a:gd name="T69" fmla="*/ 394 h 396"/>
                  <a:gd name="T70" fmla="*/ 223 w 437"/>
                  <a:gd name="T71" fmla="*/ 394 h 396"/>
                  <a:gd name="T72" fmla="*/ 219 w 437"/>
                  <a:gd name="T73" fmla="*/ 39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396">
                    <a:moveTo>
                      <a:pt x="126" y="48"/>
                    </a:moveTo>
                    <a:lnTo>
                      <a:pt x="126" y="48"/>
                    </a:lnTo>
                    <a:cubicBezTo>
                      <a:pt x="106" y="48"/>
                      <a:pt x="85" y="55"/>
                      <a:pt x="62" y="72"/>
                    </a:cubicBezTo>
                    <a:lnTo>
                      <a:pt x="62" y="72"/>
                    </a:lnTo>
                    <a:cubicBezTo>
                      <a:pt x="31" y="96"/>
                      <a:pt x="18" y="126"/>
                      <a:pt x="21" y="163"/>
                    </a:cubicBezTo>
                    <a:lnTo>
                      <a:pt x="21" y="163"/>
                    </a:lnTo>
                    <a:cubicBezTo>
                      <a:pt x="29" y="238"/>
                      <a:pt x="110" y="326"/>
                      <a:pt x="219" y="377"/>
                    </a:cubicBezTo>
                    <a:lnTo>
                      <a:pt x="219" y="377"/>
                    </a:lnTo>
                    <a:cubicBezTo>
                      <a:pt x="325" y="328"/>
                      <a:pt x="406" y="239"/>
                      <a:pt x="415" y="161"/>
                    </a:cubicBezTo>
                    <a:lnTo>
                      <a:pt x="415" y="161"/>
                    </a:lnTo>
                    <a:cubicBezTo>
                      <a:pt x="420" y="126"/>
                      <a:pt x="408" y="96"/>
                      <a:pt x="382" y="75"/>
                    </a:cubicBezTo>
                    <a:lnTo>
                      <a:pt x="382" y="75"/>
                    </a:lnTo>
                    <a:cubicBezTo>
                      <a:pt x="300" y="10"/>
                      <a:pt x="228" y="88"/>
                      <a:pt x="226" y="91"/>
                    </a:cubicBezTo>
                    <a:lnTo>
                      <a:pt x="226" y="91"/>
                    </a:lnTo>
                    <a:cubicBezTo>
                      <a:pt x="224" y="92"/>
                      <a:pt x="222" y="93"/>
                      <a:pt x="219" y="93"/>
                    </a:cubicBezTo>
                    <a:lnTo>
                      <a:pt x="219" y="93"/>
                    </a:lnTo>
                    <a:lnTo>
                      <a:pt x="219" y="93"/>
                    </a:lnTo>
                    <a:cubicBezTo>
                      <a:pt x="217" y="93"/>
                      <a:pt x="215" y="92"/>
                      <a:pt x="213" y="90"/>
                    </a:cubicBezTo>
                    <a:lnTo>
                      <a:pt x="213" y="90"/>
                    </a:lnTo>
                    <a:cubicBezTo>
                      <a:pt x="211" y="89"/>
                      <a:pt x="176" y="48"/>
                      <a:pt x="126" y="48"/>
                    </a:cubicBezTo>
                    <a:close/>
                    <a:moveTo>
                      <a:pt x="219" y="395"/>
                    </a:moveTo>
                    <a:lnTo>
                      <a:pt x="219" y="395"/>
                    </a:lnTo>
                    <a:cubicBezTo>
                      <a:pt x="219" y="395"/>
                      <a:pt x="217" y="395"/>
                      <a:pt x="216" y="394"/>
                    </a:cubicBezTo>
                    <a:lnTo>
                      <a:pt x="216" y="394"/>
                    </a:lnTo>
                    <a:cubicBezTo>
                      <a:pt x="100" y="341"/>
                      <a:pt x="13" y="246"/>
                      <a:pt x="4" y="164"/>
                    </a:cubicBezTo>
                    <a:lnTo>
                      <a:pt x="4" y="164"/>
                    </a:lnTo>
                    <a:cubicBezTo>
                      <a:pt x="0" y="121"/>
                      <a:pt x="17" y="86"/>
                      <a:pt x="51" y="59"/>
                    </a:cubicBezTo>
                    <a:lnTo>
                      <a:pt x="51" y="59"/>
                    </a:lnTo>
                    <a:cubicBezTo>
                      <a:pt x="130" y="1"/>
                      <a:pt x="199" y="54"/>
                      <a:pt x="219" y="74"/>
                    </a:cubicBezTo>
                    <a:lnTo>
                      <a:pt x="219" y="74"/>
                    </a:lnTo>
                    <a:cubicBezTo>
                      <a:pt x="240" y="54"/>
                      <a:pt x="312" y="0"/>
                      <a:pt x="392" y="62"/>
                    </a:cubicBezTo>
                    <a:lnTo>
                      <a:pt x="392" y="62"/>
                    </a:lnTo>
                    <a:cubicBezTo>
                      <a:pt x="423" y="88"/>
                      <a:pt x="436" y="121"/>
                      <a:pt x="432" y="163"/>
                    </a:cubicBezTo>
                    <a:lnTo>
                      <a:pt x="432" y="163"/>
                    </a:lnTo>
                    <a:cubicBezTo>
                      <a:pt x="421" y="247"/>
                      <a:pt x="335" y="342"/>
                      <a:pt x="223" y="394"/>
                    </a:cubicBezTo>
                    <a:lnTo>
                      <a:pt x="223" y="394"/>
                    </a:lnTo>
                    <a:cubicBezTo>
                      <a:pt x="222" y="395"/>
                      <a:pt x="220" y="395"/>
                      <a:pt x="219" y="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D60DEA3A-CA3D-47D9-B46D-5C48E02FB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2701" y="8279027"/>
                <a:ext cx="1010832" cy="219195"/>
              </a:xfrm>
              <a:custGeom>
                <a:avLst/>
                <a:gdLst>
                  <a:gd name="connsiteX0" fmla="*/ 705958 w 1010832"/>
                  <a:gd name="connsiteY0" fmla="*/ 204658 h 219195"/>
                  <a:gd name="connsiteX1" fmla="*/ 1002924 w 1010832"/>
                  <a:gd name="connsiteY1" fmla="*/ 204658 h 219195"/>
                  <a:gd name="connsiteX2" fmla="*/ 1010830 w 1010832"/>
                  <a:gd name="connsiteY2" fmla="*/ 211018 h 219195"/>
                  <a:gd name="connsiteX3" fmla="*/ 1002924 w 1010832"/>
                  <a:gd name="connsiteY3" fmla="*/ 219195 h 219195"/>
                  <a:gd name="connsiteX4" fmla="*/ 705958 w 1010832"/>
                  <a:gd name="connsiteY4" fmla="*/ 219195 h 219195"/>
                  <a:gd name="connsiteX5" fmla="*/ 698930 w 1010832"/>
                  <a:gd name="connsiteY5" fmla="*/ 211018 h 219195"/>
                  <a:gd name="connsiteX6" fmla="*/ 705958 w 1010832"/>
                  <a:gd name="connsiteY6" fmla="*/ 204658 h 219195"/>
                  <a:gd name="connsiteX7" fmla="*/ 7011 w 1010832"/>
                  <a:gd name="connsiteY7" fmla="*/ 204658 h 219195"/>
                  <a:gd name="connsiteX8" fmla="*/ 589768 w 1010832"/>
                  <a:gd name="connsiteY8" fmla="*/ 204658 h 219195"/>
                  <a:gd name="connsiteX9" fmla="*/ 597656 w 1010832"/>
                  <a:gd name="connsiteY9" fmla="*/ 211018 h 219195"/>
                  <a:gd name="connsiteX10" fmla="*/ 589768 w 1010832"/>
                  <a:gd name="connsiteY10" fmla="*/ 219195 h 219195"/>
                  <a:gd name="connsiteX11" fmla="*/ 7011 w 1010832"/>
                  <a:gd name="connsiteY11" fmla="*/ 219195 h 219195"/>
                  <a:gd name="connsiteX12" fmla="*/ 0 w 1010832"/>
                  <a:gd name="connsiteY12" fmla="*/ 211018 h 219195"/>
                  <a:gd name="connsiteX13" fmla="*/ 7011 w 1010832"/>
                  <a:gd name="connsiteY13" fmla="*/ 204658 h 219195"/>
                  <a:gd name="connsiteX14" fmla="*/ 502164 w 1010832"/>
                  <a:gd name="connsiteY14" fmla="*/ 104259 h 219195"/>
                  <a:gd name="connsiteX15" fmla="*/ 1002938 w 1010832"/>
                  <a:gd name="connsiteY15" fmla="*/ 104259 h 219195"/>
                  <a:gd name="connsiteX16" fmla="*/ 1010832 w 1010832"/>
                  <a:gd name="connsiteY16" fmla="*/ 111982 h 219195"/>
                  <a:gd name="connsiteX17" fmla="*/ 1002938 w 1010832"/>
                  <a:gd name="connsiteY17" fmla="*/ 118847 h 219195"/>
                  <a:gd name="connsiteX18" fmla="*/ 502164 w 1010832"/>
                  <a:gd name="connsiteY18" fmla="*/ 118847 h 219195"/>
                  <a:gd name="connsiteX19" fmla="*/ 494270 w 1010832"/>
                  <a:gd name="connsiteY19" fmla="*/ 111982 h 219195"/>
                  <a:gd name="connsiteX20" fmla="*/ 502164 w 1010832"/>
                  <a:gd name="connsiteY20" fmla="*/ 104259 h 219195"/>
                  <a:gd name="connsiteX21" fmla="*/ 6973 w 1010832"/>
                  <a:gd name="connsiteY21" fmla="*/ 104259 h 219195"/>
                  <a:gd name="connsiteX22" fmla="*/ 351274 w 1010832"/>
                  <a:gd name="connsiteY22" fmla="*/ 104259 h 219195"/>
                  <a:gd name="connsiteX23" fmla="*/ 358247 w 1010832"/>
                  <a:gd name="connsiteY23" fmla="*/ 111982 h 219195"/>
                  <a:gd name="connsiteX24" fmla="*/ 351274 w 1010832"/>
                  <a:gd name="connsiteY24" fmla="*/ 118847 h 219195"/>
                  <a:gd name="connsiteX25" fmla="*/ 6973 w 1010832"/>
                  <a:gd name="connsiteY25" fmla="*/ 118847 h 219195"/>
                  <a:gd name="connsiteX26" fmla="*/ 0 w 1010832"/>
                  <a:gd name="connsiteY26" fmla="*/ 111982 h 219195"/>
                  <a:gd name="connsiteX27" fmla="*/ 6973 w 1010832"/>
                  <a:gd name="connsiteY27" fmla="*/ 104259 h 219195"/>
                  <a:gd name="connsiteX28" fmla="*/ 7005 w 1010832"/>
                  <a:gd name="connsiteY28" fmla="*/ 0 h 219195"/>
                  <a:gd name="connsiteX29" fmla="*/ 999092 w 1010832"/>
                  <a:gd name="connsiteY29" fmla="*/ 0 h 219195"/>
                  <a:gd name="connsiteX30" fmla="*/ 1006974 w 1010832"/>
                  <a:gd name="connsiteY30" fmla="*/ 7268 h 219195"/>
                  <a:gd name="connsiteX31" fmla="*/ 999092 w 1010832"/>
                  <a:gd name="connsiteY31" fmla="*/ 14537 h 219195"/>
                  <a:gd name="connsiteX32" fmla="*/ 7005 w 1010832"/>
                  <a:gd name="connsiteY32" fmla="*/ 14537 h 219195"/>
                  <a:gd name="connsiteX33" fmla="*/ 0 w 1010832"/>
                  <a:gd name="connsiteY33" fmla="*/ 7268 h 219195"/>
                  <a:gd name="connsiteX34" fmla="*/ 7005 w 1010832"/>
                  <a:gd name="connsiteY34" fmla="*/ 0 h 21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10832" h="219195">
                    <a:moveTo>
                      <a:pt x="705958" y="204658"/>
                    </a:moveTo>
                    <a:lnTo>
                      <a:pt x="1002924" y="204658"/>
                    </a:lnTo>
                    <a:cubicBezTo>
                      <a:pt x="1007316" y="204658"/>
                      <a:pt x="1010830" y="207384"/>
                      <a:pt x="1010830" y="211018"/>
                    </a:cubicBezTo>
                    <a:cubicBezTo>
                      <a:pt x="1010830" y="216470"/>
                      <a:pt x="1007316" y="219195"/>
                      <a:pt x="1002924" y="219195"/>
                    </a:cubicBezTo>
                    <a:lnTo>
                      <a:pt x="705958" y="219195"/>
                    </a:lnTo>
                    <a:cubicBezTo>
                      <a:pt x="702444" y="219195"/>
                      <a:pt x="698930" y="216470"/>
                      <a:pt x="698930" y="211018"/>
                    </a:cubicBezTo>
                    <a:cubicBezTo>
                      <a:pt x="698930" y="207384"/>
                      <a:pt x="702444" y="204658"/>
                      <a:pt x="705958" y="204658"/>
                    </a:cubicBezTo>
                    <a:close/>
                    <a:moveTo>
                      <a:pt x="7011" y="204658"/>
                    </a:moveTo>
                    <a:lnTo>
                      <a:pt x="589768" y="204658"/>
                    </a:lnTo>
                    <a:cubicBezTo>
                      <a:pt x="594150" y="204658"/>
                      <a:pt x="597656" y="207384"/>
                      <a:pt x="597656" y="211018"/>
                    </a:cubicBezTo>
                    <a:cubicBezTo>
                      <a:pt x="597656" y="216470"/>
                      <a:pt x="594150" y="219195"/>
                      <a:pt x="589768" y="219195"/>
                    </a:cubicBezTo>
                    <a:lnTo>
                      <a:pt x="7011" y="219195"/>
                    </a:lnTo>
                    <a:cubicBezTo>
                      <a:pt x="3505" y="219195"/>
                      <a:pt x="0" y="216470"/>
                      <a:pt x="0" y="211018"/>
                    </a:cubicBezTo>
                    <a:cubicBezTo>
                      <a:pt x="0" y="207384"/>
                      <a:pt x="3505" y="204658"/>
                      <a:pt x="7011" y="204658"/>
                    </a:cubicBezTo>
                    <a:close/>
                    <a:moveTo>
                      <a:pt x="502164" y="104259"/>
                    </a:moveTo>
                    <a:lnTo>
                      <a:pt x="1002938" y="104259"/>
                    </a:lnTo>
                    <a:cubicBezTo>
                      <a:pt x="1007324" y="104259"/>
                      <a:pt x="1010832" y="108550"/>
                      <a:pt x="1010832" y="111982"/>
                    </a:cubicBezTo>
                    <a:cubicBezTo>
                      <a:pt x="1010832" y="115414"/>
                      <a:pt x="1007324" y="118847"/>
                      <a:pt x="1002938" y="118847"/>
                    </a:cubicBezTo>
                    <a:lnTo>
                      <a:pt x="502164" y="118847"/>
                    </a:lnTo>
                    <a:cubicBezTo>
                      <a:pt x="497778" y="118847"/>
                      <a:pt x="494270" y="115414"/>
                      <a:pt x="494270" y="111982"/>
                    </a:cubicBezTo>
                    <a:cubicBezTo>
                      <a:pt x="494270" y="108550"/>
                      <a:pt x="497778" y="104259"/>
                      <a:pt x="502164" y="104259"/>
                    </a:cubicBezTo>
                    <a:close/>
                    <a:moveTo>
                      <a:pt x="6973" y="104259"/>
                    </a:moveTo>
                    <a:lnTo>
                      <a:pt x="351274" y="104259"/>
                    </a:lnTo>
                    <a:cubicBezTo>
                      <a:pt x="355632" y="104259"/>
                      <a:pt x="358247" y="108550"/>
                      <a:pt x="358247" y="111982"/>
                    </a:cubicBezTo>
                    <a:cubicBezTo>
                      <a:pt x="358247" y="115414"/>
                      <a:pt x="355632" y="118847"/>
                      <a:pt x="351274" y="118847"/>
                    </a:cubicBezTo>
                    <a:lnTo>
                      <a:pt x="6973" y="118847"/>
                    </a:lnTo>
                    <a:cubicBezTo>
                      <a:pt x="3487" y="118847"/>
                      <a:pt x="0" y="115414"/>
                      <a:pt x="0" y="111982"/>
                    </a:cubicBezTo>
                    <a:cubicBezTo>
                      <a:pt x="0" y="108550"/>
                      <a:pt x="3487" y="104259"/>
                      <a:pt x="6973" y="104259"/>
                    </a:cubicBezTo>
                    <a:close/>
                    <a:moveTo>
                      <a:pt x="7005" y="0"/>
                    </a:moveTo>
                    <a:lnTo>
                      <a:pt x="999092" y="0"/>
                    </a:lnTo>
                    <a:cubicBezTo>
                      <a:pt x="1003470" y="0"/>
                      <a:pt x="1006974" y="2726"/>
                      <a:pt x="1006974" y="7268"/>
                    </a:cubicBezTo>
                    <a:cubicBezTo>
                      <a:pt x="1006974" y="11811"/>
                      <a:pt x="1003470" y="14537"/>
                      <a:pt x="999092" y="14537"/>
                    </a:cubicBezTo>
                    <a:lnTo>
                      <a:pt x="7005" y="14537"/>
                    </a:lnTo>
                    <a:cubicBezTo>
                      <a:pt x="3503" y="14537"/>
                      <a:pt x="0" y="11811"/>
                      <a:pt x="0" y="7268"/>
                    </a:cubicBezTo>
                    <a:cubicBezTo>
                      <a:pt x="0" y="2726"/>
                      <a:pt x="3503" y="0"/>
                      <a:pt x="7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29">
                <a:extLst>
                  <a:ext uri="{FF2B5EF4-FFF2-40B4-BE49-F238E27FC236}">
                    <a16:creationId xmlns:a16="http://schemas.microsoft.com/office/drawing/2014/main" id="{59339CAD-4F21-4C82-952C-B37482663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5432" y="7132164"/>
                <a:ext cx="586946" cy="586946"/>
              </a:xfrm>
              <a:custGeom>
                <a:avLst/>
                <a:gdLst>
                  <a:gd name="T0" fmla="*/ 670 w 671"/>
                  <a:gd name="T1" fmla="*/ 335 h 671"/>
                  <a:gd name="T2" fmla="*/ 670 w 671"/>
                  <a:gd name="T3" fmla="*/ 335 h 671"/>
                  <a:gd name="T4" fmla="*/ 334 w 671"/>
                  <a:gd name="T5" fmla="*/ 670 h 671"/>
                  <a:gd name="T6" fmla="*/ 334 w 671"/>
                  <a:gd name="T7" fmla="*/ 670 h 671"/>
                  <a:gd name="T8" fmla="*/ 0 w 671"/>
                  <a:gd name="T9" fmla="*/ 335 h 671"/>
                  <a:gd name="T10" fmla="*/ 0 w 671"/>
                  <a:gd name="T11" fmla="*/ 335 h 671"/>
                  <a:gd name="T12" fmla="*/ 334 w 671"/>
                  <a:gd name="T13" fmla="*/ 0 h 671"/>
                  <a:gd name="T14" fmla="*/ 334 w 671"/>
                  <a:gd name="T15" fmla="*/ 0 h 671"/>
                  <a:gd name="T16" fmla="*/ 670 w 671"/>
                  <a:gd name="T17" fmla="*/ 33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1" h="671">
                    <a:moveTo>
                      <a:pt x="670" y="335"/>
                    </a:moveTo>
                    <a:lnTo>
                      <a:pt x="670" y="335"/>
                    </a:lnTo>
                    <a:cubicBezTo>
                      <a:pt x="670" y="520"/>
                      <a:pt x="520" y="670"/>
                      <a:pt x="334" y="670"/>
                    </a:cubicBezTo>
                    <a:lnTo>
                      <a:pt x="334" y="670"/>
                    </a:lnTo>
                    <a:cubicBezTo>
                      <a:pt x="149" y="670"/>
                      <a:pt x="0" y="520"/>
                      <a:pt x="0" y="335"/>
                    </a:cubicBezTo>
                    <a:lnTo>
                      <a:pt x="0" y="335"/>
                    </a:lnTo>
                    <a:cubicBezTo>
                      <a:pt x="0" y="150"/>
                      <a:pt x="149" y="0"/>
                      <a:pt x="334" y="0"/>
                    </a:cubicBezTo>
                    <a:lnTo>
                      <a:pt x="334" y="0"/>
                    </a:lnTo>
                    <a:cubicBezTo>
                      <a:pt x="520" y="0"/>
                      <a:pt x="670" y="150"/>
                      <a:pt x="670" y="3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30">
                <a:extLst>
                  <a:ext uri="{FF2B5EF4-FFF2-40B4-BE49-F238E27FC236}">
                    <a16:creationId xmlns:a16="http://schemas.microsoft.com/office/drawing/2014/main" id="{915A6782-A9BF-4DED-9AE5-303E9ECF2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7709" y="7124441"/>
                <a:ext cx="602392" cy="602392"/>
              </a:xfrm>
              <a:custGeom>
                <a:avLst/>
                <a:gdLst>
                  <a:gd name="T0" fmla="*/ 343 w 688"/>
                  <a:gd name="T1" fmla="*/ 17 h 689"/>
                  <a:gd name="T2" fmla="*/ 343 w 688"/>
                  <a:gd name="T3" fmla="*/ 17 h 689"/>
                  <a:gd name="T4" fmla="*/ 17 w 688"/>
                  <a:gd name="T5" fmla="*/ 344 h 689"/>
                  <a:gd name="T6" fmla="*/ 17 w 688"/>
                  <a:gd name="T7" fmla="*/ 344 h 689"/>
                  <a:gd name="T8" fmla="*/ 343 w 688"/>
                  <a:gd name="T9" fmla="*/ 671 h 689"/>
                  <a:gd name="T10" fmla="*/ 343 w 688"/>
                  <a:gd name="T11" fmla="*/ 671 h 689"/>
                  <a:gd name="T12" fmla="*/ 671 w 688"/>
                  <a:gd name="T13" fmla="*/ 344 h 689"/>
                  <a:gd name="T14" fmla="*/ 671 w 688"/>
                  <a:gd name="T15" fmla="*/ 344 h 689"/>
                  <a:gd name="T16" fmla="*/ 343 w 688"/>
                  <a:gd name="T17" fmla="*/ 17 h 689"/>
                  <a:gd name="T18" fmla="*/ 343 w 688"/>
                  <a:gd name="T19" fmla="*/ 688 h 689"/>
                  <a:gd name="T20" fmla="*/ 343 w 688"/>
                  <a:gd name="T21" fmla="*/ 688 h 689"/>
                  <a:gd name="T22" fmla="*/ 0 w 688"/>
                  <a:gd name="T23" fmla="*/ 344 h 689"/>
                  <a:gd name="T24" fmla="*/ 0 w 688"/>
                  <a:gd name="T25" fmla="*/ 344 h 689"/>
                  <a:gd name="T26" fmla="*/ 343 w 688"/>
                  <a:gd name="T27" fmla="*/ 0 h 689"/>
                  <a:gd name="T28" fmla="*/ 343 w 688"/>
                  <a:gd name="T29" fmla="*/ 0 h 689"/>
                  <a:gd name="T30" fmla="*/ 687 w 688"/>
                  <a:gd name="T31" fmla="*/ 344 h 689"/>
                  <a:gd name="T32" fmla="*/ 687 w 688"/>
                  <a:gd name="T33" fmla="*/ 344 h 689"/>
                  <a:gd name="T34" fmla="*/ 343 w 688"/>
                  <a:gd name="T35" fmla="*/ 688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8" h="689">
                    <a:moveTo>
                      <a:pt x="343" y="17"/>
                    </a:moveTo>
                    <a:lnTo>
                      <a:pt x="343" y="17"/>
                    </a:lnTo>
                    <a:cubicBezTo>
                      <a:pt x="163" y="17"/>
                      <a:pt x="17" y="164"/>
                      <a:pt x="17" y="344"/>
                    </a:cubicBezTo>
                    <a:lnTo>
                      <a:pt x="17" y="344"/>
                    </a:lnTo>
                    <a:cubicBezTo>
                      <a:pt x="17" y="524"/>
                      <a:pt x="163" y="671"/>
                      <a:pt x="343" y="671"/>
                    </a:cubicBezTo>
                    <a:lnTo>
                      <a:pt x="343" y="671"/>
                    </a:lnTo>
                    <a:cubicBezTo>
                      <a:pt x="524" y="671"/>
                      <a:pt x="671" y="524"/>
                      <a:pt x="671" y="344"/>
                    </a:cubicBezTo>
                    <a:lnTo>
                      <a:pt x="671" y="344"/>
                    </a:lnTo>
                    <a:cubicBezTo>
                      <a:pt x="671" y="164"/>
                      <a:pt x="524" y="17"/>
                      <a:pt x="343" y="17"/>
                    </a:cubicBezTo>
                    <a:close/>
                    <a:moveTo>
                      <a:pt x="343" y="688"/>
                    </a:moveTo>
                    <a:lnTo>
                      <a:pt x="343" y="688"/>
                    </a:lnTo>
                    <a:cubicBezTo>
                      <a:pt x="154" y="688"/>
                      <a:pt x="0" y="534"/>
                      <a:pt x="0" y="344"/>
                    </a:cubicBezTo>
                    <a:lnTo>
                      <a:pt x="0" y="344"/>
                    </a:lnTo>
                    <a:cubicBezTo>
                      <a:pt x="0" y="155"/>
                      <a:pt x="154" y="0"/>
                      <a:pt x="343" y="0"/>
                    </a:cubicBezTo>
                    <a:lnTo>
                      <a:pt x="343" y="0"/>
                    </a:lnTo>
                    <a:cubicBezTo>
                      <a:pt x="533" y="0"/>
                      <a:pt x="687" y="155"/>
                      <a:pt x="687" y="344"/>
                    </a:cubicBezTo>
                    <a:lnTo>
                      <a:pt x="687" y="344"/>
                    </a:lnTo>
                    <a:cubicBezTo>
                      <a:pt x="687" y="534"/>
                      <a:pt x="533" y="688"/>
                      <a:pt x="343" y="6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31">
                <a:extLst>
                  <a:ext uri="{FF2B5EF4-FFF2-40B4-BE49-F238E27FC236}">
                    <a16:creationId xmlns:a16="http://schemas.microsoft.com/office/drawing/2014/main" id="{0CDA2EDD-B61A-4470-B045-3CC6B0510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2168" y="7278901"/>
                <a:ext cx="293473" cy="293473"/>
              </a:xfrm>
              <a:custGeom>
                <a:avLst/>
                <a:gdLst>
                  <a:gd name="T0" fmla="*/ 333 w 334"/>
                  <a:gd name="T1" fmla="*/ 114 h 333"/>
                  <a:gd name="T2" fmla="*/ 219 w 334"/>
                  <a:gd name="T3" fmla="*/ 114 h 333"/>
                  <a:gd name="T4" fmla="*/ 219 w 334"/>
                  <a:gd name="T5" fmla="*/ 0 h 333"/>
                  <a:gd name="T6" fmla="*/ 114 w 334"/>
                  <a:gd name="T7" fmla="*/ 0 h 333"/>
                  <a:gd name="T8" fmla="*/ 114 w 334"/>
                  <a:gd name="T9" fmla="*/ 114 h 333"/>
                  <a:gd name="T10" fmla="*/ 0 w 334"/>
                  <a:gd name="T11" fmla="*/ 114 h 333"/>
                  <a:gd name="T12" fmla="*/ 0 w 334"/>
                  <a:gd name="T13" fmla="*/ 218 h 333"/>
                  <a:gd name="T14" fmla="*/ 114 w 334"/>
                  <a:gd name="T15" fmla="*/ 218 h 333"/>
                  <a:gd name="T16" fmla="*/ 114 w 334"/>
                  <a:gd name="T17" fmla="*/ 332 h 333"/>
                  <a:gd name="T18" fmla="*/ 219 w 334"/>
                  <a:gd name="T19" fmla="*/ 332 h 333"/>
                  <a:gd name="T20" fmla="*/ 219 w 334"/>
                  <a:gd name="T21" fmla="*/ 218 h 333"/>
                  <a:gd name="T22" fmla="*/ 333 w 334"/>
                  <a:gd name="T23" fmla="*/ 218 h 333"/>
                  <a:gd name="T24" fmla="*/ 333 w 334"/>
                  <a:gd name="T25" fmla="*/ 114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4" h="333">
                    <a:moveTo>
                      <a:pt x="333" y="114"/>
                    </a:moveTo>
                    <a:lnTo>
                      <a:pt x="219" y="114"/>
                    </a:lnTo>
                    <a:lnTo>
                      <a:pt x="219" y="0"/>
                    </a:lnTo>
                    <a:lnTo>
                      <a:pt x="114" y="0"/>
                    </a:lnTo>
                    <a:lnTo>
                      <a:pt x="114" y="114"/>
                    </a:lnTo>
                    <a:lnTo>
                      <a:pt x="0" y="114"/>
                    </a:lnTo>
                    <a:lnTo>
                      <a:pt x="0" y="218"/>
                    </a:lnTo>
                    <a:lnTo>
                      <a:pt x="114" y="218"/>
                    </a:lnTo>
                    <a:lnTo>
                      <a:pt x="114" y="332"/>
                    </a:lnTo>
                    <a:lnTo>
                      <a:pt x="219" y="332"/>
                    </a:lnTo>
                    <a:lnTo>
                      <a:pt x="219" y="218"/>
                    </a:lnTo>
                    <a:lnTo>
                      <a:pt x="333" y="218"/>
                    </a:lnTo>
                    <a:lnTo>
                      <a:pt x="333" y="11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32">
                <a:extLst>
                  <a:ext uri="{FF2B5EF4-FFF2-40B4-BE49-F238E27FC236}">
                    <a16:creationId xmlns:a16="http://schemas.microsoft.com/office/drawing/2014/main" id="{D121ECC1-2D1E-400D-883C-EFED72D6E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4445" y="7275041"/>
                <a:ext cx="308919" cy="305056"/>
              </a:xfrm>
              <a:custGeom>
                <a:avLst/>
                <a:gdLst>
                  <a:gd name="T0" fmla="*/ 130 w 351"/>
                  <a:gd name="T1" fmla="*/ 332 h 349"/>
                  <a:gd name="T2" fmla="*/ 219 w 351"/>
                  <a:gd name="T3" fmla="*/ 332 h 349"/>
                  <a:gd name="T4" fmla="*/ 219 w 351"/>
                  <a:gd name="T5" fmla="*/ 226 h 349"/>
                  <a:gd name="T6" fmla="*/ 219 w 351"/>
                  <a:gd name="T7" fmla="*/ 226 h 349"/>
                  <a:gd name="T8" fmla="*/ 227 w 351"/>
                  <a:gd name="T9" fmla="*/ 218 h 349"/>
                  <a:gd name="T10" fmla="*/ 333 w 351"/>
                  <a:gd name="T11" fmla="*/ 218 h 349"/>
                  <a:gd name="T12" fmla="*/ 333 w 351"/>
                  <a:gd name="T13" fmla="*/ 130 h 349"/>
                  <a:gd name="T14" fmla="*/ 227 w 351"/>
                  <a:gd name="T15" fmla="*/ 130 h 349"/>
                  <a:gd name="T16" fmla="*/ 227 w 351"/>
                  <a:gd name="T17" fmla="*/ 130 h 349"/>
                  <a:gd name="T18" fmla="*/ 219 w 351"/>
                  <a:gd name="T19" fmla="*/ 122 h 349"/>
                  <a:gd name="T20" fmla="*/ 219 w 351"/>
                  <a:gd name="T21" fmla="*/ 17 h 349"/>
                  <a:gd name="T22" fmla="*/ 130 w 351"/>
                  <a:gd name="T23" fmla="*/ 17 h 349"/>
                  <a:gd name="T24" fmla="*/ 130 w 351"/>
                  <a:gd name="T25" fmla="*/ 122 h 349"/>
                  <a:gd name="T26" fmla="*/ 130 w 351"/>
                  <a:gd name="T27" fmla="*/ 122 h 349"/>
                  <a:gd name="T28" fmla="*/ 122 w 351"/>
                  <a:gd name="T29" fmla="*/ 130 h 349"/>
                  <a:gd name="T30" fmla="*/ 17 w 351"/>
                  <a:gd name="T31" fmla="*/ 130 h 349"/>
                  <a:gd name="T32" fmla="*/ 17 w 351"/>
                  <a:gd name="T33" fmla="*/ 218 h 349"/>
                  <a:gd name="T34" fmla="*/ 122 w 351"/>
                  <a:gd name="T35" fmla="*/ 218 h 349"/>
                  <a:gd name="T36" fmla="*/ 122 w 351"/>
                  <a:gd name="T37" fmla="*/ 218 h 349"/>
                  <a:gd name="T38" fmla="*/ 130 w 351"/>
                  <a:gd name="T39" fmla="*/ 226 h 349"/>
                  <a:gd name="T40" fmla="*/ 130 w 351"/>
                  <a:gd name="T41" fmla="*/ 332 h 349"/>
                  <a:gd name="T42" fmla="*/ 227 w 351"/>
                  <a:gd name="T43" fmla="*/ 348 h 349"/>
                  <a:gd name="T44" fmla="*/ 122 w 351"/>
                  <a:gd name="T45" fmla="*/ 348 h 349"/>
                  <a:gd name="T46" fmla="*/ 122 w 351"/>
                  <a:gd name="T47" fmla="*/ 348 h 349"/>
                  <a:gd name="T48" fmla="*/ 114 w 351"/>
                  <a:gd name="T49" fmla="*/ 340 h 349"/>
                  <a:gd name="T50" fmla="*/ 114 w 351"/>
                  <a:gd name="T51" fmla="*/ 235 h 349"/>
                  <a:gd name="T52" fmla="*/ 8 w 351"/>
                  <a:gd name="T53" fmla="*/ 235 h 349"/>
                  <a:gd name="T54" fmla="*/ 8 w 351"/>
                  <a:gd name="T55" fmla="*/ 235 h 349"/>
                  <a:gd name="T56" fmla="*/ 0 w 351"/>
                  <a:gd name="T57" fmla="*/ 226 h 349"/>
                  <a:gd name="T58" fmla="*/ 0 w 351"/>
                  <a:gd name="T59" fmla="*/ 122 h 349"/>
                  <a:gd name="T60" fmla="*/ 0 w 351"/>
                  <a:gd name="T61" fmla="*/ 122 h 349"/>
                  <a:gd name="T62" fmla="*/ 8 w 351"/>
                  <a:gd name="T63" fmla="*/ 113 h 349"/>
                  <a:gd name="T64" fmla="*/ 114 w 351"/>
                  <a:gd name="T65" fmla="*/ 113 h 349"/>
                  <a:gd name="T66" fmla="*/ 114 w 351"/>
                  <a:gd name="T67" fmla="*/ 8 h 349"/>
                  <a:gd name="T68" fmla="*/ 114 w 351"/>
                  <a:gd name="T69" fmla="*/ 8 h 349"/>
                  <a:gd name="T70" fmla="*/ 122 w 351"/>
                  <a:gd name="T71" fmla="*/ 0 h 349"/>
                  <a:gd name="T72" fmla="*/ 227 w 351"/>
                  <a:gd name="T73" fmla="*/ 0 h 349"/>
                  <a:gd name="T74" fmla="*/ 227 w 351"/>
                  <a:gd name="T75" fmla="*/ 0 h 349"/>
                  <a:gd name="T76" fmla="*/ 236 w 351"/>
                  <a:gd name="T77" fmla="*/ 8 h 349"/>
                  <a:gd name="T78" fmla="*/ 236 w 351"/>
                  <a:gd name="T79" fmla="*/ 113 h 349"/>
                  <a:gd name="T80" fmla="*/ 341 w 351"/>
                  <a:gd name="T81" fmla="*/ 113 h 349"/>
                  <a:gd name="T82" fmla="*/ 341 w 351"/>
                  <a:gd name="T83" fmla="*/ 113 h 349"/>
                  <a:gd name="T84" fmla="*/ 350 w 351"/>
                  <a:gd name="T85" fmla="*/ 122 h 349"/>
                  <a:gd name="T86" fmla="*/ 350 w 351"/>
                  <a:gd name="T87" fmla="*/ 226 h 349"/>
                  <a:gd name="T88" fmla="*/ 350 w 351"/>
                  <a:gd name="T89" fmla="*/ 226 h 349"/>
                  <a:gd name="T90" fmla="*/ 341 w 351"/>
                  <a:gd name="T91" fmla="*/ 235 h 349"/>
                  <a:gd name="T92" fmla="*/ 236 w 351"/>
                  <a:gd name="T93" fmla="*/ 235 h 349"/>
                  <a:gd name="T94" fmla="*/ 236 w 351"/>
                  <a:gd name="T95" fmla="*/ 340 h 349"/>
                  <a:gd name="T96" fmla="*/ 236 w 351"/>
                  <a:gd name="T97" fmla="*/ 340 h 349"/>
                  <a:gd name="T98" fmla="*/ 227 w 351"/>
                  <a:gd name="T99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1" h="349">
                    <a:moveTo>
                      <a:pt x="130" y="332"/>
                    </a:moveTo>
                    <a:lnTo>
                      <a:pt x="219" y="332"/>
                    </a:lnTo>
                    <a:lnTo>
                      <a:pt x="219" y="226"/>
                    </a:lnTo>
                    <a:lnTo>
                      <a:pt x="219" y="226"/>
                    </a:lnTo>
                    <a:cubicBezTo>
                      <a:pt x="219" y="222"/>
                      <a:pt x="223" y="218"/>
                      <a:pt x="227" y="218"/>
                    </a:cubicBezTo>
                    <a:lnTo>
                      <a:pt x="333" y="218"/>
                    </a:lnTo>
                    <a:lnTo>
                      <a:pt x="333" y="130"/>
                    </a:lnTo>
                    <a:lnTo>
                      <a:pt x="227" y="130"/>
                    </a:lnTo>
                    <a:lnTo>
                      <a:pt x="227" y="130"/>
                    </a:lnTo>
                    <a:cubicBezTo>
                      <a:pt x="223" y="130"/>
                      <a:pt x="219" y="126"/>
                      <a:pt x="219" y="122"/>
                    </a:cubicBezTo>
                    <a:lnTo>
                      <a:pt x="219" y="17"/>
                    </a:lnTo>
                    <a:lnTo>
                      <a:pt x="130" y="17"/>
                    </a:lnTo>
                    <a:lnTo>
                      <a:pt x="130" y="122"/>
                    </a:lnTo>
                    <a:lnTo>
                      <a:pt x="130" y="122"/>
                    </a:lnTo>
                    <a:cubicBezTo>
                      <a:pt x="130" y="126"/>
                      <a:pt x="127" y="130"/>
                      <a:pt x="122" y="130"/>
                    </a:cubicBezTo>
                    <a:lnTo>
                      <a:pt x="17" y="130"/>
                    </a:lnTo>
                    <a:lnTo>
                      <a:pt x="17" y="218"/>
                    </a:lnTo>
                    <a:lnTo>
                      <a:pt x="122" y="218"/>
                    </a:lnTo>
                    <a:lnTo>
                      <a:pt x="122" y="218"/>
                    </a:lnTo>
                    <a:cubicBezTo>
                      <a:pt x="127" y="218"/>
                      <a:pt x="130" y="222"/>
                      <a:pt x="130" y="226"/>
                    </a:cubicBezTo>
                    <a:lnTo>
                      <a:pt x="130" y="332"/>
                    </a:lnTo>
                    <a:close/>
                    <a:moveTo>
                      <a:pt x="227" y="348"/>
                    </a:moveTo>
                    <a:lnTo>
                      <a:pt x="122" y="348"/>
                    </a:lnTo>
                    <a:lnTo>
                      <a:pt x="122" y="348"/>
                    </a:lnTo>
                    <a:cubicBezTo>
                      <a:pt x="118" y="348"/>
                      <a:pt x="114" y="345"/>
                      <a:pt x="114" y="340"/>
                    </a:cubicBezTo>
                    <a:lnTo>
                      <a:pt x="114" y="235"/>
                    </a:lnTo>
                    <a:lnTo>
                      <a:pt x="8" y="235"/>
                    </a:lnTo>
                    <a:lnTo>
                      <a:pt x="8" y="235"/>
                    </a:lnTo>
                    <a:cubicBezTo>
                      <a:pt x="4" y="235"/>
                      <a:pt x="0" y="231"/>
                      <a:pt x="0" y="226"/>
                    </a:cubicBezTo>
                    <a:lnTo>
                      <a:pt x="0" y="122"/>
                    </a:lnTo>
                    <a:lnTo>
                      <a:pt x="0" y="122"/>
                    </a:lnTo>
                    <a:cubicBezTo>
                      <a:pt x="0" y="117"/>
                      <a:pt x="4" y="113"/>
                      <a:pt x="8" y="113"/>
                    </a:cubicBezTo>
                    <a:lnTo>
                      <a:pt x="114" y="113"/>
                    </a:lnTo>
                    <a:lnTo>
                      <a:pt x="114" y="8"/>
                    </a:lnTo>
                    <a:lnTo>
                      <a:pt x="114" y="8"/>
                    </a:lnTo>
                    <a:cubicBezTo>
                      <a:pt x="114" y="3"/>
                      <a:pt x="118" y="0"/>
                      <a:pt x="122" y="0"/>
                    </a:cubicBezTo>
                    <a:lnTo>
                      <a:pt x="227" y="0"/>
                    </a:lnTo>
                    <a:lnTo>
                      <a:pt x="227" y="0"/>
                    </a:lnTo>
                    <a:cubicBezTo>
                      <a:pt x="232" y="0"/>
                      <a:pt x="236" y="3"/>
                      <a:pt x="236" y="8"/>
                    </a:cubicBezTo>
                    <a:lnTo>
                      <a:pt x="236" y="113"/>
                    </a:lnTo>
                    <a:lnTo>
                      <a:pt x="341" y="113"/>
                    </a:lnTo>
                    <a:lnTo>
                      <a:pt x="341" y="113"/>
                    </a:lnTo>
                    <a:cubicBezTo>
                      <a:pt x="345" y="113"/>
                      <a:pt x="350" y="117"/>
                      <a:pt x="350" y="122"/>
                    </a:cubicBezTo>
                    <a:lnTo>
                      <a:pt x="350" y="226"/>
                    </a:lnTo>
                    <a:lnTo>
                      <a:pt x="350" y="226"/>
                    </a:lnTo>
                    <a:cubicBezTo>
                      <a:pt x="350" y="231"/>
                      <a:pt x="345" y="235"/>
                      <a:pt x="341" y="235"/>
                    </a:cubicBezTo>
                    <a:lnTo>
                      <a:pt x="236" y="235"/>
                    </a:lnTo>
                    <a:lnTo>
                      <a:pt x="236" y="340"/>
                    </a:lnTo>
                    <a:lnTo>
                      <a:pt x="236" y="340"/>
                    </a:lnTo>
                    <a:cubicBezTo>
                      <a:pt x="236" y="345"/>
                      <a:pt x="232" y="348"/>
                      <a:pt x="227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33">
                <a:extLst>
                  <a:ext uri="{FF2B5EF4-FFF2-40B4-BE49-F238E27FC236}">
                    <a16:creationId xmlns:a16="http://schemas.microsoft.com/office/drawing/2014/main" id="{A6F4C6DA-0BFA-4965-8489-0F898C748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2986" y="7132164"/>
                <a:ext cx="586946" cy="586946"/>
              </a:xfrm>
              <a:custGeom>
                <a:avLst/>
                <a:gdLst>
                  <a:gd name="T0" fmla="*/ 671 w 672"/>
                  <a:gd name="T1" fmla="*/ 335 h 671"/>
                  <a:gd name="T2" fmla="*/ 671 w 672"/>
                  <a:gd name="T3" fmla="*/ 335 h 671"/>
                  <a:gd name="T4" fmla="*/ 335 w 672"/>
                  <a:gd name="T5" fmla="*/ 670 h 671"/>
                  <a:gd name="T6" fmla="*/ 335 w 672"/>
                  <a:gd name="T7" fmla="*/ 670 h 671"/>
                  <a:gd name="T8" fmla="*/ 0 w 672"/>
                  <a:gd name="T9" fmla="*/ 335 h 671"/>
                  <a:gd name="T10" fmla="*/ 0 w 672"/>
                  <a:gd name="T11" fmla="*/ 335 h 671"/>
                  <a:gd name="T12" fmla="*/ 335 w 672"/>
                  <a:gd name="T13" fmla="*/ 0 h 671"/>
                  <a:gd name="T14" fmla="*/ 335 w 672"/>
                  <a:gd name="T15" fmla="*/ 0 h 671"/>
                  <a:gd name="T16" fmla="*/ 671 w 672"/>
                  <a:gd name="T17" fmla="*/ 33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2" h="671">
                    <a:moveTo>
                      <a:pt x="671" y="335"/>
                    </a:moveTo>
                    <a:lnTo>
                      <a:pt x="671" y="335"/>
                    </a:lnTo>
                    <a:cubicBezTo>
                      <a:pt x="671" y="520"/>
                      <a:pt x="521" y="670"/>
                      <a:pt x="335" y="670"/>
                    </a:cubicBezTo>
                    <a:lnTo>
                      <a:pt x="335" y="670"/>
                    </a:lnTo>
                    <a:cubicBezTo>
                      <a:pt x="151" y="670"/>
                      <a:pt x="0" y="520"/>
                      <a:pt x="0" y="335"/>
                    </a:cubicBezTo>
                    <a:lnTo>
                      <a:pt x="0" y="335"/>
                    </a:lnTo>
                    <a:cubicBezTo>
                      <a:pt x="0" y="150"/>
                      <a:pt x="151" y="0"/>
                      <a:pt x="335" y="0"/>
                    </a:cubicBezTo>
                    <a:lnTo>
                      <a:pt x="335" y="0"/>
                    </a:lnTo>
                    <a:cubicBezTo>
                      <a:pt x="521" y="0"/>
                      <a:pt x="671" y="150"/>
                      <a:pt x="671" y="3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34">
                <a:extLst>
                  <a:ext uri="{FF2B5EF4-FFF2-40B4-BE49-F238E27FC236}">
                    <a16:creationId xmlns:a16="http://schemas.microsoft.com/office/drawing/2014/main" id="{8B9967CA-17CF-4CE1-A38F-E3E269257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5263" y="7124441"/>
                <a:ext cx="602392" cy="602392"/>
              </a:xfrm>
              <a:custGeom>
                <a:avLst/>
                <a:gdLst>
                  <a:gd name="T0" fmla="*/ 343 w 688"/>
                  <a:gd name="T1" fmla="*/ 17 h 689"/>
                  <a:gd name="T2" fmla="*/ 343 w 688"/>
                  <a:gd name="T3" fmla="*/ 17 h 689"/>
                  <a:gd name="T4" fmla="*/ 17 w 688"/>
                  <a:gd name="T5" fmla="*/ 344 h 689"/>
                  <a:gd name="T6" fmla="*/ 17 w 688"/>
                  <a:gd name="T7" fmla="*/ 344 h 689"/>
                  <a:gd name="T8" fmla="*/ 343 w 688"/>
                  <a:gd name="T9" fmla="*/ 671 h 689"/>
                  <a:gd name="T10" fmla="*/ 343 w 688"/>
                  <a:gd name="T11" fmla="*/ 671 h 689"/>
                  <a:gd name="T12" fmla="*/ 671 w 688"/>
                  <a:gd name="T13" fmla="*/ 344 h 689"/>
                  <a:gd name="T14" fmla="*/ 671 w 688"/>
                  <a:gd name="T15" fmla="*/ 344 h 689"/>
                  <a:gd name="T16" fmla="*/ 343 w 688"/>
                  <a:gd name="T17" fmla="*/ 17 h 689"/>
                  <a:gd name="T18" fmla="*/ 343 w 688"/>
                  <a:gd name="T19" fmla="*/ 688 h 689"/>
                  <a:gd name="T20" fmla="*/ 343 w 688"/>
                  <a:gd name="T21" fmla="*/ 688 h 689"/>
                  <a:gd name="T22" fmla="*/ 0 w 688"/>
                  <a:gd name="T23" fmla="*/ 344 h 689"/>
                  <a:gd name="T24" fmla="*/ 0 w 688"/>
                  <a:gd name="T25" fmla="*/ 344 h 689"/>
                  <a:gd name="T26" fmla="*/ 343 w 688"/>
                  <a:gd name="T27" fmla="*/ 0 h 689"/>
                  <a:gd name="T28" fmla="*/ 343 w 688"/>
                  <a:gd name="T29" fmla="*/ 0 h 689"/>
                  <a:gd name="T30" fmla="*/ 687 w 688"/>
                  <a:gd name="T31" fmla="*/ 344 h 689"/>
                  <a:gd name="T32" fmla="*/ 687 w 688"/>
                  <a:gd name="T33" fmla="*/ 344 h 689"/>
                  <a:gd name="T34" fmla="*/ 343 w 688"/>
                  <a:gd name="T35" fmla="*/ 688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8" h="689">
                    <a:moveTo>
                      <a:pt x="343" y="17"/>
                    </a:moveTo>
                    <a:lnTo>
                      <a:pt x="343" y="17"/>
                    </a:lnTo>
                    <a:cubicBezTo>
                      <a:pt x="163" y="17"/>
                      <a:pt x="17" y="164"/>
                      <a:pt x="17" y="344"/>
                    </a:cubicBezTo>
                    <a:lnTo>
                      <a:pt x="17" y="344"/>
                    </a:lnTo>
                    <a:cubicBezTo>
                      <a:pt x="17" y="524"/>
                      <a:pt x="163" y="671"/>
                      <a:pt x="343" y="671"/>
                    </a:cubicBezTo>
                    <a:lnTo>
                      <a:pt x="343" y="671"/>
                    </a:lnTo>
                    <a:cubicBezTo>
                      <a:pt x="523" y="671"/>
                      <a:pt x="671" y="524"/>
                      <a:pt x="671" y="344"/>
                    </a:cubicBezTo>
                    <a:lnTo>
                      <a:pt x="671" y="344"/>
                    </a:lnTo>
                    <a:cubicBezTo>
                      <a:pt x="671" y="164"/>
                      <a:pt x="523" y="17"/>
                      <a:pt x="343" y="17"/>
                    </a:cubicBezTo>
                    <a:close/>
                    <a:moveTo>
                      <a:pt x="343" y="688"/>
                    </a:moveTo>
                    <a:lnTo>
                      <a:pt x="343" y="688"/>
                    </a:lnTo>
                    <a:cubicBezTo>
                      <a:pt x="155" y="688"/>
                      <a:pt x="0" y="534"/>
                      <a:pt x="0" y="344"/>
                    </a:cubicBezTo>
                    <a:lnTo>
                      <a:pt x="0" y="344"/>
                    </a:lnTo>
                    <a:cubicBezTo>
                      <a:pt x="0" y="155"/>
                      <a:pt x="155" y="0"/>
                      <a:pt x="343" y="0"/>
                    </a:cubicBezTo>
                    <a:lnTo>
                      <a:pt x="343" y="0"/>
                    </a:lnTo>
                    <a:cubicBezTo>
                      <a:pt x="533" y="0"/>
                      <a:pt x="687" y="155"/>
                      <a:pt x="687" y="344"/>
                    </a:cubicBezTo>
                    <a:lnTo>
                      <a:pt x="687" y="344"/>
                    </a:lnTo>
                    <a:cubicBezTo>
                      <a:pt x="687" y="534"/>
                      <a:pt x="533" y="688"/>
                      <a:pt x="343" y="6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35">
                <a:extLst>
                  <a:ext uri="{FF2B5EF4-FFF2-40B4-BE49-F238E27FC236}">
                    <a16:creationId xmlns:a16="http://schemas.microsoft.com/office/drawing/2014/main" id="{23B0EDD3-6A33-4509-A5B2-ADFC41CA0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0121" y="7251872"/>
                <a:ext cx="212383" cy="212381"/>
              </a:xfrm>
              <a:custGeom>
                <a:avLst/>
                <a:gdLst>
                  <a:gd name="T0" fmla="*/ 136 w 243"/>
                  <a:gd name="T1" fmla="*/ 243 h 244"/>
                  <a:gd name="T2" fmla="*/ 209 w 243"/>
                  <a:gd name="T3" fmla="*/ 160 h 244"/>
                  <a:gd name="T4" fmla="*/ 209 w 243"/>
                  <a:gd name="T5" fmla="*/ 160 h 244"/>
                  <a:gd name="T6" fmla="*/ 201 w 243"/>
                  <a:gd name="T7" fmla="*/ 33 h 244"/>
                  <a:gd name="T8" fmla="*/ 201 w 243"/>
                  <a:gd name="T9" fmla="*/ 33 h 244"/>
                  <a:gd name="T10" fmla="*/ 74 w 243"/>
                  <a:gd name="T11" fmla="*/ 41 h 244"/>
                  <a:gd name="T12" fmla="*/ 0 w 243"/>
                  <a:gd name="T13" fmla="*/ 123 h 244"/>
                  <a:gd name="T14" fmla="*/ 136 w 243"/>
                  <a:gd name="T15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3" h="244">
                    <a:moveTo>
                      <a:pt x="136" y="243"/>
                    </a:moveTo>
                    <a:lnTo>
                      <a:pt x="209" y="160"/>
                    </a:lnTo>
                    <a:lnTo>
                      <a:pt x="209" y="160"/>
                    </a:lnTo>
                    <a:cubicBezTo>
                      <a:pt x="242" y="123"/>
                      <a:pt x="239" y="66"/>
                      <a:pt x="201" y="33"/>
                    </a:cubicBezTo>
                    <a:lnTo>
                      <a:pt x="201" y="33"/>
                    </a:lnTo>
                    <a:cubicBezTo>
                      <a:pt x="164" y="0"/>
                      <a:pt x="107" y="3"/>
                      <a:pt x="74" y="41"/>
                    </a:cubicBezTo>
                    <a:lnTo>
                      <a:pt x="0" y="123"/>
                    </a:lnTo>
                    <a:lnTo>
                      <a:pt x="136" y="24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36">
                <a:extLst>
                  <a:ext uri="{FF2B5EF4-FFF2-40B4-BE49-F238E27FC236}">
                    <a16:creationId xmlns:a16="http://schemas.microsoft.com/office/drawing/2014/main" id="{20A11D42-2D95-45DE-BB25-85D5E12F6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398" y="7244149"/>
                <a:ext cx="220106" cy="227826"/>
              </a:xfrm>
              <a:custGeom>
                <a:avLst/>
                <a:gdLst>
                  <a:gd name="T0" fmla="*/ 21 w 251"/>
                  <a:gd name="T1" fmla="*/ 133 h 262"/>
                  <a:gd name="T2" fmla="*/ 143 w 251"/>
                  <a:gd name="T3" fmla="*/ 242 h 262"/>
                  <a:gd name="T4" fmla="*/ 211 w 251"/>
                  <a:gd name="T5" fmla="*/ 165 h 262"/>
                  <a:gd name="T6" fmla="*/ 211 w 251"/>
                  <a:gd name="T7" fmla="*/ 165 h 262"/>
                  <a:gd name="T8" fmla="*/ 232 w 251"/>
                  <a:gd name="T9" fmla="*/ 105 h 262"/>
                  <a:gd name="T10" fmla="*/ 232 w 251"/>
                  <a:gd name="T11" fmla="*/ 105 h 262"/>
                  <a:gd name="T12" fmla="*/ 204 w 251"/>
                  <a:gd name="T13" fmla="*/ 49 h 262"/>
                  <a:gd name="T14" fmla="*/ 204 w 251"/>
                  <a:gd name="T15" fmla="*/ 49 h 262"/>
                  <a:gd name="T16" fmla="*/ 89 w 251"/>
                  <a:gd name="T17" fmla="*/ 56 h 262"/>
                  <a:gd name="T18" fmla="*/ 21 w 251"/>
                  <a:gd name="T19" fmla="*/ 133 h 262"/>
                  <a:gd name="T20" fmla="*/ 144 w 251"/>
                  <a:gd name="T21" fmla="*/ 261 h 262"/>
                  <a:gd name="T22" fmla="*/ 144 w 251"/>
                  <a:gd name="T23" fmla="*/ 261 h 262"/>
                  <a:gd name="T24" fmla="*/ 139 w 251"/>
                  <a:gd name="T25" fmla="*/ 260 h 262"/>
                  <a:gd name="T26" fmla="*/ 3 w 251"/>
                  <a:gd name="T27" fmla="*/ 140 h 262"/>
                  <a:gd name="T28" fmla="*/ 3 w 251"/>
                  <a:gd name="T29" fmla="*/ 140 h 262"/>
                  <a:gd name="T30" fmla="*/ 2 w 251"/>
                  <a:gd name="T31" fmla="*/ 128 h 262"/>
                  <a:gd name="T32" fmla="*/ 75 w 251"/>
                  <a:gd name="T33" fmla="*/ 45 h 262"/>
                  <a:gd name="T34" fmla="*/ 75 w 251"/>
                  <a:gd name="T35" fmla="*/ 45 h 262"/>
                  <a:gd name="T36" fmla="*/ 216 w 251"/>
                  <a:gd name="T37" fmla="*/ 37 h 262"/>
                  <a:gd name="T38" fmla="*/ 216 w 251"/>
                  <a:gd name="T39" fmla="*/ 37 h 262"/>
                  <a:gd name="T40" fmla="*/ 249 w 251"/>
                  <a:gd name="T41" fmla="*/ 104 h 262"/>
                  <a:gd name="T42" fmla="*/ 249 w 251"/>
                  <a:gd name="T43" fmla="*/ 104 h 262"/>
                  <a:gd name="T44" fmla="*/ 224 w 251"/>
                  <a:gd name="T45" fmla="*/ 176 h 262"/>
                  <a:gd name="T46" fmla="*/ 150 w 251"/>
                  <a:gd name="T47" fmla="*/ 259 h 262"/>
                  <a:gd name="T48" fmla="*/ 150 w 251"/>
                  <a:gd name="T49" fmla="*/ 259 h 262"/>
                  <a:gd name="T50" fmla="*/ 145 w 251"/>
                  <a:gd name="T51" fmla="*/ 261 h 262"/>
                  <a:gd name="T52" fmla="*/ 145 w 251"/>
                  <a:gd name="T53" fmla="*/ 261 h 262"/>
                  <a:gd name="T54" fmla="*/ 144 w 251"/>
                  <a:gd name="T55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1" h="262">
                    <a:moveTo>
                      <a:pt x="21" y="133"/>
                    </a:moveTo>
                    <a:lnTo>
                      <a:pt x="143" y="242"/>
                    </a:lnTo>
                    <a:lnTo>
                      <a:pt x="211" y="165"/>
                    </a:lnTo>
                    <a:lnTo>
                      <a:pt x="211" y="165"/>
                    </a:lnTo>
                    <a:cubicBezTo>
                      <a:pt x="226" y="148"/>
                      <a:pt x="233" y="127"/>
                      <a:pt x="232" y="105"/>
                    </a:cubicBezTo>
                    <a:lnTo>
                      <a:pt x="232" y="105"/>
                    </a:lnTo>
                    <a:cubicBezTo>
                      <a:pt x="230" y="83"/>
                      <a:pt x="221" y="63"/>
                      <a:pt x="204" y="49"/>
                    </a:cubicBezTo>
                    <a:lnTo>
                      <a:pt x="204" y="49"/>
                    </a:lnTo>
                    <a:cubicBezTo>
                      <a:pt x="170" y="18"/>
                      <a:pt x="118" y="22"/>
                      <a:pt x="89" y="56"/>
                    </a:cubicBezTo>
                    <a:lnTo>
                      <a:pt x="21" y="133"/>
                    </a:lnTo>
                    <a:close/>
                    <a:moveTo>
                      <a:pt x="144" y="261"/>
                    </a:moveTo>
                    <a:lnTo>
                      <a:pt x="144" y="261"/>
                    </a:lnTo>
                    <a:cubicBezTo>
                      <a:pt x="142" y="261"/>
                      <a:pt x="140" y="261"/>
                      <a:pt x="139" y="260"/>
                    </a:cubicBezTo>
                    <a:lnTo>
                      <a:pt x="3" y="140"/>
                    </a:lnTo>
                    <a:lnTo>
                      <a:pt x="3" y="140"/>
                    </a:lnTo>
                    <a:cubicBezTo>
                      <a:pt x="0" y="137"/>
                      <a:pt x="0" y="132"/>
                      <a:pt x="2" y="128"/>
                    </a:cubicBezTo>
                    <a:lnTo>
                      <a:pt x="75" y="45"/>
                    </a:lnTo>
                    <a:lnTo>
                      <a:pt x="75" y="45"/>
                    </a:lnTo>
                    <a:cubicBezTo>
                      <a:pt x="112" y="5"/>
                      <a:pt x="175" y="0"/>
                      <a:pt x="216" y="37"/>
                    </a:cubicBezTo>
                    <a:lnTo>
                      <a:pt x="216" y="37"/>
                    </a:lnTo>
                    <a:cubicBezTo>
                      <a:pt x="235" y="54"/>
                      <a:pt x="247" y="77"/>
                      <a:pt x="249" y="104"/>
                    </a:cubicBezTo>
                    <a:lnTo>
                      <a:pt x="249" y="104"/>
                    </a:lnTo>
                    <a:cubicBezTo>
                      <a:pt x="250" y="131"/>
                      <a:pt x="242" y="156"/>
                      <a:pt x="224" y="176"/>
                    </a:cubicBezTo>
                    <a:lnTo>
                      <a:pt x="150" y="259"/>
                    </a:lnTo>
                    <a:lnTo>
                      <a:pt x="150" y="259"/>
                    </a:lnTo>
                    <a:cubicBezTo>
                      <a:pt x="149" y="260"/>
                      <a:pt x="147" y="261"/>
                      <a:pt x="145" y="261"/>
                    </a:cubicBezTo>
                    <a:lnTo>
                      <a:pt x="145" y="261"/>
                    </a:lnTo>
                    <a:cubicBezTo>
                      <a:pt x="144" y="261"/>
                      <a:pt x="144" y="261"/>
                      <a:pt x="144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 37">
                <a:extLst>
                  <a:ext uri="{FF2B5EF4-FFF2-40B4-BE49-F238E27FC236}">
                    <a16:creationId xmlns:a16="http://schemas.microsoft.com/office/drawing/2014/main" id="{C8026C8B-341B-404F-B4B0-4E50FC99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90416" y="7387022"/>
                <a:ext cx="212381" cy="212383"/>
              </a:xfrm>
              <a:custGeom>
                <a:avLst/>
                <a:gdLst>
                  <a:gd name="T0" fmla="*/ 107 w 243"/>
                  <a:gd name="T1" fmla="*/ 0 h 244"/>
                  <a:gd name="T2" fmla="*/ 33 w 243"/>
                  <a:gd name="T3" fmla="*/ 83 h 244"/>
                  <a:gd name="T4" fmla="*/ 33 w 243"/>
                  <a:gd name="T5" fmla="*/ 83 h 244"/>
                  <a:gd name="T6" fmla="*/ 41 w 243"/>
                  <a:gd name="T7" fmla="*/ 210 h 244"/>
                  <a:gd name="T8" fmla="*/ 41 w 243"/>
                  <a:gd name="T9" fmla="*/ 210 h 244"/>
                  <a:gd name="T10" fmla="*/ 169 w 243"/>
                  <a:gd name="T11" fmla="*/ 202 h 244"/>
                  <a:gd name="T12" fmla="*/ 242 w 243"/>
                  <a:gd name="T13" fmla="*/ 120 h 244"/>
                  <a:gd name="T14" fmla="*/ 107 w 243"/>
                  <a:gd name="T15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3" h="244">
                    <a:moveTo>
                      <a:pt x="107" y="0"/>
                    </a:moveTo>
                    <a:lnTo>
                      <a:pt x="33" y="83"/>
                    </a:lnTo>
                    <a:lnTo>
                      <a:pt x="33" y="83"/>
                    </a:lnTo>
                    <a:cubicBezTo>
                      <a:pt x="0" y="121"/>
                      <a:pt x="4" y="177"/>
                      <a:pt x="41" y="210"/>
                    </a:cubicBezTo>
                    <a:lnTo>
                      <a:pt x="41" y="210"/>
                    </a:lnTo>
                    <a:cubicBezTo>
                      <a:pt x="79" y="243"/>
                      <a:pt x="136" y="240"/>
                      <a:pt x="169" y="202"/>
                    </a:cubicBezTo>
                    <a:lnTo>
                      <a:pt x="242" y="120"/>
                    </a:lnTo>
                    <a:lnTo>
                      <a:pt x="10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38">
                <a:extLst>
                  <a:ext uri="{FF2B5EF4-FFF2-40B4-BE49-F238E27FC236}">
                    <a16:creationId xmlns:a16="http://schemas.microsoft.com/office/drawing/2014/main" id="{CD4704BF-915E-49B3-BADF-F288CC6AA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2693" y="7379299"/>
                <a:ext cx="227826" cy="220106"/>
              </a:xfrm>
              <a:custGeom>
                <a:avLst/>
                <a:gdLst>
                  <a:gd name="T0" fmla="*/ 115 w 260"/>
                  <a:gd name="T1" fmla="*/ 20 h 251"/>
                  <a:gd name="T2" fmla="*/ 47 w 260"/>
                  <a:gd name="T3" fmla="*/ 97 h 251"/>
                  <a:gd name="T4" fmla="*/ 47 w 260"/>
                  <a:gd name="T5" fmla="*/ 97 h 251"/>
                  <a:gd name="T6" fmla="*/ 55 w 260"/>
                  <a:gd name="T7" fmla="*/ 213 h 251"/>
                  <a:gd name="T8" fmla="*/ 55 w 260"/>
                  <a:gd name="T9" fmla="*/ 213 h 251"/>
                  <a:gd name="T10" fmla="*/ 114 w 260"/>
                  <a:gd name="T11" fmla="*/ 234 h 251"/>
                  <a:gd name="T12" fmla="*/ 114 w 260"/>
                  <a:gd name="T13" fmla="*/ 234 h 251"/>
                  <a:gd name="T14" fmla="*/ 171 w 260"/>
                  <a:gd name="T15" fmla="*/ 206 h 251"/>
                  <a:gd name="T16" fmla="*/ 239 w 260"/>
                  <a:gd name="T17" fmla="*/ 130 h 251"/>
                  <a:gd name="T18" fmla="*/ 115 w 260"/>
                  <a:gd name="T19" fmla="*/ 20 h 251"/>
                  <a:gd name="T20" fmla="*/ 110 w 260"/>
                  <a:gd name="T21" fmla="*/ 250 h 251"/>
                  <a:gd name="T22" fmla="*/ 110 w 260"/>
                  <a:gd name="T23" fmla="*/ 250 h 251"/>
                  <a:gd name="T24" fmla="*/ 44 w 260"/>
                  <a:gd name="T25" fmla="*/ 226 h 251"/>
                  <a:gd name="T26" fmla="*/ 44 w 260"/>
                  <a:gd name="T27" fmla="*/ 226 h 251"/>
                  <a:gd name="T28" fmla="*/ 36 w 260"/>
                  <a:gd name="T29" fmla="*/ 86 h 251"/>
                  <a:gd name="T30" fmla="*/ 108 w 260"/>
                  <a:gd name="T31" fmla="*/ 3 h 251"/>
                  <a:gd name="T32" fmla="*/ 108 w 260"/>
                  <a:gd name="T33" fmla="*/ 3 h 251"/>
                  <a:gd name="T34" fmla="*/ 121 w 260"/>
                  <a:gd name="T35" fmla="*/ 2 h 251"/>
                  <a:gd name="T36" fmla="*/ 256 w 260"/>
                  <a:gd name="T37" fmla="*/ 123 h 251"/>
                  <a:gd name="T38" fmla="*/ 256 w 260"/>
                  <a:gd name="T39" fmla="*/ 123 h 251"/>
                  <a:gd name="T40" fmla="*/ 259 w 260"/>
                  <a:gd name="T41" fmla="*/ 128 h 251"/>
                  <a:gd name="T42" fmla="*/ 259 w 260"/>
                  <a:gd name="T43" fmla="*/ 128 h 251"/>
                  <a:gd name="T44" fmla="*/ 257 w 260"/>
                  <a:gd name="T45" fmla="*/ 134 h 251"/>
                  <a:gd name="T46" fmla="*/ 183 w 260"/>
                  <a:gd name="T47" fmla="*/ 218 h 251"/>
                  <a:gd name="T48" fmla="*/ 183 w 260"/>
                  <a:gd name="T49" fmla="*/ 218 h 251"/>
                  <a:gd name="T50" fmla="*/ 115 w 260"/>
                  <a:gd name="T51" fmla="*/ 250 h 251"/>
                  <a:gd name="T52" fmla="*/ 115 w 260"/>
                  <a:gd name="T53" fmla="*/ 250 h 251"/>
                  <a:gd name="T54" fmla="*/ 110 w 260"/>
                  <a:gd name="T55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0" h="251">
                    <a:moveTo>
                      <a:pt x="115" y="20"/>
                    </a:moveTo>
                    <a:lnTo>
                      <a:pt x="47" y="97"/>
                    </a:lnTo>
                    <a:lnTo>
                      <a:pt x="47" y="97"/>
                    </a:lnTo>
                    <a:cubicBezTo>
                      <a:pt x="18" y="131"/>
                      <a:pt x="22" y="183"/>
                      <a:pt x="55" y="213"/>
                    </a:cubicBezTo>
                    <a:lnTo>
                      <a:pt x="55" y="213"/>
                    </a:lnTo>
                    <a:cubicBezTo>
                      <a:pt x="72" y="228"/>
                      <a:pt x="93" y="235"/>
                      <a:pt x="114" y="234"/>
                    </a:cubicBezTo>
                    <a:lnTo>
                      <a:pt x="114" y="234"/>
                    </a:lnTo>
                    <a:cubicBezTo>
                      <a:pt x="136" y="232"/>
                      <a:pt x="156" y="223"/>
                      <a:pt x="171" y="206"/>
                    </a:cubicBezTo>
                    <a:lnTo>
                      <a:pt x="239" y="130"/>
                    </a:lnTo>
                    <a:lnTo>
                      <a:pt x="115" y="20"/>
                    </a:lnTo>
                    <a:close/>
                    <a:moveTo>
                      <a:pt x="110" y="250"/>
                    </a:moveTo>
                    <a:lnTo>
                      <a:pt x="110" y="250"/>
                    </a:lnTo>
                    <a:cubicBezTo>
                      <a:pt x="85" y="250"/>
                      <a:pt x="62" y="242"/>
                      <a:pt x="44" y="226"/>
                    </a:cubicBezTo>
                    <a:lnTo>
                      <a:pt x="44" y="226"/>
                    </a:lnTo>
                    <a:cubicBezTo>
                      <a:pt x="3" y="190"/>
                      <a:pt x="0" y="127"/>
                      <a:pt x="36" y="86"/>
                    </a:cubicBezTo>
                    <a:lnTo>
                      <a:pt x="108" y="3"/>
                    </a:lnTo>
                    <a:lnTo>
                      <a:pt x="108" y="3"/>
                    </a:lnTo>
                    <a:cubicBezTo>
                      <a:pt x="112" y="0"/>
                      <a:pt x="117" y="0"/>
                      <a:pt x="121" y="2"/>
                    </a:cubicBezTo>
                    <a:lnTo>
                      <a:pt x="256" y="123"/>
                    </a:lnTo>
                    <a:lnTo>
                      <a:pt x="256" y="123"/>
                    </a:lnTo>
                    <a:cubicBezTo>
                      <a:pt x="258" y="123"/>
                      <a:pt x="259" y="126"/>
                      <a:pt x="259" y="128"/>
                    </a:cubicBezTo>
                    <a:lnTo>
                      <a:pt x="259" y="128"/>
                    </a:lnTo>
                    <a:cubicBezTo>
                      <a:pt x="259" y="130"/>
                      <a:pt x="258" y="132"/>
                      <a:pt x="257" y="134"/>
                    </a:cubicBezTo>
                    <a:lnTo>
                      <a:pt x="183" y="218"/>
                    </a:lnTo>
                    <a:lnTo>
                      <a:pt x="183" y="218"/>
                    </a:lnTo>
                    <a:cubicBezTo>
                      <a:pt x="166" y="237"/>
                      <a:pt x="142" y="249"/>
                      <a:pt x="115" y="250"/>
                    </a:cubicBezTo>
                    <a:lnTo>
                      <a:pt x="115" y="250"/>
                    </a:lnTo>
                    <a:cubicBezTo>
                      <a:pt x="114" y="250"/>
                      <a:pt x="111" y="250"/>
                      <a:pt x="110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 39">
                <a:extLst>
                  <a:ext uri="{FF2B5EF4-FFF2-40B4-BE49-F238E27FC236}">
                    <a16:creationId xmlns:a16="http://schemas.microsoft.com/office/drawing/2014/main" id="{A4C29AB0-C06B-4CEA-B0D4-FED51719B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8263" y="7132164"/>
                <a:ext cx="586946" cy="586946"/>
              </a:xfrm>
              <a:custGeom>
                <a:avLst/>
                <a:gdLst>
                  <a:gd name="T0" fmla="*/ 670 w 671"/>
                  <a:gd name="T1" fmla="*/ 335 h 671"/>
                  <a:gd name="T2" fmla="*/ 670 w 671"/>
                  <a:gd name="T3" fmla="*/ 335 h 671"/>
                  <a:gd name="T4" fmla="*/ 335 w 671"/>
                  <a:gd name="T5" fmla="*/ 670 h 671"/>
                  <a:gd name="T6" fmla="*/ 335 w 671"/>
                  <a:gd name="T7" fmla="*/ 670 h 671"/>
                  <a:gd name="T8" fmla="*/ 0 w 671"/>
                  <a:gd name="T9" fmla="*/ 335 h 671"/>
                  <a:gd name="T10" fmla="*/ 0 w 671"/>
                  <a:gd name="T11" fmla="*/ 335 h 671"/>
                  <a:gd name="T12" fmla="*/ 335 w 671"/>
                  <a:gd name="T13" fmla="*/ 0 h 671"/>
                  <a:gd name="T14" fmla="*/ 335 w 671"/>
                  <a:gd name="T15" fmla="*/ 0 h 671"/>
                  <a:gd name="T16" fmla="*/ 670 w 671"/>
                  <a:gd name="T17" fmla="*/ 33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1" h="671">
                    <a:moveTo>
                      <a:pt x="670" y="335"/>
                    </a:moveTo>
                    <a:lnTo>
                      <a:pt x="670" y="335"/>
                    </a:lnTo>
                    <a:cubicBezTo>
                      <a:pt x="670" y="520"/>
                      <a:pt x="520" y="670"/>
                      <a:pt x="335" y="670"/>
                    </a:cubicBezTo>
                    <a:lnTo>
                      <a:pt x="335" y="670"/>
                    </a:lnTo>
                    <a:cubicBezTo>
                      <a:pt x="150" y="670"/>
                      <a:pt x="0" y="520"/>
                      <a:pt x="0" y="335"/>
                    </a:cubicBezTo>
                    <a:lnTo>
                      <a:pt x="0" y="335"/>
                    </a:lnTo>
                    <a:cubicBezTo>
                      <a:pt x="0" y="150"/>
                      <a:pt x="150" y="0"/>
                      <a:pt x="335" y="0"/>
                    </a:cubicBezTo>
                    <a:lnTo>
                      <a:pt x="335" y="0"/>
                    </a:lnTo>
                    <a:cubicBezTo>
                      <a:pt x="520" y="0"/>
                      <a:pt x="670" y="150"/>
                      <a:pt x="670" y="3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40">
                <a:extLst>
                  <a:ext uri="{FF2B5EF4-FFF2-40B4-BE49-F238E27FC236}">
                    <a16:creationId xmlns:a16="http://schemas.microsoft.com/office/drawing/2014/main" id="{1A66B908-7B15-49A3-8A5C-56738540B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4402" y="7124441"/>
                <a:ext cx="602392" cy="602392"/>
              </a:xfrm>
              <a:custGeom>
                <a:avLst/>
                <a:gdLst>
                  <a:gd name="T0" fmla="*/ 343 w 688"/>
                  <a:gd name="T1" fmla="*/ 17 h 689"/>
                  <a:gd name="T2" fmla="*/ 343 w 688"/>
                  <a:gd name="T3" fmla="*/ 17 h 689"/>
                  <a:gd name="T4" fmla="*/ 16 w 688"/>
                  <a:gd name="T5" fmla="*/ 344 h 689"/>
                  <a:gd name="T6" fmla="*/ 16 w 688"/>
                  <a:gd name="T7" fmla="*/ 344 h 689"/>
                  <a:gd name="T8" fmla="*/ 343 w 688"/>
                  <a:gd name="T9" fmla="*/ 671 h 689"/>
                  <a:gd name="T10" fmla="*/ 343 w 688"/>
                  <a:gd name="T11" fmla="*/ 671 h 689"/>
                  <a:gd name="T12" fmla="*/ 670 w 688"/>
                  <a:gd name="T13" fmla="*/ 344 h 689"/>
                  <a:gd name="T14" fmla="*/ 670 w 688"/>
                  <a:gd name="T15" fmla="*/ 344 h 689"/>
                  <a:gd name="T16" fmla="*/ 343 w 688"/>
                  <a:gd name="T17" fmla="*/ 17 h 689"/>
                  <a:gd name="T18" fmla="*/ 343 w 688"/>
                  <a:gd name="T19" fmla="*/ 688 h 689"/>
                  <a:gd name="T20" fmla="*/ 343 w 688"/>
                  <a:gd name="T21" fmla="*/ 688 h 689"/>
                  <a:gd name="T22" fmla="*/ 0 w 688"/>
                  <a:gd name="T23" fmla="*/ 344 h 689"/>
                  <a:gd name="T24" fmla="*/ 0 w 688"/>
                  <a:gd name="T25" fmla="*/ 344 h 689"/>
                  <a:gd name="T26" fmla="*/ 343 w 688"/>
                  <a:gd name="T27" fmla="*/ 0 h 689"/>
                  <a:gd name="T28" fmla="*/ 343 w 688"/>
                  <a:gd name="T29" fmla="*/ 0 h 689"/>
                  <a:gd name="T30" fmla="*/ 687 w 688"/>
                  <a:gd name="T31" fmla="*/ 344 h 689"/>
                  <a:gd name="T32" fmla="*/ 687 w 688"/>
                  <a:gd name="T33" fmla="*/ 344 h 689"/>
                  <a:gd name="T34" fmla="*/ 343 w 688"/>
                  <a:gd name="T35" fmla="*/ 688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8" h="689">
                    <a:moveTo>
                      <a:pt x="343" y="17"/>
                    </a:moveTo>
                    <a:lnTo>
                      <a:pt x="343" y="17"/>
                    </a:lnTo>
                    <a:cubicBezTo>
                      <a:pt x="163" y="17"/>
                      <a:pt x="16" y="164"/>
                      <a:pt x="16" y="344"/>
                    </a:cubicBezTo>
                    <a:lnTo>
                      <a:pt x="16" y="344"/>
                    </a:lnTo>
                    <a:cubicBezTo>
                      <a:pt x="16" y="524"/>
                      <a:pt x="163" y="671"/>
                      <a:pt x="343" y="671"/>
                    </a:cubicBezTo>
                    <a:lnTo>
                      <a:pt x="343" y="671"/>
                    </a:lnTo>
                    <a:cubicBezTo>
                      <a:pt x="523" y="671"/>
                      <a:pt x="670" y="524"/>
                      <a:pt x="670" y="344"/>
                    </a:cubicBezTo>
                    <a:lnTo>
                      <a:pt x="670" y="344"/>
                    </a:lnTo>
                    <a:cubicBezTo>
                      <a:pt x="670" y="164"/>
                      <a:pt x="523" y="17"/>
                      <a:pt x="343" y="17"/>
                    </a:cubicBezTo>
                    <a:close/>
                    <a:moveTo>
                      <a:pt x="343" y="688"/>
                    </a:moveTo>
                    <a:lnTo>
                      <a:pt x="343" y="688"/>
                    </a:lnTo>
                    <a:cubicBezTo>
                      <a:pt x="154" y="688"/>
                      <a:pt x="0" y="534"/>
                      <a:pt x="0" y="344"/>
                    </a:cubicBezTo>
                    <a:lnTo>
                      <a:pt x="0" y="344"/>
                    </a:lnTo>
                    <a:cubicBezTo>
                      <a:pt x="0" y="155"/>
                      <a:pt x="154" y="0"/>
                      <a:pt x="343" y="0"/>
                    </a:cubicBezTo>
                    <a:lnTo>
                      <a:pt x="343" y="0"/>
                    </a:lnTo>
                    <a:cubicBezTo>
                      <a:pt x="533" y="0"/>
                      <a:pt x="687" y="155"/>
                      <a:pt x="687" y="344"/>
                    </a:cubicBezTo>
                    <a:lnTo>
                      <a:pt x="687" y="344"/>
                    </a:lnTo>
                    <a:cubicBezTo>
                      <a:pt x="687" y="534"/>
                      <a:pt x="533" y="688"/>
                      <a:pt x="343" y="6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41">
                <a:extLst>
                  <a:ext uri="{FF2B5EF4-FFF2-40B4-BE49-F238E27FC236}">
                    <a16:creationId xmlns:a16="http://schemas.microsoft.com/office/drawing/2014/main" id="{80E2506F-D28E-453F-8E2B-5A766C117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4999" y="7317516"/>
                <a:ext cx="281890" cy="212383"/>
              </a:xfrm>
              <a:custGeom>
                <a:avLst/>
                <a:gdLst>
                  <a:gd name="T0" fmla="*/ 93 w 321"/>
                  <a:gd name="T1" fmla="*/ 243 h 244"/>
                  <a:gd name="T2" fmla="*/ 93 w 321"/>
                  <a:gd name="T3" fmla="*/ 243 h 244"/>
                  <a:gd name="T4" fmla="*/ 93 w 321"/>
                  <a:gd name="T5" fmla="*/ 243 h 244"/>
                  <a:gd name="T6" fmla="*/ 93 w 321"/>
                  <a:gd name="T7" fmla="*/ 243 h 244"/>
                  <a:gd name="T8" fmla="*/ 87 w 321"/>
                  <a:gd name="T9" fmla="*/ 240 h 244"/>
                  <a:gd name="T10" fmla="*/ 2 w 321"/>
                  <a:gd name="T11" fmla="*/ 136 h 244"/>
                  <a:gd name="T12" fmla="*/ 2 w 321"/>
                  <a:gd name="T13" fmla="*/ 136 h 244"/>
                  <a:gd name="T14" fmla="*/ 3 w 321"/>
                  <a:gd name="T15" fmla="*/ 125 h 244"/>
                  <a:gd name="T16" fmla="*/ 3 w 321"/>
                  <a:gd name="T17" fmla="*/ 125 h 244"/>
                  <a:gd name="T18" fmla="*/ 15 w 321"/>
                  <a:gd name="T19" fmla="*/ 125 h 244"/>
                  <a:gd name="T20" fmla="*/ 94 w 321"/>
                  <a:gd name="T21" fmla="*/ 222 h 244"/>
                  <a:gd name="T22" fmla="*/ 305 w 321"/>
                  <a:gd name="T23" fmla="*/ 4 h 244"/>
                  <a:gd name="T24" fmla="*/ 305 w 321"/>
                  <a:gd name="T25" fmla="*/ 4 h 244"/>
                  <a:gd name="T26" fmla="*/ 317 w 321"/>
                  <a:gd name="T27" fmla="*/ 4 h 244"/>
                  <a:gd name="T28" fmla="*/ 317 w 321"/>
                  <a:gd name="T29" fmla="*/ 4 h 244"/>
                  <a:gd name="T30" fmla="*/ 317 w 321"/>
                  <a:gd name="T31" fmla="*/ 15 h 244"/>
                  <a:gd name="T32" fmla="*/ 99 w 321"/>
                  <a:gd name="T33" fmla="*/ 240 h 244"/>
                  <a:gd name="T34" fmla="*/ 99 w 321"/>
                  <a:gd name="T35" fmla="*/ 240 h 244"/>
                  <a:gd name="T36" fmla="*/ 93 w 321"/>
                  <a:gd name="T37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1" h="244">
                    <a:moveTo>
                      <a:pt x="93" y="243"/>
                    </a:moveTo>
                    <a:lnTo>
                      <a:pt x="93" y="243"/>
                    </a:lnTo>
                    <a:lnTo>
                      <a:pt x="93" y="243"/>
                    </a:lnTo>
                    <a:lnTo>
                      <a:pt x="93" y="243"/>
                    </a:lnTo>
                    <a:cubicBezTo>
                      <a:pt x="90" y="242"/>
                      <a:pt x="88" y="241"/>
                      <a:pt x="87" y="240"/>
                    </a:cubicBezTo>
                    <a:lnTo>
                      <a:pt x="2" y="136"/>
                    </a:lnTo>
                    <a:lnTo>
                      <a:pt x="2" y="136"/>
                    </a:lnTo>
                    <a:cubicBezTo>
                      <a:pt x="0" y="132"/>
                      <a:pt x="0" y="127"/>
                      <a:pt x="3" y="125"/>
                    </a:cubicBezTo>
                    <a:lnTo>
                      <a:pt x="3" y="125"/>
                    </a:lnTo>
                    <a:cubicBezTo>
                      <a:pt x="7" y="121"/>
                      <a:pt x="12" y="122"/>
                      <a:pt x="15" y="125"/>
                    </a:cubicBezTo>
                    <a:lnTo>
                      <a:pt x="94" y="222"/>
                    </a:lnTo>
                    <a:lnTo>
                      <a:pt x="305" y="4"/>
                    </a:lnTo>
                    <a:lnTo>
                      <a:pt x="305" y="4"/>
                    </a:lnTo>
                    <a:cubicBezTo>
                      <a:pt x="307" y="1"/>
                      <a:pt x="313" y="0"/>
                      <a:pt x="317" y="4"/>
                    </a:cubicBezTo>
                    <a:lnTo>
                      <a:pt x="317" y="4"/>
                    </a:lnTo>
                    <a:cubicBezTo>
                      <a:pt x="320" y="7"/>
                      <a:pt x="320" y="12"/>
                      <a:pt x="317" y="15"/>
                    </a:cubicBezTo>
                    <a:lnTo>
                      <a:pt x="99" y="240"/>
                    </a:lnTo>
                    <a:lnTo>
                      <a:pt x="99" y="240"/>
                    </a:lnTo>
                    <a:cubicBezTo>
                      <a:pt x="97" y="242"/>
                      <a:pt x="95" y="243"/>
                      <a:pt x="93" y="2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42">
                <a:extLst>
                  <a:ext uri="{FF2B5EF4-FFF2-40B4-BE49-F238E27FC236}">
                    <a16:creationId xmlns:a16="http://schemas.microsoft.com/office/drawing/2014/main" id="{35C23AE8-FD62-4CF1-BA24-E52BBE9AD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6794" y="6707401"/>
                <a:ext cx="3788117" cy="1424890"/>
              </a:xfrm>
              <a:custGeom>
                <a:avLst/>
                <a:gdLst>
                  <a:gd name="T0" fmla="*/ 4326 w 4327"/>
                  <a:gd name="T1" fmla="*/ 1628 h 1629"/>
                  <a:gd name="T2" fmla="*/ 0 w 4327"/>
                  <a:gd name="T3" fmla="*/ 1628 h 1629"/>
                  <a:gd name="T4" fmla="*/ 0 w 4327"/>
                  <a:gd name="T5" fmla="*/ 0 h 1629"/>
                  <a:gd name="T6" fmla="*/ 4326 w 4327"/>
                  <a:gd name="T7" fmla="*/ 0 h 1629"/>
                  <a:gd name="T8" fmla="*/ 4326 w 4327"/>
                  <a:gd name="T9" fmla="*/ 1628 h 1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7" h="1629">
                    <a:moveTo>
                      <a:pt x="4326" y="1628"/>
                    </a:moveTo>
                    <a:lnTo>
                      <a:pt x="0" y="1628"/>
                    </a:lnTo>
                    <a:lnTo>
                      <a:pt x="0" y="0"/>
                    </a:lnTo>
                    <a:lnTo>
                      <a:pt x="4326" y="0"/>
                    </a:lnTo>
                    <a:lnTo>
                      <a:pt x="4326" y="162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43">
                <a:extLst>
                  <a:ext uri="{FF2B5EF4-FFF2-40B4-BE49-F238E27FC236}">
                    <a16:creationId xmlns:a16="http://schemas.microsoft.com/office/drawing/2014/main" id="{06570E6F-F96C-4EE3-A055-974E0228B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9071" y="6699678"/>
                <a:ext cx="3803563" cy="1440336"/>
              </a:xfrm>
              <a:custGeom>
                <a:avLst/>
                <a:gdLst>
                  <a:gd name="T0" fmla="*/ 16 w 4343"/>
                  <a:gd name="T1" fmla="*/ 1628 h 1645"/>
                  <a:gd name="T2" fmla="*/ 4326 w 4343"/>
                  <a:gd name="T3" fmla="*/ 1628 h 1645"/>
                  <a:gd name="T4" fmla="*/ 4326 w 4343"/>
                  <a:gd name="T5" fmla="*/ 16 h 1645"/>
                  <a:gd name="T6" fmla="*/ 16 w 4343"/>
                  <a:gd name="T7" fmla="*/ 16 h 1645"/>
                  <a:gd name="T8" fmla="*/ 16 w 4343"/>
                  <a:gd name="T9" fmla="*/ 1628 h 1645"/>
                  <a:gd name="T10" fmla="*/ 4334 w 4343"/>
                  <a:gd name="T11" fmla="*/ 1644 h 1645"/>
                  <a:gd name="T12" fmla="*/ 8 w 4343"/>
                  <a:gd name="T13" fmla="*/ 1644 h 1645"/>
                  <a:gd name="T14" fmla="*/ 8 w 4343"/>
                  <a:gd name="T15" fmla="*/ 1644 h 1645"/>
                  <a:gd name="T16" fmla="*/ 0 w 4343"/>
                  <a:gd name="T17" fmla="*/ 1637 h 1645"/>
                  <a:gd name="T18" fmla="*/ 0 w 4343"/>
                  <a:gd name="T19" fmla="*/ 9 h 1645"/>
                  <a:gd name="T20" fmla="*/ 0 w 4343"/>
                  <a:gd name="T21" fmla="*/ 9 h 1645"/>
                  <a:gd name="T22" fmla="*/ 8 w 4343"/>
                  <a:gd name="T23" fmla="*/ 0 h 1645"/>
                  <a:gd name="T24" fmla="*/ 4334 w 4343"/>
                  <a:gd name="T25" fmla="*/ 0 h 1645"/>
                  <a:gd name="T26" fmla="*/ 4334 w 4343"/>
                  <a:gd name="T27" fmla="*/ 0 h 1645"/>
                  <a:gd name="T28" fmla="*/ 4342 w 4343"/>
                  <a:gd name="T29" fmla="*/ 9 h 1645"/>
                  <a:gd name="T30" fmla="*/ 4342 w 4343"/>
                  <a:gd name="T31" fmla="*/ 1637 h 1645"/>
                  <a:gd name="T32" fmla="*/ 4342 w 4343"/>
                  <a:gd name="T33" fmla="*/ 1637 h 1645"/>
                  <a:gd name="T34" fmla="*/ 4334 w 4343"/>
                  <a:gd name="T35" fmla="*/ 1644 h 1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43" h="1645">
                    <a:moveTo>
                      <a:pt x="16" y="1628"/>
                    </a:moveTo>
                    <a:lnTo>
                      <a:pt x="4326" y="1628"/>
                    </a:lnTo>
                    <a:lnTo>
                      <a:pt x="4326" y="16"/>
                    </a:lnTo>
                    <a:lnTo>
                      <a:pt x="16" y="16"/>
                    </a:lnTo>
                    <a:lnTo>
                      <a:pt x="16" y="1628"/>
                    </a:lnTo>
                    <a:close/>
                    <a:moveTo>
                      <a:pt x="4334" y="1644"/>
                    </a:moveTo>
                    <a:lnTo>
                      <a:pt x="8" y="1644"/>
                    </a:lnTo>
                    <a:lnTo>
                      <a:pt x="8" y="1644"/>
                    </a:lnTo>
                    <a:cubicBezTo>
                      <a:pt x="3" y="1644"/>
                      <a:pt x="0" y="1641"/>
                      <a:pt x="0" y="163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4334" y="0"/>
                    </a:lnTo>
                    <a:lnTo>
                      <a:pt x="4334" y="0"/>
                    </a:lnTo>
                    <a:cubicBezTo>
                      <a:pt x="4338" y="0"/>
                      <a:pt x="4342" y="3"/>
                      <a:pt x="4342" y="9"/>
                    </a:cubicBezTo>
                    <a:lnTo>
                      <a:pt x="4342" y="1637"/>
                    </a:lnTo>
                    <a:lnTo>
                      <a:pt x="4342" y="1637"/>
                    </a:lnTo>
                    <a:cubicBezTo>
                      <a:pt x="4342" y="1641"/>
                      <a:pt x="4338" y="1644"/>
                      <a:pt x="4334" y="16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44">
                <a:extLst>
                  <a:ext uri="{FF2B5EF4-FFF2-40B4-BE49-F238E27FC236}">
                    <a16:creationId xmlns:a16="http://schemas.microsoft.com/office/drawing/2014/main" id="{57DB8155-9D59-460E-9AE3-4FFCF86CA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9470" y="6796216"/>
                <a:ext cx="1753115" cy="1251122"/>
              </a:xfrm>
              <a:custGeom>
                <a:avLst/>
                <a:gdLst>
                  <a:gd name="T0" fmla="*/ 2003 w 2004"/>
                  <a:gd name="T1" fmla="*/ 0 h 1427"/>
                  <a:gd name="T2" fmla="*/ 0 w 2004"/>
                  <a:gd name="T3" fmla="*/ 0 h 1427"/>
                  <a:gd name="T4" fmla="*/ 0 w 2004"/>
                  <a:gd name="T5" fmla="*/ 1426 h 1427"/>
                  <a:gd name="T6" fmla="*/ 2003 w 2004"/>
                  <a:gd name="T7" fmla="*/ 1426 h 1427"/>
                  <a:gd name="T8" fmla="*/ 2003 w 2004"/>
                  <a:gd name="T9" fmla="*/ 0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4" h="1427">
                    <a:moveTo>
                      <a:pt x="2003" y="0"/>
                    </a:moveTo>
                    <a:lnTo>
                      <a:pt x="0" y="0"/>
                    </a:lnTo>
                    <a:lnTo>
                      <a:pt x="0" y="1426"/>
                    </a:lnTo>
                    <a:lnTo>
                      <a:pt x="2003" y="1426"/>
                    </a:lnTo>
                    <a:lnTo>
                      <a:pt x="200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45">
                <a:extLst>
                  <a:ext uri="{FF2B5EF4-FFF2-40B4-BE49-F238E27FC236}">
                    <a16:creationId xmlns:a16="http://schemas.microsoft.com/office/drawing/2014/main" id="{21B8E1EA-1DA9-4DB8-B311-A1664106B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1747" y="6788493"/>
                <a:ext cx="1768561" cy="1262705"/>
              </a:xfrm>
              <a:custGeom>
                <a:avLst/>
                <a:gdLst>
                  <a:gd name="T0" fmla="*/ 16 w 2020"/>
                  <a:gd name="T1" fmla="*/ 1426 h 1444"/>
                  <a:gd name="T2" fmla="*/ 2002 w 2020"/>
                  <a:gd name="T3" fmla="*/ 1426 h 1444"/>
                  <a:gd name="T4" fmla="*/ 2002 w 2020"/>
                  <a:gd name="T5" fmla="*/ 16 h 1444"/>
                  <a:gd name="T6" fmla="*/ 16 w 2020"/>
                  <a:gd name="T7" fmla="*/ 16 h 1444"/>
                  <a:gd name="T8" fmla="*/ 16 w 2020"/>
                  <a:gd name="T9" fmla="*/ 1426 h 1444"/>
                  <a:gd name="T10" fmla="*/ 2011 w 2020"/>
                  <a:gd name="T11" fmla="*/ 1443 h 1444"/>
                  <a:gd name="T12" fmla="*/ 8 w 2020"/>
                  <a:gd name="T13" fmla="*/ 1443 h 1444"/>
                  <a:gd name="T14" fmla="*/ 8 w 2020"/>
                  <a:gd name="T15" fmla="*/ 1443 h 1444"/>
                  <a:gd name="T16" fmla="*/ 0 w 2020"/>
                  <a:gd name="T17" fmla="*/ 1434 h 1444"/>
                  <a:gd name="T18" fmla="*/ 0 w 2020"/>
                  <a:gd name="T19" fmla="*/ 8 h 1444"/>
                  <a:gd name="T20" fmla="*/ 0 w 2020"/>
                  <a:gd name="T21" fmla="*/ 8 h 1444"/>
                  <a:gd name="T22" fmla="*/ 8 w 2020"/>
                  <a:gd name="T23" fmla="*/ 0 h 1444"/>
                  <a:gd name="T24" fmla="*/ 2011 w 2020"/>
                  <a:gd name="T25" fmla="*/ 0 h 1444"/>
                  <a:gd name="T26" fmla="*/ 2011 w 2020"/>
                  <a:gd name="T27" fmla="*/ 0 h 1444"/>
                  <a:gd name="T28" fmla="*/ 2019 w 2020"/>
                  <a:gd name="T29" fmla="*/ 8 h 1444"/>
                  <a:gd name="T30" fmla="*/ 2019 w 2020"/>
                  <a:gd name="T31" fmla="*/ 1434 h 1444"/>
                  <a:gd name="T32" fmla="*/ 2019 w 2020"/>
                  <a:gd name="T33" fmla="*/ 1434 h 1444"/>
                  <a:gd name="T34" fmla="*/ 2011 w 2020"/>
                  <a:gd name="T35" fmla="*/ 1443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0" h="1444">
                    <a:moveTo>
                      <a:pt x="16" y="1426"/>
                    </a:moveTo>
                    <a:lnTo>
                      <a:pt x="2002" y="1426"/>
                    </a:lnTo>
                    <a:lnTo>
                      <a:pt x="2002" y="16"/>
                    </a:lnTo>
                    <a:lnTo>
                      <a:pt x="16" y="16"/>
                    </a:lnTo>
                    <a:lnTo>
                      <a:pt x="16" y="1426"/>
                    </a:lnTo>
                    <a:close/>
                    <a:moveTo>
                      <a:pt x="2011" y="1443"/>
                    </a:moveTo>
                    <a:lnTo>
                      <a:pt x="8" y="1443"/>
                    </a:lnTo>
                    <a:lnTo>
                      <a:pt x="8" y="1443"/>
                    </a:lnTo>
                    <a:cubicBezTo>
                      <a:pt x="3" y="1443"/>
                      <a:pt x="0" y="1439"/>
                      <a:pt x="0" y="143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011" y="0"/>
                    </a:lnTo>
                    <a:lnTo>
                      <a:pt x="2011" y="0"/>
                    </a:lnTo>
                    <a:cubicBezTo>
                      <a:pt x="2016" y="0"/>
                      <a:pt x="2019" y="4"/>
                      <a:pt x="2019" y="8"/>
                    </a:cubicBezTo>
                    <a:lnTo>
                      <a:pt x="2019" y="1434"/>
                    </a:lnTo>
                    <a:lnTo>
                      <a:pt x="2019" y="1434"/>
                    </a:lnTo>
                    <a:cubicBezTo>
                      <a:pt x="2019" y="1439"/>
                      <a:pt x="2016" y="1443"/>
                      <a:pt x="2011" y="1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46">
                <a:extLst>
                  <a:ext uri="{FF2B5EF4-FFF2-40B4-BE49-F238E27FC236}">
                    <a16:creationId xmlns:a16="http://schemas.microsoft.com/office/drawing/2014/main" id="{E4E100F5-36E6-4912-91FF-C998D8849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9121" y="6796216"/>
                <a:ext cx="1753115" cy="1251122"/>
              </a:xfrm>
              <a:custGeom>
                <a:avLst/>
                <a:gdLst>
                  <a:gd name="T0" fmla="*/ 0 w 2004"/>
                  <a:gd name="T1" fmla="*/ 1426 h 1427"/>
                  <a:gd name="T2" fmla="*/ 2003 w 2004"/>
                  <a:gd name="T3" fmla="*/ 1426 h 1427"/>
                  <a:gd name="T4" fmla="*/ 2003 w 2004"/>
                  <a:gd name="T5" fmla="*/ 0 h 1427"/>
                  <a:gd name="T6" fmla="*/ 0 w 2004"/>
                  <a:gd name="T7" fmla="*/ 0 h 1427"/>
                  <a:gd name="T8" fmla="*/ 0 w 2004"/>
                  <a:gd name="T9" fmla="*/ 1426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4" h="1427">
                    <a:moveTo>
                      <a:pt x="0" y="1426"/>
                    </a:moveTo>
                    <a:lnTo>
                      <a:pt x="2003" y="1426"/>
                    </a:lnTo>
                    <a:lnTo>
                      <a:pt x="2003" y="0"/>
                    </a:lnTo>
                    <a:lnTo>
                      <a:pt x="0" y="0"/>
                    </a:lnTo>
                    <a:lnTo>
                      <a:pt x="0" y="14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47">
                <a:extLst>
                  <a:ext uri="{FF2B5EF4-FFF2-40B4-BE49-F238E27FC236}">
                    <a16:creationId xmlns:a16="http://schemas.microsoft.com/office/drawing/2014/main" id="{29DCB3B3-6355-4D29-98C6-5D81CA6E4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1398" y="6788493"/>
                <a:ext cx="1768561" cy="1262705"/>
              </a:xfrm>
              <a:custGeom>
                <a:avLst/>
                <a:gdLst>
                  <a:gd name="T0" fmla="*/ 16 w 2020"/>
                  <a:gd name="T1" fmla="*/ 1426 h 1444"/>
                  <a:gd name="T2" fmla="*/ 2003 w 2020"/>
                  <a:gd name="T3" fmla="*/ 1426 h 1444"/>
                  <a:gd name="T4" fmla="*/ 2003 w 2020"/>
                  <a:gd name="T5" fmla="*/ 16 h 1444"/>
                  <a:gd name="T6" fmla="*/ 16 w 2020"/>
                  <a:gd name="T7" fmla="*/ 16 h 1444"/>
                  <a:gd name="T8" fmla="*/ 16 w 2020"/>
                  <a:gd name="T9" fmla="*/ 1426 h 1444"/>
                  <a:gd name="T10" fmla="*/ 2011 w 2020"/>
                  <a:gd name="T11" fmla="*/ 1443 h 1444"/>
                  <a:gd name="T12" fmla="*/ 8 w 2020"/>
                  <a:gd name="T13" fmla="*/ 1443 h 1444"/>
                  <a:gd name="T14" fmla="*/ 8 w 2020"/>
                  <a:gd name="T15" fmla="*/ 1443 h 1444"/>
                  <a:gd name="T16" fmla="*/ 0 w 2020"/>
                  <a:gd name="T17" fmla="*/ 1434 h 1444"/>
                  <a:gd name="T18" fmla="*/ 0 w 2020"/>
                  <a:gd name="T19" fmla="*/ 8 h 1444"/>
                  <a:gd name="T20" fmla="*/ 0 w 2020"/>
                  <a:gd name="T21" fmla="*/ 8 h 1444"/>
                  <a:gd name="T22" fmla="*/ 8 w 2020"/>
                  <a:gd name="T23" fmla="*/ 0 h 1444"/>
                  <a:gd name="T24" fmla="*/ 2011 w 2020"/>
                  <a:gd name="T25" fmla="*/ 0 h 1444"/>
                  <a:gd name="T26" fmla="*/ 2011 w 2020"/>
                  <a:gd name="T27" fmla="*/ 0 h 1444"/>
                  <a:gd name="T28" fmla="*/ 2019 w 2020"/>
                  <a:gd name="T29" fmla="*/ 8 h 1444"/>
                  <a:gd name="T30" fmla="*/ 2019 w 2020"/>
                  <a:gd name="T31" fmla="*/ 1434 h 1444"/>
                  <a:gd name="T32" fmla="*/ 2019 w 2020"/>
                  <a:gd name="T33" fmla="*/ 1434 h 1444"/>
                  <a:gd name="T34" fmla="*/ 2011 w 2020"/>
                  <a:gd name="T35" fmla="*/ 1443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0" h="1444">
                    <a:moveTo>
                      <a:pt x="16" y="1426"/>
                    </a:moveTo>
                    <a:lnTo>
                      <a:pt x="2003" y="1426"/>
                    </a:lnTo>
                    <a:lnTo>
                      <a:pt x="2003" y="16"/>
                    </a:lnTo>
                    <a:lnTo>
                      <a:pt x="16" y="16"/>
                    </a:lnTo>
                    <a:lnTo>
                      <a:pt x="16" y="1426"/>
                    </a:lnTo>
                    <a:close/>
                    <a:moveTo>
                      <a:pt x="2011" y="1443"/>
                    </a:moveTo>
                    <a:lnTo>
                      <a:pt x="8" y="1443"/>
                    </a:lnTo>
                    <a:lnTo>
                      <a:pt x="8" y="1443"/>
                    </a:lnTo>
                    <a:cubicBezTo>
                      <a:pt x="3" y="1443"/>
                      <a:pt x="0" y="1439"/>
                      <a:pt x="0" y="143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011" y="0"/>
                    </a:lnTo>
                    <a:lnTo>
                      <a:pt x="2011" y="0"/>
                    </a:lnTo>
                    <a:cubicBezTo>
                      <a:pt x="2015" y="0"/>
                      <a:pt x="2019" y="4"/>
                      <a:pt x="2019" y="8"/>
                    </a:cubicBezTo>
                    <a:lnTo>
                      <a:pt x="2019" y="1434"/>
                    </a:lnTo>
                    <a:lnTo>
                      <a:pt x="2019" y="1434"/>
                    </a:lnTo>
                    <a:cubicBezTo>
                      <a:pt x="2019" y="1439"/>
                      <a:pt x="2015" y="1443"/>
                      <a:pt x="2011" y="1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99A49D68-8B6E-4802-8331-4539A04F3E48}"/>
                </a:ext>
              </a:extLst>
            </p:cNvPr>
            <p:cNvGrpSpPr/>
            <p:nvPr/>
          </p:nvGrpSpPr>
          <p:grpSpPr>
            <a:xfrm>
              <a:off x="7827233" y="8769435"/>
              <a:ext cx="3714751" cy="4197436"/>
              <a:chOff x="7827233" y="8769435"/>
              <a:chExt cx="3714751" cy="4197436"/>
            </a:xfrm>
          </p:grpSpPr>
          <p:sp>
            <p:nvSpPr>
              <p:cNvPr id="54" name="Freeform 48">
                <a:extLst>
                  <a:ext uri="{FF2B5EF4-FFF2-40B4-BE49-F238E27FC236}">
                    <a16:creationId xmlns:a16="http://schemas.microsoft.com/office/drawing/2014/main" id="{7EF091F2-1235-42D5-8157-59A3D5E39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6959" y="12202297"/>
                <a:ext cx="2351647" cy="764574"/>
              </a:xfrm>
              <a:custGeom>
                <a:avLst/>
                <a:gdLst>
                  <a:gd name="T0" fmla="*/ 2569 w 2687"/>
                  <a:gd name="T1" fmla="*/ 0 h 871"/>
                  <a:gd name="T2" fmla="*/ 8 w 2687"/>
                  <a:gd name="T3" fmla="*/ 0 h 871"/>
                  <a:gd name="T4" fmla="*/ 8 w 2687"/>
                  <a:gd name="T5" fmla="*/ 0 h 871"/>
                  <a:gd name="T6" fmla="*/ 0 w 2687"/>
                  <a:gd name="T7" fmla="*/ 8 h 871"/>
                  <a:gd name="T8" fmla="*/ 0 w 2687"/>
                  <a:gd name="T9" fmla="*/ 863 h 871"/>
                  <a:gd name="T10" fmla="*/ 0 w 2687"/>
                  <a:gd name="T11" fmla="*/ 863 h 871"/>
                  <a:gd name="T12" fmla="*/ 8 w 2687"/>
                  <a:gd name="T13" fmla="*/ 870 h 871"/>
                  <a:gd name="T14" fmla="*/ 245 w 2687"/>
                  <a:gd name="T15" fmla="*/ 870 h 871"/>
                  <a:gd name="T16" fmla="*/ 245 w 2687"/>
                  <a:gd name="T17" fmla="*/ 870 h 871"/>
                  <a:gd name="T18" fmla="*/ 245 w 2687"/>
                  <a:gd name="T19" fmla="*/ 165 h 871"/>
                  <a:gd name="T20" fmla="*/ 2517 w 2687"/>
                  <a:gd name="T21" fmla="*/ 165 h 871"/>
                  <a:gd name="T22" fmla="*/ 2517 w 2687"/>
                  <a:gd name="T23" fmla="*/ 863 h 871"/>
                  <a:gd name="T24" fmla="*/ 2517 w 2687"/>
                  <a:gd name="T25" fmla="*/ 863 h 871"/>
                  <a:gd name="T26" fmla="*/ 2525 w 2687"/>
                  <a:gd name="T27" fmla="*/ 870 h 871"/>
                  <a:gd name="T28" fmla="*/ 2678 w 2687"/>
                  <a:gd name="T29" fmla="*/ 870 h 871"/>
                  <a:gd name="T30" fmla="*/ 2678 w 2687"/>
                  <a:gd name="T31" fmla="*/ 870 h 871"/>
                  <a:gd name="T32" fmla="*/ 2686 w 2687"/>
                  <a:gd name="T33" fmla="*/ 863 h 871"/>
                  <a:gd name="T34" fmla="*/ 2686 w 2687"/>
                  <a:gd name="T35" fmla="*/ 117 h 871"/>
                  <a:gd name="T36" fmla="*/ 2686 w 2687"/>
                  <a:gd name="T37" fmla="*/ 117 h 871"/>
                  <a:gd name="T38" fmla="*/ 2569 w 2687"/>
                  <a:gd name="T39" fmla="*/ 0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7" h="871">
                    <a:moveTo>
                      <a:pt x="2569" y="0"/>
                    </a:moveTo>
                    <a:lnTo>
                      <a:pt x="8" y="0"/>
                    </a:lnTo>
                    <a:lnTo>
                      <a:pt x="8" y="0"/>
                    </a:lnTo>
                    <a:cubicBezTo>
                      <a:pt x="4" y="0"/>
                      <a:pt x="0" y="4"/>
                      <a:pt x="0" y="8"/>
                    </a:cubicBezTo>
                    <a:lnTo>
                      <a:pt x="0" y="863"/>
                    </a:lnTo>
                    <a:lnTo>
                      <a:pt x="0" y="863"/>
                    </a:lnTo>
                    <a:cubicBezTo>
                      <a:pt x="0" y="867"/>
                      <a:pt x="4" y="870"/>
                      <a:pt x="8" y="870"/>
                    </a:cubicBezTo>
                    <a:lnTo>
                      <a:pt x="245" y="870"/>
                    </a:lnTo>
                    <a:lnTo>
                      <a:pt x="245" y="870"/>
                    </a:lnTo>
                    <a:cubicBezTo>
                      <a:pt x="250" y="870"/>
                      <a:pt x="245" y="165"/>
                      <a:pt x="245" y="165"/>
                    </a:cubicBezTo>
                    <a:lnTo>
                      <a:pt x="2517" y="165"/>
                    </a:lnTo>
                    <a:lnTo>
                      <a:pt x="2517" y="863"/>
                    </a:lnTo>
                    <a:lnTo>
                      <a:pt x="2517" y="863"/>
                    </a:lnTo>
                    <a:cubicBezTo>
                      <a:pt x="2517" y="867"/>
                      <a:pt x="2520" y="870"/>
                      <a:pt x="2525" y="870"/>
                    </a:cubicBezTo>
                    <a:lnTo>
                      <a:pt x="2678" y="870"/>
                    </a:lnTo>
                    <a:lnTo>
                      <a:pt x="2678" y="870"/>
                    </a:lnTo>
                    <a:cubicBezTo>
                      <a:pt x="2683" y="870"/>
                      <a:pt x="2686" y="867"/>
                      <a:pt x="2686" y="863"/>
                    </a:cubicBezTo>
                    <a:lnTo>
                      <a:pt x="2686" y="117"/>
                    </a:lnTo>
                    <a:lnTo>
                      <a:pt x="2686" y="117"/>
                    </a:lnTo>
                    <a:cubicBezTo>
                      <a:pt x="2686" y="52"/>
                      <a:pt x="2633" y="0"/>
                      <a:pt x="2569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49">
                <a:extLst>
                  <a:ext uri="{FF2B5EF4-FFF2-40B4-BE49-F238E27FC236}">
                    <a16:creationId xmlns:a16="http://schemas.microsoft.com/office/drawing/2014/main" id="{8D9459B3-2B9F-49D9-A25C-FA6E4DE5E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38817" y="10302446"/>
                <a:ext cx="1911437" cy="2656703"/>
              </a:xfrm>
              <a:custGeom>
                <a:avLst/>
                <a:gdLst>
                  <a:gd name="T0" fmla="*/ 437 w 2181"/>
                  <a:gd name="T1" fmla="*/ 3032 h 3033"/>
                  <a:gd name="T2" fmla="*/ 13 w 2181"/>
                  <a:gd name="T3" fmla="*/ 220 h 3033"/>
                  <a:gd name="T4" fmla="*/ 13 w 2181"/>
                  <a:gd name="T5" fmla="*/ 220 h 3033"/>
                  <a:gd name="T6" fmla="*/ 154 w 2181"/>
                  <a:gd name="T7" fmla="*/ 1 h 3033"/>
                  <a:gd name="T8" fmla="*/ 1617 w 2181"/>
                  <a:gd name="T9" fmla="*/ 1 h 3033"/>
                  <a:gd name="T10" fmla="*/ 1617 w 2181"/>
                  <a:gd name="T11" fmla="*/ 1 h 3033"/>
                  <a:gd name="T12" fmla="*/ 1732 w 2181"/>
                  <a:gd name="T13" fmla="*/ 101 h 3033"/>
                  <a:gd name="T14" fmla="*/ 2180 w 2181"/>
                  <a:gd name="T15" fmla="*/ 3032 h 3033"/>
                  <a:gd name="T16" fmla="*/ 437 w 2181"/>
                  <a:gd name="T17" fmla="*/ 3032 h 3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81" h="3033">
                    <a:moveTo>
                      <a:pt x="437" y="3032"/>
                    </a:moveTo>
                    <a:lnTo>
                      <a:pt x="13" y="220"/>
                    </a:lnTo>
                    <a:lnTo>
                      <a:pt x="13" y="220"/>
                    </a:lnTo>
                    <a:cubicBezTo>
                      <a:pt x="0" y="127"/>
                      <a:pt x="154" y="0"/>
                      <a:pt x="154" y="1"/>
                    </a:cubicBezTo>
                    <a:lnTo>
                      <a:pt x="1617" y="1"/>
                    </a:lnTo>
                    <a:lnTo>
                      <a:pt x="1617" y="1"/>
                    </a:lnTo>
                    <a:cubicBezTo>
                      <a:pt x="1675" y="1"/>
                      <a:pt x="1723" y="44"/>
                      <a:pt x="1732" y="101"/>
                    </a:cubicBezTo>
                    <a:lnTo>
                      <a:pt x="2180" y="3032"/>
                    </a:lnTo>
                    <a:lnTo>
                      <a:pt x="437" y="30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50">
                <a:extLst>
                  <a:ext uri="{FF2B5EF4-FFF2-40B4-BE49-F238E27FC236}">
                    <a16:creationId xmlns:a16="http://schemas.microsoft.com/office/drawing/2014/main" id="{51CA1AC0-600B-4F60-9338-55298E907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31094" y="10298583"/>
                <a:ext cx="1923020" cy="2668288"/>
              </a:xfrm>
              <a:custGeom>
                <a:avLst/>
                <a:gdLst>
                  <a:gd name="T0" fmla="*/ 452 w 2198"/>
                  <a:gd name="T1" fmla="*/ 3029 h 3046"/>
                  <a:gd name="T2" fmla="*/ 2179 w 2198"/>
                  <a:gd name="T3" fmla="*/ 3029 h 3046"/>
                  <a:gd name="T4" fmla="*/ 1732 w 2198"/>
                  <a:gd name="T5" fmla="*/ 108 h 3046"/>
                  <a:gd name="T6" fmla="*/ 1732 w 2198"/>
                  <a:gd name="T7" fmla="*/ 108 h 3046"/>
                  <a:gd name="T8" fmla="*/ 1625 w 2198"/>
                  <a:gd name="T9" fmla="*/ 16 h 3046"/>
                  <a:gd name="T10" fmla="*/ 165 w 2198"/>
                  <a:gd name="T11" fmla="*/ 16 h 3046"/>
                  <a:gd name="T12" fmla="*/ 165 w 2198"/>
                  <a:gd name="T13" fmla="*/ 16 h 3046"/>
                  <a:gd name="T14" fmla="*/ 30 w 2198"/>
                  <a:gd name="T15" fmla="*/ 224 h 3046"/>
                  <a:gd name="T16" fmla="*/ 452 w 2198"/>
                  <a:gd name="T17" fmla="*/ 3029 h 3046"/>
                  <a:gd name="T18" fmla="*/ 2188 w 2198"/>
                  <a:gd name="T19" fmla="*/ 3045 h 3046"/>
                  <a:gd name="T20" fmla="*/ 445 w 2198"/>
                  <a:gd name="T21" fmla="*/ 3045 h 3046"/>
                  <a:gd name="T22" fmla="*/ 445 w 2198"/>
                  <a:gd name="T23" fmla="*/ 3045 h 3046"/>
                  <a:gd name="T24" fmla="*/ 437 w 2198"/>
                  <a:gd name="T25" fmla="*/ 3038 h 3046"/>
                  <a:gd name="T26" fmla="*/ 13 w 2198"/>
                  <a:gd name="T27" fmla="*/ 227 h 3046"/>
                  <a:gd name="T28" fmla="*/ 13 w 2198"/>
                  <a:gd name="T29" fmla="*/ 227 h 3046"/>
                  <a:gd name="T30" fmla="*/ 158 w 2198"/>
                  <a:gd name="T31" fmla="*/ 1 h 3046"/>
                  <a:gd name="T32" fmla="*/ 158 w 2198"/>
                  <a:gd name="T33" fmla="*/ 1 h 3046"/>
                  <a:gd name="T34" fmla="*/ 162 w 2198"/>
                  <a:gd name="T35" fmla="*/ 0 h 3046"/>
                  <a:gd name="T36" fmla="*/ 162 w 2198"/>
                  <a:gd name="T37" fmla="*/ 0 h 3046"/>
                  <a:gd name="T38" fmla="*/ 1625 w 2198"/>
                  <a:gd name="T39" fmla="*/ 0 h 3046"/>
                  <a:gd name="T40" fmla="*/ 1625 w 2198"/>
                  <a:gd name="T41" fmla="*/ 0 h 3046"/>
                  <a:gd name="T42" fmla="*/ 1749 w 2198"/>
                  <a:gd name="T43" fmla="*/ 106 h 3046"/>
                  <a:gd name="T44" fmla="*/ 2196 w 2198"/>
                  <a:gd name="T45" fmla="*/ 3036 h 3046"/>
                  <a:gd name="T46" fmla="*/ 2196 w 2198"/>
                  <a:gd name="T47" fmla="*/ 3036 h 3046"/>
                  <a:gd name="T48" fmla="*/ 2194 w 2198"/>
                  <a:gd name="T49" fmla="*/ 3043 h 3046"/>
                  <a:gd name="T50" fmla="*/ 2194 w 2198"/>
                  <a:gd name="T51" fmla="*/ 3043 h 3046"/>
                  <a:gd name="T52" fmla="*/ 2188 w 2198"/>
                  <a:gd name="T53" fmla="*/ 3045 h 3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98" h="3046">
                    <a:moveTo>
                      <a:pt x="452" y="3029"/>
                    </a:moveTo>
                    <a:lnTo>
                      <a:pt x="2179" y="3029"/>
                    </a:lnTo>
                    <a:lnTo>
                      <a:pt x="1732" y="108"/>
                    </a:lnTo>
                    <a:lnTo>
                      <a:pt x="1732" y="108"/>
                    </a:lnTo>
                    <a:cubicBezTo>
                      <a:pt x="1724" y="54"/>
                      <a:pt x="1679" y="16"/>
                      <a:pt x="1625" y="16"/>
                    </a:cubicBezTo>
                    <a:lnTo>
                      <a:pt x="165" y="16"/>
                    </a:lnTo>
                    <a:lnTo>
                      <a:pt x="165" y="16"/>
                    </a:lnTo>
                    <a:cubicBezTo>
                      <a:pt x="141" y="34"/>
                      <a:pt x="19" y="146"/>
                      <a:pt x="30" y="224"/>
                    </a:cubicBezTo>
                    <a:lnTo>
                      <a:pt x="452" y="3029"/>
                    </a:lnTo>
                    <a:close/>
                    <a:moveTo>
                      <a:pt x="2188" y="3045"/>
                    </a:moveTo>
                    <a:lnTo>
                      <a:pt x="445" y="3045"/>
                    </a:lnTo>
                    <a:lnTo>
                      <a:pt x="445" y="3045"/>
                    </a:lnTo>
                    <a:cubicBezTo>
                      <a:pt x="441" y="3045"/>
                      <a:pt x="437" y="3043"/>
                      <a:pt x="437" y="3038"/>
                    </a:cubicBezTo>
                    <a:lnTo>
                      <a:pt x="13" y="227"/>
                    </a:lnTo>
                    <a:lnTo>
                      <a:pt x="13" y="227"/>
                    </a:lnTo>
                    <a:cubicBezTo>
                      <a:pt x="0" y="130"/>
                      <a:pt x="156" y="2"/>
                      <a:pt x="158" y="1"/>
                    </a:cubicBezTo>
                    <a:lnTo>
                      <a:pt x="158" y="1"/>
                    </a:lnTo>
                    <a:cubicBezTo>
                      <a:pt x="159" y="0"/>
                      <a:pt x="161" y="0"/>
                      <a:pt x="162" y="0"/>
                    </a:cubicBezTo>
                    <a:lnTo>
                      <a:pt x="162" y="0"/>
                    </a:lnTo>
                    <a:lnTo>
                      <a:pt x="1625" y="0"/>
                    </a:lnTo>
                    <a:lnTo>
                      <a:pt x="1625" y="0"/>
                    </a:lnTo>
                    <a:cubicBezTo>
                      <a:pt x="1687" y="0"/>
                      <a:pt x="1739" y="44"/>
                      <a:pt x="1749" y="106"/>
                    </a:cubicBezTo>
                    <a:lnTo>
                      <a:pt x="2196" y="3036"/>
                    </a:lnTo>
                    <a:lnTo>
                      <a:pt x="2196" y="3036"/>
                    </a:lnTo>
                    <a:cubicBezTo>
                      <a:pt x="2197" y="3038"/>
                      <a:pt x="2196" y="3041"/>
                      <a:pt x="2194" y="3043"/>
                    </a:cubicBezTo>
                    <a:lnTo>
                      <a:pt x="2194" y="3043"/>
                    </a:lnTo>
                    <a:cubicBezTo>
                      <a:pt x="2193" y="3045"/>
                      <a:pt x="2191" y="3045"/>
                      <a:pt x="2188" y="30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51">
                <a:extLst>
                  <a:ext uri="{FF2B5EF4-FFF2-40B4-BE49-F238E27FC236}">
                    <a16:creationId xmlns:a16="http://schemas.microsoft.com/office/drawing/2014/main" id="{678C9A58-16C6-4206-ACEC-EDCE8B84D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5668" y="12530522"/>
                <a:ext cx="2942453" cy="428626"/>
              </a:xfrm>
              <a:custGeom>
                <a:avLst/>
                <a:gdLst>
                  <a:gd name="T0" fmla="*/ 0 w 3362"/>
                  <a:gd name="T1" fmla="*/ 487 h 488"/>
                  <a:gd name="T2" fmla="*/ 3361 w 3362"/>
                  <a:gd name="T3" fmla="*/ 487 h 488"/>
                  <a:gd name="T4" fmla="*/ 3361 w 3362"/>
                  <a:gd name="T5" fmla="*/ 487 h 488"/>
                  <a:gd name="T6" fmla="*/ 2183 w 3362"/>
                  <a:gd name="T7" fmla="*/ 0 h 488"/>
                  <a:gd name="T8" fmla="*/ 0 w 3362"/>
                  <a:gd name="T9" fmla="*/ 0 h 488"/>
                  <a:gd name="T10" fmla="*/ 0 w 3362"/>
                  <a:gd name="T11" fmla="*/ 487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62" h="488">
                    <a:moveTo>
                      <a:pt x="0" y="487"/>
                    </a:moveTo>
                    <a:lnTo>
                      <a:pt x="3361" y="487"/>
                    </a:lnTo>
                    <a:lnTo>
                      <a:pt x="3361" y="487"/>
                    </a:lnTo>
                    <a:cubicBezTo>
                      <a:pt x="3361" y="487"/>
                      <a:pt x="3308" y="22"/>
                      <a:pt x="2183" y="0"/>
                    </a:cubicBezTo>
                    <a:lnTo>
                      <a:pt x="0" y="0"/>
                    </a:lnTo>
                    <a:lnTo>
                      <a:pt x="0" y="4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 52">
                <a:extLst>
                  <a:ext uri="{FF2B5EF4-FFF2-40B4-BE49-F238E27FC236}">
                    <a16:creationId xmlns:a16="http://schemas.microsoft.com/office/drawing/2014/main" id="{37D9D5AD-D5EC-44EF-B821-15D8C8313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4085" y="12522799"/>
                <a:ext cx="2957899" cy="440209"/>
              </a:xfrm>
              <a:custGeom>
                <a:avLst/>
                <a:gdLst>
                  <a:gd name="T0" fmla="*/ 16 w 3379"/>
                  <a:gd name="T1" fmla="*/ 487 h 504"/>
                  <a:gd name="T2" fmla="*/ 3360 w 3379"/>
                  <a:gd name="T3" fmla="*/ 487 h 504"/>
                  <a:gd name="T4" fmla="*/ 3360 w 3379"/>
                  <a:gd name="T5" fmla="*/ 487 h 504"/>
                  <a:gd name="T6" fmla="*/ 3197 w 3379"/>
                  <a:gd name="T7" fmla="*/ 266 h 504"/>
                  <a:gd name="T8" fmla="*/ 3197 w 3379"/>
                  <a:gd name="T9" fmla="*/ 266 h 504"/>
                  <a:gd name="T10" fmla="*/ 2192 w 3379"/>
                  <a:gd name="T11" fmla="*/ 17 h 504"/>
                  <a:gd name="T12" fmla="*/ 16 w 3379"/>
                  <a:gd name="T13" fmla="*/ 17 h 504"/>
                  <a:gd name="T14" fmla="*/ 16 w 3379"/>
                  <a:gd name="T15" fmla="*/ 487 h 504"/>
                  <a:gd name="T16" fmla="*/ 3370 w 3379"/>
                  <a:gd name="T17" fmla="*/ 503 h 504"/>
                  <a:gd name="T18" fmla="*/ 9 w 3379"/>
                  <a:gd name="T19" fmla="*/ 503 h 504"/>
                  <a:gd name="T20" fmla="*/ 9 w 3379"/>
                  <a:gd name="T21" fmla="*/ 503 h 504"/>
                  <a:gd name="T22" fmla="*/ 0 w 3379"/>
                  <a:gd name="T23" fmla="*/ 496 h 504"/>
                  <a:gd name="T24" fmla="*/ 0 w 3379"/>
                  <a:gd name="T25" fmla="*/ 9 h 504"/>
                  <a:gd name="T26" fmla="*/ 0 w 3379"/>
                  <a:gd name="T27" fmla="*/ 9 h 504"/>
                  <a:gd name="T28" fmla="*/ 9 w 3379"/>
                  <a:gd name="T29" fmla="*/ 0 h 504"/>
                  <a:gd name="T30" fmla="*/ 2192 w 3379"/>
                  <a:gd name="T31" fmla="*/ 0 h 504"/>
                  <a:gd name="T32" fmla="*/ 2192 w 3379"/>
                  <a:gd name="T33" fmla="*/ 0 h 504"/>
                  <a:gd name="T34" fmla="*/ 3208 w 3379"/>
                  <a:gd name="T35" fmla="*/ 253 h 504"/>
                  <a:gd name="T36" fmla="*/ 3208 w 3379"/>
                  <a:gd name="T37" fmla="*/ 253 h 504"/>
                  <a:gd name="T38" fmla="*/ 3378 w 3379"/>
                  <a:gd name="T39" fmla="*/ 494 h 504"/>
                  <a:gd name="T40" fmla="*/ 3378 w 3379"/>
                  <a:gd name="T41" fmla="*/ 494 h 504"/>
                  <a:gd name="T42" fmla="*/ 3377 w 3379"/>
                  <a:gd name="T43" fmla="*/ 501 h 504"/>
                  <a:gd name="T44" fmla="*/ 3377 w 3379"/>
                  <a:gd name="T45" fmla="*/ 501 h 504"/>
                  <a:gd name="T46" fmla="*/ 3370 w 3379"/>
                  <a:gd name="T47" fmla="*/ 503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79" h="504">
                    <a:moveTo>
                      <a:pt x="16" y="487"/>
                    </a:moveTo>
                    <a:lnTo>
                      <a:pt x="3360" y="487"/>
                    </a:lnTo>
                    <a:lnTo>
                      <a:pt x="3360" y="487"/>
                    </a:lnTo>
                    <a:cubicBezTo>
                      <a:pt x="3353" y="457"/>
                      <a:pt x="3322" y="362"/>
                      <a:pt x="3197" y="266"/>
                    </a:cubicBezTo>
                    <a:lnTo>
                      <a:pt x="3197" y="266"/>
                    </a:lnTo>
                    <a:cubicBezTo>
                      <a:pt x="2943" y="72"/>
                      <a:pt x="2511" y="23"/>
                      <a:pt x="2192" y="17"/>
                    </a:cubicBezTo>
                    <a:lnTo>
                      <a:pt x="16" y="17"/>
                    </a:lnTo>
                    <a:lnTo>
                      <a:pt x="16" y="487"/>
                    </a:lnTo>
                    <a:close/>
                    <a:moveTo>
                      <a:pt x="3370" y="503"/>
                    </a:moveTo>
                    <a:lnTo>
                      <a:pt x="9" y="503"/>
                    </a:lnTo>
                    <a:lnTo>
                      <a:pt x="9" y="503"/>
                    </a:lnTo>
                    <a:cubicBezTo>
                      <a:pt x="3" y="503"/>
                      <a:pt x="0" y="500"/>
                      <a:pt x="0" y="49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2192" y="0"/>
                    </a:lnTo>
                    <a:lnTo>
                      <a:pt x="2192" y="0"/>
                    </a:lnTo>
                    <a:cubicBezTo>
                      <a:pt x="2514" y="6"/>
                      <a:pt x="2952" y="56"/>
                      <a:pt x="3208" y="253"/>
                    </a:cubicBezTo>
                    <a:lnTo>
                      <a:pt x="3208" y="253"/>
                    </a:lnTo>
                    <a:cubicBezTo>
                      <a:pt x="3363" y="373"/>
                      <a:pt x="3377" y="489"/>
                      <a:pt x="3378" y="494"/>
                    </a:cubicBezTo>
                    <a:lnTo>
                      <a:pt x="3378" y="494"/>
                    </a:lnTo>
                    <a:cubicBezTo>
                      <a:pt x="3378" y="496"/>
                      <a:pt x="3378" y="499"/>
                      <a:pt x="3377" y="501"/>
                    </a:cubicBezTo>
                    <a:lnTo>
                      <a:pt x="3377" y="501"/>
                    </a:lnTo>
                    <a:cubicBezTo>
                      <a:pt x="3375" y="503"/>
                      <a:pt x="3372" y="503"/>
                      <a:pt x="3370" y="5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53">
                <a:extLst>
                  <a:ext uri="{FF2B5EF4-FFF2-40B4-BE49-F238E27FC236}">
                    <a16:creationId xmlns:a16="http://schemas.microsoft.com/office/drawing/2014/main" id="{EED87592-DF98-41D0-8322-165EE5F4D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7233" y="10294723"/>
                <a:ext cx="2718487" cy="2668286"/>
              </a:xfrm>
              <a:custGeom>
                <a:avLst/>
                <a:gdLst>
                  <a:gd name="T0" fmla="*/ 2996 w 3104"/>
                  <a:gd name="T1" fmla="*/ 2694 h 3048"/>
                  <a:gd name="T2" fmla="*/ 564 w 3104"/>
                  <a:gd name="T3" fmla="*/ 2694 h 3048"/>
                  <a:gd name="T4" fmla="*/ 173 w 3104"/>
                  <a:gd name="T5" fmla="*/ 8 h 3048"/>
                  <a:gd name="T6" fmla="*/ 173 w 3104"/>
                  <a:gd name="T7" fmla="*/ 8 h 3048"/>
                  <a:gd name="T8" fmla="*/ 164 w 3104"/>
                  <a:gd name="T9" fmla="*/ 2 h 3048"/>
                  <a:gd name="T10" fmla="*/ 164 w 3104"/>
                  <a:gd name="T11" fmla="*/ 2 h 3048"/>
                  <a:gd name="T12" fmla="*/ 25 w 3104"/>
                  <a:gd name="T13" fmla="*/ 58 h 3048"/>
                  <a:gd name="T14" fmla="*/ 25 w 3104"/>
                  <a:gd name="T15" fmla="*/ 58 h 3048"/>
                  <a:gd name="T16" fmla="*/ 7 w 3104"/>
                  <a:gd name="T17" fmla="*/ 166 h 3048"/>
                  <a:gd name="T18" fmla="*/ 439 w 3104"/>
                  <a:gd name="T19" fmla="*/ 3040 h 3048"/>
                  <a:gd name="T20" fmla="*/ 439 w 3104"/>
                  <a:gd name="T21" fmla="*/ 3040 h 3048"/>
                  <a:gd name="T22" fmla="*/ 447 w 3104"/>
                  <a:gd name="T23" fmla="*/ 3047 h 3048"/>
                  <a:gd name="T24" fmla="*/ 605 w 3104"/>
                  <a:gd name="T25" fmla="*/ 3047 h 3048"/>
                  <a:gd name="T26" fmla="*/ 605 w 3104"/>
                  <a:gd name="T27" fmla="*/ 3047 h 3048"/>
                  <a:gd name="T28" fmla="*/ 611 w 3104"/>
                  <a:gd name="T29" fmla="*/ 3045 h 3048"/>
                  <a:gd name="T30" fmla="*/ 611 w 3104"/>
                  <a:gd name="T31" fmla="*/ 3045 h 3048"/>
                  <a:gd name="T32" fmla="*/ 613 w 3104"/>
                  <a:gd name="T33" fmla="*/ 3038 h 3048"/>
                  <a:gd name="T34" fmla="*/ 587 w 3104"/>
                  <a:gd name="T35" fmla="*/ 2860 h 3048"/>
                  <a:gd name="T36" fmla="*/ 2888 w 3104"/>
                  <a:gd name="T37" fmla="*/ 2860 h 3048"/>
                  <a:gd name="T38" fmla="*/ 2888 w 3104"/>
                  <a:gd name="T39" fmla="*/ 3040 h 3048"/>
                  <a:gd name="T40" fmla="*/ 2888 w 3104"/>
                  <a:gd name="T41" fmla="*/ 3040 h 3048"/>
                  <a:gd name="T42" fmla="*/ 2896 w 3104"/>
                  <a:gd name="T43" fmla="*/ 3047 h 3048"/>
                  <a:gd name="T44" fmla="*/ 3094 w 3104"/>
                  <a:gd name="T45" fmla="*/ 3047 h 3048"/>
                  <a:gd name="T46" fmla="*/ 3094 w 3104"/>
                  <a:gd name="T47" fmla="*/ 3047 h 3048"/>
                  <a:gd name="T48" fmla="*/ 3103 w 3104"/>
                  <a:gd name="T49" fmla="*/ 3040 h 3048"/>
                  <a:gd name="T50" fmla="*/ 3103 w 3104"/>
                  <a:gd name="T51" fmla="*/ 2807 h 3048"/>
                  <a:gd name="T52" fmla="*/ 3103 w 3104"/>
                  <a:gd name="T53" fmla="*/ 2807 h 3048"/>
                  <a:gd name="T54" fmla="*/ 2996 w 3104"/>
                  <a:gd name="T55" fmla="*/ 2694 h 3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04" h="3048">
                    <a:moveTo>
                      <a:pt x="2996" y="2694"/>
                    </a:moveTo>
                    <a:lnTo>
                      <a:pt x="564" y="2694"/>
                    </a:lnTo>
                    <a:lnTo>
                      <a:pt x="173" y="8"/>
                    </a:lnTo>
                    <a:lnTo>
                      <a:pt x="173" y="8"/>
                    </a:lnTo>
                    <a:cubicBezTo>
                      <a:pt x="172" y="4"/>
                      <a:pt x="168" y="0"/>
                      <a:pt x="164" y="2"/>
                    </a:cubicBezTo>
                    <a:lnTo>
                      <a:pt x="164" y="2"/>
                    </a:lnTo>
                    <a:cubicBezTo>
                      <a:pt x="94" y="9"/>
                      <a:pt x="48" y="28"/>
                      <a:pt x="25" y="58"/>
                    </a:cubicBezTo>
                    <a:lnTo>
                      <a:pt x="25" y="58"/>
                    </a:lnTo>
                    <a:cubicBezTo>
                      <a:pt x="0" y="90"/>
                      <a:pt x="2" y="133"/>
                      <a:pt x="7" y="166"/>
                    </a:cubicBezTo>
                    <a:lnTo>
                      <a:pt x="439" y="3040"/>
                    </a:lnTo>
                    <a:lnTo>
                      <a:pt x="439" y="3040"/>
                    </a:lnTo>
                    <a:cubicBezTo>
                      <a:pt x="439" y="3045"/>
                      <a:pt x="443" y="3047"/>
                      <a:pt x="447" y="3047"/>
                    </a:cubicBezTo>
                    <a:lnTo>
                      <a:pt x="605" y="3047"/>
                    </a:lnTo>
                    <a:lnTo>
                      <a:pt x="605" y="3047"/>
                    </a:lnTo>
                    <a:cubicBezTo>
                      <a:pt x="607" y="3047"/>
                      <a:pt x="610" y="3047"/>
                      <a:pt x="611" y="3045"/>
                    </a:cubicBezTo>
                    <a:lnTo>
                      <a:pt x="611" y="3045"/>
                    </a:lnTo>
                    <a:cubicBezTo>
                      <a:pt x="613" y="3043"/>
                      <a:pt x="613" y="3040"/>
                      <a:pt x="613" y="3038"/>
                    </a:cubicBezTo>
                    <a:lnTo>
                      <a:pt x="587" y="2860"/>
                    </a:lnTo>
                    <a:lnTo>
                      <a:pt x="2888" y="2860"/>
                    </a:lnTo>
                    <a:lnTo>
                      <a:pt x="2888" y="3040"/>
                    </a:lnTo>
                    <a:lnTo>
                      <a:pt x="2888" y="3040"/>
                    </a:lnTo>
                    <a:cubicBezTo>
                      <a:pt x="2888" y="3044"/>
                      <a:pt x="2891" y="3047"/>
                      <a:pt x="2896" y="3047"/>
                    </a:cubicBezTo>
                    <a:lnTo>
                      <a:pt x="3094" y="3047"/>
                    </a:lnTo>
                    <a:lnTo>
                      <a:pt x="3094" y="3047"/>
                    </a:lnTo>
                    <a:cubicBezTo>
                      <a:pt x="3098" y="3047"/>
                      <a:pt x="3103" y="3044"/>
                      <a:pt x="3103" y="3040"/>
                    </a:cubicBezTo>
                    <a:lnTo>
                      <a:pt x="3103" y="2807"/>
                    </a:lnTo>
                    <a:lnTo>
                      <a:pt x="3103" y="2807"/>
                    </a:lnTo>
                    <a:cubicBezTo>
                      <a:pt x="3103" y="2744"/>
                      <a:pt x="3055" y="2694"/>
                      <a:pt x="2996" y="26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54">
                <a:extLst>
                  <a:ext uri="{FF2B5EF4-FFF2-40B4-BE49-F238E27FC236}">
                    <a16:creationId xmlns:a16="http://schemas.microsoft.com/office/drawing/2014/main" id="{4D3E5276-62C0-4EFB-827F-85652001B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6058" y="10175016"/>
                <a:ext cx="2189462" cy="2486797"/>
              </a:xfrm>
              <a:custGeom>
                <a:avLst/>
                <a:gdLst>
                  <a:gd name="T0" fmla="*/ 1983 w 2501"/>
                  <a:gd name="T1" fmla="*/ 1219 h 2842"/>
                  <a:gd name="T2" fmla="*/ 2500 w 2501"/>
                  <a:gd name="T3" fmla="*/ 1052 h 2842"/>
                  <a:gd name="T4" fmla="*/ 2500 w 2501"/>
                  <a:gd name="T5" fmla="*/ 1052 h 2842"/>
                  <a:gd name="T6" fmla="*/ 1841 w 2501"/>
                  <a:gd name="T7" fmla="*/ 165 h 2842"/>
                  <a:gd name="T8" fmla="*/ 1841 w 2501"/>
                  <a:gd name="T9" fmla="*/ 165 h 2842"/>
                  <a:gd name="T10" fmla="*/ 1280 w 2501"/>
                  <a:gd name="T11" fmla="*/ 17 h 2842"/>
                  <a:gd name="T12" fmla="*/ 838 w 2501"/>
                  <a:gd name="T13" fmla="*/ 0 h 2842"/>
                  <a:gd name="T14" fmla="*/ 838 w 2501"/>
                  <a:gd name="T15" fmla="*/ 0 h 2842"/>
                  <a:gd name="T16" fmla="*/ 439 w 2501"/>
                  <a:gd name="T17" fmla="*/ 92 h 2842"/>
                  <a:gd name="T18" fmla="*/ 439 w 2501"/>
                  <a:gd name="T19" fmla="*/ 92 h 2842"/>
                  <a:gd name="T20" fmla="*/ 38 w 2501"/>
                  <a:gd name="T21" fmla="*/ 597 h 2842"/>
                  <a:gd name="T22" fmla="*/ 38 w 2501"/>
                  <a:gd name="T23" fmla="*/ 597 h 2842"/>
                  <a:gd name="T24" fmla="*/ 304 w 2501"/>
                  <a:gd name="T25" fmla="*/ 2838 h 2842"/>
                  <a:gd name="T26" fmla="*/ 2329 w 2501"/>
                  <a:gd name="T27" fmla="*/ 2841 h 2842"/>
                  <a:gd name="T28" fmla="*/ 2329 w 2501"/>
                  <a:gd name="T29" fmla="*/ 2841 h 2842"/>
                  <a:gd name="T30" fmla="*/ 1983 w 2501"/>
                  <a:gd name="T31" fmla="*/ 1219 h 2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01" h="2842">
                    <a:moveTo>
                      <a:pt x="1983" y="1219"/>
                    </a:moveTo>
                    <a:lnTo>
                      <a:pt x="2500" y="1052"/>
                    </a:lnTo>
                    <a:lnTo>
                      <a:pt x="2500" y="1052"/>
                    </a:lnTo>
                    <a:cubicBezTo>
                      <a:pt x="2500" y="1052"/>
                      <a:pt x="2043" y="348"/>
                      <a:pt x="1841" y="165"/>
                    </a:cubicBezTo>
                    <a:lnTo>
                      <a:pt x="1841" y="165"/>
                    </a:lnTo>
                    <a:cubicBezTo>
                      <a:pt x="1711" y="46"/>
                      <a:pt x="1280" y="17"/>
                      <a:pt x="1280" y="17"/>
                    </a:cubicBezTo>
                    <a:lnTo>
                      <a:pt x="838" y="0"/>
                    </a:lnTo>
                    <a:lnTo>
                      <a:pt x="838" y="0"/>
                    </a:lnTo>
                    <a:cubicBezTo>
                      <a:pt x="838" y="0"/>
                      <a:pt x="532" y="44"/>
                      <a:pt x="439" y="92"/>
                    </a:cubicBezTo>
                    <a:lnTo>
                      <a:pt x="439" y="92"/>
                    </a:lnTo>
                    <a:cubicBezTo>
                      <a:pt x="338" y="142"/>
                      <a:pt x="59" y="307"/>
                      <a:pt x="38" y="597"/>
                    </a:cubicBezTo>
                    <a:lnTo>
                      <a:pt x="38" y="597"/>
                    </a:lnTo>
                    <a:cubicBezTo>
                      <a:pt x="0" y="1127"/>
                      <a:pt x="304" y="2838"/>
                      <a:pt x="304" y="2838"/>
                    </a:cubicBezTo>
                    <a:lnTo>
                      <a:pt x="2329" y="2841"/>
                    </a:lnTo>
                    <a:lnTo>
                      <a:pt x="2329" y="2841"/>
                    </a:lnTo>
                    <a:cubicBezTo>
                      <a:pt x="2277" y="2596"/>
                      <a:pt x="2064" y="1659"/>
                      <a:pt x="1983" y="121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55">
                <a:extLst>
                  <a:ext uri="{FF2B5EF4-FFF2-40B4-BE49-F238E27FC236}">
                    <a16:creationId xmlns:a16="http://schemas.microsoft.com/office/drawing/2014/main" id="{77E907B5-D881-4AF4-B19E-398593A0F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3781" y="10167293"/>
                <a:ext cx="2189462" cy="2502243"/>
              </a:xfrm>
              <a:custGeom>
                <a:avLst/>
                <a:gdLst>
                  <a:gd name="T0" fmla="*/ 301 w 2500"/>
                  <a:gd name="T1" fmla="*/ 2837 h 2858"/>
                  <a:gd name="T2" fmla="*/ 2308 w 2500"/>
                  <a:gd name="T3" fmla="*/ 2840 h 2858"/>
                  <a:gd name="T4" fmla="*/ 2308 w 2500"/>
                  <a:gd name="T5" fmla="*/ 2840 h 2858"/>
                  <a:gd name="T6" fmla="*/ 2225 w 2500"/>
                  <a:gd name="T7" fmla="*/ 2459 h 2858"/>
                  <a:gd name="T8" fmla="*/ 2225 w 2500"/>
                  <a:gd name="T9" fmla="*/ 2459 h 2858"/>
                  <a:gd name="T10" fmla="*/ 1964 w 2500"/>
                  <a:gd name="T11" fmla="*/ 1227 h 2858"/>
                  <a:gd name="T12" fmla="*/ 1964 w 2500"/>
                  <a:gd name="T13" fmla="*/ 1227 h 2858"/>
                  <a:gd name="T14" fmla="*/ 1970 w 2500"/>
                  <a:gd name="T15" fmla="*/ 1219 h 2858"/>
                  <a:gd name="T16" fmla="*/ 2478 w 2500"/>
                  <a:gd name="T17" fmla="*/ 1054 h 2858"/>
                  <a:gd name="T18" fmla="*/ 2478 w 2500"/>
                  <a:gd name="T19" fmla="*/ 1054 h 2858"/>
                  <a:gd name="T20" fmla="*/ 1826 w 2500"/>
                  <a:gd name="T21" fmla="*/ 178 h 2858"/>
                  <a:gd name="T22" fmla="*/ 1826 w 2500"/>
                  <a:gd name="T23" fmla="*/ 178 h 2858"/>
                  <a:gd name="T24" fmla="*/ 1269 w 2500"/>
                  <a:gd name="T25" fmla="*/ 32 h 2858"/>
                  <a:gd name="T26" fmla="*/ 828 w 2500"/>
                  <a:gd name="T27" fmla="*/ 16 h 2858"/>
                  <a:gd name="T28" fmla="*/ 828 w 2500"/>
                  <a:gd name="T29" fmla="*/ 16 h 2858"/>
                  <a:gd name="T30" fmla="*/ 433 w 2500"/>
                  <a:gd name="T31" fmla="*/ 106 h 2858"/>
                  <a:gd name="T32" fmla="*/ 433 w 2500"/>
                  <a:gd name="T33" fmla="*/ 106 h 2858"/>
                  <a:gd name="T34" fmla="*/ 37 w 2500"/>
                  <a:gd name="T35" fmla="*/ 604 h 2858"/>
                  <a:gd name="T36" fmla="*/ 37 w 2500"/>
                  <a:gd name="T37" fmla="*/ 604 h 2858"/>
                  <a:gd name="T38" fmla="*/ 155 w 2500"/>
                  <a:gd name="T39" fmla="*/ 1922 h 2858"/>
                  <a:gd name="T40" fmla="*/ 155 w 2500"/>
                  <a:gd name="T41" fmla="*/ 1922 h 2858"/>
                  <a:gd name="T42" fmla="*/ 301 w 2500"/>
                  <a:gd name="T43" fmla="*/ 2837 h 2858"/>
                  <a:gd name="T44" fmla="*/ 2319 w 2500"/>
                  <a:gd name="T45" fmla="*/ 2857 h 2858"/>
                  <a:gd name="T46" fmla="*/ 2319 w 2500"/>
                  <a:gd name="T47" fmla="*/ 2857 h 2858"/>
                  <a:gd name="T48" fmla="*/ 294 w 2500"/>
                  <a:gd name="T49" fmla="*/ 2853 h 2858"/>
                  <a:gd name="T50" fmla="*/ 294 w 2500"/>
                  <a:gd name="T51" fmla="*/ 2853 h 2858"/>
                  <a:gd name="T52" fmla="*/ 287 w 2500"/>
                  <a:gd name="T53" fmla="*/ 2847 h 2858"/>
                  <a:gd name="T54" fmla="*/ 287 w 2500"/>
                  <a:gd name="T55" fmla="*/ 2847 h 2858"/>
                  <a:gd name="T56" fmla="*/ 139 w 2500"/>
                  <a:gd name="T57" fmla="*/ 1925 h 2858"/>
                  <a:gd name="T58" fmla="*/ 139 w 2500"/>
                  <a:gd name="T59" fmla="*/ 1925 h 2858"/>
                  <a:gd name="T60" fmla="*/ 20 w 2500"/>
                  <a:gd name="T61" fmla="*/ 604 h 2858"/>
                  <a:gd name="T62" fmla="*/ 20 w 2500"/>
                  <a:gd name="T63" fmla="*/ 604 h 2858"/>
                  <a:gd name="T64" fmla="*/ 425 w 2500"/>
                  <a:gd name="T65" fmla="*/ 91 h 2858"/>
                  <a:gd name="T66" fmla="*/ 425 w 2500"/>
                  <a:gd name="T67" fmla="*/ 91 h 2858"/>
                  <a:gd name="T68" fmla="*/ 827 w 2500"/>
                  <a:gd name="T69" fmla="*/ 0 h 2858"/>
                  <a:gd name="T70" fmla="*/ 827 w 2500"/>
                  <a:gd name="T71" fmla="*/ 0 h 2858"/>
                  <a:gd name="T72" fmla="*/ 828 w 2500"/>
                  <a:gd name="T73" fmla="*/ 0 h 2858"/>
                  <a:gd name="T74" fmla="*/ 1270 w 2500"/>
                  <a:gd name="T75" fmla="*/ 16 h 2858"/>
                  <a:gd name="T76" fmla="*/ 1270 w 2500"/>
                  <a:gd name="T77" fmla="*/ 16 h 2858"/>
                  <a:gd name="T78" fmla="*/ 1503 w 2500"/>
                  <a:gd name="T79" fmla="*/ 45 h 2858"/>
                  <a:gd name="T80" fmla="*/ 1503 w 2500"/>
                  <a:gd name="T81" fmla="*/ 45 h 2858"/>
                  <a:gd name="T82" fmla="*/ 1837 w 2500"/>
                  <a:gd name="T83" fmla="*/ 166 h 2858"/>
                  <a:gd name="T84" fmla="*/ 1837 w 2500"/>
                  <a:gd name="T85" fmla="*/ 166 h 2858"/>
                  <a:gd name="T86" fmla="*/ 2497 w 2500"/>
                  <a:gd name="T87" fmla="*/ 1054 h 2858"/>
                  <a:gd name="T88" fmla="*/ 2497 w 2500"/>
                  <a:gd name="T89" fmla="*/ 1054 h 2858"/>
                  <a:gd name="T90" fmla="*/ 2498 w 2500"/>
                  <a:gd name="T91" fmla="*/ 1061 h 2858"/>
                  <a:gd name="T92" fmla="*/ 2498 w 2500"/>
                  <a:gd name="T93" fmla="*/ 1061 h 2858"/>
                  <a:gd name="T94" fmla="*/ 2493 w 2500"/>
                  <a:gd name="T95" fmla="*/ 1067 h 2858"/>
                  <a:gd name="T96" fmla="*/ 1983 w 2500"/>
                  <a:gd name="T97" fmla="*/ 1232 h 2858"/>
                  <a:gd name="T98" fmla="*/ 1983 w 2500"/>
                  <a:gd name="T99" fmla="*/ 1232 h 2858"/>
                  <a:gd name="T100" fmla="*/ 2241 w 2500"/>
                  <a:gd name="T101" fmla="*/ 2455 h 2858"/>
                  <a:gd name="T102" fmla="*/ 2241 w 2500"/>
                  <a:gd name="T103" fmla="*/ 2455 h 2858"/>
                  <a:gd name="T104" fmla="*/ 2326 w 2500"/>
                  <a:gd name="T105" fmla="*/ 2846 h 2858"/>
                  <a:gd name="T106" fmla="*/ 2326 w 2500"/>
                  <a:gd name="T107" fmla="*/ 2846 h 2858"/>
                  <a:gd name="T108" fmla="*/ 2325 w 2500"/>
                  <a:gd name="T109" fmla="*/ 2853 h 2858"/>
                  <a:gd name="T110" fmla="*/ 2325 w 2500"/>
                  <a:gd name="T111" fmla="*/ 2853 h 2858"/>
                  <a:gd name="T112" fmla="*/ 2319 w 2500"/>
                  <a:gd name="T113" fmla="*/ 2857 h 2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00" h="2858">
                    <a:moveTo>
                      <a:pt x="301" y="2837"/>
                    </a:moveTo>
                    <a:lnTo>
                      <a:pt x="2308" y="2840"/>
                    </a:lnTo>
                    <a:lnTo>
                      <a:pt x="2308" y="2840"/>
                    </a:lnTo>
                    <a:cubicBezTo>
                      <a:pt x="2291" y="2763"/>
                      <a:pt x="2262" y="2628"/>
                      <a:pt x="2225" y="2459"/>
                    </a:cubicBezTo>
                    <a:lnTo>
                      <a:pt x="2225" y="2459"/>
                    </a:lnTo>
                    <a:cubicBezTo>
                      <a:pt x="2139" y="2068"/>
                      <a:pt x="2021" y="1532"/>
                      <a:pt x="1964" y="1227"/>
                    </a:cubicBezTo>
                    <a:lnTo>
                      <a:pt x="1964" y="1227"/>
                    </a:lnTo>
                    <a:cubicBezTo>
                      <a:pt x="1964" y="1224"/>
                      <a:pt x="1966" y="1219"/>
                      <a:pt x="1970" y="1219"/>
                    </a:cubicBezTo>
                    <a:lnTo>
                      <a:pt x="2478" y="1054"/>
                    </a:lnTo>
                    <a:lnTo>
                      <a:pt x="2478" y="1054"/>
                    </a:lnTo>
                    <a:cubicBezTo>
                      <a:pt x="2424" y="972"/>
                      <a:pt x="2012" y="347"/>
                      <a:pt x="1826" y="178"/>
                    </a:cubicBezTo>
                    <a:lnTo>
                      <a:pt x="1826" y="178"/>
                    </a:lnTo>
                    <a:cubicBezTo>
                      <a:pt x="1699" y="62"/>
                      <a:pt x="1273" y="32"/>
                      <a:pt x="1269" y="32"/>
                    </a:cubicBezTo>
                    <a:lnTo>
                      <a:pt x="828" y="16"/>
                    </a:lnTo>
                    <a:lnTo>
                      <a:pt x="828" y="16"/>
                    </a:lnTo>
                    <a:cubicBezTo>
                      <a:pt x="812" y="19"/>
                      <a:pt x="521" y="60"/>
                      <a:pt x="433" y="106"/>
                    </a:cubicBezTo>
                    <a:lnTo>
                      <a:pt x="433" y="106"/>
                    </a:lnTo>
                    <a:cubicBezTo>
                      <a:pt x="320" y="162"/>
                      <a:pt x="57" y="325"/>
                      <a:pt x="37" y="604"/>
                    </a:cubicBezTo>
                    <a:lnTo>
                      <a:pt x="37" y="604"/>
                    </a:lnTo>
                    <a:cubicBezTo>
                      <a:pt x="21" y="820"/>
                      <a:pt x="62" y="1276"/>
                      <a:pt x="155" y="1922"/>
                    </a:cubicBezTo>
                    <a:lnTo>
                      <a:pt x="155" y="1922"/>
                    </a:lnTo>
                    <a:cubicBezTo>
                      <a:pt x="220" y="2377"/>
                      <a:pt x="291" y="2780"/>
                      <a:pt x="301" y="2837"/>
                    </a:cubicBezTo>
                    <a:close/>
                    <a:moveTo>
                      <a:pt x="2319" y="2857"/>
                    </a:moveTo>
                    <a:lnTo>
                      <a:pt x="2319" y="2857"/>
                    </a:lnTo>
                    <a:lnTo>
                      <a:pt x="294" y="2853"/>
                    </a:lnTo>
                    <a:lnTo>
                      <a:pt x="294" y="2853"/>
                    </a:lnTo>
                    <a:cubicBezTo>
                      <a:pt x="290" y="2853"/>
                      <a:pt x="287" y="2851"/>
                      <a:pt x="287" y="2847"/>
                    </a:cubicBezTo>
                    <a:lnTo>
                      <a:pt x="287" y="2847"/>
                    </a:lnTo>
                    <a:cubicBezTo>
                      <a:pt x="285" y="2843"/>
                      <a:pt x="209" y="2413"/>
                      <a:pt x="139" y="1925"/>
                    </a:cubicBezTo>
                    <a:lnTo>
                      <a:pt x="139" y="1925"/>
                    </a:lnTo>
                    <a:cubicBezTo>
                      <a:pt x="73" y="1473"/>
                      <a:pt x="0" y="877"/>
                      <a:pt x="20" y="604"/>
                    </a:cubicBezTo>
                    <a:lnTo>
                      <a:pt x="20" y="604"/>
                    </a:lnTo>
                    <a:cubicBezTo>
                      <a:pt x="40" y="315"/>
                      <a:pt x="310" y="149"/>
                      <a:pt x="425" y="91"/>
                    </a:cubicBezTo>
                    <a:lnTo>
                      <a:pt x="425" y="91"/>
                    </a:lnTo>
                    <a:cubicBezTo>
                      <a:pt x="519" y="44"/>
                      <a:pt x="814" y="1"/>
                      <a:pt x="827" y="0"/>
                    </a:cubicBezTo>
                    <a:lnTo>
                      <a:pt x="827" y="0"/>
                    </a:lnTo>
                    <a:lnTo>
                      <a:pt x="828" y="0"/>
                    </a:lnTo>
                    <a:lnTo>
                      <a:pt x="1270" y="16"/>
                    </a:lnTo>
                    <a:lnTo>
                      <a:pt x="1270" y="16"/>
                    </a:lnTo>
                    <a:cubicBezTo>
                      <a:pt x="1272" y="16"/>
                      <a:pt x="1380" y="23"/>
                      <a:pt x="1503" y="45"/>
                    </a:cubicBezTo>
                    <a:lnTo>
                      <a:pt x="1503" y="45"/>
                    </a:lnTo>
                    <a:cubicBezTo>
                      <a:pt x="1669" y="74"/>
                      <a:pt x="1782" y="115"/>
                      <a:pt x="1837" y="166"/>
                    </a:cubicBezTo>
                    <a:lnTo>
                      <a:pt x="1837" y="166"/>
                    </a:lnTo>
                    <a:cubicBezTo>
                      <a:pt x="2037" y="348"/>
                      <a:pt x="2493" y="1047"/>
                      <a:pt x="2497" y="1054"/>
                    </a:cubicBezTo>
                    <a:lnTo>
                      <a:pt x="2497" y="1054"/>
                    </a:lnTo>
                    <a:cubicBezTo>
                      <a:pt x="2499" y="1056"/>
                      <a:pt x="2499" y="1059"/>
                      <a:pt x="2498" y="1061"/>
                    </a:cubicBezTo>
                    <a:lnTo>
                      <a:pt x="2498" y="1061"/>
                    </a:lnTo>
                    <a:cubicBezTo>
                      <a:pt x="2497" y="1064"/>
                      <a:pt x="2495" y="1066"/>
                      <a:pt x="2493" y="1067"/>
                    </a:cubicBezTo>
                    <a:lnTo>
                      <a:pt x="1983" y="1232"/>
                    </a:lnTo>
                    <a:lnTo>
                      <a:pt x="1983" y="1232"/>
                    </a:lnTo>
                    <a:cubicBezTo>
                      <a:pt x="2038" y="1536"/>
                      <a:pt x="2156" y="2067"/>
                      <a:pt x="2241" y="2455"/>
                    </a:cubicBezTo>
                    <a:lnTo>
                      <a:pt x="2241" y="2455"/>
                    </a:lnTo>
                    <a:cubicBezTo>
                      <a:pt x="2280" y="2631"/>
                      <a:pt x="2311" y="2770"/>
                      <a:pt x="2326" y="2846"/>
                    </a:cubicBezTo>
                    <a:lnTo>
                      <a:pt x="2326" y="2846"/>
                    </a:lnTo>
                    <a:cubicBezTo>
                      <a:pt x="2327" y="2849"/>
                      <a:pt x="2326" y="2851"/>
                      <a:pt x="2325" y="2853"/>
                    </a:cubicBezTo>
                    <a:lnTo>
                      <a:pt x="2325" y="2853"/>
                    </a:lnTo>
                    <a:cubicBezTo>
                      <a:pt x="2323" y="2855"/>
                      <a:pt x="2321" y="2857"/>
                      <a:pt x="2319" y="28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56">
                <a:extLst>
                  <a:ext uri="{FF2B5EF4-FFF2-40B4-BE49-F238E27FC236}">
                    <a16:creationId xmlns:a16="http://schemas.microsoft.com/office/drawing/2014/main" id="{C42D64B5-88FC-4856-9C6B-07F432147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9425" y="8769435"/>
                <a:ext cx="424764" cy="722099"/>
              </a:xfrm>
              <a:custGeom>
                <a:avLst/>
                <a:gdLst>
                  <a:gd name="T0" fmla="*/ 477 w 486"/>
                  <a:gd name="T1" fmla="*/ 308 h 825"/>
                  <a:gd name="T2" fmla="*/ 477 w 486"/>
                  <a:gd name="T3" fmla="*/ 308 h 825"/>
                  <a:gd name="T4" fmla="*/ 399 w 486"/>
                  <a:gd name="T5" fmla="*/ 121 h 825"/>
                  <a:gd name="T6" fmla="*/ 399 w 486"/>
                  <a:gd name="T7" fmla="*/ 121 h 825"/>
                  <a:gd name="T8" fmla="*/ 277 w 486"/>
                  <a:gd name="T9" fmla="*/ 4 h 825"/>
                  <a:gd name="T10" fmla="*/ 277 w 486"/>
                  <a:gd name="T11" fmla="*/ 4 h 825"/>
                  <a:gd name="T12" fmla="*/ 203 w 486"/>
                  <a:gd name="T13" fmla="*/ 63 h 825"/>
                  <a:gd name="T14" fmla="*/ 203 w 486"/>
                  <a:gd name="T15" fmla="*/ 63 h 825"/>
                  <a:gd name="T16" fmla="*/ 212 w 486"/>
                  <a:gd name="T17" fmla="*/ 144 h 825"/>
                  <a:gd name="T18" fmla="*/ 212 w 486"/>
                  <a:gd name="T19" fmla="*/ 144 h 825"/>
                  <a:gd name="T20" fmla="*/ 119 w 486"/>
                  <a:gd name="T21" fmla="*/ 136 h 825"/>
                  <a:gd name="T22" fmla="*/ 119 w 486"/>
                  <a:gd name="T23" fmla="*/ 136 h 825"/>
                  <a:gd name="T24" fmla="*/ 85 w 486"/>
                  <a:gd name="T25" fmla="*/ 173 h 825"/>
                  <a:gd name="T26" fmla="*/ 85 w 486"/>
                  <a:gd name="T27" fmla="*/ 173 h 825"/>
                  <a:gd name="T28" fmla="*/ 157 w 486"/>
                  <a:gd name="T29" fmla="*/ 317 h 825"/>
                  <a:gd name="T30" fmla="*/ 157 w 486"/>
                  <a:gd name="T31" fmla="*/ 317 h 825"/>
                  <a:gd name="T32" fmla="*/ 109 w 486"/>
                  <a:gd name="T33" fmla="*/ 320 h 825"/>
                  <a:gd name="T34" fmla="*/ 109 w 486"/>
                  <a:gd name="T35" fmla="*/ 320 h 825"/>
                  <a:gd name="T36" fmla="*/ 13 w 486"/>
                  <a:gd name="T37" fmla="*/ 367 h 825"/>
                  <a:gd name="T38" fmla="*/ 13 w 486"/>
                  <a:gd name="T39" fmla="*/ 367 h 825"/>
                  <a:gd name="T40" fmla="*/ 16 w 486"/>
                  <a:gd name="T41" fmla="*/ 444 h 825"/>
                  <a:gd name="T42" fmla="*/ 16 w 486"/>
                  <a:gd name="T43" fmla="*/ 444 h 825"/>
                  <a:gd name="T44" fmla="*/ 128 w 486"/>
                  <a:gd name="T45" fmla="*/ 501 h 825"/>
                  <a:gd name="T46" fmla="*/ 128 w 486"/>
                  <a:gd name="T47" fmla="*/ 501 h 825"/>
                  <a:gd name="T48" fmla="*/ 32 w 486"/>
                  <a:gd name="T49" fmla="*/ 632 h 825"/>
                  <a:gd name="T50" fmla="*/ 32 w 486"/>
                  <a:gd name="T51" fmla="*/ 632 h 825"/>
                  <a:gd name="T52" fmla="*/ 87 w 486"/>
                  <a:gd name="T53" fmla="*/ 689 h 825"/>
                  <a:gd name="T54" fmla="*/ 87 w 486"/>
                  <a:gd name="T55" fmla="*/ 689 h 825"/>
                  <a:gd name="T56" fmla="*/ 206 w 486"/>
                  <a:gd name="T57" fmla="*/ 677 h 825"/>
                  <a:gd name="T58" fmla="*/ 206 w 486"/>
                  <a:gd name="T59" fmla="*/ 677 h 825"/>
                  <a:gd name="T60" fmla="*/ 196 w 486"/>
                  <a:gd name="T61" fmla="*/ 797 h 825"/>
                  <a:gd name="T62" fmla="*/ 196 w 486"/>
                  <a:gd name="T63" fmla="*/ 797 h 825"/>
                  <a:gd name="T64" fmla="*/ 258 w 486"/>
                  <a:gd name="T65" fmla="*/ 824 h 825"/>
                  <a:gd name="T66" fmla="*/ 258 w 486"/>
                  <a:gd name="T67" fmla="*/ 824 h 825"/>
                  <a:gd name="T68" fmla="*/ 275 w 486"/>
                  <a:gd name="T69" fmla="*/ 822 h 825"/>
                  <a:gd name="T70" fmla="*/ 275 w 486"/>
                  <a:gd name="T71" fmla="*/ 822 h 825"/>
                  <a:gd name="T72" fmla="*/ 417 w 486"/>
                  <a:gd name="T73" fmla="*/ 643 h 825"/>
                  <a:gd name="T74" fmla="*/ 417 w 486"/>
                  <a:gd name="T75" fmla="*/ 643 h 825"/>
                  <a:gd name="T76" fmla="*/ 417 w 486"/>
                  <a:gd name="T77" fmla="*/ 642 h 825"/>
                  <a:gd name="T78" fmla="*/ 417 w 486"/>
                  <a:gd name="T79" fmla="*/ 642 h 825"/>
                  <a:gd name="T80" fmla="*/ 477 w 486"/>
                  <a:gd name="T81" fmla="*/ 308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6" h="825">
                    <a:moveTo>
                      <a:pt x="477" y="308"/>
                    </a:moveTo>
                    <a:lnTo>
                      <a:pt x="477" y="308"/>
                    </a:lnTo>
                    <a:cubicBezTo>
                      <a:pt x="471" y="265"/>
                      <a:pt x="441" y="190"/>
                      <a:pt x="399" y="121"/>
                    </a:cubicBezTo>
                    <a:lnTo>
                      <a:pt x="399" y="121"/>
                    </a:lnTo>
                    <a:cubicBezTo>
                      <a:pt x="372" y="76"/>
                      <a:pt x="319" y="0"/>
                      <a:pt x="277" y="4"/>
                    </a:cubicBezTo>
                    <a:lnTo>
                      <a:pt x="277" y="4"/>
                    </a:lnTo>
                    <a:cubicBezTo>
                      <a:pt x="244" y="8"/>
                      <a:pt x="214" y="31"/>
                      <a:pt x="203" y="63"/>
                    </a:cubicBezTo>
                    <a:lnTo>
                      <a:pt x="203" y="63"/>
                    </a:lnTo>
                    <a:cubicBezTo>
                      <a:pt x="193" y="89"/>
                      <a:pt x="197" y="117"/>
                      <a:pt x="212" y="144"/>
                    </a:cubicBezTo>
                    <a:lnTo>
                      <a:pt x="212" y="144"/>
                    </a:lnTo>
                    <a:cubicBezTo>
                      <a:pt x="186" y="134"/>
                      <a:pt x="148" y="125"/>
                      <a:pt x="119" y="136"/>
                    </a:cubicBezTo>
                    <a:lnTo>
                      <a:pt x="119" y="136"/>
                    </a:lnTo>
                    <a:cubicBezTo>
                      <a:pt x="103" y="143"/>
                      <a:pt x="91" y="155"/>
                      <a:pt x="85" y="173"/>
                    </a:cubicBezTo>
                    <a:lnTo>
                      <a:pt x="85" y="173"/>
                    </a:lnTo>
                    <a:cubicBezTo>
                      <a:pt x="64" y="238"/>
                      <a:pt x="110" y="282"/>
                      <a:pt x="157" y="317"/>
                    </a:cubicBezTo>
                    <a:lnTo>
                      <a:pt x="157" y="317"/>
                    </a:lnTo>
                    <a:cubicBezTo>
                      <a:pt x="143" y="317"/>
                      <a:pt x="126" y="318"/>
                      <a:pt x="109" y="320"/>
                    </a:cubicBezTo>
                    <a:lnTo>
                      <a:pt x="109" y="320"/>
                    </a:lnTo>
                    <a:cubicBezTo>
                      <a:pt x="54" y="325"/>
                      <a:pt x="22" y="341"/>
                      <a:pt x="13" y="367"/>
                    </a:cubicBezTo>
                    <a:lnTo>
                      <a:pt x="13" y="367"/>
                    </a:lnTo>
                    <a:cubicBezTo>
                      <a:pt x="6" y="389"/>
                      <a:pt x="0" y="417"/>
                      <a:pt x="16" y="444"/>
                    </a:cubicBezTo>
                    <a:lnTo>
                      <a:pt x="16" y="444"/>
                    </a:lnTo>
                    <a:cubicBezTo>
                      <a:pt x="33" y="471"/>
                      <a:pt x="70" y="490"/>
                      <a:pt x="128" y="501"/>
                    </a:cubicBezTo>
                    <a:lnTo>
                      <a:pt x="128" y="501"/>
                    </a:lnTo>
                    <a:cubicBezTo>
                      <a:pt x="89" y="522"/>
                      <a:pt x="14" y="574"/>
                      <a:pt x="32" y="632"/>
                    </a:cubicBezTo>
                    <a:lnTo>
                      <a:pt x="32" y="632"/>
                    </a:lnTo>
                    <a:cubicBezTo>
                      <a:pt x="40" y="660"/>
                      <a:pt x="59" y="680"/>
                      <a:pt x="87" y="689"/>
                    </a:cubicBezTo>
                    <a:lnTo>
                      <a:pt x="87" y="689"/>
                    </a:lnTo>
                    <a:cubicBezTo>
                      <a:pt x="122" y="701"/>
                      <a:pt x="165" y="695"/>
                      <a:pt x="206" y="677"/>
                    </a:cubicBezTo>
                    <a:lnTo>
                      <a:pt x="206" y="677"/>
                    </a:lnTo>
                    <a:cubicBezTo>
                      <a:pt x="185" y="711"/>
                      <a:pt x="162" y="766"/>
                      <a:pt x="196" y="797"/>
                    </a:cubicBezTo>
                    <a:lnTo>
                      <a:pt x="196" y="797"/>
                    </a:lnTo>
                    <a:cubicBezTo>
                      <a:pt x="216" y="815"/>
                      <a:pt x="237" y="824"/>
                      <a:pt x="258" y="824"/>
                    </a:cubicBezTo>
                    <a:lnTo>
                      <a:pt x="258" y="824"/>
                    </a:lnTo>
                    <a:cubicBezTo>
                      <a:pt x="264" y="824"/>
                      <a:pt x="269" y="823"/>
                      <a:pt x="275" y="822"/>
                    </a:cubicBezTo>
                    <a:lnTo>
                      <a:pt x="275" y="822"/>
                    </a:lnTo>
                    <a:cubicBezTo>
                      <a:pt x="325" y="811"/>
                      <a:pt x="372" y="751"/>
                      <a:pt x="417" y="643"/>
                    </a:cubicBezTo>
                    <a:lnTo>
                      <a:pt x="417" y="643"/>
                    </a:lnTo>
                    <a:lnTo>
                      <a:pt x="417" y="642"/>
                    </a:lnTo>
                    <a:lnTo>
                      <a:pt x="417" y="642"/>
                    </a:lnTo>
                    <a:cubicBezTo>
                      <a:pt x="419" y="632"/>
                      <a:pt x="485" y="393"/>
                      <a:pt x="477" y="30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57">
                <a:extLst>
                  <a:ext uri="{FF2B5EF4-FFF2-40B4-BE49-F238E27FC236}">
                    <a16:creationId xmlns:a16="http://schemas.microsoft.com/office/drawing/2014/main" id="{A1690C71-0DBD-4160-BFF2-556D52FE3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4483" y="8950926"/>
                <a:ext cx="220104" cy="424764"/>
              </a:xfrm>
              <a:custGeom>
                <a:avLst/>
                <a:gdLst>
                  <a:gd name="T0" fmla="*/ 104 w 251"/>
                  <a:gd name="T1" fmla="*/ 481 h 485"/>
                  <a:gd name="T2" fmla="*/ 104 w 251"/>
                  <a:gd name="T3" fmla="*/ 481 h 485"/>
                  <a:gd name="T4" fmla="*/ 104 w 251"/>
                  <a:gd name="T5" fmla="*/ 481 h 485"/>
                  <a:gd name="T6" fmla="*/ 181 w 251"/>
                  <a:gd name="T7" fmla="*/ 420 h 485"/>
                  <a:gd name="T8" fmla="*/ 181 w 251"/>
                  <a:gd name="T9" fmla="*/ 420 h 485"/>
                  <a:gd name="T10" fmla="*/ 241 w 251"/>
                  <a:gd name="T11" fmla="*/ 99 h 485"/>
                  <a:gd name="T12" fmla="*/ 241 w 251"/>
                  <a:gd name="T13" fmla="*/ 99 h 485"/>
                  <a:gd name="T14" fmla="*/ 196 w 251"/>
                  <a:gd name="T15" fmla="*/ 15 h 485"/>
                  <a:gd name="T16" fmla="*/ 187 w 251"/>
                  <a:gd name="T17" fmla="*/ 12 h 485"/>
                  <a:gd name="T18" fmla="*/ 187 w 251"/>
                  <a:gd name="T19" fmla="*/ 12 h 485"/>
                  <a:gd name="T20" fmla="*/ 99 w 251"/>
                  <a:gd name="T21" fmla="*/ 47 h 485"/>
                  <a:gd name="T22" fmla="*/ 99 w 251"/>
                  <a:gd name="T23" fmla="*/ 47 h 485"/>
                  <a:gd name="T24" fmla="*/ 42 w 251"/>
                  <a:gd name="T25" fmla="*/ 428 h 485"/>
                  <a:gd name="T26" fmla="*/ 42 w 251"/>
                  <a:gd name="T27" fmla="*/ 428 h 485"/>
                  <a:gd name="T28" fmla="*/ 104 w 251"/>
                  <a:gd name="T29" fmla="*/ 481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1" h="485">
                    <a:moveTo>
                      <a:pt x="104" y="481"/>
                    </a:moveTo>
                    <a:lnTo>
                      <a:pt x="104" y="481"/>
                    </a:lnTo>
                    <a:lnTo>
                      <a:pt x="104" y="481"/>
                    </a:lnTo>
                    <a:cubicBezTo>
                      <a:pt x="142" y="484"/>
                      <a:pt x="176" y="458"/>
                      <a:pt x="181" y="420"/>
                    </a:cubicBezTo>
                    <a:lnTo>
                      <a:pt x="181" y="420"/>
                    </a:lnTo>
                    <a:cubicBezTo>
                      <a:pt x="193" y="348"/>
                      <a:pt x="212" y="224"/>
                      <a:pt x="241" y="99"/>
                    </a:cubicBezTo>
                    <a:lnTo>
                      <a:pt x="241" y="99"/>
                    </a:lnTo>
                    <a:cubicBezTo>
                      <a:pt x="250" y="63"/>
                      <a:pt x="230" y="27"/>
                      <a:pt x="196" y="15"/>
                    </a:cubicBezTo>
                    <a:lnTo>
                      <a:pt x="187" y="12"/>
                    </a:lnTo>
                    <a:lnTo>
                      <a:pt x="187" y="12"/>
                    </a:lnTo>
                    <a:cubicBezTo>
                      <a:pt x="152" y="0"/>
                      <a:pt x="115" y="15"/>
                      <a:pt x="99" y="47"/>
                    </a:cubicBezTo>
                    <a:lnTo>
                      <a:pt x="99" y="47"/>
                    </a:lnTo>
                    <a:cubicBezTo>
                      <a:pt x="59" y="125"/>
                      <a:pt x="0" y="275"/>
                      <a:pt x="42" y="428"/>
                    </a:cubicBezTo>
                    <a:lnTo>
                      <a:pt x="42" y="428"/>
                    </a:lnTo>
                    <a:cubicBezTo>
                      <a:pt x="50" y="457"/>
                      <a:pt x="74" y="477"/>
                      <a:pt x="104" y="4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58">
                <a:extLst>
                  <a:ext uri="{FF2B5EF4-FFF2-40B4-BE49-F238E27FC236}">
                    <a16:creationId xmlns:a16="http://schemas.microsoft.com/office/drawing/2014/main" id="{8846FFD5-3FEC-41BC-98BA-67C0FDBD7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6760" y="8943203"/>
                <a:ext cx="235549" cy="436347"/>
              </a:xfrm>
              <a:custGeom>
                <a:avLst/>
                <a:gdLst>
                  <a:gd name="T0" fmla="*/ 171 w 267"/>
                  <a:gd name="T1" fmla="*/ 25 h 499"/>
                  <a:gd name="T2" fmla="*/ 171 w 267"/>
                  <a:gd name="T3" fmla="*/ 25 h 499"/>
                  <a:gd name="T4" fmla="*/ 114 w 267"/>
                  <a:gd name="T5" fmla="*/ 60 h 499"/>
                  <a:gd name="T6" fmla="*/ 114 w 267"/>
                  <a:gd name="T7" fmla="*/ 60 h 499"/>
                  <a:gd name="T8" fmla="*/ 58 w 267"/>
                  <a:gd name="T9" fmla="*/ 435 h 499"/>
                  <a:gd name="T10" fmla="*/ 58 w 267"/>
                  <a:gd name="T11" fmla="*/ 435 h 499"/>
                  <a:gd name="T12" fmla="*/ 113 w 267"/>
                  <a:gd name="T13" fmla="*/ 481 h 499"/>
                  <a:gd name="T14" fmla="*/ 113 w 267"/>
                  <a:gd name="T15" fmla="*/ 481 h 499"/>
                  <a:gd name="T16" fmla="*/ 181 w 267"/>
                  <a:gd name="T17" fmla="*/ 428 h 499"/>
                  <a:gd name="T18" fmla="*/ 181 w 267"/>
                  <a:gd name="T19" fmla="*/ 428 h 499"/>
                  <a:gd name="T20" fmla="*/ 241 w 267"/>
                  <a:gd name="T21" fmla="*/ 106 h 499"/>
                  <a:gd name="T22" fmla="*/ 241 w 267"/>
                  <a:gd name="T23" fmla="*/ 106 h 499"/>
                  <a:gd name="T24" fmla="*/ 202 w 267"/>
                  <a:gd name="T25" fmla="*/ 32 h 499"/>
                  <a:gd name="T26" fmla="*/ 192 w 267"/>
                  <a:gd name="T27" fmla="*/ 29 h 499"/>
                  <a:gd name="T28" fmla="*/ 192 w 267"/>
                  <a:gd name="T29" fmla="*/ 29 h 499"/>
                  <a:gd name="T30" fmla="*/ 171 w 267"/>
                  <a:gd name="T31" fmla="*/ 25 h 499"/>
                  <a:gd name="T32" fmla="*/ 119 w 267"/>
                  <a:gd name="T33" fmla="*/ 498 h 499"/>
                  <a:gd name="T34" fmla="*/ 119 w 267"/>
                  <a:gd name="T35" fmla="*/ 498 h 499"/>
                  <a:gd name="T36" fmla="*/ 112 w 267"/>
                  <a:gd name="T37" fmla="*/ 498 h 499"/>
                  <a:gd name="T38" fmla="*/ 112 w 267"/>
                  <a:gd name="T39" fmla="*/ 498 h 499"/>
                  <a:gd name="T40" fmla="*/ 42 w 267"/>
                  <a:gd name="T41" fmla="*/ 439 h 499"/>
                  <a:gd name="T42" fmla="*/ 42 w 267"/>
                  <a:gd name="T43" fmla="*/ 439 h 499"/>
                  <a:gd name="T44" fmla="*/ 100 w 267"/>
                  <a:gd name="T45" fmla="*/ 52 h 499"/>
                  <a:gd name="T46" fmla="*/ 100 w 267"/>
                  <a:gd name="T47" fmla="*/ 52 h 499"/>
                  <a:gd name="T48" fmla="*/ 197 w 267"/>
                  <a:gd name="T49" fmla="*/ 13 h 499"/>
                  <a:gd name="T50" fmla="*/ 206 w 267"/>
                  <a:gd name="T51" fmla="*/ 16 h 499"/>
                  <a:gd name="T52" fmla="*/ 206 w 267"/>
                  <a:gd name="T53" fmla="*/ 16 h 499"/>
                  <a:gd name="T54" fmla="*/ 258 w 267"/>
                  <a:gd name="T55" fmla="*/ 110 h 499"/>
                  <a:gd name="T56" fmla="*/ 258 w 267"/>
                  <a:gd name="T57" fmla="*/ 110 h 499"/>
                  <a:gd name="T58" fmla="*/ 198 w 267"/>
                  <a:gd name="T59" fmla="*/ 431 h 499"/>
                  <a:gd name="T60" fmla="*/ 198 w 267"/>
                  <a:gd name="T61" fmla="*/ 431 h 499"/>
                  <a:gd name="T62" fmla="*/ 119 w 267"/>
                  <a:gd name="T63" fmla="*/ 498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7" h="499">
                    <a:moveTo>
                      <a:pt x="171" y="25"/>
                    </a:moveTo>
                    <a:lnTo>
                      <a:pt x="171" y="25"/>
                    </a:lnTo>
                    <a:cubicBezTo>
                      <a:pt x="147" y="25"/>
                      <a:pt x="126" y="38"/>
                      <a:pt x="114" y="60"/>
                    </a:cubicBezTo>
                    <a:lnTo>
                      <a:pt x="114" y="60"/>
                    </a:lnTo>
                    <a:cubicBezTo>
                      <a:pt x="75" y="135"/>
                      <a:pt x="17" y="284"/>
                      <a:pt x="58" y="435"/>
                    </a:cubicBezTo>
                    <a:lnTo>
                      <a:pt x="58" y="435"/>
                    </a:lnTo>
                    <a:cubicBezTo>
                      <a:pt x="65" y="460"/>
                      <a:pt x="86" y="478"/>
                      <a:pt x="113" y="481"/>
                    </a:cubicBezTo>
                    <a:lnTo>
                      <a:pt x="113" y="481"/>
                    </a:lnTo>
                    <a:cubicBezTo>
                      <a:pt x="146" y="485"/>
                      <a:pt x="176" y="461"/>
                      <a:pt x="181" y="428"/>
                    </a:cubicBezTo>
                    <a:lnTo>
                      <a:pt x="181" y="428"/>
                    </a:lnTo>
                    <a:cubicBezTo>
                      <a:pt x="192" y="349"/>
                      <a:pt x="213" y="229"/>
                      <a:pt x="241" y="106"/>
                    </a:cubicBezTo>
                    <a:lnTo>
                      <a:pt x="241" y="106"/>
                    </a:lnTo>
                    <a:cubicBezTo>
                      <a:pt x="249" y="75"/>
                      <a:pt x="232" y="43"/>
                      <a:pt x="202" y="32"/>
                    </a:cubicBezTo>
                    <a:lnTo>
                      <a:pt x="192" y="29"/>
                    </a:lnTo>
                    <a:lnTo>
                      <a:pt x="192" y="29"/>
                    </a:lnTo>
                    <a:cubicBezTo>
                      <a:pt x="185" y="27"/>
                      <a:pt x="178" y="25"/>
                      <a:pt x="171" y="25"/>
                    </a:cubicBezTo>
                    <a:close/>
                    <a:moveTo>
                      <a:pt x="119" y="498"/>
                    </a:moveTo>
                    <a:lnTo>
                      <a:pt x="119" y="498"/>
                    </a:lnTo>
                    <a:cubicBezTo>
                      <a:pt x="116" y="498"/>
                      <a:pt x="114" y="498"/>
                      <a:pt x="112" y="498"/>
                    </a:cubicBezTo>
                    <a:lnTo>
                      <a:pt x="112" y="498"/>
                    </a:lnTo>
                    <a:cubicBezTo>
                      <a:pt x="79" y="494"/>
                      <a:pt x="51" y="471"/>
                      <a:pt x="42" y="439"/>
                    </a:cubicBezTo>
                    <a:lnTo>
                      <a:pt x="42" y="439"/>
                    </a:lnTo>
                    <a:cubicBezTo>
                      <a:pt x="0" y="284"/>
                      <a:pt x="60" y="130"/>
                      <a:pt x="100" y="52"/>
                    </a:cubicBezTo>
                    <a:lnTo>
                      <a:pt x="100" y="52"/>
                    </a:lnTo>
                    <a:cubicBezTo>
                      <a:pt x="118" y="16"/>
                      <a:pt x="160" y="0"/>
                      <a:pt x="197" y="13"/>
                    </a:cubicBezTo>
                    <a:lnTo>
                      <a:pt x="206" y="16"/>
                    </a:lnTo>
                    <a:lnTo>
                      <a:pt x="206" y="16"/>
                    </a:lnTo>
                    <a:cubicBezTo>
                      <a:pt x="245" y="30"/>
                      <a:pt x="266" y="71"/>
                      <a:pt x="258" y="110"/>
                    </a:cubicBezTo>
                    <a:lnTo>
                      <a:pt x="258" y="110"/>
                    </a:lnTo>
                    <a:cubicBezTo>
                      <a:pt x="229" y="232"/>
                      <a:pt x="209" y="351"/>
                      <a:pt x="198" y="431"/>
                    </a:cubicBezTo>
                    <a:lnTo>
                      <a:pt x="198" y="431"/>
                    </a:lnTo>
                    <a:cubicBezTo>
                      <a:pt x="192" y="470"/>
                      <a:pt x="158" y="498"/>
                      <a:pt x="119" y="4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 59">
                <a:extLst>
                  <a:ext uri="{FF2B5EF4-FFF2-40B4-BE49-F238E27FC236}">
                    <a16:creationId xmlns:a16="http://schemas.microsoft.com/office/drawing/2014/main" id="{8C32B49A-966C-44F4-A051-0D10ACA8C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7558" y="8881419"/>
                <a:ext cx="907448" cy="1478948"/>
              </a:xfrm>
              <a:custGeom>
                <a:avLst/>
                <a:gdLst>
                  <a:gd name="T0" fmla="*/ 626 w 1037"/>
                  <a:gd name="T1" fmla="*/ 1271 h 1688"/>
                  <a:gd name="T2" fmla="*/ 626 w 1037"/>
                  <a:gd name="T3" fmla="*/ 1492 h 1688"/>
                  <a:gd name="T4" fmla="*/ 626 w 1037"/>
                  <a:gd name="T5" fmla="*/ 1492 h 1688"/>
                  <a:gd name="T6" fmla="*/ 586 w 1037"/>
                  <a:gd name="T7" fmla="*/ 1624 h 1688"/>
                  <a:gd name="T8" fmla="*/ 586 w 1037"/>
                  <a:gd name="T9" fmla="*/ 1624 h 1688"/>
                  <a:gd name="T10" fmla="*/ 400 w 1037"/>
                  <a:gd name="T11" fmla="*/ 1661 h 1688"/>
                  <a:gd name="T12" fmla="*/ 400 w 1037"/>
                  <a:gd name="T13" fmla="*/ 1661 h 1688"/>
                  <a:gd name="T14" fmla="*/ 184 w 1037"/>
                  <a:gd name="T15" fmla="*/ 1475 h 1688"/>
                  <a:gd name="T16" fmla="*/ 184 w 1037"/>
                  <a:gd name="T17" fmla="*/ 1089 h 1688"/>
                  <a:gd name="T18" fmla="*/ 184 w 1037"/>
                  <a:gd name="T19" fmla="*/ 1089 h 1688"/>
                  <a:gd name="T20" fmla="*/ 371 w 1037"/>
                  <a:gd name="T21" fmla="*/ 267 h 1688"/>
                  <a:gd name="T22" fmla="*/ 371 w 1037"/>
                  <a:gd name="T23" fmla="*/ 267 h 1688"/>
                  <a:gd name="T24" fmla="*/ 965 w 1037"/>
                  <a:gd name="T25" fmla="*/ 361 h 1688"/>
                  <a:gd name="T26" fmla="*/ 965 w 1037"/>
                  <a:gd name="T27" fmla="*/ 361 h 1688"/>
                  <a:gd name="T28" fmla="*/ 890 w 1037"/>
                  <a:gd name="T29" fmla="*/ 1214 h 1688"/>
                  <a:gd name="T30" fmla="*/ 890 w 1037"/>
                  <a:gd name="T31" fmla="*/ 1214 h 1688"/>
                  <a:gd name="T32" fmla="*/ 626 w 1037"/>
                  <a:gd name="T33" fmla="*/ 1271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7" h="1688">
                    <a:moveTo>
                      <a:pt x="626" y="1271"/>
                    </a:moveTo>
                    <a:lnTo>
                      <a:pt x="626" y="1492"/>
                    </a:lnTo>
                    <a:lnTo>
                      <a:pt x="626" y="1492"/>
                    </a:lnTo>
                    <a:cubicBezTo>
                      <a:pt x="627" y="1508"/>
                      <a:pt x="631" y="1575"/>
                      <a:pt x="586" y="1624"/>
                    </a:cubicBezTo>
                    <a:lnTo>
                      <a:pt x="586" y="1624"/>
                    </a:lnTo>
                    <a:cubicBezTo>
                      <a:pt x="527" y="1687"/>
                      <a:pt x="430" y="1667"/>
                      <a:pt x="400" y="1661"/>
                    </a:cubicBezTo>
                    <a:lnTo>
                      <a:pt x="400" y="1661"/>
                    </a:lnTo>
                    <a:cubicBezTo>
                      <a:pt x="260" y="1633"/>
                      <a:pt x="194" y="1497"/>
                      <a:pt x="184" y="1475"/>
                    </a:cubicBezTo>
                    <a:lnTo>
                      <a:pt x="184" y="1089"/>
                    </a:lnTo>
                    <a:lnTo>
                      <a:pt x="184" y="1089"/>
                    </a:lnTo>
                    <a:cubicBezTo>
                      <a:pt x="184" y="1089"/>
                      <a:pt x="0" y="535"/>
                      <a:pt x="371" y="267"/>
                    </a:cubicBezTo>
                    <a:lnTo>
                      <a:pt x="371" y="267"/>
                    </a:lnTo>
                    <a:cubicBezTo>
                      <a:pt x="742" y="0"/>
                      <a:pt x="965" y="361"/>
                      <a:pt x="965" y="361"/>
                    </a:cubicBezTo>
                    <a:lnTo>
                      <a:pt x="965" y="361"/>
                    </a:lnTo>
                    <a:cubicBezTo>
                      <a:pt x="965" y="361"/>
                      <a:pt x="1036" y="1075"/>
                      <a:pt x="890" y="1214"/>
                    </a:cubicBezTo>
                    <a:lnTo>
                      <a:pt x="890" y="1214"/>
                    </a:lnTo>
                    <a:cubicBezTo>
                      <a:pt x="805" y="1293"/>
                      <a:pt x="626" y="1271"/>
                      <a:pt x="626" y="12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 60">
                <a:extLst>
                  <a:ext uri="{FF2B5EF4-FFF2-40B4-BE49-F238E27FC236}">
                    <a16:creationId xmlns:a16="http://schemas.microsoft.com/office/drawing/2014/main" id="{F9E88846-4097-4549-9719-6BAD12254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3402" y="9008847"/>
                <a:ext cx="799326" cy="1343797"/>
              </a:xfrm>
              <a:custGeom>
                <a:avLst/>
                <a:gdLst>
                  <a:gd name="T0" fmla="*/ 62 w 914"/>
                  <a:gd name="T1" fmla="*/ 1328 h 1534"/>
                  <a:gd name="T2" fmla="*/ 62 w 914"/>
                  <a:gd name="T3" fmla="*/ 1328 h 1534"/>
                  <a:gd name="T4" fmla="*/ 271 w 914"/>
                  <a:gd name="T5" fmla="*/ 1508 h 1534"/>
                  <a:gd name="T6" fmla="*/ 271 w 914"/>
                  <a:gd name="T7" fmla="*/ 1508 h 1534"/>
                  <a:gd name="T8" fmla="*/ 450 w 914"/>
                  <a:gd name="T9" fmla="*/ 1473 h 1534"/>
                  <a:gd name="T10" fmla="*/ 450 w 914"/>
                  <a:gd name="T11" fmla="*/ 1473 h 1534"/>
                  <a:gd name="T12" fmla="*/ 487 w 914"/>
                  <a:gd name="T13" fmla="*/ 1348 h 1534"/>
                  <a:gd name="T14" fmla="*/ 487 w 914"/>
                  <a:gd name="T15" fmla="*/ 1126 h 1534"/>
                  <a:gd name="T16" fmla="*/ 487 w 914"/>
                  <a:gd name="T17" fmla="*/ 1126 h 1534"/>
                  <a:gd name="T18" fmla="*/ 490 w 914"/>
                  <a:gd name="T19" fmla="*/ 1121 h 1534"/>
                  <a:gd name="T20" fmla="*/ 490 w 914"/>
                  <a:gd name="T21" fmla="*/ 1121 h 1534"/>
                  <a:gd name="T22" fmla="*/ 497 w 914"/>
                  <a:gd name="T23" fmla="*/ 1118 h 1534"/>
                  <a:gd name="T24" fmla="*/ 497 w 914"/>
                  <a:gd name="T25" fmla="*/ 1118 h 1534"/>
                  <a:gd name="T26" fmla="*/ 754 w 914"/>
                  <a:gd name="T27" fmla="*/ 1062 h 1534"/>
                  <a:gd name="T28" fmla="*/ 754 w 914"/>
                  <a:gd name="T29" fmla="*/ 1062 h 1534"/>
                  <a:gd name="T30" fmla="*/ 827 w 914"/>
                  <a:gd name="T31" fmla="*/ 220 h 1534"/>
                  <a:gd name="T32" fmla="*/ 827 w 914"/>
                  <a:gd name="T33" fmla="*/ 220 h 1534"/>
                  <a:gd name="T34" fmla="*/ 571 w 914"/>
                  <a:gd name="T35" fmla="*/ 39 h 1534"/>
                  <a:gd name="T36" fmla="*/ 571 w 914"/>
                  <a:gd name="T37" fmla="*/ 39 h 1534"/>
                  <a:gd name="T38" fmla="*/ 245 w 914"/>
                  <a:gd name="T39" fmla="*/ 129 h 1534"/>
                  <a:gd name="T40" fmla="*/ 245 w 914"/>
                  <a:gd name="T41" fmla="*/ 129 h 1534"/>
                  <a:gd name="T42" fmla="*/ 16 w 914"/>
                  <a:gd name="T43" fmla="*/ 632 h 1534"/>
                  <a:gd name="T44" fmla="*/ 16 w 914"/>
                  <a:gd name="T45" fmla="*/ 632 h 1534"/>
                  <a:gd name="T46" fmla="*/ 61 w 914"/>
                  <a:gd name="T47" fmla="*/ 941 h 1534"/>
                  <a:gd name="T48" fmla="*/ 61 w 914"/>
                  <a:gd name="T49" fmla="*/ 941 h 1534"/>
                  <a:gd name="T50" fmla="*/ 62 w 914"/>
                  <a:gd name="T51" fmla="*/ 944 h 1534"/>
                  <a:gd name="T52" fmla="*/ 62 w 914"/>
                  <a:gd name="T53" fmla="*/ 1328 h 1534"/>
                  <a:gd name="T54" fmla="*/ 337 w 914"/>
                  <a:gd name="T55" fmla="*/ 1532 h 1534"/>
                  <a:gd name="T56" fmla="*/ 337 w 914"/>
                  <a:gd name="T57" fmla="*/ 1532 h 1534"/>
                  <a:gd name="T58" fmla="*/ 268 w 914"/>
                  <a:gd name="T59" fmla="*/ 1524 h 1534"/>
                  <a:gd name="T60" fmla="*/ 268 w 914"/>
                  <a:gd name="T61" fmla="*/ 1524 h 1534"/>
                  <a:gd name="T62" fmla="*/ 47 w 914"/>
                  <a:gd name="T63" fmla="*/ 1334 h 1534"/>
                  <a:gd name="T64" fmla="*/ 47 w 914"/>
                  <a:gd name="T65" fmla="*/ 1334 h 1534"/>
                  <a:gd name="T66" fmla="*/ 46 w 914"/>
                  <a:gd name="T67" fmla="*/ 1330 h 1534"/>
                  <a:gd name="T68" fmla="*/ 46 w 914"/>
                  <a:gd name="T69" fmla="*/ 945 h 1534"/>
                  <a:gd name="T70" fmla="*/ 46 w 914"/>
                  <a:gd name="T71" fmla="*/ 945 h 1534"/>
                  <a:gd name="T72" fmla="*/ 0 w 914"/>
                  <a:gd name="T73" fmla="*/ 633 h 1534"/>
                  <a:gd name="T74" fmla="*/ 0 w 914"/>
                  <a:gd name="T75" fmla="*/ 633 h 1534"/>
                  <a:gd name="T76" fmla="*/ 235 w 914"/>
                  <a:gd name="T77" fmla="*/ 115 h 1534"/>
                  <a:gd name="T78" fmla="*/ 235 w 914"/>
                  <a:gd name="T79" fmla="*/ 115 h 1534"/>
                  <a:gd name="T80" fmla="*/ 574 w 914"/>
                  <a:gd name="T81" fmla="*/ 22 h 1534"/>
                  <a:gd name="T82" fmla="*/ 574 w 914"/>
                  <a:gd name="T83" fmla="*/ 22 h 1534"/>
                  <a:gd name="T84" fmla="*/ 841 w 914"/>
                  <a:gd name="T85" fmla="*/ 212 h 1534"/>
                  <a:gd name="T86" fmla="*/ 841 w 914"/>
                  <a:gd name="T87" fmla="*/ 212 h 1534"/>
                  <a:gd name="T88" fmla="*/ 843 w 914"/>
                  <a:gd name="T89" fmla="*/ 216 h 1534"/>
                  <a:gd name="T90" fmla="*/ 843 w 914"/>
                  <a:gd name="T91" fmla="*/ 216 h 1534"/>
                  <a:gd name="T92" fmla="*/ 765 w 914"/>
                  <a:gd name="T93" fmla="*/ 1074 h 1534"/>
                  <a:gd name="T94" fmla="*/ 765 w 914"/>
                  <a:gd name="T95" fmla="*/ 1074 h 1534"/>
                  <a:gd name="T96" fmla="*/ 504 w 914"/>
                  <a:gd name="T97" fmla="*/ 1136 h 1534"/>
                  <a:gd name="T98" fmla="*/ 504 w 914"/>
                  <a:gd name="T99" fmla="*/ 1347 h 1534"/>
                  <a:gd name="T100" fmla="*/ 504 w 914"/>
                  <a:gd name="T101" fmla="*/ 1347 h 1534"/>
                  <a:gd name="T102" fmla="*/ 462 w 914"/>
                  <a:gd name="T103" fmla="*/ 1484 h 1534"/>
                  <a:gd name="T104" fmla="*/ 462 w 914"/>
                  <a:gd name="T105" fmla="*/ 1484 h 1534"/>
                  <a:gd name="T106" fmla="*/ 337 w 914"/>
                  <a:gd name="T107" fmla="*/ 1532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14" h="1534">
                    <a:moveTo>
                      <a:pt x="62" y="1328"/>
                    </a:moveTo>
                    <a:lnTo>
                      <a:pt x="62" y="1328"/>
                    </a:lnTo>
                    <a:cubicBezTo>
                      <a:pt x="80" y="1366"/>
                      <a:pt x="145" y="1482"/>
                      <a:pt x="271" y="1508"/>
                    </a:cubicBezTo>
                    <a:lnTo>
                      <a:pt x="271" y="1508"/>
                    </a:lnTo>
                    <a:cubicBezTo>
                      <a:pt x="301" y="1514"/>
                      <a:pt x="393" y="1533"/>
                      <a:pt x="450" y="1473"/>
                    </a:cubicBezTo>
                    <a:lnTo>
                      <a:pt x="450" y="1473"/>
                    </a:lnTo>
                    <a:cubicBezTo>
                      <a:pt x="490" y="1430"/>
                      <a:pt x="490" y="1371"/>
                      <a:pt x="487" y="1348"/>
                    </a:cubicBezTo>
                    <a:lnTo>
                      <a:pt x="487" y="1126"/>
                    </a:lnTo>
                    <a:lnTo>
                      <a:pt x="487" y="1126"/>
                    </a:lnTo>
                    <a:cubicBezTo>
                      <a:pt x="487" y="1124"/>
                      <a:pt x="488" y="1122"/>
                      <a:pt x="490" y="1121"/>
                    </a:cubicBezTo>
                    <a:lnTo>
                      <a:pt x="490" y="1121"/>
                    </a:lnTo>
                    <a:cubicBezTo>
                      <a:pt x="492" y="1119"/>
                      <a:pt x="494" y="1118"/>
                      <a:pt x="497" y="1118"/>
                    </a:cubicBezTo>
                    <a:lnTo>
                      <a:pt x="497" y="1118"/>
                    </a:lnTo>
                    <a:cubicBezTo>
                      <a:pt x="499" y="1119"/>
                      <a:pt x="673" y="1139"/>
                      <a:pt x="754" y="1062"/>
                    </a:cubicBezTo>
                    <a:lnTo>
                      <a:pt x="754" y="1062"/>
                    </a:lnTo>
                    <a:cubicBezTo>
                      <a:pt x="892" y="932"/>
                      <a:pt x="831" y="261"/>
                      <a:pt x="827" y="220"/>
                    </a:cubicBezTo>
                    <a:lnTo>
                      <a:pt x="827" y="220"/>
                    </a:lnTo>
                    <a:cubicBezTo>
                      <a:pt x="816" y="203"/>
                      <a:pt x="724" y="69"/>
                      <a:pt x="571" y="39"/>
                    </a:cubicBezTo>
                    <a:lnTo>
                      <a:pt x="571" y="39"/>
                    </a:lnTo>
                    <a:cubicBezTo>
                      <a:pt x="467" y="18"/>
                      <a:pt x="358" y="48"/>
                      <a:pt x="245" y="129"/>
                    </a:cubicBezTo>
                    <a:lnTo>
                      <a:pt x="245" y="129"/>
                    </a:lnTo>
                    <a:cubicBezTo>
                      <a:pt x="57" y="265"/>
                      <a:pt x="17" y="477"/>
                      <a:pt x="16" y="632"/>
                    </a:cubicBezTo>
                    <a:lnTo>
                      <a:pt x="16" y="632"/>
                    </a:lnTo>
                    <a:cubicBezTo>
                      <a:pt x="16" y="801"/>
                      <a:pt x="61" y="939"/>
                      <a:pt x="61" y="941"/>
                    </a:cubicBezTo>
                    <a:lnTo>
                      <a:pt x="61" y="941"/>
                    </a:lnTo>
                    <a:cubicBezTo>
                      <a:pt x="61" y="942"/>
                      <a:pt x="62" y="943"/>
                      <a:pt x="62" y="944"/>
                    </a:cubicBezTo>
                    <a:lnTo>
                      <a:pt x="62" y="1328"/>
                    </a:lnTo>
                    <a:close/>
                    <a:moveTo>
                      <a:pt x="337" y="1532"/>
                    </a:moveTo>
                    <a:lnTo>
                      <a:pt x="337" y="1532"/>
                    </a:lnTo>
                    <a:cubicBezTo>
                      <a:pt x="308" y="1532"/>
                      <a:pt x="282" y="1527"/>
                      <a:pt x="268" y="1524"/>
                    </a:cubicBezTo>
                    <a:lnTo>
                      <a:pt x="268" y="1524"/>
                    </a:lnTo>
                    <a:cubicBezTo>
                      <a:pt x="132" y="1497"/>
                      <a:pt x="64" y="1371"/>
                      <a:pt x="47" y="1334"/>
                    </a:cubicBezTo>
                    <a:lnTo>
                      <a:pt x="47" y="1334"/>
                    </a:lnTo>
                    <a:cubicBezTo>
                      <a:pt x="46" y="1333"/>
                      <a:pt x="46" y="1332"/>
                      <a:pt x="46" y="1330"/>
                    </a:cubicBezTo>
                    <a:lnTo>
                      <a:pt x="46" y="945"/>
                    </a:lnTo>
                    <a:lnTo>
                      <a:pt x="46" y="945"/>
                    </a:lnTo>
                    <a:cubicBezTo>
                      <a:pt x="41" y="930"/>
                      <a:pt x="0" y="796"/>
                      <a:pt x="0" y="633"/>
                    </a:cubicBezTo>
                    <a:lnTo>
                      <a:pt x="0" y="633"/>
                    </a:lnTo>
                    <a:cubicBezTo>
                      <a:pt x="1" y="405"/>
                      <a:pt x="82" y="227"/>
                      <a:pt x="235" y="115"/>
                    </a:cubicBezTo>
                    <a:lnTo>
                      <a:pt x="235" y="115"/>
                    </a:lnTo>
                    <a:cubicBezTo>
                      <a:pt x="351" y="32"/>
                      <a:pt x="465" y="0"/>
                      <a:pt x="574" y="22"/>
                    </a:cubicBezTo>
                    <a:lnTo>
                      <a:pt x="574" y="22"/>
                    </a:lnTo>
                    <a:cubicBezTo>
                      <a:pt x="743" y="56"/>
                      <a:pt x="838" y="206"/>
                      <a:pt x="841" y="212"/>
                    </a:cubicBezTo>
                    <a:lnTo>
                      <a:pt x="841" y="212"/>
                    </a:lnTo>
                    <a:cubicBezTo>
                      <a:pt x="842" y="214"/>
                      <a:pt x="843" y="215"/>
                      <a:pt x="843" y="216"/>
                    </a:cubicBezTo>
                    <a:lnTo>
                      <a:pt x="843" y="216"/>
                    </a:lnTo>
                    <a:cubicBezTo>
                      <a:pt x="846" y="245"/>
                      <a:pt x="913" y="934"/>
                      <a:pt x="765" y="1074"/>
                    </a:cubicBezTo>
                    <a:lnTo>
                      <a:pt x="765" y="1074"/>
                    </a:lnTo>
                    <a:cubicBezTo>
                      <a:pt x="689" y="1147"/>
                      <a:pt x="543" y="1139"/>
                      <a:pt x="504" y="1136"/>
                    </a:cubicBezTo>
                    <a:lnTo>
                      <a:pt x="504" y="1347"/>
                    </a:lnTo>
                    <a:lnTo>
                      <a:pt x="504" y="1347"/>
                    </a:lnTo>
                    <a:cubicBezTo>
                      <a:pt x="506" y="1372"/>
                      <a:pt x="506" y="1436"/>
                      <a:pt x="462" y="1484"/>
                    </a:cubicBezTo>
                    <a:lnTo>
                      <a:pt x="462" y="1484"/>
                    </a:lnTo>
                    <a:cubicBezTo>
                      <a:pt x="425" y="1523"/>
                      <a:pt x="379" y="1532"/>
                      <a:pt x="337" y="1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61">
                <a:extLst>
                  <a:ext uri="{FF2B5EF4-FFF2-40B4-BE49-F238E27FC236}">
                    <a16:creationId xmlns:a16="http://schemas.microsoft.com/office/drawing/2014/main" id="{3DA39FDB-4E53-4AED-9AB0-EBE6E5DCA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4598" y="9970358"/>
                <a:ext cx="139014" cy="115845"/>
              </a:xfrm>
              <a:custGeom>
                <a:avLst/>
                <a:gdLst>
                  <a:gd name="T0" fmla="*/ 151 w 159"/>
                  <a:gd name="T1" fmla="*/ 20 h 134"/>
                  <a:gd name="T2" fmla="*/ 151 w 159"/>
                  <a:gd name="T3" fmla="*/ 20 h 134"/>
                  <a:gd name="T4" fmla="*/ 10 w 159"/>
                  <a:gd name="T5" fmla="*/ 1 h 134"/>
                  <a:gd name="T6" fmla="*/ 10 w 159"/>
                  <a:gd name="T7" fmla="*/ 1 h 134"/>
                  <a:gd name="T8" fmla="*/ 3 w 159"/>
                  <a:gd name="T9" fmla="*/ 3 h 134"/>
                  <a:gd name="T10" fmla="*/ 3 w 159"/>
                  <a:gd name="T11" fmla="*/ 3 h 134"/>
                  <a:gd name="T12" fmla="*/ 0 w 159"/>
                  <a:gd name="T13" fmla="*/ 10 h 134"/>
                  <a:gd name="T14" fmla="*/ 0 w 159"/>
                  <a:gd name="T15" fmla="*/ 10 h 134"/>
                  <a:gd name="T16" fmla="*/ 149 w 159"/>
                  <a:gd name="T17" fmla="*/ 133 h 134"/>
                  <a:gd name="T18" fmla="*/ 149 w 159"/>
                  <a:gd name="T19" fmla="*/ 133 h 134"/>
                  <a:gd name="T20" fmla="*/ 155 w 159"/>
                  <a:gd name="T21" fmla="*/ 130 h 134"/>
                  <a:gd name="T22" fmla="*/ 155 w 159"/>
                  <a:gd name="T23" fmla="*/ 130 h 134"/>
                  <a:gd name="T24" fmla="*/ 158 w 159"/>
                  <a:gd name="T25" fmla="*/ 124 h 134"/>
                  <a:gd name="T26" fmla="*/ 158 w 159"/>
                  <a:gd name="T27" fmla="*/ 28 h 134"/>
                  <a:gd name="T28" fmla="*/ 158 w 159"/>
                  <a:gd name="T29" fmla="*/ 28 h 134"/>
                  <a:gd name="T30" fmla="*/ 151 w 159"/>
                  <a:gd name="T31" fmla="*/ 2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9" h="134">
                    <a:moveTo>
                      <a:pt x="151" y="20"/>
                    </a:moveTo>
                    <a:lnTo>
                      <a:pt x="151" y="20"/>
                    </a:lnTo>
                    <a:cubicBezTo>
                      <a:pt x="150" y="20"/>
                      <a:pt x="65" y="11"/>
                      <a:pt x="10" y="1"/>
                    </a:cubicBezTo>
                    <a:lnTo>
                      <a:pt x="10" y="1"/>
                    </a:lnTo>
                    <a:cubicBezTo>
                      <a:pt x="7" y="0"/>
                      <a:pt x="5" y="1"/>
                      <a:pt x="3" y="3"/>
                    </a:cubicBezTo>
                    <a:lnTo>
                      <a:pt x="3" y="3"/>
                    </a:lnTo>
                    <a:cubicBezTo>
                      <a:pt x="1" y="4"/>
                      <a:pt x="0" y="7"/>
                      <a:pt x="0" y="10"/>
                    </a:cubicBezTo>
                    <a:lnTo>
                      <a:pt x="0" y="10"/>
                    </a:lnTo>
                    <a:cubicBezTo>
                      <a:pt x="5" y="130"/>
                      <a:pt x="149" y="133"/>
                      <a:pt x="149" y="133"/>
                    </a:cubicBezTo>
                    <a:lnTo>
                      <a:pt x="149" y="133"/>
                    </a:lnTo>
                    <a:cubicBezTo>
                      <a:pt x="152" y="133"/>
                      <a:pt x="153" y="132"/>
                      <a:pt x="155" y="130"/>
                    </a:cubicBezTo>
                    <a:lnTo>
                      <a:pt x="155" y="130"/>
                    </a:lnTo>
                    <a:cubicBezTo>
                      <a:pt x="157" y="129"/>
                      <a:pt x="158" y="127"/>
                      <a:pt x="158" y="124"/>
                    </a:cubicBezTo>
                    <a:lnTo>
                      <a:pt x="158" y="28"/>
                    </a:lnTo>
                    <a:lnTo>
                      <a:pt x="158" y="28"/>
                    </a:lnTo>
                    <a:cubicBezTo>
                      <a:pt x="158" y="24"/>
                      <a:pt x="155" y="21"/>
                      <a:pt x="151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62">
                <a:extLst>
                  <a:ext uri="{FF2B5EF4-FFF2-40B4-BE49-F238E27FC236}">
                    <a16:creationId xmlns:a16="http://schemas.microsoft.com/office/drawing/2014/main" id="{56AABC1E-DBA5-4E5E-B0D4-008EA4AFA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1911" y="8831218"/>
                <a:ext cx="980818" cy="1065770"/>
              </a:xfrm>
              <a:custGeom>
                <a:avLst/>
                <a:gdLst>
                  <a:gd name="T0" fmla="*/ 1048 w 1118"/>
                  <a:gd name="T1" fmla="*/ 220 h 1217"/>
                  <a:gd name="T2" fmla="*/ 1048 w 1118"/>
                  <a:gd name="T3" fmla="*/ 220 h 1217"/>
                  <a:gd name="T4" fmla="*/ 642 w 1118"/>
                  <a:gd name="T5" fmla="*/ 20 h 1217"/>
                  <a:gd name="T6" fmla="*/ 642 w 1118"/>
                  <a:gd name="T7" fmla="*/ 20 h 1217"/>
                  <a:gd name="T8" fmla="*/ 144 w 1118"/>
                  <a:gd name="T9" fmla="*/ 140 h 1217"/>
                  <a:gd name="T10" fmla="*/ 144 w 1118"/>
                  <a:gd name="T11" fmla="*/ 140 h 1217"/>
                  <a:gd name="T12" fmla="*/ 24 w 1118"/>
                  <a:gd name="T13" fmla="*/ 468 h 1217"/>
                  <a:gd name="T14" fmla="*/ 24 w 1118"/>
                  <a:gd name="T15" fmla="*/ 468 h 1217"/>
                  <a:gd name="T16" fmla="*/ 148 w 1118"/>
                  <a:gd name="T17" fmla="*/ 1166 h 1217"/>
                  <a:gd name="T18" fmla="*/ 148 w 1118"/>
                  <a:gd name="T19" fmla="*/ 1166 h 1217"/>
                  <a:gd name="T20" fmla="*/ 304 w 1118"/>
                  <a:gd name="T21" fmla="*/ 1216 h 1217"/>
                  <a:gd name="T22" fmla="*/ 304 w 1118"/>
                  <a:gd name="T23" fmla="*/ 1216 h 1217"/>
                  <a:gd name="T24" fmla="*/ 377 w 1118"/>
                  <a:gd name="T25" fmla="*/ 1212 h 1217"/>
                  <a:gd name="T26" fmla="*/ 377 w 1118"/>
                  <a:gd name="T27" fmla="*/ 1212 h 1217"/>
                  <a:gd name="T28" fmla="*/ 449 w 1118"/>
                  <a:gd name="T29" fmla="*/ 1027 h 1217"/>
                  <a:gd name="T30" fmla="*/ 449 w 1118"/>
                  <a:gd name="T31" fmla="*/ 1027 h 1217"/>
                  <a:gd name="T32" fmla="*/ 445 w 1118"/>
                  <a:gd name="T33" fmla="*/ 1020 h 1217"/>
                  <a:gd name="T34" fmla="*/ 445 w 1118"/>
                  <a:gd name="T35" fmla="*/ 1020 h 1217"/>
                  <a:gd name="T36" fmla="*/ 437 w 1118"/>
                  <a:gd name="T37" fmla="*/ 1020 h 1217"/>
                  <a:gd name="T38" fmla="*/ 437 w 1118"/>
                  <a:gd name="T39" fmla="*/ 1020 h 1217"/>
                  <a:gd name="T40" fmla="*/ 320 w 1118"/>
                  <a:gd name="T41" fmla="*/ 953 h 1217"/>
                  <a:gd name="T42" fmla="*/ 320 w 1118"/>
                  <a:gd name="T43" fmla="*/ 953 h 1217"/>
                  <a:gd name="T44" fmla="*/ 351 w 1118"/>
                  <a:gd name="T45" fmla="*/ 808 h 1217"/>
                  <a:gd name="T46" fmla="*/ 351 w 1118"/>
                  <a:gd name="T47" fmla="*/ 808 h 1217"/>
                  <a:gd name="T48" fmla="*/ 408 w 1118"/>
                  <a:gd name="T49" fmla="*/ 808 h 1217"/>
                  <a:gd name="T50" fmla="*/ 408 w 1118"/>
                  <a:gd name="T51" fmla="*/ 808 h 1217"/>
                  <a:gd name="T52" fmla="*/ 445 w 1118"/>
                  <a:gd name="T53" fmla="*/ 865 h 1217"/>
                  <a:gd name="T54" fmla="*/ 445 w 1118"/>
                  <a:gd name="T55" fmla="*/ 865 h 1217"/>
                  <a:gd name="T56" fmla="*/ 451 w 1118"/>
                  <a:gd name="T57" fmla="*/ 871 h 1217"/>
                  <a:gd name="T58" fmla="*/ 451 w 1118"/>
                  <a:gd name="T59" fmla="*/ 871 h 1217"/>
                  <a:gd name="T60" fmla="*/ 493 w 1118"/>
                  <a:gd name="T61" fmla="*/ 869 h 1217"/>
                  <a:gd name="T62" fmla="*/ 493 w 1118"/>
                  <a:gd name="T63" fmla="*/ 869 h 1217"/>
                  <a:gd name="T64" fmla="*/ 530 w 1118"/>
                  <a:gd name="T65" fmla="*/ 765 h 1217"/>
                  <a:gd name="T66" fmla="*/ 530 w 1118"/>
                  <a:gd name="T67" fmla="*/ 765 h 1217"/>
                  <a:gd name="T68" fmla="*/ 551 w 1118"/>
                  <a:gd name="T69" fmla="*/ 661 h 1217"/>
                  <a:gd name="T70" fmla="*/ 551 w 1118"/>
                  <a:gd name="T71" fmla="*/ 661 h 1217"/>
                  <a:gd name="T72" fmla="*/ 606 w 1118"/>
                  <a:gd name="T73" fmla="*/ 577 h 1217"/>
                  <a:gd name="T74" fmla="*/ 606 w 1118"/>
                  <a:gd name="T75" fmla="*/ 577 h 1217"/>
                  <a:gd name="T76" fmla="*/ 676 w 1118"/>
                  <a:gd name="T77" fmla="*/ 574 h 1217"/>
                  <a:gd name="T78" fmla="*/ 676 w 1118"/>
                  <a:gd name="T79" fmla="*/ 574 h 1217"/>
                  <a:gd name="T80" fmla="*/ 677 w 1118"/>
                  <a:gd name="T81" fmla="*/ 574 h 1217"/>
                  <a:gd name="T82" fmla="*/ 677 w 1118"/>
                  <a:gd name="T83" fmla="*/ 574 h 1217"/>
                  <a:gd name="T84" fmla="*/ 847 w 1118"/>
                  <a:gd name="T85" fmla="*/ 557 h 1217"/>
                  <a:gd name="T86" fmla="*/ 847 w 1118"/>
                  <a:gd name="T87" fmla="*/ 557 h 1217"/>
                  <a:gd name="T88" fmla="*/ 917 w 1118"/>
                  <a:gd name="T89" fmla="*/ 427 h 1217"/>
                  <a:gd name="T90" fmla="*/ 917 w 1118"/>
                  <a:gd name="T91" fmla="*/ 427 h 1217"/>
                  <a:gd name="T92" fmla="*/ 1085 w 1118"/>
                  <a:gd name="T93" fmla="*/ 387 h 1217"/>
                  <a:gd name="T94" fmla="*/ 1085 w 1118"/>
                  <a:gd name="T95" fmla="*/ 387 h 1217"/>
                  <a:gd name="T96" fmla="*/ 1048 w 1118"/>
                  <a:gd name="T97" fmla="*/ 220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8" h="1217">
                    <a:moveTo>
                      <a:pt x="1048" y="220"/>
                    </a:moveTo>
                    <a:lnTo>
                      <a:pt x="1048" y="220"/>
                    </a:lnTo>
                    <a:cubicBezTo>
                      <a:pt x="959" y="108"/>
                      <a:pt x="815" y="38"/>
                      <a:pt x="642" y="20"/>
                    </a:cubicBezTo>
                    <a:lnTo>
                      <a:pt x="642" y="20"/>
                    </a:lnTo>
                    <a:cubicBezTo>
                      <a:pt x="451" y="0"/>
                      <a:pt x="255" y="48"/>
                      <a:pt x="144" y="140"/>
                    </a:cubicBezTo>
                    <a:lnTo>
                      <a:pt x="144" y="140"/>
                    </a:lnTo>
                    <a:cubicBezTo>
                      <a:pt x="62" y="208"/>
                      <a:pt x="34" y="356"/>
                      <a:pt x="24" y="468"/>
                    </a:cubicBezTo>
                    <a:lnTo>
                      <a:pt x="24" y="468"/>
                    </a:lnTo>
                    <a:cubicBezTo>
                      <a:pt x="0" y="733"/>
                      <a:pt x="59" y="1059"/>
                      <a:pt x="148" y="1166"/>
                    </a:cubicBezTo>
                    <a:lnTo>
                      <a:pt x="148" y="1166"/>
                    </a:lnTo>
                    <a:cubicBezTo>
                      <a:pt x="183" y="1206"/>
                      <a:pt x="243" y="1216"/>
                      <a:pt x="304" y="1216"/>
                    </a:cubicBezTo>
                    <a:lnTo>
                      <a:pt x="304" y="1216"/>
                    </a:lnTo>
                    <a:cubicBezTo>
                      <a:pt x="329" y="1216"/>
                      <a:pt x="353" y="1214"/>
                      <a:pt x="377" y="1212"/>
                    </a:cubicBezTo>
                    <a:lnTo>
                      <a:pt x="377" y="1212"/>
                    </a:lnTo>
                    <a:cubicBezTo>
                      <a:pt x="453" y="1205"/>
                      <a:pt x="449" y="1034"/>
                      <a:pt x="449" y="1027"/>
                    </a:cubicBezTo>
                    <a:lnTo>
                      <a:pt x="449" y="1027"/>
                    </a:lnTo>
                    <a:cubicBezTo>
                      <a:pt x="449" y="1025"/>
                      <a:pt x="447" y="1022"/>
                      <a:pt x="445" y="1020"/>
                    </a:cubicBezTo>
                    <a:lnTo>
                      <a:pt x="445" y="1020"/>
                    </a:lnTo>
                    <a:cubicBezTo>
                      <a:pt x="442" y="1020"/>
                      <a:pt x="440" y="1019"/>
                      <a:pt x="437" y="1020"/>
                    </a:cubicBezTo>
                    <a:lnTo>
                      <a:pt x="437" y="1020"/>
                    </a:lnTo>
                    <a:cubicBezTo>
                      <a:pt x="358" y="1044"/>
                      <a:pt x="328" y="975"/>
                      <a:pt x="320" y="953"/>
                    </a:cubicBezTo>
                    <a:lnTo>
                      <a:pt x="320" y="953"/>
                    </a:lnTo>
                    <a:cubicBezTo>
                      <a:pt x="301" y="899"/>
                      <a:pt x="310" y="825"/>
                      <a:pt x="351" y="808"/>
                    </a:cubicBezTo>
                    <a:lnTo>
                      <a:pt x="351" y="808"/>
                    </a:lnTo>
                    <a:cubicBezTo>
                      <a:pt x="373" y="800"/>
                      <a:pt x="392" y="800"/>
                      <a:pt x="408" y="808"/>
                    </a:cubicBezTo>
                    <a:lnTo>
                      <a:pt x="408" y="808"/>
                    </a:lnTo>
                    <a:cubicBezTo>
                      <a:pt x="437" y="824"/>
                      <a:pt x="445" y="864"/>
                      <a:pt x="445" y="865"/>
                    </a:cubicBezTo>
                    <a:lnTo>
                      <a:pt x="445" y="865"/>
                    </a:lnTo>
                    <a:cubicBezTo>
                      <a:pt x="446" y="867"/>
                      <a:pt x="448" y="870"/>
                      <a:pt x="451" y="871"/>
                    </a:cubicBezTo>
                    <a:lnTo>
                      <a:pt x="451" y="871"/>
                    </a:lnTo>
                    <a:cubicBezTo>
                      <a:pt x="469" y="876"/>
                      <a:pt x="482" y="875"/>
                      <a:pt x="493" y="869"/>
                    </a:cubicBezTo>
                    <a:lnTo>
                      <a:pt x="493" y="869"/>
                    </a:lnTo>
                    <a:cubicBezTo>
                      <a:pt x="516" y="855"/>
                      <a:pt x="521" y="819"/>
                      <a:pt x="530" y="765"/>
                    </a:cubicBezTo>
                    <a:lnTo>
                      <a:pt x="530" y="765"/>
                    </a:lnTo>
                    <a:cubicBezTo>
                      <a:pt x="535" y="735"/>
                      <a:pt x="540" y="700"/>
                      <a:pt x="551" y="661"/>
                    </a:cubicBezTo>
                    <a:lnTo>
                      <a:pt x="551" y="661"/>
                    </a:lnTo>
                    <a:cubicBezTo>
                      <a:pt x="561" y="618"/>
                      <a:pt x="580" y="591"/>
                      <a:pt x="606" y="577"/>
                    </a:cubicBezTo>
                    <a:lnTo>
                      <a:pt x="606" y="577"/>
                    </a:lnTo>
                    <a:cubicBezTo>
                      <a:pt x="640" y="560"/>
                      <a:pt x="676" y="574"/>
                      <a:pt x="676" y="574"/>
                    </a:cubicBezTo>
                    <a:lnTo>
                      <a:pt x="676" y="574"/>
                    </a:lnTo>
                    <a:lnTo>
                      <a:pt x="677" y="574"/>
                    </a:lnTo>
                    <a:lnTo>
                      <a:pt x="677" y="574"/>
                    </a:lnTo>
                    <a:cubicBezTo>
                      <a:pt x="747" y="593"/>
                      <a:pt x="804" y="587"/>
                      <a:pt x="847" y="557"/>
                    </a:cubicBezTo>
                    <a:lnTo>
                      <a:pt x="847" y="557"/>
                    </a:lnTo>
                    <a:cubicBezTo>
                      <a:pt x="900" y="518"/>
                      <a:pt x="914" y="452"/>
                      <a:pt x="917" y="427"/>
                    </a:cubicBezTo>
                    <a:lnTo>
                      <a:pt x="917" y="427"/>
                    </a:lnTo>
                    <a:cubicBezTo>
                      <a:pt x="966" y="442"/>
                      <a:pt x="1050" y="433"/>
                      <a:pt x="1085" y="387"/>
                    </a:cubicBezTo>
                    <a:lnTo>
                      <a:pt x="1085" y="387"/>
                    </a:lnTo>
                    <a:cubicBezTo>
                      <a:pt x="1106" y="359"/>
                      <a:pt x="1117" y="308"/>
                      <a:pt x="1048" y="2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63">
                <a:extLst>
                  <a:ext uri="{FF2B5EF4-FFF2-40B4-BE49-F238E27FC236}">
                    <a16:creationId xmlns:a16="http://schemas.microsoft.com/office/drawing/2014/main" id="{DF30195E-4064-4029-A8EC-91BC341DC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4085" y="11491784"/>
                <a:ext cx="2204908" cy="1459642"/>
              </a:xfrm>
              <a:custGeom>
                <a:avLst/>
                <a:gdLst>
                  <a:gd name="T0" fmla="*/ 2467 w 2518"/>
                  <a:gd name="T1" fmla="*/ 1226 h 1669"/>
                  <a:gd name="T2" fmla="*/ 2467 w 2518"/>
                  <a:gd name="T3" fmla="*/ 1226 h 1669"/>
                  <a:gd name="T4" fmla="*/ 2036 w 2518"/>
                  <a:gd name="T5" fmla="*/ 1057 h 1669"/>
                  <a:gd name="T6" fmla="*/ 826 w 2518"/>
                  <a:gd name="T7" fmla="*/ 715 h 1669"/>
                  <a:gd name="T8" fmla="*/ 715 w 2518"/>
                  <a:gd name="T9" fmla="*/ 0 h 1669"/>
                  <a:gd name="T10" fmla="*/ 715 w 2518"/>
                  <a:gd name="T11" fmla="*/ 0 h 1669"/>
                  <a:gd name="T12" fmla="*/ 0 w 2518"/>
                  <a:gd name="T13" fmla="*/ 85 h 1669"/>
                  <a:gd name="T14" fmla="*/ 0 w 2518"/>
                  <a:gd name="T15" fmla="*/ 85 h 1669"/>
                  <a:gd name="T16" fmla="*/ 348 w 2518"/>
                  <a:gd name="T17" fmla="*/ 1163 h 1669"/>
                  <a:gd name="T18" fmla="*/ 348 w 2518"/>
                  <a:gd name="T19" fmla="*/ 1163 h 1669"/>
                  <a:gd name="T20" fmla="*/ 1921 w 2518"/>
                  <a:gd name="T21" fmla="*/ 1334 h 1669"/>
                  <a:gd name="T22" fmla="*/ 1921 w 2518"/>
                  <a:gd name="T23" fmla="*/ 1334 h 1669"/>
                  <a:gd name="T24" fmla="*/ 2215 w 2518"/>
                  <a:gd name="T25" fmla="*/ 1454 h 1669"/>
                  <a:gd name="T26" fmla="*/ 2215 w 2518"/>
                  <a:gd name="T27" fmla="*/ 1454 h 1669"/>
                  <a:gd name="T28" fmla="*/ 2270 w 2518"/>
                  <a:gd name="T29" fmla="*/ 1588 h 1669"/>
                  <a:gd name="T30" fmla="*/ 2270 w 2518"/>
                  <a:gd name="T31" fmla="*/ 1588 h 1669"/>
                  <a:gd name="T32" fmla="*/ 2362 w 2518"/>
                  <a:gd name="T33" fmla="*/ 1589 h 1669"/>
                  <a:gd name="T34" fmla="*/ 2362 w 2518"/>
                  <a:gd name="T35" fmla="*/ 1589 h 1669"/>
                  <a:gd name="T36" fmla="*/ 2413 w 2518"/>
                  <a:gd name="T37" fmla="*/ 1617 h 1669"/>
                  <a:gd name="T38" fmla="*/ 2413 w 2518"/>
                  <a:gd name="T39" fmla="*/ 1617 h 1669"/>
                  <a:gd name="T40" fmla="*/ 2446 w 2518"/>
                  <a:gd name="T41" fmla="*/ 1550 h 1669"/>
                  <a:gd name="T42" fmla="*/ 2446 w 2518"/>
                  <a:gd name="T43" fmla="*/ 1550 h 1669"/>
                  <a:gd name="T44" fmla="*/ 2508 w 2518"/>
                  <a:gd name="T45" fmla="*/ 1553 h 1669"/>
                  <a:gd name="T46" fmla="*/ 2508 w 2518"/>
                  <a:gd name="T47" fmla="*/ 1553 h 1669"/>
                  <a:gd name="T48" fmla="*/ 2467 w 2518"/>
                  <a:gd name="T49" fmla="*/ 1226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18" h="1669">
                    <a:moveTo>
                      <a:pt x="2467" y="1226"/>
                    </a:moveTo>
                    <a:lnTo>
                      <a:pt x="2467" y="1226"/>
                    </a:lnTo>
                    <a:cubicBezTo>
                      <a:pt x="2434" y="1154"/>
                      <a:pt x="2045" y="1056"/>
                      <a:pt x="2036" y="1057"/>
                    </a:cubicBezTo>
                    <a:lnTo>
                      <a:pt x="826" y="715"/>
                    </a:lnTo>
                    <a:lnTo>
                      <a:pt x="715" y="0"/>
                    </a:lnTo>
                    <a:lnTo>
                      <a:pt x="715" y="0"/>
                    </a:lnTo>
                    <a:cubicBezTo>
                      <a:pt x="715" y="0"/>
                      <a:pt x="211" y="41"/>
                      <a:pt x="0" y="85"/>
                    </a:cubicBezTo>
                    <a:lnTo>
                      <a:pt x="0" y="85"/>
                    </a:lnTo>
                    <a:cubicBezTo>
                      <a:pt x="0" y="85"/>
                      <a:pt x="51" y="967"/>
                      <a:pt x="348" y="1163"/>
                    </a:cubicBezTo>
                    <a:lnTo>
                      <a:pt x="348" y="1163"/>
                    </a:lnTo>
                    <a:cubicBezTo>
                      <a:pt x="722" y="1412"/>
                      <a:pt x="1921" y="1334"/>
                      <a:pt x="1921" y="1334"/>
                    </a:cubicBezTo>
                    <a:lnTo>
                      <a:pt x="1921" y="1334"/>
                    </a:lnTo>
                    <a:cubicBezTo>
                      <a:pt x="1921" y="1334"/>
                      <a:pt x="2039" y="1448"/>
                      <a:pt x="2215" y="1454"/>
                    </a:cubicBezTo>
                    <a:lnTo>
                      <a:pt x="2215" y="1454"/>
                    </a:lnTo>
                    <a:cubicBezTo>
                      <a:pt x="2237" y="1455"/>
                      <a:pt x="2245" y="1528"/>
                      <a:pt x="2270" y="1588"/>
                    </a:cubicBezTo>
                    <a:lnTo>
                      <a:pt x="2270" y="1588"/>
                    </a:lnTo>
                    <a:cubicBezTo>
                      <a:pt x="2283" y="1619"/>
                      <a:pt x="2344" y="1668"/>
                      <a:pt x="2362" y="1589"/>
                    </a:cubicBezTo>
                    <a:lnTo>
                      <a:pt x="2362" y="1589"/>
                    </a:lnTo>
                    <a:cubicBezTo>
                      <a:pt x="2362" y="1589"/>
                      <a:pt x="2381" y="1631"/>
                      <a:pt x="2413" y="1617"/>
                    </a:cubicBezTo>
                    <a:lnTo>
                      <a:pt x="2413" y="1617"/>
                    </a:lnTo>
                    <a:cubicBezTo>
                      <a:pt x="2437" y="1606"/>
                      <a:pt x="2445" y="1551"/>
                      <a:pt x="2446" y="1550"/>
                    </a:cubicBezTo>
                    <a:lnTo>
                      <a:pt x="2446" y="1550"/>
                    </a:lnTo>
                    <a:cubicBezTo>
                      <a:pt x="2475" y="1585"/>
                      <a:pt x="2498" y="1581"/>
                      <a:pt x="2508" y="1553"/>
                    </a:cubicBezTo>
                    <a:lnTo>
                      <a:pt x="2508" y="1553"/>
                    </a:lnTo>
                    <a:cubicBezTo>
                      <a:pt x="2517" y="1528"/>
                      <a:pt x="2511" y="1322"/>
                      <a:pt x="2467" y="12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64">
                <a:extLst>
                  <a:ext uri="{FF2B5EF4-FFF2-40B4-BE49-F238E27FC236}">
                    <a16:creationId xmlns:a16="http://schemas.microsoft.com/office/drawing/2014/main" id="{CBEC2D74-BFD6-4245-89A5-C8B9F695B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6362" y="11484061"/>
                <a:ext cx="2220354" cy="1444196"/>
              </a:xfrm>
              <a:custGeom>
                <a:avLst/>
                <a:gdLst>
                  <a:gd name="T0" fmla="*/ 1929 w 2535"/>
                  <a:gd name="T1" fmla="*/ 1334 h 1650"/>
                  <a:gd name="T2" fmla="*/ 1935 w 2535"/>
                  <a:gd name="T3" fmla="*/ 1337 h 1650"/>
                  <a:gd name="T4" fmla="*/ 2223 w 2535"/>
                  <a:gd name="T5" fmla="*/ 1455 h 1650"/>
                  <a:gd name="T6" fmla="*/ 2263 w 2535"/>
                  <a:gd name="T7" fmla="*/ 1526 h 1650"/>
                  <a:gd name="T8" fmla="*/ 2286 w 2535"/>
                  <a:gd name="T9" fmla="*/ 1593 h 1650"/>
                  <a:gd name="T10" fmla="*/ 2336 w 2535"/>
                  <a:gd name="T11" fmla="*/ 1633 h 1650"/>
                  <a:gd name="T12" fmla="*/ 2362 w 2535"/>
                  <a:gd name="T13" fmla="*/ 1596 h 1650"/>
                  <a:gd name="T14" fmla="*/ 2370 w 2535"/>
                  <a:gd name="T15" fmla="*/ 1589 h 1650"/>
                  <a:gd name="T16" fmla="*/ 2378 w 2535"/>
                  <a:gd name="T17" fmla="*/ 1594 h 1650"/>
                  <a:gd name="T18" fmla="*/ 2417 w 2535"/>
                  <a:gd name="T19" fmla="*/ 1618 h 1650"/>
                  <a:gd name="T20" fmla="*/ 2445 w 2535"/>
                  <a:gd name="T21" fmla="*/ 1561 h 1650"/>
                  <a:gd name="T22" fmla="*/ 2449 w 2535"/>
                  <a:gd name="T23" fmla="*/ 1553 h 1650"/>
                  <a:gd name="T24" fmla="*/ 2455 w 2535"/>
                  <a:gd name="T25" fmla="*/ 1551 h 1650"/>
                  <a:gd name="T26" fmla="*/ 2461 w 2535"/>
                  <a:gd name="T27" fmla="*/ 1554 h 1650"/>
                  <a:gd name="T28" fmla="*/ 2494 w 2535"/>
                  <a:gd name="T29" fmla="*/ 1575 h 1650"/>
                  <a:gd name="T30" fmla="*/ 2509 w 2535"/>
                  <a:gd name="T31" fmla="*/ 1560 h 1650"/>
                  <a:gd name="T32" fmla="*/ 2468 w 2535"/>
                  <a:gd name="T33" fmla="*/ 1239 h 1650"/>
                  <a:gd name="T34" fmla="*/ 2044 w 2535"/>
                  <a:gd name="T35" fmla="*/ 1075 h 1650"/>
                  <a:gd name="T36" fmla="*/ 2042 w 2535"/>
                  <a:gd name="T37" fmla="*/ 1074 h 1650"/>
                  <a:gd name="T38" fmla="*/ 831 w 2535"/>
                  <a:gd name="T39" fmla="*/ 732 h 1650"/>
                  <a:gd name="T40" fmla="*/ 716 w 2535"/>
                  <a:gd name="T41" fmla="*/ 18 h 1650"/>
                  <a:gd name="T42" fmla="*/ 17 w 2535"/>
                  <a:gd name="T43" fmla="*/ 100 h 1650"/>
                  <a:gd name="T44" fmla="*/ 360 w 2535"/>
                  <a:gd name="T45" fmla="*/ 1165 h 1650"/>
                  <a:gd name="T46" fmla="*/ 1929 w 2535"/>
                  <a:gd name="T47" fmla="*/ 1334 h 1650"/>
                  <a:gd name="T48" fmla="*/ 2334 w 2535"/>
                  <a:gd name="T49" fmla="*/ 1649 h 1650"/>
                  <a:gd name="T50" fmla="*/ 2271 w 2535"/>
                  <a:gd name="T51" fmla="*/ 1600 h 1650"/>
                  <a:gd name="T52" fmla="*/ 2248 w 2535"/>
                  <a:gd name="T53" fmla="*/ 1531 h 1650"/>
                  <a:gd name="T54" fmla="*/ 2223 w 2535"/>
                  <a:gd name="T55" fmla="*/ 1472 h 1650"/>
                  <a:gd name="T56" fmla="*/ 1926 w 2535"/>
                  <a:gd name="T57" fmla="*/ 1352 h 1650"/>
                  <a:gd name="T58" fmla="*/ 1283 w 2535"/>
                  <a:gd name="T59" fmla="*/ 1360 h 1650"/>
                  <a:gd name="T60" fmla="*/ 350 w 2535"/>
                  <a:gd name="T61" fmla="*/ 1179 h 1650"/>
                  <a:gd name="T62" fmla="*/ 62 w 2535"/>
                  <a:gd name="T63" fmla="*/ 561 h 1650"/>
                  <a:gd name="T64" fmla="*/ 0 w 2535"/>
                  <a:gd name="T65" fmla="*/ 94 h 1650"/>
                  <a:gd name="T66" fmla="*/ 7 w 2535"/>
                  <a:gd name="T67" fmla="*/ 85 h 1650"/>
                  <a:gd name="T68" fmla="*/ 723 w 2535"/>
                  <a:gd name="T69" fmla="*/ 0 h 1650"/>
                  <a:gd name="T70" fmla="*/ 841 w 2535"/>
                  <a:gd name="T71" fmla="*/ 718 h 1650"/>
                  <a:gd name="T72" fmla="*/ 2046 w 2535"/>
                  <a:gd name="T73" fmla="*/ 1058 h 1650"/>
                  <a:gd name="T74" fmla="*/ 2253 w 2535"/>
                  <a:gd name="T75" fmla="*/ 1115 h 1650"/>
                  <a:gd name="T76" fmla="*/ 2483 w 2535"/>
                  <a:gd name="T77" fmla="*/ 1232 h 1650"/>
                  <a:gd name="T78" fmla="*/ 2524 w 2535"/>
                  <a:gd name="T79" fmla="*/ 1565 h 1650"/>
                  <a:gd name="T80" fmla="*/ 2497 w 2535"/>
                  <a:gd name="T81" fmla="*/ 1592 h 1650"/>
                  <a:gd name="T82" fmla="*/ 2459 w 2535"/>
                  <a:gd name="T83" fmla="*/ 1576 h 1650"/>
                  <a:gd name="T84" fmla="*/ 2424 w 2535"/>
                  <a:gd name="T85" fmla="*/ 1634 h 1650"/>
                  <a:gd name="T86" fmla="*/ 2373 w 2535"/>
                  <a:gd name="T87" fmla="*/ 1617 h 1650"/>
                  <a:gd name="T88" fmla="*/ 2337 w 2535"/>
                  <a:gd name="T89" fmla="*/ 1649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35" h="1650">
                    <a:moveTo>
                      <a:pt x="1929" y="1334"/>
                    </a:moveTo>
                    <a:lnTo>
                      <a:pt x="1929" y="1334"/>
                    </a:lnTo>
                    <a:cubicBezTo>
                      <a:pt x="1932" y="1334"/>
                      <a:pt x="1933" y="1335"/>
                      <a:pt x="1935" y="1337"/>
                    </a:cubicBezTo>
                    <a:lnTo>
                      <a:pt x="1935" y="1337"/>
                    </a:lnTo>
                    <a:cubicBezTo>
                      <a:pt x="1936" y="1338"/>
                      <a:pt x="2053" y="1449"/>
                      <a:pt x="2223" y="1455"/>
                    </a:cubicBezTo>
                    <a:lnTo>
                      <a:pt x="2223" y="1455"/>
                    </a:lnTo>
                    <a:cubicBezTo>
                      <a:pt x="2243" y="1456"/>
                      <a:pt x="2251" y="1484"/>
                      <a:pt x="2263" y="1526"/>
                    </a:cubicBezTo>
                    <a:lnTo>
                      <a:pt x="2263" y="1526"/>
                    </a:lnTo>
                    <a:cubicBezTo>
                      <a:pt x="2269" y="1547"/>
                      <a:pt x="2276" y="1572"/>
                      <a:pt x="2286" y="1593"/>
                    </a:cubicBezTo>
                    <a:lnTo>
                      <a:pt x="2286" y="1593"/>
                    </a:lnTo>
                    <a:cubicBezTo>
                      <a:pt x="2293" y="1611"/>
                      <a:pt x="2317" y="1635"/>
                      <a:pt x="2336" y="1633"/>
                    </a:cubicBezTo>
                    <a:lnTo>
                      <a:pt x="2336" y="1633"/>
                    </a:lnTo>
                    <a:cubicBezTo>
                      <a:pt x="2351" y="1631"/>
                      <a:pt x="2358" y="1612"/>
                      <a:pt x="2362" y="1596"/>
                    </a:cubicBezTo>
                    <a:lnTo>
                      <a:pt x="2362" y="1596"/>
                    </a:lnTo>
                    <a:cubicBezTo>
                      <a:pt x="2363" y="1593"/>
                      <a:pt x="2365" y="1590"/>
                      <a:pt x="2370" y="1589"/>
                    </a:cubicBezTo>
                    <a:lnTo>
                      <a:pt x="2370" y="1589"/>
                    </a:lnTo>
                    <a:cubicBezTo>
                      <a:pt x="2373" y="1589"/>
                      <a:pt x="2375" y="1591"/>
                      <a:pt x="2378" y="1594"/>
                    </a:cubicBezTo>
                    <a:lnTo>
                      <a:pt x="2378" y="1594"/>
                    </a:lnTo>
                    <a:cubicBezTo>
                      <a:pt x="2378" y="1595"/>
                      <a:pt x="2394" y="1628"/>
                      <a:pt x="2417" y="1618"/>
                    </a:cubicBezTo>
                    <a:lnTo>
                      <a:pt x="2417" y="1618"/>
                    </a:lnTo>
                    <a:cubicBezTo>
                      <a:pt x="2425" y="1614"/>
                      <a:pt x="2435" y="1602"/>
                      <a:pt x="2445" y="1561"/>
                    </a:cubicBezTo>
                    <a:lnTo>
                      <a:pt x="2445" y="1561"/>
                    </a:lnTo>
                    <a:cubicBezTo>
                      <a:pt x="2446" y="1556"/>
                      <a:pt x="2447" y="1554"/>
                      <a:pt x="2449" y="1553"/>
                    </a:cubicBezTo>
                    <a:lnTo>
                      <a:pt x="2449" y="1553"/>
                    </a:lnTo>
                    <a:cubicBezTo>
                      <a:pt x="2450" y="1551"/>
                      <a:pt x="2452" y="1551"/>
                      <a:pt x="2455" y="1551"/>
                    </a:cubicBezTo>
                    <a:lnTo>
                      <a:pt x="2455" y="1551"/>
                    </a:lnTo>
                    <a:cubicBezTo>
                      <a:pt x="2457" y="1551"/>
                      <a:pt x="2459" y="1552"/>
                      <a:pt x="2461" y="1554"/>
                    </a:cubicBezTo>
                    <a:lnTo>
                      <a:pt x="2461" y="1554"/>
                    </a:lnTo>
                    <a:cubicBezTo>
                      <a:pt x="2473" y="1569"/>
                      <a:pt x="2485" y="1577"/>
                      <a:pt x="2494" y="1575"/>
                    </a:cubicBezTo>
                    <a:lnTo>
                      <a:pt x="2494" y="1575"/>
                    </a:lnTo>
                    <a:cubicBezTo>
                      <a:pt x="2502" y="1575"/>
                      <a:pt x="2506" y="1565"/>
                      <a:pt x="2509" y="1560"/>
                    </a:cubicBezTo>
                    <a:lnTo>
                      <a:pt x="2509" y="1560"/>
                    </a:lnTo>
                    <a:cubicBezTo>
                      <a:pt x="2516" y="1537"/>
                      <a:pt x="2512" y="1334"/>
                      <a:pt x="2468" y="1239"/>
                    </a:cubicBezTo>
                    <a:lnTo>
                      <a:pt x="2468" y="1239"/>
                    </a:lnTo>
                    <a:cubicBezTo>
                      <a:pt x="2438" y="1172"/>
                      <a:pt x="2062" y="1077"/>
                      <a:pt x="2044" y="1075"/>
                    </a:cubicBezTo>
                    <a:lnTo>
                      <a:pt x="2044" y="1075"/>
                    </a:lnTo>
                    <a:lnTo>
                      <a:pt x="2044" y="1075"/>
                    </a:lnTo>
                    <a:cubicBezTo>
                      <a:pt x="2043" y="1075"/>
                      <a:pt x="2042" y="1075"/>
                      <a:pt x="2042" y="1074"/>
                    </a:cubicBezTo>
                    <a:lnTo>
                      <a:pt x="831" y="732"/>
                    </a:lnTo>
                    <a:lnTo>
                      <a:pt x="831" y="732"/>
                    </a:lnTo>
                    <a:cubicBezTo>
                      <a:pt x="828" y="731"/>
                      <a:pt x="826" y="728"/>
                      <a:pt x="825" y="726"/>
                    </a:cubicBezTo>
                    <a:lnTo>
                      <a:pt x="716" y="18"/>
                    </a:lnTo>
                    <a:lnTo>
                      <a:pt x="716" y="18"/>
                    </a:lnTo>
                    <a:cubicBezTo>
                      <a:pt x="653" y="23"/>
                      <a:pt x="215" y="60"/>
                      <a:pt x="17" y="100"/>
                    </a:cubicBezTo>
                    <a:lnTo>
                      <a:pt x="17" y="100"/>
                    </a:lnTo>
                    <a:cubicBezTo>
                      <a:pt x="22" y="184"/>
                      <a:pt x="84" y="983"/>
                      <a:pt x="360" y="1165"/>
                    </a:cubicBezTo>
                    <a:lnTo>
                      <a:pt x="360" y="1165"/>
                    </a:lnTo>
                    <a:cubicBezTo>
                      <a:pt x="728" y="1410"/>
                      <a:pt x="1917" y="1335"/>
                      <a:pt x="1929" y="1334"/>
                    </a:cubicBezTo>
                    <a:close/>
                    <a:moveTo>
                      <a:pt x="2334" y="1649"/>
                    </a:moveTo>
                    <a:lnTo>
                      <a:pt x="2334" y="1649"/>
                    </a:lnTo>
                    <a:cubicBezTo>
                      <a:pt x="2307" y="1649"/>
                      <a:pt x="2280" y="1621"/>
                      <a:pt x="2271" y="1600"/>
                    </a:cubicBezTo>
                    <a:lnTo>
                      <a:pt x="2271" y="1600"/>
                    </a:lnTo>
                    <a:cubicBezTo>
                      <a:pt x="2261" y="1577"/>
                      <a:pt x="2254" y="1553"/>
                      <a:pt x="2248" y="1531"/>
                    </a:cubicBezTo>
                    <a:lnTo>
                      <a:pt x="2248" y="1531"/>
                    </a:lnTo>
                    <a:cubicBezTo>
                      <a:pt x="2241" y="1508"/>
                      <a:pt x="2230" y="1472"/>
                      <a:pt x="2223" y="1472"/>
                    </a:cubicBezTo>
                    <a:lnTo>
                      <a:pt x="2223" y="1472"/>
                    </a:lnTo>
                    <a:cubicBezTo>
                      <a:pt x="2059" y="1466"/>
                      <a:pt x="1946" y="1369"/>
                      <a:pt x="1926" y="1352"/>
                    </a:cubicBezTo>
                    <a:lnTo>
                      <a:pt x="1926" y="1352"/>
                    </a:lnTo>
                    <a:cubicBezTo>
                      <a:pt x="1892" y="1353"/>
                      <a:pt x="1605" y="1370"/>
                      <a:pt x="1283" y="1360"/>
                    </a:cubicBezTo>
                    <a:lnTo>
                      <a:pt x="1283" y="1360"/>
                    </a:lnTo>
                    <a:cubicBezTo>
                      <a:pt x="821" y="1344"/>
                      <a:pt x="507" y="1283"/>
                      <a:pt x="350" y="1179"/>
                    </a:cubicBezTo>
                    <a:lnTo>
                      <a:pt x="350" y="1179"/>
                    </a:lnTo>
                    <a:cubicBezTo>
                      <a:pt x="226" y="1097"/>
                      <a:pt x="129" y="889"/>
                      <a:pt x="62" y="561"/>
                    </a:cubicBezTo>
                    <a:lnTo>
                      <a:pt x="62" y="561"/>
                    </a:lnTo>
                    <a:cubicBezTo>
                      <a:pt x="14" y="318"/>
                      <a:pt x="0" y="96"/>
                      <a:pt x="0" y="94"/>
                    </a:cubicBezTo>
                    <a:lnTo>
                      <a:pt x="0" y="94"/>
                    </a:lnTo>
                    <a:cubicBezTo>
                      <a:pt x="0" y="90"/>
                      <a:pt x="2" y="86"/>
                      <a:pt x="7" y="85"/>
                    </a:cubicBezTo>
                    <a:lnTo>
                      <a:pt x="7" y="85"/>
                    </a:lnTo>
                    <a:cubicBezTo>
                      <a:pt x="216" y="42"/>
                      <a:pt x="718" y="1"/>
                      <a:pt x="723" y="0"/>
                    </a:cubicBezTo>
                    <a:lnTo>
                      <a:pt x="723" y="0"/>
                    </a:lnTo>
                    <a:cubicBezTo>
                      <a:pt x="727" y="0"/>
                      <a:pt x="731" y="3"/>
                      <a:pt x="732" y="7"/>
                    </a:cubicBezTo>
                    <a:lnTo>
                      <a:pt x="841" y="718"/>
                    </a:lnTo>
                    <a:lnTo>
                      <a:pt x="2046" y="1058"/>
                    </a:lnTo>
                    <a:lnTo>
                      <a:pt x="2046" y="1058"/>
                    </a:lnTo>
                    <a:cubicBezTo>
                      <a:pt x="2066" y="1061"/>
                      <a:pt x="2164" y="1086"/>
                      <a:pt x="2253" y="1115"/>
                    </a:cubicBezTo>
                    <a:lnTo>
                      <a:pt x="2253" y="1115"/>
                    </a:lnTo>
                    <a:cubicBezTo>
                      <a:pt x="2390" y="1160"/>
                      <a:pt x="2468" y="1199"/>
                      <a:pt x="2483" y="1232"/>
                    </a:cubicBezTo>
                    <a:lnTo>
                      <a:pt x="2483" y="1232"/>
                    </a:lnTo>
                    <a:cubicBezTo>
                      <a:pt x="2526" y="1328"/>
                      <a:pt x="2534" y="1536"/>
                      <a:pt x="2524" y="1565"/>
                    </a:cubicBezTo>
                    <a:lnTo>
                      <a:pt x="2524" y="1565"/>
                    </a:lnTo>
                    <a:cubicBezTo>
                      <a:pt x="2519" y="1580"/>
                      <a:pt x="2509" y="1590"/>
                      <a:pt x="2497" y="1592"/>
                    </a:cubicBezTo>
                    <a:lnTo>
                      <a:pt x="2497" y="1592"/>
                    </a:lnTo>
                    <a:cubicBezTo>
                      <a:pt x="2488" y="1593"/>
                      <a:pt x="2475" y="1592"/>
                      <a:pt x="2459" y="1576"/>
                    </a:cubicBezTo>
                    <a:lnTo>
                      <a:pt x="2459" y="1576"/>
                    </a:lnTo>
                    <a:cubicBezTo>
                      <a:pt x="2452" y="1599"/>
                      <a:pt x="2442" y="1625"/>
                      <a:pt x="2424" y="1634"/>
                    </a:cubicBezTo>
                    <a:lnTo>
                      <a:pt x="2424" y="1634"/>
                    </a:lnTo>
                    <a:cubicBezTo>
                      <a:pt x="2402" y="1643"/>
                      <a:pt x="2385" y="1631"/>
                      <a:pt x="2373" y="1617"/>
                    </a:cubicBezTo>
                    <a:lnTo>
                      <a:pt x="2373" y="1617"/>
                    </a:lnTo>
                    <a:cubicBezTo>
                      <a:pt x="2364" y="1642"/>
                      <a:pt x="2349" y="1647"/>
                      <a:pt x="2337" y="1649"/>
                    </a:cubicBezTo>
                    <a:lnTo>
                      <a:pt x="2337" y="1649"/>
                    </a:lnTo>
                    <a:cubicBezTo>
                      <a:pt x="2336" y="1649"/>
                      <a:pt x="2335" y="1649"/>
                      <a:pt x="2334" y="16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5">
                <a:extLst>
                  <a:ext uri="{FF2B5EF4-FFF2-40B4-BE49-F238E27FC236}">
                    <a16:creationId xmlns:a16="http://schemas.microsoft.com/office/drawing/2014/main" id="{EC4FB258-91FA-426F-9721-DFCBF94AE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8060" y="11001374"/>
                <a:ext cx="88815" cy="501993"/>
              </a:xfrm>
              <a:custGeom>
                <a:avLst/>
                <a:gdLst>
                  <a:gd name="T0" fmla="*/ 9 w 102"/>
                  <a:gd name="T1" fmla="*/ 571 h 572"/>
                  <a:gd name="T2" fmla="*/ 9 w 102"/>
                  <a:gd name="T3" fmla="*/ 571 h 572"/>
                  <a:gd name="T4" fmla="*/ 0 w 102"/>
                  <a:gd name="T5" fmla="*/ 563 h 572"/>
                  <a:gd name="T6" fmla="*/ 0 w 102"/>
                  <a:gd name="T7" fmla="*/ 563 h 572"/>
                  <a:gd name="T8" fmla="*/ 8 w 102"/>
                  <a:gd name="T9" fmla="*/ 554 h 572"/>
                  <a:gd name="T10" fmla="*/ 83 w 102"/>
                  <a:gd name="T11" fmla="*/ 551 h 572"/>
                  <a:gd name="T12" fmla="*/ 20 w 102"/>
                  <a:gd name="T13" fmla="*/ 10 h 572"/>
                  <a:gd name="T14" fmla="*/ 20 w 102"/>
                  <a:gd name="T15" fmla="*/ 10 h 572"/>
                  <a:gd name="T16" fmla="*/ 27 w 102"/>
                  <a:gd name="T17" fmla="*/ 0 h 572"/>
                  <a:gd name="T18" fmla="*/ 27 w 102"/>
                  <a:gd name="T19" fmla="*/ 0 h 572"/>
                  <a:gd name="T20" fmla="*/ 36 w 102"/>
                  <a:gd name="T21" fmla="*/ 8 h 572"/>
                  <a:gd name="T22" fmla="*/ 100 w 102"/>
                  <a:gd name="T23" fmla="*/ 557 h 572"/>
                  <a:gd name="T24" fmla="*/ 100 w 102"/>
                  <a:gd name="T25" fmla="*/ 557 h 572"/>
                  <a:gd name="T26" fmla="*/ 98 w 102"/>
                  <a:gd name="T27" fmla="*/ 564 h 572"/>
                  <a:gd name="T28" fmla="*/ 98 w 102"/>
                  <a:gd name="T29" fmla="*/ 564 h 572"/>
                  <a:gd name="T30" fmla="*/ 92 w 102"/>
                  <a:gd name="T31" fmla="*/ 566 h 572"/>
                  <a:gd name="T32" fmla="*/ 9 w 102"/>
                  <a:gd name="T33" fmla="*/ 571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72">
                    <a:moveTo>
                      <a:pt x="9" y="571"/>
                    </a:moveTo>
                    <a:lnTo>
                      <a:pt x="9" y="571"/>
                    </a:lnTo>
                    <a:cubicBezTo>
                      <a:pt x="4" y="571"/>
                      <a:pt x="0" y="567"/>
                      <a:pt x="0" y="563"/>
                    </a:cubicBezTo>
                    <a:lnTo>
                      <a:pt x="0" y="563"/>
                    </a:lnTo>
                    <a:cubicBezTo>
                      <a:pt x="0" y="558"/>
                      <a:pt x="4" y="554"/>
                      <a:pt x="8" y="554"/>
                    </a:cubicBezTo>
                    <a:lnTo>
                      <a:pt x="83" y="551"/>
                    </a:lnTo>
                    <a:lnTo>
                      <a:pt x="20" y="10"/>
                    </a:lnTo>
                    <a:lnTo>
                      <a:pt x="20" y="10"/>
                    </a:lnTo>
                    <a:cubicBezTo>
                      <a:pt x="19" y="6"/>
                      <a:pt x="23" y="1"/>
                      <a:pt x="27" y="0"/>
                    </a:cubicBezTo>
                    <a:lnTo>
                      <a:pt x="27" y="0"/>
                    </a:lnTo>
                    <a:cubicBezTo>
                      <a:pt x="31" y="0"/>
                      <a:pt x="36" y="3"/>
                      <a:pt x="36" y="8"/>
                    </a:cubicBezTo>
                    <a:lnTo>
                      <a:pt x="100" y="557"/>
                    </a:lnTo>
                    <a:lnTo>
                      <a:pt x="100" y="557"/>
                    </a:lnTo>
                    <a:cubicBezTo>
                      <a:pt x="101" y="559"/>
                      <a:pt x="100" y="562"/>
                      <a:pt x="98" y="564"/>
                    </a:cubicBezTo>
                    <a:lnTo>
                      <a:pt x="98" y="564"/>
                    </a:lnTo>
                    <a:cubicBezTo>
                      <a:pt x="97" y="565"/>
                      <a:pt x="95" y="566"/>
                      <a:pt x="92" y="566"/>
                    </a:cubicBezTo>
                    <a:lnTo>
                      <a:pt x="9" y="57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66">
                <a:extLst>
                  <a:ext uri="{FF2B5EF4-FFF2-40B4-BE49-F238E27FC236}">
                    <a16:creationId xmlns:a16="http://schemas.microsoft.com/office/drawing/2014/main" id="{2676E046-EE94-462A-9E61-3FC1B83FD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4179" y="11236926"/>
                <a:ext cx="177628" cy="359117"/>
              </a:xfrm>
              <a:custGeom>
                <a:avLst/>
                <a:gdLst>
                  <a:gd name="T0" fmla="*/ 68 w 201"/>
                  <a:gd name="T1" fmla="*/ 407 h 408"/>
                  <a:gd name="T2" fmla="*/ 68 w 201"/>
                  <a:gd name="T3" fmla="*/ 407 h 408"/>
                  <a:gd name="T4" fmla="*/ 63 w 201"/>
                  <a:gd name="T5" fmla="*/ 405 h 408"/>
                  <a:gd name="T6" fmla="*/ 63 w 201"/>
                  <a:gd name="T7" fmla="*/ 405 h 408"/>
                  <a:gd name="T8" fmla="*/ 60 w 201"/>
                  <a:gd name="T9" fmla="*/ 400 h 408"/>
                  <a:gd name="T10" fmla="*/ 60 w 201"/>
                  <a:gd name="T11" fmla="*/ 400 h 408"/>
                  <a:gd name="T12" fmla="*/ 1 w 201"/>
                  <a:gd name="T13" fmla="*/ 10 h 408"/>
                  <a:gd name="T14" fmla="*/ 1 w 201"/>
                  <a:gd name="T15" fmla="*/ 10 h 408"/>
                  <a:gd name="T16" fmla="*/ 8 w 201"/>
                  <a:gd name="T17" fmla="*/ 1 h 408"/>
                  <a:gd name="T18" fmla="*/ 8 w 201"/>
                  <a:gd name="T19" fmla="*/ 1 h 408"/>
                  <a:gd name="T20" fmla="*/ 17 w 201"/>
                  <a:gd name="T21" fmla="*/ 8 h 408"/>
                  <a:gd name="T22" fmla="*/ 17 w 201"/>
                  <a:gd name="T23" fmla="*/ 8 h 408"/>
                  <a:gd name="T24" fmla="*/ 75 w 201"/>
                  <a:gd name="T25" fmla="*/ 390 h 408"/>
                  <a:gd name="T26" fmla="*/ 190 w 201"/>
                  <a:gd name="T27" fmla="*/ 370 h 408"/>
                  <a:gd name="T28" fmla="*/ 190 w 201"/>
                  <a:gd name="T29" fmla="*/ 370 h 408"/>
                  <a:gd name="T30" fmla="*/ 199 w 201"/>
                  <a:gd name="T31" fmla="*/ 377 h 408"/>
                  <a:gd name="T32" fmla="*/ 199 w 201"/>
                  <a:gd name="T33" fmla="*/ 377 h 408"/>
                  <a:gd name="T34" fmla="*/ 192 w 201"/>
                  <a:gd name="T35" fmla="*/ 387 h 408"/>
                  <a:gd name="T36" fmla="*/ 70 w 201"/>
                  <a:gd name="T37" fmla="*/ 407 h 408"/>
                  <a:gd name="T38" fmla="*/ 70 w 201"/>
                  <a:gd name="T39" fmla="*/ 407 h 408"/>
                  <a:gd name="T40" fmla="*/ 68 w 201"/>
                  <a:gd name="T41" fmla="*/ 407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1" h="408">
                    <a:moveTo>
                      <a:pt x="68" y="407"/>
                    </a:moveTo>
                    <a:lnTo>
                      <a:pt x="68" y="407"/>
                    </a:lnTo>
                    <a:cubicBezTo>
                      <a:pt x="66" y="407"/>
                      <a:pt x="65" y="407"/>
                      <a:pt x="63" y="405"/>
                    </a:cubicBezTo>
                    <a:lnTo>
                      <a:pt x="63" y="405"/>
                    </a:lnTo>
                    <a:cubicBezTo>
                      <a:pt x="62" y="404"/>
                      <a:pt x="60" y="402"/>
                      <a:pt x="60" y="400"/>
                    </a:cubicBezTo>
                    <a:lnTo>
                      <a:pt x="60" y="400"/>
                    </a:lnTo>
                    <a:cubicBezTo>
                      <a:pt x="60" y="398"/>
                      <a:pt x="24" y="172"/>
                      <a:pt x="1" y="10"/>
                    </a:cubicBezTo>
                    <a:lnTo>
                      <a:pt x="1" y="10"/>
                    </a:lnTo>
                    <a:cubicBezTo>
                      <a:pt x="0" y="6"/>
                      <a:pt x="3" y="1"/>
                      <a:pt x="8" y="1"/>
                    </a:cubicBezTo>
                    <a:lnTo>
                      <a:pt x="8" y="1"/>
                    </a:lnTo>
                    <a:cubicBezTo>
                      <a:pt x="12" y="0"/>
                      <a:pt x="17" y="3"/>
                      <a:pt x="17" y="8"/>
                    </a:cubicBezTo>
                    <a:lnTo>
                      <a:pt x="17" y="8"/>
                    </a:lnTo>
                    <a:cubicBezTo>
                      <a:pt x="38" y="152"/>
                      <a:pt x="69" y="348"/>
                      <a:pt x="75" y="390"/>
                    </a:cubicBezTo>
                    <a:lnTo>
                      <a:pt x="190" y="370"/>
                    </a:lnTo>
                    <a:lnTo>
                      <a:pt x="190" y="370"/>
                    </a:lnTo>
                    <a:cubicBezTo>
                      <a:pt x="194" y="370"/>
                      <a:pt x="198" y="373"/>
                      <a:pt x="199" y="377"/>
                    </a:cubicBezTo>
                    <a:lnTo>
                      <a:pt x="199" y="377"/>
                    </a:lnTo>
                    <a:cubicBezTo>
                      <a:pt x="200" y="381"/>
                      <a:pt x="197" y="386"/>
                      <a:pt x="192" y="387"/>
                    </a:cubicBezTo>
                    <a:lnTo>
                      <a:pt x="70" y="407"/>
                    </a:lnTo>
                    <a:lnTo>
                      <a:pt x="70" y="407"/>
                    </a:lnTo>
                    <a:cubicBezTo>
                      <a:pt x="69" y="407"/>
                      <a:pt x="69" y="407"/>
                      <a:pt x="68" y="4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67">
                <a:extLst>
                  <a:ext uri="{FF2B5EF4-FFF2-40B4-BE49-F238E27FC236}">
                    <a16:creationId xmlns:a16="http://schemas.microsoft.com/office/drawing/2014/main" id="{1399A752-FC52-4081-99E0-4068393C7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8648" y="10657703"/>
                <a:ext cx="1822622" cy="1328351"/>
              </a:xfrm>
              <a:custGeom>
                <a:avLst/>
                <a:gdLst>
                  <a:gd name="T0" fmla="*/ 1957 w 2083"/>
                  <a:gd name="T1" fmla="*/ 976 h 1517"/>
                  <a:gd name="T2" fmla="*/ 1957 w 2083"/>
                  <a:gd name="T3" fmla="*/ 976 h 1517"/>
                  <a:gd name="T4" fmla="*/ 1729 w 2083"/>
                  <a:gd name="T5" fmla="*/ 509 h 1517"/>
                  <a:gd name="T6" fmla="*/ 1237 w 2083"/>
                  <a:gd name="T7" fmla="*/ 668 h 1517"/>
                  <a:gd name="T8" fmla="*/ 1237 w 2083"/>
                  <a:gd name="T9" fmla="*/ 668 h 1517"/>
                  <a:gd name="T10" fmla="*/ 850 w 2083"/>
                  <a:gd name="T11" fmla="*/ 440 h 1517"/>
                  <a:gd name="T12" fmla="*/ 850 w 2083"/>
                  <a:gd name="T13" fmla="*/ 440 h 1517"/>
                  <a:gd name="T14" fmla="*/ 668 w 2083"/>
                  <a:gd name="T15" fmla="*/ 106 h 1517"/>
                  <a:gd name="T16" fmla="*/ 668 w 2083"/>
                  <a:gd name="T17" fmla="*/ 106 h 1517"/>
                  <a:gd name="T18" fmla="*/ 593 w 2083"/>
                  <a:gd name="T19" fmla="*/ 37 h 1517"/>
                  <a:gd name="T20" fmla="*/ 593 w 2083"/>
                  <a:gd name="T21" fmla="*/ 37 h 1517"/>
                  <a:gd name="T22" fmla="*/ 578 w 2083"/>
                  <a:gd name="T23" fmla="*/ 248 h 1517"/>
                  <a:gd name="T24" fmla="*/ 578 w 2083"/>
                  <a:gd name="T25" fmla="*/ 248 h 1517"/>
                  <a:gd name="T26" fmla="*/ 613 w 2083"/>
                  <a:gd name="T27" fmla="*/ 379 h 1517"/>
                  <a:gd name="T28" fmla="*/ 613 w 2083"/>
                  <a:gd name="T29" fmla="*/ 379 h 1517"/>
                  <a:gd name="T30" fmla="*/ 215 w 2083"/>
                  <a:gd name="T31" fmla="*/ 212 h 1517"/>
                  <a:gd name="T32" fmla="*/ 215 w 2083"/>
                  <a:gd name="T33" fmla="*/ 212 h 1517"/>
                  <a:gd name="T34" fmla="*/ 77 w 2083"/>
                  <a:gd name="T35" fmla="*/ 254 h 1517"/>
                  <a:gd name="T36" fmla="*/ 77 w 2083"/>
                  <a:gd name="T37" fmla="*/ 254 h 1517"/>
                  <a:gd name="T38" fmla="*/ 147 w 2083"/>
                  <a:gd name="T39" fmla="*/ 331 h 1517"/>
                  <a:gd name="T40" fmla="*/ 147 w 2083"/>
                  <a:gd name="T41" fmla="*/ 331 h 1517"/>
                  <a:gd name="T42" fmla="*/ 22 w 2083"/>
                  <a:gd name="T43" fmla="*/ 338 h 1517"/>
                  <a:gd name="T44" fmla="*/ 22 w 2083"/>
                  <a:gd name="T45" fmla="*/ 338 h 1517"/>
                  <a:gd name="T46" fmla="*/ 103 w 2083"/>
                  <a:gd name="T47" fmla="*/ 452 h 1517"/>
                  <a:gd name="T48" fmla="*/ 103 w 2083"/>
                  <a:gd name="T49" fmla="*/ 452 h 1517"/>
                  <a:gd name="T50" fmla="*/ 33 w 2083"/>
                  <a:gd name="T51" fmla="*/ 461 h 1517"/>
                  <a:gd name="T52" fmla="*/ 33 w 2083"/>
                  <a:gd name="T53" fmla="*/ 461 h 1517"/>
                  <a:gd name="T54" fmla="*/ 95 w 2083"/>
                  <a:gd name="T55" fmla="*/ 584 h 1517"/>
                  <a:gd name="T56" fmla="*/ 95 w 2083"/>
                  <a:gd name="T57" fmla="*/ 584 h 1517"/>
                  <a:gd name="T58" fmla="*/ 82 w 2083"/>
                  <a:gd name="T59" fmla="*/ 677 h 1517"/>
                  <a:gd name="T60" fmla="*/ 82 w 2083"/>
                  <a:gd name="T61" fmla="*/ 677 h 1517"/>
                  <a:gd name="T62" fmla="*/ 327 w 2083"/>
                  <a:gd name="T63" fmla="*/ 782 h 1517"/>
                  <a:gd name="T64" fmla="*/ 327 w 2083"/>
                  <a:gd name="T65" fmla="*/ 782 h 1517"/>
                  <a:gd name="T66" fmla="*/ 610 w 2083"/>
                  <a:gd name="T67" fmla="*/ 821 h 1517"/>
                  <a:gd name="T68" fmla="*/ 610 w 2083"/>
                  <a:gd name="T69" fmla="*/ 821 h 1517"/>
                  <a:gd name="T70" fmla="*/ 1727 w 2083"/>
                  <a:gd name="T71" fmla="*/ 1509 h 1517"/>
                  <a:gd name="T72" fmla="*/ 1727 w 2083"/>
                  <a:gd name="T73" fmla="*/ 1509 h 1517"/>
                  <a:gd name="T74" fmla="*/ 1957 w 2083"/>
                  <a:gd name="T75" fmla="*/ 976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3" h="1517">
                    <a:moveTo>
                      <a:pt x="1957" y="976"/>
                    </a:moveTo>
                    <a:lnTo>
                      <a:pt x="1957" y="976"/>
                    </a:lnTo>
                    <a:cubicBezTo>
                      <a:pt x="1832" y="672"/>
                      <a:pt x="1729" y="509"/>
                      <a:pt x="1729" y="509"/>
                    </a:cubicBezTo>
                    <a:lnTo>
                      <a:pt x="1237" y="668"/>
                    </a:lnTo>
                    <a:lnTo>
                      <a:pt x="1237" y="668"/>
                    </a:lnTo>
                    <a:cubicBezTo>
                      <a:pt x="1237" y="668"/>
                      <a:pt x="871" y="472"/>
                      <a:pt x="850" y="440"/>
                    </a:cubicBezTo>
                    <a:lnTo>
                      <a:pt x="850" y="440"/>
                    </a:lnTo>
                    <a:cubicBezTo>
                      <a:pt x="811" y="379"/>
                      <a:pt x="684" y="139"/>
                      <a:pt x="668" y="106"/>
                    </a:cubicBezTo>
                    <a:lnTo>
                      <a:pt x="668" y="106"/>
                    </a:lnTo>
                    <a:cubicBezTo>
                      <a:pt x="652" y="73"/>
                      <a:pt x="628" y="0"/>
                      <a:pt x="593" y="37"/>
                    </a:cubicBezTo>
                    <a:lnTo>
                      <a:pt x="593" y="37"/>
                    </a:lnTo>
                    <a:cubicBezTo>
                      <a:pt x="521" y="112"/>
                      <a:pt x="563" y="217"/>
                      <a:pt x="578" y="248"/>
                    </a:cubicBezTo>
                    <a:lnTo>
                      <a:pt x="578" y="248"/>
                    </a:lnTo>
                    <a:cubicBezTo>
                      <a:pt x="591" y="278"/>
                      <a:pt x="614" y="332"/>
                      <a:pt x="613" y="379"/>
                    </a:cubicBezTo>
                    <a:lnTo>
                      <a:pt x="613" y="379"/>
                    </a:lnTo>
                    <a:cubicBezTo>
                      <a:pt x="613" y="379"/>
                      <a:pt x="240" y="220"/>
                      <a:pt x="215" y="212"/>
                    </a:cubicBezTo>
                    <a:lnTo>
                      <a:pt x="215" y="212"/>
                    </a:lnTo>
                    <a:cubicBezTo>
                      <a:pt x="119" y="178"/>
                      <a:pt x="68" y="198"/>
                      <a:pt x="77" y="254"/>
                    </a:cubicBezTo>
                    <a:lnTo>
                      <a:pt x="77" y="254"/>
                    </a:lnTo>
                    <a:cubicBezTo>
                      <a:pt x="83" y="287"/>
                      <a:pt x="147" y="331"/>
                      <a:pt x="147" y="331"/>
                    </a:cubicBezTo>
                    <a:lnTo>
                      <a:pt x="147" y="331"/>
                    </a:lnTo>
                    <a:cubicBezTo>
                      <a:pt x="147" y="331"/>
                      <a:pt x="44" y="280"/>
                      <a:pt x="22" y="338"/>
                    </a:cubicBezTo>
                    <a:lnTo>
                      <a:pt x="22" y="338"/>
                    </a:lnTo>
                    <a:cubicBezTo>
                      <a:pt x="0" y="397"/>
                      <a:pt x="103" y="452"/>
                      <a:pt x="103" y="452"/>
                    </a:cubicBezTo>
                    <a:lnTo>
                      <a:pt x="103" y="452"/>
                    </a:lnTo>
                    <a:cubicBezTo>
                      <a:pt x="103" y="452"/>
                      <a:pt x="52" y="436"/>
                      <a:pt x="33" y="461"/>
                    </a:cubicBezTo>
                    <a:lnTo>
                      <a:pt x="33" y="461"/>
                    </a:lnTo>
                    <a:cubicBezTo>
                      <a:pt x="13" y="488"/>
                      <a:pt x="20" y="543"/>
                      <a:pt x="95" y="584"/>
                    </a:cubicBezTo>
                    <a:lnTo>
                      <a:pt x="95" y="584"/>
                    </a:lnTo>
                    <a:cubicBezTo>
                      <a:pt x="95" y="584"/>
                      <a:pt x="32" y="629"/>
                      <a:pt x="82" y="677"/>
                    </a:cubicBezTo>
                    <a:lnTo>
                      <a:pt x="82" y="677"/>
                    </a:lnTo>
                    <a:cubicBezTo>
                      <a:pt x="105" y="699"/>
                      <a:pt x="281" y="766"/>
                      <a:pt x="327" y="782"/>
                    </a:cubicBezTo>
                    <a:lnTo>
                      <a:pt x="327" y="782"/>
                    </a:lnTo>
                    <a:cubicBezTo>
                      <a:pt x="462" y="828"/>
                      <a:pt x="610" y="821"/>
                      <a:pt x="610" y="821"/>
                    </a:cubicBezTo>
                    <a:lnTo>
                      <a:pt x="610" y="821"/>
                    </a:lnTo>
                    <a:cubicBezTo>
                      <a:pt x="770" y="948"/>
                      <a:pt x="1326" y="1501"/>
                      <a:pt x="1727" y="1509"/>
                    </a:cubicBezTo>
                    <a:lnTo>
                      <a:pt x="1727" y="1509"/>
                    </a:lnTo>
                    <a:cubicBezTo>
                      <a:pt x="2005" y="1516"/>
                      <a:pt x="2082" y="1281"/>
                      <a:pt x="1957" y="9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68">
                <a:extLst>
                  <a:ext uri="{FF2B5EF4-FFF2-40B4-BE49-F238E27FC236}">
                    <a16:creationId xmlns:a16="http://schemas.microsoft.com/office/drawing/2014/main" id="{DAAC504F-D086-4F69-B94A-E63F9F6FB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8648" y="10669286"/>
                <a:ext cx="1791730" cy="1316768"/>
              </a:xfrm>
              <a:custGeom>
                <a:avLst/>
                <a:gdLst>
                  <a:gd name="T0" fmla="*/ 616 w 2044"/>
                  <a:gd name="T1" fmla="*/ 798 h 1502"/>
                  <a:gd name="T2" fmla="*/ 722 w 2044"/>
                  <a:gd name="T3" fmla="*/ 888 h 1502"/>
                  <a:gd name="T4" fmla="*/ 1962 w 2044"/>
                  <a:gd name="T5" fmla="*/ 1385 h 1502"/>
                  <a:gd name="T6" fmla="*/ 1950 w 2044"/>
                  <a:gd name="T7" fmla="*/ 962 h 1502"/>
                  <a:gd name="T8" fmla="*/ 1241 w 2044"/>
                  <a:gd name="T9" fmla="*/ 659 h 1502"/>
                  <a:gd name="T10" fmla="*/ 844 w 2044"/>
                  <a:gd name="T11" fmla="*/ 427 h 1502"/>
                  <a:gd name="T12" fmla="*/ 662 w 2044"/>
                  <a:gd name="T13" fmla="*/ 93 h 1502"/>
                  <a:gd name="T14" fmla="*/ 614 w 2044"/>
                  <a:gd name="T15" fmla="*/ 18 h 1502"/>
                  <a:gd name="T16" fmla="*/ 600 w 2044"/>
                  <a:gd name="T17" fmla="*/ 25 h 1502"/>
                  <a:gd name="T18" fmla="*/ 623 w 2044"/>
                  <a:gd name="T19" fmla="*/ 362 h 1502"/>
                  <a:gd name="T20" fmla="*/ 618 w 2044"/>
                  <a:gd name="T21" fmla="*/ 369 h 1502"/>
                  <a:gd name="T22" fmla="*/ 213 w 2044"/>
                  <a:gd name="T23" fmla="*/ 203 h 1502"/>
                  <a:gd name="T24" fmla="*/ 96 w 2044"/>
                  <a:gd name="T25" fmla="*/ 198 h 1502"/>
                  <a:gd name="T26" fmla="*/ 152 w 2044"/>
                  <a:gd name="T27" fmla="*/ 307 h 1502"/>
                  <a:gd name="T28" fmla="*/ 155 w 2044"/>
                  <a:gd name="T29" fmla="*/ 318 h 1502"/>
                  <a:gd name="T30" fmla="*/ 50 w 2044"/>
                  <a:gd name="T31" fmla="*/ 304 h 1502"/>
                  <a:gd name="T32" fmla="*/ 31 w 2044"/>
                  <a:gd name="T33" fmla="*/ 324 h 1502"/>
                  <a:gd name="T34" fmla="*/ 111 w 2044"/>
                  <a:gd name="T35" fmla="*/ 437 h 1502"/>
                  <a:gd name="T36" fmla="*/ 101 w 2044"/>
                  <a:gd name="T37" fmla="*/ 443 h 1502"/>
                  <a:gd name="T38" fmla="*/ 33 w 2044"/>
                  <a:gd name="T39" fmla="*/ 487 h 1502"/>
                  <a:gd name="T40" fmla="*/ 99 w 2044"/>
                  <a:gd name="T41" fmla="*/ 560 h 1502"/>
                  <a:gd name="T42" fmla="*/ 100 w 2044"/>
                  <a:gd name="T43" fmla="*/ 574 h 1502"/>
                  <a:gd name="T44" fmla="*/ 73 w 2044"/>
                  <a:gd name="T45" fmla="*/ 618 h 1502"/>
                  <a:gd name="T46" fmla="*/ 331 w 2044"/>
                  <a:gd name="T47" fmla="*/ 757 h 1502"/>
                  <a:gd name="T48" fmla="*/ 1738 w 2044"/>
                  <a:gd name="T49" fmla="*/ 1501 h 1502"/>
                  <a:gd name="T50" fmla="*/ 1728 w 2044"/>
                  <a:gd name="T51" fmla="*/ 1501 h 1502"/>
                  <a:gd name="T52" fmla="*/ 608 w 2044"/>
                  <a:gd name="T53" fmla="*/ 812 h 1502"/>
                  <a:gd name="T54" fmla="*/ 325 w 2044"/>
                  <a:gd name="T55" fmla="*/ 772 h 1502"/>
                  <a:gd name="T56" fmla="*/ 56 w 2044"/>
                  <a:gd name="T57" fmla="*/ 617 h 1502"/>
                  <a:gd name="T58" fmla="*/ 81 w 2044"/>
                  <a:gd name="T59" fmla="*/ 568 h 1502"/>
                  <a:gd name="T60" fmla="*/ 27 w 2044"/>
                  <a:gd name="T61" fmla="*/ 439 h 1502"/>
                  <a:gd name="T62" fmla="*/ 68 w 2044"/>
                  <a:gd name="T63" fmla="*/ 422 h 1502"/>
                  <a:gd name="T64" fmla="*/ 44 w 2044"/>
                  <a:gd name="T65" fmla="*/ 290 h 1502"/>
                  <a:gd name="T66" fmla="*/ 104 w 2044"/>
                  <a:gd name="T67" fmla="*/ 290 h 1502"/>
                  <a:gd name="T68" fmla="*/ 86 w 2044"/>
                  <a:gd name="T69" fmla="*/ 185 h 1502"/>
                  <a:gd name="T70" fmla="*/ 219 w 2044"/>
                  <a:gd name="T71" fmla="*/ 187 h 1502"/>
                  <a:gd name="T72" fmla="*/ 571 w 2044"/>
                  <a:gd name="T73" fmla="*/ 235 h 1502"/>
                  <a:gd name="T74" fmla="*/ 588 w 2044"/>
                  <a:gd name="T75" fmla="*/ 14 h 1502"/>
                  <a:gd name="T76" fmla="*/ 670 w 2044"/>
                  <a:gd name="T77" fmla="*/ 71 h 1502"/>
                  <a:gd name="T78" fmla="*/ 676 w 2044"/>
                  <a:gd name="T79" fmla="*/ 86 h 1502"/>
                  <a:gd name="T80" fmla="*/ 1239 w 2044"/>
                  <a:gd name="T81" fmla="*/ 642 h 1502"/>
                  <a:gd name="T82" fmla="*/ 1736 w 2044"/>
                  <a:gd name="T83" fmla="*/ 487 h 1502"/>
                  <a:gd name="T84" fmla="*/ 1965 w 2044"/>
                  <a:gd name="T85" fmla="*/ 956 h 1502"/>
                  <a:gd name="T86" fmla="*/ 1738 w 2044"/>
                  <a:gd name="T87" fmla="*/ 1501 h 1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4" h="1502">
                    <a:moveTo>
                      <a:pt x="611" y="795"/>
                    </a:moveTo>
                    <a:lnTo>
                      <a:pt x="611" y="795"/>
                    </a:lnTo>
                    <a:cubicBezTo>
                      <a:pt x="612" y="795"/>
                      <a:pt x="615" y="796"/>
                      <a:pt x="616" y="798"/>
                    </a:cubicBezTo>
                    <a:lnTo>
                      <a:pt x="616" y="798"/>
                    </a:lnTo>
                    <a:cubicBezTo>
                      <a:pt x="642" y="818"/>
                      <a:pt x="678" y="849"/>
                      <a:pt x="722" y="888"/>
                    </a:cubicBezTo>
                    <a:lnTo>
                      <a:pt x="722" y="888"/>
                    </a:lnTo>
                    <a:cubicBezTo>
                      <a:pt x="957" y="1093"/>
                      <a:pt x="1395" y="1477"/>
                      <a:pt x="1729" y="1484"/>
                    </a:cubicBezTo>
                    <a:lnTo>
                      <a:pt x="1729" y="1484"/>
                    </a:lnTo>
                    <a:cubicBezTo>
                      <a:pt x="1835" y="1487"/>
                      <a:pt x="1916" y="1452"/>
                      <a:pt x="1962" y="1385"/>
                    </a:cubicBezTo>
                    <a:lnTo>
                      <a:pt x="1962" y="1385"/>
                    </a:lnTo>
                    <a:cubicBezTo>
                      <a:pt x="2026" y="1291"/>
                      <a:pt x="2022" y="1137"/>
                      <a:pt x="1950" y="962"/>
                    </a:cubicBezTo>
                    <a:lnTo>
                      <a:pt x="1950" y="962"/>
                    </a:lnTo>
                    <a:cubicBezTo>
                      <a:pt x="1839" y="693"/>
                      <a:pt x="1745" y="532"/>
                      <a:pt x="1726" y="502"/>
                    </a:cubicBezTo>
                    <a:lnTo>
                      <a:pt x="1241" y="659"/>
                    </a:lnTo>
                    <a:lnTo>
                      <a:pt x="1241" y="659"/>
                    </a:lnTo>
                    <a:cubicBezTo>
                      <a:pt x="1238" y="659"/>
                      <a:pt x="1236" y="659"/>
                      <a:pt x="1234" y="658"/>
                    </a:cubicBezTo>
                    <a:lnTo>
                      <a:pt x="1234" y="658"/>
                    </a:lnTo>
                    <a:cubicBezTo>
                      <a:pt x="1196" y="638"/>
                      <a:pt x="866" y="460"/>
                      <a:pt x="844" y="427"/>
                    </a:cubicBezTo>
                    <a:lnTo>
                      <a:pt x="844" y="427"/>
                    </a:lnTo>
                    <a:cubicBezTo>
                      <a:pt x="805" y="367"/>
                      <a:pt x="678" y="128"/>
                      <a:pt x="662" y="93"/>
                    </a:cubicBezTo>
                    <a:lnTo>
                      <a:pt x="662" y="93"/>
                    </a:lnTo>
                    <a:cubicBezTo>
                      <a:pt x="659" y="89"/>
                      <a:pt x="657" y="83"/>
                      <a:pt x="655" y="78"/>
                    </a:cubicBezTo>
                    <a:lnTo>
                      <a:pt x="655" y="78"/>
                    </a:lnTo>
                    <a:cubicBezTo>
                      <a:pt x="644" y="55"/>
                      <a:pt x="629" y="21"/>
                      <a:pt x="614" y="18"/>
                    </a:cubicBezTo>
                    <a:lnTo>
                      <a:pt x="614" y="18"/>
                    </a:lnTo>
                    <a:cubicBezTo>
                      <a:pt x="613" y="18"/>
                      <a:pt x="608" y="17"/>
                      <a:pt x="600" y="25"/>
                    </a:cubicBezTo>
                    <a:lnTo>
                      <a:pt x="600" y="25"/>
                    </a:lnTo>
                    <a:cubicBezTo>
                      <a:pt x="535" y="94"/>
                      <a:pt x="569" y="190"/>
                      <a:pt x="586" y="228"/>
                    </a:cubicBezTo>
                    <a:lnTo>
                      <a:pt x="586" y="228"/>
                    </a:lnTo>
                    <a:cubicBezTo>
                      <a:pt x="611" y="281"/>
                      <a:pt x="623" y="326"/>
                      <a:pt x="623" y="362"/>
                    </a:cubicBezTo>
                    <a:lnTo>
                      <a:pt x="623" y="362"/>
                    </a:lnTo>
                    <a:cubicBezTo>
                      <a:pt x="623" y="365"/>
                      <a:pt x="621" y="367"/>
                      <a:pt x="618" y="369"/>
                    </a:cubicBezTo>
                    <a:lnTo>
                      <a:pt x="618" y="369"/>
                    </a:lnTo>
                    <a:cubicBezTo>
                      <a:pt x="616" y="371"/>
                      <a:pt x="613" y="371"/>
                      <a:pt x="611" y="369"/>
                    </a:cubicBezTo>
                    <a:lnTo>
                      <a:pt x="611" y="369"/>
                    </a:lnTo>
                    <a:cubicBezTo>
                      <a:pt x="607" y="368"/>
                      <a:pt x="239" y="211"/>
                      <a:pt x="213" y="203"/>
                    </a:cubicBezTo>
                    <a:lnTo>
                      <a:pt x="213" y="203"/>
                    </a:lnTo>
                    <a:cubicBezTo>
                      <a:pt x="158" y="183"/>
                      <a:pt x="115" y="182"/>
                      <a:pt x="96" y="198"/>
                    </a:cubicBezTo>
                    <a:lnTo>
                      <a:pt x="96" y="198"/>
                    </a:lnTo>
                    <a:cubicBezTo>
                      <a:pt x="86" y="206"/>
                      <a:pt x="83" y="218"/>
                      <a:pt x="86" y="235"/>
                    </a:cubicBezTo>
                    <a:lnTo>
                      <a:pt x="86" y="235"/>
                    </a:lnTo>
                    <a:cubicBezTo>
                      <a:pt x="90" y="260"/>
                      <a:pt x="135" y="295"/>
                      <a:pt x="152" y="307"/>
                    </a:cubicBezTo>
                    <a:lnTo>
                      <a:pt x="152" y="307"/>
                    </a:lnTo>
                    <a:cubicBezTo>
                      <a:pt x="155" y="309"/>
                      <a:pt x="156" y="315"/>
                      <a:pt x="155" y="318"/>
                    </a:cubicBezTo>
                    <a:lnTo>
                      <a:pt x="155" y="318"/>
                    </a:lnTo>
                    <a:cubicBezTo>
                      <a:pt x="152" y="322"/>
                      <a:pt x="148" y="323"/>
                      <a:pt x="144" y="321"/>
                    </a:cubicBezTo>
                    <a:lnTo>
                      <a:pt x="144" y="321"/>
                    </a:lnTo>
                    <a:cubicBezTo>
                      <a:pt x="143" y="321"/>
                      <a:pt x="83" y="291"/>
                      <a:pt x="50" y="304"/>
                    </a:cubicBezTo>
                    <a:lnTo>
                      <a:pt x="50" y="304"/>
                    </a:lnTo>
                    <a:cubicBezTo>
                      <a:pt x="40" y="309"/>
                      <a:pt x="34" y="315"/>
                      <a:pt x="31" y="324"/>
                    </a:cubicBezTo>
                    <a:lnTo>
                      <a:pt x="31" y="324"/>
                    </a:lnTo>
                    <a:cubicBezTo>
                      <a:pt x="11" y="376"/>
                      <a:pt x="106" y="427"/>
                      <a:pt x="107" y="427"/>
                    </a:cubicBezTo>
                    <a:lnTo>
                      <a:pt x="107" y="427"/>
                    </a:lnTo>
                    <a:cubicBezTo>
                      <a:pt x="111" y="429"/>
                      <a:pt x="113" y="434"/>
                      <a:pt x="111" y="437"/>
                    </a:cubicBezTo>
                    <a:lnTo>
                      <a:pt x="111" y="437"/>
                    </a:lnTo>
                    <a:cubicBezTo>
                      <a:pt x="109" y="442"/>
                      <a:pt x="105" y="443"/>
                      <a:pt x="101" y="443"/>
                    </a:cubicBezTo>
                    <a:lnTo>
                      <a:pt x="101" y="443"/>
                    </a:lnTo>
                    <a:cubicBezTo>
                      <a:pt x="88" y="439"/>
                      <a:pt x="53" y="432"/>
                      <a:pt x="40" y="449"/>
                    </a:cubicBezTo>
                    <a:lnTo>
                      <a:pt x="40" y="449"/>
                    </a:lnTo>
                    <a:cubicBezTo>
                      <a:pt x="32" y="459"/>
                      <a:pt x="30" y="472"/>
                      <a:pt x="33" y="487"/>
                    </a:cubicBezTo>
                    <a:lnTo>
                      <a:pt x="33" y="487"/>
                    </a:lnTo>
                    <a:cubicBezTo>
                      <a:pt x="37" y="503"/>
                      <a:pt x="50" y="533"/>
                      <a:pt x="99" y="560"/>
                    </a:cubicBezTo>
                    <a:lnTo>
                      <a:pt x="99" y="560"/>
                    </a:lnTo>
                    <a:cubicBezTo>
                      <a:pt x="102" y="561"/>
                      <a:pt x="104" y="564"/>
                      <a:pt x="104" y="566"/>
                    </a:cubicBezTo>
                    <a:lnTo>
                      <a:pt x="104" y="566"/>
                    </a:lnTo>
                    <a:cubicBezTo>
                      <a:pt x="104" y="570"/>
                      <a:pt x="103" y="573"/>
                      <a:pt x="100" y="574"/>
                    </a:cubicBezTo>
                    <a:lnTo>
                      <a:pt x="100" y="574"/>
                    </a:lnTo>
                    <a:cubicBezTo>
                      <a:pt x="100" y="574"/>
                      <a:pt x="74" y="593"/>
                      <a:pt x="73" y="618"/>
                    </a:cubicBezTo>
                    <a:lnTo>
                      <a:pt x="73" y="618"/>
                    </a:lnTo>
                    <a:cubicBezTo>
                      <a:pt x="72" y="630"/>
                      <a:pt x="77" y="643"/>
                      <a:pt x="89" y="654"/>
                    </a:cubicBezTo>
                    <a:lnTo>
                      <a:pt x="89" y="654"/>
                    </a:lnTo>
                    <a:cubicBezTo>
                      <a:pt x="110" y="674"/>
                      <a:pt x="279" y="739"/>
                      <a:pt x="331" y="757"/>
                    </a:cubicBezTo>
                    <a:lnTo>
                      <a:pt x="331" y="757"/>
                    </a:lnTo>
                    <a:cubicBezTo>
                      <a:pt x="463" y="801"/>
                      <a:pt x="609" y="796"/>
                      <a:pt x="611" y="795"/>
                    </a:cubicBezTo>
                    <a:close/>
                    <a:moveTo>
                      <a:pt x="1738" y="1501"/>
                    </a:moveTo>
                    <a:lnTo>
                      <a:pt x="1738" y="1501"/>
                    </a:lnTo>
                    <a:cubicBezTo>
                      <a:pt x="1735" y="1501"/>
                      <a:pt x="1731" y="1501"/>
                      <a:pt x="1728" y="1501"/>
                    </a:cubicBezTo>
                    <a:lnTo>
                      <a:pt x="1728" y="1501"/>
                    </a:lnTo>
                    <a:cubicBezTo>
                      <a:pt x="1389" y="1493"/>
                      <a:pt x="948" y="1107"/>
                      <a:pt x="711" y="901"/>
                    </a:cubicBezTo>
                    <a:lnTo>
                      <a:pt x="711" y="901"/>
                    </a:lnTo>
                    <a:cubicBezTo>
                      <a:pt x="668" y="863"/>
                      <a:pt x="633" y="832"/>
                      <a:pt x="608" y="812"/>
                    </a:cubicBezTo>
                    <a:lnTo>
                      <a:pt x="608" y="812"/>
                    </a:lnTo>
                    <a:cubicBezTo>
                      <a:pt x="586" y="813"/>
                      <a:pt x="449" y="814"/>
                      <a:pt x="325" y="772"/>
                    </a:cubicBezTo>
                    <a:lnTo>
                      <a:pt x="325" y="772"/>
                    </a:lnTo>
                    <a:cubicBezTo>
                      <a:pt x="287" y="760"/>
                      <a:pt x="103" y="691"/>
                      <a:pt x="78" y="666"/>
                    </a:cubicBezTo>
                    <a:lnTo>
                      <a:pt x="78" y="666"/>
                    </a:lnTo>
                    <a:cubicBezTo>
                      <a:pt x="62" y="651"/>
                      <a:pt x="54" y="634"/>
                      <a:pt x="56" y="617"/>
                    </a:cubicBezTo>
                    <a:lnTo>
                      <a:pt x="56" y="617"/>
                    </a:lnTo>
                    <a:cubicBezTo>
                      <a:pt x="58" y="595"/>
                      <a:pt x="72" y="577"/>
                      <a:pt x="81" y="568"/>
                    </a:cubicBezTo>
                    <a:lnTo>
                      <a:pt x="81" y="568"/>
                    </a:lnTo>
                    <a:cubicBezTo>
                      <a:pt x="46" y="547"/>
                      <a:pt x="24" y="519"/>
                      <a:pt x="17" y="491"/>
                    </a:cubicBezTo>
                    <a:lnTo>
                      <a:pt x="17" y="491"/>
                    </a:lnTo>
                    <a:cubicBezTo>
                      <a:pt x="14" y="471"/>
                      <a:pt x="17" y="452"/>
                      <a:pt x="27" y="439"/>
                    </a:cubicBezTo>
                    <a:lnTo>
                      <a:pt x="27" y="439"/>
                    </a:lnTo>
                    <a:cubicBezTo>
                      <a:pt x="38" y="426"/>
                      <a:pt x="53" y="422"/>
                      <a:pt x="68" y="422"/>
                    </a:cubicBezTo>
                    <a:lnTo>
                      <a:pt x="68" y="422"/>
                    </a:lnTo>
                    <a:cubicBezTo>
                      <a:pt x="39" y="399"/>
                      <a:pt x="0" y="361"/>
                      <a:pt x="15" y="318"/>
                    </a:cubicBezTo>
                    <a:lnTo>
                      <a:pt x="15" y="318"/>
                    </a:lnTo>
                    <a:cubicBezTo>
                      <a:pt x="21" y="304"/>
                      <a:pt x="30" y="295"/>
                      <a:pt x="44" y="290"/>
                    </a:cubicBezTo>
                    <a:lnTo>
                      <a:pt x="44" y="290"/>
                    </a:lnTo>
                    <a:cubicBezTo>
                      <a:pt x="61" y="283"/>
                      <a:pt x="84" y="284"/>
                      <a:pt x="104" y="290"/>
                    </a:cubicBezTo>
                    <a:lnTo>
                      <a:pt x="104" y="290"/>
                    </a:lnTo>
                    <a:cubicBezTo>
                      <a:pt x="88" y="274"/>
                      <a:pt x="73" y="256"/>
                      <a:pt x="70" y="237"/>
                    </a:cubicBezTo>
                    <a:lnTo>
                      <a:pt x="70" y="237"/>
                    </a:lnTo>
                    <a:cubicBezTo>
                      <a:pt x="66" y="209"/>
                      <a:pt x="76" y="193"/>
                      <a:pt x="86" y="185"/>
                    </a:cubicBezTo>
                    <a:lnTo>
                      <a:pt x="86" y="185"/>
                    </a:lnTo>
                    <a:cubicBezTo>
                      <a:pt x="110" y="165"/>
                      <a:pt x="155" y="165"/>
                      <a:pt x="219" y="187"/>
                    </a:cubicBezTo>
                    <a:lnTo>
                      <a:pt x="219" y="187"/>
                    </a:lnTo>
                    <a:cubicBezTo>
                      <a:pt x="242" y="195"/>
                      <a:pt x="541" y="322"/>
                      <a:pt x="605" y="349"/>
                    </a:cubicBezTo>
                    <a:lnTo>
                      <a:pt x="605" y="349"/>
                    </a:lnTo>
                    <a:cubicBezTo>
                      <a:pt x="604" y="318"/>
                      <a:pt x="592" y="280"/>
                      <a:pt x="571" y="235"/>
                    </a:cubicBezTo>
                    <a:lnTo>
                      <a:pt x="571" y="235"/>
                    </a:lnTo>
                    <a:cubicBezTo>
                      <a:pt x="552" y="194"/>
                      <a:pt x="516" y="89"/>
                      <a:pt x="588" y="14"/>
                    </a:cubicBezTo>
                    <a:lnTo>
                      <a:pt x="588" y="14"/>
                    </a:lnTo>
                    <a:cubicBezTo>
                      <a:pt x="597" y="4"/>
                      <a:pt x="607" y="0"/>
                      <a:pt x="618" y="1"/>
                    </a:cubicBezTo>
                    <a:lnTo>
                      <a:pt x="618" y="1"/>
                    </a:lnTo>
                    <a:cubicBezTo>
                      <a:pt x="641" y="6"/>
                      <a:pt x="657" y="43"/>
                      <a:pt x="670" y="71"/>
                    </a:cubicBezTo>
                    <a:lnTo>
                      <a:pt x="670" y="71"/>
                    </a:lnTo>
                    <a:cubicBezTo>
                      <a:pt x="672" y="76"/>
                      <a:pt x="674" y="82"/>
                      <a:pt x="676" y="86"/>
                    </a:cubicBezTo>
                    <a:lnTo>
                      <a:pt x="676" y="86"/>
                    </a:lnTo>
                    <a:cubicBezTo>
                      <a:pt x="693" y="121"/>
                      <a:pt x="819" y="358"/>
                      <a:pt x="858" y="418"/>
                    </a:cubicBezTo>
                    <a:lnTo>
                      <a:pt x="858" y="418"/>
                    </a:lnTo>
                    <a:cubicBezTo>
                      <a:pt x="873" y="440"/>
                      <a:pt x="1098" y="566"/>
                      <a:pt x="1239" y="642"/>
                    </a:cubicBezTo>
                    <a:lnTo>
                      <a:pt x="1727" y="484"/>
                    </a:lnTo>
                    <a:lnTo>
                      <a:pt x="1727" y="484"/>
                    </a:lnTo>
                    <a:cubicBezTo>
                      <a:pt x="1731" y="483"/>
                      <a:pt x="1735" y="484"/>
                      <a:pt x="1736" y="487"/>
                    </a:cubicBezTo>
                    <a:lnTo>
                      <a:pt x="1736" y="487"/>
                    </a:lnTo>
                    <a:cubicBezTo>
                      <a:pt x="1738" y="489"/>
                      <a:pt x="1842" y="654"/>
                      <a:pt x="1965" y="956"/>
                    </a:cubicBezTo>
                    <a:lnTo>
                      <a:pt x="1965" y="956"/>
                    </a:lnTo>
                    <a:cubicBezTo>
                      <a:pt x="2039" y="1136"/>
                      <a:pt x="2043" y="1297"/>
                      <a:pt x="1976" y="1394"/>
                    </a:cubicBezTo>
                    <a:lnTo>
                      <a:pt x="1976" y="1394"/>
                    </a:lnTo>
                    <a:cubicBezTo>
                      <a:pt x="1927" y="1464"/>
                      <a:pt x="1845" y="1501"/>
                      <a:pt x="1738" y="15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69">
                <a:extLst>
                  <a:ext uri="{FF2B5EF4-FFF2-40B4-BE49-F238E27FC236}">
                    <a16:creationId xmlns:a16="http://schemas.microsoft.com/office/drawing/2014/main" id="{8A43A6E3-B06F-4ABB-A943-4BBDC5B10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6004" y="11233063"/>
                <a:ext cx="359117" cy="216243"/>
              </a:xfrm>
              <a:custGeom>
                <a:avLst/>
                <a:gdLst>
                  <a:gd name="T0" fmla="*/ 401 w 412"/>
                  <a:gd name="T1" fmla="*/ 248 h 249"/>
                  <a:gd name="T2" fmla="*/ 401 w 412"/>
                  <a:gd name="T3" fmla="*/ 248 h 249"/>
                  <a:gd name="T4" fmla="*/ 397 w 412"/>
                  <a:gd name="T5" fmla="*/ 246 h 249"/>
                  <a:gd name="T6" fmla="*/ 6 w 412"/>
                  <a:gd name="T7" fmla="*/ 16 h 249"/>
                  <a:gd name="T8" fmla="*/ 6 w 412"/>
                  <a:gd name="T9" fmla="*/ 16 h 249"/>
                  <a:gd name="T10" fmla="*/ 3 w 412"/>
                  <a:gd name="T11" fmla="*/ 5 h 249"/>
                  <a:gd name="T12" fmla="*/ 3 w 412"/>
                  <a:gd name="T13" fmla="*/ 5 h 249"/>
                  <a:gd name="T14" fmla="*/ 14 w 412"/>
                  <a:gd name="T15" fmla="*/ 2 h 249"/>
                  <a:gd name="T16" fmla="*/ 406 w 412"/>
                  <a:gd name="T17" fmla="*/ 232 h 249"/>
                  <a:gd name="T18" fmla="*/ 406 w 412"/>
                  <a:gd name="T19" fmla="*/ 232 h 249"/>
                  <a:gd name="T20" fmla="*/ 408 w 412"/>
                  <a:gd name="T21" fmla="*/ 244 h 249"/>
                  <a:gd name="T22" fmla="*/ 408 w 412"/>
                  <a:gd name="T23" fmla="*/ 244 h 249"/>
                  <a:gd name="T24" fmla="*/ 401 w 412"/>
                  <a:gd name="T25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2" h="249">
                    <a:moveTo>
                      <a:pt x="401" y="248"/>
                    </a:moveTo>
                    <a:lnTo>
                      <a:pt x="401" y="248"/>
                    </a:lnTo>
                    <a:cubicBezTo>
                      <a:pt x="400" y="248"/>
                      <a:pt x="399" y="247"/>
                      <a:pt x="397" y="246"/>
                    </a:cubicBezTo>
                    <a:lnTo>
                      <a:pt x="6" y="16"/>
                    </a:lnTo>
                    <a:lnTo>
                      <a:pt x="6" y="16"/>
                    </a:lnTo>
                    <a:cubicBezTo>
                      <a:pt x="2" y="14"/>
                      <a:pt x="0" y="9"/>
                      <a:pt x="3" y="5"/>
                    </a:cubicBezTo>
                    <a:lnTo>
                      <a:pt x="3" y="5"/>
                    </a:lnTo>
                    <a:cubicBezTo>
                      <a:pt x="5" y="1"/>
                      <a:pt x="10" y="0"/>
                      <a:pt x="14" y="2"/>
                    </a:cubicBezTo>
                    <a:lnTo>
                      <a:pt x="406" y="232"/>
                    </a:lnTo>
                    <a:lnTo>
                      <a:pt x="406" y="232"/>
                    </a:lnTo>
                    <a:cubicBezTo>
                      <a:pt x="409" y="235"/>
                      <a:pt x="411" y="239"/>
                      <a:pt x="408" y="244"/>
                    </a:cubicBezTo>
                    <a:lnTo>
                      <a:pt x="408" y="244"/>
                    </a:lnTo>
                    <a:cubicBezTo>
                      <a:pt x="407" y="246"/>
                      <a:pt x="404" y="248"/>
                      <a:pt x="401" y="2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E1B2845B-D28E-49F7-A37C-CC846C4D71D9}"/>
                </a:ext>
              </a:extLst>
            </p:cNvPr>
            <p:cNvGrpSpPr/>
            <p:nvPr/>
          </p:nvGrpSpPr>
          <p:grpSpPr>
            <a:xfrm>
              <a:off x="13156085" y="8472101"/>
              <a:ext cx="2957899" cy="3011959"/>
              <a:chOff x="13156085" y="8472101"/>
              <a:chExt cx="2957899" cy="3011959"/>
            </a:xfrm>
          </p:grpSpPr>
          <p:sp>
            <p:nvSpPr>
              <p:cNvPr id="77" name="Freeform 70">
                <a:extLst>
                  <a:ext uri="{FF2B5EF4-FFF2-40B4-BE49-F238E27FC236}">
                    <a16:creationId xmlns:a16="http://schemas.microsoft.com/office/drawing/2014/main" id="{6F0215D4-EF91-4D2E-ACB6-611DCBB5E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5443" y="9750252"/>
                <a:ext cx="980818" cy="1714500"/>
              </a:xfrm>
              <a:custGeom>
                <a:avLst/>
                <a:gdLst>
                  <a:gd name="T0" fmla="*/ 0 w 1120"/>
                  <a:gd name="T1" fmla="*/ 33 h 1956"/>
                  <a:gd name="T2" fmla="*/ 0 w 1120"/>
                  <a:gd name="T3" fmla="*/ 33 h 1956"/>
                  <a:gd name="T4" fmla="*/ 549 w 1120"/>
                  <a:gd name="T5" fmla="*/ 69 h 1956"/>
                  <a:gd name="T6" fmla="*/ 549 w 1120"/>
                  <a:gd name="T7" fmla="*/ 69 h 1956"/>
                  <a:gd name="T8" fmla="*/ 1119 w 1120"/>
                  <a:gd name="T9" fmla="*/ 1955 h 1956"/>
                  <a:gd name="T10" fmla="*/ 216 w 1120"/>
                  <a:gd name="T11" fmla="*/ 1955 h 1956"/>
                  <a:gd name="T12" fmla="*/ 0 w 1120"/>
                  <a:gd name="T13" fmla="*/ 33 h 1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0" h="1956">
                    <a:moveTo>
                      <a:pt x="0" y="33"/>
                    </a:moveTo>
                    <a:lnTo>
                      <a:pt x="0" y="33"/>
                    </a:lnTo>
                    <a:cubicBezTo>
                      <a:pt x="0" y="33"/>
                      <a:pt x="447" y="0"/>
                      <a:pt x="549" y="69"/>
                    </a:cubicBezTo>
                    <a:lnTo>
                      <a:pt x="549" y="69"/>
                    </a:lnTo>
                    <a:cubicBezTo>
                      <a:pt x="790" y="234"/>
                      <a:pt x="1094" y="1073"/>
                      <a:pt x="1119" y="1955"/>
                    </a:cubicBezTo>
                    <a:lnTo>
                      <a:pt x="216" y="1955"/>
                    </a:lnTo>
                    <a:lnTo>
                      <a:pt x="0" y="3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71">
                <a:extLst>
                  <a:ext uri="{FF2B5EF4-FFF2-40B4-BE49-F238E27FC236}">
                    <a16:creationId xmlns:a16="http://schemas.microsoft.com/office/drawing/2014/main" id="{8A40103F-2917-49F2-AF9B-A91F8A1E4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7720" y="9742529"/>
                <a:ext cx="996264" cy="1726086"/>
              </a:xfrm>
              <a:custGeom>
                <a:avLst/>
                <a:gdLst>
                  <a:gd name="T0" fmla="*/ 232 w 1137"/>
                  <a:gd name="T1" fmla="*/ 1954 h 1972"/>
                  <a:gd name="T2" fmla="*/ 1120 w 1137"/>
                  <a:gd name="T3" fmla="*/ 1954 h 1972"/>
                  <a:gd name="T4" fmla="*/ 1120 w 1137"/>
                  <a:gd name="T5" fmla="*/ 1954 h 1972"/>
                  <a:gd name="T6" fmla="*/ 916 w 1137"/>
                  <a:gd name="T7" fmla="*/ 752 h 1972"/>
                  <a:gd name="T8" fmla="*/ 916 w 1137"/>
                  <a:gd name="T9" fmla="*/ 752 h 1972"/>
                  <a:gd name="T10" fmla="*/ 553 w 1137"/>
                  <a:gd name="T11" fmla="*/ 83 h 1972"/>
                  <a:gd name="T12" fmla="*/ 553 w 1137"/>
                  <a:gd name="T13" fmla="*/ 83 h 1972"/>
                  <a:gd name="T14" fmla="*/ 19 w 1137"/>
                  <a:gd name="T15" fmla="*/ 48 h 1972"/>
                  <a:gd name="T16" fmla="*/ 232 w 1137"/>
                  <a:gd name="T17" fmla="*/ 1954 h 1972"/>
                  <a:gd name="T18" fmla="*/ 1128 w 1137"/>
                  <a:gd name="T19" fmla="*/ 1971 h 1972"/>
                  <a:gd name="T20" fmla="*/ 225 w 1137"/>
                  <a:gd name="T21" fmla="*/ 1971 h 1972"/>
                  <a:gd name="T22" fmla="*/ 225 w 1137"/>
                  <a:gd name="T23" fmla="*/ 1971 h 1972"/>
                  <a:gd name="T24" fmla="*/ 216 w 1137"/>
                  <a:gd name="T25" fmla="*/ 1963 h 1972"/>
                  <a:gd name="T26" fmla="*/ 1 w 1137"/>
                  <a:gd name="T27" fmla="*/ 41 h 1972"/>
                  <a:gd name="T28" fmla="*/ 1 w 1137"/>
                  <a:gd name="T29" fmla="*/ 41 h 1972"/>
                  <a:gd name="T30" fmla="*/ 3 w 1137"/>
                  <a:gd name="T31" fmla="*/ 35 h 1972"/>
                  <a:gd name="T32" fmla="*/ 3 w 1137"/>
                  <a:gd name="T33" fmla="*/ 35 h 1972"/>
                  <a:gd name="T34" fmla="*/ 8 w 1137"/>
                  <a:gd name="T35" fmla="*/ 33 h 1972"/>
                  <a:gd name="T36" fmla="*/ 8 w 1137"/>
                  <a:gd name="T37" fmla="*/ 33 h 1972"/>
                  <a:gd name="T38" fmla="*/ 562 w 1137"/>
                  <a:gd name="T39" fmla="*/ 70 h 1972"/>
                  <a:gd name="T40" fmla="*/ 562 w 1137"/>
                  <a:gd name="T41" fmla="*/ 70 h 1972"/>
                  <a:gd name="T42" fmla="*/ 932 w 1137"/>
                  <a:gd name="T43" fmla="*/ 747 h 1972"/>
                  <a:gd name="T44" fmla="*/ 932 w 1137"/>
                  <a:gd name="T45" fmla="*/ 747 h 1972"/>
                  <a:gd name="T46" fmla="*/ 1136 w 1137"/>
                  <a:gd name="T47" fmla="*/ 1962 h 1972"/>
                  <a:gd name="T48" fmla="*/ 1136 w 1137"/>
                  <a:gd name="T49" fmla="*/ 1962 h 1972"/>
                  <a:gd name="T50" fmla="*/ 1134 w 1137"/>
                  <a:gd name="T51" fmla="*/ 1968 h 1972"/>
                  <a:gd name="T52" fmla="*/ 1134 w 1137"/>
                  <a:gd name="T53" fmla="*/ 1968 h 1972"/>
                  <a:gd name="T54" fmla="*/ 1128 w 1137"/>
                  <a:gd name="T55" fmla="*/ 1971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7" h="1972">
                    <a:moveTo>
                      <a:pt x="232" y="1954"/>
                    </a:moveTo>
                    <a:lnTo>
                      <a:pt x="1120" y="1954"/>
                    </a:lnTo>
                    <a:lnTo>
                      <a:pt x="1120" y="1954"/>
                    </a:lnTo>
                    <a:cubicBezTo>
                      <a:pt x="1107" y="1550"/>
                      <a:pt x="1035" y="1123"/>
                      <a:pt x="916" y="752"/>
                    </a:cubicBezTo>
                    <a:lnTo>
                      <a:pt x="916" y="752"/>
                    </a:lnTo>
                    <a:cubicBezTo>
                      <a:pt x="807" y="415"/>
                      <a:pt x="671" y="164"/>
                      <a:pt x="553" y="83"/>
                    </a:cubicBezTo>
                    <a:lnTo>
                      <a:pt x="553" y="83"/>
                    </a:lnTo>
                    <a:cubicBezTo>
                      <a:pt x="463" y="21"/>
                      <a:pt x="81" y="44"/>
                      <a:pt x="19" y="48"/>
                    </a:cubicBezTo>
                    <a:lnTo>
                      <a:pt x="232" y="1954"/>
                    </a:lnTo>
                    <a:close/>
                    <a:moveTo>
                      <a:pt x="1128" y="1971"/>
                    </a:moveTo>
                    <a:lnTo>
                      <a:pt x="225" y="1971"/>
                    </a:lnTo>
                    <a:lnTo>
                      <a:pt x="225" y="1971"/>
                    </a:lnTo>
                    <a:cubicBezTo>
                      <a:pt x="221" y="1971"/>
                      <a:pt x="217" y="1967"/>
                      <a:pt x="216" y="1963"/>
                    </a:cubicBezTo>
                    <a:lnTo>
                      <a:pt x="1" y="41"/>
                    </a:lnTo>
                    <a:lnTo>
                      <a:pt x="1" y="41"/>
                    </a:lnTo>
                    <a:cubicBezTo>
                      <a:pt x="0" y="40"/>
                      <a:pt x="1" y="37"/>
                      <a:pt x="3" y="35"/>
                    </a:cubicBezTo>
                    <a:lnTo>
                      <a:pt x="3" y="35"/>
                    </a:lnTo>
                    <a:cubicBezTo>
                      <a:pt x="5" y="33"/>
                      <a:pt x="7" y="33"/>
                      <a:pt x="8" y="33"/>
                    </a:cubicBezTo>
                    <a:lnTo>
                      <a:pt x="8" y="33"/>
                    </a:lnTo>
                    <a:cubicBezTo>
                      <a:pt x="28" y="31"/>
                      <a:pt x="459" y="0"/>
                      <a:pt x="562" y="70"/>
                    </a:cubicBezTo>
                    <a:lnTo>
                      <a:pt x="562" y="70"/>
                    </a:lnTo>
                    <a:cubicBezTo>
                      <a:pt x="684" y="153"/>
                      <a:pt x="822" y="406"/>
                      <a:pt x="932" y="747"/>
                    </a:cubicBezTo>
                    <a:lnTo>
                      <a:pt x="932" y="747"/>
                    </a:lnTo>
                    <a:cubicBezTo>
                      <a:pt x="1052" y="1122"/>
                      <a:pt x="1125" y="1553"/>
                      <a:pt x="1136" y="1962"/>
                    </a:cubicBezTo>
                    <a:lnTo>
                      <a:pt x="1136" y="1962"/>
                    </a:lnTo>
                    <a:cubicBezTo>
                      <a:pt x="1136" y="1964"/>
                      <a:pt x="1135" y="1966"/>
                      <a:pt x="1134" y="1968"/>
                    </a:cubicBezTo>
                    <a:lnTo>
                      <a:pt x="1134" y="1968"/>
                    </a:lnTo>
                    <a:cubicBezTo>
                      <a:pt x="1133" y="1970"/>
                      <a:pt x="1130" y="1971"/>
                      <a:pt x="1128" y="19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2">
                <a:extLst>
                  <a:ext uri="{FF2B5EF4-FFF2-40B4-BE49-F238E27FC236}">
                    <a16:creationId xmlns:a16="http://schemas.microsoft.com/office/drawing/2014/main" id="{C639DB07-F85B-4E44-8196-D2537B6D1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2830" y="9954912"/>
                <a:ext cx="930619" cy="1509840"/>
              </a:xfrm>
              <a:custGeom>
                <a:avLst/>
                <a:gdLst>
                  <a:gd name="T0" fmla="*/ 972 w 1064"/>
                  <a:gd name="T1" fmla="*/ 0 h 1722"/>
                  <a:gd name="T2" fmla="*/ 1063 w 1064"/>
                  <a:gd name="T3" fmla="*/ 1721 h 1722"/>
                  <a:gd name="T4" fmla="*/ 0 w 1064"/>
                  <a:gd name="T5" fmla="*/ 1721 h 1722"/>
                  <a:gd name="T6" fmla="*/ 0 w 1064"/>
                  <a:gd name="T7" fmla="*/ 1721 h 1722"/>
                  <a:gd name="T8" fmla="*/ 414 w 1064"/>
                  <a:gd name="T9" fmla="*/ 398 h 1722"/>
                  <a:gd name="T10" fmla="*/ 414 w 1064"/>
                  <a:gd name="T11" fmla="*/ 398 h 1722"/>
                  <a:gd name="T12" fmla="*/ 754 w 1064"/>
                  <a:gd name="T13" fmla="*/ 105 h 1722"/>
                  <a:gd name="T14" fmla="*/ 754 w 1064"/>
                  <a:gd name="T15" fmla="*/ 105 h 1722"/>
                  <a:gd name="T16" fmla="*/ 972 w 1064"/>
                  <a:gd name="T17" fmla="*/ 0 h 1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4" h="1722">
                    <a:moveTo>
                      <a:pt x="972" y="0"/>
                    </a:moveTo>
                    <a:lnTo>
                      <a:pt x="1063" y="1721"/>
                    </a:lnTo>
                    <a:lnTo>
                      <a:pt x="0" y="1721"/>
                    </a:lnTo>
                    <a:lnTo>
                      <a:pt x="0" y="1721"/>
                    </a:lnTo>
                    <a:cubicBezTo>
                      <a:pt x="0" y="1721"/>
                      <a:pt x="331" y="543"/>
                      <a:pt x="414" y="398"/>
                    </a:cubicBezTo>
                    <a:lnTo>
                      <a:pt x="414" y="398"/>
                    </a:lnTo>
                    <a:cubicBezTo>
                      <a:pt x="505" y="239"/>
                      <a:pt x="579" y="197"/>
                      <a:pt x="754" y="105"/>
                    </a:cubicBezTo>
                    <a:lnTo>
                      <a:pt x="754" y="105"/>
                    </a:lnTo>
                    <a:cubicBezTo>
                      <a:pt x="801" y="81"/>
                      <a:pt x="972" y="0"/>
                      <a:pt x="97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73">
                <a:extLst>
                  <a:ext uri="{FF2B5EF4-FFF2-40B4-BE49-F238E27FC236}">
                    <a16:creationId xmlns:a16="http://schemas.microsoft.com/office/drawing/2014/main" id="{CEA043C9-DB7E-4449-990F-8F75D72BB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5107" y="9947189"/>
                <a:ext cx="946065" cy="1521426"/>
              </a:xfrm>
              <a:custGeom>
                <a:avLst/>
                <a:gdLst>
                  <a:gd name="T0" fmla="*/ 19 w 1080"/>
                  <a:gd name="T1" fmla="*/ 1720 h 1738"/>
                  <a:gd name="T2" fmla="*/ 1063 w 1080"/>
                  <a:gd name="T3" fmla="*/ 1720 h 1738"/>
                  <a:gd name="T4" fmla="*/ 972 w 1080"/>
                  <a:gd name="T5" fmla="*/ 21 h 1738"/>
                  <a:gd name="T6" fmla="*/ 972 w 1080"/>
                  <a:gd name="T7" fmla="*/ 21 h 1738"/>
                  <a:gd name="T8" fmla="*/ 767 w 1080"/>
                  <a:gd name="T9" fmla="*/ 119 h 1738"/>
                  <a:gd name="T10" fmla="*/ 767 w 1080"/>
                  <a:gd name="T11" fmla="*/ 119 h 1738"/>
                  <a:gd name="T12" fmla="*/ 429 w 1080"/>
                  <a:gd name="T13" fmla="*/ 410 h 1738"/>
                  <a:gd name="T14" fmla="*/ 429 w 1080"/>
                  <a:gd name="T15" fmla="*/ 410 h 1738"/>
                  <a:gd name="T16" fmla="*/ 19 w 1080"/>
                  <a:gd name="T17" fmla="*/ 1720 h 1738"/>
                  <a:gd name="T18" fmla="*/ 1071 w 1080"/>
                  <a:gd name="T19" fmla="*/ 1737 h 1738"/>
                  <a:gd name="T20" fmla="*/ 8 w 1080"/>
                  <a:gd name="T21" fmla="*/ 1737 h 1738"/>
                  <a:gd name="T22" fmla="*/ 8 w 1080"/>
                  <a:gd name="T23" fmla="*/ 1737 h 1738"/>
                  <a:gd name="T24" fmla="*/ 1 w 1080"/>
                  <a:gd name="T25" fmla="*/ 1733 h 1738"/>
                  <a:gd name="T26" fmla="*/ 1 w 1080"/>
                  <a:gd name="T27" fmla="*/ 1733 h 1738"/>
                  <a:gd name="T28" fmla="*/ 1 w 1080"/>
                  <a:gd name="T29" fmla="*/ 1726 h 1738"/>
                  <a:gd name="T30" fmla="*/ 1 w 1080"/>
                  <a:gd name="T31" fmla="*/ 1726 h 1738"/>
                  <a:gd name="T32" fmla="*/ 414 w 1080"/>
                  <a:gd name="T33" fmla="*/ 402 h 1738"/>
                  <a:gd name="T34" fmla="*/ 414 w 1080"/>
                  <a:gd name="T35" fmla="*/ 402 h 1738"/>
                  <a:gd name="T36" fmla="*/ 759 w 1080"/>
                  <a:gd name="T37" fmla="*/ 105 h 1738"/>
                  <a:gd name="T38" fmla="*/ 759 w 1080"/>
                  <a:gd name="T39" fmla="*/ 105 h 1738"/>
                  <a:gd name="T40" fmla="*/ 976 w 1080"/>
                  <a:gd name="T41" fmla="*/ 0 h 1738"/>
                  <a:gd name="T42" fmla="*/ 976 w 1080"/>
                  <a:gd name="T43" fmla="*/ 0 h 1738"/>
                  <a:gd name="T44" fmla="*/ 984 w 1080"/>
                  <a:gd name="T45" fmla="*/ 0 h 1738"/>
                  <a:gd name="T46" fmla="*/ 984 w 1080"/>
                  <a:gd name="T47" fmla="*/ 0 h 1738"/>
                  <a:gd name="T48" fmla="*/ 988 w 1080"/>
                  <a:gd name="T49" fmla="*/ 7 h 1738"/>
                  <a:gd name="T50" fmla="*/ 1079 w 1080"/>
                  <a:gd name="T51" fmla="*/ 1728 h 1738"/>
                  <a:gd name="T52" fmla="*/ 1079 w 1080"/>
                  <a:gd name="T53" fmla="*/ 1728 h 1738"/>
                  <a:gd name="T54" fmla="*/ 1076 w 1080"/>
                  <a:gd name="T55" fmla="*/ 1734 h 1738"/>
                  <a:gd name="T56" fmla="*/ 1076 w 1080"/>
                  <a:gd name="T57" fmla="*/ 1734 h 1738"/>
                  <a:gd name="T58" fmla="*/ 1071 w 1080"/>
                  <a:gd name="T59" fmla="*/ 1737 h 1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80" h="1738">
                    <a:moveTo>
                      <a:pt x="19" y="1720"/>
                    </a:moveTo>
                    <a:lnTo>
                      <a:pt x="1063" y="1720"/>
                    </a:lnTo>
                    <a:lnTo>
                      <a:pt x="972" y="21"/>
                    </a:lnTo>
                    <a:lnTo>
                      <a:pt x="972" y="21"/>
                    </a:lnTo>
                    <a:cubicBezTo>
                      <a:pt x="933" y="39"/>
                      <a:pt x="804" y="99"/>
                      <a:pt x="767" y="119"/>
                    </a:cubicBezTo>
                    <a:lnTo>
                      <a:pt x="767" y="119"/>
                    </a:lnTo>
                    <a:cubicBezTo>
                      <a:pt x="586" y="215"/>
                      <a:pt x="518" y="255"/>
                      <a:pt x="429" y="410"/>
                    </a:cubicBezTo>
                    <a:lnTo>
                      <a:pt x="429" y="410"/>
                    </a:lnTo>
                    <a:cubicBezTo>
                      <a:pt x="351" y="544"/>
                      <a:pt x="52" y="1603"/>
                      <a:pt x="19" y="1720"/>
                    </a:cubicBezTo>
                    <a:close/>
                    <a:moveTo>
                      <a:pt x="1071" y="1737"/>
                    </a:moveTo>
                    <a:lnTo>
                      <a:pt x="8" y="1737"/>
                    </a:lnTo>
                    <a:lnTo>
                      <a:pt x="8" y="1737"/>
                    </a:lnTo>
                    <a:cubicBezTo>
                      <a:pt x="6" y="1737"/>
                      <a:pt x="3" y="1735"/>
                      <a:pt x="1" y="1733"/>
                    </a:cubicBezTo>
                    <a:lnTo>
                      <a:pt x="1" y="1733"/>
                    </a:lnTo>
                    <a:cubicBezTo>
                      <a:pt x="1" y="1731"/>
                      <a:pt x="0" y="1729"/>
                      <a:pt x="1" y="1726"/>
                    </a:cubicBezTo>
                    <a:lnTo>
                      <a:pt x="1" y="1726"/>
                    </a:lnTo>
                    <a:cubicBezTo>
                      <a:pt x="14" y="1678"/>
                      <a:pt x="332" y="544"/>
                      <a:pt x="414" y="402"/>
                    </a:cubicBezTo>
                    <a:lnTo>
                      <a:pt x="414" y="402"/>
                    </a:lnTo>
                    <a:cubicBezTo>
                      <a:pt x="506" y="243"/>
                      <a:pt x="574" y="201"/>
                      <a:pt x="759" y="105"/>
                    </a:cubicBezTo>
                    <a:lnTo>
                      <a:pt x="759" y="105"/>
                    </a:lnTo>
                    <a:cubicBezTo>
                      <a:pt x="804" y="81"/>
                      <a:pt x="975" y="1"/>
                      <a:pt x="976" y="0"/>
                    </a:cubicBezTo>
                    <a:lnTo>
                      <a:pt x="976" y="0"/>
                    </a:lnTo>
                    <a:cubicBezTo>
                      <a:pt x="978" y="0"/>
                      <a:pt x="982" y="0"/>
                      <a:pt x="984" y="0"/>
                    </a:cubicBezTo>
                    <a:lnTo>
                      <a:pt x="984" y="0"/>
                    </a:lnTo>
                    <a:cubicBezTo>
                      <a:pt x="986" y="2"/>
                      <a:pt x="988" y="5"/>
                      <a:pt x="988" y="7"/>
                    </a:cubicBezTo>
                    <a:lnTo>
                      <a:pt x="1079" y="1728"/>
                    </a:lnTo>
                    <a:lnTo>
                      <a:pt x="1079" y="1728"/>
                    </a:lnTo>
                    <a:cubicBezTo>
                      <a:pt x="1079" y="1730"/>
                      <a:pt x="1078" y="1732"/>
                      <a:pt x="1076" y="1734"/>
                    </a:cubicBezTo>
                    <a:lnTo>
                      <a:pt x="1076" y="1734"/>
                    </a:lnTo>
                    <a:cubicBezTo>
                      <a:pt x="1075" y="1736"/>
                      <a:pt x="1073" y="1737"/>
                      <a:pt x="1071" y="17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4">
                <a:extLst>
                  <a:ext uri="{FF2B5EF4-FFF2-40B4-BE49-F238E27FC236}">
                    <a16:creationId xmlns:a16="http://schemas.microsoft.com/office/drawing/2014/main" id="{A71E8F64-B677-4702-A98A-98915A163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2547" y="10916421"/>
                <a:ext cx="108122" cy="552194"/>
              </a:xfrm>
              <a:custGeom>
                <a:avLst/>
                <a:gdLst>
                  <a:gd name="T0" fmla="*/ 9 w 125"/>
                  <a:gd name="T1" fmla="*/ 631 h 632"/>
                  <a:gd name="T2" fmla="*/ 9 w 125"/>
                  <a:gd name="T3" fmla="*/ 631 h 632"/>
                  <a:gd name="T4" fmla="*/ 7 w 125"/>
                  <a:gd name="T5" fmla="*/ 631 h 632"/>
                  <a:gd name="T6" fmla="*/ 7 w 125"/>
                  <a:gd name="T7" fmla="*/ 631 h 632"/>
                  <a:gd name="T8" fmla="*/ 0 w 125"/>
                  <a:gd name="T9" fmla="*/ 621 h 632"/>
                  <a:gd name="T10" fmla="*/ 107 w 125"/>
                  <a:gd name="T11" fmla="*/ 7 h 632"/>
                  <a:gd name="T12" fmla="*/ 107 w 125"/>
                  <a:gd name="T13" fmla="*/ 7 h 632"/>
                  <a:gd name="T14" fmla="*/ 116 w 125"/>
                  <a:gd name="T15" fmla="*/ 1 h 632"/>
                  <a:gd name="T16" fmla="*/ 116 w 125"/>
                  <a:gd name="T17" fmla="*/ 1 h 632"/>
                  <a:gd name="T18" fmla="*/ 123 w 125"/>
                  <a:gd name="T19" fmla="*/ 10 h 632"/>
                  <a:gd name="T20" fmla="*/ 16 w 125"/>
                  <a:gd name="T21" fmla="*/ 624 h 632"/>
                  <a:gd name="T22" fmla="*/ 16 w 125"/>
                  <a:gd name="T23" fmla="*/ 624 h 632"/>
                  <a:gd name="T24" fmla="*/ 9 w 125"/>
                  <a:gd name="T25" fmla="*/ 631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5" h="632">
                    <a:moveTo>
                      <a:pt x="9" y="631"/>
                    </a:moveTo>
                    <a:lnTo>
                      <a:pt x="9" y="631"/>
                    </a:lnTo>
                    <a:lnTo>
                      <a:pt x="7" y="631"/>
                    </a:lnTo>
                    <a:lnTo>
                      <a:pt x="7" y="631"/>
                    </a:lnTo>
                    <a:cubicBezTo>
                      <a:pt x="3" y="630"/>
                      <a:pt x="0" y="625"/>
                      <a:pt x="0" y="621"/>
                    </a:cubicBezTo>
                    <a:lnTo>
                      <a:pt x="107" y="7"/>
                    </a:lnTo>
                    <a:lnTo>
                      <a:pt x="107" y="7"/>
                    </a:lnTo>
                    <a:cubicBezTo>
                      <a:pt x="108" y="3"/>
                      <a:pt x="112" y="0"/>
                      <a:pt x="116" y="1"/>
                    </a:cubicBezTo>
                    <a:lnTo>
                      <a:pt x="116" y="1"/>
                    </a:lnTo>
                    <a:cubicBezTo>
                      <a:pt x="121" y="1"/>
                      <a:pt x="124" y="5"/>
                      <a:pt x="123" y="10"/>
                    </a:cubicBezTo>
                    <a:lnTo>
                      <a:pt x="16" y="624"/>
                    </a:lnTo>
                    <a:lnTo>
                      <a:pt x="16" y="624"/>
                    </a:lnTo>
                    <a:cubicBezTo>
                      <a:pt x="16" y="627"/>
                      <a:pt x="13" y="631"/>
                      <a:pt x="9" y="6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75">
                <a:extLst>
                  <a:ext uri="{FF2B5EF4-FFF2-40B4-BE49-F238E27FC236}">
                    <a16:creationId xmlns:a16="http://schemas.microsoft.com/office/drawing/2014/main" id="{2D6B6DD3-0C9D-48AB-A2EE-4C8222D19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2357" y="9781144"/>
                <a:ext cx="768437" cy="1683608"/>
              </a:xfrm>
              <a:custGeom>
                <a:avLst/>
                <a:gdLst>
                  <a:gd name="T0" fmla="*/ 519 w 879"/>
                  <a:gd name="T1" fmla="*/ 20 h 1922"/>
                  <a:gd name="T2" fmla="*/ 127 w 879"/>
                  <a:gd name="T3" fmla="*/ 142 h 1922"/>
                  <a:gd name="T4" fmla="*/ 0 w 879"/>
                  <a:gd name="T5" fmla="*/ 201 h 1922"/>
                  <a:gd name="T6" fmla="*/ 91 w 879"/>
                  <a:gd name="T7" fmla="*/ 1921 h 1922"/>
                  <a:gd name="T8" fmla="*/ 878 w 879"/>
                  <a:gd name="T9" fmla="*/ 1921 h 1922"/>
                  <a:gd name="T10" fmla="*/ 662 w 879"/>
                  <a:gd name="T11" fmla="*/ 0 h 1922"/>
                  <a:gd name="T12" fmla="*/ 519 w 879"/>
                  <a:gd name="T13" fmla="*/ 20 h 1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9" h="1922">
                    <a:moveTo>
                      <a:pt x="519" y="20"/>
                    </a:moveTo>
                    <a:lnTo>
                      <a:pt x="127" y="142"/>
                    </a:lnTo>
                    <a:lnTo>
                      <a:pt x="0" y="201"/>
                    </a:lnTo>
                    <a:lnTo>
                      <a:pt x="91" y="1921"/>
                    </a:lnTo>
                    <a:lnTo>
                      <a:pt x="878" y="1921"/>
                    </a:lnTo>
                    <a:lnTo>
                      <a:pt x="662" y="0"/>
                    </a:lnTo>
                    <a:lnTo>
                      <a:pt x="519" y="2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76">
                <a:extLst>
                  <a:ext uri="{FF2B5EF4-FFF2-40B4-BE49-F238E27FC236}">
                    <a16:creationId xmlns:a16="http://schemas.microsoft.com/office/drawing/2014/main" id="{FD01E631-999B-4022-B669-CB9109BE1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4634" y="9773421"/>
                <a:ext cx="783883" cy="1699054"/>
              </a:xfrm>
              <a:custGeom>
                <a:avLst/>
                <a:gdLst>
                  <a:gd name="T0" fmla="*/ 107 w 896"/>
                  <a:gd name="T1" fmla="*/ 1921 h 1939"/>
                  <a:gd name="T2" fmla="*/ 877 w 896"/>
                  <a:gd name="T3" fmla="*/ 1921 h 1939"/>
                  <a:gd name="T4" fmla="*/ 664 w 896"/>
                  <a:gd name="T5" fmla="*/ 18 h 1939"/>
                  <a:gd name="T6" fmla="*/ 530 w 896"/>
                  <a:gd name="T7" fmla="*/ 36 h 1939"/>
                  <a:gd name="T8" fmla="*/ 139 w 896"/>
                  <a:gd name="T9" fmla="*/ 158 h 1939"/>
                  <a:gd name="T10" fmla="*/ 17 w 896"/>
                  <a:gd name="T11" fmla="*/ 215 h 1939"/>
                  <a:gd name="T12" fmla="*/ 107 w 896"/>
                  <a:gd name="T13" fmla="*/ 1921 h 1939"/>
                  <a:gd name="T14" fmla="*/ 887 w 896"/>
                  <a:gd name="T15" fmla="*/ 1938 h 1939"/>
                  <a:gd name="T16" fmla="*/ 100 w 896"/>
                  <a:gd name="T17" fmla="*/ 1938 h 1939"/>
                  <a:gd name="T18" fmla="*/ 100 w 896"/>
                  <a:gd name="T19" fmla="*/ 1938 h 1939"/>
                  <a:gd name="T20" fmla="*/ 92 w 896"/>
                  <a:gd name="T21" fmla="*/ 1930 h 1939"/>
                  <a:gd name="T22" fmla="*/ 0 w 896"/>
                  <a:gd name="T23" fmla="*/ 210 h 1939"/>
                  <a:gd name="T24" fmla="*/ 0 w 896"/>
                  <a:gd name="T25" fmla="*/ 210 h 1939"/>
                  <a:gd name="T26" fmla="*/ 5 w 896"/>
                  <a:gd name="T27" fmla="*/ 201 h 1939"/>
                  <a:gd name="T28" fmla="*/ 132 w 896"/>
                  <a:gd name="T29" fmla="*/ 142 h 1939"/>
                  <a:gd name="T30" fmla="*/ 132 w 896"/>
                  <a:gd name="T31" fmla="*/ 142 h 1939"/>
                  <a:gd name="T32" fmla="*/ 134 w 896"/>
                  <a:gd name="T33" fmla="*/ 142 h 1939"/>
                  <a:gd name="T34" fmla="*/ 527 w 896"/>
                  <a:gd name="T35" fmla="*/ 21 h 1939"/>
                  <a:gd name="T36" fmla="*/ 527 w 896"/>
                  <a:gd name="T37" fmla="*/ 21 h 1939"/>
                  <a:gd name="T38" fmla="*/ 528 w 896"/>
                  <a:gd name="T39" fmla="*/ 21 h 1939"/>
                  <a:gd name="T40" fmla="*/ 670 w 896"/>
                  <a:gd name="T41" fmla="*/ 0 h 1939"/>
                  <a:gd name="T42" fmla="*/ 670 w 896"/>
                  <a:gd name="T43" fmla="*/ 0 h 1939"/>
                  <a:gd name="T44" fmla="*/ 676 w 896"/>
                  <a:gd name="T45" fmla="*/ 1 h 1939"/>
                  <a:gd name="T46" fmla="*/ 676 w 896"/>
                  <a:gd name="T47" fmla="*/ 1 h 1939"/>
                  <a:gd name="T48" fmla="*/ 680 w 896"/>
                  <a:gd name="T49" fmla="*/ 7 h 1939"/>
                  <a:gd name="T50" fmla="*/ 895 w 896"/>
                  <a:gd name="T51" fmla="*/ 1928 h 1939"/>
                  <a:gd name="T52" fmla="*/ 895 w 896"/>
                  <a:gd name="T53" fmla="*/ 1928 h 1939"/>
                  <a:gd name="T54" fmla="*/ 893 w 896"/>
                  <a:gd name="T55" fmla="*/ 1935 h 1939"/>
                  <a:gd name="T56" fmla="*/ 893 w 896"/>
                  <a:gd name="T57" fmla="*/ 1935 h 1939"/>
                  <a:gd name="T58" fmla="*/ 887 w 896"/>
                  <a:gd name="T59" fmla="*/ 1938 h 1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96" h="1939">
                    <a:moveTo>
                      <a:pt x="107" y="1921"/>
                    </a:moveTo>
                    <a:lnTo>
                      <a:pt x="877" y="1921"/>
                    </a:lnTo>
                    <a:lnTo>
                      <a:pt x="664" y="18"/>
                    </a:lnTo>
                    <a:lnTo>
                      <a:pt x="530" y="36"/>
                    </a:lnTo>
                    <a:lnTo>
                      <a:pt x="139" y="158"/>
                    </a:lnTo>
                    <a:lnTo>
                      <a:pt x="17" y="215"/>
                    </a:lnTo>
                    <a:lnTo>
                      <a:pt x="107" y="1921"/>
                    </a:lnTo>
                    <a:close/>
                    <a:moveTo>
                      <a:pt x="887" y="1938"/>
                    </a:moveTo>
                    <a:lnTo>
                      <a:pt x="100" y="1938"/>
                    </a:lnTo>
                    <a:lnTo>
                      <a:pt x="100" y="1938"/>
                    </a:lnTo>
                    <a:cubicBezTo>
                      <a:pt x="95" y="1938"/>
                      <a:pt x="92" y="1934"/>
                      <a:pt x="92" y="1930"/>
                    </a:cubicBezTo>
                    <a:lnTo>
                      <a:pt x="0" y="210"/>
                    </a:lnTo>
                    <a:lnTo>
                      <a:pt x="0" y="210"/>
                    </a:lnTo>
                    <a:cubicBezTo>
                      <a:pt x="0" y="207"/>
                      <a:pt x="2" y="203"/>
                      <a:pt x="5" y="201"/>
                    </a:cubicBezTo>
                    <a:lnTo>
                      <a:pt x="132" y="142"/>
                    </a:lnTo>
                    <a:lnTo>
                      <a:pt x="132" y="142"/>
                    </a:lnTo>
                    <a:cubicBezTo>
                      <a:pt x="133" y="142"/>
                      <a:pt x="133" y="142"/>
                      <a:pt x="134" y="142"/>
                    </a:cubicBezTo>
                    <a:lnTo>
                      <a:pt x="527" y="21"/>
                    </a:lnTo>
                    <a:lnTo>
                      <a:pt x="527" y="21"/>
                    </a:lnTo>
                    <a:lnTo>
                      <a:pt x="528" y="21"/>
                    </a:lnTo>
                    <a:lnTo>
                      <a:pt x="670" y="0"/>
                    </a:lnTo>
                    <a:lnTo>
                      <a:pt x="670" y="0"/>
                    </a:lnTo>
                    <a:cubicBezTo>
                      <a:pt x="672" y="0"/>
                      <a:pt x="675" y="0"/>
                      <a:pt x="676" y="1"/>
                    </a:cubicBezTo>
                    <a:lnTo>
                      <a:pt x="676" y="1"/>
                    </a:lnTo>
                    <a:cubicBezTo>
                      <a:pt x="678" y="3"/>
                      <a:pt x="679" y="5"/>
                      <a:pt x="680" y="7"/>
                    </a:cubicBezTo>
                    <a:lnTo>
                      <a:pt x="895" y="1928"/>
                    </a:lnTo>
                    <a:lnTo>
                      <a:pt x="895" y="1928"/>
                    </a:lnTo>
                    <a:cubicBezTo>
                      <a:pt x="895" y="1931"/>
                      <a:pt x="895" y="1933"/>
                      <a:pt x="893" y="1935"/>
                    </a:cubicBezTo>
                    <a:lnTo>
                      <a:pt x="893" y="1935"/>
                    </a:lnTo>
                    <a:cubicBezTo>
                      <a:pt x="891" y="1937"/>
                      <a:pt x="889" y="1938"/>
                      <a:pt x="887" y="19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77">
                <a:extLst>
                  <a:ext uri="{FF2B5EF4-FFF2-40B4-BE49-F238E27FC236}">
                    <a16:creationId xmlns:a16="http://schemas.microsoft.com/office/drawing/2014/main" id="{719B415E-3777-4601-A411-BFE9AF7DD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2148" y="8653590"/>
                <a:ext cx="895865" cy="1424890"/>
              </a:xfrm>
              <a:custGeom>
                <a:avLst/>
                <a:gdLst>
                  <a:gd name="T0" fmla="*/ 869 w 1025"/>
                  <a:gd name="T1" fmla="*/ 961 h 1629"/>
                  <a:gd name="T2" fmla="*/ 869 w 1025"/>
                  <a:gd name="T3" fmla="*/ 961 h 1629"/>
                  <a:gd name="T4" fmla="*/ 573 w 1025"/>
                  <a:gd name="T5" fmla="*/ 157 h 1629"/>
                  <a:gd name="T6" fmla="*/ 573 w 1025"/>
                  <a:gd name="T7" fmla="*/ 157 h 1629"/>
                  <a:gd name="T8" fmla="*/ 0 w 1025"/>
                  <a:gd name="T9" fmla="*/ 395 h 1629"/>
                  <a:gd name="T10" fmla="*/ 0 w 1025"/>
                  <a:gd name="T11" fmla="*/ 395 h 1629"/>
                  <a:gd name="T12" fmla="*/ 335 w 1025"/>
                  <a:gd name="T13" fmla="*/ 1159 h 1629"/>
                  <a:gd name="T14" fmla="*/ 335 w 1025"/>
                  <a:gd name="T15" fmla="*/ 1159 h 1629"/>
                  <a:gd name="T16" fmla="*/ 544 w 1025"/>
                  <a:gd name="T17" fmla="*/ 1152 h 1629"/>
                  <a:gd name="T18" fmla="*/ 632 w 1025"/>
                  <a:gd name="T19" fmla="*/ 1429 h 1629"/>
                  <a:gd name="T20" fmla="*/ 632 w 1025"/>
                  <a:gd name="T21" fmla="*/ 1429 h 1629"/>
                  <a:gd name="T22" fmla="*/ 838 w 1025"/>
                  <a:gd name="T23" fmla="*/ 1604 h 1629"/>
                  <a:gd name="T24" fmla="*/ 838 w 1025"/>
                  <a:gd name="T25" fmla="*/ 1604 h 1629"/>
                  <a:gd name="T26" fmla="*/ 1024 w 1025"/>
                  <a:gd name="T27" fmla="*/ 1307 h 1629"/>
                  <a:gd name="T28" fmla="*/ 869 w 1025"/>
                  <a:gd name="T29" fmla="*/ 961 h 1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25" h="1629">
                    <a:moveTo>
                      <a:pt x="869" y="961"/>
                    </a:moveTo>
                    <a:lnTo>
                      <a:pt x="869" y="961"/>
                    </a:lnTo>
                    <a:cubicBezTo>
                      <a:pt x="869" y="961"/>
                      <a:pt x="928" y="314"/>
                      <a:pt x="573" y="157"/>
                    </a:cubicBezTo>
                    <a:lnTo>
                      <a:pt x="573" y="157"/>
                    </a:lnTo>
                    <a:cubicBezTo>
                      <a:pt x="217" y="0"/>
                      <a:pt x="0" y="395"/>
                      <a:pt x="0" y="395"/>
                    </a:cubicBezTo>
                    <a:lnTo>
                      <a:pt x="0" y="395"/>
                    </a:lnTo>
                    <a:cubicBezTo>
                      <a:pt x="0" y="395"/>
                      <a:pt x="122" y="1035"/>
                      <a:pt x="335" y="1159"/>
                    </a:cubicBezTo>
                    <a:lnTo>
                      <a:pt x="335" y="1159"/>
                    </a:lnTo>
                    <a:cubicBezTo>
                      <a:pt x="388" y="1191"/>
                      <a:pt x="463" y="1182"/>
                      <a:pt x="544" y="1152"/>
                    </a:cubicBezTo>
                    <a:lnTo>
                      <a:pt x="632" y="1429"/>
                    </a:lnTo>
                    <a:lnTo>
                      <a:pt x="632" y="1429"/>
                    </a:lnTo>
                    <a:cubicBezTo>
                      <a:pt x="632" y="1429"/>
                      <a:pt x="685" y="1628"/>
                      <a:pt x="838" y="1604"/>
                    </a:cubicBezTo>
                    <a:lnTo>
                      <a:pt x="838" y="1604"/>
                    </a:lnTo>
                    <a:cubicBezTo>
                      <a:pt x="997" y="1580"/>
                      <a:pt x="1024" y="1307"/>
                      <a:pt x="1024" y="1307"/>
                    </a:cubicBezTo>
                    <a:lnTo>
                      <a:pt x="869" y="9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78">
                <a:extLst>
                  <a:ext uri="{FF2B5EF4-FFF2-40B4-BE49-F238E27FC236}">
                    <a16:creationId xmlns:a16="http://schemas.microsoft.com/office/drawing/2014/main" id="{0977E726-8A35-427A-9E8E-AACB161DD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4425" y="8711514"/>
                <a:ext cx="915174" cy="1359243"/>
              </a:xfrm>
              <a:custGeom>
                <a:avLst/>
                <a:gdLst>
                  <a:gd name="T0" fmla="*/ 553 w 1043"/>
                  <a:gd name="T1" fmla="*/ 1078 h 1553"/>
                  <a:gd name="T2" fmla="*/ 553 w 1043"/>
                  <a:gd name="T3" fmla="*/ 1078 h 1553"/>
                  <a:gd name="T4" fmla="*/ 557 w 1043"/>
                  <a:gd name="T5" fmla="*/ 1079 h 1553"/>
                  <a:gd name="T6" fmla="*/ 557 w 1043"/>
                  <a:gd name="T7" fmla="*/ 1079 h 1553"/>
                  <a:gd name="T8" fmla="*/ 561 w 1043"/>
                  <a:gd name="T9" fmla="*/ 1083 h 1553"/>
                  <a:gd name="T10" fmla="*/ 649 w 1043"/>
                  <a:gd name="T11" fmla="*/ 1361 h 1553"/>
                  <a:gd name="T12" fmla="*/ 649 w 1043"/>
                  <a:gd name="T13" fmla="*/ 1361 h 1553"/>
                  <a:gd name="T14" fmla="*/ 846 w 1043"/>
                  <a:gd name="T15" fmla="*/ 1530 h 1553"/>
                  <a:gd name="T16" fmla="*/ 846 w 1043"/>
                  <a:gd name="T17" fmla="*/ 1530 h 1553"/>
                  <a:gd name="T18" fmla="*/ 1026 w 1043"/>
                  <a:gd name="T19" fmla="*/ 1243 h 1553"/>
                  <a:gd name="T20" fmla="*/ 871 w 1043"/>
                  <a:gd name="T21" fmla="*/ 898 h 1553"/>
                  <a:gd name="T22" fmla="*/ 871 w 1043"/>
                  <a:gd name="T23" fmla="*/ 898 h 1553"/>
                  <a:gd name="T24" fmla="*/ 870 w 1043"/>
                  <a:gd name="T25" fmla="*/ 894 h 1553"/>
                  <a:gd name="T26" fmla="*/ 870 w 1043"/>
                  <a:gd name="T27" fmla="*/ 894 h 1553"/>
                  <a:gd name="T28" fmla="*/ 578 w 1043"/>
                  <a:gd name="T29" fmla="*/ 99 h 1553"/>
                  <a:gd name="T30" fmla="*/ 578 w 1043"/>
                  <a:gd name="T31" fmla="*/ 99 h 1553"/>
                  <a:gd name="T32" fmla="*/ 167 w 1043"/>
                  <a:gd name="T33" fmla="*/ 157 h 1553"/>
                  <a:gd name="T34" fmla="*/ 167 w 1043"/>
                  <a:gd name="T35" fmla="*/ 157 h 1553"/>
                  <a:gd name="T36" fmla="*/ 18 w 1043"/>
                  <a:gd name="T37" fmla="*/ 329 h 1553"/>
                  <a:gd name="T38" fmla="*/ 18 w 1043"/>
                  <a:gd name="T39" fmla="*/ 329 h 1553"/>
                  <a:gd name="T40" fmla="*/ 348 w 1043"/>
                  <a:gd name="T41" fmla="*/ 1086 h 1553"/>
                  <a:gd name="T42" fmla="*/ 348 w 1043"/>
                  <a:gd name="T43" fmla="*/ 1086 h 1553"/>
                  <a:gd name="T44" fmla="*/ 550 w 1043"/>
                  <a:gd name="T45" fmla="*/ 1078 h 1553"/>
                  <a:gd name="T46" fmla="*/ 550 w 1043"/>
                  <a:gd name="T47" fmla="*/ 1078 h 1553"/>
                  <a:gd name="T48" fmla="*/ 553 w 1043"/>
                  <a:gd name="T49" fmla="*/ 1078 h 1553"/>
                  <a:gd name="T50" fmla="*/ 823 w 1043"/>
                  <a:gd name="T51" fmla="*/ 1548 h 1553"/>
                  <a:gd name="T52" fmla="*/ 823 w 1043"/>
                  <a:gd name="T53" fmla="*/ 1548 h 1553"/>
                  <a:gd name="T54" fmla="*/ 633 w 1043"/>
                  <a:gd name="T55" fmla="*/ 1365 h 1553"/>
                  <a:gd name="T56" fmla="*/ 548 w 1043"/>
                  <a:gd name="T57" fmla="*/ 1096 h 1553"/>
                  <a:gd name="T58" fmla="*/ 548 w 1043"/>
                  <a:gd name="T59" fmla="*/ 1096 h 1553"/>
                  <a:gd name="T60" fmla="*/ 340 w 1043"/>
                  <a:gd name="T61" fmla="*/ 1100 h 1553"/>
                  <a:gd name="T62" fmla="*/ 340 w 1043"/>
                  <a:gd name="T63" fmla="*/ 1100 h 1553"/>
                  <a:gd name="T64" fmla="*/ 1 w 1043"/>
                  <a:gd name="T65" fmla="*/ 330 h 1553"/>
                  <a:gd name="T66" fmla="*/ 1 w 1043"/>
                  <a:gd name="T67" fmla="*/ 330 h 1553"/>
                  <a:gd name="T68" fmla="*/ 2 w 1043"/>
                  <a:gd name="T69" fmla="*/ 324 h 1553"/>
                  <a:gd name="T70" fmla="*/ 2 w 1043"/>
                  <a:gd name="T71" fmla="*/ 324 h 1553"/>
                  <a:gd name="T72" fmla="*/ 156 w 1043"/>
                  <a:gd name="T73" fmla="*/ 144 h 1553"/>
                  <a:gd name="T74" fmla="*/ 156 w 1043"/>
                  <a:gd name="T75" fmla="*/ 144 h 1553"/>
                  <a:gd name="T76" fmla="*/ 584 w 1043"/>
                  <a:gd name="T77" fmla="*/ 84 h 1553"/>
                  <a:gd name="T78" fmla="*/ 584 w 1043"/>
                  <a:gd name="T79" fmla="*/ 84 h 1553"/>
                  <a:gd name="T80" fmla="*/ 871 w 1043"/>
                  <a:gd name="T81" fmla="*/ 550 h 1553"/>
                  <a:gd name="T82" fmla="*/ 871 w 1043"/>
                  <a:gd name="T83" fmla="*/ 550 h 1553"/>
                  <a:gd name="T84" fmla="*/ 886 w 1043"/>
                  <a:gd name="T85" fmla="*/ 893 h 1553"/>
                  <a:gd name="T86" fmla="*/ 1041 w 1043"/>
                  <a:gd name="T87" fmla="*/ 1238 h 1553"/>
                  <a:gd name="T88" fmla="*/ 1041 w 1043"/>
                  <a:gd name="T89" fmla="*/ 1238 h 1553"/>
                  <a:gd name="T90" fmla="*/ 1042 w 1043"/>
                  <a:gd name="T91" fmla="*/ 1242 h 1553"/>
                  <a:gd name="T92" fmla="*/ 1042 w 1043"/>
                  <a:gd name="T93" fmla="*/ 1242 h 1553"/>
                  <a:gd name="T94" fmla="*/ 1008 w 1043"/>
                  <a:gd name="T95" fmla="*/ 1383 h 1553"/>
                  <a:gd name="T96" fmla="*/ 1008 w 1043"/>
                  <a:gd name="T97" fmla="*/ 1383 h 1553"/>
                  <a:gd name="T98" fmla="*/ 848 w 1043"/>
                  <a:gd name="T99" fmla="*/ 1546 h 1553"/>
                  <a:gd name="T100" fmla="*/ 848 w 1043"/>
                  <a:gd name="T101" fmla="*/ 1546 h 1553"/>
                  <a:gd name="T102" fmla="*/ 823 w 1043"/>
                  <a:gd name="T103" fmla="*/ 1548 h 1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43" h="1553">
                    <a:moveTo>
                      <a:pt x="553" y="1078"/>
                    </a:moveTo>
                    <a:lnTo>
                      <a:pt x="553" y="1078"/>
                    </a:lnTo>
                    <a:cubicBezTo>
                      <a:pt x="555" y="1078"/>
                      <a:pt x="556" y="1078"/>
                      <a:pt x="557" y="1079"/>
                    </a:cubicBezTo>
                    <a:lnTo>
                      <a:pt x="557" y="1079"/>
                    </a:lnTo>
                    <a:cubicBezTo>
                      <a:pt x="559" y="1079"/>
                      <a:pt x="561" y="1081"/>
                      <a:pt x="561" y="1083"/>
                    </a:cubicBezTo>
                    <a:lnTo>
                      <a:pt x="649" y="1361"/>
                    </a:lnTo>
                    <a:lnTo>
                      <a:pt x="649" y="1361"/>
                    </a:lnTo>
                    <a:cubicBezTo>
                      <a:pt x="650" y="1362"/>
                      <a:pt x="702" y="1552"/>
                      <a:pt x="846" y="1530"/>
                    </a:cubicBezTo>
                    <a:lnTo>
                      <a:pt x="846" y="1530"/>
                    </a:lnTo>
                    <a:cubicBezTo>
                      <a:pt x="990" y="1508"/>
                      <a:pt x="1022" y="1268"/>
                      <a:pt x="1026" y="1243"/>
                    </a:cubicBezTo>
                    <a:lnTo>
                      <a:pt x="871" y="898"/>
                    </a:lnTo>
                    <a:lnTo>
                      <a:pt x="871" y="898"/>
                    </a:lnTo>
                    <a:cubicBezTo>
                      <a:pt x="870" y="897"/>
                      <a:pt x="870" y="895"/>
                      <a:pt x="870" y="894"/>
                    </a:cubicBezTo>
                    <a:lnTo>
                      <a:pt x="870" y="894"/>
                    </a:lnTo>
                    <a:cubicBezTo>
                      <a:pt x="870" y="887"/>
                      <a:pt x="925" y="252"/>
                      <a:pt x="578" y="99"/>
                    </a:cubicBezTo>
                    <a:lnTo>
                      <a:pt x="578" y="99"/>
                    </a:lnTo>
                    <a:cubicBezTo>
                      <a:pt x="434" y="35"/>
                      <a:pt x="295" y="54"/>
                      <a:pt x="167" y="157"/>
                    </a:cubicBezTo>
                    <a:lnTo>
                      <a:pt x="167" y="157"/>
                    </a:lnTo>
                    <a:cubicBezTo>
                      <a:pt x="79" y="227"/>
                      <a:pt x="27" y="314"/>
                      <a:pt x="18" y="329"/>
                    </a:cubicBezTo>
                    <a:lnTo>
                      <a:pt x="18" y="329"/>
                    </a:lnTo>
                    <a:cubicBezTo>
                      <a:pt x="27" y="377"/>
                      <a:pt x="147" y="969"/>
                      <a:pt x="348" y="1086"/>
                    </a:cubicBezTo>
                    <a:lnTo>
                      <a:pt x="348" y="1086"/>
                    </a:lnTo>
                    <a:cubicBezTo>
                      <a:pt x="395" y="1113"/>
                      <a:pt x="463" y="1111"/>
                      <a:pt x="550" y="1078"/>
                    </a:cubicBezTo>
                    <a:lnTo>
                      <a:pt x="550" y="1078"/>
                    </a:lnTo>
                    <a:cubicBezTo>
                      <a:pt x="551" y="1078"/>
                      <a:pt x="552" y="1078"/>
                      <a:pt x="553" y="1078"/>
                    </a:cubicBezTo>
                    <a:close/>
                    <a:moveTo>
                      <a:pt x="823" y="1548"/>
                    </a:moveTo>
                    <a:lnTo>
                      <a:pt x="823" y="1548"/>
                    </a:lnTo>
                    <a:cubicBezTo>
                      <a:pt x="683" y="1548"/>
                      <a:pt x="634" y="1367"/>
                      <a:pt x="633" y="1365"/>
                    </a:cubicBezTo>
                    <a:lnTo>
                      <a:pt x="548" y="1096"/>
                    </a:lnTo>
                    <a:lnTo>
                      <a:pt x="548" y="1096"/>
                    </a:lnTo>
                    <a:cubicBezTo>
                      <a:pt x="459" y="1128"/>
                      <a:pt x="389" y="1129"/>
                      <a:pt x="340" y="1100"/>
                    </a:cubicBezTo>
                    <a:lnTo>
                      <a:pt x="340" y="1100"/>
                    </a:lnTo>
                    <a:cubicBezTo>
                      <a:pt x="125" y="975"/>
                      <a:pt x="5" y="356"/>
                      <a:pt x="1" y="330"/>
                    </a:cubicBezTo>
                    <a:lnTo>
                      <a:pt x="1" y="330"/>
                    </a:lnTo>
                    <a:cubicBezTo>
                      <a:pt x="0" y="328"/>
                      <a:pt x="1" y="326"/>
                      <a:pt x="2" y="324"/>
                    </a:cubicBezTo>
                    <a:lnTo>
                      <a:pt x="2" y="324"/>
                    </a:lnTo>
                    <a:cubicBezTo>
                      <a:pt x="4" y="321"/>
                      <a:pt x="58" y="223"/>
                      <a:pt x="156" y="144"/>
                    </a:cubicBezTo>
                    <a:lnTo>
                      <a:pt x="156" y="144"/>
                    </a:lnTo>
                    <a:cubicBezTo>
                      <a:pt x="248" y="71"/>
                      <a:pt x="397" y="0"/>
                      <a:pt x="584" y="84"/>
                    </a:cubicBezTo>
                    <a:lnTo>
                      <a:pt x="584" y="84"/>
                    </a:lnTo>
                    <a:cubicBezTo>
                      <a:pt x="733" y="149"/>
                      <a:pt x="831" y="310"/>
                      <a:pt x="871" y="550"/>
                    </a:cubicBezTo>
                    <a:lnTo>
                      <a:pt x="871" y="550"/>
                    </a:lnTo>
                    <a:cubicBezTo>
                      <a:pt x="898" y="719"/>
                      <a:pt x="888" y="873"/>
                      <a:pt x="886" y="893"/>
                    </a:cubicBezTo>
                    <a:lnTo>
                      <a:pt x="1041" y="1238"/>
                    </a:lnTo>
                    <a:lnTo>
                      <a:pt x="1041" y="1238"/>
                    </a:lnTo>
                    <a:cubicBezTo>
                      <a:pt x="1042" y="1240"/>
                      <a:pt x="1042" y="1241"/>
                      <a:pt x="1042" y="1242"/>
                    </a:cubicBezTo>
                    <a:lnTo>
                      <a:pt x="1042" y="1242"/>
                    </a:lnTo>
                    <a:cubicBezTo>
                      <a:pt x="1041" y="1245"/>
                      <a:pt x="1034" y="1312"/>
                      <a:pt x="1008" y="1383"/>
                    </a:cubicBezTo>
                    <a:lnTo>
                      <a:pt x="1008" y="1383"/>
                    </a:lnTo>
                    <a:cubicBezTo>
                      <a:pt x="972" y="1480"/>
                      <a:pt x="917" y="1536"/>
                      <a:pt x="848" y="1546"/>
                    </a:cubicBezTo>
                    <a:lnTo>
                      <a:pt x="848" y="1546"/>
                    </a:lnTo>
                    <a:cubicBezTo>
                      <a:pt x="839" y="1548"/>
                      <a:pt x="831" y="1548"/>
                      <a:pt x="823" y="15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79">
                <a:extLst>
                  <a:ext uri="{FF2B5EF4-FFF2-40B4-BE49-F238E27FC236}">
                    <a16:creationId xmlns:a16="http://schemas.microsoft.com/office/drawing/2014/main" id="{B0AFB0EC-DECB-413E-9968-7AFF00DDD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6085" y="11414554"/>
                <a:ext cx="922894" cy="57921"/>
              </a:xfrm>
              <a:custGeom>
                <a:avLst/>
                <a:gdLst>
                  <a:gd name="T0" fmla="*/ 1046 w 1056"/>
                  <a:gd name="T1" fmla="*/ 0 h 64"/>
                  <a:gd name="T2" fmla="*/ 9 w 1056"/>
                  <a:gd name="T3" fmla="*/ 0 h 64"/>
                  <a:gd name="T4" fmla="*/ 9 w 1056"/>
                  <a:gd name="T5" fmla="*/ 0 h 64"/>
                  <a:gd name="T6" fmla="*/ 0 w 1056"/>
                  <a:gd name="T7" fmla="*/ 8 h 64"/>
                  <a:gd name="T8" fmla="*/ 0 w 1056"/>
                  <a:gd name="T9" fmla="*/ 54 h 64"/>
                  <a:gd name="T10" fmla="*/ 0 w 1056"/>
                  <a:gd name="T11" fmla="*/ 54 h 64"/>
                  <a:gd name="T12" fmla="*/ 9 w 1056"/>
                  <a:gd name="T13" fmla="*/ 63 h 64"/>
                  <a:gd name="T14" fmla="*/ 1046 w 1056"/>
                  <a:gd name="T15" fmla="*/ 63 h 64"/>
                  <a:gd name="T16" fmla="*/ 1046 w 1056"/>
                  <a:gd name="T17" fmla="*/ 63 h 64"/>
                  <a:gd name="T18" fmla="*/ 1055 w 1056"/>
                  <a:gd name="T19" fmla="*/ 54 h 64"/>
                  <a:gd name="T20" fmla="*/ 1055 w 1056"/>
                  <a:gd name="T21" fmla="*/ 8 h 64"/>
                  <a:gd name="T22" fmla="*/ 1055 w 1056"/>
                  <a:gd name="T23" fmla="*/ 8 h 64"/>
                  <a:gd name="T24" fmla="*/ 1046 w 1056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56" h="64">
                    <a:moveTo>
                      <a:pt x="1046" y="0"/>
                    </a:moveTo>
                    <a:lnTo>
                      <a:pt x="9" y="0"/>
                    </a:lnTo>
                    <a:lnTo>
                      <a:pt x="9" y="0"/>
                    </a:lnTo>
                    <a:cubicBezTo>
                      <a:pt x="4" y="0"/>
                      <a:pt x="0" y="4"/>
                      <a:pt x="0" y="8"/>
                    </a:cubicBezTo>
                    <a:lnTo>
                      <a:pt x="0" y="54"/>
                    </a:lnTo>
                    <a:lnTo>
                      <a:pt x="0" y="54"/>
                    </a:lnTo>
                    <a:cubicBezTo>
                      <a:pt x="0" y="58"/>
                      <a:pt x="4" y="63"/>
                      <a:pt x="9" y="63"/>
                    </a:cubicBezTo>
                    <a:lnTo>
                      <a:pt x="1046" y="63"/>
                    </a:lnTo>
                    <a:lnTo>
                      <a:pt x="1046" y="63"/>
                    </a:lnTo>
                    <a:cubicBezTo>
                      <a:pt x="1051" y="63"/>
                      <a:pt x="1055" y="58"/>
                      <a:pt x="1055" y="54"/>
                    </a:cubicBezTo>
                    <a:lnTo>
                      <a:pt x="1055" y="8"/>
                    </a:lnTo>
                    <a:lnTo>
                      <a:pt x="1055" y="8"/>
                    </a:lnTo>
                    <a:cubicBezTo>
                      <a:pt x="1055" y="4"/>
                      <a:pt x="1051" y="0"/>
                      <a:pt x="1046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0">
                <a:extLst>
                  <a:ext uri="{FF2B5EF4-FFF2-40B4-BE49-F238E27FC236}">
                    <a16:creationId xmlns:a16="http://schemas.microsoft.com/office/drawing/2014/main" id="{87A4DA98-1536-455D-B5A1-FB90F2202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9389" y="9595793"/>
                <a:ext cx="150597" cy="73369"/>
              </a:xfrm>
              <a:custGeom>
                <a:avLst/>
                <a:gdLst>
                  <a:gd name="T0" fmla="*/ 9 w 172"/>
                  <a:gd name="T1" fmla="*/ 84 h 85"/>
                  <a:gd name="T2" fmla="*/ 9 w 172"/>
                  <a:gd name="T3" fmla="*/ 84 h 85"/>
                  <a:gd name="T4" fmla="*/ 2 w 172"/>
                  <a:gd name="T5" fmla="*/ 79 h 85"/>
                  <a:gd name="T6" fmla="*/ 2 w 172"/>
                  <a:gd name="T7" fmla="*/ 79 h 85"/>
                  <a:gd name="T8" fmla="*/ 6 w 172"/>
                  <a:gd name="T9" fmla="*/ 69 h 85"/>
                  <a:gd name="T10" fmla="*/ 159 w 172"/>
                  <a:gd name="T11" fmla="*/ 2 h 85"/>
                  <a:gd name="T12" fmla="*/ 159 w 172"/>
                  <a:gd name="T13" fmla="*/ 2 h 85"/>
                  <a:gd name="T14" fmla="*/ 169 w 172"/>
                  <a:gd name="T15" fmla="*/ 6 h 85"/>
                  <a:gd name="T16" fmla="*/ 169 w 172"/>
                  <a:gd name="T17" fmla="*/ 6 h 85"/>
                  <a:gd name="T18" fmla="*/ 165 w 172"/>
                  <a:gd name="T19" fmla="*/ 16 h 85"/>
                  <a:gd name="T20" fmla="*/ 12 w 172"/>
                  <a:gd name="T21" fmla="*/ 83 h 85"/>
                  <a:gd name="T22" fmla="*/ 12 w 172"/>
                  <a:gd name="T23" fmla="*/ 83 h 85"/>
                  <a:gd name="T24" fmla="*/ 9 w 172"/>
                  <a:gd name="T25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85">
                    <a:moveTo>
                      <a:pt x="9" y="84"/>
                    </a:moveTo>
                    <a:lnTo>
                      <a:pt x="9" y="84"/>
                    </a:lnTo>
                    <a:cubicBezTo>
                      <a:pt x="6" y="84"/>
                      <a:pt x="3" y="83"/>
                      <a:pt x="2" y="79"/>
                    </a:cubicBezTo>
                    <a:lnTo>
                      <a:pt x="2" y="79"/>
                    </a:lnTo>
                    <a:cubicBezTo>
                      <a:pt x="0" y="75"/>
                      <a:pt x="2" y="70"/>
                      <a:pt x="6" y="69"/>
                    </a:cubicBezTo>
                    <a:lnTo>
                      <a:pt x="159" y="2"/>
                    </a:lnTo>
                    <a:lnTo>
                      <a:pt x="159" y="2"/>
                    </a:lnTo>
                    <a:cubicBezTo>
                      <a:pt x="163" y="0"/>
                      <a:pt x="167" y="2"/>
                      <a:pt x="169" y="6"/>
                    </a:cubicBezTo>
                    <a:lnTo>
                      <a:pt x="169" y="6"/>
                    </a:lnTo>
                    <a:cubicBezTo>
                      <a:pt x="171" y="10"/>
                      <a:pt x="169" y="15"/>
                      <a:pt x="165" y="16"/>
                    </a:cubicBezTo>
                    <a:lnTo>
                      <a:pt x="12" y="83"/>
                    </a:lnTo>
                    <a:lnTo>
                      <a:pt x="12" y="83"/>
                    </a:lnTo>
                    <a:cubicBezTo>
                      <a:pt x="12" y="83"/>
                      <a:pt x="11" y="84"/>
                      <a:pt x="9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1">
                <a:extLst>
                  <a:ext uri="{FF2B5EF4-FFF2-40B4-BE49-F238E27FC236}">
                    <a16:creationId xmlns:a16="http://schemas.microsoft.com/office/drawing/2014/main" id="{AE3D2A57-D28D-42A6-9349-4886AB0C1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6398" y="8472101"/>
                <a:ext cx="1660439" cy="1467365"/>
              </a:xfrm>
              <a:custGeom>
                <a:avLst/>
                <a:gdLst>
                  <a:gd name="T0" fmla="*/ 1877 w 1895"/>
                  <a:gd name="T1" fmla="*/ 882 h 1674"/>
                  <a:gd name="T2" fmla="*/ 1671 w 1895"/>
                  <a:gd name="T3" fmla="*/ 676 h 1674"/>
                  <a:gd name="T4" fmla="*/ 1687 w 1895"/>
                  <a:gd name="T5" fmla="*/ 554 h 1674"/>
                  <a:gd name="T6" fmla="*/ 1609 w 1895"/>
                  <a:gd name="T7" fmla="*/ 352 h 1674"/>
                  <a:gd name="T8" fmla="*/ 1301 w 1895"/>
                  <a:gd name="T9" fmla="*/ 300 h 1674"/>
                  <a:gd name="T10" fmla="*/ 1207 w 1895"/>
                  <a:gd name="T11" fmla="*/ 292 h 1674"/>
                  <a:gd name="T12" fmla="*/ 1172 w 1895"/>
                  <a:gd name="T13" fmla="*/ 251 h 1674"/>
                  <a:gd name="T14" fmla="*/ 1051 w 1895"/>
                  <a:gd name="T15" fmla="*/ 124 h 1674"/>
                  <a:gd name="T16" fmla="*/ 731 w 1895"/>
                  <a:gd name="T17" fmla="*/ 8 h 1674"/>
                  <a:gd name="T18" fmla="*/ 288 w 1895"/>
                  <a:gd name="T19" fmla="*/ 192 h 1674"/>
                  <a:gd name="T20" fmla="*/ 148 w 1895"/>
                  <a:gd name="T21" fmla="*/ 803 h 1674"/>
                  <a:gd name="T22" fmla="*/ 132 w 1895"/>
                  <a:gd name="T23" fmla="*/ 1019 h 1674"/>
                  <a:gd name="T24" fmla="*/ 98 w 1895"/>
                  <a:gd name="T25" fmla="*/ 1128 h 1674"/>
                  <a:gd name="T26" fmla="*/ 177 w 1895"/>
                  <a:gd name="T27" fmla="*/ 1512 h 1674"/>
                  <a:gd name="T28" fmla="*/ 433 w 1895"/>
                  <a:gd name="T29" fmla="*/ 1511 h 1674"/>
                  <a:gd name="T30" fmla="*/ 460 w 1895"/>
                  <a:gd name="T31" fmla="*/ 1505 h 1674"/>
                  <a:gd name="T32" fmla="*/ 460 w 1895"/>
                  <a:gd name="T33" fmla="*/ 1511 h 1674"/>
                  <a:gd name="T34" fmla="*/ 609 w 1895"/>
                  <a:gd name="T35" fmla="*/ 1672 h 1674"/>
                  <a:gd name="T36" fmla="*/ 632 w 1895"/>
                  <a:gd name="T37" fmla="*/ 1673 h 1674"/>
                  <a:gd name="T38" fmla="*/ 931 w 1895"/>
                  <a:gd name="T39" fmla="*/ 1546 h 1674"/>
                  <a:gd name="T40" fmla="*/ 933 w 1895"/>
                  <a:gd name="T41" fmla="*/ 1537 h 1674"/>
                  <a:gd name="T42" fmla="*/ 876 w 1895"/>
                  <a:gd name="T43" fmla="*/ 1356 h 1674"/>
                  <a:gd name="T44" fmla="*/ 872 w 1895"/>
                  <a:gd name="T45" fmla="*/ 1352 h 1674"/>
                  <a:gd name="T46" fmla="*/ 865 w 1895"/>
                  <a:gd name="T47" fmla="*/ 1351 h 1674"/>
                  <a:gd name="T48" fmla="*/ 663 w 1895"/>
                  <a:gd name="T49" fmla="*/ 1359 h 1674"/>
                  <a:gd name="T50" fmla="*/ 342 w 1895"/>
                  <a:gd name="T51" fmla="*/ 648 h 1674"/>
                  <a:gd name="T52" fmla="*/ 556 w 1895"/>
                  <a:gd name="T53" fmla="*/ 767 h 1674"/>
                  <a:gd name="T54" fmla="*/ 744 w 1895"/>
                  <a:gd name="T55" fmla="*/ 694 h 1674"/>
                  <a:gd name="T56" fmla="*/ 843 w 1895"/>
                  <a:gd name="T57" fmla="*/ 660 h 1674"/>
                  <a:gd name="T58" fmla="*/ 921 w 1895"/>
                  <a:gd name="T59" fmla="*/ 746 h 1674"/>
                  <a:gd name="T60" fmla="*/ 973 w 1895"/>
                  <a:gd name="T61" fmla="*/ 793 h 1674"/>
                  <a:gd name="T62" fmla="*/ 979 w 1895"/>
                  <a:gd name="T63" fmla="*/ 785 h 1674"/>
                  <a:gd name="T64" fmla="*/ 1001 w 1895"/>
                  <a:gd name="T65" fmla="*/ 733 h 1674"/>
                  <a:gd name="T66" fmla="*/ 1054 w 1895"/>
                  <a:gd name="T67" fmla="*/ 723 h 1674"/>
                  <a:gd name="T68" fmla="*/ 1118 w 1895"/>
                  <a:gd name="T69" fmla="*/ 816 h 1674"/>
                  <a:gd name="T70" fmla="*/ 1073 w 1895"/>
                  <a:gd name="T71" fmla="*/ 956 h 1674"/>
                  <a:gd name="T72" fmla="*/ 1069 w 1895"/>
                  <a:gd name="T73" fmla="*/ 963 h 1674"/>
                  <a:gd name="T74" fmla="*/ 1079 w 1895"/>
                  <a:gd name="T75" fmla="*/ 1110 h 1674"/>
                  <a:gd name="T76" fmla="*/ 1190 w 1895"/>
                  <a:gd name="T77" fmla="*/ 1357 h 1674"/>
                  <a:gd name="T78" fmla="*/ 1416 w 1895"/>
                  <a:gd name="T79" fmla="*/ 1430 h 1674"/>
                  <a:gd name="T80" fmla="*/ 1668 w 1895"/>
                  <a:gd name="T81" fmla="*/ 1318 h 1674"/>
                  <a:gd name="T82" fmla="*/ 1728 w 1895"/>
                  <a:gd name="T83" fmla="*/ 1119 h 1674"/>
                  <a:gd name="T84" fmla="*/ 1859 w 1895"/>
                  <a:gd name="T85" fmla="*/ 1042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95" h="1674">
                    <a:moveTo>
                      <a:pt x="1877" y="882"/>
                    </a:moveTo>
                    <a:lnTo>
                      <a:pt x="1877" y="882"/>
                    </a:lnTo>
                    <a:cubicBezTo>
                      <a:pt x="1840" y="741"/>
                      <a:pt x="1705" y="688"/>
                      <a:pt x="1671" y="676"/>
                    </a:cubicBezTo>
                    <a:lnTo>
                      <a:pt x="1671" y="676"/>
                    </a:lnTo>
                    <a:cubicBezTo>
                      <a:pt x="1676" y="658"/>
                      <a:pt x="1686" y="609"/>
                      <a:pt x="1687" y="554"/>
                    </a:cubicBezTo>
                    <a:lnTo>
                      <a:pt x="1687" y="554"/>
                    </a:lnTo>
                    <a:cubicBezTo>
                      <a:pt x="1689" y="461"/>
                      <a:pt x="1662" y="391"/>
                      <a:pt x="1609" y="352"/>
                    </a:cubicBezTo>
                    <a:lnTo>
                      <a:pt x="1609" y="352"/>
                    </a:lnTo>
                    <a:cubicBezTo>
                      <a:pt x="1556" y="316"/>
                      <a:pt x="1408" y="306"/>
                      <a:pt x="1301" y="300"/>
                    </a:cubicBezTo>
                    <a:lnTo>
                      <a:pt x="1301" y="300"/>
                    </a:lnTo>
                    <a:cubicBezTo>
                      <a:pt x="1258" y="298"/>
                      <a:pt x="1214" y="295"/>
                      <a:pt x="1207" y="292"/>
                    </a:cubicBezTo>
                    <a:lnTo>
                      <a:pt x="1207" y="292"/>
                    </a:lnTo>
                    <a:cubicBezTo>
                      <a:pt x="1201" y="288"/>
                      <a:pt x="1188" y="270"/>
                      <a:pt x="1172" y="251"/>
                    </a:cubicBezTo>
                    <a:lnTo>
                      <a:pt x="1172" y="251"/>
                    </a:lnTo>
                    <a:cubicBezTo>
                      <a:pt x="1143" y="213"/>
                      <a:pt x="1103" y="163"/>
                      <a:pt x="1051" y="124"/>
                    </a:cubicBezTo>
                    <a:lnTo>
                      <a:pt x="1051" y="124"/>
                    </a:lnTo>
                    <a:cubicBezTo>
                      <a:pt x="1019" y="98"/>
                      <a:pt x="901" y="17"/>
                      <a:pt x="731" y="8"/>
                    </a:cubicBezTo>
                    <a:lnTo>
                      <a:pt x="731" y="8"/>
                    </a:lnTo>
                    <a:cubicBezTo>
                      <a:pt x="570" y="0"/>
                      <a:pt x="416" y="64"/>
                      <a:pt x="288" y="192"/>
                    </a:cubicBezTo>
                    <a:lnTo>
                      <a:pt x="288" y="192"/>
                    </a:lnTo>
                    <a:cubicBezTo>
                      <a:pt x="0" y="477"/>
                      <a:pt x="97" y="688"/>
                      <a:pt x="143" y="790"/>
                    </a:cubicBezTo>
                    <a:lnTo>
                      <a:pt x="148" y="803"/>
                    </a:lnTo>
                    <a:lnTo>
                      <a:pt x="148" y="803"/>
                    </a:lnTo>
                    <a:cubicBezTo>
                      <a:pt x="181" y="875"/>
                      <a:pt x="169" y="911"/>
                      <a:pt x="132" y="1019"/>
                    </a:cubicBezTo>
                    <a:lnTo>
                      <a:pt x="132" y="1019"/>
                    </a:lnTo>
                    <a:cubicBezTo>
                      <a:pt x="123" y="1050"/>
                      <a:pt x="111" y="1084"/>
                      <a:pt x="98" y="1128"/>
                    </a:cubicBezTo>
                    <a:lnTo>
                      <a:pt x="98" y="1128"/>
                    </a:lnTo>
                    <a:cubicBezTo>
                      <a:pt x="38" y="1326"/>
                      <a:pt x="100" y="1456"/>
                      <a:pt x="177" y="1512"/>
                    </a:cubicBezTo>
                    <a:lnTo>
                      <a:pt x="177" y="1512"/>
                    </a:lnTo>
                    <a:cubicBezTo>
                      <a:pt x="236" y="1553"/>
                      <a:pt x="369" y="1525"/>
                      <a:pt x="433" y="1511"/>
                    </a:cubicBezTo>
                    <a:lnTo>
                      <a:pt x="433" y="1511"/>
                    </a:lnTo>
                    <a:cubicBezTo>
                      <a:pt x="443" y="1508"/>
                      <a:pt x="454" y="1507"/>
                      <a:pt x="460" y="1505"/>
                    </a:cubicBezTo>
                    <a:lnTo>
                      <a:pt x="460" y="1505"/>
                    </a:lnTo>
                    <a:cubicBezTo>
                      <a:pt x="460" y="1507"/>
                      <a:pt x="460" y="1509"/>
                      <a:pt x="460" y="1511"/>
                    </a:cubicBezTo>
                    <a:lnTo>
                      <a:pt x="460" y="1511"/>
                    </a:lnTo>
                    <a:cubicBezTo>
                      <a:pt x="462" y="1546"/>
                      <a:pt x="471" y="1657"/>
                      <a:pt x="609" y="1672"/>
                    </a:cubicBezTo>
                    <a:lnTo>
                      <a:pt x="609" y="1672"/>
                    </a:lnTo>
                    <a:cubicBezTo>
                      <a:pt x="616" y="1673"/>
                      <a:pt x="624" y="1673"/>
                      <a:pt x="632" y="1673"/>
                    </a:cubicBezTo>
                    <a:lnTo>
                      <a:pt x="632" y="1673"/>
                    </a:lnTo>
                    <a:cubicBezTo>
                      <a:pt x="769" y="1673"/>
                      <a:pt x="924" y="1552"/>
                      <a:pt x="931" y="1546"/>
                    </a:cubicBezTo>
                    <a:lnTo>
                      <a:pt x="931" y="1546"/>
                    </a:lnTo>
                    <a:cubicBezTo>
                      <a:pt x="933" y="1544"/>
                      <a:pt x="934" y="1541"/>
                      <a:pt x="933" y="1537"/>
                    </a:cubicBezTo>
                    <a:lnTo>
                      <a:pt x="876" y="1356"/>
                    </a:lnTo>
                    <a:lnTo>
                      <a:pt x="876" y="1356"/>
                    </a:lnTo>
                    <a:cubicBezTo>
                      <a:pt x="876" y="1354"/>
                      <a:pt x="874" y="1352"/>
                      <a:pt x="872" y="1352"/>
                    </a:cubicBezTo>
                    <a:lnTo>
                      <a:pt x="872" y="1352"/>
                    </a:lnTo>
                    <a:cubicBezTo>
                      <a:pt x="870" y="1351"/>
                      <a:pt x="868" y="1350"/>
                      <a:pt x="865" y="1351"/>
                    </a:cubicBezTo>
                    <a:lnTo>
                      <a:pt x="865" y="1351"/>
                    </a:lnTo>
                    <a:cubicBezTo>
                      <a:pt x="778" y="1384"/>
                      <a:pt x="710" y="1386"/>
                      <a:pt x="663" y="1359"/>
                    </a:cubicBezTo>
                    <a:lnTo>
                      <a:pt x="663" y="1359"/>
                    </a:lnTo>
                    <a:cubicBezTo>
                      <a:pt x="489" y="1258"/>
                      <a:pt x="375" y="799"/>
                      <a:pt x="342" y="648"/>
                    </a:cubicBezTo>
                    <a:lnTo>
                      <a:pt x="342" y="648"/>
                    </a:lnTo>
                    <a:cubicBezTo>
                      <a:pt x="377" y="697"/>
                      <a:pt x="447" y="772"/>
                      <a:pt x="556" y="767"/>
                    </a:cubicBezTo>
                    <a:lnTo>
                      <a:pt x="556" y="767"/>
                    </a:lnTo>
                    <a:cubicBezTo>
                      <a:pt x="649" y="762"/>
                      <a:pt x="702" y="724"/>
                      <a:pt x="744" y="694"/>
                    </a:cubicBezTo>
                    <a:lnTo>
                      <a:pt x="744" y="694"/>
                    </a:lnTo>
                    <a:cubicBezTo>
                      <a:pt x="781" y="668"/>
                      <a:pt x="807" y="648"/>
                      <a:pt x="843" y="660"/>
                    </a:cubicBezTo>
                    <a:lnTo>
                      <a:pt x="843" y="660"/>
                    </a:lnTo>
                    <a:cubicBezTo>
                      <a:pt x="887" y="673"/>
                      <a:pt x="906" y="714"/>
                      <a:pt x="921" y="746"/>
                    </a:cubicBezTo>
                    <a:lnTo>
                      <a:pt x="921" y="746"/>
                    </a:lnTo>
                    <a:cubicBezTo>
                      <a:pt x="934" y="774"/>
                      <a:pt x="946" y="801"/>
                      <a:pt x="973" y="793"/>
                    </a:cubicBezTo>
                    <a:lnTo>
                      <a:pt x="973" y="793"/>
                    </a:lnTo>
                    <a:cubicBezTo>
                      <a:pt x="976" y="792"/>
                      <a:pt x="979" y="789"/>
                      <a:pt x="979" y="785"/>
                    </a:cubicBezTo>
                    <a:lnTo>
                      <a:pt x="979" y="785"/>
                    </a:lnTo>
                    <a:cubicBezTo>
                      <a:pt x="979" y="785"/>
                      <a:pt x="980" y="750"/>
                      <a:pt x="1001" y="733"/>
                    </a:cubicBezTo>
                    <a:lnTo>
                      <a:pt x="1001" y="733"/>
                    </a:lnTo>
                    <a:cubicBezTo>
                      <a:pt x="1014" y="722"/>
                      <a:pt x="1032" y="719"/>
                      <a:pt x="1054" y="723"/>
                    </a:cubicBezTo>
                    <a:lnTo>
                      <a:pt x="1054" y="723"/>
                    </a:lnTo>
                    <a:cubicBezTo>
                      <a:pt x="1092" y="731"/>
                      <a:pt x="1112" y="776"/>
                      <a:pt x="1118" y="816"/>
                    </a:cubicBezTo>
                    <a:lnTo>
                      <a:pt x="1118" y="816"/>
                    </a:lnTo>
                    <a:cubicBezTo>
                      <a:pt x="1126" y="867"/>
                      <a:pt x="1116" y="932"/>
                      <a:pt x="1073" y="956"/>
                    </a:cubicBezTo>
                    <a:lnTo>
                      <a:pt x="1073" y="956"/>
                    </a:lnTo>
                    <a:cubicBezTo>
                      <a:pt x="1071" y="957"/>
                      <a:pt x="1069" y="960"/>
                      <a:pt x="1069" y="963"/>
                    </a:cubicBezTo>
                    <a:lnTo>
                      <a:pt x="1069" y="963"/>
                    </a:lnTo>
                    <a:cubicBezTo>
                      <a:pt x="1069" y="965"/>
                      <a:pt x="1065" y="1029"/>
                      <a:pt x="1079" y="1110"/>
                    </a:cubicBezTo>
                    <a:lnTo>
                      <a:pt x="1079" y="1110"/>
                    </a:lnTo>
                    <a:cubicBezTo>
                      <a:pt x="1091" y="1185"/>
                      <a:pt x="1121" y="1288"/>
                      <a:pt x="1190" y="1357"/>
                    </a:cubicBezTo>
                    <a:lnTo>
                      <a:pt x="1190" y="1357"/>
                    </a:lnTo>
                    <a:cubicBezTo>
                      <a:pt x="1248" y="1412"/>
                      <a:pt x="1324" y="1438"/>
                      <a:pt x="1416" y="1430"/>
                    </a:cubicBezTo>
                    <a:lnTo>
                      <a:pt x="1416" y="1430"/>
                    </a:lnTo>
                    <a:cubicBezTo>
                      <a:pt x="1530" y="1421"/>
                      <a:pt x="1615" y="1383"/>
                      <a:pt x="1668" y="1318"/>
                    </a:cubicBezTo>
                    <a:lnTo>
                      <a:pt x="1668" y="1318"/>
                    </a:lnTo>
                    <a:cubicBezTo>
                      <a:pt x="1730" y="1239"/>
                      <a:pt x="1730" y="1147"/>
                      <a:pt x="1728" y="1119"/>
                    </a:cubicBezTo>
                    <a:lnTo>
                      <a:pt x="1728" y="1119"/>
                    </a:lnTo>
                    <a:cubicBezTo>
                      <a:pt x="1751" y="1115"/>
                      <a:pt x="1820" y="1098"/>
                      <a:pt x="1859" y="1042"/>
                    </a:cubicBezTo>
                    <a:lnTo>
                      <a:pt x="1859" y="1042"/>
                    </a:lnTo>
                    <a:cubicBezTo>
                      <a:pt x="1888" y="1000"/>
                      <a:pt x="1894" y="946"/>
                      <a:pt x="1877" y="8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2">
                <a:extLst>
                  <a:ext uri="{FF2B5EF4-FFF2-40B4-BE49-F238E27FC236}">
                    <a16:creationId xmlns:a16="http://schemas.microsoft.com/office/drawing/2014/main" id="{E6F9916D-84A2-46D7-B6CD-EBA77E3DD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7490" y="10866223"/>
                <a:ext cx="293473" cy="513576"/>
              </a:xfrm>
              <a:custGeom>
                <a:avLst/>
                <a:gdLst>
                  <a:gd name="T0" fmla="*/ 53 w 333"/>
                  <a:gd name="T1" fmla="*/ 584 h 585"/>
                  <a:gd name="T2" fmla="*/ 0 w 333"/>
                  <a:gd name="T3" fmla="*/ 557 h 585"/>
                  <a:gd name="T4" fmla="*/ 279 w 333"/>
                  <a:gd name="T5" fmla="*/ 0 h 585"/>
                  <a:gd name="T6" fmla="*/ 332 w 333"/>
                  <a:gd name="T7" fmla="*/ 27 h 585"/>
                  <a:gd name="T8" fmla="*/ 53 w 333"/>
                  <a:gd name="T9" fmla="*/ 584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585">
                    <a:moveTo>
                      <a:pt x="53" y="584"/>
                    </a:moveTo>
                    <a:lnTo>
                      <a:pt x="0" y="557"/>
                    </a:lnTo>
                    <a:lnTo>
                      <a:pt x="279" y="0"/>
                    </a:lnTo>
                    <a:lnTo>
                      <a:pt x="332" y="27"/>
                    </a:lnTo>
                    <a:lnTo>
                      <a:pt x="53" y="5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3">
                <a:extLst>
                  <a:ext uri="{FF2B5EF4-FFF2-40B4-BE49-F238E27FC236}">
                    <a16:creationId xmlns:a16="http://schemas.microsoft.com/office/drawing/2014/main" id="{8243E9BD-6C8B-45EF-92A3-81CBCED6F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9767" y="10858500"/>
                <a:ext cx="308919" cy="529022"/>
              </a:xfrm>
              <a:custGeom>
                <a:avLst/>
                <a:gdLst>
                  <a:gd name="T0" fmla="*/ 19 w 352"/>
                  <a:gd name="T1" fmla="*/ 563 h 602"/>
                  <a:gd name="T2" fmla="*/ 57 w 352"/>
                  <a:gd name="T3" fmla="*/ 582 h 602"/>
                  <a:gd name="T4" fmla="*/ 330 w 352"/>
                  <a:gd name="T5" fmla="*/ 40 h 602"/>
                  <a:gd name="T6" fmla="*/ 292 w 352"/>
                  <a:gd name="T7" fmla="*/ 21 h 602"/>
                  <a:gd name="T8" fmla="*/ 19 w 352"/>
                  <a:gd name="T9" fmla="*/ 563 h 602"/>
                  <a:gd name="T10" fmla="*/ 62 w 352"/>
                  <a:gd name="T11" fmla="*/ 601 h 602"/>
                  <a:gd name="T12" fmla="*/ 62 w 352"/>
                  <a:gd name="T13" fmla="*/ 601 h 602"/>
                  <a:gd name="T14" fmla="*/ 57 w 352"/>
                  <a:gd name="T15" fmla="*/ 600 h 602"/>
                  <a:gd name="T16" fmla="*/ 5 w 352"/>
                  <a:gd name="T17" fmla="*/ 574 h 602"/>
                  <a:gd name="T18" fmla="*/ 5 w 352"/>
                  <a:gd name="T19" fmla="*/ 574 h 602"/>
                  <a:gd name="T20" fmla="*/ 1 w 352"/>
                  <a:gd name="T21" fmla="*/ 569 h 602"/>
                  <a:gd name="T22" fmla="*/ 1 w 352"/>
                  <a:gd name="T23" fmla="*/ 569 h 602"/>
                  <a:gd name="T24" fmla="*/ 1 w 352"/>
                  <a:gd name="T25" fmla="*/ 563 h 602"/>
                  <a:gd name="T26" fmla="*/ 281 w 352"/>
                  <a:gd name="T27" fmla="*/ 6 h 602"/>
                  <a:gd name="T28" fmla="*/ 281 w 352"/>
                  <a:gd name="T29" fmla="*/ 6 h 602"/>
                  <a:gd name="T30" fmla="*/ 286 w 352"/>
                  <a:gd name="T31" fmla="*/ 1 h 602"/>
                  <a:gd name="T32" fmla="*/ 286 w 352"/>
                  <a:gd name="T33" fmla="*/ 1 h 602"/>
                  <a:gd name="T34" fmla="*/ 292 w 352"/>
                  <a:gd name="T35" fmla="*/ 2 h 602"/>
                  <a:gd name="T36" fmla="*/ 345 w 352"/>
                  <a:gd name="T37" fmla="*/ 28 h 602"/>
                  <a:gd name="T38" fmla="*/ 345 w 352"/>
                  <a:gd name="T39" fmla="*/ 28 h 602"/>
                  <a:gd name="T40" fmla="*/ 348 w 352"/>
                  <a:gd name="T41" fmla="*/ 40 h 602"/>
                  <a:gd name="T42" fmla="*/ 69 w 352"/>
                  <a:gd name="T43" fmla="*/ 597 h 602"/>
                  <a:gd name="T44" fmla="*/ 69 w 352"/>
                  <a:gd name="T45" fmla="*/ 597 h 602"/>
                  <a:gd name="T46" fmla="*/ 62 w 352"/>
                  <a:gd name="T47" fmla="*/ 601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2" h="602">
                    <a:moveTo>
                      <a:pt x="19" y="563"/>
                    </a:moveTo>
                    <a:lnTo>
                      <a:pt x="57" y="582"/>
                    </a:lnTo>
                    <a:lnTo>
                      <a:pt x="330" y="40"/>
                    </a:lnTo>
                    <a:lnTo>
                      <a:pt x="292" y="21"/>
                    </a:lnTo>
                    <a:lnTo>
                      <a:pt x="19" y="563"/>
                    </a:lnTo>
                    <a:close/>
                    <a:moveTo>
                      <a:pt x="62" y="601"/>
                    </a:moveTo>
                    <a:lnTo>
                      <a:pt x="62" y="601"/>
                    </a:lnTo>
                    <a:cubicBezTo>
                      <a:pt x="60" y="601"/>
                      <a:pt x="59" y="601"/>
                      <a:pt x="57" y="600"/>
                    </a:cubicBezTo>
                    <a:lnTo>
                      <a:pt x="5" y="574"/>
                    </a:lnTo>
                    <a:lnTo>
                      <a:pt x="5" y="574"/>
                    </a:lnTo>
                    <a:cubicBezTo>
                      <a:pt x="3" y="572"/>
                      <a:pt x="2" y="570"/>
                      <a:pt x="1" y="569"/>
                    </a:cubicBezTo>
                    <a:lnTo>
                      <a:pt x="1" y="569"/>
                    </a:lnTo>
                    <a:cubicBezTo>
                      <a:pt x="0" y="567"/>
                      <a:pt x="0" y="564"/>
                      <a:pt x="1" y="563"/>
                    </a:cubicBezTo>
                    <a:lnTo>
                      <a:pt x="281" y="6"/>
                    </a:lnTo>
                    <a:lnTo>
                      <a:pt x="281" y="6"/>
                    </a:lnTo>
                    <a:cubicBezTo>
                      <a:pt x="282" y="4"/>
                      <a:pt x="284" y="2"/>
                      <a:pt x="286" y="1"/>
                    </a:cubicBezTo>
                    <a:lnTo>
                      <a:pt x="286" y="1"/>
                    </a:lnTo>
                    <a:cubicBezTo>
                      <a:pt x="288" y="0"/>
                      <a:pt x="290" y="1"/>
                      <a:pt x="292" y="2"/>
                    </a:cubicBezTo>
                    <a:lnTo>
                      <a:pt x="345" y="28"/>
                    </a:lnTo>
                    <a:lnTo>
                      <a:pt x="345" y="28"/>
                    </a:lnTo>
                    <a:cubicBezTo>
                      <a:pt x="349" y="31"/>
                      <a:pt x="351" y="35"/>
                      <a:pt x="348" y="40"/>
                    </a:cubicBezTo>
                    <a:lnTo>
                      <a:pt x="69" y="597"/>
                    </a:lnTo>
                    <a:lnTo>
                      <a:pt x="69" y="597"/>
                    </a:lnTo>
                    <a:cubicBezTo>
                      <a:pt x="67" y="599"/>
                      <a:pt x="64" y="601"/>
                      <a:pt x="62" y="6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4">
                <a:extLst>
                  <a:ext uri="{FF2B5EF4-FFF2-40B4-BE49-F238E27FC236}">
                    <a16:creationId xmlns:a16="http://schemas.microsoft.com/office/drawing/2014/main" id="{7E7A60C1-1A15-4E2D-B0FB-794CCAB28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0763" y="10831468"/>
                <a:ext cx="65646" cy="61784"/>
              </a:xfrm>
              <a:custGeom>
                <a:avLst/>
                <a:gdLst>
                  <a:gd name="T0" fmla="*/ 52 w 73"/>
                  <a:gd name="T1" fmla="*/ 8 h 72"/>
                  <a:gd name="T2" fmla="*/ 52 w 73"/>
                  <a:gd name="T3" fmla="*/ 8 h 72"/>
                  <a:gd name="T4" fmla="*/ 52 w 73"/>
                  <a:gd name="T5" fmla="*/ 8 h 72"/>
                  <a:gd name="T6" fmla="*/ 65 w 73"/>
                  <a:gd name="T7" fmla="*/ 48 h 72"/>
                  <a:gd name="T8" fmla="*/ 52 w 73"/>
                  <a:gd name="T9" fmla="*/ 71 h 72"/>
                  <a:gd name="T10" fmla="*/ 0 w 73"/>
                  <a:gd name="T11" fmla="*/ 45 h 72"/>
                  <a:gd name="T12" fmla="*/ 12 w 73"/>
                  <a:gd name="T13" fmla="*/ 21 h 72"/>
                  <a:gd name="T14" fmla="*/ 12 w 73"/>
                  <a:gd name="T15" fmla="*/ 21 h 72"/>
                  <a:gd name="T16" fmla="*/ 52 w 73"/>
                  <a:gd name="T17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72">
                    <a:moveTo>
                      <a:pt x="52" y="8"/>
                    </a:moveTo>
                    <a:lnTo>
                      <a:pt x="52" y="8"/>
                    </a:lnTo>
                    <a:lnTo>
                      <a:pt x="52" y="8"/>
                    </a:lnTo>
                    <a:cubicBezTo>
                      <a:pt x="66" y="15"/>
                      <a:pt x="72" y="33"/>
                      <a:pt x="65" y="48"/>
                    </a:cubicBezTo>
                    <a:lnTo>
                      <a:pt x="52" y="71"/>
                    </a:lnTo>
                    <a:lnTo>
                      <a:pt x="0" y="45"/>
                    </a:lnTo>
                    <a:lnTo>
                      <a:pt x="12" y="21"/>
                    </a:lnTo>
                    <a:lnTo>
                      <a:pt x="12" y="21"/>
                    </a:lnTo>
                    <a:cubicBezTo>
                      <a:pt x="18" y="6"/>
                      <a:pt x="37" y="0"/>
                      <a:pt x="52" y="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85">
                <a:extLst>
                  <a:ext uri="{FF2B5EF4-FFF2-40B4-BE49-F238E27FC236}">
                    <a16:creationId xmlns:a16="http://schemas.microsoft.com/office/drawing/2014/main" id="{F2AC1163-1C69-4937-8037-6FF58E8EC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6902" y="10823745"/>
                <a:ext cx="77230" cy="77230"/>
              </a:xfrm>
              <a:custGeom>
                <a:avLst/>
                <a:gdLst>
                  <a:gd name="T0" fmla="*/ 18 w 90"/>
                  <a:gd name="T1" fmla="*/ 48 h 89"/>
                  <a:gd name="T2" fmla="*/ 57 w 90"/>
                  <a:gd name="T3" fmla="*/ 68 h 89"/>
                  <a:gd name="T4" fmla="*/ 65 w 90"/>
                  <a:gd name="T5" fmla="*/ 52 h 89"/>
                  <a:gd name="T6" fmla="*/ 65 w 90"/>
                  <a:gd name="T7" fmla="*/ 52 h 89"/>
                  <a:gd name="T8" fmla="*/ 67 w 90"/>
                  <a:gd name="T9" fmla="*/ 36 h 89"/>
                  <a:gd name="T10" fmla="*/ 67 w 90"/>
                  <a:gd name="T11" fmla="*/ 36 h 89"/>
                  <a:gd name="T12" fmla="*/ 55 w 90"/>
                  <a:gd name="T13" fmla="*/ 23 h 89"/>
                  <a:gd name="T14" fmla="*/ 55 w 90"/>
                  <a:gd name="T15" fmla="*/ 23 h 89"/>
                  <a:gd name="T16" fmla="*/ 26 w 90"/>
                  <a:gd name="T17" fmla="*/ 33 h 89"/>
                  <a:gd name="T18" fmla="*/ 18 w 90"/>
                  <a:gd name="T19" fmla="*/ 48 h 89"/>
                  <a:gd name="T20" fmla="*/ 60 w 90"/>
                  <a:gd name="T21" fmla="*/ 88 h 89"/>
                  <a:gd name="T22" fmla="*/ 60 w 90"/>
                  <a:gd name="T23" fmla="*/ 88 h 89"/>
                  <a:gd name="T24" fmla="*/ 57 w 90"/>
                  <a:gd name="T25" fmla="*/ 87 h 89"/>
                  <a:gd name="T26" fmla="*/ 4 w 90"/>
                  <a:gd name="T27" fmla="*/ 60 h 89"/>
                  <a:gd name="T28" fmla="*/ 4 w 90"/>
                  <a:gd name="T29" fmla="*/ 60 h 89"/>
                  <a:gd name="T30" fmla="*/ 0 w 90"/>
                  <a:gd name="T31" fmla="*/ 55 h 89"/>
                  <a:gd name="T32" fmla="*/ 0 w 90"/>
                  <a:gd name="T33" fmla="*/ 55 h 89"/>
                  <a:gd name="T34" fmla="*/ 0 w 90"/>
                  <a:gd name="T35" fmla="*/ 48 h 89"/>
                  <a:gd name="T36" fmla="*/ 12 w 90"/>
                  <a:gd name="T37" fmla="*/ 26 h 89"/>
                  <a:gd name="T38" fmla="*/ 12 w 90"/>
                  <a:gd name="T39" fmla="*/ 26 h 89"/>
                  <a:gd name="T40" fmla="*/ 63 w 90"/>
                  <a:gd name="T41" fmla="*/ 8 h 89"/>
                  <a:gd name="T42" fmla="*/ 63 w 90"/>
                  <a:gd name="T43" fmla="*/ 8 h 89"/>
                  <a:gd name="T44" fmla="*/ 63 w 90"/>
                  <a:gd name="T45" fmla="*/ 8 h 89"/>
                  <a:gd name="T46" fmla="*/ 80 w 90"/>
                  <a:gd name="T47" fmla="*/ 60 h 89"/>
                  <a:gd name="T48" fmla="*/ 68 w 90"/>
                  <a:gd name="T49" fmla="*/ 82 h 89"/>
                  <a:gd name="T50" fmla="*/ 68 w 90"/>
                  <a:gd name="T51" fmla="*/ 82 h 89"/>
                  <a:gd name="T52" fmla="*/ 63 w 90"/>
                  <a:gd name="T53" fmla="*/ 87 h 89"/>
                  <a:gd name="T54" fmla="*/ 63 w 90"/>
                  <a:gd name="T55" fmla="*/ 87 h 89"/>
                  <a:gd name="T56" fmla="*/ 60 w 90"/>
                  <a:gd name="T57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0" h="89">
                    <a:moveTo>
                      <a:pt x="18" y="48"/>
                    </a:moveTo>
                    <a:lnTo>
                      <a:pt x="57" y="68"/>
                    </a:lnTo>
                    <a:lnTo>
                      <a:pt x="65" y="52"/>
                    </a:lnTo>
                    <a:lnTo>
                      <a:pt x="65" y="52"/>
                    </a:lnTo>
                    <a:cubicBezTo>
                      <a:pt x="67" y="48"/>
                      <a:pt x="68" y="41"/>
                      <a:pt x="67" y="36"/>
                    </a:cubicBezTo>
                    <a:lnTo>
                      <a:pt x="67" y="36"/>
                    </a:lnTo>
                    <a:cubicBezTo>
                      <a:pt x="65" y="30"/>
                      <a:pt x="60" y="26"/>
                      <a:pt x="55" y="23"/>
                    </a:cubicBezTo>
                    <a:lnTo>
                      <a:pt x="55" y="23"/>
                    </a:lnTo>
                    <a:cubicBezTo>
                      <a:pt x="45" y="18"/>
                      <a:pt x="32" y="22"/>
                      <a:pt x="26" y="33"/>
                    </a:cubicBezTo>
                    <a:lnTo>
                      <a:pt x="18" y="48"/>
                    </a:lnTo>
                    <a:close/>
                    <a:moveTo>
                      <a:pt x="60" y="88"/>
                    </a:moveTo>
                    <a:lnTo>
                      <a:pt x="60" y="88"/>
                    </a:lnTo>
                    <a:cubicBezTo>
                      <a:pt x="60" y="88"/>
                      <a:pt x="58" y="87"/>
                      <a:pt x="57" y="87"/>
                    </a:cubicBezTo>
                    <a:lnTo>
                      <a:pt x="4" y="60"/>
                    </a:lnTo>
                    <a:lnTo>
                      <a:pt x="4" y="60"/>
                    </a:lnTo>
                    <a:cubicBezTo>
                      <a:pt x="2" y="59"/>
                      <a:pt x="0" y="57"/>
                      <a:pt x="0" y="55"/>
                    </a:cubicBezTo>
                    <a:lnTo>
                      <a:pt x="0" y="55"/>
                    </a:lnTo>
                    <a:cubicBezTo>
                      <a:pt x="0" y="53"/>
                      <a:pt x="0" y="51"/>
                      <a:pt x="0" y="48"/>
                    </a:cubicBezTo>
                    <a:lnTo>
                      <a:pt x="12" y="26"/>
                    </a:lnTo>
                    <a:lnTo>
                      <a:pt x="12" y="26"/>
                    </a:lnTo>
                    <a:cubicBezTo>
                      <a:pt x="21" y="7"/>
                      <a:pt x="44" y="0"/>
                      <a:pt x="63" y="8"/>
                    </a:cubicBezTo>
                    <a:lnTo>
                      <a:pt x="63" y="8"/>
                    </a:lnTo>
                    <a:lnTo>
                      <a:pt x="63" y="8"/>
                    </a:lnTo>
                    <a:cubicBezTo>
                      <a:pt x="81" y="18"/>
                      <a:pt x="89" y="41"/>
                      <a:pt x="80" y="60"/>
                    </a:cubicBezTo>
                    <a:lnTo>
                      <a:pt x="68" y="82"/>
                    </a:lnTo>
                    <a:lnTo>
                      <a:pt x="68" y="82"/>
                    </a:lnTo>
                    <a:cubicBezTo>
                      <a:pt x="67" y="85"/>
                      <a:pt x="66" y="86"/>
                      <a:pt x="63" y="87"/>
                    </a:cubicBezTo>
                    <a:lnTo>
                      <a:pt x="63" y="87"/>
                    </a:lnTo>
                    <a:cubicBezTo>
                      <a:pt x="62" y="88"/>
                      <a:pt x="61" y="88"/>
                      <a:pt x="60" y="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86">
                <a:extLst>
                  <a:ext uri="{FF2B5EF4-FFF2-40B4-BE49-F238E27FC236}">
                    <a16:creationId xmlns:a16="http://schemas.microsoft.com/office/drawing/2014/main" id="{30B72294-68B5-42A6-8613-88C34138F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7490" y="11356631"/>
                <a:ext cx="46338" cy="65646"/>
              </a:xfrm>
              <a:custGeom>
                <a:avLst/>
                <a:gdLst>
                  <a:gd name="T0" fmla="*/ 0 w 54"/>
                  <a:gd name="T1" fmla="*/ 0 h 76"/>
                  <a:gd name="T2" fmla="*/ 0 w 54"/>
                  <a:gd name="T3" fmla="*/ 75 h 76"/>
                  <a:gd name="T4" fmla="*/ 53 w 54"/>
                  <a:gd name="T5" fmla="*/ 27 h 76"/>
                  <a:gd name="T6" fmla="*/ 0 w 54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6">
                    <a:moveTo>
                      <a:pt x="0" y="0"/>
                    </a:moveTo>
                    <a:lnTo>
                      <a:pt x="0" y="75"/>
                    </a:lnTo>
                    <a:lnTo>
                      <a:pt x="53" y="27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87">
                <a:extLst>
                  <a:ext uri="{FF2B5EF4-FFF2-40B4-BE49-F238E27FC236}">
                    <a16:creationId xmlns:a16="http://schemas.microsoft.com/office/drawing/2014/main" id="{3251EFD2-A406-48A4-8B24-68BE682AA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9767" y="11348908"/>
                <a:ext cx="61784" cy="81092"/>
              </a:xfrm>
              <a:custGeom>
                <a:avLst/>
                <a:gdLst>
                  <a:gd name="T0" fmla="*/ 17 w 71"/>
                  <a:gd name="T1" fmla="*/ 21 h 93"/>
                  <a:gd name="T2" fmla="*/ 17 w 71"/>
                  <a:gd name="T3" fmla="*/ 65 h 93"/>
                  <a:gd name="T4" fmla="*/ 47 w 71"/>
                  <a:gd name="T5" fmla="*/ 37 h 93"/>
                  <a:gd name="T6" fmla="*/ 17 w 71"/>
                  <a:gd name="T7" fmla="*/ 21 h 93"/>
                  <a:gd name="T8" fmla="*/ 9 w 71"/>
                  <a:gd name="T9" fmla="*/ 92 h 93"/>
                  <a:gd name="T10" fmla="*/ 9 w 71"/>
                  <a:gd name="T11" fmla="*/ 92 h 93"/>
                  <a:gd name="T12" fmla="*/ 5 w 71"/>
                  <a:gd name="T13" fmla="*/ 91 h 93"/>
                  <a:gd name="T14" fmla="*/ 5 w 71"/>
                  <a:gd name="T15" fmla="*/ 91 h 93"/>
                  <a:gd name="T16" fmla="*/ 0 w 71"/>
                  <a:gd name="T17" fmla="*/ 83 h 93"/>
                  <a:gd name="T18" fmla="*/ 0 w 71"/>
                  <a:gd name="T19" fmla="*/ 8 h 93"/>
                  <a:gd name="T20" fmla="*/ 0 w 71"/>
                  <a:gd name="T21" fmla="*/ 8 h 93"/>
                  <a:gd name="T22" fmla="*/ 4 w 71"/>
                  <a:gd name="T23" fmla="*/ 1 h 93"/>
                  <a:gd name="T24" fmla="*/ 4 w 71"/>
                  <a:gd name="T25" fmla="*/ 1 h 93"/>
                  <a:gd name="T26" fmla="*/ 12 w 71"/>
                  <a:gd name="T27" fmla="*/ 1 h 93"/>
                  <a:gd name="T28" fmla="*/ 65 w 71"/>
                  <a:gd name="T29" fmla="*/ 27 h 93"/>
                  <a:gd name="T30" fmla="*/ 65 w 71"/>
                  <a:gd name="T31" fmla="*/ 27 h 93"/>
                  <a:gd name="T32" fmla="*/ 70 w 71"/>
                  <a:gd name="T33" fmla="*/ 33 h 93"/>
                  <a:gd name="T34" fmla="*/ 70 w 71"/>
                  <a:gd name="T35" fmla="*/ 33 h 93"/>
                  <a:gd name="T36" fmla="*/ 67 w 71"/>
                  <a:gd name="T37" fmla="*/ 41 h 93"/>
                  <a:gd name="T38" fmla="*/ 14 w 71"/>
                  <a:gd name="T39" fmla="*/ 89 h 93"/>
                  <a:gd name="T40" fmla="*/ 14 w 71"/>
                  <a:gd name="T41" fmla="*/ 89 h 93"/>
                  <a:gd name="T42" fmla="*/ 9 w 71"/>
                  <a:gd name="T43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93">
                    <a:moveTo>
                      <a:pt x="17" y="21"/>
                    </a:moveTo>
                    <a:lnTo>
                      <a:pt x="17" y="65"/>
                    </a:lnTo>
                    <a:lnTo>
                      <a:pt x="47" y="37"/>
                    </a:lnTo>
                    <a:lnTo>
                      <a:pt x="17" y="21"/>
                    </a:lnTo>
                    <a:close/>
                    <a:moveTo>
                      <a:pt x="9" y="92"/>
                    </a:moveTo>
                    <a:lnTo>
                      <a:pt x="9" y="92"/>
                    </a:lnTo>
                    <a:cubicBezTo>
                      <a:pt x="7" y="92"/>
                      <a:pt x="6" y="92"/>
                      <a:pt x="5" y="91"/>
                    </a:cubicBezTo>
                    <a:lnTo>
                      <a:pt x="5" y="91"/>
                    </a:lnTo>
                    <a:cubicBezTo>
                      <a:pt x="3" y="90"/>
                      <a:pt x="0" y="86"/>
                      <a:pt x="0" y="8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5"/>
                      <a:pt x="2" y="3"/>
                      <a:pt x="4" y="1"/>
                    </a:cubicBezTo>
                    <a:lnTo>
                      <a:pt x="4" y="1"/>
                    </a:lnTo>
                    <a:cubicBezTo>
                      <a:pt x="7" y="0"/>
                      <a:pt x="10" y="0"/>
                      <a:pt x="12" y="1"/>
                    </a:cubicBezTo>
                    <a:lnTo>
                      <a:pt x="65" y="27"/>
                    </a:lnTo>
                    <a:lnTo>
                      <a:pt x="65" y="27"/>
                    </a:lnTo>
                    <a:cubicBezTo>
                      <a:pt x="68" y="29"/>
                      <a:pt x="70" y="31"/>
                      <a:pt x="70" y="33"/>
                    </a:cubicBezTo>
                    <a:lnTo>
                      <a:pt x="70" y="33"/>
                    </a:lnTo>
                    <a:cubicBezTo>
                      <a:pt x="70" y="36"/>
                      <a:pt x="69" y="39"/>
                      <a:pt x="67" y="41"/>
                    </a:cubicBezTo>
                    <a:lnTo>
                      <a:pt x="14" y="89"/>
                    </a:lnTo>
                    <a:lnTo>
                      <a:pt x="14" y="89"/>
                    </a:lnTo>
                    <a:cubicBezTo>
                      <a:pt x="12" y="91"/>
                      <a:pt x="10" y="92"/>
                      <a:pt x="9" y="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88">
                <a:extLst>
                  <a:ext uri="{FF2B5EF4-FFF2-40B4-BE49-F238E27FC236}">
                    <a16:creationId xmlns:a16="http://schemas.microsoft.com/office/drawing/2014/main" id="{820C6714-126C-4C89-9FF2-8F7890983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5328" y="11001374"/>
                <a:ext cx="1478948" cy="459518"/>
              </a:xfrm>
              <a:custGeom>
                <a:avLst/>
                <a:gdLst>
                  <a:gd name="T0" fmla="*/ 1155 w 1687"/>
                  <a:gd name="T1" fmla="*/ 0 h 525"/>
                  <a:gd name="T2" fmla="*/ 0 w 1687"/>
                  <a:gd name="T3" fmla="*/ 225 h 525"/>
                  <a:gd name="T4" fmla="*/ 0 w 1687"/>
                  <a:gd name="T5" fmla="*/ 225 h 525"/>
                  <a:gd name="T6" fmla="*/ 15 w 1687"/>
                  <a:gd name="T7" fmla="*/ 524 h 525"/>
                  <a:gd name="T8" fmla="*/ 1686 w 1687"/>
                  <a:gd name="T9" fmla="*/ 524 h 525"/>
                  <a:gd name="T10" fmla="*/ 1155 w 1687"/>
                  <a:gd name="T11" fmla="*/ 0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7" h="525">
                    <a:moveTo>
                      <a:pt x="1155" y="0"/>
                    </a:moveTo>
                    <a:lnTo>
                      <a:pt x="0" y="225"/>
                    </a:lnTo>
                    <a:lnTo>
                      <a:pt x="0" y="225"/>
                    </a:lnTo>
                    <a:cubicBezTo>
                      <a:pt x="1" y="275"/>
                      <a:pt x="15" y="524"/>
                      <a:pt x="15" y="524"/>
                    </a:cubicBezTo>
                    <a:lnTo>
                      <a:pt x="1686" y="524"/>
                    </a:lnTo>
                    <a:lnTo>
                      <a:pt x="115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89">
                <a:extLst>
                  <a:ext uri="{FF2B5EF4-FFF2-40B4-BE49-F238E27FC236}">
                    <a16:creationId xmlns:a16="http://schemas.microsoft.com/office/drawing/2014/main" id="{301BD22D-F93F-4F6C-BDC4-02242FD5F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7605" y="10993651"/>
                <a:ext cx="1490534" cy="474964"/>
              </a:xfrm>
              <a:custGeom>
                <a:avLst/>
                <a:gdLst>
                  <a:gd name="T0" fmla="*/ 1693 w 1703"/>
                  <a:gd name="T1" fmla="*/ 543 h 544"/>
                  <a:gd name="T2" fmla="*/ 23 w 1703"/>
                  <a:gd name="T3" fmla="*/ 543 h 544"/>
                  <a:gd name="T4" fmla="*/ 23 w 1703"/>
                  <a:gd name="T5" fmla="*/ 543 h 544"/>
                  <a:gd name="T6" fmla="*/ 14 w 1703"/>
                  <a:gd name="T7" fmla="*/ 535 h 544"/>
                  <a:gd name="T8" fmla="*/ 14 w 1703"/>
                  <a:gd name="T9" fmla="*/ 535 h 544"/>
                  <a:gd name="T10" fmla="*/ 0 w 1703"/>
                  <a:gd name="T11" fmla="*/ 236 h 544"/>
                  <a:gd name="T12" fmla="*/ 0 w 1703"/>
                  <a:gd name="T13" fmla="*/ 236 h 544"/>
                  <a:gd name="T14" fmla="*/ 6 w 1703"/>
                  <a:gd name="T15" fmla="*/ 227 h 544"/>
                  <a:gd name="T16" fmla="*/ 1161 w 1703"/>
                  <a:gd name="T17" fmla="*/ 2 h 544"/>
                  <a:gd name="T18" fmla="*/ 1161 w 1703"/>
                  <a:gd name="T19" fmla="*/ 2 h 544"/>
                  <a:gd name="T20" fmla="*/ 1171 w 1703"/>
                  <a:gd name="T21" fmla="*/ 8 h 544"/>
                  <a:gd name="T22" fmla="*/ 1171 w 1703"/>
                  <a:gd name="T23" fmla="*/ 8 h 544"/>
                  <a:gd name="T24" fmla="*/ 1165 w 1703"/>
                  <a:gd name="T25" fmla="*/ 18 h 544"/>
                  <a:gd name="T26" fmla="*/ 17 w 1703"/>
                  <a:gd name="T27" fmla="*/ 242 h 544"/>
                  <a:gd name="T28" fmla="*/ 17 w 1703"/>
                  <a:gd name="T29" fmla="*/ 242 h 544"/>
                  <a:gd name="T30" fmla="*/ 31 w 1703"/>
                  <a:gd name="T31" fmla="*/ 526 h 544"/>
                  <a:gd name="T32" fmla="*/ 1693 w 1703"/>
                  <a:gd name="T33" fmla="*/ 526 h 544"/>
                  <a:gd name="T34" fmla="*/ 1693 w 1703"/>
                  <a:gd name="T35" fmla="*/ 526 h 544"/>
                  <a:gd name="T36" fmla="*/ 1702 w 1703"/>
                  <a:gd name="T37" fmla="*/ 534 h 544"/>
                  <a:gd name="T38" fmla="*/ 1702 w 1703"/>
                  <a:gd name="T39" fmla="*/ 534 h 544"/>
                  <a:gd name="T40" fmla="*/ 1693 w 1703"/>
                  <a:gd name="T41" fmla="*/ 543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3" h="544">
                    <a:moveTo>
                      <a:pt x="1693" y="543"/>
                    </a:moveTo>
                    <a:lnTo>
                      <a:pt x="23" y="543"/>
                    </a:lnTo>
                    <a:lnTo>
                      <a:pt x="23" y="543"/>
                    </a:lnTo>
                    <a:cubicBezTo>
                      <a:pt x="18" y="543"/>
                      <a:pt x="15" y="539"/>
                      <a:pt x="14" y="535"/>
                    </a:cubicBezTo>
                    <a:lnTo>
                      <a:pt x="14" y="535"/>
                    </a:lnTo>
                    <a:cubicBezTo>
                      <a:pt x="14" y="532"/>
                      <a:pt x="1" y="285"/>
                      <a:pt x="0" y="236"/>
                    </a:cubicBezTo>
                    <a:lnTo>
                      <a:pt x="0" y="236"/>
                    </a:lnTo>
                    <a:cubicBezTo>
                      <a:pt x="0" y="231"/>
                      <a:pt x="3" y="228"/>
                      <a:pt x="6" y="227"/>
                    </a:cubicBezTo>
                    <a:lnTo>
                      <a:pt x="1161" y="2"/>
                    </a:lnTo>
                    <a:lnTo>
                      <a:pt x="1161" y="2"/>
                    </a:lnTo>
                    <a:cubicBezTo>
                      <a:pt x="1166" y="0"/>
                      <a:pt x="1170" y="4"/>
                      <a:pt x="1171" y="8"/>
                    </a:cubicBezTo>
                    <a:lnTo>
                      <a:pt x="1171" y="8"/>
                    </a:lnTo>
                    <a:cubicBezTo>
                      <a:pt x="1172" y="13"/>
                      <a:pt x="1169" y="17"/>
                      <a:pt x="1165" y="18"/>
                    </a:cubicBezTo>
                    <a:lnTo>
                      <a:pt x="17" y="242"/>
                    </a:lnTo>
                    <a:lnTo>
                      <a:pt x="17" y="242"/>
                    </a:lnTo>
                    <a:cubicBezTo>
                      <a:pt x="18" y="297"/>
                      <a:pt x="28" y="485"/>
                      <a:pt x="31" y="526"/>
                    </a:cubicBezTo>
                    <a:lnTo>
                      <a:pt x="1693" y="526"/>
                    </a:lnTo>
                    <a:lnTo>
                      <a:pt x="1693" y="526"/>
                    </a:lnTo>
                    <a:cubicBezTo>
                      <a:pt x="1698" y="526"/>
                      <a:pt x="1702" y="530"/>
                      <a:pt x="1702" y="534"/>
                    </a:cubicBezTo>
                    <a:lnTo>
                      <a:pt x="1702" y="534"/>
                    </a:lnTo>
                    <a:cubicBezTo>
                      <a:pt x="1702" y="538"/>
                      <a:pt x="1698" y="543"/>
                      <a:pt x="1693" y="5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0">
                <a:extLst>
                  <a:ext uri="{FF2B5EF4-FFF2-40B4-BE49-F238E27FC236}">
                    <a16:creationId xmlns:a16="http://schemas.microsoft.com/office/drawing/2014/main" id="{4F11E4C0-8FA4-427F-BCB1-3A0665566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6598" y="11086326"/>
                <a:ext cx="679622" cy="397734"/>
              </a:xfrm>
              <a:custGeom>
                <a:avLst/>
                <a:gdLst>
                  <a:gd name="T0" fmla="*/ 771 w 778"/>
                  <a:gd name="T1" fmla="*/ 428 h 453"/>
                  <a:gd name="T2" fmla="*/ 771 w 778"/>
                  <a:gd name="T3" fmla="*/ 428 h 453"/>
                  <a:gd name="T4" fmla="*/ 752 w 778"/>
                  <a:gd name="T5" fmla="*/ 134 h 453"/>
                  <a:gd name="T6" fmla="*/ 752 w 778"/>
                  <a:gd name="T7" fmla="*/ 134 h 453"/>
                  <a:gd name="T8" fmla="*/ 586 w 778"/>
                  <a:gd name="T9" fmla="*/ 144 h 453"/>
                  <a:gd name="T10" fmla="*/ 586 w 778"/>
                  <a:gd name="T11" fmla="*/ 144 h 453"/>
                  <a:gd name="T12" fmla="*/ 184 w 778"/>
                  <a:gd name="T13" fmla="*/ 54 h 453"/>
                  <a:gd name="T14" fmla="*/ 184 w 778"/>
                  <a:gd name="T15" fmla="*/ 54 h 453"/>
                  <a:gd name="T16" fmla="*/ 32 w 778"/>
                  <a:gd name="T17" fmla="*/ 197 h 453"/>
                  <a:gd name="T18" fmla="*/ 32 w 778"/>
                  <a:gd name="T19" fmla="*/ 197 h 453"/>
                  <a:gd name="T20" fmla="*/ 36 w 778"/>
                  <a:gd name="T21" fmla="*/ 282 h 453"/>
                  <a:gd name="T22" fmla="*/ 36 w 778"/>
                  <a:gd name="T23" fmla="*/ 282 h 453"/>
                  <a:gd name="T24" fmla="*/ 87 w 778"/>
                  <a:gd name="T25" fmla="*/ 273 h 453"/>
                  <a:gd name="T26" fmla="*/ 97 w 778"/>
                  <a:gd name="T27" fmla="*/ 260 h 453"/>
                  <a:gd name="T28" fmla="*/ 97 w 778"/>
                  <a:gd name="T29" fmla="*/ 260 h 453"/>
                  <a:gd name="T30" fmla="*/ 160 w 778"/>
                  <a:gd name="T31" fmla="*/ 301 h 453"/>
                  <a:gd name="T32" fmla="*/ 160 w 778"/>
                  <a:gd name="T33" fmla="*/ 301 h 453"/>
                  <a:gd name="T34" fmla="*/ 163 w 778"/>
                  <a:gd name="T35" fmla="*/ 351 h 453"/>
                  <a:gd name="T36" fmla="*/ 163 w 778"/>
                  <a:gd name="T37" fmla="*/ 351 h 453"/>
                  <a:gd name="T38" fmla="*/ 214 w 778"/>
                  <a:gd name="T39" fmla="*/ 361 h 453"/>
                  <a:gd name="T40" fmla="*/ 215 w 778"/>
                  <a:gd name="T41" fmla="*/ 361 h 453"/>
                  <a:gd name="T42" fmla="*/ 215 w 778"/>
                  <a:gd name="T43" fmla="*/ 361 h 453"/>
                  <a:gd name="T44" fmla="*/ 215 w 778"/>
                  <a:gd name="T45" fmla="*/ 361 h 453"/>
                  <a:gd name="T46" fmla="*/ 215 w 778"/>
                  <a:gd name="T47" fmla="*/ 361 h 453"/>
                  <a:gd name="T48" fmla="*/ 233 w 778"/>
                  <a:gd name="T49" fmla="*/ 427 h 453"/>
                  <a:gd name="T50" fmla="*/ 233 w 778"/>
                  <a:gd name="T51" fmla="*/ 427 h 453"/>
                  <a:gd name="T52" fmla="*/ 771 w 778"/>
                  <a:gd name="T53" fmla="*/ 428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8" h="453">
                    <a:moveTo>
                      <a:pt x="771" y="428"/>
                    </a:moveTo>
                    <a:lnTo>
                      <a:pt x="771" y="428"/>
                    </a:lnTo>
                    <a:cubicBezTo>
                      <a:pt x="777" y="400"/>
                      <a:pt x="762" y="155"/>
                      <a:pt x="752" y="134"/>
                    </a:cubicBezTo>
                    <a:lnTo>
                      <a:pt x="752" y="134"/>
                    </a:lnTo>
                    <a:cubicBezTo>
                      <a:pt x="746" y="121"/>
                      <a:pt x="595" y="151"/>
                      <a:pt x="586" y="144"/>
                    </a:cubicBezTo>
                    <a:lnTo>
                      <a:pt x="586" y="144"/>
                    </a:lnTo>
                    <a:cubicBezTo>
                      <a:pt x="569" y="130"/>
                      <a:pt x="259" y="0"/>
                      <a:pt x="184" y="54"/>
                    </a:cubicBezTo>
                    <a:lnTo>
                      <a:pt x="184" y="54"/>
                    </a:lnTo>
                    <a:cubicBezTo>
                      <a:pt x="140" y="85"/>
                      <a:pt x="70" y="144"/>
                      <a:pt x="32" y="197"/>
                    </a:cubicBezTo>
                    <a:lnTo>
                      <a:pt x="32" y="197"/>
                    </a:lnTo>
                    <a:cubicBezTo>
                      <a:pt x="0" y="240"/>
                      <a:pt x="18" y="269"/>
                      <a:pt x="36" y="282"/>
                    </a:cubicBezTo>
                    <a:lnTo>
                      <a:pt x="36" y="282"/>
                    </a:lnTo>
                    <a:cubicBezTo>
                      <a:pt x="52" y="293"/>
                      <a:pt x="75" y="290"/>
                      <a:pt x="87" y="273"/>
                    </a:cubicBezTo>
                    <a:lnTo>
                      <a:pt x="97" y="260"/>
                    </a:lnTo>
                    <a:lnTo>
                      <a:pt x="97" y="260"/>
                    </a:lnTo>
                    <a:cubicBezTo>
                      <a:pt x="97" y="260"/>
                      <a:pt x="103" y="318"/>
                      <a:pt x="160" y="301"/>
                    </a:cubicBezTo>
                    <a:lnTo>
                      <a:pt x="160" y="301"/>
                    </a:lnTo>
                    <a:cubicBezTo>
                      <a:pt x="160" y="301"/>
                      <a:pt x="146" y="332"/>
                      <a:pt x="163" y="351"/>
                    </a:cubicBezTo>
                    <a:lnTo>
                      <a:pt x="163" y="351"/>
                    </a:lnTo>
                    <a:cubicBezTo>
                      <a:pt x="187" y="375"/>
                      <a:pt x="214" y="361"/>
                      <a:pt x="214" y="361"/>
                    </a:cubicBezTo>
                    <a:lnTo>
                      <a:pt x="215" y="361"/>
                    </a:lnTo>
                    <a:lnTo>
                      <a:pt x="215" y="361"/>
                    </a:lnTo>
                    <a:lnTo>
                      <a:pt x="215" y="361"/>
                    </a:lnTo>
                    <a:lnTo>
                      <a:pt x="215" y="361"/>
                    </a:lnTo>
                    <a:cubicBezTo>
                      <a:pt x="215" y="361"/>
                      <a:pt x="206" y="411"/>
                      <a:pt x="233" y="427"/>
                    </a:cubicBezTo>
                    <a:lnTo>
                      <a:pt x="233" y="427"/>
                    </a:lnTo>
                    <a:cubicBezTo>
                      <a:pt x="270" y="452"/>
                      <a:pt x="531" y="431"/>
                      <a:pt x="771" y="4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1">
                <a:extLst>
                  <a:ext uri="{FF2B5EF4-FFF2-40B4-BE49-F238E27FC236}">
                    <a16:creationId xmlns:a16="http://schemas.microsoft.com/office/drawing/2014/main" id="{E9E3620D-2B93-4913-8991-1EA9F5A99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75" y="11078604"/>
                <a:ext cx="695068" cy="401595"/>
              </a:xfrm>
              <a:custGeom>
                <a:avLst/>
                <a:gdLst>
                  <a:gd name="T0" fmla="*/ 597 w 792"/>
                  <a:gd name="T1" fmla="*/ 146 h 457"/>
                  <a:gd name="T2" fmla="*/ 598 w 792"/>
                  <a:gd name="T3" fmla="*/ 146 h 457"/>
                  <a:gd name="T4" fmla="*/ 778 w 792"/>
                  <a:gd name="T5" fmla="*/ 437 h 457"/>
                  <a:gd name="T6" fmla="*/ 230 w 792"/>
                  <a:gd name="T7" fmla="*/ 369 h 457"/>
                  <a:gd name="T8" fmla="*/ 230 w 792"/>
                  <a:gd name="T9" fmla="*/ 372 h 457"/>
                  <a:gd name="T10" fmla="*/ 244 w 792"/>
                  <a:gd name="T11" fmla="*/ 429 h 457"/>
                  <a:gd name="T12" fmla="*/ 555 w 792"/>
                  <a:gd name="T13" fmla="*/ 435 h 457"/>
                  <a:gd name="T14" fmla="*/ 771 w 792"/>
                  <a:gd name="T15" fmla="*/ 429 h 457"/>
                  <a:gd name="T16" fmla="*/ 752 w 792"/>
                  <a:gd name="T17" fmla="*/ 149 h 457"/>
                  <a:gd name="T18" fmla="*/ 665 w 792"/>
                  <a:gd name="T19" fmla="*/ 156 h 457"/>
                  <a:gd name="T20" fmla="*/ 588 w 792"/>
                  <a:gd name="T21" fmla="*/ 159 h 457"/>
                  <a:gd name="T22" fmla="*/ 195 w 792"/>
                  <a:gd name="T23" fmla="*/ 70 h 457"/>
                  <a:gd name="T24" fmla="*/ 46 w 792"/>
                  <a:gd name="T25" fmla="*/ 211 h 457"/>
                  <a:gd name="T26" fmla="*/ 48 w 792"/>
                  <a:gd name="T27" fmla="*/ 284 h 457"/>
                  <a:gd name="T28" fmla="*/ 87 w 792"/>
                  <a:gd name="T29" fmla="*/ 277 h 457"/>
                  <a:gd name="T30" fmla="*/ 98 w 792"/>
                  <a:gd name="T31" fmla="*/ 264 h 457"/>
                  <a:gd name="T32" fmla="*/ 106 w 792"/>
                  <a:gd name="T33" fmla="*/ 261 h 457"/>
                  <a:gd name="T34" fmla="*/ 113 w 792"/>
                  <a:gd name="T35" fmla="*/ 268 h 457"/>
                  <a:gd name="T36" fmla="*/ 130 w 792"/>
                  <a:gd name="T37" fmla="*/ 299 h 457"/>
                  <a:gd name="T38" fmla="*/ 165 w 792"/>
                  <a:gd name="T39" fmla="*/ 302 h 457"/>
                  <a:gd name="T40" fmla="*/ 173 w 792"/>
                  <a:gd name="T41" fmla="*/ 305 h 457"/>
                  <a:gd name="T42" fmla="*/ 174 w 792"/>
                  <a:gd name="T43" fmla="*/ 313 h 457"/>
                  <a:gd name="T44" fmla="*/ 176 w 792"/>
                  <a:gd name="T45" fmla="*/ 354 h 457"/>
                  <a:gd name="T46" fmla="*/ 218 w 792"/>
                  <a:gd name="T47" fmla="*/ 362 h 457"/>
                  <a:gd name="T48" fmla="*/ 222 w 792"/>
                  <a:gd name="T49" fmla="*/ 361 h 457"/>
                  <a:gd name="T50" fmla="*/ 226 w 792"/>
                  <a:gd name="T51" fmla="*/ 362 h 457"/>
                  <a:gd name="T52" fmla="*/ 227 w 792"/>
                  <a:gd name="T53" fmla="*/ 364 h 457"/>
                  <a:gd name="T54" fmla="*/ 228 w 792"/>
                  <a:gd name="T55" fmla="*/ 364 h 457"/>
                  <a:gd name="T56" fmla="*/ 229 w 792"/>
                  <a:gd name="T57" fmla="*/ 366 h 457"/>
                  <a:gd name="T58" fmla="*/ 230 w 792"/>
                  <a:gd name="T59" fmla="*/ 369 h 457"/>
                  <a:gd name="T60" fmla="*/ 355 w 792"/>
                  <a:gd name="T61" fmla="*/ 456 h 457"/>
                  <a:gd name="T62" fmla="*/ 235 w 792"/>
                  <a:gd name="T63" fmla="*/ 443 h 457"/>
                  <a:gd name="T64" fmla="*/ 213 w 792"/>
                  <a:gd name="T65" fmla="*/ 381 h 457"/>
                  <a:gd name="T66" fmla="*/ 164 w 792"/>
                  <a:gd name="T67" fmla="*/ 366 h 457"/>
                  <a:gd name="T68" fmla="*/ 155 w 792"/>
                  <a:gd name="T69" fmla="*/ 320 h 457"/>
                  <a:gd name="T70" fmla="*/ 120 w 792"/>
                  <a:gd name="T71" fmla="*/ 313 h 457"/>
                  <a:gd name="T72" fmla="*/ 100 w 792"/>
                  <a:gd name="T73" fmla="*/ 287 h 457"/>
                  <a:gd name="T74" fmla="*/ 38 w 792"/>
                  <a:gd name="T75" fmla="*/ 297 h 457"/>
                  <a:gd name="T76" fmla="*/ 32 w 792"/>
                  <a:gd name="T77" fmla="*/ 201 h 457"/>
                  <a:gd name="T78" fmla="*/ 186 w 792"/>
                  <a:gd name="T79" fmla="*/ 56 h 457"/>
                  <a:gd name="T80" fmla="*/ 597 w 792"/>
                  <a:gd name="T81" fmla="*/ 146 h 457"/>
                  <a:gd name="T82" fmla="*/ 663 w 792"/>
                  <a:gd name="T83" fmla="*/ 139 h 457"/>
                  <a:gd name="T84" fmla="*/ 766 w 792"/>
                  <a:gd name="T85" fmla="*/ 139 h 457"/>
                  <a:gd name="T86" fmla="*/ 787 w 792"/>
                  <a:gd name="T87" fmla="*/ 439 h 457"/>
                  <a:gd name="T88" fmla="*/ 778 w 792"/>
                  <a:gd name="T89" fmla="*/ 446 h 457"/>
                  <a:gd name="T90" fmla="*/ 555 w 792"/>
                  <a:gd name="T91" fmla="*/ 45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92" h="457">
                    <a:moveTo>
                      <a:pt x="597" y="146"/>
                    </a:moveTo>
                    <a:lnTo>
                      <a:pt x="597" y="146"/>
                    </a:lnTo>
                    <a:cubicBezTo>
                      <a:pt x="598" y="146"/>
                      <a:pt x="598" y="146"/>
                      <a:pt x="598" y="146"/>
                    </a:cubicBezTo>
                    <a:lnTo>
                      <a:pt x="598" y="146"/>
                    </a:lnTo>
                    <a:cubicBezTo>
                      <a:pt x="598" y="146"/>
                      <a:pt x="598" y="146"/>
                      <a:pt x="597" y="146"/>
                    </a:cubicBezTo>
                    <a:close/>
                    <a:moveTo>
                      <a:pt x="778" y="437"/>
                    </a:moveTo>
                    <a:lnTo>
                      <a:pt x="778" y="437"/>
                    </a:lnTo>
                    <a:close/>
                    <a:moveTo>
                      <a:pt x="230" y="369"/>
                    </a:moveTo>
                    <a:lnTo>
                      <a:pt x="230" y="369"/>
                    </a:lnTo>
                    <a:cubicBezTo>
                      <a:pt x="230" y="370"/>
                      <a:pt x="230" y="371"/>
                      <a:pt x="230" y="372"/>
                    </a:cubicBezTo>
                    <a:lnTo>
                      <a:pt x="230" y="372"/>
                    </a:lnTo>
                    <a:cubicBezTo>
                      <a:pt x="227" y="387"/>
                      <a:pt x="227" y="419"/>
                      <a:pt x="244" y="429"/>
                    </a:cubicBezTo>
                    <a:lnTo>
                      <a:pt x="244" y="429"/>
                    </a:lnTo>
                    <a:cubicBezTo>
                      <a:pt x="268" y="445"/>
                      <a:pt x="407" y="440"/>
                      <a:pt x="555" y="435"/>
                    </a:cubicBezTo>
                    <a:lnTo>
                      <a:pt x="555" y="435"/>
                    </a:lnTo>
                    <a:cubicBezTo>
                      <a:pt x="625" y="433"/>
                      <a:pt x="698" y="430"/>
                      <a:pt x="771" y="429"/>
                    </a:cubicBezTo>
                    <a:lnTo>
                      <a:pt x="771" y="429"/>
                    </a:lnTo>
                    <a:cubicBezTo>
                      <a:pt x="774" y="382"/>
                      <a:pt x="760" y="175"/>
                      <a:pt x="752" y="149"/>
                    </a:cubicBezTo>
                    <a:lnTo>
                      <a:pt x="752" y="149"/>
                    </a:lnTo>
                    <a:cubicBezTo>
                      <a:pt x="741" y="146"/>
                      <a:pt x="694" y="152"/>
                      <a:pt x="665" y="156"/>
                    </a:cubicBezTo>
                    <a:lnTo>
                      <a:pt x="665" y="156"/>
                    </a:lnTo>
                    <a:cubicBezTo>
                      <a:pt x="604" y="163"/>
                      <a:pt x="593" y="164"/>
                      <a:pt x="588" y="159"/>
                    </a:cubicBezTo>
                    <a:lnTo>
                      <a:pt x="588" y="159"/>
                    </a:lnTo>
                    <a:cubicBezTo>
                      <a:pt x="569" y="144"/>
                      <a:pt x="265" y="19"/>
                      <a:pt x="195" y="70"/>
                    </a:cubicBezTo>
                    <a:lnTo>
                      <a:pt x="195" y="70"/>
                    </a:lnTo>
                    <a:cubicBezTo>
                      <a:pt x="148" y="104"/>
                      <a:pt x="81" y="162"/>
                      <a:pt x="46" y="211"/>
                    </a:cubicBezTo>
                    <a:lnTo>
                      <a:pt x="46" y="211"/>
                    </a:lnTo>
                    <a:cubicBezTo>
                      <a:pt x="15" y="253"/>
                      <a:pt x="37" y="276"/>
                      <a:pt x="48" y="284"/>
                    </a:cubicBezTo>
                    <a:lnTo>
                      <a:pt x="48" y="284"/>
                    </a:lnTo>
                    <a:cubicBezTo>
                      <a:pt x="60" y="293"/>
                      <a:pt x="78" y="290"/>
                      <a:pt x="87" y="277"/>
                    </a:cubicBezTo>
                    <a:lnTo>
                      <a:pt x="98" y="264"/>
                    </a:lnTo>
                    <a:lnTo>
                      <a:pt x="98" y="264"/>
                    </a:lnTo>
                    <a:cubicBezTo>
                      <a:pt x="99" y="261"/>
                      <a:pt x="103" y="260"/>
                      <a:pt x="106" y="261"/>
                    </a:cubicBezTo>
                    <a:lnTo>
                      <a:pt x="106" y="261"/>
                    </a:lnTo>
                    <a:cubicBezTo>
                      <a:pt x="109" y="262"/>
                      <a:pt x="112" y="265"/>
                      <a:pt x="113" y="268"/>
                    </a:cubicBezTo>
                    <a:lnTo>
                      <a:pt x="113" y="268"/>
                    </a:lnTo>
                    <a:cubicBezTo>
                      <a:pt x="113" y="268"/>
                      <a:pt x="115" y="290"/>
                      <a:pt x="130" y="299"/>
                    </a:cubicBezTo>
                    <a:lnTo>
                      <a:pt x="130" y="299"/>
                    </a:lnTo>
                    <a:cubicBezTo>
                      <a:pt x="139" y="306"/>
                      <a:pt x="150" y="306"/>
                      <a:pt x="165" y="302"/>
                    </a:cubicBezTo>
                    <a:lnTo>
                      <a:pt x="165" y="302"/>
                    </a:lnTo>
                    <a:cubicBezTo>
                      <a:pt x="167" y="301"/>
                      <a:pt x="171" y="302"/>
                      <a:pt x="173" y="305"/>
                    </a:cubicBezTo>
                    <a:lnTo>
                      <a:pt x="173" y="305"/>
                    </a:lnTo>
                    <a:cubicBezTo>
                      <a:pt x="175" y="306"/>
                      <a:pt x="176" y="310"/>
                      <a:pt x="174" y="313"/>
                    </a:cubicBezTo>
                    <a:lnTo>
                      <a:pt x="174" y="313"/>
                    </a:lnTo>
                    <a:cubicBezTo>
                      <a:pt x="174" y="313"/>
                      <a:pt x="162" y="340"/>
                      <a:pt x="176" y="354"/>
                    </a:cubicBezTo>
                    <a:lnTo>
                      <a:pt x="176" y="354"/>
                    </a:lnTo>
                    <a:cubicBezTo>
                      <a:pt x="193" y="371"/>
                      <a:pt x="211" y="366"/>
                      <a:pt x="218" y="362"/>
                    </a:cubicBezTo>
                    <a:lnTo>
                      <a:pt x="218" y="362"/>
                    </a:lnTo>
                    <a:cubicBezTo>
                      <a:pt x="220" y="362"/>
                      <a:pt x="221" y="361"/>
                      <a:pt x="222" y="361"/>
                    </a:cubicBezTo>
                    <a:lnTo>
                      <a:pt x="222" y="361"/>
                    </a:lnTo>
                    <a:cubicBezTo>
                      <a:pt x="224" y="361"/>
                      <a:pt x="225" y="362"/>
                      <a:pt x="226" y="362"/>
                    </a:cubicBezTo>
                    <a:lnTo>
                      <a:pt x="226" y="362"/>
                    </a:lnTo>
                    <a:cubicBezTo>
                      <a:pt x="227" y="363"/>
                      <a:pt x="227" y="363"/>
                      <a:pt x="227" y="364"/>
                    </a:cubicBezTo>
                    <a:lnTo>
                      <a:pt x="227" y="364"/>
                    </a:lnTo>
                    <a:cubicBezTo>
                      <a:pt x="227" y="364"/>
                      <a:pt x="227" y="364"/>
                      <a:pt x="228" y="364"/>
                    </a:cubicBezTo>
                    <a:lnTo>
                      <a:pt x="228" y="364"/>
                    </a:lnTo>
                    <a:cubicBezTo>
                      <a:pt x="228" y="365"/>
                      <a:pt x="229" y="366"/>
                      <a:pt x="229" y="366"/>
                    </a:cubicBezTo>
                    <a:lnTo>
                      <a:pt x="229" y="366"/>
                    </a:lnTo>
                    <a:lnTo>
                      <a:pt x="229" y="366"/>
                    </a:lnTo>
                    <a:cubicBezTo>
                      <a:pt x="230" y="368"/>
                      <a:pt x="230" y="368"/>
                      <a:pt x="230" y="369"/>
                    </a:cubicBezTo>
                    <a:close/>
                    <a:moveTo>
                      <a:pt x="355" y="456"/>
                    </a:moveTo>
                    <a:lnTo>
                      <a:pt x="355" y="456"/>
                    </a:lnTo>
                    <a:cubicBezTo>
                      <a:pt x="290" y="456"/>
                      <a:pt x="250" y="453"/>
                      <a:pt x="235" y="443"/>
                    </a:cubicBezTo>
                    <a:lnTo>
                      <a:pt x="235" y="443"/>
                    </a:lnTo>
                    <a:cubicBezTo>
                      <a:pt x="213" y="429"/>
                      <a:pt x="212" y="399"/>
                      <a:pt x="213" y="381"/>
                    </a:cubicBezTo>
                    <a:lnTo>
                      <a:pt x="213" y="381"/>
                    </a:lnTo>
                    <a:cubicBezTo>
                      <a:pt x="199" y="383"/>
                      <a:pt x="181" y="383"/>
                      <a:pt x="164" y="366"/>
                    </a:cubicBezTo>
                    <a:lnTo>
                      <a:pt x="164" y="366"/>
                    </a:lnTo>
                    <a:cubicBezTo>
                      <a:pt x="151" y="352"/>
                      <a:pt x="152" y="334"/>
                      <a:pt x="155" y="320"/>
                    </a:cubicBezTo>
                    <a:lnTo>
                      <a:pt x="155" y="320"/>
                    </a:lnTo>
                    <a:cubicBezTo>
                      <a:pt x="141" y="322"/>
                      <a:pt x="130" y="320"/>
                      <a:pt x="120" y="313"/>
                    </a:cubicBezTo>
                    <a:lnTo>
                      <a:pt x="120" y="313"/>
                    </a:lnTo>
                    <a:cubicBezTo>
                      <a:pt x="110" y="306"/>
                      <a:pt x="104" y="296"/>
                      <a:pt x="100" y="287"/>
                    </a:cubicBezTo>
                    <a:lnTo>
                      <a:pt x="100" y="287"/>
                    </a:lnTo>
                    <a:cubicBezTo>
                      <a:pt x="85" y="308"/>
                      <a:pt x="58" y="312"/>
                      <a:pt x="38" y="297"/>
                    </a:cubicBezTo>
                    <a:lnTo>
                      <a:pt x="38" y="297"/>
                    </a:lnTo>
                    <a:cubicBezTo>
                      <a:pt x="14" y="280"/>
                      <a:pt x="0" y="245"/>
                      <a:pt x="32" y="201"/>
                    </a:cubicBezTo>
                    <a:lnTo>
                      <a:pt x="32" y="201"/>
                    </a:lnTo>
                    <a:cubicBezTo>
                      <a:pt x="69" y="151"/>
                      <a:pt x="138" y="91"/>
                      <a:pt x="186" y="56"/>
                    </a:cubicBezTo>
                    <a:lnTo>
                      <a:pt x="186" y="56"/>
                    </a:lnTo>
                    <a:cubicBezTo>
                      <a:pt x="263" y="0"/>
                      <a:pt x="570" y="127"/>
                      <a:pt x="597" y="146"/>
                    </a:cubicBezTo>
                    <a:lnTo>
                      <a:pt x="597" y="146"/>
                    </a:lnTo>
                    <a:cubicBezTo>
                      <a:pt x="604" y="146"/>
                      <a:pt x="638" y="142"/>
                      <a:pt x="663" y="139"/>
                    </a:cubicBezTo>
                    <a:lnTo>
                      <a:pt x="663" y="139"/>
                    </a:lnTo>
                    <a:cubicBezTo>
                      <a:pt x="741" y="130"/>
                      <a:pt x="761" y="128"/>
                      <a:pt x="766" y="139"/>
                    </a:cubicBezTo>
                    <a:lnTo>
                      <a:pt x="766" y="139"/>
                    </a:lnTo>
                    <a:cubicBezTo>
                      <a:pt x="778" y="164"/>
                      <a:pt x="791" y="412"/>
                      <a:pt x="787" y="439"/>
                    </a:cubicBezTo>
                    <a:lnTo>
                      <a:pt x="787" y="439"/>
                    </a:lnTo>
                    <a:cubicBezTo>
                      <a:pt x="786" y="442"/>
                      <a:pt x="783" y="446"/>
                      <a:pt x="778" y="446"/>
                    </a:cubicBezTo>
                    <a:lnTo>
                      <a:pt x="778" y="446"/>
                    </a:lnTo>
                    <a:cubicBezTo>
                      <a:pt x="703" y="447"/>
                      <a:pt x="628" y="449"/>
                      <a:pt x="555" y="451"/>
                    </a:cubicBezTo>
                    <a:lnTo>
                      <a:pt x="555" y="451"/>
                    </a:lnTo>
                    <a:cubicBezTo>
                      <a:pt x="474" y="454"/>
                      <a:pt x="407" y="456"/>
                      <a:pt x="355" y="4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2">
                <a:extLst>
                  <a:ext uri="{FF2B5EF4-FFF2-40B4-BE49-F238E27FC236}">
                    <a16:creationId xmlns:a16="http://schemas.microsoft.com/office/drawing/2014/main" id="{C2B180A7-75BA-46BF-AF41-88069208F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1551" y="11213757"/>
                <a:ext cx="111982" cy="100399"/>
              </a:xfrm>
              <a:custGeom>
                <a:avLst/>
                <a:gdLst>
                  <a:gd name="T0" fmla="*/ 0 w 130"/>
                  <a:gd name="T1" fmla="*/ 115 h 116"/>
                  <a:gd name="T2" fmla="*/ 0 w 130"/>
                  <a:gd name="T3" fmla="*/ 115 h 116"/>
                  <a:gd name="T4" fmla="*/ 129 w 130"/>
                  <a:gd name="T5" fmla="*/ 0 h 116"/>
                  <a:gd name="T6" fmla="*/ 0 w 130"/>
                  <a:gd name="T7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16">
                    <a:moveTo>
                      <a:pt x="0" y="115"/>
                    </a:moveTo>
                    <a:lnTo>
                      <a:pt x="0" y="115"/>
                    </a:lnTo>
                    <a:cubicBezTo>
                      <a:pt x="0" y="115"/>
                      <a:pt x="25" y="53"/>
                      <a:pt x="129" y="0"/>
                    </a:cubicBezTo>
                    <a:lnTo>
                      <a:pt x="0" y="115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DE7952D-F2B8-4109-8F48-AEFF9329D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1166" y="11206934"/>
                <a:ext cx="209235" cy="206721"/>
              </a:xfrm>
              <a:custGeom>
                <a:avLst/>
                <a:gdLst>
                  <a:gd name="connsiteX0" fmla="*/ 198876 w 209235"/>
                  <a:gd name="connsiteY0" fmla="*/ 143773 h 206721"/>
                  <a:gd name="connsiteX1" fmla="*/ 208546 w 209235"/>
                  <a:gd name="connsiteY1" fmla="*/ 147370 h 206721"/>
                  <a:gd name="connsiteX2" fmla="*/ 205030 w 209235"/>
                  <a:gd name="connsiteY2" fmla="*/ 157261 h 206721"/>
                  <a:gd name="connsiteX3" fmla="*/ 114489 w 209235"/>
                  <a:gd name="connsiteY3" fmla="*/ 205821 h 206721"/>
                  <a:gd name="connsiteX4" fmla="*/ 110972 w 209235"/>
                  <a:gd name="connsiteY4" fmla="*/ 206721 h 206721"/>
                  <a:gd name="connsiteX5" fmla="*/ 103940 w 209235"/>
                  <a:gd name="connsiteY5" fmla="*/ 202224 h 206721"/>
                  <a:gd name="connsiteX6" fmla="*/ 107456 w 209235"/>
                  <a:gd name="connsiteY6" fmla="*/ 192333 h 206721"/>
                  <a:gd name="connsiteX7" fmla="*/ 154707 w 209235"/>
                  <a:gd name="connsiteY7" fmla="*/ 67345 h 206721"/>
                  <a:gd name="connsiteX8" fmla="*/ 165206 w 209235"/>
                  <a:gd name="connsiteY8" fmla="*/ 69078 h 206721"/>
                  <a:gd name="connsiteX9" fmla="*/ 163456 w 209235"/>
                  <a:gd name="connsiteY9" fmla="*/ 78614 h 206721"/>
                  <a:gd name="connsiteX10" fmla="*/ 68971 w 209235"/>
                  <a:gd name="connsiteY10" fmla="*/ 147096 h 206721"/>
                  <a:gd name="connsiteX11" fmla="*/ 64597 w 209235"/>
                  <a:gd name="connsiteY11" fmla="*/ 148830 h 206721"/>
                  <a:gd name="connsiteX12" fmla="*/ 58473 w 209235"/>
                  <a:gd name="connsiteY12" fmla="*/ 145363 h 206721"/>
                  <a:gd name="connsiteX13" fmla="*/ 60222 w 209235"/>
                  <a:gd name="connsiteY13" fmla="*/ 135827 h 206721"/>
                  <a:gd name="connsiteX14" fmla="*/ 117754 w 209235"/>
                  <a:gd name="connsiteY14" fmla="*/ 842 h 206721"/>
                  <a:gd name="connsiteX15" fmla="*/ 128328 w 209235"/>
                  <a:gd name="connsiteY15" fmla="*/ 4326 h 206721"/>
                  <a:gd name="connsiteX16" fmla="*/ 124803 w 209235"/>
                  <a:gd name="connsiteY16" fmla="*/ 13907 h 206721"/>
                  <a:gd name="connsiteX17" fmla="*/ 14660 w 209235"/>
                  <a:gd name="connsiteY17" fmla="*/ 110590 h 206721"/>
                  <a:gd name="connsiteX18" fmla="*/ 7610 w 209235"/>
                  <a:gd name="connsiteY18" fmla="*/ 114074 h 206721"/>
                  <a:gd name="connsiteX19" fmla="*/ 4967 w 209235"/>
                  <a:gd name="connsiteY19" fmla="*/ 114074 h 206721"/>
                  <a:gd name="connsiteX20" fmla="*/ 561 w 209235"/>
                  <a:gd name="connsiteY20" fmla="*/ 104493 h 206721"/>
                  <a:gd name="connsiteX21" fmla="*/ 117754 w 209235"/>
                  <a:gd name="connsiteY21" fmla="*/ 842 h 206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9235" h="206721">
                    <a:moveTo>
                      <a:pt x="198876" y="143773"/>
                    </a:moveTo>
                    <a:cubicBezTo>
                      <a:pt x="202393" y="141974"/>
                      <a:pt x="206788" y="143773"/>
                      <a:pt x="208546" y="147370"/>
                    </a:cubicBezTo>
                    <a:cubicBezTo>
                      <a:pt x="210304" y="150967"/>
                      <a:pt x="208546" y="155463"/>
                      <a:pt x="205030" y="157261"/>
                    </a:cubicBezTo>
                    <a:lnTo>
                      <a:pt x="114489" y="205821"/>
                    </a:lnTo>
                    <a:cubicBezTo>
                      <a:pt x="112730" y="206721"/>
                      <a:pt x="111851" y="206721"/>
                      <a:pt x="110972" y="206721"/>
                    </a:cubicBezTo>
                    <a:cubicBezTo>
                      <a:pt x="108335" y="206721"/>
                      <a:pt x="105698" y="204922"/>
                      <a:pt x="103940" y="202224"/>
                    </a:cubicBezTo>
                    <a:cubicBezTo>
                      <a:pt x="103061" y="198627"/>
                      <a:pt x="103061" y="195030"/>
                      <a:pt x="107456" y="192333"/>
                    </a:cubicBezTo>
                    <a:close/>
                    <a:moveTo>
                      <a:pt x="154707" y="67345"/>
                    </a:moveTo>
                    <a:cubicBezTo>
                      <a:pt x="159082" y="64744"/>
                      <a:pt x="163456" y="65611"/>
                      <a:pt x="165206" y="69078"/>
                    </a:cubicBezTo>
                    <a:cubicBezTo>
                      <a:pt x="167830" y="71679"/>
                      <a:pt x="166955" y="76013"/>
                      <a:pt x="163456" y="78614"/>
                    </a:cubicBezTo>
                    <a:lnTo>
                      <a:pt x="68971" y="147096"/>
                    </a:lnTo>
                    <a:cubicBezTo>
                      <a:pt x="68096" y="148830"/>
                      <a:pt x="66346" y="148830"/>
                      <a:pt x="64597" y="148830"/>
                    </a:cubicBezTo>
                    <a:cubicBezTo>
                      <a:pt x="62847" y="148830"/>
                      <a:pt x="60222" y="147963"/>
                      <a:pt x="58473" y="145363"/>
                    </a:cubicBezTo>
                    <a:cubicBezTo>
                      <a:pt x="56723" y="142762"/>
                      <a:pt x="57598" y="138428"/>
                      <a:pt x="60222" y="135827"/>
                    </a:cubicBezTo>
                    <a:close/>
                    <a:moveTo>
                      <a:pt x="117754" y="842"/>
                    </a:moveTo>
                    <a:cubicBezTo>
                      <a:pt x="122160" y="-900"/>
                      <a:pt x="125684" y="-29"/>
                      <a:pt x="128328" y="4326"/>
                    </a:cubicBezTo>
                    <a:cubicBezTo>
                      <a:pt x="129209" y="6939"/>
                      <a:pt x="128328" y="12165"/>
                      <a:pt x="124803" y="13907"/>
                    </a:cubicBezTo>
                    <a:cubicBezTo>
                      <a:pt x="36688" y="58329"/>
                      <a:pt x="14660" y="109719"/>
                      <a:pt x="14660" y="110590"/>
                    </a:cubicBezTo>
                    <a:cubicBezTo>
                      <a:pt x="12897" y="112332"/>
                      <a:pt x="10254" y="114074"/>
                      <a:pt x="7610" y="114074"/>
                    </a:cubicBezTo>
                    <a:cubicBezTo>
                      <a:pt x="6729" y="114074"/>
                      <a:pt x="5848" y="114074"/>
                      <a:pt x="4967" y="114074"/>
                    </a:cubicBezTo>
                    <a:cubicBezTo>
                      <a:pt x="1442" y="112332"/>
                      <a:pt x="-1201" y="107977"/>
                      <a:pt x="561" y="104493"/>
                    </a:cubicBezTo>
                    <a:cubicBezTo>
                      <a:pt x="2324" y="101880"/>
                      <a:pt x="25233" y="47877"/>
                      <a:pt x="117754" y="8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4">
                <a:extLst>
                  <a:ext uri="{FF2B5EF4-FFF2-40B4-BE49-F238E27FC236}">
                    <a16:creationId xmlns:a16="http://schemas.microsoft.com/office/drawing/2014/main" id="{BAE993C3-D30C-4990-A140-15CE1AE99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5612" y="11283264"/>
                <a:ext cx="96536" cy="69507"/>
              </a:xfrm>
              <a:custGeom>
                <a:avLst/>
                <a:gdLst>
                  <a:gd name="T0" fmla="*/ 0 w 109"/>
                  <a:gd name="T1" fmla="*/ 79 h 80"/>
                  <a:gd name="T2" fmla="*/ 108 w 109"/>
                  <a:gd name="T3" fmla="*/ 0 h 80"/>
                  <a:gd name="T4" fmla="*/ 0 w 109"/>
                  <a:gd name="T5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80">
                    <a:moveTo>
                      <a:pt x="0" y="79"/>
                    </a:moveTo>
                    <a:lnTo>
                      <a:pt x="108" y="0"/>
                    </a:lnTo>
                    <a:lnTo>
                      <a:pt x="0" y="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96">
                <a:extLst>
                  <a:ext uri="{FF2B5EF4-FFF2-40B4-BE49-F238E27FC236}">
                    <a16:creationId xmlns:a16="http://schemas.microsoft.com/office/drawing/2014/main" id="{D84BB643-6676-4E28-BD4A-025307F04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1950" y="11356631"/>
                <a:ext cx="92676" cy="46338"/>
              </a:xfrm>
              <a:custGeom>
                <a:avLst/>
                <a:gdLst>
                  <a:gd name="T0" fmla="*/ 0 w 105"/>
                  <a:gd name="T1" fmla="*/ 54 h 55"/>
                  <a:gd name="T2" fmla="*/ 104 w 105"/>
                  <a:gd name="T3" fmla="*/ 0 h 55"/>
                  <a:gd name="T4" fmla="*/ 0 w 105"/>
                  <a:gd name="T5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5" h="55">
                    <a:moveTo>
                      <a:pt x="0" y="54"/>
                    </a:moveTo>
                    <a:lnTo>
                      <a:pt x="104" y="0"/>
                    </a:lnTo>
                    <a:lnTo>
                      <a:pt x="0" y="5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ABAC486-8B64-4840-8E83-8E724ADC4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2362" y="9917361"/>
                <a:ext cx="1120286" cy="1222149"/>
              </a:xfrm>
              <a:custGeom>
                <a:avLst/>
                <a:gdLst>
                  <a:gd name="connsiteX0" fmla="*/ 55171 w 1120286"/>
                  <a:gd name="connsiteY0" fmla="*/ 182179 h 1222149"/>
                  <a:gd name="connsiteX1" fmla="*/ 61346 w 1120286"/>
                  <a:gd name="connsiteY1" fmla="*/ 190947 h 1222149"/>
                  <a:gd name="connsiteX2" fmla="*/ 19885 w 1120286"/>
                  <a:gd name="connsiteY2" fmla="*/ 511883 h 1222149"/>
                  <a:gd name="connsiteX3" fmla="*/ 117803 w 1120286"/>
                  <a:gd name="connsiteY3" fmla="*/ 640783 h 1222149"/>
                  <a:gd name="connsiteX4" fmla="*/ 118685 w 1120286"/>
                  <a:gd name="connsiteY4" fmla="*/ 647798 h 1222149"/>
                  <a:gd name="connsiteX5" fmla="*/ 69285 w 1120286"/>
                  <a:gd name="connsiteY5" fmla="*/ 888938 h 1222149"/>
                  <a:gd name="connsiteX6" fmla="*/ 191904 w 1120286"/>
                  <a:gd name="connsiteY6" fmla="*/ 1213380 h 1222149"/>
                  <a:gd name="connsiteX7" fmla="*/ 187493 w 1120286"/>
                  <a:gd name="connsiteY7" fmla="*/ 1222149 h 1222149"/>
                  <a:gd name="connsiteX8" fmla="*/ 185729 w 1120286"/>
                  <a:gd name="connsiteY8" fmla="*/ 1222149 h 1222149"/>
                  <a:gd name="connsiteX9" fmla="*/ 178671 w 1120286"/>
                  <a:gd name="connsiteY9" fmla="*/ 1217765 h 1222149"/>
                  <a:gd name="connsiteX10" fmla="*/ 56935 w 1120286"/>
                  <a:gd name="connsiteY10" fmla="*/ 894199 h 1222149"/>
                  <a:gd name="connsiteX11" fmla="*/ 103689 w 1120286"/>
                  <a:gd name="connsiteY11" fmla="*/ 646921 h 1222149"/>
                  <a:gd name="connsiteX12" fmla="*/ 7535 w 1120286"/>
                  <a:gd name="connsiteY12" fmla="*/ 518898 h 1222149"/>
                  <a:gd name="connsiteX13" fmla="*/ 16356 w 1120286"/>
                  <a:gd name="connsiteY13" fmla="*/ 332124 h 1222149"/>
                  <a:gd name="connsiteX14" fmla="*/ 46349 w 1120286"/>
                  <a:gd name="connsiteY14" fmla="*/ 187440 h 1222149"/>
                  <a:gd name="connsiteX15" fmla="*/ 55171 w 1120286"/>
                  <a:gd name="connsiteY15" fmla="*/ 182179 h 1222149"/>
                  <a:gd name="connsiteX16" fmla="*/ 983638 w 1120286"/>
                  <a:gd name="connsiteY16" fmla="*/ 686 h 1222149"/>
                  <a:gd name="connsiteX17" fmla="*/ 993184 w 1120286"/>
                  <a:gd name="connsiteY17" fmla="*/ 4186 h 1222149"/>
                  <a:gd name="connsiteX18" fmla="*/ 1049587 w 1120286"/>
                  <a:gd name="connsiteY18" fmla="*/ 140681 h 1222149"/>
                  <a:gd name="connsiteX19" fmla="*/ 1094710 w 1120286"/>
                  <a:gd name="connsiteY19" fmla="*/ 320924 h 1222149"/>
                  <a:gd name="connsiteX20" fmla="*/ 1026158 w 1120286"/>
                  <a:gd name="connsiteY20" fmla="*/ 465294 h 1222149"/>
                  <a:gd name="connsiteX21" fmla="*/ 1119007 w 1120286"/>
                  <a:gd name="connsiteY21" fmla="*/ 698036 h 1222149"/>
                  <a:gd name="connsiteX22" fmla="*/ 1063471 w 1120286"/>
                  <a:gd name="connsiteY22" fmla="*/ 1038398 h 1222149"/>
                  <a:gd name="connsiteX23" fmla="*/ 1056529 w 1120286"/>
                  <a:gd name="connsiteY23" fmla="*/ 1044523 h 1222149"/>
                  <a:gd name="connsiteX24" fmla="*/ 1055662 w 1120286"/>
                  <a:gd name="connsiteY24" fmla="*/ 1044523 h 1222149"/>
                  <a:gd name="connsiteX25" fmla="*/ 1049587 w 1120286"/>
                  <a:gd name="connsiteY25" fmla="*/ 1036648 h 1222149"/>
                  <a:gd name="connsiteX26" fmla="*/ 1105991 w 1120286"/>
                  <a:gd name="connsiteY26" fmla="*/ 695411 h 1222149"/>
                  <a:gd name="connsiteX27" fmla="*/ 1011406 w 1120286"/>
                  <a:gd name="connsiteY27" fmla="*/ 468794 h 1222149"/>
                  <a:gd name="connsiteX28" fmla="*/ 1011406 w 1120286"/>
                  <a:gd name="connsiteY28" fmla="*/ 461794 h 1222149"/>
                  <a:gd name="connsiteX29" fmla="*/ 1081694 w 1120286"/>
                  <a:gd name="connsiteY29" fmla="*/ 316549 h 1222149"/>
                  <a:gd name="connsiteX30" fmla="*/ 980167 w 1120286"/>
                  <a:gd name="connsiteY30" fmla="*/ 10311 h 1222149"/>
                  <a:gd name="connsiteX31" fmla="*/ 983638 w 1120286"/>
                  <a:gd name="connsiteY31" fmla="*/ 686 h 122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120286" h="1222149">
                    <a:moveTo>
                      <a:pt x="55171" y="182179"/>
                    </a:moveTo>
                    <a:cubicBezTo>
                      <a:pt x="59582" y="183056"/>
                      <a:pt x="61346" y="186563"/>
                      <a:pt x="61346" y="190947"/>
                    </a:cubicBezTo>
                    <a:cubicBezTo>
                      <a:pt x="42821" y="267235"/>
                      <a:pt x="-404" y="474177"/>
                      <a:pt x="19885" y="511883"/>
                    </a:cubicBezTo>
                    <a:cubicBezTo>
                      <a:pt x="45467" y="560111"/>
                      <a:pt x="116921" y="639906"/>
                      <a:pt x="117803" y="640783"/>
                    </a:cubicBezTo>
                    <a:cubicBezTo>
                      <a:pt x="119568" y="642537"/>
                      <a:pt x="120450" y="645167"/>
                      <a:pt x="118685" y="647798"/>
                    </a:cubicBezTo>
                    <a:cubicBezTo>
                      <a:pt x="117803" y="650428"/>
                      <a:pt x="45467" y="832818"/>
                      <a:pt x="69285" y="888938"/>
                    </a:cubicBezTo>
                    <a:cubicBezTo>
                      <a:pt x="94867" y="947688"/>
                      <a:pt x="191021" y="1209873"/>
                      <a:pt x="191904" y="1213380"/>
                    </a:cubicBezTo>
                    <a:cubicBezTo>
                      <a:pt x="193668" y="1216888"/>
                      <a:pt x="191904" y="1220395"/>
                      <a:pt x="187493" y="1222149"/>
                    </a:cubicBezTo>
                    <a:cubicBezTo>
                      <a:pt x="186611" y="1222149"/>
                      <a:pt x="185729" y="1222149"/>
                      <a:pt x="185729" y="1222149"/>
                    </a:cubicBezTo>
                    <a:cubicBezTo>
                      <a:pt x="182200" y="1222149"/>
                      <a:pt x="179554" y="1220395"/>
                      <a:pt x="178671" y="1217765"/>
                    </a:cubicBezTo>
                    <a:cubicBezTo>
                      <a:pt x="177789" y="1215134"/>
                      <a:pt x="81635" y="952949"/>
                      <a:pt x="56935" y="894199"/>
                    </a:cubicBezTo>
                    <a:cubicBezTo>
                      <a:pt x="32235" y="837202"/>
                      <a:pt x="92221" y="675858"/>
                      <a:pt x="103689" y="646921"/>
                    </a:cubicBezTo>
                    <a:cubicBezTo>
                      <a:pt x="89575" y="631137"/>
                      <a:pt x="31353" y="562741"/>
                      <a:pt x="7535" y="518898"/>
                    </a:cubicBezTo>
                    <a:cubicBezTo>
                      <a:pt x="2242" y="510129"/>
                      <a:pt x="-10108" y="485577"/>
                      <a:pt x="16356" y="332124"/>
                    </a:cubicBezTo>
                    <a:cubicBezTo>
                      <a:pt x="29589" y="257590"/>
                      <a:pt x="46349" y="188317"/>
                      <a:pt x="46349" y="187440"/>
                    </a:cubicBezTo>
                    <a:cubicBezTo>
                      <a:pt x="47232" y="183932"/>
                      <a:pt x="51642" y="180425"/>
                      <a:pt x="55171" y="182179"/>
                    </a:cubicBezTo>
                    <a:close/>
                    <a:moveTo>
                      <a:pt x="983638" y="686"/>
                    </a:moveTo>
                    <a:cubicBezTo>
                      <a:pt x="987109" y="-1064"/>
                      <a:pt x="991448" y="686"/>
                      <a:pt x="993184" y="4186"/>
                    </a:cubicBezTo>
                    <a:cubicBezTo>
                      <a:pt x="994051" y="5061"/>
                      <a:pt x="1022687" y="69808"/>
                      <a:pt x="1049587" y="140681"/>
                    </a:cubicBezTo>
                    <a:cubicBezTo>
                      <a:pt x="1105991" y="285926"/>
                      <a:pt x="1097313" y="312175"/>
                      <a:pt x="1094710" y="320924"/>
                    </a:cubicBezTo>
                    <a:cubicBezTo>
                      <a:pt x="1080826" y="369048"/>
                      <a:pt x="1036571" y="446920"/>
                      <a:pt x="1026158" y="465294"/>
                    </a:cubicBezTo>
                    <a:cubicBezTo>
                      <a:pt x="1041778" y="490668"/>
                      <a:pt x="1132023" y="637663"/>
                      <a:pt x="1119007" y="698036"/>
                    </a:cubicBezTo>
                    <a:cubicBezTo>
                      <a:pt x="1105991" y="761033"/>
                      <a:pt x="1064339" y="1035773"/>
                      <a:pt x="1063471" y="1038398"/>
                    </a:cubicBezTo>
                    <a:cubicBezTo>
                      <a:pt x="1063471" y="1041898"/>
                      <a:pt x="1060000" y="1044523"/>
                      <a:pt x="1056529" y="1044523"/>
                    </a:cubicBezTo>
                    <a:lnTo>
                      <a:pt x="1055662" y="1044523"/>
                    </a:lnTo>
                    <a:cubicBezTo>
                      <a:pt x="1051323" y="1043648"/>
                      <a:pt x="1048720" y="1040148"/>
                      <a:pt x="1049587" y="1036648"/>
                    </a:cubicBezTo>
                    <a:cubicBezTo>
                      <a:pt x="1049587" y="1033148"/>
                      <a:pt x="1092107" y="758408"/>
                      <a:pt x="1105991" y="695411"/>
                    </a:cubicBezTo>
                    <a:cubicBezTo>
                      <a:pt x="1117272" y="635038"/>
                      <a:pt x="1012274" y="470544"/>
                      <a:pt x="1011406" y="468794"/>
                    </a:cubicBezTo>
                    <a:cubicBezTo>
                      <a:pt x="1010539" y="467044"/>
                      <a:pt x="1010539" y="463544"/>
                      <a:pt x="1011406" y="461794"/>
                    </a:cubicBezTo>
                    <a:cubicBezTo>
                      <a:pt x="1011406" y="460919"/>
                      <a:pt x="1065207" y="369048"/>
                      <a:pt x="1081694" y="316549"/>
                    </a:cubicBezTo>
                    <a:cubicBezTo>
                      <a:pt x="1093842" y="275426"/>
                      <a:pt x="1012274" y="82058"/>
                      <a:pt x="980167" y="10311"/>
                    </a:cubicBezTo>
                    <a:cubicBezTo>
                      <a:pt x="978432" y="5936"/>
                      <a:pt x="980167" y="2436"/>
                      <a:pt x="983638" y="6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100">
                <a:extLst>
                  <a:ext uri="{FF2B5EF4-FFF2-40B4-BE49-F238E27FC236}">
                    <a16:creationId xmlns:a16="http://schemas.microsoft.com/office/drawing/2014/main" id="{34F103EB-17D6-4C7B-AC5B-B3F9C9753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7729" y="10835331"/>
                <a:ext cx="27032" cy="173766"/>
              </a:xfrm>
              <a:custGeom>
                <a:avLst/>
                <a:gdLst>
                  <a:gd name="T0" fmla="*/ 22 w 32"/>
                  <a:gd name="T1" fmla="*/ 197 h 198"/>
                  <a:gd name="T2" fmla="*/ 22 w 32"/>
                  <a:gd name="T3" fmla="*/ 197 h 198"/>
                  <a:gd name="T4" fmla="*/ 14 w 32"/>
                  <a:gd name="T5" fmla="*/ 189 h 198"/>
                  <a:gd name="T6" fmla="*/ 0 w 32"/>
                  <a:gd name="T7" fmla="*/ 9 h 198"/>
                  <a:gd name="T8" fmla="*/ 0 w 32"/>
                  <a:gd name="T9" fmla="*/ 9 h 198"/>
                  <a:gd name="T10" fmla="*/ 8 w 32"/>
                  <a:gd name="T11" fmla="*/ 1 h 198"/>
                  <a:gd name="T12" fmla="*/ 8 w 32"/>
                  <a:gd name="T13" fmla="*/ 1 h 198"/>
                  <a:gd name="T14" fmla="*/ 17 w 32"/>
                  <a:gd name="T15" fmla="*/ 8 h 198"/>
                  <a:gd name="T16" fmla="*/ 30 w 32"/>
                  <a:gd name="T17" fmla="*/ 189 h 198"/>
                  <a:gd name="T18" fmla="*/ 30 w 32"/>
                  <a:gd name="T19" fmla="*/ 189 h 198"/>
                  <a:gd name="T20" fmla="*/ 23 w 32"/>
                  <a:gd name="T21" fmla="*/ 197 h 198"/>
                  <a:gd name="T22" fmla="*/ 23 w 32"/>
                  <a:gd name="T23" fmla="*/ 197 h 198"/>
                  <a:gd name="T24" fmla="*/ 22 w 32"/>
                  <a:gd name="T25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98">
                    <a:moveTo>
                      <a:pt x="22" y="197"/>
                    </a:moveTo>
                    <a:lnTo>
                      <a:pt x="22" y="197"/>
                    </a:lnTo>
                    <a:cubicBezTo>
                      <a:pt x="17" y="197"/>
                      <a:pt x="14" y="194"/>
                      <a:pt x="14" y="18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1"/>
                      <a:pt x="8" y="1"/>
                    </a:cubicBezTo>
                    <a:lnTo>
                      <a:pt x="8" y="1"/>
                    </a:lnTo>
                    <a:cubicBezTo>
                      <a:pt x="12" y="0"/>
                      <a:pt x="17" y="3"/>
                      <a:pt x="17" y="8"/>
                    </a:cubicBezTo>
                    <a:lnTo>
                      <a:pt x="30" y="189"/>
                    </a:lnTo>
                    <a:lnTo>
                      <a:pt x="30" y="189"/>
                    </a:lnTo>
                    <a:cubicBezTo>
                      <a:pt x="31" y="193"/>
                      <a:pt x="27" y="196"/>
                      <a:pt x="23" y="197"/>
                    </a:cubicBezTo>
                    <a:lnTo>
                      <a:pt x="23" y="197"/>
                    </a:lnTo>
                    <a:cubicBezTo>
                      <a:pt x="22" y="197"/>
                      <a:pt x="22" y="197"/>
                      <a:pt x="22" y="1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FD4648A2-32D3-428F-B892-CEE772AA428F}"/>
                </a:ext>
              </a:extLst>
            </p:cNvPr>
            <p:cNvGrpSpPr/>
            <p:nvPr/>
          </p:nvGrpSpPr>
          <p:grpSpPr>
            <a:xfrm>
              <a:off x="5151222" y="10642257"/>
              <a:ext cx="12963012" cy="2324615"/>
              <a:chOff x="5151222" y="10642257"/>
              <a:chExt cx="12963012" cy="2324615"/>
            </a:xfrm>
          </p:grpSpPr>
          <p:sp>
            <p:nvSpPr>
              <p:cNvPr id="106" name="Freeform 101">
                <a:extLst>
                  <a:ext uri="{FF2B5EF4-FFF2-40B4-BE49-F238E27FC236}">
                    <a16:creationId xmlns:a16="http://schemas.microsoft.com/office/drawing/2014/main" id="{4561631A-B4B5-4295-8A99-B2689D837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5254" y="10642257"/>
                <a:ext cx="2247385" cy="830218"/>
              </a:xfrm>
              <a:custGeom>
                <a:avLst/>
                <a:gdLst>
                  <a:gd name="T0" fmla="*/ 2556 w 2565"/>
                  <a:gd name="T1" fmla="*/ 17 h 947"/>
                  <a:gd name="T2" fmla="*/ 2556 w 2565"/>
                  <a:gd name="T3" fmla="*/ 17 h 947"/>
                  <a:gd name="T4" fmla="*/ 2524 w 2565"/>
                  <a:gd name="T5" fmla="*/ 0 h 947"/>
                  <a:gd name="T6" fmla="*/ 1185 w 2565"/>
                  <a:gd name="T7" fmla="*/ 0 h 947"/>
                  <a:gd name="T8" fmla="*/ 1185 w 2565"/>
                  <a:gd name="T9" fmla="*/ 0 h 947"/>
                  <a:gd name="T10" fmla="*/ 1152 w 2565"/>
                  <a:gd name="T11" fmla="*/ 10 h 947"/>
                  <a:gd name="T12" fmla="*/ 1152 w 2565"/>
                  <a:gd name="T13" fmla="*/ 10 h 947"/>
                  <a:gd name="T14" fmla="*/ 1127 w 2565"/>
                  <a:gd name="T15" fmla="*/ 35 h 947"/>
                  <a:gd name="T16" fmla="*/ 740 w 2565"/>
                  <a:gd name="T17" fmla="*/ 813 h 947"/>
                  <a:gd name="T18" fmla="*/ 66 w 2565"/>
                  <a:gd name="T19" fmla="*/ 813 h 947"/>
                  <a:gd name="T20" fmla="*/ 66 w 2565"/>
                  <a:gd name="T21" fmla="*/ 813 h 947"/>
                  <a:gd name="T22" fmla="*/ 20 w 2565"/>
                  <a:gd name="T23" fmla="*/ 834 h 947"/>
                  <a:gd name="T24" fmla="*/ 20 w 2565"/>
                  <a:gd name="T25" fmla="*/ 834 h 947"/>
                  <a:gd name="T26" fmla="*/ 0 w 2565"/>
                  <a:gd name="T27" fmla="*/ 880 h 947"/>
                  <a:gd name="T28" fmla="*/ 0 w 2565"/>
                  <a:gd name="T29" fmla="*/ 880 h 947"/>
                  <a:gd name="T30" fmla="*/ 20 w 2565"/>
                  <a:gd name="T31" fmla="*/ 927 h 947"/>
                  <a:gd name="T32" fmla="*/ 20 w 2565"/>
                  <a:gd name="T33" fmla="*/ 927 h 947"/>
                  <a:gd name="T34" fmla="*/ 66 w 2565"/>
                  <a:gd name="T35" fmla="*/ 946 h 947"/>
                  <a:gd name="T36" fmla="*/ 2110 w 2565"/>
                  <a:gd name="T37" fmla="*/ 946 h 947"/>
                  <a:gd name="T38" fmla="*/ 2110 w 2565"/>
                  <a:gd name="T39" fmla="*/ 946 h 947"/>
                  <a:gd name="T40" fmla="*/ 2117 w 2565"/>
                  <a:gd name="T41" fmla="*/ 940 h 947"/>
                  <a:gd name="T42" fmla="*/ 2558 w 2565"/>
                  <a:gd name="T43" fmla="*/ 55 h 947"/>
                  <a:gd name="T44" fmla="*/ 2558 w 2565"/>
                  <a:gd name="T45" fmla="*/ 55 h 947"/>
                  <a:gd name="T46" fmla="*/ 2556 w 2565"/>
                  <a:gd name="T47" fmla="*/ 17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65" h="947">
                    <a:moveTo>
                      <a:pt x="2556" y="17"/>
                    </a:moveTo>
                    <a:lnTo>
                      <a:pt x="2556" y="17"/>
                    </a:lnTo>
                    <a:cubicBezTo>
                      <a:pt x="2549" y="6"/>
                      <a:pt x="2537" y="0"/>
                      <a:pt x="2524" y="0"/>
                    </a:cubicBezTo>
                    <a:lnTo>
                      <a:pt x="1185" y="0"/>
                    </a:lnTo>
                    <a:lnTo>
                      <a:pt x="1185" y="0"/>
                    </a:lnTo>
                    <a:cubicBezTo>
                      <a:pt x="1173" y="0"/>
                      <a:pt x="1162" y="3"/>
                      <a:pt x="1152" y="10"/>
                    </a:cubicBezTo>
                    <a:lnTo>
                      <a:pt x="1152" y="10"/>
                    </a:lnTo>
                    <a:cubicBezTo>
                      <a:pt x="1141" y="15"/>
                      <a:pt x="1132" y="25"/>
                      <a:pt x="1127" y="35"/>
                    </a:cubicBezTo>
                    <a:lnTo>
                      <a:pt x="740" y="813"/>
                    </a:lnTo>
                    <a:lnTo>
                      <a:pt x="66" y="813"/>
                    </a:lnTo>
                    <a:lnTo>
                      <a:pt x="66" y="813"/>
                    </a:lnTo>
                    <a:cubicBezTo>
                      <a:pt x="49" y="813"/>
                      <a:pt x="32" y="820"/>
                      <a:pt x="20" y="834"/>
                    </a:cubicBezTo>
                    <a:lnTo>
                      <a:pt x="20" y="834"/>
                    </a:lnTo>
                    <a:cubicBezTo>
                      <a:pt x="7" y="846"/>
                      <a:pt x="0" y="862"/>
                      <a:pt x="0" y="880"/>
                    </a:cubicBezTo>
                    <a:lnTo>
                      <a:pt x="0" y="880"/>
                    </a:lnTo>
                    <a:cubicBezTo>
                      <a:pt x="0" y="897"/>
                      <a:pt x="7" y="914"/>
                      <a:pt x="20" y="927"/>
                    </a:cubicBezTo>
                    <a:lnTo>
                      <a:pt x="20" y="927"/>
                    </a:lnTo>
                    <a:cubicBezTo>
                      <a:pt x="32" y="939"/>
                      <a:pt x="49" y="946"/>
                      <a:pt x="66" y="946"/>
                    </a:cubicBezTo>
                    <a:lnTo>
                      <a:pt x="2110" y="946"/>
                    </a:lnTo>
                    <a:lnTo>
                      <a:pt x="2110" y="946"/>
                    </a:lnTo>
                    <a:cubicBezTo>
                      <a:pt x="2113" y="946"/>
                      <a:pt x="2116" y="944"/>
                      <a:pt x="2117" y="940"/>
                    </a:cubicBezTo>
                    <a:lnTo>
                      <a:pt x="2558" y="55"/>
                    </a:lnTo>
                    <a:lnTo>
                      <a:pt x="2558" y="55"/>
                    </a:lnTo>
                    <a:cubicBezTo>
                      <a:pt x="2564" y="42"/>
                      <a:pt x="2563" y="28"/>
                      <a:pt x="2556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2">
                <a:extLst>
                  <a:ext uri="{FF2B5EF4-FFF2-40B4-BE49-F238E27FC236}">
                    <a16:creationId xmlns:a16="http://schemas.microsoft.com/office/drawing/2014/main" id="{392E002A-3DFF-4B08-9623-1768327EB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6080" y="10974345"/>
                <a:ext cx="185351" cy="166043"/>
              </a:xfrm>
              <a:custGeom>
                <a:avLst/>
                <a:gdLst>
                  <a:gd name="T0" fmla="*/ 198 w 210"/>
                  <a:gd name="T1" fmla="*/ 93 h 188"/>
                  <a:gd name="T2" fmla="*/ 198 w 210"/>
                  <a:gd name="T3" fmla="*/ 93 h 188"/>
                  <a:gd name="T4" fmla="*/ 84 w 210"/>
                  <a:gd name="T5" fmla="*/ 187 h 188"/>
                  <a:gd name="T6" fmla="*/ 84 w 210"/>
                  <a:gd name="T7" fmla="*/ 187 h 188"/>
                  <a:gd name="T8" fmla="*/ 11 w 210"/>
                  <a:gd name="T9" fmla="*/ 93 h 188"/>
                  <a:gd name="T10" fmla="*/ 11 w 210"/>
                  <a:gd name="T11" fmla="*/ 93 h 188"/>
                  <a:gd name="T12" fmla="*/ 126 w 210"/>
                  <a:gd name="T13" fmla="*/ 0 h 188"/>
                  <a:gd name="T14" fmla="*/ 126 w 210"/>
                  <a:gd name="T15" fmla="*/ 0 h 188"/>
                  <a:gd name="T16" fmla="*/ 198 w 210"/>
                  <a:gd name="T17" fmla="*/ 9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188">
                    <a:moveTo>
                      <a:pt x="198" y="93"/>
                    </a:moveTo>
                    <a:lnTo>
                      <a:pt x="198" y="93"/>
                    </a:lnTo>
                    <a:cubicBezTo>
                      <a:pt x="187" y="145"/>
                      <a:pt x="135" y="187"/>
                      <a:pt x="84" y="187"/>
                    </a:cubicBezTo>
                    <a:lnTo>
                      <a:pt x="84" y="187"/>
                    </a:lnTo>
                    <a:cubicBezTo>
                      <a:pt x="32" y="187"/>
                      <a:pt x="0" y="145"/>
                      <a:pt x="11" y="93"/>
                    </a:cubicBezTo>
                    <a:lnTo>
                      <a:pt x="11" y="93"/>
                    </a:lnTo>
                    <a:cubicBezTo>
                      <a:pt x="22" y="42"/>
                      <a:pt x="74" y="0"/>
                      <a:pt x="126" y="0"/>
                    </a:cubicBezTo>
                    <a:lnTo>
                      <a:pt x="126" y="0"/>
                    </a:lnTo>
                    <a:cubicBezTo>
                      <a:pt x="177" y="0"/>
                      <a:pt x="209" y="42"/>
                      <a:pt x="198" y="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03">
                <a:extLst>
                  <a:ext uri="{FF2B5EF4-FFF2-40B4-BE49-F238E27FC236}">
                    <a16:creationId xmlns:a16="http://schemas.microsoft.com/office/drawing/2014/main" id="{0BE5679A-0A33-473B-9FD7-31589A4D0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8531" y="11673272"/>
                <a:ext cx="5850151" cy="1285876"/>
              </a:xfrm>
              <a:custGeom>
                <a:avLst/>
                <a:gdLst>
                  <a:gd name="T0" fmla="*/ 6678 w 6679"/>
                  <a:gd name="T1" fmla="*/ 1468 h 1469"/>
                  <a:gd name="T2" fmla="*/ 0 w 6679"/>
                  <a:gd name="T3" fmla="*/ 1468 h 1469"/>
                  <a:gd name="T4" fmla="*/ 0 w 6679"/>
                  <a:gd name="T5" fmla="*/ 0 h 1469"/>
                  <a:gd name="T6" fmla="*/ 6678 w 6679"/>
                  <a:gd name="T7" fmla="*/ 0 h 1469"/>
                  <a:gd name="T8" fmla="*/ 6678 w 6679"/>
                  <a:gd name="T9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79" h="1469">
                    <a:moveTo>
                      <a:pt x="6678" y="1468"/>
                    </a:moveTo>
                    <a:lnTo>
                      <a:pt x="0" y="1468"/>
                    </a:lnTo>
                    <a:lnTo>
                      <a:pt x="0" y="0"/>
                    </a:lnTo>
                    <a:lnTo>
                      <a:pt x="6678" y="0"/>
                    </a:lnTo>
                    <a:lnTo>
                      <a:pt x="6678" y="146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4">
                <a:extLst>
                  <a:ext uri="{FF2B5EF4-FFF2-40B4-BE49-F238E27FC236}">
                    <a16:creationId xmlns:a16="http://schemas.microsoft.com/office/drawing/2014/main" id="{1CF13500-3D5C-4C7F-821F-914D0FBD3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0808" y="11665549"/>
                <a:ext cx="5865597" cy="1301322"/>
              </a:xfrm>
              <a:custGeom>
                <a:avLst/>
                <a:gdLst>
                  <a:gd name="T0" fmla="*/ 16 w 6697"/>
                  <a:gd name="T1" fmla="*/ 1467 h 1484"/>
                  <a:gd name="T2" fmla="*/ 6679 w 6697"/>
                  <a:gd name="T3" fmla="*/ 1467 h 1484"/>
                  <a:gd name="T4" fmla="*/ 6679 w 6697"/>
                  <a:gd name="T5" fmla="*/ 17 h 1484"/>
                  <a:gd name="T6" fmla="*/ 16 w 6697"/>
                  <a:gd name="T7" fmla="*/ 17 h 1484"/>
                  <a:gd name="T8" fmla="*/ 16 w 6697"/>
                  <a:gd name="T9" fmla="*/ 1467 h 1484"/>
                  <a:gd name="T10" fmla="*/ 6686 w 6697"/>
                  <a:gd name="T11" fmla="*/ 1483 h 1484"/>
                  <a:gd name="T12" fmla="*/ 8 w 6697"/>
                  <a:gd name="T13" fmla="*/ 1483 h 1484"/>
                  <a:gd name="T14" fmla="*/ 8 w 6697"/>
                  <a:gd name="T15" fmla="*/ 1483 h 1484"/>
                  <a:gd name="T16" fmla="*/ 0 w 6697"/>
                  <a:gd name="T17" fmla="*/ 1476 h 1484"/>
                  <a:gd name="T18" fmla="*/ 0 w 6697"/>
                  <a:gd name="T19" fmla="*/ 8 h 1484"/>
                  <a:gd name="T20" fmla="*/ 0 w 6697"/>
                  <a:gd name="T21" fmla="*/ 8 h 1484"/>
                  <a:gd name="T22" fmla="*/ 8 w 6697"/>
                  <a:gd name="T23" fmla="*/ 0 h 1484"/>
                  <a:gd name="T24" fmla="*/ 6686 w 6697"/>
                  <a:gd name="T25" fmla="*/ 0 h 1484"/>
                  <a:gd name="T26" fmla="*/ 6686 w 6697"/>
                  <a:gd name="T27" fmla="*/ 0 h 1484"/>
                  <a:gd name="T28" fmla="*/ 6696 w 6697"/>
                  <a:gd name="T29" fmla="*/ 8 h 1484"/>
                  <a:gd name="T30" fmla="*/ 6696 w 6697"/>
                  <a:gd name="T31" fmla="*/ 1476 h 1484"/>
                  <a:gd name="T32" fmla="*/ 6696 w 6697"/>
                  <a:gd name="T33" fmla="*/ 1476 h 1484"/>
                  <a:gd name="T34" fmla="*/ 6686 w 6697"/>
                  <a:gd name="T35" fmla="*/ 1483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97" h="1484">
                    <a:moveTo>
                      <a:pt x="16" y="1467"/>
                    </a:moveTo>
                    <a:lnTo>
                      <a:pt x="6679" y="1467"/>
                    </a:lnTo>
                    <a:lnTo>
                      <a:pt x="6679" y="17"/>
                    </a:lnTo>
                    <a:lnTo>
                      <a:pt x="16" y="17"/>
                    </a:lnTo>
                    <a:lnTo>
                      <a:pt x="16" y="1467"/>
                    </a:lnTo>
                    <a:close/>
                    <a:moveTo>
                      <a:pt x="6686" y="1483"/>
                    </a:moveTo>
                    <a:lnTo>
                      <a:pt x="8" y="1483"/>
                    </a:lnTo>
                    <a:lnTo>
                      <a:pt x="8" y="1483"/>
                    </a:lnTo>
                    <a:cubicBezTo>
                      <a:pt x="4" y="1483"/>
                      <a:pt x="0" y="1480"/>
                      <a:pt x="0" y="147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6686" y="0"/>
                    </a:lnTo>
                    <a:lnTo>
                      <a:pt x="6686" y="0"/>
                    </a:lnTo>
                    <a:cubicBezTo>
                      <a:pt x="6692" y="0"/>
                      <a:pt x="6696" y="4"/>
                      <a:pt x="6696" y="8"/>
                    </a:cubicBezTo>
                    <a:lnTo>
                      <a:pt x="6696" y="1476"/>
                    </a:lnTo>
                    <a:lnTo>
                      <a:pt x="6696" y="1476"/>
                    </a:lnTo>
                    <a:cubicBezTo>
                      <a:pt x="6696" y="1480"/>
                      <a:pt x="6692" y="1483"/>
                      <a:pt x="6686" y="14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05">
                <a:extLst>
                  <a:ext uri="{FF2B5EF4-FFF2-40B4-BE49-F238E27FC236}">
                    <a16:creationId xmlns:a16="http://schemas.microsoft.com/office/drawing/2014/main" id="{36EF451A-CB02-4E03-A2D0-29C7160DD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4071" y="11460892"/>
                <a:ext cx="6159070" cy="212381"/>
              </a:xfrm>
              <a:custGeom>
                <a:avLst/>
                <a:gdLst>
                  <a:gd name="T0" fmla="*/ 6912 w 7033"/>
                  <a:gd name="T1" fmla="*/ 240 h 241"/>
                  <a:gd name="T2" fmla="*/ 3516 w 7033"/>
                  <a:gd name="T3" fmla="*/ 240 h 241"/>
                  <a:gd name="T4" fmla="*/ 121 w 7033"/>
                  <a:gd name="T5" fmla="*/ 240 h 241"/>
                  <a:gd name="T6" fmla="*/ 121 w 7033"/>
                  <a:gd name="T7" fmla="*/ 240 h 241"/>
                  <a:gd name="T8" fmla="*/ 36 w 7033"/>
                  <a:gd name="T9" fmla="*/ 205 h 241"/>
                  <a:gd name="T10" fmla="*/ 36 w 7033"/>
                  <a:gd name="T11" fmla="*/ 205 h 241"/>
                  <a:gd name="T12" fmla="*/ 0 w 7033"/>
                  <a:gd name="T13" fmla="*/ 120 h 241"/>
                  <a:gd name="T14" fmla="*/ 0 w 7033"/>
                  <a:gd name="T15" fmla="*/ 120 h 241"/>
                  <a:gd name="T16" fmla="*/ 0 w 7033"/>
                  <a:gd name="T17" fmla="*/ 120 h 241"/>
                  <a:gd name="T18" fmla="*/ 36 w 7033"/>
                  <a:gd name="T19" fmla="*/ 36 h 241"/>
                  <a:gd name="T20" fmla="*/ 36 w 7033"/>
                  <a:gd name="T21" fmla="*/ 36 h 241"/>
                  <a:gd name="T22" fmla="*/ 121 w 7033"/>
                  <a:gd name="T23" fmla="*/ 0 h 241"/>
                  <a:gd name="T24" fmla="*/ 3516 w 7033"/>
                  <a:gd name="T25" fmla="*/ 0 h 241"/>
                  <a:gd name="T26" fmla="*/ 6912 w 7033"/>
                  <a:gd name="T27" fmla="*/ 0 h 241"/>
                  <a:gd name="T28" fmla="*/ 6912 w 7033"/>
                  <a:gd name="T29" fmla="*/ 0 h 241"/>
                  <a:gd name="T30" fmla="*/ 6997 w 7033"/>
                  <a:gd name="T31" fmla="*/ 36 h 241"/>
                  <a:gd name="T32" fmla="*/ 6997 w 7033"/>
                  <a:gd name="T33" fmla="*/ 36 h 241"/>
                  <a:gd name="T34" fmla="*/ 7032 w 7033"/>
                  <a:gd name="T35" fmla="*/ 120 h 241"/>
                  <a:gd name="T36" fmla="*/ 7032 w 7033"/>
                  <a:gd name="T37" fmla="*/ 120 h 241"/>
                  <a:gd name="T38" fmla="*/ 7032 w 7033"/>
                  <a:gd name="T39" fmla="*/ 120 h 241"/>
                  <a:gd name="T40" fmla="*/ 6997 w 7033"/>
                  <a:gd name="T41" fmla="*/ 205 h 241"/>
                  <a:gd name="T42" fmla="*/ 6997 w 7033"/>
                  <a:gd name="T43" fmla="*/ 205 h 241"/>
                  <a:gd name="T44" fmla="*/ 6912 w 7033"/>
                  <a:gd name="T45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33" h="241">
                    <a:moveTo>
                      <a:pt x="6912" y="240"/>
                    </a:moveTo>
                    <a:lnTo>
                      <a:pt x="3516" y="240"/>
                    </a:lnTo>
                    <a:lnTo>
                      <a:pt x="121" y="240"/>
                    </a:lnTo>
                    <a:lnTo>
                      <a:pt x="121" y="240"/>
                    </a:lnTo>
                    <a:cubicBezTo>
                      <a:pt x="87" y="240"/>
                      <a:pt x="58" y="227"/>
                      <a:pt x="36" y="205"/>
                    </a:cubicBezTo>
                    <a:lnTo>
                      <a:pt x="36" y="205"/>
                    </a:lnTo>
                    <a:cubicBezTo>
                      <a:pt x="14" y="184"/>
                      <a:pt x="0" y="153"/>
                      <a:pt x="0" y="120"/>
                    </a:cubicBezTo>
                    <a:lnTo>
                      <a:pt x="0" y="120"/>
                    </a:lnTo>
                    <a:lnTo>
                      <a:pt x="0" y="120"/>
                    </a:lnTo>
                    <a:cubicBezTo>
                      <a:pt x="0" y="87"/>
                      <a:pt x="14" y="58"/>
                      <a:pt x="36" y="36"/>
                    </a:cubicBezTo>
                    <a:lnTo>
                      <a:pt x="36" y="36"/>
                    </a:lnTo>
                    <a:cubicBezTo>
                      <a:pt x="58" y="14"/>
                      <a:pt x="87" y="0"/>
                      <a:pt x="121" y="0"/>
                    </a:cubicBezTo>
                    <a:lnTo>
                      <a:pt x="3516" y="0"/>
                    </a:lnTo>
                    <a:lnTo>
                      <a:pt x="6912" y="0"/>
                    </a:lnTo>
                    <a:lnTo>
                      <a:pt x="6912" y="0"/>
                    </a:lnTo>
                    <a:cubicBezTo>
                      <a:pt x="6945" y="0"/>
                      <a:pt x="6976" y="14"/>
                      <a:pt x="6997" y="36"/>
                    </a:cubicBezTo>
                    <a:lnTo>
                      <a:pt x="6997" y="36"/>
                    </a:lnTo>
                    <a:cubicBezTo>
                      <a:pt x="7019" y="58"/>
                      <a:pt x="7032" y="87"/>
                      <a:pt x="7032" y="120"/>
                    </a:cubicBezTo>
                    <a:lnTo>
                      <a:pt x="7032" y="120"/>
                    </a:lnTo>
                    <a:lnTo>
                      <a:pt x="7032" y="120"/>
                    </a:lnTo>
                    <a:cubicBezTo>
                      <a:pt x="7032" y="153"/>
                      <a:pt x="7019" y="184"/>
                      <a:pt x="6997" y="205"/>
                    </a:cubicBezTo>
                    <a:lnTo>
                      <a:pt x="6997" y="205"/>
                    </a:lnTo>
                    <a:cubicBezTo>
                      <a:pt x="6976" y="227"/>
                      <a:pt x="6945" y="240"/>
                      <a:pt x="6912" y="2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6">
                <a:extLst>
                  <a:ext uri="{FF2B5EF4-FFF2-40B4-BE49-F238E27FC236}">
                    <a16:creationId xmlns:a16="http://schemas.microsoft.com/office/drawing/2014/main" id="{E7859BA1-70A4-4E27-9596-EFA372235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6348" y="11453169"/>
                <a:ext cx="6170655" cy="227826"/>
              </a:xfrm>
              <a:custGeom>
                <a:avLst/>
                <a:gdLst>
                  <a:gd name="T0" fmla="*/ 128 w 7048"/>
                  <a:gd name="T1" fmla="*/ 17 h 258"/>
                  <a:gd name="T2" fmla="*/ 128 w 7048"/>
                  <a:gd name="T3" fmla="*/ 17 h 258"/>
                  <a:gd name="T4" fmla="*/ 49 w 7048"/>
                  <a:gd name="T5" fmla="*/ 49 h 258"/>
                  <a:gd name="T6" fmla="*/ 49 w 7048"/>
                  <a:gd name="T7" fmla="*/ 49 h 258"/>
                  <a:gd name="T8" fmla="*/ 16 w 7048"/>
                  <a:gd name="T9" fmla="*/ 128 h 258"/>
                  <a:gd name="T10" fmla="*/ 16 w 7048"/>
                  <a:gd name="T11" fmla="*/ 128 h 258"/>
                  <a:gd name="T12" fmla="*/ 49 w 7048"/>
                  <a:gd name="T13" fmla="*/ 208 h 258"/>
                  <a:gd name="T14" fmla="*/ 49 w 7048"/>
                  <a:gd name="T15" fmla="*/ 208 h 258"/>
                  <a:gd name="T16" fmla="*/ 128 w 7048"/>
                  <a:gd name="T17" fmla="*/ 240 h 258"/>
                  <a:gd name="T18" fmla="*/ 6919 w 7048"/>
                  <a:gd name="T19" fmla="*/ 240 h 258"/>
                  <a:gd name="T20" fmla="*/ 6919 w 7048"/>
                  <a:gd name="T21" fmla="*/ 240 h 258"/>
                  <a:gd name="T22" fmla="*/ 6999 w 7048"/>
                  <a:gd name="T23" fmla="*/ 208 h 258"/>
                  <a:gd name="T24" fmla="*/ 6999 w 7048"/>
                  <a:gd name="T25" fmla="*/ 208 h 258"/>
                  <a:gd name="T26" fmla="*/ 7031 w 7048"/>
                  <a:gd name="T27" fmla="*/ 128 h 258"/>
                  <a:gd name="T28" fmla="*/ 7031 w 7048"/>
                  <a:gd name="T29" fmla="*/ 128 h 258"/>
                  <a:gd name="T30" fmla="*/ 6999 w 7048"/>
                  <a:gd name="T31" fmla="*/ 49 h 258"/>
                  <a:gd name="T32" fmla="*/ 6999 w 7048"/>
                  <a:gd name="T33" fmla="*/ 49 h 258"/>
                  <a:gd name="T34" fmla="*/ 6919 w 7048"/>
                  <a:gd name="T35" fmla="*/ 17 h 258"/>
                  <a:gd name="T36" fmla="*/ 128 w 7048"/>
                  <a:gd name="T37" fmla="*/ 17 h 258"/>
                  <a:gd name="T38" fmla="*/ 6919 w 7048"/>
                  <a:gd name="T39" fmla="*/ 257 h 258"/>
                  <a:gd name="T40" fmla="*/ 128 w 7048"/>
                  <a:gd name="T41" fmla="*/ 257 h 258"/>
                  <a:gd name="T42" fmla="*/ 128 w 7048"/>
                  <a:gd name="T43" fmla="*/ 257 h 258"/>
                  <a:gd name="T44" fmla="*/ 37 w 7048"/>
                  <a:gd name="T45" fmla="*/ 219 h 258"/>
                  <a:gd name="T46" fmla="*/ 37 w 7048"/>
                  <a:gd name="T47" fmla="*/ 219 h 258"/>
                  <a:gd name="T48" fmla="*/ 0 w 7048"/>
                  <a:gd name="T49" fmla="*/ 128 h 258"/>
                  <a:gd name="T50" fmla="*/ 0 w 7048"/>
                  <a:gd name="T51" fmla="*/ 128 h 258"/>
                  <a:gd name="T52" fmla="*/ 37 w 7048"/>
                  <a:gd name="T53" fmla="*/ 38 h 258"/>
                  <a:gd name="T54" fmla="*/ 37 w 7048"/>
                  <a:gd name="T55" fmla="*/ 38 h 258"/>
                  <a:gd name="T56" fmla="*/ 128 w 7048"/>
                  <a:gd name="T57" fmla="*/ 0 h 258"/>
                  <a:gd name="T58" fmla="*/ 6919 w 7048"/>
                  <a:gd name="T59" fmla="*/ 0 h 258"/>
                  <a:gd name="T60" fmla="*/ 6919 w 7048"/>
                  <a:gd name="T61" fmla="*/ 0 h 258"/>
                  <a:gd name="T62" fmla="*/ 7010 w 7048"/>
                  <a:gd name="T63" fmla="*/ 38 h 258"/>
                  <a:gd name="T64" fmla="*/ 7010 w 7048"/>
                  <a:gd name="T65" fmla="*/ 38 h 258"/>
                  <a:gd name="T66" fmla="*/ 7047 w 7048"/>
                  <a:gd name="T67" fmla="*/ 128 h 258"/>
                  <a:gd name="T68" fmla="*/ 7047 w 7048"/>
                  <a:gd name="T69" fmla="*/ 128 h 258"/>
                  <a:gd name="T70" fmla="*/ 7010 w 7048"/>
                  <a:gd name="T71" fmla="*/ 219 h 258"/>
                  <a:gd name="T72" fmla="*/ 7010 w 7048"/>
                  <a:gd name="T73" fmla="*/ 219 h 258"/>
                  <a:gd name="T74" fmla="*/ 6919 w 7048"/>
                  <a:gd name="T75" fmla="*/ 2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48" h="258">
                    <a:moveTo>
                      <a:pt x="128" y="17"/>
                    </a:moveTo>
                    <a:lnTo>
                      <a:pt x="128" y="17"/>
                    </a:lnTo>
                    <a:cubicBezTo>
                      <a:pt x="98" y="17"/>
                      <a:pt x="70" y="28"/>
                      <a:pt x="49" y="49"/>
                    </a:cubicBezTo>
                    <a:lnTo>
                      <a:pt x="49" y="49"/>
                    </a:lnTo>
                    <a:cubicBezTo>
                      <a:pt x="27" y="71"/>
                      <a:pt x="16" y="99"/>
                      <a:pt x="16" y="128"/>
                    </a:cubicBezTo>
                    <a:lnTo>
                      <a:pt x="16" y="128"/>
                    </a:lnTo>
                    <a:cubicBezTo>
                      <a:pt x="16" y="159"/>
                      <a:pt x="27" y="187"/>
                      <a:pt x="49" y="208"/>
                    </a:cubicBezTo>
                    <a:lnTo>
                      <a:pt x="49" y="208"/>
                    </a:lnTo>
                    <a:cubicBezTo>
                      <a:pt x="70" y="228"/>
                      <a:pt x="98" y="240"/>
                      <a:pt x="128" y="240"/>
                    </a:cubicBezTo>
                    <a:lnTo>
                      <a:pt x="6919" y="240"/>
                    </a:lnTo>
                    <a:lnTo>
                      <a:pt x="6919" y="240"/>
                    </a:lnTo>
                    <a:cubicBezTo>
                      <a:pt x="6949" y="240"/>
                      <a:pt x="6978" y="228"/>
                      <a:pt x="6999" y="208"/>
                    </a:cubicBezTo>
                    <a:lnTo>
                      <a:pt x="6999" y="208"/>
                    </a:lnTo>
                    <a:cubicBezTo>
                      <a:pt x="7019" y="187"/>
                      <a:pt x="7031" y="159"/>
                      <a:pt x="7031" y="128"/>
                    </a:cubicBezTo>
                    <a:lnTo>
                      <a:pt x="7031" y="128"/>
                    </a:lnTo>
                    <a:cubicBezTo>
                      <a:pt x="7031" y="99"/>
                      <a:pt x="7019" y="71"/>
                      <a:pt x="6999" y="49"/>
                    </a:cubicBezTo>
                    <a:lnTo>
                      <a:pt x="6999" y="49"/>
                    </a:lnTo>
                    <a:cubicBezTo>
                      <a:pt x="6978" y="28"/>
                      <a:pt x="6949" y="17"/>
                      <a:pt x="6919" y="17"/>
                    </a:cubicBezTo>
                    <a:lnTo>
                      <a:pt x="128" y="17"/>
                    </a:lnTo>
                    <a:close/>
                    <a:moveTo>
                      <a:pt x="6919" y="257"/>
                    </a:moveTo>
                    <a:lnTo>
                      <a:pt x="128" y="257"/>
                    </a:lnTo>
                    <a:lnTo>
                      <a:pt x="128" y="257"/>
                    </a:lnTo>
                    <a:cubicBezTo>
                      <a:pt x="93" y="257"/>
                      <a:pt x="61" y="243"/>
                      <a:pt x="37" y="219"/>
                    </a:cubicBezTo>
                    <a:lnTo>
                      <a:pt x="37" y="219"/>
                    </a:lnTo>
                    <a:cubicBezTo>
                      <a:pt x="12" y="195"/>
                      <a:pt x="0" y="163"/>
                      <a:pt x="0" y="128"/>
                    </a:cubicBezTo>
                    <a:lnTo>
                      <a:pt x="0" y="128"/>
                    </a:lnTo>
                    <a:cubicBezTo>
                      <a:pt x="0" y="94"/>
                      <a:pt x="12" y="62"/>
                      <a:pt x="37" y="38"/>
                    </a:cubicBezTo>
                    <a:lnTo>
                      <a:pt x="37" y="38"/>
                    </a:lnTo>
                    <a:cubicBezTo>
                      <a:pt x="61" y="13"/>
                      <a:pt x="93" y="0"/>
                      <a:pt x="128" y="0"/>
                    </a:cubicBezTo>
                    <a:lnTo>
                      <a:pt x="6919" y="0"/>
                    </a:lnTo>
                    <a:lnTo>
                      <a:pt x="6919" y="0"/>
                    </a:lnTo>
                    <a:cubicBezTo>
                      <a:pt x="6953" y="0"/>
                      <a:pt x="6985" y="13"/>
                      <a:pt x="7010" y="38"/>
                    </a:cubicBezTo>
                    <a:lnTo>
                      <a:pt x="7010" y="38"/>
                    </a:lnTo>
                    <a:cubicBezTo>
                      <a:pt x="7034" y="62"/>
                      <a:pt x="7047" y="94"/>
                      <a:pt x="7047" y="128"/>
                    </a:cubicBezTo>
                    <a:lnTo>
                      <a:pt x="7047" y="128"/>
                    </a:lnTo>
                    <a:cubicBezTo>
                      <a:pt x="7047" y="163"/>
                      <a:pt x="7034" y="195"/>
                      <a:pt x="7010" y="219"/>
                    </a:cubicBezTo>
                    <a:lnTo>
                      <a:pt x="7010" y="219"/>
                    </a:lnTo>
                    <a:cubicBezTo>
                      <a:pt x="6985" y="243"/>
                      <a:pt x="6953" y="257"/>
                      <a:pt x="6919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07">
                <a:extLst>
                  <a:ext uri="{FF2B5EF4-FFF2-40B4-BE49-F238E27FC236}">
                    <a16:creationId xmlns:a16="http://schemas.microsoft.com/office/drawing/2014/main" id="{D79C7C7C-C3B6-48B6-83EA-D5EBEB09D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1222" y="12951426"/>
                <a:ext cx="12963012" cy="15446"/>
              </a:xfrm>
              <a:custGeom>
                <a:avLst/>
                <a:gdLst>
                  <a:gd name="T0" fmla="*/ 14794 w 14803"/>
                  <a:gd name="T1" fmla="*/ 16 h 17"/>
                  <a:gd name="T2" fmla="*/ 8 w 14803"/>
                  <a:gd name="T3" fmla="*/ 16 h 17"/>
                  <a:gd name="T4" fmla="*/ 8 w 14803"/>
                  <a:gd name="T5" fmla="*/ 16 h 17"/>
                  <a:gd name="T6" fmla="*/ 0 w 14803"/>
                  <a:gd name="T7" fmla="*/ 9 h 17"/>
                  <a:gd name="T8" fmla="*/ 0 w 14803"/>
                  <a:gd name="T9" fmla="*/ 9 h 17"/>
                  <a:gd name="T10" fmla="*/ 8 w 14803"/>
                  <a:gd name="T11" fmla="*/ 0 h 17"/>
                  <a:gd name="T12" fmla="*/ 14794 w 14803"/>
                  <a:gd name="T13" fmla="*/ 0 h 17"/>
                  <a:gd name="T14" fmla="*/ 14794 w 14803"/>
                  <a:gd name="T15" fmla="*/ 0 h 17"/>
                  <a:gd name="T16" fmla="*/ 14802 w 14803"/>
                  <a:gd name="T17" fmla="*/ 9 h 17"/>
                  <a:gd name="T18" fmla="*/ 14802 w 14803"/>
                  <a:gd name="T19" fmla="*/ 9 h 17"/>
                  <a:gd name="T20" fmla="*/ 14794 w 14803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03" h="17">
                    <a:moveTo>
                      <a:pt x="14794" y="16"/>
                    </a:moveTo>
                    <a:lnTo>
                      <a:pt x="8" y="16"/>
                    </a:lnTo>
                    <a:lnTo>
                      <a:pt x="8" y="16"/>
                    </a:lnTo>
                    <a:cubicBezTo>
                      <a:pt x="4" y="16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4794" y="0"/>
                    </a:lnTo>
                    <a:lnTo>
                      <a:pt x="14794" y="0"/>
                    </a:lnTo>
                    <a:cubicBezTo>
                      <a:pt x="14798" y="0"/>
                      <a:pt x="14802" y="3"/>
                      <a:pt x="14802" y="9"/>
                    </a:cubicBezTo>
                    <a:lnTo>
                      <a:pt x="14802" y="9"/>
                    </a:lnTo>
                    <a:cubicBezTo>
                      <a:pt x="14802" y="13"/>
                      <a:pt x="14798" y="16"/>
                      <a:pt x="14794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08">
                <a:extLst>
                  <a:ext uri="{FF2B5EF4-FFF2-40B4-BE49-F238E27FC236}">
                    <a16:creationId xmlns:a16="http://schemas.microsoft.com/office/drawing/2014/main" id="{23ACC548-7E58-4476-81D4-BA51A7AAE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7666" y="11271678"/>
                <a:ext cx="764574" cy="1185478"/>
              </a:xfrm>
              <a:custGeom>
                <a:avLst/>
                <a:gdLst>
                  <a:gd name="T0" fmla="*/ 728 w 875"/>
                  <a:gd name="T1" fmla="*/ 1354 h 1355"/>
                  <a:gd name="T2" fmla="*/ 728 w 875"/>
                  <a:gd name="T3" fmla="*/ 1354 h 1355"/>
                  <a:gd name="T4" fmla="*/ 240 w 875"/>
                  <a:gd name="T5" fmla="*/ 845 h 1355"/>
                  <a:gd name="T6" fmla="*/ 240 w 875"/>
                  <a:gd name="T7" fmla="*/ 845 h 1355"/>
                  <a:gd name="T8" fmla="*/ 236 w 875"/>
                  <a:gd name="T9" fmla="*/ 576 h 1355"/>
                  <a:gd name="T10" fmla="*/ 236 w 875"/>
                  <a:gd name="T11" fmla="*/ 576 h 1355"/>
                  <a:gd name="T12" fmla="*/ 520 w 875"/>
                  <a:gd name="T13" fmla="*/ 399 h 1355"/>
                  <a:gd name="T14" fmla="*/ 520 w 875"/>
                  <a:gd name="T15" fmla="*/ 399 h 1355"/>
                  <a:gd name="T16" fmla="*/ 664 w 875"/>
                  <a:gd name="T17" fmla="*/ 584 h 1355"/>
                  <a:gd name="T18" fmla="*/ 664 w 875"/>
                  <a:gd name="T19" fmla="*/ 584 h 1355"/>
                  <a:gd name="T20" fmla="*/ 770 w 875"/>
                  <a:gd name="T21" fmla="*/ 963 h 1355"/>
                  <a:gd name="T22" fmla="*/ 770 w 875"/>
                  <a:gd name="T23" fmla="*/ 963 h 1355"/>
                  <a:gd name="T24" fmla="*/ 839 w 875"/>
                  <a:gd name="T25" fmla="*/ 1190 h 1355"/>
                  <a:gd name="T26" fmla="*/ 839 w 875"/>
                  <a:gd name="T27" fmla="*/ 1190 h 1355"/>
                  <a:gd name="T28" fmla="*/ 728 w 875"/>
                  <a:gd name="T29" fmla="*/ 1354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5" h="1355">
                    <a:moveTo>
                      <a:pt x="728" y="1354"/>
                    </a:moveTo>
                    <a:lnTo>
                      <a:pt x="728" y="1354"/>
                    </a:lnTo>
                    <a:cubicBezTo>
                      <a:pt x="629" y="1354"/>
                      <a:pt x="221" y="1152"/>
                      <a:pt x="240" y="845"/>
                    </a:cubicBezTo>
                    <a:lnTo>
                      <a:pt x="240" y="845"/>
                    </a:lnTo>
                    <a:cubicBezTo>
                      <a:pt x="250" y="679"/>
                      <a:pt x="258" y="604"/>
                      <a:pt x="236" y="576"/>
                    </a:cubicBezTo>
                    <a:lnTo>
                      <a:pt x="236" y="576"/>
                    </a:lnTo>
                    <a:cubicBezTo>
                      <a:pt x="0" y="279"/>
                      <a:pt x="483" y="0"/>
                      <a:pt x="520" y="399"/>
                    </a:cubicBezTo>
                    <a:lnTo>
                      <a:pt x="520" y="399"/>
                    </a:lnTo>
                    <a:cubicBezTo>
                      <a:pt x="530" y="504"/>
                      <a:pt x="536" y="508"/>
                      <a:pt x="664" y="584"/>
                    </a:cubicBezTo>
                    <a:lnTo>
                      <a:pt x="664" y="584"/>
                    </a:lnTo>
                    <a:cubicBezTo>
                      <a:pt x="791" y="662"/>
                      <a:pt x="769" y="946"/>
                      <a:pt x="770" y="963"/>
                    </a:cubicBezTo>
                    <a:lnTo>
                      <a:pt x="770" y="963"/>
                    </a:lnTo>
                    <a:cubicBezTo>
                      <a:pt x="773" y="1030"/>
                      <a:pt x="874" y="1092"/>
                      <a:pt x="839" y="1190"/>
                    </a:cubicBezTo>
                    <a:lnTo>
                      <a:pt x="839" y="1190"/>
                    </a:lnTo>
                    <a:cubicBezTo>
                      <a:pt x="799" y="1301"/>
                      <a:pt x="728" y="1354"/>
                      <a:pt x="728" y="13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09">
                <a:extLst>
                  <a:ext uri="{FF2B5EF4-FFF2-40B4-BE49-F238E27FC236}">
                    <a16:creationId xmlns:a16="http://schemas.microsoft.com/office/drawing/2014/main" id="{6823BED5-1B99-453B-8A30-411DFDEC0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233" y="11430000"/>
                <a:ext cx="637144" cy="1034878"/>
              </a:xfrm>
              <a:custGeom>
                <a:avLst/>
                <a:gdLst>
                  <a:gd name="T0" fmla="*/ 223 w 729"/>
                  <a:gd name="T1" fmla="*/ 29 h 1182"/>
                  <a:gd name="T2" fmla="*/ 223 w 729"/>
                  <a:gd name="T3" fmla="*/ 29 h 1182"/>
                  <a:gd name="T4" fmla="*/ 71 w 729"/>
                  <a:gd name="T5" fmla="*/ 120 h 1182"/>
                  <a:gd name="T6" fmla="*/ 71 w 729"/>
                  <a:gd name="T7" fmla="*/ 120 h 1182"/>
                  <a:gd name="T8" fmla="*/ 102 w 729"/>
                  <a:gd name="T9" fmla="*/ 391 h 1182"/>
                  <a:gd name="T10" fmla="*/ 102 w 729"/>
                  <a:gd name="T11" fmla="*/ 391 h 1182"/>
                  <a:gd name="T12" fmla="*/ 110 w 729"/>
                  <a:gd name="T13" fmla="*/ 618 h 1182"/>
                  <a:gd name="T14" fmla="*/ 108 w 729"/>
                  <a:gd name="T15" fmla="*/ 665 h 1182"/>
                  <a:gd name="T16" fmla="*/ 108 w 729"/>
                  <a:gd name="T17" fmla="*/ 665 h 1182"/>
                  <a:gd name="T18" fmla="*/ 232 w 729"/>
                  <a:gd name="T19" fmla="*/ 963 h 1182"/>
                  <a:gd name="T20" fmla="*/ 232 w 729"/>
                  <a:gd name="T21" fmla="*/ 963 h 1182"/>
                  <a:gd name="T22" fmla="*/ 584 w 729"/>
                  <a:gd name="T23" fmla="*/ 1165 h 1182"/>
                  <a:gd name="T24" fmla="*/ 584 w 729"/>
                  <a:gd name="T25" fmla="*/ 1165 h 1182"/>
                  <a:gd name="T26" fmla="*/ 690 w 729"/>
                  <a:gd name="T27" fmla="*/ 1007 h 1182"/>
                  <a:gd name="T28" fmla="*/ 690 w 729"/>
                  <a:gd name="T29" fmla="*/ 1007 h 1182"/>
                  <a:gd name="T30" fmla="*/ 656 w 729"/>
                  <a:gd name="T31" fmla="*/ 866 h 1182"/>
                  <a:gd name="T32" fmla="*/ 656 w 729"/>
                  <a:gd name="T33" fmla="*/ 866 h 1182"/>
                  <a:gd name="T34" fmla="*/ 620 w 729"/>
                  <a:gd name="T35" fmla="*/ 783 h 1182"/>
                  <a:gd name="T36" fmla="*/ 620 w 729"/>
                  <a:gd name="T37" fmla="*/ 783 h 1182"/>
                  <a:gd name="T38" fmla="*/ 621 w 729"/>
                  <a:gd name="T39" fmla="*/ 773 h 1182"/>
                  <a:gd name="T40" fmla="*/ 621 w 729"/>
                  <a:gd name="T41" fmla="*/ 773 h 1182"/>
                  <a:gd name="T42" fmla="*/ 519 w 729"/>
                  <a:gd name="T43" fmla="*/ 411 h 1182"/>
                  <a:gd name="T44" fmla="*/ 516 w 729"/>
                  <a:gd name="T45" fmla="*/ 410 h 1182"/>
                  <a:gd name="T46" fmla="*/ 516 w 729"/>
                  <a:gd name="T47" fmla="*/ 410 h 1182"/>
                  <a:gd name="T48" fmla="*/ 371 w 729"/>
                  <a:gd name="T49" fmla="*/ 220 h 1182"/>
                  <a:gd name="T50" fmla="*/ 371 w 729"/>
                  <a:gd name="T51" fmla="*/ 220 h 1182"/>
                  <a:gd name="T52" fmla="*/ 253 w 729"/>
                  <a:gd name="T53" fmla="*/ 33 h 1182"/>
                  <a:gd name="T54" fmla="*/ 253 w 729"/>
                  <a:gd name="T55" fmla="*/ 33 h 1182"/>
                  <a:gd name="T56" fmla="*/ 223 w 729"/>
                  <a:gd name="T57" fmla="*/ 29 h 1182"/>
                  <a:gd name="T58" fmla="*/ 587 w 729"/>
                  <a:gd name="T59" fmla="*/ 1174 h 1182"/>
                  <a:gd name="T60" fmla="*/ 587 w 729"/>
                  <a:gd name="T61" fmla="*/ 1174 h 1182"/>
                  <a:gd name="T62" fmla="*/ 586 w 729"/>
                  <a:gd name="T63" fmla="*/ 1181 h 1182"/>
                  <a:gd name="T64" fmla="*/ 586 w 729"/>
                  <a:gd name="T65" fmla="*/ 1181 h 1182"/>
                  <a:gd name="T66" fmla="*/ 426 w 729"/>
                  <a:gd name="T67" fmla="*/ 1127 h 1182"/>
                  <a:gd name="T68" fmla="*/ 426 w 729"/>
                  <a:gd name="T69" fmla="*/ 1127 h 1182"/>
                  <a:gd name="T70" fmla="*/ 220 w 729"/>
                  <a:gd name="T71" fmla="*/ 975 h 1182"/>
                  <a:gd name="T72" fmla="*/ 220 w 729"/>
                  <a:gd name="T73" fmla="*/ 975 h 1182"/>
                  <a:gd name="T74" fmla="*/ 91 w 729"/>
                  <a:gd name="T75" fmla="*/ 665 h 1182"/>
                  <a:gd name="T76" fmla="*/ 94 w 729"/>
                  <a:gd name="T77" fmla="*/ 618 h 1182"/>
                  <a:gd name="T78" fmla="*/ 94 w 729"/>
                  <a:gd name="T79" fmla="*/ 618 h 1182"/>
                  <a:gd name="T80" fmla="*/ 89 w 729"/>
                  <a:gd name="T81" fmla="*/ 401 h 1182"/>
                  <a:gd name="T82" fmla="*/ 89 w 729"/>
                  <a:gd name="T83" fmla="*/ 401 h 1182"/>
                  <a:gd name="T84" fmla="*/ 57 w 729"/>
                  <a:gd name="T85" fmla="*/ 111 h 1182"/>
                  <a:gd name="T86" fmla="*/ 57 w 729"/>
                  <a:gd name="T87" fmla="*/ 111 h 1182"/>
                  <a:gd name="T88" fmla="*/ 258 w 729"/>
                  <a:gd name="T89" fmla="*/ 17 h 1182"/>
                  <a:gd name="T90" fmla="*/ 258 w 729"/>
                  <a:gd name="T91" fmla="*/ 17 h 1182"/>
                  <a:gd name="T92" fmla="*/ 387 w 729"/>
                  <a:gd name="T93" fmla="*/ 218 h 1182"/>
                  <a:gd name="T94" fmla="*/ 387 w 729"/>
                  <a:gd name="T95" fmla="*/ 218 h 1182"/>
                  <a:gd name="T96" fmla="*/ 524 w 729"/>
                  <a:gd name="T97" fmla="*/ 396 h 1182"/>
                  <a:gd name="T98" fmla="*/ 527 w 729"/>
                  <a:gd name="T99" fmla="*/ 397 h 1182"/>
                  <a:gd name="T100" fmla="*/ 527 w 729"/>
                  <a:gd name="T101" fmla="*/ 397 h 1182"/>
                  <a:gd name="T102" fmla="*/ 638 w 729"/>
                  <a:gd name="T103" fmla="*/ 773 h 1182"/>
                  <a:gd name="T104" fmla="*/ 638 w 729"/>
                  <a:gd name="T105" fmla="*/ 773 h 1182"/>
                  <a:gd name="T106" fmla="*/ 637 w 729"/>
                  <a:gd name="T107" fmla="*/ 783 h 1182"/>
                  <a:gd name="T108" fmla="*/ 637 w 729"/>
                  <a:gd name="T109" fmla="*/ 783 h 1182"/>
                  <a:gd name="T110" fmla="*/ 670 w 729"/>
                  <a:gd name="T111" fmla="*/ 858 h 1182"/>
                  <a:gd name="T112" fmla="*/ 670 w 729"/>
                  <a:gd name="T113" fmla="*/ 858 h 1182"/>
                  <a:gd name="T114" fmla="*/ 706 w 729"/>
                  <a:gd name="T115" fmla="*/ 1014 h 1182"/>
                  <a:gd name="T116" fmla="*/ 706 w 729"/>
                  <a:gd name="T117" fmla="*/ 1014 h 1182"/>
                  <a:gd name="T118" fmla="*/ 591 w 729"/>
                  <a:gd name="T119" fmla="*/ 1180 h 1182"/>
                  <a:gd name="T120" fmla="*/ 591 w 729"/>
                  <a:gd name="T121" fmla="*/ 1180 h 1182"/>
                  <a:gd name="T122" fmla="*/ 587 w 729"/>
                  <a:gd name="T123" fmla="*/ 1181 h 1182"/>
                  <a:gd name="T124" fmla="*/ 586 w 729"/>
                  <a:gd name="T125" fmla="*/ 1181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29" h="1182">
                    <a:moveTo>
                      <a:pt x="223" y="29"/>
                    </a:moveTo>
                    <a:lnTo>
                      <a:pt x="223" y="29"/>
                    </a:lnTo>
                    <a:cubicBezTo>
                      <a:pt x="167" y="29"/>
                      <a:pt x="107" y="64"/>
                      <a:pt x="71" y="120"/>
                    </a:cubicBezTo>
                    <a:lnTo>
                      <a:pt x="71" y="120"/>
                    </a:lnTo>
                    <a:cubicBezTo>
                      <a:pt x="46" y="159"/>
                      <a:pt x="0" y="262"/>
                      <a:pt x="102" y="391"/>
                    </a:cubicBezTo>
                    <a:lnTo>
                      <a:pt x="102" y="391"/>
                    </a:lnTo>
                    <a:cubicBezTo>
                      <a:pt x="123" y="418"/>
                      <a:pt x="119" y="481"/>
                      <a:pt x="110" y="618"/>
                    </a:cubicBezTo>
                    <a:lnTo>
                      <a:pt x="108" y="665"/>
                    </a:lnTo>
                    <a:lnTo>
                      <a:pt x="108" y="665"/>
                    </a:lnTo>
                    <a:cubicBezTo>
                      <a:pt x="101" y="769"/>
                      <a:pt x="142" y="870"/>
                      <a:pt x="232" y="963"/>
                    </a:cubicBezTo>
                    <a:lnTo>
                      <a:pt x="232" y="963"/>
                    </a:lnTo>
                    <a:cubicBezTo>
                      <a:pt x="356" y="1094"/>
                      <a:pt x="527" y="1164"/>
                      <a:pt x="584" y="1165"/>
                    </a:cubicBezTo>
                    <a:lnTo>
                      <a:pt x="584" y="1165"/>
                    </a:lnTo>
                    <a:cubicBezTo>
                      <a:pt x="596" y="1155"/>
                      <a:pt x="655" y="1104"/>
                      <a:pt x="690" y="1007"/>
                    </a:cubicBezTo>
                    <a:lnTo>
                      <a:pt x="690" y="1007"/>
                    </a:lnTo>
                    <a:cubicBezTo>
                      <a:pt x="710" y="952"/>
                      <a:pt x="683" y="908"/>
                      <a:pt x="656" y="866"/>
                    </a:cubicBezTo>
                    <a:lnTo>
                      <a:pt x="656" y="866"/>
                    </a:lnTo>
                    <a:cubicBezTo>
                      <a:pt x="639" y="838"/>
                      <a:pt x="622" y="812"/>
                      <a:pt x="620" y="783"/>
                    </a:cubicBezTo>
                    <a:lnTo>
                      <a:pt x="620" y="783"/>
                    </a:lnTo>
                    <a:cubicBezTo>
                      <a:pt x="620" y="782"/>
                      <a:pt x="620" y="778"/>
                      <a:pt x="621" y="773"/>
                    </a:cubicBezTo>
                    <a:lnTo>
                      <a:pt x="621" y="773"/>
                    </a:lnTo>
                    <a:cubicBezTo>
                      <a:pt x="629" y="531"/>
                      <a:pt x="570" y="443"/>
                      <a:pt x="519" y="411"/>
                    </a:cubicBezTo>
                    <a:lnTo>
                      <a:pt x="516" y="410"/>
                    </a:lnTo>
                    <a:lnTo>
                      <a:pt x="516" y="410"/>
                    </a:lnTo>
                    <a:cubicBezTo>
                      <a:pt x="392" y="335"/>
                      <a:pt x="381" y="329"/>
                      <a:pt x="371" y="220"/>
                    </a:cubicBezTo>
                    <a:lnTo>
                      <a:pt x="371" y="220"/>
                    </a:lnTo>
                    <a:cubicBezTo>
                      <a:pt x="361" y="115"/>
                      <a:pt x="319" y="49"/>
                      <a:pt x="253" y="33"/>
                    </a:cubicBezTo>
                    <a:lnTo>
                      <a:pt x="253" y="33"/>
                    </a:lnTo>
                    <a:cubicBezTo>
                      <a:pt x="244" y="30"/>
                      <a:pt x="233" y="29"/>
                      <a:pt x="223" y="29"/>
                    </a:cubicBezTo>
                    <a:close/>
                    <a:moveTo>
                      <a:pt x="587" y="1174"/>
                    </a:moveTo>
                    <a:lnTo>
                      <a:pt x="587" y="1174"/>
                    </a:lnTo>
                    <a:close/>
                    <a:moveTo>
                      <a:pt x="586" y="1181"/>
                    </a:moveTo>
                    <a:lnTo>
                      <a:pt x="586" y="1181"/>
                    </a:lnTo>
                    <a:cubicBezTo>
                      <a:pt x="552" y="1181"/>
                      <a:pt x="491" y="1162"/>
                      <a:pt x="426" y="1127"/>
                    </a:cubicBezTo>
                    <a:lnTo>
                      <a:pt x="426" y="1127"/>
                    </a:lnTo>
                    <a:cubicBezTo>
                      <a:pt x="349" y="1088"/>
                      <a:pt x="276" y="1033"/>
                      <a:pt x="220" y="975"/>
                    </a:cubicBezTo>
                    <a:lnTo>
                      <a:pt x="220" y="975"/>
                    </a:lnTo>
                    <a:cubicBezTo>
                      <a:pt x="128" y="879"/>
                      <a:pt x="84" y="771"/>
                      <a:pt x="91" y="665"/>
                    </a:cubicBezTo>
                    <a:lnTo>
                      <a:pt x="94" y="618"/>
                    </a:lnTo>
                    <a:lnTo>
                      <a:pt x="94" y="618"/>
                    </a:lnTo>
                    <a:cubicBezTo>
                      <a:pt x="102" y="489"/>
                      <a:pt x="107" y="424"/>
                      <a:pt x="89" y="401"/>
                    </a:cubicBezTo>
                    <a:lnTo>
                      <a:pt x="89" y="401"/>
                    </a:lnTo>
                    <a:cubicBezTo>
                      <a:pt x="14" y="306"/>
                      <a:pt x="1" y="198"/>
                      <a:pt x="57" y="111"/>
                    </a:cubicBezTo>
                    <a:lnTo>
                      <a:pt x="57" y="111"/>
                    </a:lnTo>
                    <a:cubicBezTo>
                      <a:pt x="103" y="38"/>
                      <a:pt x="186" y="0"/>
                      <a:pt x="258" y="17"/>
                    </a:cubicBezTo>
                    <a:lnTo>
                      <a:pt x="258" y="17"/>
                    </a:lnTo>
                    <a:cubicBezTo>
                      <a:pt x="300" y="28"/>
                      <a:pt x="373" y="68"/>
                      <a:pt x="387" y="218"/>
                    </a:cubicBezTo>
                    <a:lnTo>
                      <a:pt x="387" y="218"/>
                    </a:lnTo>
                    <a:cubicBezTo>
                      <a:pt x="396" y="319"/>
                      <a:pt x="399" y="320"/>
                      <a:pt x="524" y="396"/>
                    </a:cubicBezTo>
                    <a:lnTo>
                      <a:pt x="527" y="397"/>
                    </a:lnTo>
                    <a:lnTo>
                      <a:pt x="527" y="397"/>
                    </a:lnTo>
                    <a:cubicBezTo>
                      <a:pt x="582" y="431"/>
                      <a:pt x="646" y="523"/>
                      <a:pt x="638" y="773"/>
                    </a:cubicBezTo>
                    <a:lnTo>
                      <a:pt x="638" y="773"/>
                    </a:lnTo>
                    <a:cubicBezTo>
                      <a:pt x="637" y="778"/>
                      <a:pt x="637" y="781"/>
                      <a:pt x="637" y="783"/>
                    </a:cubicBezTo>
                    <a:lnTo>
                      <a:pt x="637" y="783"/>
                    </a:lnTo>
                    <a:cubicBezTo>
                      <a:pt x="638" y="806"/>
                      <a:pt x="653" y="831"/>
                      <a:pt x="670" y="858"/>
                    </a:cubicBezTo>
                    <a:lnTo>
                      <a:pt x="670" y="858"/>
                    </a:lnTo>
                    <a:cubicBezTo>
                      <a:pt x="698" y="901"/>
                      <a:pt x="728" y="949"/>
                      <a:pt x="706" y="1014"/>
                    </a:cubicBezTo>
                    <a:lnTo>
                      <a:pt x="706" y="1014"/>
                    </a:lnTo>
                    <a:cubicBezTo>
                      <a:pt x="665" y="1125"/>
                      <a:pt x="595" y="1178"/>
                      <a:pt x="591" y="1180"/>
                    </a:cubicBezTo>
                    <a:lnTo>
                      <a:pt x="591" y="1180"/>
                    </a:lnTo>
                    <a:cubicBezTo>
                      <a:pt x="591" y="1181"/>
                      <a:pt x="589" y="1181"/>
                      <a:pt x="587" y="1181"/>
                    </a:cubicBezTo>
                    <a:lnTo>
                      <a:pt x="586" y="118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0">
                <a:extLst>
                  <a:ext uri="{FF2B5EF4-FFF2-40B4-BE49-F238E27FC236}">
                    <a16:creationId xmlns:a16="http://schemas.microsoft.com/office/drawing/2014/main" id="{8210916B-2C90-40CB-A09E-AF0AC35FB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8578" y="11680995"/>
                <a:ext cx="633284" cy="776160"/>
              </a:xfrm>
              <a:custGeom>
                <a:avLst/>
                <a:gdLst>
                  <a:gd name="T0" fmla="*/ 13 w 724"/>
                  <a:gd name="T1" fmla="*/ 860 h 887"/>
                  <a:gd name="T2" fmla="*/ 13 w 724"/>
                  <a:gd name="T3" fmla="*/ 860 h 887"/>
                  <a:gd name="T4" fmla="*/ 3 w 724"/>
                  <a:gd name="T5" fmla="*/ 623 h 887"/>
                  <a:gd name="T6" fmla="*/ 3 w 724"/>
                  <a:gd name="T7" fmla="*/ 623 h 887"/>
                  <a:gd name="T8" fmla="*/ 174 w 724"/>
                  <a:gd name="T9" fmla="*/ 413 h 887"/>
                  <a:gd name="T10" fmla="*/ 174 w 724"/>
                  <a:gd name="T11" fmla="*/ 413 h 887"/>
                  <a:gd name="T12" fmla="*/ 278 w 724"/>
                  <a:gd name="T13" fmla="*/ 215 h 887"/>
                  <a:gd name="T14" fmla="*/ 278 w 724"/>
                  <a:gd name="T15" fmla="*/ 215 h 887"/>
                  <a:gd name="T16" fmla="*/ 444 w 724"/>
                  <a:gd name="T17" fmla="*/ 19 h 887"/>
                  <a:gd name="T18" fmla="*/ 444 w 724"/>
                  <a:gd name="T19" fmla="*/ 19 h 887"/>
                  <a:gd name="T20" fmla="*/ 612 w 724"/>
                  <a:gd name="T21" fmla="*/ 155 h 887"/>
                  <a:gd name="T22" fmla="*/ 612 w 724"/>
                  <a:gd name="T23" fmla="*/ 155 h 887"/>
                  <a:gd name="T24" fmla="*/ 567 w 724"/>
                  <a:gd name="T25" fmla="*/ 532 h 887"/>
                  <a:gd name="T26" fmla="*/ 567 w 724"/>
                  <a:gd name="T27" fmla="*/ 532 h 887"/>
                  <a:gd name="T28" fmla="*/ 364 w 724"/>
                  <a:gd name="T29" fmla="*/ 710 h 887"/>
                  <a:gd name="T30" fmla="*/ 364 w 724"/>
                  <a:gd name="T31" fmla="*/ 710 h 887"/>
                  <a:gd name="T32" fmla="*/ 13 w 724"/>
                  <a:gd name="T33" fmla="*/ 860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4" h="887">
                    <a:moveTo>
                      <a:pt x="13" y="860"/>
                    </a:moveTo>
                    <a:lnTo>
                      <a:pt x="13" y="860"/>
                    </a:lnTo>
                    <a:cubicBezTo>
                      <a:pt x="13" y="860"/>
                      <a:pt x="0" y="702"/>
                      <a:pt x="3" y="623"/>
                    </a:cubicBezTo>
                    <a:lnTo>
                      <a:pt x="3" y="623"/>
                    </a:lnTo>
                    <a:cubicBezTo>
                      <a:pt x="7" y="490"/>
                      <a:pt x="60" y="436"/>
                      <a:pt x="174" y="413"/>
                    </a:cubicBezTo>
                    <a:lnTo>
                      <a:pt x="174" y="413"/>
                    </a:lnTo>
                    <a:cubicBezTo>
                      <a:pt x="288" y="389"/>
                      <a:pt x="271" y="312"/>
                      <a:pt x="278" y="215"/>
                    </a:cubicBezTo>
                    <a:lnTo>
                      <a:pt x="278" y="215"/>
                    </a:lnTo>
                    <a:cubicBezTo>
                      <a:pt x="286" y="119"/>
                      <a:pt x="322" y="45"/>
                      <a:pt x="444" y="19"/>
                    </a:cubicBezTo>
                    <a:lnTo>
                      <a:pt x="444" y="19"/>
                    </a:lnTo>
                    <a:cubicBezTo>
                      <a:pt x="529" y="0"/>
                      <a:pt x="621" y="41"/>
                      <a:pt x="612" y="155"/>
                    </a:cubicBezTo>
                    <a:lnTo>
                      <a:pt x="612" y="155"/>
                    </a:lnTo>
                    <a:cubicBezTo>
                      <a:pt x="601" y="305"/>
                      <a:pt x="723" y="413"/>
                      <a:pt x="567" y="532"/>
                    </a:cubicBezTo>
                    <a:lnTo>
                      <a:pt x="567" y="532"/>
                    </a:lnTo>
                    <a:cubicBezTo>
                      <a:pt x="410" y="650"/>
                      <a:pt x="367" y="595"/>
                      <a:pt x="364" y="710"/>
                    </a:cubicBezTo>
                    <a:lnTo>
                      <a:pt x="364" y="710"/>
                    </a:lnTo>
                    <a:cubicBezTo>
                      <a:pt x="360" y="835"/>
                      <a:pt x="211" y="886"/>
                      <a:pt x="13" y="8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1">
                <a:extLst>
                  <a:ext uri="{FF2B5EF4-FFF2-40B4-BE49-F238E27FC236}">
                    <a16:creationId xmlns:a16="http://schemas.microsoft.com/office/drawing/2014/main" id="{4956B26A-B15D-4E81-890F-90017C4FA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0855" y="11677135"/>
                <a:ext cx="602392" cy="768435"/>
              </a:xfrm>
              <a:custGeom>
                <a:avLst/>
                <a:gdLst>
                  <a:gd name="T0" fmla="*/ 28 w 689"/>
                  <a:gd name="T1" fmla="*/ 854 h 877"/>
                  <a:gd name="T2" fmla="*/ 28 w 689"/>
                  <a:gd name="T3" fmla="*/ 854 h 877"/>
                  <a:gd name="T4" fmla="*/ 319 w 689"/>
                  <a:gd name="T5" fmla="*/ 804 h 877"/>
                  <a:gd name="T6" fmla="*/ 319 w 689"/>
                  <a:gd name="T7" fmla="*/ 804 h 877"/>
                  <a:gd name="T8" fmla="*/ 363 w 689"/>
                  <a:gd name="T9" fmla="*/ 710 h 877"/>
                  <a:gd name="T10" fmla="*/ 363 w 689"/>
                  <a:gd name="T11" fmla="*/ 710 h 877"/>
                  <a:gd name="T12" fmla="*/ 434 w 689"/>
                  <a:gd name="T13" fmla="*/ 606 h 877"/>
                  <a:gd name="T14" fmla="*/ 434 w 689"/>
                  <a:gd name="T15" fmla="*/ 606 h 877"/>
                  <a:gd name="T16" fmla="*/ 569 w 689"/>
                  <a:gd name="T17" fmla="*/ 526 h 877"/>
                  <a:gd name="T18" fmla="*/ 569 w 689"/>
                  <a:gd name="T19" fmla="*/ 526 h 877"/>
                  <a:gd name="T20" fmla="*/ 630 w 689"/>
                  <a:gd name="T21" fmla="*/ 299 h 877"/>
                  <a:gd name="T22" fmla="*/ 630 w 689"/>
                  <a:gd name="T23" fmla="*/ 299 h 877"/>
                  <a:gd name="T24" fmla="*/ 611 w 689"/>
                  <a:gd name="T25" fmla="*/ 155 h 877"/>
                  <a:gd name="T26" fmla="*/ 611 w 689"/>
                  <a:gd name="T27" fmla="*/ 155 h 877"/>
                  <a:gd name="T28" fmla="*/ 576 w 689"/>
                  <a:gd name="T29" fmla="*/ 52 h 877"/>
                  <a:gd name="T30" fmla="*/ 576 w 689"/>
                  <a:gd name="T31" fmla="*/ 52 h 877"/>
                  <a:gd name="T32" fmla="*/ 454 w 689"/>
                  <a:gd name="T33" fmla="*/ 28 h 877"/>
                  <a:gd name="T34" fmla="*/ 454 w 689"/>
                  <a:gd name="T35" fmla="*/ 28 h 877"/>
                  <a:gd name="T36" fmla="*/ 294 w 689"/>
                  <a:gd name="T37" fmla="*/ 217 h 877"/>
                  <a:gd name="T38" fmla="*/ 294 w 689"/>
                  <a:gd name="T39" fmla="*/ 217 h 877"/>
                  <a:gd name="T40" fmla="*/ 292 w 689"/>
                  <a:gd name="T41" fmla="*/ 259 h 877"/>
                  <a:gd name="T42" fmla="*/ 292 w 689"/>
                  <a:gd name="T43" fmla="*/ 259 h 877"/>
                  <a:gd name="T44" fmla="*/ 184 w 689"/>
                  <a:gd name="T45" fmla="*/ 421 h 877"/>
                  <a:gd name="T46" fmla="*/ 184 w 689"/>
                  <a:gd name="T47" fmla="*/ 421 h 877"/>
                  <a:gd name="T48" fmla="*/ 18 w 689"/>
                  <a:gd name="T49" fmla="*/ 625 h 877"/>
                  <a:gd name="T50" fmla="*/ 18 w 689"/>
                  <a:gd name="T51" fmla="*/ 625 h 877"/>
                  <a:gd name="T52" fmla="*/ 28 w 689"/>
                  <a:gd name="T53" fmla="*/ 854 h 877"/>
                  <a:gd name="T54" fmla="*/ 116 w 689"/>
                  <a:gd name="T55" fmla="*/ 876 h 877"/>
                  <a:gd name="T56" fmla="*/ 116 w 689"/>
                  <a:gd name="T57" fmla="*/ 876 h 877"/>
                  <a:gd name="T58" fmla="*/ 19 w 689"/>
                  <a:gd name="T59" fmla="*/ 870 h 877"/>
                  <a:gd name="T60" fmla="*/ 19 w 689"/>
                  <a:gd name="T61" fmla="*/ 870 h 877"/>
                  <a:gd name="T62" fmla="*/ 13 w 689"/>
                  <a:gd name="T63" fmla="*/ 862 h 877"/>
                  <a:gd name="T64" fmla="*/ 13 w 689"/>
                  <a:gd name="T65" fmla="*/ 862 h 877"/>
                  <a:gd name="T66" fmla="*/ 2 w 689"/>
                  <a:gd name="T67" fmla="*/ 624 h 877"/>
                  <a:gd name="T68" fmla="*/ 2 w 689"/>
                  <a:gd name="T69" fmla="*/ 624 h 877"/>
                  <a:gd name="T70" fmla="*/ 180 w 689"/>
                  <a:gd name="T71" fmla="*/ 406 h 877"/>
                  <a:gd name="T72" fmla="*/ 180 w 689"/>
                  <a:gd name="T73" fmla="*/ 406 h 877"/>
                  <a:gd name="T74" fmla="*/ 275 w 689"/>
                  <a:gd name="T75" fmla="*/ 259 h 877"/>
                  <a:gd name="T76" fmla="*/ 275 w 689"/>
                  <a:gd name="T77" fmla="*/ 259 h 877"/>
                  <a:gd name="T78" fmla="*/ 278 w 689"/>
                  <a:gd name="T79" fmla="*/ 216 h 877"/>
                  <a:gd name="T80" fmla="*/ 278 w 689"/>
                  <a:gd name="T81" fmla="*/ 216 h 877"/>
                  <a:gd name="T82" fmla="*/ 450 w 689"/>
                  <a:gd name="T83" fmla="*/ 12 h 877"/>
                  <a:gd name="T84" fmla="*/ 450 w 689"/>
                  <a:gd name="T85" fmla="*/ 12 h 877"/>
                  <a:gd name="T86" fmla="*/ 587 w 689"/>
                  <a:gd name="T87" fmla="*/ 40 h 877"/>
                  <a:gd name="T88" fmla="*/ 587 w 689"/>
                  <a:gd name="T89" fmla="*/ 40 h 877"/>
                  <a:gd name="T90" fmla="*/ 628 w 689"/>
                  <a:gd name="T91" fmla="*/ 156 h 877"/>
                  <a:gd name="T92" fmla="*/ 628 w 689"/>
                  <a:gd name="T93" fmla="*/ 156 h 877"/>
                  <a:gd name="T94" fmla="*/ 646 w 689"/>
                  <a:gd name="T95" fmla="*/ 294 h 877"/>
                  <a:gd name="T96" fmla="*/ 646 w 689"/>
                  <a:gd name="T97" fmla="*/ 294 h 877"/>
                  <a:gd name="T98" fmla="*/ 580 w 689"/>
                  <a:gd name="T99" fmla="*/ 539 h 877"/>
                  <a:gd name="T100" fmla="*/ 580 w 689"/>
                  <a:gd name="T101" fmla="*/ 539 h 877"/>
                  <a:gd name="T102" fmla="*/ 441 w 689"/>
                  <a:gd name="T103" fmla="*/ 620 h 877"/>
                  <a:gd name="T104" fmla="*/ 441 w 689"/>
                  <a:gd name="T105" fmla="*/ 620 h 877"/>
                  <a:gd name="T106" fmla="*/ 380 w 689"/>
                  <a:gd name="T107" fmla="*/ 711 h 877"/>
                  <a:gd name="T108" fmla="*/ 380 w 689"/>
                  <a:gd name="T109" fmla="*/ 711 h 877"/>
                  <a:gd name="T110" fmla="*/ 329 w 689"/>
                  <a:gd name="T111" fmla="*/ 817 h 877"/>
                  <a:gd name="T112" fmla="*/ 329 w 689"/>
                  <a:gd name="T113" fmla="*/ 817 h 877"/>
                  <a:gd name="T114" fmla="*/ 116 w 689"/>
                  <a:gd name="T115" fmla="*/ 876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89" h="877">
                    <a:moveTo>
                      <a:pt x="28" y="854"/>
                    </a:moveTo>
                    <a:lnTo>
                      <a:pt x="28" y="854"/>
                    </a:lnTo>
                    <a:cubicBezTo>
                      <a:pt x="157" y="870"/>
                      <a:pt x="262" y="852"/>
                      <a:pt x="319" y="804"/>
                    </a:cubicBezTo>
                    <a:lnTo>
                      <a:pt x="319" y="804"/>
                    </a:lnTo>
                    <a:cubicBezTo>
                      <a:pt x="347" y="780"/>
                      <a:pt x="362" y="748"/>
                      <a:pt x="363" y="710"/>
                    </a:cubicBezTo>
                    <a:lnTo>
                      <a:pt x="363" y="710"/>
                    </a:lnTo>
                    <a:cubicBezTo>
                      <a:pt x="366" y="636"/>
                      <a:pt x="386" y="627"/>
                      <a:pt x="434" y="606"/>
                    </a:cubicBezTo>
                    <a:lnTo>
                      <a:pt x="434" y="606"/>
                    </a:lnTo>
                    <a:cubicBezTo>
                      <a:pt x="465" y="592"/>
                      <a:pt x="509" y="573"/>
                      <a:pt x="569" y="526"/>
                    </a:cubicBezTo>
                    <a:lnTo>
                      <a:pt x="569" y="526"/>
                    </a:lnTo>
                    <a:cubicBezTo>
                      <a:pt x="669" y="451"/>
                      <a:pt x="652" y="384"/>
                      <a:pt x="630" y="299"/>
                    </a:cubicBezTo>
                    <a:lnTo>
                      <a:pt x="630" y="299"/>
                    </a:lnTo>
                    <a:cubicBezTo>
                      <a:pt x="619" y="254"/>
                      <a:pt x="608" y="207"/>
                      <a:pt x="611" y="155"/>
                    </a:cubicBezTo>
                    <a:lnTo>
                      <a:pt x="611" y="155"/>
                    </a:lnTo>
                    <a:cubicBezTo>
                      <a:pt x="615" y="111"/>
                      <a:pt x="603" y="76"/>
                      <a:pt x="576" y="52"/>
                    </a:cubicBezTo>
                    <a:lnTo>
                      <a:pt x="576" y="52"/>
                    </a:lnTo>
                    <a:cubicBezTo>
                      <a:pt x="547" y="27"/>
                      <a:pt x="501" y="18"/>
                      <a:pt x="454" y="28"/>
                    </a:cubicBezTo>
                    <a:lnTo>
                      <a:pt x="454" y="28"/>
                    </a:lnTo>
                    <a:cubicBezTo>
                      <a:pt x="350" y="51"/>
                      <a:pt x="303" y="107"/>
                      <a:pt x="294" y="217"/>
                    </a:cubicBezTo>
                    <a:lnTo>
                      <a:pt x="294" y="217"/>
                    </a:lnTo>
                    <a:cubicBezTo>
                      <a:pt x="294" y="232"/>
                      <a:pt x="293" y="246"/>
                      <a:pt x="292" y="259"/>
                    </a:cubicBezTo>
                    <a:lnTo>
                      <a:pt x="292" y="259"/>
                    </a:lnTo>
                    <a:cubicBezTo>
                      <a:pt x="289" y="335"/>
                      <a:pt x="287" y="401"/>
                      <a:pt x="184" y="421"/>
                    </a:cubicBezTo>
                    <a:lnTo>
                      <a:pt x="184" y="421"/>
                    </a:lnTo>
                    <a:cubicBezTo>
                      <a:pt x="67" y="446"/>
                      <a:pt x="23" y="500"/>
                      <a:pt x="18" y="625"/>
                    </a:cubicBezTo>
                    <a:lnTo>
                      <a:pt x="18" y="625"/>
                    </a:lnTo>
                    <a:cubicBezTo>
                      <a:pt x="16" y="693"/>
                      <a:pt x="25" y="822"/>
                      <a:pt x="28" y="854"/>
                    </a:cubicBezTo>
                    <a:close/>
                    <a:moveTo>
                      <a:pt x="116" y="876"/>
                    </a:moveTo>
                    <a:lnTo>
                      <a:pt x="116" y="876"/>
                    </a:lnTo>
                    <a:cubicBezTo>
                      <a:pt x="85" y="876"/>
                      <a:pt x="53" y="874"/>
                      <a:pt x="19" y="870"/>
                    </a:cubicBezTo>
                    <a:lnTo>
                      <a:pt x="19" y="870"/>
                    </a:lnTo>
                    <a:cubicBezTo>
                      <a:pt x="15" y="869"/>
                      <a:pt x="13" y="865"/>
                      <a:pt x="13" y="862"/>
                    </a:cubicBezTo>
                    <a:lnTo>
                      <a:pt x="13" y="862"/>
                    </a:lnTo>
                    <a:cubicBezTo>
                      <a:pt x="13" y="860"/>
                      <a:pt x="0" y="702"/>
                      <a:pt x="2" y="624"/>
                    </a:cubicBezTo>
                    <a:lnTo>
                      <a:pt x="2" y="624"/>
                    </a:lnTo>
                    <a:cubicBezTo>
                      <a:pt x="7" y="493"/>
                      <a:pt x="57" y="431"/>
                      <a:pt x="180" y="406"/>
                    </a:cubicBezTo>
                    <a:lnTo>
                      <a:pt x="180" y="406"/>
                    </a:lnTo>
                    <a:cubicBezTo>
                      <a:pt x="271" y="387"/>
                      <a:pt x="273" y="336"/>
                      <a:pt x="275" y="259"/>
                    </a:cubicBezTo>
                    <a:lnTo>
                      <a:pt x="275" y="259"/>
                    </a:lnTo>
                    <a:cubicBezTo>
                      <a:pt x="276" y="246"/>
                      <a:pt x="277" y="231"/>
                      <a:pt x="278" y="216"/>
                    </a:cubicBezTo>
                    <a:lnTo>
                      <a:pt x="278" y="216"/>
                    </a:lnTo>
                    <a:cubicBezTo>
                      <a:pt x="284" y="137"/>
                      <a:pt x="309" y="43"/>
                      <a:pt x="450" y="12"/>
                    </a:cubicBezTo>
                    <a:lnTo>
                      <a:pt x="450" y="12"/>
                    </a:lnTo>
                    <a:cubicBezTo>
                      <a:pt x="502" y="0"/>
                      <a:pt x="554" y="11"/>
                      <a:pt x="587" y="40"/>
                    </a:cubicBezTo>
                    <a:lnTo>
                      <a:pt x="587" y="40"/>
                    </a:lnTo>
                    <a:cubicBezTo>
                      <a:pt x="618" y="66"/>
                      <a:pt x="631" y="107"/>
                      <a:pt x="628" y="156"/>
                    </a:cubicBezTo>
                    <a:lnTo>
                      <a:pt x="628" y="156"/>
                    </a:lnTo>
                    <a:cubicBezTo>
                      <a:pt x="624" y="206"/>
                      <a:pt x="636" y="251"/>
                      <a:pt x="646" y="294"/>
                    </a:cubicBezTo>
                    <a:lnTo>
                      <a:pt x="646" y="294"/>
                    </a:lnTo>
                    <a:cubicBezTo>
                      <a:pt x="668" y="378"/>
                      <a:pt x="688" y="457"/>
                      <a:pt x="580" y="539"/>
                    </a:cubicBezTo>
                    <a:lnTo>
                      <a:pt x="580" y="539"/>
                    </a:lnTo>
                    <a:cubicBezTo>
                      <a:pt x="516" y="587"/>
                      <a:pt x="471" y="608"/>
                      <a:pt x="441" y="620"/>
                    </a:cubicBezTo>
                    <a:lnTo>
                      <a:pt x="441" y="620"/>
                    </a:lnTo>
                    <a:cubicBezTo>
                      <a:pt x="395" y="641"/>
                      <a:pt x="382" y="647"/>
                      <a:pt x="380" y="711"/>
                    </a:cubicBezTo>
                    <a:lnTo>
                      <a:pt x="380" y="711"/>
                    </a:lnTo>
                    <a:cubicBezTo>
                      <a:pt x="379" y="754"/>
                      <a:pt x="361" y="789"/>
                      <a:pt x="329" y="817"/>
                    </a:cubicBezTo>
                    <a:lnTo>
                      <a:pt x="329" y="817"/>
                    </a:lnTo>
                    <a:cubicBezTo>
                      <a:pt x="284" y="856"/>
                      <a:pt x="208" y="876"/>
                      <a:pt x="116" y="8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12">
                <a:extLst>
                  <a:ext uri="{FF2B5EF4-FFF2-40B4-BE49-F238E27FC236}">
                    <a16:creationId xmlns:a16="http://schemas.microsoft.com/office/drawing/2014/main" id="{DD3D00BA-33C8-4F65-B190-C7966D166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2619" y="12769935"/>
                <a:ext cx="1309043" cy="181491"/>
              </a:xfrm>
              <a:custGeom>
                <a:avLst/>
                <a:gdLst>
                  <a:gd name="T0" fmla="*/ 0 w 1496"/>
                  <a:gd name="T1" fmla="*/ 208 h 209"/>
                  <a:gd name="T2" fmla="*/ 1495 w 1496"/>
                  <a:gd name="T3" fmla="*/ 208 h 209"/>
                  <a:gd name="T4" fmla="*/ 1495 w 1496"/>
                  <a:gd name="T5" fmla="*/ 0 h 209"/>
                  <a:gd name="T6" fmla="*/ 0 w 1496"/>
                  <a:gd name="T7" fmla="*/ 0 h 209"/>
                  <a:gd name="T8" fmla="*/ 0 w 1496"/>
                  <a:gd name="T9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6" h="209">
                    <a:moveTo>
                      <a:pt x="0" y="208"/>
                    </a:moveTo>
                    <a:lnTo>
                      <a:pt x="1495" y="208"/>
                    </a:lnTo>
                    <a:lnTo>
                      <a:pt x="1495" y="0"/>
                    </a:lnTo>
                    <a:lnTo>
                      <a:pt x="0" y="0"/>
                    </a:lnTo>
                    <a:lnTo>
                      <a:pt x="0" y="20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3">
                <a:extLst>
                  <a:ext uri="{FF2B5EF4-FFF2-40B4-BE49-F238E27FC236}">
                    <a16:creationId xmlns:a16="http://schemas.microsoft.com/office/drawing/2014/main" id="{15339A49-2D82-48D9-8465-DD3ECB34B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4896" y="12762212"/>
                <a:ext cx="1324489" cy="196937"/>
              </a:xfrm>
              <a:custGeom>
                <a:avLst/>
                <a:gdLst>
                  <a:gd name="T0" fmla="*/ 16 w 1513"/>
                  <a:gd name="T1" fmla="*/ 208 h 226"/>
                  <a:gd name="T2" fmla="*/ 1496 w 1513"/>
                  <a:gd name="T3" fmla="*/ 208 h 226"/>
                  <a:gd name="T4" fmla="*/ 1496 w 1513"/>
                  <a:gd name="T5" fmla="*/ 16 h 226"/>
                  <a:gd name="T6" fmla="*/ 16 w 1513"/>
                  <a:gd name="T7" fmla="*/ 16 h 226"/>
                  <a:gd name="T8" fmla="*/ 16 w 1513"/>
                  <a:gd name="T9" fmla="*/ 208 h 226"/>
                  <a:gd name="T10" fmla="*/ 1503 w 1513"/>
                  <a:gd name="T11" fmla="*/ 225 h 226"/>
                  <a:gd name="T12" fmla="*/ 8 w 1513"/>
                  <a:gd name="T13" fmla="*/ 225 h 226"/>
                  <a:gd name="T14" fmla="*/ 8 w 1513"/>
                  <a:gd name="T15" fmla="*/ 225 h 226"/>
                  <a:gd name="T16" fmla="*/ 0 w 1513"/>
                  <a:gd name="T17" fmla="*/ 216 h 226"/>
                  <a:gd name="T18" fmla="*/ 0 w 1513"/>
                  <a:gd name="T19" fmla="*/ 8 h 226"/>
                  <a:gd name="T20" fmla="*/ 0 w 1513"/>
                  <a:gd name="T21" fmla="*/ 8 h 226"/>
                  <a:gd name="T22" fmla="*/ 8 w 1513"/>
                  <a:gd name="T23" fmla="*/ 0 h 226"/>
                  <a:gd name="T24" fmla="*/ 1503 w 1513"/>
                  <a:gd name="T25" fmla="*/ 0 h 226"/>
                  <a:gd name="T26" fmla="*/ 1503 w 1513"/>
                  <a:gd name="T27" fmla="*/ 0 h 226"/>
                  <a:gd name="T28" fmla="*/ 1512 w 1513"/>
                  <a:gd name="T29" fmla="*/ 8 h 226"/>
                  <a:gd name="T30" fmla="*/ 1512 w 1513"/>
                  <a:gd name="T31" fmla="*/ 216 h 226"/>
                  <a:gd name="T32" fmla="*/ 1512 w 1513"/>
                  <a:gd name="T33" fmla="*/ 216 h 226"/>
                  <a:gd name="T34" fmla="*/ 1503 w 1513"/>
                  <a:gd name="T35" fmla="*/ 22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3" h="226">
                    <a:moveTo>
                      <a:pt x="16" y="208"/>
                    </a:moveTo>
                    <a:lnTo>
                      <a:pt x="1496" y="208"/>
                    </a:lnTo>
                    <a:lnTo>
                      <a:pt x="1496" y="16"/>
                    </a:lnTo>
                    <a:lnTo>
                      <a:pt x="16" y="16"/>
                    </a:lnTo>
                    <a:lnTo>
                      <a:pt x="16" y="208"/>
                    </a:lnTo>
                    <a:close/>
                    <a:moveTo>
                      <a:pt x="1503" y="225"/>
                    </a:moveTo>
                    <a:lnTo>
                      <a:pt x="8" y="225"/>
                    </a:lnTo>
                    <a:lnTo>
                      <a:pt x="8" y="225"/>
                    </a:lnTo>
                    <a:cubicBezTo>
                      <a:pt x="4" y="225"/>
                      <a:pt x="0" y="222"/>
                      <a:pt x="0" y="21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503" y="0"/>
                    </a:lnTo>
                    <a:lnTo>
                      <a:pt x="1503" y="0"/>
                    </a:lnTo>
                    <a:cubicBezTo>
                      <a:pt x="1508" y="0"/>
                      <a:pt x="1512" y="4"/>
                      <a:pt x="1512" y="8"/>
                    </a:cubicBezTo>
                    <a:lnTo>
                      <a:pt x="1512" y="216"/>
                    </a:lnTo>
                    <a:lnTo>
                      <a:pt x="1512" y="216"/>
                    </a:lnTo>
                    <a:cubicBezTo>
                      <a:pt x="1512" y="222"/>
                      <a:pt x="1508" y="225"/>
                      <a:pt x="1503" y="2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4">
                <a:extLst>
                  <a:ext uri="{FF2B5EF4-FFF2-40B4-BE49-F238E27FC236}">
                    <a16:creationId xmlns:a16="http://schemas.microsoft.com/office/drawing/2014/main" id="{2A31B52D-C9D8-4A9C-A054-F152B9E2D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2619" y="12588446"/>
                <a:ext cx="1309043" cy="185351"/>
              </a:xfrm>
              <a:custGeom>
                <a:avLst/>
                <a:gdLst>
                  <a:gd name="T0" fmla="*/ 0 w 1496"/>
                  <a:gd name="T1" fmla="*/ 209 h 210"/>
                  <a:gd name="T2" fmla="*/ 1495 w 1496"/>
                  <a:gd name="T3" fmla="*/ 209 h 210"/>
                  <a:gd name="T4" fmla="*/ 1495 w 1496"/>
                  <a:gd name="T5" fmla="*/ 0 h 210"/>
                  <a:gd name="T6" fmla="*/ 0 w 1496"/>
                  <a:gd name="T7" fmla="*/ 0 h 210"/>
                  <a:gd name="T8" fmla="*/ 0 w 1496"/>
                  <a:gd name="T9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6" h="210">
                    <a:moveTo>
                      <a:pt x="0" y="209"/>
                    </a:moveTo>
                    <a:lnTo>
                      <a:pt x="1495" y="209"/>
                    </a:lnTo>
                    <a:lnTo>
                      <a:pt x="1495" y="0"/>
                    </a:lnTo>
                    <a:lnTo>
                      <a:pt x="0" y="0"/>
                    </a:lnTo>
                    <a:lnTo>
                      <a:pt x="0" y="20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5">
                <a:extLst>
                  <a:ext uri="{FF2B5EF4-FFF2-40B4-BE49-F238E27FC236}">
                    <a16:creationId xmlns:a16="http://schemas.microsoft.com/office/drawing/2014/main" id="{2FA9698D-22CE-4AA1-B0D6-D4A10A806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4896" y="12580723"/>
                <a:ext cx="1324489" cy="196935"/>
              </a:xfrm>
              <a:custGeom>
                <a:avLst/>
                <a:gdLst>
                  <a:gd name="T0" fmla="*/ 16 w 1513"/>
                  <a:gd name="T1" fmla="*/ 208 h 225"/>
                  <a:gd name="T2" fmla="*/ 1496 w 1513"/>
                  <a:gd name="T3" fmla="*/ 208 h 225"/>
                  <a:gd name="T4" fmla="*/ 1496 w 1513"/>
                  <a:gd name="T5" fmla="*/ 16 h 225"/>
                  <a:gd name="T6" fmla="*/ 16 w 1513"/>
                  <a:gd name="T7" fmla="*/ 16 h 225"/>
                  <a:gd name="T8" fmla="*/ 16 w 1513"/>
                  <a:gd name="T9" fmla="*/ 208 h 225"/>
                  <a:gd name="T10" fmla="*/ 1503 w 1513"/>
                  <a:gd name="T11" fmla="*/ 224 h 225"/>
                  <a:gd name="T12" fmla="*/ 8 w 1513"/>
                  <a:gd name="T13" fmla="*/ 224 h 225"/>
                  <a:gd name="T14" fmla="*/ 8 w 1513"/>
                  <a:gd name="T15" fmla="*/ 224 h 225"/>
                  <a:gd name="T16" fmla="*/ 0 w 1513"/>
                  <a:gd name="T17" fmla="*/ 216 h 225"/>
                  <a:gd name="T18" fmla="*/ 0 w 1513"/>
                  <a:gd name="T19" fmla="*/ 7 h 225"/>
                  <a:gd name="T20" fmla="*/ 0 w 1513"/>
                  <a:gd name="T21" fmla="*/ 7 h 225"/>
                  <a:gd name="T22" fmla="*/ 8 w 1513"/>
                  <a:gd name="T23" fmla="*/ 0 h 225"/>
                  <a:gd name="T24" fmla="*/ 1503 w 1513"/>
                  <a:gd name="T25" fmla="*/ 0 h 225"/>
                  <a:gd name="T26" fmla="*/ 1503 w 1513"/>
                  <a:gd name="T27" fmla="*/ 0 h 225"/>
                  <a:gd name="T28" fmla="*/ 1512 w 1513"/>
                  <a:gd name="T29" fmla="*/ 7 h 225"/>
                  <a:gd name="T30" fmla="*/ 1512 w 1513"/>
                  <a:gd name="T31" fmla="*/ 216 h 225"/>
                  <a:gd name="T32" fmla="*/ 1512 w 1513"/>
                  <a:gd name="T33" fmla="*/ 216 h 225"/>
                  <a:gd name="T34" fmla="*/ 1503 w 1513"/>
                  <a:gd name="T35" fmla="*/ 22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3" h="225">
                    <a:moveTo>
                      <a:pt x="16" y="208"/>
                    </a:moveTo>
                    <a:lnTo>
                      <a:pt x="1496" y="208"/>
                    </a:lnTo>
                    <a:lnTo>
                      <a:pt x="1496" y="16"/>
                    </a:lnTo>
                    <a:lnTo>
                      <a:pt x="16" y="16"/>
                    </a:lnTo>
                    <a:lnTo>
                      <a:pt x="16" y="208"/>
                    </a:lnTo>
                    <a:close/>
                    <a:moveTo>
                      <a:pt x="1503" y="224"/>
                    </a:moveTo>
                    <a:lnTo>
                      <a:pt x="8" y="224"/>
                    </a:lnTo>
                    <a:lnTo>
                      <a:pt x="8" y="224"/>
                    </a:lnTo>
                    <a:cubicBezTo>
                      <a:pt x="4" y="224"/>
                      <a:pt x="0" y="221"/>
                      <a:pt x="0" y="21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503" y="0"/>
                    </a:lnTo>
                    <a:lnTo>
                      <a:pt x="1503" y="0"/>
                    </a:lnTo>
                    <a:cubicBezTo>
                      <a:pt x="1508" y="0"/>
                      <a:pt x="1512" y="3"/>
                      <a:pt x="1512" y="7"/>
                    </a:cubicBezTo>
                    <a:lnTo>
                      <a:pt x="1512" y="216"/>
                    </a:lnTo>
                    <a:lnTo>
                      <a:pt x="1512" y="216"/>
                    </a:lnTo>
                    <a:cubicBezTo>
                      <a:pt x="1512" y="221"/>
                      <a:pt x="1508" y="224"/>
                      <a:pt x="1503" y="2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6">
                <a:extLst>
                  <a:ext uri="{FF2B5EF4-FFF2-40B4-BE49-F238E27FC236}">
                    <a16:creationId xmlns:a16="http://schemas.microsoft.com/office/drawing/2014/main" id="{FE9F2E2C-A78B-47F8-926C-5C0F74D94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5389" y="12233189"/>
                <a:ext cx="513576" cy="413178"/>
              </a:xfrm>
              <a:custGeom>
                <a:avLst/>
                <a:gdLst>
                  <a:gd name="T0" fmla="*/ 586 w 587"/>
                  <a:gd name="T1" fmla="*/ 340 h 471"/>
                  <a:gd name="T2" fmla="*/ 586 w 587"/>
                  <a:gd name="T3" fmla="*/ 340 h 471"/>
                  <a:gd name="T4" fmla="*/ 461 w 587"/>
                  <a:gd name="T5" fmla="*/ 209 h 471"/>
                  <a:gd name="T6" fmla="*/ 461 w 587"/>
                  <a:gd name="T7" fmla="*/ 209 h 471"/>
                  <a:gd name="T8" fmla="*/ 298 w 587"/>
                  <a:gd name="T9" fmla="*/ 98 h 471"/>
                  <a:gd name="T10" fmla="*/ 298 w 587"/>
                  <a:gd name="T11" fmla="*/ 98 h 471"/>
                  <a:gd name="T12" fmla="*/ 4 w 587"/>
                  <a:gd name="T13" fmla="*/ 215 h 471"/>
                  <a:gd name="T14" fmla="*/ 4 w 587"/>
                  <a:gd name="T15" fmla="*/ 215 h 471"/>
                  <a:gd name="T16" fmla="*/ 215 w 587"/>
                  <a:gd name="T17" fmla="*/ 368 h 471"/>
                  <a:gd name="T18" fmla="*/ 215 w 587"/>
                  <a:gd name="T19" fmla="*/ 368 h 471"/>
                  <a:gd name="T20" fmla="*/ 508 w 587"/>
                  <a:gd name="T21" fmla="*/ 396 h 471"/>
                  <a:gd name="T22" fmla="*/ 508 w 587"/>
                  <a:gd name="T23" fmla="*/ 396 h 471"/>
                  <a:gd name="T24" fmla="*/ 586 w 587"/>
                  <a:gd name="T25" fmla="*/ 34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7" h="471">
                    <a:moveTo>
                      <a:pt x="586" y="340"/>
                    </a:moveTo>
                    <a:lnTo>
                      <a:pt x="586" y="340"/>
                    </a:lnTo>
                    <a:cubicBezTo>
                      <a:pt x="586" y="340"/>
                      <a:pt x="556" y="215"/>
                      <a:pt x="461" y="209"/>
                    </a:cubicBezTo>
                    <a:lnTo>
                      <a:pt x="461" y="209"/>
                    </a:lnTo>
                    <a:cubicBezTo>
                      <a:pt x="365" y="204"/>
                      <a:pt x="335" y="156"/>
                      <a:pt x="298" y="98"/>
                    </a:cubicBezTo>
                    <a:lnTo>
                      <a:pt x="298" y="98"/>
                    </a:lnTo>
                    <a:cubicBezTo>
                      <a:pt x="236" y="0"/>
                      <a:pt x="6" y="63"/>
                      <a:pt x="4" y="215"/>
                    </a:cubicBezTo>
                    <a:lnTo>
                      <a:pt x="4" y="215"/>
                    </a:lnTo>
                    <a:cubicBezTo>
                      <a:pt x="0" y="387"/>
                      <a:pt x="155" y="301"/>
                      <a:pt x="215" y="368"/>
                    </a:cubicBezTo>
                    <a:lnTo>
                      <a:pt x="215" y="368"/>
                    </a:lnTo>
                    <a:cubicBezTo>
                      <a:pt x="308" y="470"/>
                      <a:pt x="406" y="451"/>
                      <a:pt x="508" y="396"/>
                    </a:cubicBezTo>
                    <a:lnTo>
                      <a:pt x="508" y="396"/>
                    </a:lnTo>
                    <a:cubicBezTo>
                      <a:pt x="546" y="377"/>
                      <a:pt x="586" y="340"/>
                      <a:pt x="586" y="3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17">
                <a:extLst>
                  <a:ext uri="{FF2B5EF4-FFF2-40B4-BE49-F238E27FC236}">
                    <a16:creationId xmlns:a16="http://schemas.microsoft.com/office/drawing/2014/main" id="{FFFEB728-FD7A-411F-88E4-D1E06A239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7666" y="12260218"/>
                <a:ext cx="529022" cy="382288"/>
              </a:xfrm>
              <a:custGeom>
                <a:avLst/>
                <a:gdLst>
                  <a:gd name="T0" fmla="*/ 203 w 603"/>
                  <a:gd name="T1" fmla="*/ 28 h 438"/>
                  <a:gd name="T2" fmla="*/ 203 w 603"/>
                  <a:gd name="T3" fmla="*/ 28 h 438"/>
                  <a:gd name="T4" fmla="*/ 151 w 603"/>
                  <a:gd name="T5" fmla="*/ 36 h 438"/>
                  <a:gd name="T6" fmla="*/ 151 w 603"/>
                  <a:gd name="T7" fmla="*/ 36 h 438"/>
                  <a:gd name="T8" fmla="*/ 19 w 603"/>
                  <a:gd name="T9" fmla="*/ 184 h 438"/>
                  <a:gd name="T10" fmla="*/ 19 w 603"/>
                  <a:gd name="T11" fmla="*/ 184 h 438"/>
                  <a:gd name="T12" fmla="*/ 130 w 603"/>
                  <a:gd name="T13" fmla="*/ 296 h 438"/>
                  <a:gd name="T14" fmla="*/ 130 w 603"/>
                  <a:gd name="T15" fmla="*/ 296 h 438"/>
                  <a:gd name="T16" fmla="*/ 228 w 603"/>
                  <a:gd name="T17" fmla="*/ 331 h 438"/>
                  <a:gd name="T18" fmla="*/ 228 w 603"/>
                  <a:gd name="T19" fmla="*/ 331 h 438"/>
                  <a:gd name="T20" fmla="*/ 511 w 603"/>
                  <a:gd name="T21" fmla="*/ 358 h 438"/>
                  <a:gd name="T22" fmla="*/ 511 w 603"/>
                  <a:gd name="T23" fmla="*/ 358 h 438"/>
                  <a:gd name="T24" fmla="*/ 584 w 603"/>
                  <a:gd name="T25" fmla="*/ 305 h 438"/>
                  <a:gd name="T26" fmla="*/ 584 w 603"/>
                  <a:gd name="T27" fmla="*/ 305 h 438"/>
                  <a:gd name="T28" fmla="*/ 467 w 603"/>
                  <a:gd name="T29" fmla="*/ 186 h 438"/>
                  <a:gd name="T30" fmla="*/ 467 w 603"/>
                  <a:gd name="T31" fmla="*/ 186 h 438"/>
                  <a:gd name="T32" fmla="*/ 298 w 603"/>
                  <a:gd name="T33" fmla="*/ 71 h 438"/>
                  <a:gd name="T34" fmla="*/ 298 w 603"/>
                  <a:gd name="T35" fmla="*/ 71 h 438"/>
                  <a:gd name="T36" fmla="*/ 203 w 603"/>
                  <a:gd name="T37" fmla="*/ 28 h 438"/>
                  <a:gd name="T38" fmla="*/ 370 w 603"/>
                  <a:gd name="T39" fmla="*/ 418 h 438"/>
                  <a:gd name="T40" fmla="*/ 370 w 603"/>
                  <a:gd name="T41" fmla="*/ 418 h 438"/>
                  <a:gd name="T42" fmla="*/ 216 w 603"/>
                  <a:gd name="T43" fmla="*/ 342 h 438"/>
                  <a:gd name="T44" fmla="*/ 216 w 603"/>
                  <a:gd name="T45" fmla="*/ 342 h 438"/>
                  <a:gd name="T46" fmla="*/ 128 w 603"/>
                  <a:gd name="T47" fmla="*/ 312 h 438"/>
                  <a:gd name="T48" fmla="*/ 128 w 603"/>
                  <a:gd name="T49" fmla="*/ 312 h 438"/>
                  <a:gd name="T50" fmla="*/ 3 w 603"/>
                  <a:gd name="T51" fmla="*/ 184 h 438"/>
                  <a:gd name="T52" fmla="*/ 3 w 603"/>
                  <a:gd name="T53" fmla="*/ 184 h 438"/>
                  <a:gd name="T54" fmla="*/ 147 w 603"/>
                  <a:gd name="T55" fmla="*/ 19 h 438"/>
                  <a:gd name="T56" fmla="*/ 147 w 603"/>
                  <a:gd name="T57" fmla="*/ 19 h 438"/>
                  <a:gd name="T58" fmla="*/ 312 w 603"/>
                  <a:gd name="T59" fmla="*/ 63 h 438"/>
                  <a:gd name="T60" fmla="*/ 312 w 603"/>
                  <a:gd name="T61" fmla="*/ 63 h 438"/>
                  <a:gd name="T62" fmla="*/ 468 w 603"/>
                  <a:gd name="T63" fmla="*/ 170 h 438"/>
                  <a:gd name="T64" fmla="*/ 468 w 603"/>
                  <a:gd name="T65" fmla="*/ 170 h 438"/>
                  <a:gd name="T66" fmla="*/ 573 w 603"/>
                  <a:gd name="T67" fmla="*/ 241 h 438"/>
                  <a:gd name="T68" fmla="*/ 573 w 603"/>
                  <a:gd name="T69" fmla="*/ 241 h 438"/>
                  <a:gd name="T70" fmla="*/ 601 w 603"/>
                  <a:gd name="T71" fmla="*/ 306 h 438"/>
                  <a:gd name="T72" fmla="*/ 601 w 603"/>
                  <a:gd name="T73" fmla="*/ 306 h 438"/>
                  <a:gd name="T74" fmla="*/ 598 w 603"/>
                  <a:gd name="T75" fmla="*/ 314 h 438"/>
                  <a:gd name="T76" fmla="*/ 598 w 603"/>
                  <a:gd name="T77" fmla="*/ 314 h 438"/>
                  <a:gd name="T78" fmla="*/ 519 w 603"/>
                  <a:gd name="T79" fmla="*/ 372 h 438"/>
                  <a:gd name="T80" fmla="*/ 519 w 603"/>
                  <a:gd name="T81" fmla="*/ 372 h 438"/>
                  <a:gd name="T82" fmla="*/ 370 w 603"/>
                  <a:gd name="T83" fmla="*/ 418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3" h="438">
                    <a:moveTo>
                      <a:pt x="203" y="28"/>
                    </a:moveTo>
                    <a:lnTo>
                      <a:pt x="203" y="28"/>
                    </a:lnTo>
                    <a:cubicBezTo>
                      <a:pt x="186" y="28"/>
                      <a:pt x="168" y="30"/>
                      <a:pt x="151" y="36"/>
                    </a:cubicBezTo>
                    <a:lnTo>
                      <a:pt x="151" y="36"/>
                    </a:lnTo>
                    <a:cubicBezTo>
                      <a:pt x="55" y="62"/>
                      <a:pt x="20" y="132"/>
                      <a:pt x="19" y="184"/>
                    </a:cubicBezTo>
                    <a:lnTo>
                      <a:pt x="19" y="184"/>
                    </a:lnTo>
                    <a:cubicBezTo>
                      <a:pt x="17" y="284"/>
                      <a:pt x="70" y="290"/>
                      <a:pt x="130" y="296"/>
                    </a:cubicBezTo>
                    <a:lnTo>
                      <a:pt x="130" y="296"/>
                    </a:lnTo>
                    <a:cubicBezTo>
                      <a:pt x="166" y="300"/>
                      <a:pt x="203" y="304"/>
                      <a:pt x="228" y="331"/>
                    </a:cubicBezTo>
                    <a:lnTo>
                      <a:pt x="228" y="331"/>
                    </a:lnTo>
                    <a:cubicBezTo>
                      <a:pt x="324" y="437"/>
                      <a:pt x="424" y="404"/>
                      <a:pt x="511" y="358"/>
                    </a:cubicBezTo>
                    <a:lnTo>
                      <a:pt x="511" y="358"/>
                    </a:lnTo>
                    <a:cubicBezTo>
                      <a:pt x="541" y="342"/>
                      <a:pt x="573" y="315"/>
                      <a:pt x="584" y="305"/>
                    </a:cubicBezTo>
                    <a:lnTo>
                      <a:pt x="584" y="305"/>
                    </a:lnTo>
                    <a:cubicBezTo>
                      <a:pt x="578" y="284"/>
                      <a:pt x="544" y="191"/>
                      <a:pt x="467" y="186"/>
                    </a:cubicBezTo>
                    <a:lnTo>
                      <a:pt x="467" y="186"/>
                    </a:lnTo>
                    <a:cubicBezTo>
                      <a:pt x="367" y="181"/>
                      <a:pt x="335" y="131"/>
                      <a:pt x="298" y="71"/>
                    </a:cubicBezTo>
                    <a:lnTo>
                      <a:pt x="298" y="71"/>
                    </a:lnTo>
                    <a:cubicBezTo>
                      <a:pt x="279" y="40"/>
                      <a:pt x="242" y="28"/>
                      <a:pt x="203" y="28"/>
                    </a:cubicBezTo>
                    <a:close/>
                    <a:moveTo>
                      <a:pt x="370" y="418"/>
                    </a:moveTo>
                    <a:lnTo>
                      <a:pt x="370" y="418"/>
                    </a:lnTo>
                    <a:cubicBezTo>
                      <a:pt x="319" y="418"/>
                      <a:pt x="267" y="399"/>
                      <a:pt x="216" y="342"/>
                    </a:cubicBezTo>
                    <a:lnTo>
                      <a:pt x="216" y="342"/>
                    </a:lnTo>
                    <a:cubicBezTo>
                      <a:pt x="195" y="319"/>
                      <a:pt x="162" y="316"/>
                      <a:pt x="128" y="312"/>
                    </a:cubicBezTo>
                    <a:lnTo>
                      <a:pt x="128" y="312"/>
                    </a:lnTo>
                    <a:cubicBezTo>
                      <a:pt x="68" y="306"/>
                      <a:pt x="0" y="299"/>
                      <a:pt x="3" y="184"/>
                    </a:cubicBezTo>
                    <a:lnTo>
                      <a:pt x="3" y="184"/>
                    </a:lnTo>
                    <a:cubicBezTo>
                      <a:pt x="3" y="126"/>
                      <a:pt x="42" y="49"/>
                      <a:pt x="147" y="19"/>
                    </a:cubicBezTo>
                    <a:lnTo>
                      <a:pt x="147" y="19"/>
                    </a:lnTo>
                    <a:cubicBezTo>
                      <a:pt x="218" y="0"/>
                      <a:pt x="283" y="17"/>
                      <a:pt x="312" y="63"/>
                    </a:cubicBezTo>
                    <a:lnTo>
                      <a:pt x="312" y="63"/>
                    </a:lnTo>
                    <a:cubicBezTo>
                      <a:pt x="348" y="120"/>
                      <a:pt x="377" y="165"/>
                      <a:pt x="468" y="170"/>
                    </a:cubicBezTo>
                    <a:lnTo>
                      <a:pt x="468" y="170"/>
                    </a:lnTo>
                    <a:cubicBezTo>
                      <a:pt x="510" y="172"/>
                      <a:pt x="546" y="197"/>
                      <a:pt x="573" y="241"/>
                    </a:cubicBezTo>
                    <a:lnTo>
                      <a:pt x="573" y="241"/>
                    </a:lnTo>
                    <a:cubicBezTo>
                      <a:pt x="593" y="273"/>
                      <a:pt x="601" y="305"/>
                      <a:pt x="601" y="306"/>
                    </a:cubicBezTo>
                    <a:lnTo>
                      <a:pt x="601" y="306"/>
                    </a:lnTo>
                    <a:cubicBezTo>
                      <a:pt x="602" y="310"/>
                      <a:pt x="601" y="312"/>
                      <a:pt x="598" y="314"/>
                    </a:cubicBezTo>
                    <a:lnTo>
                      <a:pt x="598" y="314"/>
                    </a:lnTo>
                    <a:cubicBezTo>
                      <a:pt x="597" y="316"/>
                      <a:pt x="558" y="353"/>
                      <a:pt x="519" y="372"/>
                    </a:cubicBezTo>
                    <a:lnTo>
                      <a:pt x="519" y="372"/>
                    </a:lnTo>
                    <a:cubicBezTo>
                      <a:pt x="473" y="398"/>
                      <a:pt x="422" y="418"/>
                      <a:pt x="370" y="4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18">
                <a:extLst>
                  <a:ext uri="{FF2B5EF4-FFF2-40B4-BE49-F238E27FC236}">
                    <a16:creationId xmlns:a16="http://schemas.microsoft.com/office/drawing/2014/main" id="{D97D13A7-DC15-4240-9BDB-8E733513C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5808" y="12329725"/>
                <a:ext cx="471101" cy="305059"/>
              </a:xfrm>
              <a:custGeom>
                <a:avLst/>
                <a:gdLst>
                  <a:gd name="T0" fmla="*/ 0 w 537"/>
                  <a:gd name="T1" fmla="*/ 221 h 349"/>
                  <a:gd name="T2" fmla="*/ 0 w 537"/>
                  <a:gd name="T3" fmla="*/ 221 h 349"/>
                  <a:gd name="T4" fmla="*/ 117 w 537"/>
                  <a:gd name="T5" fmla="*/ 152 h 349"/>
                  <a:gd name="T6" fmla="*/ 117 w 537"/>
                  <a:gd name="T7" fmla="*/ 152 h 349"/>
                  <a:gd name="T8" fmla="*/ 281 w 537"/>
                  <a:gd name="T9" fmla="*/ 97 h 349"/>
                  <a:gd name="T10" fmla="*/ 281 w 537"/>
                  <a:gd name="T11" fmla="*/ 97 h 349"/>
                  <a:gd name="T12" fmla="*/ 528 w 537"/>
                  <a:gd name="T13" fmla="*/ 80 h 349"/>
                  <a:gd name="T14" fmla="*/ 528 w 537"/>
                  <a:gd name="T15" fmla="*/ 80 h 349"/>
                  <a:gd name="T16" fmla="*/ 266 w 537"/>
                  <a:gd name="T17" fmla="*/ 321 h 349"/>
                  <a:gd name="T18" fmla="*/ 266 w 537"/>
                  <a:gd name="T19" fmla="*/ 321 h 349"/>
                  <a:gd name="T20" fmla="*/ 0 w 537"/>
                  <a:gd name="T21" fmla="*/ 221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7" h="349">
                    <a:moveTo>
                      <a:pt x="0" y="221"/>
                    </a:moveTo>
                    <a:lnTo>
                      <a:pt x="0" y="221"/>
                    </a:lnTo>
                    <a:cubicBezTo>
                      <a:pt x="0" y="221"/>
                      <a:pt x="37" y="160"/>
                      <a:pt x="117" y="152"/>
                    </a:cubicBezTo>
                    <a:lnTo>
                      <a:pt x="117" y="152"/>
                    </a:lnTo>
                    <a:cubicBezTo>
                      <a:pt x="195" y="145"/>
                      <a:pt x="208" y="147"/>
                      <a:pt x="281" y="97"/>
                    </a:cubicBezTo>
                    <a:lnTo>
                      <a:pt x="281" y="97"/>
                    </a:lnTo>
                    <a:cubicBezTo>
                      <a:pt x="418" y="0"/>
                      <a:pt x="520" y="19"/>
                      <a:pt x="528" y="80"/>
                    </a:cubicBezTo>
                    <a:lnTo>
                      <a:pt x="528" y="80"/>
                    </a:lnTo>
                    <a:cubicBezTo>
                      <a:pt x="536" y="143"/>
                      <a:pt x="434" y="287"/>
                      <a:pt x="266" y="321"/>
                    </a:cubicBezTo>
                    <a:lnTo>
                      <a:pt x="266" y="321"/>
                    </a:lnTo>
                    <a:cubicBezTo>
                      <a:pt x="131" y="348"/>
                      <a:pt x="29" y="283"/>
                      <a:pt x="0" y="2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19">
                <a:extLst>
                  <a:ext uri="{FF2B5EF4-FFF2-40B4-BE49-F238E27FC236}">
                    <a16:creationId xmlns:a16="http://schemas.microsoft.com/office/drawing/2014/main" id="{2DB39886-8ACA-4B06-82A9-3A6B7434E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8085" y="12333588"/>
                <a:ext cx="486547" cy="293473"/>
              </a:xfrm>
              <a:custGeom>
                <a:avLst/>
                <a:gdLst>
                  <a:gd name="T0" fmla="*/ 18 w 555"/>
                  <a:gd name="T1" fmla="*/ 219 h 337"/>
                  <a:gd name="T2" fmla="*/ 18 w 555"/>
                  <a:gd name="T3" fmla="*/ 219 h 337"/>
                  <a:gd name="T4" fmla="*/ 273 w 555"/>
                  <a:gd name="T5" fmla="*/ 311 h 337"/>
                  <a:gd name="T6" fmla="*/ 273 w 555"/>
                  <a:gd name="T7" fmla="*/ 311 h 337"/>
                  <a:gd name="T8" fmla="*/ 529 w 555"/>
                  <a:gd name="T9" fmla="*/ 79 h 337"/>
                  <a:gd name="T10" fmla="*/ 529 w 555"/>
                  <a:gd name="T11" fmla="*/ 79 h 337"/>
                  <a:gd name="T12" fmla="*/ 500 w 555"/>
                  <a:gd name="T13" fmla="*/ 42 h 337"/>
                  <a:gd name="T14" fmla="*/ 500 w 555"/>
                  <a:gd name="T15" fmla="*/ 42 h 337"/>
                  <a:gd name="T16" fmla="*/ 295 w 555"/>
                  <a:gd name="T17" fmla="*/ 100 h 337"/>
                  <a:gd name="T18" fmla="*/ 295 w 555"/>
                  <a:gd name="T19" fmla="*/ 100 h 337"/>
                  <a:gd name="T20" fmla="*/ 145 w 555"/>
                  <a:gd name="T21" fmla="*/ 156 h 337"/>
                  <a:gd name="T22" fmla="*/ 145 w 555"/>
                  <a:gd name="T23" fmla="*/ 156 h 337"/>
                  <a:gd name="T24" fmla="*/ 126 w 555"/>
                  <a:gd name="T25" fmla="*/ 158 h 337"/>
                  <a:gd name="T26" fmla="*/ 126 w 555"/>
                  <a:gd name="T27" fmla="*/ 158 h 337"/>
                  <a:gd name="T28" fmla="*/ 18 w 555"/>
                  <a:gd name="T29" fmla="*/ 219 h 337"/>
                  <a:gd name="T30" fmla="*/ 212 w 555"/>
                  <a:gd name="T31" fmla="*/ 333 h 337"/>
                  <a:gd name="T32" fmla="*/ 212 w 555"/>
                  <a:gd name="T33" fmla="*/ 333 h 337"/>
                  <a:gd name="T34" fmla="*/ 1 w 555"/>
                  <a:gd name="T35" fmla="*/ 222 h 337"/>
                  <a:gd name="T36" fmla="*/ 1 w 555"/>
                  <a:gd name="T37" fmla="*/ 222 h 337"/>
                  <a:gd name="T38" fmla="*/ 2 w 555"/>
                  <a:gd name="T39" fmla="*/ 214 h 337"/>
                  <a:gd name="T40" fmla="*/ 2 w 555"/>
                  <a:gd name="T41" fmla="*/ 214 h 337"/>
                  <a:gd name="T42" fmla="*/ 124 w 555"/>
                  <a:gd name="T43" fmla="*/ 142 h 337"/>
                  <a:gd name="T44" fmla="*/ 124 w 555"/>
                  <a:gd name="T45" fmla="*/ 142 h 337"/>
                  <a:gd name="T46" fmla="*/ 143 w 555"/>
                  <a:gd name="T47" fmla="*/ 140 h 337"/>
                  <a:gd name="T48" fmla="*/ 143 w 555"/>
                  <a:gd name="T49" fmla="*/ 140 h 337"/>
                  <a:gd name="T50" fmla="*/ 286 w 555"/>
                  <a:gd name="T51" fmla="*/ 87 h 337"/>
                  <a:gd name="T52" fmla="*/ 286 w 555"/>
                  <a:gd name="T53" fmla="*/ 87 h 337"/>
                  <a:gd name="T54" fmla="*/ 507 w 555"/>
                  <a:gd name="T55" fmla="*/ 27 h 337"/>
                  <a:gd name="T56" fmla="*/ 507 w 555"/>
                  <a:gd name="T57" fmla="*/ 27 h 337"/>
                  <a:gd name="T58" fmla="*/ 546 w 555"/>
                  <a:gd name="T59" fmla="*/ 77 h 337"/>
                  <a:gd name="T60" fmla="*/ 546 w 555"/>
                  <a:gd name="T61" fmla="*/ 77 h 337"/>
                  <a:gd name="T62" fmla="*/ 277 w 555"/>
                  <a:gd name="T63" fmla="*/ 326 h 337"/>
                  <a:gd name="T64" fmla="*/ 277 w 555"/>
                  <a:gd name="T65" fmla="*/ 326 h 337"/>
                  <a:gd name="T66" fmla="*/ 212 w 555"/>
                  <a:gd name="T67" fmla="*/ 333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5" h="337">
                    <a:moveTo>
                      <a:pt x="18" y="219"/>
                    </a:moveTo>
                    <a:lnTo>
                      <a:pt x="18" y="219"/>
                    </a:lnTo>
                    <a:cubicBezTo>
                      <a:pt x="47" y="274"/>
                      <a:pt x="144" y="336"/>
                      <a:pt x="273" y="311"/>
                    </a:cubicBezTo>
                    <a:lnTo>
                      <a:pt x="273" y="311"/>
                    </a:lnTo>
                    <a:cubicBezTo>
                      <a:pt x="434" y="278"/>
                      <a:pt x="537" y="139"/>
                      <a:pt x="529" y="79"/>
                    </a:cubicBezTo>
                    <a:lnTo>
                      <a:pt x="529" y="79"/>
                    </a:lnTo>
                    <a:cubicBezTo>
                      <a:pt x="526" y="63"/>
                      <a:pt x="517" y="49"/>
                      <a:pt x="500" y="42"/>
                    </a:cubicBezTo>
                    <a:lnTo>
                      <a:pt x="500" y="42"/>
                    </a:lnTo>
                    <a:cubicBezTo>
                      <a:pt x="464" y="26"/>
                      <a:pt x="391" y="33"/>
                      <a:pt x="295" y="100"/>
                    </a:cubicBezTo>
                    <a:lnTo>
                      <a:pt x="295" y="100"/>
                    </a:lnTo>
                    <a:cubicBezTo>
                      <a:pt x="226" y="149"/>
                      <a:pt x="208" y="150"/>
                      <a:pt x="145" y="156"/>
                    </a:cubicBezTo>
                    <a:lnTo>
                      <a:pt x="145" y="156"/>
                    </a:lnTo>
                    <a:cubicBezTo>
                      <a:pt x="138" y="156"/>
                      <a:pt x="133" y="157"/>
                      <a:pt x="126" y="158"/>
                    </a:cubicBezTo>
                    <a:lnTo>
                      <a:pt x="126" y="158"/>
                    </a:lnTo>
                    <a:cubicBezTo>
                      <a:pt x="63" y="164"/>
                      <a:pt x="28" y="206"/>
                      <a:pt x="18" y="219"/>
                    </a:cubicBezTo>
                    <a:close/>
                    <a:moveTo>
                      <a:pt x="212" y="333"/>
                    </a:moveTo>
                    <a:lnTo>
                      <a:pt x="212" y="333"/>
                    </a:lnTo>
                    <a:cubicBezTo>
                      <a:pt x="109" y="333"/>
                      <a:pt x="29" y="281"/>
                      <a:pt x="1" y="222"/>
                    </a:cubicBezTo>
                    <a:lnTo>
                      <a:pt x="1" y="222"/>
                    </a:lnTo>
                    <a:cubicBezTo>
                      <a:pt x="0" y="219"/>
                      <a:pt x="0" y="216"/>
                      <a:pt x="2" y="214"/>
                    </a:cubicBezTo>
                    <a:lnTo>
                      <a:pt x="2" y="214"/>
                    </a:lnTo>
                    <a:cubicBezTo>
                      <a:pt x="3" y="211"/>
                      <a:pt x="42" y="149"/>
                      <a:pt x="124" y="142"/>
                    </a:cubicBezTo>
                    <a:lnTo>
                      <a:pt x="124" y="142"/>
                    </a:lnTo>
                    <a:cubicBezTo>
                      <a:pt x="131" y="141"/>
                      <a:pt x="137" y="141"/>
                      <a:pt x="143" y="140"/>
                    </a:cubicBezTo>
                    <a:lnTo>
                      <a:pt x="143" y="140"/>
                    </a:lnTo>
                    <a:cubicBezTo>
                      <a:pt x="205" y="134"/>
                      <a:pt x="220" y="132"/>
                      <a:pt x="286" y="87"/>
                    </a:cubicBezTo>
                    <a:lnTo>
                      <a:pt x="286" y="87"/>
                    </a:lnTo>
                    <a:cubicBezTo>
                      <a:pt x="353" y="40"/>
                      <a:pt x="445" y="0"/>
                      <a:pt x="507" y="27"/>
                    </a:cubicBezTo>
                    <a:lnTo>
                      <a:pt x="507" y="27"/>
                    </a:lnTo>
                    <a:cubicBezTo>
                      <a:pt x="529" y="36"/>
                      <a:pt x="542" y="55"/>
                      <a:pt x="546" y="77"/>
                    </a:cubicBezTo>
                    <a:lnTo>
                      <a:pt x="546" y="77"/>
                    </a:lnTo>
                    <a:cubicBezTo>
                      <a:pt x="554" y="144"/>
                      <a:pt x="449" y="291"/>
                      <a:pt x="277" y="326"/>
                    </a:cubicBezTo>
                    <a:lnTo>
                      <a:pt x="277" y="326"/>
                    </a:lnTo>
                    <a:cubicBezTo>
                      <a:pt x="254" y="331"/>
                      <a:pt x="233" y="333"/>
                      <a:pt x="212" y="3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0">
                <a:extLst>
                  <a:ext uri="{FF2B5EF4-FFF2-40B4-BE49-F238E27FC236}">
                    <a16:creationId xmlns:a16="http://schemas.microsoft.com/office/drawing/2014/main" id="{F0F948D2-55E8-47AD-A8BD-0B797100C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2229" y="11889516"/>
                <a:ext cx="320505" cy="706653"/>
              </a:xfrm>
              <a:custGeom>
                <a:avLst/>
                <a:gdLst>
                  <a:gd name="T0" fmla="*/ 356 w 365"/>
                  <a:gd name="T1" fmla="*/ 807 h 808"/>
                  <a:gd name="T2" fmla="*/ 356 w 365"/>
                  <a:gd name="T3" fmla="*/ 807 h 808"/>
                  <a:gd name="T4" fmla="*/ 348 w 365"/>
                  <a:gd name="T5" fmla="*/ 801 h 808"/>
                  <a:gd name="T6" fmla="*/ 348 w 365"/>
                  <a:gd name="T7" fmla="*/ 801 h 808"/>
                  <a:gd name="T8" fmla="*/ 133 w 365"/>
                  <a:gd name="T9" fmla="*/ 303 h 808"/>
                  <a:gd name="T10" fmla="*/ 133 w 365"/>
                  <a:gd name="T11" fmla="*/ 303 h 808"/>
                  <a:gd name="T12" fmla="*/ 2 w 365"/>
                  <a:gd name="T13" fmla="*/ 13 h 808"/>
                  <a:gd name="T14" fmla="*/ 2 w 365"/>
                  <a:gd name="T15" fmla="*/ 13 h 808"/>
                  <a:gd name="T16" fmla="*/ 7 w 365"/>
                  <a:gd name="T17" fmla="*/ 2 h 808"/>
                  <a:gd name="T18" fmla="*/ 7 w 365"/>
                  <a:gd name="T19" fmla="*/ 2 h 808"/>
                  <a:gd name="T20" fmla="*/ 18 w 365"/>
                  <a:gd name="T21" fmla="*/ 7 h 808"/>
                  <a:gd name="T22" fmla="*/ 18 w 365"/>
                  <a:gd name="T23" fmla="*/ 7 h 808"/>
                  <a:gd name="T24" fmla="*/ 147 w 365"/>
                  <a:gd name="T25" fmla="*/ 295 h 808"/>
                  <a:gd name="T26" fmla="*/ 147 w 365"/>
                  <a:gd name="T27" fmla="*/ 295 h 808"/>
                  <a:gd name="T28" fmla="*/ 363 w 365"/>
                  <a:gd name="T29" fmla="*/ 796 h 808"/>
                  <a:gd name="T30" fmla="*/ 363 w 365"/>
                  <a:gd name="T31" fmla="*/ 796 h 808"/>
                  <a:gd name="T32" fmla="*/ 357 w 365"/>
                  <a:gd name="T33" fmla="*/ 806 h 808"/>
                  <a:gd name="T34" fmla="*/ 357 w 365"/>
                  <a:gd name="T35" fmla="*/ 806 h 808"/>
                  <a:gd name="T36" fmla="*/ 356 w 365"/>
                  <a:gd name="T37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5" h="808">
                    <a:moveTo>
                      <a:pt x="356" y="807"/>
                    </a:moveTo>
                    <a:lnTo>
                      <a:pt x="356" y="807"/>
                    </a:lnTo>
                    <a:cubicBezTo>
                      <a:pt x="352" y="807"/>
                      <a:pt x="349" y="805"/>
                      <a:pt x="348" y="801"/>
                    </a:cubicBezTo>
                    <a:lnTo>
                      <a:pt x="348" y="801"/>
                    </a:lnTo>
                    <a:cubicBezTo>
                      <a:pt x="347" y="798"/>
                      <a:pt x="270" y="547"/>
                      <a:pt x="133" y="303"/>
                    </a:cubicBezTo>
                    <a:lnTo>
                      <a:pt x="133" y="303"/>
                    </a:lnTo>
                    <a:cubicBezTo>
                      <a:pt x="52" y="161"/>
                      <a:pt x="2" y="14"/>
                      <a:pt x="2" y="13"/>
                    </a:cubicBezTo>
                    <a:lnTo>
                      <a:pt x="2" y="13"/>
                    </a:lnTo>
                    <a:cubicBezTo>
                      <a:pt x="0" y="8"/>
                      <a:pt x="3" y="4"/>
                      <a:pt x="7" y="2"/>
                    </a:cubicBezTo>
                    <a:lnTo>
                      <a:pt x="7" y="2"/>
                    </a:lnTo>
                    <a:cubicBezTo>
                      <a:pt x="12" y="0"/>
                      <a:pt x="16" y="3"/>
                      <a:pt x="18" y="7"/>
                    </a:cubicBezTo>
                    <a:lnTo>
                      <a:pt x="18" y="7"/>
                    </a:lnTo>
                    <a:cubicBezTo>
                      <a:pt x="18" y="8"/>
                      <a:pt x="68" y="155"/>
                      <a:pt x="147" y="295"/>
                    </a:cubicBezTo>
                    <a:lnTo>
                      <a:pt x="147" y="295"/>
                    </a:lnTo>
                    <a:cubicBezTo>
                      <a:pt x="286" y="541"/>
                      <a:pt x="362" y="794"/>
                      <a:pt x="363" y="796"/>
                    </a:cubicBezTo>
                    <a:lnTo>
                      <a:pt x="363" y="796"/>
                    </a:lnTo>
                    <a:cubicBezTo>
                      <a:pt x="364" y="800"/>
                      <a:pt x="362" y="805"/>
                      <a:pt x="357" y="806"/>
                    </a:cubicBezTo>
                    <a:lnTo>
                      <a:pt x="357" y="806"/>
                    </a:lnTo>
                    <a:cubicBezTo>
                      <a:pt x="356" y="807"/>
                      <a:pt x="356" y="807"/>
                      <a:pt x="356" y="8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1">
                <a:extLst>
                  <a:ext uri="{FF2B5EF4-FFF2-40B4-BE49-F238E27FC236}">
                    <a16:creationId xmlns:a16="http://schemas.microsoft.com/office/drawing/2014/main" id="{30C7C250-01E5-41EF-9EC5-2F96D8A2D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0456" y="12121205"/>
                <a:ext cx="397732" cy="474964"/>
              </a:xfrm>
              <a:custGeom>
                <a:avLst/>
                <a:gdLst>
                  <a:gd name="T0" fmla="*/ 10 w 455"/>
                  <a:gd name="T1" fmla="*/ 541 h 542"/>
                  <a:gd name="T2" fmla="*/ 10 w 455"/>
                  <a:gd name="T3" fmla="*/ 541 h 542"/>
                  <a:gd name="T4" fmla="*/ 5 w 455"/>
                  <a:gd name="T5" fmla="*/ 539 h 542"/>
                  <a:gd name="T6" fmla="*/ 5 w 455"/>
                  <a:gd name="T7" fmla="*/ 539 h 542"/>
                  <a:gd name="T8" fmla="*/ 3 w 455"/>
                  <a:gd name="T9" fmla="*/ 528 h 542"/>
                  <a:gd name="T10" fmla="*/ 3 w 455"/>
                  <a:gd name="T11" fmla="*/ 528 h 542"/>
                  <a:gd name="T12" fmla="*/ 439 w 455"/>
                  <a:gd name="T13" fmla="*/ 3 h 542"/>
                  <a:gd name="T14" fmla="*/ 439 w 455"/>
                  <a:gd name="T15" fmla="*/ 3 h 542"/>
                  <a:gd name="T16" fmla="*/ 451 w 455"/>
                  <a:gd name="T17" fmla="*/ 4 h 542"/>
                  <a:gd name="T18" fmla="*/ 451 w 455"/>
                  <a:gd name="T19" fmla="*/ 4 h 542"/>
                  <a:gd name="T20" fmla="*/ 451 w 455"/>
                  <a:gd name="T21" fmla="*/ 16 h 542"/>
                  <a:gd name="T22" fmla="*/ 451 w 455"/>
                  <a:gd name="T23" fmla="*/ 16 h 542"/>
                  <a:gd name="T24" fmla="*/ 16 w 455"/>
                  <a:gd name="T25" fmla="*/ 537 h 542"/>
                  <a:gd name="T26" fmla="*/ 16 w 455"/>
                  <a:gd name="T27" fmla="*/ 537 h 542"/>
                  <a:gd name="T28" fmla="*/ 10 w 455"/>
                  <a:gd name="T29" fmla="*/ 541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5" h="542">
                    <a:moveTo>
                      <a:pt x="10" y="541"/>
                    </a:moveTo>
                    <a:lnTo>
                      <a:pt x="10" y="541"/>
                    </a:lnTo>
                    <a:cubicBezTo>
                      <a:pt x="8" y="541"/>
                      <a:pt x="7" y="540"/>
                      <a:pt x="5" y="539"/>
                    </a:cubicBezTo>
                    <a:lnTo>
                      <a:pt x="5" y="539"/>
                    </a:lnTo>
                    <a:cubicBezTo>
                      <a:pt x="1" y="537"/>
                      <a:pt x="0" y="532"/>
                      <a:pt x="3" y="528"/>
                    </a:cubicBezTo>
                    <a:lnTo>
                      <a:pt x="3" y="528"/>
                    </a:lnTo>
                    <a:cubicBezTo>
                      <a:pt x="5" y="525"/>
                      <a:pt x="237" y="178"/>
                      <a:pt x="439" y="3"/>
                    </a:cubicBezTo>
                    <a:lnTo>
                      <a:pt x="439" y="3"/>
                    </a:lnTo>
                    <a:cubicBezTo>
                      <a:pt x="443" y="0"/>
                      <a:pt x="448" y="1"/>
                      <a:pt x="451" y="4"/>
                    </a:cubicBezTo>
                    <a:lnTo>
                      <a:pt x="451" y="4"/>
                    </a:lnTo>
                    <a:cubicBezTo>
                      <a:pt x="454" y="8"/>
                      <a:pt x="453" y="13"/>
                      <a:pt x="451" y="16"/>
                    </a:cubicBezTo>
                    <a:lnTo>
                      <a:pt x="451" y="16"/>
                    </a:lnTo>
                    <a:cubicBezTo>
                      <a:pt x="250" y="189"/>
                      <a:pt x="19" y="533"/>
                      <a:pt x="16" y="537"/>
                    </a:cubicBezTo>
                    <a:lnTo>
                      <a:pt x="16" y="537"/>
                    </a:lnTo>
                    <a:cubicBezTo>
                      <a:pt x="15" y="539"/>
                      <a:pt x="13" y="541"/>
                      <a:pt x="10" y="54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2">
                <a:extLst>
                  <a:ext uri="{FF2B5EF4-FFF2-40B4-BE49-F238E27FC236}">
                    <a16:creationId xmlns:a16="http://schemas.microsoft.com/office/drawing/2014/main" id="{91D2756B-D2E3-4AC4-BD1E-D175B3CD9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9154" y="12437847"/>
                <a:ext cx="486547" cy="158322"/>
              </a:xfrm>
              <a:custGeom>
                <a:avLst/>
                <a:gdLst>
                  <a:gd name="T0" fmla="*/ 544 w 555"/>
                  <a:gd name="T1" fmla="*/ 178 h 179"/>
                  <a:gd name="T2" fmla="*/ 544 w 555"/>
                  <a:gd name="T3" fmla="*/ 178 h 179"/>
                  <a:gd name="T4" fmla="*/ 541 w 555"/>
                  <a:gd name="T5" fmla="*/ 177 h 179"/>
                  <a:gd name="T6" fmla="*/ 541 w 555"/>
                  <a:gd name="T7" fmla="*/ 177 h 179"/>
                  <a:gd name="T8" fmla="*/ 8 w 555"/>
                  <a:gd name="T9" fmla="*/ 16 h 179"/>
                  <a:gd name="T10" fmla="*/ 8 w 555"/>
                  <a:gd name="T11" fmla="*/ 16 h 179"/>
                  <a:gd name="T12" fmla="*/ 1 w 555"/>
                  <a:gd name="T13" fmla="*/ 8 h 179"/>
                  <a:gd name="T14" fmla="*/ 1 w 555"/>
                  <a:gd name="T15" fmla="*/ 8 h 179"/>
                  <a:gd name="T16" fmla="*/ 10 w 555"/>
                  <a:gd name="T17" fmla="*/ 0 h 179"/>
                  <a:gd name="T18" fmla="*/ 10 w 555"/>
                  <a:gd name="T19" fmla="*/ 0 h 179"/>
                  <a:gd name="T20" fmla="*/ 548 w 555"/>
                  <a:gd name="T21" fmla="*/ 162 h 179"/>
                  <a:gd name="T22" fmla="*/ 548 w 555"/>
                  <a:gd name="T23" fmla="*/ 162 h 179"/>
                  <a:gd name="T24" fmla="*/ 552 w 555"/>
                  <a:gd name="T25" fmla="*/ 173 h 179"/>
                  <a:gd name="T26" fmla="*/ 552 w 555"/>
                  <a:gd name="T27" fmla="*/ 173 h 179"/>
                  <a:gd name="T28" fmla="*/ 544 w 555"/>
                  <a:gd name="T29" fmla="*/ 1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5" h="179">
                    <a:moveTo>
                      <a:pt x="544" y="178"/>
                    </a:moveTo>
                    <a:lnTo>
                      <a:pt x="544" y="178"/>
                    </a:lnTo>
                    <a:cubicBezTo>
                      <a:pt x="543" y="178"/>
                      <a:pt x="541" y="177"/>
                      <a:pt x="541" y="177"/>
                    </a:cubicBezTo>
                    <a:lnTo>
                      <a:pt x="541" y="177"/>
                    </a:lnTo>
                    <a:cubicBezTo>
                      <a:pt x="469" y="145"/>
                      <a:pt x="220" y="37"/>
                      <a:pt x="8" y="16"/>
                    </a:cubicBezTo>
                    <a:lnTo>
                      <a:pt x="8" y="16"/>
                    </a:lnTo>
                    <a:cubicBezTo>
                      <a:pt x="4" y="16"/>
                      <a:pt x="0" y="12"/>
                      <a:pt x="1" y="8"/>
                    </a:cubicBezTo>
                    <a:lnTo>
                      <a:pt x="1" y="8"/>
                    </a:lnTo>
                    <a:cubicBezTo>
                      <a:pt x="1" y="2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225" y="21"/>
                      <a:pt x="475" y="130"/>
                      <a:pt x="548" y="162"/>
                    </a:cubicBezTo>
                    <a:lnTo>
                      <a:pt x="548" y="162"/>
                    </a:lnTo>
                    <a:cubicBezTo>
                      <a:pt x="552" y="164"/>
                      <a:pt x="554" y="169"/>
                      <a:pt x="552" y="173"/>
                    </a:cubicBezTo>
                    <a:lnTo>
                      <a:pt x="552" y="173"/>
                    </a:lnTo>
                    <a:cubicBezTo>
                      <a:pt x="550" y="176"/>
                      <a:pt x="548" y="178"/>
                      <a:pt x="544" y="17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3">
                <a:extLst>
                  <a:ext uri="{FF2B5EF4-FFF2-40B4-BE49-F238E27FC236}">
                    <a16:creationId xmlns:a16="http://schemas.microsoft.com/office/drawing/2014/main" id="{97A6BFAE-550E-491F-BEB9-39CF4D1B7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2932" y="12476462"/>
                <a:ext cx="417041" cy="119707"/>
              </a:xfrm>
              <a:custGeom>
                <a:avLst/>
                <a:gdLst>
                  <a:gd name="T0" fmla="*/ 10 w 475"/>
                  <a:gd name="T1" fmla="*/ 134 h 135"/>
                  <a:gd name="T2" fmla="*/ 10 w 475"/>
                  <a:gd name="T3" fmla="*/ 134 h 135"/>
                  <a:gd name="T4" fmla="*/ 3 w 475"/>
                  <a:gd name="T5" fmla="*/ 131 h 135"/>
                  <a:gd name="T6" fmla="*/ 3 w 475"/>
                  <a:gd name="T7" fmla="*/ 131 h 135"/>
                  <a:gd name="T8" fmla="*/ 4 w 475"/>
                  <a:gd name="T9" fmla="*/ 118 h 135"/>
                  <a:gd name="T10" fmla="*/ 4 w 475"/>
                  <a:gd name="T11" fmla="*/ 118 h 135"/>
                  <a:gd name="T12" fmla="*/ 466 w 475"/>
                  <a:gd name="T13" fmla="*/ 0 h 135"/>
                  <a:gd name="T14" fmla="*/ 466 w 475"/>
                  <a:gd name="T15" fmla="*/ 0 h 135"/>
                  <a:gd name="T16" fmla="*/ 466 w 475"/>
                  <a:gd name="T17" fmla="*/ 0 h 135"/>
                  <a:gd name="T18" fmla="*/ 474 w 475"/>
                  <a:gd name="T19" fmla="*/ 8 h 135"/>
                  <a:gd name="T20" fmla="*/ 474 w 475"/>
                  <a:gd name="T21" fmla="*/ 8 h 135"/>
                  <a:gd name="T22" fmla="*/ 467 w 475"/>
                  <a:gd name="T23" fmla="*/ 17 h 135"/>
                  <a:gd name="T24" fmla="*/ 467 w 475"/>
                  <a:gd name="T25" fmla="*/ 17 h 135"/>
                  <a:gd name="T26" fmla="*/ 14 w 475"/>
                  <a:gd name="T27" fmla="*/ 132 h 135"/>
                  <a:gd name="T28" fmla="*/ 14 w 475"/>
                  <a:gd name="T29" fmla="*/ 132 h 135"/>
                  <a:gd name="T30" fmla="*/ 10 w 475"/>
                  <a:gd name="T31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5" h="135">
                    <a:moveTo>
                      <a:pt x="10" y="134"/>
                    </a:moveTo>
                    <a:lnTo>
                      <a:pt x="10" y="134"/>
                    </a:lnTo>
                    <a:cubicBezTo>
                      <a:pt x="7" y="134"/>
                      <a:pt x="4" y="132"/>
                      <a:pt x="3" y="131"/>
                    </a:cubicBezTo>
                    <a:lnTo>
                      <a:pt x="3" y="131"/>
                    </a:lnTo>
                    <a:cubicBezTo>
                      <a:pt x="0" y="126"/>
                      <a:pt x="1" y="122"/>
                      <a:pt x="4" y="118"/>
                    </a:cubicBezTo>
                    <a:lnTo>
                      <a:pt x="4" y="118"/>
                    </a:lnTo>
                    <a:cubicBezTo>
                      <a:pt x="64" y="77"/>
                      <a:pt x="203" y="5"/>
                      <a:pt x="466" y="0"/>
                    </a:cubicBezTo>
                    <a:lnTo>
                      <a:pt x="466" y="0"/>
                    </a:lnTo>
                    <a:lnTo>
                      <a:pt x="466" y="0"/>
                    </a:lnTo>
                    <a:cubicBezTo>
                      <a:pt x="471" y="0"/>
                      <a:pt x="474" y="4"/>
                      <a:pt x="474" y="8"/>
                    </a:cubicBezTo>
                    <a:lnTo>
                      <a:pt x="474" y="8"/>
                    </a:lnTo>
                    <a:cubicBezTo>
                      <a:pt x="474" y="13"/>
                      <a:pt x="471" y="17"/>
                      <a:pt x="467" y="17"/>
                    </a:cubicBezTo>
                    <a:lnTo>
                      <a:pt x="467" y="17"/>
                    </a:lnTo>
                    <a:cubicBezTo>
                      <a:pt x="207" y="21"/>
                      <a:pt x="71" y="91"/>
                      <a:pt x="14" y="132"/>
                    </a:cubicBezTo>
                    <a:lnTo>
                      <a:pt x="14" y="132"/>
                    </a:lnTo>
                    <a:cubicBezTo>
                      <a:pt x="13" y="133"/>
                      <a:pt x="11" y="134"/>
                      <a:pt x="10" y="1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82FFECF8-153D-4557-B41A-6AC5C291428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970787D-DC7D-4082-8E87-32B7E4F4CF3F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11CC8FD-68D4-46AA-9681-E10B5EEAEFCC}"/>
              </a:ext>
            </a:extLst>
          </p:cNvPr>
          <p:cNvSpPr txBox="1"/>
          <p:nvPr/>
        </p:nvSpPr>
        <p:spPr>
          <a:xfrm>
            <a:off x="1837306" y="3341528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CF7D02-F962-4819-AF15-0A584E6BF409}"/>
              </a:ext>
            </a:extLst>
          </p:cNvPr>
          <p:cNvSpPr txBox="1"/>
          <p:nvPr/>
        </p:nvSpPr>
        <p:spPr>
          <a:xfrm>
            <a:off x="1837307" y="4022870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54E37A5-F1B5-4A72-B3B3-AD64FC1CC409}"/>
              </a:ext>
            </a:extLst>
          </p:cNvPr>
          <p:cNvSpPr txBox="1"/>
          <p:nvPr/>
        </p:nvSpPr>
        <p:spPr>
          <a:xfrm>
            <a:off x="10073447" y="3341528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2C9771B-6087-40F6-B66E-3870730B6E5F}"/>
              </a:ext>
            </a:extLst>
          </p:cNvPr>
          <p:cNvSpPr txBox="1"/>
          <p:nvPr/>
        </p:nvSpPr>
        <p:spPr>
          <a:xfrm>
            <a:off x="10073448" y="4022870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1BFFDD8-DDDA-42E7-A006-2BF8080E3D1D}"/>
              </a:ext>
            </a:extLst>
          </p:cNvPr>
          <p:cNvSpPr txBox="1"/>
          <p:nvPr/>
        </p:nvSpPr>
        <p:spPr>
          <a:xfrm>
            <a:off x="18299426" y="3341528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7303D8F-C70C-4E24-835F-4A4FB77E458D}"/>
              </a:ext>
            </a:extLst>
          </p:cNvPr>
          <p:cNvSpPr txBox="1"/>
          <p:nvPr/>
        </p:nvSpPr>
        <p:spPr>
          <a:xfrm>
            <a:off x="18299427" y="4022870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51275502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E2E5DEBF-701D-4DEC-A977-FE583800D6D9}"/>
              </a:ext>
            </a:extLst>
          </p:cNvPr>
          <p:cNvGrpSpPr/>
          <p:nvPr/>
        </p:nvGrpSpPr>
        <p:grpSpPr>
          <a:xfrm>
            <a:off x="5616712" y="6897226"/>
            <a:ext cx="13144225" cy="6071475"/>
            <a:chOff x="5616712" y="6897226"/>
            <a:chExt cx="13144225" cy="6071475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7208D0F-A2CB-4B73-A4E0-3AFD6D465322}"/>
                </a:ext>
              </a:extLst>
            </p:cNvPr>
            <p:cNvGrpSpPr/>
            <p:nvPr/>
          </p:nvGrpSpPr>
          <p:grpSpPr>
            <a:xfrm>
              <a:off x="5616712" y="10902325"/>
              <a:ext cx="13144225" cy="1679430"/>
              <a:chOff x="5616712" y="10902325"/>
              <a:chExt cx="13144225" cy="1679430"/>
            </a:xfrm>
          </p:grpSpPr>
          <p:sp>
            <p:nvSpPr>
              <p:cNvPr id="126" name="Freeform 2">
                <a:extLst>
                  <a:ext uri="{FF2B5EF4-FFF2-40B4-BE49-F238E27FC236}">
                    <a16:creationId xmlns:a16="http://schemas.microsoft.com/office/drawing/2014/main" id="{86123887-CCC2-4036-A834-30B814028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6712" y="12561808"/>
                <a:ext cx="13144225" cy="15957"/>
              </a:xfrm>
              <a:custGeom>
                <a:avLst/>
                <a:gdLst>
                  <a:gd name="T0" fmla="*/ 14518 w 14528"/>
                  <a:gd name="T1" fmla="*/ 17 h 18"/>
                  <a:gd name="T2" fmla="*/ 8 w 14528"/>
                  <a:gd name="T3" fmla="*/ 17 h 18"/>
                  <a:gd name="T4" fmla="*/ 8 w 14528"/>
                  <a:gd name="T5" fmla="*/ 17 h 18"/>
                  <a:gd name="T6" fmla="*/ 0 w 14528"/>
                  <a:gd name="T7" fmla="*/ 9 h 18"/>
                  <a:gd name="T8" fmla="*/ 0 w 14528"/>
                  <a:gd name="T9" fmla="*/ 9 h 18"/>
                  <a:gd name="T10" fmla="*/ 8 w 14528"/>
                  <a:gd name="T11" fmla="*/ 0 h 18"/>
                  <a:gd name="T12" fmla="*/ 14518 w 14528"/>
                  <a:gd name="T13" fmla="*/ 0 h 18"/>
                  <a:gd name="T14" fmla="*/ 14518 w 14528"/>
                  <a:gd name="T15" fmla="*/ 0 h 18"/>
                  <a:gd name="T16" fmla="*/ 14527 w 14528"/>
                  <a:gd name="T17" fmla="*/ 9 h 18"/>
                  <a:gd name="T18" fmla="*/ 14527 w 14528"/>
                  <a:gd name="T19" fmla="*/ 9 h 18"/>
                  <a:gd name="T20" fmla="*/ 14518 w 14528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28" h="18">
                    <a:moveTo>
                      <a:pt x="14518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4518" y="0"/>
                    </a:lnTo>
                    <a:lnTo>
                      <a:pt x="14518" y="0"/>
                    </a:lnTo>
                    <a:cubicBezTo>
                      <a:pt x="14523" y="0"/>
                      <a:pt x="14527" y="4"/>
                      <a:pt x="14527" y="9"/>
                    </a:cubicBezTo>
                    <a:lnTo>
                      <a:pt x="14527" y="9"/>
                    </a:lnTo>
                    <a:cubicBezTo>
                      <a:pt x="14527" y="13"/>
                      <a:pt x="14523" y="17"/>
                      <a:pt x="14518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3">
                <a:extLst>
                  <a:ext uri="{FF2B5EF4-FFF2-40B4-BE49-F238E27FC236}">
                    <a16:creationId xmlns:a16="http://schemas.microsoft.com/office/drawing/2014/main" id="{E1D9C584-547B-43CE-85D6-B43775F32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8950" y="11704144"/>
                <a:ext cx="219402" cy="494654"/>
              </a:xfrm>
              <a:custGeom>
                <a:avLst/>
                <a:gdLst>
                  <a:gd name="T0" fmla="*/ 0 w 242"/>
                  <a:gd name="T1" fmla="*/ 544 h 545"/>
                  <a:gd name="T2" fmla="*/ 0 w 242"/>
                  <a:gd name="T3" fmla="*/ 544 h 545"/>
                  <a:gd name="T4" fmla="*/ 239 w 242"/>
                  <a:gd name="T5" fmla="*/ 219 h 545"/>
                  <a:gd name="T6" fmla="*/ 239 w 242"/>
                  <a:gd name="T7" fmla="*/ 219 h 545"/>
                  <a:gd name="T8" fmla="*/ 66 w 242"/>
                  <a:gd name="T9" fmla="*/ 152 h 545"/>
                  <a:gd name="T10" fmla="*/ 66 w 242"/>
                  <a:gd name="T11" fmla="*/ 152 h 545"/>
                  <a:gd name="T12" fmla="*/ 0 w 242"/>
                  <a:gd name="T13" fmla="*/ 54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545">
                    <a:moveTo>
                      <a:pt x="0" y="544"/>
                    </a:moveTo>
                    <a:lnTo>
                      <a:pt x="0" y="544"/>
                    </a:lnTo>
                    <a:cubicBezTo>
                      <a:pt x="0" y="544"/>
                      <a:pt x="237" y="384"/>
                      <a:pt x="239" y="219"/>
                    </a:cubicBezTo>
                    <a:lnTo>
                      <a:pt x="239" y="219"/>
                    </a:lnTo>
                    <a:cubicBezTo>
                      <a:pt x="241" y="53"/>
                      <a:pt x="90" y="0"/>
                      <a:pt x="66" y="152"/>
                    </a:cubicBezTo>
                    <a:lnTo>
                      <a:pt x="66" y="152"/>
                    </a:lnTo>
                    <a:cubicBezTo>
                      <a:pt x="42" y="305"/>
                      <a:pt x="0" y="544"/>
                      <a:pt x="0" y="5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4">
                <a:extLst>
                  <a:ext uri="{FF2B5EF4-FFF2-40B4-BE49-F238E27FC236}">
                    <a16:creationId xmlns:a16="http://schemas.microsoft.com/office/drawing/2014/main" id="{050F973A-7832-4890-908A-A3D648A61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0972" y="11748023"/>
                <a:ext cx="235358" cy="454762"/>
              </a:xfrm>
              <a:custGeom>
                <a:avLst/>
                <a:gdLst>
                  <a:gd name="T0" fmla="*/ 148 w 258"/>
                  <a:gd name="T1" fmla="*/ 19 h 502"/>
                  <a:gd name="T2" fmla="*/ 148 w 258"/>
                  <a:gd name="T3" fmla="*/ 19 h 502"/>
                  <a:gd name="T4" fmla="*/ 83 w 258"/>
                  <a:gd name="T5" fmla="*/ 103 h 502"/>
                  <a:gd name="T6" fmla="*/ 83 w 258"/>
                  <a:gd name="T7" fmla="*/ 103 h 502"/>
                  <a:gd name="T8" fmla="*/ 20 w 258"/>
                  <a:gd name="T9" fmla="*/ 473 h 502"/>
                  <a:gd name="T10" fmla="*/ 20 w 258"/>
                  <a:gd name="T11" fmla="*/ 473 h 502"/>
                  <a:gd name="T12" fmla="*/ 239 w 258"/>
                  <a:gd name="T13" fmla="*/ 168 h 502"/>
                  <a:gd name="T14" fmla="*/ 239 w 258"/>
                  <a:gd name="T15" fmla="*/ 168 h 502"/>
                  <a:gd name="T16" fmla="*/ 152 w 258"/>
                  <a:gd name="T17" fmla="*/ 19 h 502"/>
                  <a:gd name="T18" fmla="*/ 152 w 258"/>
                  <a:gd name="T19" fmla="*/ 19 h 502"/>
                  <a:gd name="T20" fmla="*/ 148 w 258"/>
                  <a:gd name="T21" fmla="*/ 19 h 502"/>
                  <a:gd name="T22" fmla="*/ 8 w 258"/>
                  <a:gd name="T23" fmla="*/ 501 h 502"/>
                  <a:gd name="T24" fmla="*/ 8 w 258"/>
                  <a:gd name="T25" fmla="*/ 501 h 502"/>
                  <a:gd name="T26" fmla="*/ 4 w 258"/>
                  <a:gd name="T27" fmla="*/ 499 h 502"/>
                  <a:gd name="T28" fmla="*/ 4 w 258"/>
                  <a:gd name="T29" fmla="*/ 499 h 502"/>
                  <a:gd name="T30" fmla="*/ 0 w 258"/>
                  <a:gd name="T31" fmla="*/ 491 h 502"/>
                  <a:gd name="T32" fmla="*/ 0 w 258"/>
                  <a:gd name="T33" fmla="*/ 491 h 502"/>
                  <a:gd name="T34" fmla="*/ 66 w 258"/>
                  <a:gd name="T35" fmla="*/ 100 h 502"/>
                  <a:gd name="T36" fmla="*/ 66 w 258"/>
                  <a:gd name="T37" fmla="*/ 100 h 502"/>
                  <a:gd name="T38" fmla="*/ 153 w 258"/>
                  <a:gd name="T39" fmla="*/ 3 h 502"/>
                  <a:gd name="T40" fmla="*/ 153 w 258"/>
                  <a:gd name="T41" fmla="*/ 3 h 502"/>
                  <a:gd name="T42" fmla="*/ 256 w 258"/>
                  <a:gd name="T43" fmla="*/ 168 h 502"/>
                  <a:gd name="T44" fmla="*/ 256 w 258"/>
                  <a:gd name="T45" fmla="*/ 168 h 502"/>
                  <a:gd name="T46" fmla="*/ 132 w 258"/>
                  <a:gd name="T47" fmla="*/ 398 h 502"/>
                  <a:gd name="T48" fmla="*/ 132 w 258"/>
                  <a:gd name="T49" fmla="*/ 398 h 502"/>
                  <a:gd name="T50" fmla="*/ 13 w 258"/>
                  <a:gd name="T51" fmla="*/ 499 h 502"/>
                  <a:gd name="T52" fmla="*/ 13 w 258"/>
                  <a:gd name="T53" fmla="*/ 499 h 502"/>
                  <a:gd name="T54" fmla="*/ 8 w 258"/>
                  <a:gd name="T55" fmla="*/ 501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8" h="502">
                    <a:moveTo>
                      <a:pt x="148" y="19"/>
                    </a:moveTo>
                    <a:lnTo>
                      <a:pt x="148" y="19"/>
                    </a:lnTo>
                    <a:cubicBezTo>
                      <a:pt x="116" y="19"/>
                      <a:pt x="91" y="51"/>
                      <a:pt x="83" y="103"/>
                    </a:cubicBezTo>
                    <a:lnTo>
                      <a:pt x="83" y="103"/>
                    </a:lnTo>
                    <a:cubicBezTo>
                      <a:pt x="63" y="228"/>
                      <a:pt x="31" y="413"/>
                      <a:pt x="20" y="473"/>
                    </a:cubicBezTo>
                    <a:lnTo>
                      <a:pt x="20" y="473"/>
                    </a:lnTo>
                    <a:cubicBezTo>
                      <a:pt x="73" y="434"/>
                      <a:pt x="237" y="300"/>
                      <a:pt x="239" y="168"/>
                    </a:cubicBezTo>
                    <a:lnTo>
                      <a:pt x="239" y="168"/>
                    </a:lnTo>
                    <a:cubicBezTo>
                      <a:pt x="239" y="80"/>
                      <a:pt x="196" y="24"/>
                      <a:pt x="152" y="19"/>
                    </a:cubicBezTo>
                    <a:lnTo>
                      <a:pt x="152" y="19"/>
                    </a:lnTo>
                    <a:cubicBezTo>
                      <a:pt x="151" y="19"/>
                      <a:pt x="150" y="19"/>
                      <a:pt x="148" y="19"/>
                    </a:cubicBezTo>
                    <a:close/>
                    <a:moveTo>
                      <a:pt x="8" y="501"/>
                    </a:moveTo>
                    <a:lnTo>
                      <a:pt x="8" y="501"/>
                    </a:lnTo>
                    <a:cubicBezTo>
                      <a:pt x="6" y="501"/>
                      <a:pt x="5" y="500"/>
                      <a:pt x="4" y="499"/>
                    </a:cubicBezTo>
                    <a:lnTo>
                      <a:pt x="4" y="499"/>
                    </a:lnTo>
                    <a:cubicBezTo>
                      <a:pt x="0" y="498"/>
                      <a:pt x="0" y="494"/>
                      <a:pt x="0" y="491"/>
                    </a:cubicBezTo>
                    <a:lnTo>
                      <a:pt x="0" y="491"/>
                    </a:lnTo>
                    <a:cubicBezTo>
                      <a:pt x="0" y="488"/>
                      <a:pt x="42" y="251"/>
                      <a:pt x="66" y="100"/>
                    </a:cubicBezTo>
                    <a:lnTo>
                      <a:pt x="66" y="100"/>
                    </a:lnTo>
                    <a:cubicBezTo>
                      <a:pt x="78" y="24"/>
                      <a:pt x="119" y="0"/>
                      <a:pt x="153" y="3"/>
                    </a:cubicBezTo>
                    <a:lnTo>
                      <a:pt x="153" y="3"/>
                    </a:lnTo>
                    <a:cubicBezTo>
                      <a:pt x="218" y="8"/>
                      <a:pt x="257" y="91"/>
                      <a:pt x="256" y="168"/>
                    </a:cubicBezTo>
                    <a:lnTo>
                      <a:pt x="256" y="168"/>
                    </a:lnTo>
                    <a:cubicBezTo>
                      <a:pt x="255" y="238"/>
                      <a:pt x="214" y="316"/>
                      <a:pt x="132" y="398"/>
                    </a:cubicBezTo>
                    <a:lnTo>
                      <a:pt x="132" y="398"/>
                    </a:lnTo>
                    <a:cubicBezTo>
                      <a:pt x="74" y="458"/>
                      <a:pt x="13" y="499"/>
                      <a:pt x="13" y="499"/>
                    </a:cubicBezTo>
                    <a:lnTo>
                      <a:pt x="13" y="499"/>
                    </a:lnTo>
                    <a:cubicBezTo>
                      <a:pt x="11" y="500"/>
                      <a:pt x="9" y="501"/>
                      <a:pt x="8" y="5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5">
                <a:extLst>
                  <a:ext uri="{FF2B5EF4-FFF2-40B4-BE49-F238E27FC236}">
                    <a16:creationId xmlns:a16="http://schemas.microsoft.com/office/drawing/2014/main" id="{F276C7D8-08A2-4514-9D06-A08610B3F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3537" y="11684197"/>
                <a:ext cx="255305" cy="446784"/>
              </a:xfrm>
              <a:custGeom>
                <a:avLst/>
                <a:gdLst>
                  <a:gd name="T0" fmla="*/ 184 w 281"/>
                  <a:gd name="T1" fmla="*/ 492 h 493"/>
                  <a:gd name="T2" fmla="*/ 184 w 281"/>
                  <a:gd name="T3" fmla="*/ 492 h 493"/>
                  <a:gd name="T4" fmla="*/ 184 w 281"/>
                  <a:gd name="T5" fmla="*/ 84 h 493"/>
                  <a:gd name="T6" fmla="*/ 184 w 281"/>
                  <a:gd name="T7" fmla="*/ 84 h 493"/>
                  <a:gd name="T8" fmla="*/ 55 w 281"/>
                  <a:gd name="T9" fmla="*/ 229 h 493"/>
                  <a:gd name="T10" fmla="*/ 55 w 281"/>
                  <a:gd name="T11" fmla="*/ 229 h 493"/>
                  <a:gd name="T12" fmla="*/ 184 w 281"/>
                  <a:gd name="T13" fmla="*/ 492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493">
                    <a:moveTo>
                      <a:pt x="184" y="492"/>
                    </a:moveTo>
                    <a:lnTo>
                      <a:pt x="184" y="492"/>
                    </a:lnTo>
                    <a:cubicBezTo>
                      <a:pt x="184" y="492"/>
                      <a:pt x="280" y="169"/>
                      <a:pt x="184" y="84"/>
                    </a:cubicBezTo>
                    <a:lnTo>
                      <a:pt x="184" y="84"/>
                    </a:lnTo>
                    <a:cubicBezTo>
                      <a:pt x="87" y="0"/>
                      <a:pt x="0" y="108"/>
                      <a:pt x="55" y="229"/>
                    </a:cubicBezTo>
                    <a:lnTo>
                      <a:pt x="55" y="229"/>
                    </a:lnTo>
                    <a:cubicBezTo>
                      <a:pt x="109" y="349"/>
                      <a:pt x="184" y="492"/>
                      <a:pt x="184" y="4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6">
                <a:extLst>
                  <a:ext uri="{FF2B5EF4-FFF2-40B4-BE49-F238E27FC236}">
                    <a16:creationId xmlns:a16="http://schemas.microsoft.com/office/drawing/2014/main" id="{D45EE33C-D1EC-423C-8A56-97BE8855E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03" y="11716110"/>
                <a:ext cx="251317" cy="418861"/>
              </a:xfrm>
              <a:custGeom>
                <a:avLst/>
                <a:gdLst>
                  <a:gd name="T0" fmla="*/ 103 w 276"/>
                  <a:gd name="T1" fmla="*/ 26 h 465"/>
                  <a:gd name="T2" fmla="*/ 103 w 276"/>
                  <a:gd name="T3" fmla="*/ 26 h 465"/>
                  <a:gd name="T4" fmla="*/ 67 w 276"/>
                  <a:gd name="T5" fmla="*/ 38 h 465"/>
                  <a:gd name="T6" fmla="*/ 67 w 276"/>
                  <a:gd name="T7" fmla="*/ 38 h 465"/>
                  <a:gd name="T8" fmla="*/ 50 w 276"/>
                  <a:gd name="T9" fmla="*/ 189 h 465"/>
                  <a:gd name="T10" fmla="*/ 50 w 276"/>
                  <a:gd name="T11" fmla="*/ 189 h 465"/>
                  <a:gd name="T12" fmla="*/ 168 w 276"/>
                  <a:gd name="T13" fmla="*/ 433 h 465"/>
                  <a:gd name="T14" fmla="*/ 168 w 276"/>
                  <a:gd name="T15" fmla="*/ 433 h 465"/>
                  <a:gd name="T16" fmla="*/ 199 w 276"/>
                  <a:gd name="T17" fmla="*/ 283 h 465"/>
                  <a:gd name="T18" fmla="*/ 199 w 276"/>
                  <a:gd name="T19" fmla="*/ 283 h 465"/>
                  <a:gd name="T20" fmla="*/ 165 w 276"/>
                  <a:gd name="T21" fmla="*/ 55 h 465"/>
                  <a:gd name="T22" fmla="*/ 165 w 276"/>
                  <a:gd name="T23" fmla="*/ 55 h 465"/>
                  <a:gd name="T24" fmla="*/ 103 w 276"/>
                  <a:gd name="T25" fmla="*/ 26 h 465"/>
                  <a:gd name="T26" fmla="*/ 171 w 276"/>
                  <a:gd name="T27" fmla="*/ 464 h 465"/>
                  <a:gd name="T28" fmla="*/ 171 w 276"/>
                  <a:gd name="T29" fmla="*/ 464 h 465"/>
                  <a:gd name="T30" fmla="*/ 164 w 276"/>
                  <a:gd name="T31" fmla="*/ 460 h 465"/>
                  <a:gd name="T32" fmla="*/ 164 w 276"/>
                  <a:gd name="T33" fmla="*/ 460 h 465"/>
                  <a:gd name="T34" fmla="*/ 35 w 276"/>
                  <a:gd name="T35" fmla="*/ 196 h 465"/>
                  <a:gd name="T36" fmla="*/ 35 w 276"/>
                  <a:gd name="T37" fmla="*/ 196 h 465"/>
                  <a:gd name="T38" fmla="*/ 57 w 276"/>
                  <a:gd name="T39" fmla="*/ 24 h 465"/>
                  <a:gd name="T40" fmla="*/ 57 w 276"/>
                  <a:gd name="T41" fmla="*/ 24 h 465"/>
                  <a:gd name="T42" fmla="*/ 176 w 276"/>
                  <a:gd name="T43" fmla="*/ 42 h 465"/>
                  <a:gd name="T44" fmla="*/ 176 w 276"/>
                  <a:gd name="T45" fmla="*/ 42 h 465"/>
                  <a:gd name="T46" fmla="*/ 179 w 276"/>
                  <a:gd name="T47" fmla="*/ 458 h 465"/>
                  <a:gd name="T48" fmla="*/ 179 w 276"/>
                  <a:gd name="T49" fmla="*/ 458 h 465"/>
                  <a:gd name="T50" fmla="*/ 172 w 276"/>
                  <a:gd name="T51" fmla="*/ 464 h 465"/>
                  <a:gd name="T52" fmla="*/ 172 w 276"/>
                  <a:gd name="T53" fmla="*/ 464 h 465"/>
                  <a:gd name="T54" fmla="*/ 171 w 276"/>
                  <a:gd name="T5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6" h="465">
                    <a:moveTo>
                      <a:pt x="103" y="26"/>
                    </a:moveTo>
                    <a:lnTo>
                      <a:pt x="103" y="26"/>
                    </a:lnTo>
                    <a:cubicBezTo>
                      <a:pt x="90" y="26"/>
                      <a:pt x="78" y="30"/>
                      <a:pt x="67" y="38"/>
                    </a:cubicBezTo>
                    <a:lnTo>
                      <a:pt x="67" y="38"/>
                    </a:lnTo>
                    <a:cubicBezTo>
                      <a:pt x="36" y="61"/>
                      <a:pt x="20" y="121"/>
                      <a:pt x="50" y="189"/>
                    </a:cubicBezTo>
                    <a:lnTo>
                      <a:pt x="50" y="189"/>
                    </a:lnTo>
                    <a:cubicBezTo>
                      <a:pt x="92" y="283"/>
                      <a:pt x="147" y="390"/>
                      <a:pt x="168" y="433"/>
                    </a:cubicBezTo>
                    <a:lnTo>
                      <a:pt x="168" y="433"/>
                    </a:lnTo>
                    <a:cubicBezTo>
                      <a:pt x="176" y="403"/>
                      <a:pt x="190" y="345"/>
                      <a:pt x="199" y="283"/>
                    </a:cubicBezTo>
                    <a:lnTo>
                      <a:pt x="199" y="283"/>
                    </a:lnTo>
                    <a:cubicBezTo>
                      <a:pt x="214" y="166"/>
                      <a:pt x="202" y="88"/>
                      <a:pt x="165" y="55"/>
                    </a:cubicBezTo>
                    <a:lnTo>
                      <a:pt x="165" y="55"/>
                    </a:lnTo>
                    <a:cubicBezTo>
                      <a:pt x="144" y="36"/>
                      <a:pt x="122" y="26"/>
                      <a:pt x="103" y="26"/>
                    </a:cubicBezTo>
                    <a:close/>
                    <a:moveTo>
                      <a:pt x="171" y="464"/>
                    </a:moveTo>
                    <a:lnTo>
                      <a:pt x="171" y="464"/>
                    </a:lnTo>
                    <a:cubicBezTo>
                      <a:pt x="168" y="464"/>
                      <a:pt x="165" y="462"/>
                      <a:pt x="164" y="460"/>
                    </a:cubicBezTo>
                    <a:lnTo>
                      <a:pt x="164" y="460"/>
                    </a:lnTo>
                    <a:cubicBezTo>
                      <a:pt x="163" y="458"/>
                      <a:pt x="88" y="316"/>
                      <a:pt x="35" y="196"/>
                    </a:cubicBezTo>
                    <a:lnTo>
                      <a:pt x="35" y="196"/>
                    </a:lnTo>
                    <a:cubicBezTo>
                      <a:pt x="0" y="120"/>
                      <a:pt x="20" y="52"/>
                      <a:pt x="57" y="24"/>
                    </a:cubicBezTo>
                    <a:lnTo>
                      <a:pt x="57" y="24"/>
                    </a:lnTo>
                    <a:cubicBezTo>
                      <a:pt x="91" y="0"/>
                      <a:pt x="136" y="6"/>
                      <a:pt x="176" y="42"/>
                    </a:cubicBezTo>
                    <a:lnTo>
                      <a:pt x="176" y="42"/>
                    </a:lnTo>
                    <a:cubicBezTo>
                      <a:pt x="275" y="129"/>
                      <a:pt x="183" y="444"/>
                      <a:pt x="179" y="458"/>
                    </a:cubicBezTo>
                    <a:lnTo>
                      <a:pt x="179" y="458"/>
                    </a:lnTo>
                    <a:cubicBezTo>
                      <a:pt x="178" y="462"/>
                      <a:pt x="175" y="464"/>
                      <a:pt x="172" y="464"/>
                    </a:cubicBezTo>
                    <a:lnTo>
                      <a:pt x="172" y="464"/>
                    </a:lnTo>
                    <a:cubicBezTo>
                      <a:pt x="171" y="464"/>
                      <a:pt x="171" y="464"/>
                      <a:pt x="171" y="4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7">
                <a:extLst>
                  <a:ext uri="{FF2B5EF4-FFF2-40B4-BE49-F238E27FC236}">
                    <a16:creationId xmlns:a16="http://schemas.microsoft.com/office/drawing/2014/main" id="{49B3EA31-00DA-4F7A-9883-C9CB27E72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4379" y="11504687"/>
                <a:ext cx="239349" cy="554490"/>
              </a:xfrm>
              <a:custGeom>
                <a:avLst/>
                <a:gdLst>
                  <a:gd name="T0" fmla="*/ 91 w 264"/>
                  <a:gd name="T1" fmla="*/ 614 h 615"/>
                  <a:gd name="T2" fmla="*/ 91 w 264"/>
                  <a:gd name="T3" fmla="*/ 614 h 615"/>
                  <a:gd name="T4" fmla="*/ 30 w 264"/>
                  <a:gd name="T5" fmla="*/ 268 h 615"/>
                  <a:gd name="T6" fmla="*/ 30 w 264"/>
                  <a:gd name="T7" fmla="*/ 268 h 615"/>
                  <a:gd name="T8" fmla="*/ 207 w 264"/>
                  <a:gd name="T9" fmla="*/ 238 h 615"/>
                  <a:gd name="T10" fmla="*/ 207 w 264"/>
                  <a:gd name="T11" fmla="*/ 238 h 615"/>
                  <a:gd name="T12" fmla="*/ 91 w 264"/>
                  <a:gd name="T13" fmla="*/ 61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4" h="615">
                    <a:moveTo>
                      <a:pt x="91" y="614"/>
                    </a:moveTo>
                    <a:lnTo>
                      <a:pt x="91" y="614"/>
                    </a:lnTo>
                    <a:cubicBezTo>
                      <a:pt x="91" y="614"/>
                      <a:pt x="0" y="456"/>
                      <a:pt x="30" y="268"/>
                    </a:cubicBezTo>
                    <a:lnTo>
                      <a:pt x="30" y="268"/>
                    </a:lnTo>
                    <a:cubicBezTo>
                      <a:pt x="61" y="81"/>
                      <a:pt x="263" y="0"/>
                      <a:pt x="207" y="238"/>
                    </a:cubicBezTo>
                    <a:lnTo>
                      <a:pt x="207" y="238"/>
                    </a:lnTo>
                    <a:cubicBezTo>
                      <a:pt x="151" y="474"/>
                      <a:pt x="102" y="531"/>
                      <a:pt x="91" y="6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8">
                <a:extLst>
                  <a:ext uri="{FF2B5EF4-FFF2-40B4-BE49-F238E27FC236}">
                    <a16:creationId xmlns:a16="http://schemas.microsoft.com/office/drawing/2014/main" id="{EBD49425-BC4E-437E-A022-F5101190A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6401" y="11576491"/>
                <a:ext cx="223392" cy="494654"/>
              </a:xfrm>
              <a:custGeom>
                <a:avLst/>
                <a:gdLst>
                  <a:gd name="T0" fmla="*/ 178 w 247"/>
                  <a:gd name="T1" fmla="*/ 21 h 545"/>
                  <a:gd name="T2" fmla="*/ 178 w 247"/>
                  <a:gd name="T3" fmla="*/ 21 h 545"/>
                  <a:gd name="T4" fmla="*/ 159 w 247"/>
                  <a:gd name="T5" fmla="*/ 24 h 545"/>
                  <a:gd name="T6" fmla="*/ 159 w 247"/>
                  <a:gd name="T7" fmla="*/ 24 h 545"/>
                  <a:gd name="T8" fmla="*/ 47 w 247"/>
                  <a:gd name="T9" fmla="*/ 190 h 545"/>
                  <a:gd name="T10" fmla="*/ 47 w 247"/>
                  <a:gd name="T11" fmla="*/ 190 h 545"/>
                  <a:gd name="T12" fmla="*/ 96 w 247"/>
                  <a:gd name="T13" fmla="*/ 509 h 545"/>
                  <a:gd name="T14" fmla="*/ 96 w 247"/>
                  <a:gd name="T15" fmla="*/ 509 h 545"/>
                  <a:gd name="T16" fmla="*/ 126 w 247"/>
                  <a:gd name="T17" fmla="*/ 421 h 545"/>
                  <a:gd name="T18" fmla="*/ 126 w 247"/>
                  <a:gd name="T19" fmla="*/ 421 h 545"/>
                  <a:gd name="T20" fmla="*/ 208 w 247"/>
                  <a:gd name="T21" fmla="*/ 157 h 545"/>
                  <a:gd name="T22" fmla="*/ 208 w 247"/>
                  <a:gd name="T23" fmla="*/ 157 h 545"/>
                  <a:gd name="T24" fmla="*/ 200 w 247"/>
                  <a:gd name="T25" fmla="*/ 29 h 545"/>
                  <a:gd name="T26" fmla="*/ 200 w 247"/>
                  <a:gd name="T27" fmla="*/ 29 h 545"/>
                  <a:gd name="T28" fmla="*/ 178 w 247"/>
                  <a:gd name="T29" fmla="*/ 21 h 545"/>
                  <a:gd name="T30" fmla="*/ 100 w 247"/>
                  <a:gd name="T31" fmla="*/ 544 h 545"/>
                  <a:gd name="T32" fmla="*/ 100 w 247"/>
                  <a:gd name="T33" fmla="*/ 544 h 545"/>
                  <a:gd name="T34" fmla="*/ 92 w 247"/>
                  <a:gd name="T35" fmla="*/ 539 h 545"/>
                  <a:gd name="T36" fmla="*/ 92 w 247"/>
                  <a:gd name="T37" fmla="*/ 539 h 545"/>
                  <a:gd name="T38" fmla="*/ 31 w 247"/>
                  <a:gd name="T39" fmla="*/ 187 h 545"/>
                  <a:gd name="T40" fmla="*/ 31 w 247"/>
                  <a:gd name="T41" fmla="*/ 187 h 545"/>
                  <a:gd name="T42" fmla="*/ 153 w 247"/>
                  <a:gd name="T43" fmla="*/ 8 h 545"/>
                  <a:gd name="T44" fmla="*/ 153 w 247"/>
                  <a:gd name="T45" fmla="*/ 8 h 545"/>
                  <a:gd name="T46" fmla="*/ 211 w 247"/>
                  <a:gd name="T47" fmla="*/ 17 h 545"/>
                  <a:gd name="T48" fmla="*/ 211 w 247"/>
                  <a:gd name="T49" fmla="*/ 17 h 545"/>
                  <a:gd name="T50" fmla="*/ 224 w 247"/>
                  <a:gd name="T51" fmla="*/ 161 h 545"/>
                  <a:gd name="T52" fmla="*/ 224 w 247"/>
                  <a:gd name="T53" fmla="*/ 161 h 545"/>
                  <a:gd name="T54" fmla="*/ 141 w 247"/>
                  <a:gd name="T55" fmla="*/ 427 h 545"/>
                  <a:gd name="T56" fmla="*/ 141 w 247"/>
                  <a:gd name="T57" fmla="*/ 427 h 545"/>
                  <a:gd name="T58" fmla="*/ 109 w 247"/>
                  <a:gd name="T59" fmla="*/ 537 h 545"/>
                  <a:gd name="T60" fmla="*/ 109 w 247"/>
                  <a:gd name="T61" fmla="*/ 537 h 545"/>
                  <a:gd name="T62" fmla="*/ 102 w 247"/>
                  <a:gd name="T63" fmla="*/ 544 h 545"/>
                  <a:gd name="T64" fmla="*/ 102 w 247"/>
                  <a:gd name="T65" fmla="*/ 544 h 545"/>
                  <a:gd name="T66" fmla="*/ 100 w 247"/>
                  <a:gd name="T67" fmla="*/ 54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" h="545">
                    <a:moveTo>
                      <a:pt x="178" y="21"/>
                    </a:moveTo>
                    <a:lnTo>
                      <a:pt x="178" y="21"/>
                    </a:lnTo>
                    <a:cubicBezTo>
                      <a:pt x="171" y="21"/>
                      <a:pt x="164" y="23"/>
                      <a:pt x="159" y="24"/>
                    </a:cubicBezTo>
                    <a:lnTo>
                      <a:pt x="159" y="24"/>
                    </a:lnTo>
                    <a:cubicBezTo>
                      <a:pt x="116" y="39"/>
                      <a:pt x="61" y="103"/>
                      <a:pt x="47" y="190"/>
                    </a:cubicBezTo>
                    <a:lnTo>
                      <a:pt x="47" y="190"/>
                    </a:lnTo>
                    <a:cubicBezTo>
                      <a:pt x="24" y="333"/>
                      <a:pt x="73" y="460"/>
                      <a:pt x="96" y="509"/>
                    </a:cubicBezTo>
                    <a:lnTo>
                      <a:pt x="96" y="509"/>
                    </a:lnTo>
                    <a:cubicBezTo>
                      <a:pt x="103" y="481"/>
                      <a:pt x="113" y="455"/>
                      <a:pt x="126" y="421"/>
                    </a:cubicBezTo>
                    <a:lnTo>
                      <a:pt x="126" y="421"/>
                    </a:lnTo>
                    <a:cubicBezTo>
                      <a:pt x="147" y="365"/>
                      <a:pt x="176" y="289"/>
                      <a:pt x="208" y="157"/>
                    </a:cubicBezTo>
                    <a:lnTo>
                      <a:pt x="208" y="157"/>
                    </a:lnTo>
                    <a:cubicBezTo>
                      <a:pt x="223" y="93"/>
                      <a:pt x="220" y="47"/>
                      <a:pt x="200" y="29"/>
                    </a:cubicBezTo>
                    <a:lnTo>
                      <a:pt x="200" y="29"/>
                    </a:lnTo>
                    <a:cubicBezTo>
                      <a:pt x="193" y="23"/>
                      <a:pt x="185" y="21"/>
                      <a:pt x="178" y="21"/>
                    </a:cubicBezTo>
                    <a:close/>
                    <a:moveTo>
                      <a:pt x="100" y="544"/>
                    </a:moveTo>
                    <a:lnTo>
                      <a:pt x="100" y="544"/>
                    </a:lnTo>
                    <a:cubicBezTo>
                      <a:pt x="98" y="544"/>
                      <a:pt x="94" y="542"/>
                      <a:pt x="92" y="539"/>
                    </a:cubicBezTo>
                    <a:lnTo>
                      <a:pt x="92" y="539"/>
                    </a:lnTo>
                    <a:cubicBezTo>
                      <a:pt x="92" y="538"/>
                      <a:pt x="0" y="376"/>
                      <a:pt x="31" y="187"/>
                    </a:cubicBezTo>
                    <a:lnTo>
                      <a:pt x="31" y="187"/>
                    </a:lnTo>
                    <a:cubicBezTo>
                      <a:pt x="46" y="92"/>
                      <a:pt x="104" y="26"/>
                      <a:pt x="153" y="8"/>
                    </a:cubicBezTo>
                    <a:lnTo>
                      <a:pt x="153" y="8"/>
                    </a:lnTo>
                    <a:cubicBezTo>
                      <a:pt x="176" y="0"/>
                      <a:pt x="196" y="3"/>
                      <a:pt x="211" y="17"/>
                    </a:cubicBezTo>
                    <a:lnTo>
                      <a:pt x="211" y="17"/>
                    </a:lnTo>
                    <a:cubicBezTo>
                      <a:pt x="229" y="33"/>
                      <a:pt x="246" y="70"/>
                      <a:pt x="224" y="161"/>
                    </a:cubicBezTo>
                    <a:lnTo>
                      <a:pt x="224" y="161"/>
                    </a:lnTo>
                    <a:cubicBezTo>
                      <a:pt x="192" y="294"/>
                      <a:pt x="163" y="371"/>
                      <a:pt x="141" y="427"/>
                    </a:cubicBezTo>
                    <a:lnTo>
                      <a:pt x="141" y="427"/>
                    </a:lnTo>
                    <a:cubicBezTo>
                      <a:pt x="126" y="469"/>
                      <a:pt x="113" y="501"/>
                      <a:pt x="109" y="537"/>
                    </a:cubicBezTo>
                    <a:lnTo>
                      <a:pt x="109" y="537"/>
                    </a:lnTo>
                    <a:cubicBezTo>
                      <a:pt x="108" y="540"/>
                      <a:pt x="105" y="543"/>
                      <a:pt x="102" y="544"/>
                    </a:cubicBezTo>
                    <a:lnTo>
                      <a:pt x="102" y="544"/>
                    </a:lnTo>
                    <a:cubicBezTo>
                      <a:pt x="101" y="544"/>
                      <a:pt x="101" y="544"/>
                      <a:pt x="100" y="5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9">
                <a:extLst>
                  <a:ext uri="{FF2B5EF4-FFF2-40B4-BE49-F238E27FC236}">
                    <a16:creationId xmlns:a16="http://schemas.microsoft.com/office/drawing/2014/main" id="{DDCB95E4-0D5E-43AE-B78D-48152367F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5139" y="11353099"/>
                <a:ext cx="315141" cy="765915"/>
              </a:xfrm>
              <a:custGeom>
                <a:avLst/>
                <a:gdLst>
                  <a:gd name="T0" fmla="*/ 313 w 348"/>
                  <a:gd name="T1" fmla="*/ 846 h 847"/>
                  <a:gd name="T2" fmla="*/ 313 w 348"/>
                  <a:gd name="T3" fmla="*/ 846 h 847"/>
                  <a:gd name="T4" fmla="*/ 30 w 348"/>
                  <a:gd name="T5" fmla="*/ 461 h 847"/>
                  <a:gd name="T6" fmla="*/ 30 w 348"/>
                  <a:gd name="T7" fmla="*/ 461 h 847"/>
                  <a:gd name="T8" fmla="*/ 260 w 348"/>
                  <a:gd name="T9" fmla="*/ 219 h 847"/>
                  <a:gd name="T10" fmla="*/ 260 w 348"/>
                  <a:gd name="T11" fmla="*/ 219 h 847"/>
                  <a:gd name="T12" fmla="*/ 313 w 348"/>
                  <a:gd name="T13" fmla="*/ 846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8" h="847">
                    <a:moveTo>
                      <a:pt x="313" y="846"/>
                    </a:moveTo>
                    <a:lnTo>
                      <a:pt x="313" y="846"/>
                    </a:lnTo>
                    <a:cubicBezTo>
                      <a:pt x="313" y="846"/>
                      <a:pt x="61" y="705"/>
                      <a:pt x="30" y="461"/>
                    </a:cubicBezTo>
                    <a:lnTo>
                      <a:pt x="30" y="461"/>
                    </a:lnTo>
                    <a:cubicBezTo>
                      <a:pt x="0" y="217"/>
                      <a:pt x="172" y="0"/>
                      <a:pt x="260" y="219"/>
                    </a:cubicBezTo>
                    <a:lnTo>
                      <a:pt x="260" y="219"/>
                    </a:lnTo>
                    <a:cubicBezTo>
                      <a:pt x="347" y="437"/>
                      <a:pt x="254" y="544"/>
                      <a:pt x="313" y="8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0">
                <a:extLst>
                  <a:ext uri="{FF2B5EF4-FFF2-40B4-BE49-F238E27FC236}">
                    <a16:creationId xmlns:a16="http://schemas.microsoft.com/office/drawing/2014/main" id="{51762693-15F8-4D23-80D7-335702378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105" y="11456817"/>
                <a:ext cx="279240" cy="670176"/>
              </a:xfrm>
              <a:custGeom>
                <a:avLst/>
                <a:gdLst>
                  <a:gd name="T0" fmla="*/ 155 w 310"/>
                  <a:gd name="T1" fmla="*/ 22 h 741"/>
                  <a:gd name="T2" fmla="*/ 155 w 310"/>
                  <a:gd name="T3" fmla="*/ 22 h 741"/>
                  <a:gd name="T4" fmla="*/ 142 w 310"/>
                  <a:gd name="T5" fmla="*/ 24 h 741"/>
                  <a:gd name="T6" fmla="*/ 142 w 310"/>
                  <a:gd name="T7" fmla="*/ 24 h 741"/>
                  <a:gd name="T8" fmla="*/ 26 w 310"/>
                  <a:gd name="T9" fmla="*/ 345 h 741"/>
                  <a:gd name="T10" fmla="*/ 26 w 310"/>
                  <a:gd name="T11" fmla="*/ 345 h 741"/>
                  <a:gd name="T12" fmla="*/ 288 w 310"/>
                  <a:gd name="T13" fmla="*/ 714 h 741"/>
                  <a:gd name="T14" fmla="*/ 288 w 310"/>
                  <a:gd name="T15" fmla="*/ 714 h 741"/>
                  <a:gd name="T16" fmla="*/ 274 w 310"/>
                  <a:gd name="T17" fmla="*/ 405 h 741"/>
                  <a:gd name="T18" fmla="*/ 274 w 310"/>
                  <a:gd name="T19" fmla="*/ 405 h 741"/>
                  <a:gd name="T20" fmla="*/ 239 w 310"/>
                  <a:gd name="T21" fmla="*/ 107 h 741"/>
                  <a:gd name="T22" fmla="*/ 239 w 310"/>
                  <a:gd name="T23" fmla="*/ 107 h 741"/>
                  <a:gd name="T24" fmla="*/ 155 w 310"/>
                  <a:gd name="T25" fmla="*/ 22 h 741"/>
                  <a:gd name="T26" fmla="*/ 300 w 310"/>
                  <a:gd name="T27" fmla="*/ 740 h 741"/>
                  <a:gd name="T28" fmla="*/ 300 w 310"/>
                  <a:gd name="T29" fmla="*/ 740 h 741"/>
                  <a:gd name="T30" fmla="*/ 296 w 310"/>
                  <a:gd name="T31" fmla="*/ 739 h 741"/>
                  <a:gd name="T32" fmla="*/ 296 w 310"/>
                  <a:gd name="T33" fmla="*/ 739 h 741"/>
                  <a:gd name="T34" fmla="*/ 9 w 310"/>
                  <a:gd name="T35" fmla="*/ 347 h 741"/>
                  <a:gd name="T36" fmla="*/ 9 w 310"/>
                  <a:gd name="T37" fmla="*/ 347 h 741"/>
                  <a:gd name="T38" fmla="*/ 36 w 310"/>
                  <a:gd name="T39" fmla="*/ 124 h 741"/>
                  <a:gd name="T40" fmla="*/ 36 w 310"/>
                  <a:gd name="T41" fmla="*/ 124 h 741"/>
                  <a:gd name="T42" fmla="*/ 138 w 310"/>
                  <a:gd name="T43" fmla="*/ 8 h 741"/>
                  <a:gd name="T44" fmla="*/ 138 w 310"/>
                  <a:gd name="T45" fmla="*/ 8 h 741"/>
                  <a:gd name="T46" fmla="*/ 254 w 310"/>
                  <a:gd name="T47" fmla="*/ 100 h 741"/>
                  <a:gd name="T48" fmla="*/ 254 w 310"/>
                  <a:gd name="T49" fmla="*/ 100 h 741"/>
                  <a:gd name="T50" fmla="*/ 291 w 310"/>
                  <a:gd name="T51" fmla="*/ 406 h 741"/>
                  <a:gd name="T52" fmla="*/ 291 w 310"/>
                  <a:gd name="T53" fmla="*/ 406 h 741"/>
                  <a:gd name="T54" fmla="*/ 308 w 310"/>
                  <a:gd name="T55" fmla="*/ 729 h 741"/>
                  <a:gd name="T56" fmla="*/ 308 w 310"/>
                  <a:gd name="T57" fmla="*/ 729 h 741"/>
                  <a:gd name="T58" fmla="*/ 305 w 310"/>
                  <a:gd name="T59" fmla="*/ 738 h 741"/>
                  <a:gd name="T60" fmla="*/ 305 w 310"/>
                  <a:gd name="T61" fmla="*/ 738 h 741"/>
                  <a:gd name="T62" fmla="*/ 300 w 310"/>
                  <a:gd name="T63" fmla="*/ 740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0" h="741">
                    <a:moveTo>
                      <a:pt x="155" y="22"/>
                    </a:moveTo>
                    <a:lnTo>
                      <a:pt x="155" y="22"/>
                    </a:lnTo>
                    <a:cubicBezTo>
                      <a:pt x="152" y="22"/>
                      <a:pt x="147" y="23"/>
                      <a:pt x="142" y="24"/>
                    </a:cubicBezTo>
                    <a:lnTo>
                      <a:pt x="142" y="24"/>
                    </a:lnTo>
                    <a:cubicBezTo>
                      <a:pt x="72" y="41"/>
                      <a:pt x="7" y="186"/>
                      <a:pt x="26" y="345"/>
                    </a:cubicBezTo>
                    <a:lnTo>
                      <a:pt x="26" y="345"/>
                    </a:lnTo>
                    <a:cubicBezTo>
                      <a:pt x="51" y="547"/>
                      <a:pt x="233" y="679"/>
                      <a:pt x="288" y="714"/>
                    </a:cubicBezTo>
                    <a:lnTo>
                      <a:pt x="288" y="714"/>
                    </a:lnTo>
                    <a:cubicBezTo>
                      <a:pt x="265" y="583"/>
                      <a:pt x="270" y="489"/>
                      <a:pt x="274" y="405"/>
                    </a:cubicBezTo>
                    <a:lnTo>
                      <a:pt x="274" y="405"/>
                    </a:lnTo>
                    <a:cubicBezTo>
                      <a:pt x="280" y="307"/>
                      <a:pt x="285" y="222"/>
                      <a:pt x="239" y="107"/>
                    </a:cubicBezTo>
                    <a:lnTo>
                      <a:pt x="239" y="107"/>
                    </a:lnTo>
                    <a:cubicBezTo>
                      <a:pt x="217" y="51"/>
                      <a:pt x="188" y="22"/>
                      <a:pt x="155" y="22"/>
                    </a:cubicBezTo>
                    <a:close/>
                    <a:moveTo>
                      <a:pt x="300" y="740"/>
                    </a:moveTo>
                    <a:lnTo>
                      <a:pt x="300" y="740"/>
                    </a:lnTo>
                    <a:cubicBezTo>
                      <a:pt x="299" y="740"/>
                      <a:pt x="297" y="740"/>
                      <a:pt x="296" y="739"/>
                    </a:cubicBezTo>
                    <a:lnTo>
                      <a:pt x="296" y="739"/>
                    </a:lnTo>
                    <a:cubicBezTo>
                      <a:pt x="293" y="737"/>
                      <a:pt x="39" y="593"/>
                      <a:pt x="9" y="347"/>
                    </a:cubicBezTo>
                    <a:lnTo>
                      <a:pt x="9" y="347"/>
                    </a:lnTo>
                    <a:cubicBezTo>
                      <a:pt x="0" y="271"/>
                      <a:pt x="9" y="191"/>
                      <a:pt x="36" y="124"/>
                    </a:cubicBezTo>
                    <a:lnTo>
                      <a:pt x="36" y="124"/>
                    </a:lnTo>
                    <a:cubicBezTo>
                      <a:pt x="61" y="60"/>
                      <a:pt x="99" y="18"/>
                      <a:pt x="138" y="8"/>
                    </a:cubicBezTo>
                    <a:lnTo>
                      <a:pt x="138" y="8"/>
                    </a:lnTo>
                    <a:cubicBezTo>
                      <a:pt x="165" y="0"/>
                      <a:pt x="216" y="4"/>
                      <a:pt x="254" y="100"/>
                    </a:cubicBezTo>
                    <a:lnTo>
                      <a:pt x="254" y="100"/>
                    </a:lnTo>
                    <a:cubicBezTo>
                      <a:pt x="302" y="219"/>
                      <a:pt x="297" y="306"/>
                      <a:pt x="291" y="406"/>
                    </a:cubicBezTo>
                    <a:lnTo>
                      <a:pt x="291" y="406"/>
                    </a:lnTo>
                    <a:cubicBezTo>
                      <a:pt x="286" y="492"/>
                      <a:pt x="281" y="590"/>
                      <a:pt x="308" y="729"/>
                    </a:cubicBezTo>
                    <a:lnTo>
                      <a:pt x="308" y="729"/>
                    </a:lnTo>
                    <a:cubicBezTo>
                      <a:pt x="309" y="733"/>
                      <a:pt x="307" y="736"/>
                      <a:pt x="305" y="738"/>
                    </a:cubicBezTo>
                    <a:lnTo>
                      <a:pt x="305" y="738"/>
                    </a:lnTo>
                    <a:cubicBezTo>
                      <a:pt x="303" y="740"/>
                      <a:pt x="302" y="740"/>
                      <a:pt x="300" y="7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1">
                <a:extLst>
                  <a:ext uri="{FF2B5EF4-FFF2-40B4-BE49-F238E27FC236}">
                    <a16:creationId xmlns:a16="http://schemas.microsoft.com/office/drawing/2014/main" id="{ABE1CF51-4C78-4EB7-ACA3-5D06EA357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7595" y="11532609"/>
                <a:ext cx="3039726" cy="1041167"/>
              </a:xfrm>
              <a:custGeom>
                <a:avLst/>
                <a:gdLst>
                  <a:gd name="T0" fmla="*/ 47 w 3361"/>
                  <a:gd name="T1" fmla="*/ 1149 h 1150"/>
                  <a:gd name="T2" fmla="*/ 47 w 3361"/>
                  <a:gd name="T3" fmla="*/ 1149 h 1150"/>
                  <a:gd name="T4" fmla="*/ 145 w 3361"/>
                  <a:gd name="T5" fmla="*/ 825 h 1150"/>
                  <a:gd name="T6" fmla="*/ 145 w 3361"/>
                  <a:gd name="T7" fmla="*/ 825 h 1150"/>
                  <a:gd name="T8" fmla="*/ 580 w 3361"/>
                  <a:gd name="T9" fmla="*/ 779 h 1150"/>
                  <a:gd name="T10" fmla="*/ 580 w 3361"/>
                  <a:gd name="T11" fmla="*/ 779 h 1150"/>
                  <a:gd name="T12" fmla="*/ 1435 w 3361"/>
                  <a:gd name="T13" fmla="*/ 24 h 1150"/>
                  <a:gd name="T14" fmla="*/ 1435 w 3361"/>
                  <a:gd name="T15" fmla="*/ 24 h 1150"/>
                  <a:gd name="T16" fmla="*/ 1963 w 3361"/>
                  <a:gd name="T17" fmla="*/ 645 h 1150"/>
                  <a:gd name="T18" fmla="*/ 1963 w 3361"/>
                  <a:gd name="T19" fmla="*/ 645 h 1150"/>
                  <a:gd name="T20" fmla="*/ 2422 w 3361"/>
                  <a:gd name="T21" fmla="*/ 619 h 1150"/>
                  <a:gd name="T22" fmla="*/ 2422 w 3361"/>
                  <a:gd name="T23" fmla="*/ 619 h 1150"/>
                  <a:gd name="T24" fmla="*/ 2630 w 3361"/>
                  <a:gd name="T25" fmla="*/ 834 h 1150"/>
                  <a:gd name="T26" fmla="*/ 2630 w 3361"/>
                  <a:gd name="T27" fmla="*/ 834 h 1150"/>
                  <a:gd name="T28" fmla="*/ 2954 w 3361"/>
                  <a:gd name="T29" fmla="*/ 824 h 1150"/>
                  <a:gd name="T30" fmla="*/ 2954 w 3361"/>
                  <a:gd name="T31" fmla="*/ 824 h 1150"/>
                  <a:gd name="T32" fmla="*/ 3104 w 3361"/>
                  <a:gd name="T33" fmla="*/ 978 h 1150"/>
                  <a:gd name="T34" fmla="*/ 3104 w 3361"/>
                  <a:gd name="T35" fmla="*/ 978 h 1150"/>
                  <a:gd name="T36" fmla="*/ 3360 w 3361"/>
                  <a:gd name="T37" fmla="*/ 1149 h 1150"/>
                  <a:gd name="T38" fmla="*/ 47 w 3361"/>
                  <a:gd name="T39" fmla="*/ 1149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61" h="1150">
                    <a:moveTo>
                      <a:pt x="47" y="1149"/>
                    </a:moveTo>
                    <a:lnTo>
                      <a:pt x="47" y="1149"/>
                    </a:lnTo>
                    <a:cubicBezTo>
                      <a:pt x="47" y="1149"/>
                      <a:pt x="0" y="936"/>
                      <a:pt x="145" y="825"/>
                    </a:cubicBezTo>
                    <a:lnTo>
                      <a:pt x="145" y="825"/>
                    </a:lnTo>
                    <a:cubicBezTo>
                      <a:pt x="290" y="714"/>
                      <a:pt x="580" y="779"/>
                      <a:pt x="580" y="779"/>
                    </a:cubicBezTo>
                    <a:lnTo>
                      <a:pt x="580" y="779"/>
                    </a:lnTo>
                    <a:cubicBezTo>
                      <a:pt x="580" y="779"/>
                      <a:pt x="865" y="46"/>
                      <a:pt x="1435" y="24"/>
                    </a:cubicBezTo>
                    <a:lnTo>
                      <a:pt x="1435" y="24"/>
                    </a:lnTo>
                    <a:cubicBezTo>
                      <a:pt x="2006" y="0"/>
                      <a:pt x="1963" y="645"/>
                      <a:pt x="1963" y="645"/>
                    </a:cubicBezTo>
                    <a:lnTo>
                      <a:pt x="1963" y="645"/>
                    </a:lnTo>
                    <a:cubicBezTo>
                      <a:pt x="1963" y="645"/>
                      <a:pt x="2254" y="550"/>
                      <a:pt x="2422" y="619"/>
                    </a:cubicBezTo>
                    <a:lnTo>
                      <a:pt x="2422" y="619"/>
                    </a:lnTo>
                    <a:cubicBezTo>
                      <a:pt x="2592" y="688"/>
                      <a:pt x="2630" y="834"/>
                      <a:pt x="2630" y="834"/>
                    </a:cubicBezTo>
                    <a:lnTo>
                      <a:pt x="2630" y="834"/>
                    </a:lnTo>
                    <a:cubicBezTo>
                      <a:pt x="2630" y="834"/>
                      <a:pt x="2836" y="774"/>
                      <a:pt x="2954" y="824"/>
                    </a:cubicBezTo>
                    <a:lnTo>
                      <a:pt x="2954" y="824"/>
                    </a:lnTo>
                    <a:cubicBezTo>
                      <a:pt x="3071" y="872"/>
                      <a:pt x="3104" y="978"/>
                      <a:pt x="3104" y="978"/>
                    </a:cubicBezTo>
                    <a:lnTo>
                      <a:pt x="3104" y="978"/>
                    </a:lnTo>
                    <a:cubicBezTo>
                      <a:pt x="3104" y="978"/>
                      <a:pt x="3354" y="966"/>
                      <a:pt x="3360" y="1149"/>
                    </a:cubicBezTo>
                    <a:lnTo>
                      <a:pt x="47" y="11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2">
                <a:extLst>
                  <a:ext uri="{FF2B5EF4-FFF2-40B4-BE49-F238E27FC236}">
                    <a16:creationId xmlns:a16="http://schemas.microsoft.com/office/drawing/2014/main" id="{8AC3B1C1-E8C9-448F-A471-5719F72F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1530" y="11540588"/>
                <a:ext cx="3023770" cy="1041167"/>
              </a:xfrm>
              <a:custGeom>
                <a:avLst/>
                <a:gdLst>
                  <a:gd name="T0" fmla="*/ 3324 w 3343"/>
                  <a:gd name="T1" fmla="*/ 1131 h 1149"/>
                  <a:gd name="T2" fmla="*/ 3280 w 3343"/>
                  <a:gd name="T3" fmla="*/ 1038 h 1149"/>
                  <a:gd name="T4" fmla="*/ 3077 w 3343"/>
                  <a:gd name="T5" fmla="*/ 978 h 1149"/>
                  <a:gd name="T6" fmla="*/ 3069 w 3343"/>
                  <a:gd name="T7" fmla="*/ 972 h 1149"/>
                  <a:gd name="T8" fmla="*/ 2923 w 3343"/>
                  <a:gd name="T9" fmla="*/ 822 h 1149"/>
                  <a:gd name="T10" fmla="*/ 2606 w 3343"/>
                  <a:gd name="T11" fmla="*/ 834 h 1149"/>
                  <a:gd name="T12" fmla="*/ 2600 w 3343"/>
                  <a:gd name="T13" fmla="*/ 833 h 1149"/>
                  <a:gd name="T14" fmla="*/ 2596 w 3343"/>
                  <a:gd name="T15" fmla="*/ 828 h 1149"/>
                  <a:gd name="T16" fmla="*/ 2393 w 3343"/>
                  <a:gd name="T17" fmla="*/ 617 h 1149"/>
                  <a:gd name="T18" fmla="*/ 1938 w 3343"/>
                  <a:gd name="T19" fmla="*/ 644 h 1149"/>
                  <a:gd name="T20" fmla="*/ 1930 w 3343"/>
                  <a:gd name="T21" fmla="*/ 643 h 1149"/>
                  <a:gd name="T22" fmla="*/ 1927 w 3343"/>
                  <a:gd name="T23" fmla="*/ 635 h 1149"/>
                  <a:gd name="T24" fmla="*/ 1773 w 3343"/>
                  <a:gd name="T25" fmla="*/ 149 h 1149"/>
                  <a:gd name="T26" fmla="*/ 1409 w 3343"/>
                  <a:gd name="T27" fmla="*/ 23 h 1149"/>
                  <a:gd name="T28" fmla="*/ 773 w 3343"/>
                  <a:gd name="T29" fmla="*/ 406 h 1149"/>
                  <a:gd name="T30" fmla="*/ 560 w 3343"/>
                  <a:gd name="T31" fmla="*/ 773 h 1149"/>
                  <a:gd name="T32" fmla="*/ 550 w 3343"/>
                  <a:gd name="T33" fmla="*/ 778 h 1149"/>
                  <a:gd name="T34" fmla="*/ 123 w 3343"/>
                  <a:gd name="T35" fmla="*/ 823 h 1149"/>
                  <a:gd name="T36" fmla="*/ 23 w 3343"/>
                  <a:gd name="T37" fmla="*/ 1020 h 1149"/>
                  <a:gd name="T38" fmla="*/ 26 w 3343"/>
                  <a:gd name="T39" fmla="*/ 1131 h 1149"/>
                  <a:gd name="T40" fmla="*/ 20 w 3343"/>
                  <a:gd name="T41" fmla="*/ 1148 h 1149"/>
                  <a:gd name="T42" fmla="*/ 11 w 3343"/>
                  <a:gd name="T43" fmla="*/ 1141 h 1149"/>
                  <a:gd name="T44" fmla="*/ 6 w 3343"/>
                  <a:gd name="T45" fmla="*/ 1018 h 1149"/>
                  <a:gd name="T46" fmla="*/ 113 w 3343"/>
                  <a:gd name="T47" fmla="*/ 810 h 1149"/>
                  <a:gd name="T48" fmla="*/ 547 w 3343"/>
                  <a:gd name="T49" fmla="*/ 761 h 1149"/>
                  <a:gd name="T50" fmla="*/ 760 w 3343"/>
                  <a:gd name="T51" fmla="*/ 396 h 1149"/>
                  <a:gd name="T52" fmla="*/ 1408 w 3343"/>
                  <a:gd name="T53" fmla="*/ 6 h 1149"/>
                  <a:gd name="T54" fmla="*/ 1786 w 3343"/>
                  <a:gd name="T55" fmla="*/ 138 h 1149"/>
                  <a:gd name="T56" fmla="*/ 1944 w 3343"/>
                  <a:gd name="T57" fmla="*/ 624 h 1149"/>
                  <a:gd name="T58" fmla="*/ 2101 w 3343"/>
                  <a:gd name="T59" fmla="*/ 589 h 1149"/>
                  <a:gd name="T60" fmla="*/ 2399 w 3343"/>
                  <a:gd name="T61" fmla="*/ 602 h 1149"/>
                  <a:gd name="T62" fmla="*/ 2609 w 3343"/>
                  <a:gd name="T63" fmla="*/ 815 h 1149"/>
                  <a:gd name="T64" fmla="*/ 2929 w 3343"/>
                  <a:gd name="T65" fmla="*/ 806 h 1149"/>
                  <a:gd name="T66" fmla="*/ 3083 w 3343"/>
                  <a:gd name="T67" fmla="*/ 961 h 1149"/>
                  <a:gd name="T68" fmla="*/ 3292 w 3343"/>
                  <a:gd name="T69" fmla="*/ 1026 h 1149"/>
                  <a:gd name="T70" fmla="*/ 3342 w 3343"/>
                  <a:gd name="T71" fmla="*/ 1139 h 1149"/>
                  <a:gd name="T72" fmla="*/ 3339 w 3343"/>
                  <a:gd name="T73" fmla="*/ 1145 h 1149"/>
                  <a:gd name="T74" fmla="*/ 3333 w 3343"/>
                  <a:gd name="T75" fmla="*/ 1148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43" h="1149">
                    <a:moveTo>
                      <a:pt x="26" y="1131"/>
                    </a:moveTo>
                    <a:lnTo>
                      <a:pt x="3324" y="1131"/>
                    </a:lnTo>
                    <a:lnTo>
                      <a:pt x="3324" y="1131"/>
                    </a:lnTo>
                    <a:cubicBezTo>
                      <a:pt x="3322" y="1093"/>
                      <a:pt x="3307" y="1062"/>
                      <a:pt x="3280" y="1038"/>
                    </a:cubicBezTo>
                    <a:lnTo>
                      <a:pt x="3280" y="1038"/>
                    </a:lnTo>
                    <a:cubicBezTo>
                      <a:pt x="3210" y="973"/>
                      <a:pt x="3079" y="978"/>
                      <a:pt x="3077" y="978"/>
                    </a:cubicBezTo>
                    <a:lnTo>
                      <a:pt x="3077" y="978"/>
                    </a:lnTo>
                    <a:cubicBezTo>
                      <a:pt x="3074" y="978"/>
                      <a:pt x="3070" y="975"/>
                      <a:pt x="3069" y="972"/>
                    </a:cubicBezTo>
                    <a:lnTo>
                      <a:pt x="3069" y="972"/>
                    </a:lnTo>
                    <a:cubicBezTo>
                      <a:pt x="3069" y="971"/>
                      <a:pt x="3035" y="868"/>
                      <a:pt x="2923" y="822"/>
                    </a:cubicBezTo>
                    <a:lnTo>
                      <a:pt x="2923" y="822"/>
                    </a:lnTo>
                    <a:cubicBezTo>
                      <a:pt x="2810" y="775"/>
                      <a:pt x="2608" y="833"/>
                      <a:pt x="2606" y="834"/>
                    </a:cubicBezTo>
                    <a:lnTo>
                      <a:pt x="2606" y="834"/>
                    </a:lnTo>
                    <a:cubicBezTo>
                      <a:pt x="2604" y="835"/>
                      <a:pt x="2602" y="834"/>
                      <a:pt x="2600" y="833"/>
                    </a:cubicBezTo>
                    <a:lnTo>
                      <a:pt x="2600" y="833"/>
                    </a:lnTo>
                    <a:cubicBezTo>
                      <a:pt x="2597" y="832"/>
                      <a:pt x="2596" y="830"/>
                      <a:pt x="2596" y="828"/>
                    </a:cubicBezTo>
                    <a:lnTo>
                      <a:pt x="2596" y="828"/>
                    </a:lnTo>
                    <a:cubicBezTo>
                      <a:pt x="2595" y="826"/>
                      <a:pt x="2555" y="684"/>
                      <a:pt x="2393" y="617"/>
                    </a:cubicBezTo>
                    <a:lnTo>
                      <a:pt x="2393" y="617"/>
                    </a:lnTo>
                    <a:cubicBezTo>
                      <a:pt x="2228" y="551"/>
                      <a:pt x="1940" y="643"/>
                      <a:pt x="1938" y="644"/>
                    </a:cubicBezTo>
                    <a:lnTo>
                      <a:pt x="1938" y="644"/>
                    </a:lnTo>
                    <a:cubicBezTo>
                      <a:pt x="1936" y="644"/>
                      <a:pt x="1932" y="644"/>
                      <a:pt x="1930" y="643"/>
                    </a:cubicBezTo>
                    <a:lnTo>
                      <a:pt x="1930" y="643"/>
                    </a:lnTo>
                    <a:cubicBezTo>
                      <a:pt x="1928" y="641"/>
                      <a:pt x="1927" y="638"/>
                      <a:pt x="1927" y="635"/>
                    </a:cubicBezTo>
                    <a:lnTo>
                      <a:pt x="1927" y="635"/>
                    </a:lnTo>
                    <a:cubicBezTo>
                      <a:pt x="1927" y="632"/>
                      <a:pt x="1946" y="327"/>
                      <a:pt x="1773" y="149"/>
                    </a:cubicBezTo>
                    <a:lnTo>
                      <a:pt x="1773" y="149"/>
                    </a:lnTo>
                    <a:cubicBezTo>
                      <a:pt x="1685" y="59"/>
                      <a:pt x="1563" y="16"/>
                      <a:pt x="1409" y="23"/>
                    </a:cubicBezTo>
                    <a:lnTo>
                      <a:pt x="1409" y="23"/>
                    </a:lnTo>
                    <a:cubicBezTo>
                      <a:pt x="1249" y="29"/>
                      <a:pt x="1007" y="101"/>
                      <a:pt x="773" y="406"/>
                    </a:cubicBezTo>
                    <a:lnTo>
                      <a:pt x="773" y="406"/>
                    </a:lnTo>
                    <a:cubicBezTo>
                      <a:pt x="633" y="589"/>
                      <a:pt x="561" y="772"/>
                      <a:pt x="560" y="773"/>
                    </a:cubicBezTo>
                    <a:lnTo>
                      <a:pt x="560" y="773"/>
                    </a:lnTo>
                    <a:cubicBezTo>
                      <a:pt x="559" y="776"/>
                      <a:pt x="554" y="779"/>
                      <a:pt x="550" y="778"/>
                    </a:cubicBezTo>
                    <a:lnTo>
                      <a:pt x="550" y="778"/>
                    </a:lnTo>
                    <a:cubicBezTo>
                      <a:pt x="547" y="777"/>
                      <a:pt x="263" y="715"/>
                      <a:pt x="123" y="823"/>
                    </a:cubicBezTo>
                    <a:lnTo>
                      <a:pt x="123" y="823"/>
                    </a:lnTo>
                    <a:cubicBezTo>
                      <a:pt x="65" y="868"/>
                      <a:pt x="31" y="934"/>
                      <a:pt x="23" y="1020"/>
                    </a:cubicBezTo>
                    <a:lnTo>
                      <a:pt x="23" y="1020"/>
                    </a:lnTo>
                    <a:cubicBezTo>
                      <a:pt x="18" y="1071"/>
                      <a:pt x="24" y="1115"/>
                      <a:pt x="26" y="1131"/>
                    </a:cubicBezTo>
                    <a:close/>
                    <a:moveTo>
                      <a:pt x="3333" y="1148"/>
                    </a:moveTo>
                    <a:lnTo>
                      <a:pt x="20" y="1148"/>
                    </a:lnTo>
                    <a:lnTo>
                      <a:pt x="20" y="1148"/>
                    </a:lnTo>
                    <a:cubicBezTo>
                      <a:pt x="16" y="1148"/>
                      <a:pt x="12" y="1144"/>
                      <a:pt x="11" y="1141"/>
                    </a:cubicBezTo>
                    <a:lnTo>
                      <a:pt x="11" y="1141"/>
                    </a:lnTo>
                    <a:cubicBezTo>
                      <a:pt x="11" y="1139"/>
                      <a:pt x="0" y="1086"/>
                      <a:pt x="6" y="1018"/>
                    </a:cubicBezTo>
                    <a:lnTo>
                      <a:pt x="6" y="1018"/>
                    </a:lnTo>
                    <a:cubicBezTo>
                      <a:pt x="16" y="929"/>
                      <a:pt x="53" y="856"/>
                      <a:pt x="113" y="810"/>
                    </a:cubicBezTo>
                    <a:lnTo>
                      <a:pt x="113" y="810"/>
                    </a:lnTo>
                    <a:cubicBezTo>
                      <a:pt x="249" y="705"/>
                      <a:pt x="501" y="751"/>
                      <a:pt x="547" y="761"/>
                    </a:cubicBezTo>
                    <a:lnTo>
                      <a:pt x="547" y="761"/>
                    </a:lnTo>
                    <a:cubicBezTo>
                      <a:pt x="562" y="726"/>
                      <a:pt x="633" y="561"/>
                      <a:pt x="760" y="396"/>
                    </a:cubicBezTo>
                    <a:lnTo>
                      <a:pt x="760" y="396"/>
                    </a:lnTo>
                    <a:cubicBezTo>
                      <a:pt x="891" y="224"/>
                      <a:pt x="1110" y="18"/>
                      <a:pt x="1408" y="6"/>
                    </a:cubicBezTo>
                    <a:lnTo>
                      <a:pt x="1408" y="6"/>
                    </a:lnTo>
                    <a:cubicBezTo>
                      <a:pt x="1568" y="0"/>
                      <a:pt x="1694" y="44"/>
                      <a:pt x="1786" y="138"/>
                    </a:cubicBezTo>
                    <a:lnTo>
                      <a:pt x="1786" y="138"/>
                    </a:lnTo>
                    <a:cubicBezTo>
                      <a:pt x="1943" y="300"/>
                      <a:pt x="1946" y="565"/>
                      <a:pt x="1944" y="624"/>
                    </a:cubicBezTo>
                    <a:lnTo>
                      <a:pt x="1944" y="624"/>
                    </a:lnTo>
                    <a:cubicBezTo>
                      <a:pt x="1968" y="617"/>
                      <a:pt x="2029" y="601"/>
                      <a:pt x="2101" y="589"/>
                    </a:cubicBezTo>
                    <a:lnTo>
                      <a:pt x="2101" y="589"/>
                    </a:lnTo>
                    <a:cubicBezTo>
                      <a:pt x="2227" y="569"/>
                      <a:pt x="2327" y="573"/>
                      <a:pt x="2399" y="602"/>
                    </a:cubicBezTo>
                    <a:lnTo>
                      <a:pt x="2399" y="602"/>
                    </a:lnTo>
                    <a:cubicBezTo>
                      <a:pt x="2549" y="664"/>
                      <a:pt x="2598" y="783"/>
                      <a:pt x="2609" y="815"/>
                    </a:cubicBezTo>
                    <a:lnTo>
                      <a:pt x="2609" y="815"/>
                    </a:lnTo>
                    <a:cubicBezTo>
                      <a:pt x="2649" y="804"/>
                      <a:pt x="2822" y="761"/>
                      <a:pt x="2929" y="806"/>
                    </a:cubicBezTo>
                    <a:lnTo>
                      <a:pt x="2929" y="806"/>
                    </a:lnTo>
                    <a:cubicBezTo>
                      <a:pt x="3035" y="850"/>
                      <a:pt x="3074" y="938"/>
                      <a:pt x="3083" y="961"/>
                    </a:cubicBezTo>
                    <a:lnTo>
                      <a:pt x="3083" y="961"/>
                    </a:lnTo>
                    <a:cubicBezTo>
                      <a:pt x="3111" y="961"/>
                      <a:pt x="3224" y="963"/>
                      <a:pt x="3292" y="1026"/>
                    </a:cubicBezTo>
                    <a:lnTo>
                      <a:pt x="3292" y="1026"/>
                    </a:lnTo>
                    <a:cubicBezTo>
                      <a:pt x="3323" y="1055"/>
                      <a:pt x="3340" y="1093"/>
                      <a:pt x="3342" y="1139"/>
                    </a:cubicBezTo>
                    <a:lnTo>
                      <a:pt x="3342" y="1139"/>
                    </a:lnTo>
                    <a:cubicBezTo>
                      <a:pt x="3342" y="1141"/>
                      <a:pt x="3341" y="1144"/>
                      <a:pt x="3339" y="1145"/>
                    </a:cubicBezTo>
                    <a:lnTo>
                      <a:pt x="3339" y="1145"/>
                    </a:lnTo>
                    <a:cubicBezTo>
                      <a:pt x="3338" y="1147"/>
                      <a:pt x="3336" y="1148"/>
                      <a:pt x="3333" y="1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">
                <a:extLst>
                  <a:ext uri="{FF2B5EF4-FFF2-40B4-BE49-F238E27FC236}">
                    <a16:creationId xmlns:a16="http://schemas.microsoft.com/office/drawing/2014/main" id="{DAD06EF2-DD9B-4D9D-B66A-3964B60D2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6780" y="11624361"/>
                <a:ext cx="235361" cy="618316"/>
              </a:xfrm>
              <a:custGeom>
                <a:avLst/>
                <a:gdLst>
                  <a:gd name="T0" fmla="*/ 252 w 262"/>
                  <a:gd name="T1" fmla="*/ 684 h 685"/>
                  <a:gd name="T2" fmla="*/ 252 w 262"/>
                  <a:gd name="T3" fmla="*/ 684 h 685"/>
                  <a:gd name="T4" fmla="*/ 245 w 262"/>
                  <a:gd name="T5" fmla="*/ 681 h 685"/>
                  <a:gd name="T6" fmla="*/ 245 w 262"/>
                  <a:gd name="T7" fmla="*/ 681 h 685"/>
                  <a:gd name="T8" fmla="*/ 12 w 262"/>
                  <a:gd name="T9" fmla="*/ 8 h 685"/>
                  <a:gd name="T10" fmla="*/ 12 w 262"/>
                  <a:gd name="T11" fmla="*/ 8 h 685"/>
                  <a:gd name="T12" fmla="*/ 21 w 262"/>
                  <a:gd name="T13" fmla="*/ 0 h 685"/>
                  <a:gd name="T14" fmla="*/ 21 w 262"/>
                  <a:gd name="T15" fmla="*/ 0 h 685"/>
                  <a:gd name="T16" fmla="*/ 28 w 262"/>
                  <a:gd name="T17" fmla="*/ 8 h 685"/>
                  <a:gd name="T18" fmla="*/ 28 w 262"/>
                  <a:gd name="T19" fmla="*/ 8 h 685"/>
                  <a:gd name="T20" fmla="*/ 258 w 262"/>
                  <a:gd name="T21" fmla="*/ 671 h 685"/>
                  <a:gd name="T22" fmla="*/ 258 w 262"/>
                  <a:gd name="T23" fmla="*/ 671 h 685"/>
                  <a:gd name="T24" fmla="*/ 257 w 262"/>
                  <a:gd name="T25" fmla="*/ 682 h 685"/>
                  <a:gd name="T26" fmla="*/ 257 w 262"/>
                  <a:gd name="T27" fmla="*/ 682 h 685"/>
                  <a:gd name="T28" fmla="*/ 252 w 262"/>
                  <a:gd name="T29" fmla="*/ 684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2" h="685">
                    <a:moveTo>
                      <a:pt x="252" y="684"/>
                    </a:moveTo>
                    <a:lnTo>
                      <a:pt x="252" y="684"/>
                    </a:lnTo>
                    <a:cubicBezTo>
                      <a:pt x="249" y="684"/>
                      <a:pt x="246" y="683"/>
                      <a:pt x="245" y="681"/>
                    </a:cubicBezTo>
                    <a:lnTo>
                      <a:pt x="245" y="681"/>
                    </a:lnTo>
                    <a:cubicBezTo>
                      <a:pt x="243" y="679"/>
                      <a:pt x="0" y="375"/>
                      <a:pt x="12" y="8"/>
                    </a:cubicBezTo>
                    <a:lnTo>
                      <a:pt x="12" y="8"/>
                    </a:lnTo>
                    <a:cubicBezTo>
                      <a:pt x="12" y="3"/>
                      <a:pt x="16" y="0"/>
                      <a:pt x="21" y="0"/>
                    </a:cubicBezTo>
                    <a:lnTo>
                      <a:pt x="21" y="0"/>
                    </a:lnTo>
                    <a:cubicBezTo>
                      <a:pt x="25" y="0"/>
                      <a:pt x="28" y="4"/>
                      <a:pt x="28" y="8"/>
                    </a:cubicBezTo>
                    <a:lnTo>
                      <a:pt x="28" y="8"/>
                    </a:lnTo>
                    <a:cubicBezTo>
                      <a:pt x="17" y="369"/>
                      <a:pt x="256" y="667"/>
                      <a:pt x="258" y="671"/>
                    </a:cubicBezTo>
                    <a:lnTo>
                      <a:pt x="258" y="671"/>
                    </a:lnTo>
                    <a:cubicBezTo>
                      <a:pt x="261" y="674"/>
                      <a:pt x="260" y="679"/>
                      <a:pt x="257" y="682"/>
                    </a:cubicBezTo>
                    <a:lnTo>
                      <a:pt x="257" y="682"/>
                    </a:lnTo>
                    <a:cubicBezTo>
                      <a:pt x="255" y="683"/>
                      <a:pt x="253" y="684"/>
                      <a:pt x="252" y="6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4">
                <a:extLst>
                  <a:ext uri="{FF2B5EF4-FFF2-40B4-BE49-F238E27FC236}">
                    <a16:creationId xmlns:a16="http://schemas.microsoft.com/office/drawing/2014/main" id="{18E2EB58-21FA-468D-BFD2-93B1E1D9D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0280" y="11819828"/>
                <a:ext cx="79783" cy="355035"/>
              </a:xfrm>
              <a:custGeom>
                <a:avLst/>
                <a:gdLst>
                  <a:gd name="T0" fmla="*/ 79 w 90"/>
                  <a:gd name="T1" fmla="*/ 392 h 393"/>
                  <a:gd name="T2" fmla="*/ 79 w 90"/>
                  <a:gd name="T3" fmla="*/ 392 h 393"/>
                  <a:gd name="T4" fmla="*/ 71 w 90"/>
                  <a:gd name="T5" fmla="*/ 386 h 393"/>
                  <a:gd name="T6" fmla="*/ 71 w 90"/>
                  <a:gd name="T7" fmla="*/ 386 h 393"/>
                  <a:gd name="T8" fmla="*/ 37 w 90"/>
                  <a:gd name="T9" fmla="*/ 8 h 393"/>
                  <a:gd name="T10" fmla="*/ 37 w 90"/>
                  <a:gd name="T11" fmla="*/ 8 h 393"/>
                  <a:gd name="T12" fmla="*/ 47 w 90"/>
                  <a:gd name="T13" fmla="*/ 1 h 393"/>
                  <a:gd name="T14" fmla="*/ 47 w 90"/>
                  <a:gd name="T15" fmla="*/ 1 h 393"/>
                  <a:gd name="T16" fmla="*/ 53 w 90"/>
                  <a:gd name="T17" fmla="*/ 11 h 393"/>
                  <a:gd name="T18" fmla="*/ 53 w 90"/>
                  <a:gd name="T19" fmla="*/ 11 h 393"/>
                  <a:gd name="T20" fmla="*/ 87 w 90"/>
                  <a:gd name="T21" fmla="*/ 381 h 393"/>
                  <a:gd name="T22" fmla="*/ 87 w 90"/>
                  <a:gd name="T23" fmla="*/ 381 h 393"/>
                  <a:gd name="T24" fmla="*/ 82 w 90"/>
                  <a:gd name="T25" fmla="*/ 391 h 393"/>
                  <a:gd name="T26" fmla="*/ 82 w 90"/>
                  <a:gd name="T27" fmla="*/ 391 h 393"/>
                  <a:gd name="T28" fmla="*/ 79 w 90"/>
                  <a:gd name="T29" fmla="*/ 392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393">
                    <a:moveTo>
                      <a:pt x="79" y="392"/>
                    </a:moveTo>
                    <a:lnTo>
                      <a:pt x="79" y="392"/>
                    </a:lnTo>
                    <a:cubicBezTo>
                      <a:pt x="76" y="392"/>
                      <a:pt x="73" y="390"/>
                      <a:pt x="71" y="386"/>
                    </a:cubicBezTo>
                    <a:lnTo>
                      <a:pt x="71" y="386"/>
                    </a:lnTo>
                    <a:cubicBezTo>
                      <a:pt x="70" y="385"/>
                      <a:pt x="0" y="195"/>
                      <a:pt x="37" y="8"/>
                    </a:cubicBezTo>
                    <a:lnTo>
                      <a:pt x="37" y="8"/>
                    </a:lnTo>
                    <a:cubicBezTo>
                      <a:pt x="38" y="3"/>
                      <a:pt x="42" y="0"/>
                      <a:pt x="47" y="1"/>
                    </a:cubicBezTo>
                    <a:lnTo>
                      <a:pt x="47" y="1"/>
                    </a:lnTo>
                    <a:cubicBezTo>
                      <a:pt x="52" y="2"/>
                      <a:pt x="54" y="7"/>
                      <a:pt x="53" y="11"/>
                    </a:cubicBezTo>
                    <a:lnTo>
                      <a:pt x="53" y="11"/>
                    </a:lnTo>
                    <a:cubicBezTo>
                      <a:pt x="18" y="194"/>
                      <a:pt x="86" y="379"/>
                      <a:pt x="87" y="381"/>
                    </a:cubicBezTo>
                    <a:lnTo>
                      <a:pt x="87" y="381"/>
                    </a:lnTo>
                    <a:cubicBezTo>
                      <a:pt x="89" y="386"/>
                      <a:pt x="86" y="390"/>
                      <a:pt x="82" y="391"/>
                    </a:cubicBezTo>
                    <a:lnTo>
                      <a:pt x="82" y="391"/>
                    </a:lnTo>
                    <a:cubicBezTo>
                      <a:pt x="81" y="392"/>
                      <a:pt x="80" y="392"/>
                      <a:pt x="79" y="3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5">
                <a:extLst>
                  <a:ext uri="{FF2B5EF4-FFF2-40B4-BE49-F238E27FC236}">
                    <a16:creationId xmlns:a16="http://schemas.microsoft.com/office/drawing/2014/main" id="{A6C98A6C-8E73-4229-8405-16C83BFEE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1134" y="11911579"/>
                <a:ext cx="195469" cy="382958"/>
              </a:xfrm>
              <a:custGeom>
                <a:avLst/>
                <a:gdLst>
                  <a:gd name="T0" fmla="*/ 9 w 218"/>
                  <a:gd name="T1" fmla="*/ 423 h 424"/>
                  <a:gd name="T2" fmla="*/ 9 w 218"/>
                  <a:gd name="T3" fmla="*/ 423 h 424"/>
                  <a:gd name="T4" fmla="*/ 4 w 218"/>
                  <a:gd name="T5" fmla="*/ 421 h 424"/>
                  <a:gd name="T6" fmla="*/ 4 w 218"/>
                  <a:gd name="T7" fmla="*/ 421 h 424"/>
                  <a:gd name="T8" fmla="*/ 3 w 218"/>
                  <a:gd name="T9" fmla="*/ 409 h 424"/>
                  <a:gd name="T10" fmla="*/ 3 w 218"/>
                  <a:gd name="T11" fmla="*/ 409 h 424"/>
                  <a:gd name="T12" fmla="*/ 199 w 218"/>
                  <a:gd name="T13" fmla="*/ 7 h 424"/>
                  <a:gd name="T14" fmla="*/ 199 w 218"/>
                  <a:gd name="T15" fmla="*/ 7 h 424"/>
                  <a:gd name="T16" fmla="*/ 211 w 218"/>
                  <a:gd name="T17" fmla="*/ 2 h 424"/>
                  <a:gd name="T18" fmla="*/ 211 w 218"/>
                  <a:gd name="T19" fmla="*/ 2 h 424"/>
                  <a:gd name="T20" fmla="*/ 216 w 218"/>
                  <a:gd name="T21" fmla="*/ 13 h 424"/>
                  <a:gd name="T22" fmla="*/ 216 w 218"/>
                  <a:gd name="T23" fmla="*/ 13 h 424"/>
                  <a:gd name="T24" fmla="*/ 16 w 218"/>
                  <a:gd name="T25" fmla="*/ 420 h 424"/>
                  <a:gd name="T26" fmla="*/ 16 w 218"/>
                  <a:gd name="T27" fmla="*/ 420 h 424"/>
                  <a:gd name="T28" fmla="*/ 9 w 218"/>
                  <a:gd name="T29" fmla="*/ 423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8" h="424">
                    <a:moveTo>
                      <a:pt x="9" y="423"/>
                    </a:moveTo>
                    <a:lnTo>
                      <a:pt x="9" y="423"/>
                    </a:lnTo>
                    <a:cubicBezTo>
                      <a:pt x="8" y="423"/>
                      <a:pt x="6" y="422"/>
                      <a:pt x="4" y="421"/>
                    </a:cubicBezTo>
                    <a:lnTo>
                      <a:pt x="4" y="421"/>
                    </a:lnTo>
                    <a:cubicBezTo>
                      <a:pt x="1" y="418"/>
                      <a:pt x="0" y="413"/>
                      <a:pt x="3" y="409"/>
                    </a:cubicBezTo>
                    <a:lnTo>
                      <a:pt x="3" y="409"/>
                    </a:lnTo>
                    <a:cubicBezTo>
                      <a:pt x="4" y="408"/>
                      <a:pt x="85" y="316"/>
                      <a:pt x="199" y="7"/>
                    </a:cubicBezTo>
                    <a:lnTo>
                      <a:pt x="199" y="7"/>
                    </a:lnTo>
                    <a:cubicBezTo>
                      <a:pt x="201" y="3"/>
                      <a:pt x="206" y="0"/>
                      <a:pt x="211" y="2"/>
                    </a:cubicBezTo>
                    <a:lnTo>
                      <a:pt x="211" y="2"/>
                    </a:lnTo>
                    <a:cubicBezTo>
                      <a:pt x="215" y="3"/>
                      <a:pt x="217" y="9"/>
                      <a:pt x="216" y="13"/>
                    </a:cubicBezTo>
                    <a:lnTo>
                      <a:pt x="216" y="13"/>
                    </a:lnTo>
                    <a:cubicBezTo>
                      <a:pt x="100" y="326"/>
                      <a:pt x="20" y="417"/>
                      <a:pt x="16" y="420"/>
                    </a:cubicBezTo>
                    <a:lnTo>
                      <a:pt x="16" y="420"/>
                    </a:lnTo>
                    <a:cubicBezTo>
                      <a:pt x="14" y="422"/>
                      <a:pt x="12" y="423"/>
                      <a:pt x="9" y="4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6">
                <a:extLst>
                  <a:ext uri="{FF2B5EF4-FFF2-40B4-BE49-F238E27FC236}">
                    <a16:creationId xmlns:a16="http://schemas.microsoft.com/office/drawing/2014/main" id="{F98A1F4F-0D02-4756-8773-662918473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7254" y="11867697"/>
                <a:ext cx="99727" cy="426839"/>
              </a:xfrm>
              <a:custGeom>
                <a:avLst/>
                <a:gdLst>
                  <a:gd name="T0" fmla="*/ 56 w 110"/>
                  <a:gd name="T1" fmla="*/ 471 h 472"/>
                  <a:gd name="T2" fmla="*/ 56 w 110"/>
                  <a:gd name="T3" fmla="*/ 471 h 472"/>
                  <a:gd name="T4" fmla="*/ 55 w 110"/>
                  <a:gd name="T5" fmla="*/ 471 h 472"/>
                  <a:gd name="T6" fmla="*/ 55 w 110"/>
                  <a:gd name="T7" fmla="*/ 471 h 472"/>
                  <a:gd name="T8" fmla="*/ 49 w 110"/>
                  <a:gd name="T9" fmla="*/ 462 h 472"/>
                  <a:gd name="T10" fmla="*/ 49 w 110"/>
                  <a:gd name="T11" fmla="*/ 462 h 472"/>
                  <a:gd name="T12" fmla="*/ 2 w 110"/>
                  <a:gd name="T13" fmla="*/ 13 h 472"/>
                  <a:gd name="T14" fmla="*/ 2 w 110"/>
                  <a:gd name="T15" fmla="*/ 13 h 472"/>
                  <a:gd name="T16" fmla="*/ 6 w 110"/>
                  <a:gd name="T17" fmla="*/ 2 h 472"/>
                  <a:gd name="T18" fmla="*/ 6 w 110"/>
                  <a:gd name="T19" fmla="*/ 2 h 472"/>
                  <a:gd name="T20" fmla="*/ 17 w 110"/>
                  <a:gd name="T21" fmla="*/ 6 h 472"/>
                  <a:gd name="T22" fmla="*/ 17 w 110"/>
                  <a:gd name="T23" fmla="*/ 6 h 472"/>
                  <a:gd name="T24" fmla="*/ 65 w 110"/>
                  <a:gd name="T25" fmla="*/ 464 h 472"/>
                  <a:gd name="T26" fmla="*/ 65 w 110"/>
                  <a:gd name="T27" fmla="*/ 464 h 472"/>
                  <a:gd name="T28" fmla="*/ 56 w 110"/>
                  <a:gd name="T29" fmla="*/ 471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" h="472">
                    <a:moveTo>
                      <a:pt x="56" y="471"/>
                    </a:moveTo>
                    <a:lnTo>
                      <a:pt x="56" y="471"/>
                    </a:lnTo>
                    <a:lnTo>
                      <a:pt x="55" y="471"/>
                    </a:lnTo>
                    <a:lnTo>
                      <a:pt x="55" y="471"/>
                    </a:lnTo>
                    <a:cubicBezTo>
                      <a:pt x="50" y="470"/>
                      <a:pt x="48" y="466"/>
                      <a:pt x="49" y="462"/>
                    </a:cubicBezTo>
                    <a:lnTo>
                      <a:pt x="49" y="462"/>
                    </a:lnTo>
                    <a:cubicBezTo>
                      <a:pt x="49" y="458"/>
                      <a:pt x="92" y="200"/>
                      <a:pt x="2" y="13"/>
                    </a:cubicBezTo>
                    <a:lnTo>
                      <a:pt x="2" y="13"/>
                    </a:lnTo>
                    <a:cubicBezTo>
                      <a:pt x="0" y="9"/>
                      <a:pt x="2" y="5"/>
                      <a:pt x="6" y="2"/>
                    </a:cubicBezTo>
                    <a:lnTo>
                      <a:pt x="6" y="2"/>
                    </a:lnTo>
                    <a:cubicBezTo>
                      <a:pt x="10" y="0"/>
                      <a:pt x="15" y="2"/>
                      <a:pt x="17" y="6"/>
                    </a:cubicBezTo>
                    <a:lnTo>
                      <a:pt x="17" y="6"/>
                    </a:lnTo>
                    <a:cubicBezTo>
                      <a:pt x="109" y="197"/>
                      <a:pt x="65" y="462"/>
                      <a:pt x="65" y="464"/>
                    </a:cubicBezTo>
                    <a:lnTo>
                      <a:pt x="65" y="464"/>
                    </a:lnTo>
                    <a:cubicBezTo>
                      <a:pt x="64" y="468"/>
                      <a:pt x="61" y="471"/>
                      <a:pt x="56" y="47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7">
                <a:extLst>
                  <a:ext uri="{FF2B5EF4-FFF2-40B4-BE49-F238E27FC236}">
                    <a16:creationId xmlns:a16="http://schemas.microsoft.com/office/drawing/2014/main" id="{E26B06D8-533C-4998-BA17-BD4272F0B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3069" y="11189543"/>
                <a:ext cx="347057" cy="897558"/>
              </a:xfrm>
              <a:custGeom>
                <a:avLst/>
                <a:gdLst>
                  <a:gd name="T0" fmla="*/ 207 w 385"/>
                  <a:gd name="T1" fmla="*/ 993 h 994"/>
                  <a:gd name="T2" fmla="*/ 207 w 385"/>
                  <a:gd name="T3" fmla="*/ 993 h 994"/>
                  <a:gd name="T4" fmla="*/ 28 w 385"/>
                  <a:gd name="T5" fmla="*/ 312 h 994"/>
                  <a:gd name="T6" fmla="*/ 28 w 385"/>
                  <a:gd name="T7" fmla="*/ 312 h 994"/>
                  <a:gd name="T8" fmla="*/ 379 w 385"/>
                  <a:gd name="T9" fmla="*/ 347 h 994"/>
                  <a:gd name="T10" fmla="*/ 379 w 385"/>
                  <a:gd name="T11" fmla="*/ 347 h 994"/>
                  <a:gd name="T12" fmla="*/ 207 w 385"/>
                  <a:gd name="T13" fmla="*/ 993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5" h="994">
                    <a:moveTo>
                      <a:pt x="207" y="993"/>
                    </a:moveTo>
                    <a:lnTo>
                      <a:pt x="207" y="993"/>
                    </a:lnTo>
                    <a:cubicBezTo>
                      <a:pt x="207" y="993"/>
                      <a:pt x="0" y="607"/>
                      <a:pt x="28" y="312"/>
                    </a:cubicBezTo>
                    <a:lnTo>
                      <a:pt x="28" y="312"/>
                    </a:lnTo>
                    <a:cubicBezTo>
                      <a:pt x="55" y="13"/>
                      <a:pt x="384" y="0"/>
                      <a:pt x="379" y="347"/>
                    </a:cubicBezTo>
                    <a:lnTo>
                      <a:pt x="379" y="347"/>
                    </a:lnTo>
                    <a:cubicBezTo>
                      <a:pt x="376" y="693"/>
                      <a:pt x="207" y="993"/>
                      <a:pt x="207" y="9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8">
                <a:extLst>
                  <a:ext uri="{FF2B5EF4-FFF2-40B4-BE49-F238E27FC236}">
                    <a16:creationId xmlns:a16="http://schemas.microsoft.com/office/drawing/2014/main" id="{0D6FEE57-699B-4B7F-8DC2-7D1D20E0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5090" y="11257360"/>
                <a:ext cx="359023" cy="837720"/>
              </a:xfrm>
              <a:custGeom>
                <a:avLst/>
                <a:gdLst>
                  <a:gd name="T0" fmla="*/ 219 w 399"/>
                  <a:gd name="T1" fmla="*/ 21 h 928"/>
                  <a:gd name="T2" fmla="*/ 219 w 399"/>
                  <a:gd name="T3" fmla="*/ 21 h 928"/>
                  <a:gd name="T4" fmla="*/ 44 w 399"/>
                  <a:gd name="T5" fmla="*/ 238 h 928"/>
                  <a:gd name="T6" fmla="*/ 44 w 399"/>
                  <a:gd name="T7" fmla="*/ 238 h 928"/>
                  <a:gd name="T8" fmla="*/ 215 w 399"/>
                  <a:gd name="T9" fmla="*/ 900 h 928"/>
                  <a:gd name="T10" fmla="*/ 215 w 399"/>
                  <a:gd name="T11" fmla="*/ 900 h 928"/>
                  <a:gd name="T12" fmla="*/ 379 w 399"/>
                  <a:gd name="T13" fmla="*/ 272 h 928"/>
                  <a:gd name="T14" fmla="*/ 379 w 399"/>
                  <a:gd name="T15" fmla="*/ 272 h 928"/>
                  <a:gd name="T16" fmla="*/ 226 w 399"/>
                  <a:gd name="T17" fmla="*/ 21 h 928"/>
                  <a:gd name="T18" fmla="*/ 226 w 399"/>
                  <a:gd name="T19" fmla="*/ 21 h 928"/>
                  <a:gd name="T20" fmla="*/ 219 w 399"/>
                  <a:gd name="T21" fmla="*/ 21 h 928"/>
                  <a:gd name="T22" fmla="*/ 215 w 399"/>
                  <a:gd name="T23" fmla="*/ 927 h 928"/>
                  <a:gd name="T24" fmla="*/ 215 w 399"/>
                  <a:gd name="T25" fmla="*/ 927 h 928"/>
                  <a:gd name="T26" fmla="*/ 215 w 399"/>
                  <a:gd name="T27" fmla="*/ 927 h 928"/>
                  <a:gd name="T28" fmla="*/ 208 w 399"/>
                  <a:gd name="T29" fmla="*/ 922 h 928"/>
                  <a:gd name="T30" fmla="*/ 208 w 399"/>
                  <a:gd name="T31" fmla="*/ 922 h 928"/>
                  <a:gd name="T32" fmla="*/ 27 w 399"/>
                  <a:gd name="T33" fmla="*/ 236 h 928"/>
                  <a:gd name="T34" fmla="*/ 27 w 399"/>
                  <a:gd name="T35" fmla="*/ 236 h 928"/>
                  <a:gd name="T36" fmla="*/ 226 w 399"/>
                  <a:gd name="T37" fmla="*/ 4 h 928"/>
                  <a:gd name="T38" fmla="*/ 226 w 399"/>
                  <a:gd name="T39" fmla="*/ 4 h 928"/>
                  <a:gd name="T40" fmla="*/ 396 w 399"/>
                  <a:gd name="T41" fmla="*/ 272 h 928"/>
                  <a:gd name="T42" fmla="*/ 396 w 399"/>
                  <a:gd name="T43" fmla="*/ 272 h 928"/>
                  <a:gd name="T44" fmla="*/ 222 w 399"/>
                  <a:gd name="T45" fmla="*/ 922 h 928"/>
                  <a:gd name="T46" fmla="*/ 222 w 399"/>
                  <a:gd name="T47" fmla="*/ 922 h 928"/>
                  <a:gd name="T48" fmla="*/ 215 w 399"/>
                  <a:gd name="T49" fmla="*/ 927 h 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9" h="928">
                    <a:moveTo>
                      <a:pt x="219" y="21"/>
                    </a:moveTo>
                    <a:lnTo>
                      <a:pt x="219" y="21"/>
                    </a:lnTo>
                    <a:cubicBezTo>
                      <a:pt x="141" y="21"/>
                      <a:pt x="57" y="94"/>
                      <a:pt x="44" y="238"/>
                    </a:cubicBezTo>
                    <a:lnTo>
                      <a:pt x="44" y="238"/>
                    </a:lnTo>
                    <a:cubicBezTo>
                      <a:pt x="20" y="496"/>
                      <a:pt x="178" y="828"/>
                      <a:pt x="215" y="900"/>
                    </a:cubicBezTo>
                    <a:lnTo>
                      <a:pt x="215" y="900"/>
                    </a:lnTo>
                    <a:cubicBezTo>
                      <a:pt x="248" y="838"/>
                      <a:pt x="376" y="570"/>
                      <a:pt x="379" y="272"/>
                    </a:cubicBezTo>
                    <a:lnTo>
                      <a:pt x="379" y="272"/>
                    </a:lnTo>
                    <a:cubicBezTo>
                      <a:pt x="380" y="150"/>
                      <a:pt x="334" y="27"/>
                      <a:pt x="226" y="21"/>
                    </a:cubicBezTo>
                    <a:lnTo>
                      <a:pt x="226" y="21"/>
                    </a:lnTo>
                    <a:cubicBezTo>
                      <a:pt x="224" y="21"/>
                      <a:pt x="221" y="21"/>
                      <a:pt x="219" y="21"/>
                    </a:cubicBezTo>
                    <a:close/>
                    <a:moveTo>
                      <a:pt x="215" y="927"/>
                    </a:moveTo>
                    <a:lnTo>
                      <a:pt x="215" y="927"/>
                    </a:lnTo>
                    <a:lnTo>
                      <a:pt x="215" y="927"/>
                    </a:lnTo>
                    <a:cubicBezTo>
                      <a:pt x="212" y="927"/>
                      <a:pt x="209" y="925"/>
                      <a:pt x="208" y="922"/>
                    </a:cubicBezTo>
                    <a:lnTo>
                      <a:pt x="208" y="922"/>
                    </a:lnTo>
                    <a:cubicBezTo>
                      <a:pt x="205" y="918"/>
                      <a:pt x="0" y="530"/>
                      <a:pt x="27" y="236"/>
                    </a:cubicBezTo>
                    <a:lnTo>
                      <a:pt x="27" y="236"/>
                    </a:lnTo>
                    <a:cubicBezTo>
                      <a:pt x="42" y="78"/>
                      <a:pt x="139" y="0"/>
                      <a:pt x="226" y="4"/>
                    </a:cubicBezTo>
                    <a:lnTo>
                      <a:pt x="226" y="4"/>
                    </a:lnTo>
                    <a:cubicBezTo>
                      <a:pt x="346" y="11"/>
                      <a:pt x="398" y="143"/>
                      <a:pt x="396" y="272"/>
                    </a:cubicBezTo>
                    <a:lnTo>
                      <a:pt x="396" y="272"/>
                    </a:lnTo>
                    <a:cubicBezTo>
                      <a:pt x="392" y="616"/>
                      <a:pt x="224" y="919"/>
                      <a:pt x="222" y="922"/>
                    </a:cubicBezTo>
                    <a:lnTo>
                      <a:pt x="222" y="922"/>
                    </a:lnTo>
                    <a:cubicBezTo>
                      <a:pt x="221" y="925"/>
                      <a:pt x="218" y="927"/>
                      <a:pt x="215" y="9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9">
                <a:extLst>
                  <a:ext uri="{FF2B5EF4-FFF2-40B4-BE49-F238E27FC236}">
                    <a16:creationId xmlns:a16="http://schemas.microsoft.com/office/drawing/2014/main" id="{1F7F6078-A9C0-4BE6-8153-CEFCDE3F7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2581" y="11504687"/>
                <a:ext cx="19944" cy="837720"/>
              </a:xfrm>
              <a:custGeom>
                <a:avLst/>
                <a:gdLst>
                  <a:gd name="T0" fmla="*/ 0 w 21"/>
                  <a:gd name="T1" fmla="*/ 924 h 925"/>
                  <a:gd name="T2" fmla="*/ 0 w 21"/>
                  <a:gd name="T3" fmla="*/ 924 h 925"/>
                  <a:gd name="T4" fmla="*/ 20 w 21"/>
                  <a:gd name="T5" fmla="*/ 0 h 925"/>
                  <a:gd name="T6" fmla="*/ 0 w 21"/>
                  <a:gd name="T7" fmla="*/ 924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925">
                    <a:moveTo>
                      <a:pt x="0" y="924"/>
                    </a:moveTo>
                    <a:lnTo>
                      <a:pt x="0" y="924"/>
                    </a:lnTo>
                    <a:cubicBezTo>
                      <a:pt x="0" y="924"/>
                      <a:pt x="20" y="871"/>
                      <a:pt x="20" y="0"/>
                    </a:cubicBezTo>
                    <a:lnTo>
                      <a:pt x="0" y="9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20">
                <a:extLst>
                  <a:ext uri="{FF2B5EF4-FFF2-40B4-BE49-F238E27FC236}">
                    <a16:creationId xmlns:a16="http://schemas.microsoft.com/office/drawing/2014/main" id="{9E01C75E-EBB8-460C-9BC8-86FCB1E30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4603" y="11496708"/>
                <a:ext cx="35901" cy="849686"/>
              </a:xfrm>
              <a:custGeom>
                <a:avLst/>
                <a:gdLst>
                  <a:gd name="T0" fmla="*/ 10 w 39"/>
                  <a:gd name="T1" fmla="*/ 940 h 941"/>
                  <a:gd name="T2" fmla="*/ 10 w 39"/>
                  <a:gd name="T3" fmla="*/ 940 h 941"/>
                  <a:gd name="T4" fmla="*/ 7 w 39"/>
                  <a:gd name="T5" fmla="*/ 939 h 941"/>
                  <a:gd name="T6" fmla="*/ 7 w 39"/>
                  <a:gd name="T7" fmla="*/ 939 h 941"/>
                  <a:gd name="T8" fmla="*/ 2 w 39"/>
                  <a:gd name="T9" fmla="*/ 929 h 941"/>
                  <a:gd name="T10" fmla="*/ 2 w 39"/>
                  <a:gd name="T11" fmla="*/ 929 h 941"/>
                  <a:gd name="T12" fmla="*/ 22 w 39"/>
                  <a:gd name="T13" fmla="*/ 8 h 941"/>
                  <a:gd name="T14" fmla="*/ 22 w 39"/>
                  <a:gd name="T15" fmla="*/ 8 h 941"/>
                  <a:gd name="T16" fmla="*/ 30 w 39"/>
                  <a:gd name="T17" fmla="*/ 0 h 941"/>
                  <a:gd name="T18" fmla="*/ 30 w 39"/>
                  <a:gd name="T19" fmla="*/ 0 h 941"/>
                  <a:gd name="T20" fmla="*/ 38 w 39"/>
                  <a:gd name="T21" fmla="*/ 8 h 941"/>
                  <a:gd name="T22" fmla="*/ 38 w 39"/>
                  <a:gd name="T23" fmla="*/ 8 h 941"/>
                  <a:gd name="T24" fmla="*/ 18 w 39"/>
                  <a:gd name="T25" fmla="*/ 934 h 941"/>
                  <a:gd name="T26" fmla="*/ 18 w 39"/>
                  <a:gd name="T27" fmla="*/ 934 h 941"/>
                  <a:gd name="T28" fmla="*/ 10 w 39"/>
                  <a:gd name="T29" fmla="*/ 940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941">
                    <a:moveTo>
                      <a:pt x="10" y="940"/>
                    </a:moveTo>
                    <a:lnTo>
                      <a:pt x="10" y="940"/>
                    </a:lnTo>
                    <a:cubicBezTo>
                      <a:pt x="9" y="940"/>
                      <a:pt x="8" y="939"/>
                      <a:pt x="7" y="939"/>
                    </a:cubicBezTo>
                    <a:lnTo>
                      <a:pt x="7" y="939"/>
                    </a:lnTo>
                    <a:cubicBezTo>
                      <a:pt x="3" y="938"/>
                      <a:pt x="0" y="933"/>
                      <a:pt x="2" y="929"/>
                    </a:cubicBezTo>
                    <a:lnTo>
                      <a:pt x="2" y="929"/>
                    </a:lnTo>
                    <a:cubicBezTo>
                      <a:pt x="3" y="925"/>
                      <a:pt x="22" y="847"/>
                      <a:pt x="22" y="8"/>
                    </a:cubicBezTo>
                    <a:lnTo>
                      <a:pt x="22" y="8"/>
                    </a:lnTo>
                    <a:cubicBezTo>
                      <a:pt x="22" y="3"/>
                      <a:pt x="26" y="0"/>
                      <a:pt x="30" y="0"/>
                    </a:cubicBezTo>
                    <a:lnTo>
                      <a:pt x="30" y="0"/>
                    </a:lnTo>
                    <a:cubicBezTo>
                      <a:pt x="35" y="0"/>
                      <a:pt x="38" y="3"/>
                      <a:pt x="38" y="8"/>
                    </a:cubicBezTo>
                    <a:lnTo>
                      <a:pt x="38" y="8"/>
                    </a:lnTo>
                    <a:cubicBezTo>
                      <a:pt x="38" y="870"/>
                      <a:pt x="19" y="933"/>
                      <a:pt x="18" y="934"/>
                    </a:cubicBezTo>
                    <a:lnTo>
                      <a:pt x="18" y="934"/>
                    </a:lnTo>
                    <a:cubicBezTo>
                      <a:pt x="16" y="938"/>
                      <a:pt x="13" y="940"/>
                      <a:pt x="10" y="9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21">
                <a:extLst>
                  <a:ext uri="{FF2B5EF4-FFF2-40B4-BE49-F238E27FC236}">
                    <a16:creationId xmlns:a16="http://schemas.microsoft.com/office/drawing/2014/main" id="{5E74BD79-04AB-4FD0-91B1-89AD428D1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3421" y="10902325"/>
                <a:ext cx="382958" cy="949416"/>
              </a:xfrm>
              <a:custGeom>
                <a:avLst/>
                <a:gdLst>
                  <a:gd name="T0" fmla="*/ 93 w 422"/>
                  <a:gd name="T1" fmla="*/ 1047 h 1048"/>
                  <a:gd name="T2" fmla="*/ 93 w 422"/>
                  <a:gd name="T3" fmla="*/ 1047 h 1048"/>
                  <a:gd name="T4" fmla="*/ 43 w 422"/>
                  <a:gd name="T5" fmla="*/ 479 h 1048"/>
                  <a:gd name="T6" fmla="*/ 43 w 422"/>
                  <a:gd name="T7" fmla="*/ 479 h 1048"/>
                  <a:gd name="T8" fmla="*/ 273 w 422"/>
                  <a:gd name="T9" fmla="*/ 130 h 1048"/>
                  <a:gd name="T10" fmla="*/ 273 w 422"/>
                  <a:gd name="T11" fmla="*/ 130 h 1048"/>
                  <a:gd name="T12" fmla="*/ 93 w 422"/>
                  <a:gd name="T13" fmla="*/ 1047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2" h="1048">
                    <a:moveTo>
                      <a:pt x="93" y="1047"/>
                    </a:moveTo>
                    <a:lnTo>
                      <a:pt x="93" y="1047"/>
                    </a:lnTo>
                    <a:cubicBezTo>
                      <a:pt x="93" y="1047"/>
                      <a:pt x="72" y="684"/>
                      <a:pt x="43" y="479"/>
                    </a:cubicBezTo>
                    <a:lnTo>
                      <a:pt x="43" y="479"/>
                    </a:lnTo>
                    <a:cubicBezTo>
                      <a:pt x="0" y="179"/>
                      <a:pt x="140" y="0"/>
                      <a:pt x="273" y="130"/>
                    </a:cubicBezTo>
                    <a:lnTo>
                      <a:pt x="273" y="130"/>
                    </a:lnTo>
                    <a:cubicBezTo>
                      <a:pt x="421" y="274"/>
                      <a:pt x="268" y="804"/>
                      <a:pt x="93" y="10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22">
                <a:extLst>
                  <a:ext uri="{FF2B5EF4-FFF2-40B4-BE49-F238E27FC236}">
                    <a16:creationId xmlns:a16="http://schemas.microsoft.com/office/drawing/2014/main" id="{10734D31-688B-45AF-8DB3-67411A334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1399" y="10962163"/>
                <a:ext cx="386948" cy="893568"/>
              </a:xfrm>
              <a:custGeom>
                <a:avLst/>
                <a:gdLst>
                  <a:gd name="T0" fmla="*/ 177 w 426"/>
                  <a:gd name="T1" fmla="*/ 28 h 989"/>
                  <a:gd name="T2" fmla="*/ 177 w 426"/>
                  <a:gd name="T3" fmla="*/ 28 h 989"/>
                  <a:gd name="T4" fmla="*/ 138 w 426"/>
                  <a:gd name="T5" fmla="*/ 37 h 989"/>
                  <a:gd name="T6" fmla="*/ 138 w 426"/>
                  <a:gd name="T7" fmla="*/ 37 h 989"/>
                  <a:gd name="T8" fmla="*/ 43 w 426"/>
                  <a:gd name="T9" fmla="*/ 411 h 989"/>
                  <a:gd name="T10" fmla="*/ 43 w 426"/>
                  <a:gd name="T11" fmla="*/ 411 h 989"/>
                  <a:gd name="T12" fmla="*/ 93 w 426"/>
                  <a:gd name="T13" fmla="*/ 956 h 989"/>
                  <a:gd name="T14" fmla="*/ 93 w 426"/>
                  <a:gd name="T15" fmla="*/ 956 h 989"/>
                  <a:gd name="T16" fmla="*/ 259 w 426"/>
                  <a:gd name="T17" fmla="*/ 69 h 989"/>
                  <a:gd name="T18" fmla="*/ 259 w 426"/>
                  <a:gd name="T19" fmla="*/ 69 h 989"/>
                  <a:gd name="T20" fmla="*/ 177 w 426"/>
                  <a:gd name="T21" fmla="*/ 28 h 989"/>
                  <a:gd name="T22" fmla="*/ 85 w 426"/>
                  <a:gd name="T23" fmla="*/ 988 h 989"/>
                  <a:gd name="T24" fmla="*/ 85 w 426"/>
                  <a:gd name="T25" fmla="*/ 988 h 989"/>
                  <a:gd name="T26" fmla="*/ 84 w 426"/>
                  <a:gd name="T27" fmla="*/ 988 h 989"/>
                  <a:gd name="T28" fmla="*/ 84 w 426"/>
                  <a:gd name="T29" fmla="*/ 988 h 989"/>
                  <a:gd name="T30" fmla="*/ 77 w 426"/>
                  <a:gd name="T31" fmla="*/ 980 h 989"/>
                  <a:gd name="T32" fmla="*/ 77 w 426"/>
                  <a:gd name="T33" fmla="*/ 980 h 989"/>
                  <a:gd name="T34" fmla="*/ 26 w 426"/>
                  <a:gd name="T35" fmla="*/ 414 h 989"/>
                  <a:gd name="T36" fmla="*/ 26 w 426"/>
                  <a:gd name="T37" fmla="*/ 414 h 989"/>
                  <a:gd name="T38" fmla="*/ 131 w 426"/>
                  <a:gd name="T39" fmla="*/ 23 h 989"/>
                  <a:gd name="T40" fmla="*/ 131 w 426"/>
                  <a:gd name="T41" fmla="*/ 23 h 989"/>
                  <a:gd name="T42" fmla="*/ 271 w 426"/>
                  <a:gd name="T43" fmla="*/ 56 h 989"/>
                  <a:gd name="T44" fmla="*/ 271 w 426"/>
                  <a:gd name="T45" fmla="*/ 56 h 989"/>
                  <a:gd name="T46" fmla="*/ 92 w 426"/>
                  <a:gd name="T47" fmla="*/ 985 h 989"/>
                  <a:gd name="T48" fmla="*/ 92 w 426"/>
                  <a:gd name="T49" fmla="*/ 985 h 989"/>
                  <a:gd name="T50" fmla="*/ 85 w 426"/>
                  <a:gd name="T51" fmla="*/ 988 h 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6" h="989">
                    <a:moveTo>
                      <a:pt x="177" y="28"/>
                    </a:moveTo>
                    <a:lnTo>
                      <a:pt x="177" y="28"/>
                    </a:lnTo>
                    <a:cubicBezTo>
                      <a:pt x="164" y="28"/>
                      <a:pt x="151" y="31"/>
                      <a:pt x="138" y="37"/>
                    </a:cubicBezTo>
                    <a:lnTo>
                      <a:pt x="138" y="37"/>
                    </a:lnTo>
                    <a:cubicBezTo>
                      <a:pt x="72" y="71"/>
                      <a:pt x="13" y="203"/>
                      <a:pt x="43" y="411"/>
                    </a:cubicBezTo>
                    <a:lnTo>
                      <a:pt x="43" y="411"/>
                    </a:lnTo>
                    <a:cubicBezTo>
                      <a:pt x="68" y="583"/>
                      <a:pt x="87" y="871"/>
                      <a:pt x="93" y="956"/>
                    </a:cubicBezTo>
                    <a:lnTo>
                      <a:pt x="93" y="956"/>
                    </a:lnTo>
                    <a:cubicBezTo>
                      <a:pt x="259" y="708"/>
                      <a:pt x="398" y="205"/>
                      <a:pt x="259" y="69"/>
                    </a:cubicBezTo>
                    <a:lnTo>
                      <a:pt x="259" y="69"/>
                    </a:lnTo>
                    <a:cubicBezTo>
                      <a:pt x="232" y="41"/>
                      <a:pt x="204" y="28"/>
                      <a:pt x="177" y="28"/>
                    </a:cubicBezTo>
                    <a:close/>
                    <a:moveTo>
                      <a:pt x="85" y="988"/>
                    </a:moveTo>
                    <a:lnTo>
                      <a:pt x="85" y="988"/>
                    </a:lnTo>
                    <a:cubicBezTo>
                      <a:pt x="84" y="988"/>
                      <a:pt x="84" y="988"/>
                      <a:pt x="84" y="988"/>
                    </a:cubicBezTo>
                    <a:lnTo>
                      <a:pt x="84" y="988"/>
                    </a:lnTo>
                    <a:cubicBezTo>
                      <a:pt x="80" y="987"/>
                      <a:pt x="78" y="984"/>
                      <a:pt x="77" y="980"/>
                    </a:cubicBezTo>
                    <a:lnTo>
                      <a:pt x="77" y="980"/>
                    </a:lnTo>
                    <a:cubicBezTo>
                      <a:pt x="77" y="977"/>
                      <a:pt x="56" y="616"/>
                      <a:pt x="26" y="414"/>
                    </a:cubicBezTo>
                    <a:lnTo>
                      <a:pt x="26" y="414"/>
                    </a:lnTo>
                    <a:cubicBezTo>
                      <a:pt x="0" y="228"/>
                      <a:pt x="42" y="67"/>
                      <a:pt x="131" y="23"/>
                    </a:cubicBezTo>
                    <a:lnTo>
                      <a:pt x="131" y="23"/>
                    </a:lnTo>
                    <a:cubicBezTo>
                      <a:pt x="175" y="0"/>
                      <a:pt x="226" y="12"/>
                      <a:pt x="271" y="56"/>
                    </a:cubicBezTo>
                    <a:lnTo>
                      <a:pt x="271" y="56"/>
                    </a:lnTo>
                    <a:cubicBezTo>
                      <a:pt x="425" y="206"/>
                      <a:pt x="268" y="741"/>
                      <a:pt x="92" y="985"/>
                    </a:cubicBezTo>
                    <a:lnTo>
                      <a:pt x="92" y="985"/>
                    </a:lnTo>
                    <a:cubicBezTo>
                      <a:pt x="91" y="987"/>
                      <a:pt x="88" y="988"/>
                      <a:pt x="85" y="9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23">
                <a:extLst>
                  <a:ext uri="{FF2B5EF4-FFF2-40B4-BE49-F238E27FC236}">
                    <a16:creationId xmlns:a16="http://schemas.microsoft.com/office/drawing/2014/main" id="{6E21A4EB-9A37-4455-A09D-2DB934477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42" y="11241403"/>
                <a:ext cx="195469" cy="857664"/>
              </a:xfrm>
              <a:custGeom>
                <a:avLst/>
                <a:gdLst>
                  <a:gd name="T0" fmla="*/ 10 w 218"/>
                  <a:gd name="T1" fmla="*/ 948 h 949"/>
                  <a:gd name="T2" fmla="*/ 10 w 218"/>
                  <a:gd name="T3" fmla="*/ 948 h 949"/>
                  <a:gd name="T4" fmla="*/ 7 w 218"/>
                  <a:gd name="T5" fmla="*/ 947 h 949"/>
                  <a:gd name="T6" fmla="*/ 7 w 218"/>
                  <a:gd name="T7" fmla="*/ 947 h 949"/>
                  <a:gd name="T8" fmla="*/ 2 w 218"/>
                  <a:gd name="T9" fmla="*/ 936 h 949"/>
                  <a:gd name="T10" fmla="*/ 2 w 218"/>
                  <a:gd name="T11" fmla="*/ 936 h 949"/>
                  <a:gd name="T12" fmla="*/ 189 w 218"/>
                  <a:gd name="T13" fmla="*/ 8 h 949"/>
                  <a:gd name="T14" fmla="*/ 189 w 218"/>
                  <a:gd name="T15" fmla="*/ 8 h 949"/>
                  <a:gd name="T16" fmla="*/ 197 w 218"/>
                  <a:gd name="T17" fmla="*/ 0 h 949"/>
                  <a:gd name="T18" fmla="*/ 197 w 218"/>
                  <a:gd name="T19" fmla="*/ 0 h 949"/>
                  <a:gd name="T20" fmla="*/ 205 w 218"/>
                  <a:gd name="T21" fmla="*/ 8 h 949"/>
                  <a:gd name="T22" fmla="*/ 205 w 218"/>
                  <a:gd name="T23" fmla="*/ 8 h 949"/>
                  <a:gd name="T24" fmla="*/ 17 w 218"/>
                  <a:gd name="T25" fmla="*/ 943 h 949"/>
                  <a:gd name="T26" fmla="*/ 17 w 218"/>
                  <a:gd name="T27" fmla="*/ 943 h 949"/>
                  <a:gd name="T28" fmla="*/ 10 w 218"/>
                  <a:gd name="T29" fmla="*/ 948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8" h="949">
                    <a:moveTo>
                      <a:pt x="10" y="948"/>
                    </a:moveTo>
                    <a:lnTo>
                      <a:pt x="10" y="948"/>
                    </a:lnTo>
                    <a:cubicBezTo>
                      <a:pt x="8" y="948"/>
                      <a:pt x="7" y="948"/>
                      <a:pt x="7" y="947"/>
                    </a:cubicBezTo>
                    <a:lnTo>
                      <a:pt x="7" y="947"/>
                    </a:lnTo>
                    <a:cubicBezTo>
                      <a:pt x="2" y="945"/>
                      <a:pt x="0" y="940"/>
                      <a:pt x="2" y="936"/>
                    </a:cubicBezTo>
                    <a:lnTo>
                      <a:pt x="2" y="936"/>
                    </a:lnTo>
                    <a:cubicBezTo>
                      <a:pt x="4" y="932"/>
                      <a:pt x="200" y="497"/>
                      <a:pt x="189" y="8"/>
                    </a:cubicBezTo>
                    <a:lnTo>
                      <a:pt x="189" y="8"/>
                    </a:lnTo>
                    <a:cubicBezTo>
                      <a:pt x="188" y="4"/>
                      <a:pt x="192" y="0"/>
                      <a:pt x="197" y="0"/>
                    </a:cubicBezTo>
                    <a:lnTo>
                      <a:pt x="197" y="0"/>
                    </a:lnTo>
                    <a:cubicBezTo>
                      <a:pt x="201" y="0"/>
                      <a:pt x="205" y="3"/>
                      <a:pt x="205" y="8"/>
                    </a:cubicBezTo>
                    <a:lnTo>
                      <a:pt x="205" y="8"/>
                    </a:lnTo>
                    <a:cubicBezTo>
                      <a:pt x="217" y="501"/>
                      <a:pt x="19" y="939"/>
                      <a:pt x="17" y="943"/>
                    </a:cubicBezTo>
                    <a:lnTo>
                      <a:pt x="17" y="943"/>
                    </a:lnTo>
                    <a:cubicBezTo>
                      <a:pt x="16" y="946"/>
                      <a:pt x="12" y="948"/>
                      <a:pt x="10" y="9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24">
                <a:extLst>
                  <a:ext uri="{FF2B5EF4-FFF2-40B4-BE49-F238E27FC236}">
                    <a16:creationId xmlns:a16="http://schemas.microsoft.com/office/drawing/2014/main" id="{AC002CEC-7654-473E-BAFA-B220561C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9067" y="11668240"/>
                <a:ext cx="777884" cy="522579"/>
              </a:xfrm>
              <a:custGeom>
                <a:avLst/>
                <a:gdLst>
                  <a:gd name="T0" fmla="*/ 858 w 859"/>
                  <a:gd name="T1" fmla="*/ 575 h 576"/>
                  <a:gd name="T2" fmla="*/ 858 w 859"/>
                  <a:gd name="T3" fmla="*/ 575 h 576"/>
                  <a:gd name="T4" fmla="*/ 476 w 859"/>
                  <a:gd name="T5" fmla="*/ 123 h 576"/>
                  <a:gd name="T6" fmla="*/ 476 w 859"/>
                  <a:gd name="T7" fmla="*/ 123 h 576"/>
                  <a:gd name="T8" fmla="*/ 352 w 859"/>
                  <a:gd name="T9" fmla="*/ 398 h 576"/>
                  <a:gd name="T10" fmla="*/ 352 w 859"/>
                  <a:gd name="T11" fmla="*/ 398 h 576"/>
                  <a:gd name="T12" fmla="*/ 858 w 859"/>
                  <a:gd name="T13" fmla="*/ 575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9" h="576">
                    <a:moveTo>
                      <a:pt x="858" y="575"/>
                    </a:moveTo>
                    <a:lnTo>
                      <a:pt x="858" y="575"/>
                    </a:lnTo>
                    <a:cubicBezTo>
                      <a:pt x="858" y="575"/>
                      <a:pt x="747" y="248"/>
                      <a:pt x="476" y="123"/>
                    </a:cubicBezTo>
                    <a:lnTo>
                      <a:pt x="476" y="123"/>
                    </a:lnTo>
                    <a:cubicBezTo>
                      <a:pt x="205" y="0"/>
                      <a:pt x="0" y="250"/>
                      <a:pt x="352" y="398"/>
                    </a:cubicBezTo>
                    <a:lnTo>
                      <a:pt x="352" y="398"/>
                    </a:lnTo>
                    <a:cubicBezTo>
                      <a:pt x="704" y="545"/>
                      <a:pt x="858" y="575"/>
                      <a:pt x="858" y="5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25">
                <a:extLst>
                  <a:ext uri="{FF2B5EF4-FFF2-40B4-BE49-F238E27FC236}">
                    <a16:creationId xmlns:a16="http://schemas.microsoft.com/office/drawing/2014/main" id="{EE0E9000-2DFF-4D6B-9C20-986C1E1DB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4697" y="11724088"/>
                <a:ext cx="646241" cy="474709"/>
              </a:xfrm>
              <a:custGeom>
                <a:avLst/>
                <a:gdLst>
                  <a:gd name="T0" fmla="*/ 179 w 715"/>
                  <a:gd name="T1" fmla="*/ 39 h 525"/>
                  <a:gd name="T2" fmla="*/ 179 w 715"/>
                  <a:gd name="T3" fmla="*/ 39 h 525"/>
                  <a:gd name="T4" fmla="*/ 65 w 715"/>
                  <a:gd name="T5" fmla="*/ 72 h 525"/>
                  <a:gd name="T6" fmla="*/ 65 w 715"/>
                  <a:gd name="T7" fmla="*/ 72 h 525"/>
                  <a:gd name="T8" fmla="*/ 21 w 715"/>
                  <a:gd name="T9" fmla="*/ 163 h 525"/>
                  <a:gd name="T10" fmla="*/ 21 w 715"/>
                  <a:gd name="T11" fmla="*/ 163 h 525"/>
                  <a:gd name="T12" fmla="*/ 203 w 715"/>
                  <a:gd name="T13" fmla="*/ 330 h 525"/>
                  <a:gd name="T14" fmla="*/ 203 w 715"/>
                  <a:gd name="T15" fmla="*/ 330 h 525"/>
                  <a:gd name="T16" fmla="*/ 692 w 715"/>
                  <a:gd name="T17" fmla="*/ 504 h 525"/>
                  <a:gd name="T18" fmla="*/ 692 w 715"/>
                  <a:gd name="T19" fmla="*/ 504 h 525"/>
                  <a:gd name="T20" fmla="*/ 320 w 715"/>
                  <a:gd name="T21" fmla="*/ 72 h 525"/>
                  <a:gd name="T22" fmla="*/ 320 w 715"/>
                  <a:gd name="T23" fmla="*/ 72 h 525"/>
                  <a:gd name="T24" fmla="*/ 179 w 715"/>
                  <a:gd name="T25" fmla="*/ 39 h 525"/>
                  <a:gd name="T26" fmla="*/ 706 w 715"/>
                  <a:gd name="T27" fmla="*/ 524 h 525"/>
                  <a:gd name="T28" fmla="*/ 706 w 715"/>
                  <a:gd name="T29" fmla="*/ 524 h 525"/>
                  <a:gd name="T30" fmla="*/ 704 w 715"/>
                  <a:gd name="T31" fmla="*/ 524 h 525"/>
                  <a:gd name="T32" fmla="*/ 704 w 715"/>
                  <a:gd name="T33" fmla="*/ 524 h 525"/>
                  <a:gd name="T34" fmla="*/ 196 w 715"/>
                  <a:gd name="T35" fmla="*/ 345 h 525"/>
                  <a:gd name="T36" fmla="*/ 196 w 715"/>
                  <a:gd name="T37" fmla="*/ 345 h 525"/>
                  <a:gd name="T38" fmla="*/ 5 w 715"/>
                  <a:gd name="T39" fmla="*/ 164 h 525"/>
                  <a:gd name="T40" fmla="*/ 5 w 715"/>
                  <a:gd name="T41" fmla="*/ 164 h 525"/>
                  <a:gd name="T42" fmla="*/ 55 w 715"/>
                  <a:gd name="T43" fmla="*/ 58 h 525"/>
                  <a:gd name="T44" fmla="*/ 55 w 715"/>
                  <a:gd name="T45" fmla="*/ 58 h 525"/>
                  <a:gd name="T46" fmla="*/ 327 w 715"/>
                  <a:gd name="T47" fmla="*/ 56 h 525"/>
                  <a:gd name="T48" fmla="*/ 327 w 715"/>
                  <a:gd name="T49" fmla="*/ 56 h 525"/>
                  <a:gd name="T50" fmla="*/ 714 w 715"/>
                  <a:gd name="T51" fmla="*/ 513 h 525"/>
                  <a:gd name="T52" fmla="*/ 714 w 715"/>
                  <a:gd name="T53" fmla="*/ 513 h 525"/>
                  <a:gd name="T54" fmla="*/ 712 w 715"/>
                  <a:gd name="T55" fmla="*/ 521 h 525"/>
                  <a:gd name="T56" fmla="*/ 712 w 715"/>
                  <a:gd name="T57" fmla="*/ 521 h 525"/>
                  <a:gd name="T58" fmla="*/ 706 w 715"/>
                  <a:gd name="T59" fmla="*/ 524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5" h="525">
                    <a:moveTo>
                      <a:pt x="179" y="39"/>
                    </a:moveTo>
                    <a:lnTo>
                      <a:pt x="179" y="39"/>
                    </a:lnTo>
                    <a:cubicBezTo>
                      <a:pt x="137" y="39"/>
                      <a:pt x="98" y="48"/>
                      <a:pt x="65" y="72"/>
                    </a:cubicBezTo>
                    <a:lnTo>
                      <a:pt x="65" y="72"/>
                    </a:lnTo>
                    <a:cubicBezTo>
                      <a:pt x="33" y="95"/>
                      <a:pt x="18" y="127"/>
                      <a:pt x="21" y="163"/>
                    </a:cubicBezTo>
                    <a:lnTo>
                      <a:pt x="21" y="163"/>
                    </a:lnTo>
                    <a:cubicBezTo>
                      <a:pt x="29" y="224"/>
                      <a:pt x="95" y="284"/>
                      <a:pt x="203" y="330"/>
                    </a:cubicBezTo>
                    <a:lnTo>
                      <a:pt x="203" y="330"/>
                    </a:lnTo>
                    <a:cubicBezTo>
                      <a:pt x="490" y="450"/>
                      <a:pt x="646" y="493"/>
                      <a:pt x="692" y="504"/>
                    </a:cubicBezTo>
                    <a:lnTo>
                      <a:pt x="692" y="504"/>
                    </a:lnTo>
                    <a:cubicBezTo>
                      <a:pt x="667" y="440"/>
                      <a:pt x="553" y="178"/>
                      <a:pt x="320" y="72"/>
                    </a:cubicBezTo>
                    <a:lnTo>
                      <a:pt x="320" y="72"/>
                    </a:lnTo>
                    <a:cubicBezTo>
                      <a:pt x="281" y="53"/>
                      <a:pt x="229" y="39"/>
                      <a:pt x="179" y="39"/>
                    </a:cubicBezTo>
                    <a:close/>
                    <a:moveTo>
                      <a:pt x="706" y="524"/>
                    </a:moveTo>
                    <a:lnTo>
                      <a:pt x="706" y="524"/>
                    </a:lnTo>
                    <a:cubicBezTo>
                      <a:pt x="705" y="524"/>
                      <a:pt x="704" y="524"/>
                      <a:pt x="704" y="524"/>
                    </a:cubicBezTo>
                    <a:lnTo>
                      <a:pt x="704" y="524"/>
                    </a:lnTo>
                    <a:cubicBezTo>
                      <a:pt x="703" y="524"/>
                      <a:pt x="545" y="492"/>
                      <a:pt x="196" y="345"/>
                    </a:cubicBezTo>
                    <a:lnTo>
                      <a:pt x="196" y="345"/>
                    </a:lnTo>
                    <a:cubicBezTo>
                      <a:pt x="41" y="280"/>
                      <a:pt x="10" y="204"/>
                      <a:pt x="5" y="164"/>
                    </a:cubicBezTo>
                    <a:lnTo>
                      <a:pt x="5" y="164"/>
                    </a:lnTo>
                    <a:cubicBezTo>
                      <a:pt x="0" y="124"/>
                      <a:pt x="19" y="85"/>
                      <a:pt x="55" y="58"/>
                    </a:cubicBezTo>
                    <a:lnTo>
                      <a:pt x="55" y="58"/>
                    </a:lnTo>
                    <a:cubicBezTo>
                      <a:pt x="107" y="20"/>
                      <a:pt x="206" y="0"/>
                      <a:pt x="327" y="56"/>
                    </a:cubicBezTo>
                    <a:lnTo>
                      <a:pt x="327" y="56"/>
                    </a:lnTo>
                    <a:cubicBezTo>
                      <a:pt x="599" y="180"/>
                      <a:pt x="713" y="510"/>
                      <a:pt x="714" y="513"/>
                    </a:cubicBezTo>
                    <a:lnTo>
                      <a:pt x="714" y="513"/>
                    </a:lnTo>
                    <a:cubicBezTo>
                      <a:pt x="714" y="515"/>
                      <a:pt x="714" y="519"/>
                      <a:pt x="712" y="521"/>
                    </a:cubicBezTo>
                    <a:lnTo>
                      <a:pt x="712" y="521"/>
                    </a:lnTo>
                    <a:cubicBezTo>
                      <a:pt x="710" y="523"/>
                      <a:pt x="708" y="524"/>
                      <a:pt x="706" y="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26">
                <a:extLst>
                  <a:ext uri="{FF2B5EF4-FFF2-40B4-BE49-F238E27FC236}">
                    <a16:creationId xmlns:a16="http://schemas.microsoft.com/office/drawing/2014/main" id="{36425BBC-5904-49CA-B89B-2C1927729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7981" y="11911579"/>
                <a:ext cx="554492" cy="506620"/>
              </a:xfrm>
              <a:custGeom>
                <a:avLst/>
                <a:gdLst>
                  <a:gd name="T0" fmla="*/ 601 w 612"/>
                  <a:gd name="T1" fmla="*/ 558 h 559"/>
                  <a:gd name="T2" fmla="*/ 601 w 612"/>
                  <a:gd name="T3" fmla="*/ 558 h 559"/>
                  <a:gd name="T4" fmla="*/ 594 w 612"/>
                  <a:gd name="T5" fmla="*/ 553 h 559"/>
                  <a:gd name="T6" fmla="*/ 594 w 612"/>
                  <a:gd name="T7" fmla="*/ 553 h 559"/>
                  <a:gd name="T8" fmla="*/ 6 w 612"/>
                  <a:gd name="T9" fmla="*/ 17 h 559"/>
                  <a:gd name="T10" fmla="*/ 6 w 612"/>
                  <a:gd name="T11" fmla="*/ 17 h 559"/>
                  <a:gd name="T12" fmla="*/ 2 w 612"/>
                  <a:gd name="T13" fmla="*/ 6 h 559"/>
                  <a:gd name="T14" fmla="*/ 2 w 612"/>
                  <a:gd name="T15" fmla="*/ 6 h 559"/>
                  <a:gd name="T16" fmla="*/ 13 w 612"/>
                  <a:gd name="T17" fmla="*/ 2 h 559"/>
                  <a:gd name="T18" fmla="*/ 13 w 612"/>
                  <a:gd name="T19" fmla="*/ 2 h 559"/>
                  <a:gd name="T20" fmla="*/ 609 w 612"/>
                  <a:gd name="T21" fmla="*/ 545 h 559"/>
                  <a:gd name="T22" fmla="*/ 609 w 612"/>
                  <a:gd name="T23" fmla="*/ 545 h 559"/>
                  <a:gd name="T24" fmla="*/ 606 w 612"/>
                  <a:gd name="T25" fmla="*/ 557 h 559"/>
                  <a:gd name="T26" fmla="*/ 606 w 612"/>
                  <a:gd name="T27" fmla="*/ 557 h 559"/>
                  <a:gd name="T28" fmla="*/ 601 w 612"/>
                  <a:gd name="T29" fmla="*/ 55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2" h="559">
                    <a:moveTo>
                      <a:pt x="601" y="558"/>
                    </a:moveTo>
                    <a:lnTo>
                      <a:pt x="601" y="558"/>
                    </a:lnTo>
                    <a:cubicBezTo>
                      <a:pt x="599" y="558"/>
                      <a:pt x="596" y="556"/>
                      <a:pt x="594" y="553"/>
                    </a:cubicBezTo>
                    <a:lnTo>
                      <a:pt x="594" y="553"/>
                    </a:lnTo>
                    <a:cubicBezTo>
                      <a:pt x="592" y="550"/>
                      <a:pt x="369" y="170"/>
                      <a:pt x="6" y="17"/>
                    </a:cubicBezTo>
                    <a:lnTo>
                      <a:pt x="6" y="17"/>
                    </a:lnTo>
                    <a:cubicBezTo>
                      <a:pt x="2" y="15"/>
                      <a:pt x="0" y="10"/>
                      <a:pt x="2" y="6"/>
                    </a:cubicBezTo>
                    <a:lnTo>
                      <a:pt x="2" y="6"/>
                    </a:lnTo>
                    <a:cubicBezTo>
                      <a:pt x="4" y="2"/>
                      <a:pt x="9" y="0"/>
                      <a:pt x="13" y="2"/>
                    </a:cubicBezTo>
                    <a:lnTo>
                      <a:pt x="13" y="2"/>
                    </a:lnTo>
                    <a:cubicBezTo>
                      <a:pt x="381" y="157"/>
                      <a:pt x="607" y="542"/>
                      <a:pt x="609" y="545"/>
                    </a:cubicBezTo>
                    <a:lnTo>
                      <a:pt x="609" y="545"/>
                    </a:lnTo>
                    <a:cubicBezTo>
                      <a:pt x="611" y="549"/>
                      <a:pt x="610" y="554"/>
                      <a:pt x="606" y="557"/>
                    </a:cubicBezTo>
                    <a:lnTo>
                      <a:pt x="606" y="557"/>
                    </a:lnTo>
                    <a:cubicBezTo>
                      <a:pt x="604" y="558"/>
                      <a:pt x="603" y="558"/>
                      <a:pt x="601" y="5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27">
                <a:extLst>
                  <a:ext uri="{FF2B5EF4-FFF2-40B4-BE49-F238E27FC236}">
                    <a16:creationId xmlns:a16="http://schemas.microsoft.com/office/drawing/2014/main" id="{511342B0-D3D4-4A67-807F-4E208DAF4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3057" y="11608404"/>
                <a:ext cx="3494489" cy="965372"/>
              </a:xfrm>
              <a:custGeom>
                <a:avLst/>
                <a:gdLst>
                  <a:gd name="T0" fmla="*/ 0 w 3865"/>
                  <a:gd name="T1" fmla="*/ 1065 h 1066"/>
                  <a:gd name="T2" fmla="*/ 0 w 3865"/>
                  <a:gd name="T3" fmla="*/ 1065 h 1066"/>
                  <a:gd name="T4" fmla="*/ 329 w 3865"/>
                  <a:gd name="T5" fmla="*/ 692 h 1066"/>
                  <a:gd name="T6" fmla="*/ 329 w 3865"/>
                  <a:gd name="T7" fmla="*/ 692 h 1066"/>
                  <a:gd name="T8" fmla="*/ 1005 w 3865"/>
                  <a:gd name="T9" fmla="*/ 808 h 1066"/>
                  <a:gd name="T10" fmla="*/ 1005 w 3865"/>
                  <a:gd name="T11" fmla="*/ 808 h 1066"/>
                  <a:gd name="T12" fmla="*/ 1461 w 3865"/>
                  <a:gd name="T13" fmla="*/ 323 h 1066"/>
                  <a:gd name="T14" fmla="*/ 1461 w 3865"/>
                  <a:gd name="T15" fmla="*/ 323 h 1066"/>
                  <a:gd name="T16" fmla="*/ 2333 w 3865"/>
                  <a:gd name="T17" fmla="*/ 415 h 1066"/>
                  <a:gd name="T18" fmla="*/ 2333 w 3865"/>
                  <a:gd name="T19" fmla="*/ 415 h 1066"/>
                  <a:gd name="T20" fmla="*/ 3087 w 3865"/>
                  <a:gd name="T21" fmla="*/ 79 h 1066"/>
                  <a:gd name="T22" fmla="*/ 3087 w 3865"/>
                  <a:gd name="T23" fmla="*/ 79 h 1066"/>
                  <a:gd name="T24" fmla="*/ 3391 w 3865"/>
                  <a:gd name="T25" fmla="*/ 586 h 1066"/>
                  <a:gd name="T26" fmla="*/ 3391 w 3865"/>
                  <a:gd name="T27" fmla="*/ 586 h 1066"/>
                  <a:gd name="T28" fmla="*/ 3745 w 3865"/>
                  <a:gd name="T29" fmla="*/ 679 h 1066"/>
                  <a:gd name="T30" fmla="*/ 3745 w 3865"/>
                  <a:gd name="T31" fmla="*/ 679 h 1066"/>
                  <a:gd name="T32" fmla="*/ 3745 w 3865"/>
                  <a:gd name="T33" fmla="*/ 1065 h 1066"/>
                  <a:gd name="T34" fmla="*/ 0 w 3865"/>
                  <a:gd name="T35" fmla="*/ 1065 h 1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65" h="1066">
                    <a:moveTo>
                      <a:pt x="0" y="1065"/>
                    </a:moveTo>
                    <a:lnTo>
                      <a:pt x="0" y="1065"/>
                    </a:lnTo>
                    <a:cubicBezTo>
                      <a:pt x="0" y="1065"/>
                      <a:pt x="99" y="784"/>
                      <a:pt x="329" y="692"/>
                    </a:cubicBezTo>
                    <a:lnTo>
                      <a:pt x="329" y="692"/>
                    </a:lnTo>
                    <a:cubicBezTo>
                      <a:pt x="560" y="600"/>
                      <a:pt x="1005" y="808"/>
                      <a:pt x="1005" y="808"/>
                    </a:cubicBezTo>
                    <a:lnTo>
                      <a:pt x="1005" y="808"/>
                    </a:lnTo>
                    <a:cubicBezTo>
                      <a:pt x="1005" y="808"/>
                      <a:pt x="1094" y="495"/>
                      <a:pt x="1461" y="323"/>
                    </a:cubicBezTo>
                    <a:lnTo>
                      <a:pt x="1461" y="323"/>
                    </a:lnTo>
                    <a:cubicBezTo>
                      <a:pt x="2002" y="69"/>
                      <a:pt x="2333" y="415"/>
                      <a:pt x="2333" y="415"/>
                    </a:cubicBezTo>
                    <a:lnTo>
                      <a:pt x="2333" y="415"/>
                    </a:lnTo>
                    <a:cubicBezTo>
                      <a:pt x="2333" y="415"/>
                      <a:pt x="2638" y="0"/>
                      <a:pt x="3087" y="79"/>
                    </a:cubicBezTo>
                    <a:lnTo>
                      <a:pt x="3087" y="79"/>
                    </a:lnTo>
                    <a:cubicBezTo>
                      <a:pt x="3430" y="137"/>
                      <a:pt x="3391" y="586"/>
                      <a:pt x="3391" y="586"/>
                    </a:cubicBezTo>
                    <a:lnTo>
                      <a:pt x="3391" y="586"/>
                    </a:lnTo>
                    <a:cubicBezTo>
                      <a:pt x="3391" y="586"/>
                      <a:pt x="3626" y="567"/>
                      <a:pt x="3745" y="679"/>
                    </a:cubicBezTo>
                    <a:lnTo>
                      <a:pt x="3745" y="679"/>
                    </a:lnTo>
                    <a:cubicBezTo>
                      <a:pt x="3864" y="790"/>
                      <a:pt x="3745" y="1065"/>
                      <a:pt x="3745" y="1065"/>
                    </a:cubicBezTo>
                    <a:lnTo>
                      <a:pt x="0" y="106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28">
                <a:extLst>
                  <a:ext uri="{FF2B5EF4-FFF2-40B4-BE49-F238E27FC236}">
                    <a16:creationId xmlns:a16="http://schemas.microsoft.com/office/drawing/2014/main" id="{874E0613-F89F-459E-A132-89702AC11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5079" y="11616383"/>
                <a:ext cx="3510445" cy="961382"/>
              </a:xfrm>
              <a:custGeom>
                <a:avLst/>
                <a:gdLst>
                  <a:gd name="T0" fmla="*/ 21 w 3882"/>
                  <a:gd name="T1" fmla="*/ 1046 h 1064"/>
                  <a:gd name="T2" fmla="*/ 3748 w 3882"/>
                  <a:gd name="T3" fmla="*/ 1046 h 1064"/>
                  <a:gd name="T4" fmla="*/ 3748 w 3882"/>
                  <a:gd name="T5" fmla="*/ 1046 h 1064"/>
                  <a:gd name="T6" fmla="*/ 3748 w 3882"/>
                  <a:gd name="T7" fmla="*/ 675 h 1064"/>
                  <a:gd name="T8" fmla="*/ 3748 w 3882"/>
                  <a:gd name="T9" fmla="*/ 675 h 1064"/>
                  <a:gd name="T10" fmla="*/ 3400 w 3882"/>
                  <a:gd name="T11" fmla="*/ 585 h 1064"/>
                  <a:gd name="T12" fmla="*/ 3400 w 3882"/>
                  <a:gd name="T13" fmla="*/ 585 h 1064"/>
                  <a:gd name="T14" fmla="*/ 3393 w 3882"/>
                  <a:gd name="T15" fmla="*/ 582 h 1064"/>
                  <a:gd name="T16" fmla="*/ 3393 w 3882"/>
                  <a:gd name="T17" fmla="*/ 582 h 1064"/>
                  <a:gd name="T18" fmla="*/ 3391 w 3882"/>
                  <a:gd name="T19" fmla="*/ 575 h 1064"/>
                  <a:gd name="T20" fmla="*/ 3391 w 3882"/>
                  <a:gd name="T21" fmla="*/ 575 h 1064"/>
                  <a:gd name="T22" fmla="*/ 3093 w 3882"/>
                  <a:gd name="T23" fmla="*/ 76 h 1064"/>
                  <a:gd name="T24" fmla="*/ 3093 w 3882"/>
                  <a:gd name="T25" fmla="*/ 76 h 1064"/>
                  <a:gd name="T26" fmla="*/ 2347 w 3882"/>
                  <a:gd name="T27" fmla="*/ 409 h 1064"/>
                  <a:gd name="T28" fmla="*/ 2347 w 3882"/>
                  <a:gd name="T29" fmla="*/ 409 h 1064"/>
                  <a:gd name="T30" fmla="*/ 2341 w 3882"/>
                  <a:gd name="T31" fmla="*/ 413 h 1064"/>
                  <a:gd name="T32" fmla="*/ 2341 w 3882"/>
                  <a:gd name="T33" fmla="*/ 413 h 1064"/>
                  <a:gd name="T34" fmla="*/ 2335 w 3882"/>
                  <a:gd name="T35" fmla="*/ 410 h 1064"/>
                  <a:gd name="T36" fmla="*/ 2335 w 3882"/>
                  <a:gd name="T37" fmla="*/ 410 h 1064"/>
                  <a:gd name="T38" fmla="*/ 2104 w 3882"/>
                  <a:gd name="T39" fmla="*/ 271 h 1064"/>
                  <a:gd name="T40" fmla="*/ 2104 w 3882"/>
                  <a:gd name="T41" fmla="*/ 271 h 1064"/>
                  <a:gd name="T42" fmla="*/ 1473 w 3882"/>
                  <a:gd name="T43" fmla="*/ 320 h 1064"/>
                  <a:gd name="T44" fmla="*/ 1473 w 3882"/>
                  <a:gd name="T45" fmla="*/ 320 h 1064"/>
                  <a:gd name="T46" fmla="*/ 1021 w 3882"/>
                  <a:gd name="T47" fmla="*/ 799 h 1064"/>
                  <a:gd name="T48" fmla="*/ 1021 w 3882"/>
                  <a:gd name="T49" fmla="*/ 799 h 1064"/>
                  <a:gd name="T50" fmla="*/ 1016 w 3882"/>
                  <a:gd name="T51" fmla="*/ 805 h 1064"/>
                  <a:gd name="T52" fmla="*/ 1016 w 3882"/>
                  <a:gd name="T53" fmla="*/ 805 h 1064"/>
                  <a:gd name="T54" fmla="*/ 1009 w 3882"/>
                  <a:gd name="T55" fmla="*/ 805 h 1064"/>
                  <a:gd name="T56" fmla="*/ 1009 w 3882"/>
                  <a:gd name="T57" fmla="*/ 805 h 1064"/>
                  <a:gd name="T58" fmla="*/ 341 w 3882"/>
                  <a:gd name="T59" fmla="*/ 690 h 1064"/>
                  <a:gd name="T60" fmla="*/ 341 w 3882"/>
                  <a:gd name="T61" fmla="*/ 690 h 1064"/>
                  <a:gd name="T62" fmla="*/ 21 w 3882"/>
                  <a:gd name="T63" fmla="*/ 1046 h 1064"/>
                  <a:gd name="T64" fmla="*/ 3753 w 3882"/>
                  <a:gd name="T65" fmla="*/ 1063 h 1064"/>
                  <a:gd name="T66" fmla="*/ 8 w 3882"/>
                  <a:gd name="T67" fmla="*/ 1063 h 1064"/>
                  <a:gd name="T68" fmla="*/ 8 w 3882"/>
                  <a:gd name="T69" fmla="*/ 1063 h 1064"/>
                  <a:gd name="T70" fmla="*/ 1 w 3882"/>
                  <a:gd name="T71" fmla="*/ 1059 h 1064"/>
                  <a:gd name="T72" fmla="*/ 1 w 3882"/>
                  <a:gd name="T73" fmla="*/ 1059 h 1064"/>
                  <a:gd name="T74" fmla="*/ 0 w 3882"/>
                  <a:gd name="T75" fmla="*/ 1051 h 1064"/>
                  <a:gd name="T76" fmla="*/ 0 w 3882"/>
                  <a:gd name="T77" fmla="*/ 1051 h 1064"/>
                  <a:gd name="T78" fmla="*/ 335 w 3882"/>
                  <a:gd name="T79" fmla="*/ 674 h 1064"/>
                  <a:gd name="T80" fmla="*/ 335 w 3882"/>
                  <a:gd name="T81" fmla="*/ 674 h 1064"/>
                  <a:gd name="T82" fmla="*/ 1007 w 3882"/>
                  <a:gd name="T83" fmla="*/ 786 h 1064"/>
                  <a:gd name="T84" fmla="*/ 1007 w 3882"/>
                  <a:gd name="T85" fmla="*/ 786 h 1064"/>
                  <a:gd name="T86" fmla="*/ 1466 w 3882"/>
                  <a:gd name="T87" fmla="*/ 305 h 1064"/>
                  <a:gd name="T88" fmla="*/ 1466 w 3882"/>
                  <a:gd name="T89" fmla="*/ 305 h 1064"/>
                  <a:gd name="T90" fmla="*/ 2111 w 3882"/>
                  <a:gd name="T91" fmla="*/ 255 h 1064"/>
                  <a:gd name="T92" fmla="*/ 2111 w 3882"/>
                  <a:gd name="T93" fmla="*/ 255 h 1064"/>
                  <a:gd name="T94" fmla="*/ 2340 w 3882"/>
                  <a:gd name="T95" fmla="*/ 393 h 1064"/>
                  <a:gd name="T96" fmla="*/ 2340 w 3882"/>
                  <a:gd name="T97" fmla="*/ 393 h 1064"/>
                  <a:gd name="T98" fmla="*/ 2545 w 3882"/>
                  <a:gd name="T99" fmla="*/ 201 h 1064"/>
                  <a:gd name="T100" fmla="*/ 2545 w 3882"/>
                  <a:gd name="T101" fmla="*/ 201 h 1064"/>
                  <a:gd name="T102" fmla="*/ 3097 w 3882"/>
                  <a:gd name="T103" fmla="*/ 60 h 1064"/>
                  <a:gd name="T104" fmla="*/ 3097 w 3882"/>
                  <a:gd name="T105" fmla="*/ 60 h 1064"/>
                  <a:gd name="T106" fmla="*/ 3409 w 3882"/>
                  <a:gd name="T107" fmla="*/ 567 h 1064"/>
                  <a:gd name="T108" fmla="*/ 3409 w 3882"/>
                  <a:gd name="T109" fmla="*/ 567 h 1064"/>
                  <a:gd name="T110" fmla="*/ 3759 w 3882"/>
                  <a:gd name="T111" fmla="*/ 662 h 1064"/>
                  <a:gd name="T112" fmla="*/ 3759 w 3882"/>
                  <a:gd name="T113" fmla="*/ 662 h 1064"/>
                  <a:gd name="T114" fmla="*/ 3761 w 3882"/>
                  <a:gd name="T115" fmla="*/ 1058 h 1064"/>
                  <a:gd name="T116" fmla="*/ 3761 w 3882"/>
                  <a:gd name="T117" fmla="*/ 1058 h 1064"/>
                  <a:gd name="T118" fmla="*/ 3753 w 3882"/>
                  <a:gd name="T119" fmla="*/ 1063 h 1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82" h="1064">
                    <a:moveTo>
                      <a:pt x="21" y="1046"/>
                    </a:moveTo>
                    <a:lnTo>
                      <a:pt x="3748" y="1046"/>
                    </a:lnTo>
                    <a:lnTo>
                      <a:pt x="3748" y="1046"/>
                    </a:lnTo>
                    <a:cubicBezTo>
                      <a:pt x="3763" y="1008"/>
                      <a:pt x="3852" y="773"/>
                      <a:pt x="3748" y="675"/>
                    </a:cubicBezTo>
                    <a:lnTo>
                      <a:pt x="3748" y="675"/>
                    </a:lnTo>
                    <a:cubicBezTo>
                      <a:pt x="3633" y="567"/>
                      <a:pt x="3403" y="585"/>
                      <a:pt x="3400" y="585"/>
                    </a:cubicBezTo>
                    <a:lnTo>
                      <a:pt x="3400" y="585"/>
                    </a:lnTo>
                    <a:cubicBezTo>
                      <a:pt x="3397" y="585"/>
                      <a:pt x="3395" y="584"/>
                      <a:pt x="3393" y="582"/>
                    </a:cubicBezTo>
                    <a:lnTo>
                      <a:pt x="3393" y="582"/>
                    </a:lnTo>
                    <a:cubicBezTo>
                      <a:pt x="3391" y="580"/>
                      <a:pt x="3391" y="578"/>
                      <a:pt x="3391" y="575"/>
                    </a:cubicBezTo>
                    <a:lnTo>
                      <a:pt x="3391" y="575"/>
                    </a:lnTo>
                    <a:cubicBezTo>
                      <a:pt x="3391" y="571"/>
                      <a:pt x="3424" y="134"/>
                      <a:pt x="3093" y="76"/>
                    </a:cubicBezTo>
                    <a:lnTo>
                      <a:pt x="3093" y="76"/>
                    </a:lnTo>
                    <a:cubicBezTo>
                      <a:pt x="2656" y="0"/>
                      <a:pt x="2351" y="405"/>
                      <a:pt x="2347" y="409"/>
                    </a:cubicBezTo>
                    <a:lnTo>
                      <a:pt x="2347" y="409"/>
                    </a:lnTo>
                    <a:cubicBezTo>
                      <a:pt x="2346" y="412"/>
                      <a:pt x="2344" y="413"/>
                      <a:pt x="2341" y="413"/>
                    </a:cubicBezTo>
                    <a:lnTo>
                      <a:pt x="2341" y="413"/>
                    </a:lnTo>
                    <a:cubicBezTo>
                      <a:pt x="2339" y="414"/>
                      <a:pt x="2336" y="412"/>
                      <a:pt x="2335" y="410"/>
                    </a:cubicBezTo>
                    <a:lnTo>
                      <a:pt x="2335" y="410"/>
                    </a:lnTo>
                    <a:cubicBezTo>
                      <a:pt x="2334" y="409"/>
                      <a:pt x="2252" y="324"/>
                      <a:pt x="2104" y="271"/>
                    </a:cubicBezTo>
                    <a:lnTo>
                      <a:pt x="2104" y="271"/>
                    </a:lnTo>
                    <a:cubicBezTo>
                      <a:pt x="1968" y="222"/>
                      <a:pt x="1749" y="191"/>
                      <a:pt x="1473" y="320"/>
                    </a:cubicBezTo>
                    <a:lnTo>
                      <a:pt x="1473" y="320"/>
                    </a:lnTo>
                    <a:cubicBezTo>
                      <a:pt x="1113" y="489"/>
                      <a:pt x="1022" y="797"/>
                      <a:pt x="1021" y="799"/>
                    </a:cubicBezTo>
                    <a:lnTo>
                      <a:pt x="1021" y="799"/>
                    </a:lnTo>
                    <a:cubicBezTo>
                      <a:pt x="1020" y="802"/>
                      <a:pt x="1019" y="804"/>
                      <a:pt x="1016" y="805"/>
                    </a:cubicBezTo>
                    <a:lnTo>
                      <a:pt x="1016" y="805"/>
                    </a:lnTo>
                    <a:cubicBezTo>
                      <a:pt x="1014" y="806"/>
                      <a:pt x="1012" y="806"/>
                      <a:pt x="1009" y="805"/>
                    </a:cubicBezTo>
                    <a:lnTo>
                      <a:pt x="1009" y="805"/>
                    </a:lnTo>
                    <a:cubicBezTo>
                      <a:pt x="1005" y="803"/>
                      <a:pt x="565" y="600"/>
                      <a:pt x="341" y="690"/>
                    </a:cubicBezTo>
                    <a:lnTo>
                      <a:pt x="341" y="690"/>
                    </a:lnTo>
                    <a:cubicBezTo>
                      <a:pt x="142" y="769"/>
                      <a:pt x="42" y="993"/>
                      <a:pt x="21" y="1046"/>
                    </a:cubicBezTo>
                    <a:close/>
                    <a:moveTo>
                      <a:pt x="3753" y="1063"/>
                    </a:moveTo>
                    <a:lnTo>
                      <a:pt x="8" y="1063"/>
                    </a:lnTo>
                    <a:lnTo>
                      <a:pt x="8" y="1063"/>
                    </a:lnTo>
                    <a:cubicBezTo>
                      <a:pt x="6" y="1063"/>
                      <a:pt x="3" y="1061"/>
                      <a:pt x="1" y="1059"/>
                    </a:cubicBezTo>
                    <a:lnTo>
                      <a:pt x="1" y="1059"/>
                    </a:lnTo>
                    <a:cubicBezTo>
                      <a:pt x="0" y="1057"/>
                      <a:pt x="0" y="1054"/>
                      <a:pt x="0" y="1051"/>
                    </a:cubicBezTo>
                    <a:lnTo>
                      <a:pt x="0" y="1051"/>
                    </a:lnTo>
                    <a:cubicBezTo>
                      <a:pt x="1" y="1049"/>
                      <a:pt x="102" y="767"/>
                      <a:pt x="335" y="674"/>
                    </a:cubicBezTo>
                    <a:lnTo>
                      <a:pt x="335" y="674"/>
                    </a:lnTo>
                    <a:cubicBezTo>
                      <a:pt x="551" y="587"/>
                      <a:pt x="943" y="756"/>
                      <a:pt x="1007" y="786"/>
                    </a:cubicBezTo>
                    <a:lnTo>
                      <a:pt x="1007" y="786"/>
                    </a:lnTo>
                    <a:cubicBezTo>
                      <a:pt x="1026" y="733"/>
                      <a:pt x="1134" y="461"/>
                      <a:pt x="1466" y="305"/>
                    </a:cubicBezTo>
                    <a:lnTo>
                      <a:pt x="1466" y="305"/>
                    </a:lnTo>
                    <a:cubicBezTo>
                      <a:pt x="1748" y="172"/>
                      <a:pt x="1972" y="205"/>
                      <a:pt x="2111" y="255"/>
                    </a:cubicBezTo>
                    <a:lnTo>
                      <a:pt x="2111" y="255"/>
                    </a:lnTo>
                    <a:cubicBezTo>
                      <a:pt x="2238" y="302"/>
                      <a:pt x="2317" y="371"/>
                      <a:pt x="2340" y="393"/>
                    </a:cubicBezTo>
                    <a:lnTo>
                      <a:pt x="2340" y="393"/>
                    </a:lnTo>
                    <a:cubicBezTo>
                      <a:pt x="2360" y="366"/>
                      <a:pt x="2433" y="279"/>
                      <a:pt x="2545" y="201"/>
                    </a:cubicBezTo>
                    <a:lnTo>
                      <a:pt x="2545" y="201"/>
                    </a:lnTo>
                    <a:cubicBezTo>
                      <a:pt x="2667" y="114"/>
                      <a:pt x="2862" y="19"/>
                      <a:pt x="3097" y="60"/>
                    </a:cubicBezTo>
                    <a:lnTo>
                      <a:pt x="3097" y="60"/>
                    </a:lnTo>
                    <a:cubicBezTo>
                      <a:pt x="3414" y="115"/>
                      <a:pt x="3411" y="501"/>
                      <a:pt x="3409" y="567"/>
                    </a:cubicBezTo>
                    <a:lnTo>
                      <a:pt x="3409" y="567"/>
                    </a:lnTo>
                    <a:cubicBezTo>
                      <a:pt x="3454" y="565"/>
                      <a:pt x="3651" y="561"/>
                      <a:pt x="3759" y="662"/>
                    </a:cubicBezTo>
                    <a:lnTo>
                      <a:pt x="3759" y="662"/>
                    </a:lnTo>
                    <a:cubicBezTo>
                      <a:pt x="3881" y="777"/>
                      <a:pt x="3765" y="1046"/>
                      <a:pt x="3761" y="1058"/>
                    </a:cubicBezTo>
                    <a:lnTo>
                      <a:pt x="3761" y="1058"/>
                    </a:lnTo>
                    <a:cubicBezTo>
                      <a:pt x="3759" y="1060"/>
                      <a:pt x="3756" y="1063"/>
                      <a:pt x="3753" y="10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4784090-080A-4BFC-A67B-A09296D97E48}"/>
                </a:ext>
              </a:extLst>
            </p:cNvPr>
            <p:cNvGrpSpPr/>
            <p:nvPr/>
          </p:nvGrpSpPr>
          <p:grpSpPr>
            <a:xfrm>
              <a:off x="8891799" y="6897226"/>
              <a:ext cx="6709738" cy="4336199"/>
              <a:chOff x="8891799" y="6897226"/>
              <a:chExt cx="6709738" cy="4336199"/>
            </a:xfrm>
          </p:grpSpPr>
          <p:sp>
            <p:nvSpPr>
              <p:cNvPr id="50" name="Freeform 29">
                <a:extLst>
                  <a:ext uri="{FF2B5EF4-FFF2-40B4-BE49-F238E27FC236}">
                    <a16:creationId xmlns:a16="http://schemas.microsoft.com/office/drawing/2014/main" id="{6807C0A7-9460-4924-A939-C7051E838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4933" y="7938393"/>
                <a:ext cx="550502" cy="478697"/>
              </a:xfrm>
              <a:custGeom>
                <a:avLst/>
                <a:gdLst>
                  <a:gd name="T0" fmla="*/ 471 w 608"/>
                  <a:gd name="T1" fmla="*/ 31 h 529"/>
                  <a:gd name="T2" fmla="*/ 471 w 608"/>
                  <a:gd name="T3" fmla="*/ 31 h 529"/>
                  <a:gd name="T4" fmla="*/ 273 w 608"/>
                  <a:gd name="T5" fmla="*/ 146 h 529"/>
                  <a:gd name="T6" fmla="*/ 273 w 608"/>
                  <a:gd name="T7" fmla="*/ 146 h 529"/>
                  <a:gd name="T8" fmla="*/ 62 w 608"/>
                  <a:gd name="T9" fmla="*/ 204 h 529"/>
                  <a:gd name="T10" fmla="*/ 62 w 608"/>
                  <a:gd name="T11" fmla="*/ 204 h 529"/>
                  <a:gd name="T12" fmla="*/ 272 w 608"/>
                  <a:gd name="T13" fmla="*/ 528 h 529"/>
                  <a:gd name="T14" fmla="*/ 272 w 608"/>
                  <a:gd name="T15" fmla="*/ 528 h 529"/>
                  <a:gd name="T16" fmla="*/ 406 w 608"/>
                  <a:gd name="T17" fmla="*/ 477 h 529"/>
                  <a:gd name="T18" fmla="*/ 406 w 608"/>
                  <a:gd name="T19" fmla="*/ 477 h 529"/>
                  <a:gd name="T20" fmla="*/ 551 w 608"/>
                  <a:gd name="T21" fmla="*/ 416 h 529"/>
                  <a:gd name="T22" fmla="*/ 551 w 608"/>
                  <a:gd name="T23" fmla="*/ 416 h 529"/>
                  <a:gd name="T24" fmla="*/ 471 w 608"/>
                  <a:gd name="T25" fmla="*/ 31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8" h="529">
                    <a:moveTo>
                      <a:pt x="471" y="31"/>
                    </a:moveTo>
                    <a:lnTo>
                      <a:pt x="471" y="31"/>
                    </a:lnTo>
                    <a:cubicBezTo>
                      <a:pt x="334" y="0"/>
                      <a:pt x="273" y="146"/>
                      <a:pt x="273" y="146"/>
                    </a:cubicBezTo>
                    <a:lnTo>
                      <a:pt x="273" y="146"/>
                    </a:lnTo>
                    <a:cubicBezTo>
                      <a:pt x="273" y="146"/>
                      <a:pt x="124" y="100"/>
                      <a:pt x="62" y="204"/>
                    </a:cubicBezTo>
                    <a:lnTo>
                      <a:pt x="62" y="204"/>
                    </a:lnTo>
                    <a:cubicBezTo>
                      <a:pt x="0" y="310"/>
                      <a:pt x="193" y="527"/>
                      <a:pt x="272" y="528"/>
                    </a:cubicBezTo>
                    <a:lnTo>
                      <a:pt x="272" y="528"/>
                    </a:lnTo>
                    <a:cubicBezTo>
                      <a:pt x="351" y="528"/>
                      <a:pt x="406" y="477"/>
                      <a:pt x="406" y="477"/>
                    </a:cubicBezTo>
                    <a:lnTo>
                      <a:pt x="406" y="477"/>
                    </a:lnTo>
                    <a:cubicBezTo>
                      <a:pt x="406" y="477"/>
                      <a:pt x="497" y="474"/>
                      <a:pt x="551" y="416"/>
                    </a:cubicBezTo>
                    <a:lnTo>
                      <a:pt x="551" y="416"/>
                    </a:lnTo>
                    <a:cubicBezTo>
                      <a:pt x="604" y="358"/>
                      <a:pt x="607" y="62"/>
                      <a:pt x="471" y="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30">
                <a:extLst>
                  <a:ext uri="{FF2B5EF4-FFF2-40B4-BE49-F238E27FC236}">
                    <a16:creationId xmlns:a16="http://schemas.microsoft.com/office/drawing/2014/main" id="{5A57DB75-9342-4639-89B2-536AB025C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2856" y="7946372"/>
                <a:ext cx="522579" cy="478697"/>
              </a:xfrm>
              <a:custGeom>
                <a:avLst/>
                <a:gdLst>
                  <a:gd name="T0" fmla="*/ 167 w 577"/>
                  <a:gd name="T1" fmla="*/ 136 h 527"/>
                  <a:gd name="T2" fmla="*/ 167 w 577"/>
                  <a:gd name="T3" fmla="*/ 136 h 527"/>
                  <a:gd name="T4" fmla="*/ 38 w 577"/>
                  <a:gd name="T5" fmla="*/ 199 h 527"/>
                  <a:gd name="T6" fmla="*/ 38 w 577"/>
                  <a:gd name="T7" fmla="*/ 199 h 527"/>
                  <a:gd name="T8" fmla="*/ 59 w 577"/>
                  <a:gd name="T9" fmla="*/ 346 h 527"/>
                  <a:gd name="T10" fmla="*/ 59 w 577"/>
                  <a:gd name="T11" fmla="*/ 346 h 527"/>
                  <a:gd name="T12" fmla="*/ 240 w 577"/>
                  <a:gd name="T13" fmla="*/ 510 h 527"/>
                  <a:gd name="T14" fmla="*/ 240 w 577"/>
                  <a:gd name="T15" fmla="*/ 510 h 527"/>
                  <a:gd name="T16" fmla="*/ 240 w 577"/>
                  <a:gd name="T17" fmla="*/ 510 h 527"/>
                  <a:gd name="T18" fmla="*/ 369 w 577"/>
                  <a:gd name="T19" fmla="*/ 462 h 527"/>
                  <a:gd name="T20" fmla="*/ 369 w 577"/>
                  <a:gd name="T21" fmla="*/ 462 h 527"/>
                  <a:gd name="T22" fmla="*/ 374 w 577"/>
                  <a:gd name="T23" fmla="*/ 460 h 527"/>
                  <a:gd name="T24" fmla="*/ 374 w 577"/>
                  <a:gd name="T25" fmla="*/ 460 h 527"/>
                  <a:gd name="T26" fmla="*/ 513 w 577"/>
                  <a:gd name="T27" fmla="*/ 402 h 527"/>
                  <a:gd name="T28" fmla="*/ 513 w 577"/>
                  <a:gd name="T29" fmla="*/ 402 h 527"/>
                  <a:gd name="T30" fmla="*/ 528 w 577"/>
                  <a:gd name="T31" fmla="*/ 137 h 527"/>
                  <a:gd name="T32" fmla="*/ 528 w 577"/>
                  <a:gd name="T33" fmla="*/ 137 h 527"/>
                  <a:gd name="T34" fmla="*/ 437 w 577"/>
                  <a:gd name="T35" fmla="*/ 31 h 527"/>
                  <a:gd name="T36" fmla="*/ 437 w 577"/>
                  <a:gd name="T37" fmla="*/ 31 h 527"/>
                  <a:gd name="T38" fmla="*/ 295 w 577"/>
                  <a:gd name="T39" fmla="*/ 74 h 527"/>
                  <a:gd name="T40" fmla="*/ 295 w 577"/>
                  <a:gd name="T41" fmla="*/ 74 h 527"/>
                  <a:gd name="T42" fmla="*/ 250 w 577"/>
                  <a:gd name="T43" fmla="*/ 141 h 527"/>
                  <a:gd name="T44" fmla="*/ 250 w 577"/>
                  <a:gd name="T45" fmla="*/ 141 h 527"/>
                  <a:gd name="T46" fmla="*/ 239 w 577"/>
                  <a:gd name="T47" fmla="*/ 145 h 527"/>
                  <a:gd name="T48" fmla="*/ 239 w 577"/>
                  <a:gd name="T49" fmla="*/ 145 h 527"/>
                  <a:gd name="T50" fmla="*/ 167 w 577"/>
                  <a:gd name="T51" fmla="*/ 136 h 527"/>
                  <a:gd name="T52" fmla="*/ 240 w 577"/>
                  <a:gd name="T53" fmla="*/ 526 h 527"/>
                  <a:gd name="T54" fmla="*/ 240 w 577"/>
                  <a:gd name="T55" fmla="*/ 526 h 527"/>
                  <a:gd name="T56" fmla="*/ 240 w 577"/>
                  <a:gd name="T57" fmla="*/ 526 h 527"/>
                  <a:gd name="T58" fmla="*/ 44 w 577"/>
                  <a:gd name="T59" fmla="*/ 355 h 527"/>
                  <a:gd name="T60" fmla="*/ 44 w 577"/>
                  <a:gd name="T61" fmla="*/ 355 h 527"/>
                  <a:gd name="T62" fmla="*/ 23 w 577"/>
                  <a:gd name="T63" fmla="*/ 191 h 527"/>
                  <a:gd name="T64" fmla="*/ 23 w 577"/>
                  <a:gd name="T65" fmla="*/ 191 h 527"/>
                  <a:gd name="T66" fmla="*/ 237 w 577"/>
                  <a:gd name="T67" fmla="*/ 127 h 527"/>
                  <a:gd name="T68" fmla="*/ 237 w 577"/>
                  <a:gd name="T69" fmla="*/ 127 h 527"/>
                  <a:gd name="T70" fmla="*/ 283 w 577"/>
                  <a:gd name="T71" fmla="*/ 63 h 527"/>
                  <a:gd name="T72" fmla="*/ 283 w 577"/>
                  <a:gd name="T73" fmla="*/ 63 h 527"/>
                  <a:gd name="T74" fmla="*/ 440 w 577"/>
                  <a:gd name="T75" fmla="*/ 14 h 527"/>
                  <a:gd name="T76" fmla="*/ 440 w 577"/>
                  <a:gd name="T77" fmla="*/ 14 h 527"/>
                  <a:gd name="T78" fmla="*/ 440 w 577"/>
                  <a:gd name="T79" fmla="*/ 14 h 527"/>
                  <a:gd name="T80" fmla="*/ 544 w 577"/>
                  <a:gd name="T81" fmla="*/ 132 h 527"/>
                  <a:gd name="T82" fmla="*/ 544 w 577"/>
                  <a:gd name="T83" fmla="*/ 132 h 527"/>
                  <a:gd name="T84" fmla="*/ 525 w 577"/>
                  <a:gd name="T85" fmla="*/ 413 h 527"/>
                  <a:gd name="T86" fmla="*/ 525 w 577"/>
                  <a:gd name="T87" fmla="*/ 413 h 527"/>
                  <a:gd name="T88" fmla="*/ 377 w 577"/>
                  <a:gd name="T89" fmla="*/ 477 h 527"/>
                  <a:gd name="T90" fmla="*/ 377 w 577"/>
                  <a:gd name="T91" fmla="*/ 477 h 527"/>
                  <a:gd name="T92" fmla="*/ 240 w 577"/>
                  <a:gd name="T93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77" h="527">
                    <a:moveTo>
                      <a:pt x="167" y="136"/>
                    </a:moveTo>
                    <a:lnTo>
                      <a:pt x="167" y="136"/>
                    </a:lnTo>
                    <a:cubicBezTo>
                      <a:pt x="123" y="136"/>
                      <a:pt x="68" y="148"/>
                      <a:pt x="38" y="199"/>
                    </a:cubicBezTo>
                    <a:lnTo>
                      <a:pt x="38" y="199"/>
                    </a:lnTo>
                    <a:cubicBezTo>
                      <a:pt x="17" y="234"/>
                      <a:pt x="25" y="286"/>
                      <a:pt x="59" y="346"/>
                    </a:cubicBezTo>
                    <a:lnTo>
                      <a:pt x="59" y="346"/>
                    </a:lnTo>
                    <a:cubicBezTo>
                      <a:pt x="107" y="431"/>
                      <a:pt x="195" y="510"/>
                      <a:pt x="240" y="510"/>
                    </a:cubicBezTo>
                    <a:lnTo>
                      <a:pt x="240" y="510"/>
                    </a:lnTo>
                    <a:lnTo>
                      <a:pt x="240" y="510"/>
                    </a:lnTo>
                    <a:cubicBezTo>
                      <a:pt x="314" y="510"/>
                      <a:pt x="368" y="464"/>
                      <a:pt x="369" y="462"/>
                    </a:cubicBezTo>
                    <a:lnTo>
                      <a:pt x="369" y="462"/>
                    </a:lnTo>
                    <a:cubicBezTo>
                      <a:pt x="370" y="461"/>
                      <a:pt x="372" y="461"/>
                      <a:pt x="374" y="460"/>
                    </a:cubicBezTo>
                    <a:lnTo>
                      <a:pt x="374" y="460"/>
                    </a:lnTo>
                    <a:cubicBezTo>
                      <a:pt x="375" y="460"/>
                      <a:pt x="462" y="457"/>
                      <a:pt x="513" y="402"/>
                    </a:cubicBezTo>
                    <a:lnTo>
                      <a:pt x="513" y="402"/>
                    </a:lnTo>
                    <a:cubicBezTo>
                      <a:pt x="544" y="366"/>
                      <a:pt x="558" y="235"/>
                      <a:pt x="528" y="137"/>
                    </a:cubicBezTo>
                    <a:lnTo>
                      <a:pt x="528" y="137"/>
                    </a:lnTo>
                    <a:cubicBezTo>
                      <a:pt x="514" y="94"/>
                      <a:pt x="488" y="42"/>
                      <a:pt x="437" y="31"/>
                    </a:cubicBezTo>
                    <a:lnTo>
                      <a:pt x="437" y="31"/>
                    </a:lnTo>
                    <a:cubicBezTo>
                      <a:pt x="383" y="18"/>
                      <a:pt x="336" y="32"/>
                      <a:pt x="295" y="74"/>
                    </a:cubicBezTo>
                    <a:lnTo>
                      <a:pt x="295" y="74"/>
                    </a:lnTo>
                    <a:cubicBezTo>
                      <a:pt x="264" y="105"/>
                      <a:pt x="250" y="140"/>
                      <a:pt x="250" y="141"/>
                    </a:cubicBezTo>
                    <a:lnTo>
                      <a:pt x="250" y="141"/>
                    </a:lnTo>
                    <a:cubicBezTo>
                      <a:pt x="248" y="145"/>
                      <a:pt x="243" y="147"/>
                      <a:pt x="239" y="145"/>
                    </a:cubicBezTo>
                    <a:lnTo>
                      <a:pt x="239" y="145"/>
                    </a:lnTo>
                    <a:cubicBezTo>
                      <a:pt x="239" y="145"/>
                      <a:pt x="207" y="136"/>
                      <a:pt x="167" y="136"/>
                    </a:cubicBezTo>
                    <a:close/>
                    <a:moveTo>
                      <a:pt x="240" y="526"/>
                    </a:moveTo>
                    <a:lnTo>
                      <a:pt x="240" y="526"/>
                    </a:lnTo>
                    <a:lnTo>
                      <a:pt x="240" y="526"/>
                    </a:lnTo>
                    <a:cubicBezTo>
                      <a:pt x="189" y="526"/>
                      <a:pt x="96" y="445"/>
                      <a:pt x="44" y="355"/>
                    </a:cubicBezTo>
                    <a:lnTo>
                      <a:pt x="44" y="355"/>
                    </a:lnTo>
                    <a:cubicBezTo>
                      <a:pt x="7" y="288"/>
                      <a:pt x="0" y="230"/>
                      <a:pt x="23" y="191"/>
                    </a:cubicBezTo>
                    <a:lnTo>
                      <a:pt x="23" y="191"/>
                    </a:lnTo>
                    <a:cubicBezTo>
                      <a:pt x="80" y="96"/>
                      <a:pt x="206" y="120"/>
                      <a:pt x="237" y="127"/>
                    </a:cubicBezTo>
                    <a:lnTo>
                      <a:pt x="237" y="127"/>
                    </a:lnTo>
                    <a:cubicBezTo>
                      <a:pt x="243" y="115"/>
                      <a:pt x="258" y="88"/>
                      <a:pt x="283" y="63"/>
                    </a:cubicBezTo>
                    <a:lnTo>
                      <a:pt x="283" y="63"/>
                    </a:lnTo>
                    <a:cubicBezTo>
                      <a:pt x="327" y="17"/>
                      <a:pt x="381" y="0"/>
                      <a:pt x="440" y="14"/>
                    </a:cubicBezTo>
                    <a:lnTo>
                      <a:pt x="440" y="14"/>
                    </a:lnTo>
                    <a:lnTo>
                      <a:pt x="440" y="14"/>
                    </a:lnTo>
                    <a:cubicBezTo>
                      <a:pt x="487" y="25"/>
                      <a:pt x="523" y="65"/>
                      <a:pt x="544" y="132"/>
                    </a:cubicBezTo>
                    <a:lnTo>
                      <a:pt x="544" y="132"/>
                    </a:lnTo>
                    <a:cubicBezTo>
                      <a:pt x="576" y="237"/>
                      <a:pt x="561" y="374"/>
                      <a:pt x="525" y="413"/>
                    </a:cubicBezTo>
                    <a:lnTo>
                      <a:pt x="525" y="413"/>
                    </a:lnTo>
                    <a:cubicBezTo>
                      <a:pt x="475" y="468"/>
                      <a:pt x="394" y="476"/>
                      <a:pt x="377" y="477"/>
                    </a:cubicBezTo>
                    <a:lnTo>
                      <a:pt x="377" y="477"/>
                    </a:lnTo>
                    <a:cubicBezTo>
                      <a:pt x="366" y="487"/>
                      <a:pt x="313" y="526"/>
                      <a:pt x="240" y="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31">
                <a:extLst>
                  <a:ext uri="{FF2B5EF4-FFF2-40B4-BE49-F238E27FC236}">
                    <a16:creationId xmlns:a16="http://schemas.microsoft.com/office/drawing/2014/main" id="{6E52E783-2A82-45B6-869B-3EBAD4BDC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6465" y="7822707"/>
                <a:ext cx="87761" cy="255305"/>
              </a:xfrm>
              <a:custGeom>
                <a:avLst/>
                <a:gdLst>
                  <a:gd name="T0" fmla="*/ 85 w 97"/>
                  <a:gd name="T1" fmla="*/ 283 h 284"/>
                  <a:gd name="T2" fmla="*/ 85 w 97"/>
                  <a:gd name="T3" fmla="*/ 283 h 284"/>
                  <a:gd name="T4" fmla="*/ 78 w 97"/>
                  <a:gd name="T5" fmla="*/ 280 h 284"/>
                  <a:gd name="T6" fmla="*/ 78 w 97"/>
                  <a:gd name="T7" fmla="*/ 280 h 284"/>
                  <a:gd name="T8" fmla="*/ 21 w 97"/>
                  <a:gd name="T9" fmla="*/ 7 h 284"/>
                  <a:gd name="T10" fmla="*/ 21 w 97"/>
                  <a:gd name="T11" fmla="*/ 7 h 284"/>
                  <a:gd name="T12" fmla="*/ 31 w 97"/>
                  <a:gd name="T13" fmla="*/ 0 h 284"/>
                  <a:gd name="T14" fmla="*/ 31 w 97"/>
                  <a:gd name="T15" fmla="*/ 0 h 284"/>
                  <a:gd name="T16" fmla="*/ 38 w 97"/>
                  <a:gd name="T17" fmla="*/ 10 h 284"/>
                  <a:gd name="T18" fmla="*/ 38 w 97"/>
                  <a:gd name="T19" fmla="*/ 10 h 284"/>
                  <a:gd name="T20" fmla="*/ 92 w 97"/>
                  <a:gd name="T21" fmla="*/ 270 h 284"/>
                  <a:gd name="T22" fmla="*/ 92 w 97"/>
                  <a:gd name="T23" fmla="*/ 270 h 284"/>
                  <a:gd name="T24" fmla="*/ 90 w 97"/>
                  <a:gd name="T25" fmla="*/ 281 h 284"/>
                  <a:gd name="T26" fmla="*/ 90 w 97"/>
                  <a:gd name="T27" fmla="*/ 281 h 284"/>
                  <a:gd name="T28" fmla="*/ 85 w 97"/>
                  <a:gd name="T29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284">
                    <a:moveTo>
                      <a:pt x="85" y="283"/>
                    </a:moveTo>
                    <a:lnTo>
                      <a:pt x="85" y="283"/>
                    </a:lnTo>
                    <a:cubicBezTo>
                      <a:pt x="83" y="283"/>
                      <a:pt x="80" y="281"/>
                      <a:pt x="78" y="280"/>
                    </a:cubicBezTo>
                    <a:lnTo>
                      <a:pt x="78" y="280"/>
                    </a:lnTo>
                    <a:cubicBezTo>
                      <a:pt x="76" y="275"/>
                      <a:pt x="0" y="169"/>
                      <a:pt x="21" y="7"/>
                    </a:cubicBezTo>
                    <a:lnTo>
                      <a:pt x="21" y="7"/>
                    </a:lnTo>
                    <a:cubicBezTo>
                      <a:pt x="22" y="3"/>
                      <a:pt x="26" y="0"/>
                      <a:pt x="31" y="0"/>
                    </a:cubicBezTo>
                    <a:lnTo>
                      <a:pt x="31" y="0"/>
                    </a:lnTo>
                    <a:cubicBezTo>
                      <a:pt x="35" y="1"/>
                      <a:pt x="38" y="5"/>
                      <a:pt x="38" y="10"/>
                    </a:cubicBezTo>
                    <a:lnTo>
                      <a:pt x="38" y="10"/>
                    </a:lnTo>
                    <a:cubicBezTo>
                      <a:pt x="18" y="163"/>
                      <a:pt x="92" y="269"/>
                      <a:pt x="92" y="270"/>
                    </a:cubicBezTo>
                    <a:lnTo>
                      <a:pt x="92" y="270"/>
                    </a:lnTo>
                    <a:cubicBezTo>
                      <a:pt x="96" y="274"/>
                      <a:pt x="95" y="279"/>
                      <a:pt x="90" y="281"/>
                    </a:cubicBezTo>
                    <a:lnTo>
                      <a:pt x="90" y="281"/>
                    </a:lnTo>
                    <a:cubicBezTo>
                      <a:pt x="89" y="282"/>
                      <a:pt x="87" y="283"/>
                      <a:pt x="85" y="2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 32">
                <a:extLst>
                  <a:ext uri="{FF2B5EF4-FFF2-40B4-BE49-F238E27FC236}">
                    <a16:creationId xmlns:a16="http://schemas.microsoft.com/office/drawing/2014/main" id="{B08D5B49-F164-490D-84C3-765FFA657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8269" y="7734946"/>
                <a:ext cx="207435" cy="199457"/>
              </a:xfrm>
              <a:custGeom>
                <a:avLst/>
                <a:gdLst>
                  <a:gd name="T0" fmla="*/ 0 w 230"/>
                  <a:gd name="T1" fmla="*/ 220 h 221"/>
                  <a:gd name="T2" fmla="*/ 0 w 230"/>
                  <a:gd name="T3" fmla="*/ 220 h 221"/>
                  <a:gd name="T4" fmla="*/ 119 w 230"/>
                  <a:gd name="T5" fmla="*/ 40 h 221"/>
                  <a:gd name="T6" fmla="*/ 119 w 230"/>
                  <a:gd name="T7" fmla="*/ 40 h 221"/>
                  <a:gd name="T8" fmla="*/ 0 w 230"/>
                  <a:gd name="T9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221">
                    <a:moveTo>
                      <a:pt x="0" y="220"/>
                    </a:moveTo>
                    <a:lnTo>
                      <a:pt x="0" y="220"/>
                    </a:lnTo>
                    <a:cubicBezTo>
                      <a:pt x="0" y="220"/>
                      <a:pt x="9" y="80"/>
                      <a:pt x="119" y="40"/>
                    </a:cubicBezTo>
                    <a:lnTo>
                      <a:pt x="119" y="40"/>
                    </a:lnTo>
                    <a:cubicBezTo>
                      <a:pt x="229" y="0"/>
                      <a:pt x="193" y="212"/>
                      <a:pt x="0" y="2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 33">
                <a:extLst>
                  <a:ext uri="{FF2B5EF4-FFF2-40B4-BE49-F238E27FC236}">
                    <a16:creationId xmlns:a16="http://schemas.microsoft.com/office/drawing/2014/main" id="{F4AD93FE-E512-43E9-B0E3-F5F11E0FD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6303" y="7750902"/>
                <a:ext cx="183501" cy="191479"/>
              </a:xfrm>
              <a:custGeom>
                <a:avLst/>
                <a:gdLst>
                  <a:gd name="T0" fmla="*/ 153 w 203"/>
                  <a:gd name="T1" fmla="*/ 24 h 210"/>
                  <a:gd name="T2" fmla="*/ 153 w 203"/>
                  <a:gd name="T3" fmla="*/ 24 h 210"/>
                  <a:gd name="T4" fmla="*/ 131 w 203"/>
                  <a:gd name="T5" fmla="*/ 28 h 210"/>
                  <a:gd name="T6" fmla="*/ 131 w 203"/>
                  <a:gd name="T7" fmla="*/ 28 h 210"/>
                  <a:gd name="T8" fmla="*/ 18 w 203"/>
                  <a:gd name="T9" fmla="*/ 192 h 210"/>
                  <a:gd name="T10" fmla="*/ 18 w 203"/>
                  <a:gd name="T11" fmla="*/ 192 h 210"/>
                  <a:gd name="T12" fmla="*/ 174 w 203"/>
                  <a:gd name="T13" fmla="*/ 91 h 210"/>
                  <a:gd name="T14" fmla="*/ 174 w 203"/>
                  <a:gd name="T15" fmla="*/ 91 h 210"/>
                  <a:gd name="T16" fmla="*/ 173 w 203"/>
                  <a:gd name="T17" fmla="*/ 32 h 210"/>
                  <a:gd name="T18" fmla="*/ 173 w 203"/>
                  <a:gd name="T19" fmla="*/ 32 h 210"/>
                  <a:gd name="T20" fmla="*/ 153 w 203"/>
                  <a:gd name="T21" fmla="*/ 24 h 210"/>
                  <a:gd name="T22" fmla="*/ 9 w 203"/>
                  <a:gd name="T23" fmla="*/ 209 h 210"/>
                  <a:gd name="T24" fmla="*/ 9 w 203"/>
                  <a:gd name="T25" fmla="*/ 209 h 210"/>
                  <a:gd name="T26" fmla="*/ 3 w 203"/>
                  <a:gd name="T27" fmla="*/ 206 h 210"/>
                  <a:gd name="T28" fmla="*/ 3 w 203"/>
                  <a:gd name="T29" fmla="*/ 206 h 210"/>
                  <a:gd name="T30" fmla="*/ 0 w 203"/>
                  <a:gd name="T31" fmla="*/ 200 h 210"/>
                  <a:gd name="T32" fmla="*/ 0 w 203"/>
                  <a:gd name="T33" fmla="*/ 200 h 210"/>
                  <a:gd name="T34" fmla="*/ 20 w 203"/>
                  <a:gd name="T35" fmla="*/ 123 h 210"/>
                  <a:gd name="T36" fmla="*/ 20 w 203"/>
                  <a:gd name="T37" fmla="*/ 123 h 210"/>
                  <a:gd name="T38" fmla="*/ 125 w 203"/>
                  <a:gd name="T39" fmla="*/ 13 h 210"/>
                  <a:gd name="T40" fmla="*/ 125 w 203"/>
                  <a:gd name="T41" fmla="*/ 13 h 210"/>
                  <a:gd name="T42" fmla="*/ 185 w 203"/>
                  <a:gd name="T43" fmla="*/ 20 h 210"/>
                  <a:gd name="T44" fmla="*/ 185 w 203"/>
                  <a:gd name="T45" fmla="*/ 20 h 210"/>
                  <a:gd name="T46" fmla="*/ 190 w 203"/>
                  <a:gd name="T47" fmla="*/ 98 h 210"/>
                  <a:gd name="T48" fmla="*/ 190 w 203"/>
                  <a:gd name="T49" fmla="*/ 98 h 210"/>
                  <a:gd name="T50" fmla="*/ 9 w 203"/>
                  <a:gd name="T51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210">
                    <a:moveTo>
                      <a:pt x="153" y="24"/>
                    </a:moveTo>
                    <a:lnTo>
                      <a:pt x="153" y="24"/>
                    </a:lnTo>
                    <a:cubicBezTo>
                      <a:pt x="145" y="24"/>
                      <a:pt x="138" y="27"/>
                      <a:pt x="131" y="28"/>
                    </a:cubicBezTo>
                    <a:lnTo>
                      <a:pt x="131" y="28"/>
                    </a:lnTo>
                    <a:cubicBezTo>
                      <a:pt x="43" y="60"/>
                      <a:pt x="23" y="161"/>
                      <a:pt x="18" y="192"/>
                    </a:cubicBezTo>
                    <a:lnTo>
                      <a:pt x="18" y="192"/>
                    </a:lnTo>
                    <a:cubicBezTo>
                      <a:pt x="106" y="185"/>
                      <a:pt x="157" y="134"/>
                      <a:pt x="174" y="91"/>
                    </a:cubicBezTo>
                    <a:lnTo>
                      <a:pt x="174" y="91"/>
                    </a:lnTo>
                    <a:cubicBezTo>
                      <a:pt x="184" y="67"/>
                      <a:pt x="184" y="43"/>
                      <a:pt x="173" y="32"/>
                    </a:cubicBezTo>
                    <a:lnTo>
                      <a:pt x="173" y="32"/>
                    </a:lnTo>
                    <a:cubicBezTo>
                      <a:pt x="168" y="26"/>
                      <a:pt x="160" y="24"/>
                      <a:pt x="153" y="24"/>
                    </a:cubicBezTo>
                    <a:close/>
                    <a:moveTo>
                      <a:pt x="9" y="209"/>
                    </a:moveTo>
                    <a:lnTo>
                      <a:pt x="9" y="209"/>
                    </a:lnTo>
                    <a:cubicBezTo>
                      <a:pt x="7" y="209"/>
                      <a:pt x="5" y="208"/>
                      <a:pt x="3" y="206"/>
                    </a:cubicBezTo>
                    <a:lnTo>
                      <a:pt x="3" y="206"/>
                    </a:lnTo>
                    <a:cubicBezTo>
                      <a:pt x="1" y="205"/>
                      <a:pt x="0" y="203"/>
                      <a:pt x="0" y="200"/>
                    </a:cubicBezTo>
                    <a:lnTo>
                      <a:pt x="0" y="200"/>
                    </a:lnTo>
                    <a:cubicBezTo>
                      <a:pt x="0" y="199"/>
                      <a:pt x="3" y="163"/>
                      <a:pt x="20" y="123"/>
                    </a:cubicBezTo>
                    <a:lnTo>
                      <a:pt x="20" y="123"/>
                    </a:lnTo>
                    <a:cubicBezTo>
                      <a:pt x="42" y="68"/>
                      <a:pt x="78" y="30"/>
                      <a:pt x="125" y="13"/>
                    </a:cubicBezTo>
                    <a:lnTo>
                      <a:pt x="125" y="13"/>
                    </a:lnTo>
                    <a:cubicBezTo>
                      <a:pt x="159" y="0"/>
                      <a:pt x="177" y="12"/>
                      <a:pt x="185" y="20"/>
                    </a:cubicBezTo>
                    <a:lnTo>
                      <a:pt x="185" y="20"/>
                    </a:lnTo>
                    <a:cubicBezTo>
                      <a:pt x="201" y="37"/>
                      <a:pt x="202" y="67"/>
                      <a:pt x="190" y="98"/>
                    </a:cubicBezTo>
                    <a:lnTo>
                      <a:pt x="190" y="98"/>
                    </a:lnTo>
                    <a:cubicBezTo>
                      <a:pt x="170" y="146"/>
                      <a:pt x="111" y="205"/>
                      <a:pt x="9" y="2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34">
                <a:extLst>
                  <a:ext uri="{FF2B5EF4-FFF2-40B4-BE49-F238E27FC236}">
                    <a16:creationId xmlns:a16="http://schemas.microsoft.com/office/drawing/2014/main" id="{A973400D-9970-4B34-A074-C6EB7147A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8378" y="7830685"/>
                <a:ext cx="127653" cy="167544"/>
              </a:xfrm>
              <a:custGeom>
                <a:avLst/>
                <a:gdLst>
                  <a:gd name="T0" fmla="*/ 9 w 141"/>
                  <a:gd name="T1" fmla="*/ 186 h 187"/>
                  <a:gd name="T2" fmla="*/ 9 w 141"/>
                  <a:gd name="T3" fmla="*/ 186 h 187"/>
                  <a:gd name="T4" fmla="*/ 6 w 141"/>
                  <a:gd name="T5" fmla="*/ 186 h 187"/>
                  <a:gd name="T6" fmla="*/ 6 w 141"/>
                  <a:gd name="T7" fmla="*/ 186 h 187"/>
                  <a:gd name="T8" fmla="*/ 2 w 141"/>
                  <a:gd name="T9" fmla="*/ 175 h 187"/>
                  <a:gd name="T10" fmla="*/ 2 w 141"/>
                  <a:gd name="T11" fmla="*/ 175 h 187"/>
                  <a:gd name="T12" fmla="*/ 125 w 141"/>
                  <a:gd name="T13" fmla="*/ 3 h 187"/>
                  <a:gd name="T14" fmla="*/ 125 w 141"/>
                  <a:gd name="T15" fmla="*/ 3 h 187"/>
                  <a:gd name="T16" fmla="*/ 136 w 141"/>
                  <a:gd name="T17" fmla="*/ 3 h 187"/>
                  <a:gd name="T18" fmla="*/ 136 w 141"/>
                  <a:gd name="T19" fmla="*/ 3 h 187"/>
                  <a:gd name="T20" fmla="*/ 137 w 141"/>
                  <a:gd name="T21" fmla="*/ 15 h 187"/>
                  <a:gd name="T22" fmla="*/ 137 w 141"/>
                  <a:gd name="T23" fmla="*/ 15 h 187"/>
                  <a:gd name="T24" fmla="*/ 18 w 141"/>
                  <a:gd name="T25" fmla="*/ 180 h 187"/>
                  <a:gd name="T26" fmla="*/ 18 w 141"/>
                  <a:gd name="T27" fmla="*/ 180 h 187"/>
                  <a:gd name="T28" fmla="*/ 9 w 141"/>
                  <a:gd name="T29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187">
                    <a:moveTo>
                      <a:pt x="9" y="186"/>
                    </a:moveTo>
                    <a:lnTo>
                      <a:pt x="9" y="186"/>
                    </a:lnTo>
                    <a:cubicBezTo>
                      <a:pt x="8" y="186"/>
                      <a:pt x="7" y="186"/>
                      <a:pt x="6" y="186"/>
                    </a:cubicBezTo>
                    <a:lnTo>
                      <a:pt x="6" y="186"/>
                    </a:lnTo>
                    <a:cubicBezTo>
                      <a:pt x="2" y="184"/>
                      <a:pt x="0" y="179"/>
                      <a:pt x="2" y="175"/>
                    </a:cubicBezTo>
                    <a:lnTo>
                      <a:pt x="2" y="175"/>
                    </a:lnTo>
                    <a:cubicBezTo>
                      <a:pt x="2" y="172"/>
                      <a:pt x="25" y="103"/>
                      <a:pt x="125" y="3"/>
                    </a:cubicBezTo>
                    <a:lnTo>
                      <a:pt x="125" y="3"/>
                    </a:lnTo>
                    <a:cubicBezTo>
                      <a:pt x="128" y="0"/>
                      <a:pt x="134" y="0"/>
                      <a:pt x="136" y="3"/>
                    </a:cubicBezTo>
                    <a:lnTo>
                      <a:pt x="136" y="3"/>
                    </a:lnTo>
                    <a:cubicBezTo>
                      <a:pt x="140" y="6"/>
                      <a:pt x="140" y="12"/>
                      <a:pt x="137" y="15"/>
                    </a:cubicBezTo>
                    <a:lnTo>
                      <a:pt x="137" y="15"/>
                    </a:lnTo>
                    <a:cubicBezTo>
                      <a:pt x="40" y="112"/>
                      <a:pt x="18" y="179"/>
                      <a:pt x="18" y="180"/>
                    </a:cubicBezTo>
                    <a:lnTo>
                      <a:pt x="18" y="180"/>
                    </a:lnTo>
                    <a:cubicBezTo>
                      <a:pt x="16" y="183"/>
                      <a:pt x="12" y="186"/>
                      <a:pt x="9" y="1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35">
                <a:extLst>
                  <a:ext uri="{FF2B5EF4-FFF2-40B4-BE49-F238E27FC236}">
                    <a16:creationId xmlns:a16="http://schemas.microsoft.com/office/drawing/2014/main" id="{D3DD802F-DC2E-4CCD-B073-7FB4998CC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5936" y="7088705"/>
                <a:ext cx="323119" cy="323122"/>
              </a:xfrm>
              <a:custGeom>
                <a:avLst/>
                <a:gdLst>
                  <a:gd name="T0" fmla="*/ 355 w 356"/>
                  <a:gd name="T1" fmla="*/ 178 h 358"/>
                  <a:gd name="T2" fmla="*/ 355 w 356"/>
                  <a:gd name="T3" fmla="*/ 178 h 358"/>
                  <a:gd name="T4" fmla="*/ 177 w 356"/>
                  <a:gd name="T5" fmla="*/ 357 h 358"/>
                  <a:gd name="T6" fmla="*/ 177 w 356"/>
                  <a:gd name="T7" fmla="*/ 357 h 358"/>
                  <a:gd name="T8" fmla="*/ 0 w 356"/>
                  <a:gd name="T9" fmla="*/ 178 h 358"/>
                  <a:gd name="T10" fmla="*/ 0 w 356"/>
                  <a:gd name="T11" fmla="*/ 178 h 358"/>
                  <a:gd name="T12" fmla="*/ 177 w 356"/>
                  <a:gd name="T13" fmla="*/ 0 h 358"/>
                  <a:gd name="T14" fmla="*/ 177 w 356"/>
                  <a:gd name="T15" fmla="*/ 0 h 358"/>
                  <a:gd name="T16" fmla="*/ 355 w 356"/>
                  <a:gd name="T17" fmla="*/ 178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6" h="358">
                    <a:moveTo>
                      <a:pt x="355" y="178"/>
                    </a:moveTo>
                    <a:lnTo>
                      <a:pt x="355" y="178"/>
                    </a:lnTo>
                    <a:cubicBezTo>
                      <a:pt x="355" y="277"/>
                      <a:pt x="276" y="357"/>
                      <a:pt x="177" y="357"/>
                    </a:cubicBezTo>
                    <a:lnTo>
                      <a:pt x="177" y="357"/>
                    </a:lnTo>
                    <a:cubicBezTo>
                      <a:pt x="79" y="357"/>
                      <a:pt x="0" y="277"/>
                      <a:pt x="0" y="178"/>
                    </a:cubicBezTo>
                    <a:lnTo>
                      <a:pt x="0" y="178"/>
                    </a:lnTo>
                    <a:cubicBezTo>
                      <a:pt x="0" y="80"/>
                      <a:pt x="79" y="0"/>
                      <a:pt x="177" y="0"/>
                    </a:cubicBezTo>
                    <a:lnTo>
                      <a:pt x="177" y="0"/>
                    </a:lnTo>
                    <a:cubicBezTo>
                      <a:pt x="276" y="0"/>
                      <a:pt x="355" y="80"/>
                      <a:pt x="355" y="1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36">
                <a:extLst>
                  <a:ext uri="{FF2B5EF4-FFF2-40B4-BE49-F238E27FC236}">
                    <a16:creationId xmlns:a16="http://schemas.microsoft.com/office/drawing/2014/main" id="{3DEC585B-E86C-4A09-98B6-0185E0254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7958" y="7080726"/>
                <a:ext cx="339076" cy="339078"/>
              </a:xfrm>
              <a:custGeom>
                <a:avLst/>
                <a:gdLst>
                  <a:gd name="T0" fmla="*/ 186 w 373"/>
                  <a:gd name="T1" fmla="*/ 17 h 373"/>
                  <a:gd name="T2" fmla="*/ 186 w 373"/>
                  <a:gd name="T3" fmla="*/ 17 h 373"/>
                  <a:gd name="T4" fmla="*/ 17 w 373"/>
                  <a:gd name="T5" fmla="*/ 186 h 373"/>
                  <a:gd name="T6" fmla="*/ 17 w 373"/>
                  <a:gd name="T7" fmla="*/ 186 h 373"/>
                  <a:gd name="T8" fmla="*/ 186 w 373"/>
                  <a:gd name="T9" fmla="*/ 356 h 373"/>
                  <a:gd name="T10" fmla="*/ 186 w 373"/>
                  <a:gd name="T11" fmla="*/ 356 h 373"/>
                  <a:gd name="T12" fmla="*/ 356 w 373"/>
                  <a:gd name="T13" fmla="*/ 186 h 373"/>
                  <a:gd name="T14" fmla="*/ 356 w 373"/>
                  <a:gd name="T15" fmla="*/ 186 h 373"/>
                  <a:gd name="T16" fmla="*/ 186 w 373"/>
                  <a:gd name="T17" fmla="*/ 17 h 373"/>
                  <a:gd name="T18" fmla="*/ 186 w 373"/>
                  <a:gd name="T19" fmla="*/ 372 h 373"/>
                  <a:gd name="T20" fmla="*/ 186 w 373"/>
                  <a:gd name="T21" fmla="*/ 372 h 373"/>
                  <a:gd name="T22" fmla="*/ 0 w 373"/>
                  <a:gd name="T23" fmla="*/ 186 h 373"/>
                  <a:gd name="T24" fmla="*/ 0 w 373"/>
                  <a:gd name="T25" fmla="*/ 186 h 373"/>
                  <a:gd name="T26" fmla="*/ 186 w 373"/>
                  <a:gd name="T27" fmla="*/ 0 h 373"/>
                  <a:gd name="T28" fmla="*/ 186 w 373"/>
                  <a:gd name="T29" fmla="*/ 0 h 373"/>
                  <a:gd name="T30" fmla="*/ 372 w 373"/>
                  <a:gd name="T31" fmla="*/ 186 h 373"/>
                  <a:gd name="T32" fmla="*/ 372 w 373"/>
                  <a:gd name="T33" fmla="*/ 186 h 373"/>
                  <a:gd name="T34" fmla="*/ 186 w 373"/>
                  <a:gd name="T35" fmla="*/ 37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3" h="373">
                    <a:moveTo>
                      <a:pt x="186" y="17"/>
                    </a:moveTo>
                    <a:lnTo>
                      <a:pt x="186" y="17"/>
                    </a:lnTo>
                    <a:cubicBezTo>
                      <a:pt x="93" y="17"/>
                      <a:pt x="17" y="92"/>
                      <a:pt x="17" y="186"/>
                    </a:cubicBezTo>
                    <a:lnTo>
                      <a:pt x="17" y="186"/>
                    </a:lnTo>
                    <a:cubicBezTo>
                      <a:pt x="17" y="279"/>
                      <a:pt x="93" y="356"/>
                      <a:pt x="186" y="356"/>
                    </a:cubicBezTo>
                    <a:lnTo>
                      <a:pt x="186" y="356"/>
                    </a:lnTo>
                    <a:cubicBezTo>
                      <a:pt x="280" y="356"/>
                      <a:pt x="356" y="279"/>
                      <a:pt x="356" y="186"/>
                    </a:cubicBezTo>
                    <a:lnTo>
                      <a:pt x="356" y="186"/>
                    </a:lnTo>
                    <a:cubicBezTo>
                      <a:pt x="356" y="92"/>
                      <a:pt x="280" y="17"/>
                      <a:pt x="186" y="17"/>
                    </a:cubicBezTo>
                    <a:close/>
                    <a:moveTo>
                      <a:pt x="186" y="372"/>
                    </a:moveTo>
                    <a:lnTo>
                      <a:pt x="186" y="372"/>
                    </a:lnTo>
                    <a:cubicBezTo>
                      <a:pt x="84" y="372"/>
                      <a:pt x="0" y="289"/>
                      <a:pt x="0" y="186"/>
                    </a:cubicBezTo>
                    <a:lnTo>
                      <a:pt x="0" y="186"/>
                    </a:lnTo>
                    <a:cubicBezTo>
                      <a:pt x="0" y="83"/>
                      <a:pt x="84" y="0"/>
                      <a:pt x="186" y="0"/>
                    </a:cubicBezTo>
                    <a:lnTo>
                      <a:pt x="186" y="0"/>
                    </a:lnTo>
                    <a:cubicBezTo>
                      <a:pt x="289" y="0"/>
                      <a:pt x="372" y="83"/>
                      <a:pt x="372" y="186"/>
                    </a:cubicBezTo>
                    <a:lnTo>
                      <a:pt x="372" y="186"/>
                    </a:lnTo>
                    <a:cubicBezTo>
                      <a:pt x="372" y="289"/>
                      <a:pt x="289" y="372"/>
                      <a:pt x="186" y="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 37">
                <a:extLst>
                  <a:ext uri="{FF2B5EF4-FFF2-40B4-BE49-F238E27FC236}">
                    <a16:creationId xmlns:a16="http://schemas.microsoft.com/office/drawing/2014/main" id="{4BEF2738-4B80-40D8-A045-37632AFA0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1676" y="7172478"/>
                <a:ext cx="143609" cy="147597"/>
              </a:xfrm>
              <a:custGeom>
                <a:avLst/>
                <a:gdLst>
                  <a:gd name="T0" fmla="*/ 55 w 158"/>
                  <a:gd name="T1" fmla="*/ 160 h 161"/>
                  <a:gd name="T2" fmla="*/ 55 w 158"/>
                  <a:gd name="T3" fmla="*/ 160 h 161"/>
                  <a:gd name="T4" fmla="*/ 55 w 158"/>
                  <a:gd name="T5" fmla="*/ 160 h 161"/>
                  <a:gd name="T6" fmla="*/ 49 w 158"/>
                  <a:gd name="T7" fmla="*/ 156 h 161"/>
                  <a:gd name="T8" fmla="*/ 3 w 158"/>
                  <a:gd name="T9" fmla="*/ 82 h 161"/>
                  <a:gd name="T10" fmla="*/ 3 w 158"/>
                  <a:gd name="T11" fmla="*/ 82 h 161"/>
                  <a:gd name="T12" fmla="*/ 6 w 158"/>
                  <a:gd name="T13" fmla="*/ 72 h 161"/>
                  <a:gd name="T14" fmla="*/ 6 w 158"/>
                  <a:gd name="T15" fmla="*/ 72 h 161"/>
                  <a:gd name="T16" fmla="*/ 17 w 158"/>
                  <a:gd name="T17" fmla="*/ 74 h 161"/>
                  <a:gd name="T18" fmla="*/ 56 w 158"/>
                  <a:gd name="T19" fmla="*/ 136 h 161"/>
                  <a:gd name="T20" fmla="*/ 140 w 158"/>
                  <a:gd name="T21" fmla="*/ 5 h 161"/>
                  <a:gd name="T22" fmla="*/ 140 w 158"/>
                  <a:gd name="T23" fmla="*/ 5 h 161"/>
                  <a:gd name="T24" fmla="*/ 152 w 158"/>
                  <a:gd name="T25" fmla="*/ 2 h 161"/>
                  <a:gd name="T26" fmla="*/ 152 w 158"/>
                  <a:gd name="T27" fmla="*/ 2 h 161"/>
                  <a:gd name="T28" fmla="*/ 154 w 158"/>
                  <a:gd name="T29" fmla="*/ 14 h 161"/>
                  <a:gd name="T30" fmla="*/ 63 w 158"/>
                  <a:gd name="T31" fmla="*/ 156 h 161"/>
                  <a:gd name="T32" fmla="*/ 63 w 158"/>
                  <a:gd name="T33" fmla="*/ 156 h 161"/>
                  <a:gd name="T34" fmla="*/ 55 w 158"/>
                  <a:gd name="T35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8" h="161">
                    <a:moveTo>
                      <a:pt x="55" y="160"/>
                    </a:moveTo>
                    <a:lnTo>
                      <a:pt x="55" y="160"/>
                    </a:lnTo>
                    <a:lnTo>
                      <a:pt x="55" y="160"/>
                    </a:lnTo>
                    <a:cubicBezTo>
                      <a:pt x="52" y="160"/>
                      <a:pt x="50" y="159"/>
                      <a:pt x="49" y="156"/>
                    </a:cubicBezTo>
                    <a:lnTo>
                      <a:pt x="3" y="82"/>
                    </a:lnTo>
                    <a:lnTo>
                      <a:pt x="3" y="82"/>
                    </a:lnTo>
                    <a:cubicBezTo>
                      <a:pt x="0" y="79"/>
                      <a:pt x="2" y="74"/>
                      <a:pt x="6" y="72"/>
                    </a:cubicBezTo>
                    <a:lnTo>
                      <a:pt x="6" y="72"/>
                    </a:lnTo>
                    <a:cubicBezTo>
                      <a:pt x="10" y="69"/>
                      <a:pt x="15" y="70"/>
                      <a:pt x="17" y="74"/>
                    </a:cubicBezTo>
                    <a:lnTo>
                      <a:pt x="56" y="136"/>
                    </a:lnTo>
                    <a:lnTo>
                      <a:pt x="140" y="5"/>
                    </a:lnTo>
                    <a:lnTo>
                      <a:pt x="140" y="5"/>
                    </a:lnTo>
                    <a:cubicBezTo>
                      <a:pt x="143" y="1"/>
                      <a:pt x="148" y="0"/>
                      <a:pt x="152" y="2"/>
                    </a:cubicBezTo>
                    <a:lnTo>
                      <a:pt x="152" y="2"/>
                    </a:lnTo>
                    <a:cubicBezTo>
                      <a:pt x="156" y="5"/>
                      <a:pt x="157" y="10"/>
                      <a:pt x="154" y="14"/>
                    </a:cubicBezTo>
                    <a:lnTo>
                      <a:pt x="63" y="156"/>
                    </a:lnTo>
                    <a:lnTo>
                      <a:pt x="63" y="156"/>
                    </a:lnTo>
                    <a:cubicBezTo>
                      <a:pt x="61" y="159"/>
                      <a:pt x="58" y="160"/>
                      <a:pt x="55" y="1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38">
                <a:extLst>
                  <a:ext uri="{FF2B5EF4-FFF2-40B4-BE49-F238E27FC236}">
                    <a16:creationId xmlns:a16="http://schemas.microsoft.com/office/drawing/2014/main" id="{EE0B2BFF-41A9-480F-A5A0-4A95D4BB6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5936" y="7088702"/>
                <a:ext cx="323119" cy="323122"/>
              </a:xfrm>
              <a:custGeom>
                <a:avLst/>
                <a:gdLst>
                  <a:gd name="T0" fmla="*/ 355 w 356"/>
                  <a:gd name="T1" fmla="*/ 178 h 358"/>
                  <a:gd name="T2" fmla="*/ 355 w 356"/>
                  <a:gd name="T3" fmla="*/ 178 h 358"/>
                  <a:gd name="T4" fmla="*/ 177 w 356"/>
                  <a:gd name="T5" fmla="*/ 357 h 358"/>
                  <a:gd name="T6" fmla="*/ 177 w 356"/>
                  <a:gd name="T7" fmla="*/ 357 h 358"/>
                  <a:gd name="T8" fmla="*/ 0 w 356"/>
                  <a:gd name="T9" fmla="*/ 178 h 358"/>
                  <a:gd name="T10" fmla="*/ 0 w 356"/>
                  <a:gd name="T11" fmla="*/ 178 h 358"/>
                  <a:gd name="T12" fmla="*/ 177 w 356"/>
                  <a:gd name="T13" fmla="*/ 0 h 358"/>
                  <a:gd name="T14" fmla="*/ 177 w 356"/>
                  <a:gd name="T15" fmla="*/ 0 h 358"/>
                  <a:gd name="T16" fmla="*/ 355 w 356"/>
                  <a:gd name="T17" fmla="*/ 178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6" h="358">
                    <a:moveTo>
                      <a:pt x="355" y="178"/>
                    </a:moveTo>
                    <a:lnTo>
                      <a:pt x="355" y="178"/>
                    </a:lnTo>
                    <a:cubicBezTo>
                      <a:pt x="355" y="277"/>
                      <a:pt x="276" y="357"/>
                      <a:pt x="177" y="357"/>
                    </a:cubicBezTo>
                    <a:lnTo>
                      <a:pt x="177" y="357"/>
                    </a:lnTo>
                    <a:cubicBezTo>
                      <a:pt x="79" y="357"/>
                      <a:pt x="0" y="277"/>
                      <a:pt x="0" y="178"/>
                    </a:cubicBezTo>
                    <a:lnTo>
                      <a:pt x="0" y="178"/>
                    </a:lnTo>
                    <a:cubicBezTo>
                      <a:pt x="0" y="80"/>
                      <a:pt x="79" y="0"/>
                      <a:pt x="177" y="0"/>
                    </a:cubicBezTo>
                    <a:lnTo>
                      <a:pt x="177" y="0"/>
                    </a:lnTo>
                    <a:cubicBezTo>
                      <a:pt x="276" y="0"/>
                      <a:pt x="355" y="80"/>
                      <a:pt x="355" y="17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39">
                <a:extLst>
                  <a:ext uri="{FF2B5EF4-FFF2-40B4-BE49-F238E27FC236}">
                    <a16:creationId xmlns:a16="http://schemas.microsoft.com/office/drawing/2014/main" id="{E8BCCBE6-34D1-416C-AF1F-4832F4FD8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4904" y="10020726"/>
                <a:ext cx="75795" cy="75792"/>
              </a:xfrm>
              <a:custGeom>
                <a:avLst/>
                <a:gdLst>
                  <a:gd name="T0" fmla="*/ 42 w 84"/>
                  <a:gd name="T1" fmla="*/ 16 h 84"/>
                  <a:gd name="T2" fmla="*/ 42 w 84"/>
                  <a:gd name="T3" fmla="*/ 16 h 84"/>
                  <a:gd name="T4" fmla="*/ 17 w 84"/>
                  <a:gd name="T5" fmla="*/ 41 h 84"/>
                  <a:gd name="T6" fmla="*/ 17 w 84"/>
                  <a:gd name="T7" fmla="*/ 41 h 84"/>
                  <a:gd name="T8" fmla="*/ 42 w 84"/>
                  <a:gd name="T9" fmla="*/ 66 h 84"/>
                  <a:gd name="T10" fmla="*/ 42 w 84"/>
                  <a:gd name="T11" fmla="*/ 66 h 84"/>
                  <a:gd name="T12" fmla="*/ 67 w 84"/>
                  <a:gd name="T13" fmla="*/ 41 h 84"/>
                  <a:gd name="T14" fmla="*/ 67 w 84"/>
                  <a:gd name="T15" fmla="*/ 41 h 84"/>
                  <a:gd name="T16" fmla="*/ 42 w 84"/>
                  <a:gd name="T17" fmla="*/ 16 h 84"/>
                  <a:gd name="T18" fmla="*/ 42 w 84"/>
                  <a:gd name="T19" fmla="*/ 83 h 84"/>
                  <a:gd name="T20" fmla="*/ 42 w 84"/>
                  <a:gd name="T21" fmla="*/ 83 h 84"/>
                  <a:gd name="T22" fmla="*/ 0 w 84"/>
                  <a:gd name="T23" fmla="*/ 41 h 84"/>
                  <a:gd name="T24" fmla="*/ 0 w 84"/>
                  <a:gd name="T25" fmla="*/ 41 h 84"/>
                  <a:gd name="T26" fmla="*/ 42 w 84"/>
                  <a:gd name="T27" fmla="*/ 0 h 84"/>
                  <a:gd name="T28" fmla="*/ 42 w 84"/>
                  <a:gd name="T29" fmla="*/ 0 h 84"/>
                  <a:gd name="T30" fmla="*/ 83 w 84"/>
                  <a:gd name="T31" fmla="*/ 41 h 84"/>
                  <a:gd name="T32" fmla="*/ 83 w 84"/>
                  <a:gd name="T33" fmla="*/ 41 h 84"/>
                  <a:gd name="T34" fmla="*/ 42 w 84"/>
                  <a:gd name="T35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84">
                    <a:moveTo>
                      <a:pt x="42" y="16"/>
                    </a:moveTo>
                    <a:lnTo>
                      <a:pt x="42" y="16"/>
                    </a:lnTo>
                    <a:cubicBezTo>
                      <a:pt x="29" y="16"/>
                      <a:pt x="17" y="28"/>
                      <a:pt x="17" y="41"/>
                    </a:cubicBezTo>
                    <a:lnTo>
                      <a:pt x="17" y="41"/>
                    </a:lnTo>
                    <a:cubicBezTo>
                      <a:pt x="17" y="55"/>
                      <a:pt x="29" y="66"/>
                      <a:pt x="42" y="66"/>
                    </a:cubicBezTo>
                    <a:lnTo>
                      <a:pt x="42" y="66"/>
                    </a:lnTo>
                    <a:cubicBezTo>
                      <a:pt x="56" y="66"/>
                      <a:pt x="67" y="55"/>
                      <a:pt x="67" y="41"/>
                    </a:cubicBezTo>
                    <a:lnTo>
                      <a:pt x="67" y="41"/>
                    </a:lnTo>
                    <a:cubicBezTo>
                      <a:pt x="67" y="28"/>
                      <a:pt x="56" y="16"/>
                      <a:pt x="42" y="16"/>
                    </a:cubicBezTo>
                    <a:close/>
                    <a:moveTo>
                      <a:pt x="42" y="83"/>
                    </a:moveTo>
                    <a:lnTo>
                      <a:pt x="42" y="83"/>
                    </a:lnTo>
                    <a:cubicBezTo>
                      <a:pt x="20" y="83"/>
                      <a:pt x="0" y="65"/>
                      <a:pt x="0" y="41"/>
                    </a:cubicBezTo>
                    <a:lnTo>
                      <a:pt x="0" y="41"/>
                    </a:lnTo>
                    <a:cubicBezTo>
                      <a:pt x="0" y="18"/>
                      <a:pt x="20" y="0"/>
                      <a:pt x="42" y="0"/>
                    </a:cubicBezTo>
                    <a:lnTo>
                      <a:pt x="42" y="0"/>
                    </a:lnTo>
                    <a:cubicBezTo>
                      <a:pt x="65" y="0"/>
                      <a:pt x="83" y="18"/>
                      <a:pt x="83" y="41"/>
                    </a:cubicBezTo>
                    <a:lnTo>
                      <a:pt x="83" y="41"/>
                    </a:lnTo>
                    <a:cubicBezTo>
                      <a:pt x="83" y="65"/>
                      <a:pt x="65" y="83"/>
                      <a:pt x="42" y="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40">
                <a:extLst>
                  <a:ext uri="{FF2B5EF4-FFF2-40B4-BE49-F238E27FC236}">
                    <a16:creationId xmlns:a16="http://schemas.microsoft.com/office/drawing/2014/main" id="{6D56C129-322A-4A72-83F8-B9C3E15E1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6289" y="8819992"/>
                <a:ext cx="83773" cy="83773"/>
              </a:xfrm>
              <a:custGeom>
                <a:avLst/>
                <a:gdLst>
                  <a:gd name="T0" fmla="*/ 93 w 94"/>
                  <a:gd name="T1" fmla="*/ 47 h 94"/>
                  <a:gd name="T2" fmla="*/ 93 w 94"/>
                  <a:gd name="T3" fmla="*/ 47 h 94"/>
                  <a:gd name="T4" fmla="*/ 46 w 94"/>
                  <a:gd name="T5" fmla="*/ 93 h 94"/>
                  <a:gd name="T6" fmla="*/ 46 w 94"/>
                  <a:gd name="T7" fmla="*/ 93 h 94"/>
                  <a:gd name="T8" fmla="*/ 0 w 94"/>
                  <a:gd name="T9" fmla="*/ 47 h 94"/>
                  <a:gd name="T10" fmla="*/ 0 w 94"/>
                  <a:gd name="T11" fmla="*/ 47 h 94"/>
                  <a:gd name="T12" fmla="*/ 46 w 94"/>
                  <a:gd name="T13" fmla="*/ 0 h 94"/>
                  <a:gd name="T14" fmla="*/ 46 w 94"/>
                  <a:gd name="T15" fmla="*/ 0 h 94"/>
                  <a:gd name="T16" fmla="*/ 93 w 94"/>
                  <a:gd name="T17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94">
                    <a:moveTo>
                      <a:pt x="93" y="47"/>
                    </a:moveTo>
                    <a:lnTo>
                      <a:pt x="93" y="47"/>
                    </a:lnTo>
                    <a:cubicBezTo>
                      <a:pt x="93" y="72"/>
                      <a:pt x="72" y="93"/>
                      <a:pt x="46" y="93"/>
                    </a:cubicBezTo>
                    <a:lnTo>
                      <a:pt x="46" y="93"/>
                    </a:lnTo>
                    <a:cubicBezTo>
                      <a:pt x="21" y="93"/>
                      <a:pt x="0" y="72"/>
                      <a:pt x="0" y="47"/>
                    </a:cubicBezTo>
                    <a:lnTo>
                      <a:pt x="0" y="47"/>
                    </a:lnTo>
                    <a:cubicBezTo>
                      <a:pt x="0" y="20"/>
                      <a:pt x="21" y="0"/>
                      <a:pt x="46" y="0"/>
                    </a:cubicBezTo>
                    <a:lnTo>
                      <a:pt x="46" y="0"/>
                    </a:lnTo>
                    <a:cubicBezTo>
                      <a:pt x="72" y="0"/>
                      <a:pt x="93" y="20"/>
                      <a:pt x="93" y="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41">
                <a:extLst>
                  <a:ext uri="{FF2B5EF4-FFF2-40B4-BE49-F238E27FC236}">
                    <a16:creationId xmlns:a16="http://schemas.microsoft.com/office/drawing/2014/main" id="{F6FF789B-4F9A-496C-BB64-3A026436F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8311" y="8812014"/>
                <a:ext cx="99730" cy="99730"/>
              </a:xfrm>
              <a:custGeom>
                <a:avLst/>
                <a:gdLst>
                  <a:gd name="T0" fmla="*/ 54 w 110"/>
                  <a:gd name="T1" fmla="*/ 16 h 110"/>
                  <a:gd name="T2" fmla="*/ 54 w 110"/>
                  <a:gd name="T3" fmla="*/ 16 h 110"/>
                  <a:gd name="T4" fmla="*/ 17 w 110"/>
                  <a:gd name="T5" fmla="*/ 55 h 110"/>
                  <a:gd name="T6" fmla="*/ 17 w 110"/>
                  <a:gd name="T7" fmla="*/ 55 h 110"/>
                  <a:gd name="T8" fmla="*/ 54 w 110"/>
                  <a:gd name="T9" fmla="*/ 92 h 110"/>
                  <a:gd name="T10" fmla="*/ 54 w 110"/>
                  <a:gd name="T11" fmla="*/ 92 h 110"/>
                  <a:gd name="T12" fmla="*/ 93 w 110"/>
                  <a:gd name="T13" fmla="*/ 55 h 110"/>
                  <a:gd name="T14" fmla="*/ 93 w 110"/>
                  <a:gd name="T15" fmla="*/ 55 h 110"/>
                  <a:gd name="T16" fmla="*/ 54 w 110"/>
                  <a:gd name="T17" fmla="*/ 16 h 110"/>
                  <a:gd name="T18" fmla="*/ 54 w 110"/>
                  <a:gd name="T19" fmla="*/ 109 h 110"/>
                  <a:gd name="T20" fmla="*/ 54 w 110"/>
                  <a:gd name="T21" fmla="*/ 109 h 110"/>
                  <a:gd name="T22" fmla="*/ 0 w 110"/>
                  <a:gd name="T23" fmla="*/ 55 h 110"/>
                  <a:gd name="T24" fmla="*/ 0 w 110"/>
                  <a:gd name="T25" fmla="*/ 55 h 110"/>
                  <a:gd name="T26" fmla="*/ 54 w 110"/>
                  <a:gd name="T27" fmla="*/ 0 h 110"/>
                  <a:gd name="T28" fmla="*/ 54 w 110"/>
                  <a:gd name="T29" fmla="*/ 0 h 110"/>
                  <a:gd name="T30" fmla="*/ 109 w 110"/>
                  <a:gd name="T31" fmla="*/ 55 h 110"/>
                  <a:gd name="T32" fmla="*/ 109 w 110"/>
                  <a:gd name="T33" fmla="*/ 55 h 110"/>
                  <a:gd name="T34" fmla="*/ 54 w 110"/>
                  <a:gd name="T35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110">
                    <a:moveTo>
                      <a:pt x="54" y="16"/>
                    </a:moveTo>
                    <a:lnTo>
                      <a:pt x="54" y="16"/>
                    </a:lnTo>
                    <a:cubicBezTo>
                      <a:pt x="33" y="16"/>
                      <a:pt x="17" y="33"/>
                      <a:pt x="17" y="55"/>
                    </a:cubicBezTo>
                    <a:lnTo>
                      <a:pt x="17" y="55"/>
                    </a:lnTo>
                    <a:cubicBezTo>
                      <a:pt x="17" y="74"/>
                      <a:pt x="33" y="92"/>
                      <a:pt x="54" y="92"/>
                    </a:cubicBezTo>
                    <a:lnTo>
                      <a:pt x="54" y="92"/>
                    </a:lnTo>
                    <a:cubicBezTo>
                      <a:pt x="76" y="92"/>
                      <a:pt x="93" y="74"/>
                      <a:pt x="93" y="55"/>
                    </a:cubicBezTo>
                    <a:lnTo>
                      <a:pt x="93" y="55"/>
                    </a:lnTo>
                    <a:cubicBezTo>
                      <a:pt x="93" y="33"/>
                      <a:pt x="76" y="16"/>
                      <a:pt x="54" y="16"/>
                    </a:cubicBezTo>
                    <a:close/>
                    <a:moveTo>
                      <a:pt x="54" y="109"/>
                    </a:moveTo>
                    <a:lnTo>
                      <a:pt x="54" y="109"/>
                    </a:lnTo>
                    <a:cubicBezTo>
                      <a:pt x="24" y="109"/>
                      <a:pt x="0" y="84"/>
                      <a:pt x="0" y="55"/>
                    </a:cubicBezTo>
                    <a:lnTo>
                      <a:pt x="0" y="55"/>
                    </a:lnTo>
                    <a:cubicBezTo>
                      <a:pt x="0" y="24"/>
                      <a:pt x="24" y="0"/>
                      <a:pt x="54" y="0"/>
                    </a:cubicBezTo>
                    <a:lnTo>
                      <a:pt x="54" y="0"/>
                    </a:lnTo>
                    <a:cubicBezTo>
                      <a:pt x="85" y="0"/>
                      <a:pt x="109" y="24"/>
                      <a:pt x="109" y="55"/>
                    </a:cubicBezTo>
                    <a:lnTo>
                      <a:pt x="109" y="55"/>
                    </a:lnTo>
                    <a:cubicBezTo>
                      <a:pt x="109" y="84"/>
                      <a:pt x="85" y="109"/>
                      <a:pt x="54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42">
                <a:extLst>
                  <a:ext uri="{FF2B5EF4-FFF2-40B4-BE49-F238E27FC236}">
                    <a16:creationId xmlns:a16="http://schemas.microsoft.com/office/drawing/2014/main" id="{6658ADAC-2AE4-4335-8189-69A02468B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5367" y="9286723"/>
                <a:ext cx="259293" cy="259293"/>
              </a:xfrm>
              <a:custGeom>
                <a:avLst/>
                <a:gdLst>
                  <a:gd name="T0" fmla="*/ 286 w 287"/>
                  <a:gd name="T1" fmla="*/ 142 h 287"/>
                  <a:gd name="T2" fmla="*/ 286 w 287"/>
                  <a:gd name="T3" fmla="*/ 142 h 287"/>
                  <a:gd name="T4" fmla="*/ 143 w 287"/>
                  <a:gd name="T5" fmla="*/ 286 h 287"/>
                  <a:gd name="T6" fmla="*/ 143 w 287"/>
                  <a:gd name="T7" fmla="*/ 286 h 287"/>
                  <a:gd name="T8" fmla="*/ 0 w 287"/>
                  <a:gd name="T9" fmla="*/ 142 h 287"/>
                  <a:gd name="T10" fmla="*/ 0 w 287"/>
                  <a:gd name="T11" fmla="*/ 142 h 287"/>
                  <a:gd name="T12" fmla="*/ 143 w 287"/>
                  <a:gd name="T13" fmla="*/ 0 h 287"/>
                  <a:gd name="T14" fmla="*/ 143 w 287"/>
                  <a:gd name="T15" fmla="*/ 0 h 287"/>
                  <a:gd name="T16" fmla="*/ 286 w 287"/>
                  <a:gd name="T17" fmla="*/ 142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7" h="287">
                    <a:moveTo>
                      <a:pt x="286" y="142"/>
                    </a:moveTo>
                    <a:lnTo>
                      <a:pt x="286" y="142"/>
                    </a:lnTo>
                    <a:cubicBezTo>
                      <a:pt x="286" y="222"/>
                      <a:pt x="222" y="286"/>
                      <a:pt x="143" y="286"/>
                    </a:cubicBezTo>
                    <a:lnTo>
                      <a:pt x="143" y="286"/>
                    </a:lnTo>
                    <a:cubicBezTo>
                      <a:pt x="64" y="286"/>
                      <a:pt x="0" y="222"/>
                      <a:pt x="0" y="142"/>
                    </a:cubicBezTo>
                    <a:lnTo>
                      <a:pt x="0" y="142"/>
                    </a:lnTo>
                    <a:cubicBezTo>
                      <a:pt x="0" y="64"/>
                      <a:pt x="64" y="0"/>
                      <a:pt x="143" y="0"/>
                    </a:cubicBezTo>
                    <a:lnTo>
                      <a:pt x="143" y="0"/>
                    </a:lnTo>
                    <a:cubicBezTo>
                      <a:pt x="222" y="0"/>
                      <a:pt x="286" y="64"/>
                      <a:pt x="286" y="1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43">
                <a:extLst>
                  <a:ext uri="{FF2B5EF4-FFF2-40B4-BE49-F238E27FC236}">
                    <a16:creationId xmlns:a16="http://schemas.microsoft.com/office/drawing/2014/main" id="{C4BE9893-CD28-440E-B535-573C889A1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7389" y="9278745"/>
                <a:ext cx="275250" cy="275250"/>
              </a:xfrm>
              <a:custGeom>
                <a:avLst/>
                <a:gdLst>
                  <a:gd name="T0" fmla="*/ 152 w 304"/>
                  <a:gd name="T1" fmla="*/ 16 h 303"/>
                  <a:gd name="T2" fmla="*/ 152 w 304"/>
                  <a:gd name="T3" fmla="*/ 16 h 303"/>
                  <a:gd name="T4" fmla="*/ 17 w 304"/>
                  <a:gd name="T5" fmla="*/ 150 h 303"/>
                  <a:gd name="T6" fmla="*/ 17 w 304"/>
                  <a:gd name="T7" fmla="*/ 150 h 303"/>
                  <a:gd name="T8" fmla="*/ 152 w 304"/>
                  <a:gd name="T9" fmla="*/ 285 h 303"/>
                  <a:gd name="T10" fmla="*/ 152 w 304"/>
                  <a:gd name="T11" fmla="*/ 285 h 303"/>
                  <a:gd name="T12" fmla="*/ 287 w 304"/>
                  <a:gd name="T13" fmla="*/ 150 h 303"/>
                  <a:gd name="T14" fmla="*/ 287 w 304"/>
                  <a:gd name="T15" fmla="*/ 150 h 303"/>
                  <a:gd name="T16" fmla="*/ 152 w 304"/>
                  <a:gd name="T17" fmla="*/ 16 h 303"/>
                  <a:gd name="T18" fmla="*/ 152 w 304"/>
                  <a:gd name="T19" fmla="*/ 302 h 303"/>
                  <a:gd name="T20" fmla="*/ 152 w 304"/>
                  <a:gd name="T21" fmla="*/ 302 h 303"/>
                  <a:gd name="T22" fmla="*/ 0 w 304"/>
                  <a:gd name="T23" fmla="*/ 150 h 303"/>
                  <a:gd name="T24" fmla="*/ 0 w 304"/>
                  <a:gd name="T25" fmla="*/ 150 h 303"/>
                  <a:gd name="T26" fmla="*/ 152 w 304"/>
                  <a:gd name="T27" fmla="*/ 0 h 303"/>
                  <a:gd name="T28" fmla="*/ 152 w 304"/>
                  <a:gd name="T29" fmla="*/ 0 h 303"/>
                  <a:gd name="T30" fmla="*/ 303 w 304"/>
                  <a:gd name="T31" fmla="*/ 150 h 303"/>
                  <a:gd name="T32" fmla="*/ 303 w 304"/>
                  <a:gd name="T33" fmla="*/ 150 h 303"/>
                  <a:gd name="T34" fmla="*/ 152 w 304"/>
                  <a:gd name="T35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4" h="303">
                    <a:moveTo>
                      <a:pt x="152" y="16"/>
                    </a:moveTo>
                    <a:lnTo>
                      <a:pt x="152" y="16"/>
                    </a:lnTo>
                    <a:cubicBezTo>
                      <a:pt x="78" y="16"/>
                      <a:pt x="17" y="76"/>
                      <a:pt x="17" y="150"/>
                    </a:cubicBezTo>
                    <a:lnTo>
                      <a:pt x="17" y="150"/>
                    </a:lnTo>
                    <a:cubicBezTo>
                      <a:pt x="17" y="225"/>
                      <a:pt x="78" y="285"/>
                      <a:pt x="152" y="285"/>
                    </a:cubicBezTo>
                    <a:lnTo>
                      <a:pt x="152" y="285"/>
                    </a:lnTo>
                    <a:cubicBezTo>
                      <a:pt x="226" y="285"/>
                      <a:pt x="287" y="225"/>
                      <a:pt x="287" y="150"/>
                    </a:cubicBezTo>
                    <a:lnTo>
                      <a:pt x="287" y="150"/>
                    </a:lnTo>
                    <a:cubicBezTo>
                      <a:pt x="287" y="76"/>
                      <a:pt x="226" y="16"/>
                      <a:pt x="152" y="16"/>
                    </a:cubicBezTo>
                    <a:close/>
                    <a:moveTo>
                      <a:pt x="152" y="302"/>
                    </a:moveTo>
                    <a:lnTo>
                      <a:pt x="152" y="302"/>
                    </a:lnTo>
                    <a:cubicBezTo>
                      <a:pt x="68" y="302"/>
                      <a:pt x="0" y="234"/>
                      <a:pt x="0" y="150"/>
                    </a:cubicBezTo>
                    <a:lnTo>
                      <a:pt x="0" y="150"/>
                    </a:lnTo>
                    <a:cubicBezTo>
                      <a:pt x="0" y="67"/>
                      <a:pt x="68" y="0"/>
                      <a:pt x="152" y="0"/>
                    </a:cubicBezTo>
                    <a:lnTo>
                      <a:pt x="152" y="0"/>
                    </a:lnTo>
                    <a:cubicBezTo>
                      <a:pt x="235" y="0"/>
                      <a:pt x="303" y="67"/>
                      <a:pt x="303" y="150"/>
                    </a:cubicBezTo>
                    <a:lnTo>
                      <a:pt x="303" y="150"/>
                    </a:lnTo>
                    <a:cubicBezTo>
                      <a:pt x="303" y="234"/>
                      <a:pt x="235" y="302"/>
                      <a:pt x="152" y="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 44">
                <a:extLst>
                  <a:ext uri="{FF2B5EF4-FFF2-40B4-BE49-F238E27FC236}">
                    <a16:creationId xmlns:a16="http://schemas.microsoft.com/office/drawing/2014/main" id="{888BE0DB-1B2F-4AB7-8838-1922C19E0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5704" y="10846477"/>
                <a:ext cx="139619" cy="139621"/>
              </a:xfrm>
              <a:custGeom>
                <a:avLst/>
                <a:gdLst>
                  <a:gd name="T0" fmla="*/ 155 w 156"/>
                  <a:gd name="T1" fmla="*/ 77 h 156"/>
                  <a:gd name="T2" fmla="*/ 155 w 156"/>
                  <a:gd name="T3" fmla="*/ 77 h 156"/>
                  <a:gd name="T4" fmla="*/ 77 w 156"/>
                  <a:gd name="T5" fmla="*/ 155 h 156"/>
                  <a:gd name="T6" fmla="*/ 77 w 156"/>
                  <a:gd name="T7" fmla="*/ 155 h 156"/>
                  <a:gd name="T8" fmla="*/ 0 w 156"/>
                  <a:gd name="T9" fmla="*/ 77 h 156"/>
                  <a:gd name="T10" fmla="*/ 0 w 156"/>
                  <a:gd name="T11" fmla="*/ 77 h 156"/>
                  <a:gd name="T12" fmla="*/ 77 w 156"/>
                  <a:gd name="T13" fmla="*/ 0 h 156"/>
                  <a:gd name="T14" fmla="*/ 77 w 156"/>
                  <a:gd name="T15" fmla="*/ 0 h 156"/>
                  <a:gd name="T16" fmla="*/ 155 w 156"/>
                  <a:gd name="T17" fmla="*/ 7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156">
                    <a:moveTo>
                      <a:pt x="155" y="77"/>
                    </a:moveTo>
                    <a:lnTo>
                      <a:pt x="155" y="77"/>
                    </a:lnTo>
                    <a:cubicBezTo>
                      <a:pt x="155" y="120"/>
                      <a:pt x="120" y="155"/>
                      <a:pt x="77" y="155"/>
                    </a:cubicBezTo>
                    <a:lnTo>
                      <a:pt x="77" y="155"/>
                    </a:lnTo>
                    <a:cubicBezTo>
                      <a:pt x="34" y="155"/>
                      <a:pt x="0" y="120"/>
                      <a:pt x="0" y="77"/>
                    </a:cubicBezTo>
                    <a:lnTo>
                      <a:pt x="0" y="77"/>
                    </a:lnTo>
                    <a:cubicBezTo>
                      <a:pt x="0" y="34"/>
                      <a:pt x="34" y="0"/>
                      <a:pt x="77" y="0"/>
                    </a:cubicBezTo>
                    <a:lnTo>
                      <a:pt x="77" y="0"/>
                    </a:lnTo>
                    <a:cubicBezTo>
                      <a:pt x="120" y="0"/>
                      <a:pt x="155" y="34"/>
                      <a:pt x="155" y="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 45">
                <a:extLst>
                  <a:ext uri="{FF2B5EF4-FFF2-40B4-BE49-F238E27FC236}">
                    <a16:creationId xmlns:a16="http://schemas.microsoft.com/office/drawing/2014/main" id="{453EA1E3-A5A8-4630-B2D6-5D3690941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7726" y="10842489"/>
                <a:ext cx="155575" cy="155575"/>
              </a:xfrm>
              <a:custGeom>
                <a:avLst/>
                <a:gdLst>
                  <a:gd name="T0" fmla="*/ 86 w 173"/>
                  <a:gd name="T1" fmla="*/ 16 h 172"/>
                  <a:gd name="T2" fmla="*/ 86 w 173"/>
                  <a:gd name="T3" fmla="*/ 16 h 172"/>
                  <a:gd name="T4" fmla="*/ 17 w 173"/>
                  <a:gd name="T5" fmla="*/ 85 h 172"/>
                  <a:gd name="T6" fmla="*/ 17 w 173"/>
                  <a:gd name="T7" fmla="*/ 85 h 172"/>
                  <a:gd name="T8" fmla="*/ 86 w 173"/>
                  <a:gd name="T9" fmla="*/ 154 h 172"/>
                  <a:gd name="T10" fmla="*/ 86 w 173"/>
                  <a:gd name="T11" fmla="*/ 154 h 172"/>
                  <a:gd name="T12" fmla="*/ 155 w 173"/>
                  <a:gd name="T13" fmla="*/ 85 h 172"/>
                  <a:gd name="T14" fmla="*/ 155 w 173"/>
                  <a:gd name="T15" fmla="*/ 85 h 172"/>
                  <a:gd name="T16" fmla="*/ 86 w 173"/>
                  <a:gd name="T17" fmla="*/ 16 h 172"/>
                  <a:gd name="T18" fmla="*/ 86 w 173"/>
                  <a:gd name="T19" fmla="*/ 171 h 172"/>
                  <a:gd name="T20" fmla="*/ 86 w 173"/>
                  <a:gd name="T21" fmla="*/ 171 h 172"/>
                  <a:gd name="T22" fmla="*/ 0 w 173"/>
                  <a:gd name="T23" fmla="*/ 85 h 172"/>
                  <a:gd name="T24" fmla="*/ 0 w 173"/>
                  <a:gd name="T25" fmla="*/ 85 h 172"/>
                  <a:gd name="T26" fmla="*/ 86 w 173"/>
                  <a:gd name="T27" fmla="*/ 0 h 172"/>
                  <a:gd name="T28" fmla="*/ 86 w 173"/>
                  <a:gd name="T29" fmla="*/ 0 h 172"/>
                  <a:gd name="T30" fmla="*/ 172 w 173"/>
                  <a:gd name="T31" fmla="*/ 85 h 172"/>
                  <a:gd name="T32" fmla="*/ 172 w 173"/>
                  <a:gd name="T33" fmla="*/ 85 h 172"/>
                  <a:gd name="T34" fmla="*/ 86 w 173"/>
                  <a:gd name="T35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72">
                    <a:moveTo>
                      <a:pt x="86" y="16"/>
                    </a:moveTo>
                    <a:lnTo>
                      <a:pt x="86" y="16"/>
                    </a:lnTo>
                    <a:cubicBezTo>
                      <a:pt x="48" y="16"/>
                      <a:pt x="17" y="47"/>
                      <a:pt x="17" y="85"/>
                    </a:cubicBezTo>
                    <a:lnTo>
                      <a:pt x="17" y="85"/>
                    </a:lnTo>
                    <a:cubicBezTo>
                      <a:pt x="17" y="123"/>
                      <a:pt x="48" y="154"/>
                      <a:pt x="86" y="154"/>
                    </a:cubicBezTo>
                    <a:lnTo>
                      <a:pt x="86" y="154"/>
                    </a:lnTo>
                    <a:cubicBezTo>
                      <a:pt x="124" y="154"/>
                      <a:pt x="155" y="123"/>
                      <a:pt x="155" y="85"/>
                    </a:cubicBezTo>
                    <a:lnTo>
                      <a:pt x="155" y="85"/>
                    </a:lnTo>
                    <a:cubicBezTo>
                      <a:pt x="155" y="47"/>
                      <a:pt x="124" y="16"/>
                      <a:pt x="86" y="16"/>
                    </a:cubicBezTo>
                    <a:close/>
                    <a:moveTo>
                      <a:pt x="86" y="171"/>
                    </a:moveTo>
                    <a:lnTo>
                      <a:pt x="86" y="171"/>
                    </a:lnTo>
                    <a:cubicBezTo>
                      <a:pt x="39" y="171"/>
                      <a:pt x="0" y="132"/>
                      <a:pt x="0" y="85"/>
                    </a:cubicBezTo>
                    <a:lnTo>
                      <a:pt x="0" y="85"/>
                    </a:lnTo>
                    <a:cubicBezTo>
                      <a:pt x="0" y="38"/>
                      <a:pt x="39" y="0"/>
                      <a:pt x="86" y="0"/>
                    </a:cubicBezTo>
                    <a:lnTo>
                      <a:pt x="86" y="0"/>
                    </a:lnTo>
                    <a:cubicBezTo>
                      <a:pt x="133" y="0"/>
                      <a:pt x="172" y="38"/>
                      <a:pt x="172" y="85"/>
                    </a:cubicBezTo>
                    <a:lnTo>
                      <a:pt x="172" y="85"/>
                    </a:lnTo>
                    <a:cubicBezTo>
                      <a:pt x="172" y="132"/>
                      <a:pt x="133" y="171"/>
                      <a:pt x="86" y="1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46">
                <a:extLst>
                  <a:ext uri="{FF2B5EF4-FFF2-40B4-BE49-F238E27FC236}">
                    <a16:creationId xmlns:a16="http://schemas.microsoft.com/office/drawing/2014/main" id="{D3800763-A7C2-4483-8E73-17B3CCAA8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0264" y="7336032"/>
                <a:ext cx="143609" cy="143609"/>
              </a:xfrm>
              <a:custGeom>
                <a:avLst/>
                <a:gdLst>
                  <a:gd name="T0" fmla="*/ 158 w 159"/>
                  <a:gd name="T1" fmla="*/ 80 h 160"/>
                  <a:gd name="T2" fmla="*/ 158 w 159"/>
                  <a:gd name="T3" fmla="*/ 80 h 160"/>
                  <a:gd name="T4" fmla="*/ 79 w 159"/>
                  <a:gd name="T5" fmla="*/ 159 h 160"/>
                  <a:gd name="T6" fmla="*/ 79 w 159"/>
                  <a:gd name="T7" fmla="*/ 159 h 160"/>
                  <a:gd name="T8" fmla="*/ 0 w 159"/>
                  <a:gd name="T9" fmla="*/ 80 h 160"/>
                  <a:gd name="T10" fmla="*/ 0 w 159"/>
                  <a:gd name="T11" fmla="*/ 80 h 160"/>
                  <a:gd name="T12" fmla="*/ 79 w 159"/>
                  <a:gd name="T13" fmla="*/ 0 h 160"/>
                  <a:gd name="T14" fmla="*/ 79 w 159"/>
                  <a:gd name="T15" fmla="*/ 0 h 160"/>
                  <a:gd name="T16" fmla="*/ 158 w 159"/>
                  <a:gd name="T17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160">
                    <a:moveTo>
                      <a:pt x="158" y="80"/>
                    </a:moveTo>
                    <a:lnTo>
                      <a:pt x="158" y="80"/>
                    </a:lnTo>
                    <a:cubicBezTo>
                      <a:pt x="158" y="123"/>
                      <a:pt x="123" y="159"/>
                      <a:pt x="79" y="159"/>
                    </a:cubicBezTo>
                    <a:lnTo>
                      <a:pt x="79" y="159"/>
                    </a:lnTo>
                    <a:cubicBezTo>
                      <a:pt x="36" y="159"/>
                      <a:pt x="0" y="123"/>
                      <a:pt x="0" y="80"/>
                    </a:cubicBezTo>
                    <a:lnTo>
                      <a:pt x="0" y="80"/>
                    </a:lnTo>
                    <a:cubicBezTo>
                      <a:pt x="0" y="35"/>
                      <a:pt x="36" y="0"/>
                      <a:pt x="79" y="0"/>
                    </a:cubicBezTo>
                    <a:lnTo>
                      <a:pt x="79" y="0"/>
                    </a:lnTo>
                    <a:cubicBezTo>
                      <a:pt x="123" y="0"/>
                      <a:pt x="158" y="35"/>
                      <a:pt x="158" y="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47">
                <a:extLst>
                  <a:ext uri="{FF2B5EF4-FFF2-40B4-BE49-F238E27FC236}">
                    <a16:creationId xmlns:a16="http://schemas.microsoft.com/office/drawing/2014/main" id="{7CA29986-D29D-4A4E-8B2A-1A564CC0E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2286" y="7328053"/>
                <a:ext cx="159566" cy="159566"/>
              </a:xfrm>
              <a:custGeom>
                <a:avLst/>
                <a:gdLst>
                  <a:gd name="T0" fmla="*/ 87 w 176"/>
                  <a:gd name="T1" fmla="*/ 17 h 177"/>
                  <a:gd name="T2" fmla="*/ 87 w 176"/>
                  <a:gd name="T3" fmla="*/ 17 h 177"/>
                  <a:gd name="T4" fmla="*/ 16 w 176"/>
                  <a:gd name="T5" fmla="*/ 89 h 177"/>
                  <a:gd name="T6" fmla="*/ 16 w 176"/>
                  <a:gd name="T7" fmla="*/ 89 h 177"/>
                  <a:gd name="T8" fmla="*/ 87 w 176"/>
                  <a:gd name="T9" fmla="*/ 159 h 177"/>
                  <a:gd name="T10" fmla="*/ 87 w 176"/>
                  <a:gd name="T11" fmla="*/ 159 h 177"/>
                  <a:gd name="T12" fmla="*/ 158 w 176"/>
                  <a:gd name="T13" fmla="*/ 89 h 177"/>
                  <a:gd name="T14" fmla="*/ 158 w 176"/>
                  <a:gd name="T15" fmla="*/ 89 h 177"/>
                  <a:gd name="T16" fmla="*/ 87 w 176"/>
                  <a:gd name="T17" fmla="*/ 17 h 177"/>
                  <a:gd name="T18" fmla="*/ 87 w 176"/>
                  <a:gd name="T19" fmla="*/ 176 h 177"/>
                  <a:gd name="T20" fmla="*/ 87 w 176"/>
                  <a:gd name="T21" fmla="*/ 176 h 177"/>
                  <a:gd name="T22" fmla="*/ 0 w 176"/>
                  <a:gd name="T23" fmla="*/ 89 h 177"/>
                  <a:gd name="T24" fmla="*/ 0 w 176"/>
                  <a:gd name="T25" fmla="*/ 89 h 177"/>
                  <a:gd name="T26" fmla="*/ 87 w 176"/>
                  <a:gd name="T27" fmla="*/ 0 h 177"/>
                  <a:gd name="T28" fmla="*/ 87 w 176"/>
                  <a:gd name="T29" fmla="*/ 0 h 177"/>
                  <a:gd name="T30" fmla="*/ 175 w 176"/>
                  <a:gd name="T31" fmla="*/ 89 h 177"/>
                  <a:gd name="T32" fmla="*/ 175 w 176"/>
                  <a:gd name="T33" fmla="*/ 89 h 177"/>
                  <a:gd name="T34" fmla="*/ 87 w 176"/>
                  <a:gd name="T35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6" h="177">
                    <a:moveTo>
                      <a:pt x="87" y="17"/>
                    </a:moveTo>
                    <a:lnTo>
                      <a:pt x="87" y="17"/>
                    </a:lnTo>
                    <a:cubicBezTo>
                      <a:pt x="48" y="17"/>
                      <a:pt x="16" y="49"/>
                      <a:pt x="16" y="89"/>
                    </a:cubicBezTo>
                    <a:lnTo>
                      <a:pt x="16" y="89"/>
                    </a:lnTo>
                    <a:cubicBezTo>
                      <a:pt x="16" y="127"/>
                      <a:pt x="48" y="159"/>
                      <a:pt x="87" y="159"/>
                    </a:cubicBezTo>
                    <a:lnTo>
                      <a:pt x="87" y="159"/>
                    </a:lnTo>
                    <a:cubicBezTo>
                      <a:pt x="126" y="159"/>
                      <a:pt x="158" y="127"/>
                      <a:pt x="158" y="89"/>
                    </a:cubicBezTo>
                    <a:lnTo>
                      <a:pt x="158" y="89"/>
                    </a:lnTo>
                    <a:cubicBezTo>
                      <a:pt x="158" y="49"/>
                      <a:pt x="126" y="17"/>
                      <a:pt x="87" y="17"/>
                    </a:cubicBezTo>
                    <a:close/>
                    <a:moveTo>
                      <a:pt x="87" y="176"/>
                    </a:moveTo>
                    <a:lnTo>
                      <a:pt x="87" y="176"/>
                    </a:lnTo>
                    <a:cubicBezTo>
                      <a:pt x="38" y="176"/>
                      <a:pt x="0" y="137"/>
                      <a:pt x="0" y="89"/>
                    </a:cubicBezTo>
                    <a:lnTo>
                      <a:pt x="0" y="89"/>
                    </a:lnTo>
                    <a:cubicBezTo>
                      <a:pt x="0" y="40"/>
                      <a:pt x="38" y="0"/>
                      <a:pt x="87" y="0"/>
                    </a:cubicBezTo>
                    <a:lnTo>
                      <a:pt x="87" y="0"/>
                    </a:lnTo>
                    <a:cubicBezTo>
                      <a:pt x="135" y="0"/>
                      <a:pt x="175" y="40"/>
                      <a:pt x="175" y="89"/>
                    </a:cubicBezTo>
                    <a:lnTo>
                      <a:pt x="175" y="89"/>
                    </a:lnTo>
                    <a:cubicBezTo>
                      <a:pt x="175" y="137"/>
                      <a:pt x="135" y="176"/>
                      <a:pt x="87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48">
                <a:extLst>
                  <a:ext uri="{FF2B5EF4-FFF2-40B4-BE49-F238E27FC236}">
                    <a16:creationId xmlns:a16="http://schemas.microsoft.com/office/drawing/2014/main" id="{FA611DD3-59F6-4151-A7BB-5821E1986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5595" y="7974294"/>
                <a:ext cx="83771" cy="83773"/>
              </a:xfrm>
              <a:custGeom>
                <a:avLst/>
                <a:gdLst>
                  <a:gd name="T0" fmla="*/ 93 w 94"/>
                  <a:gd name="T1" fmla="*/ 47 h 94"/>
                  <a:gd name="T2" fmla="*/ 93 w 94"/>
                  <a:gd name="T3" fmla="*/ 47 h 94"/>
                  <a:gd name="T4" fmla="*/ 46 w 94"/>
                  <a:gd name="T5" fmla="*/ 93 h 94"/>
                  <a:gd name="T6" fmla="*/ 46 w 94"/>
                  <a:gd name="T7" fmla="*/ 93 h 94"/>
                  <a:gd name="T8" fmla="*/ 0 w 94"/>
                  <a:gd name="T9" fmla="*/ 47 h 94"/>
                  <a:gd name="T10" fmla="*/ 0 w 94"/>
                  <a:gd name="T11" fmla="*/ 47 h 94"/>
                  <a:gd name="T12" fmla="*/ 46 w 94"/>
                  <a:gd name="T13" fmla="*/ 0 h 94"/>
                  <a:gd name="T14" fmla="*/ 46 w 94"/>
                  <a:gd name="T15" fmla="*/ 0 h 94"/>
                  <a:gd name="T16" fmla="*/ 93 w 94"/>
                  <a:gd name="T17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94">
                    <a:moveTo>
                      <a:pt x="93" y="47"/>
                    </a:moveTo>
                    <a:lnTo>
                      <a:pt x="93" y="47"/>
                    </a:lnTo>
                    <a:cubicBezTo>
                      <a:pt x="93" y="72"/>
                      <a:pt x="73" y="93"/>
                      <a:pt x="46" y="93"/>
                    </a:cubicBezTo>
                    <a:lnTo>
                      <a:pt x="46" y="93"/>
                    </a:lnTo>
                    <a:cubicBezTo>
                      <a:pt x="21" y="93"/>
                      <a:pt x="0" y="72"/>
                      <a:pt x="0" y="47"/>
                    </a:cubicBezTo>
                    <a:lnTo>
                      <a:pt x="0" y="47"/>
                    </a:lnTo>
                    <a:cubicBezTo>
                      <a:pt x="0" y="21"/>
                      <a:pt x="21" y="0"/>
                      <a:pt x="46" y="0"/>
                    </a:cubicBezTo>
                    <a:lnTo>
                      <a:pt x="46" y="0"/>
                    </a:lnTo>
                    <a:cubicBezTo>
                      <a:pt x="73" y="0"/>
                      <a:pt x="93" y="21"/>
                      <a:pt x="93" y="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49">
                <a:extLst>
                  <a:ext uri="{FF2B5EF4-FFF2-40B4-BE49-F238E27FC236}">
                    <a16:creationId xmlns:a16="http://schemas.microsoft.com/office/drawing/2014/main" id="{5FB0E5A7-C2F5-413E-BB2C-960575238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1605" y="7966316"/>
                <a:ext cx="99730" cy="99730"/>
              </a:xfrm>
              <a:custGeom>
                <a:avLst/>
                <a:gdLst>
                  <a:gd name="T0" fmla="*/ 54 w 110"/>
                  <a:gd name="T1" fmla="*/ 17 h 112"/>
                  <a:gd name="T2" fmla="*/ 54 w 110"/>
                  <a:gd name="T3" fmla="*/ 17 h 112"/>
                  <a:gd name="T4" fmla="*/ 17 w 110"/>
                  <a:gd name="T5" fmla="*/ 56 h 112"/>
                  <a:gd name="T6" fmla="*/ 17 w 110"/>
                  <a:gd name="T7" fmla="*/ 56 h 112"/>
                  <a:gd name="T8" fmla="*/ 54 w 110"/>
                  <a:gd name="T9" fmla="*/ 94 h 112"/>
                  <a:gd name="T10" fmla="*/ 54 w 110"/>
                  <a:gd name="T11" fmla="*/ 94 h 112"/>
                  <a:gd name="T12" fmla="*/ 93 w 110"/>
                  <a:gd name="T13" fmla="*/ 56 h 112"/>
                  <a:gd name="T14" fmla="*/ 93 w 110"/>
                  <a:gd name="T15" fmla="*/ 56 h 112"/>
                  <a:gd name="T16" fmla="*/ 54 w 110"/>
                  <a:gd name="T17" fmla="*/ 17 h 112"/>
                  <a:gd name="T18" fmla="*/ 54 w 110"/>
                  <a:gd name="T19" fmla="*/ 111 h 112"/>
                  <a:gd name="T20" fmla="*/ 54 w 110"/>
                  <a:gd name="T21" fmla="*/ 111 h 112"/>
                  <a:gd name="T22" fmla="*/ 0 w 110"/>
                  <a:gd name="T23" fmla="*/ 56 h 112"/>
                  <a:gd name="T24" fmla="*/ 0 w 110"/>
                  <a:gd name="T25" fmla="*/ 56 h 112"/>
                  <a:gd name="T26" fmla="*/ 54 w 110"/>
                  <a:gd name="T27" fmla="*/ 0 h 112"/>
                  <a:gd name="T28" fmla="*/ 54 w 110"/>
                  <a:gd name="T29" fmla="*/ 0 h 112"/>
                  <a:gd name="T30" fmla="*/ 109 w 110"/>
                  <a:gd name="T31" fmla="*/ 56 h 112"/>
                  <a:gd name="T32" fmla="*/ 109 w 110"/>
                  <a:gd name="T33" fmla="*/ 56 h 112"/>
                  <a:gd name="T34" fmla="*/ 54 w 110"/>
                  <a:gd name="T35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112">
                    <a:moveTo>
                      <a:pt x="54" y="17"/>
                    </a:moveTo>
                    <a:lnTo>
                      <a:pt x="54" y="17"/>
                    </a:lnTo>
                    <a:cubicBezTo>
                      <a:pt x="33" y="17"/>
                      <a:pt x="17" y="35"/>
                      <a:pt x="17" y="56"/>
                    </a:cubicBezTo>
                    <a:lnTo>
                      <a:pt x="17" y="56"/>
                    </a:lnTo>
                    <a:cubicBezTo>
                      <a:pt x="17" y="77"/>
                      <a:pt x="33" y="94"/>
                      <a:pt x="54" y="94"/>
                    </a:cubicBezTo>
                    <a:lnTo>
                      <a:pt x="54" y="94"/>
                    </a:lnTo>
                    <a:cubicBezTo>
                      <a:pt x="76" y="94"/>
                      <a:pt x="93" y="77"/>
                      <a:pt x="93" y="56"/>
                    </a:cubicBezTo>
                    <a:lnTo>
                      <a:pt x="93" y="56"/>
                    </a:lnTo>
                    <a:cubicBezTo>
                      <a:pt x="93" y="35"/>
                      <a:pt x="76" y="17"/>
                      <a:pt x="54" y="17"/>
                    </a:cubicBezTo>
                    <a:close/>
                    <a:moveTo>
                      <a:pt x="54" y="111"/>
                    </a:moveTo>
                    <a:lnTo>
                      <a:pt x="54" y="111"/>
                    </a:lnTo>
                    <a:cubicBezTo>
                      <a:pt x="24" y="111"/>
                      <a:pt x="0" y="86"/>
                      <a:pt x="0" y="56"/>
                    </a:cubicBezTo>
                    <a:lnTo>
                      <a:pt x="0" y="56"/>
                    </a:lnTo>
                    <a:cubicBezTo>
                      <a:pt x="0" y="26"/>
                      <a:pt x="24" y="0"/>
                      <a:pt x="54" y="0"/>
                    </a:cubicBezTo>
                    <a:lnTo>
                      <a:pt x="54" y="0"/>
                    </a:lnTo>
                    <a:cubicBezTo>
                      <a:pt x="85" y="0"/>
                      <a:pt x="109" y="26"/>
                      <a:pt x="109" y="56"/>
                    </a:cubicBezTo>
                    <a:lnTo>
                      <a:pt x="109" y="56"/>
                    </a:lnTo>
                    <a:cubicBezTo>
                      <a:pt x="109" y="86"/>
                      <a:pt x="85" y="111"/>
                      <a:pt x="54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50">
                <a:extLst>
                  <a:ext uri="{FF2B5EF4-FFF2-40B4-BE49-F238E27FC236}">
                    <a16:creationId xmlns:a16="http://schemas.microsoft.com/office/drawing/2014/main" id="{D3279C91-0F00-4B8A-8C9B-92FE7AF0C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9748" y="9027428"/>
                <a:ext cx="247327" cy="255305"/>
              </a:xfrm>
              <a:custGeom>
                <a:avLst/>
                <a:gdLst>
                  <a:gd name="T0" fmla="*/ 122 w 272"/>
                  <a:gd name="T1" fmla="*/ 7 h 281"/>
                  <a:gd name="T2" fmla="*/ 145 w 272"/>
                  <a:gd name="T3" fmla="*/ 31 h 281"/>
                  <a:gd name="T4" fmla="*/ 167 w 272"/>
                  <a:gd name="T5" fmla="*/ 56 h 281"/>
                  <a:gd name="T6" fmla="*/ 167 w 272"/>
                  <a:gd name="T7" fmla="*/ 56 h 281"/>
                  <a:gd name="T8" fmla="*/ 175 w 272"/>
                  <a:gd name="T9" fmla="*/ 62 h 281"/>
                  <a:gd name="T10" fmla="*/ 175 w 272"/>
                  <a:gd name="T11" fmla="*/ 62 h 281"/>
                  <a:gd name="T12" fmla="*/ 185 w 272"/>
                  <a:gd name="T13" fmla="*/ 64 h 281"/>
                  <a:gd name="T14" fmla="*/ 218 w 272"/>
                  <a:gd name="T15" fmla="*/ 60 h 281"/>
                  <a:gd name="T16" fmla="*/ 252 w 272"/>
                  <a:gd name="T17" fmla="*/ 57 h 281"/>
                  <a:gd name="T18" fmla="*/ 252 w 272"/>
                  <a:gd name="T19" fmla="*/ 57 h 281"/>
                  <a:gd name="T20" fmla="*/ 267 w 272"/>
                  <a:gd name="T21" fmla="*/ 62 h 281"/>
                  <a:gd name="T22" fmla="*/ 267 w 272"/>
                  <a:gd name="T23" fmla="*/ 62 h 281"/>
                  <a:gd name="T24" fmla="*/ 266 w 272"/>
                  <a:gd name="T25" fmla="*/ 79 h 281"/>
                  <a:gd name="T26" fmla="*/ 250 w 272"/>
                  <a:gd name="T27" fmla="*/ 107 h 281"/>
                  <a:gd name="T28" fmla="*/ 233 w 272"/>
                  <a:gd name="T29" fmla="*/ 137 h 281"/>
                  <a:gd name="T30" fmla="*/ 233 w 272"/>
                  <a:gd name="T31" fmla="*/ 137 h 281"/>
                  <a:gd name="T32" fmla="*/ 229 w 272"/>
                  <a:gd name="T33" fmla="*/ 146 h 281"/>
                  <a:gd name="T34" fmla="*/ 229 w 272"/>
                  <a:gd name="T35" fmla="*/ 146 h 281"/>
                  <a:gd name="T36" fmla="*/ 232 w 272"/>
                  <a:gd name="T37" fmla="*/ 156 h 281"/>
                  <a:gd name="T38" fmla="*/ 245 w 272"/>
                  <a:gd name="T39" fmla="*/ 187 h 281"/>
                  <a:gd name="T40" fmla="*/ 259 w 272"/>
                  <a:gd name="T41" fmla="*/ 218 h 281"/>
                  <a:gd name="T42" fmla="*/ 259 w 272"/>
                  <a:gd name="T43" fmla="*/ 218 h 281"/>
                  <a:gd name="T44" fmla="*/ 258 w 272"/>
                  <a:gd name="T45" fmla="*/ 233 h 281"/>
                  <a:gd name="T46" fmla="*/ 258 w 272"/>
                  <a:gd name="T47" fmla="*/ 233 h 281"/>
                  <a:gd name="T48" fmla="*/ 243 w 272"/>
                  <a:gd name="T49" fmla="*/ 238 h 281"/>
                  <a:gd name="T50" fmla="*/ 210 w 272"/>
                  <a:gd name="T51" fmla="*/ 231 h 281"/>
                  <a:gd name="T52" fmla="*/ 177 w 272"/>
                  <a:gd name="T53" fmla="*/ 224 h 281"/>
                  <a:gd name="T54" fmla="*/ 177 w 272"/>
                  <a:gd name="T55" fmla="*/ 224 h 281"/>
                  <a:gd name="T56" fmla="*/ 166 w 272"/>
                  <a:gd name="T57" fmla="*/ 224 h 281"/>
                  <a:gd name="T58" fmla="*/ 166 w 272"/>
                  <a:gd name="T59" fmla="*/ 224 h 281"/>
                  <a:gd name="T60" fmla="*/ 158 w 272"/>
                  <a:gd name="T61" fmla="*/ 229 h 281"/>
                  <a:gd name="T62" fmla="*/ 134 w 272"/>
                  <a:gd name="T63" fmla="*/ 251 h 281"/>
                  <a:gd name="T64" fmla="*/ 109 w 272"/>
                  <a:gd name="T65" fmla="*/ 273 h 281"/>
                  <a:gd name="T66" fmla="*/ 109 w 272"/>
                  <a:gd name="T67" fmla="*/ 273 h 281"/>
                  <a:gd name="T68" fmla="*/ 93 w 272"/>
                  <a:gd name="T69" fmla="*/ 277 h 281"/>
                  <a:gd name="T70" fmla="*/ 93 w 272"/>
                  <a:gd name="T71" fmla="*/ 277 h 281"/>
                  <a:gd name="T72" fmla="*/ 85 w 272"/>
                  <a:gd name="T73" fmla="*/ 264 h 281"/>
                  <a:gd name="T74" fmla="*/ 80 w 272"/>
                  <a:gd name="T75" fmla="*/ 231 h 281"/>
                  <a:gd name="T76" fmla="*/ 76 w 272"/>
                  <a:gd name="T77" fmla="*/ 197 h 281"/>
                  <a:gd name="T78" fmla="*/ 76 w 272"/>
                  <a:gd name="T79" fmla="*/ 197 h 281"/>
                  <a:gd name="T80" fmla="*/ 74 w 272"/>
                  <a:gd name="T81" fmla="*/ 188 h 281"/>
                  <a:gd name="T82" fmla="*/ 74 w 272"/>
                  <a:gd name="T83" fmla="*/ 188 h 281"/>
                  <a:gd name="T84" fmla="*/ 66 w 272"/>
                  <a:gd name="T85" fmla="*/ 181 h 281"/>
                  <a:gd name="T86" fmla="*/ 37 w 272"/>
                  <a:gd name="T87" fmla="*/ 165 h 281"/>
                  <a:gd name="T88" fmla="*/ 9 w 272"/>
                  <a:gd name="T89" fmla="*/ 148 h 281"/>
                  <a:gd name="T90" fmla="*/ 9 w 272"/>
                  <a:gd name="T91" fmla="*/ 148 h 281"/>
                  <a:gd name="T92" fmla="*/ 0 w 272"/>
                  <a:gd name="T93" fmla="*/ 134 h 281"/>
                  <a:gd name="T94" fmla="*/ 0 w 272"/>
                  <a:gd name="T95" fmla="*/ 134 h 281"/>
                  <a:gd name="T96" fmla="*/ 11 w 272"/>
                  <a:gd name="T97" fmla="*/ 122 h 281"/>
                  <a:gd name="T98" fmla="*/ 40 w 272"/>
                  <a:gd name="T99" fmla="*/ 108 h 281"/>
                  <a:gd name="T100" fmla="*/ 70 w 272"/>
                  <a:gd name="T101" fmla="*/ 94 h 281"/>
                  <a:gd name="T102" fmla="*/ 70 w 272"/>
                  <a:gd name="T103" fmla="*/ 94 h 281"/>
                  <a:gd name="T104" fmla="*/ 79 w 272"/>
                  <a:gd name="T105" fmla="*/ 89 h 281"/>
                  <a:gd name="T106" fmla="*/ 79 w 272"/>
                  <a:gd name="T107" fmla="*/ 89 h 281"/>
                  <a:gd name="T108" fmla="*/ 82 w 272"/>
                  <a:gd name="T109" fmla="*/ 79 h 281"/>
                  <a:gd name="T110" fmla="*/ 90 w 272"/>
                  <a:gd name="T111" fmla="*/ 47 h 281"/>
                  <a:gd name="T112" fmla="*/ 97 w 272"/>
                  <a:gd name="T113" fmla="*/ 14 h 281"/>
                  <a:gd name="T114" fmla="*/ 97 w 272"/>
                  <a:gd name="T115" fmla="*/ 14 h 281"/>
                  <a:gd name="T116" fmla="*/ 107 w 272"/>
                  <a:gd name="T117" fmla="*/ 1 h 281"/>
                  <a:gd name="T118" fmla="*/ 107 w 272"/>
                  <a:gd name="T119" fmla="*/ 1 h 281"/>
                  <a:gd name="T120" fmla="*/ 122 w 272"/>
                  <a:gd name="T121" fmla="*/ 7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2" h="281">
                    <a:moveTo>
                      <a:pt x="122" y="7"/>
                    </a:moveTo>
                    <a:lnTo>
                      <a:pt x="145" y="31"/>
                    </a:lnTo>
                    <a:lnTo>
                      <a:pt x="167" y="56"/>
                    </a:lnTo>
                    <a:lnTo>
                      <a:pt x="167" y="56"/>
                    </a:lnTo>
                    <a:cubicBezTo>
                      <a:pt x="169" y="59"/>
                      <a:pt x="171" y="62"/>
                      <a:pt x="175" y="62"/>
                    </a:cubicBezTo>
                    <a:lnTo>
                      <a:pt x="175" y="62"/>
                    </a:lnTo>
                    <a:cubicBezTo>
                      <a:pt x="178" y="64"/>
                      <a:pt x="181" y="64"/>
                      <a:pt x="185" y="64"/>
                    </a:cubicBezTo>
                    <a:lnTo>
                      <a:pt x="218" y="60"/>
                    </a:lnTo>
                    <a:lnTo>
                      <a:pt x="252" y="57"/>
                    </a:lnTo>
                    <a:lnTo>
                      <a:pt x="252" y="57"/>
                    </a:lnTo>
                    <a:cubicBezTo>
                      <a:pt x="259" y="55"/>
                      <a:pt x="264" y="58"/>
                      <a:pt x="267" y="62"/>
                    </a:cubicBezTo>
                    <a:lnTo>
                      <a:pt x="267" y="62"/>
                    </a:lnTo>
                    <a:cubicBezTo>
                      <a:pt x="271" y="67"/>
                      <a:pt x="271" y="74"/>
                      <a:pt x="266" y="79"/>
                    </a:cubicBezTo>
                    <a:lnTo>
                      <a:pt x="250" y="107"/>
                    </a:lnTo>
                    <a:lnTo>
                      <a:pt x="233" y="137"/>
                    </a:lnTo>
                    <a:lnTo>
                      <a:pt x="233" y="137"/>
                    </a:lnTo>
                    <a:cubicBezTo>
                      <a:pt x="230" y="139"/>
                      <a:pt x="229" y="143"/>
                      <a:pt x="229" y="146"/>
                    </a:cubicBezTo>
                    <a:lnTo>
                      <a:pt x="229" y="146"/>
                    </a:lnTo>
                    <a:cubicBezTo>
                      <a:pt x="229" y="149"/>
                      <a:pt x="229" y="153"/>
                      <a:pt x="232" y="156"/>
                    </a:cubicBezTo>
                    <a:lnTo>
                      <a:pt x="245" y="187"/>
                    </a:lnTo>
                    <a:lnTo>
                      <a:pt x="259" y="218"/>
                    </a:lnTo>
                    <a:lnTo>
                      <a:pt x="259" y="218"/>
                    </a:lnTo>
                    <a:cubicBezTo>
                      <a:pt x="263" y="223"/>
                      <a:pt x="262" y="229"/>
                      <a:pt x="258" y="233"/>
                    </a:cubicBezTo>
                    <a:lnTo>
                      <a:pt x="258" y="233"/>
                    </a:lnTo>
                    <a:cubicBezTo>
                      <a:pt x="255" y="238"/>
                      <a:pt x="249" y="240"/>
                      <a:pt x="243" y="238"/>
                    </a:cubicBezTo>
                    <a:lnTo>
                      <a:pt x="210" y="231"/>
                    </a:lnTo>
                    <a:lnTo>
                      <a:pt x="177" y="224"/>
                    </a:lnTo>
                    <a:lnTo>
                      <a:pt x="177" y="224"/>
                    </a:lnTo>
                    <a:cubicBezTo>
                      <a:pt x="173" y="223"/>
                      <a:pt x="170" y="223"/>
                      <a:pt x="166" y="224"/>
                    </a:cubicBezTo>
                    <a:lnTo>
                      <a:pt x="166" y="224"/>
                    </a:lnTo>
                    <a:cubicBezTo>
                      <a:pt x="163" y="224"/>
                      <a:pt x="160" y="226"/>
                      <a:pt x="158" y="229"/>
                    </a:cubicBezTo>
                    <a:lnTo>
                      <a:pt x="134" y="251"/>
                    </a:lnTo>
                    <a:lnTo>
                      <a:pt x="109" y="273"/>
                    </a:lnTo>
                    <a:lnTo>
                      <a:pt x="109" y="273"/>
                    </a:lnTo>
                    <a:cubicBezTo>
                      <a:pt x="105" y="279"/>
                      <a:pt x="98" y="280"/>
                      <a:pt x="93" y="277"/>
                    </a:cubicBezTo>
                    <a:lnTo>
                      <a:pt x="93" y="277"/>
                    </a:lnTo>
                    <a:cubicBezTo>
                      <a:pt x="88" y="276"/>
                      <a:pt x="84" y="270"/>
                      <a:pt x="85" y="264"/>
                    </a:cubicBezTo>
                    <a:lnTo>
                      <a:pt x="80" y="231"/>
                    </a:lnTo>
                    <a:lnTo>
                      <a:pt x="76" y="197"/>
                    </a:lnTo>
                    <a:lnTo>
                      <a:pt x="76" y="197"/>
                    </a:lnTo>
                    <a:cubicBezTo>
                      <a:pt x="76" y="194"/>
                      <a:pt x="76" y="191"/>
                      <a:pt x="74" y="188"/>
                    </a:cubicBezTo>
                    <a:lnTo>
                      <a:pt x="74" y="188"/>
                    </a:lnTo>
                    <a:cubicBezTo>
                      <a:pt x="72" y="185"/>
                      <a:pt x="70" y="183"/>
                      <a:pt x="66" y="181"/>
                    </a:cubicBezTo>
                    <a:lnTo>
                      <a:pt x="37" y="165"/>
                    </a:lnTo>
                    <a:lnTo>
                      <a:pt x="9" y="148"/>
                    </a:lnTo>
                    <a:lnTo>
                      <a:pt x="9" y="148"/>
                    </a:lnTo>
                    <a:cubicBezTo>
                      <a:pt x="3" y="145"/>
                      <a:pt x="0" y="140"/>
                      <a:pt x="0" y="134"/>
                    </a:cubicBezTo>
                    <a:lnTo>
                      <a:pt x="0" y="134"/>
                    </a:lnTo>
                    <a:cubicBezTo>
                      <a:pt x="0" y="129"/>
                      <a:pt x="4" y="123"/>
                      <a:pt x="11" y="122"/>
                    </a:cubicBezTo>
                    <a:lnTo>
                      <a:pt x="40" y="108"/>
                    </a:lnTo>
                    <a:lnTo>
                      <a:pt x="70" y="94"/>
                    </a:lnTo>
                    <a:lnTo>
                      <a:pt x="70" y="94"/>
                    </a:lnTo>
                    <a:cubicBezTo>
                      <a:pt x="74" y="93"/>
                      <a:pt x="77" y="91"/>
                      <a:pt x="79" y="89"/>
                    </a:cubicBezTo>
                    <a:lnTo>
                      <a:pt x="79" y="89"/>
                    </a:lnTo>
                    <a:cubicBezTo>
                      <a:pt x="81" y="85"/>
                      <a:pt x="82" y="83"/>
                      <a:pt x="82" y="79"/>
                    </a:cubicBezTo>
                    <a:lnTo>
                      <a:pt x="90" y="47"/>
                    </a:lnTo>
                    <a:lnTo>
                      <a:pt x="97" y="14"/>
                    </a:lnTo>
                    <a:lnTo>
                      <a:pt x="97" y="14"/>
                    </a:lnTo>
                    <a:cubicBezTo>
                      <a:pt x="98" y="7"/>
                      <a:pt x="102" y="3"/>
                      <a:pt x="107" y="1"/>
                    </a:cubicBezTo>
                    <a:lnTo>
                      <a:pt x="107" y="1"/>
                    </a:lnTo>
                    <a:cubicBezTo>
                      <a:pt x="113" y="0"/>
                      <a:pt x="119" y="1"/>
                      <a:pt x="122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51">
                <a:extLst>
                  <a:ext uri="{FF2B5EF4-FFF2-40B4-BE49-F238E27FC236}">
                    <a16:creationId xmlns:a16="http://schemas.microsoft.com/office/drawing/2014/main" id="{AA10F99A-CA67-4F6B-B381-0B62B7A77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1770" y="9019450"/>
                <a:ext cx="263283" cy="267274"/>
              </a:xfrm>
              <a:custGeom>
                <a:avLst/>
                <a:gdLst>
                  <a:gd name="T0" fmla="*/ 102 w 290"/>
                  <a:gd name="T1" fmla="*/ 272 h 296"/>
                  <a:gd name="T2" fmla="*/ 105 w 290"/>
                  <a:gd name="T3" fmla="*/ 279 h 296"/>
                  <a:gd name="T4" fmla="*/ 111 w 290"/>
                  <a:gd name="T5" fmla="*/ 277 h 296"/>
                  <a:gd name="T6" fmla="*/ 161 w 290"/>
                  <a:gd name="T7" fmla="*/ 233 h 296"/>
                  <a:gd name="T8" fmla="*/ 188 w 290"/>
                  <a:gd name="T9" fmla="*/ 225 h 296"/>
                  <a:gd name="T10" fmla="*/ 255 w 290"/>
                  <a:gd name="T11" fmla="*/ 238 h 296"/>
                  <a:gd name="T12" fmla="*/ 261 w 290"/>
                  <a:gd name="T13" fmla="*/ 237 h 296"/>
                  <a:gd name="T14" fmla="*/ 260 w 290"/>
                  <a:gd name="T15" fmla="*/ 230 h 296"/>
                  <a:gd name="T16" fmla="*/ 230 w 290"/>
                  <a:gd name="T17" fmla="*/ 155 h 296"/>
                  <a:gd name="T18" fmla="*/ 268 w 290"/>
                  <a:gd name="T19" fmla="*/ 83 h 296"/>
                  <a:gd name="T20" fmla="*/ 269 w 290"/>
                  <a:gd name="T21" fmla="*/ 83 h 296"/>
                  <a:gd name="T22" fmla="*/ 264 w 290"/>
                  <a:gd name="T23" fmla="*/ 74 h 296"/>
                  <a:gd name="T24" fmla="*/ 196 w 290"/>
                  <a:gd name="T25" fmla="*/ 80 h 296"/>
                  <a:gd name="T26" fmla="*/ 181 w 290"/>
                  <a:gd name="T27" fmla="*/ 79 h 296"/>
                  <a:gd name="T28" fmla="*/ 125 w 290"/>
                  <a:gd name="T29" fmla="*/ 22 h 296"/>
                  <a:gd name="T30" fmla="*/ 119 w 290"/>
                  <a:gd name="T31" fmla="*/ 19 h 296"/>
                  <a:gd name="T32" fmla="*/ 115 w 290"/>
                  <a:gd name="T33" fmla="*/ 24 h 296"/>
                  <a:gd name="T34" fmla="*/ 100 w 290"/>
                  <a:gd name="T35" fmla="*/ 89 h 296"/>
                  <a:gd name="T36" fmla="*/ 82 w 290"/>
                  <a:gd name="T37" fmla="*/ 111 h 296"/>
                  <a:gd name="T38" fmla="*/ 21 w 290"/>
                  <a:gd name="T39" fmla="*/ 139 h 296"/>
                  <a:gd name="T40" fmla="*/ 18 w 290"/>
                  <a:gd name="T41" fmla="*/ 144 h 296"/>
                  <a:gd name="T42" fmla="*/ 22 w 290"/>
                  <a:gd name="T43" fmla="*/ 150 h 296"/>
                  <a:gd name="T44" fmla="*/ 89 w 290"/>
                  <a:gd name="T45" fmla="*/ 192 h 296"/>
                  <a:gd name="T46" fmla="*/ 107 w 290"/>
                  <a:gd name="T47" fmla="*/ 295 h 296"/>
                  <a:gd name="T48" fmla="*/ 100 w 290"/>
                  <a:gd name="T49" fmla="*/ 295 h 296"/>
                  <a:gd name="T50" fmla="*/ 77 w 290"/>
                  <a:gd name="T51" fmla="*/ 208 h 296"/>
                  <a:gd name="T52" fmla="*/ 76 w 290"/>
                  <a:gd name="T53" fmla="*/ 201 h 296"/>
                  <a:gd name="T54" fmla="*/ 72 w 290"/>
                  <a:gd name="T55" fmla="*/ 198 h 296"/>
                  <a:gd name="T56" fmla="*/ 14 w 290"/>
                  <a:gd name="T57" fmla="*/ 164 h 296"/>
                  <a:gd name="T58" fmla="*/ 16 w 290"/>
                  <a:gd name="T59" fmla="*/ 123 h 296"/>
                  <a:gd name="T60" fmla="*/ 77 w 290"/>
                  <a:gd name="T61" fmla="*/ 95 h 296"/>
                  <a:gd name="T62" fmla="*/ 81 w 290"/>
                  <a:gd name="T63" fmla="*/ 92 h 296"/>
                  <a:gd name="T64" fmla="*/ 83 w 290"/>
                  <a:gd name="T65" fmla="*/ 86 h 296"/>
                  <a:gd name="T66" fmla="*/ 115 w 290"/>
                  <a:gd name="T67" fmla="*/ 3 h 296"/>
                  <a:gd name="T68" fmla="*/ 182 w 290"/>
                  <a:gd name="T69" fmla="*/ 60 h 296"/>
                  <a:gd name="T70" fmla="*/ 183 w 290"/>
                  <a:gd name="T71" fmla="*/ 61 h 296"/>
                  <a:gd name="T72" fmla="*/ 192 w 290"/>
                  <a:gd name="T73" fmla="*/ 64 h 296"/>
                  <a:gd name="T74" fmla="*/ 260 w 290"/>
                  <a:gd name="T75" fmla="*/ 57 h 296"/>
                  <a:gd name="T76" fmla="*/ 283 w 290"/>
                  <a:gd name="T77" fmla="*/ 67 h 296"/>
                  <a:gd name="T78" fmla="*/ 249 w 290"/>
                  <a:gd name="T79" fmla="*/ 150 h 296"/>
                  <a:gd name="T80" fmla="*/ 247 w 290"/>
                  <a:gd name="T81" fmla="*/ 156 h 296"/>
                  <a:gd name="T82" fmla="*/ 248 w 290"/>
                  <a:gd name="T83" fmla="*/ 160 h 296"/>
                  <a:gd name="T84" fmla="*/ 275 w 290"/>
                  <a:gd name="T85" fmla="*/ 222 h 296"/>
                  <a:gd name="T86" fmla="*/ 249 w 290"/>
                  <a:gd name="T87" fmla="*/ 254 h 296"/>
                  <a:gd name="T88" fmla="*/ 183 w 290"/>
                  <a:gd name="T89" fmla="*/ 241 h 296"/>
                  <a:gd name="T90" fmla="*/ 178 w 290"/>
                  <a:gd name="T91" fmla="*/ 241 h 296"/>
                  <a:gd name="T92" fmla="*/ 173 w 290"/>
                  <a:gd name="T93" fmla="*/ 244 h 296"/>
                  <a:gd name="T94" fmla="*/ 107 w 290"/>
                  <a:gd name="T95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0" h="296">
                    <a:moveTo>
                      <a:pt x="94" y="206"/>
                    </a:moveTo>
                    <a:lnTo>
                      <a:pt x="102" y="272"/>
                    </a:lnTo>
                    <a:lnTo>
                      <a:pt x="102" y="272"/>
                    </a:lnTo>
                    <a:cubicBezTo>
                      <a:pt x="102" y="273"/>
                      <a:pt x="102" y="273"/>
                      <a:pt x="102" y="274"/>
                    </a:cubicBezTo>
                    <a:lnTo>
                      <a:pt x="102" y="274"/>
                    </a:lnTo>
                    <a:cubicBezTo>
                      <a:pt x="102" y="277"/>
                      <a:pt x="104" y="279"/>
                      <a:pt x="105" y="279"/>
                    </a:cubicBezTo>
                    <a:lnTo>
                      <a:pt x="105" y="279"/>
                    </a:lnTo>
                    <a:cubicBezTo>
                      <a:pt x="106" y="279"/>
                      <a:pt x="109" y="279"/>
                      <a:pt x="111" y="277"/>
                    </a:cubicBezTo>
                    <a:lnTo>
                      <a:pt x="111" y="277"/>
                    </a:lnTo>
                    <a:lnTo>
                      <a:pt x="112" y="276"/>
                    </a:lnTo>
                    <a:lnTo>
                      <a:pt x="161" y="233"/>
                    </a:lnTo>
                    <a:lnTo>
                      <a:pt x="161" y="233"/>
                    </a:lnTo>
                    <a:cubicBezTo>
                      <a:pt x="164" y="228"/>
                      <a:pt x="168" y="226"/>
                      <a:pt x="174" y="224"/>
                    </a:cubicBezTo>
                    <a:lnTo>
                      <a:pt x="174" y="224"/>
                    </a:lnTo>
                    <a:cubicBezTo>
                      <a:pt x="179" y="223"/>
                      <a:pt x="183" y="223"/>
                      <a:pt x="188" y="225"/>
                    </a:cubicBezTo>
                    <a:lnTo>
                      <a:pt x="254" y="238"/>
                    </a:lnTo>
                    <a:lnTo>
                      <a:pt x="254" y="238"/>
                    </a:lnTo>
                    <a:cubicBezTo>
                      <a:pt x="254" y="238"/>
                      <a:pt x="254" y="238"/>
                      <a:pt x="255" y="238"/>
                    </a:cubicBezTo>
                    <a:lnTo>
                      <a:pt x="255" y="238"/>
                    </a:lnTo>
                    <a:cubicBezTo>
                      <a:pt x="258" y="240"/>
                      <a:pt x="260" y="238"/>
                      <a:pt x="261" y="237"/>
                    </a:cubicBezTo>
                    <a:lnTo>
                      <a:pt x="261" y="237"/>
                    </a:lnTo>
                    <a:cubicBezTo>
                      <a:pt x="262" y="236"/>
                      <a:pt x="263" y="233"/>
                      <a:pt x="261" y="231"/>
                    </a:cubicBezTo>
                    <a:lnTo>
                      <a:pt x="261" y="231"/>
                    </a:lnTo>
                    <a:cubicBezTo>
                      <a:pt x="261" y="231"/>
                      <a:pt x="261" y="230"/>
                      <a:pt x="260" y="230"/>
                    </a:cubicBezTo>
                    <a:lnTo>
                      <a:pt x="233" y="168"/>
                    </a:lnTo>
                    <a:lnTo>
                      <a:pt x="233" y="168"/>
                    </a:lnTo>
                    <a:cubicBezTo>
                      <a:pt x="231" y="164"/>
                      <a:pt x="229" y="160"/>
                      <a:pt x="230" y="155"/>
                    </a:cubicBezTo>
                    <a:lnTo>
                      <a:pt x="230" y="155"/>
                    </a:lnTo>
                    <a:cubicBezTo>
                      <a:pt x="230" y="150"/>
                      <a:pt x="232" y="145"/>
                      <a:pt x="235" y="141"/>
                    </a:cubicBezTo>
                    <a:lnTo>
                      <a:pt x="268" y="83"/>
                    </a:lnTo>
                    <a:lnTo>
                      <a:pt x="268" y="83"/>
                    </a:lnTo>
                    <a:cubicBezTo>
                      <a:pt x="269" y="83"/>
                      <a:pt x="269" y="83"/>
                      <a:pt x="269" y="83"/>
                    </a:cubicBezTo>
                    <a:lnTo>
                      <a:pt x="269" y="83"/>
                    </a:lnTo>
                    <a:cubicBezTo>
                      <a:pt x="271" y="80"/>
                      <a:pt x="270" y="77"/>
                      <a:pt x="270" y="76"/>
                    </a:cubicBezTo>
                    <a:lnTo>
                      <a:pt x="270" y="76"/>
                    </a:lnTo>
                    <a:cubicBezTo>
                      <a:pt x="269" y="75"/>
                      <a:pt x="267" y="73"/>
                      <a:pt x="264" y="74"/>
                    </a:cubicBezTo>
                    <a:lnTo>
                      <a:pt x="264" y="74"/>
                    </a:lnTo>
                    <a:cubicBezTo>
                      <a:pt x="263" y="74"/>
                      <a:pt x="263" y="74"/>
                      <a:pt x="262" y="74"/>
                    </a:cubicBezTo>
                    <a:lnTo>
                      <a:pt x="196" y="80"/>
                    </a:lnTo>
                    <a:lnTo>
                      <a:pt x="196" y="80"/>
                    </a:lnTo>
                    <a:cubicBezTo>
                      <a:pt x="190" y="82"/>
                      <a:pt x="186" y="81"/>
                      <a:pt x="181" y="79"/>
                    </a:cubicBezTo>
                    <a:lnTo>
                      <a:pt x="181" y="79"/>
                    </a:lnTo>
                    <a:cubicBezTo>
                      <a:pt x="176" y="77"/>
                      <a:pt x="172" y="74"/>
                      <a:pt x="169" y="71"/>
                    </a:cubicBezTo>
                    <a:lnTo>
                      <a:pt x="125" y="22"/>
                    </a:lnTo>
                    <a:lnTo>
                      <a:pt x="125" y="22"/>
                    </a:lnTo>
                    <a:cubicBezTo>
                      <a:pt x="125" y="21"/>
                      <a:pt x="125" y="21"/>
                      <a:pt x="125" y="20"/>
                    </a:cubicBezTo>
                    <a:lnTo>
                      <a:pt x="125" y="20"/>
                    </a:lnTo>
                    <a:cubicBezTo>
                      <a:pt x="123" y="18"/>
                      <a:pt x="120" y="18"/>
                      <a:pt x="119" y="19"/>
                    </a:cubicBezTo>
                    <a:lnTo>
                      <a:pt x="119" y="19"/>
                    </a:lnTo>
                    <a:cubicBezTo>
                      <a:pt x="118" y="19"/>
                      <a:pt x="115" y="19"/>
                      <a:pt x="115" y="24"/>
                    </a:cubicBezTo>
                    <a:lnTo>
                      <a:pt x="115" y="24"/>
                    </a:lnTo>
                    <a:lnTo>
                      <a:pt x="115" y="24"/>
                    </a:lnTo>
                    <a:lnTo>
                      <a:pt x="100" y="89"/>
                    </a:lnTo>
                    <a:lnTo>
                      <a:pt x="100" y="89"/>
                    </a:lnTo>
                    <a:cubicBezTo>
                      <a:pt x="100" y="94"/>
                      <a:pt x="98" y="98"/>
                      <a:pt x="94" y="103"/>
                    </a:cubicBezTo>
                    <a:lnTo>
                      <a:pt x="94" y="103"/>
                    </a:lnTo>
                    <a:cubicBezTo>
                      <a:pt x="91" y="107"/>
                      <a:pt x="87" y="110"/>
                      <a:pt x="82" y="111"/>
                    </a:cubicBezTo>
                    <a:lnTo>
                      <a:pt x="23" y="138"/>
                    </a:lnTo>
                    <a:lnTo>
                      <a:pt x="23" y="138"/>
                    </a:lnTo>
                    <a:cubicBezTo>
                      <a:pt x="22" y="138"/>
                      <a:pt x="22" y="139"/>
                      <a:pt x="21" y="139"/>
                    </a:cubicBezTo>
                    <a:lnTo>
                      <a:pt x="21" y="139"/>
                    </a:lnTo>
                    <a:cubicBezTo>
                      <a:pt x="18" y="140"/>
                      <a:pt x="18" y="142"/>
                      <a:pt x="18" y="144"/>
                    </a:cubicBezTo>
                    <a:lnTo>
                      <a:pt x="18" y="144"/>
                    </a:lnTo>
                    <a:cubicBezTo>
                      <a:pt x="17" y="145"/>
                      <a:pt x="18" y="147"/>
                      <a:pt x="21" y="149"/>
                    </a:cubicBezTo>
                    <a:lnTo>
                      <a:pt x="21" y="149"/>
                    </a:lnTo>
                    <a:cubicBezTo>
                      <a:pt x="21" y="149"/>
                      <a:pt x="22" y="149"/>
                      <a:pt x="22" y="150"/>
                    </a:cubicBezTo>
                    <a:lnTo>
                      <a:pt x="79" y="183"/>
                    </a:lnTo>
                    <a:lnTo>
                      <a:pt x="79" y="183"/>
                    </a:lnTo>
                    <a:cubicBezTo>
                      <a:pt x="83" y="184"/>
                      <a:pt x="87" y="188"/>
                      <a:pt x="89" y="192"/>
                    </a:cubicBezTo>
                    <a:lnTo>
                      <a:pt x="89" y="192"/>
                    </a:lnTo>
                    <a:cubicBezTo>
                      <a:pt x="93" y="196"/>
                      <a:pt x="94" y="201"/>
                      <a:pt x="94" y="206"/>
                    </a:cubicBezTo>
                    <a:close/>
                    <a:moveTo>
                      <a:pt x="107" y="295"/>
                    </a:moveTo>
                    <a:lnTo>
                      <a:pt x="107" y="295"/>
                    </a:lnTo>
                    <a:cubicBezTo>
                      <a:pt x="104" y="295"/>
                      <a:pt x="102" y="295"/>
                      <a:pt x="100" y="295"/>
                    </a:cubicBezTo>
                    <a:lnTo>
                      <a:pt x="100" y="295"/>
                    </a:lnTo>
                    <a:cubicBezTo>
                      <a:pt x="90" y="291"/>
                      <a:pt x="85" y="283"/>
                      <a:pt x="85" y="274"/>
                    </a:cubicBezTo>
                    <a:lnTo>
                      <a:pt x="77" y="208"/>
                    </a:lnTo>
                    <a:lnTo>
                      <a:pt x="77" y="208"/>
                    </a:lnTo>
                    <a:cubicBezTo>
                      <a:pt x="77" y="207"/>
                      <a:pt x="77" y="206"/>
                      <a:pt x="77" y="206"/>
                    </a:cubicBezTo>
                    <a:lnTo>
                      <a:pt x="77" y="206"/>
                    </a:lnTo>
                    <a:cubicBezTo>
                      <a:pt x="77" y="205"/>
                      <a:pt x="77" y="203"/>
                      <a:pt x="76" y="201"/>
                    </a:cubicBezTo>
                    <a:lnTo>
                      <a:pt x="76" y="201"/>
                    </a:lnTo>
                    <a:cubicBezTo>
                      <a:pt x="74" y="200"/>
                      <a:pt x="73" y="199"/>
                      <a:pt x="72" y="198"/>
                    </a:cubicBezTo>
                    <a:lnTo>
                      <a:pt x="72" y="198"/>
                    </a:lnTo>
                    <a:cubicBezTo>
                      <a:pt x="71" y="198"/>
                      <a:pt x="71" y="198"/>
                      <a:pt x="70" y="198"/>
                    </a:cubicBezTo>
                    <a:lnTo>
                      <a:pt x="14" y="164"/>
                    </a:lnTo>
                    <a:lnTo>
                      <a:pt x="14" y="164"/>
                    </a:lnTo>
                    <a:cubicBezTo>
                      <a:pt x="5" y="161"/>
                      <a:pt x="0" y="153"/>
                      <a:pt x="1" y="143"/>
                    </a:cubicBezTo>
                    <a:lnTo>
                      <a:pt x="1" y="143"/>
                    </a:lnTo>
                    <a:cubicBezTo>
                      <a:pt x="1" y="133"/>
                      <a:pt x="7" y="126"/>
                      <a:pt x="16" y="123"/>
                    </a:cubicBezTo>
                    <a:lnTo>
                      <a:pt x="76" y="95"/>
                    </a:lnTo>
                    <a:lnTo>
                      <a:pt x="76" y="95"/>
                    </a:lnTo>
                    <a:lnTo>
                      <a:pt x="77" y="95"/>
                    </a:lnTo>
                    <a:lnTo>
                      <a:pt x="77" y="95"/>
                    </a:lnTo>
                    <a:cubicBezTo>
                      <a:pt x="79" y="94"/>
                      <a:pt x="80" y="93"/>
                      <a:pt x="81" y="92"/>
                    </a:cubicBezTo>
                    <a:lnTo>
                      <a:pt x="81" y="92"/>
                    </a:lnTo>
                    <a:cubicBezTo>
                      <a:pt x="83" y="91"/>
                      <a:pt x="83" y="89"/>
                      <a:pt x="83" y="88"/>
                    </a:cubicBezTo>
                    <a:lnTo>
                      <a:pt x="83" y="88"/>
                    </a:lnTo>
                    <a:cubicBezTo>
                      <a:pt x="83" y="87"/>
                      <a:pt x="83" y="87"/>
                      <a:pt x="83" y="86"/>
                    </a:cubicBezTo>
                    <a:lnTo>
                      <a:pt x="98" y="22"/>
                    </a:lnTo>
                    <a:lnTo>
                      <a:pt x="98" y="22"/>
                    </a:lnTo>
                    <a:cubicBezTo>
                      <a:pt x="99" y="12"/>
                      <a:pt x="105" y="4"/>
                      <a:pt x="115" y="3"/>
                    </a:cubicBezTo>
                    <a:lnTo>
                      <a:pt x="115" y="3"/>
                    </a:lnTo>
                    <a:cubicBezTo>
                      <a:pt x="124" y="0"/>
                      <a:pt x="133" y="3"/>
                      <a:pt x="138" y="11"/>
                    </a:cubicBezTo>
                    <a:lnTo>
                      <a:pt x="182" y="60"/>
                    </a:lnTo>
                    <a:lnTo>
                      <a:pt x="182" y="60"/>
                    </a:lnTo>
                    <a:cubicBezTo>
                      <a:pt x="183" y="60"/>
                      <a:pt x="183" y="61"/>
                      <a:pt x="183" y="61"/>
                    </a:cubicBezTo>
                    <a:lnTo>
                      <a:pt x="183" y="61"/>
                    </a:lnTo>
                    <a:cubicBezTo>
                      <a:pt x="184" y="62"/>
                      <a:pt x="186" y="63"/>
                      <a:pt x="187" y="64"/>
                    </a:cubicBezTo>
                    <a:lnTo>
                      <a:pt x="187" y="64"/>
                    </a:lnTo>
                    <a:cubicBezTo>
                      <a:pt x="189" y="64"/>
                      <a:pt x="190" y="65"/>
                      <a:pt x="192" y="64"/>
                    </a:cubicBezTo>
                    <a:lnTo>
                      <a:pt x="192" y="64"/>
                    </a:lnTo>
                    <a:lnTo>
                      <a:pt x="193" y="64"/>
                    </a:lnTo>
                    <a:lnTo>
                      <a:pt x="260" y="57"/>
                    </a:lnTo>
                    <a:lnTo>
                      <a:pt x="260" y="57"/>
                    </a:lnTo>
                    <a:cubicBezTo>
                      <a:pt x="269" y="56"/>
                      <a:pt x="278" y="59"/>
                      <a:pt x="283" y="67"/>
                    </a:cubicBezTo>
                    <a:lnTo>
                      <a:pt x="283" y="67"/>
                    </a:lnTo>
                    <a:cubicBezTo>
                      <a:pt x="289" y="75"/>
                      <a:pt x="288" y="85"/>
                      <a:pt x="282" y="92"/>
                    </a:cubicBezTo>
                    <a:lnTo>
                      <a:pt x="249" y="150"/>
                    </a:lnTo>
                    <a:lnTo>
                      <a:pt x="249" y="150"/>
                    </a:lnTo>
                    <a:cubicBezTo>
                      <a:pt x="248" y="150"/>
                      <a:pt x="248" y="151"/>
                      <a:pt x="248" y="151"/>
                    </a:cubicBezTo>
                    <a:lnTo>
                      <a:pt x="248" y="151"/>
                    </a:lnTo>
                    <a:cubicBezTo>
                      <a:pt x="247" y="153"/>
                      <a:pt x="247" y="154"/>
                      <a:pt x="247" y="156"/>
                    </a:cubicBezTo>
                    <a:lnTo>
                      <a:pt x="247" y="156"/>
                    </a:lnTo>
                    <a:cubicBezTo>
                      <a:pt x="246" y="157"/>
                      <a:pt x="247" y="159"/>
                      <a:pt x="248" y="160"/>
                    </a:cubicBezTo>
                    <a:lnTo>
                      <a:pt x="248" y="160"/>
                    </a:lnTo>
                    <a:cubicBezTo>
                      <a:pt x="248" y="161"/>
                      <a:pt x="248" y="161"/>
                      <a:pt x="248" y="162"/>
                    </a:cubicBezTo>
                    <a:lnTo>
                      <a:pt x="275" y="222"/>
                    </a:lnTo>
                    <a:lnTo>
                      <a:pt x="275" y="222"/>
                    </a:lnTo>
                    <a:cubicBezTo>
                      <a:pt x="281" y="230"/>
                      <a:pt x="280" y="240"/>
                      <a:pt x="274" y="248"/>
                    </a:cubicBezTo>
                    <a:lnTo>
                      <a:pt x="274" y="248"/>
                    </a:lnTo>
                    <a:cubicBezTo>
                      <a:pt x="268" y="255"/>
                      <a:pt x="259" y="258"/>
                      <a:pt x="249" y="254"/>
                    </a:cubicBezTo>
                    <a:lnTo>
                      <a:pt x="184" y="241"/>
                    </a:lnTo>
                    <a:lnTo>
                      <a:pt x="184" y="241"/>
                    </a:lnTo>
                    <a:lnTo>
                      <a:pt x="183" y="241"/>
                    </a:lnTo>
                    <a:lnTo>
                      <a:pt x="183" y="241"/>
                    </a:lnTo>
                    <a:cubicBezTo>
                      <a:pt x="181" y="240"/>
                      <a:pt x="180" y="240"/>
                      <a:pt x="178" y="241"/>
                    </a:cubicBezTo>
                    <a:lnTo>
                      <a:pt x="178" y="241"/>
                    </a:lnTo>
                    <a:cubicBezTo>
                      <a:pt x="176" y="241"/>
                      <a:pt x="174" y="242"/>
                      <a:pt x="174" y="243"/>
                    </a:cubicBezTo>
                    <a:lnTo>
                      <a:pt x="174" y="243"/>
                    </a:lnTo>
                    <a:lnTo>
                      <a:pt x="173" y="244"/>
                    </a:lnTo>
                    <a:lnTo>
                      <a:pt x="124" y="288"/>
                    </a:lnTo>
                    <a:lnTo>
                      <a:pt x="124" y="288"/>
                    </a:lnTo>
                    <a:cubicBezTo>
                      <a:pt x="120" y="293"/>
                      <a:pt x="114" y="295"/>
                      <a:pt x="107" y="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52">
                <a:extLst>
                  <a:ext uri="{FF2B5EF4-FFF2-40B4-BE49-F238E27FC236}">
                    <a16:creationId xmlns:a16="http://schemas.microsoft.com/office/drawing/2014/main" id="{9A74B477-0719-4A8E-B86F-B932146D8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6722" y="6917173"/>
                <a:ext cx="187488" cy="191479"/>
              </a:xfrm>
              <a:custGeom>
                <a:avLst/>
                <a:gdLst>
                  <a:gd name="T0" fmla="*/ 130 w 208"/>
                  <a:gd name="T1" fmla="*/ 10 h 213"/>
                  <a:gd name="T2" fmla="*/ 135 w 208"/>
                  <a:gd name="T3" fmla="*/ 35 h 213"/>
                  <a:gd name="T4" fmla="*/ 142 w 208"/>
                  <a:gd name="T5" fmla="*/ 59 h 213"/>
                  <a:gd name="T6" fmla="*/ 142 w 208"/>
                  <a:gd name="T7" fmla="*/ 59 h 213"/>
                  <a:gd name="T8" fmla="*/ 145 w 208"/>
                  <a:gd name="T9" fmla="*/ 66 h 213"/>
                  <a:gd name="T10" fmla="*/ 145 w 208"/>
                  <a:gd name="T11" fmla="*/ 66 h 213"/>
                  <a:gd name="T12" fmla="*/ 152 w 208"/>
                  <a:gd name="T13" fmla="*/ 70 h 213"/>
                  <a:gd name="T14" fmla="*/ 175 w 208"/>
                  <a:gd name="T15" fmla="*/ 80 h 213"/>
                  <a:gd name="T16" fmla="*/ 198 w 208"/>
                  <a:gd name="T17" fmla="*/ 90 h 213"/>
                  <a:gd name="T18" fmla="*/ 198 w 208"/>
                  <a:gd name="T19" fmla="*/ 90 h 213"/>
                  <a:gd name="T20" fmla="*/ 207 w 208"/>
                  <a:gd name="T21" fmla="*/ 100 h 213"/>
                  <a:gd name="T22" fmla="*/ 207 w 208"/>
                  <a:gd name="T23" fmla="*/ 100 h 213"/>
                  <a:gd name="T24" fmla="*/ 200 w 208"/>
                  <a:gd name="T25" fmla="*/ 110 h 213"/>
                  <a:gd name="T26" fmla="*/ 179 w 208"/>
                  <a:gd name="T27" fmla="*/ 123 h 213"/>
                  <a:gd name="T28" fmla="*/ 157 w 208"/>
                  <a:gd name="T29" fmla="*/ 137 h 213"/>
                  <a:gd name="T30" fmla="*/ 157 w 208"/>
                  <a:gd name="T31" fmla="*/ 137 h 213"/>
                  <a:gd name="T32" fmla="*/ 152 w 208"/>
                  <a:gd name="T33" fmla="*/ 142 h 213"/>
                  <a:gd name="T34" fmla="*/ 152 w 208"/>
                  <a:gd name="T35" fmla="*/ 142 h 213"/>
                  <a:gd name="T36" fmla="*/ 150 w 208"/>
                  <a:gd name="T37" fmla="*/ 149 h 213"/>
                  <a:gd name="T38" fmla="*/ 148 w 208"/>
                  <a:gd name="T39" fmla="*/ 175 h 213"/>
                  <a:gd name="T40" fmla="*/ 146 w 208"/>
                  <a:gd name="T41" fmla="*/ 201 h 213"/>
                  <a:gd name="T42" fmla="*/ 146 w 208"/>
                  <a:gd name="T43" fmla="*/ 201 h 213"/>
                  <a:gd name="T44" fmla="*/ 140 w 208"/>
                  <a:gd name="T45" fmla="*/ 211 h 213"/>
                  <a:gd name="T46" fmla="*/ 140 w 208"/>
                  <a:gd name="T47" fmla="*/ 211 h 213"/>
                  <a:gd name="T48" fmla="*/ 128 w 208"/>
                  <a:gd name="T49" fmla="*/ 208 h 213"/>
                  <a:gd name="T50" fmla="*/ 109 w 208"/>
                  <a:gd name="T51" fmla="*/ 191 h 213"/>
                  <a:gd name="T52" fmla="*/ 88 w 208"/>
                  <a:gd name="T53" fmla="*/ 175 h 213"/>
                  <a:gd name="T54" fmla="*/ 88 w 208"/>
                  <a:gd name="T55" fmla="*/ 175 h 213"/>
                  <a:gd name="T56" fmla="*/ 82 w 208"/>
                  <a:gd name="T57" fmla="*/ 171 h 213"/>
                  <a:gd name="T58" fmla="*/ 82 w 208"/>
                  <a:gd name="T59" fmla="*/ 171 h 213"/>
                  <a:gd name="T60" fmla="*/ 74 w 208"/>
                  <a:gd name="T61" fmla="*/ 172 h 213"/>
                  <a:gd name="T62" fmla="*/ 50 w 208"/>
                  <a:gd name="T63" fmla="*/ 178 h 213"/>
                  <a:gd name="T64" fmla="*/ 25 w 208"/>
                  <a:gd name="T65" fmla="*/ 185 h 213"/>
                  <a:gd name="T66" fmla="*/ 25 w 208"/>
                  <a:gd name="T67" fmla="*/ 185 h 213"/>
                  <a:gd name="T68" fmla="*/ 13 w 208"/>
                  <a:gd name="T69" fmla="*/ 181 h 213"/>
                  <a:gd name="T70" fmla="*/ 13 w 208"/>
                  <a:gd name="T71" fmla="*/ 181 h 213"/>
                  <a:gd name="T72" fmla="*/ 11 w 208"/>
                  <a:gd name="T73" fmla="*/ 169 h 213"/>
                  <a:gd name="T74" fmla="*/ 21 w 208"/>
                  <a:gd name="T75" fmla="*/ 145 h 213"/>
                  <a:gd name="T76" fmla="*/ 30 w 208"/>
                  <a:gd name="T77" fmla="*/ 122 h 213"/>
                  <a:gd name="T78" fmla="*/ 30 w 208"/>
                  <a:gd name="T79" fmla="*/ 122 h 213"/>
                  <a:gd name="T80" fmla="*/ 32 w 208"/>
                  <a:gd name="T81" fmla="*/ 114 h 213"/>
                  <a:gd name="T82" fmla="*/ 32 w 208"/>
                  <a:gd name="T83" fmla="*/ 114 h 213"/>
                  <a:gd name="T84" fmla="*/ 29 w 208"/>
                  <a:gd name="T85" fmla="*/ 107 h 213"/>
                  <a:gd name="T86" fmla="*/ 16 w 208"/>
                  <a:gd name="T87" fmla="*/ 85 h 213"/>
                  <a:gd name="T88" fmla="*/ 3 w 208"/>
                  <a:gd name="T89" fmla="*/ 64 h 213"/>
                  <a:gd name="T90" fmla="*/ 3 w 208"/>
                  <a:gd name="T91" fmla="*/ 64 h 213"/>
                  <a:gd name="T92" fmla="*/ 2 w 208"/>
                  <a:gd name="T93" fmla="*/ 52 h 213"/>
                  <a:gd name="T94" fmla="*/ 2 w 208"/>
                  <a:gd name="T95" fmla="*/ 52 h 213"/>
                  <a:gd name="T96" fmla="*/ 13 w 208"/>
                  <a:gd name="T97" fmla="*/ 47 h 213"/>
                  <a:gd name="T98" fmla="*/ 38 w 208"/>
                  <a:gd name="T99" fmla="*/ 48 h 213"/>
                  <a:gd name="T100" fmla="*/ 63 w 208"/>
                  <a:gd name="T101" fmla="*/ 50 h 213"/>
                  <a:gd name="T102" fmla="*/ 63 w 208"/>
                  <a:gd name="T103" fmla="*/ 50 h 213"/>
                  <a:gd name="T104" fmla="*/ 70 w 208"/>
                  <a:gd name="T105" fmla="*/ 49 h 213"/>
                  <a:gd name="T106" fmla="*/ 70 w 208"/>
                  <a:gd name="T107" fmla="*/ 49 h 213"/>
                  <a:gd name="T108" fmla="*/ 76 w 208"/>
                  <a:gd name="T109" fmla="*/ 44 h 213"/>
                  <a:gd name="T110" fmla="*/ 93 w 208"/>
                  <a:gd name="T111" fmla="*/ 25 h 213"/>
                  <a:gd name="T112" fmla="*/ 110 w 208"/>
                  <a:gd name="T113" fmla="*/ 6 h 213"/>
                  <a:gd name="T114" fmla="*/ 110 w 208"/>
                  <a:gd name="T115" fmla="*/ 6 h 213"/>
                  <a:gd name="T116" fmla="*/ 122 w 208"/>
                  <a:gd name="T117" fmla="*/ 1 h 213"/>
                  <a:gd name="T118" fmla="*/ 122 w 208"/>
                  <a:gd name="T119" fmla="*/ 1 h 213"/>
                  <a:gd name="T120" fmla="*/ 130 w 208"/>
                  <a:gd name="T121" fmla="*/ 1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8" h="213">
                    <a:moveTo>
                      <a:pt x="130" y="10"/>
                    </a:moveTo>
                    <a:lnTo>
                      <a:pt x="135" y="35"/>
                    </a:lnTo>
                    <a:lnTo>
                      <a:pt x="142" y="59"/>
                    </a:lnTo>
                    <a:lnTo>
                      <a:pt x="142" y="59"/>
                    </a:lnTo>
                    <a:cubicBezTo>
                      <a:pt x="142" y="62"/>
                      <a:pt x="143" y="64"/>
                      <a:pt x="145" y="66"/>
                    </a:cubicBezTo>
                    <a:lnTo>
                      <a:pt x="145" y="66"/>
                    </a:lnTo>
                    <a:cubicBezTo>
                      <a:pt x="146" y="68"/>
                      <a:pt x="149" y="70"/>
                      <a:pt x="152" y="70"/>
                    </a:cubicBezTo>
                    <a:lnTo>
                      <a:pt x="175" y="80"/>
                    </a:lnTo>
                    <a:lnTo>
                      <a:pt x="198" y="90"/>
                    </a:lnTo>
                    <a:lnTo>
                      <a:pt x="198" y="90"/>
                    </a:lnTo>
                    <a:cubicBezTo>
                      <a:pt x="204" y="91"/>
                      <a:pt x="206" y="95"/>
                      <a:pt x="207" y="100"/>
                    </a:cubicBezTo>
                    <a:lnTo>
                      <a:pt x="207" y="100"/>
                    </a:lnTo>
                    <a:cubicBezTo>
                      <a:pt x="207" y="103"/>
                      <a:pt x="205" y="108"/>
                      <a:pt x="200" y="110"/>
                    </a:cubicBezTo>
                    <a:lnTo>
                      <a:pt x="179" y="123"/>
                    </a:lnTo>
                    <a:lnTo>
                      <a:pt x="157" y="137"/>
                    </a:lnTo>
                    <a:lnTo>
                      <a:pt x="157" y="137"/>
                    </a:lnTo>
                    <a:cubicBezTo>
                      <a:pt x="155" y="138"/>
                      <a:pt x="153" y="139"/>
                      <a:pt x="152" y="142"/>
                    </a:cubicBezTo>
                    <a:lnTo>
                      <a:pt x="152" y="142"/>
                    </a:lnTo>
                    <a:cubicBezTo>
                      <a:pt x="150" y="144"/>
                      <a:pt x="150" y="147"/>
                      <a:pt x="150" y="149"/>
                    </a:cubicBezTo>
                    <a:lnTo>
                      <a:pt x="148" y="175"/>
                    </a:lnTo>
                    <a:lnTo>
                      <a:pt x="146" y="201"/>
                    </a:lnTo>
                    <a:lnTo>
                      <a:pt x="146" y="201"/>
                    </a:lnTo>
                    <a:cubicBezTo>
                      <a:pt x="146" y="206"/>
                      <a:pt x="144" y="209"/>
                      <a:pt x="140" y="211"/>
                    </a:cubicBezTo>
                    <a:lnTo>
                      <a:pt x="140" y="211"/>
                    </a:lnTo>
                    <a:cubicBezTo>
                      <a:pt x="136" y="212"/>
                      <a:pt x="131" y="212"/>
                      <a:pt x="128" y="208"/>
                    </a:cubicBezTo>
                    <a:lnTo>
                      <a:pt x="109" y="191"/>
                    </a:lnTo>
                    <a:lnTo>
                      <a:pt x="88" y="175"/>
                    </a:lnTo>
                    <a:lnTo>
                      <a:pt x="88" y="175"/>
                    </a:lnTo>
                    <a:cubicBezTo>
                      <a:pt x="87" y="173"/>
                      <a:pt x="84" y="172"/>
                      <a:pt x="82" y="171"/>
                    </a:cubicBezTo>
                    <a:lnTo>
                      <a:pt x="82" y="171"/>
                    </a:lnTo>
                    <a:cubicBezTo>
                      <a:pt x="79" y="171"/>
                      <a:pt x="76" y="171"/>
                      <a:pt x="74" y="172"/>
                    </a:cubicBezTo>
                    <a:lnTo>
                      <a:pt x="50" y="178"/>
                    </a:lnTo>
                    <a:lnTo>
                      <a:pt x="25" y="185"/>
                    </a:lnTo>
                    <a:lnTo>
                      <a:pt x="25" y="185"/>
                    </a:lnTo>
                    <a:cubicBezTo>
                      <a:pt x="20" y="186"/>
                      <a:pt x="16" y="185"/>
                      <a:pt x="13" y="181"/>
                    </a:cubicBezTo>
                    <a:lnTo>
                      <a:pt x="13" y="181"/>
                    </a:lnTo>
                    <a:cubicBezTo>
                      <a:pt x="10" y="179"/>
                      <a:pt x="9" y="174"/>
                      <a:pt x="11" y="169"/>
                    </a:cubicBezTo>
                    <a:lnTo>
                      <a:pt x="21" y="145"/>
                    </a:lnTo>
                    <a:lnTo>
                      <a:pt x="30" y="122"/>
                    </a:lnTo>
                    <a:lnTo>
                      <a:pt x="30" y="122"/>
                    </a:lnTo>
                    <a:cubicBezTo>
                      <a:pt x="32" y="119"/>
                      <a:pt x="32" y="116"/>
                      <a:pt x="32" y="114"/>
                    </a:cubicBezTo>
                    <a:lnTo>
                      <a:pt x="32" y="114"/>
                    </a:lnTo>
                    <a:cubicBezTo>
                      <a:pt x="32" y="111"/>
                      <a:pt x="31" y="109"/>
                      <a:pt x="29" y="107"/>
                    </a:cubicBezTo>
                    <a:lnTo>
                      <a:pt x="16" y="85"/>
                    </a:lnTo>
                    <a:lnTo>
                      <a:pt x="3" y="64"/>
                    </a:lnTo>
                    <a:lnTo>
                      <a:pt x="3" y="64"/>
                    </a:lnTo>
                    <a:cubicBezTo>
                      <a:pt x="0" y="60"/>
                      <a:pt x="0" y="56"/>
                      <a:pt x="2" y="52"/>
                    </a:cubicBezTo>
                    <a:lnTo>
                      <a:pt x="2" y="52"/>
                    </a:lnTo>
                    <a:cubicBezTo>
                      <a:pt x="4" y="48"/>
                      <a:pt x="8" y="46"/>
                      <a:pt x="13" y="47"/>
                    </a:cubicBezTo>
                    <a:lnTo>
                      <a:pt x="38" y="48"/>
                    </a:lnTo>
                    <a:lnTo>
                      <a:pt x="63" y="50"/>
                    </a:lnTo>
                    <a:lnTo>
                      <a:pt x="63" y="50"/>
                    </a:lnTo>
                    <a:cubicBezTo>
                      <a:pt x="66" y="51"/>
                      <a:pt x="69" y="50"/>
                      <a:pt x="70" y="49"/>
                    </a:cubicBezTo>
                    <a:lnTo>
                      <a:pt x="70" y="49"/>
                    </a:lnTo>
                    <a:cubicBezTo>
                      <a:pt x="73" y="48"/>
                      <a:pt x="76" y="46"/>
                      <a:pt x="76" y="44"/>
                    </a:cubicBezTo>
                    <a:lnTo>
                      <a:pt x="93" y="25"/>
                    </a:lnTo>
                    <a:lnTo>
                      <a:pt x="110" y="6"/>
                    </a:lnTo>
                    <a:lnTo>
                      <a:pt x="110" y="6"/>
                    </a:lnTo>
                    <a:cubicBezTo>
                      <a:pt x="113" y="1"/>
                      <a:pt x="118" y="0"/>
                      <a:pt x="122" y="1"/>
                    </a:cubicBezTo>
                    <a:lnTo>
                      <a:pt x="122" y="1"/>
                    </a:lnTo>
                    <a:cubicBezTo>
                      <a:pt x="125" y="2"/>
                      <a:pt x="130" y="5"/>
                      <a:pt x="130" y="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53">
                <a:extLst>
                  <a:ext uri="{FF2B5EF4-FFF2-40B4-BE49-F238E27FC236}">
                    <a16:creationId xmlns:a16="http://schemas.microsoft.com/office/drawing/2014/main" id="{4FA8924E-747A-46A8-A5CE-7F7EC8D52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8744" y="6909195"/>
                <a:ext cx="203445" cy="207435"/>
              </a:xfrm>
              <a:custGeom>
                <a:avLst/>
                <a:gdLst>
                  <a:gd name="T0" fmla="*/ 143 w 227"/>
                  <a:gd name="T1" fmla="*/ 211 h 230"/>
                  <a:gd name="T2" fmla="*/ 146 w 227"/>
                  <a:gd name="T3" fmla="*/ 212 h 230"/>
                  <a:gd name="T4" fmla="*/ 148 w 227"/>
                  <a:gd name="T5" fmla="*/ 210 h 230"/>
                  <a:gd name="T6" fmla="*/ 151 w 227"/>
                  <a:gd name="T7" fmla="*/ 158 h 230"/>
                  <a:gd name="T8" fmla="*/ 163 w 227"/>
                  <a:gd name="T9" fmla="*/ 138 h 230"/>
                  <a:gd name="T10" fmla="*/ 208 w 227"/>
                  <a:gd name="T11" fmla="*/ 111 h 230"/>
                  <a:gd name="T12" fmla="*/ 208 w 227"/>
                  <a:gd name="T13" fmla="*/ 109 h 230"/>
                  <a:gd name="T14" fmla="*/ 206 w 227"/>
                  <a:gd name="T15" fmla="*/ 107 h 230"/>
                  <a:gd name="T16" fmla="*/ 149 w 227"/>
                  <a:gd name="T17" fmla="*/ 81 h 230"/>
                  <a:gd name="T18" fmla="*/ 131 w 227"/>
                  <a:gd name="T19" fmla="*/ 21 h 230"/>
                  <a:gd name="T20" fmla="*/ 131 w 227"/>
                  <a:gd name="T21" fmla="*/ 20 h 230"/>
                  <a:gd name="T22" fmla="*/ 128 w 227"/>
                  <a:gd name="T23" fmla="*/ 19 h 230"/>
                  <a:gd name="T24" fmla="*/ 93 w 227"/>
                  <a:gd name="T25" fmla="*/ 58 h 230"/>
                  <a:gd name="T26" fmla="*/ 84 w 227"/>
                  <a:gd name="T27" fmla="*/ 66 h 230"/>
                  <a:gd name="T28" fmla="*/ 22 w 227"/>
                  <a:gd name="T29" fmla="*/ 65 h 230"/>
                  <a:gd name="T30" fmla="*/ 19 w 227"/>
                  <a:gd name="T31" fmla="*/ 65 h 230"/>
                  <a:gd name="T32" fmla="*/ 19 w 227"/>
                  <a:gd name="T33" fmla="*/ 67 h 230"/>
                  <a:gd name="T34" fmla="*/ 46 w 227"/>
                  <a:gd name="T35" fmla="*/ 111 h 230"/>
                  <a:gd name="T36" fmla="*/ 48 w 227"/>
                  <a:gd name="T37" fmla="*/ 134 h 230"/>
                  <a:gd name="T38" fmla="*/ 29 w 227"/>
                  <a:gd name="T39" fmla="*/ 183 h 230"/>
                  <a:gd name="T40" fmla="*/ 29 w 227"/>
                  <a:gd name="T41" fmla="*/ 185 h 230"/>
                  <a:gd name="T42" fmla="*/ 33 w 227"/>
                  <a:gd name="T43" fmla="*/ 185 h 230"/>
                  <a:gd name="T44" fmla="*/ 93 w 227"/>
                  <a:gd name="T45" fmla="*/ 172 h 230"/>
                  <a:gd name="T46" fmla="*/ 145 w 227"/>
                  <a:gd name="T47" fmla="*/ 229 h 230"/>
                  <a:gd name="T48" fmla="*/ 93 w 227"/>
                  <a:gd name="T49" fmla="*/ 191 h 230"/>
                  <a:gd name="T50" fmla="*/ 92 w 227"/>
                  <a:gd name="T51" fmla="*/ 190 h 230"/>
                  <a:gd name="T52" fmla="*/ 87 w 227"/>
                  <a:gd name="T53" fmla="*/ 189 h 230"/>
                  <a:gd name="T54" fmla="*/ 38 w 227"/>
                  <a:gd name="T55" fmla="*/ 201 h 230"/>
                  <a:gd name="T56" fmla="*/ 17 w 227"/>
                  <a:gd name="T57" fmla="*/ 196 h 230"/>
                  <a:gd name="T58" fmla="*/ 33 w 227"/>
                  <a:gd name="T59" fmla="*/ 128 h 230"/>
                  <a:gd name="T60" fmla="*/ 33 w 227"/>
                  <a:gd name="T61" fmla="*/ 124 h 230"/>
                  <a:gd name="T62" fmla="*/ 33 w 227"/>
                  <a:gd name="T63" fmla="*/ 121 h 230"/>
                  <a:gd name="T64" fmla="*/ 6 w 227"/>
                  <a:gd name="T65" fmla="*/ 79 h 230"/>
                  <a:gd name="T66" fmla="*/ 24 w 227"/>
                  <a:gd name="T67" fmla="*/ 48 h 230"/>
                  <a:gd name="T68" fmla="*/ 76 w 227"/>
                  <a:gd name="T69" fmla="*/ 51 h 230"/>
                  <a:gd name="T70" fmla="*/ 78 w 227"/>
                  <a:gd name="T71" fmla="*/ 51 h 230"/>
                  <a:gd name="T72" fmla="*/ 80 w 227"/>
                  <a:gd name="T73" fmla="*/ 48 h 230"/>
                  <a:gd name="T74" fmla="*/ 134 w 227"/>
                  <a:gd name="T75" fmla="*/ 2 h 230"/>
                  <a:gd name="T76" fmla="*/ 160 w 227"/>
                  <a:gd name="T77" fmla="*/ 66 h 230"/>
                  <a:gd name="T78" fmla="*/ 160 w 227"/>
                  <a:gd name="T79" fmla="*/ 67 h 230"/>
                  <a:gd name="T80" fmla="*/ 163 w 227"/>
                  <a:gd name="T81" fmla="*/ 71 h 230"/>
                  <a:gd name="T82" fmla="*/ 212 w 227"/>
                  <a:gd name="T83" fmla="*/ 91 h 230"/>
                  <a:gd name="T84" fmla="*/ 226 w 227"/>
                  <a:gd name="T85" fmla="*/ 108 h 230"/>
                  <a:gd name="T86" fmla="*/ 171 w 227"/>
                  <a:gd name="T87" fmla="*/ 153 h 230"/>
                  <a:gd name="T88" fmla="*/ 169 w 227"/>
                  <a:gd name="T89" fmla="*/ 155 h 230"/>
                  <a:gd name="T90" fmla="*/ 168 w 227"/>
                  <a:gd name="T91" fmla="*/ 157 h 230"/>
                  <a:gd name="T92" fmla="*/ 165 w 227"/>
                  <a:gd name="T93" fmla="*/ 210 h 230"/>
                  <a:gd name="T94" fmla="*/ 145 w 227"/>
                  <a:gd name="T95" fmla="*/ 22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7" h="230">
                    <a:moveTo>
                      <a:pt x="104" y="178"/>
                    </a:moveTo>
                    <a:lnTo>
                      <a:pt x="143" y="211"/>
                    </a:lnTo>
                    <a:lnTo>
                      <a:pt x="143" y="211"/>
                    </a:lnTo>
                    <a:cubicBezTo>
                      <a:pt x="144" y="211"/>
                      <a:pt x="144" y="211"/>
                      <a:pt x="144" y="211"/>
                    </a:cubicBezTo>
                    <a:lnTo>
                      <a:pt x="144" y="211"/>
                    </a:lnTo>
                    <a:cubicBezTo>
                      <a:pt x="144" y="212"/>
                      <a:pt x="145" y="212"/>
                      <a:pt x="146" y="212"/>
                    </a:cubicBezTo>
                    <a:lnTo>
                      <a:pt x="146" y="212"/>
                    </a:lnTo>
                    <a:cubicBezTo>
                      <a:pt x="148" y="211"/>
                      <a:pt x="148" y="211"/>
                      <a:pt x="148" y="210"/>
                    </a:cubicBezTo>
                    <a:lnTo>
                      <a:pt x="148" y="210"/>
                    </a:lnTo>
                    <a:lnTo>
                      <a:pt x="148" y="209"/>
                    </a:lnTo>
                    <a:lnTo>
                      <a:pt x="151" y="158"/>
                    </a:lnTo>
                    <a:lnTo>
                      <a:pt x="151" y="158"/>
                    </a:lnTo>
                    <a:cubicBezTo>
                      <a:pt x="151" y="154"/>
                      <a:pt x="152" y="150"/>
                      <a:pt x="154" y="147"/>
                    </a:cubicBezTo>
                    <a:lnTo>
                      <a:pt x="154" y="147"/>
                    </a:lnTo>
                    <a:cubicBezTo>
                      <a:pt x="156" y="143"/>
                      <a:pt x="160" y="140"/>
                      <a:pt x="163" y="138"/>
                    </a:cubicBezTo>
                    <a:lnTo>
                      <a:pt x="206" y="112"/>
                    </a:lnTo>
                    <a:lnTo>
                      <a:pt x="206" y="112"/>
                    </a:lnTo>
                    <a:cubicBezTo>
                      <a:pt x="207" y="111"/>
                      <a:pt x="207" y="111"/>
                      <a:pt x="208" y="111"/>
                    </a:cubicBezTo>
                    <a:lnTo>
                      <a:pt x="208" y="111"/>
                    </a:lnTo>
                    <a:cubicBezTo>
                      <a:pt x="208" y="110"/>
                      <a:pt x="208" y="110"/>
                      <a:pt x="208" y="109"/>
                    </a:cubicBezTo>
                    <a:lnTo>
                      <a:pt x="208" y="109"/>
                    </a:lnTo>
                    <a:cubicBezTo>
                      <a:pt x="208" y="108"/>
                      <a:pt x="208" y="107"/>
                      <a:pt x="207" y="107"/>
                    </a:cubicBezTo>
                    <a:lnTo>
                      <a:pt x="207" y="107"/>
                    </a:lnTo>
                    <a:lnTo>
                      <a:pt x="206" y="107"/>
                    </a:lnTo>
                    <a:lnTo>
                      <a:pt x="159" y="88"/>
                    </a:lnTo>
                    <a:lnTo>
                      <a:pt x="159" y="88"/>
                    </a:lnTo>
                    <a:cubicBezTo>
                      <a:pt x="155" y="86"/>
                      <a:pt x="151" y="84"/>
                      <a:pt x="149" y="81"/>
                    </a:cubicBezTo>
                    <a:lnTo>
                      <a:pt x="149" y="81"/>
                    </a:lnTo>
                    <a:cubicBezTo>
                      <a:pt x="145" y="77"/>
                      <a:pt x="144" y="74"/>
                      <a:pt x="144" y="70"/>
                    </a:cubicBezTo>
                    <a:lnTo>
                      <a:pt x="131" y="21"/>
                    </a:lnTo>
                    <a:lnTo>
                      <a:pt x="131" y="21"/>
                    </a:lnTo>
                    <a:lnTo>
                      <a:pt x="131" y="20"/>
                    </a:lnTo>
                    <a:lnTo>
                      <a:pt x="131" y="20"/>
                    </a:lnTo>
                    <a:cubicBezTo>
                      <a:pt x="131" y="19"/>
                      <a:pt x="130" y="18"/>
                      <a:pt x="129" y="18"/>
                    </a:cubicBezTo>
                    <a:lnTo>
                      <a:pt x="129" y="18"/>
                    </a:lnTo>
                    <a:cubicBezTo>
                      <a:pt x="129" y="18"/>
                      <a:pt x="128" y="18"/>
                      <a:pt x="128" y="19"/>
                    </a:cubicBezTo>
                    <a:lnTo>
                      <a:pt x="128" y="19"/>
                    </a:lnTo>
                    <a:cubicBezTo>
                      <a:pt x="127" y="19"/>
                      <a:pt x="127" y="20"/>
                      <a:pt x="127" y="20"/>
                    </a:cubicBezTo>
                    <a:lnTo>
                      <a:pt x="93" y="58"/>
                    </a:lnTo>
                    <a:lnTo>
                      <a:pt x="93" y="58"/>
                    </a:lnTo>
                    <a:cubicBezTo>
                      <a:pt x="92" y="61"/>
                      <a:pt x="88" y="64"/>
                      <a:pt x="84" y="66"/>
                    </a:cubicBezTo>
                    <a:lnTo>
                      <a:pt x="84" y="66"/>
                    </a:lnTo>
                    <a:cubicBezTo>
                      <a:pt x="80" y="67"/>
                      <a:pt x="76" y="68"/>
                      <a:pt x="72" y="67"/>
                    </a:cubicBezTo>
                    <a:lnTo>
                      <a:pt x="22" y="65"/>
                    </a:lnTo>
                    <a:lnTo>
                      <a:pt x="22" y="65"/>
                    </a:lnTo>
                    <a:lnTo>
                      <a:pt x="21" y="64"/>
                    </a:lnTo>
                    <a:lnTo>
                      <a:pt x="21" y="64"/>
                    </a:lnTo>
                    <a:cubicBezTo>
                      <a:pt x="21" y="64"/>
                      <a:pt x="20" y="64"/>
                      <a:pt x="19" y="65"/>
                    </a:cubicBezTo>
                    <a:lnTo>
                      <a:pt x="19" y="65"/>
                    </a:lnTo>
                    <a:cubicBezTo>
                      <a:pt x="18" y="66"/>
                      <a:pt x="18" y="67"/>
                      <a:pt x="19" y="67"/>
                    </a:cubicBezTo>
                    <a:lnTo>
                      <a:pt x="19" y="67"/>
                    </a:lnTo>
                    <a:cubicBezTo>
                      <a:pt x="19" y="68"/>
                      <a:pt x="20" y="68"/>
                      <a:pt x="20" y="69"/>
                    </a:cubicBezTo>
                    <a:lnTo>
                      <a:pt x="46" y="111"/>
                    </a:lnTo>
                    <a:lnTo>
                      <a:pt x="46" y="111"/>
                    </a:lnTo>
                    <a:cubicBezTo>
                      <a:pt x="49" y="115"/>
                      <a:pt x="50" y="118"/>
                      <a:pt x="50" y="122"/>
                    </a:cubicBezTo>
                    <a:lnTo>
                      <a:pt x="50" y="122"/>
                    </a:lnTo>
                    <a:cubicBezTo>
                      <a:pt x="51" y="126"/>
                      <a:pt x="50" y="131"/>
                      <a:pt x="48" y="134"/>
                    </a:cubicBezTo>
                    <a:lnTo>
                      <a:pt x="30" y="181"/>
                    </a:lnTo>
                    <a:lnTo>
                      <a:pt x="30" y="181"/>
                    </a:lnTo>
                    <a:cubicBezTo>
                      <a:pt x="30" y="182"/>
                      <a:pt x="29" y="182"/>
                      <a:pt x="29" y="183"/>
                    </a:cubicBezTo>
                    <a:lnTo>
                      <a:pt x="29" y="183"/>
                    </a:lnTo>
                    <a:cubicBezTo>
                      <a:pt x="28" y="184"/>
                      <a:pt x="28" y="184"/>
                      <a:pt x="29" y="185"/>
                    </a:cubicBezTo>
                    <a:lnTo>
                      <a:pt x="29" y="185"/>
                    </a:lnTo>
                    <a:cubicBezTo>
                      <a:pt x="30" y="186"/>
                      <a:pt x="31" y="186"/>
                      <a:pt x="32" y="185"/>
                    </a:cubicBezTo>
                    <a:lnTo>
                      <a:pt x="32" y="185"/>
                    </a:lnTo>
                    <a:cubicBezTo>
                      <a:pt x="33" y="185"/>
                      <a:pt x="33" y="185"/>
                      <a:pt x="33" y="185"/>
                    </a:cubicBezTo>
                    <a:lnTo>
                      <a:pt x="82" y="173"/>
                    </a:lnTo>
                    <a:lnTo>
                      <a:pt x="82" y="173"/>
                    </a:lnTo>
                    <a:cubicBezTo>
                      <a:pt x="86" y="172"/>
                      <a:pt x="90" y="171"/>
                      <a:pt x="93" y="172"/>
                    </a:cubicBezTo>
                    <a:lnTo>
                      <a:pt x="93" y="172"/>
                    </a:lnTo>
                    <a:cubicBezTo>
                      <a:pt x="97" y="174"/>
                      <a:pt x="101" y="175"/>
                      <a:pt x="104" y="178"/>
                    </a:cubicBezTo>
                    <a:close/>
                    <a:moveTo>
                      <a:pt x="145" y="229"/>
                    </a:moveTo>
                    <a:lnTo>
                      <a:pt x="145" y="229"/>
                    </a:lnTo>
                    <a:cubicBezTo>
                      <a:pt x="140" y="229"/>
                      <a:pt x="136" y="227"/>
                      <a:pt x="132" y="223"/>
                    </a:cubicBezTo>
                    <a:lnTo>
                      <a:pt x="93" y="191"/>
                    </a:lnTo>
                    <a:lnTo>
                      <a:pt x="93" y="191"/>
                    </a:lnTo>
                    <a:cubicBezTo>
                      <a:pt x="92" y="190"/>
                      <a:pt x="92" y="190"/>
                      <a:pt x="92" y="190"/>
                    </a:cubicBezTo>
                    <a:lnTo>
                      <a:pt x="92" y="190"/>
                    </a:lnTo>
                    <a:cubicBezTo>
                      <a:pt x="92" y="190"/>
                      <a:pt x="91" y="189"/>
                      <a:pt x="90" y="189"/>
                    </a:cubicBezTo>
                    <a:lnTo>
                      <a:pt x="90" y="189"/>
                    </a:lnTo>
                    <a:cubicBezTo>
                      <a:pt x="89" y="189"/>
                      <a:pt x="88" y="189"/>
                      <a:pt x="87" y="189"/>
                    </a:cubicBezTo>
                    <a:lnTo>
                      <a:pt x="87" y="189"/>
                    </a:lnTo>
                    <a:cubicBezTo>
                      <a:pt x="86" y="189"/>
                      <a:pt x="86" y="189"/>
                      <a:pt x="86" y="190"/>
                    </a:cubicBezTo>
                    <a:lnTo>
                      <a:pt x="38" y="201"/>
                    </a:lnTo>
                    <a:lnTo>
                      <a:pt x="38" y="201"/>
                    </a:lnTo>
                    <a:cubicBezTo>
                      <a:pt x="30" y="204"/>
                      <a:pt x="22" y="202"/>
                      <a:pt x="17" y="196"/>
                    </a:cubicBezTo>
                    <a:lnTo>
                      <a:pt x="17" y="196"/>
                    </a:lnTo>
                    <a:cubicBezTo>
                      <a:pt x="12" y="190"/>
                      <a:pt x="11" y="182"/>
                      <a:pt x="14" y="174"/>
                    </a:cubicBezTo>
                    <a:lnTo>
                      <a:pt x="33" y="128"/>
                    </a:lnTo>
                    <a:lnTo>
                      <a:pt x="33" y="128"/>
                    </a:lnTo>
                    <a:cubicBezTo>
                      <a:pt x="33" y="127"/>
                      <a:pt x="33" y="127"/>
                      <a:pt x="33" y="126"/>
                    </a:cubicBezTo>
                    <a:lnTo>
                      <a:pt x="33" y="126"/>
                    </a:lnTo>
                    <a:cubicBezTo>
                      <a:pt x="33" y="125"/>
                      <a:pt x="33" y="125"/>
                      <a:pt x="33" y="124"/>
                    </a:cubicBezTo>
                    <a:lnTo>
                      <a:pt x="33" y="124"/>
                    </a:lnTo>
                    <a:cubicBezTo>
                      <a:pt x="33" y="123"/>
                      <a:pt x="33" y="122"/>
                      <a:pt x="33" y="121"/>
                    </a:cubicBezTo>
                    <a:lnTo>
                      <a:pt x="33" y="121"/>
                    </a:lnTo>
                    <a:lnTo>
                      <a:pt x="32" y="120"/>
                    </a:lnTo>
                    <a:lnTo>
                      <a:pt x="6" y="79"/>
                    </a:lnTo>
                    <a:lnTo>
                      <a:pt x="6" y="79"/>
                    </a:lnTo>
                    <a:cubicBezTo>
                      <a:pt x="0" y="72"/>
                      <a:pt x="0" y="63"/>
                      <a:pt x="5" y="56"/>
                    </a:cubicBezTo>
                    <a:lnTo>
                      <a:pt x="5" y="56"/>
                    </a:lnTo>
                    <a:cubicBezTo>
                      <a:pt x="9" y="50"/>
                      <a:pt x="17" y="46"/>
                      <a:pt x="24" y="48"/>
                    </a:cubicBezTo>
                    <a:lnTo>
                      <a:pt x="74" y="51"/>
                    </a:lnTo>
                    <a:lnTo>
                      <a:pt x="74" y="51"/>
                    </a:lnTo>
                    <a:cubicBezTo>
                      <a:pt x="74" y="51"/>
                      <a:pt x="75" y="51"/>
                      <a:pt x="76" y="51"/>
                    </a:cubicBezTo>
                    <a:lnTo>
                      <a:pt x="76" y="51"/>
                    </a:lnTo>
                    <a:cubicBezTo>
                      <a:pt x="76" y="51"/>
                      <a:pt x="77" y="51"/>
                      <a:pt x="78" y="51"/>
                    </a:cubicBezTo>
                    <a:lnTo>
                      <a:pt x="78" y="51"/>
                    </a:lnTo>
                    <a:cubicBezTo>
                      <a:pt x="79" y="51"/>
                      <a:pt x="79" y="50"/>
                      <a:pt x="80" y="49"/>
                    </a:cubicBezTo>
                    <a:lnTo>
                      <a:pt x="80" y="49"/>
                    </a:lnTo>
                    <a:cubicBezTo>
                      <a:pt x="80" y="48"/>
                      <a:pt x="80" y="48"/>
                      <a:pt x="80" y="48"/>
                    </a:cubicBezTo>
                    <a:lnTo>
                      <a:pt x="113" y="10"/>
                    </a:lnTo>
                    <a:lnTo>
                      <a:pt x="113" y="10"/>
                    </a:lnTo>
                    <a:cubicBezTo>
                      <a:pt x="118" y="3"/>
                      <a:pt x="125" y="0"/>
                      <a:pt x="134" y="2"/>
                    </a:cubicBezTo>
                    <a:lnTo>
                      <a:pt x="134" y="2"/>
                    </a:lnTo>
                    <a:cubicBezTo>
                      <a:pt x="141" y="3"/>
                      <a:pt x="147" y="10"/>
                      <a:pt x="148" y="18"/>
                    </a:cubicBezTo>
                    <a:lnTo>
                      <a:pt x="160" y="66"/>
                    </a:lnTo>
                    <a:lnTo>
                      <a:pt x="160" y="66"/>
                    </a:lnTo>
                    <a:cubicBezTo>
                      <a:pt x="160" y="67"/>
                      <a:pt x="160" y="67"/>
                      <a:pt x="160" y="67"/>
                    </a:cubicBezTo>
                    <a:lnTo>
                      <a:pt x="160" y="67"/>
                    </a:lnTo>
                    <a:cubicBezTo>
                      <a:pt x="161" y="68"/>
                      <a:pt x="161" y="69"/>
                      <a:pt x="162" y="70"/>
                    </a:cubicBezTo>
                    <a:lnTo>
                      <a:pt x="162" y="70"/>
                    </a:lnTo>
                    <a:cubicBezTo>
                      <a:pt x="162" y="70"/>
                      <a:pt x="162" y="71"/>
                      <a:pt x="163" y="71"/>
                    </a:cubicBezTo>
                    <a:lnTo>
                      <a:pt x="163" y="71"/>
                    </a:lnTo>
                    <a:cubicBezTo>
                      <a:pt x="164" y="72"/>
                      <a:pt x="164" y="72"/>
                      <a:pt x="165" y="72"/>
                    </a:cubicBezTo>
                    <a:lnTo>
                      <a:pt x="212" y="91"/>
                    </a:lnTo>
                    <a:lnTo>
                      <a:pt x="212" y="91"/>
                    </a:lnTo>
                    <a:cubicBezTo>
                      <a:pt x="220" y="94"/>
                      <a:pt x="224" y="99"/>
                      <a:pt x="226" y="108"/>
                    </a:cubicBezTo>
                    <a:lnTo>
                      <a:pt x="226" y="108"/>
                    </a:lnTo>
                    <a:cubicBezTo>
                      <a:pt x="226" y="116"/>
                      <a:pt x="222" y="123"/>
                      <a:pt x="214" y="126"/>
                    </a:cubicBezTo>
                    <a:lnTo>
                      <a:pt x="171" y="153"/>
                    </a:lnTo>
                    <a:lnTo>
                      <a:pt x="171" y="153"/>
                    </a:lnTo>
                    <a:lnTo>
                      <a:pt x="171" y="153"/>
                    </a:lnTo>
                    <a:lnTo>
                      <a:pt x="171" y="153"/>
                    </a:lnTo>
                    <a:cubicBezTo>
                      <a:pt x="170" y="154"/>
                      <a:pt x="169" y="154"/>
                      <a:pt x="169" y="155"/>
                    </a:cubicBezTo>
                    <a:lnTo>
                      <a:pt x="169" y="155"/>
                    </a:lnTo>
                    <a:cubicBezTo>
                      <a:pt x="168" y="156"/>
                      <a:pt x="168" y="157"/>
                      <a:pt x="168" y="157"/>
                    </a:cubicBezTo>
                    <a:lnTo>
                      <a:pt x="168" y="157"/>
                    </a:lnTo>
                    <a:cubicBezTo>
                      <a:pt x="168" y="158"/>
                      <a:pt x="168" y="158"/>
                      <a:pt x="168" y="159"/>
                    </a:cubicBezTo>
                    <a:lnTo>
                      <a:pt x="165" y="210"/>
                    </a:lnTo>
                    <a:lnTo>
                      <a:pt x="165" y="210"/>
                    </a:lnTo>
                    <a:cubicBezTo>
                      <a:pt x="165" y="217"/>
                      <a:pt x="161" y="224"/>
                      <a:pt x="153" y="227"/>
                    </a:cubicBezTo>
                    <a:lnTo>
                      <a:pt x="153" y="227"/>
                    </a:lnTo>
                    <a:cubicBezTo>
                      <a:pt x="150" y="228"/>
                      <a:pt x="148" y="229"/>
                      <a:pt x="145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54">
                <a:extLst>
                  <a:ext uri="{FF2B5EF4-FFF2-40B4-BE49-F238E27FC236}">
                    <a16:creationId xmlns:a16="http://schemas.microsoft.com/office/drawing/2014/main" id="{F7C63C91-CAA7-42EC-A22F-614FC89C5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9868" y="10052639"/>
                <a:ext cx="187491" cy="195467"/>
              </a:xfrm>
              <a:custGeom>
                <a:avLst/>
                <a:gdLst>
                  <a:gd name="T0" fmla="*/ 198 w 206"/>
                  <a:gd name="T1" fmla="*/ 50 h 214"/>
                  <a:gd name="T2" fmla="*/ 188 w 206"/>
                  <a:gd name="T3" fmla="*/ 73 h 214"/>
                  <a:gd name="T4" fmla="*/ 177 w 206"/>
                  <a:gd name="T5" fmla="*/ 95 h 214"/>
                  <a:gd name="T6" fmla="*/ 177 w 206"/>
                  <a:gd name="T7" fmla="*/ 95 h 214"/>
                  <a:gd name="T8" fmla="*/ 175 w 206"/>
                  <a:gd name="T9" fmla="*/ 103 h 214"/>
                  <a:gd name="T10" fmla="*/ 175 w 206"/>
                  <a:gd name="T11" fmla="*/ 103 h 214"/>
                  <a:gd name="T12" fmla="*/ 177 w 206"/>
                  <a:gd name="T13" fmla="*/ 110 h 214"/>
                  <a:gd name="T14" fmla="*/ 190 w 206"/>
                  <a:gd name="T15" fmla="*/ 132 h 214"/>
                  <a:gd name="T16" fmla="*/ 202 w 206"/>
                  <a:gd name="T17" fmla="*/ 155 h 214"/>
                  <a:gd name="T18" fmla="*/ 202 w 206"/>
                  <a:gd name="T19" fmla="*/ 155 h 214"/>
                  <a:gd name="T20" fmla="*/ 202 w 206"/>
                  <a:gd name="T21" fmla="*/ 168 h 214"/>
                  <a:gd name="T22" fmla="*/ 202 w 206"/>
                  <a:gd name="T23" fmla="*/ 168 h 214"/>
                  <a:gd name="T24" fmla="*/ 191 w 206"/>
                  <a:gd name="T25" fmla="*/ 172 h 214"/>
                  <a:gd name="T26" fmla="*/ 165 w 206"/>
                  <a:gd name="T27" fmla="*/ 168 h 214"/>
                  <a:gd name="T28" fmla="*/ 140 w 206"/>
                  <a:gd name="T29" fmla="*/ 165 h 214"/>
                  <a:gd name="T30" fmla="*/ 140 w 206"/>
                  <a:gd name="T31" fmla="*/ 165 h 214"/>
                  <a:gd name="T32" fmla="*/ 132 w 206"/>
                  <a:gd name="T33" fmla="*/ 165 h 214"/>
                  <a:gd name="T34" fmla="*/ 132 w 206"/>
                  <a:gd name="T35" fmla="*/ 165 h 214"/>
                  <a:gd name="T36" fmla="*/ 126 w 206"/>
                  <a:gd name="T37" fmla="*/ 170 h 214"/>
                  <a:gd name="T38" fmla="*/ 109 w 206"/>
                  <a:gd name="T39" fmla="*/ 189 h 214"/>
                  <a:gd name="T40" fmla="*/ 91 w 206"/>
                  <a:gd name="T41" fmla="*/ 207 h 214"/>
                  <a:gd name="T42" fmla="*/ 91 w 206"/>
                  <a:gd name="T43" fmla="*/ 207 h 214"/>
                  <a:gd name="T44" fmla="*/ 80 w 206"/>
                  <a:gd name="T45" fmla="*/ 211 h 214"/>
                  <a:gd name="T46" fmla="*/ 80 w 206"/>
                  <a:gd name="T47" fmla="*/ 211 h 214"/>
                  <a:gd name="T48" fmla="*/ 73 w 206"/>
                  <a:gd name="T49" fmla="*/ 202 h 214"/>
                  <a:gd name="T50" fmla="*/ 68 w 206"/>
                  <a:gd name="T51" fmla="*/ 177 h 214"/>
                  <a:gd name="T52" fmla="*/ 62 w 206"/>
                  <a:gd name="T53" fmla="*/ 152 h 214"/>
                  <a:gd name="T54" fmla="*/ 62 w 206"/>
                  <a:gd name="T55" fmla="*/ 152 h 214"/>
                  <a:gd name="T56" fmla="*/ 60 w 206"/>
                  <a:gd name="T57" fmla="*/ 144 h 214"/>
                  <a:gd name="T58" fmla="*/ 60 w 206"/>
                  <a:gd name="T59" fmla="*/ 144 h 214"/>
                  <a:gd name="T60" fmla="*/ 53 w 206"/>
                  <a:gd name="T61" fmla="*/ 140 h 214"/>
                  <a:gd name="T62" fmla="*/ 31 w 206"/>
                  <a:gd name="T63" fmla="*/ 130 h 214"/>
                  <a:gd name="T64" fmla="*/ 8 w 206"/>
                  <a:gd name="T65" fmla="*/ 119 h 214"/>
                  <a:gd name="T66" fmla="*/ 8 w 206"/>
                  <a:gd name="T67" fmla="*/ 119 h 214"/>
                  <a:gd name="T68" fmla="*/ 0 w 206"/>
                  <a:gd name="T69" fmla="*/ 109 h 214"/>
                  <a:gd name="T70" fmla="*/ 0 w 206"/>
                  <a:gd name="T71" fmla="*/ 109 h 214"/>
                  <a:gd name="T72" fmla="*/ 7 w 206"/>
                  <a:gd name="T73" fmla="*/ 98 h 214"/>
                  <a:gd name="T74" fmla="*/ 29 w 206"/>
                  <a:gd name="T75" fmla="*/ 86 h 214"/>
                  <a:gd name="T76" fmla="*/ 51 w 206"/>
                  <a:gd name="T77" fmla="*/ 73 h 214"/>
                  <a:gd name="T78" fmla="*/ 51 w 206"/>
                  <a:gd name="T79" fmla="*/ 73 h 214"/>
                  <a:gd name="T80" fmla="*/ 58 w 206"/>
                  <a:gd name="T81" fmla="*/ 68 h 214"/>
                  <a:gd name="T82" fmla="*/ 58 w 206"/>
                  <a:gd name="T83" fmla="*/ 68 h 214"/>
                  <a:gd name="T84" fmla="*/ 59 w 206"/>
                  <a:gd name="T85" fmla="*/ 61 h 214"/>
                  <a:gd name="T86" fmla="*/ 62 w 206"/>
                  <a:gd name="T87" fmla="*/ 36 h 214"/>
                  <a:gd name="T88" fmla="*/ 66 w 206"/>
                  <a:gd name="T89" fmla="*/ 12 h 214"/>
                  <a:gd name="T90" fmla="*/ 66 w 206"/>
                  <a:gd name="T91" fmla="*/ 12 h 214"/>
                  <a:gd name="T92" fmla="*/ 73 w 206"/>
                  <a:gd name="T93" fmla="*/ 1 h 214"/>
                  <a:gd name="T94" fmla="*/ 73 w 206"/>
                  <a:gd name="T95" fmla="*/ 1 h 214"/>
                  <a:gd name="T96" fmla="*/ 84 w 206"/>
                  <a:gd name="T97" fmla="*/ 4 h 214"/>
                  <a:gd name="T98" fmla="*/ 103 w 206"/>
                  <a:gd name="T99" fmla="*/ 22 h 214"/>
                  <a:gd name="T100" fmla="*/ 121 w 206"/>
                  <a:gd name="T101" fmla="*/ 39 h 214"/>
                  <a:gd name="T102" fmla="*/ 121 w 206"/>
                  <a:gd name="T103" fmla="*/ 39 h 214"/>
                  <a:gd name="T104" fmla="*/ 128 w 206"/>
                  <a:gd name="T105" fmla="*/ 43 h 214"/>
                  <a:gd name="T106" fmla="*/ 128 w 206"/>
                  <a:gd name="T107" fmla="*/ 43 h 214"/>
                  <a:gd name="T108" fmla="*/ 136 w 206"/>
                  <a:gd name="T109" fmla="*/ 43 h 214"/>
                  <a:gd name="T110" fmla="*/ 161 w 206"/>
                  <a:gd name="T111" fmla="*/ 38 h 214"/>
                  <a:gd name="T112" fmla="*/ 186 w 206"/>
                  <a:gd name="T113" fmla="*/ 34 h 214"/>
                  <a:gd name="T114" fmla="*/ 186 w 206"/>
                  <a:gd name="T115" fmla="*/ 34 h 214"/>
                  <a:gd name="T116" fmla="*/ 198 w 206"/>
                  <a:gd name="T117" fmla="*/ 37 h 214"/>
                  <a:gd name="T118" fmla="*/ 198 w 206"/>
                  <a:gd name="T119" fmla="*/ 37 h 214"/>
                  <a:gd name="T120" fmla="*/ 198 w 206"/>
                  <a:gd name="T121" fmla="*/ 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6" h="214">
                    <a:moveTo>
                      <a:pt x="198" y="50"/>
                    </a:moveTo>
                    <a:lnTo>
                      <a:pt x="188" y="73"/>
                    </a:lnTo>
                    <a:lnTo>
                      <a:pt x="177" y="95"/>
                    </a:lnTo>
                    <a:lnTo>
                      <a:pt x="177" y="95"/>
                    </a:lnTo>
                    <a:cubicBezTo>
                      <a:pt x="175" y="98"/>
                      <a:pt x="175" y="100"/>
                      <a:pt x="175" y="103"/>
                    </a:cubicBezTo>
                    <a:lnTo>
                      <a:pt x="175" y="103"/>
                    </a:lnTo>
                    <a:cubicBezTo>
                      <a:pt x="175" y="105"/>
                      <a:pt x="176" y="108"/>
                      <a:pt x="177" y="110"/>
                    </a:cubicBezTo>
                    <a:lnTo>
                      <a:pt x="190" y="132"/>
                    </a:lnTo>
                    <a:lnTo>
                      <a:pt x="202" y="155"/>
                    </a:lnTo>
                    <a:lnTo>
                      <a:pt x="202" y="155"/>
                    </a:lnTo>
                    <a:cubicBezTo>
                      <a:pt x="205" y="159"/>
                      <a:pt x="205" y="164"/>
                      <a:pt x="202" y="168"/>
                    </a:cubicBezTo>
                    <a:lnTo>
                      <a:pt x="202" y="168"/>
                    </a:lnTo>
                    <a:cubicBezTo>
                      <a:pt x="200" y="171"/>
                      <a:pt x="196" y="173"/>
                      <a:pt x="191" y="172"/>
                    </a:cubicBezTo>
                    <a:lnTo>
                      <a:pt x="165" y="168"/>
                    </a:lnTo>
                    <a:lnTo>
                      <a:pt x="140" y="165"/>
                    </a:lnTo>
                    <a:lnTo>
                      <a:pt x="140" y="165"/>
                    </a:lnTo>
                    <a:cubicBezTo>
                      <a:pt x="138" y="164"/>
                      <a:pt x="135" y="164"/>
                      <a:pt x="132" y="165"/>
                    </a:cubicBezTo>
                    <a:lnTo>
                      <a:pt x="132" y="165"/>
                    </a:lnTo>
                    <a:cubicBezTo>
                      <a:pt x="130" y="166"/>
                      <a:pt x="127" y="168"/>
                      <a:pt x="126" y="170"/>
                    </a:cubicBezTo>
                    <a:lnTo>
                      <a:pt x="109" y="189"/>
                    </a:lnTo>
                    <a:lnTo>
                      <a:pt x="91" y="207"/>
                    </a:lnTo>
                    <a:lnTo>
                      <a:pt x="91" y="207"/>
                    </a:lnTo>
                    <a:cubicBezTo>
                      <a:pt x="89" y="211"/>
                      <a:pt x="83" y="213"/>
                      <a:pt x="80" y="211"/>
                    </a:cubicBezTo>
                    <a:lnTo>
                      <a:pt x="80" y="211"/>
                    </a:lnTo>
                    <a:cubicBezTo>
                      <a:pt x="76" y="211"/>
                      <a:pt x="73" y="207"/>
                      <a:pt x="73" y="202"/>
                    </a:cubicBezTo>
                    <a:lnTo>
                      <a:pt x="68" y="177"/>
                    </a:lnTo>
                    <a:lnTo>
                      <a:pt x="62" y="152"/>
                    </a:lnTo>
                    <a:lnTo>
                      <a:pt x="62" y="152"/>
                    </a:lnTo>
                    <a:cubicBezTo>
                      <a:pt x="62" y="149"/>
                      <a:pt x="61" y="147"/>
                      <a:pt x="60" y="144"/>
                    </a:cubicBezTo>
                    <a:lnTo>
                      <a:pt x="60" y="144"/>
                    </a:lnTo>
                    <a:cubicBezTo>
                      <a:pt x="58" y="142"/>
                      <a:pt x="56" y="141"/>
                      <a:pt x="53" y="140"/>
                    </a:cubicBezTo>
                    <a:lnTo>
                      <a:pt x="31" y="130"/>
                    </a:lnTo>
                    <a:lnTo>
                      <a:pt x="8" y="119"/>
                    </a:lnTo>
                    <a:lnTo>
                      <a:pt x="8" y="119"/>
                    </a:lnTo>
                    <a:cubicBezTo>
                      <a:pt x="3" y="117"/>
                      <a:pt x="0" y="113"/>
                      <a:pt x="0" y="109"/>
                    </a:cubicBezTo>
                    <a:lnTo>
                      <a:pt x="0" y="109"/>
                    </a:lnTo>
                    <a:cubicBezTo>
                      <a:pt x="0" y="104"/>
                      <a:pt x="2" y="100"/>
                      <a:pt x="7" y="98"/>
                    </a:cubicBezTo>
                    <a:lnTo>
                      <a:pt x="29" y="86"/>
                    </a:lnTo>
                    <a:lnTo>
                      <a:pt x="51" y="73"/>
                    </a:lnTo>
                    <a:lnTo>
                      <a:pt x="51" y="73"/>
                    </a:lnTo>
                    <a:cubicBezTo>
                      <a:pt x="53" y="73"/>
                      <a:pt x="56" y="71"/>
                      <a:pt x="58" y="68"/>
                    </a:cubicBezTo>
                    <a:lnTo>
                      <a:pt x="58" y="68"/>
                    </a:lnTo>
                    <a:cubicBezTo>
                      <a:pt x="58" y="67"/>
                      <a:pt x="59" y="64"/>
                      <a:pt x="59" y="61"/>
                    </a:cubicBezTo>
                    <a:lnTo>
                      <a:pt x="62" y="36"/>
                    </a:lnTo>
                    <a:lnTo>
                      <a:pt x="66" y="12"/>
                    </a:lnTo>
                    <a:lnTo>
                      <a:pt x="66" y="12"/>
                    </a:lnTo>
                    <a:cubicBezTo>
                      <a:pt x="66" y="7"/>
                      <a:pt x="69" y="3"/>
                      <a:pt x="73" y="1"/>
                    </a:cubicBezTo>
                    <a:lnTo>
                      <a:pt x="73" y="1"/>
                    </a:lnTo>
                    <a:cubicBezTo>
                      <a:pt x="77" y="0"/>
                      <a:pt x="82" y="1"/>
                      <a:pt x="84" y="4"/>
                    </a:cubicBezTo>
                    <a:lnTo>
                      <a:pt x="103" y="22"/>
                    </a:lnTo>
                    <a:lnTo>
                      <a:pt x="121" y="39"/>
                    </a:lnTo>
                    <a:lnTo>
                      <a:pt x="121" y="39"/>
                    </a:lnTo>
                    <a:cubicBezTo>
                      <a:pt x="123" y="40"/>
                      <a:pt x="126" y="42"/>
                      <a:pt x="128" y="43"/>
                    </a:cubicBezTo>
                    <a:lnTo>
                      <a:pt x="128" y="43"/>
                    </a:lnTo>
                    <a:cubicBezTo>
                      <a:pt x="131" y="44"/>
                      <a:pt x="133" y="44"/>
                      <a:pt x="136" y="43"/>
                    </a:cubicBezTo>
                    <a:lnTo>
                      <a:pt x="161" y="38"/>
                    </a:lnTo>
                    <a:lnTo>
                      <a:pt x="186" y="34"/>
                    </a:lnTo>
                    <a:lnTo>
                      <a:pt x="186" y="34"/>
                    </a:lnTo>
                    <a:cubicBezTo>
                      <a:pt x="191" y="32"/>
                      <a:pt x="196" y="34"/>
                      <a:pt x="198" y="37"/>
                    </a:cubicBezTo>
                    <a:lnTo>
                      <a:pt x="198" y="37"/>
                    </a:lnTo>
                    <a:cubicBezTo>
                      <a:pt x="200" y="40"/>
                      <a:pt x="202" y="46"/>
                      <a:pt x="198" y="5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55">
                <a:extLst>
                  <a:ext uri="{FF2B5EF4-FFF2-40B4-BE49-F238E27FC236}">
                    <a16:creationId xmlns:a16="http://schemas.microsoft.com/office/drawing/2014/main" id="{56F7F13E-E3A6-47DE-B3FC-F9DE0B8F4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1890" y="10040670"/>
                <a:ext cx="203448" cy="207435"/>
              </a:xfrm>
              <a:custGeom>
                <a:avLst/>
                <a:gdLst>
                  <a:gd name="T0" fmla="*/ 80 w 224"/>
                  <a:gd name="T1" fmla="*/ 160 h 231"/>
                  <a:gd name="T2" fmla="*/ 90 w 224"/>
                  <a:gd name="T3" fmla="*/ 211 h 231"/>
                  <a:gd name="T4" fmla="*/ 91 w 224"/>
                  <a:gd name="T5" fmla="*/ 213 h 231"/>
                  <a:gd name="T6" fmla="*/ 94 w 224"/>
                  <a:gd name="T7" fmla="*/ 211 h 231"/>
                  <a:gd name="T8" fmla="*/ 139 w 224"/>
                  <a:gd name="T9" fmla="*/ 166 h 231"/>
                  <a:gd name="T10" fmla="*/ 200 w 224"/>
                  <a:gd name="T11" fmla="*/ 172 h 231"/>
                  <a:gd name="T12" fmla="*/ 202 w 224"/>
                  <a:gd name="T13" fmla="*/ 172 h 231"/>
                  <a:gd name="T14" fmla="*/ 205 w 224"/>
                  <a:gd name="T15" fmla="*/ 169 h 231"/>
                  <a:gd name="T16" fmla="*/ 179 w 224"/>
                  <a:gd name="T17" fmla="*/ 124 h 231"/>
                  <a:gd name="T18" fmla="*/ 175 w 224"/>
                  <a:gd name="T19" fmla="*/ 112 h 231"/>
                  <a:gd name="T20" fmla="*/ 200 w 224"/>
                  <a:gd name="T21" fmla="*/ 55 h 231"/>
                  <a:gd name="T22" fmla="*/ 200 w 224"/>
                  <a:gd name="T23" fmla="*/ 51 h 231"/>
                  <a:gd name="T24" fmla="*/ 198 w 224"/>
                  <a:gd name="T25" fmla="*/ 51 h 231"/>
                  <a:gd name="T26" fmla="*/ 147 w 224"/>
                  <a:gd name="T27" fmla="*/ 60 h 231"/>
                  <a:gd name="T28" fmla="*/ 125 w 224"/>
                  <a:gd name="T29" fmla="*/ 54 h 231"/>
                  <a:gd name="T30" fmla="*/ 87 w 224"/>
                  <a:gd name="T31" fmla="*/ 19 h 231"/>
                  <a:gd name="T32" fmla="*/ 85 w 224"/>
                  <a:gd name="T33" fmla="*/ 18 h 231"/>
                  <a:gd name="T34" fmla="*/ 83 w 224"/>
                  <a:gd name="T35" fmla="*/ 21 h 231"/>
                  <a:gd name="T36" fmla="*/ 73 w 224"/>
                  <a:gd name="T37" fmla="*/ 82 h 231"/>
                  <a:gd name="T38" fmla="*/ 20 w 224"/>
                  <a:gd name="T39" fmla="*/ 115 h 231"/>
                  <a:gd name="T40" fmla="*/ 18 w 224"/>
                  <a:gd name="T41" fmla="*/ 116 h 231"/>
                  <a:gd name="T42" fmla="*/ 18 w 224"/>
                  <a:gd name="T43" fmla="*/ 119 h 231"/>
                  <a:gd name="T44" fmla="*/ 65 w 224"/>
                  <a:gd name="T45" fmla="*/ 141 h 231"/>
                  <a:gd name="T46" fmla="*/ 75 w 224"/>
                  <a:gd name="T47" fmla="*/ 148 h 231"/>
                  <a:gd name="T48" fmla="*/ 92 w 224"/>
                  <a:gd name="T49" fmla="*/ 230 h 231"/>
                  <a:gd name="T50" fmla="*/ 73 w 224"/>
                  <a:gd name="T51" fmla="*/ 212 h 231"/>
                  <a:gd name="T52" fmla="*/ 63 w 224"/>
                  <a:gd name="T53" fmla="*/ 161 h 231"/>
                  <a:gd name="T54" fmla="*/ 62 w 224"/>
                  <a:gd name="T55" fmla="*/ 158 h 231"/>
                  <a:gd name="T56" fmla="*/ 59 w 224"/>
                  <a:gd name="T57" fmla="*/ 156 h 231"/>
                  <a:gd name="T58" fmla="*/ 1 w 224"/>
                  <a:gd name="T59" fmla="*/ 119 h 231"/>
                  <a:gd name="T60" fmla="*/ 55 w 224"/>
                  <a:gd name="T61" fmla="*/ 76 h 231"/>
                  <a:gd name="T62" fmla="*/ 57 w 224"/>
                  <a:gd name="T63" fmla="*/ 75 h 231"/>
                  <a:gd name="T64" fmla="*/ 60 w 224"/>
                  <a:gd name="T65" fmla="*/ 70 h 231"/>
                  <a:gd name="T66" fmla="*/ 67 w 224"/>
                  <a:gd name="T67" fmla="*/ 20 h 231"/>
                  <a:gd name="T68" fmla="*/ 79 w 224"/>
                  <a:gd name="T69" fmla="*/ 2 h 231"/>
                  <a:gd name="T70" fmla="*/ 136 w 224"/>
                  <a:gd name="T71" fmla="*/ 41 h 231"/>
                  <a:gd name="T72" fmla="*/ 140 w 224"/>
                  <a:gd name="T73" fmla="*/ 43 h 231"/>
                  <a:gd name="T74" fmla="*/ 142 w 224"/>
                  <a:gd name="T75" fmla="*/ 43 h 231"/>
                  <a:gd name="T76" fmla="*/ 193 w 224"/>
                  <a:gd name="T77" fmla="*/ 35 h 231"/>
                  <a:gd name="T78" fmla="*/ 215 w 224"/>
                  <a:gd name="T79" fmla="*/ 63 h 231"/>
                  <a:gd name="T80" fmla="*/ 193 w 224"/>
                  <a:gd name="T81" fmla="*/ 109 h 231"/>
                  <a:gd name="T82" fmla="*/ 192 w 224"/>
                  <a:gd name="T83" fmla="*/ 112 h 231"/>
                  <a:gd name="T84" fmla="*/ 194 w 224"/>
                  <a:gd name="T85" fmla="*/ 115 h 231"/>
                  <a:gd name="T86" fmla="*/ 218 w 224"/>
                  <a:gd name="T87" fmla="*/ 181 h 231"/>
                  <a:gd name="T88" fmla="*/ 148 w 224"/>
                  <a:gd name="T89" fmla="*/ 183 h 231"/>
                  <a:gd name="T90" fmla="*/ 147 w 224"/>
                  <a:gd name="T91" fmla="*/ 183 h 231"/>
                  <a:gd name="T92" fmla="*/ 142 w 224"/>
                  <a:gd name="T93" fmla="*/ 184 h 231"/>
                  <a:gd name="T94" fmla="*/ 107 w 224"/>
                  <a:gd name="T95" fmla="*/ 222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4" h="231">
                    <a:moveTo>
                      <a:pt x="186" y="104"/>
                    </a:moveTo>
                    <a:lnTo>
                      <a:pt x="186" y="104"/>
                    </a:lnTo>
                    <a:close/>
                    <a:moveTo>
                      <a:pt x="80" y="160"/>
                    </a:moveTo>
                    <a:lnTo>
                      <a:pt x="89" y="209"/>
                    </a:lnTo>
                    <a:lnTo>
                      <a:pt x="89" y="209"/>
                    </a:lnTo>
                    <a:cubicBezTo>
                      <a:pt x="89" y="209"/>
                      <a:pt x="90" y="210"/>
                      <a:pt x="90" y="211"/>
                    </a:cubicBezTo>
                    <a:lnTo>
                      <a:pt x="90" y="211"/>
                    </a:lnTo>
                    <a:cubicBezTo>
                      <a:pt x="90" y="212"/>
                      <a:pt x="90" y="213"/>
                      <a:pt x="91" y="213"/>
                    </a:cubicBezTo>
                    <a:lnTo>
                      <a:pt x="91" y="213"/>
                    </a:lnTo>
                    <a:cubicBezTo>
                      <a:pt x="92" y="213"/>
                      <a:pt x="93" y="212"/>
                      <a:pt x="93" y="212"/>
                    </a:cubicBezTo>
                    <a:lnTo>
                      <a:pt x="93" y="212"/>
                    </a:lnTo>
                    <a:cubicBezTo>
                      <a:pt x="93" y="211"/>
                      <a:pt x="94" y="211"/>
                      <a:pt x="94" y="211"/>
                    </a:cubicBezTo>
                    <a:lnTo>
                      <a:pt x="129" y="174"/>
                    </a:lnTo>
                    <a:lnTo>
                      <a:pt x="129" y="174"/>
                    </a:lnTo>
                    <a:cubicBezTo>
                      <a:pt x="131" y="171"/>
                      <a:pt x="135" y="168"/>
                      <a:pt x="139" y="166"/>
                    </a:cubicBezTo>
                    <a:lnTo>
                      <a:pt x="139" y="166"/>
                    </a:lnTo>
                    <a:cubicBezTo>
                      <a:pt x="142" y="165"/>
                      <a:pt x="147" y="165"/>
                      <a:pt x="151" y="165"/>
                    </a:cubicBezTo>
                    <a:lnTo>
                      <a:pt x="200" y="172"/>
                    </a:lnTo>
                    <a:lnTo>
                      <a:pt x="200" y="172"/>
                    </a:lnTo>
                    <a:cubicBezTo>
                      <a:pt x="201" y="172"/>
                      <a:pt x="201" y="172"/>
                      <a:pt x="202" y="172"/>
                    </a:cubicBezTo>
                    <a:lnTo>
                      <a:pt x="202" y="172"/>
                    </a:lnTo>
                    <a:cubicBezTo>
                      <a:pt x="203" y="173"/>
                      <a:pt x="204" y="172"/>
                      <a:pt x="205" y="171"/>
                    </a:cubicBezTo>
                    <a:lnTo>
                      <a:pt x="205" y="171"/>
                    </a:lnTo>
                    <a:cubicBezTo>
                      <a:pt x="205" y="171"/>
                      <a:pt x="205" y="170"/>
                      <a:pt x="205" y="169"/>
                    </a:cubicBezTo>
                    <a:lnTo>
                      <a:pt x="205" y="169"/>
                    </a:lnTo>
                    <a:cubicBezTo>
                      <a:pt x="204" y="169"/>
                      <a:pt x="204" y="168"/>
                      <a:pt x="204" y="168"/>
                    </a:cubicBezTo>
                    <a:lnTo>
                      <a:pt x="179" y="124"/>
                    </a:lnTo>
                    <a:lnTo>
                      <a:pt x="179" y="124"/>
                    </a:lnTo>
                    <a:cubicBezTo>
                      <a:pt x="177" y="120"/>
                      <a:pt x="176" y="116"/>
                      <a:pt x="175" y="112"/>
                    </a:cubicBezTo>
                    <a:lnTo>
                      <a:pt x="175" y="112"/>
                    </a:lnTo>
                    <a:cubicBezTo>
                      <a:pt x="175" y="107"/>
                      <a:pt x="177" y="103"/>
                      <a:pt x="178" y="100"/>
                    </a:cubicBezTo>
                    <a:lnTo>
                      <a:pt x="200" y="55"/>
                    </a:lnTo>
                    <a:lnTo>
                      <a:pt x="200" y="55"/>
                    </a:lnTo>
                    <a:cubicBezTo>
                      <a:pt x="200" y="55"/>
                      <a:pt x="200" y="55"/>
                      <a:pt x="200" y="54"/>
                    </a:cubicBezTo>
                    <a:lnTo>
                      <a:pt x="200" y="54"/>
                    </a:lnTo>
                    <a:cubicBezTo>
                      <a:pt x="201" y="53"/>
                      <a:pt x="201" y="52"/>
                      <a:pt x="200" y="51"/>
                    </a:cubicBezTo>
                    <a:lnTo>
                      <a:pt x="200" y="51"/>
                    </a:lnTo>
                    <a:cubicBezTo>
                      <a:pt x="200" y="50"/>
                      <a:pt x="199" y="50"/>
                      <a:pt x="198" y="51"/>
                    </a:cubicBezTo>
                    <a:lnTo>
                      <a:pt x="198" y="51"/>
                    </a:lnTo>
                    <a:cubicBezTo>
                      <a:pt x="198" y="51"/>
                      <a:pt x="197" y="51"/>
                      <a:pt x="196" y="51"/>
                    </a:cubicBezTo>
                    <a:lnTo>
                      <a:pt x="147" y="60"/>
                    </a:lnTo>
                    <a:lnTo>
                      <a:pt x="147" y="60"/>
                    </a:lnTo>
                    <a:cubicBezTo>
                      <a:pt x="143" y="61"/>
                      <a:pt x="139" y="61"/>
                      <a:pt x="135" y="60"/>
                    </a:cubicBezTo>
                    <a:lnTo>
                      <a:pt x="135" y="60"/>
                    </a:lnTo>
                    <a:cubicBezTo>
                      <a:pt x="131" y="59"/>
                      <a:pt x="127" y="56"/>
                      <a:pt x="125" y="54"/>
                    </a:cubicBezTo>
                    <a:lnTo>
                      <a:pt x="89" y="20"/>
                    </a:lnTo>
                    <a:lnTo>
                      <a:pt x="89" y="20"/>
                    </a:lnTo>
                    <a:cubicBezTo>
                      <a:pt x="88" y="19"/>
                      <a:pt x="88" y="19"/>
                      <a:pt x="87" y="19"/>
                    </a:cubicBezTo>
                    <a:lnTo>
                      <a:pt x="87" y="19"/>
                    </a:lnTo>
                    <a:cubicBezTo>
                      <a:pt x="87" y="18"/>
                      <a:pt x="86" y="18"/>
                      <a:pt x="85" y="18"/>
                    </a:cubicBezTo>
                    <a:lnTo>
                      <a:pt x="85" y="18"/>
                    </a:lnTo>
                    <a:cubicBezTo>
                      <a:pt x="83" y="18"/>
                      <a:pt x="83" y="20"/>
                      <a:pt x="83" y="20"/>
                    </a:cubicBezTo>
                    <a:lnTo>
                      <a:pt x="83" y="20"/>
                    </a:lnTo>
                    <a:cubicBezTo>
                      <a:pt x="83" y="21"/>
                      <a:pt x="83" y="21"/>
                      <a:pt x="83" y="21"/>
                    </a:cubicBezTo>
                    <a:lnTo>
                      <a:pt x="77" y="70"/>
                    </a:lnTo>
                    <a:lnTo>
                      <a:pt x="77" y="70"/>
                    </a:lnTo>
                    <a:cubicBezTo>
                      <a:pt x="77" y="75"/>
                      <a:pt x="76" y="79"/>
                      <a:pt x="73" y="82"/>
                    </a:cubicBezTo>
                    <a:lnTo>
                      <a:pt x="73" y="82"/>
                    </a:lnTo>
                    <a:cubicBezTo>
                      <a:pt x="71" y="86"/>
                      <a:pt x="67" y="88"/>
                      <a:pt x="64" y="90"/>
                    </a:cubicBezTo>
                    <a:lnTo>
                      <a:pt x="20" y="115"/>
                    </a:lnTo>
                    <a:lnTo>
                      <a:pt x="20" y="115"/>
                    </a:lnTo>
                    <a:cubicBezTo>
                      <a:pt x="19" y="115"/>
                      <a:pt x="19" y="116"/>
                      <a:pt x="18" y="116"/>
                    </a:cubicBezTo>
                    <a:lnTo>
                      <a:pt x="18" y="116"/>
                    </a:lnTo>
                    <a:cubicBezTo>
                      <a:pt x="18" y="116"/>
                      <a:pt x="18" y="117"/>
                      <a:pt x="18" y="118"/>
                    </a:cubicBezTo>
                    <a:lnTo>
                      <a:pt x="18" y="118"/>
                    </a:lnTo>
                    <a:cubicBezTo>
                      <a:pt x="18" y="119"/>
                      <a:pt x="18" y="119"/>
                      <a:pt x="18" y="119"/>
                    </a:cubicBezTo>
                    <a:lnTo>
                      <a:pt x="18" y="119"/>
                    </a:lnTo>
                    <a:cubicBezTo>
                      <a:pt x="19" y="120"/>
                      <a:pt x="19" y="120"/>
                      <a:pt x="20" y="120"/>
                    </a:cubicBezTo>
                    <a:lnTo>
                      <a:pt x="65" y="141"/>
                    </a:lnTo>
                    <a:lnTo>
                      <a:pt x="65" y="141"/>
                    </a:lnTo>
                    <a:cubicBezTo>
                      <a:pt x="69" y="142"/>
                      <a:pt x="72" y="144"/>
                      <a:pt x="75" y="148"/>
                    </a:cubicBezTo>
                    <a:lnTo>
                      <a:pt x="75" y="148"/>
                    </a:lnTo>
                    <a:cubicBezTo>
                      <a:pt x="77" y="151"/>
                      <a:pt x="79" y="156"/>
                      <a:pt x="80" y="160"/>
                    </a:cubicBezTo>
                    <a:close/>
                    <a:moveTo>
                      <a:pt x="92" y="230"/>
                    </a:moveTo>
                    <a:lnTo>
                      <a:pt x="92" y="230"/>
                    </a:lnTo>
                    <a:cubicBezTo>
                      <a:pt x="90" y="230"/>
                      <a:pt x="89" y="230"/>
                      <a:pt x="87" y="229"/>
                    </a:cubicBezTo>
                    <a:lnTo>
                      <a:pt x="87" y="229"/>
                    </a:lnTo>
                    <a:cubicBezTo>
                      <a:pt x="79" y="226"/>
                      <a:pt x="73" y="220"/>
                      <a:pt x="73" y="212"/>
                    </a:cubicBezTo>
                    <a:lnTo>
                      <a:pt x="63" y="162"/>
                    </a:lnTo>
                    <a:lnTo>
                      <a:pt x="63" y="162"/>
                    </a:lnTo>
                    <a:cubicBezTo>
                      <a:pt x="63" y="162"/>
                      <a:pt x="63" y="162"/>
                      <a:pt x="63" y="161"/>
                    </a:cubicBezTo>
                    <a:lnTo>
                      <a:pt x="63" y="161"/>
                    </a:lnTo>
                    <a:cubicBezTo>
                      <a:pt x="63" y="160"/>
                      <a:pt x="62" y="159"/>
                      <a:pt x="62" y="158"/>
                    </a:cubicBezTo>
                    <a:lnTo>
                      <a:pt x="62" y="158"/>
                    </a:lnTo>
                    <a:cubicBezTo>
                      <a:pt x="61" y="158"/>
                      <a:pt x="61" y="157"/>
                      <a:pt x="60" y="157"/>
                    </a:cubicBezTo>
                    <a:lnTo>
                      <a:pt x="60" y="157"/>
                    </a:lnTo>
                    <a:lnTo>
                      <a:pt x="59" y="156"/>
                    </a:lnTo>
                    <a:lnTo>
                      <a:pt x="13" y="135"/>
                    </a:lnTo>
                    <a:lnTo>
                      <a:pt x="13" y="135"/>
                    </a:lnTo>
                    <a:cubicBezTo>
                      <a:pt x="6" y="133"/>
                      <a:pt x="1" y="126"/>
                      <a:pt x="1" y="119"/>
                    </a:cubicBezTo>
                    <a:lnTo>
                      <a:pt x="1" y="119"/>
                    </a:lnTo>
                    <a:cubicBezTo>
                      <a:pt x="0" y="110"/>
                      <a:pt x="5" y="103"/>
                      <a:pt x="12" y="100"/>
                    </a:cubicBezTo>
                    <a:lnTo>
                      <a:pt x="55" y="76"/>
                    </a:lnTo>
                    <a:lnTo>
                      <a:pt x="55" y="76"/>
                    </a:lnTo>
                    <a:cubicBezTo>
                      <a:pt x="56" y="75"/>
                      <a:pt x="56" y="75"/>
                      <a:pt x="57" y="75"/>
                    </a:cubicBezTo>
                    <a:lnTo>
                      <a:pt x="57" y="75"/>
                    </a:lnTo>
                    <a:cubicBezTo>
                      <a:pt x="58" y="74"/>
                      <a:pt x="59" y="74"/>
                      <a:pt x="59" y="73"/>
                    </a:cubicBezTo>
                    <a:lnTo>
                      <a:pt x="59" y="73"/>
                    </a:lnTo>
                    <a:cubicBezTo>
                      <a:pt x="60" y="72"/>
                      <a:pt x="60" y="71"/>
                      <a:pt x="60" y="70"/>
                    </a:cubicBezTo>
                    <a:lnTo>
                      <a:pt x="60" y="70"/>
                    </a:lnTo>
                    <a:cubicBezTo>
                      <a:pt x="60" y="70"/>
                      <a:pt x="60" y="70"/>
                      <a:pt x="60" y="69"/>
                    </a:cubicBezTo>
                    <a:lnTo>
                      <a:pt x="67" y="20"/>
                    </a:lnTo>
                    <a:lnTo>
                      <a:pt x="67" y="20"/>
                    </a:lnTo>
                    <a:cubicBezTo>
                      <a:pt x="67" y="12"/>
                      <a:pt x="71" y="5"/>
                      <a:pt x="79" y="2"/>
                    </a:cubicBezTo>
                    <a:lnTo>
                      <a:pt x="79" y="2"/>
                    </a:lnTo>
                    <a:cubicBezTo>
                      <a:pt x="87" y="0"/>
                      <a:pt x="94" y="2"/>
                      <a:pt x="100" y="8"/>
                    </a:cubicBezTo>
                    <a:lnTo>
                      <a:pt x="136" y="41"/>
                    </a:lnTo>
                    <a:lnTo>
                      <a:pt x="136" y="41"/>
                    </a:lnTo>
                    <a:cubicBezTo>
                      <a:pt x="137" y="42"/>
                      <a:pt x="137" y="42"/>
                      <a:pt x="137" y="43"/>
                    </a:cubicBezTo>
                    <a:lnTo>
                      <a:pt x="137" y="43"/>
                    </a:lnTo>
                    <a:cubicBezTo>
                      <a:pt x="138" y="43"/>
                      <a:pt x="139" y="43"/>
                      <a:pt x="140" y="43"/>
                    </a:cubicBezTo>
                    <a:lnTo>
                      <a:pt x="140" y="43"/>
                    </a:lnTo>
                    <a:cubicBezTo>
                      <a:pt x="141" y="45"/>
                      <a:pt x="141" y="45"/>
                      <a:pt x="142" y="43"/>
                    </a:cubicBezTo>
                    <a:lnTo>
                      <a:pt x="142" y="43"/>
                    </a:lnTo>
                    <a:cubicBezTo>
                      <a:pt x="142" y="43"/>
                      <a:pt x="143" y="43"/>
                      <a:pt x="144" y="43"/>
                    </a:cubicBezTo>
                    <a:lnTo>
                      <a:pt x="193" y="35"/>
                    </a:lnTo>
                    <a:lnTo>
                      <a:pt x="193" y="35"/>
                    </a:lnTo>
                    <a:cubicBezTo>
                      <a:pt x="200" y="33"/>
                      <a:pt x="209" y="35"/>
                      <a:pt x="214" y="41"/>
                    </a:cubicBezTo>
                    <a:lnTo>
                      <a:pt x="214" y="41"/>
                    </a:lnTo>
                    <a:cubicBezTo>
                      <a:pt x="218" y="48"/>
                      <a:pt x="219" y="56"/>
                      <a:pt x="215" y="63"/>
                    </a:cubicBezTo>
                    <a:lnTo>
                      <a:pt x="194" y="107"/>
                    </a:lnTo>
                    <a:lnTo>
                      <a:pt x="194" y="107"/>
                    </a:lnTo>
                    <a:cubicBezTo>
                      <a:pt x="194" y="108"/>
                      <a:pt x="193" y="108"/>
                      <a:pt x="193" y="109"/>
                    </a:cubicBezTo>
                    <a:lnTo>
                      <a:pt x="193" y="109"/>
                    </a:lnTo>
                    <a:cubicBezTo>
                      <a:pt x="192" y="110"/>
                      <a:pt x="192" y="111"/>
                      <a:pt x="192" y="112"/>
                    </a:cubicBezTo>
                    <a:lnTo>
                      <a:pt x="192" y="112"/>
                    </a:lnTo>
                    <a:lnTo>
                      <a:pt x="193" y="113"/>
                    </a:lnTo>
                    <a:lnTo>
                      <a:pt x="193" y="113"/>
                    </a:lnTo>
                    <a:cubicBezTo>
                      <a:pt x="194" y="114"/>
                      <a:pt x="194" y="114"/>
                      <a:pt x="194" y="115"/>
                    </a:cubicBezTo>
                    <a:lnTo>
                      <a:pt x="218" y="160"/>
                    </a:lnTo>
                    <a:lnTo>
                      <a:pt x="218" y="160"/>
                    </a:lnTo>
                    <a:cubicBezTo>
                      <a:pt x="222" y="166"/>
                      <a:pt x="223" y="174"/>
                      <a:pt x="218" y="181"/>
                    </a:cubicBezTo>
                    <a:lnTo>
                      <a:pt x="218" y="181"/>
                    </a:lnTo>
                    <a:cubicBezTo>
                      <a:pt x="214" y="187"/>
                      <a:pt x="205" y="191"/>
                      <a:pt x="198" y="189"/>
                    </a:cubicBezTo>
                    <a:lnTo>
                      <a:pt x="148" y="183"/>
                    </a:lnTo>
                    <a:lnTo>
                      <a:pt x="148" y="183"/>
                    </a:lnTo>
                    <a:cubicBezTo>
                      <a:pt x="147" y="183"/>
                      <a:pt x="147" y="183"/>
                      <a:pt x="147" y="183"/>
                    </a:cubicBezTo>
                    <a:lnTo>
                      <a:pt x="147" y="183"/>
                    </a:lnTo>
                    <a:cubicBezTo>
                      <a:pt x="146" y="182"/>
                      <a:pt x="145" y="182"/>
                      <a:pt x="144" y="183"/>
                    </a:cubicBezTo>
                    <a:lnTo>
                      <a:pt x="144" y="183"/>
                    </a:lnTo>
                    <a:cubicBezTo>
                      <a:pt x="144" y="183"/>
                      <a:pt x="143" y="183"/>
                      <a:pt x="142" y="184"/>
                    </a:cubicBezTo>
                    <a:lnTo>
                      <a:pt x="142" y="184"/>
                    </a:lnTo>
                    <a:cubicBezTo>
                      <a:pt x="142" y="184"/>
                      <a:pt x="141" y="184"/>
                      <a:pt x="141" y="185"/>
                    </a:cubicBezTo>
                    <a:lnTo>
                      <a:pt x="107" y="222"/>
                    </a:lnTo>
                    <a:lnTo>
                      <a:pt x="107" y="222"/>
                    </a:lnTo>
                    <a:cubicBezTo>
                      <a:pt x="104" y="227"/>
                      <a:pt x="98" y="230"/>
                      <a:pt x="92" y="2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56">
                <a:extLst>
                  <a:ext uri="{FF2B5EF4-FFF2-40B4-BE49-F238E27FC236}">
                    <a16:creationId xmlns:a16="http://schemas.microsoft.com/office/drawing/2014/main" id="{E429E98B-7BCE-445F-9EE5-130A8FB6C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0642" y="7926425"/>
                <a:ext cx="191479" cy="191479"/>
              </a:xfrm>
              <a:custGeom>
                <a:avLst/>
                <a:gdLst>
                  <a:gd name="T0" fmla="*/ 150 w 210"/>
                  <a:gd name="T1" fmla="*/ 12 h 213"/>
                  <a:gd name="T2" fmla="*/ 151 w 210"/>
                  <a:gd name="T3" fmla="*/ 37 h 213"/>
                  <a:gd name="T4" fmla="*/ 153 w 210"/>
                  <a:gd name="T5" fmla="*/ 63 h 213"/>
                  <a:gd name="T6" fmla="*/ 153 w 210"/>
                  <a:gd name="T7" fmla="*/ 63 h 213"/>
                  <a:gd name="T8" fmla="*/ 154 w 210"/>
                  <a:gd name="T9" fmla="*/ 70 h 213"/>
                  <a:gd name="T10" fmla="*/ 154 w 210"/>
                  <a:gd name="T11" fmla="*/ 70 h 213"/>
                  <a:gd name="T12" fmla="*/ 159 w 210"/>
                  <a:gd name="T13" fmla="*/ 76 h 213"/>
                  <a:gd name="T14" fmla="*/ 181 w 210"/>
                  <a:gd name="T15" fmla="*/ 90 h 213"/>
                  <a:gd name="T16" fmla="*/ 202 w 210"/>
                  <a:gd name="T17" fmla="*/ 104 h 213"/>
                  <a:gd name="T18" fmla="*/ 202 w 210"/>
                  <a:gd name="T19" fmla="*/ 104 h 213"/>
                  <a:gd name="T20" fmla="*/ 208 w 210"/>
                  <a:gd name="T21" fmla="*/ 115 h 213"/>
                  <a:gd name="T22" fmla="*/ 208 w 210"/>
                  <a:gd name="T23" fmla="*/ 115 h 213"/>
                  <a:gd name="T24" fmla="*/ 200 w 210"/>
                  <a:gd name="T25" fmla="*/ 124 h 213"/>
                  <a:gd name="T26" fmla="*/ 176 w 210"/>
                  <a:gd name="T27" fmla="*/ 133 h 213"/>
                  <a:gd name="T28" fmla="*/ 151 w 210"/>
                  <a:gd name="T29" fmla="*/ 142 h 213"/>
                  <a:gd name="T30" fmla="*/ 151 w 210"/>
                  <a:gd name="T31" fmla="*/ 142 h 213"/>
                  <a:gd name="T32" fmla="*/ 145 w 210"/>
                  <a:gd name="T33" fmla="*/ 145 h 213"/>
                  <a:gd name="T34" fmla="*/ 145 w 210"/>
                  <a:gd name="T35" fmla="*/ 145 h 213"/>
                  <a:gd name="T36" fmla="*/ 142 w 210"/>
                  <a:gd name="T37" fmla="*/ 153 h 213"/>
                  <a:gd name="T38" fmla="*/ 136 w 210"/>
                  <a:gd name="T39" fmla="*/ 177 h 213"/>
                  <a:gd name="T40" fmla="*/ 129 w 210"/>
                  <a:gd name="T41" fmla="*/ 202 h 213"/>
                  <a:gd name="T42" fmla="*/ 129 w 210"/>
                  <a:gd name="T43" fmla="*/ 202 h 213"/>
                  <a:gd name="T44" fmla="*/ 120 w 210"/>
                  <a:gd name="T45" fmla="*/ 211 h 213"/>
                  <a:gd name="T46" fmla="*/ 120 w 210"/>
                  <a:gd name="T47" fmla="*/ 211 h 213"/>
                  <a:gd name="T48" fmla="*/ 110 w 210"/>
                  <a:gd name="T49" fmla="*/ 206 h 213"/>
                  <a:gd name="T50" fmla="*/ 93 w 210"/>
                  <a:gd name="T51" fmla="*/ 186 h 213"/>
                  <a:gd name="T52" fmla="*/ 77 w 210"/>
                  <a:gd name="T53" fmla="*/ 166 h 213"/>
                  <a:gd name="T54" fmla="*/ 77 w 210"/>
                  <a:gd name="T55" fmla="*/ 166 h 213"/>
                  <a:gd name="T56" fmla="*/ 71 w 210"/>
                  <a:gd name="T57" fmla="*/ 161 h 213"/>
                  <a:gd name="T58" fmla="*/ 71 w 210"/>
                  <a:gd name="T59" fmla="*/ 161 h 213"/>
                  <a:gd name="T60" fmla="*/ 63 w 210"/>
                  <a:gd name="T61" fmla="*/ 160 h 213"/>
                  <a:gd name="T62" fmla="*/ 38 w 210"/>
                  <a:gd name="T63" fmla="*/ 161 h 213"/>
                  <a:gd name="T64" fmla="*/ 13 w 210"/>
                  <a:gd name="T65" fmla="*/ 162 h 213"/>
                  <a:gd name="T66" fmla="*/ 13 w 210"/>
                  <a:gd name="T67" fmla="*/ 162 h 213"/>
                  <a:gd name="T68" fmla="*/ 2 w 210"/>
                  <a:gd name="T69" fmla="*/ 157 h 213"/>
                  <a:gd name="T70" fmla="*/ 2 w 210"/>
                  <a:gd name="T71" fmla="*/ 157 h 213"/>
                  <a:gd name="T72" fmla="*/ 3 w 210"/>
                  <a:gd name="T73" fmla="*/ 145 h 213"/>
                  <a:gd name="T74" fmla="*/ 17 w 210"/>
                  <a:gd name="T75" fmla="*/ 123 h 213"/>
                  <a:gd name="T76" fmla="*/ 31 w 210"/>
                  <a:gd name="T77" fmla="*/ 102 h 213"/>
                  <a:gd name="T78" fmla="*/ 31 w 210"/>
                  <a:gd name="T79" fmla="*/ 102 h 213"/>
                  <a:gd name="T80" fmla="*/ 34 w 210"/>
                  <a:gd name="T81" fmla="*/ 95 h 213"/>
                  <a:gd name="T82" fmla="*/ 34 w 210"/>
                  <a:gd name="T83" fmla="*/ 95 h 213"/>
                  <a:gd name="T84" fmla="*/ 32 w 210"/>
                  <a:gd name="T85" fmla="*/ 87 h 213"/>
                  <a:gd name="T86" fmla="*/ 24 w 210"/>
                  <a:gd name="T87" fmla="*/ 64 h 213"/>
                  <a:gd name="T88" fmla="*/ 15 w 210"/>
                  <a:gd name="T89" fmla="*/ 40 h 213"/>
                  <a:gd name="T90" fmla="*/ 15 w 210"/>
                  <a:gd name="T91" fmla="*/ 40 h 213"/>
                  <a:gd name="T92" fmla="*/ 16 w 210"/>
                  <a:gd name="T93" fmla="*/ 28 h 213"/>
                  <a:gd name="T94" fmla="*/ 16 w 210"/>
                  <a:gd name="T95" fmla="*/ 28 h 213"/>
                  <a:gd name="T96" fmla="*/ 29 w 210"/>
                  <a:gd name="T97" fmla="*/ 26 h 213"/>
                  <a:gd name="T98" fmla="*/ 53 w 210"/>
                  <a:gd name="T99" fmla="*/ 32 h 213"/>
                  <a:gd name="T100" fmla="*/ 77 w 210"/>
                  <a:gd name="T101" fmla="*/ 38 h 213"/>
                  <a:gd name="T102" fmla="*/ 77 w 210"/>
                  <a:gd name="T103" fmla="*/ 38 h 213"/>
                  <a:gd name="T104" fmla="*/ 85 w 210"/>
                  <a:gd name="T105" fmla="*/ 39 h 213"/>
                  <a:gd name="T106" fmla="*/ 85 w 210"/>
                  <a:gd name="T107" fmla="*/ 39 h 213"/>
                  <a:gd name="T108" fmla="*/ 92 w 210"/>
                  <a:gd name="T109" fmla="*/ 35 h 213"/>
                  <a:gd name="T110" fmla="*/ 112 w 210"/>
                  <a:gd name="T111" fmla="*/ 20 h 213"/>
                  <a:gd name="T112" fmla="*/ 132 w 210"/>
                  <a:gd name="T113" fmla="*/ 5 h 213"/>
                  <a:gd name="T114" fmla="*/ 132 w 210"/>
                  <a:gd name="T115" fmla="*/ 5 h 213"/>
                  <a:gd name="T116" fmla="*/ 144 w 210"/>
                  <a:gd name="T117" fmla="*/ 2 h 213"/>
                  <a:gd name="T118" fmla="*/ 144 w 210"/>
                  <a:gd name="T119" fmla="*/ 2 h 213"/>
                  <a:gd name="T120" fmla="*/ 150 w 210"/>
                  <a:gd name="T121" fmla="*/ 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0" h="213">
                    <a:moveTo>
                      <a:pt x="150" y="12"/>
                    </a:moveTo>
                    <a:lnTo>
                      <a:pt x="151" y="37"/>
                    </a:lnTo>
                    <a:lnTo>
                      <a:pt x="153" y="63"/>
                    </a:lnTo>
                    <a:lnTo>
                      <a:pt x="153" y="63"/>
                    </a:lnTo>
                    <a:cubicBezTo>
                      <a:pt x="151" y="65"/>
                      <a:pt x="153" y="68"/>
                      <a:pt x="154" y="70"/>
                    </a:cubicBezTo>
                    <a:lnTo>
                      <a:pt x="154" y="70"/>
                    </a:lnTo>
                    <a:cubicBezTo>
                      <a:pt x="155" y="73"/>
                      <a:pt x="157" y="74"/>
                      <a:pt x="159" y="76"/>
                    </a:cubicBezTo>
                    <a:lnTo>
                      <a:pt x="181" y="90"/>
                    </a:lnTo>
                    <a:lnTo>
                      <a:pt x="202" y="104"/>
                    </a:lnTo>
                    <a:lnTo>
                      <a:pt x="202" y="104"/>
                    </a:lnTo>
                    <a:cubicBezTo>
                      <a:pt x="206" y="107"/>
                      <a:pt x="209" y="111"/>
                      <a:pt x="208" y="115"/>
                    </a:cubicBezTo>
                    <a:lnTo>
                      <a:pt x="208" y="115"/>
                    </a:lnTo>
                    <a:cubicBezTo>
                      <a:pt x="208" y="119"/>
                      <a:pt x="205" y="123"/>
                      <a:pt x="200" y="124"/>
                    </a:cubicBezTo>
                    <a:lnTo>
                      <a:pt x="176" y="133"/>
                    </a:lnTo>
                    <a:lnTo>
                      <a:pt x="151" y="142"/>
                    </a:lnTo>
                    <a:lnTo>
                      <a:pt x="151" y="142"/>
                    </a:lnTo>
                    <a:cubicBezTo>
                      <a:pt x="149" y="143"/>
                      <a:pt x="147" y="144"/>
                      <a:pt x="145" y="145"/>
                    </a:cubicBezTo>
                    <a:lnTo>
                      <a:pt x="145" y="145"/>
                    </a:lnTo>
                    <a:cubicBezTo>
                      <a:pt x="143" y="148"/>
                      <a:pt x="142" y="150"/>
                      <a:pt x="142" y="153"/>
                    </a:cubicBezTo>
                    <a:lnTo>
                      <a:pt x="136" y="177"/>
                    </a:lnTo>
                    <a:lnTo>
                      <a:pt x="129" y="202"/>
                    </a:lnTo>
                    <a:lnTo>
                      <a:pt x="129" y="202"/>
                    </a:lnTo>
                    <a:cubicBezTo>
                      <a:pt x="128" y="207"/>
                      <a:pt x="125" y="210"/>
                      <a:pt x="120" y="211"/>
                    </a:cubicBezTo>
                    <a:lnTo>
                      <a:pt x="120" y="211"/>
                    </a:lnTo>
                    <a:cubicBezTo>
                      <a:pt x="116" y="212"/>
                      <a:pt x="112" y="210"/>
                      <a:pt x="110" y="206"/>
                    </a:cubicBezTo>
                    <a:lnTo>
                      <a:pt x="93" y="186"/>
                    </a:lnTo>
                    <a:lnTo>
                      <a:pt x="77" y="166"/>
                    </a:lnTo>
                    <a:lnTo>
                      <a:pt x="77" y="166"/>
                    </a:lnTo>
                    <a:cubicBezTo>
                      <a:pt x="76" y="164"/>
                      <a:pt x="73" y="162"/>
                      <a:pt x="71" y="161"/>
                    </a:cubicBezTo>
                    <a:lnTo>
                      <a:pt x="71" y="161"/>
                    </a:lnTo>
                    <a:cubicBezTo>
                      <a:pt x="69" y="160"/>
                      <a:pt x="66" y="160"/>
                      <a:pt x="63" y="160"/>
                    </a:cubicBezTo>
                    <a:lnTo>
                      <a:pt x="38" y="161"/>
                    </a:lnTo>
                    <a:lnTo>
                      <a:pt x="13" y="162"/>
                    </a:lnTo>
                    <a:lnTo>
                      <a:pt x="13" y="162"/>
                    </a:lnTo>
                    <a:cubicBezTo>
                      <a:pt x="8" y="164"/>
                      <a:pt x="4" y="161"/>
                      <a:pt x="2" y="157"/>
                    </a:cubicBezTo>
                    <a:lnTo>
                      <a:pt x="2" y="157"/>
                    </a:lnTo>
                    <a:cubicBezTo>
                      <a:pt x="0" y="154"/>
                      <a:pt x="0" y="149"/>
                      <a:pt x="3" y="145"/>
                    </a:cubicBezTo>
                    <a:lnTo>
                      <a:pt x="17" y="123"/>
                    </a:lnTo>
                    <a:lnTo>
                      <a:pt x="31" y="102"/>
                    </a:lnTo>
                    <a:lnTo>
                      <a:pt x="31" y="102"/>
                    </a:lnTo>
                    <a:cubicBezTo>
                      <a:pt x="32" y="100"/>
                      <a:pt x="34" y="97"/>
                      <a:pt x="34" y="95"/>
                    </a:cubicBezTo>
                    <a:lnTo>
                      <a:pt x="34" y="95"/>
                    </a:lnTo>
                    <a:cubicBezTo>
                      <a:pt x="34" y="92"/>
                      <a:pt x="34" y="90"/>
                      <a:pt x="32" y="87"/>
                    </a:cubicBezTo>
                    <a:lnTo>
                      <a:pt x="24" y="64"/>
                    </a:lnTo>
                    <a:lnTo>
                      <a:pt x="15" y="40"/>
                    </a:lnTo>
                    <a:lnTo>
                      <a:pt x="15" y="40"/>
                    </a:lnTo>
                    <a:cubicBezTo>
                      <a:pt x="13" y="36"/>
                      <a:pt x="13" y="31"/>
                      <a:pt x="16" y="28"/>
                    </a:cubicBezTo>
                    <a:lnTo>
                      <a:pt x="16" y="28"/>
                    </a:lnTo>
                    <a:cubicBezTo>
                      <a:pt x="19" y="25"/>
                      <a:pt x="24" y="23"/>
                      <a:pt x="29" y="26"/>
                    </a:cubicBezTo>
                    <a:lnTo>
                      <a:pt x="53" y="32"/>
                    </a:lnTo>
                    <a:lnTo>
                      <a:pt x="77" y="38"/>
                    </a:lnTo>
                    <a:lnTo>
                      <a:pt x="77" y="38"/>
                    </a:lnTo>
                    <a:cubicBezTo>
                      <a:pt x="79" y="39"/>
                      <a:pt x="83" y="40"/>
                      <a:pt x="85" y="39"/>
                    </a:cubicBezTo>
                    <a:lnTo>
                      <a:pt x="85" y="39"/>
                    </a:lnTo>
                    <a:cubicBezTo>
                      <a:pt x="88" y="38"/>
                      <a:pt x="89" y="37"/>
                      <a:pt x="92" y="35"/>
                    </a:cubicBezTo>
                    <a:lnTo>
                      <a:pt x="112" y="20"/>
                    </a:lnTo>
                    <a:lnTo>
                      <a:pt x="132" y="5"/>
                    </a:lnTo>
                    <a:lnTo>
                      <a:pt x="132" y="5"/>
                    </a:lnTo>
                    <a:cubicBezTo>
                      <a:pt x="136" y="0"/>
                      <a:pt x="140" y="0"/>
                      <a:pt x="144" y="2"/>
                    </a:cubicBezTo>
                    <a:lnTo>
                      <a:pt x="144" y="2"/>
                    </a:lnTo>
                    <a:cubicBezTo>
                      <a:pt x="147" y="4"/>
                      <a:pt x="151" y="7"/>
                      <a:pt x="150" y="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57">
                <a:extLst>
                  <a:ext uri="{FF2B5EF4-FFF2-40B4-BE49-F238E27FC236}">
                    <a16:creationId xmlns:a16="http://schemas.microsoft.com/office/drawing/2014/main" id="{B7A999F9-F3A5-4CA1-BB0A-7F40421AA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2664" y="7918446"/>
                <a:ext cx="207435" cy="207435"/>
              </a:xfrm>
              <a:custGeom>
                <a:avLst/>
                <a:gdLst>
                  <a:gd name="T0" fmla="*/ 124 w 228"/>
                  <a:gd name="T1" fmla="*/ 210 h 230"/>
                  <a:gd name="T2" fmla="*/ 128 w 228"/>
                  <a:gd name="T3" fmla="*/ 212 h 230"/>
                  <a:gd name="T4" fmla="*/ 129 w 228"/>
                  <a:gd name="T5" fmla="*/ 210 h 230"/>
                  <a:gd name="T6" fmla="*/ 143 w 228"/>
                  <a:gd name="T7" fmla="*/ 160 h 230"/>
                  <a:gd name="T8" fmla="*/ 159 w 228"/>
                  <a:gd name="T9" fmla="*/ 143 h 230"/>
                  <a:gd name="T10" fmla="*/ 207 w 228"/>
                  <a:gd name="T11" fmla="*/ 125 h 230"/>
                  <a:gd name="T12" fmla="*/ 209 w 228"/>
                  <a:gd name="T13" fmla="*/ 123 h 230"/>
                  <a:gd name="T14" fmla="*/ 206 w 228"/>
                  <a:gd name="T15" fmla="*/ 121 h 230"/>
                  <a:gd name="T16" fmla="*/ 156 w 228"/>
                  <a:gd name="T17" fmla="*/ 83 h 230"/>
                  <a:gd name="T18" fmla="*/ 151 w 228"/>
                  <a:gd name="T19" fmla="*/ 22 h 230"/>
                  <a:gd name="T20" fmla="*/ 151 w 228"/>
                  <a:gd name="T21" fmla="*/ 21 h 230"/>
                  <a:gd name="T22" fmla="*/ 147 w 228"/>
                  <a:gd name="T23" fmla="*/ 19 h 230"/>
                  <a:gd name="T24" fmla="*/ 106 w 228"/>
                  <a:gd name="T25" fmla="*/ 51 h 230"/>
                  <a:gd name="T26" fmla="*/ 96 w 228"/>
                  <a:gd name="T27" fmla="*/ 57 h 230"/>
                  <a:gd name="T28" fmla="*/ 35 w 228"/>
                  <a:gd name="T29" fmla="*/ 42 h 230"/>
                  <a:gd name="T30" fmla="*/ 32 w 228"/>
                  <a:gd name="T31" fmla="*/ 42 h 230"/>
                  <a:gd name="T32" fmla="*/ 31 w 228"/>
                  <a:gd name="T33" fmla="*/ 45 h 230"/>
                  <a:gd name="T34" fmla="*/ 49 w 228"/>
                  <a:gd name="T35" fmla="*/ 93 h 230"/>
                  <a:gd name="T36" fmla="*/ 46 w 228"/>
                  <a:gd name="T37" fmla="*/ 116 h 230"/>
                  <a:gd name="T38" fmla="*/ 18 w 228"/>
                  <a:gd name="T39" fmla="*/ 160 h 230"/>
                  <a:gd name="T40" fmla="*/ 18 w 228"/>
                  <a:gd name="T41" fmla="*/ 162 h 230"/>
                  <a:gd name="T42" fmla="*/ 22 w 228"/>
                  <a:gd name="T43" fmla="*/ 163 h 230"/>
                  <a:gd name="T44" fmla="*/ 83 w 228"/>
                  <a:gd name="T45" fmla="*/ 163 h 230"/>
                  <a:gd name="T46" fmla="*/ 127 w 228"/>
                  <a:gd name="T47" fmla="*/ 229 h 230"/>
                  <a:gd name="T48" fmla="*/ 79 w 228"/>
                  <a:gd name="T49" fmla="*/ 180 h 230"/>
                  <a:gd name="T50" fmla="*/ 78 w 228"/>
                  <a:gd name="T51" fmla="*/ 180 h 230"/>
                  <a:gd name="T52" fmla="*/ 74 w 228"/>
                  <a:gd name="T53" fmla="*/ 177 h 230"/>
                  <a:gd name="T54" fmla="*/ 23 w 228"/>
                  <a:gd name="T55" fmla="*/ 180 h 230"/>
                  <a:gd name="T56" fmla="*/ 3 w 228"/>
                  <a:gd name="T57" fmla="*/ 170 h 230"/>
                  <a:gd name="T58" fmla="*/ 33 w 228"/>
                  <a:gd name="T59" fmla="*/ 106 h 230"/>
                  <a:gd name="T60" fmla="*/ 34 w 228"/>
                  <a:gd name="T61" fmla="*/ 103 h 230"/>
                  <a:gd name="T62" fmla="*/ 34 w 228"/>
                  <a:gd name="T63" fmla="*/ 101 h 230"/>
                  <a:gd name="T64" fmla="*/ 17 w 228"/>
                  <a:gd name="T65" fmla="*/ 52 h 230"/>
                  <a:gd name="T66" fmla="*/ 40 w 228"/>
                  <a:gd name="T67" fmla="*/ 27 h 230"/>
                  <a:gd name="T68" fmla="*/ 90 w 228"/>
                  <a:gd name="T69" fmla="*/ 40 h 230"/>
                  <a:gd name="T70" fmla="*/ 92 w 228"/>
                  <a:gd name="T71" fmla="*/ 40 h 230"/>
                  <a:gd name="T72" fmla="*/ 96 w 228"/>
                  <a:gd name="T73" fmla="*/ 38 h 230"/>
                  <a:gd name="T74" fmla="*/ 156 w 228"/>
                  <a:gd name="T75" fmla="*/ 3 h 230"/>
                  <a:gd name="T76" fmla="*/ 170 w 228"/>
                  <a:gd name="T77" fmla="*/ 72 h 230"/>
                  <a:gd name="T78" fmla="*/ 170 w 228"/>
                  <a:gd name="T79" fmla="*/ 73 h 230"/>
                  <a:gd name="T80" fmla="*/ 172 w 228"/>
                  <a:gd name="T81" fmla="*/ 77 h 230"/>
                  <a:gd name="T82" fmla="*/ 215 w 228"/>
                  <a:gd name="T83" fmla="*/ 106 h 230"/>
                  <a:gd name="T84" fmla="*/ 225 w 228"/>
                  <a:gd name="T85" fmla="*/ 125 h 230"/>
                  <a:gd name="T86" fmla="*/ 164 w 228"/>
                  <a:gd name="T87" fmla="*/ 159 h 230"/>
                  <a:gd name="T88" fmla="*/ 160 w 228"/>
                  <a:gd name="T89" fmla="*/ 160 h 230"/>
                  <a:gd name="T90" fmla="*/ 160 w 228"/>
                  <a:gd name="T91" fmla="*/ 163 h 230"/>
                  <a:gd name="T92" fmla="*/ 145 w 228"/>
                  <a:gd name="T93" fmla="*/ 212 h 230"/>
                  <a:gd name="T94" fmla="*/ 127 w 228"/>
                  <a:gd name="T95" fmla="*/ 22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8" h="230">
                    <a:moveTo>
                      <a:pt x="92" y="170"/>
                    </a:moveTo>
                    <a:lnTo>
                      <a:pt x="124" y="210"/>
                    </a:lnTo>
                    <a:lnTo>
                      <a:pt x="124" y="210"/>
                    </a:lnTo>
                    <a:cubicBezTo>
                      <a:pt x="125" y="210"/>
                      <a:pt x="125" y="211"/>
                      <a:pt x="125" y="211"/>
                    </a:cubicBezTo>
                    <a:lnTo>
                      <a:pt x="125" y="211"/>
                    </a:lnTo>
                    <a:cubicBezTo>
                      <a:pt x="125" y="212"/>
                      <a:pt x="126" y="212"/>
                      <a:pt x="128" y="212"/>
                    </a:cubicBezTo>
                    <a:lnTo>
                      <a:pt x="128" y="212"/>
                    </a:lnTo>
                    <a:cubicBezTo>
                      <a:pt x="129" y="212"/>
                      <a:pt x="129" y="212"/>
                      <a:pt x="129" y="210"/>
                    </a:cubicBezTo>
                    <a:lnTo>
                      <a:pt x="129" y="210"/>
                    </a:lnTo>
                    <a:lnTo>
                      <a:pt x="129" y="209"/>
                    </a:lnTo>
                    <a:lnTo>
                      <a:pt x="143" y="160"/>
                    </a:lnTo>
                    <a:lnTo>
                      <a:pt x="143" y="160"/>
                    </a:lnTo>
                    <a:cubicBezTo>
                      <a:pt x="144" y="156"/>
                      <a:pt x="145" y="152"/>
                      <a:pt x="148" y="149"/>
                    </a:cubicBezTo>
                    <a:lnTo>
                      <a:pt x="148" y="149"/>
                    </a:lnTo>
                    <a:cubicBezTo>
                      <a:pt x="151" y="146"/>
                      <a:pt x="155" y="144"/>
                      <a:pt x="159" y="143"/>
                    </a:cubicBezTo>
                    <a:lnTo>
                      <a:pt x="206" y="126"/>
                    </a:lnTo>
                    <a:lnTo>
                      <a:pt x="206" y="126"/>
                    </a:lnTo>
                    <a:cubicBezTo>
                      <a:pt x="206" y="125"/>
                      <a:pt x="207" y="125"/>
                      <a:pt x="207" y="125"/>
                    </a:cubicBezTo>
                    <a:lnTo>
                      <a:pt x="207" y="125"/>
                    </a:lnTo>
                    <a:cubicBezTo>
                      <a:pt x="208" y="125"/>
                      <a:pt x="209" y="125"/>
                      <a:pt x="209" y="123"/>
                    </a:cubicBezTo>
                    <a:lnTo>
                      <a:pt x="209" y="123"/>
                    </a:lnTo>
                    <a:cubicBezTo>
                      <a:pt x="209" y="122"/>
                      <a:pt x="209" y="122"/>
                      <a:pt x="208" y="122"/>
                    </a:cubicBezTo>
                    <a:lnTo>
                      <a:pt x="208" y="122"/>
                    </a:lnTo>
                    <a:cubicBezTo>
                      <a:pt x="207" y="121"/>
                      <a:pt x="207" y="121"/>
                      <a:pt x="206" y="121"/>
                    </a:cubicBezTo>
                    <a:lnTo>
                      <a:pt x="164" y="92"/>
                    </a:lnTo>
                    <a:lnTo>
                      <a:pt x="164" y="92"/>
                    </a:lnTo>
                    <a:cubicBezTo>
                      <a:pt x="160" y="90"/>
                      <a:pt x="157" y="87"/>
                      <a:pt x="156" y="83"/>
                    </a:cubicBezTo>
                    <a:lnTo>
                      <a:pt x="156" y="83"/>
                    </a:lnTo>
                    <a:cubicBezTo>
                      <a:pt x="153" y="80"/>
                      <a:pt x="152" y="76"/>
                      <a:pt x="153" y="72"/>
                    </a:cubicBezTo>
                    <a:lnTo>
                      <a:pt x="151" y="22"/>
                    </a:lnTo>
                    <a:lnTo>
                      <a:pt x="151" y="22"/>
                    </a:lnTo>
                    <a:cubicBezTo>
                      <a:pt x="151" y="21"/>
                      <a:pt x="151" y="21"/>
                      <a:pt x="151" y="21"/>
                    </a:cubicBezTo>
                    <a:lnTo>
                      <a:pt x="151" y="21"/>
                    </a:lnTo>
                    <a:cubicBezTo>
                      <a:pt x="151" y="20"/>
                      <a:pt x="151" y="19"/>
                      <a:pt x="150" y="19"/>
                    </a:cubicBezTo>
                    <a:lnTo>
                      <a:pt x="150" y="19"/>
                    </a:lnTo>
                    <a:cubicBezTo>
                      <a:pt x="149" y="18"/>
                      <a:pt x="148" y="18"/>
                      <a:pt x="147" y="19"/>
                    </a:cubicBezTo>
                    <a:lnTo>
                      <a:pt x="147" y="19"/>
                    </a:lnTo>
                    <a:cubicBezTo>
                      <a:pt x="146" y="20"/>
                      <a:pt x="146" y="20"/>
                      <a:pt x="146" y="21"/>
                    </a:cubicBezTo>
                    <a:lnTo>
                      <a:pt x="106" y="51"/>
                    </a:lnTo>
                    <a:lnTo>
                      <a:pt x="106" y="51"/>
                    </a:lnTo>
                    <a:cubicBezTo>
                      <a:pt x="104" y="53"/>
                      <a:pt x="99" y="56"/>
                      <a:pt x="96" y="57"/>
                    </a:cubicBezTo>
                    <a:lnTo>
                      <a:pt x="96" y="57"/>
                    </a:lnTo>
                    <a:cubicBezTo>
                      <a:pt x="92" y="58"/>
                      <a:pt x="87" y="57"/>
                      <a:pt x="83" y="55"/>
                    </a:cubicBezTo>
                    <a:lnTo>
                      <a:pt x="35" y="42"/>
                    </a:lnTo>
                    <a:lnTo>
                      <a:pt x="35" y="42"/>
                    </a:lnTo>
                    <a:lnTo>
                      <a:pt x="34" y="42"/>
                    </a:lnTo>
                    <a:lnTo>
                      <a:pt x="34" y="42"/>
                    </a:lnTo>
                    <a:cubicBezTo>
                      <a:pt x="33" y="42"/>
                      <a:pt x="33" y="42"/>
                      <a:pt x="32" y="42"/>
                    </a:cubicBezTo>
                    <a:lnTo>
                      <a:pt x="32" y="42"/>
                    </a:lnTo>
                    <a:cubicBezTo>
                      <a:pt x="31" y="43"/>
                      <a:pt x="31" y="44"/>
                      <a:pt x="31" y="45"/>
                    </a:cubicBezTo>
                    <a:lnTo>
                      <a:pt x="31" y="45"/>
                    </a:lnTo>
                    <a:cubicBezTo>
                      <a:pt x="32" y="46"/>
                      <a:pt x="32" y="46"/>
                      <a:pt x="32" y="46"/>
                    </a:cubicBezTo>
                    <a:lnTo>
                      <a:pt x="49" y="93"/>
                    </a:lnTo>
                    <a:lnTo>
                      <a:pt x="49" y="93"/>
                    </a:lnTo>
                    <a:cubicBezTo>
                      <a:pt x="50" y="97"/>
                      <a:pt x="51" y="101"/>
                      <a:pt x="51" y="104"/>
                    </a:cubicBezTo>
                    <a:lnTo>
                      <a:pt x="51" y="104"/>
                    </a:lnTo>
                    <a:cubicBezTo>
                      <a:pt x="50" y="109"/>
                      <a:pt x="49" y="113"/>
                      <a:pt x="46" y="116"/>
                    </a:cubicBezTo>
                    <a:lnTo>
                      <a:pt x="19" y="159"/>
                    </a:lnTo>
                    <a:lnTo>
                      <a:pt x="19" y="159"/>
                    </a:lnTo>
                    <a:cubicBezTo>
                      <a:pt x="19" y="159"/>
                      <a:pt x="18" y="159"/>
                      <a:pt x="18" y="160"/>
                    </a:cubicBezTo>
                    <a:lnTo>
                      <a:pt x="18" y="160"/>
                    </a:lnTo>
                    <a:cubicBezTo>
                      <a:pt x="18" y="160"/>
                      <a:pt x="18" y="161"/>
                      <a:pt x="18" y="162"/>
                    </a:cubicBezTo>
                    <a:lnTo>
                      <a:pt x="18" y="162"/>
                    </a:lnTo>
                    <a:cubicBezTo>
                      <a:pt x="18" y="164"/>
                      <a:pt x="19" y="164"/>
                      <a:pt x="20" y="164"/>
                    </a:cubicBezTo>
                    <a:lnTo>
                      <a:pt x="20" y="164"/>
                    </a:lnTo>
                    <a:cubicBezTo>
                      <a:pt x="21" y="164"/>
                      <a:pt x="21" y="163"/>
                      <a:pt x="22" y="163"/>
                    </a:cubicBezTo>
                    <a:lnTo>
                      <a:pt x="71" y="161"/>
                    </a:lnTo>
                    <a:lnTo>
                      <a:pt x="71" y="161"/>
                    </a:lnTo>
                    <a:cubicBezTo>
                      <a:pt x="76" y="160"/>
                      <a:pt x="80" y="160"/>
                      <a:pt x="83" y="163"/>
                    </a:cubicBezTo>
                    <a:lnTo>
                      <a:pt x="83" y="163"/>
                    </a:lnTo>
                    <a:cubicBezTo>
                      <a:pt x="87" y="165"/>
                      <a:pt x="91" y="167"/>
                      <a:pt x="92" y="170"/>
                    </a:cubicBezTo>
                    <a:close/>
                    <a:moveTo>
                      <a:pt x="127" y="229"/>
                    </a:moveTo>
                    <a:lnTo>
                      <a:pt x="127" y="229"/>
                    </a:lnTo>
                    <a:cubicBezTo>
                      <a:pt x="121" y="229"/>
                      <a:pt x="115" y="226"/>
                      <a:pt x="111" y="220"/>
                    </a:cubicBezTo>
                    <a:lnTo>
                      <a:pt x="79" y="180"/>
                    </a:lnTo>
                    <a:lnTo>
                      <a:pt x="79" y="180"/>
                    </a:lnTo>
                    <a:cubicBezTo>
                      <a:pt x="79" y="180"/>
                      <a:pt x="79" y="180"/>
                      <a:pt x="78" y="180"/>
                    </a:cubicBezTo>
                    <a:lnTo>
                      <a:pt x="78" y="180"/>
                    </a:lnTo>
                    <a:cubicBezTo>
                      <a:pt x="78" y="179"/>
                      <a:pt x="77" y="178"/>
                      <a:pt x="77" y="178"/>
                    </a:cubicBezTo>
                    <a:lnTo>
                      <a:pt x="77" y="178"/>
                    </a:lnTo>
                    <a:cubicBezTo>
                      <a:pt x="76" y="177"/>
                      <a:pt x="75" y="177"/>
                      <a:pt x="74" y="177"/>
                    </a:cubicBezTo>
                    <a:lnTo>
                      <a:pt x="74" y="177"/>
                    </a:lnTo>
                    <a:lnTo>
                      <a:pt x="73" y="177"/>
                    </a:lnTo>
                    <a:lnTo>
                      <a:pt x="23" y="180"/>
                    </a:lnTo>
                    <a:lnTo>
                      <a:pt x="23" y="180"/>
                    </a:lnTo>
                    <a:cubicBezTo>
                      <a:pt x="15" y="181"/>
                      <a:pt x="7" y="178"/>
                      <a:pt x="3" y="170"/>
                    </a:cubicBezTo>
                    <a:lnTo>
                      <a:pt x="3" y="170"/>
                    </a:lnTo>
                    <a:cubicBezTo>
                      <a:pt x="0" y="164"/>
                      <a:pt x="1" y="155"/>
                      <a:pt x="6" y="149"/>
                    </a:cubicBezTo>
                    <a:lnTo>
                      <a:pt x="33" y="106"/>
                    </a:lnTo>
                    <a:lnTo>
                      <a:pt x="33" y="106"/>
                    </a:lnTo>
                    <a:cubicBezTo>
                      <a:pt x="33" y="106"/>
                      <a:pt x="33" y="106"/>
                      <a:pt x="34" y="106"/>
                    </a:cubicBezTo>
                    <a:lnTo>
                      <a:pt x="34" y="106"/>
                    </a:lnTo>
                    <a:cubicBezTo>
                      <a:pt x="34" y="104"/>
                      <a:pt x="34" y="104"/>
                      <a:pt x="34" y="103"/>
                    </a:cubicBezTo>
                    <a:lnTo>
                      <a:pt x="34" y="103"/>
                    </a:lnTo>
                    <a:lnTo>
                      <a:pt x="34" y="101"/>
                    </a:lnTo>
                    <a:lnTo>
                      <a:pt x="34" y="101"/>
                    </a:lnTo>
                    <a:lnTo>
                      <a:pt x="34" y="100"/>
                    </a:lnTo>
                    <a:lnTo>
                      <a:pt x="17" y="52"/>
                    </a:lnTo>
                    <a:lnTo>
                      <a:pt x="17" y="52"/>
                    </a:lnTo>
                    <a:cubicBezTo>
                      <a:pt x="12" y="46"/>
                      <a:pt x="14" y="37"/>
                      <a:pt x="19" y="31"/>
                    </a:cubicBezTo>
                    <a:lnTo>
                      <a:pt x="19" y="31"/>
                    </a:lnTo>
                    <a:cubicBezTo>
                      <a:pt x="24" y="25"/>
                      <a:pt x="33" y="24"/>
                      <a:pt x="40" y="27"/>
                    </a:cubicBezTo>
                    <a:lnTo>
                      <a:pt x="88" y="39"/>
                    </a:lnTo>
                    <a:lnTo>
                      <a:pt x="88" y="39"/>
                    </a:lnTo>
                    <a:cubicBezTo>
                      <a:pt x="89" y="39"/>
                      <a:pt x="89" y="40"/>
                      <a:pt x="90" y="40"/>
                    </a:cubicBezTo>
                    <a:lnTo>
                      <a:pt x="90" y="40"/>
                    </a:lnTo>
                    <a:cubicBezTo>
                      <a:pt x="91" y="40"/>
                      <a:pt x="92" y="40"/>
                      <a:pt x="92" y="40"/>
                    </a:cubicBezTo>
                    <a:lnTo>
                      <a:pt x="92" y="40"/>
                    </a:lnTo>
                    <a:cubicBezTo>
                      <a:pt x="92" y="40"/>
                      <a:pt x="93" y="40"/>
                      <a:pt x="94" y="39"/>
                    </a:cubicBezTo>
                    <a:lnTo>
                      <a:pt x="94" y="39"/>
                    </a:lnTo>
                    <a:cubicBezTo>
                      <a:pt x="95" y="38"/>
                      <a:pt x="95" y="38"/>
                      <a:pt x="96" y="38"/>
                    </a:cubicBezTo>
                    <a:lnTo>
                      <a:pt x="135" y="7"/>
                    </a:lnTo>
                    <a:lnTo>
                      <a:pt x="135" y="7"/>
                    </a:lnTo>
                    <a:cubicBezTo>
                      <a:pt x="141" y="2"/>
                      <a:pt x="149" y="0"/>
                      <a:pt x="156" y="3"/>
                    </a:cubicBezTo>
                    <a:lnTo>
                      <a:pt x="156" y="3"/>
                    </a:lnTo>
                    <a:cubicBezTo>
                      <a:pt x="164" y="7"/>
                      <a:pt x="168" y="14"/>
                      <a:pt x="167" y="22"/>
                    </a:cubicBezTo>
                    <a:lnTo>
                      <a:pt x="170" y="72"/>
                    </a:lnTo>
                    <a:lnTo>
                      <a:pt x="170" y="72"/>
                    </a:lnTo>
                    <a:lnTo>
                      <a:pt x="170" y="73"/>
                    </a:lnTo>
                    <a:lnTo>
                      <a:pt x="170" y="73"/>
                    </a:lnTo>
                    <a:cubicBezTo>
                      <a:pt x="169" y="73"/>
                      <a:pt x="170" y="74"/>
                      <a:pt x="170" y="75"/>
                    </a:cubicBezTo>
                    <a:lnTo>
                      <a:pt x="170" y="75"/>
                    </a:lnTo>
                    <a:cubicBezTo>
                      <a:pt x="171" y="76"/>
                      <a:pt x="171" y="77"/>
                      <a:pt x="172" y="77"/>
                    </a:cubicBezTo>
                    <a:lnTo>
                      <a:pt x="172" y="77"/>
                    </a:lnTo>
                    <a:cubicBezTo>
                      <a:pt x="172" y="77"/>
                      <a:pt x="172" y="78"/>
                      <a:pt x="173" y="78"/>
                    </a:cubicBezTo>
                    <a:lnTo>
                      <a:pt x="215" y="106"/>
                    </a:lnTo>
                    <a:lnTo>
                      <a:pt x="215" y="106"/>
                    </a:lnTo>
                    <a:cubicBezTo>
                      <a:pt x="222" y="110"/>
                      <a:pt x="227" y="117"/>
                      <a:pt x="225" y="125"/>
                    </a:cubicBezTo>
                    <a:lnTo>
                      <a:pt x="225" y="125"/>
                    </a:lnTo>
                    <a:cubicBezTo>
                      <a:pt x="225" y="133"/>
                      <a:pt x="219" y="139"/>
                      <a:pt x="211" y="141"/>
                    </a:cubicBezTo>
                    <a:lnTo>
                      <a:pt x="164" y="159"/>
                    </a:lnTo>
                    <a:lnTo>
                      <a:pt x="164" y="159"/>
                    </a:lnTo>
                    <a:cubicBezTo>
                      <a:pt x="163" y="159"/>
                      <a:pt x="163" y="159"/>
                      <a:pt x="162" y="159"/>
                    </a:cubicBezTo>
                    <a:lnTo>
                      <a:pt x="162" y="159"/>
                    </a:lnTo>
                    <a:cubicBezTo>
                      <a:pt x="162" y="159"/>
                      <a:pt x="162" y="159"/>
                      <a:pt x="160" y="160"/>
                    </a:cubicBezTo>
                    <a:lnTo>
                      <a:pt x="160" y="160"/>
                    </a:lnTo>
                    <a:cubicBezTo>
                      <a:pt x="160" y="161"/>
                      <a:pt x="160" y="162"/>
                      <a:pt x="160" y="163"/>
                    </a:cubicBezTo>
                    <a:lnTo>
                      <a:pt x="160" y="163"/>
                    </a:lnTo>
                    <a:cubicBezTo>
                      <a:pt x="159" y="163"/>
                      <a:pt x="159" y="164"/>
                      <a:pt x="159" y="164"/>
                    </a:cubicBezTo>
                    <a:lnTo>
                      <a:pt x="145" y="212"/>
                    </a:lnTo>
                    <a:lnTo>
                      <a:pt x="145" y="212"/>
                    </a:lnTo>
                    <a:cubicBezTo>
                      <a:pt x="145" y="221"/>
                      <a:pt x="139" y="227"/>
                      <a:pt x="131" y="229"/>
                    </a:cubicBezTo>
                    <a:lnTo>
                      <a:pt x="131" y="229"/>
                    </a:lnTo>
                    <a:cubicBezTo>
                      <a:pt x="129" y="229"/>
                      <a:pt x="129" y="229"/>
                      <a:pt x="127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58">
                <a:extLst>
                  <a:ext uri="{FF2B5EF4-FFF2-40B4-BE49-F238E27FC236}">
                    <a16:creationId xmlns:a16="http://schemas.microsoft.com/office/drawing/2014/main" id="{5FE04410-1C7C-4811-9D19-75ED1D802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1226" y="6905204"/>
                <a:ext cx="809795" cy="809797"/>
              </a:xfrm>
              <a:custGeom>
                <a:avLst/>
                <a:gdLst>
                  <a:gd name="T0" fmla="*/ 892 w 893"/>
                  <a:gd name="T1" fmla="*/ 446 h 893"/>
                  <a:gd name="T2" fmla="*/ 892 w 893"/>
                  <a:gd name="T3" fmla="*/ 446 h 893"/>
                  <a:gd name="T4" fmla="*/ 446 w 893"/>
                  <a:gd name="T5" fmla="*/ 892 h 893"/>
                  <a:gd name="T6" fmla="*/ 446 w 893"/>
                  <a:gd name="T7" fmla="*/ 892 h 893"/>
                  <a:gd name="T8" fmla="*/ 0 w 893"/>
                  <a:gd name="T9" fmla="*/ 446 h 893"/>
                  <a:gd name="T10" fmla="*/ 0 w 893"/>
                  <a:gd name="T11" fmla="*/ 446 h 893"/>
                  <a:gd name="T12" fmla="*/ 446 w 893"/>
                  <a:gd name="T13" fmla="*/ 0 h 893"/>
                  <a:gd name="T14" fmla="*/ 446 w 893"/>
                  <a:gd name="T15" fmla="*/ 0 h 893"/>
                  <a:gd name="T16" fmla="*/ 892 w 893"/>
                  <a:gd name="T17" fmla="*/ 446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3" h="893">
                    <a:moveTo>
                      <a:pt x="892" y="446"/>
                    </a:moveTo>
                    <a:lnTo>
                      <a:pt x="892" y="446"/>
                    </a:lnTo>
                    <a:cubicBezTo>
                      <a:pt x="892" y="692"/>
                      <a:pt x="693" y="892"/>
                      <a:pt x="446" y="892"/>
                    </a:cubicBezTo>
                    <a:lnTo>
                      <a:pt x="446" y="892"/>
                    </a:lnTo>
                    <a:cubicBezTo>
                      <a:pt x="200" y="892"/>
                      <a:pt x="0" y="692"/>
                      <a:pt x="0" y="446"/>
                    </a:cubicBezTo>
                    <a:lnTo>
                      <a:pt x="0" y="446"/>
                    </a:lnTo>
                    <a:cubicBezTo>
                      <a:pt x="0" y="200"/>
                      <a:pt x="200" y="0"/>
                      <a:pt x="446" y="0"/>
                    </a:cubicBezTo>
                    <a:lnTo>
                      <a:pt x="446" y="0"/>
                    </a:lnTo>
                    <a:cubicBezTo>
                      <a:pt x="693" y="0"/>
                      <a:pt x="892" y="200"/>
                      <a:pt x="892" y="4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59">
                <a:extLst>
                  <a:ext uri="{FF2B5EF4-FFF2-40B4-BE49-F238E27FC236}">
                    <a16:creationId xmlns:a16="http://schemas.microsoft.com/office/drawing/2014/main" id="{911199A6-A31D-4812-AEC2-283933682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3248" y="6897226"/>
                <a:ext cx="825751" cy="821763"/>
              </a:xfrm>
              <a:custGeom>
                <a:avLst/>
                <a:gdLst>
                  <a:gd name="T0" fmla="*/ 455 w 911"/>
                  <a:gd name="T1" fmla="*/ 16 h 909"/>
                  <a:gd name="T2" fmla="*/ 455 w 911"/>
                  <a:gd name="T3" fmla="*/ 16 h 909"/>
                  <a:gd name="T4" fmla="*/ 17 w 911"/>
                  <a:gd name="T5" fmla="*/ 454 h 909"/>
                  <a:gd name="T6" fmla="*/ 17 w 911"/>
                  <a:gd name="T7" fmla="*/ 454 h 909"/>
                  <a:gd name="T8" fmla="*/ 455 w 911"/>
                  <a:gd name="T9" fmla="*/ 891 h 909"/>
                  <a:gd name="T10" fmla="*/ 455 w 911"/>
                  <a:gd name="T11" fmla="*/ 891 h 909"/>
                  <a:gd name="T12" fmla="*/ 893 w 911"/>
                  <a:gd name="T13" fmla="*/ 454 h 909"/>
                  <a:gd name="T14" fmla="*/ 893 w 911"/>
                  <a:gd name="T15" fmla="*/ 454 h 909"/>
                  <a:gd name="T16" fmla="*/ 455 w 911"/>
                  <a:gd name="T17" fmla="*/ 16 h 909"/>
                  <a:gd name="T18" fmla="*/ 455 w 911"/>
                  <a:gd name="T19" fmla="*/ 908 h 909"/>
                  <a:gd name="T20" fmla="*/ 455 w 911"/>
                  <a:gd name="T21" fmla="*/ 908 h 909"/>
                  <a:gd name="T22" fmla="*/ 0 w 911"/>
                  <a:gd name="T23" fmla="*/ 454 h 909"/>
                  <a:gd name="T24" fmla="*/ 0 w 911"/>
                  <a:gd name="T25" fmla="*/ 454 h 909"/>
                  <a:gd name="T26" fmla="*/ 455 w 911"/>
                  <a:gd name="T27" fmla="*/ 0 h 909"/>
                  <a:gd name="T28" fmla="*/ 455 w 911"/>
                  <a:gd name="T29" fmla="*/ 0 h 909"/>
                  <a:gd name="T30" fmla="*/ 910 w 911"/>
                  <a:gd name="T31" fmla="*/ 454 h 909"/>
                  <a:gd name="T32" fmla="*/ 910 w 911"/>
                  <a:gd name="T33" fmla="*/ 454 h 909"/>
                  <a:gd name="T34" fmla="*/ 455 w 911"/>
                  <a:gd name="T35" fmla="*/ 908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1" h="909">
                    <a:moveTo>
                      <a:pt x="455" y="16"/>
                    </a:moveTo>
                    <a:lnTo>
                      <a:pt x="455" y="16"/>
                    </a:lnTo>
                    <a:cubicBezTo>
                      <a:pt x="214" y="16"/>
                      <a:pt x="17" y="212"/>
                      <a:pt x="17" y="454"/>
                    </a:cubicBezTo>
                    <a:lnTo>
                      <a:pt x="17" y="454"/>
                    </a:lnTo>
                    <a:cubicBezTo>
                      <a:pt x="17" y="695"/>
                      <a:pt x="214" y="891"/>
                      <a:pt x="455" y="891"/>
                    </a:cubicBezTo>
                    <a:lnTo>
                      <a:pt x="455" y="891"/>
                    </a:lnTo>
                    <a:cubicBezTo>
                      <a:pt x="697" y="891"/>
                      <a:pt x="893" y="695"/>
                      <a:pt x="893" y="454"/>
                    </a:cubicBezTo>
                    <a:lnTo>
                      <a:pt x="893" y="454"/>
                    </a:lnTo>
                    <a:cubicBezTo>
                      <a:pt x="893" y="212"/>
                      <a:pt x="697" y="16"/>
                      <a:pt x="455" y="16"/>
                    </a:cubicBezTo>
                    <a:close/>
                    <a:moveTo>
                      <a:pt x="455" y="908"/>
                    </a:moveTo>
                    <a:lnTo>
                      <a:pt x="455" y="908"/>
                    </a:lnTo>
                    <a:cubicBezTo>
                      <a:pt x="205" y="908"/>
                      <a:pt x="0" y="704"/>
                      <a:pt x="0" y="454"/>
                    </a:cubicBezTo>
                    <a:lnTo>
                      <a:pt x="0" y="454"/>
                    </a:lnTo>
                    <a:cubicBezTo>
                      <a:pt x="0" y="203"/>
                      <a:pt x="205" y="0"/>
                      <a:pt x="455" y="0"/>
                    </a:cubicBezTo>
                    <a:lnTo>
                      <a:pt x="455" y="0"/>
                    </a:lnTo>
                    <a:cubicBezTo>
                      <a:pt x="706" y="0"/>
                      <a:pt x="910" y="203"/>
                      <a:pt x="910" y="454"/>
                    </a:cubicBezTo>
                    <a:lnTo>
                      <a:pt x="910" y="454"/>
                    </a:lnTo>
                    <a:cubicBezTo>
                      <a:pt x="910" y="704"/>
                      <a:pt x="706" y="908"/>
                      <a:pt x="455" y="9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60">
                <a:extLst>
                  <a:ext uri="{FF2B5EF4-FFF2-40B4-BE49-F238E27FC236}">
                    <a16:creationId xmlns:a16="http://schemas.microsoft.com/office/drawing/2014/main" id="{6E2C888B-4E5F-4D57-969E-5587D2C51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7074" y="6961052"/>
                <a:ext cx="694111" cy="694111"/>
              </a:xfrm>
              <a:custGeom>
                <a:avLst/>
                <a:gdLst>
                  <a:gd name="T0" fmla="*/ 766 w 767"/>
                  <a:gd name="T1" fmla="*/ 384 h 768"/>
                  <a:gd name="T2" fmla="*/ 766 w 767"/>
                  <a:gd name="T3" fmla="*/ 384 h 768"/>
                  <a:gd name="T4" fmla="*/ 383 w 767"/>
                  <a:gd name="T5" fmla="*/ 767 h 768"/>
                  <a:gd name="T6" fmla="*/ 383 w 767"/>
                  <a:gd name="T7" fmla="*/ 767 h 768"/>
                  <a:gd name="T8" fmla="*/ 0 w 767"/>
                  <a:gd name="T9" fmla="*/ 384 h 768"/>
                  <a:gd name="T10" fmla="*/ 0 w 767"/>
                  <a:gd name="T11" fmla="*/ 384 h 768"/>
                  <a:gd name="T12" fmla="*/ 383 w 767"/>
                  <a:gd name="T13" fmla="*/ 0 h 768"/>
                  <a:gd name="T14" fmla="*/ 383 w 767"/>
                  <a:gd name="T15" fmla="*/ 0 h 768"/>
                  <a:gd name="T16" fmla="*/ 766 w 767"/>
                  <a:gd name="T17" fmla="*/ 384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7" h="768">
                    <a:moveTo>
                      <a:pt x="766" y="384"/>
                    </a:moveTo>
                    <a:lnTo>
                      <a:pt x="766" y="384"/>
                    </a:lnTo>
                    <a:cubicBezTo>
                      <a:pt x="766" y="596"/>
                      <a:pt x="595" y="767"/>
                      <a:pt x="383" y="767"/>
                    </a:cubicBezTo>
                    <a:lnTo>
                      <a:pt x="383" y="767"/>
                    </a:lnTo>
                    <a:cubicBezTo>
                      <a:pt x="172" y="767"/>
                      <a:pt x="0" y="596"/>
                      <a:pt x="0" y="384"/>
                    </a:cubicBezTo>
                    <a:lnTo>
                      <a:pt x="0" y="384"/>
                    </a:lnTo>
                    <a:cubicBezTo>
                      <a:pt x="0" y="172"/>
                      <a:pt x="172" y="0"/>
                      <a:pt x="383" y="0"/>
                    </a:cubicBezTo>
                    <a:lnTo>
                      <a:pt x="383" y="0"/>
                    </a:lnTo>
                    <a:cubicBezTo>
                      <a:pt x="595" y="0"/>
                      <a:pt x="766" y="172"/>
                      <a:pt x="766" y="3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61">
                <a:extLst>
                  <a:ext uri="{FF2B5EF4-FFF2-40B4-BE49-F238E27FC236}">
                    <a16:creationId xmlns:a16="http://schemas.microsoft.com/office/drawing/2014/main" id="{8E86BD86-B7A4-4478-B676-CAE39635F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9096" y="6957064"/>
                <a:ext cx="710067" cy="710067"/>
              </a:xfrm>
              <a:custGeom>
                <a:avLst/>
                <a:gdLst>
                  <a:gd name="T0" fmla="*/ 392 w 784"/>
                  <a:gd name="T1" fmla="*/ 17 h 785"/>
                  <a:gd name="T2" fmla="*/ 392 w 784"/>
                  <a:gd name="T3" fmla="*/ 17 h 785"/>
                  <a:gd name="T4" fmla="*/ 17 w 784"/>
                  <a:gd name="T5" fmla="*/ 392 h 785"/>
                  <a:gd name="T6" fmla="*/ 17 w 784"/>
                  <a:gd name="T7" fmla="*/ 392 h 785"/>
                  <a:gd name="T8" fmla="*/ 392 w 784"/>
                  <a:gd name="T9" fmla="*/ 767 h 785"/>
                  <a:gd name="T10" fmla="*/ 392 w 784"/>
                  <a:gd name="T11" fmla="*/ 767 h 785"/>
                  <a:gd name="T12" fmla="*/ 767 w 784"/>
                  <a:gd name="T13" fmla="*/ 392 h 785"/>
                  <a:gd name="T14" fmla="*/ 767 w 784"/>
                  <a:gd name="T15" fmla="*/ 392 h 785"/>
                  <a:gd name="T16" fmla="*/ 392 w 784"/>
                  <a:gd name="T17" fmla="*/ 17 h 785"/>
                  <a:gd name="T18" fmla="*/ 392 w 784"/>
                  <a:gd name="T19" fmla="*/ 784 h 785"/>
                  <a:gd name="T20" fmla="*/ 392 w 784"/>
                  <a:gd name="T21" fmla="*/ 784 h 785"/>
                  <a:gd name="T22" fmla="*/ 0 w 784"/>
                  <a:gd name="T23" fmla="*/ 392 h 785"/>
                  <a:gd name="T24" fmla="*/ 0 w 784"/>
                  <a:gd name="T25" fmla="*/ 392 h 785"/>
                  <a:gd name="T26" fmla="*/ 392 w 784"/>
                  <a:gd name="T27" fmla="*/ 0 h 785"/>
                  <a:gd name="T28" fmla="*/ 392 w 784"/>
                  <a:gd name="T29" fmla="*/ 0 h 785"/>
                  <a:gd name="T30" fmla="*/ 783 w 784"/>
                  <a:gd name="T31" fmla="*/ 392 h 785"/>
                  <a:gd name="T32" fmla="*/ 783 w 784"/>
                  <a:gd name="T33" fmla="*/ 392 h 785"/>
                  <a:gd name="T34" fmla="*/ 392 w 784"/>
                  <a:gd name="T35" fmla="*/ 784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4" h="785">
                    <a:moveTo>
                      <a:pt x="392" y="17"/>
                    </a:moveTo>
                    <a:lnTo>
                      <a:pt x="392" y="17"/>
                    </a:lnTo>
                    <a:cubicBezTo>
                      <a:pt x="186" y="17"/>
                      <a:pt x="17" y="185"/>
                      <a:pt x="17" y="392"/>
                    </a:cubicBezTo>
                    <a:lnTo>
                      <a:pt x="17" y="392"/>
                    </a:lnTo>
                    <a:cubicBezTo>
                      <a:pt x="17" y="598"/>
                      <a:pt x="186" y="767"/>
                      <a:pt x="392" y="767"/>
                    </a:cubicBezTo>
                    <a:lnTo>
                      <a:pt x="392" y="767"/>
                    </a:lnTo>
                    <a:cubicBezTo>
                      <a:pt x="599" y="767"/>
                      <a:pt x="767" y="598"/>
                      <a:pt x="767" y="392"/>
                    </a:cubicBezTo>
                    <a:lnTo>
                      <a:pt x="767" y="392"/>
                    </a:lnTo>
                    <a:cubicBezTo>
                      <a:pt x="767" y="185"/>
                      <a:pt x="599" y="17"/>
                      <a:pt x="392" y="17"/>
                    </a:cubicBezTo>
                    <a:close/>
                    <a:moveTo>
                      <a:pt x="392" y="784"/>
                    </a:moveTo>
                    <a:lnTo>
                      <a:pt x="392" y="784"/>
                    </a:lnTo>
                    <a:cubicBezTo>
                      <a:pt x="176" y="784"/>
                      <a:pt x="0" y="608"/>
                      <a:pt x="0" y="392"/>
                    </a:cubicBezTo>
                    <a:lnTo>
                      <a:pt x="0" y="392"/>
                    </a:lnTo>
                    <a:cubicBezTo>
                      <a:pt x="0" y="176"/>
                      <a:pt x="176" y="0"/>
                      <a:pt x="392" y="0"/>
                    </a:cubicBezTo>
                    <a:lnTo>
                      <a:pt x="392" y="0"/>
                    </a:lnTo>
                    <a:cubicBezTo>
                      <a:pt x="608" y="0"/>
                      <a:pt x="783" y="176"/>
                      <a:pt x="783" y="392"/>
                    </a:cubicBezTo>
                    <a:lnTo>
                      <a:pt x="783" y="392"/>
                    </a:lnTo>
                    <a:cubicBezTo>
                      <a:pt x="783" y="608"/>
                      <a:pt x="608" y="784"/>
                      <a:pt x="392" y="7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62">
                <a:extLst>
                  <a:ext uri="{FF2B5EF4-FFF2-40B4-BE49-F238E27FC236}">
                    <a16:creationId xmlns:a16="http://schemas.microsoft.com/office/drawing/2014/main" id="{9207F4F5-2680-4EBF-AC95-53181348B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194" y="7292152"/>
                <a:ext cx="47870" cy="47870"/>
              </a:xfrm>
              <a:custGeom>
                <a:avLst/>
                <a:gdLst>
                  <a:gd name="T0" fmla="*/ 50 w 51"/>
                  <a:gd name="T1" fmla="*/ 25 h 52"/>
                  <a:gd name="T2" fmla="*/ 50 w 51"/>
                  <a:gd name="T3" fmla="*/ 25 h 52"/>
                  <a:gd name="T4" fmla="*/ 25 w 51"/>
                  <a:gd name="T5" fmla="*/ 51 h 52"/>
                  <a:gd name="T6" fmla="*/ 25 w 51"/>
                  <a:gd name="T7" fmla="*/ 51 h 52"/>
                  <a:gd name="T8" fmla="*/ 0 w 51"/>
                  <a:gd name="T9" fmla="*/ 25 h 52"/>
                  <a:gd name="T10" fmla="*/ 0 w 51"/>
                  <a:gd name="T11" fmla="*/ 25 h 52"/>
                  <a:gd name="T12" fmla="*/ 25 w 51"/>
                  <a:gd name="T13" fmla="*/ 0 h 52"/>
                  <a:gd name="T14" fmla="*/ 25 w 51"/>
                  <a:gd name="T15" fmla="*/ 0 h 52"/>
                  <a:gd name="T16" fmla="*/ 50 w 51"/>
                  <a:gd name="T1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52">
                    <a:moveTo>
                      <a:pt x="50" y="25"/>
                    </a:moveTo>
                    <a:lnTo>
                      <a:pt x="50" y="25"/>
                    </a:lnTo>
                    <a:cubicBezTo>
                      <a:pt x="50" y="40"/>
                      <a:pt x="39" y="51"/>
                      <a:pt x="25" y="51"/>
                    </a:cubicBezTo>
                    <a:lnTo>
                      <a:pt x="25" y="51"/>
                    </a:lnTo>
                    <a:cubicBezTo>
                      <a:pt x="11" y="51"/>
                      <a:pt x="0" y="40"/>
                      <a:pt x="0" y="25"/>
                    </a:cubicBezTo>
                    <a:lnTo>
                      <a:pt x="0" y="25"/>
                    </a:lnTo>
                    <a:cubicBezTo>
                      <a:pt x="0" y="12"/>
                      <a:pt x="11" y="0"/>
                      <a:pt x="25" y="0"/>
                    </a:cubicBezTo>
                    <a:lnTo>
                      <a:pt x="25" y="0"/>
                    </a:lnTo>
                    <a:cubicBezTo>
                      <a:pt x="39" y="0"/>
                      <a:pt x="50" y="12"/>
                      <a:pt x="50" y="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63">
                <a:extLst>
                  <a:ext uri="{FF2B5EF4-FFF2-40B4-BE49-F238E27FC236}">
                    <a16:creationId xmlns:a16="http://schemas.microsoft.com/office/drawing/2014/main" id="{59ADA01B-ACA9-4ABF-A33C-D97AFA9C2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6150" y="7116630"/>
                <a:ext cx="155578" cy="207435"/>
              </a:xfrm>
              <a:custGeom>
                <a:avLst/>
                <a:gdLst>
                  <a:gd name="T0" fmla="*/ 161 w 170"/>
                  <a:gd name="T1" fmla="*/ 227 h 228"/>
                  <a:gd name="T2" fmla="*/ 8 w 170"/>
                  <a:gd name="T3" fmla="*/ 227 h 228"/>
                  <a:gd name="T4" fmla="*/ 8 w 170"/>
                  <a:gd name="T5" fmla="*/ 227 h 228"/>
                  <a:gd name="T6" fmla="*/ 0 w 170"/>
                  <a:gd name="T7" fmla="*/ 218 h 228"/>
                  <a:gd name="T8" fmla="*/ 0 w 170"/>
                  <a:gd name="T9" fmla="*/ 9 h 228"/>
                  <a:gd name="T10" fmla="*/ 0 w 170"/>
                  <a:gd name="T11" fmla="*/ 9 h 228"/>
                  <a:gd name="T12" fmla="*/ 8 w 170"/>
                  <a:gd name="T13" fmla="*/ 0 h 228"/>
                  <a:gd name="T14" fmla="*/ 8 w 170"/>
                  <a:gd name="T15" fmla="*/ 0 h 228"/>
                  <a:gd name="T16" fmla="*/ 16 w 170"/>
                  <a:gd name="T17" fmla="*/ 9 h 228"/>
                  <a:gd name="T18" fmla="*/ 16 w 170"/>
                  <a:gd name="T19" fmla="*/ 210 h 228"/>
                  <a:gd name="T20" fmla="*/ 161 w 170"/>
                  <a:gd name="T21" fmla="*/ 210 h 228"/>
                  <a:gd name="T22" fmla="*/ 161 w 170"/>
                  <a:gd name="T23" fmla="*/ 210 h 228"/>
                  <a:gd name="T24" fmla="*/ 169 w 170"/>
                  <a:gd name="T25" fmla="*/ 218 h 228"/>
                  <a:gd name="T26" fmla="*/ 169 w 170"/>
                  <a:gd name="T27" fmla="*/ 218 h 228"/>
                  <a:gd name="T28" fmla="*/ 161 w 170"/>
                  <a:gd name="T29" fmla="*/ 22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0" h="228">
                    <a:moveTo>
                      <a:pt x="161" y="227"/>
                    </a:moveTo>
                    <a:lnTo>
                      <a:pt x="8" y="227"/>
                    </a:lnTo>
                    <a:lnTo>
                      <a:pt x="8" y="227"/>
                    </a:lnTo>
                    <a:cubicBezTo>
                      <a:pt x="4" y="227"/>
                      <a:pt x="0" y="223"/>
                      <a:pt x="0" y="21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4"/>
                      <a:pt x="16" y="9"/>
                    </a:cubicBezTo>
                    <a:lnTo>
                      <a:pt x="16" y="210"/>
                    </a:lnTo>
                    <a:lnTo>
                      <a:pt x="161" y="210"/>
                    </a:lnTo>
                    <a:lnTo>
                      <a:pt x="161" y="210"/>
                    </a:lnTo>
                    <a:cubicBezTo>
                      <a:pt x="165" y="210"/>
                      <a:pt x="169" y="214"/>
                      <a:pt x="169" y="218"/>
                    </a:cubicBezTo>
                    <a:lnTo>
                      <a:pt x="169" y="218"/>
                    </a:lnTo>
                    <a:cubicBezTo>
                      <a:pt x="169" y="223"/>
                      <a:pt x="165" y="227"/>
                      <a:pt x="161" y="2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64">
                <a:extLst>
                  <a:ext uri="{FF2B5EF4-FFF2-40B4-BE49-F238E27FC236}">
                    <a16:creationId xmlns:a16="http://schemas.microsoft.com/office/drawing/2014/main" id="{CFDAF4A3-E67E-4879-9879-2D9DC0467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9778" y="9797334"/>
                <a:ext cx="2353594" cy="1304448"/>
              </a:xfrm>
              <a:custGeom>
                <a:avLst/>
                <a:gdLst>
                  <a:gd name="T0" fmla="*/ 2602 w 2603"/>
                  <a:gd name="T1" fmla="*/ 1443 h 1444"/>
                  <a:gd name="T2" fmla="*/ 0 w 2603"/>
                  <a:gd name="T3" fmla="*/ 1443 h 1444"/>
                  <a:gd name="T4" fmla="*/ 0 w 2603"/>
                  <a:gd name="T5" fmla="*/ 0 h 1444"/>
                  <a:gd name="T6" fmla="*/ 2602 w 2603"/>
                  <a:gd name="T7" fmla="*/ 0 h 1444"/>
                  <a:gd name="T8" fmla="*/ 2602 w 2603"/>
                  <a:gd name="T9" fmla="*/ 1443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3" h="1444">
                    <a:moveTo>
                      <a:pt x="2602" y="1443"/>
                    </a:moveTo>
                    <a:lnTo>
                      <a:pt x="0" y="1443"/>
                    </a:lnTo>
                    <a:lnTo>
                      <a:pt x="0" y="0"/>
                    </a:lnTo>
                    <a:lnTo>
                      <a:pt x="2602" y="0"/>
                    </a:lnTo>
                    <a:lnTo>
                      <a:pt x="2602" y="144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65">
                <a:extLst>
                  <a:ext uri="{FF2B5EF4-FFF2-40B4-BE49-F238E27FC236}">
                    <a16:creationId xmlns:a16="http://schemas.microsoft.com/office/drawing/2014/main" id="{27138E4F-FF97-4B13-A1BD-86D4BDABE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1799" y="9789355"/>
                <a:ext cx="2369551" cy="1324395"/>
              </a:xfrm>
              <a:custGeom>
                <a:avLst/>
                <a:gdLst>
                  <a:gd name="T0" fmla="*/ 17 w 2620"/>
                  <a:gd name="T1" fmla="*/ 1443 h 1462"/>
                  <a:gd name="T2" fmla="*/ 2602 w 2620"/>
                  <a:gd name="T3" fmla="*/ 1443 h 1462"/>
                  <a:gd name="T4" fmla="*/ 2602 w 2620"/>
                  <a:gd name="T5" fmla="*/ 17 h 1462"/>
                  <a:gd name="T6" fmla="*/ 17 w 2620"/>
                  <a:gd name="T7" fmla="*/ 17 h 1462"/>
                  <a:gd name="T8" fmla="*/ 17 w 2620"/>
                  <a:gd name="T9" fmla="*/ 1443 h 1462"/>
                  <a:gd name="T10" fmla="*/ 2611 w 2620"/>
                  <a:gd name="T11" fmla="*/ 1461 h 1462"/>
                  <a:gd name="T12" fmla="*/ 9 w 2620"/>
                  <a:gd name="T13" fmla="*/ 1461 h 1462"/>
                  <a:gd name="T14" fmla="*/ 9 w 2620"/>
                  <a:gd name="T15" fmla="*/ 1461 h 1462"/>
                  <a:gd name="T16" fmla="*/ 0 w 2620"/>
                  <a:gd name="T17" fmla="*/ 1452 h 1462"/>
                  <a:gd name="T18" fmla="*/ 0 w 2620"/>
                  <a:gd name="T19" fmla="*/ 9 h 1462"/>
                  <a:gd name="T20" fmla="*/ 0 w 2620"/>
                  <a:gd name="T21" fmla="*/ 9 h 1462"/>
                  <a:gd name="T22" fmla="*/ 9 w 2620"/>
                  <a:gd name="T23" fmla="*/ 0 h 1462"/>
                  <a:gd name="T24" fmla="*/ 2611 w 2620"/>
                  <a:gd name="T25" fmla="*/ 0 h 1462"/>
                  <a:gd name="T26" fmla="*/ 2611 w 2620"/>
                  <a:gd name="T27" fmla="*/ 0 h 1462"/>
                  <a:gd name="T28" fmla="*/ 2619 w 2620"/>
                  <a:gd name="T29" fmla="*/ 9 h 1462"/>
                  <a:gd name="T30" fmla="*/ 2619 w 2620"/>
                  <a:gd name="T31" fmla="*/ 1452 h 1462"/>
                  <a:gd name="T32" fmla="*/ 2619 w 2620"/>
                  <a:gd name="T33" fmla="*/ 1452 h 1462"/>
                  <a:gd name="T34" fmla="*/ 2611 w 2620"/>
                  <a:gd name="T35" fmla="*/ 1461 h 1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0" h="1462">
                    <a:moveTo>
                      <a:pt x="17" y="1443"/>
                    </a:moveTo>
                    <a:lnTo>
                      <a:pt x="2602" y="1443"/>
                    </a:lnTo>
                    <a:lnTo>
                      <a:pt x="2602" y="17"/>
                    </a:lnTo>
                    <a:lnTo>
                      <a:pt x="17" y="17"/>
                    </a:lnTo>
                    <a:lnTo>
                      <a:pt x="17" y="1443"/>
                    </a:lnTo>
                    <a:close/>
                    <a:moveTo>
                      <a:pt x="2611" y="1461"/>
                    </a:moveTo>
                    <a:lnTo>
                      <a:pt x="9" y="1461"/>
                    </a:lnTo>
                    <a:lnTo>
                      <a:pt x="9" y="1461"/>
                    </a:lnTo>
                    <a:cubicBezTo>
                      <a:pt x="4" y="1461"/>
                      <a:pt x="0" y="1456"/>
                      <a:pt x="0" y="145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611" y="0"/>
                    </a:lnTo>
                    <a:lnTo>
                      <a:pt x="2611" y="0"/>
                    </a:lnTo>
                    <a:cubicBezTo>
                      <a:pt x="2615" y="0"/>
                      <a:pt x="2619" y="5"/>
                      <a:pt x="2619" y="9"/>
                    </a:cubicBezTo>
                    <a:lnTo>
                      <a:pt x="2619" y="1452"/>
                    </a:lnTo>
                    <a:lnTo>
                      <a:pt x="2619" y="1452"/>
                    </a:lnTo>
                    <a:cubicBezTo>
                      <a:pt x="2619" y="1456"/>
                      <a:pt x="2615" y="1461"/>
                      <a:pt x="2611" y="1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66">
                <a:extLst>
                  <a:ext uri="{FF2B5EF4-FFF2-40B4-BE49-F238E27FC236}">
                    <a16:creationId xmlns:a16="http://schemas.microsoft.com/office/drawing/2014/main" id="{2BF33A1B-75FA-4731-BB86-F708650CC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9778" y="9797334"/>
                <a:ext cx="2353594" cy="91749"/>
              </a:xfrm>
              <a:custGeom>
                <a:avLst/>
                <a:gdLst>
                  <a:gd name="T0" fmla="*/ 2602 w 2603"/>
                  <a:gd name="T1" fmla="*/ 100 h 101"/>
                  <a:gd name="T2" fmla="*/ 0 w 2603"/>
                  <a:gd name="T3" fmla="*/ 100 h 101"/>
                  <a:gd name="T4" fmla="*/ 0 w 2603"/>
                  <a:gd name="T5" fmla="*/ 0 h 101"/>
                  <a:gd name="T6" fmla="*/ 2602 w 2603"/>
                  <a:gd name="T7" fmla="*/ 0 h 101"/>
                  <a:gd name="T8" fmla="*/ 2602 w 2603"/>
                  <a:gd name="T9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3" h="101">
                    <a:moveTo>
                      <a:pt x="2602" y="100"/>
                    </a:moveTo>
                    <a:lnTo>
                      <a:pt x="0" y="100"/>
                    </a:lnTo>
                    <a:lnTo>
                      <a:pt x="0" y="0"/>
                    </a:lnTo>
                    <a:lnTo>
                      <a:pt x="2602" y="0"/>
                    </a:lnTo>
                    <a:lnTo>
                      <a:pt x="2602" y="1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67">
                <a:extLst>
                  <a:ext uri="{FF2B5EF4-FFF2-40B4-BE49-F238E27FC236}">
                    <a16:creationId xmlns:a16="http://schemas.microsoft.com/office/drawing/2014/main" id="{4050975C-07CA-484E-A8C4-1A892EED8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1799" y="9789355"/>
                <a:ext cx="2369551" cy="107706"/>
              </a:xfrm>
              <a:custGeom>
                <a:avLst/>
                <a:gdLst>
                  <a:gd name="T0" fmla="*/ 17 w 2620"/>
                  <a:gd name="T1" fmla="*/ 100 h 119"/>
                  <a:gd name="T2" fmla="*/ 2602 w 2620"/>
                  <a:gd name="T3" fmla="*/ 100 h 119"/>
                  <a:gd name="T4" fmla="*/ 2602 w 2620"/>
                  <a:gd name="T5" fmla="*/ 17 h 119"/>
                  <a:gd name="T6" fmla="*/ 17 w 2620"/>
                  <a:gd name="T7" fmla="*/ 17 h 119"/>
                  <a:gd name="T8" fmla="*/ 17 w 2620"/>
                  <a:gd name="T9" fmla="*/ 100 h 119"/>
                  <a:gd name="T10" fmla="*/ 2611 w 2620"/>
                  <a:gd name="T11" fmla="*/ 118 h 119"/>
                  <a:gd name="T12" fmla="*/ 9 w 2620"/>
                  <a:gd name="T13" fmla="*/ 118 h 119"/>
                  <a:gd name="T14" fmla="*/ 9 w 2620"/>
                  <a:gd name="T15" fmla="*/ 118 h 119"/>
                  <a:gd name="T16" fmla="*/ 0 w 2620"/>
                  <a:gd name="T17" fmla="*/ 109 h 119"/>
                  <a:gd name="T18" fmla="*/ 0 w 2620"/>
                  <a:gd name="T19" fmla="*/ 9 h 119"/>
                  <a:gd name="T20" fmla="*/ 0 w 2620"/>
                  <a:gd name="T21" fmla="*/ 9 h 119"/>
                  <a:gd name="T22" fmla="*/ 9 w 2620"/>
                  <a:gd name="T23" fmla="*/ 0 h 119"/>
                  <a:gd name="T24" fmla="*/ 2611 w 2620"/>
                  <a:gd name="T25" fmla="*/ 0 h 119"/>
                  <a:gd name="T26" fmla="*/ 2611 w 2620"/>
                  <a:gd name="T27" fmla="*/ 0 h 119"/>
                  <a:gd name="T28" fmla="*/ 2619 w 2620"/>
                  <a:gd name="T29" fmla="*/ 9 h 119"/>
                  <a:gd name="T30" fmla="*/ 2619 w 2620"/>
                  <a:gd name="T31" fmla="*/ 109 h 119"/>
                  <a:gd name="T32" fmla="*/ 2619 w 2620"/>
                  <a:gd name="T33" fmla="*/ 109 h 119"/>
                  <a:gd name="T34" fmla="*/ 2611 w 2620"/>
                  <a:gd name="T3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0" h="119">
                    <a:moveTo>
                      <a:pt x="17" y="100"/>
                    </a:moveTo>
                    <a:lnTo>
                      <a:pt x="2602" y="100"/>
                    </a:lnTo>
                    <a:lnTo>
                      <a:pt x="2602" y="17"/>
                    </a:lnTo>
                    <a:lnTo>
                      <a:pt x="17" y="17"/>
                    </a:lnTo>
                    <a:lnTo>
                      <a:pt x="17" y="100"/>
                    </a:lnTo>
                    <a:close/>
                    <a:moveTo>
                      <a:pt x="2611" y="118"/>
                    </a:moveTo>
                    <a:lnTo>
                      <a:pt x="9" y="118"/>
                    </a:lnTo>
                    <a:lnTo>
                      <a:pt x="9" y="118"/>
                    </a:lnTo>
                    <a:cubicBezTo>
                      <a:pt x="4" y="118"/>
                      <a:pt x="0" y="114"/>
                      <a:pt x="0" y="1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611" y="0"/>
                    </a:lnTo>
                    <a:lnTo>
                      <a:pt x="2611" y="0"/>
                    </a:lnTo>
                    <a:cubicBezTo>
                      <a:pt x="2615" y="0"/>
                      <a:pt x="2619" y="5"/>
                      <a:pt x="2619" y="9"/>
                    </a:cubicBezTo>
                    <a:lnTo>
                      <a:pt x="2619" y="109"/>
                    </a:lnTo>
                    <a:lnTo>
                      <a:pt x="2619" y="109"/>
                    </a:lnTo>
                    <a:cubicBezTo>
                      <a:pt x="2619" y="114"/>
                      <a:pt x="2615" y="118"/>
                      <a:pt x="2611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68">
                <a:extLst>
                  <a:ext uri="{FF2B5EF4-FFF2-40B4-BE49-F238E27FC236}">
                    <a16:creationId xmlns:a16="http://schemas.microsoft.com/office/drawing/2014/main" id="{A203F14C-66FD-4E8F-AA5F-3F1ECCE45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9423" y="9797334"/>
                <a:ext cx="753949" cy="91749"/>
              </a:xfrm>
              <a:custGeom>
                <a:avLst/>
                <a:gdLst>
                  <a:gd name="T0" fmla="*/ 834 w 835"/>
                  <a:gd name="T1" fmla="*/ 100 h 101"/>
                  <a:gd name="T2" fmla="*/ 0 w 835"/>
                  <a:gd name="T3" fmla="*/ 100 h 101"/>
                  <a:gd name="T4" fmla="*/ 0 w 835"/>
                  <a:gd name="T5" fmla="*/ 0 h 101"/>
                  <a:gd name="T6" fmla="*/ 834 w 835"/>
                  <a:gd name="T7" fmla="*/ 0 h 101"/>
                  <a:gd name="T8" fmla="*/ 834 w 835"/>
                  <a:gd name="T9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5" h="101">
                    <a:moveTo>
                      <a:pt x="834" y="100"/>
                    </a:moveTo>
                    <a:lnTo>
                      <a:pt x="0" y="100"/>
                    </a:lnTo>
                    <a:lnTo>
                      <a:pt x="0" y="0"/>
                    </a:lnTo>
                    <a:lnTo>
                      <a:pt x="834" y="0"/>
                    </a:lnTo>
                    <a:lnTo>
                      <a:pt x="834" y="10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69">
                <a:extLst>
                  <a:ext uri="{FF2B5EF4-FFF2-40B4-BE49-F238E27FC236}">
                    <a16:creationId xmlns:a16="http://schemas.microsoft.com/office/drawing/2014/main" id="{A8B44635-4540-4506-9E0B-52F63329A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1444" y="9789355"/>
                <a:ext cx="769906" cy="107706"/>
              </a:xfrm>
              <a:custGeom>
                <a:avLst/>
                <a:gdLst>
                  <a:gd name="T0" fmla="*/ 17 w 851"/>
                  <a:gd name="T1" fmla="*/ 100 h 119"/>
                  <a:gd name="T2" fmla="*/ 833 w 851"/>
                  <a:gd name="T3" fmla="*/ 100 h 119"/>
                  <a:gd name="T4" fmla="*/ 833 w 851"/>
                  <a:gd name="T5" fmla="*/ 17 h 119"/>
                  <a:gd name="T6" fmla="*/ 17 w 851"/>
                  <a:gd name="T7" fmla="*/ 17 h 119"/>
                  <a:gd name="T8" fmla="*/ 17 w 851"/>
                  <a:gd name="T9" fmla="*/ 100 h 119"/>
                  <a:gd name="T10" fmla="*/ 842 w 851"/>
                  <a:gd name="T11" fmla="*/ 118 h 119"/>
                  <a:gd name="T12" fmla="*/ 8 w 851"/>
                  <a:gd name="T13" fmla="*/ 118 h 119"/>
                  <a:gd name="T14" fmla="*/ 8 w 851"/>
                  <a:gd name="T15" fmla="*/ 118 h 119"/>
                  <a:gd name="T16" fmla="*/ 0 w 851"/>
                  <a:gd name="T17" fmla="*/ 109 h 119"/>
                  <a:gd name="T18" fmla="*/ 0 w 851"/>
                  <a:gd name="T19" fmla="*/ 9 h 119"/>
                  <a:gd name="T20" fmla="*/ 0 w 851"/>
                  <a:gd name="T21" fmla="*/ 9 h 119"/>
                  <a:gd name="T22" fmla="*/ 8 w 851"/>
                  <a:gd name="T23" fmla="*/ 0 h 119"/>
                  <a:gd name="T24" fmla="*/ 842 w 851"/>
                  <a:gd name="T25" fmla="*/ 0 h 119"/>
                  <a:gd name="T26" fmla="*/ 842 w 851"/>
                  <a:gd name="T27" fmla="*/ 0 h 119"/>
                  <a:gd name="T28" fmla="*/ 850 w 851"/>
                  <a:gd name="T29" fmla="*/ 9 h 119"/>
                  <a:gd name="T30" fmla="*/ 850 w 851"/>
                  <a:gd name="T31" fmla="*/ 109 h 119"/>
                  <a:gd name="T32" fmla="*/ 850 w 851"/>
                  <a:gd name="T33" fmla="*/ 109 h 119"/>
                  <a:gd name="T34" fmla="*/ 842 w 851"/>
                  <a:gd name="T3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1" h="119">
                    <a:moveTo>
                      <a:pt x="17" y="100"/>
                    </a:moveTo>
                    <a:lnTo>
                      <a:pt x="833" y="100"/>
                    </a:lnTo>
                    <a:lnTo>
                      <a:pt x="833" y="17"/>
                    </a:lnTo>
                    <a:lnTo>
                      <a:pt x="17" y="17"/>
                    </a:lnTo>
                    <a:lnTo>
                      <a:pt x="17" y="100"/>
                    </a:lnTo>
                    <a:close/>
                    <a:moveTo>
                      <a:pt x="842" y="118"/>
                    </a:moveTo>
                    <a:lnTo>
                      <a:pt x="8" y="118"/>
                    </a:lnTo>
                    <a:lnTo>
                      <a:pt x="8" y="118"/>
                    </a:lnTo>
                    <a:cubicBezTo>
                      <a:pt x="4" y="118"/>
                      <a:pt x="0" y="114"/>
                      <a:pt x="0" y="1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842" y="0"/>
                    </a:lnTo>
                    <a:lnTo>
                      <a:pt x="842" y="0"/>
                    </a:lnTo>
                    <a:cubicBezTo>
                      <a:pt x="846" y="0"/>
                      <a:pt x="850" y="5"/>
                      <a:pt x="850" y="9"/>
                    </a:cubicBezTo>
                    <a:lnTo>
                      <a:pt x="850" y="109"/>
                    </a:lnTo>
                    <a:lnTo>
                      <a:pt x="850" y="109"/>
                    </a:lnTo>
                    <a:cubicBezTo>
                      <a:pt x="850" y="114"/>
                      <a:pt x="846" y="118"/>
                      <a:pt x="842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70">
                <a:extLst>
                  <a:ext uri="{FF2B5EF4-FFF2-40B4-BE49-F238E27FC236}">
                    <a16:creationId xmlns:a16="http://schemas.microsoft.com/office/drawing/2014/main" id="{E5B5D38D-264D-46AA-AC49-67FEEB163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8258" y="10024713"/>
                <a:ext cx="247327" cy="410883"/>
              </a:xfrm>
              <a:custGeom>
                <a:avLst/>
                <a:gdLst>
                  <a:gd name="T0" fmla="*/ 262 w 275"/>
                  <a:gd name="T1" fmla="*/ 383 h 456"/>
                  <a:gd name="T2" fmla="*/ 223 w 275"/>
                  <a:gd name="T3" fmla="*/ 346 h 456"/>
                  <a:gd name="T4" fmla="*/ 184 w 275"/>
                  <a:gd name="T5" fmla="*/ 311 h 456"/>
                  <a:gd name="T6" fmla="*/ 184 w 275"/>
                  <a:gd name="T7" fmla="*/ 311 h 456"/>
                  <a:gd name="T8" fmla="*/ 176 w 275"/>
                  <a:gd name="T9" fmla="*/ 299 h 456"/>
                  <a:gd name="T10" fmla="*/ 176 w 275"/>
                  <a:gd name="T11" fmla="*/ 299 h 456"/>
                  <a:gd name="T12" fmla="*/ 174 w 275"/>
                  <a:gd name="T13" fmla="*/ 286 h 456"/>
                  <a:gd name="T14" fmla="*/ 172 w 275"/>
                  <a:gd name="T15" fmla="*/ 159 h 456"/>
                  <a:gd name="T16" fmla="*/ 172 w 275"/>
                  <a:gd name="T17" fmla="*/ 34 h 456"/>
                  <a:gd name="T18" fmla="*/ 172 w 275"/>
                  <a:gd name="T19" fmla="*/ 34 h 456"/>
                  <a:gd name="T20" fmla="*/ 162 w 275"/>
                  <a:gd name="T21" fmla="*/ 9 h 456"/>
                  <a:gd name="T22" fmla="*/ 162 w 275"/>
                  <a:gd name="T23" fmla="*/ 9 h 456"/>
                  <a:gd name="T24" fmla="*/ 137 w 275"/>
                  <a:gd name="T25" fmla="*/ 0 h 456"/>
                  <a:gd name="T26" fmla="*/ 137 w 275"/>
                  <a:gd name="T27" fmla="*/ 0 h 456"/>
                  <a:gd name="T28" fmla="*/ 113 w 275"/>
                  <a:gd name="T29" fmla="*/ 9 h 456"/>
                  <a:gd name="T30" fmla="*/ 113 w 275"/>
                  <a:gd name="T31" fmla="*/ 9 h 456"/>
                  <a:gd name="T32" fmla="*/ 103 w 275"/>
                  <a:gd name="T33" fmla="*/ 34 h 456"/>
                  <a:gd name="T34" fmla="*/ 102 w 275"/>
                  <a:gd name="T35" fmla="*/ 159 h 456"/>
                  <a:gd name="T36" fmla="*/ 101 w 275"/>
                  <a:gd name="T37" fmla="*/ 286 h 456"/>
                  <a:gd name="T38" fmla="*/ 101 w 275"/>
                  <a:gd name="T39" fmla="*/ 286 h 456"/>
                  <a:gd name="T40" fmla="*/ 98 w 275"/>
                  <a:gd name="T41" fmla="*/ 299 h 456"/>
                  <a:gd name="T42" fmla="*/ 98 w 275"/>
                  <a:gd name="T43" fmla="*/ 299 h 456"/>
                  <a:gd name="T44" fmla="*/ 89 w 275"/>
                  <a:gd name="T45" fmla="*/ 311 h 456"/>
                  <a:gd name="T46" fmla="*/ 51 w 275"/>
                  <a:gd name="T47" fmla="*/ 346 h 456"/>
                  <a:gd name="T48" fmla="*/ 12 w 275"/>
                  <a:gd name="T49" fmla="*/ 383 h 456"/>
                  <a:gd name="T50" fmla="*/ 12 w 275"/>
                  <a:gd name="T51" fmla="*/ 383 h 456"/>
                  <a:gd name="T52" fmla="*/ 2 w 275"/>
                  <a:gd name="T53" fmla="*/ 399 h 456"/>
                  <a:gd name="T54" fmla="*/ 2 w 275"/>
                  <a:gd name="T55" fmla="*/ 399 h 456"/>
                  <a:gd name="T56" fmla="*/ 2 w 275"/>
                  <a:gd name="T57" fmla="*/ 418 h 456"/>
                  <a:gd name="T58" fmla="*/ 3 w 275"/>
                  <a:gd name="T59" fmla="*/ 423 h 456"/>
                  <a:gd name="T60" fmla="*/ 5 w 275"/>
                  <a:gd name="T61" fmla="*/ 429 h 456"/>
                  <a:gd name="T62" fmla="*/ 5 w 275"/>
                  <a:gd name="T63" fmla="*/ 429 h 456"/>
                  <a:gd name="T64" fmla="*/ 30 w 275"/>
                  <a:gd name="T65" fmla="*/ 451 h 456"/>
                  <a:gd name="T66" fmla="*/ 30 w 275"/>
                  <a:gd name="T67" fmla="*/ 451 h 456"/>
                  <a:gd name="T68" fmla="*/ 62 w 275"/>
                  <a:gd name="T69" fmla="*/ 443 h 456"/>
                  <a:gd name="T70" fmla="*/ 88 w 275"/>
                  <a:gd name="T71" fmla="*/ 419 h 456"/>
                  <a:gd name="T72" fmla="*/ 113 w 275"/>
                  <a:gd name="T73" fmla="*/ 395 h 456"/>
                  <a:gd name="T74" fmla="*/ 113 w 275"/>
                  <a:gd name="T75" fmla="*/ 395 h 456"/>
                  <a:gd name="T76" fmla="*/ 137 w 275"/>
                  <a:gd name="T77" fmla="*/ 385 h 456"/>
                  <a:gd name="T78" fmla="*/ 137 w 275"/>
                  <a:gd name="T79" fmla="*/ 385 h 456"/>
                  <a:gd name="T80" fmla="*/ 161 w 275"/>
                  <a:gd name="T81" fmla="*/ 395 h 456"/>
                  <a:gd name="T82" fmla="*/ 186 w 275"/>
                  <a:gd name="T83" fmla="*/ 419 h 456"/>
                  <a:gd name="T84" fmla="*/ 211 w 275"/>
                  <a:gd name="T85" fmla="*/ 443 h 456"/>
                  <a:gd name="T86" fmla="*/ 211 w 275"/>
                  <a:gd name="T87" fmla="*/ 443 h 456"/>
                  <a:gd name="T88" fmla="*/ 244 w 275"/>
                  <a:gd name="T89" fmla="*/ 451 h 456"/>
                  <a:gd name="T90" fmla="*/ 244 w 275"/>
                  <a:gd name="T91" fmla="*/ 451 h 456"/>
                  <a:gd name="T92" fmla="*/ 269 w 275"/>
                  <a:gd name="T93" fmla="*/ 429 h 456"/>
                  <a:gd name="T94" fmla="*/ 270 w 275"/>
                  <a:gd name="T95" fmla="*/ 423 h 456"/>
                  <a:gd name="T96" fmla="*/ 272 w 275"/>
                  <a:gd name="T97" fmla="*/ 418 h 456"/>
                  <a:gd name="T98" fmla="*/ 272 w 275"/>
                  <a:gd name="T99" fmla="*/ 418 h 456"/>
                  <a:gd name="T100" fmla="*/ 272 w 275"/>
                  <a:gd name="T101" fmla="*/ 399 h 456"/>
                  <a:gd name="T102" fmla="*/ 272 w 275"/>
                  <a:gd name="T103" fmla="*/ 399 h 456"/>
                  <a:gd name="T104" fmla="*/ 262 w 275"/>
                  <a:gd name="T105" fmla="*/ 383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5" h="456">
                    <a:moveTo>
                      <a:pt x="262" y="383"/>
                    </a:moveTo>
                    <a:lnTo>
                      <a:pt x="223" y="346"/>
                    </a:lnTo>
                    <a:lnTo>
                      <a:pt x="184" y="311"/>
                    </a:lnTo>
                    <a:lnTo>
                      <a:pt x="184" y="311"/>
                    </a:lnTo>
                    <a:cubicBezTo>
                      <a:pt x="181" y="307"/>
                      <a:pt x="178" y="303"/>
                      <a:pt x="176" y="299"/>
                    </a:cubicBezTo>
                    <a:lnTo>
                      <a:pt x="176" y="299"/>
                    </a:lnTo>
                    <a:cubicBezTo>
                      <a:pt x="174" y="295"/>
                      <a:pt x="174" y="290"/>
                      <a:pt x="174" y="286"/>
                    </a:cubicBezTo>
                    <a:lnTo>
                      <a:pt x="172" y="159"/>
                    </a:lnTo>
                    <a:lnTo>
                      <a:pt x="172" y="34"/>
                    </a:lnTo>
                    <a:lnTo>
                      <a:pt x="172" y="34"/>
                    </a:lnTo>
                    <a:cubicBezTo>
                      <a:pt x="172" y="25"/>
                      <a:pt x="168" y="16"/>
                      <a:pt x="162" y="9"/>
                    </a:cubicBezTo>
                    <a:lnTo>
                      <a:pt x="162" y="9"/>
                    </a:lnTo>
                    <a:cubicBezTo>
                      <a:pt x="155" y="3"/>
                      <a:pt x="147" y="0"/>
                      <a:pt x="137" y="0"/>
                    </a:cubicBezTo>
                    <a:lnTo>
                      <a:pt x="137" y="0"/>
                    </a:lnTo>
                    <a:cubicBezTo>
                      <a:pt x="127" y="0"/>
                      <a:pt x="119" y="3"/>
                      <a:pt x="113" y="9"/>
                    </a:cubicBezTo>
                    <a:lnTo>
                      <a:pt x="113" y="9"/>
                    </a:lnTo>
                    <a:cubicBezTo>
                      <a:pt x="106" y="16"/>
                      <a:pt x="103" y="25"/>
                      <a:pt x="103" y="34"/>
                    </a:cubicBezTo>
                    <a:lnTo>
                      <a:pt x="102" y="159"/>
                    </a:lnTo>
                    <a:lnTo>
                      <a:pt x="101" y="286"/>
                    </a:lnTo>
                    <a:lnTo>
                      <a:pt x="101" y="286"/>
                    </a:lnTo>
                    <a:cubicBezTo>
                      <a:pt x="101" y="290"/>
                      <a:pt x="100" y="295"/>
                      <a:pt x="98" y="299"/>
                    </a:cubicBezTo>
                    <a:lnTo>
                      <a:pt x="98" y="299"/>
                    </a:lnTo>
                    <a:cubicBezTo>
                      <a:pt x="96" y="303"/>
                      <a:pt x="94" y="307"/>
                      <a:pt x="89" y="311"/>
                    </a:cubicBezTo>
                    <a:lnTo>
                      <a:pt x="51" y="346"/>
                    </a:lnTo>
                    <a:lnTo>
                      <a:pt x="12" y="383"/>
                    </a:lnTo>
                    <a:lnTo>
                      <a:pt x="12" y="383"/>
                    </a:lnTo>
                    <a:cubicBezTo>
                      <a:pt x="7" y="387"/>
                      <a:pt x="3" y="393"/>
                      <a:pt x="2" y="399"/>
                    </a:cubicBezTo>
                    <a:lnTo>
                      <a:pt x="2" y="399"/>
                    </a:lnTo>
                    <a:cubicBezTo>
                      <a:pt x="0" y="404"/>
                      <a:pt x="0" y="411"/>
                      <a:pt x="2" y="418"/>
                    </a:cubicBezTo>
                    <a:lnTo>
                      <a:pt x="3" y="423"/>
                    </a:lnTo>
                    <a:lnTo>
                      <a:pt x="5" y="429"/>
                    </a:lnTo>
                    <a:lnTo>
                      <a:pt x="5" y="429"/>
                    </a:lnTo>
                    <a:cubicBezTo>
                      <a:pt x="9" y="441"/>
                      <a:pt x="19" y="449"/>
                      <a:pt x="30" y="451"/>
                    </a:cubicBezTo>
                    <a:lnTo>
                      <a:pt x="30" y="451"/>
                    </a:lnTo>
                    <a:cubicBezTo>
                      <a:pt x="40" y="455"/>
                      <a:pt x="53" y="452"/>
                      <a:pt x="62" y="443"/>
                    </a:cubicBezTo>
                    <a:lnTo>
                      <a:pt x="88" y="419"/>
                    </a:lnTo>
                    <a:lnTo>
                      <a:pt x="113" y="395"/>
                    </a:lnTo>
                    <a:lnTo>
                      <a:pt x="113" y="395"/>
                    </a:lnTo>
                    <a:cubicBezTo>
                      <a:pt x="120" y="389"/>
                      <a:pt x="128" y="385"/>
                      <a:pt x="137" y="385"/>
                    </a:cubicBezTo>
                    <a:lnTo>
                      <a:pt x="137" y="385"/>
                    </a:lnTo>
                    <a:cubicBezTo>
                      <a:pt x="146" y="385"/>
                      <a:pt x="154" y="389"/>
                      <a:pt x="161" y="395"/>
                    </a:cubicBezTo>
                    <a:lnTo>
                      <a:pt x="186" y="419"/>
                    </a:lnTo>
                    <a:lnTo>
                      <a:pt x="211" y="443"/>
                    </a:lnTo>
                    <a:lnTo>
                      <a:pt x="211" y="443"/>
                    </a:lnTo>
                    <a:cubicBezTo>
                      <a:pt x="221" y="452"/>
                      <a:pt x="233" y="455"/>
                      <a:pt x="244" y="451"/>
                    </a:cubicBezTo>
                    <a:lnTo>
                      <a:pt x="244" y="451"/>
                    </a:lnTo>
                    <a:cubicBezTo>
                      <a:pt x="255" y="449"/>
                      <a:pt x="265" y="441"/>
                      <a:pt x="269" y="429"/>
                    </a:cubicBezTo>
                    <a:lnTo>
                      <a:pt x="270" y="423"/>
                    </a:lnTo>
                    <a:lnTo>
                      <a:pt x="272" y="418"/>
                    </a:lnTo>
                    <a:lnTo>
                      <a:pt x="272" y="418"/>
                    </a:lnTo>
                    <a:cubicBezTo>
                      <a:pt x="274" y="411"/>
                      <a:pt x="274" y="404"/>
                      <a:pt x="272" y="399"/>
                    </a:cubicBezTo>
                    <a:lnTo>
                      <a:pt x="272" y="399"/>
                    </a:lnTo>
                    <a:cubicBezTo>
                      <a:pt x="270" y="393"/>
                      <a:pt x="267" y="387"/>
                      <a:pt x="262" y="3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71">
                <a:extLst>
                  <a:ext uri="{FF2B5EF4-FFF2-40B4-BE49-F238E27FC236}">
                    <a16:creationId xmlns:a16="http://schemas.microsoft.com/office/drawing/2014/main" id="{36DE0BB2-93DE-44C9-80CC-97E0718A6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6289" y="10016735"/>
                <a:ext cx="263283" cy="426839"/>
              </a:xfrm>
              <a:custGeom>
                <a:avLst/>
                <a:gdLst>
                  <a:gd name="T0" fmla="*/ 146 w 293"/>
                  <a:gd name="T1" fmla="*/ 386 h 474"/>
                  <a:gd name="T2" fmla="*/ 226 w 293"/>
                  <a:gd name="T3" fmla="*/ 446 h 474"/>
                  <a:gd name="T4" fmla="*/ 252 w 293"/>
                  <a:gd name="T5" fmla="*/ 453 h 474"/>
                  <a:gd name="T6" fmla="*/ 270 w 293"/>
                  <a:gd name="T7" fmla="*/ 435 h 474"/>
                  <a:gd name="T8" fmla="*/ 273 w 293"/>
                  <a:gd name="T9" fmla="*/ 424 h 474"/>
                  <a:gd name="T10" fmla="*/ 273 w 293"/>
                  <a:gd name="T11" fmla="*/ 410 h 474"/>
                  <a:gd name="T12" fmla="*/ 266 w 293"/>
                  <a:gd name="T13" fmla="*/ 398 h 474"/>
                  <a:gd name="T14" fmla="*/ 187 w 293"/>
                  <a:gd name="T15" fmla="*/ 326 h 474"/>
                  <a:gd name="T16" fmla="*/ 178 w 293"/>
                  <a:gd name="T17" fmla="*/ 312 h 474"/>
                  <a:gd name="T18" fmla="*/ 172 w 293"/>
                  <a:gd name="T19" fmla="*/ 43 h 474"/>
                  <a:gd name="T20" fmla="*/ 165 w 293"/>
                  <a:gd name="T21" fmla="*/ 24 h 474"/>
                  <a:gd name="T22" fmla="*/ 128 w 293"/>
                  <a:gd name="T23" fmla="*/ 24 h 474"/>
                  <a:gd name="T24" fmla="*/ 119 w 293"/>
                  <a:gd name="T25" fmla="*/ 43 h 474"/>
                  <a:gd name="T26" fmla="*/ 119 w 293"/>
                  <a:gd name="T27" fmla="*/ 295 h 474"/>
                  <a:gd name="T28" fmla="*/ 114 w 293"/>
                  <a:gd name="T29" fmla="*/ 312 h 474"/>
                  <a:gd name="T30" fmla="*/ 27 w 293"/>
                  <a:gd name="T31" fmla="*/ 398 h 474"/>
                  <a:gd name="T32" fmla="*/ 19 w 293"/>
                  <a:gd name="T33" fmla="*/ 410 h 474"/>
                  <a:gd name="T34" fmla="*/ 19 w 293"/>
                  <a:gd name="T35" fmla="*/ 424 h 474"/>
                  <a:gd name="T36" fmla="*/ 22 w 293"/>
                  <a:gd name="T37" fmla="*/ 435 h 474"/>
                  <a:gd name="T38" fmla="*/ 41 w 293"/>
                  <a:gd name="T39" fmla="*/ 453 h 474"/>
                  <a:gd name="T40" fmla="*/ 116 w 293"/>
                  <a:gd name="T41" fmla="*/ 398 h 474"/>
                  <a:gd name="T42" fmla="*/ 146 w 293"/>
                  <a:gd name="T43" fmla="*/ 386 h 474"/>
                  <a:gd name="T44" fmla="*/ 245 w 293"/>
                  <a:gd name="T45" fmla="*/ 471 h 474"/>
                  <a:gd name="T46" fmla="*/ 164 w 293"/>
                  <a:gd name="T47" fmla="*/ 410 h 474"/>
                  <a:gd name="T48" fmla="*/ 128 w 293"/>
                  <a:gd name="T49" fmla="*/ 410 h 474"/>
                  <a:gd name="T50" fmla="*/ 77 w 293"/>
                  <a:gd name="T51" fmla="*/ 459 h 474"/>
                  <a:gd name="T52" fmla="*/ 37 w 293"/>
                  <a:gd name="T53" fmla="*/ 469 h 474"/>
                  <a:gd name="T54" fmla="*/ 3 w 293"/>
                  <a:gd name="T55" fmla="*/ 429 h 474"/>
                  <a:gd name="T56" fmla="*/ 2 w 293"/>
                  <a:gd name="T57" fmla="*/ 405 h 474"/>
                  <a:gd name="T58" fmla="*/ 15 w 293"/>
                  <a:gd name="T59" fmla="*/ 385 h 474"/>
                  <a:gd name="T60" fmla="*/ 93 w 293"/>
                  <a:gd name="T61" fmla="*/ 313 h 474"/>
                  <a:gd name="T62" fmla="*/ 99 w 293"/>
                  <a:gd name="T63" fmla="*/ 305 h 474"/>
                  <a:gd name="T64" fmla="*/ 103 w 293"/>
                  <a:gd name="T65" fmla="*/ 43 h 474"/>
                  <a:gd name="T66" fmla="*/ 116 w 293"/>
                  <a:gd name="T67" fmla="*/ 12 h 474"/>
                  <a:gd name="T68" fmla="*/ 146 w 293"/>
                  <a:gd name="T69" fmla="*/ 0 h 474"/>
                  <a:gd name="T70" fmla="*/ 177 w 293"/>
                  <a:gd name="T71" fmla="*/ 12 h 474"/>
                  <a:gd name="T72" fmla="*/ 189 w 293"/>
                  <a:gd name="T73" fmla="*/ 43 h 474"/>
                  <a:gd name="T74" fmla="*/ 190 w 293"/>
                  <a:gd name="T75" fmla="*/ 295 h 474"/>
                  <a:gd name="T76" fmla="*/ 193 w 293"/>
                  <a:gd name="T77" fmla="*/ 305 h 474"/>
                  <a:gd name="T78" fmla="*/ 277 w 293"/>
                  <a:gd name="T79" fmla="*/ 385 h 474"/>
                  <a:gd name="T80" fmla="*/ 289 w 293"/>
                  <a:gd name="T81" fmla="*/ 405 h 474"/>
                  <a:gd name="T82" fmla="*/ 289 w 293"/>
                  <a:gd name="T83" fmla="*/ 429 h 474"/>
                  <a:gd name="T84" fmla="*/ 286 w 293"/>
                  <a:gd name="T85" fmla="*/ 439 h 474"/>
                  <a:gd name="T86" fmla="*/ 256 w 293"/>
                  <a:gd name="T87" fmla="*/ 469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3" h="474">
                    <a:moveTo>
                      <a:pt x="146" y="386"/>
                    </a:moveTo>
                    <a:lnTo>
                      <a:pt x="146" y="386"/>
                    </a:lnTo>
                    <a:cubicBezTo>
                      <a:pt x="157" y="386"/>
                      <a:pt x="168" y="390"/>
                      <a:pt x="176" y="398"/>
                    </a:cubicBezTo>
                    <a:lnTo>
                      <a:pt x="226" y="446"/>
                    </a:lnTo>
                    <a:lnTo>
                      <a:pt x="226" y="446"/>
                    </a:lnTo>
                    <a:cubicBezTo>
                      <a:pt x="233" y="453"/>
                      <a:pt x="242" y="456"/>
                      <a:pt x="252" y="453"/>
                    </a:cubicBezTo>
                    <a:lnTo>
                      <a:pt x="252" y="453"/>
                    </a:lnTo>
                    <a:cubicBezTo>
                      <a:pt x="260" y="450"/>
                      <a:pt x="267" y="444"/>
                      <a:pt x="270" y="435"/>
                    </a:cubicBezTo>
                    <a:lnTo>
                      <a:pt x="273" y="424"/>
                    </a:lnTo>
                    <a:lnTo>
                      <a:pt x="273" y="424"/>
                    </a:lnTo>
                    <a:cubicBezTo>
                      <a:pt x="274" y="419"/>
                      <a:pt x="274" y="414"/>
                      <a:pt x="273" y="410"/>
                    </a:cubicBezTo>
                    <a:lnTo>
                      <a:pt x="273" y="410"/>
                    </a:lnTo>
                    <a:cubicBezTo>
                      <a:pt x="272" y="405"/>
                      <a:pt x="269" y="401"/>
                      <a:pt x="266" y="398"/>
                    </a:cubicBezTo>
                    <a:lnTo>
                      <a:pt x="266" y="398"/>
                    </a:lnTo>
                    <a:lnTo>
                      <a:pt x="187" y="326"/>
                    </a:lnTo>
                    <a:lnTo>
                      <a:pt x="187" y="326"/>
                    </a:lnTo>
                    <a:cubicBezTo>
                      <a:pt x="183" y="322"/>
                      <a:pt x="180" y="317"/>
                      <a:pt x="178" y="312"/>
                    </a:cubicBezTo>
                    <a:lnTo>
                      <a:pt x="178" y="312"/>
                    </a:lnTo>
                    <a:cubicBezTo>
                      <a:pt x="175" y="306"/>
                      <a:pt x="174" y="301"/>
                      <a:pt x="174" y="295"/>
                    </a:cubicBezTo>
                    <a:lnTo>
                      <a:pt x="172" y="43"/>
                    </a:lnTo>
                    <a:lnTo>
                      <a:pt x="172" y="43"/>
                    </a:lnTo>
                    <a:cubicBezTo>
                      <a:pt x="172" y="36"/>
                      <a:pt x="170" y="30"/>
                      <a:pt x="165" y="24"/>
                    </a:cubicBezTo>
                    <a:lnTo>
                      <a:pt x="165" y="24"/>
                    </a:lnTo>
                    <a:cubicBezTo>
                      <a:pt x="155" y="15"/>
                      <a:pt x="137" y="15"/>
                      <a:pt x="128" y="24"/>
                    </a:cubicBezTo>
                    <a:lnTo>
                      <a:pt x="128" y="24"/>
                    </a:lnTo>
                    <a:cubicBezTo>
                      <a:pt x="123" y="30"/>
                      <a:pt x="120" y="36"/>
                      <a:pt x="119" y="43"/>
                    </a:cubicBezTo>
                    <a:lnTo>
                      <a:pt x="119" y="295"/>
                    </a:lnTo>
                    <a:lnTo>
                      <a:pt x="119" y="295"/>
                    </a:lnTo>
                    <a:cubicBezTo>
                      <a:pt x="119" y="301"/>
                      <a:pt x="117" y="306"/>
                      <a:pt x="114" y="312"/>
                    </a:cubicBezTo>
                    <a:lnTo>
                      <a:pt x="114" y="312"/>
                    </a:lnTo>
                    <a:cubicBezTo>
                      <a:pt x="112" y="317"/>
                      <a:pt x="108" y="322"/>
                      <a:pt x="104" y="326"/>
                    </a:cubicBezTo>
                    <a:lnTo>
                      <a:pt x="27" y="398"/>
                    </a:lnTo>
                    <a:lnTo>
                      <a:pt x="27" y="398"/>
                    </a:lnTo>
                    <a:cubicBezTo>
                      <a:pt x="22" y="401"/>
                      <a:pt x="20" y="405"/>
                      <a:pt x="19" y="410"/>
                    </a:cubicBezTo>
                    <a:lnTo>
                      <a:pt x="19" y="410"/>
                    </a:lnTo>
                    <a:cubicBezTo>
                      <a:pt x="18" y="414"/>
                      <a:pt x="18" y="419"/>
                      <a:pt x="19" y="424"/>
                    </a:cubicBezTo>
                    <a:lnTo>
                      <a:pt x="22" y="435"/>
                    </a:lnTo>
                    <a:lnTo>
                      <a:pt x="22" y="435"/>
                    </a:lnTo>
                    <a:cubicBezTo>
                      <a:pt x="25" y="444"/>
                      <a:pt x="32" y="450"/>
                      <a:pt x="41" y="453"/>
                    </a:cubicBezTo>
                    <a:lnTo>
                      <a:pt x="41" y="453"/>
                    </a:lnTo>
                    <a:cubicBezTo>
                      <a:pt x="49" y="456"/>
                      <a:pt x="59" y="453"/>
                      <a:pt x="65" y="446"/>
                    </a:cubicBezTo>
                    <a:lnTo>
                      <a:pt x="116" y="398"/>
                    </a:lnTo>
                    <a:lnTo>
                      <a:pt x="116" y="398"/>
                    </a:lnTo>
                    <a:cubicBezTo>
                      <a:pt x="125" y="390"/>
                      <a:pt x="135" y="386"/>
                      <a:pt x="146" y="386"/>
                    </a:cubicBezTo>
                    <a:close/>
                    <a:moveTo>
                      <a:pt x="245" y="471"/>
                    </a:moveTo>
                    <a:lnTo>
                      <a:pt x="245" y="471"/>
                    </a:lnTo>
                    <a:cubicBezTo>
                      <a:pt x="234" y="471"/>
                      <a:pt x="223" y="466"/>
                      <a:pt x="215" y="459"/>
                    </a:cubicBezTo>
                    <a:lnTo>
                      <a:pt x="164" y="410"/>
                    </a:lnTo>
                    <a:lnTo>
                      <a:pt x="164" y="410"/>
                    </a:lnTo>
                    <a:cubicBezTo>
                      <a:pt x="155" y="401"/>
                      <a:pt x="138" y="401"/>
                      <a:pt x="128" y="410"/>
                    </a:cubicBezTo>
                    <a:lnTo>
                      <a:pt x="77" y="459"/>
                    </a:lnTo>
                    <a:lnTo>
                      <a:pt x="77" y="459"/>
                    </a:lnTo>
                    <a:cubicBezTo>
                      <a:pt x="66" y="469"/>
                      <a:pt x="51" y="473"/>
                      <a:pt x="37" y="469"/>
                    </a:cubicBezTo>
                    <a:lnTo>
                      <a:pt x="37" y="469"/>
                    </a:lnTo>
                    <a:cubicBezTo>
                      <a:pt x="22" y="465"/>
                      <a:pt x="11" y="455"/>
                      <a:pt x="6" y="439"/>
                    </a:cubicBezTo>
                    <a:lnTo>
                      <a:pt x="3" y="429"/>
                    </a:lnTo>
                    <a:lnTo>
                      <a:pt x="3" y="429"/>
                    </a:lnTo>
                    <a:cubicBezTo>
                      <a:pt x="0" y="421"/>
                      <a:pt x="0" y="413"/>
                      <a:pt x="2" y="405"/>
                    </a:cubicBezTo>
                    <a:lnTo>
                      <a:pt x="2" y="405"/>
                    </a:lnTo>
                    <a:cubicBezTo>
                      <a:pt x="5" y="398"/>
                      <a:pt x="9" y="391"/>
                      <a:pt x="15" y="385"/>
                    </a:cubicBezTo>
                    <a:lnTo>
                      <a:pt x="93" y="313"/>
                    </a:lnTo>
                    <a:lnTo>
                      <a:pt x="93" y="313"/>
                    </a:lnTo>
                    <a:cubicBezTo>
                      <a:pt x="96" y="312"/>
                      <a:pt x="98" y="308"/>
                      <a:pt x="99" y="305"/>
                    </a:cubicBezTo>
                    <a:lnTo>
                      <a:pt x="99" y="305"/>
                    </a:lnTo>
                    <a:cubicBezTo>
                      <a:pt x="101" y="301"/>
                      <a:pt x="102" y="298"/>
                      <a:pt x="102" y="295"/>
                    </a:cubicBezTo>
                    <a:lnTo>
                      <a:pt x="103" y="43"/>
                    </a:lnTo>
                    <a:lnTo>
                      <a:pt x="103" y="43"/>
                    </a:lnTo>
                    <a:cubicBezTo>
                      <a:pt x="103" y="31"/>
                      <a:pt x="107" y="21"/>
                      <a:pt x="116" y="12"/>
                    </a:cubicBezTo>
                    <a:lnTo>
                      <a:pt x="116" y="12"/>
                    </a:lnTo>
                    <a:cubicBezTo>
                      <a:pt x="123" y="5"/>
                      <a:pt x="135" y="0"/>
                      <a:pt x="146" y="0"/>
                    </a:cubicBezTo>
                    <a:lnTo>
                      <a:pt x="146" y="0"/>
                    </a:lnTo>
                    <a:cubicBezTo>
                      <a:pt x="157" y="0"/>
                      <a:pt x="168" y="5"/>
                      <a:pt x="177" y="12"/>
                    </a:cubicBezTo>
                    <a:lnTo>
                      <a:pt x="177" y="12"/>
                    </a:lnTo>
                    <a:cubicBezTo>
                      <a:pt x="184" y="21"/>
                      <a:pt x="189" y="31"/>
                      <a:pt x="189" y="43"/>
                    </a:cubicBezTo>
                    <a:lnTo>
                      <a:pt x="190" y="295"/>
                    </a:lnTo>
                    <a:lnTo>
                      <a:pt x="190" y="295"/>
                    </a:lnTo>
                    <a:cubicBezTo>
                      <a:pt x="191" y="298"/>
                      <a:pt x="191" y="301"/>
                      <a:pt x="193" y="305"/>
                    </a:cubicBezTo>
                    <a:lnTo>
                      <a:pt x="193" y="305"/>
                    </a:lnTo>
                    <a:cubicBezTo>
                      <a:pt x="194" y="308"/>
                      <a:pt x="196" y="312"/>
                      <a:pt x="199" y="313"/>
                    </a:cubicBezTo>
                    <a:lnTo>
                      <a:pt x="277" y="385"/>
                    </a:lnTo>
                    <a:lnTo>
                      <a:pt x="277" y="385"/>
                    </a:lnTo>
                    <a:cubicBezTo>
                      <a:pt x="283" y="391"/>
                      <a:pt x="287" y="398"/>
                      <a:pt x="289" y="405"/>
                    </a:cubicBezTo>
                    <a:lnTo>
                      <a:pt x="289" y="405"/>
                    </a:lnTo>
                    <a:cubicBezTo>
                      <a:pt x="292" y="413"/>
                      <a:pt x="291" y="421"/>
                      <a:pt x="289" y="429"/>
                    </a:cubicBezTo>
                    <a:lnTo>
                      <a:pt x="286" y="439"/>
                    </a:lnTo>
                    <a:lnTo>
                      <a:pt x="286" y="439"/>
                    </a:lnTo>
                    <a:cubicBezTo>
                      <a:pt x="282" y="455"/>
                      <a:pt x="270" y="465"/>
                      <a:pt x="256" y="469"/>
                    </a:cubicBezTo>
                    <a:lnTo>
                      <a:pt x="256" y="469"/>
                    </a:lnTo>
                    <a:cubicBezTo>
                      <a:pt x="252" y="470"/>
                      <a:pt x="248" y="471"/>
                      <a:pt x="245" y="4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72">
                <a:extLst>
                  <a:ext uri="{FF2B5EF4-FFF2-40B4-BE49-F238E27FC236}">
                    <a16:creationId xmlns:a16="http://schemas.microsoft.com/office/drawing/2014/main" id="{3595EC2E-EA48-483F-B64D-FCC3E7B27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9397" y="10192257"/>
                <a:ext cx="514601" cy="781872"/>
              </a:xfrm>
              <a:custGeom>
                <a:avLst/>
                <a:gdLst>
                  <a:gd name="T0" fmla="*/ 522 w 567"/>
                  <a:gd name="T1" fmla="*/ 242 h 865"/>
                  <a:gd name="T2" fmla="*/ 522 w 567"/>
                  <a:gd name="T3" fmla="*/ 242 h 865"/>
                  <a:gd name="T4" fmla="*/ 356 w 567"/>
                  <a:gd name="T5" fmla="*/ 21 h 865"/>
                  <a:gd name="T6" fmla="*/ 356 w 567"/>
                  <a:gd name="T7" fmla="*/ 21 h 865"/>
                  <a:gd name="T8" fmla="*/ 54 w 567"/>
                  <a:gd name="T9" fmla="*/ 640 h 865"/>
                  <a:gd name="T10" fmla="*/ 54 w 567"/>
                  <a:gd name="T11" fmla="*/ 640 h 865"/>
                  <a:gd name="T12" fmla="*/ 342 w 567"/>
                  <a:gd name="T13" fmla="*/ 691 h 865"/>
                  <a:gd name="T14" fmla="*/ 342 w 567"/>
                  <a:gd name="T15" fmla="*/ 691 h 865"/>
                  <a:gd name="T16" fmla="*/ 522 w 567"/>
                  <a:gd name="T17" fmla="*/ 24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7" h="865">
                    <a:moveTo>
                      <a:pt x="522" y="242"/>
                    </a:moveTo>
                    <a:lnTo>
                      <a:pt x="522" y="242"/>
                    </a:lnTo>
                    <a:cubicBezTo>
                      <a:pt x="522" y="242"/>
                      <a:pt x="497" y="0"/>
                      <a:pt x="356" y="21"/>
                    </a:cubicBezTo>
                    <a:lnTo>
                      <a:pt x="356" y="21"/>
                    </a:lnTo>
                    <a:cubicBezTo>
                      <a:pt x="201" y="43"/>
                      <a:pt x="0" y="417"/>
                      <a:pt x="54" y="640"/>
                    </a:cubicBezTo>
                    <a:lnTo>
                      <a:pt x="54" y="640"/>
                    </a:lnTo>
                    <a:cubicBezTo>
                      <a:pt x="107" y="861"/>
                      <a:pt x="277" y="864"/>
                      <a:pt x="342" y="691"/>
                    </a:cubicBezTo>
                    <a:lnTo>
                      <a:pt x="342" y="691"/>
                    </a:lnTo>
                    <a:cubicBezTo>
                      <a:pt x="441" y="432"/>
                      <a:pt x="566" y="696"/>
                      <a:pt x="522" y="2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73">
                <a:extLst>
                  <a:ext uri="{FF2B5EF4-FFF2-40B4-BE49-F238E27FC236}">
                    <a16:creationId xmlns:a16="http://schemas.microsoft.com/office/drawing/2014/main" id="{52DBB4BC-22D0-42FF-866A-3EF1838FB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7375" y="10200236"/>
                <a:ext cx="494654" cy="737993"/>
              </a:xfrm>
              <a:custGeom>
                <a:avLst/>
                <a:gdLst>
                  <a:gd name="T0" fmla="*/ 363 w 549"/>
                  <a:gd name="T1" fmla="*/ 20 h 815"/>
                  <a:gd name="T2" fmla="*/ 363 w 549"/>
                  <a:gd name="T3" fmla="*/ 20 h 815"/>
                  <a:gd name="T4" fmla="*/ 348 w 549"/>
                  <a:gd name="T5" fmla="*/ 21 h 815"/>
                  <a:gd name="T6" fmla="*/ 348 w 549"/>
                  <a:gd name="T7" fmla="*/ 21 h 815"/>
                  <a:gd name="T8" fmla="*/ 174 w 549"/>
                  <a:gd name="T9" fmla="*/ 167 h 815"/>
                  <a:gd name="T10" fmla="*/ 174 w 549"/>
                  <a:gd name="T11" fmla="*/ 167 h 815"/>
                  <a:gd name="T12" fmla="*/ 53 w 549"/>
                  <a:gd name="T13" fmla="*/ 629 h 815"/>
                  <a:gd name="T14" fmla="*/ 53 w 549"/>
                  <a:gd name="T15" fmla="*/ 629 h 815"/>
                  <a:gd name="T16" fmla="*/ 191 w 549"/>
                  <a:gd name="T17" fmla="*/ 797 h 815"/>
                  <a:gd name="T18" fmla="*/ 191 w 549"/>
                  <a:gd name="T19" fmla="*/ 797 h 815"/>
                  <a:gd name="T20" fmla="*/ 325 w 549"/>
                  <a:gd name="T21" fmla="*/ 681 h 815"/>
                  <a:gd name="T22" fmla="*/ 325 w 549"/>
                  <a:gd name="T23" fmla="*/ 681 h 815"/>
                  <a:gd name="T24" fmla="*/ 449 w 549"/>
                  <a:gd name="T25" fmla="*/ 537 h 815"/>
                  <a:gd name="T26" fmla="*/ 449 w 549"/>
                  <a:gd name="T27" fmla="*/ 537 h 815"/>
                  <a:gd name="T28" fmla="*/ 505 w 549"/>
                  <a:gd name="T29" fmla="*/ 235 h 815"/>
                  <a:gd name="T30" fmla="*/ 505 w 549"/>
                  <a:gd name="T31" fmla="*/ 235 h 815"/>
                  <a:gd name="T32" fmla="*/ 421 w 549"/>
                  <a:gd name="T33" fmla="*/ 40 h 815"/>
                  <a:gd name="T34" fmla="*/ 421 w 549"/>
                  <a:gd name="T35" fmla="*/ 40 h 815"/>
                  <a:gd name="T36" fmla="*/ 363 w 549"/>
                  <a:gd name="T37" fmla="*/ 20 h 815"/>
                  <a:gd name="T38" fmla="*/ 196 w 549"/>
                  <a:gd name="T39" fmla="*/ 814 h 815"/>
                  <a:gd name="T40" fmla="*/ 196 w 549"/>
                  <a:gd name="T41" fmla="*/ 814 h 815"/>
                  <a:gd name="T42" fmla="*/ 190 w 549"/>
                  <a:gd name="T43" fmla="*/ 814 h 815"/>
                  <a:gd name="T44" fmla="*/ 190 w 549"/>
                  <a:gd name="T45" fmla="*/ 814 h 815"/>
                  <a:gd name="T46" fmla="*/ 36 w 549"/>
                  <a:gd name="T47" fmla="*/ 633 h 815"/>
                  <a:gd name="T48" fmla="*/ 36 w 549"/>
                  <a:gd name="T49" fmla="*/ 633 h 815"/>
                  <a:gd name="T50" fmla="*/ 160 w 549"/>
                  <a:gd name="T51" fmla="*/ 157 h 815"/>
                  <a:gd name="T52" fmla="*/ 160 w 549"/>
                  <a:gd name="T53" fmla="*/ 157 h 815"/>
                  <a:gd name="T54" fmla="*/ 346 w 549"/>
                  <a:gd name="T55" fmla="*/ 4 h 815"/>
                  <a:gd name="T56" fmla="*/ 346 w 549"/>
                  <a:gd name="T57" fmla="*/ 4 h 815"/>
                  <a:gd name="T58" fmla="*/ 431 w 549"/>
                  <a:gd name="T59" fmla="*/ 27 h 815"/>
                  <a:gd name="T60" fmla="*/ 431 w 549"/>
                  <a:gd name="T61" fmla="*/ 27 h 815"/>
                  <a:gd name="T62" fmla="*/ 522 w 549"/>
                  <a:gd name="T63" fmla="*/ 233 h 815"/>
                  <a:gd name="T64" fmla="*/ 522 w 549"/>
                  <a:gd name="T65" fmla="*/ 233 h 815"/>
                  <a:gd name="T66" fmla="*/ 522 w 549"/>
                  <a:gd name="T67" fmla="*/ 233 h 815"/>
                  <a:gd name="T68" fmla="*/ 522 w 549"/>
                  <a:gd name="T69" fmla="*/ 233 h 815"/>
                  <a:gd name="T70" fmla="*/ 456 w 549"/>
                  <a:gd name="T71" fmla="*/ 552 h 815"/>
                  <a:gd name="T72" fmla="*/ 456 w 549"/>
                  <a:gd name="T73" fmla="*/ 552 h 815"/>
                  <a:gd name="T74" fmla="*/ 342 w 549"/>
                  <a:gd name="T75" fmla="*/ 686 h 815"/>
                  <a:gd name="T76" fmla="*/ 342 w 549"/>
                  <a:gd name="T77" fmla="*/ 686 h 815"/>
                  <a:gd name="T78" fmla="*/ 196 w 549"/>
                  <a:gd name="T79" fmla="*/ 814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9" h="815">
                    <a:moveTo>
                      <a:pt x="363" y="20"/>
                    </a:moveTo>
                    <a:lnTo>
                      <a:pt x="363" y="20"/>
                    </a:lnTo>
                    <a:cubicBezTo>
                      <a:pt x="358" y="20"/>
                      <a:pt x="353" y="20"/>
                      <a:pt x="348" y="21"/>
                    </a:cubicBezTo>
                    <a:lnTo>
                      <a:pt x="348" y="21"/>
                    </a:lnTo>
                    <a:cubicBezTo>
                      <a:pt x="295" y="28"/>
                      <a:pt x="232" y="82"/>
                      <a:pt x="174" y="167"/>
                    </a:cubicBezTo>
                    <a:lnTo>
                      <a:pt x="174" y="167"/>
                    </a:lnTo>
                    <a:cubicBezTo>
                      <a:pt x="56" y="341"/>
                      <a:pt x="28" y="529"/>
                      <a:pt x="53" y="629"/>
                    </a:cubicBezTo>
                    <a:lnTo>
                      <a:pt x="53" y="629"/>
                    </a:lnTo>
                    <a:cubicBezTo>
                      <a:pt x="77" y="731"/>
                      <a:pt x="129" y="793"/>
                      <a:pt x="191" y="797"/>
                    </a:cubicBezTo>
                    <a:lnTo>
                      <a:pt x="191" y="797"/>
                    </a:lnTo>
                    <a:cubicBezTo>
                      <a:pt x="245" y="801"/>
                      <a:pt x="297" y="756"/>
                      <a:pt x="325" y="681"/>
                    </a:cubicBezTo>
                    <a:lnTo>
                      <a:pt x="325" y="681"/>
                    </a:lnTo>
                    <a:cubicBezTo>
                      <a:pt x="366" y="573"/>
                      <a:pt x="412" y="552"/>
                      <a:pt x="449" y="537"/>
                    </a:cubicBezTo>
                    <a:lnTo>
                      <a:pt x="449" y="537"/>
                    </a:lnTo>
                    <a:cubicBezTo>
                      <a:pt x="498" y="515"/>
                      <a:pt x="530" y="500"/>
                      <a:pt x="505" y="235"/>
                    </a:cubicBezTo>
                    <a:lnTo>
                      <a:pt x="505" y="235"/>
                    </a:lnTo>
                    <a:cubicBezTo>
                      <a:pt x="504" y="233"/>
                      <a:pt x="489" y="93"/>
                      <a:pt x="421" y="40"/>
                    </a:cubicBezTo>
                    <a:lnTo>
                      <a:pt x="421" y="40"/>
                    </a:lnTo>
                    <a:cubicBezTo>
                      <a:pt x="404" y="27"/>
                      <a:pt x="384" y="20"/>
                      <a:pt x="363" y="20"/>
                    </a:cubicBezTo>
                    <a:close/>
                    <a:moveTo>
                      <a:pt x="196" y="814"/>
                    </a:moveTo>
                    <a:lnTo>
                      <a:pt x="196" y="814"/>
                    </a:lnTo>
                    <a:cubicBezTo>
                      <a:pt x="194" y="814"/>
                      <a:pt x="192" y="814"/>
                      <a:pt x="190" y="814"/>
                    </a:cubicBezTo>
                    <a:lnTo>
                      <a:pt x="190" y="814"/>
                    </a:lnTo>
                    <a:cubicBezTo>
                      <a:pt x="120" y="810"/>
                      <a:pt x="63" y="742"/>
                      <a:pt x="36" y="633"/>
                    </a:cubicBezTo>
                    <a:lnTo>
                      <a:pt x="36" y="633"/>
                    </a:lnTo>
                    <a:cubicBezTo>
                      <a:pt x="0" y="484"/>
                      <a:pt x="75" y="282"/>
                      <a:pt x="160" y="157"/>
                    </a:cubicBezTo>
                    <a:lnTo>
                      <a:pt x="160" y="157"/>
                    </a:lnTo>
                    <a:cubicBezTo>
                      <a:pt x="222" y="67"/>
                      <a:pt x="287" y="13"/>
                      <a:pt x="346" y="4"/>
                    </a:cubicBezTo>
                    <a:lnTo>
                      <a:pt x="346" y="4"/>
                    </a:lnTo>
                    <a:cubicBezTo>
                      <a:pt x="378" y="0"/>
                      <a:pt x="406" y="8"/>
                      <a:pt x="431" y="27"/>
                    </a:cubicBezTo>
                    <a:lnTo>
                      <a:pt x="431" y="27"/>
                    </a:lnTo>
                    <a:cubicBezTo>
                      <a:pt x="505" y="84"/>
                      <a:pt x="521" y="227"/>
                      <a:pt x="522" y="233"/>
                    </a:cubicBezTo>
                    <a:lnTo>
                      <a:pt x="522" y="233"/>
                    </a:lnTo>
                    <a:lnTo>
                      <a:pt x="522" y="233"/>
                    </a:lnTo>
                    <a:lnTo>
                      <a:pt x="522" y="233"/>
                    </a:lnTo>
                    <a:cubicBezTo>
                      <a:pt x="548" y="510"/>
                      <a:pt x="511" y="527"/>
                      <a:pt x="456" y="552"/>
                    </a:cubicBezTo>
                    <a:lnTo>
                      <a:pt x="456" y="552"/>
                    </a:lnTo>
                    <a:cubicBezTo>
                      <a:pt x="422" y="567"/>
                      <a:pt x="379" y="585"/>
                      <a:pt x="342" y="686"/>
                    </a:cubicBezTo>
                    <a:lnTo>
                      <a:pt x="342" y="686"/>
                    </a:lnTo>
                    <a:cubicBezTo>
                      <a:pt x="311" y="766"/>
                      <a:pt x="256" y="814"/>
                      <a:pt x="196" y="8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74">
                <a:extLst>
                  <a:ext uri="{FF2B5EF4-FFF2-40B4-BE49-F238E27FC236}">
                    <a16:creationId xmlns:a16="http://schemas.microsoft.com/office/drawing/2014/main" id="{EA404BD1-AFC3-42BA-97E2-60896382F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5855" y="10192257"/>
                <a:ext cx="514601" cy="781872"/>
              </a:xfrm>
              <a:custGeom>
                <a:avLst/>
                <a:gdLst>
                  <a:gd name="T0" fmla="*/ 44 w 567"/>
                  <a:gd name="T1" fmla="*/ 242 h 865"/>
                  <a:gd name="T2" fmla="*/ 44 w 567"/>
                  <a:gd name="T3" fmla="*/ 242 h 865"/>
                  <a:gd name="T4" fmla="*/ 210 w 567"/>
                  <a:gd name="T5" fmla="*/ 21 h 865"/>
                  <a:gd name="T6" fmla="*/ 210 w 567"/>
                  <a:gd name="T7" fmla="*/ 21 h 865"/>
                  <a:gd name="T8" fmla="*/ 513 w 567"/>
                  <a:gd name="T9" fmla="*/ 640 h 865"/>
                  <a:gd name="T10" fmla="*/ 513 w 567"/>
                  <a:gd name="T11" fmla="*/ 640 h 865"/>
                  <a:gd name="T12" fmla="*/ 224 w 567"/>
                  <a:gd name="T13" fmla="*/ 691 h 865"/>
                  <a:gd name="T14" fmla="*/ 224 w 567"/>
                  <a:gd name="T15" fmla="*/ 691 h 865"/>
                  <a:gd name="T16" fmla="*/ 44 w 567"/>
                  <a:gd name="T17" fmla="*/ 24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7" h="865">
                    <a:moveTo>
                      <a:pt x="44" y="242"/>
                    </a:moveTo>
                    <a:lnTo>
                      <a:pt x="44" y="242"/>
                    </a:lnTo>
                    <a:cubicBezTo>
                      <a:pt x="44" y="242"/>
                      <a:pt x="70" y="0"/>
                      <a:pt x="210" y="21"/>
                    </a:cubicBezTo>
                    <a:lnTo>
                      <a:pt x="210" y="21"/>
                    </a:lnTo>
                    <a:cubicBezTo>
                      <a:pt x="366" y="43"/>
                      <a:pt x="566" y="417"/>
                      <a:pt x="513" y="640"/>
                    </a:cubicBezTo>
                    <a:lnTo>
                      <a:pt x="513" y="640"/>
                    </a:lnTo>
                    <a:cubicBezTo>
                      <a:pt x="459" y="861"/>
                      <a:pt x="290" y="864"/>
                      <a:pt x="224" y="691"/>
                    </a:cubicBezTo>
                    <a:lnTo>
                      <a:pt x="224" y="691"/>
                    </a:lnTo>
                    <a:cubicBezTo>
                      <a:pt x="126" y="432"/>
                      <a:pt x="0" y="696"/>
                      <a:pt x="44" y="2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75">
                <a:extLst>
                  <a:ext uri="{FF2B5EF4-FFF2-40B4-BE49-F238E27FC236}">
                    <a16:creationId xmlns:a16="http://schemas.microsoft.com/office/drawing/2014/main" id="{AA41B2C5-E9EA-4760-AA61-A50A9AD2B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3833" y="10200236"/>
                <a:ext cx="494654" cy="737993"/>
              </a:xfrm>
              <a:custGeom>
                <a:avLst/>
                <a:gdLst>
                  <a:gd name="T0" fmla="*/ 44 w 549"/>
                  <a:gd name="T1" fmla="*/ 235 h 815"/>
                  <a:gd name="T2" fmla="*/ 44 w 549"/>
                  <a:gd name="T3" fmla="*/ 235 h 815"/>
                  <a:gd name="T4" fmla="*/ 100 w 549"/>
                  <a:gd name="T5" fmla="*/ 537 h 815"/>
                  <a:gd name="T6" fmla="*/ 100 w 549"/>
                  <a:gd name="T7" fmla="*/ 537 h 815"/>
                  <a:gd name="T8" fmla="*/ 222 w 549"/>
                  <a:gd name="T9" fmla="*/ 681 h 815"/>
                  <a:gd name="T10" fmla="*/ 222 w 549"/>
                  <a:gd name="T11" fmla="*/ 681 h 815"/>
                  <a:gd name="T12" fmla="*/ 357 w 549"/>
                  <a:gd name="T13" fmla="*/ 797 h 815"/>
                  <a:gd name="T14" fmla="*/ 357 w 549"/>
                  <a:gd name="T15" fmla="*/ 797 h 815"/>
                  <a:gd name="T16" fmla="*/ 495 w 549"/>
                  <a:gd name="T17" fmla="*/ 629 h 815"/>
                  <a:gd name="T18" fmla="*/ 495 w 549"/>
                  <a:gd name="T19" fmla="*/ 629 h 815"/>
                  <a:gd name="T20" fmla="*/ 374 w 549"/>
                  <a:gd name="T21" fmla="*/ 167 h 815"/>
                  <a:gd name="T22" fmla="*/ 374 w 549"/>
                  <a:gd name="T23" fmla="*/ 167 h 815"/>
                  <a:gd name="T24" fmla="*/ 200 w 549"/>
                  <a:gd name="T25" fmla="*/ 21 h 815"/>
                  <a:gd name="T26" fmla="*/ 200 w 549"/>
                  <a:gd name="T27" fmla="*/ 21 h 815"/>
                  <a:gd name="T28" fmla="*/ 127 w 549"/>
                  <a:gd name="T29" fmla="*/ 40 h 815"/>
                  <a:gd name="T30" fmla="*/ 127 w 549"/>
                  <a:gd name="T31" fmla="*/ 40 h 815"/>
                  <a:gd name="T32" fmla="*/ 44 w 549"/>
                  <a:gd name="T33" fmla="*/ 235 h 815"/>
                  <a:gd name="T34" fmla="*/ 351 w 549"/>
                  <a:gd name="T35" fmla="*/ 814 h 815"/>
                  <a:gd name="T36" fmla="*/ 351 w 549"/>
                  <a:gd name="T37" fmla="*/ 814 h 815"/>
                  <a:gd name="T38" fmla="*/ 207 w 549"/>
                  <a:gd name="T39" fmla="*/ 686 h 815"/>
                  <a:gd name="T40" fmla="*/ 207 w 549"/>
                  <a:gd name="T41" fmla="*/ 686 h 815"/>
                  <a:gd name="T42" fmla="*/ 93 w 549"/>
                  <a:gd name="T43" fmla="*/ 552 h 815"/>
                  <a:gd name="T44" fmla="*/ 93 w 549"/>
                  <a:gd name="T45" fmla="*/ 552 h 815"/>
                  <a:gd name="T46" fmla="*/ 27 w 549"/>
                  <a:gd name="T47" fmla="*/ 233 h 815"/>
                  <a:gd name="T48" fmla="*/ 27 w 549"/>
                  <a:gd name="T49" fmla="*/ 233 h 815"/>
                  <a:gd name="T50" fmla="*/ 27 w 549"/>
                  <a:gd name="T51" fmla="*/ 233 h 815"/>
                  <a:gd name="T52" fmla="*/ 117 w 549"/>
                  <a:gd name="T53" fmla="*/ 27 h 815"/>
                  <a:gd name="T54" fmla="*/ 117 w 549"/>
                  <a:gd name="T55" fmla="*/ 27 h 815"/>
                  <a:gd name="T56" fmla="*/ 202 w 549"/>
                  <a:gd name="T57" fmla="*/ 4 h 815"/>
                  <a:gd name="T58" fmla="*/ 202 w 549"/>
                  <a:gd name="T59" fmla="*/ 4 h 815"/>
                  <a:gd name="T60" fmla="*/ 388 w 549"/>
                  <a:gd name="T61" fmla="*/ 157 h 815"/>
                  <a:gd name="T62" fmla="*/ 388 w 549"/>
                  <a:gd name="T63" fmla="*/ 157 h 815"/>
                  <a:gd name="T64" fmla="*/ 511 w 549"/>
                  <a:gd name="T65" fmla="*/ 633 h 815"/>
                  <a:gd name="T66" fmla="*/ 511 w 549"/>
                  <a:gd name="T67" fmla="*/ 633 h 815"/>
                  <a:gd name="T68" fmla="*/ 358 w 549"/>
                  <a:gd name="T69" fmla="*/ 814 h 815"/>
                  <a:gd name="T70" fmla="*/ 358 w 549"/>
                  <a:gd name="T71" fmla="*/ 814 h 815"/>
                  <a:gd name="T72" fmla="*/ 351 w 549"/>
                  <a:gd name="T73" fmla="*/ 814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9" h="815">
                    <a:moveTo>
                      <a:pt x="44" y="235"/>
                    </a:moveTo>
                    <a:lnTo>
                      <a:pt x="44" y="235"/>
                    </a:lnTo>
                    <a:cubicBezTo>
                      <a:pt x="18" y="500"/>
                      <a:pt x="50" y="515"/>
                      <a:pt x="100" y="537"/>
                    </a:cubicBezTo>
                    <a:lnTo>
                      <a:pt x="100" y="537"/>
                    </a:lnTo>
                    <a:cubicBezTo>
                      <a:pt x="136" y="552"/>
                      <a:pt x="182" y="573"/>
                      <a:pt x="222" y="681"/>
                    </a:cubicBezTo>
                    <a:lnTo>
                      <a:pt x="222" y="681"/>
                    </a:lnTo>
                    <a:cubicBezTo>
                      <a:pt x="251" y="756"/>
                      <a:pt x="303" y="801"/>
                      <a:pt x="357" y="797"/>
                    </a:cubicBezTo>
                    <a:lnTo>
                      <a:pt x="357" y="797"/>
                    </a:lnTo>
                    <a:cubicBezTo>
                      <a:pt x="419" y="793"/>
                      <a:pt x="471" y="731"/>
                      <a:pt x="495" y="629"/>
                    </a:cubicBezTo>
                    <a:lnTo>
                      <a:pt x="495" y="629"/>
                    </a:lnTo>
                    <a:cubicBezTo>
                      <a:pt x="520" y="529"/>
                      <a:pt x="492" y="341"/>
                      <a:pt x="374" y="167"/>
                    </a:cubicBezTo>
                    <a:lnTo>
                      <a:pt x="374" y="167"/>
                    </a:lnTo>
                    <a:cubicBezTo>
                      <a:pt x="316" y="82"/>
                      <a:pt x="253" y="28"/>
                      <a:pt x="200" y="21"/>
                    </a:cubicBezTo>
                    <a:lnTo>
                      <a:pt x="200" y="21"/>
                    </a:lnTo>
                    <a:cubicBezTo>
                      <a:pt x="173" y="17"/>
                      <a:pt x="148" y="24"/>
                      <a:pt x="127" y="40"/>
                    </a:cubicBezTo>
                    <a:lnTo>
                      <a:pt x="127" y="40"/>
                    </a:lnTo>
                    <a:cubicBezTo>
                      <a:pt x="60" y="93"/>
                      <a:pt x="44" y="233"/>
                      <a:pt x="44" y="235"/>
                    </a:cubicBezTo>
                    <a:close/>
                    <a:moveTo>
                      <a:pt x="351" y="814"/>
                    </a:moveTo>
                    <a:lnTo>
                      <a:pt x="351" y="814"/>
                    </a:lnTo>
                    <a:cubicBezTo>
                      <a:pt x="292" y="814"/>
                      <a:pt x="237" y="766"/>
                      <a:pt x="207" y="686"/>
                    </a:cubicBezTo>
                    <a:lnTo>
                      <a:pt x="207" y="686"/>
                    </a:lnTo>
                    <a:cubicBezTo>
                      <a:pt x="168" y="585"/>
                      <a:pt x="126" y="567"/>
                      <a:pt x="93" y="552"/>
                    </a:cubicBezTo>
                    <a:lnTo>
                      <a:pt x="93" y="552"/>
                    </a:lnTo>
                    <a:cubicBezTo>
                      <a:pt x="36" y="527"/>
                      <a:pt x="0" y="510"/>
                      <a:pt x="27" y="233"/>
                    </a:cubicBezTo>
                    <a:lnTo>
                      <a:pt x="27" y="233"/>
                    </a:lnTo>
                    <a:lnTo>
                      <a:pt x="27" y="233"/>
                    </a:lnTo>
                    <a:cubicBezTo>
                      <a:pt x="27" y="227"/>
                      <a:pt x="43" y="84"/>
                      <a:pt x="117" y="27"/>
                    </a:cubicBezTo>
                    <a:lnTo>
                      <a:pt x="117" y="27"/>
                    </a:lnTo>
                    <a:cubicBezTo>
                      <a:pt x="142" y="8"/>
                      <a:pt x="170" y="0"/>
                      <a:pt x="202" y="4"/>
                    </a:cubicBezTo>
                    <a:lnTo>
                      <a:pt x="202" y="4"/>
                    </a:lnTo>
                    <a:cubicBezTo>
                      <a:pt x="260" y="13"/>
                      <a:pt x="327" y="67"/>
                      <a:pt x="388" y="157"/>
                    </a:cubicBezTo>
                    <a:lnTo>
                      <a:pt x="388" y="157"/>
                    </a:lnTo>
                    <a:cubicBezTo>
                      <a:pt x="472" y="282"/>
                      <a:pt x="548" y="484"/>
                      <a:pt x="511" y="633"/>
                    </a:cubicBezTo>
                    <a:lnTo>
                      <a:pt x="511" y="633"/>
                    </a:lnTo>
                    <a:cubicBezTo>
                      <a:pt x="485" y="742"/>
                      <a:pt x="428" y="810"/>
                      <a:pt x="358" y="814"/>
                    </a:cubicBezTo>
                    <a:lnTo>
                      <a:pt x="358" y="814"/>
                    </a:lnTo>
                    <a:cubicBezTo>
                      <a:pt x="356" y="814"/>
                      <a:pt x="354" y="814"/>
                      <a:pt x="351" y="8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76">
                <a:extLst>
                  <a:ext uri="{FF2B5EF4-FFF2-40B4-BE49-F238E27FC236}">
                    <a16:creationId xmlns:a16="http://schemas.microsoft.com/office/drawing/2014/main" id="{1E01D645-D14E-4489-854F-385ED8E24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9397" y="10186184"/>
                <a:ext cx="514601" cy="781872"/>
              </a:xfrm>
              <a:custGeom>
                <a:avLst/>
                <a:gdLst>
                  <a:gd name="T0" fmla="*/ 522 w 567"/>
                  <a:gd name="T1" fmla="*/ 242 h 865"/>
                  <a:gd name="T2" fmla="*/ 522 w 567"/>
                  <a:gd name="T3" fmla="*/ 242 h 865"/>
                  <a:gd name="T4" fmla="*/ 356 w 567"/>
                  <a:gd name="T5" fmla="*/ 21 h 865"/>
                  <a:gd name="T6" fmla="*/ 356 w 567"/>
                  <a:gd name="T7" fmla="*/ 21 h 865"/>
                  <a:gd name="T8" fmla="*/ 54 w 567"/>
                  <a:gd name="T9" fmla="*/ 640 h 865"/>
                  <a:gd name="T10" fmla="*/ 54 w 567"/>
                  <a:gd name="T11" fmla="*/ 640 h 865"/>
                  <a:gd name="T12" fmla="*/ 342 w 567"/>
                  <a:gd name="T13" fmla="*/ 691 h 865"/>
                  <a:gd name="T14" fmla="*/ 342 w 567"/>
                  <a:gd name="T15" fmla="*/ 691 h 865"/>
                  <a:gd name="T16" fmla="*/ 522 w 567"/>
                  <a:gd name="T17" fmla="*/ 24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7" h="865">
                    <a:moveTo>
                      <a:pt x="522" y="242"/>
                    </a:moveTo>
                    <a:lnTo>
                      <a:pt x="522" y="242"/>
                    </a:lnTo>
                    <a:cubicBezTo>
                      <a:pt x="522" y="242"/>
                      <a:pt x="497" y="0"/>
                      <a:pt x="356" y="21"/>
                    </a:cubicBezTo>
                    <a:lnTo>
                      <a:pt x="356" y="21"/>
                    </a:lnTo>
                    <a:cubicBezTo>
                      <a:pt x="201" y="43"/>
                      <a:pt x="0" y="417"/>
                      <a:pt x="54" y="640"/>
                    </a:cubicBezTo>
                    <a:lnTo>
                      <a:pt x="54" y="640"/>
                    </a:lnTo>
                    <a:cubicBezTo>
                      <a:pt x="107" y="861"/>
                      <a:pt x="277" y="864"/>
                      <a:pt x="342" y="691"/>
                    </a:cubicBezTo>
                    <a:lnTo>
                      <a:pt x="342" y="691"/>
                    </a:lnTo>
                    <a:cubicBezTo>
                      <a:pt x="441" y="432"/>
                      <a:pt x="566" y="696"/>
                      <a:pt x="522" y="24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77">
                <a:extLst>
                  <a:ext uri="{FF2B5EF4-FFF2-40B4-BE49-F238E27FC236}">
                    <a16:creationId xmlns:a16="http://schemas.microsoft.com/office/drawing/2014/main" id="{C0B2268E-8C2B-4DCC-86BF-EF6A4A988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5855" y="10186184"/>
                <a:ext cx="514601" cy="781872"/>
              </a:xfrm>
              <a:custGeom>
                <a:avLst/>
                <a:gdLst>
                  <a:gd name="T0" fmla="*/ 44 w 567"/>
                  <a:gd name="T1" fmla="*/ 242 h 865"/>
                  <a:gd name="T2" fmla="*/ 44 w 567"/>
                  <a:gd name="T3" fmla="*/ 242 h 865"/>
                  <a:gd name="T4" fmla="*/ 210 w 567"/>
                  <a:gd name="T5" fmla="*/ 21 h 865"/>
                  <a:gd name="T6" fmla="*/ 210 w 567"/>
                  <a:gd name="T7" fmla="*/ 21 h 865"/>
                  <a:gd name="T8" fmla="*/ 513 w 567"/>
                  <a:gd name="T9" fmla="*/ 640 h 865"/>
                  <a:gd name="T10" fmla="*/ 513 w 567"/>
                  <a:gd name="T11" fmla="*/ 640 h 865"/>
                  <a:gd name="T12" fmla="*/ 224 w 567"/>
                  <a:gd name="T13" fmla="*/ 691 h 865"/>
                  <a:gd name="T14" fmla="*/ 224 w 567"/>
                  <a:gd name="T15" fmla="*/ 691 h 865"/>
                  <a:gd name="T16" fmla="*/ 44 w 567"/>
                  <a:gd name="T17" fmla="*/ 24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7" h="865">
                    <a:moveTo>
                      <a:pt x="44" y="242"/>
                    </a:moveTo>
                    <a:lnTo>
                      <a:pt x="44" y="242"/>
                    </a:lnTo>
                    <a:cubicBezTo>
                      <a:pt x="44" y="242"/>
                      <a:pt x="70" y="0"/>
                      <a:pt x="210" y="21"/>
                    </a:cubicBezTo>
                    <a:lnTo>
                      <a:pt x="210" y="21"/>
                    </a:lnTo>
                    <a:cubicBezTo>
                      <a:pt x="366" y="43"/>
                      <a:pt x="566" y="417"/>
                      <a:pt x="513" y="640"/>
                    </a:cubicBezTo>
                    <a:lnTo>
                      <a:pt x="513" y="640"/>
                    </a:lnTo>
                    <a:cubicBezTo>
                      <a:pt x="459" y="861"/>
                      <a:pt x="290" y="864"/>
                      <a:pt x="224" y="691"/>
                    </a:cubicBezTo>
                    <a:lnTo>
                      <a:pt x="224" y="691"/>
                    </a:lnTo>
                    <a:cubicBezTo>
                      <a:pt x="126" y="432"/>
                      <a:pt x="0" y="696"/>
                      <a:pt x="44" y="24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78">
                <a:extLst>
                  <a:ext uri="{FF2B5EF4-FFF2-40B4-BE49-F238E27FC236}">
                    <a16:creationId xmlns:a16="http://schemas.microsoft.com/office/drawing/2014/main" id="{FAAEBEC7-1935-47BB-B16C-D5CC7B8EB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3956" y="10244118"/>
                <a:ext cx="526567" cy="654219"/>
              </a:xfrm>
              <a:custGeom>
                <a:avLst/>
                <a:gdLst>
                  <a:gd name="T0" fmla="*/ 506 w 580"/>
                  <a:gd name="T1" fmla="*/ 8 h 724"/>
                  <a:gd name="T2" fmla="*/ 506 w 580"/>
                  <a:gd name="T3" fmla="*/ 8 h 724"/>
                  <a:gd name="T4" fmla="*/ 478 w 580"/>
                  <a:gd name="T5" fmla="*/ 6 h 724"/>
                  <a:gd name="T6" fmla="*/ 478 w 580"/>
                  <a:gd name="T7" fmla="*/ 6 h 724"/>
                  <a:gd name="T8" fmla="*/ 84 w 580"/>
                  <a:gd name="T9" fmla="*/ 349 h 724"/>
                  <a:gd name="T10" fmla="*/ 84 w 580"/>
                  <a:gd name="T11" fmla="*/ 349 h 724"/>
                  <a:gd name="T12" fmla="*/ 365 w 580"/>
                  <a:gd name="T13" fmla="*/ 702 h 724"/>
                  <a:gd name="T14" fmla="*/ 365 w 580"/>
                  <a:gd name="T15" fmla="*/ 702 h 724"/>
                  <a:gd name="T16" fmla="*/ 573 w 580"/>
                  <a:gd name="T17" fmla="*/ 351 h 724"/>
                  <a:gd name="T18" fmla="*/ 573 w 580"/>
                  <a:gd name="T19" fmla="*/ 351 h 724"/>
                  <a:gd name="T20" fmla="*/ 548 w 580"/>
                  <a:gd name="T21" fmla="*/ 330 h 724"/>
                  <a:gd name="T22" fmla="*/ 548 w 580"/>
                  <a:gd name="T23" fmla="*/ 330 h 724"/>
                  <a:gd name="T24" fmla="*/ 445 w 580"/>
                  <a:gd name="T25" fmla="*/ 288 h 724"/>
                  <a:gd name="T26" fmla="*/ 445 w 580"/>
                  <a:gd name="T27" fmla="*/ 288 h 724"/>
                  <a:gd name="T28" fmla="*/ 532 w 580"/>
                  <a:gd name="T29" fmla="*/ 91 h 724"/>
                  <a:gd name="T30" fmla="*/ 532 w 580"/>
                  <a:gd name="T31" fmla="*/ 91 h 724"/>
                  <a:gd name="T32" fmla="*/ 540 w 580"/>
                  <a:gd name="T33" fmla="*/ 67 h 724"/>
                  <a:gd name="T34" fmla="*/ 540 w 580"/>
                  <a:gd name="T35" fmla="*/ 67 h 724"/>
                  <a:gd name="T36" fmla="*/ 506 w 580"/>
                  <a:gd name="T37" fmla="*/ 8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0" h="724">
                    <a:moveTo>
                      <a:pt x="506" y="8"/>
                    </a:moveTo>
                    <a:lnTo>
                      <a:pt x="506" y="8"/>
                    </a:lnTo>
                    <a:cubicBezTo>
                      <a:pt x="499" y="1"/>
                      <a:pt x="487" y="0"/>
                      <a:pt x="478" y="6"/>
                    </a:cubicBezTo>
                    <a:lnTo>
                      <a:pt x="478" y="6"/>
                    </a:lnTo>
                    <a:cubicBezTo>
                      <a:pt x="417" y="46"/>
                      <a:pt x="157" y="224"/>
                      <a:pt x="84" y="349"/>
                    </a:cubicBezTo>
                    <a:lnTo>
                      <a:pt x="84" y="349"/>
                    </a:lnTo>
                    <a:cubicBezTo>
                      <a:pt x="0" y="491"/>
                      <a:pt x="200" y="723"/>
                      <a:pt x="365" y="702"/>
                    </a:cubicBezTo>
                    <a:lnTo>
                      <a:pt x="365" y="702"/>
                    </a:lnTo>
                    <a:cubicBezTo>
                      <a:pt x="515" y="684"/>
                      <a:pt x="579" y="448"/>
                      <a:pt x="573" y="351"/>
                    </a:cubicBezTo>
                    <a:lnTo>
                      <a:pt x="573" y="351"/>
                    </a:lnTo>
                    <a:cubicBezTo>
                      <a:pt x="572" y="338"/>
                      <a:pt x="561" y="328"/>
                      <a:pt x="548" y="330"/>
                    </a:cubicBezTo>
                    <a:lnTo>
                      <a:pt x="548" y="330"/>
                    </a:lnTo>
                    <a:cubicBezTo>
                      <a:pt x="518" y="333"/>
                      <a:pt x="463" y="333"/>
                      <a:pt x="445" y="288"/>
                    </a:cubicBezTo>
                    <a:lnTo>
                      <a:pt x="445" y="288"/>
                    </a:lnTo>
                    <a:cubicBezTo>
                      <a:pt x="421" y="230"/>
                      <a:pt x="464" y="143"/>
                      <a:pt x="532" y="91"/>
                    </a:cubicBezTo>
                    <a:lnTo>
                      <a:pt x="532" y="91"/>
                    </a:lnTo>
                    <a:cubicBezTo>
                      <a:pt x="540" y="85"/>
                      <a:pt x="542" y="75"/>
                      <a:pt x="540" y="67"/>
                    </a:cubicBezTo>
                    <a:lnTo>
                      <a:pt x="540" y="67"/>
                    </a:lnTo>
                    <a:cubicBezTo>
                      <a:pt x="535" y="51"/>
                      <a:pt x="525" y="26"/>
                      <a:pt x="506" y="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79">
                <a:extLst>
                  <a:ext uri="{FF2B5EF4-FFF2-40B4-BE49-F238E27FC236}">
                    <a16:creationId xmlns:a16="http://schemas.microsoft.com/office/drawing/2014/main" id="{153A7222-0EBB-4356-BFBF-081121098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3847" y="10236139"/>
                <a:ext cx="494654" cy="654219"/>
              </a:xfrm>
              <a:custGeom>
                <a:avLst/>
                <a:gdLst>
                  <a:gd name="T0" fmla="*/ 450 w 547"/>
                  <a:gd name="T1" fmla="*/ 19 h 722"/>
                  <a:gd name="T2" fmla="*/ 450 w 547"/>
                  <a:gd name="T3" fmla="*/ 19 h 722"/>
                  <a:gd name="T4" fmla="*/ 443 w 547"/>
                  <a:gd name="T5" fmla="*/ 22 h 722"/>
                  <a:gd name="T6" fmla="*/ 443 w 547"/>
                  <a:gd name="T7" fmla="*/ 22 h 722"/>
                  <a:gd name="T8" fmla="*/ 50 w 547"/>
                  <a:gd name="T9" fmla="*/ 362 h 722"/>
                  <a:gd name="T10" fmla="*/ 50 w 547"/>
                  <a:gd name="T11" fmla="*/ 362 h 722"/>
                  <a:gd name="T12" fmla="*/ 75 w 547"/>
                  <a:gd name="T13" fmla="*/ 561 h 722"/>
                  <a:gd name="T14" fmla="*/ 75 w 547"/>
                  <a:gd name="T15" fmla="*/ 561 h 722"/>
                  <a:gd name="T16" fmla="*/ 324 w 547"/>
                  <a:gd name="T17" fmla="*/ 703 h 722"/>
                  <a:gd name="T18" fmla="*/ 324 w 547"/>
                  <a:gd name="T19" fmla="*/ 703 h 722"/>
                  <a:gd name="T20" fmla="*/ 523 w 547"/>
                  <a:gd name="T21" fmla="*/ 360 h 722"/>
                  <a:gd name="T22" fmla="*/ 523 w 547"/>
                  <a:gd name="T23" fmla="*/ 360 h 722"/>
                  <a:gd name="T24" fmla="*/ 518 w 547"/>
                  <a:gd name="T25" fmla="*/ 349 h 722"/>
                  <a:gd name="T26" fmla="*/ 518 w 547"/>
                  <a:gd name="T27" fmla="*/ 349 h 722"/>
                  <a:gd name="T28" fmla="*/ 508 w 547"/>
                  <a:gd name="T29" fmla="*/ 347 h 722"/>
                  <a:gd name="T30" fmla="*/ 508 w 547"/>
                  <a:gd name="T31" fmla="*/ 347 h 722"/>
                  <a:gd name="T32" fmla="*/ 396 w 547"/>
                  <a:gd name="T33" fmla="*/ 300 h 722"/>
                  <a:gd name="T34" fmla="*/ 396 w 547"/>
                  <a:gd name="T35" fmla="*/ 300 h 722"/>
                  <a:gd name="T36" fmla="*/ 486 w 547"/>
                  <a:gd name="T37" fmla="*/ 94 h 722"/>
                  <a:gd name="T38" fmla="*/ 486 w 547"/>
                  <a:gd name="T39" fmla="*/ 94 h 722"/>
                  <a:gd name="T40" fmla="*/ 491 w 547"/>
                  <a:gd name="T41" fmla="*/ 78 h 722"/>
                  <a:gd name="T42" fmla="*/ 491 w 547"/>
                  <a:gd name="T43" fmla="*/ 78 h 722"/>
                  <a:gd name="T44" fmla="*/ 459 w 547"/>
                  <a:gd name="T45" fmla="*/ 24 h 722"/>
                  <a:gd name="T46" fmla="*/ 459 w 547"/>
                  <a:gd name="T47" fmla="*/ 24 h 722"/>
                  <a:gd name="T48" fmla="*/ 450 w 547"/>
                  <a:gd name="T49" fmla="*/ 19 h 722"/>
                  <a:gd name="T50" fmla="*/ 305 w 547"/>
                  <a:gd name="T51" fmla="*/ 721 h 722"/>
                  <a:gd name="T52" fmla="*/ 305 w 547"/>
                  <a:gd name="T53" fmla="*/ 721 h 722"/>
                  <a:gd name="T54" fmla="*/ 61 w 547"/>
                  <a:gd name="T55" fmla="*/ 570 h 722"/>
                  <a:gd name="T56" fmla="*/ 61 w 547"/>
                  <a:gd name="T57" fmla="*/ 570 h 722"/>
                  <a:gd name="T58" fmla="*/ 36 w 547"/>
                  <a:gd name="T59" fmla="*/ 354 h 722"/>
                  <a:gd name="T60" fmla="*/ 36 w 547"/>
                  <a:gd name="T61" fmla="*/ 354 h 722"/>
                  <a:gd name="T62" fmla="*/ 433 w 547"/>
                  <a:gd name="T63" fmla="*/ 8 h 722"/>
                  <a:gd name="T64" fmla="*/ 433 w 547"/>
                  <a:gd name="T65" fmla="*/ 8 h 722"/>
                  <a:gd name="T66" fmla="*/ 471 w 547"/>
                  <a:gd name="T67" fmla="*/ 11 h 722"/>
                  <a:gd name="T68" fmla="*/ 471 w 547"/>
                  <a:gd name="T69" fmla="*/ 11 h 722"/>
                  <a:gd name="T70" fmla="*/ 471 w 547"/>
                  <a:gd name="T71" fmla="*/ 11 h 722"/>
                  <a:gd name="T72" fmla="*/ 507 w 547"/>
                  <a:gd name="T73" fmla="*/ 73 h 722"/>
                  <a:gd name="T74" fmla="*/ 507 w 547"/>
                  <a:gd name="T75" fmla="*/ 73 h 722"/>
                  <a:gd name="T76" fmla="*/ 496 w 547"/>
                  <a:gd name="T77" fmla="*/ 107 h 722"/>
                  <a:gd name="T78" fmla="*/ 496 w 547"/>
                  <a:gd name="T79" fmla="*/ 107 h 722"/>
                  <a:gd name="T80" fmla="*/ 412 w 547"/>
                  <a:gd name="T81" fmla="*/ 295 h 722"/>
                  <a:gd name="T82" fmla="*/ 412 w 547"/>
                  <a:gd name="T83" fmla="*/ 295 h 722"/>
                  <a:gd name="T84" fmla="*/ 506 w 547"/>
                  <a:gd name="T85" fmla="*/ 330 h 722"/>
                  <a:gd name="T86" fmla="*/ 506 w 547"/>
                  <a:gd name="T87" fmla="*/ 330 h 722"/>
                  <a:gd name="T88" fmla="*/ 529 w 547"/>
                  <a:gd name="T89" fmla="*/ 337 h 722"/>
                  <a:gd name="T90" fmla="*/ 529 w 547"/>
                  <a:gd name="T91" fmla="*/ 337 h 722"/>
                  <a:gd name="T92" fmla="*/ 540 w 547"/>
                  <a:gd name="T93" fmla="*/ 358 h 722"/>
                  <a:gd name="T94" fmla="*/ 540 w 547"/>
                  <a:gd name="T95" fmla="*/ 358 h 722"/>
                  <a:gd name="T96" fmla="*/ 326 w 547"/>
                  <a:gd name="T97" fmla="*/ 720 h 722"/>
                  <a:gd name="T98" fmla="*/ 326 w 547"/>
                  <a:gd name="T99" fmla="*/ 720 h 722"/>
                  <a:gd name="T100" fmla="*/ 305 w 547"/>
                  <a:gd name="T101" fmla="*/ 721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7" h="722">
                    <a:moveTo>
                      <a:pt x="450" y="19"/>
                    </a:moveTo>
                    <a:lnTo>
                      <a:pt x="450" y="19"/>
                    </a:lnTo>
                    <a:cubicBezTo>
                      <a:pt x="447" y="19"/>
                      <a:pt x="444" y="20"/>
                      <a:pt x="443" y="22"/>
                    </a:cubicBezTo>
                    <a:lnTo>
                      <a:pt x="443" y="22"/>
                    </a:lnTo>
                    <a:cubicBezTo>
                      <a:pt x="389" y="57"/>
                      <a:pt x="123" y="238"/>
                      <a:pt x="50" y="362"/>
                    </a:cubicBezTo>
                    <a:lnTo>
                      <a:pt x="50" y="362"/>
                    </a:lnTo>
                    <a:cubicBezTo>
                      <a:pt x="18" y="416"/>
                      <a:pt x="27" y="488"/>
                      <a:pt x="75" y="561"/>
                    </a:cubicBezTo>
                    <a:lnTo>
                      <a:pt x="75" y="561"/>
                    </a:lnTo>
                    <a:cubicBezTo>
                      <a:pt x="127" y="641"/>
                      <a:pt x="229" y="715"/>
                      <a:pt x="324" y="703"/>
                    </a:cubicBezTo>
                    <a:lnTo>
                      <a:pt x="324" y="703"/>
                    </a:lnTo>
                    <a:cubicBezTo>
                      <a:pt x="467" y="685"/>
                      <a:pt x="528" y="455"/>
                      <a:pt x="523" y="360"/>
                    </a:cubicBezTo>
                    <a:lnTo>
                      <a:pt x="523" y="360"/>
                    </a:lnTo>
                    <a:cubicBezTo>
                      <a:pt x="523" y="356"/>
                      <a:pt x="522" y="352"/>
                      <a:pt x="518" y="349"/>
                    </a:cubicBezTo>
                    <a:lnTo>
                      <a:pt x="518" y="349"/>
                    </a:lnTo>
                    <a:cubicBezTo>
                      <a:pt x="516" y="347"/>
                      <a:pt x="512" y="346"/>
                      <a:pt x="508" y="347"/>
                    </a:cubicBezTo>
                    <a:lnTo>
                      <a:pt x="508" y="347"/>
                    </a:lnTo>
                    <a:cubicBezTo>
                      <a:pt x="475" y="350"/>
                      <a:pt x="416" y="349"/>
                      <a:pt x="396" y="300"/>
                    </a:cubicBezTo>
                    <a:lnTo>
                      <a:pt x="396" y="300"/>
                    </a:lnTo>
                    <a:cubicBezTo>
                      <a:pt x="369" y="235"/>
                      <a:pt x="421" y="143"/>
                      <a:pt x="486" y="94"/>
                    </a:cubicBezTo>
                    <a:lnTo>
                      <a:pt x="486" y="94"/>
                    </a:lnTo>
                    <a:cubicBezTo>
                      <a:pt x="490" y="90"/>
                      <a:pt x="493" y="83"/>
                      <a:pt x="491" y="78"/>
                    </a:cubicBezTo>
                    <a:lnTo>
                      <a:pt x="491" y="78"/>
                    </a:lnTo>
                    <a:cubicBezTo>
                      <a:pt x="486" y="61"/>
                      <a:pt x="476" y="39"/>
                      <a:pt x="459" y="24"/>
                    </a:cubicBezTo>
                    <a:lnTo>
                      <a:pt x="459" y="24"/>
                    </a:lnTo>
                    <a:cubicBezTo>
                      <a:pt x="457" y="21"/>
                      <a:pt x="453" y="19"/>
                      <a:pt x="450" y="19"/>
                    </a:cubicBezTo>
                    <a:close/>
                    <a:moveTo>
                      <a:pt x="305" y="721"/>
                    </a:moveTo>
                    <a:lnTo>
                      <a:pt x="305" y="721"/>
                    </a:lnTo>
                    <a:cubicBezTo>
                      <a:pt x="232" y="721"/>
                      <a:pt x="131" y="676"/>
                      <a:pt x="61" y="570"/>
                    </a:cubicBezTo>
                    <a:lnTo>
                      <a:pt x="61" y="570"/>
                    </a:lnTo>
                    <a:cubicBezTo>
                      <a:pt x="10" y="493"/>
                      <a:pt x="0" y="413"/>
                      <a:pt x="36" y="354"/>
                    </a:cubicBezTo>
                    <a:lnTo>
                      <a:pt x="36" y="354"/>
                    </a:lnTo>
                    <a:cubicBezTo>
                      <a:pt x="109" y="229"/>
                      <a:pt x="358" y="58"/>
                      <a:pt x="433" y="8"/>
                    </a:cubicBezTo>
                    <a:lnTo>
                      <a:pt x="433" y="8"/>
                    </a:lnTo>
                    <a:cubicBezTo>
                      <a:pt x="445" y="0"/>
                      <a:pt x="460" y="2"/>
                      <a:pt x="471" y="11"/>
                    </a:cubicBezTo>
                    <a:lnTo>
                      <a:pt x="471" y="11"/>
                    </a:lnTo>
                    <a:lnTo>
                      <a:pt x="471" y="11"/>
                    </a:lnTo>
                    <a:cubicBezTo>
                      <a:pt x="490" y="29"/>
                      <a:pt x="501" y="55"/>
                      <a:pt x="507" y="73"/>
                    </a:cubicBezTo>
                    <a:lnTo>
                      <a:pt x="507" y="73"/>
                    </a:lnTo>
                    <a:cubicBezTo>
                      <a:pt x="511" y="85"/>
                      <a:pt x="506" y="98"/>
                      <a:pt x="496" y="107"/>
                    </a:cubicBezTo>
                    <a:lnTo>
                      <a:pt x="496" y="107"/>
                    </a:lnTo>
                    <a:cubicBezTo>
                      <a:pt x="428" y="158"/>
                      <a:pt x="390" y="242"/>
                      <a:pt x="412" y="295"/>
                    </a:cubicBezTo>
                    <a:lnTo>
                      <a:pt x="412" y="295"/>
                    </a:lnTo>
                    <a:cubicBezTo>
                      <a:pt x="428" y="333"/>
                      <a:pt x="478" y="333"/>
                      <a:pt x="506" y="330"/>
                    </a:cubicBezTo>
                    <a:lnTo>
                      <a:pt x="506" y="330"/>
                    </a:lnTo>
                    <a:cubicBezTo>
                      <a:pt x="515" y="329"/>
                      <a:pt x="523" y="332"/>
                      <a:pt x="529" y="337"/>
                    </a:cubicBezTo>
                    <a:lnTo>
                      <a:pt x="529" y="337"/>
                    </a:lnTo>
                    <a:cubicBezTo>
                      <a:pt x="536" y="343"/>
                      <a:pt x="540" y="350"/>
                      <a:pt x="540" y="358"/>
                    </a:cubicBezTo>
                    <a:lnTo>
                      <a:pt x="540" y="358"/>
                    </a:lnTo>
                    <a:cubicBezTo>
                      <a:pt x="546" y="458"/>
                      <a:pt x="480" y="701"/>
                      <a:pt x="326" y="720"/>
                    </a:cubicBezTo>
                    <a:lnTo>
                      <a:pt x="326" y="720"/>
                    </a:lnTo>
                    <a:cubicBezTo>
                      <a:pt x="320" y="721"/>
                      <a:pt x="313" y="721"/>
                      <a:pt x="305" y="7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80">
                <a:extLst>
                  <a:ext uri="{FF2B5EF4-FFF2-40B4-BE49-F238E27FC236}">
                    <a16:creationId xmlns:a16="http://schemas.microsoft.com/office/drawing/2014/main" id="{884321DE-418C-44C8-AFBB-857FD0DF6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9370" y="10040670"/>
                <a:ext cx="235358" cy="319131"/>
              </a:xfrm>
              <a:custGeom>
                <a:avLst/>
                <a:gdLst>
                  <a:gd name="T0" fmla="*/ 0 w 261"/>
                  <a:gd name="T1" fmla="*/ 352 h 353"/>
                  <a:gd name="T2" fmla="*/ 0 w 261"/>
                  <a:gd name="T3" fmla="*/ 352 h 353"/>
                  <a:gd name="T4" fmla="*/ 260 w 261"/>
                  <a:gd name="T5" fmla="*/ 180 h 353"/>
                  <a:gd name="T6" fmla="*/ 260 w 261"/>
                  <a:gd name="T7" fmla="*/ 180 h 353"/>
                  <a:gd name="T8" fmla="*/ 244 w 261"/>
                  <a:gd name="T9" fmla="*/ 111 h 353"/>
                  <a:gd name="T10" fmla="*/ 244 w 261"/>
                  <a:gd name="T11" fmla="*/ 111 h 353"/>
                  <a:gd name="T12" fmla="*/ 216 w 261"/>
                  <a:gd name="T13" fmla="*/ 31 h 353"/>
                  <a:gd name="T14" fmla="*/ 213 w 261"/>
                  <a:gd name="T15" fmla="*/ 16 h 353"/>
                  <a:gd name="T16" fmla="*/ 213 w 261"/>
                  <a:gd name="T17" fmla="*/ 16 h 353"/>
                  <a:gd name="T18" fmla="*/ 190 w 261"/>
                  <a:gd name="T19" fmla="*/ 1 h 353"/>
                  <a:gd name="T20" fmla="*/ 161 w 261"/>
                  <a:gd name="T21" fmla="*/ 7 h 353"/>
                  <a:gd name="T22" fmla="*/ 161 w 261"/>
                  <a:gd name="T23" fmla="*/ 7 h 353"/>
                  <a:gd name="T24" fmla="*/ 145 w 261"/>
                  <a:gd name="T25" fmla="*/ 25 h 353"/>
                  <a:gd name="T26" fmla="*/ 139 w 261"/>
                  <a:gd name="T27" fmla="*/ 115 h 353"/>
                  <a:gd name="T28" fmla="*/ 107 w 261"/>
                  <a:gd name="T29" fmla="*/ 18 h 353"/>
                  <a:gd name="T30" fmla="*/ 107 w 261"/>
                  <a:gd name="T31" fmla="*/ 18 h 353"/>
                  <a:gd name="T32" fmla="*/ 90 w 261"/>
                  <a:gd name="T33" fmla="*/ 10 h 353"/>
                  <a:gd name="T34" fmla="*/ 90 w 261"/>
                  <a:gd name="T35" fmla="*/ 10 h 353"/>
                  <a:gd name="T36" fmla="*/ 52 w 261"/>
                  <a:gd name="T37" fmla="*/ 30 h 353"/>
                  <a:gd name="T38" fmla="*/ 52 w 261"/>
                  <a:gd name="T39" fmla="*/ 30 h 353"/>
                  <a:gd name="T40" fmla="*/ 47 w 261"/>
                  <a:gd name="T41" fmla="*/ 43 h 353"/>
                  <a:gd name="T42" fmla="*/ 53 w 261"/>
                  <a:gd name="T43" fmla="*/ 77 h 353"/>
                  <a:gd name="T44" fmla="*/ 53 w 261"/>
                  <a:gd name="T45" fmla="*/ 77 h 353"/>
                  <a:gd name="T46" fmla="*/ 42 w 261"/>
                  <a:gd name="T47" fmla="*/ 155 h 353"/>
                  <a:gd name="T48" fmla="*/ 42 w 261"/>
                  <a:gd name="T49" fmla="*/ 155 h 353"/>
                  <a:gd name="T50" fmla="*/ 0 w 261"/>
                  <a:gd name="T51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1" h="353">
                    <a:moveTo>
                      <a:pt x="0" y="352"/>
                    </a:moveTo>
                    <a:lnTo>
                      <a:pt x="0" y="352"/>
                    </a:lnTo>
                    <a:cubicBezTo>
                      <a:pt x="0" y="352"/>
                      <a:pt x="113" y="249"/>
                      <a:pt x="260" y="180"/>
                    </a:cubicBezTo>
                    <a:lnTo>
                      <a:pt x="260" y="180"/>
                    </a:lnTo>
                    <a:cubicBezTo>
                      <a:pt x="260" y="180"/>
                      <a:pt x="258" y="144"/>
                      <a:pt x="244" y="111"/>
                    </a:cubicBezTo>
                    <a:lnTo>
                      <a:pt x="244" y="111"/>
                    </a:lnTo>
                    <a:cubicBezTo>
                      <a:pt x="234" y="86"/>
                      <a:pt x="224" y="59"/>
                      <a:pt x="216" y="31"/>
                    </a:cubicBezTo>
                    <a:lnTo>
                      <a:pt x="213" y="16"/>
                    </a:lnTo>
                    <a:lnTo>
                      <a:pt x="213" y="16"/>
                    </a:lnTo>
                    <a:cubicBezTo>
                      <a:pt x="209" y="6"/>
                      <a:pt x="200" y="0"/>
                      <a:pt x="190" y="1"/>
                    </a:cubicBezTo>
                    <a:lnTo>
                      <a:pt x="161" y="7"/>
                    </a:lnTo>
                    <a:lnTo>
                      <a:pt x="161" y="7"/>
                    </a:lnTo>
                    <a:cubicBezTo>
                      <a:pt x="153" y="8"/>
                      <a:pt x="146" y="16"/>
                      <a:pt x="145" y="25"/>
                    </a:cubicBezTo>
                    <a:lnTo>
                      <a:pt x="139" y="115"/>
                    </a:lnTo>
                    <a:lnTo>
                      <a:pt x="107" y="18"/>
                    </a:lnTo>
                    <a:lnTo>
                      <a:pt x="107" y="18"/>
                    </a:lnTo>
                    <a:cubicBezTo>
                      <a:pt x="105" y="11"/>
                      <a:pt x="96" y="7"/>
                      <a:pt x="90" y="10"/>
                    </a:cubicBezTo>
                    <a:lnTo>
                      <a:pt x="90" y="10"/>
                    </a:lnTo>
                    <a:cubicBezTo>
                      <a:pt x="78" y="15"/>
                      <a:pt x="61" y="22"/>
                      <a:pt x="52" y="30"/>
                    </a:cubicBezTo>
                    <a:lnTo>
                      <a:pt x="52" y="30"/>
                    </a:lnTo>
                    <a:cubicBezTo>
                      <a:pt x="47" y="33"/>
                      <a:pt x="47" y="37"/>
                      <a:pt x="47" y="43"/>
                    </a:cubicBezTo>
                    <a:lnTo>
                      <a:pt x="53" y="77"/>
                    </a:lnTo>
                    <a:lnTo>
                      <a:pt x="53" y="77"/>
                    </a:lnTo>
                    <a:cubicBezTo>
                      <a:pt x="57" y="104"/>
                      <a:pt x="53" y="131"/>
                      <a:pt x="42" y="155"/>
                    </a:cubicBezTo>
                    <a:lnTo>
                      <a:pt x="42" y="155"/>
                    </a:lnTo>
                    <a:cubicBezTo>
                      <a:pt x="25" y="192"/>
                      <a:pt x="2" y="259"/>
                      <a:pt x="0" y="3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81">
                <a:extLst>
                  <a:ext uri="{FF2B5EF4-FFF2-40B4-BE49-F238E27FC236}">
                    <a16:creationId xmlns:a16="http://schemas.microsoft.com/office/drawing/2014/main" id="{E91968AD-253B-4EF6-9CFE-B330EBCF3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5379" y="10028704"/>
                <a:ext cx="251317" cy="335088"/>
              </a:xfrm>
              <a:custGeom>
                <a:avLst/>
                <a:gdLst>
                  <a:gd name="T0" fmla="*/ 102 w 277"/>
                  <a:gd name="T1" fmla="*/ 27 h 372"/>
                  <a:gd name="T2" fmla="*/ 100 w 277"/>
                  <a:gd name="T3" fmla="*/ 28 h 372"/>
                  <a:gd name="T4" fmla="*/ 65 w 277"/>
                  <a:gd name="T5" fmla="*/ 47 h 372"/>
                  <a:gd name="T6" fmla="*/ 69 w 277"/>
                  <a:gd name="T7" fmla="*/ 86 h 372"/>
                  <a:gd name="T8" fmla="*/ 58 w 277"/>
                  <a:gd name="T9" fmla="*/ 169 h 372"/>
                  <a:gd name="T10" fmla="*/ 18 w 277"/>
                  <a:gd name="T11" fmla="*/ 343 h 372"/>
                  <a:gd name="T12" fmla="*/ 259 w 277"/>
                  <a:gd name="T13" fmla="*/ 185 h 372"/>
                  <a:gd name="T14" fmla="*/ 245 w 277"/>
                  <a:gd name="T15" fmla="*/ 125 h 372"/>
                  <a:gd name="T16" fmla="*/ 216 w 277"/>
                  <a:gd name="T17" fmla="*/ 42 h 372"/>
                  <a:gd name="T18" fmla="*/ 212 w 277"/>
                  <a:gd name="T19" fmla="*/ 28 h 372"/>
                  <a:gd name="T20" fmla="*/ 171 w 277"/>
                  <a:gd name="T21" fmla="*/ 25 h 372"/>
                  <a:gd name="T22" fmla="*/ 162 w 277"/>
                  <a:gd name="T23" fmla="*/ 35 h 372"/>
                  <a:gd name="T24" fmla="*/ 156 w 277"/>
                  <a:gd name="T25" fmla="*/ 126 h 372"/>
                  <a:gd name="T26" fmla="*/ 148 w 277"/>
                  <a:gd name="T27" fmla="*/ 133 h 372"/>
                  <a:gd name="T28" fmla="*/ 107 w 277"/>
                  <a:gd name="T29" fmla="*/ 32 h 372"/>
                  <a:gd name="T30" fmla="*/ 104 w 277"/>
                  <a:gd name="T31" fmla="*/ 28 h 372"/>
                  <a:gd name="T32" fmla="*/ 102 w 277"/>
                  <a:gd name="T33" fmla="*/ 27 h 372"/>
                  <a:gd name="T34" fmla="*/ 8 w 277"/>
                  <a:gd name="T35" fmla="*/ 371 h 372"/>
                  <a:gd name="T36" fmla="*/ 5 w 277"/>
                  <a:gd name="T37" fmla="*/ 370 h 372"/>
                  <a:gd name="T38" fmla="*/ 0 w 277"/>
                  <a:gd name="T39" fmla="*/ 362 h 372"/>
                  <a:gd name="T40" fmla="*/ 43 w 277"/>
                  <a:gd name="T41" fmla="*/ 162 h 372"/>
                  <a:gd name="T42" fmla="*/ 47 w 277"/>
                  <a:gd name="T43" fmla="*/ 54 h 372"/>
                  <a:gd name="T44" fmla="*/ 54 w 277"/>
                  <a:gd name="T45" fmla="*/ 34 h 372"/>
                  <a:gd name="T46" fmla="*/ 94 w 277"/>
                  <a:gd name="T47" fmla="*/ 12 h 372"/>
                  <a:gd name="T48" fmla="*/ 111 w 277"/>
                  <a:gd name="T49" fmla="*/ 13 h 372"/>
                  <a:gd name="T50" fmla="*/ 123 w 277"/>
                  <a:gd name="T51" fmla="*/ 26 h 372"/>
                  <a:gd name="T52" fmla="*/ 145 w 277"/>
                  <a:gd name="T53" fmla="*/ 34 h 372"/>
                  <a:gd name="T54" fmla="*/ 168 w 277"/>
                  <a:gd name="T55" fmla="*/ 9 h 372"/>
                  <a:gd name="T56" fmla="*/ 196 w 277"/>
                  <a:gd name="T57" fmla="*/ 4 h 372"/>
                  <a:gd name="T58" fmla="*/ 232 w 277"/>
                  <a:gd name="T59" fmla="*/ 38 h 372"/>
                  <a:gd name="T60" fmla="*/ 260 w 277"/>
                  <a:gd name="T61" fmla="*/ 118 h 372"/>
                  <a:gd name="T62" fmla="*/ 276 w 277"/>
                  <a:gd name="T63" fmla="*/ 190 h 372"/>
                  <a:gd name="T64" fmla="*/ 272 w 277"/>
                  <a:gd name="T65" fmla="*/ 197 h 372"/>
                  <a:gd name="T66" fmla="*/ 14 w 277"/>
                  <a:gd name="T67" fmla="*/ 368 h 372"/>
                  <a:gd name="T68" fmla="*/ 8 w 277"/>
                  <a:gd name="T69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7" h="372">
                    <a:moveTo>
                      <a:pt x="102" y="27"/>
                    </a:moveTo>
                    <a:lnTo>
                      <a:pt x="102" y="27"/>
                    </a:lnTo>
                    <a:cubicBezTo>
                      <a:pt x="102" y="27"/>
                      <a:pt x="101" y="27"/>
                      <a:pt x="100" y="28"/>
                    </a:cubicBezTo>
                    <a:lnTo>
                      <a:pt x="100" y="28"/>
                    </a:lnTo>
                    <a:cubicBezTo>
                      <a:pt x="84" y="34"/>
                      <a:pt x="71" y="41"/>
                      <a:pt x="65" y="47"/>
                    </a:cubicBezTo>
                    <a:lnTo>
                      <a:pt x="65" y="47"/>
                    </a:lnTo>
                    <a:cubicBezTo>
                      <a:pt x="64" y="47"/>
                      <a:pt x="63" y="49"/>
                      <a:pt x="63" y="51"/>
                    </a:cubicBezTo>
                    <a:lnTo>
                      <a:pt x="69" y="86"/>
                    </a:lnTo>
                    <a:lnTo>
                      <a:pt x="69" y="86"/>
                    </a:lnTo>
                    <a:cubicBezTo>
                      <a:pt x="73" y="114"/>
                      <a:pt x="70" y="143"/>
                      <a:pt x="58" y="169"/>
                    </a:cubicBezTo>
                    <a:lnTo>
                      <a:pt x="58" y="169"/>
                    </a:lnTo>
                    <a:cubicBezTo>
                      <a:pt x="41" y="205"/>
                      <a:pt x="21" y="264"/>
                      <a:pt x="18" y="343"/>
                    </a:cubicBezTo>
                    <a:lnTo>
                      <a:pt x="18" y="343"/>
                    </a:lnTo>
                    <a:cubicBezTo>
                      <a:pt x="52" y="314"/>
                      <a:pt x="146" y="240"/>
                      <a:pt x="259" y="185"/>
                    </a:cubicBezTo>
                    <a:lnTo>
                      <a:pt x="259" y="185"/>
                    </a:lnTo>
                    <a:cubicBezTo>
                      <a:pt x="258" y="174"/>
                      <a:pt x="255" y="148"/>
                      <a:pt x="245" y="125"/>
                    </a:cubicBezTo>
                    <a:lnTo>
                      <a:pt x="245" y="125"/>
                    </a:lnTo>
                    <a:cubicBezTo>
                      <a:pt x="232" y="95"/>
                      <a:pt x="222" y="68"/>
                      <a:pt x="216" y="42"/>
                    </a:cubicBezTo>
                    <a:lnTo>
                      <a:pt x="212" y="28"/>
                    </a:lnTo>
                    <a:lnTo>
                      <a:pt x="212" y="28"/>
                    </a:lnTo>
                    <a:cubicBezTo>
                      <a:pt x="211" y="22"/>
                      <a:pt x="205" y="19"/>
                      <a:pt x="199" y="20"/>
                    </a:cubicBezTo>
                    <a:lnTo>
                      <a:pt x="171" y="25"/>
                    </a:lnTo>
                    <a:lnTo>
                      <a:pt x="171" y="25"/>
                    </a:lnTo>
                    <a:cubicBezTo>
                      <a:pt x="166" y="26"/>
                      <a:pt x="162" y="30"/>
                      <a:pt x="162" y="35"/>
                    </a:cubicBezTo>
                    <a:lnTo>
                      <a:pt x="156" y="126"/>
                    </a:lnTo>
                    <a:lnTo>
                      <a:pt x="156" y="126"/>
                    </a:lnTo>
                    <a:cubicBezTo>
                      <a:pt x="156" y="130"/>
                      <a:pt x="153" y="133"/>
                      <a:pt x="148" y="133"/>
                    </a:cubicBezTo>
                    <a:lnTo>
                      <a:pt x="148" y="133"/>
                    </a:lnTo>
                    <a:cubicBezTo>
                      <a:pt x="145" y="134"/>
                      <a:pt x="141" y="132"/>
                      <a:pt x="140" y="128"/>
                    </a:cubicBezTo>
                    <a:lnTo>
                      <a:pt x="107" y="32"/>
                    </a:lnTo>
                    <a:lnTo>
                      <a:pt x="107" y="32"/>
                    </a:lnTo>
                    <a:cubicBezTo>
                      <a:pt x="107" y="30"/>
                      <a:pt x="106" y="29"/>
                      <a:pt x="104" y="28"/>
                    </a:cubicBezTo>
                    <a:lnTo>
                      <a:pt x="104" y="28"/>
                    </a:lnTo>
                    <a:cubicBezTo>
                      <a:pt x="104" y="28"/>
                      <a:pt x="103" y="27"/>
                      <a:pt x="102" y="27"/>
                    </a:cubicBezTo>
                    <a:close/>
                    <a:moveTo>
                      <a:pt x="8" y="371"/>
                    </a:moveTo>
                    <a:lnTo>
                      <a:pt x="8" y="371"/>
                    </a:lnTo>
                    <a:cubicBezTo>
                      <a:pt x="6" y="371"/>
                      <a:pt x="6" y="370"/>
                      <a:pt x="5" y="370"/>
                    </a:cubicBezTo>
                    <a:lnTo>
                      <a:pt x="5" y="370"/>
                    </a:lnTo>
                    <a:cubicBezTo>
                      <a:pt x="2" y="368"/>
                      <a:pt x="0" y="366"/>
                      <a:pt x="0" y="362"/>
                    </a:cubicBezTo>
                    <a:lnTo>
                      <a:pt x="0" y="362"/>
                    </a:lnTo>
                    <a:cubicBezTo>
                      <a:pt x="2" y="270"/>
                      <a:pt x="24" y="202"/>
                      <a:pt x="43" y="162"/>
                    </a:cubicBezTo>
                    <a:lnTo>
                      <a:pt x="43" y="162"/>
                    </a:lnTo>
                    <a:cubicBezTo>
                      <a:pt x="53" y="139"/>
                      <a:pt x="56" y="113"/>
                      <a:pt x="52" y="89"/>
                    </a:cubicBezTo>
                    <a:lnTo>
                      <a:pt x="47" y="54"/>
                    </a:lnTo>
                    <a:lnTo>
                      <a:pt x="47" y="54"/>
                    </a:lnTo>
                    <a:cubicBezTo>
                      <a:pt x="45" y="46"/>
                      <a:pt x="48" y="38"/>
                      <a:pt x="54" y="34"/>
                    </a:cubicBezTo>
                    <a:lnTo>
                      <a:pt x="54" y="34"/>
                    </a:lnTo>
                    <a:cubicBezTo>
                      <a:pt x="65" y="25"/>
                      <a:pt x="82" y="17"/>
                      <a:pt x="94" y="12"/>
                    </a:cubicBezTo>
                    <a:lnTo>
                      <a:pt x="94" y="12"/>
                    </a:lnTo>
                    <a:cubicBezTo>
                      <a:pt x="99" y="10"/>
                      <a:pt x="106" y="10"/>
                      <a:pt x="111" y="13"/>
                    </a:cubicBezTo>
                    <a:lnTo>
                      <a:pt x="111" y="13"/>
                    </a:lnTo>
                    <a:cubicBezTo>
                      <a:pt x="117" y="16"/>
                      <a:pt x="121" y="20"/>
                      <a:pt x="123" y="26"/>
                    </a:cubicBezTo>
                    <a:lnTo>
                      <a:pt x="142" y="82"/>
                    </a:lnTo>
                    <a:lnTo>
                      <a:pt x="145" y="34"/>
                    </a:lnTo>
                    <a:lnTo>
                      <a:pt x="145" y="34"/>
                    </a:lnTo>
                    <a:cubicBezTo>
                      <a:pt x="146" y="21"/>
                      <a:pt x="155" y="11"/>
                      <a:pt x="168" y="9"/>
                    </a:cubicBezTo>
                    <a:lnTo>
                      <a:pt x="196" y="4"/>
                    </a:lnTo>
                    <a:lnTo>
                      <a:pt x="196" y="4"/>
                    </a:lnTo>
                    <a:cubicBezTo>
                      <a:pt x="211" y="0"/>
                      <a:pt x="225" y="10"/>
                      <a:pt x="228" y="24"/>
                    </a:cubicBezTo>
                    <a:lnTo>
                      <a:pt x="232" y="38"/>
                    </a:lnTo>
                    <a:lnTo>
                      <a:pt x="232" y="38"/>
                    </a:lnTo>
                    <a:cubicBezTo>
                      <a:pt x="238" y="63"/>
                      <a:pt x="248" y="89"/>
                      <a:pt x="260" y="118"/>
                    </a:cubicBezTo>
                    <a:lnTo>
                      <a:pt x="260" y="118"/>
                    </a:lnTo>
                    <a:cubicBezTo>
                      <a:pt x="274" y="153"/>
                      <a:pt x="276" y="188"/>
                      <a:pt x="276" y="190"/>
                    </a:cubicBezTo>
                    <a:lnTo>
                      <a:pt x="276" y="190"/>
                    </a:lnTo>
                    <a:cubicBezTo>
                      <a:pt x="276" y="193"/>
                      <a:pt x="274" y="196"/>
                      <a:pt x="272" y="197"/>
                    </a:cubicBezTo>
                    <a:lnTo>
                      <a:pt x="272" y="197"/>
                    </a:lnTo>
                    <a:cubicBezTo>
                      <a:pt x="128" y="265"/>
                      <a:pt x="15" y="367"/>
                      <a:pt x="14" y="368"/>
                    </a:cubicBezTo>
                    <a:lnTo>
                      <a:pt x="14" y="368"/>
                    </a:lnTo>
                    <a:cubicBezTo>
                      <a:pt x="12" y="370"/>
                      <a:pt x="10" y="371"/>
                      <a:pt x="8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82">
                <a:extLst>
                  <a:ext uri="{FF2B5EF4-FFF2-40B4-BE49-F238E27FC236}">
                    <a16:creationId xmlns:a16="http://schemas.microsoft.com/office/drawing/2014/main" id="{2F46D85E-F869-4102-8E3E-AD23E2438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2762" y="10367780"/>
                <a:ext cx="103718" cy="143609"/>
              </a:xfrm>
              <a:custGeom>
                <a:avLst/>
                <a:gdLst>
                  <a:gd name="T0" fmla="*/ 71 w 114"/>
                  <a:gd name="T1" fmla="*/ 5 h 160"/>
                  <a:gd name="T2" fmla="*/ 71 w 114"/>
                  <a:gd name="T3" fmla="*/ 5 h 160"/>
                  <a:gd name="T4" fmla="*/ 54 w 114"/>
                  <a:gd name="T5" fmla="*/ 4 h 160"/>
                  <a:gd name="T6" fmla="*/ 54 w 114"/>
                  <a:gd name="T7" fmla="*/ 4 h 160"/>
                  <a:gd name="T8" fmla="*/ 0 w 114"/>
                  <a:gd name="T9" fmla="*/ 106 h 160"/>
                  <a:gd name="T10" fmla="*/ 0 w 114"/>
                  <a:gd name="T11" fmla="*/ 106 h 160"/>
                  <a:gd name="T12" fmla="*/ 83 w 114"/>
                  <a:gd name="T13" fmla="*/ 158 h 160"/>
                  <a:gd name="T14" fmla="*/ 83 w 114"/>
                  <a:gd name="T15" fmla="*/ 158 h 160"/>
                  <a:gd name="T16" fmla="*/ 97 w 114"/>
                  <a:gd name="T17" fmla="*/ 149 h 160"/>
                  <a:gd name="T18" fmla="*/ 97 w 114"/>
                  <a:gd name="T19" fmla="*/ 149 h 160"/>
                  <a:gd name="T20" fmla="*/ 71 w 114"/>
                  <a:gd name="T21" fmla="*/ 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160">
                    <a:moveTo>
                      <a:pt x="71" y="5"/>
                    </a:moveTo>
                    <a:lnTo>
                      <a:pt x="71" y="5"/>
                    </a:lnTo>
                    <a:cubicBezTo>
                      <a:pt x="66" y="0"/>
                      <a:pt x="58" y="0"/>
                      <a:pt x="54" y="4"/>
                    </a:cubicBezTo>
                    <a:lnTo>
                      <a:pt x="54" y="4"/>
                    </a:lnTo>
                    <a:cubicBezTo>
                      <a:pt x="39" y="19"/>
                      <a:pt x="0" y="77"/>
                      <a:pt x="0" y="106"/>
                    </a:cubicBezTo>
                    <a:lnTo>
                      <a:pt x="0" y="106"/>
                    </a:lnTo>
                    <a:cubicBezTo>
                      <a:pt x="2" y="141"/>
                      <a:pt x="41" y="159"/>
                      <a:pt x="83" y="158"/>
                    </a:cubicBezTo>
                    <a:lnTo>
                      <a:pt x="83" y="158"/>
                    </a:lnTo>
                    <a:cubicBezTo>
                      <a:pt x="89" y="158"/>
                      <a:pt x="94" y="154"/>
                      <a:pt x="97" y="149"/>
                    </a:cubicBezTo>
                    <a:lnTo>
                      <a:pt x="97" y="149"/>
                    </a:lnTo>
                    <a:cubicBezTo>
                      <a:pt x="107" y="123"/>
                      <a:pt x="113" y="49"/>
                      <a:pt x="71" y="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83">
                <a:extLst>
                  <a:ext uri="{FF2B5EF4-FFF2-40B4-BE49-F238E27FC236}">
                    <a16:creationId xmlns:a16="http://schemas.microsoft.com/office/drawing/2014/main" id="{46F12279-5F3C-4F7D-AD3A-2A938B714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4783" y="10359801"/>
                <a:ext cx="115684" cy="159566"/>
              </a:xfrm>
              <a:custGeom>
                <a:avLst/>
                <a:gdLst>
                  <a:gd name="T0" fmla="*/ 71 w 130"/>
                  <a:gd name="T1" fmla="*/ 17 h 175"/>
                  <a:gd name="T2" fmla="*/ 71 w 130"/>
                  <a:gd name="T3" fmla="*/ 17 h 175"/>
                  <a:gd name="T4" fmla="*/ 69 w 130"/>
                  <a:gd name="T5" fmla="*/ 18 h 175"/>
                  <a:gd name="T6" fmla="*/ 69 w 130"/>
                  <a:gd name="T7" fmla="*/ 18 h 175"/>
                  <a:gd name="T8" fmla="*/ 18 w 130"/>
                  <a:gd name="T9" fmla="*/ 113 h 175"/>
                  <a:gd name="T10" fmla="*/ 18 w 130"/>
                  <a:gd name="T11" fmla="*/ 113 h 175"/>
                  <a:gd name="T12" fmla="*/ 30 w 130"/>
                  <a:gd name="T13" fmla="*/ 139 h 175"/>
                  <a:gd name="T14" fmla="*/ 30 w 130"/>
                  <a:gd name="T15" fmla="*/ 139 h 175"/>
                  <a:gd name="T16" fmla="*/ 92 w 130"/>
                  <a:gd name="T17" fmla="*/ 158 h 175"/>
                  <a:gd name="T18" fmla="*/ 92 w 130"/>
                  <a:gd name="T19" fmla="*/ 158 h 175"/>
                  <a:gd name="T20" fmla="*/ 97 w 130"/>
                  <a:gd name="T21" fmla="*/ 154 h 175"/>
                  <a:gd name="T22" fmla="*/ 97 w 130"/>
                  <a:gd name="T23" fmla="*/ 154 h 175"/>
                  <a:gd name="T24" fmla="*/ 74 w 130"/>
                  <a:gd name="T25" fmla="*/ 18 h 175"/>
                  <a:gd name="T26" fmla="*/ 74 w 130"/>
                  <a:gd name="T27" fmla="*/ 18 h 175"/>
                  <a:gd name="T28" fmla="*/ 74 w 130"/>
                  <a:gd name="T29" fmla="*/ 18 h 175"/>
                  <a:gd name="T30" fmla="*/ 71 w 130"/>
                  <a:gd name="T31" fmla="*/ 17 h 175"/>
                  <a:gd name="T32" fmla="*/ 88 w 130"/>
                  <a:gd name="T33" fmla="*/ 174 h 175"/>
                  <a:gd name="T34" fmla="*/ 88 w 130"/>
                  <a:gd name="T35" fmla="*/ 174 h 175"/>
                  <a:gd name="T36" fmla="*/ 18 w 130"/>
                  <a:gd name="T37" fmla="*/ 151 h 175"/>
                  <a:gd name="T38" fmla="*/ 18 w 130"/>
                  <a:gd name="T39" fmla="*/ 151 h 175"/>
                  <a:gd name="T40" fmla="*/ 1 w 130"/>
                  <a:gd name="T41" fmla="*/ 114 h 175"/>
                  <a:gd name="T42" fmla="*/ 1 w 130"/>
                  <a:gd name="T43" fmla="*/ 114 h 175"/>
                  <a:gd name="T44" fmla="*/ 57 w 130"/>
                  <a:gd name="T45" fmla="*/ 6 h 175"/>
                  <a:gd name="T46" fmla="*/ 57 w 130"/>
                  <a:gd name="T47" fmla="*/ 6 h 175"/>
                  <a:gd name="T48" fmla="*/ 72 w 130"/>
                  <a:gd name="T49" fmla="*/ 0 h 175"/>
                  <a:gd name="T50" fmla="*/ 72 w 130"/>
                  <a:gd name="T51" fmla="*/ 0 h 175"/>
                  <a:gd name="T52" fmla="*/ 86 w 130"/>
                  <a:gd name="T53" fmla="*/ 7 h 175"/>
                  <a:gd name="T54" fmla="*/ 86 w 130"/>
                  <a:gd name="T55" fmla="*/ 7 h 175"/>
                  <a:gd name="T56" fmla="*/ 113 w 130"/>
                  <a:gd name="T57" fmla="*/ 160 h 175"/>
                  <a:gd name="T58" fmla="*/ 113 w 130"/>
                  <a:gd name="T59" fmla="*/ 160 h 175"/>
                  <a:gd name="T60" fmla="*/ 93 w 130"/>
                  <a:gd name="T61" fmla="*/ 174 h 175"/>
                  <a:gd name="T62" fmla="*/ 93 w 130"/>
                  <a:gd name="T63" fmla="*/ 174 h 175"/>
                  <a:gd name="T64" fmla="*/ 88 w 130"/>
                  <a:gd name="T6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75">
                    <a:moveTo>
                      <a:pt x="71" y="17"/>
                    </a:moveTo>
                    <a:lnTo>
                      <a:pt x="71" y="17"/>
                    </a:lnTo>
                    <a:cubicBezTo>
                      <a:pt x="70" y="17"/>
                      <a:pt x="69" y="18"/>
                      <a:pt x="69" y="18"/>
                    </a:cubicBezTo>
                    <a:lnTo>
                      <a:pt x="69" y="18"/>
                    </a:lnTo>
                    <a:cubicBezTo>
                      <a:pt x="54" y="32"/>
                      <a:pt x="18" y="88"/>
                      <a:pt x="18" y="113"/>
                    </a:cubicBezTo>
                    <a:lnTo>
                      <a:pt x="18" y="113"/>
                    </a:lnTo>
                    <a:cubicBezTo>
                      <a:pt x="19" y="123"/>
                      <a:pt x="22" y="132"/>
                      <a:pt x="30" y="139"/>
                    </a:cubicBezTo>
                    <a:lnTo>
                      <a:pt x="30" y="139"/>
                    </a:lnTo>
                    <a:cubicBezTo>
                      <a:pt x="43" y="152"/>
                      <a:pt x="66" y="158"/>
                      <a:pt x="92" y="158"/>
                    </a:cubicBezTo>
                    <a:lnTo>
                      <a:pt x="92" y="158"/>
                    </a:lnTo>
                    <a:cubicBezTo>
                      <a:pt x="95" y="158"/>
                      <a:pt x="96" y="156"/>
                      <a:pt x="97" y="154"/>
                    </a:cubicBezTo>
                    <a:lnTo>
                      <a:pt x="97" y="154"/>
                    </a:lnTo>
                    <a:cubicBezTo>
                      <a:pt x="107" y="127"/>
                      <a:pt x="112" y="58"/>
                      <a:pt x="74" y="18"/>
                    </a:cubicBezTo>
                    <a:lnTo>
                      <a:pt x="74" y="18"/>
                    </a:lnTo>
                    <a:lnTo>
                      <a:pt x="74" y="18"/>
                    </a:lnTo>
                    <a:cubicBezTo>
                      <a:pt x="73" y="18"/>
                      <a:pt x="73" y="17"/>
                      <a:pt x="71" y="17"/>
                    </a:cubicBezTo>
                    <a:close/>
                    <a:moveTo>
                      <a:pt x="88" y="174"/>
                    </a:moveTo>
                    <a:lnTo>
                      <a:pt x="88" y="174"/>
                    </a:lnTo>
                    <a:cubicBezTo>
                      <a:pt x="59" y="174"/>
                      <a:pt x="34" y="166"/>
                      <a:pt x="18" y="151"/>
                    </a:cubicBezTo>
                    <a:lnTo>
                      <a:pt x="18" y="151"/>
                    </a:lnTo>
                    <a:cubicBezTo>
                      <a:pt x="8" y="141"/>
                      <a:pt x="2" y="128"/>
                      <a:pt x="1" y="114"/>
                    </a:cubicBezTo>
                    <a:lnTo>
                      <a:pt x="1" y="114"/>
                    </a:lnTo>
                    <a:cubicBezTo>
                      <a:pt x="0" y="82"/>
                      <a:pt x="41" y="22"/>
                      <a:pt x="57" y="6"/>
                    </a:cubicBezTo>
                    <a:lnTo>
                      <a:pt x="57" y="6"/>
                    </a:lnTo>
                    <a:cubicBezTo>
                      <a:pt x="61" y="2"/>
                      <a:pt x="66" y="0"/>
                      <a:pt x="72" y="0"/>
                    </a:cubicBezTo>
                    <a:lnTo>
                      <a:pt x="72" y="0"/>
                    </a:lnTo>
                    <a:cubicBezTo>
                      <a:pt x="77" y="0"/>
                      <a:pt x="83" y="2"/>
                      <a:pt x="86" y="7"/>
                    </a:cubicBezTo>
                    <a:lnTo>
                      <a:pt x="86" y="7"/>
                    </a:lnTo>
                    <a:cubicBezTo>
                      <a:pt x="129" y="53"/>
                      <a:pt x="125" y="129"/>
                      <a:pt x="113" y="160"/>
                    </a:cubicBezTo>
                    <a:lnTo>
                      <a:pt x="113" y="160"/>
                    </a:lnTo>
                    <a:cubicBezTo>
                      <a:pt x="110" y="168"/>
                      <a:pt x="101" y="174"/>
                      <a:pt x="93" y="174"/>
                    </a:cubicBezTo>
                    <a:lnTo>
                      <a:pt x="93" y="174"/>
                    </a:lnTo>
                    <a:cubicBezTo>
                      <a:pt x="91" y="174"/>
                      <a:pt x="90" y="174"/>
                      <a:pt x="88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84">
                <a:extLst>
                  <a:ext uri="{FF2B5EF4-FFF2-40B4-BE49-F238E27FC236}">
                    <a16:creationId xmlns:a16="http://schemas.microsoft.com/office/drawing/2014/main" id="{800F62DB-2265-4063-B355-E860A1969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1934" y="10112475"/>
                <a:ext cx="207435" cy="215414"/>
              </a:xfrm>
              <a:custGeom>
                <a:avLst/>
                <a:gdLst>
                  <a:gd name="T0" fmla="*/ 54 w 228"/>
                  <a:gd name="T1" fmla="*/ 203 h 238"/>
                  <a:gd name="T2" fmla="*/ 4 w 228"/>
                  <a:gd name="T3" fmla="*/ 54 h 238"/>
                  <a:gd name="T4" fmla="*/ 4 w 228"/>
                  <a:gd name="T5" fmla="*/ 54 h 238"/>
                  <a:gd name="T6" fmla="*/ 17 w 228"/>
                  <a:gd name="T7" fmla="*/ 22 h 238"/>
                  <a:gd name="T8" fmla="*/ 17 w 228"/>
                  <a:gd name="T9" fmla="*/ 22 h 238"/>
                  <a:gd name="T10" fmla="*/ 52 w 228"/>
                  <a:gd name="T11" fmla="*/ 6 h 238"/>
                  <a:gd name="T12" fmla="*/ 52 w 228"/>
                  <a:gd name="T13" fmla="*/ 6 h 238"/>
                  <a:gd name="T14" fmla="*/ 87 w 228"/>
                  <a:gd name="T15" fmla="*/ 18 h 238"/>
                  <a:gd name="T16" fmla="*/ 123 w 228"/>
                  <a:gd name="T17" fmla="*/ 97 h 238"/>
                  <a:gd name="T18" fmla="*/ 151 w 228"/>
                  <a:gd name="T19" fmla="*/ 57 h 238"/>
                  <a:gd name="T20" fmla="*/ 151 w 228"/>
                  <a:gd name="T21" fmla="*/ 57 h 238"/>
                  <a:gd name="T22" fmla="*/ 187 w 228"/>
                  <a:gd name="T23" fmla="*/ 51 h 238"/>
                  <a:gd name="T24" fmla="*/ 213 w 228"/>
                  <a:gd name="T25" fmla="*/ 69 h 238"/>
                  <a:gd name="T26" fmla="*/ 213 w 228"/>
                  <a:gd name="T27" fmla="*/ 69 h 238"/>
                  <a:gd name="T28" fmla="*/ 223 w 228"/>
                  <a:gd name="T29" fmla="*/ 100 h 238"/>
                  <a:gd name="T30" fmla="*/ 178 w 228"/>
                  <a:gd name="T31" fmla="*/ 215 h 238"/>
                  <a:gd name="T32" fmla="*/ 178 w 228"/>
                  <a:gd name="T33" fmla="*/ 215 h 238"/>
                  <a:gd name="T34" fmla="*/ 157 w 228"/>
                  <a:gd name="T35" fmla="*/ 231 h 238"/>
                  <a:gd name="T36" fmla="*/ 157 w 228"/>
                  <a:gd name="T37" fmla="*/ 231 h 238"/>
                  <a:gd name="T38" fmla="*/ 62 w 228"/>
                  <a:gd name="T39" fmla="*/ 213 h 238"/>
                  <a:gd name="T40" fmla="*/ 62 w 228"/>
                  <a:gd name="T41" fmla="*/ 213 h 238"/>
                  <a:gd name="T42" fmla="*/ 54 w 228"/>
                  <a:gd name="T43" fmla="*/ 203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8" h="238">
                    <a:moveTo>
                      <a:pt x="54" y="203"/>
                    </a:moveTo>
                    <a:lnTo>
                      <a:pt x="4" y="54"/>
                    </a:lnTo>
                    <a:lnTo>
                      <a:pt x="4" y="54"/>
                    </a:lnTo>
                    <a:cubicBezTo>
                      <a:pt x="0" y="42"/>
                      <a:pt x="5" y="28"/>
                      <a:pt x="17" y="22"/>
                    </a:cubicBezTo>
                    <a:lnTo>
                      <a:pt x="17" y="22"/>
                    </a:lnTo>
                    <a:cubicBezTo>
                      <a:pt x="28" y="17"/>
                      <a:pt x="40" y="11"/>
                      <a:pt x="52" y="6"/>
                    </a:cubicBezTo>
                    <a:lnTo>
                      <a:pt x="52" y="6"/>
                    </a:lnTo>
                    <a:cubicBezTo>
                      <a:pt x="65" y="0"/>
                      <a:pt x="80" y="5"/>
                      <a:pt x="87" y="18"/>
                    </a:cubicBezTo>
                    <a:lnTo>
                      <a:pt x="123" y="97"/>
                    </a:lnTo>
                    <a:lnTo>
                      <a:pt x="151" y="57"/>
                    </a:lnTo>
                    <a:lnTo>
                      <a:pt x="151" y="57"/>
                    </a:lnTo>
                    <a:cubicBezTo>
                      <a:pt x="159" y="46"/>
                      <a:pt x="175" y="43"/>
                      <a:pt x="187" y="51"/>
                    </a:cubicBezTo>
                    <a:lnTo>
                      <a:pt x="213" y="69"/>
                    </a:lnTo>
                    <a:lnTo>
                      <a:pt x="213" y="69"/>
                    </a:lnTo>
                    <a:cubicBezTo>
                      <a:pt x="223" y="75"/>
                      <a:pt x="227" y="88"/>
                      <a:pt x="223" y="100"/>
                    </a:cubicBezTo>
                    <a:lnTo>
                      <a:pt x="178" y="215"/>
                    </a:lnTo>
                    <a:lnTo>
                      <a:pt x="178" y="215"/>
                    </a:lnTo>
                    <a:cubicBezTo>
                      <a:pt x="175" y="224"/>
                      <a:pt x="166" y="230"/>
                      <a:pt x="157" y="231"/>
                    </a:cubicBezTo>
                    <a:lnTo>
                      <a:pt x="157" y="231"/>
                    </a:lnTo>
                    <a:cubicBezTo>
                      <a:pt x="133" y="235"/>
                      <a:pt x="89" y="237"/>
                      <a:pt x="62" y="213"/>
                    </a:cubicBezTo>
                    <a:lnTo>
                      <a:pt x="62" y="213"/>
                    </a:lnTo>
                    <a:cubicBezTo>
                      <a:pt x="58" y="211"/>
                      <a:pt x="55" y="207"/>
                      <a:pt x="54" y="2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85">
                <a:extLst>
                  <a:ext uri="{FF2B5EF4-FFF2-40B4-BE49-F238E27FC236}">
                    <a16:creationId xmlns:a16="http://schemas.microsoft.com/office/drawing/2014/main" id="{85492FEB-B581-4C57-9EAB-F89EF11E5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3956" y="10104496"/>
                <a:ext cx="223392" cy="223392"/>
              </a:xfrm>
              <a:custGeom>
                <a:avLst/>
                <a:gdLst>
                  <a:gd name="T0" fmla="*/ 73 w 247"/>
                  <a:gd name="T1" fmla="*/ 17 h 248"/>
                  <a:gd name="T2" fmla="*/ 73 w 247"/>
                  <a:gd name="T3" fmla="*/ 17 h 248"/>
                  <a:gd name="T4" fmla="*/ 65 w 247"/>
                  <a:gd name="T5" fmla="*/ 19 h 248"/>
                  <a:gd name="T6" fmla="*/ 65 w 247"/>
                  <a:gd name="T7" fmla="*/ 19 h 248"/>
                  <a:gd name="T8" fmla="*/ 31 w 247"/>
                  <a:gd name="T9" fmla="*/ 36 h 248"/>
                  <a:gd name="T10" fmla="*/ 31 w 247"/>
                  <a:gd name="T11" fmla="*/ 36 h 248"/>
                  <a:gd name="T12" fmla="*/ 22 w 247"/>
                  <a:gd name="T13" fmla="*/ 58 h 248"/>
                  <a:gd name="T14" fmla="*/ 72 w 247"/>
                  <a:gd name="T15" fmla="*/ 206 h 248"/>
                  <a:gd name="T16" fmla="*/ 72 w 247"/>
                  <a:gd name="T17" fmla="*/ 206 h 248"/>
                  <a:gd name="T18" fmla="*/ 77 w 247"/>
                  <a:gd name="T19" fmla="*/ 214 h 248"/>
                  <a:gd name="T20" fmla="*/ 77 w 247"/>
                  <a:gd name="T21" fmla="*/ 214 h 248"/>
                  <a:gd name="T22" fmla="*/ 166 w 247"/>
                  <a:gd name="T23" fmla="*/ 229 h 248"/>
                  <a:gd name="T24" fmla="*/ 166 w 247"/>
                  <a:gd name="T25" fmla="*/ 229 h 248"/>
                  <a:gd name="T26" fmla="*/ 180 w 247"/>
                  <a:gd name="T27" fmla="*/ 218 h 248"/>
                  <a:gd name="T28" fmla="*/ 225 w 247"/>
                  <a:gd name="T29" fmla="*/ 102 h 248"/>
                  <a:gd name="T30" fmla="*/ 225 w 247"/>
                  <a:gd name="T31" fmla="*/ 102 h 248"/>
                  <a:gd name="T32" fmla="*/ 219 w 247"/>
                  <a:gd name="T33" fmla="*/ 81 h 248"/>
                  <a:gd name="T34" fmla="*/ 192 w 247"/>
                  <a:gd name="T35" fmla="*/ 64 h 248"/>
                  <a:gd name="T36" fmla="*/ 192 w 247"/>
                  <a:gd name="T37" fmla="*/ 64 h 248"/>
                  <a:gd name="T38" fmla="*/ 168 w 247"/>
                  <a:gd name="T39" fmla="*/ 68 h 248"/>
                  <a:gd name="T40" fmla="*/ 139 w 247"/>
                  <a:gd name="T41" fmla="*/ 108 h 248"/>
                  <a:gd name="T42" fmla="*/ 139 w 247"/>
                  <a:gd name="T43" fmla="*/ 108 h 248"/>
                  <a:gd name="T44" fmla="*/ 132 w 247"/>
                  <a:gd name="T45" fmla="*/ 112 h 248"/>
                  <a:gd name="T46" fmla="*/ 132 w 247"/>
                  <a:gd name="T47" fmla="*/ 112 h 248"/>
                  <a:gd name="T48" fmla="*/ 125 w 247"/>
                  <a:gd name="T49" fmla="*/ 107 h 248"/>
                  <a:gd name="T50" fmla="*/ 89 w 247"/>
                  <a:gd name="T51" fmla="*/ 28 h 248"/>
                  <a:gd name="T52" fmla="*/ 89 w 247"/>
                  <a:gd name="T53" fmla="*/ 28 h 248"/>
                  <a:gd name="T54" fmla="*/ 79 w 247"/>
                  <a:gd name="T55" fmla="*/ 18 h 248"/>
                  <a:gd name="T56" fmla="*/ 79 w 247"/>
                  <a:gd name="T57" fmla="*/ 18 h 248"/>
                  <a:gd name="T58" fmla="*/ 73 w 247"/>
                  <a:gd name="T59" fmla="*/ 17 h 248"/>
                  <a:gd name="T60" fmla="*/ 137 w 247"/>
                  <a:gd name="T61" fmla="*/ 247 h 248"/>
                  <a:gd name="T62" fmla="*/ 137 w 247"/>
                  <a:gd name="T63" fmla="*/ 247 h 248"/>
                  <a:gd name="T64" fmla="*/ 66 w 247"/>
                  <a:gd name="T65" fmla="*/ 226 h 248"/>
                  <a:gd name="T66" fmla="*/ 66 w 247"/>
                  <a:gd name="T67" fmla="*/ 226 h 248"/>
                  <a:gd name="T68" fmla="*/ 56 w 247"/>
                  <a:gd name="T69" fmla="*/ 211 h 248"/>
                  <a:gd name="T70" fmla="*/ 6 w 247"/>
                  <a:gd name="T71" fmla="*/ 63 h 248"/>
                  <a:gd name="T72" fmla="*/ 6 w 247"/>
                  <a:gd name="T73" fmla="*/ 63 h 248"/>
                  <a:gd name="T74" fmla="*/ 23 w 247"/>
                  <a:gd name="T75" fmla="*/ 21 h 248"/>
                  <a:gd name="T76" fmla="*/ 23 w 247"/>
                  <a:gd name="T77" fmla="*/ 21 h 248"/>
                  <a:gd name="T78" fmla="*/ 58 w 247"/>
                  <a:gd name="T79" fmla="*/ 4 h 248"/>
                  <a:gd name="T80" fmla="*/ 58 w 247"/>
                  <a:gd name="T81" fmla="*/ 4 h 248"/>
                  <a:gd name="T82" fmla="*/ 85 w 247"/>
                  <a:gd name="T83" fmla="*/ 3 h 248"/>
                  <a:gd name="T84" fmla="*/ 85 w 247"/>
                  <a:gd name="T85" fmla="*/ 3 h 248"/>
                  <a:gd name="T86" fmla="*/ 105 w 247"/>
                  <a:gd name="T87" fmla="*/ 21 h 248"/>
                  <a:gd name="T88" fmla="*/ 134 w 247"/>
                  <a:gd name="T89" fmla="*/ 87 h 248"/>
                  <a:gd name="T90" fmla="*/ 154 w 247"/>
                  <a:gd name="T91" fmla="*/ 59 h 248"/>
                  <a:gd name="T92" fmla="*/ 154 w 247"/>
                  <a:gd name="T93" fmla="*/ 59 h 248"/>
                  <a:gd name="T94" fmla="*/ 201 w 247"/>
                  <a:gd name="T95" fmla="*/ 50 h 248"/>
                  <a:gd name="T96" fmla="*/ 228 w 247"/>
                  <a:gd name="T97" fmla="*/ 68 h 248"/>
                  <a:gd name="T98" fmla="*/ 228 w 247"/>
                  <a:gd name="T99" fmla="*/ 68 h 248"/>
                  <a:gd name="T100" fmla="*/ 240 w 247"/>
                  <a:gd name="T101" fmla="*/ 108 h 248"/>
                  <a:gd name="T102" fmla="*/ 196 w 247"/>
                  <a:gd name="T103" fmla="*/ 224 h 248"/>
                  <a:gd name="T104" fmla="*/ 196 w 247"/>
                  <a:gd name="T105" fmla="*/ 224 h 248"/>
                  <a:gd name="T106" fmla="*/ 169 w 247"/>
                  <a:gd name="T107" fmla="*/ 246 h 248"/>
                  <a:gd name="T108" fmla="*/ 169 w 247"/>
                  <a:gd name="T109" fmla="*/ 246 h 248"/>
                  <a:gd name="T110" fmla="*/ 137 w 247"/>
                  <a:gd name="T111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7" h="248">
                    <a:moveTo>
                      <a:pt x="73" y="17"/>
                    </a:moveTo>
                    <a:lnTo>
                      <a:pt x="73" y="17"/>
                    </a:lnTo>
                    <a:cubicBezTo>
                      <a:pt x="70" y="17"/>
                      <a:pt x="68" y="18"/>
                      <a:pt x="65" y="19"/>
                    </a:cubicBezTo>
                    <a:lnTo>
                      <a:pt x="65" y="19"/>
                    </a:lnTo>
                    <a:cubicBezTo>
                      <a:pt x="53" y="25"/>
                      <a:pt x="41" y="31"/>
                      <a:pt x="31" y="36"/>
                    </a:cubicBezTo>
                    <a:lnTo>
                      <a:pt x="31" y="36"/>
                    </a:lnTo>
                    <a:cubicBezTo>
                      <a:pt x="23" y="40"/>
                      <a:pt x="19" y="50"/>
                      <a:pt x="22" y="58"/>
                    </a:cubicBezTo>
                    <a:lnTo>
                      <a:pt x="72" y="206"/>
                    </a:lnTo>
                    <a:lnTo>
                      <a:pt x="72" y="206"/>
                    </a:lnTo>
                    <a:cubicBezTo>
                      <a:pt x="73" y="209"/>
                      <a:pt x="75" y="211"/>
                      <a:pt x="77" y="214"/>
                    </a:cubicBezTo>
                    <a:lnTo>
                      <a:pt x="77" y="214"/>
                    </a:lnTo>
                    <a:cubicBezTo>
                      <a:pt x="101" y="235"/>
                      <a:pt x="143" y="232"/>
                      <a:pt x="166" y="229"/>
                    </a:cubicBezTo>
                    <a:lnTo>
                      <a:pt x="166" y="229"/>
                    </a:lnTo>
                    <a:cubicBezTo>
                      <a:pt x="172" y="228"/>
                      <a:pt x="178" y="224"/>
                      <a:pt x="180" y="218"/>
                    </a:cubicBezTo>
                    <a:lnTo>
                      <a:pt x="225" y="102"/>
                    </a:lnTo>
                    <a:lnTo>
                      <a:pt x="225" y="102"/>
                    </a:lnTo>
                    <a:cubicBezTo>
                      <a:pt x="228" y="95"/>
                      <a:pt x="225" y="87"/>
                      <a:pt x="219" y="81"/>
                    </a:cubicBezTo>
                    <a:lnTo>
                      <a:pt x="192" y="64"/>
                    </a:lnTo>
                    <a:lnTo>
                      <a:pt x="192" y="64"/>
                    </a:lnTo>
                    <a:cubicBezTo>
                      <a:pt x="184" y="58"/>
                      <a:pt x="173" y="60"/>
                      <a:pt x="168" y="68"/>
                    </a:cubicBezTo>
                    <a:lnTo>
                      <a:pt x="139" y="108"/>
                    </a:lnTo>
                    <a:lnTo>
                      <a:pt x="139" y="108"/>
                    </a:lnTo>
                    <a:cubicBezTo>
                      <a:pt x="137" y="111"/>
                      <a:pt x="135" y="113"/>
                      <a:pt x="132" y="112"/>
                    </a:cubicBezTo>
                    <a:lnTo>
                      <a:pt x="132" y="112"/>
                    </a:lnTo>
                    <a:cubicBezTo>
                      <a:pt x="128" y="112"/>
                      <a:pt x="126" y="110"/>
                      <a:pt x="125" y="107"/>
                    </a:cubicBezTo>
                    <a:lnTo>
                      <a:pt x="89" y="28"/>
                    </a:lnTo>
                    <a:lnTo>
                      <a:pt x="89" y="28"/>
                    </a:lnTo>
                    <a:cubicBezTo>
                      <a:pt x="87" y="23"/>
                      <a:pt x="84" y="20"/>
                      <a:pt x="79" y="18"/>
                    </a:cubicBezTo>
                    <a:lnTo>
                      <a:pt x="79" y="18"/>
                    </a:lnTo>
                    <a:cubicBezTo>
                      <a:pt x="77" y="17"/>
                      <a:pt x="75" y="17"/>
                      <a:pt x="73" y="17"/>
                    </a:cubicBezTo>
                    <a:close/>
                    <a:moveTo>
                      <a:pt x="137" y="247"/>
                    </a:moveTo>
                    <a:lnTo>
                      <a:pt x="137" y="247"/>
                    </a:lnTo>
                    <a:cubicBezTo>
                      <a:pt x="114" y="247"/>
                      <a:pt x="86" y="243"/>
                      <a:pt x="66" y="226"/>
                    </a:cubicBezTo>
                    <a:lnTo>
                      <a:pt x="66" y="226"/>
                    </a:lnTo>
                    <a:cubicBezTo>
                      <a:pt x="62" y="222"/>
                      <a:pt x="58" y="217"/>
                      <a:pt x="56" y="211"/>
                    </a:cubicBezTo>
                    <a:lnTo>
                      <a:pt x="6" y="63"/>
                    </a:lnTo>
                    <a:lnTo>
                      <a:pt x="6" y="63"/>
                    </a:lnTo>
                    <a:cubicBezTo>
                      <a:pt x="0" y="47"/>
                      <a:pt x="8" y="28"/>
                      <a:pt x="23" y="21"/>
                    </a:cubicBezTo>
                    <a:lnTo>
                      <a:pt x="23" y="21"/>
                    </a:lnTo>
                    <a:cubicBezTo>
                      <a:pt x="33" y="16"/>
                      <a:pt x="46" y="10"/>
                      <a:pt x="58" y="4"/>
                    </a:cubicBezTo>
                    <a:lnTo>
                      <a:pt x="58" y="4"/>
                    </a:lnTo>
                    <a:cubicBezTo>
                      <a:pt x="67" y="0"/>
                      <a:pt x="76" y="0"/>
                      <a:pt x="85" y="3"/>
                    </a:cubicBezTo>
                    <a:lnTo>
                      <a:pt x="85" y="3"/>
                    </a:lnTo>
                    <a:cubicBezTo>
                      <a:pt x="94" y="6"/>
                      <a:pt x="100" y="13"/>
                      <a:pt x="105" y="21"/>
                    </a:cubicBezTo>
                    <a:lnTo>
                      <a:pt x="134" y="87"/>
                    </a:lnTo>
                    <a:lnTo>
                      <a:pt x="154" y="59"/>
                    </a:lnTo>
                    <a:lnTo>
                      <a:pt x="154" y="59"/>
                    </a:lnTo>
                    <a:cubicBezTo>
                      <a:pt x="164" y="43"/>
                      <a:pt x="186" y="39"/>
                      <a:pt x="201" y="50"/>
                    </a:cubicBezTo>
                    <a:lnTo>
                      <a:pt x="228" y="68"/>
                    </a:lnTo>
                    <a:lnTo>
                      <a:pt x="228" y="68"/>
                    </a:lnTo>
                    <a:cubicBezTo>
                      <a:pt x="241" y="77"/>
                      <a:pt x="246" y="94"/>
                      <a:pt x="240" y="108"/>
                    </a:cubicBezTo>
                    <a:lnTo>
                      <a:pt x="196" y="224"/>
                    </a:lnTo>
                    <a:lnTo>
                      <a:pt x="196" y="224"/>
                    </a:lnTo>
                    <a:cubicBezTo>
                      <a:pt x="192" y="236"/>
                      <a:pt x="180" y="244"/>
                      <a:pt x="169" y="246"/>
                    </a:cubicBezTo>
                    <a:lnTo>
                      <a:pt x="169" y="246"/>
                    </a:lnTo>
                    <a:cubicBezTo>
                      <a:pt x="161" y="246"/>
                      <a:pt x="149" y="247"/>
                      <a:pt x="137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86">
                <a:extLst>
                  <a:ext uri="{FF2B5EF4-FFF2-40B4-BE49-F238E27FC236}">
                    <a16:creationId xmlns:a16="http://schemas.microsoft.com/office/drawing/2014/main" id="{3197F8F4-327B-4D23-ABEB-738112F4E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5978" y="10323900"/>
                <a:ext cx="175522" cy="227380"/>
              </a:xfrm>
              <a:custGeom>
                <a:avLst/>
                <a:gdLst>
                  <a:gd name="T0" fmla="*/ 54 w 196"/>
                  <a:gd name="T1" fmla="*/ 250 h 251"/>
                  <a:gd name="T2" fmla="*/ 54 w 196"/>
                  <a:gd name="T3" fmla="*/ 250 h 251"/>
                  <a:gd name="T4" fmla="*/ 195 w 196"/>
                  <a:gd name="T5" fmla="*/ 71 h 251"/>
                  <a:gd name="T6" fmla="*/ 195 w 196"/>
                  <a:gd name="T7" fmla="*/ 71 h 251"/>
                  <a:gd name="T8" fmla="*/ 40 w 196"/>
                  <a:gd name="T9" fmla="*/ 28 h 251"/>
                  <a:gd name="T10" fmla="*/ 40 w 196"/>
                  <a:gd name="T11" fmla="*/ 28 h 251"/>
                  <a:gd name="T12" fmla="*/ 54 w 196"/>
                  <a:gd name="T13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51">
                    <a:moveTo>
                      <a:pt x="54" y="250"/>
                    </a:moveTo>
                    <a:lnTo>
                      <a:pt x="54" y="250"/>
                    </a:lnTo>
                    <a:cubicBezTo>
                      <a:pt x="54" y="250"/>
                      <a:pt x="160" y="117"/>
                      <a:pt x="195" y="71"/>
                    </a:cubicBezTo>
                    <a:lnTo>
                      <a:pt x="195" y="71"/>
                    </a:lnTo>
                    <a:cubicBezTo>
                      <a:pt x="195" y="71"/>
                      <a:pt x="80" y="0"/>
                      <a:pt x="40" y="28"/>
                    </a:cubicBezTo>
                    <a:lnTo>
                      <a:pt x="40" y="28"/>
                    </a:lnTo>
                    <a:cubicBezTo>
                      <a:pt x="0" y="56"/>
                      <a:pt x="23" y="203"/>
                      <a:pt x="54" y="25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87">
                <a:extLst>
                  <a:ext uri="{FF2B5EF4-FFF2-40B4-BE49-F238E27FC236}">
                    <a16:creationId xmlns:a16="http://schemas.microsoft.com/office/drawing/2014/main" id="{C2479E2D-E81B-4830-BB3F-9E3193983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7999" y="10315922"/>
                <a:ext cx="195467" cy="243336"/>
              </a:xfrm>
              <a:custGeom>
                <a:avLst/>
                <a:gdLst>
                  <a:gd name="T0" fmla="*/ 76 w 216"/>
                  <a:gd name="T1" fmla="*/ 39 h 267"/>
                  <a:gd name="T2" fmla="*/ 76 w 216"/>
                  <a:gd name="T3" fmla="*/ 39 h 267"/>
                  <a:gd name="T4" fmla="*/ 55 w 216"/>
                  <a:gd name="T5" fmla="*/ 44 h 267"/>
                  <a:gd name="T6" fmla="*/ 55 w 216"/>
                  <a:gd name="T7" fmla="*/ 44 h 267"/>
                  <a:gd name="T8" fmla="*/ 39 w 216"/>
                  <a:gd name="T9" fmla="*/ 140 h 267"/>
                  <a:gd name="T10" fmla="*/ 39 w 216"/>
                  <a:gd name="T11" fmla="*/ 140 h 267"/>
                  <a:gd name="T12" fmla="*/ 66 w 216"/>
                  <a:gd name="T13" fmla="*/ 243 h 267"/>
                  <a:gd name="T14" fmla="*/ 66 w 216"/>
                  <a:gd name="T15" fmla="*/ 243 h 267"/>
                  <a:gd name="T16" fmla="*/ 194 w 216"/>
                  <a:gd name="T17" fmla="*/ 83 h 267"/>
                  <a:gd name="T18" fmla="*/ 194 w 216"/>
                  <a:gd name="T19" fmla="*/ 83 h 267"/>
                  <a:gd name="T20" fmla="*/ 76 w 216"/>
                  <a:gd name="T21" fmla="*/ 39 h 267"/>
                  <a:gd name="T22" fmla="*/ 65 w 216"/>
                  <a:gd name="T23" fmla="*/ 266 h 267"/>
                  <a:gd name="T24" fmla="*/ 64 w 216"/>
                  <a:gd name="T25" fmla="*/ 266 h 267"/>
                  <a:gd name="T26" fmla="*/ 64 w 216"/>
                  <a:gd name="T27" fmla="*/ 266 h 267"/>
                  <a:gd name="T28" fmla="*/ 58 w 216"/>
                  <a:gd name="T29" fmla="*/ 263 h 267"/>
                  <a:gd name="T30" fmla="*/ 58 w 216"/>
                  <a:gd name="T31" fmla="*/ 263 h 267"/>
                  <a:gd name="T32" fmla="*/ 46 w 216"/>
                  <a:gd name="T33" fmla="*/ 30 h 267"/>
                  <a:gd name="T34" fmla="*/ 46 w 216"/>
                  <a:gd name="T35" fmla="*/ 30 h 267"/>
                  <a:gd name="T36" fmla="*/ 211 w 216"/>
                  <a:gd name="T37" fmla="*/ 72 h 267"/>
                  <a:gd name="T38" fmla="*/ 211 w 216"/>
                  <a:gd name="T39" fmla="*/ 72 h 267"/>
                  <a:gd name="T40" fmla="*/ 214 w 216"/>
                  <a:gd name="T41" fmla="*/ 78 h 267"/>
                  <a:gd name="T42" fmla="*/ 214 w 216"/>
                  <a:gd name="T43" fmla="*/ 78 h 267"/>
                  <a:gd name="T44" fmla="*/ 213 w 216"/>
                  <a:gd name="T45" fmla="*/ 85 h 267"/>
                  <a:gd name="T46" fmla="*/ 213 w 216"/>
                  <a:gd name="T47" fmla="*/ 85 h 267"/>
                  <a:gd name="T48" fmla="*/ 72 w 216"/>
                  <a:gd name="T49" fmla="*/ 264 h 267"/>
                  <a:gd name="T50" fmla="*/ 72 w 216"/>
                  <a:gd name="T51" fmla="*/ 264 h 267"/>
                  <a:gd name="T52" fmla="*/ 65 w 216"/>
                  <a:gd name="T53" fmla="*/ 26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6" h="267">
                    <a:moveTo>
                      <a:pt x="76" y="39"/>
                    </a:moveTo>
                    <a:lnTo>
                      <a:pt x="76" y="39"/>
                    </a:lnTo>
                    <a:cubicBezTo>
                      <a:pt x="68" y="39"/>
                      <a:pt x="61" y="41"/>
                      <a:pt x="55" y="44"/>
                    </a:cubicBezTo>
                    <a:lnTo>
                      <a:pt x="55" y="44"/>
                    </a:lnTo>
                    <a:cubicBezTo>
                      <a:pt x="40" y="55"/>
                      <a:pt x="34" y="91"/>
                      <a:pt x="39" y="140"/>
                    </a:cubicBezTo>
                    <a:lnTo>
                      <a:pt x="39" y="140"/>
                    </a:lnTo>
                    <a:cubicBezTo>
                      <a:pt x="44" y="179"/>
                      <a:pt x="54" y="219"/>
                      <a:pt x="66" y="243"/>
                    </a:cubicBezTo>
                    <a:lnTo>
                      <a:pt x="66" y="243"/>
                    </a:lnTo>
                    <a:cubicBezTo>
                      <a:pt x="89" y="214"/>
                      <a:pt x="161" y="125"/>
                      <a:pt x="194" y="83"/>
                    </a:cubicBezTo>
                    <a:lnTo>
                      <a:pt x="194" y="83"/>
                    </a:lnTo>
                    <a:cubicBezTo>
                      <a:pt x="165" y="66"/>
                      <a:pt x="110" y="39"/>
                      <a:pt x="76" y="39"/>
                    </a:cubicBezTo>
                    <a:close/>
                    <a:moveTo>
                      <a:pt x="65" y="266"/>
                    </a:moveTo>
                    <a:lnTo>
                      <a:pt x="64" y="266"/>
                    </a:lnTo>
                    <a:lnTo>
                      <a:pt x="64" y="266"/>
                    </a:lnTo>
                    <a:cubicBezTo>
                      <a:pt x="61" y="266"/>
                      <a:pt x="59" y="265"/>
                      <a:pt x="58" y="263"/>
                    </a:cubicBezTo>
                    <a:lnTo>
                      <a:pt x="58" y="263"/>
                    </a:lnTo>
                    <a:cubicBezTo>
                      <a:pt x="25" y="213"/>
                      <a:pt x="0" y="62"/>
                      <a:pt x="46" y="30"/>
                    </a:cubicBezTo>
                    <a:lnTo>
                      <a:pt x="46" y="30"/>
                    </a:lnTo>
                    <a:cubicBezTo>
                      <a:pt x="89" y="0"/>
                      <a:pt x="198" y="66"/>
                      <a:pt x="211" y="72"/>
                    </a:cubicBezTo>
                    <a:lnTo>
                      <a:pt x="211" y="72"/>
                    </a:lnTo>
                    <a:cubicBezTo>
                      <a:pt x="212" y="74"/>
                      <a:pt x="214" y="76"/>
                      <a:pt x="214" y="78"/>
                    </a:cubicBezTo>
                    <a:lnTo>
                      <a:pt x="214" y="78"/>
                    </a:lnTo>
                    <a:cubicBezTo>
                      <a:pt x="215" y="81"/>
                      <a:pt x="214" y="83"/>
                      <a:pt x="213" y="85"/>
                    </a:cubicBezTo>
                    <a:lnTo>
                      <a:pt x="213" y="85"/>
                    </a:lnTo>
                    <a:cubicBezTo>
                      <a:pt x="178" y="130"/>
                      <a:pt x="72" y="262"/>
                      <a:pt x="72" y="264"/>
                    </a:cubicBezTo>
                    <a:lnTo>
                      <a:pt x="72" y="264"/>
                    </a:lnTo>
                    <a:cubicBezTo>
                      <a:pt x="70" y="265"/>
                      <a:pt x="67" y="266"/>
                      <a:pt x="65" y="2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23C7590-55F5-48A3-A49B-029A1FD3C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7334" y="10040669"/>
                <a:ext cx="318222" cy="78844"/>
              </a:xfrm>
              <a:custGeom>
                <a:avLst/>
                <a:gdLst>
                  <a:gd name="connsiteX0" fmla="*/ 8132 w 318222"/>
                  <a:gd name="connsiteY0" fmla="*/ 63826 h 78844"/>
                  <a:gd name="connsiteX1" fmla="*/ 202391 w 318222"/>
                  <a:gd name="connsiteY1" fmla="*/ 63826 h 78844"/>
                  <a:gd name="connsiteX2" fmla="*/ 210522 w 318222"/>
                  <a:gd name="connsiteY2" fmla="*/ 71335 h 78844"/>
                  <a:gd name="connsiteX3" fmla="*/ 202391 w 318222"/>
                  <a:gd name="connsiteY3" fmla="*/ 78844 h 78844"/>
                  <a:gd name="connsiteX4" fmla="*/ 8132 w 318222"/>
                  <a:gd name="connsiteY4" fmla="*/ 78844 h 78844"/>
                  <a:gd name="connsiteX5" fmla="*/ 0 w 318222"/>
                  <a:gd name="connsiteY5" fmla="*/ 71335 h 78844"/>
                  <a:gd name="connsiteX6" fmla="*/ 8132 w 318222"/>
                  <a:gd name="connsiteY6" fmla="*/ 63826 h 78844"/>
                  <a:gd name="connsiteX7" fmla="*/ 8183 w 318222"/>
                  <a:gd name="connsiteY7" fmla="*/ 0 h 78844"/>
                  <a:gd name="connsiteX8" fmla="*/ 310948 w 318222"/>
                  <a:gd name="connsiteY8" fmla="*/ 0 h 78844"/>
                  <a:gd name="connsiteX9" fmla="*/ 318222 w 318222"/>
                  <a:gd name="connsiteY9" fmla="*/ 7978 h 78844"/>
                  <a:gd name="connsiteX10" fmla="*/ 310948 w 318222"/>
                  <a:gd name="connsiteY10" fmla="*/ 15070 h 78844"/>
                  <a:gd name="connsiteX11" fmla="*/ 8183 w 318222"/>
                  <a:gd name="connsiteY11" fmla="*/ 15070 h 78844"/>
                  <a:gd name="connsiteX12" fmla="*/ 0 w 318222"/>
                  <a:gd name="connsiteY12" fmla="*/ 7978 h 78844"/>
                  <a:gd name="connsiteX13" fmla="*/ 8183 w 318222"/>
                  <a:gd name="connsiteY13" fmla="*/ 0 h 7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8222" h="78844">
                    <a:moveTo>
                      <a:pt x="8132" y="63826"/>
                    </a:moveTo>
                    <a:lnTo>
                      <a:pt x="202391" y="63826"/>
                    </a:lnTo>
                    <a:cubicBezTo>
                      <a:pt x="207812" y="63826"/>
                      <a:pt x="210522" y="67581"/>
                      <a:pt x="210522" y="71335"/>
                    </a:cubicBezTo>
                    <a:cubicBezTo>
                      <a:pt x="210522" y="76028"/>
                      <a:pt x="207812" y="78844"/>
                      <a:pt x="202391" y="78844"/>
                    </a:cubicBezTo>
                    <a:lnTo>
                      <a:pt x="8132" y="78844"/>
                    </a:lnTo>
                    <a:cubicBezTo>
                      <a:pt x="3614" y="78844"/>
                      <a:pt x="0" y="76028"/>
                      <a:pt x="0" y="71335"/>
                    </a:cubicBezTo>
                    <a:cubicBezTo>
                      <a:pt x="0" y="67581"/>
                      <a:pt x="3614" y="63826"/>
                      <a:pt x="8132" y="63826"/>
                    </a:cubicBezTo>
                    <a:close/>
                    <a:moveTo>
                      <a:pt x="8183" y="0"/>
                    </a:moveTo>
                    <a:lnTo>
                      <a:pt x="310948" y="0"/>
                    </a:lnTo>
                    <a:cubicBezTo>
                      <a:pt x="315494" y="0"/>
                      <a:pt x="318222" y="3546"/>
                      <a:pt x="318222" y="7978"/>
                    </a:cubicBezTo>
                    <a:cubicBezTo>
                      <a:pt x="318222" y="11524"/>
                      <a:pt x="315494" y="15070"/>
                      <a:pt x="310948" y="15070"/>
                    </a:cubicBezTo>
                    <a:lnTo>
                      <a:pt x="8183" y="15070"/>
                    </a:lnTo>
                    <a:cubicBezTo>
                      <a:pt x="3637" y="15070"/>
                      <a:pt x="0" y="11524"/>
                      <a:pt x="0" y="7978"/>
                    </a:cubicBezTo>
                    <a:cubicBezTo>
                      <a:pt x="0" y="3546"/>
                      <a:pt x="3637" y="0"/>
                      <a:pt x="81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6DE71E4-10D8-41BE-89F4-7EB3509F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8391" y="10854455"/>
                <a:ext cx="318222" cy="82887"/>
              </a:xfrm>
              <a:custGeom>
                <a:avLst/>
                <a:gdLst>
                  <a:gd name="connsiteX0" fmla="*/ 8132 w 318222"/>
                  <a:gd name="connsiteY0" fmla="*/ 67817 h 82887"/>
                  <a:gd name="connsiteX1" fmla="*/ 202388 w 318222"/>
                  <a:gd name="connsiteY1" fmla="*/ 67817 h 82887"/>
                  <a:gd name="connsiteX2" fmla="*/ 210519 w 318222"/>
                  <a:gd name="connsiteY2" fmla="*/ 75795 h 82887"/>
                  <a:gd name="connsiteX3" fmla="*/ 202388 w 318222"/>
                  <a:gd name="connsiteY3" fmla="*/ 82887 h 82887"/>
                  <a:gd name="connsiteX4" fmla="*/ 8132 w 318222"/>
                  <a:gd name="connsiteY4" fmla="*/ 82887 h 82887"/>
                  <a:gd name="connsiteX5" fmla="*/ 0 w 318222"/>
                  <a:gd name="connsiteY5" fmla="*/ 75795 h 82887"/>
                  <a:gd name="connsiteX6" fmla="*/ 8132 w 318222"/>
                  <a:gd name="connsiteY6" fmla="*/ 67817 h 82887"/>
                  <a:gd name="connsiteX7" fmla="*/ 8183 w 318222"/>
                  <a:gd name="connsiteY7" fmla="*/ 0 h 82887"/>
                  <a:gd name="connsiteX8" fmla="*/ 310039 w 318222"/>
                  <a:gd name="connsiteY8" fmla="*/ 0 h 82887"/>
                  <a:gd name="connsiteX9" fmla="*/ 318222 w 318222"/>
                  <a:gd name="connsiteY9" fmla="*/ 7979 h 82887"/>
                  <a:gd name="connsiteX10" fmla="*/ 310039 w 318222"/>
                  <a:gd name="connsiteY10" fmla="*/ 15071 h 82887"/>
                  <a:gd name="connsiteX11" fmla="*/ 8183 w 318222"/>
                  <a:gd name="connsiteY11" fmla="*/ 15071 h 82887"/>
                  <a:gd name="connsiteX12" fmla="*/ 0 w 318222"/>
                  <a:gd name="connsiteY12" fmla="*/ 7979 h 82887"/>
                  <a:gd name="connsiteX13" fmla="*/ 8183 w 318222"/>
                  <a:gd name="connsiteY13" fmla="*/ 0 h 8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8222" h="82887">
                    <a:moveTo>
                      <a:pt x="8132" y="67817"/>
                    </a:moveTo>
                    <a:lnTo>
                      <a:pt x="202388" y="67817"/>
                    </a:lnTo>
                    <a:cubicBezTo>
                      <a:pt x="206002" y="67817"/>
                      <a:pt x="210519" y="72249"/>
                      <a:pt x="210519" y="75795"/>
                    </a:cubicBezTo>
                    <a:cubicBezTo>
                      <a:pt x="210519" y="80228"/>
                      <a:pt x="206002" y="82887"/>
                      <a:pt x="202388" y="82887"/>
                    </a:cubicBezTo>
                    <a:lnTo>
                      <a:pt x="8132" y="82887"/>
                    </a:lnTo>
                    <a:cubicBezTo>
                      <a:pt x="3614" y="82887"/>
                      <a:pt x="0" y="80228"/>
                      <a:pt x="0" y="75795"/>
                    </a:cubicBezTo>
                    <a:cubicBezTo>
                      <a:pt x="0" y="72249"/>
                      <a:pt x="3614" y="67817"/>
                      <a:pt x="8132" y="67817"/>
                    </a:cubicBezTo>
                    <a:close/>
                    <a:moveTo>
                      <a:pt x="8183" y="0"/>
                    </a:moveTo>
                    <a:lnTo>
                      <a:pt x="310039" y="0"/>
                    </a:lnTo>
                    <a:cubicBezTo>
                      <a:pt x="314585" y="0"/>
                      <a:pt x="318222" y="2659"/>
                      <a:pt x="318222" y="7979"/>
                    </a:cubicBezTo>
                    <a:cubicBezTo>
                      <a:pt x="318222" y="11525"/>
                      <a:pt x="314585" y="15071"/>
                      <a:pt x="310039" y="15071"/>
                    </a:cubicBezTo>
                    <a:lnTo>
                      <a:pt x="8183" y="15071"/>
                    </a:lnTo>
                    <a:cubicBezTo>
                      <a:pt x="3637" y="15071"/>
                      <a:pt x="0" y="11525"/>
                      <a:pt x="0" y="7979"/>
                    </a:cubicBezTo>
                    <a:cubicBezTo>
                      <a:pt x="0" y="2659"/>
                      <a:pt x="3637" y="0"/>
                      <a:pt x="81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92">
                <a:extLst>
                  <a:ext uri="{FF2B5EF4-FFF2-40B4-BE49-F238E27FC236}">
                    <a16:creationId xmlns:a16="http://schemas.microsoft.com/office/drawing/2014/main" id="{8C0BB7D3-2C0D-4453-AB3D-D46224061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2975" y="8389165"/>
                <a:ext cx="1990583" cy="1284504"/>
              </a:xfrm>
              <a:custGeom>
                <a:avLst/>
                <a:gdLst>
                  <a:gd name="T0" fmla="*/ 2002 w 2201"/>
                  <a:gd name="T1" fmla="*/ 1417 h 1418"/>
                  <a:gd name="T2" fmla="*/ 1100 w 2201"/>
                  <a:gd name="T3" fmla="*/ 1417 h 1418"/>
                  <a:gd name="T4" fmla="*/ 198 w 2201"/>
                  <a:gd name="T5" fmla="*/ 1417 h 1418"/>
                  <a:gd name="T6" fmla="*/ 198 w 2201"/>
                  <a:gd name="T7" fmla="*/ 1417 h 1418"/>
                  <a:gd name="T8" fmla="*/ 58 w 2201"/>
                  <a:gd name="T9" fmla="*/ 1359 h 1418"/>
                  <a:gd name="T10" fmla="*/ 58 w 2201"/>
                  <a:gd name="T11" fmla="*/ 1359 h 1418"/>
                  <a:gd name="T12" fmla="*/ 0 w 2201"/>
                  <a:gd name="T13" fmla="*/ 1219 h 1418"/>
                  <a:gd name="T14" fmla="*/ 0 w 2201"/>
                  <a:gd name="T15" fmla="*/ 708 h 1418"/>
                  <a:gd name="T16" fmla="*/ 0 w 2201"/>
                  <a:gd name="T17" fmla="*/ 198 h 1418"/>
                  <a:gd name="T18" fmla="*/ 0 w 2201"/>
                  <a:gd name="T19" fmla="*/ 198 h 1418"/>
                  <a:gd name="T20" fmla="*/ 58 w 2201"/>
                  <a:gd name="T21" fmla="*/ 57 h 1418"/>
                  <a:gd name="T22" fmla="*/ 58 w 2201"/>
                  <a:gd name="T23" fmla="*/ 57 h 1418"/>
                  <a:gd name="T24" fmla="*/ 198 w 2201"/>
                  <a:gd name="T25" fmla="*/ 0 h 1418"/>
                  <a:gd name="T26" fmla="*/ 1100 w 2201"/>
                  <a:gd name="T27" fmla="*/ 0 h 1418"/>
                  <a:gd name="T28" fmla="*/ 2002 w 2201"/>
                  <a:gd name="T29" fmla="*/ 0 h 1418"/>
                  <a:gd name="T30" fmla="*/ 2002 w 2201"/>
                  <a:gd name="T31" fmla="*/ 0 h 1418"/>
                  <a:gd name="T32" fmla="*/ 2142 w 2201"/>
                  <a:gd name="T33" fmla="*/ 57 h 1418"/>
                  <a:gd name="T34" fmla="*/ 2142 w 2201"/>
                  <a:gd name="T35" fmla="*/ 57 h 1418"/>
                  <a:gd name="T36" fmla="*/ 2200 w 2201"/>
                  <a:gd name="T37" fmla="*/ 198 h 1418"/>
                  <a:gd name="T38" fmla="*/ 2200 w 2201"/>
                  <a:gd name="T39" fmla="*/ 708 h 1418"/>
                  <a:gd name="T40" fmla="*/ 2200 w 2201"/>
                  <a:gd name="T41" fmla="*/ 1219 h 1418"/>
                  <a:gd name="T42" fmla="*/ 2200 w 2201"/>
                  <a:gd name="T43" fmla="*/ 1219 h 1418"/>
                  <a:gd name="T44" fmla="*/ 2142 w 2201"/>
                  <a:gd name="T45" fmla="*/ 1359 h 1418"/>
                  <a:gd name="T46" fmla="*/ 2142 w 2201"/>
                  <a:gd name="T47" fmla="*/ 1359 h 1418"/>
                  <a:gd name="T48" fmla="*/ 2002 w 2201"/>
                  <a:gd name="T49" fmla="*/ 1417 h 1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01" h="1418">
                    <a:moveTo>
                      <a:pt x="2002" y="1417"/>
                    </a:moveTo>
                    <a:lnTo>
                      <a:pt x="1100" y="1417"/>
                    </a:lnTo>
                    <a:lnTo>
                      <a:pt x="198" y="1417"/>
                    </a:lnTo>
                    <a:lnTo>
                      <a:pt x="198" y="1417"/>
                    </a:lnTo>
                    <a:cubicBezTo>
                      <a:pt x="143" y="1417"/>
                      <a:pt x="94" y="1395"/>
                      <a:pt x="58" y="1359"/>
                    </a:cubicBezTo>
                    <a:lnTo>
                      <a:pt x="58" y="1359"/>
                    </a:lnTo>
                    <a:cubicBezTo>
                      <a:pt x="22" y="1323"/>
                      <a:pt x="0" y="1274"/>
                      <a:pt x="0" y="1219"/>
                    </a:cubicBezTo>
                    <a:lnTo>
                      <a:pt x="0" y="708"/>
                    </a:lnTo>
                    <a:lnTo>
                      <a:pt x="0" y="198"/>
                    </a:lnTo>
                    <a:lnTo>
                      <a:pt x="0" y="198"/>
                    </a:lnTo>
                    <a:cubicBezTo>
                      <a:pt x="0" y="143"/>
                      <a:pt x="22" y="93"/>
                      <a:pt x="58" y="57"/>
                    </a:cubicBezTo>
                    <a:lnTo>
                      <a:pt x="58" y="57"/>
                    </a:lnTo>
                    <a:cubicBezTo>
                      <a:pt x="94" y="22"/>
                      <a:pt x="143" y="0"/>
                      <a:pt x="198" y="0"/>
                    </a:cubicBezTo>
                    <a:lnTo>
                      <a:pt x="1100" y="0"/>
                    </a:lnTo>
                    <a:lnTo>
                      <a:pt x="2002" y="0"/>
                    </a:lnTo>
                    <a:lnTo>
                      <a:pt x="2002" y="0"/>
                    </a:lnTo>
                    <a:cubicBezTo>
                      <a:pt x="2057" y="0"/>
                      <a:pt x="2105" y="22"/>
                      <a:pt x="2142" y="57"/>
                    </a:cubicBezTo>
                    <a:lnTo>
                      <a:pt x="2142" y="57"/>
                    </a:lnTo>
                    <a:cubicBezTo>
                      <a:pt x="2177" y="93"/>
                      <a:pt x="2200" y="143"/>
                      <a:pt x="2200" y="198"/>
                    </a:cubicBezTo>
                    <a:lnTo>
                      <a:pt x="2200" y="708"/>
                    </a:lnTo>
                    <a:lnTo>
                      <a:pt x="2200" y="1219"/>
                    </a:lnTo>
                    <a:lnTo>
                      <a:pt x="2200" y="1219"/>
                    </a:lnTo>
                    <a:cubicBezTo>
                      <a:pt x="2200" y="1274"/>
                      <a:pt x="2177" y="1323"/>
                      <a:pt x="2142" y="1359"/>
                    </a:cubicBezTo>
                    <a:lnTo>
                      <a:pt x="2142" y="1359"/>
                    </a:lnTo>
                    <a:cubicBezTo>
                      <a:pt x="2105" y="1395"/>
                      <a:pt x="2057" y="1417"/>
                      <a:pt x="2002" y="14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93">
                <a:extLst>
                  <a:ext uri="{FF2B5EF4-FFF2-40B4-BE49-F238E27FC236}">
                    <a16:creationId xmlns:a16="http://schemas.microsoft.com/office/drawing/2014/main" id="{C0448F97-F346-4B5E-A9A1-EB4C7D0E3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4997" y="8381187"/>
                <a:ext cx="2006540" cy="1296473"/>
              </a:xfrm>
              <a:custGeom>
                <a:avLst/>
                <a:gdLst>
                  <a:gd name="T0" fmla="*/ 206 w 2217"/>
                  <a:gd name="T1" fmla="*/ 17 h 1435"/>
                  <a:gd name="T2" fmla="*/ 206 w 2217"/>
                  <a:gd name="T3" fmla="*/ 17 h 1435"/>
                  <a:gd name="T4" fmla="*/ 72 w 2217"/>
                  <a:gd name="T5" fmla="*/ 73 h 1435"/>
                  <a:gd name="T6" fmla="*/ 72 w 2217"/>
                  <a:gd name="T7" fmla="*/ 73 h 1435"/>
                  <a:gd name="T8" fmla="*/ 17 w 2217"/>
                  <a:gd name="T9" fmla="*/ 207 h 1435"/>
                  <a:gd name="T10" fmla="*/ 17 w 2217"/>
                  <a:gd name="T11" fmla="*/ 1228 h 1435"/>
                  <a:gd name="T12" fmla="*/ 17 w 2217"/>
                  <a:gd name="T13" fmla="*/ 1228 h 1435"/>
                  <a:gd name="T14" fmla="*/ 72 w 2217"/>
                  <a:gd name="T15" fmla="*/ 1362 h 1435"/>
                  <a:gd name="T16" fmla="*/ 72 w 2217"/>
                  <a:gd name="T17" fmla="*/ 1362 h 1435"/>
                  <a:gd name="T18" fmla="*/ 206 w 2217"/>
                  <a:gd name="T19" fmla="*/ 1418 h 1435"/>
                  <a:gd name="T20" fmla="*/ 2010 w 2217"/>
                  <a:gd name="T21" fmla="*/ 1418 h 1435"/>
                  <a:gd name="T22" fmla="*/ 2010 w 2217"/>
                  <a:gd name="T23" fmla="*/ 1418 h 1435"/>
                  <a:gd name="T24" fmla="*/ 2144 w 2217"/>
                  <a:gd name="T25" fmla="*/ 1362 h 1435"/>
                  <a:gd name="T26" fmla="*/ 2144 w 2217"/>
                  <a:gd name="T27" fmla="*/ 1362 h 1435"/>
                  <a:gd name="T28" fmla="*/ 2199 w 2217"/>
                  <a:gd name="T29" fmla="*/ 1228 h 1435"/>
                  <a:gd name="T30" fmla="*/ 2199 w 2217"/>
                  <a:gd name="T31" fmla="*/ 207 h 1435"/>
                  <a:gd name="T32" fmla="*/ 2199 w 2217"/>
                  <a:gd name="T33" fmla="*/ 207 h 1435"/>
                  <a:gd name="T34" fmla="*/ 2144 w 2217"/>
                  <a:gd name="T35" fmla="*/ 73 h 1435"/>
                  <a:gd name="T36" fmla="*/ 2144 w 2217"/>
                  <a:gd name="T37" fmla="*/ 73 h 1435"/>
                  <a:gd name="T38" fmla="*/ 2010 w 2217"/>
                  <a:gd name="T39" fmla="*/ 17 h 1435"/>
                  <a:gd name="T40" fmla="*/ 206 w 2217"/>
                  <a:gd name="T41" fmla="*/ 17 h 1435"/>
                  <a:gd name="T42" fmla="*/ 2010 w 2217"/>
                  <a:gd name="T43" fmla="*/ 1434 h 1435"/>
                  <a:gd name="T44" fmla="*/ 206 w 2217"/>
                  <a:gd name="T45" fmla="*/ 1434 h 1435"/>
                  <a:gd name="T46" fmla="*/ 206 w 2217"/>
                  <a:gd name="T47" fmla="*/ 1434 h 1435"/>
                  <a:gd name="T48" fmla="*/ 60 w 2217"/>
                  <a:gd name="T49" fmla="*/ 1374 h 1435"/>
                  <a:gd name="T50" fmla="*/ 60 w 2217"/>
                  <a:gd name="T51" fmla="*/ 1374 h 1435"/>
                  <a:gd name="T52" fmla="*/ 0 w 2217"/>
                  <a:gd name="T53" fmla="*/ 1228 h 1435"/>
                  <a:gd name="T54" fmla="*/ 0 w 2217"/>
                  <a:gd name="T55" fmla="*/ 207 h 1435"/>
                  <a:gd name="T56" fmla="*/ 0 w 2217"/>
                  <a:gd name="T57" fmla="*/ 207 h 1435"/>
                  <a:gd name="T58" fmla="*/ 60 w 2217"/>
                  <a:gd name="T59" fmla="*/ 60 h 1435"/>
                  <a:gd name="T60" fmla="*/ 60 w 2217"/>
                  <a:gd name="T61" fmla="*/ 60 h 1435"/>
                  <a:gd name="T62" fmla="*/ 206 w 2217"/>
                  <a:gd name="T63" fmla="*/ 0 h 1435"/>
                  <a:gd name="T64" fmla="*/ 2010 w 2217"/>
                  <a:gd name="T65" fmla="*/ 0 h 1435"/>
                  <a:gd name="T66" fmla="*/ 2010 w 2217"/>
                  <a:gd name="T67" fmla="*/ 0 h 1435"/>
                  <a:gd name="T68" fmla="*/ 2156 w 2217"/>
                  <a:gd name="T69" fmla="*/ 60 h 1435"/>
                  <a:gd name="T70" fmla="*/ 2156 w 2217"/>
                  <a:gd name="T71" fmla="*/ 60 h 1435"/>
                  <a:gd name="T72" fmla="*/ 2216 w 2217"/>
                  <a:gd name="T73" fmla="*/ 207 h 1435"/>
                  <a:gd name="T74" fmla="*/ 2216 w 2217"/>
                  <a:gd name="T75" fmla="*/ 1228 h 1435"/>
                  <a:gd name="T76" fmla="*/ 2216 w 2217"/>
                  <a:gd name="T77" fmla="*/ 1228 h 1435"/>
                  <a:gd name="T78" fmla="*/ 2156 w 2217"/>
                  <a:gd name="T79" fmla="*/ 1374 h 1435"/>
                  <a:gd name="T80" fmla="*/ 2156 w 2217"/>
                  <a:gd name="T81" fmla="*/ 1374 h 1435"/>
                  <a:gd name="T82" fmla="*/ 2010 w 2217"/>
                  <a:gd name="T83" fmla="*/ 1434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17" h="1435">
                    <a:moveTo>
                      <a:pt x="206" y="17"/>
                    </a:moveTo>
                    <a:lnTo>
                      <a:pt x="206" y="17"/>
                    </a:lnTo>
                    <a:cubicBezTo>
                      <a:pt x="156" y="17"/>
                      <a:pt x="107" y="37"/>
                      <a:pt x="72" y="73"/>
                    </a:cubicBezTo>
                    <a:lnTo>
                      <a:pt x="72" y="73"/>
                    </a:lnTo>
                    <a:cubicBezTo>
                      <a:pt x="36" y="108"/>
                      <a:pt x="17" y="155"/>
                      <a:pt x="17" y="207"/>
                    </a:cubicBezTo>
                    <a:lnTo>
                      <a:pt x="17" y="1228"/>
                    </a:lnTo>
                    <a:lnTo>
                      <a:pt x="17" y="1228"/>
                    </a:lnTo>
                    <a:cubicBezTo>
                      <a:pt x="17" y="1279"/>
                      <a:pt x="36" y="1327"/>
                      <a:pt x="72" y="1362"/>
                    </a:cubicBezTo>
                    <a:lnTo>
                      <a:pt x="72" y="1362"/>
                    </a:lnTo>
                    <a:cubicBezTo>
                      <a:pt x="107" y="1397"/>
                      <a:pt x="156" y="1418"/>
                      <a:pt x="206" y="1418"/>
                    </a:cubicBezTo>
                    <a:lnTo>
                      <a:pt x="2010" y="1418"/>
                    </a:lnTo>
                    <a:lnTo>
                      <a:pt x="2010" y="1418"/>
                    </a:lnTo>
                    <a:cubicBezTo>
                      <a:pt x="2061" y="1418"/>
                      <a:pt x="2107" y="1397"/>
                      <a:pt x="2144" y="1362"/>
                    </a:cubicBezTo>
                    <a:lnTo>
                      <a:pt x="2144" y="1362"/>
                    </a:lnTo>
                    <a:cubicBezTo>
                      <a:pt x="2179" y="1327"/>
                      <a:pt x="2199" y="1279"/>
                      <a:pt x="2199" y="1228"/>
                    </a:cubicBezTo>
                    <a:lnTo>
                      <a:pt x="2199" y="207"/>
                    </a:lnTo>
                    <a:lnTo>
                      <a:pt x="2199" y="207"/>
                    </a:lnTo>
                    <a:cubicBezTo>
                      <a:pt x="2199" y="155"/>
                      <a:pt x="2179" y="108"/>
                      <a:pt x="2144" y="73"/>
                    </a:cubicBezTo>
                    <a:lnTo>
                      <a:pt x="2144" y="73"/>
                    </a:lnTo>
                    <a:cubicBezTo>
                      <a:pt x="2107" y="37"/>
                      <a:pt x="2061" y="17"/>
                      <a:pt x="2010" y="17"/>
                    </a:cubicBezTo>
                    <a:lnTo>
                      <a:pt x="206" y="17"/>
                    </a:lnTo>
                    <a:close/>
                    <a:moveTo>
                      <a:pt x="2010" y="1434"/>
                    </a:moveTo>
                    <a:lnTo>
                      <a:pt x="206" y="1434"/>
                    </a:lnTo>
                    <a:lnTo>
                      <a:pt x="206" y="1434"/>
                    </a:lnTo>
                    <a:cubicBezTo>
                      <a:pt x="150" y="1434"/>
                      <a:pt x="99" y="1412"/>
                      <a:pt x="60" y="1374"/>
                    </a:cubicBezTo>
                    <a:lnTo>
                      <a:pt x="60" y="1374"/>
                    </a:lnTo>
                    <a:cubicBezTo>
                      <a:pt x="22" y="1335"/>
                      <a:pt x="0" y="1283"/>
                      <a:pt x="0" y="1228"/>
                    </a:cubicBezTo>
                    <a:lnTo>
                      <a:pt x="0" y="207"/>
                    </a:lnTo>
                    <a:lnTo>
                      <a:pt x="0" y="207"/>
                    </a:lnTo>
                    <a:cubicBezTo>
                      <a:pt x="0" y="151"/>
                      <a:pt x="22" y="100"/>
                      <a:pt x="60" y="60"/>
                    </a:cubicBezTo>
                    <a:lnTo>
                      <a:pt x="60" y="60"/>
                    </a:lnTo>
                    <a:cubicBezTo>
                      <a:pt x="99" y="22"/>
                      <a:pt x="150" y="0"/>
                      <a:pt x="206" y="0"/>
                    </a:cubicBezTo>
                    <a:lnTo>
                      <a:pt x="2010" y="0"/>
                    </a:lnTo>
                    <a:lnTo>
                      <a:pt x="2010" y="0"/>
                    </a:lnTo>
                    <a:cubicBezTo>
                      <a:pt x="2065" y="0"/>
                      <a:pt x="2117" y="22"/>
                      <a:pt x="2156" y="60"/>
                    </a:cubicBezTo>
                    <a:lnTo>
                      <a:pt x="2156" y="60"/>
                    </a:lnTo>
                    <a:cubicBezTo>
                      <a:pt x="2194" y="100"/>
                      <a:pt x="2216" y="151"/>
                      <a:pt x="2216" y="207"/>
                    </a:cubicBezTo>
                    <a:lnTo>
                      <a:pt x="2216" y="1228"/>
                    </a:lnTo>
                    <a:lnTo>
                      <a:pt x="2216" y="1228"/>
                    </a:lnTo>
                    <a:cubicBezTo>
                      <a:pt x="2216" y="1283"/>
                      <a:pt x="2194" y="1335"/>
                      <a:pt x="2156" y="1374"/>
                    </a:cubicBezTo>
                    <a:lnTo>
                      <a:pt x="2156" y="1374"/>
                    </a:lnTo>
                    <a:cubicBezTo>
                      <a:pt x="2117" y="1412"/>
                      <a:pt x="2065" y="1434"/>
                      <a:pt x="2010" y="14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94">
                <a:extLst>
                  <a:ext uri="{FF2B5EF4-FFF2-40B4-BE49-F238E27FC236}">
                    <a16:creationId xmlns:a16="http://schemas.microsoft.com/office/drawing/2014/main" id="{69852B00-8465-4B5B-AF40-C87B7B6DE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0411" y="8652449"/>
                <a:ext cx="271262" cy="271262"/>
              </a:xfrm>
              <a:custGeom>
                <a:avLst/>
                <a:gdLst>
                  <a:gd name="T0" fmla="*/ 231 w 301"/>
                  <a:gd name="T1" fmla="*/ 298 h 299"/>
                  <a:gd name="T2" fmla="*/ 69 w 301"/>
                  <a:gd name="T3" fmla="*/ 298 h 299"/>
                  <a:gd name="T4" fmla="*/ 69 w 301"/>
                  <a:gd name="T5" fmla="*/ 298 h 299"/>
                  <a:gd name="T6" fmla="*/ 0 w 301"/>
                  <a:gd name="T7" fmla="*/ 230 h 299"/>
                  <a:gd name="T8" fmla="*/ 0 w 301"/>
                  <a:gd name="T9" fmla="*/ 68 h 299"/>
                  <a:gd name="T10" fmla="*/ 0 w 301"/>
                  <a:gd name="T11" fmla="*/ 68 h 299"/>
                  <a:gd name="T12" fmla="*/ 69 w 301"/>
                  <a:gd name="T13" fmla="*/ 0 h 299"/>
                  <a:gd name="T14" fmla="*/ 231 w 301"/>
                  <a:gd name="T15" fmla="*/ 0 h 299"/>
                  <a:gd name="T16" fmla="*/ 231 w 301"/>
                  <a:gd name="T17" fmla="*/ 0 h 299"/>
                  <a:gd name="T18" fmla="*/ 300 w 301"/>
                  <a:gd name="T19" fmla="*/ 68 h 299"/>
                  <a:gd name="T20" fmla="*/ 300 w 301"/>
                  <a:gd name="T21" fmla="*/ 230 h 299"/>
                  <a:gd name="T22" fmla="*/ 300 w 301"/>
                  <a:gd name="T23" fmla="*/ 230 h 299"/>
                  <a:gd name="T24" fmla="*/ 231 w 301"/>
                  <a:gd name="T25" fmla="*/ 29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1" h="299">
                    <a:moveTo>
                      <a:pt x="231" y="298"/>
                    </a:moveTo>
                    <a:lnTo>
                      <a:pt x="69" y="298"/>
                    </a:lnTo>
                    <a:lnTo>
                      <a:pt x="69" y="298"/>
                    </a:lnTo>
                    <a:cubicBezTo>
                      <a:pt x="31" y="298"/>
                      <a:pt x="0" y="268"/>
                      <a:pt x="0" y="230"/>
                    </a:cubicBezTo>
                    <a:lnTo>
                      <a:pt x="0" y="68"/>
                    </a:lnTo>
                    <a:lnTo>
                      <a:pt x="0" y="68"/>
                    </a:lnTo>
                    <a:cubicBezTo>
                      <a:pt x="0" y="30"/>
                      <a:pt x="31" y="0"/>
                      <a:pt x="69" y="0"/>
                    </a:cubicBezTo>
                    <a:lnTo>
                      <a:pt x="231" y="0"/>
                    </a:lnTo>
                    <a:lnTo>
                      <a:pt x="231" y="0"/>
                    </a:lnTo>
                    <a:cubicBezTo>
                      <a:pt x="268" y="0"/>
                      <a:pt x="300" y="30"/>
                      <a:pt x="300" y="68"/>
                    </a:cubicBezTo>
                    <a:lnTo>
                      <a:pt x="300" y="230"/>
                    </a:lnTo>
                    <a:lnTo>
                      <a:pt x="300" y="230"/>
                    </a:lnTo>
                    <a:cubicBezTo>
                      <a:pt x="300" y="268"/>
                      <a:pt x="268" y="298"/>
                      <a:pt x="231" y="2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95">
                <a:extLst>
                  <a:ext uri="{FF2B5EF4-FFF2-40B4-BE49-F238E27FC236}">
                    <a16:creationId xmlns:a16="http://schemas.microsoft.com/office/drawing/2014/main" id="{68AC55B4-A261-4A07-8510-33AF05B07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2432" y="8644470"/>
                <a:ext cx="287218" cy="287218"/>
              </a:xfrm>
              <a:custGeom>
                <a:avLst/>
                <a:gdLst>
                  <a:gd name="T0" fmla="*/ 49 w 316"/>
                  <a:gd name="T1" fmla="*/ 16 h 316"/>
                  <a:gd name="T2" fmla="*/ 49 w 316"/>
                  <a:gd name="T3" fmla="*/ 16 h 316"/>
                  <a:gd name="T4" fmla="*/ 17 w 316"/>
                  <a:gd name="T5" fmla="*/ 49 h 316"/>
                  <a:gd name="T6" fmla="*/ 17 w 316"/>
                  <a:gd name="T7" fmla="*/ 266 h 316"/>
                  <a:gd name="T8" fmla="*/ 17 w 316"/>
                  <a:gd name="T9" fmla="*/ 266 h 316"/>
                  <a:gd name="T10" fmla="*/ 49 w 316"/>
                  <a:gd name="T11" fmla="*/ 298 h 316"/>
                  <a:gd name="T12" fmla="*/ 266 w 316"/>
                  <a:gd name="T13" fmla="*/ 298 h 316"/>
                  <a:gd name="T14" fmla="*/ 266 w 316"/>
                  <a:gd name="T15" fmla="*/ 298 h 316"/>
                  <a:gd name="T16" fmla="*/ 299 w 316"/>
                  <a:gd name="T17" fmla="*/ 266 h 316"/>
                  <a:gd name="T18" fmla="*/ 299 w 316"/>
                  <a:gd name="T19" fmla="*/ 49 h 316"/>
                  <a:gd name="T20" fmla="*/ 299 w 316"/>
                  <a:gd name="T21" fmla="*/ 49 h 316"/>
                  <a:gd name="T22" fmla="*/ 266 w 316"/>
                  <a:gd name="T23" fmla="*/ 16 h 316"/>
                  <a:gd name="T24" fmla="*/ 49 w 316"/>
                  <a:gd name="T25" fmla="*/ 16 h 316"/>
                  <a:gd name="T26" fmla="*/ 266 w 316"/>
                  <a:gd name="T27" fmla="*/ 315 h 316"/>
                  <a:gd name="T28" fmla="*/ 49 w 316"/>
                  <a:gd name="T29" fmla="*/ 315 h 316"/>
                  <a:gd name="T30" fmla="*/ 49 w 316"/>
                  <a:gd name="T31" fmla="*/ 315 h 316"/>
                  <a:gd name="T32" fmla="*/ 0 w 316"/>
                  <a:gd name="T33" fmla="*/ 266 h 316"/>
                  <a:gd name="T34" fmla="*/ 0 w 316"/>
                  <a:gd name="T35" fmla="*/ 49 h 316"/>
                  <a:gd name="T36" fmla="*/ 0 w 316"/>
                  <a:gd name="T37" fmla="*/ 49 h 316"/>
                  <a:gd name="T38" fmla="*/ 49 w 316"/>
                  <a:gd name="T39" fmla="*/ 0 h 316"/>
                  <a:gd name="T40" fmla="*/ 266 w 316"/>
                  <a:gd name="T41" fmla="*/ 0 h 316"/>
                  <a:gd name="T42" fmla="*/ 266 w 316"/>
                  <a:gd name="T43" fmla="*/ 0 h 316"/>
                  <a:gd name="T44" fmla="*/ 315 w 316"/>
                  <a:gd name="T45" fmla="*/ 49 h 316"/>
                  <a:gd name="T46" fmla="*/ 315 w 316"/>
                  <a:gd name="T47" fmla="*/ 266 h 316"/>
                  <a:gd name="T48" fmla="*/ 315 w 316"/>
                  <a:gd name="T49" fmla="*/ 266 h 316"/>
                  <a:gd name="T50" fmla="*/ 266 w 316"/>
                  <a:gd name="T51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6" h="316">
                    <a:moveTo>
                      <a:pt x="49" y="16"/>
                    </a:moveTo>
                    <a:lnTo>
                      <a:pt x="49" y="16"/>
                    </a:lnTo>
                    <a:cubicBezTo>
                      <a:pt x="31" y="16"/>
                      <a:pt x="17" y="31"/>
                      <a:pt x="17" y="49"/>
                    </a:cubicBezTo>
                    <a:lnTo>
                      <a:pt x="17" y="266"/>
                    </a:lnTo>
                    <a:lnTo>
                      <a:pt x="17" y="266"/>
                    </a:lnTo>
                    <a:cubicBezTo>
                      <a:pt x="17" y="283"/>
                      <a:pt x="31" y="298"/>
                      <a:pt x="49" y="298"/>
                    </a:cubicBezTo>
                    <a:lnTo>
                      <a:pt x="266" y="298"/>
                    </a:lnTo>
                    <a:lnTo>
                      <a:pt x="266" y="298"/>
                    </a:lnTo>
                    <a:cubicBezTo>
                      <a:pt x="284" y="298"/>
                      <a:pt x="299" y="283"/>
                      <a:pt x="299" y="266"/>
                    </a:cubicBezTo>
                    <a:lnTo>
                      <a:pt x="299" y="49"/>
                    </a:lnTo>
                    <a:lnTo>
                      <a:pt x="299" y="49"/>
                    </a:lnTo>
                    <a:cubicBezTo>
                      <a:pt x="299" y="31"/>
                      <a:pt x="284" y="16"/>
                      <a:pt x="266" y="16"/>
                    </a:cubicBezTo>
                    <a:lnTo>
                      <a:pt x="49" y="16"/>
                    </a:lnTo>
                    <a:close/>
                    <a:moveTo>
                      <a:pt x="266" y="315"/>
                    </a:moveTo>
                    <a:lnTo>
                      <a:pt x="49" y="315"/>
                    </a:lnTo>
                    <a:lnTo>
                      <a:pt x="49" y="315"/>
                    </a:lnTo>
                    <a:cubicBezTo>
                      <a:pt x="22" y="315"/>
                      <a:pt x="0" y="293"/>
                      <a:pt x="0" y="266"/>
                    </a:cubicBezTo>
                    <a:lnTo>
                      <a:pt x="0" y="49"/>
                    </a:lnTo>
                    <a:lnTo>
                      <a:pt x="0" y="49"/>
                    </a:lnTo>
                    <a:cubicBezTo>
                      <a:pt x="0" y="22"/>
                      <a:pt x="22" y="0"/>
                      <a:pt x="49" y="0"/>
                    </a:cubicBezTo>
                    <a:lnTo>
                      <a:pt x="266" y="0"/>
                    </a:lnTo>
                    <a:lnTo>
                      <a:pt x="266" y="0"/>
                    </a:lnTo>
                    <a:cubicBezTo>
                      <a:pt x="293" y="0"/>
                      <a:pt x="315" y="22"/>
                      <a:pt x="315" y="49"/>
                    </a:cubicBezTo>
                    <a:lnTo>
                      <a:pt x="315" y="266"/>
                    </a:lnTo>
                    <a:lnTo>
                      <a:pt x="315" y="266"/>
                    </a:lnTo>
                    <a:cubicBezTo>
                      <a:pt x="315" y="293"/>
                      <a:pt x="293" y="315"/>
                      <a:pt x="266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96">
                <a:extLst>
                  <a:ext uri="{FF2B5EF4-FFF2-40B4-BE49-F238E27FC236}">
                    <a16:creationId xmlns:a16="http://schemas.microsoft.com/office/drawing/2014/main" id="{A69F735A-07AA-4CBE-A66C-5A8B8FE1A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194" y="8716275"/>
                <a:ext cx="135631" cy="139621"/>
              </a:xfrm>
              <a:custGeom>
                <a:avLst/>
                <a:gdLst>
                  <a:gd name="T0" fmla="*/ 25 w 149"/>
                  <a:gd name="T1" fmla="*/ 153 h 154"/>
                  <a:gd name="T2" fmla="*/ 25 w 149"/>
                  <a:gd name="T3" fmla="*/ 153 h 154"/>
                  <a:gd name="T4" fmla="*/ 22 w 149"/>
                  <a:gd name="T5" fmla="*/ 153 h 154"/>
                  <a:gd name="T6" fmla="*/ 22 w 149"/>
                  <a:gd name="T7" fmla="*/ 153 h 154"/>
                  <a:gd name="T8" fmla="*/ 16 w 149"/>
                  <a:gd name="T9" fmla="*/ 146 h 154"/>
                  <a:gd name="T10" fmla="*/ 1 w 149"/>
                  <a:gd name="T11" fmla="*/ 77 h 154"/>
                  <a:gd name="T12" fmla="*/ 1 w 149"/>
                  <a:gd name="T13" fmla="*/ 77 h 154"/>
                  <a:gd name="T14" fmla="*/ 8 w 149"/>
                  <a:gd name="T15" fmla="*/ 67 h 154"/>
                  <a:gd name="T16" fmla="*/ 8 w 149"/>
                  <a:gd name="T17" fmla="*/ 67 h 154"/>
                  <a:gd name="T18" fmla="*/ 18 w 149"/>
                  <a:gd name="T19" fmla="*/ 73 h 154"/>
                  <a:gd name="T20" fmla="*/ 29 w 149"/>
                  <a:gd name="T21" fmla="*/ 126 h 154"/>
                  <a:gd name="T22" fmla="*/ 133 w 149"/>
                  <a:gd name="T23" fmla="*/ 5 h 154"/>
                  <a:gd name="T24" fmla="*/ 133 w 149"/>
                  <a:gd name="T25" fmla="*/ 5 h 154"/>
                  <a:gd name="T26" fmla="*/ 144 w 149"/>
                  <a:gd name="T27" fmla="*/ 4 h 154"/>
                  <a:gd name="T28" fmla="*/ 144 w 149"/>
                  <a:gd name="T29" fmla="*/ 4 h 154"/>
                  <a:gd name="T30" fmla="*/ 145 w 149"/>
                  <a:gd name="T31" fmla="*/ 16 h 154"/>
                  <a:gd name="T32" fmla="*/ 30 w 149"/>
                  <a:gd name="T33" fmla="*/ 150 h 154"/>
                  <a:gd name="T34" fmla="*/ 30 w 149"/>
                  <a:gd name="T35" fmla="*/ 150 h 154"/>
                  <a:gd name="T36" fmla="*/ 25 w 149"/>
                  <a:gd name="T37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9" h="154">
                    <a:moveTo>
                      <a:pt x="25" y="153"/>
                    </a:moveTo>
                    <a:lnTo>
                      <a:pt x="25" y="153"/>
                    </a:lnTo>
                    <a:cubicBezTo>
                      <a:pt x="24" y="153"/>
                      <a:pt x="23" y="153"/>
                      <a:pt x="22" y="153"/>
                    </a:cubicBezTo>
                    <a:lnTo>
                      <a:pt x="22" y="153"/>
                    </a:lnTo>
                    <a:cubicBezTo>
                      <a:pt x="20" y="152"/>
                      <a:pt x="17" y="150"/>
                      <a:pt x="16" y="146"/>
                    </a:cubicBezTo>
                    <a:lnTo>
                      <a:pt x="1" y="77"/>
                    </a:lnTo>
                    <a:lnTo>
                      <a:pt x="1" y="77"/>
                    </a:lnTo>
                    <a:cubicBezTo>
                      <a:pt x="0" y="72"/>
                      <a:pt x="3" y="68"/>
                      <a:pt x="8" y="67"/>
                    </a:cubicBezTo>
                    <a:lnTo>
                      <a:pt x="8" y="67"/>
                    </a:lnTo>
                    <a:cubicBezTo>
                      <a:pt x="12" y="66"/>
                      <a:pt x="17" y="69"/>
                      <a:pt x="18" y="73"/>
                    </a:cubicBezTo>
                    <a:lnTo>
                      <a:pt x="29" y="126"/>
                    </a:lnTo>
                    <a:lnTo>
                      <a:pt x="133" y="5"/>
                    </a:lnTo>
                    <a:lnTo>
                      <a:pt x="133" y="5"/>
                    </a:lnTo>
                    <a:cubicBezTo>
                      <a:pt x="136" y="1"/>
                      <a:pt x="141" y="0"/>
                      <a:pt x="144" y="4"/>
                    </a:cubicBezTo>
                    <a:lnTo>
                      <a:pt x="144" y="4"/>
                    </a:lnTo>
                    <a:cubicBezTo>
                      <a:pt x="148" y="6"/>
                      <a:pt x="148" y="12"/>
                      <a:pt x="145" y="16"/>
                    </a:cubicBezTo>
                    <a:lnTo>
                      <a:pt x="30" y="150"/>
                    </a:lnTo>
                    <a:lnTo>
                      <a:pt x="30" y="150"/>
                    </a:lnTo>
                    <a:cubicBezTo>
                      <a:pt x="30" y="152"/>
                      <a:pt x="27" y="153"/>
                      <a:pt x="25" y="1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97">
                <a:extLst>
                  <a:ext uri="{FF2B5EF4-FFF2-40B4-BE49-F238E27FC236}">
                    <a16:creationId xmlns:a16="http://schemas.microsoft.com/office/drawing/2014/main" id="{9B0D2CF7-A8FC-4F62-BDBE-6AD9D6DBC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0411" y="9091254"/>
                <a:ext cx="271262" cy="271262"/>
              </a:xfrm>
              <a:custGeom>
                <a:avLst/>
                <a:gdLst>
                  <a:gd name="T0" fmla="*/ 231 w 301"/>
                  <a:gd name="T1" fmla="*/ 299 h 300"/>
                  <a:gd name="T2" fmla="*/ 69 w 301"/>
                  <a:gd name="T3" fmla="*/ 299 h 300"/>
                  <a:gd name="T4" fmla="*/ 69 w 301"/>
                  <a:gd name="T5" fmla="*/ 299 h 300"/>
                  <a:gd name="T6" fmla="*/ 0 w 301"/>
                  <a:gd name="T7" fmla="*/ 231 h 300"/>
                  <a:gd name="T8" fmla="*/ 0 w 301"/>
                  <a:gd name="T9" fmla="*/ 68 h 300"/>
                  <a:gd name="T10" fmla="*/ 0 w 301"/>
                  <a:gd name="T11" fmla="*/ 68 h 300"/>
                  <a:gd name="T12" fmla="*/ 69 w 301"/>
                  <a:gd name="T13" fmla="*/ 0 h 300"/>
                  <a:gd name="T14" fmla="*/ 231 w 301"/>
                  <a:gd name="T15" fmla="*/ 0 h 300"/>
                  <a:gd name="T16" fmla="*/ 231 w 301"/>
                  <a:gd name="T17" fmla="*/ 0 h 300"/>
                  <a:gd name="T18" fmla="*/ 300 w 301"/>
                  <a:gd name="T19" fmla="*/ 68 h 300"/>
                  <a:gd name="T20" fmla="*/ 300 w 301"/>
                  <a:gd name="T21" fmla="*/ 231 h 300"/>
                  <a:gd name="T22" fmla="*/ 300 w 301"/>
                  <a:gd name="T23" fmla="*/ 231 h 300"/>
                  <a:gd name="T24" fmla="*/ 231 w 301"/>
                  <a:gd name="T25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1" h="300">
                    <a:moveTo>
                      <a:pt x="231" y="299"/>
                    </a:moveTo>
                    <a:lnTo>
                      <a:pt x="69" y="299"/>
                    </a:lnTo>
                    <a:lnTo>
                      <a:pt x="69" y="299"/>
                    </a:lnTo>
                    <a:cubicBezTo>
                      <a:pt x="31" y="299"/>
                      <a:pt x="0" y="268"/>
                      <a:pt x="0" y="231"/>
                    </a:cubicBezTo>
                    <a:lnTo>
                      <a:pt x="0" y="68"/>
                    </a:lnTo>
                    <a:lnTo>
                      <a:pt x="0" y="68"/>
                    </a:lnTo>
                    <a:cubicBezTo>
                      <a:pt x="0" y="31"/>
                      <a:pt x="31" y="0"/>
                      <a:pt x="69" y="0"/>
                    </a:cubicBezTo>
                    <a:lnTo>
                      <a:pt x="231" y="0"/>
                    </a:lnTo>
                    <a:lnTo>
                      <a:pt x="231" y="0"/>
                    </a:lnTo>
                    <a:cubicBezTo>
                      <a:pt x="268" y="0"/>
                      <a:pt x="300" y="31"/>
                      <a:pt x="300" y="68"/>
                    </a:cubicBezTo>
                    <a:lnTo>
                      <a:pt x="300" y="231"/>
                    </a:lnTo>
                    <a:lnTo>
                      <a:pt x="300" y="231"/>
                    </a:lnTo>
                    <a:cubicBezTo>
                      <a:pt x="300" y="268"/>
                      <a:pt x="268" y="299"/>
                      <a:pt x="231" y="2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98">
                <a:extLst>
                  <a:ext uri="{FF2B5EF4-FFF2-40B4-BE49-F238E27FC236}">
                    <a16:creationId xmlns:a16="http://schemas.microsoft.com/office/drawing/2014/main" id="{A9AE8020-B674-4F59-9807-2E0283A3A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2432" y="9083276"/>
                <a:ext cx="287218" cy="287218"/>
              </a:xfrm>
              <a:custGeom>
                <a:avLst/>
                <a:gdLst>
                  <a:gd name="T0" fmla="*/ 49 w 316"/>
                  <a:gd name="T1" fmla="*/ 17 h 316"/>
                  <a:gd name="T2" fmla="*/ 49 w 316"/>
                  <a:gd name="T3" fmla="*/ 17 h 316"/>
                  <a:gd name="T4" fmla="*/ 17 w 316"/>
                  <a:gd name="T5" fmla="*/ 49 h 316"/>
                  <a:gd name="T6" fmla="*/ 17 w 316"/>
                  <a:gd name="T7" fmla="*/ 266 h 316"/>
                  <a:gd name="T8" fmla="*/ 17 w 316"/>
                  <a:gd name="T9" fmla="*/ 266 h 316"/>
                  <a:gd name="T10" fmla="*/ 49 w 316"/>
                  <a:gd name="T11" fmla="*/ 299 h 316"/>
                  <a:gd name="T12" fmla="*/ 266 w 316"/>
                  <a:gd name="T13" fmla="*/ 299 h 316"/>
                  <a:gd name="T14" fmla="*/ 266 w 316"/>
                  <a:gd name="T15" fmla="*/ 299 h 316"/>
                  <a:gd name="T16" fmla="*/ 299 w 316"/>
                  <a:gd name="T17" fmla="*/ 266 h 316"/>
                  <a:gd name="T18" fmla="*/ 299 w 316"/>
                  <a:gd name="T19" fmla="*/ 49 h 316"/>
                  <a:gd name="T20" fmla="*/ 299 w 316"/>
                  <a:gd name="T21" fmla="*/ 49 h 316"/>
                  <a:gd name="T22" fmla="*/ 266 w 316"/>
                  <a:gd name="T23" fmla="*/ 17 h 316"/>
                  <a:gd name="T24" fmla="*/ 49 w 316"/>
                  <a:gd name="T25" fmla="*/ 17 h 316"/>
                  <a:gd name="T26" fmla="*/ 266 w 316"/>
                  <a:gd name="T27" fmla="*/ 315 h 316"/>
                  <a:gd name="T28" fmla="*/ 49 w 316"/>
                  <a:gd name="T29" fmla="*/ 315 h 316"/>
                  <a:gd name="T30" fmla="*/ 49 w 316"/>
                  <a:gd name="T31" fmla="*/ 315 h 316"/>
                  <a:gd name="T32" fmla="*/ 0 w 316"/>
                  <a:gd name="T33" fmla="*/ 266 h 316"/>
                  <a:gd name="T34" fmla="*/ 0 w 316"/>
                  <a:gd name="T35" fmla="*/ 49 h 316"/>
                  <a:gd name="T36" fmla="*/ 0 w 316"/>
                  <a:gd name="T37" fmla="*/ 49 h 316"/>
                  <a:gd name="T38" fmla="*/ 49 w 316"/>
                  <a:gd name="T39" fmla="*/ 0 h 316"/>
                  <a:gd name="T40" fmla="*/ 266 w 316"/>
                  <a:gd name="T41" fmla="*/ 0 h 316"/>
                  <a:gd name="T42" fmla="*/ 266 w 316"/>
                  <a:gd name="T43" fmla="*/ 0 h 316"/>
                  <a:gd name="T44" fmla="*/ 315 w 316"/>
                  <a:gd name="T45" fmla="*/ 49 h 316"/>
                  <a:gd name="T46" fmla="*/ 315 w 316"/>
                  <a:gd name="T47" fmla="*/ 266 h 316"/>
                  <a:gd name="T48" fmla="*/ 315 w 316"/>
                  <a:gd name="T49" fmla="*/ 266 h 316"/>
                  <a:gd name="T50" fmla="*/ 266 w 316"/>
                  <a:gd name="T51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6" h="316">
                    <a:moveTo>
                      <a:pt x="49" y="17"/>
                    </a:moveTo>
                    <a:lnTo>
                      <a:pt x="49" y="17"/>
                    </a:lnTo>
                    <a:cubicBezTo>
                      <a:pt x="31" y="17"/>
                      <a:pt x="17" y="31"/>
                      <a:pt x="17" y="49"/>
                    </a:cubicBezTo>
                    <a:lnTo>
                      <a:pt x="17" y="266"/>
                    </a:lnTo>
                    <a:lnTo>
                      <a:pt x="17" y="266"/>
                    </a:lnTo>
                    <a:cubicBezTo>
                      <a:pt x="17" y="284"/>
                      <a:pt x="31" y="299"/>
                      <a:pt x="49" y="299"/>
                    </a:cubicBezTo>
                    <a:lnTo>
                      <a:pt x="266" y="299"/>
                    </a:lnTo>
                    <a:lnTo>
                      <a:pt x="266" y="299"/>
                    </a:lnTo>
                    <a:cubicBezTo>
                      <a:pt x="284" y="299"/>
                      <a:pt x="299" y="284"/>
                      <a:pt x="299" y="266"/>
                    </a:cubicBezTo>
                    <a:lnTo>
                      <a:pt x="299" y="49"/>
                    </a:lnTo>
                    <a:lnTo>
                      <a:pt x="299" y="49"/>
                    </a:lnTo>
                    <a:cubicBezTo>
                      <a:pt x="299" y="31"/>
                      <a:pt x="284" y="17"/>
                      <a:pt x="266" y="17"/>
                    </a:cubicBezTo>
                    <a:lnTo>
                      <a:pt x="49" y="17"/>
                    </a:lnTo>
                    <a:close/>
                    <a:moveTo>
                      <a:pt x="266" y="315"/>
                    </a:moveTo>
                    <a:lnTo>
                      <a:pt x="49" y="315"/>
                    </a:lnTo>
                    <a:lnTo>
                      <a:pt x="49" y="315"/>
                    </a:lnTo>
                    <a:cubicBezTo>
                      <a:pt x="22" y="315"/>
                      <a:pt x="0" y="293"/>
                      <a:pt x="0" y="266"/>
                    </a:cubicBezTo>
                    <a:lnTo>
                      <a:pt x="0" y="49"/>
                    </a:lnTo>
                    <a:lnTo>
                      <a:pt x="0" y="49"/>
                    </a:lnTo>
                    <a:cubicBezTo>
                      <a:pt x="0" y="21"/>
                      <a:pt x="22" y="0"/>
                      <a:pt x="49" y="0"/>
                    </a:cubicBezTo>
                    <a:lnTo>
                      <a:pt x="266" y="0"/>
                    </a:lnTo>
                    <a:lnTo>
                      <a:pt x="266" y="0"/>
                    </a:lnTo>
                    <a:cubicBezTo>
                      <a:pt x="293" y="0"/>
                      <a:pt x="315" y="21"/>
                      <a:pt x="315" y="49"/>
                    </a:cubicBezTo>
                    <a:lnTo>
                      <a:pt x="315" y="266"/>
                    </a:lnTo>
                    <a:lnTo>
                      <a:pt x="315" y="266"/>
                    </a:lnTo>
                    <a:cubicBezTo>
                      <a:pt x="315" y="293"/>
                      <a:pt x="293" y="315"/>
                      <a:pt x="266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99">
                <a:extLst>
                  <a:ext uri="{FF2B5EF4-FFF2-40B4-BE49-F238E27FC236}">
                    <a16:creationId xmlns:a16="http://schemas.microsoft.com/office/drawing/2014/main" id="{0D833E01-B1AD-420F-B69A-87BBCAC9A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194" y="9155080"/>
                <a:ext cx="135631" cy="139621"/>
              </a:xfrm>
              <a:custGeom>
                <a:avLst/>
                <a:gdLst>
                  <a:gd name="T0" fmla="*/ 25 w 149"/>
                  <a:gd name="T1" fmla="*/ 152 h 153"/>
                  <a:gd name="T2" fmla="*/ 25 w 149"/>
                  <a:gd name="T3" fmla="*/ 152 h 153"/>
                  <a:gd name="T4" fmla="*/ 22 w 149"/>
                  <a:gd name="T5" fmla="*/ 152 h 153"/>
                  <a:gd name="T6" fmla="*/ 22 w 149"/>
                  <a:gd name="T7" fmla="*/ 152 h 153"/>
                  <a:gd name="T8" fmla="*/ 16 w 149"/>
                  <a:gd name="T9" fmla="*/ 145 h 153"/>
                  <a:gd name="T10" fmla="*/ 1 w 149"/>
                  <a:gd name="T11" fmla="*/ 76 h 153"/>
                  <a:gd name="T12" fmla="*/ 1 w 149"/>
                  <a:gd name="T13" fmla="*/ 76 h 153"/>
                  <a:gd name="T14" fmla="*/ 8 w 149"/>
                  <a:gd name="T15" fmla="*/ 66 h 153"/>
                  <a:gd name="T16" fmla="*/ 8 w 149"/>
                  <a:gd name="T17" fmla="*/ 66 h 153"/>
                  <a:gd name="T18" fmla="*/ 18 w 149"/>
                  <a:gd name="T19" fmla="*/ 73 h 153"/>
                  <a:gd name="T20" fmla="*/ 29 w 149"/>
                  <a:gd name="T21" fmla="*/ 126 h 153"/>
                  <a:gd name="T22" fmla="*/ 133 w 149"/>
                  <a:gd name="T23" fmla="*/ 4 h 153"/>
                  <a:gd name="T24" fmla="*/ 133 w 149"/>
                  <a:gd name="T25" fmla="*/ 4 h 153"/>
                  <a:gd name="T26" fmla="*/ 144 w 149"/>
                  <a:gd name="T27" fmla="*/ 3 h 153"/>
                  <a:gd name="T28" fmla="*/ 144 w 149"/>
                  <a:gd name="T29" fmla="*/ 3 h 153"/>
                  <a:gd name="T30" fmla="*/ 145 w 149"/>
                  <a:gd name="T31" fmla="*/ 15 h 153"/>
                  <a:gd name="T32" fmla="*/ 30 w 149"/>
                  <a:gd name="T33" fmla="*/ 149 h 153"/>
                  <a:gd name="T34" fmla="*/ 30 w 149"/>
                  <a:gd name="T35" fmla="*/ 149 h 153"/>
                  <a:gd name="T36" fmla="*/ 25 w 149"/>
                  <a:gd name="T37" fmla="*/ 15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9" h="153">
                    <a:moveTo>
                      <a:pt x="25" y="152"/>
                    </a:moveTo>
                    <a:lnTo>
                      <a:pt x="25" y="152"/>
                    </a:lnTo>
                    <a:cubicBezTo>
                      <a:pt x="24" y="152"/>
                      <a:pt x="23" y="152"/>
                      <a:pt x="22" y="152"/>
                    </a:cubicBezTo>
                    <a:lnTo>
                      <a:pt x="22" y="152"/>
                    </a:lnTo>
                    <a:cubicBezTo>
                      <a:pt x="20" y="151"/>
                      <a:pt x="17" y="149"/>
                      <a:pt x="16" y="145"/>
                    </a:cubicBezTo>
                    <a:lnTo>
                      <a:pt x="1" y="76"/>
                    </a:lnTo>
                    <a:lnTo>
                      <a:pt x="1" y="76"/>
                    </a:lnTo>
                    <a:cubicBezTo>
                      <a:pt x="0" y="72"/>
                      <a:pt x="3" y="67"/>
                      <a:pt x="8" y="66"/>
                    </a:cubicBezTo>
                    <a:lnTo>
                      <a:pt x="8" y="66"/>
                    </a:lnTo>
                    <a:cubicBezTo>
                      <a:pt x="12" y="65"/>
                      <a:pt x="17" y="68"/>
                      <a:pt x="18" y="73"/>
                    </a:cubicBezTo>
                    <a:lnTo>
                      <a:pt x="29" y="126"/>
                    </a:lnTo>
                    <a:lnTo>
                      <a:pt x="133" y="4"/>
                    </a:lnTo>
                    <a:lnTo>
                      <a:pt x="133" y="4"/>
                    </a:lnTo>
                    <a:cubicBezTo>
                      <a:pt x="136" y="1"/>
                      <a:pt x="141" y="0"/>
                      <a:pt x="144" y="3"/>
                    </a:cubicBezTo>
                    <a:lnTo>
                      <a:pt x="144" y="3"/>
                    </a:lnTo>
                    <a:cubicBezTo>
                      <a:pt x="148" y="6"/>
                      <a:pt x="148" y="11"/>
                      <a:pt x="145" y="15"/>
                    </a:cubicBezTo>
                    <a:lnTo>
                      <a:pt x="30" y="149"/>
                    </a:lnTo>
                    <a:lnTo>
                      <a:pt x="30" y="149"/>
                    </a:lnTo>
                    <a:cubicBezTo>
                      <a:pt x="30" y="151"/>
                      <a:pt x="27" y="152"/>
                      <a:pt x="25" y="1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00">
                <a:extLst>
                  <a:ext uri="{FF2B5EF4-FFF2-40B4-BE49-F238E27FC236}">
                    <a16:creationId xmlns:a16="http://schemas.microsoft.com/office/drawing/2014/main" id="{A46ADB68-C9FE-4FB4-A3D3-CA8BEC6E1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3207" y="9330603"/>
                <a:ext cx="1037177" cy="107708"/>
              </a:xfrm>
              <a:custGeom>
                <a:avLst/>
                <a:gdLst>
                  <a:gd name="T0" fmla="*/ 59 w 1147"/>
                  <a:gd name="T1" fmla="*/ 17 h 118"/>
                  <a:gd name="T2" fmla="*/ 59 w 1147"/>
                  <a:gd name="T3" fmla="*/ 17 h 118"/>
                  <a:gd name="T4" fmla="*/ 30 w 1147"/>
                  <a:gd name="T5" fmla="*/ 29 h 118"/>
                  <a:gd name="T6" fmla="*/ 30 w 1147"/>
                  <a:gd name="T7" fmla="*/ 29 h 118"/>
                  <a:gd name="T8" fmla="*/ 17 w 1147"/>
                  <a:gd name="T9" fmla="*/ 58 h 118"/>
                  <a:gd name="T10" fmla="*/ 17 w 1147"/>
                  <a:gd name="T11" fmla="*/ 58 h 118"/>
                  <a:gd name="T12" fmla="*/ 30 w 1147"/>
                  <a:gd name="T13" fmla="*/ 88 h 118"/>
                  <a:gd name="T14" fmla="*/ 30 w 1147"/>
                  <a:gd name="T15" fmla="*/ 88 h 118"/>
                  <a:gd name="T16" fmla="*/ 59 w 1147"/>
                  <a:gd name="T17" fmla="*/ 101 h 118"/>
                  <a:gd name="T18" fmla="*/ 1087 w 1147"/>
                  <a:gd name="T19" fmla="*/ 101 h 118"/>
                  <a:gd name="T20" fmla="*/ 1087 w 1147"/>
                  <a:gd name="T21" fmla="*/ 101 h 118"/>
                  <a:gd name="T22" fmla="*/ 1117 w 1147"/>
                  <a:gd name="T23" fmla="*/ 88 h 118"/>
                  <a:gd name="T24" fmla="*/ 1117 w 1147"/>
                  <a:gd name="T25" fmla="*/ 88 h 118"/>
                  <a:gd name="T26" fmla="*/ 1129 w 1147"/>
                  <a:gd name="T27" fmla="*/ 58 h 118"/>
                  <a:gd name="T28" fmla="*/ 1129 w 1147"/>
                  <a:gd name="T29" fmla="*/ 58 h 118"/>
                  <a:gd name="T30" fmla="*/ 1117 w 1147"/>
                  <a:gd name="T31" fmla="*/ 29 h 118"/>
                  <a:gd name="T32" fmla="*/ 1117 w 1147"/>
                  <a:gd name="T33" fmla="*/ 29 h 118"/>
                  <a:gd name="T34" fmla="*/ 1087 w 1147"/>
                  <a:gd name="T35" fmla="*/ 17 h 118"/>
                  <a:gd name="T36" fmla="*/ 59 w 1147"/>
                  <a:gd name="T37" fmla="*/ 17 h 118"/>
                  <a:gd name="T38" fmla="*/ 1087 w 1147"/>
                  <a:gd name="T39" fmla="*/ 117 h 118"/>
                  <a:gd name="T40" fmla="*/ 59 w 1147"/>
                  <a:gd name="T41" fmla="*/ 117 h 118"/>
                  <a:gd name="T42" fmla="*/ 59 w 1147"/>
                  <a:gd name="T43" fmla="*/ 117 h 118"/>
                  <a:gd name="T44" fmla="*/ 18 w 1147"/>
                  <a:gd name="T45" fmla="*/ 100 h 118"/>
                  <a:gd name="T46" fmla="*/ 18 w 1147"/>
                  <a:gd name="T47" fmla="*/ 100 h 118"/>
                  <a:gd name="T48" fmla="*/ 0 w 1147"/>
                  <a:gd name="T49" fmla="*/ 58 h 118"/>
                  <a:gd name="T50" fmla="*/ 0 w 1147"/>
                  <a:gd name="T51" fmla="*/ 58 h 118"/>
                  <a:gd name="T52" fmla="*/ 18 w 1147"/>
                  <a:gd name="T53" fmla="*/ 17 h 118"/>
                  <a:gd name="T54" fmla="*/ 18 w 1147"/>
                  <a:gd name="T55" fmla="*/ 17 h 118"/>
                  <a:gd name="T56" fmla="*/ 59 w 1147"/>
                  <a:gd name="T57" fmla="*/ 0 h 118"/>
                  <a:gd name="T58" fmla="*/ 1087 w 1147"/>
                  <a:gd name="T59" fmla="*/ 0 h 118"/>
                  <a:gd name="T60" fmla="*/ 1087 w 1147"/>
                  <a:gd name="T61" fmla="*/ 0 h 118"/>
                  <a:gd name="T62" fmla="*/ 1128 w 1147"/>
                  <a:gd name="T63" fmla="*/ 17 h 118"/>
                  <a:gd name="T64" fmla="*/ 1128 w 1147"/>
                  <a:gd name="T65" fmla="*/ 17 h 118"/>
                  <a:gd name="T66" fmla="*/ 1146 w 1147"/>
                  <a:gd name="T67" fmla="*/ 58 h 118"/>
                  <a:gd name="T68" fmla="*/ 1146 w 1147"/>
                  <a:gd name="T69" fmla="*/ 58 h 118"/>
                  <a:gd name="T70" fmla="*/ 1128 w 1147"/>
                  <a:gd name="T71" fmla="*/ 100 h 118"/>
                  <a:gd name="T72" fmla="*/ 1128 w 1147"/>
                  <a:gd name="T73" fmla="*/ 100 h 118"/>
                  <a:gd name="T74" fmla="*/ 1087 w 1147"/>
                  <a:gd name="T7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47" h="118">
                    <a:moveTo>
                      <a:pt x="59" y="17"/>
                    </a:moveTo>
                    <a:lnTo>
                      <a:pt x="59" y="17"/>
                    </a:lnTo>
                    <a:cubicBezTo>
                      <a:pt x="48" y="17"/>
                      <a:pt x="37" y="21"/>
                      <a:pt x="30" y="29"/>
                    </a:cubicBezTo>
                    <a:lnTo>
                      <a:pt x="30" y="29"/>
                    </a:lnTo>
                    <a:cubicBezTo>
                      <a:pt x="21" y="37"/>
                      <a:pt x="17" y="48"/>
                      <a:pt x="17" y="58"/>
                    </a:cubicBezTo>
                    <a:lnTo>
                      <a:pt x="17" y="58"/>
                    </a:lnTo>
                    <a:cubicBezTo>
                      <a:pt x="17" y="70"/>
                      <a:pt x="21" y="80"/>
                      <a:pt x="30" y="88"/>
                    </a:cubicBezTo>
                    <a:lnTo>
                      <a:pt x="30" y="88"/>
                    </a:lnTo>
                    <a:cubicBezTo>
                      <a:pt x="37" y="97"/>
                      <a:pt x="48" y="101"/>
                      <a:pt x="59" y="101"/>
                    </a:cubicBezTo>
                    <a:lnTo>
                      <a:pt x="1087" y="101"/>
                    </a:lnTo>
                    <a:lnTo>
                      <a:pt x="1087" y="101"/>
                    </a:lnTo>
                    <a:cubicBezTo>
                      <a:pt x="1099" y="101"/>
                      <a:pt x="1109" y="97"/>
                      <a:pt x="1117" y="88"/>
                    </a:cubicBezTo>
                    <a:lnTo>
                      <a:pt x="1117" y="88"/>
                    </a:lnTo>
                    <a:cubicBezTo>
                      <a:pt x="1125" y="80"/>
                      <a:pt x="1129" y="70"/>
                      <a:pt x="1129" y="58"/>
                    </a:cubicBezTo>
                    <a:lnTo>
                      <a:pt x="1129" y="58"/>
                    </a:lnTo>
                    <a:cubicBezTo>
                      <a:pt x="1129" y="48"/>
                      <a:pt x="1125" y="37"/>
                      <a:pt x="1117" y="29"/>
                    </a:cubicBezTo>
                    <a:lnTo>
                      <a:pt x="1117" y="29"/>
                    </a:lnTo>
                    <a:cubicBezTo>
                      <a:pt x="1109" y="21"/>
                      <a:pt x="1099" y="17"/>
                      <a:pt x="1087" y="17"/>
                    </a:cubicBezTo>
                    <a:lnTo>
                      <a:pt x="59" y="17"/>
                    </a:lnTo>
                    <a:close/>
                    <a:moveTo>
                      <a:pt x="1087" y="117"/>
                    </a:moveTo>
                    <a:lnTo>
                      <a:pt x="59" y="117"/>
                    </a:lnTo>
                    <a:lnTo>
                      <a:pt x="59" y="117"/>
                    </a:lnTo>
                    <a:cubicBezTo>
                      <a:pt x="43" y="117"/>
                      <a:pt x="29" y="111"/>
                      <a:pt x="18" y="100"/>
                    </a:cubicBezTo>
                    <a:lnTo>
                      <a:pt x="18" y="100"/>
                    </a:lnTo>
                    <a:cubicBezTo>
                      <a:pt x="6" y="89"/>
                      <a:pt x="0" y="75"/>
                      <a:pt x="0" y="58"/>
                    </a:cubicBezTo>
                    <a:lnTo>
                      <a:pt x="0" y="58"/>
                    </a:lnTo>
                    <a:cubicBezTo>
                      <a:pt x="0" y="43"/>
                      <a:pt x="6" y="28"/>
                      <a:pt x="18" y="17"/>
                    </a:cubicBezTo>
                    <a:lnTo>
                      <a:pt x="18" y="17"/>
                    </a:lnTo>
                    <a:cubicBezTo>
                      <a:pt x="29" y="6"/>
                      <a:pt x="43" y="0"/>
                      <a:pt x="59" y="0"/>
                    </a:cubicBezTo>
                    <a:lnTo>
                      <a:pt x="1087" y="0"/>
                    </a:lnTo>
                    <a:lnTo>
                      <a:pt x="1087" y="0"/>
                    </a:lnTo>
                    <a:cubicBezTo>
                      <a:pt x="1103" y="0"/>
                      <a:pt x="1118" y="6"/>
                      <a:pt x="1128" y="17"/>
                    </a:cubicBezTo>
                    <a:lnTo>
                      <a:pt x="1128" y="17"/>
                    </a:lnTo>
                    <a:cubicBezTo>
                      <a:pt x="1140" y="28"/>
                      <a:pt x="1146" y="43"/>
                      <a:pt x="1146" y="58"/>
                    </a:cubicBezTo>
                    <a:lnTo>
                      <a:pt x="1146" y="58"/>
                    </a:lnTo>
                    <a:cubicBezTo>
                      <a:pt x="1146" y="75"/>
                      <a:pt x="1140" y="89"/>
                      <a:pt x="1128" y="100"/>
                    </a:cubicBezTo>
                    <a:lnTo>
                      <a:pt x="1128" y="100"/>
                    </a:lnTo>
                    <a:cubicBezTo>
                      <a:pt x="1118" y="111"/>
                      <a:pt x="1103" y="117"/>
                      <a:pt x="1087" y="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8666A99-A911-4868-B1A0-2C8C5AA62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9433" y="8704309"/>
                <a:ext cx="1147970" cy="90863"/>
              </a:xfrm>
              <a:custGeom>
                <a:avLst/>
                <a:gdLst>
                  <a:gd name="connsiteX0" fmla="*/ 8160 w 1147970"/>
                  <a:gd name="connsiteY0" fmla="*/ 75792 h 90863"/>
                  <a:gd name="connsiteX1" fmla="*/ 589305 w 1147970"/>
                  <a:gd name="connsiteY1" fmla="*/ 75792 h 90863"/>
                  <a:gd name="connsiteX2" fmla="*/ 597464 w 1147970"/>
                  <a:gd name="connsiteY2" fmla="*/ 82884 h 90863"/>
                  <a:gd name="connsiteX3" fmla="*/ 589305 w 1147970"/>
                  <a:gd name="connsiteY3" fmla="*/ 90863 h 90863"/>
                  <a:gd name="connsiteX4" fmla="*/ 8160 w 1147970"/>
                  <a:gd name="connsiteY4" fmla="*/ 90863 h 90863"/>
                  <a:gd name="connsiteX5" fmla="*/ 0 w 1147970"/>
                  <a:gd name="connsiteY5" fmla="*/ 82884 h 90863"/>
                  <a:gd name="connsiteX6" fmla="*/ 8160 w 1147970"/>
                  <a:gd name="connsiteY6" fmla="*/ 75792 h 90863"/>
                  <a:gd name="connsiteX7" fmla="*/ 8129 w 1147970"/>
                  <a:gd name="connsiteY7" fmla="*/ 0 h 90863"/>
                  <a:gd name="connsiteX8" fmla="*/ 1140744 w 1147970"/>
                  <a:gd name="connsiteY8" fmla="*/ 0 h 90863"/>
                  <a:gd name="connsiteX9" fmla="*/ 1147970 w 1147970"/>
                  <a:gd name="connsiteY9" fmla="*/ 8448 h 90863"/>
                  <a:gd name="connsiteX10" fmla="*/ 1140744 w 1147970"/>
                  <a:gd name="connsiteY10" fmla="*/ 15018 h 90863"/>
                  <a:gd name="connsiteX11" fmla="*/ 8129 w 1147970"/>
                  <a:gd name="connsiteY11" fmla="*/ 15018 h 90863"/>
                  <a:gd name="connsiteX12" fmla="*/ 0 w 1147970"/>
                  <a:gd name="connsiteY12" fmla="*/ 8448 h 90863"/>
                  <a:gd name="connsiteX13" fmla="*/ 8129 w 1147970"/>
                  <a:gd name="connsiteY13" fmla="*/ 0 h 90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7970" h="90863">
                    <a:moveTo>
                      <a:pt x="8160" y="75792"/>
                    </a:moveTo>
                    <a:lnTo>
                      <a:pt x="589305" y="75792"/>
                    </a:lnTo>
                    <a:cubicBezTo>
                      <a:pt x="593838" y="75792"/>
                      <a:pt x="597464" y="79338"/>
                      <a:pt x="597464" y="82884"/>
                    </a:cubicBezTo>
                    <a:cubicBezTo>
                      <a:pt x="597464" y="87317"/>
                      <a:pt x="593838" y="90863"/>
                      <a:pt x="589305" y="90863"/>
                    </a:cubicBezTo>
                    <a:lnTo>
                      <a:pt x="8160" y="90863"/>
                    </a:lnTo>
                    <a:cubicBezTo>
                      <a:pt x="3626" y="90863"/>
                      <a:pt x="0" y="87317"/>
                      <a:pt x="0" y="82884"/>
                    </a:cubicBezTo>
                    <a:cubicBezTo>
                      <a:pt x="0" y="79338"/>
                      <a:pt x="3626" y="75792"/>
                      <a:pt x="8160" y="75792"/>
                    </a:cubicBezTo>
                    <a:close/>
                    <a:moveTo>
                      <a:pt x="8129" y="0"/>
                    </a:moveTo>
                    <a:lnTo>
                      <a:pt x="1140744" y="0"/>
                    </a:lnTo>
                    <a:cubicBezTo>
                      <a:pt x="1144357" y="0"/>
                      <a:pt x="1147970" y="3755"/>
                      <a:pt x="1147970" y="8448"/>
                    </a:cubicBezTo>
                    <a:cubicBezTo>
                      <a:pt x="1147970" y="12202"/>
                      <a:pt x="1144357" y="15018"/>
                      <a:pt x="1140744" y="15018"/>
                    </a:cubicBezTo>
                    <a:lnTo>
                      <a:pt x="8129" y="15018"/>
                    </a:lnTo>
                    <a:cubicBezTo>
                      <a:pt x="3613" y="15018"/>
                      <a:pt x="0" y="12202"/>
                      <a:pt x="0" y="8448"/>
                    </a:cubicBezTo>
                    <a:cubicBezTo>
                      <a:pt x="0" y="3755"/>
                      <a:pt x="3613" y="0"/>
                      <a:pt x="8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615FD776-96DD-4CD7-B55A-44C3DEB40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9433" y="9119179"/>
                <a:ext cx="1147970" cy="90863"/>
              </a:xfrm>
              <a:custGeom>
                <a:avLst/>
                <a:gdLst>
                  <a:gd name="connsiteX0" fmla="*/ 8160 w 1147970"/>
                  <a:gd name="connsiteY0" fmla="*/ 75793 h 90863"/>
                  <a:gd name="connsiteX1" fmla="*/ 589305 w 1147970"/>
                  <a:gd name="connsiteY1" fmla="*/ 75793 h 90863"/>
                  <a:gd name="connsiteX2" fmla="*/ 597464 w 1147970"/>
                  <a:gd name="connsiteY2" fmla="*/ 83771 h 90863"/>
                  <a:gd name="connsiteX3" fmla="*/ 589305 w 1147970"/>
                  <a:gd name="connsiteY3" fmla="*/ 90863 h 90863"/>
                  <a:gd name="connsiteX4" fmla="*/ 8160 w 1147970"/>
                  <a:gd name="connsiteY4" fmla="*/ 90863 h 90863"/>
                  <a:gd name="connsiteX5" fmla="*/ 0 w 1147970"/>
                  <a:gd name="connsiteY5" fmla="*/ 83771 h 90863"/>
                  <a:gd name="connsiteX6" fmla="*/ 8160 w 1147970"/>
                  <a:gd name="connsiteY6" fmla="*/ 75793 h 90863"/>
                  <a:gd name="connsiteX7" fmla="*/ 8129 w 1147970"/>
                  <a:gd name="connsiteY7" fmla="*/ 0 h 90863"/>
                  <a:gd name="connsiteX8" fmla="*/ 1140744 w 1147970"/>
                  <a:gd name="connsiteY8" fmla="*/ 0 h 90863"/>
                  <a:gd name="connsiteX9" fmla="*/ 1147970 w 1147970"/>
                  <a:gd name="connsiteY9" fmla="*/ 7979 h 90863"/>
                  <a:gd name="connsiteX10" fmla="*/ 1140744 w 1147970"/>
                  <a:gd name="connsiteY10" fmla="*/ 15071 h 90863"/>
                  <a:gd name="connsiteX11" fmla="*/ 8129 w 1147970"/>
                  <a:gd name="connsiteY11" fmla="*/ 15071 h 90863"/>
                  <a:gd name="connsiteX12" fmla="*/ 0 w 1147970"/>
                  <a:gd name="connsiteY12" fmla="*/ 7979 h 90863"/>
                  <a:gd name="connsiteX13" fmla="*/ 8129 w 1147970"/>
                  <a:gd name="connsiteY13" fmla="*/ 0 h 90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7970" h="90863">
                    <a:moveTo>
                      <a:pt x="8160" y="75793"/>
                    </a:moveTo>
                    <a:lnTo>
                      <a:pt x="589305" y="75793"/>
                    </a:lnTo>
                    <a:cubicBezTo>
                      <a:pt x="593838" y="75793"/>
                      <a:pt x="597464" y="79339"/>
                      <a:pt x="597464" y="83771"/>
                    </a:cubicBezTo>
                    <a:cubicBezTo>
                      <a:pt x="597464" y="87317"/>
                      <a:pt x="593838" y="90863"/>
                      <a:pt x="589305" y="90863"/>
                    </a:cubicBezTo>
                    <a:lnTo>
                      <a:pt x="8160" y="90863"/>
                    </a:lnTo>
                    <a:cubicBezTo>
                      <a:pt x="3626" y="90863"/>
                      <a:pt x="0" y="87317"/>
                      <a:pt x="0" y="83771"/>
                    </a:cubicBezTo>
                    <a:cubicBezTo>
                      <a:pt x="0" y="79339"/>
                      <a:pt x="3626" y="75793"/>
                      <a:pt x="8160" y="75793"/>
                    </a:cubicBezTo>
                    <a:close/>
                    <a:moveTo>
                      <a:pt x="8129" y="0"/>
                    </a:moveTo>
                    <a:lnTo>
                      <a:pt x="1140744" y="0"/>
                    </a:lnTo>
                    <a:cubicBezTo>
                      <a:pt x="1144357" y="0"/>
                      <a:pt x="1147970" y="4433"/>
                      <a:pt x="1147970" y="7979"/>
                    </a:cubicBezTo>
                    <a:cubicBezTo>
                      <a:pt x="1147970" y="12411"/>
                      <a:pt x="1144357" y="15071"/>
                      <a:pt x="1140744" y="15071"/>
                    </a:cubicBezTo>
                    <a:lnTo>
                      <a:pt x="8129" y="15071"/>
                    </a:lnTo>
                    <a:cubicBezTo>
                      <a:pt x="3613" y="15071"/>
                      <a:pt x="0" y="12411"/>
                      <a:pt x="0" y="7979"/>
                    </a:cubicBezTo>
                    <a:cubicBezTo>
                      <a:pt x="0" y="4433"/>
                      <a:pt x="3613" y="0"/>
                      <a:pt x="8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05">
                <a:extLst>
                  <a:ext uri="{FF2B5EF4-FFF2-40B4-BE49-F238E27FC236}">
                    <a16:creationId xmlns:a16="http://schemas.microsoft.com/office/drawing/2014/main" id="{7F862B53-A5A0-471C-B011-2C409A2E5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7195" y="9338581"/>
                <a:ext cx="1021220" cy="91752"/>
              </a:xfrm>
              <a:custGeom>
                <a:avLst/>
                <a:gdLst>
                  <a:gd name="T0" fmla="*/ 1079 w 1131"/>
                  <a:gd name="T1" fmla="*/ 100 h 101"/>
                  <a:gd name="T2" fmla="*/ 565 w 1131"/>
                  <a:gd name="T3" fmla="*/ 100 h 101"/>
                  <a:gd name="T4" fmla="*/ 51 w 1131"/>
                  <a:gd name="T5" fmla="*/ 100 h 101"/>
                  <a:gd name="T6" fmla="*/ 51 w 1131"/>
                  <a:gd name="T7" fmla="*/ 100 h 101"/>
                  <a:gd name="T8" fmla="*/ 16 w 1131"/>
                  <a:gd name="T9" fmla="*/ 85 h 101"/>
                  <a:gd name="T10" fmla="*/ 16 w 1131"/>
                  <a:gd name="T11" fmla="*/ 85 h 101"/>
                  <a:gd name="T12" fmla="*/ 0 w 1131"/>
                  <a:gd name="T13" fmla="*/ 49 h 101"/>
                  <a:gd name="T14" fmla="*/ 0 w 1131"/>
                  <a:gd name="T15" fmla="*/ 49 h 101"/>
                  <a:gd name="T16" fmla="*/ 16 w 1131"/>
                  <a:gd name="T17" fmla="*/ 14 h 101"/>
                  <a:gd name="T18" fmla="*/ 16 w 1131"/>
                  <a:gd name="T19" fmla="*/ 14 h 101"/>
                  <a:gd name="T20" fmla="*/ 51 w 1131"/>
                  <a:gd name="T21" fmla="*/ 0 h 101"/>
                  <a:gd name="T22" fmla="*/ 565 w 1131"/>
                  <a:gd name="T23" fmla="*/ 0 h 101"/>
                  <a:gd name="T24" fmla="*/ 1079 w 1131"/>
                  <a:gd name="T25" fmla="*/ 0 h 101"/>
                  <a:gd name="T26" fmla="*/ 1079 w 1131"/>
                  <a:gd name="T27" fmla="*/ 0 h 101"/>
                  <a:gd name="T28" fmla="*/ 1114 w 1131"/>
                  <a:gd name="T29" fmla="*/ 14 h 101"/>
                  <a:gd name="T30" fmla="*/ 1114 w 1131"/>
                  <a:gd name="T31" fmla="*/ 14 h 101"/>
                  <a:gd name="T32" fmla="*/ 1130 w 1131"/>
                  <a:gd name="T33" fmla="*/ 49 h 101"/>
                  <a:gd name="T34" fmla="*/ 1130 w 1131"/>
                  <a:gd name="T35" fmla="*/ 49 h 101"/>
                  <a:gd name="T36" fmla="*/ 1114 w 1131"/>
                  <a:gd name="T37" fmla="*/ 85 h 101"/>
                  <a:gd name="T38" fmla="*/ 1114 w 1131"/>
                  <a:gd name="T39" fmla="*/ 85 h 101"/>
                  <a:gd name="T40" fmla="*/ 1079 w 1131"/>
                  <a:gd name="T41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1" h="101">
                    <a:moveTo>
                      <a:pt x="1079" y="100"/>
                    </a:moveTo>
                    <a:lnTo>
                      <a:pt x="565" y="100"/>
                    </a:lnTo>
                    <a:lnTo>
                      <a:pt x="51" y="100"/>
                    </a:lnTo>
                    <a:lnTo>
                      <a:pt x="51" y="100"/>
                    </a:lnTo>
                    <a:cubicBezTo>
                      <a:pt x="37" y="100"/>
                      <a:pt x="24" y="94"/>
                      <a:pt x="16" y="85"/>
                    </a:cubicBezTo>
                    <a:lnTo>
                      <a:pt x="16" y="85"/>
                    </a:lnTo>
                    <a:cubicBezTo>
                      <a:pt x="6" y="76"/>
                      <a:pt x="0" y="64"/>
                      <a:pt x="0" y="49"/>
                    </a:cubicBezTo>
                    <a:lnTo>
                      <a:pt x="0" y="49"/>
                    </a:lnTo>
                    <a:cubicBezTo>
                      <a:pt x="0" y="36"/>
                      <a:pt x="6" y="24"/>
                      <a:pt x="16" y="14"/>
                    </a:cubicBezTo>
                    <a:lnTo>
                      <a:pt x="16" y="14"/>
                    </a:lnTo>
                    <a:cubicBezTo>
                      <a:pt x="24" y="5"/>
                      <a:pt x="37" y="0"/>
                      <a:pt x="51" y="0"/>
                    </a:cubicBezTo>
                    <a:lnTo>
                      <a:pt x="565" y="0"/>
                    </a:lnTo>
                    <a:lnTo>
                      <a:pt x="1079" y="0"/>
                    </a:lnTo>
                    <a:lnTo>
                      <a:pt x="1079" y="0"/>
                    </a:lnTo>
                    <a:cubicBezTo>
                      <a:pt x="1093" y="0"/>
                      <a:pt x="1106" y="5"/>
                      <a:pt x="1114" y="14"/>
                    </a:cubicBezTo>
                    <a:lnTo>
                      <a:pt x="1114" y="14"/>
                    </a:lnTo>
                    <a:cubicBezTo>
                      <a:pt x="1124" y="24"/>
                      <a:pt x="1130" y="36"/>
                      <a:pt x="1130" y="49"/>
                    </a:cubicBezTo>
                    <a:lnTo>
                      <a:pt x="1130" y="49"/>
                    </a:lnTo>
                    <a:cubicBezTo>
                      <a:pt x="1130" y="64"/>
                      <a:pt x="1124" y="76"/>
                      <a:pt x="1114" y="85"/>
                    </a:cubicBezTo>
                    <a:lnTo>
                      <a:pt x="1114" y="85"/>
                    </a:lnTo>
                    <a:cubicBezTo>
                      <a:pt x="1106" y="94"/>
                      <a:pt x="1093" y="100"/>
                      <a:pt x="1079" y="10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06">
                <a:extLst>
                  <a:ext uri="{FF2B5EF4-FFF2-40B4-BE49-F238E27FC236}">
                    <a16:creationId xmlns:a16="http://schemas.microsoft.com/office/drawing/2014/main" id="{0EE80A24-D49A-4C0B-8490-67C6E43A3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1728" y="10599150"/>
                <a:ext cx="626294" cy="626297"/>
              </a:xfrm>
              <a:custGeom>
                <a:avLst/>
                <a:gdLst>
                  <a:gd name="T0" fmla="*/ 691 w 692"/>
                  <a:gd name="T1" fmla="*/ 346 h 691"/>
                  <a:gd name="T2" fmla="*/ 691 w 692"/>
                  <a:gd name="T3" fmla="*/ 346 h 691"/>
                  <a:gd name="T4" fmla="*/ 345 w 692"/>
                  <a:gd name="T5" fmla="*/ 690 h 691"/>
                  <a:gd name="T6" fmla="*/ 345 w 692"/>
                  <a:gd name="T7" fmla="*/ 690 h 691"/>
                  <a:gd name="T8" fmla="*/ 0 w 692"/>
                  <a:gd name="T9" fmla="*/ 346 h 691"/>
                  <a:gd name="T10" fmla="*/ 0 w 692"/>
                  <a:gd name="T11" fmla="*/ 346 h 691"/>
                  <a:gd name="T12" fmla="*/ 345 w 692"/>
                  <a:gd name="T13" fmla="*/ 0 h 691"/>
                  <a:gd name="T14" fmla="*/ 345 w 692"/>
                  <a:gd name="T15" fmla="*/ 0 h 691"/>
                  <a:gd name="T16" fmla="*/ 691 w 692"/>
                  <a:gd name="T17" fmla="*/ 346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2" h="691">
                    <a:moveTo>
                      <a:pt x="691" y="346"/>
                    </a:moveTo>
                    <a:lnTo>
                      <a:pt x="691" y="346"/>
                    </a:lnTo>
                    <a:cubicBezTo>
                      <a:pt x="691" y="536"/>
                      <a:pt x="536" y="690"/>
                      <a:pt x="345" y="690"/>
                    </a:cubicBezTo>
                    <a:lnTo>
                      <a:pt x="345" y="690"/>
                    </a:lnTo>
                    <a:cubicBezTo>
                      <a:pt x="155" y="690"/>
                      <a:pt x="0" y="536"/>
                      <a:pt x="0" y="346"/>
                    </a:cubicBezTo>
                    <a:lnTo>
                      <a:pt x="0" y="346"/>
                    </a:lnTo>
                    <a:cubicBezTo>
                      <a:pt x="0" y="155"/>
                      <a:pt x="155" y="0"/>
                      <a:pt x="345" y="0"/>
                    </a:cubicBezTo>
                    <a:lnTo>
                      <a:pt x="345" y="0"/>
                    </a:lnTo>
                    <a:cubicBezTo>
                      <a:pt x="536" y="0"/>
                      <a:pt x="691" y="155"/>
                      <a:pt x="691" y="34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07">
                <a:extLst>
                  <a:ext uri="{FF2B5EF4-FFF2-40B4-BE49-F238E27FC236}">
                    <a16:creationId xmlns:a16="http://schemas.microsoft.com/office/drawing/2014/main" id="{940A8F65-BF19-4E88-83A2-C124F7372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7738" y="10591172"/>
                <a:ext cx="642253" cy="642253"/>
              </a:xfrm>
              <a:custGeom>
                <a:avLst/>
                <a:gdLst>
                  <a:gd name="T0" fmla="*/ 353 w 708"/>
                  <a:gd name="T1" fmla="*/ 17 h 708"/>
                  <a:gd name="T2" fmla="*/ 353 w 708"/>
                  <a:gd name="T3" fmla="*/ 17 h 708"/>
                  <a:gd name="T4" fmla="*/ 16 w 708"/>
                  <a:gd name="T5" fmla="*/ 354 h 708"/>
                  <a:gd name="T6" fmla="*/ 16 w 708"/>
                  <a:gd name="T7" fmla="*/ 354 h 708"/>
                  <a:gd name="T8" fmla="*/ 353 w 708"/>
                  <a:gd name="T9" fmla="*/ 691 h 708"/>
                  <a:gd name="T10" fmla="*/ 353 w 708"/>
                  <a:gd name="T11" fmla="*/ 691 h 708"/>
                  <a:gd name="T12" fmla="*/ 690 w 708"/>
                  <a:gd name="T13" fmla="*/ 354 h 708"/>
                  <a:gd name="T14" fmla="*/ 690 w 708"/>
                  <a:gd name="T15" fmla="*/ 354 h 708"/>
                  <a:gd name="T16" fmla="*/ 353 w 708"/>
                  <a:gd name="T17" fmla="*/ 17 h 708"/>
                  <a:gd name="T18" fmla="*/ 353 w 708"/>
                  <a:gd name="T19" fmla="*/ 707 h 708"/>
                  <a:gd name="T20" fmla="*/ 353 w 708"/>
                  <a:gd name="T21" fmla="*/ 707 h 708"/>
                  <a:gd name="T22" fmla="*/ 0 w 708"/>
                  <a:gd name="T23" fmla="*/ 354 h 708"/>
                  <a:gd name="T24" fmla="*/ 0 w 708"/>
                  <a:gd name="T25" fmla="*/ 354 h 708"/>
                  <a:gd name="T26" fmla="*/ 353 w 708"/>
                  <a:gd name="T27" fmla="*/ 0 h 708"/>
                  <a:gd name="T28" fmla="*/ 353 w 708"/>
                  <a:gd name="T29" fmla="*/ 0 h 708"/>
                  <a:gd name="T30" fmla="*/ 707 w 708"/>
                  <a:gd name="T31" fmla="*/ 354 h 708"/>
                  <a:gd name="T32" fmla="*/ 707 w 708"/>
                  <a:gd name="T33" fmla="*/ 354 h 708"/>
                  <a:gd name="T34" fmla="*/ 353 w 708"/>
                  <a:gd name="T35" fmla="*/ 707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8" h="708">
                    <a:moveTo>
                      <a:pt x="353" y="17"/>
                    </a:moveTo>
                    <a:lnTo>
                      <a:pt x="353" y="17"/>
                    </a:lnTo>
                    <a:cubicBezTo>
                      <a:pt x="168" y="17"/>
                      <a:pt x="16" y="168"/>
                      <a:pt x="16" y="354"/>
                    </a:cubicBezTo>
                    <a:lnTo>
                      <a:pt x="16" y="354"/>
                    </a:lnTo>
                    <a:cubicBezTo>
                      <a:pt x="16" y="539"/>
                      <a:pt x="168" y="691"/>
                      <a:pt x="353" y="691"/>
                    </a:cubicBezTo>
                    <a:lnTo>
                      <a:pt x="353" y="691"/>
                    </a:lnTo>
                    <a:cubicBezTo>
                      <a:pt x="540" y="691"/>
                      <a:pt x="690" y="539"/>
                      <a:pt x="690" y="354"/>
                    </a:cubicBezTo>
                    <a:lnTo>
                      <a:pt x="690" y="354"/>
                    </a:lnTo>
                    <a:cubicBezTo>
                      <a:pt x="690" y="168"/>
                      <a:pt x="540" y="17"/>
                      <a:pt x="353" y="17"/>
                    </a:cubicBezTo>
                    <a:close/>
                    <a:moveTo>
                      <a:pt x="353" y="707"/>
                    </a:moveTo>
                    <a:lnTo>
                      <a:pt x="353" y="707"/>
                    </a:lnTo>
                    <a:cubicBezTo>
                      <a:pt x="159" y="707"/>
                      <a:pt x="0" y="548"/>
                      <a:pt x="0" y="354"/>
                    </a:cubicBezTo>
                    <a:lnTo>
                      <a:pt x="0" y="354"/>
                    </a:lnTo>
                    <a:cubicBezTo>
                      <a:pt x="0" y="158"/>
                      <a:pt x="159" y="0"/>
                      <a:pt x="353" y="0"/>
                    </a:cubicBezTo>
                    <a:lnTo>
                      <a:pt x="353" y="0"/>
                    </a:lnTo>
                    <a:cubicBezTo>
                      <a:pt x="549" y="0"/>
                      <a:pt x="707" y="158"/>
                      <a:pt x="707" y="354"/>
                    </a:cubicBezTo>
                    <a:lnTo>
                      <a:pt x="707" y="354"/>
                    </a:lnTo>
                    <a:cubicBezTo>
                      <a:pt x="707" y="548"/>
                      <a:pt x="549" y="707"/>
                      <a:pt x="353" y="7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7E4328B-E359-4008-AC01-77B1E0263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7303" y="10758715"/>
                <a:ext cx="318224" cy="318224"/>
              </a:xfrm>
              <a:custGeom>
                <a:avLst/>
                <a:gdLst>
                  <a:gd name="connsiteX0" fmla="*/ 158680 w 318224"/>
                  <a:gd name="connsiteY0" fmla="*/ 0 h 318224"/>
                  <a:gd name="connsiteX1" fmla="*/ 166659 w 318224"/>
                  <a:gd name="connsiteY1" fmla="*/ 7253 h 318224"/>
                  <a:gd name="connsiteX2" fmla="*/ 166659 w 318224"/>
                  <a:gd name="connsiteY2" fmla="*/ 151587 h 318224"/>
                  <a:gd name="connsiteX3" fmla="*/ 310971 w 318224"/>
                  <a:gd name="connsiteY3" fmla="*/ 151587 h 318224"/>
                  <a:gd name="connsiteX4" fmla="*/ 318224 w 318224"/>
                  <a:gd name="connsiteY4" fmla="*/ 159566 h 318224"/>
                  <a:gd name="connsiteX5" fmla="*/ 310971 w 318224"/>
                  <a:gd name="connsiteY5" fmla="*/ 166658 h 318224"/>
                  <a:gd name="connsiteX6" fmla="*/ 166659 w 318224"/>
                  <a:gd name="connsiteY6" fmla="*/ 166658 h 318224"/>
                  <a:gd name="connsiteX7" fmla="*/ 166659 w 318224"/>
                  <a:gd name="connsiteY7" fmla="*/ 310971 h 318224"/>
                  <a:gd name="connsiteX8" fmla="*/ 158680 w 318224"/>
                  <a:gd name="connsiteY8" fmla="*/ 318224 h 318224"/>
                  <a:gd name="connsiteX9" fmla="*/ 151588 w 318224"/>
                  <a:gd name="connsiteY9" fmla="*/ 310971 h 318224"/>
                  <a:gd name="connsiteX10" fmla="*/ 151588 w 318224"/>
                  <a:gd name="connsiteY10" fmla="*/ 166658 h 318224"/>
                  <a:gd name="connsiteX11" fmla="*/ 8160 w 318224"/>
                  <a:gd name="connsiteY11" fmla="*/ 166658 h 318224"/>
                  <a:gd name="connsiteX12" fmla="*/ 0 w 318224"/>
                  <a:gd name="connsiteY12" fmla="*/ 159566 h 318224"/>
                  <a:gd name="connsiteX13" fmla="*/ 8160 w 318224"/>
                  <a:gd name="connsiteY13" fmla="*/ 151587 h 318224"/>
                  <a:gd name="connsiteX14" fmla="*/ 151588 w 318224"/>
                  <a:gd name="connsiteY14" fmla="*/ 151587 h 318224"/>
                  <a:gd name="connsiteX15" fmla="*/ 151588 w 318224"/>
                  <a:gd name="connsiteY15" fmla="*/ 7253 h 318224"/>
                  <a:gd name="connsiteX16" fmla="*/ 158680 w 318224"/>
                  <a:gd name="connsiteY16" fmla="*/ 0 h 318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8224" h="318224">
                    <a:moveTo>
                      <a:pt x="158680" y="0"/>
                    </a:moveTo>
                    <a:cubicBezTo>
                      <a:pt x="163113" y="0"/>
                      <a:pt x="166659" y="3626"/>
                      <a:pt x="166659" y="7253"/>
                    </a:cubicBezTo>
                    <a:lnTo>
                      <a:pt x="166659" y="151587"/>
                    </a:lnTo>
                    <a:lnTo>
                      <a:pt x="310971" y="151587"/>
                    </a:lnTo>
                    <a:cubicBezTo>
                      <a:pt x="314598" y="151587"/>
                      <a:pt x="318224" y="155133"/>
                      <a:pt x="318224" y="159566"/>
                    </a:cubicBezTo>
                    <a:cubicBezTo>
                      <a:pt x="318224" y="163112"/>
                      <a:pt x="314598" y="166658"/>
                      <a:pt x="310971" y="166658"/>
                    </a:cubicBezTo>
                    <a:lnTo>
                      <a:pt x="166659" y="166658"/>
                    </a:lnTo>
                    <a:lnTo>
                      <a:pt x="166659" y="310971"/>
                    </a:lnTo>
                    <a:cubicBezTo>
                      <a:pt x="166659" y="315504"/>
                      <a:pt x="163113" y="318224"/>
                      <a:pt x="158680" y="318224"/>
                    </a:cubicBezTo>
                    <a:cubicBezTo>
                      <a:pt x="155134" y="318224"/>
                      <a:pt x="151588" y="315504"/>
                      <a:pt x="151588" y="310971"/>
                    </a:cubicBezTo>
                    <a:lnTo>
                      <a:pt x="151588" y="166658"/>
                    </a:lnTo>
                    <a:lnTo>
                      <a:pt x="8160" y="166658"/>
                    </a:lnTo>
                    <a:cubicBezTo>
                      <a:pt x="2720" y="166658"/>
                      <a:pt x="0" y="163112"/>
                      <a:pt x="0" y="159566"/>
                    </a:cubicBezTo>
                    <a:cubicBezTo>
                      <a:pt x="0" y="155133"/>
                      <a:pt x="2720" y="151587"/>
                      <a:pt x="8160" y="151587"/>
                    </a:cubicBezTo>
                    <a:lnTo>
                      <a:pt x="151588" y="151587"/>
                    </a:lnTo>
                    <a:lnTo>
                      <a:pt x="151588" y="7253"/>
                    </a:lnTo>
                    <a:cubicBezTo>
                      <a:pt x="151588" y="3626"/>
                      <a:pt x="155134" y="0"/>
                      <a:pt x="1586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2C83A7A-623E-4600-826C-88094F6745BC}"/>
                </a:ext>
              </a:extLst>
            </p:cNvPr>
            <p:cNvGrpSpPr/>
            <p:nvPr/>
          </p:nvGrpSpPr>
          <p:grpSpPr>
            <a:xfrm>
              <a:off x="11149654" y="7539479"/>
              <a:ext cx="2449333" cy="5429222"/>
              <a:chOff x="11149654" y="7539479"/>
              <a:chExt cx="2449333" cy="5429222"/>
            </a:xfrm>
          </p:grpSpPr>
          <p:sp>
            <p:nvSpPr>
              <p:cNvPr id="15" name="Freeform 110">
                <a:extLst>
                  <a:ext uri="{FF2B5EF4-FFF2-40B4-BE49-F238E27FC236}">
                    <a16:creationId xmlns:a16="http://schemas.microsoft.com/office/drawing/2014/main" id="{C99922B6-2686-42B9-A4F1-DBC46E558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2448" y="12661538"/>
                <a:ext cx="570449" cy="295197"/>
              </a:xfrm>
              <a:custGeom>
                <a:avLst/>
                <a:gdLst>
                  <a:gd name="T0" fmla="*/ 586 w 630"/>
                  <a:gd name="T1" fmla="*/ 6 h 326"/>
                  <a:gd name="T2" fmla="*/ 586 w 630"/>
                  <a:gd name="T3" fmla="*/ 6 h 326"/>
                  <a:gd name="T4" fmla="*/ 578 w 630"/>
                  <a:gd name="T5" fmla="*/ 0 h 326"/>
                  <a:gd name="T6" fmla="*/ 302 w 630"/>
                  <a:gd name="T7" fmla="*/ 16 h 326"/>
                  <a:gd name="T8" fmla="*/ 302 w 630"/>
                  <a:gd name="T9" fmla="*/ 16 h 326"/>
                  <a:gd name="T10" fmla="*/ 294 w 630"/>
                  <a:gd name="T11" fmla="*/ 22 h 326"/>
                  <a:gd name="T12" fmla="*/ 294 w 630"/>
                  <a:gd name="T13" fmla="*/ 22 h 326"/>
                  <a:gd name="T14" fmla="*/ 184 w 630"/>
                  <a:gd name="T15" fmla="*/ 99 h 326"/>
                  <a:gd name="T16" fmla="*/ 184 w 630"/>
                  <a:gd name="T17" fmla="*/ 99 h 326"/>
                  <a:gd name="T18" fmla="*/ 138 w 630"/>
                  <a:gd name="T19" fmla="*/ 126 h 326"/>
                  <a:gd name="T20" fmla="*/ 138 w 630"/>
                  <a:gd name="T21" fmla="*/ 126 h 326"/>
                  <a:gd name="T22" fmla="*/ 26 w 630"/>
                  <a:gd name="T23" fmla="*/ 269 h 326"/>
                  <a:gd name="T24" fmla="*/ 26 w 630"/>
                  <a:gd name="T25" fmla="*/ 269 h 326"/>
                  <a:gd name="T26" fmla="*/ 244 w 630"/>
                  <a:gd name="T27" fmla="*/ 325 h 326"/>
                  <a:gd name="T28" fmla="*/ 244 w 630"/>
                  <a:gd name="T29" fmla="*/ 325 h 326"/>
                  <a:gd name="T30" fmla="*/ 365 w 630"/>
                  <a:gd name="T31" fmla="*/ 320 h 326"/>
                  <a:gd name="T32" fmla="*/ 365 w 630"/>
                  <a:gd name="T33" fmla="*/ 320 h 326"/>
                  <a:gd name="T34" fmla="*/ 386 w 630"/>
                  <a:gd name="T35" fmla="*/ 319 h 326"/>
                  <a:gd name="T36" fmla="*/ 386 w 630"/>
                  <a:gd name="T37" fmla="*/ 319 h 326"/>
                  <a:gd name="T38" fmla="*/ 616 w 630"/>
                  <a:gd name="T39" fmla="*/ 204 h 326"/>
                  <a:gd name="T40" fmla="*/ 616 w 630"/>
                  <a:gd name="T41" fmla="*/ 204 h 326"/>
                  <a:gd name="T42" fmla="*/ 586 w 630"/>
                  <a:gd name="T43" fmla="*/ 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0" h="326">
                    <a:moveTo>
                      <a:pt x="586" y="6"/>
                    </a:moveTo>
                    <a:lnTo>
                      <a:pt x="586" y="6"/>
                    </a:lnTo>
                    <a:cubicBezTo>
                      <a:pt x="585" y="2"/>
                      <a:pt x="581" y="0"/>
                      <a:pt x="578" y="0"/>
                    </a:cubicBezTo>
                    <a:lnTo>
                      <a:pt x="302" y="16"/>
                    </a:lnTo>
                    <a:lnTo>
                      <a:pt x="302" y="16"/>
                    </a:lnTo>
                    <a:cubicBezTo>
                      <a:pt x="298" y="16"/>
                      <a:pt x="296" y="19"/>
                      <a:pt x="294" y="22"/>
                    </a:cubicBezTo>
                    <a:lnTo>
                      <a:pt x="294" y="22"/>
                    </a:lnTo>
                    <a:cubicBezTo>
                      <a:pt x="293" y="24"/>
                      <a:pt x="280" y="43"/>
                      <a:pt x="184" y="99"/>
                    </a:cubicBezTo>
                    <a:lnTo>
                      <a:pt x="184" y="99"/>
                    </a:lnTo>
                    <a:cubicBezTo>
                      <a:pt x="168" y="108"/>
                      <a:pt x="152" y="117"/>
                      <a:pt x="138" y="126"/>
                    </a:cubicBezTo>
                    <a:lnTo>
                      <a:pt x="138" y="126"/>
                    </a:lnTo>
                    <a:cubicBezTo>
                      <a:pt x="55" y="173"/>
                      <a:pt x="0" y="203"/>
                      <a:pt x="26" y="269"/>
                    </a:cubicBezTo>
                    <a:lnTo>
                      <a:pt x="26" y="269"/>
                    </a:lnTo>
                    <a:cubicBezTo>
                      <a:pt x="37" y="297"/>
                      <a:pt x="74" y="325"/>
                      <a:pt x="244" y="325"/>
                    </a:cubicBezTo>
                    <a:lnTo>
                      <a:pt x="244" y="325"/>
                    </a:lnTo>
                    <a:cubicBezTo>
                      <a:pt x="279" y="325"/>
                      <a:pt x="318" y="323"/>
                      <a:pt x="365" y="320"/>
                    </a:cubicBezTo>
                    <a:lnTo>
                      <a:pt x="365" y="320"/>
                    </a:lnTo>
                    <a:cubicBezTo>
                      <a:pt x="373" y="320"/>
                      <a:pt x="381" y="319"/>
                      <a:pt x="386" y="319"/>
                    </a:cubicBezTo>
                    <a:lnTo>
                      <a:pt x="386" y="319"/>
                    </a:lnTo>
                    <a:cubicBezTo>
                      <a:pt x="511" y="314"/>
                      <a:pt x="601" y="310"/>
                      <a:pt x="616" y="204"/>
                    </a:cubicBezTo>
                    <a:lnTo>
                      <a:pt x="616" y="204"/>
                    </a:lnTo>
                    <a:cubicBezTo>
                      <a:pt x="629" y="108"/>
                      <a:pt x="588" y="9"/>
                      <a:pt x="586" y="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" name="Freeform 111">
                <a:extLst>
                  <a:ext uri="{FF2B5EF4-FFF2-40B4-BE49-F238E27FC236}">
                    <a16:creationId xmlns:a16="http://schemas.microsoft.com/office/drawing/2014/main" id="{7D9B3B70-2724-446D-ACF2-EB63D5A26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0317" y="10654998"/>
                <a:ext cx="670176" cy="2094301"/>
              </a:xfrm>
              <a:custGeom>
                <a:avLst/>
                <a:gdLst>
                  <a:gd name="T0" fmla="*/ 0 w 740"/>
                  <a:gd name="T1" fmla="*/ 0 h 2314"/>
                  <a:gd name="T2" fmla="*/ 0 w 740"/>
                  <a:gd name="T3" fmla="*/ 0 h 2314"/>
                  <a:gd name="T4" fmla="*/ 52 w 740"/>
                  <a:gd name="T5" fmla="*/ 1135 h 2314"/>
                  <a:gd name="T6" fmla="*/ 52 w 740"/>
                  <a:gd name="T7" fmla="*/ 1135 h 2314"/>
                  <a:gd name="T8" fmla="*/ 251 w 740"/>
                  <a:gd name="T9" fmla="*/ 2245 h 2314"/>
                  <a:gd name="T10" fmla="*/ 251 w 740"/>
                  <a:gd name="T11" fmla="*/ 2245 h 2314"/>
                  <a:gd name="T12" fmla="*/ 528 w 740"/>
                  <a:gd name="T13" fmla="*/ 2229 h 2314"/>
                  <a:gd name="T14" fmla="*/ 528 w 740"/>
                  <a:gd name="T15" fmla="*/ 2229 h 2314"/>
                  <a:gd name="T16" fmla="*/ 605 w 740"/>
                  <a:gd name="T17" fmla="*/ 1614 h 2314"/>
                  <a:gd name="T18" fmla="*/ 605 w 740"/>
                  <a:gd name="T19" fmla="*/ 1614 h 2314"/>
                  <a:gd name="T20" fmla="*/ 547 w 740"/>
                  <a:gd name="T21" fmla="*/ 1097 h 2314"/>
                  <a:gd name="T22" fmla="*/ 547 w 740"/>
                  <a:gd name="T23" fmla="*/ 1097 h 2314"/>
                  <a:gd name="T24" fmla="*/ 687 w 740"/>
                  <a:gd name="T25" fmla="*/ 6 h 2314"/>
                  <a:gd name="T26" fmla="*/ 0 w 740"/>
                  <a:gd name="T27" fmla="*/ 0 h 2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0" h="231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7" y="830"/>
                      <a:pt x="52" y="1135"/>
                    </a:cubicBezTo>
                    <a:lnTo>
                      <a:pt x="52" y="1135"/>
                    </a:lnTo>
                    <a:cubicBezTo>
                      <a:pt x="96" y="1435"/>
                      <a:pt x="251" y="2245"/>
                      <a:pt x="251" y="2245"/>
                    </a:cubicBezTo>
                    <a:lnTo>
                      <a:pt x="251" y="2245"/>
                    </a:lnTo>
                    <a:cubicBezTo>
                      <a:pt x="251" y="2245"/>
                      <a:pt x="420" y="2313"/>
                      <a:pt x="528" y="2229"/>
                    </a:cubicBezTo>
                    <a:lnTo>
                      <a:pt x="528" y="2229"/>
                    </a:lnTo>
                    <a:cubicBezTo>
                      <a:pt x="528" y="2229"/>
                      <a:pt x="593" y="1823"/>
                      <a:pt x="605" y="1614"/>
                    </a:cubicBezTo>
                    <a:lnTo>
                      <a:pt x="605" y="1614"/>
                    </a:lnTo>
                    <a:cubicBezTo>
                      <a:pt x="616" y="1405"/>
                      <a:pt x="587" y="1207"/>
                      <a:pt x="547" y="1097"/>
                    </a:cubicBezTo>
                    <a:lnTo>
                      <a:pt x="547" y="1097"/>
                    </a:lnTo>
                    <a:cubicBezTo>
                      <a:pt x="547" y="1097"/>
                      <a:pt x="739" y="364"/>
                      <a:pt x="687" y="6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" name="Freeform 112">
                <a:extLst>
                  <a:ext uri="{FF2B5EF4-FFF2-40B4-BE49-F238E27FC236}">
                    <a16:creationId xmlns:a16="http://schemas.microsoft.com/office/drawing/2014/main" id="{CEA1127C-CAE5-47F1-9BEE-30D49C024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2339" y="10647020"/>
                <a:ext cx="682145" cy="2082332"/>
              </a:xfrm>
              <a:custGeom>
                <a:avLst/>
                <a:gdLst>
                  <a:gd name="T0" fmla="*/ 266 w 754"/>
                  <a:gd name="T1" fmla="*/ 2248 h 2304"/>
                  <a:gd name="T2" fmla="*/ 266 w 754"/>
                  <a:gd name="T3" fmla="*/ 2248 h 2304"/>
                  <a:gd name="T4" fmla="*/ 527 w 754"/>
                  <a:gd name="T5" fmla="*/ 2233 h 2304"/>
                  <a:gd name="T6" fmla="*/ 527 w 754"/>
                  <a:gd name="T7" fmla="*/ 2233 h 2304"/>
                  <a:gd name="T8" fmla="*/ 604 w 754"/>
                  <a:gd name="T9" fmla="*/ 1622 h 2304"/>
                  <a:gd name="T10" fmla="*/ 604 w 754"/>
                  <a:gd name="T11" fmla="*/ 1622 h 2304"/>
                  <a:gd name="T12" fmla="*/ 548 w 754"/>
                  <a:gd name="T13" fmla="*/ 1109 h 2304"/>
                  <a:gd name="T14" fmla="*/ 548 w 754"/>
                  <a:gd name="T15" fmla="*/ 1109 h 2304"/>
                  <a:gd name="T16" fmla="*/ 548 w 754"/>
                  <a:gd name="T17" fmla="*/ 1104 h 2304"/>
                  <a:gd name="T18" fmla="*/ 548 w 754"/>
                  <a:gd name="T19" fmla="*/ 1104 h 2304"/>
                  <a:gd name="T20" fmla="*/ 688 w 754"/>
                  <a:gd name="T21" fmla="*/ 23 h 2304"/>
                  <a:gd name="T22" fmla="*/ 17 w 754"/>
                  <a:gd name="T23" fmla="*/ 17 h 2304"/>
                  <a:gd name="T24" fmla="*/ 17 w 754"/>
                  <a:gd name="T25" fmla="*/ 17 h 2304"/>
                  <a:gd name="T26" fmla="*/ 68 w 754"/>
                  <a:gd name="T27" fmla="*/ 1143 h 2304"/>
                  <a:gd name="T28" fmla="*/ 68 w 754"/>
                  <a:gd name="T29" fmla="*/ 1143 h 2304"/>
                  <a:gd name="T30" fmla="*/ 266 w 754"/>
                  <a:gd name="T31" fmla="*/ 2248 h 2304"/>
                  <a:gd name="T32" fmla="*/ 398 w 754"/>
                  <a:gd name="T33" fmla="*/ 2289 h 2304"/>
                  <a:gd name="T34" fmla="*/ 398 w 754"/>
                  <a:gd name="T35" fmla="*/ 2289 h 2304"/>
                  <a:gd name="T36" fmla="*/ 256 w 754"/>
                  <a:gd name="T37" fmla="*/ 2261 h 2304"/>
                  <a:gd name="T38" fmla="*/ 256 w 754"/>
                  <a:gd name="T39" fmla="*/ 2261 h 2304"/>
                  <a:gd name="T40" fmla="*/ 251 w 754"/>
                  <a:gd name="T41" fmla="*/ 2255 h 2304"/>
                  <a:gd name="T42" fmla="*/ 251 w 754"/>
                  <a:gd name="T43" fmla="*/ 2255 h 2304"/>
                  <a:gd name="T44" fmla="*/ 51 w 754"/>
                  <a:gd name="T45" fmla="*/ 1145 h 2304"/>
                  <a:gd name="T46" fmla="*/ 51 w 754"/>
                  <a:gd name="T47" fmla="*/ 1145 h 2304"/>
                  <a:gd name="T48" fmla="*/ 0 w 754"/>
                  <a:gd name="T49" fmla="*/ 9 h 2304"/>
                  <a:gd name="T50" fmla="*/ 0 w 754"/>
                  <a:gd name="T51" fmla="*/ 9 h 2304"/>
                  <a:gd name="T52" fmla="*/ 2 w 754"/>
                  <a:gd name="T53" fmla="*/ 2 h 2304"/>
                  <a:gd name="T54" fmla="*/ 2 w 754"/>
                  <a:gd name="T55" fmla="*/ 2 h 2304"/>
                  <a:gd name="T56" fmla="*/ 8 w 754"/>
                  <a:gd name="T57" fmla="*/ 0 h 2304"/>
                  <a:gd name="T58" fmla="*/ 695 w 754"/>
                  <a:gd name="T59" fmla="*/ 7 h 2304"/>
                  <a:gd name="T60" fmla="*/ 695 w 754"/>
                  <a:gd name="T61" fmla="*/ 7 h 2304"/>
                  <a:gd name="T62" fmla="*/ 703 w 754"/>
                  <a:gd name="T63" fmla="*/ 14 h 2304"/>
                  <a:gd name="T64" fmla="*/ 703 w 754"/>
                  <a:gd name="T65" fmla="*/ 14 h 2304"/>
                  <a:gd name="T66" fmla="*/ 564 w 754"/>
                  <a:gd name="T67" fmla="*/ 1106 h 2304"/>
                  <a:gd name="T68" fmla="*/ 564 w 754"/>
                  <a:gd name="T69" fmla="*/ 1106 h 2304"/>
                  <a:gd name="T70" fmla="*/ 621 w 754"/>
                  <a:gd name="T71" fmla="*/ 1624 h 2304"/>
                  <a:gd name="T72" fmla="*/ 621 w 754"/>
                  <a:gd name="T73" fmla="*/ 1624 h 2304"/>
                  <a:gd name="T74" fmla="*/ 543 w 754"/>
                  <a:gd name="T75" fmla="*/ 2239 h 2304"/>
                  <a:gd name="T76" fmla="*/ 543 w 754"/>
                  <a:gd name="T77" fmla="*/ 2239 h 2304"/>
                  <a:gd name="T78" fmla="*/ 541 w 754"/>
                  <a:gd name="T79" fmla="*/ 2244 h 2304"/>
                  <a:gd name="T80" fmla="*/ 541 w 754"/>
                  <a:gd name="T81" fmla="*/ 2244 h 2304"/>
                  <a:gd name="T82" fmla="*/ 398 w 754"/>
                  <a:gd name="T83" fmla="*/ 2289 h 2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54" h="2304">
                    <a:moveTo>
                      <a:pt x="266" y="2248"/>
                    </a:moveTo>
                    <a:lnTo>
                      <a:pt x="266" y="2248"/>
                    </a:lnTo>
                    <a:cubicBezTo>
                      <a:pt x="292" y="2257"/>
                      <a:pt x="435" y="2303"/>
                      <a:pt x="527" y="2233"/>
                    </a:cubicBezTo>
                    <a:lnTo>
                      <a:pt x="527" y="2233"/>
                    </a:lnTo>
                    <a:cubicBezTo>
                      <a:pt x="534" y="2194"/>
                      <a:pt x="594" y="1818"/>
                      <a:pt x="604" y="1622"/>
                    </a:cubicBezTo>
                    <a:lnTo>
                      <a:pt x="604" y="1622"/>
                    </a:lnTo>
                    <a:cubicBezTo>
                      <a:pt x="617" y="1393"/>
                      <a:pt x="582" y="1203"/>
                      <a:pt x="548" y="1109"/>
                    </a:cubicBezTo>
                    <a:lnTo>
                      <a:pt x="548" y="1109"/>
                    </a:lnTo>
                    <a:cubicBezTo>
                      <a:pt x="546" y="1107"/>
                      <a:pt x="546" y="1106"/>
                      <a:pt x="548" y="1104"/>
                    </a:cubicBezTo>
                    <a:lnTo>
                      <a:pt x="548" y="1104"/>
                    </a:lnTo>
                    <a:cubicBezTo>
                      <a:pt x="549" y="1097"/>
                      <a:pt x="736" y="378"/>
                      <a:pt x="688" y="23"/>
                    </a:cubicBezTo>
                    <a:lnTo>
                      <a:pt x="17" y="17"/>
                    </a:lnTo>
                    <a:lnTo>
                      <a:pt x="17" y="17"/>
                    </a:lnTo>
                    <a:cubicBezTo>
                      <a:pt x="18" y="106"/>
                      <a:pt x="27" y="858"/>
                      <a:pt x="68" y="1143"/>
                    </a:cubicBezTo>
                    <a:lnTo>
                      <a:pt x="68" y="1143"/>
                    </a:lnTo>
                    <a:cubicBezTo>
                      <a:pt x="109" y="1427"/>
                      <a:pt x="254" y="2181"/>
                      <a:pt x="266" y="2248"/>
                    </a:cubicBezTo>
                    <a:close/>
                    <a:moveTo>
                      <a:pt x="398" y="2289"/>
                    </a:moveTo>
                    <a:lnTo>
                      <a:pt x="398" y="2289"/>
                    </a:lnTo>
                    <a:cubicBezTo>
                      <a:pt x="324" y="2289"/>
                      <a:pt x="260" y="2263"/>
                      <a:pt x="256" y="2261"/>
                    </a:cubicBezTo>
                    <a:lnTo>
                      <a:pt x="256" y="2261"/>
                    </a:lnTo>
                    <a:cubicBezTo>
                      <a:pt x="254" y="2260"/>
                      <a:pt x="251" y="2258"/>
                      <a:pt x="251" y="2255"/>
                    </a:cubicBezTo>
                    <a:lnTo>
                      <a:pt x="251" y="2255"/>
                    </a:lnTo>
                    <a:cubicBezTo>
                      <a:pt x="249" y="2247"/>
                      <a:pt x="94" y="1442"/>
                      <a:pt x="51" y="1145"/>
                    </a:cubicBezTo>
                    <a:lnTo>
                      <a:pt x="51" y="1145"/>
                    </a:lnTo>
                    <a:cubicBezTo>
                      <a:pt x="8" y="843"/>
                      <a:pt x="0" y="16"/>
                      <a:pt x="0" y="9"/>
                    </a:cubicBezTo>
                    <a:lnTo>
                      <a:pt x="0" y="9"/>
                    </a:lnTo>
                    <a:cubicBezTo>
                      <a:pt x="0" y="6"/>
                      <a:pt x="1" y="4"/>
                      <a:pt x="2" y="2"/>
                    </a:cubicBezTo>
                    <a:lnTo>
                      <a:pt x="2" y="2"/>
                    </a:lnTo>
                    <a:cubicBezTo>
                      <a:pt x="4" y="1"/>
                      <a:pt x="7" y="0"/>
                      <a:pt x="8" y="0"/>
                    </a:cubicBezTo>
                    <a:lnTo>
                      <a:pt x="695" y="7"/>
                    </a:lnTo>
                    <a:lnTo>
                      <a:pt x="695" y="7"/>
                    </a:lnTo>
                    <a:cubicBezTo>
                      <a:pt x="699" y="7"/>
                      <a:pt x="703" y="9"/>
                      <a:pt x="703" y="14"/>
                    </a:cubicBezTo>
                    <a:lnTo>
                      <a:pt x="703" y="14"/>
                    </a:lnTo>
                    <a:cubicBezTo>
                      <a:pt x="753" y="359"/>
                      <a:pt x="576" y="1058"/>
                      <a:pt x="564" y="1106"/>
                    </a:cubicBezTo>
                    <a:lnTo>
                      <a:pt x="564" y="1106"/>
                    </a:lnTo>
                    <a:cubicBezTo>
                      <a:pt x="609" y="1232"/>
                      <a:pt x="630" y="1434"/>
                      <a:pt x="621" y="1624"/>
                    </a:cubicBezTo>
                    <a:lnTo>
                      <a:pt x="621" y="1624"/>
                    </a:lnTo>
                    <a:cubicBezTo>
                      <a:pt x="610" y="1830"/>
                      <a:pt x="544" y="2235"/>
                      <a:pt x="543" y="2239"/>
                    </a:cubicBezTo>
                    <a:lnTo>
                      <a:pt x="543" y="2239"/>
                    </a:lnTo>
                    <a:cubicBezTo>
                      <a:pt x="543" y="2241"/>
                      <a:pt x="542" y="2243"/>
                      <a:pt x="541" y="2244"/>
                    </a:cubicBezTo>
                    <a:lnTo>
                      <a:pt x="541" y="2244"/>
                    </a:lnTo>
                    <a:cubicBezTo>
                      <a:pt x="498" y="2278"/>
                      <a:pt x="445" y="2289"/>
                      <a:pt x="398" y="2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" name="Freeform 113">
                <a:extLst>
                  <a:ext uri="{FF2B5EF4-FFF2-40B4-BE49-F238E27FC236}">
                    <a16:creationId xmlns:a16="http://schemas.microsoft.com/office/drawing/2014/main" id="{23A574A8-4F4E-4D48-B06A-42151EFE3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9654" y="8349274"/>
                <a:ext cx="730012" cy="1124938"/>
              </a:xfrm>
              <a:custGeom>
                <a:avLst/>
                <a:gdLst>
                  <a:gd name="T0" fmla="*/ 806 w 807"/>
                  <a:gd name="T1" fmla="*/ 224 h 1243"/>
                  <a:gd name="T2" fmla="*/ 806 w 807"/>
                  <a:gd name="T3" fmla="*/ 224 h 1243"/>
                  <a:gd name="T4" fmla="*/ 353 w 807"/>
                  <a:gd name="T5" fmla="*/ 735 h 1243"/>
                  <a:gd name="T6" fmla="*/ 432 w 807"/>
                  <a:gd name="T7" fmla="*/ 21 h 1243"/>
                  <a:gd name="T8" fmla="*/ 232 w 807"/>
                  <a:gd name="T9" fmla="*/ 0 h 1243"/>
                  <a:gd name="T10" fmla="*/ 232 w 807"/>
                  <a:gd name="T11" fmla="*/ 0 h 1243"/>
                  <a:gd name="T12" fmla="*/ 92 w 807"/>
                  <a:gd name="T13" fmla="*/ 513 h 1243"/>
                  <a:gd name="T14" fmla="*/ 92 w 807"/>
                  <a:gd name="T15" fmla="*/ 513 h 1243"/>
                  <a:gd name="T16" fmla="*/ 207 w 807"/>
                  <a:gd name="T17" fmla="*/ 1206 h 1243"/>
                  <a:gd name="T18" fmla="*/ 207 w 807"/>
                  <a:gd name="T19" fmla="*/ 1206 h 1243"/>
                  <a:gd name="T20" fmla="*/ 806 w 807"/>
                  <a:gd name="T21" fmla="*/ 769 h 1243"/>
                  <a:gd name="T22" fmla="*/ 806 w 807"/>
                  <a:gd name="T23" fmla="*/ 224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7" h="1243">
                    <a:moveTo>
                      <a:pt x="806" y="224"/>
                    </a:moveTo>
                    <a:lnTo>
                      <a:pt x="806" y="224"/>
                    </a:lnTo>
                    <a:cubicBezTo>
                      <a:pt x="806" y="224"/>
                      <a:pt x="567" y="242"/>
                      <a:pt x="353" y="735"/>
                    </a:cubicBezTo>
                    <a:lnTo>
                      <a:pt x="432" y="21"/>
                    </a:lnTo>
                    <a:lnTo>
                      <a:pt x="232" y="0"/>
                    </a:lnTo>
                    <a:lnTo>
                      <a:pt x="232" y="0"/>
                    </a:lnTo>
                    <a:cubicBezTo>
                      <a:pt x="232" y="0"/>
                      <a:pt x="154" y="246"/>
                      <a:pt x="92" y="513"/>
                    </a:cubicBezTo>
                    <a:lnTo>
                      <a:pt x="92" y="513"/>
                    </a:lnTo>
                    <a:cubicBezTo>
                      <a:pt x="3" y="887"/>
                      <a:pt x="0" y="1170"/>
                      <a:pt x="207" y="1206"/>
                    </a:cubicBezTo>
                    <a:lnTo>
                      <a:pt x="207" y="1206"/>
                    </a:lnTo>
                    <a:cubicBezTo>
                      <a:pt x="414" y="1242"/>
                      <a:pt x="806" y="769"/>
                      <a:pt x="806" y="769"/>
                    </a:cubicBezTo>
                    <a:lnTo>
                      <a:pt x="806" y="22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" name="Freeform 114">
                <a:extLst>
                  <a:ext uri="{FF2B5EF4-FFF2-40B4-BE49-F238E27FC236}">
                    <a16:creationId xmlns:a16="http://schemas.microsoft.com/office/drawing/2014/main" id="{A656DF2F-A652-48FE-A61B-90FA31DAA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7632" y="8341295"/>
                <a:ext cx="730012" cy="1124938"/>
              </a:xfrm>
              <a:custGeom>
                <a:avLst/>
                <a:gdLst>
                  <a:gd name="T0" fmla="*/ 230 w 808"/>
                  <a:gd name="T1" fmla="*/ 19 h 1243"/>
                  <a:gd name="T2" fmla="*/ 230 w 808"/>
                  <a:gd name="T3" fmla="*/ 19 h 1243"/>
                  <a:gd name="T4" fmla="*/ 92 w 808"/>
                  <a:gd name="T5" fmla="*/ 524 h 1243"/>
                  <a:gd name="T6" fmla="*/ 92 w 808"/>
                  <a:gd name="T7" fmla="*/ 524 h 1243"/>
                  <a:gd name="T8" fmla="*/ 83 w 808"/>
                  <a:gd name="T9" fmla="*/ 1132 h 1243"/>
                  <a:gd name="T10" fmla="*/ 83 w 808"/>
                  <a:gd name="T11" fmla="*/ 1132 h 1243"/>
                  <a:gd name="T12" fmla="*/ 201 w 808"/>
                  <a:gd name="T13" fmla="*/ 1208 h 1243"/>
                  <a:gd name="T14" fmla="*/ 201 w 808"/>
                  <a:gd name="T15" fmla="*/ 1208 h 1243"/>
                  <a:gd name="T16" fmla="*/ 789 w 808"/>
                  <a:gd name="T17" fmla="*/ 775 h 1243"/>
                  <a:gd name="T18" fmla="*/ 789 w 808"/>
                  <a:gd name="T19" fmla="*/ 244 h 1243"/>
                  <a:gd name="T20" fmla="*/ 789 w 808"/>
                  <a:gd name="T21" fmla="*/ 244 h 1243"/>
                  <a:gd name="T22" fmla="*/ 353 w 808"/>
                  <a:gd name="T23" fmla="*/ 747 h 1243"/>
                  <a:gd name="T24" fmla="*/ 353 w 808"/>
                  <a:gd name="T25" fmla="*/ 747 h 1243"/>
                  <a:gd name="T26" fmla="*/ 343 w 808"/>
                  <a:gd name="T27" fmla="*/ 752 h 1243"/>
                  <a:gd name="T28" fmla="*/ 343 w 808"/>
                  <a:gd name="T29" fmla="*/ 752 h 1243"/>
                  <a:gd name="T30" fmla="*/ 337 w 808"/>
                  <a:gd name="T31" fmla="*/ 743 h 1243"/>
                  <a:gd name="T32" fmla="*/ 415 w 808"/>
                  <a:gd name="T33" fmla="*/ 37 h 1243"/>
                  <a:gd name="T34" fmla="*/ 230 w 808"/>
                  <a:gd name="T35" fmla="*/ 19 h 1243"/>
                  <a:gd name="T36" fmla="*/ 223 w 808"/>
                  <a:gd name="T37" fmla="*/ 1226 h 1243"/>
                  <a:gd name="T38" fmla="*/ 223 w 808"/>
                  <a:gd name="T39" fmla="*/ 1226 h 1243"/>
                  <a:gd name="T40" fmla="*/ 197 w 808"/>
                  <a:gd name="T41" fmla="*/ 1224 h 1243"/>
                  <a:gd name="T42" fmla="*/ 197 w 808"/>
                  <a:gd name="T43" fmla="*/ 1224 h 1243"/>
                  <a:gd name="T44" fmla="*/ 69 w 808"/>
                  <a:gd name="T45" fmla="*/ 1141 h 1243"/>
                  <a:gd name="T46" fmla="*/ 69 w 808"/>
                  <a:gd name="T47" fmla="*/ 1141 h 1243"/>
                  <a:gd name="T48" fmla="*/ 75 w 808"/>
                  <a:gd name="T49" fmla="*/ 520 h 1243"/>
                  <a:gd name="T50" fmla="*/ 75 w 808"/>
                  <a:gd name="T51" fmla="*/ 520 h 1243"/>
                  <a:gd name="T52" fmla="*/ 216 w 808"/>
                  <a:gd name="T53" fmla="*/ 7 h 1243"/>
                  <a:gd name="T54" fmla="*/ 216 w 808"/>
                  <a:gd name="T55" fmla="*/ 7 h 1243"/>
                  <a:gd name="T56" fmla="*/ 225 w 808"/>
                  <a:gd name="T57" fmla="*/ 1 h 1243"/>
                  <a:gd name="T58" fmla="*/ 425 w 808"/>
                  <a:gd name="T59" fmla="*/ 21 h 1243"/>
                  <a:gd name="T60" fmla="*/ 425 w 808"/>
                  <a:gd name="T61" fmla="*/ 21 h 1243"/>
                  <a:gd name="T62" fmla="*/ 431 w 808"/>
                  <a:gd name="T63" fmla="*/ 25 h 1243"/>
                  <a:gd name="T64" fmla="*/ 431 w 808"/>
                  <a:gd name="T65" fmla="*/ 25 h 1243"/>
                  <a:gd name="T66" fmla="*/ 433 w 808"/>
                  <a:gd name="T67" fmla="*/ 31 h 1243"/>
                  <a:gd name="T68" fmla="*/ 359 w 808"/>
                  <a:gd name="T69" fmla="*/ 692 h 1243"/>
                  <a:gd name="T70" fmla="*/ 359 w 808"/>
                  <a:gd name="T71" fmla="*/ 692 h 1243"/>
                  <a:gd name="T72" fmla="*/ 797 w 808"/>
                  <a:gd name="T73" fmla="*/ 225 h 1243"/>
                  <a:gd name="T74" fmla="*/ 797 w 808"/>
                  <a:gd name="T75" fmla="*/ 225 h 1243"/>
                  <a:gd name="T76" fmla="*/ 804 w 808"/>
                  <a:gd name="T77" fmla="*/ 227 h 1243"/>
                  <a:gd name="T78" fmla="*/ 804 w 808"/>
                  <a:gd name="T79" fmla="*/ 227 h 1243"/>
                  <a:gd name="T80" fmla="*/ 807 w 808"/>
                  <a:gd name="T81" fmla="*/ 233 h 1243"/>
                  <a:gd name="T82" fmla="*/ 807 w 808"/>
                  <a:gd name="T83" fmla="*/ 778 h 1243"/>
                  <a:gd name="T84" fmla="*/ 807 w 808"/>
                  <a:gd name="T85" fmla="*/ 778 h 1243"/>
                  <a:gd name="T86" fmla="*/ 805 w 808"/>
                  <a:gd name="T87" fmla="*/ 783 h 1243"/>
                  <a:gd name="T88" fmla="*/ 805 w 808"/>
                  <a:gd name="T89" fmla="*/ 783 h 1243"/>
                  <a:gd name="T90" fmla="*/ 581 w 808"/>
                  <a:gd name="T91" fmla="*/ 1017 h 1243"/>
                  <a:gd name="T92" fmla="*/ 581 w 808"/>
                  <a:gd name="T93" fmla="*/ 1017 h 1243"/>
                  <a:gd name="T94" fmla="*/ 223 w 808"/>
                  <a:gd name="T95" fmla="*/ 1226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8" h="1243">
                    <a:moveTo>
                      <a:pt x="230" y="19"/>
                    </a:moveTo>
                    <a:lnTo>
                      <a:pt x="230" y="19"/>
                    </a:lnTo>
                    <a:cubicBezTo>
                      <a:pt x="218" y="59"/>
                      <a:pt x="148" y="285"/>
                      <a:pt x="92" y="524"/>
                    </a:cubicBezTo>
                    <a:lnTo>
                      <a:pt x="92" y="524"/>
                    </a:lnTo>
                    <a:cubicBezTo>
                      <a:pt x="19" y="832"/>
                      <a:pt x="16" y="1031"/>
                      <a:pt x="83" y="1132"/>
                    </a:cubicBezTo>
                    <a:lnTo>
                      <a:pt x="83" y="1132"/>
                    </a:lnTo>
                    <a:cubicBezTo>
                      <a:pt x="111" y="1173"/>
                      <a:pt x="149" y="1199"/>
                      <a:pt x="201" y="1208"/>
                    </a:cubicBezTo>
                    <a:lnTo>
                      <a:pt x="201" y="1208"/>
                    </a:lnTo>
                    <a:cubicBezTo>
                      <a:pt x="393" y="1242"/>
                      <a:pt x="759" y="810"/>
                      <a:pt x="789" y="775"/>
                    </a:cubicBezTo>
                    <a:lnTo>
                      <a:pt x="789" y="244"/>
                    </a:lnTo>
                    <a:lnTo>
                      <a:pt x="789" y="244"/>
                    </a:lnTo>
                    <a:cubicBezTo>
                      <a:pt x="744" y="253"/>
                      <a:pt x="538" y="319"/>
                      <a:pt x="353" y="747"/>
                    </a:cubicBezTo>
                    <a:lnTo>
                      <a:pt x="353" y="747"/>
                    </a:lnTo>
                    <a:cubicBezTo>
                      <a:pt x="352" y="751"/>
                      <a:pt x="347" y="753"/>
                      <a:pt x="343" y="752"/>
                    </a:cubicBezTo>
                    <a:lnTo>
                      <a:pt x="343" y="752"/>
                    </a:lnTo>
                    <a:cubicBezTo>
                      <a:pt x="339" y="751"/>
                      <a:pt x="337" y="747"/>
                      <a:pt x="337" y="743"/>
                    </a:cubicBezTo>
                    <a:lnTo>
                      <a:pt x="415" y="37"/>
                    </a:lnTo>
                    <a:lnTo>
                      <a:pt x="230" y="19"/>
                    </a:lnTo>
                    <a:close/>
                    <a:moveTo>
                      <a:pt x="223" y="1226"/>
                    </a:moveTo>
                    <a:lnTo>
                      <a:pt x="223" y="1226"/>
                    </a:lnTo>
                    <a:cubicBezTo>
                      <a:pt x="215" y="1226"/>
                      <a:pt x="206" y="1226"/>
                      <a:pt x="197" y="1224"/>
                    </a:cubicBezTo>
                    <a:lnTo>
                      <a:pt x="197" y="1224"/>
                    </a:lnTo>
                    <a:cubicBezTo>
                      <a:pt x="142" y="1214"/>
                      <a:pt x="99" y="1186"/>
                      <a:pt x="69" y="1141"/>
                    </a:cubicBezTo>
                    <a:lnTo>
                      <a:pt x="69" y="1141"/>
                    </a:lnTo>
                    <a:cubicBezTo>
                      <a:pt x="0" y="1036"/>
                      <a:pt x="2" y="833"/>
                      <a:pt x="75" y="520"/>
                    </a:cubicBezTo>
                    <a:lnTo>
                      <a:pt x="75" y="520"/>
                    </a:lnTo>
                    <a:cubicBezTo>
                      <a:pt x="138" y="256"/>
                      <a:pt x="215" y="9"/>
                      <a:pt x="216" y="7"/>
                    </a:cubicBezTo>
                    <a:lnTo>
                      <a:pt x="216" y="7"/>
                    </a:lnTo>
                    <a:cubicBezTo>
                      <a:pt x="218" y="3"/>
                      <a:pt x="221" y="0"/>
                      <a:pt x="225" y="1"/>
                    </a:cubicBezTo>
                    <a:lnTo>
                      <a:pt x="425" y="21"/>
                    </a:lnTo>
                    <a:lnTo>
                      <a:pt x="425" y="21"/>
                    </a:lnTo>
                    <a:cubicBezTo>
                      <a:pt x="427" y="22"/>
                      <a:pt x="430" y="23"/>
                      <a:pt x="431" y="25"/>
                    </a:cubicBezTo>
                    <a:lnTo>
                      <a:pt x="431" y="25"/>
                    </a:lnTo>
                    <a:cubicBezTo>
                      <a:pt x="433" y="27"/>
                      <a:pt x="433" y="29"/>
                      <a:pt x="433" y="31"/>
                    </a:cubicBezTo>
                    <a:lnTo>
                      <a:pt x="359" y="692"/>
                    </a:lnTo>
                    <a:lnTo>
                      <a:pt x="359" y="692"/>
                    </a:lnTo>
                    <a:cubicBezTo>
                      <a:pt x="566" y="247"/>
                      <a:pt x="788" y="226"/>
                      <a:pt x="797" y="225"/>
                    </a:cubicBezTo>
                    <a:lnTo>
                      <a:pt x="797" y="225"/>
                    </a:lnTo>
                    <a:cubicBezTo>
                      <a:pt x="800" y="225"/>
                      <a:pt x="802" y="226"/>
                      <a:pt x="804" y="227"/>
                    </a:cubicBezTo>
                    <a:lnTo>
                      <a:pt x="804" y="227"/>
                    </a:lnTo>
                    <a:cubicBezTo>
                      <a:pt x="805" y="229"/>
                      <a:pt x="807" y="231"/>
                      <a:pt x="807" y="233"/>
                    </a:cubicBezTo>
                    <a:lnTo>
                      <a:pt x="807" y="778"/>
                    </a:lnTo>
                    <a:lnTo>
                      <a:pt x="807" y="778"/>
                    </a:lnTo>
                    <a:cubicBezTo>
                      <a:pt x="807" y="780"/>
                      <a:pt x="805" y="782"/>
                      <a:pt x="805" y="783"/>
                    </a:cubicBezTo>
                    <a:lnTo>
                      <a:pt x="805" y="783"/>
                    </a:lnTo>
                    <a:cubicBezTo>
                      <a:pt x="803" y="784"/>
                      <a:pt x="704" y="904"/>
                      <a:pt x="581" y="1017"/>
                    </a:cubicBezTo>
                    <a:lnTo>
                      <a:pt x="581" y="1017"/>
                    </a:lnTo>
                    <a:cubicBezTo>
                      <a:pt x="431" y="1156"/>
                      <a:pt x="310" y="1226"/>
                      <a:pt x="223" y="12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" name="Freeform 115">
                <a:extLst>
                  <a:ext uri="{FF2B5EF4-FFF2-40B4-BE49-F238E27FC236}">
                    <a16:creationId xmlns:a16="http://schemas.microsoft.com/office/drawing/2014/main" id="{5A1F2585-4C1E-4D16-861E-C5CD64B42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2230" y="8496873"/>
                <a:ext cx="1104994" cy="1671449"/>
              </a:xfrm>
              <a:custGeom>
                <a:avLst/>
                <a:gdLst>
                  <a:gd name="T0" fmla="*/ 1071 w 1221"/>
                  <a:gd name="T1" fmla="*/ 45 h 1848"/>
                  <a:gd name="T2" fmla="*/ 850 w 1221"/>
                  <a:gd name="T3" fmla="*/ 10 h 1848"/>
                  <a:gd name="T4" fmla="*/ 787 w 1221"/>
                  <a:gd name="T5" fmla="*/ 2 h 1848"/>
                  <a:gd name="T6" fmla="*/ 452 w 1221"/>
                  <a:gd name="T7" fmla="*/ 0 h 1848"/>
                  <a:gd name="T8" fmla="*/ 227 w 1221"/>
                  <a:gd name="T9" fmla="*/ 60 h 1848"/>
                  <a:gd name="T10" fmla="*/ 227 w 1221"/>
                  <a:gd name="T11" fmla="*/ 60 h 1848"/>
                  <a:gd name="T12" fmla="*/ 61 w 1221"/>
                  <a:gd name="T13" fmla="*/ 544 h 1848"/>
                  <a:gd name="T14" fmla="*/ 61 w 1221"/>
                  <a:gd name="T15" fmla="*/ 544 h 1848"/>
                  <a:gd name="T16" fmla="*/ 166 w 1221"/>
                  <a:gd name="T17" fmla="*/ 1033 h 1848"/>
                  <a:gd name="T18" fmla="*/ 182 w 1221"/>
                  <a:gd name="T19" fmla="*/ 1094 h 1848"/>
                  <a:gd name="T20" fmla="*/ 182 w 1221"/>
                  <a:gd name="T21" fmla="*/ 1094 h 1848"/>
                  <a:gd name="T22" fmla="*/ 201 w 1221"/>
                  <a:gd name="T23" fmla="*/ 1273 h 1848"/>
                  <a:gd name="T24" fmla="*/ 201 w 1221"/>
                  <a:gd name="T25" fmla="*/ 1273 h 1848"/>
                  <a:gd name="T26" fmla="*/ 170 w 1221"/>
                  <a:gd name="T27" fmla="*/ 1450 h 1848"/>
                  <a:gd name="T28" fmla="*/ 144 w 1221"/>
                  <a:gd name="T29" fmla="*/ 1527 h 1848"/>
                  <a:gd name="T30" fmla="*/ 144 w 1221"/>
                  <a:gd name="T31" fmla="*/ 1527 h 1848"/>
                  <a:gd name="T32" fmla="*/ 1220 w 1221"/>
                  <a:gd name="T33" fmla="*/ 1479 h 1848"/>
                  <a:gd name="T34" fmla="*/ 1220 w 1221"/>
                  <a:gd name="T35" fmla="*/ 1479 h 1848"/>
                  <a:gd name="T36" fmla="*/ 1217 w 1221"/>
                  <a:gd name="T37" fmla="*/ 1476 h 1848"/>
                  <a:gd name="T38" fmla="*/ 1217 w 1221"/>
                  <a:gd name="T39" fmla="*/ 1476 h 1848"/>
                  <a:gd name="T40" fmla="*/ 1139 w 1221"/>
                  <a:gd name="T41" fmla="*/ 1255 h 1848"/>
                  <a:gd name="T42" fmla="*/ 1139 w 1221"/>
                  <a:gd name="T43" fmla="*/ 1255 h 1848"/>
                  <a:gd name="T44" fmla="*/ 1134 w 1221"/>
                  <a:gd name="T45" fmla="*/ 1093 h 1848"/>
                  <a:gd name="T46" fmla="*/ 1134 w 1221"/>
                  <a:gd name="T47" fmla="*/ 1093 h 1848"/>
                  <a:gd name="T48" fmla="*/ 1141 w 1221"/>
                  <a:gd name="T49" fmla="*/ 898 h 1848"/>
                  <a:gd name="T50" fmla="*/ 1141 w 1221"/>
                  <a:gd name="T51" fmla="*/ 898 h 1848"/>
                  <a:gd name="T52" fmla="*/ 1071 w 1221"/>
                  <a:gd name="T53" fmla="*/ 45 h 1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21" h="1848">
                    <a:moveTo>
                      <a:pt x="1071" y="45"/>
                    </a:moveTo>
                    <a:lnTo>
                      <a:pt x="850" y="10"/>
                    </a:lnTo>
                    <a:lnTo>
                      <a:pt x="787" y="2"/>
                    </a:lnTo>
                    <a:lnTo>
                      <a:pt x="452" y="0"/>
                    </a:lnTo>
                    <a:lnTo>
                      <a:pt x="227" y="60"/>
                    </a:lnTo>
                    <a:lnTo>
                      <a:pt x="227" y="60"/>
                    </a:lnTo>
                    <a:cubicBezTo>
                      <a:pt x="227" y="60"/>
                      <a:pt x="128" y="321"/>
                      <a:pt x="61" y="544"/>
                    </a:cubicBezTo>
                    <a:lnTo>
                      <a:pt x="61" y="544"/>
                    </a:lnTo>
                    <a:cubicBezTo>
                      <a:pt x="0" y="750"/>
                      <a:pt x="63" y="890"/>
                      <a:pt x="166" y="1033"/>
                    </a:cubicBezTo>
                    <a:lnTo>
                      <a:pt x="182" y="1094"/>
                    </a:lnTo>
                    <a:lnTo>
                      <a:pt x="182" y="1094"/>
                    </a:lnTo>
                    <a:cubicBezTo>
                      <a:pt x="197" y="1153"/>
                      <a:pt x="203" y="1213"/>
                      <a:pt x="201" y="1273"/>
                    </a:cubicBezTo>
                    <a:lnTo>
                      <a:pt x="201" y="1273"/>
                    </a:lnTo>
                    <a:cubicBezTo>
                      <a:pt x="199" y="1333"/>
                      <a:pt x="188" y="1393"/>
                      <a:pt x="170" y="1450"/>
                    </a:cubicBezTo>
                    <a:lnTo>
                      <a:pt x="144" y="1527"/>
                    </a:lnTo>
                    <a:lnTo>
                      <a:pt x="144" y="1527"/>
                    </a:lnTo>
                    <a:cubicBezTo>
                      <a:pt x="144" y="1527"/>
                      <a:pt x="640" y="1847"/>
                      <a:pt x="1220" y="1479"/>
                    </a:cubicBezTo>
                    <a:lnTo>
                      <a:pt x="1220" y="1479"/>
                    </a:lnTo>
                    <a:cubicBezTo>
                      <a:pt x="1219" y="1478"/>
                      <a:pt x="1218" y="1477"/>
                      <a:pt x="1217" y="1476"/>
                    </a:cubicBezTo>
                    <a:lnTo>
                      <a:pt x="1217" y="1476"/>
                    </a:lnTo>
                    <a:cubicBezTo>
                      <a:pt x="1177" y="1408"/>
                      <a:pt x="1150" y="1333"/>
                      <a:pt x="1139" y="1255"/>
                    </a:cubicBezTo>
                    <a:lnTo>
                      <a:pt x="1139" y="1255"/>
                    </a:lnTo>
                    <a:cubicBezTo>
                      <a:pt x="1131" y="1202"/>
                      <a:pt x="1129" y="1148"/>
                      <a:pt x="1134" y="1093"/>
                    </a:cubicBezTo>
                    <a:lnTo>
                      <a:pt x="1134" y="1093"/>
                    </a:lnTo>
                    <a:cubicBezTo>
                      <a:pt x="1141" y="1020"/>
                      <a:pt x="1146" y="942"/>
                      <a:pt x="1141" y="898"/>
                    </a:cubicBezTo>
                    <a:lnTo>
                      <a:pt x="1141" y="898"/>
                    </a:lnTo>
                    <a:cubicBezTo>
                      <a:pt x="1107" y="599"/>
                      <a:pt x="1087" y="319"/>
                      <a:pt x="1071" y="4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" name="Freeform 116">
                <a:extLst>
                  <a:ext uri="{FF2B5EF4-FFF2-40B4-BE49-F238E27FC236}">
                    <a16:creationId xmlns:a16="http://schemas.microsoft.com/office/drawing/2014/main" id="{62084B5C-065F-4CAF-97A8-AAED8C251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8243" y="8492883"/>
                <a:ext cx="1120948" cy="1511886"/>
              </a:xfrm>
              <a:custGeom>
                <a:avLst/>
                <a:gdLst>
                  <a:gd name="T0" fmla="*/ 162 w 1238"/>
                  <a:gd name="T1" fmla="*/ 1532 h 1673"/>
                  <a:gd name="T2" fmla="*/ 475 w 1238"/>
                  <a:gd name="T3" fmla="*/ 1641 h 1673"/>
                  <a:gd name="T4" fmla="*/ 1216 w 1238"/>
                  <a:gd name="T5" fmla="*/ 1484 h 1673"/>
                  <a:gd name="T6" fmla="*/ 1139 w 1238"/>
                  <a:gd name="T7" fmla="*/ 1265 h 1673"/>
                  <a:gd name="T8" fmla="*/ 1133 w 1238"/>
                  <a:gd name="T9" fmla="*/ 1100 h 1673"/>
                  <a:gd name="T10" fmla="*/ 1141 w 1238"/>
                  <a:gd name="T11" fmla="*/ 907 h 1673"/>
                  <a:gd name="T12" fmla="*/ 856 w 1238"/>
                  <a:gd name="T13" fmla="*/ 25 h 1673"/>
                  <a:gd name="T14" fmla="*/ 461 w 1238"/>
                  <a:gd name="T15" fmla="*/ 16 h 1673"/>
                  <a:gd name="T16" fmla="*/ 241 w 1238"/>
                  <a:gd name="T17" fmla="*/ 75 h 1673"/>
                  <a:gd name="T18" fmla="*/ 78 w 1238"/>
                  <a:gd name="T19" fmla="*/ 555 h 1673"/>
                  <a:gd name="T20" fmla="*/ 181 w 1238"/>
                  <a:gd name="T21" fmla="*/ 1036 h 1673"/>
                  <a:gd name="T22" fmla="*/ 198 w 1238"/>
                  <a:gd name="T23" fmla="*/ 1100 h 1673"/>
                  <a:gd name="T24" fmla="*/ 217 w 1238"/>
                  <a:gd name="T25" fmla="*/ 1281 h 1673"/>
                  <a:gd name="T26" fmla="*/ 185 w 1238"/>
                  <a:gd name="T27" fmla="*/ 1460 h 1673"/>
                  <a:gd name="T28" fmla="*/ 643 w 1238"/>
                  <a:gd name="T29" fmla="*/ 1672 h 1673"/>
                  <a:gd name="T30" fmla="*/ 472 w 1238"/>
                  <a:gd name="T31" fmla="*/ 1657 h 1673"/>
                  <a:gd name="T32" fmla="*/ 147 w 1238"/>
                  <a:gd name="T33" fmla="*/ 1543 h 1673"/>
                  <a:gd name="T34" fmla="*/ 144 w 1238"/>
                  <a:gd name="T35" fmla="*/ 1533 h 1673"/>
                  <a:gd name="T36" fmla="*/ 170 w 1238"/>
                  <a:gd name="T37" fmla="*/ 1455 h 1673"/>
                  <a:gd name="T38" fmla="*/ 201 w 1238"/>
                  <a:gd name="T39" fmla="*/ 1280 h 1673"/>
                  <a:gd name="T40" fmla="*/ 167 w 1238"/>
                  <a:gd name="T41" fmla="*/ 1044 h 1673"/>
                  <a:gd name="T42" fmla="*/ 61 w 1238"/>
                  <a:gd name="T43" fmla="*/ 549 h 1673"/>
                  <a:gd name="T44" fmla="*/ 227 w 1238"/>
                  <a:gd name="T45" fmla="*/ 65 h 1673"/>
                  <a:gd name="T46" fmla="*/ 232 w 1238"/>
                  <a:gd name="T47" fmla="*/ 60 h 1673"/>
                  <a:gd name="T48" fmla="*/ 458 w 1238"/>
                  <a:gd name="T49" fmla="*/ 0 h 1673"/>
                  <a:gd name="T50" fmla="*/ 795 w 1238"/>
                  <a:gd name="T51" fmla="*/ 1 h 1673"/>
                  <a:gd name="T52" fmla="*/ 796 w 1238"/>
                  <a:gd name="T53" fmla="*/ 1 h 1673"/>
                  <a:gd name="T54" fmla="*/ 1080 w 1238"/>
                  <a:gd name="T55" fmla="*/ 44 h 1673"/>
                  <a:gd name="T56" fmla="*/ 1087 w 1238"/>
                  <a:gd name="T57" fmla="*/ 52 h 1673"/>
                  <a:gd name="T58" fmla="*/ 1158 w 1238"/>
                  <a:gd name="T59" fmla="*/ 905 h 1673"/>
                  <a:gd name="T60" fmla="*/ 1150 w 1238"/>
                  <a:gd name="T61" fmla="*/ 1102 h 1673"/>
                  <a:gd name="T62" fmla="*/ 1155 w 1238"/>
                  <a:gd name="T63" fmla="*/ 1263 h 1673"/>
                  <a:gd name="T64" fmla="*/ 1233 w 1238"/>
                  <a:gd name="T65" fmla="*/ 1479 h 1673"/>
                  <a:gd name="T66" fmla="*/ 1234 w 1238"/>
                  <a:gd name="T67" fmla="*/ 1483 h 1673"/>
                  <a:gd name="T68" fmla="*/ 1232 w 1238"/>
                  <a:gd name="T69" fmla="*/ 1494 h 1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38" h="1673">
                    <a:moveTo>
                      <a:pt x="162" y="1532"/>
                    </a:moveTo>
                    <a:lnTo>
                      <a:pt x="162" y="1532"/>
                    </a:lnTo>
                    <a:cubicBezTo>
                      <a:pt x="189" y="1547"/>
                      <a:pt x="305" y="1612"/>
                      <a:pt x="475" y="1641"/>
                    </a:cubicBezTo>
                    <a:lnTo>
                      <a:pt x="475" y="1641"/>
                    </a:lnTo>
                    <a:cubicBezTo>
                      <a:pt x="651" y="1671"/>
                      <a:pt x="922" y="1668"/>
                      <a:pt x="1216" y="1484"/>
                    </a:cubicBezTo>
                    <a:lnTo>
                      <a:pt x="1216" y="1484"/>
                    </a:lnTo>
                    <a:cubicBezTo>
                      <a:pt x="1177" y="1416"/>
                      <a:pt x="1151" y="1343"/>
                      <a:pt x="1139" y="1265"/>
                    </a:cubicBezTo>
                    <a:lnTo>
                      <a:pt x="1139" y="1265"/>
                    </a:lnTo>
                    <a:cubicBezTo>
                      <a:pt x="1130" y="1210"/>
                      <a:pt x="1128" y="1155"/>
                      <a:pt x="1133" y="1100"/>
                    </a:cubicBezTo>
                    <a:lnTo>
                      <a:pt x="1133" y="1100"/>
                    </a:lnTo>
                    <a:cubicBezTo>
                      <a:pt x="1143" y="1010"/>
                      <a:pt x="1145" y="943"/>
                      <a:pt x="1141" y="907"/>
                    </a:cubicBezTo>
                    <a:lnTo>
                      <a:pt x="1141" y="907"/>
                    </a:lnTo>
                    <a:cubicBezTo>
                      <a:pt x="1111" y="648"/>
                      <a:pt x="1089" y="378"/>
                      <a:pt x="1071" y="59"/>
                    </a:cubicBezTo>
                    <a:lnTo>
                      <a:pt x="856" y="25"/>
                    </a:lnTo>
                    <a:lnTo>
                      <a:pt x="795" y="18"/>
                    </a:lnTo>
                    <a:lnTo>
                      <a:pt x="461" y="16"/>
                    </a:lnTo>
                    <a:lnTo>
                      <a:pt x="241" y="75"/>
                    </a:lnTo>
                    <a:lnTo>
                      <a:pt x="241" y="75"/>
                    </a:lnTo>
                    <a:cubicBezTo>
                      <a:pt x="228" y="109"/>
                      <a:pt x="138" y="349"/>
                      <a:pt x="78" y="555"/>
                    </a:cubicBezTo>
                    <a:lnTo>
                      <a:pt x="78" y="555"/>
                    </a:lnTo>
                    <a:cubicBezTo>
                      <a:pt x="18" y="753"/>
                      <a:pt x="73" y="886"/>
                      <a:pt x="181" y="1036"/>
                    </a:cubicBezTo>
                    <a:lnTo>
                      <a:pt x="181" y="1036"/>
                    </a:lnTo>
                    <a:cubicBezTo>
                      <a:pt x="182" y="1037"/>
                      <a:pt x="183" y="1038"/>
                      <a:pt x="183" y="1040"/>
                    </a:cubicBezTo>
                    <a:lnTo>
                      <a:pt x="198" y="1100"/>
                    </a:lnTo>
                    <a:lnTo>
                      <a:pt x="198" y="1100"/>
                    </a:lnTo>
                    <a:cubicBezTo>
                      <a:pt x="213" y="1159"/>
                      <a:pt x="220" y="1221"/>
                      <a:pt x="217" y="1281"/>
                    </a:cubicBezTo>
                    <a:lnTo>
                      <a:pt x="217" y="1281"/>
                    </a:lnTo>
                    <a:cubicBezTo>
                      <a:pt x="216" y="1343"/>
                      <a:pt x="205" y="1402"/>
                      <a:pt x="185" y="1460"/>
                    </a:cubicBezTo>
                    <a:lnTo>
                      <a:pt x="162" y="1532"/>
                    </a:lnTo>
                    <a:close/>
                    <a:moveTo>
                      <a:pt x="643" y="1672"/>
                    </a:moveTo>
                    <a:lnTo>
                      <a:pt x="643" y="1672"/>
                    </a:lnTo>
                    <a:cubicBezTo>
                      <a:pt x="580" y="1672"/>
                      <a:pt x="522" y="1666"/>
                      <a:pt x="472" y="1657"/>
                    </a:cubicBezTo>
                    <a:lnTo>
                      <a:pt x="472" y="1657"/>
                    </a:lnTo>
                    <a:cubicBezTo>
                      <a:pt x="275" y="1624"/>
                      <a:pt x="149" y="1544"/>
                      <a:pt x="147" y="1543"/>
                    </a:cubicBezTo>
                    <a:lnTo>
                      <a:pt x="147" y="1543"/>
                    </a:lnTo>
                    <a:cubicBezTo>
                      <a:pt x="145" y="1540"/>
                      <a:pt x="143" y="1537"/>
                      <a:pt x="144" y="1533"/>
                    </a:cubicBezTo>
                    <a:lnTo>
                      <a:pt x="170" y="1455"/>
                    </a:lnTo>
                    <a:lnTo>
                      <a:pt x="170" y="1455"/>
                    </a:lnTo>
                    <a:cubicBezTo>
                      <a:pt x="189" y="1399"/>
                      <a:pt x="199" y="1340"/>
                      <a:pt x="201" y="1280"/>
                    </a:cubicBezTo>
                    <a:lnTo>
                      <a:pt x="201" y="1280"/>
                    </a:lnTo>
                    <a:cubicBezTo>
                      <a:pt x="203" y="1221"/>
                      <a:pt x="196" y="1162"/>
                      <a:pt x="182" y="1104"/>
                    </a:cubicBezTo>
                    <a:lnTo>
                      <a:pt x="167" y="1044"/>
                    </a:lnTo>
                    <a:lnTo>
                      <a:pt x="167" y="1044"/>
                    </a:lnTo>
                    <a:cubicBezTo>
                      <a:pt x="59" y="895"/>
                      <a:pt x="0" y="753"/>
                      <a:pt x="61" y="549"/>
                    </a:cubicBezTo>
                    <a:lnTo>
                      <a:pt x="61" y="549"/>
                    </a:lnTo>
                    <a:cubicBezTo>
                      <a:pt x="126" y="329"/>
                      <a:pt x="226" y="68"/>
                      <a:pt x="227" y="65"/>
                    </a:cubicBezTo>
                    <a:lnTo>
                      <a:pt x="227" y="65"/>
                    </a:lnTo>
                    <a:cubicBezTo>
                      <a:pt x="228" y="62"/>
                      <a:pt x="230" y="61"/>
                      <a:pt x="232" y="60"/>
                    </a:cubicBezTo>
                    <a:lnTo>
                      <a:pt x="458" y="0"/>
                    </a:lnTo>
                    <a:lnTo>
                      <a:pt x="458" y="0"/>
                    </a:lnTo>
                    <a:cubicBezTo>
                      <a:pt x="458" y="0"/>
                      <a:pt x="459" y="0"/>
                      <a:pt x="460" y="0"/>
                    </a:cubicBezTo>
                    <a:lnTo>
                      <a:pt x="795" y="1"/>
                    </a:lnTo>
                    <a:lnTo>
                      <a:pt x="795" y="1"/>
                    </a:lnTo>
                    <a:cubicBezTo>
                      <a:pt x="796" y="1"/>
                      <a:pt x="796" y="1"/>
                      <a:pt x="796" y="1"/>
                    </a:cubicBezTo>
                    <a:lnTo>
                      <a:pt x="859" y="10"/>
                    </a:lnTo>
                    <a:lnTo>
                      <a:pt x="1080" y="44"/>
                    </a:lnTo>
                    <a:lnTo>
                      <a:pt x="1080" y="44"/>
                    </a:lnTo>
                    <a:cubicBezTo>
                      <a:pt x="1084" y="45"/>
                      <a:pt x="1087" y="48"/>
                      <a:pt x="1087" y="52"/>
                    </a:cubicBezTo>
                    <a:lnTo>
                      <a:pt x="1087" y="52"/>
                    </a:lnTo>
                    <a:cubicBezTo>
                      <a:pt x="1106" y="373"/>
                      <a:pt x="1127" y="644"/>
                      <a:pt x="1158" y="905"/>
                    </a:cubicBezTo>
                    <a:lnTo>
                      <a:pt x="1158" y="905"/>
                    </a:lnTo>
                    <a:cubicBezTo>
                      <a:pt x="1162" y="943"/>
                      <a:pt x="1160" y="1009"/>
                      <a:pt x="1150" y="1102"/>
                    </a:cubicBezTo>
                    <a:lnTo>
                      <a:pt x="1150" y="1102"/>
                    </a:lnTo>
                    <a:cubicBezTo>
                      <a:pt x="1145" y="1156"/>
                      <a:pt x="1147" y="1209"/>
                      <a:pt x="1155" y="1263"/>
                    </a:cubicBezTo>
                    <a:lnTo>
                      <a:pt x="1155" y="1263"/>
                    </a:lnTo>
                    <a:cubicBezTo>
                      <a:pt x="1167" y="1339"/>
                      <a:pt x="1193" y="1412"/>
                      <a:pt x="1233" y="1479"/>
                    </a:cubicBezTo>
                    <a:lnTo>
                      <a:pt x="1234" y="1483"/>
                    </a:lnTo>
                    <a:lnTo>
                      <a:pt x="1234" y="1483"/>
                    </a:lnTo>
                    <a:cubicBezTo>
                      <a:pt x="1237" y="1487"/>
                      <a:pt x="1236" y="1491"/>
                      <a:pt x="1232" y="1494"/>
                    </a:cubicBezTo>
                    <a:lnTo>
                      <a:pt x="1232" y="1494"/>
                    </a:lnTo>
                    <a:cubicBezTo>
                      <a:pt x="1015" y="1632"/>
                      <a:pt x="808" y="1672"/>
                      <a:pt x="643" y="1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" name="Freeform 117">
                <a:extLst>
                  <a:ext uri="{FF2B5EF4-FFF2-40B4-BE49-F238E27FC236}">
                    <a16:creationId xmlns:a16="http://schemas.microsoft.com/office/drawing/2014/main" id="{C003F67F-129D-453C-B645-8019E2BF0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5622" y="7659153"/>
                <a:ext cx="550502" cy="1248600"/>
              </a:xfrm>
              <a:custGeom>
                <a:avLst/>
                <a:gdLst>
                  <a:gd name="T0" fmla="*/ 491 w 608"/>
                  <a:gd name="T1" fmla="*/ 99 h 1380"/>
                  <a:gd name="T2" fmla="*/ 491 w 608"/>
                  <a:gd name="T3" fmla="*/ 99 h 1380"/>
                  <a:gd name="T4" fmla="*/ 216 w 608"/>
                  <a:gd name="T5" fmla="*/ 58 h 1380"/>
                  <a:gd name="T6" fmla="*/ 216 w 608"/>
                  <a:gd name="T7" fmla="*/ 58 h 1380"/>
                  <a:gd name="T8" fmla="*/ 108 w 608"/>
                  <a:gd name="T9" fmla="*/ 170 h 1380"/>
                  <a:gd name="T10" fmla="*/ 108 w 608"/>
                  <a:gd name="T11" fmla="*/ 170 h 1380"/>
                  <a:gd name="T12" fmla="*/ 82 w 608"/>
                  <a:gd name="T13" fmla="*/ 681 h 1380"/>
                  <a:gd name="T14" fmla="*/ 82 w 608"/>
                  <a:gd name="T15" fmla="*/ 681 h 1380"/>
                  <a:gd name="T16" fmla="*/ 225 w 608"/>
                  <a:gd name="T17" fmla="*/ 718 h 1380"/>
                  <a:gd name="T18" fmla="*/ 225 w 608"/>
                  <a:gd name="T19" fmla="*/ 718 h 1380"/>
                  <a:gd name="T20" fmla="*/ 225 w 608"/>
                  <a:gd name="T21" fmla="*/ 718 h 1380"/>
                  <a:gd name="T22" fmla="*/ 207 w 608"/>
                  <a:gd name="T23" fmla="*/ 928 h 1380"/>
                  <a:gd name="T24" fmla="*/ 207 w 608"/>
                  <a:gd name="T25" fmla="*/ 928 h 1380"/>
                  <a:gd name="T26" fmla="*/ 275 w 608"/>
                  <a:gd name="T27" fmla="*/ 1372 h 1380"/>
                  <a:gd name="T28" fmla="*/ 275 w 608"/>
                  <a:gd name="T29" fmla="*/ 1372 h 1380"/>
                  <a:gd name="T30" fmla="*/ 542 w 608"/>
                  <a:gd name="T31" fmla="*/ 930 h 1380"/>
                  <a:gd name="T32" fmla="*/ 515 w 608"/>
                  <a:gd name="T33" fmla="*/ 622 h 1380"/>
                  <a:gd name="T34" fmla="*/ 515 w 608"/>
                  <a:gd name="T35" fmla="*/ 622 h 1380"/>
                  <a:gd name="T36" fmla="*/ 491 w 608"/>
                  <a:gd name="T37" fmla="*/ 99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8" h="1380">
                    <a:moveTo>
                      <a:pt x="491" y="99"/>
                    </a:moveTo>
                    <a:lnTo>
                      <a:pt x="491" y="99"/>
                    </a:lnTo>
                    <a:cubicBezTo>
                      <a:pt x="418" y="0"/>
                      <a:pt x="297" y="25"/>
                      <a:pt x="216" y="58"/>
                    </a:cubicBezTo>
                    <a:lnTo>
                      <a:pt x="216" y="58"/>
                    </a:lnTo>
                    <a:cubicBezTo>
                      <a:pt x="166" y="78"/>
                      <a:pt x="127" y="119"/>
                      <a:pt x="108" y="170"/>
                    </a:cubicBezTo>
                    <a:lnTo>
                      <a:pt x="108" y="170"/>
                    </a:lnTo>
                    <a:cubicBezTo>
                      <a:pt x="60" y="295"/>
                      <a:pt x="0" y="586"/>
                      <a:pt x="82" y="681"/>
                    </a:cubicBezTo>
                    <a:lnTo>
                      <a:pt x="82" y="681"/>
                    </a:lnTo>
                    <a:cubicBezTo>
                      <a:pt x="114" y="718"/>
                      <a:pt x="172" y="723"/>
                      <a:pt x="225" y="718"/>
                    </a:cubicBezTo>
                    <a:lnTo>
                      <a:pt x="225" y="718"/>
                    </a:lnTo>
                    <a:lnTo>
                      <a:pt x="225" y="718"/>
                    </a:lnTo>
                    <a:cubicBezTo>
                      <a:pt x="225" y="718"/>
                      <a:pt x="226" y="796"/>
                      <a:pt x="207" y="928"/>
                    </a:cubicBezTo>
                    <a:lnTo>
                      <a:pt x="207" y="928"/>
                    </a:lnTo>
                    <a:cubicBezTo>
                      <a:pt x="207" y="928"/>
                      <a:pt x="115" y="1367"/>
                      <a:pt x="275" y="1372"/>
                    </a:cubicBezTo>
                    <a:lnTo>
                      <a:pt x="275" y="1372"/>
                    </a:lnTo>
                    <a:cubicBezTo>
                      <a:pt x="433" y="1379"/>
                      <a:pt x="542" y="930"/>
                      <a:pt x="542" y="930"/>
                    </a:cubicBezTo>
                    <a:lnTo>
                      <a:pt x="515" y="622"/>
                    </a:lnTo>
                    <a:lnTo>
                      <a:pt x="515" y="622"/>
                    </a:lnTo>
                    <a:cubicBezTo>
                      <a:pt x="515" y="622"/>
                      <a:pt x="607" y="256"/>
                      <a:pt x="491" y="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" name="Freeform 118">
                <a:extLst>
                  <a:ext uri="{FF2B5EF4-FFF2-40B4-BE49-F238E27FC236}">
                    <a16:creationId xmlns:a16="http://schemas.microsoft.com/office/drawing/2014/main" id="{6DB9B22F-2134-4E8D-9C13-6CD09E57C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7644" y="7647185"/>
                <a:ext cx="550502" cy="1264559"/>
              </a:xfrm>
              <a:custGeom>
                <a:avLst/>
                <a:gdLst>
                  <a:gd name="T0" fmla="*/ 234 w 607"/>
                  <a:gd name="T1" fmla="*/ 724 h 1396"/>
                  <a:gd name="T2" fmla="*/ 234 w 607"/>
                  <a:gd name="T3" fmla="*/ 724 h 1396"/>
                  <a:gd name="T4" fmla="*/ 239 w 607"/>
                  <a:gd name="T5" fmla="*/ 726 h 1396"/>
                  <a:gd name="T6" fmla="*/ 239 w 607"/>
                  <a:gd name="T7" fmla="*/ 726 h 1396"/>
                  <a:gd name="T8" fmla="*/ 243 w 607"/>
                  <a:gd name="T9" fmla="*/ 732 h 1396"/>
                  <a:gd name="T10" fmla="*/ 243 w 607"/>
                  <a:gd name="T11" fmla="*/ 732 h 1396"/>
                  <a:gd name="T12" fmla="*/ 224 w 607"/>
                  <a:gd name="T13" fmla="*/ 944 h 1396"/>
                  <a:gd name="T14" fmla="*/ 224 w 607"/>
                  <a:gd name="T15" fmla="*/ 944 h 1396"/>
                  <a:gd name="T16" fmla="*/ 234 w 607"/>
                  <a:gd name="T17" fmla="*/ 1352 h 1396"/>
                  <a:gd name="T18" fmla="*/ 234 w 607"/>
                  <a:gd name="T19" fmla="*/ 1352 h 1396"/>
                  <a:gd name="T20" fmla="*/ 284 w 607"/>
                  <a:gd name="T21" fmla="*/ 1378 h 1396"/>
                  <a:gd name="T22" fmla="*/ 284 w 607"/>
                  <a:gd name="T23" fmla="*/ 1378 h 1396"/>
                  <a:gd name="T24" fmla="*/ 469 w 607"/>
                  <a:gd name="T25" fmla="*/ 1164 h 1396"/>
                  <a:gd name="T26" fmla="*/ 469 w 607"/>
                  <a:gd name="T27" fmla="*/ 1164 h 1396"/>
                  <a:gd name="T28" fmla="*/ 542 w 607"/>
                  <a:gd name="T29" fmla="*/ 943 h 1396"/>
                  <a:gd name="T30" fmla="*/ 515 w 607"/>
                  <a:gd name="T31" fmla="*/ 637 h 1396"/>
                  <a:gd name="T32" fmla="*/ 515 w 607"/>
                  <a:gd name="T33" fmla="*/ 637 h 1396"/>
                  <a:gd name="T34" fmla="*/ 516 w 607"/>
                  <a:gd name="T35" fmla="*/ 634 h 1396"/>
                  <a:gd name="T36" fmla="*/ 516 w 607"/>
                  <a:gd name="T37" fmla="*/ 634 h 1396"/>
                  <a:gd name="T38" fmla="*/ 494 w 607"/>
                  <a:gd name="T39" fmla="*/ 118 h 1396"/>
                  <a:gd name="T40" fmla="*/ 494 w 607"/>
                  <a:gd name="T41" fmla="*/ 118 h 1396"/>
                  <a:gd name="T42" fmla="*/ 228 w 607"/>
                  <a:gd name="T43" fmla="*/ 79 h 1396"/>
                  <a:gd name="T44" fmla="*/ 228 w 607"/>
                  <a:gd name="T45" fmla="*/ 79 h 1396"/>
                  <a:gd name="T46" fmla="*/ 125 w 607"/>
                  <a:gd name="T47" fmla="*/ 186 h 1396"/>
                  <a:gd name="T48" fmla="*/ 125 w 607"/>
                  <a:gd name="T49" fmla="*/ 186 h 1396"/>
                  <a:gd name="T50" fmla="*/ 97 w 607"/>
                  <a:gd name="T51" fmla="*/ 689 h 1396"/>
                  <a:gd name="T52" fmla="*/ 97 w 607"/>
                  <a:gd name="T53" fmla="*/ 689 h 1396"/>
                  <a:gd name="T54" fmla="*/ 234 w 607"/>
                  <a:gd name="T55" fmla="*/ 724 h 1396"/>
                  <a:gd name="T56" fmla="*/ 286 w 607"/>
                  <a:gd name="T57" fmla="*/ 1395 h 1396"/>
                  <a:gd name="T58" fmla="*/ 286 w 607"/>
                  <a:gd name="T59" fmla="*/ 1395 h 1396"/>
                  <a:gd name="T60" fmla="*/ 283 w 607"/>
                  <a:gd name="T61" fmla="*/ 1395 h 1396"/>
                  <a:gd name="T62" fmla="*/ 283 w 607"/>
                  <a:gd name="T63" fmla="*/ 1395 h 1396"/>
                  <a:gd name="T64" fmla="*/ 221 w 607"/>
                  <a:gd name="T65" fmla="*/ 1363 h 1396"/>
                  <a:gd name="T66" fmla="*/ 221 w 607"/>
                  <a:gd name="T67" fmla="*/ 1363 h 1396"/>
                  <a:gd name="T68" fmla="*/ 207 w 607"/>
                  <a:gd name="T69" fmla="*/ 940 h 1396"/>
                  <a:gd name="T70" fmla="*/ 207 w 607"/>
                  <a:gd name="T71" fmla="*/ 940 h 1396"/>
                  <a:gd name="T72" fmla="*/ 226 w 607"/>
                  <a:gd name="T73" fmla="*/ 741 h 1396"/>
                  <a:gd name="T74" fmla="*/ 226 w 607"/>
                  <a:gd name="T75" fmla="*/ 741 h 1396"/>
                  <a:gd name="T76" fmla="*/ 84 w 607"/>
                  <a:gd name="T77" fmla="*/ 700 h 1396"/>
                  <a:gd name="T78" fmla="*/ 84 w 607"/>
                  <a:gd name="T79" fmla="*/ 700 h 1396"/>
                  <a:gd name="T80" fmla="*/ 109 w 607"/>
                  <a:gd name="T81" fmla="*/ 181 h 1396"/>
                  <a:gd name="T82" fmla="*/ 109 w 607"/>
                  <a:gd name="T83" fmla="*/ 181 h 1396"/>
                  <a:gd name="T84" fmla="*/ 222 w 607"/>
                  <a:gd name="T85" fmla="*/ 64 h 1396"/>
                  <a:gd name="T86" fmla="*/ 222 w 607"/>
                  <a:gd name="T87" fmla="*/ 64 h 1396"/>
                  <a:gd name="T88" fmla="*/ 506 w 607"/>
                  <a:gd name="T89" fmla="*/ 108 h 1396"/>
                  <a:gd name="T90" fmla="*/ 506 w 607"/>
                  <a:gd name="T91" fmla="*/ 108 h 1396"/>
                  <a:gd name="T92" fmla="*/ 564 w 607"/>
                  <a:gd name="T93" fmla="*/ 434 h 1396"/>
                  <a:gd name="T94" fmla="*/ 564 w 607"/>
                  <a:gd name="T95" fmla="*/ 434 h 1396"/>
                  <a:gd name="T96" fmla="*/ 532 w 607"/>
                  <a:gd name="T97" fmla="*/ 637 h 1396"/>
                  <a:gd name="T98" fmla="*/ 559 w 607"/>
                  <a:gd name="T99" fmla="*/ 943 h 1396"/>
                  <a:gd name="T100" fmla="*/ 559 w 607"/>
                  <a:gd name="T101" fmla="*/ 943 h 1396"/>
                  <a:gd name="T102" fmla="*/ 559 w 607"/>
                  <a:gd name="T103" fmla="*/ 945 h 1396"/>
                  <a:gd name="T104" fmla="*/ 559 w 607"/>
                  <a:gd name="T105" fmla="*/ 945 h 1396"/>
                  <a:gd name="T106" fmla="*/ 286 w 607"/>
                  <a:gd name="T107" fmla="*/ 1395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7" h="1396">
                    <a:moveTo>
                      <a:pt x="234" y="724"/>
                    </a:moveTo>
                    <a:lnTo>
                      <a:pt x="234" y="724"/>
                    </a:lnTo>
                    <a:cubicBezTo>
                      <a:pt x="236" y="724"/>
                      <a:pt x="239" y="725"/>
                      <a:pt x="239" y="726"/>
                    </a:cubicBezTo>
                    <a:lnTo>
                      <a:pt x="239" y="726"/>
                    </a:lnTo>
                    <a:cubicBezTo>
                      <a:pt x="241" y="727"/>
                      <a:pt x="243" y="730"/>
                      <a:pt x="243" y="732"/>
                    </a:cubicBezTo>
                    <a:lnTo>
                      <a:pt x="243" y="732"/>
                    </a:lnTo>
                    <a:cubicBezTo>
                      <a:pt x="243" y="735"/>
                      <a:pt x="243" y="813"/>
                      <a:pt x="224" y="944"/>
                    </a:cubicBezTo>
                    <a:lnTo>
                      <a:pt x="224" y="944"/>
                    </a:lnTo>
                    <a:cubicBezTo>
                      <a:pt x="224" y="947"/>
                      <a:pt x="160" y="1257"/>
                      <a:pt x="234" y="1352"/>
                    </a:cubicBezTo>
                    <a:lnTo>
                      <a:pt x="234" y="1352"/>
                    </a:lnTo>
                    <a:cubicBezTo>
                      <a:pt x="247" y="1369"/>
                      <a:pt x="264" y="1378"/>
                      <a:pt x="284" y="1378"/>
                    </a:cubicBezTo>
                    <a:lnTo>
                      <a:pt x="284" y="1378"/>
                    </a:lnTo>
                    <a:cubicBezTo>
                      <a:pt x="361" y="1382"/>
                      <a:pt x="427" y="1263"/>
                      <a:pt x="469" y="1164"/>
                    </a:cubicBezTo>
                    <a:lnTo>
                      <a:pt x="469" y="1164"/>
                    </a:lnTo>
                    <a:cubicBezTo>
                      <a:pt x="513" y="1061"/>
                      <a:pt x="540" y="956"/>
                      <a:pt x="542" y="943"/>
                    </a:cubicBezTo>
                    <a:lnTo>
                      <a:pt x="515" y="637"/>
                    </a:lnTo>
                    <a:lnTo>
                      <a:pt x="515" y="637"/>
                    </a:lnTo>
                    <a:cubicBezTo>
                      <a:pt x="515" y="636"/>
                      <a:pt x="515" y="635"/>
                      <a:pt x="516" y="634"/>
                    </a:cubicBezTo>
                    <a:lnTo>
                      <a:pt x="516" y="634"/>
                    </a:lnTo>
                    <a:cubicBezTo>
                      <a:pt x="517" y="630"/>
                      <a:pt x="606" y="270"/>
                      <a:pt x="494" y="118"/>
                    </a:cubicBezTo>
                    <a:lnTo>
                      <a:pt x="494" y="118"/>
                    </a:lnTo>
                    <a:cubicBezTo>
                      <a:pt x="425" y="26"/>
                      <a:pt x="312" y="46"/>
                      <a:pt x="228" y="79"/>
                    </a:cubicBezTo>
                    <a:lnTo>
                      <a:pt x="228" y="79"/>
                    </a:lnTo>
                    <a:cubicBezTo>
                      <a:pt x="181" y="99"/>
                      <a:pt x="142" y="138"/>
                      <a:pt x="125" y="186"/>
                    </a:cubicBezTo>
                    <a:lnTo>
                      <a:pt x="125" y="186"/>
                    </a:lnTo>
                    <a:cubicBezTo>
                      <a:pt x="78" y="313"/>
                      <a:pt x="19" y="599"/>
                      <a:pt x="97" y="689"/>
                    </a:cubicBezTo>
                    <a:lnTo>
                      <a:pt x="97" y="689"/>
                    </a:lnTo>
                    <a:cubicBezTo>
                      <a:pt x="123" y="719"/>
                      <a:pt x="167" y="730"/>
                      <a:pt x="234" y="724"/>
                    </a:cubicBezTo>
                    <a:close/>
                    <a:moveTo>
                      <a:pt x="286" y="1395"/>
                    </a:moveTo>
                    <a:lnTo>
                      <a:pt x="286" y="1395"/>
                    </a:lnTo>
                    <a:cubicBezTo>
                      <a:pt x="286" y="1395"/>
                      <a:pt x="285" y="1395"/>
                      <a:pt x="283" y="1395"/>
                    </a:cubicBezTo>
                    <a:lnTo>
                      <a:pt x="283" y="1395"/>
                    </a:lnTo>
                    <a:cubicBezTo>
                      <a:pt x="258" y="1394"/>
                      <a:pt x="237" y="1383"/>
                      <a:pt x="221" y="1363"/>
                    </a:cubicBezTo>
                    <a:lnTo>
                      <a:pt x="221" y="1363"/>
                    </a:lnTo>
                    <a:cubicBezTo>
                      <a:pt x="142" y="1261"/>
                      <a:pt x="205" y="953"/>
                      <a:pt x="207" y="940"/>
                    </a:cubicBezTo>
                    <a:lnTo>
                      <a:pt x="207" y="940"/>
                    </a:lnTo>
                    <a:cubicBezTo>
                      <a:pt x="224" y="836"/>
                      <a:pt x="225" y="765"/>
                      <a:pt x="226" y="741"/>
                    </a:cubicBezTo>
                    <a:lnTo>
                      <a:pt x="226" y="741"/>
                    </a:lnTo>
                    <a:cubicBezTo>
                      <a:pt x="159" y="746"/>
                      <a:pt x="112" y="733"/>
                      <a:pt x="84" y="700"/>
                    </a:cubicBezTo>
                    <a:lnTo>
                      <a:pt x="84" y="700"/>
                    </a:lnTo>
                    <a:cubicBezTo>
                      <a:pt x="0" y="603"/>
                      <a:pt x="59" y="315"/>
                      <a:pt x="109" y="181"/>
                    </a:cubicBezTo>
                    <a:lnTo>
                      <a:pt x="109" y="181"/>
                    </a:lnTo>
                    <a:cubicBezTo>
                      <a:pt x="129" y="128"/>
                      <a:pt x="170" y="85"/>
                      <a:pt x="222" y="64"/>
                    </a:cubicBezTo>
                    <a:lnTo>
                      <a:pt x="222" y="64"/>
                    </a:lnTo>
                    <a:cubicBezTo>
                      <a:pt x="383" y="0"/>
                      <a:pt x="465" y="53"/>
                      <a:pt x="506" y="108"/>
                    </a:cubicBezTo>
                    <a:lnTo>
                      <a:pt x="506" y="108"/>
                    </a:lnTo>
                    <a:cubicBezTo>
                      <a:pt x="556" y="175"/>
                      <a:pt x="575" y="284"/>
                      <a:pt x="564" y="434"/>
                    </a:cubicBezTo>
                    <a:lnTo>
                      <a:pt x="564" y="434"/>
                    </a:lnTo>
                    <a:cubicBezTo>
                      <a:pt x="556" y="537"/>
                      <a:pt x="536" y="624"/>
                      <a:pt x="532" y="637"/>
                    </a:cubicBezTo>
                    <a:lnTo>
                      <a:pt x="559" y="943"/>
                    </a:lnTo>
                    <a:lnTo>
                      <a:pt x="559" y="943"/>
                    </a:lnTo>
                    <a:cubicBezTo>
                      <a:pt x="559" y="944"/>
                      <a:pt x="559" y="944"/>
                      <a:pt x="559" y="945"/>
                    </a:cubicBezTo>
                    <a:lnTo>
                      <a:pt x="559" y="945"/>
                    </a:lnTo>
                    <a:cubicBezTo>
                      <a:pt x="555" y="964"/>
                      <a:pt x="449" y="1395"/>
                      <a:pt x="286" y="1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" name="Freeform 119">
                <a:extLst>
                  <a:ext uri="{FF2B5EF4-FFF2-40B4-BE49-F238E27FC236}">
                    <a16:creationId xmlns:a16="http://schemas.microsoft.com/office/drawing/2014/main" id="{E68C1B34-83F6-4520-830E-AC2F9D4F3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1092" y="8285447"/>
                <a:ext cx="107706" cy="31913"/>
              </a:xfrm>
              <a:custGeom>
                <a:avLst/>
                <a:gdLst>
                  <a:gd name="T0" fmla="*/ 9 w 118"/>
                  <a:gd name="T1" fmla="*/ 34 h 35"/>
                  <a:gd name="T2" fmla="*/ 9 w 118"/>
                  <a:gd name="T3" fmla="*/ 34 h 35"/>
                  <a:gd name="T4" fmla="*/ 1 w 118"/>
                  <a:gd name="T5" fmla="*/ 26 h 35"/>
                  <a:gd name="T6" fmla="*/ 1 w 118"/>
                  <a:gd name="T7" fmla="*/ 26 h 35"/>
                  <a:gd name="T8" fmla="*/ 9 w 118"/>
                  <a:gd name="T9" fmla="*/ 17 h 35"/>
                  <a:gd name="T10" fmla="*/ 9 w 118"/>
                  <a:gd name="T11" fmla="*/ 17 h 35"/>
                  <a:gd name="T12" fmla="*/ 106 w 118"/>
                  <a:gd name="T13" fmla="*/ 1 h 35"/>
                  <a:gd name="T14" fmla="*/ 106 w 118"/>
                  <a:gd name="T15" fmla="*/ 1 h 35"/>
                  <a:gd name="T16" fmla="*/ 116 w 118"/>
                  <a:gd name="T17" fmla="*/ 7 h 35"/>
                  <a:gd name="T18" fmla="*/ 116 w 118"/>
                  <a:gd name="T19" fmla="*/ 7 h 35"/>
                  <a:gd name="T20" fmla="*/ 110 w 118"/>
                  <a:gd name="T21" fmla="*/ 18 h 35"/>
                  <a:gd name="T22" fmla="*/ 110 w 118"/>
                  <a:gd name="T23" fmla="*/ 18 h 35"/>
                  <a:gd name="T24" fmla="*/ 10 w 118"/>
                  <a:gd name="T25" fmla="*/ 34 h 35"/>
                  <a:gd name="T26" fmla="*/ 10 w 118"/>
                  <a:gd name="T27" fmla="*/ 34 h 35"/>
                  <a:gd name="T28" fmla="*/ 9 w 118"/>
                  <a:gd name="T2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" h="35">
                    <a:moveTo>
                      <a:pt x="9" y="34"/>
                    </a:moveTo>
                    <a:lnTo>
                      <a:pt x="9" y="34"/>
                    </a:lnTo>
                    <a:cubicBezTo>
                      <a:pt x="5" y="34"/>
                      <a:pt x="1" y="30"/>
                      <a:pt x="1" y="26"/>
                    </a:cubicBezTo>
                    <a:lnTo>
                      <a:pt x="1" y="26"/>
                    </a:lnTo>
                    <a:cubicBezTo>
                      <a:pt x="0" y="21"/>
                      <a:pt x="3" y="18"/>
                      <a:pt x="9" y="17"/>
                    </a:cubicBezTo>
                    <a:lnTo>
                      <a:pt x="9" y="17"/>
                    </a:lnTo>
                    <a:cubicBezTo>
                      <a:pt x="9" y="17"/>
                      <a:pt x="47" y="13"/>
                      <a:pt x="106" y="1"/>
                    </a:cubicBezTo>
                    <a:lnTo>
                      <a:pt x="106" y="1"/>
                    </a:lnTo>
                    <a:cubicBezTo>
                      <a:pt x="110" y="0"/>
                      <a:pt x="116" y="3"/>
                      <a:pt x="116" y="7"/>
                    </a:cubicBezTo>
                    <a:lnTo>
                      <a:pt x="116" y="7"/>
                    </a:lnTo>
                    <a:cubicBezTo>
                      <a:pt x="117" y="12"/>
                      <a:pt x="114" y="16"/>
                      <a:pt x="110" y="18"/>
                    </a:cubicBezTo>
                    <a:lnTo>
                      <a:pt x="110" y="18"/>
                    </a:lnTo>
                    <a:cubicBezTo>
                      <a:pt x="50" y="29"/>
                      <a:pt x="10" y="34"/>
                      <a:pt x="10" y="34"/>
                    </a:cubicBezTo>
                    <a:lnTo>
                      <a:pt x="10" y="34"/>
                    </a:lnTo>
                    <a:cubicBezTo>
                      <a:pt x="9" y="34"/>
                      <a:pt x="9" y="34"/>
                      <a:pt x="9" y="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" name="Freeform 120">
                <a:extLst>
                  <a:ext uri="{FF2B5EF4-FFF2-40B4-BE49-F238E27FC236}">
                    <a16:creationId xmlns:a16="http://schemas.microsoft.com/office/drawing/2014/main" id="{44FCF146-6014-4283-B363-2AF7C72E0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0928" y="7539479"/>
                <a:ext cx="734002" cy="686132"/>
              </a:xfrm>
              <a:custGeom>
                <a:avLst/>
                <a:gdLst>
                  <a:gd name="T0" fmla="*/ 756 w 812"/>
                  <a:gd name="T1" fmla="*/ 417 h 757"/>
                  <a:gd name="T2" fmla="*/ 754 w 812"/>
                  <a:gd name="T3" fmla="*/ 405 h 757"/>
                  <a:gd name="T4" fmla="*/ 775 w 812"/>
                  <a:gd name="T5" fmla="*/ 265 h 757"/>
                  <a:gd name="T6" fmla="*/ 679 w 812"/>
                  <a:gd name="T7" fmla="*/ 221 h 757"/>
                  <a:gd name="T8" fmla="*/ 671 w 812"/>
                  <a:gd name="T9" fmla="*/ 218 h 757"/>
                  <a:gd name="T10" fmla="*/ 667 w 812"/>
                  <a:gd name="T11" fmla="*/ 211 h 757"/>
                  <a:gd name="T12" fmla="*/ 626 w 812"/>
                  <a:gd name="T13" fmla="*/ 92 h 757"/>
                  <a:gd name="T14" fmla="*/ 515 w 812"/>
                  <a:gd name="T15" fmla="*/ 95 h 757"/>
                  <a:gd name="T16" fmla="*/ 503 w 812"/>
                  <a:gd name="T17" fmla="*/ 91 h 757"/>
                  <a:gd name="T18" fmla="*/ 346 w 812"/>
                  <a:gd name="T19" fmla="*/ 48 h 757"/>
                  <a:gd name="T20" fmla="*/ 255 w 812"/>
                  <a:gd name="T21" fmla="*/ 148 h 757"/>
                  <a:gd name="T22" fmla="*/ 6 w 812"/>
                  <a:gd name="T23" fmla="*/ 132 h 757"/>
                  <a:gd name="T24" fmla="*/ 0 w 812"/>
                  <a:gd name="T25" fmla="*/ 140 h 757"/>
                  <a:gd name="T26" fmla="*/ 6 w 812"/>
                  <a:gd name="T27" fmla="*/ 149 h 757"/>
                  <a:gd name="T28" fmla="*/ 143 w 812"/>
                  <a:gd name="T29" fmla="*/ 261 h 757"/>
                  <a:gd name="T30" fmla="*/ 137 w 812"/>
                  <a:gd name="T31" fmla="*/ 588 h 757"/>
                  <a:gd name="T32" fmla="*/ 141 w 812"/>
                  <a:gd name="T33" fmla="*/ 598 h 757"/>
                  <a:gd name="T34" fmla="*/ 152 w 812"/>
                  <a:gd name="T35" fmla="*/ 595 h 757"/>
                  <a:gd name="T36" fmla="*/ 194 w 812"/>
                  <a:gd name="T37" fmla="*/ 570 h 757"/>
                  <a:gd name="T38" fmla="*/ 213 w 812"/>
                  <a:gd name="T39" fmla="*/ 617 h 757"/>
                  <a:gd name="T40" fmla="*/ 151 w 812"/>
                  <a:gd name="T41" fmla="*/ 705 h 757"/>
                  <a:gd name="T42" fmla="*/ 145 w 812"/>
                  <a:gd name="T43" fmla="*/ 711 h 757"/>
                  <a:gd name="T44" fmla="*/ 147 w 812"/>
                  <a:gd name="T45" fmla="*/ 719 h 757"/>
                  <a:gd name="T46" fmla="*/ 220 w 812"/>
                  <a:gd name="T47" fmla="*/ 756 h 757"/>
                  <a:gd name="T48" fmla="*/ 224 w 812"/>
                  <a:gd name="T49" fmla="*/ 756 h 757"/>
                  <a:gd name="T50" fmla="*/ 342 w 812"/>
                  <a:gd name="T51" fmla="*/ 675 h 757"/>
                  <a:gd name="T52" fmla="*/ 386 w 812"/>
                  <a:gd name="T53" fmla="*/ 595 h 757"/>
                  <a:gd name="T54" fmla="*/ 412 w 812"/>
                  <a:gd name="T55" fmla="*/ 636 h 757"/>
                  <a:gd name="T56" fmla="*/ 518 w 812"/>
                  <a:gd name="T57" fmla="*/ 629 h 757"/>
                  <a:gd name="T58" fmla="*/ 525 w 812"/>
                  <a:gd name="T59" fmla="*/ 629 h 757"/>
                  <a:gd name="T60" fmla="*/ 532 w 812"/>
                  <a:gd name="T61" fmla="*/ 634 h 757"/>
                  <a:gd name="T62" fmla="*/ 626 w 812"/>
                  <a:gd name="T63" fmla="*/ 712 h 757"/>
                  <a:gd name="T64" fmla="*/ 639 w 812"/>
                  <a:gd name="T65" fmla="*/ 711 h 757"/>
                  <a:gd name="T66" fmla="*/ 727 w 812"/>
                  <a:gd name="T67" fmla="*/ 610 h 757"/>
                  <a:gd name="T68" fmla="*/ 733 w 812"/>
                  <a:gd name="T69" fmla="*/ 601 h 757"/>
                  <a:gd name="T70" fmla="*/ 802 w 812"/>
                  <a:gd name="T71" fmla="*/ 528 h 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2" h="757">
                    <a:moveTo>
                      <a:pt x="756" y="417"/>
                    </a:moveTo>
                    <a:lnTo>
                      <a:pt x="756" y="417"/>
                    </a:lnTo>
                    <a:cubicBezTo>
                      <a:pt x="753" y="414"/>
                      <a:pt x="752" y="409"/>
                      <a:pt x="754" y="405"/>
                    </a:cubicBezTo>
                    <a:lnTo>
                      <a:pt x="754" y="405"/>
                    </a:lnTo>
                    <a:cubicBezTo>
                      <a:pt x="773" y="379"/>
                      <a:pt x="810" y="314"/>
                      <a:pt x="775" y="265"/>
                    </a:cubicBezTo>
                    <a:lnTo>
                      <a:pt x="775" y="265"/>
                    </a:lnTo>
                    <a:cubicBezTo>
                      <a:pt x="745" y="223"/>
                      <a:pt x="701" y="220"/>
                      <a:pt x="679" y="221"/>
                    </a:cubicBezTo>
                    <a:lnTo>
                      <a:pt x="679" y="221"/>
                    </a:lnTo>
                    <a:cubicBezTo>
                      <a:pt x="675" y="222"/>
                      <a:pt x="673" y="221"/>
                      <a:pt x="671" y="218"/>
                    </a:cubicBezTo>
                    <a:lnTo>
                      <a:pt x="671" y="218"/>
                    </a:lnTo>
                    <a:cubicBezTo>
                      <a:pt x="669" y="217"/>
                      <a:pt x="667" y="214"/>
                      <a:pt x="667" y="211"/>
                    </a:cubicBezTo>
                    <a:lnTo>
                      <a:pt x="667" y="211"/>
                    </a:lnTo>
                    <a:cubicBezTo>
                      <a:pt x="671" y="175"/>
                      <a:pt x="670" y="111"/>
                      <a:pt x="626" y="92"/>
                    </a:cubicBezTo>
                    <a:lnTo>
                      <a:pt x="626" y="92"/>
                    </a:lnTo>
                    <a:cubicBezTo>
                      <a:pt x="583" y="74"/>
                      <a:pt x="538" y="86"/>
                      <a:pt x="515" y="95"/>
                    </a:cubicBezTo>
                    <a:lnTo>
                      <a:pt x="515" y="95"/>
                    </a:lnTo>
                    <a:cubicBezTo>
                      <a:pt x="511" y="97"/>
                      <a:pt x="506" y="95"/>
                      <a:pt x="503" y="91"/>
                    </a:cubicBezTo>
                    <a:lnTo>
                      <a:pt x="503" y="91"/>
                    </a:lnTo>
                    <a:cubicBezTo>
                      <a:pt x="488" y="62"/>
                      <a:pt x="443" y="0"/>
                      <a:pt x="346" y="48"/>
                    </a:cubicBezTo>
                    <a:lnTo>
                      <a:pt x="346" y="48"/>
                    </a:lnTo>
                    <a:cubicBezTo>
                      <a:pt x="291" y="76"/>
                      <a:pt x="266" y="114"/>
                      <a:pt x="255" y="148"/>
                    </a:cubicBezTo>
                    <a:lnTo>
                      <a:pt x="255" y="148"/>
                    </a:lnTo>
                    <a:cubicBezTo>
                      <a:pt x="143" y="86"/>
                      <a:pt x="8" y="132"/>
                      <a:pt x="6" y="132"/>
                    </a:cubicBezTo>
                    <a:lnTo>
                      <a:pt x="6" y="132"/>
                    </a:lnTo>
                    <a:cubicBezTo>
                      <a:pt x="2" y="134"/>
                      <a:pt x="0" y="137"/>
                      <a:pt x="0" y="140"/>
                    </a:cubicBezTo>
                    <a:lnTo>
                      <a:pt x="0" y="140"/>
                    </a:lnTo>
                    <a:cubicBezTo>
                      <a:pt x="0" y="144"/>
                      <a:pt x="2" y="147"/>
                      <a:pt x="6" y="149"/>
                    </a:cubicBezTo>
                    <a:lnTo>
                      <a:pt x="6" y="149"/>
                    </a:lnTo>
                    <a:cubicBezTo>
                      <a:pt x="70" y="168"/>
                      <a:pt x="116" y="206"/>
                      <a:pt x="143" y="261"/>
                    </a:cubicBezTo>
                    <a:lnTo>
                      <a:pt x="143" y="261"/>
                    </a:lnTo>
                    <a:cubicBezTo>
                      <a:pt x="209" y="394"/>
                      <a:pt x="138" y="586"/>
                      <a:pt x="137" y="588"/>
                    </a:cubicBezTo>
                    <a:lnTo>
                      <a:pt x="137" y="588"/>
                    </a:lnTo>
                    <a:cubicBezTo>
                      <a:pt x="135" y="592"/>
                      <a:pt x="138" y="597"/>
                      <a:pt x="141" y="598"/>
                    </a:cubicBezTo>
                    <a:lnTo>
                      <a:pt x="141" y="598"/>
                    </a:lnTo>
                    <a:cubicBezTo>
                      <a:pt x="145" y="600"/>
                      <a:pt x="151" y="599"/>
                      <a:pt x="152" y="595"/>
                    </a:cubicBezTo>
                    <a:lnTo>
                      <a:pt x="152" y="595"/>
                    </a:lnTo>
                    <a:cubicBezTo>
                      <a:pt x="162" y="578"/>
                      <a:pt x="181" y="567"/>
                      <a:pt x="194" y="570"/>
                    </a:cubicBezTo>
                    <a:lnTo>
                      <a:pt x="194" y="570"/>
                    </a:lnTo>
                    <a:cubicBezTo>
                      <a:pt x="207" y="574"/>
                      <a:pt x="214" y="591"/>
                      <a:pt x="213" y="617"/>
                    </a:cubicBezTo>
                    <a:lnTo>
                      <a:pt x="213" y="617"/>
                    </a:lnTo>
                    <a:cubicBezTo>
                      <a:pt x="211" y="685"/>
                      <a:pt x="153" y="704"/>
                      <a:pt x="151" y="705"/>
                    </a:cubicBezTo>
                    <a:lnTo>
                      <a:pt x="151" y="705"/>
                    </a:lnTo>
                    <a:cubicBezTo>
                      <a:pt x="148" y="706"/>
                      <a:pt x="145" y="708"/>
                      <a:pt x="145" y="711"/>
                    </a:cubicBezTo>
                    <a:lnTo>
                      <a:pt x="145" y="711"/>
                    </a:lnTo>
                    <a:cubicBezTo>
                      <a:pt x="145" y="714"/>
                      <a:pt x="145" y="717"/>
                      <a:pt x="147" y="719"/>
                    </a:cubicBezTo>
                    <a:lnTo>
                      <a:pt x="147" y="719"/>
                    </a:lnTo>
                    <a:cubicBezTo>
                      <a:pt x="161" y="735"/>
                      <a:pt x="182" y="756"/>
                      <a:pt x="220" y="756"/>
                    </a:cubicBezTo>
                    <a:lnTo>
                      <a:pt x="220" y="756"/>
                    </a:lnTo>
                    <a:cubicBezTo>
                      <a:pt x="221" y="756"/>
                      <a:pt x="222" y="756"/>
                      <a:pt x="224" y="756"/>
                    </a:cubicBezTo>
                    <a:lnTo>
                      <a:pt x="224" y="756"/>
                    </a:lnTo>
                    <a:cubicBezTo>
                      <a:pt x="263" y="754"/>
                      <a:pt x="317" y="706"/>
                      <a:pt x="342" y="675"/>
                    </a:cubicBezTo>
                    <a:lnTo>
                      <a:pt x="342" y="675"/>
                    </a:lnTo>
                    <a:cubicBezTo>
                      <a:pt x="361" y="650"/>
                      <a:pt x="375" y="623"/>
                      <a:pt x="386" y="595"/>
                    </a:cubicBezTo>
                    <a:lnTo>
                      <a:pt x="386" y="595"/>
                    </a:lnTo>
                    <a:cubicBezTo>
                      <a:pt x="389" y="610"/>
                      <a:pt x="396" y="625"/>
                      <a:pt x="412" y="636"/>
                    </a:cubicBezTo>
                    <a:lnTo>
                      <a:pt x="412" y="636"/>
                    </a:lnTo>
                    <a:cubicBezTo>
                      <a:pt x="453" y="664"/>
                      <a:pt x="496" y="644"/>
                      <a:pt x="518" y="629"/>
                    </a:cubicBezTo>
                    <a:lnTo>
                      <a:pt x="518" y="629"/>
                    </a:lnTo>
                    <a:cubicBezTo>
                      <a:pt x="520" y="629"/>
                      <a:pt x="523" y="628"/>
                      <a:pt x="525" y="629"/>
                    </a:cubicBezTo>
                    <a:lnTo>
                      <a:pt x="525" y="629"/>
                    </a:lnTo>
                    <a:cubicBezTo>
                      <a:pt x="529" y="629"/>
                      <a:pt x="530" y="632"/>
                      <a:pt x="532" y="634"/>
                    </a:cubicBezTo>
                    <a:lnTo>
                      <a:pt x="532" y="634"/>
                    </a:lnTo>
                    <a:cubicBezTo>
                      <a:pt x="542" y="665"/>
                      <a:pt x="568" y="712"/>
                      <a:pt x="626" y="712"/>
                    </a:cubicBezTo>
                    <a:lnTo>
                      <a:pt x="626" y="712"/>
                    </a:lnTo>
                    <a:cubicBezTo>
                      <a:pt x="630" y="712"/>
                      <a:pt x="635" y="712"/>
                      <a:pt x="639" y="711"/>
                    </a:cubicBezTo>
                    <a:lnTo>
                      <a:pt x="639" y="711"/>
                    </a:lnTo>
                    <a:cubicBezTo>
                      <a:pt x="716" y="703"/>
                      <a:pt x="727" y="632"/>
                      <a:pt x="727" y="610"/>
                    </a:cubicBezTo>
                    <a:lnTo>
                      <a:pt x="727" y="610"/>
                    </a:lnTo>
                    <a:cubicBezTo>
                      <a:pt x="727" y="607"/>
                      <a:pt x="730" y="603"/>
                      <a:pt x="733" y="601"/>
                    </a:cubicBezTo>
                    <a:lnTo>
                      <a:pt x="733" y="601"/>
                    </a:lnTo>
                    <a:cubicBezTo>
                      <a:pt x="774" y="583"/>
                      <a:pt x="797" y="558"/>
                      <a:pt x="802" y="528"/>
                    </a:cubicBezTo>
                    <a:lnTo>
                      <a:pt x="802" y="528"/>
                    </a:lnTo>
                    <a:cubicBezTo>
                      <a:pt x="811" y="481"/>
                      <a:pt x="773" y="435"/>
                      <a:pt x="756" y="4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" name="Freeform 121">
                <a:extLst>
                  <a:ext uri="{FF2B5EF4-FFF2-40B4-BE49-F238E27FC236}">
                    <a16:creationId xmlns:a16="http://schemas.microsoft.com/office/drawing/2014/main" id="{1A6C2673-5FF6-4993-BDB2-5739891E5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3439" y="8500861"/>
                <a:ext cx="486675" cy="482687"/>
              </a:xfrm>
              <a:custGeom>
                <a:avLst/>
                <a:gdLst>
                  <a:gd name="T0" fmla="*/ 191 w 539"/>
                  <a:gd name="T1" fmla="*/ 534 h 535"/>
                  <a:gd name="T2" fmla="*/ 191 w 539"/>
                  <a:gd name="T3" fmla="*/ 534 h 535"/>
                  <a:gd name="T4" fmla="*/ 182 w 539"/>
                  <a:gd name="T5" fmla="*/ 534 h 535"/>
                  <a:gd name="T6" fmla="*/ 182 w 539"/>
                  <a:gd name="T7" fmla="*/ 534 h 535"/>
                  <a:gd name="T8" fmla="*/ 81 w 539"/>
                  <a:gd name="T9" fmla="*/ 482 h 535"/>
                  <a:gd name="T10" fmla="*/ 81 w 539"/>
                  <a:gd name="T11" fmla="*/ 482 h 535"/>
                  <a:gd name="T12" fmla="*/ 26 w 539"/>
                  <a:gd name="T13" fmla="*/ 204 h 535"/>
                  <a:gd name="T14" fmla="*/ 26 w 539"/>
                  <a:gd name="T15" fmla="*/ 204 h 535"/>
                  <a:gd name="T16" fmla="*/ 47 w 539"/>
                  <a:gd name="T17" fmla="*/ 24 h 535"/>
                  <a:gd name="T18" fmla="*/ 47 w 539"/>
                  <a:gd name="T19" fmla="*/ 24 h 535"/>
                  <a:gd name="T20" fmla="*/ 57 w 539"/>
                  <a:gd name="T21" fmla="*/ 18 h 535"/>
                  <a:gd name="T22" fmla="*/ 57 w 539"/>
                  <a:gd name="T23" fmla="*/ 18 h 535"/>
                  <a:gd name="T24" fmla="*/ 64 w 539"/>
                  <a:gd name="T25" fmla="*/ 28 h 535"/>
                  <a:gd name="T26" fmla="*/ 64 w 539"/>
                  <a:gd name="T27" fmla="*/ 28 h 535"/>
                  <a:gd name="T28" fmla="*/ 95 w 539"/>
                  <a:gd name="T29" fmla="*/ 471 h 535"/>
                  <a:gd name="T30" fmla="*/ 95 w 539"/>
                  <a:gd name="T31" fmla="*/ 471 h 535"/>
                  <a:gd name="T32" fmla="*/ 182 w 539"/>
                  <a:gd name="T33" fmla="*/ 517 h 535"/>
                  <a:gd name="T34" fmla="*/ 182 w 539"/>
                  <a:gd name="T35" fmla="*/ 517 h 535"/>
                  <a:gd name="T36" fmla="*/ 191 w 539"/>
                  <a:gd name="T37" fmla="*/ 517 h 535"/>
                  <a:gd name="T38" fmla="*/ 191 w 539"/>
                  <a:gd name="T39" fmla="*/ 517 h 535"/>
                  <a:gd name="T40" fmla="*/ 521 w 539"/>
                  <a:gd name="T41" fmla="*/ 7 h 535"/>
                  <a:gd name="T42" fmla="*/ 521 w 539"/>
                  <a:gd name="T43" fmla="*/ 7 h 535"/>
                  <a:gd name="T44" fmla="*/ 531 w 539"/>
                  <a:gd name="T45" fmla="*/ 1 h 535"/>
                  <a:gd name="T46" fmla="*/ 531 w 539"/>
                  <a:gd name="T47" fmla="*/ 1 h 535"/>
                  <a:gd name="T48" fmla="*/ 537 w 539"/>
                  <a:gd name="T49" fmla="*/ 10 h 535"/>
                  <a:gd name="T50" fmla="*/ 537 w 539"/>
                  <a:gd name="T51" fmla="*/ 10 h 535"/>
                  <a:gd name="T52" fmla="*/ 461 w 539"/>
                  <a:gd name="T53" fmla="*/ 274 h 535"/>
                  <a:gd name="T54" fmla="*/ 461 w 539"/>
                  <a:gd name="T55" fmla="*/ 274 h 535"/>
                  <a:gd name="T56" fmla="*/ 191 w 539"/>
                  <a:gd name="T57" fmla="*/ 534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39" h="535">
                    <a:moveTo>
                      <a:pt x="191" y="534"/>
                    </a:moveTo>
                    <a:lnTo>
                      <a:pt x="191" y="534"/>
                    </a:lnTo>
                    <a:cubicBezTo>
                      <a:pt x="188" y="534"/>
                      <a:pt x="185" y="534"/>
                      <a:pt x="182" y="534"/>
                    </a:cubicBezTo>
                    <a:lnTo>
                      <a:pt x="182" y="534"/>
                    </a:lnTo>
                    <a:cubicBezTo>
                      <a:pt x="140" y="532"/>
                      <a:pt x="106" y="514"/>
                      <a:pt x="81" y="482"/>
                    </a:cubicBezTo>
                    <a:lnTo>
                      <a:pt x="81" y="482"/>
                    </a:lnTo>
                    <a:cubicBezTo>
                      <a:pt x="39" y="428"/>
                      <a:pt x="21" y="335"/>
                      <a:pt x="26" y="204"/>
                    </a:cubicBezTo>
                    <a:lnTo>
                      <a:pt x="26" y="204"/>
                    </a:lnTo>
                    <a:cubicBezTo>
                      <a:pt x="31" y="108"/>
                      <a:pt x="47" y="25"/>
                      <a:pt x="47" y="24"/>
                    </a:cubicBezTo>
                    <a:lnTo>
                      <a:pt x="47" y="24"/>
                    </a:lnTo>
                    <a:cubicBezTo>
                      <a:pt x="48" y="20"/>
                      <a:pt x="53" y="16"/>
                      <a:pt x="57" y="18"/>
                    </a:cubicBezTo>
                    <a:lnTo>
                      <a:pt x="57" y="18"/>
                    </a:lnTo>
                    <a:cubicBezTo>
                      <a:pt x="62" y="19"/>
                      <a:pt x="65" y="23"/>
                      <a:pt x="64" y="28"/>
                    </a:cubicBezTo>
                    <a:lnTo>
                      <a:pt x="64" y="28"/>
                    </a:lnTo>
                    <a:cubicBezTo>
                      <a:pt x="63" y="31"/>
                      <a:pt x="0" y="351"/>
                      <a:pt x="95" y="471"/>
                    </a:cubicBezTo>
                    <a:lnTo>
                      <a:pt x="95" y="471"/>
                    </a:lnTo>
                    <a:cubicBezTo>
                      <a:pt x="117" y="500"/>
                      <a:pt x="146" y="515"/>
                      <a:pt x="182" y="517"/>
                    </a:cubicBezTo>
                    <a:lnTo>
                      <a:pt x="182" y="517"/>
                    </a:lnTo>
                    <a:cubicBezTo>
                      <a:pt x="186" y="517"/>
                      <a:pt x="188" y="517"/>
                      <a:pt x="191" y="517"/>
                    </a:cubicBezTo>
                    <a:lnTo>
                      <a:pt x="191" y="517"/>
                    </a:lnTo>
                    <a:cubicBezTo>
                      <a:pt x="436" y="517"/>
                      <a:pt x="520" y="12"/>
                      <a:pt x="521" y="7"/>
                    </a:cubicBezTo>
                    <a:lnTo>
                      <a:pt x="521" y="7"/>
                    </a:lnTo>
                    <a:cubicBezTo>
                      <a:pt x="521" y="3"/>
                      <a:pt x="525" y="0"/>
                      <a:pt x="531" y="1"/>
                    </a:cubicBezTo>
                    <a:lnTo>
                      <a:pt x="531" y="1"/>
                    </a:lnTo>
                    <a:cubicBezTo>
                      <a:pt x="535" y="1"/>
                      <a:pt x="538" y="6"/>
                      <a:pt x="537" y="10"/>
                    </a:cubicBezTo>
                    <a:lnTo>
                      <a:pt x="537" y="10"/>
                    </a:lnTo>
                    <a:cubicBezTo>
                      <a:pt x="537" y="12"/>
                      <a:pt x="516" y="145"/>
                      <a:pt x="461" y="274"/>
                    </a:cubicBezTo>
                    <a:lnTo>
                      <a:pt x="461" y="274"/>
                    </a:lnTo>
                    <a:cubicBezTo>
                      <a:pt x="392" y="445"/>
                      <a:pt x="298" y="534"/>
                      <a:pt x="191" y="5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122">
                <a:extLst>
                  <a:ext uri="{FF2B5EF4-FFF2-40B4-BE49-F238E27FC236}">
                    <a16:creationId xmlns:a16="http://schemas.microsoft.com/office/drawing/2014/main" id="{771B138F-23E9-42B3-A401-5B8608FD8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6288" y="8516818"/>
                <a:ext cx="1200731" cy="2058397"/>
              </a:xfrm>
              <a:custGeom>
                <a:avLst/>
                <a:gdLst>
                  <a:gd name="T0" fmla="*/ 1212 w 1329"/>
                  <a:gd name="T1" fmla="*/ 1740 h 2275"/>
                  <a:gd name="T2" fmla="*/ 1212 w 1329"/>
                  <a:gd name="T3" fmla="*/ 1740 h 2275"/>
                  <a:gd name="T4" fmla="*/ 923 w 1329"/>
                  <a:gd name="T5" fmla="*/ 1038 h 2275"/>
                  <a:gd name="T6" fmla="*/ 923 w 1329"/>
                  <a:gd name="T7" fmla="*/ 1038 h 2275"/>
                  <a:gd name="T8" fmla="*/ 547 w 1329"/>
                  <a:gd name="T9" fmla="*/ 297 h 2275"/>
                  <a:gd name="T10" fmla="*/ 547 w 1329"/>
                  <a:gd name="T11" fmla="*/ 297 h 2275"/>
                  <a:gd name="T12" fmla="*/ 283 w 1329"/>
                  <a:gd name="T13" fmla="*/ 24 h 2275"/>
                  <a:gd name="T14" fmla="*/ 283 w 1329"/>
                  <a:gd name="T15" fmla="*/ 24 h 2275"/>
                  <a:gd name="T16" fmla="*/ 134 w 1329"/>
                  <a:gd name="T17" fmla="*/ 0 h 2275"/>
                  <a:gd name="T18" fmla="*/ 134 w 1329"/>
                  <a:gd name="T19" fmla="*/ 0 h 2275"/>
                  <a:gd name="T20" fmla="*/ 353 w 1329"/>
                  <a:gd name="T21" fmla="*/ 877 h 2275"/>
                  <a:gd name="T22" fmla="*/ 353 w 1329"/>
                  <a:gd name="T23" fmla="*/ 877 h 2275"/>
                  <a:gd name="T24" fmla="*/ 356 w 1329"/>
                  <a:gd name="T25" fmla="*/ 791 h 2275"/>
                  <a:gd name="T26" fmla="*/ 356 w 1329"/>
                  <a:gd name="T27" fmla="*/ 791 h 2275"/>
                  <a:gd name="T28" fmla="*/ 635 w 1329"/>
                  <a:gd name="T29" fmla="*/ 1146 h 2275"/>
                  <a:gd name="T30" fmla="*/ 635 w 1329"/>
                  <a:gd name="T31" fmla="*/ 1146 h 2275"/>
                  <a:gd name="T32" fmla="*/ 989 w 1329"/>
                  <a:gd name="T33" fmla="*/ 1778 h 2275"/>
                  <a:gd name="T34" fmla="*/ 989 w 1329"/>
                  <a:gd name="T35" fmla="*/ 1778 h 2275"/>
                  <a:gd name="T36" fmla="*/ 1098 w 1329"/>
                  <a:gd name="T37" fmla="*/ 2060 h 2275"/>
                  <a:gd name="T38" fmla="*/ 1098 w 1329"/>
                  <a:gd name="T39" fmla="*/ 2060 h 2275"/>
                  <a:gd name="T40" fmla="*/ 1138 w 1329"/>
                  <a:gd name="T41" fmla="*/ 1951 h 2275"/>
                  <a:gd name="T42" fmla="*/ 1138 w 1329"/>
                  <a:gd name="T43" fmla="*/ 1951 h 2275"/>
                  <a:gd name="T44" fmla="*/ 1145 w 1329"/>
                  <a:gd name="T45" fmla="*/ 2136 h 2275"/>
                  <a:gd name="T46" fmla="*/ 1145 w 1329"/>
                  <a:gd name="T47" fmla="*/ 2136 h 2275"/>
                  <a:gd name="T48" fmla="*/ 1126 w 1329"/>
                  <a:gd name="T49" fmla="*/ 2258 h 2275"/>
                  <a:gd name="T50" fmla="*/ 1126 w 1329"/>
                  <a:gd name="T51" fmla="*/ 2258 h 2275"/>
                  <a:gd name="T52" fmla="*/ 1197 w 1329"/>
                  <a:gd name="T53" fmla="*/ 2198 h 2275"/>
                  <a:gd name="T54" fmla="*/ 1197 w 1329"/>
                  <a:gd name="T55" fmla="*/ 2198 h 2275"/>
                  <a:gd name="T56" fmla="*/ 1288 w 1329"/>
                  <a:gd name="T57" fmla="*/ 2125 h 2275"/>
                  <a:gd name="T58" fmla="*/ 1288 w 1329"/>
                  <a:gd name="T59" fmla="*/ 2125 h 2275"/>
                  <a:gd name="T60" fmla="*/ 1212 w 1329"/>
                  <a:gd name="T61" fmla="*/ 1740 h 2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9" h="2275">
                    <a:moveTo>
                      <a:pt x="1212" y="1740"/>
                    </a:moveTo>
                    <a:lnTo>
                      <a:pt x="1212" y="1740"/>
                    </a:lnTo>
                    <a:cubicBezTo>
                      <a:pt x="1174" y="1665"/>
                      <a:pt x="1029" y="1236"/>
                      <a:pt x="923" y="1038"/>
                    </a:cubicBezTo>
                    <a:lnTo>
                      <a:pt x="923" y="1038"/>
                    </a:lnTo>
                    <a:cubicBezTo>
                      <a:pt x="817" y="839"/>
                      <a:pt x="678" y="545"/>
                      <a:pt x="547" y="297"/>
                    </a:cubicBezTo>
                    <a:lnTo>
                      <a:pt x="547" y="297"/>
                    </a:lnTo>
                    <a:cubicBezTo>
                      <a:pt x="417" y="49"/>
                      <a:pt x="283" y="24"/>
                      <a:pt x="283" y="24"/>
                    </a:cubicBezTo>
                    <a:lnTo>
                      <a:pt x="283" y="24"/>
                    </a:lnTo>
                    <a:cubicBezTo>
                      <a:pt x="233" y="15"/>
                      <a:pt x="183" y="8"/>
                      <a:pt x="134" y="0"/>
                    </a:cubicBezTo>
                    <a:lnTo>
                      <a:pt x="134" y="0"/>
                    </a:lnTo>
                    <a:cubicBezTo>
                      <a:pt x="134" y="0"/>
                      <a:pt x="0" y="558"/>
                      <a:pt x="353" y="877"/>
                    </a:cubicBezTo>
                    <a:lnTo>
                      <a:pt x="353" y="877"/>
                    </a:lnTo>
                    <a:cubicBezTo>
                      <a:pt x="354" y="849"/>
                      <a:pt x="355" y="820"/>
                      <a:pt x="356" y="791"/>
                    </a:cubicBezTo>
                    <a:lnTo>
                      <a:pt x="356" y="791"/>
                    </a:lnTo>
                    <a:cubicBezTo>
                      <a:pt x="423" y="895"/>
                      <a:pt x="635" y="1146"/>
                      <a:pt x="635" y="1146"/>
                    </a:cubicBezTo>
                    <a:lnTo>
                      <a:pt x="635" y="1146"/>
                    </a:lnTo>
                    <a:cubicBezTo>
                      <a:pt x="635" y="1146"/>
                      <a:pt x="958" y="1726"/>
                      <a:pt x="989" y="1778"/>
                    </a:cubicBezTo>
                    <a:lnTo>
                      <a:pt x="989" y="1778"/>
                    </a:lnTo>
                    <a:cubicBezTo>
                      <a:pt x="1054" y="1881"/>
                      <a:pt x="1064" y="2057"/>
                      <a:pt x="1098" y="2060"/>
                    </a:cubicBezTo>
                    <a:lnTo>
                      <a:pt x="1098" y="2060"/>
                    </a:lnTo>
                    <a:cubicBezTo>
                      <a:pt x="1133" y="2065"/>
                      <a:pt x="1138" y="1951"/>
                      <a:pt x="1138" y="1951"/>
                    </a:cubicBezTo>
                    <a:lnTo>
                      <a:pt x="1138" y="1951"/>
                    </a:lnTo>
                    <a:cubicBezTo>
                      <a:pt x="1172" y="1997"/>
                      <a:pt x="1166" y="2081"/>
                      <a:pt x="1145" y="2136"/>
                    </a:cubicBezTo>
                    <a:lnTo>
                      <a:pt x="1145" y="2136"/>
                    </a:lnTo>
                    <a:cubicBezTo>
                      <a:pt x="1125" y="2191"/>
                      <a:pt x="1090" y="2241"/>
                      <a:pt x="1126" y="2258"/>
                    </a:cubicBezTo>
                    <a:lnTo>
                      <a:pt x="1126" y="2258"/>
                    </a:lnTo>
                    <a:cubicBezTo>
                      <a:pt x="1163" y="2274"/>
                      <a:pt x="1197" y="2198"/>
                      <a:pt x="1197" y="2198"/>
                    </a:cubicBezTo>
                    <a:lnTo>
                      <a:pt x="1197" y="2198"/>
                    </a:lnTo>
                    <a:cubicBezTo>
                      <a:pt x="1234" y="2224"/>
                      <a:pt x="1248" y="2205"/>
                      <a:pt x="1288" y="2125"/>
                    </a:cubicBezTo>
                    <a:lnTo>
                      <a:pt x="1288" y="2125"/>
                    </a:lnTo>
                    <a:cubicBezTo>
                      <a:pt x="1328" y="2046"/>
                      <a:pt x="1252" y="1815"/>
                      <a:pt x="1212" y="17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123">
                <a:extLst>
                  <a:ext uri="{FF2B5EF4-FFF2-40B4-BE49-F238E27FC236}">
                    <a16:creationId xmlns:a16="http://schemas.microsoft.com/office/drawing/2014/main" id="{D8A5762A-1DE6-4397-BD42-33A04B6A6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2189" y="8508839"/>
                <a:ext cx="1176798" cy="2062388"/>
              </a:xfrm>
              <a:custGeom>
                <a:avLst/>
                <a:gdLst>
                  <a:gd name="T0" fmla="*/ 1099 w 1300"/>
                  <a:gd name="T1" fmla="*/ 1953 h 2279"/>
                  <a:gd name="T2" fmla="*/ 1106 w 1300"/>
                  <a:gd name="T3" fmla="*/ 1956 h 2279"/>
                  <a:gd name="T4" fmla="*/ 1114 w 1300"/>
                  <a:gd name="T5" fmla="*/ 2150 h 2279"/>
                  <a:gd name="T6" fmla="*/ 1099 w 1300"/>
                  <a:gd name="T7" fmla="*/ 2186 h 2279"/>
                  <a:gd name="T8" fmla="*/ 1091 w 1300"/>
                  <a:gd name="T9" fmla="*/ 2260 h 2279"/>
                  <a:gd name="T10" fmla="*/ 1105 w 1300"/>
                  <a:gd name="T11" fmla="*/ 2260 h 2279"/>
                  <a:gd name="T12" fmla="*/ 1151 w 1300"/>
                  <a:gd name="T13" fmla="*/ 2205 h 2279"/>
                  <a:gd name="T14" fmla="*/ 1156 w 1300"/>
                  <a:gd name="T15" fmla="*/ 2200 h 2279"/>
                  <a:gd name="T16" fmla="*/ 1163 w 1300"/>
                  <a:gd name="T17" fmla="*/ 2202 h 2279"/>
                  <a:gd name="T18" fmla="*/ 1188 w 1300"/>
                  <a:gd name="T19" fmla="*/ 2210 h 2279"/>
                  <a:gd name="T20" fmla="*/ 1242 w 1300"/>
                  <a:gd name="T21" fmla="*/ 2132 h 2279"/>
                  <a:gd name="T22" fmla="*/ 1167 w 1300"/>
                  <a:gd name="T23" fmla="*/ 1754 h 2279"/>
                  <a:gd name="T24" fmla="*/ 1086 w 1300"/>
                  <a:gd name="T25" fmla="*/ 1552 h 2279"/>
                  <a:gd name="T26" fmla="*/ 877 w 1300"/>
                  <a:gd name="T27" fmla="*/ 1052 h 2279"/>
                  <a:gd name="T28" fmla="*/ 701 w 1300"/>
                  <a:gd name="T29" fmla="*/ 704 h 2279"/>
                  <a:gd name="T30" fmla="*/ 501 w 1300"/>
                  <a:gd name="T31" fmla="*/ 312 h 2279"/>
                  <a:gd name="T32" fmla="*/ 323 w 1300"/>
                  <a:gd name="T33" fmla="*/ 85 h 2279"/>
                  <a:gd name="T34" fmla="*/ 101 w 1300"/>
                  <a:gd name="T35" fmla="*/ 19 h 2279"/>
                  <a:gd name="T36" fmla="*/ 307 w 1300"/>
                  <a:gd name="T37" fmla="*/ 869 h 2279"/>
                  <a:gd name="T38" fmla="*/ 308 w 1300"/>
                  <a:gd name="T39" fmla="*/ 801 h 2279"/>
                  <a:gd name="T40" fmla="*/ 314 w 1300"/>
                  <a:gd name="T41" fmla="*/ 793 h 2279"/>
                  <a:gd name="T42" fmla="*/ 323 w 1300"/>
                  <a:gd name="T43" fmla="*/ 797 h 2279"/>
                  <a:gd name="T44" fmla="*/ 602 w 1300"/>
                  <a:gd name="T45" fmla="*/ 1151 h 2279"/>
                  <a:gd name="T46" fmla="*/ 602 w 1300"/>
                  <a:gd name="T47" fmla="*/ 1153 h 2279"/>
                  <a:gd name="T48" fmla="*/ 958 w 1300"/>
                  <a:gd name="T49" fmla="*/ 1782 h 2279"/>
                  <a:gd name="T50" fmla="*/ 1026 w 1300"/>
                  <a:gd name="T51" fmla="*/ 1969 h 2279"/>
                  <a:gd name="T52" fmla="*/ 1060 w 1300"/>
                  <a:gd name="T53" fmla="*/ 2063 h 2279"/>
                  <a:gd name="T54" fmla="*/ 1066 w 1300"/>
                  <a:gd name="T55" fmla="*/ 2060 h 2279"/>
                  <a:gd name="T56" fmla="*/ 1091 w 1300"/>
                  <a:gd name="T57" fmla="*/ 1960 h 2279"/>
                  <a:gd name="T58" fmla="*/ 1096 w 1300"/>
                  <a:gd name="T59" fmla="*/ 1953 h 2279"/>
                  <a:gd name="T60" fmla="*/ 1099 w 1300"/>
                  <a:gd name="T61" fmla="*/ 1953 h 2279"/>
                  <a:gd name="T62" fmla="*/ 1098 w 1300"/>
                  <a:gd name="T63" fmla="*/ 2278 h 2279"/>
                  <a:gd name="T64" fmla="*/ 1084 w 1300"/>
                  <a:gd name="T65" fmla="*/ 2275 h 2279"/>
                  <a:gd name="T66" fmla="*/ 1083 w 1300"/>
                  <a:gd name="T67" fmla="*/ 2179 h 2279"/>
                  <a:gd name="T68" fmla="*/ 1098 w 1300"/>
                  <a:gd name="T69" fmla="*/ 2144 h 2279"/>
                  <a:gd name="T70" fmla="*/ 1105 w 1300"/>
                  <a:gd name="T71" fmla="*/ 1990 h 2279"/>
                  <a:gd name="T72" fmla="*/ 1077 w 1300"/>
                  <a:gd name="T73" fmla="*/ 2073 h 2279"/>
                  <a:gd name="T74" fmla="*/ 1059 w 1300"/>
                  <a:gd name="T75" fmla="*/ 2079 h 2279"/>
                  <a:gd name="T76" fmla="*/ 1009 w 1300"/>
                  <a:gd name="T77" fmla="*/ 1973 h 2279"/>
                  <a:gd name="T78" fmla="*/ 943 w 1300"/>
                  <a:gd name="T79" fmla="*/ 1792 h 2279"/>
                  <a:gd name="T80" fmla="*/ 588 w 1300"/>
                  <a:gd name="T81" fmla="*/ 1161 h 2279"/>
                  <a:gd name="T82" fmla="*/ 325 w 1300"/>
                  <a:gd name="T83" fmla="*/ 828 h 2279"/>
                  <a:gd name="T84" fmla="*/ 323 w 1300"/>
                  <a:gd name="T85" fmla="*/ 888 h 2279"/>
                  <a:gd name="T86" fmla="*/ 318 w 1300"/>
                  <a:gd name="T87" fmla="*/ 895 h 2279"/>
                  <a:gd name="T88" fmla="*/ 308 w 1300"/>
                  <a:gd name="T89" fmla="*/ 894 h 2279"/>
                  <a:gd name="T90" fmla="*/ 64 w 1300"/>
                  <a:gd name="T91" fmla="*/ 329 h 2279"/>
                  <a:gd name="T92" fmla="*/ 86 w 1300"/>
                  <a:gd name="T93" fmla="*/ 8 h 2279"/>
                  <a:gd name="T94" fmla="*/ 245 w 1300"/>
                  <a:gd name="T95" fmla="*/ 25 h 2279"/>
                  <a:gd name="T96" fmla="*/ 332 w 1300"/>
                  <a:gd name="T97" fmla="*/ 71 h 2279"/>
                  <a:gd name="T98" fmla="*/ 516 w 1300"/>
                  <a:gd name="T99" fmla="*/ 303 h 2279"/>
                  <a:gd name="T100" fmla="*/ 715 w 1300"/>
                  <a:gd name="T101" fmla="*/ 697 h 2279"/>
                  <a:gd name="T102" fmla="*/ 892 w 1300"/>
                  <a:gd name="T103" fmla="*/ 1043 h 2279"/>
                  <a:gd name="T104" fmla="*/ 1101 w 1300"/>
                  <a:gd name="T105" fmla="*/ 1546 h 2279"/>
                  <a:gd name="T106" fmla="*/ 1181 w 1300"/>
                  <a:gd name="T107" fmla="*/ 1746 h 2279"/>
                  <a:gd name="T108" fmla="*/ 1257 w 1300"/>
                  <a:gd name="T109" fmla="*/ 2140 h 2279"/>
                  <a:gd name="T110" fmla="*/ 1192 w 1300"/>
                  <a:gd name="T111" fmla="*/ 2226 h 2279"/>
                  <a:gd name="T112" fmla="*/ 1161 w 1300"/>
                  <a:gd name="T113" fmla="*/ 2220 h 2279"/>
                  <a:gd name="T114" fmla="*/ 1111 w 1300"/>
                  <a:gd name="T115" fmla="*/ 2276 h 2279"/>
                  <a:gd name="T116" fmla="*/ 1098 w 1300"/>
                  <a:gd name="T117" fmla="*/ 2278 h 2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00" h="2279">
                    <a:moveTo>
                      <a:pt x="1099" y="1953"/>
                    </a:moveTo>
                    <a:lnTo>
                      <a:pt x="1099" y="1953"/>
                    </a:lnTo>
                    <a:cubicBezTo>
                      <a:pt x="1102" y="1953"/>
                      <a:pt x="1104" y="1953"/>
                      <a:pt x="1106" y="1956"/>
                    </a:cubicBezTo>
                    <a:lnTo>
                      <a:pt x="1106" y="1956"/>
                    </a:lnTo>
                    <a:cubicBezTo>
                      <a:pt x="1141" y="2004"/>
                      <a:pt x="1136" y="2091"/>
                      <a:pt x="1114" y="2150"/>
                    </a:cubicBezTo>
                    <a:lnTo>
                      <a:pt x="1114" y="2150"/>
                    </a:lnTo>
                    <a:cubicBezTo>
                      <a:pt x="1109" y="2161"/>
                      <a:pt x="1104" y="2174"/>
                      <a:pt x="1099" y="2186"/>
                    </a:cubicBezTo>
                    <a:lnTo>
                      <a:pt x="1099" y="2186"/>
                    </a:lnTo>
                    <a:cubicBezTo>
                      <a:pt x="1079" y="2230"/>
                      <a:pt x="1072" y="2251"/>
                      <a:pt x="1091" y="2260"/>
                    </a:cubicBezTo>
                    <a:lnTo>
                      <a:pt x="1091" y="2260"/>
                    </a:lnTo>
                    <a:cubicBezTo>
                      <a:pt x="1095" y="2262"/>
                      <a:pt x="1100" y="2262"/>
                      <a:pt x="1105" y="2260"/>
                    </a:cubicBezTo>
                    <a:lnTo>
                      <a:pt x="1105" y="2260"/>
                    </a:lnTo>
                    <a:cubicBezTo>
                      <a:pt x="1125" y="2253"/>
                      <a:pt x="1145" y="2218"/>
                      <a:pt x="1151" y="2205"/>
                    </a:cubicBezTo>
                    <a:lnTo>
                      <a:pt x="1151" y="2205"/>
                    </a:lnTo>
                    <a:cubicBezTo>
                      <a:pt x="1151" y="2203"/>
                      <a:pt x="1153" y="2201"/>
                      <a:pt x="1156" y="2200"/>
                    </a:cubicBezTo>
                    <a:lnTo>
                      <a:pt x="1156" y="2200"/>
                    </a:lnTo>
                    <a:cubicBezTo>
                      <a:pt x="1158" y="2200"/>
                      <a:pt x="1161" y="2200"/>
                      <a:pt x="1163" y="2202"/>
                    </a:cubicBezTo>
                    <a:lnTo>
                      <a:pt x="1163" y="2202"/>
                    </a:lnTo>
                    <a:cubicBezTo>
                      <a:pt x="1174" y="2210"/>
                      <a:pt x="1182" y="2212"/>
                      <a:pt x="1188" y="2210"/>
                    </a:cubicBezTo>
                    <a:lnTo>
                      <a:pt x="1188" y="2210"/>
                    </a:lnTo>
                    <a:cubicBezTo>
                      <a:pt x="1203" y="2207"/>
                      <a:pt x="1219" y="2177"/>
                      <a:pt x="1242" y="2132"/>
                    </a:cubicBezTo>
                    <a:lnTo>
                      <a:pt x="1242" y="2132"/>
                    </a:lnTo>
                    <a:cubicBezTo>
                      <a:pt x="1280" y="2055"/>
                      <a:pt x="1206" y="1830"/>
                      <a:pt x="1167" y="1754"/>
                    </a:cubicBezTo>
                    <a:lnTo>
                      <a:pt x="1167" y="1754"/>
                    </a:lnTo>
                    <a:cubicBezTo>
                      <a:pt x="1151" y="1725"/>
                      <a:pt x="1123" y="1649"/>
                      <a:pt x="1086" y="1552"/>
                    </a:cubicBezTo>
                    <a:lnTo>
                      <a:pt x="1086" y="1552"/>
                    </a:lnTo>
                    <a:cubicBezTo>
                      <a:pt x="1025" y="1392"/>
                      <a:pt x="943" y="1175"/>
                      <a:pt x="877" y="1052"/>
                    </a:cubicBezTo>
                    <a:lnTo>
                      <a:pt x="877" y="1052"/>
                    </a:lnTo>
                    <a:cubicBezTo>
                      <a:pt x="825" y="953"/>
                      <a:pt x="764" y="832"/>
                      <a:pt x="701" y="704"/>
                    </a:cubicBezTo>
                    <a:lnTo>
                      <a:pt x="701" y="704"/>
                    </a:lnTo>
                    <a:cubicBezTo>
                      <a:pt x="635" y="573"/>
                      <a:pt x="567" y="437"/>
                      <a:pt x="501" y="312"/>
                    </a:cubicBezTo>
                    <a:lnTo>
                      <a:pt x="501" y="312"/>
                    </a:lnTo>
                    <a:cubicBezTo>
                      <a:pt x="435" y="185"/>
                      <a:pt x="368" y="119"/>
                      <a:pt x="323" y="85"/>
                    </a:cubicBezTo>
                    <a:lnTo>
                      <a:pt x="323" y="85"/>
                    </a:lnTo>
                    <a:cubicBezTo>
                      <a:pt x="276" y="49"/>
                      <a:pt x="243" y="42"/>
                      <a:pt x="243" y="42"/>
                    </a:cubicBezTo>
                    <a:lnTo>
                      <a:pt x="101" y="19"/>
                    </a:lnTo>
                    <a:lnTo>
                      <a:pt x="101" y="19"/>
                    </a:lnTo>
                    <a:cubicBezTo>
                      <a:pt x="87" y="86"/>
                      <a:pt x="0" y="575"/>
                      <a:pt x="307" y="869"/>
                    </a:cubicBezTo>
                    <a:lnTo>
                      <a:pt x="307" y="869"/>
                    </a:lnTo>
                    <a:cubicBezTo>
                      <a:pt x="308" y="847"/>
                      <a:pt x="308" y="824"/>
                      <a:pt x="308" y="801"/>
                    </a:cubicBezTo>
                    <a:lnTo>
                      <a:pt x="308" y="801"/>
                    </a:lnTo>
                    <a:cubicBezTo>
                      <a:pt x="308" y="797"/>
                      <a:pt x="311" y="794"/>
                      <a:pt x="314" y="793"/>
                    </a:cubicBezTo>
                    <a:lnTo>
                      <a:pt x="314" y="793"/>
                    </a:lnTo>
                    <a:cubicBezTo>
                      <a:pt x="318" y="791"/>
                      <a:pt x="322" y="793"/>
                      <a:pt x="323" y="797"/>
                    </a:cubicBezTo>
                    <a:lnTo>
                      <a:pt x="323" y="797"/>
                    </a:lnTo>
                    <a:cubicBezTo>
                      <a:pt x="389" y="898"/>
                      <a:pt x="600" y="1149"/>
                      <a:pt x="602" y="1151"/>
                    </a:cubicBezTo>
                    <a:lnTo>
                      <a:pt x="602" y="1151"/>
                    </a:lnTo>
                    <a:cubicBezTo>
                      <a:pt x="602" y="1151"/>
                      <a:pt x="602" y="1152"/>
                      <a:pt x="602" y="1153"/>
                    </a:cubicBezTo>
                    <a:lnTo>
                      <a:pt x="602" y="1153"/>
                    </a:lnTo>
                    <a:cubicBezTo>
                      <a:pt x="606" y="1158"/>
                      <a:pt x="927" y="1733"/>
                      <a:pt x="958" y="1782"/>
                    </a:cubicBezTo>
                    <a:lnTo>
                      <a:pt x="958" y="1782"/>
                    </a:lnTo>
                    <a:cubicBezTo>
                      <a:pt x="991" y="1837"/>
                      <a:pt x="1010" y="1910"/>
                      <a:pt x="1026" y="1969"/>
                    </a:cubicBezTo>
                    <a:lnTo>
                      <a:pt x="1026" y="1969"/>
                    </a:lnTo>
                    <a:cubicBezTo>
                      <a:pt x="1036" y="2010"/>
                      <a:pt x="1050" y="2061"/>
                      <a:pt x="1060" y="2063"/>
                    </a:cubicBezTo>
                    <a:lnTo>
                      <a:pt x="1060" y="2063"/>
                    </a:lnTo>
                    <a:cubicBezTo>
                      <a:pt x="1062" y="2063"/>
                      <a:pt x="1064" y="2063"/>
                      <a:pt x="1066" y="2060"/>
                    </a:cubicBezTo>
                    <a:lnTo>
                      <a:pt x="1066" y="2060"/>
                    </a:lnTo>
                    <a:cubicBezTo>
                      <a:pt x="1081" y="2048"/>
                      <a:pt x="1090" y="1992"/>
                      <a:pt x="1091" y="1960"/>
                    </a:cubicBezTo>
                    <a:lnTo>
                      <a:pt x="1091" y="1960"/>
                    </a:lnTo>
                    <a:cubicBezTo>
                      <a:pt x="1091" y="1957"/>
                      <a:pt x="1093" y="1954"/>
                      <a:pt x="1096" y="1953"/>
                    </a:cubicBezTo>
                    <a:lnTo>
                      <a:pt x="1096" y="1953"/>
                    </a:lnTo>
                    <a:cubicBezTo>
                      <a:pt x="1098" y="1953"/>
                      <a:pt x="1098" y="1953"/>
                      <a:pt x="1099" y="1953"/>
                    </a:cubicBezTo>
                    <a:close/>
                    <a:moveTo>
                      <a:pt x="1098" y="2278"/>
                    </a:moveTo>
                    <a:lnTo>
                      <a:pt x="1098" y="2278"/>
                    </a:lnTo>
                    <a:cubicBezTo>
                      <a:pt x="1093" y="2278"/>
                      <a:pt x="1088" y="2277"/>
                      <a:pt x="1084" y="2275"/>
                    </a:cubicBezTo>
                    <a:lnTo>
                      <a:pt x="1084" y="2275"/>
                    </a:lnTo>
                    <a:cubicBezTo>
                      <a:pt x="1049" y="2258"/>
                      <a:pt x="1065" y="2220"/>
                      <a:pt x="1083" y="2179"/>
                    </a:cubicBezTo>
                    <a:lnTo>
                      <a:pt x="1083" y="2179"/>
                    </a:lnTo>
                    <a:cubicBezTo>
                      <a:pt x="1088" y="2167"/>
                      <a:pt x="1094" y="2155"/>
                      <a:pt x="1098" y="2144"/>
                    </a:cubicBezTo>
                    <a:lnTo>
                      <a:pt x="1098" y="2144"/>
                    </a:lnTo>
                    <a:cubicBezTo>
                      <a:pt x="1115" y="2098"/>
                      <a:pt x="1121" y="2035"/>
                      <a:pt x="1105" y="1990"/>
                    </a:cubicBezTo>
                    <a:lnTo>
                      <a:pt x="1105" y="1990"/>
                    </a:lnTo>
                    <a:cubicBezTo>
                      <a:pt x="1102" y="2019"/>
                      <a:pt x="1094" y="2059"/>
                      <a:pt x="1077" y="2073"/>
                    </a:cubicBezTo>
                    <a:lnTo>
                      <a:pt x="1077" y="2073"/>
                    </a:lnTo>
                    <a:cubicBezTo>
                      <a:pt x="1072" y="2078"/>
                      <a:pt x="1065" y="2080"/>
                      <a:pt x="1059" y="2079"/>
                    </a:cubicBezTo>
                    <a:lnTo>
                      <a:pt x="1059" y="2079"/>
                    </a:lnTo>
                    <a:cubicBezTo>
                      <a:pt x="1036" y="2076"/>
                      <a:pt x="1026" y="2035"/>
                      <a:pt x="1009" y="1973"/>
                    </a:cubicBezTo>
                    <a:lnTo>
                      <a:pt x="1009" y="1973"/>
                    </a:lnTo>
                    <a:cubicBezTo>
                      <a:pt x="995" y="1916"/>
                      <a:pt x="976" y="1844"/>
                      <a:pt x="943" y="1792"/>
                    </a:cubicBezTo>
                    <a:lnTo>
                      <a:pt x="943" y="1792"/>
                    </a:lnTo>
                    <a:cubicBezTo>
                      <a:pt x="912" y="1742"/>
                      <a:pt x="607" y="1193"/>
                      <a:pt x="588" y="1161"/>
                    </a:cubicBezTo>
                    <a:lnTo>
                      <a:pt x="588" y="1161"/>
                    </a:lnTo>
                    <a:cubicBezTo>
                      <a:pt x="577" y="1149"/>
                      <a:pt x="401" y="938"/>
                      <a:pt x="325" y="828"/>
                    </a:cubicBezTo>
                    <a:lnTo>
                      <a:pt x="325" y="828"/>
                    </a:lnTo>
                    <a:cubicBezTo>
                      <a:pt x="325" y="849"/>
                      <a:pt x="323" y="869"/>
                      <a:pt x="323" y="888"/>
                    </a:cubicBezTo>
                    <a:lnTo>
                      <a:pt x="323" y="888"/>
                    </a:lnTo>
                    <a:cubicBezTo>
                      <a:pt x="323" y="891"/>
                      <a:pt x="320" y="894"/>
                      <a:pt x="318" y="895"/>
                    </a:cubicBezTo>
                    <a:lnTo>
                      <a:pt x="318" y="895"/>
                    </a:lnTo>
                    <a:cubicBezTo>
                      <a:pt x="314" y="897"/>
                      <a:pt x="311" y="896"/>
                      <a:pt x="308" y="894"/>
                    </a:cubicBezTo>
                    <a:lnTo>
                      <a:pt x="308" y="894"/>
                    </a:lnTo>
                    <a:cubicBezTo>
                      <a:pt x="207" y="801"/>
                      <a:pt x="82" y="629"/>
                      <a:pt x="64" y="329"/>
                    </a:cubicBezTo>
                    <a:lnTo>
                      <a:pt x="64" y="329"/>
                    </a:lnTo>
                    <a:cubicBezTo>
                      <a:pt x="53" y="150"/>
                      <a:pt x="86" y="9"/>
                      <a:pt x="86" y="8"/>
                    </a:cubicBezTo>
                    <a:lnTo>
                      <a:pt x="86" y="8"/>
                    </a:lnTo>
                    <a:cubicBezTo>
                      <a:pt x="87" y="4"/>
                      <a:pt x="91" y="0"/>
                      <a:pt x="96" y="2"/>
                    </a:cubicBezTo>
                    <a:lnTo>
                      <a:pt x="245" y="25"/>
                    </a:lnTo>
                    <a:lnTo>
                      <a:pt x="245" y="25"/>
                    </a:lnTo>
                    <a:cubicBezTo>
                      <a:pt x="247" y="25"/>
                      <a:pt x="282" y="32"/>
                      <a:pt x="332" y="71"/>
                    </a:cubicBezTo>
                    <a:lnTo>
                      <a:pt x="332" y="71"/>
                    </a:lnTo>
                    <a:cubicBezTo>
                      <a:pt x="378" y="105"/>
                      <a:pt x="448" y="173"/>
                      <a:pt x="516" y="303"/>
                    </a:cubicBezTo>
                    <a:lnTo>
                      <a:pt x="516" y="303"/>
                    </a:lnTo>
                    <a:cubicBezTo>
                      <a:pt x="582" y="429"/>
                      <a:pt x="650" y="565"/>
                      <a:pt x="715" y="697"/>
                    </a:cubicBezTo>
                    <a:lnTo>
                      <a:pt x="715" y="697"/>
                    </a:lnTo>
                    <a:cubicBezTo>
                      <a:pt x="779" y="824"/>
                      <a:pt x="840" y="945"/>
                      <a:pt x="892" y="1043"/>
                    </a:cubicBezTo>
                    <a:lnTo>
                      <a:pt x="892" y="1043"/>
                    </a:lnTo>
                    <a:cubicBezTo>
                      <a:pt x="958" y="1168"/>
                      <a:pt x="1041" y="1387"/>
                      <a:pt x="1101" y="1546"/>
                    </a:cubicBezTo>
                    <a:lnTo>
                      <a:pt x="1101" y="1546"/>
                    </a:lnTo>
                    <a:cubicBezTo>
                      <a:pt x="1138" y="1642"/>
                      <a:pt x="1167" y="1719"/>
                      <a:pt x="1181" y="1746"/>
                    </a:cubicBezTo>
                    <a:lnTo>
                      <a:pt x="1181" y="1746"/>
                    </a:lnTo>
                    <a:cubicBezTo>
                      <a:pt x="1223" y="1826"/>
                      <a:pt x="1299" y="2057"/>
                      <a:pt x="1257" y="2140"/>
                    </a:cubicBezTo>
                    <a:lnTo>
                      <a:pt x="1257" y="2140"/>
                    </a:lnTo>
                    <a:cubicBezTo>
                      <a:pt x="1228" y="2196"/>
                      <a:pt x="1213" y="2221"/>
                      <a:pt x="1192" y="2226"/>
                    </a:cubicBezTo>
                    <a:lnTo>
                      <a:pt x="1192" y="2226"/>
                    </a:lnTo>
                    <a:cubicBezTo>
                      <a:pt x="1181" y="2229"/>
                      <a:pt x="1171" y="2226"/>
                      <a:pt x="1161" y="2220"/>
                    </a:cubicBezTo>
                    <a:lnTo>
                      <a:pt x="1161" y="2220"/>
                    </a:lnTo>
                    <a:cubicBezTo>
                      <a:pt x="1153" y="2235"/>
                      <a:pt x="1134" y="2268"/>
                      <a:pt x="1111" y="2276"/>
                    </a:cubicBezTo>
                    <a:lnTo>
                      <a:pt x="1111" y="2276"/>
                    </a:lnTo>
                    <a:cubicBezTo>
                      <a:pt x="1107" y="2278"/>
                      <a:pt x="1102" y="2278"/>
                      <a:pt x="1098" y="2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124">
                <a:extLst>
                  <a:ext uri="{FF2B5EF4-FFF2-40B4-BE49-F238E27FC236}">
                    <a16:creationId xmlns:a16="http://schemas.microsoft.com/office/drawing/2014/main" id="{521936B0-551C-4809-90E6-410C4A8FF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3208" y="7998229"/>
                <a:ext cx="534545" cy="466731"/>
              </a:xfrm>
              <a:custGeom>
                <a:avLst/>
                <a:gdLst>
                  <a:gd name="T0" fmla="*/ 589 w 590"/>
                  <a:gd name="T1" fmla="*/ 66 h 518"/>
                  <a:gd name="T2" fmla="*/ 565 w 590"/>
                  <a:gd name="T3" fmla="*/ 36 h 518"/>
                  <a:gd name="T4" fmla="*/ 561 w 590"/>
                  <a:gd name="T5" fmla="*/ 31 h 518"/>
                  <a:gd name="T6" fmla="*/ 536 w 590"/>
                  <a:gd name="T7" fmla="*/ 0 h 518"/>
                  <a:gd name="T8" fmla="*/ 388 w 590"/>
                  <a:gd name="T9" fmla="*/ 17 h 518"/>
                  <a:gd name="T10" fmla="*/ 388 w 590"/>
                  <a:gd name="T11" fmla="*/ 17 h 518"/>
                  <a:gd name="T12" fmla="*/ 354 w 590"/>
                  <a:gd name="T13" fmla="*/ 32 h 518"/>
                  <a:gd name="T14" fmla="*/ 281 w 590"/>
                  <a:gd name="T15" fmla="*/ 89 h 518"/>
                  <a:gd name="T16" fmla="*/ 20 w 590"/>
                  <a:gd name="T17" fmla="*/ 298 h 518"/>
                  <a:gd name="T18" fmla="*/ 20 w 590"/>
                  <a:gd name="T19" fmla="*/ 298 h 518"/>
                  <a:gd name="T20" fmla="*/ 5 w 590"/>
                  <a:gd name="T21" fmla="*/ 345 h 518"/>
                  <a:gd name="T22" fmla="*/ 5 w 590"/>
                  <a:gd name="T23" fmla="*/ 345 h 518"/>
                  <a:gd name="T24" fmla="*/ 54 w 590"/>
                  <a:gd name="T25" fmla="*/ 440 h 518"/>
                  <a:gd name="T26" fmla="*/ 54 w 590"/>
                  <a:gd name="T27" fmla="*/ 440 h 518"/>
                  <a:gd name="T28" fmla="*/ 135 w 590"/>
                  <a:gd name="T29" fmla="*/ 508 h 518"/>
                  <a:gd name="T30" fmla="*/ 135 w 590"/>
                  <a:gd name="T31" fmla="*/ 508 h 518"/>
                  <a:gd name="T32" fmla="*/ 184 w 590"/>
                  <a:gd name="T33" fmla="*/ 503 h 518"/>
                  <a:gd name="T34" fmla="*/ 446 w 590"/>
                  <a:gd name="T35" fmla="*/ 295 h 518"/>
                  <a:gd name="T36" fmla="*/ 518 w 590"/>
                  <a:gd name="T37" fmla="*/ 238 h 518"/>
                  <a:gd name="T38" fmla="*/ 518 w 590"/>
                  <a:gd name="T39" fmla="*/ 238 h 518"/>
                  <a:gd name="T40" fmla="*/ 539 w 590"/>
                  <a:gd name="T41" fmla="*/ 208 h 518"/>
                  <a:gd name="T42" fmla="*/ 589 w 590"/>
                  <a:gd name="T43" fmla="*/ 66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90" h="518">
                    <a:moveTo>
                      <a:pt x="589" y="66"/>
                    </a:moveTo>
                    <a:lnTo>
                      <a:pt x="565" y="36"/>
                    </a:lnTo>
                    <a:lnTo>
                      <a:pt x="561" y="31"/>
                    </a:lnTo>
                    <a:lnTo>
                      <a:pt x="536" y="0"/>
                    </a:lnTo>
                    <a:lnTo>
                      <a:pt x="388" y="17"/>
                    </a:lnTo>
                    <a:lnTo>
                      <a:pt x="388" y="17"/>
                    </a:lnTo>
                    <a:cubicBezTo>
                      <a:pt x="375" y="19"/>
                      <a:pt x="363" y="24"/>
                      <a:pt x="354" y="32"/>
                    </a:cubicBezTo>
                    <a:lnTo>
                      <a:pt x="281" y="89"/>
                    </a:lnTo>
                    <a:lnTo>
                      <a:pt x="20" y="298"/>
                    </a:lnTo>
                    <a:lnTo>
                      <a:pt x="20" y="298"/>
                    </a:lnTo>
                    <a:cubicBezTo>
                      <a:pt x="6" y="309"/>
                      <a:pt x="0" y="328"/>
                      <a:pt x="5" y="345"/>
                    </a:cubicBezTo>
                    <a:lnTo>
                      <a:pt x="5" y="345"/>
                    </a:lnTo>
                    <a:cubicBezTo>
                      <a:pt x="13" y="371"/>
                      <a:pt x="26" y="405"/>
                      <a:pt x="54" y="440"/>
                    </a:cubicBezTo>
                    <a:lnTo>
                      <a:pt x="54" y="440"/>
                    </a:lnTo>
                    <a:cubicBezTo>
                      <a:pt x="81" y="474"/>
                      <a:pt x="111" y="495"/>
                      <a:pt x="135" y="508"/>
                    </a:cubicBezTo>
                    <a:lnTo>
                      <a:pt x="135" y="508"/>
                    </a:lnTo>
                    <a:cubicBezTo>
                      <a:pt x="151" y="517"/>
                      <a:pt x="170" y="515"/>
                      <a:pt x="184" y="503"/>
                    </a:cubicBezTo>
                    <a:lnTo>
                      <a:pt x="446" y="295"/>
                    </a:lnTo>
                    <a:lnTo>
                      <a:pt x="518" y="238"/>
                    </a:lnTo>
                    <a:lnTo>
                      <a:pt x="518" y="238"/>
                    </a:lnTo>
                    <a:cubicBezTo>
                      <a:pt x="527" y="230"/>
                      <a:pt x="535" y="220"/>
                      <a:pt x="539" y="208"/>
                    </a:cubicBezTo>
                    <a:lnTo>
                      <a:pt x="589" y="6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125">
                <a:extLst>
                  <a:ext uri="{FF2B5EF4-FFF2-40B4-BE49-F238E27FC236}">
                    <a16:creationId xmlns:a16="http://schemas.microsoft.com/office/drawing/2014/main" id="{A5D48D0C-0746-4FE3-8627-43DBC2D71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5229" y="7990251"/>
                <a:ext cx="550502" cy="482687"/>
              </a:xfrm>
              <a:custGeom>
                <a:avLst/>
                <a:gdLst>
                  <a:gd name="T0" fmla="*/ 542 w 609"/>
                  <a:gd name="T1" fmla="*/ 18 h 532"/>
                  <a:gd name="T2" fmla="*/ 397 w 609"/>
                  <a:gd name="T3" fmla="*/ 35 h 532"/>
                  <a:gd name="T4" fmla="*/ 397 w 609"/>
                  <a:gd name="T5" fmla="*/ 35 h 532"/>
                  <a:gd name="T6" fmla="*/ 368 w 609"/>
                  <a:gd name="T7" fmla="*/ 48 h 532"/>
                  <a:gd name="T8" fmla="*/ 34 w 609"/>
                  <a:gd name="T9" fmla="*/ 313 h 532"/>
                  <a:gd name="T10" fmla="*/ 34 w 609"/>
                  <a:gd name="T11" fmla="*/ 313 h 532"/>
                  <a:gd name="T12" fmla="*/ 22 w 609"/>
                  <a:gd name="T13" fmla="*/ 352 h 532"/>
                  <a:gd name="T14" fmla="*/ 22 w 609"/>
                  <a:gd name="T15" fmla="*/ 352 h 532"/>
                  <a:gd name="T16" fmla="*/ 69 w 609"/>
                  <a:gd name="T17" fmla="*/ 444 h 532"/>
                  <a:gd name="T18" fmla="*/ 69 w 609"/>
                  <a:gd name="T19" fmla="*/ 444 h 532"/>
                  <a:gd name="T20" fmla="*/ 147 w 609"/>
                  <a:gd name="T21" fmla="*/ 510 h 532"/>
                  <a:gd name="T22" fmla="*/ 147 w 609"/>
                  <a:gd name="T23" fmla="*/ 510 h 532"/>
                  <a:gd name="T24" fmla="*/ 189 w 609"/>
                  <a:gd name="T25" fmla="*/ 505 h 532"/>
                  <a:gd name="T26" fmla="*/ 521 w 609"/>
                  <a:gd name="T27" fmla="*/ 240 h 532"/>
                  <a:gd name="T28" fmla="*/ 521 w 609"/>
                  <a:gd name="T29" fmla="*/ 240 h 532"/>
                  <a:gd name="T30" fmla="*/ 540 w 609"/>
                  <a:gd name="T31" fmla="*/ 214 h 532"/>
                  <a:gd name="T32" fmla="*/ 588 w 609"/>
                  <a:gd name="T33" fmla="*/ 77 h 532"/>
                  <a:gd name="T34" fmla="*/ 542 w 609"/>
                  <a:gd name="T35" fmla="*/ 18 h 532"/>
                  <a:gd name="T36" fmla="*/ 165 w 609"/>
                  <a:gd name="T37" fmla="*/ 531 h 532"/>
                  <a:gd name="T38" fmla="*/ 165 w 609"/>
                  <a:gd name="T39" fmla="*/ 531 h 532"/>
                  <a:gd name="T40" fmla="*/ 140 w 609"/>
                  <a:gd name="T41" fmla="*/ 524 h 532"/>
                  <a:gd name="T42" fmla="*/ 140 w 609"/>
                  <a:gd name="T43" fmla="*/ 524 h 532"/>
                  <a:gd name="T44" fmla="*/ 56 w 609"/>
                  <a:gd name="T45" fmla="*/ 454 h 532"/>
                  <a:gd name="T46" fmla="*/ 56 w 609"/>
                  <a:gd name="T47" fmla="*/ 454 h 532"/>
                  <a:gd name="T48" fmla="*/ 6 w 609"/>
                  <a:gd name="T49" fmla="*/ 356 h 532"/>
                  <a:gd name="T50" fmla="*/ 6 w 609"/>
                  <a:gd name="T51" fmla="*/ 356 h 532"/>
                  <a:gd name="T52" fmla="*/ 24 w 609"/>
                  <a:gd name="T53" fmla="*/ 300 h 532"/>
                  <a:gd name="T54" fmla="*/ 358 w 609"/>
                  <a:gd name="T55" fmla="*/ 34 h 532"/>
                  <a:gd name="T56" fmla="*/ 358 w 609"/>
                  <a:gd name="T57" fmla="*/ 34 h 532"/>
                  <a:gd name="T58" fmla="*/ 395 w 609"/>
                  <a:gd name="T59" fmla="*/ 19 h 532"/>
                  <a:gd name="T60" fmla="*/ 549 w 609"/>
                  <a:gd name="T61" fmla="*/ 0 h 532"/>
                  <a:gd name="T62" fmla="*/ 608 w 609"/>
                  <a:gd name="T63" fmla="*/ 73 h 532"/>
                  <a:gd name="T64" fmla="*/ 556 w 609"/>
                  <a:gd name="T65" fmla="*/ 220 h 532"/>
                  <a:gd name="T66" fmla="*/ 556 w 609"/>
                  <a:gd name="T67" fmla="*/ 220 h 532"/>
                  <a:gd name="T68" fmla="*/ 532 w 609"/>
                  <a:gd name="T69" fmla="*/ 253 h 532"/>
                  <a:gd name="T70" fmla="*/ 199 w 609"/>
                  <a:gd name="T71" fmla="*/ 519 h 532"/>
                  <a:gd name="T72" fmla="*/ 199 w 609"/>
                  <a:gd name="T73" fmla="*/ 519 h 532"/>
                  <a:gd name="T74" fmla="*/ 165 w 609"/>
                  <a:gd name="T75" fmla="*/ 531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9" h="532">
                    <a:moveTo>
                      <a:pt x="542" y="18"/>
                    </a:moveTo>
                    <a:lnTo>
                      <a:pt x="397" y="35"/>
                    </a:lnTo>
                    <a:lnTo>
                      <a:pt x="397" y="35"/>
                    </a:lnTo>
                    <a:cubicBezTo>
                      <a:pt x="386" y="36"/>
                      <a:pt x="376" y="41"/>
                      <a:pt x="368" y="48"/>
                    </a:cubicBezTo>
                    <a:lnTo>
                      <a:pt x="34" y="313"/>
                    </a:lnTo>
                    <a:lnTo>
                      <a:pt x="34" y="313"/>
                    </a:lnTo>
                    <a:cubicBezTo>
                      <a:pt x="23" y="323"/>
                      <a:pt x="18" y="338"/>
                      <a:pt x="22" y="352"/>
                    </a:cubicBezTo>
                    <a:lnTo>
                      <a:pt x="22" y="352"/>
                    </a:lnTo>
                    <a:cubicBezTo>
                      <a:pt x="32" y="386"/>
                      <a:pt x="48" y="416"/>
                      <a:pt x="69" y="444"/>
                    </a:cubicBezTo>
                    <a:lnTo>
                      <a:pt x="69" y="444"/>
                    </a:lnTo>
                    <a:cubicBezTo>
                      <a:pt x="91" y="471"/>
                      <a:pt x="117" y="493"/>
                      <a:pt x="147" y="510"/>
                    </a:cubicBezTo>
                    <a:lnTo>
                      <a:pt x="147" y="510"/>
                    </a:lnTo>
                    <a:cubicBezTo>
                      <a:pt x="161" y="517"/>
                      <a:pt x="177" y="515"/>
                      <a:pt x="189" y="505"/>
                    </a:cubicBezTo>
                    <a:lnTo>
                      <a:pt x="521" y="240"/>
                    </a:lnTo>
                    <a:lnTo>
                      <a:pt x="521" y="240"/>
                    </a:lnTo>
                    <a:cubicBezTo>
                      <a:pt x="530" y="233"/>
                      <a:pt x="536" y="224"/>
                      <a:pt x="540" y="214"/>
                    </a:cubicBezTo>
                    <a:lnTo>
                      <a:pt x="588" y="77"/>
                    </a:lnTo>
                    <a:lnTo>
                      <a:pt x="542" y="18"/>
                    </a:lnTo>
                    <a:close/>
                    <a:moveTo>
                      <a:pt x="165" y="531"/>
                    </a:moveTo>
                    <a:lnTo>
                      <a:pt x="165" y="531"/>
                    </a:lnTo>
                    <a:cubicBezTo>
                      <a:pt x="156" y="531"/>
                      <a:pt x="147" y="528"/>
                      <a:pt x="140" y="524"/>
                    </a:cubicBezTo>
                    <a:lnTo>
                      <a:pt x="140" y="524"/>
                    </a:lnTo>
                    <a:cubicBezTo>
                      <a:pt x="107" y="506"/>
                      <a:pt x="79" y="483"/>
                      <a:pt x="56" y="454"/>
                    </a:cubicBezTo>
                    <a:lnTo>
                      <a:pt x="56" y="454"/>
                    </a:lnTo>
                    <a:cubicBezTo>
                      <a:pt x="33" y="426"/>
                      <a:pt x="16" y="392"/>
                      <a:pt x="6" y="356"/>
                    </a:cubicBezTo>
                    <a:lnTo>
                      <a:pt x="6" y="356"/>
                    </a:lnTo>
                    <a:cubicBezTo>
                      <a:pt x="0" y="335"/>
                      <a:pt x="8" y="313"/>
                      <a:pt x="24" y="300"/>
                    </a:cubicBezTo>
                    <a:lnTo>
                      <a:pt x="358" y="34"/>
                    </a:lnTo>
                    <a:lnTo>
                      <a:pt x="358" y="34"/>
                    </a:lnTo>
                    <a:cubicBezTo>
                      <a:pt x="369" y="26"/>
                      <a:pt x="381" y="21"/>
                      <a:pt x="395" y="19"/>
                    </a:cubicBezTo>
                    <a:lnTo>
                      <a:pt x="549" y="0"/>
                    </a:lnTo>
                    <a:lnTo>
                      <a:pt x="608" y="73"/>
                    </a:lnTo>
                    <a:lnTo>
                      <a:pt x="556" y="220"/>
                    </a:lnTo>
                    <a:lnTo>
                      <a:pt x="556" y="220"/>
                    </a:lnTo>
                    <a:cubicBezTo>
                      <a:pt x="551" y="233"/>
                      <a:pt x="543" y="244"/>
                      <a:pt x="532" y="253"/>
                    </a:cubicBezTo>
                    <a:lnTo>
                      <a:pt x="199" y="519"/>
                    </a:lnTo>
                    <a:lnTo>
                      <a:pt x="199" y="519"/>
                    </a:lnTo>
                    <a:cubicBezTo>
                      <a:pt x="189" y="527"/>
                      <a:pt x="177" y="531"/>
                      <a:pt x="165" y="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126">
                <a:extLst>
                  <a:ext uri="{FF2B5EF4-FFF2-40B4-BE49-F238E27FC236}">
                    <a16:creationId xmlns:a16="http://schemas.microsoft.com/office/drawing/2014/main" id="{6A2969EE-4ECC-4631-82A7-34870C20A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895" y="7970306"/>
                <a:ext cx="87761" cy="95739"/>
              </a:xfrm>
              <a:custGeom>
                <a:avLst/>
                <a:gdLst>
                  <a:gd name="T0" fmla="*/ 43 w 96"/>
                  <a:gd name="T1" fmla="*/ 90 h 105"/>
                  <a:gd name="T2" fmla="*/ 9 w 96"/>
                  <a:gd name="T3" fmla="*/ 46 h 105"/>
                  <a:gd name="T4" fmla="*/ 9 w 96"/>
                  <a:gd name="T5" fmla="*/ 46 h 105"/>
                  <a:gd name="T6" fmla="*/ 13 w 96"/>
                  <a:gd name="T7" fmla="*/ 9 h 105"/>
                  <a:gd name="T8" fmla="*/ 13 w 96"/>
                  <a:gd name="T9" fmla="*/ 9 h 105"/>
                  <a:gd name="T10" fmla="*/ 51 w 96"/>
                  <a:gd name="T11" fmla="*/ 14 h 105"/>
                  <a:gd name="T12" fmla="*/ 85 w 96"/>
                  <a:gd name="T13" fmla="*/ 57 h 105"/>
                  <a:gd name="T14" fmla="*/ 85 w 96"/>
                  <a:gd name="T15" fmla="*/ 57 h 105"/>
                  <a:gd name="T16" fmla="*/ 81 w 96"/>
                  <a:gd name="T17" fmla="*/ 95 h 105"/>
                  <a:gd name="T18" fmla="*/ 81 w 96"/>
                  <a:gd name="T19" fmla="*/ 95 h 105"/>
                  <a:gd name="T20" fmla="*/ 43 w 96"/>
                  <a:gd name="T21" fmla="*/ 9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105">
                    <a:moveTo>
                      <a:pt x="43" y="90"/>
                    </a:moveTo>
                    <a:lnTo>
                      <a:pt x="9" y="46"/>
                    </a:lnTo>
                    <a:lnTo>
                      <a:pt x="9" y="46"/>
                    </a:lnTo>
                    <a:cubicBezTo>
                      <a:pt x="0" y="36"/>
                      <a:pt x="2" y="19"/>
                      <a:pt x="13" y="9"/>
                    </a:cubicBezTo>
                    <a:lnTo>
                      <a:pt x="13" y="9"/>
                    </a:lnTo>
                    <a:cubicBezTo>
                      <a:pt x="25" y="0"/>
                      <a:pt x="42" y="2"/>
                      <a:pt x="51" y="14"/>
                    </a:cubicBezTo>
                    <a:lnTo>
                      <a:pt x="85" y="57"/>
                    </a:lnTo>
                    <a:lnTo>
                      <a:pt x="85" y="57"/>
                    </a:lnTo>
                    <a:cubicBezTo>
                      <a:pt x="95" y="68"/>
                      <a:pt x="93" y="85"/>
                      <a:pt x="81" y="95"/>
                    </a:cubicBezTo>
                    <a:lnTo>
                      <a:pt x="81" y="95"/>
                    </a:lnTo>
                    <a:cubicBezTo>
                      <a:pt x="70" y="104"/>
                      <a:pt x="53" y="101"/>
                      <a:pt x="43" y="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127">
                <a:extLst>
                  <a:ext uri="{FF2B5EF4-FFF2-40B4-BE49-F238E27FC236}">
                    <a16:creationId xmlns:a16="http://schemas.microsoft.com/office/drawing/2014/main" id="{D3C75659-E25D-487B-8F4F-5AF51E91E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3926" y="7962328"/>
                <a:ext cx="103718" cy="111696"/>
              </a:xfrm>
              <a:custGeom>
                <a:avLst/>
                <a:gdLst>
                  <a:gd name="T0" fmla="*/ 66 w 115"/>
                  <a:gd name="T1" fmla="*/ 101 h 122"/>
                  <a:gd name="T2" fmla="*/ 66 w 115"/>
                  <a:gd name="T3" fmla="*/ 101 h 122"/>
                  <a:gd name="T4" fmla="*/ 72 w 115"/>
                  <a:gd name="T5" fmla="*/ 104 h 122"/>
                  <a:gd name="T6" fmla="*/ 72 w 115"/>
                  <a:gd name="T7" fmla="*/ 104 h 122"/>
                  <a:gd name="T8" fmla="*/ 80 w 115"/>
                  <a:gd name="T9" fmla="*/ 103 h 122"/>
                  <a:gd name="T10" fmla="*/ 93 w 115"/>
                  <a:gd name="T11" fmla="*/ 91 h 122"/>
                  <a:gd name="T12" fmla="*/ 93 w 115"/>
                  <a:gd name="T13" fmla="*/ 91 h 122"/>
                  <a:gd name="T14" fmla="*/ 95 w 115"/>
                  <a:gd name="T15" fmla="*/ 79 h 122"/>
                  <a:gd name="T16" fmla="*/ 49 w 115"/>
                  <a:gd name="T17" fmla="*/ 21 h 122"/>
                  <a:gd name="T18" fmla="*/ 49 w 115"/>
                  <a:gd name="T19" fmla="*/ 21 h 122"/>
                  <a:gd name="T20" fmla="*/ 43 w 115"/>
                  <a:gd name="T21" fmla="*/ 17 h 122"/>
                  <a:gd name="T22" fmla="*/ 43 w 115"/>
                  <a:gd name="T23" fmla="*/ 17 h 122"/>
                  <a:gd name="T24" fmla="*/ 36 w 115"/>
                  <a:gd name="T25" fmla="*/ 19 h 122"/>
                  <a:gd name="T26" fmla="*/ 21 w 115"/>
                  <a:gd name="T27" fmla="*/ 30 h 122"/>
                  <a:gd name="T28" fmla="*/ 21 w 115"/>
                  <a:gd name="T29" fmla="*/ 30 h 122"/>
                  <a:gd name="T30" fmla="*/ 18 w 115"/>
                  <a:gd name="T31" fmla="*/ 36 h 122"/>
                  <a:gd name="T32" fmla="*/ 18 w 115"/>
                  <a:gd name="T33" fmla="*/ 36 h 122"/>
                  <a:gd name="T34" fmla="*/ 20 w 115"/>
                  <a:gd name="T35" fmla="*/ 44 h 122"/>
                  <a:gd name="T36" fmla="*/ 66 w 115"/>
                  <a:gd name="T37" fmla="*/ 101 h 122"/>
                  <a:gd name="T38" fmla="*/ 74 w 115"/>
                  <a:gd name="T39" fmla="*/ 121 h 122"/>
                  <a:gd name="T40" fmla="*/ 74 w 115"/>
                  <a:gd name="T41" fmla="*/ 121 h 122"/>
                  <a:gd name="T42" fmla="*/ 70 w 115"/>
                  <a:gd name="T43" fmla="*/ 121 h 122"/>
                  <a:gd name="T44" fmla="*/ 70 w 115"/>
                  <a:gd name="T45" fmla="*/ 121 h 122"/>
                  <a:gd name="T46" fmla="*/ 52 w 115"/>
                  <a:gd name="T47" fmla="*/ 111 h 122"/>
                  <a:gd name="T48" fmla="*/ 7 w 115"/>
                  <a:gd name="T49" fmla="*/ 54 h 122"/>
                  <a:gd name="T50" fmla="*/ 7 w 115"/>
                  <a:gd name="T51" fmla="*/ 54 h 122"/>
                  <a:gd name="T52" fmla="*/ 1 w 115"/>
                  <a:gd name="T53" fmla="*/ 34 h 122"/>
                  <a:gd name="T54" fmla="*/ 1 w 115"/>
                  <a:gd name="T55" fmla="*/ 34 h 122"/>
                  <a:gd name="T56" fmla="*/ 12 w 115"/>
                  <a:gd name="T57" fmla="*/ 17 h 122"/>
                  <a:gd name="T58" fmla="*/ 25 w 115"/>
                  <a:gd name="T59" fmla="*/ 6 h 122"/>
                  <a:gd name="T60" fmla="*/ 25 w 115"/>
                  <a:gd name="T61" fmla="*/ 6 h 122"/>
                  <a:gd name="T62" fmla="*/ 44 w 115"/>
                  <a:gd name="T63" fmla="*/ 1 h 122"/>
                  <a:gd name="T64" fmla="*/ 44 w 115"/>
                  <a:gd name="T65" fmla="*/ 1 h 122"/>
                  <a:gd name="T66" fmla="*/ 62 w 115"/>
                  <a:gd name="T67" fmla="*/ 10 h 122"/>
                  <a:gd name="T68" fmla="*/ 107 w 115"/>
                  <a:gd name="T69" fmla="*/ 67 h 122"/>
                  <a:gd name="T70" fmla="*/ 107 w 115"/>
                  <a:gd name="T71" fmla="*/ 67 h 122"/>
                  <a:gd name="T72" fmla="*/ 113 w 115"/>
                  <a:gd name="T73" fmla="*/ 87 h 122"/>
                  <a:gd name="T74" fmla="*/ 113 w 115"/>
                  <a:gd name="T75" fmla="*/ 87 h 122"/>
                  <a:gd name="T76" fmla="*/ 104 w 115"/>
                  <a:gd name="T77" fmla="*/ 104 h 122"/>
                  <a:gd name="T78" fmla="*/ 89 w 115"/>
                  <a:gd name="T79" fmla="*/ 116 h 122"/>
                  <a:gd name="T80" fmla="*/ 89 w 115"/>
                  <a:gd name="T81" fmla="*/ 116 h 122"/>
                  <a:gd name="T82" fmla="*/ 74 w 115"/>
                  <a:gd name="T83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22">
                    <a:moveTo>
                      <a:pt x="66" y="101"/>
                    </a:moveTo>
                    <a:lnTo>
                      <a:pt x="66" y="101"/>
                    </a:lnTo>
                    <a:cubicBezTo>
                      <a:pt x="68" y="103"/>
                      <a:pt x="70" y="104"/>
                      <a:pt x="72" y="104"/>
                    </a:cubicBezTo>
                    <a:lnTo>
                      <a:pt x="72" y="104"/>
                    </a:lnTo>
                    <a:cubicBezTo>
                      <a:pt x="74" y="104"/>
                      <a:pt x="77" y="104"/>
                      <a:pt x="80" y="103"/>
                    </a:cubicBezTo>
                    <a:lnTo>
                      <a:pt x="93" y="91"/>
                    </a:lnTo>
                    <a:lnTo>
                      <a:pt x="93" y="91"/>
                    </a:lnTo>
                    <a:cubicBezTo>
                      <a:pt x="97" y="88"/>
                      <a:pt x="98" y="82"/>
                      <a:pt x="95" y="79"/>
                    </a:cubicBezTo>
                    <a:lnTo>
                      <a:pt x="49" y="21"/>
                    </a:lnTo>
                    <a:lnTo>
                      <a:pt x="49" y="21"/>
                    </a:lnTo>
                    <a:cubicBezTo>
                      <a:pt x="48" y="18"/>
                      <a:pt x="45" y="18"/>
                      <a:pt x="43" y="17"/>
                    </a:cubicBezTo>
                    <a:lnTo>
                      <a:pt x="43" y="17"/>
                    </a:lnTo>
                    <a:cubicBezTo>
                      <a:pt x="40" y="17"/>
                      <a:pt x="37" y="18"/>
                      <a:pt x="36" y="19"/>
                    </a:cubicBezTo>
                    <a:lnTo>
                      <a:pt x="21" y="30"/>
                    </a:lnTo>
                    <a:lnTo>
                      <a:pt x="21" y="30"/>
                    </a:lnTo>
                    <a:cubicBezTo>
                      <a:pt x="20" y="32"/>
                      <a:pt x="18" y="34"/>
                      <a:pt x="18" y="36"/>
                    </a:cubicBezTo>
                    <a:lnTo>
                      <a:pt x="18" y="36"/>
                    </a:lnTo>
                    <a:cubicBezTo>
                      <a:pt x="18" y="39"/>
                      <a:pt x="19" y="41"/>
                      <a:pt x="20" y="44"/>
                    </a:cubicBezTo>
                    <a:lnTo>
                      <a:pt x="66" y="101"/>
                    </a:lnTo>
                    <a:close/>
                    <a:moveTo>
                      <a:pt x="74" y="121"/>
                    </a:moveTo>
                    <a:lnTo>
                      <a:pt x="74" y="121"/>
                    </a:lnTo>
                    <a:cubicBezTo>
                      <a:pt x="72" y="121"/>
                      <a:pt x="71" y="121"/>
                      <a:pt x="70" y="121"/>
                    </a:cubicBezTo>
                    <a:lnTo>
                      <a:pt x="70" y="121"/>
                    </a:lnTo>
                    <a:cubicBezTo>
                      <a:pt x="64" y="120"/>
                      <a:pt x="57" y="117"/>
                      <a:pt x="52" y="111"/>
                    </a:cubicBezTo>
                    <a:lnTo>
                      <a:pt x="7" y="54"/>
                    </a:lnTo>
                    <a:lnTo>
                      <a:pt x="7" y="54"/>
                    </a:lnTo>
                    <a:cubicBezTo>
                      <a:pt x="3" y="49"/>
                      <a:pt x="0" y="42"/>
                      <a:pt x="1" y="34"/>
                    </a:cubicBezTo>
                    <a:lnTo>
                      <a:pt x="1" y="34"/>
                    </a:lnTo>
                    <a:cubicBezTo>
                      <a:pt x="2" y="28"/>
                      <a:pt x="6" y="22"/>
                      <a:pt x="12" y="17"/>
                    </a:cubicBezTo>
                    <a:lnTo>
                      <a:pt x="25" y="6"/>
                    </a:lnTo>
                    <a:lnTo>
                      <a:pt x="25" y="6"/>
                    </a:lnTo>
                    <a:cubicBezTo>
                      <a:pt x="31" y="2"/>
                      <a:pt x="37" y="0"/>
                      <a:pt x="44" y="1"/>
                    </a:cubicBezTo>
                    <a:lnTo>
                      <a:pt x="44" y="1"/>
                    </a:lnTo>
                    <a:cubicBezTo>
                      <a:pt x="52" y="2"/>
                      <a:pt x="58" y="5"/>
                      <a:pt x="62" y="10"/>
                    </a:cubicBezTo>
                    <a:lnTo>
                      <a:pt x="107" y="67"/>
                    </a:lnTo>
                    <a:lnTo>
                      <a:pt x="107" y="67"/>
                    </a:lnTo>
                    <a:cubicBezTo>
                      <a:pt x="113" y="73"/>
                      <a:pt x="114" y="80"/>
                      <a:pt x="113" y="87"/>
                    </a:cubicBezTo>
                    <a:lnTo>
                      <a:pt x="113" y="87"/>
                    </a:lnTo>
                    <a:cubicBezTo>
                      <a:pt x="113" y="94"/>
                      <a:pt x="109" y="100"/>
                      <a:pt x="104" y="104"/>
                    </a:cubicBezTo>
                    <a:lnTo>
                      <a:pt x="89" y="116"/>
                    </a:lnTo>
                    <a:lnTo>
                      <a:pt x="89" y="116"/>
                    </a:lnTo>
                    <a:cubicBezTo>
                      <a:pt x="85" y="120"/>
                      <a:pt x="80" y="121"/>
                      <a:pt x="74" y="1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128">
                <a:extLst>
                  <a:ext uri="{FF2B5EF4-FFF2-40B4-BE49-F238E27FC236}">
                    <a16:creationId xmlns:a16="http://schemas.microsoft.com/office/drawing/2014/main" id="{9D2913E5-9B23-4A67-AB3E-0596BE83C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2990" y="8062055"/>
                <a:ext cx="347057" cy="343066"/>
              </a:xfrm>
              <a:custGeom>
                <a:avLst/>
                <a:gdLst>
                  <a:gd name="T0" fmla="*/ 218 w 383"/>
                  <a:gd name="T1" fmla="*/ 0 h 379"/>
                  <a:gd name="T2" fmla="*/ 193 w 383"/>
                  <a:gd name="T3" fmla="*/ 19 h 379"/>
                  <a:gd name="T4" fmla="*/ 0 w 383"/>
                  <a:gd name="T5" fmla="*/ 173 h 379"/>
                  <a:gd name="T6" fmla="*/ 0 w 383"/>
                  <a:gd name="T7" fmla="*/ 173 h 379"/>
                  <a:gd name="T8" fmla="*/ 76 w 383"/>
                  <a:gd name="T9" fmla="*/ 284 h 379"/>
                  <a:gd name="T10" fmla="*/ 76 w 383"/>
                  <a:gd name="T11" fmla="*/ 284 h 379"/>
                  <a:gd name="T12" fmla="*/ 165 w 383"/>
                  <a:gd name="T13" fmla="*/ 378 h 379"/>
                  <a:gd name="T14" fmla="*/ 165 w 383"/>
                  <a:gd name="T15" fmla="*/ 378 h 379"/>
                  <a:gd name="T16" fmla="*/ 358 w 383"/>
                  <a:gd name="T17" fmla="*/ 225 h 379"/>
                  <a:gd name="T18" fmla="*/ 382 w 383"/>
                  <a:gd name="T19" fmla="*/ 205 h 379"/>
                  <a:gd name="T20" fmla="*/ 382 w 383"/>
                  <a:gd name="T21" fmla="*/ 205 h 379"/>
                  <a:gd name="T22" fmla="*/ 296 w 383"/>
                  <a:gd name="T23" fmla="*/ 107 h 379"/>
                  <a:gd name="T24" fmla="*/ 296 w 383"/>
                  <a:gd name="T25" fmla="*/ 107 h 379"/>
                  <a:gd name="T26" fmla="*/ 218 w 383"/>
                  <a:gd name="T27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3" h="379">
                    <a:moveTo>
                      <a:pt x="218" y="0"/>
                    </a:moveTo>
                    <a:lnTo>
                      <a:pt x="193" y="19"/>
                    </a:lnTo>
                    <a:lnTo>
                      <a:pt x="0" y="173"/>
                    </a:lnTo>
                    <a:lnTo>
                      <a:pt x="0" y="173"/>
                    </a:lnTo>
                    <a:cubicBezTo>
                      <a:pt x="20" y="207"/>
                      <a:pt x="44" y="245"/>
                      <a:pt x="76" y="284"/>
                    </a:cubicBezTo>
                    <a:lnTo>
                      <a:pt x="76" y="284"/>
                    </a:lnTo>
                    <a:cubicBezTo>
                      <a:pt x="107" y="322"/>
                      <a:pt x="138" y="353"/>
                      <a:pt x="165" y="378"/>
                    </a:cubicBezTo>
                    <a:lnTo>
                      <a:pt x="165" y="378"/>
                    </a:lnTo>
                    <a:cubicBezTo>
                      <a:pt x="230" y="327"/>
                      <a:pt x="294" y="276"/>
                      <a:pt x="358" y="225"/>
                    </a:cubicBezTo>
                    <a:lnTo>
                      <a:pt x="382" y="205"/>
                    </a:lnTo>
                    <a:lnTo>
                      <a:pt x="382" y="205"/>
                    </a:lnTo>
                    <a:cubicBezTo>
                      <a:pt x="354" y="176"/>
                      <a:pt x="326" y="144"/>
                      <a:pt x="296" y="107"/>
                    </a:cubicBezTo>
                    <a:lnTo>
                      <a:pt x="296" y="107"/>
                    </a:lnTo>
                    <a:cubicBezTo>
                      <a:pt x="267" y="70"/>
                      <a:pt x="240" y="33"/>
                      <a:pt x="21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129">
                <a:extLst>
                  <a:ext uri="{FF2B5EF4-FFF2-40B4-BE49-F238E27FC236}">
                    <a16:creationId xmlns:a16="http://schemas.microsoft.com/office/drawing/2014/main" id="{A5B20AD7-8C1E-4737-A22B-65B1CF56D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5012" y="8050089"/>
                <a:ext cx="367001" cy="363011"/>
              </a:xfrm>
              <a:custGeom>
                <a:avLst/>
                <a:gdLst>
                  <a:gd name="T0" fmla="*/ 21 w 405"/>
                  <a:gd name="T1" fmla="*/ 187 h 402"/>
                  <a:gd name="T2" fmla="*/ 21 w 405"/>
                  <a:gd name="T3" fmla="*/ 187 h 402"/>
                  <a:gd name="T4" fmla="*/ 92 w 405"/>
                  <a:gd name="T5" fmla="*/ 290 h 402"/>
                  <a:gd name="T6" fmla="*/ 92 w 405"/>
                  <a:gd name="T7" fmla="*/ 290 h 402"/>
                  <a:gd name="T8" fmla="*/ 175 w 405"/>
                  <a:gd name="T9" fmla="*/ 380 h 402"/>
                  <a:gd name="T10" fmla="*/ 379 w 405"/>
                  <a:gd name="T11" fmla="*/ 216 h 402"/>
                  <a:gd name="T12" fmla="*/ 379 w 405"/>
                  <a:gd name="T13" fmla="*/ 216 h 402"/>
                  <a:gd name="T14" fmla="*/ 298 w 405"/>
                  <a:gd name="T15" fmla="*/ 123 h 402"/>
                  <a:gd name="T16" fmla="*/ 298 w 405"/>
                  <a:gd name="T17" fmla="*/ 123 h 402"/>
                  <a:gd name="T18" fmla="*/ 225 w 405"/>
                  <a:gd name="T19" fmla="*/ 24 h 402"/>
                  <a:gd name="T20" fmla="*/ 21 w 405"/>
                  <a:gd name="T21" fmla="*/ 187 h 402"/>
                  <a:gd name="T22" fmla="*/ 174 w 405"/>
                  <a:gd name="T23" fmla="*/ 401 h 402"/>
                  <a:gd name="T24" fmla="*/ 169 w 405"/>
                  <a:gd name="T25" fmla="*/ 396 h 402"/>
                  <a:gd name="T26" fmla="*/ 169 w 405"/>
                  <a:gd name="T27" fmla="*/ 396 h 402"/>
                  <a:gd name="T28" fmla="*/ 79 w 405"/>
                  <a:gd name="T29" fmla="*/ 301 h 402"/>
                  <a:gd name="T30" fmla="*/ 79 w 405"/>
                  <a:gd name="T31" fmla="*/ 301 h 402"/>
                  <a:gd name="T32" fmla="*/ 3 w 405"/>
                  <a:gd name="T33" fmla="*/ 189 h 402"/>
                  <a:gd name="T34" fmla="*/ 0 w 405"/>
                  <a:gd name="T35" fmla="*/ 183 h 402"/>
                  <a:gd name="T36" fmla="*/ 230 w 405"/>
                  <a:gd name="T37" fmla="*/ 0 h 402"/>
                  <a:gd name="T38" fmla="*/ 234 w 405"/>
                  <a:gd name="T39" fmla="*/ 7 h 402"/>
                  <a:gd name="T40" fmla="*/ 234 w 405"/>
                  <a:gd name="T41" fmla="*/ 7 h 402"/>
                  <a:gd name="T42" fmla="*/ 312 w 405"/>
                  <a:gd name="T43" fmla="*/ 113 h 402"/>
                  <a:gd name="T44" fmla="*/ 312 w 405"/>
                  <a:gd name="T45" fmla="*/ 113 h 402"/>
                  <a:gd name="T46" fmla="*/ 397 w 405"/>
                  <a:gd name="T47" fmla="*/ 212 h 402"/>
                  <a:gd name="T48" fmla="*/ 404 w 405"/>
                  <a:gd name="T49" fmla="*/ 219 h 402"/>
                  <a:gd name="T50" fmla="*/ 174 w 405"/>
                  <a:gd name="T51" fmla="*/ 4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5" h="402">
                    <a:moveTo>
                      <a:pt x="21" y="187"/>
                    </a:moveTo>
                    <a:lnTo>
                      <a:pt x="21" y="187"/>
                    </a:lnTo>
                    <a:cubicBezTo>
                      <a:pt x="42" y="223"/>
                      <a:pt x="66" y="258"/>
                      <a:pt x="92" y="290"/>
                    </a:cubicBezTo>
                    <a:lnTo>
                      <a:pt x="92" y="290"/>
                    </a:lnTo>
                    <a:cubicBezTo>
                      <a:pt x="117" y="322"/>
                      <a:pt x="145" y="352"/>
                      <a:pt x="175" y="380"/>
                    </a:cubicBezTo>
                    <a:lnTo>
                      <a:pt x="379" y="216"/>
                    </a:lnTo>
                    <a:lnTo>
                      <a:pt x="379" y="216"/>
                    </a:lnTo>
                    <a:cubicBezTo>
                      <a:pt x="350" y="187"/>
                      <a:pt x="324" y="156"/>
                      <a:pt x="298" y="123"/>
                    </a:cubicBezTo>
                    <a:lnTo>
                      <a:pt x="298" y="123"/>
                    </a:lnTo>
                    <a:cubicBezTo>
                      <a:pt x="273" y="92"/>
                      <a:pt x="248" y="58"/>
                      <a:pt x="225" y="24"/>
                    </a:cubicBezTo>
                    <a:lnTo>
                      <a:pt x="21" y="187"/>
                    </a:lnTo>
                    <a:close/>
                    <a:moveTo>
                      <a:pt x="174" y="401"/>
                    </a:moveTo>
                    <a:lnTo>
                      <a:pt x="169" y="396"/>
                    </a:lnTo>
                    <a:lnTo>
                      <a:pt x="169" y="396"/>
                    </a:lnTo>
                    <a:cubicBezTo>
                      <a:pt x="136" y="367"/>
                      <a:pt x="107" y="335"/>
                      <a:pt x="79" y="301"/>
                    </a:cubicBezTo>
                    <a:lnTo>
                      <a:pt x="79" y="301"/>
                    </a:lnTo>
                    <a:cubicBezTo>
                      <a:pt x="51" y="266"/>
                      <a:pt x="25" y="228"/>
                      <a:pt x="3" y="189"/>
                    </a:cubicBezTo>
                    <a:lnTo>
                      <a:pt x="0" y="183"/>
                    </a:lnTo>
                    <a:lnTo>
                      <a:pt x="230" y="0"/>
                    </a:lnTo>
                    <a:lnTo>
                      <a:pt x="234" y="7"/>
                    </a:lnTo>
                    <a:lnTo>
                      <a:pt x="234" y="7"/>
                    </a:lnTo>
                    <a:cubicBezTo>
                      <a:pt x="258" y="43"/>
                      <a:pt x="284" y="79"/>
                      <a:pt x="312" y="113"/>
                    </a:cubicBezTo>
                    <a:lnTo>
                      <a:pt x="312" y="113"/>
                    </a:lnTo>
                    <a:cubicBezTo>
                      <a:pt x="339" y="147"/>
                      <a:pt x="368" y="180"/>
                      <a:pt x="397" y="212"/>
                    </a:cubicBezTo>
                    <a:lnTo>
                      <a:pt x="404" y="219"/>
                    </a:lnTo>
                    <a:lnTo>
                      <a:pt x="174" y="40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130">
                <a:extLst>
                  <a:ext uri="{FF2B5EF4-FFF2-40B4-BE49-F238E27FC236}">
                    <a16:creationId xmlns:a16="http://schemas.microsoft.com/office/drawing/2014/main" id="{C06C9C48-F234-4911-A2ED-C59911182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2990" y="7946372"/>
                <a:ext cx="263283" cy="299184"/>
              </a:xfrm>
              <a:custGeom>
                <a:avLst/>
                <a:gdLst>
                  <a:gd name="T0" fmla="*/ 85 w 293"/>
                  <a:gd name="T1" fmla="*/ 183 h 329"/>
                  <a:gd name="T2" fmla="*/ 85 w 293"/>
                  <a:gd name="T3" fmla="*/ 183 h 329"/>
                  <a:gd name="T4" fmla="*/ 19 w 293"/>
                  <a:gd name="T5" fmla="*/ 215 h 329"/>
                  <a:gd name="T6" fmla="*/ 19 w 293"/>
                  <a:gd name="T7" fmla="*/ 215 h 329"/>
                  <a:gd name="T8" fmla="*/ 59 w 293"/>
                  <a:gd name="T9" fmla="*/ 318 h 329"/>
                  <a:gd name="T10" fmla="*/ 59 w 293"/>
                  <a:gd name="T11" fmla="*/ 318 h 329"/>
                  <a:gd name="T12" fmla="*/ 95 w 293"/>
                  <a:gd name="T13" fmla="*/ 231 h 329"/>
                  <a:gd name="T14" fmla="*/ 95 w 293"/>
                  <a:gd name="T15" fmla="*/ 231 h 329"/>
                  <a:gd name="T16" fmla="*/ 141 w 293"/>
                  <a:gd name="T17" fmla="*/ 244 h 329"/>
                  <a:gd name="T18" fmla="*/ 141 w 293"/>
                  <a:gd name="T19" fmla="*/ 244 h 329"/>
                  <a:gd name="T20" fmla="*/ 163 w 293"/>
                  <a:gd name="T21" fmla="*/ 158 h 329"/>
                  <a:gd name="T22" fmla="*/ 163 w 293"/>
                  <a:gd name="T23" fmla="*/ 158 h 329"/>
                  <a:gd name="T24" fmla="*/ 209 w 293"/>
                  <a:gd name="T25" fmla="*/ 176 h 329"/>
                  <a:gd name="T26" fmla="*/ 209 w 293"/>
                  <a:gd name="T27" fmla="*/ 176 h 329"/>
                  <a:gd name="T28" fmla="*/ 227 w 293"/>
                  <a:gd name="T29" fmla="*/ 108 h 329"/>
                  <a:gd name="T30" fmla="*/ 227 w 293"/>
                  <a:gd name="T31" fmla="*/ 108 h 329"/>
                  <a:gd name="T32" fmla="*/ 261 w 293"/>
                  <a:gd name="T33" fmla="*/ 129 h 329"/>
                  <a:gd name="T34" fmla="*/ 261 w 293"/>
                  <a:gd name="T35" fmla="*/ 129 h 329"/>
                  <a:gd name="T36" fmla="*/ 290 w 293"/>
                  <a:gd name="T37" fmla="*/ 34 h 329"/>
                  <a:gd name="T38" fmla="*/ 290 w 293"/>
                  <a:gd name="T39" fmla="*/ 34 h 329"/>
                  <a:gd name="T40" fmla="*/ 222 w 293"/>
                  <a:gd name="T41" fmla="*/ 62 h 329"/>
                  <a:gd name="T42" fmla="*/ 222 w 293"/>
                  <a:gd name="T43" fmla="*/ 62 h 329"/>
                  <a:gd name="T44" fmla="*/ 159 w 293"/>
                  <a:gd name="T45" fmla="*/ 100 h 329"/>
                  <a:gd name="T46" fmla="*/ 159 w 293"/>
                  <a:gd name="T47" fmla="*/ 100 h 329"/>
                  <a:gd name="T48" fmla="*/ 85 w 293"/>
                  <a:gd name="T49" fmla="*/ 183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3" h="329">
                    <a:moveTo>
                      <a:pt x="85" y="183"/>
                    </a:moveTo>
                    <a:lnTo>
                      <a:pt x="85" y="183"/>
                    </a:lnTo>
                    <a:cubicBezTo>
                      <a:pt x="85" y="183"/>
                      <a:pt x="38" y="159"/>
                      <a:pt x="19" y="215"/>
                    </a:cubicBezTo>
                    <a:lnTo>
                      <a:pt x="19" y="215"/>
                    </a:lnTo>
                    <a:cubicBezTo>
                      <a:pt x="0" y="272"/>
                      <a:pt x="30" y="328"/>
                      <a:pt x="59" y="318"/>
                    </a:cubicBezTo>
                    <a:lnTo>
                      <a:pt x="59" y="318"/>
                    </a:lnTo>
                    <a:cubicBezTo>
                      <a:pt x="89" y="308"/>
                      <a:pt x="95" y="231"/>
                      <a:pt x="95" y="231"/>
                    </a:cubicBezTo>
                    <a:lnTo>
                      <a:pt x="95" y="231"/>
                    </a:lnTo>
                    <a:cubicBezTo>
                      <a:pt x="95" y="231"/>
                      <a:pt x="112" y="261"/>
                      <a:pt x="141" y="244"/>
                    </a:cubicBezTo>
                    <a:lnTo>
                      <a:pt x="141" y="244"/>
                    </a:lnTo>
                    <a:cubicBezTo>
                      <a:pt x="170" y="228"/>
                      <a:pt x="163" y="158"/>
                      <a:pt x="163" y="158"/>
                    </a:cubicBezTo>
                    <a:lnTo>
                      <a:pt x="163" y="158"/>
                    </a:lnTo>
                    <a:cubicBezTo>
                      <a:pt x="163" y="158"/>
                      <a:pt x="183" y="189"/>
                      <a:pt x="209" y="176"/>
                    </a:cubicBezTo>
                    <a:lnTo>
                      <a:pt x="209" y="176"/>
                    </a:lnTo>
                    <a:cubicBezTo>
                      <a:pt x="224" y="167"/>
                      <a:pt x="227" y="108"/>
                      <a:pt x="227" y="108"/>
                    </a:cubicBezTo>
                    <a:lnTo>
                      <a:pt x="227" y="108"/>
                    </a:lnTo>
                    <a:cubicBezTo>
                      <a:pt x="227" y="108"/>
                      <a:pt x="238" y="137"/>
                      <a:pt x="261" y="129"/>
                    </a:cubicBezTo>
                    <a:lnTo>
                      <a:pt x="261" y="129"/>
                    </a:lnTo>
                    <a:cubicBezTo>
                      <a:pt x="284" y="121"/>
                      <a:pt x="292" y="69"/>
                      <a:pt x="290" y="34"/>
                    </a:cubicBezTo>
                    <a:lnTo>
                      <a:pt x="290" y="34"/>
                    </a:lnTo>
                    <a:cubicBezTo>
                      <a:pt x="289" y="0"/>
                      <a:pt x="237" y="1"/>
                      <a:pt x="222" y="62"/>
                    </a:cubicBezTo>
                    <a:lnTo>
                      <a:pt x="222" y="62"/>
                    </a:lnTo>
                    <a:cubicBezTo>
                      <a:pt x="222" y="62"/>
                      <a:pt x="180" y="45"/>
                      <a:pt x="159" y="100"/>
                    </a:cubicBezTo>
                    <a:lnTo>
                      <a:pt x="159" y="100"/>
                    </a:lnTo>
                    <a:cubicBezTo>
                      <a:pt x="159" y="100"/>
                      <a:pt x="96" y="80"/>
                      <a:pt x="85" y="1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131">
                <a:extLst>
                  <a:ext uri="{FF2B5EF4-FFF2-40B4-BE49-F238E27FC236}">
                    <a16:creationId xmlns:a16="http://schemas.microsoft.com/office/drawing/2014/main" id="{C9F18A9B-275C-40A3-A25C-04FF0429D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9003" y="7946372"/>
                <a:ext cx="275250" cy="295197"/>
              </a:xfrm>
              <a:custGeom>
                <a:avLst/>
                <a:gdLst>
                  <a:gd name="T0" fmla="*/ 65 w 304"/>
                  <a:gd name="T1" fmla="*/ 186 h 327"/>
                  <a:gd name="T2" fmla="*/ 53 w 304"/>
                  <a:gd name="T3" fmla="*/ 187 h 327"/>
                  <a:gd name="T4" fmla="*/ 31 w 304"/>
                  <a:gd name="T5" fmla="*/ 217 h 327"/>
                  <a:gd name="T6" fmla="*/ 42 w 304"/>
                  <a:gd name="T7" fmla="*/ 303 h 327"/>
                  <a:gd name="T8" fmla="*/ 60 w 304"/>
                  <a:gd name="T9" fmla="*/ 309 h 327"/>
                  <a:gd name="T10" fmla="*/ 89 w 304"/>
                  <a:gd name="T11" fmla="*/ 229 h 327"/>
                  <a:gd name="T12" fmla="*/ 96 w 304"/>
                  <a:gd name="T13" fmla="*/ 223 h 327"/>
                  <a:gd name="T14" fmla="*/ 105 w 304"/>
                  <a:gd name="T15" fmla="*/ 226 h 327"/>
                  <a:gd name="T16" fmla="*/ 140 w 304"/>
                  <a:gd name="T17" fmla="*/ 236 h 327"/>
                  <a:gd name="T18" fmla="*/ 157 w 304"/>
                  <a:gd name="T19" fmla="*/ 158 h 327"/>
                  <a:gd name="T20" fmla="*/ 163 w 304"/>
                  <a:gd name="T21" fmla="*/ 149 h 327"/>
                  <a:gd name="T22" fmla="*/ 173 w 304"/>
                  <a:gd name="T23" fmla="*/ 152 h 327"/>
                  <a:gd name="T24" fmla="*/ 207 w 304"/>
                  <a:gd name="T25" fmla="*/ 168 h 327"/>
                  <a:gd name="T26" fmla="*/ 222 w 304"/>
                  <a:gd name="T27" fmla="*/ 107 h 327"/>
                  <a:gd name="T28" fmla="*/ 229 w 304"/>
                  <a:gd name="T29" fmla="*/ 98 h 327"/>
                  <a:gd name="T30" fmla="*/ 239 w 304"/>
                  <a:gd name="T31" fmla="*/ 104 h 327"/>
                  <a:gd name="T32" fmla="*/ 262 w 304"/>
                  <a:gd name="T33" fmla="*/ 120 h 327"/>
                  <a:gd name="T34" fmla="*/ 285 w 304"/>
                  <a:gd name="T35" fmla="*/ 33 h 327"/>
                  <a:gd name="T36" fmla="*/ 273 w 304"/>
                  <a:gd name="T37" fmla="*/ 19 h 327"/>
                  <a:gd name="T38" fmla="*/ 233 w 304"/>
                  <a:gd name="T39" fmla="*/ 63 h 327"/>
                  <a:gd name="T40" fmla="*/ 229 w 304"/>
                  <a:gd name="T41" fmla="*/ 69 h 327"/>
                  <a:gd name="T42" fmla="*/ 222 w 304"/>
                  <a:gd name="T43" fmla="*/ 69 h 327"/>
                  <a:gd name="T44" fmla="*/ 169 w 304"/>
                  <a:gd name="T45" fmla="*/ 101 h 327"/>
                  <a:gd name="T46" fmla="*/ 159 w 304"/>
                  <a:gd name="T47" fmla="*/ 107 h 327"/>
                  <a:gd name="T48" fmla="*/ 127 w 304"/>
                  <a:gd name="T49" fmla="*/ 112 h 327"/>
                  <a:gd name="T50" fmla="*/ 96 w 304"/>
                  <a:gd name="T51" fmla="*/ 183 h 327"/>
                  <a:gd name="T52" fmla="*/ 92 w 304"/>
                  <a:gd name="T53" fmla="*/ 190 h 327"/>
                  <a:gd name="T54" fmla="*/ 84 w 304"/>
                  <a:gd name="T55" fmla="*/ 190 h 327"/>
                  <a:gd name="T56" fmla="*/ 56 w 304"/>
                  <a:gd name="T57" fmla="*/ 326 h 327"/>
                  <a:gd name="T58" fmla="*/ 31 w 304"/>
                  <a:gd name="T59" fmla="*/ 315 h 327"/>
                  <a:gd name="T60" fmla="*/ 15 w 304"/>
                  <a:gd name="T61" fmla="*/ 212 h 327"/>
                  <a:gd name="T62" fmla="*/ 47 w 304"/>
                  <a:gd name="T63" fmla="*/ 172 h 327"/>
                  <a:gd name="T64" fmla="*/ 81 w 304"/>
                  <a:gd name="T65" fmla="*/ 171 h 327"/>
                  <a:gd name="T66" fmla="*/ 119 w 304"/>
                  <a:gd name="T67" fmla="*/ 98 h 327"/>
                  <a:gd name="T68" fmla="*/ 157 w 304"/>
                  <a:gd name="T69" fmla="*/ 89 h 327"/>
                  <a:gd name="T70" fmla="*/ 189 w 304"/>
                  <a:gd name="T71" fmla="*/ 54 h 327"/>
                  <a:gd name="T72" fmla="*/ 219 w 304"/>
                  <a:gd name="T73" fmla="*/ 51 h 327"/>
                  <a:gd name="T74" fmla="*/ 275 w 304"/>
                  <a:gd name="T75" fmla="*/ 2 h 327"/>
                  <a:gd name="T76" fmla="*/ 301 w 304"/>
                  <a:gd name="T77" fmla="*/ 33 h 327"/>
                  <a:gd name="T78" fmla="*/ 267 w 304"/>
                  <a:gd name="T79" fmla="*/ 136 h 327"/>
                  <a:gd name="T80" fmla="*/ 237 w 304"/>
                  <a:gd name="T81" fmla="*/ 130 h 327"/>
                  <a:gd name="T82" fmla="*/ 215 w 304"/>
                  <a:gd name="T83" fmla="*/ 182 h 327"/>
                  <a:gd name="T84" fmla="*/ 175 w 304"/>
                  <a:gd name="T85" fmla="*/ 178 h 327"/>
                  <a:gd name="T86" fmla="*/ 148 w 304"/>
                  <a:gd name="T87" fmla="*/ 251 h 327"/>
                  <a:gd name="T88" fmla="*/ 104 w 304"/>
                  <a:gd name="T89" fmla="*/ 249 h 327"/>
                  <a:gd name="T90" fmla="*/ 65 w 304"/>
                  <a:gd name="T91" fmla="*/ 325 h 327"/>
                  <a:gd name="T92" fmla="*/ 56 w 304"/>
                  <a:gd name="T93" fmla="*/ 326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4" h="327">
                    <a:moveTo>
                      <a:pt x="65" y="186"/>
                    </a:moveTo>
                    <a:lnTo>
                      <a:pt x="65" y="186"/>
                    </a:lnTo>
                    <a:cubicBezTo>
                      <a:pt x="62" y="186"/>
                      <a:pt x="58" y="186"/>
                      <a:pt x="53" y="187"/>
                    </a:cubicBezTo>
                    <a:lnTo>
                      <a:pt x="53" y="187"/>
                    </a:lnTo>
                    <a:cubicBezTo>
                      <a:pt x="43" y="192"/>
                      <a:pt x="36" y="202"/>
                      <a:pt x="31" y="217"/>
                    </a:cubicBezTo>
                    <a:lnTo>
                      <a:pt x="31" y="217"/>
                    </a:lnTo>
                    <a:cubicBezTo>
                      <a:pt x="18" y="253"/>
                      <a:pt x="27" y="288"/>
                      <a:pt x="42" y="303"/>
                    </a:cubicBezTo>
                    <a:lnTo>
                      <a:pt x="42" y="303"/>
                    </a:lnTo>
                    <a:cubicBezTo>
                      <a:pt x="46" y="308"/>
                      <a:pt x="52" y="312"/>
                      <a:pt x="60" y="309"/>
                    </a:cubicBezTo>
                    <a:lnTo>
                      <a:pt x="60" y="309"/>
                    </a:lnTo>
                    <a:cubicBezTo>
                      <a:pt x="77" y="303"/>
                      <a:pt x="87" y="257"/>
                      <a:pt x="89" y="229"/>
                    </a:cubicBezTo>
                    <a:lnTo>
                      <a:pt x="89" y="229"/>
                    </a:lnTo>
                    <a:cubicBezTo>
                      <a:pt x="89" y="226"/>
                      <a:pt x="93" y="223"/>
                      <a:pt x="96" y="223"/>
                    </a:cubicBezTo>
                    <a:lnTo>
                      <a:pt x="96" y="223"/>
                    </a:lnTo>
                    <a:cubicBezTo>
                      <a:pt x="99" y="222"/>
                      <a:pt x="103" y="223"/>
                      <a:pt x="105" y="226"/>
                    </a:cubicBezTo>
                    <a:lnTo>
                      <a:pt x="105" y="226"/>
                    </a:lnTo>
                    <a:cubicBezTo>
                      <a:pt x="106" y="229"/>
                      <a:pt x="119" y="248"/>
                      <a:pt x="140" y="236"/>
                    </a:cubicBezTo>
                    <a:lnTo>
                      <a:pt x="140" y="236"/>
                    </a:lnTo>
                    <a:cubicBezTo>
                      <a:pt x="159" y="225"/>
                      <a:pt x="159" y="175"/>
                      <a:pt x="157" y="158"/>
                    </a:cubicBezTo>
                    <a:lnTo>
                      <a:pt x="157" y="158"/>
                    </a:lnTo>
                    <a:cubicBezTo>
                      <a:pt x="157" y="153"/>
                      <a:pt x="159" y="150"/>
                      <a:pt x="163" y="149"/>
                    </a:cubicBezTo>
                    <a:lnTo>
                      <a:pt x="163" y="149"/>
                    </a:lnTo>
                    <a:cubicBezTo>
                      <a:pt x="167" y="148"/>
                      <a:pt x="171" y="149"/>
                      <a:pt x="173" y="152"/>
                    </a:cubicBezTo>
                    <a:lnTo>
                      <a:pt x="173" y="152"/>
                    </a:lnTo>
                    <a:cubicBezTo>
                      <a:pt x="174" y="153"/>
                      <a:pt x="190" y="177"/>
                      <a:pt x="207" y="168"/>
                    </a:cubicBezTo>
                    <a:lnTo>
                      <a:pt x="207" y="168"/>
                    </a:lnTo>
                    <a:cubicBezTo>
                      <a:pt x="214" y="164"/>
                      <a:pt x="221" y="133"/>
                      <a:pt x="222" y="107"/>
                    </a:cubicBezTo>
                    <a:lnTo>
                      <a:pt x="222" y="107"/>
                    </a:lnTo>
                    <a:cubicBezTo>
                      <a:pt x="222" y="102"/>
                      <a:pt x="225" y="99"/>
                      <a:pt x="229" y="98"/>
                    </a:cubicBezTo>
                    <a:lnTo>
                      <a:pt x="229" y="98"/>
                    </a:lnTo>
                    <a:cubicBezTo>
                      <a:pt x="233" y="98"/>
                      <a:pt x="237" y="100"/>
                      <a:pt x="239" y="104"/>
                    </a:cubicBezTo>
                    <a:lnTo>
                      <a:pt x="239" y="104"/>
                    </a:lnTo>
                    <a:cubicBezTo>
                      <a:pt x="239" y="105"/>
                      <a:pt x="247" y="125"/>
                      <a:pt x="262" y="120"/>
                    </a:cubicBezTo>
                    <a:lnTo>
                      <a:pt x="262" y="120"/>
                    </a:lnTo>
                    <a:cubicBezTo>
                      <a:pt x="278" y="114"/>
                      <a:pt x="287" y="70"/>
                      <a:pt x="285" y="33"/>
                    </a:cubicBezTo>
                    <a:lnTo>
                      <a:pt x="285" y="33"/>
                    </a:lnTo>
                    <a:cubicBezTo>
                      <a:pt x="285" y="25"/>
                      <a:pt x="280" y="19"/>
                      <a:pt x="273" y="19"/>
                    </a:cubicBezTo>
                    <a:lnTo>
                      <a:pt x="273" y="19"/>
                    </a:lnTo>
                    <a:cubicBezTo>
                      <a:pt x="262" y="17"/>
                      <a:pt x="242" y="28"/>
                      <a:pt x="233" y="63"/>
                    </a:cubicBezTo>
                    <a:lnTo>
                      <a:pt x="233" y="63"/>
                    </a:lnTo>
                    <a:cubicBezTo>
                      <a:pt x="233" y="65"/>
                      <a:pt x="231" y="67"/>
                      <a:pt x="229" y="69"/>
                    </a:cubicBezTo>
                    <a:lnTo>
                      <a:pt x="229" y="69"/>
                    </a:lnTo>
                    <a:cubicBezTo>
                      <a:pt x="227" y="70"/>
                      <a:pt x="224" y="70"/>
                      <a:pt x="222" y="69"/>
                    </a:cubicBezTo>
                    <a:lnTo>
                      <a:pt x="222" y="69"/>
                    </a:lnTo>
                    <a:cubicBezTo>
                      <a:pt x="219" y="68"/>
                      <a:pt x="187" y="57"/>
                      <a:pt x="169" y="101"/>
                    </a:cubicBezTo>
                    <a:lnTo>
                      <a:pt x="169" y="101"/>
                    </a:lnTo>
                    <a:cubicBezTo>
                      <a:pt x="168" y="106"/>
                      <a:pt x="163" y="108"/>
                      <a:pt x="159" y="107"/>
                    </a:cubicBezTo>
                    <a:lnTo>
                      <a:pt x="159" y="107"/>
                    </a:lnTo>
                    <a:cubicBezTo>
                      <a:pt x="159" y="107"/>
                      <a:pt x="143" y="102"/>
                      <a:pt x="127" y="112"/>
                    </a:cubicBezTo>
                    <a:lnTo>
                      <a:pt x="127" y="112"/>
                    </a:lnTo>
                    <a:cubicBezTo>
                      <a:pt x="111" y="123"/>
                      <a:pt x="101" y="148"/>
                      <a:pt x="96" y="183"/>
                    </a:cubicBezTo>
                    <a:lnTo>
                      <a:pt x="96" y="183"/>
                    </a:lnTo>
                    <a:cubicBezTo>
                      <a:pt x="96" y="186"/>
                      <a:pt x="95" y="188"/>
                      <a:pt x="92" y="190"/>
                    </a:cubicBezTo>
                    <a:lnTo>
                      <a:pt x="92" y="190"/>
                    </a:lnTo>
                    <a:cubicBezTo>
                      <a:pt x="89" y="191"/>
                      <a:pt x="86" y="191"/>
                      <a:pt x="84" y="190"/>
                    </a:cubicBezTo>
                    <a:lnTo>
                      <a:pt x="84" y="190"/>
                    </a:lnTo>
                    <a:cubicBezTo>
                      <a:pt x="83" y="189"/>
                      <a:pt x="75" y="186"/>
                      <a:pt x="65" y="186"/>
                    </a:cubicBezTo>
                    <a:close/>
                    <a:moveTo>
                      <a:pt x="56" y="326"/>
                    </a:moveTo>
                    <a:lnTo>
                      <a:pt x="56" y="326"/>
                    </a:lnTo>
                    <a:cubicBezTo>
                      <a:pt x="47" y="326"/>
                      <a:pt x="38" y="323"/>
                      <a:pt x="31" y="315"/>
                    </a:cubicBezTo>
                    <a:lnTo>
                      <a:pt x="31" y="315"/>
                    </a:lnTo>
                    <a:cubicBezTo>
                      <a:pt x="11" y="296"/>
                      <a:pt x="0" y="255"/>
                      <a:pt x="15" y="212"/>
                    </a:cubicBezTo>
                    <a:lnTo>
                      <a:pt x="15" y="212"/>
                    </a:lnTo>
                    <a:cubicBezTo>
                      <a:pt x="21" y="192"/>
                      <a:pt x="32" y="178"/>
                      <a:pt x="47" y="172"/>
                    </a:cubicBezTo>
                    <a:lnTo>
                      <a:pt x="47" y="172"/>
                    </a:lnTo>
                    <a:cubicBezTo>
                      <a:pt x="60" y="167"/>
                      <a:pt x="73" y="169"/>
                      <a:pt x="81" y="171"/>
                    </a:cubicBezTo>
                    <a:lnTo>
                      <a:pt x="81" y="171"/>
                    </a:lnTo>
                    <a:cubicBezTo>
                      <a:pt x="86" y="135"/>
                      <a:pt x="99" y="111"/>
                      <a:pt x="119" y="98"/>
                    </a:cubicBezTo>
                    <a:lnTo>
                      <a:pt x="119" y="98"/>
                    </a:lnTo>
                    <a:cubicBezTo>
                      <a:pt x="133" y="89"/>
                      <a:pt x="148" y="88"/>
                      <a:pt x="157" y="89"/>
                    </a:cubicBezTo>
                    <a:lnTo>
                      <a:pt x="157" y="89"/>
                    </a:lnTo>
                    <a:cubicBezTo>
                      <a:pt x="164" y="72"/>
                      <a:pt x="175" y="60"/>
                      <a:pt x="189" y="54"/>
                    </a:cubicBezTo>
                    <a:lnTo>
                      <a:pt x="189" y="54"/>
                    </a:lnTo>
                    <a:cubicBezTo>
                      <a:pt x="200" y="49"/>
                      <a:pt x="212" y="50"/>
                      <a:pt x="219" y="51"/>
                    </a:cubicBezTo>
                    <a:lnTo>
                      <a:pt x="219" y="51"/>
                    </a:lnTo>
                    <a:cubicBezTo>
                      <a:pt x="231" y="15"/>
                      <a:pt x="255" y="0"/>
                      <a:pt x="275" y="2"/>
                    </a:cubicBezTo>
                    <a:lnTo>
                      <a:pt x="275" y="2"/>
                    </a:lnTo>
                    <a:cubicBezTo>
                      <a:pt x="290" y="4"/>
                      <a:pt x="301" y="15"/>
                      <a:pt x="301" y="33"/>
                    </a:cubicBezTo>
                    <a:lnTo>
                      <a:pt x="301" y="33"/>
                    </a:lnTo>
                    <a:cubicBezTo>
                      <a:pt x="303" y="69"/>
                      <a:pt x="296" y="126"/>
                      <a:pt x="267" y="136"/>
                    </a:cubicBezTo>
                    <a:lnTo>
                      <a:pt x="267" y="136"/>
                    </a:lnTo>
                    <a:cubicBezTo>
                      <a:pt x="255" y="140"/>
                      <a:pt x="244" y="136"/>
                      <a:pt x="237" y="130"/>
                    </a:cubicBezTo>
                    <a:lnTo>
                      <a:pt x="237" y="130"/>
                    </a:lnTo>
                    <a:cubicBezTo>
                      <a:pt x="233" y="150"/>
                      <a:pt x="227" y="176"/>
                      <a:pt x="215" y="182"/>
                    </a:cubicBezTo>
                    <a:lnTo>
                      <a:pt x="215" y="182"/>
                    </a:lnTo>
                    <a:cubicBezTo>
                      <a:pt x="200" y="191"/>
                      <a:pt x="186" y="186"/>
                      <a:pt x="175" y="178"/>
                    </a:cubicBezTo>
                    <a:lnTo>
                      <a:pt x="175" y="178"/>
                    </a:lnTo>
                    <a:cubicBezTo>
                      <a:pt x="175" y="202"/>
                      <a:pt x="170" y="238"/>
                      <a:pt x="148" y="251"/>
                    </a:cubicBezTo>
                    <a:lnTo>
                      <a:pt x="148" y="251"/>
                    </a:lnTo>
                    <a:cubicBezTo>
                      <a:pt x="130" y="260"/>
                      <a:pt x="115" y="256"/>
                      <a:pt x="104" y="249"/>
                    </a:cubicBezTo>
                    <a:lnTo>
                      <a:pt x="104" y="249"/>
                    </a:lnTo>
                    <a:cubicBezTo>
                      <a:pt x="101" y="274"/>
                      <a:pt x="89" y="317"/>
                      <a:pt x="65" y="325"/>
                    </a:cubicBezTo>
                    <a:lnTo>
                      <a:pt x="65" y="325"/>
                    </a:lnTo>
                    <a:cubicBezTo>
                      <a:pt x="62" y="326"/>
                      <a:pt x="59" y="326"/>
                      <a:pt x="56" y="3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132">
                <a:extLst>
                  <a:ext uri="{FF2B5EF4-FFF2-40B4-BE49-F238E27FC236}">
                    <a16:creationId xmlns:a16="http://schemas.microsoft.com/office/drawing/2014/main" id="{07B6EF29-31E6-4707-AA67-23BAA7186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0807" y="8101947"/>
                <a:ext cx="27923" cy="59838"/>
              </a:xfrm>
              <a:custGeom>
                <a:avLst/>
                <a:gdLst>
                  <a:gd name="T0" fmla="*/ 19 w 29"/>
                  <a:gd name="T1" fmla="*/ 66 h 67"/>
                  <a:gd name="T2" fmla="*/ 19 w 29"/>
                  <a:gd name="T3" fmla="*/ 66 h 67"/>
                  <a:gd name="T4" fmla="*/ 10 w 29"/>
                  <a:gd name="T5" fmla="*/ 59 h 67"/>
                  <a:gd name="T6" fmla="*/ 0 w 29"/>
                  <a:gd name="T7" fmla="*/ 11 h 67"/>
                  <a:gd name="T8" fmla="*/ 0 w 29"/>
                  <a:gd name="T9" fmla="*/ 11 h 67"/>
                  <a:gd name="T10" fmla="*/ 7 w 29"/>
                  <a:gd name="T11" fmla="*/ 1 h 67"/>
                  <a:gd name="T12" fmla="*/ 7 w 29"/>
                  <a:gd name="T13" fmla="*/ 1 h 67"/>
                  <a:gd name="T14" fmla="*/ 17 w 29"/>
                  <a:gd name="T15" fmla="*/ 8 h 67"/>
                  <a:gd name="T16" fmla="*/ 27 w 29"/>
                  <a:gd name="T17" fmla="*/ 56 h 67"/>
                  <a:gd name="T18" fmla="*/ 27 w 29"/>
                  <a:gd name="T19" fmla="*/ 56 h 67"/>
                  <a:gd name="T20" fmla="*/ 20 w 29"/>
                  <a:gd name="T21" fmla="*/ 66 h 67"/>
                  <a:gd name="T22" fmla="*/ 20 w 29"/>
                  <a:gd name="T23" fmla="*/ 66 h 67"/>
                  <a:gd name="T24" fmla="*/ 19 w 29"/>
                  <a:gd name="T25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67">
                    <a:moveTo>
                      <a:pt x="19" y="66"/>
                    </a:moveTo>
                    <a:lnTo>
                      <a:pt x="19" y="66"/>
                    </a:lnTo>
                    <a:cubicBezTo>
                      <a:pt x="15" y="66"/>
                      <a:pt x="11" y="63"/>
                      <a:pt x="10" y="59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6"/>
                      <a:pt x="3" y="2"/>
                      <a:pt x="7" y="1"/>
                    </a:cubicBezTo>
                    <a:lnTo>
                      <a:pt x="7" y="1"/>
                    </a:lnTo>
                    <a:cubicBezTo>
                      <a:pt x="11" y="0"/>
                      <a:pt x="16" y="3"/>
                      <a:pt x="17" y="8"/>
                    </a:cubicBezTo>
                    <a:lnTo>
                      <a:pt x="27" y="56"/>
                    </a:lnTo>
                    <a:lnTo>
                      <a:pt x="27" y="56"/>
                    </a:lnTo>
                    <a:cubicBezTo>
                      <a:pt x="28" y="61"/>
                      <a:pt x="25" y="65"/>
                      <a:pt x="20" y="66"/>
                    </a:cubicBezTo>
                    <a:lnTo>
                      <a:pt x="20" y="66"/>
                    </a:lnTo>
                    <a:cubicBezTo>
                      <a:pt x="20" y="66"/>
                      <a:pt x="20" y="66"/>
                      <a:pt x="19" y="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133">
                <a:extLst>
                  <a:ext uri="{FF2B5EF4-FFF2-40B4-BE49-F238E27FC236}">
                    <a16:creationId xmlns:a16="http://schemas.microsoft.com/office/drawing/2014/main" id="{240877A6-15D4-44A6-BD36-D09336050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8621" y="8026154"/>
                <a:ext cx="19947" cy="67814"/>
              </a:xfrm>
              <a:custGeom>
                <a:avLst/>
                <a:gdLst>
                  <a:gd name="T0" fmla="*/ 13 w 23"/>
                  <a:gd name="T1" fmla="*/ 75 h 76"/>
                  <a:gd name="T2" fmla="*/ 13 w 23"/>
                  <a:gd name="T3" fmla="*/ 75 h 76"/>
                  <a:gd name="T4" fmla="*/ 4 w 23"/>
                  <a:gd name="T5" fmla="*/ 68 h 76"/>
                  <a:gd name="T6" fmla="*/ 0 w 23"/>
                  <a:gd name="T7" fmla="*/ 9 h 76"/>
                  <a:gd name="T8" fmla="*/ 0 w 23"/>
                  <a:gd name="T9" fmla="*/ 9 h 76"/>
                  <a:gd name="T10" fmla="*/ 8 w 23"/>
                  <a:gd name="T11" fmla="*/ 1 h 76"/>
                  <a:gd name="T12" fmla="*/ 8 w 23"/>
                  <a:gd name="T13" fmla="*/ 1 h 76"/>
                  <a:gd name="T14" fmla="*/ 17 w 23"/>
                  <a:gd name="T15" fmla="*/ 8 h 76"/>
                  <a:gd name="T16" fmla="*/ 22 w 23"/>
                  <a:gd name="T17" fmla="*/ 66 h 76"/>
                  <a:gd name="T18" fmla="*/ 22 w 23"/>
                  <a:gd name="T19" fmla="*/ 66 h 76"/>
                  <a:gd name="T20" fmla="*/ 14 w 23"/>
                  <a:gd name="T21" fmla="*/ 75 h 76"/>
                  <a:gd name="T22" fmla="*/ 14 w 23"/>
                  <a:gd name="T23" fmla="*/ 75 h 76"/>
                  <a:gd name="T24" fmla="*/ 13 w 23"/>
                  <a:gd name="T25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76">
                    <a:moveTo>
                      <a:pt x="13" y="75"/>
                    </a:moveTo>
                    <a:lnTo>
                      <a:pt x="13" y="75"/>
                    </a:lnTo>
                    <a:cubicBezTo>
                      <a:pt x="9" y="75"/>
                      <a:pt x="4" y="72"/>
                      <a:pt x="4" y="6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1"/>
                      <a:pt x="8" y="1"/>
                    </a:cubicBezTo>
                    <a:lnTo>
                      <a:pt x="8" y="1"/>
                    </a:lnTo>
                    <a:cubicBezTo>
                      <a:pt x="13" y="0"/>
                      <a:pt x="17" y="3"/>
                      <a:pt x="17" y="8"/>
                    </a:cubicBezTo>
                    <a:lnTo>
                      <a:pt x="22" y="66"/>
                    </a:lnTo>
                    <a:lnTo>
                      <a:pt x="22" y="66"/>
                    </a:lnTo>
                    <a:cubicBezTo>
                      <a:pt x="22" y="71"/>
                      <a:pt x="18" y="75"/>
                      <a:pt x="14" y="75"/>
                    </a:cubicBezTo>
                    <a:lnTo>
                      <a:pt x="14" y="75"/>
                    </a:lnTo>
                    <a:cubicBezTo>
                      <a:pt x="13" y="75"/>
                      <a:pt x="13" y="75"/>
                      <a:pt x="13" y="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134">
                <a:extLst>
                  <a:ext uri="{FF2B5EF4-FFF2-40B4-BE49-F238E27FC236}">
                    <a16:creationId xmlns:a16="http://schemas.microsoft.com/office/drawing/2014/main" id="{A925A5AF-8A52-4435-8C73-F024DF4C2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460" y="7994241"/>
                <a:ext cx="19944" cy="59836"/>
              </a:xfrm>
              <a:custGeom>
                <a:avLst/>
                <a:gdLst>
                  <a:gd name="T0" fmla="*/ 13 w 23"/>
                  <a:gd name="T1" fmla="*/ 63 h 64"/>
                  <a:gd name="T2" fmla="*/ 13 w 23"/>
                  <a:gd name="T3" fmla="*/ 63 h 64"/>
                  <a:gd name="T4" fmla="*/ 5 w 23"/>
                  <a:gd name="T5" fmla="*/ 55 h 64"/>
                  <a:gd name="T6" fmla="*/ 0 w 23"/>
                  <a:gd name="T7" fmla="*/ 10 h 64"/>
                  <a:gd name="T8" fmla="*/ 0 w 23"/>
                  <a:gd name="T9" fmla="*/ 10 h 64"/>
                  <a:gd name="T10" fmla="*/ 7 w 23"/>
                  <a:gd name="T11" fmla="*/ 0 h 64"/>
                  <a:gd name="T12" fmla="*/ 7 w 23"/>
                  <a:gd name="T13" fmla="*/ 0 h 64"/>
                  <a:gd name="T14" fmla="*/ 16 w 23"/>
                  <a:gd name="T15" fmla="*/ 8 h 64"/>
                  <a:gd name="T16" fmla="*/ 22 w 23"/>
                  <a:gd name="T17" fmla="*/ 54 h 64"/>
                  <a:gd name="T18" fmla="*/ 22 w 23"/>
                  <a:gd name="T19" fmla="*/ 54 h 64"/>
                  <a:gd name="T20" fmla="*/ 14 w 23"/>
                  <a:gd name="T21" fmla="*/ 63 h 64"/>
                  <a:gd name="T22" fmla="*/ 14 w 23"/>
                  <a:gd name="T23" fmla="*/ 63 h 64"/>
                  <a:gd name="T24" fmla="*/ 13 w 23"/>
                  <a:gd name="T25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64">
                    <a:moveTo>
                      <a:pt x="13" y="63"/>
                    </a:moveTo>
                    <a:lnTo>
                      <a:pt x="13" y="63"/>
                    </a:lnTo>
                    <a:cubicBezTo>
                      <a:pt x="9" y="63"/>
                      <a:pt x="5" y="60"/>
                      <a:pt x="5" y="5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6"/>
                      <a:pt x="3" y="2"/>
                      <a:pt x="7" y="0"/>
                    </a:cubicBezTo>
                    <a:lnTo>
                      <a:pt x="7" y="0"/>
                    </a:lnTo>
                    <a:cubicBezTo>
                      <a:pt x="12" y="0"/>
                      <a:pt x="16" y="3"/>
                      <a:pt x="16" y="8"/>
                    </a:cubicBezTo>
                    <a:lnTo>
                      <a:pt x="22" y="54"/>
                    </a:lnTo>
                    <a:lnTo>
                      <a:pt x="22" y="54"/>
                    </a:lnTo>
                    <a:cubicBezTo>
                      <a:pt x="22" y="59"/>
                      <a:pt x="19" y="62"/>
                      <a:pt x="14" y="63"/>
                    </a:cubicBezTo>
                    <a:lnTo>
                      <a:pt x="14" y="63"/>
                    </a:lnTo>
                    <a:cubicBezTo>
                      <a:pt x="14" y="63"/>
                      <a:pt x="14" y="63"/>
                      <a:pt x="13" y="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135">
                <a:extLst>
                  <a:ext uri="{FF2B5EF4-FFF2-40B4-BE49-F238E27FC236}">
                    <a16:creationId xmlns:a16="http://schemas.microsoft.com/office/drawing/2014/main" id="{08C25AA6-032B-46F8-91B7-750AD6F0C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8513" y="8221621"/>
                <a:ext cx="119674" cy="183501"/>
              </a:xfrm>
              <a:custGeom>
                <a:avLst/>
                <a:gdLst>
                  <a:gd name="T0" fmla="*/ 47 w 132"/>
                  <a:gd name="T1" fmla="*/ 143 h 203"/>
                  <a:gd name="T2" fmla="*/ 47 w 132"/>
                  <a:gd name="T3" fmla="*/ 143 h 203"/>
                  <a:gd name="T4" fmla="*/ 69 w 132"/>
                  <a:gd name="T5" fmla="*/ 15 h 203"/>
                  <a:gd name="T6" fmla="*/ 69 w 132"/>
                  <a:gd name="T7" fmla="*/ 15 h 203"/>
                  <a:gd name="T8" fmla="*/ 127 w 132"/>
                  <a:gd name="T9" fmla="*/ 80 h 203"/>
                  <a:gd name="T10" fmla="*/ 127 w 132"/>
                  <a:gd name="T11" fmla="*/ 80 h 203"/>
                  <a:gd name="T12" fmla="*/ 87 w 132"/>
                  <a:gd name="T13" fmla="*/ 168 h 203"/>
                  <a:gd name="T14" fmla="*/ 87 w 132"/>
                  <a:gd name="T15" fmla="*/ 168 h 203"/>
                  <a:gd name="T16" fmla="*/ 0 w 132"/>
                  <a:gd name="T17" fmla="*/ 181 h 203"/>
                  <a:gd name="T18" fmla="*/ 47 w 132"/>
                  <a:gd name="T19" fmla="*/ 14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2" h="203">
                    <a:moveTo>
                      <a:pt x="47" y="143"/>
                    </a:moveTo>
                    <a:lnTo>
                      <a:pt x="47" y="143"/>
                    </a:lnTo>
                    <a:cubicBezTo>
                      <a:pt x="47" y="143"/>
                      <a:pt x="39" y="28"/>
                      <a:pt x="69" y="15"/>
                    </a:cubicBezTo>
                    <a:lnTo>
                      <a:pt x="69" y="15"/>
                    </a:lnTo>
                    <a:cubicBezTo>
                      <a:pt x="100" y="0"/>
                      <a:pt x="127" y="80"/>
                      <a:pt x="127" y="80"/>
                    </a:cubicBezTo>
                    <a:lnTo>
                      <a:pt x="127" y="80"/>
                    </a:lnTo>
                    <a:cubicBezTo>
                      <a:pt x="127" y="80"/>
                      <a:pt x="131" y="134"/>
                      <a:pt x="87" y="168"/>
                    </a:cubicBezTo>
                    <a:lnTo>
                      <a:pt x="87" y="168"/>
                    </a:lnTo>
                    <a:cubicBezTo>
                      <a:pt x="42" y="202"/>
                      <a:pt x="0" y="181"/>
                      <a:pt x="0" y="181"/>
                    </a:cubicBezTo>
                    <a:lnTo>
                      <a:pt x="47" y="14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136">
                <a:extLst>
                  <a:ext uri="{FF2B5EF4-FFF2-40B4-BE49-F238E27FC236}">
                    <a16:creationId xmlns:a16="http://schemas.microsoft.com/office/drawing/2014/main" id="{7281264A-6462-41A8-BEDA-2CB126168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0534" y="8225612"/>
                <a:ext cx="135631" cy="175522"/>
              </a:xfrm>
              <a:custGeom>
                <a:avLst/>
                <a:gdLst>
                  <a:gd name="T0" fmla="*/ 26 w 150"/>
                  <a:gd name="T1" fmla="*/ 174 h 194"/>
                  <a:gd name="T2" fmla="*/ 26 w 150"/>
                  <a:gd name="T3" fmla="*/ 174 h 194"/>
                  <a:gd name="T4" fmla="*/ 91 w 150"/>
                  <a:gd name="T5" fmla="*/ 157 h 194"/>
                  <a:gd name="T6" fmla="*/ 91 w 150"/>
                  <a:gd name="T7" fmla="*/ 157 h 194"/>
                  <a:gd name="T8" fmla="*/ 127 w 150"/>
                  <a:gd name="T9" fmla="*/ 78 h 194"/>
                  <a:gd name="T10" fmla="*/ 127 w 150"/>
                  <a:gd name="T11" fmla="*/ 78 h 194"/>
                  <a:gd name="T12" fmla="*/ 90 w 150"/>
                  <a:gd name="T13" fmla="*/ 18 h 194"/>
                  <a:gd name="T14" fmla="*/ 90 w 150"/>
                  <a:gd name="T15" fmla="*/ 18 h 194"/>
                  <a:gd name="T16" fmla="*/ 82 w 150"/>
                  <a:gd name="T17" fmla="*/ 18 h 194"/>
                  <a:gd name="T18" fmla="*/ 82 w 150"/>
                  <a:gd name="T19" fmla="*/ 18 h 194"/>
                  <a:gd name="T20" fmla="*/ 64 w 150"/>
                  <a:gd name="T21" fmla="*/ 139 h 194"/>
                  <a:gd name="T22" fmla="*/ 64 w 150"/>
                  <a:gd name="T23" fmla="*/ 139 h 194"/>
                  <a:gd name="T24" fmla="*/ 62 w 150"/>
                  <a:gd name="T25" fmla="*/ 146 h 194"/>
                  <a:gd name="T26" fmla="*/ 26 w 150"/>
                  <a:gd name="T27" fmla="*/ 174 h 194"/>
                  <a:gd name="T28" fmla="*/ 41 w 150"/>
                  <a:gd name="T29" fmla="*/ 193 h 194"/>
                  <a:gd name="T30" fmla="*/ 41 w 150"/>
                  <a:gd name="T31" fmla="*/ 193 h 194"/>
                  <a:gd name="T32" fmla="*/ 4 w 150"/>
                  <a:gd name="T33" fmla="*/ 185 h 194"/>
                  <a:gd name="T34" fmla="*/ 4 w 150"/>
                  <a:gd name="T35" fmla="*/ 185 h 194"/>
                  <a:gd name="T36" fmla="*/ 0 w 150"/>
                  <a:gd name="T37" fmla="*/ 178 h 194"/>
                  <a:gd name="T38" fmla="*/ 0 w 150"/>
                  <a:gd name="T39" fmla="*/ 178 h 194"/>
                  <a:gd name="T40" fmla="*/ 4 w 150"/>
                  <a:gd name="T41" fmla="*/ 171 h 194"/>
                  <a:gd name="T42" fmla="*/ 47 w 150"/>
                  <a:gd name="T43" fmla="*/ 135 h 194"/>
                  <a:gd name="T44" fmla="*/ 47 w 150"/>
                  <a:gd name="T45" fmla="*/ 135 h 194"/>
                  <a:gd name="T46" fmla="*/ 75 w 150"/>
                  <a:gd name="T47" fmla="*/ 2 h 194"/>
                  <a:gd name="T48" fmla="*/ 75 w 150"/>
                  <a:gd name="T49" fmla="*/ 2 h 194"/>
                  <a:gd name="T50" fmla="*/ 96 w 150"/>
                  <a:gd name="T51" fmla="*/ 3 h 194"/>
                  <a:gd name="T52" fmla="*/ 96 w 150"/>
                  <a:gd name="T53" fmla="*/ 3 h 194"/>
                  <a:gd name="T54" fmla="*/ 143 w 150"/>
                  <a:gd name="T55" fmla="*/ 73 h 194"/>
                  <a:gd name="T56" fmla="*/ 143 w 150"/>
                  <a:gd name="T57" fmla="*/ 73 h 194"/>
                  <a:gd name="T58" fmla="*/ 144 w 150"/>
                  <a:gd name="T59" fmla="*/ 75 h 194"/>
                  <a:gd name="T60" fmla="*/ 144 w 150"/>
                  <a:gd name="T61" fmla="*/ 75 h 194"/>
                  <a:gd name="T62" fmla="*/ 101 w 150"/>
                  <a:gd name="T63" fmla="*/ 171 h 194"/>
                  <a:gd name="T64" fmla="*/ 101 w 150"/>
                  <a:gd name="T65" fmla="*/ 171 h 194"/>
                  <a:gd name="T66" fmla="*/ 41 w 150"/>
                  <a:gd name="T67" fmla="*/ 19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0" h="194">
                    <a:moveTo>
                      <a:pt x="26" y="174"/>
                    </a:moveTo>
                    <a:lnTo>
                      <a:pt x="26" y="174"/>
                    </a:lnTo>
                    <a:cubicBezTo>
                      <a:pt x="41" y="177"/>
                      <a:pt x="65" y="177"/>
                      <a:pt x="91" y="157"/>
                    </a:cubicBezTo>
                    <a:lnTo>
                      <a:pt x="91" y="157"/>
                    </a:lnTo>
                    <a:cubicBezTo>
                      <a:pt x="128" y="129"/>
                      <a:pt x="127" y="85"/>
                      <a:pt x="127" y="78"/>
                    </a:cubicBezTo>
                    <a:lnTo>
                      <a:pt x="127" y="78"/>
                    </a:lnTo>
                    <a:cubicBezTo>
                      <a:pt x="121" y="58"/>
                      <a:pt x="104" y="24"/>
                      <a:pt x="90" y="18"/>
                    </a:cubicBezTo>
                    <a:lnTo>
                      <a:pt x="90" y="18"/>
                    </a:lnTo>
                    <a:cubicBezTo>
                      <a:pt x="87" y="17"/>
                      <a:pt x="84" y="17"/>
                      <a:pt x="82" y="18"/>
                    </a:cubicBezTo>
                    <a:lnTo>
                      <a:pt x="82" y="18"/>
                    </a:lnTo>
                    <a:cubicBezTo>
                      <a:pt x="65" y="26"/>
                      <a:pt x="62" y="95"/>
                      <a:pt x="64" y="139"/>
                    </a:cubicBezTo>
                    <a:lnTo>
                      <a:pt x="64" y="139"/>
                    </a:lnTo>
                    <a:cubicBezTo>
                      <a:pt x="65" y="141"/>
                      <a:pt x="63" y="145"/>
                      <a:pt x="62" y="146"/>
                    </a:cubicBezTo>
                    <a:lnTo>
                      <a:pt x="26" y="174"/>
                    </a:lnTo>
                    <a:close/>
                    <a:moveTo>
                      <a:pt x="41" y="193"/>
                    </a:moveTo>
                    <a:lnTo>
                      <a:pt x="41" y="193"/>
                    </a:lnTo>
                    <a:cubicBezTo>
                      <a:pt x="20" y="193"/>
                      <a:pt x="6" y="186"/>
                      <a:pt x="4" y="185"/>
                    </a:cubicBezTo>
                    <a:lnTo>
                      <a:pt x="4" y="185"/>
                    </a:lnTo>
                    <a:cubicBezTo>
                      <a:pt x="2" y="183"/>
                      <a:pt x="0" y="181"/>
                      <a:pt x="0" y="178"/>
                    </a:cubicBezTo>
                    <a:lnTo>
                      <a:pt x="0" y="178"/>
                    </a:lnTo>
                    <a:cubicBezTo>
                      <a:pt x="0" y="176"/>
                      <a:pt x="1" y="172"/>
                      <a:pt x="4" y="171"/>
                    </a:cubicBezTo>
                    <a:lnTo>
                      <a:pt x="47" y="135"/>
                    </a:lnTo>
                    <a:lnTo>
                      <a:pt x="47" y="135"/>
                    </a:lnTo>
                    <a:cubicBezTo>
                      <a:pt x="46" y="108"/>
                      <a:pt x="43" y="17"/>
                      <a:pt x="75" y="2"/>
                    </a:cubicBezTo>
                    <a:lnTo>
                      <a:pt x="75" y="2"/>
                    </a:lnTo>
                    <a:cubicBezTo>
                      <a:pt x="82" y="0"/>
                      <a:pt x="90" y="0"/>
                      <a:pt x="96" y="3"/>
                    </a:cubicBezTo>
                    <a:lnTo>
                      <a:pt x="96" y="3"/>
                    </a:lnTo>
                    <a:cubicBezTo>
                      <a:pt x="122" y="14"/>
                      <a:pt x="142" y="67"/>
                      <a:pt x="143" y="73"/>
                    </a:cubicBezTo>
                    <a:lnTo>
                      <a:pt x="143" y="73"/>
                    </a:lnTo>
                    <a:cubicBezTo>
                      <a:pt x="144" y="74"/>
                      <a:pt x="144" y="75"/>
                      <a:pt x="144" y="75"/>
                    </a:cubicBezTo>
                    <a:lnTo>
                      <a:pt x="144" y="75"/>
                    </a:lnTo>
                    <a:cubicBezTo>
                      <a:pt x="144" y="77"/>
                      <a:pt x="149" y="133"/>
                      <a:pt x="101" y="171"/>
                    </a:cubicBezTo>
                    <a:lnTo>
                      <a:pt x="101" y="171"/>
                    </a:lnTo>
                    <a:cubicBezTo>
                      <a:pt x="79" y="188"/>
                      <a:pt x="57" y="193"/>
                      <a:pt x="41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 137">
                <a:extLst>
                  <a:ext uri="{FF2B5EF4-FFF2-40B4-BE49-F238E27FC236}">
                    <a16:creationId xmlns:a16="http://schemas.microsoft.com/office/drawing/2014/main" id="{E63C1460-11E0-4D6C-A9CD-6CAFD26F8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1646" y="9087266"/>
                <a:ext cx="95739" cy="151587"/>
              </a:xfrm>
              <a:custGeom>
                <a:avLst/>
                <a:gdLst>
                  <a:gd name="T0" fmla="*/ 98 w 108"/>
                  <a:gd name="T1" fmla="*/ 168 h 169"/>
                  <a:gd name="T2" fmla="*/ 98 w 108"/>
                  <a:gd name="T3" fmla="*/ 168 h 169"/>
                  <a:gd name="T4" fmla="*/ 90 w 108"/>
                  <a:gd name="T5" fmla="*/ 164 h 169"/>
                  <a:gd name="T6" fmla="*/ 2 w 108"/>
                  <a:gd name="T7" fmla="*/ 14 h 169"/>
                  <a:gd name="T8" fmla="*/ 2 w 108"/>
                  <a:gd name="T9" fmla="*/ 14 h 169"/>
                  <a:gd name="T10" fmla="*/ 5 w 108"/>
                  <a:gd name="T11" fmla="*/ 2 h 169"/>
                  <a:gd name="T12" fmla="*/ 5 w 108"/>
                  <a:gd name="T13" fmla="*/ 2 h 169"/>
                  <a:gd name="T14" fmla="*/ 16 w 108"/>
                  <a:gd name="T15" fmla="*/ 5 h 169"/>
                  <a:gd name="T16" fmla="*/ 104 w 108"/>
                  <a:gd name="T17" fmla="*/ 156 h 169"/>
                  <a:gd name="T18" fmla="*/ 104 w 108"/>
                  <a:gd name="T19" fmla="*/ 156 h 169"/>
                  <a:gd name="T20" fmla="*/ 102 w 108"/>
                  <a:gd name="T21" fmla="*/ 167 h 169"/>
                  <a:gd name="T22" fmla="*/ 102 w 108"/>
                  <a:gd name="T23" fmla="*/ 167 h 169"/>
                  <a:gd name="T24" fmla="*/ 98 w 108"/>
                  <a:gd name="T2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8" h="169">
                    <a:moveTo>
                      <a:pt x="98" y="168"/>
                    </a:moveTo>
                    <a:lnTo>
                      <a:pt x="98" y="168"/>
                    </a:lnTo>
                    <a:cubicBezTo>
                      <a:pt x="94" y="168"/>
                      <a:pt x="92" y="166"/>
                      <a:pt x="90" y="164"/>
                    </a:cubicBezTo>
                    <a:lnTo>
                      <a:pt x="2" y="14"/>
                    </a:lnTo>
                    <a:lnTo>
                      <a:pt x="2" y="14"/>
                    </a:lnTo>
                    <a:cubicBezTo>
                      <a:pt x="0" y="10"/>
                      <a:pt x="1" y="5"/>
                      <a:pt x="5" y="2"/>
                    </a:cubicBezTo>
                    <a:lnTo>
                      <a:pt x="5" y="2"/>
                    </a:lnTo>
                    <a:cubicBezTo>
                      <a:pt x="9" y="0"/>
                      <a:pt x="15" y="1"/>
                      <a:pt x="16" y="5"/>
                    </a:cubicBezTo>
                    <a:lnTo>
                      <a:pt x="104" y="156"/>
                    </a:lnTo>
                    <a:lnTo>
                      <a:pt x="104" y="156"/>
                    </a:lnTo>
                    <a:cubicBezTo>
                      <a:pt x="107" y="160"/>
                      <a:pt x="106" y="165"/>
                      <a:pt x="102" y="167"/>
                    </a:cubicBezTo>
                    <a:lnTo>
                      <a:pt x="102" y="167"/>
                    </a:lnTo>
                    <a:cubicBezTo>
                      <a:pt x="100" y="168"/>
                      <a:pt x="99" y="168"/>
                      <a:pt x="98" y="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138">
                <a:extLst>
                  <a:ext uri="{FF2B5EF4-FFF2-40B4-BE49-F238E27FC236}">
                    <a16:creationId xmlns:a16="http://schemas.microsoft.com/office/drawing/2014/main" id="{00F3CCEA-0EB7-4321-9FA0-894439FF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2582" y="12561808"/>
                <a:ext cx="518589" cy="406893"/>
              </a:xfrm>
              <a:custGeom>
                <a:avLst/>
                <a:gdLst>
                  <a:gd name="T0" fmla="*/ 457 w 572"/>
                  <a:gd name="T1" fmla="*/ 3 h 448"/>
                  <a:gd name="T2" fmla="*/ 457 w 572"/>
                  <a:gd name="T3" fmla="*/ 3 h 448"/>
                  <a:gd name="T4" fmla="*/ 449 w 572"/>
                  <a:gd name="T5" fmla="*/ 1 h 448"/>
                  <a:gd name="T6" fmla="*/ 216 w 572"/>
                  <a:gd name="T7" fmla="*/ 53 h 448"/>
                  <a:gd name="T8" fmla="*/ 216 w 572"/>
                  <a:gd name="T9" fmla="*/ 53 h 448"/>
                  <a:gd name="T10" fmla="*/ 210 w 572"/>
                  <a:gd name="T11" fmla="*/ 58 h 448"/>
                  <a:gd name="T12" fmla="*/ 210 w 572"/>
                  <a:gd name="T13" fmla="*/ 58 h 448"/>
                  <a:gd name="T14" fmla="*/ 100 w 572"/>
                  <a:gd name="T15" fmla="*/ 219 h 448"/>
                  <a:gd name="T16" fmla="*/ 100 w 572"/>
                  <a:gd name="T17" fmla="*/ 219 h 448"/>
                  <a:gd name="T18" fmla="*/ 61 w 572"/>
                  <a:gd name="T19" fmla="*/ 262 h 448"/>
                  <a:gd name="T20" fmla="*/ 61 w 572"/>
                  <a:gd name="T21" fmla="*/ 262 h 448"/>
                  <a:gd name="T22" fmla="*/ 8 w 572"/>
                  <a:gd name="T23" fmla="*/ 375 h 448"/>
                  <a:gd name="T24" fmla="*/ 8 w 572"/>
                  <a:gd name="T25" fmla="*/ 375 h 448"/>
                  <a:gd name="T26" fmla="*/ 113 w 572"/>
                  <a:gd name="T27" fmla="*/ 444 h 448"/>
                  <a:gd name="T28" fmla="*/ 113 w 572"/>
                  <a:gd name="T29" fmla="*/ 444 h 448"/>
                  <a:gd name="T30" fmla="*/ 178 w 572"/>
                  <a:gd name="T31" fmla="*/ 447 h 448"/>
                  <a:gd name="T32" fmla="*/ 178 w 572"/>
                  <a:gd name="T33" fmla="*/ 447 h 448"/>
                  <a:gd name="T34" fmla="*/ 364 w 572"/>
                  <a:gd name="T35" fmla="*/ 389 h 448"/>
                  <a:gd name="T36" fmla="*/ 364 w 572"/>
                  <a:gd name="T37" fmla="*/ 389 h 448"/>
                  <a:gd name="T38" fmla="*/ 530 w 572"/>
                  <a:gd name="T39" fmla="*/ 228 h 448"/>
                  <a:gd name="T40" fmla="*/ 530 w 572"/>
                  <a:gd name="T41" fmla="*/ 228 h 448"/>
                  <a:gd name="T42" fmla="*/ 457 w 572"/>
                  <a:gd name="T43" fmla="*/ 3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2" h="448">
                    <a:moveTo>
                      <a:pt x="457" y="3"/>
                    </a:moveTo>
                    <a:lnTo>
                      <a:pt x="457" y="3"/>
                    </a:lnTo>
                    <a:cubicBezTo>
                      <a:pt x="455" y="1"/>
                      <a:pt x="452" y="0"/>
                      <a:pt x="449" y="1"/>
                    </a:cubicBezTo>
                    <a:lnTo>
                      <a:pt x="216" y="53"/>
                    </a:lnTo>
                    <a:lnTo>
                      <a:pt x="216" y="53"/>
                    </a:lnTo>
                    <a:cubicBezTo>
                      <a:pt x="214" y="53"/>
                      <a:pt x="211" y="55"/>
                      <a:pt x="210" y="58"/>
                    </a:cubicBezTo>
                    <a:lnTo>
                      <a:pt x="210" y="58"/>
                    </a:lnTo>
                    <a:cubicBezTo>
                      <a:pt x="210" y="59"/>
                      <a:pt x="199" y="99"/>
                      <a:pt x="100" y="219"/>
                    </a:cubicBezTo>
                    <a:lnTo>
                      <a:pt x="100" y="219"/>
                    </a:lnTo>
                    <a:cubicBezTo>
                      <a:pt x="86" y="235"/>
                      <a:pt x="73" y="250"/>
                      <a:pt x="61" y="262"/>
                    </a:cubicBezTo>
                    <a:lnTo>
                      <a:pt x="61" y="262"/>
                    </a:lnTo>
                    <a:cubicBezTo>
                      <a:pt x="24" y="302"/>
                      <a:pt x="0" y="329"/>
                      <a:pt x="8" y="375"/>
                    </a:cubicBezTo>
                    <a:lnTo>
                      <a:pt x="8" y="375"/>
                    </a:lnTo>
                    <a:cubicBezTo>
                      <a:pt x="19" y="436"/>
                      <a:pt x="89" y="443"/>
                      <a:pt x="113" y="444"/>
                    </a:cubicBezTo>
                    <a:lnTo>
                      <a:pt x="113" y="444"/>
                    </a:lnTo>
                    <a:cubicBezTo>
                      <a:pt x="136" y="447"/>
                      <a:pt x="158" y="447"/>
                      <a:pt x="178" y="447"/>
                    </a:cubicBezTo>
                    <a:lnTo>
                      <a:pt x="178" y="447"/>
                    </a:lnTo>
                    <a:cubicBezTo>
                      <a:pt x="264" y="447"/>
                      <a:pt x="311" y="426"/>
                      <a:pt x="364" y="389"/>
                    </a:cubicBezTo>
                    <a:lnTo>
                      <a:pt x="364" y="389"/>
                    </a:lnTo>
                    <a:cubicBezTo>
                      <a:pt x="407" y="357"/>
                      <a:pt x="506" y="270"/>
                      <a:pt x="530" y="228"/>
                    </a:cubicBezTo>
                    <a:lnTo>
                      <a:pt x="530" y="228"/>
                    </a:lnTo>
                    <a:cubicBezTo>
                      <a:pt x="571" y="154"/>
                      <a:pt x="570" y="103"/>
                      <a:pt x="457" y="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 139">
                <a:extLst>
                  <a:ext uri="{FF2B5EF4-FFF2-40B4-BE49-F238E27FC236}">
                    <a16:creationId xmlns:a16="http://schemas.microsoft.com/office/drawing/2014/main" id="{F69A3C69-6640-481F-8F2A-D6525592F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9070" y="10435596"/>
                <a:ext cx="1324395" cy="2245886"/>
              </a:xfrm>
              <a:custGeom>
                <a:avLst/>
                <a:gdLst>
                  <a:gd name="T0" fmla="*/ 0 w 1463"/>
                  <a:gd name="T1" fmla="*/ 145 h 2482"/>
                  <a:gd name="T2" fmla="*/ 0 w 1463"/>
                  <a:gd name="T3" fmla="*/ 145 h 2482"/>
                  <a:gd name="T4" fmla="*/ 456 w 1463"/>
                  <a:gd name="T5" fmla="*/ 1483 h 2482"/>
                  <a:gd name="T6" fmla="*/ 456 w 1463"/>
                  <a:gd name="T7" fmla="*/ 1483 h 2482"/>
                  <a:gd name="T8" fmla="*/ 1197 w 1463"/>
                  <a:gd name="T9" fmla="*/ 2462 h 2482"/>
                  <a:gd name="T10" fmla="*/ 1197 w 1463"/>
                  <a:gd name="T11" fmla="*/ 2462 h 2482"/>
                  <a:gd name="T12" fmla="*/ 1462 w 1463"/>
                  <a:gd name="T13" fmla="*/ 2362 h 2482"/>
                  <a:gd name="T14" fmla="*/ 1462 w 1463"/>
                  <a:gd name="T15" fmla="*/ 2362 h 2482"/>
                  <a:gd name="T16" fmla="*/ 1214 w 1463"/>
                  <a:gd name="T17" fmla="*/ 1692 h 2482"/>
                  <a:gd name="T18" fmla="*/ 1214 w 1463"/>
                  <a:gd name="T19" fmla="*/ 1692 h 2482"/>
                  <a:gd name="T20" fmla="*/ 885 w 1463"/>
                  <a:gd name="T21" fmla="*/ 1243 h 2482"/>
                  <a:gd name="T22" fmla="*/ 885 w 1463"/>
                  <a:gd name="T23" fmla="*/ 1243 h 2482"/>
                  <a:gd name="T24" fmla="*/ 815 w 1463"/>
                  <a:gd name="T25" fmla="*/ 0 h 2482"/>
                  <a:gd name="T26" fmla="*/ 0 w 1463"/>
                  <a:gd name="T27" fmla="*/ 145 h 2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63" h="2482">
                    <a:moveTo>
                      <a:pt x="0" y="145"/>
                    </a:moveTo>
                    <a:lnTo>
                      <a:pt x="0" y="145"/>
                    </a:lnTo>
                    <a:cubicBezTo>
                      <a:pt x="0" y="188"/>
                      <a:pt x="320" y="1259"/>
                      <a:pt x="456" y="1483"/>
                    </a:cubicBezTo>
                    <a:lnTo>
                      <a:pt x="456" y="1483"/>
                    </a:lnTo>
                    <a:cubicBezTo>
                      <a:pt x="592" y="1706"/>
                      <a:pt x="1197" y="2462"/>
                      <a:pt x="1197" y="2462"/>
                    </a:cubicBezTo>
                    <a:lnTo>
                      <a:pt x="1197" y="2462"/>
                    </a:lnTo>
                    <a:cubicBezTo>
                      <a:pt x="1197" y="2462"/>
                      <a:pt x="1414" y="2481"/>
                      <a:pt x="1462" y="2362"/>
                    </a:cubicBezTo>
                    <a:lnTo>
                      <a:pt x="1462" y="2362"/>
                    </a:lnTo>
                    <a:cubicBezTo>
                      <a:pt x="1462" y="2362"/>
                      <a:pt x="1298" y="1891"/>
                      <a:pt x="1214" y="1692"/>
                    </a:cubicBezTo>
                    <a:lnTo>
                      <a:pt x="1214" y="1692"/>
                    </a:lnTo>
                    <a:cubicBezTo>
                      <a:pt x="1130" y="1493"/>
                      <a:pt x="1031" y="1327"/>
                      <a:pt x="885" y="1243"/>
                    </a:cubicBezTo>
                    <a:lnTo>
                      <a:pt x="885" y="1243"/>
                    </a:lnTo>
                    <a:cubicBezTo>
                      <a:pt x="885" y="1243"/>
                      <a:pt x="852" y="148"/>
                      <a:pt x="815" y="0"/>
                    </a:cubicBezTo>
                    <a:lnTo>
                      <a:pt x="0" y="14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140">
                <a:extLst>
                  <a:ext uri="{FF2B5EF4-FFF2-40B4-BE49-F238E27FC236}">
                    <a16:creationId xmlns:a16="http://schemas.microsoft.com/office/drawing/2014/main" id="{F6BC8E56-134B-458D-B885-D376FE17D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1092" y="10427618"/>
                <a:ext cx="1340352" cy="2241898"/>
              </a:xfrm>
              <a:custGeom>
                <a:avLst/>
                <a:gdLst>
                  <a:gd name="T0" fmla="*/ 1209 w 1480"/>
                  <a:gd name="T1" fmla="*/ 2461 h 2480"/>
                  <a:gd name="T2" fmla="*/ 1209 w 1480"/>
                  <a:gd name="T3" fmla="*/ 2461 h 2480"/>
                  <a:gd name="T4" fmla="*/ 1461 w 1480"/>
                  <a:gd name="T5" fmla="*/ 2369 h 2480"/>
                  <a:gd name="T6" fmla="*/ 1461 w 1480"/>
                  <a:gd name="T7" fmla="*/ 2369 h 2480"/>
                  <a:gd name="T8" fmla="*/ 1214 w 1480"/>
                  <a:gd name="T9" fmla="*/ 1703 h 2480"/>
                  <a:gd name="T10" fmla="*/ 1214 w 1480"/>
                  <a:gd name="T11" fmla="*/ 1703 h 2480"/>
                  <a:gd name="T12" fmla="*/ 889 w 1480"/>
                  <a:gd name="T13" fmla="*/ 1258 h 2480"/>
                  <a:gd name="T14" fmla="*/ 889 w 1480"/>
                  <a:gd name="T15" fmla="*/ 1258 h 2480"/>
                  <a:gd name="T16" fmla="*/ 885 w 1480"/>
                  <a:gd name="T17" fmla="*/ 1251 h 2480"/>
                  <a:gd name="T18" fmla="*/ 885 w 1480"/>
                  <a:gd name="T19" fmla="*/ 1251 h 2480"/>
                  <a:gd name="T20" fmla="*/ 817 w 1480"/>
                  <a:gd name="T21" fmla="*/ 19 h 2480"/>
                  <a:gd name="T22" fmla="*/ 17 w 1480"/>
                  <a:gd name="T23" fmla="*/ 161 h 2480"/>
                  <a:gd name="T24" fmla="*/ 17 w 1480"/>
                  <a:gd name="T25" fmla="*/ 161 h 2480"/>
                  <a:gd name="T26" fmla="*/ 471 w 1480"/>
                  <a:gd name="T27" fmla="*/ 1486 h 2480"/>
                  <a:gd name="T28" fmla="*/ 471 w 1480"/>
                  <a:gd name="T29" fmla="*/ 1486 h 2480"/>
                  <a:gd name="T30" fmla="*/ 1209 w 1480"/>
                  <a:gd name="T31" fmla="*/ 2461 h 2480"/>
                  <a:gd name="T32" fmla="*/ 1239 w 1480"/>
                  <a:gd name="T33" fmla="*/ 2479 h 2480"/>
                  <a:gd name="T34" fmla="*/ 1239 w 1480"/>
                  <a:gd name="T35" fmla="*/ 2479 h 2480"/>
                  <a:gd name="T36" fmla="*/ 1204 w 1480"/>
                  <a:gd name="T37" fmla="*/ 2478 h 2480"/>
                  <a:gd name="T38" fmla="*/ 1204 w 1480"/>
                  <a:gd name="T39" fmla="*/ 2478 h 2480"/>
                  <a:gd name="T40" fmla="*/ 1199 w 1480"/>
                  <a:gd name="T41" fmla="*/ 2475 h 2480"/>
                  <a:gd name="T42" fmla="*/ 1199 w 1480"/>
                  <a:gd name="T43" fmla="*/ 2475 h 2480"/>
                  <a:gd name="T44" fmla="*/ 457 w 1480"/>
                  <a:gd name="T45" fmla="*/ 1494 h 2480"/>
                  <a:gd name="T46" fmla="*/ 457 w 1480"/>
                  <a:gd name="T47" fmla="*/ 1494 h 2480"/>
                  <a:gd name="T48" fmla="*/ 0 w 1480"/>
                  <a:gd name="T49" fmla="*/ 153 h 2480"/>
                  <a:gd name="T50" fmla="*/ 0 w 1480"/>
                  <a:gd name="T51" fmla="*/ 153 h 2480"/>
                  <a:gd name="T52" fmla="*/ 7 w 1480"/>
                  <a:gd name="T53" fmla="*/ 145 h 2480"/>
                  <a:gd name="T54" fmla="*/ 822 w 1480"/>
                  <a:gd name="T55" fmla="*/ 0 h 2480"/>
                  <a:gd name="T56" fmla="*/ 822 w 1480"/>
                  <a:gd name="T57" fmla="*/ 0 h 2480"/>
                  <a:gd name="T58" fmla="*/ 831 w 1480"/>
                  <a:gd name="T59" fmla="*/ 7 h 2480"/>
                  <a:gd name="T60" fmla="*/ 831 w 1480"/>
                  <a:gd name="T61" fmla="*/ 7 h 2480"/>
                  <a:gd name="T62" fmla="*/ 902 w 1480"/>
                  <a:gd name="T63" fmla="*/ 1246 h 2480"/>
                  <a:gd name="T64" fmla="*/ 902 w 1480"/>
                  <a:gd name="T65" fmla="*/ 1246 h 2480"/>
                  <a:gd name="T66" fmla="*/ 1229 w 1480"/>
                  <a:gd name="T67" fmla="*/ 1697 h 2480"/>
                  <a:gd name="T68" fmla="*/ 1229 w 1480"/>
                  <a:gd name="T69" fmla="*/ 1697 h 2480"/>
                  <a:gd name="T70" fmla="*/ 1479 w 1480"/>
                  <a:gd name="T71" fmla="*/ 2366 h 2480"/>
                  <a:gd name="T72" fmla="*/ 1479 w 1480"/>
                  <a:gd name="T73" fmla="*/ 2366 h 2480"/>
                  <a:gd name="T74" fmla="*/ 1479 w 1480"/>
                  <a:gd name="T75" fmla="*/ 2372 h 2480"/>
                  <a:gd name="T76" fmla="*/ 1479 w 1480"/>
                  <a:gd name="T77" fmla="*/ 2372 h 2480"/>
                  <a:gd name="T78" fmla="*/ 1239 w 1480"/>
                  <a:gd name="T79" fmla="*/ 2479 h 2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80" h="2480">
                    <a:moveTo>
                      <a:pt x="1209" y="2461"/>
                    </a:moveTo>
                    <a:lnTo>
                      <a:pt x="1209" y="2461"/>
                    </a:lnTo>
                    <a:cubicBezTo>
                      <a:pt x="1237" y="2463"/>
                      <a:pt x="1417" y="2471"/>
                      <a:pt x="1461" y="2369"/>
                    </a:cubicBezTo>
                    <a:lnTo>
                      <a:pt x="1461" y="2369"/>
                    </a:lnTo>
                    <a:cubicBezTo>
                      <a:pt x="1448" y="2328"/>
                      <a:pt x="1294" y="1891"/>
                      <a:pt x="1214" y="1703"/>
                    </a:cubicBezTo>
                    <a:lnTo>
                      <a:pt x="1214" y="1703"/>
                    </a:lnTo>
                    <a:cubicBezTo>
                      <a:pt x="1114" y="1468"/>
                      <a:pt x="1013" y="1331"/>
                      <a:pt x="889" y="1258"/>
                    </a:cubicBezTo>
                    <a:lnTo>
                      <a:pt x="889" y="1258"/>
                    </a:lnTo>
                    <a:cubicBezTo>
                      <a:pt x="887" y="1256"/>
                      <a:pt x="885" y="1254"/>
                      <a:pt x="885" y="1251"/>
                    </a:cubicBezTo>
                    <a:lnTo>
                      <a:pt x="885" y="1251"/>
                    </a:lnTo>
                    <a:cubicBezTo>
                      <a:pt x="885" y="1240"/>
                      <a:pt x="852" y="190"/>
                      <a:pt x="817" y="19"/>
                    </a:cubicBezTo>
                    <a:lnTo>
                      <a:pt x="17" y="161"/>
                    </a:lnTo>
                    <a:lnTo>
                      <a:pt x="17" y="161"/>
                    </a:lnTo>
                    <a:cubicBezTo>
                      <a:pt x="37" y="260"/>
                      <a:pt x="342" y="1271"/>
                      <a:pt x="471" y="1486"/>
                    </a:cubicBezTo>
                    <a:lnTo>
                      <a:pt x="471" y="1486"/>
                    </a:lnTo>
                    <a:cubicBezTo>
                      <a:pt x="601" y="1700"/>
                      <a:pt x="1169" y="2411"/>
                      <a:pt x="1209" y="2461"/>
                    </a:cubicBezTo>
                    <a:close/>
                    <a:moveTo>
                      <a:pt x="1239" y="2479"/>
                    </a:moveTo>
                    <a:lnTo>
                      <a:pt x="1239" y="2479"/>
                    </a:lnTo>
                    <a:cubicBezTo>
                      <a:pt x="1220" y="2479"/>
                      <a:pt x="1206" y="2478"/>
                      <a:pt x="1204" y="2478"/>
                    </a:cubicBezTo>
                    <a:lnTo>
                      <a:pt x="1204" y="2478"/>
                    </a:lnTo>
                    <a:cubicBezTo>
                      <a:pt x="1202" y="2478"/>
                      <a:pt x="1200" y="2476"/>
                      <a:pt x="1199" y="2475"/>
                    </a:cubicBezTo>
                    <a:lnTo>
                      <a:pt x="1199" y="2475"/>
                    </a:lnTo>
                    <a:cubicBezTo>
                      <a:pt x="1192" y="2467"/>
                      <a:pt x="592" y="1717"/>
                      <a:pt x="457" y="1494"/>
                    </a:cubicBezTo>
                    <a:lnTo>
                      <a:pt x="457" y="1494"/>
                    </a:lnTo>
                    <a:cubicBezTo>
                      <a:pt x="316" y="1261"/>
                      <a:pt x="0" y="194"/>
                      <a:pt x="0" y="153"/>
                    </a:cubicBezTo>
                    <a:lnTo>
                      <a:pt x="0" y="153"/>
                    </a:lnTo>
                    <a:cubicBezTo>
                      <a:pt x="0" y="150"/>
                      <a:pt x="2" y="145"/>
                      <a:pt x="7" y="145"/>
                    </a:cubicBezTo>
                    <a:lnTo>
                      <a:pt x="822" y="0"/>
                    </a:lnTo>
                    <a:lnTo>
                      <a:pt x="822" y="0"/>
                    </a:lnTo>
                    <a:cubicBezTo>
                      <a:pt x="826" y="0"/>
                      <a:pt x="830" y="3"/>
                      <a:pt x="831" y="7"/>
                    </a:cubicBezTo>
                    <a:lnTo>
                      <a:pt x="831" y="7"/>
                    </a:lnTo>
                    <a:cubicBezTo>
                      <a:pt x="866" y="149"/>
                      <a:pt x="899" y="1158"/>
                      <a:pt x="902" y="1246"/>
                    </a:cubicBezTo>
                    <a:lnTo>
                      <a:pt x="902" y="1246"/>
                    </a:lnTo>
                    <a:cubicBezTo>
                      <a:pt x="1063" y="1341"/>
                      <a:pt x="1162" y="1537"/>
                      <a:pt x="1229" y="1697"/>
                    </a:cubicBezTo>
                    <a:lnTo>
                      <a:pt x="1229" y="1697"/>
                    </a:lnTo>
                    <a:cubicBezTo>
                      <a:pt x="1313" y="1894"/>
                      <a:pt x="1477" y="2362"/>
                      <a:pt x="1479" y="2366"/>
                    </a:cubicBezTo>
                    <a:lnTo>
                      <a:pt x="1479" y="2366"/>
                    </a:lnTo>
                    <a:cubicBezTo>
                      <a:pt x="1479" y="2369"/>
                      <a:pt x="1479" y="2370"/>
                      <a:pt x="1479" y="2372"/>
                    </a:cubicBezTo>
                    <a:lnTo>
                      <a:pt x="1479" y="2372"/>
                    </a:lnTo>
                    <a:cubicBezTo>
                      <a:pt x="1440" y="2467"/>
                      <a:pt x="1304" y="2479"/>
                      <a:pt x="1239" y="24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141">
                <a:extLst>
                  <a:ext uri="{FF2B5EF4-FFF2-40B4-BE49-F238E27FC236}">
                    <a16:creationId xmlns:a16="http://schemas.microsoft.com/office/drawing/2014/main" id="{2095E57C-D3D6-45E0-A4EF-D5381EFDB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8404" y="9829247"/>
                <a:ext cx="1340352" cy="1128926"/>
              </a:xfrm>
              <a:custGeom>
                <a:avLst/>
                <a:gdLst>
                  <a:gd name="T0" fmla="*/ 1459 w 1481"/>
                  <a:gd name="T1" fmla="*/ 636 h 1247"/>
                  <a:gd name="T2" fmla="*/ 1459 w 1481"/>
                  <a:gd name="T3" fmla="*/ 636 h 1247"/>
                  <a:gd name="T4" fmla="*/ 1298 w 1481"/>
                  <a:gd name="T5" fmla="*/ 5 h 1247"/>
                  <a:gd name="T6" fmla="*/ 1298 w 1481"/>
                  <a:gd name="T7" fmla="*/ 5 h 1247"/>
                  <a:gd name="T8" fmla="*/ 1293 w 1481"/>
                  <a:gd name="T9" fmla="*/ 1 h 1247"/>
                  <a:gd name="T10" fmla="*/ 1293 w 1481"/>
                  <a:gd name="T11" fmla="*/ 1 h 1247"/>
                  <a:gd name="T12" fmla="*/ 1286 w 1481"/>
                  <a:gd name="T13" fmla="*/ 2 h 1247"/>
                  <a:gd name="T14" fmla="*/ 1286 w 1481"/>
                  <a:gd name="T15" fmla="*/ 2 h 1247"/>
                  <a:gd name="T16" fmla="*/ 755 w 1481"/>
                  <a:gd name="T17" fmla="*/ 173 h 1247"/>
                  <a:gd name="T18" fmla="*/ 755 w 1481"/>
                  <a:gd name="T19" fmla="*/ 173 h 1247"/>
                  <a:gd name="T20" fmla="*/ 220 w 1481"/>
                  <a:gd name="T21" fmla="*/ 51 h 1247"/>
                  <a:gd name="T22" fmla="*/ 220 w 1481"/>
                  <a:gd name="T23" fmla="*/ 51 h 1247"/>
                  <a:gd name="T24" fmla="*/ 209 w 1481"/>
                  <a:gd name="T25" fmla="*/ 54 h 1247"/>
                  <a:gd name="T26" fmla="*/ 209 w 1481"/>
                  <a:gd name="T27" fmla="*/ 54 h 1247"/>
                  <a:gd name="T28" fmla="*/ 114 w 1481"/>
                  <a:gd name="T29" fmla="*/ 304 h 1247"/>
                  <a:gd name="T30" fmla="*/ 114 w 1481"/>
                  <a:gd name="T31" fmla="*/ 304 h 1247"/>
                  <a:gd name="T32" fmla="*/ 0 w 1481"/>
                  <a:gd name="T33" fmla="*/ 1092 h 1247"/>
                  <a:gd name="T34" fmla="*/ 0 w 1481"/>
                  <a:gd name="T35" fmla="*/ 1092 h 1247"/>
                  <a:gd name="T36" fmla="*/ 2 w 1481"/>
                  <a:gd name="T37" fmla="*/ 1098 h 1247"/>
                  <a:gd name="T38" fmla="*/ 2 w 1481"/>
                  <a:gd name="T39" fmla="*/ 1098 h 1247"/>
                  <a:gd name="T40" fmla="*/ 8 w 1481"/>
                  <a:gd name="T41" fmla="*/ 1101 h 1247"/>
                  <a:gd name="T42" fmla="*/ 8 w 1481"/>
                  <a:gd name="T43" fmla="*/ 1101 h 1247"/>
                  <a:gd name="T44" fmla="*/ 620 w 1481"/>
                  <a:gd name="T45" fmla="*/ 1193 h 1247"/>
                  <a:gd name="T46" fmla="*/ 620 w 1481"/>
                  <a:gd name="T47" fmla="*/ 1193 h 1247"/>
                  <a:gd name="T48" fmla="*/ 633 w 1481"/>
                  <a:gd name="T49" fmla="*/ 1240 h 1247"/>
                  <a:gd name="T50" fmla="*/ 633 w 1481"/>
                  <a:gd name="T51" fmla="*/ 1240 h 1247"/>
                  <a:gd name="T52" fmla="*/ 637 w 1481"/>
                  <a:gd name="T53" fmla="*/ 1245 h 1247"/>
                  <a:gd name="T54" fmla="*/ 637 w 1481"/>
                  <a:gd name="T55" fmla="*/ 1245 h 1247"/>
                  <a:gd name="T56" fmla="*/ 641 w 1481"/>
                  <a:gd name="T57" fmla="*/ 1246 h 1247"/>
                  <a:gd name="T58" fmla="*/ 641 w 1481"/>
                  <a:gd name="T59" fmla="*/ 1246 h 1247"/>
                  <a:gd name="T60" fmla="*/ 644 w 1481"/>
                  <a:gd name="T61" fmla="*/ 1245 h 1247"/>
                  <a:gd name="T62" fmla="*/ 644 w 1481"/>
                  <a:gd name="T63" fmla="*/ 1245 h 1247"/>
                  <a:gd name="T64" fmla="*/ 1470 w 1481"/>
                  <a:gd name="T65" fmla="*/ 1035 h 1247"/>
                  <a:gd name="T66" fmla="*/ 1470 w 1481"/>
                  <a:gd name="T67" fmla="*/ 1035 h 1247"/>
                  <a:gd name="T68" fmla="*/ 1478 w 1481"/>
                  <a:gd name="T69" fmla="*/ 1027 h 1247"/>
                  <a:gd name="T70" fmla="*/ 1478 w 1481"/>
                  <a:gd name="T71" fmla="*/ 1027 h 1247"/>
                  <a:gd name="T72" fmla="*/ 1459 w 1481"/>
                  <a:gd name="T73" fmla="*/ 636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81" h="1247">
                    <a:moveTo>
                      <a:pt x="1459" y="636"/>
                    </a:moveTo>
                    <a:lnTo>
                      <a:pt x="1459" y="636"/>
                    </a:lnTo>
                    <a:cubicBezTo>
                      <a:pt x="1439" y="439"/>
                      <a:pt x="1396" y="170"/>
                      <a:pt x="1298" y="5"/>
                    </a:cubicBezTo>
                    <a:lnTo>
                      <a:pt x="1298" y="5"/>
                    </a:lnTo>
                    <a:cubicBezTo>
                      <a:pt x="1298" y="3"/>
                      <a:pt x="1296" y="2"/>
                      <a:pt x="1293" y="1"/>
                    </a:cubicBezTo>
                    <a:lnTo>
                      <a:pt x="1293" y="1"/>
                    </a:lnTo>
                    <a:cubicBezTo>
                      <a:pt x="1291" y="0"/>
                      <a:pt x="1288" y="1"/>
                      <a:pt x="1286" y="2"/>
                    </a:cubicBezTo>
                    <a:lnTo>
                      <a:pt x="1286" y="2"/>
                    </a:lnTo>
                    <a:cubicBezTo>
                      <a:pt x="1285" y="3"/>
                      <a:pt x="1063" y="150"/>
                      <a:pt x="755" y="173"/>
                    </a:cubicBezTo>
                    <a:lnTo>
                      <a:pt x="755" y="173"/>
                    </a:lnTo>
                    <a:cubicBezTo>
                      <a:pt x="752" y="173"/>
                      <a:pt x="474" y="177"/>
                      <a:pt x="220" y="51"/>
                    </a:cubicBezTo>
                    <a:lnTo>
                      <a:pt x="220" y="51"/>
                    </a:lnTo>
                    <a:cubicBezTo>
                      <a:pt x="216" y="48"/>
                      <a:pt x="211" y="50"/>
                      <a:pt x="209" y="54"/>
                    </a:cubicBezTo>
                    <a:lnTo>
                      <a:pt x="209" y="54"/>
                    </a:lnTo>
                    <a:cubicBezTo>
                      <a:pt x="207" y="56"/>
                      <a:pt x="162" y="136"/>
                      <a:pt x="114" y="304"/>
                    </a:cubicBezTo>
                    <a:lnTo>
                      <a:pt x="114" y="304"/>
                    </a:lnTo>
                    <a:cubicBezTo>
                      <a:pt x="68" y="458"/>
                      <a:pt x="13" y="721"/>
                      <a:pt x="0" y="1092"/>
                    </a:cubicBezTo>
                    <a:lnTo>
                      <a:pt x="0" y="1092"/>
                    </a:lnTo>
                    <a:cubicBezTo>
                      <a:pt x="0" y="1095"/>
                      <a:pt x="1" y="1097"/>
                      <a:pt x="2" y="1098"/>
                    </a:cubicBezTo>
                    <a:lnTo>
                      <a:pt x="2" y="1098"/>
                    </a:lnTo>
                    <a:cubicBezTo>
                      <a:pt x="4" y="1100"/>
                      <a:pt x="6" y="1101"/>
                      <a:pt x="8" y="1101"/>
                    </a:cubicBezTo>
                    <a:lnTo>
                      <a:pt x="8" y="1101"/>
                    </a:lnTo>
                    <a:cubicBezTo>
                      <a:pt x="11" y="1101"/>
                      <a:pt x="300" y="1105"/>
                      <a:pt x="620" y="1193"/>
                    </a:cubicBezTo>
                    <a:lnTo>
                      <a:pt x="620" y="1193"/>
                    </a:lnTo>
                    <a:cubicBezTo>
                      <a:pt x="624" y="1209"/>
                      <a:pt x="628" y="1225"/>
                      <a:pt x="633" y="1240"/>
                    </a:cubicBezTo>
                    <a:lnTo>
                      <a:pt x="633" y="1240"/>
                    </a:lnTo>
                    <a:cubicBezTo>
                      <a:pt x="633" y="1242"/>
                      <a:pt x="635" y="1244"/>
                      <a:pt x="637" y="1245"/>
                    </a:cubicBezTo>
                    <a:lnTo>
                      <a:pt x="637" y="1245"/>
                    </a:lnTo>
                    <a:cubicBezTo>
                      <a:pt x="638" y="1245"/>
                      <a:pt x="639" y="1246"/>
                      <a:pt x="641" y="1246"/>
                    </a:cubicBezTo>
                    <a:lnTo>
                      <a:pt x="641" y="1246"/>
                    </a:lnTo>
                    <a:cubicBezTo>
                      <a:pt x="642" y="1246"/>
                      <a:pt x="643" y="1245"/>
                      <a:pt x="644" y="1245"/>
                    </a:cubicBezTo>
                    <a:lnTo>
                      <a:pt x="644" y="1245"/>
                    </a:lnTo>
                    <a:cubicBezTo>
                      <a:pt x="649" y="1244"/>
                      <a:pt x="1102" y="1070"/>
                      <a:pt x="1470" y="1035"/>
                    </a:cubicBezTo>
                    <a:lnTo>
                      <a:pt x="1470" y="1035"/>
                    </a:lnTo>
                    <a:cubicBezTo>
                      <a:pt x="1474" y="1034"/>
                      <a:pt x="1478" y="1031"/>
                      <a:pt x="1478" y="1027"/>
                    </a:cubicBezTo>
                    <a:lnTo>
                      <a:pt x="1478" y="1027"/>
                    </a:lnTo>
                    <a:cubicBezTo>
                      <a:pt x="1478" y="1025"/>
                      <a:pt x="1480" y="849"/>
                      <a:pt x="1459" y="6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142">
                <a:extLst>
                  <a:ext uri="{FF2B5EF4-FFF2-40B4-BE49-F238E27FC236}">
                    <a16:creationId xmlns:a16="http://schemas.microsoft.com/office/drawing/2014/main" id="{D1850DE1-FE33-4EA4-BD5E-C4EA60C9C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5188" y="10483466"/>
                <a:ext cx="127653" cy="470719"/>
              </a:xfrm>
              <a:custGeom>
                <a:avLst/>
                <a:gdLst>
                  <a:gd name="T0" fmla="*/ 130 w 141"/>
                  <a:gd name="T1" fmla="*/ 521 h 522"/>
                  <a:gd name="T2" fmla="*/ 130 w 141"/>
                  <a:gd name="T3" fmla="*/ 521 h 522"/>
                  <a:gd name="T4" fmla="*/ 123 w 141"/>
                  <a:gd name="T5" fmla="*/ 515 h 522"/>
                  <a:gd name="T6" fmla="*/ 1 w 141"/>
                  <a:gd name="T7" fmla="*/ 11 h 522"/>
                  <a:gd name="T8" fmla="*/ 1 w 141"/>
                  <a:gd name="T9" fmla="*/ 11 h 522"/>
                  <a:gd name="T10" fmla="*/ 8 w 141"/>
                  <a:gd name="T11" fmla="*/ 1 h 522"/>
                  <a:gd name="T12" fmla="*/ 8 w 141"/>
                  <a:gd name="T13" fmla="*/ 1 h 522"/>
                  <a:gd name="T14" fmla="*/ 18 w 141"/>
                  <a:gd name="T15" fmla="*/ 7 h 522"/>
                  <a:gd name="T16" fmla="*/ 138 w 141"/>
                  <a:gd name="T17" fmla="*/ 511 h 522"/>
                  <a:gd name="T18" fmla="*/ 138 w 141"/>
                  <a:gd name="T19" fmla="*/ 511 h 522"/>
                  <a:gd name="T20" fmla="*/ 133 w 141"/>
                  <a:gd name="T21" fmla="*/ 520 h 522"/>
                  <a:gd name="T22" fmla="*/ 133 w 141"/>
                  <a:gd name="T23" fmla="*/ 520 h 522"/>
                  <a:gd name="T24" fmla="*/ 130 w 141"/>
                  <a:gd name="T25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1" h="522">
                    <a:moveTo>
                      <a:pt x="130" y="521"/>
                    </a:moveTo>
                    <a:lnTo>
                      <a:pt x="130" y="521"/>
                    </a:lnTo>
                    <a:cubicBezTo>
                      <a:pt x="127" y="521"/>
                      <a:pt x="123" y="518"/>
                      <a:pt x="123" y="515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6"/>
                      <a:pt x="3" y="2"/>
                      <a:pt x="8" y="1"/>
                    </a:cubicBezTo>
                    <a:lnTo>
                      <a:pt x="8" y="1"/>
                    </a:lnTo>
                    <a:cubicBezTo>
                      <a:pt x="12" y="0"/>
                      <a:pt x="17" y="3"/>
                      <a:pt x="18" y="7"/>
                    </a:cubicBezTo>
                    <a:lnTo>
                      <a:pt x="138" y="511"/>
                    </a:lnTo>
                    <a:lnTo>
                      <a:pt x="138" y="511"/>
                    </a:lnTo>
                    <a:cubicBezTo>
                      <a:pt x="140" y="515"/>
                      <a:pt x="137" y="520"/>
                      <a:pt x="133" y="520"/>
                    </a:cubicBezTo>
                    <a:lnTo>
                      <a:pt x="133" y="520"/>
                    </a:lnTo>
                    <a:cubicBezTo>
                      <a:pt x="132" y="520"/>
                      <a:pt x="131" y="521"/>
                      <a:pt x="130" y="5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143">
                <a:extLst>
                  <a:ext uri="{FF2B5EF4-FFF2-40B4-BE49-F238E27FC236}">
                    <a16:creationId xmlns:a16="http://schemas.microsoft.com/office/drawing/2014/main" id="{851B8928-E030-42E9-9104-9CD3BE9B8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9340" y="7623250"/>
                <a:ext cx="446784" cy="454762"/>
              </a:xfrm>
              <a:custGeom>
                <a:avLst/>
                <a:gdLst>
                  <a:gd name="T0" fmla="*/ 0 w 492"/>
                  <a:gd name="T1" fmla="*/ 190 h 501"/>
                  <a:gd name="T2" fmla="*/ 0 w 492"/>
                  <a:gd name="T3" fmla="*/ 190 h 501"/>
                  <a:gd name="T4" fmla="*/ 236 w 492"/>
                  <a:gd name="T5" fmla="*/ 139 h 501"/>
                  <a:gd name="T6" fmla="*/ 236 w 492"/>
                  <a:gd name="T7" fmla="*/ 139 h 501"/>
                  <a:gd name="T8" fmla="*/ 311 w 492"/>
                  <a:gd name="T9" fmla="*/ 499 h 501"/>
                  <a:gd name="T10" fmla="*/ 311 w 492"/>
                  <a:gd name="T11" fmla="*/ 499 h 501"/>
                  <a:gd name="T12" fmla="*/ 385 w 492"/>
                  <a:gd name="T13" fmla="*/ 500 h 501"/>
                  <a:gd name="T14" fmla="*/ 385 w 492"/>
                  <a:gd name="T15" fmla="*/ 500 h 501"/>
                  <a:gd name="T16" fmla="*/ 376 w 492"/>
                  <a:gd name="T17" fmla="*/ 118 h 501"/>
                  <a:gd name="T18" fmla="*/ 376 w 492"/>
                  <a:gd name="T19" fmla="*/ 118 h 501"/>
                  <a:gd name="T20" fmla="*/ 0 w 492"/>
                  <a:gd name="T21" fmla="*/ 19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2" h="501">
                    <a:moveTo>
                      <a:pt x="0" y="190"/>
                    </a:moveTo>
                    <a:lnTo>
                      <a:pt x="0" y="190"/>
                    </a:lnTo>
                    <a:cubicBezTo>
                      <a:pt x="0" y="190"/>
                      <a:pt x="88" y="81"/>
                      <a:pt x="236" y="139"/>
                    </a:cubicBezTo>
                    <a:lnTo>
                      <a:pt x="236" y="139"/>
                    </a:lnTo>
                    <a:cubicBezTo>
                      <a:pt x="404" y="204"/>
                      <a:pt x="311" y="499"/>
                      <a:pt x="311" y="499"/>
                    </a:cubicBezTo>
                    <a:lnTo>
                      <a:pt x="311" y="499"/>
                    </a:lnTo>
                    <a:cubicBezTo>
                      <a:pt x="311" y="499"/>
                      <a:pt x="362" y="429"/>
                      <a:pt x="385" y="500"/>
                    </a:cubicBezTo>
                    <a:lnTo>
                      <a:pt x="385" y="500"/>
                    </a:lnTo>
                    <a:cubicBezTo>
                      <a:pt x="385" y="500"/>
                      <a:pt x="491" y="247"/>
                      <a:pt x="376" y="118"/>
                    </a:cubicBezTo>
                    <a:lnTo>
                      <a:pt x="376" y="118"/>
                    </a:lnTo>
                    <a:cubicBezTo>
                      <a:pt x="270" y="0"/>
                      <a:pt x="51" y="22"/>
                      <a:pt x="0" y="1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144">
                <a:extLst>
                  <a:ext uri="{FF2B5EF4-FFF2-40B4-BE49-F238E27FC236}">
                    <a16:creationId xmlns:a16="http://schemas.microsoft.com/office/drawing/2014/main" id="{E2DA7A3F-BF2D-475E-84F9-4E4EB775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1362" y="7643197"/>
                <a:ext cx="426839" cy="438806"/>
              </a:xfrm>
              <a:custGeom>
                <a:avLst/>
                <a:gdLst>
                  <a:gd name="T0" fmla="*/ 364 w 471"/>
                  <a:gd name="T1" fmla="*/ 437 h 487"/>
                  <a:gd name="T2" fmla="*/ 364 w 471"/>
                  <a:gd name="T3" fmla="*/ 437 h 487"/>
                  <a:gd name="T4" fmla="*/ 369 w 471"/>
                  <a:gd name="T5" fmla="*/ 437 h 487"/>
                  <a:gd name="T6" fmla="*/ 369 w 471"/>
                  <a:gd name="T7" fmla="*/ 437 h 487"/>
                  <a:gd name="T8" fmla="*/ 394 w 471"/>
                  <a:gd name="T9" fmla="*/ 455 h 487"/>
                  <a:gd name="T10" fmla="*/ 394 w 471"/>
                  <a:gd name="T11" fmla="*/ 455 h 487"/>
                  <a:gd name="T12" fmla="*/ 379 w 471"/>
                  <a:gd name="T13" fmla="*/ 101 h 487"/>
                  <a:gd name="T14" fmla="*/ 379 w 471"/>
                  <a:gd name="T15" fmla="*/ 101 h 487"/>
                  <a:gd name="T16" fmla="*/ 165 w 471"/>
                  <a:gd name="T17" fmla="*/ 35 h 487"/>
                  <a:gd name="T18" fmla="*/ 165 w 471"/>
                  <a:gd name="T19" fmla="*/ 35 h 487"/>
                  <a:gd name="T20" fmla="*/ 30 w 471"/>
                  <a:gd name="T21" fmla="*/ 136 h 487"/>
                  <a:gd name="T22" fmla="*/ 30 w 471"/>
                  <a:gd name="T23" fmla="*/ 136 h 487"/>
                  <a:gd name="T24" fmla="*/ 248 w 471"/>
                  <a:gd name="T25" fmla="*/ 109 h 487"/>
                  <a:gd name="T26" fmla="*/ 248 w 471"/>
                  <a:gd name="T27" fmla="*/ 109 h 487"/>
                  <a:gd name="T28" fmla="*/ 354 w 471"/>
                  <a:gd name="T29" fmla="*/ 321 h 487"/>
                  <a:gd name="T30" fmla="*/ 354 w 471"/>
                  <a:gd name="T31" fmla="*/ 321 h 487"/>
                  <a:gd name="T32" fmla="*/ 336 w 471"/>
                  <a:gd name="T33" fmla="*/ 448 h 487"/>
                  <a:gd name="T34" fmla="*/ 336 w 471"/>
                  <a:gd name="T35" fmla="*/ 448 h 487"/>
                  <a:gd name="T36" fmla="*/ 364 w 471"/>
                  <a:gd name="T37" fmla="*/ 437 h 487"/>
                  <a:gd name="T38" fmla="*/ 394 w 471"/>
                  <a:gd name="T39" fmla="*/ 486 h 487"/>
                  <a:gd name="T40" fmla="*/ 394 w 471"/>
                  <a:gd name="T41" fmla="*/ 486 h 487"/>
                  <a:gd name="T42" fmla="*/ 394 w 471"/>
                  <a:gd name="T43" fmla="*/ 486 h 487"/>
                  <a:gd name="T44" fmla="*/ 394 w 471"/>
                  <a:gd name="T45" fmla="*/ 486 h 487"/>
                  <a:gd name="T46" fmla="*/ 387 w 471"/>
                  <a:gd name="T47" fmla="*/ 480 h 487"/>
                  <a:gd name="T48" fmla="*/ 387 w 471"/>
                  <a:gd name="T49" fmla="*/ 480 h 487"/>
                  <a:gd name="T50" fmla="*/ 367 w 471"/>
                  <a:gd name="T51" fmla="*/ 454 h 487"/>
                  <a:gd name="T52" fmla="*/ 367 w 471"/>
                  <a:gd name="T53" fmla="*/ 454 h 487"/>
                  <a:gd name="T54" fmla="*/ 327 w 471"/>
                  <a:gd name="T55" fmla="*/ 481 h 487"/>
                  <a:gd name="T56" fmla="*/ 327 w 471"/>
                  <a:gd name="T57" fmla="*/ 481 h 487"/>
                  <a:gd name="T58" fmla="*/ 316 w 471"/>
                  <a:gd name="T59" fmla="*/ 483 h 487"/>
                  <a:gd name="T60" fmla="*/ 316 w 471"/>
                  <a:gd name="T61" fmla="*/ 483 h 487"/>
                  <a:gd name="T62" fmla="*/ 312 w 471"/>
                  <a:gd name="T63" fmla="*/ 473 h 487"/>
                  <a:gd name="T64" fmla="*/ 312 w 471"/>
                  <a:gd name="T65" fmla="*/ 473 h 487"/>
                  <a:gd name="T66" fmla="*/ 241 w 471"/>
                  <a:gd name="T67" fmla="*/ 124 h 487"/>
                  <a:gd name="T68" fmla="*/ 241 w 471"/>
                  <a:gd name="T69" fmla="*/ 124 h 487"/>
                  <a:gd name="T70" fmla="*/ 16 w 471"/>
                  <a:gd name="T71" fmla="*/ 173 h 487"/>
                  <a:gd name="T72" fmla="*/ 16 w 471"/>
                  <a:gd name="T73" fmla="*/ 173 h 487"/>
                  <a:gd name="T74" fmla="*/ 5 w 471"/>
                  <a:gd name="T75" fmla="*/ 174 h 487"/>
                  <a:gd name="T76" fmla="*/ 5 w 471"/>
                  <a:gd name="T77" fmla="*/ 174 h 487"/>
                  <a:gd name="T78" fmla="*/ 1 w 471"/>
                  <a:gd name="T79" fmla="*/ 164 h 487"/>
                  <a:gd name="T80" fmla="*/ 1 w 471"/>
                  <a:gd name="T81" fmla="*/ 164 h 487"/>
                  <a:gd name="T82" fmla="*/ 161 w 471"/>
                  <a:gd name="T83" fmla="*/ 19 h 487"/>
                  <a:gd name="T84" fmla="*/ 161 w 471"/>
                  <a:gd name="T85" fmla="*/ 19 h 487"/>
                  <a:gd name="T86" fmla="*/ 391 w 471"/>
                  <a:gd name="T87" fmla="*/ 90 h 487"/>
                  <a:gd name="T88" fmla="*/ 391 w 471"/>
                  <a:gd name="T89" fmla="*/ 90 h 487"/>
                  <a:gd name="T90" fmla="*/ 441 w 471"/>
                  <a:gd name="T91" fmla="*/ 336 h 487"/>
                  <a:gd name="T92" fmla="*/ 441 w 471"/>
                  <a:gd name="T93" fmla="*/ 336 h 487"/>
                  <a:gd name="T94" fmla="*/ 402 w 471"/>
                  <a:gd name="T95" fmla="*/ 481 h 487"/>
                  <a:gd name="T96" fmla="*/ 402 w 471"/>
                  <a:gd name="T97" fmla="*/ 481 h 487"/>
                  <a:gd name="T98" fmla="*/ 394 w 471"/>
                  <a:gd name="T99" fmla="*/ 486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1" h="487">
                    <a:moveTo>
                      <a:pt x="364" y="437"/>
                    </a:moveTo>
                    <a:lnTo>
                      <a:pt x="364" y="437"/>
                    </a:lnTo>
                    <a:cubicBezTo>
                      <a:pt x="366" y="437"/>
                      <a:pt x="368" y="437"/>
                      <a:pt x="369" y="437"/>
                    </a:cubicBezTo>
                    <a:lnTo>
                      <a:pt x="369" y="437"/>
                    </a:lnTo>
                    <a:cubicBezTo>
                      <a:pt x="379" y="439"/>
                      <a:pt x="387" y="445"/>
                      <a:pt x="394" y="455"/>
                    </a:cubicBezTo>
                    <a:lnTo>
                      <a:pt x="394" y="455"/>
                    </a:lnTo>
                    <a:cubicBezTo>
                      <a:pt x="415" y="395"/>
                      <a:pt x="470" y="204"/>
                      <a:pt x="379" y="101"/>
                    </a:cubicBezTo>
                    <a:lnTo>
                      <a:pt x="379" y="101"/>
                    </a:lnTo>
                    <a:cubicBezTo>
                      <a:pt x="327" y="44"/>
                      <a:pt x="243" y="17"/>
                      <a:pt x="165" y="35"/>
                    </a:cubicBezTo>
                    <a:lnTo>
                      <a:pt x="165" y="35"/>
                    </a:lnTo>
                    <a:cubicBezTo>
                      <a:pt x="104" y="48"/>
                      <a:pt x="57" y="84"/>
                      <a:pt x="30" y="136"/>
                    </a:cubicBezTo>
                    <a:lnTo>
                      <a:pt x="30" y="136"/>
                    </a:lnTo>
                    <a:cubicBezTo>
                      <a:pt x="69" y="107"/>
                      <a:pt x="145" y="68"/>
                      <a:pt x="248" y="109"/>
                    </a:cubicBezTo>
                    <a:lnTo>
                      <a:pt x="248" y="109"/>
                    </a:lnTo>
                    <a:cubicBezTo>
                      <a:pt x="320" y="136"/>
                      <a:pt x="357" y="210"/>
                      <a:pt x="354" y="321"/>
                    </a:cubicBezTo>
                    <a:lnTo>
                      <a:pt x="354" y="321"/>
                    </a:lnTo>
                    <a:cubicBezTo>
                      <a:pt x="353" y="371"/>
                      <a:pt x="343" y="418"/>
                      <a:pt x="336" y="448"/>
                    </a:cubicBezTo>
                    <a:lnTo>
                      <a:pt x="336" y="448"/>
                    </a:lnTo>
                    <a:cubicBezTo>
                      <a:pt x="345" y="442"/>
                      <a:pt x="354" y="437"/>
                      <a:pt x="364" y="437"/>
                    </a:cubicBezTo>
                    <a:close/>
                    <a:moveTo>
                      <a:pt x="394" y="486"/>
                    </a:moveTo>
                    <a:lnTo>
                      <a:pt x="394" y="486"/>
                    </a:lnTo>
                    <a:lnTo>
                      <a:pt x="394" y="486"/>
                    </a:lnTo>
                    <a:lnTo>
                      <a:pt x="394" y="486"/>
                    </a:lnTo>
                    <a:cubicBezTo>
                      <a:pt x="390" y="486"/>
                      <a:pt x="388" y="483"/>
                      <a:pt x="387" y="480"/>
                    </a:cubicBezTo>
                    <a:lnTo>
                      <a:pt x="387" y="480"/>
                    </a:lnTo>
                    <a:cubicBezTo>
                      <a:pt x="383" y="469"/>
                      <a:pt x="377" y="455"/>
                      <a:pt x="367" y="454"/>
                    </a:cubicBezTo>
                    <a:lnTo>
                      <a:pt x="367" y="454"/>
                    </a:lnTo>
                    <a:cubicBezTo>
                      <a:pt x="353" y="451"/>
                      <a:pt x="332" y="473"/>
                      <a:pt x="327" y="481"/>
                    </a:cubicBezTo>
                    <a:lnTo>
                      <a:pt x="327" y="481"/>
                    </a:lnTo>
                    <a:cubicBezTo>
                      <a:pt x="325" y="484"/>
                      <a:pt x="320" y="485"/>
                      <a:pt x="316" y="483"/>
                    </a:cubicBezTo>
                    <a:lnTo>
                      <a:pt x="316" y="483"/>
                    </a:lnTo>
                    <a:cubicBezTo>
                      <a:pt x="313" y="482"/>
                      <a:pt x="311" y="477"/>
                      <a:pt x="312" y="473"/>
                    </a:cubicBezTo>
                    <a:lnTo>
                      <a:pt x="312" y="473"/>
                    </a:lnTo>
                    <a:cubicBezTo>
                      <a:pt x="313" y="471"/>
                      <a:pt x="400" y="185"/>
                      <a:pt x="241" y="124"/>
                    </a:cubicBezTo>
                    <a:lnTo>
                      <a:pt x="241" y="124"/>
                    </a:lnTo>
                    <a:cubicBezTo>
                      <a:pt x="102" y="69"/>
                      <a:pt x="19" y="168"/>
                      <a:pt x="16" y="173"/>
                    </a:cubicBezTo>
                    <a:lnTo>
                      <a:pt x="16" y="173"/>
                    </a:lnTo>
                    <a:cubicBezTo>
                      <a:pt x="13" y="175"/>
                      <a:pt x="8" y="176"/>
                      <a:pt x="5" y="174"/>
                    </a:cubicBezTo>
                    <a:lnTo>
                      <a:pt x="5" y="174"/>
                    </a:lnTo>
                    <a:cubicBezTo>
                      <a:pt x="2" y="173"/>
                      <a:pt x="0" y="168"/>
                      <a:pt x="1" y="164"/>
                    </a:cubicBezTo>
                    <a:lnTo>
                      <a:pt x="1" y="164"/>
                    </a:lnTo>
                    <a:cubicBezTo>
                      <a:pt x="24" y="89"/>
                      <a:pt x="82" y="35"/>
                      <a:pt x="161" y="19"/>
                    </a:cubicBezTo>
                    <a:lnTo>
                      <a:pt x="161" y="19"/>
                    </a:lnTo>
                    <a:cubicBezTo>
                      <a:pt x="245" y="0"/>
                      <a:pt x="336" y="28"/>
                      <a:pt x="391" y="90"/>
                    </a:cubicBezTo>
                    <a:lnTo>
                      <a:pt x="391" y="90"/>
                    </a:lnTo>
                    <a:cubicBezTo>
                      <a:pt x="440" y="144"/>
                      <a:pt x="457" y="229"/>
                      <a:pt x="441" y="336"/>
                    </a:cubicBezTo>
                    <a:lnTo>
                      <a:pt x="441" y="336"/>
                    </a:lnTo>
                    <a:cubicBezTo>
                      <a:pt x="429" y="415"/>
                      <a:pt x="403" y="478"/>
                      <a:pt x="402" y="481"/>
                    </a:cubicBezTo>
                    <a:lnTo>
                      <a:pt x="402" y="481"/>
                    </a:lnTo>
                    <a:cubicBezTo>
                      <a:pt x="401" y="484"/>
                      <a:pt x="398" y="486"/>
                      <a:pt x="394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53" name="Freeform 145">
            <a:extLst>
              <a:ext uri="{FF2B5EF4-FFF2-40B4-BE49-F238E27FC236}">
                <a16:creationId xmlns:a16="http://schemas.microsoft.com/office/drawing/2014/main" id="{553C2DE4-027A-4715-BADD-BDBC9168F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4028" y="4567567"/>
            <a:ext cx="4503743" cy="2537095"/>
          </a:xfrm>
          <a:prstGeom prst="roundRect">
            <a:avLst/>
          </a:prstGeom>
          <a:solidFill>
            <a:schemeClr val="accent6"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4" name="Freeform 146">
            <a:extLst>
              <a:ext uri="{FF2B5EF4-FFF2-40B4-BE49-F238E27FC236}">
                <a16:creationId xmlns:a16="http://schemas.microsoft.com/office/drawing/2014/main" id="{F63FD0C2-7D97-4C41-8275-E14DCC447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6376" y="4439914"/>
            <a:ext cx="4503743" cy="2541085"/>
          </a:xfrm>
          <a:prstGeom prst="roundRect">
            <a:avLst/>
          </a:pr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5" name="Freeform 148">
            <a:extLst>
              <a:ext uri="{FF2B5EF4-FFF2-40B4-BE49-F238E27FC236}">
                <a16:creationId xmlns:a16="http://schemas.microsoft.com/office/drawing/2014/main" id="{F788FFE7-1BBF-4683-8ACD-160FA9CD7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886" y="4751067"/>
            <a:ext cx="5608734" cy="53055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6" name="Freeform 151">
            <a:extLst>
              <a:ext uri="{FF2B5EF4-FFF2-40B4-BE49-F238E27FC236}">
                <a16:creationId xmlns:a16="http://schemas.microsoft.com/office/drawing/2014/main" id="{160F899B-B025-43D6-83B2-F43E1F50A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4607" y="3550337"/>
            <a:ext cx="4499753" cy="2541082"/>
          </a:xfrm>
          <a:prstGeom prst="roundRect">
            <a:avLst/>
          </a:prstGeom>
          <a:solidFill>
            <a:schemeClr val="accent6"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7" name="Freeform 152">
            <a:extLst>
              <a:ext uri="{FF2B5EF4-FFF2-40B4-BE49-F238E27FC236}">
                <a16:creationId xmlns:a16="http://schemas.microsoft.com/office/drawing/2014/main" id="{AFDF4631-3414-4CA7-8E92-3CAD4A45A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6955" y="3422684"/>
            <a:ext cx="4503740" cy="2541082"/>
          </a:xfrm>
          <a:prstGeom prst="roundRect">
            <a:avLst/>
          </a:pr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8" name="Freeform 154">
            <a:extLst>
              <a:ext uri="{FF2B5EF4-FFF2-40B4-BE49-F238E27FC236}">
                <a16:creationId xmlns:a16="http://schemas.microsoft.com/office/drawing/2014/main" id="{DAA1983F-2F4A-4F17-8749-A4F2C8C00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463" y="3733837"/>
            <a:ext cx="5608734" cy="53454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9" name="Freeform 157">
            <a:extLst>
              <a:ext uri="{FF2B5EF4-FFF2-40B4-BE49-F238E27FC236}">
                <a16:creationId xmlns:a16="http://schemas.microsoft.com/office/drawing/2014/main" id="{7409E448-3F80-48CA-9BC9-BE56C572D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5184" y="4567567"/>
            <a:ext cx="4503743" cy="2537095"/>
          </a:xfrm>
          <a:prstGeom prst="roundRect">
            <a:avLst/>
          </a:prstGeom>
          <a:solidFill>
            <a:schemeClr val="accent6"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60" name="Freeform 158">
            <a:extLst>
              <a:ext uri="{FF2B5EF4-FFF2-40B4-BE49-F238E27FC236}">
                <a16:creationId xmlns:a16="http://schemas.microsoft.com/office/drawing/2014/main" id="{65C167C5-87A1-49A6-8B27-E4F338B6F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7531" y="4439914"/>
            <a:ext cx="4503743" cy="2541085"/>
          </a:xfrm>
          <a:prstGeom prst="roundRect">
            <a:avLst/>
          </a:pr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8218BF32-E09D-41BA-B331-F1B1A2AEB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3042" y="4751067"/>
            <a:ext cx="5612722" cy="53055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141EC9D9-547A-4D11-9713-45993CA28731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25AE77A9-E86F-4816-B999-1B62AF890B88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58026D04-AA8A-4809-A491-B42A043A95F6}"/>
              </a:ext>
            </a:extLst>
          </p:cNvPr>
          <p:cNvSpPr txBox="1"/>
          <p:nvPr/>
        </p:nvSpPr>
        <p:spPr>
          <a:xfrm>
            <a:off x="2216762" y="4714097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D1DBE549-28E3-461F-8853-0070EEA21F51}"/>
              </a:ext>
            </a:extLst>
          </p:cNvPr>
          <p:cNvSpPr txBox="1"/>
          <p:nvPr/>
        </p:nvSpPr>
        <p:spPr>
          <a:xfrm>
            <a:off x="2216763" y="5364959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E3FA5CB2-B623-4EDC-9016-31BCB34401EC}"/>
              </a:ext>
            </a:extLst>
          </p:cNvPr>
          <p:cNvSpPr txBox="1"/>
          <p:nvPr/>
        </p:nvSpPr>
        <p:spPr>
          <a:xfrm>
            <a:off x="10093767" y="3697247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2295D8C7-FB38-4D16-80A2-B4A99A9B8000}"/>
              </a:ext>
            </a:extLst>
          </p:cNvPr>
          <p:cNvSpPr txBox="1"/>
          <p:nvPr/>
        </p:nvSpPr>
        <p:spPr>
          <a:xfrm>
            <a:off x="10093768" y="4348109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D4DEAF9D-81DC-4C5A-8B75-0EF3EF7F3EDB}"/>
              </a:ext>
            </a:extLst>
          </p:cNvPr>
          <p:cNvSpPr txBox="1"/>
          <p:nvPr/>
        </p:nvSpPr>
        <p:spPr>
          <a:xfrm>
            <a:off x="17970772" y="4714097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DCD377FD-87F8-4B98-A0D3-9B110B2A084C}"/>
              </a:ext>
            </a:extLst>
          </p:cNvPr>
          <p:cNvSpPr txBox="1"/>
          <p:nvPr/>
        </p:nvSpPr>
        <p:spPr>
          <a:xfrm>
            <a:off x="17970773" y="5364959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76693594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roup 327">
            <a:extLst>
              <a:ext uri="{FF2B5EF4-FFF2-40B4-BE49-F238E27FC236}">
                <a16:creationId xmlns:a16="http://schemas.microsoft.com/office/drawing/2014/main" id="{4088B0CE-3ECA-41B4-8661-2699844C0B6E}"/>
              </a:ext>
            </a:extLst>
          </p:cNvPr>
          <p:cNvGrpSpPr/>
          <p:nvPr/>
        </p:nvGrpSpPr>
        <p:grpSpPr>
          <a:xfrm>
            <a:off x="7750906" y="4092860"/>
            <a:ext cx="8863875" cy="8054078"/>
            <a:chOff x="7750906" y="4092860"/>
            <a:chExt cx="8863875" cy="8054078"/>
          </a:xfrm>
        </p:grpSpPr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E9F263C8-CB35-4A7D-9780-CEC5E9027F18}"/>
                </a:ext>
              </a:extLst>
            </p:cNvPr>
            <p:cNvGrpSpPr/>
            <p:nvPr/>
          </p:nvGrpSpPr>
          <p:grpSpPr>
            <a:xfrm>
              <a:off x="7818720" y="9111201"/>
              <a:ext cx="8796061" cy="3035737"/>
              <a:chOff x="7818720" y="9111201"/>
              <a:chExt cx="8796061" cy="3035737"/>
            </a:xfrm>
          </p:grpSpPr>
          <p:sp>
            <p:nvSpPr>
              <p:cNvPr id="460" name="Freeform 2">
                <a:extLst>
                  <a:ext uri="{FF2B5EF4-FFF2-40B4-BE49-F238E27FC236}">
                    <a16:creationId xmlns:a16="http://schemas.microsoft.com/office/drawing/2014/main" id="{3C300486-A95F-4D98-9211-C8C6A17EC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6590" y="9111201"/>
                <a:ext cx="8700322" cy="2505180"/>
              </a:xfrm>
              <a:custGeom>
                <a:avLst/>
                <a:gdLst>
                  <a:gd name="T0" fmla="*/ 0 w 9617"/>
                  <a:gd name="T1" fmla="*/ 2770 h 2771"/>
                  <a:gd name="T2" fmla="*/ 9616 w 9617"/>
                  <a:gd name="T3" fmla="*/ 2770 h 2771"/>
                  <a:gd name="T4" fmla="*/ 9616 w 9617"/>
                  <a:gd name="T5" fmla="*/ 2770 h 2771"/>
                  <a:gd name="T6" fmla="*/ 8940 w 9617"/>
                  <a:gd name="T7" fmla="*/ 1522 h 2771"/>
                  <a:gd name="T8" fmla="*/ 8940 w 9617"/>
                  <a:gd name="T9" fmla="*/ 1522 h 2771"/>
                  <a:gd name="T10" fmla="*/ 7841 w 9617"/>
                  <a:gd name="T11" fmla="*/ 1529 h 2771"/>
                  <a:gd name="T12" fmla="*/ 7841 w 9617"/>
                  <a:gd name="T13" fmla="*/ 1529 h 2771"/>
                  <a:gd name="T14" fmla="*/ 6987 w 9617"/>
                  <a:gd name="T15" fmla="*/ 120 h 2771"/>
                  <a:gd name="T16" fmla="*/ 6987 w 9617"/>
                  <a:gd name="T17" fmla="*/ 120 h 2771"/>
                  <a:gd name="T18" fmla="*/ 4934 w 9617"/>
                  <a:gd name="T19" fmla="*/ 1243 h 2771"/>
                  <a:gd name="T20" fmla="*/ 4934 w 9617"/>
                  <a:gd name="T21" fmla="*/ 1243 h 2771"/>
                  <a:gd name="T22" fmla="*/ 3382 w 9617"/>
                  <a:gd name="T23" fmla="*/ 989 h 2771"/>
                  <a:gd name="T24" fmla="*/ 3382 w 9617"/>
                  <a:gd name="T25" fmla="*/ 989 h 2771"/>
                  <a:gd name="T26" fmla="*/ 1948 w 9617"/>
                  <a:gd name="T27" fmla="*/ 2094 h 2771"/>
                  <a:gd name="T28" fmla="*/ 1948 w 9617"/>
                  <a:gd name="T29" fmla="*/ 2094 h 2771"/>
                  <a:gd name="T30" fmla="*/ 0 w 9617"/>
                  <a:gd name="T31" fmla="*/ 2770 h 2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17" h="2771">
                    <a:moveTo>
                      <a:pt x="0" y="2770"/>
                    </a:moveTo>
                    <a:lnTo>
                      <a:pt x="9616" y="2770"/>
                    </a:lnTo>
                    <a:lnTo>
                      <a:pt x="9616" y="2770"/>
                    </a:lnTo>
                    <a:cubicBezTo>
                      <a:pt x="9616" y="2770"/>
                      <a:pt x="9401" y="1708"/>
                      <a:pt x="8940" y="1522"/>
                    </a:cubicBezTo>
                    <a:lnTo>
                      <a:pt x="8940" y="1522"/>
                    </a:lnTo>
                    <a:cubicBezTo>
                      <a:pt x="8483" y="1335"/>
                      <a:pt x="7876" y="1666"/>
                      <a:pt x="7841" y="1529"/>
                    </a:cubicBezTo>
                    <a:lnTo>
                      <a:pt x="7841" y="1529"/>
                    </a:lnTo>
                    <a:cubicBezTo>
                      <a:pt x="7737" y="1138"/>
                      <a:pt x="7747" y="241"/>
                      <a:pt x="6987" y="120"/>
                    </a:cubicBezTo>
                    <a:lnTo>
                      <a:pt x="6987" y="120"/>
                    </a:lnTo>
                    <a:cubicBezTo>
                      <a:pt x="6227" y="0"/>
                      <a:pt x="5228" y="1197"/>
                      <a:pt x="4934" y="1243"/>
                    </a:cubicBezTo>
                    <a:lnTo>
                      <a:pt x="4934" y="1243"/>
                    </a:lnTo>
                    <a:cubicBezTo>
                      <a:pt x="4557" y="1302"/>
                      <a:pt x="4141" y="804"/>
                      <a:pt x="3382" y="989"/>
                    </a:cubicBezTo>
                    <a:lnTo>
                      <a:pt x="3382" y="989"/>
                    </a:lnTo>
                    <a:cubicBezTo>
                      <a:pt x="2623" y="1175"/>
                      <a:pt x="2319" y="2123"/>
                      <a:pt x="1948" y="2094"/>
                    </a:cubicBezTo>
                    <a:lnTo>
                      <a:pt x="1948" y="2094"/>
                    </a:lnTo>
                    <a:cubicBezTo>
                      <a:pt x="1581" y="2066"/>
                      <a:pt x="897" y="1457"/>
                      <a:pt x="0" y="27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3">
                <a:extLst>
                  <a:ext uri="{FF2B5EF4-FFF2-40B4-BE49-F238E27FC236}">
                    <a16:creationId xmlns:a16="http://schemas.microsoft.com/office/drawing/2014/main" id="{FE678E61-897A-4287-9F5A-209AD63F6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4621" y="9139127"/>
                <a:ext cx="8716276" cy="2485233"/>
              </a:xfrm>
              <a:custGeom>
                <a:avLst/>
                <a:gdLst>
                  <a:gd name="T0" fmla="*/ 9615 w 9637"/>
                  <a:gd name="T1" fmla="*/ 2730 h 2749"/>
                  <a:gd name="T2" fmla="*/ 9452 w 9637"/>
                  <a:gd name="T3" fmla="*/ 2188 h 2749"/>
                  <a:gd name="T4" fmla="*/ 8947 w 9637"/>
                  <a:gd name="T5" fmla="*/ 1499 h 2749"/>
                  <a:gd name="T6" fmla="*/ 8143 w 9637"/>
                  <a:gd name="T7" fmla="*/ 1506 h 2749"/>
                  <a:gd name="T8" fmla="*/ 7841 w 9637"/>
                  <a:gd name="T9" fmla="*/ 1500 h 2749"/>
                  <a:gd name="T10" fmla="*/ 7791 w 9637"/>
                  <a:gd name="T11" fmla="*/ 1245 h 2749"/>
                  <a:gd name="T12" fmla="*/ 6996 w 9637"/>
                  <a:gd name="T13" fmla="*/ 99 h 2749"/>
                  <a:gd name="T14" fmla="*/ 5455 w 9637"/>
                  <a:gd name="T15" fmla="*/ 872 h 2749"/>
                  <a:gd name="T16" fmla="*/ 4944 w 9637"/>
                  <a:gd name="T17" fmla="*/ 1222 h 2749"/>
                  <a:gd name="T18" fmla="*/ 4454 w 9637"/>
                  <a:gd name="T19" fmla="*/ 1106 h 2749"/>
                  <a:gd name="T20" fmla="*/ 3394 w 9637"/>
                  <a:gd name="T21" fmla="*/ 967 h 2749"/>
                  <a:gd name="T22" fmla="*/ 2470 w 9637"/>
                  <a:gd name="T23" fmla="*/ 1677 h 2749"/>
                  <a:gd name="T24" fmla="*/ 1957 w 9637"/>
                  <a:gd name="T25" fmla="*/ 2073 h 2749"/>
                  <a:gd name="T26" fmla="*/ 1707 w 9637"/>
                  <a:gd name="T27" fmla="*/ 2009 h 2749"/>
                  <a:gd name="T28" fmla="*/ 987 w 9637"/>
                  <a:gd name="T29" fmla="*/ 1933 h 2749"/>
                  <a:gd name="T30" fmla="*/ 28 w 9637"/>
                  <a:gd name="T31" fmla="*/ 2730 h 2749"/>
                  <a:gd name="T32" fmla="*/ 10 w 9637"/>
                  <a:gd name="T33" fmla="*/ 2748 h 2749"/>
                  <a:gd name="T34" fmla="*/ 1 w 9637"/>
                  <a:gd name="T35" fmla="*/ 2743 h 2749"/>
                  <a:gd name="T36" fmla="*/ 1 w 9637"/>
                  <a:gd name="T37" fmla="*/ 2734 h 2749"/>
                  <a:gd name="T38" fmla="*/ 1713 w 9637"/>
                  <a:gd name="T39" fmla="*/ 1991 h 2749"/>
                  <a:gd name="T40" fmla="*/ 1958 w 9637"/>
                  <a:gd name="T41" fmla="*/ 2054 h 2749"/>
                  <a:gd name="T42" fmla="*/ 2455 w 9637"/>
                  <a:gd name="T43" fmla="*/ 1665 h 2749"/>
                  <a:gd name="T44" fmla="*/ 3390 w 9637"/>
                  <a:gd name="T45" fmla="*/ 949 h 2749"/>
                  <a:gd name="T46" fmla="*/ 4462 w 9637"/>
                  <a:gd name="T47" fmla="*/ 1089 h 2749"/>
                  <a:gd name="T48" fmla="*/ 4942 w 9637"/>
                  <a:gd name="T49" fmla="*/ 1203 h 2749"/>
                  <a:gd name="T50" fmla="*/ 5443 w 9637"/>
                  <a:gd name="T51" fmla="*/ 858 h 2749"/>
                  <a:gd name="T52" fmla="*/ 6999 w 9637"/>
                  <a:gd name="T53" fmla="*/ 80 h 2749"/>
                  <a:gd name="T54" fmla="*/ 7612 w 9637"/>
                  <a:gd name="T55" fmla="*/ 535 h 2749"/>
                  <a:gd name="T56" fmla="*/ 7809 w 9637"/>
                  <a:gd name="T57" fmla="*/ 1242 h 2749"/>
                  <a:gd name="T58" fmla="*/ 7860 w 9637"/>
                  <a:gd name="T59" fmla="*/ 1495 h 2749"/>
                  <a:gd name="T60" fmla="*/ 8138 w 9637"/>
                  <a:gd name="T61" fmla="*/ 1487 h 2749"/>
                  <a:gd name="T62" fmla="*/ 8954 w 9637"/>
                  <a:gd name="T63" fmla="*/ 1481 h 2749"/>
                  <a:gd name="T64" fmla="*/ 9470 w 9637"/>
                  <a:gd name="T65" fmla="*/ 2182 h 2749"/>
                  <a:gd name="T66" fmla="*/ 9636 w 9637"/>
                  <a:gd name="T67" fmla="*/ 2737 h 2749"/>
                  <a:gd name="T68" fmla="*/ 9633 w 9637"/>
                  <a:gd name="T69" fmla="*/ 2745 h 2749"/>
                  <a:gd name="T70" fmla="*/ 9626 w 9637"/>
                  <a:gd name="T71" fmla="*/ 2748 h 2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637" h="2749">
                    <a:moveTo>
                      <a:pt x="28" y="2730"/>
                    </a:moveTo>
                    <a:lnTo>
                      <a:pt x="9615" y="2730"/>
                    </a:lnTo>
                    <a:lnTo>
                      <a:pt x="9615" y="2730"/>
                    </a:lnTo>
                    <a:cubicBezTo>
                      <a:pt x="9603" y="2676"/>
                      <a:pt x="9549" y="2439"/>
                      <a:pt x="9452" y="2188"/>
                    </a:cubicBezTo>
                    <a:lnTo>
                      <a:pt x="9452" y="2188"/>
                    </a:lnTo>
                    <a:cubicBezTo>
                      <a:pt x="9351" y="1927"/>
                      <a:pt x="9182" y="1594"/>
                      <a:pt x="8947" y="1499"/>
                    </a:cubicBezTo>
                    <a:lnTo>
                      <a:pt x="8947" y="1499"/>
                    </a:lnTo>
                    <a:cubicBezTo>
                      <a:pt x="8683" y="1392"/>
                      <a:pt x="8371" y="1457"/>
                      <a:pt x="8143" y="1506"/>
                    </a:cubicBezTo>
                    <a:lnTo>
                      <a:pt x="8143" y="1506"/>
                    </a:lnTo>
                    <a:cubicBezTo>
                      <a:pt x="7972" y="1542"/>
                      <a:pt x="7858" y="1566"/>
                      <a:pt x="7841" y="1500"/>
                    </a:cubicBezTo>
                    <a:lnTo>
                      <a:pt x="7841" y="1500"/>
                    </a:lnTo>
                    <a:cubicBezTo>
                      <a:pt x="7823" y="1429"/>
                      <a:pt x="7807" y="1340"/>
                      <a:pt x="7791" y="1245"/>
                    </a:cubicBezTo>
                    <a:lnTo>
                      <a:pt x="7791" y="1245"/>
                    </a:lnTo>
                    <a:cubicBezTo>
                      <a:pt x="7715" y="802"/>
                      <a:pt x="7611" y="197"/>
                      <a:pt x="6996" y="99"/>
                    </a:cubicBezTo>
                    <a:lnTo>
                      <a:pt x="6996" y="99"/>
                    </a:lnTo>
                    <a:cubicBezTo>
                      <a:pt x="6497" y="20"/>
                      <a:pt x="5895" y="513"/>
                      <a:pt x="5455" y="872"/>
                    </a:cubicBezTo>
                    <a:lnTo>
                      <a:pt x="5455" y="872"/>
                    </a:lnTo>
                    <a:cubicBezTo>
                      <a:pt x="5227" y="1058"/>
                      <a:pt x="5047" y="1206"/>
                      <a:pt x="4944" y="1222"/>
                    </a:cubicBezTo>
                    <a:lnTo>
                      <a:pt x="4944" y="1222"/>
                    </a:lnTo>
                    <a:cubicBezTo>
                      <a:pt x="4793" y="1246"/>
                      <a:pt x="4636" y="1181"/>
                      <a:pt x="4454" y="1106"/>
                    </a:cubicBezTo>
                    <a:lnTo>
                      <a:pt x="4454" y="1106"/>
                    </a:lnTo>
                    <a:cubicBezTo>
                      <a:pt x="4185" y="995"/>
                      <a:pt x="3849" y="856"/>
                      <a:pt x="3394" y="967"/>
                    </a:cubicBezTo>
                    <a:lnTo>
                      <a:pt x="3394" y="967"/>
                    </a:lnTo>
                    <a:cubicBezTo>
                      <a:pt x="2978" y="1068"/>
                      <a:pt x="2696" y="1406"/>
                      <a:pt x="2470" y="1677"/>
                    </a:cubicBezTo>
                    <a:lnTo>
                      <a:pt x="2470" y="1677"/>
                    </a:lnTo>
                    <a:cubicBezTo>
                      <a:pt x="2279" y="1905"/>
                      <a:pt x="2128" y="2086"/>
                      <a:pt x="1957" y="2073"/>
                    </a:cubicBezTo>
                    <a:lnTo>
                      <a:pt x="1957" y="2073"/>
                    </a:lnTo>
                    <a:cubicBezTo>
                      <a:pt x="1885" y="2067"/>
                      <a:pt x="1803" y="2040"/>
                      <a:pt x="1707" y="2009"/>
                    </a:cubicBezTo>
                    <a:lnTo>
                      <a:pt x="1707" y="2009"/>
                    </a:lnTo>
                    <a:cubicBezTo>
                      <a:pt x="1512" y="1945"/>
                      <a:pt x="1270" y="1865"/>
                      <a:pt x="987" y="1933"/>
                    </a:cubicBezTo>
                    <a:lnTo>
                      <a:pt x="987" y="1933"/>
                    </a:lnTo>
                    <a:cubicBezTo>
                      <a:pt x="656" y="2012"/>
                      <a:pt x="343" y="2273"/>
                      <a:pt x="28" y="2730"/>
                    </a:cubicBezTo>
                    <a:close/>
                    <a:moveTo>
                      <a:pt x="9626" y="2748"/>
                    </a:moveTo>
                    <a:lnTo>
                      <a:pt x="10" y="2748"/>
                    </a:lnTo>
                    <a:lnTo>
                      <a:pt x="10" y="2748"/>
                    </a:lnTo>
                    <a:cubicBezTo>
                      <a:pt x="6" y="2748"/>
                      <a:pt x="3" y="2747"/>
                      <a:pt x="1" y="2743"/>
                    </a:cubicBezTo>
                    <a:lnTo>
                      <a:pt x="1" y="2743"/>
                    </a:lnTo>
                    <a:cubicBezTo>
                      <a:pt x="0" y="2741"/>
                      <a:pt x="0" y="2736"/>
                      <a:pt x="1" y="2734"/>
                    </a:cubicBezTo>
                    <a:lnTo>
                      <a:pt x="1" y="2734"/>
                    </a:lnTo>
                    <a:cubicBezTo>
                      <a:pt x="729" y="1669"/>
                      <a:pt x="1321" y="1862"/>
                      <a:pt x="1713" y="1991"/>
                    </a:cubicBezTo>
                    <a:lnTo>
                      <a:pt x="1713" y="1991"/>
                    </a:lnTo>
                    <a:cubicBezTo>
                      <a:pt x="1807" y="2022"/>
                      <a:pt x="1889" y="2049"/>
                      <a:pt x="1958" y="2054"/>
                    </a:cubicBezTo>
                    <a:lnTo>
                      <a:pt x="1958" y="2054"/>
                    </a:lnTo>
                    <a:cubicBezTo>
                      <a:pt x="2120" y="2066"/>
                      <a:pt x="2268" y="1890"/>
                      <a:pt x="2455" y="1665"/>
                    </a:cubicBezTo>
                    <a:lnTo>
                      <a:pt x="2455" y="1665"/>
                    </a:lnTo>
                    <a:cubicBezTo>
                      <a:pt x="2684" y="1392"/>
                      <a:pt x="2967" y="1052"/>
                      <a:pt x="3390" y="949"/>
                    </a:cubicBezTo>
                    <a:lnTo>
                      <a:pt x="3390" y="949"/>
                    </a:lnTo>
                    <a:cubicBezTo>
                      <a:pt x="3851" y="837"/>
                      <a:pt x="4189" y="977"/>
                      <a:pt x="4462" y="1089"/>
                    </a:cubicBezTo>
                    <a:lnTo>
                      <a:pt x="4462" y="1089"/>
                    </a:lnTo>
                    <a:cubicBezTo>
                      <a:pt x="4641" y="1163"/>
                      <a:pt x="4795" y="1226"/>
                      <a:pt x="4942" y="1203"/>
                    </a:cubicBezTo>
                    <a:lnTo>
                      <a:pt x="4942" y="1203"/>
                    </a:lnTo>
                    <a:cubicBezTo>
                      <a:pt x="5040" y="1188"/>
                      <a:pt x="5217" y="1043"/>
                      <a:pt x="5443" y="858"/>
                    </a:cubicBezTo>
                    <a:lnTo>
                      <a:pt x="5443" y="858"/>
                    </a:lnTo>
                    <a:cubicBezTo>
                      <a:pt x="5886" y="496"/>
                      <a:pt x="6491" y="0"/>
                      <a:pt x="6999" y="80"/>
                    </a:cubicBezTo>
                    <a:lnTo>
                      <a:pt x="6999" y="80"/>
                    </a:lnTo>
                    <a:cubicBezTo>
                      <a:pt x="7277" y="124"/>
                      <a:pt x="7478" y="274"/>
                      <a:pt x="7612" y="535"/>
                    </a:cubicBezTo>
                    <a:lnTo>
                      <a:pt x="7612" y="535"/>
                    </a:lnTo>
                    <a:cubicBezTo>
                      <a:pt x="7727" y="759"/>
                      <a:pt x="7772" y="1026"/>
                      <a:pt x="7809" y="1242"/>
                    </a:cubicBezTo>
                    <a:lnTo>
                      <a:pt x="7809" y="1242"/>
                    </a:lnTo>
                    <a:cubicBezTo>
                      <a:pt x="7825" y="1336"/>
                      <a:pt x="7841" y="1426"/>
                      <a:pt x="7860" y="1495"/>
                    </a:cubicBezTo>
                    <a:lnTo>
                      <a:pt x="7860" y="1495"/>
                    </a:lnTo>
                    <a:cubicBezTo>
                      <a:pt x="7873" y="1543"/>
                      <a:pt x="7990" y="1519"/>
                      <a:pt x="8138" y="1487"/>
                    </a:cubicBezTo>
                    <a:lnTo>
                      <a:pt x="8138" y="1487"/>
                    </a:lnTo>
                    <a:cubicBezTo>
                      <a:pt x="8369" y="1439"/>
                      <a:pt x="8685" y="1372"/>
                      <a:pt x="8954" y="1481"/>
                    </a:cubicBezTo>
                    <a:lnTo>
                      <a:pt x="8954" y="1481"/>
                    </a:lnTo>
                    <a:cubicBezTo>
                      <a:pt x="9147" y="1560"/>
                      <a:pt x="9321" y="1795"/>
                      <a:pt x="9470" y="2182"/>
                    </a:cubicBezTo>
                    <a:lnTo>
                      <a:pt x="9470" y="2182"/>
                    </a:lnTo>
                    <a:cubicBezTo>
                      <a:pt x="9580" y="2468"/>
                      <a:pt x="9635" y="2735"/>
                      <a:pt x="9636" y="2737"/>
                    </a:cubicBezTo>
                    <a:lnTo>
                      <a:pt x="9636" y="2737"/>
                    </a:lnTo>
                    <a:cubicBezTo>
                      <a:pt x="9636" y="2740"/>
                      <a:pt x="9636" y="2743"/>
                      <a:pt x="9633" y="2745"/>
                    </a:cubicBezTo>
                    <a:lnTo>
                      <a:pt x="9633" y="2745"/>
                    </a:lnTo>
                    <a:cubicBezTo>
                      <a:pt x="9631" y="2748"/>
                      <a:pt x="9629" y="2748"/>
                      <a:pt x="9626" y="2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4">
                <a:extLst>
                  <a:ext uri="{FF2B5EF4-FFF2-40B4-BE49-F238E27FC236}">
                    <a16:creationId xmlns:a16="http://schemas.microsoft.com/office/drawing/2014/main" id="{C2AEA23E-E374-43D8-96A4-6C14F24CD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2070" y="10423630"/>
                <a:ext cx="586406" cy="1021220"/>
              </a:xfrm>
              <a:custGeom>
                <a:avLst/>
                <a:gdLst>
                  <a:gd name="T0" fmla="*/ 490 w 648"/>
                  <a:gd name="T1" fmla="*/ 634 h 1131"/>
                  <a:gd name="T2" fmla="*/ 490 w 648"/>
                  <a:gd name="T3" fmla="*/ 634 h 1131"/>
                  <a:gd name="T4" fmla="*/ 100 w 648"/>
                  <a:gd name="T5" fmla="*/ 1099 h 1131"/>
                  <a:gd name="T6" fmla="*/ 100 w 648"/>
                  <a:gd name="T7" fmla="*/ 1099 h 1131"/>
                  <a:gd name="T8" fmla="*/ 164 w 648"/>
                  <a:gd name="T9" fmla="*/ 496 h 1131"/>
                  <a:gd name="T10" fmla="*/ 164 w 648"/>
                  <a:gd name="T11" fmla="*/ 496 h 1131"/>
                  <a:gd name="T12" fmla="*/ 554 w 648"/>
                  <a:gd name="T13" fmla="*/ 30 h 1131"/>
                  <a:gd name="T14" fmla="*/ 554 w 648"/>
                  <a:gd name="T15" fmla="*/ 30 h 1131"/>
                  <a:gd name="T16" fmla="*/ 490 w 648"/>
                  <a:gd name="T17" fmla="*/ 634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1131">
                    <a:moveTo>
                      <a:pt x="490" y="634"/>
                    </a:moveTo>
                    <a:lnTo>
                      <a:pt x="490" y="634"/>
                    </a:lnTo>
                    <a:cubicBezTo>
                      <a:pt x="333" y="1004"/>
                      <a:pt x="188" y="1130"/>
                      <a:pt x="100" y="1099"/>
                    </a:cubicBezTo>
                    <a:lnTo>
                      <a:pt x="100" y="1099"/>
                    </a:lnTo>
                    <a:cubicBezTo>
                      <a:pt x="30" y="1074"/>
                      <a:pt x="0" y="860"/>
                      <a:pt x="164" y="496"/>
                    </a:cubicBezTo>
                    <a:lnTo>
                      <a:pt x="164" y="496"/>
                    </a:lnTo>
                    <a:cubicBezTo>
                      <a:pt x="328" y="131"/>
                      <a:pt x="486" y="0"/>
                      <a:pt x="554" y="30"/>
                    </a:cubicBezTo>
                    <a:lnTo>
                      <a:pt x="554" y="30"/>
                    </a:lnTo>
                    <a:cubicBezTo>
                      <a:pt x="622" y="58"/>
                      <a:pt x="647" y="263"/>
                      <a:pt x="490" y="6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5">
                <a:extLst>
                  <a:ext uri="{FF2B5EF4-FFF2-40B4-BE49-F238E27FC236}">
                    <a16:creationId xmlns:a16="http://schemas.microsoft.com/office/drawing/2014/main" id="{BB1D3AA9-F518-4581-95EC-618156677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7741" y="10184281"/>
                <a:ext cx="777883" cy="1292481"/>
              </a:xfrm>
              <a:custGeom>
                <a:avLst/>
                <a:gdLst>
                  <a:gd name="T0" fmla="*/ 513 w 862"/>
                  <a:gd name="T1" fmla="*/ 325 h 1429"/>
                  <a:gd name="T2" fmla="*/ 513 w 862"/>
                  <a:gd name="T3" fmla="*/ 325 h 1429"/>
                  <a:gd name="T4" fmla="*/ 732 w 862"/>
                  <a:gd name="T5" fmla="*/ 1371 h 1429"/>
                  <a:gd name="T6" fmla="*/ 732 w 862"/>
                  <a:gd name="T7" fmla="*/ 1371 h 1429"/>
                  <a:gd name="T8" fmla="*/ 106 w 862"/>
                  <a:gd name="T9" fmla="*/ 504 h 1429"/>
                  <a:gd name="T10" fmla="*/ 106 w 862"/>
                  <a:gd name="T11" fmla="*/ 504 h 1429"/>
                  <a:gd name="T12" fmla="*/ 149 w 862"/>
                  <a:gd name="T13" fmla="*/ 50 h 1429"/>
                  <a:gd name="T14" fmla="*/ 149 w 862"/>
                  <a:gd name="T15" fmla="*/ 50 h 1429"/>
                  <a:gd name="T16" fmla="*/ 513 w 862"/>
                  <a:gd name="T17" fmla="*/ 325 h 1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2" h="1429">
                    <a:moveTo>
                      <a:pt x="513" y="325"/>
                    </a:moveTo>
                    <a:lnTo>
                      <a:pt x="513" y="325"/>
                    </a:lnTo>
                    <a:cubicBezTo>
                      <a:pt x="689" y="650"/>
                      <a:pt x="861" y="1315"/>
                      <a:pt x="732" y="1371"/>
                    </a:cubicBezTo>
                    <a:lnTo>
                      <a:pt x="732" y="1371"/>
                    </a:lnTo>
                    <a:cubicBezTo>
                      <a:pt x="604" y="1428"/>
                      <a:pt x="213" y="816"/>
                      <a:pt x="106" y="504"/>
                    </a:cubicBezTo>
                    <a:lnTo>
                      <a:pt x="106" y="504"/>
                    </a:lnTo>
                    <a:cubicBezTo>
                      <a:pt x="0" y="192"/>
                      <a:pt x="79" y="80"/>
                      <a:pt x="149" y="50"/>
                    </a:cubicBezTo>
                    <a:lnTo>
                      <a:pt x="149" y="50"/>
                    </a:lnTo>
                    <a:cubicBezTo>
                      <a:pt x="219" y="20"/>
                      <a:pt x="337" y="0"/>
                      <a:pt x="513" y="3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6">
                <a:extLst>
                  <a:ext uri="{FF2B5EF4-FFF2-40B4-BE49-F238E27FC236}">
                    <a16:creationId xmlns:a16="http://schemas.microsoft.com/office/drawing/2014/main" id="{6F2ABB32-4F3D-471E-AC6B-2AC0670D1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7796" y="10148378"/>
                <a:ext cx="753948" cy="1288494"/>
              </a:xfrm>
              <a:custGeom>
                <a:avLst/>
                <a:gdLst>
                  <a:gd name="T0" fmla="*/ 237 w 835"/>
                  <a:gd name="T1" fmla="*/ 82 h 1425"/>
                  <a:gd name="T2" fmla="*/ 237 w 835"/>
                  <a:gd name="T3" fmla="*/ 82 h 1425"/>
                  <a:gd name="T4" fmla="*/ 175 w 835"/>
                  <a:gd name="T5" fmla="*/ 97 h 1425"/>
                  <a:gd name="T6" fmla="*/ 175 w 835"/>
                  <a:gd name="T7" fmla="*/ 97 h 1425"/>
                  <a:gd name="T8" fmla="*/ 137 w 835"/>
                  <a:gd name="T9" fmla="*/ 540 h 1425"/>
                  <a:gd name="T10" fmla="*/ 137 w 835"/>
                  <a:gd name="T11" fmla="*/ 540 h 1425"/>
                  <a:gd name="T12" fmla="*/ 707 w 835"/>
                  <a:gd name="T13" fmla="*/ 1398 h 1425"/>
                  <a:gd name="T14" fmla="*/ 707 w 835"/>
                  <a:gd name="T15" fmla="*/ 1398 h 1425"/>
                  <a:gd name="T16" fmla="*/ 751 w 835"/>
                  <a:gd name="T17" fmla="*/ 1402 h 1425"/>
                  <a:gd name="T18" fmla="*/ 751 w 835"/>
                  <a:gd name="T19" fmla="*/ 1402 h 1425"/>
                  <a:gd name="T20" fmla="*/ 778 w 835"/>
                  <a:gd name="T21" fmla="*/ 1365 h 1425"/>
                  <a:gd name="T22" fmla="*/ 778 w 835"/>
                  <a:gd name="T23" fmla="*/ 1365 h 1425"/>
                  <a:gd name="T24" fmla="*/ 527 w 835"/>
                  <a:gd name="T25" fmla="*/ 368 h 1425"/>
                  <a:gd name="T26" fmla="*/ 527 w 835"/>
                  <a:gd name="T27" fmla="*/ 368 h 1425"/>
                  <a:gd name="T28" fmla="*/ 237 w 835"/>
                  <a:gd name="T29" fmla="*/ 82 h 1425"/>
                  <a:gd name="T30" fmla="*/ 736 w 835"/>
                  <a:gd name="T31" fmla="*/ 1424 h 1425"/>
                  <a:gd name="T32" fmla="*/ 736 w 835"/>
                  <a:gd name="T33" fmla="*/ 1424 h 1425"/>
                  <a:gd name="T34" fmla="*/ 699 w 835"/>
                  <a:gd name="T35" fmla="*/ 1415 h 1425"/>
                  <a:gd name="T36" fmla="*/ 699 w 835"/>
                  <a:gd name="T37" fmla="*/ 1415 h 1425"/>
                  <a:gd name="T38" fmla="*/ 119 w 835"/>
                  <a:gd name="T39" fmla="*/ 546 h 1425"/>
                  <a:gd name="T40" fmla="*/ 119 w 835"/>
                  <a:gd name="T41" fmla="*/ 546 h 1425"/>
                  <a:gd name="T42" fmla="*/ 167 w 835"/>
                  <a:gd name="T43" fmla="*/ 81 h 1425"/>
                  <a:gd name="T44" fmla="*/ 167 w 835"/>
                  <a:gd name="T45" fmla="*/ 81 h 1425"/>
                  <a:gd name="T46" fmla="*/ 544 w 835"/>
                  <a:gd name="T47" fmla="*/ 359 h 1425"/>
                  <a:gd name="T48" fmla="*/ 544 w 835"/>
                  <a:gd name="T49" fmla="*/ 359 h 1425"/>
                  <a:gd name="T50" fmla="*/ 750 w 835"/>
                  <a:gd name="T51" fmla="*/ 910 h 1425"/>
                  <a:gd name="T52" fmla="*/ 750 w 835"/>
                  <a:gd name="T53" fmla="*/ 910 h 1425"/>
                  <a:gd name="T54" fmla="*/ 796 w 835"/>
                  <a:gd name="T55" fmla="*/ 1371 h 1425"/>
                  <a:gd name="T56" fmla="*/ 796 w 835"/>
                  <a:gd name="T57" fmla="*/ 1371 h 1425"/>
                  <a:gd name="T58" fmla="*/ 758 w 835"/>
                  <a:gd name="T59" fmla="*/ 1419 h 1425"/>
                  <a:gd name="T60" fmla="*/ 758 w 835"/>
                  <a:gd name="T61" fmla="*/ 1419 h 1425"/>
                  <a:gd name="T62" fmla="*/ 736 w 835"/>
                  <a:gd name="T63" fmla="*/ 1424 h 1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5" h="1425">
                    <a:moveTo>
                      <a:pt x="237" y="82"/>
                    </a:moveTo>
                    <a:lnTo>
                      <a:pt x="237" y="82"/>
                    </a:lnTo>
                    <a:cubicBezTo>
                      <a:pt x="209" y="82"/>
                      <a:pt x="189" y="91"/>
                      <a:pt x="175" y="97"/>
                    </a:cubicBezTo>
                    <a:lnTo>
                      <a:pt x="175" y="97"/>
                    </a:lnTo>
                    <a:cubicBezTo>
                      <a:pt x="23" y="165"/>
                      <a:pt x="108" y="453"/>
                      <a:pt x="137" y="540"/>
                    </a:cubicBezTo>
                    <a:lnTo>
                      <a:pt x="137" y="540"/>
                    </a:lnTo>
                    <a:cubicBezTo>
                      <a:pt x="234" y="823"/>
                      <a:pt x="555" y="1331"/>
                      <a:pt x="707" y="1398"/>
                    </a:cubicBezTo>
                    <a:lnTo>
                      <a:pt x="707" y="1398"/>
                    </a:lnTo>
                    <a:cubicBezTo>
                      <a:pt x="725" y="1405"/>
                      <a:pt x="740" y="1407"/>
                      <a:pt x="751" y="1402"/>
                    </a:cubicBezTo>
                    <a:lnTo>
                      <a:pt x="751" y="1402"/>
                    </a:lnTo>
                    <a:cubicBezTo>
                      <a:pt x="762" y="1397"/>
                      <a:pt x="772" y="1384"/>
                      <a:pt x="778" y="1365"/>
                    </a:cubicBezTo>
                    <a:lnTo>
                      <a:pt x="778" y="1365"/>
                    </a:lnTo>
                    <a:cubicBezTo>
                      <a:pt x="834" y="1203"/>
                      <a:pt x="679" y="648"/>
                      <a:pt x="527" y="368"/>
                    </a:cubicBezTo>
                    <a:lnTo>
                      <a:pt x="527" y="368"/>
                    </a:lnTo>
                    <a:cubicBezTo>
                      <a:pt x="398" y="130"/>
                      <a:pt x="300" y="82"/>
                      <a:pt x="237" y="82"/>
                    </a:cubicBezTo>
                    <a:close/>
                    <a:moveTo>
                      <a:pt x="736" y="1424"/>
                    </a:moveTo>
                    <a:lnTo>
                      <a:pt x="736" y="1424"/>
                    </a:lnTo>
                    <a:cubicBezTo>
                      <a:pt x="725" y="1424"/>
                      <a:pt x="713" y="1420"/>
                      <a:pt x="699" y="1415"/>
                    </a:cubicBezTo>
                    <a:lnTo>
                      <a:pt x="699" y="1415"/>
                    </a:lnTo>
                    <a:cubicBezTo>
                      <a:pt x="531" y="1340"/>
                      <a:pt x="210" y="812"/>
                      <a:pt x="119" y="546"/>
                    </a:cubicBezTo>
                    <a:lnTo>
                      <a:pt x="119" y="546"/>
                    </a:lnTo>
                    <a:cubicBezTo>
                      <a:pt x="0" y="197"/>
                      <a:pt x="113" y="104"/>
                      <a:pt x="167" y="81"/>
                    </a:cubicBezTo>
                    <a:lnTo>
                      <a:pt x="167" y="81"/>
                    </a:lnTo>
                    <a:cubicBezTo>
                      <a:pt x="217" y="59"/>
                      <a:pt x="349" y="0"/>
                      <a:pt x="544" y="359"/>
                    </a:cubicBezTo>
                    <a:lnTo>
                      <a:pt x="544" y="359"/>
                    </a:lnTo>
                    <a:cubicBezTo>
                      <a:pt x="619" y="499"/>
                      <a:pt x="697" y="705"/>
                      <a:pt x="750" y="910"/>
                    </a:cubicBezTo>
                    <a:lnTo>
                      <a:pt x="750" y="910"/>
                    </a:lnTo>
                    <a:cubicBezTo>
                      <a:pt x="805" y="1126"/>
                      <a:pt x="822" y="1294"/>
                      <a:pt x="796" y="1371"/>
                    </a:cubicBezTo>
                    <a:lnTo>
                      <a:pt x="796" y="1371"/>
                    </a:lnTo>
                    <a:cubicBezTo>
                      <a:pt x="788" y="1395"/>
                      <a:pt x="775" y="1411"/>
                      <a:pt x="758" y="1419"/>
                    </a:cubicBezTo>
                    <a:lnTo>
                      <a:pt x="758" y="1419"/>
                    </a:lnTo>
                    <a:cubicBezTo>
                      <a:pt x="751" y="1422"/>
                      <a:pt x="744" y="1424"/>
                      <a:pt x="736" y="1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7">
                <a:extLst>
                  <a:ext uri="{FF2B5EF4-FFF2-40B4-BE49-F238E27FC236}">
                    <a16:creationId xmlns:a16="http://schemas.microsoft.com/office/drawing/2014/main" id="{8E224BA8-F94E-459A-A774-A6B3C7D9D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5068" y="10499422"/>
                <a:ext cx="295197" cy="638262"/>
              </a:xfrm>
              <a:custGeom>
                <a:avLst/>
                <a:gdLst>
                  <a:gd name="T0" fmla="*/ 314 w 325"/>
                  <a:gd name="T1" fmla="*/ 705 h 706"/>
                  <a:gd name="T2" fmla="*/ 314 w 325"/>
                  <a:gd name="T3" fmla="*/ 705 h 706"/>
                  <a:gd name="T4" fmla="*/ 305 w 325"/>
                  <a:gd name="T5" fmla="*/ 699 h 706"/>
                  <a:gd name="T6" fmla="*/ 2 w 325"/>
                  <a:gd name="T7" fmla="*/ 14 h 706"/>
                  <a:gd name="T8" fmla="*/ 2 w 325"/>
                  <a:gd name="T9" fmla="*/ 14 h 706"/>
                  <a:gd name="T10" fmla="*/ 7 w 325"/>
                  <a:gd name="T11" fmla="*/ 2 h 706"/>
                  <a:gd name="T12" fmla="*/ 7 w 325"/>
                  <a:gd name="T13" fmla="*/ 2 h 706"/>
                  <a:gd name="T14" fmla="*/ 19 w 325"/>
                  <a:gd name="T15" fmla="*/ 6 h 706"/>
                  <a:gd name="T16" fmla="*/ 322 w 325"/>
                  <a:gd name="T17" fmla="*/ 692 h 706"/>
                  <a:gd name="T18" fmla="*/ 322 w 325"/>
                  <a:gd name="T19" fmla="*/ 692 h 706"/>
                  <a:gd name="T20" fmla="*/ 317 w 325"/>
                  <a:gd name="T21" fmla="*/ 705 h 706"/>
                  <a:gd name="T22" fmla="*/ 317 w 325"/>
                  <a:gd name="T23" fmla="*/ 705 h 706"/>
                  <a:gd name="T24" fmla="*/ 314 w 325"/>
                  <a:gd name="T25" fmla="*/ 705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5" h="706">
                    <a:moveTo>
                      <a:pt x="314" y="705"/>
                    </a:moveTo>
                    <a:lnTo>
                      <a:pt x="314" y="705"/>
                    </a:lnTo>
                    <a:cubicBezTo>
                      <a:pt x="309" y="705"/>
                      <a:pt x="306" y="703"/>
                      <a:pt x="305" y="699"/>
                    </a:cubicBezTo>
                    <a:lnTo>
                      <a:pt x="2" y="14"/>
                    </a:lnTo>
                    <a:lnTo>
                      <a:pt x="2" y="14"/>
                    </a:lnTo>
                    <a:cubicBezTo>
                      <a:pt x="0" y="10"/>
                      <a:pt x="2" y="4"/>
                      <a:pt x="7" y="2"/>
                    </a:cubicBezTo>
                    <a:lnTo>
                      <a:pt x="7" y="2"/>
                    </a:lnTo>
                    <a:cubicBezTo>
                      <a:pt x="11" y="0"/>
                      <a:pt x="17" y="2"/>
                      <a:pt x="19" y="6"/>
                    </a:cubicBezTo>
                    <a:lnTo>
                      <a:pt x="322" y="692"/>
                    </a:lnTo>
                    <a:lnTo>
                      <a:pt x="322" y="692"/>
                    </a:lnTo>
                    <a:cubicBezTo>
                      <a:pt x="324" y="697"/>
                      <a:pt x="322" y="703"/>
                      <a:pt x="317" y="705"/>
                    </a:cubicBezTo>
                    <a:lnTo>
                      <a:pt x="317" y="705"/>
                    </a:lnTo>
                    <a:cubicBezTo>
                      <a:pt x="316" y="705"/>
                      <a:pt x="314" y="705"/>
                      <a:pt x="314" y="70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8">
                <a:extLst>
                  <a:ext uri="{FF2B5EF4-FFF2-40B4-BE49-F238E27FC236}">
                    <a16:creationId xmlns:a16="http://schemas.microsoft.com/office/drawing/2014/main" id="{07C8432F-3C27-45A2-8F0F-3846E0642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3165" y="10890358"/>
                <a:ext cx="534546" cy="414871"/>
              </a:xfrm>
              <a:custGeom>
                <a:avLst/>
                <a:gdLst>
                  <a:gd name="T0" fmla="*/ 356 w 590"/>
                  <a:gd name="T1" fmla="*/ 321 h 459"/>
                  <a:gd name="T2" fmla="*/ 356 w 590"/>
                  <a:gd name="T3" fmla="*/ 321 h 459"/>
                  <a:gd name="T4" fmla="*/ 34 w 590"/>
                  <a:gd name="T5" fmla="*/ 406 h 459"/>
                  <a:gd name="T6" fmla="*/ 34 w 590"/>
                  <a:gd name="T7" fmla="*/ 406 h 459"/>
                  <a:gd name="T8" fmla="*/ 231 w 590"/>
                  <a:gd name="T9" fmla="*/ 137 h 459"/>
                  <a:gd name="T10" fmla="*/ 231 w 590"/>
                  <a:gd name="T11" fmla="*/ 137 h 459"/>
                  <a:gd name="T12" fmla="*/ 554 w 590"/>
                  <a:gd name="T13" fmla="*/ 52 h 459"/>
                  <a:gd name="T14" fmla="*/ 554 w 590"/>
                  <a:gd name="T15" fmla="*/ 52 h 459"/>
                  <a:gd name="T16" fmla="*/ 356 w 590"/>
                  <a:gd name="T17" fmla="*/ 321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0" h="459">
                    <a:moveTo>
                      <a:pt x="356" y="321"/>
                    </a:moveTo>
                    <a:lnTo>
                      <a:pt x="356" y="321"/>
                    </a:lnTo>
                    <a:cubicBezTo>
                      <a:pt x="174" y="445"/>
                      <a:pt x="68" y="458"/>
                      <a:pt x="34" y="406"/>
                    </a:cubicBezTo>
                    <a:lnTo>
                      <a:pt x="34" y="406"/>
                    </a:lnTo>
                    <a:cubicBezTo>
                      <a:pt x="0" y="356"/>
                      <a:pt x="50" y="261"/>
                      <a:pt x="231" y="137"/>
                    </a:cubicBezTo>
                    <a:lnTo>
                      <a:pt x="231" y="137"/>
                    </a:lnTo>
                    <a:cubicBezTo>
                      <a:pt x="414" y="13"/>
                      <a:pt x="520" y="0"/>
                      <a:pt x="554" y="52"/>
                    </a:cubicBezTo>
                    <a:lnTo>
                      <a:pt x="554" y="52"/>
                    </a:lnTo>
                    <a:cubicBezTo>
                      <a:pt x="589" y="102"/>
                      <a:pt x="539" y="197"/>
                      <a:pt x="356" y="3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9">
                <a:extLst>
                  <a:ext uri="{FF2B5EF4-FFF2-40B4-BE49-F238E27FC236}">
                    <a16:creationId xmlns:a16="http://schemas.microsoft.com/office/drawing/2014/main" id="{F272CEF2-4AEA-4F72-A914-1247C2C10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3440" y="10587183"/>
                <a:ext cx="430828" cy="722036"/>
              </a:xfrm>
              <a:custGeom>
                <a:avLst/>
                <a:gdLst>
                  <a:gd name="T0" fmla="*/ 359 w 478"/>
                  <a:gd name="T1" fmla="*/ 454 h 797"/>
                  <a:gd name="T2" fmla="*/ 359 w 478"/>
                  <a:gd name="T3" fmla="*/ 454 h 797"/>
                  <a:gd name="T4" fmla="*/ 66 w 478"/>
                  <a:gd name="T5" fmla="*/ 765 h 797"/>
                  <a:gd name="T6" fmla="*/ 66 w 478"/>
                  <a:gd name="T7" fmla="*/ 765 h 797"/>
                  <a:gd name="T8" fmla="*/ 119 w 478"/>
                  <a:gd name="T9" fmla="*/ 341 h 797"/>
                  <a:gd name="T10" fmla="*/ 119 w 478"/>
                  <a:gd name="T11" fmla="*/ 341 h 797"/>
                  <a:gd name="T12" fmla="*/ 411 w 478"/>
                  <a:gd name="T13" fmla="*/ 31 h 797"/>
                  <a:gd name="T14" fmla="*/ 411 w 478"/>
                  <a:gd name="T15" fmla="*/ 31 h 797"/>
                  <a:gd name="T16" fmla="*/ 359 w 478"/>
                  <a:gd name="T17" fmla="*/ 454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8" h="797">
                    <a:moveTo>
                      <a:pt x="359" y="454"/>
                    </a:moveTo>
                    <a:lnTo>
                      <a:pt x="359" y="454"/>
                    </a:lnTo>
                    <a:cubicBezTo>
                      <a:pt x="264" y="657"/>
                      <a:pt x="133" y="796"/>
                      <a:pt x="66" y="765"/>
                    </a:cubicBezTo>
                    <a:lnTo>
                      <a:pt x="66" y="765"/>
                    </a:lnTo>
                    <a:cubicBezTo>
                      <a:pt x="0" y="733"/>
                      <a:pt x="24" y="544"/>
                      <a:pt x="119" y="341"/>
                    </a:cubicBezTo>
                    <a:lnTo>
                      <a:pt x="119" y="341"/>
                    </a:lnTo>
                    <a:cubicBezTo>
                      <a:pt x="214" y="139"/>
                      <a:pt x="344" y="0"/>
                      <a:pt x="411" y="31"/>
                    </a:cubicBezTo>
                    <a:lnTo>
                      <a:pt x="411" y="31"/>
                    </a:lnTo>
                    <a:cubicBezTo>
                      <a:pt x="477" y="62"/>
                      <a:pt x="454" y="252"/>
                      <a:pt x="359" y="4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0">
                <a:extLst>
                  <a:ext uri="{FF2B5EF4-FFF2-40B4-BE49-F238E27FC236}">
                    <a16:creationId xmlns:a16="http://schemas.microsoft.com/office/drawing/2014/main" id="{E0C61100-E0DA-47C0-87E5-DD3F09F1F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5462" y="10575217"/>
                <a:ext cx="450773" cy="718045"/>
              </a:xfrm>
              <a:custGeom>
                <a:avLst/>
                <a:gdLst>
                  <a:gd name="T0" fmla="*/ 400 w 498"/>
                  <a:gd name="T1" fmla="*/ 48 h 794"/>
                  <a:gd name="T2" fmla="*/ 400 w 498"/>
                  <a:gd name="T3" fmla="*/ 48 h 794"/>
                  <a:gd name="T4" fmla="*/ 137 w 498"/>
                  <a:gd name="T5" fmla="*/ 357 h 794"/>
                  <a:gd name="T6" fmla="*/ 137 w 498"/>
                  <a:gd name="T7" fmla="*/ 357 h 794"/>
                  <a:gd name="T8" fmla="*/ 81 w 498"/>
                  <a:gd name="T9" fmla="*/ 768 h 794"/>
                  <a:gd name="T10" fmla="*/ 81 w 498"/>
                  <a:gd name="T11" fmla="*/ 768 h 794"/>
                  <a:gd name="T12" fmla="*/ 360 w 498"/>
                  <a:gd name="T13" fmla="*/ 462 h 794"/>
                  <a:gd name="T14" fmla="*/ 360 w 498"/>
                  <a:gd name="T15" fmla="*/ 462 h 794"/>
                  <a:gd name="T16" fmla="*/ 417 w 498"/>
                  <a:gd name="T17" fmla="*/ 51 h 794"/>
                  <a:gd name="T18" fmla="*/ 417 w 498"/>
                  <a:gd name="T19" fmla="*/ 51 h 794"/>
                  <a:gd name="T20" fmla="*/ 400 w 498"/>
                  <a:gd name="T21" fmla="*/ 48 h 794"/>
                  <a:gd name="T22" fmla="*/ 97 w 498"/>
                  <a:gd name="T23" fmla="*/ 790 h 794"/>
                  <a:gd name="T24" fmla="*/ 97 w 498"/>
                  <a:gd name="T25" fmla="*/ 790 h 794"/>
                  <a:gd name="T26" fmla="*/ 72 w 498"/>
                  <a:gd name="T27" fmla="*/ 785 h 794"/>
                  <a:gd name="T28" fmla="*/ 72 w 498"/>
                  <a:gd name="T29" fmla="*/ 785 h 794"/>
                  <a:gd name="T30" fmla="*/ 121 w 498"/>
                  <a:gd name="T31" fmla="*/ 348 h 794"/>
                  <a:gd name="T32" fmla="*/ 121 w 498"/>
                  <a:gd name="T33" fmla="*/ 348 h 794"/>
                  <a:gd name="T34" fmla="*/ 424 w 498"/>
                  <a:gd name="T35" fmla="*/ 35 h 794"/>
                  <a:gd name="T36" fmla="*/ 424 w 498"/>
                  <a:gd name="T37" fmla="*/ 35 h 794"/>
                  <a:gd name="T38" fmla="*/ 377 w 498"/>
                  <a:gd name="T39" fmla="*/ 470 h 794"/>
                  <a:gd name="T40" fmla="*/ 377 w 498"/>
                  <a:gd name="T41" fmla="*/ 470 h 794"/>
                  <a:gd name="T42" fmla="*/ 97 w 498"/>
                  <a:gd name="T43" fmla="*/ 790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8" h="794">
                    <a:moveTo>
                      <a:pt x="400" y="48"/>
                    </a:moveTo>
                    <a:lnTo>
                      <a:pt x="400" y="48"/>
                    </a:lnTo>
                    <a:cubicBezTo>
                      <a:pt x="340" y="48"/>
                      <a:pt x="229" y="162"/>
                      <a:pt x="137" y="357"/>
                    </a:cubicBezTo>
                    <a:lnTo>
                      <a:pt x="137" y="357"/>
                    </a:lnTo>
                    <a:cubicBezTo>
                      <a:pt x="36" y="571"/>
                      <a:pt x="27" y="742"/>
                      <a:pt x="81" y="768"/>
                    </a:cubicBezTo>
                    <a:lnTo>
                      <a:pt x="81" y="768"/>
                    </a:lnTo>
                    <a:cubicBezTo>
                      <a:pt x="135" y="793"/>
                      <a:pt x="260" y="676"/>
                      <a:pt x="360" y="462"/>
                    </a:cubicBezTo>
                    <a:lnTo>
                      <a:pt x="360" y="462"/>
                    </a:lnTo>
                    <a:cubicBezTo>
                      <a:pt x="461" y="247"/>
                      <a:pt x="471" y="77"/>
                      <a:pt x="417" y="51"/>
                    </a:cubicBezTo>
                    <a:lnTo>
                      <a:pt x="417" y="51"/>
                    </a:lnTo>
                    <a:cubicBezTo>
                      <a:pt x="412" y="49"/>
                      <a:pt x="406" y="48"/>
                      <a:pt x="400" y="48"/>
                    </a:cubicBezTo>
                    <a:close/>
                    <a:moveTo>
                      <a:pt x="97" y="790"/>
                    </a:moveTo>
                    <a:lnTo>
                      <a:pt x="97" y="790"/>
                    </a:lnTo>
                    <a:cubicBezTo>
                      <a:pt x="88" y="790"/>
                      <a:pt x="80" y="788"/>
                      <a:pt x="72" y="785"/>
                    </a:cubicBezTo>
                    <a:lnTo>
                      <a:pt x="72" y="785"/>
                    </a:lnTo>
                    <a:cubicBezTo>
                      <a:pt x="0" y="750"/>
                      <a:pt x="21" y="559"/>
                      <a:pt x="121" y="348"/>
                    </a:cubicBezTo>
                    <a:lnTo>
                      <a:pt x="121" y="348"/>
                    </a:lnTo>
                    <a:cubicBezTo>
                      <a:pt x="219" y="138"/>
                      <a:pt x="353" y="0"/>
                      <a:pt x="424" y="35"/>
                    </a:cubicBezTo>
                    <a:lnTo>
                      <a:pt x="424" y="35"/>
                    </a:lnTo>
                    <a:cubicBezTo>
                      <a:pt x="497" y="68"/>
                      <a:pt x="476" y="259"/>
                      <a:pt x="377" y="470"/>
                    </a:cubicBezTo>
                    <a:lnTo>
                      <a:pt x="377" y="470"/>
                    </a:lnTo>
                    <a:cubicBezTo>
                      <a:pt x="288" y="660"/>
                      <a:pt x="172" y="790"/>
                      <a:pt x="97" y="7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1">
                <a:extLst>
                  <a:ext uri="{FF2B5EF4-FFF2-40B4-BE49-F238E27FC236}">
                    <a16:creationId xmlns:a16="http://schemas.microsoft.com/office/drawing/2014/main" id="{B187D306-778E-4503-ADEB-84AE54DCC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5081" y="10770684"/>
                <a:ext cx="175523" cy="351044"/>
              </a:xfrm>
              <a:custGeom>
                <a:avLst/>
                <a:gdLst>
                  <a:gd name="T0" fmla="*/ 11 w 193"/>
                  <a:gd name="T1" fmla="*/ 385 h 386"/>
                  <a:gd name="T2" fmla="*/ 11 w 193"/>
                  <a:gd name="T3" fmla="*/ 385 h 386"/>
                  <a:gd name="T4" fmla="*/ 7 w 193"/>
                  <a:gd name="T5" fmla="*/ 383 h 386"/>
                  <a:gd name="T6" fmla="*/ 7 w 193"/>
                  <a:gd name="T7" fmla="*/ 383 h 386"/>
                  <a:gd name="T8" fmla="*/ 3 w 193"/>
                  <a:gd name="T9" fmla="*/ 372 h 386"/>
                  <a:gd name="T10" fmla="*/ 173 w 193"/>
                  <a:gd name="T11" fmla="*/ 7 h 386"/>
                  <a:gd name="T12" fmla="*/ 173 w 193"/>
                  <a:gd name="T13" fmla="*/ 7 h 386"/>
                  <a:gd name="T14" fmla="*/ 186 w 193"/>
                  <a:gd name="T15" fmla="*/ 3 h 386"/>
                  <a:gd name="T16" fmla="*/ 186 w 193"/>
                  <a:gd name="T17" fmla="*/ 3 h 386"/>
                  <a:gd name="T18" fmla="*/ 190 w 193"/>
                  <a:gd name="T19" fmla="*/ 16 h 386"/>
                  <a:gd name="T20" fmla="*/ 20 w 193"/>
                  <a:gd name="T21" fmla="*/ 380 h 386"/>
                  <a:gd name="T22" fmla="*/ 20 w 193"/>
                  <a:gd name="T23" fmla="*/ 380 h 386"/>
                  <a:gd name="T24" fmla="*/ 11 w 193"/>
                  <a:gd name="T25" fmla="*/ 385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3" h="386">
                    <a:moveTo>
                      <a:pt x="11" y="385"/>
                    </a:moveTo>
                    <a:lnTo>
                      <a:pt x="11" y="385"/>
                    </a:lnTo>
                    <a:cubicBezTo>
                      <a:pt x="10" y="385"/>
                      <a:pt x="9" y="384"/>
                      <a:pt x="7" y="383"/>
                    </a:cubicBezTo>
                    <a:lnTo>
                      <a:pt x="7" y="383"/>
                    </a:lnTo>
                    <a:cubicBezTo>
                      <a:pt x="3" y="382"/>
                      <a:pt x="0" y="376"/>
                      <a:pt x="3" y="372"/>
                    </a:cubicBezTo>
                    <a:lnTo>
                      <a:pt x="173" y="7"/>
                    </a:lnTo>
                    <a:lnTo>
                      <a:pt x="173" y="7"/>
                    </a:lnTo>
                    <a:cubicBezTo>
                      <a:pt x="175" y="3"/>
                      <a:pt x="181" y="0"/>
                      <a:pt x="186" y="3"/>
                    </a:cubicBezTo>
                    <a:lnTo>
                      <a:pt x="186" y="3"/>
                    </a:lnTo>
                    <a:cubicBezTo>
                      <a:pt x="190" y="6"/>
                      <a:pt x="192" y="11"/>
                      <a:pt x="190" y="16"/>
                    </a:cubicBezTo>
                    <a:lnTo>
                      <a:pt x="20" y="380"/>
                    </a:lnTo>
                    <a:lnTo>
                      <a:pt x="20" y="380"/>
                    </a:lnTo>
                    <a:cubicBezTo>
                      <a:pt x="18" y="383"/>
                      <a:pt x="15" y="385"/>
                      <a:pt x="11" y="3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2">
                <a:extLst>
                  <a:ext uri="{FF2B5EF4-FFF2-40B4-BE49-F238E27FC236}">
                    <a16:creationId xmlns:a16="http://schemas.microsoft.com/office/drawing/2014/main" id="{296D7E54-E5C9-4C32-886B-D6558CE10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9000" y="10866423"/>
                <a:ext cx="347057" cy="478697"/>
              </a:xfrm>
              <a:custGeom>
                <a:avLst/>
                <a:gdLst>
                  <a:gd name="T0" fmla="*/ 293 w 382"/>
                  <a:gd name="T1" fmla="*/ 249 h 529"/>
                  <a:gd name="T2" fmla="*/ 293 w 382"/>
                  <a:gd name="T3" fmla="*/ 249 h 529"/>
                  <a:gd name="T4" fmla="*/ 320 w 382"/>
                  <a:gd name="T5" fmla="*/ 500 h 529"/>
                  <a:gd name="T6" fmla="*/ 320 w 382"/>
                  <a:gd name="T7" fmla="*/ 500 h 529"/>
                  <a:gd name="T8" fmla="*/ 118 w 382"/>
                  <a:gd name="T9" fmla="*/ 350 h 529"/>
                  <a:gd name="T10" fmla="*/ 118 w 382"/>
                  <a:gd name="T11" fmla="*/ 350 h 529"/>
                  <a:gd name="T12" fmla="*/ 48 w 382"/>
                  <a:gd name="T13" fmla="*/ 27 h 529"/>
                  <a:gd name="T14" fmla="*/ 48 w 382"/>
                  <a:gd name="T15" fmla="*/ 27 h 529"/>
                  <a:gd name="T16" fmla="*/ 293 w 382"/>
                  <a:gd name="T17" fmla="*/ 249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2" h="529">
                    <a:moveTo>
                      <a:pt x="293" y="249"/>
                    </a:moveTo>
                    <a:lnTo>
                      <a:pt x="293" y="249"/>
                    </a:lnTo>
                    <a:cubicBezTo>
                      <a:pt x="381" y="405"/>
                      <a:pt x="368" y="472"/>
                      <a:pt x="320" y="500"/>
                    </a:cubicBezTo>
                    <a:lnTo>
                      <a:pt x="320" y="500"/>
                    </a:lnTo>
                    <a:cubicBezTo>
                      <a:pt x="271" y="528"/>
                      <a:pt x="206" y="505"/>
                      <a:pt x="118" y="350"/>
                    </a:cubicBezTo>
                    <a:lnTo>
                      <a:pt x="118" y="350"/>
                    </a:lnTo>
                    <a:cubicBezTo>
                      <a:pt x="28" y="197"/>
                      <a:pt x="0" y="55"/>
                      <a:pt x="48" y="27"/>
                    </a:cubicBezTo>
                    <a:lnTo>
                      <a:pt x="48" y="27"/>
                    </a:lnTo>
                    <a:cubicBezTo>
                      <a:pt x="97" y="0"/>
                      <a:pt x="205" y="95"/>
                      <a:pt x="293" y="2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3">
                <a:extLst>
                  <a:ext uri="{FF2B5EF4-FFF2-40B4-BE49-F238E27FC236}">
                    <a16:creationId xmlns:a16="http://schemas.microsoft.com/office/drawing/2014/main" id="{0C2BDF9E-CC8D-4FA9-B77E-54BF55F22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0426" y="10639043"/>
                <a:ext cx="251315" cy="706077"/>
              </a:xfrm>
              <a:custGeom>
                <a:avLst/>
                <a:gdLst>
                  <a:gd name="T0" fmla="*/ 263 w 280"/>
                  <a:gd name="T1" fmla="*/ 381 h 781"/>
                  <a:gd name="T2" fmla="*/ 263 w 280"/>
                  <a:gd name="T3" fmla="*/ 381 h 781"/>
                  <a:gd name="T4" fmla="*/ 167 w 280"/>
                  <a:gd name="T5" fmla="*/ 774 h 781"/>
                  <a:gd name="T6" fmla="*/ 167 w 280"/>
                  <a:gd name="T7" fmla="*/ 774 h 781"/>
                  <a:gd name="T8" fmla="*/ 17 w 280"/>
                  <a:gd name="T9" fmla="*/ 398 h 781"/>
                  <a:gd name="T10" fmla="*/ 17 w 280"/>
                  <a:gd name="T11" fmla="*/ 398 h 781"/>
                  <a:gd name="T12" fmla="*/ 113 w 280"/>
                  <a:gd name="T13" fmla="*/ 4 h 781"/>
                  <a:gd name="T14" fmla="*/ 113 w 280"/>
                  <a:gd name="T15" fmla="*/ 4 h 781"/>
                  <a:gd name="T16" fmla="*/ 263 w 280"/>
                  <a:gd name="T17" fmla="*/ 381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0" h="781">
                    <a:moveTo>
                      <a:pt x="263" y="381"/>
                    </a:moveTo>
                    <a:lnTo>
                      <a:pt x="263" y="381"/>
                    </a:lnTo>
                    <a:cubicBezTo>
                      <a:pt x="279" y="621"/>
                      <a:pt x="235" y="770"/>
                      <a:pt x="167" y="774"/>
                    </a:cubicBezTo>
                    <a:lnTo>
                      <a:pt x="167" y="774"/>
                    </a:lnTo>
                    <a:cubicBezTo>
                      <a:pt x="98" y="780"/>
                      <a:pt x="34" y="638"/>
                      <a:pt x="17" y="398"/>
                    </a:cubicBezTo>
                    <a:lnTo>
                      <a:pt x="17" y="398"/>
                    </a:lnTo>
                    <a:cubicBezTo>
                      <a:pt x="0" y="158"/>
                      <a:pt x="46" y="9"/>
                      <a:pt x="113" y="4"/>
                    </a:cubicBezTo>
                    <a:lnTo>
                      <a:pt x="113" y="4"/>
                    </a:lnTo>
                    <a:cubicBezTo>
                      <a:pt x="181" y="0"/>
                      <a:pt x="247" y="140"/>
                      <a:pt x="263" y="3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4">
                <a:extLst>
                  <a:ext uri="{FF2B5EF4-FFF2-40B4-BE49-F238E27FC236}">
                    <a16:creationId xmlns:a16="http://schemas.microsoft.com/office/drawing/2014/main" id="{6EC70402-6765-41D0-83DB-CE89E94E1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0426" y="10631065"/>
                <a:ext cx="255306" cy="722033"/>
              </a:xfrm>
              <a:custGeom>
                <a:avLst/>
                <a:gdLst>
                  <a:gd name="T0" fmla="*/ 117 w 282"/>
                  <a:gd name="T1" fmla="*/ 23 h 796"/>
                  <a:gd name="T2" fmla="*/ 117 w 282"/>
                  <a:gd name="T3" fmla="*/ 23 h 796"/>
                  <a:gd name="T4" fmla="*/ 115 w 282"/>
                  <a:gd name="T5" fmla="*/ 23 h 796"/>
                  <a:gd name="T6" fmla="*/ 115 w 282"/>
                  <a:gd name="T7" fmla="*/ 23 h 796"/>
                  <a:gd name="T8" fmla="*/ 43 w 282"/>
                  <a:gd name="T9" fmla="*/ 125 h 796"/>
                  <a:gd name="T10" fmla="*/ 43 w 282"/>
                  <a:gd name="T11" fmla="*/ 125 h 796"/>
                  <a:gd name="T12" fmla="*/ 27 w 282"/>
                  <a:gd name="T13" fmla="*/ 407 h 796"/>
                  <a:gd name="T14" fmla="*/ 27 w 282"/>
                  <a:gd name="T15" fmla="*/ 407 h 796"/>
                  <a:gd name="T16" fmla="*/ 167 w 282"/>
                  <a:gd name="T17" fmla="*/ 775 h 796"/>
                  <a:gd name="T18" fmla="*/ 167 w 282"/>
                  <a:gd name="T19" fmla="*/ 775 h 796"/>
                  <a:gd name="T20" fmla="*/ 238 w 282"/>
                  <a:gd name="T21" fmla="*/ 674 h 796"/>
                  <a:gd name="T22" fmla="*/ 238 w 282"/>
                  <a:gd name="T23" fmla="*/ 674 h 796"/>
                  <a:gd name="T24" fmla="*/ 255 w 282"/>
                  <a:gd name="T25" fmla="*/ 391 h 796"/>
                  <a:gd name="T26" fmla="*/ 255 w 282"/>
                  <a:gd name="T27" fmla="*/ 391 h 796"/>
                  <a:gd name="T28" fmla="*/ 117 w 282"/>
                  <a:gd name="T29" fmla="*/ 23 h 796"/>
                  <a:gd name="T30" fmla="*/ 164 w 282"/>
                  <a:gd name="T31" fmla="*/ 795 h 796"/>
                  <a:gd name="T32" fmla="*/ 164 w 282"/>
                  <a:gd name="T33" fmla="*/ 795 h 796"/>
                  <a:gd name="T34" fmla="*/ 9 w 282"/>
                  <a:gd name="T35" fmla="*/ 409 h 796"/>
                  <a:gd name="T36" fmla="*/ 9 w 282"/>
                  <a:gd name="T37" fmla="*/ 409 h 796"/>
                  <a:gd name="T38" fmla="*/ 25 w 282"/>
                  <a:gd name="T39" fmla="*/ 120 h 796"/>
                  <a:gd name="T40" fmla="*/ 25 w 282"/>
                  <a:gd name="T41" fmla="*/ 120 h 796"/>
                  <a:gd name="T42" fmla="*/ 114 w 282"/>
                  <a:gd name="T43" fmla="*/ 5 h 796"/>
                  <a:gd name="T44" fmla="*/ 114 w 282"/>
                  <a:gd name="T45" fmla="*/ 5 h 796"/>
                  <a:gd name="T46" fmla="*/ 274 w 282"/>
                  <a:gd name="T47" fmla="*/ 391 h 796"/>
                  <a:gd name="T48" fmla="*/ 274 w 282"/>
                  <a:gd name="T49" fmla="*/ 391 h 796"/>
                  <a:gd name="T50" fmla="*/ 257 w 282"/>
                  <a:gd name="T51" fmla="*/ 679 h 796"/>
                  <a:gd name="T52" fmla="*/ 257 w 282"/>
                  <a:gd name="T53" fmla="*/ 679 h 796"/>
                  <a:gd name="T54" fmla="*/ 169 w 282"/>
                  <a:gd name="T55" fmla="*/ 795 h 796"/>
                  <a:gd name="T56" fmla="*/ 169 w 282"/>
                  <a:gd name="T57" fmla="*/ 795 h 796"/>
                  <a:gd name="T58" fmla="*/ 164 w 282"/>
                  <a:gd name="T59" fmla="*/ 795 h 7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2" h="796">
                    <a:moveTo>
                      <a:pt x="117" y="23"/>
                    </a:moveTo>
                    <a:lnTo>
                      <a:pt x="117" y="23"/>
                    </a:lnTo>
                    <a:lnTo>
                      <a:pt x="115" y="23"/>
                    </a:lnTo>
                    <a:lnTo>
                      <a:pt x="115" y="23"/>
                    </a:lnTo>
                    <a:cubicBezTo>
                      <a:pt x="85" y="26"/>
                      <a:pt x="60" y="62"/>
                      <a:pt x="43" y="125"/>
                    </a:cubicBezTo>
                    <a:lnTo>
                      <a:pt x="43" y="125"/>
                    </a:lnTo>
                    <a:cubicBezTo>
                      <a:pt x="25" y="196"/>
                      <a:pt x="20" y="293"/>
                      <a:pt x="27" y="407"/>
                    </a:cubicBezTo>
                    <a:lnTo>
                      <a:pt x="27" y="407"/>
                    </a:lnTo>
                    <a:cubicBezTo>
                      <a:pt x="45" y="654"/>
                      <a:pt x="111" y="780"/>
                      <a:pt x="167" y="775"/>
                    </a:cubicBezTo>
                    <a:lnTo>
                      <a:pt x="167" y="775"/>
                    </a:lnTo>
                    <a:cubicBezTo>
                      <a:pt x="197" y="774"/>
                      <a:pt x="222" y="737"/>
                      <a:pt x="238" y="674"/>
                    </a:cubicBezTo>
                    <a:lnTo>
                      <a:pt x="238" y="674"/>
                    </a:lnTo>
                    <a:cubicBezTo>
                      <a:pt x="257" y="603"/>
                      <a:pt x="263" y="506"/>
                      <a:pt x="255" y="391"/>
                    </a:cubicBezTo>
                    <a:lnTo>
                      <a:pt x="255" y="391"/>
                    </a:lnTo>
                    <a:cubicBezTo>
                      <a:pt x="238" y="149"/>
                      <a:pt x="174" y="23"/>
                      <a:pt x="117" y="23"/>
                    </a:cubicBezTo>
                    <a:close/>
                    <a:moveTo>
                      <a:pt x="164" y="795"/>
                    </a:moveTo>
                    <a:lnTo>
                      <a:pt x="164" y="795"/>
                    </a:lnTo>
                    <a:cubicBezTo>
                      <a:pt x="87" y="795"/>
                      <a:pt x="25" y="640"/>
                      <a:pt x="9" y="409"/>
                    </a:cubicBezTo>
                    <a:lnTo>
                      <a:pt x="9" y="409"/>
                    </a:lnTo>
                    <a:cubicBezTo>
                      <a:pt x="0" y="293"/>
                      <a:pt x="6" y="193"/>
                      <a:pt x="25" y="120"/>
                    </a:cubicBezTo>
                    <a:lnTo>
                      <a:pt x="25" y="120"/>
                    </a:lnTo>
                    <a:cubicBezTo>
                      <a:pt x="44" y="48"/>
                      <a:pt x="75" y="7"/>
                      <a:pt x="114" y="5"/>
                    </a:cubicBezTo>
                    <a:lnTo>
                      <a:pt x="114" y="5"/>
                    </a:lnTo>
                    <a:cubicBezTo>
                      <a:pt x="193" y="0"/>
                      <a:pt x="257" y="155"/>
                      <a:pt x="274" y="391"/>
                    </a:cubicBezTo>
                    <a:lnTo>
                      <a:pt x="274" y="391"/>
                    </a:lnTo>
                    <a:cubicBezTo>
                      <a:pt x="281" y="506"/>
                      <a:pt x="276" y="606"/>
                      <a:pt x="257" y="679"/>
                    </a:cubicBezTo>
                    <a:lnTo>
                      <a:pt x="257" y="679"/>
                    </a:lnTo>
                    <a:cubicBezTo>
                      <a:pt x="238" y="752"/>
                      <a:pt x="207" y="791"/>
                      <a:pt x="169" y="795"/>
                    </a:cubicBezTo>
                    <a:lnTo>
                      <a:pt x="169" y="795"/>
                    </a:lnTo>
                    <a:cubicBezTo>
                      <a:pt x="167" y="795"/>
                      <a:pt x="166" y="795"/>
                      <a:pt x="164" y="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5">
                <a:extLst>
                  <a:ext uri="{FF2B5EF4-FFF2-40B4-BE49-F238E27FC236}">
                    <a16:creationId xmlns:a16="http://schemas.microsoft.com/office/drawing/2014/main" id="{D6261F4C-C97C-46F6-8BEA-F5EB8AA01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8132" y="10798609"/>
                <a:ext cx="47870" cy="410880"/>
              </a:xfrm>
              <a:custGeom>
                <a:avLst/>
                <a:gdLst>
                  <a:gd name="T0" fmla="*/ 39 w 51"/>
                  <a:gd name="T1" fmla="*/ 452 h 453"/>
                  <a:gd name="T2" fmla="*/ 39 w 51"/>
                  <a:gd name="T3" fmla="*/ 452 h 453"/>
                  <a:gd name="T4" fmla="*/ 30 w 51"/>
                  <a:gd name="T5" fmla="*/ 444 h 453"/>
                  <a:gd name="T6" fmla="*/ 0 w 51"/>
                  <a:gd name="T7" fmla="*/ 10 h 453"/>
                  <a:gd name="T8" fmla="*/ 0 w 51"/>
                  <a:gd name="T9" fmla="*/ 10 h 453"/>
                  <a:gd name="T10" fmla="*/ 9 w 51"/>
                  <a:gd name="T11" fmla="*/ 0 h 453"/>
                  <a:gd name="T12" fmla="*/ 9 w 51"/>
                  <a:gd name="T13" fmla="*/ 0 h 453"/>
                  <a:gd name="T14" fmla="*/ 19 w 51"/>
                  <a:gd name="T15" fmla="*/ 9 h 453"/>
                  <a:gd name="T16" fmla="*/ 50 w 51"/>
                  <a:gd name="T17" fmla="*/ 442 h 453"/>
                  <a:gd name="T18" fmla="*/ 50 w 51"/>
                  <a:gd name="T19" fmla="*/ 442 h 453"/>
                  <a:gd name="T20" fmla="*/ 41 w 51"/>
                  <a:gd name="T21" fmla="*/ 452 h 453"/>
                  <a:gd name="T22" fmla="*/ 41 w 51"/>
                  <a:gd name="T23" fmla="*/ 452 h 453"/>
                  <a:gd name="T24" fmla="*/ 39 w 51"/>
                  <a:gd name="T25" fmla="*/ 452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453">
                    <a:moveTo>
                      <a:pt x="39" y="452"/>
                    </a:moveTo>
                    <a:lnTo>
                      <a:pt x="39" y="452"/>
                    </a:lnTo>
                    <a:cubicBezTo>
                      <a:pt x="35" y="452"/>
                      <a:pt x="31" y="449"/>
                      <a:pt x="30" y="44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3"/>
                      <a:pt x="19" y="9"/>
                    </a:cubicBezTo>
                    <a:lnTo>
                      <a:pt x="50" y="442"/>
                    </a:lnTo>
                    <a:lnTo>
                      <a:pt x="50" y="442"/>
                    </a:lnTo>
                    <a:cubicBezTo>
                      <a:pt x="50" y="448"/>
                      <a:pt x="45" y="452"/>
                      <a:pt x="41" y="452"/>
                    </a:cubicBezTo>
                    <a:lnTo>
                      <a:pt x="41" y="452"/>
                    </a:lnTo>
                    <a:cubicBezTo>
                      <a:pt x="41" y="452"/>
                      <a:pt x="41" y="452"/>
                      <a:pt x="39" y="4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6">
                <a:extLst>
                  <a:ext uri="{FF2B5EF4-FFF2-40B4-BE49-F238E27FC236}">
                    <a16:creationId xmlns:a16="http://schemas.microsoft.com/office/drawing/2014/main" id="{34FB49CF-75DC-4841-B4F9-96237C255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3980" y="10930249"/>
                <a:ext cx="390937" cy="458752"/>
              </a:xfrm>
              <a:custGeom>
                <a:avLst/>
                <a:gdLst>
                  <a:gd name="T0" fmla="*/ 321 w 431"/>
                  <a:gd name="T1" fmla="*/ 316 h 505"/>
                  <a:gd name="T2" fmla="*/ 321 w 431"/>
                  <a:gd name="T3" fmla="*/ 316 h 505"/>
                  <a:gd name="T4" fmla="*/ 79 w 431"/>
                  <a:gd name="T5" fmla="*/ 478 h 505"/>
                  <a:gd name="T6" fmla="*/ 79 w 431"/>
                  <a:gd name="T7" fmla="*/ 478 h 505"/>
                  <a:gd name="T8" fmla="*/ 110 w 431"/>
                  <a:gd name="T9" fmla="*/ 188 h 505"/>
                  <a:gd name="T10" fmla="*/ 110 w 431"/>
                  <a:gd name="T11" fmla="*/ 188 h 505"/>
                  <a:gd name="T12" fmla="*/ 352 w 431"/>
                  <a:gd name="T13" fmla="*/ 26 h 505"/>
                  <a:gd name="T14" fmla="*/ 352 w 431"/>
                  <a:gd name="T15" fmla="*/ 26 h 505"/>
                  <a:gd name="T16" fmla="*/ 321 w 431"/>
                  <a:gd name="T17" fmla="*/ 316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1" h="505">
                    <a:moveTo>
                      <a:pt x="321" y="316"/>
                    </a:moveTo>
                    <a:lnTo>
                      <a:pt x="321" y="316"/>
                    </a:lnTo>
                    <a:cubicBezTo>
                      <a:pt x="211" y="497"/>
                      <a:pt x="122" y="504"/>
                      <a:pt x="79" y="478"/>
                    </a:cubicBezTo>
                    <a:lnTo>
                      <a:pt x="79" y="478"/>
                    </a:lnTo>
                    <a:cubicBezTo>
                      <a:pt x="36" y="452"/>
                      <a:pt x="0" y="370"/>
                      <a:pt x="110" y="188"/>
                    </a:cubicBezTo>
                    <a:lnTo>
                      <a:pt x="110" y="188"/>
                    </a:lnTo>
                    <a:cubicBezTo>
                      <a:pt x="219" y="6"/>
                      <a:pt x="308" y="0"/>
                      <a:pt x="352" y="26"/>
                    </a:cubicBezTo>
                    <a:lnTo>
                      <a:pt x="352" y="26"/>
                    </a:lnTo>
                    <a:cubicBezTo>
                      <a:pt x="395" y="52"/>
                      <a:pt x="430" y="134"/>
                      <a:pt x="321" y="3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17">
                <a:extLst>
                  <a:ext uri="{FF2B5EF4-FFF2-40B4-BE49-F238E27FC236}">
                    <a16:creationId xmlns:a16="http://schemas.microsoft.com/office/drawing/2014/main" id="{226BAE79-C791-4550-962B-3FC9EB0AB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76057" y="10926262"/>
                <a:ext cx="390937" cy="458750"/>
              </a:xfrm>
              <a:custGeom>
                <a:avLst/>
                <a:gdLst>
                  <a:gd name="T0" fmla="*/ 339 w 434"/>
                  <a:gd name="T1" fmla="*/ 29 h 505"/>
                  <a:gd name="T2" fmla="*/ 339 w 434"/>
                  <a:gd name="T3" fmla="*/ 29 h 505"/>
                  <a:gd name="T4" fmla="*/ 289 w 434"/>
                  <a:gd name="T5" fmla="*/ 43 h 505"/>
                  <a:gd name="T6" fmla="*/ 289 w 434"/>
                  <a:gd name="T7" fmla="*/ 43 h 505"/>
                  <a:gd name="T8" fmla="*/ 147 w 434"/>
                  <a:gd name="T9" fmla="*/ 198 h 505"/>
                  <a:gd name="T10" fmla="*/ 147 w 434"/>
                  <a:gd name="T11" fmla="*/ 198 h 505"/>
                  <a:gd name="T12" fmla="*/ 112 w 434"/>
                  <a:gd name="T13" fmla="*/ 476 h 505"/>
                  <a:gd name="T14" fmla="*/ 112 w 434"/>
                  <a:gd name="T15" fmla="*/ 476 h 505"/>
                  <a:gd name="T16" fmla="*/ 342 w 434"/>
                  <a:gd name="T17" fmla="*/ 316 h 505"/>
                  <a:gd name="T18" fmla="*/ 342 w 434"/>
                  <a:gd name="T19" fmla="*/ 316 h 505"/>
                  <a:gd name="T20" fmla="*/ 413 w 434"/>
                  <a:gd name="T21" fmla="*/ 118 h 505"/>
                  <a:gd name="T22" fmla="*/ 413 w 434"/>
                  <a:gd name="T23" fmla="*/ 118 h 505"/>
                  <a:gd name="T24" fmla="*/ 376 w 434"/>
                  <a:gd name="T25" fmla="*/ 39 h 505"/>
                  <a:gd name="T26" fmla="*/ 376 w 434"/>
                  <a:gd name="T27" fmla="*/ 39 h 505"/>
                  <a:gd name="T28" fmla="*/ 339 w 434"/>
                  <a:gd name="T29" fmla="*/ 29 h 505"/>
                  <a:gd name="T30" fmla="*/ 149 w 434"/>
                  <a:gd name="T31" fmla="*/ 504 h 505"/>
                  <a:gd name="T32" fmla="*/ 149 w 434"/>
                  <a:gd name="T33" fmla="*/ 504 h 505"/>
                  <a:gd name="T34" fmla="*/ 102 w 434"/>
                  <a:gd name="T35" fmla="*/ 492 h 505"/>
                  <a:gd name="T36" fmla="*/ 102 w 434"/>
                  <a:gd name="T37" fmla="*/ 492 h 505"/>
                  <a:gd name="T38" fmla="*/ 130 w 434"/>
                  <a:gd name="T39" fmla="*/ 188 h 505"/>
                  <a:gd name="T40" fmla="*/ 130 w 434"/>
                  <a:gd name="T41" fmla="*/ 188 h 505"/>
                  <a:gd name="T42" fmla="*/ 280 w 434"/>
                  <a:gd name="T43" fmla="*/ 26 h 505"/>
                  <a:gd name="T44" fmla="*/ 280 w 434"/>
                  <a:gd name="T45" fmla="*/ 26 h 505"/>
                  <a:gd name="T46" fmla="*/ 385 w 434"/>
                  <a:gd name="T47" fmla="*/ 23 h 505"/>
                  <a:gd name="T48" fmla="*/ 385 w 434"/>
                  <a:gd name="T49" fmla="*/ 23 h 505"/>
                  <a:gd name="T50" fmla="*/ 433 w 434"/>
                  <a:gd name="T51" fmla="*/ 118 h 505"/>
                  <a:gd name="T52" fmla="*/ 433 w 434"/>
                  <a:gd name="T53" fmla="*/ 118 h 505"/>
                  <a:gd name="T54" fmla="*/ 357 w 434"/>
                  <a:gd name="T55" fmla="*/ 326 h 505"/>
                  <a:gd name="T56" fmla="*/ 357 w 434"/>
                  <a:gd name="T57" fmla="*/ 326 h 505"/>
                  <a:gd name="T58" fmla="*/ 149 w 434"/>
                  <a:gd name="T59" fmla="*/ 50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34" h="505">
                    <a:moveTo>
                      <a:pt x="339" y="29"/>
                    </a:moveTo>
                    <a:lnTo>
                      <a:pt x="339" y="29"/>
                    </a:lnTo>
                    <a:cubicBezTo>
                      <a:pt x="325" y="29"/>
                      <a:pt x="309" y="32"/>
                      <a:pt x="289" y="43"/>
                    </a:cubicBezTo>
                    <a:lnTo>
                      <a:pt x="289" y="43"/>
                    </a:lnTo>
                    <a:cubicBezTo>
                      <a:pt x="243" y="66"/>
                      <a:pt x="195" y="118"/>
                      <a:pt x="147" y="198"/>
                    </a:cubicBezTo>
                    <a:lnTo>
                      <a:pt x="147" y="198"/>
                    </a:lnTo>
                    <a:cubicBezTo>
                      <a:pt x="49" y="359"/>
                      <a:pt x="65" y="447"/>
                      <a:pt x="112" y="476"/>
                    </a:cubicBezTo>
                    <a:lnTo>
                      <a:pt x="112" y="476"/>
                    </a:lnTo>
                    <a:cubicBezTo>
                      <a:pt x="160" y="503"/>
                      <a:pt x="245" y="477"/>
                      <a:pt x="342" y="316"/>
                    </a:cubicBezTo>
                    <a:lnTo>
                      <a:pt x="342" y="316"/>
                    </a:lnTo>
                    <a:cubicBezTo>
                      <a:pt x="390" y="236"/>
                      <a:pt x="414" y="170"/>
                      <a:pt x="413" y="118"/>
                    </a:cubicBezTo>
                    <a:lnTo>
                      <a:pt x="413" y="118"/>
                    </a:lnTo>
                    <a:cubicBezTo>
                      <a:pt x="412" y="69"/>
                      <a:pt x="390" y="48"/>
                      <a:pt x="376" y="39"/>
                    </a:cubicBezTo>
                    <a:lnTo>
                      <a:pt x="376" y="39"/>
                    </a:lnTo>
                    <a:cubicBezTo>
                      <a:pt x="369" y="34"/>
                      <a:pt x="356" y="29"/>
                      <a:pt x="339" y="29"/>
                    </a:cubicBezTo>
                    <a:close/>
                    <a:moveTo>
                      <a:pt x="149" y="504"/>
                    </a:moveTo>
                    <a:lnTo>
                      <a:pt x="149" y="504"/>
                    </a:lnTo>
                    <a:cubicBezTo>
                      <a:pt x="127" y="504"/>
                      <a:pt x="112" y="496"/>
                      <a:pt x="102" y="492"/>
                    </a:cubicBezTo>
                    <a:lnTo>
                      <a:pt x="102" y="492"/>
                    </a:lnTo>
                    <a:cubicBezTo>
                      <a:pt x="76" y="476"/>
                      <a:pt x="0" y="406"/>
                      <a:pt x="130" y="188"/>
                    </a:cubicBezTo>
                    <a:lnTo>
                      <a:pt x="130" y="188"/>
                    </a:lnTo>
                    <a:cubicBezTo>
                      <a:pt x="181" y="106"/>
                      <a:pt x="231" y="51"/>
                      <a:pt x="280" y="26"/>
                    </a:cubicBezTo>
                    <a:lnTo>
                      <a:pt x="280" y="26"/>
                    </a:lnTo>
                    <a:cubicBezTo>
                      <a:pt x="332" y="0"/>
                      <a:pt x="369" y="13"/>
                      <a:pt x="385" y="23"/>
                    </a:cubicBezTo>
                    <a:lnTo>
                      <a:pt x="385" y="23"/>
                    </a:lnTo>
                    <a:cubicBezTo>
                      <a:pt x="403" y="33"/>
                      <a:pt x="431" y="60"/>
                      <a:pt x="433" y="118"/>
                    </a:cubicBezTo>
                    <a:lnTo>
                      <a:pt x="433" y="118"/>
                    </a:lnTo>
                    <a:cubicBezTo>
                      <a:pt x="433" y="173"/>
                      <a:pt x="408" y="243"/>
                      <a:pt x="357" y="326"/>
                    </a:cubicBezTo>
                    <a:lnTo>
                      <a:pt x="357" y="326"/>
                    </a:lnTo>
                    <a:cubicBezTo>
                      <a:pt x="269" y="472"/>
                      <a:pt x="197" y="504"/>
                      <a:pt x="149" y="5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8">
                <a:extLst>
                  <a:ext uri="{FF2B5EF4-FFF2-40B4-BE49-F238E27FC236}">
                    <a16:creationId xmlns:a16="http://schemas.microsoft.com/office/drawing/2014/main" id="{D90EE5E1-9B3A-4738-96AA-D96DA3509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7642" y="11041945"/>
                <a:ext cx="139619" cy="231370"/>
              </a:xfrm>
              <a:custGeom>
                <a:avLst/>
                <a:gdLst>
                  <a:gd name="T0" fmla="*/ 154 w 155"/>
                  <a:gd name="T1" fmla="*/ 0 h 256"/>
                  <a:gd name="T2" fmla="*/ 0 w 155"/>
                  <a:gd name="T3" fmla="*/ 255 h 256"/>
                  <a:gd name="T4" fmla="*/ 154 w 155"/>
                  <a:gd name="T5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5" h="256">
                    <a:moveTo>
                      <a:pt x="154" y="0"/>
                    </a:moveTo>
                    <a:lnTo>
                      <a:pt x="0" y="255"/>
                    </a:lnTo>
                    <a:lnTo>
                      <a:pt x="154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19">
                <a:extLst>
                  <a:ext uri="{FF2B5EF4-FFF2-40B4-BE49-F238E27FC236}">
                    <a16:creationId xmlns:a16="http://schemas.microsoft.com/office/drawing/2014/main" id="{D522FE42-B744-4831-A866-B7B63EEDF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9664" y="11033967"/>
                <a:ext cx="159566" cy="251317"/>
              </a:xfrm>
              <a:custGeom>
                <a:avLst/>
                <a:gdLst>
                  <a:gd name="T0" fmla="*/ 11 w 177"/>
                  <a:gd name="T1" fmla="*/ 275 h 276"/>
                  <a:gd name="T2" fmla="*/ 11 w 177"/>
                  <a:gd name="T3" fmla="*/ 275 h 276"/>
                  <a:gd name="T4" fmla="*/ 6 w 177"/>
                  <a:gd name="T5" fmla="*/ 273 h 276"/>
                  <a:gd name="T6" fmla="*/ 6 w 177"/>
                  <a:gd name="T7" fmla="*/ 273 h 276"/>
                  <a:gd name="T8" fmla="*/ 4 w 177"/>
                  <a:gd name="T9" fmla="*/ 260 h 276"/>
                  <a:gd name="T10" fmla="*/ 157 w 177"/>
                  <a:gd name="T11" fmla="*/ 6 h 276"/>
                  <a:gd name="T12" fmla="*/ 157 w 177"/>
                  <a:gd name="T13" fmla="*/ 6 h 276"/>
                  <a:gd name="T14" fmla="*/ 170 w 177"/>
                  <a:gd name="T15" fmla="*/ 3 h 276"/>
                  <a:gd name="T16" fmla="*/ 170 w 177"/>
                  <a:gd name="T17" fmla="*/ 3 h 276"/>
                  <a:gd name="T18" fmla="*/ 173 w 177"/>
                  <a:gd name="T19" fmla="*/ 15 h 276"/>
                  <a:gd name="T20" fmla="*/ 20 w 177"/>
                  <a:gd name="T21" fmla="*/ 271 h 276"/>
                  <a:gd name="T22" fmla="*/ 20 w 177"/>
                  <a:gd name="T23" fmla="*/ 271 h 276"/>
                  <a:gd name="T24" fmla="*/ 11 w 177"/>
                  <a:gd name="T25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276">
                    <a:moveTo>
                      <a:pt x="11" y="275"/>
                    </a:moveTo>
                    <a:lnTo>
                      <a:pt x="11" y="275"/>
                    </a:lnTo>
                    <a:cubicBezTo>
                      <a:pt x="10" y="275"/>
                      <a:pt x="8" y="274"/>
                      <a:pt x="6" y="273"/>
                    </a:cubicBezTo>
                    <a:lnTo>
                      <a:pt x="6" y="273"/>
                    </a:lnTo>
                    <a:cubicBezTo>
                      <a:pt x="2" y="271"/>
                      <a:pt x="0" y="265"/>
                      <a:pt x="4" y="260"/>
                    </a:cubicBezTo>
                    <a:lnTo>
                      <a:pt x="157" y="6"/>
                    </a:lnTo>
                    <a:lnTo>
                      <a:pt x="157" y="6"/>
                    </a:lnTo>
                    <a:cubicBezTo>
                      <a:pt x="159" y="2"/>
                      <a:pt x="165" y="0"/>
                      <a:pt x="170" y="3"/>
                    </a:cubicBezTo>
                    <a:lnTo>
                      <a:pt x="170" y="3"/>
                    </a:lnTo>
                    <a:cubicBezTo>
                      <a:pt x="174" y="5"/>
                      <a:pt x="176" y="11"/>
                      <a:pt x="173" y="15"/>
                    </a:cubicBezTo>
                    <a:lnTo>
                      <a:pt x="20" y="271"/>
                    </a:lnTo>
                    <a:lnTo>
                      <a:pt x="20" y="271"/>
                    </a:lnTo>
                    <a:cubicBezTo>
                      <a:pt x="18" y="273"/>
                      <a:pt x="14" y="275"/>
                      <a:pt x="11" y="2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47">
                <a:extLst>
                  <a:ext uri="{FF2B5EF4-FFF2-40B4-BE49-F238E27FC236}">
                    <a16:creationId xmlns:a16="http://schemas.microsoft.com/office/drawing/2014/main" id="{D21EBDEE-D0EF-4D4F-BFC4-16344F416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6696" y="11269328"/>
                <a:ext cx="8780105" cy="869633"/>
              </a:xfrm>
              <a:custGeom>
                <a:avLst/>
                <a:gdLst>
                  <a:gd name="T0" fmla="*/ 9703 w 9704"/>
                  <a:gd name="T1" fmla="*/ 481 h 962"/>
                  <a:gd name="T2" fmla="*/ 9703 w 9704"/>
                  <a:gd name="T3" fmla="*/ 481 h 962"/>
                  <a:gd name="T4" fmla="*/ 4851 w 9704"/>
                  <a:gd name="T5" fmla="*/ 961 h 962"/>
                  <a:gd name="T6" fmla="*/ 4851 w 9704"/>
                  <a:gd name="T7" fmla="*/ 961 h 962"/>
                  <a:gd name="T8" fmla="*/ 0 w 9704"/>
                  <a:gd name="T9" fmla="*/ 481 h 962"/>
                  <a:gd name="T10" fmla="*/ 0 w 9704"/>
                  <a:gd name="T11" fmla="*/ 481 h 962"/>
                  <a:gd name="T12" fmla="*/ 4851 w 9704"/>
                  <a:gd name="T13" fmla="*/ 0 h 962"/>
                  <a:gd name="T14" fmla="*/ 4851 w 9704"/>
                  <a:gd name="T15" fmla="*/ 0 h 962"/>
                  <a:gd name="T16" fmla="*/ 9703 w 9704"/>
                  <a:gd name="T17" fmla="*/ 481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04" h="962">
                    <a:moveTo>
                      <a:pt x="9703" y="481"/>
                    </a:moveTo>
                    <a:lnTo>
                      <a:pt x="9703" y="481"/>
                    </a:lnTo>
                    <a:cubicBezTo>
                      <a:pt x="9703" y="746"/>
                      <a:pt x="8786" y="961"/>
                      <a:pt x="4851" y="961"/>
                    </a:cubicBezTo>
                    <a:lnTo>
                      <a:pt x="4851" y="961"/>
                    </a:lnTo>
                    <a:cubicBezTo>
                      <a:pt x="916" y="961"/>
                      <a:pt x="0" y="746"/>
                      <a:pt x="0" y="481"/>
                    </a:cubicBezTo>
                    <a:lnTo>
                      <a:pt x="0" y="481"/>
                    </a:lnTo>
                    <a:cubicBezTo>
                      <a:pt x="0" y="215"/>
                      <a:pt x="916" y="0"/>
                      <a:pt x="4851" y="0"/>
                    </a:cubicBezTo>
                    <a:lnTo>
                      <a:pt x="4851" y="0"/>
                    </a:lnTo>
                    <a:cubicBezTo>
                      <a:pt x="8786" y="0"/>
                      <a:pt x="9703" y="215"/>
                      <a:pt x="9703" y="4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48">
                <a:extLst>
                  <a:ext uri="{FF2B5EF4-FFF2-40B4-BE49-F238E27FC236}">
                    <a16:creationId xmlns:a16="http://schemas.microsoft.com/office/drawing/2014/main" id="{1D8543B1-BA76-4B3B-B553-E7BC4F0BE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8720" y="11261349"/>
                <a:ext cx="8796061" cy="885589"/>
              </a:xfrm>
              <a:custGeom>
                <a:avLst/>
                <a:gdLst>
                  <a:gd name="T0" fmla="*/ 4860 w 9722"/>
                  <a:gd name="T1" fmla="*/ 18 h 980"/>
                  <a:gd name="T2" fmla="*/ 4860 w 9722"/>
                  <a:gd name="T3" fmla="*/ 18 h 980"/>
                  <a:gd name="T4" fmla="*/ 18 w 9722"/>
                  <a:gd name="T5" fmla="*/ 490 h 980"/>
                  <a:gd name="T6" fmla="*/ 18 w 9722"/>
                  <a:gd name="T7" fmla="*/ 490 h 980"/>
                  <a:gd name="T8" fmla="*/ 4860 w 9722"/>
                  <a:gd name="T9" fmla="*/ 960 h 980"/>
                  <a:gd name="T10" fmla="*/ 4860 w 9722"/>
                  <a:gd name="T11" fmla="*/ 960 h 980"/>
                  <a:gd name="T12" fmla="*/ 9703 w 9722"/>
                  <a:gd name="T13" fmla="*/ 490 h 980"/>
                  <a:gd name="T14" fmla="*/ 9703 w 9722"/>
                  <a:gd name="T15" fmla="*/ 490 h 980"/>
                  <a:gd name="T16" fmla="*/ 4860 w 9722"/>
                  <a:gd name="T17" fmla="*/ 18 h 980"/>
                  <a:gd name="T18" fmla="*/ 4860 w 9722"/>
                  <a:gd name="T19" fmla="*/ 979 h 980"/>
                  <a:gd name="T20" fmla="*/ 4860 w 9722"/>
                  <a:gd name="T21" fmla="*/ 979 h 980"/>
                  <a:gd name="T22" fmla="*/ 958 w 9722"/>
                  <a:gd name="T23" fmla="*/ 838 h 980"/>
                  <a:gd name="T24" fmla="*/ 958 w 9722"/>
                  <a:gd name="T25" fmla="*/ 838 h 980"/>
                  <a:gd name="T26" fmla="*/ 0 w 9722"/>
                  <a:gd name="T27" fmla="*/ 490 h 980"/>
                  <a:gd name="T28" fmla="*/ 0 w 9722"/>
                  <a:gd name="T29" fmla="*/ 490 h 980"/>
                  <a:gd name="T30" fmla="*/ 958 w 9722"/>
                  <a:gd name="T31" fmla="*/ 140 h 980"/>
                  <a:gd name="T32" fmla="*/ 958 w 9722"/>
                  <a:gd name="T33" fmla="*/ 140 h 980"/>
                  <a:gd name="T34" fmla="*/ 4860 w 9722"/>
                  <a:gd name="T35" fmla="*/ 0 h 980"/>
                  <a:gd name="T36" fmla="*/ 4860 w 9722"/>
                  <a:gd name="T37" fmla="*/ 0 h 980"/>
                  <a:gd name="T38" fmla="*/ 8763 w 9722"/>
                  <a:gd name="T39" fmla="*/ 140 h 980"/>
                  <a:gd name="T40" fmla="*/ 8763 w 9722"/>
                  <a:gd name="T41" fmla="*/ 140 h 980"/>
                  <a:gd name="T42" fmla="*/ 9721 w 9722"/>
                  <a:gd name="T43" fmla="*/ 490 h 980"/>
                  <a:gd name="T44" fmla="*/ 9721 w 9722"/>
                  <a:gd name="T45" fmla="*/ 490 h 980"/>
                  <a:gd name="T46" fmla="*/ 8763 w 9722"/>
                  <a:gd name="T47" fmla="*/ 838 h 980"/>
                  <a:gd name="T48" fmla="*/ 8763 w 9722"/>
                  <a:gd name="T49" fmla="*/ 838 h 980"/>
                  <a:gd name="T50" fmla="*/ 4860 w 9722"/>
                  <a:gd name="T51" fmla="*/ 979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722" h="980">
                    <a:moveTo>
                      <a:pt x="4860" y="18"/>
                    </a:moveTo>
                    <a:lnTo>
                      <a:pt x="4860" y="18"/>
                    </a:lnTo>
                    <a:cubicBezTo>
                      <a:pt x="1556" y="18"/>
                      <a:pt x="18" y="168"/>
                      <a:pt x="18" y="490"/>
                    </a:cubicBezTo>
                    <a:lnTo>
                      <a:pt x="18" y="490"/>
                    </a:lnTo>
                    <a:cubicBezTo>
                      <a:pt x="18" y="811"/>
                      <a:pt x="1556" y="960"/>
                      <a:pt x="4860" y="960"/>
                    </a:cubicBezTo>
                    <a:lnTo>
                      <a:pt x="4860" y="960"/>
                    </a:lnTo>
                    <a:cubicBezTo>
                      <a:pt x="8163" y="960"/>
                      <a:pt x="9703" y="811"/>
                      <a:pt x="9703" y="490"/>
                    </a:cubicBezTo>
                    <a:lnTo>
                      <a:pt x="9703" y="490"/>
                    </a:lnTo>
                    <a:cubicBezTo>
                      <a:pt x="9703" y="168"/>
                      <a:pt x="8163" y="18"/>
                      <a:pt x="4860" y="18"/>
                    </a:cubicBezTo>
                    <a:close/>
                    <a:moveTo>
                      <a:pt x="4860" y="979"/>
                    </a:moveTo>
                    <a:lnTo>
                      <a:pt x="4860" y="979"/>
                    </a:lnTo>
                    <a:cubicBezTo>
                      <a:pt x="3020" y="979"/>
                      <a:pt x="1743" y="934"/>
                      <a:pt x="958" y="838"/>
                    </a:cubicBezTo>
                    <a:lnTo>
                      <a:pt x="958" y="838"/>
                    </a:lnTo>
                    <a:cubicBezTo>
                      <a:pt x="304" y="759"/>
                      <a:pt x="0" y="649"/>
                      <a:pt x="0" y="490"/>
                    </a:cubicBezTo>
                    <a:lnTo>
                      <a:pt x="0" y="490"/>
                    </a:lnTo>
                    <a:cubicBezTo>
                      <a:pt x="0" y="330"/>
                      <a:pt x="304" y="220"/>
                      <a:pt x="958" y="140"/>
                    </a:cubicBezTo>
                    <a:lnTo>
                      <a:pt x="958" y="140"/>
                    </a:lnTo>
                    <a:cubicBezTo>
                      <a:pt x="1743" y="46"/>
                      <a:pt x="3020" y="0"/>
                      <a:pt x="4860" y="0"/>
                    </a:cubicBezTo>
                    <a:lnTo>
                      <a:pt x="4860" y="0"/>
                    </a:lnTo>
                    <a:cubicBezTo>
                      <a:pt x="6701" y="0"/>
                      <a:pt x="7977" y="46"/>
                      <a:pt x="8763" y="140"/>
                    </a:cubicBezTo>
                    <a:lnTo>
                      <a:pt x="8763" y="140"/>
                    </a:lnTo>
                    <a:cubicBezTo>
                      <a:pt x="9417" y="220"/>
                      <a:pt x="9721" y="330"/>
                      <a:pt x="9721" y="490"/>
                    </a:cubicBezTo>
                    <a:lnTo>
                      <a:pt x="9721" y="490"/>
                    </a:lnTo>
                    <a:cubicBezTo>
                      <a:pt x="9721" y="649"/>
                      <a:pt x="9417" y="759"/>
                      <a:pt x="8763" y="838"/>
                    </a:cubicBezTo>
                    <a:lnTo>
                      <a:pt x="8763" y="838"/>
                    </a:lnTo>
                    <a:cubicBezTo>
                      <a:pt x="7977" y="934"/>
                      <a:pt x="6701" y="979"/>
                      <a:pt x="4860" y="9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49">
                <a:extLst>
                  <a:ext uri="{FF2B5EF4-FFF2-40B4-BE49-F238E27FC236}">
                    <a16:creationId xmlns:a16="http://schemas.microsoft.com/office/drawing/2014/main" id="{19CD84B4-7906-43F9-B5AD-3D7C9C40F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6288" y="11660263"/>
                <a:ext cx="1013242" cy="466728"/>
              </a:xfrm>
              <a:custGeom>
                <a:avLst/>
                <a:gdLst>
                  <a:gd name="T0" fmla="*/ 909 w 1121"/>
                  <a:gd name="T1" fmla="*/ 262 h 515"/>
                  <a:gd name="T2" fmla="*/ 909 w 1121"/>
                  <a:gd name="T3" fmla="*/ 262 h 515"/>
                  <a:gd name="T4" fmla="*/ 143 w 1121"/>
                  <a:gd name="T5" fmla="*/ 458 h 515"/>
                  <a:gd name="T6" fmla="*/ 143 w 1121"/>
                  <a:gd name="T7" fmla="*/ 458 h 515"/>
                  <a:gd name="T8" fmla="*/ 1094 w 1121"/>
                  <a:gd name="T9" fmla="*/ 495 h 515"/>
                  <a:gd name="T10" fmla="*/ 1094 w 1121"/>
                  <a:gd name="T11" fmla="*/ 495 h 515"/>
                  <a:gd name="T12" fmla="*/ 910 w 1121"/>
                  <a:gd name="T13" fmla="*/ 272 h 515"/>
                  <a:gd name="T14" fmla="*/ 910 w 1121"/>
                  <a:gd name="T15" fmla="*/ 272 h 515"/>
                  <a:gd name="T16" fmla="*/ 801 w 1121"/>
                  <a:gd name="T17" fmla="*/ 407 h 515"/>
                  <a:gd name="T18" fmla="*/ 801 w 1121"/>
                  <a:gd name="T19" fmla="*/ 407 h 515"/>
                  <a:gd name="T20" fmla="*/ 793 w 1121"/>
                  <a:gd name="T21" fmla="*/ 413 h 515"/>
                  <a:gd name="T22" fmla="*/ 793 w 1121"/>
                  <a:gd name="T23" fmla="*/ 413 h 515"/>
                  <a:gd name="T24" fmla="*/ 784 w 1121"/>
                  <a:gd name="T25" fmla="*/ 409 h 515"/>
                  <a:gd name="T26" fmla="*/ 784 w 1121"/>
                  <a:gd name="T27" fmla="*/ 409 h 515"/>
                  <a:gd name="T28" fmla="*/ 529 w 1121"/>
                  <a:gd name="T29" fmla="*/ 172 h 515"/>
                  <a:gd name="T30" fmla="*/ 529 w 1121"/>
                  <a:gd name="T31" fmla="*/ 172 h 515"/>
                  <a:gd name="T32" fmla="*/ 400 w 1121"/>
                  <a:gd name="T33" fmla="*/ 316 h 515"/>
                  <a:gd name="T34" fmla="*/ 400 w 1121"/>
                  <a:gd name="T35" fmla="*/ 316 h 515"/>
                  <a:gd name="T36" fmla="*/ 393 w 1121"/>
                  <a:gd name="T37" fmla="*/ 325 h 515"/>
                  <a:gd name="T38" fmla="*/ 393 w 1121"/>
                  <a:gd name="T39" fmla="*/ 325 h 515"/>
                  <a:gd name="T40" fmla="*/ 383 w 1121"/>
                  <a:gd name="T41" fmla="*/ 320 h 515"/>
                  <a:gd name="T42" fmla="*/ 383 w 1121"/>
                  <a:gd name="T43" fmla="*/ 320 h 515"/>
                  <a:gd name="T44" fmla="*/ 87 w 1121"/>
                  <a:gd name="T45" fmla="*/ 41 h 515"/>
                  <a:gd name="T46" fmla="*/ 87 w 1121"/>
                  <a:gd name="T47" fmla="*/ 41 h 515"/>
                  <a:gd name="T48" fmla="*/ 143 w 1121"/>
                  <a:gd name="T49" fmla="*/ 458 h 515"/>
                  <a:gd name="T50" fmla="*/ 1110 w 1121"/>
                  <a:gd name="T51" fmla="*/ 514 h 515"/>
                  <a:gd name="T52" fmla="*/ 1110 w 1121"/>
                  <a:gd name="T53" fmla="*/ 514 h 515"/>
                  <a:gd name="T54" fmla="*/ 1110 w 1121"/>
                  <a:gd name="T55" fmla="*/ 514 h 515"/>
                  <a:gd name="T56" fmla="*/ 136 w 1121"/>
                  <a:gd name="T57" fmla="*/ 477 h 515"/>
                  <a:gd name="T58" fmla="*/ 136 w 1121"/>
                  <a:gd name="T59" fmla="*/ 477 h 515"/>
                  <a:gd name="T60" fmla="*/ 127 w 1121"/>
                  <a:gd name="T61" fmla="*/ 470 h 515"/>
                  <a:gd name="T62" fmla="*/ 127 w 1121"/>
                  <a:gd name="T63" fmla="*/ 470 h 515"/>
                  <a:gd name="T64" fmla="*/ 78 w 1121"/>
                  <a:gd name="T65" fmla="*/ 24 h 515"/>
                  <a:gd name="T66" fmla="*/ 78 w 1121"/>
                  <a:gd name="T67" fmla="*/ 24 h 515"/>
                  <a:gd name="T68" fmla="*/ 284 w 1121"/>
                  <a:gd name="T69" fmla="*/ 148 h 515"/>
                  <a:gd name="T70" fmla="*/ 284 w 1121"/>
                  <a:gd name="T71" fmla="*/ 148 h 515"/>
                  <a:gd name="T72" fmla="*/ 387 w 1121"/>
                  <a:gd name="T73" fmla="*/ 291 h 515"/>
                  <a:gd name="T74" fmla="*/ 387 w 1121"/>
                  <a:gd name="T75" fmla="*/ 291 h 515"/>
                  <a:gd name="T76" fmla="*/ 409 w 1121"/>
                  <a:gd name="T77" fmla="*/ 232 h 515"/>
                  <a:gd name="T78" fmla="*/ 409 w 1121"/>
                  <a:gd name="T79" fmla="*/ 232 h 515"/>
                  <a:gd name="T80" fmla="*/ 531 w 1121"/>
                  <a:gd name="T81" fmla="*/ 153 h 515"/>
                  <a:gd name="T82" fmla="*/ 531 w 1121"/>
                  <a:gd name="T83" fmla="*/ 153 h 515"/>
                  <a:gd name="T84" fmla="*/ 789 w 1121"/>
                  <a:gd name="T85" fmla="*/ 382 h 515"/>
                  <a:gd name="T86" fmla="*/ 789 w 1121"/>
                  <a:gd name="T87" fmla="*/ 382 h 515"/>
                  <a:gd name="T88" fmla="*/ 907 w 1121"/>
                  <a:gd name="T89" fmla="*/ 253 h 515"/>
                  <a:gd name="T90" fmla="*/ 907 w 1121"/>
                  <a:gd name="T91" fmla="*/ 253 h 515"/>
                  <a:gd name="T92" fmla="*/ 1118 w 1121"/>
                  <a:gd name="T93" fmla="*/ 501 h 515"/>
                  <a:gd name="T94" fmla="*/ 1118 w 1121"/>
                  <a:gd name="T95" fmla="*/ 501 h 515"/>
                  <a:gd name="T96" fmla="*/ 1118 w 1121"/>
                  <a:gd name="T97" fmla="*/ 510 h 515"/>
                  <a:gd name="T98" fmla="*/ 1118 w 1121"/>
                  <a:gd name="T99" fmla="*/ 510 h 515"/>
                  <a:gd name="T100" fmla="*/ 1110 w 1121"/>
                  <a:gd name="T101" fmla="*/ 514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21" h="515">
                    <a:moveTo>
                      <a:pt x="909" y="262"/>
                    </a:moveTo>
                    <a:lnTo>
                      <a:pt x="909" y="262"/>
                    </a:lnTo>
                    <a:close/>
                    <a:moveTo>
                      <a:pt x="143" y="458"/>
                    </a:moveTo>
                    <a:lnTo>
                      <a:pt x="143" y="458"/>
                    </a:lnTo>
                    <a:cubicBezTo>
                      <a:pt x="425" y="473"/>
                      <a:pt x="746" y="486"/>
                      <a:pt x="1094" y="495"/>
                    </a:cubicBezTo>
                    <a:lnTo>
                      <a:pt x="1094" y="495"/>
                    </a:lnTo>
                    <a:cubicBezTo>
                      <a:pt x="1017" y="351"/>
                      <a:pt x="948" y="268"/>
                      <a:pt x="910" y="272"/>
                    </a:cubicBezTo>
                    <a:lnTo>
                      <a:pt x="910" y="272"/>
                    </a:lnTo>
                    <a:cubicBezTo>
                      <a:pt x="832" y="279"/>
                      <a:pt x="801" y="405"/>
                      <a:pt x="801" y="407"/>
                    </a:cubicBezTo>
                    <a:lnTo>
                      <a:pt x="801" y="407"/>
                    </a:lnTo>
                    <a:cubicBezTo>
                      <a:pt x="800" y="410"/>
                      <a:pt x="797" y="413"/>
                      <a:pt x="793" y="413"/>
                    </a:cubicBezTo>
                    <a:lnTo>
                      <a:pt x="793" y="413"/>
                    </a:lnTo>
                    <a:cubicBezTo>
                      <a:pt x="790" y="414"/>
                      <a:pt x="786" y="413"/>
                      <a:pt x="784" y="409"/>
                    </a:cubicBezTo>
                    <a:lnTo>
                      <a:pt x="784" y="409"/>
                    </a:lnTo>
                    <a:cubicBezTo>
                      <a:pt x="783" y="407"/>
                      <a:pt x="636" y="180"/>
                      <a:pt x="529" y="172"/>
                    </a:cubicBezTo>
                    <a:lnTo>
                      <a:pt x="529" y="172"/>
                    </a:lnTo>
                    <a:cubicBezTo>
                      <a:pt x="427" y="165"/>
                      <a:pt x="400" y="315"/>
                      <a:pt x="400" y="316"/>
                    </a:cubicBezTo>
                    <a:lnTo>
                      <a:pt x="400" y="316"/>
                    </a:lnTo>
                    <a:cubicBezTo>
                      <a:pt x="400" y="321"/>
                      <a:pt x="397" y="324"/>
                      <a:pt x="393" y="325"/>
                    </a:cubicBezTo>
                    <a:lnTo>
                      <a:pt x="393" y="325"/>
                    </a:lnTo>
                    <a:cubicBezTo>
                      <a:pt x="389" y="325"/>
                      <a:pt x="385" y="323"/>
                      <a:pt x="383" y="320"/>
                    </a:cubicBezTo>
                    <a:lnTo>
                      <a:pt x="383" y="320"/>
                    </a:lnTo>
                    <a:cubicBezTo>
                      <a:pt x="328" y="229"/>
                      <a:pt x="167" y="2"/>
                      <a:pt x="87" y="41"/>
                    </a:cubicBezTo>
                    <a:lnTo>
                      <a:pt x="87" y="41"/>
                    </a:lnTo>
                    <a:cubicBezTo>
                      <a:pt x="37" y="66"/>
                      <a:pt x="59" y="221"/>
                      <a:pt x="143" y="458"/>
                    </a:cubicBezTo>
                    <a:close/>
                    <a:moveTo>
                      <a:pt x="1110" y="514"/>
                    </a:moveTo>
                    <a:lnTo>
                      <a:pt x="1110" y="514"/>
                    </a:lnTo>
                    <a:lnTo>
                      <a:pt x="1110" y="514"/>
                    </a:lnTo>
                    <a:cubicBezTo>
                      <a:pt x="752" y="505"/>
                      <a:pt x="424" y="492"/>
                      <a:pt x="136" y="477"/>
                    </a:cubicBezTo>
                    <a:lnTo>
                      <a:pt x="136" y="477"/>
                    </a:lnTo>
                    <a:cubicBezTo>
                      <a:pt x="132" y="475"/>
                      <a:pt x="129" y="474"/>
                      <a:pt x="127" y="470"/>
                    </a:cubicBezTo>
                    <a:lnTo>
                      <a:pt x="127" y="470"/>
                    </a:lnTo>
                    <a:cubicBezTo>
                      <a:pt x="62" y="288"/>
                      <a:pt x="0" y="63"/>
                      <a:pt x="78" y="24"/>
                    </a:cubicBezTo>
                    <a:lnTo>
                      <a:pt x="78" y="24"/>
                    </a:lnTo>
                    <a:cubicBezTo>
                      <a:pt x="127" y="0"/>
                      <a:pt x="196" y="42"/>
                      <a:pt x="284" y="148"/>
                    </a:cubicBezTo>
                    <a:lnTo>
                      <a:pt x="284" y="148"/>
                    </a:lnTo>
                    <a:cubicBezTo>
                      <a:pt x="329" y="203"/>
                      <a:pt x="369" y="261"/>
                      <a:pt x="387" y="291"/>
                    </a:cubicBezTo>
                    <a:lnTo>
                      <a:pt x="387" y="291"/>
                    </a:lnTo>
                    <a:cubicBezTo>
                      <a:pt x="391" y="275"/>
                      <a:pt x="399" y="253"/>
                      <a:pt x="409" y="232"/>
                    </a:cubicBezTo>
                    <a:lnTo>
                      <a:pt x="409" y="232"/>
                    </a:lnTo>
                    <a:cubicBezTo>
                      <a:pt x="438" y="177"/>
                      <a:pt x="480" y="150"/>
                      <a:pt x="531" y="153"/>
                    </a:cubicBezTo>
                    <a:lnTo>
                      <a:pt x="531" y="153"/>
                    </a:lnTo>
                    <a:cubicBezTo>
                      <a:pt x="630" y="161"/>
                      <a:pt x="752" y="327"/>
                      <a:pt x="789" y="382"/>
                    </a:cubicBezTo>
                    <a:lnTo>
                      <a:pt x="789" y="382"/>
                    </a:lnTo>
                    <a:cubicBezTo>
                      <a:pt x="801" y="343"/>
                      <a:pt x="836" y="260"/>
                      <a:pt x="907" y="253"/>
                    </a:cubicBezTo>
                    <a:lnTo>
                      <a:pt x="907" y="253"/>
                    </a:lnTo>
                    <a:cubicBezTo>
                      <a:pt x="970" y="247"/>
                      <a:pt x="1057" y="384"/>
                      <a:pt x="1118" y="501"/>
                    </a:cubicBezTo>
                    <a:lnTo>
                      <a:pt x="1118" y="501"/>
                    </a:lnTo>
                    <a:cubicBezTo>
                      <a:pt x="1120" y="503"/>
                      <a:pt x="1120" y="508"/>
                      <a:pt x="1118" y="510"/>
                    </a:cubicBezTo>
                    <a:lnTo>
                      <a:pt x="1118" y="510"/>
                    </a:lnTo>
                    <a:cubicBezTo>
                      <a:pt x="1117" y="513"/>
                      <a:pt x="1114" y="514"/>
                      <a:pt x="1110" y="5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50">
                <a:extLst>
                  <a:ext uri="{FF2B5EF4-FFF2-40B4-BE49-F238E27FC236}">
                    <a16:creationId xmlns:a16="http://schemas.microsoft.com/office/drawing/2014/main" id="{33813FC8-8BD6-4520-8FA2-603922B9D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6382" y="11668242"/>
                <a:ext cx="845697" cy="438805"/>
              </a:xfrm>
              <a:custGeom>
                <a:avLst/>
                <a:gdLst>
                  <a:gd name="T0" fmla="*/ 755 w 933"/>
                  <a:gd name="T1" fmla="*/ 432 h 486"/>
                  <a:gd name="T2" fmla="*/ 755 w 933"/>
                  <a:gd name="T3" fmla="*/ 432 h 486"/>
                  <a:gd name="T4" fmla="*/ 406 w 933"/>
                  <a:gd name="T5" fmla="*/ 146 h 486"/>
                  <a:gd name="T6" fmla="*/ 406 w 933"/>
                  <a:gd name="T7" fmla="*/ 146 h 486"/>
                  <a:gd name="T8" fmla="*/ 29 w 933"/>
                  <a:gd name="T9" fmla="*/ 464 h 486"/>
                  <a:gd name="T10" fmla="*/ 29 w 933"/>
                  <a:gd name="T11" fmla="*/ 464 h 486"/>
                  <a:gd name="T12" fmla="*/ 749 w 933"/>
                  <a:gd name="T13" fmla="*/ 423 h 486"/>
                  <a:gd name="T14" fmla="*/ 749 w 933"/>
                  <a:gd name="T15" fmla="*/ 423 h 486"/>
                  <a:gd name="T16" fmla="*/ 885 w 933"/>
                  <a:gd name="T17" fmla="*/ 52 h 486"/>
                  <a:gd name="T18" fmla="*/ 885 w 933"/>
                  <a:gd name="T19" fmla="*/ 52 h 486"/>
                  <a:gd name="T20" fmla="*/ 863 w 933"/>
                  <a:gd name="T21" fmla="*/ 33 h 486"/>
                  <a:gd name="T22" fmla="*/ 863 w 933"/>
                  <a:gd name="T23" fmla="*/ 33 h 486"/>
                  <a:gd name="T24" fmla="*/ 624 w 933"/>
                  <a:gd name="T25" fmla="*/ 175 h 486"/>
                  <a:gd name="T26" fmla="*/ 624 w 933"/>
                  <a:gd name="T27" fmla="*/ 175 h 486"/>
                  <a:gd name="T28" fmla="*/ 472 w 933"/>
                  <a:gd name="T29" fmla="*/ 343 h 486"/>
                  <a:gd name="T30" fmla="*/ 472 w 933"/>
                  <a:gd name="T31" fmla="*/ 343 h 486"/>
                  <a:gd name="T32" fmla="*/ 461 w 933"/>
                  <a:gd name="T33" fmla="*/ 346 h 486"/>
                  <a:gd name="T34" fmla="*/ 461 w 933"/>
                  <a:gd name="T35" fmla="*/ 346 h 486"/>
                  <a:gd name="T36" fmla="*/ 455 w 933"/>
                  <a:gd name="T37" fmla="*/ 335 h 486"/>
                  <a:gd name="T38" fmla="*/ 455 w 933"/>
                  <a:gd name="T39" fmla="*/ 335 h 486"/>
                  <a:gd name="T40" fmla="*/ 439 w 933"/>
                  <a:gd name="T41" fmla="*/ 162 h 486"/>
                  <a:gd name="T42" fmla="*/ 439 w 933"/>
                  <a:gd name="T43" fmla="*/ 162 h 486"/>
                  <a:gd name="T44" fmla="*/ 406 w 933"/>
                  <a:gd name="T45" fmla="*/ 146 h 486"/>
                  <a:gd name="T46" fmla="*/ 10 w 933"/>
                  <a:gd name="T47" fmla="*/ 485 h 486"/>
                  <a:gd name="T48" fmla="*/ 10 w 933"/>
                  <a:gd name="T49" fmla="*/ 485 h 486"/>
                  <a:gd name="T50" fmla="*/ 1 w 933"/>
                  <a:gd name="T51" fmla="*/ 479 h 486"/>
                  <a:gd name="T52" fmla="*/ 1 w 933"/>
                  <a:gd name="T53" fmla="*/ 479 h 486"/>
                  <a:gd name="T54" fmla="*/ 2 w 933"/>
                  <a:gd name="T55" fmla="*/ 469 h 486"/>
                  <a:gd name="T56" fmla="*/ 2 w 933"/>
                  <a:gd name="T57" fmla="*/ 469 h 486"/>
                  <a:gd name="T58" fmla="*/ 166 w 933"/>
                  <a:gd name="T59" fmla="*/ 276 h 486"/>
                  <a:gd name="T60" fmla="*/ 166 w 933"/>
                  <a:gd name="T61" fmla="*/ 276 h 486"/>
                  <a:gd name="T62" fmla="*/ 406 w 933"/>
                  <a:gd name="T63" fmla="*/ 127 h 486"/>
                  <a:gd name="T64" fmla="*/ 406 w 933"/>
                  <a:gd name="T65" fmla="*/ 127 h 486"/>
                  <a:gd name="T66" fmla="*/ 454 w 933"/>
                  <a:gd name="T67" fmla="*/ 149 h 486"/>
                  <a:gd name="T68" fmla="*/ 454 w 933"/>
                  <a:gd name="T69" fmla="*/ 149 h 486"/>
                  <a:gd name="T70" fmla="*/ 478 w 933"/>
                  <a:gd name="T71" fmla="*/ 306 h 486"/>
                  <a:gd name="T72" fmla="*/ 478 w 933"/>
                  <a:gd name="T73" fmla="*/ 306 h 486"/>
                  <a:gd name="T74" fmla="*/ 610 w 933"/>
                  <a:gd name="T75" fmla="*/ 162 h 486"/>
                  <a:gd name="T76" fmla="*/ 610 w 933"/>
                  <a:gd name="T77" fmla="*/ 162 h 486"/>
                  <a:gd name="T78" fmla="*/ 867 w 933"/>
                  <a:gd name="T79" fmla="*/ 15 h 486"/>
                  <a:gd name="T80" fmla="*/ 867 w 933"/>
                  <a:gd name="T81" fmla="*/ 15 h 486"/>
                  <a:gd name="T82" fmla="*/ 902 w 933"/>
                  <a:gd name="T83" fmla="*/ 44 h 486"/>
                  <a:gd name="T84" fmla="*/ 902 w 933"/>
                  <a:gd name="T85" fmla="*/ 44 h 486"/>
                  <a:gd name="T86" fmla="*/ 764 w 933"/>
                  <a:gd name="T87" fmla="*/ 437 h 486"/>
                  <a:gd name="T88" fmla="*/ 764 w 933"/>
                  <a:gd name="T89" fmla="*/ 437 h 486"/>
                  <a:gd name="T90" fmla="*/ 756 w 933"/>
                  <a:gd name="T91" fmla="*/ 442 h 486"/>
                  <a:gd name="T92" fmla="*/ 756 w 933"/>
                  <a:gd name="T93" fmla="*/ 442 h 486"/>
                  <a:gd name="T94" fmla="*/ 11 w 933"/>
                  <a:gd name="T95" fmla="*/ 485 h 486"/>
                  <a:gd name="T96" fmla="*/ 11 w 933"/>
                  <a:gd name="T97" fmla="*/ 485 h 486"/>
                  <a:gd name="T98" fmla="*/ 10 w 933"/>
                  <a:gd name="T99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33" h="486">
                    <a:moveTo>
                      <a:pt x="755" y="432"/>
                    </a:moveTo>
                    <a:lnTo>
                      <a:pt x="755" y="432"/>
                    </a:lnTo>
                    <a:close/>
                    <a:moveTo>
                      <a:pt x="406" y="146"/>
                    </a:moveTo>
                    <a:lnTo>
                      <a:pt x="406" y="146"/>
                    </a:lnTo>
                    <a:cubicBezTo>
                      <a:pt x="280" y="146"/>
                      <a:pt x="90" y="385"/>
                      <a:pt x="29" y="464"/>
                    </a:cubicBezTo>
                    <a:lnTo>
                      <a:pt x="29" y="464"/>
                    </a:lnTo>
                    <a:cubicBezTo>
                      <a:pt x="293" y="453"/>
                      <a:pt x="534" y="439"/>
                      <a:pt x="749" y="423"/>
                    </a:cubicBezTo>
                    <a:lnTo>
                      <a:pt x="749" y="423"/>
                    </a:lnTo>
                    <a:cubicBezTo>
                      <a:pt x="856" y="236"/>
                      <a:pt x="905" y="101"/>
                      <a:pt x="885" y="52"/>
                    </a:cubicBezTo>
                    <a:lnTo>
                      <a:pt x="885" y="52"/>
                    </a:lnTo>
                    <a:cubicBezTo>
                      <a:pt x="881" y="41"/>
                      <a:pt x="873" y="36"/>
                      <a:pt x="863" y="33"/>
                    </a:cubicBezTo>
                    <a:lnTo>
                      <a:pt x="863" y="33"/>
                    </a:lnTo>
                    <a:cubicBezTo>
                      <a:pt x="814" y="21"/>
                      <a:pt x="731" y="70"/>
                      <a:pt x="624" y="175"/>
                    </a:cubicBezTo>
                    <a:lnTo>
                      <a:pt x="624" y="175"/>
                    </a:lnTo>
                    <a:cubicBezTo>
                      <a:pt x="541" y="256"/>
                      <a:pt x="473" y="342"/>
                      <a:pt x="472" y="343"/>
                    </a:cubicBezTo>
                    <a:lnTo>
                      <a:pt x="472" y="343"/>
                    </a:lnTo>
                    <a:cubicBezTo>
                      <a:pt x="470" y="346"/>
                      <a:pt x="464" y="347"/>
                      <a:pt x="461" y="346"/>
                    </a:cubicBezTo>
                    <a:lnTo>
                      <a:pt x="461" y="346"/>
                    </a:lnTo>
                    <a:cubicBezTo>
                      <a:pt x="457" y="344"/>
                      <a:pt x="454" y="340"/>
                      <a:pt x="455" y="335"/>
                    </a:cubicBezTo>
                    <a:lnTo>
                      <a:pt x="455" y="335"/>
                    </a:lnTo>
                    <a:cubicBezTo>
                      <a:pt x="455" y="335"/>
                      <a:pt x="478" y="207"/>
                      <a:pt x="439" y="162"/>
                    </a:cubicBezTo>
                    <a:lnTo>
                      <a:pt x="439" y="162"/>
                    </a:lnTo>
                    <a:cubicBezTo>
                      <a:pt x="431" y="151"/>
                      <a:pt x="420" y="146"/>
                      <a:pt x="406" y="146"/>
                    </a:cubicBezTo>
                    <a:close/>
                    <a:moveTo>
                      <a:pt x="10" y="485"/>
                    </a:moveTo>
                    <a:lnTo>
                      <a:pt x="10" y="485"/>
                    </a:lnTo>
                    <a:cubicBezTo>
                      <a:pt x="6" y="485"/>
                      <a:pt x="3" y="483"/>
                      <a:pt x="1" y="479"/>
                    </a:cubicBezTo>
                    <a:lnTo>
                      <a:pt x="1" y="479"/>
                    </a:lnTo>
                    <a:cubicBezTo>
                      <a:pt x="0" y="476"/>
                      <a:pt x="1" y="472"/>
                      <a:pt x="2" y="469"/>
                    </a:cubicBezTo>
                    <a:lnTo>
                      <a:pt x="2" y="469"/>
                    </a:lnTo>
                    <a:cubicBezTo>
                      <a:pt x="27" y="436"/>
                      <a:pt x="90" y="353"/>
                      <a:pt x="166" y="276"/>
                    </a:cubicBezTo>
                    <a:lnTo>
                      <a:pt x="166" y="276"/>
                    </a:lnTo>
                    <a:cubicBezTo>
                      <a:pt x="263" y="177"/>
                      <a:pt x="344" y="127"/>
                      <a:pt x="406" y="127"/>
                    </a:cubicBezTo>
                    <a:lnTo>
                      <a:pt x="406" y="127"/>
                    </a:lnTo>
                    <a:cubicBezTo>
                      <a:pt x="425" y="127"/>
                      <a:pt x="442" y="135"/>
                      <a:pt x="454" y="149"/>
                    </a:cubicBezTo>
                    <a:lnTo>
                      <a:pt x="454" y="149"/>
                    </a:lnTo>
                    <a:cubicBezTo>
                      <a:pt x="485" y="186"/>
                      <a:pt x="483" y="262"/>
                      <a:pt x="478" y="306"/>
                    </a:cubicBezTo>
                    <a:lnTo>
                      <a:pt x="478" y="306"/>
                    </a:lnTo>
                    <a:cubicBezTo>
                      <a:pt x="505" y="274"/>
                      <a:pt x="555" y="217"/>
                      <a:pt x="610" y="162"/>
                    </a:cubicBezTo>
                    <a:lnTo>
                      <a:pt x="610" y="162"/>
                    </a:lnTo>
                    <a:cubicBezTo>
                      <a:pt x="725" y="50"/>
                      <a:pt x="811" y="0"/>
                      <a:pt x="867" y="15"/>
                    </a:cubicBezTo>
                    <a:lnTo>
                      <a:pt x="867" y="15"/>
                    </a:lnTo>
                    <a:cubicBezTo>
                      <a:pt x="884" y="19"/>
                      <a:pt x="895" y="29"/>
                      <a:pt x="902" y="44"/>
                    </a:cubicBezTo>
                    <a:lnTo>
                      <a:pt x="902" y="44"/>
                    </a:lnTo>
                    <a:cubicBezTo>
                      <a:pt x="932" y="116"/>
                      <a:pt x="844" y="297"/>
                      <a:pt x="764" y="437"/>
                    </a:cubicBezTo>
                    <a:lnTo>
                      <a:pt x="764" y="437"/>
                    </a:lnTo>
                    <a:cubicBezTo>
                      <a:pt x="762" y="440"/>
                      <a:pt x="759" y="442"/>
                      <a:pt x="756" y="442"/>
                    </a:cubicBezTo>
                    <a:lnTo>
                      <a:pt x="756" y="442"/>
                    </a:lnTo>
                    <a:cubicBezTo>
                      <a:pt x="534" y="458"/>
                      <a:pt x="283" y="473"/>
                      <a:pt x="11" y="485"/>
                    </a:cubicBezTo>
                    <a:lnTo>
                      <a:pt x="11" y="485"/>
                    </a:lnTo>
                    <a:cubicBezTo>
                      <a:pt x="11" y="485"/>
                      <a:pt x="11" y="485"/>
                      <a:pt x="10" y="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63D92D5-FA7E-4DB1-9B23-2C57C1048924}"/>
                </a:ext>
              </a:extLst>
            </p:cNvPr>
            <p:cNvGrpSpPr/>
            <p:nvPr/>
          </p:nvGrpSpPr>
          <p:grpSpPr>
            <a:xfrm>
              <a:off x="7750906" y="4392047"/>
              <a:ext cx="8732232" cy="5860049"/>
              <a:chOff x="7750906" y="4392047"/>
              <a:chExt cx="8732232" cy="5860049"/>
            </a:xfrm>
          </p:grpSpPr>
          <p:sp>
            <p:nvSpPr>
              <p:cNvPr id="368" name="Freeform 20">
                <a:extLst>
                  <a:ext uri="{FF2B5EF4-FFF2-40B4-BE49-F238E27FC236}">
                    <a16:creationId xmlns:a16="http://schemas.microsoft.com/office/drawing/2014/main" id="{4EC64D30-21C1-405A-A0B8-8310355D9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0906" y="8756167"/>
                <a:ext cx="650230" cy="949415"/>
              </a:xfrm>
              <a:custGeom>
                <a:avLst/>
                <a:gdLst>
                  <a:gd name="T0" fmla="*/ 655 w 718"/>
                  <a:gd name="T1" fmla="*/ 655 h 1051"/>
                  <a:gd name="T2" fmla="*/ 655 w 718"/>
                  <a:gd name="T3" fmla="*/ 655 h 1051"/>
                  <a:gd name="T4" fmla="*/ 546 w 718"/>
                  <a:gd name="T5" fmla="*/ 590 h 1051"/>
                  <a:gd name="T6" fmla="*/ 546 w 718"/>
                  <a:gd name="T7" fmla="*/ 590 h 1051"/>
                  <a:gd name="T8" fmla="*/ 492 w 718"/>
                  <a:gd name="T9" fmla="*/ 555 h 1051"/>
                  <a:gd name="T10" fmla="*/ 492 w 718"/>
                  <a:gd name="T11" fmla="*/ 555 h 1051"/>
                  <a:gd name="T12" fmla="*/ 480 w 718"/>
                  <a:gd name="T13" fmla="*/ 516 h 1051"/>
                  <a:gd name="T14" fmla="*/ 480 w 718"/>
                  <a:gd name="T15" fmla="*/ 516 h 1051"/>
                  <a:gd name="T16" fmla="*/ 456 w 718"/>
                  <a:gd name="T17" fmla="*/ 359 h 1051"/>
                  <a:gd name="T18" fmla="*/ 456 w 718"/>
                  <a:gd name="T19" fmla="*/ 359 h 1051"/>
                  <a:gd name="T20" fmla="*/ 170 w 718"/>
                  <a:gd name="T21" fmla="*/ 37 h 1051"/>
                  <a:gd name="T22" fmla="*/ 170 w 718"/>
                  <a:gd name="T23" fmla="*/ 37 h 1051"/>
                  <a:gd name="T24" fmla="*/ 50 w 718"/>
                  <a:gd name="T25" fmla="*/ 500 h 1051"/>
                  <a:gd name="T26" fmla="*/ 50 w 718"/>
                  <a:gd name="T27" fmla="*/ 500 h 1051"/>
                  <a:gd name="T28" fmla="*/ 188 w 718"/>
                  <a:gd name="T29" fmla="*/ 727 h 1051"/>
                  <a:gd name="T30" fmla="*/ 188 w 718"/>
                  <a:gd name="T31" fmla="*/ 727 h 1051"/>
                  <a:gd name="T32" fmla="*/ 213 w 718"/>
                  <a:gd name="T33" fmla="*/ 764 h 1051"/>
                  <a:gd name="T34" fmla="*/ 213 w 718"/>
                  <a:gd name="T35" fmla="*/ 764 h 1051"/>
                  <a:gd name="T36" fmla="*/ 215 w 718"/>
                  <a:gd name="T37" fmla="*/ 808 h 1051"/>
                  <a:gd name="T38" fmla="*/ 215 w 718"/>
                  <a:gd name="T39" fmla="*/ 808 h 1051"/>
                  <a:gd name="T40" fmla="*/ 236 w 718"/>
                  <a:gd name="T41" fmla="*/ 952 h 1051"/>
                  <a:gd name="T42" fmla="*/ 236 w 718"/>
                  <a:gd name="T43" fmla="*/ 952 h 1051"/>
                  <a:gd name="T44" fmla="*/ 663 w 718"/>
                  <a:gd name="T45" fmla="*/ 1012 h 1051"/>
                  <a:gd name="T46" fmla="*/ 663 w 718"/>
                  <a:gd name="T47" fmla="*/ 1012 h 1051"/>
                  <a:gd name="T48" fmla="*/ 655 w 718"/>
                  <a:gd name="T49" fmla="*/ 655 h 1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8" h="1051">
                    <a:moveTo>
                      <a:pt x="655" y="655"/>
                    </a:moveTo>
                    <a:lnTo>
                      <a:pt x="655" y="655"/>
                    </a:lnTo>
                    <a:cubicBezTo>
                      <a:pt x="630" y="619"/>
                      <a:pt x="591" y="597"/>
                      <a:pt x="546" y="590"/>
                    </a:cubicBezTo>
                    <a:lnTo>
                      <a:pt x="546" y="590"/>
                    </a:lnTo>
                    <a:cubicBezTo>
                      <a:pt x="524" y="586"/>
                      <a:pt x="504" y="573"/>
                      <a:pt x="492" y="555"/>
                    </a:cubicBezTo>
                    <a:lnTo>
                      <a:pt x="492" y="555"/>
                    </a:lnTo>
                    <a:cubicBezTo>
                      <a:pt x="485" y="543"/>
                      <a:pt x="480" y="530"/>
                      <a:pt x="480" y="516"/>
                    </a:cubicBezTo>
                    <a:lnTo>
                      <a:pt x="480" y="516"/>
                    </a:lnTo>
                    <a:cubicBezTo>
                      <a:pt x="478" y="464"/>
                      <a:pt x="470" y="406"/>
                      <a:pt x="456" y="359"/>
                    </a:cubicBezTo>
                    <a:lnTo>
                      <a:pt x="456" y="359"/>
                    </a:lnTo>
                    <a:cubicBezTo>
                      <a:pt x="406" y="177"/>
                      <a:pt x="313" y="0"/>
                      <a:pt x="170" y="37"/>
                    </a:cubicBezTo>
                    <a:lnTo>
                      <a:pt x="170" y="37"/>
                    </a:lnTo>
                    <a:cubicBezTo>
                      <a:pt x="28" y="73"/>
                      <a:pt x="0" y="317"/>
                      <a:pt x="50" y="500"/>
                    </a:cubicBezTo>
                    <a:lnTo>
                      <a:pt x="50" y="500"/>
                    </a:lnTo>
                    <a:cubicBezTo>
                      <a:pt x="77" y="598"/>
                      <a:pt x="129" y="678"/>
                      <a:pt x="188" y="727"/>
                    </a:cubicBezTo>
                    <a:lnTo>
                      <a:pt x="188" y="727"/>
                    </a:lnTo>
                    <a:cubicBezTo>
                      <a:pt x="200" y="737"/>
                      <a:pt x="208" y="749"/>
                      <a:pt x="213" y="764"/>
                    </a:cubicBezTo>
                    <a:lnTo>
                      <a:pt x="213" y="764"/>
                    </a:lnTo>
                    <a:cubicBezTo>
                      <a:pt x="217" y="777"/>
                      <a:pt x="218" y="792"/>
                      <a:pt x="215" y="808"/>
                    </a:cubicBezTo>
                    <a:lnTo>
                      <a:pt x="215" y="808"/>
                    </a:lnTo>
                    <a:cubicBezTo>
                      <a:pt x="200" y="860"/>
                      <a:pt x="206" y="911"/>
                      <a:pt x="236" y="952"/>
                    </a:cubicBezTo>
                    <a:lnTo>
                      <a:pt x="236" y="952"/>
                    </a:lnTo>
                    <a:cubicBezTo>
                      <a:pt x="298" y="1040"/>
                      <a:pt x="620" y="1050"/>
                      <a:pt x="663" y="1012"/>
                    </a:cubicBezTo>
                    <a:lnTo>
                      <a:pt x="663" y="1012"/>
                    </a:lnTo>
                    <a:cubicBezTo>
                      <a:pt x="705" y="975"/>
                      <a:pt x="717" y="743"/>
                      <a:pt x="655" y="6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21">
                <a:extLst>
                  <a:ext uri="{FF2B5EF4-FFF2-40B4-BE49-F238E27FC236}">
                    <a16:creationId xmlns:a16="http://schemas.microsoft.com/office/drawing/2014/main" id="{857767A9-B823-4058-9963-9A7D734C0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0906" y="8764148"/>
                <a:ext cx="638264" cy="937447"/>
              </a:xfrm>
              <a:custGeom>
                <a:avLst/>
                <a:gdLst>
                  <a:gd name="T0" fmla="*/ 190 w 707"/>
                  <a:gd name="T1" fmla="*/ 32 h 1035"/>
                  <a:gd name="T2" fmla="*/ 171 w 707"/>
                  <a:gd name="T3" fmla="*/ 36 h 1035"/>
                  <a:gd name="T4" fmla="*/ 79 w 707"/>
                  <a:gd name="T5" fmla="*/ 110 h 1035"/>
                  <a:gd name="T6" fmla="*/ 58 w 707"/>
                  <a:gd name="T7" fmla="*/ 487 h 1035"/>
                  <a:gd name="T8" fmla="*/ 192 w 707"/>
                  <a:gd name="T9" fmla="*/ 710 h 1035"/>
                  <a:gd name="T10" fmla="*/ 219 w 707"/>
                  <a:gd name="T11" fmla="*/ 751 h 1035"/>
                  <a:gd name="T12" fmla="*/ 221 w 707"/>
                  <a:gd name="T13" fmla="*/ 800 h 1035"/>
                  <a:gd name="T14" fmla="*/ 241 w 707"/>
                  <a:gd name="T15" fmla="*/ 937 h 1035"/>
                  <a:gd name="T16" fmla="*/ 438 w 707"/>
                  <a:gd name="T17" fmla="*/ 1008 h 1035"/>
                  <a:gd name="T18" fmla="*/ 654 w 707"/>
                  <a:gd name="T19" fmla="*/ 996 h 1035"/>
                  <a:gd name="T20" fmla="*/ 646 w 707"/>
                  <a:gd name="T21" fmla="*/ 650 h 1035"/>
                  <a:gd name="T22" fmla="*/ 542 w 707"/>
                  <a:gd name="T23" fmla="*/ 589 h 1035"/>
                  <a:gd name="T24" fmla="*/ 482 w 707"/>
                  <a:gd name="T25" fmla="*/ 550 h 1035"/>
                  <a:gd name="T26" fmla="*/ 468 w 707"/>
                  <a:gd name="T27" fmla="*/ 506 h 1035"/>
                  <a:gd name="T28" fmla="*/ 445 w 707"/>
                  <a:gd name="T29" fmla="*/ 352 h 1035"/>
                  <a:gd name="T30" fmla="*/ 597 w 707"/>
                  <a:gd name="T31" fmla="*/ 1030 h 1035"/>
                  <a:gd name="T32" fmla="*/ 436 w 707"/>
                  <a:gd name="T33" fmla="*/ 1027 h 1035"/>
                  <a:gd name="T34" fmla="*/ 226 w 707"/>
                  <a:gd name="T35" fmla="*/ 948 h 1035"/>
                  <a:gd name="T36" fmla="*/ 203 w 707"/>
                  <a:gd name="T37" fmla="*/ 795 h 1035"/>
                  <a:gd name="T38" fmla="*/ 202 w 707"/>
                  <a:gd name="T39" fmla="*/ 757 h 1035"/>
                  <a:gd name="T40" fmla="*/ 180 w 707"/>
                  <a:gd name="T41" fmla="*/ 724 h 1035"/>
                  <a:gd name="T42" fmla="*/ 39 w 707"/>
                  <a:gd name="T43" fmla="*/ 492 h 1035"/>
                  <a:gd name="T44" fmla="*/ 63 w 707"/>
                  <a:gd name="T45" fmla="*/ 101 h 1035"/>
                  <a:gd name="T46" fmla="*/ 166 w 707"/>
                  <a:gd name="T47" fmla="*/ 17 h 1035"/>
                  <a:gd name="T48" fmla="*/ 464 w 707"/>
                  <a:gd name="T49" fmla="*/ 346 h 1035"/>
                  <a:gd name="T50" fmla="*/ 487 w 707"/>
                  <a:gd name="T51" fmla="*/ 505 h 1035"/>
                  <a:gd name="T52" fmla="*/ 498 w 707"/>
                  <a:gd name="T53" fmla="*/ 539 h 1035"/>
                  <a:gd name="T54" fmla="*/ 545 w 707"/>
                  <a:gd name="T55" fmla="*/ 570 h 1035"/>
                  <a:gd name="T56" fmla="*/ 661 w 707"/>
                  <a:gd name="T57" fmla="*/ 639 h 1035"/>
                  <a:gd name="T58" fmla="*/ 705 w 707"/>
                  <a:gd name="T59" fmla="*/ 843 h 1035"/>
                  <a:gd name="T60" fmla="*/ 667 w 707"/>
                  <a:gd name="T61" fmla="*/ 1010 h 1035"/>
                  <a:gd name="T62" fmla="*/ 597 w 707"/>
                  <a:gd name="T63" fmla="*/ 1030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7" h="1035">
                    <a:moveTo>
                      <a:pt x="190" y="32"/>
                    </a:moveTo>
                    <a:lnTo>
                      <a:pt x="190" y="32"/>
                    </a:lnTo>
                    <a:cubicBezTo>
                      <a:pt x="183" y="33"/>
                      <a:pt x="176" y="34"/>
                      <a:pt x="171" y="36"/>
                    </a:cubicBezTo>
                    <a:lnTo>
                      <a:pt x="171" y="36"/>
                    </a:lnTo>
                    <a:cubicBezTo>
                      <a:pt x="134" y="45"/>
                      <a:pt x="103" y="70"/>
                      <a:pt x="79" y="110"/>
                    </a:cubicBezTo>
                    <a:lnTo>
                      <a:pt x="79" y="110"/>
                    </a:lnTo>
                    <a:cubicBezTo>
                      <a:pt x="29" y="197"/>
                      <a:pt x="20" y="352"/>
                      <a:pt x="58" y="487"/>
                    </a:cubicBezTo>
                    <a:lnTo>
                      <a:pt x="58" y="487"/>
                    </a:lnTo>
                    <a:cubicBezTo>
                      <a:pt x="83" y="580"/>
                      <a:pt x="132" y="660"/>
                      <a:pt x="192" y="710"/>
                    </a:cubicBezTo>
                    <a:lnTo>
                      <a:pt x="192" y="710"/>
                    </a:lnTo>
                    <a:cubicBezTo>
                      <a:pt x="204" y="721"/>
                      <a:pt x="214" y="735"/>
                      <a:pt x="219" y="751"/>
                    </a:cubicBezTo>
                    <a:lnTo>
                      <a:pt x="219" y="751"/>
                    </a:lnTo>
                    <a:cubicBezTo>
                      <a:pt x="225" y="767"/>
                      <a:pt x="225" y="783"/>
                      <a:pt x="221" y="800"/>
                    </a:cubicBezTo>
                    <a:lnTo>
                      <a:pt x="221" y="800"/>
                    </a:lnTo>
                    <a:cubicBezTo>
                      <a:pt x="208" y="852"/>
                      <a:pt x="215" y="900"/>
                      <a:pt x="241" y="937"/>
                    </a:cubicBezTo>
                    <a:lnTo>
                      <a:pt x="241" y="937"/>
                    </a:lnTo>
                    <a:cubicBezTo>
                      <a:pt x="265" y="970"/>
                      <a:pt x="338" y="997"/>
                      <a:pt x="438" y="1008"/>
                    </a:cubicBezTo>
                    <a:lnTo>
                      <a:pt x="438" y="1008"/>
                    </a:lnTo>
                    <a:cubicBezTo>
                      <a:pt x="544" y="1021"/>
                      <a:pt x="636" y="1012"/>
                      <a:pt x="654" y="996"/>
                    </a:cubicBezTo>
                    <a:lnTo>
                      <a:pt x="654" y="996"/>
                    </a:lnTo>
                    <a:cubicBezTo>
                      <a:pt x="693" y="961"/>
                      <a:pt x="704" y="733"/>
                      <a:pt x="646" y="650"/>
                    </a:cubicBezTo>
                    <a:lnTo>
                      <a:pt x="646" y="650"/>
                    </a:lnTo>
                    <a:cubicBezTo>
                      <a:pt x="623" y="619"/>
                      <a:pt x="587" y="597"/>
                      <a:pt x="542" y="589"/>
                    </a:cubicBezTo>
                    <a:lnTo>
                      <a:pt x="542" y="589"/>
                    </a:lnTo>
                    <a:cubicBezTo>
                      <a:pt x="517" y="585"/>
                      <a:pt x="496" y="570"/>
                      <a:pt x="482" y="550"/>
                    </a:cubicBezTo>
                    <a:lnTo>
                      <a:pt x="482" y="550"/>
                    </a:lnTo>
                    <a:cubicBezTo>
                      <a:pt x="474" y="537"/>
                      <a:pt x="468" y="521"/>
                      <a:pt x="468" y="506"/>
                    </a:cubicBezTo>
                    <a:lnTo>
                      <a:pt x="468" y="506"/>
                    </a:lnTo>
                    <a:cubicBezTo>
                      <a:pt x="466" y="455"/>
                      <a:pt x="458" y="397"/>
                      <a:pt x="445" y="352"/>
                    </a:cubicBezTo>
                    <a:lnTo>
                      <a:pt x="445" y="352"/>
                    </a:lnTo>
                    <a:cubicBezTo>
                      <a:pt x="367" y="67"/>
                      <a:pt x="258" y="25"/>
                      <a:pt x="190" y="32"/>
                    </a:cubicBezTo>
                    <a:close/>
                    <a:moveTo>
                      <a:pt x="597" y="1030"/>
                    </a:moveTo>
                    <a:lnTo>
                      <a:pt x="597" y="1030"/>
                    </a:lnTo>
                    <a:cubicBezTo>
                      <a:pt x="551" y="1034"/>
                      <a:pt x="490" y="1033"/>
                      <a:pt x="436" y="1027"/>
                    </a:cubicBezTo>
                    <a:lnTo>
                      <a:pt x="436" y="1027"/>
                    </a:lnTo>
                    <a:cubicBezTo>
                      <a:pt x="373" y="1020"/>
                      <a:pt x="263" y="1000"/>
                      <a:pt x="226" y="948"/>
                    </a:cubicBezTo>
                    <a:lnTo>
                      <a:pt x="226" y="948"/>
                    </a:lnTo>
                    <a:cubicBezTo>
                      <a:pt x="197" y="906"/>
                      <a:pt x="188" y="852"/>
                      <a:pt x="203" y="795"/>
                    </a:cubicBezTo>
                    <a:lnTo>
                      <a:pt x="203" y="795"/>
                    </a:lnTo>
                    <a:cubicBezTo>
                      <a:pt x="207" y="782"/>
                      <a:pt x="206" y="769"/>
                      <a:pt x="202" y="757"/>
                    </a:cubicBezTo>
                    <a:lnTo>
                      <a:pt x="202" y="757"/>
                    </a:lnTo>
                    <a:cubicBezTo>
                      <a:pt x="198" y="744"/>
                      <a:pt x="190" y="733"/>
                      <a:pt x="180" y="724"/>
                    </a:cubicBezTo>
                    <a:lnTo>
                      <a:pt x="180" y="724"/>
                    </a:lnTo>
                    <a:cubicBezTo>
                      <a:pt x="116" y="673"/>
                      <a:pt x="66" y="588"/>
                      <a:pt x="39" y="492"/>
                    </a:cubicBezTo>
                    <a:lnTo>
                      <a:pt x="39" y="492"/>
                    </a:lnTo>
                    <a:cubicBezTo>
                      <a:pt x="0" y="350"/>
                      <a:pt x="10" y="193"/>
                      <a:pt x="63" y="101"/>
                    </a:cubicBezTo>
                    <a:lnTo>
                      <a:pt x="63" y="101"/>
                    </a:lnTo>
                    <a:cubicBezTo>
                      <a:pt x="89" y="56"/>
                      <a:pt x="123" y="28"/>
                      <a:pt x="166" y="17"/>
                    </a:cubicBezTo>
                    <a:lnTo>
                      <a:pt x="166" y="17"/>
                    </a:lnTo>
                    <a:cubicBezTo>
                      <a:pt x="238" y="0"/>
                      <a:pt x="373" y="17"/>
                      <a:pt x="464" y="346"/>
                    </a:cubicBezTo>
                    <a:lnTo>
                      <a:pt x="464" y="346"/>
                    </a:lnTo>
                    <a:cubicBezTo>
                      <a:pt x="476" y="393"/>
                      <a:pt x="486" y="453"/>
                      <a:pt x="487" y="505"/>
                    </a:cubicBezTo>
                    <a:lnTo>
                      <a:pt x="487" y="505"/>
                    </a:lnTo>
                    <a:cubicBezTo>
                      <a:pt x="487" y="517"/>
                      <a:pt x="491" y="529"/>
                      <a:pt x="498" y="539"/>
                    </a:cubicBezTo>
                    <a:lnTo>
                      <a:pt x="498" y="539"/>
                    </a:lnTo>
                    <a:cubicBezTo>
                      <a:pt x="509" y="556"/>
                      <a:pt x="526" y="567"/>
                      <a:pt x="545" y="570"/>
                    </a:cubicBezTo>
                    <a:lnTo>
                      <a:pt x="545" y="570"/>
                    </a:lnTo>
                    <a:cubicBezTo>
                      <a:pt x="595" y="579"/>
                      <a:pt x="635" y="603"/>
                      <a:pt x="661" y="639"/>
                    </a:cubicBezTo>
                    <a:lnTo>
                      <a:pt x="661" y="639"/>
                    </a:lnTo>
                    <a:cubicBezTo>
                      <a:pt x="690" y="680"/>
                      <a:pt x="706" y="757"/>
                      <a:pt x="705" y="843"/>
                    </a:cubicBezTo>
                    <a:lnTo>
                      <a:pt x="705" y="843"/>
                    </a:lnTo>
                    <a:cubicBezTo>
                      <a:pt x="705" y="905"/>
                      <a:pt x="694" y="985"/>
                      <a:pt x="667" y="1010"/>
                    </a:cubicBezTo>
                    <a:lnTo>
                      <a:pt x="667" y="1010"/>
                    </a:lnTo>
                    <a:cubicBezTo>
                      <a:pt x="655" y="1020"/>
                      <a:pt x="630" y="1026"/>
                      <a:pt x="597" y="10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22">
                <a:extLst>
                  <a:ext uri="{FF2B5EF4-FFF2-40B4-BE49-F238E27FC236}">
                    <a16:creationId xmlns:a16="http://schemas.microsoft.com/office/drawing/2014/main" id="{66A433F4-7007-4955-8214-0AA4D28C3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0906" y="8760673"/>
                <a:ext cx="650230" cy="949415"/>
              </a:xfrm>
              <a:custGeom>
                <a:avLst/>
                <a:gdLst>
                  <a:gd name="T0" fmla="*/ 655 w 718"/>
                  <a:gd name="T1" fmla="*/ 655 h 1051"/>
                  <a:gd name="T2" fmla="*/ 655 w 718"/>
                  <a:gd name="T3" fmla="*/ 655 h 1051"/>
                  <a:gd name="T4" fmla="*/ 546 w 718"/>
                  <a:gd name="T5" fmla="*/ 590 h 1051"/>
                  <a:gd name="T6" fmla="*/ 546 w 718"/>
                  <a:gd name="T7" fmla="*/ 590 h 1051"/>
                  <a:gd name="T8" fmla="*/ 492 w 718"/>
                  <a:gd name="T9" fmla="*/ 555 h 1051"/>
                  <a:gd name="T10" fmla="*/ 492 w 718"/>
                  <a:gd name="T11" fmla="*/ 555 h 1051"/>
                  <a:gd name="T12" fmla="*/ 480 w 718"/>
                  <a:gd name="T13" fmla="*/ 516 h 1051"/>
                  <a:gd name="T14" fmla="*/ 480 w 718"/>
                  <a:gd name="T15" fmla="*/ 516 h 1051"/>
                  <a:gd name="T16" fmla="*/ 456 w 718"/>
                  <a:gd name="T17" fmla="*/ 359 h 1051"/>
                  <a:gd name="T18" fmla="*/ 456 w 718"/>
                  <a:gd name="T19" fmla="*/ 359 h 1051"/>
                  <a:gd name="T20" fmla="*/ 170 w 718"/>
                  <a:gd name="T21" fmla="*/ 37 h 1051"/>
                  <a:gd name="T22" fmla="*/ 170 w 718"/>
                  <a:gd name="T23" fmla="*/ 37 h 1051"/>
                  <a:gd name="T24" fmla="*/ 50 w 718"/>
                  <a:gd name="T25" fmla="*/ 500 h 1051"/>
                  <a:gd name="T26" fmla="*/ 50 w 718"/>
                  <a:gd name="T27" fmla="*/ 500 h 1051"/>
                  <a:gd name="T28" fmla="*/ 188 w 718"/>
                  <a:gd name="T29" fmla="*/ 727 h 1051"/>
                  <a:gd name="T30" fmla="*/ 188 w 718"/>
                  <a:gd name="T31" fmla="*/ 727 h 1051"/>
                  <a:gd name="T32" fmla="*/ 213 w 718"/>
                  <a:gd name="T33" fmla="*/ 764 h 1051"/>
                  <a:gd name="T34" fmla="*/ 213 w 718"/>
                  <a:gd name="T35" fmla="*/ 764 h 1051"/>
                  <a:gd name="T36" fmla="*/ 215 w 718"/>
                  <a:gd name="T37" fmla="*/ 808 h 1051"/>
                  <a:gd name="T38" fmla="*/ 215 w 718"/>
                  <a:gd name="T39" fmla="*/ 808 h 1051"/>
                  <a:gd name="T40" fmla="*/ 236 w 718"/>
                  <a:gd name="T41" fmla="*/ 952 h 1051"/>
                  <a:gd name="T42" fmla="*/ 236 w 718"/>
                  <a:gd name="T43" fmla="*/ 952 h 1051"/>
                  <a:gd name="T44" fmla="*/ 663 w 718"/>
                  <a:gd name="T45" fmla="*/ 1012 h 1051"/>
                  <a:gd name="T46" fmla="*/ 663 w 718"/>
                  <a:gd name="T47" fmla="*/ 1012 h 1051"/>
                  <a:gd name="T48" fmla="*/ 655 w 718"/>
                  <a:gd name="T49" fmla="*/ 655 h 1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8" h="1051">
                    <a:moveTo>
                      <a:pt x="655" y="655"/>
                    </a:moveTo>
                    <a:lnTo>
                      <a:pt x="655" y="655"/>
                    </a:lnTo>
                    <a:cubicBezTo>
                      <a:pt x="630" y="619"/>
                      <a:pt x="591" y="597"/>
                      <a:pt x="546" y="590"/>
                    </a:cubicBezTo>
                    <a:lnTo>
                      <a:pt x="546" y="590"/>
                    </a:lnTo>
                    <a:cubicBezTo>
                      <a:pt x="524" y="586"/>
                      <a:pt x="504" y="573"/>
                      <a:pt x="492" y="555"/>
                    </a:cubicBezTo>
                    <a:lnTo>
                      <a:pt x="492" y="555"/>
                    </a:lnTo>
                    <a:cubicBezTo>
                      <a:pt x="485" y="543"/>
                      <a:pt x="480" y="530"/>
                      <a:pt x="480" y="516"/>
                    </a:cubicBezTo>
                    <a:lnTo>
                      <a:pt x="480" y="516"/>
                    </a:lnTo>
                    <a:cubicBezTo>
                      <a:pt x="478" y="464"/>
                      <a:pt x="470" y="406"/>
                      <a:pt x="456" y="359"/>
                    </a:cubicBezTo>
                    <a:lnTo>
                      <a:pt x="456" y="359"/>
                    </a:lnTo>
                    <a:cubicBezTo>
                      <a:pt x="406" y="177"/>
                      <a:pt x="313" y="0"/>
                      <a:pt x="170" y="37"/>
                    </a:cubicBezTo>
                    <a:lnTo>
                      <a:pt x="170" y="37"/>
                    </a:lnTo>
                    <a:cubicBezTo>
                      <a:pt x="28" y="73"/>
                      <a:pt x="0" y="317"/>
                      <a:pt x="50" y="500"/>
                    </a:cubicBezTo>
                    <a:lnTo>
                      <a:pt x="50" y="500"/>
                    </a:lnTo>
                    <a:cubicBezTo>
                      <a:pt x="77" y="598"/>
                      <a:pt x="129" y="678"/>
                      <a:pt x="188" y="727"/>
                    </a:cubicBezTo>
                    <a:lnTo>
                      <a:pt x="188" y="727"/>
                    </a:lnTo>
                    <a:cubicBezTo>
                      <a:pt x="200" y="737"/>
                      <a:pt x="208" y="749"/>
                      <a:pt x="213" y="764"/>
                    </a:cubicBezTo>
                    <a:lnTo>
                      <a:pt x="213" y="764"/>
                    </a:lnTo>
                    <a:cubicBezTo>
                      <a:pt x="217" y="777"/>
                      <a:pt x="218" y="792"/>
                      <a:pt x="215" y="808"/>
                    </a:cubicBezTo>
                    <a:lnTo>
                      <a:pt x="215" y="808"/>
                    </a:lnTo>
                    <a:cubicBezTo>
                      <a:pt x="200" y="860"/>
                      <a:pt x="206" y="911"/>
                      <a:pt x="236" y="952"/>
                    </a:cubicBezTo>
                    <a:lnTo>
                      <a:pt x="236" y="952"/>
                    </a:lnTo>
                    <a:cubicBezTo>
                      <a:pt x="298" y="1040"/>
                      <a:pt x="620" y="1050"/>
                      <a:pt x="663" y="1012"/>
                    </a:cubicBezTo>
                    <a:lnTo>
                      <a:pt x="663" y="1012"/>
                    </a:lnTo>
                    <a:cubicBezTo>
                      <a:pt x="705" y="975"/>
                      <a:pt x="717" y="743"/>
                      <a:pt x="655" y="655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23">
                <a:extLst>
                  <a:ext uri="{FF2B5EF4-FFF2-40B4-BE49-F238E27FC236}">
                    <a16:creationId xmlns:a16="http://schemas.microsoft.com/office/drawing/2014/main" id="{897CA2FE-3CA7-48EC-BEBD-8BC60B933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0416" y="9087267"/>
                <a:ext cx="865644" cy="781871"/>
              </a:xfrm>
              <a:custGeom>
                <a:avLst/>
                <a:gdLst>
                  <a:gd name="T0" fmla="*/ 946 w 956"/>
                  <a:gd name="T1" fmla="*/ 861 h 863"/>
                  <a:gd name="T2" fmla="*/ 946 w 956"/>
                  <a:gd name="T3" fmla="*/ 861 h 863"/>
                  <a:gd name="T4" fmla="*/ 942 w 956"/>
                  <a:gd name="T5" fmla="*/ 861 h 863"/>
                  <a:gd name="T6" fmla="*/ 942 w 956"/>
                  <a:gd name="T7" fmla="*/ 861 h 863"/>
                  <a:gd name="T8" fmla="*/ 181 w 956"/>
                  <a:gd name="T9" fmla="*/ 380 h 863"/>
                  <a:gd name="T10" fmla="*/ 181 w 956"/>
                  <a:gd name="T11" fmla="*/ 380 h 863"/>
                  <a:gd name="T12" fmla="*/ 1 w 956"/>
                  <a:gd name="T13" fmla="*/ 13 h 863"/>
                  <a:gd name="T14" fmla="*/ 1 w 956"/>
                  <a:gd name="T15" fmla="*/ 13 h 863"/>
                  <a:gd name="T16" fmla="*/ 8 w 956"/>
                  <a:gd name="T17" fmla="*/ 2 h 863"/>
                  <a:gd name="T18" fmla="*/ 8 w 956"/>
                  <a:gd name="T19" fmla="*/ 2 h 863"/>
                  <a:gd name="T20" fmla="*/ 19 w 956"/>
                  <a:gd name="T21" fmla="*/ 9 h 863"/>
                  <a:gd name="T22" fmla="*/ 19 w 956"/>
                  <a:gd name="T23" fmla="*/ 9 h 863"/>
                  <a:gd name="T24" fmla="*/ 196 w 956"/>
                  <a:gd name="T25" fmla="*/ 369 h 863"/>
                  <a:gd name="T26" fmla="*/ 196 w 956"/>
                  <a:gd name="T27" fmla="*/ 369 h 863"/>
                  <a:gd name="T28" fmla="*/ 946 w 956"/>
                  <a:gd name="T29" fmla="*/ 842 h 863"/>
                  <a:gd name="T30" fmla="*/ 946 w 956"/>
                  <a:gd name="T31" fmla="*/ 842 h 863"/>
                  <a:gd name="T32" fmla="*/ 954 w 956"/>
                  <a:gd name="T33" fmla="*/ 853 h 863"/>
                  <a:gd name="T34" fmla="*/ 954 w 956"/>
                  <a:gd name="T35" fmla="*/ 853 h 863"/>
                  <a:gd name="T36" fmla="*/ 946 w 956"/>
                  <a:gd name="T37" fmla="*/ 861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6" h="863">
                    <a:moveTo>
                      <a:pt x="946" y="861"/>
                    </a:moveTo>
                    <a:lnTo>
                      <a:pt x="946" y="861"/>
                    </a:lnTo>
                    <a:cubicBezTo>
                      <a:pt x="944" y="862"/>
                      <a:pt x="943" y="861"/>
                      <a:pt x="942" y="861"/>
                    </a:cubicBezTo>
                    <a:lnTo>
                      <a:pt x="942" y="861"/>
                    </a:lnTo>
                    <a:cubicBezTo>
                      <a:pt x="542" y="782"/>
                      <a:pt x="307" y="556"/>
                      <a:pt x="181" y="380"/>
                    </a:cubicBezTo>
                    <a:lnTo>
                      <a:pt x="181" y="380"/>
                    </a:lnTo>
                    <a:cubicBezTo>
                      <a:pt x="44" y="189"/>
                      <a:pt x="2" y="14"/>
                      <a:pt x="1" y="13"/>
                    </a:cubicBezTo>
                    <a:lnTo>
                      <a:pt x="1" y="13"/>
                    </a:lnTo>
                    <a:cubicBezTo>
                      <a:pt x="0" y="8"/>
                      <a:pt x="3" y="3"/>
                      <a:pt x="8" y="2"/>
                    </a:cubicBezTo>
                    <a:lnTo>
                      <a:pt x="8" y="2"/>
                    </a:lnTo>
                    <a:cubicBezTo>
                      <a:pt x="13" y="0"/>
                      <a:pt x="18" y="4"/>
                      <a:pt x="19" y="9"/>
                    </a:cubicBezTo>
                    <a:lnTo>
                      <a:pt x="19" y="9"/>
                    </a:lnTo>
                    <a:cubicBezTo>
                      <a:pt x="19" y="10"/>
                      <a:pt x="62" y="182"/>
                      <a:pt x="196" y="369"/>
                    </a:cubicBezTo>
                    <a:lnTo>
                      <a:pt x="196" y="369"/>
                    </a:lnTo>
                    <a:cubicBezTo>
                      <a:pt x="320" y="543"/>
                      <a:pt x="552" y="765"/>
                      <a:pt x="946" y="842"/>
                    </a:cubicBezTo>
                    <a:lnTo>
                      <a:pt x="946" y="842"/>
                    </a:lnTo>
                    <a:cubicBezTo>
                      <a:pt x="952" y="843"/>
                      <a:pt x="955" y="848"/>
                      <a:pt x="954" y="853"/>
                    </a:cubicBezTo>
                    <a:lnTo>
                      <a:pt x="954" y="853"/>
                    </a:lnTo>
                    <a:cubicBezTo>
                      <a:pt x="953" y="857"/>
                      <a:pt x="949" y="861"/>
                      <a:pt x="946" y="8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24">
                <a:extLst>
                  <a:ext uri="{FF2B5EF4-FFF2-40B4-BE49-F238E27FC236}">
                    <a16:creationId xmlns:a16="http://schemas.microsoft.com/office/drawing/2014/main" id="{AB7136D0-699C-4C65-9B3B-F7EAB130D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2326" y="8528784"/>
                <a:ext cx="151588" cy="283230"/>
              </a:xfrm>
              <a:custGeom>
                <a:avLst/>
                <a:gdLst>
                  <a:gd name="T0" fmla="*/ 157 w 169"/>
                  <a:gd name="T1" fmla="*/ 220 h 313"/>
                  <a:gd name="T2" fmla="*/ 157 w 169"/>
                  <a:gd name="T3" fmla="*/ 220 h 313"/>
                  <a:gd name="T4" fmla="*/ 62 w 169"/>
                  <a:gd name="T5" fmla="*/ 302 h 313"/>
                  <a:gd name="T6" fmla="*/ 62 w 169"/>
                  <a:gd name="T7" fmla="*/ 302 h 313"/>
                  <a:gd name="T8" fmla="*/ 12 w 169"/>
                  <a:gd name="T9" fmla="*/ 188 h 313"/>
                  <a:gd name="T10" fmla="*/ 12 w 169"/>
                  <a:gd name="T11" fmla="*/ 188 h 313"/>
                  <a:gd name="T12" fmla="*/ 127 w 169"/>
                  <a:gd name="T13" fmla="*/ 8 h 313"/>
                  <a:gd name="T14" fmla="*/ 127 w 169"/>
                  <a:gd name="T15" fmla="*/ 8 h 313"/>
                  <a:gd name="T16" fmla="*/ 157 w 169"/>
                  <a:gd name="T17" fmla="*/ 22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9" h="313">
                    <a:moveTo>
                      <a:pt x="157" y="220"/>
                    </a:moveTo>
                    <a:lnTo>
                      <a:pt x="157" y="220"/>
                    </a:lnTo>
                    <a:cubicBezTo>
                      <a:pt x="144" y="274"/>
                      <a:pt x="103" y="312"/>
                      <a:pt x="62" y="302"/>
                    </a:cubicBezTo>
                    <a:lnTo>
                      <a:pt x="62" y="302"/>
                    </a:lnTo>
                    <a:cubicBezTo>
                      <a:pt x="23" y="294"/>
                      <a:pt x="0" y="242"/>
                      <a:pt x="12" y="188"/>
                    </a:cubicBezTo>
                    <a:lnTo>
                      <a:pt x="12" y="188"/>
                    </a:lnTo>
                    <a:cubicBezTo>
                      <a:pt x="24" y="133"/>
                      <a:pt x="92" y="0"/>
                      <a:pt x="127" y="8"/>
                    </a:cubicBezTo>
                    <a:lnTo>
                      <a:pt x="127" y="8"/>
                    </a:lnTo>
                    <a:cubicBezTo>
                      <a:pt x="162" y="15"/>
                      <a:pt x="168" y="165"/>
                      <a:pt x="157" y="2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25">
                <a:extLst>
                  <a:ext uri="{FF2B5EF4-FFF2-40B4-BE49-F238E27FC236}">
                    <a16:creationId xmlns:a16="http://schemas.microsoft.com/office/drawing/2014/main" id="{BA90F69B-251C-4398-85F2-94F7AE22B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2326" y="8520809"/>
                <a:ext cx="159566" cy="295196"/>
              </a:xfrm>
              <a:custGeom>
                <a:avLst/>
                <a:gdLst>
                  <a:gd name="T0" fmla="*/ 160 w 177"/>
                  <a:gd name="T1" fmla="*/ 231 h 326"/>
                  <a:gd name="T2" fmla="*/ 160 w 177"/>
                  <a:gd name="T3" fmla="*/ 231 h 326"/>
                  <a:gd name="T4" fmla="*/ 127 w 177"/>
                  <a:gd name="T5" fmla="*/ 29 h 326"/>
                  <a:gd name="T6" fmla="*/ 127 w 177"/>
                  <a:gd name="T7" fmla="*/ 29 h 326"/>
                  <a:gd name="T8" fmla="*/ 24 w 177"/>
                  <a:gd name="T9" fmla="*/ 202 h 326"/>
                  <a:gd name="T10" fmla="*/ 24 w 177"/>
                  <a:gd name="T11" fmla="*/ 202 h 326"/>
                  <a:gd name="T12" fmla="*/ 30 w 177"/>
                  <a:gd name="T13" fmla="*/ 271 h 326"/>
                  <a:gd name="T14" fmla="*/ 30 w 177"/>
                  <a:gd name="T15" fmla="*/ 271 h 326"/>
                  <a:gd name="T16" fmla="*/ 68 w 177"/>
                  <a:gd name="T17" fmla="*/ 305 h 326"/>
                  <a:gd name="T18" fmla="*/ 68 w 177"/>
                  <a:gd name="T19" fmla="*/ 305 h 326"/>
                  <a:gd name="T20" fmla="*/ 117 w 177"/>
                  <a:gd name="T21" fmla="*/ 290 h 326"/>
                  <a:gd name="T22" fmla="*/ 117 w 177"/>
                  <a:gd name="T23" fmla="*/ 290 h 326"/>
                  <a:gd name="T24" fmla="*/ 150 w 177"/>
                  <a:gd name="T25" fmla="*/ 229 h 326"/>
                  <a:gd name="T26" fmla="*/ 150 w 177"/>
                  <a:gd name="T27" fmla="*/ 229 h 326"/>
                  <a:gd name="T28" fmla="*/ 153 w 177"/>
                  <a:gd name="T29" fmla="*/ 109 h 326"/>
                  <a:gd name="T30" fmla="*/ 153 w 177"/>
                  <a:gd name="T31" fmla="*/ 109 h 326"/>
                  <a:gd name="T32" fmla="*/ 128 w 177"/>
                  <a:gd name="T33" fmla="*/ 29 h 326"/>
                  <a:gd name="T34" fmla="*/ 128 w 177"/>
                  <a:gd name="T35" fmla="*/ 29 h 326"/>
                  <a:gd name="T36" fmla="*/ 127 w 177"/>
                  <a:gd name="T37" fmla="*/ 29 h 326"/>
                  <a:gd name="T38" fmla="*/ 77 w 177"/>
                  <a:gd name="T39" fmla="*/ 325 h 326"/>
                  <a:gd name="T40" fmla="*/ 77 w 177"/>
                  <a:gd name="T41" fmla="*/ 325 h 326"/>
                  <a:gd name="T42" fmla="*/ 64 w 177"/>
                  <a:gd name="T43" fmla="*/ 324 h 326"/>
                  <a:gd name="T44" fmla="*/ 64 w 177"/>
                  <a:gd name="T45" fmla="*/ 324 h 326"/>
                  <a:gd name="T46" fmla="*/ 12 w 177"/>
                  <a:gd name="T47" fmla="*/ 278 h 326"/>
                  <a:gd name="T48" fmla="*/ 12 w 177"/>
                  <a:gd name="T49" fmla="*/ 278 h 326"/>
                  <a:gd name="T50" fmla="*/ 6 w 177"/>
                  <a:gd name="T51" fmla="*/ 198 h 326"/>
                  <a:gd name="T52" fmla="*/ 6 w 177"/>
                  <a:gd name="T53" fmla="*/ 198 h 326"/>
                  <a:gd name="T54" fmla="*/ 132 w 177"/>
                  <a:gd name="T55" fmla="*/ 11 h 326"/>
                  <a:gd name="T56" fmla="*/ 132 w 177"/>
                  <a:gd name="T57" fmla="*/ 11 h 326"/>
                  <a:gd name="T58" fmla="*/ 171 w 177"/>
                  <a:gd name="T59" fmla="*/ 107 h 326"/>
                  <a:gd name="T60" fmla="*/ 171 w 177"/>
                  <a:gd name="T61" fmla="*/ 107 h 326"/>
                  <a:gd name="T62" fmla="*/ 168 w 177"/>
                  <a:gd name="T63" fmla="*/ 234 h 326"/>
                  <a:gd name="T64" fmla="*/ 168 w 177"/>
                  <a:gd name="T65" fmla="*/ 234 h 326"/>
                  <a:gd name="T66" fmla="*/ 129 w 177"/>
                  <a:gd name="T67" fmla="*/ 303 h 326"/>
                  <a:gd name="T68" fmla="*/ 129 w 177"/>
                  <a:gd name="T69" fmla="*/ 303 h 326"/>
                  <a:gd name="T70" fmla="*/ 77 w 177"/>
                  <a:gd name="T71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7" h="326">
                    <a:moveTo>
                      <a:pt x="160" y="231"/>
                    </a:moveTo>
                    <a:lnTo>
                      <a:pt x="160" y="231"/>
                    </a:lnTo>
                    <a:close/>
                    <a:moveTo>
                      <a:pt x="127" y="29"/>
                    </a:moveTo>
                    <a:lnTo>
                      <a:pt x="127" y="29"/>
                    </a:lnTo>
                    <a:cubicBezTo>
                      <a:pt x="103" y="29"/>
                      <a:pt x="39" y="138"/>
                      <a:pt x="24" y="202"/>
                    </a:cubicBezTo>
                    <a:lnTo>
                      <a:pt x="24" y="202"/>
                    </a:lnTo>
                    <a:cubicBezTo>
                      <a:pt x="19" y="227"/>
                      <a:pt x="21" y="251"/>
                      <a:pt x="30" y="271"/>
                    </a:cubicBezTo>
                    <a:lnTo>
                      <a:pt x="30" y="271"/>
                    </a:lnTo>
                    <a:cubicBezTo>
                      <a:pt x="38" y="290"/>
                      <a:pt x="51" y="302"/>
                      <a:pt x="68" y="305"/>
                    </a:cubicBezTo>
                    <a:lnTo>
                      <a:pt x="68" y="305"/>
                    </a:lnTo>
                    <a:cubicBezTo>
                      <a:pt x="84" y="309"/>
                      <a:pt x="101" y="303"/>
                      <a:pt x="117" y="290"/>
                    </a:cubicBezTo>
                    <a:lnTo>
                      <a:pt x="117" y="290"/>
                    </a:lnTo>
                    <a:cubicBezTo>
                      <a:pt x="133" y="276"/>
                      <a:pt x="144" y="254"/>
                      <a:pt x="150" y="229"/>
                    </a:cubicBezTo>
                    <a:lnTo>
                      <a:pt x="150" y="229"/>
                    </a:lnTo>
                    <a:cubicBezTo>
                      <a:pt x="156" y="202"/>
                      <a:pt x="157" y="152"/>
                      <a:pt x="153" y="109"/>
                    </a:cubicBezTo>
                    <a:lnTo>
                      <a:pt x="153" y="109"/>
                    </a:lnTo>
                    <a:cubicBezTo>
                      <a:pt x="146" y="48"/>
                      <a:pt x="134" y="30"/>
                      <a:pt x="128" y="29"/>
                    </a:cubicBezTo>
                    <a:lnTo>
                      <a:pt x="128" y="29"/>
                    </a:lnTo>
                    <a:lnTo>
                      <a:pt x="127" y="29"/>
                    </a:lnTo>
                    <a:close/>
                    <a:moveTo>
                      <a:pt x="77" y="325"/>
                    </a:moveTo>
                    <a:lnTo>
                      <a:pt x="77" y="325"/>
                    </a:lnTo>
                    <a:cubicBezTo>
                      <a:pt x="73" y="325"/>
                      <a:pt x="68" y="324"/>
                      <a:pt x="64" y="324"/>
                    </a:cubicBezTo>
                    <a:lnTo>
                      <a:pt x="64" y="324"/>
                    </a:lnTo>
                    <a:cubicBezTo>
                      <a:pt x="42" y="318"/>
                      <a:pt x="23" y="303"/>
                      <a:pt x="12" y="278"/>
                    </a:cubicBezTo>
                    <a:lnTo>
                      <a:pt x="12" y="278"/>
                    </a:lnTo>
                    <a:cubicBezTo>
                      <a:pt x="2" y="254"/>
                      <a:pt x="0" y="227"/>
                      <a:pt x="6" y="198"/>
                    </a:cubicBezTo>
                    <a:lnTo>
                      <a:pt x="6" y="198"/>
                    </a:lnTo>
                    <a:cubicBezTo>
                      <a:pt x="17" y="150"/>
                      <a:pt x="86" y="0"/>
                      <a:pt x="132" y="11"/>
                    </a:cubicBezTo>
                    <a:lnTo>
                      <a:pt x="132" y="11"/>
                    </a:lnTo>
                    <a:cubicBezTo>
                      <a:pt x="152" y="15"/>
                      <a:pt x="165" y="48"/>
                      <a:pt x="171" y="107"/>
                    </a:cubicBezTo>
                    <a:lnTo>
                      <a:pt x="171" y="107"/>
                    </a:lnTo>
                    <a:cubicBezTo>
                      <a:pt x="176" y="153"/>
                      <a:pt x="175" y="205"/>
                      <a:pt x="168" y="234"/>
                    </a:cubicBezTo>
                    <a:lnTo>
                      <a:pt x="168" y="234"/>
                    </a:lnTo>
                    <a:cubicBezTo>
                      <a:pt x="162" y="262"/>
                      <a:pt x="149" y="287"/>
                      <a:pt x="129" y="303"/>
                    </a:cubicBezTo>
                    <a:lnTo>
                      <a:pt x="129" y="303"/>
                    </a:lnTo>
                    <a:cubicBezTo>
                      <a:pt x="113" y="318"/>
                      <a:pt x="96" y="325"/>
                      <a:pt x="77" y="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26">
                <a:extLst>
                  <a:ext uri="{FF2B5EF4-FFF2-40B4-BE49-F238E27FC236}">
                    <a16:creationId xmlns:a16="http://schemas.microsoft.com/office/drawing/2014/main" id="{2B99B3C9-0834-4A0B-B5B3-81B42DA6E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4240" y="8317361"/>
                <a:ext cx="111696" cy="199457"/>
              </a:xfrm>
              <a:custGeom>
                <a:avLst/>
                <a:gdLst>
                  <a:gd name="T0" fmla="*/ 10 w 122"/>
                  <a:gd name="T1" fmla="*/ 88 h 222"/>
                  <a:gd name="T2" fmla="*/ 10 w 122"/>
                  <a:gd name="T3" fmla="*/ 88 h 222"/>
                  <a:gd name="T4" fmla="*/ 44 w 122"/>
                  <a:gd name="T5" fmla="*/ 6 h 222"/>
                  <a:gd name="T6" fmla="*/ 44 w 122"/>
                  <a:gd name="T7" fmla="*/ 6 h 222"/>
                  <a:gd name="T8" fmla="*/ 112 w 122"/>
                  <a:gd name="T9" fmla="*/ 64 h 222"/>
                  <a:gd name="T10" fmla="*/ 112 w 122"/>
                  <a:gd name="T11" fmla="*/ 64 h 222"/>
                  <a:gd name="T12" fmla="*/ 93 w 122"/>
                  <a:gd name="T13" fmla="*/ 215 h 222"/>
                  <a:gd name="T14" fmla="*/ 93 w 122"/>
                  <a:gd name="T15" fmla="*/ 215 h 222"/>
                  <a:gd name="T16" fmla="*/ 10 w 122"/>
                  <a:gd name="T17" fmla="*/ 88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22">
                    <a:moveTo>
                      <a:pt x="10" y="88"/>
                    </a:moveTo>
                    <a:lnTo>
                      <a:pt x="10" y="88"/>
                    </a:lnTo>
                    <a:cubicBezTo>
                      <a:pt x="0" y="49"/>
                      <a:pt x="16" y="12"/>
                      <a:pt x="44" y="6"/>
                    </a:cubicBezTo>
                    <a:lnTo>
                      <a:pt x="44" y="6"/>
                    </a:lnTo>
                    <a:cubicBezTo>
                      <a:pt x="72" y="0"/>
                      <a:pt x="103" y="25"/>
                      <a:pt x="112" y="64"/>
                    </a:cubicBezTo>
                    <a:lnTo>
                      <a:pt x="112" y="64"/>
                    </a:lnTo>
                    <a:cubicBezTo>
                      <a:pt x="121" y="103"/>
                      <a:pt x="118" y="210"/>
                      <a:pt x="93" y="215"/>
                    </a:cubicBezTo>
                    <a:lnTo>
                      <a:pt x="93" y="215"/>
                    </a:lnTo>
                    <a:cubicBezTo>
                      <a:pt x="69" y="221"/>
                      <a:pt x="19" y="127"/>
                      <a:pt x="10" y="8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27">
                <a:extLst>
                  <a:ext uri="{FF2B5EF4-FFF2-40B4-BE49-F238E27FC236}">
                    <a16:creationId xmlns:a16="http://schemas.microsoft.com/office/drawing/2014/main" id="{757AC3EC-5C21-401D-BF14-FD05C32E7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0249" y="8313371"/>
                <a:ext cx="119674" cy="211426"/>
              </a:xfrm>
              <a:custGeom>
                <a:avLst/>
                <a:gdLst>
                  <a:gd name="T0" fmla="*/ 57 w 132"/>
                  <a:gd name="T1" fmla="*/ 21 h 234"/>
                  <a:gd name="T2" fmla="*/ 57 w 132"/>
                  <a:gd name="T3" fmla="*/ 21 h 234"/>
                  <a:gd name="T4" fmla="*/ 51 w 132"/>
                  <a:gd name="T5" fmla="*/ 22 h 234"/>
                  <a:gd name="T6" fmla="*/ 51 w 132"/>
                  <a:gd name="T7" fmla="*/ 22 h 234"/>
                  <a:gd name="T8" fmla="*/ 26 w 132"/>
                  <a:gd name="T9" fmla="*/ 46 h 234"/>
                  <a:gd name="T10" fmla="*/ 26 w 132"/>
                  <a:gd name="T11" fmla="*/ 46 h 234"/>
                  <a:gd name="T12" fmla="*/ 23 w 132"/>
                  <a:gd name="T13" fmla="*/ 93 h 234"/>
                  <a:gd name="T14" fmla="*/ 23 w 132"/>
                  <a:gd name="T15" fmla="*/ 93 h 234"/>
                  <a:gd name="T16" fmla="*/ 95 w 132"/>
                  <a:gd name="T17" fmla="*/ 213 h 234"/>
                  <a:gd name="T18" fmla="*/ 95 w 132"/>
                  <a:gd name="T19" fmla="*/ 213 h 234"/>
                  <a:gd name="T20" fmla="*/ 107 w 132"/>
                  <a:gd name="T21" fmla="*/ 73 h 234"/>
                  <a:gd name="T22" fmla="*/ 107 w 132"/>
                  <a:gd name="T23" fmla="*/ 73 h 234"/>
                  <a:gd name="T24" fmla="*/ 83 w 132"/>
                  <a:gd name="T25" fmla="*/ 32 h 234"/>
                  <a:gd name="T26" fmla="*/ 83 w 132"/>
                  <a:gd name="T27" fmla="*/ 32 h 234"/>
                  <a:gd name="T28" fmla="*/ 57 w 132"/>
                  <a:gd name="T29" fmla="*/ 21 h 234"/>
                  <a:gd name="T30" fmla="*/ 95 w 132"/>
                  <a:gd name="T31" fmla="*/ 233 h 234"/>
                  <a:gd name="T32" fmla="*/ 95 w 132"/>
                  <a:gd name="T33" fmla="*/ 233 h 234"/>
                  <a:gd name="T34" fmla="*/ 42 w 132"/>
                  <a:gd name="T35" fmla="*/ 180 h 234"/>
                  <a:gd name="T36" fmla="*/ 42 w 132"/>
                  <a:gd name="T37" fmla="*/ 180 h 234"/>
                  <a:gd name="T38" fmla="*/ 4 w 132"/>
                  <a:gd name="T39" fmla="*/ 98 h 234"/>
                  <a:gd name="T40" fmla="*/ 4 w 132"/>
                  <a:gd name="T41" fmla="*/ 98 h 234"/>
                  <a:gd name="T42" fmla="*/ 8 w 132"/>
                  <a:gd name="T43" fmla="*/ 39 h 234"/>
                  <a:gd name="T44" fmla="*/ 8 w 132"/>
                  <a:gd name="T45" fmla="*/ 39 h 234"/>
                  <a:gd name="T46" fmla="*/ 46 w 132"/>
                  <a:gd name="T47" fmla="*/ 4 h 234"/>
                  <a:gd name="T48" fmla="*/ 46 w 132"/>
                  <a:gd name="T49" fmla="*/ 4 h 234"/>
                  <a:gd name="T50" fmla="*/ 95 w 132"/>
                  <a:gd name="T51" fmla="*/ 18 h 234"/>
                  <a:gd name="T52" fmla="*/ 95 w 132"/>
                  <a:gd name="T53" fmla="*/ 18 h 234"/>
                  <a:gd name="T54" fmla="*/ 125 w 132"/>
                  <a:gd name="T55" fmla="*/ 69 h 234"/>
                  <a:gd name="T56" fmla="*/ 125 w 132"/>
                  <a:gd name="T57" fmla="*/ 69 h 234"/>
                  <a:gd name="T58" fmla="*/ 129 w 132"/>
                  <a:gd name="T59" fmla="*/ 160 h 234"/>
                  <a:gd name="T60" fmla="*/ 129 w 132"/>
                  <a:gd name="T61" fmla="*/ 160 h 234"/>
                  <a:gd name="T62" fmla="*/ 99 w 132"/>
                  <a:gd name="T63" fmla="*/ 232 h 234"/>
                  <a:gd name="T64" fmla="*/ 99 w 132"/>
                  <a:gd name="T65" fmla="*/ 232 h 234"/>
                  <a:gd name="T66" fmla="*/ 95 w 132"/>
                  <a:gd name="T67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2" h="234">
                    <a:moveTo>
                      <a:pt x="57" y="21"/>
                    </a:moveTo>
                    <a:lnTo>
                      <a:pt x="57" y="21"/>
                    </a:lnTo>
                    <a:cubicBezTo>
                      <a:pt x="55" y="21"/>
                      <a:pt x="53" y="22"/>
                      <a:pt x="51" y="22"/>
                    </a:cubicBezTo>
                    <a:lnTo>
                      <a:pt x="51" y="22"/>
                    </a:lnTo>
                    <a:cubicBezTo>
                      <a:pt x="39" y="25"/>
                      <a:pt x="31" y="33"/>
                      <a:pt x="26" y="46"/>
                    </a:cubicBezTo>
                    <a:lnTo>
                      <a:pt x="26" y="46"/>
                    </a:lnTo>
                    <a:cubicBezTo>
                      <a:pt x="20" y="60"/>
                      <a:pt x="18" y="76"/>
                      <a:pt x="23" y="93"/>
                    </a:cubicBezTo>
                    <a:lnTo>
                      <a:pt x="23" y="93"/>
                    </a:lnTo>
                    <a:cubicBezTo>
                      <a:pt x="33" y="139"/>
                      <a:pt x="82" y="215"/>
                      <a:pt x="95" y="213"/>
                    </a:cubicBezTo>
                    <a:lnTo>
                      <a:pt x="95" y="213"/>
                    </a:lnTo>
                    <a:cubicBezTo>
                      <a:pt x="109" y="210"/>
                      <a:pt x="118" y="120"/>
                      <a:pt x="107" y="73"/>
                    </a:cubicBezTo>
                    <a:lnTo>
                      <a:pt x="107" y="73"/>
                    </a:lnTo>
                    <a:cubicBezTo>
                      <a:pt x="103" y="56"/>
                      <a:pt x="94" y="42"/>
                      <a:pt x="83" y="32"/>
                    </a:cubicBezTo>
                    <a:lnTo>
                      <a:pt x="83" y="32"/>
                    </a:lnTo>
                    <a:cubicBezTo>
                      <a:pt x="75" y="25"/>
                      <a:pt x="66" y="21"/>
                      <a:pt x="57" y="21"/>
                    </a:cubicBezTo>
                    <a:close/>
                    <a:moveTo>
                      <a:pt x="95" y="233"/>
                    </a:moveTo>
                    <a:lnTo>
                      <a:pt x="95" y="233"/>
                    </a:lnTo>
                    <a:cubicBezTo>
                      <a:pt x="86" y="233"/>
                      <a:pt x="69" y="226"/>
                      <a:pt x="42" y="180"/>
                    </a:cubicBezTo>
                    <a:lnTo>
                      <a:pt x="42" y="180"/>
                    </a:lnTo>
                    <a:cubicBezTo>
                      <a:pt x="24" y="153"/>
                      <a:pt x="9" y="118"/>
                      <a:pt x="4" y="98"/>
                    </a:cubicBezTo>
                    <a:lnTo>
                      <a:pt x="4" y="98"/>
                    </a:lnTo>
                    <a:cubicBezTo>
                      <a:pt x="0" y="77"/>
                      <a:pt x="1" y="56"/>
                      <a:pt x="8" y="39"/>
                    </a:cubicBezTo>
                    <a:lnTo>
                      <a:pt x="8" y="39"/>
                    </a:lnTo>
                    <a:cubicBezTo>
                      <a:pt x="16" y="20"/>
                      <a:pt x="29" y="8"/>
                      <a:pt x="46" y="4"/>
                    </a:cubicBezTo>
                    <a:lnTo>
                      <a:pt x="46" y="4"/>
                    </a:lnTo>
                    <a:cubicBezTo>
                      <a:pt x="63" y="0"/>
                      <a:pt x="80" y="5"/>
                      <a:pt x="95" y="18"/>
                    </a:cubicBezTo>
                    <a:lnTo>
                      <a:pt x="95" y="18"/>
                    </a:lnTo>
                    <a:cubicBezTo>
                      <a:pt x="109" y="31"/>
                      <a:pt x="120" y="48"/>
                      <a:pt x="125" y="69"/>
                    </a:cubicBezTo>
                    <a:lnTo>
                      <a:pt x="125" y="69"/>
                    </a:lnTo>
                    <a:cubicBezTo>
                      <a:pt x="130" y="89"/>
                      <a:pt x="131" y="127"/>
                      <a:pt x="129" y="160"/>
                    </a:cubicBezTo>
                    <a:lnTo>
                      <a:pt x="129" y="160"/>
                    </a:lnTo>
                    <a:cubicBezTo>
                      <a:pt x="123" y="226"/>
                      <a:pt x="105" y="230"/>
                      <a:pt x="99" y="232"/>
                    </a:cubicBezTo>
                    <a:lnTo>
                      <a:pt x="99" y="232"/>
                    </a:lnTo>
                    <a:cubicBezTo>
                      <a:pt x="98" y="232"/>
                      <a:pt x="97" y="233"/>
                      <a:pt x="95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28">
                <a:extLst>
                  <a:ext uri="{FF2B5EF4-FFF2-40B4-BE49-F238E27FC236}">
                    <a16:creationId xmlns:a16="http://schemas.microsoft.com/office/drawing/2014/main" id="{58A4F241-CE1D-450A-9378-DBF62C1A8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3033" y="8449002"/>
                <a:ext cx="367002" cy="187491"/>
              </a:xfrm>
              <a:custGeom>
                <a:avLst/>
                <a:gdLst>
                  <a:gd name="T0" fmla="*/ 148 w 407"/>
                  <a:gd name="T1" fmla="*/ 200 h 208"/>
                  <a:gd name="T2" fmla="*/ 148 w 407"/>
                  <a:gd name="T3" fmla="*/ 200 h 208"/>
                  <a:gd name="T4" fmla="*/ 6 w 407"/>
                  <a:gd name="T5" fmla="*/ 116 h 208"/>
                  <a:gd name="T6" fmla="*/ 6 w 407"/>
                  <a:gd name="T7" fmla="*/ 116 h 208"/>
                  <a:gd name="T8" fmla="*/ 129 w 407"/>
                  <a:gd name="T9" fmla="*/ 7 h 208"/>
                  <a:gd name="T10" fmla="*/ 129 w 407"/>
                  <a:gd name="T11" fmla="*/ 7 h 208"/>
                  <a:gd name="T12" fmla="*/ 402 w 407"/>
                  <a:gd name="T13" fmla="*/ 79 h 208"/>
                  <a:gd name="T14" fmla="*/ 402 w 407"/>
                  <a:gd name="T15" fmla="*/ 79 h 208"/>
                  <a:gd name="T16" fmla="*/ 148 w 407"/>
                  <a:gd name="T17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7" h="208">
                    <a:moveTo>
                      <a:pt x="148" y="200"/>
                    </a:moveTo>
                    <a:lnTo>
                      <a:pt x="148" y="200"/>
                    </a:lnTo>
                    <a:cubicBezTo>
                      <a:pt x="74" y="207"/>
                      <a:pt x="10" y="169"/>
                      <a:pt x="6" y="116"/>
                    </a:cubicBezTo>
                    <a:lnTo>
                      <a:pt x="6" y="116"/>
                    </a:lnTo>
                    <a:cubicBezTo>
                      <a:pt x="0" y="62"/>
                      <a:pt x="56" y="13"/>
                      <a:pt x="129" y="7"/>
                    </a:cubicBezTo>
                    <a:lnTo>
                      <a:pt x="129" y="7"/>
                    </a:lnTo>
                    <a:cubicBezTo>
                      <a:pt x="202" y="0"/>
                      <a:pt x="398" y="32"/>
                      <a:pt x="402" y="79"/>
                    </a:cubicBezTo>
                    <a:lnTo>
                      <a:pt x="402" y="79"/>
                    </a:lnTo>
                    <a:cubicBezTo>
                      <a:pt x="406" y="125"/>
                      <a:pt x="221" y="193"/>
                      <a:pt x="148" y="2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29">
                <a:extLst>
                  <a:ext uri="{FF2B5EF4-FFF2-40B4-BE49-F238E27FC236}">
                    <a16:creationId xmlns:a16="http://schemas.microsoft.com/office/drawing/2014/main" id="{25C69235-63E1-41D2-B417-A3AD7E571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5052" y="8441023"/>
                <a:ext cx="382958" cy="199457"/>
              </a:xfrm>
              <a:custGeom>
                <a:avLst/>
                <a:gdLst>
                  <a:gd name="T0" fmla="*/ 163 w 424"/>
                  <a:gd name="T1" fmla="*/ 24 h 220"/>
                  <a:gd name="T2" fmla="*/ 163 w 424"/>
                  <a:gd name="T3" fmla="*/ 24 h 220"/>
                  <a:gd name="T4" fmla="*/ 139 w 424"/>
                  <a:gd name="T5" fmla="*/ 25 h 220"/>
                  <a:gd name="T6" fmla="*/ 139 w 424"/>
                  <a:gd name="T7" fmla="*/ 25 h 220"/>
                  <a:gd name="T8" fmla="*/ 24 w 424"/>
                  <a:gd name="T9" fmla="*/ 124 h 220"/>
                  <a:gd name="T10" fmla="*/ 24 w 424"/>
                  <a:gd name="T11" fmla="*/ 124 h 220"/>
                  <a:gd name="T12" fmla="*/ 65 w 424"/>
                  <a:gd name="T13" fmla="*/ 181 h 220"/>
                  <a:gd name="T14" fmla="*/ 65 w 424"/>
                  <a:gd name="T15" fmla="*/ 181 h 220"/>
                  <a:gd name="T16" fmla="*/ 156 w 424"/>
                  <a:gd name="T17" fmla="*/ 200 h 220"/>
                  <a:gd name="T18" fmla="*/ 156 w 424"/>
                  <a:gd name="T19" fmla="*/ 200 h 220"/>
                  <a:gd name="T20" fmla="*/ 309 w 424"/>
                  <a:gd name="T21" fmla="*/ 154 h 220"/>
                  <a:gd name="T22" fmla="*/ 309 w 424"/>
                  <a:gd name="T23" fmla="*/ 154 h 220"/>
                  <a:gd name="T24" fmla="*/ 402 w 424"/>
                  <a:gd name="T25" fmla="*/ 89 h 220"/>
                  <a:gd name="T26" fmla="*/ 402 w 424"/>
                  <a:gd name="T27" fmla="*/ 89 h 220"/>
                  <a:gd name="T28" fmla="*/ 163 w 424"/>
                  <a:gd name="T29" fmla="*/ 24 h 220"/>
                  <a:gd name="T30" fmla="*/ 139 w 424"/>
                  <a:gd name="T31" fmla="*/ 219 h 220"/>
                  <a:gd name="T32" fmla="*/ 139 w 424"/>
                  <a:gd name="T33" fmla="*/ 219 h 220"/>
                  <a:gd name="T34" fmla="*/ 55 w 424"/>
                  <a:gd name="T35" fmla="*/ 198 h 220"/>
                  <a:gd name="T36" fmla="*/ 55 w 424"/>
                  <a:gd name="T37" fmla="*/ 198 h 220"/>
                  <a:gd name="T38" fmla="*/ 5 w 424"/>
                  <a:gd name="T39" fmla="*/ 126 h 220"/>
                  <a:gd name="T40" fmla="*/ 5 w 424"/>
                  <a:gd name="T41" fmla="*/ 126 h 220"/>
                  <a:gd name="T42" fmla="*/ 137 w 424"/>
                  <a:gd name="T43" fmla="*/ 6 h 220"/>
                  <a:gd name="T44" fmla="*/ 137 w 424"/>
                  <a:gd name="T45" fmla="*/ 6 h 220"/>
                  <a:gd name="T46" fmla="*/ 420 w 424"/>
                  <a:gd name="T47" fmla="*/ 87 h 220"/>
                  <a:gd name="T48" fmla="*/ 420 w 424"/>
                  <a:gd name="T49" fmla="*/ 87 h 220"/>
                  <a:gd name="T50" fmla="*/ 316 w 424"/>
                  <a:gd name="T51" fmla="*/ 172 h 220"/>
                  <a:gd name="T52" fmla="*/ 316 w 424"/>
                  <a:gd name="T53" fmla="*/ 172 h 220"/>
                  <a:gd name="T54" fmla="*/ 157 w 424"/>
                  <a:gd name="T55" fmla="*/ 218 h 220"/>
                  <a:gd name="T56" fmla="*/ 157 w 424"/>
                  <a:gd name="T57" fmla="*/ 218 h 220"/>
                  <a:gd name="T58" fmla="*/ 157 w 424"/>
                  <a:gd name="T59" fmla="*/ 218 h 220"/>
                  <a:gd name="T60" fmla="*/ 139 w 424"/>
                  <a:gd name="T61" fmla="*/ 219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4" h="220">
                    <a:moveTo>
                      <a:pt x="163" y="24"/>
                    </a:moveTo>
                    <a:lnTo>
                      <a:pt x="163" y="24"/>
                    </a:lnTo>
                    <a:cubicBezTo>
                      <a:pt x="155" y="24"/>
                      <a:pt x="147" y="24"/>
                      <a:pt x="139" y="25"/>
                    </a:cubicBezTo>
                    <a:lnTo>
                      <a:pt x="139" y="25"/>
                    </a:lnTo>
                    <a:cubicBezTo>
                      <a:pt x="71" y="32"/>
                      <a:pt x="19" y="76"/>
                      <a:pt x="24" y="124"/>
                    </a:cubicBezTo>
                    <a:lnTo>
                      <a:pt x="24" y="124"/>
                    </a:lnTo>
                    <a:cubicBezTo>
                      <a:pt x="26" y="147"/>
                      <a:pt x="40" y="167"/>
                      <a:pt x="65" y="181"/>
                    </a:cubicBezTo>
                    <a:lnTo>
                      <a:pt x="65" y="181"/>
                    </a:lnTo>
                    <a:cubicBezTo>
                      <a:pt x="90" y="197"/>
                      <a:pt x="122" y="203"/>
                      <a:pt x="156" y="200"/>
                    </a:cubicBezTo>
                    <a:lnTo>
                      <a:pt x="156" y="200"/>
                    </a:lnTo>
                    <a:cubicBezTo>
                      <a:pt x="192" y="197"/>
                      <a:pt x="256" y="178"/>
                      <a:pt x="309" y="154"/>
                    </a:cubicBezTo>
                    <a:lnTo>
                      <a:pt x="309" y="154"/>
                    </a:lnTo>
                    <a:cubicBezTo>
                      <a:pt x="375" y="127"/>
                      <a:pt x="403" y="101"/>
                      <a:pt x="402" y="89"/>
                    </a:cubicBezTo>
                    <a:lnTo>
                      <a:pt x="402" y="89"/>
                    </a:lnTo>
                    <a:cubicBezTo>
                      <a:pt x="399" y="58"/>
                      <a:pt x="253" y="24"/>
                      <a:pt x="163" y="24"/>
                    </a:cubicBezTo>
                    <a:close/>
                    <a:moveTo>
                      <a:pt x="139" y="219"/>
                    </a:moveTo>
                    <a:lnTo>
                      <a:pt x="139" y="219"/>
                    </a:lnTo>
                    <a:cubicBezTo>
                      <a:pt x="109" y="219"/>
                      <a:pt x="79" y="212"/>
                      <a:pt x="55" y="198"/>
                    </a:cubicBezTo>
                    <a:lnTo>
                      <a:pt x="55" y="198"/>
                    </a:lnTo>
                    <a:cubicBezTo>
                      <a:pt x="25" y="180"/>
                      <a:pt x="8" y="154"/>
                      <a:pt x="5" y="126"/>
                    </a:cubicBezTo>
                    <a:lnTo>
                      <a:pt x="5" y="126"/>
                    </a:lnTo>
                    <a:cubicBezTo>
                      <a:pt x="0" y="67"/>
                      <a:pt x="59" y="14"/>
                      <a:pt x="137" y="6"/>
                    </a:cubicBezTo>
                    <a:lnTo>
                      <a:pt x="137" y="6"/>
                    </a:lnTo>
                    <a:cubicBezTo>
                      <a:pt x="205" y="0"/>
                      <a:pt x="415" y="28"/>
                      <a:pt x="420" y="87"/>
                    </a:cubicBezTo>
                    <a:lnTo>
                      <a:pt x="420" y="87"/>
                    </a:lnTo>
                    <a:cubicBezTo>
                      <a:pt x="423" y="113"/>
                      <a:pt x="388" y="142"/>
                      <a:pt x="316" y="172"/>
                    </a:cubicBezTo>
                    <a:lnTo>
                      <a:pt x="316" y="172"/>
                    </a:lnTo>
                    <a:cubicBezTo>
                      <a:pt x="261" y="196"/>
                      <a:pt x="196" y="215"/>
                      <a:pt x="157" y="218"/>
                    </a:cubicBezTo>
                    <a:lnTo>
                      <a:pt x="157" y="218"/>
                    </a:lnTo>
                    <a:lnTo>
                      <a:pt x="157" y="218"/>
                    </a:lnTo>
                    <a:cubicBezTo>
                      <a:pt x="152" y="219"/>
                      <a:pt x="145" y="219"/>
                      <a:pt x="139" y="2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30">
                <a:extLst>
                  <a:ext uri="{FF2B5EF4-FFF2-40B4-BE49-F238E27FC236}">
                    <a16:creationId xmlns:a16="http://schemas.microsoft.com/office/drawing/2014/main" id="{F3B2CBC9-665B-4CA3-BFE2-BC2A98BD1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2054" y="8353262"/>
                <a:ext cx="211426" cy="183500"/>
              </a:xfrm>
              <a:custGeom>
                <a:avLst/>
                <a:gdLst>
                  <a:gd name="T0" fmla="*/ 10 w 233"/>
                  <a:gd name="T1" fmla="*/ 200 h 201"/>
                  <a:gd name="T2" fmla="*/ 10 w 233"/>
                  <a:gd name="T3" fmla="*/ 200 h 201"/>
                  <a:gd name="T4" fmla="*/ 1 w 233"/>
                  <a:gd name="T5" fmla="*/ 193 h 201"/>
                  <a:gd name="T6" fmla="*/ 1 w 233"/>
                  <a:gd name="T7" fmla="*/ 193 h 201"/>
                  <a:gd name="T8" fmla="*/ 8 w 233"/>
                  <a:gd name="T9" fmla="*/ 181 h 201"/>
                  <a:gd name="T10" fmla="*/ 8 w 233"/>
                  <a:gd name="T11" fmla="*/ 181 h 201"/>
                  <a:gd name="T12" fmla="*/ 213 w 233"/>
                  <a:gd name="T13" fmla="*/ 7 h 201"/>
                  <a:gd name="T14" fmla="*/ 213 w 233"/>
                  <a:gd name="T15" fmla="*/ 7 h 201"/>
                  <a:gd name="T16" fmla="*/ 225 w 233"/>
                  <a:gd name="T17" fmla="*/ 2 h 201"/>
                  <a:gd name="T18" fmla="*/ 225 w 233"/>
                  <a:gd name="T19" fmla="*/ 2 h 201"/>
                  <a:gd name="T20" fmla="*/ 230 w 233"/>
                  <a:gd name="T21" fmla="*/ 15 h 201"/>
                  <a:gd name="T22" fmla="*/ 230 w 233"/>
                  <a:gd name="T23" fmla="*/ 15 h 201"/>
                  <a:gd name="T24" fmla="*/ 11 w 233"/>
                  <a:gd name="T25" fmla="*/ 200 h 201"/>
                  <a:gd name="T26" fmla="*/ 11 w 233"/>
                  <a:gd name="T27" fmla="*/ 200 h 201"/>
                  <a:gd name="T28" fmla="*/ 10 w 233"/>
                  <a:gd name="T29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3" h="201">
                    <a:moveTo>
                      <a:pt x="10" y="200"/>
                    </a:moveTo>
                    <a:lnTo>
                      <a:pt x="10" y="200"/>
                    </a:lnTo>
                    <a:cubicBezTo>
                      <a:pt x="6" y="200"/>
                      <a:pt x="1" y="197"/>
                      <a:pt x="1" y="193"/>
                    </a:cubicBezTo>
                    <a:lnTo>
                      <a:pt x="1" y="193"/>
                    </a:lnTo>
                    <a:cubicBezTo>
                      <a:pt x="0" y="187"/>
                      <a:pt x="3" y="183"/>
                      <a:pt x="8" y="181"/>
                    </a:cubicBezTo>
                    <a:lnTo>
                      <a:pt x="8" y="181"/>
                    </a:lnTo>
                    <a:cubicBezTo>
                      <a:pt x="9" y="181"/>
                      <a:pt x="140" y="156"/>
                      <a:pt x="213" y="7"/>
                    </a:cubicBezTo>
                    <a:lnTo>
                      <a:pt x="213" y="7"/>
                    </a:lnTo>
                    <a:cubicBezTo>
                      <a:pt x="215" y="2"/>
                      <a:pt x="220" y="0"/>
                      <a:pt x="225" y="2"/>
                    </a:cubicBezTo>
                    <a:lnTo>
                      <a:pt x="225" y="2"/>
                    </a:lnTo>
                    <a:cubicBezTo>
                      <a:pt x="230" y="5"/>
                      <a:pt x="232" y="10"/>
                      <a:pt x="230" y="15"/>
                    </a:cubicBezTo>
                    <a:lnTo>
                      <a:pt x="230" y="15"/>
                    </a:lnTo>
                    <a:cubicBezTo>
                      <a:pt x="153" y="173"/>
                      <a:pt x="17" y="199"/>
                      <a:pt x="11" y="200"/>
                    </a:cubicBezTo>
                    <a:lnTo>
                      <a:pt x="11" y="200"/>
                    </a:lnTo>
                    <a:cubicBezTo>
                      <a:pt x="11" y="200"/>
                      <a:pt x="11" y="200"/>
                      <a:pt x="10" y="2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31">
                <a:extLst>
                  <a:ext uri="{FF2B5EF4-FFF2-40B4-BE49-F238E27FC236}">
                    <a16:creationId xmlns:a16="http://schemas.microsoft.com/office/drawing/2014/main" id="{CC3C9761-0A20-4E3B-943A-21D263ACB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3046" y="5289603"/>
                <a:ext cx="702088" cy="526567"/>
              </a:xfrm>
              <a:custGeom>
                <a:avLst/>
                <a:gdLst>
                  <a:gd name="T0" fmla="*/ 741 w 776"/>
                  <a:gd name="T1" fmla="*/ 150 h 581"/>
                  <a:gd name="T2" fmla="*/ 741 w 776"/>
                  <a:gd name="T3" fmla="*/ 150 h 581"/>
                  <a:gd name="T4" fmla="*/ 453 w 776"/>
                  <a:gd name="T5" fmla="*/ 41 h 581"/>
                  <a:gd name="T6" fmla="*/ 453 w 776"/>
                  <a:gd name="T7" fmla="*/ 41 h 581"/>
                  <a:gd name="T8" fmla="*/ 291 w 776"/>
                  <a:gd name="T9" fmla="*/ 188 h 581"/>
                  <a:gd name="T10" fmla="*/ 291 w 776"/>
                  <a:gd name="T11" fmla="*/ 188 h 581"/>
                  <a:gd name="T12" fmla="*/ 267 w 776"/>
                  <a:gd name="T13" fmla="*/ 214 h 581"/>
                  <a:gd name="T14" fmla="*/ 267 w 776"/>
                  <a:gd name="T15" fmla="*/ 214 h 581"/>
                  <a:gd name="T16" fmla="*/ 222 w 776"/>
                  <a:gd name="T17" fmla="*/ 214 h 581"/>
                  <a:gd name="T18" fmla="*/ 222 w 776"/>
                  <a:gd name="T19" fmla="*/ 214 h 581"/>
                  <a:gd name="T20" fmla="*/ 105 w 776"/>
                  <a:gd name="T21" fmla="*/ 214 h 581"/>
                  <a:gd name="T22" fmla="*/ 105 w 776"/>
                  <a:gd name="T23" fmla="*/ 214 h 581"/>
                  <a:gd name="T24" fmla="*/ 34 w 776"/>
                  <a:gd name="T25" fmla="*/ 498 h 581"/>
                  <a:gd name="T26" fmla="*/ 34 w 776"/>
                  <a:gd name="T27" fmla="*/ 498 h 581"/>
                  <a:gd name="T28" fmla="*/ 311 w 776"/>
                  <a:gd name="T29" fmla="*/ 541 h 581"/>
                  <a:gd name="T30" fmla="*/ 311 w 776"/>
                  <a:gd name="T31" fmla="*/ 541 h 581"/>
                  <a:gd name="T32" fmla="*/ 360 w 776"/>
                  <a:gd name="T33" fmla="*/ 459 h 581"/>
                  <a:gd name="T34" fmla="*/ 360 w 776"/>
                  <a:gd name="T35" fmla="*/ 459 h 581"/>
                  <a:gd name="T36" fmla="*/ 381 w 776"/>
                  <a:gd name="T37" fmla="*/ 423 h 581"/>
                  <a:gd name="T38" fmla="*/ 381 w 776"/>
                  <a:gd name="T39" fmla="*/ 423 h 581"/>
                  <a:gd name="T40" fmla="*/ 422 w 776"/>
                  <a:gd name="T41" fmla="*/ 415 h 581"/>
                  <a:gd name="T42" fmla="*/ 422 w 776"/>
                  <a:gd name="T43" fmla="*/ 415 h 581"/>
                  <a:gd name="T44" fmla="*/ 575 w 776"/>
                  <a:gd name="T45" fmla="*/ 408 h 581"/>
                  <a:gd name="T46" fmla="*/ 575 w 776"/>
                  <a:gd name="T47" fmla="*/ 408 h 581"/>
                  <a:gd name="T48" fmla="*/ 741 w 776"/>
                  <a:gd name="T49" fmla="*/ 15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76" h="581">
                    <a:moveTo>
                      <a:pt x="741" y="150"/>
                    </a:moveTo>
                    <a:lnTo>
                      <a:pt x="741" y="150"/>
                    </a:lnTo>
                    <a:cubicBezTo>
                      <a:pt x="707" y="48"/>
                      <a:pt x="578" y="0"/>
                      <a:pt x="453" y="41"/>
                    </a:cubicBezTo>
                    <a:lnTo>
                      <a:pt x="453" y="41"/>
                    </a:lnTo>
                    <a:cubicBezTo>
                      <a:pt x="374" y="67"/>
                      <a:pt x="315" y="124"/>
                      <a:pt x="291" y="188"/>
                    </a:cubicBezTo>
                    <a:lnTo>
                      <a:pt x="291" y="188"/>
                    </a:lnTo>
                    <a:cubicBezTo>
                      <a:pt x="286" y="200"/>
                      <a:pt x="278" y="210"/>
                      <a:pt x="267" y="214"/>
                    </a:cubicBezTo>
                    <a:lnTo>
                      <a:pt x="267" y="214"/>
                    </a:lnTo>
                    <a:cubicBezTo>
                      <a:pt x="253" y="221"/>
                      <a:pt x="237" y="222"/>
                      <a:pt x="222" y="214"/>
                    </a:cubicBezTo>
                    <a:lnTo>
                      <a:pt x="222" y="214"/>
                    </a:lnTo>
                    <a:cubicBezTo>
                      <a:pt x="181" y="195"/>
                      <a:pt x="138" y="193"/>
                      <a:pt x="105" y="214"/>
                    </a:cubicBezTo>
                    <a:lnTo>
                      <a:pt x="105" y="214"/>
                    </a:lnTo>
                    <a:cubicBezTo>
                      <a:pt x="43" y="253"/>
                      <a:pt x="0" y="453"/>
                      <a:pt x="34" y="498"/>
                    </a:cubicBezTo>
                    <a:lnTo>
                      <a:pt x="34" y="498"/>
                    </a:lnTo>
                    <a:cubicBezTo>
                      <a:pt x="67" y="544"/>
                      <a:pt x="249" y="580"/>
                      <a:pt x="311" y="541"/>
                    </a:cubicBezTo>
                    <a:lnTo>
                      <a:pt x="311" y="541"/>
                    </a:lnTo>
                    <a:cubicBezTo>
                      <a:pt x="339" y="523"/>
                      <a:pt x="354" y="494"/>
                      <a:pt x="360" y="459"/>
                    </a:cubicBezTo>
                    <a:lnTo>
                      <a:pt x="360" y="459"/>
                    </a:lnTo>
                    <a:cubicBezTo>
                      <a:pt x="361" y="444"/>
                      <a:pt x="370" y="431"/>
                      <a:pt x="381" y="423"/>
                    </a:cubicBezTo>
                    <a:lnTo>
                      <a:pt x="381" y="423"/>
                    </a:lnTo>
                    <a:cubicBezTo>
                      <a:pt x="392" y="415"/>
                      <a:pt x="407" y="412"/>
                      <a:pt x="422" y="415"/>
                    </a:cubicBezTo>
                    <a:lnTo>
                      <a:pt x="422" y="415"/>
                    </a:lnTo>
                    <a:cubicBezTo>
                      <a:pt x="469" y="427"/>
                      <a:pt x="522" y="425"/>
                      <a:pt x="575" y="408"/>
                    </a:cubicBezTo>
                    <a:lnTo>
                      <a:pt x="575" y="408"/>
                    </a:lnTo>
                    <a:cubicBezTo>
                      <a:pt x="700" y="367"/>
                      <a:pt x="775" y="251"/>
                      <a:pt x="741" y="15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32">
                <a:extLst>
                  <a:ext uri="{FF2B5EF4-FFF2-40B4-BE49-F238E27FC236}">
                    <a16:creationId xmlns:a16="http://schemas.microsoft.com/office/drawing/2014/main" id="{558F4CA3-D514-4D99-8F69-01D6E73E3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7037" y="5301571"/>
                <a:ext cx="690119" cy="506620"/>
              </a:xfrm>
              <a:custGeom>
                <a:avLst/>
                <a:gdLst>
                  <a:gd name="T0" fmla="*/ 155 w 765"/>
                  <a:gd name="T1" fmla="*/ 198 h 558"/>
                  <a:gd name="T2" fmla="*/ 107 w 765"/>
                  <a:gd name="T3" fmla="*/ 210 h 558"/>
                  <a:gd name="T4" fmla="*/ 36 w 765"/>
                  <a:gd name="T5" fmla="*/ 366 h 558"/>
                  <a:gd name="T6" fmla="*/ 38 w 765"/>
                  <a:gd name="T7" fmla="*/ 482 h 558"/>
                  <a:gd name="T8" fmla="*/ 303 w 765"/>
                  <a:gd name="T9" fmla="*/ 522 h 558"/>
                  <a:gd name="T10" fmla="*/ 347 w 765"/>
                  <a:gd name="T11" fmla="*/ 446 h 558"/>
                  <a:gd name="T12" fmla="*/ 372 w 765"/>
                  <a:gd name="T13" fmla="*/ 405 h 558"/>
                  <a:gd name="T14" fmla="*/ 422 w 765"/>
                  <a:gd name="T15" fmla="*/ 396 h 558"/>
                  <a:gd name="T16" fmla="*/ 569 w 765"/>
                  <a:gd name="T17" fmla="*/ 388 h 558"/>
                  <a:gd name="T18" fmla="*/ 707 w 765"/>
                  <a:gd name="T19" fmla="*/ 285 h 558"/>
                  <a:gd name="T20" fmla="*/ 729 w 765"/>
                  <a:gd name="T21" fmla="*/ 141 h 558"/>
                  <a:gd name="T22" fmla="*/ 625 w 765"/>
                  <a:gd name="T23" fmla="*/ 39 h 558"/>
                  <a:gd name="T24" fmla="*/ 453 w 765"/>
                  <a:gd name="T25" fmla="*/ 38 h 558"/>
                  <a:gd name="T26" fmla="*/ 297 w 765"/>
                  <a:gd name="T27" fmla="*/ 180 h 558"/>
                  <a:gd name="T28" fmla="*/ 268 w 765"/>
                  <a:gd name="T29" fmla="*/ 212 h 558"/>
                  <a:gd name="T30" fmla="*/ 215 w 765"/>
                  <a:gd name="T31" fmla="*/ 212 h 558"/>
                  <a:gd name="T32" fmla="*/ 227 w 765"/>
                  <a:gd name="T33" fmla="*/ 555 h 558"/>
                  <a:gd name="T34" fmla="*/ 157 w 765"/>
                  <a:gd name="T35" fmla="*/ 549 h 558"/>
                  <a:gd name="T36" fmla="*/ 23 w 765"/>
                  <a:gd name="T37" fmla="*/ 493 h 558"/>
                  <a:gd name="T38" fmla="*/ 16 w 765"/>
                  <a:gd name="T39" fmla="*/ 363 h 558"/>
                  <a:gd name="T40" fmla="*/ 97 w 765"/>
                  <a:gd name="T41" fmla="*/ 194 h 558"/>
                  <a:gd name="T42" fmla="*/ 223 w 765"/>
                  <a:gd name="T43" fmla="*/ 195 h 558"/>
                  <a:gd name="T44" fmla="*/ 260 w 765"/>
                  <a:gd name="T45" fmla="*/ 195 h 558"/>
                  <a:gd name="T46" fmla="*/ 279 w 765"/>
                  <a:gd name="T47" fmla="*/ 173 h 558"/>
                  <a:gd name="T48" fmla="*/ 447 w 765"/>
                  <a:gd name="T49" fmla="*/ 21 h 558"/>
                  <a:gd name="T50" fmla="*/ 632 w 765"/>
                  <a:gd name="T51" fmla="*/ 22 h 558"/>
                  <a:gd name="T52" fmla="*/ 746 w 765"/>
                  <a:gd name="T53" fmla="*/ 135 h 558"/>
                  <a:gd name="T54" fmla="*/ 722 w 765"/>
                  <a:gd name="T55" fmla="*/ 295 h 558"/>
                  <a:gd name="T56" fmla="*/ 575 w 765"/>
                  <a:gd name="T57" fmla="*/ 405 h 558"/>
                  <a:gd name="T58" fmla="*/ 417 w 765"/>
                  <a:gd name="T59" fmla="*/ 413 h 558"/>
                  <a:gd name="T60" fmla="*/ 382 w 765"/>
                  <a:gd name="T61" fmla="*/ 420 h 558"/>
                  <a:gd name="T62" fmla="*/ 366 w 765"/>
                  <a:gd name="T63" fmla="*/ 448 h 558"/>
                  <a:gd name="T64" fmla="*/ 314 w 765"/>
                  <a:gd name="T65" fmla="*/ 538 h 558"/>
                  <a:gd name="T66" fmla="*/ 227 w 765"/>
                  <a:gd name="T67" fmla="*/ 555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5" h="558">
                    <a:moveTo>
                      <a:pt x="155" y="198"/>
                    </a:moveTo>
                    <a:lnTo>
                      <a:pt x="155" y="198"/>
                    </a:lnTo>
                    <a:cubicBezTo>
                      <a:pt x="137" y="198"/>
                      <a:pt x="121" y="202"/>
                      <a:pt x="107" y="210"/>
                    </a:cubicBezTo>
                    <a:lnTo>
                      <a:pt x="107" y="210"/>
                    </a:lnTo>
                    <a:cubicBezTo>
                      <a:pt x="79" y="229"/>
                      <a:pt x="49" y="293"/>
                      <a:pt x="36" y="366"/>
                    </a:cubicBezTo>
                    <a:lnTo>
                      <a:pt x="36" y="366"/>
                    </a:lnTo>
                    <a:cubicBezTo>
                      <a:pt x="25" y="421"/>
                      <a:pt x="26" y="466"/>
                      <a:pt x="38" y="482"/>
                    </a:cubicBezTo>
                    <a:lnTo>
                      <a:pt x="38" y="482"/>
                    </a:lnTo>
                    <a:cubicBezTo>
                      <a:pt x="69" y="524"/>
                      <a:pt x="246" y="557"/>
                      <a:pt x="303" y="522"/>
                    </a:cubicBezTo>
                    <a:lnTo>
                      <a:pt x="303" y="522"/>
                    </a:lnTo>
                    <a:cubicBezTo>
                      <a:pt x="327" y="507"/>
                      <a:pt x="342" y="481"/>
                      <a:pt x="347" y="446"/>
                    </a:cubicBezTo>
                    <a:lnTo>
                      <a:pt x="347" y="446"/>
                    </a:lnTo>
                    <a:cubicBezTo>
                      <a:pt x="349" y="429"/>
                      <a:pt x="358" y="414"/>
                      <a:pt x="372" y="405"/>
                    </a:cubicBezTo>
                    <a:lnTo>
                      <a:pt x="372" y="405"/>
                    </a:lnTo>
                    <a:cubicBezTo>
                      <a:pt x="386" y="394"/>
                      <a:pt x="404" y="390"/>
                      <a:pt x="422" y="396"/>
                    </a:cubicBezTo>
                    <a:lnTo>
                      <a:pt x="422" y="396"/>
                    </a:lnTo>
                    <a:cubicBezTo>
                      <a:pt x="468" y="406"/>
                      <a:pt x="520" y="405"/>
                      <a:pt x="569" y="388"/>
                    </a:cubicBezTo>
                    <a:lnTo>
                      <a:pt x="569" y="388"/>
                    </a:lnTo>
                    <a:cubicBezTo>
                      <a:pt x="628" y="368"/>
                      <a:pt x="676" y="332"/>
                      <a:pt x="707" y="285"/>
                    </a:cubicBezTo>
                    <a:lnTo>
                      <a:pt x="707" y="285"/>
                    </a:lnTo>
                    <a:cubicBezTo>
                      <a:pt x="736" y="239"/>
                      <a:pt x="744" y="187"/>
                      <a:pt x="729" y="141"/>
                    </a:cubicBezTo>
                    <a:lnTo>
                      <a:pt x="729" y="141"/>
                    </a:lnTo>
                    <a:cubicBezTo>
                      <a:pt x="713" y="95"/>
                      <a:pt x="676" y="59"/>
                      <a:pt x="625" y="39"/>
                    </a:cubicBezTo>
                    <a:lnTo>
                      <a:pt x="625" y="39"/>
                    </a:lnTo>
                    <a:cubicBezTo>
                      <a:pt x="573" y="20"/>
                      <a:pt x="511" y="19"/>
                      <a:pt x="453" y="38"/>
                    </a:cubicBezTo>
                    <a:lnTo>
                      <a:pt x="453" y="38"/>
                    </a:lnTo>
                    <a:cubicBezTo>
                      <a:pt x="379" y="64"/>
                      <a:pt x="320" y="116"/>
                      <a:pt x="297" y="180"/>
                    </a:cubicBezTo>
                    <a:lnTo>
                      <a:pt x="297" y="180"/>
                    </a:lnTo>
                    <a:cubicBezTo>
                      <a:pt x="292" y="194"/>
                      <a:pt x="281" y="205"/>
                      <a:pt x="268" y="212"/>
                    </a:cubicBezTo>
                    <a:lnTo>
                      <a:pt x="268" y="212"/>
                    </a:lnTo>
                    <a:cubicBezTo>
                      <a:pt x="251" y="220"/>
                      <a:pt x="232" y="220"/>
                      <a:pt x="215" y="212"/>
                    </a:cubicBezTo>
                    <a:lnTo>
                      <a:pt x="215" y="212"/>
                    </a:lnTo>
                    <a:cubicBezTo>
                      <a:pt x="195" y="202"/>
                      <a:pt x="174" y="198"/>
                      <a:pt x="155" y="198"/>
                    </a:cubicBezTo>
                    <a:close/>
                    <a:moveTo>
                      <a:pt x="227" y="555"/>
                    </a:moveTo>
                    <a:lnTo>
                      <a:pt x="227" y="555"/>
                    </a:lnTo>
                    <a:cubicBezTo>
                      <a:pt x="206" y="555"/>
                      <a:pt x="182" y="554"/>
                      <a:pt x="157" y="549"/>
                    </a:cubicBezTo>
                    <a:lnTo>
                      <a:pt x="157" y="549"/>
                    </a:lnTo>
                    <a:cubicBezTo>
                      <a:pt x="108" y="541"/>
                      <a:pt x="44" y="522"/>
                      <a:pt x="23" y="493"/>
                    </a:cubicBezTo>
                    <a:lnTo>
                      <a:pt x="23" y="493"/>
                    </a:lnTo>
                    <a:cubicBezTo>
                      <a:pt x="0" y="462"/>
                      <a:pt x="12" y="386"/>
                      <a:pt x="16" y="363"/>
                    </a:cubicBezTo>
                    <a:lnTo>
                      <a:pt x="16" y="363"/>
                    </a:lnTo>
                    <a:cubicBezTo>
                      <a:pt x="28" y="301"/>
                      <a:pt x="56" y="220"/>
                      <a:pt x="97" y="194"/>
                    </a:cubicBezTo>
                    <a:lnTo>
                      <a:pt x="97" y="194"/>
                    </a:lnTo>
                    <a:cubicBezTo>
                      <a:pt x="132" y="173"/>
                      <a:pt x="177" y="173"/>
                      <a:pt x="223" y="195"/>
                    </a:cubicBezTo>
                    <a:lnTo>
                      <a:pt x="223" y="195"/>
                    </a:lnTo>
                    <a:cubicBezTo>
                      <a:pt x="234" y="201"/>
                      <a:pt x="249" y="201"/>
                      <a:pt x="260" y="195"/>
                    </a:cubicBezTo>
                    <a:lnTo>
                      <a:pt x="260" y="195"/>
                    </a:lnTo>
                    <a:cubicBezTo>
                      <a:pt x="269" y="191"/>
                      <a:pt x="275" y="182"/>
                      <a:pt x="279" y="173"/>
                    </a:cubicBezTo>
                    <a:lnTo>
                      <a:pt x="279" y="173"/>
                    </a:lnTo>
                    <a:cubicBezTo>
                      <a:pt x="304" y="104"/>
                      <a:pt x="367" y="47"/>
                      <a:pt x="447" y="21"/>
                    </a:cubicBezTo>
                    <a:lnTo>
                      <a:pt x="447" y="21"/>
                    </a:lnTo>
                    <a:cubicBezTo>
                      <a:pt x="510" y="0"/>
                      <a:pt x="575" y="1"/>
                      <a:pt x="632" y="22"/>
                    </a:cubicBezTo>
                    <a:lnTo>
                      <a:pt x="632" y="22"/>
                    </a:lnTo>
                    <a:cubicBezTo>
                      <a:pt x="689" y="43"/>
                      <a:pt x="729" y="84"/>
                      <a:pt x="746" y="135"/>
                    </a:cubicBezTo>
                    <a:lnTo>
                      <a:pt x="746" y="135"/>
                    </a:lnTo>
                    <a:cubicBezTo>
                      <a:pt x="764" y="187"/>
                      <a:pt x="755" y="244"/>
                      <a:pt x="722" y="295"/>
                    </a:cubicBezTo>
                    <a:lnTo>
                      <a:pt x="722" y="295"/>
                    </a:lnTo>
                    <a:cubicBezTo>
                      <a:pt x="690" y="346"/>
                      <a:pt x="638" y="386"/>
                      <a:pt x="575" y="405"/>
                    </a:cubicBezTo>
                    <a:lnTo>
                      <a:pt x="575" y="405"/>
                    </a:lnTo>
                    <a:cubicBezTo>
                      <a:pt x="522" y="423"/>
                      <a:pt x="468" y="426"/>
                      <a:pt x="417" y="413"/>
                    </a:cubicBezTo>
                    <a:lnTo>
                      <a:pt x="417" y="413"/>
                    </a:lnTo>
                    <a:cubicBezTo>
                      <a:pt x="405" y="411"/>
                      <a:pt x="393" y="412"/>
                      <a:pt x="382" y="420"/>
                    </a:cubicBezTo>
                    <a:lnTo>
                      <a:pt x="382" y="420"/>
                    </a:lnTo>
                    <a:cubicBezTo>
                      <a:pt x="373" y="427"/>
                      <a:pt x="367" y="437"/>
                      <a:pt x="366" y="448"/>
                    </a:cubicBezTo>
                    <a:lnTo>
                      <a:pt x="366" y="448"/>
                    </a:lnTo>
                    <a:cubicBezTo>
                      <a:pt x="360" y="488"/>
                      <a:pt x="341" y="520"/>
                      <a:pt x="314" y="538"/>
                    </a:cubicBezTo>
                    <a:lnTo>
                      <a:pt x="314" y="538"/>
                    </a:lnTo>
                    <a:cubicBezTo>
                      <a:pt x="294" y="549"/>
                      <a:pt x="264" y="555"/>
                      <a:pt x="227" y="5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33">
                <a:extLst>
                  <a:ext uri="{FF2B5EF4-FFF2-40B4-BE49-F238E27FC236}">
                    <a16:creationId xmlns:a16="http://schemas.microsoft.com/office/drawing/2014/main" id="{AD1BBA5E-5FFB-4520-9ADF-39E21EB56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7415" y="5477093"/>
                <a:ext cx="618317" cy="570446"/>
              </a:xfrm>
              <a:custGeom>
                <a:avLst/>
                <a:gdLst>
                  <a:gd name="T0" fmla="*/ 10 w 682"/>
                  <a:gd name="T1" fmla="*/ 628 h 629"/>
                  <a:gd name="T2" fmla="*/ 10 w 682"/>
                  <a:gd name="T3" fmla="*/ 628 h 629"/>
                  <a:gd name="T4" fmla="*/ 9 w 682"/>
                  <a:gd name="T5" fmla="*/ 628 h 629"/>
                  <a:gd name="T6" fmla="*/ 9 w 682"/>
                  <a:gd name="T7" fmla="*/ 628 h 629"/>
                  <a:gd name="T8" fmla="*/ 0 w 682"/>
                  <a:gd name="T9" fmla="*/ 618 h 629"/>
                  <a:gd name="T10" fmla="*/ 0 w 682"/>
                  <a:gd name="T11" fmla="*/ 618 h 629"/>
                  <a:gd name="T12" fmla="*/ 112 w 682"/>
                  <a:gd name="T13" fmla="*/ 361 h 629"/>
                  <a:gd name="T14" fmla="*/ 112 w 682"/>
                  <a:gd name="T15" fmla="*/ 361 h 629"/>
                  <a:gd name="T16" fmla="*/ 668 w 682"/>
                  <a:gd name="T17" fmla="*/ 2 h 629"/>
                  <a:gd name="T18" fmla="*/ 668 w 682"/>
                  <a:gd name="T19" fmla="*/ 2 h 629"/>
                  <a:gd name="T20" fmla="*/ 680 w 682"/>
                  <a:gd name="T21" fmla="*/ 9 h 629"/>
                  <a:gd name="T22" fmla="*/ 680 w 682"/>
                  <a:gd name="T23" fmla="*/ 9 h 629"/>
                  <a:gd name="T24" fmla="*/ 672 w 682"/>
                  <a:gd name="T25" fmla="*/ 20 h 629"/>
                  <a:gd name="T26" fmla="*/ 672 w 682"/>
                  <a:gd name="T27" fmla="*/ 20 h 629"/>
                  <a:gd name="T28" fmla="*/ 20 w 682"/>
                  <a:gd name="T29" fmla="*/ 620 h 629"/>
                  <a:gd name="T30" fmla="*/ 20 w 682"/>
                  <a:gd name="T31" fmla="*/ 620 h 629"/>
                  <a:gd name="T32" fmla="*/ 10 w 682"/>
                  <a:gd name="T33" fmla="*/ 628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2" h="629">
                    <a:moveTo>
                      <a:pt x="10" y="628"/>
                    </a:moveTo>
                    <a:lnTo>
                      <a:pt x="10" y="628"/>
                    </a:lnTo>
                    <a:lnTo>
                      <a:pt x="9" y="628"/>
                    </a:lnTo>
                    <a:lnTo>
                      <a:pt x="9" y="628"/>
                    </a:lnTo>
                    <a:cubicBezTo>
                      <a:pt x="4" y="628"/>
                      <a:pt x="0" y="622"/>
                      <a:pt x="0" y="618"/>
                    </a:cubicBezTo>
                    <a:lnTo>
                      <a:pt x="0" y="618"/>
                    </a:lnTo>
                    <a:cubicBezTo>
                      <a:pt x="1" y="612"/>
                      <a:pt x="21" y="496"/>
                      <a:pt x="112" y="361"/>
                    </a:cubicBezTo>
                    <a:lnTo>
                      <a:pt x="112" y="361"/>
                    </a:lnTo>
                    <a:cubicBezTo>
                      <a:pt x="197" y="236"/>
                      <a:pt x="362" y="73"/>
                      <a:pt x="668" y="2"/>
                    </a:cubicBezTo>
                    <a:lnTo>
                      <a:pt x="668" y="2"/>
                    </a:lnTo>
                    <a:cubicBezTo>
                      <a:pt x="673" y="0"/>
                      <a:pt x="678" y="4"/>
                      <a:pt x="680" y="9"/>
                    </a:cubicBezTo>
                    <a:lnTo>
                      <a:pt x="680" y="9"/>
                    </a:lnTo>
                    <a:cubicBezTo>
                      <a:pt x="681" y="14"/>
                      <a:pt x="677" y="19"/>
                      <a:pt x="672" y="20"/>
                    </a:cubicBezTo>
                    <a:lnTo>
                      <a:pt x="672" y="20"/>
                    </a:lnTo>
                    <a:cubicBezTo>
                      <a:pt x="100" y="153"/>
                      <a:pt x="20" y="616"/>
                      <a:pt x="20" y="620"/>
                    </a:cubicBezTo>
                    <a:lnTo>
                      <a:pt x="20" y="620"/>
                    </a:lnTo>
                    <a:cubicBezTo>
                      <a:pt x="19" y="625"/>
                      <a:pt x="15" y="628"/>
                      <a:pt x="10" y="6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34">
                <a:extLst>
                  <a:ext uri="{FF2B5EF4-FFF2-40B4-BE49-F238E27FC236}">
                    <a16:creationId xmlns:a16="http://schemas.microsoft.com/office/drawing/2014/main" id="{C20C6807-EA93-43CF-B5C7-B2A41D666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4690" y="6111365"/>
                <a:ext cx="299185" cy="287218"/>
              </a:xfrm>
              <a:custGeom>
                <a:avLst/>
                <a:gdLst>
                  <a:gd name="T0" fmla="*/ 301 w 329"/>
                  <a:gd name="T1" fmla="*/ 39 h 317"/>
                  <a:gd name="T2" fmla="*/ 301 w 329"/>
                  <a:gd name="T3" fmla="*/ 39 h 317"/>
                  <a:gd name="T4" fmla="*/ 231 w 329"/>
                  <a:gd name="T5" fmla="*/ 200 h 317"/>
                  <a:gd name="T6" fmla="*/ 231 w 329"/>
                  <a:gd name="T7" fmla="*/ 200 h 317"/>
                  <a:gd name="T8" fmla="*/ 23 w 329"/>
                  <a:gd name="T9" fmla="*/ 292 h 317"/>
                  <a:gd name="T10" fmla="*/ 23 w 329"/>
                  <a:gd name="T11" fmla="*/ 292 h 317"/>
                  <a:gd name="T12" fmla="*/ 122 w 329"/>
                  <a:gd name="T13" fmla="*/ 62 h 317"/>
                  <a:gd name="T14" fmla="*/ 122 w 329"/>
                  <a:gd name="T15" fmla="*/ 62 h 317"/>
                  <a:gd name="T16" fmla="*/ 301 w 329"/>
                  <a:gd name="T17" fmla="*/ 3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9" h="317">
                    <a:moveTo>
                      <a:pt x="301" y="39"/>
                    </a:moveTo>
                    <a:lnTo>
                      <a:pt x="301" y="39"/>
                    </a:lnTo>
                    <a:cubicBezTo>
                      <a:pt x="328" y="77"/>
                      <a:pt x="314" y="141"/>
                      <a:pt x="231" y="200"/>
                    </a:cubicBezTo>
                    <a:lnTo>
                      <a:pt x="231" y="200"/>
                    </a:lnTo>
                    <a:cubicBezTo>
                      <a:pt x="159" y="251"/>
                      <a:pt x="48" y="316"/>
                      <a:pt x="23" y="292"/>
                    </a:cubicBezTo>
                    <a:lnTo>
                      <a:pt x="23" y="292"/>
                    </a:lnTo>
                    <a:cubicBezTo>
                      <a:pt x="0" y="269"/>
                      <a:pt x="23" y="137"/>
                      <a:pt x="122" y="62"/>
                    </a:cubicBezTo>
                    <a:lnTo>
                      <a:pt x="122" y="62"/>
                    </a:lnTo>
                    <a:cubicBezTo>
                      <a:pt x="191" y="8"/>
                      <a:pt x="273" y="0"/>
                      <a:pt x="301" y="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35">
                <a:extLst>
                  <a:ext uri="{FF2B5EF4-FFF2-40B4-BE49-F238E27FC236}">
                    <a16:creationId xmlns:a16="http://schemas.microsoft.com/office/drawing/2014/main" id="{3A0638DE-1CED-4810-B1B2-430AFC4EC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8678" y="6111365"/>
                <a:ext cx="299187" cy="279240"/>
              </a:xfrm>
              <a:custGeom>
                <a:avLst/>
                <a:gdLst>
                  <a:gd name="T0" fmla="*/ 237 w 331"/>
                  <a:gd name="T1" fmla="*/ 24 h 308"/>
                  <a:gd name="T2" fmla="*/ 237 w 331"/>
                  <a:gd name="T3" fmla="*/ 24 h 308"/>
                  <a:gd name="T4" fmla="*/ 122 w 331"/>
                  <a:gd name="T5" fmla="*/ 69 h 308"/>
                  <a:gd name="T6" fmla="*/ 122 w 331"/>
                  <a:gd name="T7" fmla="*/ 69 h 308"/>
                  <a:gd name="T8" fmla="*/ 19 w 331"/>
                  <a:gd name="T9" fmla="*/ 253 h 308"/>
                  <a:gd name="T10" fmla="*/ 19 w 331"/>
                  <a:gd name="T11" fmla="*/ 253 h 308"/>
                  <a:gd name="T12" fmla="*/ 25 w 331"/>
                  <a:gd name="T13" fmla="*/ 286 h 308"/>
                  <a:gd name="T14" fmla="*/ 25 w 331"/>
                  <a:gd name="T15" fmla="*/ 286 h 308"/>
                  <a:gd name="T16" fmla="*/ 220 w 331"/>
                  <a:gd name="T17" fmla="*/ 192 h 308"/>
                  <a:gd name="T18" fmla="*/ 220 w 331"/>
                  <a:gd name="T19" fmla="*/ 192 h 308"/>
                  <a:gd name="T20" fmla="*/ 288 w 331"/>
                  <a:gd name="T21" fmla="*/ 44 h 308"/>
                  <a:gd name="T22" fmla="*/ 288 w 331"/>
                  <a:gd name="T23" fmla="*/ 44 h 308"/>
                  <a:gd name="T24" fmla="*/ 253 w 331"/>
                  <a:gd name="T25" fmla="*/ 25 h 308"/>
                  <a:gd name="T26" fmla="*/ 253 w 331"/>
                  <a:gd name="T27" fmla="*/ 25 h 308"/>
                  <a:gd name="T28" fmla="*/ 237 w 331"/>
                  <a:gd name="T29" fmla="*/ 24 h 308"/>
                  <a:gd name="T30" fmla="*/ 34 w 331"/>
                  <a:gd name="T31" fmla="*/ 307 h 308"/>
                  <a:gd name="T32" fmla="*/ 34 w 331"/>
                  <a:gd name="T33" fmla="*/ 307 h 308"/>
                  <a:gd name="T34" fmla="*/ 11 w 331"/>
                  <a:gd name="T35" fmla="*/ 299 h 308"/>
                  <a:gd name="T36" fmla="*/ 11 w 331"/>
                  <a:gd name="T37" fmla="*/ 299 h 308"/>
                  <a:gd name="T38" fmla="*/ 1 w 331"/>
                  <a:gd name="T39" fmla="*/ 252 h 308"/>
                  <a:gd name="T40" fmla="*/ 1 w 331"/>
                  <a:gd name="T41" fmla="*/ 252 h 308"/>
                  <a:gd name="T42" fmla="*/ 111 w 331"/>
                  <a:gd name="T43" fmla="*/ 54 h 308"/>
                  <a:gd name="T44" fmla="*/ 111 w 331"/>
                  <a:gd name="T45" fmla="*/ 54 h 308"/>
                  <a:gd name="T46" fmla="*/ 255 w 331"/>
                  <a:gd name="T47" fmla="*/ 7 h 308"/>
                  <a:gd name="T48" fmla="*/ 255 w 331"/>
                  <a:gd name="T49" fmla="*/ 7 h 308"/>
                  <a:gd name="T50" fmla="*/ 304 w 331"/>
                  <a:gd name="T51" fmla="*/ 33 h 308"/>
                  <a:gd name="T52" fmla="*/ 304 w 331"/>
                  <a:gd name="T53" fmla="*/ 33 h 308"/>
                  <a:gd name="T54" fmla="*/ 231 w 331"/>
                  <a:gd name="T55" fmla="*/ 208 h 308"/>
                  <a:gd name="T56" fmla="*/ 231 w 331"/>
                  <a:gd name="T57" fmla="*/ 208 h 308"/>
                  <a:gd name="T58" fmla="*/ 34 w 331"/>
                  <a:gd name="T59" fmla="*/ 30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1" h="308">
                    <a:moveTo>
                      <a:pt x="237" y="24"/>
                    </a:moveTo>
                    <a:lnTo>
                      <a:pt x="237" y="24"/>
                    </a:lnTo>
                    <a:cubicBezTo>
                      <a:pt x="202" y="24"/>
                      <a:pt x="159" y="41"/>
                      <a:pt x="122" y="69"/>
                    </a:cubicBezTo>
                    <a:lnTo>
                      <a:pt x="122" y="69"/>
                    </a:lnTo>
                    <a:cubicBezTo>
                      <a:pt x="56" y="121"/>
                      <a:pt x="23" y="201"/>
                      <a:pt x="19" y="253"/>
                    </a:cubicBezTo>
                    <a:lnTo>
                      <a:pt x="19" y="253"/>
                    </a:lnTo>
                    <a:cubicBezTo>
                      <a:pt x="18" y="272"/>
                      <a:pt x="22" y="282"/>
                      <a:pt x="25" y="286"/>
                    </a:cubicBezTo>
                    <a:lnTo>
                      <a:pt x="25" y="286"/>
                    </a:lnTo>
                    <a:cubicBezTo>
                      <a:pt x="39" y="298"/>
                      <a:pt x="122" y="263"/>
                      <a:pt x="220" y="192"/>
                    </a:cubicBezTo>
                    <a:lnTo>
                      <a:pt x="220" y="192"/>
                    </a:lnTo>
                    <a:cubicBezTo>
                      <a:pt x="305" y="131"/>
                      <a:pt x="310" y="74"/>
                      <a:pt x="288" y="44"/>
                    </a:cubicBezTo>
                    <a:lnTo>
                      <a:pt x="288" y="44"/>
                    </a:lnTo>
                    <a:cubicBezTo>
                      <a:pt x="281" y="34"/>
                      <a:pt x="268" y="28"/>
                      <a:pt x="253" y="25"/>
                    </a:cubicBezTo>
                    <a:lnTo>
                      <a:pt x="253" y="25"/>
                    </a:lnTo>
                    <a:cubicBezTo>
                      <a:pt x="247" y="24"/>
                      <a:pt x="242" y="24"/>
                      <a:pt x="237" y="24"/>
                    </a:cubicBezTo>
                    <a:close/>
                    <a:moveTo>
                      <a:pt x="34" y="307"/>
                    </a:moveTo>
                    <a:lnTo>
                      <a:pt x="34" y="307"/>
                    </a:lnTo>
                    <a:cubicBezTo>
                      <a:pt x="25" y="307"/>
                      <a:pt x="17" y="304"/>
                      <a:pt x="11" y="299"/>
                    </a:cubicBezTo>
                    <a:lnTo>
                      <a:pt x="11" y="299"/>
                    </a:lnTo>
                    <a:cubicBezTo>
                      <a:pt x="1" y="288"/>
                      <a:pt x="0" y="268"/>
                      <a:pt x="1" y="252"/>
                    </a:cubicBezTo>
                    <a:lnTo>
                      <a:pt x="1" y="252"/>
                    </a:lnTo>
                    <a:cubicBezTo>
                      <a:pt x="4" y="195"/>
                      <a:pt x="39" y="109"/>
                      <a:pt x="111" y="54"/>
                    </a:cubicBezTo>
                    <a:lnTo>
                      <a:pt x="111" y="54"/>
                    </a:lnTo>
                    <a:cubicBezTo>
                      <a:pt x="157" y="19"/>
                      <a:pt x="212" y="0"/>
                      <a:pt x="255" y="7"/>
                    </a:cubicBezTo>
                    <a:lnTo>
                      <a:pt x="255" y="7"/>
                    </a:lnTo>
                    <a:cubicBezTo>
                      <a:pt x="277" y="9"/>
                      <a:pt x="293" y="19"/>
                      <a:pt x="304" y="33"/>
                    </a:cubicBezTo>
                    <a:lnTo>
                      <a:pt x="304" y="33"/>
                    </a:lnTo>
                    <a:cubicBezTo>
                      <a:pt x="330" y="71"/>
                      <a:pt x="327" y="139"/>
                      <a:pt x="231" y="208"/>
                    </a:cubicBezTo>
                    <a:lnTo>
                      <a:pt x="231" y="208"/>
                    </a:lnTo>
                    <a:cubicBezTo>
                      <a:pt x="215" y="219"/>
                      <a:pt x="91" y="307"/>
                      <a:pt x="34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36">
                <a:extLst>
                  <a:ext uri="{FF2B5EF4-FFF2-40B4-BE49-F238E27FC236}">
                    <a16:creationId xmlns:a16="http://schemas.microsoft.com/office/drawing/2014/main" id="{B22FBB5C-1E01-4023-BE6D-DF6034C04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4798" y="6239018"/>
                <a:ext cx="187489" cy="299187"/>
              </a:xfrm>
              <a:custGeom>
                <a:avLst/>
                <a:gdLst>
                  <a:gd name="T0" fmla="*/ 10 w 207"/>
                  <a:gd name="T1" fmla="*/ 329 h 330"/>
                  <a:gd name="T2" fmla="*/ 10 w 207"/>
                  <a:gd name="T3" fmla="*/ 329 h 330"/>
                  <a:gd name="T4" fmla="*/ 10 w 207"/>
                  <a:gd name="T5" fmla="*/ 329 h 330"/>
                  <a:gd name="T6" fmla="*/ 10 w 207"/>
                  <a:gd name="T7" fmla="*/ 329 h 330"/>
                  <a:gd name="T8" fmla="*/ 1 w 207"/>
                  <a:gd name="T9" fmla="*/ 318 h 330"/>
                  <a:gd name="T10" fmla="*/ 1 w 207"/>
                  <a:gd name="T11" fmla="*/ 318 h 330"/>
                  <a:gd name="T12" fmla="*/ 190 w 207"/>
                  <a:gd name="T13" fmla="*/ 3 h 330"/>
                  <a:gd name="T14" fmla="*/ 190 w 207"/>
                  <a:gd name="T15" fmla="*/ 3 h 330"/>
                  <a:gd name="T16" fmla="*/ 203 w 207"/>
                  <a:gd name="T17" fmla="*/ 6 h 330"/>
                  <a:gd name="T18" fmla="*/ 203 w 207"/>
                  <a:gd name="T19" fmla="*/ 6 h 330"/>
                  <a:gd name="T20" fmla="*/ 200 w 207"/>
                  <a:gd name="T21" fmla="*/ 19 h 330"/>
                  <a:gd name="T22" fmla="*/ 200 w 207"/>
                  <a:gd name="T23" fmla="*/ 19 h 330"/>
                  <a:gd name="T24" fmla="*/ 20 w 207"/>
                  <a:gd name="T25" fmla="*/ 320 h 330"/>
                  <a:gd name="T26" fmla="*/ 20 w 207"/>
                  <a:gd name="T27" fmla="*/ 320 h 330"/>
                  <a:gd name="T28" fmla="*/ 10 w 207"/>
                  <a:gd name="T29" fmla="*/ 329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7" h="330">
                    <a:moveTo>
                      <a:pt x="10" y="329"/>
                    </a:moveTo>
                    <a:lnTo>
                      <a:pt x="10" y="329"/>
                    </a:lnTo>
                    <a:lnTo>
                      <a:pt x="10" y="329"/>
                    </a:lnTo>
                    <a:lnTo>
                      <a:pt x="10" y="329"/>
                    </a:lnTo>
                    <a:cubicBezTo>
                      <a:pt x="4" y="328"/>
                      <a:pt x="0" y="323"/>
                      <a:pt x="1" y="318"/>
                    </a:cubicBezTo>
                    <a:lnTo>
                      <a:pt x="1" y="318"/>
                    </a:lnTo>
                    <a:cubicBezTo>
                      <a:pt x="30" y="105"/>
                      <a:pt x="183" y="7"/>
                      <a:pt x="190" y="3"/>
                    </a:cubicBezTo>
                    <a:lnTo>
                      <a:pt x="190" y="3"/>
                    </a:lnTo>
                    <a:cubicBezTo>
                      <a:pt x="194" y="0"/>
                      <a:pt x="200" y="2"/>
                      <a:pt x="203" y="6"/>
                    </a:cubicBezTo>
                    <a:lnTo>
                      <a:pt x="203" y="6"/>
                    </a:lnTo>
                    <a:cubicBezTo>
                      <a:pt x="206" y="10"/>
                      <a:pt x="204" y="16"/>
                      <a:pt x="200" y="19"/>
                    </a:cubicBezTo>
                    <a:lnTo>
                      <a:pt x="200" y="19"/>
                    </a:lnTo>
                    <a:cubicBezTo>
                      <a:pt x="198" y="20"/>
                      <a:pt x="47" y="117"/>
                      <a:pt x="20" y="320"/>
                    </a:cubicBezTo>
                    <a:lnTo>
                      <a:pt x="20" y="320"/>
                    </a:lnTo>
                    <a:cubicBezTo>
                      <a:pt x="19" y="325"/>
                      <a:pt x="16" y="329"/>
                      <a:pt x="10" y="3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37">
                <a:extLst>
                  <a:ext uri="{FF2B5EF4-FFF2-40B4-BE49-F238E27FC236}">
                    <a16:creationId xmlns:a16="http://schemas.microsoft.com/office/drawing/2014/main" id="{843364C7-CCAB-4A8D-AA04-4270FDE1A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2691" y="10080564"/>
                <a:ext cx="347055" cy="171532"/>
              </a:xfrm>
              <a:custGeom>
                <a:avLst/>
                <a:gdLst>
                  <a:gd name="T0" fmla="*/ 378 w 383"/>
                  <a:gd name="T1" fmla="*/ 86 h 188"/>
                  <a:gd name="T2" fmla="*/ 378 w 383"/>
                  <a:gd name="T3" fmla="*/ 86 h 188"/>
                  <a:gd name="T4" fmla="*/ 221 w 383"/>
                  <a:gd name="T5" fmla="*/ 7 h 188"/>
                  <a:gd name="T6" fmla="*/ 221 w 383"/>
                  <a:gd name="T7" fmla="*/ 7 h 188"/>
                  <a:gd name="T8" fmla="*/ 3 w 383"/>
                  <a:gd name="T9" fmla="*/ 69 h 188"/>
                  <a:gd name="T10" fmla="*/ 3 w 383"/>
                  <a:gd name="T11" fmla="*/ 69 h 188"/>
                  <a:gd name="T12" fmla="*/ 226 w 383"/>
                  <a:gd name="T13" fmla="*/ 183 h 188"/>
                  <a:gd name="T14" fmla="*/ 226 w 383"/>
                  <a:gd name="T15" fmla="*/ 183 h 188"/>
                  <a:gd name="T16" fmla="*/ 378 w 383"/>
                  <a:gd name="T17" fmla="*/ 8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3" h="188">
                    <a:moveTo>
                      <a:pt x="378" y="86"/>
                    </a:moveTo>
                    <a:lnTo>
                      <a:pt x="378" y="86"/>
                    </a:lnTo>
                    <a:cubicBezTo>
                      <a:pt x="374" y="39"/>
                      <a:pt x="323" y="0"/>
                      <a:pt x="221" y="7"/>
                    </a:cubicBezTo>
                    <a:lnTo>
                      <a:pt x="221" y="7"/>
                    </a:lnTo>
                    <a:cubicBezTo>
                      <a:pt x="134" y="13"/>
                      <a:pt x="6" y="36"/>
                      <a:pt x="3" y="69"/>
                    </a:cubicBezTo>
                    <a:lnTo>
                      <a:pt x="3" y="69"/>
                    </a:lnTo>
                    <a:cubicBezTo>
                      <a:pt x="0" y="103"/>
                      <a:pt x="102" y="187"/>
                      <a:pt x="226" y="183"/>
                    </a:cubicBezTo>
                    <a:lnTo>
                      <a:pt x="226" y="183"/>
                    </a:lnTo>
                    <a:cubicBezTo>
                      <a:pt x="314" y="180"/>
                      <a:pt x="382" y="134"/>
                      <a:pt x="378" y="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38">
                <a:extLst>
                  <a:ext uri="{FF2B5EF4-FFF2-40B4-BE49-F238E27FC236}">
                    <a16:creationId xmlns:a16="http://schemas.microsoft.com/office/drawing/2014/main" id="{13C12D42-58FE-44BF-990D-C42FE0D3D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4713" y="10068595"/>
                <a:ext cx="359023" cy="183500"/>
              </a:xfrm>
              <a:custGeom>
                <a:avLst/>
                <a:gdLst>
                  <a:gd name="T0" fmla="*/ 251 w 398"/>
                  <a:gd name="T1" fmla="*/ 27 h 205"/>
                  <a:gd name="T2" fmla="*/ 251 w 398"/>
                  <a:gd name="T3" fmla="*/ 27 h 205"/>
                  <a:gd name="T4" fmla="*/ 230 w 398"/>
                  <a:gd name="T5" fmla="*/ 28 h 205"/>
                  <a:gd name="T6" fmla="*/ 230 w 398"/>
                  <a:gd name="T7" fmla="*/ 28 h 205"/>
                  <a:gd name="T8" fmla="*/ 20 w 398"/>
                  <a:gd name="T9" fmla="*/ 81 h 205"/>
                  <a:gd name="T10" fmla="*/ 20 w 398"/>
                  <a:gd name="T11" fmla="*/ 81 h 205"/>
                  <a:gd name="T12" fmla="*/ 36 w 398"/>
                  <a:gd name="T13" fmla="*/ 109 h 205"/>
                  <a:gd name="T14" fmla="*/ 36 w 398"/>
                  <a:gd name="T15" fmla="*/ 109 h 205"/>
                  <a:gd name="T16" fmla="*/ 234 w 398"/>
                  <a:gd name="T17" fmla="*/ 185 h 205"/>
                  <a:gd name="T18" fmla="*/ 234 w 398"/>
                  <a:gd name="T19" fmla="*/ 185 h 205"/>
                  <a:gd name="T20" fmla="*/ 361 w 398"/>
                  <a:gd name="T21" fmla="*/ 135 h 205"/>
                  <a:gd name="T22" fmla="*/ 361 w 398"/>
                  <a:gd name="T23" fmla="*/ 135 h 205"/>
                  <a:gd name="T24" fmla="*/ 377 w 398"/>
                  <a:gd name="T25" fmla="*/ 98 h 205"/>
                  <a:gd name="T26" fmla="*/ 377 w 398"/>
                  <a:gd name="T27" fmla="*/ 98 h 205"/>
                  <a:gd name="T28" fmla="*/ 251 w 398"/>
                  <a:gd name="T29" fmla="*/ 27 h 205"/>
                  <a:gd name="T30" fmla="*/ 224 w 398"/>
                  <a:gd name="T31" fmla="*/ 204 h 205"/>
                  <a:gd name="T32" fmla="*/ 224 w 398"/>
                  <a:gd name="T33" fmla="*/ 204 h 205"/>
                  <a:gd name="T34" fmla="*/ 23 w 398"/>
                  <a:gd name="T35" fmla="*/ 122 h 205"/>
                  <a:gd name="T36" fmla="*/ 23 w 398"/>
                  <a:gd name="T37" fmla="*/ 122 h 205"/>
                  <a:gd name="T38" fmla="*/ 2 w 398"/>
                  <a:gd name="T39" fmla="*/ 79 h 205"/>
                  <a:gd name="T40" fmla="*/ 2 w 398"/>
                  <a:gd name="T41" fmla="*/ 79 h 205"/>
                  <a:gd name="T42" fmla="*/ 228 w 398"/>
                  <a:gd name="T43" fmla="*/ 8 h 205"/>
                  <a:gd name="T44" fmla="*/ 228 w 398"/>
                  <a:gd name="T45" fmla="*/ 8 h 205"/>
                  <a:gd name="T46" fmla="*/ 396 w 398"/>
                  <a:gd name="T47" fmla="*/ 97 h 205"/>
                  <a:gd name="T48" fmla="*/ 396 w 398"/>
                  <a:gd name="T49" fmla="*/ 97 h 205"/>
                  <a:gd name="T50" fmla="*/ 376 w 398"/>
                  <a:gd name="T51" fmla="*/ 148 h 205"/>
                  <a:gd name="T52" fmla="*/ 376 w 398"/>
                  <a:gd name="T53" fmla="*/ 148 h 205"/>
                  <a:gd name="T54" fmla="*/ 234 w 398"/>
                  <a:gd name="T55" fmla="*/ 204 h 205"/>
                  <a:gd name="T56" fmla="*/ 234 w 398"/>
                  <a:gd name="T57" fmla="*/ 204 h 205"/>
                  <a:gd name="T58" fmla="*/ 224 w 398"/>
                  <a:gd name="T59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98" h="205">
                    <a:moveTo>
                      <a:pt x="251" y="27"/>
                    </a:moveTo>
                    <a:lnTo>
                      <a:pt x="251" y="27"/>
                    </a:lnTo>
                    <a:cubicBezTo>
                      <a:pt x="244" y="27"/>
                      <a:pt x="237" y="27"/>
                      <a:pt x="230" y="28"/>
                    </a:cubicBezTo>
                    <a:lnTo>
                      <a:pt x="230" y="28"/>
                    </a:lnTo>
                    <a:cubicBezTo>
                      <a:pt x="109" y="36"/>
                      <a:pt x="22" y="63"/>
                      <a:pt x="20" y="81"/>
                    </a:cubicBezTo>
                    <a:lnTo>
                      <a:pt x="20" y="81"/>
                    </a:lnTo>
                    <a:cubicBezTo>
                      <a:pt x="20" y="86"/>
                      <a:pt x="24" y="96"/>
                      <a:pt x="36" y="109"/>
                    </a:cubicBezTo>
                    <a:lnTo>
                      <a:pt x="36" y="109"/>
                    </a:lnTo>
                    <a:cubicBezTo>
                      <a:pt x="72" y="148"/>
                      <a:pt x="149" y="188"/>
                      <a:pt x="234" y="185"/>
                    </a:cubicBezTo>
                    <a:lnTo>
                      <a:pt x="234" y="185"/>
                    </a:lnTo>
                    <a:cubicBezTo>
                      <a:pt x="286" y="182"/>
                      <a:pt x="336" y="164"/>
                      <a:pt x="361" y="135"/>
                    </a:cubicBezTo>
                    <a:lnTo>
                      <a:pt x="361" y="135"/>
                    </a:lnTo>
                    <a:cubicBezTo>
                      <a:pt x="372" y="124"/>
                      <a:pt x="378" y="110"/>
                      <a:pt x="377" y="98"/>
                    </a:cubicBezTo>
                    <a:lnTo>
                      <a:pt x="377" y="98"/>
                    </a:lnTo>
                    <a:cubicBezTo>
                      <a:pt x="373" y="48"/>
                      <a:pt x="314" y="27"/>
                      <a:pt x="251" y="27"/>
                    </a:cubicBezTo>
                    <a:close/>
                    <a:moveTo>
                      <a:pt x="224" y="204"/>
                    </a:moveTo>
                    <a:lnTo>
                      <a:pt x="224" y="204"/>
                    </a:lnTo>
                    <a:cubicBezTo>
                      <a:pt x="138" y="204"/>
                      <a:pt x="60" y="162"/>
                      <a:pt x="23" y="122"/>
                    </a:cubicBezTo>
                    <a:lnTo>
                      <a:pt x="23" y="122"/>
                    </a:lnTo>
                    <a:cubicBezTo>
                      <a:pt x="12" y="111"/>
                      <a:pt x="0" y="94"/>
                      <a:pt x="2" y="79"/>
                    </a:cubicBezTo>
                    <a:lnTo>
                      <a:pt x="2" y="79"/>
                    </a:lnTo>
                    <a:cubicBezTo>
                      <a:pt x="7" y="26"/>
                      <a:pt x="206" y="10"/>
                      <a:pt x="228" y="8"/>
                    </a:cubicBezTo>
                    <a:lnTo>
                      <a:pt x="228" y="8"/>
                    </a:lnTo>
                    <a:cubicBezTo>
                      <a:pt x="346" y="0"/>
                      <a:pt x="393" y="50"/>
                      <a:pt x="396" y="97"/>
                    </a:cubicBezTo>
                    <a:lnTo>
                      <a:pt x="396" y="97"/>
                    </a:lnTo>
                    <a:cubicBezTo>
                      <a:pt x="397" y="114"/>
                      <a:pt x="390" y="132"/>
                      <a:pt x="376" y="148"/>
                    </a:cubicBezTo>
                    <a:lnTo>
                      <a:pt x="376" y="148"/>
                    </a:lnTo>
                    <a:cubicBezTo>
                      <a:pt x="346" y="180"/>
                      <a:pt x="292" y="202"/>
                      <a:pt x="234" y="204"/>
                    </a:cubicBezTo>
                    <a:lnTo>
                      <a:pt x="234" y="204"/>
                    </a:lnTo>
                    <a:cubicBezTo>
                      <a:pt x="231" y="204"/>
                      <a:pt x="228" y="204"/>
                      <a:pt x="224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39">
                <a:extLst>
                  <a:ext uri="{FF2B5EF4-FFF2-40B4-BE49-F238E27FC236}">
                    <a16:creationId xmlns:a16="http://schemas.microsoft.com/office/drawing/2014/main" id="{354CF0FA-DF0F-4D02-BC6A-964A5D716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5091" y="10048651"/>
                <a:ext cx="327110" cy="127652"/>
              </a:xfrm>
              <a:custGeom>
                <a:avLst/>
                <a:gdLst>
                  <a:gd name="T0" fmla="*/ 315 w 361"/>
                  <a:gd name="T1" fmla="*/ 141 h 143"/>
                  <a:gd name="T2" fmla="*/ 315 w 361"/>
                  <a:gd name="T3" fmla="*/ 141 h 143"/>
                  <a:gd name="T4" fmla="*/ 4 w 361"/>
                  <a:gd name="T5" fmla="*/ 18 h 143"/>
                  <a:gd name="T6" fmla="*/ 4 w 361"/>
                  <a:gd name="T7" fmla="*/ 18 h 143"/>
                  <a:gd name="T8" fmla="*/ 3 w 361"/>
                  <a:gd name="T9" fmla="*/ 4 h 143"/>
                  <a:gd name="T10" fmla="*/ 3 w 361"/>
                  <a:gd name="T11" fmla="*/ 4 h 143"/>
                  <a:gd name="T12" fmla="*/ 17 w 361"/>
                  <a:gd name="T13" fmla="*/ 3 h 143"/>
                  <a:gd name="T14" fmla="*/ 17 w 361"/>
                  <a:gd name="T15" fmla="*/ 3 h 143"/>
                  <a:gd name="T16" fmla="*/ 348 w 361"/>
                  <a:gd name="T17" fmla="*/ 120 h 143"/>
                  <a:gd name="T18" fmla="*/ 348 w 361"/>
                  <a:gd name="T19" fmla="*/ 120 h 143"/>
                  <a:gd name="T20" fmla="*/ 359 w 361"/>
                  <a:gd name="T21" fmla="*/ 128 h 143"/>
                  <a:gd name="T22" fmla="*/ 359 w 361"/>
                  <a:gd name="T23" fmla="*/ 128 h 143"/>
                  <a:gd name="T24" fmla="*/ 350 w 361"/>
                  <a:gd name="T25" fmla="*/ 139 h 143"/>
                  <a:gd name="T26" fmla="*/ 350 w 361"/>
                  <a:gd name="T27" fmla="*/ 139 h 143"/>
                  <a:gd name="T28" fmla="*/ 315 w 361"/>
                  <a:gd name="T29" fmla="*/ 14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1" h="143">
                    <a:moveTo>
                      <a:pt x="315" y="141"/>
                    </a:moveTo>
                    <a:lnTo>
                      <a:pt x="315" y="141"/>
                    </a:lnTo>
                    <a:cubicBezTo>
                      <a:pt x="253" y="141"/>
                      <a:pt x="122" y="126"/>
                      <a:pt x="4" y="18"/>
                    </a:cubicBezTo>
                    <a:lnTo>
                      <a:pt x="4" y="18"/>
                    </a:lnTo>
                    <a:cubicBezTo>
                      <a:pt x="0" y="14"/>
                      <a:pt x="0" y="9"/>
                      <a:pt x="3" y="4"/>
                    </a:cubicBezTo>
                    <a:lnTo>
                      <a:pt x="3" y="4"/>
                    </a:lnTo>
                    <a:cubicBezTo>
                      <a:pt x="7" y="1"/>
                      <a:pt x="13" y="0"/>
                      <a:pt x="17" y="3"/>
                    </a:cubicBezTo>
                    <a:lnTo>
                      <a:pt x="17" y="3"/>
                    </a:lnTo>
                    <a:cubicBezTo>
                      <a:pt x="167" y="142"/>
                      <a:pt x="346" y="120"/>
                      <a:pt x="348" y="120"/>
                    </a:cubicBezTo>
                    <a:lnTo>
                      <a:pt x="348" y="120"/>
                    </a:lnTo>
                    <a:cubicBezTo>
                      <a:pt x="353" y="120"/>
                      <a:pt x="358" y="123"/>
                      <a:pt x="359" y="128"/>
                    </a:cubicBezTo>
                    <a:lnTo>
                      <a:pt x="359" y="128"/>
                    </a:lnTo>
                    <a:cubicBezTo>
                      <a:pt x="360" y="133"/>
                      <a:pt x="355" y="138"/>
                      <a:pt x="350" y="139"/>
                    </a:cubicBezTo>
                    <a:lnTo>
                      <a:pt x="350" y="139"/>
                    </a:lnTo>
                    <a:cubicBezTo>
                      <a:pt x="349" y="139"/>
                      <a:pt x="336" y="141"/>
                      <a:pt x="315" y="14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40">
                <a:extLst>
                  <a:ext uri="{FF2B5EF4-FFF2-40B4-BE49-F238E27FC236}">
                    <a16:creationId xmlns:a16="http://schemas.microsoft.com/office/drawing/2014/main" id="{AD8C802C-B93B-4BA0-9060-FC0E8490B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3220" y="6091421"/>
                <a:ext cx="1312429" cy="1587678"/>
              </a:xfrm>
              <a:custGeom>
                <a:avLst/>
                <a:gdLst>
                  <a:gd name="T0" fmla="*/ 1410 w 1451"/>
                  <a:gd name="T1" fmla="*/ 1151 h 1753"/>
                  <a:gd name="T2" fmla="*/ 1410 w 1451"/>
                  <a:gd name="T3" fmla="*/ 1151 h 1753"/>
                  <a:gd name="T4" fmla="*/ 1159 w 1451"/>
                  <a:gd name="T5" fmla="*/ 905 h 1753"/>
                  <a:gd name="T6" fmla="*/ 1159 w 1451"/>
                  <a:gd name="T7" fmla="*/ 905 h 1753"/>
                  <a:gd name="T8" fmla="*/ 1095 w 1451"/>
                  <a:gd name="T9" fmla="*/ 865 h 1753"/>
                  <a:gd name="T10" fmla="*/ 1095 w 1451"/>
                  <a:gd name="T11" fmla="*/ 865 h 1753"/>
                  <a:gd name="T12" fmla="*/ 1056 w 1451"/>
                  <a:gd name="T13" fmla="*/ 790 h 1753"/>
                  <a:gd name="T14" fmla="*/ 1056 w 1451"/>
                  <a:gd name="T15" fmla="*/ 790 h 1753"/>
                  <a:gd name="T16" fmla="*/ 902 w 1451"/>
                  <a:gd name="T17" fmla="*/ 397 h 1753"/>
                  <a:gd name="T18" fmla="*/ 902 w 1451"/>
                  <a:gd name="T19" fmla="*/ 397 h 1753"/>
                  <a:gd name="T20" fmla="*/ 201 w 1451"/>
                  <a:gd name="T21" fmla="*/ 178 h 1753"/>
                  <a:gd name="T22" fmla="*/ 201 w 1451"/>
                  <a:gd name="T23" fmla="*/ 178 h 1753"/>
                  <a:gd name="T24" fmla="*/ 370 w 1451"/>
                  <a:gd name="T25" fmla="*/ 754 h 1753"/>
                  <a:gd name="T26" fmla="*/ 370 w 1451"/>
                  <a:gd name="T27" fmla="*/ 754 h 1753"/>
                  <a:gd name="T28" fmla="*/ 579 w 1451"/>
                  <a:gd name="T29" fmla="*/ 887 h 1753"/>
                  <a:gd name="T30" fmla="*/ 579 w 1451"/>
                  <a:gd name="T31" fmla="*/ 887 h 1753"/>
                  <a:gd name="T32" fmla="*/ 643 w 1451"/>
                  <a:gd name="T33" fmla="*/ 988 h 1753"/>
                  <a:gd name="T34" fmla="*/ 643 w 1451"/>
                  <a:gd name="T35" fmla="*/ 988 h 1753"/>
                  <a:gd name="T36" fmla="*/ 620 w 1451"/>
                  <a:gd name="T37" fmla="*/ 1092 h 1753"/>
                  <a:gd name="T38" fmla="*/ 620 w 1451"/>
                  <a:gd name="T39" fmla="*/ 1092 h 1753"/>
                  <a:gd name="T40" fmla="*/ 571 w 1451"/>
                  <a:gd name="T41" fmla="*/ 1330 h 1753"/>
                  <a:gd name="T42" fmla="*/ 571 w 1451"/>
                  <a:gd name="T43" fmla="*/ 1330 h 1753"/>
                  <a:gd name="T44" fmla="*/ 1063 w 1451"/>
                  <a:gd name="T45" fmla="*/ 1717 h 1753"/>
                  <a:gd name="T46" fmla="*/ 1063 w 1451"/>
                  <a:gd name="T47" fmla="*/ 1717 h 1753"/>
                  <a:gd name="T48" fmla="*/ 1410 w 1451"/>
                  <a:gd name="T49" fmla="*/ 1151 h 1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1" h="1753">
                    <a:moveTo>
                      <a:pt x="1410" y="1151"/>
                    </a:moveTo>
                    <a:lnTo>
                      <a:pt x="1410" y="1151"/>
                    </a:lnTo>
                    <a:cubicBezTo>
                      <a:pt x="1384" y="1031"/>
                      <a:pt x="1286" y="941"/>
                      <a:pt x="1159" y="905"/>
                    </a:cubicBezTo>
                    <a:lnTo>
                      <a:pt x="1159" y="905"/>
                    </a:lnTo>
                    <a:cubicBezTo>
                      <a:pt x="1134" y="897"/>
                      <a:pt x="1112" y="884"/>
                      <a:pt x="1095" y="865"/>
                    </a:cubicBezTo>
                    <a:lnTo>
                      <a:pt x="1095" y="865"/>
                    </a:lnTo>
                    <a:cubicBezTo>
                      <a:pt x="1074" y="844"/>
                      <a:pt x="1061" y="819"/>
                      <a:pt x="1056" y="790"/>
                    </a:cubicBezTo>
                    <a:lnTo>
                      <a:pt x="1056" y="790"/>
                    </a:lnTo>
                    <a:cubicBezTo>
                      <a:pt x="1031" y="654"/>
                      <a:pt x="987" y="520"/>
                      <a:pt x="902" y="397"/>
                    </a:cubicBezTo>
                    <a:lnTo>
                      <a:pt x="902" y="397"/>
                    </a:lnTo>
                    <a:cubicBezTo>
                      <a:pt x="743" y="169"/>
                      <a:pt x="403" y="0"/>
                      <a:pt x="201" y="178"/>
                    </a:cubicBezTo>
                    <a:lnTo>
                      <a:pt x="201" y="178"/>
                    </a:lnTo>
                    <a:cubicBezTo>
                      <a:pt x="0" y="354"/>
                      <a:pt x="84" y="587"/>
                      <a:pt x="370" y="754"/>
                    </a:cubicBezTo>
                    <a:lnTo>
                      <a:pt x="370" y="754"/>
                    </a:lnTo>
                    <a:cubicBezTo>
                      <a:pt x="429" y="790"/>
                      <a:pt x="509" y="840"/>
                      <a:pt x="579" y="887"/>
                    </a:cubicBezTo>
                    <a:lnTo>
                      <a:pt x="579" y="887"/>
                    </a:lnTo>
                    <a:cubicBezTo>
                      <a:pt x="616" y="912"/>
                      <a:pt x="638" y="949"/>
                      <a:pt x="643" y="988"/>
                    </a:cubicBezTo>
                    <a:lnTo>
                      <a:pt x="643" y="988"/>
                    </a:lnTo>
                    <a:cubicBezTo>
                      <a:pt x="647" y="1024"/>
                      <a:pt x="641" y="1060"/>
                      <a:pt x="620" y="1092"/>
                    </a:cubicBezTo>
                    <a:lnTo>
                      <a:pt x="620" y="1092"/>
                    </a:lnTo>
                    <a:cubicBezTo>
                      <a:pt x="573" y="1164"/>
                      <a:pt x="553" y="1247"/>
                      <a:pt x="571" y="1330"/>
                    </a:cubicBezTo>
                    <a:lnTo>
                      <a:pt x="571" y="1330"/>
                    </a:lnTo>
                    <a:cubicBezTo>
                      <a:pt x="611" y="1520"/>
                      <a:pt x="905" y="1752"/>
                      <a:pt x="1063" y="1717"/>
                    </a:cubicBezTo>
                    <a:lnTo>
                      <a:pt x="1063" y="1717"/>
                    </a:lnTo>
                    <a:cubicBezTo>
                      <a:pt x="1220" y="1683"/>
                      <a:pt x="1450" y="1340"/>
                      <a:pt x="1410" y="11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41">
                <a:extLst>
                  <a:ext uri="{FF2B5EF4-FFF2-40B4-BE49-F238E27FC236}">
                    <a16:creationId xmlns:a16="http://schemas.microsoft.com/office/drawing/2014/main" id="{3EF788F0-12C8-474F-9FF0-D03420611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1035" y="6167213"/>
                <a:ext cx="1256578" cy="1487951"/>
              </a:xfrm>
              <a:custGeom>
                <a:avLst/>
                <a:gdLst>
                  <a:gd name="T0" fmla="*/ 332 w 1388"/>
                  <a:gd name="T1" fmla="*/ 28 h 1646"/>
                  <a:gd name="T2" fmla="*/ 134 w 1388"/>
                  <a:gd name="T3" fmla="*/ 99 h 1646"/>
                  <a:gd name="T4" fmla="*/ 27 w 1388"/>
                  <a:gd name="T5" fmla="*/ 329 h 1646"/>
                  <a:gd name="T6" fmla="*/ 301 w 1388"/>
                  <a:gd name="T7" fmla="*/ 662 h 1646"/>
                  <a:gd name="T8" fmla="*/ 511 w 1388"/>
                  <a:gd name="T9" fmla="*/ 794 h 1646"/>
                  <a:gd name="T10" fmla="*/ 578 w 1388"/>
                  <a:gd name="T11" fmla="*/ 902 h 1646"/>
                  <a:gd name="T12" fmla="*/ 553 w 1388"/>
                  <a:gd name="T13" fmla="*/ 1012 h 1646"/>
                  <a:gd name="T14" fmla="*/ 506 w 1388"/>
                  <a:gd name="T15" fmla="*/ 1242 h 1646"/>
                  <a:gd name="T16" fmla="*/ 760 w 1388"/>
                  <a:gd name="T17" fmla="*/ 1555 h 1646"/>
                  <a:gd name="T18" fmla="*/ 987 w 1388"/>
                  <a:gd name="T19" fmla="*/ 1623 h 1646"/>
                  <a:gd name="T20" fmla="*/ 1327 w 1388"/>
                  <a:gd name="T21" fmla="*/ 1068 h 1646"/>
                  <a:gd name="T22" fmla="*/ 1081 w 1388"/>
                  <a:gd name="T23" fmla="*/ 828 h 1646"/>
                  <a:gd name="T24" fmla="*/ 1014 w 1388"/>
                  <a:gd name="T25" fmla="*/ 787 h 1646"/>
                  <a:gd name="T26" fmla="*/ 973 w 1388"/>
                  <a:gd name="T27" fmla="*/ 706 h 1646"/>
                  <a:gd name="T28" fmla="*/ 819 w 1388"/>
                  <a:gd name="T29" fmla="*/ 317 h 1646"/>
                  <a:gd name="T30" fmla="*/ 378 w 1388"/>
                  <a:gd name="T31" fmla="*/ 30 h 1646"/>
                  <a:gd name="T32" fmla="*/ 332 w 1388"/>
                  <a:gd name="T33" fmla="*/ 28 h 1646"/>
                  <a:gd name="T34" fmla="*/ 955 w 1388"/>
                  <a:gd name="T35" fmla="*/ 1645 h 1646"/>
                  <a:gd name="T36" fmla="*/ 750 w 1388"/>
                  <a:gd name="T37" fmla="*/ 1571 h 1646"/>
                  <a:gd name="T38" fmla="*/ 488 w 1388"/>
                  <a:gd name="T39" fmla="*/ 1247 h 1646"/>
                  <a:gd name="T40" fmla="*/ 538 w 1388"/>
                  <a:gd name="T41" fmla="*/ 1002 h 1646"/>
                  <a:gd name="T42" fmla="*/ 559 w 1388"/>
                  <a:gd name="T43" fmla="*/ 905 h 1646"/>
                  <a:gd name="T44" fmla="*/ 500 w 1388"/>
                  <a:gd name="T45" fmla="*/ 810 h 1646"/>
                  <a:gd name="T46" fmla="*/ 291 w 1388"/>
                  <a:gd name="T47" fmla="*/ 678 h 1646"/>
                  <a:gd name="T48" fmla="*/ 9 w 1388"/>
                  <a:gd name="T49" fmla="*/ 331 h 1646"/>
                  <a:gd name="T50" fmla="*/ 121 w 1388"/>
                  <a:gd name="T51" fmla="*/ 85 h 1646"/>
                  <a:gd name="T52" fmla="*/ 380 w 1388"/>
                  <a:gd name="T53" fmla="*/ 12 h 1646"/>
                  <a:gd name="T54" fmla="*/ 836 w 1388"/>
                  <a:gd name="T55" fmla="*/ 306 h 1646"/>
                  <a:gd name="T56" fmla="*/ 991 w 1388"/>
                  <a:gd name="T57" fmla="*/ 703 h 1646"/>
                  <a:gd name="T58" fmla="*/ 1027 w 1388"/>
                  <a:gd name="T59" fmla="*/ 773 h 1646"/>
                  <a:gd name="T60" fmla="*/ 1087 w 1388"/>
                  <a:gd name="T61" fmla="*/ 810 h 1646"/>
                  <a:gd name="T62" fmla="*/ 1345 w 1388"/>
                  <a:gd name="T63" fmla="*/ 1064 h 1646"/>
                  <a:gd name="T64" fmla="*/ 990 w 1388"/>
                  <a:gd name="T65" fmla="*/ 1642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8" h="1646">
                    <a:moveTo>
                      <a:pt x="332" y="28"/>
                    </a:moveTo>
                    <a:lnTo>
                      <a:pt x="332" y="28"/>
                    </a:lnTo>
                    <a:cubicBezTo>
                      <a:pt x="255" y="28"/>
                      <a:pt x="188" y="52"/>
                      <a:pt x="134" y="99"/>
                    </a:cubicBezTo>
                    <a:lnTo>
                      <a:pt x="134" y="99"/>
                    </a:lnTo>
                    <a:cubicBezTo>
                      <a:pt x="57" y="167"/>
                      <a:pt x="20" y="247"/>
                      <a:pt x="27" y="329"/>
                    </a:cubicBezTo>
                    <a:lnTo>
                      <a:pt x="27" y="329"/>
                    </a:lnTo>
                    <a:cubicBezTo>
                      <a:pt x="38" y="446"/>
                      <a:pt x="136" y="564"/>
                      <a:pt x="301" y="662"/>
                    </a:cubicBezTo>
                    <a:lnTo>
                      <a:pt x="301" y="662"/>
                    </a:lnTo>
                    <a:cubicBezTo>
                      <a:pt x="370" y="702"/>
                      <a:pt x="449" y="753"/>
                      <a:pt x="511" y="794"/>
                    </a:cubicBezTo>
                    <a:lnTo>
                      <a:pt x="511" y="794"/>
                    </a:lnTo>
                    <a:cubicBezTo>
                      <a:pt x="548" y="819"/>
                      <a:pt x="572" y="859"/>
                      <a:pt x="578" y="902"/>
                    </a:cubicBezTo>
                    <a:lnTo>
                      <a:pt x="578" y="902"/>
                    </a:lnTo>
                    <a:cubicBezTo>
                      <a:pt x="584" y="940"/>
                      <a:pt x="575" y="980"/>
                      <a:pt x="553" y="1012"/>
                    </a:cubicBezTo>
                    <a:lnTo>
                      <a:pt x="553" y="1012"/>
                    </a:lnTo>
                    <a:cubicBezTo>
                      <a:pt x="506" y="1084"/>
                      <a:pt x="490" y="1166"/>
                      <a:pt x="506" y="1242"/>
                    </a:cubicBezTo>
                    <a:lnTo>
                      <a:pt x="506" y="1242"/>
                    </a:lnTo>
                    <a:cubicBezTo>
                      <a:pt x="527" y="1344"/>
                      <a:pt x="632" y="1472"/>
                      <a:pt x="760" y="1555"/>
                    </a:cubicBezTo>
                    <a:lnTo>
                      <a:pt x="760" y="1555"/>
                    </a:lnTo>
                    <a:cubicBezTo>
                      <a:pt x="847" y="1610"/>
                      <a:pt x="930" y="1636"/>
                      <a:pt x="987" y="1623"/>
                    </a:cubicBezTo>
                    <a:lnTo>
                      <a:pt x="987" y="1623"/>
                    </a:lnTo>
                    <a:cubicBezTo>
                      <a:pt x="1138" y="1591"/>
                      <a:pt x="1366" y="1253"/>
                      <a:pt x="1327" y="1068"/>
                    </a:cubicBezTo>
                    <a:lnTo>
                      <a:pt x="1327" y="1068"/>
                    </a:lnTo>
                    <a:lnTo>
                      <a:pt x="1327" y="1068"/>
                    </a:lnTo>
                    <a:cubicBezTo>
                      <a:pt x="1303" y="956"/>
                      <a:pt x="1211" y="866"/>
                      <a:pt x="1081" y="828"/>
                    </a:cubicBezTo>
                    <a:lnTo>
                      <a:pt x="1081" y="828"/>
                    </a:lnTo>
                    <a:cubicBezTo>
                      <a:pt x="1056" y="822"/>
                      <a:pt x="1033" y="806"/>
                      <a:pt x="1014" y="787"/>
                    </a:cubicBezTo>
                    <a:lnTo>
                      <a:pt x="1014" y="787"/>
                    </a:lnTo>
                    <a:cubicBezTo>
                      <a:pt x="993" y="764"/>
                      <a:pt x="978" y="737"/>
                      <a:pt x="973" y="706"/>
                    </a:cubicBezTo>
                    <a:lnTo>
                      <a:pt x="973" y="706"/>
                    </a:lnTo>
                    <a:cubicBezTo>
                      <a:pt x="943" y="549"/>
                      <a:pt x="895" y="425"/>
                      <a:pt x="819" y="317"/>
                    </a:cubicBezTo>
                    <a:lnTo>
                      <a:pt x="819" y="317"/>
                    </a:lnTo>
                    <a:cubicBezTo>
                      <a:pt x="714" y="165"/>
                      <a:pt x="536" y="50"/>
                      <a:pt x="378" y="30"/>
                    </a:cubicBezTo>
                    <a:lnTo>
                      <a:pt x="378" y="30"/>
                    </a:lnTo>
                    <a:cubicBezTo>
                      <a:pt x="362" y="28"/>
                      <a:pt x="347" y="28"/>
                      <a:pt x="332" y="28"/>
                    </a:cubicBezTo>
                    <a:close/>
                    <a:moveTo>
                      <a:pt x="955" y="1645"/>
                    </a:moveTo>
                    <a:lnTo>
                      <a:pt x="955" y="1645"/>
                    </a:lnTo>
                    <a:cubicBezTo>
                      <a:pt x="897" y="1645"/>
                      <a:pt x="825" y="1620"/>
                      <a:pt x="750" y="1571"/>
                    </a:cubicBezTo>
                    <a:lnTo>
                      <a:pt x="750" y="1571"/>
                    </a:lnTo>
                    <a:cubicBezTo>
                      <a:pt x="638" y="1499"/>
                      <a:pt x="514" y="1371"/>
                      <a:pt x="488" y="1247"/>
                    </a:cubicBezTo>
                    <a:lnTo>
                      <a:pt x="488" y="1247"/>
                    </a:lnTo>
                    <a:cubicBezTo>
                      <a:pt x="470" y="1165"/>
                      <a:pt x="488" y="1079"/>
                      <a:pt x="538" y="1002"/>
                    </a:cubicBezTo>
                    <a:lnTo>
                      <a:pt x="538" y="1002"/>
                    </a:lnTo>
                    <a:cubicBezTo>
                      <a:pt x="557" y="973"/>
                      <a:pt x="564" y="939"/>
                      <a:pt x="559" y="905"/>
                    </a:cubicBezTo>
                    <a:lnTo>
                      <a:pt x="559" y="905"/>
                    </a:lnTo>
                    <a:cubicBezTo>
                      <a:pt x="554" y="866"/>
                      <a:pt x="532" y="831"/>
                      <a:pt x="500" y="810"/>
                    </a:cubicBezTo>
                    <a:lnTo>
                      <a:pt x="500" y="810"/>
                    </a:lnTo>
                    <a:cubicBezTo>
                      <a:pt x="438" y="767"/>
                      <a:pt x="360" y="718"/>
                      <a:pt x="291" y="678"/>
                    </a:cubicBezTo>
                    <a:lnTo>
                      <a:pt x="291" y="678"/>
                    </a:lnTo>
                    <a:cubicBezTo>
                      <a:pt x="121" y="577"/>
                      <a:pt x="20" y="455"/>
                      <a:pt x="9" y="331"/>
                    </a:cubicBezTo>
                    <a:lnTo>
                      <a:pt x="9" y="331"/>
                    </a:lnTo>
                    <a:cubicBezTo>
                      <a:pt x="0" y="243"/>
                      <a:pt x="39" y="157"/>
                      <a:pt x="121" y="85"/>
                    </a:cubicBezTo>
                    <a:lnTo>
                      <a:pt x="121" y="85"/>
                    </a:lnTo>
                    <a:cubicBezTo>
                      <a:pt x="190" y="25"/>
                      <a:pt x="280" y="0"/>
                      <a:pt x="380" y="12"/>
                    </a:cubicBezTo>
                    <a:lnTo>
                      <a:pt x="380" y="12"/>
                    </a:lnTo>
                    <a:cubicBezTo>
                      <a:pt x="543" y="32"/>
                      <a:pt x="727" y="151"/>
                      <a:pt x="836" y="306"/>
                    </a:cubicBezTo>
                    <a:lnTo>
                      <a:pt x="836" y="306"/>
                    </a:lnTo>
                    <a:cubicBezTo>
                      <a:pt x="912" y="417"/>
                      <a:pt x="961" y="543"/>
                      <a:pt x="991" y="703"/>
                    </a:cubicBezTo>
                    <a:lnTo>
                      <a:pt x="991" y="703"/>
                    </a:lnTo>
                    <a:cubicBezTo>
                      <a:pt x="996" y="730"/>
                      <a:pt x="1009" y="755"/>
                      <a:pt x="1027" y="773"/>
                    </a:cubicBezTo>
                    <a:lnTo>
                      <a:pt x="1027" y="773"/>
                    </a:lnTo>
                    <a:cubicBezTo>
                      <a:pt x="1043" y="791"/>
                      <a:pt x="1064" y="804"/>
                      <a:pt x="1087" y="810"/>
                    </a:cubicBezTo>
                    <a:lnTo>
                      <a:pt x="1087" y="810"/>
                    </a:lnTo>
                    <a:cubicBezTo>
                      <a:pt x="1223" y="849"/>
                      <a:pt x="1320" y="944"/>
                      <a:pt x="1345" y="1064"/>
                    </a:cubicBezTo>
                    <a:lnTo>
                      <a:pt x="1345" y="1064"/>
                    </a:lnTo>
                    <a:cubicBezTo>
                      <a:pt x="1387" y="1261"/>
                      <a:pt x="1152" y="1606"/>
                      <a:pt x="990" y="1642"/>
                    </a:cubicBezTo>
                    <a:lnTo>
                      <a:pt x="990" y="1642"/>
                    </a:lnTo>
                    <a:cubicBezTo>
                      <a:pt x="979" y="1644"/>
                      <a:pt x="968" y="1645"/>
                      <a:pt x="955" y="16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42">
                <a:extLst>
                  <a:ext uri="{FF2B5EF4-FFF2-40B4-BE49-F238E27FC236}">
                    <a16:creationId xmlns:a16="http://schemas.microsoft.com/office/drawing/2014/main" id="{6D8A4E81-0467-4CF1-9E17-86042096C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9732" y="6558149"/>
                <a:ext cx="490664" cy="1962657"/>
              </a:xfrm>
              <a:custGeom>
                <a:avLst/>
                <a:gdLst>
                  <a:gd name="T0" fmla="*/ 11 w 543"/>
                  <a:gd name="T1" fmla="*/ 2168 h 2169"/>
                  <a:gd name="T2" fmla="*/ 11 w 543"/>
                  <a:gd name="T3" fmla="*/ 2168 h 2169"/>
                  <a:gd name="T4" fmla="*/ 4 w 543"/>
                  <a:gd name="T5" fmla="*/ 2165 h 2169"/>
                  <a:gd name="T6" fmla="*/ 4 w 543"/>
                  <a:gd name="T7" fmla="*/ 2165 h 2169"/>
                  <a:gd name="T8" fmla="*/ 4 w 543"/>
                  <a:gd name="T9" fmla="*/ 2152 h 2169"/>
                  <a:gd name="T10" fmla="*/ 4 w 543"/>
                  <a:gd name="T11" fmla="*/ 2152 h 2169"/>
                  <a:gd name="T12" fmla="*/ 449 w 543"/>
                  <a:gd name="T13" fmla="*/ 1222 h 2169"/>
                  <a:gd name="T14" fmla="*/ 449 w 543"/>
                  <a:gd name="T15" fmla="*/ 1222 h 2169"/>
                  <a:gd name="T16" fmla="*/ 60 w 543"/>
                  <a:gd name="T17" fmla="*/ 17 h 2169"/>
                  <a:gd name="T18" fmla="*/ 60 w 543"/>
                  <a:gd name="T19" fmla="*/ 17 h 2169"/>
                  <a:gd name="T20" fmla="*/ 61 w 543"/>
                  <a:gd name="T21" fmla="*/ 3 h 2169"/>
                  <a:gd name="T22" fmla="*/ 61 w 543"/>
                  <a:gd name="T23" fmla="*/ 3 h 2169"/>
                  <a:gd name="T24" fmla="*/ 75 w 543"/>
                  <a:gd name="T25" fmla="*/ 5 h 2169"/>
                  <a:gd name="T26" fmla="*/ 75 w 543"/>
                  <a:gd name="T27" fmla="*/ 5 h 2169"/>
                  <a:gd name="T28" fmla="*/ 468 w 543"/>
                  <a:gd name="T29" fmla="*/ 1224 h 2169"/>
                  <a:gd name="T30" fmla="*/ 468 w 543"/>
                  <a:gd name="T31" fmla="*/ 1224 h 2169"/>
                  <a:gd name="T32" fmla="*/ 17 w 543"/>
                  <a:gd name="T33" fmla="*/ 2166 h 2169"/>
                  <a:gd name="T34" fmla="*/ 17 w 543"/>
                  <a:gd name="T35" fmla="*/ 2166 h 2169"/>
                  <a:gd name="T36" fmla="*/ 11 w 543"/>
                  <a:gd name="T37" fmla="*/ 2168 h 2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3" h="2169">
                    <a:moveTo>
                      <a:pt x="11" y="2168"/>
                    </a:moveTo>
                    <a:lnTo>
                      <a:pt x="11" y="2168"/>
                    </a:lnTo>
                    <a:cubicBezTo>
                      <a:pt x="8" y="2168"/>
                      <a:pt x="6" y="2167"/>
                      <a:pt x="4" y="2165"/>
                    </a:cubicBezTo>
                    <a:lnTo>
                      <a:pt x="4" y="2165"/>
                    </a:lnTo>
                    <a:cubicBezTo>
                      <a:pt x="0" y="2161"/>
                      <a:pt x="1" y="2155"/>
                      <a:pt x="4" y="2152"/>
                    </a:cubicBezTo>
                    <a:lnTo>
                      <a:pt x="4" y="2152"/>
                    </a:lnTo>
                    <a:cubicBezTo>
                      <a:pt x="8" y="2148"/>
                      <a:pt x="383" y="1793"/>
                      <a:pt x="449" y="1222"/>
                    </a:cubicBezTo>
                    <a:lnTo>
                      <a:pt x="449" y="1222"/>
                    </a:lnTo>
                    <a:cubicBezTo>
                      <a:pt x="523" y="579"/>
                      <a:pt x="65" y="23"/>
                      <a:pt x="60" y="17"/>
                    </a:cubicBezTo>
                    <a:lnTo>
                      <a:pt x="60" y="17"/>
                    </a:lnTo>
                    <a:cubicBezTo>
                      <a:pt x="57" y="13"/>
                      <a:pt x="57" y="7"/>
                      <a:pt x="61" y="3"/>
                    </a:cubicBezTo>
                    <a:lnTo>
                      <a:pt x="61" y="3"/>
                    </a:lnTo>
                    <a:cubicBezTo>
                      <a:pt x="65" y="0"/>
                      <a:pt x="72" y="1"/>
                      <a:pt x="75" y="5"/>
                    </a:cubicBezTo>
                    <a:lnTo>
                      <a:pt x="75" y="5"/>
                    </a:lnTo>
                    <a:cubicBezTo>
                      <a:pt x="79" y="10"/>
                      <a:pt x="542" y="573"/>
                      <a:pt x="468" y="1224"/>
                    </a:cubicBezTo>
                    <a:lnTo>
                      <a:pt x="468" y="1224"/>
                    </a:lnTo>
                    <a:cubicBezTo>
                      <a:pt x="401" y="1802"/>
                      <a:pt x="21" y="2161"/>
                      <a:pt x="17" y="2166"/>
                    </a:cubicBezTo>
                    <a:lnTo>
                      <a:pt x="17" y="2166"/>
                    </a:lnTo>
                    <a:cubicBezTo>
                      <a:pt x="15" y="2167"/>
                      <a:pt x="14" y="2168"/>
                      <a:pt x="11" y="2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43">
                <a:extLst>
                  <a:ext uri="{FF2B5EF4-FFF2-40B4-BE49-F238E27FC236}">
                    <a16:creationId xmlns:a16="http://schemas.microsoft.com/office/drawing/2014/main" id="{75EAE5FE-962E-44E1-9077-5D172E07F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6896" y="8225610"/>
                <a:ext cx="646242" cy="710067"/>
              </a:xfrm>
              <a:custGeom>
                <a:avLst/>
                <a:gdLst>
                  <a:gd name="T0" fmla="*/ 633 w 716"/>
                  <a:gd name="T1" fmla="*/ 66 h 784"/>
                  <a:gd name="T2" fmla="*/ 633 w 716"/>
                  <a:gd name="T3" fmla="*/ 66 h 784"/>
                  <a:gd name="T4" fmla="*/ 295 w 716"/>
                  <a:gd name="T5" fmla="*/ 187 h 784"/>
                  <a:gd name="T6" fmla="*/ 295 w 716"/>
                  <a:gd name="T7" fmla="*/ 187 h 784"/>
                  <a:gd name="T8" fmla="*/ 212 w 716"/>
                  <a:gd name="T9" fmla="*/ 353 h 784"/>
                  <a:gd name="T10" fmla="*/ 212 w 716"/>
                  <a:gd name="T11" fmla="*/ 353 h 784"/>
                  <a:gd name="T12" fmla="*/ 188 w 716"/>
                  <a:gd name="T13" fmla="*/ 397 h 784"/>
                  <a:gd name="T14" fmla="*/ 188 w 716"/>
                  <a:gd name="T15" fmla="*/ 397 h 784"/>
                  <a:gd name="T16" fmla="*/ 129 w 716"/>
                  <a:gd name="T17" fmla="*/ 424 h 784"/>
                  <a:gd name="T18" fmla="*/ 129 w 716"/>
                  <a:gd name="T19" fmla="*/ 424 h 784"/>
                  <a:gd name="T20" fmla="*/ 44 w 716"/>
                  <a:gd name="T21" fmla="*/ 465 h 784"/>
                  <a:gd name="T22" fmla="*/ 44 w 716"/>
                  <a:gd name="T23" fmla="*/ 465 h 784"/>
                  <a:gd name="T24" fmla="*/ 146 w 716"/>
                  <a:gd name="T25" fmla="*/ 705 h 784"/>
                  <a:gd name="T26" fmla="*/ 146 w 716"/>
                  <a:gd name="T27" fmla="*/ 705 h 784"/>
                  <a:gd name="T28" fmla="*/ 406 w 716"/>
                  <a:gd name="T29" fmla="*/ 721 h 784"/>
                  <a:gd name="T30" fmla="*/ 406 w 716"/>
                  <a:gd name="T31" fmla="*/ 721 h 784"/>
                  <a:gd name="T32" fmla="*/ 419 w 716"/>
                  <a:gd name="T33" fmla="*/ 638 h 784"/>
                  <a:gd name="T34" fmla="*/ 419 w 716"/>
                  <a:gd name="T35" fmla="*/ 638 h 784"/>
                  <a:gd name="T36" fmla="*/ 425 w 716"/>
                  <a:gd name="T37" fmla="*/ 579 h 784"/>
                  <a:gd name="T38" fmla="*/ 425 w 716"/>
                  <a:gd name="T39" fmla="*/ 579 h 784"/>
                  <a:gd name="T40" fmla="*/ 464 w 716"/>
                  <a:gd name="T41" fmla="*/ 536 h 784"/>
                  <a:gd name="T42" fmla="*/ 464 w 716"/>
                  <a:gd name="T43" fmla="*/ 536 h 784"/>
                  <a:gd name="T44" fmla="*/ 594 w 716"/>
                  <a:gd name="T45" fmla="*/ 423 h 784"/>
                  <a:gd name="T46" fmla="*/ 594 w 716"/>
                  <a:gd name="T47" fmla="*/ 423 h 784"/>
                  <a:gd name="T48" fmla="*/ 633 w 716"/>
                  <a:gd name="T49" fmla="*/ 66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6" h="784">
                    <a:moveTo>
                      <a:pt x="633" y="66"/>
                    </a:moveTo>
                    <a:lnTo>
                      <a:pt x="633" y="66"/>
                    </a:lnTo>
                    <a:cubicBezTo>
                      <a:pt x="550" y="0"/>
                      <a:pt x="398" y="55"/>
                      <a:pt x="295" y="187"/>
                    </a:cubicBezTo>
                    <a:lnTo>
                      <a:pt x="295" y="187"/>
                    </a:lnTo>
                    <a:cubicBezTo>
                      <a:pt x="253" y="241"/>
                      <a:pt x="225" y="298"/>
                      <a:pt x="212" y="353"/>
                    </a:cubicBezTo>
                    <a:lnTo>
                      <a:pt x="212" y="353"/>
                    </a:lnTo>
                    <a:cubicBezTo>
                      <a:pt x="208" y="370"/>
                      <a:pt x="200" y="384"/>
                      <a:pt x="188" y="397"/>
                    </a:cubicBezTo>
                    <a:lnTo>
                      <a:pt x="188" y="397"/>
                    </a:lnTo>
                    <a:cubicBezTo>
                      <a:pt x="172" y="412"/>
                      <a:pt x="152" y="422"/>
                      <a:pt x="129" y="424"/>
                    </a:cubicBezTo>
                    <a:lnTo>
                      <a:pt x="129" y="424"/>
                    </a:lnTo>
                    <a:cubicBezTo>
                      <a:pt x="92" y="426"/>
                      <a:pt x="62" y="440"/>
                      <a:pt x="44" y="465"/>
                    </a:cubicBezTo>
                    <a:lnTo>
                      <a:pt x="44" y="465"/>
                    </a:lnTo>
                    <a:cubicBezTo>
                      <a:pt x="0" y="527"/>
                      <a:pt x="47" y="634"/>
                      <a:pt x="146" y="705"/>
                    </a:cubicBezTo>
                    <a:lnTo>
                      <a:pt x="146" y="705"/>
                    </a:lnTo>
                    <a:cubicBezTo>
                      <a:pt x="246" y="775"/>
                      <a:pt x="362" y="783"/>
                      <a:pt x="406" y="721"/>
                    </a:cubicBezTo>
                    <a:lnTo>
                      <a:pt x="406" y="721"/>
                    </a:lnTo>
                    <a:cubicBezTo>
                      <a:pt x="422" y="699"/>
                      <a:pt x="426" y="669"/>
                      <a:pt x="419" y="638"/>
                    </a:cubicBezTo>
                    <a:lnTo>
                      <a:pt x="419" y="638"/>
                    </a:lnTo>
                    <a:cubicBezTo>
                      <a:pt x="415" y="618"/>
                      <a:pt x="417" y="598"/>
                      <a:pt x="425" y="579"/>
                    </a:cubicBezTo>
                    <a:lnTo>
                      <a:pt x="425" y="579"/>
                    </a:lnTo>
                    <a:cubicBezTo>
                      <a:pt x="433" y="561"/>
                      <a:pt x="446" y="546"/>
                      <a:pt x="464" y="536"/>
                    </a:cubicBezTo>
                    <a:lnTo>
                      <a:pt x="464" y="536"/>
                    </a:lnTo>
                    <a:cubicBezTo>
                      <a:pt x="510" y="511"/>
                      <a:pt x="555" y="472"/>
                      <a:pt x="594" y="423"/>
                    </a:cubicBezTo>
                    <a:lnTo>
                      <a:pt x="594" y="423"/>
                    </a:lnTo>
                    <a:cubicBezTo>
                      <a:pt x="698" y="291"/>
                      <a:pt x="715" y="131"/>
                      <a:pt x="633" y="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44">
                <a:extLst>
                  <a:ext uri="{FF2B5EF4-FFF2-40B4-BE49-F238E27FC236}">
                    <a16:creationId xmlns:a16="http://schemas.microsoft.com/office/drawing/2014/main" id="{1686CAEF-F06D-45EB-804C-0DD6D7F14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6896" y="8225610"/>
                <a:ext cx="646242" cy="710067"/>
              </a:xfrm>
              <a:custGeom>
                <a:avLst/>
                <a:gdLst>
                  <a:gd name="T0" fmla="*/ 633 w 716"/>
                  <a:gd name="T1" fmla="*/ 66 h 784"/>
                  <a:gd name="T2" fmla="*/ 633 w 716"/>
                  <a:gd name="T3" fmla="*/ 66 h 784"/>
                  <a:gd name="T4" fmla="*/ 295 w 716"/>
                  <a:gd name="T5" fmla="*/ 187 h 784"/>
                  <a:gd name="T6" fmla="*/ 295 w 716"/>
                  <a:gd name="T7" fmla="*/ 187 h 784"/>
                  <a:gd name="T8" fmla="*/ 212 w 716"/>
                  <a:gd name="T9" fmla="*/ 353 h 784"/>
                  <a:gd name="T10" fmla="*/ 212 w 716"/>
                  <a:gd name="T11" fmla="*/ 353 h 784"/>
                  <a:gd name="T12" fmla="*/ 188 w 716"/>
                  <a:gd name="T13" fmla="*/ 397 h 784"/>
                  <a:gd name="T14" fmla="*/ 188 w 716"/>
                  <a:gd name="T15" fmla="*/ 397 h 784"/>
                  <a:gd name="T16" fmla="*/ 129 w 716"/>
                  <a:gd name="T17" fmla="*/ 424 h 784"/>
                  <a:gd name="T18" fmla="*/ 129 w 716"/>
                  <a:gd name="T19" fmla="*/ 424 h 784"/>
                  <a:gd name="T20" fmla="*/ 44 w 716"/>
                  <a:gd name="T21" fmla="*/ 465 h 784"/>
                  <a:gd name="T22" fmla="*/ 44 w 716"/>
                  <a:gd name="T23" fmla="*/ 465 h 784"/>
                  <a:gd name="T24" fmla="*/ 146 w 716"/>
                  <a:gd name="T25" fmla="*/ 705 h 784"/>
                  <a:gd name="T26" fmla="*/ 146 w 716"/>
                  <a:gd name="T27" fmla="*/ 705 h 784"/>
                  <a:gd name="T28" fmla="*/ 406 w 716"/>
                  <a:gd name="T29" fmla="*/ 721 h 784"/>
                  <a:gd name="T30" fmla="*/ 406 w 716"/>
                  <a:gd name="T31" fmla="*/ 721 h 784"/>
                  <a:gd name="T32" fmla="*/ 419 w 716"/>
                  <a:gd name="T33" fmla="*/ 638 h 784"/>
                  <a:gd name="T34" fmla="*/ 419 w 716"/>
                  <a:gd name="T35" fmla="*/ 638 h 784"/>
                  <a:gd name="T36" fmla="*/ 425 w 716"/>
                  <a:gd name="T37" fmla="*/ 579 h 784"/>
                  <a:gd name="T38" fmla="*/ 425 w 716"/>
                  <a:gd name="T39" fmla="*/ 579 h 784"/>
                  <a:gd name="T40" fmla="*/ 464 w 716"/>
                  <a:gd name="T41" fmla="*/ 536 h 784"/>
                  <a:gd name="T42" fmla="*/ 464 w 716"/>
                  <a:gd name="T43" fmla="*/ 536 h 784"/>
                  <a:gd name="T44" fmla="*/ 594 w 716"/>
                  <a:gd name="T45" fmla="*/ 423 h 784"/>
                  <a:gd name="T46" fmla="*/ 594 w 716"/>
                  <a:gd name="T47" fmla="*/ 423 h 784"/>
                  <a:gd name="T48" fmla="*/ 633 w 716"/>
                  <a:gd name="T49" fmla="*/ 66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6" h="784">
                    <a:moveTo>
                      <a:pt x="633" y="66"/>
                    </a:moveTo>
                    <a:lnTo>
                      <a:pt x="633" y="66"/>
                    </a:lnTo>
                    <a:cubicBezTo>
                      <a:pt x="550" y="0"/>
                      <a:pt x="398" y="55"/>
                      <a:pt x="295" y="187"/>
                    </a:cubicBezTo>
                    <a:lnTo>
                      <a:pt x="295" y="187"/>
                    </a:lnTo>
                    <a:cubicBezTo>
                      <a:pt x="253" y="241"/>
                      <a:pt x="225" y="298"/>
                      <a:pt x="212" y="353"/>
                    </a:cubicBezTo>
                    <a:lnTo>
                      <a:pt x="212" y="353"/>
                    </a:lnTo>
                    <a:cubicBezTo>
                      <a:pt x="208" y="370"/>
                      <a:pt x="200" y="384"/>
                      <a:pt x="188" y="397"/>
                    </a:cubicBezTo>
                    <a:lnTo>
                      <a:pt x="188" y="397"/>
                    </a:lnTo>
                    <a:cubicBezTo>
                      <a:pt x="172" y="412"/>
                      <a:pt x="152" y="422"/>
                      <a:pt x="129" y="424"/>
                    </a:cubicBezTo>
                    <a:lnTo>
                      <a:pt x="129" y="424"/>
                    </a:lnTo>
                    <a:cubicBezTo>
                      <a:pt x="92" y="426"/>
                      <a:pt x="62" y="440"/>
                      <a:pt x="44" y="465"/>
                    </a:cubicBezTo>
                    <a:lnTo>
                      <a:pt x="44" y="465"/>
                    </a:lnTo>
                    <a:cubicBezTo>
                      <a:pt x="0" y="527"/>
                      <a:pt x="47" y="634"/>
                      <a:pt x="146" y="705"/>
                    </a:cubicBezTo>
                    <a:lnTo>
                      <a:pt x="146" y="705"/>
                    </a:lnTo>
                    <a:cubicBezTo>
                      <a:pt x="246" y="775"/>
                      <a:pt x="362" y="783"/>
                      <a:pt x="406" y="721"/>
                    </a:cubicBezTo>
                    <a:lnTo>
                      <a:pt x="406" y="721"/>
                    </a:lnTo>
                    <a:cubicBezTo>
                      <a:pt x="422" y="699"/>
                      <a:pt x="426" y="669"/>
                      <a:pt x="419" y="638"/>
                    </a:cubicBezTo>
                    <a:lnTo>
                      <a:pt x="419" y="638"/>
                    </a:lnTo>
                    <a:cubicBezTo>
                      <a:pt x="415" y="618"/>
                      <a:pt x="417" y="598"/>
                      <a:pt x="425" y="579"/>
                    </a:cubicBezTo>
                    <a:lnTo>
                      <a:pt x="425" y="579"/>
                    </a:lnTo>
                    <a:cubicBezTo>
                      <a:pt x="433" y="561"/>
                      <a:pt x="446" y="546"/>
                      <a:pt x="464" y="536"/>
                    </a:cubicBezTo>
                    <a:lnTo>
                      <a:pt x="464" y="536"/>
                    </a:lnTo>
                    <a:cubicBezTo>
                      <a:pt x="510" y="511"/>
                      <a:pt x="555" y="472"/>
                      <a:pt x="594" y="423"/>
                    </a:cubicBezTo>
                    <a:lnTo>
                      <a:pt x="594" y="423"/>
                    </a:lnTo>
                    <a:cubicBezTo>
                      <a:pt x="698" y="291"/>
                      <a:pt x="715" y="131"/>
                      <a:pt x="633" y="6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45">
                <a:extLst>
                  <a:ext uri="{FF2B5EF4-FFF2-40B4-BE49-F238E27FC236}">
                    <a16:creationId xmlns:a16="http://schemas.microsoft.com/office/drawing/2014/main" id="{4AB4F61D-13C2-4F7F-9F5A-B57CDD1FF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8864" y="8241566"/>
                <a:ext cx="622305" cy="682144"/>
              </a:xfrm>
              <a:custGeom>
                <a:avLst/>
                <a:gdLst>
                  <a:gd name="T0" fmla="*/ 535 w 689"/>
                  <a:gd name="T1" fmla="*/ 28 h 754"/>
                  <a:gd name="T2" fmla="*/ 463 w 689"/>
                  <a:gd name="T3" fmla="*/ 42 h 754"/>
                  <a:gd name="T4" fmla="*/ 290 w 689"/>
                  <a:gd name="T5" fmla="*/ 173 h 754"/>
                  <a:gd name="T6" fmla="*/ 209 w 689"/>
                  <a:gd name="T7" fmla="*/ 335 h 754"/>
                  <a:gd name="T8" fmla="*/ 183 w 689"/>
                  <a:gd name="T9" fmla="*/ 383 h 754"/>
                  <a:gd name="T10" fmla="*/ 117 w 689"/>
                  <a:gd name="T11" fmla="*/ 413 h 754"/>
                  <a:gd name="T12" fmla="*/ 39 w 689"/>
                  <a:gd name="T13" fmla="*/ 450 h 754"/>
                  <a:gd name="T14" fmla="*/ 38 w 689"/>
                  <a:gd name="T15" fmla="*/ 557 h 754"/>
                  <a:gd name="T16" fmla="*/ 140 w 689"/>
                  <a:gd name="T17" fmla="*/ 677 h 754"/>
                  <a:gd name="T18" fmla="*/ 286 w 689"/>
                  <a:gd name="T19" fmla="*/ 733 h 754"/>
                  <a:gd name="T20" fmla="*/ 386 w 689"/>
                  <a:gd name="T21" fmla="*/ 696 h 754"/>
                  <a:gd name="T22" fmla="*/ 398 w 689"/>
                  <a:gd name="T23" fmla="*/ 620 h 754"/>
                  <a:gd name="T24" fmla="*/ 404 w 689"/>
                  <a:gd name="T25" fmla="*/ 556 h 754"/>
                  <a:gd name="T26" fmla="*/ 447 w 689"/>
                  <a:gd name="T27" fmla="*/ 508 h 754"/>
                  <a:gd name="T28" fmla="*/ 574 w 689"/>
                  <a:gd name="T29" fmla="*/ 397 h 754"/>
                  <a:gd name="T30" fmla="*/ 662 w 689"/>
                  <a:gd name="T31" fmla="*/ 198 h 754"/>
                  <a:gd name="T32" fmla="*/ 615 w 689"/>
                  <a:gd name="T33" fmla="*/ 53 h 754"/>
                  <a:gd name="T34" fmla="*/ 299 w 689"/>
                  <a:gd name="T35" fmla="*/ 753 h 754"/>
                  <a:gd name="T36" fmla="*/ 284 w 689"/>
                  <a:gd name="T37" fmla="*/ 752 h 754"/>
                  <a:gd name="T38" fmla="*/ 129 w 689"/>
                  <a:gd name="T39" fmla="*/ 692 h 754"/>
                  <a:gd name="T40" fmla="*/ 21 w 689"/>
                  <a:gd name="T41" fmla="*/ 565 h 754"/>
                  <a:gd name="T42" fmla="*/ 24 w 689"/>
                  <a:gd name="T43" fmla="*/ 439 h 754"/>
                  <a:gd name="T44" fmla="*/ 116 w 689"/>
                  <a:gd name="T45" fmla="*/ 395 h 754"/>
                  <a:gd name="T46" fmla="*/ 169 w 689"/>
                  <a:gd name="T47" fmla="*/ 370 h 754"/>
                  <a:gd name="T48" fmla="*/ 191 w 689"/>
                  <a:gd name="T49" fmla="*/ 331 h 754"/>
                  <a:gd name="T50" fmla="*/ 275 w 689"/>
                  <a:gd name="T51" fmla="*/ 162 h 754"/>
                  <a:gd name="T52" fmla="*/ 456 w 689"/>
                  <a:gd name="T53" fmla="*/ 24 h 754"/>
                  <a:gd name="T54" fmla="*/ 627 w 689"/>
                  <a:gd name="T55" fmla="*/ 38 h 754"/>
                  <a:gd name="T56" fmla="*/ 680 w 689"/>
                  <a:gd name="T57" fmla="*/ 200 h 754"/>
                  <a:gd name="T58" fmla="*/ 589 w 689"/>
                  <a:gd name="T59" fmla="*/ 409 h 754"/>
                  <a:gd name="T60" fmla="*/ 456 w 689"/>
                  <a:gd name="T61" fmla="*/ 524 h 754"/>
                  <a:gd name="T62" fmla="*/ 421 w 689"/>
                  <a:gd name="T63" fmla="*/ 563 h 754"/>
                  <a:gd name="T64" fmla="*/ 416 w 689"/>
                  <a:gd name="T65" fmla="*/ 615 h 754"/>
                  <a:gd name="T66" fmla="*/ 401 w 689"/>
                  <a:gd name="T67" fmla="*/ 707 h 754"/>
                  <a:gd name="T68" fmla="*/ 299 w 689"/>
                  <a:gd name="T69" fmla="*/ 753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9" h="754">
                    <a:moveTo>
                      <a:pt x="535" y="28"/>
                    </a:moveTo>
                    <a:lnTo>
                      <a:pt x="535" y="28"/>
                    </a:lnTo>
                    <a:cubicBezTo>
                      <a:pt x="513" y="28"/>
                      <a:pt x="488" y="33"/>
                      <a:pt x="463" y="42"/>
                    </a:cubicBezTo>
                    <a:lnTo>
                      <a:pt x="463" y="42"/>
                    </a:lnTo>
                    <a:cubicBezTo>
                      <a:pt x="401" y="64"/>
                      <a:pt x="339" y="111"/>
                      <a:pt x="290" y="173"/>
                    </a:cubicBezTo>
                    <a:lnTo>
                      <a:pt x="290" y="173"/>
                    </a:lnTo>
                    <a:cubicBezTo>
                      <a:pt x="250" y="224"/>
                      <a:pt x="222" y="280"/>
                      <a:pt x="209" y="335"/>
                    </a:cubicBezTo>
                    <a:lnTo>
                      <a:pt x="209" y="335"/>
                    </a:lnTo>
                    <a:cubicBezTo>
                      <a:pt x="204" y="354"/>
                      <a:pt x="195" y="370"/>
                      <a:pt x="183" y="383"/>
                    </a:cubicBezTo>
                    <a:lnTo>
                      <a:pt x="183" y="383"/>
                    </a:lnTo>
                    <a:cubicBezTo>
                      <a:pt x="165" y="401"/>
                      <a:pt x="141" y="412"/>
                      <a:pt x="117" y="413"/>
                    </a:cubicBezTo>
                    <a:lnTo>
                      <a:pt x="117" y="413"/>
                    </a:lnTo>
                    <a:cubicBezTo>
                      <a:pt x="82" y="416"/>
                      <a:pt x="56" y="428"/>
                      <a:pt x="39" y="450"/>
                    </a:cubicBezTo>
                    <a:lnTo>
                      <a:pt x="39" y="450"/>
                    </a:lnTo>
                    <a:cubicBezTo>
                      <a:pt x="21" y="477"/>
                      <a:pt x="20" y="515"/>
                      <a:pt x="38" y="557"/>
                    </a:cubicBezTo>
                    <a:lnTo>
                      <a:pt x="38" y="557"/>
                    </a:lnTo>
                    <a:cubicBezTo>
                      <a:pt x="56" y="601"/>
                      <a:pt x="93" y="643"/>
                      <a:pt x="140" y="677"/>
                    </a:cubicBezTo>
                    <a:lnTo>
                      <a:pt x="140" y="677"/>
                    </a:lnTo>
                    <a:cubicBezTo>
                      <a:pt x="187" y="710"/>
                      <a:pt x="238" y="730"/>
                      <a:pt x="286" y="733"/>
                    </a:cubicBezTo>
                    <a:lnTo>
                      <a:pt x="286" y="733"/>
                    </a:lnTo>
                    <a:cubicBezTo>
                      <a:pt x="332" y="737"/>
                      <a:pt x="367" y="723"/>
                      <a:pt x="386" y="696"/>
                    </a:cubicBezTo>
                    <a:lnTo>
                      <a:pt x="386" y="696"/>
                    </a:lnTo>
                    <a:cubicBezTo>
                      <a:pt x="401" y="676"/>
                      <a:pt x="404" y="650"/>
                      <a:pt x="398" y="620"/>
                    </a:cubicBezTo>
                    <a:lnTo>
                      <a:pt x="398" y="620"/>
                    </a:lnTo>
                    <a:cubicBezTo>
                      <a:pt x="393" y="598"/>
                      <a:pt x="395" y="576"/>
                      <a:pt x="404" y="556"/>
                    </a:cubicBezTo>
                    <a:lnTo>
                      <a:pt x="404" y="556"/>
                    </a:lnTo>
                    <a:cubicBezTo>
                      <a:pt x="413" y="535"/>
                      <a:pt x="428" y="519"/>
                      <a:pt x="447" y="508"/>
                    </a:cubicBezTo>
                    <a:lnTo>
                      <a:pt x="447" y="508"/>
                    </a:lnTo>
                    <a:cubicBezTo>
                      <a:pt x="494" y="482"/>
                      <a:pt x="538" y="443"/>
                      <a:pt x="574" y="397"/>
                    </a:cubicBezTo>
                    <a:lnTo>
                      <a:pt x="574" y="397"/>
                    </a:lnTo>
                    <a:cubicBezTo>
                      <a:pt x="624" y="335"/>
                      <a:pt x="655" y="264"/>
                      <a:pt x="662" y="198"/>
                    </a:cubicBezTo>
                    <a:lnTo>
                      <a:pt x="662" y="198"/>
                    </a:lnTo>
                    <a:cubicBezTo>
                      <a:pt x="668" y="134"/>
                      <a:pt x="652" y="82"/>
                      <a:pt x="615" y="53"/>
                    </a:cubicBezTo>
                    <a:lnTo>
                      <a:pt x="615" y="53"/>
                    </a:lnTo>
                    <a:cubicBezTo>
                      <a:pt x="594" y="36"/>
                      <a:pt x="566" y="28"/>
                      <a:pt x="535" y="28"/>
                    </a:cubicBezTo>
                    <a:close/>
                    <a:moveTo>
                      <a:pt x="299" y="753"/>
                    </a:moveTo>
                    <a:lnTo>
                      <a:pt x="299" y="753"/>
                    </a:lnTo>
                    <a:cubicBezTo>
                      <a:pt x="294" y="753"/>
                      <a:pt x="290" y="753"/>
                      <a:pt x="284" y="752"/>
                    </a:cubicBezTo>
                    <a:lnTo>
                      <a:pt x="284" y="752"/>
                    </a:lnTo>
                    <a:cubicBezTo>
                      <a:pt x="234" y="748"/>
                      <a:pt x="179" y="728"/>
                      <a:pt x="129" y="692"/>
                    </a:cubicBezTo>
                    <a:lnTo>
                      <a:pt x="129" y="692"/>
                    </a:lnTo>
                    <a:cubicBezTo>
                      <a:pt x="79" y="657"/>
                      <a:pt x="40" y="612"/>
                      <a:pt x="21" y="565"/>
                    </a:cubicBezTo>
                    <a:lnTo>
                      <a:pt x="21" y="565"/>
                    </a:lnTo>
                    <a:cubicBezTo>
                      <a:pt x="0" y="517"/>
                      <a:pt x="2" y="472"/>
                      <a:pt x="24" y="439"/>
                    </a:cubicBezTo>
                    <a:lnTo>
                      <a:pt x="24" y="439"/>
                    </a:lnTo>
                    <a:cubicBezTo>
                      <a:pt x="44" y="412"/>
                      <a:pt x="75" y="397"/>
                      <a:pt x="116" y="395"/>
                    </a:cubicBezTo>
                    <a:lnTo>
                      <a:pt x="116" y="395"/>
                    </a:lnTo>
                    <a:cubicBezTo>
                      <a:pt x="136" y="393"/>
                      <a:pt x="155" y="385"/>
                      <a:pt x="169" y="370"/>
                    </a:cubicBezTo>
                    <a:lnTo>
                      <a:pt x="169" y="370"/>
                    </a:lnTo>
                    <a:cubicBezTo>
                      <a:pt x="179" y="360"/>
                      <a:pt x="187" y="346"/>
                      <a:pt x="191" y="331"/>
                    </a:cubicBezTo>
                    <a:lnTo>
                      <a:pt x="191" y="331"/>
                    </a:lnTo>
                    <a:cubicBezTo>
                      <a:pt x="204" y="273"/>
                      <a:pt x="234" y="214"/>
                      <a:pt x="275" y="162"/>
                    </a:cubicBezTo>
                    <a:lnTo>
                      <a:pt x="275" y="162"/>
                    </a:lnTo>
                    <a:cubicBezTo>
                      <a:pt x="327" y="97"/>
                      <a:pt x="391" y="48"/>
                      <a:pt x="456" y="24"/>
                    </a:cubicBezTo>
                    <a:lnTo>
                      <a:pt x="456" y="24"/>
                    </a:lnTo>
                    <a:cubicBezTo>
                      <a:pt x="524" y="0"/>
                      <a:pt x="584" y="5"/>
                      <a:pt x="627" y="38"/>
                    </a:cubicBezTo>
                    <a:lnTo>
                      <a:pt x="627" y="38"/>
                    </a:lnTo>
                    <a:cubicBezTo>
                      <a:pt x="670" y="72"/>
                      <a:pt x="688" y="130"/>
                      <a:pt x="680" y="200"/>
                    </a:cubicBezTo>
                    <a:lnTo>
                      <a:pt x="680" y="200"/>
                    </a:lnTo>
                    <a:cubicBezTo>
                      <a:pt x="673" y="269"/>
                      <a:pt x="641" y="343"/>
                      <a:pt x="589" y="409"/>
                    </a:cubicBezTo>
                    <a:lnTo>
                      <a:pt x="589" y="409"/>
                    </a:lnTo>
                    <a:cubicBezTo>
                      <a:pt x="551" y="457"/>
                      <a:pt x="505" y="498"/>
                      <a:pt x="456" y="524"/>
                    </a:cubicBezTo>
                    <a:lnTo>
                      <a:pt x="456" y="524"/>
                    </a:lnTo>
                    <a:cubicBezTo>
                      <a:pt x="441" y="534"/>
                      <a:pt x="428" y="546"/>
                      <a:pt x="421" y="563"/>
                    </a:cubicBezTo>
                    <a:lnTo>
                      <a:pt x="421" y="563"/>
                    </a:lnTo>
                    <a:cubicBezTo>
                      <a:pt x="414" y="580"/>
                      <a:pt x="413" y="598"/>
                      <a:pt x="416" y="615"/>
                    </a:cubicBezTo>
                    <a:lnTo>
                      <a:pt x="416" y="615"/>
                    </a:lnTo>
                    <a:cubicBezTo>
                      <a:pt x="424" y="651"/>
                      <a:pt x="419" y="683"/>
                      <a:pt x="401" y="707"/>
                    </a:cubicBezTo>
                    <a:lnTo>
                      <a:pt x="401" y="707"/>
                    </a:lnTo>
                    <a:cubicBezTo>
                      <a:pt x="381" y="737"/>
                      <a:pt x="345" y="753"/>
                      <a:pt x="299" y="7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46">
                <a:extLst>
                  <a:ext uri="{FF2B5EF4-FFF2-40B4-BE49-F238E27FC236}">
                    <a16:creationId xmlns:a16="http://schemas.microsoft.com/office/drawing/2014/main" id="{023A7385-569B-4833-9A6A-5D1201B56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9460" y="8464958"/>
                <a:ext cx="642252" cy="522579"/>
              </a:xfrm>
              <a:custGeom>
                <a:avLst/>
                <a:gdLst>
                  <a:gd name="T0" fmla="*/ 10 w 709"/>
                  <a:gd name="T1" fmla="*/ 577 h 578"/>
                  <a:gd name="T2" fmla="*/ 10 w 709"/>
                  <a:gd name="T3" fmla="*/ 577 h 578"/>
                  <a:gd name="T4" fmla="*/ 1 w 709"/>
                  <a:gd name="T5" fmla="*/ 569 h 578"/>
                  <a:gd name="T6" fmla="*/ 1 w 709"/>
                  <a:gd name="T7" fmla="*/ 569 h 578"/>
                  <a:gd name="T8" fmla="*/ 9 w 709"/>
                  <a:gd name="T9" fmla="*/ 559 h 578"/>
                  <a:gd name="T10" fmla="*/ 9 w 709"/>
                  <a:gd name="T11" fmla="*/ 559 h 578"/>
                  <a:gd name="T12" fmla="*/ 689 w 709"/>
                  <a:gd name="T13" fmla="*/ 7 h 578"/>
                  <a:gd name="T14" fmla="*/ 689 w 709"/>
                  <a:gd name="T15" fmla="*/ 7 h 578"/>
                  <a:gd name="T16" fmla="*/ 701 w 709"/>
                  <a:gd name="T17" fmla="*/ 2 h 578"/>
                  <a:gd name="T18" fmla="*/ 701 w 709"/>
                  <a:gd name="T19" fmla="*/ 2 h 578"/>
                  <a:gd name="T20" fmla="*/ 706 w 709"/>
                  <a:gd name="T21" fmla="*/ 14 h 578"/>
                  <a:gd name="T22" fmla="*/ 706 w 709"/>
                  <a:gd name="T23" fmla="*/ 14 h 578"/>
                  <a:gd name="T24" fmla="*/ 13 w 709"/>
                  <a:gd name="T25" fmla="*/ 577 h 578"/>
                  <a:gd name="T26" fmla="*/ 13 w 709"/>
                  <a:gd name="T27" fmla="*/ 577 h 578"/>
                  <a:gd name="T28" fmla="*/ 10 w 709"/>
                  <a:gd name="T29" fmla="*/ 577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9" h="578">
                    <a:moveTo>
                      <a:pt x="10" y="577"/>
                    </a:moveTo>
                    <a:lnTo>
                      <a:pt x="10" y="577"/>
                    </a:lnTo>
                    <a:cubicBezTo>
                      <a:pt x="6" y="577"/>
                      <a:pt x="2" y="575"/>
                      <a:pt x="1" y="569"/>
                    </a:cubicBezTo>
                    <a:lnTo>
                      <a:pt x="1" y="569"/>
                    </a:lnTo>
                    <a:cubicBezTo>
                      <a:pt x="0" y="564"/>
                      <a:pt x="4" y="559"/>
                      <a:pt x="9" y="559"/>
                    </a:cubicBezTo>
                    <a:lnTo>
                      <a:pt x="9" y="559"/>
                    </a:lnTo>
                    <a:cubicBezTo>
                      <a:pt x="488" y="450"/>
                      <a:pt x="686" y="11"/>
                      <a:pt x="689" y="7"/>
                    </a:cubicBezTo>
                    <a:lnTo>
                      <a:pt x="689" y="7"/>
                    </a:lnTo>
                    <a:cubicBezTo>
                      <a:pt x="691" y="2"/>
                      <a:pt x="697" y="0"/>
                      <a:pt x="701" y="2"/>
                    </a:cubicBezTo>
                    <a:lnTo>
                      <a:pt x="701" y="2"/>
                    </a:lnTo>
                    <a:cubicBezTo>
                      <a:pt x="706" y="5"/>
                      <a:pt x="708" y="10"/>
                      <a:pt x="706" y="14"/>
                    </a:cubicBezTo>
                    <a:lnTo>
                      <a:pt x="706" y="14"/>
                    </a:lnTo>
                    <a:cubicBezTo>
                      <a:pt x="704" y="20"/>
                      <a:pt x="501" y="466"/>
                      <a:pt x="13" y="577"/>
                    </a:cubicBezTo>
                    <a:lnTo>
                      <a:pt x="13" y="577"/>
                    </a:lnTo>
                    <a:cubicBezTo>
                      <a:pt x="12" y="577"/>
                      <a:pt x="11" y="577"/>
                      <a:pt x="10" y="5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51">
                <a:extLst>
                  <a:ext uri="{FF2B5EF4-FFF2-40B4-BE49-F238E27FC236}">
                    <a16:creationId xmlns:a16="http://schemas.microsoft.com/office/drawing/2014/main" id="{E94B5D50-1206-4E1E-A47B-B4A8AAF9B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7172" y="5692507"/>
                <a:ext cx="131641" cy="347054"/>
              </a:xfrm>
              <a:custGeom>
                <a:avLst/>
                <a:gdLst>
                  <a:gd name="T0" fmla="*/ 109 w 145"/>
                  <a:gd name="T1" fmla="*/ 384 h 385"/>
                  <a:gd name="T2" fmla="*/ 109 w 145"/>
                  <a:gd name="T3" fmla="*/ 384 h 385"/>
                  <a:gd name="T4" fmla="*/ 100 w 145"/>
                  <a:gd name="T5" fmla="*/ 379 h 385"/>
                  <a:gd name="T6" fmla="*/ 100 w 145"/>
                  <a:gd name="T7" fmla="*/ 379 h 385"/>
                  <a:gd name="T8" fmla="*/ 126 w 145"/>
                  <a:gd name="T9" fmla="*/ 5 h 385"/>
                  <a:gd name="T10" fmla="*/ 126 w 145"/>
                  <a:gd name="T11" fmla="*/ 5 h 385"/>
                  <a:gd name="T12" fmla="*/ 139 w 145"/>
                  <a:gd name="T13" fmla="*/ 2 h 385"/>
                  <a:gd name="T14" fmla="*/ 139 w 145"/>
                  <a:gd name="T15" fmla="*/ 2 h 385"/>
                  <a:gd name="T16" fmla="*/ 141 w 145"/>
                  <a:gd name="T17" fmla="*/ 15 h 385"/>
                  <a:gd name="T18" fmla="*/ 141 w 145"/>
                  <a:gd name="T19" fmla="*/ 15 h 385"/>
                  <a:gd name="T20" fmla="*/ 117 w 145"/>
                  <a:gd name="T21" fmla="*/ 371 h 385"/>
                  <a:gd name="T22" fmla="*/ 117 w 145"/>
                  <a:gd name="T23" fmla="*/ 371 h 385"/>
                  <a:gd name="T24" fmla="*/ 113 w 145"/>
                  <a:gd name="T25" fmla="*/ 383 h 385"/>
                  <a:gd name="T26" fmla="*/ 113 w 145"/>
                  <a:gd name="T27" fmla="*/ 383 h 385"/>
                  <a:gd name="T28" fmla="*/ 109 w 145"/>
                  <a:gd name="T29" fmla="*/ 384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5" h="385">
                    <a:moveTo>
                      <a:pt x="109" y="384"/>
                    </a:moveTo>
                    <a:lnTo>
                      <a:pt x="109" y="384"/>
                    </a:lnTo>
                    <a:cubicBezTo>
                      <a:pt x="105" y="384"/>
                      <a:pt x="102" y="383"/>
                      <a:pt x="100" y="379"/>
                    </a:cubicBezTo>
                    <a:lnTo>
                      <a:pt x="100" y="379"/>
                    </a:lnTo>
                    <a:cubicBezTo>
                      <a:pt x="99" y="377"/>
                      <a:pt x="0" y="179"/>
                      <a:pt x="126" y="5"/>
                    </a:cubicBezTo>
                    <a:lnTo>
                      <a:pt x="126" y="5"/>
                    </a:lnTo>
                    <a:cubicBezTo>
                      <a:pt x="129" y="0"/>
                      <a:pt x="135" y="0"/>
                      <a:pt x="139" y="2"/>
                    </a:cubicBezTo>
                    <a:lnTo>
                      <a:pt x="139" y="2"/>
                    </a:lnTo>
                    <a:cubicBezTo>
                      <a:pt x="143" y="6"/>
                      <a:pt x="144" y="11"/>
                      <a:pt x="141" y="15"/>
                    </a:cubicBezTo>
                    <a:lnTo>
                      <a:pt x="141" y="15"/>
                    </a:lnTo>
                    <a:cubicBezTo>
                      <a:pt x="22" y="181"/>
                      <a:pt x="116" y="368"/>
                      <a:pt x="117" y="371"/>
                    </a:cubicBezTo>
                    <a:lnTo>
                      <a:pt x="117" y="371"/>
                    </a:lnTo>
                    <a:cubicBezTo>
                      <a:pt x="120" y="375"/>
                      <a:pt x="118" y="381"/>
                      <a:pt x="113" y="383"/>
                    </a:cubicBezTo>
                    <a:lnTo>
                      <a:pt x="113" y="383"/>
                    </a:lnTo>
                    <a:cubicBezTo>
                      <a:pt x="112" y="383"/>
                      <a:pt x="110" y="384"/>
                      <a:pt x="109" y="3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52">
                <a:extLst>
                  <a:ext uri="{FF2B5EF4-FFF2-40B4-BE49-F238E27FC236}">
                    <a16:creationId xmlns:a16="http://schemas.microsoft.com/office/drawing/2014/main" id="{088B1522-7854-48FB-816C-F12BE12C1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9680" y="5828138"/>
                <a:ext cx="291209" cy="223392"/>
              </a:xfrm>
              <a:custGeom>
                <a:avLst/>
                <a:gdLst>
                  <a:gd name="T0" fmla="*/ 179 w 321"/>
                  <a:gd name="T1" fmla="*/ 36 h 246"/>
                  <a:gd name="T2" fmla="*/ 179 w 321"/>
                  <a:gd name="T3" fmla="*/ 36 h 246"/>
                  <a:gd name="T4" fmla="*/ 304 w 321"/>
                  <a:gd name="T5" fmla="*/ 217 h 246"/>
                  <a:gd name="T6" fmla="*/ 304 w 321"/>
                  <a:gd name="T7" fmla="*/ 217 h 246"/>
                  <a:gd name="T8" fmla="*/ 85 w 321"/>
                  <a:gd name="T9" fmla="*/ 188 h 246"/>
                  <a:gd name="T10" fmla="*/ 85 w 321"/>
                  <a:gd name="T11" fmla="*/ 188 h 246"/>
                  <a:gd name="T12" fmla="*/ 25 w 321"/>
                  <a:gd name="T13" fmla="*/ 46 h 246"/>
                  <a:gd name="T14" fmla="*/ 25 w 321"/>
                  <a:gd name="T15" fmla="*/ 46 h 246"/>
                  <a:gd name="T16" fmla="*/ 179 w 321"/>
                  <a:gd name="T17" fmla="*/ 3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246">
                    <a:moveTo>
                      <a:pt x="179" y="36"/>
                    </a:moveTo>
                    <a:lnTo>
                      <a:pt x="179" y="36"/>
                    </a:lnTo>
                    <a:cubicBezTo>
                      <a:pt x="238" y="72"/>
                      <a:pt x="320" y="189"/>
                      <a:pt x="304" y="217"/>
                    </a:cubicBezTo>
                    <a:lnTo>
                      <a:pt x="304" y="217"/>
                    </a:lnTo>
                    <a:cubicBezTo>
                      <a:pt x="286" y="245"/>
                      <a:pt x="144" y="224"/>
                      <a:pt x="85" y="188"/>
                    </a:cubicBezTo>
                    <a:lnTo>
                      <a:pt x="85" y="188"/>
                    </a:lnTo>
                    <a:cubicBezTo>
                      <a:pt x="26" y="151"/>
                      <a:pt x="0" y="88"/>
                      <a:pt x="25" y="46"/>
                    </a:cubicBezTo>
                    <a:lnTo>
                      <a:pt x="25" y="46"/>
                    </a:lnTo>
                    <a:cubicBezTo>
                      <a:pt x="52" y="4"/>
                      <a:pt x="121" y="0"/>
                      <a:pt x="179" y="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53">
                <a:extLst>
                  <a:ext uri="{FF2B5EF4-FFF2-40B4-BE49-F238E27FC236}">
                    <a16:creationId xmlns:a16="http://schemas.microsoft.com/office/drawing/2014/main" id="{7B187AE0-4E84-42E2-BB76-1524016DF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9680" y="5828138"/>
                <a:ext cx="291209" cy="215414"/>
              </a:xfrm>
              <a:custGeom>
                <a:avLst/>
                <a:gdLst>
                  <a:gd name="T0" fmla="*/ 96 w 323"/>
                  <a:gd name="T1" fmla="*/ 20 h 239"/>
                  <a:gd name="T2" fmla="*/ 96 w 323"/>
                  <a:gd name="T3" fmla="*/ 20 h 239"/>
                  <a:gd name="T4" fmla="*/ 87 w 323"/>
                  <a:gd name="T5" fmla="*/ 20 h 239"/>
                  <a:gd name="T6" fmla="*/ 87 w 323"/>
                  <a:gd name="T7" fmla="*/ 20 h 239"/>
                  <a:gd name="T8" fmla="*/ 31 w 323"/>
                  <a:gd name="T9" fmla="*/ 50 h 239"/>
                  <a:gd name="T10" fmla="*/ 31 w 323"/>
                  <a:gd name="T11" fmla="*/ 50 h 239"/>
                  <a:gd name="T12" fmla="*/ 30 w 323"/>
                  <a:gd name="T13" fmla="*/ 114 h 239"/>
                  <a:gd name="T14" fmla="*/ 30 w 323"/>
                  <a:gd name="T15" fmla="*/ 114 h 239"/>
                  <a:gd name="T16" fmla="*/ 87 w 323"/>
                  <a:gd name="T17" fmla="*/ 179 h 239"/>
                  <a:gd name="T18" fmla="*/ 87 w 323"/>
                  <a:gd name="T19" fmla="*/ 179 h 239"/>
                  <a:gd name="T20" fmla="*/ 292 w 323"/>
                  <a:gd name="T21" fmla="*/ 211 h 239"/>
                  <a:gd name="T22" fmla="*/ 292 w 323"/>
                  <a:gd name="T23" fmla="*/ 211 h 239"/>
                  <a:gd name="T24" fmla="*/ 171 w 323"/>
                  <a:gd name="T25" fmla="*/ 43 h 239"/>
                  <a:gd name="T26" fmla="*/ 171 w 323"/>
                  <a:gd name="T27" fmla="*/ 43 h 239"/>
                  <a:gd name="T28" fmla="*/ 96 w 323"/>
                  <a:gd name="T29" fmla="*/ 20 h 239"/>
                  <a:gd name="T30" fmla="*/ 252 w 323"/>
                  <a:gd name="T31" fmla="*/ 238 h 239"/>
                  <a:gd name="T32" fmla="*/ 252 w 323"/>
                  <a:gd name="T33" fmla="*/ 238 h 239"/>
                  <a:gd name="T34" fmla="*/ 205 w 323"/>
                  <a:gd name="T35" fmla="*/ 234 h 239"/>
                  <a:gd name="T36" fmla="*/ 205 w 323"/>
                  <a:gd name="T37" fmla="*/ 234 h 239"/>
                  <a:gd name="T38" fmla="*/ 77 w 323"/>
                  <a:gd name="T39" fmla="*/ 195 h 239"/>
                  <a:gd name="T40" fmla="*/ 77 w 323"/>
                  <a:gd name="T41" fmla="*/ 195 h 239"/>
                  <a:gd name="T42" fmla="*/ 12 w 323"/>
                  <a:gd name="T43" fmla="*/ 122 h 239"/>
                  <a:gd name="T44" fmla="*/ 12 w 323"/>
                  <a:gd name="T45" fmla="*/ 122 h 239"/>
                  <a:gd name="T46" fmla="*/ 15 w 323"/>
                  <a:gd name="T47" fmla="*/ 40 h 239"/>
                  <a:gd name="T48" fmla="*/ 15 w 323"/>
                  <a:gd name="T49" fmla="*/ 40 h 239"/>
                  <a:gd name="T50" fmla="*/ 86 w 323"/>
                  <a:gd name="T51" fmla="*/ 1 h 239"/>
                  <a:gd name="T52" fmla="*/ 86 w 323"/>
                  <a:gd name="T53" fmla="*/ 1 h 239"/>
                  <a:gd name="T54" fmla="*/ 181 w 323"/>
                  <a:gd name="T55" fmla="*/ 26 h 239"/>
                  <a:gd name="T56" fmla="*/ 181 w 323"/>
                  <a:gd name="T57" fmla="*/ 26 h 239"/>
                  <a:gd name="T58" fmla="*/ 274 w 323"/>
                  <a:gd name="T59" fmla="*/ 123 h 239"/>
                  <a:gd name="T60" fmla="*/ 274 w 323"/>
                  <a:gd name="T61" fmla="*/ 123 h 239"/>
                  <a:gd name="T62" fmla="*/ 308 w 323"/>
                  <a:gd name="T63" fmla="*/ 221 h 239"/>
                  <a:gd name="T64" fmla="*/ 308 w 323"/>
                  <a:gd name="T65" fmla="*/ 221 h 239"/>
                  <a:gd name="T66" fmla="*/ 252 w 323"/>
                  <a:gd name="T67" fmla="*/ 2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3" h="239">
                    <a:moveTo>
                      <a:pt x="96" y="20"/>
                    </a:moveTo>
                    <a:lnTo>
                      <a:pt x="96" y="20"/>
                    </a:lnTo>
                    <a:cubicBezTo>
                      <a:pt x="93" y="20"/>
                      <a:pt x="91" y="20"/>
                      <a:pt x="87" y="20"/>
                    </a:cubicBezTo>
                    <a:lnTo>
                      <a:pt x="87" y="20"/>
                    </a:lnTo>
                    <a:cubicBezTo>
                      <a:pt x="62" y="22"/>
                      <a:pt x="42" y="32"/>
                      <a:pt x="31" y="50"/>
                    </a:cubicBezTo>
                    <a:lnTo>
                      <a:pt x="31" y="50"/>
                    </a:lnTo>
                    <a:cubicBezTo>
                      <a:pt x="20" y="68"/>
                      <a:pt x="20" y="90"/>
                      <a:pt x="30" y="114"/>
                    </a:cubicBezTo>
                    <a:lnTo>
                      <a:pt x="30" y="114"/>
                    </a:lnTo>
                    <a:cubicBezTo>
                      <a:pt x="40" y="139"/>
                      <a:pt x="60" y="162"/>
                      <a:pt x="87" y="179"/>
                    </a:cubicBezTo>
                    <a:lnTo>
                      <a:pt x="87" y="179"/>
                    </a:lnTo>
                    <a:cubicBezTo>
                      <a:pt x="150" y="217"/>
                      <a:pt x="281" y="230"/>
                      <a:pt x="292" y="211"/>
                    </a:cubicBezTo>
                    <a:lnTo>
                      <a:pt x="292" y="211"/>
                    </a:lnTo>
                    <a:cubicBezTo>
                      <a:pt x="303" y="192"/>
                      <a:pt x="233" y="81"/>
                      <a:pt x="171" y="43"/>
                    </a:cubicBezTo>
                    <a:lnTo>
                      <a:pt x="171" y="43"/>
                    </a:lnTo>
                    <a:cubicBezTo>
                      <a:pt x="147" y="28"/>
                      <a:pt x="120" y="20"/>
                      <a:pt x="96" y="20"/>
                    </a:cubicBezTo>
                    <a:close/>
                    <a:moveTo>
                      <a:pt x="252" y="238"/>
                    </a:moveTo>
                    <a:lnTo>
                      <a:pt x="252" y="238"/>
                    </a:lnTo>
                    <a:cubicBezTo>
                      <a:pt x="236" y="238"/>
                      <a:pt x="219" y="236"/>
                      <a:pt x="205" y="234"/>
                    </a:cubicBezTo>
                    <a:lnTo>
                      <a:pt x="205" y="234"/>
                    </a:lnTo>
                    <a:cubicBezTo>
                      <a:pt x="166" y="230"/>
                      <a:pt x="112" y="216"/>
                      <a:pt x="77" y="195"/>
                    </a:cubicBezTo>
                    <a:lnTo>
                      <a:pt x="77" y="195"/>
                    </a:lnTo>
                    <a:cubicBezTo>
                      <a:pt x="48" y="176"/>
                      <a:pt x="24" y="150"/>
                      <a:pt x="12" y="122"/>
                    </a:cubicBezTo>
                    <a:lnTo>
                      <a:pt x="12" y="122"/>
                    </a:lnTo>
                    <a:cubicBezTo>
                      <a:pt x="0" y="92"/>
                      <a:pt x="1" y="64"/>
                      <a:pt x="15" y="40"/>
                    </a:cubicBezTo>
                    <a:lnTo>
                      <a:pt x="15" y="40"/>
                    </a:lnTo>
                    <a:cubicBezTo>
                      <a:pt x="29" y="17"/>
                      <a:pt x="55" y="4"/>
                      <a:pt x="86" y="1"/>
                    </a:cubicBezTo>
                    <a:lnTo>
                      <a:pt x="86" y="1"/>
                    </a:lnTo>
                    <a:cubicBezTo>
                      <a:pt x="118" y="0"/>
                      <a:pt x="151" y="8"/>
                      <a:pt x="181" y="26"/>
                    </a:cubicBezTo>
                    <a:lnTo>
                      <a:pt x="181" y="26"/>
                    </a:lnTo>
                    <a:cubicBezTo>
                      <a:pt x="215" y="47"/>
                      <a:pt x="252" y="90"/>
                      <a:pt x="274" y="123"/>
                    </a:cubicBezTo>
                    <a:lnTo>
                      <a:pt x="274" y="123"/>
                    </a:lnTo>
                    <a:cubicBezTo>
                      <a:pt x="293" y="150"/>
                      <a:pt x="322" y="198"/>
                      <a:pt x="308" y="221"/>
                    </a:cubicBezTo>
                    <a:lnTo>
                      <a:pt x="308" y="221"/>
                    </a:lnTo>
                    <a:cubicBezTo>
                      <a:pt x="300" y="234"/>
                      <a:pt x="276" y="238"/>
                      <a:pt x="252" y="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54">
                <a:extLst>
                  <a:ext uri="{FF2B5EF4-FFF2-40B4-BE49-F238E27FC236}">
                    <a16:creationId xmlns:a16="http://schemas.microsoft.com/office/drawing/2014/main" id="{1D5E839D-F1CA-4900-A230-003B5D132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1485" y="5895952"/>
                <a:ext cx="147600" cy="95739"/>
              </a:xfrm>
              <a:custGeom>
                <a:avLst/>
                <a:gdLst>
                  <a:gd name="T0" fmla="*/ 150 w 161"/>
                  <a:gd name="T1" fmla="*/ 106 h 107"/>
                  <a:gd name="T2" fmla="*/ 150 w 161"/>
                  <a:gd name="T3" fmla="*/ 106 h 107"/>
                  <a:gd name="T4" fmla="*/ 145 w 161"/>
                  <a:gd name="T5" fmla="*/ 105 h 107"/>
                  <a:gd name="T6" fmla="*/ 6 w 161"/>
                  <a:gd name="T7" fmla="*/ 19 h 107"/>
                  <a:gd name="T8" fmla="*/ 6 w 161"/>
                  <a:gd name="T9" fmla="*/ 19 h 107"/>
                  <a:gd name="T10" fmla="*/ 3 w 161"/>
                  <a:gd name="T11" fmla="*/ 6 h 107"/>
                  <a:gd name="T12" fmla="*/ 3 w 161"/>
                  <a:gd name="T13" fmla="*/ 6 h 107"/>
                  <a:gd name="T14" fmla="*/ 16 w 161"/>
                  <a:gd name="T15" fmla="*/ 3 h 107"/>
                  <a:gd name="T16" fmla="*/ 154 w 161"/>
                  <a:gd name="T17" fmla="*/ 88 h 107"/>
                  <a:gd name="T18" fmla="*/ 154 w 161"/>
                  <a:gd name="T19" fmla="*/ 88 h 107"/>
                  <a:gd name="T20" fmla="*/ 158 w 161"/>
                  <a:gd name="T21" fmla="*/ 101 h 107"/>
                  <a:gd name="T22" fmla="*/ 158 w 161"/>
                  <a:gd name="T23" fmla="*/ 101 h 107"/>
                  <a:gd name="T24" fmla="*/ 150 w 161"/>
                  <a:gd name="T2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1" h="107">
                    <a:moveTo>
                      <a:pt x="150" y="106"/>
                    </a:moveTo>
                    <a:lnTo>
                      <a:pt x="150" y="106"/>
                    </a:lnTo>
                    <a:cubicBezTo>
                      <a:pt x="148" y="106"/>
                      <a:pt x="146" y="106"/>
                      <a:pt x="145" y="105"/>
                    </a:cubicBezTo>
                    <a:lnTo>
                      <a:pt x="6" y="19"/>
                    </a:lnTo>
                    <a:lnTo>
                      <a:pt x="6" y="19"/>
                    </a:lnTo>
                    <a:cubicBezTo>
                      <a:pt x="2" y="16"/>
                      <a:pt x="0" y="10"/>
                      <a:pt x="3" y="6"/>
                    </a:cubicBezTo>
                    <a:lnTo>
                      <a:pt x="3" y="6"/>
                    </a:lnTo>
                    <a:cubicBezTo>
                      <a:pt x="6" y="2"/>
                      <a:pt x="12" y="0"/>
                      <a:pt x="16" y="3"/>
                    </a:cubicBezTo>
                    <a:lnTo>
                      <a:pt x="154" y="88"/>
                    </a:lnTo>
                    <a:lnTo>
                      <a:pt x="154" y="88"/>
                    </a:lnTo>
                    <a:cubicBezTo>
                      <a:pt x="159" y="91"/>
                      <a:pt x="160" y="97"/>
                      <a:pt x="158" y="101"/>
                    </a:cubicBezTo>
                    <a:lnTo>
                      <a:pt x="158" y="101"/>
                    </a:lnTo>
                    <a:cubicBezTo>
                      <a:pt x="156" y="104"/>
                      <a:pt x="153" y="106"/>
                      <a:pt x="150" y="1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55">
                <a:extLst>
                  <a:ext uri="{FF2B5EF4-FFF2-40B4-BE49-F238E27FC236}">
                    <a16:creationId xmlns:a16="http://schemas.microsoft.com/office/drawing/2014/main" id="{379A7B61-E477-483B-982B-E8E584CA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1594" y="5856060"/>
                <a:ext cx="618317" cy="570448"/>
              </a:xfrm>
              <a:custGeom>
                <a:avLst/>
                <a:gdLst>
                  <a:gd name="T0" fmla="*/ 464 w 682"/>
                  <a:gd name="T1" fmla="*/ 3 h 631"/>
                  <a:gd name="T2" fmla="*/ 464 w 682"/>
                  <a:gd name="T3" fmla="*/ 3 h 631"/>
                  <a:gd name="T4" fmla="*/ 273 w 682"/>
                  <a:gd name="T5" fmla="*/ 189 h 631"/>
                  <a:gd name="T6" fmla="*/ 273 w 682"/>
                  <a:gd name="T7" fmla="*/ 189 h 631"/>
                  <a:gd name="T8" fmla="*/ 38 w 682"/>
                  <a:gd name="T9" fmla="*/ 313 h 631"/>
                  <a:gd name="T10" fmla="*/ 38 w 682"/>
                  <a:gd name="T11" fmla="*/ 313 h 631"/>
                  <a:gd name="T12" fmla="*/ 192 w 682"/>
                  <a:gd name="T13" fmla="*/ 586 h 631"/>
                  <a:gd name="T14" fmla="*/ 192 w 682"/>
                  <a:gd name="T15" fmla="*/ 586 h 631"/>
                  <a:gd name="T16" fmla="*/ 485 w 682"/>
                  <a:gd name="T17" fmla="*/ 479 h 631"/>
                  <a:gd name="T18" fmla="*/ 485 w 682"/>
                  <a:gd name="T19" fmla="*/ 479 h 631"/>
                  <a:gd name="T20" fmla="*/ 676 w 682"/>
                  <a:gd name="T21" fmla="*/ 234 h 631"/>
                  <a:gd name="T22" fmla="*/ 676 w 682"/>
                  <a:gd name="T23" fmla="*/ 234 h 631"/>
                  <a:gd name="T24" fmla="*/ 464 w 682"/>
                  <a:gd name="T25" fmla="*/ 3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2" h="631">
                    <a:moveTo>
                      <a:pt x="464" y="3"/>
                    </a:moveTo>
                    <a:lnTo>
                      <a:pt x="464" y="3"/>
                    </a:lnTo>
                    <a:cubicBezTo>
                      <a:pt x="369" y="7"/>
                      <a:pt x="292" y="86"/>
                      <a:pt x="273" y="189"/>
                    </a:cubicBezTo>
                    <a:lnTo>
                      <a:pt x="273" y="189"/>
                    </a:lnTo>
                    <a:cubicBezTo>
                      <a:pt x="169" y="175"/>
                      <a:pt x="71" y="224"/>
                      <a:pt x="38" y="313"/>
                    </a:cubicBezTo>
                    <a:lnTo>
                      <a:pt x="38" y="313"/>
                    </a:lnTo>
                    <a:cubicBezTo>
                      <a:pt x="0" y="418"/>
                      <a:pt x="69" y="540"/>
                      <a:pt x="192" y="586"/>
                    </a:cubicBezTo>
                    <a:lnTo>
                      <a:pt x="192" y="586"/>
                    </a:lnTo>
                    <a:cubicBezTo>
                      <a:pt x="314" y="630"/>
                      <a:pt x="444" y="583"/>
                      <a:pt x="485" y="479"/>
                    </a:cubicBezTo>
                    <a:lnTo>
                      <a:pt x="485" y="479"/>
                    </a:lnTo>
                    <a:cubicBezTo>
                      <a:pt x="595" y="473"/>
                      <a:pt x="681" y="363"/>
                      <a:pt x="676" y="234"/>
                    </a:cubicBezTo>
                    <a:lnTo>
                      <a:pt x="676" y="234"/>
                    </a:lnTo>
                    <a:cubicBezTo>
                      <a:pt x="671" y="102"/>
                      <a:pt x="576" y="0"/>
                      <a:pt x="464" y="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56">
                <a:extLst>
                  <a:ext uri="{FF2B5EF4-FFF2-40B4-BE49-F238E27FC236}">
                    <a16:creationId xmlns:a16="http://schemas.microsoft.com/office/drawing/2014/main" id="{526285C8-1765-4A56-BD91-1D5B1A40B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9627" y="5848082"/>
                <a:ext cx="634271" cy="570448"/>
              </a:xfrm>
              <a:custGeom>
                <a:avLst/>
                <a:gdLst>
                  <a:gd name="T0" fmla="*/ 249 w 702"/>
                  <a:gd name="T1" fmla="*/ 206 h 630"/>
                  <a:gd name="T2" fmla="*/ 249 w 702"/>
                  <a:gd name="T3" fmla="*/ 206 h 630"/>
                  <a:gd name="T4" fmla="*/ 58 w 702"/>
                  <a:gd name="T5" fmla="*/ 326 h 630"/>
                  <a:gd name="T6" fmla="*/ 58 w 702"/>
                  <a:gd name="T7" fmla="*/ 326 h 630"/>
                  <a:gd name="T8" fmla="*/ 207 w 702"/>
                  <a:gd name="T9" fmla="*/ 587 h 630"/>
                  <a:gd name="T10" fmla="*/ 207 w 702"/>
                  <a:gd name="T11" fmla="*/ 587 h 630"/>
                  <a:gd name="T12" fmla="*/ 486 w 702"/>
                  <a:gd name="T13" fmla="*/ 486 h 630"/>
                  <a:gd name="T14" fmla="*/ 486 w 702"/>
                  <a:gd name="T15" fmla="*/ 486 h 630"/>
                  <a:gd name="T16" fmla="*/ 495 w 702"/>
                  <a:gd name="T17" fmla="*/ 480 h 630"/>
                  <a:gd name="T18" fmla="*/ 495 w 702"/>
                  <a:gd name="T19" fmla="*/ 480 h 630"/>
                  <a:gd name="T20" fmla="*/ 677 w 702"/>
                  <a:gd name="T21" fmla="*/ 245 h 630"/>
                  <a:gd name="T22" fmla="*/ 677 w 702"/>
                  <a:gd name="T23" fmla="*/ 245 h 630"/>
                  <a:gd name="T24" fmla="*/ 475 w 702"/>
                  <a:gd name="T25" fmla="*/ 23 h 630"/>
                  <a:gd name="T26" fmla="*/ 475 w 702"/>
                  <a:gd name="T27" fmla="*/ 23 h 630"/>
                  <a:gd name="T28" fmla="*/ 293 w 702"/>
                  <a:gd name="T29" fmla="*/ 201 h 630"/>
                  <a:gd name="T30" fmla="*/ 293 w 702"/>
                  <a:gd name="T31" fmla="*/ 201 h 630"/>
                  <a:gd name="T32" fmla="*/ 283 w 702"/>
                  <a:gd name="T33" fmla="*/ 209 h 630"/>
                  <a:gd name="T34" fmla="*/ 283 w 702"/>
                  <a:gd name="T35" fmla="*/ 209 h 630"/>
                  <a:gd name="T36" fmla="*/ 249 w 702"/>
                  <a:gd name="T37" fmla="*/ 206 h 630"/>
                  <a:gd name="T38" fmla="*/ 295 w 702"/>
                  <a:gd name="T39" fmla="*/ 621 h 630"/>
                  <a:gd name="T40" fmla="*/ 295 w 702"/>
                  <a:gd name="T41" fmla="*/ 621 h 630"/>
                  <a:gd name="T42" fmla="*/ 200 w 702"/>
                  <a:gd name="T43" fmla="*/ 604 h 630"/>
                  <a:gd name="T44" fmla="*/ 200 w 702"/>
                  <a:gd name="T45" fmla="*/ 604 h 630"/>
                  <a:gd name="T46" fmla="*/ 41 w 702"/>
                  <a:gd name="T47" fmla="*/ 320 h 630"/>
                  <a:gd name="T48" fmla="*/ 41 w 702"/>
                  <a:gd name="T49" fmla="*/ 320 h 630"/>
                  <a:gd name="T50" fmla="*/ 277 w 702"/>
                  <a:gd name="T51" fmla="*/ 188 h 630"/>
                  <a:gd name="T52" fmla="*/ 277 w 702"/>
                  <a:gd name="T53" fmla="*/ 188 h 630"/>
                  <a:gd name="T54" fmla="*/ 474 w 702"/>
                  <a:gd name="T55" fmla="*/ 4 h 630"/>
                  <a:gd name="T56" fmla="*/ 474 w 702"/>
                  <a:gd name="T57" fmla="*/ 4 h 630"/>
                  <a:gd name="T58" fmla="*/ 696 w 702"/>
                  <a:gd name="T59" fmla="*/ 244 h 630"/>
                  <a:gd name="T60" fmla="*/ 696 w 702"/>
                  <a:gd name="T61" fmla="*/ 244 h 630"/>
                  <a:gd name="T62" fmla="*/ 502 w 702"/>
                  <a:gd name="T63" fmla="*/ 497 h 630"/>
                  <a:gd name="T64" fmla="*/ 502 w 702"/>
                  <a:gd name="T65" fmla="*/ 497 h 630"/>
                  <a:gd name="T66" fmla="*/ 295 w 702"/>
                  <a:gd name="T67" fmla="*/ 621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2" h="630">
                    <a:moveTo>
                      <a:pt x="249" y="206"/>
                    </a:moveTo>
                    <a:lnTo>
                      <a:pt x="249" y="206"/>
                    </a:lnTo>
                    <a:cubicBezTo>
                      <a:pt x="161" y="206"/>
                      <a:pt x="85" y="252"/>
                      <a:pt x="58" y="326"/>
                    </a:cubicBezTo>
                    <a:lnTo>
                      <a:pt x="58" y="326"/>
                    </a:lnTo>
                    <a:cubicBezTo>
                      <a:pt x="21" y="427"/>
                      <a:pt x="88" y="544"/>
                      <a:pt x="207" y="587"/>
                    </a:cubicBezTo>
                    <a:lnTo>
                      <a:pt x="207" y="587"/>
                    </a:lnTo>
                    <a:cubicBezTo>
                      <a:pt x="323" y="629"/>
                      <a:pt x="448" y="583"/>
                      <a:pt x="486" y="486"/>
                    </a:cubicBezTo>
                    <a:lnTo>
                      <a:pt x="486" y="486"/>
                    </a:lnTo>
                    <a:cubicBezTo>
                      <a:pt x="488" y="482"/>
                      <a:pt x="491" y="480"/>
                      <a:pt x="495" y="480"/>
                    </a:cubicBezTo>
                    <a:lnTo>
                      <a:pt x="495" y="480"/>
                    </a:lnTo>
                    <a:cubicBezTo>
                      <a:pt x="600" y="474"/>
                      <a:pt x="682" y="369"/>
                      <a:pt x="677" y="245"/>
                    </a:cubicBezTo>
                    <a:lnTo>
                      <a:pt x="677" y="245"/>
                    </a:lnTo>
                    <a:cubicBezTo>
                      <a:pt x="672" y="118"/>
                      <a:pt x="582" y="19"/>
                      <a:pt x="475" y="23"/>
                    </a:cubicBezTo>
                    <a:lnTo>
                      <a:pt x="475" y="23"/>
                    </a:lnTo>
                    <a:cubicBezTo>
                      <a:pt x="387" y="26"/>
                      <a:pt x="312" y="99"/>
                      <a:pt x="293" y="201"/>
                    </a:cubicBezTo>
                    <a:lnTo>
                      <a:pt x="293" y="201"/>
                    </a:lnTo>
                    <a:cubicBezTo>
                      <a:pt x="293" y="205"/>
                      <a:pt x="288" y="209"/>
                      <a:pt x="283" y="209"/>
                    </a:cubicBezTo>
                    <a:lnTo>
                      <a:pt x="283" y="209"/>
                    </a:lnTo>
                    <a:cubicBezTo>
                      <a:pt x="272" y="207"/>
                      <a:pt x="260" y="206"/>
                      <a:pt x="249" y="206"/>
                    </a:cubicBezTo>
                    <a:close/>
                    <a:moveTo>
                      <a:pt x="295" y="621"/>
                    </a:moveTo>
                    <a:lnTo>
                      <a:pt x="295" y="621"/>
                    </a:lnTo>
                    <a:cubicBezTo>
                      <a:pt x="264" y="621"/>
                      <a:pt x="232" y="616"/>
                      <a:pt x="200" y="604"/>
                    </a:cubicBezTo>
                    <a:lnTo>
                      <a:pt x="200" y="604"/>
                    </a:lnTo>
                    <a:cubicBezTo>
                      <a:pt x="72" y="558"/>
                      <a:pt x="0" y="430"/>
                      <a:pt x="41" y="320"/>
                    </a:cubicBezTo>
                    <a:lnTo>
                      <a:pt x="41" y="320"/>
                    </a:lnTo>
                    <a:cubicBezTo>
                      <a:pt x="73" y="231"/>
                      <a:pt x="170" y="177"/>
                      <a:pt x="277" y="188"/>
                    </a:cubicBezTo>
                    <a:lnTo>
                      <a:pt x="277" y="188"/>
                    </a:lnTo>
                    <a:cubicBezTo>
                      <a:pt x="299" y="83"/>
                      <a:pt x="380" y="7"/>
                      <a:pt x="474" y="4"/>
                    </a:cubicBezTo>
                    <a:lnTo>
                      <a:pt x="474" y="4"/>
                    </a:lnTo>
                    <a:cubicBezTo>
                      <a:pt x="591" y="0"/>
                      <a:pt x="691" y="108"/>
                      <a:pt x="696" y="244"/>
                    </a:cubicBezTo>
                    <a:lnTo>
                      <a:pt x="696" y="244"/>
                    </a:lnTo>
                    <a:cubicBezTo>
                      <a:pt x="701" y="375"/>
                      <a:pt x="614" y="488"/>
                      <a:pt x="502" y="497"/>
                    </a:cubicBezTo>
                    <a:lnTo>
                      <a:pt x="502" y="497"/>
                    </a:lnTo>
                    <a:cubicBezTo>
                      <a:pt x="468" y="575"/>
                      <a:pt x="387" y="621"/>
                      <a:pt x="295" y="6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57">
                <a:extLst>
                  <a:ext uri="{FF2B5EF4-FFF2-40B4-BE49-F238E27FC236}">
                    <a16:creationId xmlns:a16="http://schemas.microsoft.com/office/drawing/2014/main" id="{DA7910CB-E97B-4800-A774-035FC8C0A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0657" y="8871851"/>
                <a:ext cx="1352321" cy="869633"/>
              </a:xfrm>
              <a:custGeom>
                <a:avLst/>
                <a:gdLst>
                  <a:gd name="T0" fmla="*/ 1119 w 1497"/>
                  <a:gd name="T1" fmla="*/ 961 h 962"/>
                  <a:gd name="T2" fmla="*/ 748 w 1497"/>
                  <a:gd name="T3" fmla="*/ 961 h 962"/>
                  <a:gd name="T4" fmla="*/ 378 w 1497"/>
                  <a:gd name="T5" fmla="*/ 961 h 962"/>
                  <a:gd name="T6" fmla="*/ 378 w 1497"/>
                  <a:gd name="T7" fmla="*/ 961 h 962"/>
                  <a:gd name="T8" fmla="*/ 111 w 1497"/>
                  <a:gd name="T9" fmla="*/ 850 h 962"/>
                  <a:gd name="T10" fmla="*/ 111 w 1497"/>
                  <a:gd name="T11" fmla="*/ 850 h 962"/>
                  <a:gd name="T12" fmla="*/ 0 w 1497"/>
                  <a:gd name="T13" fmla="*/ 583 h 962"/>
                  <a:gd name="T14" fmla="*/ 0 w 1497"/>
                  <a:gd name="T15" fmla="*/ 481 h 962"/>
                  <a:gd name="T16" fmla="*/ 0 w 1497"/>
                  <a:gd name="T17" fmla="*/ 378 h 962"/>
                  <a:gd name="T18" fmla="*/ 0 w 1497"/>
                  <a:gd name="T19" fmla="*/ 378 h 962"/>
                  <a:gd name="T20" fmla="*/ 111 w 1497"/>
                  <a:gd name="T21" fmla="*/ 110 h 962"/>
                  <a:gd name="T22" fmla="*/ 111 w 1497"/>
                  <a:gd name="T23" fmla="*/ 110 h 962"/>
                  <a:gd name="T24" fmla="*/ 378 w 1497"/>
                  <a:gd name="T25" fmla="*/ 0 h 962"/>
                  <a:gd name="T26" fmla="*/ 748 w 1497"/>
                  <a:gd name="T27" fmla="*/ 0 h 962"/>
                  <a:gd name="T28" fmla="*/ 1119 w 1497"/>
                  <a:gd name="T29" fmla="*/ 0 h 962"/>
                  <a:gd name="T30" fmla="*/ 1119 w 1497"/>
                  <a:gd name="T31" fmla="*/ 0 h 962"/>
                  <a:gd name="T32" fmla="*/ 1386 w 1497"/>
                  <a:gd name="T33" fmla="*/ 110 h 962"/>
                  <a:gd name="T34" fmla="*/ 1386 w 1497"/>
                  <a:gd name="T35" fmla="*/ 110 h 962"/>
                  <a:gd name="T36" fmla="*/ 1496 w 1497"/>
                  <a:gd name="T37" fmla="*/ 378 h 962"/>
                  <a:gd name="T38" fmla="*/ 1496 w 1497"/>
                  <a:gd name="T39" fmla="*/ 481 h 962"/>
                  <a:gd name="T40" fmla="*/ 1496 w 1497"/>
                  <a:gd name="T41" fmla="*/ 583 h 962"/>
                  <a:gd name="T42" fmla="*/ 1496 w 1497"/>
                  <a:gd name="T43" fmla="*/ 583 h 962"/>
                  <a:gd name="T44" fmla="*/ 1386 w 1497"/>
                  <a:gd name="T45" fmla="*/ 850 h 962"/>
                  <a:gd name="T46" fmla="*/ 1386 w 1497"/>
                  <a:gd name="T47" fmla="*/ 850 h 962"/>
                  <a:gd name="T48" fmla="*/ 1119 w 1497"/>
                  <a:gd name="T49" fmla="*/ 961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97" h="962">
                    <a:moveTo>
                      <a:pt x="1119" y="961"/>
                    </a:moveTo>
                    <a:lnTo>
                      <a:pt x="748" y="961"/>
                    </a:lnTo>
                    <a:lnTo>
                      <a:pt x="378" y="961"/>
                    </a:lnTo>
                    <a:lnTo>
                      <a:pt x="378" y="961"/>
                    </a:lnTo>
                    <a:cubicBezTo>
                      <a:pt x="274" y="961"/>
                      <a:pt x="180" y="919"/>
                      <a:pt x="111" y="850"/>
                    </a:cubicBezTo>
                    <a:lnTo>
                      <a:pt x="111" y="850"/>
                    </a:lnTo>
                    <a:cubicBezTo>
                      <a:pt x="42" y="782"/>
                      <a:pt x="0" y="688"/>
                      <a:pt x="0" y="583"/>
                    </a:cubicBezTo>
                    <a:lnTo>
                      <a:pt x="0" y="481"/>
                    </a:lnTo>
                    <a:lnTo>
                      <a:pt x="0" y="378"/>
                    </a:lnTo>
                    <a:lnTo>
                      <a:pt x="0" y="378"/>
                    </a:lnTo>
                    <a:cubicBezTo>
                      <a:pt x="0" y="273"/>
                      <a:pt x="42" y="179"/>
                      <a:pt x="111" y="110"/>
                    </a:cubicBezTo>
                    <a:lnTo>
                      <a:pt x="111" y="110"/>
                    </a:lnTo>
                    <a:cubicBezTo>
                      <a:pt x="180" y="42"/>
                      <a:pt x="274" y="0"/>
                      <a:pt x="378" y="0"/>
                    </a:cubicBezTo>
                    <a:lnTo>
                      <a:pt x="748" y="0"/>
                    </a:lnTo>
                    <a:lnTo>
                      <a:pt x="1119" y="0"/>
                    </a:lnTo>
                    <a:lnTo>
                      <a:pt x="1119" y="0"/>
                    </a:lnTo>
                    <a:cubicBezTo>
                      <a:pt x="1223" y="0"/>
                      <a:pt x="1317" y="42"/>
                      <a:pt x="1386" y="110"/>
                    </a:cubicBezTo>
                    <a:lnTo>
                      <a:pt x="1386" y="110"/>
                    </a:lnTo>
                    <a:cubicBezTo>
                      <a:pt x="1454" y="179"/>
                      <a:pt x="1496" y="273"/>
                      <a:pt x="1496" y="378"/>
                    </a:cubicBezTo>
                    <a:lnTo>
                      <a:pt x="1496" y="481"/>
                    </a:lnTo>
                    <a:lnTo>
                      <a:pt x="1496" y="583"/>
                    </a:lnTo>
                    <a:lnTo>
                      <a:pt x="1496" y="583"/>
                    </a:lnTo>
                    <a:cubicBezTo>
                      <a:pt x="1496" y="688"/>
                      <a:pt x="1454" y="782"/>
                      <a:pt x="1386" y="850"/>
                    </a:cubicBezTo>
                    <a:lnTo>
                      <a:pt x="1386" y="850"/>
                    </a:lnTo>
                    <a:cubicBezTo>
                      <a:pt x="1317" y="919"/>
                      <a:pt x="1223" y="961"/>
                      <a:pt x="1119" y="9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58">
                <a:extLst>
                  <a:ext uri="{FF2B5EF4-FFF2-40B4-BE49-F238E27FC236}">
                    <a16:creationId xmlns:a16="http://schemas.microsoft.com/office/drawing/2014/main" id="{8995E223-9622-44B2-9751-C6B9DD0FC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2681" y="8863872"/>
                <a:ext cx="1372265" cy="885589"/>
              </a:xfrm>
              <a:custGeom>
                <a:avLst/>
                <a:gdLst>
                  <a:gd name="T0" fmla="*/ 387 w 1516"/>
                  <a:gd name="T1" fmla="*/ 18 h 981"/>
                  <a:gd name="T2" fmla="*/ 387 w 1516"/>
                  <a:gd name="T3" fmla="*/ 18 h 981"/>
                  <a:gd name="T4" fmla="*/ 126 w 1516"/>
                  <a:gd name="T5" fmla="*/ 126 h 981"/>
                  <a:gd name="T6" fmla="*/ 126 w 1516"/>
                  <a:gd name="T7" fmla="*/ 126 h 981"/>
                  <a:gd name="T8" fmla="*/ 18 w 1516"/>
                  <a:gd name="T9" fmla="*/ 387 h 981"/>
                  <a:gd name="T10" fmla="*/ 18 w 1516"/>
                  <a:gd name="T11" fmla="*/ 592 h 981"/>
                  <a:gd name="T12" fmla="*/ 18 w 1516"/>
                  <a:gd name="T13" fmla="*/ 592 h 981"/>
                  <a:gd name="T14" fmla="*/ 126 w 1516"/>
                  <a:gd name="T15" fmla="*/ 852 h 981"/>
                  <a:gd name="T16" fmla="*/ 126 w 1516"/>
                  <a:gd name="T17" fmla="*/ 852 h 981"/>
                  <a:gd name="T18" fmla="*/ 387 w 1516"/>
                  <a:gd name="T19" fmla="*/ 960 h 981"/>
                  <a:gd name="T20" fmla="*/ 1128 w 1516"/>
                  <a:gd name="T21" fmla="*/ 960 h 981"/>
                  <a:gd name="T22" fmla="*/ 1128 w 1516"/>
                  <a:gd name="T23" fmla="*/ 960 h 981"/>
                  <a:gd name="T24" fmla="*/ 1388 w 1516"/>
                  <a:gd name="T25" fmla="*/ 852 h 981"/>
                  <a:gd name="T26" fmla="*/ 1388 w 1516"/>
                  <a:gd name="T27" fmla="*/ 852 h 981"/>
                  <a:gd name="T28" fmla="*/ 1496 w 1516"/>
                  <a:gd name="T29" fmla="*/ 592 h 981"/>
                  <a:gd name="T30" fmla="*/ 1496 w 1516"/>
                  <a:gd name="T31" fmla="*/ 387 h 981"/>
                  <a:gd name="T32" fmla="*/ 1496 w 1516"/>
                  <a:gd name="T33" fmla="*/ 387 h 981"/>
                  <a:gd name="T34" fmla="*/ 1388 w 1516"/>
                  <a:gd name="T35" fmla="*/ 126 h 981"/>
                  <a:gd name="T36" fmla="*/ 1388 w 1516"/>
                  <a:gd name="T37" fmla="*/ 126 h 981"/>
                  <a:gd name="T38" fmla="*/ 1128 w 1516"/>
                  <a:gd name="T39" fmla="*/ 18 h 981"/>
                  <a:gd name="T40" fmla="*/ 387 w 1516"/>
                  <a:gd name="T41" fmla="*/ 18 h 981"/>
                  <a:gd name="T42" fmla="*/ 1128 w 1516"/>
                  <a:gd name="T43" fmla="*/ 980 h 981"/>
                  <a:gd name="T44" fmla="*/ 387 w 1516"/>
                  <a:gd name="T45" fmla="*/ 980 h 981"/>
                  <a:gd name="T46" fmla="*/ 387 w 1516"/>
                  <a:gd name="T47" fmla="*/ 980 h 981"/>
                  <a:gd name="T48" fmla="*/ 114 w 1516"/>
                  <a:gd name="T49" fmla="*/ 866 h 981"/>
                  <a:gd name="T50" fmla="*/ 114 w 1516"/>
                  <a:gd name="T51" fmla="*/ 866 h 981"/>
                  <a:gd name="T52" fmla="*/ 0 w 1516"/>
                  <a:gd name="T53" fmla="*/ 592 h 981"/>
                  <a:gd name="T54" fmla="*/ 0 w 1516"/>
                  <a:gd name="T55" fmla="*/ 387 h 981"/>
                  <a:gd name="T56" fmla="*/ 0 w 1516"/>
                  <a:gd name="T57" fmla="*/ 387 h 981"/>
                  <a:gd name="T58" fmla="*/ 114 w 1516"/>
                  <a:gd name="T59" fmla="*/ 113 h 981"/>
                  <a:gd name="T60" fmla="*/ 114 w 1516"/>
                  <a:gd name="T61" fmla="*/ 113 h 981"/>
                  <a:gd name="T62" fmla="*/ 387 w 1516"/>
                  <a:gd name="T63" fmla="*/ 0 h 981"/>
                  <a:gd name="T64" fmla="*/ 1128 w 1516"/>
                  <a:gd name="T65" fmla="*/ 0 h 981"/>
                  <a:gd name="T66" fmla="*/ 1128 w 1516"/>
                  <a:gd name="T67" fmla="*/ 0 h 981"/>
                  <a:gd name="T68" fmla="*/ 1401 w 1516"/>
                  <a:gd name="T69" fmla="*/ 113 h 981"/>
                  <a:gd name="T70" fmla="*/ 1401 w 1516"/>
                  <a:gd name="T71" fmla="*/ 113 h 981"/>
                  <a:gd name="T72" fmla="*/ 1515 w 1516"/>
                  <a:gd name="T73" fmla="*/ 387 h 981"/>
                  <a:gd name="T74" fmla="*/ 1515 w 1516"/>
                  <a:gd name="T75" fmla="*/ 592 h 981"/>
                  <a:gd name="T76" fmla="*/ 1515 w 1516"/>
                  <a:gd name="T77" fmla="*/ 592 h 981"/>
                  <a:gd name="T78" fmla="*/ 1401 w 1516"/>
                  <a:gd name="T79" fmla="*/ 866 h 981"/>
                  <a:gd name="T80" fmla="*/ 1401 w 1516"/>
                  <a:gd name="T81" fmla="*/ 866 h 981"/>
                  <a:gd name="T82" fmla="*/ 1128 w 1516"/>
                  <a:gd name="T83" fmla="*/ 980 h 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16" h="981">
                    <a:moveTo>
                      <a:pt x="387" y="18"/>
                    </a:moveTo>
                    <a:lnTo>
                      <a:pt x="387" y="18"/>
                    </a:lnTo>
                    <a:cubicBezTo>
                      <a:pt x="289" y="18"/>
                      <a:pt x="196" y="57"/>
                      <a:pt x="126" y="126"/>
                    </a:cubicBezTo>
                    <a:lnTo>
                      <a:pt x="126" y="126"/>
                    </a:lnTo>
                    <a:cubicBezTo>
                      <a:pt x="57" y="196"/>
                      <a:pt x="18" y="288"/>
                      <a:pt x="18" y="387"/>
                    </a:cubicBezTo>
                    <a:lnTo>
                      <a:pt x="18" y="592"/>
                    </a:lnTo>
                    <a:lnTo>
                      <a:pt x="18" y="592"/>
                    </a:lnTo>
                    <a:cubicBezTo>
                      <a:pt x="18" y="691"/>
                      <a:pt x="57" y="783"/>
                      <a:pt x="126" y="852"/>
                    </a:cubicBezTo>
                    <a:lnTo>
                      <a:pt x="126" y="852"/>
                    </a:lnTo>
                    <a:cubicBezTo>
                      <a:pt x="196" y="922"/>
                      <a:pt x="289" y="960"/>
                      <a:pt x="387" y="960"/>
                    </a:cubicBezTo>
                    <a:lnTo>
                      <a:pt x="1128" y="960"/>
                    </a:lnTo>
                    <a:lnTo>
                      <a:pt x="1128" y="960"/>
                    </a:lnTo>
                    <a:cubicBezTo>
                      <a:pt x="1226" y="960"/>
                      <a:pt x="1318" y="922"/>
                      <a:pt x="1388" y="852"/>
                    </a:cubicBezTo>
                    <a:lnTo>
                      <a:pt x="1388" y="852"/>
                    </a:lnTo>
                    <a:cubicBezTo>
                      <a:pt x="1458" y="783"/>
                      <a:pt x="1496" y="691"/>
                      <a:pt x="1496" y="592"/>
                    </a:cubicBezTo>
                    <a:lnTo>
                      <a:pt x="1496" y="387"/>
                    </a:lnTo>
                    <a:lnTo>
                      <a:pt x="1496" y="387"/>
                    </a:lnTo>
                    <a:cubicBezTo>
                      <a:pt x="1496" y="288"/>
                      <a:pt x="1458" y="196"/>
                      <a:pt x="1388" y="126"/>
                    </a:cubicBezTo>
                    <a:lnTo>
                      <a:pt x="1388" y="126"/>
                    </a:lnTo>
                    <a:cubicBezTo>
                      <a:pt x="1318" y="57"/>
                      <a:pt x="1226" y="18"/>
                      <a:pt x="1128" y="18"/>
                    </a:cubicBezTo>
                    <a:lnTo>
                      <a:pt x="387" y="18"/>
                    </a:lnTo>
                    <a:close/>
                    <a:moveTo>
                      <a:pt x="1128" y="980"/>
                    </a:moveTo>
                    <a:lnTo>
                      <a:pt x="387" y="980"/>
                    </a:lnTo>
                    <a:lnTo>
                      <a:pt x="387" y="980"/>
                    </a:lnTo>
                    <a:cubicBezTo>
                      <a:pt x="284" y="980"/>
                      <a:pt x="186" y="939"/>
                      <a:pt x="114" y="866"/>
                    </a:cubicBezTo>
                    <a:lnTo>
                      <a:pt x="114" y="866"/>
                    </a:lnTo>
                    <a:cubicBezTo>
                      <a:pt x="40" y="793"/>
                      <a:pt x="0" y="696"/>
                      <a:pt x="0" y="592"/>
                    </a:cubicBezTo>
                    <a:lnTo>
                      <a:pt x="0" y="387"/>
                    </a:lnTo>
                    <a:lnTo>
                      <a:pt x="0" y="387"/>
                    </a:lnTo>
                    <a:cubicBezTo>
                      <a:pt x="0" y="284"/>
                      <a:pt x="40" y="186"/>
                      <a:pt x="114" y="113"/>
                    </a:cubicBezTo>
                    <a:lnTo>
                      <a:pt x="114" y="113"/>
                    </a:lnTo>
                    <a:cubicBezTo>
                      <a:pt x="186" y="40"/>
                      <a:pt x="284" y="0"/>
                      <a:pt x="387" y="0"/>
                    </a:cubicBezTo>
                    <a:lnTo>
                      <a:pt x="1128" y="0"/>
                    </a:lnTo>
                    <a:lnTo>
                      <a:pt x="1128" y="0"/>
                    </a:lnTo>
                    <a:cubicBezTo>
                      <a:pt x="1231" y="0"/>
                      <a:pt x="1328" y="40"/>
                      <a:pt x="1401" y="113"/>
                    </a:cubicBezTo>
                    <a:lnTo>
                      <a:pt x="1401" y="113"/>
                    </a:lnTo>
                    <a:cubicBezTo>
                      <a:pt x="1475" y="186"/>
                      <a:pt x="1515" y="284"/>
                      <a:pt x="1515" y="387"/>
                    </a:cubicBezTo>
                    <a:lnTo>
                      <a:pt x="1515" y="592"/>
                    </a:lnTo>
                    <a:lnTo>
                      <a:pt x="1515" y="592"/>
                    </a:lnTo>
                    <a:cubicBezTo>
                      <a:pt x="1515" y="696"/>
                      <a:pt x="1475" y="793"/>
                      <a:pt x="1401" y="866"/>
                    </a:cubicBezTo>
                    <a:lnTo>
                      <a:pt x="1401" y="866"/>
                    </a:lnTo>
                    <a:cubicBezTo>
                      <a:pt x="1328" y="939"/>
                      <a:pt x="1231" y="980"/>
                      <a:pt x="1128" y="9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59">
                <a:extLst>
                  <a:ext uri="{FF2B5EF4-FFF2-40B4-BE49-F238E27FC236}">
                    <a16:creationId xmlns:a16="http://schemas.microsoft.com/office/drawing/2014/main" id="{5F129C05-1FCD-4F00-89F3-50D8D61BC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9519" y="8871851"/>
                <a:ext cx="514599" cy="869633"/>
              </a:xfrm>
              <a:custGeom>
                <a:avLst/>
                <a:gdLst>
                  <a:gd name="T0" fmla="*/ 566 w 567"/>
                  <a:gd name="T1" fmla="*/ 961 h 962"/>
                  <a:gd name="T2" fmla="*/ 0 w 567"/>
                  <a:gd name="T3" fmla="*/ 961 h 962"/>
                  <a:gd name="T4" fmla="*/ 0 w 567"/>
                  <a:gd name="T5" fmla="*/ 0 h 962"/>
                  <a:gd name="T6" fmla="*/ 566 w 567"/>
                  <a:gd name="T7" fmla="*/ 0 h 962"/>
                  <a:gd name="T8" fmla="*/ 566 w 567"/>
                  <a:gd name="T9" fmla="*/ 961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7" h="962">
                    <a:moveTo>
                      <a:pt x="566" y="961"/>
                    </a:moveTo>
                    <a:lnTo>
                      <a:pt x="0" y="961"/>
                    </a:lnTo>
                    <a:lnTo>
                      <a:pt x="0" y="0"/>
                    </a:lnTo>
                    <a:lnTo>
                      <a:pt x="566" y="0"/>
                    </a:lnTo>
                    <a:lnTo>
                      <a:pt x="566" y="96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60">
                <a:extLst>
                  <a:ext uri="{FF2B5EF4-FFF2-40B4-BE49-F238E27FC236}">
                    <a16:creationId xmlns:a16="http://schemas.microsoft.com/office/drawing/2014/main" id="{11F3EB72-5DD1-4E90-B7EB-A0169BA37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1541" y="8863872"/>
                <a:ext cx="530556" cy="885589"/>
              </a:xfrm>
              <a:custGeom>
                <a:avLst/>
                <a:gdLst>
                  <a:gd name="T0" fmla="*/ 19 w 585"/>
                  <a:gd name="T1" fmla="*/ 960 h 981"/>
                  <a:gd name="T2" fmla="*/ 566 w 585"/>
                  <a:gd name="T3" fmla="*/ 960 h 981"/>
                  <a:gd name="T4" fmla="*/ 566 w 585"/>
                  <a:gd name="T5" fmla="*/ 18 h 981"/>
                  <a:gd name="T6" fmla="*/ 19 w 585"/>
                  <a:gd name="T7" fmla="*/ 18 h 981"/>
                  <a:gd name="T8" fmla="*/ 19 w 585"/>
                  <a:gd name="T9" fmla="*/ 960 h 981"/>
                  <a:gd name="T10" fmla="*/ 575 w 585"/>
                  <a:gd name="T11" fmla="*/ 980 h 981"/>
                  <a:gd name="T12" fmla="*/ 9 w 585"/>
                  <a:gd name="T13" fmla="*/ 980 h 981"/>
                  <a:gd name="T14" fmla="*/ 9 w 585"/>
                  <a:gd name="T15" fmla="*/ 980 h 981"/>
                  <a:gd name="T16" fmla="*/ 0 w 585"/>
                  <a:gd name="T17" fmla="*/ 970 h 981"/>
                  <a:gd name="T18" fmla="*/ 0 w 585"/>
                  <a:gd name="T19" fmla="*/ 9 h 981"/>
                  <a:gd name="T20" fmla="*/ 0 w 585"/>
                  <a:gd name="T21" fmla="*/ 9 h 981"/>
                  <a:gd name="T22" fmla="*/ 9 w 585"/>
                  <a:gd name="T23" fmla="*/ 0 h 981"/>
                  <a:gd name="T24" fmla="*/ 575 w 585"/>
                  <a:gd name="T25" fmla="*/ 0 h 981"/>
                  <a:gd name="T26" fmla="*/ 575 w 585"/>
                  <a:gd name="T27" fmla="*/ 0 h 981"/>
                  <a:gd name="T28" fmla="*/ 584 w 585"/>
                  <a:gd name="T29" fmla="*/ 9 h 981"/>
                  <a:gd name="T30" fmla="*/ 584 w 585"/>
                  <a:gd name="T31" fmla="*/ 970 h 981"/>
                  <a:gd name="T32" fmla="*/ 584 w 585"/>
                  <a:gd name="T33" fmla="*/ 970 h 981"/>
                  <a:gd name="T34" fmla="*/ 575 w 585"/>
                  <a:gd name="T35" fmla="*/ 980 h 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5" h="981">
                    <a:moveTo>
                      <a:pt x="19" y="960"/>
                    </a:moveTo>
                    <a:lnTo>
                      <a:pt x="566" y="960"/>
                    </a:lnTo>
                    <a:lnTo>
                      <a:pt x="566" y="18"/>
                    </a:lnTo>
                    <a:lnTo>
                      <a:pt x="19" y="18"/>
                    </a:lnTo>
                    <a:lnTo>
                      <a:pt x="19" y="960"/>
                    </a:lnTo>
                    <a:close/>
                    <a:moveTo>
                      <a:pt x="575" y="980"/>
                    </a:moveTo>
                    <a:lnTo>
                      <a:pt x="9" y="980"/>
                    </a:lnTo>
                    <a:lnTo>
                      <a:pt x="9" y="980"/>
                    </a:lnTo>
                    <a:cubicBezTo>
                      <a:pt x="4" y="980"/>
                      <a:pt x="0" y="975"/>
                      <a:pt x="0" y="97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75" y="0"/>
                    </a:lnTo>
                    <a:lnTo>
                      <a:pt x="575" y="0"/>
                    </a:lnTo>
                    <a:cubicBezTo>
                      <a:pt x="580" y="0"/>
                      <a:pt x="584" y="4"/>
                      <a:pt x="584" y="9"/>
                    </a:cubicBezTo>
                    <a:lnTo>
                      <a:pt x="584" y="970"/>
                    </a:lnTo>
                    <a:lnTo>
                      <a:pt x="584" y="970"/>
                    </a:lnTo>
                    <a:cubicBezTo>
                      <a:pt x="584" y="975"/>
                      <a:pt x="580" y="980"/>
                      <a:pt x="575" y="9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61">
                <a:extLst>
                  <a:ext uri="{FF2B5EF4-FFF2-40B4-BE49-F238E27FC236}">
                    <a16:creationId xmlns:a16="http://schemas.microsoft.com/office/drawing/2014/main" id="{BD7D3CF3-6D50-4FBD-B6A5-7E2B46AB9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3290" y="9135136"/>
                <a:ext cx="351045" cy="351044"/>
              </a:xfrm>
              <a:custGeom>
                <a:avLst/>
                <a:gdLst>
                  <a:gd name="T0" fmla="*/ 387 w 388"/>
                  <a:gd name="T1" fmla="*/ 194 h 388"/>
                  <a:gd name="T2" fmla="*/ 387 w 388"/>
                  <a:gd name="T3" fmla="*/ 194 h 388"/>
                  <a:gd name="T4" fmla="*/ 193 w 388"/>
                  <a:gd name="T5" fmla="*/ 387 h 388"/>
                  <a:gd name="T6" fmla="*/ 193 w 388"/>
                  <a:gd name="T7" fmla="*/ 387 h 388"/>
                  <a:gd name="T8" fmla="*/ 0 w 388"/>
                  <a:gd name="T9" fmla="*/ 194 h 388"/>
                  <a:gd name="T10" fmla="*/ 0 w 388"/>
                  <a:gd name="T11" fmla="*/ 194 h 388"/>
                  <a:gd name="T12" fmla="*/ 193 w 388"/>
                  <a:gd name="T13" fmla="*/ 0 h 388"/>
                  <a:gd name="T14" fmla="*/ 193 w 388"/>
                  <a:gd name="T15" fmla="*/ 0 h 388"/>
                  <a:gd name="T16" fmla="*/ 387 w 388"/>
                  <a:gd name="T17" fmla="*/ 194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8" h="388">
                    <a:moveTo>
                      <a:pt x="387" y="194"/>
                    </a:moveTo>
                    <a:lnTo>
                      <a:pt x="387" y="194"/>
                    </a:lnTo>
                    <a:cubicBezTo>
                      <a:pt x="387" y="301"/>
                      <a:pt x="300" y="387"/>
                      <a:pt x="193" y="387"/>
                    </a:cubicBezTo>
                    <a:lnTo>
                      <a:pt x="193" y="387"/>
                    </a:lnTo>
                    <a:cubicBezTo>
                      <a:pt x="86" y="387"/>
                      <a:pt x="0" y="301"/>
                      <a:pt x="0" y="194"/>
                    </a:cubicBezTo>
                    <a:lnTo>
                      <a:pt x="0" y="194"/>
                    </a:lnTo>
                    <a:cubicBezTo>
                      <a:pt x="0" y="87"/>
                      <a:pt x="86" y="0"/>
                      <a:pt x="193" y="0"/>
                    </a:cubicBezTo>
                    <a:lnTo>
                      <a:pt x="193" y="0"/>
                    </a:lnTo>
                    <a:cubicBezTo>
                      <a:pt x="300" y="0"/>
                      <a:pt x="387" y="87"/>
                      <a:pt x="387" y="1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62">
                <a:extLst>
                  <a:ext uri="{FF2B5EF4-FFF2-40B4-BE49-F238E27FC236}">
                    <a16:creationId xmlns:a16="http://schemas.microsoft.com/office/drawing/2014/main" id="{182BD73A-02DF-4CA4-B8BE-940B9C484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5311" y="9123168"/>
                <a:ext cx="367002" cy="367001"/>
              </a:xfrm>
              <a:custGeom>
                <a:avLst/>
                <a:gdLst>
                  <a:gd name="T0" fmla="*/ 203 w 407"/>
                  <a:gd name="T1" fmla="*/ 18 h 407"/>
                  <a:gd name="T2" fmla="*/ 203 w 407"/>
                  <a:gd name="T3" fmla="*/ 18 h 407"/>
                  <a:gd name="T4" fmla="*/ 19 w 407"/>
                  <a:gd name="T5" fmla="*/ 203 h 407"/>
                  <a:gd name="T6" fmla="*/ 19 w 407"/>
                  <a:gd name="T7" fmla="*/ 203 h 407"/>
                  <a:gd name="T8" fmla="*/ 203 w 407"/>
                  <a:gd name="T9" fmla="*/ 386 h 407"/>
                  <a:gd name="T10" fmla="*/ 203 w 407"/>
                  <a:gd name="T11" fmla="*/ 386 h 407"/>
                  <a:gd name="T12" fmla="*/ 387 w 407"/>
                  <a:gd name="T13" fmla="*/ 203 h 407"/>
                  <a:gd name="T14" fmla="*/ 387 w 407"/>
                  <a:gd name="T15" fmla="*/ 203 h 407"/>
                  <a:gd name="T16" fmla="*/ 203 w 407"/>
                  <a:gd name="T17" fmla="*/ 18 h 407"/>
                  <a:gd name="T18" fmla="*/ 203 w 407"/>
                  <a:gd name="T19" fmla="*/ 406 h 407"/>
                  <a:gd name="T20" fmla="*/ 203 w 407"/>
                  <a:gd name="T21" fmla="*/ 406 h 407"/>
                  <a:gd name="T22" fmla="*/ 0 w 407"/>
                  <a:gd name="T23" fmla="*/ 203 h 407"/>
                  <a:gd name="T24" fmla="*/ 0 w 407"/>
                  <a:gd name="T25" fmla="*/ 203 h 407"/>
                  <a:gd name="T26" fmla="*/ 203 w 407"/>
                  <a:gd name="T27" fmla="*/ 0 h 407"/>
                  <a:gd name="T28" fmla="*/ 203 w 407"/>
                  <a:gd name="T29" fmla="*/ 0 h 407"/>
                  <a:gd name="T30" fmla="*/ 406 w 407"/>
                  <a:gd name="T31" fmla="*/ 203 h 407"/>
                  <a:gd name="T32" fmla="*/ 406 w 407"/>
                  <a:gd name="T33" fmla="*/ 203 h 407"/>
                  <a:gd name="T34" fmla="*/ 203 w 407"/>
                  <a:gd name="T35" fmla="*/ 406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7" h="407">
                    <a:moveTo>
                      <a:pt x="203" y="18"/>
                    </a:moveTo>
                    <a:lnTo>
                      <a:pt x="203" y="18"/>
                    </a:lnTo>
                    <a:cubicBezTo>
                      <a:pt x="102" y="18"/>
                      <a:pt x="19" y="101"/>
                      <a:pt x="19" y="203"/>
                    </a:cubicBezTo>
                    <a:lnTo>
                      <a:pt x="19" y="203"/>
                    </a:lnTo>
                    <a:cubicBezTo>
                      <a:pt x="19" y="304"/>
                      <a:pt x="102" y="386"/>
                      <a:pt x="203" y="386"/>
                    </a:cubicBezTo>
                    <a:lnTo>
                      <a:pt x="203" y="386"/>
                    </a:lnTo>
                    <a:cubicBezTo>
                      <a:pt x="305" y="386"/>
                      <a:pt x="387" y="304"/>
                      <a:pt x="387" y="203"/>
                    </a:cubicBezTo>
                    <a:lnTo>
                      <a:pt x="387" y="203"/>
                    </a:lnTo>
                    <a:cubicBezTo>
                      <a:pt x="387" y="101"/>
                      <a:pt x="305" y="18"/>
                      <a:pt x="203" y="18"/>
                    </a:cubicBezTo>
                    <a:close/>
                    <a:moveTo>
                      <a:pt x="203" y="406"/>
                    </a:moveTo>
                    <a:lnTo>
                      <a:pt x="203" y="406"/>
                    </a:lnTo>
                    <a:cubicBezTo>
                      <a:pt x="91" y="406"/>
                      <a:pt x="0" y="314"/>
                      <a:pt x="0" y="203"/>
                    </a:cubicBezTo>
                    <a:lnTo>
                      <a:pt x="0" y="203"/>
                    </a:lnTo>
                    <a:cubicBezTo>
                      <a:pt x="0" y="91"/>
                      <a:pt x="91" y="0"/>
                      <a:pt x="203" y="0"/>
                    </a:cubicBezTo>
                    <a:lnTo>
                      <a:pt x="203" y="0"/>
                    </a:lnTo>
                    <a:cubicBezTo>
                      <a:pt x="315" y="0"/>
                      <a:pt x="406" y="91"/>
                      <a:pt x="406" y="203"/>
                    </a:cubicBezTo>
                    <a:lnTo>
                      <a:pt x="406" y="203"/>
                    </a:lnTo>
                    <a:cubicBezTo>
                      <a:pt x="406" y="314"/>
                      <a:pt x="315" y="406"/>
                      <a:pt x="203" y="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A25FAC5-D0F9-4831-82AF-96F905717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0998" y="9242844"/>
                <a:ext cx="134721" cy="134721"/>
              </a:xfrm>
              <a:custGeom>
                <a:avLst/>
                <a:gdLst>
                  <a:gd name="connsiteX0" fmla="*/ 67395 w 134721"/>
                  <a:gd name="connsiteY0" fmla="*/ 0 h 134721"/>
                  <a:gd name="connsiteX1" fmla="*/ 74953 w 134721"/>
                  <a:gd name="connsiteY1" fmla="*/ 8192 h 134721"/>
                  <a:gd name="connsiteX2" fmla="*/ 74953 w 134721"/>
                  <a:gd name="connsiteY2" fmla="*/ 55848 h 134721"/>
                  <a:gd name="connsiteX3" fmla="*/ 126528 w 134721"/>
                  <a:gd name="connsiteY3" fmla="*/ 55848 h 134721"/>
                  <a:gd name="connsiteX4" fmla="*/ 134721 w 134721"/>
                  <a:gd name="connsiteY4" fmla="*/ 65820 h 134721"/>
                  <a:gd name="connsiteX5" fmla="*/ 126528 w 134721"/>
                  <a:gd name="connsiteY5" fmla="*/ 74795 h 134721"/>
                  <a:gd name="connsiteX6" fmla="*/ 74953 w 134721"/>
                  <a:gd name="connsiteY6" fmla="*/ 74795 h 134721"/>
                  <a:gd name="connsiteX7" fmla="*/ 74953 w 134721"/>
                  <a:gd name="connsiteY7" fmla="*/ 125618 h 134721"/>
                  <a:gd name="connsiteX8" fmla="*/ 67395 w 134721"/>
                  <a:gd name="connsiteY8" fmla="*/ 134721 h 134721"/>
                  <a:gd name="connsiteX9" fmla="*/ 59836 w 134721"/>
                  <a:gd name="connsiteY9" fmla="*/ 125618 h 134721"/>
                  <a:gd name="connsiteX10" fmla="*/ 59836 w 134721"/>
                  <a:gd name="connsiteY10" fmla="*/ 74795 h 134721"/>
                  <a:gd name="connsiteX11" fmla="*/ 8192 w 134721"/>
                  <a:gd name="connsiteY11" fmla="*/ 74795 h 134721"/>
                  <a:gd name="connsiteX12" fmla="*/ 0 w 134721"/>
                  <a:gd name="connsiteY12" fmla="*/ 65820 h 134721"/>
                  <a:gd name="connsiteX13" fmla="*/ 8192 w 134721"/>
                  <a:gd name="connsiteY13" fmla="*/ 55848 h 134721"/>
                  <a:gd name="connsiteX14" fmla="*/ 59836 w 134721"/>
                  <a:gd name="connsiteY14" fmla="*/ 55848 h 134721"/>
                  <a:gd name="connsiteX15" fmla="*/ 59836 w 134721"/>
                  <a:gd name="connsiteY15" fmla="*/ 8192 h 134721"/>
                  <a:gd name="connsiteX16" fmla="*/ 67395 w 134721"/>
                  <a:gd name="connsiteY16" fmla="*/ 0 h 13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721" h="134721">
                    <a:moveTo>
                      <a:pt x="67395" y="0"/>
                    </a:moveTo>
                    <a:cubicBezTo>
                      <a:pt x="71594" y="0"/>
                      <a:pt x="74953" y="3641"/>
                      <a:pt x="74953" y="8192"/>
                    </a:cubicBezTo>
                    <a:lnTo>
                      <a:pt x="74953" y="55848"/>
                    </a:lnTo>
                    <a:lnTo>
                      <a:pt x="126528" y="55848"/>
                    </a:lnTo>
                    <a:cubicBezTo>
                      <a:pt x="131080" y="55848"/>
                      <a:pt x="134721" y="59837"/>
                      <a:pt x="134721" y="65820"/>
                    </a:cubicBezTo>
                    <a:cubicBezTo>
                      <a:pt x="134721" y="70806"/>
                      <a:pt x="131080" y="74795"/>
                      <a:pt x="126528" y="74795"/>
                    </a:cubicBezTo>
                    <a:lnTo>
                      <a:pt x="74953" y="74795"/>
                    </a:lnTo>
                    <a:lnTo>
                      <a:pt x="74953" y="125618"/>
                    </a:lnTo>
                    <a:cubicBezTo>
                      <a:pt x="74953" y="131080"/>
                      <a:pt x="71594" y="134721"/>
                      <a:pt x="67395" y="134721"/>
                    </a:cubicBezTo>
                    <a:cubicBezTo>
                      <a:pt x="63195" y="134721"/>
                      <a:pt x="59836" y="131080"/>
                      <a:pt x="59836" y="125618"/>
                    </a:cubicBezTo>
                    <a:lnTo>
                      <a:pt x="59836" y="74795"/>
                    </a:lnTo>
                    <a:lnTo>
                      <a:pt x="8192" y="74795"/>
                    </a:lnTo>
                    <a:cubicBezTo>
                      <a:pt x="3641" y="74795"/>
                      <a:pt x="0" y="70806"/>
                      <a:pt x="0" y="65820"/>
                    </a:cubicBezTo>
                    <a:cubicBezTo>
                      <a:pt x="0" y="59837"/>
                      <a:pt x="3641" y="55848"/>
                      <a:pt x="8192" y="55848"/>
                    </a:cubicBezTo>
                    <a:lnTo>
                      <a:pt x="59836" y="55848"/>
                    </a:lnTo>
                    <a:lnTo>
                      <a:pt x="59836" y="8192"/>
                    </a:lnTo>
                    <a:cubicBezTo>
                      <a:pt x="59836" y="3641"/>
                      <a:pt x="63195" y="0"/>
                      <a:pt x="67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65">
                <a:extLst>
                  <a:ext uri="{FF2B5EF4-FFF2-40B4-BE49-F238E27FC236}">
                    <a16:creationId xmlns:a16="http://schemas.microsoft.com/office/drawing/2014/main" id="{CFE12935-5609-43A9-8961-28956238F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1811" y="8620538"/>
                <a:ext cx="730013" cy="259293"/>
              </a:xfrm>
              <a:custGeom>
                <a:avLst/>
                <a:gdLst>
                  <a:gd name="T0" fmla="*/ 795 w 805"/>
                  <a:gd name="T1" fmla="*/ 286 h 287"/>
                  <a:gd name="T2" fmla="*/ 795 w 805"/>
                  <a:gd name="T3" fmla="*/ 286 h 287"/>
                  <a:gd name="T4" fmla="*/ 785 w 805"/>
                  <a:gd name="T5" fmla="*/ 276 h 287"/>
                  <a:gd name="T6" fmla="*/ 785 w 805"/>
                  <a:gd name="T7" fmla="*/ 95 h 287"/>
                  <a:gd name="T8" fmla="*/ 785 w 805"/>
                  <a:gd name="T9" fmla="*/ 95 h 287"/>
                  <a:gd name="T10" fmla="*/ 764 w 805"/>
                  <a:gd name="T11" fmla="*/ 43 h 287"/>
                  <a:gd name="T12" fmla="*/ 764 w 805"/>
                  <a:gd name="T13" fmla="*/ 43 h 287"/>
                  <a:gd name="T14" fmla="*/ 709 w 805"/>
                  <a:gd name="T15" fmla="*/ 18 h 287"/>
                  <a:gd name="T16" fmla="*/ 96 w 805"/>
                  <a:gd name="T17" fmla="*/ 18 h 287"/>
                  <a:gd name="T18" fmla="*/ 96 w 805"/>
                  <a:gd name="T19" fmla="*/ 18 h 287"/>
                  <a:gd name="T20" fmla="*/ 45 w 805"/>
                  <a:gd name="T21" fmla="*/ 37 h 287"/>
                  <a:gd name="T22" fmla="*/ 45 w 805"/>
                  <a:gd name="T23" fmla="*/ 37 h 287"/>
                  <a:gd name="T24" fmla="*/ 19 w 805"/>
                  <a:gd name="T25" fmla="*/ 95 h 287"/>
                  <a:gd name="T26" fmla="*/ 19 w 805"/>
                  <a:gd name="T27" fmla="*/ 276 h 287"/>
                  <a:gd name="T28" fmla="*/ 19 w 805"/>
                  <a:gd name="T29" fmla="*/ 276 h 287"/>
                  <a:gd name="T30" fmla="*/ 10 w 805"/>
                  <a:gd name="T31" fmla="*/ 286 h 287"/>
                  <a:gd name="T32" fmla="*/ 10 w 805"/>
                  <a:gd name="T33" fmla="*/ 286 h 287"/>
                  <a:gd name="T34" fmla="*/ 0 w 805"/>
                  <a:gd name="T35" fmla="*/ 276 h 287"/>
                  <a:gd name="T36" fmla="*/ 0 w 805"/>
                  <a:gd name="T37" fmla="*/ 95 h 287"/>
                  <a:gd name="T38" fmla="*/ 0 w 805"/>
                  <a:gd name="T39" fmla="*/ 95 h 287"/>
                  <a:gd name="T40" fmla="*/ 33 w 805"/>
                  <a:gd name="T41" fmla="*/ 23 h 287"/>
                  <a:gd name="T42" fmla="*/ 33 w 805"/>
                  <a:gd name="T43" fmla="*/ 23 h 287"/>
                  <a:gd name="T44" fmla="*/ 96 w 805"/>
                  <a:gd name="T45" fmla="*/ 0 h 287"/>
                  <a:gd name="T46" fmla="*/ 709 w 805"/>
                  <a:gd name="T47" fmla="*/ 0 h 287"/>
                  <a:gd name="T48" fmla="*/ 709 w 805"/>
                  <a:gd name="T49" fmla="*/ 0 h 287"/>
                  <a:gd name="T50" fmla="*/ 779 w 805"/>
                  <a:gd name="T51" fmla="*/ 30 h 287"/>
                  <a:gd name="T52" fmla="*/ 779 w 805"/>
                  <a:gd name="T53" fmla="*/ 30 h 287"/>
                  <a:gd name="T54" fmla="*/ 804 w 805"/>
                  <a:gd name="T55" fmla="*/ 95 h 287"/>
                  <a:gd name="T56" fmla="*/ 804 w 805"/>
                  <a:gd name="T57" fmla="*/ 276 h 287"/>
                  <a:gd name="T58" fmla="*/ 804 w 805"/>
                  <a:gd name="T59" fmla="*/ 276 h 287"/>
                  <a:gd name="T60" fmla="*/ 795 w 805"/>
                  <a:gd name="T61" fmla="*/ 28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05" h="287">
                    <a:moveTo>
                      <a:pt x="795" y="286"/>
                    </a:moveTo>
                    <a:lnTo>
                      <a:pt x="795" y="286"/>
                    </a:lnTo>
                    <a:cubicBezTo>
                      <a:pt x="789" y="286"/>
                      <a:pt x="785" y="282"/>
                      <a:pt x="785" y="276"/>
                    </a:cubicBezTo>
                    <a:lnTo>
                      <a:pt x="785" y="95"/>
                    </a:lnTo>
                    <a:lnTo>
                      <a:pt x="785" y="95"/>
                    </a:lnTo>
                    <a:cubicBezTo>
                      <a:pt x="785" y="75"/>
                      <a:pt x="778" y="57"/>
                      <a:pt x="764" y="43"/>
                    </a:cubicBezTo>
                    <a:lnTo>
                      <a:pt x="764" y="43"/>
                    </a:lnTo>
                    <a:cubicBezTo>
                      <a:pt x="750" y="27"/>
                      <a:pt x="730" y="18"/>
                      <a:pt x="709" y="18"/>
                    </a:cubicBezTo>
                    <a:lnTo>
                      <a:pt x="96" y="18"/>
                    </a:lnTo>
                    <a:lnTo>
                      <a:pt x="96" y="18"/>
                    </a:lnTo>
                    <a:cubicBezTo>
                      <a:pt x="77" y="18"/>
                      <a:pt x="59" y="25"/>
                      <a:pt x="45" y="37"/>
                    </a:cubicBezTo>
                    <a:lnTo>
                      <a:pt x="45" y="37"/>
                    </a:lnTo>
                    <a:cubicBezTo>
                      <a:pt x="29" y="52"/>
                      <a:pt x="19" y="73"/>
                      <a:pt x="19" y="95"/>
                    </a:cubicBezTo>
                    <a:lnTo>
                      <a:pt x="19" y="276"/>
                    </a:lnTo>
                    <a:lnTo>
                      <a:pt x="19" y="276"/>
                    </a:lnTo>
                    <a:cubicBezTo>
                      <a:pt x="19" y="282"/>
                      <a:pt x="15" y="286"/>
                      <a:pt x="10" y="286"/>
                    </a:cubicBezTo>
                    <a:lnTo>
                      <a:pt x="10" y="286"/>
                    </a:lnTo>
                    <a:cubicBezTo>
                      <a:pt x="4" y="286"/>
                      <a:pt x="0" y="282"/>
                      <a:pt x="0" y="276"/>
                    </a:cubicBezTo>
                    <a:lnTo>
                      <a:pt x="0" y="95"/>
                    </a:lnTo>
                    <a:lnTo>
                      <a:pt x="0" y="95"/>
                    </a:lnTo>
                    <a:cubicBezTo>
                      <a:pt x="0" y="68"/>
                      <a:pt x="12" y="41"/>
                      <a:pt x="33" y="23"/>
                    </a:cubicBezTo>
                    <a:lnTo>
                      <a:pt x="33" y="23"/>
                    </a:lnTo>
                    <a:cubicBezTo>
                      <a:pt x="50" y="8"/>
                      <a:pt x="73" y="0"/>
                      <a:pt x="96" y="0"/>
                    </a:cubicBezTo>
                    <a:lnTo>
                      <a:pt x="709" y="0"/>
                    </a:lnTo>
                    <a:lnTo>
                      <a:pt x="709" y="0"/>
                    </a:lnTo>
                    <a:cubicBezTo>
                      <a:pt x="735" y="0"/>
                      <a:pt x="760" y="10"/>
                      <a:pt x="779" y="30"/>
                    </a:cubicBezTo>
                    <a:lnTo>
                      <a:pt x="779" y="30"/>
                    </a:lnTo>
                    <a:cubicBezTo>
                      <a:pt x="795" y="47"/>
                      <a:pt x="804" y="71"/>
                      <a:pt x="804" y="95"/>
                    </a:cubicBezTo>
                    <a:lnTo>
                      <a:pt x="804" y="276"/>
                    </a:lnTo>
                    <a:lnTo>
                      <a:pt x="804" y="276"/>
                    </a:lnTo>
                    <a:cubicBezTo>
                      <a:pt x="804" y="282"/>
                      <a:pt x="800" y="286"/>
                      <a:pt x="795" y="2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66">
                <a:extLst>
                  <a:ext uri="{FF2B5EF4-FFF2-40B4-BE49-F238E27FC236}">
                    <a16:creationId xmlns:a16="http://schemas.microsoft.com/office/drawing/2014/main" id="{FD44C621-6B4F-4F28-849A-C0C03C097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3517" y="4400026"/>
                <a:ext cx="1312429" cy="1655492"/>
              </a:xfrm>
              <a:custGeom>
                <a:avLst/>
                <a:gdLst>
                  <a:gd name="T0" fmla="*/ 1352 w 1453"/>
                  <a:gd name="T1" fmla="*/ 1830 h 1831"/>
                  <a:gd name="T2" fmla="*/ 726 w 1453"/>
                  <a:gd name="T3" fmla="*/ 1830 h 1831"/>
                  <a:gd name="T4" fmla="*/ 99 w 1453"/>
                  <a:gd name="T5" fmla="*/ 1830 h 1831"/>
                  <a:gd name="T6" fmla="*/ 99 w 1453"/>
                  <a:gd name="T7" fmla="*/ 1830 h 1831"/>
                  <a:gd name="T8" fmla="*/ 28 w 1453"/>
                  <a:gd name="T9" fmla="*/ 1802 h 1831"/>
                  <a:gd name="T10" fmla="*/ 28 w 1453"/>
                  <a:gd name="T11" fmla="*/ 1802 h 1831"/>
                  <a:gd name="T12" fmla="*/ 0 w 1453"/>
                  <a:gd name="T13" fmla="*/ 1731 h 1831"/>
                  <a:gd name="T14" fmla="*/ 0 w 1453"/>
                  <a:gd name="T15" fmla="*/ 916 h 1831"/>
                  <a:gd name="T16" fmla="*/ 0 w 1453"/>
                  <a:gd name="T17" fmla="*/ 100 h 1831"/>
                  <a:gd name="T18" fmla="*/ 0 w 1453"/>
                  <a:gd name="T19" fmla="*/ 100 h 1831"/>
                  <a:gd name="T20" fmla="*/ 28 w 1453"/>
                  <a:gd name="T21" fmla="*/ 30 h 1831"/>
                  <a:gd name="T22" fmla="*/ 28 w 1453"/>
                  <a:gd name="T23" fmla="*/ 30 h 1831"/>
                  <a:gd name="T24" fmla="*/ 99 w 1453"/>
                  <a:gd name="T25" fmla="*/ 0 h 1831"/>
                  <a:gd name="T26" fmla="*/ 726 w 1453"/>
                  <a:gd name="T27" fmla="*/ 0 h 1831"/>
                  <a:gd name="T28" fmla="*/ 1352 w 1453"/>
                  <a:gd name="T29" fmla="*/ 0 h 1831"/>
                  <a:gd name="T30" fmla="*/ 1352 w 1453"/>
                  <a:gd name="T31" fmla="*/ 0 h 1831"/>
                  <a:gd name="T32" fmla="*/ 1423 w 1453"/>
                  <a:gd name="T33" fmla="*/ 30 h 1831"/>
                  <a:gd name="T34" fmla="*/ 1423 w 1453"/>
                  <a:gd name="T35" fmla="*/ 30 h 1831"/>
                  <a:gd name="T36" fmla="*/ 1452 w 1453"/>
                  <a:gd name="T37" fmla="*/ 100 h 1831"/>
                  <a:gd name="T38" fmla="*/ 1452 w 1453"/>
                  <a:gd name="T39" fmla="*/ 916 h 1831"/>
                  <a:gd name="T40" fmla="*/ 1452 w 1453"/>
                  <a:gd name="T41" fmla="*/ 1731 h 1831"/>
                  <a:gd name="T42" fmla="*/ 1452 w 1453"/>
                  <a:gd name="T43" fmla="*/ 1731 h 1831"/>
                  <a:gd name="T44" fmla="*/ 1423 w 1453"/>
                  <a:gd name="T45" fmla="*/ 1802 h 1831"/>
                  <a:gd name="T46" fmla="*/ 1423 w 1453"/>
                  <a:gd name="T47" fmla="*/ 1802 h 1831"/>
                  <a:gd name="T48" fmla="*/ 1352 w 1453"/>
                  <a:gd name="T49" fmla="*/ 1830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3" h="1831">
                    <a:moveTo>
                      <a:pt x="1352" y="1830"/>
                    </a:moveTo>
                    <a:lnTo>
                      <a:pt x="726" y="1830"/>
                    </a:lnTo>
                    <a:lnTo>
                      <a:pt x="99" y="1830"/>
                    </a:lnTo>
                    <a:lnTo>
                      <a:pt x="99" y="1830"/>
                    </a:lnTo>
                    <a:cubicBezTo>
                      <a:pt x="71" y="1830"/>
                      <a:pt x="47" y="1819"/>
                      <a:pt x="28" y="1802"/>
                    </a:cubicBezTo>
                    <a:lnTo>
                      <a:pt x="28" y="1802"/>
                    </a:lnTo>
                    <a:cubicBezTo>
                      <a:pt x="11" y="1783"/>
                      <a:pt x="0" y="1759"/>
                      <a:pt x="0" y="1731"/>
                    </a:cubicBezTo>
                    <a:lnTo>
                      <a:pt x="0" y="916"/>
                    </a:lnTo>
                    <a:lnTo>
                      <a:pt x="0" y="100"/>
                    </a:lnTo>
                    <a:lnTo>
                      <a:pt x="0" y="100"/>
                    </a:lnTo>
                    <a:cubicBezTo>
                      <a:pt x="0" y="73"/>
                      <a:pt x="11" y="48"/>
                      <a:pt x="28" y="30"/>
                    </a:cubicBezTo>
                    <a:lnTo>
                      <a:pt x="28" y="30"/>
                    </a:lnTo>
                    <a:cubicBezTo>
                      <a:pt x="47" y="11"/>
                      <a:pt x="71" y="0"/>
                      <a:pt x="99" y="0"/>
                    </a:cubicBezTo>
                    <a:lnTo>
                      <a:pt x="726" y="0"/>
                    </a:lnTo>
                    <a:lnTo>
                      <a:pt x="1352" y="0"/>
                    </a:lnTo>
                    <a:lnTo>
                      <a:pt x="1352" y="0"/>
                    </a:lnTo>
                    <a:cubicBezTo>
                      <a:pt x="1380" y="0"/>
                      <a:pt x="1405" y="11"/>
                      <a:pt x="1423" y="30"/>
                    </a:cubicBezTo>
                    <a:lnTo>
                      <a:pt x="1423" y="30"/>
                    </a:lnTo>
                    <a:cubicBezTo>
                      <a:pt x="1441" y="48"/>
                      <a:pt x="1452" y="73"/>
                      <a:pt x="1452" y="100"/>
                    </a:cubicBezTo>
                    <a:lnTo>
                      <a:pt x="1452" y="916"/>
                    </a:lnTo>
                    <a:lnTo>
                      <a:pt x="1452" y="1731"/>
                    </a:lnTo>
                    <a:lnTo>
                      <a:pt x="1452" y="1731"/>
                    </a:lnTo>
                    <a:cubicBezTo>
                      <a:pt x="1452" y="1759"/>
                      <a:pt x="1441" y="1783"/>
                      <a:pt x="1423" y="1802"/>
                    </a:cubicBezTo>
                    <a:lnTo>
                      <a:pt x="1423" y="1802"/>
                    </a:lnTo>
                    <a:cubicBezTo>
                      <a:pt x="1405" y="1819"/>
                      <a:pt x="1380" y="1830"/>
                      <a:pt x="1352" y="18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67">
                <a:extLst>
                  <a:ext uri="{FF2B5EF4-FFF2-40B4-BE49-F238E27FC236}">
                    <a16:creationId xmlns:a16="http://schemas.microsoft.com/office/drawing/2014/main" id="{AA35B5DE-CD22-45D2-BFCA-4BE4142B6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95541" y="4392047"/>
                <a:ext cx="1332373" cy="1675439"/>
              </a:xfrm>
              <a:custGeom>
                <a:avLst/>
                <a:gdLst>
                  <a:gd name="T0" fmla="*/ 108 w 1472"/>
                  <a:gd name="T1" fmla="*/ 19 h 1850"/>
                  <a:gd name="T2" fmla="*/ 108 w 1472"/>
                  <a:gd name="T3" fmla="*/ 19 h 1850"/>
                  <a:gd name="T4" fmla="*/ 44 w 1472"/>
                  <a:gd name="T5" fmla="*/ 46 h 1850"/>
                  <a:gd name="T6" fmla="*/ 44 w 1472"/>
                  <a:gd name="T7" fmla="*/ 46 h 1850"/>
                  <a:gd name="T8" fmla="*/ 18 w 1472"/>
                  <a:gd name="T9" fmla="*/ 109 h 1850"/>
                  <a:gd name="T10" fmla="*/ 18 w 1472"/>
                  <a:gd name="T11" fmla="*/ 1740 h 1850"/>
                  <a:gd name="T12" fmla="*/ 18 w 1472"/>
                  <a:gd name="T13" fmla="*/ 1740 h 1850"/>
                  <a:gd name="T14" fmla="*/ 44 w 1472"/>
                  <a:gd name="T15" fmla="*/ 1804 h 1850"/>
                  <a:gd name="T16" fmla="*/ 44 w 1472"/>
                  <a:gd name="T17" fmla="*/ 1804 h 1850"/>
                  <a:gd name="T18" fmla="*/ 108 w 1472"/>
                  <a:gd name="T19" fmla="*/ 1830 h 1850"/>
                  <a:gd name="T20" fmla="*/ 1361 w 1472"/>
                  <a:gd name="T21" fmla="*/ 1830 h 1850"/>
                  <a:gd name="T22" fmla="*/ 1361 w 1472"/>
                  <a:gd name="T23" fmla="*/ 1830 h 1850"/>
                  <a:gd name="T24" fmla="*/ 1426 w 1472"/>
                  <a:gd name="T25" fmla="*/ 1804 h 1850"/>
                  <a:gd name="T26" fmla="*/ 1426 w 1472"/>
                  <a:gd name="T27" fmla="*/ 1804 h 1850"/>
                  <a:gd name="T28" fmla="*/ 1451 w 1472"/>
                  <a:gd name="T29" fmla="*/ 1740 h 1850"/>
                  <a:gd name="T30" fmla="*/ 1451 w 1472"/>
                  <a:gd name="T31" fmla="*/ 109 h 1850"/>
                  <a:gd name="T32" fmla="*/ 1451 w 1472"/>
                  <a:gd name="T33" fmla="*/ 109 h 1850"/>
                  <a:gd name="T34" fmla="*/ 1426 w 1472"/>
                  <a:gd name="T35" fmla="*/ 46 h 1850"/>
                  <a:gd name="T36" fmla="*/ 1426 w 1472"/>
                  <a:gd name="T37" fmla="*/ 46 h 1850"/>
                  <a:gd name="T38" fmla="*/ 1361 w 1472"/>
                  <a:gd name="T39" fmla="*/ 19 h 1850"/>
                  <a:gd name="T40" fmla="*/ 108 w 1472"/>
                  <a:gd name="T41" fmla="*/ 19 h 1850"/>
                  <a:gd name="T42" fmla="*/ 1361 w 1472"/>
                  <a:gd name="T43" fmla="*/ 1849 h 1850"/>
                  <a:gd name="T44" fmla="*/ 108 w 1472"/>
                  <a:gd name="T45" fmla="*/ 1849 h 1850"/>
                  <a:gd name="T46" fmla="*/ 108 w 1472"/>
                  <a:gd name="T47" fmla="*/ 1849 h 1850"/>
                  <a:gd name="T48" fmla="*/ 32 w 1472"/>
                  <a:gd name="T49" fmla="*/ 1817 h 1850"/>
                  <a:gd name="T50" fmla="*/ 32 w 1472"/>
                  <a:gd name="T51" fmla="*/ 1817 h 1850"/>
                  <a:gd name="T52" fmla="*/ 0 w 1472"/>
                  <a:gd name="T53" fmla="*/ 1740 h 1850"/>
                  <a:gd name="T54" fmla="*/ 0 w 1472"/>
                  <a:gd name="T55" fmla="*/ 109 h 1850"/>
                  <a:gd name="T56" fmla="*/ 0 w 1472"/>
                  <a:gd name="T57" fmla="*/ 109 h 1850"/>
                  <a:gd name="T58" fmla="*/ 32 w 1472"/>
                  <a:gd name="T59" fmla="*/ 32 h 1850"/>
                  <a:gd name="T60" fmla="*/ 32 w 1472"/>
                  <a:gd name="T61" fmla="*/ 32 h 1850"/>
                  <a:gd name="T62" fmla="*/ 108 w 1472"/>
                  <a:gd name="T63" fmla="*/ 0 h 1850"/>
                  <a:gd name="T64" fmla="*/ 1361 w 1472"/>
                  <a:gd name="T65" fmla="*/ 0 h 1850"/>
                  <a:gd name="T66" fmla="*/ 1361 w 1472"/>
                  <a:gd name="T67" fmla="*/ 0 h 1850"/>
                  <a:gd name="T68" fmla="*/ 1439 w 1472"/>
                  <a:gd name="T69" fmla="*/ 32 h 1850"/>
                  <a:gd name="T70" fmla="*/ 1439 w 1472"/>
                  <a:gd name="T71" fmla="*/ 32 h 1850"/>
                  <a:gd name="T72" fmla="*/ 1471 w 1472"/>
                  <a:gd name="T73" fmla="*/ 109 h 1850"/>
                  <a:gd name="T74" fmla="*/ 1471 w 1472"/>
                  <a:gd name="T75" fmla="*/ 1740 h 1850"/>
                  <a:gd name="T76" fmla="*/ 1471 w 1472"/>
                  <a:gd name="T77" fmla="*/ 1740 h 1850"/>
                  <a:gd name="T78" fmla="*/ 1439 w 1472"/>
                  <a:gd name="T79" fmla="*/ 1817 h 1850"/>
                  <a:gd name="T80" fmla="*/ 1439 w 1472"/>
                  <a:gd name="T81" fmla="*/ 1817 h 1850"/>
                  <a:gd name="T82" fmla="*/ 1361 w 1472"/>
                  <a:gd name="T83" fmla="*/ 1849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72" h="1850">
                    <a:moveTo>
                      <a:pt x="108" y="19"/>
                    </a:moveTo>
                    <a:lnTo>
                      <a:pt x="108" y="19"/>
                    </a:lnTo>
                    <a:cubicBezTo>
                      <a:pt x="84" y="19"/>
                      <a:pt x="62" y="29"/>
                      <a:pt x="44" y="46"/>
                    </a:cubicBezTo>
                    <a:lnTo>
                      <a:pt x="44" y="46"/>
                    </a:lnTo>
                    <a:cubicBezTo>
                      <a:pt x="28" y="63"/>
                      <a:pt x="18" y="85"/>
                      <a:pt x="18" y="109"/>
                    </a:cubicBezTo>
                    <a:lnTo>
                      <a:pt x="18" y="1740"/>
                    </a:lnTo>
                    <a:lnTo>
                      <a:pt x="18" y="1740"/>
                    </a:lnTo>
                    <a:cubicBezTo>
                      <a:pt x="18" y="1764"/>
                      <a:pt x="28" y="1787"/>
                      <a:pt x="44" y="1804"/>
                    </a:cubicBezTo>
                    <a:lnTo>
                      <a:pt x="44" y="1804"/>
                    </a:lnTo>
                    <a:cubicBezTo>
                      <a:pt x="62" y="1821"/>
                      <a:pt x="84" y="1830"/>
                      <a:pt x="108" y="1830"/>
                    </a:cubicBezTo>
                    <a:lnTo>
                      <a:pt x="1361" y="1830"/>
                    </a:lnTo>
                    <a:lnTo>
                      <a:pt x="1361" y="1830"/>
                    </a:lnTo>
                    <a:cubicBezTo>
                      <a:pt x="1386" y="1830"/>
                      <a:pt x="1408" y="1821"/>
                      <a:pt x="1426" y="1804"/>
                    </a:cubicBezTo>
                    <a:lnTo>
                      <a:pt x="1426" y="1804"/>
                    </a:lnTo>
                    <a:cubicBezTo>
                      <a:pt x="1442" y="1787"/>
                      <a:pt x="1451" y="1764"/>
                      <a:pt x="1451" y="1740"/>
                    </a:cubicBezTo>
                    <a:lnTo>
                      <a:pt x="1451" y="109"/>
                    </a:lnTo>
                    <a:lnTo>
                      <a:pt x="1451" y="109"/>
                    </a:lnTo>
                    <a:cubicBezTo>
                      <a:pt x="1451" y="85"/>
                      <a:pt x="1442" y="63"/>
                      <a:pt x="1426" y="46"/>
                    </a:cubicBezTo>
                    <a:lnTo>
                      <a:pt x="1426" y="46"/>
                    </a:lnTo>
                    <a:cubicBezTo>
                      <a:pt x="1408" y="29"/>
                      <a:pt x="1386" y="19"/>
                      <a:pt x="1361" y="19"/>
                    </a:cubicBezTo>
                    <a:lnTo>
                      <a:pt x="108" y="19"/>
                    </a:lnTo>
                    <a:close/>
                    <a:moveTo>
                      <a:pt x="1361" y="1849"/>
                    </a:moveTo>
                    <a:lnTo>
                      <a:pt x="108" y="1849"/>
                    </a:lnTo>
                    <a:lnTo>
                      <a:pt x="108" y="1849"/>
                    </a:lnTo>
                    <a:cubicBezTo>
                      <a:pt x="79" y="1849"/>
                      <a:pt x="52" y="1838"/>
                      <a:pt x="32" y="1817"/>
                    </a:cubicBezTo>
                    <a:lnTo>
                      <a:pt x="32" y="1817"/>
                    </a:lnTo>
                    <a:cubicBezTo>
                      <a:pt x="11" y="1796"/>
                      <a:pt x="0" y="1769"/>
                      <a:pt x="0" y="1740"/>
                    </a:cubicBezTo>
                    <a:lnTo>
                      <a:pt x="0" y="109"/>
                    </a:lnTo>
                    <a:lnTo>
                      <a:pt x="0" y="109"/>
                    </a:lnTo>
                    <a:cubicBezTo>
                      <a:pt x="0" y="80"/>
                      <a:pt x="11" y="52"/>
                      <a:pt x="32" y="32"/>
                    </a:cubicBezTo>
                    <a:lnTo>
                      <a:pt x="32" y="32"/>
                    </a:lnTo>
                    <a:cubicBezTo>
                      <a:pt x="52" y="11"/>
                      <a:pt x="79" y="0"/>
                      <a:pt x="108" y="0"/>
                    </a:cubicBezTo>
                    <a:lnTo>
                      <a:pt x="1361" y="0"/>
                    </a:lnTo>
                    <a:lnTo>
                      <a:pt x="1361" y="0"/>
                    </a:lnTo>
                    <a:cubicBezTo>
                      <a:pt x="1391" y="0"/>
                      <a:pt x="1418" y="11"/>
                      <a:pt x="1439" y="32"/>
                    </a:cubicBezTo>
                    <a:lnTo>
                      <a:pt x="1439" y="32"/>
                    </a:lnTo>
                    <a:cubicBezTo>
                      <a:pt x="1459" y="52"/>
                      <a:pt x="1471" y="80"/>
                      <a:pt x="1471" y="109"/>
                    </a:cubicBezTo>
                    <a:lnTo>
                      <a:pt x="1471" y="1740"/>
                    </a:lnTo>
                    <a:lnTo>
                      <a:pt x="1471" y="1740"/>
                    </a:lnTo>
                    <a:cubicBezTo>
                      <a:pt x="1471" y="1769"/>
                      <a:pt x="1459" y="1796"/>
                      <a:pt x="1439" y="1817"/>
                    </a:cubicBezTo>
                    <a:lnTo>
                      <a:pt x="1439" y="1817"/>
                    </a:lnTo>
                    <a:cubicBezTo>
                      <a:pt x="1418" y="1838"/>
                      <a:pt x="1391" y="1849"/>
                      <a:pt x="1361" y="18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68">
                <a:extLst>
                  <a:ext uri="{FF2B5EF4-FFF2-40B4-BE49-F238E27FC236}">
                    <a16:creationId xmlns:a16="http://schemas.microsoft.com/office/drawing/2014/main" id="{B3468970-C4B1-4E29-A72D-B276C78C7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1278" y="4503743"/>
                <a:ext cx="1136906" cy="809794"/>
              </a:xfrm>
              <a:custGeom>
                <a:avLst/>
                <a:gdLst>
                  <a:gd name="T0" fmla="*/ 79 w 1258"/>
                  <a:gd name="T1" fmla="*/ 19 h 896"/>
                  <a:gd name="T2" fmla="*/ 79 w 1258"/>
                  <a:gd name="T3" fmla="*/ 19 h 896"/>
                  <a:gd name="T4" fmla="*/ 36 w 1258"/>
                  <a:gd name="T5" fmla="*/ 36 h 896"/>
                  <a:gd name="T6" fmla="*/ 36 w 1258"/>
                  <a:gd name="T7" fmla="*/ 36 h 896"/>
                  <a:gd name="T8" fmla="*/ 18 w 1258"/>
                  <a:gd name="T9" fmla="*/ 80 h 896"/>
                  <a:gd name="T10" fmla="*/ 18 w 1258"/>
                  <a:gd name="T11" fmla="*/ 816 h 896"/>
                  <a:gd name="T12" fmla="*/ 18 w 1258"/>
                  <a:gd name="T13" fmla="*/ 816 h 896"/>
                  <a:gd name="T14" fmla="*/ 36 w 1258"/>
                  <a:gd name="T15" fmla="*/ 859 h 896"/>
                  <a:gd name="T16" fmla="*/ 36 w 1258"/>
                  <a:gd name="T17" fmla="*/ 859 h 896"/>
                  <a:gd name="T18" fmla="*/ 79 w 1258"/>
                  <a:gd name="T19" fmla="*/ 877 h 896"/>
                  <a:gd name="T20" fmla="*/ 1177 w 1258"/>
                  <a:gd name="T21" fmla="*/ 877 h 896"/>
                  <a:gd name="T22" fmla="*/ 1177 w 1258"/>
                  <a:gd name="T23" fmla="*/ 877 h 896"/>
                  <a:gd name="T24" fmla="*/ 1220 w 1258"/>
                  <a:gd name="T25" fmla="*/ 859 h 896"/>
                  <a:gd name="T26" fmla="*/ 1220 w 1258"/>
                  <a:gd name="T27" fmla="*/ 859 h 896"/>
                  <a:gd name="T28" fmla="*/ 1237 w 1258"/>
                  <a:gd name="T29" fmla="*/ 816 h 896"/>
                  <a:gd name="T30" fmla="*/ 1237 w 1258"/>
                  <a:gd name="T31" fmla="*/ 80 h 896"/>
                  <a:gd name="T32" fmla="*/ 1237 w 1258"/>
                  <a:gd name="T33" fmla="*/ 80 h 896"/>
                  <a:gd name="T34" fmla="*/ 1220 w 1258"/>
                  <a:gd name="T35" fmla="*/ 36 h 896"/>
                  <a:gd name="T36" fmla="*/ 1220 w 1258"/>
                  <a:gd name="T37" fmla="*/ 36 h 896"/>
                  <a:gd name="T38" fmla="*/ 1177 w 1258"/>
                  <a:gd name="T39" fmla="*/ 19 h 896"/>
                  <a:gd name="T40" fmla="*/ 79 w 1258"/>
                  <a:gd name="T41" fmla="*/ 19 h 896"/>
                  <a:gd name="T42" fmla="*/ 1177 w 1258"/>
                  <a:gd name="T43" fmla="*/ 895 h 896"/>
                  <a:gd name="T44" fmla="*/ 79 w 1258"/>
                  <a:gd name="T45" fmla="*/ 895 h 896"/>
                  <a:gd name="T46" fmla="*/ 79 w 1258"/>
                  <a:gd name="T47" fmla="*/ 895 h 896"/>
                  <a:gd name="T48" fmla="*/ 22 w 1258"/>
                  <a:gd name="T49" fmla="*/ 872 h 896"/>
                  <a:gd name="T50" fmla="*/ 22 w 1258"/>
                  <a:gd name="T51" fmla="*/ 872 h 896"/>
                  <a:gd name="T52" fmla="*/ 0 w 1258"/>
                  <a:gd name="T53" fmla="*/ 816 h 896"/>
                  <a:gd name="T54" fmla="*/ 0 w 1258"/>
                  <a:gd name="T55" fmla="*/ 80 h 896"/>
                  <a:gd name="T56" fmla="*/ 0 w 1258"/>
                  <a:gd name="T57" fmla="*/ 80 h 896"/>
                  <a:gd name="T58" fmla="*/ 22 w 1258"/>
                  <a:gd name="T59" fmla="*/ 23 h 896"/>
                  <a:gd name="T60" fmla="*/ 22 w 1258"/>
                  <a:gd name="T61" fmla="*/ 23 h 896"/>
                  <a:gd name="T62" fmla="*/ 79 w 1258"/>
                  <a:gd name="T63" fmla="*/ 0 h 896"/>
                  <a:gd name="T64" fmla="*/ 1177 w 1258"/>
                  <a:gd name="T65" fmla="*/ 0 h 896"/>
                  <a:gd name="T66" fmla="*/ 1177 w 1258"/>
                  <a:gd name="T67" fmla="*/ 0 h 896"/>
                  <a:gd name="T68" fmla="*/ 1233 w 1258"/>
                  <a:gd name="T69" fmla="*/ 23 h 896"/>
                  <a:gd name="T70" fmla="*/ 1233 w 1258"/>
                  <a:gd name="T71" fmla="*/ 23 h 896"/>
                  <a:gd name="T72" fmla="*/ 1257 w 1258"/>
                  <a:gd name="T73" fmla="*/ 80 h 896"/>
                  <a:gd name="T74" fmla="*/ 1257 w 1258"/>
                  <a:gd name="T75" fmla="*/ 816 h 896"/>
                  <a:gd name="T76" fmla="*/ 1257 w 1258"/>
                  <a:gd name="T77" fmla="*/ 816 h 896"/>
                  <a:gd name="T78" fmla="*/ 1233 w 1258"/>
                  <a:gd name="T79" fmla="*/ 872 h 896"/>
                  <a:gd name="T80" fmla="*/ 1233 w 1258"/>
                  <a:gd name="T81" fmla="*/ 872 h 896"/>
                  <a:gd name="T82" fmla="*/ 1177 w 1258"/>
                  <a:gd name="T83" fmla="*/ 895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8" h="896">
                    <a:moveTo>
                      <a:pt x="79" y="19"/>
                    </a:moveTo>
                    <a:lnTo>
                      <a:pt x="79" y="19"/>
                    </a:lnTo>
                    <a:cubicBezTo>
                      <a:pt x="63" y="19"/>
                      <a:pt x="48" y="25"/>
                      <a:pt x="36" y="36"/>
                    </a:cubicBezTo>
                    <a:lnTo>
                      <a:pt x="36" y="36"/>
                    </a:lnTo>
                    <a:cubicBezTo>
                      <a:pt x="24" y="48"/>
                      <a:pt x="18" y="63"/>
                      <a:pt x="18" y="80"/>
                    </a:cubicBezTo>
                    <a:lnTo>
                      <a:pt x="18" y="816"/>
                    </a:lnTo>
                    <a:lnTo>
                      <a:pt x="18" y="816"/>
                    </a:lnTo>
                    <a:cubicBezTo>
                      <a:pt x="18" y="832"/>
                      <a:pt x="24" y="847"/>
                      <a:pt x="36" y="859"/>
                    </a:cubicBezTo>
                    <a:lnTo>
                      <a:pt x="36" y="859"/>
                    </a:lnTo>
                    <a:cubicBezTo>
                      <a:pt x="48" y="870"/>
                      <a:pt x="63" y="877"/>
                      <a:pt x="79" y="877"/>
                    </a:cubicBezTo>
                    <a:lnTo>
                      <a:pt x="1177" y="877"/>
                    </a:lnTo>
                    <a:lnTo>
                      <a:pt x="1177" y="877"/>
                    </a:lnTo>
                    <a:cubicBezTo>
                      <a:pt x="1193" y="877"/>
                      <a:pt x="1208" y="870"/>
                      <a:pt x="1220" y="859"/>
                    </a:cubicBezTo>
                    <a:lnTo>
                      <a:pt x="1220" y="859"/>
                    </a:lnTo>
                    <a:cubicBezTo>
                      <a:pt x="1232" y="847"/>
                      <a:pt x="1237" y="832"/>
                      <a:pt x="1237" y="816"/>
                    </a:cubicBezTo>
                    <a:lnTo>
                      <a:pt x="1237" y="80"/>
                    </a:lnTo>
                    <a:lnTo>
                      <a:pt x="1237" y="80"/>
                    </a:lnTo>
                    <a:cubicBezTo>
                      <a:pt x="1237" y="63"/>
                      <a:pt x="1232" y="48"/>
                      <a:pt x="1220" y="36"/>
                    </a:cubicBezTo>
                    <a:lnTo>
                      <a:pt x="1220" y="36"/>
                    </a:lnTo>
                    <a:cubicBezTo>
                      <a:pt x="1208" y="25"/>
                      <a:pt x="1193" y="19"/>
                      <a:pt x="1177" y="19"/>
                    </a:cubicBezTo>
                    <a:lnTo>
                      <a:pt x="79" y="19"/>
                    </a:lnTo>
                    <a:close/>
                    <a:moveTo>
                      <a:pt x="1177" y="895"/>
                    </a:moveTo>
                    <a:lnTo>
                      <a:pt x="79" y="895"/>
                    </a:lnTo>
                    <a:lnTo>
                      <a:pt x="79" y="895"/>
                    </a:lnTo>
                    <a:cubicBezTo>
                      <a:pt x="58" y="895"/>
                      <a:pt x="37" y="887"/>
                      <a:pt x="22" y="872"/>
                    </a:cubicBezTo>
                    <a:lnTo>
                      <a:pt x="22" y="872"/>
                    </a:lnTo>
                    <a:cubicBezTo>
                      <a:pt x="7" y="857"/>
                      <a:pt x="0" y="837"/>
                      <a:pt x="0" y="816"/>
                    </a:cubicBezTo>
                    <a:lnTo>
                      <a:pt x="0" y="80"/>
                    </a:lnTo>
                    <a:lnTo>
                      <a:pt x="0" y="80"/>
                    </a:lnTo>
                    <a:cubicBezTo>
                      <a:pt x="0" y="58"/>
                      <a:pt x="7" y="39"/>
                      <a:pt x="22" y="23"/>
                    </a:cubicBezTo>
                    <a:lnTo>
                      <a:pt x="22" y="23"/>
                    </a:lnTo>
                    <a:cubicBezTo>
                      <a:pt x="37" y="8"/>
                      <a:pt x="58" y="0"/>
                      <a:pt x="79" y="0"/>
                    </a:cubicBezTo>
                    <a:lnTo>
                      <a:pt x="1177" y="0"/>
                    </a:lnTo>
                    <a:lnTo>
                      <a:pt x="1177" y="0"/>
                    </a:lnTo>
                    <a:cubicBezTo>
                      <a:pt x="1198" y="0"/>
                      <a:pt x="1218" y="8"/>
                      <a:pt x="1233" y="23"/>
                    </a:cubicBezTo>
                    <a:lnTo>
                      <a:pt x="1233" y="23"/>
                    </a:lnTo>
                    <a:cubicBezTo>
                      <a:pt x="1249" y="39"/>
                      <a:pt x="1257" y="58"/>
                      <a:pt x="1257" y="80"/>
                    </a:cubicBezTo>
                    <a:lnTo>
                      <a:pt x="1257" y="816"/>
                    </a:lnTo>
                    <a:lnTo>
                      <a:pt x="1257" y="816"/>
                    </a:lnTo>
                    <a:cubicBezTo>
                      <a:pt x="1257" y="837"/>
                      <a:pt x="1249" y="857"/>
                      <a:pt x="1233" y="872"/>
                    </a:cubicBezTo>
                    <a:lnTo>
                      <a:pt x="1233" y="872"/>
                    </a:lnTo>
                    <a:cubicBezTo>
                      <a:pt x="1218" y="887"/>
                      <a:pt x="1198" y="895"/>
                      <a:pt x="1177" y="8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69">
                <a:extLst>
                  <a:ext uri="{FF2B5EF4-FFF2-40B4-BE49-F238E27FC236}">
                    <a16:creationId xmlns:a16="http://schemas.microsoft.com/office/drawing/2014/main" id="{489E156D-BD1F-4909-8D4B-DEDA82F4A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1278" y="4802927"/>
                <a:ext cx="1140894" cy="235361"/>
              </a:xfrm>
              <a:custGeom>
                <a:avLst/>
                <a:gdLst>
                  <a:gd name="T0" fmla="*/ 154 w 1259"/>
                  <a:gd name="T1" fmla="*/ 140 h 259"/>
                  <a:gd name="T2" fmla="*/ 209 w 1259"/>
                  <a:gd name="T3" fmla="*/ 258 h 259"/>
                  <a:gd name="T4" fmla="*/ 152 w 1259"/>
                  <a:gd name="T5" fmla="*/ 140 h 259"/>
                  <a:gd name="T6" fmla="*/ 10 w 1259"/>
                  <a:gd name="T7" fmla="*/ 140 h 259"/>
                  <a:gd name="T8" fmla="*/ 0 w 1259"/>
                  <a:gd name="T9" fmla="*/ 131 h 259"/>
                  <a:gd name="T10" fmla="*/ 154 w 1259"/>
                  <a:gd name="T11" fmla="*/ 121 h 259"/>
                  <a:gd name="T12" fmla="*/ 170 w 1259"/>
                  <a:gd name="T13" fmla="*/ 132 h 259"/>
                  <a:gd name="T14" fmla="*/ 284 w 1259"/>
                  <a:gd name="T15" fmla="*/ 11 h 259"/>
                  <a:gd name="T16" fmla="*/ 300 w 1259"/>
                  <a:gd name="T17" fmla="*/ 0 h 259"/>
                  <a:gd name="T18" fmla="*/ 300 w 1259"/>
                  <a:gd name="T19" fmla="*/ 0 h 259"/>
                  <a:gd name="T20" fmla="*/ 353 w 1259"/>
                  <a:gd name="T21" fmla="*/ 121 h 259"/>
                  <a:gd name="T22" fmla="*/ 415 w 1259"/>
                  <a:gd name="T23" fmla="*/ 121 h 259"/>
                  <a:gd name="T24" fmla="*/ 463 w 1259"/>
                  <a:gd name="T25" fmla="*/ 230 h 259"/>
                  <a:gd name="T26" fmla="*/ 518 w 1259"/>
                  <a:gd name="T27" fmla="*/ 36 h 259"/>
                  <a:gd name="T28" fmla="*/ 533 w 1259"/>
                  <a:gd name="T29" fmla="*/ 24 h 259"/>
                  <a:gd name="T30" fmla="*/ 626 w 1259"/>
                  <a:gd name="T31" fmla="*/ 190 h 259"/>
                  <a:gd name="T32" fmla="*/ 659 w 1259"/>
                  <a:gd name="T33" fmla="*/ 130 h 259"/>
                  <a:gd name="T34" fmla="*/ 786 w 1259"/>
                  <a:gd name="T35" fmla="*/ 121 h 259"/>
                  <a:gd name="T36" fmla="*/ 807 w 1259"/>
                  <a:gd name="T37" fmla="*/ 71 h 259"/>
                  <a:gd name="T38" fmla="*/ 822 w 1259"/>
                  <a:gd name="T39" fmla="*/ 60 h 259"/>
                  <a:gd name="T40" fmla="*/ 895 w 1259"/>
                  <a:gd name="T41" fmla="*/ 209 h 259"/>
                  <a:gd name="T42" fmla="*/ 942 w 1259"/>
                  <a:gd name="T43" fmla="*/ 36 h 259"/>
                  <a:gd name="T44" fmla="*/ 958 w 1259"/>
                  <a:gd name="T45" fmla="*/ 23 h 259"/>
                  <a:gd name="T46" fmla="*/ 1034 w 1259"/>
                  <a:gd name="T47" fmla="*/ 202 h 259"/>
                  <a:gd name="T48" fmla="*/ 1072 w 1259"/>
                  <a:gd name="T49" fmla="*/ 130 h 259"/>
                  <a:gd name="T50" fmla="*/ 1249 w 1259"/>
                  <a:gd name="T51" fmla="*/ 121 h 259"/>
                  <a:gd name="T52" fmla="*/ 1258 w 1259"/>
                  <a:gd name="T53" fmla="*/ 131 h 259"/>
                  <a:gd name="T54" fmla="*/ 1249 w 1259"/>
                  <a:gd name="T55" fmla="*/ 140 h 259"/>
                  <a:gd name="T56" fmla="*/ 1048 w 1259"/>
                  <a:gd name="T57" fmla="*/ 216 h 259"/>
                  <a:gd name="T58" fmla="*/ 1032 w 1259"/>
                  <a:gd name="T59" fmla="*/ 224 h 259"/>
                  <a:gd name="T60" fmla="*/ 1018 w 1259"/>
                  <a:gd name="T61" fmla="*/ 213 h 259"/>
                  <a:gd name="T62" fmla="*/ 911 w 1259"/>
                  <a:gd name="T63" fmla="*/ 220 h 259"/>
                  <a:gd name="T64" fmla="*/ 896 w 1259"/>
                  <a:gd name="T65" fmla="*/ 232 h 259"/>
                  <a:gd name="T66" fmla="*/ 880 w 1259"/>
                  <a:gd name="T67" fmla="*/ 222 h 259"/>
                  <a:gd name="T68" fmla="*/ 803 w 1259"/>
                  <a:gd name="T69" fmla="*/ 130 h 259"/>
                  <a:gd name="T70" fmla="*/ 788 w 1259"/>
                  <a:gd name="T71" fmla="*/ 140 h 259"/>
                  <a:gd name="T72" fmla="*/ 640 w 1259"/>
                  <a:gd name="T73" fmla="*/ 203 h 259"/>
                  <a:gd name="T74" fmla="*/ 624 w 1259"/>
                  <a:gd name="T75" fmla="*/ 212 h 259"/>
                  <a:gd name="T76" fmla="*/ 610 w 1259"/>
                  <a:gd name="T77" fmla="*/ 202 h 259"/>
                  <a:gd name="T78" fmla="*/ 479 w 1259"/>
                  <a:gd name="T79" fmla="*/ 243 h 259"/>
                  <a:gd name="T80" fmla="*/ 464 w 1259"/>
                  <a:gd name="T81" fmla="*/ 255 h 259"/>
                  <a:gd name="T82" fmla="*/ 448 w 1259"/>
                  <a:gd name="T83" fmla="*/ 243 h 259"/>
                  <a:gd name="T84" fmla="*/ 352 w 1259"/>
                  <a:gd name="T85" fmla="*/ 140 h 259"/>
                  <a:gd name="T86" fmla="*/ 335 w 1259"/>
                  <a:gd name="T87" fmla="*/ 129 h 259"/>
                  <a:gd name="T88" fmla="*/ 224 w 1259"/>
                  <a:gd name="T89" fmla="*/ 247 h 259"/>
                  <a:gd name="T90" fmla="*/ 209 w 1259"/>
                  <a:gd name="T91" fmla="*/ 25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59" h="259">
                    <a:moveTo>
                      <a:pt x="154" y="140"/>
                    </a:moveTo>
                    <a:lnTo>
                      <a:pt x="154" y="140"/>
                    </a:lnTo>
                    <a:close/>
                    <a:moveTo>
                      <a:pt x="209" y="258"/>
                    </a:moveTo>
                    <a:lnTo>
                      <a:pt x="209" y="258"/>
                    </a:lnTo>
                    <a:cubicBezTo>
                      <a:pt x="202" y="258"/>
                      <a:pt x="196" y="254"/>
                      <a:pt x="193" y="247"/>
                    </a:cubicBezTo>
                    <a:lnTo>
                      <a:pt x="152" y="140"/>
                    </a:lnTo>
                    <a:lnTo>
                      <a:pt x="10" y="140"/>
                    </a:lnTo>
                    <a:lnTo>
                      <a:pt x="10" y="140"/>
                    </a:lnTo>
                    <a:cubicBezTo>
                      <a:pt x="5" y="140"/>
                      <a:pt x="0" y="136"/>
                      <a:pt x="0" y="131"/>
                    </a:cubicBezTo>
                    <a:lnTo>
                      <a:pt x="0" y="131"/>
                    </a:lnTo>
                    <a:cubicBezTo>
                      <a:pt x="0" y="126"/>
                      <a:pt x="5" y="121"/>
                      <a:pt x="10" y="121"/>
                    </a:cubicBezTo>
                    <a:lnTo>
                      <a:pt x="154" y="121"/>
                    </a:lnTo>
                    <a:lnTo>
                      <a:pt x="154" y="121"/>
                    </a:lnTo>
                    <a:cubicBezTo>
                      <a:pt x="160" y="121"/>
                      <a:pt x="167" y="126"/>
                      <a:pt x="170" y="132"/>
                    </a:cubicBezTo>
                    <a:lnTo>
                      <a:pt x="209" y="234"/>
                    </a:lnTo>
                    <a:lnTo>
                      <a:pt x="284" y="11"/>
                    </a:lnTo>
                    <a:lnTo>
                      <a:pt x="284" y="11"/>
                    </a:lnTo>
                    <a:cubicBezTo>
                      <a:pt x="287" y="4"/>
                      <a:pt x="293" y="0"/>
                      <a:pt x="300" y="0"/>
                    </a:cubicBezTo>
                    <a:lnTo>
                      <a:pt x="300" y="0"/>
                    </a:lnTo>
                    <a:lnTo>
                      <a:pt x="300" y="0"/>
                    </a:lnTo>
                    <a:cubicBezTo>
                      <a:pt x="308" y="0"/>
                      <a:pt x="314" y="4"/>
                      <a:pt x="316" y="11"/>
                    </a:cubicBezTo>
                    <a:lnTo>
                      <a:pt x="353" y="121"/>
                    </a:lnTo>
                    <a:lnTo>
                      <a:pt x="415" y="121"/>
                    </a:lnTo>
                    <a:lnTo>
                      <a:pt x="415" y="121"/>
                    </a:lnTo>
                    <a:cubicBezTo>
                      <a:pt x="422" y="121"/>
                      <a:pt x="428" y="126"/>
                      <a:pt x="431" y="132"/>
                    </a:cubicBezTo>
                    <a:lnTo>
                      <a:pt x="463" y="230"/>
                    </a:lnTo>
                    <a:lnTo>
                      <a:pt x="518" y="36"/>
                    </a:lnTo>
                    <a:lnTo>
                      <a:pt x="518" y="36"/>
                    </a:lnTo>
                    <a:cubicBezTo>
                      <a:pt x="520" y="29"/>
                      <a:pt x="526" y="25"/>
                      <a:pt x="533" y="24"/>
                    </a:cubicBezTo>
                    <a:lnTo>
                      <a:pt x="533" y="24"/>
                    </a:lnTo>
                    <a:cubicBezTo>
                      <a:pt x="540" y="23"/>
                      <a:pt x="546" y="27"/>
                      <a:pt x="550" y="33"/>
                    </a:cubicBezTo>
                    <a:lnTo>
                      <a:pt x="626" y="190"/>
                    </a:lnTo>
                    <a:lnTo>
                      <a:pt x="659" y="130"/>
                    </a:lnTo>
                    <a:lnTo>
                      <a:pt x="659" y="130"/>
                    </a:lnTo>
                    <a:cubicBezTo>
                      <a:pt x="663" y="125"/>
                      <a:pt x="667" y="121"/>
                      <a:pt x="673" y="121"/>
                    </a:cubicBezTo>
                    <a:lnTo>
                      <a:pt x="786" y="121"/>
                    </a:lnTo>
                    <a:lnTo>
                      <a:pt x="807" y="71"/>
                    </a:lnTo>
                    <a:lnTo>
                      <a:pt x="807" y="71"/>
                    </a:lnTo>
                    <a:cubicBezTo>
                      <a:pt x="809" y="64"/>
                      <a:pt x="815" y="60"/>
                      <a:pt x="822" y="60"/>
                    </a:cubicBezTo>
                    <a:lnTo>
                      <a:pt x="822" y="60"/>
                    </a:lnTo>
                    <a:cubicBezTo>
                      <a:pt x="828" y="60"/>
                      <a:pt x="835" y="64"/>
                      <a:pt x="838" y="71"/>
                    </a:cubicBezTo>
                    <a:lnTo>
                      <a:pt x="895" y="209"/>
                    </a:lnTo>
                    <a:lnTo>
                      <a:pt x="942" y="36"/>
                    </a:lnTo>
                    <a:lnTo>
                      <a:pt x="942" y="36"/>
                    </a:lnTo>
                    <a:cubicBezTo>
                      <a:pt x="945" y="29"/>
                      <a:pt x="951" y="24"/>
                      <a:pt x="958" y="23"/>
                    </a:cubicBezTo>
                    <a:lnTo>
                      <a:pt x="958" y="23"/>
                    </a:lnTo>
                    <a:cubicBezTo>
                      <a:pt x="965" y="23"/>
                      <a:pt x="971" y="27"/>
                      <a:pt x="974" y="35"/>
                    </a:cubicBezTo>
                    <a:lnTo>
                      <a:pt x="1034" y="202"/>
                    </a:lnTo>
                    <a:lnTo>
                      <a:pt x="1072" y="130"/>
                    </a:lnTo>
                    <a:lnTo>
                      <a:pt x="1072" y="130"/>
                    </a:lnTo>
                    <a:cubicBezTo>
                      <a:pt x="1075" y="125"/>
                      <a:pt x="1081" y="121"/>
                      <a:pt x="1087" y="121"/>
                    </a:cubicBezTo>
                    <a:lnTo>
                      <a:pt x="1249" y="121"/>
                    </a:lnTo>
                    <a:lnTo>
                      <a:pt x="1249" y="121"/>
                    </a:lnTo>
                    <a:cubicBezTo>
                      <a:pt x="1254" y="121"/>
                      <a:pt x="1258" y="126"/>
                      <a:pt x="1258" y="131"/>
                    </a:cubicBezTo>
                    <a:lnTo>
                      <a:pt x="1258" y="131"/>
                    </a:lnTo>
                    <a:cubicBezTo>
                      <a:pt x="1258" y="136"/>
                      <a:pt x="1254" y="140"/>
                      <a:pt x="1249" y="140"/>
                    </a:cubicBezTo>
                    <a:lnTo>
                      <a:pt x="1089" y="140"/>
                    </a:lnTo>
                    <a:lnTo>
                      <a:pt x="1048" y="216"/>
                    </a:lnTo>
                    <a:lnTo>
                      <a:pt x="1048" y="216"/>
                    </a:lnTo>
                    <a:cubicBezTo>
                      <a:pt x="1045" y="222"/>
                      <a:pt x="1039" y="225"/>
                      <a:pt x="1032" y="224"/>
                    </a:cubicBezTo>
                    <a:lnTo>
                      <a:pt x="1032" y="224"/>
                    </a:lnTo>
                    <a:cubicBezTo>
                      <a:pt x="1025" y="224"/>
                      <a:pt x="1019" y="220"/>
                      <a:pt x="1018" y="213"/>
                    </a:cubicBezTo>
                    <a:lnTo>
                      <a:pt x="959" y="47"/>
                    </a:lnTo>
                    <a:lnTo>
                      <a:pt x="911" y="220"/>
                    </a:lnTo>
                    <a:lnTo>
                      <a:pt x="911" y="220"/>
                    </a:lnTo>
                    <a:cubicBezTo>
                      <a:pt x="909" y="227"/>
                      <a:pt x="903" y="232"/>
                      <a:pt x="896" y="232"/>
                    </a:cubicBezTo>
                    <a:lnTo>
                      <a:pt x="896" y="232"/>
                    </a:lnTo>
                    <a:cubicBezTo>
                      <a:pt x="889" y="233"/>
                      <a:pt x="882" y="228"/>
                      <a:pt x="880" y="222"/>
                    </a:cubicBezTo>
                    <a:lnTo>
                      <a:pt x="822" y="83"/>
                    </a:lnTo>
                    <a:lnTo>
                      <a:pt x="803" y="130"/>
                    </a:lnTo>
                    <a:lnTo>
                      <a:pt x="803" y="130"/>
                    </a:lnTo>
                    <a:cubicBezTo>
                      <a:pt x="801" y="136"/>
                      <a:pt x="795" y="140"/>
                      <a:pt x="788" y="140"/>
                    </a:cubicBezTo>
                    <a:lnTo>
                      <a:pt x="675" y="140"/>
                    </a:lnTo>
                    <a:lnTo>
                      <a:pt x="640" y="203"/>
                    </a:lnTo>
                    <a:lnTo>
                      <a:pt x="640" y="203"/>
                    </a:lnTo>
                    <a:cubicBezTo>
                      <a:pt x="637" y="208"/>
                      <a:pt x="631" y="212"/>
                      <a:pt x="624" y="212"/>
                    </a:cubicBezTo>
                    <a:lnTo>
                      <a:pt x="624" y="212"/>
                    </a:lnTo>
                    <a:cubicBezTo>
                      <a:pt x="619" y="212"/>
                      <a:pt x="613" y="207"/>
                      <a:pt x="610" y="202"/>
                    </a:cubicBezTo>
                    <a:lnTo>
                      <a:pt x="534" y="46"/>
                    </a:lnTo>
                    <a:lnTo>
                      <a:pt x="479" y="243"/>
                    </a:lnTo>
                    <a:lnTo>
                      <a:pt x="479" y="243"/>
                    </a:lnTo>
                    <a:cubicBezTo>
                      <a:pt x="477" y="249"/>
                      <a:pt x="471" y="255"/>
                      <a:pt x="464" y="255"/>
                    </a:cubicBezTo>
                    <a:lnTo>
                      <a:pt x="464" y="255"/>
                    </a:lnTo>
                    <a:cubicBezTo>
                      <a:pt x="456" y="255"/>
                      <a:pt x="450" y="250"/>
                      <a:pt x="448" y="243"/>
                    </a:cubicBezTo>
                    <a:lnTo>
                      <a:pt x="413" y="140"/>
                    </a:lnTo>
                    <a:lnTo>
                      <a:pt x="352" y="140"/>
                    </a:lnTo>
                    <a:lnTo>
                      <a:pt x="352" y="140"/>
                    </a:lnTo>
                    <a:cubicBezTo>
                      <a:pt x="345" y="140"/>
                      <a:pt x="338" y="136"/>
                      <a:pt x="335" y="129"/>
                    </a:cubicBezTo>
                    <a:lnTo>
                      <a:pt x="300" y="23"/>
                    </a:lnTo>
                    <a:lnTo>
                      <a:pt x="224" y="247"/>
                    </a:lnTo>
                    <a:lnTo>
                      <a:pt x="224" y="247"/>
                    </a:lnTo>
                    <a:cubicBezTo>
                      <a:pt x="222" y="254"/>
                      <a:pt x="216" y="258"/>
                      <a:pt x="209" y="2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70">
                <a:extLst>
                  <a:ext uri="{FF2B5EF4-FFF2-40B4-BE49-F238E27FC236}">
                    <a16:creationId xmlns:a16="http://schemas.microsoft.com/office/drawing/2014/main" id="{69AB6A5D-0A6B-4CFC-B44B-C5FE9CDA5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1278" y="5501028"/>
                <a:ext cx="1140894" cy="15957"/>
              </a:xfrm>
              <a:custGeom>
                <a:avLst/>
                <a:gdLst>
                  <a:gd name="T0" fmla="*/ 1249 w 1259"/>
                  <a:gd name="T1" fmla="*/ 18 h 19"/>
                  <a:gd name="T2" fmla="*/ 10 w 1259"/>
                  <a:gd name="T3" fmla="*/ 18 h 19"/>
                  <a:gd name="T4" fmla="*/ 10 w 1259"/>
                  <a:gd name="T5" fmla="*/ 18 h 19"/>
                  <a:gd name="T6" fmla="*/ 0 w 1259"/>
                  <a:gd name="T7" fmla="*/ 9 h 19"/>
                  <a:gd name="T8" fmla="*/ 0 w 1259"/>
                  <a:gd name="T9" fmla="*/ 9 h 19"/>
                  <a:gd name="T10" fmla="*/ 10 w 1259"/>
                  <a:gd name="T11" fmla="*/ 0 h 19"/>
                  <a:gd name="T12" fmla="*/ 1249 w 1259"/>
                  <a:gd name="T13" fmla="*/ 0 h 19"/>
                  <a:gd name="T14" fmla="*/ 1249 w 1259"/>
                  <a:gd name="T15" fmla="*/ 0 h 19"/>
                  <a:gd name="T16" fmla="*/ 1258 w 1259"/>
                  <a:gd name="T17" fmla="*/ 9 h 19"/>
                  <a:gd name="T18" fmla="*/ 1258 w 1259"/>
                  <a:gd name="T19" fmla="*/ 9 h 19"/>
                  <a:gd name="T20" fmla="*/ 1249 w 1259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9" h="19">
                    <a:moveTo>
                      <a:pt x="1249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249" y="0"/>
                    </a:lnTo>
                    <a:lnTo>
                      <a:pt x="1249" y="0"/>
                    </a:lnTo>
                    <a:cubicBezTo>
                      <a:pt x="1254" y="0"/>
                      <a:pt x="1258" y="4"/>
                      <a:pt x="1258" y="9"/>
                    </a:cubicBezTo>
                    <a:lnTo>
                      <a:pt x="1258" y="9"/>
                    </a:lnTo>
                    <a:cubicBezTo>
                      <a:pt x="1258" y="14"/>
                      <a:pt x="1254" y="18"/>
                      <a:pt x="1249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71">
                <a:extLst>
                  <a:ext uri="{FF2B5EF4-FFF2-40B4-BE49-F238E27FC236}">
                    <a16:creationId xmlns:a16="http://schemas.microsoft.com/office/drawing/2014/main" id="{2689412F-68B5-49D9-8625-84D778B75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9259" y="5692507"/>
                <a:ext cx="1120950" cy="111696"/>
              </a:xfrm>
              <a:custGeom>
                <a:avLst/>
                <a:gdLst>
                  <a:gd name="T0" fmla="*/ 1178 w 1239"/>
                  <a:gd name="T1" fmla="*/ 0 h 122"/>
                  <a:gd name="T2" fmla="*/ 619 w 1239"/>
                  <a:gd name="T3" fmla="*/ 0 h 122"/>
                  <a:gd name="T4" fmla="*/ 60 w 1239"/>
                  <a:gd name="T5" fmla="*/ 0 h 122"/>
                  <a:gd name="T6" fmla="*/ 60 w 1239"/>
                  <a:gd name="T7" fmla="*/ 0 h 122"/>
                  <a:gd name="T8" fmla="*/ 18 w 1239"/>
                  <a:gd name="T9" fmla="*/ 18 h 122"/>
                  <a:gd name="T10" fmla="*/ 18 w 1239"/>
                  <a:gd name="T11" fmla="*/ 18 h 122"/>
                  <a:gd name="T12" fmla="*/ 0 w 1239"/>
                  <a:gd name="T13" fmla="*/ 60 h 122"/>
                  <a:gd name="T14" fmla="*/ 0 w 1239"/>
                  <a:gd name="T15" fmla="*/ 61 h 122"/>
                  <a:gd name="T16" fmla="*/ 0 w 1239"/>
                  <a:gd name="T17" fmla="*/ 62 h 122"/>
                  <a:gd name="T18" fmla="*/ 0 w 1239"/>
                  <a:gd name="T19" fmla="*/ 62 h 122"/>
                  <a:gd name="T20" fmla="*/ 18 w 1239"/>
                  <a:gd name="T21" fmla="*/ 104 h 122"/>
                  <a:gd name="T22" fmla="*/ 18 w 1239"/>
                  <a:gd name="T23" fmla="*/ 104 h 122"/>
                  <a:gd name="T24" fmla="*/ 60 w 1239"/>
                  <a:gd name="T25" fmla="*/ 121 h 122"/>
                  <a:gd name="T26" fmla="*/ 619 w 1239"/>
                  <a:gd name="T27" fmla="*/ 121 h 122"/>
                  <a:gd name="T28" fmla="*/ 1178 w 1239"/>
                  <a:gd name="T29" fmla="*/ 121 h 122"/>
                  <a:gd name="T30" fmla="*/ 1178 w 1239"/>
                  <a:gd name="T31" fmla="*/ 121 h 122"/>
                  <a:gd name="T32" fmla="*/ 1220 w 1239"/>
                  <a:gd name="T33" fmla="*/ 104 h 122"/>
                  <a:gd name="T34" fmla="*/ 1220 w 1239"/>
                  <a:gd name="T35" fmla="*/ 104 h 122"/>
                  <a:gd name="T36" fmla="*/ 1237 w 1239"/>
                  <a:gd name="T37" fmla="*/ 61 h 122"/>
                  <a:gd name="T38" fmla="*/ 1237 w 1239"/>
                  <a:gd name="T39" fmla="*/ 61 h 122"/>
                  <a:gd name="T40" fmla="*/ 1237 w 1239"/>
                  <a:gd name="T41" fmla="*/ 60 h 122"/>
                  <a:gd name="T42" fmla="*/ 1237 w 1239"/>
                  <a:gd name="T43" fmla="*/ 60 h 122"/>
                  <a:gd name="T44" fmla="*/ 1237 w 1239"/>
                  <a:gd name="T45" fmla="*/ 59 h 122"/>
                  <a:gd name="T46" fmla="*/ 1237 w 1239"/>
                  <a:gd name="T47" fmla="*/ 59 h 122"/>
                  <a:gd name="T48" fmla="*/ 1219 w 1239"/>
                  <a:gd name="T49" fmla="*/ 17 h 122"/>
                  <a:gd name="T50" fmla="*/ 1219 w 1239"/>
                  <a:gd name="T51" fmla="*/ 17 h 122"/>
                  <a:gd name="T52" fmla="*/ 1178 w 1239"/>
                  <a:gd name="T5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9" h="122">
                    <a:moveTo>
                      <a:pt x="1178" y="0"/>
                    </a:moveTo>
                    <a:lnTo>
                      <a:pt x="619" y="0"/>
                    </a:lnTo>
                    <a:lnTo>
                      <a:pt x="60" y="0"/>
                    </a:lnTo>
                    <a:lnTo>
                      <a:pt x="60" y="0"/>
                    </a:lnTo>
                    <a:cubicBezTo>
                      <a:pt x="43" y="0"/>
                      <a:pt x="27" y="7"/>
                      <a:pt x="18" y="18"/>
                    </a:cubicBezTo>
                    <a:lnTo>
                      <a:pt x="18" y="18"/>
                    </a:lnTo>
                    <a:cubicBezTo>
                      <a:pt x="6" y="29"/>
                      <a:pt x="0" y="43"/>
                      <a:pt x="0" y="60"/>
                    </a:cubicBezTo>
                    <a:lnTo>
                      <a:pt x="0" y="61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78"/>
                      <a:pt x="6" y="93"/>
                      <a:pt x="18" y="104"/>
                    </a:cubicBezTo>
                    <a:lnTo>
                      <a:pt x="18" y="104"/>
                    </a:lnTo>
                    <a:cubicBezTo>
                      <a:pt x="27" y="115"/>
                      <a:pt x="43" y="121"/>
                      <a:pt x="60" y="121"/>
                    </a:cubicBezTo>
                    <a:lnTo>
                      <a:pt x="619" y="121"/>
                    </a:lnTo>
                    <a:lnTo>
                      <a:pt x="1178" y="121"/>
                    </a:lnTo>
                    <a:lnTo>
                      <a:pt x="1178" y="121"/>
                    </a:lnTo>
                    <a:cubicBezTo>
                      <a:pt x="1194" y="121"/>
                      <a:pt x="1209" y="115"/>
                      <a:pt x="1220" y="104"/>
                    </a:cubicBezTo>
                    <a:lnTo>
                      <a:pt x="1220" y="104"/>
                    </a:lnTo>
                    <a:cubicBezTo>
                      <a:pt x="1231" y="92"/>
                      <a:pt x="1238" y="77"/>
                      <a:pt x="1237" y="61"/>
                    </a:cubicBezTo>
                    <a:lnTo>
                      <a:pt x="1237" y="61"/>
                    </a:lnTo>
                    <a:cubicBezTo>
                      <a:pt x="1237" y="60"/>
                      <a:pt x="1237" y="60"/>
                      <a:pt x="1237" y="60"/>
                    </a:cubicBezTo>
                    <a:lnTo>
                      <a:pt x="1237" y="60"/>
                    </a:lnTo>
                    <a:cubicBezTo>
                      <a:pt x="1237" y="59"/>
                      <a:pt x="1237" y="59"/>
                      <a:pt x="1237" y="59"/>
                    </a:cubicBezTo>
                    <a:lnTo>
                      <a:pt x="1237" y="59"/>
                    </a:lnTo>
                    <a:cubicBezTo>
                      <a:pt x="1237" y="42"/>
                      <a:pt x="1230" y="28"/>
                      <a:pt x="1219" y="17"/>
                    </a:cubicBezTo>
                    <a:lnTo>
                      <a:pt x="1219" y="17"/>
                    </a:lnTo>
                    <a:cubicBezTo>
                      <a:pt x="1208" y="7"/>
                      <a:pt x="1194" y="0"/>
                      <a:pt x="117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72">
                <a:extLst>
                  <a:ext uri="{FF2B5EF4-FFF2-40B4-BE49-F238E27FC236}">
                    <a16:creationId xmlns:a16="http://schemas.microsoft.com/office/drawing/2014/main" id="{DB74FCF1-2087-4B91-80B5-2B2178370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1278" y="5684529"/>
                <a:ext cx="1136906" cy="127652"/>
              </a:xfrm>
              <a:custGeom>
                <a:avLst/>
                <a:gdLst>
                  <a:gd name="T0" fmla="*/ 70 w 1258"/>
                  <a:gd name="T1" fmla="*/ 19 h 141"/>
                  <a:gd name="T2" fmla="*/ 70 w 1258"/>
                  <a:gd name="T3" fmla="*/ 19 h 141"/>
                  <a:gd name="T4" fmla="*/ 34 w 1258"/>
                  <a:gd name="T5" fmla="*/ 34 h 141"/>
                  <a:gd name="T6" fmla="*/ 34 w 1258"/>
                  <a:gd name="T7" fmla="*/ 34 h 141"/>
                  <a:gd name="T8" fmla="*/ 19 w 1258"/>
                  <a:gd name="T9" fmla="*/ 69 h 141"/>
                  <a:gd name="T10" fmla="*/ 19 w 1258"/>
                  <a:gd name="T11" fmla="*/ 71 h 141"/>
                  <a:gd name="T12" fmla="*/ 19 w 1258"/>
                  <a:gd name="T13" fmla="*/ 71 h 141"/>
                  <a:gd name="T14" fmla="*/ 34 w 1258"/>
                  <a:gd name="T15" fmla="*/ 106 h 141"/>
                  <a:gd name="T16" fmla="*/ 34 w 1258"/>
                  <a:gd name="T17" fmla="*/ 106 h 141"/>
                  <a:gd name="T18" fmla="*/ 70 w 1258"/>
                  <a:gd name="T19" fmla="*/ 121 h 141"/>
                  <a:gd name="T20" fmla="*/ 1188 w 1258"/>
                  <a:gd name="T21" fmla="*/ 121 h 141"/>
                  <a:gd name="T22" fmla="*/ 1188 w 1258"/>
                  <a:gd name="T23" fmla="*/ 121 h 141"/>
                  <a:gd name="T24" fmla="*/ 1223 w 1258"/>
                  <a:gd name="T25" fmla="*/ 106 h 141"/>
                  <a:gd name="T26" fmla="*/ 1223 w 1258"/>
                  <a:gd name="T27" fmla="*/ 106 h 141"/>
                  <a:gd name="T28" fmla="*/ 1237 w 1258"/>
                  <a:gd name="T29" fmla="*/ 70 h 141"/>
                  <a:gd name="T30" fmla="*/ 1237 w 1258"/>
                  <a:gd name="T31" fmla="*/ 70 h 141"/>
                  <a:gd name="T32" fmla="*/ 1237 w 1258"/>
                  <a:gd name="T33" fmla="*/ 69 h 141"/>
                  <a:gd name="T34" fmla="*/ 1237 w 1258"/>
                  <a:gd name="T35" fmla="*/ 69 h 141"/>
                  <a:gd name="T36" fmla="*/ 1222 w 1258"/>
                  <a:gd name="T37" fmla="*/ 33 h 141"/>
                  <a:gd name="T38" fmla="*/ 1222 w 1258"/>
                  <a:gd name="T39" fmla="*/ 33 h 141"/>
                  <a:gd name="T40" fmla="*/ 1188 w 1258"/>
                  <a:gd name="T41" fmla="*/ 19 h 141"/>
                  <a:gd name="T42" fmla="*/ 70 w 1258"/>
                  <a:gd name="T43" fmla="*/ 19 h 141"/>
                  <a:gd name="T44" fmla="*/ 1188 w 1258"/>
                  <a:gd name="T45" fmla="*/ 140 h 141"/>
                  <a:gd name="T46" fmla="*/ 70 w 1258"/>
                  <a:gd name="T47" fmla="*/ 140 h 141"/>
                  <a:gd name="T48" fmla="*/ 70 w 1258"/>
                  <a:gd name="T49" fmla="*/ 140 h 141"/>
                  <a:gd name="T50" fmla="*/ 21 w 1258"/>
                  <a:gd name="T51" fmla="*/ 120 h 141"/>
                  <a:gd name="T52" fmla="*/ 21 w 1258"/>
                  <a:gd name="T53" fmla="*/ 120 h 141"/>
                  <a:gd name="T54" fmla="*/ 0 w 1258"/>
                  <a:gd name="T55" fmla="*/ 71 h 141"/>
                  <a:gd name="T56" fmla="*/ 0 w 1258"/>
                  <a:gd name="T57" fmla="*/ 69 h 141"/>
                  <a:gd name="T58" fmla="*/ 0 w 1258"/>
                  <a:gd name="T59" fmla="*/ 69 h 141"/>
                  <a:gd name="T60" fmla="*/ 21 w 1258"/>
                  <a:gd name="T61" fmla="*/ 20 h 141"/>
                  <a:gd name="T62" fmla="*/ 21 w 1258"/>
                  <a:gd name="T63" fmla="*/ 20 h 141"/>
                  <a:gd name="T64" fmla="*/ 70 w 1258"/>
                  <a:gd name="T65" fmla="*/ 0 h 141"/>
                  <a:gd name="T66" fmla="*/ 1188 w 1258"/>
                  <a:gd name="T67" fmla="*/ 0 h 141"/>
                  <a:gd name="T68" fmla="*/ 1188 w 1258"/>
                  <a:gd name="T69" fmla="*/ 0 h 141"/>
                  <a:gd name="T70" fmla="*/ 1236 w 1258"/>
                  <a:gd name="T71" fmla="*/ 19 h 141"/>
                  <a:gd name="T72" fmla="*/ 1236 w 1258"/>
                  <a:gd name="T73" fmla="*/ 19 h 141"/>
                  <a:gd name="T74" fmla="*/ 1256 w 1258"/>
                  <a:gd name="T75" fmla="*/ 67 h 141"/>
                  <a:gd name="T76" fmla="*/ 1256 w 1258"/>
                  <a:gd name="T77" fmla="*/ 67 h 141"/>
                  <a:gd name="T78" fmla="*/ 1256 w 1258"/>
                  <a:gd name="T79" fmla="*/ 69 h 141"/>
                  <a:gd name="T80" fmla="*/ 1256 w 1258"/>
                  <a:gd name="T81" fmla="*/ 70 h 141"/>
                  <a:gd name="T82" fmla="*/ 1256 w 1258"/>
                  <a:gd name="T83" fmla="*/ 70 h 141"/>
                  <a:gd name="T84" fmla="*/ 1237 w 1258"/>
                  <a:gd name="T85" fmla="*/ 119 h 141"/>
                  <a:gd name="T86" fmla="*/ 1237 w 1258"/>
                  <a:gd name="T87" fmla="*/ 119 h 141"/>
                  <a:gd name="T88" fmla="*/ 1188 w 1258"/>
                  <a:gd name="T89" fmla="*/ 14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58" h="141">
                    <a:moveTo>
                      <a:pt x="70" y="19"/>
                    </a:moveTo>
                    <a:lnTo>
                      <a:pt x="70" y="19"/>
                    </a:lnTo>
                    <a:cubicBezTo>
                      <a:pt x="56" y="19"/>
                      <a:pt x="43" y="24"/>
                      <a:pt x="34" y="34"/>
                    </a:cubicBezTo>
                    <a:lnTo>
                      <a:pt x="34" y="34"/>
                    </a:lnTo>
                    <a:cubicBezTo>
                      <a:pt x="24" y="43"/>
                      <a:pt x="19" y="56"/>
                      <a:pt x="19" y="69"/>
                    </a:cubicBezTo>
                    <a:lnTo>
                      <a:pt x="19" y="71"/>
                    </a:lnTo>
                    <a:lnTo>
                      <a:pt x="19" y="71"/>
                    </a:lnTo>
                    <a:cubicBezTo>
                      <a:pt x="19" y="84"/>
                      <a:pt x="24" y="97"/>
                      <a:pt x="34" y="106"/>
                    </a:cubicBezTo>
                    <a:lnTo>
                      <a:pt x="34" y="106"/>
                    </a:lnTo>
                    <a:cubicBezTo>
                      <a:pt x="43" y="115"/>
                      <a:pt x="56" y="121"/>
                      <a:pt x="70" y="121"/>
                    </a:cubicBezTo>
                    <a:lnTo>
                      <a:pt x="1188" y="121"/>
                    </a:lnTo>
                    <a:lnTo>
                      <a:pt x="1188" y="121"/>
                    </a:lnTo>
                    <a:cubicBezTo>
                      <a:pt x="1201" y="121"/>
                      <a:pt x="1214" y="115"/>
                      <a:pt x="1223" y="106"/>
                    </a:cubicBezTo>
                    <a:lnTo>
                      <a:pt x="1223" y="106"/>
                    </a:lnTo>
                    <a:cubicBezTo>
                      <a:pt x="1233" y="96"/>
                      <a:pt x="1237" y="84"/>
                      <a:pt x="1237" y="70"/>
                    </a:cubicBezTo>
                    <a:lnTo>
                      <a:pt x="1237" y="70"/>
                    </a:lnTo>
                    <a:lnTo>
                      <a:pt x="1237" y="69"/>
                    </a:lnTo>
                    <a:lnTo>
                      <a:pt x="1237" y="69"/>
                    </a:lnTo>
                    <a:cubicBezTo>
                      <a:pt x="1237" y="55"/>
                      <a:pt x="1232" y="42"/>
                      <a:pt x="1222" y="33"/>
                    </a:cubicBezTo>
                    <a:lnTo>
                      <a:pt x="1222" y="33"/>
                    </a:lnTo>
                    <a:cubicBezTo>
                      <a:pt x="1213" y="23"/>
                      <a:pt x="1200" y="19"/>
                      <a:pt x="1188" y="19"/>
                    </a:cubicBezTo>
                    <a:lnTo>
                      <a:pt x="70" y="19"/>
                    </a:lnTo>
                    <a:close/>
                    <a:moveTo>
                      <a:pt x="1188" y="140"/>
                    </a:moveTo>
                    <a:lnTo>
                      <a:pt x="70" y="140"/>
                    </a:lnTo>
                    <a:lnTo>
                      <a:pt x="70" y="140"/>
                    </a:lnTo>
                    <a:cubicBezTo>
                      <a:pt x="51" y="140"/>
                      <a:pt x="34" y="132"/>
                      <a:pt x="21" y="120"/>
                    </a:cubicBezTo>
                    <a:lnTo>
                      <a:pt x="21" y="120"/>
                    </a:lnTo>
                    <a:cubicBezTo>
                      <a:pt x="7" y="107"/>
                      <a:pt x="0" y="89"/>
                      <a:pt x="0" y="71"/>
                    </a:cubicBezTo>
                    <a:lnTo>
                      <a:pt x="0" y="69"/>
                    </a:lnTo>
                    <a:lnTo>
                      <a:pt x="0" y="69"/>
                    </a:lnTo>
                    <a:cubicBezTo>
                      <a:pt x="0" y="51"/>
                      <a:pt x="7" y="33"/>
                      <a:pt x="21" y="20"/>
                    </a:cubicBezTo>
                    <a:lnTo>
                      <a:pt x="21" y="20"/>
                    </a:lnTo>
                    <a:cubicBezTo>
                      <a:pt x="34" y="8"/>
                      <a:pt x="51" y="0"/>
                      <a:pt x="70" y="0"/>
                    </a:cubicBezTo>
                    <a:lnTo>
                      <a:pt x="1188" y="0"/>
                    </a:lnTo>
                    <a:lnTo>
                      <a:pt x="1188" y="0"/>
                    </a:lnTo>
                    <a:cubicBezTo>
                      <a:pt x="1206" y="0"/>
                      <a:pt x="1222" y="7"/>
                      <a:pt x="1236" y="19"/>
                    </a:cubicBezTo>
                    <a:lnTo>
                      <a:pt x="1236" y="19"/>
                    </a:lnTo>
                    <a:cubicBezTo>
                      <a:pt x="1249" y="33"/>
                      <a:pt x="1256" y="50"/>
                      <a:pt x="1256" y="67"/>
                    </a:cubicBezTo>
                    <a:lnTo>
                      <a:pt x="1256" y="67"/>
                    </a:lnTo>
                    <a:lnTo>
                      <a:pt x="1256" y="69"/>
                    </a:lnTo>
                    <a:lnTo>
                      <a:pt x="1256" y="70"/>
                    </a:lnTo>
                    <a:lnTo>
                      <a:pt x="1256" y="70"/>
                    </a:lnTo>
                    <a:cubicBezTo>
                      <a:pt x="1257" y="88"/>
                      <a:pt x="1249" y="106"/>
                      <a:pt x="1237" y="119"/>
                    </a:cubicBezTo>
                    <a:lnTo>
                      <a:pt x="1237" y="119"/>
                    </a:lnTo>
                    <a:cubicBezTo>
                      <a:pt x="1224" y="132"/>
                      <a:pt x="1206" y="140"/>
                      <a:pt x="1188" y="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73">
                <a:extLst>
                  <a:ext uri="{FF2B5EF4-FFF2-40B4-BE49-F238E27FC236}">
                    <a16:creationId xmlns:a16="http://schemas.microsoft.com/office/drawing/2014/main" id="{C4565CC8-4714-4AAC-9DE6-0406949A6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5054" y="8046100"/>
                <a:ext cx="494655" cy="402902"/>
              </a:xfrm>
              <a:custGeom>
                <a:avLst/>
                <a:gdLst>
                  <a:gd name="T0" fmla="*/ 0 w 548"/>
                  <a:gd name="T1" fmla="*/ 94 h 444"/>
                  <a:gd name="T2" fmla="*/ 239 w 548"/>
                  <a:gd name="T3" fmla="*/ 268 h 444"/>
                  <a:gd name="T4" fmla="*/ 479 w 548"/>
                  <a:gd name="T5" fmla="*/ 443 h 444"/>
                  <a:gd name="T6" fmla="*/ 512 w 548"/>
                  <a:gd name="T7" fmla="*/ 396 h 444"/>
                  <a:gd name="T8" fmla="*/ 547 w 548"/>
                  <a:gd name="T9" fmla="*/ 350 h 444"/>
                  <a:gd name="T10" fmla="*/ 308 w 548"/>
                  <a:gd name="T11" fmla="*/ 175 h 444"/>
                  <a:gd name="T12" fmla="*/ 68 w 548"/>
                  <a:gd name="T13" fmla="*/ 0 h 444"/>
                  <a:gd name="T14" fmla="*/ 34 w 548"/>
                  <a:gd name="T15" fmla="*/ 47 h 444"/>
                  <a:gd name="T16" fmla="*/ 0 w 548"/>
                  <a:gd name="T17" fmla="*/ 9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8" h="444">
                    <a:moveTo>
                      <a:pt x="0" y="94"/>
                    </a:moveTo>
                    <a:lnTo>
                      <a:pt x="239" y="268"/>
                    </a:lnTo>
                    <a:lnTo>
                      <a:pt x="479" y="443"/>
                    </a:lnTo>
                    <a:lnTo>
                      <a:pt x="512" y="396"/>
                    </a:lnTo>
                    <a:lnTo>
                      <a:pt x="547" y="350"/>
                    </a:lnTo>
                    <a:lnTo>
                      <a:pt x="308" y="175"/>
                    </a:lnTo>
                    <a:lnTo>
                      <a:pt x="68" y="0"/>
                    </a:lnTo>
                    <a:lnTo>
                      <a:pt x="34" y="47"/>
                    </a:lnTo>
                    <a:lnTo>
                      <a:pt x="0" y="9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74">
                <a:extLst>
                  <a:ext uri="{FF2B5EF4-FFF2-40B4-BE49-F238E27FC236}">
                    <a16:creationId xmlns:a16="http://schemas.microsoft.com/office/drawing/2014/main" id="{010EA43F-C3EC-4628-B9DB-4A7138E3F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3083" y="8038121"/>
                <a:ext cx="514602" cy="418858"/>
              </a:xfrm>
              <a:custGeom>
                <a:avLst/>
                <a:gdLst>
                  <a:gd name="T0" fmla="*/ 24 w 567"/>
                  <a:gd name="T1" fmla="*/ 101 h 463"/>
                  <a:gd name="T2" fmla="*/ 486 w 567"/>
                  <a:gd name="T3" fmla="*/ 440 h 463"/>
                  <a:gd name="T4" fmla="*/ 544 w 567"/>
                  <a:gd name="T5" fmla="*/ 361 h 463"/>
                  <a:gd name="T6" fmla="*/ 80 w 567"/>
                  <a:gd name="T7" fmla="*/ 23 h 463"/>
                  <a:gd name="T8" fmla="*/ 24 w 567"/>
                  <a:gd name="T9" fmla="*/ 101 h 463"/>
                  <a:gd name="T10" fmla="*/ 489 w 567"/>
                  <a:gd name="T11" fmla="*/ 462 h 463"/>
                  <a:gd name="T12" fmla="*/ 489 w 567"/>
                  <a:gd name="T13" fmla="*/ 462 h 463"/>
                  <a:gd name="T14" fmla="*/ 483 w 567"/>
                  <a:gd name="T15" fmla="*/ 461 h 463"/>
                  <a:gd name="T16" fmla="*/ 4 w 567"/>
                  <a:gd name="T17" fmla="*/ 112 h 463"/>
                  <a:gd name="T18" fmla="*/ 4 w 567"/>
                  <a:gd name="T19" fmla="*/ 112 h 463"/>
                  <a:gd name="T20" fmla="*/ 1 w 567"/>
                  <a:gd name="T21" fmla="*/ 105 h 463"/>
                  <a:gd name="T22" fmla="*/ 1 w 567"/>
                  <a:gd name="T23" fmla="*/ 105 h 463"/>
                  <a:gd name="T24" fmla="*/ 3 w 567"/>
                  <a:gd name="T25" fmla="*/ 98 h 463"/>
                  <a:gd name="T26" fmla="*/ 71 w 567"/>
                  <a:gd name="T27" fmla="*/ 5 h 463"/>
                  <a:gd name="T28" fmla="*/ 71 w 567"/>
                  <a:gd name="T29" fmla="*/ 5 h 463"/>
                  <a:gd name="T30" fmla="*/ 77 w 567"/>
                  <a:gd name="T31" fmla="*/ 1 h 463"/>
                  <a:gd name="T32" fmla="*/ 77 w 567"/>
                  <a:gd name="T33" fmla="*/ 1 h 463"/>
                  <a:gd name="T34" fmla="*/ 84 w 567"/>
                  <a:gd name="T35" fmla="*/ 3 h 463"/>
                  <a:gd name="T36" fmla="*/ 562 w 567"/>
                  <a:gd name="T37" fmla="*/ 352 h 463"/>
                  <a:gd name="T38" fmla="*/ 562 w 567"/>
                  <a:gd name="T39" fmla="*/ 352 h 463"/>
                  <a:gd name="T40" fmla="*/ 566 w 567"/>
                  <a:gd name="T41" fmla="*/ 358 h 463"/>
                  <a:gd name="T42" fmla="*/ 566 w 567"/>
                  <a:gd name="T43" fmla="*/ 358 h 463"/>
                  <a:gd name="T44" fmla="*/ 564 w 567"/>
                  <a:gd name="T45" fmla="*/ 365 h 463"/>
                  <a:gd name="T46" fmla="*/ 496 w 567"/>
                  <a:gd name="T47" fmla="*/ 458 h 463"/>
                  <a:gd name="T48" fmla="*/ 496 w 567"/>
                  <a:gd name="T49" fmla="*/ 458 h 463"/>
                  <a:gd name="T50" fmla="*/ 489 w 567"/>
                  <a:gd name="T51" fmla="*/ 462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67" h="463">
                    <a:moveTo>
                      <a:pt x="24" y="101"/>
                    </a:moveTo>
                    <a:lnTo>
                      <a:pt x="486" y="440"/>
                    </a:lnTo>
                    <a:lnTo>
                      <a:pt x="544" y="361"/>
                    </a:lnTo>
                    <a:lnTo>
                      <a:pt x="80" y="23"/>
                    </a:lnTo>
                    <a:lnTo>
                      <a:pt x="24" y="101"/>
                    </a:lnTo>
                    <a:close/>
                    <a:moveTo>
                      <a:pt x="489" y="462"/>
                    </a:moveTo>
                    <a:lnTo>
                      <a:pt x="489" y="462"/>
                    </a:lnTo>
                    <a:cubicBezTo>
                      <a:pt x="486" y="462"/>
                      <a:pt x="484" y="462"/>
                      <a:pt x="483" y="461"/>
                    </a:cubicBezTo>
                    <a:lnTo>
                      <a:pt x="4" y="112"/>
                    </a:lnTo>
                    <a:lnTo>
                      <a:pt x="4" y="112"/>
                    </a:lnTo>
                    <a:cubicBezTo>
                      <a:pt x="3" y="110"/>
                      <a:pt x="1" y="107"/>
                      <a:pt x="1" y="105"/>
                    </a:cubicBezTo>
                    <a:lnTo>
                      <a:pt x="1" y="105"/>
                    </a:lnTo>
                    <a:cubicBezTo>
                      <a:pt x="0" y="102"/>
                      <a:pt x="1" y="100"/>
                      <a:pt x="3" y="98"/>
                    </a:cubicBezTo>
                    <a:lnTo>
                      <a:pt x="71" y="5"/>
                    </a:lnTo>
                    <a:lnTo>
                      <a:pt x="71" y="5"/>
                    </a:lnTo>
                    <a:cubicBezTo>
                      <a:pt x="72" y="3"/>
                      <a:pt x="74" y="1"/>
                      <a:pt x="77" y="1"/>
                    </a:cubicBezTo>
                    <a:lnTo>
                      <a:pt x="77" y="1"/>
                    </a:lnTo>
                    <a:cubicBezTo>
                      <a:pt x="79" y="0"/>
                      <a:pt x="82" y="1"/>
                      <a:pt x="84" y="3"/>
                    </a:cubicBezTo>
                    <a:lnTo>
                      <a:pt x="562" y="352"/>
                    </a:lnTo>
                    <a:lnTo>
                      <a:pt x="562" y="352"/>
                    </a:lnTo>
                    <a:cubicBezTo>
                      <a:pt x="564" y="353"/>
                      <a:pt x="565" y="356"/>
                      <a:pt x="566" y="358"/>
                    </a:cubicBezTo>
                    <a:lnTo>
                      <a:pt x="566" y="358"/>
                    </a:lnTo>
                    <a:cubicBezTo>
                      <a:pt x="566" y="361"/>
                      <a:pt x="566" y="363"/>
                      <a:pt x="564" y="365"/>
                    </a:cubicBezTo>
                    <a:lnTo>
                      <a:pt x="496" y="458"/>
                    </a:lnTo>
                    <a:lnTo>
                      <a:pt x="496" y="458"/>
                    </a:lnTo>
                    <a:cubicBezTo>
                      <a:pt x="495" y="461"/>
                      <a:pt x="491" y="462"/>
                      <a:pt x="489" y="4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75">
                <a:extLst>
                  <a:ext uri="{FF2B5EF4-FFF2-40B4-BE49-F238E27FC236}">
                    <a16:creationId xmlns:a16="http://schemas.microsoft.com/office/drawing/2014/main" id="{5F39FBAD-B71A-4A0A-9350-47D862936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1389" y="8129870"/>
                <a:ext cx="554493" cy="502632"/>
              </a:xfrm>
              <a:custGeom>
                <a:avLst/>
                <a:gdLst>
                  <a:gd name="T0" fmla="*/ 70 w 614"/>
                  <a:gd name="T1" fmla="*/ 361 h 557"/>
                  <a:gd name="T2" fmla="*/ 179 w 614"/>
                  <a:gd name="T3" fmla="*/ 441 h 557"/>
                  <a:gd name="T4" fmla="*/ 287 w 614"/>
                  <a:gd name="T5" fmla="*/ 520 h 557"/>
                  <a:gd name="T6" fmla="*/ 287 w 614"/>
                  <a:gd name="T7" fmla="*/ 520 h 557"/>
                  <a:gd name="T8" fmla="*/ 407 w 614"/>
                  <a:gd name="T9" fmla="*/ 549 h 557"/>
                  <a:gd name="T10" fmla="*/ 407 w 614"/>
                  <a:gd name="T11" fmla="*/ 549 h 557"/>
                  <a:gd name="T12" fmla="*/ 513 w 614"/>
                  <a:gd name="T13" fmla="*/ 485 h 557"/>
                  <a:gd name="T14" fmla="*/ 563 w 614"/>
                  <a:gd name="T15" fmla="*/ 416 h 557"/>
                  <a:gd name="T16" fmla="*/ 613 w 614"/>
                  <a:gd name="T17" fmla="*/ 349 h 557"/>
                  <a:gd name="T18" fmla="*/ 373 w 614"/>
                  <a:gd name="T19" fmla="*/ 174 h 557"/>
                  <a:gd name="T20" fmla="*/ 134 w 614"/>
                  <a:gd name="T21" fmla="*/ 0 h 557"/>
                  <a:gd name="T22" fmla="*/ 85 w 614"/>
                  <a:gd name="T23" fmla="*/ 67 h 557"/>
                  <a:gd name="T24" fmla="*/ 35 w 614"/>
                  <a:gd name="T25" fmla="*/ 135 h 557"/>
                  <a:gd name="T26" fmla="*/ 35 w 614"/>
                  <a:gd name="T27" fmla="*/ 135 h 557"/>
                  <a:gd name="T28" fmla="*/ 5 w 614"/>
                  <a:gd name="T29" fmla="*/ 256 h 557"/>
                  <a:gd name="T30" fmla="*/ 5 w 614"/>
                  <a:gd name="T31" fmla="*/ 256 h 557"/>
                  <a:gd name="T32" fmla="*/ 70 w 614"/>
                  <a:gd name="T33" fmla="*/ 361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4" h="557">
                    <a:moveTo>
                      <a:pt x="70" y="361"/>
                    </a:moveTo>
                    <a:lnTo>
                      <a:pt x="179" y="441"/>
                    </a:lnTo>
                    <a:lnTo>
                      <a:pt x="287" y="520"/>
                    </a:lnTo>
                    <a:lnTo>
                      <a:pt x="287" y="520"/>
                    </a:lnTo>
                    <a:cubicBezTo>
                      <a:pt x="323" y="546"/>
                      <a:pt x="367" y="556"/>
                      <a:pt x="407" y="549"/>
                    </a:cubicBezTo>
                    <a:lnTo>
                      <a:pt x="407" y="549"/>
                    </a:lnTo>
                    <a:cubicBezTo>
                      <a:pt x="448" y="543"/>
                      <a:pt x="487" y="521"/>
                      <a:pt x="513" y="485"/>
                    </a:cubicBezTo>
                    <a:lnTo>
                      <a:pt x="563" y="416"/>
                    </a:lnTo>
                    <a:lnTo>
                      <a:pt x="613" y="349"/>
                    </a:lnTo>
                    <a:lnTo>
                      <a:pt x="373" y="174"/>
                    </a:lnTo>
                    <a:lnTo>
                      <a:pt x="134" y="0"/>
                    </a:lnTo>
                    <a:lnTo>
                      <a:pt x="85" y="67"/>
                    </a:lnTo>
                    <a:lnTo>
                      <a:pt x="35" y="135"/>
                    </a:lnTo>
                    <a:lnTo>
                      <a:pt x="35" y="135"/>
                    </a:lnTo>
                    <a:cubicBezTo>
                      <a:pt x="9" y="172"/>
                      <a:pt x="0" y="214"/>
                      <a:pt x="5" y="256"/>
                    </a:cubicBezTo>
                    <a:lnTo>
                      <a:pt x="5" y="256"/>
                    </a:lnTo>
                    <a:cubicBezTo>
                      <a:pt x="12" y="296"/>
                      <a:pt x="34" y="335"/>
                      <a:pt x="70" y="36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76">
                <a:extLst>
                  <a:ext uri="{FF2B5EF4-FFF2-40B4-BE49-F238E27FC236}">
                    <a16:creationId xmlns:a16="http://schemas.microsoft.com/office/drawing/2014/main" id="{7EFEE8C6-C80B-4B90-B4E3-52823D529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3411" y="8121892"/>
                <a:ext cx="574435" cy="518588"/>
              </a:xfrm>
              <a:custGeom>
                <a:avLst/>
                <a:gdLst>
                  <a:gd name="T0" fmla="*/ 86 w 634"/>
                  <a:gd name="T1" fmla="*/ 365 h 573"/>
                  <a:gd name="T2" fmla="*/ 303 w 634"/>
                  <a:gd name="T3" fmla="*/ 524 h 573"/>
                  <a:gd name="T4" fmla="*/ 303 w 634"/>
                  <a:gd name="T5" fmla="*/ 524 h 573"/>
                  <a:gd name="T6" fmla="*/ 416 w 634"/>
                  <a:gd name="T7" fmla="*/ 551 h 573"/>
                  <a:gd name="T8" fmla="*/ 416 w 634"/>
                  <a:gd name="T9" fmla="*/ 551 h 573"/>
                  <a:gd name="T10" fmla="*/ 516 w 634"/>
                  <a:gd name="T11" fmla="*/ 490 h 573"/>
                  <a:gd name="T12" fmla="*/ 609 w 634"/>
                  <a:gd name="T13" fmla="*/ 362 h 573"/>
                  <a:gd name="T14" fmla="*/ 146 w 634"/>
                  <a:gd name="T15" fmla="*/ 23 h 573"/>
                  <a:gd name="T16" fmla="*/ 52 w 634"/>
                  <a:gd name="T17" fmla="*/ 152 h 573"/>
                  <a:gd name="T18" fmla="*/ 52 w 634"/>
                  <a:gd name="T19" fmla="*/ 152 h 573"/>
                  <a:gd name="T20" fmla="*/ 25 w 634"/>
                  <a:gd name="T21" fmla="*/ 265 h 573"/>
                  <a:gd name="T22" fmla="*/ 25 w 634"/>
                  <a:gd name="T23" fmla="*/ 265 h 573"/>
                  <a:gd name="T24" fmla="*/ 86 w 634"/>
                  <a:gd name="T25" fmla="*/ 365 h 573"/>
                  <a:gd name="T26" fmla="*/ 392 w 634"/>
                  <a:gd name="T27" fmla="*/ 572 h 573"/>
                  <a:gd name="T28" fmla="*/ 392 w 634"/>
                  <a:gd name="T29" fmla="*/ 572 h 573"/>
                  <a:gd name="T30" fmla="*/ 292 w 634"/>
                  <a:gd name="T31" fmla="*/ 539 h 573"/>
                  <a:gd name="T32" fmla="*/ 74 w 634"/>
                  <a:gd name="T33" fmla="*/ 380 h 573"/>
                  <a:gd name="T34" fmla="*/ 74 w 634"/>
                  <a:gd name="T35" fmla="*/ 380 h 573"/>
                  <a:gd name="T36" fmla="*/ 6 w 634"/>
                  <a:gd name="T37" fmla="*/ 268 h 573"/>
                  <a:gd name="T38" fmla="*/ 6 w 634"/>
                  <a:gd name="T39" fmla="*/ 268 h 573"/>
                  <a:gd name="T40" fmla="*/ 37 w 634"/>
                  <a:gd name="T41" fmla="*/ 141 h 573"/>
                  <a:gd name="T42" fmla="*/ 137 w 634"/>
                  <a:gd name="T43" fmla="*/ 5 h 573"/>
                  <a:gd name="T44" fmla="*/ 137 w 634"/>
                  <a:gd name="T45" fmla="*/ 5 h 573"/>
                  <a:gd name="T46" fmla="*/ 149 w 634"/>
                  <a:gd name="T47" fmla="*/ 3 h 573"/>
                  <a:gd name="T48" fmla="*/ 628 w 634"/>
                  <a:gd name="T49" fmla="*/ 352 h 573"/>
                  <a:gd name="T50" fmla="*/ 628 w 634"/>
                  <a:gd name="T51" fmla="*/ 352 h 573"/>
                  <a:gd name="T52" fmla="*/ 630 w 634"/>
                  <a:gd name="T53" fmla="*/ 365 h 573"/>
                  <a:gd name="T54" fmla="*/ 531 w 634"/>
                  <a:gd name="T55" fmla="*/ 501 h 573"/>
                  <a:gd name="T56" fmla="*/ 531 w 634"/>
                  <a:gd name="T57" fmla="*/ 501 h 573"/>
                  <a:gd name="T58" fmla="*/ 419 w 634"/>
                  <a:gd name="T59" fmla="*/ 569 h 573"/>
                  <a:gd name="T60" fmla="*/ 419 w 634"/>
                  <a:gd name="T61" fmla="*/ 569 h 573"/>
                  <a:gd name="T62" fmla="*/ 392 w 634"/>
                  <a:gd name="T63" fmla="*/ 572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4" h="573">
                    <a:moveTo>
                      <a:pt x="86" y="365"/>
                    </a:moveTo>
                    <a:lnTo>
                      <a:pt x="303" y="524"/>
                    </a:lnTo>
                    <a:lnTo>
                      <a:pt x="303" y="524"/>
                    </a:lnTo>
                    <a:cubicBezTo>
                      <a:pt x="335" y="547"/>
                      <a:pt x="376" y="557"/>
                      <a:pt x="416" y="551"/>
                    </a:cubicBezTo>
                    <a:lnTo>
                      <a:pt x="416" y="551"/>
                    </a:lnTo>
                    <a:cubicBezTo>
                      <a:pt x="456" y="545"/>
                      <a:pt x="491" y="523"/>
                      <a:pt x="516" y="490"/>
                    </a:cubicBezTo>
                    <a:lnTo>
                      <a:pt x="609" y="362"/>
                    </a:lnTo>
                    <a:lnTo>
                      <a:pt x="146" y="23"/>
                    </a:lnTo>
                    <a:lnTo>
                      <a:pt x="52" y="152"/>
                    </a:lnTo>
                    <a:lnTo>
                      <a:pt x="52" y="152"/>
                    </a:lnTo>
                    <a:cubicBezTo>
                      <a:pt x="29" y="185"/>
                      <a:pt x="19" y="225"/>
                      <a:pt x="25" y="265"/>
                    </a:cubicBezTo>
                    <a:lnTo>
                      <a:pt x="25" y="265"/>
                    </a:lnTo>
                    <a:cubicBezTo>
                      <a:pt x="31" y="306"/>
                      <a:pt x="52" y="341"/>
                      <a:pt x="86" y="365"/>
                    </a:cubicBezTo>
                    <a:close/>
                    <a:moveTo>
                      <a:pt x="392" y="572"/>
                    </a:moveTo>
                    <a:lnTo>
                      <a:pt x="392" y="572"/>
                    </a:lnTo>
                    <a:cubicBezTo>
                      <a:pt x="356" y="572"/>
                      <a:pt x="321" y="560"/>
                      <a:pt x="292" y="539"/>
                    </a:cubicBezTo>
                    <a:lnTo>
                      <a:pt x="74" y="380"/>
                    </a:lnTo>
                    <a:lnTo>
                      <a:pt x="74" y="380"/>
                    </a:lnTo>
                    <a:cubicBezTo>
                      <a:pt x="37" y="353"/>
                      <a:pt x="14" y="313"/>
                      <a:pt x="6" y="268"/>
                    </a:cubicBezTo>
                    <a:lnTo>
                      <a:pt x="6" y="268"/>
                    </a:lnTo>
                    <a:cubicBezTo>
                      <a:pt x="0" y="223"/>
                      <a:pt x="10" y="178"/>
                      <a:pt x="37" y="141"/>
                    </a:cubicBezTo>
                    <a:lnTo>
                      <a:pt x="137" y="5"/>
                    </a:lnTo>
                    <a:lnTo>
                      <a:pt x="137" y="5"/>
                    </a:lnTo>
                    <a:cubicBezTo>
                      <a:pt x="139" y="1"/>
                      <a:pt x="145" y="0"/>
                      <a:pt x="149" y="3"/>
                    </a:cubicBezTo>
                    <a:lnTo>
                      <a:pt x="628" y="352"/>
                    </a:lnTo>
                    <a:lnTo>
                      <a:pt x="628" y="352"/>
                    </a:lnTo>
                    <a:cubicBezTo>
                      <a:pt x="632" y="355"/>
                      <a:pt x="633" y="361"/>
                      <a:pt x="630" y="365"/>
                    </a:cubicBezTo>
                    <a:lnTo>
                      <a:pt x="531" y="501"/>
                    </a:lnTo>
                    <a:lnTo>
                      <a:pt x="531" y="501"/>
                    </a:lnTo>
                    <a:cubicBezTo>
                      <a:pt x="504" y="538"/>
                      <a:pt x="464" y="562"/>
                      <a:pt x="419" y="569"/>
                    </a:cubicBezTo>
                    <a:lnTo>
                      <a:pt x="419" y="569"/>
                    </a:lnTo>
                    <a:cubicBezTo>
                      <a:pt x="409" y="571"/>
                      <a:pt x="401" y="572"/>
                      <a:pt x="392" y="5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77">
                <a:extLst>
                  <a:ext uri="{FF2B5EF4-FFF2-40B4-BE49-F238E27FC236}">
                    <a16:creationId xmlns:a16="http://schemas.microsoft.com/office/drawing/2014/main" id="{A5E560E6-B4C2-42AD-BA88-4DE423D27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8714" y="7878556"/>
                <a:ext cx="494655" cy="398914"/>
              </a:xfrm>
              <a:custGeom>
                <a:avLst/>
                <a:gdLst>
                  <a:gd name="T0" fmla="*/ 546 w 547"/>
                  <a:gd name="T1" fmla="*/ 349 h 443"/>
                  <a:gd name="T2" fmla="*/ 307 w 547"/>
                  <a:gd name="T3" fmla="*/ 174 h 443"/>
                  <a:gd name="T4" fmla="*/ 68 w 547"/>
                  <a:gd name="T5" fmla="*/ 0 h 443"/>
                  <a:gd name="T6" fmla="*/ 34 w 547"/>
                  <a:gd name="T7" fmla="*/ 46 h 443"/>
                  <a:gd name="T8" fmla="*/ 0 w 547"/>
                  <a:gd name="T9" fmla="*/ 93 h 443"/>
                  <a:gd name="T10" fmla="*/ 239 w 547"/>
                  <a:gd name="T11" fmla="*/ 267 h 443"/>
                  <a:gd name="T12" fmla="*/ 478 w 547"/>
                  <a:gd name="T13" fmla="*/ 442 h 443"/>
                  <a:gd name="T14" fmla="*/ 512 w 547"/>
                  <a:gd name="T15" fmla="*/ 395 h 443"/>
                  <a:gd name="T16" fmla="*/ 546 w 547"/>
                  <a:gd name="T17" fmla="*/ 349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7" h="443">
                    <a:moveTo>
                      <a:pt x="546" y="349"/>
                    </a:moveTo>
                    <a:lnTo>
                      <a:pt x="307" y="174"/>
                    </a:lnTo>
                    <a:lnTo>
                      <a:pt x="68" y="0"/>
                    </a:lnTo>
                    <a:lnTo>
                      <a:pt x="34" y="46"/>
                    </a:lnTo>
                    <a:lnTo>
                      <a:pt x="0" y="93"/>
                    </a:lnTo>
                    <a:lnTo>
                      <a:pt x="239" y="267"/>
                    </a:lnTo>
                    <a:lnTo>
                      <a:pt x="478" y="442"/>
                    </a:lnTo>
                    <a:lnTo>
                      <a:pt x="512" y="395"/>
                    </a:lnTo>
                    <a:lnTo>
                      <a:pt x="546" y="3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78">
                <a:extLst>
                  <a:ext uri="{FF2B5EF4-FFF2-40B4-BE49-F238E27FC236}">
                    <a16:creationId xmlns:a16="http://schemas.microsoft.com/office/drawing/2014/main" id="{775FB0DA-ED68-4916-B221-49745BD4B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0736" y="7866587"/>
                <a:ext cx="514602" cy="418861"/>
              </a:xfrm>
              <a:custGeom>
                <a:avLst/>
                <a:gdLst>
                  <a:gd name="T0" fmla="*/ 23 w 567"/>
                  <a:gd name="T1" fmla="*/ 102 h 465"/>
                  <a:gd name="T2" fmla="*/ 486 w 567"/>
                  <a:gd name="T3" fmla="*/ 441 h 465"/>
                  <a:gd name="T4" fmla="*/ 543 w 567"/>
                  <a:gd name="T5" fmla="*/ 363 h 465"/>
                  <a:gd name="T6" fmla="*/ 79 w 567"/>
                  <a:gd name="T7" fmla="*/ 24 h 465"/>
                  <a:gd name="T8" fmla="*/ 23 w 567"/>
                  <a:gd name="T9" fmla="*/ 102 h 465"/>
                  <a:gd name="T10" fmla="*/ 488 w 567"/>
                  <a:gd name="T11" fmla="*/ 464 h 465"/>
                  <a:gd name="T12" fmla="*/ 488 w 567"/>
                  <a:gd name="T13" fmla="*/ 464 h 465"/>
                  <a:gd name="T14" fmla="*/ 482 w 567"/>
                  <a:gd name="T15" fmla="*/ 462 h 465"/>
                  <a:gd name="T16" fmla="*/ 4 w 567"/>
                  <a:gd name="T17" fmla="*/ 113 h 465"/>
                  <a:gd name="T18" fmla="*/ 4 w 567"/>
                  <a:gd name="T19" fmla="*/ 113 h 465"/>
                  <a:gd name="T20" fmla="*/ 0 w 567"/>
                  <a:gd name="T21" fmla="*/ 106 h 465"/>
                  <a:gd name="T22" fmla="*/ 0 w 567"/>
                  <a:gd name="T23" fmla="*/ 106 h 465"/>
                  <a:gd name="T24" fmla="*/ 2 w 567"/>
                  <a:gd name="T25" fmla="*/ 99 h 465"/>
                  <a:gd name="T26" fmla="*/ 70 w 567"/>
                  <a:gd name="T27" fmla="*/ 6 h 465"/>
                  <a:gd name="T28" fmla="*/ 70 w 567"/>
                  <a:gd name="T29" fmla="*/ 6 h 465"/>
                  <a:gd name="T30" fmla="*/ 84 w 567"/>
                  <a:gd name="T31" fmla="*/ 4 h 465"/>
                  <a:gd name="T32" fmla="*/ 562 w 567"/>
                  <a:gd name="T33" fmla="*/ 353 h 465"/>
                  <a:gd name="T34" fmla="*/ 562 w 567"/>
                  <a:gd name="T35" fmla="*/ 353 h 465"/>
                  <a:gd name="T36" fmla="*/ 566 w 567"/>
                  <a:gd name="T37" fmla="*/ 359 h 465"/>
                  <a:gd name="T38" fmla="*/ 566 w 567"/>
                  <a:gd name="T39" fmla="*/ 359 h 465"/>
                  <a:gd name="T40" fmla="*/ 564 w 567"/>
                  <a:gd name="T41" fmla="*/ 366 h 465"/>
                  <a:gd name="T42" fmla="*/ 496 w 567"/>
                  <a:gd name="T43" fmla="*/ 459 h 465"/>
                  <a:gd name="T44" fmla="*/ 496 w 567"/>
                  <a:gd name="T45" fmla="*/ 459 h 465"/>
                  <a:gd name="T46" fmla="*/ 488 w 567"/>
                  <a:gd name="T47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7" h="465">
                    <a:moveTo>
                      <a:pt x="23" y="102"/>
                    </a:moveTo>
                    <a:lnTo>
                      <a:pt x="486" y="441"/>
                    </a:lnTo>
                    <a:lnTo>
                      <a:pt x="543" y="363"/>
                    </a:lnTo>
                    <a:lnTo>
                      <a:pt x="79" y="24"/>
                    </a:lnTo>
                    <a:lnTo>
                      <a:pt x="23" y="102"/>
                    </a:lnTo>
                    <a:close/>
                    <a:moveTo>
                      <a:pt x="488" y="464"/>
                    </a:moveTo>
                    <a:lnTo>
                      <a:pt x="488" y="464"/>
                    </a:lnTo>
                    <a:cubicBezTo>
                      <a:pt x="486" y="464"/>
                      <a:pt x="484" y="463"/>
                      <a:pt x="482" y="462"/>
                    </a:cubicBezTo>
                    <a:lnTo>
                      <a:pt x="4" y="113"/>
                    </a:lnTo>
                    <a:lnTo>
                      <a:pt x="4" y="113"/>
                    </a:lnTo>
                    <a:cubicBezTo>
                      <a:pt x="2" y="111"/>
                      <a:pt x="0" y="108"/>
                      <a:pt x="0" y="106"/>
                    </a:cubicBezTo>
                    <a:lnTo>
                      <a:pt x="0" y="106"/>
                    </a:lnTo>
                    <a:cubicBezTo>
                      <a:pt x="0" y="104"/>
                      <a:pt x="0" y="101"/>
                      <a:pt x="2" y="99"/>
                    </a:cubicBezTo>
                    <a:lnTo>
                      <a:pt x="70" y="6"/>
                    </a:lnTo>
                    <a:lnTo>
                      <a:pt x="70" y="6"/>
                    </a:lnTo>
                    <a:cubicBezTo>
                      <a:pt x="74" y="1"/>
                      <a:pt x="79" y="0"/>
                      <a:pt x="84" y="4"/>
                    </a:cubicBezTo>
                    <a:lnTo>
                      <a:pt x="562" y="353"/>
                    </a:lnTo>
                    <a:lnTo>
                      <a:pt x="562" y="353"/>
                    </a:lnTo>
                    <a:cubicBezTo>
                      <a:pt x="564" y="354"/>
                      <a:pt x="566" y="357"/>
                      <a:pt x="566" y="359"/>
                    </a:cubicBezTo>
                    <a:lnTo>
                      <a:pt x="566" y="359"/>
                    </a:lnTo>
                    <a:cubicBezTo>
                      <a:pt x="566" y="362"/>
                      <a:pt x="566" y="364"/>
                      <a:pt x="564" y="366"/>
                    </a:cubicBezTo>
                    <a:lnTo>
                      <a:pt x="496" y="459"/>
                    </a:lnTo>
                    <a:lnTo>
                      <a:pt x="496" y="459"/>
                    </a:lnTo>
                    <a:cubicBezTo>
                      <a:pt x="494" y="462"/>
                      <a:pt x="490" y="464"/>
                      <a:pt x="488" y="4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79">
                <a:extLst>
                  <a:ext uri="{FF2B5EF4-FFF2-40B4-BE49-F238E27FC236}">
                    <a16:creationId xmlns:a16="http://schemas.microsoft.com/office/drawing/2014/main" id="{380190DF-CF40-4611-9F96-CDCABB787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4888" y="7962327"/>
                <a:ext cx="494655" cy="402904"/>
              </a:xfrm>
              <a:custGeom>
                <a:avLst/>
                <a:gdLst>
                  <a:gd name="T0" fmla="*/ 69 w 548"/>
                  <a:gd name="T1" fmla="*/ 0 h 444"/>
                  <a:gd name="T2" fmla="*/ 34 w 548"/>
                  <a:gd name="T3" fmla="*/ 46 h 444"/>
                  <a:gd name="T4" fmla="*/ 0 w 548"/>
                  <a:gd name="T5" fmla="*/ 93 h 444"/>
                  <a:gd name="T6" fmla="*/ 240 w 548"/>
                  <a:gd name="T7" fmla="*/ 268 h 444"/>
                  <a:gd name="T8" fmla="*/ 479 w 548"/>
                  <a:gd name="T9" fmla="*/ 443 h 444"/>
                  <a:gd name="T10" fmla="*/ 512 w 548"/>
                  <a:gd name="T11" fmla="*/ 396 h 444"/>
                  <a:gd name="T12" fmla="*/ 547 w 548"/>
                  <a:gd name="T13" fmla="*/ 349 h 444"/>
                  <a:gd name="T14" fmla="*/ 308 w 548"/>
                  <a:gd name="T15" fmla="*/ 174 h 444"/>
                  <a:gd name="T16" fmla="*/ 69 w 548"/>
                  <a:gd name="T17" fmla="*/ 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8" h="444">
                    <a:moveTo>
                      <a:pt x="69" y="0"/>
                    </a:moveTo>
                    <a:lnTo>
                      <a:pt x="34" y="46"/>
                    </a:lnTo>
                    <a:lnTo>
                      <a:pt x="0" y="93"/>
                    </a:lnTo>
                    <a:lnTo>
                      <a:pt x="240" y="268"/>
                    </a:lnTo>
                    <a:lnTo>
                      <a:pt x="479" y="443"/>
                    </a:lnTo>
                    <a:lnTo>
                      <a:pt x="512" y="396"/>
                    </a:lnTo>
                    <a:lnTo>
                      <a:pt x="547" y="349"/>
                    </a:lnTo>
                    <a:lnTo>
                      <a:pt x="308" y="174"/>
                    </a:lnTo>
                    <a:lnTo>
                      <a:pt x="6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80">
                <a:extLst>
                  <a:ext uri="{FF2B5EF4-FFF2-40B4-BE49-F238E27FC236}">
                    <a16:creationId xmlns:a16="http://schemas.microsoft.com/office/drawing/2014/main" id="{3961B0A8-4EBD-4433-8078-8271A29F5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6909" y="7950360"/>
                <a:ext cx="514602" cy="418858"/>
              </a:xfrm>
              <a:custGeom>
                <a:avLst/>
                <a:gdLst>
                  <a:gd name="T0" fmla="*/ 24 w 567"/>
                  <a:gd name="T1" fmla="*/ 102 h 464"/>
                  <a:gd name="T2" fmla="*/ 486 w 567"/>
                  <a:gd name="T3" fmla="*/ 440 h 464"/>
                  <a:gd name="T4" fmla="*/ 544 w 567"/>
                  <a:gd name="T5" fmla="*/ 362 h 464"/>
                  <a:gd name="T6" fmla="*/ 80 w 567"/>
                  <a:gd name="T7" fmla="*/ 24 h 464"/>
                  <a:gd name="T8" fmla="*/ 24 w 567"/>
                  <a:gd name="T9" fmla="*/ 102 h 464"/>
                  <a:gd name="T10" fmla="*/ 489 w 567"/>
                  <a:gd name="T11" fmla="*/ 463 h 464"/>
                  <a:gd name="T12" fmla="*/ 489 w 567"/>
                  <a:gd name="T13" fmla="*/ 463 h 464"/>
                  <a:gd name="T14" fmla="*/ 483 w 567"/>
                  <a:gd name="T15" fmla="*/ 461 h 464"/>
                  <a:gd name="T16" fmla="*/ 4 w 567"/>
                  <a:gd name="T17" fmla="*/ 112 h 464"/>
                  <a:gd name="T18" fmla="*/ 4 w 567"/>
                  <a:gd name="T19" fmla="*/ 112 h 464"/>
                  <a:gd name="T20" fmla="*/ 1 w 567"/>
                  <a:gd name="T21" fmla="*/ 105 h 464"/>
                  <a:gd name="T22" fmla="*/ 1 w 567"/>
                  <a:gd name="T23" fmla="*/ 105 h 464"/>
                  <a:gd name="T24" fmla="*/ 3 w 567"/>
                  <a:gd name="T25" fmla="*/ 99 h 464"/>
                  <a:gd name="T26" fmla="*/ 71 w 567"/>
                  <a:gd name="T27" fmla="*/ 5 h 464"/>
                  <a:gd name="T28" fmla="*/ 71 w 567"/>
                  <a:gd name="T29" fmla="*/ 5 h 464"/>
                  <a:gd name="T30" fmla="*/ 84 w 567"/>
                  <a:gd name="T31" fmla="*/ 3 h 464"/>
                  <a:gd name="T32" fmla="*/ 562 w 567"/>
                  <a:gd name="T33" fmla="*/ 353 h 464"/>
                  <a:gd name="T34" fmla="*/ 562 w 567"/>
                  <a:gd name="T35" fmla="*/ 353 h 464"/>
                  <a:gd name="T36" fmla="*/ 566 w 567"/>
                  <a:gd name="T37" fmla="*/ 359 h 464"/>
                  <a:gd name="T38" fmla="*/ 566 w 567"/>
                  <a:gd name="T39" fmla="*/ 359 h 464"/>
                  <a:gd name="T40" fmla="*/ 565 w 567"/>
                  <a:gd name="T41" fmla="*/ 365 h 464"/>
                  <a:gd name="T42" fmla="*/ 496 w 567"/>
                  <a:gd name="T43" fmla="*/ 459 h 464"/>
                  <a:gd name="T44" fmla="*/ 496 w 567"/>
                  <a:gd name="T45" fmla="*/ 459 h 464"/>
                  <a:gd name="T46" fmla="*/ 489 w 567"/>
                  <a:gd name="T47" fmla="*/ 463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7" h="464">
                    <a:moveTo>
                      <a:pt x="24" y="102"/>
                    </a:moveTo>
                    <a:lnTo>
                      <a:pt x="486" y="440"/>
                    </a:lnTo>
                    <a:lnTo>
                      <a:pt x="544" y="362"/>
                    </a:lnTo>
                    <a:lnTo>
                      <a:pt x="80" y="24"/>
                    </a:lnTo>
                    <a:lnTo>
                      <a:pt x="24" y="102"/>
                    </a:lnTo>
                    <a:close/>
                    <a:moveTo>
                      <a:pt x="489" y="463"/>
                    </a:moveTo>
                    <a:lnTo>
                      <a:pt x="489" y="463"/>
                    </a:lnTo>
                    <a:cubicBezTo>
                      <a:pt x="486" y="463"/>
                      <a:pt x="485" y="462"/>
                      <a:pt x="483" y="461"/>
                    </a:cubicBezTo>
                    <a:lnTo>
                      <a:pt x="4" y="112"/>
                    </a:lnTo>
                    <a:lnTo>
                      <a:pt x="4" y="112"/>
                    </a:lnTo>
                    <a:cubicBezTo>
                      <a:pt x="3" y="110"/>
                      <a:pt x="1" y="108"/>
                      <a:pt x="1" y="105"/>
                    </a:cubicBezTo>
                    <a:lnTo>
                      <a:pt x="1" y="105"/>
                    </a:lnTo>
                    <a:cubicBezTo>
                      <a:pt x="0" y="104"/>
                      <a:pt x="1" y="101"/>
                      <a:pt x="3" y="99"/>
                    </a:cubicBezTo>
                    <a:lnTo>
                      <a:pt x="71" y="5"/>
                    </a:lnTo>
                    <a:lnTo>
                      <a:pt x="71" y="5"/>
                    </a:lnTo>
                    <a:cubicBezTo>
                      <a:pt x="74" y="1"/>
                      <a:pt x="80" y="0"/>
                      <a:pt x="84" y="3"/>
                    </a:cubicBezTo>
                    <a:lnTo>
                      <a:pt x="562" y="353"/>
                    </a:lnTo>
                    <a:lnTo>
                      <a:pt x="562" y="353"/>
                    </a:lnTo>
                    <a:cubicBezTo>
                      <a:pt x="565" y="354"/>
                      <a:pt x="565" y="356"/>
                      <a:pt x="566" y="359"/>
                    </a:cubicBezTo>
                    <a:lnTo>
                      <a:pt x="566" y="359"/>
                    </a:lnTo>
                    <a:cubicBezTo>
                      <a:pt x="566" y="361"/>
                      <a:pt x="566" y="364"/>
                      <a:pt x="565" y="365"/>
                    </a:cubicBezTo>
                    <a:lnTo>
                      <a:pt x="496" y="459"/>
                    </a:lnTo>
                    <a:lnTo>
                      <a:pt x="496" y="459"/>
                    </a:lnTo>
                    <a:cubicBezTo>
                      <a:pt x="495" y="461"/>
                      <a:pt x="491" y="463"/>
                      <a:pt x="489" y="4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81">
                <a:extLst>
                  <a:ext uri="{FF2B5EF4-FFF2-40B4-BE49-F238E27FC236}">
                    <a16:creationId xmlns:a16="http://schemas.microsoft.com/office/drawing/2014/main" id="{987D62E0-B050-4602-93A3-96234B903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8553" y="7607294"/>
                <a:ext cx="614329" cy="586402"/>
              </a:xfrm>
              <a:custGeom>
                <a:avLst/>
                <a:gdLst>
                  <a:gd name="T0" fmla="*/ 665 w 680"/>
                  <a:gd name="T1" fmla="*/ 261 h 650"/>
                  <a:gd name="T2" fmla="*/ 635 w 680"/>
                  <a:gd name="T3" fmla="*/ 186 h 650"/>
                  <a:gd name="T4" fmla="*/ 605 w 680"/>
                  <a:gd name="T5" fmla="*/ 111 h 650"/>
                  <a:gd name="T6" fmla="*/ 539 w 680"/>
                  <a:gd name="T7" fmla="*/ 64 h 650"/>
                  <a:gd name="T8" fmla="*/ 474 w 680"/>
                  <a:gd name="T9" fmla="*/ 16 h 650"/>
                  <a:gd name="T10" fmla="*/ 393 w 680"/>
                  <a:gd name="T11" fmla="*/ 9 h 650"/>
                  <a:gd name="T12" fmla="*/ 313 w 680"/>
                  <a:gd name="T13" fmla="*/ 3 h 650"/>
                  <a:gd name="T14" fmla="*/ 313 w 680"/>
                  <a:gd name="T15" fmla="*/ 3 h 650"/>
                  <a:gd name="T16" fmla="*/ 238 w 680"/>
                  <a:gd name="T17" fmla="*/ 13 h 650"/>
                  <a:gd name="T18" fmla="*/ 238 w 680"/>
                  <a:gd name="T19" fmla="*/ 13 h 650"/>
                  <a:gd name="T20" fmla="*/ 178 w 680"/>
                  <a:gd name="T21" fmla="*/ 56 h 650"/>
                  <a:gd name="T22" fmla="*/ 178 w 680"/>
                  <a:gd name="T23" fmla="*/ 56 h 650"/>
                  <a:gd name="T24" fmla="*/ 174 w 680"/>
                  <a:gd name="T25" fmla="*/ 60 h 650"/>
                  <a:gd name="T26" fmla="*/ 174 w 680"/>
                  <a:gd name="T27" fmla="*/ 60 h 650"/>
                  <a:gd name="T28" fmla="*/ 171 w 680"/>
                  <a:gd name="T29" fmla="*/ 65 h 650"/>
                  <a:gd name="T30" fmla="*/ 86 w 680"/>
                  <a:gd name="T31" fmla="*/ 183 h 650"/>
                  <a:gd name="T32" fmla="*/ 0 w 680"/>
                  <a:gd name="T33" fmla="*/ 300 h 650"/>
                  <a:gd name="T34" fmla="*/ 239 w 680"/>
                  <a:gd name="T35" fmla="*/ 474 h 650"/>
                  <a:gd name="T36" fmla="*/ 478 w 680"/>
                  <a:gd name="T37" fmla="*/ 649 h 650"/>
                  <a:gd name="T38" fmla="*/ 563 w 680"/>
                  <a:gd name="T39" fmla="*/ 532 h 650"/>
                  <a:gd name="T40" fmla="*/ 649 w 680"/>
                  <a:gd name="T41" fmla="*/ 415 h 650"/>
                  <a:gd name="T42" fmla="*/ 649 w 680"/>
                  <a:gd name="T43" fmla="*/ 415 h 650"/>
                  <a:gd name="T44" fmla="*/ 652 w 680"/>
                  <a:gd name="T45" fmla="*/ 410 h 650"/>
                  <a:gd name="T46" fmla="*/ 652 w 680"/>
                  <a:gd name="T47" fmla="*/ 410 h 650"/>
                  <a:gd name="T48" fmla="*/ 655 w 680"/>
                  <a:gd name="T49" fmla="*/ 406 h 650"/>
                  <a:gd name="T50" fmla="*/ 655 w 680"/>
                  <a:gd name="T51" fmla="*/ 406 h 650"/>
                  <a:gd name="T52" fmla="*/ 678 w 680"/>
                  <a:gd name="T53" fmla="*/ 335 h 650"/>
                  <a:gd name="T54" fmla="*/ 678 w 680"/>
                  <a:gd name="T55" fmla="*/ 335 h 650"/>
                  <a:gd name="T56" fmla="*/ 665 w 680"/>
                  <a:gd name="T57" fmla="*/ 261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80" h="650">
                    <a:moveTo>
                      <a:pt x="665" y="261"/>
                    </a:moveTo>
                    <a:lnTo>
                      <a:pt x="635" y="186"/>
                    </a:lnTo>
                    <a:lnTo>
                      <a:pt x="605" y="111"/>
                    </a:lnTo>
                    <a:lnTo>
                      <a:pt x="539" y="64"/>
                    </a:lnTo>
                    <a:lnTo>
                      <a:pt x="474" y="16"/>
                    </a:lnTo>
                    <a:lnTo>
                      <a:pt x="393" y="9"/>
                    </a:lnTo>
                    <a:lnTo>
                      <a:pt x="313" y="3"/>
                    </a:lnTo>
                    <a:lnTo>
                      <a:pt x="313" y="3"/>
                    </a:lnTo>
                    <a:cubicBezTo>
                      <a:pt x="287" y="0"/>
                      <a:pt x="262" y="5"/>
                      <a:pt x="238" y="13"/>
                    </a:cubicBezTo>
                    <a:lnTo>
                      <a:pt x="238" y="13"/>
                    </a:lnTo>
                    <a:cubicBezTo>
                      <a:pt x="216" y="22"/>
                      <a:pt x="194" y="37"/>
                      <a:pt x="178" y="56"/>
                    </a:cubicBezTo>
                    <a:lnTo>
                      <a:pt x="178" y="56"/>
                    </a:lnTo>
                    <a:cubicBezTo>
                      <a:pt x="177" y="58"/>
                      <a:pt x="176" y="60"/>
                      <a:pt x="174" y="60"/>
                    </a:cubicBezTo>
                    <a:lnTo>
                      <a:pt x="174" y="60"/>
                    </a:lnTo>
                    <a:cubicBezTo>
                      <a:pt x="173" y="62"/>
                      <a:pt x="173" y="64"/>
                      <a:pt x="171" y="65"/>
                    </a:cubicBezTo>
                    <a:lnTo>
                      <a:pt x="86" y="183"/>
                    </a:lnTo>
                    <a:lnTo>
                      <a:pt x="0" y="300"/>
                    </a:lnTo>
                    <a:lnTo>
                      <a:pt x="239" y="474"/>
                    </a:lnTo>
                    <a:lnTo>
                      <a:pt x="478" y="649"/>
                    </a:lnTo>
                    <a:lnTo>
                      <a:pt x="563" y="532"/>
                    </a:lnTo>
                    <a:lnTo>
                      <a:pt x="649" y="415"/>
                    </a:lnTo>
                    <a:lnTo>
                      <a:pt x="649" y="415"/>
                    </a:lnTo>
                    <a:cubicBezTo>
                      <a:pt x="650" y="413"/>
                      <a:pt x="652" y="411"/>
                      <a:pt x="652" y="410"/>
                    </a:cubicBezTo>
                    <a:lnTo>
                      <a:pt x="652" y="410"/>
                    </a:lnTo>
                    <a:cubicBezTo>
                      <a:pt x="654" y="408"/>
                      <a:pt x="654" y="407"/>
                      <a:pt x="655" y="406"/>
                    </a:cubicBezTo>
                    <a:lnTo>
                      <a:pt x="655" y="406"/>
                    </a:lnTo>
                    <a:cubicBezTo>
                      <a:pt x="669" y="384"/>
                      <a:pt x="676" y="359"/>
                      <a:pt x="678" y="335"/>
                    </a:cubicBezTo>
                    <a:lnTo>
                      <a:pt x="678" y="335"/>
                    </a:lnTo>
                    <a:cubicBezTo>
                      <a:pt x="679" y="309"/>
                      <a:pt x="675" y="284"/>
                      <a:pt x="665" y="26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82">
                <a:extLst>
                  <a:ext uri="{FF2B5EF4-FFF2-40B4-BE49-F238E27FC236}">
                    <a16:creationId xmlns:a16="http://schemas.microsoft.com/office/drawing/2014/main" id="{EFAA376C-BDB4-4AD6-92DA-7D5CDAE6C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0574" y="7599316"/>
                <a:ext cx="634271" cy="602359"/>
              </a:xfrm>
              <a:custGeom>
                <a:avLst/>
                <a:gdLst>
                  <a:gd name="T0" fmla="*/ 22 w 699"/>
                  <a:gd name="T1" fmla="*/ 306 h 668"/>
                  <a:gd name="T2" fmla="*/ 485 w 699"/>
                  <a:gd name="T3" fmla="*/ 644 h 668"/>
                  <a:gd name="T4" fmla="*/ 651 w 699"/>
                  <a:gd name="T5" fmla="*/ 418 h 668"/>
                  <a:gd name="T6" fmla="*/ 651 w 699"/>
                  <a:gd name="T7" fmla="*/ 418 h 668"/>
                  <a:gd name="T8" fmla="*/ 654 w 699"/>
                  <a:gd name="T9" fmla="*/ 414 h 668"/>
                  <a:gd name="T10" fmla="*/ 654 w 699"/>
                  <a:gd name="T11" fmla="*/ 414 h 668"/>
                  <a:gd name="T12" fmla="*/ 657 w 699"/>
                  <a:gd name="T13" fmla="*/ 410 h 668"/>
                  <a:gd name="T14" fmla="*/ 657 w 699"/>
                  <a:gd name="T15" fmla="*/ 410 h 668"/>
                  <a:gd name="T16" fmla="*/ 678 w 699"/>
                  <a:gd name="T17" fmla="*/ 343 h 668"/>
                  <a:gd name="T18" fmla="*/ 678 w 699"/>
                  <a:gd name="T19" fmla="*/ 343 h 668"/>
                  <a:gd name="T20" fmla="*/ 666 w 699"/>
                  <a:gd name="T21" fmla="*/ 273 h 668"/>
                  <a:gd name="T22" fmla="*/ 605 w 699"/>
                  <a:gd name="T23" fmla="*/ 127 h 668"/>
                  <a:gd name="T24" fmla="*/ 479 w 699"/>
                  <a:gd name="T25" fmla="*/ 34 h 668"/>
                  <a:gd name="T26" fmla="*/ 321 w 699"/>
                  <a:gd name="T27" fmla="*/ 21 h 668"/>
                  <a:gd name="T28" fmla="*/ 321 w 699"/>
                  <a:gd name="T29" fmla="*/ 21 h 668"/>
                  <a:gd name="T30" fmla="*/ 251 w 699"/>
                  <a:gd name="T31" fmla="*/ 31 h 668"/>
                  <a:gd name="T32" fmla="*/ 251 w 699"/>
                  <a:gd name="T33" fmla="*/ 31 h 668"/>
                  <a:gd name="T34" fmla="*/ 194 w 699"/>
                  <a:gd name="T35" fmla="*/ 72 h 668"/>
                  <a:gd name="T36" fmla="*/ 194 w 699"/>
                  <a:gd name="T37" fmla="*/ 72 h 668"/>
                  <a:gd name="T38" fmla="*/ 191 w 699"/>
                  <a:gd name="T39" fmla="*/ 75 h 668"/>
                  <a:gd name="T40" fmla="*/ 191 w 699"/>
                  <a:gd name="T41" fmla="*/ 75 h 668"/>
                  <a:gd name="T42" fmla="*/ 188 w 699"/>
                  <a:gd name="T43" fmla="*/ 79 h 668"/>
                  <a:gd name="T44" fmla="*/ 22 w 699"/>
                  <a:gd name="T45" fmla="*/ 306 h 668"/>
                  <a:gd name="T46" fmla="*/ 487 w 699"/>
                  <a:gd name="T47" fmla="*/ 667 h 668"/>
                  <a:gd name="T48" fmla="*/ 487 w 699"/>
                  <a:gd name="T49" fmla="*/ 667 h 668"/>
                  <a:gd name="T50" fmla="*/ 482 w 699"/>
                  <a:gd name="T51" fmla="*/ 665 h 668"/>
                  <a:gd name="T52" fmla="*/ 3 w 699"/>
                  <a:gd name="T53" fmla="*/ 316 h 668"/>
                  <a:gd name="T54" fmla="*/ 3 w 699"/>
                  <a:gd name="T55" fmla="*/ 316 h 668"/>
                  <a:gd name="T56" fmla="*/ 0 w 699"/>
                  <a:gd name="T57" fmla="*/ 310 h 668"/>
                  <a:gd name="T58" fmla="*/ 0 w 699"/>
                  <a:gd name="T59" fmla="*/ 310 h 668"/>
                  <a:gd name="T60" fmla="*/ 1 w 699"/>
                  <a:gd name="T61" fmla="*/ 303 h 668"/>
                  <a:gd name="T62" fmla="*/ 172 w 699"/>
                  <a:gd name="T63" fmla="*/ 69 h 668"/>
                  <a:gd name="T64" fmla="*/ 172 w 699"/>
                  <a:gd name="T65" fmla="*/ 69 h 668"/>
                  <a:gd name="T66" fmla="*/ 176 w 699"/>
                  <a:gd name="T67" fmla="*/ 64 h 668"/>
                  <a:gd name="T68" fmla="*/ 176 w 699"/>
                  <a:gd name="T69" fmla="*/ 64 h 668"/>
                  <a:gd name="T70" fmla="*/ 180 w 699"/>
                  <a:gd name="T71" fmla="*/ 59 h 668"/>
                  <a:gd name="T72" fmla="*/ 180 w 699"/>
                  <a:gd name="T73" fmla="*/ 59 h 668"/>
                  <a:gd name="T74" fmla="*/ 244 w 699"/>
                  <a:gd name="T75" fmla="*/ 14 h 668"/>
                  <a:gd name="T76" fmla="*/ 244 w 699"/>
                  <a:gd name="T77" fmla="*/ 14 h 668"/>
                  <a:gd name="T78" fmla="*/ 322 w 699"/>
                  <a:gd name="T79" fmla="*/ 3 h 668"/>
                  <a:gd name="T80" fmla="*/ 483 w 699"/>
                  <a:gd name="T81" fmla="*/ 15 h 668"/>
                  <a:gd name="T82" fmla="*/ 483 w 699"/>
                  <a:gd name="T83" fmla="*/ 15 h 668"/>
                  <a:gd name="T84" fmla="*/ 488 w 699"/>
                  <a:gd name="T85" fmla="*/ 17 h 668"/>
                  <a:gd name="T86" fmla="*/ 619 w 699"/>
                  <a:gd name="T87" fmla="*/ 112 h 668"/>
                  <a:gd name="T88" fmla="*/ 619 w 699"/>
                  <a:gd name="T89" fmla="*/ 112 h 668"/>
                  <a:gd name="T90" fmla="*/ 622 w 699"/>
                  <a:gd name="T91" fmla="*/ 116 h 668"/>
                  <a:gd name="T92" fmla="*/ 683 w 699"/>
                  <a:gd name="T93" fmla="*/ 266 h 668"/>
                  <a:gd name="T94" fmla="*/ 683 w 699"/>
                  <a:gd name="T95" fmla="*/ 266 h 668"/>
                  <a:gd name="T96" fmla="*/ 696 w 699"/>
                  <a:gd name="T97" fmla="*/ 344 h 668"/>
                  <a:gd name="T98" fmla="*/ 696 w 699"/>
                  <a:gd name="T99" fmla="*/ 344 h 668"/>
                  <a:gd name="T100" fmla="*/ 672 w 699"/>
                  <a:gd name="T101" fmla="*/ 419 h 668"/>
                  <a:gd name="T102" fmla="*/ 672 w 699"/>
                  <a:gd name="T103" fmla="*/ 419 h 668"/>
                  <a:gd name="T104" fmla="*/ 669 w 699"/>
                  <a:gd name="T105" fmla="*/ 424 h 668"/>
                  <a:gd name="T106" fmla="*/ 669 w 699"/>
                  <a:gd name="T107" fmla="*/ 424 h 668"/>
                  <a:gd name="T108" fmla="*/ 666 w 699"/>
                  <a:gd name="T109" fmla="*/ 429 h 668"/>
                  <a:gd name="T110" fmla="*/ 495 w 699"/>
                  <a:gd name="T111" fmla="*/ 663 h 668"/>
                  <a:gd name="T112" fmla="*/ 495 w 699"/>
                  <a:gd name="T113" fmla="*/ 663 h 668"/>
                  <a:gd name="T114" fmla="*/ 489 w 699"/>
                  <a:gd name="T115" fmla="*/ 667 h 668"/>
                  <a:gd name="T116" fmla="*/ 489 w 699"/>
                  <a:gd name="T117" fmla="*/ 667 h 668"/>
                  <a:gd name="T118" fmla="*/ 487 w 699"/>
                  <a:gd name="T119" fmla="*/ 667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9" h="668">
                    <a:moveTo>
                      <a:pt x="22" y="306"/>
                    </a:moveTo>
                    <a:lnTo>
                      <a:pt x="485" y="644"/>
                    </a:lnTo>
                    <a:lnTo>
                      <a:pt x="651" y="418"/>
                    </a:lnTo>
                    <a:lnTo>
                      <a:pt x="651" y="418"/>
                    </a:lnTo>
                    <a:cubicBezTo>
                      <a:pt x="651" y="416"/>
                      <a:pt x="652" y="416"/>
                      <a:pt x="654" y="414"/>
                    </a:cubicBezTo>
                    <a:lnTo>
                      <a:pt x="654" y="414"/>
                    </a:lnTo>
                    <a:cubicBezTo>
                      <a:pt x="655" y="412"/>
                      <a:pt x="656" y="410"/>
                      <a:pt x="657" y="410"/>
                    </a:cubicBezTo>
                    <a:lnTo>
                      <a:pt x="657" y="410"/>
                    </a:lnTo>
                    <a:cubicBezTo>
                      <a:pt x="669" y="390"/>
                      <a:pt x="676" y="367"/>
                      <a:pt x="678" y="343"/>
                    </a:cubicBezTo>
                    <a:lnTo>
                      <a:pt x="678" y="343"/>
                    </a:lnTo>
                    <a:cubicBezTo>
                      <a:pt x="679" y="319"/>
                      <a:pt x="675" y="295"/>
                      <a:pt x="666" y="273"/>
                    </a:cubicBezTo>
                    <a:lnTo>
                      <a:pt x="605" y="127"/>
                    </a:lnTo>
                    <a:lnTo>
                      <a:pt x="479" y="34"/>
                    </a:lnTo>
                    <a:lnTo>
                      <a:pt x="321" y="21"/>
                    </a:lnTo>
                    <a:lnTo>
                      <a:pt x="321" y="21"/>
                    </a:lnTo>
                    <a:cubicBezTo>
                      <a:pt x="297" y="20"/>
                      <a:pt x="273" y="23"/>
                      <a:pt x="251" y="31"/>
                    </a:cubicBezTo>
                    <a:lnTo>
                      <a:pt x="251" y="31"/>
                    </a:lnTo>
                    <a:cubicBezTo>
                      <a:pt x="229" y="40"/>
                      <a:pt x="209" y="54"/>
                      <a:pt x="194" y="72"/>
                    </a:cubicBezTo>
                    <a:lnTo>
                      <a:pt x="194" y="72"/>
                    </a:lnTo>
                    <a:cubicBezTo>
                      <a:pt x="193" y="73"/>
                      <a:pt x="191" y="74"/>
                      <a:pt x="191" y="75"/>
                    </a:cubicBezTo>
                    <a:lnTo>
                      <a:pt x="191" y="75"/>
                    </a:lnTo>
                    <a:cubicBezTo>
                      <a:pt x="190" y="77"/>
                      <a:pt x="188" y="79"/>
                      <a:pt x="188" y="79"/>
                    </a:cubicBezTo>
                    <a:lnTo>
                      <a:pt x="22" y="306"/>
                    </a:lnTo>
                    <a:close/>
                    <a:moveTo>
                      <a:pt x="487" y="667"/>
                    </a:moveTo>
                    <a:lnTo>
                      <a:pt x="487" y="667"/>
                    </a:lnTo>
                    <a:cubicBezTo>
                      <a:pt x="486" y="667"/>
                      <a:pt x="483" y="666"/>
                      <a:pt x="482" y="665"/>
                    </a:cubicBezTo>
                    <a:lnTo>
                      <a:pt x="3" y="316"/>
                    </a:lnTo>
                    <a:lnTo>
                      <a:pt x="3" y="316"/>
                    </a:lnTo>
                    <a:cubicBezTo>
                      <a:pt x="1" y="314"/>
                      <a:pt x="0" y="312"/>
                      <a:pt x="0" y="310"/>
                    </a:cubicBezTo>
                    <a:lnTo>
                      <a:pt x="0" y="310"/>
                    </a:lnTo>
                    <a:cubicBezTo>
                      <a:pt x="0" y="308"/>
                      <a:pt x="0" y="305"/>
                      <a:pt x="1" y="303"/>
                    </a:cubicBezTo>
                    <a:lnTo>
                      <a:pt x="172" y="69"/>
                    </a:lnTo>
                    <a:lnTo>
                      <a:pt x="172" y="69"/>
                    </a:lnTo>
                    <a:cubicBezTo>
                      <a:pt x="174" y="67"/>
                      <a:pt x="175" y="65"/>
                      <a:pt x="176" y="64"/>
                    </a:cubicBezTo>
                    <a:lnTo>
                      <a:pt x="176" y="64"/>
                    </a:lnTo>
                    <a:cubicBezTo>
                      <a:pt x="177" y="63"/>
                      <a:pt x="178" y="61"/>
                      <a:pt x="180" y="59"/>
                    </a:cubicBezTo>
                    <a:lnTo>
                      <a:pt x="180" y="59"/>
                    </a:lnTo>
                    <a:cubicBezTo>
                      <a:pt x="197" y="39"/>
                      <a:pt x="219" y="24"/>
                      <a:pt x="244" y="14"/>
                    </a:cubicBezTo>
                    <a:lnTo>
                      <a:pt x="244" y="14"/>
                    </a:lnTo>
                    <a:cubicBezTo>
                      <a:pt x="268" y="5"/>
                      <a:pt x="296" y="0"/>
                      <a:pt x="322" y="3"/>
                    </a:cubicBezTo>
                    <a:lnTo>
                      <a:pt x="483" y="15"/>
                    </a:lnTo>
                    <a:lnTo>
                      <a:pt x="483" y="15"/>
                    </a:lnTo>
                    <a:cubicBezTo>
                      <a:pt x="486" y="15"/>
                      <a:pt x="486" y="16"/>
                      <a:pt x="488" y="17"/>
                    </a:cubicBezTo>
                    <a:lnTo>
                      <a:pt x="619" y="112"/>
                    </a:lnTo>
                    <a:lnTo>
                      <a:pt x="619" y="112"/>
                    </a:lnTo>
                    <a:cubicBezTo>
                      <a:pt x="620" y="114"/>
                      <a:pt x="621" y="115"/>
                      <a:pt x="622" y="116"/>
                    </a:cubicBezTo>
                    <a:lnTo>
                      <a:pt x="683" y="266"/>
                    </a:lnTo>
                    <a:lnTo>
                      <a:pt x="683" y="266"/>
                    </a:lnTo>
                    <a:cubicBezTo>
                      <a:pt x="694" y="291"/>
                      <a:pt x="698" y="318"/>
                      <a:pt x="696" y="344"/>
                    </a:cubicBezTo>
                    <a:lnTo>
                      <a:pt x="696" y="344"/>
                    </a:lnTo>
                    <a:cubicBezTo>
                      <a:pt x="694" y="371"/>
                      <a:pt x="687" y="397"/>
                      <a:pt x="672" y="419"/>
                    </a:cubicBezTo>
                    <a:lnTo>
                      <a:pt x="672" y="419"/>
                    </a:lnTo>
                    <a:cubicBezTo>
                      <a:pt x="672" y="421"/>
                      <a:pt x="670" y="423"/>
                      <a:pt x="669" y="424"/>
                    </a:cubicBezTo>
                    <a:lnTo>
                      <a:pt x="669" y="424"/>
                    </a:lnTo>
                    <a:cubicBezTo>
                      <a:pt x="668" y="425"/>
                      <a:pt x="667" y="427"/>
                      <a:pt x="666" y="429"/>
                    </a:cubicBezTo>
                    <a:lnTo>
                      <a:pt x="495" y="663"/>
                    </a:lnTo>
                    <a:lnTo>
                      <a:pt x="495" y="663"/>
                    </a:lnTo>
                    <a:cubicBezTo>
                      <a:pt x="493" y="665"/>
                      <a:pt x="491" y="666"/>
                      <a:pt x="489" y="667"/>
                    </a:cubicBezTo>
                    <a:lnTo>
                      <a:pt x="489" y="667"/>
                    </a:lnTo>
                    <a:cubicBezTo>
                      <a:pt x="488" y="667"/>
                      <a:pt x="487" y="667"/>
                      <a:pt x="487" y="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83">
                <a:extLst>
                  <a:ext uri="{FF2B5EF4-FFF2-40B4-BE49-F238E27FC236}">
                    <a16:creationId xmlns:a16="http://schemas.microsoft.com/office/drawing/2014/main" id="{19CEA11F-649F-4190-8B86-D10A180A0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3369" y="7539478"/>
                <a:ext cx="171535" cy="163556"/>
              </a:xfrm>
              <a:custGeom>
                <a:avLst/>
                <a:gdLst>
                  <a:gd name="T0" fmla="*/ 121 w 191"/>
                  <a:gd name="T1" fmla="*/ 181 h 182"/>
                  <a:gd name="T2" fmla="*/ 61 w 191"/>
                  <a:gd name="T3" fmla="*/ 138 h 182"/>
                  <a:gd name="T4" fmla="*/ 0 w 191"/>
                  <a:gd name="T5" fmla="*/ 93 h 182"/>
                  <a:gd name="T6" fmla="*/ 34 w 191"/>
                  <a:gd name="T7" fmla="*/ 47 h 182"/>
                  <a:gd name="T8" fmla="*/ 69 w 191"/>
                  <a:gd name="T9" fmla="*/ 0 h 182"/>
                  <a:gd name="T10" fmla="*/ 129 w 191"/>
                  <a:gd name="T11" fmla="*/ 45 h 182"/>
                  <a:gd name="T12" fmla="*/ 190 w 191"/>
                  <a:gd name="T13" fmla="*/ 89 h 182"/>
                  <a:gd name="T14" fmla="*/ 155 w 191"/>
                  <a:gd name="T15" fmla="*/ 135 h 182"/>
                  <a:gd name="T16" fmla="*/ 121 w 191"/>
                  <a:gd name="T17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82">
                    <a:moveTo>
                      <a:pt x="121" y="181"/>
                    </a:moveTo>
                    <a:lnTo>
                      <a:pt x="61" y="138"/>
                    </a:lnTo>
                    <a:lnTo>
                      <a:pt x="0" y="93"/>
                    </a:lnTo>
                    <a:lnTo>
                      <a:pt x="34" y="47"/>
                    </a:lnTo>
                    <a:lnTo>
                      <a:pt x="69" y="0"/>
                    </a:lnTo>
                    <a:lnTo>
                      <a:pt x="129" y="45"/>
                    </a:lnTo>
                    <a:lnTo>
                      <a:pt x="190" y="89"/>
                    </a:lnTo>
                    <a:lnTo>
                      <a:pt x="155" y="135"/>
                    </a:lnTo>
                    <a:lnTo>
                      <a:pt x="121" y="18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84">
                <a:extLst>
                  <a:ext uri="{FF2B5EF4-FFF2-40B4-BE49-F238E27FC236}">
                    <a16:creationId xmlns:a16="http://schemas.microsoft.com/office/drawing/2014/main" id="{9F225659-908C-4F54-B9AB-A77F0E974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5390" y="7531499"/>
                <a:ext cx="191479" cy="183500"/>
              </a:xfrm>
              <a:custGeom>
                <a:avLst/>
                <a:gdLst>
                  <a:gd name="T0" fmla="*/ 23 w 210"/>
                  <a:gd name="T1" fmla="*/ 100 h 202"/>
                  <a:gd name="T2" fmla="*/ 129 w 210"/>
                  <a:gd name="T3" fmla="*/ 178 h 202"/>
                  <a:gd name="T4" fmla="*/ 185 w 210"/>
                  <a:gd name="T5" fmla="*/ 100 h 202"/>
                  <a:gd name="T6" fmla="*/ 79 w 210"/>
                  <a:gd name="T7" fmla="*/ 23 h 202"/>
                  <a:gd name="T8" fmla="*/ 23 w 210"/>
                  <a:gd name="T9" fmla="*/ 100 h 202"/>
                  <a:gd name="T10" fmla="*/ 130 w 210"/>
                  <a:gd name="T11" fmla="*/ 201 h 202"/>
                  <a:gd name="T12" fmla="*/ 130 w 210"/>
                  <a:gd name="T13" fmla="*/ 201 h 202"/>
                  <a:gd name="T14" fmla="*/ 124 w 210"/>
                  <a:gd name="T15" fmla="*/ 198 h 202"/>
                  <a:gd name="T16" fmla="*/ 4 w 210"/>
                  <a:gd name="T17" fmla="*/ 110 h 202"/>
                  <a:gd name="T18" fmla="*/ 4 w 210"/>
                  <a:gd name="T19" fmla="*/ 110 h 202"/>
                  <a:gd name="T20" fmla="*/ 0 w 210"/>
                  <a:gd name="T21" fmla="*/ 104 h 202"/>
                  <a:gd name="T22" fmla="*/ 0 w 210"/>
                  <a:gd name="T23" fmla="*/ 104 h 202"/>
                  <a:gd name="T24" fmla="*/ 2 w 210"/>
                  <a:gd name="T25" fmla="*/ 97 h 202"/>
                  <a:gd name="T26" fmla="*/ 70 w 210"/>
                  <a:gd name="T27" fmla="*/ 3 h 202"/>
                  <a:gd name="T28" fmla="*/ 70 w 210"/>
                  <a:gd name="T29" fmla="*/ 3 h 202"/>
                  <a:gd name="T30" fmla="*/ 76 w 210"/>
                  <a:gd name="T31" fmla="*/ 0 h 202"/>
                  <a:gd name="T32" fmla="*/ 76 w 210"/>
                  <a:gd name="T33" fmla="*/ 0 h 202"/>
                  <a:gd name="T34" fmla="*/ 82 w 210"/>
                  <a:gd name="T35" fmla="*/ 2 h 202"/>
                  <a:gd name="T36" fmla="*/ 204 w 210"/>
                  <a:gd name="T37" fmla="*/ 90 h 202"/>
                  <a:gd name="T38" fmla="*/ 204 w 210"/>
                  <a:gd name="T39" fmla="*/ 90 h 202"/>
                  <a:gd name="T40" fmla="*/ 206 w 210"/>
                  <a:gd name="T41" fmla="*/ 104 h 202"/>
                  <a:gd name="T42" fmla="*/ 138 w 210"/>
                  <a:gd name="T43" fmla="*/ 196 h 202"/>
                  <a:gd name="T44" fmla="*/ 138 w 210"/>
                  <a:gd name="T45" fmla="*/ 196 h 202"/>
                  <a:gd name="T46" fmla="*/ 130 w 210"/>
                  <a:gd name="T47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0" h="202">
                    <a:moveTo>
                      <a:pt x="23" y="100"/>
                    </a:moveTo>
                    <a:lnTo>
                      <a:pt x="129" y="178"/>
                    </a:lnTo>
                    <a:lnTo>
                      <a:pt x="185" y="100"/>
                    </a:lnTo>
                    <a:lnTo>
                      <a:pt x="79" y="23"/>
                    </a:lnTo>
                    <a:lnTo>
                      <a:pt x="23" y="100"/>
                    </a:lnTo>
                    <a:close/>
                    <a:moveTo>
                      <a:pt x="130" y="201"/>
                    </a:moveTo>
                    <a:lnTo>
                      <a:pt x="130" y="201"/>
                    </a:lnTo>
                    <a:cubicBezTo>
                      <a:pt x="129" y="201"/>
                      <a:pt x="126" y="200"/>
                      <a:pt x="124" y="198"/>
                    </a:cubicBezTo>
                    <a:lnTo>
                      <a:pt x="4" y="110"/>
                    </a:lnTo>
                    <a:lnTo>
                      <a:pt x="4" y="110"/>
                    </a:lnTo>
                    <a:cubicBezTo>
                      <a:pt x="2" y="109"/>
                      <a:pt x="1" y="106"/>
                      <a:pt x="0" y="104"/>
                    </a:cubicBezTo>
                    <a:lnTo>
                      <a:pt x="0" y="104"/>
                    </a:lnTo>
                    <a:cubicBezTo>
                      <a:pt x="0" y="101"/>
                      <a:pt x="0" y="99"/>
                      <a:pt x="2" y="97"/>
                    </a:cubicBezTo>
                    <a:lnTo>
                      <a:pt x="70" y="3"/>
                    </a:lnTo>
                    <a:lnTo>
                      <a:pt x="70" y="3"/>
                    </a:lnTo>
                    <a:cubicBezTo>
                      <a:pt x="71" y="2"/>
                      <a:pt x="73" y="0"/>
                      <a:pt x="76" y="0"/>
                    </a:cubicBezTo>
                    <a:lnTo>
                      <a:pt x="76" y="0"/>
                    </a:lnTo>
                    <a:cubicBezTo>
                      <a:pt x="78" y="0"/>
                      <a:pt x="81" y="0"/>
                      <a:pt x="82" y="2"/>
                    </a:cubicBezTo>
                    <a:lnTo>
                      <a:pt x="204" y="90"/>
                    </a:lnTo>
                    <a:lnTo>
                      <a:pt x="204" y="90"/>
                    </a:lnTo>
                    <a:cubicBezTo>
                      <a:pt x="208" y="94"/>
                      <a:pt x="209" y="100"/>
                      <a:pt x="206" y="104"/>
                    </a:cubicBezTo>
                    <a:lnTo>
                      <a:pt x="138" y="196"/>
                    </a:lnTo>
                    <a:lnTo>
                      <a:pt x="138" y="196"/>
                    </a:lnTo>
                    <a:cubicBezTo>
                      <a:pt x="136" y="199"/>
                      <a:pt x="133" y="201"/>
                      <a:pt x="130" y="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85">
                <a:extLst>
                  <a:ext uri="{FF2B5EF4-FFF2-40B4-BE49-F238E27FC236}">
                    <a16:creationId xmlns:a16="http://schemas.microsoft.com/office/drawing/2014/main" id="{FE2A9CC4-B912-4F50-8829-62D6A5CDD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0400" y="4687244"/>
                <a:ext cx="382958" cy="382957"/>
              </a:xfrm>
              <a:custGeom>
                <a:avLst/>
                <a:gdLst>
                  <a:gd name="T0" fmla="*/ 422 w 423"/>
                  <a:gd name="T1" fmla="*/ 210 h 423"/>
                  <a:gd name="T2" fmla="*/ 422 w 423"/>
                  <a:gd name="T3" fmla="*/ 210 h 423"/>
                  <a:gd name="T4" fmla="*/ 212 w 423"/>
                  <a:gd name="T5" fmla="*/ 422 h 423"/>
                  <a:gd name="T6" fmla="*/ 212 w 423"/>
                  <a:gd name="T7" fmla="*/ 422 h 423"/>
                  <a:gd name="T8" fmla="*/ 0 w 423"/>
                  <a:gd name="T9" fmla="*/ 210 h 423"/>
                  <a:gd name="T10" fmla="*/ 0 w 423"/>
                  <a:gd name="T11" fmla="*/ 210 h 423"/>
                  <a:gd name="T12" fmla="*/ 212 w 423"/>
                  <a:gd name="T13" fmla="*/ 0 h 423"/>
                  <a:gd name="T14" fmla="*/ 212 w 423"/>
                  <a:gd name="T15" fmla="*/ 0 h 423"/>
                  <a:gd name="T16" fmla="*/ 422 w 423"/>
                  <a:gd name="T17" fmla="*/ 21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3" h="423">
                    <a:moveTo>
                      <a:pt x="422" y="210"/>
                    </a:moveTo>
                    <a:lnTo>
                      <a:pt x="422" y="210"/>
                    </a:lnTo>
                    <a:cubicBezTo>
                      <a:pt x="422" y="328"/>
                      <a:pt x="328" y="422"/>
                      <a:pt x="212" y="422"/>
                    </a:cubicBezTo>
                    <a:lnTo>
                      <a:pt x="212" y="422"/>
                    </a:lnTo>
                    <a:cubicBezTo>
                      <a:pt x="95" y="422"/>
                      <a:pt x="0" y="328"/>
                      <a:pt x="0" y="210"/>
                    </a:cubicBezTo>
                    <a:lnTo>
                      <a:pt x="0" y="210"/>
                    </a:lnTo>
                    <a:cubicBezTo>
                      <a:pt x="0" y="94"/>
                      <a:pt x="95" y="0"/>
                      <a:pt x="212" y="0"/>
                    </a:cubicBezTo>
                    <a:lnTo>
                      <a:pt x="212" y="0"/>
                    </a:lnTo>
                    <a:cubicBezTo>
                      <a:pt x="328" y="0"/>
                      <a:pt x="422" y="94"/>
                      <a:pt x="422" y="2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86">
                <a:extLst>
                  <a:ext uri="{FF2B5EF4-FFF2-40B4-BE49-F238E27FC236}">
                    <a16:creationId xmlns:a16="http://schemas.microsoft.com/office/drawing/2014/main" id="{090148B1-7070-4CF2-9AEB-6D373BDA4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0946" y="4687244"/>
                <a:ext cx="382958" cy="382957"/>
              </a:xfrm>
              <a:custGeom>
                <a:avLst/>
                <a:gdLst>
                  <a:gd name="T0" fmla="*/ 422 w 423"/>
                  <a:gd name="T1" fmla="*/ 210 h 423"/>
                  <a:gd name="T2" fmla="*/ 422 w 423"/>
                  <a:gd name="T3" fmla="*/ 210 h 423"/>
                  <a:gd name="T4" fmla="*/ 212 w 423"/>
                  <a:gd name="T5" fmla="*/ 422 h 423"/>
                  <a:gd name="T6" fmla="*/ 212 w 423"/>
                  <a:gd name="T7" fmla="*/ 422 h 423"/>
                  <a:gd name="T8" fmla="*/ 0 w 423"/>
                  <a:gd name="T9" fmla="*/ 210 h 423"/>
                  <a:gd name="T10" fmla="*/ 0 w 423"/>
                  <a:gd name="T11" fmla="*/ 210 h 423"/>
                  <a:gd name="T12" fmla="*/ 212 w 423"/>
                  <a:gd name="T13" fmla="*/ 0 h 423"/>
                  <a:gd name="T14" fmla="*/ 212 w 423"/>
                  <a:gd name="T15" fmla="*/ 0 h 423"/>
                  <a:gd name="T16" fmla="*/ 422 w 423"/>
                  <a:gd name="T17" fmla="*/ 21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3" h="423">
                    <a:moveTo>
                      <a:pt x="422" y="210"/>
                    </a:moveTo>
                    <a:lnTo>
                      <a:pt x="422" y="210"/>
                    </a:lnTo>
                    <a:cubicBezTo>
                      <a:pt x="422" y="328"/>
                      <a:pt x="328" y="422"/>
                      <a:pt x="212" y="422"/>
                    </a:cubicBezTo>
                    <a:lnTo>
                      <a:pt x="212" y="422"/>
                    </a:lnTo>
                    <a:cubicBezTo>
                      <a:pt x="95" y="422"/>
                      <a:pt x="0" y="328"/>
                      <a:pt x="0" y="210"/>
                    </a:cubicBezTo>
                    <a:lnTo>
                      <a:pt x="0" y="210"/>
                    </a:lnTo>
                    <a:cubicBezTo>
                      <a:pt x="0" y="94"/>
                      <a:pt x="95" y="0"/>
                      <a:pt x="212" y="0"/>
                    </a:cubicBezTo>
                    <a:lnTo>
                      <a:pt x="212" y="0"/>
                    </a:lnTo>
                    <a:cubicBezTo>
                      <a:pt x="328" y="0"/>
                      <a:pt x="422" y="94"/>
                      <a:pt x="422" y="210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87">
                <a:extLst>
                  <a:ext uri="{FF2B5EF4-FFF2-40B4-BE49-F238E27FC236}">
                    <a16:creationId xmlns:a16="http://schemas.microsoft.com/office/drawing/2014/main" id="{355B938C-F4DC-4320-9815-A1F00907C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422" y="4679265"/>
                <a:ext cx="398915" cy="398914"/>
              </a:xfrm>
              <a:custGeom>
                <a:avLst/>
                <a:gdLst>
                  <a:gd name="T0" fmla="*/ 221 w 442"/>
                  <a:gd name="T1" fmla="*/ 18 h 441"/>
                  <a:gd name="T2" fmla="*/ 221 w 442"/>
                  <a:gd name="T3" fmla="*/ 18 h 441"/>
                  <a:gd name="T4" fmla="*/ 19 w 442"/>
                  <a:gd name="T5" fmla="*/ 219 h 441"/>
                  <a:gd name="T6" fmla="*/ 19 w 442"/>
                  <a:gd name="T7" fmla="*/ 219 h 441"/>
                  <a:gd name="T8" fmla="*/ 221 w 442"/>
                  <a:gd name="T9" fmla="*/ 421 h 441"/>
                  <a:gd name="T10" fmla="*/ 221 w 442"/>
                  <a:gd name="T11" fmla="*/ 421 h 441"/>
                  <a:gd name="T12" fmla="*/ 422 w 442"/>
                  <a:gd name="T13" fmla="*/ 219 h 441"/>
                  <a:gd name="T14" fmla="*/ 422 w 442"/>
                  <a:gd name="T15" fmla="*/ 219 h 441"/>
                  <a:gd name="T16" fmla="*/ 221 w 442"/>
                  <a:gd name="T17" fmla="*/ 18 h 441"/>
                  <a:gd name="T18" fmla="*/ 221 w 442"/>
                  <a:gd name="T19" fmla="*/ 440 h 441"/>
                  <a:gd name="T20" fmla="*/ 221 w 442"/>
                  <a:gd name="T21" fmla="*/ 440 h 441"/>
                  <a:gd name="T22" fmla="*/ 0 w 442"/>
                  <a:gd name="T23" fmla="*/ 219 h 441"/>
                  <a:gd name="T24" fmla="*/ 0 w 442"/>
                  <a:gd name="T25" fmla="*/ 219 h 441"/>
                  <a:gd name="T26" fmla="*/ 221 w 442"/>
                  <a:gd name="T27" fmla="*/ 0 h 441"/>
                  <a:gd name="T28" fmla="*/ 221 w 442"/>
                  <a:gd name="T29" fmla="*/ 0 h 441"/>
                  <a:gd name="T30" fmla="*/ 441 w 442"/>
                  <a:gd name="T31" fmla="*/ 219 h 441"/>
                  <a:gd name="T32" fmla="*/ 441 w 442"/>
                  <a:gd name="T33" fmla="*/ 219 h 441"/>
                  <a:gd name="T34" fmla="*/ 221 w 442"/>
                  <a:gd name="T35" fmla="*/ 44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2" h="441">
                    <a:moveTo>
                      <a:pt x="221" y="18"/>
                    </a:moveTo>
                    <a:lnTo>
                      <a:pt x="221" y="18"/>
                    </a:lnTo>
                    <a:cubicBezTo>
                      <a:pt x="110" y="18"/>
                      <a:pt x="19" y="109"/>
                      <a:pt x="19" y="219"/>
                    </a:cubicBezTo>
                    <a:lnTo>
                      <a:pt x="19" y="219"/>
                    </a:lnTo>
                    <a:cubicBezTo>
                      <a:pt x="19" y="331"/>
                      <a:pt x="110" y="421"/>
                      <a:pt x="221" y="421"/>
                    </a:cubicBezTo>
                    <a:lnTo>
                      <a:pt x="221" y="421"/>
                    </a:lnTo>
                    <a:cubicBezTo>
                      <a:pt x="332" y="421"/>
                      <a:pt x="422" y="331"/>
                      <a:pt x="422" y="219"/>
                    </a:cubicBezTo>
                    <a:lnTo>
                      <a:pt x="422" y="219"/>
                    </a:lnTo>
                    <a:cubicBezTo>
                      <a:pt x="422" y="109"/>
                      <a:pt x="332" y="18"/>
                      <a:pt x="221" y="18"/>
                    </a:cubicBezTo>
                    <a:close/>
                    <a:moveTo>
                      <a:pt x="221" y="440"/>
                    </a:moveTo>
                    <a:lnTo>
                      <a:pt x="221" y="440"/>
                    </a:lnTo>
                    <a:cubicBezTo>
                      <a:pt x="99" y="440"/>
                      <a:pt x="0" y="341"/>
                      <a:pt x="0" y="219"/>
                    </a:cubicBezTo>
                    <a:lnTo>
                      <a:pt x="0" y="219"/>
                    </a:lnTo>
                    <a:cubicBezTo>
                      <a:pt x="0" y="98"/>
                      <a:pt x="99" y="0"/>
                      <a:pt x="221" y="0"/>
                    </a:cubicBezTo>
                    <a:lnTo>
                      <a:pt x="221" y="0"/>
                    </a:lnTo>
                    <a:cubicBezTo>
                      <a:pt x="342" y="0"/>
                      <a:pt x="441" y="98"/>
                      <a:pt x="441" y="219"/>
                    </a:cubicBezTo>
                    <a:lnTo>
                      <a:pt x="441" y="219"/>
                    </a:lnTo>
                    <a:cubicBezTo>
                      <a:pt x="441" y="341"/>
                      <a:pt x="342" y="440"/>
                      <a:pt x="221" y="4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88">
                <a:extLst>
                  <a:ext uri="{FF2B5EF4-FFF2-40B4-BE49-F238E27FC236}">
                    <a16:creationId xmlns:a16="http://schemas.microsoft.com/office/drawing/2014/main" id="{87E3A89B-15F8-440E-8B34-E29FE9600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8108" y="4814896"/>
                <a:ext cx="167544" cy="139619"/>
              </a:xfrm>
              <a:custGeom>
                <a:avLst/>
                <a:gdLst>
                  <a:gd name="T0" fmla="*/ 67 w 184"/>
                  <a:gd name="T1" fmla="*/ 155 h 156"/>
                  <a:gd name="T2" fmla="*/ 67 w 184"/>
                  <a:gd name="T3" fmla="*/ 155 h 156"/>
                  <a:gd name="T4" fmla="*/ 61 w 184"/>
                  <a:gd name="T5" fmla="*/ 153 h 156"/>
                  <a:gd name="T6" fmla="*/ 5 w 184"/>
                  <a:gd name="T7" fmla="*/ 107 h 156"/>
                  <a:gd name="T8" fmla="*/ 5 w 184"/>
                  <a:gd name="T9" fmla="*/ 107 h 156"/>
                  <a:gd name="T10" fmla="*/ 3 w 184"/>
                  <a:gd name="T11" fmla="*/ 95 h 156"/>
                  <a:gd name="T12" fmla="*/ 3 w 184"/>
                  <a:gd name="T13" fmla="*/ 95 h 156"/>
                  <a:gd name="T14" fmla="*/ 17 w 184"/>
                  <a:gd name="T15" fmla="*/ 93 h 156"/>
                  <a:gd name="T16" fmla="*/ 66 w 184"/>
                  <a:gd name="T17" fmla="*/ 133 h 156"/>
                  <a:gd name="T18" fmla="*/ 164 w 184"/>
                  <a:gd name="T19" fmla="*/ 5 h 156"/>
                  <a:gd name="T20" fmla="*/ 164 w 184"/>
                  <a:gd name="T21" fmla="*/ 5 h 156"/>
                  <a:gd name="T22" fmla="*/ 178 w 184"/>
                  <a:gd name="T23" fmla="*/ 4 h 156"/>
                  <a:gd name="T24" fmla="*/ 178 w 184"/>
                  <a:gd name="T25" fmla="*/ 4 h 156"/>
                  <a:gd name="T26" fmla="*/ 179 w 184"/>
                  <a:gd name="T27" fmla="*/ 17 h 156"/>
                  <a:gd name="T28" fmla="*/ 75 w 184"/>
                  <a:gd name="T29" fmla="*/ 151 h 156"/>
                  <a:gd name="T30" fmla="*/ 75 w 184"/>
                  <a:gd name="T31" fmla="*/ 151 h 156"/>
                  <a:gd name="T32" fmla="*/ 69 w 184"/>
                  <a:gd name="T33" fmla="*/ 155 h 156"/>
                  <a:gd name="T34" fmla="*/ 69 w 184"/>
                  <a:gd name="T35" fmla="*/ 155 h 156"/>
                  <a:gd name="T36" fmla="*/ 67 w 184"/>
                  <a:gd name="T37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4" h="156">
                    <a:moveTo>
                      <a:pt x="67" y="155"/>
                    </a:moveTo>
                    <a:lnTo>
                      <a:pt x="67" y="155"/>
                    </a:lnTo>
                    <a:cubicBezTo>
                      <a:pt x="66" y="155"/>
                      <a:pt x="63" y="154"/>
                      <a:pt x="61" y="153"/>
                    </a:cubicBezTo>
                    <a:lnTo>
                      <a:pt x="5" y="107"/>
                    </a:lnTo>
                    <a:lnTo>
                      <a:pt x="5" y="107"/>
                    </a:lnTo>
                    <a:cubicBezTo>
                      <a:pt x="1" y="104"/>
                      <a:pt x="0" y="98"/>
                      <a:pt x="3" y="95"/>
                    </a:cubicBezTo>
                    <a:lnTo>
                      <a:pt x="3" y="95"/>
                    </a:lnTo>
                    <a:cubicBezTo>
                      <a:pt x="6" y="90"/>
                      <a:pt x="12" y="90"/>
                      <a:pt x="17" y="93"/>
                    </a:cubicBezTo>
                    <a:lnTo>
                      <a:pt x="66" y="133"/>
                    </a:lnTo>
                    <a:lnTo>
                      <a:pt x="164" y="5"/>
                    </a:lnTo>
                    <a:lnTo>
                      <a:pt x="164" y="5"/>
                    </a:lnTo>
                    <a:cubicBezTo>
                      <a:pt x="168" y="1"/>
                      <a:pt x="174" y="0"/>
                      <a:pt x="178" y="4"/>
                    </a:cubicBezTo>
                    <a:lnTo>
                      <a:pt x="178" y="4"/>
                    </a:lnTo>
                    <a:cubicBezTo>
                      <a:pt x="182" y="7"/>
                      <a:pt x="183" y="13"/>
                      <a:pt x="179" y="17"/>
                    </a:cubicBezTo>
                    <a:lnTo>
                      <a:pt x="75" y="151"/>
                    </a:lnTo>
                    <a:lnTo>
                      <a:pt x="75" y="151"/>
                    </a:lnTo>
                    <a:cubicBezTo>
                      <a:pt x="73" y="154"/>
                      <a:pt x="71" y="154"/>
                      <a:pt x="69" y="155"/>
                    </a:cubicBezTo>
                    <a:lnTo>
                      <a:pt x="69" y="155"/>
                    </a:lnTo>
                    <a:cubicBezTo>
                      <a:pt x="68" y="155"/>
                      <a:pt x="68" y="155"/>
                      <a:pt x="67" y="1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89">
                <a:extLst>
                  <a:ext uri="{FF2B5EF4-FFF2-40B4-BE49-F238E27FC236}">
                    <a16:creationId xmlns:a16="http://schemas.microsoft.com/office/drawing/2014/main" id="{A1F55BBE-BFE2-40B7-98BC-EDAD78B82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5565" y="7726969"/>
                <a:ext cx="438806" cy="438805"/>
              </a:xfrm>
              <a:custGeom>
                <a:avLst/>
                <a:gdLst>
                  <a:gd name="T0" fmla="*/ 427 w 483"/>
                  <a:gd name="T1" fmla="*/ 340 h 483"/>
                  <a:gd name="T2" fmla="*/ 427 w 483"/>
                  <a:gd name="T3" fmla="*/ 340 h 483"/>
                  <a:gd name="T4" fmla="*/ 142 w 483"/>
                  <a:gd name="T5" fmla="*/ 427 h 483"/>
                  <a:gd name="T6" fmla="*/ 142 w 483"/>
                  <a:gd name="T7" fmla="*/ 427 h 483"/>
                  <a:gd name="T8" fmla="*/ 54 w 483"/>
                  <a:gd name="T9" fmla="*/ 143 h 483"/>
                  <a:gd name="T10" fmla="*/ 54 w 483"/>
                  <a:gd name="T11" fmla="*/ 143 h 483"/>
                  <a:gd name="T12" fmla="*/ 339 w 483"/>
                  <a:gd name="T13" fmla="*/ 55 h 483"/>
                  <a:gd name="T14" fmla="*/ 339 w 483"/>
                  <a:gd name="T15" fmla="*/ 55 h 483"/>
                  <a:gd name="T16" fmla="*/ 427 w 483"/>
                  <a:gd name="T17" fmla="*/ 34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483">
                    <a:moveTo>
                      <a:pt x="427" y="340"/>
                    </a:moveTo>
                    <a:lnTo>
                      <a:pt x="427" y="340"/>
                    </a:lnTo>
                    <a:cubicBezTo>
                      <a:pt x="373" y="443"/>
                      <a:pt x="245" y="482"/>
                      <a:pt x="142" y="427"/>
                    </a:cubicBezTo>
                    <a:lnTo>
                      <a:pt x="142" y="427"/>
                    </a:lnTo>
                    <a:cubicBezTo>
                      <a:pt x="39" y="373"/>
                      <a:pt x="0" y="245"/>
                      <a:pt x="54" y="143"/>
                    </a:cubicBezTo>
                    <a:lnTo>
                      <a:pt x="54" y="143"/>
                    </a:lnTo>
                    <a:cubicBezTo>
                      <a:pt x="109" y="40"/>
                      <a:pt x="236" y="0"/>
                      <a:pt x="339" y="55"/>
                    </a:cubicBezTo>
                    <a:lnTo>
                      <a:pt x="339" y="55"/>
                    </a:lnTo>
                    <a:cubicBezTo>
                      <a:pt x="442" y="110"/>
                      <a:pt x="482" y="237"/>
                      <a:pt x="427" y="3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90">
                <a:extLst>
                  <a:ext uri="{FF2B5EF4-FFF2-40B4-BE49-F238E27FC236}">
                    <a16:creationId xmlns:a16="http://schemas.microsoft.com/office/drawing/2014/main" id="{F7FC2E16-4D3A-4920-91C1-731C64B3F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2945" y="7730957"/>
                <a:ext cx="438806" cy="438805"/>
              </a:xfrm>
              <a:custGeom>
                <a:avLst/>
                <a:gdLst>
                  <a:gd name="T0" fmla="*/ 427 w 483"/>
                  <a:gd name="T1" fmla="*/ 340 h 483"/>
                  <a:gd name="T2" fmla="*/ 427 w 483"/>
                  <a:gd name="T3" fmla="*/ 340 h 483"/>
                  <a:gd name="T4" fmla="*/ 142 w 483"/>
                  <a:gd name="T5" fmla="*/ 427 h 483"/>
                  <a:gd name="T6" fmla="*/ 142 w 483"/>
                  <a:gd name="T7" fmla="*/ 427 h 483"/>
                  <a:gd name="T8" fmla="*/ 54 w 483"/>
                  <a:gd name="T9" fmla="*/ 143 h 483"/>
                  <a:gd name="T10" fmla="*/ 54 w 483"/>
                  <a:gd name="T11" fmla="*/ 143 h 483"/>
                  <a:gd name="T12" fmla="*/ 339 w 483"/>
                  <a:gd name="T13" fmla="*/ 55 h 483"/>
                  <a:gd name="T14" fmla="*/ 339 w 483"/>
                  <a:gd name="T15" fmla="*/ 55 h 483"/>
                  <a:gd name="T16" fmla="*/ 427 w 483"/>
                  <a:gd name="T17" fmla="*/ 34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483">
                    <a:moveTo>
                      <a:pt x="427" y="340"/>
                    </a:moveTo>
                    <a:lnTo>
                      <a:pt x="427" y="340"/>
                    </a:lnTo>
                    <a:cubicBezTo>
                      <a:pt x="373" y="443"/>
                      <a:pt x="245" y="482"/>
                      <a:pt x="142" y="427"/>
                    </a:cubicBezTo>
                    <a:lnTo>
                      <a:pt x="142" y="427"/>
                    </a:lnTo>
                    <a:cubicBezTo>
                      <a:pt x="39" y="373"/>
                      <a:pt x="0" y="245"/>
                      <a:pt x="54" y="143"/>
                    </a:cubicBezTo>
                    <a:lnTo>
                      <a:pt x="54" y="143"/>
                    </a:lnTo>
                    <a:cubicBezTo>
                      <a:pt x="109" y="40"/>
                      <a:pt x="236" y="0"/>
                      <a:pt x="339" y="55"/>
                    </a:cubicBezTo>
                    <a:lnTo>
                      <a:pt x="339" y="55"/>
                    </a:lnTo>
                    <a:cubicBezTo>
                      <a:pt x="442" y="110"/>
                      <a:pt x="482" y="237"/>
                      <a:pt x="427" y="340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91">
                <a:extLst>
                  <a:ext uri="{FF2B5EF4-FFF2-40B4-BE49-F238E27FC236}">
                    <a16:creationId xmlns:a16="http://schemas.microsoft.com/office/drawing/2014/main" id="{A6E9AF88-EC21-4CD3-9060-EC4B881C4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7589" y="7718990"/>
                <a:ext cx="454763" cy="454762"/>
              </a:xfrm>
              <a:custGeom>
                <a:avLst/>
                <a:gdLst>
                  <a:gd name="T0" fmla="*/ 346 w 504"/>
                  <a:gd name="T1" fmla="*/ 73 h 504"/>
                  <a:gd name="T2" fmla="*/ 346 w 504"/>
                  <a:gd name="T3" fmla="*/ 73 h 504"/>
                  <a:gd name="T4" fmla="*/ 74 w 504"/>
                  <a:gd name="T5" fmla="*/ 157 h 504"/>
                  <a:gd name="T6" fmla="*/ 74 w 504"/>
                  <a:gd name="T7" fmla="*/ 157 h 504"/>
                  <a:gd name="T8" fmla="*/ 157 w 504"/>
                  <a:gd name="T9" fmla="*/ 430 h 504"/>
                  <a:gd name="T10" fmla="*/ 157 w 504"/>
                  <a:gd name="T11" fmla="*/ 430 h 504"/>
                  <a:gd name="T12" fmla="*/ 429 w 504"/>
                  <a:gd name="T13" fmla="*/ 346 h 504"/>
                  <a:gd name="T14" fmla="*/ 429 w 504"/>
                  <a:gd name="T15" fmla="*/ 346 h 504"/>
                  <a:gd name="T16" fmla="*/ 346 w 504"/>
                  <a:gd name="T17" fmla="*/ 73 h 504"/>
                  <a:gd name="T18" fmla="*/ 149 w 504"/>
                  <a:gd name="T19" fmla="*/ 445 h 504"/>
                  <a:gd name="T20" fmla="*/ 149 w 504"/>
                  <a:gd name="T21" fmla="*/ 445 h 504"/>
                  <a:gd name="T22" fmla="*/ 57 w 504"/>
                  <a:gd name="T23" fmla="*/ 148 h 504"/>
                  <a:gd name="T24" fmla="*/ 57 w 504"/>
                  <a:gd name="T25" fmla="*/ 148 h 504"/>
                  <a:gd name="T26" fmla="*/ 354 w 504"/>
                  <a:gd name="T27" fmla="*/ 57 h 504"/>
                  <a:gd name="T28" fmla="*/ 354 w 504"/>
                  <a:gd name="T29" fmla="*/ 57 h 504"/>
                  <a:gd name="T30" fmla="*/ 446 w 504"/>
                  <a:gd name="T31" fmla="*/ 355 h 504"/>
                  <a:gd name="T32" fmla="*/ 446 w 504"/>
                  <a:gd name="T33" fmla="*/ 355 h 504"/>
                  <a:gd name="T34" fmla="*/ 149 w 504"/>
                  <a:gd name="T35" fmla="*/ 445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4" h="504">
                    <a:moveTo>
                      <a:pt x="346" y="73"/>
                    </a:moveTo>
                    <a:lnTo>
                      <a:pt x="346" y="73"/>
                    </a:lnTo>
                    <a:cubicBezTo>
                      <a:pt x="248" y="21"/>
                      <a:pt x="126" y="59"/>
                      <a:pt x="74" y="157"/>
                    </a:cubicBezTo>
                    <a:lnTo>
                      <a:pt x="74" y="157"/>
                    </a:lnTo>
                    <a:cubicBezTo>
                      <a:pt x="21" y="255"/>
                      <a:pt x="60" y="377"/>
                      <a:pt x="157" y="430"/>
                    </a:cubicBezTo>
                    <a:lnTo>
                      <a:pt x="157" y="430"/>
                    </a:lnTo>
                    <a:cubicBezTo>
                      <a:pt x="256" y="481"/>
                      <a:pt x="378" y="444"/>
                      <a:pt x="429" y="346"/>
                    </a:cubicBezTo>
                    <a:lnTo>
                      <a:pt x="429" y="346"/>
                    </a:lnTo>
                    <a:cubicBezTo>
                      <a:pt x="481" y="248"/>
                      <a:pt x="444" y="126"/>
                      <a:pt x="346" y="73"/>
                    </a:cubicBezTo>
                    <a:close/>
                    <a:moveTo>
                      <a:pt x="149" y="445"/>
                    </a:moveTo>
                    <a:lnTo>
                      <a:pt x="149" y="445"/>
                    </a:lnTo>
                    <a:cubicBezTo>
                      <a:pt x="41" y="389"/>
                      <a:pt x="0" y="255"/>
                      <a:pt x="57" y="148"/>
                    </a:cubicBezTo>
                    <a:lnTo>
                      <a:pt x="57" y="148"/>
                    </a:lnTo>
                    <a:cubicBezTo>
                      <a:pt x="114" y="41"/>
                      <a:pt x="247" y="0"/>
                      <a:pt x="354" y="57"/>
                    </a:cubicBezTo>
                    <a:lnTo>
                      <a:pt x="354" y="57"/>
                    </a:lnTo>
                    <a:cubicBezTo>
                      <a:pt x="462" y="114"/>
                      <a:pt x="503" y="247"/>
                      <a:pt x="446" y="355"/>
                    </a:cubicBezTo>
                    <a:lnTo>
                      <a:pt x="446" y="355"/>
                    </a:lnTo>
                    <a:cubicBezTo>
                      <a:pt x="389" y="462"/>
                      <a:pt x="256" y="503"/>
                      <a:pt x="149" y="4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92">
                <a:extLst>
                  <a:ext uri="{FF2B5EF4-FFF2-40B4-BE49-F238E27FC236}">
                    <a16:creationId xmlns:a16="http://schemas.microsoft.com/office/drawing/2014/main" id="{E131FB3A-49A5-4773-9DB8-EC62F7A43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7208" y="7926426"/>
                <a:ext cx="187489" cy="83771"/>
              </a:xfrm>
              <a:custGeom>
                <a:avLst/>
                <a:gdLst>
                  <a:gd name="T0" fmla="*/ 35 w 206"/>
                  <a:gd name="T1" fmla="*/ 88 h 91"/>
                  <a:gd name="T2" fmla="*/ 35 w 206"/>
                  <a:gd name="T3" fmla="*/ 88 h 91"/>
                  <a:gd name="T4" fmla="*/ 31 w 206"/>
                  <a:gd name="T5" fmla="*/ 84 h 91"/>
                  <a:gd name="T6" fmla="*/ 1 w 206"/>
                  <a:gd name="T7" fmla="*/ 18 h 91"/>
                  <a:gd name="T8" fmla="*/ 1 w 206"/>
                  <a:gd name="T9" fmla="*/ 18 h 91"/>
                  <a:gd name="T10" fmla="*/ 6 w 206"/>
                  <a:gd name="T11" fmla="*/ 5 h 91"/>
                  <a:gd name="T12" fmla="*/ 6 w 206"/>
                  <a:gd name="T13" fmla="*/ 5 h 91"/>
                  <a:gd name="T14" fmla="*/ 19 w 206"/>
                  <a:gd name="T15" fmla="*/ 10 h 91"/>
                  <a:gd name="T16" fmla="*/ 44 w 206"/>
                  <a:gd name="T17" fmla="*/ 68 h 91"/>
                  <a:gd name="T18" fmla="*/ 191 w 206"/>
                  <a:gd name="T19" fmla="*/ 1 h 91"/>
                  <a:gd name="T20" fmla="*/ 191 w 206"/>
                  <a:gd name="T21" fmla="*/ 1 h 91"/>
                  <a:gd name="T22" fmla="*/ 202 w 206"/>
                  <a:gd name="T23" fmla="*/ 6 h 91"/>
                  <a:gd name="T24" fmla="*/ 202 w 206"/>
                  <a:gd name="T25" fmla="*/ 6 h 91"/>
                  <a:gd name="T26" fmla="*/ 198 w 206"/>
                  <a:gd name="T27" fmla="*/ 19 h 91"/>
                  <a:gd name="T28" fmla="*/ 43 w 206"/>
                  <a:gd name="T29" fmla="*/ 89 h 91"/>
                  <a:gd name="T30" fmla="*/ 43 w 206"/>
                  <a:gd name="T31" fmla="*/ 89 h 91"/>
                  <a:gd name="T32" fmla="*/ 36 w 206"/>
                  <a:gd name="T33" fmla="*/ 89 h 91"/>
                  <a:gd name="T34" fmla="*/ 36 w 206"/>
                  <a:gd name="T35" fmla="*/ 89 h 91"/>
                  <a:gd name="T36" fmla="*/ 35 w 206"/>
                  <a:gd name="T37" fmla="*/ 8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6" h="91">
                    <a:moveTo>
                      <a:pt x="35" y="88"/>
                    </a:moveTo>
                    <a:lnTo>
                      <a:pt x="35" y="88"/>
                    </a:lnTo>
                    <a:cubicBezTo>
                      <a:pt x="32" y="87"/>
                      <a:pt x="31" y="86"/>
                      <a:pt x="31" y="84"/>
                    </a:cubicBezTo>
                    <a:lnTo>
                      <a:pt x="1" y="18"/>
                    </a:lnTo>
                    <a:lnTo>
                      <a:pt x="1" y="18"/>
                    </a:lnTo>
                    <a:cubicBezTo>
                      <a:pt x="0" y="12"/>
                      <a:pt x="2" y="7"/>
                      <a:pt x="6" y="5"/>
                    </a:cubicBezTo>
                    <a:lnTo>
                      <a:pt x="6" y="5"/>
                    </a:lnTo>
                    <a:cubicBezTo>
                      <a:pt x="11" y="3"/>
                      <a:pt x="17" y="5"/>
                      <a:pt x="19" y="10"/>
                    </a:cubicBezTo>
                    <a:lnTo>
                      <a:pt x="44" y="68"/>
                    </a:lnTo>
                    <a:lnTo>
                      <a:pt x="191" y="1"/>
                    </a:lnTo>
                    <a:lnTo>
                      <a:pt x="191" y="1"/>
                    </a:lnTo>
                    <a:cubicBezTo>
                      <a:pt x="195" y="0"/>
                      <a:pt x="201" y="1"/>
                      <a:pt x="202" y="6"/>
                    </a:cubicBezTo>
                    <a:lnTo>
                      <a:pt x="202" y="6"/>
                    </a:lnTo>
                    <a:cubicBezTo>
                      <a:pt x="205" y="12"/>
                      <a:pt x="202" y="16"/>
                      <a:pt x="198" y="19"/>
                    </a:cubicBezTo>
                    <a:lnTo>
                      <a:pt x="43" y="89"/>
                    </a:lnTo>
                    <a:lnTo>
                      <a:pt x="43" y="89"/>
                    </a:lnTo>
                    <a:cubicBezTo>
                      <a:pt x="41" y="90"/>
                      <a:pt x="38" y="90"/>
                      <a:pt x="36" y="89"/>
                    </a:cubicBezTo>
                    <a:lnTo>
                      <a:pt x="36" y="89"/>
                    </a:lnTo>
                    <a:cubicBezTo>
                      <a:pt x="35" y="89"/>
                      <a:pt x="35" y="89"/>
                      <a:pt x="35" y="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93">
                <a:extLst>
                  <a:ext uri="{FF2B5EF4-FFF2-40B4-BE49-F238E27FC236}">
                    <a16:creationId xmlns:a16="http://schemas.microsoft.com/office/drawing/2014/main" id="{802EB87A-F0BE-405C-A28F-EBF4868D4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4644" y="9298692"/>
                <a:ext cx="299185" cy="343066"/>
              </a:xfrm>
              <a:custGeom>
                <a:avLst/>
                <a:gdLst>
                  <a:gd name="T0" fmla="*/ 102 w 330"/>
                  <a:gd name="T1" fmla="*/ 108 h 381"/>
                  <a:gd name="T2" fmla="*/ 116 w 330"/>
                  <a:gd name="T3" fmla="*/ 66 h 381"/>
                  <a:gd name="T4" fmla="*/ 131 w 330"/>
                  <a:gd name="T5" fmla="*/ 25 h 381"/>
                  <a:gd name="T6" fmla="*/ 131 w 330"/>
                  <a:gd name="T7" fmla="*/ 25 h 381"/>
                  <a:gd name="T8" fmla="*/ 165 w 330"/>
                  <a:gd name="T9" fmla="*/ 0 h 381"/>
                  <a:gd name="T10" fmla="*/ 165 w 330"/>
                  <a:gd name="T11" fmla="*/ 0 h 381"/>
                  <a:gd name="T12" fmla="*/ 199 w 330"/>
                  <a:gd name="T13" fmla="*/ 25 h 381"/>
                  <a:gd name="T14" fmla="*/ 213 w 330"/>
                  <a:gd name="T15" fmla="*/ 66 h 381"/>
                  <a:gd name="T16" fmla="*/ 227 w 330"/>
                  <a:gd name="T17" fmla="*/ 108 h 381"/>
                  <a:gd name="T18" fmla="*/ 227 w 330"/>
                  <a:gd name="T19" fmla="*/ 108 h 381"/>
                  <a:gd name="T20" fmla="*/ 234 w 330"/>
                  <a:gd name="T21" fmla="*/ 120 h 381"/>
                  <a:gd name="T22" fmla="*/ 234 w 330"/>
                  <a:gd name="T23" fmla="*/ 120 h 381"/>
                  <a:gd name="T24" fmla="*/ 246 w 330"/>
                  <a:gd name="T25" fmla="*/ 129 h 381"/>
                  <a:gd name="T26" fmla="*/ 277 w 330"/>
                  <a:gd name="T27" fmla="*/ 143 h 381"/>
                  <a:gd name="T28" fmla="*/ 307 w 330"/>
                  <a:gd name="T29" fmla="*/ 157 h 381"/>
                  <a:gd name="T30" fmla="*/ 307 w 330"/>
                  <a:gd name="T31" fmla="*/ 157 h 381"/>
                  <a:gd name="T32" fmla="*/ 329 w 330"/>
                  <a:gd name="T33" fmla="*/ 190 h 381"/>
                  <a:gd name="T34" fmla="*/ 329 w 330"/>
                  <a:gd name="T35" fmla="*/ 190 h 381"/>
                  <a:gd name="T36" fmla="*/ 307 w 330"/>
                  <a:gd name="T37" fmla="*/ 223 h 381"/>
                  <a:gd name="T38" fmla="*/ 277 w 330"/>
                  <a:gd name="T39" fmla="*/ 237 h 381"/>
                  <a:gd name="T40" fmla="*/ 246 w 330"/>
                  <a:gd name="T41" fmla="*/ 250 h 381"/>
                  <a:gd name="T42" fmla="*/ 246 w 330"/>
                  <a:gd name="T43" fmla="*/ 250 h 381"/>
                  <a:gd name="T44" fmla="*/ 234 w 330"/>
                  <a:gd name="T45" fmla="*/ 260 h 381"/>
                  <a:gd name="T46" fmla="*/ 234 w 330"/>
                  <a:gd name="T47" fmla="*/ 260 h 381"/>
                  <a:gd name="T48" fmla="*/ 227 w 330"/>
                  <a:gd name="T49" fmla="*/ 273 h 381"/>
                  <a:gd name="T50" fmla="*/ 213 w 330"/>
                  <a:gd name="T51" fmla="*/ 314 h 381"/>
                  <a:gd name="T52" fmla="*/ 199 w 330"/>
                  <a:gd name="T53" fmla="*/ 355 h 381"/>
                  <a:gd name="T54" fmla="*/ 199 w 330"/>
                  <a:gd name="T55" fmla="*/ 355 h 381"/>
                  <a:gd name="T56" fmla="*/ 165 w 330"/>
                  <a:gd name="T57" fmla="*/ 380 h 381"/>
                  <a:gd name="T58" fmla="*/ 165 w 330"/>
                  <a:gd name="T59" fmla="*/ 380 h 381"/>
                  <a:gd name="T60" fmla="*/ 131 w 330"/>
                  <a:gd name="T61" fmla="*/ 355 h 381"/>
                  <a:gd name="T62" fmla="*/ 116 w 330"/>
                  <a:gd name="T63" fmla="*/ 314 h 381"/>
                  <a:gd name="T64" fmla="*/ 102 w 330"/>
                  <a:gd name="T65" fmla="*/ 273 h 381"/>
                  <a:gd name="T66" fmla="*/ 102 w 330"/>
                  <a:gd name="T67" fmla="*/ 273 h 381"/>
                  <a:gd name="T68" fmla="*/ 95 w 330"/>
                  <a:gd name="T69" fmla="*/ 260 h 381"/>
                  <a:gd name="T70" fmla="*/ 95 w 330"/>
                  <a:gd name="T71" fmla="*/ 260 h 381"/>
                  <a:gd name="T72" fmla="*/ 83 w 330"/>
                  <a:gd name="T73" fmla="*/ 250 h 381"/>
                  <a:gd name="T74" fmla="*/ 52 w 330"/>
                  <a:gd name="T75" fmla="*/ 237 h 381"/>
                  <a:gd name="T76" fmla="*/ 22 w 330"/>
                  <a:gd name="T77" fmla="*/ 223 h 381"/>
                  <a:gd name="T78" fmla="*/ 22 w 330"/>
                  <a:gd name="T79" fmla="*/ 223 h 381"/>
                  <a:gd name="T80" fmla="*/ 0 w 330"/>
                  <a:gd name="T81" fmla="*/ 190 h 381"/>
                  <a:gd name="T82" fmla="*/ 0 w 330"/>
                  <a:gd name="T83" fmla="*/ 190 h 381"/>
                  <a:gd name="T84" fmla="*/ 22 w 330"/>
                  <a:gd name="T85" fmla="*/ 157 h 381"/>
                  <a:gd name="T86" fmla="*/ 52 w 330"/>
                  <a:gd name="T87" fmla="*/ 143 h 381"/>
                  <a:gd name="T88" fmla="*/ 83 w 330"/>
                  <a:gd name="T89" fmla="*/ 129 h 381"/>
                  <a:gd name="T90" fmla="*/ 83 w 330"/>
                  <a:gd name="T91" fmla="*/ 129 h 381"/>
                  <a:gd name="T92" fmla="*/ 95 w 330"/>
                  <a:gd name="T93" fmla="*/ 120 h 381"/>
                  <a:gd name="T94" fmla="*/ 95 w 330"/>
                  <a:gd name="T95" fmla="*/ 120 h 381"/>
                  <a:gd name="T96" fmla="*/ 102 w 330"/>
                  <a:gd name="T97" fmla="*/ 10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0" h="381">
                    <a:moveTo>
                      <a:pt x="102" y="108"/>
                    </a:moveTo>
                    <a:lnTo>
                      <a:pt x="116" y="66"/>
                    </a:lnTo>
                    <a:lnTo>
                      <a:pt x="131" y="25"/>
                    </a:lnTo>
                    <a:lnTo>
                      <a:pt x="131" y="25"/>
                    </a:lnTo>
                    <a:cubicBezTo>
                      <a:pt x="136" y="8"/>
                      <a:pt x="150" y="0"/>
                      <a:pt x="165" y="0"/>
                    </a:cubicBezTo>
                    <a:lnTo>
                      <a:pt x="165" y="0"/>
                    </a:lnTo>
                    <a:cubicBezTo>
                      <a:pt x="180" y="0"/>
                      <a:pt x="194" y="8"/>
                      <a:pt x="199" y="25"/>
                    </a:cubicBezTo>
                    <a:lnTo>
                      <a:pt x="213" y="66"/>
                    </a:lnTo>
                    <a:lnTo>
                      <a:pt x="227" y="108"/>
                    </a:lnTo>
                    <a:lnTo>
                      <a:pt x="227" y="108"/>
                    </a:lnTo>
                    <a:cubicBezTo>
                      <a:pt x="228" y="112"/>
                      <a:pt x="231" y="117"/>
                      <a:pt x="234" y="120"/>
                    </a:cubicBezTo>
                    <a:lnTo>
                      <a:pt x="234" y="120"/>
                    </a:lnTo>
                    <a:cubicBezTo>
                      <a:pt x="238" y="124"/>
                      <a:pt x="242" y="127"/>
                      <a:pt x="246" y="129"/>
                    </a:cubicBezTo>
                    <a:lnTo>
                      <a:pt x="277" y="143"/>
                    </a:lnTo>
                    <a:lnTo>
                      <a:pt x="307" y="157"/>
                    </a:lnTo>
                    <a:lnTo>
                      <a:pt x="307" y="157"/>
                    </a:lnTo>
                    <a:cubicBezTo>
                      <a:pt x="322" y="163"/>
                      <a:pt x="329" y="176"/>
                      <a:pt x="329" y="190"/>
                    </a:cubicBezTo>
                    <a:lnTo>
                      <a:pt x="329" y="190"/>
                    </a:lnTo>
                    <a:cubicBezTo>
                      <a:pt x="329" y="203"/>
                      <a:pt x="322" y="217"/>
                      <a:pt x="307" y="223"/>
                    </a:cubicBezTo>
                    <a:lnTo>
                      <a:pt x="277" y="237"/>
                    </a:lnTo>
                    <a:lnTo>
                      <a:pt x="246" y="250"/>
                    </a:lnTo>
                    <a:lnTo>
                      <a:pt x="246" y="250"/>
                    </a:lnTo>
                    <a:cubicBezTo>
                      <a:pt x="242" y="253"/>
                      <a:pt x="238" y="255"/>
                      <a:pt x="234" y="260"/>
                    </a:cubicBezTo>
                    <a:lnTo>
                      <a:pt x="234" y="260"/>
                    </a:lnTo>
                    <a:cubicBezTo>
                      <a:pt x="231" y="263"/>
                      <a:pt x="228" y="267"/>
                      <a:pt x="227" y="273"/>
                    </a:cubicBezTo>
                    <a:lnTo>
                      <a:pt x="213" y="314"/>
                    </a:lnTo>
                    <a:lnTo>
                      <a:pt x="199" y="355"/>
                    </a:lnTo>
                    <a:lnTo>
                      <a:pt x="199" y="355"/>
                    </a:lnTo>
                    <a:cubicBezTo>
                      <a:pt x="194" y="372"/>
                      <a:pt x="180" y="380"/>
                      <a:pt x="165" y="380"/>
                    </a:cubicBezTo>
                    <a:lnTo>
                      <a:pt x="165" y="380"/>
                    </a:lnTo>
                    <a:cubicBezTo>
                      <a:pt x="150" y="380"/>
                      <a:pt x="136" y="372"/>
                      <a:pt x="131" y="355"/>
                    </a:cubicBezTo>
                    <a:lnTo>
                      <a:pt x="116" y="314"/>
                    </a:lnTo>
                    <a:lnTo>
                      <a:pt x="102" y="273"/>
                    </a:lnTo>
                    <a:lnTo>
                      <a:pt x="102" y="273"/>
                    </a:lnTo>
                    <a:cubicBezTo>
                      <a:pt x="101" y="267"/>
                      <a:pt x="98" y="263"/>
                      <a:pt x="95" y="260"/>
                    </a:cubicBezTo>
                    <a:lnTo>
                      <a:pt x="95" y="260"/>
                    </a:lnTo>
                    <a:cubicBezTo>
                      <a:pt x="92" y="255"/>
                      <a:pt x="88" y="253"/>
                      <a:pt x="83" y="250"/>
                    </a:cubicBezTo>
                    <a:lnTo>
                      <a:pt x="52" y="237"/>
                    </a:lnTo>
                    <a:lnTo>
                      <a:pt x="22" y="223"/>
                    </a:lnTo>
                    <a:lnTo>
                      <a:pt x="22" y="223"/>
                    </a:lnTo>
                    <a:cubicBezTo>
                      <a:pt x="8" y="217"/>
                      <a:pt x="0" y="203"/>
                      <a:pt x="0" y="190"/>
                    </a:cubicBezTo>
                    <a:lnTo>
                      <a:pt x="0" y="190"/>
                    </a:lnTo>
                    <a:cubicBezTo>
                      <a:pt x="0" y="176"/>
                      <a:pt x="8" y="163"/>
                      <a:pt x="22" y="157"/>
                    </a:cubicBezTo>
                    <a:lnTo>
                      <a:pt x="52" y="143"/>
                    </a:lnTo>
                    <a:lnTo>
                      <a:pt x="83" y="129"/>
                    </a:lnTo>
                    <a:lnTo>
                      <a:pt x="83" y="129"/>
                    </a:lnTo>
                    <a:cubicBezTo>
                      <a:pt x="88" y="127"/>
                      <a:pt x="92" y="124"/>
                      <a:pt x="95" y="120"/>
                    </a:cubicBezTo>
                    <a:lnTo>
                      <a:pt x="95" y="120"/>
                    </a:lnTo>
                    <a:cubicBezTo>
                      <a:pt x="98" y="117"/>
                      <a:pt x="101" y="112"/>
                      <a:pt x="102" y="1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94">
                <a:extLst>
                  <a:ext uri="{FF2B5EF4-FFF2-40B4-BE49-F238E27FC236}">
                    <a16:creationId xmlns:a16="http://schemas.microsoft.com/office/drawing/2014/main" id="{1AAFF34F-D29E-46F3-80D1-03291510F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6666" y="9290712"/>
                <a:ext cx="315142" cy="363011"/>
              </a:xfrm>
              <a:custGeom>
                <a:avLst/>
                <a:gdLst>
                  <a:gd name="T0" fmla="*/ 120 w 349"/>
                  <a:gd name="T1" fmla="*/ 121 h 401"/>
                  <a:gd name="T2" fmla="*/ 111 w 349"/>
                  <a:gd name="T3" fmla="*/ 137 h 401"/>
                  <a:gd name="T4" fmla="*/ 34 w 349"/>
                  <a:gd name="T5" fmla="*/ 176 h 401"/>
                  <a:gd name="T6" fmla="*/ 19 w 349"/>
                  <a:gd name="T7" fmla="*/ 200 h 401"/>
                  <a:gd name="T8" fmla="*/ 34 w 349"/>
                  <a:gd name="T9" fmla="*/ 224 h 401"/>
                  <a:gd name="T10" fmla="*/ 96 w 349"/>
                  <a:gd name="T11" fmla="*/ 252 h 401"/>
                  <a:gd name="T12" fmla="*/ 111 w 349"/>
                  <a:gd name="T13" fmla="*/ 263 h 401"/>
                  <a:gd name="T14" fmla="*/ 148 w 349"/>
                  <a:gd name="T15" fmla="*/ 363 h 401"/>
                  <a:gd name="T16" fmla="*/ 174 w 349"/>
                  <a:gd name="T17" fmla="*/ 381 h 401"/>
                  <a:gd name="T18" fmla="*/ 199 w 349"/>
                  <a:gd name="T19" fmla="*/ 363 h 401"/>
                  <a:gd name="T20" fmla="*/ 227 w 349"/>
                  <a:gd name="T21" fmla="*/ 279 h 401"/>
                  <a:gd name="T22" fmla="*/ 236 w 349"/>
                  <a:gd name="T23" fmla="*/ 263 h 401"/>
                  <a:gd name="T24" fmla="*/ 313 w 349"/>
                  <a:gd name="T25" fmla="*/ 224 h 401"/>
                  <a:gd name="T26" fmla="*/ 328 w 349"/>
                  <a:gd name="T27" fmla="*/ 200 h 401"/>
                  <a:gd name="T28" fmla="*/ 313 w 349"/>
                  <a:gd name="T29" fmla="*/ 176 h 401"/>
                  <a:gd name="T30" fmla="*/ 252 w 349"/>
                  <a:gd name="T31" fmla="*/ 148 h 401"/>
                  <a:gd name="T32" fmla="*/ 236 w 349"/>
                  <a:gd name="T33" fmla="*/ 137 h 401"/>
                  <a:gd name="T34" fmla="*/ 199 w 349"/>
                  <a:gd name="T35" fmla="*/ 38 h 401"/>
                  <a:gd name="T36" fmla="*/ 174 w 349"/>
                  <a:gd name="T37" fmla="*/ 20 h 401"/>
                  <a:gd name="T38" fmla="*/ 148 w 349"/>
                  <a:gd name="T39" fmla="*/ 38 h 401"/>
                  <a:gd name="T40" fmla="*/ 174 w 349"/>
                  <a:gd name="T41" fmla="*/ 400 h 401"/>
                  <a:gd name="T42" fmla="*/ 131 w 349"/>
                  <a:gd name="T43" fmla="*/ 368 h 401"/>
                  <a:gd name="T44" fmla="*/ 103 w 349"/>
                  <a:gd name="T45" fmla="*/ 285 h 401"/>
                  <a:gd name="T46" fmla="*/ 97 w 349"/>
                  <a:gd name="T47" fmla="*/ 276 h 401"/>
                  <a:gd name="T48" fmla="*/ 27 w 349"/>
                  <a:gd name="T49" fmla="*/ 241 h 401"/>
                  <a:gd name="T50" fmla="*/ 0 w 349"/>
                  <a:gd name="T51" fmla="*/ 200 h 401"/>
                  <a:gd name="T52" fmla="*/ 27 w 349"/>
                  <a:gd name="T53" fmla="*/ 158 h 401"/>
                  <a:gd name="T54" fmla="*/ 88 w 349"/>
                  <a:gd name="T55" fmla="*/ 131 h 401"/>
                  <a:gd name="T56" fmla="*/ 97 w 349"/>
                  <a:gd name="T57" fmla="*/ 124 h 401"/>
                  <a:gd name="T58" fmla="*/ 103 w 349"/>
                  <a:gd name="T59" fmla="*/ 115 h 401"/>
                  <a:gd name="T60" fmla="*/ 131 w 349"/>
                  <a:gd name="T61" fmla="*/ 32 h 401"/>
                  <a:gd name="T62" fmla="*/ 174 w 349"/>
                  <a:gd name="T63" fmla="*/ 0 h 401"/>
                  <a:gd name="T64" fmla="*/ 245 w 349"/>
                  <a:gd name="T65" fmla="*/ 115 h 401"/>
                  <a:gd name="T66" fmla="*/ 251 w 349"/>
                  <a:gd name="T67" fmla="*/ 124 h 401"/>
                  <a:gd name="T68" fmla="*/ 260 w 349"/>
                  <a:gd name="T69" fmla="*/ 131 h 401"/>
                  <a:gd name="T70" fmla="*/ 321 w 349"/>
                  <a:gd name="T71" fmla="*/ 158 h 401"/>
                  <a:gd name="T72" fmla="*/ 348 w 349"/>
                  <a:gd name="T73" fmla="*/ 200 h 401"/>
                  <a:gd name="T74" fmla="*/ 260 w 349"/>
                  <a:gd name="T75" fmla="*/ 269 h 401"/>
                  <a:gd name="T76" fmla="*/ 251 w 349"/>
                  <a:gd name="T77" fmla="*/ 276 h 401"/>
                  <a:gd name="T78" fmla="*/ 245 w 349"/>
                  <a:gd name="T79" fmla="*/ 285 h 401"/>
                  <a:gd name="T80" fmla="*/ 217 w 349"/>
                  <a:gd name="T81" fmla="*/ 368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9" h="401">
                    <a:moveTo>
                      <a:pt x="120" y="121"/>
                    </a:moveTo>
                    <a:lnTo>
                      <a:pt x="120" y="121"/>
                    </a:lnTo>
                    <a:cubicBezTo>
                      <a:pt x="119" y="127"/>
                      <a:pt x="116" y="132"/>
                      <a:pt x="111" y="137"/>
                    </a:cubicBezTo>
                    <a:lnTo>
                      <a:pt x="111" y="137"/>
                    </a:lnTo>
                    <a:cubicBezTo>
                      <a:pt x="107" y="141"/>
                      <a:pt x="102" y="145"/>
                      <a:pt x="96" y="148"/>
                    </a:cubicBezTo>
                    <a:lnTo>
                      <a:pt x="34" y="176"/>
                    </a:lnTo>
                    <a:lnTo>
                      <a:pt x="34" y="176"/>
                    </a:lnTo>
                    <a:cubicBezTo>
                      <a:pt x="25" y="180"/>
                      <a:pt x="19" y="189"/>
                      <a:pt x="19" y="200"/>
                    </a:cubicBezTo>
                    <a:lnTo>
                      <a:pt x="19" y="200"/>
                    </a:lnTo>
                    <a:cubicBezTo>
                      <a:pt x="19" y="211"/>
                      <a:pt x="25" y="220"/>
                      <a:pt x="34" y="224"/>
                    </a:cubicBezTo>
                    <a:lnTo>
                      <a:pt x="96" y="252"/>
                    </a:lnTo>
                    <a:lnTo>
                      <a:pt x="96" y="252"/>
                    </a:lnTo>
                    <a:cubicBezTo>
                      <a:pt x="102" y="255"/>
                      <a:pt x="107" y="259"/>
                      <a:pt x="111" y="263"/>
                    </a:cubicBezTo>
                    <a:lnTo>
                      <a:pt x="111" y="263"/>
                    </a:lnTo>
                    <a:cubicBezTo>
                      <a:pt x="116" y="268"/>
                      <a:pt x="119" y="273"/>
                      <a:pt x="120" y="279"/>
                    </a:cubicBezTo>
                    <a:lnTo>
                      <a:pt x="148" y="363"/>
                    </a:lnTo>
                    <a:lnTo>
                      <a:pt x="148" y="363"/>
                    </a:lnTo>
                    <a:cubicBezTo>
                      <a:pt x="153" y="376"/>
                      <a:pt x="164" y="381"/>
                      <a:pt x="174" y="381"/>
                    </a:cubicBezTo>
                    <a:lnTo>
                      <a:pt x="174" y="381"/>
                    </a:lnTo>
                    <a:cubicBezTo>
                      <a:pt x="183" y="381"/>
                      <a:pt x="195" y="376"/>
                      <a:pt x="199" y="363"/>
                    </a:cubicBezTo>
                    <a:lnTo>
                      <a:pt x="227" y="279"/>
                    </a:lnTo>
                    <a:lnTo>
                      <a:pt x="227" y="279"/>
                    </a:lnTo>
                    <a:cubicBezTo>
                      <a:pt x="229" y="273"/>
                      <a:pt x="232" y="268"/>
                      <a:pt x="236" y="263"/>
                    </a:cubicBezTo>
                    <a:lnTo>
                      <a:pt x="236" y="263"/>
                    </a:lnTo>
                    <a:cubicBezTo>
                      <a:pt x="241" y="259"/>
                      <a:pt x="246" y="255"/>
                      <a:pt x="252" y="252"/>
                    </a:cubicBezTo>
                    <a:lnTo>
                      <a:pt x="313" y="224"/>
                    </a:lnTo>
                    <a:lnTo>
                      <a:pt x="313" y="224"/>
                    </a:lnTo>
                    <a:cubicBezTo>
                      <a:pt x="322" y="220"/>
                      <a:pt x="328" y="211"/>
                      <a:pt x="328" y="200"/>
                    </a:cubicBezTo>
                    <a:lnTo>
                      <a:pt x="328" y="200"/>
                    </a:lnTo>
                    <a:cubicBezTo>
                      <a:pt x="328" y="189"/>
                      <a:pt x="322" y="180"/>
                      <a:pt x="313" y="176"/>
                    </a:cubicBezTo>
                    <a:lnTo>
                      <a:pt x="252" y="148"/>
                    </a:lnTo>
                    <a:lnTo>
                      <a:pt x="252" y="148"/>
                    </a:lnTo>
                    <a:cubicBezTo>
                      <a:pt x="246" y="145"/>
                      <a:pt x="241" y="141"/>
                      <a:pt x="236" y="137"/>
                    </a:cubicBezTo>
                    <a:lnTo>
                      <a:pt x="236" y="137"/>
                    </a:lnTo>
                    <a:cubicBezTo>
                      <a:pt x="232" y="132"/>
                      <a:pt x="229" y="127"/>
                      <a:pt x="227" y="121"/>
                    </a:cubicBezTo>
                    <a:lnTo>
                      <a:pt x="199" y="38"/>
                    </a:lnTo>
                    <a:lnTo>
                      <a:pt x="199" y="38"/>
                    </a:lnTo>
                    <a:cubicBezTo>
                      <a:pt x="195" y="24"/>
                      <a:pt x="183" y="20"/>
                      <a:pt x="174" y="20"/>
                    </a:cubicBezTo>
                    <a:lnTo>
                      <a:pt x="174" y="20"/>
                    </a:lnTo>
                    <a:cubicBezTo>
                      <a:pt x="164" y="20"/>
                      <a:pt x="153" y="24"/>
                      <a:pt x="148" y="38"/>
                    </a:cubicBezTo>
                    <a:lnTo>
                      <a:pt x="120" y="121"/>
                    </a:lnTo>
                    <a:close/>
                    <a:moveTo>
                      <a:pt x="174" y="400"/>
                    </a:moveTo>
                    <a:lnTo>
                      <a:pt x="174" y="400"/>
                    </a:lnTo>
                    <a:cubicBezTo>
                      <a:pt x="154" y="400"/>
                      <a:pt x="137" y="387"/>
                      <a:pt x="131" y="368"/>
                    </a:cubicBezTo>
                    <a:lnTo>
                      <a:pt x="103" y="285"/>
                    </a:lnTo>
                    <a:lnTo>
                      <a:pt x="103" y="285"/>
                    </a:lnTo>
                    <a:cubicBezTo>
                      <a:pt x="101" y="281"/>
                      <a:pt x="99" y="278"/>
                      <a:pt x="97" y="276"/>
                    </a:cubicBezTo>
                    <a:lnTo>
                      <a:pt x="97" y="276"/>
                    </a:lnTo>
                    <a:cubicBezTo>
                      <a:pt x="94" y="273"/>
                      <a:pt x="92" y="271"/>
                      <a:pt x="88" y="269"/>
                    </a:cubicBezTo>
                    <a:lnTo>
                      <a:pt x="27" y="241"/>
                    </a:lnTo>
                    <a:lnTo>
                      <a:pt x="27" y="241"/>
                    </a:lnTo>
                    <a:cubicBezTo>
                      <a:pt x="10" y="234"/>
                      <a:pt x="0" y="219"/>
                      <a:pt x="0" y="200"/>
                    </a:cubicBezTo>
                    <a:lnTo>
                      <a:pt x="0" y="200"/>
                    </a:lnTo>
                    <a:cubicBezTo>
                      <a:pt x="0" y="182"/>
                      <a:pt x="10" y="166"/>
                      <a:pt x="27" y="158"/>
                    </a:cubicBezTo>
                    <a:lnTo>
                      <a:pt x="88" y="131"/>
                    </a:lnTo>
                    <a:lnTo>
                      <a:pt x="88" y="131"/>
                    </a:lnTo>
                    <a:cubicBezTo>
                      <a:pt x="92" y="129"/>
                      <a:pt x="94" y="127"/>
                      <a:pt x="97" y="124"/>
                    </a:cubicBezTo>
                    <a:lnTo>
                      <a:pt x="97" y="124"/>
                    </a:lnTo>
                    <a:cubicBezTo>
                      <a:pt x="99" y="121"/>
                      <a:pt x="101" y="118"/>
                      <a:pt x="103" y="115"/>
                    </a:cubicBezTo>
                    <a:lnTo>
                      <a:pt x="103" y="115"/>
                    </a:lnTo>
                    <a:lnTo>
                      <a:pt x="131" y="32"/>
                    </a:lnTo>
                    <a:lnTo>
                      <a:pt x="131" y="32"/>
                    </a:lnTo>
                    <a:cubicBezTo>
                      <a:pt x="137" y="13"/>
                      <a:pt x="154" y="0"/>
                      <a:pt x="174" y="0"/>
                    </a:cubicBezTo>
                    <a:lnTo>
                      <a:pt x="174" y="0"/>
                    </a:lnTo>
                    <a:cubicBezTo>
                      <a:pt x="193" y="0"/>
                      <a:pt x="211" y="13"/>
                      <a:pt x="217" y="32"/>
                    </a:cubicBezTo>
                    <a:lnTo>
                      <a:pt x="245" y="115"/>
                    </a:lnTo>
                    <a:lnTo>
                      <a:pt x="245" y="115"/>
                    </a:lnTo>
                    <a:cubicBezTo>
                      <a:pt x="246" y="118"/>
                      <a:pt x="248" y="121"/>
                      <a:pt x="251" y="124"/>
                    </a:cubicBezTo>
                    <a:lnTo>
                      <a:pt x="251" y="124"/>
                    </a:lnTo>
                    <a:cubicBezTo>
                      <a:pt x="254" y="127"/>
                      <a:pt x="256" y="129"/>
                      <a:pt x="260" y="131"/>
                    </a:cubicBezTo>
                    <a:lnTo>
                      <a:pt x="321" y="158"/>
                    </a:lnTo>
                    <a:lnTo>
                      <a:pt x="321" y="158"/>
                    </a:lnTo>
                    <a:cubicBezTo>
                      <a:pt x="337" y="166"/>
                      <a:pt x="348" y="182"/>
                      <a:pt x="348" y="200"/>
                    </a:cubicBezTo>
                    <a:lnTo>
                      <a:pt x="348" y="200"/>
                    </a:lnTo>
                    <a:cubicBezTo>
                      <a:pt x="348" y="219"/>
                      <a:pt x="337" y="234"/>
                      <a:pt x="321" y="241"/>
                    </a:cubicBezTo>
                    <a:lnTo>
                      <a:pt x="260" y="269"/>
                    </a:lnTo>
                    <a:lnTo>
                      <a:pt x="260" y="269"/>
                    </a:lnTo>
                    <a:cubicBezTo>
                      <a:pt x="256" y="271"/>
                      <a:pt x="254" y="273"/>
                      <a:pt x="251" y="276"/>
                    </a:cubicBezTo>
                    <a:lnTo>
                      <a:pt x="251" y="276"/>
                    </a:lnTo>
                    <a:cubicBezTo>
                      <a:pt x="248" y="278"/>
                      <a:pt x="246" y="281"/>
                      <a:pt x="245" y="285"/>
                    </a:cubicBezTo>
                    <a:lnTo>
                      <a:pt x="217" y="368"/>
                    </a:lnTo>
                    <a:lnTo>
                      <a:pt x="217" y="368"/>
                    </a:lnTo>
                    <a:cubicBezTo>
                      <a:pt x="211" y="387"/>
                      <a:pt x="193" y="400"/>
                      <a:pt x="174" y="4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95">
                <a:extLst>
                  <a:ext uri="{FF2B5EF4-FFF2-40B4-BE49-F238E27FC236}">
                    <a16:creationId xmlns:a16="http://schemas.microsoft.com/office/drawing/2014/main" id="{18B3B33E-9025-448D-96D5-546AB6BC5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2491" y="7567403"/>
                <a:ext cx="299185" cy="343066"/>
              </a:xfrm>
              <a:custGeom>
                <a:avLst/>
                <a:gdLst>
                  <a:gd name="T0" fmla="*/ 102 w 330"/>
                  <a:gd name="T1" fmla="*/ 107 h 381"/>
                  <a:gd name="T2" fmla="*/ 116 w 330"/>
                  <a:gd name="T3" fmla="*/ 66 h 381"/>
                  <a:gd name="T4" fmla="*/ 130 w 330"/>
                  <a:gd name="T5" fmla="*/ 25 h 381"/>
                  <a:gd name="T6" fmla="*/ 130 w 330"/>
                  <a:gd name="T7" fmla="*/ 25 h 381"/>
                  <a:gd name="T8" fmla="*/ 164 w 330"/>
                  <a:gd name="T9" fmla="*/ 0 h 381"/>
                  <a:gd name="T10" fmla="*/ 164 w 330"/>
                  <a:gd name="T11" fmla="*/ 0 h 381"/>
                  <a:gd name="T12" fmla="*/ 199 w 330"/>
                  <a:gd name="T13" fmla="*/ 25 h 381"/>
                  <a:gd name="T14" fmla="*/ 213 w 330"/>
                  <a:gd name="T15" fmla="*/ 66 h 381"/>
                  <a:gd name="T16" fmla="*/ 227 w 330"/>
                  <a:gd name="T17" fmla="*/ 107 h 381"/>
                  <a:gd name="T18" fmla="*/ 227 w 330"/>
                  <a:gd name="T19" fmla="*/ 107 h 381"/>
                  <a:gd name="T20" fmla="*/ 234 w 330"/>
                  <a:gd name="T21" fmla="*/ 121 h 381"/>
                  <a:gd name="T22" fmla="*/ 234 w 330"/>
                  <a:gd name="T23" fmla="*/ 121 h 381"/>
                  <a:gd name="T24" fmla="*/ 246 w 330"/>
                  <a:gd name="T25" fmla="*/ 129 h 381"/>
                  <a:gd name="T26" fmla="*/ 277 w 330"/>
                  <a:gd name="T27" fmla="*/ 143 h 381"/>
                  <a:gd name="T28" fmla="*/ 308 w 330"/>
                  <a:gd name="T29" fmla="*/ 157 h 381"/>
                  <a:gd name="T30" fmla="*/ 308 w 330"/>
                  <a:gd name="T31" fmla="*/ 157 h 381"/>
                  <a:gd name="T32" fmla="*/ 329 w 330"/>
                  <a:gd name="T33" fmla="*/ 190 h 381"/>
                  <a:gd name="T34" fmla="*/ 329 w 330"/>
                  <a:gd name="T35" fmla="*/ 190 h 381"/>
                  <a:gd name="T36" fmla="*/ 308 w 330"/>
                  <a:gd name="T37" fmla="*/ 223 h 381"/>
                  <a:gd name="T38" fmla="*/ 277 w 330"/>
                  <a:gd name="T39" fmla="*/ 237 h 381"/>
                  <a:gd name="T40" fmla="*/ 246 w 330"/>
                  <a:gd name="T41" fmla="*/ 251 h 381"/>
                  <a:gd name="T42" fmla="*/ 246 w 330"/>
                  <a:gd name="T43" fmla="*/ 251 h 381"/>
                  <a:gd name="T44" fmla="*/ 234 w 330"/>
                  <a:gd name="T45" fmla="*/ 260 h 381"/>
                  <a:gd name="T46" fmla="*/ 234 w 330"/>
                  <a:gd name="T47" fmla="*/ 260 h 381"/>
                  <a:gd name="T48" fmla="*/ 227 w 330"/>
                  <a:gd name="T49" fmla="*/ 272 h 381"/>
                  <a:gd name="T50" fmla="*/ 213 w 330"/>
                  <a:gd name="T51" fmla="*/ 314 h 381"/>
                  <a:gd name="T52" fmla="*/ 199 w 330"/>
                  <a:gd name="T53" fmla="*/ 356 h 381"/>
                  <a:gd name="T54" fmla="*/ 199 w 330"/>
                  <a:gd name="T55" fmla="*/ 356 h 381"/>
                  <a:gd name="T56" fmla="*/ 164 w 330"/>
                  <a:gd name="T57" fmla="*/ 380 h 381"/>
                  <a:gd name="T58" fmla="*/ 164 w 330"/>
                  <a:gd name="T59" fmla="*/ 380 h 381"/>
                  <a:gd name="T60" fmla="*/ 130 w 330"/>
                  <a:gd name="T61" fmla="*/ 356 h 381"/>
                  <a:gd name="T62" fmla="*/ 116 w 330"/>
                  <a:gd name="T63" fmla="*/ 314 h 381"/>
                  <a:gd name="T64" fmla="*/ 102 w 330"/>
                  <a:gd name="T65" fmla="*/ 272 h 381"/>
                  <a:gd name="T66" fmla="*/ 102 w 330"/>
                  <a:gd name="T67" fmla="*/ 272 h 381"/>
                  <a:gd name="T68" fmla="*/ 94 w 330"/>
                  <a:gd name="T69" fmla="*/ 260 h 381"/>
                  <a:gd name="T70" fmla="*/ 94 w 330"/>
                  <a:gd name="T71" fmla="*/ 260 h 381"/>
                  <a:gd name="T72" fmla="*/ 83 w 330"/>
                  <a:gd name="T73" fmla="*/ 251 h 381"/>
                  <a:gd name="T74" fmla="*/ 51 w 330"/>
                  <a:gd name="T75" fmla="*/ 237 h 381"/>
                  <a:gd name="T76" fmla="*/ 21 w 330"/>
                  <a:gd name="T77" fmla="*/ 223 h 381"/>
                  <a:gd name="T78" fmla="*/ 21 w 330"/>
                  <a:gd name="T79" fmla="*/ 223 h 381"/>
                  <a:gd name="T80" fmla="*/ 0 w 330"/>
                  <a:gd name="T81" fmla="*/ 190 h 381"/>
                  <a:gd name="T82" fmla="*/ 0 w 330"/>
                  <a:gd name="T83" fmla="*/ 190 h 381"/>
                  <a:gd name="T84" fmla="*/ 21 w 330"/>
                  <a:gd name="T85" fmla="*/ 157 h 381"/>
                  <a:gd name="T86" fmla="*/ 51 w 330"/>
                  <a:gd name="T87" fmla="*/ 143 h 381"/>
                  <a:gd name="T88" fmla="*/ 83 w 330"/>
                  <a:gd name="T89" fmla="*/ 129 h 381"/>
                  <a:gd name="T90" fmla="*/ 83 w 330"/>
                  <a:gd name="T91" fmla="*/ 129 h 381"/>
                  <a:gd name="T92" fmla="*/ 94 w 330"/>
                  <a:gd name="T93" fmla="*/ 121 h 381"/>
                  <a:gd name="T94" fmla="*/ 94 w 330"/>
                  <a:gd name="T95" fmla="*/ 121 h 381"/>
                  <a:gd name="T96" fmla="*/ 102 w 330"/>
                  <a:gd name="T97" fmla="*/ 107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0" h="381">
                    <a:moveTo>
                      <a:pt x="102" y="107"/>
                    </a:moveTo>
                    <a:lnTo>
                      <a:pt x="116" y="66"/>
                    </a:lnTo>
                    <a:lnTo>
                      <a:pt x="130" y="25"/>
                    </a:lnTo>
                    <a:lnTo>
                      <a:pt x="130" y="25"/>
                    </a:lnTo>
                    <a:cubicBezTo>
                      <a:pt x="136" y="8"/>
                      <a:pt x="150" y="0"/>
                      <a:pt x="164" y="0"/>
                    </a:cubicBezTo>
                    <a:lnTo>
                      <a:pt x="164" y="0"/>
                    </a:lnTo>
                    <a:cubicBezTo>
                      <a:pt x="179" y="0"/>
                      <a:pt x="193" y="8"/>
                      <a:pt x="199" y="25"/>
                    </a:cubicBezTo>
                    <a:lnTo>
                      <a:pt x="213" y="66"/>
                    </a:lnTo>
                    <a:lnTo>
                      <a:pt x="227" y="107"/>
                    </a:lnTo>
                    <a:lnTo>
                      <a:pt x="227" y="107"/>
                    </a:lnTo>
                    <a:cubicBezTo>
                      <a:pt x="228" y="113"/>
                      <a:pt x="231" y="117"/>
                      <a:pt x="234" y="121"/>
                    </a:cubicBezTo>
                    <a:lnTo>
                      <a:pt x="234" y="121"/>
                    </a:lnTo>
                    <a:cubicBezTo>
                      <a:pt x="238" y="125"/>
                      <a:pt x="241" y="127"/>
                      <a:pt x="246" y="129"/>
                    </a:cubicBezTo>
                    <a:lnTo>
                      <a:pt x="277" y="143"/>
                    </a:lnTo>
                    <a:lnTo>
                      <a:pt x="308" y="157"/>
                    </a:lnTo>
                    <a:lnTo>
                      <a:pt x="308" y="157"/>
                    </a:lnTo>
                    <a:cubicBezTo>
                      <a:pt x="321" y="164"/>
                      <a:pt x="329" y="177"/>
                      <a:pt x="329" y="190"/>
                    </a:cubicBezTo>
                    <a:lnTo>
                      <a:pt x="329" y="190"/>
                    </a:lnTo>
                    <a:cubicBezTo>
                      <a:pt x="329" y="204"/>
                      <a:pt x="321" y="217"/>
                      <a:pt x="308" y="223"/>
                    </a:cubicBezTo>
                    <a:lnTo>
                      <a:pt x="277" y="237"/>
                    </a:lnTo>
                    <a:lnTo>
                      <a:pt x="246" y="251"/>
                    </a:lnTo>
                    <a:lnTo>
                      <a:pt x="246" y="251"/>
                    </a:lnTo>
                    <a:cubicBezTo>
                      <a:pt x="241" y="253"/>
                      <a:pt x="238" y="256"/>
                      <a:pt x="234" y="260"/>
                    </a:cubicBezTo>
                    <a:lnTo>
                      <a:pt x="234" y="260"/>
                    </a:lnTo>
                    <a:cubicBezTo>
                      <a:pt x="231" y="263"/>
                      <a:pt x="228" y="267"/>
                      <a:pt x="227" y="272"/>
                    </a:cubicBezTo>
                    <a:lnTo>
                      <a:pt x="213" y="314"/>
                    </a:lnTo>
                    <a:lnTo>
                      <a:pt x="199" y="356"/>
                    </a:lnTo>
                    <a:lnTo>
                      <a:pt x="199" y="356"/>
                    </a:lnTo>
                    <a:cubicBezTo>
                      <a:pt x="193" y="372"/>
                      <a:pt x="179" y="380"/>
                      <a:pt x="164" y="380"/>
                    </a:cubicBezTo>
                    <a:lnTo>
                      <a:pt x="164" y="380"/>
                    </a:lnTo>
                    <a:cubicBezTo>
                      <a:pt x="150" y="380"/>
                      <a:pt x="136" y="372"/>
                      <a:pt x="130" y="356"/>
                    </a:cubicBezTo>
                    <a:lnTo>
                      <a:pt x="116" y="314"/>
                    </a:lnTo>
                    <a:lnTo>
                      <a:pt x="102" y="272"/>
                    </a:lnTo>
                    <a:lnTo>
                      <a:pt x="102" y="272"/>
                    </a:lnTo>
                    <a:cubicBezTo>
                      <a:pt x="100" y="267"/>
                      <a:pt x="98" y="263"/>
                      <a:pt x="94" y="260"/>
                    </a:cubicBezTo>
                    <a:lnTo>
                      <a:pt x="94" y="260"/>
                    </a:lnTo>
                    <a:cubicBezTo>
                      <a:pt x="91" y="256"/>
                      <a:pt x="87" y="253"/>
                      <a:pt x="83" y="251"/>
                    </a:cubicBezTo>
                    <a:lnTo>
                      <a:pt x="51" y="237"/>
                    </a:lnTo>
                    <a:lnTo>
                      <a:pt x="21" y="223"/>
                    </a:lnTo>
                    <a:lnTo>
                      <a:pt x="21" y="223"/>
                    </a:lnTo>
                    <a:cubicBezTo>
                      <a:pt x="7" y="217"/>
                      <a:pt x="0" y="204"/>
                      <a:pt x="0" y="190"/>
                    </a:cubicBezTo>
                    <a:lnTo>
                      <a:pt x="0" y="190"/>
                    </a:lnTo>
                    <a:cubicBezTo>
                      <a:pt x="0" y="177"/>
                      <a:pt x="7" y="164"/>
                      <a:pt x="21" y="157"/>
                    </a:cubicBezTo>
                    <a:lnTo>
                      <a:pt x="51" y="143"/>
                    </a:lnTo>
                    <a:lnTo>
                      <a:pt x="83" y="129"/>
                    </a:lnTo>
                    <a:lnTo>
                      <a:pt x="83" y="129"/>
                    </a:lnTo>
                    <a:cubicBezTo>
                      <a:pt x="87" y="127"/>
                      <a:pt x="91" y="125"/>
                      <a:pt x="94" y="121"/>
                    </a:cubicBezTo>
                    <a:lnTo>
                      <a:pt x="94" y="121"/>
                    </a:lnTo>
                    <a:cubicBezTo>
                      <a:pt x="98" y="117"/>
                      <a:pt x="100" y="113"/>
                      <a:pt x="102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96">
                <a:extLst>
                  <a:ext uri="{FF2B5EF4-FFF2-40B4-BE49-F238E27FC236}">
                    <a16:creationId xmlns:a16="http://schemas.microsoft.com/office/drawing/2014/main" id="{50FB447F-C347-4A91-88A5-079717E57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4515" y="7559425"/>
                <a:ext cx="315142" cy="363011"/>
              </a:xfrm>
              <a:custGeom>
                <a:avLst/>
                <a:gdLst>
                  <a:gd name="T0" fmla="*/ 120 w 348"/>
                  <a:gd name="T1" fmla="*/ 121 h 400"/>
                  <a:gd name="T2" fmla="*/ 110 w 348"/>
                  <a:gd name="T3" fmla="*/ 137 h 400"/>
                  <a:gd name="T4" fmla="*/ 35 w 348"/>
                  <a:gd name="T5" fmla="*/ 175 h 400"/>
                  <a:gd name="T6" fmla="*/ 19 w 348"/>
                  <a:gd name="T7" fmla="*/ 200 h 400"/>
                  <a:gd name="T8" fmla="*/ 35 w 348"/>
                  <a:gd name="T9" fmla="*/ 224 h 400"/>
                  <a:gd name="T10" fmla="*/ 95 w 348"/>
                  <a:gd name="T11" fmla="*/ 252 h 400"/>
                  <a:gd name="T12" fmla="*/ 110 w 348"/>
                  <a:gd name="T13" fmla="*/ 263 h 400"/>
                  <a:gd name="T14" fmla="*/ 148 w 348"/>
                  <a:gd name="T15" fmla="*/ 362 h 400"/>
                  <a:gd name="T16" fmla="*/ 173 w 348"/>
                  <a:gd name="T17" fmla="*/ 381 h 400"/>
                  <a:gd name="T18" fmla="*/ 199 w 348"/>
                  <a:gd name="T19" fmla="*/ 362 h 400"/>
                  <a:gd name="T20" fmla="*/ 226 w 348"/>
                  <a:gd name="T21" fmla="*/ 279 h 400"/>
                  <a:gd name="T22" fmla="*/ 236 w 348"/>
                  <a:gd name="T23" fmla="*/ 263 h 400"/>
                  <a:gd name="T24" fmla="*/ 312 w 348"/>
                  <a:gd name="T25" fmla="*/ 224 h 400"/>
                  <a:gd name="T26" fmla="*/ 329 w 348"/>
                  <a:gd name="T27" fmla="*/ 200 h 400"/>
                  <a:gd name="T28" fmla="*/ 312 w 348"/>
                  <a:gd name="T29" fmla="*/ 175 h 400"/>
                  <a:gd name="T30" fmla="*/ 251 w 348"/>
                  <a:gd name="T31" fmla="*/ 148 h 400"/>
                  <a:gd name="T32" fmla="*/ 236 w 348"/>
                  <a:gd name="T33" fmla="*/ 137 h 400"/>
                  <a:gd name="T34" fmla="*/ 199 w 348"/>
                  <a:gd name="T35" fmla="*/ 37 h 400"/>
                  <a:gd name="T36" fmla="*/ 173 w 348"/>
                  <a:gd name="T37" fmla="*/ 20 h 400"/>
                  <a:gd name="T38" fmla="*/ 148 w 348"/>
                  <a:gd name="T39" fmla="*/ 37 h 400"/>
                  <a:gd name="T40" fmla="*/ 173 w 348"/>
                  <a:gd name="T41" fmla="*/ 399 h 400"/>
                  <a:gd name="T42" fmla="*/ 130 w 348"/>
                  <a:gd name="T43" fmla="*/ 368 h 400"/>
                  <a:gd name="T44" fmla="*/ 102 w 348"/>
                  <a:gd name="T45" fmla="*/ 285 h 400"/>
                  <a:gd name="T46" fmla="*/ 97 w 348"/>
                  <a:gd name="T47" fmla="*/ 276 h 400"/>
                  <a:gd name="T48" fmla="*/ 26 w 348"/>
                  <a:gd name="T49" fmla="*/ 242 h 400"/>
                  <a:gd name="T50" fmla="*/ 0 w 348"/>
                  <a:gd name="T51" fmla="*/ 200 h 400"/>
                  <a:gd name="T52" fmla="*/ 26 w 348"/>
                  <a:gd name="T53" fmla="*/ 159 h 400"/>
                  <a:gd name="T54" fmla="*/ 88 w 348"/>
                  <a:gd name="T55" fmla="*/ 131 h 400"/>
                  <a:gd name="T56" fmla="*/ 97 w 348"/>
                  <a:gd name="T57" fmla="*/ 124 h 400"/>
                  <a:gd name="T58" fmla="*/ 130 w 348"/>
                  <a:gd name="T59" fmla="*/ 31 h 400"/>
                  <a:gd name="T60" fmla="*/ 173 w 348"/>
                  <a:gd name="T61" fmla="*/ 0 h 400"/>
                  <a:gd name="T62" fmla="*/ 216 w 348"/>
                  <a:gd name="T63" fmla="*/ 31 h 400"/>
                  <a:gd name="T64" fmla="*/ 244 w 348"/>
                  <a:gd name="T65" fmla="*/ 115 h 400"/>
                  <a:gd name="T66" fmla="*/ 250 w 348"/>
                  <a:gd name="T67" fmla="*/ 124 h 400"/>
                  <a:gd name="T68" fmla="*/ 320 w 348"/>
                  <a:gd name="T69" fmla="*/ 159 h 400"/>
                  <a:gd name="T70" fmla="*/ 347 w 348"/>
                  <a:gd name="T71" fmla="*/ 200 h 400"/>
                  <a:gd name="T72" fmla="*/ 320 w 348"/>
                  <a:gd name="T73" fmla="*/ 242 h 400"/>
                  <a:gd name="T74" fmla="*/ 259 w 348"/>
                  <a:gd name="T75" fmla="*/ 270 h 400"/>
                  <a:gd name="T76" fmla="*/ 250 w 348"/>
                  <a:gd name="T77" fmla="*/ 276 h 400"/>
                  <a:gd name="T78" fmla="*/ 216 w 348"/>
                  <a:gd name="T79" fmla="*/ 368 h 400"/>
                  <a:gd name="T80" fmla="*/ 173 w 348"/>
                  <a:gd name="T81" fmla="*/ 39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400">
                    <a:moveTo>
                      <a:pt x="120" y="121"/>
                    </a:moveTo>
                    <a:lnTo>
                      <a:pt x="120" y="121"/>
                    </a:lnTo>
                    <a:cubicBezTo>
                      <a:pt x="118" y="127"/>
                      <a:pt x="115" y="133"/>
                      <a:pt x="110" y="137"/>
                    </a:cubicBezTo>
                    <a:lnTo>
                      <a:pt x="110" y="137"/>
                    </a:lnTo>
                    <a:cubicBezTo>
                      <a:pt x="106" y="142"/>
                      <a:pt x="101" y="145"/>
                      <a:pt x="95" y="148"/>
                    </a:cubicBezTo>
                    <a:lnTo>
                      <a:pt x="35" y="175"/>
                    </a:lnTo>
                    <a:lnTo>
                      <a:pt x="35" y="175"/>
                    </a:lnTo>
                    <a:cubicBezTo>
                      <a:pt x="24" y="180"/>
                      <a:pt x="19" y="189"/>
                      <a:pt x="19" y="200"/>
                    </a:cubicBezTo>
                    <a:lnTo>
                      <a:pt x="19" y="200"/>
                    </a:lnTo>
                    <a:cubicBezTo>
                      <a:pt x="19" y="211"/>
                      <a:pt x="24" y="220"/>
                      <a:pt x="35" y="224"/>
                    </a:cubicBezTo>
                    <a:lnTo>
                      <a:pt x="95" y="252"/>
                    </a:lnTo>
                    <a:lnTo>
                      <a:pt x="95" y="252"/>
                    </a:lnTo>
                    <a:cubicBezTo>
                      <a:pt x="101" y="255"/>
                      <a:pt x="106" y="259"/>
                      <a:pt x="110" y="263"/>
                    </a:cubicBezTo>
                    <a:lnTo>
                      <a:pt x="110" y="263"/>
                    </a:lnTo>
                    <a:cubicBezTo>
                      <a:pt x="115" y="268"/>
                      <a:pt x="118" y="273"/>
                      <a:pt x="120" y="279"/>
                    </a:cubicBezTo>
                    <a:lnTo>
                      <a:pt x="148" y="362"/>
                    </a:lnTo>
                    <a:lnTo>
                      <a:pt x="148" y="362"/>
                    </a:lnTo>
                    <a:cubicBezTo>
                      <a:pt x="152" y="376"/>
                      <a:pt x="164" y="381"/>
                      <a:pt x="173" y="381"/>
                    </a:cubicBezTo>
                    <a:lnTo>
                      <a:pt x="173" y="381"/>
                    </a:lnTo>
                    <a:cubicBezTo>
                      <a:pt x="183" y="381"/>
                      <a:pt x="195" y="376"/>
                      <a:pt x="199" y="362"/>
                    </a:cubicBezTo>
                    <a:lnTo>
                      <a:pt x="226" y="279"/>
                    </a:lnTo>
                    <a:lnTo>
                      <a:pt x="226" y="279"/>
                    </a:lnTo>
                    <a:cubicBezTo>
                      <a:pt x="229" y="273"/>
                      <a:pt x="232" y="268"/>
                      <a:pt x="236" y="263"/>
                    </a:cubicBezTo>
                    <a:lnTo>
                      <a:pt x="236" y="263"/>
                    </a:lnTo>
                    <a:cubicBezTo>
                      <a:pt x="240" y="259"/>
                      <a:pt x="245" y="255"/>
                      <a:pt x="251" y="252"/>
                    </a:cubicBezTo>
                    <a:lnTo>
                      <a:pt x="312" y="224"/>
                    </a:lnTo>
                    <a:lnTo>
                      <a:pt x="312" y="224"/>
                    </a:lnTo>
                    <a:cubicBezTo>
                      <a:pt x="323" y="220"/>
                      <a:pt x="329" y="211"/>
                      <a:pt x="329" y="200"/>
                    </a:cubicBezTo>
                    <a:lnTo>
                      <a:pt x="329" y="200"/>
                    </a:lnTo>
                    <a:cubicBezTo>
                      <a:pt x="329" y="189"/>
                      <a:pt x="323" y="180"/>
                      <a:pt x="312" y="175"/>
                    </a:cubicBezTo>
                    <a:lnTo>
                      <a:pt x="251" y="148"/>
                    </a:lnTo>
                    <a:lnTo>
                      <a:pt x="251" y="148"/>
                    </a:lnTo>
                    <a:cubicBezTo>
                      <a:pt x="245" y="145"/>
                      <a:pt x="240" y="142"/>
                      <a:pt x="236" y="137"/>
                    </a:cubicBezTo>
                    <a:lnTo>
                      <a:pt x="236" y="137"/>
                    </a:lnTo>
                    <a:cubicBezTo>
                      <a:pt x="232" y="132"/>
                      <a:pt x="229" y="127"/>
                      <a:pt x="226" y="121"/>
                    </a:cubicBezTo>
                    <a:lnTo>
                      <a:pt x="199" y="37"/>
                    </a:lnTo>
                    <a:lnTo>
                      <a:pt x="199" y="37"/>
                    </a:lnTo>
                    <a:cubicBezTo>
                      <a:pt x="195" y="24"/>
                      <a:pt x="183" y="20"/>
                      <a:pt x="173" y="20"/>
                    </a:cubicBezTo>
                    <a:lnTo>
                      <a:pt x="173" y="20"/>
                    </a:lnTo>
                    <a:cubicBezTo>
                      <a:pt x="164" y="20"/>
                      <a:pt x="152" y="24"/>
                      <a:pt x="148" y="37"/>
                    </a:cubicBezTo>
                    <a:lnTo>
                      <a:pt x="120" y="121"/>
                    </a:lnTo>
                    <a:close/>
                    <a:moveTo>
                      <a:pt x="173" y="399"/>
                    </a:moveTo>
                    <a:lnTo>
                      <a:pt x="173" y="399"/>
                    </a:lnTo>
                    <a:cubicBezTo>
                      <a:pt x="153" y="399"/>
                      <a:pt x="136" y="388"/>
                      <a:pt x="130" y="368"/>
                    </a:cubicBezTo>
                    <a:lnTo>
                      <a:pt x="102" y="285"/>
                    </a:lnTo>
                    <a:lnTo>
                      <a:pt x="102" y="285"/>
                    </a:lnTo>
                    <a:cubicBezTo>
                      <a:pt x="101" y="282"/>
                      <a:pt x="99" y="279"/>
                      <a:pt x="97" y="276"/>
                    </a:cubicBezTo>
                    <a:lnTo>
                      <a:pt x="97" y="276"/>
                    </a:lnTo>
                    <a:cubicBezTo>
                      <a:pt x="94" y="273"/>
                      <a:pt x="91" y="271"/>
                      <a:pt x="88" y="270"/>
                    </a:cubicBezTo>
                    <a:lnTo>
                      <a:pt x="26" y="242"/>
                    </a:lnTo>
                    <a:lnTo>
                      <a:pt x="26" y="242"/>
                    </a:lnTo>
                    <a:cubicBezTo>
                      <a:pt x="10" y="235"/>
                      <a:pt x="0" y="218"/>
                      <a:pt x="0" y="200"/>
                    </a:cubicBezTo>
                    <a:lnTo>
                      <a:pt x="0" y="200"/>
                    </a:lnTo>
                    <a:cubicBezTo>
                      <a:pt x="0" y="182"/>
                      <a:pt x="10" y="166"/>
                      <a:pt x="26" y="159"/>
                    </a:cubicBezTo>
                    <a:lnTo>
                      <a:pt x="88" y="131"/>
                    </a:lnTo>
                    <a:lnTo>
                      <a:pt x="88" y="131"/>
                    </a:lnTo>
                    <a:cubicBezTo>
                      <a:pt x="91" y="129"/>
                      <a:pt x="94" y="127"/>
                      <a:pt x="97" y="124"/>
                    </a:cubicBezTo>
                    <a:lnTo>
                      <a:pt x="97" y="124"/>
                    </a:lnTo>
                    <a:cubicBezTo>
                      <a:pt x="99" y="122"/>
                      <a:pt x="101" y="118"/>
                      <a:pt x="102" y="115"/>
                    </a:cubicBezTo>
                    <a:lnTo>
                      <a:pt x="130" y="31"/>
                    </a:lnTo>
                    <a:lnTo>
                      <a:pt x="130" y="31"/>
                    </a:lnTo>
                    <a:cubicBezTo>
                      <a:pt x="136" y="13"/>
                      <a:pt x="153" y="0"/>
                      <a:pt x="173" y="0"/>
                    </a:cubicBezTo>
                    <a:lnTo>
                      <a:pt x="173" y="0"/>
                    </a:lnTo>
                    <a:cubicBezTo>
                      <a:pt x="193" y="0"/>
                      <a:pt x="210" y="13"/>
                      <a:pt x="216" y="31"/>
                    </a:cubicBezTo>
                    <a:lnTo>
                      <a:pt x="244" y="115"/>
                    </a:lnTo>
                    <a:lnTo>
                      <a:pt x="244" y="115"/>
                    </a:lnTo>
                    <a:cubicBezTo>
                      <a:pt x="246" y="118"/>
                      <a:pt x="247" y="122"/>
                      <a:pt x="250" y="124"/>
                    </a:cubicBezTo>
                    <a:lnTo>
                      <a:pt x="250" y="124"/>
                    </a:lnTo>
                    <a:cubicBezTo>
                      <a:pt x="253" y="127"/>
                      <a:pt x="255" y="129"/>
                      <a:pt x="259" y="131"/>
                    </a:cubicBezTo>
                    <a:lnTo>
                      <a:pt x="320" y="159"/>
                    </a:lnTo>
                    <a:lnTo>
                      <a:pt x="320" y="159"/>
                    </a:lnTo>
                    <a:cubicBezTo>
                      <a:pt x="337" y="166"/>
                      <a:pt x="347" y="182"/>
                      <a:pt x="347" y="200"/>
                    </a:cubicBezTo>
                    <a:lnTo>
                      <a:pt x="347" y="200"/>
                    </a:lnTo>
                    <a:cubicBezTo>
                      <a:pt x="347" y="218"/>
                      <a:pt x="337" y="235"/>
                      <a:pt x="320" y="242"/>
                    </a:cubicBezTo>
                    <a:lnTo>
                      <a:pt x="259" y="270"/>
                    </a:lnTo>
                    <a:lnTo>
                      <a:pt x="259" y="270"/>
                    </a:lnTo>
                    <a:cubicBezTo>
                      <a:pt x="255" y="271"/>
                      <a:pt x="253" y="273"/>
                      <a:pt x="250" y="276"/>
                    </a:cubicBezTo>
                    <a:lnTo>
                      <a:pt x="250" y="276"/>
                    </a:lnTo>
                    <a:cubicBezTo>
                      <a:pt x="247" y="279"/>
                      <a:pt x="246" y="282"/>
                      <a:pt x="244" y="285"/>
                    </a:cubicBezTo>
                    <a:lnTo>
                      <a:pt x="216" y="368"/>
                    </a:lnTo>
                    <a:lnTo>
                      <a:pt x="216" y="368"/>
                    </a:lnTo>
                    <a:cubicBezTo>
                      <a:pt x="210" y="388"/>
                      <a:pt x="193" y="399"/>
                      <a:pt x="173" y="3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97">
                <a:extLst>
                  <a:ext uri="{FF2B5EF4-FFF2-40B4-BE49-F238E27FC236}">
                    <a16:creationId xmlns:a16="http://schemas.microsoft.com/office/drawing/2014/main" id="{31149D0F-3847-4ACF-9BE7-68FA752F1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9940" y="8229600"/>
                <a:ext cx="402905" cy="398914"/>
              </a:xfrm>
              <a:custGeom>
                <a:avLst/>
                <a:gdLst>
                  <a:gd name="T0" fmla="*/ 104 w 445"/>
                  <a:gd name="T1" fmla="*/ 131 h 442"/>
                  <a:gd name="T2" fmla="*/ 103 w 445"/>
                  <a:gd name="T3" fmla="*/ 86 h 442"/>
                  <a:gd name="T4" fmla="*/ 101 w 445"/>
                  <a:gd name="T5" fmla="*/ 39 h 442"/>
                  <a:gd name="T6" fmla="*/ 101 w 445"/>
                  <a:gd name="T7" fmla="*/ 39 h 442"/>
                  <a:gd name="T8" fmla="*/ 119 w 445"/>
                  <a:gd name="T9" fmla="*/ 6 h 442"/>
                  <a:gd name="T10" fmla="*/ 119 w 445"/>
                  <a:gd name="T11" fmla="*/ 6 h 442"/>
                  <a:gd name="T12" fmla="*/ 157 w 445"/>
                  <a:gd name="T13" fmla="*/ 9 h 442"/>
                  <a:gd name="T14" fmla="*/ 195 w 445"/>
                  <a:gd name="T15" fmla="*/ 35 h 442"/>
                  <a:gd name="T16" fmla="*/ 232 w 445"/>
                  <a:gd name="T17" fmla="*/ 61 h 442"/>
                  <a:gd name="T18" fmla="*/ 232 w 445"/>
                  <a:gd name="T19" fmla="*/ 61 h 442"/>
                  <a:gd name="T20" fmla="*/ 248 w 445"/>
                  <a:gd name="T21" fmla="*/ 68 h 442"/>
                  <a:gd name="T22" fmla="*/ 248 w 445"/>
                  <a:gd name="T23" fmla="*/ 68 h 442"/>
                  <a:gd name="T24" fmla="*/ 266 w 445"/>
                  <a:gd name="T25" fmla="*/ 66 h 442"/>
                  <a:gd name="T26" fmla="*/ 309 w 445"/>
                  <a:gd name="T27" fmla="*/ 51 h 442"/>
                  <a:gd name="T28" fmla="*/ 352 w 445"/>
                  <a:gd name="T29" fmla="*/ 34 h 442"/>
                  <a:gd name="T30" fmla="*/ 352 w 445"/>
                  <a:gd name="T31" fmla="*/ 34 h 442"/>
                  <a:gd name="T32" fmla="*/ 389 w 445"/>
                  <a:gd name="T33" fmla="*/ 42 h 442"/>
                  <a:gd name="T34" fmla="*/ 389 w 445"/>
                  <a:gd name="T35" fmla="*/ 42 h 442"/>
                  <a:gd name="T36" fmla="*/ 399 w 445"/>
                  <a:gd name="T37" fmla="*/ 79 h 442"/>
                  <a:gd name="T38" fmla="*/ 385 w 445"/>
                  <a:gd name="T39" fmla="*/ 123 h 442"/>
                  <a:gd name="T40" fmla="*/ 372 w 445"/>
                  <a:gd name="T41" fmla="*/ 167 h 442"/>
                  <a:gd name="T42" fmla="*/ 372 w 445"/>
                  <a:gd name="T43" fmla="*/ 167 h 442"/>
                  <a:gd name="T44" fmla="*/ 370 w 445"/>
                  <a:gd name="T45" fmla="*/ 183 h 442"/>
                  <a:gd name="T46" fmla="*/ 370 w 445"/>
                  <a:gd name="T47" fmla="*/ 183 h 442"/>
                  <a:gd name="T48" fmla="*/ 378 w 445"/>
                  <a:gd name="T49" fmla="*/ 199 h 442"/>
                  <a:gd name="T50" fmla="*/ 406 w 445"/>
                  <a:gd name="T51" fmla="*/ 235 h 442"/>
                  <a:gd name="T52" fmla="*/ 434 w 445"/>
                  <a:gd name="T53" fmla="*/ 272 h 442"/>
                  <a:gd name="T54" fmla="*/ 434 w 445"/>
                  <a:gd name="T55" fmla="*/ 272 h 442"/>
                  <a:gd name="T56" fmla="*/ 439 w 445"/>
                  <a:gd name="T57" fmla="*/ 309 h 442"/>
                  <a:gd name="T58" fmla="*/ 439 w 445"/>
                  <a:gd name="T59" fmla="*/ 309 h 442"/>
                  <a:gd name="T60" fmla="*/ 407 w 445"/>
                  <a:gd name="T61" fmla="*/ 330 h 442"/>
                  <a:gd name="T62" fmla="*/ 360 w 445"/>
                  <a:gd name="T63" fmla="*/ 331 h 442"/>
                  <a:gd name="T64" fmla="*/ 315 w 445"/>
                  <a:gd name="T65" fmla="*/ 332 h 442"/>
                  <a:gd name="T66" fmla="*/ 315 w 445"/>
                  <a:gd name="T67" fmla="*/ 332 h 442"/>
                  <a:gd name="T68" fmla="*/ 298 w 445"/>
                  <a:gd name="T69" fmla="*/ 336 h 442"/>
                  <a:gd name="T70" fmla="*/ 298 w 445"/>
                  <a:gd name="T71" fmla="*/ 336 h 442"/>
                  <a:gd name="T72" fmla="*/ 285 w 445"/>
                  <a:gd name="T73" fmla="*/ 348 h 442"/>
                  <a:gd name="T74" fmla="*/ 260 w 445"/>
                  <a:gd name="T75" fmla="*/ 385 h 442"/>
                  <a:gd name="T76" fmla="*/ 235 w 445"/>
                  <a:gd name="T77" fmla="*/ 423 h 442"/>
                  <a:gd name="T78" fmla="*/ 235 w 445"/>
                  <a:gd name="T79" fmla="*/ 423 h 442"/>
                  <a:gd name="T80" fmla="*/ 200 w 445"/>
                  <a:gd name="T81" fmla="*/ 439 h 442"/>
                  <a:gd name="T82" fmla="*/ 200 w 445"/>
                  <a:gd name="T83" fmla="*/ 439 h 442"/>
                  <a:gd name="T84" fmla="*/ 170 w 445"/>
                  <a:gd name="T85" fmla="*/ 415 h 442"/>
                  <a:gd name="T86" fmla="*/ 155 w 445"/>
                  <a:gd name="T87" fmla="*/ 372 h 442"/>
                  <a:gd name="T88" fmla="*/ 140 w 445"/>
                  <a:gd name="T89" fmla="*/ 328 h 442"/>
                  <a:gd name="T90" fmla="*/ 140 w 445"/>
                  <a:gd name="T91" fmla="*/ 328 h 442"/>
                  <a:gd name="T92" fmla="*/ 131 w 445"/>
                  <a:gd name="T93" fmla="*/ 314 h 442"/>
                  <a:gd name="T94" fmla="*/ 131 w 445"/>
                  <a:gd name="T95" fmla="*/ 314 h 442"/>
                  <a:gd name="T96" fmla="*/ 116 w 445"/>
                  <a:gd name="T97" fmla="*/ 306 h 442"/>
                  <a:gd name="T98" fmla="*/ 72 w 445"/>
                  <a:gd name="T99" fmla="*/ 293 h 442"/>
                  <a:gd name="T100" fmla="*/ 29 w 445"/>
                  <a:gd name="T101" fmla="*/ 280 h 442"/>
                  <a:gd name="T102" fmla="*/ 29 w 445"/>
                  <a:gd name="T103" fmla="*/ 280 h 442"/>
                  <a:gd name="T104" fmla="*/ 2 w 445"/>
                  <a:gd name="T105" fmla="*/ 251 h 442"/>
                  <a:gd name="T106" fmla="*/ 2 w 445"/>
                  <a:gd name="T107" fmla="*/ 251 h 442"/>
                  <a:gd name="T108" fmla="*/ 16 w 445"/>
                  <a:gd name="T109" fmla="*/ 216 h 442"/>
                  <a:gd name="T110" fmla="*/ 53 w 445"/>
                  <a:gd name="T111" fmla="*/ 189 h 442"/>
                  <a:gd name="T112" fmla="*/ 89 w 445"/>
                  <a:gd name="T113" fmla="*/ 162 h 442"/>
                  <a:gd name="T114" fmla="*/ 89 w 445"/>
                  <a:gd name="T115" fmla="*/ 162 h 442"/>
                  <a:gd name="T116" fmla="*/ 101 w 445"/>
                  <a:gd name="T117" fmla="*/ 148 h 442"/>
                  <a:gd name="T118" fmla="*/ 101 w 445"/>
                  <a:gd name="T119" fmla="*/ 148 h 442"/>
                  <a:gd name="T120" fmla="*/ 104 w 445"/>
                  <a:gd name="T121" fmla="*/ 13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5" h="442">
                    <a:moveTo>
                      <a:pt x="104" y="131"/>
                    </a:moveTo>
                    <a:lnTo>
                      <a:pt x="103" y="86"/>
                    </a:lnTo>
                    <a:lnTo>
                      <a:pt x="101" y="39"/>
                    </a:lnTo>
                    <a:lnTo>
                      <a:pt x="101" y="39"/>
                    </a:lnTo>
                    <a:cubicBezTo>
                      <a:pt x="100" y="25"/>
                      <a:pt x="109" y="12"/>
                      <a:pt x="119" y="6"/>
                    </a:cubicBezTo>
                    <a:lnTo>
                      <a:pt x="119" y="6"/>
                    </a:lnTo>
                    <a:cubicBezTo>
                      <a:pt x="131" y="1"/>
                      <a:pt x="146" y="0"/>
                      <a:pt x="157" y="9"/>
                    </a:cubicBezTo>
                    <a:lnTo>
                      <a:pt x="195" y="35"/>
                    </a:lnTo>
                    <a:lnTo>
                      <a:pt x="232" y="61"/>
                    </a:lnTo>
                    <a:lnTo>
                      <a:pt x="232" y="61"/>
                    </a:lnTo>
                    <a:cubicBezTo>
                      <a:pt x="237" y="65"/>
                      <a:pt x="243" y="67"/>
                      <a:pt x="248" y="68"/>
                    </a:cubicBezTo>
                    <a:lnTo>
                      <a:pt x="248" y="68"/>
                    </a:lnTo>
                    <a:cubicBezTo>
                      <a:pt x="254" y="69"/>
                      <a:pt x="260" y="68"/>
                      <a:pt x="266" y="66"/>
                    </a:cubicBezTo>
                    <a:lnTo>
                      <a:pt x="309" y="51"/>
                    </a:lnTo>
                    <a:lnTo>
                      <a:pt x="352" y="34"/>
                    </a:lnTo>
                    <a:lnTo>
                      <a:pt x="352" y="34"/>
                    </a:lnTo>
                    <a:cubicBezTo>
                      <a:pt x="366" y="29"/>
                      <a:pt x="379" y="33"/>
                      <a:pt x="389" y="42"/>
                    </a:cubicBezTo>
                    <a:lnTo>
                      <a:pt x="389" y="42"/>
                    </a:lnTo>
                    <a:cubicBezTo>
                      <a:pt x="398" y="51"/>
                      <a:pt x="403" y="65"/>
                      <a:pt x="399" y="79"/>
                    </a:cubicBezTo>
                    <a:lnTo>
                      <a:pt x="385" y="123"/>
                    </a:lnTo>
                    <a:lnTo>
                      <a:pt x="372" y="167"/>
                    </a:lnTo>
                    <a:lnTo>
                      <a:pt x="372" y="167"/>
                    </a:lnTo>
                    <a:cubicBezTo>
                      <a:pt x="370" y="172"/>
                      <a:pt x="370" y="178"/>
                      <a:pt x="370" y="183"/>
                    </a:cubicBezTo>
                    <a:lnTo>
                      <a:pt x="370" y="183"/>
                    </a:lnTo>
                    <a:cubicBezTo>
                      <a:pt x="372" y="189"/>
                      <a:pt x="374" y="195"/>
                      <a:pt x="378" y="199"/>
                    </a:cubicBezTo>
                    <a:lnTo>
                      <a:pt x="406" y="235"/>
                    </a:lnTo>
                    <a:lnTo>
                      <a:pt x="434" y="272"/>
                    </a:lnTo>
                    <a:lnTo>
                      <a:pt x="434" y="272"/>
                    </a:lnTo>
                    <a:cubicBezTo>
                      <a:pt x="444" y="284"/>
                      <a:pt x="444" y="298"/>
                      <a:pt x="439" y="309"/>
                    </a:cubicBezTo>
                    <a:lnTo>
                      <a:pt x="439" y="309"/>
                    </a:lnTo>
                    <a:cubicBezTo>
                      <a:pt x="433" y="321"/>
                      <a:pt x="422" y="330"/>
                      <a:pt x="407" y="330"/>
                    </a:cubicBezTo>
                    <a:lnTo>
                      <a:pt x="360" y="331"/>
                    </a:lnTo>
                    <a:lnTo>
                      <a:pt x="315" y="332"/>
                    </a:lnTo>
                    <a:lnTo>
                      <a:pt x="315" y="332"/>
                    </a:lnTo>
                    <a:cubicBezTo>
                      <a:pt x="309" y="332"/>
                      <a:pt x="303" y="333"/>
                      <a:pt x="298" y="336"/>
                    </a:cubicBezTo>
                    <a:lnTo>
                      <a:pt x="298" y="336"/>
                    </a:lnTo>
                    <a:cubicBezTo>
                      <a:pt x="293" y="338"/>
                      <a:pt x="289" y="343"/>
                      <a:pt x="285" y="348"/>
                    </a:cubicBezTo>
                    <a:lnTo>
                      <a:pt x="260" y="385"/>
                    </a:lnTo>
                    <a:lnTo>
                      <a:pt x="235" y="423"/>
                    </a:lnTo>
                    <a:lnTo>
                      <a:pt x="235" y="423"/>
                    </a:lnTo>
                    <a:cubicBezTo>
                      <a:pt x="226" y="436"/>
                      <a:pt x="212" y="441"/>
                      <a:pt x="200" y="439"/>
                    </a:cubicBezTo>
                    <a:lnTo>
                      <a:pt x="200" y="439"/>
                    </a:lnTo>
                    <a:cubicBezTo>
                      <a:pt x="187" y="438"/>
                      <a:pt x="175" y="429"/>
                      <a:pt x="170" y="415"/>
                    </a:cubicBezTo>
                    <a:lnTo>
                      <a:pt x="155" y="372"/>
                    </a:lnTo>
                    <a:lnTo>
                      <a:pt x="140" y="328"/>
                    </a:lnTo>
                    <a:lnTo>
                      <a:pt x="140" y="328"/>
                    </a:lnTo>
                    <a:cubicBezTo>
                      <a:pt x="139" y="322"/>
                      <a:pt x="136" y="317"/>
                      <a:pt x="131" y="314"/>
                    </a:cubicBezTo>
                    <a:lnTo>
                      <a:pt x="131" y="314"/>
                    </a:lnTo>
                    <a:cubicBezTo>
                      <a:pt x="127" y="309"/>
                      <a:pt x="122" y="306"/>
                      <a:pt x="116" y="306"/>
                    </a:cubicBezTo>
                    <a:lnTo>
                      <a:pt x="72" y="293"/>
                    </a:lnTo>
                    <a:lnTo>
                      <a:pt x="29" y="280"/>
                    </a:lnTo>
                    <a:lnTo>
                      <a:pt x="29" y="280"/>
                    </a:lnTo>
                    <a:cubicBezTo>
                      <a:pt x="13" y="276"/>
                      <a:pt x="5" y="264"/>
                      <a:pt x="2" y="251"/>
                    </a:cubicBezTo>
                    <a:lnTo>
                      <a:pt x="2" y="251"/>
                    </a:lnTo>
                    <a:cubicBezTo>
                      <a:pt x="0" y="239"/>
                      <a:pt x="4" y="226"/>
                      <a:pt x="16" y="216"/>
                    </a:cubicBezTo>
                    <a:lnTo>
                      <a:pt x="53" y="189"/>
                    </a:lnTo>
                    <a:lnTo>
                      <a:pt x="89" y="162"/>
                    </a:lnTo>
                    <a:lnTo>
                      <a:pt x="89" y="162"/>
                    </a:lnTo>
                    <a:cubicBezTo>
                      <a:pt x="94" y="158"/>
                      <a:pt x="99" y="153"/>
                      <a:pt x="101" y="148"/>
                    </a:cubicBezTo>
                    <a:lnTo>
                      <a:pt x="101" y="148"/>
                    </a:lnTo>
                    <a:cubicBezTo>
                      <a:pt x="103" y="143"/>
                      <a:pt x="104" y="137"/>
                      <a:pt x="104" y="1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98">
                <a:extLst>
                  <a:ext uri="{FF2B5EF4-FFF2-40B4-BE49-F238E27FC236}">
                    <a16:creationId xmlns:a16="http://schemas.microsoft.com/office/drawing/2014/main" id="{66F6AA39-0271-46EE-B116-143167545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1961" y="8217632"/>
                <a:ext cx="422850" cy="414871"/>
              </a:xfrm>
              <a:custGeom>
                <a:avLst/>
                <a:gdLst>
                  <a:gd name="T0" fmla="*/ 147 w 466"/>
                  <a:gd name="T1" fmla="*/ 22 h 460"/>
                  <a:gd name="T2" fmla="*/ 134 w 466"/>
                  <a:gd name="T3" fmla="*/ 25 h 460"/>
                  <a:gd name="T4" fmla="*/ 124 w 466"/>
                  <a:gd name="T5" fmla="*/ 140 h 460"/>
                  <a:gd name="T6" fmla="*/ 119 w 466"/>
                  <a:gd name="T7" fmla="*/ 162 h 460"/>
                  <a:gd name="T8" fmla="*/ 105 w 466"/>
                  <a:gd name="T9" fmla="*/ 179 h 460"/>
                  <a:gd name="T10" fmla="*/ 32 w 466"/>
                  <a:gd name="T11" fmla="*/ 234 h 460"/>
                  <a:gd name="T12" fmla="*/ 22 w 466"/>
                  <a:gd name="T13" fmla="*/ 260 h 460"/>
                  <a:gd name="T14" fmla="*/ 128 w 466"/>
                  <a:gd name="T15" fmla="*/ 306 h 460"/>
                  <a:gd name="T16" fmla="*/ 148 w 466"/>
                  <a:gd name="T17" fmla="*/ 317 h 460"/>
                  <a:gd name="T18" fmla="*/ 160 w 466"/>
                  <a:gd name="T19" fmla="*/ 336 h 460"/>
                  <a:gd name="T20" fmla="*/ 189 w 466"/>
                  <a:gd name="T21" fmla="*/ 422 h 460"/>
                  <a:gd name="T22" fmla="*/ 211 w 466"/>
                  <a:gd name="T23" fmla="*/ 440 h 460"/>
                  <a:gd name="T24" fmla="*/ 288 w 466"/>
                  <a:gd name="T25" fmla="*/ 353 h 460"/>
                  <a:gd name="T26" fmla="*/ 304 w 466"/>
                  <a:gd name="T27" fmla="*/ 337 h 460"/>
                  <a:gd name="T28" fmla="*/ 325 w 466"/>
                  <a:gd name="T29" fmla="*/ 331 h 460"/>
                  <a:gd name="T30" fmla="*/ 417 w 466"/>
                  <a:gd name="T31" fmla="*/ 331 h 460"/>
                  <a:gd name="T32" fmla="*/ 440 w 466"/>
                  <a:gd name="T33" fmla="*/ 316 h 460"/>
                  <a:gd name="T34" fmla="*/ 380 w 466"/>
                  <a:gd name="T35" fmla="*/ 215 h 460"/>
                  <a:gd name="T36" fmla="*/ 371 w 466"/>
                  <a:gd name="T37" fmla="*/ 195 h 460"/>
                  <a:gd name="T38" fmla="*/ 373 w 466"/>
                  <a:gd name="T39" fmla="*/ 173 h 460"/>
                  <a:gd name="T40" fmla="*/ 400 w 466"/>
                  <a:gd name="T41" fmla="*/ 86 h 460"/>
                  <a:gd name="T42" fmla="*/ 393 w 466"/>
                  <a:gd name="T43" fmla="*/ 59 h 460"/>
                  <a:gd name="T44" fmla="*/ 279 w 466"/>
                  <a:gd name="T45" fmla="*/ 85 h 460"/>
                  <a:gd name="T46" fmla="*/ 257 w 466"/>
                  <a:gd name="T47" fmla="*/ 87 h 460"/>
                  <a:gd name="T48" fmla="*/ 237 w 466"/>
                  <a:gd name="T49" fmla="*/ 79 h 460"/>
                  <a:gd name="T50" fmla="*/ 162 w 466"/>
                  <a:gd name="T51" fmla="*/ 27 h 460"/>
                  <a:gd name="T52" fmla="*/ 214 w 466"/>
                  <a:gd name="T53" fmla="*/ 459 h 460"/>
                  <a:gd name="T54" fmla="*/ 208 w 466"/>
                  <a:gd name="T55" fmla="*/ 459 h 460"/>
                  <a:gd name="T56" fmla="*/ 171 w 466"/>
                  <a:gd name="T57" fmla="*/ 428 h 460"/>
                  <a:gd name="T58" fmla="*/ 142 w 466"/>
                  <a:gd name="T59" fmla="*/ 342 h 460"/>
                  <a:gd name="T60" fmla="*/ 134 w 466"/>
                  <a:gd name="T61" fmla="*/ 331 h 460"/>
                  <a:gd name="T62" fmla="*/ 36 w 466"/>
                  <a:gd name="T63" fmla="*/ 300 h 460"/>
                  <a:gd name="T64" fmla="*/ 3 w 466"/>
                  <a:gd name="T65" fmla="*/ 263 h 460"/>
                  <a:gd name="T66" fmla="*/ 21 w 466"/>
                  <a:gd name="T67" fmla="*/ 218 h 460"/>
                  <a:gd name="T68" fmla="*/ 94 w 466"/>
                  <a:gd name="T69" fmla="*/ 164 h 460"/>
                  <a:gd name="T70" fmla="*/ 102 w 466"/>
                  <a:gd name="T71" fmla="*/ 154 h 460"/>
                  <a:gd name="T72" fmla="*/ 101 w 466"/>
                  <a:gd name="T73" fmla="*/ 50 h 460"/>
                  <a:gd name="T74" fmla="*/ 125 w 466"/>
                  <a:gd name="T75" fmla="*/ 8 h 460"/>
                  <a:gd name="T76" fmla="*/ 173 w 466"/>
                  <a:gd name="T77" fmla="*/ 11 h 460"/>
                  <a:gd name="T78" fmla="*/ 248 w 466"/>
                  <a:gd name="T79" fmla="*/ 64 h 460"/>
                  <a:gd name="T80" fmla="*/ 260 w 466"/>
                  <a:gd name="T81" fmla="*/ 69 h 460"/>
                  <a:gd name="T82" fmla="*/ 358 w 466"/>
                  <a:gd name="T83" fmla="*/ 35 h 460"/>
                  <a:gd name="T84" fmla="*/ 406 w 466"/>
                  <a:gd name="T85" fmla="*/ 45 h 460"/>
                  <a:gd name="T86" fmla="*/ 417 w 466"/>
                  <a:gd name="T87" fmla="*/ 92 h 460"/>
                  <a:gd name="T88" fmla="*/ 391 w 466"/>
                  <a:gd name="T89" fmla="*/ 179 h 460"/>
                  <a:gd name="T90" fmla="*/ 389 w 466"/>
                  <a:gd name="T91" fmla="*/ 192 h 460"/>
                  <a:gd name="T92" fmla="*/ 452 w 466"/>
                  <a:gd name="T93" fmla="*/ 276 h 460"/>
                  <a:gd name="T94" fmla="*/ 457 w 466"/>
                  <a:gd name="T95" fmla="*/ 324 h 460"/>
                  <a:gd name="T96" fmla="*/ 417 w 466"/>
                  <a:gd name="T97" fmla="*/ 349 h 460"/>
                  <a:gd name="T98" fmla="*/ 325 w 466"/>
                  <a:gd name="T99" fmla="*/ 351 h 460"/>
                  <a:gd name="T100" fmla="*/ 313 w 466"/>
                  <a:gd name="T101" fmla="*/ 354 h 460"/>
                  <a:gd name="T102" fmla="*/ 252 w 466"/>
                  <a:gd name="T103" fmla="*/ 438 h 460"/>
                  <a:gd name="T104" fmla="*/ 214 w 466"/>
                  <a:gd name="T105" fmla="*/ 45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460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43" y="22"/>
                      <a:pt x="138" y="22"/>
                      <a:pt x="134" y="25"/>
                    </a:cubicBezTo>
                    <a:lnTo>
                      <a:pt x="134" y="25"/>
                    </a:lnTo>
                    <a:cubicBezTo>
                      <a:pt x="125" y="30"/>
                      <a:pt x="119" y="39"/>
                      <a:pt x="120" y="49"/>
                    </a:cubicBezTo>
                    <a:lnTo>
                      <a:pt x="124" y="140"/>
                    </a:lnTo>
                    <a:lnTo>
                      <a:pt x="124" y="140"/>
                    </a:lnTo>
                    <a:cubicBezTo>
                      <a:pt x="124" y="148"/>
                      <a:pt x="122" y="156"/>
                      <a:pt x="119" y="162"/>
                    </a:cubicBezTo>
                    <a:lnTo>
                      <a:pt x="119" y="162"/>
                    </a:lnTo>
                    <a:cubicBezTo>
                      <a:pt x="116" y="169"/>
                      <a:pt x="111" y="175"/>
                      <a:pt x="105" y="179"/>
                    </a:cubicBezTo>
                    <a:lnTo>
                      <a:pt x="32" y="234"/>
                    </a:lnTo>
                    <a:lnTo>
                      <a:pt x="32" y="234"/>
                    </a:lnTo>
                    <a:cubicBezTo>
                      <a:pt x="23" y="240"/>
                      <a:pt x="20" y="250"/>
                      <a:pt x="22" y="260"/>
                    </a:cubicBezTo>
                    <a:lnTo>
                      <a:pt x="22" y="260"/>
                    </a:lnTo>
                    <a:cubicBezTo>
                      <a:pt x="23" y="271"/>
                      <a:pt x="31" y="279"/>
                      <a:pt x="41" y="281"/>
                    </a:cubicBezTo>
                    <a:lnTo>
                      <a:pt x="128" y="306"/>
                    </a:lnTo>
                    <a:lnTo>
                      <a:pt x="128" y="306"/>
                    </a:lnTo>
                    <a:cubicBezTo>
                      <a:pt x="136" y="308"/>
                      <a:pt x="142" y="312"/>
                      <a:pt x="148" y="317"/>
                    </a:cubicBezTo>
                    <a:lnTo>
                      <a:pt x="148" y="317"/>
                    </a:lnTo>
                    <a:cubicBezTo>
                      <a:pt x="153" y="322"/>
                      <a:pt x="157" y="328"/>
                      <a:pt x="160" y="336"/>
                    </a:cubicBezTo>
                    <a:lnTo>
                      <a:pt x="189" y="422"/>
                    </a:lnTo>
                    <a:lnTo>
                      <a:pt x="189" y="422"/>
                    </a:lnTo>
                    <a:cubicBezTo>
                      <a:pt x="193" y="432"/>
                      <a:pt x="200" y="438"/>
                      <a:pt x="211" y="440"/>
                    </a:cubicBezTo>
                    <a:lnTo>
                      <a:pt x="211" y="440"/>
                    </a:lnTo>
                    <a:cubicBezTo>
                      <a:pt x="221" y="441"/>
                      <a:pt x="230" y="437"/>
                      <a:pt x="236" y="428"/>
                    </a:cubicBezTo>
                    <a:lnTo>
                      <a:pt x="288" y="353"/>
                    </a:lnTo>
                    <a:lnTo>
                      <a:pt x="288" y="353"/>
                    </a:lnTo>
                    <a:cubicBezTo>
                      <a:pt x="292" y="346"/>
                      <a:pt x="297" y="341"/>
                      <a:pt x="304" y="337"/>
                    </a:cubicBezTo>
                    <a:lnTo>
                      <a:pt x="304" y="337"/>
                    </a:lnTo>
                    <a:cubicBezTo>
                      <a:pt x="311" y="334"/>
                      <a:pt x="317" y="332"/>
                      <a:pt x="325" y="331"/>
                    </a:cubicBezTo>
                    <a:lnTo>
                      <a:pt x="417" y="331"/>
                    </a:lnTo>
                    <a:lnTo>
                      <a:pt x="417" y="331"/>
                    </a:lnTo>
                    <a:cubicBezTo>
                      <a:pt x="427" y="331"/>
                      <a:pt x="436" y="325"/>
                      <a:pt x="440" y="316"/>
                    </a:cubicBezTo>
                    <a:lnTo>
                      <a:pt x="440" y="316"/>
                    </a:lnTo>
                    <a:cubicBezTo>
                      <a:pt x="444" y="306"/>
                      <a:pt x="444" y="295"/>
                      <a:pt x="437" y="287"/>
                    </a:cubicBezTo>
                    <a:lnTo>
                      <a:pt x="380" y="215"/>
                    </a:lnTo>
                    <a:lnTo>
                      <a:pt x="380" y="215"/>
                    </a:lnTo>
                    <a:cubicBezTo>
                      <a:pt x="376" y="209"/>
                      <a:pt x="373" y="203"/>
                      <a:pt x="371" y="195"/>
                    </a:cubicBezTo>
                    <a:lnTo>
                      <a:pt x="371" y="195"/>
                    </a:lnTo>
                    <a:cubicBezTo>
                      <a:pt x="370" y="188"/>
                      <a:pt x="370" y="181"/>
                      <a:pt x="373" y="173"/>
                    </a:cubicBezTo>
                    <a:lnTo>
                      <a:pt x="400" y="86"/>
                    </a:lnTo>
                    <a:lnTo>
                      <a:pt x="400" y="86"/>
                    </a:lnTo>
                    <a:cubicBezTo>
                      <a:pt x="403" y="76"/>
                      <a:pt x="401" y="66"/>
                      <a:pt x="393" y="59"/>
                    </a:cubicBezTo>
                    <a:lnTo>
                      <a:pt x="393" y="59"/>
                    </a:lnTo>
                    <a:cubicBezTo>
                      <a:pt x="385" y="52"/>
                      <a:pt x="374" y="49"/>
                      <a:pt x="365" y="53"/>
                    </a:cubicBezTo>
                    <a:lnTo>
                      <a:pt x="279" y="85"/>
                    </a:lnTo>
                    <a:lnTo>
                      <a:pt x="279" y="85"/>
                    </a:lnTo>
                    <a:cubicBezTo>
                      <a:pt x="272" y="87"/>
                      <a:pt x="265" y="88"/>
                      <a:pt x="257" y="87"/>
                    </a:cubicBezTo>
                    <a:lnTo>
                      <a:pt x="257" y="87"/>
                    </a:lnTo>
                    <a:cubicBezTo>
                      <a:pt x="250" y="86"/>
                      <a:pt x="243" y="83"/>
                      <a:pt x="237" y="79"/>
                    </a:cubicBezTo>
                    <a:lnTo>
                      <a:pt x="162" y="27"/>
                    </a:lnTo>
                    <a:lnTo>
                      <a:pt x="162" y="27"/>
                    </a:lnTo>
                    <a:cubicBezTo>
                      <a:pt x="157" y="23"/>
                      <a:pt x="152" y="22"/>
                      <a:pt x="147" y="22"/>
                    </a:cubicBezTo>
                    <a:close/>
                    <a:moveTo>
                      <a:pt x="214" y="459"/>
                    </a:moveTo>
                    <a:lnTo>
                      <a:pt x="214" y="459"/>
                    </a:lnTo>
                    <a:cubicBezTo>
                      <a:pt x="213" y="459"/>
                      <a:pt x="210" y="459"/>
                      <a:pt x="208" y="459"/>
                    </a:cubicBezTo>
                    <a:lnTo>
                      <a:pt x="208" y="459"/>
                    </a:lnTo>
                    <a:cubicBezTo>
                      <a:pt x="191" y="456"/>
                      <a:pt x="177" y="444"/>
                      <a:pt x="171" y="428"/>
                    </a:cubicBezTo>
                    <a:lnTo>
                      <a:pt x="142" y="342"/>
                    </a:lnTo>
                    <a:lnTo>
                      <a:pt x="142" y="342"/>
                    </a:lnTo>
                    <a:cubicBezTo>
                      <a:pt x="140" y="337"/>
                      <a:pt x="138" y="333"/>
                      <a:pt x="134" y="331"/>
                    </a:cubicBezTo>
                    <a:lnTo>
                      <a:pt x="134" y="331"/>
                    </a:lnTo>
                    <a:cubicBezTo>
                      <a:pt x="132" y="327"/>
                      <a:pt x="128" y="325"/>
                      <a:pt x="124" y="324"/>
                    </a:cubicBezTo>
                    <a:lnTo>
                      <a:pt x="36" y="300"/>
                    </a:lnTo>
                    <a:lnTo>
                      <a:pt x="36" y="300"/>
                    </a:lnTo>
                    <a:cubicBezTo>
                      <a:pt x="18" y="294"/>
                      <a:pt x="6" y="281"/>
                      <a:pt x="3" y="263"/>
                    </a:cubicBezTo>
                    <a:lnTo>
                      <a:pt x="3" y="263"/>
                    </a:lnTo>
                    <a:cubicBezTo>
                      <a:pt x="0" y="246"/>
                      <a:pt x="6" y="229"/>
                      <a:pt x="21" y="218"/>
                    </a:cubicBezTo>
                    <a:lnTo>
                      <a:pt x="94" y="164"/>
                    </a:lnTo>
                    <a:lnTo>
                      <a:pt x="94" y="164"/>
                    </a:lnTo>
                    <a:cubicBezTo>
                      <a:pt x="97" y="162"/>
                      <a:pt x="100" y="158"/>
                      <a:pt x="102" y="154"/>
                    </a:cubicBezTo>
                    <a:lnTo>
                      <a:pt x="102" y="154"/>
                    </a:lnTo>
                    <a:cubicBezTo>
                      <a:pt x="104" y="150"/>
                      <a:pt x="105" y="145"/>
                      <a:pt x="105" y="141"/>
                    </a:cubicBezTo>
                    <a:lnTo>
                      <a:pt x="101" y="50"/>
                    </a:lnTo>
                    <a:lnTo>
                      <a:pt x="101" y="50"/>
                    </a:lnTo>
                    <a:cubicBezTo>
                      <a:pt x="101" y="33"/>
                      <a:pt x="109" y="16"/>
                      <a:pt x="125" y="8"/>
                    </a:cubicBezTo>
                    <a:lnTo>
                      <a:pt x="125" y="8"/>
                    </a:lnTo>
                    <a:cubicBezTo>
                      <a:pt x="140" y="0"/>
                      <a:pt x="159" y="0"/>
                      <a:pt x="173" y="11"/>
                    </a:cubicBezTo>
                    <a:lnTo>
                      <a:pt x="248" y="64"/>
                    </a:lnTo>
                    <a:lnTo>
                      <a:pt x="248" y="64"/>
                    </a:lnTo>
                    <a:cubicBezTo>
                      <a:pt x="251" y="66"/>
                      <a:pt x="256" y="68"/>
                      <a:pt x="260" y="69"/>
                    </a:cubicBezTo>
                    <a:lnTo>
                      <a:pt x="260" y="69"/>
                    </a:lnTo>
                    <a:cubicBezTo>
                      <a:pt x="264" y="69"/>
                      <a:pt x="269" y="69"/>
                      <a:pt x="272" y="67"/>
                    </a:cubicBezTo>
                    <a:lnTo>
                      <a:pt x="358" y="35"/>
                    </a:lnTo>
                    <a:lnTo>
                      <a:pt x="358" y="35"/>
                    </a:lnTo>
                    <a:cubicBezTo>
                      <a:pt x="374" y="29"/>
                      <a:pt x="393" y="33"/>
                      <a:pt x="406" y="45"/>
                    </a:cubicBezTo>
                    <a:lnTo>
                      <a:pt x="406" y="45"/>
                    </a:lnTo>
                    <a:cubicBezTo>
                      <a:pt x="418" y="57"/>
                      <a:pt x="423" y="76"/>
                      <a:pt x="417" y="92"/>
                    </a:cubicBezTo>
                    <a:lnTo>
                      <a:pt x="391" y="179"/>
                    </a:lnTo>
                    <a:lnTo>
                      <a:pt x="391" y="179"/>
                    </a:lnTo>
                    <a:cubicBezTo>
                      <a:pt x="389" y="183"/>
                      <a:pt x="389" y="187"/>
                      <a:pt x="389" y="192"/>
                    </a:cubicBezTo>
                    <a:lnTo>
                      <a:pt x="389" y="192"/>
                    </a:lnTo>
                    <a:cubicBezTo>
                      <a:pt x="391" y="196"/>
                      <a:pt x="393" y="200"/>
                      <a:pt x="395" y="203"/>
                    </a:cubicBezTo>
                    <a:lnTo>
                      <a:pt x="452" y="276"/>
                    </a:lnTo>
                    <a:lnTo>
                      <a:pt x="452" y="276"/>
                    </a:lnTo>
                    <a:cubicBezTo>
                      <a:pt x="463" y="289"/>
                      <a:pt x="465" y="308"/>
                      <a:pt x="457" y="324"/>
                    </a:cubicBezTo>
                    <a:lnTo>
                      <a:pt x="457" y="324"/>
                    </a:lnTo>
                    <a:cubicBezTo>
                      <a:pt x="450" y="339"/>
                      <a:pt x="434" y="349"/>
                      <a:pt x="417" y="349"/>
                    </a:cubicBezTo>
                    <a:lnTo>
                      <a:pt x="325" y="351"/>
                    </a:lnTo>
                    <a:lnTo>
                      <a:pt x="325" y="351"/>
                    </a:lnTo>
                    <a:cubicBezTo>
                      <a:pt x="321" y="351"/>
                      <a:pt x="316" y="352"/>
                      <a:pt x="313" y="354"/>
                    </a:cubicBezTo>
                    <a:lnTo>
                      <a:pt x="313" y="354"/>
                    </a:lnTo>
                    <a:cubicBezTo>
                      <a:pt x="309" y="356"/>
                      <a:pt x="306" y="359"/>
                      <a:pt x="303" y="362"/>
                    </a:cubicBezTo>
                    <a:lnTo>
                      <a:pt x="252" y="438"/>
                    </a:lnTo>
                    <a:lnTo>
                      <a:pt x="252" y="438"/>
                    </a:lnTo>
                    <a:cubicBezTo>
                      <a:pt x="244" y="452"/>
                      <a:pt x="230" y="459"/>
                      <a:pt x="214" y="4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99">
                <a:extLst>
                  <a:ext uri="{FF2B5EF4-FFF2-40B4-BE49-F238E27FC236}">
                    <a16:creationId xmlns:a16="http://schemas.microsoft.com/office/drawing/2014/main" id="{EF4E5958-55D8-4E36-916C-6BD9D7D3A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9897" y="5201841"/>
                <a:ext cx="402903" cy="398914"/>
              </a:xfrm>
              <a:custGeom>
                <a:avLst/>
                <a:gdLst>
                  <a:gd name="T0" fmla="*/ 140 w 445"/>
                  <a:gd name="T1" fmla="*/ 113 h 443"/>
                  <a:gd name="T2" fmla="*/ 154 w 445"/>
                  <a:gd name="T3" fmla="*/ 70 h 443"/>
                  <a:gd name="T4" fmla="*/ 168 w 445"/>
                  <a:gd name="T5" fmla="*/ 27 h 443"/>
                  <a:gd name="T6" fmla="*/ 168 w 445"/>
                  <a:gd name="T7" fmla="*/ 27 h 443"/>
                  <a:gd name="T8" fmla="*/ 197 w 445"/>
                  <a:gd name="T9" fmla="*/ 2 h 443"/>
                  <a:gd name="T10" fmla="*/ 197 w 445"/>
                  <a:gd name="T11" fmla="*/ 2 h 443"/>
                  <a:gd name="T12" fmla="*/ 232 w 445"/>
                  <a:gd name="T13" fmla="*/ 17 h 443"/>
                  <a:gd name="T14" fmla="*/ 259 w 445"/>
                  <a:gd name="T15" fmla="*/ 55 h 443"/>
                  <a:gd name="T16" fmla="*/ 284 w 445"/>
                  <a:gd name="T17" fmla="*/ 93 h 443"/>
                  <a:gd name="T18" fmla="*/ 284 w 445"/>
                  <a:gd name="T19" fmla="*/ 93 h 443"/>
                  <a:gd name="T20" fmla="*/ 297 w 445"/>
                  <a:gd name="T21" fmla="*/ 104 h 443"/>
                  <a:gd name="T22" fmla="*/ 297 w 445"/>
                  <a:gd name="T23" fmla="*/ 104 h 443"/>
                  <a:gd name="T24" fmla="*/ 314 w 445"/>
                  <a:gd name="T25" fmla="*/ 109 h 443"/>
                  <a:gd name="T26" fmla="*/ 360 w 445"/>
                  <a:gd name="T27" fmla="*/ 109 h 443"/>
                  <a:gd name="T28" fmla="*/ 405 w 445"/>
                  <a:gd name="T29" fmla="*/ 109 h 443"/>
                  <a:gd name="T30" fmla="*/ 405 w 445"/>
                  <a:gd name="T31" fmla="*/ 109 h 443"/>
                  <a:gd name="T32" fmla="*/ 438 w 445"/>
                  <a:gd name="T33" fmla="*/ 130 h 443"/>
                  <a:gd name="T34" fmla="*/ 438 w 445"/>
                  <a:gd name="T35" fmla="*/ 130 h 443"/>
                  <a:gd name="T36" fmla="*/ 434 w 445"/>
                  <a:gd name="T37" fmla="*/ 167 h 443"/>
                  <a:gd name="T38" fmla="*/ 406 w 445"/>
                  <a:gd name="T39" fmla="*/ 204 h 443"/>
                  <a:gd name="T40" fmla="*/ 378 w 445"/>
                  <a:gd name="T41" fmla="*/ 240 h 443"/>
                  <a:gd name="T42" fmla="*/ 378 w 445"/>
                  <a:gd name="T43" fmla="*/ 240 h 443"/>
                  <a:gd name="T44" fmla="*/ 371 w 445"/>
                  <a:gd name="T45" fmla="*/ 256 h 443"/>
                  <a:gd name="T46" fmla="*/ 371 w 445"/>
                  <a:gd name="T47" fmla="*/ 256 h 443"/>
                  <a:gd name="T48" fmla="*/ 372 w 445"/>
                  <a:gd name="T49" fmla="*/ 272 h 443"/>
                  <a:gd name="T50" fmla="*/ 386 w 445"/>
                  <a:gd name="T51" fmla="*/ 316 h 443"/>
                  <a:gd name="T52" fmla="*/ 401 w 445"/>
                  <a:gd name="T53" fmla="*/ 360 h 443"/>
                  <a:gd name="T54" fmla="*/ 401 w 445"/>
                  <a:gd name="T55" fmla="*/ 360 h 443"/>
                  <a:gd name="T56" fmla="*/ 392 w 445"/>
                  <a:gd name="T57" fmla="*/ 397 h 443"/>
                  <a:gd name="T58" fmla="*/ 392 w 445"/>
                  <a:gd name="T59" fmla="*/ 397 h 443"/>
                  <a:gd name="T60" fmla="*/ 354 w 445"/>
                  <a:gd name="T61" fmla="*/ 406 h 443"/>
                  <a:gd name="T62" fmla="*/ 311 w 445"/>
                  <a:gd name="T63" fmla="*/ 390 h 443"/>
                  <a:gd name="T64" fmla="*/ 268 w 445"/>
                  <a:gd name="T65" fmla="*/ 375 h 443"/>
                  <a:gd name="T66" fmla="*/ 268 w 445"/>
                  <a:gd name="T67" fmla="*/ 375 h 443"/>
                  <a:gd name="T68" fmla="*/ 250 w 445"/>
                  <a:gd name="T69" fmla="*/ 373 h 443"/>
                  <a:gd name="T70" fmla="*/ 250 w 445"/>
                  <a:gd name="T71" fmla="*/ 373 h 443"/>
                  <a:gd name="T72" fmla="*/ 234 w 445"/>
                  <a:gd name="T73" fmla="*/ 379 h 443"/>
                  <a:gd name="T74" fmla="*/ 197 w 445"/>
                  <a:gd name="T75" fmla="*/ 406 h 443"/>
                  <a:gd name="T76" fmla="*/ 160 w 445"/>
                  <a:gd name="T77" fmla="*/ 433 h 443"/>
                  <a:gd name="T78" fmla="*/ 160 w 445"/>
                  <a:gd name="T79" fmla="*/ 433 h 443"/>
                  <a:gd name="T80" fmla="*/ 122 w 445"/>
                  <a:gd name="T81" fmla="*/ 436 h 443"/>
                  <a:gd name="T82" fmla="*/ 122 w 445"/>
                  <a:gd name="T83" fmla="*/ 436 h 443"/>
                  <a:gd name="T84" fmla="*/ 103 w 445"/>
                  <a:gd name="T85" fmla="*/ 402 h 443"/>
                  <a:gd name="T86" fmla="*/ 104 w 445"/>
                  <a:gd name="T87" fmla="*/ 357 h 443"/>
                  <a:gd name="T88" fmla="*/ 105 w 445"/>
                  <a:gd name="T89" fmla="*/ 311 h 443"/>
                  <a:gd name="T90" fmla="*/ 105 w 445"/>
                  <a:gd name="T91" fmla="*/ 311 h 443"/>
                  <a:gd name="T92" fmla="*/ 102 w 445"/>
                  <a:gd name="T93" fmla="*/ 294 h 443"/>
                  <a:gd name="T94" fmla="*/ 102 w 445"/>
                  <a:gd name="T95" fmla="*/ 294 h 443"/>
                  <a:gd name="T96" fmla="*/ 90 w 445"/>
                  <a:gd name="T97" fmla="*/ 281 h 443"/>
                  <a:gd name="T98" fmla="*/ 54 w 445"/>
                  <a:gd name="T99" fmla="*/ 254 h 443"/>
                  <a:gd name="T100" fmla="*/ 17 w 445"/>
                  <a:gd name="T101" fmla="*/ 227 h 443"/>
                  <a:gd name="T102" fmla="*/ 17 w 445"/>
                  <a:gd name="T103" fmla="*/ 227 h 443"/>
                  <a:gd name="T104" fmla="*/ 2 w 445"/>
                  <a:gd name="T105" fmla="*/ 192 h 443"/>
                  <a:gd name="T106" fmla="*/ 2 w 445"/>
                  <a:gd name="T107" fmla="*/ 192 h 443"/>
                  <a:gd name="T108" fmla="*/ 28 w 445"/>
                  <a:gd name="T109" fmla="*/ 163 h 443"/>
                  <a:gd name="T110" fmla="*/ 72 w 445"/>
                  <a:gd name="T111" fmla="*/ 149 h 443"/>
                  <a:gd name="T112" fmla="*/ 115 w 445"/>
                  <a:gd name="T113" fmla="*/ 137 h 443"/>
                  <a:gd name="T114" fmla="*/ 115 w 445"/>
                  <a:gd name="T115" fmla="*/ 137 h 443"/>
                  <a:gd name="T116" fmla="*/ 131 w 445"/>
                  <a:gd name="T117" fmla="*/ 128 h 443"/>
                  <a:gd name="T118" fmla="*/ 131 w 445"/>
                  <a:gd name="T119" fmla="*/ 128 h 443"/>
                  <a:gd name="T120" fmla="*/ 140 w 445"/>
                  <a:gd name="T121" fmla="*/ 11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5" h="443">
                    <a:moveTo>
                      <a:pt x="140" y="113"/>
                    </a:moveTo>
                    <a:lnTo>
                      <a:pt x="154" y="70"/>
                    </a:lnTo>
                    <a:lnTo>
                      <a:pt x="168" y="27"/>
                    </a:lnTo>
                    <a:lnTo>
                      <a:pt x="168" y="27"/>
                    </a:lnTo>
                    <a:cubicBezTo>
                      <a:pt x="173" y="12"/>
                      <a:pt x="184" y="4"/>
                      <a:pt x="197" y="2"/>
                    </a:cubicBezTo>
                    <a:lnTo>
                      <a:pt x="197" y="2"/>
                    </a:lnTo>
                    <a:cubicBezTo>
                      <a:pt x="211" y="0"/>
                      <a:pt x="224" y="5"/>
                      <a:pt x="232" y="17"/>
                    </a:cubicBezTo>
                    <a:lnTo>
                      <a:pt x="259" y="55"/>
                    </a:lnTo>
                    <a:lnTo>
                      <a:pt x="284" y="93"/>
                    </a:lnTo>
                    <a:lnTo>
                      <a:pt x="284" y="93"/>
                    </a:lnTo>
                    <a:cubicBezTo>
                      <a:pt x="287" y="97"/>
                      <a:pt x="292" y="102"/>
                      <a:pt x="297" y="104"/>
                    </a:cubicBezTo>
                    <a:lnTo>
                      <a:pt x="297" y="104"/>
                    </a:lnTo>
                    <a:cubicBezTo>
                      <a:pt x="302" y="107"/>
                      <a:pt x="308" y="109"/>
                      <a:pt x="314" y="109"/>
                    </a:cubicBezTo>
                    <a:lnTo>
                      <a:pt x="360" y="109"/>
                    </a:lnTo>
                    <a:lnTo>
                      <a:pt x="405" y="109"/>
                    </a:lnTo>
                    <a:lnTo>
                      <a:pt x="405" y="109"/>
                    </a:lnTo>
                    <a:cubicBezTo>
                      <a:pt x="420" y="109"/>
                      <a:pt x="432" y="118"/>
                      <a:pt x="438" y="130"/>
                    </a:cubicBezTo>
                    <a:lnTo>
                      <a:pt x="438" y="130"/>
                    </a:lnTo>
                    <a:cubicBezTo>
                      <a:pt x="444" y="140"/>
                      <a:pt x="443" y="155"/>
                      <a:pt x="434" y="167"/>
                    </a:cubicBezTo>
                    <a:lnTo>
                      <a:pt x="406" y="204"/>
                    </a:lnTo>
                    <a:lnTo>
                      <a:pt x="378" y="240"/>
                    </a:lnTo>
                    <a:lnTo>
                      <a:pt x="378" y="240"/>
                    </a:lnTo>
                    <a:cubicBezTo>
                      <a:pt x="375" y="244"/>
                      <a:pt x="372" y="250"/>
                      <a:pt x="371" y="256"/>
                    </a:cubicBezTo>
                    <a:lnTo>
                      <a:pt x="371" y="256"/>
                    </a:lnTo>
                    <a:cubicBezTo>
                      <a:pt x="370" y="262"/>
                      <a:pt x="370" y="268"/>
                      <a:pt x="372" y="272"/>
                    </a:cubicBezTo>
                    <a:lnTo>
                      <a:pt x="386" y="316"/>
                    </a:lnTo>
                    <a:lnTo>
                      <a:pt x="401" y="360"/>
                    </a:lnTo>
                    <a:lnTo>
                      <a:pt x="401" y="360"/>
                    </a:lnTo>
                    <a:cubicBezTo>
                      <a:pt x="405" y="375"/>
                      <a:pt x="401" y="388"/>
                      <a:pt x="392" y="397"/>
                    </a:cubicBezTo>
                    <a:lnTo>
                      <a:pt x="392" y="397"/>
                    </a:lnTo>
                    <a:cubicBezTo>
                      <a:pt x="382" y="406"/>
                      <a:pt x="368" y="410"/>
                      <a:pt x="354" y="406"/>
                    </a:cubicBezTo>
                    <a:lnTo>
                      <a:pt x="311" y="390"/>
                    </a:lnTo>
                    <a:lnTo>
                      <a:pt x="268" y="375"/>
                    </a:lnTo>
                    <a:lnTo>
                      <a:pt x="268" y="375"/>
                    </a:lnTo>
                    <a:cubicBezTo>
                      <a:pt x="262" y="373"/>
                      <a:pt x="256" y="372"/>
                      <a:pt x="250" y="373"/>
                    </a:cubicBezTo>
                    <a:lnTo>
                      <a:pt x="250" y="373"/>
                    </a:lnTo>
                    <a:cubicBezTo>
                      <a:pt x="245" y="373"/>
                      <a:pt x="239" y="376"/>
                      <a:pt x="234" y="379"/>
                    </a:cubicBezTo>
                    <a:lnTo>
                      <a:pt x="197" y="406"/>
                    </a:lnTo>
                    <a:lnTo>
                      <a:pt x="160" y="433"/>
                    </a:lnTo>
                    <a:lnTo>
                      <a:pt x="160" y="433"/>
                    </a:lnTo>
                    <a:cubicBezTo>
                      <a:pt x="148" y="442"/>
                      <a:pt x="134" y="442"/>
                      <a:pt x="122" y="436"/>
                    </a:cubicBezTo>
                    <a:lnTo>
                      <a:pt x="122" y="436"/>
                    </a:lnTo>
                    <a:cubicBezTo>
                      <a:pt x="110" y="429"/>
                      <a:pt x="103" y="417"/>
                      <a:pt x="103" y="402"/>
                    </a:cubicBezTo>
                    <a:lnTo>
                      <a:pt x="104" y="357"/>
                    </a:lnTo>
                    <a:lnTo>
                      <a:pt x="105" y="311"/>
                    </a:lnTo>
                    <a:lnTo>
                      <a:pt x="105" y="311"/>
                    </a:lnTo>
                    <a:cubicBezTo>
                      <a:pt x="105" y="305"/>
                      <a:pt x="104" y="299"/>
                      <a:pt x="102" y="294"/>
                    </a:cubicBezTo>
                    <a:lnTo>
                      <a:pt x="102" y="294"/>
                    </a:lnTo>
                    <a:cubicBezTo>
                      <a:pt x="100" y="289"/>
                      <a:pt x="95" y="284"/>
                      <a:pt x="90" y="281"/>
                    </a:cubicBezTo>
                    <a:lnTo>
                      <a:pt x="54" y="254"/>
                    </a:lnTo>
                    <a:lnTo>
                      <a:pt x="17" y="227"/>
                    </a:lnTo>
                    <a:lnTo>
                      <a:pt x="17" y="227"/>
                    </a:lnTo>
                    <a:cubicBezTo>
                      <a:pt x="4" y="218"/>
                      <a:pt x="0" y="204"/>
                      <a:pt x="2" y="192"/>
                    </a:cubicBezTo>
                    <a:lnTo>
                      <a:pt x="2" y="192"/>
                    </a:lnTo>
                    <a:cubicBezTo>
                      <a:pt x="4" y="179"/>
                      <a:pt x="14" y="167"/>
                      <a:pt x="28" y="163"/>
                    </a:cubicBezTo>
                    <a:lnTo>
                      <a:pt x="72" y="149"/>
                    </a:lnTo>
                    <a:lnTo>
                      <a:pt x="115" y="137"/>
                    </a:lnTo>
                    <a:lnTo>
                      <a:pt x="115" y="137"/>
                    </a:lnTo>
                    <a:cubicBezTo>
                      <a:pt x="121" y="135"/>
                      <a:pt x="126" y="132"/>
                      <a:pt x="131" y="128"/>
                    </a:cubicBezTo>
                    <a:lnTo>
                      <a:pt x="131" y="128"/>
                    </a:lnTo>
                    <a:cubicBezTo>
                      <a:pt x="135" y="124"/>
                      <a:pt x="138" y="119"/>
                      <a:pt x="140" y="1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00">
                <a:extLst>
                  <a:ext uri="{FF2B5EF4-FFF2-40B4-BE49-F238E27FC236}">
                    <a16:creationId xmlns:a16="http://schemas.microsoft.com/office/drawing/2014/main" id="{363984AE-7699-4443-8F82-E6E2450B0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1919" y="5189875"/>
                <a:ext cx="418859" cy="414871"/>
              </a:xfrm>
              <a:custGeom>
                <a:avLst/>
                <a:gdLst>
                  <a:gd name="T0" fmla="*/ 150 w 465"/>
                  <a:gd name="T1" fmla="*/ 123 h 460"/>
                  <a:gd name="T2" fmla="*/ 213 w 465"/>
                  <a:gd name="T3" fmla="*/ 21 h 460"/>
                  <a:gd name="T4" fmla="*/ 209 w 465"/>
                  <a:gd name="T5" fmla="*/ 21 h 460"/>
                  <a:gd name="T6" fmla="*/ 158 w 465"/>
                  <a:gd name="T7" fmla="*/ 127 h 460"/>
                  <a:gd name="T8" fmla="*/ 158 w 465"/>
                  <a:gd name="T9" fmla="*/ 127 h 460"/>
                  <a:gd name="T10" fmla="*/ 147 w 465"/>
                  <a:gd name="T11" fmla="*/ 145 h 460"/>
                  <a:gd name="T12" fmla="*/ 40 w 465"/>
                  <a:gd name="T13" fmla="*/ 181 h 460"/>
                  <a:gd name="T14" fmla="*/ 22 w 465"/>
                  <a:gd name="T15" fmla="*/ 203 h 460"/>
                  <a:gd name="T16" fmla="*/ 32 w 465"/>
                  <a:gd name="T17" fmla="*/ 230 h 460"/>
                  <a:gd name="T18" fmla="*/ 106 w 465"/>
                  <a:gd name="T19" fmla="*/ 284 h 460"/>
                  <a:gd name="T20" fmla="*/ 120 w 465"/>
                  <a:gd name="T21" fmla="*/ 300 h 460"/>
                  <a:gd name="T22" fmla="*/ 122 w 465"/>
                  <a:gd name="T23" fmla="*/ 413 h 460"/>
                  <a:gd name="T24" fmla="*/ 136 w 465"/>
                  <a:gd name="T25" fmla="*/ 438 h 460"/>
                  <a:gd name="T26" fmla="*/ 165 w 465"/>
                  <a:gd name="T27" fmla="*/ 435 h 460"/>
                  <a:gd name="T28" fmla="*/ 239 w 465"/>
                  <a:gd name="T29" fmla="*/ 382 h 460"/>
                  <a:gd name="T30" fmla="*/ 259 w 465"/>
                  <a:gd name="T31" fmla="*/ 374 h 460"/>
                  <a:gd name="T32" fmla="*/ 367 w 465"/>
                  <a:gd name="T33" fmla="*/ 407 h 460"/>
                  <a:gd name="T34" fmla="*/ 395 w 465"/>
                  <a:gd name="T35" fmla="*/ 401 h 460"/>
                  <a:gd name="T36" fmla="*/ 402 w 465"/>
                  <a:gd name="T37" fmla="*/ 373 h 460"/>
                  <a:gd name="T38" fmla="*/ 374 w 465"/>
                  <a:gd name="T39" fmla="*/ 286 h 460"/>
                  <a:gd name="T40" fmla="*/ 372 w 465"/>
                  <a:gd name="T41" fmla="*/ 264 h 460"/>
                  <a:gd name="T42" fmla="*/ 437 w 465"/>
                  <a:gd name="T43" fmla="*/ 171 h 460"/>
                  <a:gd name="T44" fmla="*/ 439 w 465"/>
                  <a:gd name="T45" fmla="*/ 144 h 460"/>
                  <a:gd name="T46" fmla="*/ 415 w 465"/>
                  <a:gd name="T47" fmla="*/ 128 h 460"/>
                  <a:gd name="T48" fmla="*/ 324 w 465"/>
                  <a:gd name="T49" fmla="*/ 128 h 460"/>
                  <a:gd name="T50" fmla="*/ 303 w 465"/>
                  <a:gd name="T51" fmla="*/ 123 h 460"/>
                  <a:gd name="T52" fmla="*/ 235 w 465"/>
                  <a:gd name="T53" fmla="*/ 33 h 460"/>
                  <a:gd name="T54" fmla="*/ 213 w 465"/>
                  <a:gd name="T55" fmla="*/ 21 h 460"/>
                  <a:gd name="T56" fmla="*/ 149 w 465"/>
                  <a:gd name="T57" fmla="*/ 459 h 460"/>
                  <a:gd name="T58" fmla="*/ 128 w 465"/>
                  <a:gd name="T59" fmla="*/ 454 h 460"/>
                  <a:gd name="T60" fmla="*/ 106 w 465"/>
                  <a:gd name="T61" fmla="*/ 321 h 460"/>
                  <a:gd name="T62" fmla="*/ 104 w 465"/>
                  <a:gd name="T63" fmla="*/ 309 h 460"/>
                  <a:gd name="T64" fmla="*/ 95 w 465"/>
                  <a:gd name="T65" fmla="*/ 299 h 460"/>
                  <a:gd name="T66" fmla="*/ 21 w 465"/>
                  <a:gd name="T67" fmla="*/ 245 h 460"/>
                  <a:gd name="T68" fmla="*/ 3 w 465"/>
                  <a:gd name="T69" fmla="*/ 200 h 460"/>
                  <a:gd name="T70" fmla="*/ 123 w 465"/>
                  <a:gd name="T71" fmla="*/ 138 h 460"/>
                  <a:gd name="T72" fmla="*/ 134 w 465"/>
                  <a:gd name="T73" fmla="*/ 132 h 460"/>
                  <a:gd name="T74" fmla="*/ 141 w 465"/>
                  <a:gd name="T75" fmla="*/ 121 h 460"/>
                  <a:gd name="T76" fmla="*/ 169 w 465"/>
                  <a:gd name="T77" fmla="*/ 33 h 460"/>
                  <a:gd name="T78" fmla="*/ 206 w 465"/>
                  <a:gd name="T79" fmla="*/ 3 h 460"/>
                  <a:gd name="T80" fmla="*/ 302 w 465"/>
                  <a:gd name="T81" fmla="*/ 97 h 460"/>
                  <a:gd name="T82" fmla="*/ 312 w 465"/>
                  <a:gd name="T83" fmla="*/ 106 h 460"/>
                  <a:gd name="T84" fmla="*/ 324 w 465"/>
                  <a:gd name="T85" fmla="*/ 109 h 460"/>
                  <a:gd name="T86" fmla="*/ 415 w 465"/>
                  <a:gd name="T87" fmla="*/ 109 h 460"/>
                  <a:gd name="T88" fmla="*/ 456 w 465"/>
                  <a:gd name="T89" fmla="*/ 135 h 460"/>
                  <a:gd name="T90" fmla="*/ 396 w 465"/>
                  <a:gd name="T91" fmla="*/ 256 h 460"/>
                  <a:gd name="T92" fmla="*/ 390 w 465"/>
                  <a:gd name="T93" fmla="*/ 267 h 460"/>
                  <a:gd name="T94" fmla="*/ 392 w 465"/>
                  <a:gd name="T95" fmla="*/ 280 h 460"/>
                  <a:gd name="T96" fmla="*/ 419 w 465"/>
                  <a:gd name="T97" fmla="*/ 367 h 460"/>
                  <a:gd name="T98" fmla="*/ 408 w 465"/>
                  <a:gd name="T99" fmla="*/ 414 h 460"/>
                  <a:gd name="T100" fmla="*/ 274 w 465"/>
                  <a:gd name="T101" fmla="*/ 394 h 460"/>
                  <a:gd name="T102" fmla="*/ 262 w 465"/>
                  <a:gd name="T103" fmla="*/ 392 h 460"/>
                  <a:gd name="T104" fmla="*/ 250 w 465"/>
                  <a:gd name="T105" fmla="*/ 397 h 460"/>
                  <a:gd name="T106" fmla="*/ 176 w 465"/>
                  <a:gd name="T107" fmla="*/ 451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5" h="460">
                    <a:moveTo>
                      <a:pt x="150" y="123"/>
                    </a:moveTo>
                    <a:lnTo>
                      <a:pt x="150" y="123"/>
                    </a:lnTo>
                    <a:close/>
                    <a:moveTo>
                      <a:pt x="213" y="21"/>
                    </a:moveTo>
                    <a:lnTo>
                      <a:pt x="213" y="21"/>
                    </a:lnTo>
                    <a:cubicBezTo>
                      <a:pt x="211" y="21"/>
                      <a:pt x="211" y="21"/>
                      <a:pt x="209" y="21"/>
                    </a:cubicBezTo>
                    <a:lnTo>
                      <a:pt x="209" y="21"/>
                    </a:lnTo>
                    <a:cubicBezTo>
                      <a:pt x="199" y="23"/>
                      <a:pt x="190" y="30"/>
                      <a:pt x="187" y="39"/>
                    </a:cubicBezTo>
                    <a:lnTo>
                      <a:pt x="158" y="127"/>
                    </a:lnTo>
                    <a:lnTo>
                      <a:pt x="158" y="127"/>
                    </a:lnTo>
                    <a:lnTo>
                      <a:pt x="158" y="127"/>
                    </a:lnTo>
                    <a:cubicBezTo>
                      <a:pt x="156" y="134"/>
                      <a:pt x="152" y="140"/>
                      <a:pt x="147" y="145"/>
                    </a:cubicBezTo>
                    <a:lnTo>
                      <a:pt x="147" y="145"/>
                    </a:lnTo>
                    <a:cubicBezTo>
                      <a:pt x="141" y="150"/>
                      <a:pt x="135" y="154"/>
                      <a:pt x="128" y="156"/>
                    </a:cubicBezTo>
                    <a:lnTo>
                      <a:pt x="40" y="181"/>
                    </a:lnTo>
                    <a:lnTo>
                      <a:pt x="40" y="181"/>
                    </a:lnTo>
                    <a:cubicBezTo>
                      <a:pt x="30" y="185"/>
                      <a:pt x="24" y="193"/>
                      <a:pt x="22" y="203"/>
                    </a:cubicBezTo>
                    <a:lnTo>
                      <a:pt x="22" y="203"/>
                    </a:lnTo>
                    <a:cubicBezTo>
                      <a:pt x="20" y="214"/>
                      <a:pt x="24" y="223"/>
                      <a:pt x="32" y="230"/>
                    </a:cubicBezTo>
                    <a:lnTo>
                      <a:pt x="106" y="284"/>
                    </a:lnTo>
                    <a:lnTo>
                      <a:pt x="106" y="284"/>
                    </a:lnTo>
                    <a:cubicBezTo>
                      <a:pt x="112" y="288"/>
                      <a:pt x="117" y="294"/>
                      <a:pt x="120" y="300"/>
                    </a:cubicBezTo>
                    <a:lnTo>
                      <a:pt x="120" y="300"/>
                    </a:lnTo>
                    <a:cubicBezTo>
                      <a:pt x="124" y="307"/>
                      <a:pt x="125" y="314"/>
                      <a:pt x="125" y="321"/>
                    </a:cubicBezTo>
                    <a:lnTo>
                      <a:pt x="122" y="413"/>
                    </a:lnTo>
                    <a:lnTo>
                      <a:pt x="122" y="413"/>
                    </a:lnTo>
                    <a:cubicBezTo>
                      <a:pt x="122" y="423"/>
                      <a:pt x="127" y="432"/>
                      <a:pt x="136" y="438"/>
                    </a:cubicBezTo>
                    <a:lnTo>
                      <a:pt x="136" y="438"/>
                    </a:lnTo>
                    <a:cubicBezTo>
                      <a:pt x="146" y="443"/>
                      <a:pt x="156" y="442"/>
                      <a:pt x="165" y="435"/>
                    </a:cubicBezTo>
                    <a:lnTo>
                      <a:pt x="239" y="382"/>
                    </a:lnTo>
                    <a:lnTo>
                      <a:pt x="239" y="382"/>
                    </a:lnTo>
                    <a:cubicBezTo>
                      <a:pt x="245" y="378"/>
                      <a:pt x="252" y="374"/>
                      <a:pt x="259" y="374"/>
                    </a:cubicBezTo>
                    <a:lnTo>
                      <a:pt x="259" y="374"/>
                    </a:lnTo>
                    <a:cubicBezTo>
                      <a:pt x="267" y="373"/>
                      <a:pt x="274" y="374"/>
                      <a:pt x="281" y="376"/>
                    </a:cubicBezTo>
                    <a:lnTo>
                      <a:pt x="367" y="407"/>
                    </a:lnTo>
                    <a:lnTo>
                      <a:pt x="367" y="407"/>
                    </a:lnTo>
                    <a:cubicBezTo>
                      <a:pt x="377" y="410"/>
                      <a:pt x="387" y="407"/>
                      <a:pt x="395" y="401"/>
                    </a:cubicBezTo>
                    <a:lnTo>
                      <a:pt x="395" y="401"/>
                    </a:lnTo>
                    <a:cubicBezTo>
                      <a:pt x="402" y="393"/>
                      <a:pt x="405" y="383"/>
                      <a:pt x="402" y="373"/>
                    </a:cubicBezTo>
                    <a:lnTo>
                      <a:pt x="374" y="286"/>
                    </a:lnTo>
                    <a:lnTo>
                      <a:pt x="374" y="286"/>
                    </a:lnTo>
                    <a:cubicBezTo>
                      <a:pt x="371" y="278"/>
                      <a:pt x="370" y="272"/>
                      <a:pt x="372" y="264"/>
                    </a:cubicBezTo>
                    <a:lnTo>
                      <a:pt x="372" y="264"/>
                    </a:lnTo>
                    <a:cubicBezTo>
                      <a:pt x="373" y="257"/>
                      <a:pt x="376" y="250"/>
                      <a:pt x="380" y="244"/>
                    </a:cubicBezTo>
                    <a:lnTo>
                      <a:pt x="437" y="171"/>
                    </a:lnTo>
                    <a:lnTo>
                      <a:pt x="437" y="171"/>
                    </a:lnTo>
                    <a:cubicBezTo>
                      <a:pt x="443" y="163"/>
                      <a:pt x="444" y="153"/>
                      <a:pt x="439" y="144"/>
                    </a:cubicBezTo>
                    <a:lnTo>
                      <a:pt x="439" y="144"/>
                    </a:lnTo>
                    <a:cubicBezTo>
                      <a:pt x="435" y="134"/>
                      <a:pt x="426" y="128"/>
                      <a:pt x="415" y="128"/>
                    </a:cubicBezTo>
                    <a:lnTo>
                      <a:pt x="324" y="128"/>
                    </a:lnTo>
                    <a:lnTo>
                      <a:pt x="324" y="128"/>
                    </a:lnTo>
                    <a:cubicBezTo>
                      <a:pt x="316" y="128"/>
                      <a:pt x="309" y="126"/>
                      <a:pt x="303" y="123"/>
                    </a:cubicBezTo>
                    <a:lnTo>
                      <a:pt x="303" y="123"/>
                    </a:lnTo>
                    <a:cubicBezTo>
                      <a:pt x="296" y="119"/>
                      <a:pt x="291" y="114"/>
                      <a:pt x="286" y="108"/>
                    </a:cubicBezTo>
                    <a:lnTo>
                      <a:pt x="235" y="33"/>
                    </a:lnTo>
                    <a:lnTo>
                      <a:pt x="235" y="33"/>
                    </a:lnTo>
                    <a:cubicBezTo>
                      <a:pt x="230" y="25"/>
                      <a:pt x="221" y="21"/>
                      <a:pt x="213" y="21"/>
                    </a:cubicBezTo>
                    <a:close/>
                    <a:moveTo>
                      <a:pt x="149" y="459"/>
                    </a:moveTo>
                    <a:lnTo>
                      <a:pt x="149" y="459"/>
                    </a:lnTo>
                    <a:cubicBezTo>
                      <a:pt x="142" y="459"/>
                      <a:pt x="135" y="458"/>
                      <a:pt x="128" y="454"/>
                    </a:cubicBezTo>
                    <a:lnTo>
                      <a:pt x="128" y="454"/>
                    </a:lnTo>
                    <a:cubicBezTo>
                      <a:pt x="112" y="446"/>
                      <a:pt x="103" y="430"/>
                      <a:pt x="104" y="412"/>
                    </a:cubicBezTo>
                    <a:lnTo>
                      <a:pt x="106" y="321"/>
                    </a:lnTo>
                    <a:lnTo>
                      <a:pt x="106" y="321"/>
                    </a:lnTo>
                    <a:cubicBezTo>
                      <a:pt x="106" y="316"/>
                      <a:pt x="105" y="312"/>
                      <a:pt x="104" y="309"/>
                    </a:cubicBezTo>
                    <a:lnTo>
                      <a:pt x="104" y="309"/>
                    </a:lnTo>
                    <a:cubicBezTo>
                      <a:pt x="101" y="304"/>
                      <a:pt x="98" y="301"/>
                      <a:pt x="95" y="299"/>
                    </a:cubicBezTo>
                    <a:lnTo>
                      <a:pt x="21" y="245"/>
                    </a:lnTo>
                    <a:lnTo>
                      <a:pt x="21" y="245"/>
                    </a:lnTo>
                    <a:cubicBezTo>
                      <a:pt x="6" y="235"/>
                      <a:pt x="0" y="217"/>
                      <a:pt x="3" y="200"/>
                    </a:cubicBezTo>
                    <a:lnTo>
                      <a:pt x="3" y="200"/>
                    </a:lnTo>
                    <a:cubicBezTo>
                      <a:pt x="6" y="183"/>
                      <a:pt x="18" y="169"/>
                      <a:pt x="35" y="164"/>
                    </a:cubicBezTo>
                    <a:lnTo>
                      <a:pt x="123" y="138"/>
                    </a:lnTo>
                    <a:lnTo>
                      <a:pt x="123" y="138"/>
                    </a:lnTo>
                    <a:cubicBezTo>
                      <a:pt x="127" y="137"/>
                      <a:pt x="130" y="134"/>
                      <a:pt x="134" y="132"/>
                    </a:cubicBezTo>
                    <a:lnTo>
                      <a:pt x="134" y="132"/>
                    </a:lnTo>
                    <a:cubicBezTo>
                      <a:pt x="137" y="128"/>
                      <a:pt x="140" y="125"/>
                      <a:pt x="141" y="121"/>
                    </a:cubicBezTo>
                    <a:lnTo>
                      <a:pt x="169" y="33"/>
                    </a:lnTo>
                    <a:lnTo>
                      <a:pt x="169" y="33"/>
                    </a:lnTo>
                    <a:cubicBezTo>
                      <a:pt x="174" y="17"/>
                      <a:pt x="188" y="6"/>
                      <a:pt x="206" y="3"/>
                    </a:cubicBezTo>
                    <a:lnTo>
                      <a:pt x="206" y="3"/>
                    </a:lnTo>
                    <a:cubicBezTo>
                      <a:pt x="223" y="0"/>
                      <a:pt x="241" y="7"/>
                      <a:pt x="250" y="22"/>
                    </a:cubicBezTo>
                    <a:lnTo>
                      <a:pt x="302" y="97"/>
                    </a:lnTo>
                    <a:lnTo>
                      <a:pt x="302" y="97"/>
                    </a:lnTo>
                    <a:cubicBezTo>
                      <a:pt x="305" y="101"/>
                      <a:pt x="308" y="104"/>
                      <a:pt x="312" y="106"/>
                    </a:cubicBezTo>
                    <a:lnTo>
                      <a:pt x="312" y="106"/>
                    </a:lnTo>
                    <a:cubicBezTo>
                      <a:pt x="316" y="108"/>
                      <a:pt x="320" y="109"/>
                      <a:pt x="324" y="109"/>
                    </a:cubicBezTo>
                    <a:lnTo>
                      <a:pt x="415" y="109"/>
                    </a:lnTo>
                    <a:lnTo>
                      <a:pt x="415" y="109"/>
                    </a:lnTo>
                    <a:cubicBezTo>
                      <a:pt x="433" y="109"/>
                      <a:pt x="449" y="119"/>
                      <a:pt x="456" y="135"/>
                    </a:cubicBezTo>
                    <a:lnTo>
                      <a:pt x="456" y="135"/>
                    </a:lnTo>
                    <a:cubicBezTo>
                      <a:pt x="464" y="150"/>
                      <a:pt x="462" y="169"/>
                      <a:pt x="451" y="183"/>
                    </a:cubicBezTo>
                    <a:lnTo>
                      <a:pt x="396" y="256"/>
                    </a:lnTo>
                    <a:lnTo>
                      <a:pt x="396" y="256"/>
                    </a:lnTo>
                    <a:cubicBezTo>
                      <a:pt x="393" y="259"/>
                      <a:pt x="392" y="263"/>
                      <a:pt x="390" y="267"/>
                    </a:cubicBezTo>
                    <a:lnTo>
                      <a:pt x="390" y="267"/>
                    </a:lnTo>
                    <a:cubicBezTo>
                      <a:pt x="390" y="272"/>
                      <a:pt x="390" y="276"/>
                      <a:pt x="392" y="280"/>
                    </a:cubicBezTo>
                    <a:lnTo>
                      <a:pt x="419" y="367"/>
                    </a:lnTo>
                    <a:lnTo>
                      <a:pt x="419" y="367"/>
                    </a:lnTo>
                    <a:cubicBezTo>
                      <a:pt x="425" y="383"/>
                      <a:pt x="420" y="401"/>
                      <a:pt x="408" y="414"/>
                    </a:cubicBezTo>
                    <a:lnTo>
                      <a:pt x="408" y="414"/>
                    </a:lnTo>
                    <a:cubicBezTo>
                      <a:pt x="396" y="426"/>
                      <a:pt x="377" y="430"/>
                      <a:pt x="361" y="424"/>
                    </a:cubicBezTo>
                    <a:lnTo>
                      <a:pt x="274" y="394"/>
                    </a:lnTo>
                    <a:lnTo>
                      <a:pt x="274" y="394"/>
                    </a:lnTo>
                    <a:cubicBezTo>
                      <a:pt x="270" y="392"/>
                      <a:pt x="266" y="391"/>
                      <a:pt x="262" y="392"/>
                    </a:cubicBezTo>
                    <a:lnTo>
                      <a:pt x="262" y="392"/>
                    </a:lnTo>
                    <a:cubicBezTo>
                      <a:pt x="258" y="393"/>
                      <a:pt x="253" y="395"/>
                      <a:pt x="250" y="397"/>
                    </a:cubicBezTo>
                    <a:lnTo>
                      <a:pt x="176" y="451"/>
                    </a:lnTo>
                    <a:lnTo>
                      <a:pt x="176" y="451"/>
                    </a:lnTo>
                    <a:cubicBezTo>
                      <a:pt x="168" y="456"/>
                      <a:pt x="158" y="459"/>
                      <a:pt x="149" y="4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01">
                <a:extLst>
                  <a:ext uri="{FF2B5EF4-FFF2-40B4-BE49-F238E27FC236}">
                    <a16:creationId xmlns:a16="http://schemas.microsoft.com/office/drawing/2014/main" id="{2AD78B9D-A5B5-44ED-804B-A9D39E86C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8378" y="6526236"/>
                <a:ext cx="626295" cy="626296"/>
              </a:xfrm>
              <a:custGeom>
                <a:avLst/>
                <a:gdLst>
                  <a:gd name="T0" fmla="*/ 613 w 691"/>
                  <a:gd name="T1" fmla="*/ 483 h 691"/>
                  <a:gd name="T2" fmla="*/ 613 w 691"/>
                  <a:gd name="T3" fmla="*/ 483 h 691"/>
                  <a:gd name="T4" fmla="*/ 207 w 691"/>
                  <a:gd name="T5" fmla="*/ 613 h 691"/>
                  <a:gd name="T6" fmla="*/ 207 w 691"/>
                  <a:gd name="T7" fmla="*/ 613 h 691"/>
                  <a:gd name="T8" fmla="*/ 77 w 691"/>
                  <a:gd name="T9" fmla="*/ 208 h 691"/>
                  <a:gd name="T10" fmla="*/ 77 w 691"/>
                  <a:gd name="T11" fmla="*/ 208 h 691"/>
                  <a:gd name="T12" fmla="*/ 484 w 691"/>
                  <a:gd name="T13" fmla="*/ 77 h 691"/>
                  <a:gd name="T14" fmla="*/ 484 w 691"/>
                  <a:gd name="T15" fmla="*/ 77 h 691"/>
                  <a:gd name="T16" fmla="*/ 613 w 691"/>
                  <a:gd name="T17" fmla="*/ 483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1" h="691">
                    <a:moveTo>
                      <a:pt x="613" y="483"/>
                    </a:moveTo>
                    <a:lnTo>
                      <a:pt x="613" y="483"/>
                    </a:lnTo>
                    <a:cubicBezTo>
                      <a:pt x="538" y="631"/>
                      <a:pt x="355" y="690"/>
                      <a:pt x="207" y="613"/>
                    </a:cubicBezTo>
                    <a:lnTo>
                      <a:pt x="207" y="613"/>
                    </a:lnTo>
                    <a:cubicBezTo>
                      <a:pt x="58" y="537"/>
                      <a:pt x="0" y="356"/>
                      <a:pt x="77" y="208"/>
                    </a:cubicBezTo>
                    <a:lnTo>
                      <a:pt x="77" y="208"/>
                    </a:lnTo>
                    <a:cubicBezTo>
                      <a:pt x="153" y="58"/>
                      <a:pt x="336" y="0"/>
                      <a:pt x="484" y="77"/>
                    </a:cubicBezTo>
                    <a:lnTo>
                      <a:pt x="484" y="77"/>
                    </a:lnTo>
                    <a:cubicBezTo>
                      <a:pt x="632" y="153"/>
                      <a:pt x="690" y="336"/>
                      <a:pt x="613" y="4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02">
                <a:extLst>
                  <a:ext uri="{FF2B5EF4-FFF2-40B4-BE49-F238E27FC236}">
                    <a16:creationId xmlns:a16="http://schemas.microsoft.com/office/drawing/2014/main" id="{D0174C64-3639-482D-934C-1D6C6C7B7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8322" y="6550171"/>
                <a:ext cx="582416" cy="574436"/>
              </a:xfrm>
              <a:custGeom>
                <a:avLst/>
                <a:gdLst>
                  <a:gd name="T0" fmla="*/ 323 w 645"/>
                  <a:gd name="T1" fmla="*/ 28 h 633"/>
                  <a:gd name="T2" fmla="*/ 323 w 645"/>
                  <a:gd name="T3" fmla="*/ 28 h 633"/>
                  <a:gd name="T4" fmla="*/ 234 w 645"/>
                  <a:gd name="T5" fmla="*/ 43 h 633"/>
                  <a:gd name="T6" fmla="*/ 234 w 645"/>
                  <a:gd name="T7" fmla="*/ 43 h 633"/>
                  <a:gd name="T8" fmla="*/ 62 w 645"/>
                  <a:gd name="T9" fmla="*/ 188 h 633"/>
                  <a:gd name="T10" fmla="*/ 62 w 645"/>
                  <a:gd name="T11" fmla="*/ 188 h 633"/>
                  <a:gd name="T12" fmla="*/ 44 w 645"/>
                  <a:gd name="T13" fmla="*/ 410 h 633"/>
                  <a:gd name="T14" fmla="*/ 44 w 645"/>
                  <a:gd name="T15" fmla="*/ 410 h 633"/>
                  <a:gd name="T16" fmla="*/ 188 w 645"/>
                  <a:gd name="T17" fmla="*/ 581 h 633"/>
                  <a:gd name="T18" fmla="*/ 188 w 645"/>
                  <a:gd name="T19" fmla="*/ 581 h 633"/>
                  <a:gd name="T20" fmla="*/ 411 w 645"/>
                  <a:gd name="T21" fmla="*/ 599 h 633"/>
                  <a:gd name="T22" fmla="*/ 411 w 645"/>
                  <a:gd name="T23" fmla="*/ 599 h 633"/>
                  <a:gd name="T24" fmla="*/ 582 w 645"/>
                  <a:gd name="T25" fmla="*/ 454 h 633"/>
                  <a:gd name="T26" fmla="*/ 582 w 645"/>
                  <a:gd name="T27" fmla="*/ 454 h 633"/>
                  <a:gd name="T28" fmla="*/ 602 w 645"/>
                  <a:gd name="T29" fmla="*/ 232 h 633"/>
                  <a:gd name="T30" fmla="*/ 602 w 645"/>
                  <a:gd name="T31" fmla="*/ 232 h 633"/>
                  <a:gd name="T32" fmla="*/ 456 w 645"/>
                  <a:gd name="T33" fmla="*/ 61 h 633"/>
                  <a:gd name="T34" fmla="*/ 456 w 645"/>
                  <a:gd name="T35" fmla="*/ 61 h 633"/>
                  <a:gd name="T36" fmla="*/ 323 w 645"/>
                  <a:gd name="T37" fmla="*/ 28 h 633"/>
                  <a:gd name="T38" fmla="*/ 322 w 645"/>
                  <a:gd name="T39" fmla="*/ 632 h 633"/>
                  <a:gd name="T40" fmla="*/ 322 w 645"/>
                  <a:gd name="T41" fmla="*/ 632 h 633"/>
                  <a:gd name="T42" fmla="*/ 179 w 645"/>
                  <a:gd name="T43" fmla="*/ 597 h 633"/>
                  <a:gd name="T44" fmla="*/ 179 w 645"/>
                  <a:gd name="T45" fmla="*/ 597 h 633"/>
                  <a:gd name="T46" fmla="*/ 25 w 645"/>
                  <a:gd name="T47" fmla="*/ 415 h 633"/>
                  <a:gd name="T48" fmla="*/ 25 w 645"/>
                  <a:gd name="T49" fmla="*/ 415 h 633"/>
                  <a:gd name="T50" fmla="*/ 46 w 645"/>
                  <a:gd name="T51" fmla="*/ 178 h 633"/>
                  <a:gd name="T52" fmla="*/ 46 w 645"/>
                  <a:gd name="T53" fmla="*/ 178 h 633"/>
                  <a:gd name="T54" fmla="*/ 228 w 645"/>
                  <a:gd name="T55" fmla="*/ 25 h 633"/>
                  <a:gd name="T56" fmla="*/ 228 w 645"/>
                  <a:gd name="T57" fmla="*/ 25 h 633"/>
                  <a:gd name="T58" fmla="*/ 465 w 645"/>
                  <a:gd name="T59" fmla="*/ 45 h 633"/>
                  <a:gd name="T60" fmla="*/ 465 w 645"/>
                  <a:gd name="T61" fmla="*/ 45 h 633"/>
                  <a:gd name="T62" fmla="*/ 619 w 645"/>
                  <a:gd name="T63" fmla="*/ 227 h 633"/>
                  <a:gd name="T64" fmla="*/ 619 w 645"/>
                  <a:gd name="T65" fmla="*/ 227 h 633"/>
                  <a:gd name="T66" fmla="*/ 599 w 645"/>
                  <a:gd name="T67" fmla="*/ 464 h 633"/>
                  <a:gd name="T68" fmla="*/ 599 w 645"/>
                  <a:gd name="T69" fmla="*/ 464 h 633"/>
                  <a:gd name="T70" fmla="*/ 417 w 645"/>
                  <a:gd name="T71" fmla="*/ 617 h 633"/>
                  <a:gd name="T72" fmla="*/ 417 w 645"/>
                  <a:gd name="T73" fmla="*/ 617 h 633"/>
                  <a:gd name="T74" fmla="*/ 322 w 645"/>
                  <a:gd name="T75" fmla="*/ 632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5" h="633">
                    <a:moveTo>
                      <a:pt x="323" y="28"/>
                    </a:moveTo>
                    <a:lnTo>
                      <a:pt x="323" y="28"/>
                    </a:lnTo>
                    <a:cubicBezTo>
                      <a:pt x="293" y="28"/>
                      <a:pt x="263" y="34"/>
                      <a:pt x="234" y="43"/>
                    </a:cubicBezTo>
                    <a:lnTo>
                      <a:pt x="234" y="43"/>
                    </a:lnTo>
                    <a:cubicBezTo>
                      <a:pt x="159" y="67"/>
                      <a:pt x="98" y="118"/>
                      <a:pt x="62" y="188"/>
                    </a:cubicBezTo>
                    <a:lnTo>
                      <a:pt x="62" y="188"/>
                    </a:lnTo>
                    <a:cubicBezTo>
                      <a:pt x="26" y="257"/>
                      <a:pt x="19" y="336"/>
                      <a:pt x="44" y="410"/>
                    </a:cubicBezTo>
                    <a:lnTo>
                      <a:pt x="44" y="410"/>
                    </a:lnTo>
                    <a:cubicBezTo>
                      <a:pt x="68" y="484"/>
                      <a:pt x="119" y="545"/>
                      <a:pt x="188" y="581"/>
                    </a:cubicBezTo>
                    <a:lnTo>
                      <a:pt x="188" y="581"/>
                    </a:lnTo>
                    <a:cubicBezTo>
                      <a:pt x="258" y="616"/>
                      <a:pt x="337" y="623"/>
                      <a:pt x="411" y="599"/>
                    </a:cubicBezTo>
                    <a:lnTo>
                      <a:pt x="411" y="599"/>
                    </a:lnTo>
                    <a:cubicBezTo>
                      <a:pt x="486" y="576"/>
                      <a:pt x="547" y="524"/>
                      <a:pt x="582" y="454"/>
                    </a:cubicBezTo>
                    <a:lnTo>
                      <a:pt x="582" y="454"/>
                    </a:lnTo>
                    <a:cubicBezTo>
                      <a:pt x="618" y="385"/>
                      <a:pt x="625" y="307"/>
                      <a:pt x="602" y="232"/>
                    </a:cubicBezTo>
                    <a:lnTo>
                      <a:pt x="602" y="232"/>
                    </a:lnTo>
                    <a:cubicBezTo>
                      <a:pt x="577" y="158"/>
                      <a:pt x="526" y="98"/>
                      <a:pt x="456" y="61"/>
                    </a:cubicBezTo>
                    <a:lnTo>
                      <a:pt x="456" y="61"/>
                    </a:lnTo>
                    <a:cubicBezTo>
                      <a:pt x="415" y="40"/>
                      <a:pt x="369" y="28"/>
                      <a:pt x="323" y="28"/>
                    </a:cubicBezTo>
                    <a:close/>
                    <a:moveTo>
                      <a:pt x="322" y="632"/>
                    </a:moveTo>
                    <a:lnTo>
                      <a:pt x="322" y="632"/>
                    </a:lnTo>
                    <a:cubicBezTo>
                      <a:pt x="273" y="632"/>
                      <a:pt x="224" y="620"/>
                      <a:pt x="179" y="597"/>
                    </a:cubicBezTo>
                    <a:lnTo>
                      <a:pt x="179" y="597"/>
                    </a:lnTo>
                    <a:cubicBezTo>
                      <a:pt x="105" y="559"/>
                      <a:pt x="51" y="495"/>
                      <a:pt x="25" y="415"/>
                    </a:cubicBezTo>
                    <a:lnTo>
                      <a:pt x="25" y="415"/>
                    </a:lnTo>
                    <a:cubicBezTo>
                      <a:pt x="0" y="337"/>
                      <a:pt x="8" y="252"/>
                      <a:pt x="46" y="178"/>
                    </a:cubicBezTo>
                    <a:lnTo>
                      <a:pt x="46" y="178"/>
                    </a:lnTo>
                    <a:cubicBezTo>
                      <a:pt x="84" y="105"/>
                      <a:pt x="148" y="50"/>
                      <a:pt x="228" y="25"/>
                    </a:cubicBezTo>
                    <a:lnTo>
                      <a:pt x="228" y="25"/>
                    </a:lnTo>
                    <a:cubicBezTo>
                      <a:pt x="307" y="0"/>
                      <a:pt x="391" y="7"/>
                      <a:pt x="465" y="45"/>
                    </a:cubicBezTo>
                    <a:lnTo>
                      <a:pt x="465" y="45"/>
                    </a:lnTo>
                    <a:cubicBezTo>
                      <a:pt x="539" y="83"/>
                      <a:pt x="594" y="147"/>
                      <a:pt x="619" y="227"/>
                    </a:cubicBezTo>
                    <a:lnTo>
                      <a:pt x="619" y="227"/>
                    </a:lnTo>
                    <a:cubicBezTo>
                      <a:pt x="644" y="306"/>
                      <a:pt x="638" y="389"/>
                      <a:pt x="599" y="464"/>
                    </a:cubicBezTo>
                    <a:lnTo>
                      <a:pt x="599" y="464"/>
                    </a:lnTo>
                    <a:cubicBezTo>
                      <a:pt x="561" y="537"/>
                      <a:pt x="496" y="592"/>
                      <a:pt x="417" y="617"/>
                    </a:cubicBezTo>
                    <a:lnTo>
                      <a:pt x="417" y="617"/>
                    </a:lnTo>
                    <a:cubicBezTo>
                      <a:pt x="386" y="627"/>
                      <a:pt x="354" y="632"/>
                      <a:pt x="322" y="6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03">
                <a:extLst>
                  <a:ext uri="{FF2B5EF4-FFF2-40B4-BE49-F238E27FC236}">
                    <a16:creationId xmlns:a16="http://schemas.microsoft.com/office/drawing/2014/main" id="{8623FBD2-D2E5-4B7B-8271-172FDDB88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9910" y="6717715"/>
                <a:ext cx="287219" cy="263283"/>
              </a:xfrm>
              <a:custGeom>
                <a:avLst/>
                <a:gdLst>
                  <a:gd name="T0" fmla="*/ 104 w 316"/>
                  <a:gd name="T1" fmla="*/ 28 h 293"/>
                  <a:gd name="T2" fmla="*/ 104 w 316"/>
                  <a:gd name="T3" fmla="*/ 28 h 293"/>
                  <a:gd name="T4" fmla="*/ 82 w 316"/>
                  <a:gd name="T5" fmla="*/ 32 h 293"/>
                  <a:gd name="T6" fmla="*/ 82 w 316"/>
                  <a:gd name="T7" fmla="*/ 32 h 293"/>
                  <a:gd name="T8" fmla="*/ 33 w 316"/>
                  <a:gd name="T9" fmla="*/ 125 h 293"/>
                  <a:gd name="T10" fmla="*/ 77 w 316"/>
                  <a:gd name="T11" fmla="*/ 271 h 293"/>
                  <a:gd name="T12" fmla="*/ 230 w 316"/>
                  <a:gd name="T13" fmla="*/ 229 h 293"/>
                  <a:gd name="T14" fmla="*/ 230 w 316"/>
                  <a:gd name="T15" fmla="*/ 229 h 293"/>
                  <a:gd name="T16" fmla="*/ 283 w 316"/>
                  <a:gd name="T17" fmla="*/ 139 h 293"/>
                  <a:gd name="T18" fmla="*/ 283 w 316"/>
                  <a:gd name="T19" fmla="*/ 139 h 293"/>
                  <a:gd name="T20" fmla="*/ 192 w 316"/>
                  <a:gd name="T21" fmla="*/ 87 h 293"/>
                  <a:gd name="T22" fmla="*/ 186 w 316"/>
                  <a:gd name="T23" fmla="*/ 88 h 293"/>
                  <a:gd name="T24" fmla="*/ 186 w 316"/>
                  <a:gd name="T25" fmla="*/ 88 h 293"/>
                  <a:gd name="T26" fmla="*/ 175 w 316"/>
                  <a:gd name="T27" fmla="*/ 82 h 293"/>
                  <a:gd name="T28" fmla="*/ 174 w 316"/>
                  <a:gd name="T29" fmla="*/ 82 h 293"/>
                  <a:gd name="T30" fmla="*/ 174 w 316"/>
                  <a:gd name="T31" fmla="*/ 82 h 293"/>
                  <a:gd name="T32" fmla="*/ 104 w 316"/>
                  <a:gd name="T33" fmla="*/ 28 h 293"/>
                  <a:gd name="T34" fmla="*/ 71 w 316"/>
                  <a:gd name="T35" fmla="*/ 292 h 293"/>
                  <a:gd name="T36" fmla="*/ 71 w 316"/>
                  <a:gd name="T37" fmla="*/ 292 h 293"/>
                  <a:gd name="T38" fmla="*/ 62 w 316"/>
                  <a:gd name="T39" fmla="*/ 285 h 293"/>
                  <a:gd name="T40" fmla="*/ 14 w 316"/>
                  <a:gd name="T41" fmla="*/ 130 h 293"/>
                  <a:gd name="T42" fmla="*/ 14 w 316"/>
                  <a:gd name="T43" fmla="*/ 130 h 293"/>
                  <a:gd name="T44" fmla="*/ 76 w 316"/>
                  <a:gd name="T45" fmla="*/ 14 h 293"/>
                  <a:gd name="T46" fmla="*/ 76 w 316"/>
                  <a:gd name="T47" fmla="*/ 14 h 293"/>
                  <a:gd name="T48" fmla="*/ 189 w 316"/>
                  <a:gd name="T49" fmla="*/ 68 h 293"/>
                  <a:gd name="T50" fmla="*/ 189 w 316"/>
                  <a:gd name="T51" fmla="*/ 68 h 293"/>
                  <a:gd name="T52" fmla="*/ 301 w 316"/>
                  <a:gd name="T53" fmla="*/ 134 h 293"/>
                  <a:gd name="T54" fmla="*/ 301 w 316"/>
                  <a:gd name="T55" fmla="*/ 134 h 293"/>
                  <a:gd name="T56" fmla="*/ 236 w 316"/>
                  <a:gd name="T57" fmla="*/ 247 h 293"/>
                  <a:gd name="T58" fmla="*/ 74 w 316"/>
                  <a:gd name="T59" fmla="*/ 292 h 293"/>
                  <a:gd name="T60" fmla="*/ 74 w 316"/>
                  <a:gd name="T61" fmla="*/ 292 h 293"/>
                  <a:gd name="T62" fmla="*/ 71 w 316"/>
                  <a:gd name="T63" fmla="*/ 29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293">
                    <a:moveTo>
                      <a:pt x="104" y="28"/>
                    </a:moveTo>
                    <a:lnTo>
                      <a:pt x="104" y="28"/>
                    </a:lnTo>
                    <a:cubicBezTo>
                      <a:pt x="96" y="28"/>
                      <a:pt x="89" y="30"/>
                      <a:pt x="82" y="32"/>
                    </a:cubicBezTo>
                    <a:lnTo>
                      <a:pt x="82" y="32"/>
                    </a:lnTo>
                    <a:cubicBezTo>
                      <a:pt x="43" y="43"/>
                      <a:pt x="21" y="86"/>
                      <a:pt x="33" y="125"/>
                    </a:cubicBezTo>
                    <a:lnTo>
                      <a:pt x="77" y="271"/>
                    </a:lnTo>
                    <a:lnTo>
                      <a:pt x="230" y="229"/>
                    </a:lnTo>
                    <a:lnTo>
                      <a:pt x="230" y="229"/>
                    </a:lnTo>
                    <a:cubicBezTo>
                      <a:pt x="270" y="218"/>
                      <a:pt x="294" y="177"/>
                      <a:pt x="283" y="139"/>
                    </a:cubicBezTo>
                    <a:lnTo>
                      <a:pt x="283" y="139"/>
                    </a:lnTo>
                    <a:cubicBezTo>
                      <a:pt x="272" y="99"/>
                      <a:pt x="231" y="77"/>
                      <a:pt x="192" y="87"/>
                    </a:cubicBezTo>
                    <a:lnTo>
                      <a:pt x="186" y="88"/>
                    </a:lnTo>
                    <a:lnTo>
                      <a:pt x="186" y="88"/>
                    </a:lnTo>
                    <a:cubicBezTo>
                      <a:pt x="181" y="90"/>
                      <a:pt x="176" y="87"/>
                      <a:pt x="175" y="82"/>
                    </a:cubicBezTo>
                    <a:lnTo>
                      <a:pt x="174" y="82"/>
                    </a:lnTo>
                    <a:lnTo>
                      <a:pt x="174" y="82"/>
                    </a:lnTo>
                    <a:cubicBezTo>
                      <a:pt x="165" y="49"/>
                      <a:pt x="135" y="28"/>
                      <a:pt x="104" y="28"/>
                    </a:cubicBezTo>
                    <a:close/>
                    <a:moveTo>
                      <a:pt x="71" y="292"/>
                    </a:moveTo>
                    <a:lnTo>
                      <a:pt x="71" y="292"/>
                    </a:lnTo>
                    <a:cubicBezTo>
                      <a:pt x="67" y="292"/>
                      <a:pt x="63" y="290"/>
                      <a:pt x="62" y="285"/>
                    </a:cubicBezTo>
                    <a:lnTo>
                      <a:pt x="14" y="130"/>
                    </a:lnTo>
                    <a:lnTo>
                      <a:pt x="14" y="130"/>
                    </a:lnTo>
                    <a:cubicBezTo>
                      <a:pt x="0" y="80"/>
                      <a:pt x="28" y="28"/>
                      <a:pt x="76" y="14"/>
                    </a:cubicBezTo>
                    <a:lnTo>
                      <a:pt x="76" y="14"/>
                    </a:lnTo>
                    <a:cubicBezTo>
                      <a:pt x="123" y="0"/>
                      <a:pt x="172" y="24"/>
                      <a:pt x="189" y="68"/>
                    </a:cubicBezTo>
                    <a:lnTo>
                      <a:pt x="189" y="68"/>
                    </a:lnTo>
                    <a:cubicBezTo>
                      <a:pt x="238" y="56"/>
                      <a:pt x="288" y="86"/>
                      <a:pt x="301" y="134"/>
                    </a:cubicBezTo>
                    <a:lnTo>
                      <a:pt x="301" y="134"/>
                    </a:lnTo>
                    <a:cubicBezTo>
                      <a:pt x="315" y="183"/>
                      <a:pt x="285" y="234"/>
                      <a:pt x="236" y="247"/>
                    </a:cubicBezTo>
                    <a:lnTo>
                      <a:pt x="74" y="292"/>
                    </a:lnTo>
                    <a:lnTo>
                      <a:pt x="74" y="292"/>
                    </a:lnTo>
                    <a:cubicBezTo>
                      <a:pt x="73" y="292"/>
                      <a:pt x="72" y="292"/>
                      <a:pt x="71" y="2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04">
                <a:extLst>
                  <a:ext uri="{FF2B5EF4-FFF2-40B4-BE49-F238E27FC236}">
                    <a16:creationId xmlns:a16="http://schemas.microsoft.com/office/drawing/2014/main" id="{B66F4B1E-99D6-436E-9A8A-5D08A38DC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7886" y="6725693"/>
                <a:ext cx="267274" cy="247327"/>
              </a:xfrm>
              <a:custGeom>
                <a:avLst/>
                <a:gdLst>
                  <a:gd name="T0" fmla="*/ 61 w 295"/>
                  <a:gd name="T1" fmla="*/ 274 h 275"/>
                  <a:gd name="T2" fmla="*/ 14 w 295"/>
                  <a:gd name="T3" fmla="*/ 118 h 275"/>
                  <a:gd name="T4" fmla="*/ 14 w 295"/>
                  <a:gd name="T5" fmla="*/ 118 h 275"/>
                  <a:gd name="T6" fmla="*/ 69 w 295"/>
                  <a:gd name="T7" fmla="*/ 13 h 275"/>
                  <a:gd name="T8" fmla="*/ 69 w 295"/>
                  <a:gd name="T9" fmla="*/ 13 h 275"/>
                  <a:gd name="T10" fmla="*/ 173 w 295"/>
                  <a:gd name="T11" fmla="*/ 69 h 275"/>
                  <a:gd name="T12" fmla="*/ 173 w 295"/>
                  <a:gd name="T13" fmla="*/ 71 h 275"/>
                  <a:gd name="T14" fmla="*/ 179 w 295"/>
                  <a:gd name="T15" fmla="*/ 69 h 275"/>
                  <a:gd name="T16" fmla="*/ 179 w 295"/>
                  <a:gd name="T17" fmla="*/ 69 h 275"/>
                  <a:gd name="T18" fmla="*/ 282 w 295"/>
                  <a:gd name="T19" fmla="*/ 127 h 275"/>
                  <a:gd name="T20" fmla="*/ 282 w 295"/>
                  <a:gd name="T21" fmla="*/ 127 h 275"/>
                  <a:gd name="T22" fmla="*/ 223 w 295"/>
                  <a:gd name="T23" fmla="*/ 229 h 275"/>
                  <a:gd name="T24" fmla="*/ 61 w 295"/>
                  <a:gd name="T25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5" h="275">
                    <a:moveTo>
                      <a:pt x="61" y="274"/>
                    </a:moveTo>
                    <a:lnTo>
                      <a:pt x="14" y="118"/>
                    </a:lnTo>
                    <a:lnTo>
                      <a:pt x="14" y="118"/>
                    </a:lnTo>
                    <a:cubicBezTo>
                      <a:pt x="0" y="74"/>
                      <a:pt x="25" y="27"/>
                      <a:pt x="69" y="13"/>
                    </a:cubicBezTo>
                    <a:lnTo>
                      <a:pt x="69" y="13"/>
                    </a:lnTo>
                    <a:cubicBezTo>
                      <a:pt x="113" y="0"/>
                      <a:pt x="160" y="25"/>
                      <a:pt x="173" y="69"/>
                    </a:cubicBezTo>
                    <a:lnTo>
                      <a:pt x="173" y="71"/>
                    </a:lnTo>
                    <a:lnTo>
                      <a:pt x="179" y="69"/>
                    </a:lnTo>
                    <a:lnTo>
                      <a:pt x="179" y="69"/>
                    </a:lnTo>
                    <a:cubicBezTo>
                      <a:pt x="224" y="56"/>
                      <a:pt x="269" y="83"/>
                      <a:pt x="282" y="127"/>
                    </a:cubicBezTo>
                    <a:lnTo>
                      <a:pt x="282" y="127"/>
                    </a:lnTo>
                    <a:cubicBezTo>
                      <a:pt x="294" y="171"/>
                      <a:pt x="268" y="217"/>
                      <a:pt x="223" y="229"/>
                    </a:cubicBezTo>
                    <a:lnTo>
                      <a:pt x="61" y="27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05">
                <a:extLst>
                  <a:ext uri="{FF2B5EF4-FFF2-40B4-BE49-F238E27FC236}">
                    <a16:creationId xmlns:a16="http://schemas.microsoft.com/office/drawing/2014/main" id="{B9B4B96F-F08B-46F8-93CF-B72E8984D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1800" y="7056793"/>
                <a:ext cx="674165" cy="510610"/>
              </a:xfrm>
              <a:custGeom>
                <a:avLst/>
                <a:gdLst>
                  <a:gd name="T0" fmla="*/ 603 w 745"/>
                  <a:gd name="T1" fmla="*/ 353 h 566"/>
                  <a:gd name="T2" fmla="*/ 603 w 745"/>
                  <a:gd name="T3" fmla="*/ 353 h 566"/>
                  <a:gd name="T4" fmla="*/ 53 w 745"/>
                  <a:gd name="T5" fmla="*/ 464 h 566"/>
                  <a:gd name="T6" fmla="*/ 53 w 745"/>
                  <a:gd name="T7" fmla="*/ 464 h 566"/>
                  <a:gd name="T8" fmla="*/ 454 w 745"/>
                  <a:gd name="T9" fmla="*/ 71 h 566"/>
                  <a:gd name="T10" fmla="*/ 454 w 745"/>
                  <a:gd name="T11" fmla="*/ 71 h 566"/>
                  <a:gd name="T12" fmla="*/ 672 w 745"/>
                  <a:gd name="T13" fmla="*/ 136 h 566"/>
                  <a:gd name="T14" fmla="*/ 672 w 745"/>
                  <a:gd name="T15" fmla="*/ 136 h 566"/>
                  <a:gd name="T16" fmla="*/ 603 w 745"/>
                  <a:gd name="T17" fmla="*/ 353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5" h="566">
                    <a:moveTo>
                      <a:pt x="603" y="353"/>
                    </a:moveTo>
                    <a:lnTo>
                      <a:pt x="603" y="353"/>
                    </a:lnTo>
                    <a:cubicBezTo>
                      <a:pt x="524" y="394"/>
                      <a:pt x="106" y="565"/>
                      <a:pt x="53" y="464"/>
                    </a:cubicBezTo>
                    <a:lnTo>
                      <a:pt x="53" y="464"/>
                    </a:lnTo>
                    <a:cubicBezTo>
                      <a:pt x="0" y="363"/>
                      <a:pt x="375" y="114"/>
                      <a:pt x="454" y="71"/>
                    </a:cubicBezTo>
                    <a:lnTo>
                      <a:pt x="454" y="71"/>
                    </a:lnTo>
                    <a:cubicBezTo>
                      <a:pt x="534" y="29"/>
                      <a:pt x="599" y="0"/>
                      <a:pt x="672" y="136"/>
                    </a:cubicBezTo>
                    <a:lnTo>
                      <a:pt x="672" y="136"/>
                    </a:lnTo>
                    <a:cubicBezTo>
                      <a:pt x="744" y="273"/>
                      <a:pt x="682" y="311"/>
                      <a:pt x="603" y="3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06">
                <a:extLst>
                  <a:ext uri="{FF2B5EF4-FFF2-40B4-BE49-F238E27FC236}">
                    <a16:creationId xmlns:a16="http://schemas.microsoft.com/office/drawing/2014/main" id="{603E84E8-9F1F-4BA8-8147-2A4FE7D90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7757" y="7040836"/>
                <a:ext cx="634271" cy="474706"/>
              </a:xfrm>
              <a:custGeom>
                <a:avLst/>
                <a:gdLst>
                  <a:gd name="T0" fmla="*/ 534 w 703"/>
                  <a:gd name="T1" fmla="*/ 62 h 523"/>
                  <a:gd name="T2" fmla="*/ 534 w 703"/>
                  <a:gd name="T3" fmla="*/ 62 h 523"/>
                  <a:gd name="T4" fmla="*/ 438 w 703"/>
                  <a:gd name="T5" fmla="*/ 97 h 523"/>
                  <a:gd name="T6" fmla="*/ 438 w 703"/>
                  <a:gd name="T7" fmla="*/ 97 h 523"/>
                  <a:gd name="T8" fmla="*/ 190 w 703"/>
                  <a:gd name="T9" fmla="*/ 269 h 523"/>
                  <a:gd name="T10" fmla="*/ 190 w 703"/>
                  <a:gd name="T11" fmla="*/ 269 h 523"/>
                  <a:gd name="T12" fmla="*/ 41 w 703"/>
                  <a:gd name="T13" fmla="*/ 477 h 523"/>
                  <a:gd name="T14" fmla="*/ 41 w 703"/>
                  <a:gd name="T15" fmla="*/ 477 h 523"/>
                  <a:gd name="T16" fmla="*/ 296 w 703"/>
                  <a:gd name="T17" fmla="*/ 470 h 523"/>
                  <a:gd name="T18" fmla="*/ 296 w 703"/>
                  <a:gd name="T19" fmla="*/ 470 h 523"/>
                  <a:gd name="T20" fmla="*/ 578 w 703"/>
                  <a:gd name="T21" fmla="*/ 361 h 523"/>
                  <a:gd name="T22" fmla="*/ 578 w 703"/>
                  <a:gd name="T23" fmla="*/ 361 h 523"/>
                  <a:gd name="T24" fmla="*/ 666 w 703"/>
                  <a:gd name="T25" fmla="*/ 292 h 523"/>
                  <a:gd name="T26" fmla="*/ 666 w 703"/>
                  <a:gd name="T27" fmla="*/ 292 h 523"/>
                  <a:gd name="T28" fmla="*/ 643 w 703"/>
                  <a:gd name="T29" fmla="*/ 157 h 523"/>
                  <a:gd name="T30" fmla="*/ 643 w 703"/>
                  <a:gd name="T31" fmla="*/ 157 h 523"/>
                  <a:gd name="T32" fmla="*/ 534 w 703"/>
                  <a:gd name="T33" fmla="*/ 62 h 523"/>
                  <a:gd name="T34" fmla="*/ 116 w 703"/>
                  <a:gd name="T35" fmla="*/ 522 h 523"/>
                  <a:gd name="T36" fmla="*/ 116 w 703"/>
                  <a:gd name="T37" fmla="*/ 522 h 523"/>
                  <a:gd name="T38" fmla="*/ 25 w 703"/>
                  <a:gd name="T39" fmla="*/ 485 h 523"/>
                  <a:gd name="T40" fmla="*/ 25 w 703"/>
                  <a:gd name="T41" fmla="*/ 485 h 523"/>
                  <a:gd name="T42" fmla="*/ 178 w 703"/>
                  <a:gd name="T43" fmla="*/ 255 h 523"/>
                  <a:gd name="T44" fmla="*/ 178 w 703"/>
                  <a:gd name="T45" fmla="*/ 255 h 523"/>
                  <a:gd name="T46" fmla="*/ 430 w 703"/>
                  <a:gd name="T47" fmla="*/ 80 h 523"/>
                  <a:gd name="T48" fmla="*/ 430 w 703"/>
                  <a:gd name="T49" fmla="*/ 80 h 523"/>
                  <a:gd name="T50" fmla="*/ 660 w 703"/>
                  <a:gd name="T51" fmla="*/ 149 h 523"/>
                  <a:gd name="T52" fmla="*/ 660 w 703"/>
                  <a:gd name="T53" fmla="*/ 149 h 523"/>
                  <a:gd name="T54" fmla="*/ 683 w 703"/>
                  <a:gd name="T55" fmla="*/ 301 h 523"/>
                  <a:gd name="T56" fmla="*/ 683 w 703"/>
                  <a:gd name="T57" fmla="*/ 301 h 523"/>
                  <a:gd name="T58" fmla="*/ 588 w 703"/>
                  <a:gd name="T59" fmla="*/ 378 h 523"/>
                  <a:gd name="T60" fmla="*/ 588 w 703"/>
                  <a:gd name="T61" fmla="*/ 378 h 523"/>
                  <a:gd name="T62" fmla="*/ 301 w 703"/>
                  <a:gd name="T63" fmla="*/ 488 h 523"/>
                  <a:gd name="T64" fmla="*/ 301 w 703"/>
                  <a:gd name="T65" fmla="*/ 488 h 523"/>
                  <a:gd name="T66" fmla="*/ 116 w 703"/>
                  <a:gd name="T67" fmla="*/ 522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3" h="523">
                    <a:moveTo>
                      <a:pt x="534" y="62"/>
                    </a:moveTo>
                    <a:lnTo>
                      <a:pt x="534" y="62"/>
                    </a:lnTo>
                    <a:cubicBezTo>
                      <a:pt x="504" y="62"/>
                      <a:pt x="473" y="78"/>
                      <a:pt x="438" y="97"/>
                    </a:cubicBezTo>
                    <a:lnTo>
                      <a:pt x="438" y="97"/>
                    </a:lnTo>
                    <a:cubicBezTo>
                      <a:pt x="401" y="117"/>
                      <a:pt x="288" y="189"/>
                      <a:pt x="190" y="269"/>
                    </a:cubicBezTo>
                    <a:lnTo>
                      <a:pt x="190" y="269"/>
                    </a:lnTo>
                    <a:cubicBezTo>
                      <a:pt x="74" y="365"/>
                      <a:pt x="21" y="439"/>
                      <a:pt x="41" y="477"/>
                    </a:cubicBezTo>
                    <a:lnTo>
                      <a:pt x="41" y="477"/>
                    </a:lnTo>
                    <a:cubicBezTo>
                      <a:pt x="61" y="515"/>
                      <a:pt x="152" y="512"/>
                      <a:pt x="296" y="470"/>
                    </a:cubicBezTo>
                    <a:lnTo>
                      <a:pt x="296" y="470"/>
                    </a:lnTo>
                    <a:cubicBezTo>
                      <a:pt x="418" y="434"/>
                      <a:pt x="540" y="381"/>
                      <a:pt x="578" y="361"/>
                    </a:cubicBezTo>
                    <a:lnTo>
                      <a:pt x="578" y="361"/>
                    </a:lnTo>
                    <a:cubicBezTo>
                      <a:pt x="619" y="340"/>
                      <a:pt x="651" y="321"/>
                      <a:pt x="666" y="292"/>
                    </a:cubicBezTo>
                    <a:lnTo>
                      <a:pt x="666" y="292"/>
                    </a:lnTo>
                    <a:cubicBezTo>
                      <a:pt x="682" y="260"/>
                      <a:pt x="675" y="217"/>
                      <a:pt x="643" y="157"/>
                    </a:cubicBezTo>
                    <a:lnTo>
                      <a:pt x="643" y="157"/>
                    </a:lnTo>
                    <a:cubicBezTo>
                      <a:pt x="605" y="86"/>
                      <a:pt x="570" y="62"/>
                      <a:pt x="534" y="62"/>
                    </a:cubicBezTo>
                    <a:close/>
                    <a:moveTo>
                      <a:pt x="116" y="522"/>
                    </a:moveTo>
                    <a:lnTo>
                      <a:pt x="116" y="522"/>
                    </a:lnTo>
                    <a:cubicBezTo>
                      <a:pt x="68" y="522"/>
                      <a:pt x="38" y="509"/>
                      <a:pt x="25" y="485"/>
                    </a:cubicBezTo>
                    <a:lnTo>
                      <a:pt x="25" y="485"/>
                    </a:lnTo>
                    <a:cubicBezTo>
                      <a:pt x="0" y="438"/>
                      <a:pt x="51" y="361"/>
                      <a:pt x="178" y="255"/>
                    </a:cubicBezTo>
                    <a:lnTo>
                      <a:pt x="178" y="255"/>
                    </a:lnTo>
                    <a:cubicBezTo>
                      <a:pt x="277" y="174"/>
                      <a:pt x="391" y="101"/>
                      <a:pt x="430" y="80"/>
                    </a:cubicBezTo>
                    <a:lnTo>
                      <a:pt x="430" y="80"/>
                    </a:lnTo>
                    <a:cubicBezTo>
                      <a:pt x="504" y="40"/>
                      <a:pt x="581" y="0"/>
                      <a:pt x="660" y="149"/>
                    </a:cubicBezTo>
                    <a:lnTo>
                      <a:pt x="660" y="149"/>
                    </a:lnTo>
                    <a:cubicBezTo>
                      <a:pt x="695" y="215"/>
                      <a:pt x="702" y="263"/>
                      <a:pt x="683" y="301"/>
                    </a:cubicBezTo>
                    <a:lnTo>
                      <a:pt x="683" y="301"/>
                    </a:lnTo>
                    <a:cubicBezTo>
                      <a:pt x="665" y="334"/>
                      <a:pt x="630" y="355"/>
                      <a:pt x="588" y="378"/>
                    </a:cubicBezTo>
                    <a:lnTo>
                      <a:pt x="588" y="378"/>
                    </a:lnTo>
                    <a:cubicBezTo>
                      <a:pt x="549" y="398"/>
                      <a:pt x="424" y="452"/>
                      <a:pt x="301" y="488"/>
                    </a:cubicBezTo>
                    <a:lnTo>
                      <a:pt x="301" y="488"/>
                    </a:lnTo>
                    <a:cubicBezTo>
                      <a:pt x="223" y="510"/>
                      <a:pt x="161" y="522"/>
                      <a:pt x="116" y="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07">
                <a:extLst>
                  <a:ext uri="{FF2B5EF4-FFF2-40B4-BE49-F238E27FC236}">
                    <a16:creationId xmlns:a16="http://schemas.microsoft.com/office/drawing/2014/main" id="{A6E0E462-6E31-4184-8F1C-CA9CF455D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6833" y="7136576"/>
                <a:ext cx="67817" cy="111696"/>
              </a:xfrm>
              <a:custGeom>
                <a:avLst/>
                <a:gdLst>
                  <a:gd name="T0" fmla="*/ 65 w 77"/>
                  <a:gd name="T1" fmla="*/ 121 h 122"/>
                  <a:gd name="T2" fmla="*/ 65 w 77"/>
                  <a:gd name="T3" fmla="*/ 121 h 122"/>
                  <a:gd name="T4" fmla="*/ 56 w 77"/>
                  <a:gd name="T5" fmla="*/ 116 h 122"/>
                  <a:gd name="T6" fmla="*/ 3 w 77"/>
                  <a:gd name="T7" fmla="*/ 15 h 122"/>
                  <a:gd name="T8" fmla="*/ 3 w 77"/>
                  <a:gd name="T9" fmla="*/ 15 h 122"/>
                  <a:gd name="T10" fmla="*/ 6 w 77"/>
                  <a:gd name="T11" fmla="*/ 3 h 122"/>
                  <a:gd name="T12" fmla="*/ 6 w 77"/>
                  <a:gd name="T13" fmla="*/ 3 h 122"/>
                  <a:gd name="T14" fmla="*/ 19 w 77"/>
                  <a:gd name="T15" fmla="*/ 6 h 122"/>
                  <a:gd name="T16" fmla="*/ 73 w 77"/>
                  <a:gd name="T17" fmla="*/ 107 h 122"/>
                  <a:gd name="T18" fmla="*/ 73 w 77"/>
                  <a:gd name="T19" fmla="*/ 107 h 122"/>
                  <a:gd name="T20" fmla="*/ 69 w 77"/>
                  <a:gd name="T21" fmla="*/ 120 h 122"/>
                  <a:gd name="T22" fmla="*/ 69 w 77"/>
                  <a:gd name="T23" fmla="*/ 120 h 122"/>
                  <a:gd name="T24" fmla="*/ 65 w 77"/>
                  <a:gd name="T2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122">
                    <a:moveTo>
                      <a:pt x="65" y="121"/>
                    </a:moveTo>
                    <a:lnTo>
                      <a:pt x="65" y="121"/>
                    </a:lnTo>
                    <a:cubicBezTo>
                      <a:pt x="61" y="121"/>
                      <a:pt x="58" y="119"/>
                      <a:pt x="56" y="116"/>
                    </a:cubicBezTo>
                    <a:lnTo>
                      <a:pt x="3" y="15"/>
                    </a:lnTo>
                    <a:lnTo>
                      <a:pt x="3" y="15"/>
                    </a:lnTo>
                    <a:cubicBezTo>
                      <a:pt x="0" y="10"/>
                      <a:pt x="2" y="5"/>
                      <a:pt x="6" y="3"/>
                    </a:cubicBezTo>
                    <a:lnTo>
                      <a:pt x="6" y="3"/>
                    </a:lnTo>
                    <a:cubicBezTo>
                      <a:pt x="12" y="0"/>
                      <a:pt x="18" y="2"/>
                      <a:pt x="19" y="6"/>
                    </a:cubicBezTo>
                    <a:lnTo>
                      <a:pt x="73" y="107"/>
                    </a:lnTo>
                    <a:lnTo>
                      <a:pt x="73" y="107"/>
                    </a:lnTo>
                    <a:cubicBezTo>
                      <a:pt x="76" y="112"/>
                      <a:pt x="74" y="117"/>
                      <a:pt x="69" y="120"/>
                    </a:cubicBezTo>
                    <a:lnTo>
                      <a:pt x="69" y="120"/>
                    </a:lnTo>
                    <a:cubicBezTo>
                      <a:pt x="68" y="120"/>
                      <a:pt x="66" y="121"/>
                      <a:pt x="65" y="1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08">
                <a:extLst>
                  <a:ext uri="{FF2B5EF4-FFF2-40B4-BE49-F238E27FC236}">
                    <a16:creationId xmlns:a16="http://schemas.microsoft.com/office/drawing/2014/main" id="{E4A47BF0-C504-47AD-8A10-2DC41CA53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8908" y="7351989"/>
                <a:ext cx="59836" cy="95739"/>
              </a:xfrm>
              <a:custGeom>
                <a:avLst/>
                <a:gdLst>
                  <a:gd name="T0" fmla="*/ 57 w 68"/>
                  <a:gd name="T1" fmla="*/ 106 h 107"/>
                  <a:gd name="T2" fmla="*/ 57 w 68"/>
                  <a:gd name="T3" fmla="*/ 106 h 107"/>
                  <a:gd name="T4" fmla="*/ 48 w 68"/>
                  <a:gd name="T5" fmla="*/ 101 h 107"/>
                  <a:gd name="T6" fmla="*/ 3 w 68"/>
                  <a:gd name="T7" fmla="*/ 16 h 107"/>
                  <a:gd name="T8" fmla="*/ 3 w 68"/>
                  <a:gd name="T9" fmla="*/ 16 h 107"/>
                  <a:gd name="T10" fmla="*/ 7 w 68"/>
                  <a:gd name="T11" fmla="*/ 3 h 107"/>
                  <a:gd name="T12" fmla="*/ 7 w 68"/>
                  <a:gd name="T13" fmla="*/ 3 h 107"/>
                  <a:gd name="T14" fmla="*/ 20 w 68"/>
                  <a:gd name="T15" fmla="*/ 6 h 107"/>
                  <a:gd name="T16" fmla="*/ 65 w 68"/>
                  <a:gd name="T17" fmla="*/ 93 h 107"/>
                  <a:gd name="T18" fmla="*/ 65 w 68"/>
                  <a:gd name="T19" fmla="*/ 93 h 107"/>
                  <a:gd name="T20" fmla="*/ 61 w 68"/>
                  <a:gd name="T21" fmla="*/ 106 h 107"/>
                  <a:gd name="T22" fmla="*/ 61 w 68"/>
                  <a:gd name="T23" fmla="*/ 106 h 107"/>
                  <a:gd name="T24" fmla="*/ 57 w 68"/>
                  <a:gd name="T2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107">
                    <a:moveTo>
                      <a:pt x="57" y="106"/>
                    </a:moveTo>
                    <a:lnTo>
                      <a:pt x="57" y="106"/>
                    </a:lnTo>
                    <a:cubicBezTo>
                      <a:pt x="53" y="106"/>
                      <a:pt x="50" y="105"/>
                      <a:pt x="48" y="101"/>
                    </a:cubicBezTo>
                    <a:lnTo>
                      <a:pt x="3" y="16"/>
                    </a:lnTo>
                    <a:lnTo>
                      <a:pt x="3" y="16"/>
                    </a:lnTo>
                    <a:cubicBezTo>
                      <a:pt x="0" y="10"/>
                      <a:pt x="2" y="5"/>
                      <a:pt x="7" y="3"/>
                    </a:cubicBezTo>
                    <a:lnTo>
                      <a:pt x="7" y="3"/>
                    </a:lnTo>
                    <a:cubicBezTo>
                      <a:pt x="11" y="0"/>
                      <a:pt x="17" y="2"/>
                      <a:pt x="20" y="6"/>
                    </a:cubicBezTo>
                    <a:lnTo>
                      <a:pt x="65" y="93"/>
                    </a:lnTo>
                    <a:lnTo>
                      <a:pt x="65" y="93"/>
                    </a:lnTo>
                    <a:cubicBezTo>
                      <a:pt x="67" y="97"/>
                      <a:pt x="66" y="103"/>
                      <a:pt x="61" y="106"/>
                    </a:cubicBezTo>
                    <a:lnTo>
                      <a:pt x="61" y="106"/>
                    </a:lnTo>
                    <a:cubicBezTo>
                      <a:pt x="60" y="106"/>
                      <a:pt x="58" y="106"/>
                      <a:pt x="57" y="1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09">
                <a:extLst>
                  <a:ext uri="{FF2B5EF4-FFF2-40B4-BE49-F238E27FC236}">
                    <a16:creationId xmlns:a16="http://schemas.microsoft.com/office/drawing/2014/main" id="{914F4A78-EE47-4839-9DA2-6A3BFD199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9342" y="7272207"/>
                <a:ext cx="67814" cy="107706"/>
              </a:xfrm>
              <a:custGeom>
                <a:avLst/>
                <a:gdLst>
                  <a:gd name="T0" fmla="*/ 62 w 74"/>
                  <a:gd name="T1" fmla="*/ 116 h 117"/>
                  <a:gd name="T2" fmla="*/ 62 w 74"/>
                  <a:gd name="T3" fmla="*/ 116 h 117"/>
                  <a:gd name="T4" fmla="*/ 54 w 74"/>
                  <a:gd name="T5" fmla="*/ 111 h 117"/>
                  <a:gd name="T6" fmla="*/ 3 w 74"/>
                  <a:gd name="T7" fmla="*/ 16 h 117"/>
                  <a:gd name="T8" fmla="*/ 3 w 74"/>
                  <a:gd name="T9" fmla="*/ 16 h 117"/>
                  <a:gd name="T10" fmla="*/ 7 w 74"/>
                  <a:gd name="T11" fmla="*/ 3 h 117"/>
                  <a:gd name="T12" fmla="*/ 7 w 74"/>
                  <a:gd name="T13" fmla="*/ 3 h 117"/>
                  <a:gd name="T14" fmla="*/ 20 w 74"/>
                  <a:gd name="T15" fmla="*/ 6 h 117"/>
                  <a:gd name="T16" fmla="*/ 70 w 74"/>
                  <a:gd name="T17" fmla="*/ 101 h 117"/>
                  <a:gd name="T18" fmla="*/ 70 w 74"/>
                  <a:gd name="T19" fmla="*/ 101 h 117"/>
                  <a:gd name="T20" fmla="*/ 66 w 74"/>
                  <a:gd name="T21" fmla="*/ 114 h 117"/>
                  <a:gd name="T22" fmla="*/ 66 w 74"/>
                  <a:gd name="T23" fmla="*/ 114 h 117"/>
                  <a:gd name="T24" fmla="*/ 62 w 74"/>
                  <a:gd name="T25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117">
                    <a:moveTo>
                      <a:pt x="62" y="116"/>
                    </a:moveTo>
                    <a:lnTo>
                      <a:pt x="62" y="116"/>
                    </a:lnTo>
                    <a:cubicBezTo>
                      <a:pt x="58" y="116"/>
                      <a:pt x="55" y="113"/>
                      <a:pt x="54" y="111"/>
                    </a:cubicBezTo>
                    <a:lnTo>
                      <a:pt x="3" y="16"/>
                    </a:lnTo>
                    <a:lnTo>
                      <a:pt x="3" y="16"/>
                    </a:lnTo>
                    <a:cubicBezTo>
                      <a:pt x="0" y="11"/>
                      <a:pt x="2" y="6"/>
                      <a:pt x="7" y="3"/>
                    </a:cubicBezTo>
                    <a:lnTo>
                      <a:pt x="7" y="3"/>
                    </a:lnTo>
                    <a:cubicBezTo>
                      <a:pt x="12" y="0"/>
                      <a:pt x="18" y="2"/>
                      <a:pt x="20" y="6"/>
                    </a:cubicBezTo>
                    <a:lnTo>
                      <a:pt x="70" y="101"/>
                    </a:lnTo>
                    <a:lnTo>
                      <a:pt x="70" y="101"/>
                    </a:lnTo>
                    <a:cubicBezTo>
                      <a:pt x="73" y="107"/>
                      <a:pt x="71" y="112"/>
                      <a:pt x="66" y="114"/>
                    </a:cubicBezTo>
                    <a:lnTo>
                      <a:pt x="66" y="114"/>
                    </a:lnTo>
                    <a:cubicBezTo>
                      <a:pt x="64" y="115"/>
                      <a:pt x="64" y="116"/>
                      <a:pt x="62" y="1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10">
                <a:extLst>
                  <a:ext uri="{FF2B5EF4-FFF2-40B4-BE49-F238E27FC236}">
                    <a16:creationId xmlns:a16="http://schemas.microsoft.com/office/drawing/2014/main" id="{58325FA6-111F-4A7D-B402-B61AAE8BA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6179" y="6797498"/>
                <a:ext cx="223392" cy="390936"/>
              </a:xfrm>
              <a:custGeom>
                <a:avLst/>
                <a:gdLst>
                  <a:gd name="T0" fmla="*/ 12 w 245"/>
                  <a:gd name="T1" fmla="*/ 429 h 430"/>
                  <a:gd name="T2" fmla="*/ 12 w 245"/>
                  <a:gd name="T3" fmla="*/ 429 h 430"/>
                  <a:gd name="T4" fmla="*/ 3 w 245"/>
                  <a:gd name="T5" fmla="*/ 424 h 430"/>
                  <a:gd name="T6" fmla="*/ 3 w 245"/>
                  <a:gd name="T7" fmla="*/ 424 h 430"/>
                  <a:gd name="T8" fmla="*/ 7 w 245"/>
                  <a:gd name="T9" fmla="*/ 412 h 430"/>
                  <a:gd name="T10" fmla="*/ 7 w 245"/>
                  <a:gd name="T11" fmla="*/ 412 h 430"/>
                  <a:gd name="T12" fmla="*/ 224 w 245"/>
                  <a:gd name="T13" fmla="*/ 10 h 430"/>
                  <a:gd name="T14" fmla="*/ 224 w 245"/>
                  <a:gd name="T15" fmla="*/ 10 h 430"/>
                  <a:gd name="T16" fmla="*/ 235 w 245"/>
                  <a:gd name="T17" fmla="*/ 0 h 430"/>
                  <a:gd name="T18" fmla="*/ 235 w 245"/>
                  <a:gd name="T19" fmla="*/ 0 h 430"/>
                  <a:gd name="T20" fmla="*/ 243 w 245"/>
                  <a:gd name="T21" fmla="*/ 10 h 430"/>
                  <a:gd name="T22" fmla="*/ 243 w 245"/>
                  <a:gd name="T23" fmla="*/ 10 h 430"/>
                  <a:gd name="T24" fmla="*/ 125 w 245"/>
                  <a:gd name="T25" fmla="*/ 331 h 430"/>
                  <a:gd name="T26" fmla="*/ 125 w 245"/>
                  <a:gd name="T27" fmla="*/ 331 h 430"/>
                  <a:gd name="T28" fmla="*/ 16 w 245"/>
                  <a:gd name="T29" fmla="*/ 429 h 430"/>
                  <a:gd name="T30" fmla="*/ 16 w 245"/>
                  <a:gd name="T31" fmla="*/ 429 h 430"/>
                  <a:gd name="T32" fmla="*/ 12 w 245"/>
                  <a:gd name="T33" fmla="*/ 429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5" h="430">
                    <a:moveTo>
                      <a:pt x="12" y="429"/>
                    </a:moveTo>
                    <a:lnTo>
                      <a:pt x="12" y="429"/>
                    </a:lnTo>
                    <a:cubicBezTo>
                      <a:pt x="8" y="429"/>
                      <a:pt x="5" y="428"/>
                      <a:pt x="3" y="424"/>
                    </a:cubicBezTo>
                    <a:lnTo>
                      <a:pt x="3" y="424"/>
                    </a:lnTo>
                    <a:cubicBezTo>
                      <a:pt x="0" y="420"/>
                      <a:pt x="2" y="414"/>
                      <a:pt x="7" y="412"/>
                    </a:cubicBezTo>
                    <a:lnTo>
                      <a:pt x="7" y="412"/>
                    </a:lnTo>
                    <a:cubicBezTo>
                      <a:pt x="9" y="411"/>
                      <a:pt x="211" y="294"/>
                      <a:pt x="224" y="10"/>
                    </a:cubicBezTo>
                    <a:lnTo>
                      <a:pt x="224" y="10"/>
                    </a:lnTo>
                    <a:cubicBezTo>
                      <a:pt x="224" y="4"/>
                      <a:pt x="230" y="0"/>
                      <a:pt x="235" y="0"/>
                    </a:cubicBezTo>
                    <a:lnTo>
                      <a:pt x="235" y="0"/>
                    </a:lnTo>
                    <a:cubicBezTo>
                      <a:pt x="240" y="1"/>
                      <a:pt x="244" y="5"/>
                      <a:pt x="243" y="10"/>
                    </a:cubicBezTo>
                    <a:lnTo>
                      <a:pt x="243" y="10"/>
                    </a:lnTo>
                    <a:cubicBezTo>
                      <a:pt x="236" y="164"/>
                      <a:pt x="175" y="270"/>
                      <a:pt x="125" y="331"/>
                    </a:cubicBezTo>
                    <a:lnTo>
                      <a:pt x="125" y="331"/>
                    </a:lnTo>
                    <a:cubicBezTo>
                      <a:pt x="70" y="398"/>
                      <a:pt x="18" y="427"/>
                      <a:pt x="16" y="429"/>
                    </a:cubicBezTo>
                    <a:lnTo>
                      <a:pt x="16" y="429"/>
                    </a:lnTo>
                    <a:cubicBezTo>
                      <a:pt x="15" y="429"/>
                      <a:pt x="13" y="429"/>
                      <a:pt x="12" y="4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11">
                <a:extLst>
                  <a:ext uri="{FF2B5EF4-FFF2-40B4-BE49-F238E27FC236}">
                    <a16:creationId xmlns:a16="http://schemas.microsoft.com/office/drawing/2014/main" id="{438C9C76-2FD5-4D0B-9B4F-1A43E38A4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4158" y="6988976"/>
                <a:ext cx="546515" cy="211426"/>
              </a:xfrm>
              <a:custGeom>
                <a:avLst/>
                <a:gdLst>
                  <a:gd name="T0" fmla="*/ 10 w 604"/>
                  <a:gd name="T1" fmla="*/ 231 h 232"/>
                  <a:gd name="T2" fmla="*/ 10 w 604"/>
                  <a:gd name="T3" fmla="*/ 231 h 232"/>
                  <a:gd name="T4" fmla="*/ 4 w 604"/>
                  <a:gd name="T5" fmla="*/ 228 h 232"/>
                  <a:gd name="T6" fmla="*/ 4 w 604"/>
                  <a:gd name="T7" fmla="*/ 228 h 232"/>
                  <a:gd name="T8" fmla="*/ 5 w 604"/>
                  <a:gd name="T9" fmla="*/ 215 h 232"/>
                  <a:gd name="T10" fmla="*/ 5 w 604"/>
                  <a:gd name="T11" fmla="*/ 215 h 232"/>
                  <a:gd name="T12" fmla="*/ 594 w 604"/>
                  <a:gd name="T13" fmla="*/ 14 h 232"/>
                  <a:gd name="T14" fmla="*/ 594 w 604"/>
                  <a:gd name="T15" fmla="*/ 14 h 232"/>
                  <a:gd name="T16" fmla="*/ 602 w 604"/>
                  <a:gd name="T17" fmla="*/ 23 h 232"/>
                  <a:gd name="T18" fmla="*/ 602 w 604"/>
                  <a:gd name="T19" fmla="*/ 23 h 232"/>
                  <a:gd name="T20" fmla="*/ 593 w 604"/>
                  <a:gd name="T21" fmla="*/ 32 h 232"/>
                  <a:gd name="T22" fmla="*/ 593 w 604"/>
                  <a:gd name="T23" fmla="*/ 32 h 232"/>
                  <a:gd name="T24" fmla="*/ 17 w 604"/>
                  <a:gd name="T25" fmla="*/ 229 h 232"/>
                  <a:gd name="T26" fmla="*/ 17 w 604"/>
                  <a:gd name="T27" fmla="*/ 229 h 232"/>
                  <a:gd name="T28" fmla="*/ 10 w 604"/>
                  <a:gd name="T29" fmla="*/ 23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4" h="232">
                    <a:moveTo>
                      <a:pt x="10" y="231"/>
                    </a:moveTo>
                    <a:lnTo>
                      <a:pt x="10" y="231"/>
                    </a:lnTo>
                    <a:cubicBezTo>
                      <a:pt x="8" y="231"/>
                      <a:pt x="5" y="230"/>
                      <a:pt x="4" y="228"/>
                    </a:cubicBezTo>
                    <a:lnTo>
                      <a:pt x="4" y="228"/>
                    </a:lnTo>
                    <a:cubicBezTo>
                      <a:pt x="0" y="224"/>
                      <a:pt x="0" y="218"/>
                      <a:pt x="5" y="215"/>
                    </a:cubicBezTo>
                    <a:lnTo>
                      <a:pt x="5" y="215"/>
                    </a:lnTo>
                    <a:cubicBezTo>
                      <a:pt x="7" y="213"/>
                      <a:pt x="251" y="0"/>
                      <a:pt x="594" y="14"/>
                    </a:cubicBezTo>
                    <a:lnTo>
                      <a:pt x="594" y="14"/>
                    </a:lnTo>
                    <a:cubicBezTo>
                      <a:pt x="599" y="14"/>
                      <a:pt x="603" y="18"/>
                      <a:pt x="602" y="23"/>
                    </a:cubicBezTo>
                    <a:lnTo>
                      <a:pt x="602" y="23"/>
                    </a:lnTo>
                    <a:cubicBezTo>
                      <a:pt x="602" y="29"/>
                      <a:pt x="598" y="32"/>
                      <a:pt x="593" y="32"/>
                    </a:cubicBezTo>
                    <a:lnTo>
                      <a:pt x="593" y="32"/>
                    </a:lnTo>
                    <a:cubicBezTo>
                      <a:pt x="259" y="18"/>
                      <a:pt x="19" y="227"/>
                      <a:pt x="17" y="229"/>
                    </a:cubicBezTo>
                    <a:lnTo>
                      <a:pt x="17" y="229"/>
                    </a:lnTo>
                    <a:cubicBezTo>
                      <a:pt x="15" y="230"/>
                      <a:pt x="13" y="231"/>
                      <a:pt x="10" y="2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12">
                <a:extLst>
                  <a:ext uri="{FF2B5EF4-FFF2-40B4-BE49-F238E27FC236}">
                    <a16:creationId xmlns:a16="http://schemas.microsoft.com/office/drawing/2014/main" id="{B14BD78A-3CC9-4344-BDF6-03F1AFB50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1800" y="7061299"/>
                <a:ext cx="674165" cy="510610"/>
              </a:xfrm>
              <a:custGeom>
                <a:avLst/>
                <a:gdLst>
                  <a:gd name="T0" fmla="*/ 603 w 745"/>
                  <a:gd name="T1" fmla="*/ 353 h 566"/>
                  <a:gd name="T2" fmla="*/ 603 w 745"/>
                  <a:gd name="T3" fmla="*/ 353 h 566"/>
                  <a:gd name="T4" fmla="*/ 53 w 745"/>
                  <a:gd name="T5" fmla="*/ 464 h 566"/>
                  <a:gd name="T6" fmla="*/ 53 w 745"/>
                  <a:gd name="T7" fmla="*/ 464 h 566"/>
                  <a:gd name="T8" fmla="*/ 454 w 745"/>
                  <a:gd name="T9" fmla="*/ 71 h 566"/>
                  <a:gd name="T10" fmla="*/ 454 w 745"/>
                  <a:gd name="T11" fmla="*/ 71 h 566"/>
                  <a:gd name="T12" fmla="*/ 672 w 745"/>
                  <a:gd name="T13" fmla="*/ 136 h 566"/>
                  <a:gd name="T14" fmla="*/ 672 w 745"/>
                  <a:gd name="T15" fmla="*/ 136 h 566"/>
                  <a:gd name="T16" fmla="*/ 603 w 745"/>
                  <a:gd name="T17" fmla="*/ 353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5" h="566">
                    <a:moveTo>
                      <a:pt x="603" y="353"/>
                    </a:moveTo>
                    <a:lnTo>
                      <a:pt x="603" y="353"/>
                    </a:lnTo>
                    <a:cubicBezTo>
                      <a:pt x="524" y="394"/>
                      <a:pt x="106" y="565"/>
                      <a:pt x="53" y="464"/>
                    </a:cubicBezTo>
                    <a:lnTo>
                      <a:pt x="53" y="464"/>
                    </a:lnTo>
                    <a:cubicBezTo>
                      <a:pt x="0" y="363"/>
                      <a:pt x="375" y="114"/>
                      <a:pt x="454" y="71"/>
                    </a:cubicBezTo>
                    <a:lnTo>
                      <a:pt x="454" y="71"/>
                    </a:lnTo>
                    <a:cubicBezTo>
                      <a:pt x="534" y="29"/>
                      <a:pt x="599" y="0"/>
                      <a:pt x="672" y="136"/>
                    </a:cubicBezTo>
                    <a:lnTo>
                      <a:pt x="672" y="136"/>
                    </a:lnTo>
                    <a:cubicBezTo>
                      <a:pt x="744" y="273"/>
                      <a:pt x="682" y="311"/>
                      <a:pt x="603" y="35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13">
                <a:extLst>
                  <a:ext uri="{FF2B5EF4-FFF2-40B4-BE49-F238E27FC236}">
                    <a16:creationId xmlns:a16="http://schemas.microsoft.com/office/drawing/2014/main" id="{0BDADE4C-F6CF-47F3-AB78-66B0AA559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6071" y="6773563"/>
                <a:ext cx="175523" cy="303175"/>
              </a:xfrm>
              <a:custGeom>
                <a:avLst/>
                <a:gdLst>
                  <a:gd name="T0" fmla="*/ 90 w 193"/>
                  <a:gd name="T1" fmla="*/ 336 h 337"/>
                  <a:gd name="T2" fmla="*/ 90 w 193"/>
                  <a:gd name="T3" fmla="*/ 336 h 337"/>
                  <a:gd name="T4" fmla="*/ 97 w 193"/>
                  <a:gd name="T5" fmla="*/ 186 h 337"/>
                  <a:gd name="T6" fmla="*/ 97 w 193"/>
                  <a:gd name="T7" fmla="*/ 186 h 337"/>
                  <a:gd name="T8" fmla="*/ 67 w 193"/>
                  <a:gd name="T9" fmla="*/ 116 h 337"/>
                  <a:gd name="T10" fmla="*/ 67 w 193"/>
                  <a:gd name="T11" fmla="*/ 116 h 337"/>
                  <a:gd name="T12" fmla="*/ 192 w 193"/>
                  <a:gd name="T13" fmla="*/ 39 h 337"/>
                  <a:gd name="T14" fmla="*/ 192 w 193"/>
                  <a:gd name="T15" fmla="*/ 39 h 337"/>
                  <a:gd name="T16" fmla="*/ 90 w 193"/>
                  <a:gd name="T17" fmla="*/ 33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337">
                    <a:moveTo>
                      <a:pt x="90" y="336"/>
                    </a:moveTo>
                    <a:lnTo>
                      <a:pt x="90" y="336"/>
                    </a:lnTo>
                    <a:cubicBezTo>
                      <a:pt x="90" y="336"/>
                      <a:pt x="0" y="250"/>
                      <a:pt x="97" y="186"/>
                    </a:cubicBezTo>
                    <a:lnTo>
                      <a:pt x="97" y="186"/>
                    </a:lnTo>
                    <a:cubicBezTo>
                      <a:pt x="97" y="186"/>
                      <a:pt x="76" y="155"/>
                      <a:pt x="67" y="116"/>
                    </a:cubicBezTo>
                    <a:lnTo>
                      <a:pt x="67" y="116"/>
                    </a:lnTo>
                    <a:cubicBezTo>
                      <a:pt x="53" y="60"/>
                      <a:pt x="91" y="0"/>
                      <a:pt x="192" y="39"/>
                    </a:cubicBezTo>
                    <a:lnTo>
                      <a:pt x="192" y="39"/>
                    </a:lnTo>
                    <a:cubicBezTo>
                      <a:pt x="192" y="39"/>
                      <a:pt x="191" y="204"/>
                      <a:pt x="90" y="3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14">
                <a:extLst>
                  <a:ext uri="{FF2B5EF4-FFF2-40B4-BE49-F238E27FC236}">
                    <a16:creationId xmlns:a16="http://schemas.microsoft.com/office/drawing/2014/main" id="{C6DFDF1F-A117-471F-B89D-4D987B4D2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1975" y="6777553"/>
                <a:ext cx="147597" cy="311153"/>
              </a:xfrm>
              <a:custGeom>
                <a:avLst/>
                <a:gdLst>
                  <a:gd name="T0" fmla="*/ 95 w 164"/>
                  <a:gd name="T1" fmla="*/ 32 h 343"/>
                  <a:gd name="T2" fmla="*/ 95 w 164"/>
                  <a:gd name="T3" fmla="*/ 32 h 343"/>
                  <a:gd name="T4" fmla="*/ 55 w 164"/>
                  <a:gd name="T5" fmla="*/ 45 h 343"/>
                  <a:gd name="T6" fmla="*/ 55 w 164"/>
                  <a:gd name="T7" fmla="*/ 45 h 343"/>
                  <a:gd name="T8" fmla="*/ 38 w 164"/>
                  <a:gd name="T9" fmla="*/ 110 h 343"/>
                  <a:gd name="T10" fmla="*/ 38 w 164"/>
                  <a:gd name="T11" fmla="*/ 110 h 343"/>
                  <a:gd name="T12" fmla="*/ 67 w 164"/>
                  <a:gd name="T13" fmla="*/ 177 h 343"/>
                  <a:gd name="T14" fmla="*/ 67 w 164"/>
                  <a:gd name="T15" fmla="*/ 177 h 343"/>
                  <a:gd name="T16" fmla="*/ 64 w 164"/>
                  <a:gd name="T17" fmla="*/ 190 h 343"/>
                  <a:gd name="T18" fmla="*/ 64 w 164"/>
                  <a:gd name="T19" fmla="*/ 190 h 343"/>
                  <a:gd name="T20" fmla="*/ 24 w 164"/>
                  <a:gd name="T21" fmla="*/ 247 h 343"/>
                  <a:gd name="T22" fmla="*/ 24 w 164"/>
                  <a:gd name="T23" fmla="*/ 247 h 343"/>
                  <a:gd name="T24" fmla="*/ 51 w 164"/>
                  <a:gd name="T25" fmla="*/ 317 h 343"/>
                  <a:gd name="T26" fmla="*/ 51 w 164"/>
                  <a:gd name="T27" fmla="*/ 317 h 343"/>
                  <a:gd name="T28" fmla="*/ 144 w 164"/>
                  <a:gd name="T29" fmla="*/ 41 h 343"/>
                  <a:gd name="T30" fmla="*/ 144 w 164"/>
                  <a:gd name="T31" fmla="*/ 41 h 343"/>
                  <a:gd name="T32" fmla="*/ 95 w 164"/>
                  <a:gd name="T33" fmla="*/ 32 h 343"/>
                  <a:gd name="T34" fmla="*/ 52 w 164"/>
                  <a:gd name="T35" fmla="*/ 342 h 343"/>
                  <a:gd name="T36" fmla="*/ 52 w 164"/>
                  <a:gd name="T37" fmla="*/ 342 h 343"/>
                  <a:gd name="T38" fmla="*/ 45 w 164"/>
                  <a:gd name="T39" fmla="*/ 339 h 343"/>
                  <a:gd name="T40" fmla="*/ 45 w 164"/>
                  <a:gd name="T41" fmla="*/ 339 h 343"/>
                  <a:gd name="T42" fmla="*/ 5 w 164"/>
                  <a:gd name="T43" fmla="*/ 246 h 343"/>
                  <a:gd name="T44" fmla="*/ 5 w 164"/>
                  <a:gd name="T45" fmla="*/ 246 h 343"/>
                  <a:gd name="T46" fmla="*/ 47 w 164"/>
                  <a:gd name="T47" fmla="*/ 179 h 343"/>
                  <a:gd name="T48" fmla="*/ 47 w 164"/>
                  <a:gd name="T49" fmla="*/ 179 h 343"/>
                  <a:gd name="T50" fmla="*/ 20 w 164"/>
                  <a:gd name="T51" fmla="*/ 114 h 343"/>
                  <a:gd name="T52" fmla="*/ 20 w 164"/>
                  <a:gd name="T53" fmla="*/ 114 h 343"/>
                  <a:gd name="T54" fmla="*/ 42 w 164"/>
                  <a:gd name="T55" fmla="*/ 31 h 343"/>
                  <a:gd name="T56" fmla="*/ 42 w 164"/>
                  <a:gd name="T57" fmla="*/ 31 h 343"/>
                  <a:gd name="T58" fmla="*/ 157 w 164"/>
                  <a:gd name="T59" fmla="*/ 26 h 343"/>
                  <a:gd name="T60" fmla="*/ 157 w 164"/>
                  <a:gd name="T61" fmla="*/ 26 h 343"/>
                  <a:gd name="T62" fmla="*/ 163 w 164"/>
                  <a:gd name="T63" fmla="*/ 35 h 343"/>
                  <a:gd name="T64" fmla="*/ 163 w 164"/>
                  <a:gd name="T65" fmla="*/ 35 h 343"/>
                  <a:gd name="T66" fmla="*/ 59 w 164"/>
                  <a:gd name="T67" fmla="*/ 338 h 343"/>
                  <a:gd name="T68" fmla="*/ 59 w 164"/>
                  <a:gd name="T69" fmla="*/ 338 h 343"/>
                  <a:gd name="T70" fmla="*/ 53 w 164"/>
                  <a:gd name="T71" fmla="*/ 342 h 343"/>
                  <a:gd name="T72" fmla="*/ 53 w 164"/>
                  <a:gd name="T73" fmla="*/ 342 h 343"/>
                  <a:gd name="T74" fmla="*/ 52 w 164"/>
                  <a:gd name="T75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343">
                    <a:moveTo>
                      <a:pt x="95" y="32"/>
                    </a:moveTo>
                    <a:lnTo>
                      <a:pt x="95" y="32"/>
                    </a:lnTo>
                    <a:cubicBezTo>
                      <a:pt x="79" y="32"/>
                      <a:pt x="64" y="36"/>
                      <a:pt x="55" y="45"/>
                    </a:cubicBezTo>
                    <a:lnTo>
                      <a:pt x="55" y="45"/>
                    </a:lnTo>
                    <a:cubicBezTo>
                      <a:pt x="37" y="60"/>
                      <a:pt x="32" y="85"/>
                      <a:pt x="38" y="110"/>
                    </a:cubicBezTo>
                    <a:lnTo>
                      <a:pt x="38" y="110"/>
                    </a:lnTo>
                    <a:cubicBezTo>
                      <a:pt x="48" y="146"/>
                      <a:pt x="67" y="177"/>
                      <a:pt x="67" y="177"/>
                    </a:cubicBezTo>
                    <a:lnTo>
                      <a:pt x="67" y="177"/>
                    </a:lnTo>
                    <a:cubicBezTo>
                      <a:pt x="70" y="181"/>
                      <a:pt x="69" y="187"/>
                      <a:pt x="64" y="190"/>
                    </a:cubicBezTo>
                    <a:lnTo>
                      <a:pt x="64" y="190"/>
                    </a:lnTo>
                    <a:cubicBezTo>
                      <a:pt x="39" y="206"/>
                      <a:pt x="26" y="227"/>
                      <a:pt x="24" y="247"/>
                    </a:cubicBezTo>
                    <a:lnTo>
                      <a:pt x="24" y="247"/>
                    </a:lnTo>
                    <a:cubicBezTo>
                      <a:pt x="21" y="277"/>
                      <a:pt x="40" y="304"/>
                      <a:pt x="51" y="317"/>
                    </a:cubicBezTo>
                    <a:lnTo>
                      <a:pt x="51" y="317"/>
                    </a:lnTo>
                    <a:cubicBezTo>
                      <a:pt x="132" y="206"/>
                      <a:pt x="143" y="72"/>
                      <a:pt x="144" y="41"/>
                    </a:cubicBezTo>
                    <a:lnTo>
                      <a:pt x="144" y="41"/>
                    </a:lnTo>
                    <a:cubicBezTo>
                      <a:pt x="126" y="35"/>
                      <a:pt x="110" y="32"/>
                      <a:pt x="95" y="32"/>
                    </a:cubicBezTo>
                    <a:close/>
                    <a:moveTo>
                      <a:pt x="52" y="342"/>
                    </a:moveTo>
                    <a:lnTo>
                      <a:pt x="52" y="342"/>
                    </a:lnTo>
                    <a:cubicBezTo>
                      <a:pt x="49" y="342"/>
                      <a:pt x="47" y="341"/>
                      <a:pt x="45" y="339"/>
                    </a:cubicBezTo>
                    <a:lnTo>
                      <a:pt x="45" y="339"/>
                    </a:lnTo>
                    <a:cubicBezTo>
                      <a:pt x="43" y="337"/>
                      <a:pt x="0" y="295"/>
                      <a:pt x="5" y="246"/>
                    </a:cubicBezTo>
                    <a:lnTo>
                      <a:pt x="5" y="246"/>
                    </a:lnTo>
                    <a:cubicBezTo>
                      <a:pt x="7" y="221"/>
                      <a:pt x="21" y="199"/>
                      <a:pt x="47" y="179"/>
                    </a:cubicBezTo>
                    <a:lnTo>
                      <a:pt x="47" y="179"/>
                    </a:lnTo>
                    <a:cubicBezTo>
                      <a:pt x="40" y="167"/>
                      <a:pt x="27" y="143"/>
                      <a:pt x="20" y="114"/>
                    </a:cubicBezTo>
                    <a:lnTo>
                      <a:pt x="20" y="114"/>
                    </a:lnTo>
                    <a:cubicBezTo>
                      <a:pt x="12" y="82"/>
                      <a:pt x="20" y="50"/>
                      <a:pt x="42" y="31"/>
                    </a:cubicBezTo>
                    <a:lnTo>
                      <a:pt x="42" y="31"/>
                    </a:lnTo>
                    <a:cubicBezTo>
                      <a:pt x="56" y="19"/>
                      <a:pt x="92" y="0"/>
                      <a:pt x="157" y="26"/>
                    </a:cubicBezTo>
                    <a:lnTo>
                      <a:pt x="157" y="26"/>
                    </a:lnTo>
                    <a:cubicBezTo>
                      <a:pt x="160" y="28"/>
                      <a:pt x="163" y="31"/>
                      <a:pt x="163" y="35"/>
                    </a:cubicBezTo>
                    <a:lnTo>
                      <a:pt x="163" y="35"/>
                    </a:lnTo>
                    <a:cubicBezTo>
                      <a:pt x="163" y="42"/>
                      <a:pt x="161" y="205"/>
                      <a:pt x="59" y="338"/>
                    </a:cubicBezTo>
                    <a:lnTo>
                      <a:pt x="59" y="338"/>
                    </a:lnTo>
                    <a:cubicBezTo>
                      <a:pt x="58" y="340"/>
                      <a:pt x="55" y="341"/>
                      <a:pt x="53" y="342"/>
                    </a:cubicBezTo>
                    <a:lnTo>
                      <a:pt x="53" y="342"/>
                    </a:lnTo>
                    <a:cubicBezTo>
                      <a:pt x="52" y="342"/>
                      <a:pt x="52" y="342"/>
                      <a:pt x="52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15">
                <a:extLst>
                  <a:ext uri="{FF2B5EF4-FFF2-40B4-BE49-F238E27FC236}">
                    <a16:creationId xmlns:a16="http://schemas.microsoft.com/office/drawing/2014/main" id="{1A555EA6-23B8-491A-8B31-8464A97EF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7714" y="7008923"/>
                <a:ext cx="430828" cy="167544"/>
              </a:xfrm>
              <a:custGeom>
                <a:avLst/>
                <a:gdLst>
                  <a:gd name="T0" fmla="*/ 0 w 478"/>
                  <a:gd name="T1" fmla="*/ 92 h 185"/>
                  <a:gd name="T2" fmla="*/ 0 w 478"/>
                  <a:gd name="T3" fmla="*/ 92 h 185"/>
                  <a:gd name="T4" fmla="*/ 111 w 478"/>
                  <a:gd name="T5" fmla="*/ 177 h 185"/>
                  <a:gd name="T6" fmla="*/ 111 w 478"/>
                  <a:gd name="T7" fmla="*/ 177 h 185"/>
                  <a:gd name="T8" fmla="*/ 176 w 478"/>
                  <a:gd name="T9" fmla="*/ 101 h 185"/>
                  <a:gd name="T10" fmla="*/ 176 w 478"/>
                  <a:gd name="T11" fmla="*/ 101 h 185"/>
                  <a:gd name="T12" fmla="*/ 389 w 478"/>
                  <a:gd name="T13" fmla="*/ 125 h 185"/>
                  <a:gd name="T14" fmla="*/ 389 w 478"/>
                  <a:gd name="T15" fmla="*/ 125 h 185"/>
                  <a:gd name="T16" fmla="*/ 407 w 478"/>
                  <a:gd name="T17" fmla="*/ 0 h 185"/>
                  <a:gd name="T18" fmla="*/ 407 w 478"/>
                  <a:gd name="T19" fmla="*/ 0 h 185"/>
                  <a:gd name="T20" fmla="*/ 0 w 478"/>
                  <a:gd name="T21" fmla="*/ 9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185">
                    <a:moveTo>
                      <a:pt x="0" y="92"/>
                    </a:moveTo>
                    <a:lnTo>
                      <a:pt x="0" y="92"/>
                    </a:lnTo>
                    <a:cubicBezTo>
                      <a:pt x="0" y="92"/>
                      <a:pt x="57" y="171"/>
                      <a:pt x="111" y="177"/>
                    </a:cubicBezTo>
                    <a:lnTo>
                      <a:pt x="111" y="177"/>
                    </a:lnTo>
                    <a:cubicBezTo>
                      <a:pt x="164" y="184"/>
                      <a:pt x="176" y="101"/>
                      <a:pt x="176" y="101"/>
                    </a:cubicBezTo>
                    <a:lnTo>
                      <a:pt x="176" y="101"/>
                    </a:lnTo>
                    <a:cubicBezTo>
                      <a:pt x="176" y="101"/>
                      <a:pt x="316" y="140"/>
                      <a:pt x="389" y="125"/>
                    </a:cubicBezTo>
                    <a:lnTo>
                      <a:pt x="389" y="125"/>
                    </a:lnTo>
                    <a:cubicBezTo>
                      <a:pt x="477" y="107"/>
                      <a:pt x="454" y="0"/>
                      <a:pt x="407" y="0"/>
                    </a:cubicBezTo>
                    <a:lnTo>
                      <a:pt x="407" y="0"/>
                    </a:lnTo>
                    <a:cubicBezTo>
                      <a:pt x="155" y="2"/>
                      <a:pt x="0" y="92"/>
                      <a:pt x="0" y="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16">
                <a:extLst>
                  <a:ext uri="{FF2B5EF4-FFF2-40B4-BE49-F238E27FC236}">
                    <a16:creationId xmlns:a16="http://schemas.microsoft.com/office/drawing/2014/main" id="{6B0BF089-2A04-41CC-881C-88B11B1B4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9736" y="7000945"/>
                <a:ext cx="426838" cy="179510"/>
              </a:xfrm>
              <a:custGeom>
                <a:avLst/>
                <a:gdLst>
                  <a:gd name="T0" fmla="*/ 23 w 471"/>
                  <a:gd name="T1" fmla="*/ 104 h 197"/>
                  <a:gd name="T2" fmla="*/ 23 w 471"/>
                  <a:gd name="T3" fmla="*/ 104 h 197"/>
                  <a:gd name="T4" fmla="*/ 121 w 471"/>
                  <a:gd name="T5" fmla="*/ 177 h 197"/>
                  <a:gd name="T6" fmla="*/ 121 w 471"/>
                  <a:gd name="T7" fmla="*/ 177 h 197"/>
                  <a:gd name="T8" fmla="*/ 176 w 471"/>
                  <a:gd name="T9" fmla="*/ 109 h 197"/>
                  <a:gd name="T10" fmla="*/ 176 w 471"/>
                  <a:gd name="T11" fmla="*/ 109 h 197"/>
                  <a:gd name="T12" fmla="*/ 181 w 471"/>
                  <a:gd name="T13" fmla="*/ 103 h 197"/>
                  <a:gd name="T14" fmla="*/ 181 w 471"/>
                  <a:gd name="T15" fmla="*/ 103 h 197"/>
                  <a:gd name="T16" fmla="*/ 188 w 471"/>
                  <a:gd name="T17" fmla="*/ 101 h 197"/>
                  <a:gd name="T18" fmla="*/ 188 w 471"/>
                  <a:gd name="T19" fmla="*/ 101 h 197"/>
                  <a:gd name="T20" fmla="*/ 396 w 471"/>
                  <a:gd name="T21" fmla="*/ 125 h 197"/>
                  <a:gd name="T22" fmla="*/ 396 w 471"/>
                  <a:gd name="T23" fmla="*/ 125 h 197"/>
                  <a:gd name="T24" fmla="*/ 448 w 471"/>
                  <a:gd name="T25" fmla="*/ 59 h 197"/>
                  <a:gd name="T26" fmla="*/ 448 w 471"/>
                  <a:gd name="T27" fmla="*/ 59 h 197"/>
                  <a:gd name="T28" fmla="*/ 416 w 471"/>
                  <a:gd name="T29" fmla="*/ 19 h 197"/>
                  <a:gd name="T30" fmla="*/ 416 w 471"/>
                  <a:gd name="T31" fmla="*/ 19 h 197"/>
                  <a:gd name="T32" fmla="*/ 23 w 471"/>
                  <a:gd name="T33" fmla="*/ 104 h 197"/>
                  <a:gd name="T34" fmla="*/ 126 w 471"/>
                  <a:gd name="T35" fmla="*/ 196 h 197"/>
                  <a:gd name="T36" fmla="*/ 126 w 471"/>
                  <a:gd name="T37" fmla="*/ 196 h 197"/>
                  <a:gd name="T38" fmla="*/ 118 w 471"/>
                  <a:gd name="T39" fmla="*/ 196 h 197"/>
                  <a:gd name="T40" fmla="*/ 118 w 471"/>
                  <a:gd name="T41" fmla="*/ 196 h 197"/>
                  <a:gd name="T42" fmla="*/ 1 w 471"/>
                  <a:gd name="T43" fmla="*/ 107 h 197"/>
                  <a:gd name="T44" fmla="*/ 1 w 471"/>
                  <a:gd name="T45" fmla="*/ 107 h 197"/>
                  <a:gd name="T46" fmla="*/ 0 w 471"/>
                  <a:gd name="T47" fmla="*/ 99 h 197"/>
                  <a:gd name="T48" fmla="*/ 0 w 471"/>
                  <a:gd name="T49" fmla="*/ 99 h 197"/>
                  <a:gd name="T50" fmla="*/ 4 w 471"/>
                  <a:gd name="T51" fmla="*/ 94 h 197"/>
                  <a:gd name="T52" fmla="*/ 4 w 471"/>
                  <a:gd name="T53" fmla="*/ 94 h 197"/>
                  <a:gd name="T54" fmla="*/ 416 w 471"/>
                  <a:gd name="T55" fmla="*/ 0 h 197"/>
                  <a:gd name="T56" fmla="*/ 416 w 471"/>
                  <a:gd name="T57" fmla="*/ 0 h 197"/>
                  <a:gd name="T58" fmla="*/ 416 w 471"/>
                  <a:gd name="T59" fmla="*/ 0 h 197"/>
                  <a:gd name="T60" fmla="*/ 467 w 471"/>
                  <a:gd name="T61" fmla="*/ 57 h 197"/>
                  <a:gd name="T62" fmla="*/ 467 w 471"/>
                  <a:gd name="T63" fmla="*/ 57 h 197"/>
                  <a:gd name="T64" fmla="*/ 400 w 471"/>
                  <a:gd name="T65" fmla="*/ 143 h 197"/>
                  <a:gd name="T66" fmla="*/ 400 w 471"/>
                  <a:gd name="T67" fmla="*/ 143 h 197"/>
                  <a:gd name="T68" fmla="*/ 193 w 471"/>
                  <a:gd name="T69" fmla="*/ 122 h 197"/>
                  <a:gd name="T70" fmla="*/ 193 w 471"/>
                  <a:gd name="T71" fmla="*/ 122 h 197"/>
                  <a:gd name="T72" fmla="*/ 126 w 471"/>
                  <a:gd name="T73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71" h="197">
                    <a:moveTo>
                      <a:pt x="23" y="104"/>
                    </a:moveTo>
                    <a:lnTo>
                      <a:pt x="23" y="104"/>
                    </a:lnTo>
                    <a:cubicBezTo>
                      <a:pt x="40" y="125"/>
                      <a:pt x="82" y="173"/>
                      <a:pt x="121" y="177"/>
                    </a:cubicBezTo>
                    <a:lnTo>
                      <a:pt x="121" y="177"/>
                    </a:lnTo>
                    <a:cubicBezTo>
                      <a:pt x="164" y="183"/>
                      <a:pt x="176" y="110"/>
                      <a:pt x="176" y="109"/>
                    </a:cubicBezTo>
                    <a:lnTo>
                      <a:pt x="176" y="109"/>
                    </a:lnTo>
                    <a:cubicBezTo>
                      <a:pt x="177" y="106"/>
                      <a:pt x="179" y="104"/>
                      <a:pt x="181" y="103"/>
                    </a:cubicBezTo>
                    <a:lnTo>
                      <a:pt x="181" y="103"/>
                    </a:lnTo>
                    <a:cubicBezTo>
                      <a:pt x="183" y="101"/>
                      <a:pt x="185" y="100"/>
                      <a:pt x="188" y="101"/>
                    </a:cubicBezTo>
                    <a:lnTo>
                      <a:pt x="188" y="101"/>
                    </a:lnTo>
                    <a:cubicBezTo>
                      <a:pt x="190" y="102"/>
                      <a:pt x="326" y="140"/>
                      <a:pt x="396" y="125"/>
                    </a:cubicBezTo>
                    <a:lnTo>
                      <a:pt x="396" y="125"/>
                    </a:lnTo>
                    <a:cubicBezTo>
                      <a:pt x="439" y="116"/>
                      <a:pt x="451" y="85"/>
                      <a:pt x="448" y="59"/>
                    </a:cubicBezTo>
                    <a:lnTo>
                      <a:pt x="448" y="59"/>
                    </a:lnTo>
                    <a:cubicBezTo>
                      <a:pt x="446" y="36"/>
                      <a:pt x="432" y="19"/>
                      <a:pt x="416" y="19"/>
                    </a:cubicBezTo>
                    <a:lnTo>
                      <a:pt x="416" y="19"/>
                    </a:lnTo>
                    <a:cubicBezTo>
                      <a:pt x="205" y="20"/>
                      <a:pt x="61" y="86"/>
                      <a:pt x="23" y="104"/>
                    </a:cubicBezTo>
                    <a:close/>
                    <a:moveTo>
                      <a:pt x="126" y="196"/>
                    </a:moveTo>
                    <a:lnTo>
                      <a:pt x="126" y="196"/>
                    </a:lnTo>
                    <a:cubicBezTo>
                      <a:pt x="123" y="196"/>
                      <a:pt x="121" y="196"/>
                      <a:pt x="118" y="196"/>
                    </a:cubicBezTo>
                    <a:lnTo>
                      <a:pt x="118" y="196"/>
                    </a:lnTo>
                    <a:cubicBezTo>
                      <a:pt x="62" y="189"/>
                      <a:pt x="4" y="110"/>
                      <a:pt x="1" y="107"/>
                    </a:cubicBezTo>
                    <a:lnTo>
                      <a:pt x="1" y="107"/>
                    </a:lnTo>
                    <a:cubicBezTo>
                      <a:pt x="0" y="104"/>
                      <a:pt x="0" y="102"/>
                      <a:pt x="0" y="99"/>
                    </a:cubicBezTo>
                    <a:lnTo>
                      <a:pt x="0" y="99"/>
                    </a:lnTo>
                    <a:cubicBezTo>
                      <a:pt x="0" y="97"/>
                      <a:pt x="2" y="94"/>
                      <a:pt x="4" y="94"/>
                    </a:cubicBezTo>
                    <a:lnTo>
                      <a:pt x="4" y="94"/>
                    </a:lnTo>
                    <a:cubicBezTo>
                      <a:pt x="10" y="89"/>
                      <a:pt x="164" y="2"/>
                      <a:pt x="416" y="0"/>
                    </a:cubicBezTo>
                    <a:lnTo>
                      <a:pt x="416" y="0"/>
                    </a:lnTo>
                    <a:lnTo>
                      <a:pt x="416" y="0"/>
                    </a:lnTo>
                    <a:cubicBezTo>
                      <a:pt x="442" y="0"/>
                      <a:pt x="464" y="24"/>
                      <a:pt x="467" y="57"/>
                    </a:cubicBezTo>
                    <a:lnTo>
                      <a:pt x="467" y="57"/>
                    </a:lnTo>
                    <a:cubicBezTo>
                      <a:pt x="470" y="90"/>
                      <a:pt x="455" y="131"/>
                      <a:pt x="400" y="143"/>
                    </a:cubicBezTo>
                    <a:lnTo>
                      <a:pt x="400" y="143"/>
                    </a:lnTo>
                    <a:cubicBezTo>
                      <a:pt x="336" y="157"/>
                      <a:pt x="227" y="131"/>
                      <a:pt x="193" y="122"/>
                    </a:cubicBezTo>
                    <a:lnTo>
                      <a:pt x="193" y="122"/>
                    </a:lnTo>
                    <a:cubicBezTo>
                      <a:pt x="187" y="145"/>
                      <a:pt x="170" y="196"/>
                      <a:pt x="126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137306E3-0BA9-4B57-9318-790BF3B532E6}"/>
                </a:ext>
              </a:extLst>
            </p:cNvPr>
            <p:cNvGrpSpPr/>
            <p:nvPr/>
          </p:nvGrpSpPr>
          <p:grpSpPr>
            <a:xfrm>
              <a:off x="10383739" y="4092860"/>
              <a:ext cx="3159400" cy="7615273"/>
              <a:chOff x="10383739" y="4092860"/>
              <a:chExt cx="3159400" cy="7615273"/>
            </a:xfrm>
          </p:grpSpPr>
          <p:sp>
            <p:nvSpPr>
              <p:cNvPr id="332" name="Freeform 121">
                <a:extLst>
                  <a:ext uri="{FF2B5EF4-FFF2-40B4-BE49-F238E27FC236}">
                    <a16:creationId xmlns:a16="http://schemas.microsoft.com/office/drawing/2014/main" id="{561A14DC-75D0-4B0D-A581-5EF0DEC75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5203" y="11329163"/>
                <a:ext cx="757936" cy="331100"/>
              </a:xfrm>
              <a:custGeom>
                <a:avLst/>
                <a:gdLst>
                  <a:gd name="T0" fmla="*/ 441 w 840"/>
                  <a:gd name="T1" fmla="*/ 0 h 366"/>
                  <a:gd name="T2" fmla="*/ 441 w 840"/>
                  <a:gd name="T3" fmla="*/ 0 h 366"/>
                  <a:gd name="T4" fmla="*/ 441 w 840"/>
                  <a:gd name="T5" fmla="*/ 0 h 366"/>
                  <a:gd name="T6" fmla="*/ 441 w 840"/>
                  <a:gd name="T7" fmla="*/ 0 h 366"/>
                  <a:gd name="T8" fmla="*/ 441 w 840"/>
                  <a:gd name="T9" fmla="*/ 0 h 366"/>
                  <a:gd name="T10" fmla="*/ 50 w 840"/>
                  <a:gd name="T11" fmla="*/ 44 h 366"/>
                  <a:gd name="T12" fmla="*/ 50 w 840"/>
                  <a:gd name="T13" fmla="*/ 44 h 366"/>
                  <a:gd name="T14" fmla="*/ 50 w 840"/>
                  <a:gd name="T15" fmla="*/ 44 h 366"/>
                  <a:gd name="T16" fmla="*/ 50 w 840"/>
                  <a:gd name="T17" fmla="*/ 44 h 366"/>
                  <a:gd name="T18" fmla="*/ 58 w 840"/>
                  <a:gd name="T19" fmla="*/ 248 h 366"/>
                  <a:gd name="T20" fmla="*/ 58 w 840"/>
                  <a:gd name="T21" fmla="*/ 248 h 366"/>
                  <a:gd name="T22" fmla="*/ 585 w 840"/>
                  <a:gd name="T23" fmla="*/ 352 h 366"/>
                  <a:gd name="T24" fmla="*/ 585 w 840"/>
                  <a:gd name="T25" fmla="*/ 352 h 366"/>
                  <a:gd name="T26" fmla="*/ 441 w 840"/>
                  <a:gd name="T27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0" h="366">
                    <a:moveTo>
                      <a:pt x="441" y="0"/>
                    </a:moveTo>
                    <a:lnTo>
                      <a:pt x="441" y="0"/>
                    </a:lnTo>
                    <a:lnTo>
                      <a:pt x="441" y="0"/>
                    </a:lnTo>
                    <a:lnTo>
                      <a:pt x="441" y="0"/>
                    </a:lnTo>
                    <a:lnTo>
                      <a:pt x="441" y="0"/>
                    </a:lnTo>
                    <a:cubicBezTo>
                      <a:pt x="441" y="0"/>
                      <a:pt x="284" y="22"/>
                      <a:pt x="50" y="44"/>
                    </a:cubicBezTo>
                    <a:lnTo>
                      <a:pt x="50" y="44"/>
                    </a:lnTo>
                    <a:lnTo>
                      <a:pt x="50" y="44"/>
                    </a:lnTo>
                    <a:lnTo>
                      <a:pt x="50" y="44"/>
                    </a:lnTo>
                    <a:cubicBezTo>
                      <a:pt x="47" y="53"/>
                      <a:pt x="0" y="227"/>
                      <a:pt x="58" y="248"/>
                    </a:cubicBezTo>
                    <a:lnTo>
                      <a:pt x="58" y="248"/>
                    </a:lnTo>
                    <a:cubicBezTo>
                      <a:pt x="118" y="269"/>
                      <a:pt x="332" y="365"/>
                      <a:pt x="585" y="352"/>
                    </a:cubicBezTo>
                    <a:lnTo>
                      <a:pt x="585" y="352"/>
                    </a:lnTo>
                    <a:cubicBezTo>
                      <a:pt x="839" y="340"/>
                      <a:pt x="441" y="0"/>
                      <a:pt x="44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17">
                <a:extLst>
                  <a:ext uri="{FF2B5EF4-FFF2-40B4-BE49-F238E27FC236}">
                    <a16:creationId xmlns:a16="http://schemas.microsoft.com/office/drawing/2014/main" id="{793C2616-DDFA-42D1-92CF-04556BF4F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7415" y="7758882"/>
                <a:ext cx="2054406" cy="3673999"/>
              </a:xfrm>
              <a:custGeom>
                <a:avLst/>
                <a:gdLst>
                  <a:gd name="T0" fmla="*/ 2154 w 2272"/>
                  <a:gd name="T1" fmla="*/ 3948 h 4063"/>
                  <a:gd name="T2" fmla="*/ 2154 w 2272"/>
                  <a:gd name="T3" fmla="*/ 3948 h 4063"/>
                  <a:gd name="T4" fmla="*/ 2154 w 2272"/>
                  <a:gd name="T5" fmla="*/ 3948 h 4063"/>
                  <a:gd name="T6" fmla="*/ 2167 w 2272"/>
                  <a:gd name="T7" fmla="*/ 2014 h 4063"/>
                  <a:gd name="T8" fmla="*/ 2167 w 2272"/>
                  <a:gd name="T9" fmla="*/ 2014 h 4063"/>
                  <a:gd name="T10" fmla="*/ 1651 w 2272"/>
                  <a:gd name="T11" fmla="*/ 0 h 4063"/>
                  <a:gd name="T12" fmla="*/ 581 w 2272"/>
                  <a:gd name="T13" fmla="*/ 424 h 4063"/>
                  <a:gd name="T14" fmla="*/ 581 w 2272"/>
                  <a:gd name="T15" fmla="*/ 424 h 4063"/>
                  <a:gd name="T16" fmla="*/ 160 w 2272"/>
                  <a:gd name="T17" fmla="*/ 2141 h 4063"/>
                  <a:gd name="T18" fmla="*/ 160 w 2272"/>
                  <a:gd name="T19" fmla="*/ 2141 h 4063"/>
                  <a:gd name="T20" fmla="*/ 0 w 2272"/>
                  <a:gd name="T21" fmla="*/ 3971 h 4063"/>
                  <a:gd name="T22" fmla="*/ 0 w 2272"/>
                  <a:gd name="T23" fmla="*/ 3971 h 4063"/>
                  <a:gd name="T24" fmla="*/ 345 w 2272"/>
                  <a:gd name="T25" fmla="*/ 4062 h 4063"/>
                  <a:gd name="T26" fmla="*/ 756 w 2272"/>
                  <a:gd name="T27" fmla="*/ 2522 h 4063"/>
                  <a:gd name="T28" fmla="*/ 1228 w 2272"/>
                  <a:gd name="T29" fmla="*/ 1406 h 4063"/>
                  <a:gd name="T30" fmla="*/ 1567 w 2272"/>
                  <a:gd name="T31" fmla="*/ 2519 h 4063"/>
                  <a:gd name="T32" fmla="*/ 1763 w 2272"/>
                  <a:gd name="T33" fmla="*/ 3992 h 4063"/>
                  <a:gd name="T34" fmla="*/ 1763 w 2272"/>
                  <a:gd name="T35" fmla="*/ 3992 h 4063"/>
                  <a:gd name="T36" fmla="*/ 1763 w 2272"/>
                  <a:gd name="T37" fmla="*/ 3992 h 4063"/>
                  <a:gd name="T38" fmla="*/ 1763 w 2272"/>
                  <a:gd name="T39" fmla="*/ 3992 h 4063"/>
                  <a:gd name="T40" fmla="*/ 1763 w 2272"/>
                  <a:gd name="T41" fmla="*/ 3992 h 4063"/>
                  <a:gd name="T42" fmla="*/ 1763 w 2272"/>
                  <a:gd name="T43" fmla="*/ 3992 h 4063"/>
                  <a:gd name="T44" fmla="*/ 2154 w 2272"/>
                  <a:gd name="T45" fmla="*/ 3948 h 4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72" h="4063">
                    <a:moveTo>
                      <a:pt x="2154" y="3948"/>
                    </a:moveTo>
                    <a:lnTo>
                      <a:pt x="2154" y="3948"/>
                    </a:lnTo>
                    <a:lnTo>
                      <a:pt x="2154" y="3948"/>
                    </a:lnTo>
                    <a:cubicBezTo>
                      <a:pt x="2155" y="3943"/>
                      <a:pt x="2271" y="2700"/>
                      <a:pt x="2167" y="2014"/>
                    </a:cubicBezTo>
                    <a:lnTo>
                      <a:pt x="2167" y="2014"/>
                    </a:lnTo>
                    <a:cubicBezTo>
                      <a:pt x="1981" y="791"/>
                      <a:pt x="1651" y="0"/>
                      <a:pt x="1651" y="0"/>
                    </a:cubicBezTo>
                    <a:lnTo>
                      <a:pt x="581" y="424"/>
                    </a:lnTo>
                    <a:lnTo>
                      <a:pt x="581" y="424"/>
                    </a:lnTo>
                    <a:cubicBezTo>
                      <a:pt x="581" y="424"/>
                      <a:pt x="285" y="1415"/>
                      <a:pt x="160" y="2141"/>
                    </a:cubicBezTo>
                    <a:lnTo>
                      <a:pt x="160" y="2141"/>
                    </a:lnTo>
                    <a:cubicBezTo>
                      <a:pt x="35" y="2867"/>
                      <a:pt x="0" y="3971"/>
                      <a:pt x="0" y="3971"/>
                    </a:cubicBezTo>
                    <a:lnTo>
                      <a:pt x="0" y="3971"/>
                    </a:lnTo>
                    <a:cubicBezTo>
                      <a:pt x="0" y="3971"/>
                      <a:pt x="111" y="4040"/>
                      <a:pt x="345" y="4062"/>
                    </a:cubicBezTo>
                    <a:lnTo>
                      <a:pt x="756" y="2522"/>
                    </a:lnTo>
                    <a:lnTo>
                      <a:pt x="1228" y="1406"/>
                    </a:lnTo>
                    <a:lnTo>
                      <a:pt x="1567" y="2519"/>
                    </a:lnTo>
                    <a:lnTo>
                      <a:pt x="1763" y="3992"/>
                    </a:lnTo>
                    <a:lnTo>
                      <a:pt x="1763" y="3992"/>
                    </a:lnTo>
                    <a:lnTo>
                      <a:pt x="1763" y="3992"/>
                    </a:lnTo>
                    <a:lnTo>
                      <a:pt x="1763" y="3992"/>
                    </a:lnTo>
                    <a:lnTo>
                      <a:pt x="1763" y="3992"/>
                    </a:lnTo>
                    <a:lnTo>
                      <a:pt x="1763" y="3992"/>
                    </a:lnTo>
                    <a:cubicBezTo>
                      <a:pt x="1997" y="3970"/>
                      <a:pt x="2154" y="3948"/>
                      <a:pt x="2154" y="394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18">
                <a:extLst>
                  <a:ext uri="{FF2B5EF4-FFF2-40B4-BE49-F238E27FC236}">
                    <a16:creationId xmlns:a16="http://schemas.microsoft.com/office/drawing/2014/main" id="{6A5185EE-F71F-4CC9-85C6-C1386F099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437" y="7750903"/>
                <a:ext cx="2066377" cy="3693946"/>
              </a:xfrm>
              <a:custGeom>
                <a:avLst/>
                <a:gdLst>
                  <a:gd name="T0" fmla="*/ 2164 w 2285"/>
                  <a:gd name="T1" fmla="*/ 3959 h 4083"/>
                  <a:gd name="T2" fmla="*/ 19 w 2285"/>
                  <a:gd name="T3" fmla="*/ 3977 h 4083"/>
                  <a:gd name="T4" fmla="*/ 347 w 2285"/>
                  <a:gd name="T5" fmla="*/ 4063 h 4083"/>
                  <a:gd name="T6" fmla="*/ 756 w 2285"/>
                  <a:gd name="T7" fmla="*/ 2530 h 4083"/>
                  <a:gd name="T8" fmla="*/ 1229 w 2285"/>
                  <a:gd name="T9" fmla="*/ 1414 h 4083"/>
                  <a:gd name="T10" fmla="*/ 1238 w 2285"/>
                  <a:gd name="T11" fmla="*/ 1408 h 4083"/>
                  <a:gd name="T12" fmla="*/ 1246 w 2285"/>
                  <a:gd name="T13" fmla="*/ 1415 h 4083"/>
                  <a:gd name="T14" fmla="*/ 1585 w 2285"/>
                  <a:gd name="T15" fmla="*/ 2526 h 4083"/>
                  <a:gd name="T16" fmla="*/ 1780 w 2285"/>
                  <a:gd name="T17" fmla="*/ 3993 h 4083"/>
                  <a:gd name="T18" fmla="*/ 2155 w 2285"/>
                  <a:gd name="T19" fmla="*/ 3951 h 4083"/>
                  <a:gd name="T20" fmla="*/ 2167 w 2285"/>
                  <a:gd name="T21" fmla="*/ 2027 h 4083"/>
                  <a:gd name="T22" fmla="*/ 1840 w 2285"/>
                  <a:gd name="T23" fmla="*/ 562 h 4083"/>
                  <a:gd name="T24" fmla="*/ 1655 w 2285"/>
                  <a:gd name="T25" fmla="*/ 23 h 4083"/>
                  <a:gd name="T26" fmla="*/ 598 w 2285"/>
                  <a:gd name="T27" fmla="*/ 443 h 4083"/>
                  <a:gd name="T28" fmla="*/ 178 w 2285"/>
                  <a:gd name="T29" fmla="*/ 2154 h 4083"/>
                  <a:gd name="T30" fmla="*/ 354 w 2285"/>
                  <a:gd name="T31" fmla="*/ 4082 h 4083"/>
                  <a:gd name="T32" fmla="*/ 353 w 2285"/>
                  <a:gd name="T33" fmla="*/ 4082 h 4083"/>
                  <a:gd name="T34" fmla="*/ 4 w 2285"/>
                  <a:gd name="T35" fmla="*/ 3990 h 4083"/>
                  <a:gd name="T36" fmla="*/ 0 w 2285"/>
                  <a:gd name="T37" fmla="*/ 3982 h 4083"/>
                  <a:gd name="T38" fmla="*/ 159 w 2285"/>
                  <a:gd name="T39" fmla="*/ 2151 h 4083"/>
                  <a:gd name="T40" fmla="*/ 581 w 2285"/>
                  <a:gd name="T41" fmla="*/ 433 h 4083"/>
                  <a:gd name="T42" fmla="*/ 587 w 2285"/>
                  <a:gd name="T43" fmla="*/ 427 h 4083"/>
                  <a:gd name="T44" fmla="*/ 1657 w 2285"/>
                  <a:gd name="T45" fmla="*/ 1 h 4083"/>
                  <a:gd name="T46" fmla="*/ 1669 w 2285"/>
                  <a:gd name="T47" fmla="*/ 7 h 4083"/>
                  <a:gd name="T48" fmla="*/ 1858 w 2285"/>
                  <a:gd name="T49" fmla="*/ 556 h 4083"/>
                  <a:gd name="T50" fmla="*/ 2185 w 2285"/>
                  <a:gd name="T51" fmla="*/ 2024 h 4083"/>
                  <a:gd name="T52" fmla="*/ 2173 w 2285"/>
                  <a:gd name="T53" fmla="*/ 3960 h 4083"/>
                  <a:gd name="T54" fmla="*/ 2165 w 2285"/>
                  <a:gd name="T55" fmla="*/ 3969 h 4083"/>
                  <a:gd name="T56" fmla="*/ 1772 w 2285"/>
                  <a:gd name="T57" fmla="*/ 4012 h 4083"/>
                  <a:gd name="T58" fmla="*/ 1765 w 2285"/>
                  <a:gd name="T59" fmla="*/ 4010 h 4083"/>
                  <a:gd name="T60" fmla="*/ 1762 w 2285"/>
                  <a:gd name="T61" fmla="*/ 4002 h 4083"/>
                  <a:gd name="T62" fmla="*/ 1235 w 2285"/>
                  <a:gd name="T63" fmla="*/ 1445 h 4083"/>
                  <a:gd name="T64" fmla="*/ 363 w 2285"/>
                  <a:gd name="T65" fmla="*/ 4076 h 4083"/>
                  <a:gd name="T66" fmla="*/ 354 w 2285"/>
                  <a:gd name="T67" fmla="*/ 4082 h 4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85" h="4083">
                    <a:moveTo>
                      <a:pt x="2163" y="3959"/>
                    </a:moveTo>
                    <a:lnTo>
                      <a:pt x="2164" y="3959"/>
                    </a:lnTo>
                    <a:lnTo>
                      <a:pt x="2163" y="3959"/>
                    </a:lnTo>
                    <a:close/>
                    <a:moveTo>
                      <a:pt x="19" y="3977"/>
                    </a:moveTo>
                    <a:lnTo>
                      <a:pt x="19" y="3977"/>
                    </a:lnTo>
                    <a:cubicBezTo>
                      <a:pt x="42" y="3990"/>
                      <a:pt x="149" y="4043"/>
                      <a:pt x="347" y="4063"/>
                    </a:cubicBezTo>
                    <a:lnTo>
                      <a:pt x="756" y="2530"/>
                    </a:lnTo>
                    <a:lnTo>
                      <a:pt x="756" y="2530"/>
                    </a:lnTo>
                    <a:cubicBezTo>
                      <a:pt x="756" y="2530"/>
                      <a:pt x="756" y="2530"/>
                      <a:pt x="756" y="2529"/>
                    </a:cubicBezTo>
                    <a:lnTo>
                      <a:pt x="1229" y="1414"/>
                    </a:lnTo>
                    <a:lnTo>
                      <a:pt x="1229" y="1414"/>
                    </a:lnTo>
                    <a:cubicBezTo>
                      <a:pt x="1230" y="1410"/>
                      <a:pt x="1233" y="1408"/>
                      <a:pt x="1238" y="1408"/>
                    </a:cubicBezTo>
                    <a:lnTo>
                      <a:pt x="1238" y="1408"/>
                    </a:lnTo>
                    <a:cubicBezTo>
                      <a:pt x="1241" y="1408"/>
                      <a:pt x="1245" y="1411"/>
                      <a:pt x="1246" y="1415"/>
                    </a:cubicBezTo>
                    <a:lnTo>
                      <a:pt x="1585" y="2526"/>
                    </a:lnTo>
                    <a:lnTo>
                      <a:pt x="1585" y="2526"/>
                    </a:lnTo>
                    <a:cubicBezTo>
                      <a:pt x="1585" y="2527"/>
                      <a:pt x="1585" y="2528"/>
                      <a:pt x="1585" y="2528"/>
                    </a:cubicBezTo>
                    <a:lnTo>
                      <a:pt x="1780" y="3993"/>
                    </a:lnTo>
                    <a:lnTo>
                      <a:pt x="1780" y="3993"/>
                    </a:lnTo>
                    <a:cubicBezTo>
                      <a:pt x="1978" y="3974"/>
                      <a:pt x="2121" y="3955"/>
                      <a:pt x="2155" y="3951"/>
                    </a:cubicBezTo>
                    <a:lnTo>
                      <a:pt x="2155" y="3951"/>
                    </a:lnTo>
                    <a:cubicBezTo>
                      <a:pt x="2168" y="3797"/>
                      <a:pt x="2264" y="2670"/>
                      <a:pt x="2167" y="2027"/>
                    </a:cubicBezTo>
                    <a:lnTo>
                      <a:pt x="2167" y="2027"/>
                    </a:lnTo>
                    <a:cubicBezTo>
                      <a:pt x="2071" y="1396"/>
                      <a:pt x="1936" y="883"/>
                      <a:pt x="1840" y="562"/>
                    </a:cubicBezTo>
                    <a:lnTo>
                      <a:pt x="1840" y="562"/>
                    </a:lnTo>
                    <a:cubicBezTo>
                      <a:pt x="1747" y="256"/>
                      <a:pt x="1672" y="65"/>
                      <a:pt x="1655" y="23"/>
                    </a:cubicBezTo>
                    <a:lnTo>
                      <a:pt x="598" y="443"/>
                    </a:lnTo>
                    <a:lnTo>
                      <a:pt x="598" y="443"/>
                    </a:lnTo>
                    <a:cubicBezTo>
                      <a:pt x="577" y="515"/>
                      <a:pt x="298" y="1462"/>
                      <a:pt x="178" y="2154"/>
                    </a:cubicBezTo>
                    <a:lnTo>
                      <a:pt x="178" y="2154"/>
                    </a:lnTo>
                    <a:cubicBezTo>
                      <a:pt x="59" y="2844"/>
                      <a:pt x="22" y="3890"/>
                      <a:pt x="19" y="3977"/>
                    </a:cubicBezTo>
                    <a:close/>
                    <a:moveTo>
                      <a:pt x="354" y="4082"/>
                    </a:moveTo>
                    <a:lnTo>
                      <a:pt x="354" y="4082"/>
                    </a:lnTo>
                    <a:cubicBezTo>
                      <a:pt x="354" y="4082"/>
                      <a:pt x="354" y="4082"/>
                      <a:pt x="353" y="4082"/>
                    </a:cubicBezTo>
                    <a:lnTo>
                      <a:pt x="353" y="4082"/>
                    </a:lnTo>
                    <a:cubicBezTo>
                      <a:pt x="120" y="4060"/>
                      <a:pt x="9" y="3993"/>
                      <a:pt x="4" y="3990"/>
                    </a:cubicBezTo>
                    <a:lnTo>
                      <a:pt x="4" y="3990"/>
                    </a:lnTo>
                    <a:cubicBezTo>
                      <a:pt x="2" y="3989"/>
                      <a:pt x="0" y="3986"/>
                      <a:pt x="0" y="3982"/>
                    </a:cubicBezTo>
                    <a:lnTo>
                      <a:pt x="0" y="3982"/>
                    </a:lnTo>
                    <a:cubicBezTo>
                      <a:pt x="0" y="3971"/>
                      <a:pt x="35" y="2869"/>
                      <a:pt x="159" y="2151"/>
                    </a:cubicBezTo>
                    <a:lnTo>
                      <a:pt x="159" y="2151"/>
                    </a:lnTo>
                    <a:cubicBezTo>
                      <a:pt x="284" y="1433"/>
                      <a:pt x="578" y="443"/>
                      <a:pt x="581" y="433"/>
                    </a:cubicBezTo>
                    <a:lnTo>
                      <a:pt x="581" y="433"/>
                    </a:lnTo>
                    <a:cubicBezTo>
                      <a:pt x="582" y="430"/>
                      <a:pt x="584" y="428"/>
                      <a:pt x="587" y="427"/>
                    </a:cubicBezTo>
                    <a:lnTo>
                      <a:pt x="1657" y="1"/>
                    </a:lnTo>
                    <a:lnTo>
                      <a:pt x="1657" y="1"/>
                    </a:lnTo>
                    <a:cubicBezTo>
                      <a:pt x="1661" y="0"/>
                      <a:pt x="1667" y="3"/>
                      <a:pt x="1669" y="7"/>
                    </a:cubicBezTo>
                    <a:lnTo>
                      <a:pt x="1669" y="7"/>
                    </a:lnTo>
                    <a:cubicBezTo>
                      <a:pt x="1670" y="9"/>
                      <a:pt x="1753" y="210"/>
                      <a:pt x="1858" y="556"/>
                    </a:cubicBezTo>
                    <a:lnTo>
                      <a:pt x="1858" y="556"/>
                    </a:lnTo>
                    <a:cubicBezTo>
                      <a:pt x="1954" y="877"/>
                      <a:pt x="2090" y="1392"/>
                      <a:pt x="2185" y="2024"/>
                    </a:cubicBezTo>
                    <a:lnTo>
                      <a:pt x="2185" y="2024"/>
                    </a:lnTo>
                    <a:cubicBezTo>
                      <a:pt x="2284" y="2678"/>
                      <a:pt x="2185" y="3829"/>
                      <a:pt x="2173" y="3959"/>
                    </a:cubicBezTo>
                    <a:lnTo>
                      <a:pt x="2173" y="3960"/>
                    </a:lnTo>
                    <a:lnTo>
                      <a:pt x="2173" y="3960"/>
                    </a:lnTo>
                    <a:cubicBezTo>
                      <a:pt x="2172" y="3965"/>
                      <a:pt x="2169" y="3969"/>
                      <a:pt x="2165" y="3969"/>
                    </a:cubicBezTo>
                    <a:lnTo>
                      <a:pt x="2165" y="3969"/>
                    </a:lnTo>
                    <a:cubicBezTo>
                      <a:pt x="2163" y="3969"/>
                      <a:pt x="2004" y="3990"/>
                      <a:pt x="1772" y="4012"/>
                    </a:cubicBezTo>
                    <a:lnTo>
                      <a:pt x="1772" y="4012"/>
                    </a:lnTo>
                    <a:cubicBezTo>
                      <a:pt x="1770" y="4013"/>
                      <a:pt x="1766" y="4012"/>
                      <a:pt x="1765" y="4010"/>
                    </a:cubicBezTo>
                    <a:lnTo>
                      <a:pt x="1765" y="4010"/>
                    </a:lnTo>
                    <a:cubicBezTo>
                      <a:pt x="1763" y="4008"/>
                      <a:pt x="1762" y="4005"/>
                      <a:pt x="1762" y="4002"/>
                    </a:cubicBezTo>
                    <a:lnTo>
                      <a:pt x="1567" y="2531"/>
                    </a:lnTo>
                    <a:lnTo>
                      <a:pt x="1235" y="1445"/>
                    </a:lnTo>
                    <a:lnTo>
                      <a:pt x="774" y="2536"/>
                    </a:lnTo>
                    <a:lnTo>
                      <a:pt x="363" y="4076"/>
                    </a:lnTo>
                    <a:lnTo>
                      <a:pt x="363" y="4076"/>
                    </a:lnTo>
                    <a:cubicBezTo>
                      <a:pt x="362" y="4080"/>
                      <a:pt x="358" y="4082"/>
                      <a:pt x="354" y="40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19">
                <a:extLst>
                  <a:ext uri="{FF2B5EF4-FFF2-40B4-BE49-F238E27FC236}">
                    <a16:creationId xmlns:a16="http://schemas.microsoft.com/office/drawing/2014/main" id="{E01CDC33-2D91-47E7-BCA4-C76C2CF8B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8227" y="11353098"/>
                <a:ext cx="614329" cy="355035"/>
              </a:xfrm>
              <a:custGeom>
                <a:avLst/>
                <a:gdLst>
                  <a:gd name="T0" fmla="*/ 43 w 678"/>
                  <a:gd name="T1" fmla="*/ 324 h 393"/>
                  <a:gd name="T2" fmla="*/ 43 w 678"/>
                  <a:gd name="T3" fmla="*/ 324 h 393"/>
                  <a:gd name="T4" fmla="*/ 339 w 678"/>
                  <a:gd name="T5" fmla="*/ 357 h 393"/>
                  <a:gd name="T6" fmla="*/ 339 w 678"/>
                  <a:gd name="T7" fmla="*/ 357 h 393"/>
                  <a:gd name="T8" fmla="*/ 674 w 678"/>
                  <a:gd name="T9" fmla="*/ 236 h 393"/>
                  <a:gd name="T10" fmla="*/ 674 w 678"/>
                  <a:gd name="T11" fmla="*/ 236 h 393"/>
                  <a:gd name="T12" fmla="*/ 672 w 678"/>
                  <a:gd name="T13" fmla="*/ 91 h 393"/>
                  <a:gd name="T14" fmla="*/ 672 w 678"/>
                  <a:gd name="T15" fmla="*/ 91 h 393"/>
                  <a:gd name="T16" fmla="*/ 327 w 678"/>
                  <a:gd name="T17" fmla="*/ 0 h 393"/>
                  <a:gd name="T18" fmla="*/ 327 w 678"/>
                  <a:gd name="T19" fmla="*/ 0 h 393"/>
                  <a:gd name="T20" fmla="*/ 43 w 678"/>
                  <a:gd name="T21" fmla="*/ 324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8" h="393">
                    <a:moveTo>
                      <a:pt x="43" y="324"/>
                    </a:moveTo>
                    <a:lnTo>
                      <a:pt x="43" y="324"/>
                    </a:lnTo>
                    <a:cubicBezTo>
                      <a:pt x="80" y="392"/>
                      <a:pt x="204" y="374"/>
                      <a:pt x="339" y="357"/>
                    </a:cubicBezTo>
                    <a:lnTo>
                      <a:pt x="339" y="357"/>
                    </a:lnTo>
                    <a:cubicBezTo>
                      <a:pt x="415" y="349"/>
                      <a:pt x="677" y="324"/>
                      <a:pt x="674" y="236"/>
                    </a:cubicBezTo>
                    <a:lnTo>
                      <a:pt x="674" y="236"/>
                    </a:lnTo>
                    <a:cubicBezTo>
                      <a:pt x="672" y="148"/>
                      <a:pt x="672" y="91"/>
                      <a:pt x="672" y="91"/>
                    </a:cubicBezTo>
                    <a:lnTo>
                      <a:pt x="672" y="91"/>
                    </a:lnTo>
                    <a:cubicBezTo>
                      <a:pt x="438" y="69"/>
                      <a:pt x="327" y="0"/>
                      <a:pt x="327" y="0"/>
                    </a:cubicBezTo>
                    <a:lnTo>
                      <a:pt x="327" y="0"/>
                    </a:lnTo>
                    <a:cubicBezTo>
                      <a:pt x="327" y="0"/>
                      <a:pt x="0" y="246"/>
                      <a:pt x="43" y="3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20">
                <a:extLst>
                  <a:ext uri="{FF2B5EF4-FFF2-40B4-BE49-F238E27FC236}">
                    <a16:creationId xmlns:a16="http://schemas.microsoft.com/office/drawing/2014/main" id="{85A6382E-C863-4311-AC8A-65358C9A3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0249" y="11341132"/>
                <a:ext cx="630283" cy="355032"/>
              </a:xfrm>
              <a:custGeom>
                <a:avLst/>
                <a:gdLst>
                  <a:gd name="T0" fmla="*/ 61 w 697"/>
                  <a:gd name="T1" fmla="*/ 329 h 393"/>
                  <a:gd name="T2" fmla="*/ 61 w 697"/>
                  <a:gd name="T3" fmla="*/ 329 h 393"/>
                  <a:gd name="T4" fmla="*/ 331 w 697"/>
                  <a:gd name="T5" fmla="*/ 361 h 393"/>
                  <a:gd name="T6" fmla="*/ 362 w 697"/>
                  <a:gd name="T7" fmla="*/ 356 h 393"/>
                  <a:gd name="T8" fmla="*/ 362 w 697"/>
                  <a:gd name="T9" fmla="*/ 356 h 393"/>
                  <a:gd name="T10" fmla="*/ 675 w 697"/>
                  <a:gd name="T11" fmla="*/ 246 h 393"/>
                  <a:gd name="T12" fmla="*/ 675 w 697"/>
                  <a:gd name="T13" fmla="*/ 246 h 393"/>
                  <a:gd name="T14" fmla="*/ 672 w 697"/>
                  <a:gd name="T15" fmla="*/ 110 h 393"/>
                  <a:gd name="T16" fmla="*/ 672 w 697"/>
                  <a:gd name="T17" fmla="*/ 110 h 393"/>
                  <a:gd name="T18" fmla="*/ 338 w 697"/>
                  <a:gd name="T19" fmla="*/ 22 h 393"/>
                  <a:gd name="T20" fmla="*/ 338 w 697"/>
                  <a:gd name="T21" fmla="*/ 22 h 393"/>
                  <a:gd name="T22" fmla="*/ 61 w 697"/>
                  <a:gd name="T23" fmla="*/ 329 h 393"/>
                  <a:gd name="T24" fmla="*/ 179 w 697"/>
                  <a:gd name="T25" fmla="*/ 392 h 393"/>
                  <a:gd name="T26" fmla="*/ 179 w 697"/>
                  <a:gd name="T27" fmla="*/ 392 h 393"/>
                  <a:gd name="T28" fmla="*/ 45 w 697"/>
                  <a:gd name="T29" fmla="*/ 339 h 393"/>
                  <a:gd name="T30" fmla="*/ 45 w 697"/>
                  <a:gd name="T31" fmla="*/ 339 h 393"/>
                  <a:gd name="T32" fmla="*/ 45 w 697"/>
                  <a:gd name="T33" fmla="*/ 339 h 393"/>
                  <a:gd name="T34" fmla="*/ 331 w 697"/>
                  <a:gd name="T35" fmla="*/ 3 h 393"/>
                  <a:gd name="T36" fmla="*/ 331 w 697"/>
                  <a:gd name="T37" fmla="*/ 3 h 393"/>
                  <a:gd name="T38" fmla="*/ 342 w 697"/>
                  <a:gd name="T39" fmla="*/ 3 h 393"/>
                  <a:gd name="T40" fmla="*/ 342 w 697"/>
                  <a:gd name="T41" fmla="*/ 3 h 393"/>
                  <a:gd name="T42" fmla="*/ 682 w 697"/>
                  <a:gd name="T43" fmla="*/ 92 h 393"/>
                  <a:gd name="T44" fmla="*/ 682 w 697"/>
                  <a:gd name="T45" fmla="*/ 92 h 393"/>
                  <a:gd name="T46" fmla="*/ 691 w 697"/>
                  <a:gd name="T47" fmla="*/ 101 h 393"/>
                  <a:gd name="T48" fmla="*/ 691 w 697"/>
                  <a:gd name="T49" fmla="*/ 101 h 393"/>
                  <a:gd name="T50" fmla="*/ 693 w 697"/>
                  <a:gd name="T51" fmla="*/ 246 h 393"/>
                  <a:gd name="T52" fmla="*/ 693 w 697"/>
                  <a:gd name="T53" fmla="*/ 246 h 393"/>
                  <a:gd name="T54" fmla="*/ 365 w 697"/>
                  <a:gd name="T55" fmla="*/ 376 h 393"/>
                  <a:gd name="T56" fmla="*/ 334 w 697"/>
                  <a:gd name="T57" fmla="*/ 379 h 393"/>
                  <a:gd name="T58" fmla="*/ 334 w 697"/>
                  <a:gd name="T59" fmla="*/ 379 h 393"/>
                  <a:gd name="T60" fmla="*/ 179 w 697"/>
                  <a:gd name="T61" fmla="*/ 392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97" h="393">
                    <a:moveTo>
                      <a:pt x="61" y="329"/>
                    </a:moveTo>
                    <a:lnTo>
                      <a:pt x="61" y="329"/>
                    </a:lnTo>
                    <a:cubicBezTo>
                      <a:pt x="94" y="389"/>
                      <a:pt x="209" y="375"/>
                      <a:pt x="331" y="361"/>
                    </a:cubicBezTo>
                    <a:lnTo>
                      <a:pt x="362" y="356"/>
                    </a:lnTo>
                    <a:lnTo>
                      <a:pt x="362" y="356"/>
                    </a:lnTo>
                    <a:cubicBezTo>
                      <a:pt x="440" y="348"/>
                      <a:pt x="677" y="320"/>
                      <a:pt x="675" y="246"/>
                    </a:cubicBezTo>
                    <a:lnTo>
                      <a:pt x="675" y="246"/>
                    </a:lnTo>
                    <a:cubicBezTo>
                      <a:pt x="673" y="178"/>
                      <a:pt x="672" y="129"/>
                      <a:pt x="672" y="110"/>
                    </a:cubicBezTo>
                    <a:lnTo>
                      <a:pt x="672" y="110"/>
                    </a:lnTo>
                    <a:cubicBezTo>
                      <a:pt x="471" y="89"/>
                      <a:pt x="363" y="36"/>
                      <a:pt x="338" y="22"/>
                    </a:cubicBezTo>
                    <a:lnTo>
                      <a:pt x="338" y="22"/>
                    </a:lnTo>
                    <a:cubicBezTo>
                      <a:pt x="214" y="115"/>
                      <a:pt x="33" y="279"/>
                      <a:pt x="61" y="329"/>
                    </a:cubicBezTo>
                    <a:close/>
                    <a:moveTo>
                      <a:pt x="179" y="392"/>
                    </a:moveTo>
                    <a:lnTo>
                      <a:pt x="179" y="392"/>
                    </a:lnTo>
                    <a:cubicBezTo>
                      <a:pt x="116" y="392"/>
                      <a:pt x="67" y="380"/>
                      <a:pt x="45" y="339"/>
                    </a:cubicBezTo>
                    <a:lnTo>
                      <a:pt x="45" y="339"/>
                    </a:lnTo>
                    <a:lnTo>
                      <a:pt x="45" y="339"/>
                    </a:lnTo>
                    <a:cubicBezTo>
                      <a:pt x="0" y="256"/>
                      <a:pt x="298" y="29"/>
                      <a:pt x="331" y="3"/>
                    </a:cubicBezTo>
                    <a:lnTo>
                      <a:pt x="331" y="3"/>
                    </a:lnTo>
                    <a:cubicBezTo>
                      <a:pt x="335" y="0"/>
                      <a:pt x="339" y="0"/>
                      <a:pt x="342" y="3"/>
                    </a:cubicBezTo>
                    <a:lnTo>
                      <a:pt x="342" y="3"/>
                    </a:lnTo>
                    <a:cubicBezTo>
                      <a:pt x="343" y="3"/>
                      <a:pt x="454" y="70"/>
                      <a:pt x="682" y="92"/>
                    </a:cubicBezTo>
                    <a:lnTo>
                      <a:pt x="682" y="92"/>
                    </a:lnTo>
                    <a:cubicBezTo>
                      <a:pt x="687" y="92"/>
                      <a:pt x="691" y="96"/>
                      <a:pt x="691" y="101"/>
                    </a:cubicBezTo>
                    <a:lnTo>
                      <a:pt x="691" y="101"/>
                    </a:lnTo>
                    <a:cubicBezTo>
                      <a:pt x="691" y="102"/>
                      <a:pt x="692" y="159"/>
                      <a:pt x="693" y="246"/>
                    </a:cubicBezTo>
                    <a:lnTo>
                      <a:pt x="693" y="246"/>
                    </a:lnTo>
                    <a:cubicBezTo>
                      <a:pt x="696" y="327"/>
                      <a:pt x="519" y="357"/>
                      <a:pt x="365" y="376"/>
                    </a:cubicBezTo>
                    <a:lnTo>
                      <a:pt x="334" y="379"/>
                    </a:lnTo>
                    <a:lnTo>
                      <a:pt x="334" y="379"/>
                    </a:lnTo>
                    <a:cubicBezTo>
                      <a:pt x="277" y="386"/>
                      <a:pt x="224" y="392"/>
                      <a:pt x="179" y="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22">
                <a:extLst>
                  <a:ext uri="{FF2B5EF4-FFF2-40B4-BE49-F238E27FC236}">
                    <a16:creationId xmlns:a16="http://schemas.microsoft.com/office/drawing/2014/main" id="{E10E5158-F98D-4BDB-9682-49DF9E261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77224" y="11321185"/>
                <a:ext cx="634271" cy="335088"/>
              </a:xfrm>
              <a:custGeom>
                <a:avLst/>
                <a:gdLst>
                  <a:gd name="T0" fmla="*/ 66 w 701"/>
                  <a:gd name="T1" fmla="*/ 62 h 372"/>
                  <a:gd name="T2" fmla="*/ 66 w 701"/>
                  <a:gd name="T3" fmla="*/ 62 h 372"/>
                  <a:gd name="T4" fmla="*/ 70 w 701"/>
                  <a:gd name="T5" fmla="*/ 248 h 372"/>
                  <a:gd name="T6" fmla="*/ 70 w 701"/>
                  <a:gd name="T7" fmla="*/ 248 h 372"/>
                  <a:gd name="T8" fmla="*/ 96 w 701"/>
                  <a:gd name="T9" fmla="*/ 258 h 372"/>
                  <a:gd name="T10" fmla="*/ 96 w 701"/>
                  <a:gd name="T11" fmla="*/ 258 h 372"/>
                  <a:gd name="T12" fmla="*/ 593 w 701"/>
                  <a:gd name="T13" fmla="*/ 352 h 372"/>
                  <a:gd name="T14" fmla="*/ 593 w 701"/>
                  <a:gd name="T15" fmla="*/ 352 h 372"/>
                  <a:gd name="T16" fmla="*/ 667 w 701"/>
                  <a:gd name="T17" fmla="*/ 319 h 372"/>
                  <a:gd name="T18" fmla="*/ 667 w 701"/>
                  <a:gd name="T19" fmla="*/ 319 h 372"/>
                  <a:gd name="T20" fmla="*/ 448 w 701"/>
                  <a:gd name="T21" fmla="*/ 19 h 372"/>
                  <a:gd name="T22" fmla="*/ 448 w 701"/>
                  <a:gd name="T23" fmla="*/ 19 h 372"/>
                  <a:gd name="T24" fmla="*/ 343 w 701"/>
                  <a:gd name="T25" fmla="*/ 32 h 372"/>
                  <a:gd name="T26" fmla="*/ 343 w 701"/>
                  <a:gd name="T27" fmla="*/ 32 h 372"/>
                  <a:gd name="T28" fmla="*/ 66 w 701"/>
                  <a:gd name="T29" fmla="*/ 62 h 372"/>
                  <a:gd name="T30" fmla="*/ 547 w 701"/>
                  <a:gd name="T31" fmla="*/ 371 h 372"/>
                  <a:gd name="T32" fmla="*/ 547 w 701"/>
                  <a:gd name="T33" fmla="*/ 371 h 372"/>
                  <a:gd name="T34" fmla="*/ 89 w 701"/>
                  <a:gd name="T35" fmla="*/ 276 h 372"/>
                  <a:gd name="T36" fmla="*/ 89 w 701"/>
                  <a:gd name="T37" fmla="*/ 276 h 372"/>
                  <a:gd name="T38" fmla="*/ 64 w 701"/>
                  <a:gd name="T39" fmla="*/ 265 h 372"/>
                  <a:gd name="T40" fmla="*/ 64 w 701"/>
                  <a:gd name="T41" fmla="*/ 265 h 372"/>
                  <a:gd name="T42" fmla="*/ 49 w 701"/>
                  <a:gd name="T43" fmla="*/ 51 h 372"/>
                  <a:gd name="T44" fmla="*/ 49 w 701"/>
                  <a:gd name="T45" fmla="*/ 51 h 372"/>
                  <a:gd name="T46" fmla="*/ 57 w 701"/>
                  <a:gd name="T47" fmla="*/ 44 h 372"/>
                  <a:gd name="T48" fmla="*/ 57 w 701"/>
                  <a:gd name="T49" fmla="*/ 44 h 372"/>
                  <a:gd name="T50" fmla="*/ 58 w 701"/>
                  <a:gd name="T51" fmla="*/ 44 h 372"/>
                  <a:gd name="T52" fmla="*/ 58 w 701"/>
                  <a:gd name="T53" fmla="*/ 44 h 372"/>
                  <a:gd name="T54" fmla="*/ 449 w 701"/>
                  <a:gd name="T55" fmla="*/ 0 h 372"/>
                  <a:gd name="T56" fmla="*/ 449 w 701"/>
                  <a:gd name="T57" fmla="*/ 0 h 372"/>
                  <a:gd name="T58" fmla="*/ 458 w 701"/>
                  <a:gd name="T59" fmla="*/ 3 h 372"/>
                  <a:gd name="T60" fmla="*/ 458 w 701"/>
                  <a:gd name="T61" fmla="*/ 3 h 372"/>
                  <a:gd name="T62" fmla="*/ 458 w 701"/>
                  <a:gd name="T63" fmla="*/ 3 h 372"/>
                  <a:gd name="T64" fmla="*/ 458 w 701"/>
                  <a:gd name="T65" fmla="*/ 3 h 372"/>
                  <a:gd name="T66" fmla="*/ 582 w 701"/>
                  <a:gd name="T67" fmla="*/ 125 h 372"/>
                  <a:gd name="T68" fmla="*/ 582 w 701"/>
                  <a:gd name="T69" fmla="*/ 125 h 372"/>
                  <a:gd name="T70" fmla="*/ 685 w 701"/>
                  <a:gd name="T71" fmla="*/ 324 h 372"/>
                  <a:gd name="T72" fmla="*/ 685 w 701"/>
                  <a:gd name="T73" fmla="*/ 324 h 372"/>
                  <a:gd name="T74" fmla="*/ 594 w 701"/>
                  <a:gd name="T75" fmla="*/ 371 h 372"/>
                  <a:gd name="T76" fmla="*/ 594 w 701"/>
                  <a:gd name="T77" fmla="*/ 371 h 372"/>
                  <a:gd name="T78" fmla="*/ 547 w 701"/>
                  <a:gd name="T79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01" h="372">
                    <a:moveTo>
                      <a:pt x="66" y="62"/>
                    </a:moveTo>
                    <a:lnTo>
                      <a:pt x="66" y="62"/>
                    </a:lnTo>
                    <a:cubicBezTo>
                      <a:pt x="48" y="132"/>
                      <a:pt x="34" y="235"/>
                      <a:pt x="70" y="248"/>
                    </a:cubicBezTo>
                    <a:lnTo>
                      <a:pt x="70" y="248"/>
                    </a:lnTo>
                    <a:cubicBezTo>
                      <a:pt x="77" y="250"/>
                      <a:pt x="86" y="254"/>
                      <a:pt x="96" y="258"/>
                    </a:cubicBezTo>
                    <a:lnTo>
                      <a:pt x="96" y="258"/>
                    </a:lnTo>
                    <a:cubicBezTo>
                      <a:pt x="178" y="289"/>
                      <a:pt x="370" y="363"/>
                      <a:pt x="593" y="352"/>
                    </a:cubicBezTo>
                    <a:lnTo>
                      <a:pt x="593" y="352"/>
                    </a:lnTo>
                    <a:cubicBezTo>
                      <a:pt x="636" y="350"/>
                      <a:pt x="660" y="339"/>
                      <a:pt x="667" y="319"/>
                    </a:cubicBezTo>
                    <a:lnTo>
                      <a:pt x="667" y="319"/>
                    </a:lnTo>
                    <a:cubicBezTo>
                      <a:pt x="691" y="248"/>
                      <a:pt x="519" y="81"/>
                      <a:pt x="448" y="19"/>
                    </a:cubicBezTo>
                    <a:lnTo>
                      <a:pt x="448" y="19"/>
                    </a:lnTo>
                    <a:cubicBezTo>
                      <a:pt x="436" y="21"/>
                      <a:pt x="409" y="25"/>
                      <a:pt x="343" y="32"/>
                    </a:cubicBezTo>
                    <a:lnTo>
                      <a:pt x="343" y="32"/>
                    </a:lnTo>
                    <a:cubicBezTo>
                      <a:pt x="282" y="40"/>
                      <a:pt x="184" y="51"/>
                      <a:pt x="66" y="62"/>
                    </a:cubicBezTo>
                    <a:close/>
                    <a:moveTo>
                      <a:pt x="547" y="371"/>
                    </a:moveTo>
                    <a:lnTo>
                      <a:pt x="547" y="371"/>
                    </a:lnTo>
                    <a:cubicBezTo>
                      <a:pt x="340" y="371"/>
                      <a:pt x="166" y="305"/>
                      <a:pt x="89" y="276"/>
                    </a:cubicBezTo>
                    <a:lnTo>
                      <a:pt x="89" y="276"/>
                    </a:lnTo>
                    <a:cubicBezTo>
                      <a:pt x="79" y="271"/>
                      <a:pt x="70" y="268"/>
                      <a:pt x="64" y="265"/>
                    </a:cubicBezTo>
                    <a:lnTo>
                      <a:pt x="64" y="265"/>
                    </a:lnTo>
                    <a:cubicBezTo>
                      <a:pt x="0" y="243"/>
                      <a:pt x="41" y="83"/>
                      <a:pt x="49" y="51"/>
                    </a:cubicBezTo>
                    <a:lnTo>
                      <a:pt x="49" y="51"/>
                    </a:lnTo>
                    <a:cubicBezTo>
                      <a:pt x="50" y="47"/>
                      <a:pt x="53" y="45"/>
                      <a:pt x="57" y="44"/>
                    </a:cubicBezTo>
                    <a:lnTo>
                      <a:pt x="57" y="44"/>
                    </a:lnTo>
                    <a:lnTo>
                      <a:pt x="58" y="44"/>
                    </a:lnTo>
                    <a:lnTo>
                      <a:pt x="58" y="44"/>
                    </a:lnTo>
                    <a:cubicBezTo>
                      <a:pt x="289" y="22"/>
                      <a:pt x="448" y="0"/>
                      <a:pt x="449" y="0"/>
                    </a:cubicBezTo>
                    <a:lnTo>
                      <a:pt x="449" y="0"/>
                    </a:lnTo>
                    <a:cubicBezTo>
                      <a:pt x="453" y="0"/>
                      <a:pt x="455" y="1"/>
                      <a:pt x="458" y="3"/>
                    </a:cubicBezTo>
                    <a:lnTo>
                      <a:pt x="458" y="3"/>
                    </a:lnTo>
                    <a:lnTo>
                      <a:pt x="458" y="3"/>
                    </a:lnTo>
                    <a:lnTo>
                      <a:pt x="458" y="3"/>
                    </a:lnTo>
                    <a:cubicBezTo>
                      <a:pt x="466" y="10"/>
                      <a:pt x="526" y="62"/>
                      <a:pt x="582" y="125"/>
                    </a:cubicBezTo>
                    <a:lnTo>
                      <a:pt x="582" y="125"/>
                    </a:lnTo>
                    <a:cubicBezTo>
                      <a:pt x="665" y="215"/>
                      <a:pt x="700" y="282"/>
                      <a:pt x="685" y="324"/>
                    </a:cubicBezTo>
                    <a:lnTo>
                      <a:pt x="685" y="324"/>
                    </a:lnTo>
                    <a:cubicBezTo>
                      <a:pt x="675" y="352"/>
                      <a:pt x="645" y="368"/>
                      <a:pt x="594" y="371"/>
                    </a:cubicBezTo>
                    <a:lnTo>
                      <a:pt x="594" y="371"/>
                    </a:lnTo>
                    <a:cubicBezTo>
                      <a:pt x="578" y="371"/>
                      <a:pt x="563" y="371"/>
                      <a:pt x="547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23">
                <a:extLst>
                  <a:ext uri="{FF2B5EF4-FFF2-40B4-BE49-F238E27FC236}">
                    <a16:creationId xmlns:a16="http://schemas.microsoft.com/office/drawing/2014/main" id="{32CDA6D0-5FDF-4990-A323-8C0876EED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0969" y="4092860"/>
                <a:ext cx="462741" cy="534545"/>
              </a:xfrm>
              <a:custGeom>
                <a:avLst/>
                <a:gdLst>
                  <a:gd name="T0" fmla="*/ 230 w 512"/>
                  <a:gd name="T1" fmla="*/ 591 h 592"/>
                  <a:gd name="T2" fmla="*/ 230 w 512"/>
                  <a:gd name="T3" fmla="*/ 591 h 592"/>
                  <a:gd name="T4" fmla="*/ 143 w 512"/>
                  <a:gd name="T5" fmla="*/ 459 h 592"/>
                  <a:gd name="T6" fmla="*/ 143 w 512"/>
                  <a:gd name="T7" fmla="*/ 459 h 592"/>
                  <a:gd name="T8" fmla="*/ 22 w 512"/>
                  <a:gd name="T9" fmla="*/ 301 h 592"/>
                  <a:gd name="T10" fmla="*/ 22 w 512"/>
                  <a:gd name="T11" fmla="*/ 301 h 592"/>
                  <a:gd name="T12" fmla="*/ 146 w 512"/>
                  <a:gd name="T13" fmla="*/ 315 h 592"/>
                  <a:gd name="T14" fmla="*/ 200 w 512"/>
                  <a:gd name="T15" fmla="*/ 354 h 592"/>
                  <a:gd name="T16" fmla="*/ 227 w 512"/>
                  <a:gd name="T17" fmla="*/ 245 h 592"/>
                  <a:gd name="T18" fmla="*/ 227 w 512"/>
                  <a:gd name="T19" fmla="*/ 245 h 592"/>
                  <a:gd name="T20" fmla="*/ 175 w 512"/>
                  <a:gd name="T21" fmla="*/ 52 h 592"/>
                  <a:gd name="T22" fmla="*/ 175 w 512"/>
                  <a:gd name="T23" fmla="*/ 52 h 592"/>
                  <a:gd name="T24" fmla="*/ 266 w 512"/>
                  <a:gd name="T25" fmla="*/ 62 h 592"/>
                  <a:gd name="T26" fmla="*/ 266 w 512"/>
                  <a:gd name="T27" fmla="*/ 62 h 592"/>
                  <a:gd name="T28" fmla="*/ 375 w 512"/>
                  <a:gd name="T29" fmla="*/ 81 h 592"/>
                  <a:gd name="T30" fmla="*/ 375 w 512"/>
                  <a:gd name="T31" fmla="*/ 81 h 592"/>
                  <a:gd name="T32" fmla="*/ 466 w 512"/>
                  <a:gd name="T33" fmla="*/ 129 h 592"/>
                  <a:gd name="T34" fmla="*/ 466 w 512"/>
                  <a:gd name="T35" fmla="*/ 129 h 592"/>
                  <a:gd name="T36" fmla="*/ 511 w 512"/>
                  <a:gd name="T37" fmla="*/ 297 h 592"/>
                  <a:gd name="T38" fmla="*/ 462 w 512"/>
                  <a:gd name="T39" fmla="*/ 559 h 592"/>
                  <a:gd name="T40" fmla="*/ 230 w 512"/>
                  <a:gd name="T41" fmla="*/ 591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2" h="592">
                    <a:moveTo>
                      <a:pt x="230" y="591"/>
                    </a:moveTo>
                    <a:lnTo>
                      <a:pt x="230" y="591"/>
                    </a:lnTo>
                    <a:cubicBezTo>
                      <a:pt x="230" y="591"/>
                      <a:pt x="172" y="563"/>
                      <a:pt x="143" y="459"/>
                    </a:cubicBezTo>
                    <a:lnTo>
                      <a:pt x="143" y="459"/>
                    </a:lnTo>
                    <a:cubicBezTo>
                      <a:pt x="126" y="405"/>
                      <a:pt x="0" y="326"/>
                      <a:pt x="22" y="301"/>
                    </a:cubicBezTo>
                    <a:lnTo>
                      <a:pt x="22" y="301"/>
                    </a:lnTo>
                    <a:cubicBezTo>
                      <a:pt x="46" y="275"/>
                      <a:pt x="95" y="273"/>
                      <a:pt x="146" y="315"/>
                    </a:cubicBezTo>
                    <a:lnTo>
                      <a:pt x="200" y="354"/>
                    </a:lnTo>
                    <a:lnTo>
                      <a:pt x="227" y="245"/>
                    </a:lnTo>
                    <a:lnTo>
                      <a:pt x="227" y="245"/>
                    </a:lnTo>
                    <a:cubicBezTo>
                      <a:pt x="227" y="245"/>
                      <a:pt x="165" y="96"/>
                      <a:pt x="175" y="52"/>
                    </a:cubicBezTo>
                    <a:lnTo>
                      <a:pt x="175" y="52"/>
                    </a:lnTo>
                    <a:cubicBezTo>
                      <a:pt x="186" y="8"/>
                      <a:pt x="242" y="28"/>
                      <a:pt x="266" y="62"/>
                    </a:cubicBezTo>
                    <a:lnTo>
                      <a:pt x="266" y="62"/>
                    </a:lnTo>
                    <a:cubicBezTo>
                      <a:pt x="266" y="62"/>
                      <a:pt x="319" y="0"/>
                      <a:pt x="375" y="81"/>
                    </a:cubicBezTo>
                    <a:lnTo>
                      <a:pt x="375" y="81"/>
                    </a:lnTo>
                    <a:cubicBezTo>
                      <a:pt x="375" y="81"/>
                      <a:pt x="435" y="57"/>
                      <a:pt x="466" y="129"/>
                    </a:cubicBezTo>
                    <a:lnTo>
                      <a:pt x="466" y="129"/>
                    </a:lnTo>
                    <a:cubicBezTo>
                      <a:pt x="497" y="201"/>
                      <a:pt x="511" y="297"/>
                      <a:pt x="511" y="297"/>
                    </a:cubicBezTo>
                    <a:lnTo>
                      <a:pt x="462" y="559"/>
                    </a:lnTo>
                    <a:lnTo>
                      <a:pt x="230" y="59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24">
                <a:extLst>
                  <a:ext uri="{FF2B5EF4-FFF2-40B4-BE49-F238E27FC236}">
                    <a16:creationId xmlns:a16="http://schemas.microsoft.com/office/drawing/2014/main" id="{1CEAA078-77F3-437F-9402-008E02E57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6981" y="4104829"/>
                <a:ext cx="474708" cy="530554"/>
              </a:xfrm>
              <a:custGeom>
                <a:avLst/>
                <a:gdLst>
                  <a:gd name="T0" fmla="*/ 71 w 525"/>
                  <a:gd name="T1" fmla="*/ 278 h 588"/>
                  <a:gd name="T2" fmla="*/ 33 w 525"/>
                  <a:gd name="T3" fmla="*/ 294 h 588"/>
                  <a:gd name="T4" fmla="*/ 82 w 525"/>
                  <a:gd name="T5" fmla="*/ 352 h 588"/>
                  <a:gd name="T6" fmla="*/ 155 w 525"/>
                  <a:gd name="T7" fmla="*/ 442 h 588"/>
                  <a:gd name="T8" fmla="*/ 457 w 525"/>
                  <a:gd name="T9" fmla="*/ 536 h 588"/>
                  <a:gd name="T10" fmla="*/ 505 w 525"/>
                  <a:gd name="T11" fmla="*/ 283 h 588"/>
                  <a:gd name="T12" fmla="*/ 460 w 525"/>
                  <a:gd name="T13" fmla="*/ 118 h 588"/>
                  <a:gd name="T14" fmla="*/ 381 w 525"/>
                  <a:gd name="T15" fmla="*/ 76 h 588"/>
                  <a:gd name="T16" fmla="*/ 370 w 525"/>
                  <a:gd name="T17" fmla="*/ 73 h 588"/>
                  <a:gd name="T18" fmla="*/ 318 w 525"/>
                  <a:gd name="T19" fmla="*/ 35 h 588"/>
                  <a:gd name="T20" fmla="*/ 277 w 525"/>
                  <a:gd name="T21" fmla="*/ 54 h 588"/>
                  <a:gd name="T22" fmla="*/ 269 w 525"/>
                  <a:gd name="T23" fmla="*/ 57 h 588"/>
                  <a:gd name="T24" fmla="*/ 262 w 525"/>
                  <a:gd name="T25" fmla="*/ 52 h 588"/>
                  <a:gd name="T26" fmla="*/ 205 w 525"/>
                  <a:gd name="T27" fmla="*/ 23 h 588"/>
                  <a:gd name="T28" fmla="*/ 187 w 525"/>
                  <a:gd name="T29" fmla="*/ 41 h 588"/>
                  <a:gd name="T30" fmla="*/ 239 w 525"/>
                  <a:gd name="T31" fmla="*/ 228 h 588"/>
                  <a:gd name="T32" fmla="*/ 212 w 525"/>
                  <a:gd name="T33" fmla="*/ 342 h 588"/>
                  <a:gd name="T34" fmla="*/ 206 w 525"/>
                  <a:gd name="T35" fmla="*/ 349 h 588"/>
                  <a:gd name="T36" fmla="*/ 198 w 525"/>
                  <a:gd name="T37" fmla="*/ 347 h 588"/>
                  <a:gd name="T38" fmla="*/ 143 w 525"/>
                  <a:gd name="T39" fmla="*/ 309 h 588"/>
                  <a:gd name="T40" fmla="*/ 233 w 525"/>
                  <a:gd name="T41" fmla="*/ 587 h 588"/>
                  <a:gd name="T42" fmla="*/ 229 w 525"/>
                  <a:gd name="T43" fmla="*/ 586 h 588"/>
                  <a:gd name="T44" fmla="*/ 136 w 525"/>
                  <a:gd name="T45" fmla="*/ 447 h 588"/>
                  <a:gd name="T46" fmla="*/ 69 w 525"/>
                  <a:gd name="T47" fmla="*/ 366 h 588"/>
                  <a:gd name="T48" fmla="*/ 18 w 525"/>
                  <a:gd name="T49" fmla="*/ 281 h 588"/>
                  <a:gd name="T50" fmla="*/ 155 w 525"/>
                  <a:gd name="T51" fmla="*/ 294 h 588"/>
                  <a:gd name="T52" fmla="*/ 220 w 525"/>
                  <a:gd name="T53" fmla="*/ 232 h 588"/>
                  <a:gd name="T54" fmla="*/ 170 w 525"/>
                  <a:gd name="T55" fmla="*/ 37 h 588"/>
                  <a:gd name="T56" fmla="*/ 200 w 525"/>
                  <a:gd name="T57" fmla="*/ 5 h 588"/>
                  <a:gd name="T58" fmla="*/ 270 w 525"/>
                  <a:gd name="T59" fmla="*/ 33 h 588"/>
                  <a:gd name="T60" fmla="*/ 319 w 525"/>
                  <a:gd name="T61" fmla="*/ 16 h 588"/>
                  <a:gd name="T62" fmla="*/ 382 w 525"/>
                  <a:gd name="T63" fmla="*/ 57 h 588"/>
                  <a:gd name="T64" fmla="*/ 478 w 525"/>
                  <a:gd name="T65" fmla="*/ 111 h 588"/>
                  <a:gd name="T66" fmla="*/ 524 w 525"/>
                  <a:gd name="T67" fmla="*/ 282 h 588"/>
                  <a:gd name="T68" fmla="*/ 524 w 525"/>
                  <a:gd name="T69" fmla="*/ 285 h 588"/>
                  <a:gd name="T70" fmla="*/ 474 w 525"/>
                  <a:gd name="T71" fmla="*/ 547 h 588"/>
                  <a:gd name="T72" fmla="*/ 234 w 525"/>
                  <a:gd name="T73" fmla="*/ 586 h 588"/>
                  <a:gd name="T74" fmla="*/ 233 w 525"/>
                  <a:gd name="T75" fmla="*/ 587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5" h="588">
                    <a:moveTo>
                      <a:pt x="71" y="278"/>
                    </a:moveTo>
                    <a:lnTo>
                      <a:pt x="71" y="278"/>
                    </a:lnTo>
                    <a:cubicBezTo>
                      <a:pt x="55" y="278"/>
                      <a:pt x="41" y="283"/>
                      <a:pt x="33" y="294"/>
                    </a:cubicBezTo>
                    <a:lnTo>
                      <a:pt x="33" y="294"/>
                    </a:lnTo>
                    <a:cubicBezTo>
                      <a:pt x="27" y="299"/>
                      <a:pt x="65" y="336"/>
                      <a:pt x="82" y="352"/>
                    </a:cubicBezTo>
                    <a:lnTo>
                      <a:pt x="82" y="352"/>
                    </a:lnTo>
                    <a:cubicBezTo>
                      <a:pt x="113" y="383"/>
                      <a:pt x="146" y="414"/>
                      <a:pt x="155" y="442"/>
                    </a:cubicBezTo>
                    <a:lnTo>
                      <a:pt x="155" y="442"/>
                    </a:lnTo>
                    <a:cubicBezTo>
                      <a:pt x="179" y="528"/>
                      <a:pt x="224" y="561"/>
                      <a:pt x="235" y="568"/>
                    </a:cubicBezTo>
                    <a:lnTo>
                      <a:pt x="457" y="536"/>
                    </a:lnTo>
                    <a:lnTo>
                      <a:pt x="505" y="283"/>
                    </a:lnTo>
                    <a:lnTo>
                      <a:pt x="505" y="283"/>
                    </a:lnTo>
                    <a:cubicBezTo>
                      <a:pt x="503" y="271"/>
                      <a:pt x="488" y="183"/>
                      <a:pt x="460" y="118"/>
                    </a:cubicBezTo>
                    <a:lnTo>
                      <a:pt x="460" y="118"/>
                    </a:lnTo>
                    <a:cubicBezTo>
                      <a:pt x="433" y="57"/>
                      <a:pt x="384" y="76"/>
                      <a:pt x="381" y="76"/>
                    </a:cubicBezTo>
                    <a:lnTo>
                      <a:pt x="381" y="76"/>
                    </a:lnTo>
                    <a:cubicBezTo>
                      <a:pt x="377" y="78"/>
                      <a:pt x="373" y="76"/>
                      <a:pt x="370" y="73"/>
                    </a:cubicBezTo>
                    <a:lnTo>
                      <a:pt x="370" y="73"/>
                    </a:lnTo>
                    <a:cubicBezTo>
                      <a:pt x="353" y="48"/>
                      <a:pt x="336" y="36"/>
                      <a:pt x="318" y="35"/>
                    </a:cubicBezTo>
                    <a:lnTo>
                      <a:pt x="318" y="35"/>
                    </a:lnTo>
                    <a:cubicBezTo>
                      <a:pt x="294" y="33"/>
                      <a:pt x="277" y="54"/>
                      <a:pt x="277" y="54"/>
                    </a:cubicBezTo>
                    <a:lnTo>
                      <a:pt x="277" y="54"/>
                    </a:lnTo>
                    <a:cubicBezTo>
                      <a:pt x="274" y="56"/>
                      <a:pt x="272" y="57"/>
                      <a:pt x="269" y="57"/>
                    </a:cubicBezTo>
                    <a:lnTo>
                      <a:pt x="269" y="57"/>
                    </a:lnTo>
                    <a:cubicBezTo>
                      <a:pt x="266" y="57"/>
                      <a:pt x="263" y="55"/>
                      <a:pt x="262" y="52"/>
                    </a:cubicBezTo>
                    <a:lnTo>
                      <a:pt x="262" y="52"/>
                    </a:lnTo>
                    <a:cubicBezTo>
                      <a:pt x="247" y="33"/>
                      <a:pt x="221" y="20"/>
                      <a:pt x="205" y="23"/>
                    </a:cubicBezTo>
                    <a:lnTo>
                      <a:pt x="205" y="23"/>
                    </a:lnTo>
                    <a:cubicBezTo>
                      <a:pt x="196" y="25"/>
                      <a:pt x="190" y="31"/>
                      <a:pt x="187" y="41"/>
                    </a:cubicBezTo>
                    <a:lnTo>
                      <a:pt x="187" y="41"/>
                    </a:lnTo>
                    <a:cubicBezTo>
                      <a:pt x="180" y="74"/>
                      <a:pt x="222" y="187"/>
                      <a:pt x="239" y="228"/>
                    </a:cubicBezTo>
                    <a:lnTo>
                      <a:pt x="239" y="228"/>
                    </a:lnTo>
                    <a:cubicBezTo>
                      <a:pt x="240" y="229"/>
                      <a:pt x="240" y="232"/>
                      <a:pt x="239" y="233"/>
                    </a:cubicBezTo>
                    <a:lnTo>
                      <a:pt x="212" y="342"/>
                    </a:lnTo>
                    <a:lnTo>
                      <a:pt x="212" y="342"/>
                    </a:lnTo>
                    <a:cubicBezTo>
                      <a:pt x="211" y="345"/>
                      <a:pt x="209" y="347"/>
                      <a:pt x="206" y="349"/>
                    </a:cubicBezTo>
                    <a:lnTo>
                      <a:pt x="206" y="349"/>
                    </a:lnTo>
                    <a:cubicBezTo>
                      <a:pt x="204" y="350"/>
                      <a:pt x="200" y="349"/>
                      <a:pt x="198" y="347"/>
                    </a:cubicBezTo>
                    <a:lnTo>
                      <a:pt x="143" y="309"/>
                    </a:lnTo>
                    <a:lnTo>
                      <a:pt x="143" y="309"/>
                    </a:lnTo>
                    <a:cubicBezTo>
                      <a:pt x="117" y="287"/>
                      <a:pt x="92" y="278"/>
                      <a:pt x="71" y="278"/>
                    </a:cubicBezTo>
                    <a:close/>
                    <a:moveTo>
                      <a:pt x="233" y="587"/>
                    </a:moveTo>
                    <a:lnTo>
                      <a:pt x="233" y="587"/>
                    </a:lnTo>
                    <a:cubicBezTo>
                      <a:pt x="231" y="587"/>
                      <a:pt x="230" y="586"/>
                      <a:pt x="229" y="586"/>
                    </a:cubicBezTo>
                    <a:lnTo>
                      <a:pt x="229" y="586"/>
                    </a:lnTo>
                    <a:cubicBezTo>
                      <a:pt x="226" y="585"/>
                      <a:pt x="168" y="554"/>
                      <a:pt x="136" y="447"/>
                    </a:cubicBezTo>
                    <a:lnTo>
                      <a:pt x="136" y="447"/>
                    </a:lnTo>
                    <a:cubicBezTo>
                      <a:pt x="129" y="424"/>
                      <a:pt x="97" y="394"/>
                      <a:pt x="69" y="366"/>
                    </a:cubicBezTo>
                    <a:lnTo>
                      <a:pt x="69" y="366"/>
                    </a:lnTo>
                    <a:cubicBezTo>
                      <a:pt x="31" y="330"/>
                      <a:pt x="0" y="301"/>
                      <a:pt x="18" y="281"/>
                    </a:cubicBezTo>
                    <a:lnTo>
                      <a:pt x="18" y="281"/>
                    </a:lnTo>
                    <a:cubicBezTo>
                      <a:pt x="43" y="252"/>
                      <a:pt x="98" y="247"/>
                      <a:pt x="155" y="294"/>
                    </a:cubicBezTo>
                    <a:lnTo>
                      <a:pt x="198" y="324"/>
                    </a:lnTo>
                    <a:lnTo>
                      <a:pt x="220" y="232"/>
                    </a:lnTo>
                    <a:lnTo>
                      <a:pt x="220" y="232"/>
                    </a:lnTo>
                    <a:cubicBezTo>
                      <a:pt x="210" y="207"/>
                      <a:pt x="159" y="80"/>
                      <a:pt x="170" y="37"/>
                    </a:cubicBezTo>
                    <a:lnTo>
                      <a:pt x="170" y="37"/>
                    </a:lnTo>
                    <a:cubicBezTo>
                      <a:pt x="173" y="19"/>
                      <a:pt x="185" y="7"/>
                      <a:pt x="200" y="5"/>
                    </a:cubicBezTo>
                    <a:lnTo>
                      <a:pt x="200" y="5"/>
                    </a:lnTo>
                    <a:cubicBezTo>
                      <a:pt x="222" y="0"/>
                      <a:pt x="251" y="13"/>
                      <a:pt x="270" y="33"/>
                    </a:cubicBezTo>
                    <a:lnTo>
                      <a:pt x="270" y="33"/>
                    </a:lnTo>
                    <a:cubicBezTo>
                      <a:pt x="280" y="26"/>
                      <a:pt x="297" y="15"/>
                      <a:pt x="319" y="16"/>
                    </a:cubicBezTo>
                    <a:lnTo>
                      <a:pt x="319" y="16"/>
                    </a:lnTo>
                    <a:cubicBezTo>
                      <a:pt x="342" y="17"/>
                      <a:pt x="363" y="31"/>
                      <a:pt x="382" y="57"/>
                    </a:cubicBezTo>
                    <a:lnTo>
                      <a:pt x="382" y="57"/>
                    </a:lnTo>
                    <a:cubicBezTo>
                      <a:pt x="401" y="52"/>
                      <a:pt x="450" y="48"/>
                      <a:pt x="478" y="111"/>
                    </a:cubicBezTo>
                    <a:lnTo>
                      <a:pt x="478" y="111"/>
                    </a:lnTo>
                    <a:cubicBezTo>
                      <a:pt x="508" y="183"/>
                      <a:pt x="524" y="278"/>
                      <a:pt x="524" y="282"/>
                    </a:cubicBezTo>
                    <a:lnTo>
                      <a:pt x="524" y="282"/>
                    </a:lnTo>
                    <a:cubicBezTo>
                      <a:pt x="524" y="283"/>
                      <a:pt x="524" y="284"/>
                      <a:pt x="524" y="285"/>
                    </a:cubicBezTo>
                    <a:lnTo>
                      <a:pt x="474" y="547"/>
                    </a:lnTo>
                    <a:lnTo>
                      <a:pt x="474" y="547"/>
                    </a:lnTo>
                    <a:cubicBezTo>
                      <a:pt x="473" y="550"/>
                      <a:pt x="469" y="554"/>
                      <a:pt x="466" y="555"/>
                    </a:cubicBezTo>
                    <a:lnTo>
                      <a:pt x="234" y="586"/>
                    </a:lnTo>
                    <a:lnTo>
                      <a:pt x="234" y="586"/>
                    </a:lnTo>
                    <a:lnTo>
                      <a:pt x="233" y="5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25">
                <a:extLst>
                  <a:ext uri="{FF2B5EF4-FFF2-40B4-BE49-F238E27FC236}">
                    <a16:creationId xmlns:a16="http://schemas.microsoft.com/office/drawing/2014/main" id="{67765D1F-3540-4B59-A1ED-5F0D19ADC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8336" y="6235030"/>
                <a:ext cx="745972" cy="845698"/>
              </a:xfrm>
              <a:custGeom>
                <a:avLst/>
                <a:gdLst>
                  <a:gd name="T0" fmla="*/ 441 w 824"/>
                  <a:gd name="T1" fmla="*/ 75 h 936"/>
                  <a:gd name="T2" fmla="*/ 441 w 824"/>
                  <a:gd name="T3" fmla="*/ 75 h 936"/>
                  <a:gd name="T4" fmla="*/ 148 w 824"/>
                  <a:gd name="T5" fmla="*/ 67 h 936"/>
                  <a:gd name="T6" fmla="*/ 148 w 824"/>
                  <a:gd name="T7" fmla="*/ 67 h 936"/>
                  <a:gd name="T8" fmla="*/ 54 w 824"/>
                  <a:gd name="T9" fmla="*/ 217 h 936"/>
                  <a:gd name="T10" fmla="*/ 54 w 824"/>
                  <a:gd name="T11" fmla="*/ 217 h 936"/>
                  <a:gd name="T12" fmla="*/ 84 w 824"/>
                  <a:gd name="T13" fmla="*/ 285 h 936"/>
                  <a:gd name="T14" fmla="*/ 84 w 824"/>
                  <a:gd name="T15" fmla="*/ 285 h 936"/>
                  <a:gd name="T16" fmla="*/ 15 w 824"/>
                  <a:gd name="T17" fmla="*/ 374 h 936"/>
                  <a:gd name="T18" fmla="*/ 15 w 824"/>
                  <a:gd name="T19" fmla="*/ 374 h 936"/>
                  <a:gd name="T20" fmla="*/ 53 w 824"/>
                  <a:gd name="T21" fmla="*/ 448 h 936"/>
                  <a:gd name="T22" fmla="*/ 53 w 824"/>
                  <a:gd name="T23" fmla="*/ 448 h 936"/>
                  <a:gd name="T24" fmla="*/ 7 w 824"/>
                  <a:gd name="T25" fmla="*/ 527 h 936"/>
                  <a:gd name="T26" fmla="*/ 7 w 824"/>
                  <a:gd name="T27" fmla="*/ 527 h 936"/>
                  <a:gd name="T28" fmla="*/ 54 w 824"/>
                  <a:gd name="T29" fmla="*/ 606 h 936"/>
                  <a:gd name="T30" fmla="*/ 54 w 824"/>
                  <a:gd name="T31" fmla="*/ 606 h 936"/>
                  <a:gd name="T32" fmla="*/ 0 w 824"/>
                  <a:gd name="T33" fmla="*/ 689 h 936"/>
                  <a:gd name="T34" fmla="*/ 0 w 824"/>
                  <a:gd name="T35" fmla="*/ 689 h 936"/>
                  <a:gd name="T36" fmla="*/ 73 w 824"/>
                  <a:gd name="T37" fmla="*/ 778 h 936"/>
                  <a:gd name="T38" fmla="*/ 73 w 824"/>
                  <a:gd name="T39" fmla="*/ 778 h 936"/>
                  <a:gd name="T40" fmla="*/ 41 w 824"/>
                  <a:gd name="T41" fmla="*/ 848 h 936"/>
                  <a:gd name="T42" fmla="*/ 41 w 824"/>
                  <a:gd name="T43" fmla="*/ 848 h 936"/>
                  <a:gd name="T44" fmla="*/ 388 w 824"/>
                  <a:gd name="T45" fmla="*/ 911 h 936"/>
                  <a:gd name="T46" fmla="*/ 388 w 824"/>
                  <a:gd name="T47" fmla="*/ 911 h 936"/>
                  <a:gd name="T48" fmla="*/ 771 w 824"/>
                  <a:gd name="T49" fmla="*/ 641 h 936"/>
                  <a:gd name="T50" fmla="*/ 771 w 824"/>
                  <a:gd name="T51" fmla="*/ 641 h 936"/>
                  <a:gd name="T52" fmla="*/ 441 w 824"/>
                  <a:gd name="T53" fmla="*/ 75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24" h="936">
                    <a:moveTo>
                      <a:pt x="441" y="75"/>
                    </a:moveTo>
                    <a:lnTo>
                      <a:pt x="441" y="75"/>
                    </a:lnTo>
                    <a:cubicBezTo>
                      <a:pt x="361" y="10"/>
                      <a:pt x="241" y="0"/>
                      <a:pt x="148" y="67"/>
                    </a:cubicBezTo>
                    <a:lnTo>
                      <a:pt x="148" y="67"/>
                    </a:lnTo>
                    <a:cubicBezTo>
                      <a:pt x="92" y="107"/>
                      <a:pt x="54" y="167"/>
                      <a:pt x="54" y="217"/>
                    </a:cubicBezTo>
                    <a:lnTo>
                      <a:pt x="54" y="217"/>
                    </a:lnTo>
                    <a:cubicBezTo>
                      <a:pt x="54" y="245"/>
                      <a:pt x="65" y="270"/>
                      <a:pt x="84" y="285"/>
                    </a:cubicBezTo>
                    <a:lnTo>
                      <a:pt x="84" y="285"/>
                    </a:lnTo>
                    <a:cubicBezTo>
                      <a:pt x="44" y="295"/>
                      <a:pt x="15" y="332"/>
                      <a:pt x="15" y="374"/>
                    </a:cubicBezTo>
                    <a:lnTo>
                      <a:pt x="15" y="374"/>
                    </a:lnTo>
                    <a:cubicBezTo>
                      <a:pt x="15" y="405"/>
                      <a:pt x="30" y="431"/>
                      <a:pt x="53" y="448"/>
                    </a:cubicBezTo>
                    <a:lnTo>
                      <a:pt x="53" y="448"/>
                    </a:lnTo>
                    <a:cubicBezTo>
                      <a:pt x="26" y="464"/>
                      <a:pt x="7" y="494"/>
                      <a:pt x="7" y="527"/>
                    </a:cubicBezTo>
                    <a:lnTo>
                      <a:pt x="7" y="527"/>
                    </a:lnTo>
                    <a:cubicBezTo>
                      <a:pt x="7" y="561"/>
                      <a:pt x="26" y="590"/>
                      <a:pt x="54" y="606"/>
                    </a:cubicBezTo>
                    <a:lnTo>
                      <a:pt x="54" y="606"/>
                    </a:lnTo>
                    <a:cubicBezTo>
                      <a:pt x="22" y="620"/>
                      <a:pt x="0" y="653"/>
                      <a:pt x="0" y="689"/>
                    </a:cubicBezTo>
                    <a:lnTo>
                      <a:pt x="0" y="689"/>
                    </a:lnTo>
                    <a:cubicBezTo>
                      <a:pt x="0" y="733"/>
                      <a:pt x="31" y="769"/>
                      <a:pt x="73" y="778"/>
                    </a:cubicBezTo>
                    <a:lnTo>
                      <a:pt x="73" y="778"/>
                    </a:lnTo>
                    <a:cubicBezTo>
                      <a:pt x="54" y="795"/>
                      <a:pt x="29" y="822"/>
                      <a:pt x="41" y="848"/>
                    </a:cubicBezTo>
                    <a:lnTo>
                      <a:pt x="41" y="848"/>
                    </a:lnTo>
                    <a:cubicBezTo>
                      <a:pt x="75" y="923"/>
                      <a:pt x="236" y="935"/>
                      <a:pt x="388" y="911"/>
                    </a:cubicBezTo>
                    <a:lnTo>
                      <a:pt x="388" y="911"/>
                    </a:lnTo>
                    <a:cubicBezTo>
                      <a:pt x="577" y="882"/>
                      <a:pt x="737" y="772"/>
                      <a:pt x="771" y="641"/>
                    </a:cubicBezTo>
                    <a:lnTo>
                      <a:pt x="771" y="641"/>
                    </a:lnTo>
                    <a:cubicBezTo>
                      <a:pt x="823" y="433"/>
                      <a:pt x="467" y="97"/>
                      <a:pt x="441" y="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26">
                <a:extLst>
                  <a:ext uri="{FF2B5EF4-FFF2-40B4-BE49-F238E27FC236}">
                    <a16:creationId xmlns:a16="http://schemas.microsoft.com/office/drawing/2014/main" id="{2E23D8F4-9729-46A5-9143-1B7E0243A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3739" y="4599483"/>
                <a:ext cx="2385507" cy="3622142"/>
              </a:xfrm>
              <a:custGeom>
                <a:avLst/>
                <a:gdLst>
                  <a:gd name="T0" fmla="*/ 1365 w 2638"/>
                  <a:gd name="T1" fmla="*/ 202 h 4002"/>
                  <a:gd name="T2" fmla="*/ 1365 w 2638"/>
                  <a:gd name="T3" fmla="*/ 202 h 4002"/>
                  <a:gd name="T4" fmla="*/ 1353 w 2638"/>
                  <a:gd name="T5" fmla="*/ 32 h 4002"/>
                  <a:gd name="T6" fmla="*/ 1353 w 2638"/>
                  <a:gd name="T7" fmla="*/ 32 h 4002"/>
                  <a:gd name="T8" fmla="*/ 1576 w 2638"/>
                  <a:gd name="T9" fmla="*/ 3 h 4002"/>
                  <a:gd name="T10" fmla="*/ 1576 w 2638"/>
                  <a:gd name="T11" fmla="*/ 3 h 4002"/>
                  <a:gd name="T12" fmla="*/ 1638 w 2638"/>
                  <a:gd name="T13" fmla="*/ 159 h 4002"/>
                  <a:gd name="T14" fmla="*/ 1638 w 2638"/>
                  <a:gd name="T15" fmla="*/ 159 h 4002"/>
                  <a:gd name="T16" fmla="*/ 1728 w 2638"/>
                  <a:gd name="T17" fmla="*/ 248 h 4002"/>
                  <a:gd name="T18" fmla="*/ 1728 w 2638"/>
                  <a:gd name="T19" fmla="*/ 248 h 4002"/>
                  <a:gd name="T20" fmla="*/ 1981 w 2638"/>
                  <a:gd name="T21" fmla="*/ 1187 h 4002"/>
                  <a:gd name="T22" fmla="*/ 1981 w 2638"/>
                  <a:gd name="T23" fmla="*/ 1187 h 4002"/>
                  <a:gd name="T24" fmla="*/ 2023 w 2638"/>
                  <a:gd name="T25" fmla="*/ 2092 h 4002"/>
                  <a:gd name="T26" fmla="*/ 2124 w 2638"/>
                  <a:gd name="T27" fmla="*/ 2188 h 4002"/>
                  <a:gd name="T28" fmla="*/ 2124 w 2638"/>
                  <a:gd name="T29" fmla="*/ 2188 h 4002"/>
                  <a:gd name="T30" fmla="*/ 2220 w 2638"/>
                  <a:gd name="T31" fmla="*/ 2631 h 4002"/>
                  <a:gd name="T32" fmla="*/ 2220 w 2638"/>
                  <a:gd name="T33" fmla="*/ 2631 h 4002"/>
                  <a:gd name="T34" fmla="*/ 2592 w 2638"/>
                  <a:gd name="T35" fmla="*/ 3493 h 4002"/>
                  <a:gd name="T36" fmla="*/ 2592 w 2638"/>
                  <a:gd name="T37" fmla="*/ 3493 h 4002"/>
                  <a:gd name="T38" fmla="*/ 1522 w 2638"/>
                  <a:gd name="T39" fmla="*/ 3917 h 4002"/>
                  <a:gd name="T40" fmla="*/ 1522 w 2638"/>
                  <a:gd name="T41" fmla="*/ 3917 h 4002"/>
                  <a:gd name="T42" fmla="*/ 1383 w 2638"/>
                  <a:gd name="T43" fmla="*/ 3406 h 4002"/>
                  <a:gd name="T44" fmla="*/ 1383 w 2638"/>
                  <a:gd name="T45" fmla="*/ 3406 h 4002"/>
                  <a:gd name="T46" fmla="*/ 1057 w 2638"/>
                  <a:gd name="T47" fmla="*/ 3020 h 4002"/>
                  <a:gd name="T48" fmla="*/ 746 w 2638"/>
                  <a:gd name="T49" fmla="*/ 3248 h 4002"/>
                  <a:gd name="T50" fmla="*/ 746 w 2638"/>
                  <a:gd name="T51" fmla="*/ 3248 h 4002"/>
                  <a:gd name="T52" fmla="*/ 1084 w 2638"/>
                  <a:gd name="T53" fmla="*/ 3382 h 4002"/>
                  <a:gd name="T54" fmla="*/ 1084 w 2638"/>
                  <a:gd name="T55" fmla="*/ 3382 h 4002"/>
                  <a:gd name="T56" fmla="*/ 1159 w 2638"/>
                  <a:gd name="T57" fmla="*/ 3485 h 4002"/>
                  <a:gd name="T58" fmla="*/ 1159 w 2638"/>
                  <a:gd name="T59" fmla="*/ 3485 h 4002"/>
                  <a:gd name="T60" fmla="*/ 1280 w 2638"/>
                  <a:gd name="T61" fmla="*/ 3550 h 4002"/>
                  <a:gd name="T62" fmla="*/ 1280 w 2638"/>
                  <a:gd name="T63" fmla="*/ 3550 h 4002"/>
                  <a:gd name="T64" fmla="*/ 1202 w 2638"/>
                  <a:gd name="T65" fmla="*/ 3748 h 4002"/>
                  <a:gd name="T66" fmla="*/ 1202 w 2638"/>
                  <a:gd name="T67" fmla="*/ 3748 h 4002"/>
                  <a:gd name="T68" fmla="*/ 1021 w 2638"/>
                  <a:gd name="T69" fmla="*/ 3707 h 4002"/>
                  <a:gd name="T70" fmla="*/ 1021 w 2638"/>
                  <a:gd name="T71" fmla="*/ 3707 h 4002"/>
                  <a:gd name="T72" fmla="*/ 775 w 2638"/>
                  <a:gd name="T73" fmla="*/ 3702 h 4002"/>
                  <a:gd name="T74" fmla="*/ 775 w 2638"/>
                  <a:gd name="T75" fmla="*/ 3702 h 4002"/>
                  <a:gd name="T76" fmla="*/ 178 w 2638"/>
                  <a:gd name="T77" fmla="*/ 3437 h 4002"/>
                  <a:gd name="T78" fmla="*/ 178 w 2638"/>
                  <a:gd name="T79" fmla="*/ 3437 h 4002"/>
                  <a:gd name="T80" fmla="*/ 705 w 2638"/>
                  <a:gd name="T81" fmla="*/ 2556 h 4002"/>
                  <a:gd name="T82" fmla="*/ 705 w 2638"/>
                  <a:gd name="T83" fmla="*/ 2556 h 4002"/>
                  <a:gd name="T84" fmla="*/ 1200 w 2638"/>
                  <a:gd name="T85" fmla="*/ 2175 h 4002"/>
                  <a:gd name="T86" fmla="*/ 1445 w 2638"/>
                  <a:gd name="T87" fmla="*/ 2003 h 4002"/>
                  <a:gd name="T88" fmla="*/ 1533 w 2638"/>
                  <a:gd name="T89" fmla="*/ 1943 h 4002"/>
                  <a:gd name="T90" fmla="*/ 1552 w 2638"/>
                  <a:gd name="T91" fmla="*/ 1247 h 4002"/>
                  <a:gd name="T92" fmla="*/ 1552 w 2638"/>
                  <a:gd name="T93" fmla="*/ 1247 h 4002"/>
                  <a:gd name="T94" fmla="*/ 1327 w 2638"/>
                  <a:gd name="T95" fmla="*/ 305 h 4002"/>
                  <a:gd name="T96" fmla="*/ 1327 w 2638"/>
                  <a:gd name="T97" fmla="*/ 305 h 4002"/>
                  <a:gd name="T98" fmla="*/ 1365 w 2638"/>
                  <a:gd name="T99" fmla="*/ 202 h 4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38" h="4002">
                    <a:moveTo>
                      <a:pt x="1365" y="202"/>
                    </a:moveTo>
                    <a:lnTo>
                      <a:pt x="1365" y="202"/>
                    </a:lnTo>
                    <a:cubicBezTo>
                      <a:pt x="1365" y="202"/>
                      <a:pt x="1328" y="47"/>
                      <a:pt x="1353" y="32"/>
                    </a:cubicBezTo>
                    <a:lnTo>
                      <a:pt x="1353" y="32"/>
                    </a:lnTo>
                    <a:cubicBezTo>
                      <a:pt x="1373" y="20"/>
                      <a:pt x="1545" y="4"/>
                      <a:pt x="1576" y="3"/>
                    </a:cubicBezTo>
                    <a:lnTo>
                      <a:pt x="1576" y="3"/>
                    </a:lnTo>
                    <a:cubicBezTo>
                      <a:pt x="1619" y="0"/>
                      <a:pt x="1638" y="159"/>
                      <a:pt x="1638" y="159"/>
                    </a:cubicBezTo>
                    <a:lnTo>
                      <a:pt x="1638" y="159"/>
                    </a:lnTo>
                    <a:cubicBezTo>
                      <a:pt x="1638" y="159"/>
                      <a:pt x="1702" y="173"/>
                      <a:pt x="1728" y="248"/>
                    </a:cubicBezTo>
                    <a:lnTo>
                      <a:pt x="1728" y="248"/>
                    </a:lnTo>
                    <a:cubicBezTo>
                      <a:pt x="1770" y="368"/>
                      <a:pt x="1966" y="1093"/>
                      <a:pt x="1981" y="1187"/>
                    </a:cubicBezTo>
                    <a:lnTo>
                      <a:pt x="1981" y="1187"/>
                    </a:lnTo>
                    <a:cubicBezTo>
                      <a:pt x="1997" y="1282"/>
                      <a:pt x="2023" y="2092"/>
                      <a:pt x="2023" y="2092"/>
                    </a:cubicBezTo>
                    <a:lnTo>
                      <a:pt x="2124" y="2188"/>
                    </a:lnTo>
                    <a:lnTo>
                      <a:pt x="2124" y="2188"/>
                    </a:lnTo>
                    <a:cubicBezTo>
                      <a:pt x="2323" y="2383"/>
                      <a:pt x="2220" y="2631"/>
                      <a:pt x="2220" y="2631"/>
                    </a:cubicBezTo>
                    <a:lnTo>
                      <a:pt x="2220" y="2631"/>
                    </a:lnTo>
                    <a:cubicBezTo>
                      <a:pt x="2220" y="2631"/>
                      <a:pt x="2637" y="3277"/>
                      <a:pt x="2592" y="3493"/>
                    </a:cubicBezTo>
                    <a:lnTo>
                      <a:pt x="2592" y="3493"/>
                    </a:lnTo>
                    <a:cubicBezTo>
                      <a:pt x="2538" y="3755"/>
                      <a:pt x="1628" y="4001"/>
                      <a:pt x="1522" y="3917"/>
                    </a:cubicBezTo>
                    <a:lnTo>
                      <a:pt x="1522" y="3917"/>
                    </a:lnTo>
                    <a:cubicBezTo>
                      <a:pt x="1441" y="3854"/>
                      <a:pt x="1445" y="3460"/>
                      <a:pt x="1383" y="3406"/>
                    </a:cubicBezTo>
                    <a:lnTo>
                      <a:pt x="1383" y="3406"/>
                    </a:lnTo>
                    <a:cubicBezTo>
                      <a:pt x="1116" y="3169"/>
                      <a:pt x="1057" y="3020"/>
                      <a:pt x="1057" y="3020"/>
                    </a:cubicBezTo>
                    <a:lnTo>
                      <a:pt x="746" y="3248"/>
                    </a:lnTo>
                    <a:lnTo>
                      <a:pt x="746" y="3248"/>
                    </a:lnTo>
                    <a:cubicBezTo>
                      <a:pt x="746" y="3248"/>
                      <a:pt x="997" y="3349"/>
                      <a:pt x="1084" y="3382"/>
                    </a:cubicBezTo>
                    <a:lnTo>
                      <a:pt x="1084" y="3382"/>
                    </a:lnTo>
                    <a:cubicBezTo>
                      <a:pt x="1171" y="3417"/>
                      <a:pt x="1159" y="3485"/>
                      <a:pt x="1159" y="3485"/>
                    </a:cubicBezTo>
                    <a:lnTo>
                      <a:pt x="1159" y="3485"/>
                    </a:lnTo>
                    <a:cubicBezTo>
                      <a:pt x="1159" y="3485"/>
                      <a:pt x="1257" y="3523"/>
                      <a:pt x="1280" y="3550"/>
                    </a:cubicBezTo>
                    <a:lnTo>
                      <a:pt x="1280" y="3550"/>
                    </a:lnTo>
                    <a:cubicBezTo>
                      <a:pt x="1302" y="3576"/>
                      <a:pt x="1230" y="3724"/>
                      <a:pt x="1202" y="3748"/>
                    </a:cubicBezTo>
                    <a:lnTo>
                      <a:pt x="1202" y="3748"/>
                    </a:lnTo>
                    <a:cubicBezTo>
                      <a:pt x="1172" y="3773"/>
                      <a:pt x="1021" y="3707"/>
                      <a:pt x="1021" y="3707"/>
                    </a:cubicBezTo>
                    <a:lnTo>
                      <a:pt x="1021" y="3707"/>
                    </a:lnTo>
                    <a:cubicBezTo>
                      <a:pt x="1021" y="3707"/>
                      <a:pt x="985" y="3765"/>
                      <a:pt x="775" y="3702"/>
                    </a:cubicBezTo>
                    <a:lnTo>
                      <a:pt x="775" y="3702"/>
                    </a:lnTo>
                    <a:cubicBezTo>
                      <a:pt x="710" y="3682"/>
                      <a:pt x="355" y="3609"/>
                      <a:pt x="178" y="3437"/>
                    </a:cubicBezTo>
                    <a:lnTo>
                      <a:pt x="178" y="3437"/>
                    </a:lnTo>
                    <a:cubicBezTo>
                      <a:pt x="0" y="3265"/>
                      <a:pt x="435" y="2820"/>
                      <a:pt x="705" y="2556"/>
                    </a:cubicBezTo>
                    <a:lnTo>
                      <a:pt x="705" y="2556"/>
                    </a:lnTo>
                    <a:cubicBezTo>
                      <a:pt x="975" y="2291"/>
                      <a:pt x="1200" y="2175"/>
                      <a:pt x="1200" y="2175"/>
                    </a:cubicBezTo>
                    <a:lnTo>
                      <a:pt x="1445" y="2003"/>
                    </a:lnTo>
                    <a:lnTo>
                      <a:pt x="1533" y="1943"/>
                    </a:lnTo>
                    <a:lnTo>
                      <a:pt x="1552" y="1247"/>
                    </a:lnTo>
                    <a:lnTo>
                      <a:pt x="1552" y="1247"/>
                    </a:lnTo>
                    <a:cubicBezTo>
                      <a:pt x="1552" y="1247"/>
                      <a:pt x="1332" y="408"/>
                      <a:pt x="1327" y="305"/>
                    </a:cubicBezTo>
                    <a:lnTo>
                      <a:pt x="1327" y="305"/>
                    </a:lnTo>
                    <a:cubicBezTo>
                      <a:pt x="1325" y="252"/>
                      <a:pt x="1365" y="202"/>
                      <a:pt x="1365" y="20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27">
                <a:extLst>
                  <a:ext uri="{FF2B5EF4-FFF2-40B4-BE49-F238E27FC236}">
                    <a16:creationId xmlns:a16="http://schemas.microsoft.com/office/drawing/2014/main" id="{A97C7140-7D31-463E-97BA-897E26443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9423" y="4591504"/>
                <a:ext cx="2277803" cy="3582251"/>
              </a:xfrm>
              <a:custGeom>
                <a:avLst/>
                <a:gdLst>
                  <a:gd name="T0" fmla="*/ 932 w 2520"/>
                  <a:gd name="T1" fmla="*/ 3020 h 3962"/>
                  <a:gd name="T2" fmla="*/ 938 w 2520"/>
                  <a:gd name="T3" fmla="*/ 3026 h 3962"/>
                  <a:gd name="T4" fmla="*/ 1324 w 2520"/>
                  <a:gd name="T5" fmla="*/ 3643 h 3962"/>
                  <a:gd name="T6" fmla="*/ 1401 w 2520"/>
                  <a:gd name="T7" fmla="*/ 3920 h 3962"/>
                  <a:gd name="T8" fmla="*/ 2456 w 2520"/>
                  <a:gd name="T9" fmla="*/ 3500 h 3962"/>
                  <a:gd name="T10" fmla="*/ 2086 w 2520"/>
                  <a:gd name="T11" fmla="*/ 2646 h 3962"/>
                  <a:gd name="T12" fmla="*/ 1991 w 2520"/>
                  <a:gd name="T13" fmla="*/ 2205 h 3962"/>
                  <a:gd name="T14" fmla="*/ 1887 w 2520"/>
                  <a:gd name="T15" fmla="*/ 2103 h 3962"/>
                  <a:gd name="T16" fmla="*/ 1845 w 2520"/>
                  <a:gd name="T17" fmla="*/ 1199 h 3962"/>
                  <a:gd name="T18" fmla="*/ 1509 w 2520"/>
                  <a:gd name="T19" fmla="*/ 178 h 3962"/>
                  <a:gd name="T20" fmla="*/ 1501 w 2520"/>
                  <a:gd name="T21" fmla="*/ 169 h 3962"/>
                  <a:gd name="T22" fmla="*/ 1230 w 2520"/>
                  <a:gd name="T23" fmla="*/ 51 h 3962"/>
                  <a:gd name="T24" fmla="*/ 1247 w 2520"/>
                  <a:gd name="T25" fmla="*/ 209 h 3962"/>
                  <a:gd name="T26" fmla="*/ 1209 w 2520"/>
                  <a:gd name="T27" fmla="*/ 314 h 3962"/>
                  <a:gd name="T28" fmla="*/ 1433 w 2520"/>
                  <a:gd name="T29" fmla="*/ 1255 h 3962"/>
                  <a:gd name="T30" fmla="*/ 1415 w 2520"/>
                  <a:gd name="T31" fmla="*/ 1953 h 3962"/>
                  <a:gd name="T32" fmla="*/ 1079 w 2520"/>
                  <a:gd name="T33" fmla="*/ 2193 h 3962"/>
                  <a:gd name="T34" fmla="*/ 584 w 2520"/>
                  <a:gd name="T35" fmla="*/ 2573 h 3962"/>
                  <a:gd name="T36" fmla="*/ 19 w 2520"/>
                  <a:gd name="T37" fmla="*/ 3345 h 3962"/>
                  <a:gd name="T38" fmla="*/ 612 w 2520"/>
                  <a:gd name="T39" fmla="*/ 3692 h 3962"/>
                  <a:gd name="T40" fmla="*/ 650 w 2520"/>
                  <a:gd name="T41" fmla="*/ 3702 h 3962"/>
                  <a:gd name="T42" fmla="*/ 898 w 2520"/>
                  <a:gd name="T43" fmla="*/ 3708 h 3962"/>
                  <a:gd name="T44" fmla="*/ 1068 w 2520"/>
                  <a:gd name="T45" fmla="*/ 3750 h 3962"/>
                  <a:gd name="T46" fmla="*/ 1029 w 2520"/>
                  <a:gd name="T47" fmla="*/ 3505 h 3962"/>
                  <a:gd name="T48" fmla="*/ 1023 w 2520"/>
                  <a:gd name="T49" fmla="*/ 3493 h 3962"/>
                  <a:gd name="T50" fmla="*/ 615 w 2520"/>
                  <a:gd name="T51" fmla="*/ 3267 h 3962"/>
                  <a:gd name="T52" fmla="*/ 609 w 2520"/>
                  <a:gd name="T53" fmla="*/ 3260 h 3962"/>
                  <a:gd name="T54" fmla="*/ 924 w 2520"/>
                  <a:gd name="T55" fmla="*/ 3022 h 3962"/>
                  <a:gd name="T56" fmla="*/ 1479 w 2520"/>
                  <a:gd name="T57" fmla="*/ 3953 h 3962"/>
                  <a:gd name="T58" fmla="*/ 1306 w 2520"/>
                  <a:gd name="T59" fmla="*/ 3646 h 3962"/>
                  <a:gd name="T60" fmla="*/ 1250 w 2520"/>
                  <a:gd name="T61" fmla="*/ 3422 h 3962"/>
                  <a:gd name="T62" fmla="*/ 637 w 2520"/>
                  <a:gd name="T63" fmla="*/ 3255 h 3962"/>
                  <a:gd name="T64" fmla="*/ 1042 w 2520"/>
                  <a:gd name="T65" fmla="*/ 3489 h 3962"/>
                  <a:gd name="T66" fmla="*/ 1159 w 2520"/>
                  <a:gd name="T67" fmla="*/ 3554 h 3962"/>
                  <a:gd name="T68" fmla="*/ 897 w 2520"/>
                  <a:gd name="T69" fmla="*/ 3728 h 3962"/>
                  <a:gd name="T70" fmla="*/ 645 w 2520"/>
                  <a:gd name="T71" fmla="*/ 3721 h 3962"/>
                  <a:gd name="T72" fmla="*/ 45 w 2520"/>
                  <a:gd name="T73" fmla="*/ 3453 h 3962"/>
                  <a:gd name="T74" fmla="*/ 0 w 2520"/>
                  <a:gd name="T75" fmla="*/ 3345 h 3962"/>
                  <a:gd name="T76" fmla="*/ 1069 w 2520"/>
                  <a:gd name="T77" fmla="*/ 2177 h 3962"/>
                  <a:gd name="T78" fmla="*/ 1415 w 2520"/>
                  <a:gd name="T79" fmla="*/ 1258 h 3962"/>
                  <a:gd name="T80" fmla="*/ 1228 w 2520"/>
                  <a:gd name="T81" fmla="*/ 209 h 3962"/>
                  <a:gd name="T82" fmla="*/ 1221 w 2520"/>
                  <a:gd name="T83" fmla="*/ 35 h 3962"/>
                  <a:gd name="T84" fmla="*/ 1520 w 2520"/>
                  <a:gd name="T85" fmla="*/ 161 h 3962"/>
                  <a:gd name="T86" fmla="*/ 1610 w 2520"/>
                  <a:gd name="T87" fmla="*/ 254 h 3962"/>
                  <a:gd name="T88" fmla="*/ 1905 w 2520"/>
                  <a:gd name="T89" fmla="*/ 2098 h 3962"/>
                  <a:gd name="T90" fmla="*/ 2104 w 2520"/>
                  <a:gd name="T91" fmla="*/ 2640 h 3962"/>
                  <a:gd name="T92" fmla="*/ 2475 w 2520"/>
                  <a:gd name="T93" fmla="*/ 3505 h 3962"/>
                  <a:gd name="T94" fmla="*/ 1479 w 2520"/>
                  <a:gd name="T95" fmla="*/ 3953 h 3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20" h="3962">
                    <a:moveTo>
                      <a:pt x="930" y="3020"/>
                    </a:moveTo>
                    <a:lnTo>
                      <a:pt x="930" y="3020"/>
                    </a:lnTo>
                    <a:cubicBezTo>
                      <a:pt x="931" y="3020"/>
                      <a:pt x="931" y="3020"/>
                      <a:pt x="932" y="3020"/>
                    </a:cubicBezTo>
                    <a:lnTo>
                      <a:pt x="932" y="3020"/>
                    </a:lnTo>
                    <a:cubicBezTo>
                      <a:pt x="935" y="3021"/>
                      <a:pt x="937" y="3024"/>
                      <a:pt x="938" y="3026"/>
                    </a:cubicBezTo>
                    <a:lnTo>
                      <a:pt x="938" y="3026"/>
                    </a:lnTo>
                    <a:cubicBezTo>
                      <a:pt x="939" y="3028"/>
                      <a:pt x="1001" y="3176"/>
                      <a:pt x="1263" y="3408"/>
                    </a:cubicBezTo>
                    <a:lnTo>
                      <a:pt x="1263" y="3408"/>
                    </a:lnTo>
                    <a:cubicBezTo>
                      <a:pt x="1294" y="3435"/>
                      <a:pt x="1309" y="3532"/>
                      <a:pt x="1324" y="3643"/>
                    </a:cubicBezTo>
                    <a:lnTo>
                      <a:pt x="1324" y="3643"/>
                    </a:lnTo>
                    <a:cubicBezTo>
                      <a:pt x="1342" y="3758"/>
                      <a:pt x="1361" y="3889"/>
                      <a:pt x="1401" y="3920"/>
                    </a:cubicBezTo>
                    <a:lnTo>
                      <a:pt x="1401" y="3920"/>
                    </a:lnTo>
                    <a:cubicBezTo>
                      <a:pt x="1453" y="3961"/>
                      <a:pt x="1736" y="3913"/>
                      <a:pt x="1995" y="3819"/>
                    </a:cubicBezTo>
                    <a:lnTo>
                      <a:pt x="1995" y="3819"/>
                    </a:lnTo>
                    <a:cubicBezTo>
                      <a:pt x="2267" y="3719"/>
                      <a:pt x="2434" y="3604"/>
                      <a:pt x="2456" y="3500"/>
                    </a:cubicBezTo>
                    <a:lnTo>
                      <a:pt x="2456" y="3500"/>
                    </a:lnTo>
                    <a:cubicBezTo>
                      <a:pt x="2500" y="3291"/>
                      <a:pt x="2090" y="2652"/>
                      <a:pt x="2086" y="2646"/>
                    </a:cubicBezTo>
                    <a:lnTo>
                      <a:pt x="2086" y="2646"/>
                    </a:lnTo>
                    <a:cubicBezTo>
                      <a:pt x="2084" y="2643"/>
                      <a:pt x="2083" y="2640"/>
                      <a:pt x="2085" y="2637"/>
                    </a:cubicBezTo>
                    <a:lnTo>
                      <a:pt x="2085" y="2637"/>
                    </a:lnTo>
                    <a:cubicBezTo>
                      <a:pt x="2086" y="2635"/>
                      <a:pt x="2182" y="2393"/>
                      <a:pt x="1991" y="2205"/>
                    </a:cubicBezTo>
                    <a:lnTo>
                      <a:pt x="1890" y="2108"/>
                    </a:lnTo>
                    <a:lnTo>
                      <a:pt x="1890" y="2108"/>
                    </a:lnTo>
                    <a:cubicBezTo>
                      <a:pt x="1888" y="2107"/>
                      <a:pt x="1887" y="2104"/>
                      <a:pt x="1887" y="2103"/>
                    </a:cubicBezTo>
                    <a:lnTo>
                      <a:pt x="1887" y="2103"/>
                    </a:lnTo>
                    <a:cubicBezTo>
                      <a:pt x="1887" y="2094"/>
                      <a:pt x="1861" y="1292"/>
                      <a:pt x="1845" y="1199"/>
                    </a:cubicBezTo>
                    <a:lnTo>
                      <a:pt x="1845" y="1199"/>
                    </a:lnTo>
                    <a:cubicBezTo>
                      <a:pt x="1830" y="1107"/>
                      <a:pt x="1636" y="387"/>
                      <a:pt x="1592" y="260"/>
                    </a:cubicBezTo>
                    <a:lnTo>
                      <a:pt x="1592" y="260"/>
                    </a:lnTo>
                    <a:cubicBezTo>
                      <a:pt x="1568" y="192"/>
                      <a:pt x="1510" y="178"/>
                      <a:pt x="1509" y="178"/>
                    </a:cubicBezTo>
                    <a:lnTo>
                      <a:pt x="1509" y="178"/>
                    </a:lnTo>
                    <a:cubicBezTo>
                      <a:pt x="1505" y="177"/>
                      <a:pt x="1502" y="173"/>
                      <a:pt x="1501" y="169"/>
                    </a:cubicBezTo>
                    <a:lnTo>
                      <a:pt x="1501" y="169"/>
                    </a:lnTo>
                    <a:cubicBezTo>
                      <a:pt x="1493" y="97"/>
                      <a:pt x="1470" y="20"/>
                      <a:pt x="1450" y="22"/>
                    </a:cubicBezTo>
                    <a:lnTo>
                      <a:pt x="1450" y="22"/>
                    </a:lnTo>
                    <a:cubicBezTo>
                      <a:pt x="1410" y="25"/>
                      <a:pt x="1247" y="41"/>
                      <a:pt x="1230" y="51"/>
                    </a:cubicBezTo>
                    <a:lnTo>
                      <a:pt x="1230" y="51"/>
                    </a:lnTo>
                    <a:cubicBezTo>
                      <a:pt x="1221" y="59"/>
                      <a:pt x="1229" y="133"/>
                      <a:pt x="1247" y="209"/>
                    </a:cubicBezTo>
                    <a:lnTo>
                      <a:pt x="1247" y="209"/>
                    </a:lnTo>
                    <a:cubicBezTo>
                      <a:pt x="1248" y="212"/>
                      <a:pt x="1247" y="215"/>
                      <a:pt x="1245" y="217"/>
                    </a:cubicBezTo>
                    <a:lnTo>
                      <a:pt x="1245" y="217"/>
                    </a:lnTo>
                    <a:cubicBezTo>
                      <a:pt x="1244" y="217"/>
                      <a:pt x="1207" y="265"/>
                      <a:pt x="1209" y="314"/>
                    </a:cubicBezTo>
                    <a:lnTo>
                      <a:pt x="1209" y="314"/>
                    </a:lnTo>
                    <a:cubicBezTo>
                      <a:pt x="1214" y="415"/>
                      <a:pt x="1431" y="1246"/>
                      <a:pt x="1433" y="1255"/>
                    </a:cubicBezTo>
                    <a:lnTo>
                      <a:pt x="1433" y="1255"/>
                    </a:lnTo>
                    <a:cubicBezTo>
                      <a:pt x="1434" y="1256"/>
                      <a:pt x="1434" y="1256"/>
                      <a:pt x="1434" y="1257"/>
                    </a:cubicBezTo>
                    <a:lnTo>
                      <a:pt x="1415" y="1953"/>
                    </a:lnTo>
                    <a:lnTo>
                      <a:pt x="1415" y="1953"/>
                    </a:lnTo>
                    <a:cubicBezTo>
                      <a:pt x="1415" y="1956"/>
                      <a:pt x="1414" y="1959"/>
                      <a:pt x="1411" y="1960"/>
                    </a:cubicBezTo>
                    <a:lnTo>
                      <a:pt x="1079" y="2193"/>
                    </a:lnTo>
                    <a:lnTo>
                      <a:pt x="1079" y="2193"/>
                    </a:lnTo>
                    <a:lnTo>
                      <a:pt x="1078" y="2194"/>
                    </a:lnTo>
                    <a:lnTo>
                      <a:pt x="1078" y="2194"/>
                    </a:lnTo>
                    <a:cubicBezTo>
                      <a:pt x="1075" y="2194"/>
                      <a:pt x="851" y="2313"/>
                      <a:pt x="584" y="2573"/>
                    </a:cubicBezTo>
                    <a:lnTo>
                      <a:pt x="584" y="2573"/>
                    </a:lnTo>
                    <a:cubicBezTo>
                      <a:pt x="415" y="2738"/>
                      <a:pt x="18" y="3127"/>
                      <a:pt x="19" y="3345"/>
                    </a:cubicBezTo>
                    <a:lnTo>
                      <a:pt x="19" y="3345"/>
                    </a:lnTo>
                    <a:cubicBezTo>
                      <a:pt x="19" y="3384"/>
                      <a:pt x="32" y="3416"/>
                      <a:pt x="58" y="3440"/>
                    </a:cubicBezTo>
                    <a:lnTo>
                      <a:pt x="58" y="3440"/>
                    </a:lnTo>
                    <a:cubicBezTo>
                      <a:pt x="210" y="3589"/>
                      <a:pt x="502" y="3664"/>
                      <a:pt x="612" y="3692"/>
                    </a:cubicBezTo>
                    <a:lnTo>
                      <a:pt x="612" y="3692"/>
                    </a:lnTo>
                    <a:cubicBezTo>
                      <a:pt x="629" y="3697"/>
                      <a:pt x="642" y="3700"/>
                      <a:pt x="650" y="3702"/>
                    </a:cubicBezTo>
                    <a:lnTo>
                      <a:pt x="650" y="3702"/>
                    </a:lnTo>
                    <a:cubicBezTo>
                      <a:pt x="848" y="3762"/>
                      <a:pt x="886" y="3712"/>
                      <a:pt x="887" y="3712"/>
                    </a:cubicBezTo>
                    <a:lnTo>
                      <a:pt x="887" y="3712"/>
                    </a:lnTo>
                    <a:cubicBezTo>
                      <a:pt x="889" y="3708"/>
                      <a:pt x="894" y="3707"/>
                      <a:pt x="898" y="3708"/>
                    </a:cubicBezTo>
                    <a:lnTo>
                      <a:pt x="898" y="3708"/>
                    </a:lnTo>
                    <a:cubicBezTo>
                      <a:pt x="968" y="3739"/>
                      <a:pt x="1053" y="3763"/>
                      <a:pt x="1068" y="3750"/>
                    </a:cubicBezTo>
                    <a:lnTo>
                      <a:pt x="1068" y="3750"/>
                    </a:lnTo>
                    <a:cubicBezTo>
                      <a:pt x="1097" y="3726"/>
                      <a:pt x="1161" y="3585"/>
                      <a:pt x="1145" y="3566"/>
                    </a:cubicBezTo>
                    <a:lnTo>
                      <a:pt x="1145" y="3566"/>
                    </a:lnTo>
                    <a:cubicBezTo>
                      <a:pt x="1128" y="3546"/>
                      <a:pt x="1055" y="3515"/>
                      <a:pt x="1029" y="3505"/>
                    </a:cubicBezTo>
                    <a:lnTo>
                      <a:pt x="1029" y="3505"/>
                    </a:lnTo>
                    <a:cubicBezTo>
                      <a:pt x="1025" y="3503"/>
                      <a:pt x="1022" y="3499"/>
                      <a:pt x="1023" y="3493"/>
                    </a:cubicBezTo>
                    <a:lnTo>
                      <a:pt x="1023" y="3493"/>
                    </a:lnTo>
                    <a:cubicBezTo>
                      <a:pt x="1023" y="3492"/>
                      <a:pt x="1032" y="3432"/>
                      <a:pt x="954" y="3402"/>
                    </a:cubicBezTo>
                    <a:lnTo>
                      <a:pt x="954" y="3402"/>
                    </a:lnTo>
                    <a:cubicBezTo>
                      <a:pt x="868" y="3368"/>
                      <a:pt x="617" y="3268"/>
                      <a:pt x="615" y="3267"/>
                    </a:cubicBezTo>
                    <a:lnTo>
                      <a:pt x="615" y="3267"/>
                    </a:lnTo>
                    <a:cubicBezTo>
                      <a:pt x="612" y="3266"/>
                      <a:pt x="609" y="3263"/>
                      <a:pt x="609" y="3260"/>
                    </a:cubicBezTo>
                    <a:lnTo>
                      <a:pt x="609" y="3260"/>
                    </a:lnTo>
                    <a:cubicBezTo>
                      <a:pt x="609" y="3256"/>
                      <a:pt x="610" y="3253"/>
                      <a:pt x="613" y="3250"/>
                    </a:cubicBezTo>
                    <a:lnTo>
                      <a:pt x="924" y="3022"/>
                    </a:lnTo>
                    <a:lnTo>
                      <a:pt x="924" y="3022"/>
                    </a:lnTo>
                    <a:cubicBezTo>
                      <a:pt x="925" y="3021"/>
                      <a:pt x="927" y="3020"/>
                      <a:pt x="930" y="3020"/>
                    </a:cubicBezTo>
                    <a:close/>
                    <a:moveTo>
                      <a:pt x="1479" y="3953"/>
                    </a:moveTo>
                    <a:lnTo>
                      <a:pt x="1479" y="3953"/>
                    </a:lnTo>
                    <a:cubicBezTo>
                      <a:pt x="1437" y="3953"/>
                      <a:pt x="1406" y="3947"/>
                      <a:pt x="1389" y="3935"/>
                    </a:cubicBezTo>
                    <a:lnTo>
                      <a:pt x="1389" y="3935"/>
                    </a:lnTo>
                    <a:cubicBezTo>
                      <a:pt x="1343" y="3899"/>
                      <a:pt x="1324" y="3770"/>
                      <a:pt x="1306" y="3646"/>
                    </a:cubicBezTo>
                    <a:lnTo>
                      <a:pt x="1306" y="3646"/>
                    </a:lnTo>
                    <a:cubicBezTo>
                      <a:pt x="1292" y="3548"/>
                      <a:pt x="1277" y="3446"/>
                      <a:pt x="1250" y="3422"/>
                    </a:cubicBezTo>
                    <a:lnTo>
                      <a:pt x="1250" y="3422"/>
                    </a:lnTo>
                    <a:cubicBezTo>
                      <a:pt x="1022" y="3220"/>
                      <a:pt x="945" y="3083"/>
                      <a:pt x="925" y="3044"/>
                    </a:cubicBezTo>
                    <a:lnTo>
                      <a:pt x="637" y="3255"/>
                    </a:lnTo>
                    <a:lnTo>
                      <a:pt x="637" y="3255"/>
                    </a:lnTo>
                    <a:cubicBezTo>
                      <a:pt x="695" y="3278"/>
                      <a:pt x="888" y="3355"/>
                      <a:pt x="961" y="3384"/>
                    </a:cubicBezTo>
                    <a:lnTo>
                      <a:pt x="961" y="3384"/>
                    </a:lnTo>
                    <a:cubicBezTo>
                      <a:pt x="1029" y="3410"/>
                      <a:pt x="1043" y="3461"/>
                      <a:pt x="1042" y="3489"/>
                    </a:cubicBezTo>
                    <a:lnTo>
                      <a:pt x="1042" y="3489"/>
                    </a:lnTo>
                    <a:cubicBezTo>
                      <a:pt x="1066" y="3499"/>
                      <a:pt x="1139" y="3530"/>
                      <a:pt x="1159" y="3554"/>
                    </a:cubicBezTo>
                    <a:lnTo>
                      <a:pt x="1159" y="3554"/>
                    </a:lnTo>
                    <a:cubicBezTo>
                      <a:pt x="1188" y="3588"/>
                      <a:pt x="1107" y="3742"/>
                      <a:pt x="1080" y="3765"/>
                    </a:cubicBezTo>
                    <a:lnTo>
                      <a:pt x="1080" y="3765"/>
                    </a:lnTo>
                    <a:cubicBezTo>
                      <a:pt x="1050" y="3790"/>
                      <a:pt x="933" y="3744"/>
                      <a:pt x="897" y="3728"/>
                    </a:cubicBezTo>
                    <a:lnTo>
                      <a:pt x="897" y="3728"/>
                    </a:lnTo>
                    <a:cubicBezTo>
                      <a:pt x="880" y="3743"/>
                      <a:pt x="822" y="3773"/>
                      <a:pt x="645" y="3721"/>
                    </a:cubicBezTo>
                    <a:lnTo>
                      <a:pt x="645" y="3721"/>
                    </a:lnTo>
                    <a:cubicBezTo>
                      <a:pt x="637" y="3719"/>
                      <a:pt x="624" y="3715"/>
                      <a:pt x="608" y="3711"/>
                    </a:cubicBezTo>
                    <a:lnTo>
                      <a:pt x="608" y="3711"/>
                    </a:lnTo>
                    <a:cubicBezTo>
                      <a:pt x="497" y="3682"/>
                      <a:pt x="201" y="3606"/>
                      <a:pt x="45" y="3453"/>
                    </a:cubicBezTo>
                    <a:lnTo>
                      <a:pt x="45" y="3453"/>
                    </a:lnTo>
                    <a:cubicBezTo>
                      <a:pt x="15" y="3425"/>
                      <a:pt x="1" y="3388"/>
                      <a:pt x="0" y="3345"/>
                    </a:cubicBezTo>
                    <a:lnTo>
                      <a:pt x="0" y="3345"/>
                    </a:lnTo>
                    <a:cubicBezTo>
                      <a:pt x="0" y="3146"/>
                      <a:pt x="289" y="2836"/>
                      <a:pt x="572" y="2559"/>
                    </a:cubicBezTo>
                    <a:lnTo>
                      <a:pt x="572" y="2559"/>
                    </a:lnTo>
                    <a:cubicBezTo>
                      <a:pt x="833" y="2303"/>
                      <a:pt x="1055" y="2184"/>
                      <a:pt x="1069" y="2177"/>
                    </a:cubicBezTo>
                    <a:lnTo>
                      <a:pt x="1396" y="1948"/>
                    </a:lnTo>
                    <a:lnTo>
                      <a:pt x="1415" y="1258"/>
                    </a:lnTo>
                    <a:lnTo>
                      <a:pt x="1415" y="1258"/>
                    </a:lnTo>
                    <a:cubicBezTo>
                      <a:pt x="1402" y="1209"/>
                      <a:pt x="1196" y="417"/>
                      <a:pt x="1191" y="315"/>
                    </a:cubicBezTo>
                    <a:lnTo>
                      <a:pt x="1191" y="315"/>
                    </a:lnTo>
                    <a:cubicBezTo>
                      <a:pt x="1188" y="267"/>
                      <a:pt x="1217" y="222"/>
                      <a:pt x="1228" y="209"/>
                    </a:cubicBezTo>
                    <a:lnTo>
                      <a:pt x="1228" y="209"/>
                    </a:lnTo>
                    <a:cubicBezTo>
                      <a:pt x="1213" y="148"/>
                      <a:pt x="1195" y="50"/>
                      <a:pt x="1221" y="35"/>
                    </a:cubicBezTo>
                    <a:lnTo>
                      <a:pt x="1221" y="35"/>
                    </a:lnTo>
                    <a:cubicBezTo>
                      <a:pt x="1245" y="20"/>
                      <a:pt x="1434" y="4"/>
                      <a:pt x="1448" y="4"/>
                    </a:cubicBezTo>
                    <a:lnTo>
                      <a:pt x="1448" y="4"/>
                    </a:lnTo>
                    <a:cubicBezTo>
                      <a:pt x="1495" y="0"/>
                      <a:pt x="1514" y="116"/>
                      <a:pt x="1520" y="161"/>
                    </a:cubicBezTo>
                    <a:lnTo>
                      <a:pt x="1520" y="161"/>
                    </a:lnTo>
                    <a:cubicBezTo>
                      <a:pt x="1538" y="167"/>
                      <a:pt x="1587" y="190"/>
                      <a:pt x="1610" y="254"/>
                    </a:cubicBezTo>
                    <a:lnTo>
                      <a:pt x="1610" y="254"/>
                    </a:lnTo>
                    <a:cubicBezTo>
                      <a:pt x="1654" y="382"/>
                      <a:pt x="1848" y="1103"/>
                      <a:pt x="1864" y="1196"/>
                    </a:cubicBezTo>
                    <a:lnTo>
                      <a:pt x="1864" y="1196"/>
                    </a:lnTo>
                    <a:cubicBezTo>
                      <a:pt x="1879" y="1288"/>
                      <a:pt x="1904" y="2030"/>
                      <a:pt x="1905" y="2098"/>
                    </a:cubicBezTo>
                    <a:lnTo>
                      <a:pt x="2004" y="2191"/>
                    </a:lnTo>
                    <a:lnTo>
                      <a:pt x="2004" y="2191"/>
                    </a:lnTo>
                    <a:cubicBezTo>
                      <a:pt x="2190" y="2374"/>
                      <a:pt x="2117" y="2604"/>
                      <a:pt x="2104" y="2640"/>
                    </a:cubicBezTo>
                    <a:lnTo>
                      <a:pt x="2104" y="2640"/>
                    </a:lnTo>
                    <a:cubicBezTo>
                      <a:pt x="2142" y="2699"/>
                      <a:pt x="2519" y="3294"/>
                      <a:pt x="2475" y="3505"/>
                    </a:cubicBezTo>
                    <a:lnTo>
                      <a:pt x="2475" y="3505"/>
                    </a:lnTo>
                    <a:cubicBezTo>
                      <a:pt x="2442" y="3661"/>
                      <a:pt x="2133" y="3788"/>
                      <a:pt x="2001" y="3836"/>
                    </a:cubicBezTo>
                    <a:lnTo>
                      <a:pt x="2001" y="3836"/>
                    </a:lnTo>
                    <a:cubicBezTo>
                      <a:pt x="1820" y="3903"/>
                      <a:pt x="1603" y="3953"/>
                      <a:pt x="1479" y="39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28">
                <a:extLst>
                  <a:ext uri="{FF2B5EF4-FFF2-40B4-BE49-F238E27FC236}">
                    <a16:creationId xmlns:a16="http://schemas.microsoft.com/office/drawing/2014/main" id="{1A8C9630-0757-4670-9B84-15AAF8119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7089" y="6346726"/>
                <a:ext cx="450773" cy="331097"/>
              </a:xfrm>
              <a:custGeom>
                <a:avLst/>
                <a:gdLst>
                  <a:gd name="T0" fmla="*/ 215 w 498"/>
                  <a:gd name="T1" fmla="*/ 353 h 367"/>
                  <a:gd name="T2" fmla="*/ 215 w 498"/>
                  <a:gd name="T3" fmla="*/ 353 h 367"/>
                  <a:gd name="T4" fmla="*/ 7 w 498"/>
                  <a:gd name="T5" fmla="*/ 321 h 367"/>
                  <a:gd name="T6" fmla="*/ 7 w 498"/>
                  <a:gd name="T7" fmla="*/ 321 h 367"/>
                  <a:gd name="T8" fmla="*/ 3 w 498"/>
                  <a:gd name="T9" fmla="*/ 308 h 367"/>
                  <a:gd name="T10" fmla="*/ 3 w 498"/>
                  <a:gd name="T11" fmla="*/ 308 h 367"/>
                  <a:gd name="T12" fmla="*/ 15 w 498"/>
                  <a:gd name="T13" fmla="*/ 304 h 367"/>
                  <a:gd name="T14" fmla="*/ 15 w 498"/>
                  <a:gd name="T15" fmla="*/ 304 h 367"/>
                  <a:gd name="T16" fmla="*/ 437 w 498"/>
                  <a:gd name="T17" fmla="*/ 312 h 367"/>
                  <a:gd name="T18" fmla="*/ 437 w 498"/>
                  <a:gd name="T19" fmla="*/ 312 h 367"/>
                  <a:gd name="T20" fmla="*/ 447 w 498"/>
                  <a:gd name="T21" fmla="*/ 12 h 367"/>
                  <a:gd name="T22" fmla="*/ 447 w 498"/>
                  <a:gd name="T23" fmla="*/ 12 h 367"/>
                  <a:gd name="T24" fmla="*/ 455 w 498"/>
                  <a:gd name="T25" fmla="*/ 1 h 367"/>
                  <a:gd name="T26" fmla="*/ 455 w 498"/>
                  <a:gd name="T27" fmla="*/ 1 h 367"/>
                  <a:gd name="T28" fmla="*/ 466 w 498"/>
                  <a:gd name="T29" fmla="*/ 7 h 367"/>
                  <a:gd name="T30" fmla="*/ 466 w 498"/>
                  <a:gd name="T31" fmla="*/ 7 h 367"/>
                  <a:gd name="T32" fmla="*/ 454 w 498"/>
                  <a:gd name="T33" fmla="*/ 322 h 367"/>
                  <a:gd name="T34" fmla="*/ 454 w 498"/>
                  <a:gd name="T35" fmla="*/ 322 h 367"/>
                  <a:gd name="T36" fmla="*/ 446 w 498"/>
                  <a:gd name="T37" fmla="*/ 329 h 367"/>
                  <a:gd name="T38" fmla="*/ 446 w 498"/>
                  <a:gd name="T39" fmla="*/ 329 h 367"/>
                  <a:gd name="T40" fmla="*/ 215 w 498"/>
                  <a:gd name="T41" fmla="*/ 353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8" h="367">
                    <a:moveTo>
                      <a:pt x="215" y="353"/>
                    </a:moveTo>
                    <a:lnTo>
                      <a:pt x="215" y="353"/>
                    </a:lnTo>
                    <a:cubicBezTo>
                      <a:pt x="77" y="353"/>
                      <a:pt x="11" y="323"/>
                      <a:pt x="7" y="321"/>
                    </a:cubicBezTo>
                    <a:lnTo>
                      <a:pt x="7" y="321"/>
                    </a:lnTo>
                    <a:cubicBezTo>
                      <a:pt x="3" y="319"/>
                      <a:pt x="0" y="313"/>
                      <a:pt x="3" y="308"/>
                    </a:cubicBezTo>
                    <a:lnTo>
                      <a:pt x="3" y="308"/>
                    </a:lnTo>
                    <a:cubicBezTo>
                      <a:pt x="5" y="304"/>
                      <a:pt x="10" y="301"/>
                      <a:pt x="15" y="304"/>
                    </a:cubicBezTo>
                    <a:lnTo>
                      <a:pt x="15" y="304"/>
                    </a:lnTo>
                    <a:cubicBezTo>
                      <a:pt x="17" y="305"/>
                      <a:pt x="151" y="366"/>
                      <a:pt x="437" y="312"/>
                    </a:cubicBezTo>
                    <a:lnTo>
                      <a:pt x="437" y="312"/>
                    </a:lnTo>
                    <a:cubicBezTo>
                      <a:pt x="444" y="279"/>
                      <a:pt x="474" y="119"/>
                      <a:pt x="447" y="12"/>
                    </a:cubicBezTo>
                    <a:lnTo>
                      <a:pt x="447" y="12"/>
                    </a:lnTo>
                    <a:cubicBezTo>
                      <a:pt x="446" y="7"/>
                      <a:pt x="450" y="2"/>
                      <a:pt x="455" y="1"/>
                    </a:cubicBezTo>
                    <a:lnTo>
                      <a:pt x="455" y="1"/>
                    </a:lnTo>
                    <a:cubicBezTo>
                      <a:pt x="459" y="0"/>
                      <a:pt x="465" y="2"/>
                      <a:pt x="466" y="7"/>
                    </a:cubicBezTo>
                    <a:lnTo>
                      <a:pt x="466" y="7"/>
                    </a:lnTo>
                    <a:cubicBezTo>
                      <a:pt x="497" y="131"/>
                      <a:pt x="455" y="315"/>
                      <a:pt x="454" y="322"/>
                    </a:cubicBezTo>
                    <a:lnTo>
                      <a:pt x="454" y="322"/>
                    </a:lnTo>
                    <a:cubicBezTo>
                      <a:pt x="453" y="326"/>
                      <a:pt x="450" y="329"/>
                      <a:pt x="446" y="329"/>
                    </a:cubicBezTo>
                    <a:lnTo>
                      <a:pt x="446" y="329"/>
                    </a:lnTo>
                    <a:cubicBezTo>
                      <a:pt x="354" y="348"/>
                      <a:pt x="278" y="353"/>
                      <a:pt x="215" y="3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29">
                <a:extLst>
                  <a:ext uri="{FF2B5EF4-FFF2-40B4-BE49-F238E27FC236}">
                    <a16:creationId xmlns:a16="http://schemas.microsoft.com/office/drawing/2014/main" id="{3F26AFA9-C4CF-4C57-868A-A21E8C11F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8569" y="6562142"/>
                <a:ext cx="31913" cy="107706"/>
              </a:xfrm>
              <a:custGeom>
                <a:avLst/>
                <a:gdLst>
                  <a:gd name="T0" fmla="*/ 10 w 37"/>
                  <a:gd name="T1" fmla="*/ 116 h 117"/>
                  <a:gd name="T2" fmla="*/ 10 w 37"/>
                  <a:gd name="T3" fmla="*/ 116 h 117"/>
                  <a:gd name="T4" fmla="*/ 9 w 37"/>
                  <a:gd name="T5" fmla="*/ 116 h 117"/>
                  <a:gd name="T6" fmla="*/ 9 w 37"/>
                  <a:gd name="T7" fmla="*/ 116 h 117"/>
                  <a:gd name="T8" fmla="*/ 1 w 37"/>
                  <a:gd name="T9" fmla="*/ 105 h 117"/>
                  <a:gd name="T10" fmla="*/ 17 w 37"/>
                  <a:gd name="T11" fmla="*/ 9 h 117"/>
                  <a:gd name="T12" fmla="*/ 17 w 37"/>
                  <a:gd name="T13" fmla="*/ 9 h 117"/>
                  <a:gd name="T14" fmla="*/ 28 w 37"/>
                  <a:gd name="T15" fmla="*/ 1 h 117"/>
                  <a:gd name="T16" fmla="*/ 28 w 37"/>
                  <a:gd name="T17" fmla="*/ 1 h 117"/>
                  <a:gd name="T18" fmla="*/ 35 w 37"/>
                  <a:gd name="T19" fmla="*/ 12 h 117"/>
                  <a:gd name="T20" fmla="*/ 19 w 37"/>
                  <a:gd name="T21" fmla="*/ 108 h 117"/>
                  <a:gd name="T22" fmla="*/ 19 w 37"/>
                  <a:gd name="T23" fmla="*/ 108 h 117"/>
                  <a:gd name="T24" fmla="*/ 10 w 37"/>
                  <a:gd name="T25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117">
                    <a:moveTo>
                      <a:pt x="10" y="116"/>
                    </a:moveTo>
                    <a:lnTo>
                      <a:pt x="10" y="116"/>
                    </a:lnTo>
                    <a:lnTo>
                      <a:pt x="9" y="116"/>
                    </a:lnTo>
                    <a:lnTo>
                      <a:pt x="9" y="116"/>
                    </a:lnTo>
                    <a:cubicBezTo>
                      <a:pt x="4" y="115"/>
                      <a:pt x="0" y="110"/>
                      <a:pt x="1" y="105"/>
                    </a:cubicBezTo>
                    <a:lnTo>
                      <a:pt x="17" y="9"/>
                    </a:lnTo>
                    <a:lnTo>
                      <a:pt x="17" y="9"/>
                    </a:lnTo>
                    <a:cubicBezTo>
                      <a:pt x="18" y="4"/>
                      <a:pt x="22" y="0"/>
                      <a:pt x="28" y="1"/>
                    </a:cubicBezTo>
                    <a:lnTo>
                      <a:pt x="28" y="1"/>
                    </a:lnTo>
                    <a:cubicBezTo>
                      <a:pt x="33" y="2"/>
                      <a:pt x="36" y="7"/>
                      <a:pt x="35" y="12"/>
                    </a:cubicBezTo>
                    <a:lnTo>
                      <a:pt x="19" y="108"/>
                    </a:lnTo>
                    <a:lnTo>
                      <a:pt x="19" y="108"/>
                    </a:lnTo>
                    <a:cubicBezTo>
                      <a:pt x="19" y="113"/>
                      <a:pt x="15" y="116"/>
                      <a:pt x="10" y="1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30">
                <a:extLst>
                  <a:ext uri="{FF2B5EF4-FFF2-40B4-BE49-F238E27FC236}">
                    <a16:creationId xmlns:a16="http://schemas.microsoft.com/office/drawing/2014/main" id="{012EDCB3-F8F7-424C-91F9-A7A366631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6221" y="6474381"/>
                <a:ext cx="107706" cy="19944"/>
              </a:xfrm>
              <a:custGeom>
                <a:avLst/>
                <a:gdLst>
                  <a:gd name="T0" fmla="*/ 110 w 120"/>
                  <a:gd name="T1" fmla="*/ 19 h 20"/>
                  <a:gd name="T2" fmla="*/ 110 w 120"/>
                  <a:gd name="T3" fmla="*/ 19 h 20"/>
                  <a:gd name="T4" fmla="*/ 9 w 120"/>
                  <a:gd name="T5" fmla="*/ 19 h 20"/>
                  <a:gd name="T6" fmla="*/ 9 w 120"/>
                  <a:gd name="T7" fmla="*/ 19 h 20"/>
                  <a:gd name="T8" fmla="*/ 0 w 120"/>
                  <a:gd name="T9" fmla="*/ 9 h 20"/>
                  <a:gd name="T10" fmla="*/ 0 w 120"/>
                  <a:gd name="T11" fmla="*/ 9 h 20"/>
                  <a:gd name="T12" fmla="*/ 9 w 120"/>
                  <a:gd name="T13" fmla="*/ 0 h 20"/>
                  <a:gd name="T14" fmla="*/ 9 w 120"/>
                  <a:gd name="T15" fmla="*/ 0 h 20"/>
                  <a:gd name="T16" fmla="*/ 110 w 120"/>
                  <a:gd name="T17" fmla="*/ 0 h 20"/>
                  <a:gd name="T18" fmla="*/ 110 w 120"/>
                  <a:gd name="T19" fmla="*/ 0 h 20"/>
                  <a:gd name="T20" fmla="*/ 119 w 120"/>
                  <a:gd name="T21" fmla="*/ 10 h 20"/>
                  <a:gd name="T22" fmla="*/ 119 w 120"/>
                  <a:gd name="T23" fmla="*/ 10 h 20"/>
                  <a:gd name="T24" fmla="*/ 110 w 120"/>
                  <a:gd name="T2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0" h="20">
                    <a:moveTo>
                      <a:pt x="110" y="19"/>
                    </a:moveTo>
                    <a:lnTo>
                      <a:pt x="110" y="19"/>
                    </a:ln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lnTo>
                      <a:pt x="110" y="0"/>
                    </a:lnTo>
                    <a:lnTo>
                      <a:pt x="110" y="0"/>
                    </a:lnTo>
                    <a:cubicBezTo>
                      <a:pt x="115" y="0"/>
                      <a:pt x="119" y="5"/>
                      <a:pt x="119" y="10"/>
                    </a:cubicBezTo>
                    <a:lnTo>
                      <a:pt x="119" y="10"/>
                    </a:lnTo>
                    <a:cubicBezTo>
                      <a:pt x="119" y="15"/>
                      <a:pt x="115" y="19"/>
                      <a:pt x="11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31">
                <a:extLst>
                  <a:ext uri="{FF2B5EF4-FFF2-40B4-BE49-F238E27FC236}">
                    <a16:creationId xmlns:a16="http://schemas.microsoft.com/office/drawing/2014/main" id="{4633650E-698C-47AC-9664-7D8613133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8405" y="4763036"/>
                <a:ext cx="143609" cy="31913"/>
              </a:xfrm>
              <a:custGeom>
                <a:avLst/>
                <a:gdLst>
                  <a:gd name="T0" fmla="*/ 45 w 160"/>
                  <a:gd name="T1" fmla="*/ 34 h 35"/>
                  <a:gd name="T2" fmla="*/ 45 w 160"/>
                  <a:gd name="T3" fmla="*/ 34 h 35"/>
                  <a:gd name="T4" fmla="*/ 7 w 160"/>
                  <a:gd name="T5" fmla="*/ 29 h 35"/>
                  <a:gd name="T6" fmla="*/ 7 w 160"/>
                  <a:gd name="T7" fmla="*/ 29 h 35"/>
                  <a:gd name="T8" fmla="*/ 2 w 160"/>
                  <a:gd name="T9" fmla="*/ 16 h 35"/>
                  <a:gd name="T10" fmla="*/ 2 w 160"/>
                  <a:gd name="T11" fmla="*/ 16 h 35"/>
                  <a:gd name="T12" fmla="*/ 14 w 160"/>
                  <a:gd name="T13" fmla="*/ 11 h 35"/>
                  <a:gd name="T14" fmla="*/ 14 w 160"/>
                  <a:gd name="T15" fmla="*/ 11 h 35"/>
                  <a:gd name="T16" fmla="*/ 146 w 160"/>
                  <a:gd name="T17" fmla="*/ 0 h 35"/>
                  <a:gd name="T18" fmla="*/ 146 w 160"/>
                  <a:gd name="T19" fmla="*/ 0 h 35"/>
                  <a:gd name="T20" fmla="*/ 157 w 160"/>
                  <a:gd name="T21" fmla="*/ 7 h 35"/>
                  <a:gd name="T22" fmla="*/ 157 w 160"/>
                  <a:gd name="T23" fmla="*/ 7 h 35"/>
                  <a:gd name="T24" fmla="*/ 151 w 160"/>
                  <a:gd name="T25" fmla="*/ 19 h 35"/>
                  <a:gd name="T26" fmla="*/ 151 w 160"/>
                  <a:gd name="T27" fmla="*/ 19 h 35"/>
                  <a:gd name="T28" fmla="*/ 45 w 160"/>
                  <a:gd name="T2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0" h="35">
                    <a:moveTo>
                      <a:pt x="45" y="34"/>
                    </a:moveTo>
                    <a:lnTo>
                      <a:pt x="45" y="34"/>
                    </a:lnTo>
                    <a:cubicBezTo>
                      <a:pt x="20" y="34"/>
                      <a:pt x="9" y="30"/>
                      <a:pt x="7" y="29"/>
                    </a:cubicBezTo>
                    <a:lnTo>
                      <a:pt x="7" y="29"/>
                    </a:lnTo>
                    <a:cubicBezTo>
                      <a:pt x="2" y="27"/>
                      <a:pt x="0" y="21"/>
                      <a:pt x="2" y="16"/>
                    </a:cubicBezTo>
                    <a:lnTo>
                      <a:pt x="2" y="16"/>
                    </a:lnTo>
                    <a:cubicBezTo>
                      <a:pt x="4" y="12"/>
                      <a:pt x="9" y="10"/>
                      <a:pt x="14" y="11"/>
                    </a:cubicBezTo>
                    <a:lnTo>
                      <a:pt x="14" y="11"/>
                    </a:lnTo>
                    <a:cubicBezTo>
                      <a:pt x="15" y="12"/>
                      <a:pt x="49" y="24"/>
                      <a:pt x="146" y="0"/>
                    </a:cubicBezTo>
                    <a:lnTo>
                      <a:pt x="146" y="0"/>
                    </a:lnTo>
                    <a:cubicBezTo>
                      <a:pt x="152" y="0"/>
                      <a:pt x="156" y="2"/>
                      <a:pt x="157" y="7"/>
                    </a:cubicBezTo>
                    <a:lnTo>
                      <a:pt x="157" y="7"/>
                    </a:lnTo>
                    <a:cubicBezTo>
                      <a:pt x="159" y="12"/>
                      <a:pt x="156" y="17"/>
                      <a:pt x="151" y="19"/>
                    </a:cubicBezTo>
                    <a:lnTo>
                      <a:pt x="151" y="19"/>
                    </a:lnTo>
                    <a:cubicBezTo>
                      <a:pt x="102" y="31"/>
                      <a:pt x="67" y="34"/>
                      <a:pt x="45" y="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32">
                <a:extLst>
                  <a:ext uri="{FF2B5EF4-FFF2-40B4-BE49-F238E27FC236}">
                    <a16:creationId xmlns:a16="http://schemas.microsoft.com/office/drawing/2014/main" id="{35668D8E-A228-47C3-8340-FD8FCF27B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2122" y="4607461"/>
                <a:ext cx="35904" cy="103718"/>
              </a:xfrm>
              <a:custGeom>
                <a:avLst/>
                <a:gdLst>
                  <a:gd name="T0" fmla="*/ 28 w 39"/>
                  <a:gd name="T1" fmla="*/ 115 h 116"/>
                  <a:gd name="T2" fmla="*/ 28 w 39"/>
                  <a:gd name="T3" fmla="*/ 115 h 116"/>
                  <a:gd name="T4" fmla="*/ 19 w 39"/>
                  <a:gd name="T5" fmla="*/ 108 h 116"/>
                  <a:gd name="T6" fmla="*/ 1 w 39"/>
                  <a:gd name="T7" fmla="*/ 12 h 116"/>
                  <a:gd name="T8" fmla="*/ 1 w 39"/>
                  <a:gd name="T9" fmla="*/ 12 h 116"/>
                  <a:gd name="T10" fmla="*/ 8 w 39"/>
                  <a:gd name="T11" fmla="*/ 1 h 116"/>
                  <a:gd name="T12" fmla="*/ 8 w 39"/>
                  <a:gd name="T13" fmla="*/ 1 h 116"/>
                  <a:gd name="T14" fmla="*/ 19 w 39"/>
                  <a:gd name="T15" fmla="*/ 8 h 116"/>
                  <a:gd name="T16" fmla="*/ 38 w 39"/>
                  <a:gd name="T17" fmla="*/ 104 h 116"/>
                  <a:gd name="T18" fmla="*/ 38 w 39"/>
                  <a:gd name="T19" fmla="*/ 104 h 116"/>
                  <a:gd name="T20" fmla="*/ 30 w 39"/>
                  <a:gd name="T21" fmla="*/ 115 h 116"/>
                  <a:gd name="T22" fmla="*/ 30 w 39"/>
                  <a:gd name="T23" fmla="*/ 115 h 116"/>
                  <a:gd name="T24" fmla="*/ 28 w 39"/>
                  <a:gd name="T2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116">
                    <a:moveTo>
                      <a:pt x="28" y="115"/>
                    </a:moveTo>
                    <a:lnTo>
                      <a:pt x="28" y="115"/>
                    </a:lnTo>
                    <a:cubicBezTo>
                      <a:pt x="23" y="115"/>
                      <a:pt x="20" y="112"/>
                      <a:pt x="19" y="108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7"/>
                      <a:pt x="3" y="2"/>
                      <a:pt x="8" y="1"/>
                    </a:cubicBezTo>
                    <a:lnTo>
                      <a:pt x="8" y="1"/>
                    </a:lnTo>
                    <a:cubicBezTo>
                      <a:pt x="13" y="0"/>
                      <a:pt x="18" y="3"/>
                      <a:pt x="19" y="8"/>
                    </a:cubicBezTo>
                    <a:lnTo>
                      <a:pt x="38" y="104"/>
                    </a:lnTo>
                    <a:lnTo>
                      <a:pt x="38" y="104"/>
                    </a:lnTo>
                    <a:cubicBezTo>
                      <a:pt x="38" y="110"/>
                      <a:pt x="35" y="114"/>
                      <a:pt x="30" y="115"/>
                    </a:cubicBezTo>
                    <a:lnTo>
                      <a:pt x="30" y="115"/>
                    </a:lnTo>
                    <a:cubicBezTo>
                      <a:pt x="29" y="115"/>
                      <a:pt x="28" y="115"/>
                      <a:pt x="28" y="1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33">
                <a:extLst>
                  <a:ext uri="{FF2B5EF4-FFF2-40B4-BE49-F238E27FC236}">
                    <a16:creationId xmlns:a16="http://schemas.microsoft.com/office/drawing/2014/main" id="{75F74BC2-5E49-40F6-8B57-EB4E88F4D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7251" y="7830686"/>
                <a:ext cx="75795" cy="131640"/>
              </a:xfrm>
              <a:custGeom>
                <a:avLst/>
                <a:gdLst>
                  <a:gd name="T0" fmla="*/ 11 w 83"/>
                  <a:gd name="T1" fmla="*/ 143 h 144"/>
                  <a:gd name="T2" fmla="*/ 11 w 83"/>
                  <a:gd name="T3" fmla="*/ 143 h 144"/>
                  <a:gd name="T4" fmla="*/ 7 w 83"/>
                  <a:gd name="T5" fmla="*/ 142 h 144"/>
                  <a:gd name="T6" fmla="*/ 7 w 83"/>
                  <a:gd name="T7" fmla="*/ 142 h 144"/>
                  <a:gd name="T8" fmla="*/ 3 w 83"/>
                  <a:gd name="T9" fmla="*/ 130 h 144"/>
                  <a:gd name="T10" fmla="*/ 63 w 83"/>
                  <a:gd name="T11" fmla="*/ 7 h 144"/>
                  <a:gd name="T12" fmla="*/ 63 w 83"/>
                  <a:gd name="T13" fmla="*/ 7 h 144"/>
                  <a:gd name="T14" fmla="*/ 75 w 83"/>
                  <a:gd name="T15" fmla="*/ 2 h 144"/>
                  <a:gd name="T16" fmla="*/ 75 w 83"/>
                  <a:gd name="T17" fmla="*/ 2 h 144"/>
                  <a:gd name="T18" fmla="*/ 79 w 83"/>
                  <a:gd name="T19" fmla="*/ 14 h 144"/>
                  <a:gd name="T20" fmla="*/ 20 w 83"/>
                  <a:gd name="T21" fmla="*/ 138 h 144"/>
                  <a:gd name="T22" fmla="*/ 20 w 83"/>
                  <a:gd name="T23" fmla="*/ 138 h 144"/>
                  <a:gd name="T24" fmla="*/ 11 w 83"/>
                  <a:gd name="T2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144">
                    <a:moveTo>
                      <a:pt x="11" y="143"/>
                    </a:moveTo>
                    <a:lnTo>
                      <a:pt x="11" y="143"/>
                    </a:lnTo>
                    <a:cubicBezTo>
                      <a:pt x="9" y="143"/>
                      <a:pt x="9" y="143"/>
                      <a:pt x="7" y="142"/>
                    </a:cubicBezTo>
                    <a:lnTo>
                      <a:pt x="7" y="142"/>
                    </a:lnTo>
                    <a:cubicBezTo>
                      <a:pt x="2" y="140"/>
                      <a:pt x="0" y="135"/>
                      <a:pt x="3" y="130"/>
                    </a:cubicBezTo>
                    <a:lnTo>
                      <a:pt x="63" y="7"/>
                    </a:lnTo>
                    <a:lnTo>
                      <a:pt x="63" y="7"/>
                    </a:lnTo>
                    <a:cubicBezTo>
                      <a:pt x="64" y="2"/>
                      <a:pt x="70" y="0"/>
                      <a:pt x="75" y="2"/>
                    </a:cubicBezTo>
                    <a:lnTo>
                      <a:pt x="75" y="2"/>
                    </a:lnTo>
                    <a:cubicBezTo>
                      <a:pt x="79" y="4"/>
                      <a:pt x="82" y="10"/>
                      <a:pt x="79" y="14"/>
                    </a:cubicBezTo>
                    <a:lnTo>
                      <a:pt x="20" y="138"/>
                    </a:lnTo>
                    <a:lnTo>
                      <a:pt x="20" y="138"/>
                    </a:lnTo>
                    <a:cubicBezTo>
                      <a:pt x="18" y="141"/>
                      <a:pt x="15" y="143"/>
                      <a:pt x="11" y="1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34">
                <a:extLst>
                  <a:ext uri="{FF2B5EF4-FFF2-40B4-BE49-F238E27FC236}">
                    <a16:creationId xmlns:a16="http://schemas.microsoft.com/office/drawing/2014/main" id="{7148DDE8-E734-461C-AE37-E04D0C9A3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0916" y="7862602"/>
                <a:ext cx="107706" cy="55848"/>
              </a:xfrm>
              <a:custGeom>
                <a:avLst/>
                <a:gdLst>
                  <a:gd name="T0" fmla="*/ 109 w 120"/>
                  <a:gd name="T1" fmla="*/ 62 h 63"/>
                  <a:gd name="T2" fmla="*/ 109 w 120"/>
                  <a:gd name="T3" fmla="*/ 62 h 63"/>
                  <a:gd name="T4" fmla="*/ 104 w 120"/>
                  <a:gd name="T5" fmla="*/ 61 h 63"/>
                  <a:gd name="T6" fmla="*/ 7 w 120"/>
                  <a:gd name="T7" fmla="*/ 19 h 63"/>
                  <a:gd name="T8" fmla="*/ 7 w 120"/>
                  <a:gd name="T9" fmla="*/ 19 h 63"/>
                  <a:gd name="T10" fmla="*/ 2 w 120"/>
                  <a:gd name="T11" fmla="*/ 7 h 63"/>
                  <a:gd name="T12" fmla="*/ 2 w 120"/>
                  <a:gd name="T13" fmla="*/ 7 h 63"/>
                  <a:gd name="T14" fmla="*/ 14 w 120"/>
                  <a:gd name="T15" fmla="*/ 2 h 63"/>
                  <a:gd name="T16" fmla="*/ 112 w 120"/>
                  <a:gd name="T17" fmla="*/ 44 h 63"/>
                  <a:gd name="T18" fmla="*/ 112 w 120"/>
                  <a:gd name="T19" fmla="*/ 44 h 63"/>
                  <a:gd name="T20" fmla="*/ 117 w 120"/>
                  <a:gd name="T21" fmla="*/ 56 h 63"/>
                  <a:gd name="T22" fmla="*/ 117 w 120"/>
                  <a:gd name="T23" fmla="*/ 56 h 63"/>
                  <a:gd name="T24" fmla="*/ 109 w 120"/>
                  <a:gd name="T2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0" h="63">
                    <a:moveTo>
                      <a:pt x="109" y="62"/>
                    </a:moveTo>
                    <a:lnTo>
                      <a:pt x="109" y="62"/>
                    </a:lnTo>
                    <a:cubicBezTo>
                      <a:pt x="107" y="62"/>
                      <a:pt x="106" y="62"/>
                      <a:pt x="104" y="61"/>
                    </a:cubicBezTo>
                    <a:lnTo>
                      <a:pt x="7" y="19"/>
                    </a:lnTo>
                    <a:lnTo>
                      <a:pt x="7" y="19"/>
                    </a:lnTo>
                    <a:cubicBezTo>
                      <a:pt x="2" y="18"/>
                      <a:pt x="0" y="12"/>
                      <a:pt x="2" y="7"/>
                    </a:cubicBezTo>
                    <a:lnTo>
                      <a:pt x="2" y="7"/>
                    </a:lnTo>
                    <a:cubicBezTo>
                      <a:pt x="4" y="3"/>
                      <a:pt x="9" y="0"/>
                      <a:pt x="14" y="2"/>
                    </a:cubicBezTo>
                    <a:lnTo>
                      <a:pt x="112" y="44"/>
                    </a:lnTo>
                    <a:lnTo>
                      <a:pt x="112" y="44"/>
                    </a:lnTo>
                    <a:cubicBezTo>
                      <a:pt x="117" y="46"/>
                      <a:pt x="119" y="52"/>
                      <a:pt x="117" y="56"/>
                    </a:cubicBezTo>
                    <a:lnTo>
                      <a:pt x="117" y="56"/>
                    </a:lnTo>
                    <a:cubicBezTo>
                      <a:pt x="115" y="60"/>
                      <a:pt x="112" y="62"/>
                      <a:pt x="109" y="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35">
                <a:extLst>
                  <a:ext uri="{FF2B5EF4-FFF2-40B4-BE49-F238E27FC236}">
                    <a16:creationId xmlns:a16="http://schemas.microsoft.com/office/drawing/2014/main" id="{7F47AF12-4525-4F78-85E3-83E3E11D4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4676" y="5524963"/>
                <a:ext cx="877610" cy="857664"/>
              </a:xfrm>
              <a:custGeom>
                <a:avLst/>
                <a:gdLst>
                  <a:gd name="T0" fmla="*/ 916 w 970"/>
                  <a:gd name="T1" fmla="*/ 530 h 947"/>
                  <a:gd name="T2" fmla="*/ 916 w 970"/>
                  <a:gd name="T3" fmla="*/ 530 h 947"/>
                  <a:gd name="T4" fmla="*/ 969 w 970"/>
                  <a:gd name="T5" fmla="*/ 442 h 947"/>
                  <a:gd name="T6" fmla="*/ 969 w 970"/>
                  <a:gd name="T7" fmla="*/ 442 h 947"/>
                  <a:gd name="T8" fmla="*/ 921 w 970"/>
                  <a:gd name="T9" fmla="*/ 358 h 947"/>
                  <a:gd name="T10" fmla="*/ 921 w 970"/>
                  <a:gd name="T11" fmla="*/ 358 h 947"/>
                  <a:gd name="T12" fmla="*/ 952 w 970"/>
                  <a:gd name="T13" fmla="*/ 286 h 947"/>
                  <a:gd name="T14" fmla="*/ 952 w 970"/>
                  <a:gd name="T15" fmla="*/ 286 h 947"/>
                  <a:gd name="T16" fmla="*/ 853 w 970"/>
                  <a:gd name="T17" fmla="*/ 187 h 947"/>
                  <a:gd name="T18" fmla="*/ 853 w 970"/>
                  <a:gd name="T19" fmla="*/ 187 h 947"/>
                  <a:gd name="T20" fmla="*/ 824 w 970"/>
                  <a:gd name="T21" fmla="*/ 191 h 947"/>
                  <a:gd name="T22" fmla="*/ 824 w 970"/>
                  <a:gd name="T23" fmla="*/ 191 h 947"/>
                  <a:gd name="T24" fmla="*/ 827 w 970"/>
                  <a:gd name="T25" fmla="*/ 171 h 947"/>
                  <a:gd name="T26" fmla="*/ 827 w 970"/>
                  <a:gd name="T27" fmla="*/ 171 h 947"/>
                  <a:gd name="T28" fmla="*/ 728 w 970"/>
                  <a:gd name="T29" fmla="*/ 73 h 947"/>
                  <a:gd name="T30" fmla="*/ 728 w 970"/>
                  <a:gd name="T31" fmla="*/ 73 h 947"/>
                  <a:gd name="T32" fmla="*/ 669 w 970"/>
                  <a:gd name="T33" fmla="*/ 92 h 947"/>
                  <a:gd name="T34" fmla="*/ 669 w 970"/>
                  <a:gd name="T35" fmla="*/ 92 h 947"/>
                  <a:gd name="T36" fmla="*/ 571 w 970"/>
                  <a:gd name="T37" fmla="*/ 8 h 947"/>
                  <a:gd name="T38" fmla="*/ 571 w 970"/>
                  <a:gd name="T39" fmla="*/ 8 h 947"/>
                  <a:gd name="T40" fmla="*/ 486 w 970"/>
                  <a:gd name="T41" fmla="*/ 57 h 947"/>
                  <a:gd name="T42" fmla="*/ 486 w 970"/>
                  <a:gd name="T43" fmla="*/ 57 h 947"/>
                  <a:gd name="T44" fmla="*/ 396 w 970"/>
                  <a:gd name="T45" fmla="*/ 0 h 947"/>
                  <a:gd name="T46" fmla="*/ 396 w 970"/>
                  <a:gd name="T47" fmla="*/ 0 h 947"/>
                  <a:gd name="T48" fmla="*/ 301 w 970"/>
                  <a:gd name="T49" fmla="*/ 76 h 947"/>
                  <a:gd name="T50" fmla="*/ 301 w 970"/>
                  <a:gd name="T51" fmla="*/ 76 h 947"/>
                  <a:gd name="T52" fmla="*/ 239 w 970"/>
                  <a:gd name="T53" fmla="*/ 55 h 947"/>
                  <a:gd name="T54" fmla="*/ 239 w 970"/>
                  <a:gd name="T55" fmla="*/ 55 h 947"/>
                  <a:gd name="T56" fmla="*/ 140 w 970"/>
                  <a:gd name="T57" fmla="*/ 153 h 947"/>
                  <a:gd name="T58" fmla="*/ 140 w 970"/>
                  <a:gd name="T59" fmla="*/ 153 h 947"/>
                  <a:gd name="T60" fmla="*/ 146 w 970"/>
                  <a:gd name="T61" fmla="*/ 186 h 947"/>
                  <a:gd name="T62" fmla="*/ 146 w 970"/>
                  <a:gd name="T63" fmla="*/ 186 h 947"/>
                  <a:gd name="T64" fmla="*/ 140 w 970"/>
                  <a:gd name="T65" fmla="*/ 185 h 947"/>
                  <a:gd name="T66" fmla="*/ 140 w 970"/>
                  <a:gd name="T67" fmla="*/ 185 h 947"/>
                  <a:gd name="T68" fmla="*/ 41 w 970"/>
                  <a:gd name="T69" fmla="*/ 285 h 947"/>
                  <a:gd name="T70" fmla="*/ 41 w 970"/>
                  <a:gd name="T71" fmla="*/ 285 h 947"/>
                  <a:gd name="T72" fmla="*/ 59 w 970"/>
                  <a:gd name="T73" fmla="*/ 341 h 947"/>
                  <a:gd name="T74" fmla="*/ 59 w 970"/>
                  <a:gd name="T75" fmla="*/ 341 h 947"/>
                  <a:gd name="T76" fmla="*/ 0 w 970"/>
                  <a:gd name="T77" fmla="*/ 432 h 947"/>
                  <a:gd name="T78" fmla="*/ 0 w 970"/>
                  <a:gd name="T79" fmla="*/ 432 h 947"/>
                  <a:gd name="T80" fmla="*/ 50 w 970"/>
                  <a:gd name="T81" fmla="*/ 518 h 947"/>
                  <a:gd name="T82" fmla="*/ 50 w 970"/>
                  <a:gd name="T83" fmla="*/ 518 h 947"/>
                  <a:gd name="T84" fmla="*/ 9 w 970"/>
                  <a:gd name="T85" fmla="*/ 598 h 947"/>
                  <a:gd name="T86" fmla="*/ 9 w 970"/>
                  <a:gd name="T87" fmla="*/ 598 h 947"/>
                  <a:gd name="T88" fmla="*/ 91 w 970"/>
                  <a:gd name="T89" fmla="*/ 696 h 947"/>
                  <a:gd name="T90" fmla="*/ 91 w 970"/>
                  <a:gd name="T91" fmla="*/ 696 h 947"/>
                  <a:gd name="T92" fmla="*/ 74 w 970"/>
                  <a:gd name="T93" fmla="*/ 750 h 947"/>
                  <a:gd name="T94" fmla="*/ 74 w 970"/>
                  <a:gd name="T95" fmla="*/ 750 h 947"/>
                  <a:gd name="T96" fmla="*/ 173 w 970"/>
                  <a:gd name="T97" fmla="*/ 849 h 947"/>
                  <a:gd name="T98" fmla="*/ 173 w 970"/>
                  <a:gd name="T99" fmla="*/ 849 h 947"/>
                  <a:gd name="T100" fmla="*/ 205 w 970"/>
                  <a:gd name="T101" fmla="*/ 843 h 947"/>
                  <a:gd name="T102" fmla="*/ 205 w 970"/>
                  <a:gd name="T103" fmla="*/ 843 h 947"/>
                  <a:gd name="T104" fmla="*/ 305 w 970"/>
                  <a:gd name="T105" fmla="*/ 935 h 947"/>
                  <a:gd name="T106" fmla="*/ 305 w 970"/>
                  <a:gd name="T107" fmla="*/ 935 h 947"/>
                  <a:gd name="T108" fmla="*/ 709 w 970"/>
                  <a:gd name="T109" fmla="*/ 855 h 947"/>
                  <a:gd name="T110" fmla="*/ 709 w 970"/>
                  <a:gd name="T111" fmla="*/ 855 h 947"/>
                  <a:gd name="T112" fmla="*/ 956 w 970"/>
                  <a:gd name="T113" fmla="*/ 609 h 947"/>
                  <a:gd name="T114" fmla="*/ 956 w 970"/>
                  <a:gd name="T115" fmla="*/ 609 h 947"/>
                  <a:gd name="T116" fmla="*/ 916 w 970"/>
                  <a:gd name="T117" fmla="*/ 530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70" h="947">
                    <a:moveTo>
                      <a:pt x="916" y="530"/>
                    </a:moveTo>
                    <a:lnTo>
                      <a:pt x="916" y="530"/>
                    </a:lnTo>
                    <a:cubicBezTo>
                      <a:pt x="947" y="513"/>
                      <a:pt x="969" y="480"/>
                      <a:pt x="969" y="442"/>
                    </a:cubicBezTo>
                    <a:lnTo>
                      <a:pt x="969" y="442"/>
                    </a:lnTo>
                    <a:cubicBezTo>
                      <a:pt x="969" y="406"/>
                      <a:pt x="950" y="375"/>
                      <a:pt x="921" y="358"/>
                    </a:cubicBezTo>
                    <a:lnTo>
                      <a:pt x="921" y="358"/>
                    </a:lnTo>
                    <a:cubicBezTo>
                      <a:pt x="940" y="339"/>
                      <a:pt x="952" y="314"/>
                      <a:pt x="952" y="286"/>
                    </a:cubicBezTo>
                    <a:lnTo>
                      <a:pt x="952" y="286"/>
                    </a:lnTo>
                    <a:cubicBezTo>
                      <a:pt x="952" y="232"/>
                      <a:pt x="908" y="187"/>
                      <a:pt x="853" y="187"/>
                    </a:cubicBezTo>
                    <a:lnTo>
                      <a:pt x="853" y="187"/>
                    </a:lnTo>
                    <a:cubicBezTo>
                      <a:pt x="843" y="187"/>
                      <a:pt x="833" y="189"/>
                      <a:pt x="824" y="191"/>
                    </a:cubicBezTo>
                    <a:lnTo>
                      <a:pt x="824" y="191"/>
                    </a:lnTo>
                    <a:cubicBezTo>
                      <a:pt x="826" y="185"/>
                      <a:pt x="827" y="178"/>
                      <a:pt x="827" y="171"/>
                    </a:cubicBezTo>
                    <a:lnTo>
                      <a:pt x="827" y="171"/>
                    </a:lnTo>
                    <a:cubicBezTo>
                      <a:pt x="827" y="117"/>
                      <a:pt x="782" y="73"/>
                      <a:pt x="728" y="73"/>
                    </a:cubicBezTo>
                    <a:lnTo>
                      <a:pt x="728" y="73"/>
                    </a:lnTo>
                    <a:cubicBezTo>
                      <a:pt x="706" y="73"/>
                      <a:pt x="685" y="80"/>
                      <a:pt x="669" y="92"/>
                    </a:cubicBezTo>
                    <a:lnTo>
                      <a:pt x="669" y="92"/>
                    </a:lnTo>
                    <a:cubicBezTo>
                      <a:pt x="661" y="45"/>
                      <a:pt x="621" y="8"/>
                      <a:pt x="571" y="8"/>
                    </a:cubicBezTo>
                    <a:lnTo>
                      <a:pt x="571" y="8"/>
                    </a:lnTo>
                    <a:cubicBezTo>
                      <a:pt x="535" y="8"/>
                      <a:pt x="503" y="28"/>
                      <a:pt x="486" y="57"/>
                    </a:cubicBezTo>
                    <a:lnTo>
                      <a:pt x="486" y="57"/>
                    </a:lnTo>
                    <a:cubicBezTo>
                      <a:pt x="470" y="24"/>
                      <a:pt x="435" y="0"/>
                      <a:pt x="396" y="0"/>
                    </a:cubicBezTo>
                    <a:lnTo>
                      <a:pt x="396" y="0"/>
                    </a:lnTo>
                    <a:cubicBezTo>
                      <a:pt x="349" y="0"/>
                      <a:pt x="311" y="32"/>
                      <a:pt x="301" y="76"/>
                    </a:cubicBezTo>
                    <a:lnTo>
                      <a:pt x="301" y="76"/>
                    </a:lnTo>
                    <a:cubicBezTo>
                      <a:pt x="284" y="62"/>
                      <a:pt x="263" y="55"/>
                      <a:pt x="239" y="55"/>
                    </a:cubicBezTo>
                    <a:lnTo>
                      <a:pt x="239" y="55"/>
                    </a:lnTo>
                    <a:cubicBezTo>
                      <a:pt x="185" y="55"/>
                      <a:pt x="140" y="98"/>
                      <a:pt x="140" y="153"/>
                    </a:cubicBezTo>
                    <a:lnTo>
                      <a:pt x="140" y="153"/>
                    </a:lnTo>
                    <a:cubicBezTo>
                      <a:pt x="140" y="165"/>
                      <a:pt x="142" y="176"/>
                      <a:pt x="146" y="186"/>
                    </a:cubicBezTo>
                    <a:lnTo>
                      <a:pt x="146" y="186"/>
                    </a:lnTo>
                    <a:cubicBezTo>
                      <a:pt x="144" y="185"/>
                      <a:pt x="142" y="185"/>
                      <a:pt x="140" y="185"/>
                    </a:cubicBezTo>
                    <a:lnTo>
                      <a:pt x="140" y="185"/>
                    </a:lnTo>
                    <a:cubicBezTo>
                      <a:pt x="85" y="185"/>
                      <a:pt x="41" y="230"/>
                      <a:pt x="41" y="285"/>
                    </a:cubicBezTo>
                    <a:lnTo>
                      <a:pt x="41" y="285"/>
                    </a:lnTo>
                    <a:cubicBezTo>
                      <a:pt x="41" y="306"/>
                      <a:pt x="48" y="325"/>
                      <a:pt x="59" y="341"/>
                    </a:cubicBezTo>
                    <a:lnTo>
                      <a:pt x="59" y="341"/>
                    </a:lnTo>
                    <a:cubicBezTo>
                      <a:pt x="24" y="356"/>
                      <a:pt x="0" y="392"/>
                      <a:pt x="0" y="432"/>
                    </a:cubicBezTo>
                    <a:lnTo>
                      <a:pt x="0" y="432"/>
                    </a:lnTo>
                    <a:cubicBezTo>
                      <a:pt x="0" y="469"/>
                      <a:pt x="20" y="501"/>
                      <a:pt x="50" y="518"/>
                    </a:cubicBezTo>
                    <a:lnTo>
                      <a:pt x="50" y="518"/>
                    </a:lnTo>
                    <a:cubicBezTo>
                      <a:pt x="25" y="536"/>
                      <a:pt x="9" y="565"/>
                      <a:pt x="9" y="598"/>
                    </a:cubicBezTo>
                    <a:lnTo>
                      <a:pt x="9" y="598"/>
                    </a:lnTo>
                    <a:cubicBezTo>
                      <a:pt x="9" y="647"/>
                      <a:pt x="45" y="687"/>
                      <a:pt x="91" y="696"/>
                    </a:cubicBezTo>
                    <a:lnTo>
                      <a:pt x="91" y="696"/>
                    </a:lnTo>
                    <a:cubicBezTo>
                      <a:pt x="81" y="711"/>
                      <a:pt x="74" y="729"/>
                      <a:pt x="74" y="750"/>
                    </a:cubicBezTo>
                    <a:lnTo>
                      <a:pt x="74" y="750"/>
                    </a:lnTo>
                    <a:cubicBezTo>
                      <a:pt x="74" y="804"/>
                      <a:pt x="119" y="849"/>
                      <a:pt x="173" y="849"/>
                    </a:cubicBezTo>
                    <a:lnTo>
                      <a:pt x="173" y="849"/>
                    </a:lnTo>
                    <a:cubicBezTo>
                      <a:pt x="185" y="849"/>
                      <a:pt x="195" y="846"/>
                      <a:pt x="205" y="843"/>
                    </a:cubicBezTo>
                    <a:lnTo>
                      <a:pt x="205" y="843"/>
                    </a:lnTo>
                    <a:cubicBezTo>
                      <a:pt x="209" y="895"/>
                      <a:pt x="252" y="933"/>
                      <a:pt x="305" y="935"/>
                    </a:cubicBezTo>
                    <a:lnTo>
                      <a:pt x="305" y="935"/>
                    </a:lnTo>
                    <a:cubicBezTo>
                      <a:pt x="462" y="946"/>
                      <a:pt x="617" y="900"/>
                      <a:pt x="709" y="855"/>
                    </a:cubicBezTo>
                    <a:lnTo>
                      <a:pt x="709" y="855"/>
                    </a:lnTo>
                    <a:cubicBezTo>
                      <a:pt x="808" y="805"/>
                      <a:pt x="945" y="705"/>
                      <a:pt x="956" y="609"/>
                    </a:cubicBezTo>
                    <a:lnTo>
                      <a:pt x="956" y="609"/>
                    </a:lnTo>
                    <a:cubicBezTo>
                      <a:pt x="960" y="577"/>
                      <a:pt x="940" y="547"/>
                      <a:pt x="916" y="5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36">
                <a:extLst>
                  <a:ext uri="{FF2B5EF4-FFF2-40B4-BE49-F238E27FC236}">
                    <a16:creationId xmlns:a16="http://schemas.microsoft.com/office/drawing/2014/main" id="{05DAD285-1231-46A8-9D7C-774857324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7198" y="6195139"/>
                <a:ext cx="374980" cy="378967"/>
              </a:xfrm>
              <a:custGeom>
                <a:avLst/>
                <a:gdLst>
                  <a:gd name="T0" fmla="*/ 414 w 415"/>
                  <a:gd name="T1" fmla="*/ 240 h 417"/>
                  <a:gd name="T2" fmla="*/ 395 w 415"/>
                  <a:gd name="T3" fmla="*/ 403 h 417"/>
                  <a:gd name="T4" fmla="*/ 173 w 415"/>
                  <a:gd name="T5" fmla="*/ 416 h 417"/>
                  <a:gd name="T6" fmla="*/ 0 w 415"/>
                  <a:gd name="T7" fmla="*/ 175 h 417"/>
                  <a:gd name="T8" fmla="*/ 242 w 415"/>
                  <a:gd name="T9" fmla="*/ 0 h 417"/>
                  <a:gd name="T10" fmla="*/ 414 w 415"/>
                  <a:gd name="T11" fmla="*/ 24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5" h="417">
                    <a:moveTo>
                      <a:pt x="414" y="240"/>
                    </a:moveTo>
                    <a:lnTo>
                      <a:pt x="395" y="403"/>
                    </a:lnTo>
                    <a:lnTo>
                      <a:pt x="173" y="416"/>
                    </a:lnTo>
                    <a:lnTo>
                      <a:pt x="0" y="175"/>
                    </a:lnTo>
                    <a:lnTo>
                      <a:pt x="242" y="0"/>
                    </a:lnTo>
                    <a:lnTo>
                      <a:pt x="414" y="2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37">
                <a:extLst>
                  <a:ext uri="{FF2B5EF4-FFF2-40B4-BE49-F238E27FC236}">
                    <a16:creationId xmlns:a16="http://schemas.microsoft.com/office/drawing/2014/main" id="{58EBBB35-EA40-4252-920D-DB2DDBF17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9220" y="6187160"/>
                <a:ext cx="394925" cy="394924"/>
              </a:xfrm>
              <a:custGeom>
                <a:avLst/>
                <a:gdLst>
                  <a:gd name="T0" fmla="*/ 24 w 436"/>
                  <a:gd name="T1" fmla="*/ 186 h 435"/>
                  <a:gd name="T2" fmla="*/ 188 w 436"/>
                  <a:gd name="T3" fmla="*/ 415 h 435"/>
                  <a:gd name="T4" fmla="*/ 396 w 436"/>
                  <a:gd name="T5" fmla="*/ 404 h 435"/>
                  <a:gd name="T6" fmla="*/ 415 w 436"/>
                  <a:gd name="T7" fmla="*/ 252 h 435"/>
                  <a:gd name="T8" fmla="*/ 249 w 436"/>
                  <a:gd name="T9" fmla="*/ 22 h 435"/>
                  <a:gd name="T10" fmla="*/ 24 w 436"/>
                  <a:gd name="T11" fmla="*/ 186 h 435"/>
                  <a:gd name="T12" fmla="*/ 183 w 436"/>
                  <a:gd name="T13" fmla="*/ 434 h 435"/>
                  <a:gd name="T14" fmla="*/ 183 w 436"/>
                  <a:gd name="T15" fmla="*/ 434 h 435"/>
                  <a:gd name="T16" fmla="*/ 175 w 436"/>
                  <a:gd name="T17" fmla="*/ 430 h 435"/>
                  <a:gd name="T18" fmla="*/ 3 w 436"/>
                  <a:gd name="T19" fmla="*/ 190 h 435"/>
                  <a:gd name="T20" fmla="*/ 3 w 436"/>
                  <a:gd name="T21" fmla="*/ 190 h 435"/>
                  <a:gd name="T22" fmla="*/ 4 w 436"/>
                  <a:gd name="T23" fmla="*/ 176 h 435"/>
                  <a:gd name="T24" fmla="*/ 246 w 436"/>
                  <a:gd name="T25" fmla="*/ 1 h 435"/>
                  <a:gd name="T26" fmla="*/ 246 w 436"/>
                  <a:gd name="T27" fmla="*/ 1 h 435"/>
                  <a:gd name="T28" fmla="*/ 254 w 436"/>
                  <a:gd name="T29" fmla="*/ 0 h 435"/>
                  <a:gd name="T30" fmla="*/ 254 w 436"/>
                  <a:gd name="T31" fmla="*/ 0 h 435"/>
                  <a:gd name="T32" fmla="*/ 260 w 436"/>
                  <a:gd name="T33" fmla="*/ 4 h 435"/>
                  <a:gd name="T34" fmla="*/ 432 w 436"/>
                  <a:gd name="T35" fmla="*/ 245 h 435"/>
                  <a:gd name="T36" fmla="*/ 432 w 436"/>
                  <a:gd name="T37" fmla="*/ 245 h 435"/>
                  <a:gd name="T38" fmla="*/ 434 w 436"/>
                  <a:gd name="T39" fmla="*/ 251 h 435"/>
                  <a:gd name="T40" fmla="*/ 414 w 436"/>
                  <a:gd name="T41" fmla="*/ 414 h 435"/>
                  <a:gd name="T42" fmla="*/ 414 w 436"/>
                  <a:gd name="T43" fmla="*/ 414 h 435"/>
                  <a:gd name="T44" fmla="*/ 405 w 436"/>
                  <a:gd name="T45" fmla="*/ 421 h 435"/>
                  <a:gd name="T46" fmla="*/ 184 w 436"/>
                  <a:gd name="T47" fmla="*/ 434 h 435"/>
                  <a:gd name="T48" fmla="*/ 184 w 436"/>
                  <a:gd name="T49" fmla="*/ 434 h 435"/>
                  <a:gd name="T50" fmla="*/ 183 w 436"/>
                  <a:gd name="T51" fmla="*/ 434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36" h="435">
                    <a:moveTo>
                      <a:pt x="24" y="186"/>
                    </a:moveTo>
                    <a:lnTo>
                      <a:pt x="188" y="415"/>
                    </a:lnTo>
                    <a:lnTo>
                      <a:pt x="396" y="404"/>
                    </a:lnTo>
                    <a:lnTo>
                      <a:pt x="415" y="252"/>
                    </a:lnTo>
                    <a:lnTo>
                      <a:pt x="249" y="22"/>
                    </a:lnTo>
                    <a:lnTo>
                      <a:pt x="24" y="186"/>
                    </a:lnTo>
                    <a:close/>
                    <a:moveTo>
                      <a:pt x="183" y="434"/>
                    </a:moveTo>
                    <a:lnTo>
                      <a:pt x="183" y="434"/>
                    </a:lnTo>
                    <a:cubicBezTo>
                      <a:pt x="180" y="434"/>
                      <a:pt x="177" y="433"/>
                      <a:pt x="175" y="430"/>
                    </a:cubicBezTo>
                    <a:lnTo>
                      <a:pt x="3" y="190"/>
                    </a:lnTo>
                    <a:lnTo>
                      <a:pt x="3" y="190"/>
                    </a:lnTo>
                    <a:cubicBezTo>
                      <a:pt x="0" y="185"/>
                      <a:pt x="0" y="180"/>
                      <a:pt x="4" y="176"/>
                    </a:cubicBezTo>
                    <a:lnTo>
                      <a:pt x="246" y="1"/>
                    </a:lnTo>
                    <a:lnTo>
                      <a:pt x="246" y="1"/>
                    </a:lnTo>
                    <a:cubicBezTo>
                      <a:pt x="249" y="0"/>
                      <a:pt x="251" y="0"/>
                      <a:pt x="254" y="0"/>
                    </a:cubicBezTo>
                    <a:lnTo>
                      <a:pt x="254" y="0"/>
                    </a:lnTo>
                    <a:cubicBezTo>
                      <a:pt x="256" y="0"/>
                      <a:pt x="258" y="1"/>
                      <a:pt x="260" y="4"/>
                    </a:cubicBezTo>
                    <a:lnTo>
                      <a:pt x="432" y="245"/>
                    </a:lnTo>
                    <a:lnTo>
                      <a:pt x="432" y="245"/>
                    </a:lnTo>
                    <a:cubicBezTo>
                      <a:pt x="434" y="246"/>
                      <a:pt x="435" y="249"/>
                      <a:pt x="434" y="251"/>
                    </a:cubicBezTo>
                    <a:lnTo>
                      <a:pt x="414" y="414"/>
                    </a:lnTo>
                    <a:lnTo>
                      <a:pt x="414" y="414"/>
                    </a:lnTo>
                    <a:cubicBezTo>
                      <a:pt x="413" y="418"/>
                      <a:pt x="409" y="421"/>
                      <a:pt x="405" y="421"/>
                    </a:cubicBezTo>
                    <a:lnTo>
                      <a:pt x="184" y="434"/>
                    </a:lnTo>
                    <a:lnTo>
                      <a:pt x="184" y="434"/>
                    </a:lnTo>
                    <a:cubicBezTo>
                      <a:pt x="183" y="434"/>
                      <a:pt x="183" y="434"/>
                      <a:pt x="183" y="4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38">
                <a:extLst>
                  <a:ext uri="{FF2B5EF4-FFF2-40B4-BE49-F238E27FC236}">
                    <a16:creationId xmlns:a16="http://schemas.microsoft.com/office/drawing/2014/main" id="{AF5136CB-0FF3-4415-8D96-9D21644E2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4184" y="5776278"/>
                <a:ext cx="630283" cy="634275"/>
              </a:xfrm>
              <a:custGeom>
                <a:avLst/>
                <a:gdLst>
                  <a:gd name="T0" fmla="*/ 573 w 697"/>
                  <a:gd name="T1" fmla="*/ 199 h 703"/>
                  <a:gd name="T2" fmla="*/ 573 w 697"/>
                  <a:gd name="T3" fmla="*/ 199 h 703"/>
                  <a:gd name="T4" fmla="*/ 591 w 697"/>
                  <a:gd name="T5" fmla="*/ 638 h 703"/>
                  <a:gd name="T6" fmla="*/ 591 w 697"/>
                  <a:gd name="T7" fmla="*/ 638 h 703"/>
                  <a:gd name="T8" fmla="*/ 144 w 697"/>
                  <a:gd name="T9" fmla="*/ 499 h 703"/>
                  <a:gd name="T10" fmla="*/ 144 w 697"/>
                  <a:gd name="T11" fmla="*/ 499 h 703"/>
                  <a:gd name="T12" fmla="*/ 172 w 697"/>
                  <a:gd name="T13" fmla="*/ 82 h 703"/>
                  <a:gd name="T14" fmla="*/ 172 w 697"/>
                  <a:gd name="T15" fmla="*/ 82 h 703"/>
                  <a:gd name="T16" fmla="*/ 573 w 697"/>
                  <a:gd name="T17" fmla="*/ 199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703">
                    <a:moveTo>
                      <a:pt x="573" y="199"/>
                    </a:moveTo>
                    <a:lnTo>
                      <a:pt x="573" y="199"/>
                    </a:lnTo>
                    <a:cubicBezTo>
                      <a:pt x="696" y="377"/>
                      <a:pt x="696" y="574"/>
                      <a:pt x="591" y="638"/>
                    </a:cubicBezTo>
                    <a:lnTo>
                      <a:pt x="591" y="638"/>
                    </a:lnTo>
                    <a:cubicBezTo>
                      <a:pt x="487" y="702"/>
                      <a:pt x="289" y="670"/>
                      <a:pt x="144" y="499"/>
                    </a:cubicBezTo>
                    <a:lnTo>
                      <a:pt x="144" y="499"/>
                    </a:lnTo>
                    <a:cubicBezTo>
                      <a:pt x="0" y="329"/>
                      <a:pt x="54" y="166"/>
                      <a:pt x="172" y="82"/>
                    </a:cubicBezTo>
                    <a:lnTo>
                      <a:pt x="172" y="82"/>
                    </a:lnTo>
                    <a:cubicBezTo>
                      <a:pt x="291" y="0"/>
                      <a:pt x="450" y="20"/>
                      <a:pt x="573" y="1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39">
                <a:extLst>
                  <a:ext uri="{FF2B5EF4-FFF2-40B4-BE49-F238E27FC236}">
                    <a16:creationId xmlns:a16="http://schemas.microsoft.com/office/drawing/2014/main" id="{9B7B85F8-EF2A-4FF7-9DD8-8042AE807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0088" y="5796225"/>
                <a:ext cx="590394" cy="626294"/>
              </a:xfrm>
              <a:custGeom>
                <a:avLst/>
                <a:gdLst>
                  <a:gd name="T0" fmla="*/ 276 w 653"/>
                  <a:gd name="T1" fmla="*/ 26 h 692"/>
                  <a:gd name="T2" fmla="*/ 276 w 653"/>
                  <a:gd name="T3" fmla="*/ 26 h 692"/>
                  <a:gd name="T4" fmla="*/ 139 w 653"/>
                  <a:gd name="T5" fmla="*/ 72 h 692"/>
                  <a:gd name="T6" fmla="*/ 139 w 653"/>
                  <a:gd name="T7" fmla="*/ 72 h 692"/>
                  <a:gd name="T8" fmla="*/ 30 w 653"/>
                  <a:gd name="T9" fmla="*/ 244 h 692"/>
                  <a:gd name="T10" fmla="*/ 30 w 653"/>
                  <a:gd name="T11" fmla="*/ 244 h 692"/>
                  <a:gd name="T12" fmla="*/ 112 w 653"/>
                  <a:gd name="T13" fmla="*/ 474 h 692"/>
                  <a:gd name="T14" fmla="*/ 112 w 653"/>
                  <a:gd name="T15" fmla="*/ 474 h 692"/>
                  <a:gd name="T16" fmla="*/ 547 w 653"/>
                  <a:gd name="T17" fmla="*/ 611 h 692"/>
                  <a:gd name="T18" fmla="*/ 547 w 653"/>
                  <a:gd name="T19" fmla="*/ 611 h 692"/>
                  <a:gd name="T20" fmla="*/ 614 w 653"/>
                  <a:gd name="T21" fmla="*/ 507 h 692"/>
                  <a:gd name="T22" fmla="*/ 614 w 653"/>
                  <a:gd name="T23" fmla="*/ 507 h 692"/>
                  <a:gd name="T24" fmla="*/ 526 w 653"/>
                  <a:gd name="T25" fmla="*/ 186 h 692"/>
                  <a:gd name="T26" fmla="*/ 526 w 653"/>
                  <a:gd name="T27" fmla="*/ 186 h 692"/>
                  <a:gd name="T28" fmla="*/ 316 w 653"/>
                  <a:gd name="T29" fmla="*/ 30 h 692"/>
                  <a:gd name="T30" fmla="*/ 316 w 653"/>
                  <a:gd name="T31" fmla="*/ 30 h 692"/>
                  <a:gd name="T32" fmla="*/ 276 w 653"/>
                  <a:gd name="T33" fmla="*/ 26 h 692"/>
                  <a:gd name="T34" fmla="*/ 432 w 653"/>
                  <a:gd name="T35" fmla="*/ 660 h 692"/>
                  <a:gd name="T36" fmla="*/ 432 w 653"/>
                  <a:gd name="T37" fmla="*/ 660 h 692"/>
                  <a:gd name="T38" fmla="*/ 98 w 653"/>
                  <a:gd name="T39" fmla="*/ 486 h 692"/>
                  <a:gd name="T40" fmla="*/ 98 w 653"/>
                  <a:gd name="T41" fmla="*/ 486 h 692"/>
                  <a:gd name="T42" fmla="*/ 10 w 653"/>
                  <a:gd name="T43" fmla="*/ 241 h 692"/>
                  <a:gd name="T44" fmla="*/ 10 w 653"/>
                  <a:gd name="T45" fmla="*/ 241 h 692"/>
                  <a:gd name="T46" fmla="*/ 127 w 653"/>
                  <a:gd name="T47" fmla="*/ 56 h 692"/>
                  <a:gd name="T48" fmla="*/ 127 w 653"/>
                  <a:gd name="T49" fmla="*/ 56 h 692"/>
                  <a:gd name="T50" fmla="*/ 320 w 653"/>
                  <a:gd name="T51" fmla="*/ 11 h 692"/>
                  <a:gd name="T52" fmla="*/ 320 w 653"/>
                  <a:gd name="T53" fmla="*/ 11 h 692"/>
                  <a:gd name="T54" fmla="*/ 542 w 653"/>
                  <a:gd name="T55" fmla="*/ 175 h 692"/>
                  <a:gd name="T56" fmla="*/ 542 w 653"/>
                  <a:gd name="T57" fmla="*/ 175 h 692"/>
                  <a:gd name="T58" fmla="*/ 632 w 653"/>
                  <a:gd name="T59" fmla="*/ 512 h 692"/>
                  <a:gd name="T60" fmla="*/ 632 w 653"/>
                  <a:gd name="T61" fmla="*/ 512 h 692"/>
                  <a:gd name="T62" fmla="*/ 557 w 653"/>
                  <a:gd name="T63" fmla="*/ 627 h 692"/>
                  <a:gd name="T64" fmla="*/ 557 w 653"/>
                  <a:gd name="T65" fmla="*/ 627 h 692"/>
                  <a:gd name="T66" fmla="*/ 432 w 653"/>
                  <a:gd name="T67" fmla="*/ 66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3" h="692">
                    <a:moveTo>
                      <a:pt x="276" y="26"/>
                    </a:moveTo>
                    <a:lnTo>
                      <a:pt x="276" y="26"/>
                    </a:lnTo>
                    <a:cubicBezTo>
                      <a:pt x="228" y="26"/>
                      <a:pt x="181" y="41"/>
                      <a:pt x="139" y="72"/>
                    </a:cubicBezTo>
                    <a:lnTo>
                      <a:pt x="139" y="72"/>
                    </a:lnTo>
                    <a:cubicBezTo>
                      <a:pt x="77" y="115"/>
                      <a:pt x="38" y="176"/>
                      <a:pt x="30" y="244"/>
                    </a:cubicBezTo>
                    <a:lnTo>
                      <a:pt x="30" y="244"/>
                    </a:lnTo>
                    <a:cubicBezTo>
                      <a:pt x="20" y="320"/>
                      <a:pt x="49" y="399"/>
                      <a:pt x="112" y="474"/>
                    </a:cubicBezTo>
                    <a:lnTo>
                      <a:pt x="112" y="474"/>
                    </a:lnTo>
                    <a:cubicBezTo>
                      <a:pt x="221" y="602"/>
                      <a:pt x="418" y="691"/>
                      <a:pt x="547" y="611"/>
                    </a:cubicBezTo>
                    <a:lnTo>
                      <a:pt x="547" y="611"/>
                    </a:lnTo>
                    <a:cubicBezTo>
                      <a:pt x="581" y="591"/>
                      <a:pt x="603" y="555"/>
                      <a:pt x="614" y="507"/>
                    </a:cubicBezTo>
                    <a:lnTo>
                      <a:pt x="614" y="507"/>
                    </a:lnTo>
                    <a:cubicBezTo>
                      <a:pt x="633" y="414"/>
                      <a:pt x="601" y="293"/>
                      <a:pt x="526" y="186"/>
                    </a:cubicBezTo>
                    <a:lnTo>
                      <a:pt x="526" y="186"/>
                    </a:lnTo>
                    <a:cubicBezTo>
                      <a:pt x="466" y="98"/>
                      <a:pt x="394" y="44"/>
                      <a:pt x="316" y="30"/>
                    </a:cubicBezTo>
                    <a:lnTo>
                      <a:pt x="316" y="30"/>
                    </a:lnTo>
                    <a:cubicBezTo>
                      <a:pt x="303" y="27"/>
                      <a:pt x="289" y="26"/>
                      <a:pt x="276" y="26"/>
                    </a:cubicBezTo>
                    <a:close/>
                    <a:moveTo>
                      <a:pt x="432" y="660"/>
                    </a:moveTo>
                    <a:lnTo>
                      <a:pt x="432" y="660"/>
                    </a:lnTo>
                    <a:cubicBezTo>
                      <a:pt x="326" y="660"/>
                      <a:pt x="200" y="606"/>
                      <a:pt x="98" y="486"/>
                    </a:cubicBezTo>
                    <a:lnTo>
                      <a:pt x="98" y="486"/>
                    </a:lnTo>
                    <a:cubicBezTo>
                      <a:pt x="31" y="407"/>
                      <a:pt x="0" y="322"/>
                      <a:pt x="10" y="241"/>
                    </a:cubicBezTo>
                    <a:lnTo>
                      <a:pt x="10" y="241"/>
                    </a:lnTo>
                    <a:cubicBezTo>
                      <a:pt x="21" y="168"/>
                      <a:pt x="62" y="102"/>
                      <a:pt x="127" y="56"/>
                    </a:cubicBezTo>
                    <a:lnTo>
                      <a:pt x="127" y="56"/>
                    </a:lnTo>
                    <a:cubicBezTo>
                      <a:pt x="187" y="15"/>
                      <a:pt x="253" y="0"/>
                      <a:pt x="320" y="11"/>
                    </a:cubicBezTo>
                    <a:lnTo>
                      <a:pt x="320" y="11"/>
                    </a:lnTo>
                    <a:cubicBezTo>
                      <a:pt x="402" y="26"/>
                      <a:pt x="479" y="83"/>
                      <a:pt x="542" y="175"/>
                    </a:cubicBezTo>
                    <a:lnTo>
                      <a:pt x="542" y="175"/>
                    </a:lnTo>
                    <a:cubicBezTo>
                      <a:pt x="618" y="287"/>
                      <a:pt x="652" y="413"/>
                      <a:pt x="632" y="512"/>
                    </a:cubicBezTo>
                    <a:lnTo>
                      <a:pt x="632" y="512"/>
                    </a:lnTo>
                    <a:cubicBezTo>
                      <a:pt x="621" y="564"/>
                      <a:pt x="595" y="604"/>
                      <a:pt x="557" y="627"/>
                    </a:cubicBezTo>
                    <a:lnTo>
                      <a:pt x="557" y="627"/>
                    </a:lnTo>
                    <a:cubicBezTo>
                      <a:pt x="522" y="648"/>
                      <a:pt x="479" y="660"/>
                      <a:pt x="432" y="6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40">
                <a:extLst>
                  <a:ext uri="{FF2B5EF4-FFF2-40B4-BE49-F238E27FC236}">
                    <a16:creationId xmlns:a16="http://schemas.microsoft.com/office/drawing/2014/main" id="{6ED7818A-6A94-4D59-9485-B5948E674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2326" y="5724420"/>
                <a:ext cx="566459" cy="506620"/>
              </a:xfrm>
              <a:custGeom>
                <a:avLst/>
                <a:gdLst>
                  <a:gd name="T0" fmla="*/ 523 w 624"/>
                  <a:gd name="T1" fmla="*/ 31 h 558"/>
                  <a:gd name="T2" fmla="*/ 523 w 624"/>
                  <a:gd name="T3" fmla="*/ 31 h 558"/>
                  <a:gd name="T4" fmla="*/ 43 w 624"/>
                  <a:gd name="T5" fmla="*/ 449 h 558"/>
                  <a:gd name="T6" fmla="*/ 43 w 624"/>
                  <a:gd name="T7" fmla="*/ 449 h 558"/>
                  <a:gd name="T8" fmla="*/ 160 w 624"/>
                  <a:gd name="T9" fmla="*/ 553 h 558"/>
                  <a:gd name="T10" fmla="*/ 160 w 624"/>
                  <a:gd name="T11" fmla="*/ 553 h 558"/>
                  <a:gd name="T12" fmla="*/ 263 w 624"/>
                  <a:gd name="T13" fmla="*/ 435 h 558"/>
                  <a:gd name="T14" fmla="*/ 263 w 624"/>
                  <a:gd name="T15" fmla="*/ 435 h 558"/>
                  <a:gd name="T16" fmla="*/ 216 w 624"/>
                  <a:gd name="T17" fmla="*/ 351 h 558"/>
                  <a:gd name="T18" fmla="*/ 216 w 624"/>
                  <a:gd name="T19" fmla="*/ 351 h 558"/>
                  <a:gd name="T20" fmla="*/ 281 w 624"/>
                  <a:gd name="T21" fmla="*/ 249 h 558"/>
                  <a:gd name="T22" fmla="*/ 281 w 624"/>
                  <a:gd name="T23" fmla="*/ 249 h 558"/>
                  <a:gd name="T24" fmla="*/ 280 w 624"/>
                  <a:gd name="T25" fmla="*/ 239 h 558"/>
                  <a:gd name="T26" fmla="*/ 280 w 624"/>
                  <a:gd name="T27" fmla="*/ 239 h 558"/>
                  <a:gd name="T28" fmla="*/ 297 w 624"/>
                  <a:gd name="T29" fmla="*/ 243 h 558"/>
                  <a:gd name="T30" fmla="*/ 297 w 624"/>
                  <a:gd name="T31" fmla="*/ 243 h 558"/>
                  <a:gd name="T32" fmla="*/ 406 w 624"/>
                  <a:gd name="T33" fmla="*/ 191 h 558"/>
                  <a:gd name="T34" fmla="*/ 406 w 624"/>
                  <a:gd name="T35" fmla="*/ 191 h 558"/>
                  <a:gd name="T36" fmla="*/ 484 w 624"/>
                  <a:gd name="T37" fmla="*/ 248 h 558"/>
                  <a:gd name="T38" fmla="*/ 484 w 624"/>
                  <a:gd name="T39" fmla="*/ 248 h 558"/>
                  <a:gd name="T40" fmla="*/ 612 w 624"/>
                  <a:gd name="T41" fmla="*/ 159 h 558"/>
                  <a:gd name="T42" fmla="*/ 612 w 624"/>
                  <a:gd name="T43" fmla="*/ 159 h 558"/>
                  <a:gd name="T44" fmla="*/ 523 w 624"/>
                  <a:gd name="T45" fmla="*/ 31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4" h="558">
                    <a:moveTo>
                      <a:pt x="523" y="31"/>
                    </a:moveTo>
                    <a:lnTo>
                      <a:pt x="523" y="31"/>
                    </a:lnTo>
                    <a:cubicBezTo>
                      <a:pt x="383" y="0"/>
                      <a:pt x="0" y="17"/>
                      <a:pt x="43" y="449"/>
                    </a:cubicBezTo>
                    <a:lnTo>
                      <a:pt x="43" y="449"/>
                    </a:lnTo>
                    <a:cubicBezTo>
                      <a:pt x="49" y="510"/>
                      <a:pt x="100" y="557"/>
                      <a:pt x="160" y="553"/>
                    </a:cubicBezTo>
                    <a:lnTo>
                      <a:pt x="160" y="553"/>
                    </a:lnTo>
                    <a:cubicBezTo>
                      <a:pt x="221" y="549"/>
                      <a:pt x="267" y="496"/>
                      <a:pt x="263" y="435"/>
                    </a:cubicBezTo>
                    <a:lnTo>
                      <a:pt x="263" y="435"/>
                    </a:lnTo>
                    <a:cubicBezTo>
                      <a:pt x="260" y="400"/>
                      <a:pt x="242" y="370"/>
                      <a:pt x="216" y="351"/>
                    </a:cubicBezTo>
                    <a:lnTo>
                      <a:pt x="216" y="351"/>
                    </a:lnTo>
                    <a:cubicBezTo>
                      <a:pt x="256" y="335"/>
                      <a:pt x="284" y="295"/>
                      <a:pt x="281" y="249"/>
                    </a:cubicBezTo>
                    <a:lnTo>
                      <a:pt x="281" y="249"/>
                    </a:lnTo>
                    <a:cubicBezTo>
                      <a:pt x="281" y="245"/>
                      <a:pt x="280" y="242"/>
                      <a:pt x="280" y="239"/>
                    </a:cubicBezTo>
                    <a:lnTo>
                      <a:pt x="280" y="239"/>
                    </a:lnTo>
                    <a:cubicBezTo>
                      <a:pt x="285" y="241"/>
                      <a:pt x="291" y="243"/>
                      <a:pt x="297" y="243"/>
                    </a:cubicBezTo>
                    <a:lnTo>
                      <a:pt x="297" y="243"/>
                    </a:lnTo>
                    <a:cubicBezTo>
                      <a:pt x="342" y="252"/>
                      <a:pt x="386" y="229"/>
                      <a:pt x="406" y="191"/>
                    </a:cubicBezTo>
                    <a:lnTo>
                      <a:pt x="406" y="191"/>
                    </a:lnTo>
                    <a:cubicBezTo>
                      <a:pt x="421" y="220"/>
                      <a:pt x="449" y="241"/>
                      <a:pt x="484" y="248"/>
                    </a:cubicBezTo>
                    <a:lnTo>
                      <a:pt x="484" y="248"/>
                    </a:lnTo>
                    <a:cubicBezTo>
                      <a:pt x="544" y="259"/>
                      <a:pt x="601" y="219"/>
                      <a:pt x="612" y="159"/>
                    </a:cubicBezTo>
                    <a:lnTo>
                      <a:pt x="612" y="159"/>
                    </a:lnTo>
                    <a:cubicBezTo>
                      <a:pt x="623" y="100"/>
                      <a:pt x="583" y="44"/>
                      <a:pt x="523" y="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41">
                <a:extLst>
                  <a:ext uri="{FF2B5EF4-FFF2-40B4-BE49-F238E27FC236}">
                    <a16:creationId xmlns:a16="http://schemas.microsoft.com/office/drawing/2014/main" id="{938FFD06-13D5-4781-996B-0490417D1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0807" y="7838667"/>
                <a:ext cx="291207" cy="363011"/>
              </a:xfrm>
              <a:custGeom>
                <a:avLst/>
                <a:gdLst>
                  <a:gd name="T0" fmla="*/ 95 w 320"/>
                  <a:gd name="T1" fmla="*/ 0 h 401"/>
                  <a:gd name="T2" fmla="*/ 95 w 320"/>
                  <a:gd name="T3" fmla="*/ 0 h 401"/>
                  <a:gd name="T4" fmla="*/ 292 w 320"/>
                  <a:gd name="T5" fmla="*/ 119 h 401"/>
                  <a:gd name="T6" fmla="*/ 292 w 320"/>
                  <a:gd name="T7" fmla="*/ 119 h 401"/>
                  <a:gd name="T8" fmla="*/ 319 w 320"/>
                  <a:gd name="T9" fmla="*/ 316 h 401"/>
                  <a:gd name="T10" fmla="*/ 319 w 320"/>
                  <a:gd name="T11" fmla="*/ 316 h 401"/>
                  <a:gd name="T12" fmla="*/ 131 w 320"/>
                  <a:gd name="T13" fmla="*/ 391 h 401"/>
                  <a:gd name="T14" fmla="*/ 131 w 320"/>
                  <a:gd name="T15" fmla="*/ 391 h 401"/>
                  <a:gd name="T16" fmla="*/ 7 w 320"/>
                  <a:gd name="T17" fmla="*/ 296 h 401"/>
                  <a:gd name="T18" fmla="*/ 7 w 320"/>
                  <a:gd name="T19" fmla="*/ 296 h 401"/>
                  <a:gd name="T20" fmla="*/ 56 w 320"/>
                  <a:gd name="T21" fmla="*/ 266 h 401"/>
                  <a:gd name="T22" fmla="*/ 56 w 320"/>
                  <a:gd name="T23" fmla="*/ 266 h 401"/>
                  <a:gd name="T24" fmla="*/ 11 w 320"/>
                  <a:gd name="T25" fmla="*/ 172 h 401"/>
                  <a:gd name="T26" fmla="*/ 11 w 320"/>
                  <a:gd name="T27" fmla="*/ 172 h 401"/>
                  <a:gd name="T28" fmla="*/ 95 w 320"/>
                  <a:gd name="T29" fmla="*/ 0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0" h="401">
                    <a:moveTo>
                      <a:pt x="95" y="0"/>
                    </a:moveTo>
                    <a:lnTo>
                      <a:pt x="95" y="0"/>
                    </a:lnTo>
                    <a:cubicBezTo>
                      <a:pt x="95" y="0"/>
                      <a:pt x="278" y="85"/>
                      <a:pt x="292" y="119"/>
                    </a:cubicBezTo>
                    <a:lnTo>
                      <a:pt x="292" y="119"/>
                    </a:lnTo>
                    <a:cubicBezTo>
                      <a:pt x="306" y="154"/>
                      <a:pt x="319" y="316"/>
                      <a:pt x="319" y="316"/>
                    </a:cubicBezTo>
                    <a:lnTo>
                      <a:pt x="319" y="316"/>
                    </a:lnTo>
                    <a:cubicBezTo>
                      <a:pt x="319" y="316"/>
                      <a:pt x="186" y="400"/>
                      <a:pt x="131" y="391"/>
                    </a:cubicBezTo>
                    <a:lnTo>
                      <a:pt x="131" y="391"/>
                    </a:lnTo>
                    <a:cubicBezTo>
                      <a:pt x="76" y="382"/>
                      <a:pt x="5" y="325"/>
                      <a:pt x="7" y="296"/>
                    </a:cubicBezTo>
                    <a:lnTo>
                      <a:pt x="7" y="296"/>
                    </a:lnTo>
                    <a:cubicBezTo>
                      <a:pt x="10" y="267"/>
                      <a:pt x="56" y="266"/>
                      <a:pt x="56" y="266"/>
                    </a:cubicBezTo>
                    <a:lnTo>
                      <a:pt x="56" y="266"/>
                    </a:lnTo>
                    <a:cubicBezTo>
                      <a:pt x="56" y="266"/>
                      <a:pt x="0" y="197"/>
                      <a:pt x="11" y="172"/>
                    </a:cubicBezTo>
                    <a:lnTo>
                      <a:pt x="11" y="172"/>
                    </a:lnTo>
                    <a:cubicBezTo>
                      <a:pt x="21" y="146"/>
                      <a:pt x="95" y="0"/>
                      <a:pt x="9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42">
                <a:extLst>
                  <a:ext uri="{FF2B5EF4-FFF2-40B4-BE49-F238E27FC236}">
                    <a16:creationId xmlns:a16="http://schemas.microsoft.com/office/drawing/2014/main" id="{00625198-A3F9-448E-80E8-F18820B1D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6817" y="7826698"/>
                <a:ext cx="303175" cy="374979"/>
              </a:xfrm>
              <a:custGeom>
                <a:avLst/>
                <a:gdLst>
                  <a:gd name="T0" fmla="*/ 106 w 337"/>
                  <a:gd name="T1" fmla="*/ 23 h 413"/>
                  <a:gd name="T2" fmla="*/ 106 w 337"/>
                  <a:gd name="T3" fmla="*/ 23 h 413"/>
                  <a:gd name="T4" fmla="*/ 27 w 337"/>
                  <a:gd name="T5" fmla="*/ 187 h 413"/>
                  <a:gd name="T6" fmla="*/ 27 w 337"/>
                  <a:gd name="T7" fmla="*/ 187 h 413"/>
                  <a:gd name="T8" fmla="*/ 70 w 337"/>
                  <a:gd name="T9" fmla="*/ 271 h 413"/>
                  <a:gd name="T10" fmla="*/ 70 w 337"/>
                  <a:gd name="T11" fmla="*/ 271 h 413"/>
                  <a:gd name="T12" fmla="*/ 72 w 337"/>
                  <a:gd name="T13" fmla="*/ 280 h 413"/>
                  <a:gd name="T14" fmla="*/ 72 w 337"/>
                  <a:gd name="T15" fmla="*/ 280 h 413"/>
                  <a:gd name="T16" fmla="*/ 64 w 337"/>
                  <a:gd name="T17" fmla="*/ 286 h 413"/>
                  <a:gd name="T18" fmla="*/ 64 w 337"/>
                  <a:gd name="T19" fmla="*/ 286 h 413"/>
                  <a:gd name="T20" fmla="*/ 24 w 337"/>
                  <a:gd name="T21" fmla="*/ 307 h 413"/>
                  <a:gd name="T22" fmla="*/ 24 w 337"/>
                  <a:gd name="T23" fmla="*/ 307 h 413"/>
                  <a:gd name="T24" fmla="*/ 140 w 337"/>
                  <a:gd name="T25" fmla="*/ 393 h 413"/>
                  <a:gd name="T26" fmla="*/ 140 w 337"/>
                  <a:gd name="T27" fmla="*/ 393 h 413"/>
                  <a:gd name="T28" fmla="*/ 316 w 337"/>
                  <a:gd name="T29" fmla="*/ 321 h 413"/>
                  <a:gd name="T30" fmla="*/ 316 w 337"/>
                  <a:gd name="T31" fmla="*/ 321 h 413"/>
                  <a:gd name="T32" fmla="*/ 290 w 337"/>
                  <a:gd name="T33" fmla="*/ 134 h 413"/>
                  <a:gd name="T34" fmla="*/ 290 w 337"/>
                  <a:gd name="T35" fmla="*/ 134 h 413"/>
                  <a:gd name="T36" fmla="*/ 106 w 337"/>
                  <a:gd name="T37" fmla="*/ 23 h 413"/>
                  <a:gd name="T38" fmla="*/ 146 w 337"/>
                  <a:gd name="T39" fmla="*/ 412 h 413"/>
                  <a:gd name="T40" fmla="*/ 146 w 337"/>
                  <a:gd name="T41" fmla="*/ 412 h 413"/>
                  <a:gd name="T42" fmla="*/ 136 w 337"/>
                  <a:gd name="T43" fmla="*/ 411 h 413"/>
                  <a:gd name="T44" fmla="*/ 136 w 337"/>
                  <a:gd name="T45" fmla="*/ 411 h 413"/>
                  <a:gd name="T46" fmla="*/ 5 w 337"/>
                  <a:gd name="T47" fmla="*/ 306 h 413"/>
                  <a:gd name="T48" fmla="*/ 5 w 337"/>
                  <a:gd name="T49" fmla="*/ 306 h 413"/>
                  <a:gd name="T50" fmla="*/ 45 w 337"/>
                  <a:gd name="T51" fmla="*/ 269 h 413"/>
                  <a:gd name="T52" fmla="*/ 45 w 337"/>
                  <a:gd name="T53" fmla="*/ 269 h 413"/>
                  <a:gd name="T54" fmla="*/ 9 w 337"/>
                  <a:gd name="T55" fmla="*/ 179 h 413"/>
                  <a:gd name="T56" fmla="*/ 9 w 337"/>
                  <a:gd name="T57" fmla="*/ 179 h 413"/>
                  <a:gd name="T58" fmla="*/ 93 w 337"/>
                  <a:gd name="T59" fmla="*/ 6 h 413"/>
                  <a:gd name="T60" fmla="*/ 93 w 337"/>
                  <a:gd name="T61" fmla="*/ 6 h 413"/>
                  <a:gd name="T62" fmla="*/ 106 w 337"/>
                  <a:gd name="T63" fmla="*/ 2 h 413"/>
                  <a:gd name="T64" fmla="*/ 106 w 337"/>
                  <a:gd name="T65" fmla="*/ 2 h 413"/>
                  <a:gd name="T66" fmla="*/ 308 w 337"/>
                  <a:gd name="T67" fmla="*/ 127 h 413"/>
                  <a:gd name="T68" fmla="*/ 308 w 337"/>
                  <a:gd name="T69" fmla="*/ 127 h 413"/>
                  <a:gd name="T70" fmla="*/ 336 w 337"/>
                  <a:gd name="T71" fmla="*/ 325 h 413"/>
                  <a:gd name="T72" fmla="*/ 336 w 337"/>
                  <a:gd name="T73" fmla="*/ 325 h 413"/>
                  <a:gd name="T74" fmla="*/ 331 w 337"/>
                  <a:gd name="T75" fmla="*/ 335 h 413"/>
                  <a:gd name="T76" fmla="*/ 331 w 337"/>
                  <a:gd name="T77" fmla="*/ 335 h 413"/>
                  <a:gd name="T78" fmla="*/ 146 w 337"/>
                  <a:gd name="T79" fmla="*/ 412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7" h="413">
                    <a:moveTo>
                      <a:pt x="106" y="23"/>
                    </a:moveTo>
                    <a:lnTo>
                      <a:pt x="106" y="23"/>
                    </a:lnTo>
                    <a:cubicBezTo>
                      <a:pt x="91" y="55"/>
                      <a:pt x="35" y="165"/>
                      <a:pt x="27" y="187"/>
                    </a:cubicBezTo>
                    <a:lnTo>
                      <a:pt x="27" y="187"/>
                    </a:lnTo>
                    <a:cubicBezTo>
                      <a:pt x="22" y="199"/>
                      <a:pt x="45" y="240"/>
                      <a:pt x="70" y="271"/>
                    </a:cubicBezTo>
                    <a:lnTo>
                      <a:pt x="70" y="271"/>
                    </a:lnTo>
                    <a:cubicBezTo>
                      <a:pt x="73" y="273"/>
                      <a:pt x="73" y="277"/>
                      <a:pt x="72" y="280"/>
                    </a:cubicBezTo>
                    <a:lnTo>
                      <a:pt x="72" y="280"/>
                    </a:lnTo>
                    <a:cubicBezTo>
                      <a:pt x="70" y="284"/>
                      <a:pt x="67" y="286"/>
                      <a:pt x="64" y="286"/>
                    </a:cubicBezTo>
                    <a:lnTo>
                      <a:pt x="64" y="286"/>
                    </a:lnTo>
                    <a:cubicBezTo>
                      <a:pt x="63" y="286"/>
                      <a:pt x="25" y="288"/>
                      <a:pt x="24" y="307"/>
                    </a:cubicBezTo>
                    <a:lnTo>
                      <a:pt x="24" y="307"/>
                    </a:lnTo>
                    <a:cubicBezTo>
                      <a:pt x="22" y="328"/>
                      <a:pt x="86" y="385"/>
                      <a:pt x="140" y="393"/>
                    </a:cubicBezTo>
                    <a:lnTo>
                      <a:pt x="140" y="393"/>
                    </a:lnTo>
                    <a:cubicBezTo>
                      <a:pt x="179" y="400"/>
                      <a:pt x="276" y="347"/>
                      <a:pt x="316" y="321"/>
                    </a:cubicBezTo>
                    <a:lnTo>
                      <a:pt x="316" y="321"/>
                    </a:lnTo>
                    <a:cubicBezTo>
                      <a:pt x="311" y="265"/>
                      <a:pt x="300" y="159"/>
                      <a:pt x="290" y="134"/>
                    </a:cubicBezTo>
                    <a:lnTo>
                      <a:pt x="290" y="134"/>
                    </a:lnTo>
                    <a:cubicBezTo>
                      <a:pt x="282" y="113"/>
                      <a:pt x="181" y="58"/>
                      <a:pt x="106" y="23"/>
                    </a:cubicBezTo>
                    <a:close/>
                    <a:moveTo>
                      <a:pt x="146" y="412"/>
                    </a:moveTo>
                    <a:lnTo>
                      <a:pt x="146" y="412"/>
                    </a:lnTo>
                    <a:cubicBezTo>
                      <a:pt x="143" y="412"/>
                      <a:pt x="140" y="412"/>
                      <a:pt x="136" y="411"/>
                    </a:cubicBezTo>
                    <a:lnTo>
                      <a:pt x="136" y="411"/>
                    </a:lnTo>
                    <a:cubicBezTo>
                      <a:pt x="78" y="402"/>
                      <a:pt x="3" y="342"/>
                      <a:pt x="5" y="306"/>
                    </a:cubicBezTo>
                    <a:lnTo>
                      <a:pt x="5" y="306"/>
                    </a:lnTo>
                    <a:cubicBezTo>
                      <a:pt x="6" y="284"/>
                      <a:pt x="27" y="273"/>
                      <a:pt x="45" y="269"/>
                    </a:cubicBezTo>
                    <a:lnTo>
                      <a:pt x="45" y="269"/>
                    </a:lnTo>
                    <a:cubicBezTo>
                      <a:pt x="28" y="246"/>
                      <a:pt x="0" y="202"/>
                      <a:pt x="9" y="179"/>
                    </a:cubicBezTo>
                    <a:lnTo>
                      <a:pt x="9" y="179"/>
                    </a:lnTo>
                    <a:cubicBezTo>
                      <a:pt x="19" y="154"/>
                      <a:pt x="91" y="12"/>
                      <a:pt x="93" y="6"/>
                    </a:cubicBezTo>
                    <a:lnTo>
                      <a:pt x="93" y="6"/>
                    </a:lnTo>
                    <a:cubicBezTo>
                      <a:pt x="96" y="2"/>
                      <a:pt x="101" y="0"/>
                      <a:pt x="106" y="2"/>
                    </a:cubicBezTo>
                    <a:lnTo>
                      <a:pt x="106" y="2"/>
                    </a:lnTo>
                    <a:cubicBezTo>
                      <a:pt x="137" y="17"/>
                      <a:pt x="294" y="90"/>
                      <a:pt x="308" y="127"/>
                    </a:cubicBezTo>
                    <a:lnTo>
                      <a:pt x="308" y="127"/>
                    </a:lnTo>
                    <a:cubicBezTo>
                      <a:pt x="322" y="162"/>
                      <a:pt x="335" y="319"/>
                      <a:pt x="336" y="325"/>
                    </a:cubicBezTo>
                    <a:lnTo>
                      <a:pt x="336" y="325"/>
                    </a:lnTo>
                    <a:cubicBezTo>
                      <a:pt x="336" y="329"/>
                      <a:pt x="334" y="332"/>
                      <a:pt x="331" y="335"/>
                    </a:cubicBezTo>
                    <a:lnTo>
                      <a:pt x="331" y="335"/>
                    </a:lnTo>
                    <a:cubicBezTo>
                      <a:pt x="326" y="338"/>
                      <a:pt x="208" y="412"/>
                      <a:pt x="146" y="4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43">
                <a:extLst>
                  <a:ext uri="{FF2B5EF4-FFF2-40B4-BE49-F238E27FC236}">
                    <a16:creationId xmlns:a16="http://schemas.microsoft.com/office/drawing/2014/main" id="{83047E2A-672E-4F6E-B6B5-0B137C95B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4687" y="8070037"/>
                <a:ext cx="111696" cy="43879"/>
              </a:xfrm>
              <a:custGeom>
                <a:avLst/>
                <a:gdLst>
                  <a:gd name="T0" fmla="*/ 62 w 122"/>
                  <a:gd name="T1" fmla="*/ 47 h 48"/>
                  <a:gd name="T2" fmla="*/ 62 w 122"/>
                  <a:gd name="T3" fmla="*/ 47 h 48"/>
                  <a:gd name="T4" fmla="*/ 58 w 122"/>
                  <a:gd name="T5" fmla="*/ 46 h 48"/>
                  <a:gd name="T6" fmla="*/ 6 w 122"/>
                  <a:gd name="T7" fmla="*/ 19 h 48"/>
                  <a:gd name="T8" fmla="*/ 6 w 122"/>
                  <a:gd name="T9" fmla="*/ 19 h 48"/>
                  <a:gd name="T10" fmla="*/ 2 w 122"/>
                  <a:gd name="T11" fmla="*/ 7 h 48"/>
                  <a:gd name="T12" fmla="*/ 2 w 122"/>
                  <a:gd name="T13" fmla="*/ 7 h 48"/>
                  <a:gd name="T14" fmla="*/ 15 w 122"/>
                  <a:gd name="T15" fmla="*/ 2 h 48"/>
                  <a:gd name="T16" fmla="*/ 63 w 122"/>
                  <a:gd name="T17" fmla="*/ 27 h 48"/>
                  <a:gd name="T18" fmla="*/ 107 w 122"/>
                  <a:gd name="T19" fmla="*/ 9 h 48"/>
                  <a:gd name="T20" fmla="*/ 107 w 122"/>
                  <a:gd name="T21" fmla="*/ 9 h 48"/>
                  <a:gd name="T22" fmla="*/ 119 w 122"/>
                  <a:gd name="T23" fmla="*/ 14 h 48"/>
                  <a:gd name="T24" fmla="*/ 119 w 122"/>
                  <a:gd name="T25" fmla="*/ 14 h 48"/>
                  <a:gd name="T26" fmla="*/ 114 w 122"/>
                  <a:gd name="T27" fmla="*/ 27 h 48"/>
                  <a:gd name="T28" fmla="*/ 66 w 122"/>
                  <a:gd name="T29" fmla="*/ 46 h 48"/>
                  <a:gd name="T30" fmla="*/ 66 w 122"/>
                  <a:gd name="T31" fmla="*/ 46 h 48"/>
                  <a:gd name="T32" fmla="*/ 62 w 122"/>
                  <a:gd name="T3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2" h="48">
                    <a:moveTo>
                      <a:pt x="62" y="47"/>
                    </a:moveTo>
                    <a:lnTo>
                      <a:pt x="62" y="47"/>
                    </a:lnTo>
                    <a:cubicBezTo>
                      <a:pt x="60" y="47"/>
                      <a:pt x="60" y="47"/>
                      <a:pt x="58" y="46"/>
                    </a:cubicBezTo>
                    <a:lnTo>
                      <a:pt x="6" y="19"/>
                    </a:lnTo>
                    <a:lnTo>
                      <a:pt x="6" y="19"/>
                    </a:lnTo>
                    <a:cubicBezTo>
                      <a:pt x="2" y="16"/>
                      <a:pt x="0" y="11"/>
                      <a:pt x="2" y="7"/>
                    </a:cubicBezTo>
                    <a:lnTo>
                      <a:pt x="2" y="7"/>
                    </a:lnTo>
                    <a:cubicBezTo>
                      <a:pt x="4" y="1"/>
                      <a:pt x="10" y="0"/>
                      <a:pt x="15" y="2"/>
                    </a:cubicBezTo>
                    <a:lnTo>
                      <a:pt x="63" y="27"/>
                    </a:lnTo>
                    <a:lnTo>
                      <a:pt x="107" y="9"/>
                    </a:lnTo>
                    <a:lnTo>
                      <a:pt x="107" y="9"/>
                    </a:lnTo>
                    <a:cubicBezTo>
                      <a:pt x="112" y="7"/>
                      <a:pt x="117" y="9"/>
                      <a:pt x="119" y="14"/>
                    </a:cubicBezTo>
                    <a:lnTo>
                      <a:pt x="119" y="14"/>
                    </a:lnTo>
                    <a:cubicBezTo>
                      <a:pt x="121" y="19"/>
                      <a:pt x="119" y="24"/>
                      <a:pt x="114" y="27"/>
                    </a:cubicBezTo>
                    <a:lnTo>
                      <a:pt x="66" y="46"/>
                    </a:lnTo>
                    <a:lnTo>
                      <a:pt x="66" y="46"/>
                    </a:lnTo>
                    <a:cubicBezTo>
                      <a:pt x="65" y="47"/>
                      <a:pt x="64" y="47"/>
                      <a:pt x="62" y="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44">
                <a:extLst>
                  <a:ext uri="{FF2B5EF4-FFF2-40B4-BE49-F238E27FC236}">
                    <a16:creationId xmlns:a16="http://schemas.microsoft.com/office/drawing/2014/main" id="{C25F2A8A-293A-4C27-97F4-64698F461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06505" y="8038124"/>
                <a:ext cx="143609" cy="374979"/>
              </a:xfrm>
              <a:custGeom>
                <a:avLst/>
                <a:gdLst>
                  <a:gd name="T0" fmla="*/ 31 w 159"/>
                  <a:gd name="T1" fmla="*/ 414 h 415"/>
                  <a:gd name="T2" fmla="*/ 31 w 159"/>
                  <a:gd name="T3" fmla="*/ 414 h 415"/>
                  <a:gd name="T4" fmla="*/ 22 w 159"/>
                  <a:gd name="T5" fmla="*/ 406 h 415"/>
                  <a:gd name="T6" fmla="*/ 22 w 159"/>
                  <a:gd name="T7" fmla="*/ 406 h 415"/>
                  <a:gd name="T8" fmla="*/ 39 w 159"/>
                  <a:gd name="T9" fmla="*/ 7 h 415"/>
                  <a:gd name="T10" fmla="*/ 39 w 159"/>
                  <a:gd name="T11" fmla="*/ 7 h 415"/>
                  <a:gd name="T12" fmla="*/ 47 w 159"/>
                  <a:gd name="T13" fmla="*/ 0 h 415"/>
                  <a:gd name="T14" fmla="*/ 47 w 159"/>
                  <a:gd name="T15" fmla="*/ 0 h 415"/>
                  <a:gd name="T16" fmla="*/ 56 w 159"/>
                  <a:gd name="T17" fmla="*/ 4 h 415"/>
                  <a:gd name="T18" fmla="*/ 56 w 159"/>
                  <a:gd name="T19" fmla="*/ 4 h 415"/>
                  <a:gd name="T20" fmla="*/ 157 w 159"/>
                  <a:gd name="T21" fmla="*/ 286 h 415"/>
                  <a:gd name="T22" fmla="*/ 157 w 159"/>
                  <a:gd name="T23" fmla="*/ 286 h 415"/>
                  <a:gd name="T24" fmla="*/ 148 w 159"/>
                  <a:gd name="T25" fmla="*/ 297 h 415"/>
                  <a:gd name="T26" fmla="*/ 148 w 159"/>
                  <a:gd name="T27" fmla="*/ 297 h 415"/>
                  <a:gd name="T28" fmla="*/ 138 w 159"/>
                  <a:gd name="T29" fmla="*/ 288 h 415"/>
                  <a:gd name="T30" fmla="*/ 138 w 159"/>
                  <a:gd name="T31" fmla="*/ 288 h 415"/>
                  <a:gd name="T32" fmla="*/ 52 w 159"/>
                  <a:gd name="T33" fmla="*/ 34 h 415"/>
                  <a:gd name="T34" fmla="*/ 52 w 159"/>
                  <a:gd name="T35" fmla="*/ 34 h 415"/>
                  <a:gd name="T36" fmla="*/ 41 w 159"/>
                  <a:gd name="T37" fmla="*/ 404 h 415"/>
                  <a:gd name="T38" fmla="*/ 41 w 159"/>
                  <a:gd name="T39" fmla="*/ 404 h 415"/>
                  <a:gd name="T40" fmla="*/ 32 w 159"/>
                  <a:gd name="T41" fmla="*/ 414 h 415"/>
                  <a:gd name="T42" fmla="*/ 32 w 159"/>
                  <a:gd name="T43" fmla="*/ 414 h 415"/>
                  <a:gd name="T44" fmla="*/ 31 w 159"/>
                  <a:gd name="T45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9" h="415">
                    <a:moveTo>
                      <a:pt x="31" y="414"/>
                    </a:moveTo>
                    <a:lnTo>
                      <a:pt x="31" y="414"/>
                    </a:lnTo>
                    <a:cubicBezTo>
                      <a:pt x="26" y="414"/>
                      <a:pt x="22" y="411"/>
                      <a:pt x="22" y="406"/>
                    </a:cubicBezTo>
                    <a:lnTo>
                      <a:pt x="22" y="406"/>
                    </a:lnTo>
                    <a:cubicBezTo>
                      <a:pt x="0" y="131"/>
                      <a:pt x="37" y="12"/>
                      <a:pt x="39" y="7"/>
                    </a:cubicBezTo>
                    <a:lnTo>
                      <a:pt x="39" y="7"/>
                    </a:lnTo>
                    <a:cubicBezTo>
                      <a:pt x="40" y="4"/>
                      <a:pt x="43" y="1"/>
                      <a:pt x="47" y="0"/>
                    </a:cubicBezTo>
                    <a:lnTo>
                      <a:pt x="47" y="0"/>
                    </a:lnTo>
                    <a:cubicBezTo>
                      <a:pt x="50" y="0"/>
                      <a:pt x="53" y="1"/>
                      <a:pt x="56" y="4"/>
                    </a:cubicBezTo>
                    <a:lnTo>
                      <a:pt x="56" y="4"/>
                    </a:lnTo>
                    <a:cubicBezTo>
                      <a:pt x="58" y="9"/>
                      <a:pt x="132" y="111"/>
                      <a:pt x="157" y="286"/>
                    </a:cubicBezTo>
                    <a:lnTo>
                      <a:pt x="157" y="286"/>
                    </a:lnTo>
                    <a:cubicBezTo>
                      <a:pt x="158" y="291"/>
                      <a:pt x="154" y="296"/>
                      <a:pt x="148" y="297"/>
                    </a:cubicBezTo>
                    <a:lnTo>
                      <a:pt x="148" y="297"/>
                    </a:lnTo>
                    <a:cubicBezTo>
                      <a:pt x="143" y="298"/>
                      <a:pt x="138" y="293"/>
                      <a:pt x="138" y="288"/>
                    </a:cubicBezTo>
                    <a:lnTo>
                      <a:pt x="138" y="288"/>
                    </a:lnTo>
                    <a:cubicBezTo>
                      <a:pt x="120" y="159"/>
                      <a:pt x="74" y="70"/>
                      <a:pt x="52" y="34"/>
                    </a:cubicBezTo>
                    <a:lnTo>
                      <a:pt x="52" y="34"/>
                    </a:lnTo>
                    <a:cubicBezTo>
                      <a:pt x="42" y="78"/>
                      <a:pt x="25" y="197"/>
                      <a:pt x="41" y="404"/>
                    </a:cubicBezTo>
                    <a:lnTo>
                      <a:pt x="41" y="404"/>
                    </a:lnTo>
                    <a:cubicBezTo>
                      <a:pt x="41" y="409"/>
                      <a:pt x="37" y="414"/>
                      <a:pt x="32" y="414"/>
                    </a:cubicBezTo>
                    <a:lnTo>
                      <a:pt x="32" y="414"/>
                    </a:lnTo>
                    <a:lnTo>
                      <a:pt x="31" y="41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45">
                <a:extLst>
                  <a:ext uri="{FF2B5EF4-FFF2-40B4-BE49-F238E27FC236}">
                    <a16:creationId xmlns:a16="http://schemas.microsoft.com/office/drawing/2014/main" id="{CC8327C8-025B-4102-812B-E36E4FBAD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0818" y="8026155"/>
                <a:ext cx="171535" cy="211426"/>
              </a:xfrm>
              <a:custGeom>
                <a:avLst/>
                <a:gdLst>
                  <a:gd name="T0" fmla="*/ 168 w 188"/>
                  <a:gd name="T1" fmla="*/ 32 h 232"/>
                  <a:gd name="T2" fmla="*/ 168 w 188"/>
                  <a:gd name="T3" fmla="*/ 32 h 232"/>
                  <a:gd name="T4" fmla="*/ 166 w 188"/>
                  <a:gd name="T5" fmla="*/ 32 h 232"/>
                  <a:gd name="T6" fmla="*/ 166 w 188"/>
                  <a:gd name="T7" fmla="*/ 32 h 232"/>
                  <a:gd name="T8" fmla="*/ 62 w 188"/>
                  <a:gd name="T9" fmla="*/ 124 h 232"/>
                  <a:gd name="T10" fmla="*/ 62 w 188"/>
                  <a:gd name="T11" fmla="*/ 124 h 232"/>
                  <a:gd name="T12" fmla="*/ 47 w 188"/>
                  <a:gd name="T13" fmla="*/ 207 h 232"/>
                  <a:gd name="T14" fmla="*/ 47 w 188"/>
                  <a:gd name="T15" fmla="*/ 207 h 232"/>
                  <a:gd name="T16" fmla="*/ 75 w 188"/>
                  <a:gd name="T17" fmla="*/ 209 h 232"/>
                  <a:gd name="T18" fmla="*/ 75 w 188"/>
                  <a:gd name="T19" fmla="*/ 209 h 232"/>
                  <a:gd name="T20" fmla="*/ 120 w 188"/>
                  <a:gd name="T21" fmla="*/ 163 h 232"/>
                  <a:gd name="T22" fmla="*/ 120 w 188"/>
                  <a:gd name="T23" fmla="*/ 163 h 232"/>
                  <a:gd name="T24" fmla="*/ 166 w 188"/>
                  <a:gd name="T25" fmla="*/ 32 h 232"/>
                  <a:gd name="T26" fmla="*/ 61 w 188"/>
                  <a:gd name="T27" fmla="*/ 231 h 232"/>
                  <a:gd name="T28" fmla="*/ 61 w 188"/>
                  <a:gd name="T29" fmla="*/ 231 h 232"/>
                  <a:gd name="T30" fmla="*/ 37 w 188"/>
                  <a:gd name="T31" fmla="*/ 224 h 232"/>
                  <a:gd name="T32" fmla="*/ 37 w 188"/>
                  <a:gd name="T33" fmla="*/ 224 h 232"/>
                  <a:gd name="T34" fmla="*/ 46 w 188"/>
                  <a:gd name="T35" fmla="*/ 112 h 232"/>
                  <a:gd name="T36" fmla="*/ 46 w 188"/>
                  <a:gd name="T37" fmla="*/ 112 h 232"/>
                  <a:gd name="T38" fmla="*/ 177 w 188"/>
                  <a:gd name="T39" fmla="*/ 15 h 232"/>
                  <a:gd name="T40" fmla="*/ 177 w 188"/>
                  <a:gd name="T41" fmla="*/ 15 h 232"/>
                  <a:gd name="T42" fmla="*/ 177 w 188"/>
                  <a:gd name="T43" fmla="*/ 81 h 232"/>
                  <a:gd name="T44" fmla="*/ 177 w 188"/>
                  <a:gd name="T45" fmla="*/ 81 h 232"/>
                  <a:gd name="T46" fmla="*/ 136 w 188"/>
                  <a:gd name="T47" fmla="*/ 173 h 232"/>
                  <a:gd name="T48" fmla="*/ 136 w 188"/>
                  <a:gd name="T49" fmla="*/ 173 h 232"/>
                  <a:gd name="T50" fmla="*/ 83 w 188"/>
                  <a:gd name="T51" fmla="*/ 225 h 232"/>
                  <a:gd name="T52" fmla="*/ 83 w 188"/>
                  <a:gd name="T53" fmla="*/ 225 h 232"/>
                  <a:gd name="T54" fmla="*/ 61 w 188"/>
                  <a:gd name="T55" fmla="*/ 23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232">
                    <a:moveTo>
                      <a:pt x="168" y="32"/>
                    </a:moveTo>
                    <a:lnTo>
                      <a:pt x="168" y="32"/>
                    </a:lnTo>
                    <a:close/>
                    <a:moveTo>
                      <a:pt x="166" y="32"/>
                    </a:moveTo>
                    <a:lnTo>
                      <a:pt x="166" y="32"/>
                    </a:lnTo>
                    <a:cubicBezTo>
                      <a:pt x="150" y="35"/>
                      <a:pt x="94" y="76"/>
                      <a:pt x="62" y="124"/>
                    </a:cubicBezTo>
                    <a:lnTo>
                      <a:pt x="62" y="124"/>
                    </a:lnTo>
                    <a:cubicBezTo>
                      <a:pt x="45" y="148"/>
                      <a:pt x="22" y="191"/>
                      <a:pt x="47" y="207"/>
                    </a:cubicBezTo>
                    <a:lnTo>
                      <a:pt x="47" y="207"/>
                    </a:lnTo>
                    <a:cubicBezTo>
                      <a:pt x="55" y="213"/>
                      <a:pt x="65" y="213"/>
                      <a:pt x="75" y="209"/>
                    </a:cubicBezTo>
                    <a:lnTo>
                      <a:pt x="75" y="209"/>
                    </a:lnTo>
                    <a:cubicBezTo>
                      <a:pt x="89" y="202"/>
                      <a:pt x="104" y="187"/>
                      <a:pt x="120" y="163"/>
                    </a:cubicBezTo>
                    <a:lnTo>
                      <a:pt x="120" y="163"/>
                    </a:lnTo>
                    <a:cubicBezTo>
                      <a:pt x="152" y="115"/>
                      <a:pt x="169" y="48"/>
                      <a:pt x="166" y="32"/>
                    </a:cubicBezTo>
                    <a:close/>
                    <a:moveTo>
                      <a:pt x="61" y="231"/>
                    </a:moveTo>
                    <a:lnTo>
                      <a:pt x="61" y="231"/>
                    </a:lnTo>
                    <a:cubicBezTo>
                      <a:pt x="50" y="231"/>
                      <a:pt x="43" y="228"/>
                      <a:pt x="37" y="224"/>
                    </a:cubicBezTo>
                    <a:lnTo>
                      <a:pt x="37" y="224"/>
                    </a:lnTo>
                    <a:cubicBezTo>
                      <a:pt x="20" y="213"/>
                      <a:pt x="0" y="183"/>
                      <a:pt x="46" y="112"/>
                    </a:cubicBezTo>
                    <a:lnTo>
                      <a:pt x="46" y="112"/>
                    </a:lnTo>
                    <a:cubicBezTo>
                      <a:pt x="78" y="66"/>
                      <a:pt x="155" y="0"/>
                      <a:pt x="177" y="15"/>
                    </a:cubicBezTo>
                    <a:lnTo>
                      <a:pt x="177" y="15"/>
                    </a:lnTo>
                    <a:cubicBezTo>
                      <a:pt x="187" y="22"/>
                      <a:pt x="187" y="44"/>
                      <a:pt x="177" y="81"/>
                    </a:cubicBezTo>
                    <a:lnTo>
                      <a:pt x="177" y="81"/>
                    </a:lnTo>
                    <a:cubicBezTo>
                      <a:pt x="167" y="115"/>
                      <a:pt x="152" y="148"/>
                      <a:pt x="136" y="173"/>
                    </a:cubicBezTo>
                    <a:lnTo>
                      <a:pt x="136" y="173"/>
                    </a:lnTo>
                    <a:cubicBezTo>
                      <a:pt x="118" y="199"/>
                      <a:pt x="100" y="217"/>
                      <a:pt x="83" y="225"/>
                    </a:cubicBezTo>
                    <a:lnTo>
                      <a:pt x="83" y="225"/>
                    </a:lnTo>
                    <a:cubicBezTo>
                      <a:pt x="75" y="229"/>
                      <a:pt x="67" y="231"/>
                      <a:pt x="61" y="2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46">
                <a:extLst>
                  <a:ext uri="{FF2B5EF4-FFF2-40B4-BE49-F238E27FC236}">
                    <a16:creationId xmlns:a16="http://schemas.microsoft.com/office/drawing/2014/main" id="{7A568F3D-EB29-413C-B709-2047EA607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30439" y="8026155"/>
                <a:ext cx="195467" cy="147599"/>
              </a:xfrm>
              <a:custGeom>
                <a:avLst/>
                <a:gdLst>
                  <a:gd name="T0" fmla="*/ 30 w 214"/>
                  <a:gd name="T1" fmla="*/ 32 h 163"/>
                  <a:gd name="T2" fmla="*/ 30 w 214"/>
                  <a:gd name="T3" fmla="*/ 32 h 163"/>
                  <a:gd name="T4" fmla="*/ 30 w 214"/>
                  <a:gd name="T5" fmla="*/ 31 h 163"/>
                  <a:gd name="T6" fmla="*/ 30 w 214"/>
                  <a:gd name="T7" fmla="*/ 31 h 163"/>
                  <a:gd name="T8" fmla="*/ 100 w 214"/>
                  <a:gd name="T9" fmla="*/ 123 h 163"/>
                  <a:gd name="T10" fmla="*/ 100 w 214"/>
                  <a:gd name="T11" fmla="*/ 123 h 163"/>
                  <a:gd name="T12" fmla="*/ 172 w 214"/>
                  <a:gd name="T13" fmla="*/ 130 h 163"/>
                  <a:gd name="T14" fmla="*/ 172 w 214"/>
                  <a:gd name="T15" fmla="*/ 130 h 163"/>
                  <a:gd name="T16" fmla="*/ 141 w 214"/>
                  <a:gd name="T17" fmla="*/ 65 h 163"/>
                  <a:gd name="T18" fmla="*/ 141 w 214"/>
                  <a:gd name="T19" fmla="*/ 65 h 163"/>
                  <a:gd name="T20" fmla="*/ 30 w 214"/>
                  <a:gd name="T21" fmla="*/ 31 h 163"/>
                  <a:gd name="T22" fmla="*/ 149 w 214"/>
                  <a:gd name="T23" fmla="*/ 162 h 163"/>
                  <a:gd name="T24" fmla="*/ 149 w 214"/>
                  <a:gd name="T25" fmla="*/ 162 h 163"/>
                  <a:gd name="T26" fmla="*/ 90 w 214"/>
                  <a:gd name="T27" fmla="*/ 139 h 163"/>
                  <a:gd name="T28" fmla="*/ 90 w 214"/>
                  <a:gd name="T29" fmla="*/ 139 h 163"/>
                  <a:gd name="T30" fmla="*/ 15 w 214"/>
                  <a:gd name="T31" fmla="*/ 20 h 163"/>
                  <a:gd name="T32" fmla="*/ 15 w 214"/>
                  <a:gd name="T33" fmla="*/ 20 h 163"/>
                  <a:gd name="T34" fmla="*/ 152 w 214"/>
                  <a:gd name="T35" fmla="*/ 50 h 163"/>
                  <a:gd name="T36" fmla="*/ 152 w 214"/>
                  <a:gd name="T37" fmla="*/ 50 h 163"/>
                  <a:gd name="T38" fmla="*/ 187 w 214"/>
                  <a:gd name="T39" fmla="*/ 141 h 163"/>
                  <a:gd name="T40" fmla="*/ 187 w 214"/>
                  <a:gd name="T41" fmla="*/ 141 h 163"/>
                  <a:gd name="T42" fmla="*/ 149 w 214"/>
                  <a:gd name="T4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4" h="163">
                    <a:moveTo>
                      <a:pt x="30" y="32"/>
                    </a:moveTo>
                    <a:lnTo>
                      <a:pt x="30" y="32"/>
                    </a:lnTo>
                    <a:close/>
                    <a:moveTo>
                      <a:pt x="30" y="31"/>
                    </a:moveTo>
                    <a:lnTo>
                      <a:pt x="30" y="31"/>
                    </a:lnTo>
                    <a:cubicBezTo>
                      <a:pt x="30" y="45"/>
                      <a:pt x="61" y="95"/>
                      <a:pt x="100" y="123"/>
                    </a:cubicBezTo>
                    <a:lnTo>
                      <a:pt x="100" y="123"/>
                    </a:lnTo>
                    <a:cubicBezTo>
                      <a:pt x="124" y="140"/>
                      <a:pt x="155" y="154"/>
                      <a:pt x="172" y="130"/>
                    </a:cubicBezTo>
                    <a:lnTo>
                      <a:pt x="172" y="130"/>
                    </a:lnTo>
                    <a:cubicBezTo>
                      <a:pt x="189" y="107"/>
                      <a:pt x="165" y="83"/>
                      <a:pt x="141" y="65"/>
                    </a:cubicBezTo>
                    <a:lnTo>
                      <a:pt x="141" y="65"/>
                    </a:lnTo>
                    <a:cubicBezTo>
                      <a:pt x="101" y="38"/>
                      <a:pt x="43" y="27"/>
                      <a:pt x="30" y="31"/>
                    </a:cubicBezTo>
                    <a:close/>
                    <a:moveTo>
                      <a:pt x="149" y="162"/>
                    </a:moveTo>
                    <a:lnTo>
                      <a:pt x="149" y="162"/>
                    </a:lnTo>
                    <a:cubicBezTo>
                      <a:pt x="134" y="162"/>
                      <a:pt x="114" y="156"/>
                      <a:pt x="90" y="139"/>
                    </a:cubicBezTo>
                    <a:lnTo>
                      <a:pt x="90" y="139"/>
                    </a:lnTo>
                    <a:cubicBezTo>
                      <a:pt x="48" y="110"/>
                      <a:pt x="0" y="40"/>
                      <a:pt x="15" y="20"/>
                    </a:cubicBezTo>
                    <a:lnTo>
                      <a:pt x="15" y="20"/>
                    </a:lnTo>
                    <a:cubicBezTo>
                      <a:pt x="30" y="0"/>
                      <a:pt x="110" y="21"/>
                      <a:pt x="152" y="50"/>
                    </a:cubicBezTo>
                    <a:lnTo>
                      <a:pt x="152" y="50"/>
                    </a:lnTo>
                    <a:cubicBezTo>
                      <a:pt x="213" y="93"/>
                      <a:pt x="197" y="128"/>
                      <a:pt x="187" y="141"/>
                    </a:cubicBezTo>
                    <a:lnTo>
                      <a:pt x="187" y="141"/>
                    </a:lnTo>
                    <a:cubicBezTo>
                      <a:pt x="182" y="149"/>
                      <a:pt x="170" y="162"/>
                      <a:pt x="149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47">
                <a:extLst>
                  <a:ext uri="{FF2B5EF4-FFF2-40B4-BE49-F238E27FC236}">
                    <a16:creationId xmlns:a16="http://schemas.microsoft.com/office/drawing/2014/main" id="{F155A081-6AEE-4214-8385-BC66AF2D1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1784" y="11396980"/>
                <a:ext cx="139619" cy="127652"/>
              </a:xfrm>
              <a:custGeom>
                <a:avLst/>
                <a:gdLst>
                  <a:gd name="T0" fmla="*/ 72 w 154"/>
                  <a:gd name="T1" fmla="*/ 140 h 141"/>
                  <a:gd name="T2" fmla="*/ 72 w 154"/>
                  <a:gd name="T3" fmla="*/ 140 h 141"/>
                  <a:gd name="T4" fmla="*/ 64 w 154"/>
                  <a:gd name="T5" fmla="*/ 137 h 141"/>
                  <a:gd name="T6" fmla="*/ 64 w 154"/>
                  <a:gd name="T7" fmla="*/ 137 h 141"/>
                  <a:gd name="T8" fmla="*/ 4 w 154"/>
                  <a:gd name="T9" fmla="*/ 70 h 141"/>
                  <a:gd name="T10" fmla="*/ 4 w 154"/>
                  <a:gd name="T11" fmla="*/ 70 h 141"/>
                  <a:gd name="T12" fmla="*/ 2 w 154"/>
                  <a:gd name="T13" fmla="*/ 62 h 141"/>
                  <a:gd name="T14" fmla="*/ 2 w 154"/>
                  <a:gd name="T15" fmla="*/ 62 h 141"/>
                  <a:gd name="T16" fmla="*/ 8 w 154"/>
                  <a:gd name="T17" fmla="*/ 54 h 141"/>
                  <a:gd name="T18" fmla="*/ 8 w 154"/>
                  <a:gd name="T19" fmla="*/ 54 h 141"/>
                  <a:gd name="T20" fmla="*/ 123 w 154"/>
                  <a:gd name="T21" fmla="*/ 54 h 141"/>
                  <a:gd name="T22" fmla="*/ 123 w 154"/>
                  <a:gd name="T23" fmla="*/ 54 h 141"/>
                  <a:gd name="T24" fmla="*/ 70 w 154"/>
                  <a:gd name="T25" fmla="*/ 19 h 141"/>
                  <a:gd name="T26" fmla="*/ 70 w 154"/>
                  <a:gd name="T27" fmla="*/ 19 h 141"/>
                  <a:gd name="T28" fmla="*/ 62 w 154"/>
                  <a:gd name="T29" fmla="*/ 8 h 141"/>
                  <a:gd name="T30" fmla="*/ 62 w 154"/>
                  <a:gd name="T31" fmla="*/ 8 h 141"/>
                  <a:gd name="T32" fmla="*/ 73 w 154"/>
                  <a:gd name="T33" fmla="*/ 0 h 141"/>
                  <a:gd name="T34" fmla="*/ 73 w 154"/>
                  <a:gd name="T35" fmla="*/ 0 h 141"/>
                  <a:gd name="T36" fmla="*/ 152 w 154"/>
                  <a:gd name="T37" fmla="*/ 64 h 141"/>
                  <a:gd name="T38" fmla="*/ 152 w 154"/>
                  <a:gd name="T39" fmla="*/ 64 h 141"/>
                  <a:gd name="T40" fmla="*/ 150 w 154"/>
                  <a:gd name="T41" fmla="*/ 74 h 141"/>
                  <a:gd name="T42" fmla="*/ 150 w 154"/>
                  <a:gd name="T43" fmla="*/ 74 h 141"/>
                  <a:gd name="T44" fmla="*/ 141 w 154"/>
                  <a:gd name="T45" fmla="*/ 77 h 141"/>
                  <a:gd name="T46" fmla="*/ 141 w 154"/>
                  <a:gd name="T47" fmla="*/ 77 h 141"/>
                  <a:gd name="T48" fmla="*/ 31 w 154"/>
                  <a:gd name="T49" fmla="*/ 70 h 141"/>
                  <a:gd name="T50" fmla="*/ 31 w 154"/>
                  <a:gd name="T51" fmla="*/ 70 h 141"/>
                  <a:gd name="T52" fmla="*/ 80 w 154"/>
                  <a:gd name="T53" fmla="*/ 126 h 141"/>
                  <a:gd name="T54" fmla="*/ 80 w 154"/>
                  <a:gd name="T55" fmla="*/ 126 h 141"/>
                  <a:gd name="T56" fmla="*/ 77 w 154"/>
                  <a:gd name="T57" fmla="*/ 138 h 141"/>
                  <a:gd name="T58" fmla="*/ 77 w 154"/>
                  <a:gd name="T59" fmla="*/ 138 h 141"/>
                  <a:gd name="T60" fmla="*/ 72 w 154"/>
                  <a:gd name="T61" fmla="*/ 14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4" h="141">
                    <a:moveTo>
                      <a:pt x="72" y="140"/>
                    </a:moveTo>
                    <a:lnTo>
                      <a:pt x="72" y="140"/>
                    </a:lnTo>
                    <a:cubicBezTo>
                      <a:pt x="69" y="140"/>
                      <a:pt x="66" y="139"/>
                      <a:pt x="64" y="137"/>
                    </a:cubicBezTo>
                    <a:lnTo>
                      <a:pt x="64" y="137"/>
                    </a:lnTo>
                    <a:cubicBezTo>
                      <a:pt x="39" y="102"/>
                      <a:pt x="5" y="71"/>
                      <a:pt x="4" y="70"/>
                    </a:cubicBezTo>
                    <a:lnTo>
                      <a:pt x="4" y="70"/>
                    </a:lnTo>
                    <a:cubicBezTo>
                      <a:pt x="2" y="69"/>
                      <a:pt x="0" y="65"/>
                      <a:pt x="2" y="62"/>
                    </a:cubicBezTo>
                    <a:lnTo>
                      <a:pt x="2" y="62"/>
                    </a:lnTo>
                    <a:cubicBezTo>
                      <a:pt x="2" y="58"/>
                      <a:pt x="5" y="55"/>
                      <a:pt x="8" y="54"/>
                    </a:cubicBezTo>
                    <a:lnTo>
                      <a:pt x="8" y="54"/>
                    </a:lnTo>
                    <a:cubicBezTo>
                      <a:pt x="10" y="54"/>
                      <a:pt x="52" y="43"/>
                      <a:pt x="123" y="54"/>
                    </a:cubicBezTo>
                    <a:lnTo>
                      <a:pt x="123" y="54"/>
                    </a:lnTo>
                    <a:cubicBezTo>
                      <a:pt x="113" y="41"/>
                      <a:pt x="95" y="24"/>
                      <a:pt x="70" y="19"/>
                    </a:cubicBezTo>
                    <a:lnTo>
                      <a:pt x="70" y="19"/>
                    </a:lnTo>
                    <a:cubicBezTo>
                      <a:pt x="64" y="18"/>
                      <a:pt x="61" y="13"/>
                      <a:pt x="62" y="8"/>
                    </a:cubicBezTo>
                    <a:lnTo>
                      <a:pt x="62" y="8"/>
                    </a:lnTo>
                    <a:cubicBezTo>
                      <a:pt x="63" y="3"/>
                      <a:pt x="68" y="0"/>
                      <a:pt x="73" y="0"/>
                    </a:cubicBezTo>
                    <a:lnTo>
                      <a:pt x="73" y="0"/>
                    </a:lnTo>
                    <a:cubicBezTo>
                      <a:pt x="126" y="12"/>
                      <a:pt x="150" y="62"/>
                      <a:pt x="152" y="64"/>
                    </a:cubicBezTo>
                    <a:lnTo>
                      <a:pt x="152" y="64"/>
                    </a:lnTo>
                    <a:cubicBezTo>
                      <a:pt x="153" y="67"/>
                      <a:pt x="153" y="71"/>
                      <a:pt x="150" y="74"/>
                    </a:cubicBezTo>
                    <a:lnTo>
                      <a:pt x="150" y="74"/>
                    </a:lnTo>
                    <a:cubicBezTo>
                      <a:pt x="149" y="77"/>
                      <a:pt x="144" y="78"/>
                      <a:pt x="141" y="77"/>
                    </a:cubicBezTo>
                    <a:lnTo>
                      <a:pt x="141" y="77"/>
                    </a:lnTo>
                    <a:cubicBezTo>
                      <a:pt x="90" y="66"/>
                      <a:pt x="52" y="67"/>
                      <a:pt x="31" y="70"/>
                    </a:cubicBezTo>
                    <a:lnTo>
                      <a:pt x="31" y="70"/>
                    </a:lnTo>
                    <a:cubicBezTo>
                      <a:pt x="43" y="82"/>
                      <a:pt x="64" y="103"/>
                      <a:pt x="80" y="126"/>
                    </a:cubicBezTo>
                    <a:lnTo>
                      <a:pt x="80" y="126"/>
                    </a:lnTo>
                    <a:cubicBezTo>
                      <a:pt x="82" y="130"/>
                      <a:pt x="82" y="136"/>
                      <a:pt x="77" y="138"/>
                    </a:cubicBezTo>
                    <a:lnTo>
                      <a:pt x="77" y="138"/>
                    </a:lnTo>
                    <a:cubicBezTo>
                      <a:pt x="76" y="140"/>
                      <a:pt x="74" y="140"/>
                      <a:pt x="72" y="1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48">
                <a:extLst>
                  <a:ext uri="{FF2B5EF4-FFF2-40B4-BE49-F238E27FC236}">
                    <a16:creationId xmlns:a16="http://schemas.microsoft.com/office/drawing/2014/main" id="{3024956D-A81E-4434-908F-8C19381DF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0141" y="11588459"/>
                <a:ext cx="351045" cy="43879"/>
              </a:xfrm>
              <a:custGeom>
                <a:avLst/>
                <a:gdLst>
                  <a:gd name="T0" fmla="*/ 124 w 388"/>
                  <a:gd name="T1" fmla="*/ 46 h 47"/>
                  <a:gd name="T2" fmla="*/ 124 w 388"/>
                  <a:gd name="T3" fmla="*/ 46 h 47"/>
                  <a:gd name="T4" fmla="*/ 8 w 388"/>
                  <a:gd name="T5" fmla="*/ 41 h 47"/>
                  <a:gd name="T6" fmla="*/ 8 w 388"/>
                  <a:gd name="T7" fmla="*/ 41 h 47"/>
                  <a:gd name="T8" fmla="*/ 0 w 388"/>
                  <a:gd name="T9" fmla="*/ 31 h 47"/>
                  <a:gd name="T10" fmla="*/ 0 w 388"/>
                  <a:gd name="T11" fmla="*/ 31 h 47"/>
                  <a:gd name="T12" fmla="*/ 10 w 388"/>
                  <a:gd name="T13" fmla="*/ 23 h 47"/>
                  <a:gd name="T14" fmla="*/ 10 w 388"/>
                  <a:gd name="T15" fmla="*/ 23 h 47"/>
                  <a:gd name="T16" fmla="*/ 374 w 388"/>
                  <a:gd name="T17" fmla="*/ 1 h 47"/>
                  <a:gd name="T18" fmla="*/ 374 w 388"/>
                  <a:gd name="T19" fmla="*/ 1 h 47"/>
                  <a:gd name="T20" fmla="*/ 386 w 388"/>
                  <a:gd name="T21" fmla="*/ 8 h 47"/>
                  <a:gd name="T22" fmla="*/ 386 w 388"/>
                  <a:gd name="T23" fmla="*/ 8 h 47"/>
                  <a:gd name="T24" fmla="*/ 379 w 388"/>
                  <a:gd name="T25" fmla="*/ 20 h 47"/>
                  <a:gd name="T26" fmla="*/ 379 w 388"/>
                  <a:gd name="T27" fmla="*/ 20 h 47"/>
                  <a:gd name="T28" fmla="*/ 124 w 388"/>
                  <a:gd name="T2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8" h="47">
                    <a:moveTo>
                      <a:pt x="124" y="46"/>
                    </a:moveTo>
                    <a:lnTo>
                      <a:pt x="124" y="46"/>
                    </a:lnTo>
                    <a:cubicBezTo>
                      <a:pt x="56" y="46"/>
                      <a:pt x="9" y="41"/>
                      <a:pt x="8" y="41"/>
                    </a:cubicBezTo>
                    <a:lnTo>
                      <a:pt x="8" y="41"/>
                    </a:lnTo>
                    <a:cubicBezTo>
                      <a:pt x="3" y="41"/>
                      <a:pt x="0" y="36"/>
                      <a:pt x="0" y="31"/>
                    </a:cubicBezTo>
                    <a:lnTo>
                      <a:pt x="0" y="31"/>
                    </a:lnTo>
                    <a:cubicBezTo>
                      <a:pt x="0" y="26"/>
                      <a:pt x="6" y="22"/>
                      <a:pt x="10" y="23"/>
                    </a:cubicBezTo>
                    <a:lnTo>
                      <a:pt x="10" y="23"/>
                    </a:lnTo>
                    <a:cubicBezTo>
                      <a:pt x="12" y="23"/>
                      <a:pt x="202" y="43"/>
                      <a:pt x="374" y="1"/>
                    </a:cubicBezTo>
                    <a:lnTo>
                      <a:pt x="374" y="1"/>
                    </a:lnTo>
                    <a:cubicBezTo>
                      <a:pt x="379" y="0"/>
                      <a:pt x="384" y="3"/>
                      <a:pt x="386" y="8"/>
                    </a:cubicBezTo>
                    <a:lnTo>
                      <a:pt x="386" y="8"/>
                    </a:lnTo>
                    <a:cubicBezTo>
                      <a:pt x="387" y="13"/>
                      <a:pt x="384" y="18"/>
                      <a:pt x="379" y="20"/>
                    </a:cubicBezTo>
                    <a:lnTo>
                      <a:pt x="379" y="20"/>
                    </a:lnTo>
                    <a:cubicBezTo>
                      <a:pt x="289" y="41"/>
                      <a:pt x="195" y="46"/>
                      <a:pt x="124" y="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49">
                <a:extLst>
                  <a:ext uri="{FF2B5EF4-FFF2-40B4-BE49-F238E27FC236}">
                    <a16:creationId xmlns:a16="http://schemas.microsoft.com/office/drawing/2014/main" id="{7EFD848C-CC6F-4E69-B609-D026DC684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0860" y="11516654"/>
                <a:ext cx="115687" cy="59836"/>
              </a:xfrm>
              <a:custGeom>
                <a:avLst/>
                <a:gdLst>
                  <a:gd name="T0" fmla="*/ 11 w 130"/>
                  <a:gd name="T1" fmla="*/ 67 h 68"/>
                  <a:gd name="T2" fmla="*/ 11 w 130"/>
                  <a:gd name="T3" fmla="*/ 67 h 68"/>
                  <a:gd name="T4" fmla="*/ 2 w 130"/>
                  <a:gd name="T5" fmla="*/ 62 h 68"/>
                  <a:gd name="T6" fmla="*/ 2 w 130"/>
                  <a:gd name="T7" fmla="*/ 62 h 68"/>
                  <a:gd name="T8" fmla="*/ 8 w 130"/>
                  <a:gd name="T9" fmla="*/ 49 h 68"/>
                  <a:gd name="T10" fmla="*/ 115 w 130"/>
                  <a:gd name="T11" fmla="*/ 2 h 68"/>
                  <a:gd name="T12" fmla="*/ 115 w 130"/>
                  <a:gd name="T13" fmla="*/ 2 h 68"/>
                  <a:gd name="T14" fmla="*/ 126 w 130"/>
                  <a:gd name="T15" fmla="*/ 7 h 68"/>
                  <a:gd name="T16" fmla="*/ 126 w 130"/>
                  <a:gd name="T17" fmla="*/ 7 h 68"/>
                  <a:gd name="T18" fmla="*/ 122 w 130"/>
                  <a:gd name="T19" fmla="*/ 19 h 68"/>
                  <a:gd name="T20" fmla="*/ 15 w 130"/>
                  <a:gd name="T21" fmla="*/ 67 h 68"/>
                  <a:gd name="T22" fmla="*/ 15 w 130"/>
                  <a:gd name="T23" fmla="*/ 67 h 68"/>
                  <a:gd name="T24" fmla="*/ 11 w 130"/>
                  <a:gd name="T25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" h="68">
                    <a:moveTo>
                      <a:pt x="11" y="67"/>
                    </a:moveTo>
                    <a:lnTo>
                      <a:pt x="11" y="67"/>
                    </a:lnTo>
                    <a:cubicBezTo>
                      <a:pt x="8" y="67"/>
                      <a:pt x="4" y="65"/>
                      <a:pt x="2" y="62"/>
                    </a:cubicBezTo>
                    <a:lnTo>
                      <a:pt x="2" y="62"/>
                    </a:lnTo>
                    <a:cubicBezTo>
                      <a:pt x="0" y="57"/>
                      <a:pt x="2" y="51"/>
                      <a:pt x="8" y="49"/>
                    </a:cubicBezTo>
                    <a:lnTo>
                      <a:pt x="115" y="2"/>
                    </a:lnTo>
                    <a:lnTo>
                      <a:pt x="115" y="2"/>
                    </a:lnTo>
                    <a:cubicBezTo>
                      <a:pt x="119" y="0"/>
                      <a:pt x="124" y="2"/>
                      <a:pt x="126" y="7"/>
                    </a:cubicBezTo>
                    <a:lnTo>
                      <a:pt x="126" y="7"/>
                    </a:lnTo>
                    <a:cubicBezTo>
                      <a:pt x="129" y="12"/>
                      <a:pt x="126" y="18"/>
                      <a:pt x="122" y="19"/>
                    </a:cubicBezTo>
                    <a:lnTo>
                      <a:pt x="15" y="67"/>
                    </a:lnTo>
                    <a:lnTo>
                      <a:pt x="15" y="67"/>
                    </a:lnTo>
                    <a:cubicBezTo>
                      <a:pt x="13" y="67"/>
                      <a:pt x="13" y="67"/>
                      <a:pt x="11" y="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50">
                <a:extLst>
                  <a:ext uri="{FF2B5EF4-FFF2-40B4-BE49-F238E27FC236}">
                    <a16:creationId xmlns:a16="http://schemas.microsoft.com/office/drawing/2014/main" id="{CA0B956E-6EEB-4EE3-9A6C-9D09E2703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6192" y="11373045"/>
                <a:ext cx="139621" cy="119674"/>
              </a:xfrm>
              <a:custGeom>
                <a:avLst/>
                <a:gdLst>
                  <a:gd name="T0" fmla="*/ 75 w 154"/>
                  <a:gd name="T1" fmla="*/ 131 h 132"/>
                  <a:gd name="T2" fmla="*/ 75 w 154"/>
                  <a:gd name="T3" fmla="*/ 131 h 132"/>
                  <a:gd name="T4" fmla="*/ 70 w 154"/>
                  <a:gd name="T5" fmla="*/ 129 h 132"/>
                  <a:gd name="T6" fmla="*/ 70 w 154"/>
                  <a:gd name="T7" fmla="*/ 129 h 132"/>
                  <a:gd name="T8" fmla="*/ 68 w 154"/>
                  <a:gd name="T9" fmla="*/ 116 h 132"/>
                  <a:gd name="T10" fmla="*/ 68 w 154"/>
                  <a:gd name="T11" fmla="*/ 116 h 132"/>
                  <a:gd name="T12" fmla="*/ 121 w 154"/>
                  <a:gd name="T13" fmla="*/ 68 h 132"/>
                  <a:gd name="T14" fmla="*/ 121 w 154"/>
                  <a:gd name="T15" fmla="*/ 68 h 132"/>
                  <a:gd name="T16" fmla="*/ 14 w 154"/>
                  <a:gd name="T17" fmla="*/ 76 h 132"/>
                  <a:gd name="T18" fmla="*/ 14 w 154"/>
                  <a:gd name="T19" fmla="*/ 76 h 132"/>
                  <a:gd name="T20" fmla="*/ 3 w 154"/>
                  <a:gd name="T21" fmla="*/ 72 h 132"/>
                  <a:gd name="T22" fmla="*/ 3 w 154"/>
                  <a:gd name="T23" fmla="*/ 72 h 132"/>
                  <a:gd name="T24" fmla="*/ 3 w 154"/>
                  <a:gd name="T25" fmla="*/ 62 h 132"/>
                  <a:gd name="T26" fmla="*/ 3 w 154"/>
                  <a:gd name="T27" fmla="*/ 62 h 132"/>
                  <a:gd name="T28" fmla="*/ 89 w 154"/>
                  <a:gd name="T29" fmla="*/ 1 h 132"/>
                  <a:gd name="T30" fmla="*/ 89 w 154"/>
                  <a:gd name="T31" fmla="*/ 1 h 132"/>
                  <a:gd name="T32" fmla="*/ 100 w 154"/>
                  <a:gd name="T33" fmla="*/ 8 h 132"/>
                  <a:gd name="T34" fmla="*/ 100 w 154"/>
                  <a:gd name="T35" fmla="*/ 8 h 132"/>
                  <a:gd name="T36" fmla="*/ 92 w 154"/>
                  <a:gd name="T37" fmla="*/ 19 h 132"/>
                  <a:gd name="T38" fmla="*/ 92 w 154"/>
                  <a:gd name="T39" fmla="*/ 19 h 132"/>
                  <a:gd name="T40" fmla="*/ 37 w 154"/>
                  <a:gd name="T41" fmla="*/ 50 h 132"/>
                  <a:gd name="T42" fmla="*/ 37 w 154"/>
                  <a:gd name="T43" fmla="*/ 50 h 132"/>
                  <a:gd name="T44" fmla="*/ 148 w 154"/>
                  <a:gd name="T45" fmla="*/ 57 h 132"/>
                  <a:gd name="T46" fmla="*/ 148 w 154"/>
                  <a:gd name="T47" fmla="*/ 57 h 132"/>
                  <a:gd name="T48" fmla="*/ 153 w 154"/>
                  <a:gd name="T49" fmla="*/ 66 h 132"/>
                  <a:gd name="T50" fmla="*/ 153 w 154"/>
                  <a:gd name="T51" fmla="*/ 66 h 132"/>
                  <a:gd name="T52" fmla="*/ 147 w 154"/>
                  <a:gd name="T53" fmla="*/ 74 h 132"/>
                  <a:gd name="T54" fmla="*/ 147 w 154"/>
                  <a:gd name="T55" fmla="*/ 74 h 132"/>
                  <a:gd name="T56" fmla="*/ 83 w 154"/>
                  <a:gd name="T57" fmla="*/ 127 h 132"/>
                  <a:gd name="T58" fmla="*/ 83 w 154"/>
                  <a:gd name="T59" fmla="*/ 127 h 132"/>
                  <a:gd name="T60" fmla="*/ 75 w 154"/>
                  <a:gd name="T61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4" h="132">
                    <a:moveTo>
                      <a:pt x="75" y="131"/>
                    </a:moveTo>
                    <a:lnTo>
                      <a:pt x="75" y="131"/>
                    </a:lnTo>
                    <a:cubicBezTo>
                      <a:pt x="74" y="131"/>
                      <a:pt x="72" y="130"/>
                      <a:pt x="70" y="129"/>
                    </a:cubicBezTo>
                    <a:lnTo>
                      <a:pt x="70" y="129"/>
                    </a:lnTo>
                    <a:cubicBezTo>
                      <a:pt x="66" y="126"/>
                      <a:pt x="64" y="120"/>
                      <a:pt x="68" y="116"/>
                    </a:cubicBezTo>
                    <a:lnTo>
                      <a:pt x="68" y="116"/>
                    </a:lnTo>
                    <a:cubicBezTo>
                      <a:pt x="84" y="94"/>
                      <a:pt x="106" y="77"/>
                      <a:pt x="121" y="68"/>
                    </a:cubicBezTo>
                    <a:lnTo>
                      <a:pt x="121" y="68"/>
                    </a:lnTo>
                    <a:cubicBezTo>
                      <a:pt x="101" y="63"/>
                      <a:pt x="65" y="61"/>
                      <a:pt x="14" y="76"/>
                    </a:cubicBezTo>
                    <a:lnTo>
                      <a:pt x="14" y="76"/>
                    </a:lnTo>
                    <a:cubicBezTo>
                      <a:pt x="10" y="77"/>
                      <a:pt x="5" y="76"/>
                      <a:pt x="3" y="72"/>
                    </a:cubicBezTo>
                    <a:lnTo>
                      <a:pt x="3" y="72"/>
                    </a:lnTo>
                    <a:cubicBezTo>
                      <a:pt x="1" y="70"/>
                      <a:pt x="0" y="65"/>
                      <a:pt x="3" y="62"/>
                    </a:cubicBezTo>
                    <a:lnTo>
                      <a:pt x="3" y="62"/>
                    </a:lnTo>
                    <a:cubicBezTo>
                      <a:pt x="4" y="59"/>
                      <a:pt x="37" y="12"/>
                      <a:pt x="89" y="1"/>
                    </a:cubicBezTo>
                    <a:lnTo>
                      <a:pt x="89" y="1"/>
                    </a:lnTo>
                    <a:cubicBezTo>
                      <a:pt x="94" y="0"/>
                      <a:pt x="99" y="3"/>
                      <a:pt x="100" y="8"/>
                    </a:cubicBezTo>
                    <a:lnTo>
                      <a:pt x="100" y="8"/>
                    </a:lnTo>
                    <a:cubicBezTo>
                      <a:pt x="100" y="13"/>
                      <a:pt x="97" y="18"/>
                      <a:pt x="92" y="19"/>
                    </a:cubicBezTo>
                    <a:lnTo>
                      <a:pt x="92" y="19"/>
                    </a:lnTo>
                    <a:cubicBezTo>
                      <a:pt x="69" y="24"/>
                      <a:pt x="50" y="38"/>
                      <a:pt x="37" y="50"/>
                    </a:cubicBezTo>
                    <a:lnTo>
                      <a:pt x="37" y="50"/>
                    </a:lnTo>
                    <a:cubicBezTo>
                      <a:pt x="110" y="36"/>
                      <a:pt x="146" y="56"/>
                      <a:pt x="148" y="57"/>
                    </a:cubicBezTo>
                    <a:lnTo>
                      <a:pt x="148" y="57"/>
                    </a:lnTo>
                    <a:cubicBezTo>
                      <a:pt x="151" y="59"/>
                      <a:pt x="153" y="62"/>
                      <a:pt x="153" y="66"/>
                    </a:cubicBezTo>
                    <a:lnTo>
                      <a:pt x="153" y="66"/>
                    </a:lnTo>
                    <a:cubicBezTo>
                      <a:pt x="153" y="70"/>
                      <a:pt x="150" y="72"/>
                      <a:pt x="147" y="74"/>
                    </a:cubicBezTo>
                    <a:lnTo>
                      <a:pt x="147" y="74"/>
                    </a:lnTo>
                    <a:cubicBezTo>
                      <a:pt x="147" y="74"/>
                      <a:pt x="107" y="94"/>
                      <a:pt x="83" y="127"/>
                    </a:cubicBezTo>
                    <a:lnTo>
                      <a:pt x="83" y="127"/>
                    </a:lnTo>
                    <a:cubicBezTo>
                      <a:pt x="81" y="129"/>
                      <a:pt x="78" y="131"/>
                      <a:pt x="75" y="1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51">
                <a:extLst>
                  <a:ext uri="{FF2B5EF4-FFF2-40B4-BE49-F238E27FC236}">
                    <a16:creationId xmlns:a16="http://schemas.microsoft.com/office/drawing/2014/main" id="{B17EB685-04C2-4282-B2F0-591A309C6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4496" y="11560534"/>
                <a:ext cx="351045" cy="43882"/>
              </a:xfrm>
              <a:custGeom>
                <a:avLst/>
                <a:gdLst>
                  <a:gd name="T0" fmla="*/ 263 w 389"/>
                  <a:gd name="T1" fmla="*/ 46 h 47"/>
                  <a:gd name="T2" fmla="*/ 263 w 389"/>
                  <a:gd name="T3" fmla="*/ 46 h 47"/>
                  <a:gd name="T4" fmla="*/ 9 w 389"/>
                  <a:gd name="T5" fmla="*/ 20 h 47"/>
                  <a:gd name="T6" fmla="*/ 9 w 389"/>
                  <a:gd name="T7" fmla="*/ 20 h 47"/>
                  <a:gd name="T8" fmla="*/ 2 w 389"/>
                  <a:gd name="T9" fmla="*/ 8 h 47"/>
                  <a:gd name="T10" fmla="*/ 2 w 389"/>
                  <a:gd name="T11" fmla="*/ 8 h 47"/>
                  <a:gd name="T12" fmla="*/ 13 w 389"/>
                  <a:gd name="T13" fmla="*/ 1 h 47"/>
                  <a:gd name="T14" fmla="*/ 13 w 389"/>
                  <a:gd name="T15" fmla="*/ 1 h 47"/>
                  <a:gd name="T16" fmla="*/ 378 w 389"/>
                  <a:gd name="T17" fmla="*/ 23 h 47"/>
                  <a:gd name="T18" fmla="*/ 378 w 389"/>
                  <a:gd name="T19" fmla="*/ 23 h 47"/>
                  <a:gd name="T20" fmla="*/ 388 w 389"/>
                  <a:gd name="T21" fmla="*/ 31 h 47"/>
                  <a:gd name="T22" fmla="*/ 388 w 389"/>
                  <a:gd name="T23" fmla="*/ 31 h 47"/>
                  <a:gd name="T24" fmla="*/ 379 w 389"/>
                  <a:gd name="T25" fmla="*/ 41 h 47"/>
                  <a:gd name="T26" fmla="*/ 379 w 389"/>
                  <a:gd name="T27" fmla="*/ 41 h 47"/>
                  <a:gd name="T28" fmla="*/ 263 w 389"/>
                  <a:gd name="T2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9" h="47">
                    <a:moveTo>
                      <a:pt x="263" y="46"/>
                    </a:moveTo>
                    <a:lnTo>
                      <a:pt x="263" y="46"/>
                    </a:lnTo>
                    <a:cubicBezTo>
                      <a:pt x="192" y="46"/>
                      <a:pt x="98" y="41"/>
                      <a:pt x="9" y="20"/>
                    </a:cubicBezTo>
                    <a:lnTo>
                      <a:pt x="9" y="20"/>
                    </a:lnTo>
                    <a:cubicBezTo>
                      <a:pt x="4" y="18"/>
                      <a:pt x="0" y="14"/>
                      <a:pt x="2" y="8"/>
                    </a:cubicBezTo>
                    <a:lnTo>
                      <a:pt x="2" y="8"/>
                    </a:lnTo>
                    <a:cubicBezTo>
                      <a:pt x="3" y="3"/>
                      <a:pt x="8" y="0"/>
                      <a:pt x="13" y="1"/>
                    </a:cubicBezTo>
                    <a:lnTo>
                      <a:pt x="13" y="1"/>
                    </a:lnTo>
                    <a:cubicBezTo>
                      <a:pt x="186" y="42"/>
                      <a:pt x="376" y="23"/>
                      <a:pt x="378" y="23"/>
                    </a:cubicBezTo>
                    <a:lnTo>
                      <a:pt x="378" y="23"/>
                    </a:lnTo>
                    <a:cubicBezTo>
                      <a:pt x="382" y="22"/>
                      <a:pt x="387" y="25"/>
                      <a:pt x="388" y="31"/>
                    </a:cubicBezTo>
                    <a:lnTo>
                      <a:pt x="388" y="31"/>
                    </a:lnTo>
                    <a:cubicBezTo>
                      <a:pt x="388" y="36"/>
                      <a:pt x="384" y="41"/>
                      <a:pt x="379" y="41"/>
                    </a:cubicBezTo>
                    <a:lnTo>
                      <a:pt x="379" y="41"/>
                    </a:lnTo>
                    <a:cubicBezTo>
                      <a:pt x="379" y="41"/>
                      <a:pt x="331" y="46"/>
                      <a:pt x="263" y="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52">
                <a:extLst>
                  <a:ext uri="{FF2B5EF4-FFF2-40B4-BE49-F238E27FC236}">
                    <a16:creationId xmlns:a16="http://schemas.microsoft.com/office/drawing/2014/main" id="{45BFE50E-73B4-4315-9E37-2D7FEA4CB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5147" y="11484744"/>
                <a:ext cx="115687" cy="59836"/>
              </a:xfrm>
              <a:custGeom>
                <a:avLst/>
                <a:gdLst>
                  <a:gd name="T0" fmla="*/ 119 w 130"/>
                  <a:gd name="T1" fmla="*/ 67 h 68"/>
                  <a:gd name="T2" fmla="*/ 119 w 130"/>
                  <a:gd name="T3" fmla="*/ 67 h 68"/>
                  <a:gd name="T4" fmla="*/ 115 w 130"/>
                  <a:gd name="T5" fmla="*/ 67 h 68"/>
                  <a:gd name="T6" fmla="*/ 8 w 130"/>
                  <a:gd name="T7" fmla="*/ 19 h 68"/>
                  <a:gd name="T8" fmla="*/ 8 w 130"/>
                  <a:gd name="T9" fmla="*/ 19 h 68"/>
                  <a:gd name="T10" fmla="*/ 3 w 130"/>
                  <a:gd name="T11" fmla="*/ 7 h 68"/>
                  <a:gd name="T12" fmla="*/ 3 w 130"/>
                  <a:gd name="T13" fmla="*/ 7 h 68"/>
                  <a:gd name="T14" fmla="*/ 16 w 130"/>
                  <a:gd name="T15" fmla="*/ 2 h 68"/>
                  <a:gd name="T16" fmla="*/ 123 w 130"/>
                  <a:gd name="T17" fmla="*/ 49 h 68"/>
                  <a:gd name="T18" fmla="*/ 123 w 130"/>
                  <a:gd name="T19" fmla="*/ 49 h 68"/>
                  <a:gd name="T20" fmla="*/ 128 w 130"/>
                  <a:gd name="T21" fmla="*/ 62 h 68"/>
                  <a:gd name="T22" fmla="*/ 128 w 130"/>
                  <a:gd name="T23" fmla="*/ 62 h 68"/>
                  <a:gd name="T24" fmla="*/ 119 w 130"/>
                  <a:gd name="T25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" h="68">
                    <a:moveTo>
                      <a:pt x="119" y="67"/>
                    </a:moveTo>
                    <a:lnTo>
                      <a:pt x="119" y="67"/>
                    </a:lnTo>
                    <a:cubicBezTo>
                      <a:pt x="117" y="67"/>
                      <a:pt x="116" y="67"/>
                      <a:pt x="115" y="67"/>
                    </a:cubicBezTo>
                    <a:lnTo>
                      <a:pt x="8" y="19"/>
                    </a:lnTo>
                    <a:lnTo>
                      <a:pt x="8" y="19"/>
                    </a:lnTo>
                    <a:cubicBezTo>
                      <a:pt x="3" y="17"/>
                      <a:pt x="0" y="12"/>
                      <a:pt x="3" y="7"/>
                    </a:cubicBezTo>
                    <a:lnTo>
                      <a:pt x="3" y="7"/>
                    </a:lnTo>
                    <a:cubicBezTo>
                      <a:pt x="5" y="3"/>
                      <a:pt x="11" y="0"/>
                      <a:pt x="16" y="2"/>
                    </a:cubicBezTo>
                    <a:lnTo>
                      <a:pt x="123" y="49"/>
                    </a:lnTo>
                    <a:lnTo>
                      <a:pt x="123" y="49"/>
                    </a:lnTo>
                    <a:cubicBezTo>
                      <a:pt x="128" y="52"/>
                      <a:pt x="129" y="57"/>
                      <a:pt x="128" y="62"/>
                    </a:cubicBezTo>
                    <a:lnTo>
                      <a:pt x="128" y="62"/>
                    </a:lnTo>
                    <a:cubicBezTo>
                      <a:pt x="126" y="65"/>
                      <a:pt x="123" y="67"/>
                      <a:pt x="119" y="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3567F650-F833-4731-ABC7-F0E3485F7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184" y="4994406"/>
            <a:ext cx="883053" cy="1056220"/>
          </a:xfrm>
          <a:custGeom>
            <a:avLst/>
            <a:gdLst>
              <a:gd name="connsiteX0" fmla="*/ 677347 w 883053"/>
              <a:gd name="connsiteY0" fmla="*/ 873623 h 1056220"/>
              <a:gd name="connsiteX1" fmla="*/ 704340 w 883053"/>
              <a:gd name="connsiteY1" fmla="*/ 900616 h 1056220"/>
              <a:gd name="connsiteX2" fmla="*/ 677347 w 883053"/>
              <a:gd name="connsiteY2" fmla="*/ 928540 h 1056220"/>
              <a:gd name="connsiteX3" fmla="*/ 649423 w 883053"/>
              <a:gd name="connsiteY3" fmla="*/ 900616 h 1056220"/>
              <a:gd name="connsiteX4" fmla="*/ 677347 w 883053"/>
              <a:gd name="connsiteY4" fmla="*/ 873623 h 1056220"/>
              <a:gd name="connsiteX5" fmla="*/ 572698 w 883053"/>
              <a:gd name="connsiteY5" fmla="*/ 873623 h 1056220"/>
              <a:gd name="connsiteX6" fmla="*/ 600622 w 883053"/>
              <a:gd name="connsiteY6" fmla="*/ 900616 h 1056220"/>
              <a:gd name="connsiteX7" fmla="*/ 572698 w 883053"/>
              <a:gd name="connsiteY7" fmla="*/ 928540 h 1056220"/>
              <a:gd name="connsiteX8" fmla="*/ 545705 w 883053"/>
              <a:gd name="connsiteY8" fmla="*/ 900616 h 1056220"/>
              <a:gd name="connsiteX9" fmla="*/ 572698 w 883053"/>
              <a:gd name="connsiteY9" fmla="*/ 873623 h 1056220"/>
              <a:gd name="connsiteX10" fmla="*/ 305424 w 883053"/>
              <a:gd name="connsiteY10" fmla="*/ 873623 h 1056220"/>
              <a:gd name="connsiteX11" fmla="*/ 333348 w 883053"/>
              <a:gd name="connsiteY11" fmla="*/ 900616 h 1056220"/>
              <a:gd name="connsiteX12" fmla="*/ 305424 w 883053"/>
              <a:gd name="connsiteY12" fmla="*/ 928540 h 1056220"/>
              <a:gd name="connsiteX13" fmla="*/ 278431 w 883053"/>
              <a:gd name="connsiteY13" fmla="*/ 900616 h 1056220"/>
              <a:gd name="connsiteX14" fmla="*/ 305424 w 883053"/>
              <a:gd name="connsiteY14" fmla="*/ 873623 h 1056220"/>
              <a:gd name="connsiteX15" fmla="*/ 201706 w 883053"/>
              <a:gd name="connsiteY15" fmla="*/ 873623 h 1056220"/>
              <a:gd name="connsiteX16" fmla="*/ 229630 w 883053"/>
              <a:gd name="connsiteY16" fmla="*/ 900616 h 1056220"/>
              <a:gd name="connsiteX17" fmla="*/ 201706 w 883053"/>
              <a:gd name="connsiteY17" fmla="*/ 928540 h 1056220"/>
              <a:gd name="connsiteX18" fmla="*/ 174713 w 883053"/>
              <a:gd name="connsiteY18" fmla="*/ 900616 h 1056220"/>
              <a:gd name="connsiteX19" fmla="*/ 201706 w 883053"/>
              <a:gd name="connsiteY19" fmla="*/ 873623 h 1056220"/>
              <a:gd name="connsiteX20" fmla="*/ 677347 w 883053"/>
              <a:gd name="connsiteY20" fmla="*/ 741980 h 1056220"/>
              <a:gd name="connsiteX21" fmla="*/ 704340 w 883053"/>
              <a:gd name="connsiteY21" fmla="*/ 769904 h 1056220"/>
              <a:gd name="connsiteX22" fmla="*/ 677347 w 883053"/>
              <a:gd name="connsiteY22" fmla="*/ 796897 h 1056220"/>
              <a:gd name="connsiteX23" fmla="*/ 649423 w 883053"/>
              <a:gd name="connsiteY23" fmla="*/ 769904 h 1056220"/>
              <a:gd name="connsiteX24" fmla="*/ 677347 w 883053"/>
              <a:gd name="connsiteY24" fmla="*/ 741980 h 1056220"/>
              <a:gd name="connsiteX25" fmla="*/ 572698 w 883053"/>
              <a:gd name="connsiteY25" fmla="*/ 741980 h 1056220"/>
              <a:gd name="connsiteX26" fmla="*/ 600622 w 883053"/>
              <a:gd name="connsiteY26" fmla="*/ 769904 h 1056220"/>
              <a:gd name="connsiteX27" fmla="*/ 572698 w 883053"/>
              <a:gd name="connsiteY27" fmla="*/ 796897 h 1056220"/>
              <a:gd name="connsiteX28" fmla="*/ 545705 w 883053"/>
              <a:gd name="connsiteY28" fmla="*/ 769904 h 1056220"/>
              <a:gd name="connsiteX29" fmla="*/ 572698 w 883053"/>
              <a:gd name="connsiteY29" fmla="*/ 741980 h 1056220"/>
              <a:gd name="connsiteX30" fmla="*/ 305424 w 883053"/>
              <a:gd name="connsiteY30" fmla="*/ 741980 h 1056220"/>
              <a:gd name="connsiteX31" fmla="*/ 333348 w 883053"/>
              <a:gd name="connsiteY31" fmla="*/ 769904 h 1056220"/>
              <a:gd name="connsiteX32" fmla="*/ 305424 w 883053"/>
              <a:gd name="connsiteY32" fmla="*/ 796897 h 1056220"/>
              <a:gd name="connsiteX33" fmla="*/ 278431 w 883053"/>
              <a:gd name="connsiteY33" fmla="*/ 769904 h 1056220"/>
              <a:gd name="connsiteX34" fmla="*/ 305424 w 883053"/>
              <a:gd name="connsiteY34" fmla="*/ 741980 h 1056220"/>
              <a:gd name="connsiteX35" fmla="*/ 201706 w 883053"/>
              <a:gd name="connsiteY35" fmla="*/ 741980 h 1056220"/>
              <a:gd name="connsiteX36" fmla="*/ 229630 w 883053"/>
              <a:gd name="connsiteY36" fmla="*/ 769904 h 1056220"/>
              <a:gd name="connsiteX37" fmla="*/ 201706 w 883053"/>
              <a:gd name="connsiteY37" fmla="*/ 796897 h 1056220"/>
              <a:gd name="connsiteX38" fmla="*/ 174713 w 883053"/>
              <a:gd name="connsiteY38" fmla="*/ 769904 h 1056220"/>
              <a:gd name="connsiteX39" fmla="*/ 201706 w 883053"/>
              <a:gd name="connsiteY39" fmla="*/ 741980 h 1056220"/>
              <a:gd name="connsiteX40" fmla="*/ 677347 w 883053"/>
              <a:gd name="connsiteY40" fmla="*/ 606352 h 1056220"/>
              <a:gd name="connsiteX41" fmla="*/ 704340 w 883053"/>
              <a:gd name="connsiteY41" fmla="*/ 634276 h 1056220"/>
              <a:gd name="connsiteX42" fmla="*/ 677347 w 883053"/>
              <a:gd name="connsiteY42" fmla="*/ 661269 h 1056220"/>
              <a:gd name="connsiteX43" fmla="*/ 649423 w 883053"/>
              <a:gd name="connsiteY43" fmla="*/ 634276 h 1056220"/>
              <a:gd name="connsiteX44" fmla="*/ 677347 w 883053"/>
              <a:gd name="connsiteY44" fmla="*/ 606352 h 1056220"/>
              <a:gd name="connsiteX45" fmla="*/ 572698 w 883053"/>
              <a:gd name="connsiteY45" fmla="*/ 606352 h 1056220"/>
              <a:gd name="connsiteX46" fmla="*/ 600622 w 883053"/>
              <a:gd name="connsiteY46" fmla="*/ 634276 h 1056220"/>
              <a:gd name="connsiteX47" fmla="*/ 572698 w 883053"/>
              <a:gd name="connsiteY47" fmla="*/ 661269 h 1056220"/>
              <a:gd name="connsiteX48" fmla="*/ 545705 w 883053"/>
              <a:gd name="connsiteY48" fmla="*/ 634276 h 1056220"/>
              <a:gd name="connsiteX49" fmla="*/ 572698 w 883053"/>
              <a:gd name="connsiteY49" fmla="*/ 606352 h 1056220"/>
              <a:gd name="connsiteX50" fmla="*/ 305424 w 883053"/>
              <a:gd name="connsiteY50" fmla="*/ 606352 h 1056220"/>
              <a:gd name="connsiteX51" fmla="*/ 333348 w 883053"/>
              <a:gd name="connsiteY51" fmla="*/ 634276 h 1056220"/>
              <a:gd name="connsiteX52" fmla="*/ 305424 w 883053"/>
              <a:gd name="connsiteY52" fmla="*/ 661269 h 1056220"/>
              <a:gd name="connsiteX53" fmla="*/ 278431 w 883053"/>
              <a:gd name="connsiteY53" fmla="*/ 634276 h 1056220"/>
              <a:gd name="connsiteX54" fmla="*/ 305424 w 883053"/>
              <a:gd name="connsiteY54" fmla="*/ 606352 h 1056220"/>
              <a:gd name="connsiteX55" fmla="*/ 201706 w 883053"/>
              <a:gd name="connsiteY55" fmla="*/ 606352 h 1056220"/>
              <a:gd name="connsiteX56" fmla="*/ 229630 w 883053"/>
              <a:gd name="connsiteY56" fmla="*/ 634276 h 1056220"/>
              <a:gd name="connsiteX57" fmla="*/ 201706 w 883053"/>
              <a:gd name="connsiteY57" fmla="*/ 661269 h 1056220"/>
              <a:gd name="connsiteX58" fmla="*/ 174713 w 883053"/>
              <a:gd name="connsiteY58" fmla="*/ 634276 h 1056220"/>
              <a:gd name="connsiteX59" fmla="*/ 201706 w 883053"/>
              <a:gd name="connsiteY59" fmla="*/ 606352 h 1056220"/>
              <a:gd name="connsiteX60" fmla="*/ 66267 w 883053"/>
              <a:gd name="connsiteY60" fmla="*/ 257505 h 1056220"/>
              <a:gd name="connsiteX61" fmla="*/ 36354 w 883053"/>
              <a:gd name="connsiteY61" fmla="*/ 271057 h 1056220"/>
              <a:gd name="connsiteX62" fmla="*/ 27290 w 883053"/>
              <a:gd name="connsiteY62" fmla="*/ 300874 h 1056220"/>
              <a:gd name="connsiteX63" fmla="*/ 83489 w 883053"/>
              <a:gd name="connsiteY63" fmla="*/ 992973 h 1056220"/>
              <a:gd name="connsiteX64" fmla="*/ 123372 w 883053"/>
              <a:gd name="connsiteY64" fmla="*/ 1030018 h 1056220"/>
              <a:gd name="connsiteX65" fmla="*/ 427936 w 883053"/>
              <a:gd name="connsiteY65" fmla="*/ 1030018 h 1056220"/>
              <a:gd name="connsiteX66" fmla="*/ 427936 w 883053"/>
              <a:gd name="connsiteY66" fmla="*/ 627949 h 1056220"/>
              <a:gd name="connsiteX67" fmla="*/ 441532 w 883053"/>
              <a:gd name="connsiteY67" fmla="*/ 614396 h 1056220"/>
              <a:gd name="connsiteX68" fmla="*/ 454223 w 883053"/>
              <a:gd name="connsiteY68" fmla="*/ 627949 h 1056220"/>
              <a:gd name="connsiteX69" fmla="*/ 454223 w 883053"/>
              <a:gd name="connsiteY69" fmla="*/ 1030018 h 1056220"/>
              <a:gd name="connsiteX70" fmla="*/ 758786 w 883053"/>
              <a:gd name="connsiteY70" fmla="*/ 1030018 h 1056220"/>
              <a:gd name="connsiteX71" fmla="*/ 798669 w 883053"/>
              <a:gd name="connsiteY71" fmla="*/ 992973 h 1056220"/>
              <a:gd name="connsiteX72" fmla="*/ 855775 w 883053"/>
              <a:gd name="connsiteY72" fmla="*/ 300874 h 1056220"/>
              <a:gd name="connsiteX73" fmla="*/ 844898 w 883053"/>
              <a:gd name="connsiteY73" fmla="*/ 271057 h 1056220"/>
              <a:gd name="connsiteX74" fmla="*/ 815892 w 883053"/>
              <a:gd name="connsiteY74" fmla="*/ 257505 h 1056220"/>
              <a:gd name="connsiteX75" fmla="*/ 694429 w 883053"/>
              <a:gd name="connsiteY75" fmla="*/ 257505 h 1056220"/>
              <a:gd name="connsiteX76" fmla="*/ 441532 w 883053"/>
              <a:gd name="connsiteY76" fmla="*/ 505070 h 1056220"/>
              <a:gd name="connsiteX77" fmla="*/ 187729 w 883053"/>
              <a:gd name="connsiteY77" fmla="*/ 257505 h 1056220"/>
              <a:gd name="connsiteX78" fmla="*/ 505184 w 883053"/>
              <a:gd name="connsiteY78" fmla="*/ 160030 h 1056220"/>
              <a:gd name="connsiteX79" fmla="*/ 523380 w 883053"/>
              <a:gd name="connsiteY79" fmla="*/ 160030 h 1056220"/>
              <a:gd name="connsiteX80" fmla="*/ 523380 w 883053"/>
              <a:gd name="connsiteY80" fmla="*/ 178729 h 1056220"/>
              <a:gd name="connsiteX81" fmla="*/ 449686 w 883053"/>
              <a:gd name="connsiteY81" fmla="*/ 250853 h 1056220"/>
              <a:gd name="connsiteX82" fmla="*/ 440588 w 883053"/>
              <a:gd name="connsiteY82" fmla="*/ 254415 h 1056220"/>
              <a:gd name="connsiteX83" fmla="*/ 431490 w 883053"/>
              <a:gd name="connsiteY83" fmla="*/ 250853 h 1056220"/>
              <a:gd name="connsiteX84" fmla="*/ 431490 w 883053"/>
              <a:gd name="connsiteY84" fmla="*/ 233045 h 1056220"/>
              <a:gd name="connsiteX85" fmla="*/ 439541 w 883053"/>
              <a:gd name="connsiteY85" fmla="*/ 94899 h 1056220"/>
              <a:gd name="connsiteX86" fmla="*/ 280673 w 883053"/>
              <a:gd name="connsiteY86" fmla="*/ 252862 h 1056220"/>
              <a:gd name="connsiteX87" fmla="*/ 439541 w 883053"/>
              <a:gd name="connsiteY87" fmla="*/ 411729 h 1056220"/>
              <a:gd name="connsiteX88" fmla="*/ 597506 w 883053"/>
              <a:gd name="connsiteY88" fmla="*/ 252862 h 1056220"/>
              <a:gd name="connsiteX89" fmla="*/ 439541 w 883053"/>
              <a:gd name="connsiteY89" fmla="*/ 94899 h 1056220"/>
              <a:gd name="connsiteX90" fmla="*/ 439541 w 883053"/>
              <a:gd name="connsiteY90" fmla="*/ 67819 h 1056220"/>
              <a:gd name="connsiteX91" fmla="*/ 624585 w 883053"/>
              <a:gd name="connsiteY91" fmla="*/ 252862 h 1056220"/>
              <a:gd name="connsiteX92" fmla="*/ 439541 w 883053"/>
              <a:gd name="connsiteY92" fmla="*/ 437906 h 1056220"/>
              <a:gd name="connsiteX93" fmla="*/ 254496 w 883053"/>
              <a:gd name="connsiteY93" fmla="*/ 252862 h 1056220"/>
              <a:gd name="connsiteX94" fmla="*/ 439541 w 883053"/>
              <a:gd name="connsiteY94" fmla="*/ 67819 h 1056220"/>
              <a:gd name="connsiteX95" fmla="*/ 441532 w 883053"/>
              <a:gd name="connsiteY95" fmla="*/ 26202 h 1056220"/>
              <a:gd name="connsiteX96" fmla="*/ 214016 w 883053"/>
              <a:gd name="connsiteY96" fmla="*/ 252083 h 1056220"/>
              <a:gd name="connsiteX97" fmla="*/ 441532 w 883053"/>
              <a:gd name="connsiteY97" fmla="*/ 478868 h 1056220"/>
              <a:gd name="connsiteX98" fmla="*/ 668142 w 883053"/>
              <a:gd name="connsiteY98" fmla="*/ 252083 h 1056220"/>
              <a:gd name="connsiteX99" fmla="*/ 441532 w 883053"/>
              <a:gd name="connsiteY99" fmla="*/ 26202 h 1056220"/>
              <a:gd name="connsiteX100" fmla="*/ 441532 w 883053"/>
              <a:gd name="connsiteY100" fmla="*/ 0 h 1056220"/>
              <a:gd name="connsiteX101" fmla="*/ 692616 w 883053"/>
              <a:gd name="connsiteY101" fmla="*/ 232206 h 1056220"/>
              <a:gd name="connsiteX102" fmla="*/ 815892 w 883053"/>
              <a:gd name="connsiteY102" fmla="*/ 232206 h 1056220"/>
              <a:gd name="connsiteX103" fmla="*/ 864839 w 883053"/>
              <a:gd name="connsiteY103" fmla="*/ 252987 h 1056220"/>
              <a:gd name="connsiteX104" fmla="*/ 882968 w 883053"/>
              <a:gd name="connsiteY104" fmla="*/ 303584 h 1056220"/>
              <a:gd name="connsiteX105" fmla="*/ 825863 w 883053"/>
              <a:gd name="connsiteY105" fmla="*/ 995684 h 1056220"/>
              <a:gd name="connsiteX106" fmla="*/ 758786 w 883053"/>
              <a:gd name="connsiteY106" fmla="*/ 1056220 h 1056220"/>
              <a:gd name="connsiteX107" fmla="*/ 123372 w 883053"/>
              <a:gd name="connsiteY107" fmla="*/ 1056220 h 1056220"/>
              <a:gd name="connsiteX108" fmla="*/ 58109 w 883053"/>
              <a:gd name="connsiteY108" fmla="*/ 995684 h 1056220"/>
              <a:gd name="connsiteX109" fmla="*/ 97 w 883053"/>
              <a:gd name="connsiteY109" fmla="*/ 303584 h 1056220"/>
              <a:gd name="connsiteX110" fmla="*/ 17319 w 883053"/>
              <a:gd name="connsiteY110" fmla="*/ 252987 h 1056220"/>
              <a:gd name="connsiteX111" fmla="*/ 66267 w 883053"/>
              <a:gd name="connsiteY111" fmla="*/ 232206 h 1056220"/>
              <a:gd name="connsiteX112" fmla="*/ 189542 w 883053"/>
              <a:gd name="connsiteY112" fmla="*/ 232206 h 1056220"/>
              <a:gd name="connsiteX113" fmla="*/ 441532 w 883053"/>
              <a:gd name="connsiteY113" fmla="*/ 0 h 105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883053" h="1056220">
                <a:moveTo>
                  <a:pt x="677347" y="873623"/>
                </a:moveTo>
                <a:cubicBezTo>
                  <a:pt x="692240" y="873623"/>
                  <a:pt x="704340" y="885724"/>
                  <a:pt x="704340" y="900616"/>
                </a:cubicBezTo>
                <a:cubicBezTo>
                  <a:pt x="704340" y="915509"/>
                  <a:pt x="692240" y="928540"/>
                  <a:pt x="677347" y="928540"/>
                </a:cubicBezTo>
                <a:cubicBezTo>
                  <a:pt x="661524" y="928540"/>
                  <a:pt x="649423" y="915509"/>
                  <a:pt x="649423" y="900616"/>
                </a:cubicBezTo>
                <a:cubicBezTo>
                  <a:pt x="649423" y="885724"/>
                  <a:pt x="661524" y="873623"/>
                  <a:pt x="677347" y="873623"/>
                </a:cubicBezTo>
                <a:close/>
                <a:moveTo>
                  <a:pt x="572698" y="873623"/>
                </a:moveTo>
                <a:cubicBezTo>
                  <a:pt x="588522" y="873623"/>
                  <a:pt x="600622" y="885724"/>
                  <a:pt x="600622" y="900616"/>
                </a:cubicBezTo>
                <a:cubicBezTo>
                  <a:pt x="600622" y="915509"/>
                  <a:pt x="588522" y="928540"/>
                  <a:pt x="572698" y="928540"/>
                </a:cubicBezTo>
                <a:cubicBezTo>
                  <a:pt x="558736" y="928540"/>
                  <a:pt x="545705" y="915509"/>
                  <a:pt x="545705" y="900616"/>
                </a:cubicBezTo>
                <a:cubicBezTo>
                  <a:pt x="545705" y="885724"/>
                  <a:pt x="558736" y="873623"/>
                  <a:pt x="572698" y="873623"/>
                </a:cubicBezTo>
                <a:close/>
                <a:moveTo>
                  <a:pt x="305424" y="873623"/>
                </a:moveTo>
                <a:cubicBezTo>
                  <a:pt x="321248" y="873623"/>
                  <a:pt x="333348" y="885724"/>
                  <a:pt x="333348" y="900616"/>
                </a:cubicBezTo>
                <a:cubicBezTo>
                  <a:pt x="333348" y="915509"/>
                  <a:pt x="321248" y="928540"/>
                  <a:pt x="305424" y="928540"/>
                </a:cubicBezTo>
                <a:cubicBezTo>
                  <a:pt x="290531" y="928540"/>
                  <a:pt x="278431" y="915509"/>
                  <a:pt x="278431" y="900616"/>
                </a:cubicBezTo>
                <a:cubicBezTo>
                  <a:pt x="278431" y="885724"/>
                  <a:pt x="290531" y="873623"/>
                  <a:pt x="305424" y="873623"/>
                </a:cubicBezTo>
                <a:close/>
                <a:moveTo>
                  <a:pt x="201706" y="873623"/>
                </a:moveTo>
                <a:cubicBezTo>
                  <a:pt x="216599" y="873623"/>
                  <a:pt x="229630" y="885724"/>
                  <a:pt x="229630" y="900616"/>
                </a:cubicBezTo>
                <a:cubicBezTo>
                  <a:pt x="229630" y="915509"/>
                  <a:pt x="216599" y="928540"/>
                  <a:pt x="201706" y="928540"/>
                </a:cubicBezTo>
                <a:cubicBezTo>
                  <a:pt x="185883" y="928540"/>
                  <a:pt x="174713" y="915509"/>
                  <a:pt x="174713" y="900616"/>
                </a:cubicBezTo>
                <a:cubicBezTo>
                  <a:pt x="174713" y="885724"/>
                  <a:pt x="185883" y="873623"/>
                  <a:pt x="201706" y="873623"/>
                </a:cubicBezTo>
                <a:close/>
                <a:moveTo>
                  <a:pt x="677347" y="741980"/>
                </a:moveTo>
                <a:cubicBezTo>
                  <a:pt x="692240" y="741980"/>
                  <a:pt x="704340" y="753150"/>
                  <a:pt x="704340" y="769904"/>
                </a:cubicBezTo>
                <a:cubicBezTo>
                  <a:pt x="704340" y="783866"/>
                  <a:pt x="692240" y="796897"/>
                  <a:pt x="677347" y="796897"/>
                </a:cubicBezTo>
                <a:cubicBezTo>
                  <a:pt x="661524" y="796897"/>
                  <a:pt x="649423" y="783866"/>
                  <a:pt x="649423" y="769904"/>
                </a:cubicBezTo>
                <a:cubicBezTo>
                  <a:pt x="649423" y="753150"/>
                  <a:pt x="661524" y="741980"/>
                  <a:pt x="677347" y="741980"/>
                </a:cubicBezTo>
                <a:close/>
                <a:moveTo>
                  <a:pt x="572698" y="741980"/>
                </a:moveTo>
                <a:cubicBezTo>
                  <a:pt x="588522" y="741980"/>
                  <a:pt x="600622" y="753150"/>
                  <a:pt x="600622" y="769904"/>
                </a:cubicBezTo>
                <a:cubicBezTo>
                  <a:pt x="600622" y="783866"/>
                  <a:pt x="588522" y="796897"/>
                  <a:pt x="572698" y="796897"/>
                </a:cubicBezTo>
                <a:cubicBezTo>
                  <a:pt x="558736" y="796897"/>
                  <a:pt x="545705" y="783866"/>
                  <a:pt x="545705" y="769904"/>
                </a:cubicBezTo>
                <a:cubicBezTo>
                  <a:pt x="545705" y="753150"/>
                  <a:pt x="558736" y="741980"/>
                  <a:pt x="572698" y="741980"/>
                </a:cubicBezTo>
                <a:close/>
                <a:moveTo>
                  <a:pt x="305424" y="741980"/>
                </a:moveTo>
                <a:cubicBezTo>
                  <a:pt x="321248" y="741980"/>
                  <a:pt x="333348" y="753150"/>
                  <a:pt x="333348" y="769904"/>
                </a:cubicBezTo>
                <a:cubicBezTo>
                  <a:pt x="333348" y="783866"/>
                  <a:pt x="321248" y="796897"/>
                  <a:pt x="305424" y="796897"/>
                </a:cubicBezTo>
                <a:cubicBezTo>
                  <a:pt x="290531" y="796897"/>
                  <a:pt x="278431" y="783866"/>
                  <a:pt x="278431" y="769904"/>
                </a:cubicBezTo>
                <a:cubicBezTo>
                  <a:pt x="278431" y="753150"/>
                  <a:pt x="290531" y="741980"/>
                  <a:pt x="305424" y="741980"/>
                </a:cubicBezTo>
                <a:close/>
                <a:moveTo>
                  <a:pt x="201706" y="741980"/>
                </a:moveTo>
                <a:cubicBezTo>
                  <a:pt x="216599" y="741980"/>
                  <a:pt x="229630" y="753150"/>
                  <a:pt x="229630" y="769904"/>
                </a:cubicBezTo>
                <a:cubicBezTo>
                  <a:pt x="229630" y="783866"/>
                  <a:pt x="216599" y="796897"/>
                  <a:pt x="201706" y="796897"/>
                </a:cubicBezTo>
                <a:cubicBezTo>
                  <a:pt x="185883" y="796897"/>
                  <a:pt x="174713" y="783866"/>
                  <a:pt x="174713" y="769904"/>
                </a:cubicBezTo>
                <a:cubicBezTo>
                  <a:pt x="174713" y="753150"/>
                  <a:pt x="185883" y="741980"/>
                  <a:pt x="201706" y="741980"/>
                </a:cubicBezTo>
                <a:close/>
                <a:moveTo>
                  <a:pt x="677347" y="606352"/>
                </a:moveTo>
                <a:cubicBezTo>
                  <a:pt x="692240" y="606352"/>
                  <a:pt x="704340" y="618453"/>
                  <a:pt x="704340" y="634276"/>
                </a:cubicBezTo>
                <a:cubicBezTo>
                  <a:pt x="704340" y="649169"/>
                  <a:pt x="692240" y="661269"/>
                  <a:pt x="677347" y="661269"/>
                </a:cubicBezTo>
                <a:cubicBezTo>
                  <a:pt x="661524" y="661269"/>
                  <a:pt x="649423" y="649169"/>
                  <a:pt x="649423" y="634276"/>
                </a:cubicBezTo>
                <a:cubicBezTo>
                  <a:pt x="649423" y="618453"/>
                  <a:pt x="661524" y="606352"/>
                  <a:pt x="677347" y="606352"/>
                </a:cubicBezTo>
                <a:close/>
                <a:moveTo>
                  <a:pt x="572698" y="606352"/>
                </a:moveTo>
                <a:cubicBezTo>
                  <a:pt x="588522" y="606352"/>
                  <a:pt x="600622" y="618453"/>
                  <a:pt x="600622" y="634276"/>
                </a:cubicBezTo>
                <a:cubicBezTo>
                  <a:pt x="600622" y="649169"/>
                  <a:pt x="588522" y="661269"/>
                  <a:pt x="572698" y="661269"/>
                </a:cubicBezTo>
                <a:cubicBezTo>
                  <a:pt x="558736" y="661269"/>
                  <a:pt x="545705" y="649169"/>
                  <a:pt x="545705" y="634276"/>
                </a:cubicBezTo>
                <a:cubicBezTo>
                  <a:pt x="545705" y="618453"/>
                  <a:pt x="558736" y="606352"/>
                  <a:pt x="572698" y="606352"/>
                </a:cubicBezTo>
                <a:close/>
                <a:moveTo>
                  <a:pt x="305424" y="606352"/>
                </a:moveTo>
                <a:cubicBezTo>
                  <a:pt x="321248" y="606352"/>
                  <a:pt x="333348" y="618453"/>
                  <a:pt x="333348" y="634276"/>
                </a:cubicBezTo>
                <a:cubicBezTo>
                  <a:pt x="333348" y="649169"/>
                  <a:pt x="321248" y="661269"/>
                  <a:pt x="305424" y="661269"/>
                </a:cubicBezTo>
                <a:cubicBezTo>
                  <a:pt x="290531" y="661269"/>
                  <a:pt x="278431" y="649169"/>
                  <a:pt x="278431" y="634276"/>
                </a:cubicBezTo>
                <a:cubicBezTo>
                  <a:pt x="278431" y="618453"/>
                  <a:pt x="290531" y="606352"/>
                  <a:pt x="305424" y="606352"/>
                </a:cubicBezTo>
                <a:close/>
                <a:moveTo>
                  <a:pt x="201706" y="606352"/>
                </a:moveTo>
                <a:cubicBezTo>
                  <a:pt x="216599" y="606352"/>
                  <a:pt x="229630" y="618453"/>
                  <a:pt x="229630" y="634276"/>
                </a:cubicBezTo>
                <a:cubicBezTo>
                  <a:pt x="229630" y="649169"/>
                  <a:pt x="216599" y="661269"/>
                  <a:pt x="201706" y="661269"/>
                </a:cubicBezTo>
                <a:cubicBezTo>
                  <a:pt x="185883" y="661269"/>
                  <a:pt x="174713" y="649169"/>
                  <a:pt x="174713" y="634276"/>
                </a:cubicBezTo>
                <a:cubicBezTo>
                  <a:pt x="174713" y="618453"/>
                  <a:pt x="185883" y="606352"/>
                  <a:pt x="201706" y="606352"/>
                </a:cubicBezTo>
                <a:close/>
                <a:moveTo>
                  <a:pt x="66267" y="257505"/>
                </a:moveTo>
                <a:cubicBezTo>
                  <a:pt x="55389" y="257505"/>
                  <a:pt x="44512" y="262022"/>
                  <a:pt x="36354" y="271057"/>
                </a:cubicBezTo>
                <a:cubicBezTo>
                  <a:pt x="29103" y="279189"/>
                  <a:pt x="25477" y="289128"/>
                  <a:pt x="27290" y="300874"/>
                </a:cubicBezTo>
                <a:lnTo>
                  <a:pt x="83489" y="992973"/>
                </a:lnTo>
                <a:cubicBezTo>
                  <a:pt x="86208" y="1013754"/>
                  <a:pt x="102524" y="1030018"/>
                  <a:pt x="123372" y="1030018"/>
                </a:cubicBezTo>
                <a:lnTo>
                  <a:pt x="427936" y="1030018"/>
                </a:lnTo>
                <a:lnTo>
                  <a:pt x="427936" y="627949"/>
                </a:lnTo>
                <a:cubicBezTo>
                  <a:pt x="427936" y="620721"/>
                  <a:pt x="433374" y="614396"/>
                  <a:pt x="441532" y="614396"/>
                </a:cubicBezTo>
                <a:cubicBezTo>
                  <a:pt x="447877" y="614396"/>
                  <a:pt x="454223" y="620721"/>
                  <a:pt x="454223" y="627949"/>
                </a:cubicBezTo>
                <a:lnTo>
                  <a:pt x="454223" y="1030018"/>
                </a:lnTo>
                <a:lnTo>
                  <a:pt x="758786" y="1030018"/>
                </a:lnTo>
                <a:cubicBezTo>
                  <a:pt x="780541" y="1030018"/>
                  <a:pt x="796857" y="1014658"/>
                  <a:pt x="798669" y="992973"/>
                </a:cubicBezTo>
                <a:lnTo>
                  <a:pt x="855775" y="300874"/>
                </a:lnTo>
                <a:cubicBezTo>
                  <a:pt x="856682" y="289128"/>
                  <a:pt x="853056" y="279189"/>
                  <a:pt x="844898" y="271057"/>
                </a:cubicBezTo>
                <a:cubicBezTo>
                  <a:pt x="837646" y="262022"/>
                  <a:pt x="827675" y="257505"/>
                  <a:pt x="815892" y="257505"/>
                </a:cubicBezTo>
                <a:lnTo>
                  <a:pt x="694429" y="257505"/>
                </a:lnTo>
                <a:cubicBezTo>
                  <a:pt x="690803" y="394840"/>
                  <a:pt x="579311" y="505070"/>
                  <a:pt x="441532" y="505070"/>
                </a:cubicBezTo>
                <a:cubicBezTo>
                  <a:pt x="302847" y="505070"/>
                  <a:pt x="191355" y="394840"/>
                  <a:pt x="187729" y="257505"/>
                </a:cubicBezTo>
                <a:close/>
                <a:moveTo>
                  <a:pt x="505184" y="160030"/>
                </a:moveTo>
                <a:cubicBezTo>
                  <a:pt x="510643" y="155578"/>
                  <a:pt x="518831" y="155578"/>
                  <a:pt x="523380" y="160030"/>
                </a:cubicBezTo>
                <a:cubicBezTo>
                  <a:pt x="528839" y="165373"/>
                  <a:pt x="528839" y="173387"/>
                  <a:pt x="523380" y="178729"/>
                </a:cubicBezTo>
                <a:lnTo>
                  <a:pt x="449686" y="250853"/>
                </a:lnTo>
                <a:cubicBezTo>
                  <a:pt x="446957" y="253524"/>
                  <a:pt x="443317" y="254415"/>
                  <a:pt x="440588" y="254415"/>
                </a:cubicBezTo>
                <a:cubicBezTo>
                  <a:pt x="436949" y="254415"/>
                  <a:pt x="433310" y="253524"/>
                  <a:pt x="431490" y="250853"/>
                </a:cubicBezTo>
                <a:cubicBezTo>
                  <a:pt x="426031" y="245511"/>
                  <a:pt x="426031" y="237497"/>
                  <a:pt x="431490" y="233045"/>
                </a:cubicBezTo>
                <a:close/>
                <a:moveTo>
                  <a:pt x="439541" y="94899"/>
                </a:moveTo>
                <a:cubicBezTo>
                  <a:pt x="351983" y="94899"/>
                  <a:pt x="280673" y="165305"/>
                  <a:pt x="280673" y="252862"/>
                </a:cubicBezTo>
                <a:cubicBezTo>
                  <a:pt x="280673" y="340419"/>
                  <a:pt x="351983" y="411729"/>
                  <a:pt x="439541" y="411729"/>
                </a:cubicBezTo>
                <a:cubicBezTo>
                  <a:pt x="527099" y="411729"/>
                  <a:pt x="597506" y="340419"/>
                  <a:pt x="597506" y="252862"/>
                </a:cubicBezTo>
                <a:cubicBezTo>
                  <a:pt x="597506" y="165305"/>
                  <a:pt x="527099" y="94899"/>
                  <a:pt x="439541" y="94899"/>
                </a:cubicBezTo>
                <a:close/>
                <a:moveTo>
                  <a:pt x="439541" y="67819"/>
                </a:moveTo>
                <a:cubicBezTo>
                  <a:pt x="541541" y="67819"/>
                  <a:pt x="624585" y="150863"/>
                  <a:pt x="624585" y="252862"/>
                </a:cubicBezTo>
                <a:cubicBezTo>
                  <a:pt x="624585" y="354862"/>
                  <a:pt x="541541" y="437906"/>
                  <a:pt x="439541" y="437906"/>
                </a:cubicBezTo>
                <a:cubicBezTo>
                  <a:pt x="337541" y="437906"/>
                  <a:pt x="254496" y="354862"/>
                  <a:pt x="254496" y="252862"/>
                </a:cubicBezTo>
                <a:cubicBezTo>
                  <a:pt x="254496" y="150863"/>
                  <a:pt x="337541" y="67819"/>
                  <a:pt x="439541" y="67819"/>
                </a:cubicBezTo>
                <a:close/>
                <a:moveTo>
                  <a:pt x="441532" y="26202"/>
                </a:moveTo>
                <a:cubicBezTo>
                  <a:pt x="316444" y="26202"/>
                  <a:pt x="214016" y="127397"/>
                  <a:pt x="214016" y="252083"/>
                </a:cubicBezTo>
                <a:cubicBezTo>
                  <a:pt x="214016" y="376770"/>
                  <a:pt x="316444" y="478868"/>
                  <a:pt x="441532" y="478868"/>
                </a:cubicBezTo>
                <a:cubicBezTo>
                  <a:pt x="566621" y="478868"/>
                  <a:pt x="668142" y="376770"/>
                  <a:pt x="668142" y="252083"/>
                </a:cubicBezTo>
                <a:cubicBezTo>
                  <a:pt x="668142" y="127397"/>
                  <a:pt x="566621" y="26202"/>
                  <a:pt x="441532" y="26202"/>
                </a:cubicBezTo>
                <a:close/>
                <a:moveTo>
                  <a:pt x="441532" y="0"/>
                </a:moveTo>
                <a:cubicBezTo>
                  <a:pt x="573873" y="0"/>
                  <a:pt x="681739" y="102098"/>
                  <a:pt x="692616" y="232206"/>
                </a:cubicBezTo>
                <a:lnTo>
                  <a:pt x="815892" y="232206"/>
                </a:lnTo>
                <a:cubicBezTo>
                  <a:pt x="834021" y="232206"/>
                  <a:pt x="853056" y="239434"/>
                  <a:pt x="864839" y="252987"/>
                </a:cubicBezTo>
                <a:cubicBezTo>
                  <a:pt x="877530" y="265636"/>
                  <a:pt x="883875" y="284610"/>
                  <a:pt x="882968" y="303584"/>
                </a:cubicBezTo>
                <a:lnTo>
                  <a:pt x="825863" y="995684"/>
                </a:lnTo>
                <a:cubicBezTo>
                  <a:pt x="822237" y="1030018"/>
                  <a:pt x="793231" y="1056220"/>
                  <a:pt x="758786" y="1056220"/>
                </a:cubicBezTo>
                <a:lnTo>
                  <a:pt x="123372" y="1056220"/>
                </a:lnTo>
                <a:cubicBezTo>
                  <a:pt x="88928" y="1056220"/>
                  <a:pt x="59921" y="1030018"/>
                  <a:pt x="58109" y="995684"/>
                </a:cubicBezTo>
                <a:lnTo>
                  <a:pt x="97" y="303584"/>
                </a:lnTo>
                <a:cubicBezTo>
                  <a:pt x="-810" y="284610"/>
                  <a:pt x="4629" y="265636"/>
                  <a:pt x="17319" y="252987"/>
                </a:cubicBezTo>
                <a:cubicBezTo>
                  <a:pt x="30009" y="239434"/>
                  <a:pt x="47231" y="232206"/>
                  <a:pt x="66267" y="232206"/>
                </a:cubicBezTo>
                <a:lnTo>
                  <a:pt x="189542" y="232206"/>
                </a:lnTo>
                <a:cubicBezTo>
                  <a:pt x="200420" y="102098"/>
                  <a:pt x="308286" y="0"/>
                  <a:pt x="4415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83" name="Freeform 168">
            <a:extLst>
              <a:ext uri="{FF2B5EF4-FFF2-40B4-BE49-F238E27FC236}">
                <a16:creationId xmlns:a16="http://schemas.microsoft.com/office/drawing/2014/main" id="{2F1331FB-BA7D-4FD7-8498-F9944523C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986" y="5070201"/>
            <a:ext cx="39891" cy="901546"/>
          </a:xfrm>
          <a:custGeom>
            <a:avLst/>
            <a:gdLst>
              <a:gd name="T0" fmla="*/ 0 w 43"/>
              <a:gd name="T1" fmla="*/ 27 h 997"/>
              <a:gd name="T2" fmla="*/ 0 w 43"/>
              <a:gd name="T3" fmla="*/ 346 h 997"/>
              <a:gd name="T4" fmla="*/ 0 w 43"/>
              <a:gd name="T5" fmla="*/ 852 h 997"/>
              <a:gd name="T6" fmla="*/ 0 w 43"/>
              <a:gd name="T7" fmla="*/ 969 h 997"/>
              <a:gd name="T8" fmla="*/ 0 w 43"/>
              <a:gd name="T9" fmla="*/ 969 h 997"/>
              <a:gd name="T10" fmla="*/ 42 w 43"/>
              <a:gd name="T11" fmla="*/ 969 h 997"/>
              <a:gd name="T12" fmla="*/ 42 w 43"/>
              <a:gd name="T13" fmla="*/ 650 h 997"/>
              <a:gd name="T14" fmla="*/ 42 w 43"/>
              <a:gd name="T15" fmla="*/ 144 h 997"/>
              <a:gd name="T16" fmla="*/ 42 w 43"/>
              <a:gd name="T17" fmla="*/ 27 h 997"/>
              <a:gd name="T18" fmla="*/ 42 w 43"/>
              <a:gd name="T19" fmla="*/ 27 h 997"/>
              <a:gd name="T20" fmla="*/ 0 w 43"/>
              <a:gd name="T21" fmla="*/ 27 h 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997">
                <a:moveTo>
                  <a:pt x="0" y="27"/>
                </a:moveTo>
                <a:lnTo>
                  <a:pt x="0" y="346"/>
                </a:lnTo>
                <a:lnTo>
                  <a:pt x="0" y="852"/>
                </a:lnTo>
                <a:lnTo>
                  <a:pt x="0" y="969"/>
                </a:lnTo>
                <a:lnTo>
                  <a:pt x="0" y="969"/>
                </a:lnTo>
                <a:cubicBezTo>
                  <a:pt x="0" y="996"/>
                  <a:pt x="42" y="996"/>
                  <a:pt x="42" y="969"/>
                </a:cubicBezTo>
                <a:lnTo>
                  <a:pt x="42" y="650"/>
                </a:lnTo>
                <a:lnTo>
                  <a:pt x="42" y="144"/>
                </a:lnTo>
                <a:lnTo>
                  <a:pt x="42" y="27"/>
                </a:lnTo>
                <a:lnTo>
                  <a:pt x="42" y="27"/>
                </a:lnTo>
                <a:cubicBezTo>
                  <a:pt x="42" y="0"/>
                  <a:pt x="0" y="0"/>
                  <a:pt x="0" y="2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84" name="Freeform 169">
            <a:extLst>
              <a:ext uri="{FF2B5EF4-FFF2-40B4-BE49-F238E27FC236}">
                <a16:creationId xmlns:a16="http://schemas.microsoft.com/office/drawing/2014/main" id="{E9F961A2-889D-4FDC-B9B0-D346E5F18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9647" y="10252096"/>
            <a:ext cx="1081056" cy="949415"/>
          </a:xfrm>
          <a:custGeom>
            <a:avLst/>
            <a:gdLst>
              <a:gd name="T0" fmla="*/ 1149 w 1194"/>
              <a:gd name="T1" fmla="*/ 384 h 1050"/>
              <a:gd name="T2" fmla="*/ 1108 w 1194"/>
              <a:gd name="T3" fmla="*/ 496 h 1050"/>
              <a:gd name="T4" fmla="*/ 1108 w 1194"/>
              <a:gd name="T5" fmla="*/ 496 h 1050"/>
              <a:gd name="T6" fmla="*/ 652 w 1194"/>
              <a:gd name="T7" fmla="*/ 1003 h 1050"/>
              <a:gd name="T8" fmla="*/ 614 w 1194"/>
              <a:gd name="T9" fmla="*/ 1021 h 1050"/>
              <a:gd name="T10" fmla="*/ 576 w 1194"/>
              <a:gd name="T11" fmla="*/ 1005 h 1050"/>
              <a:gd name="T12" fmla="*/ 322 w 1194"/>
              <a:gd name="T13" fmla="*/ 578 h 1050"/>
              <a:gd name="T14" fmla="*/ 349 w 1194"/>
              <a:gd name="T15" fmla="*/ 563 h 1050"/>
              <a:gd name="T16" fmla="*/ 464 w 1194"/>
              <a:gd name="T17" fmla="*/ 686 h 1050"/>
              <a:gd name="T18" fmla="*/ 478 w 1194"/>
              <a:gd name="T19" fmla="*/ 695 h 1050"/>
              <a:gd name="T20" fmla="*/ 491 w 1194"/>
              <a:gd name="T21" fmla="*/ 686 h 1050"/>
              <a:gd name="T22" fmla="*/ 607 w 1194"/>
              <a:gd name="T23" fmla="*/ 550 h 1050"/>
              <a:gd name="T24" fmla="*/ 639 w 1194"/>
              <a:gd name="T25" fmla="*/ 578 h 1050"/>
              <a:gd name="T26" fmla="*/ 858 w 1194"/>
              <a:gd name="T27" fmla="*/ 578 h 1050"/>
              <a:gd name="T28" fmla="*/ 873 w 1194"/>
              <a:gd name="T29" fmla="*/ 563 h 1050"/>
              <a:gd name="T30" fmla="*/ 639 w 1194"/>
              <a:gd name="T31" fmla="*/ 548 h 1050"/>
              <a:gd name="T32" fmla="*/ 636 w 1194"/>
              <a:gd name="T33" fmla="*/ 545 h 1050"/>
              <a:gd name="T34" fmla="*/ 609 w 1194"/>
              <a:gd name="T35" fmla="*/ 385 h 1050"/>
              <a:gd name="T36" fmla="*/ 596 w 1194"/>
              <a:gd name="T37" fmla="*/ 373 h 1050"/>
              <a:gd name="T38" fmla="*/ 477 w 1194"/>
              <a:gd name="T39" fmla="*/ 642 h 1050"/>
              <a:gd name="T40" fmla="*/ 404 w 1194"/>
              <a:gd name="T41" fmla="*/ 469 h 1050"/>
              <a:gd name="T42" fmla="*/ 391 w 1194"/>
              <a:gd name="T43" fmla="*/ 460 h 1050"/>
              <a:gd name="T44" fmla="*/ 322 w 1194"/>
              <a:gd name="T45" fmla="*/ 548 h 1050"/>
              <a:gd name="T46" fmla="*/ 123 w 1194"/>
              <a:gd name="T47" fmla="*/ 548 h 1050"/>
              <a:gd name="T48" fmla="*/ 80 w 1194"/>
              <a:gd name="T49" fmla="*/ 496 h 1050"/>
              <a:gd name="T50" fmla="*/ 40 w 1194"/>
              <a:gd name="T51" fmla="*/ 372 h 1050"/>
              <a:gd name="T52" fmla="*/ 261 w 1194"/>
              <a:gd name="T53" fmla="*/ 51 h 1050"/>
              <a:gd name="T54" fmla="*/ 582 w 1194"/>
              <a:gd name="T55" fmla="*/ 272 h 1050"/>
              <a:gd name="T56" fmla="*/ 608 w 1194"/>
              <a:gd name="T57" fmla="*/ 272 h 1050"/>
              <a:gd name="T58" fmla="*/ 933 w 1194"/>
              <a:gd name="T59" fmla="*/ 51 h 1050"/>
              <a:gd name="T60" fmla="*/ 938 w 1194"/>
              <a:gd name="T61" fmla="*/ 23 h 1050"/>
              <a:gd name="T62" fmla="*/ 595 w 1194"/>
              <a:gd name="T63" fmla="*/ 236 h 1050"/>
              <a:gd name="T64" fmla="*/ 255 w 1194"/>
              <a:gd name="T65" fmla="*/ 22 h 1050"/>
              <a:gd name="T66" fmla="*/ 10 w 1194"/>
              <a:gd name="T67" fmla="*/ 374 h 1050"/>
              <a:gd name="T68" fmla="*/ 58 w 1194"/>
              <a:gd name="T69" fmla="*/ 514 h 1050"/>
              <a:gd name="T70" fmla="*/ 86 w 1194"/>
              <a:gd name="T71" fmla="*/ 548 h 1050"/>
              <a:gd name="T72" fmla="*/ 25 w 1194"/>
              <a:gd name="T73" fmla="*/ 548 h 1050"/>
              <a:gd name="T74" fmla="*/ 10 w 1194"/>
              <a:gd name="T75" fmla="*/ 563 h 1050"/>
              <a:gd name="T76" fmla="*/ 110 w 1194"/>
              <a:gd name="T77" fmla="*/ 578 h 1050"/>
              <a:gd name="T78" fmla="*/ 124 w 1194"/>
              <a:gd name="T79" fmla="*/ 595 h 1050"/>
              <a:gd name="T80" fmla="*/ 555 w 1194"/>
              <a:gd name="T81" fmla="*/ 1026 h 1050"/>
              <a:gd name="T82" fmla="*/ 613 w 1194"/>
              <a:gd name="T83" fmla="*/ 1049 h 1050"/>
              <a:gd name="T84" fmla="*/ 614 w 1194"/>
              <a:gd name="T85" fmla="*/ 1049 h 1050"/>
              <a:gd name="T86" fmla="*/ 1080 w 1194"/>
              <a:gd name="T87" fmla="*/ 582 h 1050"/>
              <a:gd name="T88" fmla="*/ 1132 w 1194"/>
              <a:gd name="T89" fmla="*/ 513 h 1050"/>
              <a:gd name="T90" fmla="*/ 1178 w 1194"/>
              <a:gd name="T91" fmla="*/ 386 h 1050"/>
              <a:gd name="T92" fmla="*/ 938 w 1194"/>
              <a:gd name="T93" fmla="*/ 2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94" h="1050">
                <a:moveTo>
                  <a:pt x="1149" y="384"/>
                </a:moveTo>
                <a:lnTo>
                  <a:pt x="1149" y="384"/>
                </a:lnTo>
                <a:cubicBezTo>
                  <a:pt x="1144" y="429"/>
                  <a:pt x="1131" y="465"/>
                  <a:pt x="1108" y="496"/>
                </a:cubicBezTo>
                <a:lnTo>
                  <a:pt x="1108" y="496"/>
                </a:lnTo>
                <a:lnTo>
                  <a:pt x="1108" y="496"/>
                </a:lnTo>
                <a:lnTo>
                  <a:pt x="1108" y="496"/>
                </a:lnTo>
                <a:cubicBezTo>
                  <a:pt x="1108" y="497"/>
                  <a:pt x="1075" y="543"/>
                  <a:pt x="1058" y="563"/>
                </a:cubicBezTo>
                <a:lnTo>
                  <a:pt x="652" y="1003"/>
                </a:lnTo>
                <a:lnTo>
                  <a:pt x="652" y="1003"/>
                </a:lnTo>
                <a:cubicBezTo>
                  <a:pt x="642" y="1014"/>
                  <a:pt x="629" y="1020"/>
                  <a:pt x="614" y="1021"/>
                </a:cubicBezTo>
                <a:lnTo>
                  <a:pt x="614" y="1021"/>
                </a:lnTo>
                <a:cubicBezTo>
                  <a:pt x="599" y="1020"/>
                  <a:pt x="586" y="1015"/>
                  <a:pt x="576" y="1005"/>
                </a:cubicBezTo>
                <a:lnTo>
                  <a:pt x="148" y="578"/>
                </a:lnTo>
                <a:lnTo>
                  <a:pt x="322" y="578"/>
                </a:lnTo>
                <a:lnTo>
                  <a:pt x="322" y="578"/>
                </a:lnTo>
                <a:cubicBezTo>
                  <a:pt x="333" y="578"/>
                  <a:pt x="343" y="572"/>
                  <a:pt x="349" y="563"/>
                </a:cubicBezTo>
                <a:lnTo>
                  <a:pt x="387" y="505"/>
                </a:lnTo>
                <a:lnTo>
                  <a:pt x="464" y="686"/>
                </a:lnTo>
                <a:lnTo>
                  <a:pt x="464" y="686"/>
                </a:lnTo>
                <a:cubicBezTo>
                  <a:pt x="467" y="690"/>
                  <a:pt x="472" y="695"/>
                  <a:pt x="478" y="695"/>
                </a:cubicBezTo>
                <a:lnTo>
                  <a:pt x="478" y="695"/>
                </a:lnTo>
                <a:cubicBezTo>
                  <a:pt x="485" y="694"/>
                  <a:pt x="489" y="690"/>
                  <a:pt x="491" y="686"/>
                </a:cubicBezTo>
                <a:lnTo>
                  <a:pt x="589" y="441"/>
                </a:lnTo>
                <a:lnTo>
                  <a:pt x="607" y="550"/>
                </a:lnTo>
                <a:lnTo>
                  <a:pt x="607" y="550"/>
                </a:lnTo>
                <a:cubicBezTo>
                  <a:pt x="610" y="566"/>
                  <a:pt x="623" y="578"/>
                  <a:pt x="639" y="578"/>
                </a:cubicBezTo>
                <a:lnTo>
                  <a:pt x="858" y="578"/>
                </a:lnTo>
                <a:lnTo>
                  <a:pt x="858" y="578"/>
                </a:lnTo>
                <a:cubicBezTo>
                  <a:pt x="866" y="578"/>
                  <a:pt x="873" y="571"/>
                  <a:pt x="873" y="563"/>
                </a:cubicBezTo>
                <a:lnTo>
                  <a:pt x="873" y="563"/>
                </a:lnTo>
                <a:cubicBezTo>
                  <a:pt x="873" y="555"/>
                  <a:pt x="866" y="548"/>
                  <a:pt x="858" y="548"/>
                </a:cubicBezTo>
                <a:lnTo>
                  <a:pt x="639" y="548"/>
                </a:lnTo>
                <a:lnTo>
                  <a:pt x="639" y="548"/>
                </a:lnTo>
                <a:cubicBezTo>
                  <a:pt x="638" y="548"/>
                  <a:pt x="636" y="546"/>
                  <a:pt x="636" y="545"/>
                </a:cubicBezTo>
                <a:lnTo>
                  <a:pt x="609" y="385"/>
                </a:lnTo>
                <a:lnTo>
                  <a:pt x="609" y="385"/>
                </a:lnTo>
                <a:cubicBezTo>
                  <a:pt x="608" y="379"/>
                  <a:pt x="602" y="374"/>
                  <a:pt x="596" y="373"/>
                </a:cubicBezTo>
                <a:lnTo>
                  <a:pt x="596" y="373"/>
                </a:lnTo>
                <a:cubicBezTo>
                  <a:pt x="590" y="372"/>
                  <a:pt x="584" y="376"/>
                  <a:pt x="581" y="382"/>
                </a:cubicBezTo>
                <a:lnTo>
                  <a:pt x="477" y="642"/>
                </a:lnTo>
                <a:lnTo>
                  <a:pt x="404" y="469"/>
                </a:lnTo>
                <a:lnTo>
                  <a:pt x="404" y="469"/>
                </a:lnTo>
                <a:cubicBezTo>
                  <a:pt x="401" y="465"/>
                  <a:pt x="397" y="462"/>
                  <a:pt x="391" y="460"/>
                </a:cubicBezTo>
                <a:lnTo>
                  <a:pt x="391" y="460"/>
                </a:lnTo>
                <a:cubicBezTo>
                  <a:pt x="386" y="460"/>
                  <a:pt x="381" y="462"/>
                  <a:pt x="378" y="467"/>
                </a:cubicBezTo>
                <a:lnTo>
                  <a:pt x="322" y="548"/>
                </a:lnTo>
                <a:lnTo>
                  <a:pt x="123" y="548"/>
                </a:lnTo>
                <a:lnTo>
                  <a:pt x="123" y="548"/>
                </a:lnTo>
                <a:cubicBezTo>
                  <a:pt x="102" y="523"/>
                  <a:pt x="80" y="496"/>
                  <a:pt x="80" y="496"/>
                </a:cubicBezTo>
                <a:lnTo>
                  <a:pt x="80" y="496"/>
                </a:lnTo>
                <a:cubicBezTo>
                  <a:pt x="57" y="465"/>
                  <a:pt x="43" y="424"/>
                  <a:pt x="40" y="372"/>
                </a:cubicBezTo>
                <a:lnTo>
                  <a:pt x="40" y="372"/>
                </a:lnTo>
                <a:cubicBezTo>
                  <a:pt x="30" y="217"/>
                  <a:pt x="127" y="76"/>
                  <a:pt x="261" y="51"/>
                </a:cubicBezTo>
                <a:lnTo>
                  <a:pt x="261" y="51"/>
                </a:lnTo>
                <a:cubicBezTo>
                  <a:pt x="374" y="29"/>
                  <a:pt x="481" y="104"/>
                  <a:pt x="582" y="272"/>
                </a:cubicBezTo>
                <a:lnTo>
                  <a:pt x="582" y="272"/>
                </a:lnTo>
                <a:cubicBezTo>
                  <a:pt x="587" y="281"/>
                  <a:pt x="602" y="281"/>
                  <a:pt x="608" y="272"/>
                </a:cubicBezTo>
                <a:lnTo>
                  <a:pt x="608" y="272"/>
                </a:lnTo>
                <a:cubicBezTo>
                  <a:pt x="707" y="106"/>
                  <a:pt x="816" y="32"/>
                  <a:pt x="933" y="51"/>
                </a:cubicBezTo>
                <a:lnTo>
                  <a:pt x="933" y="51"/>
                </a:lnTo>
                <a:cubicBezTo>
                  <a:pt x="1086" y="77"/>
                  <a:pt x="1163" y="241"/>
                  <a:pt x="1149" y="384"/>
                </a:cubicBezTo>
                <a:close/>
                <a:moveTo>
                  <a:pt x="938" y="23"/>
                </a:moveTo>
                <a:lnTo>
                  <a:pt x="938" y="23"/>
                </a:lnTo>
                <a:cubicBezTo>
                  <a:pt x="813" y="2"/>
                  <a:pt x="697" y="73"/>
                  <a:pt x="595" y="236"/>
                </a:cubicBezTo>
                <a:lnTo>
                  <a:pt x="595" y="236"/>
                </a:lnTo>
                <a:cubicBezTo>
                  <a:pt x="491" y="73"/>
                  <a:pt x="374" y="0"/>
                  <a:pt x="255" y="22"/>
                </a:cubicBezTo>
                <a:lnTo>
                  <a:pt x="255" y="22"/>
                </a:lnTo>
                <a:cubicBezTo>
                  <a:pt x="107" y="50"/>
                  <a:pt x="0" y="205"/>
                  <a:pt x="10" y="374"/>
                </a:cubicBezTo>
                <a:lnTo>
                  <a:pt x="10" y="374"/>
                </a:lnTo>
                <a:cubicBezTo>
                  <a:pt x="15" y="432"/>
                  <a:pt x="30" y="478"/>
                  <a:pt x="58" y="514"/>
                </a:cubicBezTo>
                <a:lnTo>
                  <a:pt x="58" y="514"/>
                </a:lnTo>
                <a:cubicBezTo>
                  <a:pt x="58" y="514"/>
                  <a:pt x="70" y="530"/>
                  <a:pt x="86" y="548"/>
                </a:cubicBezTo>
                <a:lnTo>
                  <a:pt x="25" y="548"/>
                </a:lnTo>
                <a:lnTo>
                  <a:pt x="25" y="548"/>
                </a:lnTo>
                <a:cubicBezTo>
                  <a:pt x="16" y="548"/>
                  <a:pt x="10" y="555"/>
                  <a:pt x="10" y="563"/>
                </a:cubicBezTo>
                <a:lnTo>
                  <a:pt x="10" y="563"/>
                </a:lnTo>
                <a:cubicBezTo>
                  <a:pt x="10" y="571"/>
                  <a:pt x="16" y="578"/>
                  <a:pt x="25" y="578"/>
                </a:cubicBezTo>
                <a:lnTo>
                  <a:pt x="110" y="578"/>
                </a:lnTo>
                <a:lnTo>
                  <a:pt x="110" y="578"/>
                </a:lnTo>
                <a:cubicBezTo>
                  <a:pt x="115" y="584"/>
                  <a:pt x="120" y="590"/>
                  <a:pt x="124" y="595"/>
                </a:cubicBezTo>
                <a:lnTo>
                  <a:pt x="555" y="1026"/>
                </a:lnTo>
                <a:lnTo>
                  <a:pt x="555" y="1026"/>
                </a:lnTo>
                <a:cubicBezTo>
                  <a:pt x="571" y="1041"/>
                  <a:pt x="591" y="1049"/>
                  <a:pt x="613" y="1049"/>
                </a:cubicBezTo>
                <a:lnTo>
                  <a:pt x="613" y="1049"/>
                </a:lnTo>
                <a:cubicBezTo>
                  <a:pt x="614" y="1049"/>
                  <a:pt x="614" y="1049"/>
                  <a:pt x="614" y="1049"/>
                </a:cubicBezTo>
                <a:lnTo>
                  <a:pt x="614" y="1049"/>
                </a:lnTo>
                <a:cubicBezTo>
                  <a:pt x="637" y="1049"/>
                  <a:pt x="658" y="1040"/>
                  <a:pt x="673" y="1023"/>
                </a:cubicBezTo>
                <a:lnTo>
                  <a:pt x="1080" y="582"/>
                </a:lnTo>
                <a:lnTo>
                  <a:pt x="1080" y="582"/>
                </a:lnTo>
                <a:cubicBezTo>
                  <a:pt x="1098" y="561"/>
                  <a:pt x="1131" y="515"/>
                  <a:pt x="1132" y="513"/>
                </a:cubicBezTo>
                <a:lnTo>
                  <a:pt x="1132" y="513"/>
                </a:lnTo>
                <a:cubicBezTo>
                  <a:pt x="1158" y="478"/>
                  <a:pt x="1172" y="436"/>
                  <a:pt x="1178" y="386"/>
                </a:cubicBezTo>
                <a:lnTo>
                  <a:pt x="1178" y="386"/>
                </a:lnTo>
                <a:cubicBezTo>
                  <a:pt x="1193" y="230"/>
                  <a:pt x="1108" y="51"/>
                  <a:pt x="938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85" name="Freeform 170">
            <a:extLst>
              <a:ext uri="{FF2B5EF4-FFF2-40B4-BE49-F238E27FC236}">
                <a16:creationId xmlns:a16="http://schemas.microsoft.com/office/drawing/2014/main" id="{5C5EED8D-92E8-45D1-BCA4-53089385C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986" y="10284011"/>
            <a:ext cx="39891" cy="901546"/>
          </a:xfrm>
          <a:custGeom>
            <a:avLst/>
            <a:gdLst>
              <a:gd name="T0" fmla="*/ 0 w 43"/>
              <a:gd name="T1" fmla="*/ 27 h 997"/>
              <a:gd name="T2" fmla="*/ 0 w 43"/>
              <a:gd name="T3" fmla="*/ 346 h 997"/>
              <a:gd name="T4" fmla="*/ 0 w 43"/>
              <a:gd name="T5" fmla="*/ 852 h 997"/>
              <a:gd name="T6" fmla="*/ 0 w 43"/>
              <a:gd name="T7" fmla="*/ 969 h 997"/>
              <a:gd name="T8" fmla="*/ 0 w 43"/>
              <a:gd name="T9" fmla="*/ 969 h 997"/>
              <a:gd name="T10" fmla="*/ 42 w 43"/>
              <a:gd name="T11" fmla="*/ 969 h 997"/>
              <a:gd name="T12" fmla="*/ 42 w 43"/>
              <a:gd name="T13" fmla="*/ 650 h 997"/>
              <a:gd name="T14" fmla="*/ 42 w 43"/>
              <a:gd name="T15" fmla="*/ 144 h 997"/>
              <a:gd name="T16" fmla="*/ 42 w 43"/>
              <a:gd name="T17" fmla="*/ 27 h 997"/>
              <a:gd name="T18" fmla="*/ 42 w 43"/>
              <a:gd name="T19" fmla="*/ 27 h 997"/>
              <a:gd name="T20" fmla="*/ 0 w 43"/>
              <a:gd name="T21" fmla="*/ 27 h 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997">
                <a:moveTo>
                  <a:pt x="0" y="27"/>
                </a:moveTo>
                <a:lnTo>
                  <a:pt x="0" y="346"/>
                </a:lnTo>
                <a:lnTo>
                  <a:pt x="0" y="852"/>
                </a:lnTo>
                <a:lnTo>
                  <a:pt x="0" y="969"/>
                </a:lnTo>
                <a:lnTo>
                  <a:pt x="0" y="969"/>
                </a:lnTo>
                <a:cubicBezTo>
                  <a:pt x="0" y="996"/>
                  <a:pt x="42" y="996"/>
                  <a:pt x="42" y="969"/>
                </a:cubicBezTo>
                <a:lnTo>
                  <a:pt x="42" y="650"/>
                </a:lnTo>
                <a:lnTo>
                  <a:pt x="42" y="144"/>
                </a:lnTo>
                <a:lnTo>
                  <a:pt x="42" y="27"/>
                </a:lnTo>
                <a:lnTo>
                  <a:pt x="42" y="27"/>
                </a:lnTo>
                <a:cubicBezTo>
                  <a:pt x="42" y="0"/>
                  <a:pt x="0" y="0"/>
                  <a:pt x="0" y="2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86" name="Freeform 171">
            <a:extLst>
              <a:ext uri="{FF2B5EF4-FFF2-40B4-BE49-F238E27FC236}">
                <a16:creationId xmlns:a16="http://schemas.microsoft.com/office/drawing/2014/main" id="{F202269A-AC97-4706-829C-732AA8462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89787" y="5070201"/>
            <a:ext cx="39891" cy="901546"/>
          </a:xfrm>
          <a:custGeom>
            <a:avLst/>
            <a:gdLst>
              <a:gd name="T0" fmla="*/ 0 w 43"/>
              <a:gd name="T1" fmla="*/ 27 h 997"/>
              <a:gd name="T2" fmla="*/ 0 w 43"/>
              <a:gd name="T3" fmla="*/ 346 h 997"/>
              <a:gd name="T4" fmla="*/ 0 w 43"/>
              <a:gd name="T5" fmla="*/ 852 h 997"/>
              <a:gd name="T6" fmla="*/ 0 w 43"/>
              <a:gd name="T7" fmla="*/ 969 h 997"/>
              <a:gd name="T8" fmla="*/ 0 w 43"/>
              <a:gd name="T9" fmla="*/ 969 h 997"/>
              <a:gd name="T10" fmla="*/ 42 w 43"/>
              <a:gd name="T11" fmla="*/ 969 h 997"/>
              <a:gd name="T12" fmla="*/ 42 w 43"/>
              <a:gd name="T13" fmla="*/ 650 h 997"/>
              <a:gd name="T14" fmla="*/ 42 w 43"/>
              <a:gd name="T15" fmla="*/ 144 h 997"/>
              <a:gd name="T16" fmla="*/ 42 w 43"/>
              <a:gd name="T17" fmla="*/ 27 h 997"/>
              <a:gd name="T18" fmla="*/ 42 w 43"/>
              <a:gd name="T19" fmla="*/ 27 h 997"/>
              <a:gd name="T20" fmla="*/ 0 w 43"/>
              <a:gd name="T21" fmla="*/ 27 h 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997">
                <a:moveTo>
                  <a:pt x="0" y="27"/>
                </a:moveTo>
                <a:lnTo>
                  <a:pt x="0" y="346"/>
                </a:lnTo>
                <a:lnTo>
                  <a:pt x="0" y="852"/>
                </a:lnTo>
                <a:lnTo>
                  <a:pt x="0" y="969"/>
                </a:lnTo>
                <a:lnTo>
                  <a:pt x="0" y="969"/>
                </a:lnTo>
                <a:cubicBezTo>
                  <a:pt x="0" y="996"/>
                  <a:pt x="42" y="996"/>
                  <a:pt x="42" y="969"/>
                </a:cubicBezTo>
                <a:lnTo>
                  <a:pt x="42" y="650"/>
                </a:lnTo>
                <a:lnTo>
                  <a:pt x="42" y="144"/>
                </a:lnTo>
                <a:lnTo>
                  <a:pt x="42" y="27"/>
                </a:lnTo>
                <a:lnTo>
                  <a:pt x="42" y="27"/>
                </a:lnTo>
                <a:cubicBezTo>
                  <a:pt x="42" y="0"/>
                  <a:pt x="0" y="0"/>
                  <a:pt x="0" y="2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02E2E589-BBD7-4874-82CF-53430D954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04932" y="5134027"/>
            <a:ext cx="1056220" cy="772990"/>
          </a:xfrm>
          <a:custGeom>
            <a:avLst/>
            <a:gdLst>
              <a:gd name="connsiteX0" fmla="*/ 764966 w 1056220"/>
              <a:gd name="connsiteY0" fmla="*/ 468078 h 772990"/>
              <a:gd name="connsiteX1" fmla="*/ 774510 w 1056220"/>
              <a:gd name="connsiteY1" fmla="*/ 472126 h 772990"/>
              <a:gd name="connsiteX2" fmla="*/ 857222 w 1056220"/>
              <a:gd name="connsiteY2" fmla="*/ 553998 h 772990"/>
              <a:gd name="connsiteX3" fmla="*/ 939934 w 1056220"/>
              <a:gd name="connsiteY3" fmla="*/ 472126 h 772990"/>
              <a:gd name="connsiteX4" fmla="*/ 959020 w 1056220"/>
              <a:gd name="connsiteY4" fmla="*/ 472126 h 772990"/>
              <a:gd name="connsiteX5" fmla="*/ 959020 w 1056220"/>
              <a:gd name="connsiteY5" fmla="*/ 490120 h 772990"/>
              <a:gd name="connsiteX6" fmla="*/ 876308 w 1056220"/>
              <a:gd name="connsiteY6" fmla="*/ 572891 h 772990"/>
              <a:gd name="connsiteX7" fmla="*/ 959020 w 1056220"/>
              <a:gd name="connsiteY7" fmla="*/ 654762 h 772990"/>
              <a:gd name="connsiteX8" fmla="*/ 959020 w 1056220"/>
              <a:gd name="connsiteY8" fmla="*/ 673656 h 772990"/>
              <a:gd name="connsiteX9" fmla="*/ 949932 w 1056220"/>
              <a:gd name="connsiteY9" fmla="*/ 677255 h 772990"/>
              <a:gd name="connsiteX10" fmla="*/ 939934 w 1056220"/>
              <a:gd name="connsiteY10" fmla="*/ 673656 h 772990"/>
              <a:gd name="connsiteX11" fmla="*/ 857222 w 1056220"/>
              <a:gd name="connsiteY11" fmla="*/ 590885 h 772990"/>
              <a:gd name="connsiteX12" fmla="*/ 774510 w 1056220"/>
              <a:gd name="connsiteY12" fmla="*/ 673656 h 772990"/>
              <a:gd name="connsiteX13" fmla="*/ 764512 w 1056220"/>
              <a:gd name="connsiteY13" fmla="*/ 677255 h 772990"/>
              <a:gd name="connsiteX14" fmla="*/ 755422 w 1056220"/>
              <a:gd name="connsiteY14" fmla="*/ 673656 h 772990"/>
              <a:gd name="connsiteX15" fmla="*/ 755422 w 1056220"/>
              <a:gd name="connsiteY15" fmla="*/ 654762 h 772990"/>
              <a:gd name="connsiteX16" fmla="*/ 839044 w 1056220"/>
              <a:gd name="connsiteY16" fmla="*/ 572891 h 772990"/>
              <a:gd name="connsiteX17" fmla="*/ 755422 w 1056220"/>
              <a:gd name="connsiteY17" fmla="*/ 490120 h 772990"/>
              <a:gd name="connsiteX18" fmla="*/ 755422 w 1056220"/>
              <a:gd name="connsiteY18" fmla="*/ 472126 h 772990"/>
              <a:gd name="connsiteX19" fmla="*/ 764966 w 1056220"/>
              <a:gd name="connsiteY19" fmla="*/ 468078 h 772990"/>
              <a:gd name="connsiteX20" fmla="*/ 38888 w 1056220"/>
              <a:gd name="connsiteY20" fmla="*/ 464201 h 772990"/>
              <a:gd name="connsiteX21" fmla="*/ 26228 w 1056220"/>
              <a:gd name="connsiteY21" fmla="*/ 477745 h 772990"/>
              <a:gd name="connsiteX22" fmla="*/ 217940 w 1056220"/>
              <a:gd name="connsiteY22" fmla="*/ 669158 h 772990"/>
              <a:gd name="connsiteX23" fmla="*/ 681842 w 1056220"/>
              <a:gd name="connsiteY23" fmla="*/ 669158 h 772990"/>
              <a:gd name="connsiteX24" fmla="*/ 656522 w 1056220"/>
              <a:gd name="connsiteY24" fmla="*/ 573451 h 772990"/>
              <a:gd name="connsiteX25" fmla="*/ 689076 w 1056220"/>
              <a:gd name="connsiteY25" fmla="*/ 464201 h 772990"/>
              <a:gd name="connsiteX26" fmla="*/ 467524 w 1056220"/>
              <a:gd name="connsiteY26" fmla="*/ 464201 h 772990"/>
              <a:gd name="connsiteX27" fmla="*/ 434066 w 1056220"/>
              <a:gd name="connsiteY27" fmla="*/ 483162 h 772990"/>
              <a:gd name="connsiteX28" fmla="*/ 401512 w 1056220"/>
              <a:gd name="connsiteY28" fmla="*/ 490385 h 772990"/>
              <a:gd name="connsiteX29" fmla="*/ 366244 w 1056220"/>
              <a:gd name="connsiteY29" fmla="*/ 480454 h 772990"/>
              <a:gd name="connsiteX30" fmla="*/ 341828 w 1056220"/>
              <a:gd name="connsiteY30" fmla="*/ 464201 h 772990"/>
              <a:gd name="connsiteX31" fmla="*/ 856372 w 1056220"/>
              <a:gd name="connsiteY31" fmla="*/ 400096 h 772990"/>
              <a:gd name="connsiteX32" fmla="*/ 682746 w 1056220"/>
              <a:gd name="connsiteY32" fmla="*/ 573451 h 772990"/>
              <a:gd name="connsiteX33" fmla="*/ 856372 w 1056220"/>
              <a:gd name="connsiteY33" fmla="*/ 746807 h 772990"/>
              <a:gd name="connsiteX34" fmla="*/ 1029996 w 1056220"/>
              <a:gd name="connsiteY34" fmla="*/ 573451 h 772990"/>
              <a:gd name="connsiteX35" fmla="*/ 856372 w 1056220"/>
              <a:gd name="connsiteY35" fmla="*/ 400096 h 772990"/>
              <a:gd name="connsiteX36" fmla="*/ 12680 w 1056220"/>
              <a:gd name="connsiteY36" fmla="*/ 386946 h 772990"/>
              <a:gd name="connsiteX37" fmla="*/ 192942 w 1056220"/>
              <a:gd name="connsiteY37" fmla="*/ 386946 h 772990"/>
              <a:gd name="connsiteX38" fmla="*/ 206530 w 1056220"/>
              <a:gd name="connsiteY38" fmla="*/ 399977 h 772990"/>
              <a:gd name="connsiteX39" fmla="*/ 192942 w 1056220"/>
              <a:gd name="connsiteY39" fmla="*/ 413940 h 772990"/>
              <a:gd name="connsiteX40" fmla="*/ 12680 w 1056220"/>
              <a:gd name="connsiteY40" fmla="*/ 413940 h 772990"/>
              <a:gd name="connsiteX41" fmla="*/ 0 w 1056220"/>
              <a:gd name="connsiteY41" fmla="*/ 399977 h 772990"/>
              <a:gd name="connsiteX42" fmla="*/ 12680 w 1056220"/>
              <a:gd name="connsiteY42" fmla="*/ 386946 h 772990"/>
              <a:gd name="connsiteX43" fmla="*/ 236930 w 1056220"/>
              <a:gd name="connsiteY43" fmla="*/ 361272 h 772990"/>
              <a:gd name="connsiteX44" fmla="*/ 379808 w 1056220"/>
              <a:gd name="connsiteY44" fmla="*/ 457881 h 772990"/>
              <a:gd name="connsiteX45" fmla="*/ 421406 w 1056220"/>
              <a:gd name="connsiteY45" fmla="*/ 459687 h 772990"/>
              <a:gd name="connsiteX46" fmla="*/ 604074 w 1056220"/>
              <a:gd name="connsiteY46" fmla="*/ 361272 h 772990"/>
              <a:gd name="connsiteX47" fmla="*/ 12664 w 1056220"/>
              <a:gd name="connsiteY47" fmla="*/ 335088 h 772990"/>
              <a:gd name="connsiteX48" fmla="*/ 914246 w 1056220"/>
              <a:gd name="connsiteY48" fmla="*/ 335088 h 772990"/>
              <a:gd name="connsiteX49" fmla="*/ 927810 w 1056220"/>
              <a:gd name="connsiteY49" fmla="*/ 348631 h 772990"/>
              <a:gd name="connsiteX50" fmla="*/ 914246 w 1056220"/>
              <a:gd name="connsiteY50" fmla="*/ 361272 h 772990"/>
              <a:gd name="connsiteX51" fmla="*/ 660140 w 1056220"/>
              <a:gd name="connsiteY51" fmla="*/ 361272 h 772990"/>
              <a:gd name="connsiteX52" fmla="*/ 517260 w 1056220"/>
              <a:gd name="connsiteY52" fmla="*/ 438017 h 772990"/>
              <a:gd name="connsiteX53" fmla="*/ 709876 w 1056220"/>
              <a:gd name="connsiteY53" fmla="*/ 438017 h 772990"/>
              <a:gd name="connsiteX54" fmla="*/ 738814 w 1056220"/>
              <a:gd name="connsiteY54" fmla="*/ 412736 h 772990"/>
              <a:gd name="connsiteX55" fmla="*/ 656522 w 1056220"/>
              <a:gd name="connsiteY55" fmla="*/ 412736 h 772990"/>
              <a:gd name="connsiteX56" fmla="*/ 643862 w 1056220"/>
              <a:gd name="connsiteY56" fmla="*/ 399193 h 772990"/>
              <a:gd name="connsiteX57" fmla="*/ 656522 w 1056220"/>
              <a:gd name="connsiteY57" fmla="*/ 386553 h 772990"/>
              <a:gd name="connsiteX58" fmla="*/ 784028 w 1056220"/>
              <a:gd name="connsiteY58" fmla="*/ 386553 h 772990"/>
              <a:gd name="connsiteX59" fmla="*/ 785836 w 1056220"/>
              <a:gd name="connsiteY59" fmla="*/ 387455 h 772990"/>
              <a:gd name="connsiteX60" fmla="*/ 856372 w 1056220"/>
              <a:gd name="connsiteY60" fmla="*/ 373912 h 772990"/>
              <a:gd name="connsiteX61" fmla="*/ 1056220 w 1056220"/>
              <a:gd name="connsiteY61" fmla="*/ 573451 h 772990"/>
              <a:gd name="connsiteX62" fmla="*/ 856372 w 1056220"/>
              <a:gd name="connsiteY62" fmla="*/ 772990 h 772990"/>
              <a:gd name="connsiteX63" fmla="*/ 699928 w 1056220"/>
              <a:gd name="connsiteY63" fmla="*/ 695342 h 772990"/>
              <a:gd name="connsiteX64" fmla="*/ 217940 w 1056220"/>
              <a:gd name="connsiteY64" fmla="*/ 695342 h 772990"/>
              <a:gd name="connsiteX65" fmla="*/ 4 w 1056220"/>
              <a:gd name="connsiteY65" fmla="*/ 477745 h 772990"/>
              <a:gd name="connsiteX66" fmla="*/ 38888 w 1056220"/>
              <a:gd name="connsiteY66" fmla="*/ 438017 h 772990"/>
              <a:gd name="connsiteX67" fmla="*/ 302942 w 1056220"/>
              <a:gd name="connsiteY67" fmla="*/ 438017 h 772990"/>
              <a:gd name="connsiteX68" fmla="*/ 189002 w 1056220"/>
              <a:gd name="connsiteY68" fmla="*/ 361272 h 772990"/>
              <a:gd name="connsiteX69" fmla="*/ 12664 w 1056220"/>
              <a:gd name="connsiteY69" fmla="*/ 361272 h 772990"/>
              <a:gd name="connsiteX70" fmla="*/ 4 w 1056220"/>
              <a:gd name="connsiteY70" fmla="*/ 348631 h 772990"/>
              <a:gd name="connsiteX71" fmla="*/ 12664 w 1056220"/>
              <a:gd name="connsiteY71" fmla="*/ 335088 h 772990"/>
              <a:gd name="connsiteX72" fmla="*/ 12670 w 1056220"/>
              <a:gd name="connsiteY72" fmla="*/ 283228 h 772990"/>
              <a:gd name="connsiteX73" fmla="*/ 914986 w 1056220"/>
              <a:gd name="connsiteY73" fmla="*/ 283228 h 772990"/>
              <a:gd name="connsiteX74" fmla="*/ 928562 w 1056220"/>
              <a:gd name="connsiteY74" fmla="*/ 297190 h 772990"/>
              <a:gd name="connsiteX75" fmla="*/ 914986 w 1056220"/>
              <a:gd name="connsiteY75" fmla="*/ 310222 h 772990"/>
              <a:gd name="connsiteX76" fmla="*/ 12670 w 1056220"/>
              <a:gd name="connsiteY76" fmla="*/ 310222 h 772990"/>
              <a:gd name="connsiteX77" fmla="*/ 0 w 1056220"/>
              <a:gd name="connsiteY77" fmla="*/ 297190 h 772990"/>
              <a:gd name="connsiteX78" fmla="*/ 12670 w 1056220"/>
              <a:gd name="connsiteY78" fmla="*/ 283228 h 772990"/>
              <a:gd name="connsiteX79" fmla="*/ 619378 w 1056220"/>
              <a:gd name="connsiteY79" fmla="*/ 155576 h 772990"/>
              <a:gd name="connsiteX80" fmla="*/ 633340 w 1056220"/>
              <a:gd name="connsiteY80" fmla="*/ 169057 h 772990"/>
              <a:gd name="connsiteX81" fmla="*/ 619378 w 1056220"/>
              <a:gd name="connsiteY81" fmla="*/ 182538 h 772990"/>
              <a:gd name="connsiteX82" fmla="*/ 606348 w 1056220"/>
              <a:gd name="connsiteY82" fmla="*/ 169057 h 772990"/>
              <a:gd name="connsiteX83" fmla="*/ 619378 w 1056220"/>
              <a:gd name="connsiteY83" fmla="*/ 155576 h 772990"/>
              <a:gd name="connsiteX84" fmla="*/ 312214 w 1056220"/>
              <a:gd name="connsiteY84" fmla="*/ 155576 h 772990"/>
              <a:gd name="connsiteX85" fmla="*/ 326176 w 1056220"/>
              <a:gd name="connsiteY85" fmla="*/ 169057 h 772990"/>
              <a:gd name="connsiteX86" fmla="*/ 312214 w 1056220"/>
              <a:gd name="connsiteY86" fmla="*/ 182538 h 772990"/>
              <a:gd name="connsiteX87" fmla="*/ 299182 w 1056220"/>
              <a:gd name="connsiteY87" fmla="*/ 169057 h 772990"/>
              <a:gd name="connsiteX88" fmla="*/ 312214 w 1056220"/>
              <a:gd name="connsiteY88" fmla="*/ 155576 h 772990"/>
              <a:gd name="connsiteX89" fmla="*/ 747962 w 1056220"/>
              <a:gd name="connsiteY89" fmla="*/ 107706 h 772990"/>
              <a:gd name="connsiteX90" fmla="*/ 760992 w 1056220"/>
              <a:gd name="connsiteY90" fmla="*/ 121187 h 772990"/>
              <a:gd name="connsiteX91" fmla="*/ 747962 w 1056220"/>
              <a:gd name="connsiteY91" fmla="*/ 134668 h 772990"/>
              <a:gd name="connsiteX92" fmla="*/ 734000 w 1056220"/>
              <a:gd name="connsiteY92" fmla="*/ 121187 h 772990"/>
              <a:gd name="connsiteX93" fmla="*/ 747962 w 1056220"/>
              <a:gd name="connsiteY93" fmla="*/ 107706 h 772990"/>
              <a:gd name="connsiteX94" fmla="*/ 181024 w 1056220"/>
              <a:gd name="connsiteY94" fmla="*/ 107706 h 772990"/>
              <a:gd name="connsiteX95" fmla="*/ 194504 w 1056220"/>
              <a:gd name="connsiteY95" fmla="*/ 121187 h 772990"/>
              <a:gd name="connsiteX96" fmla="*/ 181024 w 1056220"/>
              <a:gd name="connsiteY96" fmla="*/ 134668 h 772990"/>
              <a:gd name="connsiteX97" fmla="*/ 167544 w 1056220"/>
              <a:gd name="connsiteY97" fmla="*/ 121187 h 772990"/>
              <a:gd name="connsiteX98" fmla="*/ 181024 w 1056220"/>
              <a:gd name="connsiteY98" fmla="*/ 107706 h 772990"/>
              <a:gd name="connsiteX99" fmla="*/ 464732 w 1056220"/>
              <a:gd name="connsiteY99" fmla="*/ 79783 h 772990"/>
              <a:gd name="connsiteX100" fmla="*/ 477764 w 1056220"/>
              <a:gd name="connsiteY100" fmla="*/ 92813 h 772990"/>
              <a:gd name="connsiteX101" fmla="*/ 464732 w 1056220"/>
              <a:gd name="connsiteY101" fmla="*/ 106775 h 772990"/>
              <a:gd name="connsiteX102" fmla="*/ 450768 w 1056220"/>
              <a:gd name="connsiteY102" fmla="*/ 92813 h 772990"/>
              <a:gd name="connsiteX103" fmla="*/ 464732 w 1056220"/>
              <a:gd name="connsiteY103" fmla="*/ 79783 h 772990"/>
              <a:gd name="connsiteX104" fmla="*/ 218112 w 1056220"/>
              <a:gd name="connsiteY104" fmla="*/ 26292 h 772990"/>
              <a:gd name="connsiteX105" fmla="*/ 26244 w 1056220"/>
              <a:gd name="connsiteY105" fmla="*/ 219402 h 772990"/>
              <a:gd name="connsiteX106" fmla="*/ 38916 w 1056220"/>
              <a:gd name="connsiteY106" fmla="*/ 232094 h 772990"/>
              <a:gd name="connsiteX107" fmla="*/ 888740 w 1056220"/>
              <a:gd name="connsiteY107" fmla="*/ 232094 h 772990"/>
              <a:gd name="connsiteX108" fmla="*/ 902316 w 1056220"/>
              <a:gd name="connsiteY108" fmla="*/ 219402 h 772990"/>
              <a:gd name="connsiteX109" fmla="*/ 708640 w 1056220"/>
              <a:gd name="connsiteY109" fmla="*/ 26292 h 772990"/>
              <a:gd name="connsiteX110" fmla="*/ 218112 w 1056220"/>
              <a:gd name="connsiteY110" fmla="*/ 0 h 772990"/>
              <a:gd name="connsiteX111" fmla="*/ 708640 w 1056220"/>
              <a:gd name="connsiteY111" fmla="*/ 0 h 772990"/>
              <a:gd name="connsiteX112" fmla="*/ 928562 w 1056220"/>
              <a:gd name="connsiteY112" fmla="*/ 219402 h 772990"/>
              <a:gd name="connsiteX113" fmla="*/ 888740 w 1056220"/>
              <a:gd name="connsiteY113" fmla="*/ 258386 h 772990"/>
              <a:gd name="connsiteX114" fmla="*/ 38916 w 1056220"/>
              <a:gd name="connsiteY114" fmla="*/ 258386 h 772990"/>
              <a:gd name="connsiteX115" fmla="*/ 0 w 1056220"/>
              <a:gd name="connsiteY115" fmla="*/ 219402 h 772990"/>
              <a:gd name="connsiteX116" fmla="*/ 218112 w 1056220"/>
              <a:gd name="connsiteY116" fmla="*/ 0 h 772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1056220" h="772990">
                <a:moveTo>
                  <a:pt x="764966" y="468078"/>
                </a:moveTo>
                <a:cubicBezTo>
                  <a:pt x="768374" y="468078"/>
                  <a:pt x="771784" y="469427"/>
                  <a:pt x="774510" y="472126"/>
                </a:cubicBezTo>
                <a:lnTo>
                  <a:pt x="857222" y="553998"/>
                </a:lnTo>
                <a:lnTo>
                  <a:pt x="939934" y="472126"/>
                </a:lnTo>
                <a:cubicBezTo>
                  <a:pt x="945386" y="466728"/>
                  <a:pt x="953568" y="466728"/>
                  <a:pt x="959020" y="472126"/>
                </a:cubicBezTo>
                <a:cubicBezTo>
                  <a:pt x="964474" y="477524"/>
                  <a:pt x="964474" y="485622"/>
                  <a:pt x="959020" y="490120"/>
                </a:cubicBezTo>
                <a:lnTo>
                  <a:pt x="876308" y="572891"/>
                </a:lnTo>
                <a:lnTo>
                  <a:pt x="959020" y="654762"/>
                </a:lnTo>
                <a:cubicBezTo>
                  <a:pt x="964474" y="660161"/>
                  <a:pt x="964474" y="668258"/>
                  <a:pt x="959020" y="673656"/>
                </a:cubicBezTo>
                <a:cubicBezTo>
                  <a:pt x="956294" y="676355"/>
                  <a:pt x="952658" y="677255"/>
                  <a:pt x="949932" y="677255"/>
                </a:cubicBezTo>
                <a:cubicBezTo>
                  <a:pt x="945386" y="677255"/>
                  <a:pt x="942660" y="676355"/>
                  <a:pt x="939934" y="673656"/>
                </a:cubicBezTo>
                <a:lnTo>
                  <a:pt x="857222" y="590885"/>
                </a:lnTo>
                <a:lnTo>
                  <a:pt x="774510" y="673656"/>
                </a:lnTo>
                <a:cubicBezTo>
                  <a:pt x="771784" y="676355"/>
                  <a:pt x="768148" y="677255"/>
                  <a:pt x="764512" y="677255"/>
                </a:cubicBezTo>
                <a:cubicBezTo>
                  <a:pt x="761784" y="677255"/>
                  <a:pt x="758150" y="676355"/>
                  <a:pt x="755422" y="673656"/>
                </a:cubicBezTo>
                <a:cubicBezTo>
                  <a:pt x="749968" y="668258"/>
                  <a:pt x="749968" y="660161"/>
                  <a:pt x="755422" y="654762"/>
                </a:cubicBezTo>
                <a:lnTo>
                  <a:pt x="839044" y="572891"/>
                </a:lnTo>
                <a:lnTo>
                  <a:pt x="755422" y="490120"/>
                </a:lnTo>
                <a:cubicBezTo>
                  <a:pt x="749968" y="485622"/>
                  <a:pt x="749968" y="477524"/>
                  <a:pt x="755422" y="472126"/>
                </a:cubicBezTo>
                <a:cubicBezTo>
                  <a:pt x="758148" y="469427"/>
                  <a:pt x="761558" y="468078"/>
                  <a:pt x="764966" y="468078"/>
                </a:cubicBezTo>
                <a:close/>
                <a:moveTo>
                  <a:pt x="38888" y="464201"/>
                </a:moveTo>
                <a:cubicBezTo>
                  <a:pt x="31654" y="464201"/>
                  <a:pt x="26228" y="470522"/>
                  <a:pt x="26228" y="477745"/>
                </a:cubicBezTo>
                <a:cubicBezTo>
                  <a:pt x="26228" y="583383"/>
                  <a:pt x="112136" y="669158"/>
                  <a:pt x="217940" y="669158"/>
                </a:cubicBezTo>
                <a:lnTo>
                  <a:pt x="681842" y="669158"/>
                </a:lnTo>
                <a:cubicBezTo>
                  <a:pt x="666470" y="640265"/>
                  <a:pt x="656522" y="608664"/>
                  <a:pt x="656522" y="573451"/>
                </a:cubicBezTo>
                <a:cubicBezTo>
                  <a:pt x="656522" y="532821"/>
                  <a:pt x="669182" y="495803"/>
                  <a:pt x="689076" y="464201"/>
                </a:cubicBezTo>
                <a:lnTo>
                  <a:pt x="467524" y="464201"/>
                </a:lnTo>
                <a:lnTo>
                  <a:pt x="434066" y="483162"/>
                </a:lnTo>
                <a:cubicBezTo>
                  <a:pt x="423214" y="487677"/>
                  <a:pt x="412362" y="490385"/>
                  <a:pt x="401512" y="490385"/>
                </a:cubicBezTo>
                <a:cubicBezTo>
                  <a:pt x="389756" y="490385"/>
                  <a:pt x="377096" y="486774"/>
                  <a:pt x="366244" y="480454"/>
                </a:cubicBezTo>
                <a:lnTo>
                  <a:pt x="341828" y="464201"/>
                </a:lnTo>
                <a:close/>
                <a:moveTo>
                  <a:pt x="856372" y="400096"/>
                </a:moveTo>
                <a:cubicBezTo>
                  <a:pt x="760516" y="400096"/>
                  <a:pt x="682746" y="477745"/>
                  <a:pt x="682746" y="573451"/>
                </a:cubicBezTo>
                <a:cubicBezTo>
                  <a:pt x="682746" y="668255"/>
                  <a:pt x="760516" y="746807"/>
                  <a:pt x="856372" y="746807"/>
                </a:cubicBezTo>
                <a:cubicBezTo>
                  <a:pt x="952226" y="746807"/>
                  <a:pt x="1029996" y="668255"/>
                  <a:pt x="1029996" y="573451"/>
                </a:cubicBezTo>
                <a:cubicBezTo>
                  <a:pt x="1029996" y="477745"/>
                  <a:pt x="952226" y="400096"/>
                  <a:pt x="856372" y="400096"/>
                </a:cubicBezTo>
                <a:close/>
                <a:moveTo>
                  <a:pt x="12680" y="386946"/>
                </a:moveTo>
                <a:lnTo>
                  <a:pt x="192942" y="386946"/>
                </a:lnTo>
                <a:cubicBezTo>
                  <a:pt x="201094" y="386946"/>
                  <a:pt x="206530" y="393462"/>
                  <a:pt x="206530" y="399977"/>
                </a:cubicBezTo>
                <a:cubicBezTo>
                  <a:pt x="206530" y="408355"/>
                  <a:pt x="201094" y="413940"/>
                  <a:pt x="192942" y="413940"/>
                </a:cubicBezTo>
                <a:lnTo>
                  <a:pt x="12680" y="413940"/>
                </a:lnTo>
                <a:cubicBezTo>
                  <a:pt x="5434" y="413940"/>
                  <a:pt x="0" y="408355"/>
                  <a:pt x="0" y="399977"/>
                </a:cubicBezTo>
                <a:cubicBezTo>
                  <a:pt x="0" y="393462"/>
                  <a:pt x="5434" y="386946"/>
                  <a:pt x="12680" y="386946"/>
                </a:cubicBezTo>
                <a:close/>
                <a:moveTo>
                  <a:pt x="236930" y="361272"/>
                </a:moveTo>
                <a:lnTo>
                  <a:pt x="379808" y="457881"/>
                </a:lnTo>
                <a:cubicBezTo>
                  <a:pt x="391564" y="465104"/>
                  <a:pt x="407842" y="465104"/>
                  <a:pt x="421406" y="459687"/>
                </a:cubicBezTo>
                <a:lnTo>
                  <a:pt x="604074" y="361272"/>
                </a:lnTo>
                <a:close/>
                <a:moveTo>
                  <a:pt x="12664" y="335088"/>
                </a:moveTo>
                <a:lnTo>
                  <a:pt x="914246" y="335088"/>
                </a:lnTo>
                <a:cubicBezTo>
                  <a:pt x="921480" y="335088"/>
                  <a:pt x="927810" y="340505"/>
                  <a:pt x="927810" y="348631"/>
                </a:cubicBezTo>
                <a:cubicBezTo>
                  <a:pt x="927810" y="354951"/>
                  <a:pt x="921480" y="361272"/>
                  <a:pt x="914246" y="361272"/>
                </a:cubicBezTo>
                <a:lnTo>
                  <a:pt x="660140" y="361272"/>
                </a:lnTo>
                <a:lnTo>
                  <a:pt x="517260" y="438017"/>
                </a:lnTo>
                <a:lnTo>
                  <a:pt x="709876" y="438017"/>
                </a:lnTo>
                <a:cubicBezTo>
                  <a:pt x="718918" y="428988"/>
                  <a:pt x="727962" y="420862"/>
                  <a:pt x="738814" y="412736"/>
                </a:cubicBezTo>
                <a:lnTo>
                  <a:pt x="656522" y="412736"/>
                </a:lnTo>
                <a:cubicBezTo>
                  <a:pt x="649288" y="412736"/>
                  <a:pt x="643862" y="407319"/>
                  <a:pt x="643862" y="399193"/>
                </a:cubicBezTo>
                <a:cubicBezTo>
                  <a:pt x="643862" y="392873"/>
                  <a:pt x="649288" y="386553"/>
                  <a:pt x="656522" y="386553"/>
                </a:cubicBezTo>
                <a:lnTo>
                  <a:pt x="784028" y="386553"/>
                </a:lnTo>
                <a:cubicBezTo>
                  <a:pt x="784028" y="386553"/>
                  <a:pt x="784932" y="387455"/>
                  <a:pt x="785836" y="387455"/>
                </a:cubicBezTo>
                <a:cubicBezTo>
                  <a:pt x="807540" y="379329"/>
                  <a:pt x="831052" y="373912"/>
                  <a:pt x="856372" y="373912"/>
                </a:cubicBezTo>
                <a:cubicBezTo>
                  <a:pt x="966696" y="373912"/>
                  <a:pt x="1056220" y="463298"/>
                  <a:pt x="1056220" y="573451"/>
                </a:cubicBezTo>
                <a:cubicBezTo>
                  <a:pt x="1056220" y="683604"/>
                  <a:pt x="966696" y="772990"/>
                  <a:pt x="856372" y="772990"/>
                </a:cubicBezTo>
                <a:cubicBezTo>
                  <a:pt x="792166" y="772990"/>
                  <a:pt x="736100" y="742292"/>
                  <a:pt x="699928" y="695342"/>
                </a:cubicBezTo>
                <a:lnTo>
                  <a:pt x="217940" y="695342"/>
                </a:lnTo>
                <a:cubicBezTo>
                  <a:pt x="97668" y="695342"/>
                  <a:pt x="4" y="597829"/>
                  <a:pt x="4" y="477745"/>
                </a:cubicBezTo>
                <a:cubicBezTo>
                  <a:pt x="4" y="456075"/>
                  <a:pt x="17186" y="438017"/>
                  <a:pt x="38888" y="438017"/>
                </a:cubicBezTo>
                <a:lnTo>
                  <a:pt x="302942" y="438017"/>
                </a:lnTo>
                <a:lnTo>
                  <a:pt x="189002" y="361272"/>
                </a:lnTo>
                <a:lnTo>
                  <a:pt x="12664" y="361272"/>
                </a:lnTo>
                <a:cubicBezTo>
                  <a:pt x="5430" y="361272"/>
                  <a:pt x="4" y="354951"/>
                  <a:pt x="4" y="348631"/>
                </a:cubicBezTo>
                <a:cubicBezTo>
                  <a:pt x="4" y="340505"/>
                  <a:pt x="5430" y="335088"/>
                  <a:pt x="12664" y="335088"/>
                </a:cubicBezTo>
                <a:close/>
                <a:moveTo>
                  <a:pt x="12670" y="283228"/>
                </a:moveTo>
                <a:lnTo>
                  <a:pt x="914986" y="283228"/>
                </a:lnTo>
                <a:cubicBezTo>
                  <a:pt x="922226" y="283228"/>
                  <a:pt x="928562" y="288813"/>
                  <a:pt x="928562" y="297190"/>
                </a:cubicBezTo>
                <a:cubicBezTo>
                  <a:pt x="928562" y="304637"/>
                  <a:pt x="922226" y="310222"/>
                  <a:pt x="914986" y="310222"/>
                </a:cubicBezTo>
                <a:lnTo>
                  <a:pt x="12670" y="310222"/>
                </a:lnTo>
                <a:cubicBezTo>
                  <a:pt x="5430" y="310222"/>
                  <a:pt x="0" y="304637"/>
                  <a:pt x="0" y="297190"/>
                </a:cubicBezTo>
                <a:cubicBezTo>
                  <a:pt x="0" y="288813"/>
                  <a:pt x="5430" y="283228"/>
                  <a:pt x="12670" y="283228"/>
                </a:cubicBezTo>
                <a:close/>
                <a:moveTo>
                  <a:pt x="619378" y="155576"/>
                </a:moveTo>
                <a:cubicBezTo>
                  <a:pt x="627754" y="155576"/>
                  <a:pt x="633340" y="161353"/>
                  <a:pt x="633340" y="169057"/>
                </a:cubicBezTo>
                <a:cubicBezTo>
                  <a:pt x="633340" y="176760"/>
                  <a:pt x="627754" y="182538"/>
                  <a:pt x="619378" y="182538"/>
                </a:cubicBezTo>
                <a:cubicBezTo>
                  <a:pt x="612862" y="182538"/>
                  <a:pt x="606348" y="176760"/>
                  <a:pt x="606348" y="169057"/>
                </a:cubicBezTo>
                <a:cubicBezTo>
                  <a:pt x="606348" y="161353"/>
                  <a:pt x="612862" y="155576"/>
                  <a:pt x="619378" y="155576"/>
                </a:cubicBezTo>
                <a:close/>
                <a:moveTo>
                  <a:pt x="312214" y="155576"/>
                </a:moveTo>
                <a:cubicBezTo>
                  <a:pt x="320592" y="155576"/>
                  <a:pt x="326176" y="161353"/>
                  <a:pt x="326176" y="169057"/>
                </a:cubicBezTo>
                <a:cubicBezTo>
                  <a:pt x="326176" y="176760"/>
                  <a:pt x="320592" y="182538"/>
                  <a:pt x="312214" y="182538"/>
                </a:cubicBezTo>
                <a:cubicBezTo>
                  <a:pt x="305698" y="182538"/>
                  <a:pt x="299182" y="176760"/>
                  <a:pt x="299182" y="169057"/>
                </a:cubicBezTo>
                <a:cubicBezTo>
                  <a:pt x="299182" y="161353"/>
                  <a:pt x="305698" y="155576"/>
                  <a:pt x="312214" y="155576"/>
                </a:cubicBezTo>
                <a:close/>
                <a:moveTo>
                  <a:pt x="747962" y="107706"/>
                </a:moveTo>
                <a:cubicBezTo>
                  <a:pt x="755408" y="107706"/>
                  <a:pt x="760992" y="112520"/>
                  <a:pt x="760992" y="121187"/>
                </a:cubicBezTo>
                <a:cubicBezTo>
                  <a:pt x="760992" y="128890"/>
                  <a:pt x="755408" y="134668"/>
                  <a:pt x="747962" y="134668"/>
                </a:cubicBezTo>
                <a:cubicBezTo>
                  <a:pt x="740516" y="134668"/>
                  <a:pt x="734000" y="128890"/>
                  <a:pt x="734000" y="121187"/>
                </a:cubicBezTo>
                <a:cubicBezTo>
                  <a:pt x="734000" y="112520"/>
                  <a:pt x="740516" y="107706"/>
                  <a:pt x="747962" y="107706"/>
                </a:cubicBezTo>
                <a:close/>
                <a:moveTo>
                  <a:pt x="181024" y="107706"/>
                </a:moveTo>
                <a:cubicBezTo>
                  <a:pt x="188726" y="107706"/>
                  <a:pt x="194504" y="112520"/>
                  <a:pt x="194504" y="121187"/>
                </a:cubicBezTo>
                <a:cubicBezTo>
                  <a:pt x="194504" y="128890"/>
                  <a:pt x="188726" y="134668"/>
                  <a:pt x="181024" y="134668"/>
                </a:cubicBezTo>
                <a:cubicBezTo>
                  <a:pt x="173322" y="134668"/>
                  <a:pt x="167544" y="128890"/>
                  <a:pt x="167544" y="121187"/>
                </a:cubicBezTo>
                <a:cubicBezTo>
                  <a:pt x="167544" y="112520"/>
                  <a:pt x="173322" y="107706"/>
                  <a:pt x="181024" y="107706"/>
                </a:cubicBezTo>
                <a:close/>
                <a:moveTo>
                  <a:pt x="464732" y="79783"/>
                </a:moveTo>
                <a:cubicBezTo>
                  <a:pt x="472178" y="79783"/>
                  <a:pt x="477764" y="85367"/>
                  <a:pt x="477764" y="92813"/>
                </a:cubicBezTo>
                <a:cubicBezTo>
                  <a:pt x="477764" y="100260"/>
                  <a:pt x="472178" y="106775"/>
                  <a:pt x="464732" y="106775"/>
                </a:cubicBezTo>
                <a:cubicBezTo>
                  <a:pt x="457284" y="106775"/>
                  <a:pt x="450768" y="100260"/>
                  <a:pt x="450768" y="92813"/>
                </a:cubicBezTo>
                <a:cubicBezTo>
                  <a:pt x="450768" y="85367"/>
                  <a:pt x="457284" y="79783"/>
                  <a:pt x="464732" y="79783"/>
                </a:cubicBezTo>
                <a:close/>
                <a:moveTo>
                  <a:pt x="218112" y="26292"/>
                </a:moveTo>
                <a:cubicBezTo>
                  <a:pt x="112222" y="26292"/>
                  <a:pt x="26244" y="113327"/>
                  <a:pt x="26244" y="219402"/>
                </a:cubicBezTo>
                <a:cubicBezTo>
                  <a:pt x="26244" y="225748"/>
                  <a:pt x="31676" y="232094"/>
                  <a:pt x="38916" y="232094"/>
                </a:cubicBezTo>
                <a:lnTo>
                  <a:pt x="888740" y="232094"/>
                </a:lnTo>
                <a:cubicBezTo>
                  <a:pt x="895980" y="232094"/>
                  <a:pt x="902316" y="225748"/>
                  <a:pt x="902316" y="219402"/>
                </a:cubicBezTo>
                <a:cubicBezTo>
                  <a:pt x="902316" y="113327"/>
                  <a:pt x="815432" y="26292"/>
                  <a:pt x="708640" y="26292"/>
                </a:cubicBezTo>
                <a:close/>
                <a:moveTo>
                  <a:pt x="218112" y="0"/>
                </a:moveTo>
                <a:lnTo>
                  <a:pt x="708640" y="0"/>
                </a:lnTo>
                <a:cubicBezTo>
                  <a:pt x="830818" y="0"/>
                  <a:pt x="928562" y="97915"/>
                  <a:pt x="928562" y="219402"/>
                </a:cubicBezTo>
                <a:cubicBezTo>
                  <a:pt x="928562" y="240254"/>
                  <a:pt x="910462" y="258386"/>
                  <a:pt x="888740" y="258386"/>
                </a:cubicBezTo>
                <a:lnTo>
                  <a:pt x="38916" y="258386"/>
                </a:lnTo>
                <a:cubicBezTo>
                  <a:pt x="17194" y="258386"/>
                  <a:pt x="0" y="240254"/>
                  <a:pt x="0" y="219402"/>
                </a:cubicBezTo>
                <a:cubicBezTo>
                  <a:pt x="0" y="97915"/>
                  <a:pt x="97742" y="0"/>
                  <a:pt x="2181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88" name="Freeform 182">
            <a:extLst>
              <a:ext uri="{FF2B5EF4-FFF2-40B4-BE49-F238E27FC236}">
                <a16:creationId xmlns:a16="http://schemas.microsoft.com/office/drawing/2014/main" id="{CD86A168-F083-41CE-9965-37E9B1800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89805" y="10284009"/>
            <a:ext cx="39891" cy="901546"/>
          </a:xfrm>
          <a:custGeom>
            <a:avLst/>
            <a:gdLst>
              <a:gd name="T0" fmla="*/ 0 w 43"/>
              <a:gd name="T1" fmla="*/ 27 h 997"/>
              <a:gd name="T2" fmla="*/ 0 w 43"/>
              <a:gd name="T3" fmla="*/ 346 h 997"/>
              <a:gd name="T4" fmla="*/ 0 w 43"/>
              <a:gd name="T5" fmla="*/ 852 h 997"/>
              <a:gd name="T6" fmla="*/ 0 w 43"/>
              <a:gd name="T7" fmla="*/ 969 h 997"/>
              <a:gd name="T8" fmla="*/ 0 w 43"/>
              <a:gd name="T9" fmla="*/ 969 h 997"/>
              <a:gd name="T10" fmla="*/ 42 w 43"/>
              <a:gd name="T11" fmla="*/ 969 h 997"/>
              <a:gd name="T12" fmla="*/ 42 w 43"/>
              <a:gd name="T13" fmla="*/ 650 h 997"/>
              <a:gd name="T14" fmla="*/ 42 w 43"/>
              <a:gd name="T15" fmla="*/ 144 h 997"/>
              <a:gd name="T16" fmla="*/ 42 w 43"/>
              <a:gd name="T17" fmla="*/ 27 h 997"/>
              <a:gd name="T18" fmla="*/ 42 w 43"/>
              <a:gd name="T19" fmla="*/ 27 h 997"/>
              <a:gd name="T20" fmla="*/ 0 w 43"/>
              <a:gd name="T21" fmla="*/ 27 h 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997">
                <a:moveTo>
                  <a:pt x="0" y="27"/>
                </a:moveTo>
                <a:lnTo>
                  <a:pt x="0" y="346"/>
                </a:lnTo>
                <a:lnTo>
                  <a:pt x="0" y="852"/>
                </a:lnTo>
                <a:lnTo>
                  <a:pt x="0" y="969"/>
                </a:lnTo>
                <a:lnTo>
                  <a:pt x="0" y="969"/>
                </a:lnTo>
                <a:cubicBezTo>
                  <a:pt x="0" y="996"/>
                  <a:pt x="42" y="996"/>
                  <a:pt x="42" y="969"/>
                </a:cubicBezTo>
                <a:lnTo>
                  <a:pt x="42" y="650"/>
                </a:lnTo>
                <a:lnTo>
                  <a:pt x="42" y="144"/>
                </a:lnTo>
                <a:lnTo>
                  <a:pt x="42" y="27"/>
                </a:lnTo>
                <a:lnTo>
                  <a:pt x="42" y="27"/>
                </a:lnTo>
                <a:cubicBezTo>
                  <a:pt x="42" y="0"/>
                  <a:pt x="0" y="0"/>
                  <a:pt x="0" y="2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808FF075-85BB-42C6-BBAD-9056E7AC1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8851" y="10206681"/>
            <a:ext cx="712987" cy="1057749"/>
          </a:xfrm>
          <a:custGeom>
            <a:avLst/>
            <a:gdLst>
              <a:gd name="connsiteX0" fmla="*/ 279127 w 712987"/>
              <a:gd name="connsiteY0" fmla="*/ 749058 h 1057749"/>
              <a:gd name="connsiteX1" fmla="*/ 78391 w 712987"/>
              <a:gd name="connsiteY1" fmla="*/ 803373 h 1057749"/>
              <a:gd name="connsiteX2" fmla="*/ 117997 w 712987"/>
              <a:gd name="connsiteY2" fmla="*/ 953645 h 1057749"/>
              <a:gd name="connsiteX3" fmla="*/ 245821 w 712987"/>
              <a:gd name="connsiteY3" fmla="*/ 1027875 h 1057749"/>
              <a:gd name="connsiteX4" fmla="*/ 319633 w 712987"/>
              <a:gd name="connsiteY4" fmla="*/ 899330 h 1057749"/>
              <a:gd name="connsiteX5" fmla="*/ 433507 w 712987"/>
              <a:gd name="connsiteY5" fmla="*/ 605444 h 1057749"/>
              <a:gd name="connsiteX6" fmla="*/ 392903 w 712987"/>
              <a:gd name="connsiteY6" fmla="*/ 755716 h 1057749"/>
              <a:gd name="connsiteX7" fmla="*/ 466893 w 712987"/>
              <a:gd name="connsiteY7" fmla="*/ 883356 h 1057749"/>
              <a:gd name="connsiteX8" fmla="*/ 546295 w 712987"/>
              <a:gd name="connsiteY8" fmla="*/ 873398 h 1057749"/>
              <a:gd name="connsiteX9" fmla="*/ 595021 w 712987"/>
              <a:gd name="connsiteY9" fmla="*/ 810031 h 1057749"/>
              <a:gd name="connsiteX10" fmla="*/ 634723 w 712987"/>
              <a:gd name="connsiteY10" fmla="*/ 659759 h 1057749"/>
              <a:gd name="connsiteX11" fmla="*/ 433507 w 712987"/>
              <a:gd name="connsiteY11" fmla="*/ 605444 h 1057749"/>
              <a:gd name="connsiteX12" fmla="*/ 130601 w 712987"/>
              <a:gd name="connsiteY12" fmla="*/ 491967 h 1057749"/>
              <a:gd name="connsiteX13" fmla="*/ 103595 w 712987"/>
              <a:gd name="connsiteY13" fmla="*/ 494683 h 1057749"/>
              <a:gd name="connsiteX14" fmla="*/ 29781 w 712987"/>
              <a:gd name="connsiteY14" fmla="*/ 622323 h 1057749"/>
              <a:gd name="connsiteX15" fmla="*/ 71189 w 712987"/>
              <a:gd name="connsiteY15" fmla="*/ 778026 h 1057749"/>
              <a:gd name="connsiteX16" fmla="*/ 271925 w 712987"/>
              <a:gd name="connsiteY16" fmla="*/ 722806 h 1057749"/>
              <a:gd name="connsiteX17" fmla="*/ 230517 w 712987"/>
              <a:gd name="connsiteY17" fmla="*/ 568913 h 1057749"/>
              <a:gd name="connsiteX18" fmla="*/ 181909 w 712987"/>
              <a:gd name="connsiteY18" fmla="*/ 505546 h 1057749"/>
              <a:gd name="connsiteX19" fmla="*/ 130601 w 712987"/>
              <a:gd name="connsiteY19" fmla="*/ 491967 h 1057749"/>
              <a:gd name="connsiteX20" fmla="*/ 147591 w 712987"/>
              <a:gd name="connsiteY20" fmla="*/ 465941 h 1057749"/>
              <a:gd name="connsiteX21" fmla="*/ 195411 w 712987"/>
              <a:gd name="connsiteY21" fmla="*/ 482914 h 1057749"/>
              <a:gd name="connsiteX22" fmla="*/ 256623 w 712987"/>
              <a:gd name="connsiteY22" fmla="*/ 561671 h 1057749"/>
              <a:gd name="connsiteX23" fmla="*/ 343939 w 712987"/>
              <a:gd name="connsiteY23" fmla="*/ 892088 h 1057749"/>
              <a:gd name="connsiteX24" fmla="*/ 253021 w 712987"/>
              <a:gd name="connsiteY24" fmla="*/ 1053223 h 1057749"/>
              <a:gd name="connsiteX25" fmla="*/ 217915 w 712987"/>
              <a:gd name="connsiteY25" fmla="*/ 1057749 h 1057749"/>
              <a:gd name="connsiteX26" fmla="*/ 92793 w 712987"/>
              <a:gd name="connsiteY26" fmla="*/ 960887 h 1057749"/>
              <a:gd name="connsiteX27" fmla="*/ 4577 w 712987"/>
              <a:gd name="connsiteY27" fmla="*/ 629565 h 1057749"/>
              <a:gd name="connsiteX28" fmla="*/ 96393 w 712987"/>
              <a:gd name="connsiteY28" fmla="*/ 469336 h 1057749"/>
              <a:gd name="connsiteX29" fmla="*/ 147591 w 712987"/>
              <a:gd name="connsiteY29" fmla="*/ 465941 h 1057749"/>
              <a:gd name="connsiteX30" fmla="*/ 581485 w 712987"/>
              <a:gd name="connsiteY30" fmla="*/ 348353 h 1057749"/>
              <a:gd name="connsiteX31" fmla="*/ 530055 w 712987"/>
              <a:gd name="connsiteY31" fmla="*/ 361932 h 1057749"/>
              <a:gd name="connsiteX32" fmla="*/ 481329 w 712987"/>
              <a:gd name="connsiteY32" fmla="*/ 425299 h 1057749"/>
              <a:gd name="connsiteX33" fmla="*/ 439823 w 712987"/>
              <a:gd name="connsiteY33" fmla="*/ 579192 h 1057749"/>
              <a:gd name="connsiteX34" fmla="*/ 641941 w 712987"/>
              <a:gd name="connsiteY34" fmla="*/ 633507 h 1057749"/>
              <a:gd name="connsiteX35" fmla="*/ 682545 w 712987"/>
              <a:gd name="connsiteY35" fmla="*/ 478709 h 1057749"/>
              <a:gd name="connsiteX36" fmla="*/ 608555 w 712987"/>
              <a:gd name="connsiteY36" fmla="*/ 351069 h 1057749"/>
              <a:gd name="connsiteX37" fmla="*/ 581485 w 712987"/>
              <a:gd name="connsiteY37" fmla="*/ 348353 h 1057749"/>
              <a:gd name="connsiteX38" fmla="*/ 565245 w 712987"/>
              <a:gd name="connsiteY38" fmla="*/ 322214 h 1057749"/>
              <a:gd name="connsiteX39" fmla="*/ 615773 w 712987"/>
              <a:gd name="connsiteY39" fmla="*/ 325722 h 1057749"/>
              <a:gd name="connsiteX40" fmla="*/ 708711 w 712987"/>
              <a:gd name="connsiteY40" fmla="*/ 485951 h 1057749"/>
              <a:gd name="connsiteX41" fmla="*/ 619383 w 712987"/>
              <a:gd name="connsiteY41" fmla="*/ 816368 h 1057749"/>
              <a:gd name="connsiteX42" fmla="*/ 558929 w 712987"/>
              <a:gd name="connsiteY42" fmla="*/ 896935 h 1057749"/>
              <a:gd name="connsiteX43" fmla="*/ 494865 w 712987"/>
              <a:gd name="connsiteY43" fmla="*/ 914135 h 1057749"/>
              <a:gd name="connsiteX44" fmla="*/ 459675 w 712987"/>
              <a:gd name="connsiteY44" fmla="*/ 909609 h 1057749"/>
              <a:gd name="connsiteX45" fmla="*/ 367639 w 712987"/>
              <a:gd name="connsiteY45" fmla="*/ 748474 h 1057749"/>
              <a:gd name="connsiteX46" fmla="*/ 456065 w 712987"/>
              <a:gd name="connsiteY46" fmla="*/ 418057 h 1057749"/>
              <a:gd name="connsiteX47" fmla="*/ 517421 w 712987"/>
              <a:gd name="connsiteY47" fmla="*/ 338395 h 1057749"/>
              <a:gd name="connsiteX48" fmla="*/ 565245 w 712987"/>
              <a:gd name="connsiteY48" fmla="*/ 322214 h 1057749"/>
              <a:gd name="connsiteX49" fmla="*/ 325855 w 712987"/>
              <a:gd name="connsiteY49" fmla="*/ 27522 h 1057749"/>
              <a:gd name="connsiteX50" fmla="*/ 284139 w 712987"/>
              <a:gd name="connsiteY50" fmla="*/ 29792 h 1057749"/>
              <a:gd name="connsiteX51" fmla="*/ 209673 w 712987"/>
              <a:gd name="connsiteY51" fmla="*/ 157919 h 1057749"/>
              <a:gd name="connsiteX52" fmla="*/ 251447 w 712987"/>
              <a:gd name="connsiteY52" fmla="*/ 312213 h 1057749"/>
              <a:gd name="connsiteX53" fmla="*/ 453953 w 712987"/>
              <a:gd name="connsiteY53" fmla="*/ 258075 h 1057749"/>
              <a:gd name="connsiteX54" fmla="*/ 412181 w 712987"/>
              <a:gd name="connsiteY54" fmla="*/ 103781 h 1057749"/>
              <a:gd name="connsiteX55" fmla="*/ 325855 w 712987"/>
              <a:gd name="connsiteY55" fmla="*/ 27522 h 1057749"/>
              <a:gd name="connsiteX56" fmla="*/ 329331 w 712987"/>
              <a:gd name="connsiteY56" fmla="*/ 1270 h 1057749"/>
              <a:gd name="connsiteX57" fmla="*/ 438515 w 712987"/>
              <a:gd name="connsiteY57" fmla="*/ 96563 h 1057749"/>
              <a:gd name="connsiteX58" fmla="*/ 498449 w 712987"/>
              <a:gd name="connsiteY58" fmla="*/ 318530 h 1057749"/>
              <a:gd name="connsiteX59" fmla="*/ 488461 w 712987"/>
              <a:gd name="connsiteY59" fmla="*/ 334771 h 1057749"/>
              <a:gd name="connsiteX60" fmla="*/ 472115 w 712987"/>
              <a:gd name="connsiteY60" fmla="*/ 325748 h 1057749"/>
              <a:gd name="connsiteX61" fmla="*/ 460309 w 712987"/>
              <a:gd name="connsiteY61" fmla="*/ 283340 h 1057749"/>
              <a:gd name="connsiteX62" fmla="*/ 257803 w 712987"/>
              <a:gd name="connsiteY62" fmla="*/ 336576 h 1057749"/>
              <a:gd name="connsiteX63" fmla="*/ 298667 w 712987"/>
              <a:gd name="connsiteY63" fmla="*/ 487261 h 1057749"/>
              <a:gd name="connsiteX64" fmla="*/ 380397 w 712987"/>
              <a:gd name="connsiteY64" fmla="*/ 564859 h 1057749"/>
              <a:gd name="connsiteX65" fmla="*/ 390385 w 712987"/>
              <a:gd name="connsiteY65" fmla="*/ 581100 h 1057749"/>
              <a:gd name="connsiteX66" fmla="*/ 377673 w 712987"/>
              <a:gd name="connsiteY66" fmla="*/ 591026 h 1057749"/>
              <a:gd name="connsiteX67" fmla="*/ 374041 w 712987"/>
              <a:gd name="connsiteY67" fmla="*/ 591026 h 1057749"/>
              <a:gd name="connsiteX68" fmla="*/ 273241 w 712987"/>
              <a:gd name="connsiteY68" fmla="*/ 494479 h 1057749"/>
              <a:gd name="connsiteX69" fmla="*/ 184247 w 712987"/>
              <a:gd name="connsiteY69" fmla="*/ 164235 h 1057749"/>
              <a:gd name="connsiteX70" fmla="*/ 276873 w 712987"/>
              <a:gd name="connsiteY70" fmla="*/ 4527 h 1057749"/>
              <a:gd name="connsiteX71" fmla="*/ 329331 w 712987"/>
              <a:gd name="connsiteY71" fmla="*/ 1270 h 1057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712987" h="1057749">
                <a:moveTo>
                  <a:pt x="279127" y="749058"/>
                </a:moveTo>
                <a:cubicBezTo>
                  <a:pt x="214315" y="778026"/>
                  <a:pt x="146803" y="795226"/>
                  <a:pt x="78391" y="803373"/>
                </a:cubicBezTo>
                <a:lnTo>
                  <a:pt x="117997" y="953645"/>
                </a:lnTo>
                <a:cubicBezTo>
                  <a:pt x="132401" y="1008865"/>
                  <a:pt x="190011" y="1042359"/>
                  <a:pt x="245821" y="1027875"/>
                </a:cubicBezTo>
                <a:cubicBezTo>
                  <a:pt x="300731" y="1013391"/>
                  <a:pt x="334037" y="955455"/>
                  <a:pt x="319633" y="899330"/>
                </a:cubicBezTo>
                <a:close/>
                <a:moveTo>
                  <a:pt x="433507" y="605444"/>
                </a:moveTo>
                <a:lnTo>
                  <a:pt x="392903" y="755716"/>
                </a:lnTo>
                <a:cubicBezTo>
                  <a:pt x="378467" y="810936"/>
                  <a:pt x="411851" y="869777"/>
                  <a:pt x="466893" y="883356"/>
                </a:cubicBezTo>
                <a:cubicBezTo>
                  <a:pt x="493059" y="891503"/>
                  <a:pt x="521933" y="886977"/>
                  <a:pt x="546295" y="873398"/>
                </a:cubicBezTo>
                <a:cubicBezTo>
                  <a:pt x="569755" y="858914"/>
                  <a:pt x="586899" y="837188"/>
                  <a:pt x="595021" y="810031"/>
                </a:cubicBezTo>
                <a:lnTo>
                  <a:pt x="634723" y="659759"/>
                </a:lnTo>
                <a:cubicBezTo>
                  <a:pt x="565245" y="651612"/>
                  <a:pt x="497571" y="633507"/>
                  <a:pt x="433507" y="605444"/>
                </a:cubicBezTo>
                <a:close/>
                <a:moveTo>
                  <a:pt x="130601" y="491967"/>
                </a:moveTo>
                <a:cubicBezTo>
                  <a:pt x="121599" y="491967"/>
                  <a:pt x="112597" y="491967"/>
                  <a:pt x="103595" y="494683"/>
                </a:cubicBezTo>
                <a:cubicBezTo>
                  <a:pt x="47785" y="510072"/>
                  <a:pt x="15379" y="567103"/>
                  <a:pt x="29781" y="622323"/>
                </a:cubicBezTo>
                <a:lnTo>
                  <a:pt x="71189" y="778026"/>
                </a:lnTo>
                <a:cubicBezTo>
                  <a:pt x="140501" y="770784"/>
                  <a:pt x="208013" y="752679"/>
                  <a:pt x="271925" y="722806"/>
                </a:cubicBezTo>
                <a:lnTo>
                  <a:pt x="230517" y="568913"/>
                </a:lnTo>
                <a:cubicBezTo>
                  <a:pt x="223317" y="541756"/>
                  <a:pt x="206213" y="519124"/>
                  <a:pt x="181909" y="505546"/>
                </a:cubicBezTo>
                <a:cubicBezTo>
                  <a:pt x="165707" y="496493"/>
                  <a:pt x="148603" y="491967"/>
                  <a:pt x="130601" y="491967"/>
                </a:cubicBezTo>
                <a:close/>
                <a:moveTo>
                  <a:pt x="147591" y="465941"/>
                </a:moveTo>
                <a:cubicBezTo>
                  <a:pt x="164357" y="468204"/>
                  <a:pt x="180559" y="473862"/>
                  <a:pt x="195411" y="482914"/>
                </a:cubicBezTo>
                <a:cubicBezTo>
                  <a:pt x="226017" y="500114"/>
                  <a:pt x="247621" y="528177"/>
                  <a:pt x="256623" y="561671"/>
                </a:cubicBezTo>
                <a:lnTo>
                  <a:pt x="343939" y="892088"/>
                </a:lnTo>
                <a:cubicBezTo>
                  <a:pt x="363741" y="962697"/>
                  <a:pt x="321435" y="1034212"/>
                  <a:pt x="253021" y="1053223"/>
                </a:cubicBezTo>
                <a:cubicBezTo>
                  <a:pt x="241319" y="1055938"/>
                  <a:pt x="229617" y="1057749"/>
                  <a:pt x="217915" y="1057749"/>
                </a:cubicBezTo>
                <a:cubicBezTo>
                  <a:pt x="161205" y="1057749"/>
                  <a:pt x="108095" y="1018823"/>
                  <a:pt x="92793" y="960887"/>
                </a:cubicBezTo>
                <a:lnTo>
                  <a:pt x="4577" y="629565"/>
                </a:lnTo>
                <a:cubicBezTo>
                  <a:pt x="-14327" y="559861"/>
                  <a:pt x="27081" y="487441"/>
                  <a:pt x="96393" y="469336"/>
                </a:cubicBezTo>
                <a:cubicBezTo>
                  <a:pt x="113497" y="464810"/>
                  <a:pt x="130825" y="463678"/>
                  <a:pt x="147591" y="465941"/>
                </a:cubicBezTo>
                <a:close/>
                <a:moveTo>
                  <a:pt x="581485" y="348353"/>
                </a:moveTo>
                <a:cubicBezTo>
                  <a:pt x="564341" y="348353"/>
                  <a:pt x="546295" y="352879"/>
                  <a:pt x="530055" y="361932"/>
                </a:cubicBezTo>
                <a:cubicBezTo>
                  <a:pt x="505691" y="376416"/>
                  <a:pt x="489451" y="398142"/>
                  <a:pt x="481329" y="425299"/>
                </a:cubicBezTo>
                <a:lnTo>
                  <a:pt x="439823" y="579192"/>
                </a:lnTo>
                <a:cubicBezTo>
                  <a:pt x="503887" y="609065"/>
                  <a:pt x="571561" y="627170"/>
                  <a:pt x="641941" y="633507"/>
                </a:cubicBezTo>
                <a:lnTo>
                  <a:pt x="682545" y="478709"/>
                </a:lnTo>
                <a:cubicBezTo>
                  <a:pt x="697883" y="423489"/>
                  <a:pt x="664499" y="366458"/>
                  <a:pt x="608555" y="351069"/>
                </a:cubicBezTo>
                <a:cubicBezTo>
                  <a:pt x="600435" y="348353"/>
                  <a:pt x="590509" y="348353"/>
                  <a:pt x="581485" y="348353"/>
                </a:cubicBezTo>
                <a:close/>
                <a:moveTo>
                  <a:pt x="565245" y="322214"/>
                </a:moveTo>
                <a:cubicBezTo>
                  <a:pt x="581937" y="320064"/>
                  <a:pt x="599081" y="321196"/>
                  <a:pt x="615773" y="325722"/>
                </a:cubicBezTo>
                <a:cubicBezTo>
                  <a:pt x="686153" y="343827"/>
                  <a:pt x="726757" y="416247"/>
                  <a:pt x="708711" y="485951"/>
                </a:cubicBezTo>
                <a:lnTo>
                  <a:pt x="619383" y="816368"/>
                </a:lnTo>
                <a:cubicBezTo>
                  <a:pt x="610359" y="850767"/>
                  <a:pt x="589607" y="878830"/>
                  <a:pt x="558929" y="896935"/>
                </a:cubicBezTo>
                <a:cubicBezTo>
                  <a:pt x="539077" y="908703"/>
                  <a:pt x="516519" y="914135"/>
                  <a:pt x="494865" y="914135"/>
                </a:cubicBezTo>
                <a:cubicBezTo>
                  <a:pt x="483135" y="914135"/>
                  <a:pt x="471405" y="912324"/>
                  <a:pt x="459675" y="909609"/>
                </a:cubicBezTo>
                <a:cubicBezTo>
                  <a:pt x="390197" y="890598"/>
                  <a:pt x="348689" y="819083"/>
                  <a:pt x="367639" y="748474"/>
                </a:cubicBezTo>
                <a:lnTo>
                  <a:pt x="456065" y="418057"/>
                </a:lnTo>
                <a:cubicBezTo>
                  <a:pt x="465087" y="384563"/>
                  <a:pt x="486743" y="356500"/>
                  <a:pt x="517421" y="338395"/>
                </a:cubicBezTo>
                <a:cubicBezTo>
                  <a:pt x="532309" y="329795"/>
                  <a:pt x="548551" y="324364"/>
                  <a:pt x="565245" y="322214"/>
                </a:cubicBezTo>
                <a:close/>
                <a:moveTo>
                  <a:pt x="325855" y="27522"/>
                </a:moveTo>
                <a:cubicBezTo>
                  <a:pt x="312347" y="25562"/>
                  <a:pt x="298215" y="26183"/>
                  <a:pt x="284139" y="29792"/>
                </a:cubicBezTo>
                <a:cubicBezTo>
                  <a:pt x="227835" y="45131"/>
                  <a:pt x="195145" y="101976"/>
                  <a:pt x="209673" y="157919"/>
                </a:cubicBezTo>
                <a:lnTo>
                  <a:pt x="251447" y="312213"/>
                </a:lnTo>
                <a:cubicBezTo>
                  <a:pt x="321371" y="304093"/>
                  <a:pt x="389477" y="286949"/>
                  <a:pt x="453953" y="258075"/>
                </a:cubicBezTo>
                <a:lnTo>
                  <a:pt x="412181" y="103781"/>
                </a:lnTo>
                <a:cubicBezTo>
                  <a:pt x="401283" y="62500"/>
                  <a:pt x="366379" y="33401"/>
                  <a:pt x="325855" y="27522"/>
                </a:cubicBezTo>
                <a:close/>
                <a:moveTo>
                  <a:pt x="329331" y="1270"/>
                </a:moveTo>
                <a:cubicBezTo>
                  <a:pt x="380283" y="8419"/>
                  <a:pt x="424213" y="45131"/>
                  <a:pt x="438515" y="96563"/>
                </a:cubicBezTo>
                <a:lnTo>
                  <a:pt x="498449" y="318530"/>
                </a:lnTo>
                <a:cubicBezTo>
                  <a:pt x="499357" y="325748"/>
                  <a:pt x="495725" y="332966"/>
                  <a:pt x="488461" y="334771"/>
                </a:cubicBezTo>
                <a:cubicBezTo>
                  <a:pt x="481195" y="336576"/>
                  <a:pt x="474839" y="332966"/>
                  <a:pt x="472115" y="325748"/>
                </a:cubicBezTo>
                <a:lnTo>
                  <a:pt x="460309" y="283340"/>
                </a:lnTo>
                <a:cubicBezTo>
                  <a:pt x="396743" y="312213"/>
                  <a:pt x="328635" y="330260"/>
                  <a:pt x="257803" y="336576"/>
                </a:cubicBezTo>
                <a:lnTo>
                  <a:pt x="298667" y="487261"/>
                </a:lnTo>
                <a:cubicBezTo>
                  <a:pt x="308657" y="525157"/>
                  <a:pt x="342257" y="556738"/>
                  <a:pt x="380397" y="564859"/>
                </a:cubicBezTo>
                <a:cubicBezTo>
                  <a:pt x="386753" y="566663"/>
                  <a:pt x="392203" y="573882"/>
                  <a:pt x="390385" y="581100"/>
                </a:cubicBezTo>
                <a:cubicBezTo>
                  <a:pt x="388569" y="587417"/>
                  <a:pt x="383121" y="591026"/>
                  <a:pt x="377673" y="591026"/>
                </a:cubicBezTo>
                <a:cubicBezTo>
                  <a:pt x="376765" y="591026"/>
                  <a:pt x="374949" y="591026"/>
                  <a:pt x="374041" y="591026"/>
                </a:cubicBezTo>
                <a:cubicBezTo>
                  <a:pt x="326819" y="580198"/>
                  <a:pt x="285955" y="541399"/>
                  <a:pt x="273241" y="494479"/>
                </a:cubicBezTo>
                <a:lnTo>
                  <a:pt x="184247" y="164235"/>
                </a:lnTo>
                <a:cubicBezTo>
                  <a:pt x="165177" y="95660"/>
                  <a:pt x="207857" y="23476"/>
                  <a:pt x="276873" y="4527"/>
                </a:cubicBezTo>
                <a:cubicBezTo>
                  <a:pt x="294581" y="-210"/>
                  <a:pt x="312345" y="-1112"/>
                  <a:pt x="329331" y="1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F7833C6F-244A-40AC-93C6-9585A4F8EF6D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59D6CC50-AA42-4AEF-9E54-FC2841E4A9A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96F329DB-FEC7-4C90-9DD0-B42393200197}"/>
              </a:ext>
            </a:extLst>
          </p:cNvPr>
          <p:cNvSpPr txBox="1"/>
          <p:nvPr/>
        </p:nvSpPr>
        <p:spPr>
          <a:xfrm>
            <a:off x="3186430" y="4456959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C66BFF18-3235-4E46-9AAB-A6A0A153D0E1}"/>
              </a:ext>
            </a:extLst>
          </p:cNvPr>
          <p:cNvSpPr txBox="1"/>
          <p:nvPr/>
        </p:nvSpPr>
        <p:spPr>
          <a:xfrm>
            <a:off x="3186430" y="5138301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E8FA40E3-31A9-458F-B346-52E90E2E359D}"/>
              </a:ext>
            </a:extLst>
          </p:cNvPr>
          <p:cNvSpPr txBox="1"/>
          <p:nvPr/>
        </p:nvSpPr>
        <p:spPr>
          <a:xfrm>
            <a:off x="3186430" y="9659378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C61D06BD-6B5C-4F55-A2A2-9EADED43D3D2}"/>
              </a:ext>
            </a:extLst>
          </p:cNvPr>
          <p:cNvSpPr txBox="1"/>
          <p:nvPr/>
        </p:nvSpPr>
        <p:spPr>
          <a:xfrm>
            <a:off x="3186430" y="10340720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0B2A33D3-B57D-49C1-8640-45352D1BEEBD}"/>
              </a:ext>
            </a:extLst>
          </p:cNvPr>
          <p:cNvSpPr txBox="1"/>
          <p:nvPr/>
        </p:nvSpPr>
        <p:spPr>
          <a:xfrm>
            <a:off x="17484943" y="4456959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F25B1EA1-4893-4D82-A694-E521533DE8ED}"/>
              </a:ext>
            </a:extLst>
          </p:cNvPr>
          <p:cNvSpPr txBox="1"/>
          <p:nvPr/>
        </p:nvSpPr>
        <p:spPr>
          <a:xfrm>
            <a:off x="17484943" y="5138301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AE574420-00D9-4A83-B4F8-4A9754E56BFB}"/>
              </a:ext>
            </a:extLst>
          </p:cNvPr>
          <p:cNvSpPr txBox="1"/>
          <p:nvPr/>
        </p:nvSpPr>
        <p:spPr>
          <a:xfrm>
            <a:off x="17484943" y="9659378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D136D313-1AC2-43B5-9E9D-C1026D216058}"/>
              </a:ext>
            </a:extLst>
          </p:cNvPr>
          <p:cNvSpPr txBox="1"/>
          <p:nvPr/>
        </p:nvSpPr>
        <p:spPr>
          <a:xfrm>
            <a:off x="17484943" y="10340720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424844775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2" name="Group 391">
            <a:extLst>
              <a:ext uri="{FF2B5EF4-FFF2-40B4-BE49-F238E27FC236}">
                <a16:creationId xmlns:a16="http://schemas.microsoft.com/office/drawing/2014/main" id="{7EF8A502-5906-4F0D-9913-D961FADDF9E9}"/>
              </a:ext>
            </a:extLst>
          </p:cNvPr>
          <p:cNvGrpSpPr/>
          <p:nvPr/>
        </p:nvGrpSpPr>
        <p:grpSpPr>
          <a:xfrm>
            <a:off x="8744200" y="4439916"/>
            <a:ext cx="14121564" cy="7383901"/>
            <a:chOff x="8744200" y="4439916"/>
            <a:chExt cx="14121564" cy="7383901"/>
          </a:xfrm>
        </p:grpSpPr>
        <p:grpSp>
          <p:nvGrpSpPr>
            <p:cNvPr id="393" name="Group 392">
              <a:extLst>
                <a:ext uri="{FF2B5EF4-FFF2-40B4-BE49-F238E27FC236}">
                  <a16:creationId xmlns:a16="http://schemas.microsoft.com/office/drawing/2014/main" id="{51BA7600-C4B9-43F9-91A2-9BF8588DCE42}"/>
                </a:ext>
              </a:extLst>
            </p:cNvPr>
            <p:cNvGrpSpPr/>
            <p:nvPr/>
          </p:nvGrpSpPr>
          <p:grpSpPr>
            <a:xfrm>
              <a:off x="8744200" y="8261514"/>
              <a:ext cx="14121564" cy="3562303"/>
              <a:chOff x="8744200" y="8261514"/>
              <a:chExt cx="14121564" cy="3562303"/>
            </a:xfrm>
          </p:grpSpPr>
          <p:sp>
            <p:nvSpPr>
              <p:cNvPr id="537" name="Freeform 2">
                <a:extLst>
                  <a:ext uri="{FF2B5EF4-FFF2-40B4-BE49-F238E27FC236}">
                    <a16:creationId xmlns:a16="http://schemas.microsoft.com/office/drawing/2014/main" id="{C790A213-C335-4726-971D-E92270B4F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1691" y="10160345"/>
                <a:ext cx="13710681" cy="19944"/>
              </a:xfrm>
              <a:custGeom>
                <a:avLst/>
                <a:gdLst>
                  <a:gd name="T0" fmla="*/ 15144 w 15155"/>
                  <a:gd name="T1" fmla="*/ 19 h 20"/>
                  <a:gd name="T2" fmla="*/ 10 w 15155"/>
                  <a:gd name="T3" fmla="*/ 19 h 20"/>
                  <a:gd name="T4" fmla="*/ 10 w 15155"/>
                  <a:gd name="T5" fmla="*/ 19 h 20"/>
                  <a:gd name="T6" fmla="*/ 0 w 15155"/>
                  <a:gd name="T7" fmla="*/ 9 h 20"/>
                  <a:gd name="T8" fmla="*/ 0 w 15155"/>
                  <a:gd name="T9" fmla="*/ 9 h 20"/>
                  <a:gd name="T10" fmla="*/ 10 w 15155"/>
                  <a:gd name="T11" fmla="*/ 0 h 20"/>
                  <a:gd name="T12" fmla="*/ 15144 w 15155"/>
                  <a:gd name="T13" fmla="*/ 0 h 20"/>
                  <a:gd name="T14" fmla="*/ 15144 w 15155"/>
                  <a:gd name="T15" fmla="*/ 0 h 20"/>
                  <a:gd name="T16" fmla="*/ 15154 w 15155"/>
                  <a:gd name="T17" fmla="*/ 9 h 20"/>
                  <a:gd name="T18" fmla="*/ 15154 w 15155"/>
                  <a:gd name="T19" fmla="*/ 9 h 20"/>
                  <a:gd name="T20" fmla="*/ 15144 w 15155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55" h="20">
                    <a:moveTo>
                      <a:pt x="15144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5144" y="0"/>
                    </a:lnTo>
                    <a:lnTo>
                      <a:pt x="15144" y="0"/>
                    </a:lnTo>
                    <a:cubicBezTo>
                      <a:pt x="15149" y="0"/>
                      <a:pt x="15154" y="4"/>
                      <a:pt x="15154" y="9"/>
                    </a:cubicBezTo>
                    <a:lnTo>
                      <a:pt x="15154" y="9"/>
                    </a:lnTo>
                    <a:cubicBezTo>
                      <a:pt x="15154" y="15"/>
                      <a:pt x="15149" y="19"/>
                      <a:pt x="1514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8" name="Freeform 3">
                <a:extLst>
                  <a:ext uri="{FF2B5EF4-FFF2-40B4-BE49-F238E27FC236}">
                    <a16:creationId xmlns:a16="http://schemas.microsoft.com/office/drawing/2014/main" id="{C67CFB7C-F5A2-479E-B3D0-54668B553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2178" y="11281293"/>
                <a:ext cx="14101619" cy="534545"/>
              </a:xfrm>
              <a:custGeom>
                <a:avLst/>
                <a:gdLst>
                  <a:gd name="T0" fmla="*/ 15293 w 15589"/>
                  <a:gd name="T1" fmla="*/ 591 h 592"/>
                  <a:gd name="T2" fmla="*/ 7794 w 15589"/>
                  <a:gd name="T3" fmla="*/ 591 h 592"/>
                  <a:gd name="T4" fmla="*/ 296 w 15589"/>
                  <a:gd name="T5" fmla="*/ 591 h 592"/>
                  <a:gd name="T6" fmla="*/ 296 w 15589"/>
                  <a:gd name="T7" fmla="*/ 591 h 592"/>
                  <a:gd name="T8" fmla="*/ 87 w 15589"/>
                  <a:gd name="T9" fmla="*/ 505 h 592"/>
                  <a:gd name="T10" fmla="*/ 87 w 15589"/>
                  <a:gd name="T11" fmla="*/ 505 h 592"/>
                  <a:gd name="T12" fmla="*/ 0 w 15589"/>
                  <a:gd name="T13" fmla="*/ 295 h 592"/>
                  <a:gd name="T14" fmla="*/ 0 w 15589"/>
                  <a:gd name="T15" fmla="*/ 295 h 592"/>
                  <a:gd name="T16" fmla="*/ 0 w 15589"/>
                  <a:gd name="T17" fmla="*/ 295 h 592"/>
                  <a:gd name="T18" fmla="*/ 0 w 15589"/>
                  <a:gd name="T19" fmla="*/ 295 h 592"/>
                  <a:gd name="T20" fmla="*/ 87 w 15589"/>
                  <a:gd name="T21" fmla="*/ 86 h 592"/>
                  <a:gd name="T22" fmla="*/ 87 w 15589"/>
                  <a:gd name="T23" fmla="*/ 86 h 592"/>
                  <a:gd name="T24" fmla="*/ 296 w 15589"/>
                  <a:gd name="T25" fmla="*/ 0 h 592"/>
                  <a:gd name="T26" fmla="*/ 7794 w 15589"/>
                  <a:gd name="T27" fmla="*/ 0 h 592"/>
                  <a:gd name="T28" fmla="*/ 15293 w 15589"/>
                  <a:gd name="T29" fmla="*/ 0 h 592"/>
                  <a:gd name="T30" fmla="*/ 15293 w 15589"/>
                  <a:gd name="T31" fmla="*/ 0 h 592"/>
                  <a:gd name="T32" fmla="*/ 15502 w 15589"/>
                  <a:gd name="T33" fmla="*/ 86 h 592"/>
                  <a:gd name="T34" fmla="*/ 15502 w 15589"/>
                  <a:gd name="T35" fmla="*/ 86 h 592"/>
                  <a:gd name="T36" fmla="*/ 15588 w 15589"/>
                  <a:gd name="T37" fmla="*/ 295 h 592"/>
                  <a:gd name="T38" fmla="*/ 15588 w 15589"/>
                  <a:gd name="T39" fmla="*/ 295 h 592"/>
                  <a:gd name="T40" fmla="*/ 15588 w 15589"/>
                  <a:gd name="T41" fmla="*/ 295 h 592"/>
                  <a:gd name="T42" fmla="*/ 15588 w 15589"/>
                  <a:gd name="T43" fmla="*/ 295 h 592"/>
                  <a:gd name="T44" fmla="*/ 15502 w 15589"/>
                  <a:gd name="T45" fmla="*/ 505 h 592"/>
                  <a:gd name="T46" fmla="*/ 15502 w 15589"/>
                  <a:gd name="T47" fmla="*/ 505 h 592"/>
                  <a:gd name="T48" fmla="*/ 15293 w 15589"/>
                  <a:gd name="T49" fmla="*/ 591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89" h="592">
                    <a:moveTo>
                      <a:pt x="15293" y="591"/>
                    </a:moveTo>
                    <a:lnTo>
                      <a:pt x="7794" y="591"/>
                    </a:lnTo>
                    <a:lnTo>
                      <a:pt x="296" y="591"/>
                    </a:lnTo>
                    <a:lnTo>
                      <a:pt x="296" y="591"/>
                    </a:lnTo>
                    <a:cubicBezTo>
                      <a:pt x="214" y="591"/>
                      <a:pt x="140" y="558"/>
                      <a:pt x="87" y="505"/>
                    </a:cubicBezTo>
                    <a:lnTo>
                      <a:pt x="87" y="505"/>
                    </a:lnTo>
                    <a:cubicBezTo>
                      <a:pt x="33" y="451"/>
                      <a:pt x="0" y="377"/>
                      <a:pt x="0" y="295"/>
                    </a:cubicBezTo>
                    <a:lnTo>
                      <a:pt x="0" y="295"/>
                    </a:lnTo>
                    <a:lnTo>
                      <a:pt x="0" y="295"/>
                    </a:lnTo>
                    <a:lnTo>
                      <a:pt x="0" y="295"/>
                    </a:lnTo>
                    <a:cubicBezTo>
                      <a:pt x="0" y="213"/>
                      <a:pt x="33" y="139"/>
                      <a:pt x="87" y="86"/>
                    </a:cubicBezTo>
                    <a:lnTo>
                      <a:pt x="87" y="86"/>
                    </a:lnTo>
                    <a:cubicBezTo>
                      <a:pt x="140" y="32"/>
                      <a:pt x="214" y="0"/>
                      <a:pt x="296" y="0"/>
                    </a:cubicBezTo>
                    <a:lnTo>
                      <a:pt x="7794" y="0"/>
                    </a:lnTo>
                    <a:lnTo>
                      <a:pt x="15293" y="0"/>
                    </a:lnTo>
                    <a:lnTo>
                      <a:pt x="15293" y="0"/>
                    </a:lnTo>
                    <a:cubicBezTo>
                      <a:pt x="15375" y="0"/>
                      <a:pt x="15449" y="32"/>
                      <a:pt x="15502" y="86"/>
                    </a:cubicBezTo>
                    <a:lnTo>
                      <a:pt x="15502" y="86"/>
                    </a:lnTo>
                    <a:cubicBezTo>
                      <a:pt x="15556" y="139"/>
                      <a:pt x="15588" y="213"/>
                      <a:pt x="15588" y="295"/>
                    </a:cubicBezTo>
                    <a:lnTo>
                      <a:pt x="15588" y="295"/>
                    </a:lnTo>
                    <a:lnTo>
                      <a:pt x="15588" y="295"/>
                    </a:lnTo>
                    <a:lnTo>
                      <a:pt x="15588" y="295"/>
                    </a:lnTo>
                    <a:cubicBezTo>
                      <a:pt x="15588" y="377"/>
                      <a:pt x="15556" y="451"/>
                      <a:pt x="15502" y="505"/>
                    </a:cubicBezTo>
                    <a:lnTo>
                      <a:pt x="15502" y="505"/>
                    </a:lnTo>
                    <a:cubicBezTo>
                      <a:pt x="15449" y="558"/>
                      <a:pt x="15375" y="591"/>
                      <a:pt x="15293" y="5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9" name="Freeform 4">
                <a:extLst>
                  <a:ext uri="{FF2B5EF4-FFF2-40B4-BE49-F238E27FC236}">
                    <a16:creationId xmlns:a16="http://schemas.microsoft.com/office/drawing/2014/main" id="{F22AD62B-5F81-4B83-A054-16467B15B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4200" y="11269327"/>
                <a:ext cx="14121564" cy="554490"/>
              </a:xfrm>
              <a:custGeom>
                <a:avLst/>
                <a:gdLst>
                  <a:gd name="T0" fmla="*/ 306 w 15610"/>
                  <a:gd name="T1" fmla="*/ 20 h 613"/>
                  <a:gd name="T2" fmla="*/ 306 w 15610"/>
                  <a:gd name="T3" fmla="*/ 20 h 613"/>
                  <a:gd name="T4" fmla="*/ 104 w 15610"/>
                  <a:gd name="T5" fmla="*/ 104 h 613"/>
                  <a:gd name="T6" fmla="*/ 104 w 15610"/>
                  <a:gd name="T7" fmla="*/ 104 h 613"/>
                  <a:gd name="T8" fmla="*/ 20 w 15610"/>
                  <a:gd name="T9" fmla="*/ 306 h 613"/>
                  <a:gd name="T10" fmla="*/ 20 w 15610"/>
                  <a:gd name="T11" fmla="*/ 306 h 613"/>
                  <a:gd name="T12" fmla="*/ 104 w 15610"/>
                  <a:gd name="T13" fmla="*/ 509 h 613"/>
                  <a:gd name="T14" fmla="*/ 104 w 15610"/>
                  <a:gd name="T15" fmla="*/ 509 h 613"/>
                  <a:gd name="T16" fmla="*/ 306 w 15610"/>
                  <a:gd name="T17" fmla="*/ 592 h 613"/>
                  <a:gd name="T18" fmla="*/ 15303 w 15610"/>
                  <a:gd name="T19" fmla="*/ 592 h 613"/>
                  <a:gd name="T20" fmla="*/ 15303 w 15610"/>
                  <a:gd name="T21" fmla="*/ 592 h 613"/>
                  <a:gd name="T22" fmla="*/ 15505 w 15610"/>
                  <a:gd name="T23" fmla="*/ 509 h 613"/>
                  <a:gd name="T24" fmla="*/ 15505 w 15610"/>
                  <a:gd name="T25" fmla="*/ 509 h 613"/>
                  <a:gd name="T26" fmla="*/ 15589 w 15610"/>
                  <a:gd name="T27" fmla="*/ 306 h 613"/>
                  <a:gd name="T28" fmla="*/ 15589 w 15610"/>
                  <a:gd name="T29" fmla="*/ 306 h 613"/>
                  <a:gd name="T30" fmla="*/ 15505 w 15610"/>
                  <a:gd name="T31" fmla="*/ 104 h 613"/>
                  <a:gd name="T32" fmla="*/ 15505 w 15610"/>
                  <a:gd name="T33" fmla="*/ 104 h 613"/>
                  <a:gd name="T34" fmla="*/ 15303 w 15610"/>
                  <a:gd name="T35" fmla="*/ 20 h 613"/>
                  <a:gd name="T36" fmla="*/ 306 w 15610"/>
                  <a:gd name="T37" fmla="*/ 20 h 613"/>
                  <a:gd name="T38" fmla="*/ 15303 w 15610"/>
                  <a:gd name="T39" fmla="*/ 612 h 613"/>
                  <a:gd name="T40" fmla="*/ 306 w 15610"/>
                  <a:gd name="T41" fmla="*/ 612 h 613"/>
                  <a:gd name="T42" fmla="*/ 306 w 15610"/>
                  <a:gd name="T43" fmla="*/ 612 h 613"/>
                  <a:gd name="T44" fmla="*/ 90 w 15610"/>
                  <a:gd name="T45" fmla="*/ 523 h 613"/>
                  <a:gd name="T46" fmla="*/ 90 w 15610"/>
                  <a:gd name="T47" fmla="*/ 523 h 613"/>
                  <a:gd name="T48" fmla="*/ 0 w 15610"/>
                  <a:gd name="T49" fmla="*/ 306 h 613"/>
                  <a:gd name="T50" fmla="*/ 0 w 15610"/>
                  <a:gd name="T51" fmla="*/ 306 h 613"/>
                  <a:gd name="T52" fmla="*/ 90 w 15610"/>
                  <a:gd name="T53" fmla="*/ 90 h 613"/>
                  <a:gd name="T54" fmla="*/ 90 w 15610"/>
                  <a:gd name="T55" fmla="*/ 90 h 613"/>
                  <a:gd name="T56" fmla="*/ 306 w 15610"/>
                  <a:gd name="T57" fmla="*/ 0 h 613"/>
                  <a:gd name="T58" fmla="*/ 15303 w 15610"/>
                  <a:gd name="T59" fmla="*/ 0 h 613"/>
                  <a:gd name="T60" fmla="*/ 15303 w 15610"/>
                  <a:gd name="T61" fmla="*/ 0 h 613"/>
                  <a:gd name="T62" fmla="*/ 15518 w 15610"/>
                  <a:gd name="T63" fmla="*/ 90 h 613"/>
                  <a:gd name="T64" fmla="*/ 15518 w 15610"/>
                  <a:gd name="T65" fmla="*/ 90 h 613"/>
                  <a:gd name="T66" fmla="*/ 15609 w 15610"/>
                  <a:gd name="T67" fmla="*/ 306 h 613"/>
                  <a:gd name="T68" fmla="*/ 15609 w 15610"/>
                  <a:gd name="T69" fmla="*/ 306 h 613"/>
                  <a:gd name="T70" fmla="*/ 15518 w 15610"/>
                  <a:gd name="T71" fmla="*/ 523 h 613"/>
                  <a:gd name="T72" fmla="*/ 15518 w 15610"/>
                  <a:gd name="T73" fmla="*/ 523 h 613"/>
                  <a:gd name="T74" fmla="*/ 15303 w 15610"/>
                  <a:gd name="T75" fmla="*/ 612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610" h="613">
                    <a:moveTo>
                      <a:pt x="306" y="20"/>
                    </a:moveTo>
                    <a:lnTo>
                      <a:pt x="306" y="20"/>
                    </a:lnTo>
                    <a:cubicBezTo>
                      <a:pt x="230" y="20"/>
                      <a:pt x="158" y="50"/>
                      <a:pt x="104" y="104"/>
                    </a:cubicBezTo>
                    <a:lnTo>
                      <a:pt x="104" y="104"/>
                    </a:lnTo>
                    <a:cubicBezTo>
                      <a:pt x="49" y="158"/>
                      <a:pt x="20" y="229"/>
                      <a:pt x="20" y="306"/>
                    </a:cubicBezTo>
                    <a:lnTo>
                      <a:pt x="20" y="306"/>
                    </a:lnTo>
                    <a:cubicBezTo>
                      <a:pt x="20" y="382"/>
                      <a:pt x="49" y="454"/>
                      <a:pt x="104" y="509"/>
                    </a:cubicBezTo>
                    <a:lnTo>
                      <a:pt x="104" y="509"/>
                    </a:lnTo>
                    <a:cubicBezTo>
                      <a:pt x="158" y="563"/>
                      <a:pt x="230" y="592"/>
                      <a:pt x="306" y="592"/>
                    </a:cubicBezTo>
                    <a:lnTo>
                      <a:pt x="15303" y="592"/>
                    </a:lnTo>
                    <a:lnTo>
                      <a:pt x="15303" y="592"/>
                    </a:lnTo>
                    <a:cubicBezTo>
                      <a:pt x="15379" y="592"/>
                      <a:pt x="15451" y="563"/>
                      <a:pt x="15505" y="509"/>
                    </a:cubicBezTo>
                    <a:lnTo>
                      <a:pt x="15505" y="509"/>
                    </a:lnTo>
                    <a:cubicBezTo>
                      <a:pt x="15559" y="454"/>
                      <a:pt x="15589" y="382"/>
                      <a:pt x="15589" y="306"/>
                    </a:cubicBezTo>
                    <a:lnTo>
                      <a:pt x="15589" y="306"/>
                    </a:lnTo>
                    <a:cubicBezTo>
                      <a:pt x="15589" y="229"/>
                      <a:pt x="15559" y="158"/>
                      <a:pt x="15505" y="104"/>
                    </a:cubicBezTo>
                    <a:lnTo>
                      <a:pt x="15505" y="104"/>
                    </a:lnTo>
                    <a:cubicBezTo>
                      <a:pt x="15451" y="50"/>
                      <a:pt x="15379" y="20"/>
                      <a:pt x="15303" y="20"/>
                    </a:cubicBezTo>
                    <a:lnTo>
                      <a:pt x="306" y="20"/>
                    </a:lnTo>
                    <a:close/>
                    <a:moveTo>
                      <a:pt x="15303" y="612"/>
                    </a:moveTo>
                    <a:lnTo>
                      <a:pt x="306" y="612"/>
                    </a:lnTo>
                    <a:lnTo>
                      <a:pt x="306" y="612"/>
                    </a:lnTo>
                    <a:cubicBezTo>
                      <a:pt x="224" y="612"/>
                      <a:pt x="148" y="581"/>
                      <a:pt x="90" y="523"/>
                    </a:cubicBezTo>
                    <a:lnTo>
                      <a:pt x="90" y="523"/>
                    </a:lnTo>
                    <a:cubicBezTo>
                      <a:pt x="32" y="464"/>
                      <a:pt x="0" y="388"/>
                      <a:pt x="0" y="306"/>
                    </a:cubicBezTo>
                    <a:lnTo>
                      <a:pt x="0" y="306"/>
                    </a:lnTo>
                    <a:cubicBezTo>
                      <a:pt x="0" y="224"/>
                      <a:pt x="32" y="148"/>
                      <a:pt x="90" y="90"/>
                    </a:cubicBezTo>
                    <a:lnTo>
                      <a:pt x="90" y="90"/>
                    </a:lnTo>
                    <a:cubicBezTo>
                      <a:pt x="148" y="32"/>
                      <a:pt x="224" y="0"/>
                      <a:pt x="306" y="0"/>
                    </a:cubicBezTo>
                    <a:lnTo>
                      <a:pt x="15303" y="0"/>
                    </a:lnTo>
                    <a:lnTo>
                      <a:pt x="15303" y="0"/>
                    </a:lnTo>
                    <a:cubicBezTo>
                      <a:pt x="15385" y="0"/>
                      <a:pt x="15461" y="32"/>
                      <a:pt x="15518" y="90"/>
                    </a:cubicBezTo>
                    <a:lnTo>
                      <a:pt x="15518" y="90"/>
                    </a:lnTo>
                    <a:cubicBezTo>
                      <a:pt x="15576" y="148"/>
                      <a:pt x="15609" y="224"/>
                      <a:pt x="15609" y="306"/>
                    </a:cubicBezTo>
                    <a:lnTo>
                      <a:pt x="15609" y="306"/>
                    </a:lnTo>
                    <a:cubicBezTo>
                      <a:pt x="15609" y="388"/>
                      <a:pt x="15576" y="464"/>
                      <a:pt x="15518" y="523"/>
                    </a:cubicBezTo>
                    <a:lnTo>
                      <a:pt x="15518" y="523"/>
                    </a:lnTo>
                    <a:cubicBezTo>
                      <a:pt x="15461" y="581"/>
                      <a:pt x="15385" y="612"/>
                      <a:pt x="15303" y="6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 5">
                <a:extLst>
                  <a:ext uri="{FF2B5EF4-FFF2-40B4-BE49-F238E27FC236}">
                    <a16:creationId xmlns:a16="http://schemas.microsoft.com/office/drawing/2014/main" id="{91FF1800-5A39-43E6-88F1-C04C6E464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6625" y="9889084"/>
                <a:ext cx="474707" cy="654219"/>
              </a:xfrm>
              <a:custGeom>
                <a:avLst/>
                <a:gdLst>
                  <a:gd name="T0" fmla="*/ 432 w 523"/>
                  <a:gd name="T1" fmla="*/ 347 h 724"/>
                  <a:gd name="T2" fmla="*/ 432 w 523"/>
                  <a:gd name="T3" fmla="*/ 347 h 724"/>
                  <a:gd name="T4" fmla="*/ 411 w 523"/>
                  <a:gd name="T5" fmla="*/ 680 h 724"/>
                  <a:gd name="T6" fmla="*/ 411 w 523"/>
                  <a:gd name="T7" fmla="*/ 680 h 724"/>
                  <a:gd name="T8" fmla="*/ 129 w 523"/>
                  <a:gd name="T9" fmla="*/ 503 h 724"/>
                  <a:gd name="T10" fmla="*/ 129 w 523"/>
                  <a:gd name="T11" fmla="*/ 503 h 724"/>
                  <a:gd name="T12" fmla="*/ 84 w 523"/>
                  <a:gd name="T13" fmla="*/ 43 h 724"/>
                  <a:gd name="T14" fmla="*/ 84 w 523"/>
                  <a:gd name="T15" fmla="*/ 43 h 724"/>
                  <a:gd name="T16" fmla="*/ 432 w 523"/>
                  <a:gd name="T17" fmla="*/ 347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3" h="724">
                    <a:moveTo>
                      <a:pt x="432" y="347"/>
                    </a:moveTo>
                    <a:lnTo>
                      <a:pt x="432" y="347"/>
                    </a:lnTo>
                    <a:cubicBezTo>
                      <a:pt x="522" y="523"/>
                      <a:pt x="495" y="637"/>
                      <a:pt x="411" y="680"/>
                    </a:cubicBezTo>
                    <a:lnTo>
                      <a:pt x="411" y="680"/>
                    </a:lnTo>
                    <a:cubicBezTo>
                      <a:pt x="328" y="723"/>
                      <a:pt x="219" y="679"/>
                      <a:pt x="129" y="503"/>
                    </a:cubicBezTo>
                    <a:lnTo>
                      <a:pt x="129" y="503"/>
                    </a:lnTo>
                    <a:cubicBezTo>
                      <a:pt x="39" y="327"/>
                      <a:pt x="0" y="86"/>
                      <a:pt x="84" y="43"/>
                    </a:cubicBezTo>
                    <a:lnTo>
                      <a:pt x="84" y="43"/>
                    </a:lnTo>
                    <a:cubicBezTo>
                      <a:pt x="167" y="0"/>
                      <a:pt x="342" y="172"/>
                      <a:pt x="432" y="3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6">
                <a:extLst>
                  <a:ext uri="{FF2B5EF4-FFF2-40B4-BE49-F238E27FC236}">
                    <a16:creationId xmlns:a16="http://schemas.microsoft.com/office/drawing/2014/main" id="{6CC0C220-A431-46E9-84D1-A0371B9C6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6569" y="9901050"/>
                <a:ext cx="458753" cy="638263"/>
              </a:xfrm>
              <a:custGeom>
                <a:avLst/>
                <a:gdLst>
                  <a:gd name="T0" fmla="*/ 93 w 506"/>
                  <a:gd name="T1" fmla="*/ 33 h 705"/>
                  <a:gd name="T2" fmla="*/ 93 w 506"/>
                  <a:gd name="T3" fmla="*/ 33 h 705"/>
                  <a:gd name="T4" fmla="*/ 69 w 506"/>
                  <a:gd name="T5" fmla="*/ 39 h 705"/>
                  <a:gd name="T6" fmla="*/ 69 w 506"/>
                  <a:gd name="T7" fmla="*/ 39 h 705"/>
                  <a:gd name="T8" fmla="*/ 31 w 506"/>
                  <a:gd name="T9" fmla="*/ 209 h 705"/>
                  <a:gd name="T10" fmla="*/ 31 w 506"/>
                  <a:gd name="T11" fmla="*/ 209 h 705"/>
                  <a:gd name="T12" fmla="*/ 118 w 506"/>
                  <a:gd name="T13" fmla="*/ 486 h 705"/>
                  <a:gd name="T14" fmla="*/ 118 w 506"/>
                  <a:gd name="T15" fmla="*/ 486 h 705"/>
                  <a:gd name="T16" fmla="*/ 387 w 506"/>
                  <a:gd name="T17" fmla="*/ 657 h 705"/>
                  <a:gd name="T18" fmla="*/ 387 w 506"/>
                  <a:gd name="T19" fmla="*/ 657 h 705"/>
                  <a:gd name="T20" fmla="*/ 403 w 506"/>
                  <a:gd name="T21" fmla="*/ 339 h 705"/>
                  <a:gd name="T22" fmla="*/ 403 w 506"/>
                  <a:gd name="T23" fmla="*/ 339 h 705"/>
                  <a:gd name="T24" fmla="*/ 229 w 506"/>
                  <a:gd name="T25" fmla="*/ 107 h 705"/>
                  <a:gd name="T26" fmla="*/ 229 w 506"/>
                  <a:gd name="T27" fmla="*/ 107 h 705"/>
                  <a:gd name="T28" fmla="*/ 93 w 506"/>
                  <a:gd name="T29" fmla="*/ 33 h 705"/>
                  <a:gd name="T30" fmla="*/ 328 w 506"/>
                  <a:gd name="T31" fmla="*/ 692 h 705"/>
                  <a:gd name="T32" fmla="*/ 328 w 506"/>
                  <a:gd name="T33" fmla="*/ 692 h 705"/>
                  <a:gd name="T34" fmla="*/ 101 w 506"/>
                  <a:gd name="T35" fmla="*/ 494 h 705"/>
                  <a:gd name="T36" fmla="*/ 101 w 506"/>
                  <a:gd name="T37" fmla="*/ 494 h 705"/>
                  <a:gd name="T38" fmla="*/ 12 w 506"/>
                  <a:gd name="T39" fmla="*/ 212 h 705"/>
                  <a:gd name="T40" fmla="*/ 12 w 506"/>
                  <a:gd name="T41" fmla="*/ 212 h 705"/>
                  <a:gd name="T42" fmla="*/ 59 w 506"/>
                  <a:gd name="T43" fmla="*/ 22 h 705"/>
                  <a:gd name="T44" fmla="*/ 59 w 506"/>
                  <a:gd name="T45" fmla="*/ 22 h 705"/>
                  <a:gd name="T46" fmla="*/ 242 w 506"/>
                  <a:gd name="T47" fmla="*/ 93 h 705"/>
                  <a:gd name="T48" fmla="*/ 242 w 506"/>
                  <a:gd name="T49" fmla="*/ 93 h 705"/>
                  <a:gd name="T50" fmla="*/ 420 w 506"/>
                  <a:gd name="T51" fmla="*/ 330 h 705"/>
                  <a:gd name="T52" fmla="*/ 420 w 506"/>
                  <a:gd name="T53" fmla="*/ 330 h 705"/>
                  <a:gd name="T54" fmla="*/ 396 w 506"/>
                  <a:gd name="T55" fmla="*/ 675 h 705"/>
                  <a:gd name="T56" fmla="*/ 396 w 506"/>
                  <a:gd name="T57" fmla="*/ 675 h 705"/>
                  <a:gd name="T58" fmla="*/ 328 w 506"/>
                  <a:gd name="T59" fmla="*/ 69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6" h="705">
                    <a:moveTo>
                      <a:pt x="93" y="33"/>
                    </a:moveTo>
                    <a:lnTo>
                      <a:pt x="93" y="33"/>
                    </a:lnTo>
                    <a:cubicBezTo>
                      <a:pt x="84" y="33"/>
                      <a:pt x="76" y="35"/>
                      <a:pt x="69" y="39"/>
                    </a:cubicBezTo>
                    <a:lnTo>
                      <a:pt x="69" y="39"/>
                    </a:lnTo>
                    <a:cubicBezTo>
                      <a:pt x="34" y="57"/>
                      <a:pt x="20" y="119"/>
                      <a:pt x="31" y="209"/>
                    </a:cubicBezTo>
                    <a:lnTo>
                      <a:pt x="31" y="209"/>
                    </a:lnTo>
                    <a:cubicBezTo>
                      <a:pt x="42" y="297"/>
                      <a:pt x="74" y="400"/>
                      <a:pt x="118" y="486"/>
                    </a:cubicBezTo>
                    <a:lnTo>
                      <a:pt x="118" y="486"/>
                    </a:lnTo>
                    <a:cubicBezTo>
                      <a:pt x="197" y="639"/>
                      <a:pt x="298" y="704"/>
                      <a:pt x="387" y="657"/>
                    </a:cubicBezTo>
                    <a:lnTo>
                      <a:pt x="387" y="657"/>
                    </a:lnTo>
                    <a:cubicBezTo>
                      <a:pt x="476" y="612"/>
                      <a:pt x="482" y="492"/>
                      <a:pt x="403" y="339"/>
                    </a:cubicBezTo>
                    <a:lnTo>
                      <a:pt x="403" y="339"/>
                    </a:lnTo>
                    <a:cubicBezTo>
                      <a:pt x="359" y="253"/>
                      <a:pt x="294" y="167"/>
                      <a:pt x="229" y="107"/>
                    </a:cubicBezTo>
                    <a:lnTo>
                      <a:pt x="229" y="107"/>
                    </a:lnTo>
                    <a:cubicBezTo>
                      <a:pt x="176" y="59"/>
                      <a:pt x="128" y="33"/>
                      <a:pt x="93" y="33"/>
                    </a:cubicBezTo>
                    <a:close/>
                    <a:moveTo>
                      <a:pt x="328" y="692"/>
                    </a:moveTo>
                    <a:lnTo>
                      <a:pt x="328" y="692"/>
                    </a:lnTo>
                    <a:cubicBezTo>
                      <a:pt x="248" y="692"/>
                      <a:pt x="166" y="623"/>
                      <a:pt x="101" y="494"/>
                    </a:cubicBezTo>
                    <a:lnTo>
                      <a:pt x="101" y="494"/>
                    </a:lnTo>
                    <a:cubicBezTo>
                      <a:pt x="55" y="407"/>
                      <a:pt x="22" y="301"/>
                      <a:pt x="12" y="212"/>
                    </a:cubicBezTo>
                    <a:lnTo>
                      <a:pt x="12" y="212"/>
                    </a:lnTo>
                    <a:cubicBezTo>
                      <a:pt x="0" y="111"/>
                      <a:pt x="16" y="43"/>
                      <a:pt x="59" y="22"/>
                    </a:cubicBezTo>
                    <a:lnTo>
                      <a:pt x="59" y="22"/>
                    </a:lnTo>
                    <a:cubicBezTo>
                      <a:pt x="102" y="0"/>
                      <a:pt x="167" y="25"/>
                      <a:pt x="242" y="93"/>
                    </a:cubicBezTo>
                    <a:lnTo>
                      <a:pt x="242" y="93"/>
                    </a:lnTo>
                    <a:cubicBezTo>
                      <a:pt x="309" y="154"/>
                      <a:pt x="375" y="242"/>
                      <a:pt x="420" y="330"/>
                    </a:cubicBezTo>
                    <a:lnTo>
                      <a:pt x="420" y="330"/>
                    </a:lnTo>
                    <a:cubicBezTo>
                      <a:pt x="505" y="495"/>
                      <a:pt x="496" y="624"/>
                      <a:pt x="396" y="675"/>
                    </a:cubicBezTo>
                    <a:lnTo>
                      <a:pt x="396" y="675"/>
                    </a:lnTo>
                    <a:cubicBezTo>
                      <a:pt x="374" y="687"/>
                      <a:pt x="351" y="692"/>
                      <a:pt x="328" y="6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2" name="Freeform 7">
                <a:extLst>
                  <a:ext uri="{FF2B5EF4-FFF2-40B4-BE49-F238E27FC236}">
                    <a16:creationId xmlns:a16="http://schemas.microsoft.com/office/drawing/2014/main" id="{22C23A34-FDA9-40FE-9DC5-2AE648869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4169" y="10104497"/>
                <a:ext cx="311153" cy="674164"/>
              </a:xfrm>
              <a:custGeom>
                <a:avLst/>
                <a:gdLst>
                  <a:gd name="T0" fmla="*/ 332 w 344"/>
                  <a:gd name="T1" fmla="*/ 744 h 745"/>
                  <a:gd name="T2" fmla="*/ 332 w 344"/>
                  <a:gd name="T3" fmla="*/ 744 h 745"/>
                  <a:gd name="T4" fmla="*/ 322 w 344"/>
                  <a:gd name="T5" fmla="*/ 735 h 745"/>
                  <a:gd name="T6" fmla="*/ 322 w 344"/>
                  <a:gd name="T7" fmla="*/ 735 h 745"/>
                  <a:gd name="T8" fmla="*/ 4 w 344"/>
                  <a:gd name="T9" fmla="*/ 17 h 745"/>
                  <a:gd name="T10" fmla="*/ 4 w 344"/>
                  <a:gd name="T11" fmla="*/ 17 h 745"/>
                  <a:gd name="T12" fmla="*/ 6 w 344"/>
                  <a:gd name="T13" fmla="*/ 4 h 745"/>
                  <a:gd name="T14" fmla="*/ 6 w 344"/>
                  <a:gd name="T15" fmla="*/ 4 h 745"/>
                  <a:gd name="T16" fmla="*/ 19 w 344"/>
                  <a:gd name="T17" fmla="*/ 5 h 745"/>
                  <a:gd name="T18" fmla="*/ 19 w 344"/>
                  <a:gd name="T19" fmla="*/ 5 h 745"/>
                  <a:gd name="T20" fmla="*/ 341 w 344"/>
                  <a:gd name="T21" fmla="*/ 733 h 745"/>
                  <a:gd name="T22" fmla="*/ 341 w 344"/>
                  <a:gd name="T23" fmla="*/ 733 h 745"/>
                  <a:gd name="T24" fmla="*/ 333 w 344"/>
                  <a:gd name="T25" fmla="*/ 744 h 745"/>
                  <a:gd name="T26" fmla="*/ 333 w 344"/>
                  <a:gd name="T27" fmla="*/ 744 h 745"/>
                  <a:gd name="T28" fmla="*/ 332 w 344"/>
                  <a:gd name="T29" fmla="*/ 744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4" h="745">
                    <a:moveTo>
                      <a:pt x="332" y="744"/>
                    </a:moveTo>
                    <a:lnTo>
                      <a:pt x="332" y="744"/>
                    </a:lnTo>
                    <a:cubicBezTo>
                      <a:pt x="327" y="744"/>
                      <a:pt x="323" y="741"/>
                      <a:pt x="322" y="735"/>
                    </a:cubicBezTo>
                    <a:lnTo>
                      <a:pt x="322" y="735"/>
                    </a:lnTo>
                    <a:cubicBezTo>
                      <a:pt x="279" y="363"/>
                      <a:pt x="7" y="21"/>
                      <a:pt x="4" y="17"/>
                    </a:cubicBezTo>
                    <a:lnTo>
                      <a:pt x="4" y="17"/>
                    </a:lnTo>
                    <a:cubicBezTo>
                      <a:pt x="0" y="14"/>
                      <a:pt x="1" y="7"/>
                      <a:pt x="6" y="4"/>
                    </a:cubicBezTo>
                    <a:lnTo>
                      <a:pt x="6" y="4"/>
                    </a:lnTo>
                    <a:cubicBezTo>
                      <a:pt x="10" y="0"/>
                      <a:pt x="16" y="1"/>
                      <a:pt x="19" y="5"/>
                    </a:cubicBezTo>
                    <a:lnTo>
                      <a:pt x="19" y="5"/>
                    </a:lnTo>
                    <a:cubicBezTo>
                      <a:pt x="22" y="9"/>
                      <a:pt x="299" y="356"/>
                      <a:pt x="341" y="733"/>
                    </a:cubicBezTo>
                    <a:lnTo>
                      <a:pt x="341" y="733"/>
                    </a:lnTo>
                    <a:cubicBezTo>
                      <a:pt x="343" y="739"/>
                      <a:pt x="338" y="743"/>
                      <a:pt x="333" y="744"/>
                    </a:cubicBezTo>
                    <a:lnTo>
                      <a:pt x="333" y="744"/>
                    </a:lnTo>
                    <a:lnTo>
                      <a:pt x="332" y="74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3" name="Freeform 8">
                <a:extLst>
                  <a:ext uri="{FF2B5EF4-FFF2-40B4-BE49-F238E27FC236}">
                    <a16:creationId xmlns:a16="http://schemas.microsoft.com/office/drawing/2014/main" id="{8EE9B3E9-7B52-40CA-825F-084C0D507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9976" y="9889084"/>
                <a:ext cx="470719" cy="654219"/>
              </a:xfrm>
              <a:custGeom>
                <a:avLst/>
                <a:gdLst>
                  <a:gd name="T0" fmla="*/ 90 w 522"/>
                  <a:gd name="T1" fmla="*/ 347 h 724"/>
                  <a:gd name="T2" fmla="*/ 90 w 522"/>
                  <a:gd name="T3" fmla="*/ 347 h 724"/>
                  <a:gd name="T4" fmla="*/ 110 w 522"/>
                  <a:gd name="T5" fmla="*/ 680 h 724"/>
                  <a:gd name="T6" fmla="*/ 110 w 522"/>
                  <a:gd name="T7" fmla="*/ 680 h 724"/>
                  <a:gd name="T8" fmla="*/ 392 w 522"/>
                  <a:gd name="T9" fmla="*/ 503 h 724"/>
                  <a:gd name="T10" fmla="*/ 392 w 522"/>
                  <a:gd name="T11" fmla="*/ 503 h 724"/>
                  <a:gd name="T12" fmla="*/ 438 w 522"/>
                  <a:gd name="T13" fmla="*/ 43 h 724"/>
                  <a:gd name="T14" fmla="*/ 438 w 522"/>
                  <a:gd name="T15" fmla="*/ 43 h 724"/>
                  <a:gd name="T16" fmla="*/ 90 w 522"/>
                  <a:gd name="T17" fmla="*/ 347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2" h="724">
                    <a:moveTo>
                      <a:pt x="90" y="347"/>
                    </a:moveTo>
                    <a:lnTo>
                      <a:pt x="90" y="347"/>
                    </a:lnTo>
                    <a:cubicBezTo>
                      <a:pt x="0" y="523"/>
                      <a:pt x="27" y="637"/>
                      <a:pt x="110" y="680"/>
                    </a:cubicBezTo>
                    <a:lnTo>
                      <a:pt x="110" y="680"/>
                    </a:lnTo>
                    <a:cubicBezTo>
                      <a:pt x="194" y="723"/>
                      <a:pt x="302" y="679"/>
                      <a:pt x="392" y="503"/>
                    </a:cubicBezTo>
                    <a:lnTo>
                      <a:pt x="392" y="503"/>
                    </a:lnTo>
                    <a:cubicBezTo>
                      <a:pt x="483" y="327"/>
                      <a:pt x="521" y="86"/>
                      <a:pt x="438" y="43"/>
                    </a:cubicBezTo>
                    <a:lnTo>
                      <a:pt x="438" y="43"/>
                    </a:lnTo>
                    <a:cubicBezTo>
                      <a:pt x="355" y="0"/>
                      <a:pt x="180" y="172"/>
                      <a:pt x="90" y="3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9">
                <a:extLst>
                  <a:ext uri="{FF2B5EF4-FFF2-40B4-BE49-F238E27FC236}">
                    <a16:creationId xmlns:a16="http://schemas.microsoft.com/office/drawing/2014/main" id="{9E433F0D-7174-4BD4-9F08-B7905D86C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5985" y="9877115"/>
                <a:ext cx="486675" cy="650231"/>
              </a:xfrm>
              <a:custGeom>
                <a:avLst/>
                <a:gdLst>
                  <a:gd name="T0" fmla="*/ 102 w 536"/>
                  <a:gd name="T1" fmla="*/ 364 h 718"/>
                  <a:gd name="T2" fmla="*/ 102 w 536"/>
                  <a:gd name="T3" fmla="*/ 364 h 718"/>
                  <a:gd name="T4" fmla="*/ 118 w 536"/>
                  <a:gd name="T5" fmla="*/ 682 h 718"/>
                  <a:gd name="T6" fmla="*/ 118 w 536"/>
                  <a:gd name="T7" fmla="*/ 682 h 718"/>
                  <a:gd name="T8" fmla="*/ 247 w 536"/>
                  <a:gd name="T9" fmla="*/ 676 h 718"/>
                  <a:gd name="T10" fmla="*/ 247 w 536"/>
                  <a:gd name="T11" fmla="*/ 676 h 718"/>
                  <a:gd name="T12" fmla="*/ 387 w 536"/>
                  <a:gd name="T13" fmla="*/ 511 h 718"/>
                  <a:gd name="T14" fmla="*/ 387 w 536"/>
                  <a:gd name="T15" fmla="*/ 511 h 718"/>
                  <a:gd name="T16" fmla="*/ 436 w 536"/>
                  <a:gd name="T17" fmla="*/ 64 h 718"/>
                  <a:gd name="T18" fmla="*/ 436 w 536"/>
                  <a:gd name="T19" fmla="*/ 64 h 718"/>
                  <a:gd name="T20" fmla="*/ 102 w 536"/>
                  <a:gd name="T21" fmla="*/ 364 h 718"/>
                  <a:gd name="T22" fmla="*/ 175 w 536"/>
                  <a:gd name="T23" fmla="*/ 717 h 718"/>
                  <a:gd name="T24" fmla="*/ 175 w 536"/>
                  <a:gd name="T25" fmla="*/ 717 h 718"/>
                  <a:gd name="T26" fmla="*/ 109 w 536"/>
                  <a:gd name="T27" fmla="*/ 700 h 718"/>
                  <a:gd name="T28" fmla="*/ 109 w 536"/>
                  <a:gd name="T29" fmla="*/ 700 h 718"/>
                  <a:gd name="T30" fmla="*/ 85 w 536"/>
                  <a:gd name="T31" fmla="*/ 355 h 718"/>
                  <a:gd name="T32" fmla="*/ 85 w 536"/>
                  <a:gd name="T33" fmla="*/ 355 h 718"/>
                  <a:gd name="T34" fmla="*/ 445 w 536"/>
                  <a:gd name="T35" fmla="*/ 47 h 718"/>
                  <a:gd name="T36" fmla="*/ 445 w 536"/>
                  <a:gd name="T37" fmla="*/ 47 h 718"/>
                  <a:gd name="T38" fmla="*/ 404 w 536"/>
                  <a:gd name="T39" fmla="*/ 519 h 718"/>
                  <a:gd name="T40" fmla="*/ 404 w 536"/>
                  <a:gd name="T41" fmla="*/ 519 h 718"/>
                  <a:gd name="T42" fmla="*/ 256 w 536"/>
                  <a:gd name="T43" fmla="*/ 693 h 718"/>
                  <a:gd name="T44" fmla="*/ 256 w 536"/>
                  <a:gd name="T45" fmla="*/ 693 h 718"/>
                  <a:gd name="T46" fmla="*/ 175 w 536"/>
                  <a:gd name="T47" fmla="*/ 717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6" h="718">
                    <a:moveTo>
                      <a:pt x="102" y="364"/>
                    </a:moveTo>
                    <a:lnTo>
                      <a:pt x="102" y="364"/>
                    </a:lnTo>
                    <a:cubicBezTo>
                      <a:pt x="23" y="517"/>
                      <a:pt x="29" y="637"/>
                      <a:pt x="118" y="682"/>
                    </a:cubicBezTo>
                    <a:lnTo>
                      <a:pt x="118" y="682"/>
                    </a:lnTo>
                    <a:cubicBezTo>
                      <a:pt x="158" y="703"/>
                      <a:pt x="203" y="702"/>
                      <a:pt x="247" y="676"/>
                    </a:cubicBezTo>
                    <a:lnTo>
                      <a:pt x="247" y="676"/>
                    </a:lnTo>
                    <a:cubicBezTo>
                      <a:pt x="297" y="649"/>
                      <a:pt x="345" y="591"/>
                      <a:pt x="387" y="511"/>
                    </a:cubicBezTo>
                    <a:lnTo>
                      <a:pt x="387" y="511"/>
                    </a:lnTo>
                    <a:cubicBezTo>
                      <a:pt x="481" y="325"/>
                      <a:pt x="507" y="101"/>
                      <a:pt x="436" y="64"/>
                    </a:cubicBezTo>
                    <a:lnTo>
                      <a:pt x="436" y="64"/>
                    </a:lnTo>
                    <a:cubicBezTo>
                      <a:pt x="366" y="28"/>
                      <a:pt x="197" y="179"/>
                      <a:pt x="102" y="364"/>
                    </a:cubicBezTo>
                    <a:close/>
                    <a:moveTo>
                      <a:pt x="175" y="717"/>
                    </a:moveTo>
                    <a:lnTo>
                      <a:pt x="175" y="717"/>
                    </a:lnTo>
                    <a:cubicBezTo>
                      <a:pt x="152" y="717"/>
                      <a:pt x="130" y="711"/>
                      <a:pt x="109" y="700"/>
                    </a:cubicBezTo>
                    <a:lnTo>
                      <a:pt x="109" y="700"/>
                    </a:lnTo>
                    <a:cubicBezTo>
                      <a:pt x="9" y="649"/>
                      <a:pt x="0" y="520"/>
                      <a:pt x="85" y="355"/>
                    </a:cubicBezTo>
                    <a:lnTo>
                      <a:pt x="85" y="355"/>
                    </a:lnTo>
                    <a:cubicBezTo>
                      <a:pt x="177" y="175"/>
                      <a:pt x="355" y="0"/>
                      <a:pt x="445" y="47"/>
                    </a:cubicBezTo>
                    <a:lnTo>
                      <a:pt x="445" y="47"/>
                    </a:lnTo>
                    <a:cubicBezTo>
                      <a:pt x="535" y="93"/>
                      <a:pt x="496" y="339"/>
                      <a:pt x="404" y="519"/>
                    </a:cubicBezTo>
                    <a:lnTo>
                      <a:pt x="404" y="519"/>
                    </a:lnTo>
                    <a:cubicBezTo>
                      <a:pt x="360" y="604"/>
                      <a:pt x="311" y="663"/>
                      <a:pt x="256" y="693"/>
                    </a:cubicBezTo>
                    <a:lnTo>
                      <a:pt x="256" y="693"/>
                    </a:lnTo>
                    <a:cubicBezTo>
                      <a:pt x="230" y="709"/>
                      <a:pt x="202" y="717"/>
                      <a:pt x="175" y="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10">
                <a:extLst>
                  <a:ext uri="{FF2B5EF4-FFF2-40B4-BE49-F238E27FC236}">
                    <a16:creationId xmlns:a16="http://schemas.microsoft.com/office/drawing/2014/main" id="{BBF6501C-CF9D-4132-929B-6A7D56F84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1997" y="10104497"/>
                <a:ext cx="311153" cy="674164"/>
              </a:xfrm>
              <a:custGeom>
                <a:avLst/>
                <a:gdLst>
                  <a:gd name="T0" fmla="*/ 10 w 342"/>
                  <a:gd name="T1" fmla="*/ 744 h 745"/>
                  <a:gd name="T2" fmla="*/ 10 w 342"/>
                  <a:gd name="T3" fmla="*/ 744 h 745"/>
                  <a:gd name="T4" fmla="*/ 10 w 342"/>
                  <a:gd name="T5" fmla="*/ 744 h 745"/>
                  <a:gd name="T6" fmla="*/ 10 w 342"/>
                  <a:gd name="T7" fmla="*/ 744 h 745"/>
                  <a:gd name="T8" fmla="*/ 0 w 342"/>
                  <a:gd name="T9" fmla="*/ 733 h 745"/>
                  <a:gd name="T10" fmla="*/ 0 w 342"/>
                  <a:gd name="T11" fmla="*/ 733 h 745"/>
                  <a:gd name="T12" fmla="*/ 323 w 342"/>
                  <a:gd name="T13" fmla="*/ 5 h 745"/>
                  <a:gd name="T14" fmla="*/ 323 w 342"/>
                  <a:gd name="T15" fmla="*/ 5 h 745"/>
                  <a:gd name="T16" fmla="*/ 337 w 342"/>
                  <a:gd name="T17" fmla="*/ 4 h 745"/>
                  <a:gd name="T18" fmla="*/ 337 w 342"/>
                  <a:gd name="T19" fmla="*/ 4 h 745"/>
                  <a:gd name="T20" fmla="*/ 338 w 342"/>
                  <a:gd name="T21" fmla="*/ 17 h 745"/>
                  <a:gd name="T22" fmla="*/ 338 w 342"/>
                  <a:gd name="T23" fmla="*/ 17 h 745"/>
                  <a:gd name="T24" fmla="*/ 20 w 342"/>
                  <a:gd name="T25" fmla="*/ 735 h 745"/>
                  <a:gd name="T26" fmla="*/ 20 w 342"/>
                  <a:gd name="T27" fmla="*/ 735 h 745"/>
                  <a:gd name="T28" fmla="*/ 10 w 342"/>
                  <a:gd name="T29" fmla="*/ 744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2" h="745">
                    <a:moveTo>
                      <a:pt x="10" y="744"/>
                    </a:moveTo>
                    <a:lnTo>
                      <a:pt x="10" y="744"/>
                    </a:lnTo>
                    <a:lnTo>
                      <a:pt x="10" y="744"/>
                    </a:lnTo>
                    <a:lnTo>
                      <a:pt x="10" y="744"/>
                    </a:lnTo>
                    <a:cubicBezTo>
                      <a:pt x="4" y="743"/>
                      <a:pt x="0" y="739"/>
                      <a:pt x="0" y="733"/>
                    </a:cubicBezTo>
                    <a:lnTo>
                      <a:pt x="0" y="733"/>
                    </a:lnTo>
                    <a:cubicBezTo>
                      <a:pt x="44" y="356"/>
                      <a:pt x="320" y="9"/>
                      <a:pt x="323" y="5"/>
                    </a:cubicBezTo>
                    <a:lnTo>
                      <a:pt x="323" y="5"/>
                    </a:lnTo>
                    <a:cubicBezTo>
                      <a:pt x="326" y="1"/>
                      <a:pt x="333" y="0"/>
                      <a:pt x="337" y="4"/>
                    </a:cubicBezTo>
                    <a:lnTo>
                      <a:pt x="337" y="4"/>
                    </a:lnTo>
                    <a:cubicBezTo>
                      <a:pt x="341" y="7"/>
                      <a:pt x="341" y="14"/>
                      <a:pt x="338" y="17"/>
                    </a:cubicBezTo>
                    <a:lnTo>
                      <a:pt x="338" y="17"/>
                    </a:lnTo>
                    <a:cubicBezTo>
                      <a:pt x="336" y="21"/>
                      <a:pt x="63" y="363"/>
                      <a:pt x="20" y="735"/>
                    </a:cubicBezTo>
                    <a:lnTo>
                      <a:pt x="20" y="735"/>
                    </a:lnTo>
                    <a:cubicBezTo>
                      <a:pt x="20" y="741"/>
                      <a:pt x="16" y="744"/>
                      <a:pt x="10" y="7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6" name="Freeform 11">
                <a:extLst>
                  <a:ext uri="{FF2B5EF4-FFF2-40B4-BE49-F238E27FC236}">
                    <a16:creationId xmlns:a16="http://schemas.microsoft.com/office/drawing/2014/main" id="{040CA756-06BB-4D7C-A7CC-84BFBA476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2649" y="8804037"/>
                <a:ext cx="642251" cy="1192752"/>
              </a:xfrm>
              <a:custGeom>
                <a:avLst/>
                <a:gdLst>
                  <a:gd name="T0" fmla="*/ 111 w 708"/>
                  <a:gd name="T1" fmla="*/ 710 h 1320"/>
                  <a:gd name="T2" fmla="*/ 111 w 708"/>
                  <a:gd name="T3" fmla="*/ 710 h 1320"/>
                  <a:gd name="T4" fmla="*/ 178 w 708"/>
                  <a:gd name="T5" fmla="*/ 1279 h 1320"/>
                  <a:gd name="T6" fmla="*/ 178 w 708"/>
                  <a:gd name="T7" fmla="*/ 1279 h 1320"/>
                  <a:gd name="T8" fmla="*/ 568 w 708"/>
                  <a:gd name="T9" fmla="*/ 857 h 1320"/>
                  <a:gd name="T10" fmla="*/ 568 w 708"/>
                  <a:gd name="T11" fmla="*/ 857 h 1320"/>
                  <a:gd name="T12" fmla="*/ 582 w 708"/>
                  <a:gd name="T13" fmla="*/ 40 h 1320"/>
                  <a:gd name="T14" fmla="*/ 582 w 708"/>
                  <a:gd name="T15" fmla="*/ 40 h 1320"/>
                  <a:gd name="T16" fmla="*/ 111 w 708"/>
                  <a:gd name="T17" fmla="*/ 710 h 1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8" h="1320">
                    <a:moveTo>
                      <a:pt x="111" y="710"/>
                    </a:moveTo>
                    <a:lnTo>
                      <a:pt x="111" y="710"/>
                    </a:lnTo>
                    <a:cubicBezTo>
                      <a:pt x="0" y="1053"/>
                      <a:pt x="52" y="1239"/>
                      <a:pt x="178" y="1279"/>
                    </a:cubicBezTo>
                    <a:lnTo>
                      <a:pt x="178" y="1279"/>
                    </a:lnTo>
                    <a:cubicBezTo>
                      <a:pt x="304" y="1319"/>
                      <a:pt x="456" y="1199"/>
                      <a:pt x="568" y="857"/>
                    </a:cubicBezTo>
                    <a:lnTo>
                      <a:pt x="568" y="857"/>
                    </a:lnTo>
                    <a:cubicBezTo>
                      <a:pt x="679" y="515"/>
                      <a:pt x="707" y="81"/>
                      <a:pt x="582" y="40"/>
                    </a:cubicBezTo>
                    <a:lnTo>
                      <a:pt x="582" y="40"/>
                    </a:lnTo>
                    <a:cubicBezTo>
                      <a:pt x="456" y="0"/>
                      <a:pt x="223" y="368"/>
                      <a:pt x="111" y="7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 12">
                <a:extLst>
                  <a:ext uri="{FF2B5EF4-FFF2-40B4-BE49-F238E27FC236}">
                    <a16:creationId xmlns:a16="http://schemas.microsoft.com/office/drawing/2014/main" id="{1F7FBE47-601B-4689-B7E0-DB719F1B1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2593" y="8792068"/>
                <a:ext cx="618318" cy="1192755"/>
              </a:xfrm>
              <a:custGeom>
                <a:avLst/>
                <a:gdLst>
                  <a:gd name="T0" fmla="*/ 541 w 683"/>
                  <a:gd name="T1" fmla="*/ 59 h 1318"/>
                  <a:gd name="T2" fmla="*/ 541 w 683"/>
                  <a:gd name="T3" fmla="*/ 59 h 1318"/>
                  <a:gd name="T4" fmla="*/ 99 w 683"/>
                  <a:gd name="T5" fmla="*/ 725 h 1318"/>
                  <a:gd name="T6" fmla="*/ 99 w 683"/>
                  <a:gd name="T7" fmla="*/ 725 h 1318"/>
                  <a:gd name="T8" fmla="*/ 70 w 683"/>
                  <a:gd name="T9" fmla="*/ 1202 h 1318"/>
                  <a:gd name="T10" fmla="*/ 70 w 683"/>
                  <a:gd name="T11" fmla="*/ 1202 h 1318"/>
                  <a:gd name="T12" fmla="*/ 160 w 683"/>
                  <a:gd name="T13" fmla="*/ 1282 h 1318"/>
                  <a:gd name="T14" fmla="*/ 160 w 683"/>
                  <a:gd name="T15" fmla="*/ 1282 h 1318"/>
                  <a:gd name="T16" fmla="*/ 537 w 683"/>
                  <a:gd name="T17" fmla="*/ 866 h 1318"/>
                  <a:gd name="T18" fmla="*/ 537 w 683"/>
                  <a:gd name="T19" fmla="*/ 866 h 1318"/>
                  <a:gd name="T20" fmla="*/ 601 w 683"/>
                  <a:gd name="T21" fmla="*/ 105 h 1318"/>
                  <a:gd name="T22" fmla="*/ 601 w 683"/>
                  <a:gd name="T23" fmla="*/ 105 h 1318"/>
                  <a:gd name="T24" fmla="*/ 558 w 683"/>
                  <a:gd name="T25" fmla="*/ 62 h 1318"/>
                  <a:gd name="T26" fmla="*/ 558 w 683"/>
                  <a:gd name="T27" fmla="*/ 62 h 1318"/>
                  <a:gd name="T28" fmla="*/ 541 w 683"/>
                  <a:gd name="T29" fmla="*/ 59 h 1318"/>
                  <a:gd name="T30" fmla="*/ 202 w 683"/>
                  <a:gd name="T31" fmla="*/ 1308 h 1318"/>
                  <a:gd name="T32" fmla="*/ 202 w 683"/>
                  <a:gd name="T33" fmla="*/ 1308 h 1318"/>
                  <a:gd name="T34" fmla="*/ 154 w 683"/>
                  <a:gd name="T35" fmla="*/ 1300 h 1318"/>
                  <a:gd name="T36" fmla="*/ 154 w 683"/>
                  <a:gd name="T37" fmla="*/ 1300 h 1318"/>
                  <a:gd name="T38" fmla="*/ 53 w 683"/>
                  <a:gd name="T39" fmla="*/ 1211 h 1318"/>
                  <a:gd name="T40" fmla="*/ 53 w 683"/>
                  <a:gd name="T41" fmla="*/ 1211 h 1318"/>
                  <a:gd name="T42" fmla="*/ 81 w 683"/>
                  <a:gd name="T43" fmla="*/ 719 h 1318"/>
                  <a:gd name="T44" fmla="*/ 81 w 683"/>
                  <a:gd name="T45" fmla="*/ 719 h 1318"/>
                  <a:gd name="T46" fmla="*/ 563 w 683"/>
                  <a:gd name="T47" fmla="*/ 43 h 1318"/>
                  <a:gd name="T48" fmla="*/ 563 w 683"/>
                  <a:gd name="T49" fmla="*/ 43 h 1318"/>
                  <a:gd name="T50" fmla="*/ 618 w 683"/>
                  <a:gd name="T51" fmla="*/ 95 h 1318"/>
                  <a:gd name="T52" fmla="*/ 618 w 683"/>
                  <a:gd name="T53" fmla="*/ 95 h 1318"/>
                  <a:gd name="T54" fmla="*/ 556 w 683"/>
                  <a:gd name="T55" fmla="*/ 873 h 1318"/>
                  <a:gd name="T56" fmla="*/ 556 w 683"/>
                  <a:gd name="T57" fmla="*/ 873 h 1318"/>
                  <a:gd name="T58" fmla="*/ 202 w 683"/>
                  <a:gd name="T59" fmla="*/ 1308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83" h="1318">
                    <a:moveTo>
                      <a:pt x="541" y="59"/>
                    </a:moveTo>
                    <a:lnTo>
                      <a:pt x="541" y="59"/>
                    </a:lnTo>
                    <a:cubicBezTo>
                      <a:pt x="427" y="59"/>
                      <a:pt x="212" y="379"/>
                      <a:pt x="99" y="725"/>
                    </a:cubicBezTo>
                    <a:lnTo>
                      <a:pt x="99" y="725"/>
                    </a:lnTo>
                    <a:cubicBezTo>
                      <a:pt x="31" y="936"/>
                      <a:pt x="20" y="1105"/>
                      <a:pt x="70" y="1202"/>
                    </a:cubicBezTo>
                    <a:lnTo>
                      <a:pt x="70" y="1202"/>
                    </a:lnTo>
                    <a:cubicBezTo>
                      <a:pt x="91" y="1242"/>
                      <a:pt x="121" y="1269"/>
                      <a:pt x="160" y="1282"/>
                    </a:cubicBezTo>
                    <a:lnTo>
                      <a:pt x="160" y="1282"/>
                    </a:lnTo>
                    <a:cubicBezTo>
                      <a:pt x="212" y="1299"/>
                      <a:pt x="390" y="1317"/>
                      <a:pt x="537" y="866"/>
                    </a:cubicBezTo>
                    <a:lnTo>
                      <a:pt x="537" y="866"/>
                    </a:lnTo>
                    <a:cubicBezTo>
                      <a:pt x="634" y="568"/>
                      <a:pt x="663" y="226"/>
                      <a:pt x="601" y="105"/>
                    </a:cubicBezTo>
                    <a:lnTo>
                      <a:pt x="601" y="105"/>
                    </a:lnTo>
                    <a:cubicBezTo>
                      <a:pt x="589" y="82"/>
                      <a:pt x="574" y="68"/>
                      <a:pt x="558" y="62"/>
                    </a:cubicBezTo>
                    <a:lnTo>
                      <a:pt x="558" y="62"/>
                    </a:lnTo>
                    <a:cubicBezTo>
                      <a:pt x="553" y="60"/>
                      <a:pt x="547" y="59"/>
                      <a:pt x="541" y="59"/>
                    </a:cubicBezTo>
                    <a:close/>
                    <a:moveTo>
                      <a:pt x="202" y="1308"/>
                    </a:moveTo>
                    <a:lnTo>
                      <a:pt x="202" y="1308"/>
                    </a:lnTo>
                    <a:cubicBezTo>
                      <a:pt x="182" y="1308"/>
                      <a:pt x="165" y="1304"/>
                      <a:pt x="154" y="1300"/>
                    </a:cubicBezTo>
                    <a:lnTo>
                      <a:pt x="154" y="1300"/>
                    </a:lnTo>
                    <a:cubicBezTo>
                      <a:pt x="110" y="1286"/>
                      <a:pt x="76" y="1256"/>
                      <a:pt x="53" y="1211"/>
                    </a:cubicBezTo>
                    <a:lnTo>
                      <a:pt x="53" y="1211"/>
                    </a:lnTo>
                    <a:cubicBezTo>
                      <a:pt x="0" y="1108"/>
                      <a:pt x="10" y="938"/>
                      <a:pt x="81" y="719"/>
                    </a:cubicBezTo>
                    <a:lnTo>
                      <a:pt x="81" y="719"/>
                    </a:lnTo>
                    <a:cubicBezTo>
                      <a:pt x="195" y="372"/>
                      <a:pt x="430" y="0"/>
                      <a:pt x="563" y="43"/>
                    </a:cubicBezTo>
                    <a:lnTo>
                      <a:pt x="563" y="43"/>
                    </a:lnTo>
                    <a:cubicBezTo>
                      <a:pt x="585" y="51"/>
                      <a:pt x="604" y="68"/>
                      <a:pt x="618" y="95"/>
                    </a:cubicBezTo>
                    <a:lnTo>
                      <a:pt x="618" y="95"/>
                    </a:lnTo>
                    <a:cubicBezTo>
                      <a:pt x="682" y="222"/>
                      <a:pt x="654" y="570"/>
                      <a:pt x="556" y="873"/>
                    </a:cubicBezTo>
                    <a:lnTo>
                      <a:pt x="556" y="873"/>
                    </a:lnTo>
                    <a:cubicBezTo>
                      <a:pt x="434" y="1247"/>
                      <a:pt x="285" y="1308"/>
                      <a:pt x="202" y="13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8" name="Freeform 13">
                <a:extLst>
                  <a:ext uri="{FF2B5EF4-FFF2-40B4-BE49-F238E27FC236}">
                    <a16:creationId xmlns:a16="http://schemas.microsoft.com/office/drawing/2014/main" id="{91B745DC-B41A-47D2-A940-8060CD0F4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6584" y="9186995"/>
                <a:ext cx="394924" cy="1591666"/>
              </a:xfrm>
              <a:custGeom>
                <a:avLst/>
                <a:gdLst>
                  <a:gd name="T0" fmla="*/ 10 w 438"/>
                  <a:gd name="T1" fmla="*/ 1757 h 1758"/>
                  <a:gd name="T2" fmla="*/ 10 w 438"/>
                  <a:gd name="T3" fmla="*/ 1757 h 1758"/>
                  <a:gd name="T4" fmla="*/ 9 w 438"/>
                  <a:gd name="T5" fmla="*/ 1757 h 1758"/>
                  <a:gd name="T6" fmla="*/ 9 w 438"/>
                  <a:gd name="T7" fmla="*/ 1757 h 1758"/>
                  <a:gd name="T8" fmla="*/ 0 w 438"/>
                  <a:gd name="T9" fmla="*/ 1747 h 1758"/>
                  <a:gd name="T10" fmla="*/ 0 w 438"/>
                  <a:gd name="T11" fmla="*/ 1747 h 1758"/>
                  <a:gd name="T12" fmla="*/ 417 w 438"/>
                  <a:gd name="T13" fmla="*/ 6 h 1758"/>
                  <a:gd name="T14" fmla="*/ 417 w 438"/>
                  <a:gd name="T15" fmla="*/ 6 h 1758"/>
                  <a:gd name="T16" fmla="*/ 430 w 438"/>
                  <a:gd name="T17" fmla="*/ 1 h 1758"/>
                  <a:gd name="T18" fmla="*/ 430 w 438"/>
                  <a:gd name="T19" fmla="*/ 1 h 1758"/>
                  <a:gd name="T20" fmla="*/ 436 w 438"/>
                  <a:gd name="T21" fmla="*/ 15 h 1758"/>
                  <a:gd name="T22" fmla="*/ 436 w 438"/>
                  <a:gd name="T23" fmla="*/ 15 h 1758"/>
                  <a:gd name="T24" fmla="*/ 19 w 438"/>
                  <a:gd name="T25" fmla="*/ 1748 h 1758"/>
                  <a:gd name="T26" fmla="*/ 19 w 438"/>
                  <a:gd name="T27" fmla="*/ 1748 h 1758"/>
                  <a:gd name="T28" fmla="*/ 10 w 438"/>
                  <a:gd name="T29" fmla="*/ 1757 h 1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8" h="1758">
                    <a:moveTo>
                      <a:pt x="10" y="1757"/>
                    </a:moveTo>
                    <a:lnTo>
                      <a:pt x="10" y="1757"/>
                    </a:lnTo>
                    <a:cubicBezTo>
                      <a:pt x="9" y="1757"/>
                      <a:pt x="9" y="1757"/>
                      <a:pt x="9" y="1757"/>
                    </a:cubicBezTo>
                    <a:lnTo>
                      <a:pt x="9" y="1757"/>
                    </a:lnTo>
                    <a:cubicBezTo>
                      <a:pt x="4" y="1757"/>
                      <a:pt x="0" y="1752"/>
                      <a:pt x="0" y="1747"/>
                    </a:cubicBezTo>
                    <a:lnTo>
                      <a:pt x="0" y="1747"/>
                    </a:lnTo>
                    <a:cubicBezTo>
                      <a:pt x="1" y="1738"/>
                      <a:pt x="48" y="843"/>
                      <a:pt x="417" y="6"/>
                    </a:cubicBezTo>
                    <a:lnTo>
                      <a:pt x="417" y="6"/>
                    </a:lnTo>
                    <a:cubicBezTo>
                      <a:pt x="419" y="1"/>
                      <a:pt x="425" y="0"/>
                      <a:pt x="430" y="1"/>
                    </a:cubicBezTo>
                    <a:lnTo>
                      <a:pt x="430" y="1"/>
                    </a:lnTo>
                    <a:cubicBezTo>
                      <a:pt x="434" y="4"/>
                      <a:pt x="437" y="10"/>
                      <a:pt x="436" y="15"/>
                    </a:cubicBezTo>
                    <a:lnTo>
                      <a:pt x="436" y="15"/>
                    </a:lnTo>
                    <a:cubicBezTo>
                      <a:pt x="68" y="849"/>
                      <a:pt x="20" y="1739"/>
                      <a:pt x="19" y="1748"/>
                    </a:cubicBezTo>
                    <a:lnTo>
                      <a:pt x="19" y="1748"/>
                    </a:lnTo>
                    <a:cubicBezTo>
                      <a:pt x="19" y="1753"/>
                      <a:pt x="15" y="1757"/>
                      <a:pt x="10" y="17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9" name="Freeform 14">
                <a:extLst>
                  <a:ext uri="{FF2B5EF4-FFF2-40B4-BE49-F238E27FC236}">
                    <a16:creationId xmlns:a16="http://schemas.microsoft.com/office/drawing/2014/main" id="{5FD3125C-AB99-4B11-AC17-37C31ECA6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4386" y="8800047"/>
                <a:ext cx="626294" cy="1196743"/>
              </a:xfrm>
              <a:custGeom>
                <a:avLst/>
                <a:gdLst>
                  <a:gd name="T0" fmla="*/ 585 w 692"/>
                  <a:gd name="T1" fmla="*/ 716 h 1323"/>
                  <a:gd name="T2" fmla="*/ 585 w 692"/>
                  <a:gd name="T3" fmla="*/ 716 h 1323"/>
                  <a:gd name="T4" fmla="*/ 509 w 692"/>
                  <a:gd name="T5" fmla="*/ 1284 h 1323"/>
                  <a:gd name="T6" fmla="*/ 509 w 692"/>
                  <a:gd name="T7" fmla="*/ 1284 h 1323"/>
                  <a:gd name="T8" fmla="*/ 127 w 692"/>
                  <a:gd name="T9" fmla="*/ 856 h 1323"/>
                  <a:gd name="T10" fmla="*/ 127 w 692"/>
                  <a:gd name="T11" fmla="*/ 856 h 1323"/>
                  <a:gd name="T12" fmla="*/ 126 w 692"/>
                  <a:gd name="T13" fmla="*/ 39 h 1323"/>
                  <a:gd name="T14" fmla="*/ 126 w 692"/>
                  <a:gd name="T15" fmla="*/ 39 h 1323"/>
                  <a:gd name="T16" fmla="*/ 585 w 692"/>
                  <a:gd name="T17" fmla="*/ 716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2" h="1323">
                    <a:moveTo>
                      <a:pt x="585" y="716"/>
                    </a:moveTo>
                    <a:lnTo>
                      <a:pt x="585" y="716"/>
                    </a:lnTo>
                    <a:cubicBezTo>
                      <a:pt x="691" y="1061"/>
                      <a:pt x="636" y="1246"/>
                      <a:pt x="509" y="1284"/>
                    </a:cubicBezTo>
                    <a:lnTo>
                      <a:pt x="509" y="1284"/>
                    </a:lnTo>
                    <a:cubicBezTo>
                      <a:pt x="383" y="1322"/>
                      <a:pt x="233" y="1199"/>
                      <a:pt x="127" y="856"/>
                    </a:cubicBezTo>
                    <a:lnTo>
                      <a:pt x="127" y="856"/>
                    </a:lnTo>
                    <a:cubicBezTo>
                      <a:pt x="22" y="512"/>
                      <a:pt x="0" y="78"/>
                      <a:pt x="126" y="39"/>
                    </a:cubicBezTo>
                    <a:lnTo>
                      <a:pt x="126" y="39"/>
                    </a:lnTo>
                    <a:cubicBezTo>
                      <a:pt x="253" y="0"/>
                      <a:pt x="480" y="373"/>
                      <a:pt x="585" y="7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0" name="Freeform 15">
                <a:extLst>
                  <a:ext uri="{FF2B5EF4-FFF2-40B4-BE49-F238E27FC236}">
                    <a16:creationId xmlns:a16="http://schemas.microsoft.com/office/drawing/2014/main" id="{1CFDA053-42A9-4299-B252-42F52C8F1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4386" y="8792068"/>
                <a:ext cx="602359" cy="1192755"/>
              </a:xfrm>
              <a:custGeom>
                <a:avLst/>
                <a:gdLst>
                  <a:gd name="T0" fmla="*/ 143 w 668"/>
                  <a:gd name="T1" fmla="*/ 58 h 1319"/>
                  <a:gd name="T2" fmla="*/ 143 w 668"/>
                  <a:gd name="T3" fmla="*/ 58 h 1319"/>
                  <a:gd name="T4" fmla="*/ 127 w 668"/>
                  <a:gd name="T5" fmla="*/ 60 h 1319"/>
                  <a:gd name="T6" fmla="*/ 127 w 668"/>
                  <a:gd name="T7" fmla="*/ 60 h 1319"/>
                  <a:gd name="T8" fmla="*/ 84 w 668"/>
                  <a:gd name="T9" fmla="*/ 103 h 1319"/>
                  <a:gd name="T10" fmla="*/ 84 w 668"/>
                  <a:gd name="T11" fmla="*/ 103 h 1319"/>
                  <a:gd name="T12" fmla="*/ 134 w 668"/>
                  <a:gd name="T13" fmla="*/ 864 h 1319"/>
                  <a:gd name="T14" fmla="*/ 134 w 668"/>
                  <a:gd name="T15" fmla="*/ 864 h 1319"/>
                  <a:gd name="T16" fmla="*/ 505 w 668"/>
                  <a:gd name="T17" fmla="*/ 1287 h 1319"/>
                  <a:gd name="T18" fmla="*/ 505 w 668"/>
                  <a:gd name="T19" fmla="*/ 1287 h 1319"/>
                  <a:gd name="T20" fmla="*/ 595 w 668"/>
                  <a:gd name="T21" fmla="*/ 1208 h 1319"/>
                  <a:gd name="T22" fmla="*/ 595 w 668"/>
                  <a:gd name="T23" fmla="*/ 1208 h 1319"/>
                  <a:gd name="T24" fmla="*/ 573 w 668"/>
                  <a:gd name="T25" fmla="*/ 732 h 1319"/>
                  <a:gd name="T26" fmla="*/ 573 w 668"/>
                  <a:gd name="T27" fmla="*/ 732 h 1319"/>
                  <a:gd name="T28" fmla="*/ 143 w 668"/>
                  <a:gd name="T29" fmla="*/ 58 h 1319"/>
                  <a:gd name="T30" fmla="*/ 465 w 668"/>
                  <a:gd name="T31" fmla="*/ 1312 h 1319"/>
                  <a:gd name="T32" fmla="*/ 465 w 668"/>
                  <a:gd name="T33" fmla="*/ 1312 h 1319"/>
                  <a:gd name="T34" fmla="*/ 115 w 668"/>
                  <a:gd name="T35" fmla="*/ 870 h 1319"/>
                  <a:gd name="T36" fmla="*/ 115 w 668"/>
                  <a:gd name="T37" fmla="*/ 870 h 1319"/>
                  <a:gd name="T38" fmla="*/ 66 w 668"/>
                  <a:gd name="T39" fmla="*/ 93 h 1319"/>
                  <a:gd name="T40" fmla="*/ 66 w 668"/>
                  <a:gd name="T41" fmla="*/ 93 h 1319"/>
                  <a:gd name="T42" fmla="*/ 121 w 668"/>
                  <a:gd name="T43" fmla="*/ 42 h 1319"/>
                  <a:gd name="T44" fmla="*/ 121 w 668"/>
                  <a:gd name="T45" fmla="*/ 42 h 1319"/>
                  <a:gd name="T46" fmla="*/ 593 w 668"/>
                  <a:gd name="T47" fmla="*/ 726 h 1319"/>
                  <a:gd name="T48" fmla="*/ 593 w 668"/>
                  <a:gd name="T49" fmla="*/ 726 h 1319"/>
                  <a:gd name="T50" fmla="*/ 613 w 668"/>
                  <a:gd name="T51" fmla="*/ 1217 h 1319"/>
                  <a:gd name="T52" fmla="*/ 613 w 668"/>
                  <a:gd name="T53" fmla="*/ 1217 h 1319"/>
                  <a:gd name="T54" fmla="*/ 511 w 668"/>
                  <a:gd name="T55" fmla="*/ 1306 h 1319"/>
                  <a:gd name="T56" fmla="*/ 511 w 668"/>
                  <a:gd name="T57" fmla="*/ 1306 h 1319"/>
                  <a:gd name="T58" fmla="*/ 465 w 668"/>
                  <a:gd name="T59" fmla="*/ 1312 h 1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8" h="1319">
                    <a:moveTo>
                      <a:pt x="143" y="58"/>
                    </a:moveTo>
                    <a:lnTo>
                      <a:pt x="143" y="58"/>
                    </a:lnTo>
                    <a:cubicBezTo>
                      <a:pt x="137" y="58"/>
                      <a:pt x="132" y="58"/>
                      <a:pt x="127" y="60"/>
                    </a:cubicBezTo>
                    <a:lnTo>
                      <a:pt x="127" y="60"/>
                    </a:lnTo>
                    <a:cubicBezTo>
                      <a:pt x="110" y="65"/>
                      <a:pt x="95" y="80"/>
                      <a:pt x="84" y="103"/>
                    </a:cubicBezTo>
                    <a:lnTo>
                      <a:pt x="84" y="103"/>
                    </a:lnTo>
                    <a:cubicBezTo>
                      <a:pt x="20" y="223"/>
                      <a:pt x="42" y="565"/>
                      <a:pt x="134" y="864"/>
                    </a:cubicBezTo>
                    <a:lnTo>
                      <a:pt x="134" y="864"/>
                    </a:lnTo>
                    <a:cubicBezTo>
                      <a:pt x="274" y="1318"/>
                      <a:pt x="453" y="1302"/>
                      <a:pt x="505" y="1287"/>
                    </a:cubicBezTo>
                    <a:lnTo>
                      <a:pt x="505" y="1287"/>
                    </a:lnTo>
                    <a:cubicBezTo>
                      <a:pt x="544" y="1275"/>
                      <a:pt x="575" y="1248"/>
                      <a:pt x="595" y="1208"/>
                    </a:cubicBezTo>
                    <a:lnTo>
                      <a:pt x="595" y="1208"/>
                    </a:lnTo>
                    <a:cubicBezTo>
                      <a:pt x="647" y="1112"/>
                      <a:pt x="639" y="943"/>
                      <a:pt x="573" y="732"/>
                    </a:cubicBezTo>
                    <a:lnTo>
                      <a:pt x="573" y="732"/>
                    </a:lnTo>
                    <a:cubicBezTo>
                      <a:pt x="467" y="383"/>
                      <a:pt x="256" y="58"/>
                      <a:pt x="143" y="58"/>
                    </a:cubicBezTo>
                    <a:close/>
                    <a:moveTo>
                      <a:pt x="465" y="1312"/>
                    </a:moveTo>
                    <a:lnTo>
                      <a:pt x="465" y="1312"/>
                    </a:lnTo>
                    <a:cubicBezTo>
                      <a:pt x="382" y="1312"/>
                      <a:pt x="233" y="1252"/>
                      <a:pt x="115" y="870"/>
                    </a:cubicBezTo>
                    <a:lnTo>
                      <a:pt x="115" y="870"/>
                    </a:lnTo>
                    <a:cubicBezTo>
                      <a:pt x="22" y="566"/>
                      <a:pt x="0" y="218"/>
                      <a:pt x="66" y="93"/>
                    </a:cubicBezTo>
                    <a:lnTo>
                      <a:pt x="66" y="93"/>
                    </a:lnTo>
                    <a:cubicBezTo>
                      <a:pt x="81" y="65"/>
                      <a:pt x="100" y="49"/>
                      <a:pt x="121" y="42"/>
                    </a:cubicBezTo>
                    <a:lnTo>
                      <a:pt x="121" y="42"/>
                    </a:lnTo>
                    <a:cubicBezTo>
                      <a:pt x="255" y="0"/>
                      <a:pt x="485" y="376"/>
                      <a:pt x="593" y="726"/>
                    </a:cubicBezTo>
                    <a:lnTo>
                      <a:pt x="593" y="726"/>
                    </a:lnTo>
                    <a:cubicBezTo>
                      <a:pt x="660" y="945"/>
                      <a:pt x="667" y="1115"/>
                      <a:pt x="613" y="1217"/>
                    </a:cubicBezTo>
                    <a:lnTo>
                      <a:pt x="613" y="1217"/>
                    </a:lnTo>
                    <a:cubicBezTo>
                      <a:pt x="589" y="1263"/>
                      <a:pt x="554" y="1292"/>
                      <a:pt x="511" y="1306"/>
                    </a:cubicBezTo>
                    <a:lnTo>
                      <a:pt x="511" y="1306"/>
                    </a:lnTo>
                    <a:cubicBezTo>
                      <a:pt x="499" y="1309"/>
                      <a:pt x="484" y="1312"/>
                      <a:pt x="465" y="13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 16">
                <a:extLst>
                  <a:ext uri="{FF2B5EF4-FFF2-40B4-BE49-F238E27FC236}">
                    <a16:creationId xmlns:a16="http://schemas.microsoft.com/office/drawing/2014/main" id="{CDE3912B-93FD-4FDC-A1A6-B1F450B6D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1821" y="9186995"/>
                <a:ext cx="398914" cy="1591666"/>
              </a:xfrm>
              <a:custGeom>
                <a:avLst/>
                <a:gdLst>
                  <a:gd name="T0" fmla="*/ 427 w 439"/>
                  <a:gd name="T1" fmla="*/ 1757 h 1758"/>
                  <a:gd name="T2" fmla="*/ 427 w 439"/>
                  <a:gd name="T3" fmla="*/ 1757 h 1758"/>
                  <a:gd name="T4" fmla="*/ 418 w 439"/>
                  <a:gd name="T5" fmla="*/ 1748 h 1758"/>
                  <a:gd name="T6" fmla="*/ 418 w 439"/>
                  <a:gd name="T7" fmla="*/ 1748 h 1758"/>
                  <a:gd name="T8" fmla="*/ 3 w 439"/>
                  <a:gd name="T9" fmla="*/ 15 h 1758"/>
                  <a:gd name="T10" fmla="*/ 3 w 439"/>
                  <a:gd name="T11" fmla="*/ 15 h 1758"/>
                  <a:gd name="T12" fmla="*/ 7 w 439"/>
                  <a:gd name="T13" fmla="*/ 1 h 1758"/>
                  <a:gd name="T14" fmla="*/ 7 w 439"/>
                  <a:gd name="T15" fmla="*/ 1 h 1758"/>
                  <a:gd name="T16" fmla="*/ 21 w 439"/>
                  <a:gd name="T17" fmla="*/ 6 h 1758"/>
                  <a:gd name="T18" fmla="*/ 21 w 439"/>
                  <a:gd name="T19" fmla="*/ 6 h 1758"/>
                  <a:gd name="T20" fmla="*/ 438 w 439"/>
                  <a:gd name="T21" fmla="*/ 1747 h 1758"/>
                  <a:gd name="T22" fmla="*/ 438 w 439"/>
                  <a:gd name="T23" fmla="*/ 1747 h 1758"/>
                  <a:gd name="T24" fmla="*/ 429 w 439"/>
                  <a:gd name="T25" fmla="*/ 1757 h 1758"/>
                  <a:gd name="T26" fmla="*/ 429 w 439"/>
                  <a:gd name="T27" fmla="*/ 1757 h 1758"/>
                  <a:gd name="T28" fmla="*/ 427 w 439"/>
                  <a:gd name="T29" fmla="*/ 1757 h 1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9" h="1758">
                    <a:moveTo>
                      <a:pt x="427" y="1757"/>
                    </a:moveTo>
                    <a:lnTo>
                      <a:pt x="427" y="1757"/>
                    </a:lnTo>
                    <a:cubicBezTo>
                      <a:pt x="423" y="1757"/>
                      <a:pt x="418" y="1753"/>
                      <a:pt x="418" y="1748"/>
                    </a:cubicBezTo>
                    <a:lnTo>
                      <a:pt x="418" y="1748"/>
                    </a:lnTo>
                    <a:cubicBezTo>
                      <a:pt x="417" y="1739"/>
                      <a:pt x="370" y="849"/>
                      <a:pt x="3" y="15"/>
                    </a:cubicBezTo>
                    <a:lnTo>
                      <a:pt x="3" y="15"/>
                    </a:lnTo>
                    <a:cubicBezTo>
                      <a:pt x="0" y="10"/>
                      <a:pt x="3" y="4"/>
                      <a:pt x="7" y="1"/>
                    </a:cubicBezTo>
                    <a:lnTo>
                      <a:pt x="7" y="1"/>
                    </a:lnTo>
                    <a:cubicBezTo>
                      <a:pt x="12" y="0"/>
                      <a:pt x="18" y="1"/>
                      <a:pt x="21" y="6"/>
                    </a:cubicBezTo>
                    <a:lnTo>
                      <a:pt x="21" y="6"/>
                    </a:lnTo>
                    <a:cubicBezTo>
                      <a:pt x="390" y="843"/>
                      <a:pt x="438" y="1738"/>
                      <a:pt x="438" y="1747"/>
                    </a:cubicBezTo>
                    <a:lnTo>
                      <a:pt x="438" y="1747"/>
                    </a:lnTo>
                    <a:cubicBezTo>
                      <a:pt x="438" y="1752"/>
                      <a:pt x="433" y="1757"/>
                      <a:pt x="429" y="1757"/>
                    </a:cubicBezTo>
                    <a:lnTo>
                      <a:pt x="429" y="1757"/>
                    </a:lnTo>
                    <a:cubicBezTo>
                      <a:pt x="429" y="1757"/>
                      <a:pt x="429" y="1757"/>
                      <a:pt x="427" y="17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2" name="Freeform 17">
                <a:extLst>
                  <a:ext uri="{FF2B5EF4-FFF2-40B4-BE49-F238E27FC236}">
                    <a16:creationId xmlns:a16="http://schemas.microsoft.com/office/drawing/2014/main" id="{92B91930-F06F-4107-87A8-6689405C5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1114" y="8269492"/>
                <a:ext cx="335088" cy="1025208"/>
              </a:xfrm>
              <a:custGeom>
                <a:avLst/>
                <a:gdLst>
                  <a:gd name="T0" fmla="*/ 371 w 372"/>
                  <a:gd name="T1" fmla="*/ 674 h 1134"/>
                  <a:gd name="T2" fmla="*/ 371 w 372"/>
                  <a:gd name="T3" fmla="*/ 674 h 1134"/>
                  <a:gd name="T4" fmla="*/ 186 w 372"/>
                  <a:gd name="T5" fmla="*/ 1133 h 1134"/>
                  <a:gd name="T6" fmla="*/ 186 w 372"/>
                  <a:gd name="T7" fmla="*/ 1133 h 1134"/>
                  <a:gd name="T8" fmla="*/ 0 w 372"/>
                  <a:gd name="T9" fmla="*/ 674 h 1134"/>
                  <a:gd name="T10" fmla="*/ 0 w 372"/>
                  <a:gd name="T11" fmla="*/ 674 h 1134"/>
                  <a:gd name="T12" fmla="*/ 186 w 372"/>
                  <a:gd name="T13" fmla="*/ 0 h 1134"/>
                  <a:gd name="T14" fmla="*/ 186 w 372"/>
                  <a:gd name="T15" fmla="*/ 0 h 1134"/>
                  <a:gd name="T16" fmla="*/ 371 w 372"/>
                  <a:gd name="T17" fmla="*/ 674 h 1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2" h="1134">
                    <a:moveTo>
                      <a:pt x="371" y="674"/>
                    </a:moveTo>
                    <a:lnTo>
                      <a:pt x="371" y="674"/>
                    </a:lnTo>
                    <a:cubicBezTo>
                      <a:pt x="371" y="987"/>
                      <a:pt x="278" y="1133"/>
                      <a:pt x="186" y="1133"/>
                    </a:cubicBezTo>
                    <a:lnTo>
                      <a:pt x="186" y="1133"/>
                    </a:lnTo>
                    <a:cubicBezTo>
                      <a:pt x="93" y="1133"/>
                      <a:pt x="0" y="987"/>
                      <a:pt x="0" y="674"/>
                    </a:cubicBezTo>
                    <a:lnTo>
                      <a:pt x="0" y="674"/>
                    </a:lnTo>
                    <a:cubicBezTo>
                      <a:pt x="0" y="361"/>
                      <a:pt x="93" y="0"/>
                      <a:pt x="186" y="0"/>
                    </a:cubicBezTo>
                    <a:lnTo>
                      <a:pt x="186" y="0"/>
                    </a:lnTo>
                    <a:cubicBezTo>
                      <a:pt x="278" y="0"/>
                      <a:pt x="371" y="361"/>
                      <a:pt x="371" y="6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3" name="Freeform 18">
                <a:extLst>
                  <a:ext uri="{FF2B5EF4-FFF2-40B4-BE49-F238E27FC236}">
                    <a16:creationId xmlns:a16="http://schemas.microsoft.com/office/drawing/2014/main" id="{62053934-CF08-4784-8935-7DE8C090C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3136" y="8261514"/>
                <a:ext cx="355035" cy="1045155"/>
              </a:xfrm>
              <a:custGeom>
                <a:avLst/>
                <a:gdLst>
                  <a:gd name="T0" fmla="*/ 196 w 391"/>
                  <a:gd name="T1" fmla="*/ 20 h 1154"/>
                  <a:gd name="T2" fmla="*/ 196 w 391"/>
                  <a:gd name="T3" fmla="*/ 20 h 1154"/>
                  <a:gd name="T4" fmla="*/ 20 w 391"/>
                  <a:gd name="T5" fmla="*/ 685 h 1154"/>
                  <a:gd name="T6" fmla="*/ 20 w 391"/>
                  <a:gd name="T7" fmla="*/ 685 h 1154"/>
                  <a:gd name="T8" fmla="*/ 196 w 391"/>
                  <a:gd name="T9" fmla="*/ 1134 h 1154"/>
                  <a:gd name="T10" fmla="*/ 196 w 391"/>
                  <a:gd name="T11" fmla="*/ 1134 h 1154"/>
                  <a:gd name="T12" fmla="*/ 371 w 391"/>
                  <a:gd name="T13" fmla="*/ 685 h 1154"/>
                  <a:gd name="T14" fmla="*/ 371 w 391"/>
                  <a:gd name="T15" fmla="*/ 685 h 1154"/>
                  <a:gd name="T16" fmla="*/ 196 w 391"/>
                  <a:gd name="T17" fmla="*/ 20 h 1154"/>
                  <a:gd name="T18" fmla="*/ 196 w 391"/>
                  <a:gd name="T19" fmla="*/ 1153 h 1154"/>
                  <a:gd name="T20" fmla="*/ 196 w 391"/>
                  <a:gd name="T21" fmla="*/ 1153 h 1154"/>
                  <a:gd name="T22" fmla="*/ 0 w 391"/>
                  <a:gd name="T23" fmla="*/ 685 h 1154"/>
                  <a:gd name="T24" fmla="*/ 0 w 391"/>
                  <a:gd name="T25" fmla="*/ 685 h 1154"/>
                  <a:gd name="T26" fmla="*/ 58 w 391"/>
                  <a:gd name="T27" fmla="*/ 228 h 1154"/>
                  <a:gd name="T28" fmla="*/ 58 w 391"/>
                  <a:gd name="T29" fmla="*/ 228 h 1154"/>
                  <a:gd name="T30" fmla="*/ 196 w 391"/>
                  <a:gd name="T31" fmla="*/ 0 h 1154"/>
                  <a:gd name="T32" fmla="*/ 196 w 391"/>
                  <a:gd name="T33" fmla="*/ 0 h 1154"/>
                  <a:gd name="T34" fmla="*/ 332 w 391"/>
                  <a:gd name="T35" fmla="*/ 228 h 1154"/>
                  <a:gd name="T36" fmla="*/ 332 w 391"/>
                  <a:gd name="T37" fmla="*/ 228 h 1154"/>
                  <a:gd name="T38" fmla="*/ 390 w 391"/>
                  <a:gd name="T39" fmla="*/ 685 h 1154"/>
                  <a:gd name="T40" fmla="*/ 390 w 391"/>
                  <a:gd name="T41" fmla="*/ 685 h 1154"/>
                  <a:gd name="T42" fmla="*/ 196 w 391"/>
                  <a:gd name="T43" fmla="*/ 1153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1" h="1154">
                    <a:moveTo>
                      <a:pt x="196" y="20"/>
                    </a:moveTo>
                    <a:lnTo>
                      <a:pt x="196" y="20"/>
                    </a:lnTo>
                    <a:cubicBezTo>
                      <a:pt x="113" y="20"/>
                      <a:pt x="20" y="374"/>
                      <a:pt x="20" y="685"/>
                    </a:cubicBezTo>
                    <a:lnTo>
                      <a:pt x="20" y="685"/>
                    </a:lnTo>
                    <a:cubicBezTo>
                      <a:pt x="20" y="993"/>
                      <a:pt x="111" y="1134"/>
                      <a:pt x="196" y="1134"/>
                    </a:cubicBezTo>
                    <a:lnTo>
                      <a:pt x="196" y="1134"/>
                    </a:lnTo>
                    <a:cubicBezTo>
                      <a:pt x="280" y="1134"/>
                      <a:pt x="371" y="993"/>
                      <a:pt x="371" y="685"/>
                    </a:cubicBezTo>
                    <a:lnTo>
                      <a:pt x="371" y="685"/>
                    </a:lnTo>
                    <a:cubicBezTo>
                      <a:pt x="371" y="374"/>
                      <a:pt x="277" y="20"/>
                      <a:pt x="196" y="20"/>
                    </a:cubicBezTo>
                    <a:close/>
                    <a:moveTo>
                      <a:pt x="196" y="1153"/>
                    </a:moveTo>
                    <a:lnTo>
                      <a:pt x="196" y="1153"/>
                    </a:lnTo>
                    <a:cubicBezTo>
                      <a:pt x="98" y="1153"/>
                      <a:pt x="0" y="1008"/>
                      <a:pt x="0" y="685"/>
                    </a:cubicBezTo>
                    <a:lnTo>
                      <a:pt x="0" y="685"/>
                    </a:lnTo>
                    <a:cubicBezTo>
                      <a:pt x="0" y="535"/>
                      <a:pt x="22" y="364"/>
                      <a:pt x="58" y="228"/>
                    </a:cubicBezTo>
                    <a:lnTo>
                      <a:pt x="58" y="228"/>
                    </a:lnTo>
                    <a:cubicBezTo>
                      <a:pt x="81" y="143"/>
                      <a:pt x="129" y="0"/>
                      <a:pt x="196" y="0"/>
                    </a:cubicBezTo>
                    <a:lnTo>
                      <a:pt x="196" y="0"/>
                    </a:lnTo>
                    <a:cubicBezTo>
                      <a:pt x="261" y="0"/>
                      <a:pt x="310" y="143"/>
                      <a:pt x="332" y="228"/>
                    </a:cubicBezTo>
                    <a:lnTo>
                      <a:pt x="332" y="228"/>
                    </a:lnTo>
                    <a:cubicBezTo>
                      <a:pt x="369" y="364"/>
                      <a:pt x="390" y="535"/>
                      <a:pt x="390" y="685"/>
                    </a:cubicBezTo>
                    <a:lnTo>
                      <a:pt x="390" y="685"/>
                    </a:lnTo>
                    <a:cubicBezTo>
                      <a:pt x="390" y="1008"/>
                      <a:pt x="292" y="1153"/>
                      <a:pt x="196" y="1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4" name="Freeform 19">
                <a:extLst>
                  <a:ext uri="{FF2B5EF4-FFF2-40B4-BE49-F238E27FC236}">
                    <a16:creationId xmlns:a16="http://schemas.microsoft.com/office/drawing/2014/main" id="{11DB2922-4905-4D0C-BEEC-3F2F098F1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6692" y="8800047"/>
                <a:ext cx="19944" cy="1974627"/>
              </a:xfrm>
              <a:custGeom>
                <a:avLst/>
                <a:gdLst>
                  <a:gd name="T0" fmla="*/ 9 w 21"/>
                  <a:gd name="T1" fmla="*/ 2183 h 2184"/>
                  <a:gd name="T2" fmla="*/ 9 w 21"/>
                  <a:gd name="T3" fmla="*/ 2183 h 2184"/>
                  <a:gd name="T4" fmla="*/ 0 w 21"/>
                  <a:gd name="T5" fmla="*/ 2174 h 2184"/>
                  <a:gd name="T6" fmla="*/ 0 w 21"/>
                  <a:gd name="T7" fmla="*/ 10 h 2184"/>
                  <a:gd name="T8" fmla="*/ 0 w 21"/>
                  <a:gd name="T9" fmla="*/ 10 h 2184"/>
                  <a:gd name="T10" fmla="*/ 9 w 21"/>
                  <a:gd name="T11" fmla="*/ 0 h 2184"/>
                  <a:gd name="T12" fmla="*/ 9 w 21"/>
                  <a:gd name="T13" fmla="*/ 0 h 2184"/>
                  <a:gd name="T14" fmla="*/ 20 w 21"/>
                  <a:gd name="T15" fmla="*/ 10 h 2184"/>
                  <a:gd name="T16" fmla="*/ 20 w 21"/>
                  <a:gd name="T17" fmla="*/ 2174 h 2184"/>
                  <a:gd name="T18" fmla="*/ 20 w 21"/>
                  <a:gd name="T19" fmla="*/ 2174 h 2184"/>
                  <a:gd name="T20" fmla="*/ 9 w 21"/>
                  <a:gd name="T21" fmla="*/ 2183 h 2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184">
                    <a:moveTo>
                      <a:pt x="9" y="2183"/>
                    </a:moveTo>
                    <a:lnTo>
                      <a:pt x="9" y="2183"/>
                    </a:lnTo>
                    <a:cubicBezTo>
                      <a:pt x="5" y="2183"/>
                      <a:pt x="0" y="2179"/>
                      <a:pt x="0" y="217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20" y="5"/>
                      <a:pt x="20" y="10"/>
                    </a:cubicBezTo>
                    <a:lnTo>
                      <a:pt x="20" y="2174"/>
                    </a:lnTo>
                    <a:lnTo>
                      <a:pt x="20" y="2174"/>
                    </a:lnTo>
                    <a:cubicBezTo>
                      <a:pt x="20" y="2179"/>
                      <a:pt x="15" y="2183"/>
                      <a:pt x="9" y="21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5" name="Freeform 20">
                <a:extLst>
                  <a:ext uri="{FF2B5EF4-FFF2-40B4-BE49-F238E27FC236}">
                    <a16:creationId xmlns:a16="http://schemas.microsoft.com/office/drawing/2014/main" id="{41402F24-6D1F-4E43-BE08-22E6D5AFD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2634" y="10750738"/>
                <a:ext cx="1448060" cy="139619"/>
              </a:xfrm>
              <a:custGeom>
                <a:avLst/>
                <a:gdLst>
                  <a:gd name="T0" fmla="*/ 1599 w 1600"/>
                  <a:gd name="T1" fmla="*/ 0 h 156"/>
                  <a:gd name="T2" fmla="*/ 0 w 1600"/>
                  <a:gd name="T3" fmla="*/ 0 h 156"/>
                  <a:gd name="T4" fmla="*/ 0 w 1600"/>
                  <a:gd name="T5" fmla="*/ 155 h 156"/>
                  <a:gd name="T6" fmla="*/ 1599 w 1600"/>
                  <a:gd name="T7" fmla="*/ 155 h 156"/>
                  <a:gd name="T8" fmla="*/ 1599 w 1600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0" h="156">
                    <a:moveTo>
                      <a:pt x="1599" y="0"/>
                    </a:moveTo>
                    <a:lnTo>
                      <a:pt x="0" y="0"/>
                    </a:lnTo>
                    <a:lnTo>
                      <a:pt x="0" y="155"/>
                    </a:lnTo>
                    <a:lnTo>
                      <a:pt x="1599" y="155"/>
                    </a:lnTo>
                    <a:lnTo>
                      <a:pt x="1599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6" name="Freeform 21">
                <a:extLst>
                  <a:ext uri="{FF2B5EF4-FFF2-40B4-BE49-F238E27FC236}">
                    <a16:creationId xmlns:a16="http://schemas.microsoft.com/office/drawing/2014/main" id="{BF2225A1-89A1-4BE1-A7B1-8D6833E51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0668" y="10742760"/>
                <a:ext cx="1464014" cy="159566"/>
              </a:xfrm>
              <a:custGeom>
                <a:avLst/>
                <a:gdLst>
                  <a:gd name="T0" fmla="*/ 19 w 1619"/>
                  <a:gd name="T1" fmla="*/ 155 h 175"/>
                  <a:gd name="T2" fmla="*/ 1599 w 1619"/>
                  <a:gd name="T3" fmla="*/ 155 h 175"/>
                  <a:gd name="T4" fmla="*/ 1599 w 1619"/>
                  <a:gd name="T5" fmla="*/ 19 h 175"/>
                  <a:gd name="T6" fmla="*/ 19 w 1619"/>
                  <a:gd name="T7" fmla="*/ 19 h 175"/>
                  <a:gd name="T8" fmla="*/ 19 w 1619"/>
                  <a:gd name="T9" fmla="*/ 155 h 175"/>
                  <a:gd name="T10" fmla="*/ 1618 w 1619"/>
                  <a:gd name="T11" fmla="*/ 174 h 175"/>
                  <a:gd name="T12" fmla="*/ 0 w 1619"/>
                  <a:gd name="T13" fmla="*/ 174 h 175"/>
                  <a:gd name="T14" fmla="*/ 0 w 1619"/>
                  <a:gd name="T15" fmla="*/ 0 h 175"/>
                  <a:gd name="T16" fmla="*/ 1618 w 1619"/>
                  <a:gd name="T17" fmla="*/ 0 h 175"/>
                  <a:gd name="T18" fmla="*/ 1618 w 1619"/>
                  <a:gd name="T19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19" h="175">
                    <a:moveTo>
                      <a:pt x="19" y="155"/>
                    </a:moveTo>
                    <a:lnTo>
                      <a:pt x="1599" y="155"/>
                    </a:lnTo>
                    <a:lnTo>
                      <a:pt x="1599" y="19"/>
                    </a:lnTo>
                    <a:lnTo>
                      <a:pt x="19" y="19"/>
                    </a:lnTo>
                    <a:lnTo>
                      <a:pt x="19" y="155"/>
                    </a:lnTo>
                    <a:close/>
                    <a:moveTo>
                      <a:pt x="1618" y="174"/>
                    </a:moveTo>
                    <a:lnTo>
                      <a:pt x="0" y="174"/>
                    </a:lnTo>
                    <a:lnTo>
                      <a:pt x="0" y="0"/>
                    </a:lnTo>
                    <a:lnTo>
                      <a:pt x="1618" y="0"/>
                    </a:lnTo>
                    <a:lnTo>
                      <a:pt x="1618" y="17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7" name="Freeform 22">
                <a:extLst>
                  <a:ext uri="{FF2B5EF4-FFF2-40B4-BE49-F238E27FC236}">
                    <a16:creationId xmlns:a16="http://schemas.microsoft.com/office/drawing/2014/main" id="{EF65B367-739A-4D89-98A7-2F8E1D231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8647" y="10890357"/>
                <a:ext cx="1448057" cy="390936"/>
              </a:xfrm>
              <a:custGeom>
                <a:avLst/>
                <a:gdLst>
                  <a:gd name="T0" fmla="*/ 0 w 1601"/>
                  <a:gd name="T1" fmla="*/ 431 h 432"/>
                  <a:gd name="T2" fmla="*/ 1600 w 1601"/>
                  <a:gd name="T3" fmla="*/ 431 h 432"/>
                  <a:gd name="T4" fmla="*/ 1600 w 1601"/>
                  <a:gd name="T5" fmla="*/ 0 h 432"/>
                  <a:gd name="T6" fmla="*/ 0 w 1601"/>
                  <a:gd name="T7" fmla="*/ 0 h 432"/>
                  <a:gd name="T8" fmla="*/ 0 w 1601"/>
                  <a:gd name="T9" fmla="*/ 431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1" h="432">
                    <a:moveTo>
                      <a:pt x="0" y="431"/>
                    </a:moveTo>
                    <a:lnTo>
                      <a:pt x="1600" y="431"/>
                    </a:lnTo>
                    <a:lnTo>
                      <a:pt x="1600" y="0"/>
                    </a:lnTo>
                    <a:lnTo>
                      <a:pt x="0" y="0"/>
                    </a:lnTo>
                    <a:lnTo>
                      <a:pt x="0" y="43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8" name="Freeform 23">
                <a:extLst>
                  <a:ext uri="{FF2B5EF4-FFF2-40B4-BE49-F238E27FC236}">
                    <a16:creationId xmlns:a16="http://schemas.microsoft.com/office/drawing/2014/main" id="{83244434-948D-4DCD-9D53-4B4863D0A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0668" y="10882379"/>
                <a:ext cx="1464014" cy="406893"/>
              </a:xfrm>
              <a:custGeom>
                <a:avLst/>
                <a:gdLst>
                  <a:gd name="T0" fmla="*/ 19 w 1619"/>
                  <a:gd name="T1" fmla="*/ 430 h 451"/>
                  <a:gd name="T2" fmla="*/ 1599 w 1619"/>
                  <a:gd name="T3" fmla="*/ 430 h 451"/>
                  <a:gd name="T4" fmla="*/ 1599 w 1619"/>
                  <a:gd name="T5" fmla="*/ 19 h 451"/>
                  <a:gd name="T6" fmla="*/ 19 w 1619"/>
                  <a:gd name="T7" fmla="*/ 19 h 451"/>
                  <a:gd name="T8" fmla="*/ 19 w 1619"/>
                  <a:gd name="T9" fmla="*/ 430 h 451"/>
                  <a:gd name="T10" fmla="*/ 1618 w 1619"/>
                  <a:gd name="T11" fmla="*/ 450 h 451"/>
                  <a:gd name="T12" fmla="*/ 0 w 1619"/>
                  <a:gd name="T13" fmla="*/ 450 h 451"/>
                  <a:gd name="T14" fmla="*/ 0 w 1619"/>
                  <a:gd name="T15" fmla="*/ 0 h 451"/>
                  <a:gd name="T16" fmla="*/ 1618 w 1619"/>
                  <a:gd name="T17" fmla="*/ 0 h 451"/>
                  <a:gd name="T18" fmla="*/ 1618 w 1619"/>
                  <a:gd name="T19" fmla="*/ 45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19" h="451">
                    <a:moveTo>
                      <a:pt x="19" y="430"/>
                    </a:moveTo>
                    <a:lnTo>
                      <a:pt x="1599" y="430"/>
                    </a:lnTo>
                    <a:lnTo>
                      <a:pt x="1599" y="19"/>
                    </a:lnTo>
                    <a:lnTo>
                      <a:pt x="19" y="19"/>
                    </a:lnTo>
                    <a:lnTo>
                      <a:pt x="19" y="430"/>
                    </a:lnTo>
                    <a:close/>
                    <a:moveTo>
                      <a:pt x="1618" y="450"/>
                    </a:moveTo>
                    <a:lnTo>
                      <a:pt x="0" y="450"/>
                    </a:lnTo>
                    <a:lnTo>
                      <a:pt x="0" y="0"/>
                    </a:lnTo>
                    <a:lnTo>
                      <a:pt x="1618" y="0"/>
                    </a:lnTo>
                    <a:lnTo>
                      <a:pt x="1618" y="45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4" name="Group 393">
              <a:extLst>
                <a:ext uri="{FF2B5EF4-FFF2-40B4-BE49-F238E27FC236}">
                  <a16:creationId xmlns:a16="http://schemas.microsoft.com/office/drawing/2014/main" id="{41B3B66C-3320-4C89-8DBA-B075CC031234}"/>
                </a:ext>
              </a:extLst>
            </p:cNvPr>
            <p:cNvGrpSpPr/>
            <p:nvPr/>
          </p:nvGrpSpPr>
          <p:grpSpPr>
            <a:xfrm>
              <a:off x="9629790" y="4439916"/>
              <a:ext cx="8145828" cy="6849355"/>
              <a:chOff x="9629790" y="4439916"/>
              <a:chExt cx="8145828" cy="6849355"/>
            </a:xfrm>
          </p:grpSpPr>
          <p:sp>
            <p:nvSpPr>
              <p:cNvPr id="472" name="Freeform 24">
                <a:extLst>
                  <a:ext uri="{FF2B5EF4-FFF2-40B4-BE49-F238E27FC236}">
                    <a16:creationId xmlns:a16="http://schemas.microsoft.com/office/drawing/2014/main" id="{71914B1C-BE6D-4B8F-A3D1-F279AB307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3788" y="4447894"/>
                <a:ext cx="1527843" cy="1731288"/>
              </a:xfrm>
              <a:custGeom>
                <a:avLst/>
                <a:gdLst>
                  <a:gd name="T0" fmla="*/ 1385 w 1688"/>
                  <a:gd name="T1" fmla="*/ 0 h 1914"/>
                  <a:gd name="T2" fmla="*/ 302 w 1688"/>
                  <a:gd name="T3" fmla="*/ 0 h 1914"/>
                  <a:gd name="T4" fmla="*/ 302 w 1688"/>
                  <a:gd name="T5" fmla="*/ 0 h 1914"/>
                  <a:gd name="T6" fmla="*/ 91 w 1688"/>
                  <a:gd name="T7" fmla="*/ 86 h 1914"/>
                  <a:gd name="T8" fmla="*/ 91 w 1688"/>
                  <a:gd name="T9" fmla="*/ 86 h 1914"/>
                  <a:gd name="T10" fmla="*/ 0 w 1688"/>
                  <a:gd name="T11" fmla="*/ 303 h 1914"/>
                  <a:gd name="T12" fmla="*/ 0 w 1688"/>
                  <a:gd name="T13" fmla="*/ 1913 h 1914"/>
                  <a:gd name="T14" fmla="*/ 1687 w 1688"/>
                  <a:gd name="T15" fmla="*/ 1913 h 1914"/>
                  <a:gd name="T16" fmla="*/ 1687 w 1688"/>
                  <a:gd name="T17" fmla="*/ 303 h 1914"/>
                  <a:gd name="T18" fmla="*/ 1687 w 1688"/>
                  <a:gd name="T19" fmla="*/ 303 h 1914"/>
                  <a:gd name="T20" fmla="*/ 1603 w 1688"/>
                  <a:gd name="T21" fmla="*/ 93 h 1914"/>
                  <a:gd name="T22" fmla="*/ 1603 w 1688"/>
                  <a:gd name="T23" fmla="*/ 93 h 1914"/>
                  <a:gd name="T24" fmla="*/ 1385 w 1688"/>
                  <a:gd name="T25" fmla="*/ 0 h 1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8" h="1914">
                    <a:moveTo>
                      <a:pt x="1385" y="0"/>
                    </a:moveTo>
                    <a:lnTo>
                      <a:pt x="302" y="0"/>
                    </a:lnTo>
                    <a:lnTo>
                      <a:pt x="302" y="0"/>
                    </a:lnTo>
                    <a:cubicBezTo>
                      <a:pt x="220" y="0"/>
                      <a:pt x="146" y="33"/>
                      <a:pt x="91" y="86"/>
                    </a:cubicBezTo>
                    <a:lnTo>
                      <a:pt x="91" y="86"/>
                    </a:lnTo>
                    <a:cubicBezTo>
                      <a:pt x="35" y="141"/>
                      <a:pt x="0" y="218"/>
                      <a:pt x="0" y="303"/>
                    </a:cubicBezTo>
                    <a:lnTo>
                      <a:pt x="0" y="1913"/>
                    </a:lnTo>
                    <a:lnTo>
                      <a:pt x="1687" y="1913"/>
                    </a:lnTo>
                    <a:lnTo>
                      <a:pt x="1687" y="303"/>
                    </a:lnTo>
                    <a:lnTo>
                      <a:pt x="1687" y="303"/>
                    </a:lnTo>
                    <a:cubicBezTo>
                      <a:pt x="1687" y="221"/>
                      <a:pt x="1655" y="148"/>
                      <a:pt x="1603" y="93"/>
                    </a:cubicBezTo>
                    <a:lnTo>
                      <a:pt x="1603" y="93"/>
                    </a:lnTo>
                    <a:cubicBezTo>
                      <a:pt x="1548" y="36"/>
                      <a:pt x="1470" y="0"/>
                      <a:pt x="138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25">
                <a:extLst>
                  <a:ext uri="{FF2B5EF4-FFF2-40B4-BE49-F238E27FC236}">
                    <a16:creationId xmlns:a16="http://schemas.microsoft.com/office/drawing/2014/main" id="{340E6386-4D12-4A13-9173-02D78FAE2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1821" y="4439916"/>
                <a:ext cx="1543797" cy="1747244"/>
              </a:xfrm>
              <a:custGeom>
                <a:avLst/>
                <a:gdLst>
                  <a:gd name="T0" fmla="*/ 20 w 1708"/>
                  <a:gd name="T1" fmla="*/ 1911 h 1933"/>
                  <a:gd name="T2" fmla="*/ 1688 w 1708"/>
                  <a:gd name="T3" fmla="*/ 1911 h 1933"/>
                  <a:gd name="T4" fmla="*/ 1688 w 1708"/>
                  <a:gd name="T5" fmla="*/ 312 h 1933"/>
                  <a:gd name="T6" fmla="*/ 1688 w 1708"/>
                  <a:gd name="T7" fmla="*/ 312 h 1933"/>
                  <a:gd name="T8" fmla="*/ 1606 w 1708"/>
                  <a:gd name="T9" fmla="*/ 109 h 1933"/>
                  <a:gd name="T10" fmla="*/ 1606 w 1708"/>
                  <a:gd name="T11" fmla="*/ 109 h 1933"/>
                  <a:gd name="T12" fmla="*/ 1395 w 1708"/>
                  <a:gd name="T13" fmla="*/ 19 h 1933"/>
                  <a:gd name="T14" fmla="*/ 312 w 1708"/>
                  <a:gd name="T15" fmla="*/ 19 h 1933"/>
                  <a:gd name="T16" fmla="*/ 312 w 1708"/>
                  <a:gd name="T17" fmla="*/ 19 h 1933"/>
                  <a:gd name="T18" fmla="*/ 108 w 1708"/>
                  <a:gd name="T19" fmla="*/ 102 h 1933"/>
                  <a:gd name="T20" fmla="*/ 108 w 1708"/>
                  <a:gd name="T21" fmla="*/ 102 h 1933"/>
                  <a:gd name="T22" fmla="*/ 20 w 1708"/>
                  <a:gd name="T23" fmla="*/ 312 h 1933"/>
                  <a:gd name="T24" fmla="*/ 20 w 1708"/>
                  <a:gd name="T25" fmla="*/ 1911 h 1933"/>
                  <a:gd name="T26" fmla="*/ 1697 w 1708"/>
                  <a:gd name="T27" fmla="*/ 1932 h 1933"/>
                  <a:gd name="T28" fmla="*/ 10 w 1708"/>
                  <a:gd name="T29" fmla="*/ 1932 h 1933"/>
                  <a:gd name="T30" fmla="*/ 10 w 1708"/>
                  <a:gd name="T31" fmla="*/ 1932 h 1933"/>
                  <a:gd name="T32" fmla="*/ 0 w 1708"/>
                  <a:gd name="T33" fmla="*/ 1922 h 1933"/>
                  <a:gd name="T34" fmla="*/ 0 w 1708"/>
                  <a:gd name="T35" fmla="*/ 312 h 1933"/>
                  <a:gd name="T36" fmla="*/ 0 w 1708"/>
                  <a:gd name="T37" fmla="*/ 312 h 1933"/>
                  <a:gd name="T38" fmla="*/ 94 w 1708"/>
                  <a:gd name="T39" fmla="*/ 89 h 1933"/>
                  <a:gd name="T40" fmla="*/ 94 w 1708"/>
                  <a:gd name="T41" fmla="*/ 89 h 1933"/>
                  <a:gd name="T42" fmla="*/ 312 w 1708"/>
                  <a:gd name="T43" fmla="*/ 0 h 1933"/>
                  <a:gd name="T44" fmla="*/ 1395 w 1708"/>
                  <a:gd name="T45" fmla="*/ 0 h 1933"/>
                  <a:gd name="T46" fmla="*/ 1395 w 1708"/>
                  <a:gd name="T47" fmla="*/ 0 h 1933"/>
                  <a:gd name="T48" fmla="*/ 1620 w 1708"/>
                  <a:gd name="T49" fmla="*/ 95 h 1933"/>
                  <a:gd name="T50" fmla="*/ 1620 w 1708"/>
                  <a:gd name="T51" fmla="*/ 95 h 1933"/>
                  <a:gd name="T52" fmla="*/ 1707 w 1708"/>
                  <a:gd name="T53" fmla="*/ 312 h 1933"/>
                  <a:gd name="T54" fmla="*/ 1707 w 1708"/>
                  <a:gd name="T55" fmla="*/ 1922 h 1933"/>
                  <a:gd name="T56" fmla="*/ 1707 w 1708"/>
                  <a:gd name="T57" fmla="*/ 1922 h 1933"/>
                  <a:gd name="T58" fmla="*/ 1697 w 1708"/>
                  <a:gd name="T59" fmla="*/ 1932 h 1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08" h="1933">
                    <a:moveTo>
                      <a:pt x="20" y="1911"/>
                    </a:moveTo>
                    <a:lnTo>
                      <a:pt x="1688" y="1911"/>
                    </a:lnTo>
                    <a:lnTo>
                      <a:pt x="1688" y="312"/>
                    </a:lnTo>
                    <a:lnTo>
                      <a:pt x="1688" y="312"/>
                    </a:lnTo>
                    <a:cubicBezTo>
                      <a:pt x="1688" y="236"/>
                      <a:pt x="1658" y="163"/>
                      <a:pt x="1606" y="109"/>
                    </a:cubicBezTo>
                    <a:lnTo>
                      <a:pt x="1606" y="109"/>
                    </a:lnTo>
                    <a:cubicBezTo>
                      <a:pt x="1550" y="52"/>
                      <a:pt x="1475" y="19"/>
                      <a:pt x="1395" y="19"/>
                    </a:cubicBezTo>
                    <a:lnTo>
                      <a:pt x="312" y="19"/>
                    </a:lnTo>
                    <a:lnTo>
                      <a:pt x="312" y="19"/>
                    </a:lnTo>
                    <a:cubicBezTo>
                      <a:pt x="235" y="19"/>
                      <a:pt x="162" y="49"/>
                      <a:pt x="108" y="102"/>
                    </a:cubicBezTo>
                    <a:lnTo>
                      <a:pt x="108" y="102"/>
                    </a:lnTo>
                    <a:cubicBezTo>
                      <a:pt x="51" y="157"/>
                      <a:pt x="20" y="232"/>
                      <a:pt x="20" y="312"/>
                    </a:cubicBezTo>
                    <a:lnTo>
                      <a:pt x="20" y="1911"/>
                    </a:lnTo>
                    <a:close/>
                    <a:moveTo>
                      <a:pt x="1697" y="1932"/>
                    </a:moveTo>
                    <a:lnTo>
                      <a:pt x="10" y="1932"/>
                    </a:lnTo>
                    <a:lnTo>
                      <a:pt x="10" y="1932"/>
                    </a:lnTo>
                    <a:cubicBezTo>
                      <a:pt x="4" y="1932"/>
                      <a:pt x="0" y="1927"/>
                      <a:pt x="0" y="1922"/>
                    </a:cubicBezTo>
                    <a:lnTo>
                      <a:pt x="0" y="312"/>
                    </a:lnTo>
                    <a:lnTo>
                      <a:pt x="0" y="312"/>
                    </a:lnTo>
                    <a:cubicBezTo>
                      <a:pt x="0" y="227"/>
                      <a:pt x="33" y="148"/>
                      <a:pt x="94" y="89"/>
                    </a:cubicBezTo>
                    <a:lnTo>
                      <a:pt x="94" y="89"/>
                    </a:lnTo>
                    <a:cubicBezTo>
                      <a:pt x="152" y="31"/>
                      <a:pt x="230" y="0"/>
                      <a:pt x="312" y="0"/>
                    </a:cubicBezTo>
                    <a:lnTo>
                      <a:pt x="1395" y="0"/>
                    </a:lnTo>
                    <a:lnTo>
                      <a:pt x="1395" y="0"/>
                    </a:lnTo>
                    <a:cubicBezTo>
                      <a:pt x="1480" y="0"/>
                      <a:pt x="1560" y="34"/>
                      <a:pt x="1620" y="95"/>
                    </a:cubicBezTo>
                    <a:lnTo>
                      <a:pt x="1620" y="95"/>
                    </a:lnTo>
                    <a:cubicBezTo>
                      <a:pt x="1676" y="154"/>
                      <a:pt x="1707" y="231"/>
                      <a:pt x="1707" y="312"/>
                    </a:cubicBezTo>
                    <a:lnTo>
                      <a:pt x="1707" y="1922"/>
                    </a:lnTo>
                    <a:lnTo>
                      <a:pt x="1707" y="1922"/>
                    </a:lnTo>
                    <a:cubicBezTo>
                      <a:pt x="1707" y="1927"/>
                      <a:pt x="1703" y="1932"/>
                      <a:pt x="1697" y="1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26">
                <a:extLst>
                  <a:ext uri="{FF2B5EF4-FFF2-40B4-BE49-F238E27FC236}">
                    <a16:creationId xmlns:a16="http://schemas.microsoft.com/office/drawing/2014/main" id="{597412E6-6600-4D4C-86A0-EAC82FA11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3788" y="6175191"/>
                <a:ext cx="1527843" cy="390936"/>
              </a:xfrm>
              <a:custGeom>
                <a:avLst/>
                <a:gdLst>
                  <a:gd name="T0" fmla="*/ 0 w 1688"/>
                  <a:gd name="T1" fmla="*/ 0 h 434"/>
                  <a:gd name="T2" fmla="*/ 0 w 1688"/>
                  <a:gd name="T3" fmla="*/ 3 h 434"/>
                  <a:gd name="T4" fmla="*/ 0 w 1688"/>
                  <a:gd name="T5" fmla="*/ 3 h 434"/>
                  <a:gd name="T6" fmla="*/ 207 w 1688"/>
                  <a:gd name="T7" fmla="*/ 359 h 434"/>
                  <a:gd name="T8" fmla="*/ 207 w 1688"/>
                  <a:gd name="T9" fmla="*/ 359 h 434"/>
                  <a:gd name="T10" fmla="*/ 559 w 1688"/>
                  <a:gd name="T11" fmla="*/ 386 h 434"/>
                  <a:gd name="T12" fmla="*/ 851 w 1688"/>
                  <a:gd name="T13" fmla="*/ 273 h 434"/>
                  <a:gd name="T14" fmla="*/ 1126 w 1688"/>
                  <a:gd name="T15" fmla="*/ 381 h 434"/>
                  <a:gd name="T16" fmla="*/ 1126 w 1688"/>
                  <a:gd name="T17" fmla="*/ 381 h 434"/>
                  <a:gd name="T18" fmla="*/ 1481 w 1688"/>
                  <a:gd name="T19" fmla="*/ 355 h 434"/>
                  <a:gd name="T20" fmla="*/ 1481 w 1688"/>
                  <a:gd name="T21" fmla="*/ 355 h 434"/>
                  <a:gd name="T22" fmla="*/ 1687 w 1688"/>
                  <a:gd name="T23" fmla="*/ 0 h 434"/>
                  <a:gd name="T24" fmla="*/ 1687 w 1688"/>
                  <a:gd name="T25" fmla="*/ 0 h 434"/>
                  <a:gd name="T26" fmla="*/ 0 w 1688"/>
                  <a:gd name="T27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8" h="434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cubicBezTo>
                      <a:pt x="0" y="160"/>
                      <a:pt x="85" y="290"/>
                      <a:pt x="207" y="359"/>
                    </a:cubicBezTo>
                    <a:lnTo>
                      <a:pt x="207" y="359"/>
                    </a:lnTo>
                    <a:cubicBezTo>
                      <a:pt x="308" y="418"/>
                      <a:pt x="436" y="433"/>
                      <a:pt x="559" y="386"/>
                    </a:cubicBezTo>
                    <a:lnTo>
                      <a:pt x="851" y="273"/>
                    </a:lnTo>
                    <a:lnTo>
                      <a:pt x="1126" y="381"/>
                    </a:lnTo>
                    <a:lnTo>
                      <a:pt x="1126" y="381"/>
                    </a:lnTo>
                    <a:cubicBezTo>
                      <a:pt x="1250" y="430"/>
                      <a:pt x="1379" y="415"/>
                      <a:pt x="1481" y="355"/>
                    </a:cubicBezTo>
                    <a:lnTo>
                      <a:pt x="1481" y="355"/>
                    </a:lnTo>
                    <a:cubicBezTo>
                      <a:pt x="1602" y="285"/>
                      <a:pt x="1687" y="155"/>
                      <a:pt x="1687" y="0"/>
                    </a:cubicBezTo>
                    <a:lnTo>
                      <a:pt x="1687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27">
                <a:extLst>
                  <a:ext uri="{FF2B5EF4-FFF2-40B4-BE49-F238E27FC236}">
                    <a16:creationId xmlns:a16="http://schemas.microsoft.com/office/drawing/2014/main" id="{2DF5BA1C-747D-4EEA-A68C-5360E4194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1821" y="6167213"/>
                <a:ext cx="1543797" cy="406893"/>
              </a:xfrm>
              <a:custGeom>
                <a:avLst/>
                <a:gdLst>
                  <a:gd name="T0" fmla="*/ 20 w 1708"/>
                  <a:gd name="T1" fmla="*/ 21 h 450"/>
                  <a:gd name="T2" fmla="*/ 20 w 1708"/>
                  <a:gd name="T3" fmla="*/ 21 h 450"/>
                  <a:gd name="T4" fmla="*/ 222 w 1708"/>
                  <a:gd name="T5" fmla="*/ 362 h 450"/>
                  <a:gd name="T6" fmla="*/ 222 w 1708"/>
                  <a:gd name="T7" fmla="*/ 362 h 450"/>
                  <a:gd name="T8" fmla="*/ 565 w 1708"/>
                  <a:gd name="T9" fmla="*/ 388 h 450"/>
                  <a:gd name="T10" fmla="*/ 857 w 1708"/>
                  <a:gd name="T11" fmla="*/ 274 h 450"/>
                  <a:gd name="T12" fmla="*/ 857 w 1708"/>
                  <a:gd name="T13" fmla="*/ 274 h 450"/>
                  <a:gd name="T14" fmla="*/ 864 w 1708"/>
                  <a:gd name="T15" fmla="*/ 274 h 450"/>
                  <a:gd name="T16" fmla="*/ 1140 w 1708"/>
                  <a:gd name="T17" fmla="*/ 383 h 450"/>
                  <a:gd name="T18" fmla="*/ 1140 w 1708"/>
                  <a:gd name="T19" fmla="*/ 383 h 450"/>
                  <a:gd name="T20" fmla="*/ 1487 w 1708"/>
                  <a:gd name="T21" fmla="*/ 358 h 450"/>
                  <a:gd name="T22" fmla="*/ 1487 w 1708"/>
                  <a:gd name="T23" fmla="*/ 358 h 450"/>
                  <a:gd name="T24" fmla="*/ 1687 w 1708"/>
                  <a:gd name="T25" fmla="*/ 21 h 450"/>
                  <a:gd name="T26" fmla="*/ 20 w 1708"/>
                  <a:gd name="T27" fmla="*/ 21 h 450"/>
                  <a:gd name="T28" fmla="*/ 419 w 1708"/>
                  <a:gd name="T29" fmla="*/ 435 h 450"/>
                  <a:gd name="T30" fmla="*/ 419 w 1708"/>
                  <a:gd name="T31" fmla="*/ 435 h 450"/>
                  <a:gd name="T32" fmla="*/ 211 w 1708"/>
                  <a:gd name="T33" fmla="*/ 379 h 450"/>
                  <a:gd name="T34" fmla="*/ 211 w 1708"/>
                  <a:gd name="T35" fmla="*/ 379 h 450"/>
                  <a:gd name="T36" fmla="*/ 0 w 1708"/>
                  <a:gd name="T37" fmla="*/ 14 h 450"/>
                  <a:gd name="T38" fmla="*/ 0 w 1708"/>
                  <a:gd name="T39" fmla="*/ 11 h 450"/>
                  <a:gd name="T40" fmla="*/ 0 w 1708"/>
                  <a:gd name="T41" fmla="*/ 11 h 450"/>
                  <a:gd name="T42" fmla="*/ 10 w 1708"/>
                  <a:gd name="T43" fmla="*/ 0 h 450"/>
                  <a:gd name="T44" fmla="*/ 1697 w 1708"/>
                  <a:gd name="T45" fmla="*/ 0 h 450"/>
                  <a:gd name="T46" fmla="*/ 1697 w 1708"/>
                  <a:gd name="T47" fmla="*/ 0 h 450"/>
                  <a:gd name="T48" fmla="*/ 1707 w 1708"/>
                  <a:gd name="T49" fmla="*/ 11 h 450"/>
                  <a:gd name="T50" fmla="*/ 1707 w 1708"/>
                  <a:gd name="T51" fmla="*/ 11 h 450"/>
                  <a:gd name="T52" fmla="*/ 1496 w 1708"/>
                  <a:gd name="T53" fmla="*/ 374 h 450"/>
                  <a:gd name="T54" fmla="*/ 1496 w 1708"/>
                  <a:gd name="T55" fmla="*/ 374 h 450"/>
                  <a:gd name="T56" fmla="*/ 1133 w 1708"/>
                  <a:gd name="T57" fmla="*/ 401 h 450"/>
                  <a:gd name="T58" fmla="*/ 861 w 1708"/>
                  <a:gd name="T59" fmla="*/ 294 h 450"/>
                  <a:gd name="T60" fmla="*/ 572 w 1708"/>
                  <a:gd name="T61" fmla="*/ 406 h 450"/>
                  <a:gd name="T62" fmla="*/ 572 w 1708"/>
                  <a:gd name="T63" fmla="*/ 406 h 450"/>
                  <a:gd name="T64" fmla="*/ 419 w 1708"/>
                  <a:gd name="T65" fmla="*/ 43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8" h="450">
                    <a:moveTo>
                      <a:pt x="20" y="21"/>
                    </a:moveTo>
                    <a:lnTo>
                      <a:pt x="20" y="21"/>
                    </a:lnTo>
                    <a:cubicBezTo>
                      <a:pt x="22" y="163"/>
                      <a:pt x="97" y="290"/>
                      <a:pt x="222" y="362"/>
                    </a:cubicBezTo>
                    <a:lnTo>
                      <a:pt x="222" y="362"/>
                    </a:lnTo>
                    <a:cubicBezTo>
                      <a:pt x="327" y="423"/>
                      <a:pt x="451" y="432"/>
                      <a:pt x="565" y="388"/>
                    </a:cubicBezTo>
                    <a:lnTo>
                      <a:pt x="857" y="274"/>
                    </a:lnTo>
                    <a:lnTo>
                      <a:pt x="857" y="274"/>
                    </a:lnTo>
                    <a:cubicBezTo>
                      <a:pt x="859" y="273"/>
                      <a:pt x="861" y="273"/>
                      <a:pt x="864" y="274"/>
                    </a:cubicBezTo>
                    <a:lnTo>
                      <a:pt x="1140" y="383"/>
                    </a:lnTo>
                    <a:lnTo>
                      <a:pt x="1140" y="383"/>
                    </a:lnTo>
                    <a:cubicBezTo>
                      <a:pt x="1254" y="429"/>
                      <a:pt x="1381" y="419"/>
                      <a:pt x="1487" y="358"/>
                    </a:cubicBezTo>
                    <a:lnTo>
                      <a:pt x="1487" y="358"/>
                    </a:lnTo>
                    <a:cubicBezTo>
                      <a:pt x="1609" y="287"/>
                      <a:pt x="1684" y="162"/>
                      <a:pt x="1687" y="21"/>
                    </a:cubicBezTo>
                    <a:lnTo>
                      <a:pt x="20" y="21"/>
                    </a:lnTo>
                    <a:close/>
                    <a:moveTo>
                      <a:pt x="419" y="435"/>
                    </a:moveTo>
                    <a:lnTo>
                      <a:pt x="419" y="435"/>
                    </a:lnTo>
                    <a:cubicBezTo>
                      <a:pt x="348" y="435"/>
                      <a:pt x="276" y="416"/>
                      <a:pt x="211" y="379"/>
                    </a:cubicBezTo>
                    <a:lnTo>
                      <a:pt x="211" y="379"/>
                    </a:lnTo>
                    <a:cubicBezTo>
                      <a:pt x="79" y="303"/>
                      <a:pt x="0" y="166"/>
                      <a:pt x="0" y="14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6"/>
                      <a:pt x="4" y="0"/>
                      <a:pt x="10" y="0"/>
                    </a:cubicBezTo>
                    <a:lnTo>
                      <a:pt x="1697" y="0"/>
                    </a:lnTo>
                    <a:lnTo>
                      <a:pt x="1697" y="0"/>
                    </a:lnTo>
                    <a:cubicBezTo>
                      <a:pt x="1703" y="0"/>
                      <a:pt x="1707" y="6"/>
                      <a:pt x="1707" y="11"/>
                    </a:cubicBezTo>
                    <a:lnTo>
                      <a:pt x="1707" y="11"/>
                    </a:lnTo>
                    <a:cubicBezTo>
                      <a:pt x="1707" y="162"/>
                      <a:pt x="1628" y="299"/>
                      <a:pt x="1496" y="374"/>
                    </a:cubicBezTo>
                    <a:lnTo>
                      <a:pt x="1496" y="374"/>
                    </a:lnTo>
                    <a:cubicBezTo>
                      <a:pt x="1385" y="438"/>
                      <a:pt x="1253" y="449"/>
                      <a:pt x="1133" y="401"/>
                    </a:cubicBezTo>
                    <a:lnTo>
                      <a:pt x="861" y="294"/>
                    </a:lnTo>
                    <a:lnTo>
                      <a:pt x="572" y="406"/>
                    </a:lnTo>
                    <a:lnTo>
                      <a:pt x="572" y="406"/>
                    </a:lnTo>
                    <a:cubicBezTo>
                      <a:pt x="522" y="425"/>
                      <a:pt x="471" y="435"/>
                      <a:pt x="419" y="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C19A5E79-97FB-4758-B32C-AA88F41E9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94832" y="4675274"/>
                <a:ext cx="824848" cy="1279612"/>
              </a:xfrm>
              <a:custGeom>
                <a:avLst/>
                <a:gdLst>
                  <a:gd name="connsiteX0" fmla="*/ 413330 w 824848"/>
                  <a:gd name="connsiteY0" fmla="*/ 17222 h 1279612"/>
                  <a:gd name="connsiteX1" fmla="*/ 18129 w 824848"/>
                  <a:gd name="connsiteY1" fmla="*/ 412424 h 1279612"/>
                  <a:gd name="connsiteX2" fmla="*/ 413330 w 824848"/>
                  <a:gd name="connsiteY2" fmla="*/ 807625 h 1279612"/>
                  <a:gd name="connsiteX3" fmla="*/ 807626 w 824848"/>
                  <a:gd name="connsiteY3" fmla="*/ 412424 h 1279612"/>
                  <a:gd name="connsiteX4" fmla="*/ 413330 w 824848"/>
                  <a:gd name="connsiteY4" fmla="*/ 17222 h 1279612"/>
                  <a:gd name="connsiteX5" fmla="*/ 413330 w 824848"/>
                  <a:gd name="connsiteY5" fmla="*/ 0 h 1279612"/>
                  <a:gd name="connsiteX6" fmla="*/ 824848 w 824848"/>
                  <a:gd name="connsiteY6" fmla="*/ 412424 h 1279612"/>
                  <a:gd name="connsiteX7" fmla="*/ 496334 w 824848"/>
                  <a:gd name="connsiteY7" fmla="*/ 816458 h 1279612"/>
                  <a:gd name="connsiteX8" fmla="*/ 421852 w 824848"/>
                  <a:gd name="connsiteY8" fmla="*/ 823986 h 1279612"/>
                  <a:gd name="connsiteX9" fmla="*/ 421852 w 824848"/>
                  <a:gd name="connsiteY9" fmla="*/ 1120950 h 1279612"/>
                  <a:gd name="connsiteX10" fmla="*/ 512564 w 824848"/>
                  <a:gd name="connsiteY10" fmla="*/ 1120950 h 1279612"/>
                  <a:gd name="connsiteX11" fmla="*/ 521668 w 824848"/>
                  <a:gd name="connsiteY11" fmla="*/ 1130922 h 1279612"/>
                  <a:gd name="connsiteX12" fmla="*/ 512564 w 824848"/>
                  <a:gd name="connsiteY12" fmla="*/ 1139897 h 1279612"/>
                  <a:gd name="connsiteX13" fmla="*/ 421852 w 824848"/>
                  <a:gd name="connsiteY13" fmla="*/ 1139897 h 1279612"/>
                  <a:gd name="connsiteX14" fmla="*/ 421852 w 824848"/>
                  <a:gd name="connsiteY14" fmla="*/ 1271471 h 1279612"/>
                  <a:gd name="connsiteX15" fmla="*/ 412876 w 824848"/>
                  <a:gd name="connsiteY15" fmla="*/ 1279612 h 1279612"/>
                  <a:gd name="connsiteX16" fmla="*/ 402904 w 824848"/>
                  <a:gd name="connsiteY16" fmla="*/ 1271471 h 1279612"/>
                  <a:gd name="connsiteX17" fmla="*/ 402904 w 824848"/>
                  <a:gd name="connsiteY17" fmla="*/ 1139897 h 1279612"/>
                  <a:gd name="connsiteX18" fmla="*/ 311368 w 824848"/>
                  <a:gd name="connsiteY18" fmla="*/ 1139897 h 1279612"/>
                  <a:gd name="connsiteX19" fmla="*/ 303176 w 824848"/>
                  <a:gd name="connsiteY19" fmla="*/ 1130922 h 1279612"/>
                  <a:gd name="connsiteX20" fmla="*/ 311368 w 824848"/>
                  <a:gd name="connsiteY20" fmla="*/ 1120950 h 1279612"/>
                  <a:gd name="connsiteX21" fmla="*/ 402904 w 824848"/>
                  <a:gd name="connsiteY21" fmla="*/ 1120950 h 1279612"/>
                  <a:gd name="connsiteX22" fmla="*/ 402904 w 824848"/>
                  <a:gd name="connsiteY22" fmla="*/ 823794 h 1279612"/>
                  <a:gd name="connsiteX23" fmla="*/ 330248 w 824848"/>
                  <a:gd name="connsiteY23" fmla="*/ 816458 h 1279612"/>
                  <a:gd name="connsiteX24" fmla="*/ 0 w 824848"/>
                  <a:gd name="connsiteY24" fmla="*/ 412424 h 1279612"/>
                  <a:gd name="connsiteX25" fmla="*/ 413330 w 824848"/>
                  <a:gd name="connsiteY25" fmla="*/ 0 h 127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24848" h="1279612">
                    <a:moveTo>
                      <a:pt x="413330" y="17222"/>
                    </a:moveTo>
                    <a:cubicBezTo>
                      <a:pt x="195788" y="17222"/>
                      <a:pt x="18129" y="194881"/>
                      <a:pt x="18129" y="412424"/>
                    </a:cubicBezTo>
                    <a:cubicBezTo>
                      <a:pt x="18129" y="629966"/>
                      <a:pt x="195788" y="807625"/>
                      <a:pt x="413330" y="807625"/>
                    </a:cubicBezTo>
                    <a:cubicBezTo>
                      <a:pt x="630872" y="807625"/>
                      <a:pt x="807626" y="629966"/>
                      <a:pt x="807626" y="412424"/>
                    </a:cubicBezTo>
                    <a:cubicBezTo>
                      <a:pt x="807626" y="194881"/>
                      <a:pt x="630872" y="17222"/>
                      <a:pt x="413330" y="17222"/>
                    </a:cubicBezTo>
                    <a:close/>
                    <a:moveTo>
                      <a:pt x="413330" y="0"/>
                    </a:moveTo>
                    <a:cubicBezTo>
                      <a:pt x="640844" y="0"/>
                      <a:pt x="824848" y="184911"/>
                      <a:pt x="824848" y="412424"/>
                    </a:cubicBezTo>
                    <a:cubicBezTo>
                      <a:pt x="824848" y="611497"/>
                      <a:pt x="683970" y="777954"/>
                      <a:pt x="496334" y="816458"/>
                    </a:cubicBezTo>
                    <a:lnTo>
                      <a:pt x="421852" y="823986"/>
                    </a:lnTo>
                    <a:lnTo>
                      <a:pt x="421852" y="1120950"/>
                    </a:lnTo>
                    <a:lnTo>
                      <a:pt x="512564" y="1120950"/>
                    </a:lnTo>
                    <a:cubicBezTo>
                      <a:pt x="518028" y="1120950"/>
                      <a:pt x="521668" y="1124939"/>
                      <a:pt x="521668" y="1130922"/>
                    </a:cubicBezTo>
                    <a:cubicBezTo>
                      <a:pt x="521668" y="1135908"/>
                      <a:pt x="518028" y="1139897"/>
                      <a:pt x="512564" y="1139897"/>
                    </a:cubicBezTo>
                    <a:lnTo>
                      <a:pt x="421852" y="1139897"/>
                    </a:lnTo>
                    <a:lnTo>
                      <a:pt x="421852" y="1271471"/>
                    </a:lnTo>
                    <a:cubicBezTo>
                      <a:pt x="421852" y="1275994"/>
                      <a:pt x="417864" y="1279612"/>
                      <a:pt x="412876" y="1279612"/>
                    </a:cubicBezTo>
                    <a:cubicBezTo>
                      <a:pt x="406894" y="1279612"/>
                      <a:pt x="402904" y="1275994"/>
                      <a:pt x="402904" y="1271471"/>
                    </a:cubicBezTo>
                    <a:lnTo>
                      <a:pt x="402904" y="1139897"/>
                    </a:lnTo>
                    <a:lnTo>
                      <a:pt x="311368" y="1139897"/>
                    </a:lnTo>
                    <a:cubicBezTo>
                      <a:pt x="305906" y="1139897"/>
                      <a:pt x="303176" y="1135908"/>
                      <a:pt x="303176" y="1130922"/>
                    </a:cubicBezTo>
                    <a:cubicBezTo>
                      <a:pt x="303176" y="1124939"/>
                      <a:pt x="305906" y="1120950"/>
                      <a:pt x="311368" y="1120950"/>
                    </a:cubicBezTo>
                    <a:lnTo>
                      <a:pt x="402904" y="1120950"/>
                    </a:lnTo>
                    <a:lnTo>
                      <a:pt x="402904" y="823794"/>
                    </a:lnTo>
                    <a:lnTo>
                      <a:pt x="330248" y="816458"/>
                    </a:lnTo>
                    <a:cubicBezTo>
                      <a:pt x="142267" y="777954"/>
                      <a:pt x="0" y="611497"/>
                      <a:pt x="0" y="412424"/>
                    </a:cubicBezTo>
                    <a:cubicBezTo>
                      <a:pt x="0" y="184911"/>
                      <a:pt x="185818" y="0"/>
                      <a:pt x="413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31">
                <a:extLst>
                  <a:ext uri="{FF2B5EF4-FFF2-40B4-BE49-F238E27FC236}">
                    <a16:creationId xmlns:a16="http://schemas.microsoft.com/office/drawing/2014/main" id="{823398A8-40F9-45F5-87B6-97D19C828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1758" y="4451882"/>
                <a:ext cx="5879996" cy="6829411"/>
              </a:xfrm>
              <a:custGeom>
                <a:avLst/>
                <a:gdLst>
                  <a:gd name="T0" fmla="*/ 6498 w 6499"/>
                  <a:gd name="T1" fmla="*/ 7549 h 7550"/>
                  <a:gd name="T2" fmla="*/ 0 w 6499"/>
                  <a:gd name="T3" fmla="*/ 7549 h 7550"/>
                  <a:gd name="T4" fmla="*/ 0 w 6499"/>
                  <a:gd name="T5" fmla="*/ 411 h 7550"/>
                  <a:gd name="T6" fmla="*/ 0 w 6499"/>
                  <a:gd name="T7" fmla="*/ 411 h 7550"/>
                  <a:gd name="T8" fmla="*/ 120 w 6499"/>
                  <a:gd name="T9" fmla="*/ 120 h 7550"/>
                  <a:gd name="T10" fmla="*/ 120 w 6499"/>
                  <a:gd name="T11" fmla="*/ 120 h 7550"/>
                  <a:gd name="T12" fmla="*/ 411 w 6499"/>
                  <a:gd name="T13" fmla="*/ 0 h 7550"/>
                  <a:gd name="T14" fmla="*/ 6087 w 6499"/>
                  <a:gd name="T15" fmla="*/ 0 h 7550"/>
                  <a:gd name="T16" fmla="*/ 6087 w 6499"/>
                  <a:gd name="T17" fmla="*/ 0 h 7550"/>
                  <a:gd name="T18" fmla="*/ 6378 w 6499"/>
                  <a:gd name="T19" fmla="*/ 120 h 7550"/>
                  <a:gd name="T20" fmla="*/ 6378 w 6499"/>
                  <a:gd name="T21" fmla="*/ 120 h 7550"/>
                  <a:gd name="T22" fmla="*/ 6498 w 6499"/>
                  <a:gd name="T23" fmla="*/ 411 h 7550"/>
                  <a:gd name="T24" fmla="*/ 6498 w 6499"/>
                  <a:gd name="T25" fmla="*/ 7549 h 7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99" h="7550">
                    <a:moveTo>
                      <a:pt x="6498" y="7549"/>
                    </a:moveTo>
                    <a:lnTo>
                      <a:pt x="0" y="7549"/>
                    </a:lnTo>
                    <a:lnTo>
                      <a:pt x="0" y="411"/>
                    </a:lnTo>
                    <a:lnTo>
                      <a:pt x="0" y="411"/>
                    </a:lnTo>
                    <a:cubicBezTo>
                      <a:pt x="0" y="298"/>
                      <a:pt x="46" y="195"/>
                      <a:pt x="120" y="120"/>
                    </a:cubicBezTo>
                    <a:lnTo>
                      <a:pt x="120" y="120"/>
                    </a:lnTo>
                    <a:cubicBezTo>
                      <a:pt x="194" y="46"/>
                      <a:pt x="298" y="0"/>
                      <a:pt x="411" y="0"/>
                    </a:cubicBezTo>
                    <a:lnTo>
                      <a:pt x="6087" y="0"/>
                    </a:lnTo>
                    <a:lnTo>
                      <a:pt x="6087" y="0"/>
                    </a:lnTo>
                    <a:cubicBezTo>
                      <a:pt x="6201" y="0"/>
                      <a:pt x="6304" y="46"/>
                      <a:pt x="6378" y="120"/>
                    </a:cubicBezTo>
                    <a:lnTo>
                      <a:pt x="6378" y="120"/>
                    </a:lnTo>
                    <a:cubicBezTo>
                      <a:pt x="6453" y="195"/>
                      <a:pt x="6498" y="298"/>
                      <a:pt x="6498" y="411"/>
                    </a:cubicBezTo>
                    <a:lnTo>
                      <a:pt x="6498" y="75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32">
                <a:extLst>
                  <a:ext uri="{FF2B5EF4-FFF2-40B4-BE49-F238E27FC236}">
                    <a16:creationId xmlns:a16="http://schemas.microsoft.com/office/drawing/2014/main" id="{382931B8-4782-420E-BFD7-76109C57E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9790" y="4443903"/>
                <a:ext cx="5899943" cy="6845368"/>
              </a:xfrm>
              <a:custGeom>
                <a:avLst/>
                <a:gdLst>
                  <a:gd name="T0" fmla="*/ 19 w 6520"/>
                  <a:gd name="T1" fmla="*/ 7548 h 7569"/>
                  <a:gd name="T2" fmla="*/ 6499 w 6520"/>
                  <a:gd name="T3" fmla="*/ 7548 h 7569"/>
                  <a:gd name="T4" fmla="*/ 6499 w 6520"/>
                  <a:gd name="T5" fmla="*/ 421 h 7569"/>
                  <a:gd name="T6" fmla="*/ 6499 w 6520"/>
                  <a:gd name="T7" fmla="*/ 421 h 7569"/>
                  <a:gd name="T8" fmla="*/ 6381 w 6520"/>
                  <a:gd name="T9" fmla="*/ 137 h 7569"/>
                  <a:gd name="T10" fmla="*/ 6381 w 6520"/>
                  <a:gd name="T11" fmla="*/ 137 h 7569"/>
                  <a:gd name="T12" fmla="*/ 6097 w 6520"/>
                  <a:gd name="T13" fmla="*/ 20 h 7569"/>
                  <a:gd name="T14" fmla="*/ 421 w 6520"/>
                  <a:gd name="T15" fmla="*/ 20 h 7569"/>
                  <a:gd name="T16" fmla="*/ 421 w 6520"/>
                  <a:gd name="T17" fmla="*/ 20 h 7569"/>
                  <a:gd name="T18" fmla="*/ 137 w 6520"/>
                  <a:gd name="T19" fmla="*/ 137 h 7569"/>
                  <a:gd name="T20" fmla="*/ 137 w 6520"/>
                  <a:gd name="T21" fmla="*/ 137 h 7569"/>
                  <a:gd name="T22" fmla="*/ 19 w 6520"/>
                  <a:gd name="T23" fmla="*/ 421 h 7569"/>
                  <a:gd name="T24" fmla="*/ 19 w 6520"/>
                  <a:gd name="T25" fmla="*/ 7548 h 7569"/>
                  <a:gd name="T26" fmla="*/ 6508 w 6520"/>
                  <a:gd name="T27" fmla="*/ 7568 h 7569"/>
                  <a:gd name="T28" fmla="*/ 10 w 6520"/>
                  <a:gd name="T29" fmla="*/ 7568 h 7569"/>
                  <a:gd name="T30" fmla="*/ 10 w 6520"/>
                  <a:gd name="T31" fmla="*/ 7568 h 7569"/>
                  <a:gd name="T32" fmla="*/ 0 w 6520"/>
                  <a:gd name="T33" fmla="*/ 7559 h 7569"/>
                  <a:gd name="T34" fmla="*/ 0 w 6520"/>
                  <a:gd name="T35" fmla="*/ 421 h 7569"/>
                  <a:gd name="T36" fmla="*/ 0 w 6520"/>
                  <a:gd name="T37" fmla="*/ 421 h 7569"/>
                  <a:gd name="T38" fmla="*/ 123 w 6520"/>
                  <a:gd name="T39" fmla="*/ 123 h 7569"/>
                  <a:gd name="T40" fmla="*/ 123 w 6520"/>
                  <a:gd name="T41" fmla="*/ 123 h 7569"/>
                  <a:gd name="T42" fmla="*/ 421 w 6520"/>
                  <a:gd name="T43" fmla="*/ 0 h 7569"/>
                  <a:gd name="T44" fmla="*/ 6097 w 6520"/>
                  <a:gd name="T45" fmla="*/ 0 h 7569"/>
                  <a:gd name="T46" fmla="*/ 6097 w 6520"/>
                  <a:gd name="T47" fmla="*/ 0 h 7569"/>
                  <a:gd name="T48" fmla="*/ 6395 w 6520"/>
                  <a:gd name="T49" fmla="*/ 123 h 7569"/>
                  <a:gd name="T50" fmla="*/ 6395 w 6520"/>
                  <a:gd name="T51" fmla="*/ 123 h 7569"/>
                  <a:gd name="T52" fmla="*/ 6519 w 6520"/>
                  <a:gd name="T53" fmla="*/ 421 h 7569"/>
                  <a:gd name="T54" fmla="*/ 6519 w 6520"/>
                  <a:gd name="T55" fmla="*/ 7559 h 7569"/>
                  <a:gd name="T56" fmla="*/ 6519 w 6520"/>
                  <a:gd name="T57" fmla="*/ 7559 h 7569"/>
                  <a:gd name="T58" fmla="*/ 6508 w 6520"/>
                  <a:gd name="T59" fmla="*/ 7568 h 7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20" h="7569">
                    <a:moveTo>
                      <a:pt x="19" y="7548"/>
                    </a:moveTo>
                    <a:lnTo>
                      <a:pt x="6499" y="7548"/>
                    </a:lnTo>
                    <a:lnTo>
                      <a:pt x="6499" y="421"/>
                    </a:lnTo>
                    <a:lnTo>
                      <a:pt x="6499" y="421"/>
                    </a:lnTo>
                    <a:cubicBezTo>
                      <a:pt x="6499" y="314"/>
                      <a:pt x="6457" y="213"/>
                      <a:pt x="6381" y="137"/>
                    </a:cubicBezTo>
                    <a:lnTo>
                      <a:pt x="6381" y="137"/>
                    </a:lnTo>
                    <a:cubicBezTo>
                      <a:pt x="6305" y="62"/>
                      <a:pt x="6204" y="20"/>
                      <a:pt x="6097" y="20"/>
                    </a:cubicBezTo>
                    <a:lnTo>
                      <a:pt x="421" y="20"/>
                    </a:lnTo>
                    <a:lnTo>
                      <a:pt x="421" y="20"/>
                    </a:lnTo>
                    <a:cubicBezTo>
                      <a:pt x="313" y="20"/>
                      <a:pt x="213" y="62"/>
                      <a:pt x="137" y="137"/>
                    </a:cubicBezTo>
                    <a:lnTo>
                      <a:pt x="137" y="137"/>
                    </a:lnTo>
                    <a:cubicBezTo>
                      <a:pt x="61" y="213"/>
                      <a:pt x="19" y="314"/>
                      <a:pt x="19" y="421"/>
                    </a:cubicBezTo>
                    <a:lnTo>
                      <a:pt x="19" y="7548"/>
                    </a:lnTo>
                    <a:close/>
                    <a:moveTo>
                      <a:pt x="6508" y="7568"/>
                    </a:moveTo>
                    <a:lnTo>
                      <a:pt x="10" y="7568"/>
                    </a:lnTo>
                    <a:lnTo>
                      <a:pt x="10" y="7568"/>
                    </a:lnTo>
                    <a:cubicBezTo>
                      <a:pt x="4" y="7568"/>
                      <a:pt x="0" y="7563"/>
                      <a:pt x="0" y="7559"/>
                    </a:cubicBezTo>
                    <a:lnTo>
                      <a:pt x="0" y="421"/>
                    </a:lnTo>
                    <a:lnTo>
                      <a:pt x="0" y="421"/>
                    </a:lnTo>
                    <a:cubicBezTo>
                      <a:pt x="0" y="308"/>
                      <a:pt x="44" y="203"/>
                      <a:pt x="123" y="123"/>
                    </a:cubicBezTo>
                    <a:lnTo>
                      <a:pt x="123" y="123"/>
                    </a:lnTo>
                    <a:cubicBezTo>
                      <a:pt x="203" y="44"/>
                      <a:pt x="308" y="0"/>
                      <a:pt x="421" y="0"/>
                    </a:cubicBezTo>
                    <a:lnTo>
                      <a:pt x="6097" y="0"/>
                    </a:lnTo>
                    <a:lnTo>
                      <a:pt x="6097" y="0"/>
                    </a:lnTo>
                    <a:cubicBezTo>
                      <a:pt x="6210" y="0"/>
                      <a:pt x="6316" y="44"/>
                      <a:pt x="6395" y="123"/>
                    </a:cubicBezTo>
                    <a:lnTo>
                      <a:pt x="6395" y="123"/>
                    </a:lnTo>
                    <a:cubicBezTo>
                      <a:pt x="6475" y="203"/>
                      <a:pt x="6519" y="308"/>
                      <a:pt x="6519" y="421"/>
                    </a:cubicBezTo>
                    <a:lnTo>
                      <a:pt x="6519" y="7559"/>
                    </a:lnTo>
                    <a:lnTo>
                      <a:pt x="6519" y="7559"/>
                    </a:lnTo>
                    <a:cubicBezTo>
                      <a:pt x="6519" y="7563"/>
                      <a:pt x="6514" y="7568"/>
                      <a:pt x="6508" y="75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33">
                <a:extLst>
                  <a:ext uri="{FF2B5EF4-FFF2-40B4-BE49-F238E27FC236}">
                    <a16:creationId xmlns:a16="http://schemas.microsoft.com/office/drawing/2014/main" id="{B32EDA70-75BE-461C-82F9-89527BC25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6719" y="4838830"/>
                <a:ext cx="19947" cy="6027593"/>
              </a:xfrm>
              <a:custGeom>
                <a:avLst/>
                <a:gdLst>
                  <a:gd name="T0" fmla="*/ 10 w 21"/>
                  <a:gd name="T1" fmla="*/ 6663 h 6664"/>
                  <a:gd name="T2" fmla="*/ 10 w 21"/>
                  <a:gd name="T3" fmla="*/ 6663 h 6664"/>
                  <a:gd name="T4" fmla="*/ 0 w 21"/>
                  <a:gd name="T5" fmla="*/ 6653 h 6664"/>
                  <a:gd name="T6" fmla="*/ 0 w 21"/>
                  <a:gd name="T7" fmla="*/ 9 h 6664"/>
                  <a:gd name="T8" fmla="*/ 0 w 21"/>
                  <a:gd name="T9" fmla="*/ 9 h 6664"/>
                  <a:gd name="T10" fmla="*/ 10 w 21"/>
                  <a:gd name="T11" fmla="*/ 0 h 6664"/>
                  <a:gd name="T12" fmla="*/ 10 w 21"/>
                  <a:gd name="T13" fmla="*/ 0 h 6664"/>
                  <a:gd name="T14" fmla="*/ 20 w 21"/>
                  <a:gd name="T15" fmla="*/ 9 h 6664"/>
                  <a:gd name="T16" fmla="*/ 20 w 21"/>
                  <a:gd name="T17" fmla="*/ 6653 h 6664"/>
                  <a:gd name="T18" fmla="*/ 20 w 21"/>
                  <a:gd name="T19" fmla="*/ 6653 h 6664"/>
                  <a:gd name="T20" fmla="*/ 10 w 21"/>
                  <a:gd name="T21" fmla="*/ 6663 h 6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6664">
                    <a:moveTo>
                      <a:pt x="10" y="6663"/>
                    </a:moveTo>
                    <a:lnTo>
                      <a:pt x="10" y="6663"/>
                    </a:lnTo>
                    <a:cubicBezTo>
                      <a:pt x="4" y="6663"/>
                      <a:pt x="0" y="6658"/>
                      <a:pt x="0" y="665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4" y="0"/>
                      <a:pt x="20" y="4"/>
                      <a:pt x="20" y="9"/>
                    </a:cubicBezTo>
                    <a:lnTo>
                      <a:pt x="20" y="6653"/>
                    </a:lnTo>
                    <a:lnTo>
                      <a:pt x="20" y="6653"/>
                    </a:lnTo>
                    <a:cubicBezTo>
                      <a:pt x="20" y="6658"/>
                      <a:pt x="14" y="6663"/>
                      <a:pt x="10" y="66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34">
                <a:extLst>
                  <a:ext uri="{FF2B5EF4-FFF2-40B4-BE49-F238E27FC236}">
                    <a16:creationId xmlns:a16="http://schemas.microsoft.com/office/drawing/2014/main" id="{4739BBA9-F2C2-46B3-9F11-D7F0E5C97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5079" y="8125883"/>
                <a:ext cx="267271" cy="598371"/>
              </a:xfrm>
              <a:custGeom>
                <a:avLst/>
                <a:gdLst>
                  <a:gd name="T0" fmla="*/ 147 w 297"/>
                  <a:gd name="T1" fmla="*/ 662 h 663"/>
                  <a:gd name="T2" fmla="*/ 147 w 297"/>
                  <a:gd name="T3" fmla="*/ 662 h 663"/>
                  <a:gd name="T4" fmla="*/ 147 w 297"/>
                  <a:gd name="T5" fmla="*/ 662 h 663"/>
                  <a:gd name="T6" fmla="*/ 43 w 297"/>
                  <a:gd name="T7" fmla="*/ 619 h 663"/>
                  <a:gd name="T8" fmla="*/ 43 w 297"/>
                  <a:gd name="T9" fmla="*/ 619 h 663"/>
                  <a:gd name="T10" fmla="*/ 0 w 297"/>
                  <a:gd name="T11" fmla="*/ 514 h 663"/>
                  <a:gd name="T12" fmla="*/ 0 w 297"/>
                  <a:gd name="T13" fmla="*/ 331 h 663"/>
                  <a:gd name="T14" fmla="*/ 0 w 297"/>
                  <a:gd name="T15" fmla="*/ 149 h 663"/>
                  <a:gd name="T16" fmla="*/ 0 w 297"/>
                  <a:gd name="T17" fmla="*/ 149 h 663"/>
                  <a:gd name="T18" fmla="*/ 43 w 297"/>
                  <a:gd name="T19" fmla="*/ 43 h 663"/>
                  <a:gd name="T20" fmla="*/ 43 w 297"/>
                  <a:gd name="T21" fmla="*/ 43 h 663"/>
                  <a:gd name="T22" fmla="*/ 147 w 297"/>
                  <a:gd name="T23" fmla="*/ 0 h 663"/>
                  <a:gd name="T24" fmla="*/ 147 w 297"/>
                  <a:gd name="T25" fmla="*/ 0 h 663"/>
                  <a:gd name="T26" fmla="*/ 253 w 297"/>
                  <a:gd name="T27" fmla="*/ 43 h 663"/>
                  <a:gd name="T28" fmla="*/ 253 w 297"/>
                  <a:gd name="T29" fmla="*/ 43 h 663"/>
                  <a:gd name="T30" fmla="*/ 296 w 297"/>
                  <a:gd name="T31" fmla="*/ 149 h 663"/>
                  <a:gd name="T32" fmla="*/ 296 w 297"/>
                  <a:gd name="T33" fmla="*/ 331 h 663"/>
                  <a:gd name="T34" fmla="*/ 296 w 297"/>
                  <a:gd name="T35" fmla="*/ 514 h 663"/>
                  <a:gd name="T36" fmla="*/ 296 w 297"/>
                  <a:gd name="T37" fmla="*/ 514 h 663"/>
                  <a:gd name="T38" fmla="*/ 253 w 297"/>
                  <a:gd name="T39" fmla="*/ 619 h 663"/>
                  <a:gd name="T40" fmla="*/ 253 w 297"/>
                  <a:gd name="T41" fmla="*/ 619 h 663"/>
                  <a:gd name="T42" fmla="*/ 147 w 297"/>
                  <a:gd name="T43" fmla="*/ 662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7" h="663">
                    <a:moveTo>
                      <a:pt x="147" y="662"/>
                    </a:moveTo>
                    <a:lnTo>
                      <a:pt x="147" y="662"/>
                    </a:lnTo>
                    <a:lnTo>
                      <a:pt x="147" y="662"/>
                    </a:lnTo>
                    <a:cubicBezTo>
                      <a:pt x="107" y="662"/>
                      <a:pt x="70" y="646"/>
                      <a:pt x="43" y="619"/>
                    </a:cubicBezTo>
                    <a:lnTo>
                      <a:pt x="43" y="619"/>
                    </a:lnTo>
                    <a:cubicBezTo>
                      <a:pt x="16" y="592"/>
                      <a:pt x="0" y="555"/>
                      <a:pt x="0" y="514"/>
                    </a:cubicBezTo>
                    <a:lnTo>
                      <a:pt x="0" y="331"/>
                    </a:lnTo>
                    <a:lnTo>
                      <a:pt x="0" y="149"/>
                    </a:lnTo>
                    <a:lnTo>
                      <a:pt x="0" y="149"/>
                    </a:lnTo>
                    <a:cubicBezTo>
                      <a:pt x="0" y="107"/>
                      <a:pt x="16" y="70"/>
                      <a:pt x="43" y="43"/>
                    </a:cubicBezTo>
                    <a:lnTo>
                      <a:pt x="43" y="43"/>
                    </a:lnTo>
                    <a:cubicBezTo>
                      <a:pt x="70" y="17"/>
                      <a:pt x="107" y="0"/>
                      <a:pt x="147" y="0"/>
                    </a:cubicBezTo>
                    <a:lnTo>
                      <a:pt x="147" y="0"/>
                    </a:lnTo>
                    <a:cubicBezTo>
                      <a:pt x="189" y="0"/>
                      <a:pt x="226" y="17"/>
                      <a:pt x="253" y="43"/>
                    </a:cubicBezTo>
                    <a:lnTo>
                      <a:pt x="253" y="43"/>
                    </a:lnTo>
                    <a:cubicBezTo>
                      <a:pt x="279" y="70"/>
                      <a:pt x="296" y="107"/>
                      <a:pt x="296" y="149"/>
                    </a:cubicBezTo>
                    <a:lnTo>
                      <a:pt x="296" y="331"/>
                    </a:lnTo>
                    <a:lnTo>
                      <a:pt x="296" y="514"/>
                    </a:lnTo>
                    <a:lnTo>
                      <a:pt x="296" y="514"/>
                    </a:lnTo>
                    <a:cubicBezTo>
                      <a:pt x="296" y="555"/>
                      <a:pt x="279" y="592"/>
                      <a:pt x="253" y="619"/>
                    </a:cubicBezTo>
                    <a:lnTo>
                      <a:pt x="253" y="619"/>
                    </a:lnTo>
                    <a:cubicBezTo>
                      <a:pt x="226" y="646"/>
                      <a:pt x="189" y="662"/>
                      <a:pt x="147" y="6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35">
                <a:extLst>
                  <a:ext uri="{FF2B5EF4-FFF2-40B4-BE49-F238E27FC236}">
                    <a16:creationId xmlns:a16="http://schemas.microsoft.com/office/drawing/2014/main" id="{5281542A-CA54-403E-B232-890D2A34D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7100" y="8113914"/>
                <a:ext cx="287218" cy="618318"/>
              </a:xfrm>
              <a:custGeom>
                <a:avLst/>
                <a:gdLst>
                  <a:gd name="T0" fmla="*/ 157 w 317"/>
                  <a:gd name="T1" fmla="*/ 20 h 683"/>
                  <a:gd name="T2" fmla="*/ 157 w 317"/>
                  <a:gd name="T3" fmla="*/ 20 h 683"/>
                  <a:gd name="T4" fmla="*/ 60 w 317"/>
                  <a:gd name="T5" fmla="*/ 60 h 683"/>
                  <a:gd name="T6" fmla="*/ 60 w 317"/>
                  <a:gd name="T7" fmla="*/ 60 h 683"/>
                  <a:gd name="T8" fmla="*/ 19 w 317"/>
                  <a:gd name="T9" fmla="*/ 159 h 683"/>
                  <a:gd name="T10" fmla="*/ 19 w 317"/>
                  <a:gd name="T11" fmla="*/ 524 h 683"/>
                  <a:gd name="T12" fmla="*/ 19 w 317"/>
                  <a:gd name="T13" fmla="*/ 524 h 683"/>
                  <a:gd name="T14" fmla="*/ 60 w 317"/>
                  <a:gd name="T15" fmla="*/ 622 h 683"/>
                  <a:gd name="T16" fmla="*/ 60 w 317"/>
                  <a:gd name="T17" fmla="*/ 622 h 683"/>
                  <a:gd name="T18" fmla="*/ 157 w 317"/>
                  <a:gd name="T19" fmla="*/ 662 h 683"/>
                  <a:gd name="T20" fmla="*/ 157 w 317"/>
                  <a:gd name="T21" fmla="*/ 662 h 683"/>
                  <a:gd name="T22" fmla="*/ 255 w 317"/>
                  <a:gd name="T23" fmla="*/ 622 h 683"/>
                  <a:gd name="T24" fmla="*/ 255 w 317"/>
                  <a:gd name="T25" fmla="*/ 622 h 683"/>
                  <a:gd name="T26" fmla="*/ 296 w 317"/>
                  <a:gd name="T27" fmla="*/ 524 h 683"/>
                  <a:gd name="T28" fmla="*/ 296 w 317"/>
                  <a:gd name="T29" fmla="*/ 159 h 683"/>
                  <a:gd name="T30" fmla="*/ 296 w 317"/>
                  <a:gd name="T31" fmla="*/ 159 h 683"/>
                  <a:gd name="T32" fmla="*/ 255 w 317"/>
                  <a:gd name="T33" fmla="*/ 60 h 683"/>
                  <a:gd name="T34" fmla="*/ 255 w 317"/>
                  <a:gd name="T35" fmla="*/ 60 h 683"/>
                  <a:gd name="T36" fmla="*/ 157 w 317"/>
                  <a:gd name="T37" fmla="*/ 20 h 683"/>
                  <a:gd name="T38" fmla="*/ 157 w 317"/>
                  <a:gd name="T39" fmla="*/ 682 h 683"/>
                  <a:gd name="T40" fmla="*/ 157 w 317"/>
                  <a:gd name="T41" fmla="*/ 682 h 683"/>
                  <a:gd name="T42" fmla="*/ 46 w 317"/>
                  <a:gd name="T43" fmla="*/ 635 h 683"/>
                  <a:gd name="T44" fmla="*/ 46 w 317"/>
                  <a:gd name="T45" fmla="*/ 635 h 683"/>
                  <a:gd name="T46" fmla="*/ 0 w 317"/>
                  <a:gd name="T47" fmla="*/ 524 h 683"/>
                  <a:gd name="T48" fmla="*/ 0 w 317"/>
                  <a:gd name="T49" fmla="*/ 159 h 683"/>
                  <a:gd name="T50" fmla="*/ 0 w 317"/>
                  <a:gd name="T51" fmla="*/ 159 h 683"/>
                  <a:gd name="T52" fmla="*/ 46 w 317"/>
                  <a:gd name="T53" fmla="*/ 47 h 683"/>
                  <a:gd name="T54" fmla="*/ 46 w 317"/>
                  <a:gd name="T55" fmla="*/ 47 h 683"/>
                  <a:gd name="T56" fmla="*/ 157 w 317"/>
                  <a:gd name="T57" fmla="*/ 0 h 683"/>
                  <a:gd name="T58" fmla="*/ 157 w 317"/>
                  <a:gd name="T59" fmla="*/ 0 h 683"/>
                  <a:gd name="T60" fmla="*/ 270 w 317"/>
                  <a:gd name="T61" fmla="*/ 47 h 683"/>
                  <a:gd name="T62" fmla="*/ 270 w 317"/>
                  <a:gd name="T63" fmla="*/ 47 h 683"/>
                  <a:gd name="T64" fmla="*/ 316 w 317"/>
                  <a:gd name="T65" fmla="*/ 159 h 683"/>
                  <a:gd name="T66" fmla="*/ 316 w 317"/>
                  <a:gd name="T67" fmla="*/ 524 h 683"/>
                  <a:gd name="T68" fmla="*/ 316 w 317"/>
                  <a:gd name="T69" fmla="*/ 524 h 683"/>
                  <a:gd name="T70" fmla="*/ 270 w 317"/>
                  <a:gd name="T71" fmla="*/ 635 h 683"/>
                  <a:gd name="T72" fmla="*/ 270 w 317"/>
                  <a:gd name="T73" fmla="*/ 635 h 683"/>
                  <a:gd name="T74" fmla="*/ 157 w 317"/>
                  <a:gd name="T75" fmla="*/ 682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7" h="683">
                    <a:moveTo>
                      <a:pt x="157" y="20"/>
                    </a:moveTo>
                    <a:lnTo>
                      <a:pt x="157" y="20"/>
                    </a:lnTo>
                    <a:cubicBezTo>
                      <a:pt x="120" y="20"/>
                      <a:pt x="86" y="34"/>
                      <a:pt x="60" y="60"/>
                    </a:cubicBezTo>
                    <a:lnTo>
                      <a:pt x="60" y="60"/>
                    </a:lnTo>
                    <a:cubicBezTo>
                      <a:pt x="34" y="86"/>
                      <a:pt x="19" y="122"/>
                      <a:pt x="19" y="159"/>
                    </a:cubicBezTo>
                    <a:lnTo>
                      <a:pt x="19" y="524"/>
                    </a:lnTo>
                    <a:lnTo>
                      <a:pt x="19" y="524"/>
                    </a:lnTo>
                    <a:cubicBezTo>
                      <a:pt x="19" y="561"/>
                      <a:pt x="34" y="596"/>
                      <a:pt x="60" y="622"/>
                    </a:cubicBezTo>
                    <a:lnTo>
                      <a:pt x="60" y="622"/>
                    </a:lnTo>
                    <a:cubicBezTo>
                      <a:pt x="86" y="648"/>
                      <a:pt x="120" y="662"/>
                      <a:pt x="157" y="662"/>
                    </a:cubicBezTo>
                    <a:lnTo>
                      <a:pt x="157" y="662"/>
                    </a:lnTo>
                    <a:cubicBezTo>
                      <a:pt x="194" y="662"/>
                      <a:pt x="229" y="648"/>
                      <a:pt x="255" y="622"/>
                    </a:cubicBezTo>
                    <a:lnTo>
                      <a:pt x="255" y="622"/>
                    </a:lnTo>
                    <a:cubicBezTo>
                      <a:pt x="281" y="596"/>
                      <a:pt x="296" y="561"/>
                      <a:pt x="296" y="524"/>
                    </a:cubicBezTo>
                    <a:lnTo>
                      <a:pt x="296" y="159"/>
                    </a:lnTo>
                    <a:lnTo>
                      <a:pt x="296" y="159"/>
                    </a:lnTo>
                    <a:cubicBezTo>
                      <a:pt x="296" y="122"/>
                      <a:pt x="281" y="86"/>
                      <a:pt x="255" y="60"/>
                    </a:cubicBezTo>
                    <a:lnTo>
                      <a:pt x="255" y="60"/>
                    </a:lnTo>
                    <a:cubicBezTo>
                      <a:pt x="229" y="34"/>
                      <a:pt x="194" y="20"/>
                      <a:pt x="157" y="20"/>
                    </a:cubicBezTo>
                    <a:close/>
                    <a:moveTo>
                      <a:pt x="157" y="682"/>
                    </a:moveTo>
                    <a:lnTo>
                      <a:pt x="157" y="682"/>
                    </a:lnTo>
                    <a:cubicBezTo>
                      <a:pt x="115" y="682"/>
                      <a:pt x="76" y="666"/>
                      <a:pt x="46" y="635"/>
                    </a:cubicBezTo>
                    <a:lnTo>
                      <a:pt x="46" y="635"/>
                    </a:lnTo>
                    <a:cubicBezTo>
                      <a:pt x="16" y="606"/>
                      <a:pt x="0" y="566"/>
                      <a:pt x="0" y="524"/>
                    </a:cubicBezTo>
                    <a:lnTo>
                      <a:pt x="0" y="159"/>
                    </a:lnTo>
                    <a:lnTo>
                      <a:pt x="0" y="159"/>
                    </a:lnTo>
                    <a:cubicBezTo>
                      <a:pt x="0" y="116"/>
                      <a:pt x="16" y="76"/>
                      <a:pt x="46" y="47"/>
                    </a:cubicBezTo>
                    <a:lnTo>
                      <a:pt x="46" y="47"/>
                    </a:lnTo>
                    <a:cubicBezTo>
                      <a:pt x="76" y="17"/>
                      <a:pt x="115" y="0"/>
                      <a:pt x="157" y="0"/>
                    </a:cubicBezTo>
                    <a:lnTo>
                      <a:pt x="157" y="0"/>
                    </a:lnTo>
                    <a:cubicBezTo>
                      <a:pt x="200" y="0"/>
                      <a:pt x="239" y="17"/>
                      <a:pt x="270" y="47"/>
                    </a:cubicBezTo>
                    <a:lnTo>
                      <a:pt x="270" y="47"/>
                    </a:lnTo>
                    <a:cubicBezTo>
                      <a:pt x="299" y="76"/>
                      <a:pt x="316" y="116"/>
                      <a:pt x="316" y="159"/>
                    </a:cubicBezTo>
                    <a:lnTo>
                      <a:pt x="316" y="524"/>
                    </a:lnTo>
                    <a:lnTo>
                      <a:pt x="316" y="524"/>
                    </a:lnTo>
                    <a:cubicBezTo>
                      <a:pt x="316" y="566"/>
                      <a:pt x="299" y="606"/>
                      <a:pt x="270" y="635"/>
                    </a:cubicBezTo>
                    <a:lnTo>
                      <a:pt x="270" y="635"/>
                    </a:lnTo>
                    <a:cubicBezTo>
                      <a:pt x="239" y="666"/>
                      <a:pt x="200" y="682"/>
                      <a:pt x="157" y="6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36">
                <a:extLst>
                  <a:ext uri="{FF2B5EF4-FFF2-40B4-BE49-F238E27FC236}">
                    <a16:creationId xmlns:a16="http://schemas.microsoft.com/office/drawing/2014/main" id="{1B4DACDA-3E08-4209-9D42-F6F6154F8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2893" y="8413101"/>
                <a:ext cx="135631" cy="19944"/>
              </a:xfrm>
              <a:custGeom>
                <a:avLst/>
                <a:gdLst>
                  <a:gd name="T0" fmla="*/ 140 w 150"/>
                  <a:gd name="T1" fmla="*/ 20 h 21"/>
                  <a:gd name="T2" fmla="*/ 10 w 150"/>
                  <a:gd name="T3" fmla="*/ 20 h 21"/>
                  <a:gd name="T4" fmla="*/ 10 w 150"/>
                  <a:gd name="T5" fmla="*/ 20 h 21"/>
                  <a:gd name="T6" fmla="*/ 0 w 150"/>
                  <a:gd name="T7" fmla="*/ 10 h 21"/>
                  <a:gd name="T8" fmla="*/ 0 w 150"/>
                  <a:gd name="T9" fmla="*/ 10 h 21"/>
                  <a:gd name="T10" fmla="*/ 10 w 150"/>
                  <a:gd name="T11" fmla="*/ 0 h 21"/>
                  <a:gd name="T12" fmla="*/ 140 w 150"/>
                  <a:gd name="T13" fmla="*/ 0 h 21"/>
                  <a:gd name="T14" fmla="*/ 140 w 150"/>
                  <a:gd name="T15" fmla="*/ 0 h 21"/>
                  <a:gd name="T16" fmla="*/ 149 w 150"/>
                  <a:gd name="T17" fmla="*/ 10 h 21"/>
                  <a:gd name="T18" fmla="*/ 149 w 150"/>
                  <a:gd name="T19" fmla="*/ 10 h 21"/>
                  <a:gd name="T20" fmla="*/ 140 w 150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21">
                    <a:moveTo>
                      <a:pt x="140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40" y="0"/>
                    </a:lnTo>
                    <a:lnTo>
                      <a:pt x="140" y="0"/>
                    </a:lnTo>
                    <a:cubicBezTo>
                      <a:pt x="145" y="0"/>
                      <a:pt x="149" y="4"/>
                      <a:pt x="149" y="10"/>
                    </a:cubicBezTo>
                    <a:lnTo>
                      <a:pt x="149" y="10"/>
                    </a:lnTo>
                    <a:cubicBezTo>
                      <a:pt x="149" y="16"/>
                      <a:pt x="145" y="20"/>
                      <a:pt x="140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37">
                <a:extLst>
                  <a:ext uri="{FF2B5EF4-FFF2-40B4-BE49-F238E27FC236}">
                    <a16:creationId xmlns:a16="http://schemas.microsoft.com/office/drawing/2014/main" id="{CCAEA187-D2FE-4F40-B108-C4C98C1B6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5869" y="5903929"/>
                <a:ext cx="4244447" cy="3155413"/>
              </a:xfrm>
              <a:custGeom>
                <a:avLst/>
                <a:gdLst>
                  <a:gd name="T0" fmla="*/ 308 w 4692"/>
                  <a:gd name="T1" fmla="*/ 20 h 3486"/>
                  <a:gd name="T2" fmla="*/ 308 w 4692"/>
                  <a:gd name="T3" fmla="*/ 20 h 3486"/>
                  <a:gd name="T4" fmla="*/ 103 w 4692"/>
                  <a:gd name="T5" fmla="*/ 105 h 3486"/>
                  <a:gd name="T6" fmla="*/ 103 w 4692"/>
                  <a:gd name="T7" fmla="*/ 105 h 3486"/>
                  <a:gd name="T8" fmla="*/ 19 w 4692"/>
                  <a:gd name="T9" fmla="*/ 309 h 3486"/>
                  <a:gd name="T10" fmla="*/ 19 w 4692"/>
                  <a:gd name="T11" fmla="*/ 3176 h 3486"/>
                  <a:gd name="T12" fmla="*/ 19 w 4692"/>
                  <a:gd name="T13" fmla="*/ 3176 h 3486"/>
                  <a:gd name="T14" fmla="*/ 103 w 4692"/>
                  <a:gd name="T15" fmla="*/ 3381 h 3486"/>
                  <a:gd name="T16" fmla="*/ 103 w 4692"/>
                  <a:gd name="T17" fmla="*/ 3381 h 3486"/>
                  <a:gd name="T18" fmla="*/ 308 w 4692"/>
                  <a:gd name="T19" fmla="*/ 3465 h 3486"/>
                  <a:gd name="T20" fmla="*/ 4382 w 4692"/>
                  <a:gd name="T21" fmla="*/ 3465 h 3486"/>
                  <a:gd name="T22" fmla="*/ 4382 w 4692"/>
                  <a:gd name="T23" fmla="*/ 3465 h 3486"/>
                  <a:gd name="T24" fmla="*/ 4586 w 4692"/>
                  <a:gd name="T25" fmla="*/ 3381 h 3486"/>
                  <a:gd name="T26" fmla="*/ 4586 w 4692"/>
                  <a:gd name="T27" fmla="*/ 3381 h 3486"/>
                  <a:gd name="T28" fmla="*/ 4671 w 4692"/>
                  <a:gd name="T29" fmla="*/ 3176 h 3486"/>
                  <a:gd name="T30" fmla="*/ 4671 w 4692"/>
                  <a:gd name="T31" fmla="*/ 309 h 3486"/>
                  <a:gd name="T32" fmla="*/ 4671 w 4692"/>
                  <a:gd name="T33" fmla="*/ 309 h 3486"/>
                  <a:gd name="T34" fmla="*/ 4586 w 4692"/>
                  <a:gd name="T35" fmla="*/ 105 h 3486"/>
                  <a:gd name="T36" fmla="*/ 4586 w 4692"/>
                  <a:gd name="T37" fmla="*/ 105 h 3486"/>
                  <a:gd name="T38" fmla="*/ 4382 w 4692"/>
                  <a:gd name="T39" fmla="*/ 20 h 3486"/>
                  <a:gd name="T40" fmla="*/ 308 w 4692"/>
                  <a:gd name="T41" fmla="*/ 20 h 3486"/>
                  <a:gd name="T42" fmla="*/ 4382 w 4692"/>
                  <a:gd name="T43" fmla="*/ 3485 h 3486"/>
                  <a:gd name="T44" fmla="*/ 308 w 4692"/>
                  <a:gd name="T45" fmla="*/ 3485 h 3486"/>
                  <a:gd name="T46" fmla="*/ 308 w 4692"/>
                  <a:gd name="T47" fmla="*/ 3485 h 3486"/>
                  <a:gd name="T48" fmla="*/ 90 w 4692"/>
                  <a:gd name="T49" fmla="*/ 3394 h 3486"/>
                  <a:gd name="T50" fmla="*/ 90 w 4692"/>
                  <a:gd name="T51" fmla="*/ 3394 h 3486"/>
                  <a:gd name="T52" fmla="*/ 0 w 4692"/>
                  <a:gd name="T53" fmla="*/ 3176 h 3486"/>
                  <a:gd name="T54" fmla="*/ 0 w 4692"/>
                  <a:gd name="T55" fmla="*/ 309 h 3486"/>
                  <a:gd name="T56" fmla="*/ 0 w 4692"/>
                  <a:gd name="T57" fmla="*/ 309 h 3486"/>
                  <a:gd name="T58" fmla="*/ 90 w 4692"/>
                  <a:gd name="T59" fmla="*/ 90 h 3486"/>
                  <a:gd name="T60" fmla="*/ 90 w 4692"/>
                  <a:gd name="T61" fmla="*/ 90 h 3486"/>
                  <a:gd name="T62" fmla="*/ 308 w 4692"/>
                  <a:gd name="T63" fmla="*/ 0 h 3486"/>
                  <a:gd name="T64" fmla="*/ 4382 w 4692"/>
                  <a:gd name="T65" fmla="*/ 0 h 3486"/>
                  <a:gd name="T66" fmla="*/ 4382 w 4692"/>
                  <a:gd name="T67" fmla="*/ 0 h 3486"/>
                  <a:gd name="T68" fmla="*/ 4600 w 4692"/>
                  <a:gd name="T69" fmla="*/ 90 h 3486"/>
                  <a:gd name="T70" fmla="*/ 4600 w 4692"/>
                  <a:gd name="T71" fmla="*/ 90 h 3486"/>
                  <a:gd name="T72" fmla="*/ 4691 w 4692"/>
                  <a:gd name="T73" fmla="*/ 309 h 3486"/>
                  <a:gd name="T74" fmla="*/ 4691 w 4692"/>
                  <a:gd name="T75" fmla="*/ 3176 h 3486"/>
                  <a:gd name="T76" fmla="*/ 4691 w 4692"/>
                  <a:gd name="T77" fmla="*/ 3176 h 3486"/>
                  <a:gd name="T78" fmla="*/ 4600 w 4692"/>
                  <a:gd name="T79" fmla="*/ 3394 h 3486"/>
                  <a:gd name="T80" fmla="*/ 4600 w 4692"/>
                  <a:gd name="T81" fmla="*/ 3394 h 3486"/>
                  <a:gd name="T82" fmla="*/ 4382 w 4692"/>
                  <a:gd name="T83" fmla="*/ 3485 h 3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92" h="3486">
                    <a:moveTo>
                      <a:pt x="308" y="20"/>
                    </a:moveTo>
                    <a:lnTo>
                      <a:pt x="308" y="20"/>
                    </a:lnTo>
                    <a:cubicBezTo>
                      <a:pt x="230" y="20"/>
                      <a:pt x="158" y="50"/>
                      <a:pt x="103" y="105"/>
                    </a:cubicBezTo>
                    <a:lnTo>
                      <a:pt x="103" y="105"/>
                    </a:lnTo>
                    <a:cubicBezTo>
                      <a:pt x="48" y="159"/>
                      <a:pt x="19" y="231"/>
                      <a:pt x="19" y="309"/>
                    </a:cubicBezTo>
                    <a:lnTo>
                      <a:pt x="19" y="3176"/>
                    </a:lnTo>
                    <a:lnTo>
                      <a:pt x="19" y="3176"/>
                    </a:lnTo>
                    <a:cubicBezTo>
                      <a:pt x="19" y="3254"/>
                      <a:pt x="48" y="3326"/>
                      <a:pt x="103" y="3381"/>
                    </a:cubicBezTo>
                    <a:lnTo>
                      <a:pt x="103" y="3381"/>
                    </a:lnTo>
                    <a:cubicBezTo>
                      <a:pt x="158" y="3436"/>
                      <a:pt x="230" y="3465"/>
                      <a:pt x="308" y="3465"/>
                    </a:cubicBezTo>
                    <a:lnTo>
                      <a:pt x="4382" y="3465"/>
                    </a:lnTo>
                    <a:lnTo>
                      <a:pt x="4382" y="3465"/>
                    </a:lnTo>
                    <a:cubicBezTo>
                      <a:pt x="4459" y="3465"/>
                      <a:pt x="4532" y="3436"/>
                      <a:pt x="4586" y="3381"/>
                    </a:cubicBezTo>
                    <a:lnTo>
                      <a:pt x="4586" y="3381"/>
                    </a:lnTo>
                    <a:cubicBezTo>
                      <a:pt x="4641" y="3326"/>
                      <a:pt x="4671" y="3254"/>
                      <a:pt x="4671" y="3176"/>
                    </a:cubicBezTo>
                    <a:lnTo>
                      <a:pt x="4671" y="309"/>
                    </a:lnTo>
                    <a:lnTo>
                      <a:pt x="4671" y="309"/>
                    </a:lnTo>
                    <a:cubicBezTo>
                      <a:pt x="4671" y="231"/>
                      <a:pt x="4641" y="159"/>
                      <a:pt x="4586" y="105"/>
                    </a:cubicBezTo>
                    <a:lnTo>
                      <a:pt x="4586" y="105"/>
                    </a:lnTo>
                    <a:cubicBezTo>
                      <a:pt x="4532" y="50"/>
                      <a:pt x="4459" y="20"/>
                      <a:pt x="4382" y="20"/>
                    </a:cubicBezTo>
                    <a:lnTo>
                      <a:pt x="308" y="20"/>
                    </a:lnTo>
                    <a:close/>
                    <a:moveTo>
                      <a:pt x="4382" y="3485"/>
                    </a:moveTo>
                    <a:lnTo>
                      <a:pt x="308" y="3485"/>
                    </a:lnTo>
                    <a:lnTo>
                      <a:pt x="308" y="3485"/>
                    </a:lnTo>
                    <a:cubicBezTo>
                      <a:pt x="225" y="3485"/>
                      <a:pt x="148" y="3453"/>
                      <a:pt x="90" y="3394"/>
                    </a:cubicBezTo>
                    <a:lnTo>
                      <a:pt x="90" y="3394"/>
                    </a:lnTo>
                    <a:cubicBezTo>
                      <a:pt x="31" y="3336"/>
                      <a:pt x="0" y="3259"/>
                      <a:pt x="0" y="3176"/>
                    </a:cubicBezTo>
                    <a:lnTo>
                      <a:pt x="0" y="309"/>
                    </a:lnTo>
                    <a:lnTo>
                      <a:pt x="0" y="309"/>
                    </a:lnTo>
                    <a:cubicBezTo>
                      <a:pt x="0" y="226"/>
                      <a:pt x="31" y="148"/>
                      <a:pt x="90" y="90"/>
                    </a:cubicBezTo>
                    <a:lnTo>
                      <a:pt x="90" y="90"/>
                    </a:lnTo>
                    <a:cubicBezTo>
                      <a:pt x="148" y="32"/>
                      <a:pt x="225" y="0"/>
                      <a:pt x="308" y="0"/>
                    </a:cubicBezTo>
                    <a:lnTo>
                      <a:pt x="4382" y="0"/>
                    </a:lnTo>
                    <a:lnTo>
                      <a:pt x="4382" y="0"/>
                    </a:lnTo>
                    <a:cubicBezTo>
                      <a:pt x="4465" y="0"/>
                      <a:pt x="4542" y="32"/>
                      <a:pt x="4600" y="90"/>
                    </a:cubicBezTo>
                    <a:lnTo>
                      <a:pt x="4600" y="90"/>
                    </a:lnTo>
                    <a:cubicBezTo>
                      <a:pt x="4659" y="148"/>
                      <a:pt x="4691" y="226"/>
                      <a:pt x="4691" y="309"/>
                    </a:cubicBezTo>
                    <a:lnTo>
                      <a:pt x="4691" y="3176"/>
                    </a:lnTo>
                    <a:lnTo>
                      <a:pt x="4691" y="3176"/>
                    </a:lnTo>
                    <a:cubicBezTo>
                      <a:pt x="4691" y="3259"/>
                      <a:pt x="4659" y="3336"/>
                      <a:pt x="4600" y="3394"/>
                    </a:cubicBezTo>
                    <a:lnTo>
                      <a:pt x="4600" y="3394"/>
                    </a:lnTo>
                    <a:cubicBezTo>
                      <a:pt x="4542" y="3453"/>
                      <a:pt x="4465" y="3485"/>
                      <a:pt x="4382" y="3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38">
                <a:extLst>
                  <a:ext uri="{FF2B5EF4-FFF2-40B4-BE49-F238E27FC236}">
                    <a16:creationId xmlns:a16="http://schemas.microsoft.com/office/drawing/2014/main" id="{DD799788-B771-417C-8F65-B39E8C199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2272" y="6438475"/>
                <a:ext cx="3071640" cy="2162115"/>
              </a:xfrm>
              <a:custGeom>
                <a:avLst/>
                <a:gdLst>
                  <a:gd name="T0" fmla="*/ 3306 w 3396"/>
                  <a:gd name="T1" fmla="*/ 172 h 2389"/>
                  <a:gd name="T2" fmla="*/ 3188 w 3396"/>
                  <a:gd name="T3" fmla="*/ 93 h 2389"/>
                  <a:gd name="T4" fmla="*/ 3139 w 3396"/>
                  <a:gd name="T5" fmla="*/ 77 h 2389"/>
                  <a:gd name="T6" fmla="*/ 3062 w 3396"/>
                  <a:gd name="T7" fmla="*/ 62 h 2389"/>
                  <a:gd name="T8" fmla="*/ 2937 w 3396"/>
                  <a:gd name="T9" fmla="*/ 53 h 2389"/>
                  <a:gd name="T10" fmla="*/ 2575 w 3396"/>
                  <a:gd name="T11" fmla="*/ 123 h 2389"/>
                  <a:gd name="T12" fmla="*/ 2464 w 3396"/>
                  <a:gd name="T13" fmla="*/ 172 h 2389"/>
                  <a:gd name="T14" fmla="*/ 2306 w 3396"/>
                  <a:gd name="T15" fmla="*/ 264 h 2389"/>
                  <a:gd name="T16" fmla="*/ 2281 w 3396"/>
                  <a:gd name="T17" fmla="*/ 281 h 2389"/>
                  <a:gd name="T18" fmla="*/ 1699 w 3396"/>
                  <a:gd name="T19" fmla="*/ 0 h 2389"/>
                  <a:gd name="T20" fmla="*/ 1122 w 3396"/>
                  <a:gd name="T21" fmla="*/ 287 h 2389"/>
                  <a:gd name="T22" fmla="*/ 1090 w 3396"/>
                  <a:gd name="T23" fmla="*/ 264 h 2389"/>
                  <a:gd name="T24" fmla="*/ 1038 w 3396"/>
                  <a:gd name="T25" fmla="*/ 230 h 2389"/>
                  <a:gd name="T26" fmla="*/ 820 w 3396"/>
                  <a:gd name="T27" fmla="*/ 123 h 2389"/>
                  <a:gd name="T28" fmla="*/ 704 w 3396"/>
                  <a:gd name="T29" fmla="*/ 86 h 2389"/>
                  <a:gd name="T30" fmla="*/ 334 w 3396"/>
                  <a:gd name="T31" fmla="*/ 62 h 2389"/>
                  <a:gd name="T32" fmla="*/ 257 w 3396"/>
                  <a:gd name="T33" fmla="*/ 77 h 2389"/>
                  <a:gd name="T34" fmla="*/ 224 w 3396"/>
                  <a:gd name="T35" fmla="*/ 86 h 2389"/>
                  <a:gd name="T36" fmla="*/ 90 w 3396"/>
                  <a:gd name="T37" fmla="*/ 172 h 2389"/>
                  <a:gd name="T38" fmla="*/ 18 w 3396"/>
                  <a:gd name="T39" fmla="*/ 298 h 2389"/>
                  <a:gd name="T40" fmla="*/ 36 w 3396"/>
                  <a:gd name="T41" fmla="*/ 575 h 2389"/>
                  <a:gd name="T42" fmla="*/ 198 w 3396"/>
                  <a:gd name="T43" fmla="*/ 795 h 2389"/>
                  <a:gd name="T44" fmla="*/ 461 w 3396"/>
                  <a:gd name="T45" fmla="*/ 979 h 2389"/>
                  <a:gd name="T46" fmla="*/ 572 w 3396"/>
                  <a:gd name="T47" fmla="*/ 843 h 2389"/>
                  <a:gd name="T48" fmla="*/ 312 w 3396"/>
                  <a:gd name="T49" fmla="*/ 633 h 2389"/>
                  <a:gd name="T50" fmla="*/ 174 w 3396"/>
                  <a:gd name="T51" fmla="*/ 513 h 2389"/>
                  <a:gd name="T52" fmla="*/ 252 w 3396"/>
                  <a:gd name="T53" fmla="*/ 195 h 2389"/>
                  <a:gd name="T54" fmla="*/ 275 w 3396"/>
                  <a:gd name="T55" fmla="*/ 186 h 2389"/>
                  <a:gd name="T56" fmla="*/ 326 w 3396"/>
                  <a:gd name="T57" fmla="*/ 171 h 2389"/>
                  <a:gd name="T58" fmla="*/ 462 w 3396"/>
                  <a:gd name="T59" fmla="*/ 150 h 2389"/>
                  <a:gd name="T60" fmla="*/ 573 w 3396"/>
                  <a:gd name="T61" fmla="*/ 152 h 2389"/>
                  <a:gd name="T62" fmla="*/ 793 w 3396"/>
                  <a:gd name="T63" fmla="*/ 201 h 2389"/>
                  <a:gd name="T64" fmla="*/ 898 w 3396"/>
                  <a:gd name="T65" fmla="*/ 244 h 2389"/>
                  <a:gd name="T66" fmla="*/ 1046 w 3396"/>
                  <a:gd name="T67" fmla="*/ 329 h 2389"/>
                  <a:gd name="T68" fmla="*/ 1079 w 3396"/>
                  <a:gd name="T69" fmla="*/ 353 h 2389"/>
                  <a:gd name="T70" fmla="*/ 995 w 3396"/>
                  <a:gd name="T71" fmla="*/ 670 h 2389"/>
                  <a:gd name="T72" fmla="*/ 1280 w 3396"/>
                  <a:gd name="T73" fmla="*/ 1438 h 2389"/>
                  <a:gd name="T74" fmla="*/ 1440 w 3396"/>
                  <a:gd name="T75" fmla="*/ 2159 h 2389"/>
                  <a:gd name="T76" fmla="*/ 1511 w 3396"/>
                  <a:gd name="T77" fmla="*/ 2318 h 2389"/>
                  <a:gd name="T78" fmla="*/ 1714 w 3396"/>
                  <a:gd name="T79" fmla="*/ 2388 h 2389"/>
                  <a:gd name="T80" fmla="*/ 1958 w 3396"/>
                  <a:gd name="T81" fmla="*/ 2158 h 2389"/>
                  <a:gd name="T82" fmla="*/ 2118 w 3396"/>
                  <a:gd name="T83" fmla="*/ 1438 h 2389"/>
                  <a:gd name="T84" fmla="*/ 2297 w 3396"/>
                  <a:gd name="T85" fmla="*/ 1023 h 2389"/>
                  <a:gd name="T86" fmla="*/ 2319 w 3396"/>
                  <a:gd name="T87" fmla="*/ 352 h 2389"/>
                  <a:gd name="T88" fmla="*/ 2350 w 3396"/>
                  <a:gd name="T89" fmla="*/ 329 h 2389"/>
                  <a:gd name="T90" fmla="*/ 2398 w 3396"/>
                  <a:gd name="T91" fmla="*/ 298 h 2389"/>
                  <a:gd name="T92" fmla="*/ 2604 w 3396"/>
                  <a:gd name="T93" fmla="*/ 201 h 2389"/>
                  <a:gd name="T94" fmla="*/ 2712 w 3396"/>
                  <a:gd name="T95" fmla="*/ 170 h 2389"/>
                  <a:gd name="T96" fmla="*/ 2934 w 3396"/>
                  <a:gd name="T97" fmla="*/ 150 h 2389"/>
                  <a:gd name="T98" fmla="*/ 3070 w 3396"/>
                  <a:gd name="T99" fmla="*/ 171 h 2389"/>
                  <a:gd name="T100" fmla="*/ 3121 w 3396"/>
                  <a:gd name="T101" fmla="*/ 186 h 2389"/>
                  <a:gd name="T102" fmla="*/ 3143 w 3396"/>
                  <a:gd name="T103" fmla="*/ 195 h 2389"/>
                  <a:gd name="T104" fmla="*/ 3253 w 3396"/>
                  <a:gd name="T105" fmla="*/ 331 h 2389"/>
                  <a:gd name="T106" fmla="*/ 3084 w 3396"/>
                  <a:gd name="T107" fmla="*/ 633 h 2389"/>
                  <a:gd name="T108" fmla="*/ 2812 w 3396"/>
                  <a:gd name="T109" fmla="*/ 704 h 2389"/>
                  <a:gd name="T110" fmla="*/ 2935 w 3396"/>
                  <a:gd name="T111" fmla="*/ 979 h 2389"/>
                  <a:gd name="T112" fmla="*/ 2949 w 3396"/>
                  <a:gd name="T113" fmla="*/ 974 h 2389"/>
                  <a:gd name="T114" fmla="*/ 3360 w 3396"/>
                  <a:gd name="T115" fmla="*/ 575 h 2389"/>
                  <a:gd name="T116" fmla="*/ 3392 w 3396"/>
                  <a:gd name="T117" fmla="*/ 440 h 2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96" h="2389">
                    <a:moveTo>
                      <a:pt x="3378" y="298"/>
                    </a:moveTo>
                    <a:lnTo>
                      <a:pt x="3378" y="298"/>
                    </a:lnTo>
                    <a:cubicBezTo>
                      <a:pt x="3364" y="252"/>
                      <a:pt x="3339" y="208"/>
                      <a:pt x="3306" y="172"/>
                    </a:cubicBezTo>
                    <a:lnTo>
                      <a:pt x="3306" y="172"/>
                    </a:lnTo>
                    <a:cubicBezTo>
                      <a:pt x="3273" y="136"/>
                      <a:pt x="3231" y="110"/>
                      <a:pt x="3188" y="93"/>
                    </a:cubicBezTo>
                    <a:lnTo>
                      <a:pt x="3188" y="93"/>
                    </a:lnTo>
                    <a:cubicBezTo>
                      <a:pt x="3183" y="90"/>
                      <a:pt x="3177" y="88"/>
                      <a:pt x="3172" y="86"/>
                    </a:cubicBezTo>
                    <a:lnTo>
                      <a:pt x="3155" y="81"/>
                    </a:lnTo>
                    <a:lnTo>
                      <a:pt x="3139" y="77"/>
                    </a:lnTo>
                    <a:lnTo>
                      <a:pt x="3123" y="74"/>
                    </a:lnTo>
                    <a:lnTo>
                      <a:pt x="3093" y="67"/>
                    </a:lnTo>
                    <a:lnTo>
                      <a:pt x="3062" y="62"/>
                    </a:lnTo>
                    <a:lnTo>
                      <a:pt x="3062" y="62"/>
                    </a:lnTo>
                    <a:cubicBezTo>
                      <a:pt x="3020" y="56"/>
                      <a:pt x="2978" y="52"/>
                      <a:pt x="2937" y="53"/>
                    </a:cubicBezTo>
                    <a:lnTo>
                      <a:pt x="2937" y="53"/>
                    </a:lnTo>
                    <a:cubicBezTo>
                      <a:pt x="2854" y="53"/>
                      <a:pt x="2771" y="65"/>
                      <a:pt x="2692" y="86"/>
                    </a:cubicBezTo>
                    <a:lnTo>
                      <a:pt x="2692" y="86"/>
                    </a:lnTo>
                    <a:cubicBezTo>
                      <a:pt x="2652" y="96"/>
                      <a:pt x="2614" y="109"/>
                      <a:pt x="2575" y="123"/>
                    </a:cubicBezTo>
                    <a:lnTo>
                      <a:pt x="2575" y="123"/>
                    </a:lnTo>
                    <a:cubicBezTo>
                      <a:pt x="2537" y="138"/>
                      <a:pt x="2500" y="154"/>
                      <a:pt x="2464" y="172"/>
                    </a:cubicBezTo>
                    <a:lnTo>
                      <a:pt x="2464" y="172"/>
                    </a:lnTo>
                    <a:cubicBezTo>
                      <a:pt x="2428" y="190"/>
                      <a:pt x="2391" y="209"/>
                      <a:pt x="2357" y="230"/>
                    </a:cubicBezTo>
                    <a:lnTo>
                      <a:pt x="2357" y="230"/>
                    </a:lnTo>
                    <a:cubicBezTo>
                      <a:pt x="2340" y="241"/>
                      <a:pt x="2323" y="252"/>
                      <a:pt x="2306" y="264"/>
                    </a:cubicBezTo>
                    <a:lnTo>
                      <a:pt x="2306" y="264"/>
                    </a:lnTo>
                    <a:cubicBezTo>
                      <a:pt x="2298" y="269"/>
                      <a:pt x="2289" y="275"/>
                      <a:pt x="2281" y="281"/>
                    </a:cubicBezTo>
                    <a:lnTo>
                      <a:pt x="2281" y="281"/>
                    </a:lnTo>
                    <a:cubicBezTo>
                      <a:pt x="2278" y="282"/>
                      <a:pt x="2277" y="283"/>
                      <a:pt x="2275" y="285"/>
                    </a:cubicBezTo>
                    <a:lnTo>
                      <a:pt x="2275" y="285"/>
                    </a:lnTo>
                    <a:cubicBezTo>
                      <a:pt x="2148" y="112"/>
                      <a:pt x="1937" y="0"/>
                      <a:pt x="1699" y="0"/>
                    </a:cubicBezTo>
                    <a:lnTo>
                      <a:pt x="1699" y="0"/>
                    </a:lnTo>
                    <a:cubicBezTo>
                      <a:pt x="1460" y="0"/>
                      <a:pt x="1250" y="113"/>
                      <a:pt x="1122" y="287"/>
                    </a:cubicBezTo>
                    <a:lnTo>
                      <a:pt x="1122" y="287"/>
                    </a:lnTo>
                    <a:cubicBezTo>
                      <a:pt x="1120" y="285"/>
                      <a:pt x="1118" y="282"/>
                      <a:pt x="1115" y="281"/>
                    </a:cubicBezTo>
                    <a:lnTo>
                      <a:pt x="1115" y="281"/>
                    </a:lnTo>
                    <a:cubicBezTo>
                      <a:pt x="1106" y="275"/>
                      <a:pt x="1098" y="269"/>
                      <a:pt x="1090" y="264"/>
                    </a:cubicBezTo>
                    <a:lnTo>
                      <a:pt x="1090" y="264"/>
                    </a:lnTo>
                    <a:cubicBezTo>
                      <a:pt x="1073" y="252"/>
                      <a:pt x="1056" y="241"/>
                      <a:pt x="1038" y="230"/>
                    </a:cubicBezTo>
                    <a:lnTo>
                      <a:pt x="1038" y="230"/>
                    </a:lnTo>
                    <a:cubicBezTo>
                      <a:pt x="1004" y="209"/>
                      <a:pt x="968" y="190"/>
                      <a:pt x="932" y="172"/>
                    </a:cubicBezTo>
                    <a:lnTo>
                      <a:pt x="932" y="172"/>
                    </a:lnTo>
                    <a:cubicBezTo>
                      <a:pt x="896" y="154"/>
                      <a:pt x="859" y="138"/>
                      <a:pt x="820" y="123"/>
                    </a:cubicBezTo>
                    <a:lnTo>
                      <a:pt x="820" y="123"/>
                    </a:lnTo>
                    <a:cubicBezTo>
                      <a:pt x="782" y="109"/>
                      <a:pt x="744" y="96"/>
                      <a:pt x="704" y="86"/>
                    </a:cubicBezTo>
                    <a:lnTo>
                      <a:pt x="704" y="86"/>
                    </a:lnTo>
                    <a:cubicBezTo>
                      <a:pt x="625" y="65"/>
                      <a:pt x="542" y="53"/>
                      <a:pt x="459" y="53"/>
                    </a:cubicBezTo>
                    <a:lnTo>
                      <a:pt x="459" y="53"/>
                    </a:lnTo>
                    <a:cubicBezTo>
                      <a:pt x="418" y="52"/>
                      <a:pt x="376" y="56"/>
                      <a:pt x="334" y="62"/>
                    </a:cubicBezTo>
                    <a:lnTo>
                      <a:pt x="303" y="67"/>
                    </a:lnTo>
                    <a:lnTo>
                      <a:pt x="272" y="74"/>
                    </a:lnTo>
                    <a:lnTo>
                      <a:pt x="257" y="77"/>
                    </a:lnTo>
                    <a:lnTo>
                      <a:pt x="240" y="81"/>
                    </a:lnTo>
                    <a:lnTo>
                      <a:pt x="224" y="86"/>
                    </a:lnTo>
                    <a:lnTo>
                      <a:pt x="224" y="86"/>
                    </a:lnTo>
                    <a:cubicBezTo>
                      <a:pt x="218" y="88"/>
                      <a:pt x="213" y="90"/>
                      <a:pt x="208" y="93"/>
                    </a:cubicBezTo>
                    <a:lnTo>
                      <a:pt x="208" y="93"/>
                    </a:lnTo>
                    <a:cubicBezTo>
                      <a:pt x="164" y="110"/>
                      <a:pt x="123" y="136"/>
                      <a:pt x="90" y="172"/>
                    </a:cubicBezTo>
                    <a:lnTo>
                      <a:pt x="90" y="172"/>
                    </a:lnTo>
                    <a:cubicBezTo>
                      <a:pt x="57" y="208"/>
                      <a:pt x="31" y="252"/>
                      <a:pt x="18" y="298"/>
                    </a:cubicBezTo>
                    <a:lnTo>
                      <a:pt x="18" y="298"/>
                    </a:lnTo>
                    <a:cubicBezTo>
                      <a:pt x="4" y="345"/>
                      <a:pt x="0" y="393"/>
                      <a:pt x="4" y="440"/>
                    </a:cubicBezTo>
                    <a:lnTo>
                      <a:pt x="4" y="440"/>
                    </a:lnTo>
                    <a:cubicBezTo>
                      <a:pt x="8" y="486"/>
                      <a:pt x="20" y="532"/>
                      <a:pt x="36" y="575"/>
                    </a:cubicBezTo>
                    <a:lnTo>
                      <a:pt x="36" y="575"/>
                    </a:lnTo>
                    <a:cubicBezTo>
                      <a:pt x="71" y="661"/>
                      <a:pt x="127" y="736"/>
                      <a:pt x="198" y="795"/>
                    </a:cubicBezTo>
                    <a:lnTo>
                      <a:pt x="198" y="795"/>
                    </a:lnTo>
                    <a:cubicBezTo>
                      <a:pt x="233" y="825"/>
                      <a:pt x="403" y="958"/>
                      <a:pt x="446" y="974"/>
                    </a:cubicBezTo>
                    <a:lnTo>
                      <a:pt x="446" y="974"/>
                    </a:lnTo>
                    <a:cubicBezTo>
                      <a:pt x="450" y="976"/>
                      <a:pt x="456" y="977"/>
                      <a:pt x="461" y="979"/>
                    </a:cubicBezTo>
                    <a:lnTo>
                      <a:pt x="461" y="979"/>
                    </a:lnTo>
                    <a:cubicBezTo>
                      <a:pt x="515" y="991"/>
                      <a:pt x="553" y="896"/>
                      <a:pt x="572" y="843"/>
                    </a:cubicBezTo>
                    <a:lnTo>
                      <a:pt x="572" y="843"/>
                    </a:lnTo>
                    <a:cubicBezTo>
                      <a:pt x="594" y="782"/>
                      <a:pt x="640" y="714"/>
                      <a:pt x="584" y="704"/>
                    </a:cubicBezTo>
                    <a:lnTo>
                      <a:pt x="584" y="704"/>
                    </a:lnTo>
                    <a:cubicBezTo>
                      <a:pt x="584" y="704"/>
                      <a:pt x="401" y="680"/>
                      <a:pt x="312" y="633"/>
                    </a:cubicBezTo>
                    <a:lnTo>
                      <a:pt x="312" y="633"/>
                    </a:lnTo>
                    <a:cubicBezTo>
                      <a:pt x="242" y="596"/>
                      <a:pt x="195" y="552"/>
                      <a:pt x="174" y="513"/>
                    </a:cubicBezTo>
                    <a:lnTo>
                      <a:pt x="174" y="513"/>
                    </a:lnTo>
                    <a:cubicBezTo>
                      <a:pt x="144" y="457"/>
                      <a:pt x="131" y="391"/>
                      <a:pt x="143" y="331"/>
                    </a:cubicBezTo>
                    <a:lnTo>
                      <a:pt x="143" y="331"/>
                    </a:lnTo>
                    <a:cubicBezTo>
                      <a:pt x="155" y="273"/>
                      <a:pt x="195" y="224"/>
                      <a:pt x="252" y="195"/>
                    </a:cubicBezTo>
                    <a:lnTo>
                      <a:pt x="252" y="195"/>
                    </a:lnTo>
                    <a:cubicBezTo>
                      <a:pt x="256" y="193"/>
                      <a:pt x="259" y="191"/>
                      <a:pt x="263" y="190"/>
                    </a:cubicBezTo>
                    <a:lnTo>
                      <a:pt x="275" y="186"/>
                    </a:lnTo>
                    <a:lnTo>
                      <a:pt x="286" y="181"/>
                    </a:lnTo>
                    <a:lnTo>
                      <a:pt x="299" y="177"/>
                    </a:lnTo>
                    <a:lnTo>
                      <a:pt x="326" y="171"/>
                    </a:lnTo>
                    <a:lnTo>
                      <a:pt x="352" y="165"/>
                    </a:lnTo>
                    <a:lnTo>
                      <a:pt x="352" y="165"/>
                    </a:lnTo>
                    <a:cubicBezTo>
                      <a:pt x="388" y="157"/>
                      <a:pt x="425" y="151"/>
                      <a:pt x="462" y="150"/>
                    </a:cubicBezTo>
                    <a:lnTo>
                      <a:pt x="462" y="150"/>
                    </a:lnTo>
                    <a:cubicBezTo>
                      <a:pt x="499" y="148"/>
                      <a:pt x="536" y="149"/>
                      <a:pt x="573" y="152"/>
                    </a:cubicBezTo>
                    <a:lnTo>
                      <a:pt x="573" y="152"/>
                    </a:lnTo>
                    <a:cubicBezTo>
                      <a:pt x="610" y="155"/>
                      <a:pt x="647" y="161"/>
                      <a:pt x="684" y="170"/>
                    </a:cubicBezTo>
                    <a:lnTo>
                      <a:pt x="684" y="170"/>
                    </a:lnTo>
                    <a:cubicBezTo>
                      <a:pt x="720" y="178"/>
                      <a:pt x="756" y="188"/>
                      <a:pt x="793" y="201"/>
                    </a:cubicBezTo>
                    <a:lnTo>
                      <a:pt x="793" y="201"/>
                    </a:lnTo>
                    <a:cubicBezTo>
                      <a:pt x="828" y="213"/>
                      <a:pt x="863" y="228"/>
                      <a:pt x="898" y="244"/>
                    </a:cubicBezTo>
                    <a:lnTo>
                      <a:pt x="898" y="244"/>
                    </a:lnTo>
                    <a:cubicBezTo>
                      <a:pt x="931" y="261"/>
                      <a:pt x="965" y="278"/>
                      <a:pt x="998" y="298"/>
                    </a:cubicBezTo>
                    <a:lnTo>
                      <a:pt x="998" y="298"/>
                    </a:lnTo>
                    <a:cubicBezTo>
                      <a:pt x="1014" y="308"/>
                      <a:pt x="1030" y="319"/>
                      <a:pt x="1046" y="329"/>
                    </a:cubicBezTo>
                    <a:lnTo>
                      <a:pt x="1046" y="329"/>
                    </a:lnTo>
                    <a:cubicBezTo>
                      <a:pt x="1057" y="337"/>
                      <a:pt x="1069" y="345"/>
                      <a:pt x="1079" y="353"/>
                    </a:cubicBezTo>
                    <a:lnTo>
                      <a:pt x="1079" y="353"/>
                    </a:lnTo>
                    <a:lnTo>
                      <a:pt x="1079" y="353"/>
                    </a:lnTo>
                    <a:cubicBezTo>
                      <a:pt x="1026" y="448"/>
                      <a:pt x="995" y="554"/>
                      <a:pt x="995" y="670"/>
                    </a:cubicBezTo>
                    <a:lnTo>
                      <a:pt x="995" y="670"/>
                    </a:lnTo>
                    <a:cubicBezTo>
                      <a:pt x="995" y="799"/>
                      <a:pt x="1043" y="913"/>
                      <a:pt x="1100" y="1022"/>
                    </a:cubicBezTo>
                    <a:lnTo>
                      <a:pt x="1100" y="1022"/>
                    </a:lnTo>
                    <a:cubicBezTo>
                      <a:pt x="1145" y="1107"/>
                      <a:pt x="1217" y="1278"/>
                      <a:pt x="1280" y="1438"/>
                    </a:cubicBezTo>
                    <a:lnTo>
                      <a:pt x="1280" y="1438"/>
                    </a:lnTo>
                    <a:cubicBezTo>
                      <a:pt x="1372" y="1668"/>
                      <a:pt x="1425" y="1912"/>
                      <a:pt x="1440" y="2159"/>
                    </a:cubicBezTo>
                    <a:lnTo>
                      <a:pt x="1440" y="2159"/>
                    </a:lnTo>
                    <a:lnTo>
                      <a:pt x="1440" y="2159"/>
                    </a:lnTo>
                    <a:cubicBezTo>
                      <a:pt x="1444" y="2222"/>
                      <a:pt x="1470" y="2277"/>
                      <a:pt x="1511" y="2318"/>
                    </a:cubicBezTo>
                    <a:lnTo>
                      <a:pt x="1511" y="2318"/>
                    </a:lnTo>
                    <a:cubicBezTo>
                      <a:pt x="1556" y="2361"/>
                      <a:pt x="1616" y="2388"/>
                      <a:pt x="1682" y="2388"/>
                    </a:cubicBezTo>
                    <a:lnTo>
                      <a:pt x="1714" y="2388"/>
                    </a:lnTo>
                    <a:lnTo>
                      <a:pt x="1714" y="2388"/>
                    </a:lnTo>
                    <a:cubicBezTo>
                      <a:pt x="1786" y="2388"/>
                      <a:pt x="1851" y="2357"/>
                      <a:pt x="1896" y="2308"/>
                    </a:cubicBezTo>
                    <a:lnTo>
                      <a:pt x="1896" y="2308"/>
                    </a:lnTo>
                    <a:cubicBezTo>
                      <a:pt x="1931" y="2267"/>
                      <a:pt x="1954" y="2216"/>
                      <a:pt x="1958" y="2158"/>
                    </a:cubicBezTo>
                    <a:lnTo>
                      <a:pt x="1958" y="2158"/>
                    </a:lnTo>
                    <a:lnTo>
                      <a:pt x="1958" y="2158"/>
                    </a:lnTo>
                    <a:cubicBezTo>
                      <a:pt x="1973" y="1912"/>
                      <a:pt x="2027" y="1668"/>
                      <a:pt x="2118" y="1438"/>
                    </a:cubicBezTo>
                    <a:lnTo>
                      <a:pt x="2118" y="1438"/>
                    </a:lnTo>
                    <a:cubicBezTo>
                      <a:pt x="2182" y="1278"/>
                      <a:pt x="2252" y="1108"/>
                      <a:pt x="2297" y="1023"/>
                    </a:cubicBezTo>
                    <a:lnTo>
                      <a:pt x="2297" y="1023"/>
                    </a:lnTo>
                    <a:cubicBezTo>
                      <a:pt x="2355" y="913"/>
                      <a:pt x="2403" y="799"/>
                      <a:pt x="2403" y="670"/>
                    </a:cubicBezTo>
                    <a:lnTo>
                      <a:pt x="2403" y="670"/>
                    </a:lnTo>
                    <a:cubicBezTo>
                      <a:pt x="2403" y="554"/>
                      <a:pt x="2373" y="447"/>
                      <a:pt x="2319" y="352"/>
                    </a:cubicBezTo>
                    <a:lnTo>
                      <a:pt x="2319" y="352"/>
                    </a:lnTo>
                    <a:lnTo>
                      <a:pt x="2319" y="352"/>
                    </a:lnTo>
                    <a:cubicBezTo>
                      <a:pt x="2329" y="344"/>
                      <a:pt x="2339" y="337"/>
                      <a:pt x="2350" y="329"/>
                    </a:cubicBezTo>
                    <a:lnTo>
                      <a:pt x="2350" y="329"/>
                    </a:lnTo>
                    <a:cubicBezTo>
                      <a:pt x="2366" y="319"/>
                      <a:pt x="2382" y="308"/>
                      <a:pt x="2398" y="298"/>
                    </a:cubicBezTo>
                    <a:lnTo>
                      <a:pt x="2398" y="298"/>
                    </a:lnTo>
                    <a:cubicBezTo>
                      <a:pt x="2431" y="278"/>
                      <a:pt x="2465" y="261"/>
                      <a:pt x="2498" y="244"/>
                    </a:cubicBezTo>
                    <a:lnTo>
                      <a:pt x="2498" y="244"/>
                    </a:lnTo>
                    <a:cubicBezTo>
                      <a:pt x="2533" y="228"/>
                      <a:pt x="2568" y="213"/>
                      <a:pt x="2604" y="201"/>
                    </a:cubicBezTo>
                    <a:lnTo>
                      <a:pt x="2604" y="201"/>
                    </a:lnTo>
                    <a:cubicBezTo>
                      <a:pt x="2640" y="188"/>
                      <a:pt x="2676" y="178"/>
                      <a:pt x="2712" y="170"/>
                    </a:cubicBezTo>
                    <a:lnTo>
                      <a:pt x="2712" y="170"/>
                    </a:lnTo>
                    <a:cubicBezTo>
                      <a:pt x="2749" y="161"/>
                      <a:pt x="2786" y="155"/>
                      <a:pt x="2823" y="152"/>
                    </a:cubicBezTo>
                    <a:lnTo>
                      <a:pt x="2823" y="152"/>
                    </a:lnTo>
                    <a:cubicBezTo>
                      <a:pt x="2860" y="149"/>
                      <a:pt x="2897" y="148"/>
                      <a:pt x="2934" y="150"/>
                    </a:cubicBezTo>
                    <a:lnTo>
                      <a:pt x="2934" y="150"/>
                    </a:lnTo>
                    <a:cubicBezTo>
                      <a:pt x="2971" y="151"/>
                      <a:pt x="3008" y="157"/>
                      <a:pt x="3043" y="165"/>
                    </a:cubicBezTo>
                    <a:lnTo>
                      <a:pt x="3070" y="171"/>
                    </a:lnTo>
                    <a:lnTo>
                      <a:pt x="3096" y="177"/>
                    </a:lnTo>
                    <a:lnTo>
                      <a:pt x="3110" y="181"/>
                    </a:lnTo>
                    <a:lnTo>
                      <a:pt x="3121" y="186"/>
                    </a:lnTo>
                    <a:lnTo>
                      <a:pt x="3132" y="190"/>
                    </a:lnTo>
                    <a:lnTo>
                      <a:pt x="3132" y="190"/>
                    </a:lnTo>
                    <a:cubicBezTo>
                      <a:pt x="3136" y="191"/>
                      <a:pt x="3140" y="193"/>
                      <a:pt x="3143" y="195"/>
                    </a:cubicBezTo>
                    <a:lnTo>
                      <a:pt x="3143" y="195"/>
                    </a:lnTo>
                    <a:cubicBezTo>
                      <a:pt x="3201" y="224"/>
                      <a:pt x="3241" y="273"/>
                      <a:pt x="3253" y="331"/>
                    </a:cubicBezTo>
                    <a:lnTo>
                      <a:pt x="3253" y="331"/>
                    </a:lnTo>
                    <a:cubicBezTo>
                      <a:pt x="3265" y="391"/>
                      <a:pt x="3252" y="457"/>
                      <a:pt x="3222" y="513"/>
                    </a:cubicBezTo>
                    <a:lnTo>
                      <a:pt x="3222" y="513"/>
                    </a:lnTo>
                    <a:cubicBezTo>
                      <a:pt x="3201" y="552"/>
                      <a:pt x="3153" y="596"/>
                      <a:pt x="3084" y="633"/>
                    </a:cubicBezTo>
                    <a:lnTo>
                      <a:pt x="3084" y="633"/>
                    </a:lnTo>
                    <a:cubicBezTo>
                      <a:pt x="2994" y="680"/>
                      <a:pt x="2812" y="704"/>
                      <a:pt x="2812" y="704"/>
                    </a:cubicBezTo>
                    <a:lnTo>
                      <a:pt x="2812" y="704"/>
                    </a:lnTo>
                    <a:cubicBezTo>
                      <a:pt x="2756" y="714"/>
                      <a:pt x="2802" y="782"/>
                      <a:pt x="2824" y="843"/>
                    </a:cubicBezTo>
                    <a:lnTo>
                      <a:pt x="2824" y="843"/>
                    </a:lnTo>
                    <a:cubicBezTo>
                      <a:pt x="2843" y="896"/>
                      <a:pt x="2881" y="991"/>
                      <a:pt x="2935" y="979"/>
                    </a:cubicBezTo>
                    <a:lnTo>
                      <a:pt x="2935" y="979"/>
                    </a:lnTo>
                    <a:cubicBezTo>
                      <a:pt x="2940" y="977"/>
                      <a:pt x="2946" y="976"/>
                      <a:pt x="2949" y="974"/>
                    </a:cubicBezTo>
                    <a:lnTo>
                      <a:pt x="2949" y="974"/>
                    </a:lnTo>
                    <a:cubicBezTo>
                      <a:pt x="2992" y="958"/>
                      <a:pt x="3163" y="825"/>
                      <a:pt x="3198" y="795"/>
                    </a:cubicBezTo>
                    <a:lnTo>
                      <a:pt x="3198" y="795"/>
                    </a:lnTo>
                    <a:cubicBezTo>
                      <a:pt x="3268" y="736"/>
                      <a:pt x="3325" y="661"/>
                      <a:pt x="3360" y="575"/>
                    </a:cubicBezTo>
                    <a:lnTo>
                      <a:pt x="3360" y="575"/>
                    </a:lnTo>
                    <a:cubicBezTo>
                      <a:pt x="3377" y="532"/>
                      <a:pt x="3388" y="486"/>
                      <a:pt x="3392" y="440"/>
                    </a:cubicBezTo>
                    <a:lnTo>
                      <a:pt x="3392" y="440"/>
                    </a:lnTo>
                    <a:cubicBezTo>
                      <a:pt x="3395" y="393"/>
                      <a:pt x="3392" y="345"/>
                      <a:pt x="3378" y="2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39">
                <a:extLst>
                  <a:ext uri="{FF2B5EF4-FFF2-40B4-BE49-F238E27FC236}">
                    <a16:creationId xmlns:a16="http://schemas.microsoft.com/office/drawing/2014/main" id="{F253D1E6-9CD2-4BD0-A645-B7D95A9A5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4293" y="6426508"/>
                <a:ext cx="3091587" cy="2182060"/>
              </a:xfrm>
              <a:custGeom>
                <a:avLst/>
                <a:gdLst>
                  <a:gd name="T0" fmla="*/ 696 w 3416"/>
                  <a:gd name="T1" fmla="*/ 171 h 2410"/>
                  <a:gd name="T2" fmla="*/ 1013 w 3416"/>
                  <a:gd name="T3" fmla="*/ 301 h 2410"/>
                  <a:gd name="T4" fmla="*/ 1098 w 3416"/>
                  <a:gd name="T5" fmla="*/ 360 h 2410"/>
                  <a:gd name="T6" fmla="*/ 1015 w 3416"/>
                  <a:gd name="T7" fmla="*/ 681 h 2410"/>
                  <a:gd name="T8" fmla="*/ 1460 w 3416"/>
                  <a:gd name="T9" fmla="*/ 2170 h 2410"/>
                  <a:gd name="T10" fmla="*/ 1899 w 3416"/>
                  <a:gd name="T11" fmla="*/ 2312 h 2410"/>
                  <a:gd name="T12" fmla="*/ 2299 w 3416"/>
                  <a:gd name="T13" fmla="*/ 1028 h 2410"/>
                  <a:gd name="T14" fmla="*/ 2323 w 3416"/>
                  <a:gd name="T15" fmla="*/ 355 h 2410"/>
                  <a:gd name="T16" fmla="*/ 2504 w 3416"/>
                  <a:gd name="T17" fmla="*/ 247 h 2410"/>
                  <a:gd name="T18" fmla="*/ 2833 w 3416"/>
                  <a:gd name="T19" fmla="*/ 154 h 2410"/>
                  <a:gd name="T20" fmla="*/ 3122 w 3416"/>
                  <a:gd name="T21" fmla="*/ 183 h 2410"/>
                  <a:gd name="T22" fmla="*/ 3158 w 3416"/>
                  <a:gd name="T23" fmla="*/ 198 h 2410"/>
                  <a:gd name="T24" fmla="*/ 3099 w 3416"/>
                  <a:gd name="T25" fmla="*/ 653 h 2410"/>
                  <a:gd name="T26" fmla="*/ 2827 w 3416"/>
                  <a:gd name="T27" fmla="*/ 810 h 2410"/>
                  <a:gd name="T28" fmla="*/ 2956 w 3416"/>
                  <a:gd name="T29" fmla="*/ 976 h 2410"/>
                  <a:gd name="T30" fmla="*/ 3392 w 3416"/>
                  <a:gd name="T31" fmla="*/ 450 h 2410"/>
                  <a:gd name="T32" fmla="*/ 3309 w 3416"/>
                  <a:gd name="T33" fmla="*/ 190 h 2410"/>
                  <a:gd name="T34" fmla="*/ 3146 w 3416"/>
                  <a:gd name="T35" fmla="*/ 97 h 2410"/>
                  <a:gd name="T36" fmla="*/ 2704 w 3416"/>
                  <a:gd name="T37" fmla="*/ 106 h 2410"/>
                  <a:gd name="T38" fmla="*/ 2372 w 3416"/>
                  <a:gd name="T39" fmla="*/ 250 h 2410"/>
                  <a:gd name="T40" fmla="*/ 2291 w 3416"/>
                  <a:gd name="T41" fmla="*/ 303 h 2410"/>
                  <a:gd name="T42" fmla="*/ 1140 w 3416"/>
                  <a:gd name="T43" fmla="*/ 303 h 2410"/>
                  <a:gd name="T44" fmla="*/ 1043 w 3416"/>
                  <a:gd name="T45" fmla="*/ 250 h 2410"/>
                  <a:gd name="T46" fmla="*/ 711 w 3416"/>
                  <a:gd name="T47" fmla="*/ 106 h 2410"/>
                  <a:gd name="T48" fmla="*/ 269 w 3416"/>
                  <a:gd name="T49" fmla="*/ 97 h 2410"/>
                  <a:gd name="T50" fmla="*/ 221 w 3416"/>
                  <a:gd name="T51" fmla="*/ 112 h 2410"/>
                  <a:gd name="T52" fmla="*/ 24 w 3416"/>
                  <a:gd name="T53" fmla="*/ 450 h 2410"/>
                  <a:gd name="T54" fmla="*/ 460 w 3416"/>
                  <a:gd name="T55" fmla="*/ 976 h 2410"/>
                  <a:gd name="T56" fmla="*/ 589 w 3416"/>
                  <a:gd name="T57" fmla="*/ 810 h 2410"/>
                  <a:gd name="T58" fmla="*/ 317 w 3416"/>
                  <a:gd name="T59" fmla="*/ 653 h 2410"/>
                  <a:gd name="T60" fmla="*/ 258 w 3416"/>
                  <a:gd name="T61" fmla="*/ 198 h 2410"/>
                  <a:gd name="T62" fmla="*/ 360 w 3416"/>
                  <a:gd name="T63" fmla="*/ 165 h 2410"/>
                  <a:gd name="T64" fmla="*/ 1692 w 3416"/>
                  <a:gd name="T65" fmla="*/ 2409 h 2410"/>
                  <a:gd name="T66" fmla="*/ 1282 w 3416"/>
                  <a:gd name="T67" fmla="*/ 1453 h 2410"/>
                  <a:gd name="T68" fmla="*/ 1076 w 3416"/>
                  <a:gd name="T69" fmla="*/ 367 h 2410"/>
                  <a:gd name="T70" fmla="*/ 904 w 3416"/>
                  <a:gd name="T71" fmla="*/ 264 h 2410"/>
                  <a:gd name="T72" fmla="*/ 582 w 3416"/>
                  <a:gd name="T73" fmla="*/ 173 h 2410"/>
                  <a:gd name="T74" fmla="*/ 299 w 3416"/>
                  <a:gd name="T75" fmla="*/ 202 h 2410"/>
                  <a:gd name="T76" fmla="*/ 266 w 3416"/>
                  <a:gd name="T77" fmla="*/ 215 h 2410"/>
                  <a:gd name="T78" fmla="*/ 327 w 3416"/>
                  <a:gd name="T79" fmla="*/ 635 h 2410"/>
                  <a:gd name="T80" fmla="*/ 607 w 3416"/>
                  <a:gd name="T81" fmla="*/ 817 h 2410"/>
                  <a:gd name="T82" fmla="*/ 453 w 3416"/>
                  <a:gd name="T83" fmla="*/ 994 h 2410"/>
                  <a:gd name="T84" fmla="*/ 4 w 3416"/>
                  <a:gd name="T85" fmla="*/ 452 h 2410"/>
                  <a:gd name="T86" fmla="*/ 220 w 3416"/>
                  <a:gd name="T87" fmla="*/ 92 h 2410"/>
                  <a:gd name="T88" fmla="*/ 343 w 3416"/>
                  <a:gd name="T89" fmla="*/ 63 h 2410"/>
                  <a:gd name="T90" fmla="*/ 834 w 3416"/>
                  <a:gd name="T91" fmla="*/ 125 h 2410"/>
                  <a:gd name="T92" fmla="*/ 1106 w 3416"/>
                  <a:gd name="T93" fmla="*/ 266 h 2410"/>
                  <a:gd name="T94" fmla="*/ 2288 w 3416"/>
                  <a:gd name="T95" fmla="*/ 283 h 2410"/>
                  <a:gd name="T96" fmla="*/ 2470 w 3416"/>
                  <a:gd name="T97" fmla="*/ 175 h 2410"/>
                  <a:gd name="T98" fmla="*/ 2947 w 3416"/>
                  <a:gd name="T99" fmla="*/ 54 h 2410"/>
                  <a:gd name="T100" fmla="*/ 3196 w 3416"/>
                  <a:gd name="T101" fmla="*/ 92 h 2410"/>
                  <a:gd name="T102" fmla="*/ 3398 w 3416"/>
                  <a:gd name="T103" fmla="*/ 307 h 2410"/>
                  <a:gd name="T104" fmla="*/ 3214 w 3416"/>
                  <a:gd name="T105" fmla="*/ 814 h 2410"/>
                  <a:gd name="T106" fmla="*/ 2825 w 3416"/>
                  <a:gd name="T107" fmla="*/ 857 h 2410"/>
                  <a:gd name="T108" fmla="*/ 2821 w 3416"/>
                  <a:gd name="T109" fmla="*/ 706 h 2410"/>
                  <a:gd name="T110" fmla="*/ 3253 w 3416"/>
                  <a:gd name="T111" fmla="*/ 345 h 2410"/>
                  <a:gd name="T112" fmla="*/ 3116 w 3416"/>
                  <a:gd name="T113" fmla="*/ 202 h 2410"/>
                  <a:gd name="T114" fmla="*/ 2834 w 3416"/>
                  <a:gd name="T115" fmla="*/ 173 h 2410"/>
                  <a:gd name="T116" fmla="*/ 2513 w 3416"/>
                  <a:gd name="T117" fmla="*/ 264 h 2410"/>
                  <a:gd name="T118" fmla="*/ 2342 w 3416"/>
                  <a:gd name="T119" fmla="*/ 365 h 2410"/>
                  <a:gd name="T120" fmla="*/ 2137 w 3416"/>
                  <a:gd name="T121" fmla="*/ 1453 h 2410"/>
                  <a:gd name="T122" fmla="*/ 1724 w 3416"/>
                  <a:gd name="T123" fmla="*/ 2409 h 2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16" h="2410">
                    <a:moveTo>
                      <a:pt x="512" y="150"/>
                    </a:moveTo>
                    <a:lnTo>
                      <a:pt x="512" y="150"/>
                    </a:lnTo>
                    <a:cubicBezTo>
                      <a:pt x="536" y="150"/>
                      <a:pt x="560" y="151"/>
                      <a:pt x="583" y="154"/>
                    </a:cubicBezTo>
                    <a:lnTo>
                      <a:pt x="583" y="154"/>
                    </a:lnTo>
                    <a:cubicBezTo>
                      <a:pt x="626" y="157"/>
                      <a:pt x="663" y="163"/>
                      <a:pt x="696" y="171"/>
                    </a:cubicBezTo>
                    <a:lnTo>
                      <a:pt x="696" y="171"/>
                    </a:lnTo>
                    <a:cubicBezTo>
                      <a:pt x="733" y="180"/>
                      <a:pt x="770" y="190"/>
                      <a:pt x="805" y="202"/>
                    </a:cubicBezTo>
                    <a:lnTo>
                      <a:pt x="805" y="202"/>
                    </a:lnTo>
                    <a:cubicBezTo>
                      <a:pt x="841" y="215"/>
                      <a:pt x="877" y="229"/>
                      <a:pt x="911" y="247"/>
                    </a:cubicBezTo>
                    <a:lnTo>
                      <a:pt x="911" y="247"/>
                    </a:lnTo>
                    <a:cubicBezTo>
                      <a:pt x="945" y="262"/>
                      <a:pt x="978" y="281"/>
                      <a:pt x="1013" y="301"/>
                    </a:cubicBezTo>
                    <a:lnTo>
                      <a:pt x="1013" y="301"/>
                    </a:lnTo>
                    <a:cubicBezTo>
                      <a:pt x="1028" y="310"/>
                      <a:pt x="1044" y="321"/>
                      <a:pt x="1061" y="332"/>
                    </a:cubicBezTo>
                    <a:lnTo>
                      <a:pt x="1061" y="332"/>
                    </a:lnTo>
                    <a:cubicBezTo>
                      <a:pt x="1072" y="339"/>
                      <a:pt x="1083" y="348"/>
                      <a:pt x="1095" y="357"/>
                    </a:cubicBezTo>
                    <a:lnTo>
                      <a:pt x="1095" y="357"/>
                    </a:lnTo>
                    <a:cubicBezTo>
                      <a:pt x="1096" y="358"/>
                      <a:pt x="1097" y="358"/>
                      <a:pt x="1098" y="360"/>
                    </a:cubicBezTo>
                    <a:lnTo>
                      <a:pt x="1098" y="360"/>
                    </a:lnTo>
                    <a:cubicBezTo>
                      <a:pt x="1099" y="361"/>
                      <a:pt x="1099" y="363"/>
                      <a:pt x="1099" y="364"/>
                    </a:cubicBezTo>
                    <a:lnTo>
                      <a:pt x="1099" y="364"/>
                    </a:lnTo>
                    <a:cubicBezTo>
                      <a:pt x="1099" y="366"/>
                      <a:pt x="1099" y="367"/>
                      <a:pt x="1098" y="369"/>
                    </a:cubicBezTo>
                    <a:lnTo>
                      <a:pt x="1098" y="369"/>
                    </a:lnTo>
                    <a:cubicBezTo>
                      <a:pt x="1044" y="465"/>
                      <a:pt x="1015" y="571"/>
                      <a:pt x="1015" y="681"/>
                    </a:cubicBezTo>
                    <a:lnTo>
                      <a:pt x="1015" y="681"/>
                    </a:lnTo>
                    <a:cubicBezTo>
                      <a:pt x="1015" y="813"/>
                      <a:pt x="1065" y="926"/>
                      <a:pt x="1119" y="1028"/>
                    </a:cubicBezTo>
                    <a:lnTo>
                      <a:pt x="1119" y="1028"/>
                    </a:lnTo>
                    <a:cubicBezTo>
                      <a:pt x="1157" y="1100"/>
                      <a:pt x="1218" y="1240"/>
                      <a:pt x="1299" y="1445"/>
                    </a:cubicBezTo>
                    <a:lnTo>
                      <a:pt x="1299" y="1445"/>
                    </a:lnTo>
                    <a:cubicBezTo>
                      <a:pt x="1392" y="1678"/>
                      <a:pt x="1445" y="1921"/>
                      <a:pt x="1460" y="2170"/>
                    </a:cubicBezTo>
                    <a:lnTo>
                      <a:pt x="1460" y="2170"/>
                    </a:lnTo>
                    <a:cubicBezTo>
                      <a:pt x="1463" y="2227"/>
                      <a:pt x="1488" y="2282"/>
                      <a:pt x="1528" y="2322"/>
                    </a:cubicBezTo>
                    <a:lnTo>
                      <a:pt x="1528" y="2322"/>
                    </a:lnTo>
                    <a:cubicBezTo>
                      <a:pt x="1573" y="2366"/>
                      <a:pt x="1631" y="2389"/>
                      <a:pt x="1692" y="2389"/>
                    </a:cubicBezTo>
                    <a:lnTo>
                      <a:pt x="1724" y="2389"/>
                    </a:lnTo>
                    <a:lnTo>
                      <a:pt x="1724" y="2389"/>
                    </a:lnTo>
                    <a:cubicBezTo>
                      <a:pt x="1791" y="2389"/>
                      <a:pt x="1854" y="2362"/>
                      <a:pt x="1899" y="2312"/>
                    </a:cubicBezTo>
                    <a:lnTo>
                      <a:pt x="1899" y="2312"/>
                    </a:lnTo>
                    <a:cubicBezTo>
                      <a:pt x="1934" y="2272"/>
                      <a:pt x="1955" y="2222"/>
                      <a:pt x="1959" y="2169"/>
                    </a:cubicBezTo>
                    <a:lnTo>
                      <a:pt x="1959" y="2169"/>
                    </a:lnTo>
                    <a:cubicBezTo>
                      <a:pt x="1973" y="1921"/>
                      <a:pt x="2027" y="1678"/>
                      <a:pt x="2119" y="1446"/>
                    </a:cubicBezTo>
                    <a:lnTo>
                      <a:pt x="2119" y="1446"/>
                    </a:lnTo>
                    <a:cubicBezTo>
                      <a:pt x="2200" y="1242"/>
                      <a:pt x="2261" y="1101"/>
                      <a:pt x="2299" y="1028"/>
                    </a:cubicBezTo>
                    <a:lnTo>
                      <a:pt x="2299" y="1028"/>
                    </a:lnTo>
                    <a:cubicBezTo>
                      <a:pt x="2353" y="926"/>
                      <a:pt x="2404" y="812"/>
                      <a:pt x="2404" y="681"/>
                    </a:cubicBezTo>
                    <a:lnTo>
                      <a:pt x="2404" y="681"/>
                    </a:lnTo>
                    <a:cubicBezTo>
                      <a:pt x="2404" y="571"/>
                      <a:pt x="2374" y="464"/>
                      <a:pt x="2321" y="367"/>
                    </a:cubicBezTo>
                    <a:lnTo>
                      <a:pt x="2321" y="367"/>
                    </a:lnTo>
                    <a:cubicBezTo>
                      <a:pt x="2318" y="364"/>
                      <a:pt x="2319" y="358"/>
                      <a:pt x="2323" y="355"/>
                    </a:cubicBezTo>
                    <a:lnTo>
                      <a:pt x="2323" y="355"/>
                    </a:lnTo>
                    <a:cubicBezTo>
                      <a:pt x="2334" y="346"/>
                      <a:pt x="2345" y="339"/>
                      <a:pt x="2355" y="332"/>
                    </a:cubicBezTo>
                    <a:lnTo>
                      <a:pt x="2355" y="332"/>
                    </a:lnTo>
                    <a:cubicBezTo>
                      <a:pt x="2372" y="321"/>
                      <a:pt x="2388" y="310"/>
                      <a:pt x="2403" y="301"/>
                    </a:cubicBezTo>
                    <a:lnTo>
                      <a:pt x="2403" y="301"/>
                    </a:lnTo>
                    <a:cubicBezTo>
                      <a:pt x="2437" y="281"/>
                      <a:pt x="2471" y="262"/>
                      <a:pt x="2504" y="247"/>
                    </a:cubicBezTo>
                    <a:lnTo>
                      <a:pt x="2504" y="247"/>
                    </a:lnTo>
                    <a:cubicBezTo>
                      <a:pt x="2539" y="229"/>
                      <a:pt x="2575" y="215"/>
                      <a:pt x="2610" y="202"/>
                    </a:cubicBezTo>
                    <a:lnTo>
                      <a:pt x="2610" y="202"/>
                    </a:lnTo>
                    <a:cubicBezTo>
                      <a:pt x="2646" y="190"/>
                      <a:pt x="2683" y="180"/>
                      <a:pt x="2720" y="171"/>
                    </a:cubicBezTo>
                    <a:lnTo>
                      <a:pt x="2720" y="171"/>
                    </a:lnTo>
                    <a:cubicBezTo>
                      <a:pt x="2753" y="163"/>
                      <a:pt x="2790" y="157"/>
                      <a:pt x="2833" y="154"/>
                    </a:cubicBezTo>
                    <a:lnTo>
                      <a:pt x="2833" y="154"/>
                    </a:lnTo>
                    <a:cubicBezTo>
                      <a:pt x="2869" y="149"/>
                      <a:pt x="2907" y="149"/>
                      <a:pt x="2944" y="151"/>
                    </a:cubicBezTo>
                    <a:lnTo>
                      <a:pt x="2944" y="151"/>
                    </a:lnTo>
                    <a:cubicBezTo>
                      <a:pt x="2979" y="153"/>
                      <a:pt x="3015" y="157"/>
                      <a:pt x="3056" y="165"/>
                    </a:cubicBezTo>
                    <a:lnTo>
                      <a:pt x="3082" y="171"/>
                    </a:lnTo>
                    <a:lnTo>
                      <a:pt x="3122" y="183"/>
                    </a:lnTo>
                    <a:lnTo>
                      <a:pt x="3146" y="192"/>
                    </a:lnTo>
                    <a:lnTo>
                      <a:pt x="3146" y="192"/>
                    </a:lnTo>
                    <a:cubicBezTo>
                      <a:pt x="3149" y="193"/>
                      <a:pt x="3152" y="194"/>
                      <a:pt x="3154" y="196"/>
                    </a:cubicBezTo>
                    <a:lnTo>
                      <a:pt x="3154" y="196"/>
                    </a:lnTo>
                    <a:cubicBezTo>
                      <a:pt x="3155" y="197"/>
                      <a:pt x="3157" y="197"/>
                      <a:pt x="3158" y="198"/>
                    </a:cubicBezTo>
                    <a:lnTo>
                      <a:pt x="3158" y="198"/>
                    </a:lnTo>
                    <a:cubicBezTo>
                      <a:pt x="3218" y="227"/>
                      <a:pt x="3260" y="279"/>
                      <a:pt x="3272" y="341"/>
                    </a:cubicBezTo>
                    <a:lnTo>
                      <a:pt x="3272" y="341"/>
                    </a:lnTo>
                    <a:cubicBezTo>
                      <a:pt x="3284" y="400"/>
                      <a:pt x="3273" y="469"/>
                      <a:pt x="3241" y="529"/>
                    </a:cubicBezTo>
                    <a:lnTo>
                      <a:pt x="3241" y="529"/>
                    </a:lnTo>
                    <a:cubicBezTo>
                      <a:pt x="3216" y="571"/>
                      <a:pt x="3164" y="617"/>
                      <a:pt x="3099" y="653"/>
                    </a:cubicBezTo>
                    <a:lnTo>
                      <a:pt x="3099" y="653"/>
                    </a:lnTo>
                    <a:cubicBezTo>
                      <a:pt x="3008" y="699"/>
                      <a:pt x="2831" y="724"/>
                      <a:pt x="2823" y="725"/>
                    </a:cubicBezTo>
                    <a:lnTo>
                      <a:pt x="2823" y="725"/>
                    </a:lnTo>
                    <a:cubicBezTo>
                      <a:pt x="2811" y="727"/>
                      <a:pt x="2808" y="732"/>
                      <a:pt x="2807" y="734"/>
                    </a:cubicBezTo>
                    <a:lnTo>
                      <a:pt x="2807" y="734"/>
                    </a:lnTo>
                    <a:cubicBezTo>
                      <a:pt x="2800" y="747"/>
                      <a:pt x="2813" y="779"/>
                      <a:pt x="2827" y="810"/>
                    </a:cubicBezTo>
                    <a:lnTo>
                      <a:pt x="2827" y="810"/>
                    </a:lnTo>
                    <a:cubicBezTo>
                      <a:pt x="2833" y="823"/>
                      <a:pt x="2839" y="838"/>
                      <a:pt x="2843" y="851"/>
                    </a:cubicBezTo>
                    <a:lnTo>
                      <a:pt x="2843" y="851"/>
                    </a:lnTo>
                    <a:cubicBezTo>
                      <a:pt x="2855" y="885"/>
                      <a:pt x="2893" y="992"/>
                      <a:pt x="2943" y="980"/>
                    </a:cubicBezTo>
                    <a:lnTo>
                      <a:pt x="2943" y="980"/>
                    </a:lnTo>
                    <a:cubicBezTo>
                      <a:pt x="2947" y="979"/>
                      <a:pt x="2952" y="978"/>
                      <a:pt x="2956" y="976"/>
                    </a:cubicBezTo>
                    <a:lnTo>
                      <a:pt x="2956" y="976"/>
                    </a:lnTo>
                    <a:cubicBezTo>
                      <a:pt x="2997" y="960"/>
                      <a:pt x="3165" y="829"/>
                      <a:pt x="3201" y="799"/>
                    </a:cubicBezTo>
                    <a:lnTo>
                      <a:pt x="3201" y="799"/>
                    </a:lnTo>
                    <a:cubicBezTo>
                      <a:pt x="3272" y="740"/>
                      <a:pt x="3327" y="665"/>
                      <a:pt x="3361" y="582"/>
                    </a:cubicBezTo>
                    <a:lnTo>
                      <a:pt x="3361" y="582"/>
                    </a:lnTo>
                    <a:cubicBezTo>
                      <a:pt x="3377" y="539"/>
                      <a:pt x="3388" y="495"/>
                      <a:pt x="3392" y="450"/>
                    </a:cubicBezTo>
                    <a:lnTo>
                      <a:pt x="3392" y="450"/>
                    </a:lnTo>
                    <a:cubicBezTo>
                      <a:pt x="3396" y="402"/>
                      <a:pt x="3392" y="356"/>
                      <a:pt x="3378" y="312"/>
                    </a:cubicBezTo>
                    <a:lnTo>
                      <a:pt x="3378" y="312"/>
                    </a:lnTo>
                    <a:lnTo>
                      <a:pt x="3378" y="312"/>
                    </a:lnTo>
                    <a:lnTo>
                      <a:pt x="3378" y="312"/>
                    </a:lnTo>
                    <a:cubicBezTo>
                      <a:pt x="3365" y="266"/>
                      <a:pt x="3341" y="224"/>
                      <a:pt x="3309" y="190"/>
                    </a:cubicBezTo>
                    <a:lnTo>
                      <a:pt x="3309" y="190"/>
                    </a:lnTo>
                    <a:cubicBezTo>
                      <a:pt x="3278" y="157"/>
                      <a:pt x="3238" y="130"/>
                      <a:pt x="3195" y="112"/>
                    </a:cubicBezTo>
                    <a:lnTo>
                      <a:pt x="3195" y="112"/>
                    </a:lnTo>
                    <a:cubicBezTo>
                      <a:pt x="3193" y="112"/>
                      <a:pt x="3191" y="112"/>
                      <a:pt x="3189" y="111"/>
                    </a:cubicBezTo>
                    <a:lnTo>
                      <a:pt x="3189" y="111"/>
                    </a:lnTo>
                    <a:cubicBezTo>
                      <a:pt x="3185" y="109"/>
                      <a:pt x="3182" y="107"/>
                      <a:pt x="3179" y="107"/>
                    </a:cubicBezTo>
                    <a:lnTo>
                      <a:pt x="3146" y="97"/>
                    </a:lnTo>
                    <a:lnTo>
                      <a:pt x="3100" y="87"/>
                    </a:lnTo>
                    <a:lnTo>
                      <a:pt x="3070" y="82"/>
                    </a:lnTo>
                    <a:lnTo>
                      <a:pt x="3070" y="82"/>
                    </a:lnTo>
                    <a:cubicBezTo>
                      <a:pt x="3026" y="75"/>
                      <a:pt x="2985" y="73"/>
                      <a:pt x="2947" y="74"/>
                    </a:cubicBezTo>
                    <a:lnTo>
                      <a:pt x="2947" y="74"/>
                    </a:lnTo>
                    <a:cubicBezTo>
                      <a:pt x="2870" y="74"/>
                      <a:pt x="2789" y="84"/>
                      <a:pt x="2704" y="106"/>
                    </a:cubicBezTo>
                    <a:lnTo>
                      <a:pt x="2704" y="106"/>
                    </a:lnTo>
                    <a:cubicBezTo>
                      <a:pt x="2666" y="117"/>
                      <a:pt x="2627" y="128"/>
                      <a:pt x="2589" y="144"/>
                    </a:cubicBezTo>
                    <a:lnTo>
                      <a:pt x="2589" y="144"/>
                    </a:lnTo>
                    <a:cubicBezTo>
                      <a:pt x="2552" y="158"/>
                      <a:pt x="2514" y="174"/>
                      <a:pt x="2478" y="192"/>
                    </a:cubicBezTo>
                    <a:lnTo>
                      <a:pt x="2478" y="192"/>
                    </a:lnTo>
                    <a:cubicBezTo>
                      <a:pt x="2442" y="210"/>
                      <a:pt x="2406" y="229"/>
                      <a:pt x="2372" y="250"/>
                    </a:cubicBezTo>
                    <a:lnTo>
                      <a:pt x="2372" y="250"/>
                    </a:lnTo>
                    <a:cubicBezTo>
                      <a:pt x="2356" y="260"/>
                      <a:pt x="2340" y="271"/>
                      <a:pt x="2321" y="283"/>
                    </a:cubicBezTo>
                    <a:lnTo>
                      <a:pt x="2321" y="283"/>
                    </a:lnTo>
                    <a:cubicBezTo>
                      <a:pt x="2313" y="288"/>
                      <a:pt x="2305" y="294"/>
                      <a:pt x="2296" y="300"/>
                    </a:cubicBezTo>
                    <a:lnTo>
                      <a:pt x="2291" y="303"/>
                    </a:lnTo>
                    <a:lnTo>
                      <a:pt x="2291" y="303"/>
                    </a:lnTo>
                    <a:cubicBezTo>
                      <a:pt x="2287" y="307"/>
                      <a:pt x="2281" y="306"/>
                      <a:pt x="2278" y="302"/>
                    </a:cubicBezTo>
                    <a:lnTo>
                      <a:pt x="2278" y="302"/>
                    </a:lnTo>
                    <a:cubicBezTo>
                      <a:pt x="2147" y="126"/>
                      <a:pt x="1935" y="21"/>
                      <a:pt x="1709" y="21"/>
                    </a:cubicBezTo>
                    <a:lnTo>
                      <a:pt x="1709" y="21"/>
                    </a:lnTo>
                    <a:cubicBezTo>
                      <a:pt x="1483" y="21"/>
                      <a:pt x="1270" y="126"/>
                      <a:pt x="1140" y="303"/>
                    </a:cubicBezTo>
                    <a:lnTo>
                      <a:pt x="1140" y="303"/>
                    </a:lnTo>
                    <a:cubicBezTo>
                      <a:pt x="1138" y="308"/>
                      <a:pt x="1131" y="309"/>
                      <a:pt x="1126" y="305"/>
                    </a:cubicBezTo>
                    <a:lnTo>
                      <a:pt x="1119" y="300"/>
                    </a:lnTo>
                    <a:lnTo>
                      <a:pt x="1119" y="300"/>
                    </a:lnTo>
                    <a:cubicBezTo>
                      <a:pt x="1111" y="294"/>
                      <a:pt x="1103" y="288"/>
                      <a:pt x="1095" y="283"/>
                    </a:cubicBezTo>
                    <a:lnTo>
                      <a:pt x="1095" y="283"/>
                    </a:lnTo>
                    <a:cubicBezTo>
                      <a:pt x="1076" y="271"/>
                      <a:pt x="1060" y="260"/>
                      <a:pt x="1043" y="250"/>
                    </a:cubicBezTo>
                    <a:lnTo>
                      <a:pt x="1043" y="250"/>
                    </a:lnTo>
                    <a:cubicBezTo>
                      <a:pt x="1009" y="229"/>
                      <a:pt x="974" y="210"/>
                      <a:pt x="938" y="192"/>
                    </a:cubicBezTo>
                    <a:lnTo>
                      <a:pt x="938" y="192"/>
                    </a:lnTo>
                    <a:cubicBezTo>
                      <a:pt x="901" y="174"/>
                      <a:pt x="864" y="158"/>
                      <a:pt x="827" y="144"/>
                    </a:cubicBezTo>
                    <a:lnTo>
                      <a:pt x="827" y="144"/>
                    </a:lnTo>
                    <a:cubicBezTo>
                      <a:pt x="789" y="128"/>
                      <a:pt x="750" y="117"/>
                      <a:pt x="711" y="106"/>
                    </a:cubicBezTo>
                    <a:lnTo>
                      <a:pt x="711" y="106"/>
                    </a:lnTo>
                    <a:cubicBezTo>
                      <a:pt x="627" y="84"/>
                      <a:pt x="546" y="73"/>
                      <a:pt x="469" y="74"/>
                    </a:cubicBezTo>
                    <a:lnTo>
                      <a:pt x="469" y="74"/>
                    </a:lnTo>
                    <a:cubicBezTo>
                      <a:pt x="431" y="73"/>
                      <a:pt x="391" y="75"/>
                      <a:pt x="345" y="82"/>
                    </a:cubicBezTo>
                    <a:lnTo>
                      <a:pt x="315" y="87"/>
                    </a:lnTo>
                    <a:lnTo>
                      <a:pt x="269" y="97"/>
                    </a:lnTo>
                    <a:lnTo>
                      <a:pt x="236" y="107"/>
                    </a:lnTo>
                    <a:lnTo>
                      <a:pt x="236" y="107"/>
                    </a:lnTo>
                    <a:cubicBezTo>
                      <a:pt x="233" y="107"/>
                      <a:pt x="230" y="109"/>
                      <a:pt x="226" y="111"/>
                    </a:cubicBezTo>
                    <a:lnTo>
                      <a:pt x="226" y="111"/>
                    </a:lnTo>
                    <a:cubicBezTo>
                      <a:pt x="225" y="112"/>
                      <a:pt x="223" y="112"/>
                      <a:pt x="221" y="112"/>
                    </a:cubicBezTo>
                    <a:lnTo>
                      <a:pt x="221" y="112"/>
                    </a:lnTo>
                    <a:cubicBezTo>
                      <a:pt x="178" y="130"/>
                      <a:pt x="138" y="157"/>
                      <a:pt x="107" y="190"/>
                    </a:cubicBezTo>
                    <a:lnTo>
                      <a:pt x="107" y="190"/>
                    </a:lnTo>
                    <a:cubicBezTo>
                      <a:pt x="75" y="224"/>
                      <a:pt x="50" y="266"/>
                      <a:pt x="37" y="312"/>
                    </a:cubicBezTo>
                    <a:lnTo>
                      <a:pt x="37" y="312"/>
                    </a:lnTo>
                    <a:cubicBezTo>
                      <a:pt x="24" y="356"/>
                      <a:pt x="20" y="402"/>
                      <a:pt x="24" y="450"/>
                    </a:cubicBezTo>
                    <a:lnTo>
                      <a:pt x="24" y="450"/>
                    </a:lnTo>
                    <a:cubicBezTo>
                      <a:pt x="28" y="495"/>
                      <a:pt x="39" y="539"/>
                      <a:pt x="55" y="582"/>
                    </a:cubicBezTo>
                    <a:lnTo>
                      <a:pt x="55" y="582"/>
                    </a:lnTo>
                    <a:cubicBezTo>
                      <a:pt x="89" y="665"/>
                      <a:pt x="144" y="740"/>
                      <a:pt x="215" y="799"/>
                    </a:cubicBezTo>
                    <a:lnTo>
                      <a:pt x="215" y="799"/>
                    </a:lnTo>
                    <a:cubicBezTo>
                      <a:pt x="250" y="829"/>
                      <a:pt x="419" y="960"/>
                      <a:pt x="460" y="976"/>
                    </a:cubicBezTo>
                    <a:lnTo>
                      <a:pt x="460" y="976"/>
                    </a:lnTo>
                    <a:cubicBezTo>
                      <a:pt x="464" y="978"/>
                      <a:pt x="469" y="979"/>
                      <a:pt x="472" y="980"/>
                    </a:cubicBezTo>
                    <a:lnTo>
                      <a:pt x="472" y="980"/>
                    </a:lnTo>
                    <a:cubicBezTo>
                      <a:pt x="523" y="992"/>
                      <a:pt x="561" y="885"/>
                      <a:pt x="573" y="851"/>
                    </a:cubicBezTo>
                    <a:lnTo>
                      <a:pt x="573" y="851"/>
                    </a:lnTo>
                    <a:cubicBezTo>
                      <a:pt x="577" y="838"/>
                      <a:pt x="583" y="823"/>
                      <a:pt x="589" y="810"/>
                    </a:cubicBezTo>
                    <a:lnTo>
                      <a:pt x="589" y="810"/>
                    </a:lnTo>
                    <a:cubicBezTo>
                      <a:pt x="603" y="779"/>
                      <a:pt x="616" y="747"/>
                      <a:pt x="609" y="734"/>
                    </a:cubicBezTo>
                    <a:lnTo>
                      <a:pt x="609" y="734"/>
                    </a:lnTo>
                    <a:cubicBezTo>
                      <a:pt x="608" y="732"/>
                      <a:pt x="604" y="727"/>
                      <a:pt x="592" y="725"/>
                    </a:cubicBezTo>
                    <a:lnTo>
                      <a:pt x="592" y="725"/>
                    </a:lnTo>
                    <a:cubicBezTo>
                      <a:pt x="585" y="724"/>
                      <a:pt x="408" y="699"/>
                      <a:pt x="317" y="653"/>
                    </a:cubicBezTo>
                    <a:lnTo>
                      <a:pt x="317" y="653"/>
                    </a:lnTo>
                    <a:cubicBezTo>
                      <a:pt x="251" y="617"/>
                      <a:pt x="199" y="571"/>
                      <a:pt x="175" y="529"/>
                    </a:cubicBezTo>
                    <a:lnTo>
                      <a:pt x="175" y="529"/>
                    </a:lnTo>
                    <a:cubicBezTo>
                      <a:pt x="143" y="469"/>
                      <a:pt x="131" y="400"/>
                      <a:pt x="144" y="341"/>
                    </a:cubicBezTo>
                    <a:lnTo>
                      <a:pt x="144" y="341"/>
                    </a:lnTo>
                    <a:cubicBezTo>
                      <a:pt x="156" y="279"/>
                      <a:pt x="197" y="227"/>
                      <a:pt x="258" y="198"/>
                    </a:cubicBezTo>
                    <a:lnTo>
                      <a:pt x="258" y="198"/>
                    </a:lnTo>
                    <a:cubicBezTo>
                      <a:pt x="259" y="197"/>
                      <a:pt x="260" y="197"/>
                      <a:pt x="262" y="196"/>
                    </a:cubicBezTo>
                    <a:lnTo>
                      <a:pt x="262" y="196"/>
                    </a:lnTo>
                    <a:cubicBezTo>
                      <a:pt x="264" y="194"/>
                      <a:pt x="267" y="193"/>
                      <a:pt x="269" y="192"/>
                    </a:cubicBezTo>
                    <a:lnTo>
                      <a:pt x="293" y="183"/>
                    </a:lnTo>
                    <a:lnTo>
                      <a:pt x="332" y="171"/>
                    </a:lnTo>
                    <a:lnTo>
                      <a:pt x="360" y="165"/>
                    </a:lnTo>
                    <a:lnTo>
                      <a:pt x="360" y="165"/>
                    </a:lnTo>
                    <a:cubicBezTo>
                      <a:pt x="401" y="157"/>
                      <a:pt x="437" y="153"/>
                      <a:pt x="472" y="151"/>
                    </a:cubicBezTo>
                    <a:lnTo>
                      <a:pt x="472" y="151"/>
                    </a:lnTo>
                    <a:cubicBezTo>
                      <a:pt x="485" y="150"/>
                      <a:pt x="498" y="150"/>
                      <a:pt x="512" y="150"/>
                    </a:cubicBezTo>
                    <a:close/>
                    <a:moveTo>
                      <a:pt x="1724" y="2409"/>
                    </a:moveTo>
                    <a:lnTo>
                      <a:pt x="1692" y="2409"/>
                    </a:lnTo>
                    <a:lnTo>
                      <a:pt x="1692" y="2409"/>
                    </a:lnTo>
                    <a:cubicBezTo>
                      <a:pt x="1626" y="2409"/>
                      <a:pt x="1563" y="2383"/>
                      <a:pt x="1515" y="2336"/>
                    </a:cubicBezTo>
                    <a:lnTo>
                      <a:pt x="1515" y="2336"/>
                    </a:lnTo>
                    <a:cubicBezTo>
                      <a:pt x="1470" y="2292"/>
                      <a:pt x="1444" y="2233"/>
                      <a:pt x="1441" y="2171"/>
                    </a:cubicBezTo>
                    <a:lnTo>
                      <a:pt x="1441" y="2171"/>
                    </a:lnTo>
                    <a:cubicBezTo>
                      <a:pt x="1425" y="1924"/>
                      <a:pt x="1373" y="1683"/>
                      <a:pt x="1282" y="1453"/>
                    </a:cubicBezTo>
                    <a:lnTo>
                      <a:pt x="1282" y="1453"/>
                    </a:lnTo>
                    <a:cubicBezTo>
                      <a:pt x="1200" y="1248"/>
                      <a:pt x="1139" y="1108"/>
                      <a:pt x="1102" y="1037"/>
                    </a:cubicBezTo>
                    <a:lnTo>
                      <a:pt x="1102" y="1037"/>
                    </a:lnTo>
                    <a:cubicBezTo>
                      <a:pt x="1046" y="933"/>
                      <a:pt x="996" y="817"/>
                      <a:pt x="996" y="681"/>
                    </a:cubicBezTo>
                    <a:lnTo>
                      <a:pt x="996" y="681"/>
                    </a:lnTo>
                    <a:cubicBezTo>
                      <a:pt x="996" y="571"/>
                      <a:pt x="1024" y="464"/>
                      <a:pt x="1076" y="367"/>
                    </a:cubicBezTo>
                    <a:lnTo>
                      <a:pt x="1076" y="367"/>
                    </a:lnTo>
                    <a:cubicBezTo>
                      <a:pt x="1068" y="360"/>
                      <a:pt x="1058" y="354"/>
                      <a:pt x="1050" y="348"/>
                    </a:cubicBezTo>
                    <a:lnTo>
                      <a:pt x="1050" y="348"/>
                    </a:lnTo>
                    <a:cubicBezTo>
                      <a:pt x="1033" y="336"/>
                      <a:pt x="1017" y="327"/>
                      <a:pt x="1003" y="318"/>
                    </a:cubicBezTo>
                    <a:lnTo>
                      <a:pt x="1003" y="318"/>
                    </a:lnTo>
                    <a:cubicBezTo>
                      <a:pt x="969" y="298"/>
                      <a:pt x="935" y="279"/>
                      <a:pt x="904" y="264"/>
                    </a:cubicBezTo>
                    <a:lnTo>
                      <a:pt x="904" y="264"/>
                    </a:lnTo>
                    <a:cubicBezTo>
                      <a:pt x="869" y="248"/>
                      <a:pt x="834" y="233"/>
                      <a:pt x="799" y="221"/>
                    </a:cubicBezTo>
                    <a:lnTo>
                      <a:pt x="799" y="221"/>
                    </a:lnTo>
                    <a:cubicBezTo>
                      <a:pt x="764" y="208"/>
                      <a:pt x="727" y="198"/>
                      <a:pt x="691" y="190"/>
                    </a:cubicBezTo>
                    <a:lnTo>
                      <a:pt x="691" y="190"/>
                    </a:lnTo>
                    <a:cubicBezTo>
                      <a:pt x="659" y="182"/>
                      <a:pt x="623" y="177"/>
                      <a:pt x="582" y="173"/>
                    </a:cubicBezTo>
                    <a:lnTo>
                      <a:pt x="582" y="173"/>
                    </a:lnTo>
                    <a:cubicBezTo>
                      <a:pt x="546" y="170"/>
                      <a:pt x="509" y="169"/>
                      <a:pt x="472" y="171"/>
                    </a:cubicBezTo>
                    <a:lnTo>
                      <a:pt x="472" y="171"/>
                    </a:lnTo>
                    <a:cubicBezTo>
                      <a:pt x="439" y="172"/>
                      <a:pt x="403" y="177"/>
                      <a:pt x="365" y="185"/>
                    </a:cubicBezTo>
                    <a:lnTo>
                      <a:pt x="337" y="191"/>
                    </a:lnTo>
                    <a:lnTo>
                      <a:pt x="299" y="202"/>
                    </a:lnTo>
                    <a:lnTo>
                      <a:pt x="276" y="210"/>
                    </a:lnTo>
                    <a:lnTo>
                      <a:pt x="276" y="210"/>
                    </a:lnTo>
                    <a:cubicBezTo>
                      <a:pt x="274" y="211"/>
                      <a:pt x="273" y="212"/>
                      <a:pt x="271" y="213"/>
                    </a:cubicBezTo>
                    <a:lnTo>
                      <a:pt x="271" y="213"/>
                    </a:lnTo>
                    <a:cubicBezTo>
                      <a:pt x="269" y="214"/>
                      <a:pt x="268" y="214"/>
                      <a:pt x="266" y="215"/>
                    </a:cubicBezTo>
                    <a:lnTo>
                      <a:pt x="266" y="215"/>
                    </a:lnTo>
                    <a:cubicBezTo>
                      <a:pt x="211" y="241"/>
                      <a:pt x="173" y="288"/>
                      <a:pt x="162" y="345"/>
                    </a:cubicBezTo>
                    <a:lnTo>
                      <a:pt x="162" y="345"/>
                    </a:lnTo>
                    <a:cubicBezTo>
                      <a:pt x="151" y="400"/>
                      <a:pt x="162" y="464"/>
                      <a:pt x="193" y="520"/>
                    </a:cubicBezTo>
                    <a:lnTo>
                      <a:pt x="193" y="520"/>
                    </a:lnTo>
                    <a:cubicBezTo>
                      <a:pt x="215" y="559"/>
                      <a:pt x="263" y="601"/>
                      <a:pt x="327" y="635"/>
                    </a:cubicBezTo>
                    <a:lnTo>
                      <a:pt x="327" y="635"/>
                    </a:lnTo>
                    <a:cubicBezTo>
                      <a:pt x="413" y="681"/>
                      <a:pt x="593" y="705"/>
                      <a:pt x="595" y="706"/>
                    </a:cubicBezTo>
                    <a:lnTo>
                      <a:pt x="595" y="706"/>
                    </a:lnTo>
                    <a:cubicBezTo>
                      <a:pt x="610" y="709"/>
                      <a:pt x="620" y="715"/>
                      <a:pt x="626" y="725"/>
                    </a:cubicBezTo>
                    <a:lnTo>
                      <a:pt x="626" y="725"/>
                    </a:lnTo>
                    <a:cubicBezTo>
                      <a:pt x="637" y="746"/>
                      <a:pt x="624" y="779"/>
                      <a:pt x="607" y="817"/>
                    </a:cubicBezTo>
                    <a:lnTo>
                      <a:pt x="607" y="817"/>
                    </a:lnTo>
                    <a:cubicBezTo>
                      <a:pt x="602" y="831"/>
                      <a:pt x="596" y="844"/>
                      <a:pt x="591" y="857"/>
                    </a:cubicBezTo>
                    <a:lnTo>
                      <a:pt x="591" y="857"/>
                    </a:lnTo>
                    <a:cubicBezTo>
                      <a:pt x="576" y="900"/>
                      <a:pt x="536" y="1015"/>
                      <a:pt x="468" y="999"/>
                    </a:cubicBezTo>
                    <a:lnTo>
                      <a:pt x="468" y="999"/>
                    </a:lnTo>
                    <a:cubicBezTo>
                      <a:pt x="463" y="998"/>
                      <a:pt x="458" y="997"/>
                      <a:pt x="453" y="994"/>
                    </a:cubicBezTo>
                    <a:lnTo>
                      <a:pt x="453" y="994"/>
                    </a:lnTo>
                    <a:cubicBezTo>
                      <a:pt x="407" y="976"/>
                      <a:pt x="232" y="840"/>
                      <a:pt x="202" y="814"/>
                    </a:cubicBezTo>
                    <a:lnTo>
                      <a:pt x="202" y="814"/>
                    </a:lnTo>
                    <a:cubicBezTo>
                      <a:pt x="129" y="752"/>
                      <a:pt x="72" y="675"/>
                      <a:pt x="38" y="589"/>
                    </a:cubicBezTo>
                    <a:lnTo>
                      <a:pt x="38" y="589"/>
                    </a:lnTo>
                    <a:cubicBezTo>
                      <a:pt x="19" y="544"/>
                      <a:pt x="8" y="498"/>
                      <a:pt x="4" y="452"/>
                    </a:cubicBezTo>
                    <a:lnTo>
                      <a:pt x="4" y="452"/>
                    </a:lnTo>
                    <a:cubicBezTo>
                      <a:pt x="0" y="401"/>
                      <a:pt x="5" y="352"/>
                      <a:pt x="18" y="307"/>
                    </a:cubicBezTo>
                    <a:lnTo>
                      <a:pt x="18" y="307"/>
                    </a:lnTo>
                    <a:cubicBezTo>
                      <a:pt x="33" y="258"/>
                      <a:pt x="58" y="214"/>
                      <a:pt x="92" y="177"/>
                    </a:cubicBezTo>
                    <a:lnTo>
                      <a:pt x="92" y="177"/>
                    </a:lnTo>
                    <a:cubicBezTo>
                      <a:pt x="125" y="141"/>
                      <a:pt x="168" y="113"/>
                      <a:pt x="214" y="95"/>
                    </a:cubicBezTo>
                    <a:lnTo>
                      <a:pt x="220" y="92"/>
                    </a:lnTo>
                    <a:lnTo>
                      <a:pt x="220" y="92"/>
                    </a:lnTo>
                    <a:cubicBezTo>
                      <a:pt x="223" y="91"/>
                      <a:pt x="227" y="90"/>
                      <a:pt x="230" y="88"/>
                    </a:cubicBezTo>
                    <a:lnTo>
                      <a:pt x="264" y="78"/>
                    </a:lnTo>
                    <a:lnTo>
                      <a:pt x="310" y="68"/>
                    </a:lnTo>
                    <a:lnTo>
                      <a:pt x="343" y="63"/>
                    </a:lnTo>
                    <a:lnTo>
                      <a:pt x="343" y="63"/>
                    </a:lnTo>
                    <a:cubicBezTo>
                      <a:pt x="389" y="56"/>
                      <a:pt x="430" y="54"/>
                      <a:pt x="469" y="54"/>
                    </a:cubicBezTo>
                    <a:lnTo>
                      <a:pt x="469" y="54"/>
                    </a:lnTo>
                    <a:cubicBezTo>
                      <a:pt x="547" y="54"/>
                      <a:pt x="631" y="64"/>
                      <a:pt x="717" y="87"/>
                    </a:cubicBezTo>
                    <a:lnTo>
                      <a:pt x="717" y="87"/>
                    </a:lnTo>
                    <a:cubicBezTo>
                      <a:pt x="755" y="97"/>
                      <a:pt x="795" y="111"/>
                      <a:pt x="834" y="125"/>
                    </a:cubicBezTo>
                    <a:lnTo>
                      <a:pt x="834" y="125"/>
                    </a:lnTo>
                    <a:cubicBezTo>
                      <a:pt x="871" y="140"/>
                      <a:pt x="909" y="156"/>
                      <a:pt x="947" y="175"/>
                    </a:cubicBezTo>
                    <a:lnTo>
                      <a:pt x="947" y="175"/>
                    </a:lnTo>
                    <a:cubicBezTo>
                      <a:pt x="984" y="192"/>
                      <a:pt x="1020" y="213"/>
                      <a:pt x="1053" y="234"/>
                    </a:cubicBezTo>
                    <a:lnTo>
                      <a:pt x="1053" y="234"/>
                    </a:lnTo>
                    <a:cubicBezTo>
                      <a:pt x="1070" y="243"/>
                      <a:pt x="1087" y="254"/>
                      <a:pt x="1106" y="266"/>
                    </a:cubicBezTo>
                    <a:lnTo>
                      <a:pt x="1106" y="266"/>
                    </a:lnTo>
                    <a:cubicBezTo>
                      <a:pt x="1114" y="272"/>
                      <a:pt x="1122" y="278"/>
                      <a:pt x="1130" y="284"/>
                    </a:cubicBezTo>
                    <a:lnTo>
                      <a:pt x="1130" y="284"/>
                    </a:lnTo>
                    <a:cubicBezTo>
                      <a:pt x="1265" y="107"/>
                      <a:pt x="1479" y="0"/>
                      <a:pt x="1709" y="0"/>
                    </a:cubicBezTo>
                    <a:lnTo>
                      <a:pt x="1709" y="0"/>
                    </a:lnTo>
                    <a:cubicBezTo>
                      <a:pt x="1937" y="0"/>
                      <a:pt x="2153" y="106"/>
                      <a:pt x="2288" y="283"/>
                    </a:cubicBezTo>
                    <a:lnTo>
                      <a:pt x="2288" y="283"/>
                    </a:lnTo>
                    <a:cubicBezTo>
                      <a:pt x="2295" y="277"/>
                      <a:pt x="2303" y="272"/>
                      <a:pt x="2311" y="266"/>
                    </a:cubicBezTo>
                    <a:lnTo>
                      <a:pt x="2311" y="266"/>
                    </a:lnTo>
                    <a:cubicBezTo>
                      <a:pt x="2329" y="254"/>
                      <a:pt x="2346" y="243"/>
                      <a:pt x="2362" y="234"/>
                    </a:cubicBezTo>
                    <a:lnTo>
                      <a:pt x="2362" y="234"/>
                    </a:lnTo>
                    <a:cubicBezTo>
                      <a:pt x="2396" y="213"/>
                      <a:pt x="2432" y="192"/>
                      <a:pt x="2470" y="175"/>
                    </a:cubicBezTo>
                    <a:lnTo>
                      <a:pt x="2470" y="175"/>
                    </a:lnTo>
                    <a:cubicBezTo>
                      <a:pt x="2507" y="156"/>
                      <a:pt x="2545" y="140"/>
                      <a:pt x="2582" y="125"/>
                    </a:cubicBezTo>
                    <a:lnTo>
                      <a:pt x="2582" y="125"/>
                    </a:lnTo>
                    <a:cubicBezTo>
                      <a:pt x="2621" y="111"/>
                      <a:pt x="2660" y="97"/>
                      <a:pt x="2699" y="87"/>
                    </a:cubicBezTo>
                    <a:lnTo>
                      <a:pt x="2699" y="87"/>
                    </a:lnTo>
                    <a:cubicBezTo>
                      <a:pt x="2785" y="64"/>
                      <a:pt x="2869" y="54"/>
                      <a:pt x="2947" y="54"/>
                    </a:cubicBezTo>
                    <a:lnTo>
                      <a:pt x="2947" y="54"/>
                    </a:lnTo>
                    <a:cubicBezTo>
                      <a:pt x="2986" y="54"/>
                      <a:pt x="3027" y="56"/>
                      <a:pt x="3073" y="63"/>
                    </a:cubicBezTo>
                    <a:lnTo>
                      <a:pt x="3104" y="68"/>
                    </a:lnTo>
                    <a:lnTo>
                      <a:pt x="3151" y="78"/>
                    </a:lnTo>
                    <a:lnTo>
                      <a:pt x="3185" y="88"/>
                    </a:lnTo>
                    <a:lnTo>
                      <a:pt x="3185" y="88"/>
                    </a:lnTo>
                    <a:cubicBezTo>
                      <a:pt x="3189" y="90"/>
                      <a:pt x="3193" y="91"/>
                      <a:pt x="3196" y="92"/>
                    </a:cubicBezTo>
                    <a:lnTo>
                      <a:pt x="3201" y="95"/>
                    </a:lnTo>
                    <a:lnTo>
                      <a:pt x="3201" y="95"/>
                    </a:lnTo>
                    <a:cubicBezTo>
                      <a:pt x="3248" y="113"/>
                      <a:pt x="3290" y="141"/>
                      <a:pt x="3324" y="177"/>
                    </a:cubicBezTo>
                    <a:lnTo>
                      <a:pt x="3324" y="177"/>
                    </a:lnTo>
                    <a:cubicBezTo>
                      <a:pt x="3357" y="214"/>
                      <a:pt x="3383" y="258"/>
                      <a:pt x="3398" y="307"/>
                    </a:cubicBezTo>
                    <a:lnTo>
                      <a:pt x="3398" y="307"/>
                    </a:lnTo>
                    <a:cubicBezTo>
                      <a:pt x="3411" y="352"/>
                      <a:pt x="3415" y="401"/>
                      <a:pt x="3411" y="452"/>
                    </a:cubicBezTo>
                    <a:lnTo>
                      <a:pt x="3411" y="452"/>
                    </a:lnTo>
                    <a:cubicBezTo>
                      <a:pt x="3407" y="498"/>
                      <a:pt x="3396" y="544"/>
                      <a:pt x="3378" y="589"/>
                    </a:cubicBezTo>
                    <a:lnTo>
                      <a:pt x="3378" y="589"/>
                    </a:lnTo>
                    <a:cubicBezTo>
                      <a:pt x="3344" y="675"/>
                      <a:pt x="3287" y="752"/>
                      <a:pt x="3214" y="814"/>
                    </a:cubicBezTo>
                    <a:lnTo>
                      <a:pt x="3214" y="814"/>
                    </a:lnTo>
                    <a:cubicBezTo>
                      <a:pt x="3183" y="840"/>
                      <a:pt x="3008" y="976"/>
                      <a:pt x="2963" y="994"/>
                    </a:cubicBezTo>
                    <a:lnTo>
                      <a:pt x="2963" y="994"/>
                    </a:lnTo>
                    <a:cubicBezTo>
                      <a:pt x="2958" y="997"/>
                      <a:pt x="2953" y="998"/>
                      <a:pt x="2948" y="999"/>
                    </a:cubicBezTo>
                    <a:lnTo>
                      <a:pt x="2948" y="999"/>
                    </a:lnTo>
                    <a:cubicBezTo>
                      <a:pt x="2880" y="1015"/>
                      <a:pt x="2840" y="900"/>
                      <a:pt x="2825" y="857"/>
                    </a:cubicBezTo>
                    <a:lnTo>
                      <a:pt x="2825" y="857"/>
                    </a:lnTo>
                    <a:cubicBezTo>
                      <a:pt x="2820" y="844"/>
                      <a:pt x="2814" y="831"/>
                      <a:pt x="2809" y="817"/>
                    </a:cubicBezTo>
                    <a:lnTo>
                      <a:pt x="2809" y="817"/>
                    </a:lnTo>
                    <a:cubicBezTo>
                      <a:pt x="2792" y="779"/>
                      <a:pt x="2778" y="746"/>
                      <a:pt x="2790" y="725"/>
                    </a:cubicBezTo>
                    <a:lnTo>
                      <a:pt x="2790" y="725"/>
                    </a:lnTo>
                    <a:cubicBezTo>
                      <a:pt x="2796" y="715"/>
                      <a:pt x="2806" y="709"/>
                      <a:pt x="2821" y="706"/>
                    </a:cubicBezTo>
                    <a:lnTo>
                      <a:pt x="2821" y="706"/>
                    </a:lnTo>
                    <a:cubicBezTo>
                      <a:pt x="2822" y="705"/>
                      <a:pt x="3002" y="681"/>
                      <a:pt x="3089" y="635"/>
                    </a:cubicBezTo>
                    <a:lnTo>
                      <a:pt x="3089" y="635"/>
                    </a:lnTo>
                    <a:cubicBezTo>
                      <a:pt x="3152" y="601"/>
                      <a:pt x="3201" y="559"/>
                      <a:pt x="3223" y="520"/>
                    </a:cubicBezTo>
                    <a:lnTo>
                      <a:pt x="3223" y="520"/>
                    </a:lnTo>
                    <a:cubicBezTo>
                      <a:pt x="3253" y="464"/>
                      <a:pt x="3265" y="400"/>
                      <a:pt x="3253" y="345"/>
                    </a:cubicBezTo>
                    <a:lnTo>
                      <a:pt x="3253" y="345"/>
                    </a:lnTo>
                    <a:cubicBezTo>
                      <a:pt x="3243" y="288"/>
                      <a:pt x="3205" y="241"/>
                      <a:pt x="3149" y="215"/>
                    </a:cubicBezTo>
                    <a:lnTo>
                      <a:pt x="3149" y="215"/>
                    </a:lnTo>
                    <a:cubicBezTo>
                      <a:pt x="3148" y="214"/>
                      <a:pt x="3146" y="214"/>
                      <a:pt x="3145" y="213"/>
                    </a:cubicBezTo>
                    <a:lnTo>
                      <a:pt x="3145" y="213"/>
                    </a:lnTo>
                    <a:cubicBezTo>
                      <a:pt x="3143" y="212"/>
                      <a:pt x="3142" y="211"/>
                      <a:pt x="3139" y="210"/>
                    </a:cubicBezTo>
                    <a:lnTo>
                      <a:pt x="3116" y="202"/>
                    </a:lnTo>
                    <a:lnTo>
                      <a:pt x="3078" y="191"/>
                    </a:lnTo>
                    <a:lnTo>
                      <a:pt x="3051" y="185"/>
                    </a:lnTo>
                    <a:lnTo>
                      <a:pt x="3051" y="185"/>
                    </a:lnTo>
                    <a:cubicBezTo>
                      <a:pt x="3012" y="177"/>
                      <a:pt x="2977" y="172"/>
                      <a:pt x="2944" y="171"/>
                    </a:cubicBezTo>
                    <a:lnTo>
                      <a:pt x="2944" y="171"/>
                    </a:lnTo>
                    <a:cubicBezTo>
                      <a:pt x="2907" y="169"/>
                      <a:pt x="2870" y="170"/>
                      <a:pt x="2834" y="173"/>
                    </a:cubicBezTo>
                    <a:lnTo>
                      <a:pt x="2834" y="173"/>
                    </a:lnTo>
                    <a:cubicBezTo>
                      <a:pt x="2793" y="177"/>
                      <a:pt x="2757" y="182"/>
                      <a:pt x="2725" y="190"/>
                    </a:cubicBezTo>
                    <a:lnTo>
                      <a:pt x="2725" y="190"/>
                    </a:lnTo>
                    <a:cubicBezTo>
                      <a:pt x="2689" y="198"/>
                      <a:pt x="2652" y="208"/>
                      <a:pt x="2617" y="221"/>
                    </a:cubicBezTo>
                    <a:lnTo>
                      <a:pt x="2617" y="221"/>
                    </a:lnTo>
                    <a:cubicBezTo>
                      <a:pt x="2582" y="233"/>
                      <a:pt x="2547" y="248"/>
                      <a:pt x="2513" y="264"/>
                    </a:cubicBezTo>
                    <a:lnTo>
                      <a:pt x="2513" y="264"/>
                    </a:lnTo>
                    <a:cubicBezTo>
                      <a:pt x="2480" y="279"/>
                      <a:pt x="2447" y="298"/>
                      <a:pt x="2413" y="318"/>
                    </a:cubicBezTo>
                    <a:lnTo>
                      <a:pt x="2413" y="318"/>
                    </a:lnTo>
                    <a:cubicBezTo>
                      <a:pt x="2398" y="327"/>
                      <a:pt x="2383" y="336"/>
                      <a:pt x="2366" y="348"/>
                    </a:cubicBezTo>
                    <a:lnTo>
                      <a:pt x="2366" y="348"/>
                    </a:lnTo>
                    <a:cubicBezTo>
                      <a:pt x="2358" y="353"/>
                      <a:pt x="2350" y="359"/>
                      <a:pt x="2342" y="365"/>
                    </a:cubicBezTo>
                    <a:lnTo>
                      <a:pt x="2342" y="365"/>
                    </a:lnTo>
                    <a:cubicBezTo>
                      <a:pt x="2395" y="462"/>
                      <a:pt x="2423" y="571"/>
                      <a:pt x="2423" y="681"/>
                    </a:cubicBezTo>
                    <a:lnTo>
                      <a:pt x="2423" y="681"/>
                    </a:lnTo>
                    <a:cubicBezTo>
                      <a:pt x="2423" y="816"/>
                      <a:pt x="2372" y="933"/>
                      <a:pt x="2316" y="1038"/>
                    </a:cubicBezTo>
                    <a:lnTo>
                      <a:pt x="2316" y="1038"/>
                    </a:lnTo>
                    <a:cubicBezTo>
                      <a:pt x="2278" y="1109"/>
                      <a:pt x="2218" y="1249"/>
                      <a:pt x="2137" y="1453"/>
                    </a:cubicBezTo>
                    <a:lnTo>
                      <a:pt x="2137" y="1453"/>
                    </a:lnTo>
                    <a:cubicBezTo>
                      <a:pt x="2046" y="1683"/>
                      <a:pt x="1992" y="1924"/>
                      <a:pt x="1978" y="2170"/>
                    </a:cubicBezTo>
                    <a:lnTo>
                      <a:pt x="1978" y="2170"/>
                    </a:lnTo>
                    <a:cubicBezTo>
                      <a:pt x="1974" y="2227"/>
                      <a:pt x="1952" y="2282"/>
                      <a:pt x="1913" y="2325"/>
                    </a:cubicBezTo>
                    <a:lnTo>
                      <a:pt x="1913" y="2325"/>
                    </a:lnTo>
                    <a:cubicBezTo>
                      <a:pt x="1865" y="2378"/>
                      <a:pt x="1796" y="2409"/>
                      <a:pt x="1724" y="24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40">
                <a:extLst>
                  <a:ext uri="{FF2B5EF4-FFF2-40B4-BE49-F238E27FC236}">
                    <a16:creationId xmlns:a16="http://schemas.microsoft.com/office/drawing/2014/main" id="{2E405BE6-8823-44D7-A314-FD4C524F4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3263" y="7104663"/>
                <a:ext cx="562468" cy="215414"/>
              </a:xfrm>
              <a:custGeom>
                <a:avLst/>
                <a:gdLst>
                  <a:gd name="T0" fmla="*/ 283 w 623"/>
                  <a:gd name="T1" fmla="*/ 135 h 238"/>
                  <a:gd name="T2" fmla="*/ 283 w 623"/>
                  <a:gd name="T3" fmla="*/ 135 h 238"/>
                  <a:gd name="T4" fmla="*/ 176 w 623"/>
                  <a:gd name="T5" fmla="*/ 21 h 238"/>
                  <a:gd name="T6" fmla="*/ 176 w 623"/>
                  <a:gd name="T7" fmla="*/ 21 h 238"/>
                  <a:gd name="T8" fmla="*/ 15 w 623"/>
                  <a:gd name="T9" fmla="*/ 84 h 238"/>
                  <a:gd name="T10" fmla="*/ 15 w 623"/>
                  <a:gd name="T11" fmla="*/ 84 h 238"/>
                  <a:gd name="T12" fmla="*/ 120 w 623"/>
                  <a:gd name="T13" fmla="*/ 221 h 238"/>
                  <a:gd name="T14" fmla="*/ 120 w 623"/>
                  <a:gd name="T15" fmla="*/ 221 h 238"/>
                  <a:gd name="T16" fmla="*/ 263 w 623"/>
                  <a:gd name="T17" fmla="*/ 190 h 238"/>
                  <a:gd name="T18" fmla="*/ 263 w 623"/>
                  <a:gd name="T19" fmla="*/ 190 h 238"/>
                  <a:gd name="T20" fmla="*/ 400 w 623"/>
                  <a:gd name="T21" fmla="*/ 216 h 238"/>
                  <a:gd name="T22" fmla="*/ 400 w 623"/>
                  <a:gd name="T23" fmla="*/ 216 h 238"/>
                  <a:gd name="T24" fmla="*/ 622 w 623"/>
                  <a:gd name="T25" fmla="*/ 132 h 238"/>
                  <a:gd name="T26" fmla="*/ 622 w 623"/>
                  <a:gd name="T27" fmla="*/ 132 h 238"/>
                  <a:gd name="T28" fmla="*/ 602 w 623"/>
                  <a:gd name="T29" fmla="*/ 70 h 238"/>
                  <a:gd name="T30" fmla="*/ 602 w 623"/>
                  <a:gd name="T31" fmla="*/ 70 h 238"/>
                  <a:gd name="T32" fmla="*/ 283 w 623"/>
                  <a:gd name="T33" fmla="*/ 1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3" h="238">
                    <a:moveTo>
                      <a:pt x="283" y="135"/>
                    </a:moveTo>
                    <a:lnTo>
                      <a:pt x="283" y="135"/>
                    </a:lnTo>
                    <a:cubicBezTo>
                      <a:pt x="283" y="86"/>
                      <a:pt x="239" y="38"/>
                      <a:pt x="176" y="21"/>
                    </a:cubicBezTo>
                    <a:lnTo>
                      <a:pt x="176" y="21"/>
                    </a:lnTo>
                    <a:cubicBezTo>
                      <a:pt x="103" y="0"/>
                      <a:pt x="31" y="29"/>
                      <a:pt x="15" y="84"/>
                    </a:cubicBezTo>
                    <a:lnTo>
                      <a:pt x="15" y="84"/>
                    </a:lnTo>
                    <a:cubicBezTo>
                      <a:pt x="0" y="139"/>
                      <a:pt x="47" y="201"/>
                      <a:pt x="120" y="221"/>
                    </a:cubicBezTo>
                    <a:lnTo>
                      <a:pt x="120" y="221"/>
                    </a:lnTo>
                    <a:cubicBezTo>
                      <a:pt x="177" y="237"/>
                      <a:pt x="233" y="223"/>
                      <a:pt x="263" y="190"/>
                    </a:cubicBezTo>
                    <a:lnTo>
                      <a:pt x="263" y="190"/>
                    </a:lnTo>
                    <a:cubicBezTo>
                      <a:pt x="287" y="200"/>
                      <a:pt x="338" y="216"/>
                      <a:pt x="400" y="216"/>
                    </a:cubicBezTo>
                    <a:lnTo>
                      <a:pt x="400" y="216"/>
                    </a:lnTo>
                    <a:cubicBezTo>
                      <a:pt x="467" y="216"/>
                      <a:pt x="546" y="197"/>
                      <a:pt x="622" y="132"/>
                    </a:cubicBezTo>
                    <a:lnTo>
                      <a:pt x="622" y="132"/>
                    </a:lnTo>
                    <a:cubicBezTo>
                      <a:pt x="614" y="112"/>
                      <a:pt x="608" y="92"/>
                      <a:pt x="602" y="70"/>
                    </a:cubicBezTo>
                    <a:lnTo>
                      <a:pt x="602" y="70"/>
                    </a:lnTo>
                    <a:cubicBezTo>
                      <a:pt x="472" y="202"/>
                      <a:pt x="322" y="152"/>
                      <a:pt x="283" y="1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41">
                <a:extLst>
                  <a:ext uri="{FF2B5EF4-FFF2-40B4-BE49-F238E27FC236}">
                    <a16:creationId xmlns:a16="http://schemas.microsoft.com/office/drawing/2014/main" id="{4B4656E0-CB90-4467-9E03-6CB8806E7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3263" y="7092694"/>
                <a:ext cx="574436" cy="223392"/>
              </a:xfrm>
              <a:custGeom>
                <a:avLst/>
                <a:gdLst>
                  <a:gd name="T0" fmla="*/ 131 w 636"/>
                  <a:gd name="T1" fmla="*/ 35 h 249"/>
                  <a:gd name="T2" fmla="*/ 131 w 636"/>
                  <a:gd name="T3" fmla="*/ 35 h 249"/>
                  <a:gd name="T4" fmla="*/ 28 w 636"/>
                  <a:gd name="T5" fmla="*/ 97 h 249"/>
                  <a:gd name="T6" fmla="*/ 28 w 636"/>
                  <a:gd name="T7" fmla="*/ 97 h 249"/>
                  <a:gd name="T8" fmla="*/ 45 w 636"/>
                  <a:gd name="T9" fmla="*/ 171 h 249"/>
                  <a:gd name="T10" fmla="*/ 45 w 636"/>
                  <a:gd name="T11" fmla="*/ 171 h 249"/>
                  <a:gd name="T12" fmla="*/ 126 w 636"/>
                  <a:gd name="T13" fmla="*/ 223 h 249"/>
                  <a:gd name="T14" fmla="*/ 126 w 636"/>
                  <a:gd name="T15" fmla="*/ 223 h 249"/>
                  <a:gd name="T16" fmla="*/ 258 w 636"/>
                  <a:gd name="T17" fmla="*/ 194 h 249"/>
                  <a:gd name="T18" fmla="*/ 258 w 636"/>
                  <a:gd name="T19" fmla="*/ 194 h 249"/>
                  <a:gd name="T20" fmla="*/ 269 w 636"/>
                  <a:gd name="T21" fmla="*/ 192 h 249"/>
                  <a:gd name="T22" fmla="*/ 269 w 636"/>
                  <a:gd name="T23" fmla="*/ 192 h 249"/>
                  <a:gd name="T24" fmla="*/ 403 w 636"/>
                  <a:gd name="T25" fmla="*/ 217 h 249"/>
                  <a:gd name="T26" fmla="*/ 403 w 636"/>
                  <a:gd name="T27" fmla="*/ 217 h 249"/>
                  <a:gd name="T28" fmla="*/ 613 w 636"/>
                  <a:gd name="T29" fmla="*/ 140 h 249"/>
                  <a:gd name="T30" fmla="*/ 613 w 636"/>
                  <a:gd name="T31" fmla="*/ 140 h 249"/>
                  <a:gd name="T32" fmla="*/ 600 w 636"/>
                  <a:gd name="T33" fmla="*/ 100 h 249"/>
                  <a:gd name="T34" fmla="*/ 600 w 636"/>
                  <a:gd name="T35" fmla="*/ 100 h 249"/>
                  <a:gd name="T36" fmla="*/ 283 w 636"/>
                  <a:gd name="T37" fmla="*/ 155 h 249"/>
                  <a:gd name="T38" fmla="*/ 283 w 636"/>
                  <a:gd name="T39" fmla="*/ 155 h 249"/>
                  <a:gd name="T40" fmla="*/ 276 w 636"/>
                  <a:gd name="T41" fmla="*/ 146 h 249"/>
                  <a:gd name="T42" fmla="*/ 276 w 636"/>
                  <a:gd name="T43" fmla="*/ 146 h 249"/>
                  <a:gd name="T44" fmla="*/ 177 w 636"/>
                  <a:gd name="T45" fmla="*/ 41 h 249"/>
                  <a:gd name="T46" fmla="*/ 177 w 636"/>
                  <a:gd name="T47" fmla="*/ 41 h 249"/>
                  <a:gd name="T48" fmla="*/ 131 w 636"/>
                  <a:gd name="T49" fmla="*/ 35 h 249"/>
                  <a:gd name="T50" fmla="*/ 170 w 636"/>
                  <a:gd name="T51" fmla="*/ 248 h 249"/>
                  <a:gd name="T52" fmla="*/ 170 w 636"/>
                  <a:gd name="T53" fmla="*/ 248 h 249"/>
                  <a:gd name="T54" fmla="*/ 120 w 636"/>
                  <a:gd name="T55" fmla="*/ 241 h 249"/>
                  <a:gd name="T56" fmla="*/ 120 w 636"/>
                  <a:gd name="T57" fmla="*/ 241 h 249"/>
                  <a:gd name="T58" fmla="*/ 30 w 636"/>
                  <a:gd name="T59" fmla="*/ 182 h 249"/>
                  <a:gd name="T60" fmla="*/ 30 w 636"/>
                  <a:gd name="T61" fmla="*/ 182 h 249"/>
                  <a:gd name="T62" fmla="*/ 9 w 636"/>
                  <a:gd name="T63" fmla="*/ 92 h 249"/>
                  <a:gd name="T64" fmla="*/ 9 w 636"/>
                  <a:gd name="T65" fmla="*/ 92 h 249"/>
                  <a:gd name="T66" fmla="*/ 181 w 636"/>
                  <a:gd name="T67" fmla="*/ 22 h 249"/>
                  <a:gd name="T68" fmla="*/ 181 w 636"/>
                  <a:gd name="T69" fmla="*/ 22 h 249"/>
                  <a:gd name="T70" fmla="*/ 295 w 636"/>
                  <a:gd name="T71" fmla="*/ 140 h 249"/>
                  <a:gd name="T72" fmla="*/ 295 w 636"/>
                  <a:gd name="T73" fmla="*/ 140 h 249"/>
                  <a:gd name="T74" fmla="*/ 598 w 636"/>
                  <a:gd name="T75" fmla="*/ 75 h 249"/>
                  <a:gd name="T76" fmla="*/ 598 w 636"/>
                  <a:gd name="T77" fmla="*/ 75 h 249"/>
                  <a:gd name="T78" fmla="*/ 608 w 636"/>
                  <a:gd name="T79" fmla="*/ 72 h 249"/>
                  <a:gd name="T80" fmla="*/ 608 w 636"/>
                  <a:gd name="T81" fmla="*/ 72 h 249"/>
                  <a:gd name="T82" fmla="*/ 615 w 636"/>
                  <a:gd name="T83" fmla="*/ 79 h 249"/>
                  <a:gd name="T84" fmla="*/ 615 w 636"/>
                  <a:gd name="T85" fmla="*/ 79 h 249"/>
                  <a:gd name="T86" fmla="*/ 634 w 636"/>
                  <a:gd name="T87" fmla="*/ 140 h 249"/>
                  <a:gd name="T88" fmla="*/ 634 w 636"/>
                  <a:gd name="T89" fmla="*/ 140 h 249"/>
                  <a:gd name="T90" fmla="*/ 630 w 636"/>
                  <a:gd name="T91" fmla="*/ 151 h 249"/>
                  <a:gd name="T92" fmla="*/ 630 w 636"/>
                  <a:gd name="T93" fmla="*/ 151 h 249"/>
                  <a:gd name="T94" fmla="*/ 403 w 636"/>
                  <a:gd name="T95" fmla="*/ 237 h 249"/>
                  <a:gd name="T96" fmla="*/ 403 w 636"/>
                  <a:gd name="T97" fmla="*/ 237 h 249"/>
                  <a:gd name="T98" fmla="*/ 268 w 636"/>
                  <a:gd name="T99" fmla="*/ 213 h 249"/>
                  <a:gd name="T100" fmla="*/ 268 w 636"/>
                  <a:gd name="T101" fmla="*/ 213 h 249"/>
                  <a:gd name="T102" fmla="*/ 170 w 636"/>
                  <a:gd name="T103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36" h="249">
                    <a:moveTo>
                      <a:pt x="131" y="35"/>
                    </a:moveTo>
                    <a:lnTo>
                      <a:pt x="131" y="35"/>
                    </a:lnTo>
                    <a:cubicBezTo>
                      <a:pt x="81" y="35"/>
                      <a:pt x="39" y="58"/>
                      <a:pt x="28" y="97"/>
                    </a:cubicBezTo>
                    <a:lnTo>
                      <a:pt x="28" y="97"/>
                    </a:lnTo>
                    <a:cubicBezTo>
                      <a:pt x="22" y="122"/>
                      <a:pt x="28" y="148"/>
                      <a:pt x="45" y="171"/>
                    </a:cubicBezTo>
                    <a:lnTo>
                      <a:pt x="45" y="171"/>
                    </a:lnTo>
                    <a:cubicBezTo>
                      <a:pt x="64" y="195"/>
                      <a:pt x="92" y="213"/>
                      <a:pt x="126" y="223"/>
                    </a:cubicBezTo>
                    <a:lnTo>
                      <a:pt x="126" y="223"/>
                    </a:lnTo>
                    <a:cubicBezTo>
                      <a:pt x="177" y="237"/>
                      <a:pt x="230" y="226"/>
                      <a:pt x="258" y="194"/>
                    </a:cubicBezTo>
                    <a:lnTo>
                      <a:pt x="258" y="194"/>
                    </a:lnTo>
                    <a:cubicBezTo>
                      <a:pt x="261" y="192"/>
                      <a:pt x="265" y="190"/>
                      <a:pt x="269" y="192"/>
                    </a:cubicBezTo>
                    <a:lnTo>
                      <a:pt x="269" y="192"/>
                    </a:lnTo>
                    <a:cubicBezTo>
                      <a:pt x="293" y="202"/>
                      <a:pt x="343" y="217"/>
                      <a:pt x="403" y="217"/>
                    </a:cubicBezTo>
                    <a:lnTo>
                      <a:pt x="403" y="217"/>
                    </a:lnTo>
                    <a:cubicBezTo>
                      <a:pt x="481" y="217"/>
                      <a:pt x="551" y="192"/>
                      <a:pt x="613" y="140"/>
                    </a:cubicBezTo>
                    <a:lnTo>
                      <a:pt x="613" y="140"/>
                    </a:lnTo>
                    <a:cubicBezTo>
                      <a:pt x="608" y="127"/>
                      <a:pt x="604" y="113"/>
                      <a:pt x="600" y="100"/>
                    </a:cubicBezTo>
                    <a:lnTo>
                      <a:pt x="600" y="100"/>
                    </a:lnTo>
                    <a:cubicBezTo>
                      <a:pt x="469" y="220"/>
                      <a:pt x="325" y="173"/>
                      <a:pt x="283" y="155"/>
                    </a:cubicBezTo>
                    <a:lnTo>
                      <a:pt x="283" y="155"/>
                    </a:lnTo>
                    <a:cubicBezTo>
                      <a:pt x="279" y="154"/>
                      <a:pt x="277" y="150"/>
                      <a:pt x="276" y="146"/>
                    </a:cubicBezTo>
                    <a:lnTo>
                      <a:pt x="276" y="146"/>
                    </a:lnTo>
                    <a:cubicBezTo>
                      <a:pt x="276" y="101"/>
                      <a:pt x="234" y="57"/>
                      <a:pt x="177" y="41"/>
                    </a:cubicBezTo>
                    <a:lnTo>
                      <a:pt x="177" y="41"/>
                    </a:lnTo>
                    <a:cubicBezTo>
                      <a:pt x="162" y="36"/>
                      <a:pt x="146" y="35"/>
                      <a:pt x="131" y="35"/>
                    </a:cubicBezTo>
                    <a:close/>
                    <a:moveTo>
                      <a:pt x="170" y="248"/>
                    </a:moveTo>
                    <a:lnTo>
                      <a:pt x="170" y="248"/>
                    </a:lnTo>
                    <a:cubicBezTo>
                      <a:pt x="154" y="248"/>
                      <a:pt x="137" y="247"/>
                      <a:pt x="120" y="241"/>
                    </a:cubicBezTo>
                    <a:lnTo>
                      <a:pt x="120" y="241"/>
                    </a:lnTo>
                    <a:cubicBezTo>
                      <a:pt x="83" y="231"/>
                      <a:pt x="51" y="210"/>
                      <a:pt x="30" y="182"/>
                    </a:cubicBezTo>
                    <a:lnTo>
                      <a:pt x="30" y="182"/>
                    </a:lnTo>
                    <a:cubicBezTo>
                      <a:pt x="8" y="155"/>
                      <a:pt x="0" y="122"/>
                      <a:pt x="9" y="92"/>
                    </a:cubicBezTo>
                    <a:lnTo>
                      <a:pt x="9" y="92"/>
                    </a:lnTo>
                    <a:cubicBezTo>
                      <a:pt x="26" y="32"/>
                      <a:pt x="103" y="0"/>
                      <a:pt x="181" y="22"/>
                    </a:cubicBezTo>
                    <a:lnTo>
                      <a:pt x="181" y="22"/>
                    </a:lnTo>
                    <a:cubicBezTo>
                      <a:pt x="246" y="40"/>
                      <a:pt x="292" y="88"/>
                      <a:pt x="295" y="140"/>
                    </a:cubicBezTo>
                    <a:lnTo>
                      <a:pt x="295" y="140"/>
                    </a:lnTo>
                    <a:cubicBezTo>
                      <a:pt x="343" y="158"/>
                      <a:pt x="478" y="195"/>
                      <a:pt x="598" y="75"/>
                    </a:cubicBezTo>
                    <a:lnTo>
                      <a:pt x="598" y="75"/>
                    </a:lnTo>
                    <a:cubicBezTo>
                      <a:pt x="601" y="72"/>
                      <a:pt x="605" y="71"/>
                      <a:pt x="608" y="72"/>
                    </a:cubicBezTo>
                    <a:lnTo>
                      <a:pt x="608" y="72"/>
                    </a:lnTo>
                    <a:cubicBezTo>
                      <a:pt x="612" y="73"/>
                      <a:pt x="614" y="75"/>
                      <a:pt x="615" y="79"/>
                    </a:cubicBezTo>
                    <a:lnTo>
                      <a:pt x="615" y="79"/>
                    </a:lnTo>
                    <a:cubicBezTo>
                      <a:pt x="620" y="99"/>
                      <a:pt x="626" y="119"/>
                      <a:pt x="634" y="140"/>
                    </a:cubicBezTo>
                    <a:lnTo>
                      <a:pt x="634" y="140"/>
                    </a:lnTo>
                    <a:cubicBezTo>
                      <a:pt x="635" y="144"/>
                      <a:pt x="634" y="149"/>
                      <a:pt x="630" y="151"/>
                    </a:cubicBezTo>
                    <a:lnTo>
                      <a:pt x="630" y="151"/>
                    </a:lnTo>
                    <a:cubicBezTo>
                      <a:pt x="564" y="208"/>
                      <a:pt x="488" y="237"/>
                      <a:pt x="403" y="237"/>
                    </a:cubicBezTo>
                    <a:lnTo>
                      <a:pt x="403" y="237"/>
                    </a:lnTo>
                    <a:cubicBezTo>
                      <a:pt x="344" y="237"/>
                      <a:pt x="295" y="223"/>
                      <a:pt x="268" y="213"/>
                    </a:cubicBezTo>
                    <a:lnTo>
                      <a:pt x="268" y="213"/>
                    </a:lnTo>
                    <a:cubicBezTo>
                      <a:pt x="245" y="235"/>
                      <a:pt x="209" y="248"/>
                      <a:pt x="170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42">
                <a:extLst>
                  <a:ext uri="{FF2B5EF4-FFF2-40B4-BE49-F238E27FC236}">
                    <a16:creationId xmlns:a16="http://schemas.microsoft.com/office/drawing/2014/main" id="{89D08E57-91B6-4A52-B38D-225DA3057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4442" y="7104663"/>
                <a:ext cx="562468" cy="215414"/>
              </a:xfrm>
              <a:custGeom>
                <a:avLst/>
                <a:gdLst>
                  <a:gd name="T0" fmla="*/ 604 w 621"/>
                  <a:gd name="T1" fmla="*/ 84 h 238"/>
                  <a:gd name="T2" fmla="*/ 604 w 621"/>
                  <a:gd name="T3" fmla="*/ 84 h 238"/>
                  <a:gd name="T4" fmla="*/ 444 w 621"/>
                  <a:gd name="T5" fmla="*/ 21 h 238"/>
                  <a:gd name="T6" fmla="*/ 444 w 621"/>
                  <a:gd name="T7" fmla="*/ 21 h 238"/>
                  <a:gd name="T8" fmla="*/ 337 w 621"/>
                  <a:gd name="T9" fmla="*/ 135 h 238"/>
                  <a:gd name="T10" fmla="*/ 337 w 621"/>
                  <a:gd name="T11" fmla="*/ 135 h 238"/>
                  <a:gd name="T12" fmla="*/ 19 w 621"/>
                  <a:gd name="T13" fmla="*/ 72 h 238"/>
                  <a:gd name="T14" fmla="*/ 19 w 621"/>
                  <a:gd name="T15" fmla="*/ 72 h 238"/>
                  <a:gd name="T16" fmla="*/ 0 w 621"/>
                  <a:gd name="T17" fmla="*/ 134 h 238"/>
                  <a:gd name="T18" fmla="*/ 0 w 621"/>
                  <a:gd name="T19" fmla="*/ 134 h 238"/>
                  <a:gd name="T20" fmla="*/ 220 w 621"/>
                  <a:gd name="T21" fmla="*/ 216 h 238"/>
                  <a:gd name="T22" fmla="*/ 220 w 621"/>
                  <a:gd name="T23" fmla="*/ 216 h 238"/>
                  <a:gd name="T24" fmla="*/ 357 w 621"/>
                  <a:gd name="T25" fmla="*/ 190 h 238"/>
                  <a:gd name="T26" fmla="*/ 357 w 621"/>
                  <a:gd name="T27" fmla="*/ 190 h 238"/>
                  <a:gd name="T28" fmla="*/ 500 w 621"/>
                  <a:gd name="T29" fmla="*/ 221 h 238"/>
                  <a:gd name="T30" fmla="*/ 500 w 621"/>
                  <a:gd name="T31" fmla="*/ 221 h 238"/>
                  <a:gd name="T32" fmla="*/ 604 w 621"/>
                  <a:gd name="T33" fmla="*/ 8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1" h="238">
                    <a:moveTo>
                      <a:pt x="604" y="84"/>
                    </a:moveTo>
                    <a:lnTo>
                      <a:pt x="604" y="84"/>
                    </a:lnTo>
                    <a:cubicBezTo>
                      <a:pt x="589" y="29"/>
                      <a:pt x="517" y="0"/>
                      <a:pt x="444" y="21"/>
                    </a:cubicBezTo>
                    <a:lnTo>
                      <a:pt x="444" y="21"/>
                    </a:lnTo>
                    <a:cubicBezTo>
                      <a:pt x="381" y="38"/>
                      <a:pt x="337" y="86"/>
                      <a:pt x="337" y="135"/>
                    </a:cubicBezTo>
                    <a:lnTo>
                      <a:pt x="337" y="135"/>
                    </a:lnTo>
                    <a:cubicBezTo>
                      <a:pt x="297" y="152"/>
                      <a:pt x="150" y="201"/>
                      <a:pt x="19" y="72"/>
                    </a:cubicBezTo>
                    <a:lnTo>
                      <a:pt x="19" y="72"/>
                    </a:lnTo>
                    <a:cubicBezTo>
                      <a:pt x="15" y="93"/>
                      <a:pt x="8" y="114"/>
                      <a:pt x="0" y="134"/>
                    </a:cubicBezTo>
                    <a:lnTo>
                      <a:pt x="0" y="134"/>
                    </a:lnTo>
                    <a:cubicBezTo>
                      <a:pt x="75" y="197"/>
                      <a:pt x="154" y="216"/>
                      <a:pt x="220" y="216"/>
                    </a:cubicBezTo>
                    <a:lnTo>
                      <a:pt x="220" y="216"/>
                    </a:lnTo>
                    <a:cubicBezTo>
                      <a:pt x="282" y="216"/>
                      <a:pt x="333" y="200"/>
                      <a:pt x="357" y="190"/>
                    </a:cubicBezTo>
                    <a:lnTo>
                      <a:pt x="357" y="190"/>
                    </a:lnTo>
                    <a:cubicBezTo>
                      <a:pt x="387" y="223"/>
                      <a:pt x="443" y="237"/>
                      <a:pt x="500" y="221"/>
                    </a:cubicBezTo>
                    <a:lnTo>
                      <a:pt x="500" y="221"/>
                    </a:lnTo>
                    <a:cubicBezTo>
                      <a:pt x="573" y="201"/>
                      <a:pt x="620" y="139"/>
                      <a:pt x="604" y="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43">
                <a:extLst>
                  <a:ext uri="{FF2B5EF4-FFF2-40B4-BE49-F238E27FC236}">
                    <a16:creationId xmlns:a16="http://schemas.microsoft.com/office/drawing/2014/main" id="{582E91C3-1729-4A2B-9C50-58CB38BC4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6464" y="7104663"/>
                <a:ext cx="574436" cy="215414"/>
              </a:xfrm>
              <a:custGeom>
                <a:avLst/>
                <a:gdLst>
                  <a:gd name="T0" fmla="*/ 367 w 633"/>
                  <a:gd name="T1" fmla="*/ 180 h 238"/>
                  <a:gd name="T2" fmla="*/ 367 w 633"/>
                  <a:gd name="T3" fmla="*/ 180 h 238"/>
                  <a:gd name="T4" fmla="*/ 375 w 633"/>
                  <a:gd name="T5" fmla="*/ 183 h 238"/>
                  <a:gd name="T6" fmla="*/ 375 w 633"/>
                  <a:gd name="T7" fmla="*/ 183 h 238"/>
                  <a:gd name="T8" fmla="*/ 507 w 633"/>
                  <a:gd name="T9" fmla="*/ 212 h 238"/>
                  <a:gd name="T10" fmla="*/ 507 w 633"/>
                  <a:gd name="T11" fmla="*/ 212 h 238"/>
                  <a:gd name="T12" fmla="*/ 588 w 633"/>
                  <a:gd name="T13" fmla="*/ 160 h 238"/>
                  <a:gd name="T14" fmla="*/ 588 w 633"/>
                  <a:gd name="T15" fmla="*/ 160 h 238"/>
                  <a:gd name="T16" fmla="*/ 605 w 633"/>
                  <a:gd name="T17" fmla="*/ 86 h 238"/>
                  <a:gd name="T18" fmla="*/ 605 w 633"/>
                  <a:gd name="T19" fmla="*/ 86 h 238"/>
                  <a:gd name="T20" fmla="*/ 553 w 633"/>
                  <a:gd name="T21" fmla="*/ 33 h 238"/>
                  <a:gd name="T22" fmla="*/ 553 w 633"/>
                  <a:gd name="T23" fmla="*/ 33 h 238"/>
                  <a:gd name="T24" fmla="*/ 456 w 633"/>
                  <a:gd name="T25" fmla="*/ 30 h 238"/>
                  <a:gd name="T26" fmla="*/ 456 w 633"/>
                  <a:gd name="T27" fmla="*/ 30 h 238"/>
                  <a:gd name="T28" fmla="*/ 356 w 633"/>
                  <a:gd name="T29" fmla="*/ 135 h 238"/>
                  <a:gd name="T30" fmla="*/ 356 w 633"/>
                  <a:gd name="T31" fmla="*/ 135 h 238"/>
                  <a:gd name="T32" fmla="*/ 350 w 633"/>
                  <a:gd name="T33" fmla="*/ 144 h 238"/>
                  <a:gd name="T34" fmla="*/ 350 w 633"/>
                  <a:gd name="T35" fmla="*/ 144 h 238"/>
                  <a:gd name="T36" fmla="*/ 35 w 633"/>
                  <a:gd name="T37" fmla="*/ 90 h 238"/>
                  <a:gd name="T38" fmla="*/ 35 w 633"/>
                  <a:gd name="T39" fmla="*/ 90 h 238"/>
                  <a:gd name="T40" fmla="*/ 22 w 633"/>
                  <a:gd name="T41" fmla="*/ 131 h 238"/>
                  <a:gd name="T42" fmla="*/ 22 w 633"/>
                  <a:gd name="T43" fmla="*/ 131 h 238"/>
                  <a:gd name="T44" fmla="*/ 230 w 633"/>
                  <a:gd name="T45" fmla="*/ 206 h 238"/>
                  <a:gd name="T46" fmla="*/ 230 w 633"/>
                  <a:gd name="T47" fmla="*/ 206 h 238"/>
                  <a:gd name="T48" fmla="*/ 364 w 633"/>
                  <a:gd name="T49" fmla="*/ 181 h 238"/>
                  <a:gd name="T50" fmla="*/ 364 w 633"/>
                  <a:gd name="T51" fmla="*/ 181 h 238"/>
                  <a:gd name="T52" fmla="*/ 367 w 633"/>
                  <a:gd name="T53" fmla="*/ 180 h 238"/>
                  <a:gd name="T54" fmla="*/ 463 w 633"/>
                  <a:gd name="T55" fmla="*/ 237 h 238"/>
                  <a:gd name="T56" fmla="*/ 463 w 633"/>
                  <a:gd name="T57" fmla="*/ 237 h 238"/>
                  <a:gd name="T58" fmla="*/ 365 w 633"/>
                  <a:gd name="T59" fmla="*/ 202 h 238"/>
                  <a:gd name="T60" fmla="*/ 365 w 633"/>
                  <a:gd name="T61" fmla="*/ 202 h 238"/>
                  <a:gd name="T62" fmla="*/ 230 w 633"/>
                  <a:gd name="T63" fmla="*/ 226 h 238"/>
                  <a:gd name="T64" fmla="*/ 230 w 633"/>
                  <a:gd name="T65" fmla="*/ 226 h 238"/>
                  <a:gd name="T66" fmla="*/ 4 w 633"/>
                  <a:gd name="T67" fmla="*/ 142 h 238"/>
                  <a:gd name="T68" fmla="*/ 4 w 633"/>
                  <a:gd name="T69" fmla="*/ 142 h 238"/>
                  <a:gd name="T70" fmla="*/ 1 w 633"/>
                  <a:gd name="T71" fmla="*/ 131 h 238"/>
                  <a:gd name="T72" fmla="*/ 1 w 633"/>
                  <a:gd name="T73" fmla="*/ 131 h 238"/>
                  <a:gd name="T74" fmla="*/ 20 w 633"/>
                  <a:gd name="T75" fmla="*/ 70 h 238"/>
                  <a:gd name="T76" fmla="*/ 20 w 633"/>
                  <a:gd name="T77" fmla="*/ 70 h 238"/>
                  <a:gd name="T78" fmla="*/ 27 w 633"/>
                  <a:gd name="T79" fmla="*/ 63 h 238"/>
                  <a:gd name="T80" fmla="*/ 27 w 633"/>
                  <a:gd name="T81" fmla="*/ 63 h 238"/>
                  <a:gd name="T82" fmla="*/ 36 w 633"/>
                  <a:gd name="T83" fmla="*/ 65 h 238"/>
                  <a:gd name="T84" fmla="*/ 36 w 633"/>
                  <a:gd name="T85" fmla="*/ 65 h 238"/>
                  <a:gd name="T86" fmla="*/ 337 w 633"/>
                  <a:gd name="T87" fmla="*/ 129 h 238"/>
                  <a:gd name="T88" fmla="*/ 337 w 633"/>
                  <a:gd name="T89" fmla="*/ 129 h 238"/>
                  <a:gd name="T90" fmla="*/ 451 w 633"/>
                  <a:gd name="T91" fmla="*/ 11 h 238"/>
                  <a:gd name="T92" fmla="*/ 451 w 633"/>
                  <a:gd name="T93" fmla="*/ 11 h 238"/>
                  <a:gd name="T94" fmla="*/ 559 w 633"/>
                  <a:gd name="T95" fmla="*/ 15 h 238"/>
                  <a:gd name="T96" fmla="*/ 559 w 633"/>
                  <a:gd name="T97" fmla="*/ 15 h 238"/>
                  <a:gd name="T98" fmla="*/ 624 w 633"/>
                  <a:gd name="T99" fmla="*/ 81 h 238"/>
                  <a:gd name="T100" fmla="*/ 624 w 633"/>
                  <a:gd name="T101" fmla="*/ 81 h 238"/>
                  <a:gd name="T102" fmla="*/ 603 w 633"/>
                  <a:gd name="T103" fmla="*/ 171 h 238"/>
                  <a:gd name="T104" fmla="*/ 603 w 633"/>
                  <a:gd name="T105" fmla="*/ 171 h 238"/>
                  <a:gd name="T106" fmla="*/ 512 w 633"/>
                  <a:gd name="T107" fmla="*/ 230 h 238"/>
                  <a:gd name="T108" fmla="*/ 512 w 633"/>
                  <a:gd name="T109" fmla="*/ 230 h 238"/>
                  <a:gd name="T110" fmla="*/ 463 w 633"/>
                  <a:gd name="T111" fmla="*/ 237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33" h="238">
                    <a:moveTo>
                      <a:pt x="367" y="180"/>
                    </a:moveTo>
                    <a:lnTo>
                      <a:pt x="367" y="180"/>
                    </a:lnTo>
                    <a:cubicBezTo>
                      <a:pt x="369" y="180"/>
                      <a:pt x="373" y="181"/>
                      <a:pt x="375" y="183"/>
                    </a:cubicBezTo>
                    <a:lnTo>
                      <a:pt x="375" y="183"/>
                    </a:lnTo>
                    <a:cubicBezTo>
                      <a:pt x="403" y="215"/>
                      <a:pt x="455" y="226"/>
                      <a:pt x="507" y="212"/>
                    </a:cubicBezTo>
                    <a:lnTo>
                      <a:pt x="507" y="212"/>
                    </a:lnTo>
                    <a:cubicBezTo>
                      <a:pt x="541" y="202"/>
                      <a:pt x="569" y="184"/>
                      <a:pt x="588" y="160"/>
                    </a:cubicBezTo>
                    <a:lnTo>
                      <a:pt x="588" y="160"/>
                    </a:lnTo>
                    <a:cubicBezTo>
                      <a:pt x="605" y="137"/>
                      <a:pt x="611" y="111"/>
                      <a:pt x="605" y="86"/>
                    </a:cubicBezTo>
                    <a:lnTo>
                      <a:pt x="605" y="86"/>
                    </a:lnTo>
                    <a:cubicBezTo>
                      <a:pt x="598" y="63"/>
                      <a:pt x="579" y="44"/>
                      <a:pt x="553" y="33"/>
                    </a:cubicBezTo>
                    <a:lnTo>
                      <a:pt x="553" y="33"/>
                    </a:lnTo>
                    <a:cubicBezTo>
                      <a:pt x="524" y="21"/>
                      <a:pt x="490" y="21"/>
                      <a:pt x="456" y="30"/>
                    </a:cubicBezTo>
                    <a:lnTo>
                      <a:pt x="456" y="30"/>
                    </a:lnTo>
                    <a:cubicBezTo>
                      <a:pt x="399" y="46"/>
                      <a:pt x="357" y="90"/>
                      <a:pt x="356" y="135"/>
                    </a:cubicBezTo>
                    <a:lnTo>
                      <a:pt x="356" y="135"/>
                    </a:lnTo>
                    <a:cubicBezTo>
                      <a:pt x="356" y="139"/>
                      <a:pt x="354" y="143"/>
                      <a:pt x="350" y="144"/>
                    </a:cubicBezTo>
                    <a:lnTo>
                      <a:pt x="350" y="144"/>
                    </a:lnTo>
                    <a:cubicBezTo>
                      <a:pt x="309" y="162"/>
                      <a:pt x="166" y="208"/>
                      <a:pt x="35" y="90"/>
                    </a:cubicBezTo>
                    <a:lnTo>
                      <a:pt x="35" y="90"/>
                    </a:lnTo>
                    <a:cubicBezTo>
                      <a:pt x="31" y="104"/>
                      <a:pt x="27" y="117"/>
                      <a:pt x="22" y="131"/>
                    </a:cubicBezTo>
                    <a:lnTo>
                      <a:pt x="22" y="131"/>
                    </a:lnTo>
                    <a:cubicBezTo>
                      <a:pt x="83" y="181"/>
                      <a:pt x="152" y="206"/>
                      <a:pt x="230" y="206"/>
                    </a:cubicBezTo>
                    <a:lnTo>
                      <a:pt x="230" y="206"/>
                    </a:lnTo>
                    <a:cubicBezTo>
                      <a:pt x="290" y="206"/>
                      <a:pt x="339" y="190"/>
                      <a:pt x="364" y="181"/>
                    </a:cubicBezTo>
                    <a:lnTo>
                      <a:pt x="364" y="181"/>
                    </a:lnTo>
                    <a:cubicBezTo>
                      <a:pt x="365" y="181"/>
                      <a:pt x="366" y="180"/>
                      <a:pt x="367" y="180"/>
                    </a:cubicBezTo>
                    <a:close/>
                    <a:moveTo>
                      <a:pt x="463" y="237"/>
                    </a:moveTo>
                    <a:lnTo>
                      <a:pt x="463" y="237"/>
                    </a:lnTo>
                    <a:cubicBezTo>
                      <a:pt x="424" y="237"/>
                      <a:pt x="388" y="224"/>
                      <a:pt x="365" y="202"/>
                    </a:cubicBezTo>
                    <a:lnTo>
                      <a:pt x="365" y="202"/>
                    </a:lnTo>
                    <a:cubicBezTo>
                      <a:pt x="338" y="212"/>
                      <a:pt x="289" y="226"/>
                      <a:pt x="230" y="226"/>
                    </a:cubicBezTo>
                    <a:lnTo>
                      <a:pt x="230" y="226"/>
                    </a:lnTo>
                    <a:cubicBezTo>
                      <a:pt x="146" y="226"/>
                      <a:pt x="70" y="197"/>
                      <a:pt x="4" y="142"/>
                    </a:cubicBezTo>
                    <a:lnTo>
                      <a:pt x="4" y="142"/>
                    </a:lnTo>
                    <a:cubicBezTo>
                      <a:pt x="1" y="139"/>
                      <a:pt x="0" y="135"/>
                      <a:pt x="1" y="131"/>
                    </a:cubicBezTo>
                    <a:lnTo>
                      <a:pt x="1" y="131"/>
                    </a:lnTo>
                    <a:cubicBezTo>
                      <a:pt x="8" y="110"/>
                      <a:pt x="15" y="90"/>
                      <a:pt x="20" y="70"/>
                    </a:cubicBezTo>
                    <a:lnTo>
                      <a:pt x="20" y="70"/>
                    </a:lnTo>
                    <a:cubicBezTo>
                      <a:pt x="21" y="67"/>
                      <a:pt x="23" y="64"/>
                      <a:pt x="27" y="63"/>
                    </a:cubicBezTo>
                    <a:lnTo>
                      <a:pt x="27" y="63"/>
                    </a:lnTo>
                    <a:cubicBezTo>
                      <a:pt x="30" y="62"/>
                      <a:pt x="34" y="63"/>
                      <a:pt x="36" y="65"/>
                    </a:cubicBezTo>
                    <a:lnTo>
                      <a:pt x="36" y="65"/>
                    </a:lnTo>
                    <a:cubicBezTo>
                      <a:pt x="157" y="184"/>
                      <a:pt x="290" y="147"/>
                      <a:pt x="337" y="129"/>
                    </a:cubicBezTo>
                    <a:lnTo>
                      <a:pt x="337" y="129"/>
                    </a:lnTo>
                    <a:cubicBezTo>
                      <a:pt x="341" y="77"/>
                      <a:pt x="387" y="29"/>
                      <a:pt x="451" y="11"/>
                    </a:cubicBezTo>
                    <a:lnTo>
                      <a:pt x="451" y="11"/>
                    </a:lnTo>
                    <a:cubicBezTo>
                      <a:pt x="488" y="0"/>
                      <a:pt x="527" y="2"/>
                      <a:pt x="559" y="15"/>
                    </a:cubicBezTo>
                    <a:lnTo>
                      <a:pt x="559" y="15"/>
                    </a:lnTo>
                    <a:cubicBezTo>
                      <a:pt x="593" y="28"/>
                      <a:pt x="615" y="52"/>
                      <a:pt x="624" y="81"/>
                    </a:cubicBezTo>
                    <a:lnTo>
                      <a:pt x="624" y="81"/>
                    </a:lnTo>
                    <a:cubicBezTo>
                      <a:pt x="632" y="111"/>
                      <a:pt x="625" y="144"/>
                      <a:pt x="603" y="171"/>
                    </a:cubicBezTo>
                    <a:lnTo>
                      <a:pt x="603" y="171"/>
                    </a:lnTo>
                    <a:cubicBezTo>
                      <a:pt x="582" y="199"/>
                      <a:pt x="550" y="220"/>
                      <a:pt x="512" y="230"/>
                    </a:cubicBezTo>
                    <a:lnTo>
                      <a:pt x="512" y="230"/>
                    </a:lnTo>
                    <a:cubicBezTo>
                      <a:pt x="496" y="236"/>
                      <a:pt x="479" y="237"/>
                      <a:pt x="463" y="2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44">
                <a:extLst>
                  <a:ext uri="{FF2B5EF4-FFF2-40B4-BE49-F238E27FC236}">
                    <a16:creationId xmlns:a16="http://schemas.microsoft.com/office/drawing/2014/main" id="{07040009-1BFC-4136-8CE0-F75D5378E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3275" y="6785531"/>
                <a:ext cx="873623" cy="1727297"/>
              </a:xfrm>
              <a:custGeom>
                <a:avLst/>
                <a:gdLst>
                  <a:gd name="T0" fmla="*/ 1 w 966"/>
                  <a:gd name="T1" fmla="*/ 63 h 1908"/>
                  <a:gd name="T2" fmla="*/ 5 w 966"/>
                  <a:gd name="T3" fmla="*/ 147 h 1908"/>
                  <a:gd name="T4" fmla="*/ 9 w 966"/>
                  <a:gd name="T5" fmla="*/ 231 h 1908"/>
                  <a:gd name="T6" fmla="*/ 9 w 966"/>
                  <a:gd name="T7" fmla="*/ 231 h 1908"/>
                  <a:gd name="T8" fmla="*/ 78 w 966"/>
                  <a:gd name="T9" fmla="*/ 480 h 1908"/>
                  <a:gd name="T10" fmla="*/ 78 w 966"/>
                  <a:gd name="T11" fmla="*/ 480 h 1908"/>
                  <a:gd name="T12" fmla="*/ 244 w 966"/>
                  <a:gd name="T13" fmla="*/ 676 h 1908"/>
                  <a:gd name="T14" fmla="*/ 337 w 966"/>
                  <a:gd name="T15" fmla="*/ 746 h 1908"/>
                  <a:gd name="T16" fmla="*/ 429 w 966"/>
                  <a:gd name="T17" fmla="*/ 815 h 1908"/>
                  <a:gd name="T18" fmla="*/ 431 w 966"/>
                  <a:gd name="T19" fmla="*/ 987 h 1908"/>
                  <a:gd name="T20" fmla="*/ 434 w 966"/>
                  <a:gd name="T21" fmla="*/ 1158 h 1908"/>
                  <a:gd name="T22" fmla="*/ 434 w 966"/>
                  <a:gd name="T23" fmla="*/ 1158 h 1908"/>
                  <a:gd name="T24" fmla="*/ 406 w 966"/>
                  <a:gd name="T25" fmla="*/ 1232 h 1908"/>
                  <a:gd name="T26" fmla="*/ 406 w 966"/>
                  <a:gd name="T27" fmla="*/ 1232 h 1908"/>
                  <a:gd name="T28" fmla="*/ 336 w 966"/>
                  <a:gd name="T29" fmla="*/ 1270 h 1908"/>
                  <a:gd name="T30" fmla="*/ 326 w 966"/>
                  <a:gd name="T31" fmla="*/ 1272 h 1908"/>
                  <a:gd name="T32" fmla="*/ 315 w 966"/>
                  <a:gd name="T33" fmla="*/ 1273 h 1908"/>
                  <a:gd name="T34" fmla="*/ 352 w 966"/>
                  <a:gd name="T35" fmla="*/ 1549 h 1908"/>
                  <a:gd name="T36" fmla="*/ 389 w 966"/>
                  <a:gd name="T37" fmla="*/ 1825 h 1908"/>
                  <a:gd name="T38" fmla="*/ 389 w 966"/>
                  <a:gd name="T39" fmla="*/ 1825 h 1908"/>
                  <a:gd name="T40" fmla="*/ 420 w 966"/>
                  <a:gd name="T41" fmla="*/ 1883 h 1908"/>
                  <a:gd name="T42" fmla="*/ 420 w 966"/>
                  <a:gd name="T43" fmla="*/ 1883 h 1908"/>
                  <a:gd name="T44" fmla="*/ 482 w 966"/>
                  <a:gd name="T45" fmla="*/ 1907 h 1908"/>
                  <a:gd name="T46" fmla="*/ 482 w 966"/>
                  <a:gd name="T47" fmla="*/ 1907 h 1908"/>
                  <a:gd name="T48" fmla="*/ 482 w 966"/>
                  <a:gd name="T49" fmla="*/ 1907 h 1908"/>
                  <a:gd name="T50" fmla="*/ 543 w 966"/>
                  <a:gd name="T51" fmla="*/ 1883 h 1908"/>
                  <a:gd name="T52" fmla="*/ 543 w 966"/>
                  <a:gd name="T53" fmla="*/ 1883 h 1908"/>
                  <a:gd name="T54" fmla="*/ 574 w 966"/>
                  <a:gd name="T55" fmla="*/ 1825 h 1908"/>
                  <a:gd name="T56" fmla="*/ 611 w 966"/>
                  <a:gd name="T57" fmla="*/ 1549 h 1908"/>
                  <a:gd name="T58" fmla="*/ 648 w 966"/>
                  <a:gd name="T59" fmla="*/ 1273 h 1908"/>
                  <a:gd name="T60" fmla="*/ 638 w 966"/>
                  <a:gd name="T61" fmla="*/ 1272 h 1908"/>
                  <a:gd name="T62" fmla="*/ 628 w 966"/>
                  <a:gd name="T63" fmla="*/ 1270 h 1908"/>
                  <a:gd name="T64" fmla="*/ 628 w 966"/>
                  <a:gd name="T65" fmla="*/ 1270 h 1908"/>
                  <a:gd name="T66" fmla="*/ 558 w 966"/>
                  <a:gd name="T67" fmla="*/ 1232 h 1908"/>
                  <a:gd name="T68" fmla="*/ 558 w 966"/>
                  <a:gd name="T69" fmla="*/ 1232 h 1908"/>
                  <a:gd name="T70" fmla="*/ 531 w 966"/>
                  <a:gd name="T71" fmla="*/ 1158 h 1908"/>
                  <a:gd name="T72" fmla="*/ 533 w 966"/>
                  <a:gd name="T73" fmla="*/ 987 h 1908"/>
                  <a:gd name="T74" fmla="*/ 535 w 966"/>
                  <a:gd name="T75" fmla="*/ 815 h 1908"/>
                  <a:gd name="T76" fmla="*/ 627 w 966"/>
                  <a:gd name="T77" fmla="*/ 746 h 1908"/>
                  <a:gd name="T78" fmla="*/ 719 w 966"/>
                  <a:gd name="T79" fmla="*/ 676 h 1908"/>
                  <a:gd name="T80" fmla="*/ 719 w 966"/>
                  <a:gd name="T81" fmla="*/ 676 h 1908"/>
                  <a:gd name="T82" fmla="*/ 887 w 966"/>
                  <a:gd name="T83" fmla="*/ 480 h 1908"/>
                  <a:gd name="T84" fmla="*/ 887 w 966"/>
                  <a:gd name="T85" fmla="*/ 480 h 1908"/>
                  <a:gd name="T86" fmla="*/ 955 w 966"/>
                  <a:gd name="T87" fmla="*/ 231 h 1908"/>
                  <a:gd name="T88" fmla="*/ 960 w 966"/>
                  <a:gd name="T89" fmla="*/ 147 h 1908"/>
                  <a:gd name="T90" fmla="*/ 964 w 966"/>
                  <a:gd name="T91" fmla="*/ 63 h 1908"/>
                  <a:gd name="T92" fmla="*/ 964 w 966"/>
                  <a:gd name="T93" fmla="*/ 63 h 1908"/>
                  <a:gd name="T94" fmla="*/ 943 w 966"/>
                  <a:gd name="T95" fmla="*/ 16 h 1908"/>
                  <a:gd name="T96" fmla="*/ 943 w 966"/>
                  <a:gd name="T97" fmla="*/ 16 h 1908"/>
                  <a:gd name="T98" fmla="*/ 894 w 966"/>
                  <a:gd name="T99" fmla="*/ 5 h 1908"/>
                  <a:gd name="T100" fmla="*/ 866 w 966"/>
                  <a:gd name="T101" fmla="*/ 12 h 1908"/>
                  <a:gd name="T102" fmla="*/ 839 w 966"/>
                  <a:gd name="T103" fmla="*/ 20 h 1908"/>
                  <a:gd name="T104" fmla="*/ 839 w 966"/>
                  <a:gd name="T105" fmla="*/ 20 h 1908"/>
                  <a:gd name="T106" fmla="*/ 481 w 966"/>
                  <a:gd name="T107" fmla="*/ 63 h 1908"/>
                  <a:gd name="T108" fmla="*/ 481 w 966"/>
                  <a:gd name="T109" fmla="*/ 63 h 1908"/>
                  <a:gd name="T110" fmla="*/ 124 w 966"/>
                  <a:gd name="T111" fmla="*/ 19 h 1908"/>
                  <a:gd name="T112" fmla="*/ 97 w 966"/>
                  <a:gd name="T113" fmla="*/ 12 h 1908"/>
                  <a:gd name="T114" fmla="*/ 71 w 966"/>
                  <a:gd name="T115" fmla="*/ 5 h 1908"/>
                  <a:gd name="T116" fmla="*/ 71 w 966"/>
                  <a:gd name="T117" fmla="*/ 5 h 1908"/>
                  <a:gd name="T118" fmla="*/ 21 w 966"/>
                  <a:gd name="T119" fmla="*/ 16 h 1908"/>
                  <a:gd name="T120" fmla="*/ 21 w 966"/>
                  <a:gd name="T121" fmla="*/ 16 h 1908"/>
                  <a:gd name="T122" fmla="*/ 1 w 966"/>
                  <a:gd name="T123" fmla="*/ 63 h 1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66" h="1908">
                    <a:moveTo>
                      <a:pt x="1" y="63"/>
                    </a:moveTo>
                    <a:lnTo>
                      <a:pt x="5" y="147"/>
                    </a:lnTo>
                    <a:lnTo>
                      <a:pt x="9" y="231"/>
                    </a:lnTo>
                    <a:lnTo>
                      <a:pt x="9" y="231"/>
                    </a:lnTo>
                    <a:cubicBezTo>
                      <a:pt x="14" y="319"/>
                      <a:pt x="38" y="403"/>
                      <a:pt x="78" y="480"/>
                    </a:cubicBezTo>
                    <a:lnTo>
                      <a:pt x="78" y="480"/>
                    </a:lnTo>
                    <a:cubicBezTo>
                      <a:pt x="118" y="556"/>
                      <a:pt x="175" y="623"/>
                      <a:pt x="244" y="676"/>
                    </a:cubicBezTo>
                    <a:lnTo>
                      <a:pt x="337" y="746"/>
                    </a:lnTo>
                    <a:lnTo>
                      <a:pt x="429" y="815"/>
                    </a:lnTo>
                    <a:lnTo>
                      <a:pt x="431" y="987"/>
                    </a:lnTo>
                    <a:lnTo>
                      <a:pt x="434" y="1158"/>
                    </a:lnTo>
                    <a:lnTo>
                      <a:pt x="434" y="1158"/>
                    </a:lnTo>
                    <a:cubicBezTo>
                      <a:pt x="434" y="1187"/>
                      <a:pt x="424" y="1212"/>
                      <a:pt x="406" y="1232"/>
                    </a:cubicBezTo>
                    <a:lnTo>
                      <a:pt x="406" y="1232"/>
                    </a:lnTo>
                    <a:cubicBezTo>
                      <a:pt x="388" y="1252"/>
                      <a:pt x="364" y="1267"/>
                      <a:pt x="336" y="1270"/>
                    </a:cubicBezTo>
                    <a:lnTo>
                      <a:pt x="326" y="1272"/>
                    </a:lnTo>
                    <a:lnTo>
                      <a:pt x="315" y="1273"/>
                    </a:lnTo>
                    <a:lnTo>
                      <a:pt x="352" y="1549"/>
                    </a:lnTo>
                    <a:lnTo>
                      <a:pt x="389" y="1825"/>
                    </a:lnTo>
                    <a:lnTo>
                      <a:pt x="389" y="1825"/>
                    </a:lnTo>
                    <a:cubicBezTo>
                      <a:pt x="393" y="1849"/>
                      <a:pt x="403" y="1868"/>
                      <a:pt x="420" y="1883"/>
                    </a:cubicBezTo>
                    <a:lnTo>
                      <a:pt x="420" y="1883"/>
                    </a:lnTo>
                    <a:cubicBezTo>
                      <a:pt x="437" y="1897"/>
                      <a:pt x="458" y="1907"/>
                      <a:pt x="482" y="1907"/>
                    </a:cubicBezTo>
                    <a:lnTo>
                      <a:pt x="482" y="1907"/>
                    </a:lnTo>
                    <a:lnTo>
                      <a:pt x="482" y="1907"/>
                    </a:lnTo>
                    <a:cubicBezTo>
                      <a:pt x="505" y="1907"/>
                      <a:pt x="527" y="1897"/>
                      <a:pt x="543" y="1883"/>
                    </a:cubicBezTo>
                    <a:lnTo>
                      <a:pt x="543" y="1883"/>
                    </a:lnTo>
                    <a:cubicBezTo>
                      <a:pt x="560" y="1868"/>
                      <a:pt x="572" y="1849"/>
                      <a:pt x="574" y="1825"/>
                    </a:cubicBezTo>
                    <a:lnTo>
                      <a:pt x="611" y="1549"/>
                    </a:lnTo>
                    <a:lnTo>
                      <a:pt x="648" y="1273"/>
                    </a:lnTo>
                    <a:lnTo>
                      <a:pt x="638" y="1272"/>
                    </a:lnTo>
                    <a:lnTo>
                      <a:pt x="628" y="1270"/>
                    </a:lnTo>
                    <a:lnTo>
                      <a:pt x="628" y="1270"/>
                    </a:lnTo>
                    <a:cubicBezTo>
                      <a:pt x="600" y="1267"/>
                      <a:pt x="576" y="1252"/>
                      <a:pt x="558" y="1232"/>
                    </a:cubicBezTo>
                    <a:lnTo>
                      <a:pt x="558" y="1232"/>
                    </a:lnTo>
                    <a:cubicBezTo>
                      <a:pt x="541" y="1212"/>
                      <a:pt x="531" y="1187"/>
                      <a:pt x="531" y="1158"/>
                    </a:cubicBezTo>
                    <a:lnTo>
                      <a:pt x="533" y="987"/>
                    </a:lnTo>
                    <a:lnTo>
                      <a:pt x="535" y="815"/>
                    </a:lnTo>
                    <a:lnTo>
                      <a:pt x="627" y="746"/>
                    </a:lnTo>
                    <a:lnTo>
                      <a:pt x="719" y="676"/>
                    </a:lnTo>
                    <a:lnTo>
                      <a:pt x="719" y="676"/>
                    </a:lnTo>
                    <a:cubicBezTo>
                      <a:pt x="790" y="623"/>
                      <a:pt x="846" y="556"/>
                      <a:pt x="887" y="480"/>
                    </a:cubicBezTo>
                    <a:lnTo>
                      <a:pt x="887" y="480"/>
                    </a:lnTo>
                    <a:cubicBezTo>
                      <a:pt x="927" y="403"/>
                      <a:pt x="951" y="319"/>
                      <a:pt x="955" y="231"/>
                    </a:cubicBezTo>
                    <a:lnTo>
                      <a:pt x="960" y="147"/>
                    </a:lnTo>
                    <a:lnTo>
                      <a:pt x="964" y="63"/>
                    </a:lnTo>
                    <a:lnTo>
                      <a:pt x="964" y="63"/>
                    </a:lnTo>
                    <a:cubicBezTo>
                      <a:pt x="965" y="43"/>
                      <a:pt x="957" y="27"/>
                      <a:pt x="943" y="16"/>
                    </a:cubicBezTo>
                    <a:lnTo>
                      <a:pt x="943" y="16"/>
                    </a:lnTo>
                    <a:cubicBezTo>
                      <a:pt x="930" y="5"/>
                      <a:pt x="913" y="0"/>
                      <a:pt x="894" y="5"/>
                    </a:cubicBezTo>
                    <a:lnTo>
                      <a:pt x="866" y="12"/>
                    </a:lnTo>
                    <a:lnTo>
                      <a:pt x="839" y="20"/>
                    </a:lnTo>
                    <a:lnTo>
                      <a:pt x="839" y="20"/>
                    </a:lnTo>
                    <a:cubicBezTo>
                      <a:pt x="721" y="49"/>
                      <a:pt x="600" y="63"/>
                      <a:pt x="481" y="63"/>
                    </a:cubicBezTo>
                    <a:lnTo>
                      <a:pt x="481" y="63"/>
                    </a:lnTo>
                    <a:cubicBezTo>
                      <a:pt x="360" y="63"/>
                      <a:pt x="240" y="48"/>
                      <a:pt x="124" y="19"/>
                    </a:cubicBezTo>
                    <a:lnTo>
                      <a:pt x="97" y="12"/>
                    </a:lnTo>
                    <a:lnTo>
                      <a:pt x="71" y="5"/>
                    </a:lnTo>
                    <a:lnTo>
                      <a:pt x="71" y="5"/>
                    </a:lnTo>
                    <a:cubicBezTo>
                      <a:pt x="52" y="0"/>
                      <a:pt x="35" y="5"/>
                      <a:pt x="21" y="16"/>
                    </a:cubicBezTo>
                    <a:lnTo>
                      <a:pt x="21" y="16"/>
                    </a:lnTo>
                    <a:cubicBezTo>
                      <a:pt x="8" y="27"/>
                      <a:pt x="0" y="43"/>
                      <a:pt x="1" y="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45">
                <a:extLst>
                  <a:ext uri="{FF2B5EF4-FFF2-40B4-BE49-F238E27FC236}">
                    <a16:creationId xmlns:a16="http://schemas.microsoft.com/office/drawing/2014/main" id="{879C4CBC-89C9-4525-961C-77BDBFEFA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5297" y="6777553"/>
                <a:ext cx="893568" cy="1743254"/>
              </a:xfrm>
              <a:custGeom>
                <a:avLst/>
                <a:gdLst>
                  <a:gd name="T0" fmla="*/ 409 w 986"/>
                  <a:gd name="T1" fmla="*/ 1834 h 1927"/>
                  <a:gd name="T2" fmla="*/ 437 w 986"/>
                  <a:gd name="T3" fmla="*/ 1885 h 1927"/>
                  <a:gd name="T4" fmla="*/ 492 w 986"/>
                  <a:gd name="T5" fmla="*/ 1906 h 1927"/>
                  <a:gd name="T6" fmla="*/ 547 w 986"/>
                  <a:gd name="T7" fmla="*/ 1885 h 1927"/>
                  <a:gd name="T8" fmla="*/ 575 w 986"/>
                  <a:gd name="T9" fmla="*/ 1834 h 1927"/>
                  <a:gd name="T10" fmla="*/ 636 w 986"/>
                  <a:gd name="T11" fmla="*/ 1290 h 1927"/>
                  <a:gd name="T12" fmla="*/ 562 w 986"/>
                  <a:gd name="T13" fmla="*/ 1249 h 1927"/>
                  <a:gd name="T14" fmla="*/ 531 w 986"/>
                  <a:gd name="T15" fmla="*/ 1168 h 1927"/>
                  <a:gd name="T16" fmla="*/ 535 w 986"/>
                  <a:gd name="T17" fmla="*/ 825 h 1927"/>
                  <a:gd name="T18" fmla="*/ 723 w 986"/>
                  <a:gd name="T19" fmla="*/ 679 h 1927"/>
                  <a:gd name="T20" fmla="*/ 888 w 986"/>
                  <a:gd name="T21" fmla="*/ 485 h 1927"/>
                  <a:gd name="T22" fmla="*/ 956 w 986"/>
                  <a:gd name="T23" fmla="*/ 241 h 1927"/>
                  <a:gd name="T24" fmla="*/ 964 w 986"/>
                  <a:gd name="T25" fmla="*/ 72 h 1927"/>
                  <a:gd name="T26" fmla="*/ 947 w 986"/>
                  <a:gd name="T27" fmla="*/ 34 h 1927"/>
                  <a:gd name="T28" fmla="*/ 851 w 986"/>
                  <a:gd name="T29" fmla="*/ 39 h 1927"/>
                  <a:gd name="T30" fmla="*/ 492 w 986"/>
                  <a:gd name="T31" fmla="*/ 83 h 1927"/>
                  <a:gd name="T32" fmla="*/ 491 w 986"/>
                  <a:gd name="T33" fmla="*/ 83 h 1927"/>
                  <a:gd name="T34" fmla="*/ 79 w 986"/>
                  <a:gd name="T35" fmla="*/ 24 h 1927"/>
                  <a:gd name="T36" fmla="*/ 37 w 986"/>
                  <a:gd name="T37" fmla="*/ 34 h 1927"/>
                  <a:gd name="T38" fmla="*/ 20 w 986"/>
                  <a:gd name="T39" fmla="*/ 72 h 1927"/>
                  <a:gd name="T40" fmla="*/ 30 w 986"/>
                  <a:gd name="T41" fmla="*/ 241 h 1927"/>
                  <a:gd name="T42" fmla="*/ 97 w 986"/>
                  <a:gd name="T43" fmla="*/ 485 h 1927"/>
                  <a:gd name="T44" fmla="*/ 260 w 986"/>
                  <a:gd name="T45" fmla="*/ 679 h 1927"/>
                  <a:gd name="T46" fmla="*/ 444 w 986"/>
                  <a:gd name="T47" fmla="*/ 818 h 1927"/>
                  <a:gd name="T48" fmla="*/ 453 w 986"/>
                  <a:gd name="T49" fmla="*/ 1168 h 1927"/>
                  <a:gd name="T50" fmla="*/ 423 w 986"/>
                  <a:gd name="T51" fmla="*/ 1249 h 1927"/>
                  <a:gd name="T52" fmla="*/ 348 w 986"/>
                  <a:gd name="T53" fmla="*/ 1290 h 1927"/>
                  <a:gd name="T54" fmla="*/ 492 w 986"/>
                  <a:gd name="T55" fmla="*/ 1926 h 1927"/>
                  <a:gd name="T56" fmla="*/ 423 w 986"/>
                  <a:gd name="T57" fmla="*/ 1900 h 1927"/>
                  <a:gd name="T58" fmla="*/ 390 w 986"/>
                  <a:gd name="T59" fmla="*/ 1836 h 1927"/>
                  <a:gd name="T60" fmla="*/ 316 w 986"/>
                  <a:gd name="T61" fmla="*/ 1284 h 1927"/>
                  <a:gd name="T62" fmla="*/ 345 w 986"/>
                  <a:gd name="T63" fmla="*/ 1271 h 1927"/>
                  <a:gd name="T64" fmla="*/ 408 w 986"/>
                  <a:gd name="T65" fmla="*/ 1236 h 1927"/>
                  <a:gd name="T66" fmla="*/ 434 w 986"/>
                  <a:gd name="T67" fmla="*/ 1168 h 1927"/>
                  <a:gd name="T68" fmla="*/ 248 w 986"/>
                  <a:gd name="T69" fmla="*/ 694 h 1927"/>
                  <a:gd name="T70" fmla="*/ 79 w 986"/>
                  <a:gd name="T71" fmla="*/ 494 h 1927"/>
                  <a:gd name="T72" fmla="*/ 10 w 986"/>
                  <a:gd name="T73" fmla="*/ 242 h 1927"/>
                  <a:gd name="T74" fmla="*/ 1 w 986"/>
                  <a:gd name="T75" fmla="*/ 73 h 1927"/>
                  <a:gd name="T76" fmla="*/ 25 w 986"/>
                  <a:gd name="T77" fmla="*/ 18 h 1927"/>
                  <a:gd name="T78" fmla="*/ 82 w 986"/>
                  <a:gd name="T79" fmla="*/ 6 h 1927"/>
                  <a:gd name="T80" fmla="*/ 137 w 986"/>
                  <a:gd name="T81" fmla="*/ 20 h 1927"/>
                  <a:gd name="T82" fmla="*/ 492 w 986"/>
                  <a:gd name="T83" fmla="*/ 63 h 1927"/>
                  <a:gd name="T84" fmla="*/ 846 w 986"/>
                  <a:gd name="T85" fmla="*/ 20 h 1927"/>
                  <a:gd name="T86" fmla="*/ 902 w 986"/>
                  <a:gd name="T87" fmla="*/ 6 h 1927"/>
                  <a:gd name="T88" fmla="*/ 960 w 986"/>
                  <a:gd name="T89" fmla="*/ 18 h 1927"/>
                  <a:gd name="T90" fmla="*/ 975 w 986"/>
                  <a:gd name="T91" fmla="*/ 242 h 1927"/>
                  <a:gd name="T92" fmla="*/ 905 w 986"/>
                  <a:gd name="T93" fmla="*/ 494 h 1927"/>
                  <a:gd name="T94" fmla="*/ 735 w 986"/>
                  <a:gd name="T95" fmla="*/ 694 h 1927"/>
                  <a:gd name="T96" fmla="*/ 551 w 986"/>
                  <a:gd name="T97" fmla="*/ 1168 h 1927"/>
                  <a:gd name="T98" fmla="*/ 576 w 986"/>
                  <a:gd name="T99" fmla="*/ 1236 h 1927"/>
                  <a:gd name="T100" fmla="*/ 640 w 986"/>
                  <a:gd name="T101" fmla="*/ 1271 h 1927"/>
                  <a:gd name="T102" fmla="*/ 660 w 986"/>
                  <a:gd name="T103" fmla="*/ 1273 h 1927"/>
                  <a:gd name="T104" fmla="*/ 594 w 986"/>
                  <a:gd name="T105" fmla="*/ 1836 h 1927"/>
                  <a:gd name="T106" fmla="*/ 560 w 986"/>
                  <a:gd name="T107" fmla="*/ 1900 h 1927"/>
                  <a:gd name="T108" fmla="*/ 492 w 986"/>
                  <a:gd name="T109" fmla="*/ 1926 h 1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86" h="1927">
                    <a:moveTo>
                      <a:pt x="336" y="1292"/>
                    </a:moveTo>
                    <a:lnTo>
                      <a:pt x="409" y="1834"/>
                    </a:lnTo>
                    <a:lnTo>
                      <a:pt x="409" y="1834"/>
                    </a:lnTo>
                    <a:cubicBezTo>
                      <a:pt x="412" y="1854"/>
                      <a:pt x="422" y="1873"/>
                      <a:pt x="437" y="1885"/>
                    </a:cubicBezTo>
                    <a:lnTo>
                      <a:pt x="437" y="1885"/>
                    </a:lnTo>
                    <a:cubicBezTo>
                      <a:pt x="452" y="1899"/>
                      <a:pt x="471" y="1906"/>
                      <a:pt x="492" y="1906"/>
                    </a:cubicBezTo>
                    <a:lnTo>
                      <a:pt x="492" y="1906"/>
                    </a:lnTo>
                    <a:cubicBezTo>
                      <a:pt x="512" y="1906"/>
                      <a:pt x="532" y="1899"/>
                      <a:pt x="547" y="1885"/>
                    </a:cubicBezTo>
                    <a:lnTo>
                      <a:pt x="547" y="1885"/>
                    </a:lnTo>
                    <a:cubicBezTo>
                      <a:pt x="562" y="1873"/>
                      <a:pt x="572" y="1854"/>
                      <a:pt x="575" y="1834"/>
                    </a:cubicBezTo>
                    <a:lnTo>
                      <a:pt x="647" y="1292"/>
                    </a:lnTo>
                    <a:lnTo>
                      <a:pt x="636" y="1290"/>
                    </a:lnTo>
                    <a:lnTo>
                      <a:pt x="636" y="1290"/>
                    </a:lnTo>
                    <a:cubicBezTo>
                      <a:pt x="607" y="1286"/>
                      <a:pt x="581" y="1271"/>
                      <a:pt x="562" y="1249"/>
                    </a:cubicBezTo>
                    <a:lnTo>
                      <a:pt x="562" y="1249"/>
                    </a:lnTo>
                    <a:cubicBezTo>
                      <a:pt x="542" y="1226"/>
                      <a:pt x="531" y="1197"/>
                      <a:pt x="531" y="1168"/>
                    </a:cubicBezTo>
                    <a:lnTo>
                      <a:pt x="535" y="825"/>
                    </a:lnTo>
                    <a:lnTo>
                      <a:pt x="535" y="825"/>
                    </a:lnTo>
                    <a:cubicBezTo>
                      <a:pt x="535" y="823"/>
                      <a:pt x="537" y="819"/>
                      <a:pt x="540" y="818"/>
                    </a:cubicBezTo>
                    <a:lnTo>
                      <a:pt x="723" y="679"/>
                    </a:lnTo>
                    <a:lnTo>
                      <a:pt x="723" y="679"/>
                    </a:lnTo>
                    <a:cubicBezTo>
                      <a:pt x="792" y="627"/>
                      <a:pt x="848" y="562"/>
                      <a:pt x="888" y="485"/>
                    </a:cubicBezTo>
                    <a:lnTo>
                      <a:pt x="888" y="485"/>
                    </a:lnTo>
                    <a:cubicBezTo>
                      <a:pt x="929" y="409"/>
                      <a:pt x="952" y="327"/>
                      <a:pt x="956" y="241"/>
                    </a:cubicBezTo>
                    <a:lnTo>
                      <a:pt x="964" y="72"/>
                    </a:lnTo>
                    <a:lnTo>
                      <a:pt x="964" y="72"/>
                    </a:lnTo>
                    <a:cubicBezTo>
                      <a:pt x="965" y="57"/>
                      <a:pt x="959" y="43"/>
                      <a:pt x="947" y="34"/>
                    </a:cubicBezTo>
                    <a:lnTo>
                      <a:pt x="947" y="34"/>
                    </a:lnTo>
                    <a:cubicBezTo>
                      <a:pt x="936" y="24"/>
                      <a:pt x="921" y="21"/>
                      <a:pt x="907" y="24"/>
                    </a:cubicBezTo>
                    <a:lnTo>
                      <a:pt x="851" y="39"/>
                    </a:lnTo>
                    <a:lnTo>
                      <a:pt x="851" y="39"/>
                    </a:lnTo>
                    <a:cubicBezTo>
                      <a:pt x="733" y="68"/>
                      <a:pt x="613" y="83"/>
                      <a:pt x="492" y="83"/>
                    </a:cubicBezTo>
                    <a:lnTo>
                      <a:pt x="491" y="83"/>
                    </a:lnTo>
                    <a:lnTo>
                      <a:pt x="491" y="83"/>
                    </a:lnTo>
                    <a:cubicBezTo>
                      <a:pt x="370" y="83"/>
                      <a:pt x="248" y="67"/>
                      <a:pt x="131" y="38"/>
                    </a:cubicBezTo>
                    <a:lnTo>
                      <a:pt x="79" y="24"/>
                    </a:lnTo>
                    <a:lnTo>
                      <a:pt x="79" y="24"/>
                    </a:lnTo>
                    <a:cubicBezTo>
                      <a:pt x="64" y="21"/>
                      <a:pt x="49" y="24"/>
                      <a:pt x="37" y="34"/>
                    </a:cubicBezTo>
                    <a:lnTo>
                      <a:pt x="37" y="34"/>
                    </a:lnTo>
                    <a:cubicBezTo>
                      <a:pt x="26" y="43"/>
                      <a:pt x="20" y="57"/>
                      <a:pt x="20" y="72"/>
                    </a:cubicBezTo>
                    <a:lnTo>
                      <a:pt x="20" y="72"/>
                    </a:lnTo>
                    <a:lnTo>
                      <a:pt x="30" y="241"/>
                    </a:lnTo>
                    <a:lnTo>
                      <a:pt x="30" y="241"/>
                    </a:lnTo>
                    <a:cubicBezTo>
                      <a:pt x="34" y="327"/>
                      <a:pt x="57" y="409"/>
                      <a:pt x="97" y="485"/>
                    </a:cubicBezTo>
                    <a:lnTo>
                      <a:pt x="97" y="485"/>
                    </a:lnTo>
                    <a:cubicBezTo>
                      <a:pt x="137" y="562"/>
                      <a:pt x="193" y="627"/>
                      <a:pt x="260" y="679"/>
                    </a:cubicBezTo>
                    <a:lnTo>
                      <a:pt x="444" y="818"/>
                    </a:lnTo>
                    <a:lnTo>
                      <a:pt x="444" y="818"/>
                    </a:lnTo>
                    <a:cubicBezTo>
                      <a:pt x="447" y="819"/>
                      <a:pt x="448" y="823"/>
                      <a:pt x="448" y="825"/>
                    </a:cubicBezTo>
                    <a:lnTo>
                      <a:pt x="453" y="1168"/>
                    </a:lnTo>
                    <a:lnTo>
                      <a:pt x="453" y="1168"/>
                    </a:lnTo>
                    <a:cubicBezTo>
                      <a:pt x="453" y="1197"/>
                      <a:pt x="443" y="1226"/>
                      <a:pt x="423" y="1249"/>
                    </a:cubicBezTo>
                    <a:lnTo>
                      <a:pt x="423" y="1249"/>
                    </a:lnTo>
                    <a:cubicBezTo>
                      <a:pt x="404" y="1271"/>
                      <a:pt x="377" y="1286"/>
                      <a:pt x="348" y="1290"/>
                    </a:cubicBezTo>
                    <a:lnTo>
                      <a:pt x="336" y="1292"/>
                    </a:lnTo>
                    <a:close/>
                    <a:moveTo>
                      <a:pt x="492" y="1926"/>
                    </a:moveTo>
                    <a:lnTo>
                      <a:pt x="492" y="1926"/>
                    </a:lnTo>
                    <a:cubicBezTo>
                      <a:pt x="467" y="1926"/>
                      <a:pt x="443" y="1917"/>
                      <a:pt x="423" y="1900"/>
                    </a:cubicBezTo>
                    <a:lnTo>
                      <a:pt x="423" y="1900"/>
                    </a:lnTo>
                    <a:cubicBezTo>
                      <a:pt x="405" y="1884"/>
                      <a:pt x="393" y="1861"/>
                      <a:pt x="390" y="1836"/>
                    </a:cubicBezTo>
                    <a:lnTo>
                      <a:pt x="316" y="1284"/>
                    </a:lnTo>
                    <a:lnTo>
                      <a:pt x="316" y="1284"/>
                    </a:lnTo>
                    <a:cubicBezTo>
                      <a:pt x="315" y="1279"/>
                      <a:pt x="318" y="1274"/>
                      <a:pt x="324" y="1273"/>
                    </a:cubicBezTo>
                    <a:lnTo>
                      <a:pt x="345" y="1271"/>
                    </a:lnTo>
                    <a:lnTo>
                      <a:pt x="345" y="1271"/>
                    </a:lnTo>
                    <a:cubicBezTo>
                      <a:pt x="370" y="1267"/>
                      <a:pt x="392" y="1255"/>
                      <a:pt x="408" y="1236"/>
                    </a:cubicBezTo>
                    <a:lnTo>
                      <a:pt x="408" y="1236"/>
                    </a:lnTo>
                    <a:cubicBezTo>
                      <a:pt x="425" y="1217"/>
                      <a:pt x="434" y="1193"/>
                      <a:pt x="434" y="1168"/>
                    </a:cubicBezTo>
                    <a:lnTo>
                      <a:pt x="428" y="830"/>
                    </a:lnTo>
                    <a:lnTo>
                      <a:pt x="248" y="694"/>
                    </a:lnTo>
                    <a:lnTo>
                      <a:pt x="248" y="694"/>
                    </a:lnTo>
                    <a:cubicBezTo>
                      <a:pt x="178" y="641"/>
                      <a:pt x="121" y="573"/>
                      <a:pt x="79" y="494"/>
                    </a:cubicBezTo>
                    <a:lnTo>
                      <a:pt x="79" y="494"/>
                    </a:lnTo>
                    <a:cubicBezTo>
                      <a:pt x="38" y="416"/>
                      <a:pt x="14" y="331"/>
                      <a:pt x="10" y="242"/>
                    </a:cubicBezTo>
                    <a:lnTo>
                      <a:pt x="1" y="73"/>
                    </a:lnTo>
                    <a:lnTo>
                      <a:pt x="1" y="73"/>
                    </a:lnTo>
                    <a:lnTo>
                      <a:pt x="1" y="73"/>
                    </a:lnTo>
                    <a:cubicBezTo>
                      <a:pt x="0" y="52"/>
                      <a:pt x="8" y="32"/>
                      <a:pt x="25" y="18"/>
                    </a:cubicBezTo>
                    <a:lnTo>
                      <a:pt x="25" y="18"/>
                    </a:lnTo>
                    <a:cubicBezTo>
                      <a:pt x="41" y="5"/>
                      <a:pt x="62" y="1"/>
                      <a:pt x="82" y="6"/>
                    </a:cubicBezTo>
                    <a:lnTo>
                      <a:pt x="137" y="20"/>
                    </a:lnTo>
                    <a:lnTo>
                      <a:pt x="137" y="20"/>
                    </a:lnTo>
                    <a:cubicBezTo>
                      <a:pt x="252" y="49"/>
                      <a:pt x="371" y="63"/>
                      <a:pt x="491" y="63"/>
                    </a:cubicBezTo>
                    <a:lnTo>
                      <a:pt x="492" y="63"/>
                    </a:lnTo>
                    <a:lnTo>
                      <a:pt x="492" y="63"/>
                    </a:lnTo>
                    <a:cubicBezTo>
                      <a:pt x="611" y="63"/>
                      <a:pt x="730" y="49"/>
                      <a:pt x="846" y="20"/>
                    </a:cubicBezTo>
                    <a:lnTo>
                      <a:pt x="902" y="6"/>
                    </a:lnTo>
                    <a:lnTo>
                      <a:pt x="902" y="6"/>
                    </a:lnTo>
                    <a:cubicBezTo>
                      <a:pt x="923" y="0"/>
                      <a:pt x="944" y="5"/>
                      <a:pt x="960" y="18"/>
                    </a:cubicBezTo>
                    <a:lnTo>
                      <a:pt x="960" y="18"/>
                    </a:lnTo>
                    <a:cubicBezTo>
                      <a:pt x="976" y="32"/>
                      <a:pt x="985" y="52"/>
                      <a:pt x="983" y="73"/>
                    </a:cubicBezTo>
                    <a:lnTo>
                      <a:pt x="975" y="242"/>
                    </a:lnTo>
                    <a:lnTo>
                      <a:pt x="975" y="242"/>
                    </a:lnTo>
                    <a:cubicBezTo>
                      <a:pt x="971" y="331"/>
                      <a:pt x="947" y="416"/>
                      <a:pt x="905" y="494"/>
                    </a:cubicBezTo>
                    <a:lnTo>
                      <a:pt x="905" y="494"/>
                    </a:lnTo>
                    <a:cubicBezTo>
                      <a:pt x="864" y="573"/>
                      <a:pt x="807" y="641"/>
                      <a:pt x="735" y="694"/>
                    </a:cubicBezTo>
                    <a:lnTo>
                      <a:pt x="555" y="830"/>
                    </a:lnTo>
                    <a:lnTo>
                      <a:pt x="551" y="1168"/>
                    </a:lnTo>
                    <a:lnTo>
                      <a:pt x="551" y="1168"/>
                    </a:lnTo>
                    <a:cubicBezTo>
                      <a:pt x="551" y="1193"/>
                      <a:pt x="560" y="1217"/>
                      <a:pt x="576" y="1236"/>
                    </a:cubicBezTo>
                    <a:lnTo>
                      <a:pt x="576" y="1236"/>
                    </a:lnTo>
                    <a:cubicBezTo>
                      <a:pt x="592" y="1255"/>
                      <a:pt x="615" y="1267"/>
                      <a:pt x="640" y="1271"/>
                    </a:cubicBezTo>
                    <a:lnTo>
                      <a:pt x="660" y="1273"/>
                    </a:lnTo>
                    <a:lnTo>
                      <a:pt x="660" y="1273"/>
                    </a:lnTo>
                    <a:cubicBezTo>
                      <a:pt x="665" y="1274"/>
                      <a:pt x="670" y="1279"/>
                      <a:pt x="668" y="1284"/>
                    </a:cubicBezTo>
                    <a:lnTo>
                      <a:pt x="594" y="1836"/>
                    </a:lnTo>
                    <a:lnTo>
                      <a:pt x="594" y="1836"/>
                    </a:lnTo>
                    <a:cubicBezTo>
                      <a:pt x="591" y="1861"/>
                      <a:pt x="578" y="1884"/>
                      <a:pt x="560" y="1900"/>
                    </a:cubicBezTo>
                    <a:lnTo>
                      <a:pt x="560" y="1900"/>
                    </a:lnTo>
                    <a:cubicBezTo>
                      <a:pt x="541" y="1917"/>
                      <a:pt x="517" y="1926"/>
                      <a:pt x="492" y="19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46">
                <a:extLst>
                  <a:ext uri="{FF2B5EF4-FFF2-40B4-BE49-F238E27FC236}">
                    <a16:creationId xmlns:a16="http://schemas.microsoft.com/office/drawing/2014/main" id="{845A3236-EEF9-436C-8920-D1C93F425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1879" y="9478201"/>
                <a:ext cx="4248438" cy="19947"/>
              </a:xfrm>
              <a:custGeom>
                <a:avLst/>
                <a:gdLst>
                  <a:gd name="T0" fmla="*/ 4688 w 4698"/>
                  <a:gd name="T1" fmla="*/ 20 h 21"/>
                  <a:gd name="T2" fmla="*/ 10 w 4698"/>
                  <a:gd name="T3" fmla="*/ 20 h 21"/>
                  <a:gd name="T4" fmla="*/ 10 w 4698"/>
                  <a:gd name="T5" fmla="*/ 20 h 21"/>
                  <a:gd name="T6" fmla="*/ 0 w 4698"/>
                  <a:gd name="T7" fmla="*/ 10 h 21"/>
                  <a:gd name="T8" fmla="*/ 0 w 4698"/>
                  <a:gd name="T9" fmla="*/ 10 h 21"/>
                  <a:gd name="T10" fmla="*/ 10 w 4698"/>
                  <a:gd name="T11" fmla="*/ 0 h 21"/>
                  <a:gd name="T12" fmla="*/ 4688 w 4698"/>
                  <a:gd name="T13" fmla="*/ 0 h 21"/>
                  <a:gd name="T14" fmla="*/ 4688 w 4698"/>
                  <a:gd name="T15" fmla="*/ 0 h 21"/>
                  <a:gd name="T16" fmla="*/ 4697 w 4698"/>
                  <a:gd name="T17" fmla="*/ 10 h 21"/>
                  <a:gd name="T18" fmla="*/ 4697 w 4698"/>
                  <a:gd name="T19" fmla="*/ 10 h 21"/>
                  <a:gd name="T20" fmla="*/ 4688 w 469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98" h="21">
                    <a:moveTo>
                      <a:pt x="4688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4688" y="0"/>
                    </a:lnTo>
                    <a:lnTo>
                      <a:pt x="4688" y="0"/>
                    </a:lnTo>
                    <a:cubicBezTo>
                      <a:pt x="4693" y="0"/>
                      <a:pt x="4697" y="4"/>
                      <a:pt x="4697" y="10"/>
                    </a:cubicBezTo>
                    <a:lnTo>
                      <a:pt x="4697" y="10"/>
                    </a:lnTo>
                    <a:cubicBezTo>
                      <a:pt x="4697" y="16"/>
                      <a:pt x="4693" y="20"/>
                      <a:pt x="468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47">
                <a:extLst>
                  <a:ext uri="{FF2B5EF4-FFF2-40B4-BE49-F238E27FC236}">
                    <a16:creationId xmlns:a16="http://schemas.microsoft.com/office/drawing/2014/main" id="{E720ABFA-E71A-4E60-9D5A-AF7FB838D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2720" y="4894678"/>
                <a:ext cx="1479971" cy="191479"/>
              </a:xfrm>
              <a:custGeom>
                <a:avLst/>
                <a:gdLst>
                  <a:gd name="T0" fmla="*/ 105 w 1637"/>
                  <a:gd name="T1" fmla="*/ 19 h 212"/>
                  <a:gd name="T2" fmla="*/ 105 w 1637"/>
                  <a:gd name="T3" fmla="*/ 19 h 212"/>
                  <a:gd name="T4" fmla="*/ 45 w 1637"/>
                  <a:gd name="T5" fmla="*/ 44 h 212"/>
                  <a:gd name="T6" fmla="*/ 45 w 1637"/>
                  <a:gd name="T7" fmla="*/ 44 h 212"/>
                  <a:gd name="T8" fmla="*/ 20 w 1637"/>
                  <a:gd name="T9" fmla="*/ 106 h 212"/>
                  <a:gd name="T10" fmla="*/ 20 w 1637"/>
                  <a:gd name="T11" fmla="*/ 106 h 212"/>
                  <a:gd name="T12" fmla="*/ 45 w 1637"/>
                  <a:gd name="T13" fmla="*/ 166 h 212"/>
                  <a:gd name="T14" fmla="*/ 45 w 1637"/>
                  <a:gd name="T15" fmla="*/ 166 h 212"/>
                  <a:gd name="T16" fmla="*/ 105 w 1637"/>
                  <a:gd name="T17" fmla="*/ 192 h 212"/>
                  <a:gd name="T18" fmla="*/ 1531 w 1637"/>
                  <a:gd name="T19" fmla="*/ 192 h 212"/>
                  <a:gd name="T20" fmla="*/ 1531 w 1637"/>
                  <a:gd name="T21" fmla="*/ 192 h 212"/>
                  <a:gd name="T22" fmla="*/ 1591 w 1637"/>
                  <a:gd name="T23" fmla="*/ 166 h 212"/>
                  <a:gd name="T24" fmla="*/ 1591 w 1637"/>
                  <a:gd name="T25" fmla="*/ 166 h 212"/>
                  <a:gd name="T26" fmla="*/ 1617 w 1637"/>
                  <a:gd name="T27" fmla="*/ 106 h 212"/>
                  <a:gd name="T28" fmla="*/ 1617 w 1637"/>
                  <a:gd name="T29" fmla="*/ 106 h 212"/>
                  <a:gd name="T30" fmla="*/ 1591 w 1637"/>
                  <a:gd name="T31" fmla="*/ 44 h 212"/>
                  <a:gd name="T32" fmla="*/ 1591 w 1637"/>
                  <a:gd name="T33" fmla="*/ 44 h 212"/>
                  <a:gd name="T34" fmla="*/ 1531 w 1637"/>
                  <a:gd name="T35" fmla="*/ 19 h 212"/>
                  <a:gd name="T36" fmla="*/ 105 w 1637"/>
                  <a:gd name="T37" fmla="*/ 19 h 212"/>
                  <a:gd name="T38" fmla="*/ 1531 w 1637"/>
                  <a:gd name="T39" fmla="*/ 211 h 212"/>
                  <a:gd name="T40" fmla="*/ 105 w 1637"/>
                  <a:gd name="T41" fmla="*/ 211 h 212"/>
                  <a:gd name="T42" fmla="*/ 105 w 1637"/>
                  <a:gd name="T43" fmla="*/ 211 h 212"/>
                  <a:gd name="T44" fmla="*/ 30 w 1637"/>
                  <a:gd name="T45" fmla="*/ 181 h 212"/>
                  <a:gd name="T46" fmla="*/ 30 w 1637"/>
                  <a:gd name="T47" fmla="*/ 181 h 212"/>
                  <a:gd name="T48" fmla="*/ 0 w 1637"/>
                  <a:gd name="T49" fmla="*/ 106 h 212"/>
                  <a:gd name="T50" fmla="*/ 0 w 1637"/>
                  <a:gd name="T51" fmla="*/ 106 h 212"/>
                  <a:gd name="T52" fmla="*/ 30 w 1637"/>
                  <a:gd name="T53" fmla="*/ 31 h 212"/>
                  <a:gd name="T54" fmla="*/ 30 w 1637"/>
                  <a:gd name="T55" fmla="*/ 31 h 212"/>
                  <a:gd name="T56" fmla="*/ 105 w 1637"/>
                  <a:gd name="T57" fmla="*/ 0 h 212"/>
                  <a:gd name="T58" fmla="*/ 1531 w 1637"/>
                  <a:gd name="T59" fmla="*/ 0 h 212"/>
                  <a:gd name="T60" fmla="*/ 1531 w 1637"/>
                  <a:gd name="T61" fmla="*/ 0 h 212"/>
                  <a:gd name="T62" fmla="*/ 1605 w 1637"/>
                  <a:gd name="T63" fmla="*/ 31 h 212"/>
                  <a:gd name="T64" fmla="*/ 1605 w 1637"/>
                  <a:gd name="T65" fmla="*/ 31 h 212"/>
                  <a:gd name="T66" fmla="*/ 1636 w 1637"/>
                  <a:gd name="T67" fmla="*/ 106 h 212"/>
                  <a:gd name="T68" fmla="*/ 1636 w 1637"/>
                  <a:gd name="T69" fmla="*/ 106 h 212"/>
                  <a:gd name="T70" fmla="*/ 1605 w 1637"/>
                  <a:gd name="T71" fmla="*/ 181 h 212"/>
                  <a:gd name="T72" fmla="*/ 1605 w 1637"/>
                  <a:gd name="T73" fmla="*/ 181 h 212"/>
                  <a:gd name="T74" fmla="*/ 1531 w 1637"/>
                  <a:gd name="T75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7" h="212">
                    <a:moveTo>
                      <a:pt x="105" y="19"/>
                    </a:moveTo>
                    <a:lnTo>
                      <a:pt x="105" y="19"/>
                    </a:lnTo>
                    <a:cubicBezTo>
                      <a:pt x="83" y="19"/>
                      <a:pt x="61" y="28"/>
                      <a:pt x="45" y="44"/>
                    </a:cubicBezTo>
                    <a:lnTo>
                      <a:pt x="45" y="44"/>
                    </a:lnTo>
                    <a:cubicBezTo>
                      <a:pt x="29" y="61"/>
                      <a:pt x="20" y="83"/>
                      <a:pt x="20" y="106"/>
                    </a:cubicBezTo>
                    <a:lnTo>
                      <a:pt x="20" y="106"/>
                    </a:lnTo>
                    <a:cubicBezTo>
                      <a:pt x="20" y="129"/>
                      <a:pt x="29" y="151"/>
                      <a:pt x="45" y="166"/>
                    </a:cubicBezTo>
                    <a:lnTo>
                      <a:pt x="45" y="166"/>
                    </a:lnTo>
                    <a:cubicBezTo>
                      <a:pt x="61" y="183"/>
                      <a:pt x="83" y="192"/>
                      <a:pt x="105" y="192"/>
                    </a:cubicBezTo>
                    <a:lnTo>
                      <a:pt x="1531" y="192"/>
                    </a:lnTo>
                    <a:lnTo>
                      <a:pt x="1531" y="192"/>
                    </a:lnTo>
                    <a:cubicBezTo>
                      <a:pt x="1554" y="192"/>
                      <a:pt x="1576" y="183"/>
                      <a:pt x="1591" y="166"/>
                    </a:cubicBezTo>
                    <a:lnTo>
                      <a:pt x="1591" y="166"/>
                    </a:lnTo>
                    <a:cubicBezTo>
                      <a:pt x="1608" y="151"/>
                      <a:pt x="1617" y="129"/>
                      <a:pt x="1617" y="106"/>
                    </a:cubicBezTo>
                    <a:lnTo>
                      <a:pt x="1617" y="106"/>
                    </a:lnTo>
                    <a:cubicBezTo>
                      <a:pt x="1617" y="83"/>
                      <a:pt x="1608" y="61"/>
                      <a:pt x="1591" y="44"/>
                    </a:cubicBezTo>
                    <a:lnTo>
                      <a:pt x="1591" y="44"/>
                    </a:lnTo>
                    <a:cubicBezTo>
                      <a:pt x="1576" y="28"/>
                      <a:pt x="1554" y="19"/>
                      <a:pt x="1531" y="19"/>
                    </a:cubicBezTo>
                    <a:lnTo>
                      <a:pt x="105" y="19"/>
                    </a:lnTo>
                    <a:close/>
                    <a:moveTo>
                      <a:pt x="1531" y="211"/>
                    </a:moveTo>
                    <a:lnTo>
                      <a:pt x="105" y="211"/>
                    </a:lnTo>
                    <a:lnTo>
                      <a:pt x="105" y="211"/>
                    </a:lnTo>
                    <a:cubicBezTo>
                      <a:pt x="78" y="211"/>
                      <a:pt x="51" y="200"/>
                      <a:pt x="30" y="181"/>
                    </a:cubicBezTo>
                    <a:lnTo>
                      <a:pt x="30" y="181"/>
                    </a:lnTo>
                    <a:cubicBezTo>
                      <a:pt x="11" y="161"/>
                      <a:pt x="0" y="134"/>
                      <a:pt x="0" y="106"/>
                    </a:cubicBezTo>
                    <a:lnTo>
                      <a:pt x="0" y="106"/>
                    </a:lnTo>
                    <a:cubicBezTo>
                      <a:pt x="0" y="77"/>
                      <a:pt x="11" y="51"/>
                      <a:pt x="30" y="31"/>
                    </a:cubicBezTo>
                    <a:lnTo>
                      <a:pt x="30" y="31"/>
                    </a:lnTo>
                    <a:cubicBezTo>
                      <a:pt x="51" y="11"/>
                      <a:pt x="78" y="0"/>
                      <a:pt x="105" y="0"/>
                    </a:cubicBezTo>
                    <a:lnTo>
                      <a:pt x="1531" y="0"/>
                    </a:lnTo>
                    <a:lnTo>
                      <a:pt x="1531" y="0"/>
                    </a:lnTo>
                    <a:cubicBezTo>
                      <a:pt x="1559" y="0"/>
                      <a:pt x="1586" y="11"/>
                      <a:pt x="1605" y="31"/>
                    </a:cubicBezTo>
                    <a:lnTo>
                      <a:pt x="1605" y="31"/>
                    </a:lnTo>
                    <a:cubicBezTo>
                      <a:pt x="1625" y="51"/>
                      <a:pt x="1636" y="77"/>
                      <a:pt x="1636" y="106"/>
                    </a:cubicBezTo>
                    <a:lnTo>
                      <a:pt x="1636" y="106"/>
                    </a:lnTo>
                    <a:cubicBezTo>
                      <a:pt x="1636" y="134"/>
                      <a:pt x="1625" y="161"/>
                      <a:pt x="1605" y="181"/>
                    </a:cubicBezTo>
                    <a:lnTo>
                      <a:pt x="1605" y="181"/>
                    </a:lnTo>
                    <a:cubicBezTo>
                      <a:pt x="1586" y="200"/>
                      <a:pt x="1559" y="211"/>
                      <a:pt x="1531" y="2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48">
                <a:extLst>
                  <a:ext uri="{FF2B5EF4-FFF2-40B4-BE49-F238E27FC236}">
                    <a16:creationId xmlns:a16="http://schemas.microsoft.com/office/drawing/2014/main" id="{F806F58B-F52D-4922-B3E3-0B8AA06A5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2720" y="5225775"/>
                <a:ext cx="2672725" cy="191479"/>
              </a:xfrm>
              <a:custGeom>
                <a:avLst/>
                <a:gdLst>
                  <a:gd name="T0" fmla="*/ 105 w 2954"/>
                  <a:gd name="T1" fmla="*/ 19 h 212"/>
                  <a:gd name="T2" fmla="*/ 105 w 2954"/>
                  <a:gd name="T3" fmla="*/ 19 h 212"/>
                  <a:gd name="T4" fmla="*/ 45 w 2954"/>
                  <a:gd name="T5" fmla="*/ 45 h 212"/>
                  <a:gd name="T6" fmla="*/ 45 w 2954"/>
                  <a:gd name="T7" fmla="*/ 45 h 212"/>
                  <a:gd name="T8" fmla="*/ 20 w 2954"/>
                  <a:gd name="T9" fmla="*/ 105 h 212"/>
                  <a:gd name="T10" fmla="*/ 20 w 2954"/>
                  <a:gd name="T11" fmla="*/ 105 h 212"/>
                  <a:gd name="T12" fmla="*/ 45 w 2954"/>
                  <a:gd name="T13" fmla="*/ 167 h 212"/>
                  <a:gd name="T14" fmla="*/ 45 w 2954"/>
                  <a:gd name="T15" fmla="*/ 167 h 212"/>
                  <a:gd name="T16" fmla="*/ 105 w 2954"/>
                  <a:gd name="T17" fmla="*/ 192 h 212"/>
                  <a:gd name="T18" fmla="*/ 2848 w 2954"/>
                  <a:gd name="T19" fmla="*/ 192 h 212"/>
                  <a:gd name="T20" fmla="*/ 2848 w 2954"/>
                  <a:gd name="T21" fmla="*/ 192 h 212"/>
                  <a:gd name="T22" fmla="*/ 2909 w 2954"/>
                  <a:gd name="T23" fmla="*/ 167 h 212"/>
                  <a:gd name="T24" fmla="*/ 2909 w 2954"/>
                  <a:gd name="T25" fmla="*/ 167 h 212"/>
                  <a:gd name="T26" fmla="*/ 2934 w 2954"/>
                  <a:gd name="T27" fmla="*/ 105 h 212"/>
                  <a:gd name="T28" fmla="*/ 2934 w 2954"/>
                  <a:gd name="T29" fmla="*/ 105 h 212"/>
                  <a:gd name="T30" fmla="*/ 2909 w 2954"/>
                  <a:gd name="T31" fmla="*/ 45 h 212"/>
                  <a:gd name="T32" fmla="*/ 2909 w 2954"/>
                  <a:gd name="T33" fmla="*/ 45 h 212"/>
                  <a:gd name="T34" fmla="*/ 2848 w 2954"/>
                  <a:gd name="T35" fmla="*/ 19 h 212"/>
                  <a:gd name="T36" fmla="*/ 105 w 2954"/>
                  <a:gd name="T37" fmla="*/ 19 h 212"/>
                  <a:gd name="T38" fmla="*/ 2848 w 2954"/>
                  <a:gd name="T39" fmla="*/ 211 h 212"/>
                  <a:gd name="T40" fmla="*/ 105 w 2954"/>
                  <a:gd name="T41" fmla="*/ 211 h 212"/>
                  <a:gd name="T42" fmla="*/ 105 w 2954"/>
                  <a:gd name="T43" fmla="*/ 211 h 212"/>
                  <a:gd name="T44" fmla="*/ 30 w 2954"/>
                  <a:gd name="T45" fmla="*/ 180 h 212"/>
                  <a:gd name="T46" fmla="*/ 30 w 2954"/>
                  <a:gd name="T47" fmla="*/ 180 h 212"/>
                  <a:gd name="T48" fmla="*/ 0 w 2954"/>
                  <a:gd name="T49" fmla="*/ 105 h 212"/>
                  <a:gd name="T50" fmla="*/ 0 w 2954"/>
                  <a:gd name="T51" fmla="*/ 105 h 212"/>
                  <a:gd name="T52" fmla="*/ 30 w 2954"/>
                  <a:gd name="T53" fmla="*/ 31 h 212"/>
                  <a:gd name="T54" fmla="*/ 30 w 2954"/>
                  <a:gd name="T55" fmla="*/ 31 h 212"/>
                  <a:gd name="T56" fmla="*/ 105 w 2954"/>
                  <a:gd name="T57" fmla="*/ 0 h 212"/>
                  <a:gd name="T58" fmla="*/ 2848 w 2954"/>
                  <a:gd name="T59" fmla="*/ 0 h 212"/>
                  <a:gd name="T60" fmla="*/ 2848 w 2954"/>
                  <a:gd name="T61" fmla="*/ 0 h 212"/>
                  <a:gd name="T62" fmla="*/ 2922 w 2954"/>
                  <a:gd name="T63" fmla="*/ 31 h 212"/>
                  <a:gd name="T64" fmla="*/ 2922 w 2954"/>
                  <a:gd name="T65" fmla="*/ 31 h 212"/>
                  <a:gd name="T66" fmla="*/ 2953 w 2954"/>
                  <a:gd name="T67" fmla="*/ 105 h 212"/>
                  <a:gd name="T68" fmla="*/ 2953 w 2954"/>
                  <a:gd name="T69" fmla="*/ 105 h 212"/>
                  <a:gd name="T70" fmla="*/ 2922 w 2954"/>
                  <a:gd name="T71" fmla="*/ 180 h 212"/>
                  <a:gd name="T72" fmla="*/ 2922 w 2954"/>
                  <a:gd name="T73" fmla="*/ 180 h 212"/>
                  <a:gd name="T74" fmla="*/ 2848 w 2954"/>
                  <a:gd name="T75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54" h="212">
                    <a:moveTo>
                      <a:pt x="105" y="19"/>
                    </a:moveTo>
                    <a:lnTo>
                      <a:pt x="105" y="19"/>
                    </a:lnTo>
                    <a:cubicBezTo>
                      <a:pt x="83" y="19"/>
                      <a:pt x="61" y="29"/>
                      <a:pt x="45" y="45"/>
                    </a:cubicBezTo>
                    <a:lnTo>
                      <a:pt x="45" y="45"/>
                    </a:lnTo>
                    <a:cubicBezTo>
                      <a:pt x="29" y="60"/>
                      <a:pt x="20" y="83"/>
                      <a:pt x="20" y="105"/>
                    </a:cubicBezTo>
                    <a:lnTo>
                      <a:pt x="20" y="105"/>
                    </a:lnTo>
                    <a:cubicBezTo>
                      <a:pt x="20" y="129"/>
                      <a:pt x="29" y="150"/>
                      <a:pt x="45" y="167"/>
                    </a:cubicBezTo>
                    <a:lnTo>
                      <a:pt x="45" y="167"/>
                    </a:lnTo>
                    <a:cubicBezTo>
                      <a:pt x="61" y="183"/>
                      <a:pt x="83" y="192"/>
                      <a:pt x="105" y="192"/>
                    </a:cubicBezTo>
                    <a:lnTo>
                      <a:pt x="2848" y="192"/>
                    </a:lnTo>
                    <a:lnTo>
                      <a:pt x="2848" y="192"/>
                    </a:lnTo>
                    <a:cubicBezTo>
                      <a:pt x="2871" y="192"/>
                      <a:pt x="2892" y="183"/>
                      <a:pt x="2909" y="167"/>
                    </a:cubicBezTo>
                    <a:lnTo>
                      <a:pt x="2909" y="167"/>
                    </a:lnTo>
                    <a:cubicBezTo>
                      <a:pt x="2925" y="150"/>
                      <a:pt x="2934" y="129"/>
                      <a:pt x="2934" y="105"/>
                    </a:cubicBezTo>
                    <a:lnTo>
                      <a:pt x="2934" y="105"/>
                    </a:lnTo>
                    <a:cubicBezTo>
                      <a:pt x="2934" y="83"/>
                      <a:pt x="2925" y="60"/>
                      <a:pt x="2909" y="45"/>
                    </a:cubicBezTo>
                    <a:lnTo>
                      <a:pt x="2909" y="45"/>
                    </a:lnTo>
                    <a:cubicBezTo>
                      <a:pt x="2892" y="29"/>
                      <a:pt x="2871" y="19"/>
                      <a:pt x="2848" y="19"/>
                    </a:cubicBezTo>
                    <a:lnTo>
                      <a:pt x="105" y="19"/>
                    </a:lnTo>
                    <a:close/>
                    <a:moveTo>
                      <a:pt x="2848" y="211"/>
                    </a:moveTo>
                    <a:lnTo>
                      <a:pt x="105" y="211"/>
                    </a:lnTo>
                    <a:lnTo>
                      <a:pt x="105" y="211"/>
                    </a:lnTo>
                    <a:cubicBezTo>
                      <a:pt x="78" y="211"/>
                      <a:pt x="51" y="200"/>
                      <a:pt x="30" y="180"/>
                    </a:cubicBezTo>
                    <a:lnTo>
                      <a:pt x="30" y="180"/>
                    </a:lnTo>
                    <a:cubicBezTo>
                      <a:pt x="11" y="160"/>
                      <a:pt x="0" y="134"/>
                      <a:pt x="0" y="105"/>
                    </a:cubicBezTo>
                    <a:lnTo>
                      <a:pt x="0" y="105"/>
                    </a:lnTo>
                    <a:cubicBezTo>
                      <a:pt x="0" y="78"/>
                      <a:pt x="11" y="51"/>
                      <a:pt x="30" y="31"/>
                    </a:cubicBezTo>
                    <a:lnTo>
                      <a:pt x="30" y="31"/>
                    </a:lnTo>
                    <a:cubicBezTo>
                      <a:pt x="51" y="11"/>
                      <a:pt x="78" y="0"/>
                      <a:pt x="105" y="0"/>
                    </a:cubicBezTo>
                    <a:lnTo>
                      <a:pt x="2848" y="0"/>
                    </a:lnTo>
                    <a:lnTo>
                      <a:pt x="2848" y="0"/>
                    </a:lnTo>
                    <a:cubicBezTo>
                      <a:pt x="2876" y="0"/>
                      <a:pt x="2903" y="11"/>
                      <a:pt x="2922" y="31"/>
                    </a:cubicBezTo>
                    <a:lnTo>
                      <a:pt x="2922" y="31"/>
                    </a:lnTo>
                    <a:cubicBezTo>
                      <a:pt x="2942" y="51"/>
                      <a:pt x="2953" y="78"/>
                      <a:pt x="2953" y="105"/>
                    </a:cubicBezTo>
                    <a:lnTo>
                      <a:pt x="2953" y="105"/>
                    </a:lnTo>
                    <a:cubicBezTo>
                      <a:pt x="2953" y="134"/>
                      <a:pt x="2942" y="160"/>
                      <a:pt x="2922" y="180"/>
                    </a:cubicBezTo>
                    <a:lnTo>
                      <a:pt x="2922" y="180"/>
                    </a:lnTo>
                    <a:cubicBezTo>
                      <a:pt x="2903" y="200"/>
                      <a:pt x="2876" y="211"/>
                      <a:pt x="2848" y="2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49">
                <a:extLst>
                  <a:ext uri="{FF2B5EF4-FFF2-40B4-BE49-F238E27FC236}">
                    <a16:creationId xmlns:a16="http://schemas.microsoft.com/office/drawing/2014/main" id="{CEFCCE3D-C3C0-4C61-89F5-87BD312FD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9205" y="4890687"/>
                <a:ext cx="538535" cy="538535"/>
              </a:xfrm>
              <a:custGeom>
                <a:avLst/>
                <a:gdLst>
                  <a:gd name="T0" fmla="*/ 593 w 594"/>
                  <a:gd name="T1" fmla="*/ 296 h 594"/>
                  <a:gd name="T2" fmla="*/ 593 w 594"/>
                  <a:gd name="T3" fmla="*/ 296 h 594"/>
                  <a:gd name="T4" fmla="*/ 296 w 594"/>
                  <a:gd name="T5" fmla="*/ 593 h 594"/>
                  <a:gd name="T6" fmla="*/ 296 w 594"/>
                  <a:gd name="T7" fmla="*/ 593 h 594"/>
                  <a:gd name="T8" fmla="*/ 0 w 594"/>
                  <a:gd name="T9" fmla="*/ 296 h 594"/>
                  <a:gd name="T10" fmla="*/ 0 w 594"/>
                  <a:gd name="T11" fmla="*/ 296 h 594"/>
                  <a:gd name="T12" fmla="*/ 296 w 594"/>
                  <a:gd name="T13" fmla="*/ 0 h 594"/>
                  <a:gd name="T14" fmla="*/ 296 w 594"/>
                  <a:gd name="T15" fmla="*/ 0 h 594"/>
                  <a:gd name="T16" fmla="*/ 593 w 594"/>
                  <a:gd name="T17" fmla="*/ 296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4" h="594">
                    <a:moveTo>
                      <a:pt x="593" y="296"/>
                    </a:moveTo>
                    <a:lnTo>
                      <a:pt x="593" y="296"/>
                    </a:lnTo>
                    <a:cubicBezTo>
                      <a:pt x="593" y="459"/>
                      <a:pt x="461" y="593"/>
                      <a:pt x="296" y="593"/>
                    </a:cubicBezTo>
                    <a:lnTo>
                      <a:pt x="296" y="593"/>
                    </a:lnTo>
                    <a:cubicBezTo>
                      <a:pt x="133" y="593"/>
                      <a:pt x="0" y="459"/>
                      <a:pt x="0" y="296"/>
                    </a:cubicBezTo>
                    <a:lnTo>
                      <a:pt x="0" y="296"/>
                    </a:lnTo>
                    <a:cubicBezTo>
                      <a:pt x="0" y="133"/>
                      <a:pt x="133" y="0"/>
                      <a:pt x="296" y="0"/>
                    </a:cubicBezTo>
                    <a:lnTo>
                      <a:pt x="296" y="0"/>
                    </a:lnTo>
                    <a:cubicBezTo>
                      <a:pt x="461" y="0"/>
                      <a:pt x="593" y="133"/>
                      <a:pt x="593" y="29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50">
                <a:extLst>
                  <a:ext uri="{FF2B5EF4-FFF2-40B4-BE49-F238E27FC236}">
                    <a16:creationId xmlns:a16="http://schemas.microsoft.com/office/drawing/2014/main" id="{3EA4937F-3598-44B6-A24E-EC3DD8E86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1227" y="4878721"/>
                <a:ext cx="554492" cy="554490"/>
              </a:xfrm>
              <a:custGeom>
                <a:avLst/>
                <a:gdLst>
                  <a:gd name="T0" fmla="*/ 305 w 613"/>
                  <a:gd name="T1" fmla="*/ 21 h 615"/>
                  <a:gd name="T2" fmla="*/ 305 w 613"/>
                  <a:gd name="T3" fmla="*/ 21 h 615"/>
                  <a:gd name="T4" fmla="*/ 19 w 613"/>
                  <a:gd name="T5" fmla="*/ 307 h 615"/>
                  <a:gd name="T6" fmla="*/ 19 w 613"/>
                  <a:gd name="T7" fmla="*/ 307 h 615"/>
                  <a:gd name="T8" fmla="*/ 305 w 613"/>
                  <a:gd name="T9" fmla="*/ 593 h 615"/>
                  <a:gd name="T10" fmla="*/ 305 w 613"/>
                  <a:gd name="T11" fmla="*/ 593 h 615"/>
                  <a:gd name="T12" fmla="*/ 593 w 613"/>
                  <a:gd name="T13" fmla="*/ 307 h 615"/>
                  <a:gd name="T14" fmla="*/ 593 w 613"/>
                  <a:gd name="T15" fmla="*/ 307 h 615"/>
                  <a:gd name="T16" fmla="*/ 305 w 613"/>
                  <a:gd name="T17" fmla="*/ 21 h 615"/>
                  <a:gd name="T18" fmla="*/ 305 w 613"/>
                  <a:gd name="T19" fmla="*/ 614 h 615"/>
                  <a:gd name="T20" fmla="*/ 305 w 613"/>
                  <a:gd name="T21" fmla="*/ 614 h 615"/>
                  <a:gd name="T22" fmla="*/ 0 w 613"/>
                  <a:gd name="T23" fmla="*/ 307 h 615"/>
                  <a:gd name="T24" fmla="*/ 0 w 613"/>
                  <a:gd name="T25" fmla="*/ 307 h 615"/>
                  <a:gd name="T26" fmla="*/ 305 w 613"/>
                  <a:gd name="T27" fmla="*/ 0 h 615"/>
                  <a:gd name="T28" fmla="*/ 305 w 613"/>
                  <a:gd name="T29" fmla="*/ 0 h 615"/>
                  <a:gd name="T30" fmla="*/ 612 w 613"/>
                  <a:gd name="T31" fmla="*/ 307 h 615"/>
                  <a:gd name="T32" fmla="*/ 612 w 613"/>
                  <a:gd name="T33" fmla="*/ 307 h 615"/>
                  <a:gd name="T34" fmla="*/ 305 w 613"/>
                  <a:gd name="T35" fmla="*/ 61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3" h="615">
                    <a:moveTo>
                      <a:pt x="305" y="21"/>
                    </a:moveTo>
                    <a:lnTo>
                      <a:pt x="305" y="21"/>
                    </a:lnTo>
                    <a:cubicBezTo>
                      <a:pt x="148" y="21"/>
                      <a:pt x="19" y="149"/>
                      <a:pt x="19" y="307"/>
                    </a:cubicBezTo>
                    <a:lnTo>
                      <a:pt x="19" y="307"/>
                    </a:lnTo>
                    <a:cubicBezTo>
                      <a:pt x="19" y="466"/>
                      <a:pt x="148" y="593"/>
                      <a:pt x="305" y="593"/>
                    </a:cubicBezTo>
                    <a:lnTo>
                      <a:pt x="305" y="593"/>
                    </a:lnTo>
                    <a:cubicBezTo>
                      <a:pt x="464" y="593"/>
                      <a:pt x="593" y="466"/>
                      <a:pt x="593" y="307"/>
                    </a:cubicBezTo>
                    <a:lnTo>
                      <a:pt x="593" y="307"/>
                    </a:lnTo>
                    <a:cubicBezTo>
                      <a:pt x="593" y="149"/>
                      <a:pt x="464" y="21"/>
                      <a:pt x="305" y="21"/>
                    </a:cubicBezTo>
                    <a:close/>
                    <a:moveTo>
                      <a:pt x="305" y="614"/>
                    </a:moveTo>
                    <a:lnTo>
                      <a:pt x="305" y="614"/>
                    </a:lnTo>
                    <a:cubicBezTo>
                      <a:pt x="137" y="614"/>
                      <a:pt x="0" y="475"/>
                      <a:pt x="0" y="307"/>
                    </a:cubicBezTo>
                    <a:lnTo>
                      <a:pt x="0" y="307"/>
                    </a:lnTo>
                    <a:cubicBezTo>
                      <a:pt x="0" y="139"/>
                      <a:pt x="137" y="0"/>
                      <a:pt x="305" y="0"/>
                    </a:cubicBezTo>
                    <a:lnTo>
                      <a:pt x="305" y="0"/>
                    </a:lnTo>
                    <a:cubicBezTo>
                      <a:pt x="475" y="0"/>
                      <a:pt x="612" y="139"/>
                      <a:pt x="612" y="307"/>
                    </a:cubicBezTo>
                    <a:lnTo>
                      <a:pt x="612" y="307"/>
                    </a:lnTo>
                    <a:cubicBezTo>
                      <a:pt x="612" y="475"/>
                      <a:pt x="475" y="614"/>
                      <a:pt x="305" y="6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51">
                <a:extLst>
                  <a:ext uri="{FF2B5EF4-FFF2-40B4-BE49-F238E27FC236}">
                    <a16:creationId xmlns:a16="http://schemas.microsoft.com/office/drawing/2014/main" id="{4F9E80F5-CA47-4F12-8F55-498E13CC5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5053" y="5066210"/>
                <a:ext cx="426839" cy="359023"/>
              </a:xfrm>
              <a:custGeom>
                <a:avLst/>
                <a:gdLst>
                  <a:gd name="T0" fmla="*/ 304 w 471"/>
                  <a:gd name="T1" fmla="*/ 172 h 398"/>
                  <a:gd name="T2" fmla="*/ 304 w 471"/>
                  <a:gd name="T3" fmla="*/ 172 h 398"/>
                  <a:gd name="T4" fmla="*/ 335 w 471"/>
                  <a:gd name="T5" fmla="*/ 100 h 398"/>
                  <a:gd name="T6" fmla="*/ 335 w 471"/>
                  <a:gd name="T7" fmla="*/ 100 h 398"/>
                  <a:gd name="T8" fmla="*/ 234 w 471"/>
                  <a:gd name="T9" fmla="*/ 0 h 398"/>
                  <a:gd name="T10" fmla="*/ 234 w 471"/>
                  <a:gd name="T11" fmla="*/ 0 h 398"/>
                  <a:gd name="T12" fmla="*/ 134 w 471"/>
                  <a:gd name="T13" fmla="*/ 100 h 398"/>
                  <a:gd name="T14" fmla="*/ 134 w 471"/>
                  <a:gd name="T15" fmla="*/ 100 h 398"/>
                  <a:gd name="T16" fmla="*/ 165 w 471"/>
                  <a:gd name="T17" fmla="*/ 172 h 398"/>
                  <a:gd name="T18" fmla="*/ 165 w 471"/>
                  <a:gd name="T19" fmla="*/ 172 h 398"/>
                  <a:gd name="T20" fmla="*/ 0 w 471"/>
                  <a:gd name="T21" fmla="*/ 280 h 398"/>
                  <a:gd name="T22" fmla="*/ 0 w 471"/>
                  <a:gd name="T23" fmla="*/ 280 h 398"/>
                  <a:gd name="T24" fmla="*/ 234 w 471"/>
                  <a:gd name="T25" fmla="*/ 397 h 398"/>
                  <a:gd name="T26" fmla="*/ 234 w 471"/>
                  <a:gd name="T27" fmla="*/ 397 h 398"/>
                  <a:gd name="T28" fmla="*/ 470 w 471"/>
                  <a:gd name="T29" fmla="*/ 280 h 398"/>
                  <a:gd name="T30" fmla="*/ 470 w 471"/>
                  <a:gd name="T31" fmla="*/ 280 h 398"/>
                  <a:gd name="T32" fmla="*/ 304 w 471"/>
                  <a:gd name="T33" fmla="*/ 172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1" h="398">
                    <a:moveTo>
                      <a:pt x="304" y="172"/>
                    </a:moveTo>
                    <a:lnTo>
                      <a:pt x="304" y="172"/>
                    </a:lnTo>
                    <a:cubicBezTo>
                      <a:pt x="324" y="154"/>
                      <a:pt x="335" y="128"/>
                      <a:pt x="335" y="100"/>
                    </a:cubicBezTo>
                    <a:lnTo>
                      <a:pt x="335" y="100"/>
                    </a:lnTo>
                    <a:cubicBezTo>
                      <a:pt x="335" y="44"/>
                      <a:pt x="290" y="0"/>
                      <a:pt x="234" y="0"/>
                    </a:cubicBezTo>
                    <a:lnTo>
                      <a:pt x="234" y="0"/>
                    </a:lnTo>
                    <a:cubicBezTo>
                      <a:pt x="180" y="0"/>
                      <a:pt x="134" y="44"/>
                      <a:pt x="134" y="100"/>
                    </a:cubicBezTo>
                    <a:lnTo>
                      <a:pt x="134" y="100"/>
                    </a:lnTo>
                    <a:cubicBezTo>
                      <a:pt x="134" y="128"/>
                      <a:pt x="146" y="154"/>
                      <a:pt x="165" y="172"/>
                    </a:cubicBezTo>
                    <a:lnTo>
                      <a:pt x="165" y="172"/>
                    </a:lnTo>
                    <a:cubicBezTo>
                      <a:pt x="98" y="188"/>
                      <a:pt x="40" y="227"/>
                      <a:pt x="0" y="280"/>
                    </a:cubicBezTo>
                    <a:lnTo>
                      <a:pt x="0" y="280"/>
                    </a:lnTo>
                    <a:cubicBezTo>
                      <a:pt x="53" y="351"/>
                      <a:pt x="138" y="397"/>
                      <a:pt x="234" y="397"/>
                    </a:cubicBezTo>
                    <a:lnTo>
                      <a:pt x="234" y="397"/>
                    </a:lnTo>
                    <a:cubicBezTo>
                      <a:pt x="331" y="397"/>
                      <a:pt x="417" y="351"/>
                      <a:pt x="470" y="280"/>
                    </a:cubicBezTo>
                    <a:lnTo>
                      <a:pt x="470" y="280"/>
                    </a:lnTo>
                    <a:cubicBezTo>
                      <a:pt x="430" y="227"/>
                      <a:pt x="372" y="188"/>
                      <a:pt x="304" y="1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52">
                <a:extLst>
                  <a:ext uri="{FF2B5EF4-FFF2-40B4-BE49-F238E27FC236}">
                    <a16:creationId xmlns:a16="http://schemas.microsoft.com/office/drawing/2014/main" id="{550DA7E9-9A83-422D-A59A-FD96E456E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7075" y="5058231"/>
                <a:ext cx="446784" cy="378970"/>
              </a:xfrm>
              <a:custGeom>
                <a:avLst/>
                <a:gdLst>
                  <a:gd name="T0" fmla="*/ 24 w 493"/>
                  <a:gd name="T1" fmla="*/ 290 h 418"/>
                  <a:gd name="T2" fmla="*/ 24 w 493"/>
                  <a:gd name="T3" fmla="*/ 290 h 418"/>
                  <a:gd name="T4" fmla="*/ 246 w 493"/>
                  <a:gd name="T5" fmla="*/ 396 h 418"/>
                  <a:gd name="T6" fmla="*/ 246 w 493"/>
                  <a:gd name="T7" fmla="*/ 396 h 418"/>
                  <a:gd name="T8" fmla="*/ 469 w 493"/>
                  <a:gd name="T9" fmla="*/ 290 h 418"/>
                  <a:gd name="T10" fmla="*/ 469 w 493"/>
                  <a:gd name="T11" fmla="*/ 290 h 418"/>
                  <a:gd name="T12" fmla="*/ 315 w 493"/>
                  <a:gd name="T13" fmla="*/ 191 h 418"/>
                  <a:gd name="T14" fmla="*/ 315 w 493"/>
                  <a:gd name="T15" fmla="*/ 191 h 418"/>
                  <a:gd name="T16" fmla="*/ 307 w 493"/>
                  <a:gd name="T17" fmla="*/ 184 h 418"/>
                  <a:gd name="T18" fmla="*/ 307 w 493"/>
                  <a:gd name="T19" fmla="*/ 184 h 418"/>
                  <a:gd name="T20" fmla="*/ 310 w 493"/>
                  <a:gd name="T21" fmla="*/ 175 h 418"/>
                  <a:gd name="T22" fmla="*/ 310 w 493"/>
                  <a:gd name="T23" fmla="*/ 175 h 418"/>
                  <a:gd name="T24" fmla="*/ 337 w 493"/>
                  <a:gd name="T25" fmla="*/ 110 h 418"/>
                  <a:gd name="T26" fmla="*/ 337 w 493"/>
                  <a:gd name="T27" fmla="*/ 110 h 418"/>
                  <a:gd name="T28" fmla="*/ 246 w 493"/>
                  <a:gd name="T29" fmla="*/ 20 h 418"/>
                  <a:gd name="T30" fmla="*/ 246 w 493"/>
                  <a:gd name="T31" fmla="*/ 20 h 418"/>
                  <a:gd name="T32" fmla="*/ 156 w 493"/>
                  <a:gd name="T33" fmla="*/ 110 h 418"/>
                  <a:gd name="T34" fmla="*/ 156 w 493"/>
                  <a:gd name="T35" fmla="*/ 110 h 418"/>
                  <a:gd name="T36" fmla="*/ 183 w 493"/>
                  <a:gd name="T37" fmla="*/ 175 h 418"/>
                  <a:gd name="T38" fmla="*/ 183 w 493"/>
                  <a:gd name="T39" fmla="*/ 175 h 418"/>
                  <a:gd name="T40" fmla="*/ 187 w 493"/>
                  <a:gd name="T41" fmla="*/ 184 h 418"/>
                  <a:gd name="T42" fmla="*/ 187 w 493"/>
                  <a:gd name="T43" fmla="*/ 184 h 418"/>
                  <a:gd name="T44" fmla="*/ 179 w 493"/>
                  <a:gd name="T45" fmla="*/ 191 h 418"/>
                  <a:gd name="T46" fmla="*/ 179 w 493"/>
                  <a:gd name="T47" fmla="*/ 191 h 418"/>
                  <a:gd name="T48" fmla="*/ 24 w 493"/>
                  <a:gd name="T49" fmla="*/ 290 h 418"/>
                  <a:gd name="T50" fmla="*/ 246 w 493"/>
                  <a:gd name="T51" fmla="*/ 417 h 418"/>
                  <a:gd name="T52" fmla="*/ 246 w 493"/>
                  <a:gd name="T53" fmla="*/ 417 h 418"/>
                  <a:gd name="T54" fmla="*/ 4 w 493"/>
                  <a:gd name="T55" fmla="*/ 296 h 418"/>
                  <a:gd name="T56" fmla="*/ 4 w 493"/>
                  <a:gd name="T57" fmla="*/ 296 h 418"/>
                  <a:gd name="T58" fmla="*/ 4 w 493"/>
                  <a:gd name="T59" fmla="*/ 284 h 418"/>
                  <a:gd name="T60" fmla="*/ 4 w 493"/>
                  <a:gd name="T61" fmla="*/ 284 h 418"/>
                  <a:gd name="T62" fmla="*/ 159 w 493"/>
                  <a:gd name="T63" fmla="*/ 177 h 418"/>
                  <a:gd name="T64" fmla="*/ 159 w 493"/>
                  <a:gd name="T65" fmla="*/ 177 h 418"/>
                  <a:gd name="T66" fmla="*/ 137 w 493"/>
                  <a:gd name="T67" fmla="*/ 110 h 418"/>
                  <a:gd name="T68" fmla="*/ 137 w 493"/>
                  <a:gd name="T69" fmla="*/ 110 h 418"/>
                  <a:gd name="T70" fmla="*/ 246 w 493"/>
                  <a:gd name="T71" fmla="*/ 0 h 418"/>
                  <a:gd name="T72" fmla="*/ 246 w 493"/>
                  <a:gd name="T73" fmla="*/ 0 h 418"/>
                  <a:gd name="T74" fmla="*/ 357 w 493"/>
                  <a:gd name="T75" fmla="*/ 110 h 418"/>
                  <a:gd name="T76" fmla="*/ 357 w 493"/>
                  <a:gd name="T77" fmla="*/ 110 h 418"/>
                  <a:gd name="T78" fmla="*/ 334 w 493"/>
                  <a:gd name="T79" fmla="*/ 177 h 418"/>
                  <a:gd name="T80" fmla="*/ 334 w 493"/>
                  <a:gd name="T81" fmla="*/ 177 h 418"/>
                  <a:gd name="T82" fmla="*/ 490 w 493"/>
                  <a:gd name="T83" fmla="*/ 284 h 418"/>
                  <a:gd name="T84" fmla="*/ 490 w 493"/>
                  <a:gd name="T85" fmla="*/ 284 h 418"/>
                  <a:gd name="T86" fmla="*/ 490 w 493"/>
                  <a:gd name="T87" fmla="*/ 296 h 418"/>
                  <a:gd name="T88" fmla="*/ 490 w 493"/>
                  <a:gd name="T89" fmla="*/ 296 h 418"/>
                  <a:gd name="T90" fmla="*/ 246 w 493"/>
                  <a:gd name="T91" fmla="*/ 417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3" h="418">
                    <a:moveTo>
                      <a:pt x="24" y="290"/>
                    </a:moveTo>
                    <a:lnTo>
                      <a:pt x="24" y="290"/>
                    </a:lnTo>
                    <a:cubicBezTo>
                      <a:pt x="79" y="358"/>
                      <a:pt x="160" y="396"/>
                      <a:pt x="246" y="396"/>
                    </a:cubicBezTo>
                    <a:lnTo>
                      <a:pt x="246" y="396"/>
                    </a:lnTo>
                    <a:cubicBezTo>
                      <a:pt x="334" y="396"/>
                      <a:pt x="415" y="358"/>
                      <a:pt x="469" y="290"/>
                    </a:cubicBezTo>
                    <a:lnTo>
                      <a:pt x="469" y="290"/>
                    </a:lnTo>
                    <a:cubicBezTo>
                      <a:pt x="430" y="241"/>
                      <a:pt x="375" y="206"/>
                      <a:pt x="315" y="191"/>
                    </a:cubicBezTo>
                    <a:lnTo>
                      <a:pt x="315" y="191"/>
                    </a:lnTo>
                    <a:cubicBezTo>
                      <a:pt x="311" y="190"/>
                      <a:pt x="308" y="187"/>
                      <a:pt x="307" y="184"/>
                    </a:cubicBezTo>
                    <a:lnTo>
                      <a:pt x="307" y="184"/>
                    </a:lnTo>
                    <a:cubicBezTo>
                      <a:pt x="306" y="181"/>
                      <a:pt x="307" y="177"/>
                      <a:pt x="310" y="175"/>
                    </a:cubicBezTo>
                    <a:lnTo>
                      <a:pt x="310" y="175"/>
                    </a:lnTo>
                    <a:cubicBezTo>
                      <a:pt x="327" y="157"/>
                      <a:pt x="337" y="134"/>
                      <a:pt x="337" y="110"/>
                    </a:cubicBezTo>
                    <a:lnTo>
                      <a:pt x="337" y="110"/>
                    </a:lnTo>
                    <a:cubicBezTo>
                      <a:pt x="337" y="60"/>
                      <a:pt x="297" y="20"/>
                      <a:pt x="246" y="20"/>
                    </a:cubicBezTo>
                    <a:lnTo>
                      <a:pt x="246" y="20"/>
                    </a:lnTo>
                    <a:cubicBezTo>
                      <a:pt x="197" y="20"/>
                      <a:pt x="156" y="60"/>
                      <a:pt x="156" y="110"/>
                    </a:cubicBezTo>
                    <a:lnTo>
                      <a:pt x="156" y="110"/>
                    </a:lnTo>
                    <a:cubicBezTo>
                      <a:pt x="156" y="134"/>
                      <a:pt x="166" y="157"/>
                      <a:pt x="183" y="175"/>
                    </a:cubicBezTo>
                    <a:lnTo>
                      <a:pt x="183" y="175"/>
                    </a:lnTo>
                    <a:cubicBezTo>
                      <a:pt x="187" y="177"/>
                      <a:pt x="187" y="181"/>
                      <a:pt x="187" y="184"/>
                    </a:cubicBezTo>
                    <a:lnTo>
                      <a:pt x="187" y="184"/>
                    </a:lnTo>
                    <a:cubicBezTo>
                      <a:pt x="185" y="187"/>
                      <a:pt x="183" y="190"/>
                      <a:pt x="179" y="191"/>
                    </a:cubicBezTo>
                    <a:lnTo>
                      <a:pt x="179" y="191"/>
                    </a:lnTo>
                    <a:cubicBezTo>
                      <a:pt x="119" y="206"/>
                      <a:pt x="63" y="241"/>
                      <a:pt x="24" y="290"/>
                    </a:cubicBezTo>
                    <a:close/>
                    <a:moveTo>
                      <a:pt x="246" y="417"/>
                    </a:moveTo>
                    <a:lnTo>
                      <a:pt x="246" y="417"/>
                    </a:lnTo>
                    <a:cubicBezTo>
                      <a:pt x="150" y="417"/>
                      <a:pt x="62" y="372"/>
                      <a:pt x="4" y="296"/>
                    </a:cubicBezTo>
                    <a:lnTo>
                      <a:pt x="4" y="296"/>
                    </a:lnTo>
                    <a:cubicBezTo>
                      <a:pt x="0" y="293"/>
                      <a:pt x="0" y="288"/>
                      <a:pt x="4" y="284"/>
                    </a:cubicBezTo>
                    <a:lnTo>
                      <a:pt x="4" y="284"/>
                    </a:lnTo>
                    <a:cubicBezTo>
                      <a:pt x="43" y="233"/>
                      <a:pt x="98" y="195"/>
                      <a:pt x="159" y="177"/>
                    </a:cubicBezTo>
                    <a:lnTo>
                      <a:pt x="159" y="177"/>
                    </a:lnTo>
                    <a:cubicBezTo>
                      <a:pt x="144" y="157"/>
                      <a:pt x="137" y="134"/>
                      <a:pt x="137" y="110"/>
                    </a:cubicBezTo>
                    <a:lnTo>
                      <a:pt x="137" y="110"/>
                    </a:lnTo>
                    <a:cubicBezTo>
                      <a:pt x="137" y="49"/>
                      <a:pt x="186" y="0"/>
                      <a:pt x="246" y="0"/>
                    </a:cubicBezTo>
                    <a:lnTo>
                      <a:pt x="246" y="0"/>
                    </a:lnTo>
                    <a:cubicBezTo>
                      <a:pt x="307" y="0"/>
                      <a:pt x="357" y="49"/>
                      <a:pt x="357" y="110"/>
                    </a:cubicBezTo>
                    <a:lnTo>
                      <a:pt x="357" y="110"/>
                    </a:lnTo>
                    <a:cubicBezTo>
                      <a:pt x="357" y="134"/>
                      <a:pt x="349" y="157"/>
                      <a:pt x="334" y="177"/>
                    </a:cubicBezTo>
                    <a:lnTo>
                      <a:pt x="334" y="177"/>
                    </a:lnTo>
                    <a:cubicBezTo>
                      <a:pt x="396" y="195"/>
                      <a:pt x="451" y="233"/>
                      <a:pt x="490" y="284"/>
                    </a:cubicBezTo>
                    <a:lnTo>
                      <a:pt x="490" y="284"/>
                    </a:lnTo>
                    <a:cubicBezTo>
                      <a:pt x="492" y="288"/>
                      <a:pt x="492" y="293"/>
                      <a:pt x="490" y="296"/>
                    </a:cubicBezTo>
                    <a:lnTo>
                      <a:pt x="490" y="296"/>
                    </a:lnTo>
                    <a:cubicBezTo>
                      <a:pt x="432" y="372"/>
                      <a:pt x="343" y="417"/>
                      <a:pt x="246" y="4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53">
                <a:extLst>
                  <a:ext uri="{FF2B5EF4-FFF2-40B4-BE49-F238E27FC236}">
                    <a16:creationId xmlns:a16="http://schemas.microsoft.com/office/drawing/2014/main" id="{732EE1F0-2719-4C34-BC1B-D2FFCB79F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9423" y="9857171"/>
                <a:ext cx="1799104" cy="981329"/>
              </a:xfrm>
              <a:custGeom>
                <a:avLst/>
                <a:gdLst>
                  <a:gd name="T0" fmla="*/ 19 w 1988"/>
                  <a:gd name="T1" fmla="*/ 1066 h 1086"/>
                  <a:gd name="T2" fmla="*/ 1967 w 1988"/>
                  <a:gd name="T3" fmla="*/ 1066 h 1086"/>
                  <a:gd name="T4" fmla="*/ 1967 w 1988"/>
                  <a:gd name="T5" fmla="*/ 20 h 1086"/>
                  <a:gd name="T6" fmla="*/ 19 w 1988"/>
                  <a:gd name="T7" fmla="*/ 20 h 1086"/>
                  <a:gd name="T8" fmla="*/ 19 w 1988"/>
                  <a:gd name="T9" fmla="*/ 1066 h 1086"/>
                  <a:gd name="T10" fmla="*/ 1977 w 1988"/>
                  <a:gd name="T11" fmla="*/ 1085 h 1086"/>
                  <a:gd name="T12" fmla="*/ 10 w 1988"/>
                  <a:gd name="T13" fmla="*/ 1085 h 1086"/>
                  <a:gd name="T14" fmla="*/ 10 w 1988"/>
                  <a:gd name="T15" fmla="*/ 1085 h 1086"/>
                  <a:gd name="T16" fmla="*/ 0 w 1988"/>
                  <a:gd name="T17" fmla="*/ 1076 h 1086"/>
                  <a:gd name="T18" fmla="*/ 0 w 1988"/>
                  <a:gd name="T19" fmla="*/ 10 h 1086"/>
                  <a:gd name="T20" fmla="*/ 0 w 1988"/>
                  <a:gd name="T21" fmla="*/ 10 h 1086"/>
                  <a:gd name="T22" fmla="*/ 10 w 1988"/>
                  <a:gd name="T23" fmla="*/ 0 h 1086"/>
                  <a:gd name="T24" fmla="*/ 1977 w 1988"/>
                  <a:gd name="T25" fmla="*/ 0 h 1086"/>
                  <a:gd name="T26" fmla="*/ 1977 w 1988"/>
                  <a:gd name="T27" fmla="*/ 0 h 1086"/>
                  <a:gd name="T28" fmla="*/ 1987 w 1988"/>
                  <a:gd name="T29" fmla="*/ 10 h 1086"/>
                  <a:gd name="T30" fmla="*/ 1987 w 1988"/>
                  <a:gd name="T31" fmla="*/ 1076 h 1086"/>
                  <a:gd name="T32" fmla="*/ 1987 w 1988"/>
                  <a:gd name="T33" fmla="*/ 1076 h 1086"/>
                  <a:gd name="T34" fmla="*/ 1977 w 1988"/>
                  <a:gd name="T35" fmla="*/ 1085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8" h="1086">
                    <a:moveTo>
                      <a:pt x="19" y="1066"/>
                    </a:moveTo>
                    <a:lnTo>
                      <a:pt x="1967" y="1066"/>
                    </a:lnTo>
                    <a:lnTo>
                      <a:pt x="1967" y="20"/>
                    </a:lnTo>
                    <a:lnTo>
                      <a:pt x="19" y="20"/>
                    </a:lnTo>
                    <a:lnTo>
                      <a:pt x="19" y="1066"/>
                    </a:lnTo>
                    <a:close/>
                    <a:moveTo>
                      <a:pt x="1977" y="1085"/>
                    </a:moveTo>
                    <a:lnTo>
                      <a:pt x="10" y="1085"/>
                    </a:lnTo>
                    <a:lnTo>
                      <a:pt x="10" y="1085"/>
                    </a:lnTo>
                    <a:cubicBezTo>
                      <a:pt x="4" y="1085"/>
                      <a:pt x="0" y="1081"/>
                      <a:pt x="0" y="107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977" y="0"/>
                    </a:lnTo>
                    <a:lnTo>
                      <a:pt x="1977" y="0"/>
                    </a:lnTo>
                    <a:cubicBezTo>
                      <a:pt x="1982" y="0"/>
                      <a:pt x="1987" y="5"/>
                      <a:pt x="1987" y="10"/>
                    </a:cubicBezTo>
                    <a:lnTo>
                      <a:pt x="1987" y="1076"/>
                    </a:lnTo>
                    <a:lnTo>
                      <a:pt x="1987" y="1076"/>
                    </a:lnTo>
                    <a:cubicBezTo>
                      <a:pt x="1987" y="1081"/>
                      <a:pt x="1982" y="1085"/>
                      <a:pt x="1977" y="10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54">
                <a:extLst>
                  <a:ext uri="{FF2B5EF4-FFF2-40B4-BE49-F238E27FC236}">
                    <a16:creationId xmlns:a16="http://schemas.microsoft.com/office/drawing/2014/main" id="{1B7B8B6C-6773-40DB-BAFD-127F08F31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7401" y="9865149"/>
                <a:ext cx="1779157" cy="965372"/>
              </a:xfrm>
              <a:custGeom>
                <a:avLst/>
                <a:gdLst>
                  <a:gd name="T0" fmla="*/ 1967 w 1968"/>
                  <a:gd name="T1" fmla="*/ 1066 h 1067"/>
                  <a:gd name="T2" fmla="*/ 0 w 1968"/>
                  <a:gd name="T3" fmla="*/ 1066 h 1067"/>
                  <a:gd name="T4" fmla="*/ 0 w 1968"/>
                  <a:gd name="T5" fmla="*/ 0 h 1067"/>
                  <a:gd name="T6" fmla="*/ 1967 w 1968"/>
                  <a:gd name="T7" fmla="*/ 0 h 1067"/>
                  <a:gd name="T8" fmla="*/ 1967 w 1968"/>
                  <a:gd name="T9" fmla="*/ 1066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8" h="1067">
                    <a:moveTo>
                      <a:pt x="1967" y="1066"/>
                    </a:moveTo>
                    <a:lnTo>
                      <a:pt x="0" y="1066"/>
                    </a:lnTo>
                    <a:lnTo>
                      <a:pt x="0" y="0"/>
                    </a:lnTo>
                    <a:lnTo>
                      <a:pt x="1967" y="0"/>
                    </a:lnTo>
                    <a:lnTo>
                      <a:pt x="1967" y="106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55">
                <a:extLst>
                  <a:ext uri="{FF2B5EF4-FFF2-40B4-BE49-F238E27FC236}">
                    <a16:creationId xmlns:a16="http://schemas.microsoft.com/office/drawing/2014/main" id="{24BEAAE4-2DCC-4D0A-AC8E-9E92EDE56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2979" y="10339856"/>
                <a:ext cx="1468004" cy="19947"/>
              </a:xfrm>
              <a:custGeom>
                <a:avLst/>
                <a:gdLst>
                  <a:gd name="T0" fmla="*/ 1612 w 1623"/>
                  <a:gd name="T1" fmla="*/ 19 h 20"/>
                  <a:gd name="T2" fmla="*/ 10 w 1623"/>
                  <a:gd name="T3" fmla="*/ 19 h 20"/>
                  <a:gd name="T4" fmla="*/ 10 w 1623"/>
                  <a:gd name="T5" fmla="*/ 19 h 20"/>
                  <a:gd name="T6" fmla="*/ 0 w 1623"/>
                  <a:gd name="T7" fmla="*/ 10 h 20"/>
                  <a:gd name="T8" fmla="*/ 0 w 1623"/>
                  <a:gd name="T9" fmla="*/ 10 h 20"/>
                  <a:gd name="T10" fmla="*/ 10 w 1623"/>
                  <a:gd name="T11" fmla="*/ 0 h 20"/>
                  <a:gd name="T12" fmla="*/ 1612 w 1623"/>
                  <a:gd name="T13" fmla="*/ 0 h 20"/>
                  <a:gd name="T14" fmla="*/ 1612 w 1623"/>
                  <a:gd name="T15" fmla="*/ 0 h 20"/>
                  <a:gd name="T16" fmla="*/ 1622 w 1623"/>
                  <a:gd name="T17" fmla="*/ 10 h 20"/>
                  <a:gd name="T18" fmla="*/ 1622 w 1623"/>
                  <a:gd name="T19" fmla="*/ 10 h 20"/>
                  <a:gd name="T20" fmla="*/ 1612 w 162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3" h="20">
                    <a:moveTo>
                      <a:pt x="1612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17" y="0"/>
                      <a:pt x="1622" y="4"/>
                      <a:pt x="1622" y="10"/>
                    </a:cubicBezTo>
                    <a:lnTo>
                      <a:pt x="1622" y="10"/>
                    </a:lnTo>
                    <a:cubicBezTo>
                      <a:pt x="1622" y="15"/>
                      <a:pt x="1617" y="19"/>
                      <a:pt x="161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56">
                <a:extLst>
                  <a:ext uri="{FF2B5EF4-FFF2-40B4-BE49-F238E27FC236}">
                    <a16:creationId xmlns:a16="http://schemas.microsoft.com/office/drawing/2014/main" id="{D01B1F80-A983-4470-8E85-ABDD9F92E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4728" y="10020724"/>
                <a:ext cx="167544" cy="239349"/>
              </a:xfrm>
              <a:custGeom>
                <a:avLst/>
                <a:gdLst>
                  <a:gd name="T0" fmla="*/ 92 w 184"/>
                  <a:gd name="T1" fmla="*/ 265 h 266"/>
                  <a:gd name="T2" fmla="*/ 92 w 184"/>
                  <a:gd name="T3" fmla="*/ 265 h 266"/>
                  <a:gd name="T4" fmla="*/ 92 w 184"/>
                  <a:gd name="T5" fmla="*/ 265 h 266"/>
                  <a:gd name="T6" fmla="*/ 27 w 184"/>
                  <a:gd name="T7" fmla="*/ 238 h 266"/>
                  <a:gd name="T8" fmla="*/ 27 w 184"/>
                  <a:gd name="T9" fmla="*/ 238 h 266"/>
                  <a:gd name="T10" fmla="*/ 0 w 184"/>
                  <a:gd name="T11" fmla="*/ 174 h 266"/>
                  <a:gd name="T12" fmla="*/ 0 w 184"/>
                  <a:gd name="T13" fmla="*/ 132 h 266"/>
                  <a:gd name="T14" fmla="*/ 0 w 184"/>
                  <a:gd name="T15" fmla="*/ 92 h 266"/>
                  <a:gd name="T16" fmla="*/ 0 w 184"/>
                  <a:gd name="T17" fmla="*/ 92 h 266"/>
                  <a:gd name="T18" fmla="*/ 27 w 184"/>
                  <a:gd name="T19" fmla="*/ 26 h 266"/>
                  <a:gd name="T20" fmla="*/ 27 w 184"/>
                  <a:gd name="T21" fmla="*/ 26 h 266"/>
                  <a:gd name="T22" fmla="*/ 92 w 184"/>
                  <a:gd name="T23" fmla="*/ 0 h 266"/>
                  <a:gd name="T24" fmla="*/ 92 w 184"/>
                  <a:gd name="T25" fmla="*/ 0 h 266"/>
                  <a:gd name="T26" fmla="*/ 157 w 184"/>
                  <a:gd name="T27" fmla="*/ 26 h 266"/>
                  <a:gd name="T28" fmla="*/ 157 w 184"/>
                  <a:gd name="T29" fmla="*/ 26 h 266"/>
                  <a:gd name="T30" fmla="*/ 183 w 184"/>
                  <a:gd name="T31" fmla="*/ 92 h 266"/>
                  <a:gd name="T32" fmla="*/ 183 w 184"/>
                  <a:gd name="T33" fmla="*/ 132 h 266"/>
                  <a:gd name="T34" fmla="*/ 183 w 184"/>
                  <a:gd name="T35" fmla="*/ 174 h 266"/>
                  <a:gd name="T36" fmla="*/ 183 w 184"/>
                  <a:gd name="T37" fmla="*/ 174 h 266"/>
                  <a:gd name="T38" fmla="*/ 157 w 184"/>
                  <a:gd name="T39" fmla="*/ 238 h 266"/>
                  <a:gd name="T40" fmla="*/ 157 w 184"/>
                  <a:gd name="T41" fmla="*/ 238 h 266"/>
                  <a:gd name="T42" fmla="*/ 92 w 184"/>
                  <a:gd name="T4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4" h="266">
                    <a:moveTo>
                      <a:pt x="92" y="265"/>
                    </a:moveTo>
                    <a:lnTo>
                      <a:pt x="92" y="265"/>
                    </a:lnTo>
                    <a:lnTo>
                      <a:pt x="92" y="265"/>
                    </a:lnTo>
                    <a:cubicBezTo>
                      <a:pt x="67" y="265"/>
                      <a:pt x="44" y="255"/>
                      <a:pt x="27" y="238"/>
                    </a:cubicBezTo>
                    <a:lnTo>
                      <a:pt x="27" y="238"/>
                    </a:lnTo>
                    <a:cubicBezTo>
                      <a:pt x="10" y="222"/>
                      <a:pt x="0" y="199"/>
                      <a:pt x="0" y="174"/>
                    </a:cubicBezTo>
                    <a:lnTo>
                      <a:pt x="0" y="13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66"/>
                      <a:pt x="10" y="43"/>
                      <a:pt x="27" y="26"/>
                    </a:cubicBezTo>
                    <a:lnTo>
                      <a:pt x="27" y="26"/>
                    </a:lnTo>
                    <a:cubicBezTo>
                      <a:pt x="44" y="10"/>
                      <a:pt x="67" y="0"/>
                      <a:pt x="92" y="0"/>
                    </a:cubicBezTo>
                    <a:lnTo>
                      <a:pt x="92" y="0"/>
                    </a:lnTo>
                    <a:cubicBezTo>
                      <a:pt x="117" y="0"/>
                      <a:pt x="140" y="10"/>
                      <a:pt x="157" y="26"/>
                    </a:cubicBezTo>
                    <a:lnTo>
                      <a:pt x="157" y="26"/>
                    </a:lnTo>
                    <a:cubicBezTo>
                      <a:pt x="174" y="43"/>
                      <a:pt x="183" y="66"/>
                      <a:pt x="183" y="92"/>
                    </a:cubicBezTo>
                    <a:lnTo>
                      <a:pt x="183" y="132"/>
                    </a:lnTo>
                    <a:lnTo>
                      <a:pt x="183" y="174"/>
                    </a:lnTo>
                    <a:lnTo>
                      <a:pt x="183" y="174"/>
                    </a:lnTo>
                    <a:cubicBezTo>
                      <a:pt x="183" y="199"/>
                      <a:pt x="174" y="222"/>
                      <a:pt x="157" y="238"/>
                    </a:cubicBezTo>
                    <a:lnTo>
                      <a:pt x="157" y="238"/>
                    </a:lnTo>
                    <a:cubicBezTo>
                      <a:pt x="140" y="255"/>
                      <a:pt x="117" y="265"/>
                      <a:pt x="92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57">
                <a:extLst>
                  <a:ext uri="{FF2B5EF4-FFF2-40B4-BE49-F238E27FC236}">
                    <a16:creationId xmlns:a16="http://schemas.microsoft.com/office/drawing/2014/main" id="{6DE354B9-4217-4E5D-81EF-FAA10D5BC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6749" y="10012746"/>
                <a:ext cx="183501" cy="259295"/>
              </a:xfrm>
              <a:custGeom>
                <a:avLst/>
                <a:gdLst>
                  <a:gd name="T0" fmla="*/ 102 w 204"/>
                  <a:gd name="T1" fmla="*/ 19 h 286"/>
                  <a:gd name="T2" fmla="*/ 102 w 204"/>
                  <a:gd name="T3" fmla="*/ 19 h 286"/>
                  <a:gd name="T4" fmla="*/ 44 w 204"/>
                  <a:gd name="T5" fmla="*/ 44 h 286"/>
                  <a:gd name="T6" fmla="*/ 44 w 204"/>
                  <a:gd name="T7" fmla="*/ 44 h 286"/>
                  <a:gd name="T8" fmla="*/ 20 w 204"/>
                  <a:gd name="T9" fmla="*/ 102 h 286"/>
                  <a:gd name="T10" fmla="*/ 20 w 204"/>
                  <a:gd name="T11" fmla="*/ 184 h 286"/>
                  <a:gd name="T12" fmla="*/ 20 w 204"/>
                  <a:gd name="T13" fmla="*/ 184 h 286"/>
                  <a:gd name="T14" fmla="*/ 44 w 204"/>
                  <a:gd name="T15" fmla="*/ 242 h 286"/>
                  <a:gd name="T16" fmla="*/ 44 w 204"/>
                  <a:gd name="T17" fmla="*/ 242 h 286"/>
                  <a:gd name="T18" fmla="*/ 102 w 204"/>
                  <a:gd name="T19" fmla="*/ 265 h 286"/>
                  <a:gd name="T20" fmla="*/ 102 w 204"/>
                  <a:gd name="T21" fmla="*/ 265 h 286"/>
                  <a:gd name="T22" fmla="*/ 160 w 204"/>
                  <a:gd name="T23" fmla="*/ 242 h 286"/>
                  <a:gd name="T24" fmla="*/ 160 w 204"/>
                  <a:gd name="T25" fmla="*/ 242 h 286"/>
                  <a:gd name="T26" fmla="*/ 184 w 204"/>
                  <a:gd name="T27" fmla="*/ 184 h 286"/>
                  <a:gd name="T28" fmla="*/ 184 w 204"/>
                  <a:gd name="T29" fmla="*/ 102 h 286"/>
                  <a:gd name="T30" fmla="*/ 184 w 204"/>
                  <a:gd name="T31" fmla="*/ 102 h 286"/>
                  <a:gd name="T32" fmla="*/ 160 w 204"/>
                  <a:gd name="T33" fmla="*/ 44 h 286"/>
                  <a:gd name="T34" fmla="*/ 160 w 204"/>
                  <a:gd name="T35" fmla="*/ 44 h 286"/>
                  <a:gd name="T36" fmla="*/ 102 w 204"/>
                  <a:gd name="T37" fmla="*/ 19 h 286"/>
                  <a:gd name="T38" fmla="*/ 102 w 204"/>
                  <a:gd name="T39" fmla="*/ 285 h 286"/>
                  <a:gd name="T40" fmla="*/ 102 w 204"/>
                  <a:gd name="T41" fmla="*/ 285 h 286"/>
                  <a:gd name="T42" fmla="*/ 30 w 204"/>
                  <a:gd name="T43" fmla="*/ 255 h 286"/>
                  <a:gd name="T44" fmla="*/ 30 w 204"/>
                  <a:gd name="T45" fmla="*/ 255 h 286"/>
                  <a:gd name="T46" fmla="*/ 0 w 204"/>
                  <a:gd name="T47" fmla="*/ 184 h 286"/>
                  <a:gd name="T48" fmla="*/ 0 w 204"/>
                  <a:gd name="T49" fmla="*/ 102 h 286"/>
                  <a:gd name="T50" fmla="*/ 0 w 204"/>
                  <a:gd name="T51" fmla="*/ 102 h 286"/>
                  <a:gd name="T52" fmla="*/ 30 w 204"/>
                  <a:gd name="T53" fmla="*/ 30 h 286"/>
                  <a:gd name="T54" fmla="*/ 30 w 204"/>
                  <a:gd name="T55" fmla="*/ 30 h 286"/>
                  <a:gd name="T56" fmla="*/ 102 w 204"/>
                  <a:gd name="T57" fmla="*/ 0 h 286"/>
                  <a:gd name="T58" fmla="*/ 102 w 204"/>
                  <a:gd name="T59" fmla="*/ 0 h 286"/>
                  <a:gd name="T60" fmla="*/ 174 w 204"/>
                  <a:gd name="T61" fmla="*/ 30 h 286"/>
                  <a:gd name="T62" fmla="*/ 174 w 204"/>
                  <a:gd name="T63" fmla="*/ 30 h 286"/>
                  <a:gd name="T64" fmla="*/ 203 w 204"/>
                  <a:gd name="T65" fmla="*/ 102 h 286"/>
                  <a:gd name="T66" fmla="*/ 203 w 204"/>
                  <a:gd name="T67" fmla="*/ 184 h 286"/>
                  <a:gd name="T68" fmla="*/ 203 w 204"/>
                  <a:gd name="T69" fmla="*/ 184 h 286"/>
                  <a:gd name="T70" fmla="*/ 174 w 204"/>
                  <a:gd name="T71" fmla="*/ 255 h 286"/>
                  <a:gd name="T72" fmla="*/ 174 w 204"/>
                  <a:gd name="T73" fmla="*/ 255 h 286"/>
                  <a:gd name="T74" fmla="*/ 102 w 204"/>
                  <a:gd name="T7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286">
                    <a:moveTo>
                      <a:pt x="102" y="19"/>
                    </a:moveTo>
                    <a:lnTo>
                      <a:pt x="102" y="19"/>
                    </a:lnTo>
                    <a:cubicBezTo>
                      <a:pt x="80" y="19"/>
                      <a:pt x="60" y="28"/>
                      <a:pt x="44" y="44"/>
                    </a:cubicBezTo>
                    <a:lnTo>
                      <a:pt x="44" y="44"/>
                    </a:lnTo>
                    <a:cubicBezTo>
                      <a:pt x="29" y="59"/>
                      <a:pt x="20" y="80"/>
                      <a:pt x="20" y="102"/>
                    </a:cubicBezTo>
                    <a:lnTo>
                      <a:pt x="20" y="184"/>
                    </a:lnTo>
                    <a:lnTo>
                      <a:pt x="20" y="184"/>
                    </a:lnTo>
                    <a:cubicBezTo>
                      <a:pt x="20" y="205"/>
                      <a:pt x="29" y="226"/>
                      <a:pt x="44" y="242"/>
                    </a:cubicBezTo>
                    <a:lnTo>
                      <a:pt x="44" y="242"/>
                    </a:lnTo>
                    <a:cubicBezTo>
                      <a:pt x="60" y="257"/>
                      <a:pt x="80" y="265"/>
                      <a:pt x="102" y="265"/>
                    </a:cubicBezTo>
                    <a:lnTo>
                      <a:pt x="102" y="265"/>
                    </a:lnTo>
                    <a:cubicBezTo>
                      <a:pt x="124" y="265"/>
                      <a:pt x="144" y="257"/>
                      <a:pt x="160" y="242"/>
                    </a:cubicBezTo>
                    <a:lnTo>
                      <a:pt x="160" y="242"/>
                    </a:lnTo>
                    <a:cubicBezTo>
                      <a:pt x="175" y="226"/>
                      <a:pt x="184" y="205"/>
                      <a:pt x="184" y="184"/>
                    </a:cubicBezTo>
                    <a:lnTo>
                      <a:pt x="184" y="102"/>
                    </a:lnTo>
                    <a:lnTo>
                      <a:pt x="184" y="102"/>
                    </a:lnTo>
                    <a:cubicBezTo>
                      <a:pt x="184" y="80"/>
                      <a:pt x="175" y="59"/>
                      <a:pt x="160" y="44"/>
                    </a:cubicBezTo>
                    <a:lnTo>
                      <a:pt x="160" y="44"/>
                    </a:lnTo>
                    <a:cubicBezTo>
                      <a:pt x="144" y="28"/>
                      <a:pt x="124" y="19"/>
                      <a:pt x="102" y="19"/>
                    </a:cubicBezTo>
                    <a:close/>
                    <a:moveTo>
                      <a:pt x="102" y="285"/>
                    </a:moveTo>
                    <a:lnTo>
                      <a:pt x="102" y="285"/>
                    </a:lnTo>
                    <a:cubicBezTo>
                      <a:pt x="75" y="285"/>
                      <a:pt x="49" y="275"/>
                      <a:pt x="30" y="255"/>
                    </a:cubicBezTo>
                    <a:lnTo>
                      <a:pt x="30" y="255"/>
                    </a:lnTo>
                    <a:cubicBezTo>
                      <a:pt x="11" y="236"/>
                      <a:pt x="0" y="211"/>
                      <a:pt x="0" y="184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4"/>
                      <a:pt x="11" y="49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5" y="0"/>
                      <a:pt x="102" y="0"/>
                    </a:cubicBezTo>
                    <a:lnTo>
                      <a:pt x="102" y="0"/>
                    </a:lnTo>
                    <a:cubicBezTo>
                      <a:pt x="129" y="0"/>
                      <a:pt x="154" y="11"/>
                      <a:pt x="174" y="30"/>
                    </a:cubicBezTo>
                    <a:lnTo>
                      <a:pt x="174" y="30"/>
                    </a:lnTo>
                    <a:cubicBezTo>
                      <a:pt x="193" y="49"/>
                      <a:pt x="203" y="74"/>
                      <a:pt x="203" y="102"/>
                    </a:cubicBezTo>
                    <a:lnTo>
                      <a:pt x="203" y="184"/>
                    </a:lnTo>
                    <a:lnTo>
                      <a:pt x="203" y="184"/>
                    </a:lnTo>
                    <a:cubicBezTo>
                      <a:pt x="203" y="211"/>
                      <a:pt x="193" y="236"/>
                      <a:pt x="174" y="255"/>
                    </a:cubicBezTo>
                    <a:lnTo>
                      <a:pt x="174" y="255"/>
                    </a:lnTo>
                    <a:cubicBezTo>
                      <a:pt x="154" y="275"/>
                      <a:pt x="129" y="285"/>
                      <a:pt x="102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58">
                <a:extLst>
                  <a:ext uri="{FF2B5EF4-FFF2-40B4-BE49-F238E27FC236}">
                    <a16:creationId xmlns:a16="http://schemas.microsoft.com/office/drawing/2014/main" id="{43106C07-1C6B-4C5B-A316-21FF7D872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0631" y="10136411"/>
                <a:ext cx="91749" cy="19944"/>
              </a:xfrm>
              <a:custGeom>
                <a:avLst/>
                <a:gdLst>
                  <a:gd name="T0" fmla="*/ 92 w 103"/>
                  <a:gd name="T1" fmla="*/ 19 h 20"/>
                  <a:gd name="T2" fmla="*/ 10 w 103"/>
                  <a:gd name="T3" fmla="*/ 19 h 20"/>
                  <a:gd name="T4" fmla="*/ 10 w 103"/>
                  <a:gd name="T5" fmla="*/ 19 h 20"/>
                  <a:gd name="T6" fmla="*/ 0 w 103"/>
                  <a:gd name="T7" fmla="*/ 10 h 20"/>
                  <a:gd name="T8" fmla="*/ 0 w 103"/>
                  <a:gd name="T9" fmla="*/ 10 h 20"/>
                  <a:gd name="T10" fmla="*/ 10 w 103"/>
                  <a:gd name="T11" fmla="*/ 0 h 20"/>
                  <a:gd name="T12" fmla="*/ 92 w 103"/>
                  <a:gd name="T13" fmla="*/ 0 h 20"/>
                  <a:gd name="T14" fmla="*/ 92 w 103"/>
                  <a:gd name="T15" fmla="*/ 0 h 20"/>
                  <a:gd name="T16" fmla="*/ 102 w 103"/>
                  <a:gd name="T17" fmla="*/ 10 h 20"/>
                  <a:gd name="T18" fmla="*/ 102 w 103"/>
                  <a:gd name="T19" fmla="*/ 10 h 20"/>
                  <a:gd name="T20" fmla="*/ 92 w 10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20">
                    <a:moveTo>
                      <a:pt x="92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8" y="0"/>
                      <a:pt x="102" y="4"/>
                      <a:pt x="102" y="10"/>
                    </a:cubicBezTo>
                    <a:lnTo>
                      <a:pt x="102" y="10"/>
                    </a:lnTo>
                    <a:cubicBezTo>
                      <a:pt x="102" y="15"/>
                      <a:pt x="98" y="19"/>
                      <a:pt x="9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59">
                <a:extLst>
                  <a:ext uri="{FF2B5EF4-FFF2-40B4-BE49-F238E27FC236}">
                    <a16:creationId xmlns:a16="http://schemas.microsoft.com/office/drawing/2014/main" id="{AF81B622-F4BF-4732-8996-D97A04259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9707" y="10020724"/>
                <a:ext cx="167544" cy="239349"/>
              </a:xfrm>
              <a:custGeom>
                <a:avLst/>
                <a:gdLst>
                  <a:gd name="T0" fmla="*/ 92 w 185"/>
                  <a:gd name="T1" fmla="*/ 265 h 266"/>
                  <a:gd name="T2" fmla="*/ 92 w 185"/>
                  <a:gd name="T3" fmla="*/ 265 h 266"/>
                  <a:gd name="T4" fmla="*/ 92 w 185"/>
                  <a:gd name="T5" fmla="*/ 265 h 266"/>
                  <a:gd name="T6" fmla="*/ 27 w 185"/>
                  <a:gd name="T7" fmla="*/ 238 h 266"/>
                  <a:gd name="T8" fmla="*/ 27 w 185"/>
                  <a:gd name="T9" fmla="*/ 238 h 266"/>
                  <a:gd name="T10" fmla="*/ 0 w 185"/>
                  <a:gd name="T11" fmla="*/ 174 h 266"/>
                  <a:gd name="T12" fmla="*/ 0 w 185"/>
                  <a:gd name="T13" fmla="*/ 132 h 266"/>
                  <a:gd name="T14" fmla="*/ 0 w 185"/>
                  <a:gd name="T15" fmla="*/ 92 h 266"/>
                  <a:gd name="T16" fmla="*/ 0 w 185"/>
                  <a:gd name="T17" fmla="*/ 92 h 266"/>
                  <a:gd name="T18" fmla="*/ 27 w 185"/>
                  <a:gd name="T19" fmla="*/ 26 h 266"/>
                  <a:gd name="T20" fmla="*/ 27 w 185"/>
                  <a:gd name="T21" fmla="*/ 26 h 266"/>
                  <a:gd name="T22" fmla="*/ 92 w 185"/>
                  <a:gd name="T23" fmla="*/ 0 h 266"/>
                  <a:gd name="T24" fmla="*/ 92 w 185"/>
                  <a:gd name="T25" fmla="*/ 0 h 266"/>
                  <a:gd name="T26" fmla="*/ 157 w 185"/>
                  <a:gd name="T27" fmla="*/ 26 h 266"/>
                  <a:gd name="T28" fmla="*/ 157 w 185"/>
                  <a:gd name="T29" fmla="*/ 26 h 266"/>
                  <a:gd name="T30" fmla="*/ 184 w 185"/>
                  <a:gd name="T31" fmla="*/ 92 h 266"/>
                  <a:gd name="T32" fmla="*/ 184 w 185"/>
                  <a:gd name="T33" fmla="*/ 132 h 266"/>
                  <a:gd name="T34" fmla="*/ 184 w 185"/>
                  <a:gd name="T35" fmla="*/ 174 h 266"/>
                  <a:gd name="T36" fmla="*/ 184 w 185"/>
                  <a:gd name="T37" fmla="*/ 174 h 266"/>
                  <a:gd name="T38" fmla="*/ 157 w 185"/>
                  <a:gd name="T39" fmla="*/ 238 h 266"/>
                  <a:gd name="T40" fmla="*/ 157 w 185"/>
                  <a:gd name="T41" fmla="*/ 238 h 266"/>
                  <a:gd name="T42" fmla="*/ 92 w 185"/>
                  <a:gd name="T4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5" h="266">
                    <a:moveTo>
                      <a:pt x="92" y="265"/>
                    </a:moveTo>
                    <a:lnTo>
                      <a:pt x="92" y="265"/>
                    </a:lnTo>
                    <a:lnTo>
                      <a:pt x="92" y="265"/>
                    </a:lnTo>
                    <a:cubicBezTo>
                      <a:pt x="67" y="265"/>
                      <a:pt x="44" y="255"/>
                      <a:pt x="27" y="238"/>
                    </a:cubicBezTo>
                    <a:lnTo>
                      <a:pt x="27" y="238"/>
                    </a:lnTo>
                    <a:cubicBezTo>
                      <a:pt x="10" y="222"/>
                      <a:pt x="0" y="199"/>
                      <a:pt x="0" y="174"/>
                    </a:cubicBezTo>
                    <a:lnTo>
                      <a:pt x="0" y="13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66"/>
                      <a:pt x="10" y="43"/>
                      <a:pt x="27" y="26"/>
                    </a:cubicBezTo>
                    <a:lnTo>
                      <a:pt x="27" y="26"/>
                    </a:lnTo>
                    <a:cubicBezTo>
                      <a:pt x="44" y="10"/>
                      <a:pt x="67" y="0"/>
                      <a:pt x="92" y="0"/>
                    </a:cubicBezTo>
                    <a:lnTo>
                      <a:pt x="92" y="0"/>
                    </a:lnTo>
                    <a:cubicBezTo>
                      <a:pt x="117" y="0"/>
                      <a:pt x="140" y="10"/>
                      <a:pt x="157" y="26"/>
                    </a:cubicBezTo>
                    <a:lnTo>
                      <a:pt x="157" y="26"/>
                    </a:lnTo>
                    <a:cubicBezTo>
                      <a:pt x="173" y="43"/>
                      <a:pt x="184" y="66"/>
                      <a:pt x="184" y="92"/>
                    </a:cubicBezTo>
                    <a:lnTo>
                      <a:pt x="184" y="132"/>
                    </a:lnTo>
                    <a:lnTo>
                      <a:pt x="184" y="174"/>
                    </a:lnTo>
                    <a:lnTo>
                      <a:pt x="184" y="174"/>
                    </a:lnTo>
                    <a:cubicBezTo>
                      <a:pt x="184" y="199"/>
                      <a:pt x="173" y="222"/>
                      <a:pt x="157" y="238"/>
                    </a:cubicBezTo>
                    <a:lnTo>
                      <a:pt x="157" y="238"/>
                    </a:lnTo>
                    <a:cubicBezTo>
                      <a:pt x="140" y="255"/>
                      <a:pt x="117" y="265"/>
                      <a:pt x="92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60">
                <a:extLst>
                  <a:ext uri="{FF2B5EF4-FFF2-40B4-BE49-F238E27FC236}">
                    <a16:creationId xmlns:a16="http://schemas.microsoft.com/office/drawing/2014/main" id="{A33BAD09-CC6B-451C-8BAB-5D73B0E4D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1729" y="10012746"/>
                <a:ext cx="183501" cy="259295"/>
              </a:xfrm>
              <a:custGeom>
                <a:avLst/>
                <a:gdLst>
                  <a:gd name="T0" fmla="*/ 101 w 204"/>
                  <a:gd name="T1" fmla="*/ 19 h 286"/>
                  <a:gd name="T2" fmla="*/ 101 w 204"/>
                  <a:gd name="T3" fmla="*/ 19 h 286"/>
                  <a:gd name="T4" fmla="*/ 43 w 204"/>
                  <a:gd name="T5" fmla="*/ 44 h 286"/>
                  <a:gd name="T6" fmla="*/ 43 w 204"/>
                  <a:gd name="T7" fmla="*/ 44 h 286"/>
                  <a:gd name="T8" fmla="*/ 19 w 204"/>
                  <a:gd name="T9" fmla="*/ 102 h 286"/>
                  <a:gd name="T10" fmla="*/ 19 w 204"/>
                  <a:gd name="T11" fmla="*/ 184 h 286"/>
                  <a:gd name="T12" fmla="*/ 19 w 204"/>
                  <a:gd name="T13" fmla="*/ 184 h 286"/>
                  <a:gd name="T14" fmla="*/ 43 w 204"/>
                  <a:gd name="T15" fmla="*/ 242 h 286"/>
                  <a:gd name="T16" fmla="*/ 43 w 204"/>
                  <a:gd name="T17" fmla="*/ 242 h 286"/>
                  <a:gd name="T18" fmla="*/ 101 w 204"/>
                  <a:gd name="T19" fmla="*/ 265 h 286"/>
                  <a:gd name="T20" fmla="*/ 101 w 204"/>
                  <a:gd name="T21" fmla="*/ 265 h 286"/>
                  <a:gd name="T22" fmla="*/ 159 w 204"/>
                  <a:gd name="T23" fmla="*/ 242 h 286"/>
                  <a:gd name="T24" fmla="*/ 159 w 204"/>
                  <a:gd name="T25" fmla="*/ 242 h 286"/>
                  <a:gd name="T26" fmla="*/ 182 w 204"/>
                  <a:gd name="T27" fmla="*/ 184 h 286"/>
                  <a:gd name="T28" fmla="*/ 182 w 204"/>
                  <a:gd name="T29" fmla="*/ 102 h 286"/>
                  <a:gd name="T30" fmla="*/ 182 w 204"/>
                  <a:gd name="T31" fmla="*/ 102 h 286"/>
                  <a:gd name="T32" fmla="*/ 159 w 204"/>
                  <a:gd name="T33" fmla="*/ 44 h 286"/>
                  <a:gd name="T34" fmla="*/ 159 w 204"/>
                  <a:gd name="T35" fmla="*/ 44 h 286"/>
                  <a:gd name="T36" fmla="*/ 101 w 204"/>
                  <a:gd name="T37" fmla="*/ 19 h 286"/>
                  <a:gd name="T38" fmla="*/ 101 w 204"/>
                  <a:gd name="T39" fmla="*/ 285 h 286"/>
                  <a:gd name="T40" fmla="*/ 101 w 204"/>
                  <a:gd name="T41" fmla="*/ 285 h 286"/>
                  <a:gd name="T42" fmla="*/ 29 w 204"/>
                  <a:gd name="T43" fmla="*/ 255 h 286"/>
                  <a:gd name="T44" fmla="*/ 29 w 204"/>
                  <a:gd name="T45" fmla="*/ 255 h 286"/>
                  <a:gd name="T46" fmla="*/ 0 w 204"/>
                  <a:gd name="T47" fmla="*/ 184 h 286"/>
                  <a:gd name="T48" fmla="*/ 0 w 204"/>
                  <a:gd name="T49" fmla="*/ 102 h 286"/>
                  <a:gd name="T50" fmla="*/ 0 w 204"/>
                  <a:gd name="T51" fmla="*/ 102 h 286"/>
                  <a:gd name="T52" fmla="*/ 29 w 204"/>
                  <a:gd name="T53" fmla="*/ 30 h 286"/>
                  <a:gd name="T54" fmla="*/ 29 w 204"/>
                  <a:gd name="T55" fmla="*/ 30 h 286"/>
                  <a:gd name="T56" fmla="*/ 101 w 204"/>
                  <a:gd name="T57" fmla="*/ 0 h 286"/>
                  <a:gd name="T58" fmla="*/ 101 w 204"/>
                  <a:gd name="T59" fmla="*/ 0 h 286"/>
                  <a:gd name="T60" fmla="*/ 173 w 204"/>
                  <a:gd name="T61" fmla="*/ 30 h 286"/>
                  <a:gd name="T62" fmla="*/ 173 w 204"/>
                  <a:gd name="T63" fmla="*/ 30 h 286"/>
                  <a:gd name="T64" fmla="*/ 203 w 204"/>
                  <a:gd name="T65" fmla="*/ 102 h 286"/>
                  <a:gd name="T66" fmla="*/ 203 w 204"/>
                  <a:gd name="T67" fmla="*/ 184 h 286"/>
                  <a:gd name="T68" fmla="*/ 203 w 204"/>
                  <a:gd name="T69" fmla="*/ 184 h 286"/>
                  <a:gd name="T70" fmla="*/ 173 w 204"/>
                  <a:gd name="T71" fmla="*/ 255 h 286"/>
                  <a:gd name="T72" fmla="*/ 173 w 204"/>
                  <a:gd name="T73" fmla="*/ 255 h 286"/>
                  <a:gd name="T74" fmla="*/ 101 w 204"/>
                  <a:gd name="T7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286">
                    <a:moveTo>
                      <a:pt x="101" y="19"/>
                    </a:moveTo>
                    <a:lnTo>
                      <a:pt x="101" y="19"/>
                    </a:lnTo>
                    <a:cubicBezTo>
                      <a:pt x="79" y="19"/>
                      <a:pt x="59" y="28"/>
                      <a:pt x="43" y="44"/>
                    </a:cubicBezTo>
                    <a:lnTo>
                      <a:pt x="43" y="44"/>
                    </a:lnTo>
                    <a:cubicBezTo>
                      <a:pt x="28" y="59"/>
                      <a:pt x="19" y="80"/>
                      <a:pt x="19" y="102"/>
                    </a:cubicBezTo>
                    <a:lnTo>
                      <a:pt x="19" y="184"/>
                    </a:lnTo>
                    <a:lnTo>
                      <a:pt x="19" y="184"/>
                    </a:lnTo>
                    <a:cubicBezTo>
                      <a:pt x="19" y="205"/>
                      <a:pt x="28" y="226"/>
                      <a:pt x="43" y="242"/>
                    </a:cubicBezTo>
                    <a:lnTo>
                      <a:pt x="43" y="242"/>
                    </a:lnTo>
                    <a:cubicBezTo>
                      <a:pt x="59" y="257"/>
                      <a:pt x="79" y="265"/>
                      <a:pt x="101" y="265"/>
                    </a:cubicBezTo>
                    <a:lnTo>
                      <a:pt x="101" y="265"/>
                    </a:lnTo>
                    <a:cubicBezTo>
                      <a:pt x="123" y="265"/>
                      <a:pt x="144" y="257"/>
                      <a:pt x="159" y="242"/>
                    </a:cubicBezTo>
                    <a:lnTo>
                      <a:pt x="159" y="242"/>
                    </a:lnTo>
                    <a:cubicBezTo>
                      <a:pt x="174" y="226"/>
                      <a:pt x="182" y="205"/>
                      <a:pt x="182" y="184"/>
                    </a:cubicBezTo>
                    <a:lnTo>
                      <a:pt x="182" y="102"/>
                    </a:lnTo>
                    <a:lnTo>
                      <a:pt x="182" y="102"/>
                    </a:lnTo>
                    <a:cubicBezTo>
                      <a:pt x="182" y="80"/>
                      <a:pt x="174" y="59"/>
                      <a:pt x="159" y="44"/>
                    </a:cubicBezTo>
                    <a:lnTo>
                      <a:pt x="159" y="44"/>
                    </a:lnTo>
                    <a:cubicBezTo>
                      <a:pt x="144" y="28"/>
                      <a:pt x="123" y="19"/>
                      <a:pt x="101" y="19"/>
                    </a:cubicBezTo>
                    <a:close/>
                    <a:moveTo>
                      <a:pt x="101" y="285"/>
                    </a:moveTo>
                    <a:lnTo>
                      <a:pt x="101" y="285"/>
                    </a:lnTo>
                    <a:cubicBezTo>
                      <a:pt x="74" y="285"/>
                      <a:pt x="49" y="275"/>
                      <a:pt x="29" y="255"/>
                    </a:cubicBezTo>
                    <a:lnTo>
                      <a:pt x="29" y="255"/>
                    </a:lnTo>
                    <a:cubicBezTo>
                      <a:pt x="10" y="236"/>
                      <a:pt x="0" y="211"/>
                      <a:pt x="0" y="184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4"/>
                      <a:pt x="10" y="49"/>
                      <a:pt x="29" y="30"/>
                    </a:cubicBezTo>
                    <a:lnTo>
                      <a:pt x="29" y="30"/>
                    </a:lnTo>
                    <a:cubicBezTo>
                      <a:pt x="49" y="11"/>
                      <a:pt x="74" y="0"/>
                      <a:pt x="101" y="0"/>
                    </a:cubicBezTo>
                    <a:lnTo>
                      <a:pt x="101" y="0"/>
                    </a:lnTo>
                    <a:cubicBezTo>
                      <a:pt x="128" y="0"/>
                      <a:pt x="154" y="11"/>
                      <a:pt x="173" y="30"/>
                    </a:cubicBezTo>
                    <a:lnTo>
                      <a:pt x="173" y="30"/>
                    </a:lnTo>
                    <a:cubicBezTo>
                      <a:pt x="192" y="49"/>
                      <a:pt x="203" y="74"/>
                      <a:pt x="203" y="102"/>
                    </a:cubicBezTo>
                    <a:lnTo>
                      <a:pt x="203" y="184"/>
                    </a:lnTo>
                    <a:lnTo>
                      <a:pt x="203" y="184"/>
                    </a:lnTo>
                    <a:cubicBezTo>
                      <a:pt x="203" y="211"/>
                      <a:pt x="192" y="236"/>
                      <a:pt x="173" y="255"/>
                    </a:cubicBezTo>
                    <a:lnTo>
                      <a:pt x="173" y="255"/>
                    </a:lnTo>
                    <a:cubicBezTo>
                      <a:pt x="154" y="275"/>
                      <a:pt x="128" y="285"/>
                      <a:pt x="101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61">
                <a:extLst>
                  <a:ext uri="{FF2B5EF4-FFF2-40B4-BE49-F238E27FC236}">
                    <a16:creationId xmlns:a16="http://schemas.microsoft.com/office/drawing/2014/main" id="{D87F4D6F-179C-45BD-B9BE-E0B5E8E59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5611" y="10136411"/>
                <a:ext cx="91749" cy="19944"/>
              </a:xfrm>
              <a:custGeom>
                <a:avLst/>
                <a:gdLst>
                  <a:gd name="T0" fmla="*/ 91 w 102"/>
                  <a:gd name="T1" fmla="*/ 19 h 20"/>
                  <a:gd name="T2" fmla="*/ 9 w 102"/>
                  <a:gd name="T3" fmla="*/ 19 h 20"/>
                  <a:gd name="T4" fmla="*/ 9 w 102"/>
                  <a:gd name="T5" fmla="*/ 19 h 20"/>
                  <a:gd name="T6" fmla="*/ 0 w 102"/>
                  <a:gd name="T7" fmla="*/ 10 h 20"/>
                  <a:gd name="T8" fmla="*/ 0 w 102"/>
                  <a:gd name="T9" fmla="*/ 10 h 20"/>
                  <a:gd name="T10" fmla="*/ 9 w 102"/>
                  <a:gd name="T11" fmla="*/ 0 h 20"/>
                  <a:gd name="T12" fmla="*/ 91 w 102"/>
                  <a:gd name="T13" fmla="*/ 0 h 20"/>
                  <a:gd name="T14" fmla="*/ 91 w 102"/>
                  <a:gd name="T15" fmla="*/ 0 h 20"/>
                  <a:gd name="T16" fmla="*/ 101 w 102"/>
                  <a:gd name="T17" fmla="*/ 10 h 20"/>
                  <a:gd name="T18" fmla="*/ 101 w 102"/>
                  <a:gd name="T19" fmla="*/ 10 h 20"/>
                  <a:gd name="T20" fmla="*/ 91 w 102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20">
                    <a:moveTo>
                      <a:pt x="91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1" y="0"/>
                    </a:lnTo>
                    <a:lnTo>
                      <a:pt x="91" y="0"/>
                    </a:lnTo>
                    <a:cubicBezTo>
                      <a:pt x="96" y="0"/>
                      <a:pt x="101" y="4"/>
                      <a:pt x="101" y="10"/>
                    </a:cubicBezTo>
                    <a:lnTo>
                      <a:pt x="101" y="10"/>
                    </a:lnTo>
                    <a:cubicBezTo>
                      <a:pt x="101" y="15"/>
                      <a:pt x="96" y="19"/>
                      <a:pt x="91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62">
                <a:extLst>
                  <a:ext uri="{FF2B5EF4-FFF2-40B4-BE49-F238E27FC236}">
                    <a16:creationId xmlns:a16="http://schemas.microsoft.com/office/drawing/2014/main" id="{8ED0CB6E-742F-49B7-8A4B-97891F297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4686" y="10020724"/>
                <a:ext cx="167544" cy="239349"/>
              </a:xfrm>
              <a:custGeom>
                <a:avLst/>
                <a:gdLst>
                  <a:gd name="T0" fmla="*/ 92 w 185"/>
                  <a:gd name="T1" fmla="*/ 265 h 266"/>
                  <a:gd name="T2" fmla="*/ 92 w 185"/>
                  <a:gd name="T3" fmla="*/ 265 h 266"/>
                  <a:gd name="T4" fmla="*/ 92 w 185"/>
                  <a:gd name="T5" fmla="*/ 265 h 266"/>
                  <a:gd name="T6" fmla="*/ 27 w 185"/>
                  <a:gd name="T7" fmla="*/ 238 h 266"/>
                  <a:gd name="T8" fmla="*/ 27 w 185"/>
                  <a:gd name="T9" fmla="*/ 238 h 266"/>
                  <a:gd name="T10" fmla="*/ 0 w 185"/>
                  <a:gd name="T11" fmla="*/ 174 h 266"/>
                  <a:gd name="T12" fmla="*/ 0 w 185"/>
                  <a:gd name="T13" fmla="*/ 132 h 266"/>
                  <a:gd name="T14" fmla="*/ 0 w 185"/>
                  <a:gd name="T15" fmla="*/ 92 h 266"/>
                  <a:gd name="T16" fmla="*/ 0 w 185"/>
                  <a:gd name="T17" fmla="*/ 92 h 266"/>
                  <a:gd name="T18" fmla="*/ 27 w 185"/>
                  <a:gd name="T19" fmla="*/ 26 h 266"/>
                  <a:gd name="T20" fmla="*/ 27 w 185"/>
                  <a:gd name="T21" fmla="*/ 26 h 266"/>
                  <a:gd name="T22" fmla="*/ 92 w 185"/>
                  <a:gd name="T23" fmla="*/ 0 h 266"/>
                  <a:gd name="T24" fmla="*/ 92 w 185"/>
                  <a:gd name="T25" fmla="*/ 0 h 266"/>
                  <a:gd name="T26" fmla="*/ 157 w 185"/>
                  <a:gd name="T27" fmla="*/ 26 h 266"/>
                  <a:gd name="T28" fmla="*/ 157 w 185"/>
                  <a:gd name="T29" fmla="*/ 26 h 266"/>
                  <a:gd name="T30" fmla="*/ 184 w 185"/>
                  <a:gd name="T31" fmla="*/ 92 h 266"/>
                  <a:gd name="T32" fmla="*/ 184 w 185"/>
                  <a:gd name="T33" fmla="*/ 132 h 266"/>
                  <a:gd name="T34" fmla="*/ 184 w 185"/>
                  <a:gd name="T35" fmla="*/ 174 h 266"/>
                  <a:gd name="T36" fmla="*/ 184 w 185"/>
                  <a:gd name="T37" fmla="*/ 174 h 266"/>
                  <a:gd name="T38" fmla="*/ 157 w 185"/>
                  <a:gd name="T39" fmla="*/ 238 h 266"/>
                  <a:gd name="T40" fmla="*/ 157 w 185"/>
                  <a:gd name="T41" fmla="*/ 238 h 266"/>
                  <a:gd name="T42" fmla="*/ 92 w 185"/>
                  <a:gd name="T4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5" h="266">
                    <a:moveTo>
                      <a:pt x="92" y="265"/>
                    </a:moveTo>
                    <a:lnTo>
                      <a:pt x="92" y="265"/>
                    </a:lnTo>
                    <a:lnTo>
                      <a:pt x="92" y="265"/>
                    </a:lnTo>
                    <a:cubicBezTo>
                      <a:pt x="67" y="265"/>
                      <a:pt x="44" y="255"/>
                      <a:pt x="27" y="238"/>
                    </a:cubicBezTo>
                    <a:lnTo>
                      <a:pt x="27" y="238"/>
                    </a:lnTo>
                    <a:cubicBezTo>
                      <a:pt x="10" y="222"/>
                      <a:pt x="0" y="199"/>
                      <a:pt x="0" y="174"/>
                    </a:cubicBezTo>
                    <a:lnTo>
                      <a:pt x="0" y="13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66"/>
                      <a:pt x="10" y="43"/>
                      <a:pt x="27" y="26"/>
                    </a:cubicBezTo>
                    <a:lnTo>
                      <a:pt x="27" y="26"/>
                    </a:lnTo>
                    <a:cubicBezTo>
                      <a:pt x="44" y="10"/>
                      <a:pt x="67" y="0"/>
                      <a:pt x="92" y="0"/>
                    </a:cubicBezTo>
                    <a:lnTo>
                      <a:pt x="92" y="0"/>
                    </a:lnTo>
                    <a:cubicBezTo>
                      <a:pt x="117" y="0"/>
                      <a:pt x="140" y="10"/>
                      <a:pt x="157" y="26"/>
                    </a:cubicBezTo>
                    <a:lnTo>
                      <a:pt x="157" y="26"/>
                    </a:lnTo>
                    <a:cubicBezTo>
                      <a:pt x="174" y="43"/>
                      <a:pt x="184" y="66"/>
                      <a:pt x="184" y="92"/>
                    </a:cubicBezTo>
                    <a:lnTo>
                      <a:pt x="184" y="132"/>
                    </a:lnTo>
                    <a:lnTo>
                      <a:pt x="184" y="174"/>
                    </a:lnTo>
                    <a:lnTo>
                      <a:pt x="184" y="174"/>
                    </a:lnTo>
                    <a:cubicBezTo>
                      <a:pt x="184" y="199"/>
                      <a:pt x="174" y="222"/>
                      <a:pt x="157" y="238"/>
                    </a:cubicBezTo>
                    <a:lnTo>
                      <a:pt x="157" y="238"/>
                    </a:lnTo>
                    <a:cubicBezTo>
                      <a:pt x="140" y="255"/>
                      <a:pt x="117" y="265"/>
                      <a:pt x="92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63">
                <a:extLst>
                  <a:ext uri="{FF2B5EF4-FFF2-40B4-BE49-F238E27FC236}">
                    <a16:creationId xmlns:a16="http://schemas.microsoft.com/office/drawing/2014/main" id="{3ECE4B37-2545-4D90-A03B-92E0CAADA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6708" y="10012746"/>
                <a:ext cx="183501" cy="259295"/>
              </a:xfrm>
              <a:custGeom>
                <a:avLst/>
                <a:gdLst>
                  <a:gd name="T0" fmla="*/ 101 w 204"/>
                  <a:gd name="T1" fmla="*/ 19 h 286"/>
                  <a:gd name="T2" fmla="*/ 101 w 204"/>
                  <a:gd name="T3" fmla="*/ 19 h 286"/>
                  <a:gd name="T4" fmla="*/ 43 w 204"/>
                  <a:gd name="T5" fmla="*/ 44 h 286"/>
                  <a:gd name="T6" fmla="*/ 43 w 204"/>
                  <a:gd name="T7" fmla="*/ 44 h 286"/>
                  <a:gd name="T8" fmla="*/ 19 w 204"/>
                  <a:gd name="T9" fmla="*/ 102 h 286"/>
                  <a:gd name="T10" fmla="*/ 19 w 204"/>
                  <a:gd name="T11" fmla="*/ 184 h 286"/>
                  <a:gd name="T12" fmla="*/ 19 w 204"/>
                  <a:gd name="T13" fmla="*/ 184 h 286"/>
                  <a:gd name="T14" fmla="*/ 43 w 204"/>
                  <a:gd name="T15" fmla="*/ 242 h 286"/>
                  <a:gd name="T16" fmla="*/ 43 w 204"/>
                  <a:gd name="T17" fmla="*/ 242 h 286"/>
                  <a:gd name="T18" fmla="*/ 101 w 204"/>
                  <a:gd name="T19" fmla="*/ 265 h 286"/>
                  <a:gd name="T20" fmla="*/ 101 w 204"/>
                  <a:gd name="T21" fmla="*/ 265 h 286"/>
                  <a:gd name="T22" fmla="*/ 159 w 204"/>
                  <a:gd name="T23" fmla="*/ 242 h 286"/>
                  <a:gd name="T24" fmla="*/ 159 w 204"/>
                  <a:gd name="T25" fmla="*/ 242 h 286"/>
                  <a:gd name="T26" fmla="*/ 184 w 204"/>
                  <a:gd name="T27" fmla="*/ 184 h 286"/>
                  <a:gd name="T28" fmla="*/ 184 w 204"/>
                  <a:gd name="T29" fmla="*/ 102 h 286"/>
                  <a:gd name="T30" fmla="*/ 184 w 204"/>
                  <a:gd name="T31" fmla="*/ 102 h 286"/>
                  <a:gd name="T32" fmla="*/ 159 w 204"/>
                  <a:gd name="T33" fmla="*/ 44 h 286"/>
                  <a:gd name="T34" fmla="*/ 159 w 204"/>
                  <a:gd name="T35" fmla="*/ 44 h 286"/>
                  <a:gd name="T36" fmla="*/ 101 w 204"/>
                  <a:gd name="T37" fmla="*/ 19 h 286"/>
                  <a:gd name="T38" fmla="*/ 101 w 204"/>
                  <a:gd name="T39" fmla="*/ 285 h 286"/>
                  <a:gd name="T40" fmla="*/ 101 w 204"/>
                  <a:gd name="T41" fmla="*/ 285 h 286"/>
                  <a:gd name="T42" fmla="*/ 30 w 204"/>
                  <a:gd name="T43" fmla="*/ 255 h 286"/>
                  <a:gd name="T44" fmla="*/ 30 w 204"/>
                  <a:gd name="T45" fmla="*/ 255 h 286"/>
                  <a:gd name="T46" fmla="*/ 0 w 204"/>
                  <a:gd name="T47" fmla="*/ 184 h 286"/>
                  <a:gd name="T48" fmla="*/ 0 w 204"/>
                  <a:gd name="T49" fmla="*/ 102 h 286"/>
                  <a:gd name="T50" fmla="*/ 0 w 204"/>
                  <a:gd name="T51" fmla="*/ 102 h 286"/>
                  <a:gd name="T52" fmla="*/ 30 w 204"/>
                  <a:gd name="T53" fmla="*/ 30 h 286"/>
                  <a:gd name="T54" fmla="*/ 30 w 204"/>
                  <a:gd name="T55" fmla="*/ 30 h 286"/>
                  <a:gd name="T56" fmla="*/ 101 w 204"/>
                  <a:gd name="T57" fmla="*/ 0 h 286"/>
                  <a:gd name="T58" fmla="*/ 101 w 204"/>
                  <a:gd name="T59" fmla="*/ 0 h 286"/>
                  <a:gd name="T60" fmla="*/ 173 w 204"/>
                  <a:gd name="T61" fmla="*/ 30 h 286"/>
                  <a:gd name="T62" fmla="*/ 173 w 204"/>
                  <a:gd name="T63" fmla="*/ 30 h 286"/>
                  <a:gd name="T64" fmla="*/ 203 w 204"/>
                  <a:gd name="T65" fmla="*/ 102 h 286"/>
                  <a:gd name="T66" fmla="*/ 203 w 204"/>
                  <a:gd name="T67" fmla="*/ 184 h 286"/>
                  <a:gd name="T68" fmla="*/ 203 w 204"/>
                  <a:gd name="T69" fmla="*/ 184 h 286"/>
                  <a:gd name="T70" fmla="*/ 173 w 204"/>
                  <a:gd name="T71" fmla="*/ 255 h 286"/>
                  <a:gd name="T72" fmla="*/ 173 w 204"/>
                  <a:gd name="T73" fmla="*/ 255 h 286"/>
                  <a:gd name="T74" fmla="*/ 101 w 204"/>
                  <a:gd name="T7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286">
                    <a:moveTo>
                      <a:pt x="101" y="19"/>
                    </a:moveTo>
                    <a:lnTo>
                      <a:pt x="101" y="19"/>
                    </a:lnTo>
                    <a:cubicBezTo>
                      <a:pt x="79" y="19"/>
                      <a:pt x="59" y="28"/>
                      <a:pt x="43" y="44"/>
                    </a:cubicBezTo>
                    <a:lnTo>
                      <a:pt x="43" y="44"/>
                    </a:lnTo>
                    <a:cubicBezTo>
                      <a:pt x="28" y="59"/>
                      <a:pt x="19" y="80"/>
                      <a:pt x="19" y="102"/>
                    </a:cubicBezTo>
                    <a:lnTo>
                      <a:pt x="19" y="184"/>
                    </a:lnTo>
                    <a:lnTo>
                      <a:pt x="19" y="184"/>
                    </a:lnTo>
                    <a:cubicBezTo>
                      <a:pt x="19" y="205"/>
                      <a:pt x="28" y="226"/>
                      <a:pt x="43" y="242"/>
                    </a:cubicBezTo>
                    <a:lnTo>
                      <a:pt x="43" y="242"/>
                    </a:lnTo>
                    <a:cubicBezTo>
                      <a:pt x="59" y="257"/>
                      <a:pt x="79" y="265"/>
                      <a:pt x="101" y="265"/>
                    </a:cubicBezTo>
                    <a:lnTo>
                      <a:pt x="101" y="265"/>
                    </a:lnTo>
                    <a:cubicBezTo>
                      <a:pt x="123" y="265"/>
                      <a:pt x="144" y="257"/>
                      <a:pt x="159" y="242"/>
                    </a:cubicBezTo>
                    <a:lnTo>
                      <a:pt x="159" y="242"/>
                    </a:lnTo>
                    <a:cubicBezTo>
                      <a:pt x="174" y="226"/>
                      <a:pt x="184" y="205"/>
                      <a:pt x="184" y="184"/>
                    </a:cubicBezTo>
                    <a:lnTo>
                      <a:pt x="184" y="102"/>
                    </a:lnTo>
                    <a:lnTo>
                      <a:pt x="184" y="102"/>
                    </a:lnTo>
                    <a:cubicBezTo>
                      <a:pt x="184" y="80"/>
                      <a:pt x="174" y="59"/>
                      <a:pt x="159" y="44"/>
                    </a:cubicBezTo>
                    <a:lnTo>
                      <a:pt x="159" y="44"/>
                    </a:lnTo>
                    <a:cubicBezTo>
                      <a:pt x="144" y="28"/>
                      <a:pt x="123" y="19"/>
                      <a:pt x="101" y="19"/>
                    </a:cubicBezTo>
                    <a:close/>
                    <a:moveTo>
                      <a:pt x="101" y="285"/>
                    </a:moveTo>
                    <a:lnTo>
                      <a:pt x="101" y="285"/>
                    </a:lnTo>
                    <a:cubicBezTo>
                      <a:pt x="74" y="285"/>
                      <a:pt x="49" y="275"/>
                      <a:pt x="30" y="255"/>
                    </a:cubicBezTo>
                    <a:lnTo>
                      <a:pt x="30" y="255"/>
                    </a:lnTo>
                    <a:cubicBezTo>
                      <a:pt x="10" y="236"/>
                      <a:pt x="0" y="211"/>
                      <a:pt x="0" y="184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4"/>
                      <a:pt x="10" y="49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4" y="0"/>
                      <a:pt x="101" y="0"/>
                    </a:cubicBezTo>
                    <a:lnTo>
                      <a:pt x="101" y="0"/>
                    </a:lnTo>
                    <a:cubicBezTo>
                      <a:pt x="128" y="0"/>
                      <a:pt x="154" y="11"/>
                      <a:pt x="173" y="30"/>
                    </a:cubicBezTo>
                    <a:lnTo>
                      <a:pt x="173" y="30"/>
                    </a:lnTo>
                    <a:cubicBezTo>
                      <a:pt x="192" y="49"/>
                      <a:pt x="203" y="74"/>
                      <a:pt x="203" y="102"/>
                    </a:cubicBezTo>
                    <a:lnTo>
                      <a:pt x="203" y="184"/>
                    </a:lnTo>
                    <a:lnTo>
                      <a:pt x="203" y="184"/>
                    </a:lnTo>
                    <a:cubicBezTo>
                      <a:pt x="203" y="211"/>
                      <a:pt x="192" y="236"/>
                      <a:pt x="173" y="255"/>
                    </a:cubicBezTo>
                    <a:lnTo>
                      <a:pt x="173" y="255"/>
                    </a:lnTo>
                    <a:cubicBezTo>
                      <a:pt x="154" y="275"/>
                      <a:pt x="128" y="285"/>
                      <a:pt x="101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64">
                <a:extLst>
                  <a:ext uri="{FF2B5EF4-FFF2-40B4-BE49-F238E27FC236}">
                    <a16:creationId xmlns:a16="http://schemas.microsoft.com/office/drawing/2014/main" id="{023074BA-6F06-41FD-AEA9-26A9C5139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0590" y="10136411"/>
                <a:ext cx="91749" cy="19944"/>
              </a:xfrm>
              <a:custGeom>
                <a:avLst/>
                <a:gdLst>
                  <a:gd name="T0" fmla="*/ 91 w 102"/>
                  <a:gd name="T1" fmla="*/ 19 h 20"/>
                  <a:gd name="T2" fmla="*/ 10 w 102"/>
                  <a:gd name="T3" fmla="*/ 19 h 20"/>
                  <a:gd name="T4" fmla="*/ 10 w 102"/>
                  <a:gd name="T5" fmla="*/ 19 h 20"/>
                  <a:gd name="T6" fmla="*/ 0 w 102"/>
                  <a:gd name="T7" fmla="*/ 10 h 20"/>
                  <a:gd name="T8" fmla="*/ 0 w 102"/>
                  <a:gd name="T9" fmla="*/ 10 h 20"/>
                  <a:gd name="T10" fmla="*/ 10 w 102"/>
                  <a:gd name="T11" fmla="*/ 0 h 20"/>
                  <a:gd name="T12" fmla="*/ 91 w 102"/>
                  <a:gd name="T13" fmla="*/ 0 h 20"/>
                  <a:gd name="T14" fmla="*/ 91 w 102"/>
                  <a:gd name="T15" fmla="*/ 0 h 20"/>
                  <a:gd name="T16" fmla="*/ 101 w 102"/>
                  <a:gd name="T17" fmla="*/ 10 h 20"/>
                  <a:gd name="T18" fmla="*/ 101 w 102"/>
                  <a:gd name="T19" fmla="*/ 10 h 20"/>
                  <a:gd name="T20" fmla="*/ 91 w 102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20">
                    <a:moveTo>
                      <a:pt x="91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91" y="0"/>
                    </a:lnTo>
                    <a:lnTo>
                      <a:pt x="91" y="0"/>
                    </a:lnTo>
                    <a:cubicBezTo>
                      <a:pt x="97" y="0"/>
                      <a:pt x="101" y="4"/>
                      <a:pt x="101" y="10"/>
                    </a:cubicBezTo>
                    <a:lnTo>
                      <a:pt x="101" y="10"/>
                    </a:lnTo>
                    <a:cubicBezTo>
                      <a:pt x="101" y="15"/>
                      <a:pt x="97" y="19"/>
                      <a:pt x="91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65">
                <a:extLst>
                  <a:ext uri="{FF2B5EF4-FFF2-40B4-BE49-F238E27FC236}">
                    <a16:creationId xmlns:a16="http://schemas.microsoft.com/office/drawing/2014/main" id="{F360F8FE-24FC-4282-BB8D-7E124B406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9666" y="10020724"/>
                <a:ext cx="167544" cy="239349"/>
              </a:xfrm>
              <a:custGeom>
                <a:avLst/>
                <a:gdLst>
                  <a:gd name="T0" fmla="*/ 92 w 185"/>
                  <a:gd name="T1" fmla="*/ 265 h 266"/>
                  <a:gd name="T2" fmla="*/ 92 w 185"/>
                  <a:gd name="T3" fmla="*/ 265 h 266"/>
                  <a:gd name="T4" fmla="*/ 92 w 185"/>
                  <a:gd name="T5" fmla="*/ 265 h 266"/>
                  <a:gd name="T6" fmla="*/ 27 w 185"/>
                  <a:gd name="T7" fmla="*/ 238 h 266"/>
                  <a:gd name="T8" fmla="*/ 27 w 185"/>
                  <a:gd name="T9" fmla="*/ 238 h 266"/>
                  <a:gd name="T10" fmla="*/ 0 w 185"/>
                  <a:gd name="T11" fmla="*/ 174 h 266"/>
                  <a:gd name="T12" fmla="*/ 0 w 185"/>
                  <a:gd name="T13" fmla="*/ 132 h 266"/>
                  <a:gd name="T14" fmla="*/ 0 w 185"/>
                  <a:gd name="T15" fmla="*/ 92 h 266"/>
                  <a:gd name="T16" fmla="*/ 0 w 185"/>
                  <a:gd name="T17" fmla="*/ 92 h 266"/>
                  <a:gd name="T18" fmla="*/ 27 w 185"/>
                  <a:gd name="T19" fmla="*/ 26 h 266"/>
                  <a:gd name="T20" fmla="*/ 27 w 185"/>
                  <a:gd name="T21" fmla="*/ 26 h 266"/>
                  <a:gd name="T22" fmla="*/ 92 w 185"/>
                  <a:gd name="T23" fmla="*/ 0 h 266"/>
                  <a:gd name="T24" fmla="*/ 92 w 185"/>
                  <a:gd name="T25" fmla="*/ 0 h 266"/>
                  <a:gd name="T26" fmla="*/ 157 w 185"/>
                  <a:gd name="T27" fmla="*/ 26 h 266"/>
                  <a:gd name="T28" fmla="*/ 157 w 185"/>
                  <a:gd name="T29" fmla="*/ 26 h 266"/>
                  <a:gd name="T30" fmla="*/ 184 w 185"/>
                  <a:gd name="T31" fmla="*/ 92 h 266"/>
                  <a:gd name="T32" fmla="*/ 184 w 185"/>
                  <a:gd name="T33" fmla="*/ 132 h 266"/>
                  <a:gd name="T34" fmla="*/ 184 w 185"/>
                  <a:gd name="T35" fmla="*/ 174 h 266"/>
                  <a:gd name="T36" fmla="*/ 184 w 185"/>
                  <a:gd name="T37" fmla="*/ 174 h 266"/>
                  <a:gd name="T38" fmla="*/ 157 w 185"/>
                  <a:gd name="T39" fmla="*/ 238 h 266"/>
                  <a:gd name="T40" fmla="*/ 157 w 185"/>
                  <a:gd name="T41" fmla="*/ 238 h 266"/>
                  <a:gd name="T42" fmla="*/ 92 w 185"/>
                  <a:gd name="T4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5" h="266">
                    <a:moveTo>
                      <a:pt x="92" y="265"/>
                    </a:moveTo>
                    <a:lnTo>
                      <a:pt x="92" y="265"/>
                    </a:lnTo>
                    <a:lnTo>
                      <a:pt x="92" y="265"/>
                    </a:lnTo>
                    <a:cubicBezTo>
                      <a:pt x="67" y="265"/>
                      <a:pt x="44" y="255"/>
                      <a:pt x="27" y="238"/>
                    </a:cubicBezTo>
                    <a:lnTo>
                      <a:pt x="27" y="238"/>
                    </a:lnTo>
                    <a:cubicBezTo>
                      <a:pt x="11" y="222"/>
                      <a:pt x="0" y="199"/>
                      <a:pt x="0" y="174"/>
                    </a:cubicBezTo>
                    <a:lnTo>
                      <a:pt x="0" y="13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66"/>
                      <a:pt x="11" y="43"/>
                      <a:pt x="27" y="26"/>
                    </a:cubicBezTo>
                    <a:lnTo>
                      <a:pt x="27" y="26"/>
                    </a:lnTo>
                    <a:cubicBezTo>
                      <a:pt x="44" y="10"/>
                      <a:pt x="67" y="0"/>
                      <a:pt x="92" y="0"/>
                    </a:cubicBezTo>
                    <a:lnTo>
                      <a:pt x="92" y="0"/>
                    </a:lnTo>
                    <a:cubicBezTo>
                      <a:pt x="118" y="0"/>
                      <a:pt x="141" y="10"/>
                      <a:pt x="157" y="26"/>
                    </a:cubicBezTo>
                    <a:lnTo>
                      <a:pt x="157" y="26"/>
                    </a:lnTo>
                    <a:cubicBezTo>
                      <a:pt x="174" y="43"/>
                      <a:pt x="184" y="66"/>
                      <a:pt x="184" y="92"/>
                    </a:cubicBezTo>
                    <a:lnTo>
                      <a:pt x="184" y="132"/>
                    </a:lnTo>
                    <a:lnTo>
                      <a:pt x="184" y="174"/>
                    </a:lnTo>
                    <a:lnTo>
                      <a:pt x="184" y="174"/>
                    </a:lnTo>
                    <a:cubicBezTo>
                      <a:pt x="184" y="199"/>
                      <a:pt x="174" y="222"/>
                      <a:pt x="157" y="238"/>
                    </a:cubicBezTo>
                    <a:lnTo>
                      <a:pt x="157" y="238"/>
                    </a:lnTo>
                    <a:cubicBezTo>
                      <a:pt x="141" y="255"/>
                      <a:pt x="118" y="265"/>
                      <a:pt x="92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66">
                <a:extLst>
                  <a:ext uri="{FF2B5EF4-FFF2-40B4-BE49-F238E27FC236}">
                    <a16:creationId xmlns:a16="http://schemas.microsoft.com/office/drawing/2014/main" id="{80F62065-36FD-41A0-ABC0-B3DE85E03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1688" y="10012746"/>
                <a:ext cx="183501" cy="259295"/>
              </a:xfrm>
              <a:custGeom>
                <a:avLst/>
                <a:gdLst>
                  <a:gd name="T0" fmla="*/ 101 w 204"/>
                  <a:gd name="T1" fmla="*/ 19 h 286"/>
                  <a:gd name="T2" fmla="*/ 101 w 204"/>
                  <a:gd name="T3" fmla="*/ 19 h 286"/>
                  <a:gd name="T4" fmla="*/ 43 w 204"/>
                  <a:gd name="T5" fmla="*/ 44 h 286"/>
                  <a:gd name="T6" fmla="*/ 43 w 204"/>
                  <a:gd name="T7" fmla="*/ 44 h 286"/>
                  <a:gd name="T8" fmla="*/ 20 w 204"/>
                  <a:gd name="T9" fmla="*/ 102 h 286"/>
                  <a:gd name="T10" fmla="*/ 20 w 204"/>
                  <a:gd name="T11" fmla="*/ 184 h 286"/>
                  <a:gd name="T12" fmla="*/ 20 w 204"/>
                  <a:gd name="T13" fmla="*/ 184 h 286"/>
                  <a:gd name="T14" fmla="*/ 43 w 204"/>
                  <a:gd name="T15" fmla="*/ 242 h 286"/>
                  <a:gd name="T16" fmla="*/ 43 w 204"/>
                  <a:gd name="T17" fmla="*/ 242 h 286"/>
                  <a:gd name="T18" fmla="*/ 101 w 204"/>
                  <a:gd name="T19" fmla="*/ 265 h 286"/>
                  <a:gd name="T20" fmla="*/ 101 w 204"/>
                  <a:gd name="T21" fmla="*/ 265 h 286"/>
                  <a:gd name="T22" fmla="*/ 159 w 204"/>
                  <a:gd name="T23" fmla="*/ 242 h 286"/>
                  <a:gd name="T24" fmla="*/ 159 w 204"/>
                  <a:gd name="T25" fmla="*/ 242 h 286"/>
                  <a:gd name="T26" fmla="*/ 184 w 204"/>
                  <a:gd name="T27" fmla="*/ 184 h 286"/>
                  <a:gd name="T28" fmla="*/ 184 w 204"/>
                  <a:gd name="T29" fmla="*/ 102 h 286"/>
                  <a:gd name="T30" fmla="*/ 184 w 204"/>
                  <a:gd name="T31" fmla="*/ 102 h 286"/>
                  <a:gd name="T32" fmla="*/ 159 w 204"/>
                  <a:gd name="T33" fmla="*/ 44 h 286"/>
                  <a:gd name="T34" fmla="*/ 159 w 204"/>
                  <a:gd name="T35" fmla="*/ 44 h 286"/>
                  <a:gd name="T36" fmla="*/ 101 w 204"/>
                  <a:gd name="T37" fmla="*/ 19 h 286"/>
                  <a:gd name="T38" fmla="*/ 101 w 204"/>
                  <a:gd name="T39" fmla="*/ 285 h 286"/>
                  <a:gd name="T40" fmla="*/ 101 w 204"/>
                  <a:gd name="T41" fmla="*/ 285 h 286"/>
                  <a:gd name="T42" fmla="*/ 30 w 204"/>
                  <a:gd name="T43" fmla="*/ 255 h 286"/>
                  <a:gd name="T44" fmla="*/ 30 w 204"/>
                  <a:gd name="T45" fmla="*/ 255 h 286"/>
                  <a:gd name="T46" fmla="*/ 0 w 204"/>
                  <a:gd name="T47" fmla="*/ 184 h 286"/>
                  <a:gd name="T48" fmla="*/ 0 w 204"/>
                  <a:gd name="T49" fmla="*/ 102 h 286"/>
                  <a:gd name="T50" fmla="*/ 0 w 204"/>
                  <a:gd name="T51" fmla="*/ 102 h 286"/>
                  <a:gd name="T52" fmla="*/ 30 w 204"/>
                  <a:gd name="T53" fmla="*/ 30 h 286"/>
                  <a:gd name="T54" fmla="*/ 30 w 204"/>
                  <a:gd name="T55" fmla="*/ 30 h 286"/>
                  <a:gd name="T56" fmla="*/ 101 w 204"/>
                  <a:gd name="T57" fmla="*/ 0 h 286"/>
                  <a:gd name="T58" fmla="*/ 101 w 204"/>
                  <a:gd name="T59" fmla="*/ 0 h 286"/>
                  <a:gd name="T60" fmla="*/ 173 w 204"/>
                  <a:gd name="T61" fmla="*/ 30 h 286"/>
                  <a:gd name="T62" fmla="*/ 173 w 204"/>
                  <a:gd name="T63" fmla="*/ 30 h 286"/>
                  <a:gd name="T64" fmla="*/ 203 w 204"/>
                  <a:gd name="T65" fmla="*/ 102 h 286"/>
                  <a:gd name="T66" fmla="*/ 203 w 204"/>
                  <a:gd name="T67" fmla="*/ 184 h 286"/>
                  <a:gd name="T68" fmla="*/ 203 w 204"/>
                  <a:gd name="T69" fmla="*/ 184 h 286"/>
                  <a:gd name="T70" fmla="*/ 173 w 204"/>
                  <a:gd name="T71" fmla="*/ 255 h 286"/>
                  <a:gd name="T72" fmla="*/ 173 w 204"/>
                  <a:gd name="T73" fmla="*/ 255 h 286"/>
                  <a:gd name="T74" fmla="*/ 101 w 204"/>
                  <a:gd name="T7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286">
                    <a:moveTo>
                      <a:pt x="101" y="19"/>
                    </a:moveTo>
                    <a:lnTo>
                      <a:pt x="101" y="19"/>
                    </a:lnTo>
                    <a:cubicBezTo>
                      <a:pt x="79" y="19"/>
                      <a:pt x="59" y="28"/>
                      <a:pt x="43" y="44"/>
                    </a:cubicBezTo>
                    <a:lnTo>
                      <a:pt x="43" y="44"/>
                    </a:lnTo>
                    <a:cubicBezTo>
                      <a:pt x="28" y="59"/>
                      <a:pt x="20" y="80"/>
                      <a:pt x="20" y="102"/>
                    </a:cubicBezTo>
                    <a:lnTo>
                      <a:pt x="20" y="184"/>
                    </a:lnTo>
                    <a:lnTo>
                      <a:pt x="20" y="184"/>
                    </a:lnTo>
                    <a:cubicBezTo>
                      <a:pt x="20" y="205"/>
                      <a:pt x="28" y="226"/>
                      <a:pt x="43" y="242"/>
                    </a:cubicBezTo>
                    <a:lnTo>
                      <a:pt x="43" y="242"/>
                    </a:lnTo>
                    <a:cubicBezTo>
                      <a:pt x="59" y="257"/>
                      <a:pt x="79" y="265"/>
                      <a:pt x="101" y="265"/>
                    </a:cubicBezTo>
                    <a:lnTo>
                      <a:pt x="101" y="265"/>
                    </a:lnTo>
                    <a:cubicBezTo>
                      <a:pt x="123" y="265"/>
                      <a:pt x="144" y="257"/>
                      <a:pt x="159" y="242"/>
                    </a:cubicBezTo>
                    <a:lnTo>
                      <a:pt x="159" y="242"/>
                    </a:lnTo>
                    <a:cubicBezTo>
                      <a:pt x="174" y="226"/>
                      <a:pt x="184" y="205"/>
                      <a:pt x="184" y="184"/>
                    </a:cubicBezTo>
                    <a:lnTo>
                      <a:pt x="184" y="102"/>
                    </a:lnTo>
                    <a:lnTo>
                      <a:pt x="184" y="102"/>
                    </a:lnTo>
                    <a:cubicBezTo>
                      <a:pt x="184" y="80"/>
                      <a:pt x="174" y="59"/>
                      <a:pt x="159" y="44"/>
                    </a:cubicBezTo>
                    <a:lnTo>
                      <a:pt x="159" y="44"/>
                    </a:lnTo>
                    <a:cubicBezTo>
                      <a:pt x="144" y="28"/>
                      <a:pt x="123" y="19"/>
                      <a:pt x="101" y="19"/>
                    </a:cubicBezTo>
                    <a:close/>
                    <a:moveTo>
                      <a:pt x="101" y="285"/>
                    </a:moveTo>
                    <a:lnTo>
                      <a:pt x="101" y="285"/>
                    </a:lnTo>
                    <a:cubicBezTo>
                      <a:pt x="74" y="285"/>
                      <a:pt x="49" y="275"/>
                      <a:pt x="30" y="255"/>
                    </a:cubicBezTo>
                    <a:lnTo>
                      <a:pt x="30" y="255"/>
                    </a:lnTo>
                    <a:cubicBezTo>
                      <a:pt x="11" y="236"/>
                      <a:pt x="0" y="211"/>
                      <a:pt x="0" y="184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4"/>
                      <a:pt x="11" y="49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4" y="0"/>
                      <a:pt x="101" y="0"/>
                    </a:cubicBezTo>
                    <a:lnTo>
                      <a:pt x="101" y="0"/>
                    </a:lnTo>
                    <a:cubicBezTo>
                      <a:pt x="128" y="0"/>
                      <a:pt x="154" y="11"/>
                      <a:pt x="173" y="30"/>
                    </a:cubicBezTo>
                    <a:lnTo>
                      <a:pt x="173" y="30"/>
                    </a:lnTo>
                    <a:cubicBezTo>
                      <a:pt x="192" y="49"/>
                      <a:pt x="203" y="74"/>
                      <a:pt x="203" y="102"/>
                    </a:cubicBezTo>
                    <a:lnTo>
                      <a:pt x="203" y="184"/>
                    </a:lnTo>
                    <a:lnTo>
                      <a:pt x="203" y="184"/>
                    </a:lnTo>
                    <a:cubicBezTo>
                      <a:pt x="203" y="211"/>
                      <a:pt x="192" y="236"/>
                      <a:pt x="173" y="255"/>
                    </a:cubicBezTo>
                    <a:lnTo>
                      <a:pt x="173" y="255"/>
                    </a:lnTo>
                    <a:cubicBezTo>
                      <a:pt x="154" y="275"/>
                      <a:pt x="128" y="285"/>
                      <a:pt x="101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67">
                <a:extLst>
                  <a:ext uri="{FF2B5EF4-FFF2-40B4-BE49-F238E27FC236}">
                    <a16:creationId xmlns:a16="http://schemas.microsoft.com/office/drawing/2014/main" id="{A48818C4-AC62-40DB-B012-17D41099F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5569" y="10136411"/>
                <a:ext cx="91749" cy="19944"/>
              </a:xfrm>
              <a:custGeom>
                <a:avLst/>
                <a:gdLst>
                  <a:gd name="T0" fmla="*/ 92 w 102"/>
                  <a:gd name="T1" fmla="*/ 19 h 20"/>
                  <a:gd name="T2" fmla="*/ 10 w 102"/>
                  <a:gd name="T3" fmla="*/ 19 h 20"/>
                  <a:gd name="T4" fmla="*/ 10 w 102"/>
                  <a:gd name="T5" fmla="*/ 19 h 20"/>
                  <a:gd name="T6" fmla="*/ 0 w 102"/>
                  <a:gd name="T7" fmla="*/ 10 h 20"/>
                  <a:gd name="T8" fmla="*/ 0 w 102"/>
                  <a:gd name="T9" fmla="*/ 10 h 20"/>
                  <a:gd name="T10" fmla="*/ 10 w 102"/>
                  <a:gd name="T11" fmla="*/ 0 h 20"/>
                  <a:gd name="T12" fmla="*/ 92 w 102"/>
                  <a:gd name="T13" fmla="*/ 0 h 20"/>
                  <a:gd name="T14" fmla="*/ 92 w 102"/>
                  <a:gd name="T15" fmla="*/ 0 h 20"/>
                  <a:gd name="T16" fmla="*/ 101 w 102"/>
                  <a:gd name="T17" fmla="*/ 10 h 20"/>
                  <a:gd name="T18" fmla="*/ 101 w 102"/>
                  <a:gd name="T19" fmla="*/ 10 h 20"/>
                  <a:gd name="T20" fmla="*/ 92 w 102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20">
                    <a:moveTo>
                      <a:pt x="92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7" y="0"/>
                      <a:pt x="101" y="4"/>
                      <a:pt x="101" y="10"/>
                    </a:cubicBezTo>
                    <a:lnTo>
                      <a:pt x="101" y="10"/>
                    </a:lnTo>
                    <a:cubicBezTo>
                      <a:pt x="101" y="15"/>
                      <a:pt x="97" y="19"/>
                      <a:pt x="9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68">
                <a:extLst>
                  <a:ext uri="{FF2B5EF4-FFF2-40B4-BE49-F238E27FC236}">
                    <a16:creationId xmlns:a16="http://schemas.microsoft.com/office/drawing/2014/main" id="{359FB318-DC98-4822-AD26-AB79FE910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4728" y="10431607"/>
                <a:ext cx="167544" cy="239349"/>
              </a:xfrm>
              <a:custGeom>
                <a:avLst/>
                <a:gdLst>
                  <a:gd name="T0" fmla="*/ 92 w 184"/>
                  <a:gd name="T1" fmla="*/ 265 h 266"/>
                  <a:gd name="T2" fmla="*/ 92 w 184"/>
                  <a:gd name="T3" fmla="*/ 265 h 266"/>
                  <a:gd name="T4" fmla="*/ 92 w 184"/>
                  <a:gd name="T5" fmla="*/ 265 h 266"/>
                  <a:gd name="T6" fmla="*/ 27 w 184"/>
                  <a:gd name="T7" fmla="*/ 238 h 266"/>
                  <a:gd name="T8" fmla="*/ 27 w 184"/>
                  <a:gd name="T9" fmla="*/ 238 h 266"/>
                  <a:gd name="T10" fmla="*/ 0 w 184"/>
                  <a:gd name="T11" fmla="*/ 174 h 266"/>
                  <a:gd name="T12" fmla="*/ 0 w 184"/>
                  <a:gd name="T13" fmla="*/ 132 h 266"/>
                  <a:gd name="T14" fmla="*/ 0 w 184"/>
                  <a:gd name="T15" fmla="*/ 91 h 266"/>
                  <a:gd name="T16" fmla="*/ 0 w 184"/>
                  <a:gd name="T17" fmla="*/ 91 h 266"/>
                  <a:gd name="T18" fmla="*/ 27 w 184"/>
                  <a:gd name="T19" fmla="*/ 26 h 266"/>
                  <a:gd name="T20" fmla="*/ 27 w 184"/>
                  <a:gd name="T21" fmla="*/ 26 h 266"/>
                  <a:gd name="T22" fmla="*/ 92 w 184"/>
                  <a:gd name="T23" fmla="*/ 0 h 266"/>
                  <a:gd name="T24" fmla="*/ 92 w 184"/>
                  <a:gd name="T25" fmla="*/ 0 h 266"/>
                  <a:gd name="T26" fmla="*/ 157 w 184"/>
                  <a:gd name="T27" fmla="*/ 26 h 266"/>
                  <a:gd name="T28" fmla="*/ 157 w 184"/>
                  <a:gd name="T29" fmla="*/ 26 h 266"/>
                  <a:gd name="T30" fmla="*/ 183 w 184"/>
                  <a:gd name="T31" fmla="*/ 91 h 266"/>
                  <a:gd name="T32" fmla="*/ 183 w 184"/>
                  <a:gd name="T33" fmla="*/ 132 h 266"/>
                  <a:gd name="T34" fmla="*/ 183 w 184"/>
                  <a:gd name="T35" fmla="*/ 174 h 266"/>
                  <a:gd name="T36" fmla="*/ 183 w 184"/>
                  <a:gd name="T37" fmla="*/ 174 h 266"/>
                  <a:gd name="T38" fmla="*/ 157 w 184"/>
                  <a:gd name="T39" fmla="*/ 238 h 266"/>
                  <a:gd name="T40" fmla="*/ 157 w 184"/>
                  <a:gd name="T41" fmla="*/ 238 h 266"/>
                  <a:gd name="T42" fmla="*/ 92 w 184"/>
                  <a:gd name="T4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4" h="266">
                    <a:moveTo>
                      <a:pt x="92" y="265"/>
                    </a:moveTo>
                    <a:lnTo>
                      <a:pt x="92" y="265"/>
                    </a:lnTo>
                    <a:lnTo>
                      <a:pt x="92" y="265"/>
                    </a:lnTo>
                    <a:cubicBezTo>
                      <a:pt x="67" y="265"/>
                      <a:pt x="44" y="255"/>
                      <a:pt x="27" y="238"/>
                    </a:cubicBezTo>
                    <a:lnTo>
                      <a:pt x="27" y="238"/>
                    </a:lnTo>
                    <a:cubicBezTo>
                      <a:pt x="10" y="222"/>
                      <a:pt x="0" y="199"/>
                      <a:pt x="0" y="174"/>
                    </a:cubicBezTo>
                    <a:lnTo>
                      <a:pt x="0" y="132"/>
                    </a:ln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10" y="43"/>
                      <a:pt x="27" y="26"/>
                    </a:cubicBezTo>
                    <a:lnTo>
                      <a:pt x="27" y="26"/>
                    </a:lnTo>
                    <a:cubicBezTo>
                      <a:pt x="44" y="10"/>
                      <a:pt x="67" y="0"/>
                      <a:pt x="92" y="0"/>
                    </a:cubicBezTo>
                    <a:lnTo>
                      <a:pt x="92" y="0"/>
                    </a:lnTo>
                    <a:cubicBezTo>
                      <a:pt x="117" y="0"/>
                      <a:pt x="140" y="10"/>
                      <a:pt x="157" y="26"/>
                    </a:cubicBezTo>
                    <a:lnTo>
                      <a:pt x="157" y="26"/>
                    </a:lnTo>
                    <a:cubicBezTo>
                      <a:pt x="174" y="43"/>
                      <a:pt x="183" y="66"/>
                      <a:pt x="183" y="91"/>
                    </a:cubicBezTo>
                    <a:lnTo>
                      <a:pt x="183" y="132"/>
                    </a:lnTo>
                    <a:lnTo>
                      <a:pt x="183" y="174"/>
                    </a:lnTo>
                    <a:lnTo>
                      <a:pt x="183" y="174"/>
                    </a:lnTo>
                    <a:cubicBezTo>
                      <a:pt x="183" y="199"/>
                      <a:pt x="174" y="222"/>
                      <a:pt x="157" y="238"/>
                    </a:cubicBezTo>
                    <a:lnTo>
                      <a:pt x="157" y="238"/>
                    </a:lnTo>
                    <a:cubicBezTo>
                      <a:pt x="140" y="255"/>
                      <a:pt x="117" y="265"/>
                      <a:pt x="92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69">
                <a:extLst>
                  <a:ext uri="{FF2B5EF4-FFF2-40B4-BE49-F238E27FC236}">
                    <a16:creationId xmlns:a16="http://schemas.microsoft.com/office/drawing/2014/main" id="{B2D34F27-C8CC-4F0D-92F1-E94B70A0D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6749" y="10423629"/>
                <a:ext cx="183501" cy="259293"/>
              </a:xfrm>
              <a:custGeom>
                <a:avLst/>
                <a:gdLst>
                  <a:gd name="T0" fmla="*/ 102 w 204"/>
                  <a:gd name="T1" fmla="*/ 19 h 286"/>
                  <a:gd name="T2" fmla="*/ 102 w 204"/>
                  <a:gd name="T3" fmla="*/ 19 h 286"/>
                  <a:gd name="T4" fmla="*/ 44 w 204"/>
                  <a:gd name="T5" fmla="*/ 44 h 286"/>
                  <a:gd name="T6" fmla="*/ 44 w 204"/>
                  <a:gd name="T7" fmla="*/ 44 h 286"/>
                  <a:gd name="T8" fmla="*/ 20 w 204"/>
                  <a:gd name="T9" fmla="*/ 101 h 286"/>
                  <a:gd name="T10" fmla="*/ 20 w 204"/>
                  <a:gd name="T11" fmla="*/ 184 h 286"/>
                  <a:gd name="T12" fmla="*/ 20 w 204"/>
                  <a:gd name="T13" fmla="*/ 184 h 286"/>
                  <a:gd name="T14" fmla="*/ 44 w 204"/>
                  <a:gd name="T15" fmla="*/ 242 h 286"/>
                  <a:gd name="T16" fmla="*/ 44 w 204"/>
                  <a:gd name="T17" fmla="*/ 242 h 286"/>
                  <a:gd name="T18" fmla="*/ 102 w 204"/>
                  <a:gd name="T19" fmla="*/ 265 h 286"/>
                  <a:gd name="T20" fmla="*/ 102 w 204"/>
                  <a:gd name="T21" fmla="*/ 265 h 286"/>
                  <a:gd name="T22" fmla="*/ 160 w 204"/>
                  <a:gd name="T23" fmla="*/ 242 h 286"/>
                  <a:gd name="T24" fmla="*/ 160 w 204"/>
                  <a:gd name="T25" fmla="*/ 242 h 286"/>
                  <a:gd name="T26" fmla="*/ 184 w 204"/>
                  <a:gd name="T27" fmla="*/ 184 h 286"/>
                  <a:gd name="T28" fmla="*/ 184 w 204"/>
                  <a:gd name="T29" fmla="*/ 101 h 286"/>
                  <a:gd name="T30" fmla="*/ 184 w 204"/>
                  <a:gd name="T31" fmla="*/ 101 h 286"/>
                  <a:gd name="T32" fmla="*/ 160 w 204"/>
                  <a:gd name="T33" fmla="*/ 44 h 286"/>
                  <a:gd name="T34" fmla="*/ 160 w 204"/>
                  <a:gd name="T35" fmla="*/ 44 h 286"/>
                  <a:gd name="T36" fmla="*/ 102 w 204"/>
                  <a:gd name="T37" fmla="*/ 19 h 286"/>
                  <a:gd name="T38" fmla="*/ 102 w 204"/>
                  <a:gd name="T39" fmla="*/ 285 h 286"/>
                  <a:gd name="T40" fmla="*/ 102 w 204"/>
                  <a:gd name="T41" fmla="*/ 285 h 286"/>
                  <a:gd name="T42" fmla="*/ 30 w 204"/>
                  <a:gd name="T43" fmla="*/ 255 h 286"/>
                  <a:gd name="T44" fmla="*/ 30 w 204"/>
                  <a:gd name="T45" fmla="*/ 255 h 286"/>
                  <a:gd name="T46" fmla="*/ 0 w 204"/>
                  <a:gd name="T47" fmla="*/ 184 h 286"/>
                  <a:gd name="T48" fmla="*/ 0 w 204"/>
                  <a:gd name="T49" fmla="*/ 101 h 286"/>
                  <a:gd name="T50" fmla="*/ 0 w 204"/>
                  <a:gd name="T51" fmla="*/ 101 h 286"/>
                  <a:gd name="T52" fmla="*/ 30 w 204"/>
                  <a:gd name="T53" fmla="*/ 30 h 286"/>
                  <a:gd name="T54" fmla="*/ 30 w 204"/>
                  <a:gd name="T55" fmla="*/ 30 h 286"/>
                  <a:gd name="T56" fmla="*/ 102 w 204"/>
                  <a:gd name="T57" fmla="*/ 0 h 286"/>
                  <a:gd name="T58" fmla="*/ 102 w 204"/>
                  <a:gd name="T59" fmla="*/ 0 h 286"/>
                  <a:gd name="T60" fmla="*/ 174 w 204"/>
                  <a:gd name="T61" fmla="*/ 30 h 286"/>
                  <a:gd name="T62" fmla="*/ 174 w 204"/>
                  <a:gd name="T63" fmla="*/ 30 h 286"/>
                  <a:gd name="T64" fmla="*/ 203 w 204"/>
                  <a:gd name="T65" fmla="*/ 101 h 286"/>
                  <a:gd name="T66" fmla="*/ 203 w 204"/>
                  <a:gd name="T67" fmla="*/ 184 h 286"/>
                  <a:gd name="T68" fmla="*/ 203 w 204"/>
                  <a:gd name="T69" fmla="*/ 184 h 286"/>
                  <a:gd name="T70" fmla="*/ 174 w 204"/>
                  <a:gd name="T71" fmla="*/ 255 h 286"/>
                  <a:gd name="T72" fmla="*/ 174 w 204"/>
                  <a:gd name="T73" fmla="*/ 255 h 286"/>
                  <a:gd name="T74" fmla="*/ 102 w 204"/>
                  <a:gd name="T7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286">
                    <a:moveTo>
                      <a:pt x="102" y="19"/>
                    </a:moveTo>
                    <a:lnTo>
                      <a:pt x="102" y="19"/>
                    </a:lnTo>
                    <a:cubicBezTo>
                      <a:pt x="80" y="19"/>
                      <a:pt x="59" y="28"/>
                      <a:pt x="44" y="44"/>
                    </a:cubicBezTo>
                    <a:lnTo>
                      <a:pt x="44" y="44"/>
                    </a:lnTo>
                    <a:cubicBezTo>
                      <a:pt x="29" y="59"/>
                      <a:pt x="20" y="79"/>
                      <a:pt x="20" y="101"/>
                    </a:cubicBezTo>
                    <a:lnTo>
                      <a:pt x="20" y="184"/>
                    </a:lnTo>
                    <a:lnTo>
                      <a:pt x="20" y="184"/>
                    </a:lnTo>
                    <a:cubicBezTo>
                      <a:pt x="20" y="205"/>
                      <a:pt x="29" y="226"/>
                      <a:pt x="44" y="242"/>
                    </a:cubicBezTo>
                    <a:lnTo>
                      <a:pt x="44" y="242"/>
                    </a:lnTo>
                    <a:cubicBezTo>
                      <a:pt x="59" y="257"/>
                      <a:pt x="80" y="265"/>
                      <a:pt x="102" y="265"/>
                    </a:cubicBezTo>
                    <a:lnTo>
                      <a:pt x="102" y="265"/>
                    </a:lnTo>
                    <a:cubicBezTo>
                      <a:pt x="124" y="265"/>
                      <a:pt x="144" y="257"/>
                      <a:pt x="160" y="242"/>
                    </a:cubicBezTo>
                    <a:lnTo>
                      <a:pt x="160" y="242"/>
                    </a:lnTo>
                    <a:cubicBezTo>
                      <a:pt x="175" y="226"/>
                      <a:pt x="184" y="205"/>
                      <a:pt x="184" y="184"/>
                    </a:cubicBezTo>
                    <a:lnTo>
                      <a:pt x="184" y="101"/>
                    </a:lnTo>
                    <a:lnTo>
                      <a:pt x="184" y="101"/>
                    </a:lnTo>
                    <a:cubicBezTo>
                      <a:pt x="184" y="79"/>
                      <a:pt x="175" y="59"/>
                      <a:pt x="160" y="44"/>
                    </a:cubicBezTo>
                    <a:lnTo>
                      <a:pt x="160" y="44"/>
                    </a:lnTo>
                    <a:cubicBezTo>
                      <a:pt x="144" y="28"/>
                      <a:pt x="124" y="19"/>
                      <a:pt x="102" y="19"/>
                    </a:cubicBezTo>
                    <a:close/>
                    <a:moveTo>
                      <a:pt x="102" y="285"/>
                    </a:moveTo>
                    <a:lnTo>
                      <a:pt x="102" y="285"/>
                    </a:lnTo>
                    <a:cubicBezTo>
                      <a:pt x="75" y="285"/>
                      <a:pt x="49" y="275"/>
                      <a:pt x="30" y="255"/>
                    </a:cubicBezTo>
                    <a:lnTo>
                      <a:pt x="30" y="255"/>
                    </a:lnTo>
                    <a:cubicBezTo>
                      <a:pt x="11" y="236"/>
                      <a:pt x="0" y="211"/>
                      <a:pt x="0" y="184"/>
                    </a:cubicBez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4"/>
                      <a:pt x="11" y="49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5" y="0"/>
                      <a:pt x="102" y="0"/>
                    </a:cubicBezTo>
                    <a:lnTo>
                      <a:pt x="102" y="0"/>
                    </a:lnTo>
                    <a:cubicBezTo>
                      <a:pt x="129" y="0"/>
                      <a:pt x="154" y="11"/>
                      <a:pt x="174" y="30"/>
                    </a:cubicBezTo>
                    <a:lnTo>
                      <a:pt x="174" y="30"/>
                    </a:lnTo>
                    <a:cubicBezTo>
                      <a:pt x="193" y="49"/>
                      <a:pt x="203" y="74"/>
                      <a:pt x="203" y="101"/>
                    </a:cubicBezTo>
                    <a:lnTo>
                      <a:pt x="203" y="184"/>
                    </a:lnTo>
                    <a:lnTo>
                      <a:pt x="203" y="184"/>
                    </a:lnTo>
                    <a:cubicBezTo>
                      <a:pt x="203" y="211"/>
                      <a:pt x="193" y="236"/>
                      <a:pt x="174" y="255"/>
                    </a:cubicBezTo>
                    <a:lnTo>
                      <a:pt x="174" y="255"/>
                    </a:lnTo>
                    <a:cubicBezTo>
                      <a:pt x="154" y="275"/>
                      <a:pt x="129" y="285"/>
                      <a:pt x="102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70">
                <a:extLst>
                  <a:ext uri="{FF2B5EF4-FFF2-40B4-BE49-F238E27FC236}">
                    <a16:creationId xmlns:a16="http://schemas.microsoft.com/office/drawing/2014/main" id="{6E2FB87E-696C-465D-BCCF-285F6CC09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0631" y="10547291"/>
                <a:ext cx="91749" cy="19947"/>
              </a:xfrm>
              <a:custGeom>
                <a:avLst/>
                <a:gdLst>
                  <a:gd name="T0" fmla="*/ 92 w 103"/>
                  <a:gd name="T1" fmla="*/ 20 h 21"/>
                  <a:gd name="T2" fmla="*/ 10 w 103"/>
                  <a:gd name="T3" fmla="*/ 20 h 21"/>
                  <a:gd name="T4" fmla="*/ 10 w 103"/>
                  <a:gd name="T5" fmla="*/ 20 h 21"/>
                  <a:gd name="T6" fmla="*/ 0 w 103"/>
                  <a:gd name="T7" fmla="*/ 11 h 21"/>
                  <a:gd name="T8" fmla="*/ 0 w 103"/>
                  <a:gd name="T9" fmla="*/ 11 h 21"/>
                  <a:gd name="T10" fmla="*/ 10 w 103"/>
                  <a:gd name="T11" fmla="*/ 0 h 21"/>
                  <a:gd name="T12" fmla="*/ 92 w 103"/>
                  <a:gd name="T13" fmla="*/ 0 h 21"/>
                  <a:gd name="T14" fmla="*/ 92 w 103"/>
                  <a:gd name="T15" fmla="*/ 0 h 21"/>
                  <a:gd name="T16" fmla="*/ 102 w 103"/>
                  <a:gd name="T17" fmla="*/ 11 h 21"/>
                  <a:gd name="T18" fmla="*/ 102 w 103"/>
                  <a:gd name="T19" fmla="*/ 11 h 21"/>
                  <a:gd name="T20" fmla="*/ 92 w 103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21">
                    <a:moveTo>
                      <a:pt x="92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6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8" y="0"/>
                      <a:pt x="102" y="5"/>
                      <a:pt x="102" y="11"/>
                    </a:cubicBezTo>
                    <a:lnTo>
                      <a:pt x="102" y="11"/>
                    </a:lnTo>
                    <a:cubicBezTo>
                      <a:pt x="102" y="16"/>
                      <a:pt x="98" y="20"/>
                      <a:pt x="92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71">
                <a:extLst>
                  <a:ext uri="{FF2B5EF4-FFF2-40B4-BE49-F238E27FC236}">
                    <a16:creationId xmlns:a16="http://schemas.microsoft.com/office/drawing/2014/main" id="{8C49B3C1-54DC-48D7-9FB1-95195055D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9707" y="10431607"/>
                <a:ext cx="167544" cy="239349"/>
              </a:xfrm>
              <a:custGeom>
                <a:avLst/>
                <a:gdLst>
                  <a:gd name="T0" fmla="*/ 92 w 185"/>
                  <a:gd name="T1" fmla="*/ 265 h 266"/>
                  <a:gd name="T2" fmla="*/ 92 w 185"/>
                  <a:gd name="T3" fmla="*/ 265 h 266"/>
                  <a:gd name="T4" fmla="*/ 92 w 185"/>
                  <a:gd name="T5" fmla="*/ 265 h 266"/>
                  <a:gd name="T6" fmla="*/ 27 w 185"/>
                  <a:gd name="T7" fmla="*/ 238 h 266"/>
                  <a:gd name="T8" fmla="*/ 27 w 185"/>
                  <a:gd name="T9" fmla="*/ 238 h 266"/>
                  <a:gd name="T10" fmla="*/ 0 w 185"/>
                  <a:gd name="T11" fmla="*/ 174 h 266"/>
                  <a:gd name="T12" fmla="*/ 0 w 185"/>
                  <a:gd name="T13" fmla="*/ 132 h 266"/>
                  <a:gd name="T14" fmla="*/ 0 w 185"/>
                  <a:gd name="T15" fmla="*/ 91 h 266"/>
                  <a:gd name="T16" fmla="*/ 0 w 185"/>
                  <a:gd name="T17" fmla="*/ 91 h 266"/>
                  <a:gd name="T18" fmla="*/ 27 w 185"/>
                  <a:gd name="T19" fmla="*/ 26 h 266"/>
                  <a:gd name="T20" fmla="*/ 27 w 185"/>
                  <a:gd name="T21" fmla="*/ 26 h 266"/>
                  <a:gd name="T22" fmla="*/ 92 w 185"/>
                  <a:gd name="T23" fmla="*/ 0 h 266"/>
                  <a:gd name="T24" fmla="*/ 92 w 185"/>
                  <a:gd name="T25" fmla="*/ 0 h 266"/>
                  <a:gd name="T26" fmla="*/ 157 w 185"/>
                  <a:gd name="T27" fmla="*/ 26 h 266"/>
                  <a:gd name="T28" fmla="*/ 157 w 185"/>
                  <a:gd name="T29" fmla="*/ 26 h 266"/>
                  <a:gd name="T30" fmla="*/ 184 w 185"/>
                  <a:gd name="T31" fmla="*/ 91 h 266"/>
                  <a:gd name="T32" fmla="*/ 184 w 185"/>
                  <a:gd name="T33" fmla="*/ 132 h 266"/>
                  <a:gd name="T34" fmla="*/ 184 w 185"/>
                  <a:gd name="T35" fmla="*/ 174 h 266"/>
                  <a:gd name="T36" fmla="*/ 184 w 185"/>
                  <a:gd name="T37" fmla="*/ 174 h 266"/>
                  <a:gd name="T38" fmla="*/ 157 w 185"/>
                  <a:gd name="T39" fmla="*/ 238 h 266"/>
                  <a:gd name="T40" fmla="*/ 157 w 185"/>
                  <a:gd name="T41" fmla="*/ 238 h 266"/>
                  <a:gd name="T42" fmla="*/ 92 w 185"/>
                  <a:gd name="T4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5" h="266">
                    <a:moveTo>
                      <a:pt x="92" y="265"/>
                    </a:moveTo>
                    <a:lnTo>
                      <a:pt x="92" y="265"/>
                    </a:lnTo>
                    <a:lnTo>
                      <a:pt x="92" y="265"/>
                    </a:lnTo>
                    <a:cubicBezTo>
                      <a:pt x="67" y="265"/>
                      <a:pt x="44" y="255"/>
                      <a:pt x="27" y="238"/>
                    </a:cubicBezTo>
                    <a:lnTo>
                      <a:pt x="27" y="238"/>
                    </a:lnTo>
                    <a:cubicBezTo>
                      <a:pt x="10" y="222"/>
                      <a:pt x="0" y="199"/>
                      <a:pt x="0" y="174"/>
                    </a:cubicBezTo>
                    <a:lnTo>
                      <a:pt x="0" y="132"/>
                    </a:ln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10" y="43"/>
                      <a:pt x="27" y="26"/>
                    </a:cubicBezTo>
                    <a:lnTo>
                      <a:pt x="27" y="26"/>
                    </a:lnTo>
                    <a:cubicBezTo>
                      <a:pt x="44" y="10"/>
                      <a:pt x="67" y="0"/>
                      <a:pt x="92" y="0"/>
                    </a:cubicBezTo>
                    <a:lnTo>
                      <a:pt x="92" y="0"/>
                    </a:lnTo>
                    <a:cubicBezTo>
                      <a:pt x="117" y="0"/>
                      <a:pt x="140" y="10"/>
                      <a:pt x="157" y="26"/>
                    </a:cubicBezTo>
                    <a:lnTo>
                      <a:pt x="157" y="26"/>
                    </a:lnTo>
                    <a:cubicBezTo>
                      <a:pt x="173" y="43"/>
                      <a:pt x="184" y="66"/>
                      <a:pt x="184" y="91"/>
                    </a:cubicBezTo>
                    <a:lnTo>
                      <a:pt x="184" y="132"/>
                    </a:lnTo>
                    <a:lnTo>
                      <a:pt x="184" y="174"/>
                    </a:lnTo>
                    <a:lnTo>
                      <a:pt x="184" y="174"/>
                    </a:lnTo>
                    <a:cubicBezTo>
                      <a:pt x="184" y="199"/>
                      <a:pt x="173" y="222"/>
                      <a:pt x="157" y="238"/>
                    </a:cubicBezTo>
                    <a:lnTo>
                      <a:pt x="157" y="238"/>
                    </a:lnTo>
                    <a:cubicBezTo>
                      <a:pt x="140" y="255"/>
                      <a:pt x="117" y="265"/>
                      <a:pt x="92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72">
                <a:extLst>
                  <a:ext uri="{FF2B5EF4-FFF2-40B4-BE49-F238E27FC236}">
                    <a16:creationId xmlns:a16="http://schemas.microsoft.com/office/drawing/2014/main" id="{AA2394B9-FA13-4B6E-A3D5-5C48F4BE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1729" y="10423629"/>
                <a:ext cx="183501" cy="259293"/>
              </a:xfrm>
              <a:custGeom>
                <a:avLst/>
                <a:gdLst>
                  <a:gd name="T0" fmla="*/ 101 w 204"/>
                  <a:gd name="T1" fmla="*/ 19 h 286"/>
                  <a:gd name="T2" fmla="*/ 101 w 204"/>
                  <a:gd name="T3" fmla="*/ 19 h 286"/>
                  <a:gd name="T4" fmla="*/ 43 w 204"/>
                  <a:gd name="T5" fmla="*/ 44 h 286"/>
                  <a:gd name="T6" fmla="*/ 43 w 204"/>
                  <a:gd name="T7" fmla="*/ 44 h 286"/>
                  <a:gd name="T8" fmla="*/ 19 w 204"/>
                  <a:gd name="T9" fmla="*/ 101 h 286"/>
                  <a:gd name="T10" fmla="*/ 19 w 204"/>
                  <a:gd name="T11" fmla="*/ 184 h 286"/>
                  <a:gd name="T12" fmla="*/ 19 w 204"/>
                  <a:gd name="T13" fmla="*/ 184 h 286"/>
                  <a:gd name="T14" fmla="*/ 43 w 204"/>
                  <a:gd name="T15" fmla="*/ 242 h 286"/>
                  <a:gd name="T16" fmla="*/ 43 w 204"/>
                  <a:gd name="T17" fmla="*/ 242 h 286"/>
                  <a:gd name="T18" fmla="*/ 101 w 204"/>
                  <a:gd name="T19" fmla="*/ 265 h 286"/>
                  <a:gd name="T20" fmla="*/ 101 w 204"/>
                  <a:gd name="T21" fmla="*/ 265 h 286"/>
                  <a:gd name="T22" fmla="*/ 159 w 204"/>
                  <a:gd name="T23" fmla="*/ 242 h 286"/>
                  <a:gd name="T24" fmla="*/ 159 w 204"/>
                  <a:gd name="T25" fmla="*/ 242 h 286"/>
                  <a:gd name="T26" fmla="*/ 182 w 204"/>
                  <a:gd name="T27" fmla="*/ 184 h 286"/>
                  <a:gd name="T28" fmla="*/ 182 w 204"/>
                  <a:gd name="T29" fmla="*/ 101 h 286"/>
                  <a:gd name="T30" fmla="*/ 182 w 204"/>
                  <a:gd name="T31" fmla="*/ 101 h 286"/>
                  <a:gd name="T32" fmla="*/ 159 w 204"/>
                  <a:gd name="T33" fmla="*/ 44 h 286"/>
                  <a:gd name="T34" fmla="*/ 159 w 204"/>
                  <a:gd name="T35" fmla="*/ 44 h 286"/>
                  <a:gd name="T36" fmla="*/ 101 w 204"/>
                  <a:gd name="T37" fmla="*/ 19 h 286"/>
                  <a:gd name="T38" fmla="*/ 101 w 204"/>
                  <a:gd name="T39" fmla="*/ 285 h 286"/>
                  <a:gd name="T40" fmla="*/ 101 w 204"/>
                  <a:gd name="T41" fmla="*/ 285 h 286"/>
                  <a:gd name="T42" fmla="*/ 29 w 204"/>
                  <a:gd name="T43" fmla="*/ 255 h 286"/>
                  <a:gd name="T44" fmla="*/ 29 w 204"/>
                  <a:gd name="T45" fmla="*/ 255 h 286"/>
                  <a:gd name="T46" fmla="*/ 0 w 204"/>
                  <a:gd name="T47" fmla="*/ 184 h 286"/>
                  <a:gd name="T48" fmla="*/ 0 w 204"/>
                  <a:gd name="T49" fmla="*/ 101 h 286"/>
                  <a:gd name="T50" fmla="*/ 0 w 204"/>
                  <a:gd name="T51" fmla="*/ 101 h 286"/>
                  <a:gd name="T52" fmla="*/ 29 w 204"/>
                  <a:gd name="T53" fmla="*/ 30 h 286"/>
                  <a:gd name="T54" fmla="*/ 29 w 204"/>
                  <a:gd name="T55" fmla="*/ 30 h 286"/>
                  <a:gd name="T56" fmla="*/ 101 w 204"/>
                  <a:gd name="T57" fmla="*/ 0 h 286"/>
                  <a:gd name="T58" fmla="*/ 101 w 204"/>
                  <a:gd name="T59" fmla="*/ 0 h 286"/>
                  <a:gd name="T60" fmla="*/ 173 w 204"/>
                  <a:gd name="T61" fmla="*/ 30 h 286"/>
                  <a:gd name="T62" fmla="*/ 173 w 204"/>
                  <a:gd name="T63" fmla="*/ 30 h 286"/>
                  <a:gd name="T64" fmla="*/ 203 w 204"/>
                  <a:gd name="T65" fmla="*/ 101 h 286"/>
                  <a:gd name="T66" fmla="*/ 203 w 204"/>
                  <a:gd name="T67" fmla="*/ 184 h 286"/>
                  <a:gd name="T68" fmla="*/ 203 w 204"/>
                  <a:gd name="T69" fmla="*/ 184 h 286"/>
                  <a:gd name="T70" fmla="*/ 173 w 204"/>
                  <a:gd name="T71" fmla="*/ 255 h 286"/>
                  <a:gd name="T72" fmla="*/ 173 w 204"/>
                  <a:gd name="T73" fmla="*/ 255 h 286"/>
                  <a:gd name="T74" fmla="*/ 101 w 204"/>
                  <a:gd name="T7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286">
                    <a:moveTo>
                      <a:pt x="101" y="19"/>
                    </a:moveTo>
                    <a:lnTo>
                      <a:pt x="101" y="19"/>
                    </a:lnTo>
                    <a:cubicBezTo>
                      <a:pt x="79" y="19"/>
                      <a:pt x="59" y="28"/>
                      <a:pt x="43" y="44"/>
                    </a:cubicBezTo>
                    <a:lnTo>
                      <a:pt x="43" y="44"/>
                    </a:lnTo>
                    <a:cubicBezTo>
                      <a:pt x="28" y="59"/>
                      <a:pt x="19" y="79"/>
                      <a:pt x="19" y="101"/>
                    </a:cubicBezTo>
                    <a:lnTo>
                      <a:pt x="19" y="184"/>
                    </a:lnTo>
                    <a:lnTo>
                      <a:pt x="19" y="184"/>
                    </a:lnTo>
                    <a:cubicBezTo>
                      <a:pt x="19" y="205"/>
                      <a:pt x="28" y="226"/>
                      <a:pt x="43" y="242"/>
                    </a:cubicBezTo>
                    <a:lnTo>
                      <a:pt x="43" y="242"/>
                    </a:lnTo>
                    <a:cubicBezTo>
                      <a:pt x="59" y="257"/>
                      <a:pt x="79" y="265"/>
                      <a:pt x="101" y="265"/>
                    </a:cubicBezTo>
                    <a:lnTo>
                      <a:pt x="101" y="265"/>
                    </a:lnTo>
                    <a:cubicBezTo>
                      <a:pt x="123" y="265"/>
                      <a:pt x="144" y="257"/>
                      <a:pt x="159" y="242"/>
                    </a:cubicBezTo>
                    <a:lnTo>
                      <a:pt x="159" y="242"/>
                    </a:lnTo>
                    <a:cubicBezTo>
                      <a:pt x="174" y="226"/>
                      <a:pt x="182" y="205"/>
                      <a:pt x="182" y="184"/>
                    </a:cubicBezTo>
                    <a:lnTo>
                      <a:pt x="182" y="101"/>
                    </a:lnTo>
                    <a:lnTo>
                      <a:pt x="182" y="101"/>
                    </a:lnTo>
                    <a:cubicBezTo>
                      <a:pt x="182" y="79"/>
                      <a:pt x="174" y="59"/>
                      <a:pt x="159" y="44"/>
                    </a:cubicBezTo>
                    <a:lnTo>
                      <a:pt x="159" y="44"/>
                    </a:lnTo>
                    <a:cubicBezTo>
                      <a:pt x="144" y="28"/>
                      <a:pt x="123" y="19"/>
                      <a:pt x="101" y="19"/>
                    </a:cubicBezTo>
                    <a:close/>
                    <a:moveTo>
                      <a:pt x="101" y="285"/>
                    </a:moveTo>
                    <a:lnTo>
                      <a:pt x="101" y="285"/>
                    </a:lnTo>
                    <a:cubicBezTo>
                      <a:pt x="74" y="285"/>
                      <a:pt x="49" y="275"/>
                      <a:pt x="29" y="255"/>
                    </a:cubicBezTo>
                    <a:lnTo>
                      <a:pt x="29" y="255"/>
                    </a:lnTo>
                    <a:cubicBezTo>
                      <a:pt x="10" y="236"/>
                      <a:pt x="0" y="211"/>
                      <a:pt x="0" y="184"/>
                    </a:cubicBez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4"/>
                      <a:pt x="10" y="49"/>
                      <a:pt x="29" y="30"/>
                    </a:cubicBezTo>
                    <a:lnTo>
                      <a:pt x="29" y="30"/>
                    </a:lnTo>
                    <a:cubicBezTo>
                      <a:pt x="49" y="11"/>
                      <a:pt x="74" y="0"/>
                      <a:pt x="101" y="0"/>
                    </a:cubicBezTo>
                    <a:lnTo>
                      <a:pt x="101" y="0"/>
                    </a:lnTo>
                    <a:cubicBezTo>
                      <a:pt x="128" y="0"/>
                      <a:pt x="154" y="11"/>
                      <a:pt x="173" y="30"/>
                    </a:cubicBezTo>
                    <a:lnTo>
                      <a:pt x="173" y="30"/>
                    </a:lnTo>
                    <a:cubicBezTo>
                      <a:pt x="192" y="49"/>
                      <a:pt x="203" y="74"/>
                      <a:pt x="203" y="101"/>
                    </a:cubicBezTo>
                    <a:lnTo>
                      <a:pt x="203" y="184"/>
                    </a:lnTo>
                    <a:lnTo>
                      <a:pt x="203" y="184"/>
                    </a:lnTo>
                    <a:cubicBezTo>
                      <a:pt x="203" y="211"/>
                      <a:pt x="192" y="236"/>
                      <a:pt x="173" y="255"/>
                    </a:cubicBezTo>
                    <a:lnTo>
                      <a:pt x="173" y="255"/>
                    </a:lnTo>
                    <a:cubicBezTo>
                      <a:pt x="154" y="275"/>
                      <a:pt x="128" y="285"/>
                      <a:pt x="101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73">
                <a:extLst>
                  <a:ext uri="{FF2B5EF4-FFF2-40B4-BE49-F238E27FC236}">
                    <a16:creationId xmlns:a16="http://schemas.microsoft.com/office/drawing/2014/main" id="{3548E133-7D4D-4413-B972-79E40F8AE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5611" y="10547291"/>
                <a:ext cx="91749" cy="19947"/>
              </a:xfrm>
              <a:custGeom>
                <a:avLst/>
                <a:gdLst>
                  <a:gd name="T0" fmla="*/ 91 w 102"/>
                  <a:gd name="T1" fmla="*/ 20 h 21"/>
                  <a:gd name="T2" fmla="*/ 9 w 102"/>
                  <a:gd name="T3" fmla="*/ 20 h 21"/>
                  <a:gd name="T4" fmla="*/ 9 w 102"/>
                  <a:gd name="T5" fmla="*/ 20 h 21"/>
                  <a:gd name="T6" fmla="*/ 0 w 102"/>
                  <a:gd name="T7" fmla="*/ 11 h 21"/>
                  <a:gd name="T8" fmla="*/ 0 w 102"/>
                  <a:gd name="T9" fmla="*/ 11 h 21"/>
                  <a:gd name="T10" fmla="*/ 9 w 102"/>
                  <a:gd name="T11" fmla="*/ 0 h 21"/>
                  <a:gd name="T12" fmla="*/ 91 w 102"/>
                  <a:gd name="T13" fmla="*/ 0 h 21"/>
                  <a:gd name="T14" fmla="*/ 91 w 102"/>
                  <a:gd name="T15" fmla="*/ 0 h 21"/>
                  <a:gd name="T16" fmla="*/ 101 w 102"/>
                  <a:gd name="T17" fmla="*/ 11 h 21"/>
                  <a:gd name="T18" fmla="*/ 101 w 102"/>
                  <a:gd name="T19" fmla="*/ 11 h 21"/>
                  <a:gd name="T20" fmla="*/ 91 w 102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21">
                    <a:moveTo>
                      <a:pt x="91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6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1" y="0"/>
                    </a:lnTo>
                    <a:lnTo>
                      <a:pt x="91" y="0"/>
                    </a:lnTo>
                    <a:cubicBezTo>
                      <a:pt x="96" y="0"/>
                      <a:pt x="101" y="5"/>
                      <a:pt x="101" y="11"/>
                    </a:cubicBezTo>
                    <a:lnTo>
                      <a:pt x="101" y="11"/>
                    </a:lnTo>
                    <a:cubicBezTo>
                      <a:pt x="101" y="16"/>
                      <a:pt x="96" y="20"/>
                      <a:pt x="91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74">
                <a:extLst>
                  <a:ext uri="{FF2B5EF4-FFF2-40B4-BE49-F238E27FC236}">
                    <a16:creationId xmlns:a16="http://schemas.microsoft.com/office/drawing/2014/main" id="{2F239FF4-A445-41B0-83CA-F3D53701A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4686" y="10431607"/>
                <a:ext cx="167544" cy="239349"/>
              </a:xfrm>
              <a:custGeom>
                <a:avLst/>
                <a:gdLst>
                  <a:gd name="T0" fmla="*/ 92 w 185"/>
                  <a:gd name="T1" fmla="*/ 265 h 266"/>
                  <a:gd name="T2" fmla="*/ 92 w 185"/>
                  <a:gd name="T3" fmla="*/ 265 h 266"/>
                  <a:gd name="T4" fmla="*/ 92 w 185"/>
                  <a:gd name="T5" fmla="*/ 265 h 266"/>
                  <a:gd name="T6" fmla="*/ 27 w 185"/>
                  <a:gd name="T7" fmla="*/ 238 h 266"/>
                  <a:gd name="T8" fmla="*/ 27 w 185"/>
                  <a:gd name="T9" fmla="*/ 238 h 266"/>
                  <a:gd name="T10" fmla="*/ 0 w 185"/>
                  <a:gd name="T11" fmla="*/ 174 h 266"/>
                  <a:gd name="T12" fmla="*/ 0 w 185"/>
                  <a:gd name="T13" fmla="*/ 132 h 266"/>
                  <a:gd name="T14" fmla="*/ 0 w 185"/>
                  <a:gd name="T15" fmla="*/ 91 h 266"/>
                  <a:gd name="T16" fmla="*/ 0 w 185"/>
                  <a:gd name="T17" fmla="*/ 91 h 266"/>
                  <a:gd name="T18" fmla="*/ 27 w 185"/>
                  <a:gd name="T19" fmla="*/ 26 h 266"/>
                  <a:gd name="T20" fmla="*/ 27 w 185"/>
                  <a:gd name="T21" fmla="*/ 26 h 266"/>
                  <a:gd name="T22" fmla="*/ 92 w 185"/>
                  <a:gd name="T23" fmla="*/ 0 h 266"/>
                  <a:gd name="T24" fmla="*/ 92 w 185"/>
                  <a:gd name="T25" fmla="*/ 0 h 266"/>
                  <a:gd name="T26" fmla="*/ 157 w 185"/>
                  <a:gd name="T27" fmla="*/ 26 h 266"/>
                  <a:gd name="T28" fmla="*/ 157 w 185"/>
                  <a:gd name="T29" fmla="*/ 26 h 266"/>
                  <a:gd name="T30" fmla="*/ 184 w 185"/>
                  <a:gd name="T31" fmla="*/ 91 h 266"/>
                  <a:gd name="T32" fmla="*/ 184 w 185"/>
                  <a:gd name="T33" fmla="*/ 132 h 266"/>
                  <a:gd name="T34" fmla="*/ 184 w 185"/>
                  <a:gd name="T35" fmla="*/ 174 h 266"/>
                  <a:gd name="T36" fmla="*/ 184 w 185"/>
                  <a:gd name="T37" fmla="*/ 174 h 266"/>
                  <a:gd name="T38" fmla="*/ 157 w 185"/>
                  <a:gd name="T39" fmla="*/ 238 h 266"/>
                  <a:gd name="T40" fmla="*/ 157 w 185"/>
                  <a:gd name="T41" fmla="*/ 238 h 266"/>
                  <a:gd name="T42" fmla="*/ 92 w 185"/>
                  <a:gd name="T4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5" h="266">
                    <a:moveTo>
                      <a:pt x="92" y="265"/>
                    </a:moveTo>
                    <a:lnTo>
                      <a:pt x="92" y="265"/>
                    </a:lnTo>
                    <a:lnTo>
                      <a:pt x="92" y="265"/>
                    </a:lnTo>
                    <a:cubicBezTo>
                      <a:pt x="67" y="265"/>
                      <a:pt x="44" y="255"/>
                      <a:pt x="27" y="238"/>
                    </a:cubicBezTo>
                    <a:lnTo>
                      <a:pt x="27" y="238"/>
                    </a:lnTo>
                    <a:cubicBezTo>
                      <a:pt x="10" y="222"/>
                      <a:pt x="0" y="199"/>
                      <a:pt x="0" y="174"/>
                    </a:cubicBezTo>
                    <a:lnTo>
                      <a:pt x="0" y="132"/>
                    </a:ln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10" y="43"/>
                      <a:pt x="27" y="26"/>
                    </a:cubicBezTo>
                    <a:lnTo>
                      <a:pt x="27" y="26"/>
                    </a:lnTo>
                    <a:cubicBezTo>
                      <a:pt x="44" y="10"/>
                      <a:pt x="67" y="0"/>
                      <a:pt x="92" y="0"/>
                    </a:cubicBezTo>
                    <a:lnTo>
                      <a:pt x="92" y="0"/>
                    </a:lnTo>
                    <a:cubicBezTo>
                      <a:pt x="117" y="0"/>
                      <a:pt x="140" y="10"/>
                      <a:pt x="157" y="26"/>
                    </a:cubicBezTo>
                    <a:lnTo>
                      <a:pt x="157" y="26"/>
                    </a:lnTo>
                    <a:cubicBezTo>
                      <a:pt x="174" y="43"/>
                      <a:pt x="184" y="66"/>
                      <a:pt x="184" y="91"/>
                    </a:cubicBezTo>
                    <a:lnTo>
                      <a:pt x="184" y="132"/>
                    </a:lnTo>
                    <a:lnTo>
                      <a:pt x="184" y="174"/>
                    </a:lnTo>
                    <a:lnTo>
                      <a:pt x="184" y="174"/>
                    </a:lnTo>
                    <a:cubicBezTo>
                      <a:pt x="184" y="199"/>
                      <a:pt x="174" y="222"/>
                      <a:pt x="157" y="238"/>
                    </a:cubicBezTo>
                    <a:lnTo>
                      <a:pt x="157" y="238"/>
                    </a:lnTo>
                    <a:cubicBezTo>
                      <a:pt x="140" y="255"/>
                      <a:pt x="117" y="265"/>
                      <a:pt x="92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75">
                <a:extLst>
                  <a:ext uri="{FF2B5EF4-FFF2-40B4-BE49-F238E27FC236}">
                    <a16:creationId xmlns:a16="http://schemas.microsoft.com/office/drawing/2014/main" id="{A1DF9893-3A40-4DDE-95C5-6210F2B7F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6708" y="10423629"/>
                <a:ext cx="183501" cy="259293"/>
              </a:xfrm>
              <a:custGeom>
                <a:avLst/>
                <a:gdLst>
                  <a:gd name="T0" fmla="*/ 101 w 204"/>
                  <a:gd name="T1" fmla="*/ 19 h 286"/>
                  <a:gd name="T2" fmla="*/ 101 w 204"/>
                  <a:gd name="T3" fmla="*/ 19 h 286"/>
                  <a:gd name="T4" fmla="*/ 43 w 204"/>
                  <a:gd name="T5" fmla="*/ 44 h 286"/>
                  <a:gd name="T6" fmla="*/ 43 w 204"/>
                  <a:gd name="T7" fmla="*/ 44 h 286"/>
                  <a:gd name="T8" fmla="*/ 19 w 204"/>
                  <a:gd name="T9" fmla="*/ 101 h 286"/>
                  <a:gd name="T10" fmla="*/ 19 w 204"/>
                  <a:gd name="T11" fmla="*/ 184 h 286"/>
                  <a:gd name="T12" fmla="*/ 19 w 204"/>
                  <a:gd name="T13" fmla="*/ 184 h 286"/>
                  <a:gd name="T14" fmla="*/ 43 w 204"/>
                  <a:gd name="T15" fmla="*/ 242 h 286"/>
                  <a:gd name="T16" fmla="*/ 43 w 204"/>
                  <a:gd name="T17" fmla="*/ 242 h 286"/>
                  <a:gd name="T18" fmla="*/ 101 w 204"/>
                  <a:gd name="T19" fmla="*/ 265 h 286"/>
                  <a:gd name="T20" fmla="*/ 101 w 204"/>
                  <a:gd name="T21" fmla="*/ 265 h 286"/>
                  <a:gd name="T22" fmla="*/ 159 w 204"/>
                  <a:gd name="T23" fmla="*/ 242 h 286"/>
                  <a:gd name="T24" fmla="*/ 159 w 204"/>
                  <a:gd name="T25" fmla="*/ 242 h 286"/>
                  <a:gd name="T26" fmla="*/ 184 w 204"/>
                  <a:gd name="T27" fmla="*/ 184 h 286"/>
                  <a:gd name="T28" fmla="*/ 184 w 204"/>
                  <a:gd name="T29" fmla="*/ 101 h 286"/>
                  <a:gd name="T30" fmla="*/ 184 w 204"/>
                  <a:gd name="T31" fmla="*/ 101 h 286"/>
                  <a:gd name="T32" fmla="*/ 159 w 204"/>
                  <a:gd name="T33" fmla="*/ 44 h 286"/>
                  <a:gd name="T34" fmla="*/ 159 w 204"/>
                  <a:gd name="T35" fmla="*/ 44 h 286"/>
                  <a:gd name="T36" fmla="*/ 101 w 204"/>
                  <a:gd name="T37" fmla="*/ 19 h 286"/>
                  <a:gd name="T38" fmla="*/ 101 w 204"/>
                  <a:gd name="T39" fmla="*/ 285 h 286"/>
                  <a:gd name="T40" fmla="*/ 101 w 204"/>
                  <a:gd name="T41" fmla="*/ 285 h 286"/>
                  <a:gd name="T42" fmla="*/ 30 w 204"/>
                  <a:gd name="T43" fmla="*/ 255 h 286"/>
                  <a:gd name="T44" fmla="*/ 30 w 204"/>
                  <a:gd name="T45" fmla="*/ 255 h 286"/>
                  <a:gd name="T46" fmla="*/ 0 w 204"/>
                  <a:gd name="T47" fmla="*/ 184 h 286"/>
                  <a:gd name="T48" fmla="*/ 0 w 204"/>
                  <a:gd name="T49" fmla="*/ 101 h 286"/>
                  <a:gd name="T50" fmla="*/ 0 w 204"/>
                  <a:gd name="T51" fmla="*/ 101 h 286"/>
                  <a:gd name="T52" fmla="*/ 30 w 204"/>
                  <a:gd name="T53" fmla="*/ 30 h 286"/>
                  <a:gd name="T54" fmla="*/ 30 w 204"/>
                  <a:gd name="T55" fmla="*/ 30 h 286"/>
                  <a:gd name="T56" fmla="*/ 101 w 204"/>
                  <a:gd name="T57" fmla="*/ 0 h 286"/>
                  <a:gd name="T58" fmla="*/ 101 w 204"/>
                  <a:gd name="T59" fmla="*/ 0 h 286"/>
                  <a:gd name="T60" fmla="*/ 173 w 204"/>
                  <a:gd name="T61" fmla="*/ 30 h 286"/>
                  <a:gd name="T62" fmla="*/ 173 w 204"/>
                  <a:gd name="T63" fmla="*/ 30 h 286"/>
                  <a:gd name="T64" fmla="*/ 203 w 204"/>
                  <a:gd name="T65" fmla="*/ 101 h 286"/>
                  <a:gd name="T66" fmla="*/ 203 w 204"/>
                  <a:gd name="T67" fmla="*/ 184 h 286"/>
                  <a:gd name="T68" fmla="*/ 203 w 204"/>
                  <a:gd name="T69" fmla="*/ 184 h 286"/>
                  <a:gd name="T70" fmla="*/ 173 w 204"/>
                  <a:gd name="T71" fmla="*/ 255 h 286"/>
                  <a:gd name="T72" fmla="*/ 173 w 204"/>
                  <a:gd name="T73" fmla="*/ 255 h 286"/>
                  <a:gd name="T74" fmla="*/ 101 w 204"/>
                  <a:gd name="T7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286">
                    <a:moveTo>
                      <a:pt x="101" y="19"/>
                    </a:moveTo>
                    <a:lnTo>
                      <a:pt x="101" y="19"/>
                    </a:lnTo>
                    <a:cubicBezTo>
                      <a:pt x="79" y="19"/>
                      <a:pt x="59" y="28"/>
                      <a:pt x="43" y="44"/>
                    </a:cubicBezTo>
                    <a:lnTo>
                      <a:pt x="43" y="44"/>
                    </a:lnTo>
                    <a:cubicBezTo>
                      <a:pt x="28" y="59"/>
                      <a:pt x="19" y="79"/>
                      <a:pt x="19" y="101"/>
                    </a:cubicBezTo>
                    <a:lnTo>
                      <a:pt x="19" y="184"/>
                    </a:lnTo>
                    <a:lnTo>
                      <a:pt x="19" y="184"/>
                    </a:lnTo>
                    <a:cubicBezTo>
                      <a:pt x="19" y="205"/>
                      <a:pt x="28" y="226"/>
                      <a:pt x="43" y="242"/>
                    </a:cubicBezTo>
                    <a:lnTo>
                      <a:pt x="43" y="242"/>
                    </a:lnTo>
                    <a:cubicBezTo>
                      <a:pt x="59" y="257"/>
                      <a:pt x="79" y="265"/>
                      <a:pt x="101" y="265"/>
                    </a:cubicBezTo>
                    <a:lnTo>
                      <a:pt x="101" y="265"/>
                    </a:lnTo>
                    <a:cubicBezTo>
                      <a:pt x="123" y="265"/>
                      <a:pt x="144" y="257"/>
                      <a:pt x="159" y="242"/>
                    </a:cubicBezTo>
                    <a:lnTo>
                      <a:pt x="159" y="242"/>
                    </a:lnTo>
                    <a:cubicBezTo>
                      <a:pt x="174" y="226"/>
                      <a:pt x="184" y="205"/>
                      <a:pt x="184" y="184"/>
                    </a:cubicBezTo>
                    <a:lnTo>
                      <a:pt x="184" y="101"/>
                    </a:lnTo>
                    <a:lnTo>
                      <a:pt x="184" y="101"/>
                    </a:lnTo>
                    <a:cubicBezTo>
                      <a:pt x="184" y="79"/>
                      <a:pt x="174" y="59"/>
                      <a:pt x="159" y="44"/>
                    </a:cubicBezTo>
                    <a:lnTo>
                      <a:pt x="159" y="44"/>
                    </a:lnTo>
                    <a:cubicBezTo>
                      <a:pt x="144" y="28"/>
                      <a:pt x="123" y="19"/>
                      <a:pt x="101" y="19"/>
                    </a:cubicBezTo>
                    <a:close/>
                    <a:moveTo>
                      <a:pt x="101" y="285"/>
                    </a:moveTo>
                    <a:lnTo>
                      <a:pt x="101" y="285"/>
                    </a:lnTo>
                    <a:cubicBezTo>
                      <a:pt x="74" y="285"/>
                      <a:pt x="49" y="275"/>
                      <a:pt x="30" y="255"/>
                    </a:cubicBezTo>
                    <a:lnTo>
                      <a:pt x="30" y="255"/>
                    </a:lnTo>
                    <a:cubicBezTo>
                      <a:pt x="10" y="236"/>
                      <a:pt x="0" y="211"/>
                      <a:pt x="0" y="184"/>
                    </a:cubicBez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4"/>
                      <a:pt x="10" y="49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4" y="0"/>
                      <a:pt x="101" y="0"/>
                    </a:cubicBezTo>
                    <a:lnTo>
                      <a:pt x="101" y="0"/>
                    </a:lnTo>
                    <a:cubicBezTo>
                      <a:pt x="128" y="0"/>
                      <a:pt x="154" y="11"/>
                      <a:pt x="173" y="30"/>
                    </a:cubicBezTo>
                    <a:lnTo>
                      <a:pt x="173" y="30"/>
                    </a:lnTo>
                    <a:cubicBezTo>
                      <a:pt x="192" y="49"/>
                      <a:pt x="203" y="74"/>
                      <a:pt x="203" y="101"/>
                    </a:cubicBezTo>
                    <a:lnTo>
                      <a:pt x="203" y="184"/>
                    </a:lnTo>
                    <a:lnTo>
                      <a:pt x="203" y="184"/>
                    </a:lnTo>
                    <a:cubicBezTo>
                      <a:pt x="203" y="211"/>
                      <a:pt x="192" y="236"/>
                      <a:pt x="173" y="255"/>
                    </a:cubicBezTo>
                    <a:lnTo>
                      <a:pt x="173" y="255"/>
                    </a:lnTo>
                    <a:cubicBezTo>
                      <a:pt x="154" y="275"/>
                      <a:pt x="128" y="285"/>
                      <a:pt x="101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76">
                <a:extLst>
                  <a:ext uri="{FF2B5EF4-FFF2-40B4-BE49-F238E27FC236}">
                    <a16:creationId xmlns:a16="http://schemas.microsoft.com/office/drawing/2014/main" id="{38A6CC70-AB7A-4225-A6D2-527A5070B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0590" y="10547291"/>
                <a:ext cx="91749" cy="19947"/>
              </a:xfrm>
              <a:custGeom>
                <a:avLst/>
                <a:gdLst>
                  <a:gd name="T0" fmla="*/ 91 w 102"/>
                  <a:gd name="T1" fmla="*/ 20 h 21"/>
                  <a:gd name="T2" fmla="*/ 10 w 102"/>
                  <a:gd name="T3" fmla="*/ 20 h 21"/>
                  <a:gd name="T4" fmla="*/ 10 w 102"/>
                  <a:gd name="T5" fmla="*/ 20 h 21"/>
                  <a:gd name="T6" fmla="*/ 0 w 102"/>
                  <a:gd name="T7" fmla="*/ 11 h 21"/>
                  <a:gd name="T8" fmla="*/ 0 w 102"/>
                  <a:gd name="T9" fmla="*/ 11 h 21"/>
                  <a:gd name="T10" fmla="*/ 10 w 102"/>
                  <a:gd name="T11" fmla="*/ 0 h 21"/>
                  <a:gd name="T12" fmla="*/ 91 w 102"/>
                  <a:gd name="T13" fmla="*/ 0 h 21"/>
                  <a:gd name="T14" fmla="*/ 91 w 102"/>
                  <a:gd name="T15" fmla="*/ 0 h 21"/>
                  <a:gd name="T16" fmla="*/ 101 w 102"/>
                  <a:gd name="T17" fmla="*/ 11 h 21"/>
                  <a:gd name="T18" fmla="*/ 101 w 102"/>
                  <a:gd name="T19" fmla="*/ 11 h 21"/>
                  <a:gd name="T20" fmla="*/ 91 w 102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21">
                    <a:moveTo>
                      <a:pt x="91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6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91" y="0"/>
                    </a:lnTo>
                    <a:lnTo>
                      <a:pt x="91" y="0"/>
                    </a:lnTo>
                    <a:cubicBezTo>
                      <a:pt x="97" y="0"/>
                      <a:pt x="101" y="5"/>
                      <a:pt x="101" y="11"/>
                    </a:cubicBezTo>
                    <a:lnTo>
                      <a:pt x="101" y="11"/>
                    </a:lnTo>
                    <a:cubicBezTo>
                      <a:pt x="101" y="16"/>
                      <a:pt x="97" y="20"/>
                      <a:pt x="91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77">
                <a:extLst>
                  <a:ext uri="{FF2B5EF4-FFF2-40B4-BE49-F238E27FC236}">
                    <a16:creationId xmlns:a16="http://schemas.microsoft.com/office/drawing/2014/main" id="{C64A535C-8E5B-4724-AC70-C56ABA8AB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9666" y="10431607"/>
                <a:ext cx="167544" cy="239349"/>
              </a:xfrm>
              <a:custGeom>
                <a:avLst/>
                <a:gdLst>
                  <a:gd name="T0" fmla="*/ 92 w 185"/>
                  <a:gd name="T1" fmla="*/ 265 h 266"/>
                  <a:gd name="T2" fmla="*/ 92 w 185"/>
                  <a:gd name="T3" fmla="*/ 265 h 266"/>
                  <a:gd name="T4" fmla="*/ 92 w 185"/>
                  <a:gd name="T5" fmla="*/ 265 h 266"/>
                  <a:gd name="T6" fmla="*/ 27 w 185"/>
                  <a:gd name="T7" fmla="*/ 238 h 266"/>
                  <a:gd name="T8" fmla="*/ 27 w 185"/>
                  <a:gd name="T9" fmla="*/ 238 h 266"/>
                  <a:gd name="T10" fmla="*/ 0 w 185"/>
                  <a:gd name="T11" fmla="*/ 174 h 266"/>
                  <a:gd name="T12" fmla="*/ 0 w 185"/>
                  <a:gd name="T13" fmla="*/ 132 h 266"/>
                  <a:gd name="T14" fmla="*/ 0 w 185"/>
                  <a:gd name="T15" fmla="*/ 91 h 266"/>
                  <a:gd name="T16" fmla="*/ 0 w 185"/>
                  <a:gd name="T17" fmla="*/ 91 h 266"/>
                  <a:gd name="T18" fmla="*/ 27 w 185"/>
                  <a:gd name="T19" fmla="*/ 26 h 266"/>
                  <a:gd name="T20" fmla="*/ 27 w 185"/>
                  <a:gd name="T21" fmla="*/ 26 h 266"/>
                  <a:gd name="T22" fmla="*/ 92 w 185"/>
                  <a:gd name="T23" fmla="*/ 0 h 266"/>
                  <a:gd name="T24" fmla="*/ 92 w 185"/>
                  <a:gd name="T25" fmla="*/ 0 h 266"/>
                  <a:gd name="T26" fmla="*/ 157 w 185"/>
                  <a:gd name="T27" fmla="*/ 26 h 266"/>
                  <a:gd name="T28" fmla="*/ 157 w 185"/>
                  <a:gd name="T29" fmla="*/ 26 h 266"/>
                  <a:gd name="T30" fmla="*/ 184 w 185"/>
                  <a:gd name="T31" fmla="*/ 91 h 266"/>
                  <a:gd name="T32" fmla="*/ 184 w 185"/>
                  <a:gd name="T33" fmla="*/ 132 h 266"/>
                  <a:gd name="T34" fmla="*/ 184 w 185"/>
                  <a:gd name="T35" fmla="*/ 174 h 266"/>
                  <a:gd name="T36" fmla="*/ 184 w 185"/>
                  <a:gd name="T37" fmla="*/ 174 h 266"/>
                  <a:gd name="T38" fmla="*/ 157 w 185"/>
                  <a:gd name="T39" fmla="*/ 238 h 266"/>
                  <a:gd name="T40" fmla="*/ 157 w 185"/>
                  <a:gd name="T41" fmla="*/ 238 h 266"/>
                  <a:gd name="T42" fmla="*/ 92 w 185"/>
                  <a:gd name="T4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5" h="266">
                    <a:moveTo>
                      <a:pt x="92" y="265"/>
                    </a:moveTo>
                    <a:lnTo>
                      <a:pt x="92" y="265"/>
                    </a:lnTo>
                    <a:lnTo>
                      <a:pt x="92" y="265"/>
                    </a:lnTo>
                    <a:cubicBezTo>
                      <a:pt x="67" y="265"/>
                      <a:pt x="44" y="255"/>
                      <a:pt x="27" y="238"/>
                    </a:cubicBezTo>
                    <a:lnTo>
                      <a:pt x="27" y="238"/>
                    </a:lnTo>
                    <a:cubicBezTo>
                      <a:pt x="11" y="222"/>
                      <a:pt x="0" y="199"/>
                      <a:pt x="0" y="174"/>
                    </a:cubicBezTo>
                    <a:lnTo>
                      <a:pt x="0" y="132"/>
                    </a:ln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11" y="43"/>
                      <a:pt x="27" y="26"/>
                    </a:cubicBezTo>
                    <a:lnTo>
                      <a:pt x="27" y="26"/>
                    </a:lnTo>
                    <a:cubicBezTo>
                      <a:pt x="44" y="10"/>
                      <a:pt x="67" y="0"/>
                      <a:pt x="92" y="0"/>
                    </a:cubicBezTo>
                    <a:lnTo>
                      <a:pt x="92" y="0"/>
                    </a:lnTo>
                    <a:cubicBezTo>
                      <a:pt x="118" y="0"/>
                      <a:pt x="141" y="10"/>
                      <a:pt x="157" y="26"/>
                    </a:cubicBezTo>
                    <a:lnTo>
                      <a:pt x="157" y="26"/>
                    </a:lnTo>
                    <a:cubicBezTo>
                      <a:pt x="174" y="43"/>
                      <a:pt x="184" y="66"/>
                      <a:pt x="184" y="91"/>
                    </a:cubicBezTo>
                    <a:lnTo>
                      <a:pt x="184" y="132"/>
                    </a:lnTo>
                    <a:lnTo>
                      <a:pt x="184" y="174"/>
                    </a:lnTo>
                    <a:lnTo>
                      <a:pt x="184" y="174"/>
                    </a:lnTo>
                    <a:cubicBezTo>
                      <a:pt x="184" y="199"/>
                      <a:pt x="174" y="222"/>
                      <a:pt x="157" y="238"/>
                    </a:cubicBezTo>
                    <a:lnTo>
                      <a:pt x="157" y="238"/>
                    </a:lnTo>
                    <a:cubicBezTo>
                      <a:pt x="141" y="255"/>
                      <a:pt x="118" y="265"/>
                      <a:pt x="92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78">
                <a:extLst>
                  <a:ext uri="{FF2B5EF4-FFF2-40B4-BE49-F238E27FC236}">
                    <a16:creationId xmlns:a16="http://schemas.microsoft.com/office/drawing/2014/main" id="{2F097BA1-69FB-41A2-A893-0E9023522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1688" y="10423629"/>
                <a:ext cx="183501" cy="259293"/>
              </a:xfrm>
              <a:custGeom>
                <a:avLst/>
                <a:gdLst>
                  <a:gd name="T0" fmla="*/ 101 w 204"/>
                  <a:gd name="T1" fmla="*/ 19 h 286"/>
                  <a:gd name="T2" fmla="*/ 101 w 204"/>
                  <a:gd name="T3" fmla="*/ 19 h 286"/>
                  <a:gd name="T4" fmla="*/ 43 w 204"/>
                  <a:gd name="T5" fmla="*/ 44 h 286"/>
                  <a:gd name="T6" fmla="*/ 43 w 204"/>
                  <a:gd name="T7" fmla="*/ 44 h 286"/>
                  <a:gd name="T8" fmla="*/ 20 w 204"/>
                  <a:gd name="T9" fmla="*/ 101 h 286"/>
                  <a:gd name="T10" fmla="*/ 20 w 204"/>
                  <a:gd name="T11" fmla="*/ 184 h 286"/>
                  <a:gd name="T12" fmla="*/ 20 w 204"/>
                  <a:gd name="T13" fmla="*/ 184 h 286"/>
                  <a:gd name="T14" fmla="*/ 43 w 204"/>
                  <a:gd name="T15" fmla="*/ 242 h 286"/>
                  <a:gd name="T16" fmla="*/ 43 w 204"/>
                  <a:gd name="T17" fmla="*/ 242 h 286"/>
                  <a:gd name="T18" fmla="*/ 101 w 204"/>
                  <a:gd name="T19" fmla="*/ 265 h 286"/>
                  <a:gd name="T20" fmla="*/ 101 w 204"/>
                  <a:gd name="T21" fmla="*/ 265 h 286"/>
                  <a:gd name="T22" fmla="*/ 159 w 204"/>
                  <a:gd name="T23" fmla="*/ 242 h 286"/>
                  <a:gd name="T24" fmla="*/ 159 w 204"/>
                  <a:gd name="T25" fmla="*/ 242 h 286"/>
                  <a:gd name="T26" fmla="*/ 184 w 204"/>
                  <a:gd name="T27" fmla="*/ 184 h 286"/>
                  <a:gd name="T28" fmla="*/ 184 w 204"/>
                  <a:gd name="T29" fmla="*/ 101 h 286"/>
                  <a:gd name="T30" fmla="*/ 184 w 204"/>
                  <a:gd name="T31" fmla="*/ 101 h 286"/>
                  <a:gd name="T32" fmla="*/ 159 w 204"/>
                  <a:gd name="T33" fmla="*/ 44 h 286"/>
                  <a:gd name="T34" fmla="*/ 159 w 204"/>
                  <a:gd name="T35" fmla="*/ 44 h 286"/>
                  <a:gd name="T36" fmla="*/ 101 w 204"/>
                  <a:gd name="T37" fmla="*/ 19 h 286"/>
                  <a:gd name="T38" fmla="*/ 101 w 204"/>
                  <a:gd name="T39" fmla="*/ 285 h 286"/>
                  <a:gd name="T40" fmla="*/ 101 w 204"/>
                  <a:gd name="T41" fmla="*/ 285 h 286"/>
                  <a:gd name="T42" fmla="*/ 30 w 204"/>
                  <a:gd name="T43" fmla="*/ 255 h 286"/>
                  <a:gd name="T44" fmla="*/ 30 w 204"/>
                  <a:gd name="T45" fmla="*/ 255 h 286"/>
                  <a:gd name="T46" fmla="*/ 0 w 204"/>
                  <a:gd name="T47" fmla="*/ 184 h 286"/>
                  <a:gd name="T48" fmla="*/ 0 w 204"/>
                  <a:gd name="T49" fmla="*/ 101 h 286"/>
                  <a:gd name="T50" fmla="*/ 0 w 204"/>
                  <a:gd name="T51" fmla="*/ 101 h 286"/>
                  <a:gd name="T52" fmla="*/ 30 w 204"/>
                  <a:gd name="T53" fmla="*/ 30 h 286"/>
                  <a:gd name="T54" fmla="*/ 30 w 204"/>
                  <a:gd name="T55" fmla="*/ 30 h 286"/>
                  <a:gd name="T56" fmla="*/ 101 w 204"/>
                  <a:gd name="T57" fmla="*/ 0 h 286"/>
                  <a:gd name="T58" fmla="*/ 101 w 204"/>
                  <a:gd name="T59" fmla="*/ 0 h 286"/>
                  <a:gd name="T60" fmla="*/ 173 w 204"/>
                  <a:gd name="T61" fmla="*/ 30 h 286"/>
                  <a:gd name="T62" fmla="*/ 173 w 204"/>
                  <a:gd name="T63" fmla="*/ 30 h 286"/>
                  <a:gd name="T64" fmla="*/ 203 w 204"/>
                  <a:gd name="T65" fmla="*/ 101 h 286"/>
                  <a:gd name="T66" fmla="*/ 203 w 204"/>
                  <a:gd name="T67" fmla="*/ 184 h 286"/>
                  <a:gd name="T68" fmla="*/ 203 w 204"/>
                  <a:gd name="T69" fmla="*/ 184 h 286"/>
                  <a:gd name="T70" fmla="*/ 173 w 204"/>
                  <a:gd name="T71" fmla="*/ 255 h 286"/>
                  <a:gd name="T72" fmla="*/ 173 w 204"/>
                  <a:gd name="T73" fmla="*/ 255 h 286"/>
                  <a:gd name="T74" fmla="*/ 101 w 204"/>
                  <a:gd name="T7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286">
                    <a:moveTo>
                      <a:pt x="101" y="19"/>
                    </a:moveTo>
                    <a:lnTo>
                      <a:pt x="101" y="19"/>
                    </a:lnTo>
                    <a:cubicBezTo>
                      <a:pt x="79" y="19"/>
                      <a:pt x="59" y="28"/>
                      <a:pt x="43" y="44"/>
                    </a:cubicBezTo>
                    <a:lnTo>
                      <a:pt x="43" y="44"/>
                    </a:lnTo>
                    <a:cubicBezTo>
                      <a:pt x="28" y="59"/>
                      <a:pt x="20" y="79"/>
                      <a:pt x="20" y="101"/>
                    </a:cubicBezTo>
                    <a:lnTo>
                      <a:pt x="20" y="184"/>
                    </a:lnTo>
                    <a:lnTo>
                      <a:pt x="20" y="184"/>
                    </a:lnTo>
                    <a:cubicBezTo>
                      <a:pt x="20" y="205"/>
                      <a:pt x="28" y="226"/>
                      <a:pt x="43" y="242"/>
                    </a:cubicBezTo>
                    <a:lnTo>
                      <a:pt x="43" y="242"/>
                    </a:lnTo>
                    <a:cubicBezTo>
                      <a:pt x="59" y="257"/>
                      <a:pt x="79" y="265"/>
                      <a:pt x="101" y="265"/>
                    </a:cubicBezTo>
                    <a:lnTo>
                      <a:pt x="101" y="265"/>
                    </a:lnTo>
                    <a:cubicBezTo>
                      <a:pt x="123" y="265"/>
                      <a:pt x="144" y="257"/>
                      <a:pt x="159" y="242"/>
                    </a:cubicBezTo>
                    <a:lnTo>
                      <a:pt x="159" y="242"/>
                    </a:lnTo>
                    <a:cubicBezTo>
                      <a:pt x="174" y="226"/>
                      <a:pt x="184" y="205"/>
                      <a:pt x="184" y="184"/>
                    </a:cubicBezTo>
                    <a:lnTo>
                      <a:pt x="184" y="101"/>
                    </a:lnTo>
                    <a:lnTo>
                      <a:pt x="184" y="101"/>
                    </a:lnTo>
                    <a:cubicBezTo>
                      <a:pt x="184" y="79"/>
                      <a:pt x="174" y="59"/>
                      <a:pt x="159" y="44"/>
                    </a:cubicBezTo>
                    <a:lnTo>
                      <a:pt x="159" y="44"/>
                    </a:lnTo>
                    <a:cubicBezTo>
                      <a:pt x="144" y="28"/>
                      <a:pt x="123" y="19"/>
                      <a:pt x="101" y="19"/>
                    </a:cubicBezTo>
                    <a:close/>
                    <a:moveTo>
                      <a:pt x="101" y="285"/>
                    </a:moveTo>
                    <a:lnTo>
                      <a:pt x="101" y="285"/>
                    </a:lnTo>
                    <a:cubicBezTo>
                      <a:pt x="74" y="285"/>
                      <a:pt x="49" y="275"/>
                      <a:pt x="30" y="255"/>
                    </a:cubicBezTo>
                    <a:lnTo>
                      <a:pt x="30" y="255"/>
                    </a:lnTo>
                    <a:cubicBezTo>
                      <a:pt x="11" y="236"/>
                      <a:pt x="0" y="211"/>
                      <a:pt x="0" y="184"/>
                    </a:cubicBezTo>
                    <a:lnTo>
                      <a:pt x="0" y="101"/>
                    </a:lnTo>
                    <a:lnTo>
                      <a:pt x="0" y="101"/>
                    </a:lnTo>
                    <a:cubicBezTo>
                      <a:pt x="0" y="74"/>
                      <a:pt x="11" y="49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4" y="0"/>
                      <a:pt x="101" y="0"/>
                    </a:cubicBezTo>
                    <a:lnTo>
                      <a:pt x="101" y="0"/>
                    </a:lnTo>
                    <a:cubicBezTo>
                      <a:pt x="128" y="0"/>
                      <a:pt x="154" y="11"/>
                      <a:pt x="173" y="30"/>
                    </a:cubicBezTo>
                    <a:lnTo>
                      <a:pt x="173" y="30"/>
                    </a:lnTo>
                    <a:cubicBezTo>
                      <a:pt x="192" y="49"/>
                      <a:pt x="203" y="74"/>
                      <a:pt x="203" y="101"/>
                    </a:cubicBezTo>
                    <a:lnTo>
                      <a:pt x="203" y="184"/>
                    </a:lnTo>
                    <a:lnTo>
                      <a:pt x="203" y="184"/>
                    </a:lnTo>
                    <a:cubicBezTo>
                      <a:pt x="203" y="211"/>
                      <a:pt x="192" y="236"/>
                      <a:pt x="173" y="255"/>
                    </a:cubicBezTo>
                    <a:lnTo>
                      <a:pt x="173" y="255"/>
                    </a:lnTo>
                    <a:cubicBezTo>
                      <a:pt x="154" y="275"/>
                      <a:pt x="128" y="285"/>
                      <a:pt x="101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79">
                <a:extLst>
                  <a:ext uri="{FF2B5EF4-FFF2-40B4-BE49-F238E27FC236}">
                    <a16:creationId xmlns:a16="http://schemas.microsoft.com/office/drawing/2014/main" id="{E2B2D52F-FBD2-45D1-B394-0BDEB4DA3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5569" y="10547291"/>
                <a:ext cx="91749" cy="19947"/>
              </a:xfrm>
              <a:custGeom>
                <a:avLst/>
                <a:gdLst>
                  <a:gd name="T0" fmla="*/ 92 w 102"/>
                  <a:gd name="T1" fmla="*/ 20 h 21"/>
                  <a:gd name="T2" fmla="*/ 10 w 102"/>
                  <a:gd name="T3" fmla="*/ 20 h 21"/>
                  <a:gd name="T4" fmla="*/ 10 w 102"/>
                  <a:gd name="T5" fmla="*/ 20 h 21"/>
                  <a:gd name="T6" fmla="*/ 0 w 102"/>
                  <a:gd name="T7" fmla="*/ 11 h 21"/>
                  <a:gd name="T8" fmla="*/ 0 w 102"/>
                  <a:gd name="T9" fmla="*/ 11 h 21"/>
                  <a:gd name="T10" fmla="*/ 10 w 102"/>
                  <a:gd name="T11" fmla="*/ 0 h 21"/>
                  <a:gd name="T12" fmla="*/ 92 w 102"/>
                  <a:gd name="T13" fmla="*/ 0 h 21"/>
                  <a:gd name="T14" fmla="*/ 92 w 102"/>
                  <a:gd name="T15" fmla="*/ 0 h 21"/>
                  <a:gd name="T16" fmla="*/ 101 w 102"/>
                  <a:gd name="T17" fmla="*/ 11 h 21"/>
                  <a:gd name="T18" fmla="*/ 101 w 102"/>
                  <a:gd name="T19" fmla="*/ 11 h 21"/>
                  <a:gd name="T20" fmla="*/ 92 w 102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21">
                    <a:moveTo>
                      <a:pt x="92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6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7" y="0"/>
                      <a:pt x="101" y="5"/>
                      <a:pt x="101" y="11"/>
                    </a:cubicBezTo>
                    <a:lnTo>
                      <a:pt x="101" y="11"/>
                    </a:lnTo>
                    <a:cubicBezTo>
                      <a:pt x="101" y="16"/>
                      <a:pt x="97" y="20"/>
                      <a:pt x="92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 80">
                <a:extLst>
                  <a:ext uri="{FF2B5EF4-FFF2-40B4-BE49-F238E27FC236}">
                    <a16:creationId xmlns:a16="http://schemas.microsoft.com/office/drawing/2014/main" id="{9D769415-79B8-4191-9EFE-9709DB052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6573" y="10379747"/>
                <a:ext cx="1404178" cy="494654"/>
              </a:xfrm>
              <a:custGeom>
                <a:avLst/>
                <a:gdLst>
                  <a:gd name="T0" fmla="*/ 1544 w 1554"/>
                  <a:gd name="T1" fmla="*/ 0 h 545"/>
                  <a:gd name="T2" fmla="*/ 10 w 1554"/>
                  <a:gd name="T3" fmla="*/ 0 h 545"/>
                  <a:gd name="T4" fmla="*/ 10 w 1554"/>
                  <a:gd name="T5" fmla="*/ 0 h 545"/>
                  <a:gd name="T6" fmla="*/ 0 w 1554"/>
                  <a:gd name="T7" fmla="*/ 10 h 545"/>
                  <a:gd name="T8" fmla="*/ 0 w 1554"/>
                  <a:gd name="T9" fmla="*/ 535 h 545"/>
                  <a:gd name="T10" fmla="*/ 0 w 1554"/>
                  <a:gd name="T11" fmla="*/ 535 h 545"/>
                  <a:gd name="T12" fmla="*/ 10 w 1554"/>
                  <a:gd name="T13" fmla="*/ 544 h 545"/>
                  <a:gd name="T14" fmla="*/ 1544 w 1554"/>
                  <a:gd name="T15" fmla="*/ 544 h 545"/>
                  <a:gd name="T16" fmla="*/ 1544 w 1554"/>
                  <a:gd name="T17" fmla="*/ 544 h 545"/>
                  <a:gd name="T18" fmla="*/ 1553 w 1554"/>
                  <a:gd name="T19" fmla="*/ 535 h 545"/>
                  <a:gd name="T20" fmla="*/ 1553 w 1554"/>
                  <a:gd name="T21" fmla="*/ 10 h 545"/>
                  <a:gd name="T22" fmla="*/ 1553 w 1554"/>
                  <a:gd name="T23" fmla="*/ 10 h 545"/>
                  <a:gd name="T24" fmla="*/ 1544 w 1554"/>
                  <a:gd name="T25" fmla="*/ 0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54" h="545">
                    <a:moveTo>
                      <a:pt x="1544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5" y="0"/>
                      <a:pt x="0" y="5"/>
                      <a:pt x="0" y="10"/>
                    </a:cubicBezTo>
                    <a:lnTo>
                      <a:pt x="0" y="535"/>
                    </a:lnTo>
                    <a:lnTo>
                      <a:pt x="0" y="535"/>
                    </a:lnTo>
                    <a:cubicBezTo>
                      <a:pt x="0" y="540"/>
                      <a:pt x="5" y="544"/>
                      <a:pt x="10" y="544"/>
                    </a:cubicBezTo>
                    <a:lnTo>
                      <a:pt x="1544" y="544"/>
                    </a:lnTo>
                    <a:lnTo>
                      <a:pt x="1544" y="544"/>
                    </a:lnTo>
                    <a:cubicBezTo>
                      <a:pt x="1549" y="544"/>
                      <a:pt x="1553" y="540"/>
                      <a:pt x="1553" y="535"/>
                    </a:cubicBezTo>
                    <a:lnTo>
                      <a:pt x="1553" y="10"/>
                    </a:lnTo>
                    <a:lnTo>
                      <a:pt x="1553" y="10"/>
                    </a:lnTo>
                    <a:cubicBezTo>
                      <a:pt x="1553" y="5"/>
                      <a:pt x="1549" y="0"/>
                      <a:pt x="154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81">
                <a:extLst>
                  <a:ext uri="{FF2B5EF4-FFF2-40B4-BE49-F238E27FC236}">
                    <a16:creationId xmlns:a16="http://schemas.microsoft.com/office/drawing/2014/main" id="{6859D9C8-E775-4B50-A5C2-ADB5B4829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9801" y="9825257"/>
                <a:ext cx="833732" cy="251315"/>
              </a:xfrm>
              <a:custGeom>
                <a:avLst/>
                <a:gdLst>
                  <a:gd name="T0" fmla="*/ 138 w 923"/>
                  <a:gd name="T1" fmla="*/ 19 h 277"/>
                  <a:gd name="T2" fmla="*/ 138 w 923"/>
                  <a:gd name="T3" fmla="*/ 19 h 277"/>
                  <a:gd name="T4" fmla="*/ 54 w 923"/>
                  <a:gd name="T5" fmla="*/ 54 h 277"/>
                  <a:gd name="T6" fmla="*/ 54 w 923"/>
                  <a:gd name="T7" fmla="*/ 54 h 277"/>
                  <a:gd name="T8" fmla="*/ 20 w 923"/>
                  <a:gd name="T9" fmla="*/ 138 h 277"/>
                  <a:gd name="T10" fmla="*/ 20 w 923"/>
                  <a:gd name="T11" fmla="*/ 138 h 277"/>
                  <a:gd name="T12" fmla="*/ 54 w 923"/>
                  <a:gd name="T13" fmla="*/ 223 h 277"/>
                  <a:gd name="T14" fmla="*/ 54 w 923"/>
                  <a:gd name="T15" fmla="*/ 223 h 277"/>
                  <a:gd name="T16" fmla="*/ 138 w 923"/>
                  <a:gd name="T17" fmla="*/ 257 h 277"/>
                  <a:gd name="T18" fmla="*/ 784 w 923"/>
                  <a:gd name="T19" fmla="*/ 257 h 277"/>
                  <a:gd name="T20" fmla="*/ 784 w 923"/>
                  <a:gd name="T21" fmla="*/ 257 h 277"/>
                  <a:gd name="T22" fmla="*/ 868 w 923"/>
                  <a:gd name="T23" fmla="*/ 223 h 277"/>
                  <a:gd name="T24" fmla="*/ 868 w 923"/>
                  <a:gd name="T25" fmla="*/ 223 h 277"/>
                  <a:gd name="T26" fmla="*/ 903 w 923"/>
                  <a:gd name="T27" fmla="*/ 138 h 277"/>
                  <a:gd name="T28" fmla="*/ 903 w 923"/>
                  <a:gd name="T29" fmla="*/ 138 h 277"/>
                  <a:gd name="T30" fmla="*/ 868 w 923"/>
                  <a:gd name="T31" fmla="*/ 54 h 277"/>
                  <a:gd name="T32" fmla="*/ 868 w 923"/>
                  <a:gd name="T33" fmla="*/ 54 h 277"/>
                  <a:gd name="T34" fmla="*/ 784 w 923"/>
                  <a:gd name="T35" fmla="*/ 19 h 277"/>
                  <a:gd name="T36" fmla="*/ 138 w 923"/>
                  <a:gd name="T37" fmla="*/ 19 h 277"/>
                  <a:gd name="T38" fmla="*/ 784 w 923"/>
                  <a:gd name="T39" fmla="*/ 276 h 277"/>
                  <a:gd name="T40" fmla="*/ 138 w 923"/>
                  <a:gd name="T41" fmla="*/ 276 h 277"/>
                  <a:gd name="T42" fmla="*/ 138 w 923"/>
                  <a:gd name="T43" fmla="*/ 276 h 277"/>
                  <a:gd name="T44" fmla="*/ 40 w 923"/>
                  <a:gd name="T45" fmla="*/ 236 h 277"/>
                  <a:gd name="T46" fmla="*/ 40 w 923"/>
                  <a:gd name="T47" fmla="*/ 236 h 277"/>
                  <a:gd name="T48" fmla="*/ 0 w 923"/>
                  <a:gd name="T49" fmla="*/ 138 h 277"/>
                  <a:gd name="T50" fmla="*/ 0 w 923"/>
                  <a:gd name="T51" fmla="*/ 138 h 277"/>
                  <a:gd name="T52" fmla="*/ 40 w 923"/>
                  <a:gd name="T53" fmla="*/ 41 h 277"/>
                  <a:gd name="T54" fmla="*/ 40 w 923"/>
                  <a:gd name="T55" fmla="*/ 41 h 277"/>
                  <a:gd name="T56" fmla="*/ 138 w 923"/>
                  <a:gd name="T57" fmla="*/ 0 h 277"/>
                  <a:gd name="T58" fmla="*/ 784 w 923"/>
                  <a:gd name="T59" fmla="*/ 0 h 277"/>
                  <a:gd name="T60" fmla="*/ 784 w 923"/>
                  <a:gd name="T61" fmla="*/ 0 h 277"/>
                  <a:gd name="T62" fmla="*/ 882 w 923"/>
                  <a:gd name="T63" fmla="*/ 41 h 277"/>
                  <a:gd name="T64" fmla="*/ 882 w 923"/>
                  <a:gd name="T65" fmla="*/ 41 h 277"/>
                  <a:gd name="T66" fmla="*/ 922 w 923"/>
                  <a:gd name="T67" fmla="*/ 138 h 277"/>
                  <a:gd name="T68" fmla="*/ 922 w 923"/>
                  <a:gd name="T69" fmla="*/ 138 h 277"/>
                  <a:gd name="T70" fmla="*/ 882 w 923"/>
                  <a:gd name="T71" fmla="*/ 236 h 277"/>
                  <a:gd name="T72" fmla="*/ 882 w 923"/>
                  <a:gd name="T73" fmla="*/ 236 h 277"/>
                  <a:gd name="T74" fmla="*/ 784 w 923"/>
                  <a:gd name="T75" fmla="*/ 27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3" h="277">
                    <a:moveTo>
                      <a:pt x="138" y="19"/>
                    </a:moveTo>
                    <a:lnTo>
                      <a:pt x="138" y="19"/>
                    </a:lnTo>
                    <a:cubicBezTo>
                      <a:pt x="106" y="19"/>
                      <a:pt x="76" y="31"/>
                      <a:pt x="54" y="54"/>
                    </a:cubicBezTo>
                    <a:lnTo>
                      <a:pt x="54" y="54"/>
                    </a:lnTo>
                    <a:cubicBezTo>
                      <a:pt x="31" y="77"/>
                      <a:pt x="20" y="106"/>
                      <a:pt x="20" y="138"/>
                    </a:cubicBezTo>
                    <a:lnTo>
                      <a:pt x="20" y="138"/>
                    </a:lnTo>
                    <a:cubicBezTo>
                      <a:pt x="20" y="169"/>
                      <a:pt x="31" y="200"/>
                      <a:pt x="54" y="223"/>
                    </a:cubicBezTo>
                    <a:lnTo>
                      <a:pt x="54" y="223"/>
                    </a:lnTo>
                    <a:cubicBezTo>
                      <a:pt x="76" y="245"/>
                      <a:pt x="106" y="257"/>
                      <a:pt x="138" y="257"/>
                    </a:cubicBezTo>
                    <a:lnTo>
                      <a:pt x="784" y="257"/>
                    </a:lnTo>
                    <a:lnTo>
                      <a:pt x="784" y="257"/>
                    </a:lnTo>
                    <a:cubicBezTo>
                      <a:pt x="816" y="257"/>
                      <a:pt x="845" y="245"/>
                      <a:pt x="868" y="223"/>
                    </a:cubicBezTo>
                    <a:lnTo>
                      <a:pt x="868" y="223"/>
                    </a:lnTo>
                    <a:cubicBezTo>
                      <a:pt x="890" y="200"/>
                      <a:pt x="903" y="169"/>
                      <a:pt x="903" y="138"/>
                    </a:cubicBezTo>
                    <a:lnTo>
                      <a:pt x="903" y="138"/>
                    </a:lnTo>
                    <a:cubicBezTo>
                      <a:pt x="903" y="106"/>
                      <a:pt x="890" y="77"/>
                      <a:pt x="868" y="54"/>
                    </a:cubicBezTo>
                    <a:lnTo>
                      <a:pt x="868" y="54"/>
                    </a:lnTo>
                    <a:cubicBezTo>
                      <a:pt x="845" y="31"/>
                      <a:pt x="816" y="19"/>
                      <a:pt x="784" y="19"/>
                    </a:cubicBezTo>
                    <a:lnTo>
                      <a:pt x="138" y="19"/>
                    </a:lnTo>
                    <a:close/>
                    <a:moveTo>
                      <a:pt x="784" y="276"/>
                    </a:moveTo>
                    <a:lnTo>
                      <a:pt x="138" y="276"/>
                    </a:lnTo>
                    <a:lnTo>
                      <a:pt x="138" y="276"/>
                    </a:lnTo>
                    <a:cubicBezTo>
                      <a:pt x="101" y="276"/>
                      <a:pt x="66" y="262"/>
                      <a:pt x="40" y="236"/>
                    </a:cubicBezTo>
                    <a:lnTo>
                      <a:pt x="40" y="236"/>
                    </a:lnTo>
                    <a:cubicBezTo>
                      <a:pt x="14" y="210"/>
                      <a:pt x="0" y="175"/>
                      <a:pt x="0" y="138"/>
                    </a:cubicBezTo>
                    <a:lnTo>
                      <a:pt x="0" y="138"/>
                    </a:lnTo>
                    <a:cubicBezTo>
                      <a:pt x="0" y="101"/>
                      <a:pt x="14" y="67"/>
                      <a:pt x="40" y="41"/>
                    </a:cubicBezTo>
                    <a:lnTo>
                      <a:pt x="40" y="41"/>
                    </a:lnTo>
                    <a:cubicBezTo>
                      <a:pt x="66" y="14"/>
                      <a:pt x="101" y="0"/>
                      <a:pt x="138" y="0"/>
                    </a:cubicBezTo>
                    <a:lnTo>
                      <a:pt x="784" y="0"/>
                    </a:lnTo>
                    <a:lnTo>
                      <a:pt x="784" y="0"/>
                    </a:lnTo>
                    <a:cubicBezTo>
                      <a:pt x="821" y="0"/>
                      <a:pt x="855" y="14"/>
                      <a:pt x="882" y="41"/>
                    </a:cubicBezTo>
                    <a:lnTo>
                      <a:pt x="882" y="41"/>
                    </a:lnTo>
                    <a:cubicBezTo>
                      <a:pt x="908" y="67"/>
                      <a:pt x="922" y="101"/>
                      <a:pt x="922" y="138"/>
                    </a:cubicBezTo>
                    <a:lnTo>
                      <a:pt x="922" y="138"/>
                    </a:lnTo>
                    <a:cubicBezTo>
                      <a:pt x="922" y="175"/>
                      <a:pt x="908" y="210"/>
                      <a:pt x="882" y="236"/>
                    </a:cubicBezTo>
                    <a:lnTo>
                      <a:pt x="882" y="236"/>
                    </a:lnTo>
                    <a:cubicBezTo>
                      <a:pt x="855" y="262"/>
                      <a:pt x="821" y="276"/>
                      <a:pt x="784" y="2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8" name="Freeform 82">
                <a:extLst>
                  <a:ext uri="{FF2B5EF4-FFF2-40B4-BE49-F238E27FC236}">
                    <a16:creationId xmlns:a16="http://schemas.microsoft.com/office/drawing/2014/main" id="{E47EED22-8E43-40C7-9567-C6A3992F6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0683" y="9889084"/>
                <a:ext cx="19944" cy="135631"/>
              </a:xfrm>
              <a:custGeom>
                <a:avLst/>
                <a:gdLst>
                  <a:gd name="T0" fmla="*/ 10 w 20"/>
                  <a:gd name="T1" fmla="*/ 147 h 148"/>
                  <a:gd name="T2" fmla="*/ 10 w 20"/>
                  <a:gd name="T3" fmla="*/ 147 h 148"/>
                  <a:gd name="T4" fmla="*/ 0 w 20"/>
                  <a:gd name="T5" fmla="*/ 138 h 148"/>
                  <a:gd name="T6" fmla="*/ 0 w 20"/>
                  <a:gd name="T7" fmla="*/ 10 h 148"/>
                  <a:gd name="T8" fmla="*/ 0 w 20"/>
                  <a:gd name="T9" fmla="*/ 10 h 148"/>
                  <a:gd name="T10" fmla="*/ 10 w 20"/>
                  <a:gd name="T11" fmla="*/ 0 h 148"/>
                  <a:gd name="T12" fmla="*/ 10 w 20"/>
                  <a:gd name="T13" fmla="*/ 0 h 148"/>
                  <a:gd name="T14" fmla="*/ 19 w 20"/>
                  <a:gd name="T15" fmla="*/ 10 h 148"/>
                  <a:gd name="T16" fmla="*/ 19 w 20"/>
                  <a:gd name="T17" fmla="*/ 138 h 148"/>
                  <a:gd name="T18" fmla="*/ 19 w 20"/>
                  <a:gd name="T19" fmla="*/ 138 h 148"/>
                  <a:gd name="T20" fmla="*/ 10 w 20"/>
                  <a:gd name="T21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48">
                    <a:moveTo>
                      <a:pt x="10" y="147"/>
                    </a:moveTo>
                    <a:lnTo>
                      <a:pt x="10" y="147"/>
                    </a:lnTo>
                    <a:cubicBezTo>
                      <a:pt x="5" y="147"/>
                      <a:pt x="0" y="143"/>
                      <a:pt x="0" y="13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10"/>
                    </a:cubicBezTo>
                    <a:lnTo>
                      <a:pt x="19" y="138"/>
                    </a:lnTo>
                    <a:lnTo>
                      <a:pt x="19" y="138"/>
                    </a:lnTo>
                    <a:cubicBezTo>
                      <a:pt x="19" y="143"/>
                      <a:pt x="15" y="147"/>
                      <a:pt x="10" y="1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83">
                <a:extLst>
                  <a:ext uri="{FF2B5EF4-FFF2-40B4-BE49-F238E27FC236}">
                    <a16:creationId xmlns:a16="http://schemas.microsoft.com/office/drawing/2014/main" id="{F0ABEC53-7E84-43C3-A1BB-4AAB9A422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0085" y="9889084"/>
                <a:ext cx="19947" cy="135631"/>
              </a:xfrm>
              <a:custGeom>
                <a:avLst/>
                <a:gdLst>
                  <a:gd name="T0" fmla="*/ 11 w 21"/>
                  <a:gd name="T1" fmla="*/ 147 h 148"/>
                  <a:gd name="T2" fmla="*/ 11 w 21"/>
                  <a:gd name="T3" fmla="*/ 147 h 148"/>
                  <a:gd name="T4" fmla="*/ 0 w 21"/>
                  <a:gd name="T5" fmla="*/ 138 h 148"/>
                  <a:gd name="T6" fmla="*/ 0 w 21"/>
                  <a:gd name="T7" fmla="*/ 10 h 148"/>
                  <a:gd name="T8" fmla="*/ 0 w 21"/>
                  <a:gd name="T9" fmla="*/ 10 h 148"/>
                  <a:gd name="T10" fmla="*/ 11 w 21"/>
                  <a:gd name="T11" fmla="*/ 0 h 148"/>
                  <a:gd name="T12" fmla="*/ 11 w 21"/>
                  <a:gd name="T13" fmla="*/ 0 h 148"/>
                  <a:gd name="T14" fmla="*/ 20 w 21"/>
                  <a:gd name="T15" fmla="*/ 10 h 148"/>
                  <a:gd name="T16" fmla="*/ 20 w 21"/>
                  <a:gd name="T17" fmla="*/ 138 h 148"/>
                  <a:gd name="T18" fmla="*/ 20 w 21"/>
                  <a:gd name="T19" fmla="*/ 138 h 148"/>
                  <a:gd name="T20" fmla="*/ 11 w 21"/>
                  <a:gd name="T21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48">
                    <a:moveTo>
                      <a:pt x="11" y="147"/>
                    </a:moveTo>
                    <a:lnTo>
                      <a:pt x="11" y="147"/>
                    </a:lnTo>
                    <a:cubicBezTo>
                      <a:pt x="5" y="147"/>
                      <a:pt x="0" y="143"/>
                      <a:pt x="0" y="13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5" y="0"/>
                      <a:pt x="20" y="4"/>
                      <a:pt x="20" y="10"/>
                    </a:cubicBezTo>
                    <a:lnTo>
                      <a:pt x="20" y="138"/>
                    </a:lnTo>
                    <a:lnTo>
                      <a:pt x="20" y="138"/>
                    </a:lnTo>
                    <a:cubicBezTo>
                      <a:pt x="20" y="143"/>
                      <a:pt x="15" y="147"/>
                      <a:pt x="11" y="1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84">
                <a:extLst>
                  <a:ext uri="{FF2B5EF4-FFF2-40B4-BE49-F238E27FC236}">
                    <a16:creationId xmlns:a16="http://schemas.microsoft.com/office/drawing/2014/main" id="{7D93A482-3F52-4C08-9475-9191A4342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1279" y="9889084"/>
                <a:ext cx="19947" cy="135631"/>
              </a:xfrm>
              <a:custGeom>
                <a:avLst/>
                <a:gdLst>
                  <a:gd name="T0" fmla="*/ 10 w 21"/>
                  <a:gd name="T1" fmla="*/ 147 h 148"/>
                  <a:gd name="T2" fmla="*/ 10 w 21"/>
                  <a:gd name="T3" fmla="*/ 147 h 148"/>
                  <a:gd name="T4" fmla="*/ 0 w 21"/>
                  <a:gd name="T5" fmla="*/ 138 h 148"/>
                  <a:gd name="T6" fmla="*/ 0 w 21"/>
                  <a:gd name="T7" fmla="*/ 10 h 148"/>
                  <a:gd name="T8" fmla="*/ 0 w 21"/>
                  <a:gd name="T9" fmla="*/ 10 h 148"/>
                  <a:gd name="T10" fmla="*/ 10 w 21"/>
                  <a:gd name="T11" fmla="*/ 0 h 148"/>
                  <a:gd name="T12" fmla="*/ 10 w 21"/>
                  <a:gd name="T13" fmla="*/ 0 h 148"/>
                  <a:gd name="T14" fmla="*/ 20 w 21"/>
                  <a:gd name="T15" fmla="*/ 10 h 148"/>
                  <a:gd name="T16" fmla="*/ 20 w 21"/>
                  <a:gd name="T17" fmla="*/ 138 h 148"/>
                  <a:gd name="T18" fmla="*/ 20 w 21"/>
                  <a:gd name="T19" fmla="*/ 138 h 148"/>
                  <a:gd name="T20" fmla="*/ 10 w 21"/>
                  <a:gd name="T21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48">
                    <a:moveTo>
                      <a:pt x="10" y="147"/>
                    </a:moveTo>
                    <a:lnTo>
                      <a:pt x="10" y="147"/>
                    </a:lnTo>
                    <a:cubicBezTo>
                      <a:pt x="5" y="147"/>
                      <a:pt x="0" y="143"/>
                      <a:pt x="0" y="13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10"/>
                    </a:cubicBezTo>
                    <a:lnTo>
                      <a:pt x="20" y="138"/>
                    </a:lnTo>
                    <a:lnTo>
                      <a:pt x="20" y="138"/>
                    </a:lnTo>
                    <a:cubicBezTo>
                      <a:pt x="20" y="143"/>
                      <a:pt x="15" y="147"/>
                      <a:pt x="10" y="1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 85">
                <a:extLst>
                  <a:ext uri="{FF2B5EF4-FFF2-40B4-BE49-F238E27FC236}">
                    <a16:creationId xmlns:a16="http://schemas.microsoft.com/office/drawing/2014/main" id="{687585C4-5349-4032-B39D-D9EEC49D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9856" y="10387725"/>
                <a:ext cx="873621" cy="474709"/>
              </a:xfrm>
              <a:custGeom>
                <a:avLst/>
                <a:gdLst>
                  <a:gd name="T0" fmla="*/ 966 w 967"/>
                  <a:gd name="T1" fmla="*/ 525 h 526"/>
                  <a:gd name="T2" fmla="*/ 0 w 967"/>
                  <a:gd name="T3" fmla="*/ 525 h 526"/>
                  <a:gd name="T4" fmla="*/ 0 w 967"/>
                  <a:gd name="T5" fmla="*/ 0 h 526"/>
                  <a:gd name="T6" fmla="*/ 966 w 967"/>
                  <a:gd name="T7" fmla="*/ 0 h 526"/>
                  <a:gd name="T8" fmla="*/ 966 w 967"/>
                  <a:gd name="T9" fmla="*/ 525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7" h="526">
                    <a:moveTo>
                      <a:pt x="966" y="525"/>
                    </a:moveTo>
                    <a:lnTo>
                      <a:pt x="0" y="525"/>
                    </a:lnTo>
                    <a:lnTo>
                      <a:pt x="0" y="0"/>
                    </a:lnTo>
                    <a:lnTo>
                      <a:pt x="966" y="0"/>
                    </a:lnTo>
                    <a:lnTo>
                      <a:pt x="966" y="52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2" name="Freeform 86">
                <a:extLst>
                  <a:ext uri="{FF2B5EF4-FFF2-40B4-BE49-F238E27FC236}">
                    <a16:creationId xmlns:a16="http://schemas.microsoft.com/office/drawing/2014/main" id="{236CF44D-9D3C-420E-AB31-1F812969A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1878" y="10379747"/>
                <a:ext cx="893568" cy="494654"/>
              </a:xfrm>
              <a:custGeom>
                <a:avLst/>
                <a:gdLst>
                  <a:gd name="T0" fmla="*/ 19 w 987"/>
                  <a:gd name="T1" fmla="*/ 525 h 545"/>
                  <a:gd name="T2" fmla="*/ 966 w 987"/>
                  <a:gd name="T3" fmla="*/ 525 h 545"/>
                  <a:gd name="T4" fmla="*/ 966 w 987"/>
                  <a:gd name="T5" fmla="*/ 20 h 545"/>
                  <a:gd name="T6" fmla="*/ 19 w 987"/>
                  <a:gd name="T7" fmla="*/ 20 h 545"/>
                  <a:gd name="T8" fmla="*/ 19 w 987"/>
                  <a:gd name="T9" fmla="*/ 525 h 545"/>
                  <a:gd name="T10" fmla="*/ 976 w 987"/>
                  <a:gd name="T11" fmla="*/ 544 h 545"/>
                  <a:gd name="T12" fmla="*/ 10 w 987"/>
                  <a:gd name="T13" fmla="*/ 544 h 545"/>
                  <a:gd name="T14" fmla="*/ 10 w 987"/>
                  <a:gd name="T15" fmla="*/ 544 h 545"/>
                  <a:gd name="T16" fmla="*/ 0 w 987"/>
                  <a:gd name="T17" fmla="*/ 535 h 545"/>
                  <a:gd name="T18" fmla="*/ 0 w 987"/>
                  <a:gd name="T19" fmla="*/ 10 h 545"/>
                  <a:gd name="T20" fmla="*/ 0 w 987"/>
                  <a:gd name="T21" fmla="*/ 10 h 545"/>
                  <a:gd name="T22" fmla="*/ 10 w 987"/>
                  <a:gd name="T23" fmla="*/ 0 h 545"/>
                  <a:gd name="T24" fmla="*/ 976 w 987"/>
                  <a:gd name="T25" fmla="*/ 0 h 545"/>
                  <a:gd name="T26" fmla="*/ 976 w 987"/>
                  <a:gd name="T27" fmla="*/ 0 h 545"/>
                  <a:gd name="T28" fmla="*/ 986 w 987"/>
                  <a:gd name="T29" fmla="*/ 10 h 545"/>
                  <a:gd name="T30" fmla="*/ 986 w 987"/>
                  <a:gd name="T31" fmla="*/ 535 h 545"/>
                  <a:gd name="T32" fmla="*/ 986 w 987"/>
                  <a:gd name="T33" fmla="*/ 535 h 545"/>
                  <a:gd name="T34" fmla="*/ 976 w 987"/>
                  <a:gd name="T35" fmla="*/ 54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7" h="545">
                    <a:moveTo>
                      <a:pt x="19" y="525"/>
                    </a:moveTo>
                    <a:lnTo>
                      <a:pt x="966" y="525"/>
                    </a:lnTo>
                    <a:lnTo>
                      <a:pt x="966" y="20"/>
                    </a:lnTo>
                    <a:lnTo>
                      <a:pt x="19" y="20"/>
                    </a:lnTo>
                    <a:lnTo>
                      <a:pt x="19" y="525"/>
                    </a:lnTo>
                    <a:close/>
                    <a:moveTo>
                      <a:pt x="976" y="544"/>
                    </a:moveTo>
                    <a:lnTo>
                      <a:pt x="10" y="544"/>
                    </a:lnTo>
                    <a:lnTo>
                      <a:pt x="10" y="544"/>
                    </a:lnTo>
                    <a:cubicBezTo>
                      <a:pt x="4" y="544"/>
                      <a:pt x="0" y="540"/>
                      <a:pt x="0" y="53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976" y="0"/>
                    </a:lnTo>
                    <a:lnTo>
                      <a:pt x="976" y="0"/>
                    </a:lnTo>
                    <a:cubicBezTo>
                      <a:pt x="981" y="0"/>
                      <a:pt x="986" y="5"/>
                      <a:pt x="986" y="10"/>
                    </a:cubicBezTo>
                    <a:lnTo>
                      <a:pt x="986" y="535"/>
                    </a:lnTo>
                    <a:lnTo>
                      <a:pt x="986" y="535"/>
                    </a:lnTo>
                    <a:cubicBezTo>
                      <a:pt x="986" y="540"/>
                      <a:pt x="981" y="544"/>
                      <a:pt x="976" y="5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87">
                <a:extLst>
                  <a:ext uri="{FF2B5EF4-FFF2-40B4-BE49-F238E27FC236}">
                    <a16:creationId xmlns:a16="http://schemas.microsoft.com/office/drawing/2014/main" id="{A7FD7E57-3EAB-440B-ACF3-28DD97092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99530" y="10559260"/>
                <a:ext cx="642251" cy="19944"/>
              </a:xfrm>
              <a:custGeom>
                <a:avLst/>
                <a:gdLst>
                  <a:gd name="T0" fmla="*/ 699 w 709"/>
                  <a:gd name="T1" fmla="*/ 19 h 20"/>
                  <a:gd name="T2" fmla="*/ 9 w 709"/>
                  <a:gd name="T3" fmla="*/ 19 h 20"/>
                  <a:gd name="T4" fmla="*/ 9 w 709"/>
                  <a:gd name="T5" fmla="*/ 19 h 20"/>
                  <a:gd name="T6" fmla="*/ 0 w 709"/>
                  <a:gd name="T7" fmla="*/ 10 h 20"/>
                  <a:gd name="T8" fmla="*/ 0 w 709"/>
                  <a:gd name="T9" fmla="*/ 10 h 20"/>
                  <a:gd name="T10" fmla="*/ 9 w 709"/>
                  <a:gd name="T11" fmla="*/ 0 h 20"/>
                  <a:gd name="T12" fmla="*/ 699 w 709"/>
                  <a:gd name="T13" fmla="*/ 0 h 20"/>
                  <a:gd name="T14" fmla="*/ 699 w 709"/>
                  <a:gd name="T15" fmla="*/ 0 h 20"/>
                  <a:gd name="T16" fmla="*/ 708 w 709"/>
                  <a:gd name="T17" fmla="*/ 10 h 20"/>
                  <a:gd name="T18" fmla="*/ 708 w 709"/>
                  <a:gd name="T19" fmla="*/ 10 h 20"/>
                  <a:gd name="T20" fmla="*/ 699 w 70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9" h="20">
                    <a:moveTo>
                      <a:pt x="699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699" y="0"/>
                    </a:lnTo>
                    <a:lnTo>
                      <a:pt x="699" y="0"/>
                    </a:lnTo>
                    <a:cubicBezTo>
                      <a:pt x="704" y="0"/>
                      <a:pt x="708" y="4"/>
                      <a:pt x="708" y="10"/>
                    </a:cubicBezTo>
                    <a:lnTo>
                      <a:pt x="708" y="10"/>
                    </a:lnTo>
                    <a:cubicBezTo>
                      <a:pt x="708" y="15"/>
                      <a:pt x="704" y="19"/>
                      <a:pt x="69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4" name="Freeform 88">
                <a:extLst>
                  <a:ext uri="{FF2B5EF4-FFF2-40B4-BE49-F238E27FC236}">
                    <a16:creationId xmlns:a16="http://schemas.microsoft.com/office/drawing/2014/main" id="{254E8DA1-20AE-4711-8B8A-AA85598E5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1118" y="10698878"/>
                <a:ext cx="331098" cy="19947"/>
              </a:xfrm>
              <a:custGeom>
                <a:avLst/>
                <a:gdLst>
                  <a:gd name="T0" fmla="*/ 356 w 366"/>
                  <a:gd name="T1" fmla="*/ 21 h 22"/>
                  <a:gd name="T2" fmla="*/ 10 w 366"/>
                  <a:gd name="T3" fmla="*/ 21 h 22"/>
                  <a:gd name="T4" fmla="*/ 10 w 366"/>
                  <a:gd name="T5" fmla="*/ 21 h 22"/>
                  <a:gd name="T6" fmla="*/ 0 w 366"/>
                  <a:gd name="T7" fmla="*/ 10 h 22"/>
                  <a:gd name="T8" fmla="*/ 0 w 366"/>
                  <a:gd name="T9" fmla="*/ 10 h 22"/>
                  <a:gd name="T10" fmla="*/ 10 w 366"/>
                  <a:gd name="T11" fmla="*/ 0 h 22"/>
                  <a:gd name="T12" fmla="*/ 356 w 366"/>
                  <a:gd name="T13" fmla="*/ 0 h 22"/>
                  <a:gd name="T14" fmla="*/ 356 w 366"/>
                  <a:gd name="T15" fmla="*/ 0 h 22"/>
                  <a:gd name="T16" fmla="*/ 365 w 366"/>
                  <a:gd name="T17" fmla="*/ 10 h 22"/>
                  <a:gd name="T18" fmla="*/ 365 w 366"/>
                  <a:gd name="T19" fmla="*/ 10 h 22"/>
                  <a:gd name="T20" fmla="*/ 356 w 366"/>
                  <a:gd name="T2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6" h="22">
                    <a:moveTo>
                      <a:pt x="356" y="21"/>
                    </a:moveTo>
                    <a:lnTo>
                      <a:pt x="10" y="21"/>
                    </a:lnTo>
                    <a:lnTo>
                      <a:pt x="10" y="21"/>
                    </a:lnTo>
                    <a:cubicBezTo>
                      <a:pt x="4" y="21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6"/>
                      <a:pt x="4" y="0"/>
                      <a:pt x="10" y="0"/>
                    </a:cubicBezTo>
                    <a:lnTo>
                      <a:pt x="356" y="0"/>
                    </a:lnTo>
                    <a:lnTo>
                      <a:pt x="356" y="0"/>
                    </a:lnTo>
                    <a:cubicBezTo>
                      <a:pt x="361" y="0"/>
                      <a:pt x="365" y="6"/>
                      <a:pt x="365" y="10"/>
                    </a:cubicBezTo>
                    <a:lnTo>
                      <a:pt x="365" y="10"/>
                    </a:lnTo>
                    <a:cubicBezTo>
                      <a:pt x="365" y="16"/>
                      <a:pt x="361" y="21"/>
                      <a:pt x="356" y="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89">
                <a:extLst>
                  <a:ext uri="{FF2B5EF4-FFF2-40B4-BE49-F238E27FC236}">
                    <a16:creationId xmlns:a16="http://schemas.microsoft.com/office/drawing/2014/main" id="{4B64DEC0-9B7B-4498-AEE2-BC17F56F2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6573" y="10056628"/>
                <a:ext cx="1408166" cy="339076"/>
              </a:xfrm>
              <a:custGeom>
                <a:avLst/>
                <a:gdLst>
                  <a:gd name="T0" fmla="*/ 29 w 1555"/>
                  <a:gd name="T1" fmla="*/ 356 h 377"/>
                  <a:gd name="T2" fmla="*/ 1525 w 1555"/>
                  <a:gd name="T3" fmla="*/ 356 h 377"/>
                  <a:gd name="T4" fmla="*/ 1525 w 1555"/>
                  <a:gd name="T5" fmla="*/ 356 h 377"/>
                  <a:gd name="T6" fmla="*/ 1371 w 1555"/>
                  <a:gd name="T7" fmla="*/ 195 h 377"/>
                  <a:gd name="T8" fmla="*/ 1371 w 1555"/>
                  <a:gd name="T9" fmla="*/ 195 h 377"/>
                  <a:gd name="T10" fmla="*/ 1161 w 1555"/>
                  <a:gd name="T11" fmla="*/ 76 h 377"/>
                  <a:gd name="T12" fmla="*/ 1015 w 1555"/>
                  <a:gd name="T13" fmla="*/ 19 h 377"/>
                  <a:gd name="T14" fmla="*/ 538 w 1555"/>
                  <a:gd name="T15" fmla="*/ 19 h 377"/>
                  <a:gd name="T16" fmla="*/ 392 w 1555"/>
                  <a:gd name="T17" fmla="*/ 76 h 377"/>
                  <a:gd name="T18" fmla="*/ 392 w 1555"/>
                  <a:gd name="T19" fmla="*/ 76 h 377"/>
                  <a:gd name="T20" fmla="*/ 183 w 1555"/>
                  <a:gd name="T21" fmla="*/ 195 h 377"/>
                  <a:gd name="T22" fmla="*/ 183 w 1555"/>
                  <a:gd name="T23" fmla="*/ 195 h 377"/>
                  <a:gd name="T24" fmla="*/ 29 w 1555"/>
                  <a:gd name="T25" fmla="*/ 356 h 377"/>
                  <a:gd name="T26" fmla="*/ 1544 w 1555"/>
                  <a:gd name="T27" fmla="*/ 376 h 377"/>
                  <a:gd name="T28" fmla="*/ 10 w 1555"/>
                  <a:gd name="T29" fmla="*/ 376 h 377"/>
                  <a:gd name="T30" fmla="*/ 10 w 1555"/>
                  <a:gd name="T31" fmla="*/ 376 h 377"/>
                  <a:gd name="T32" fmla="*/ 2 w 1555"/>
                  <a:gd name="T33" fmla="*/ 371 h 377"/>
                  <a:gd name="T34" fmla="*/ 2 w 1555"/>
                  <a:gd name="T35" fmla="*/ 371 h 377"/>
                  <a:gd name="T36" fmla="*/ 2 w 1555"/>
                  <a:gd name="T37" fmla="*/ 360 h 377"/>
                  <a:gd name="T38" fmla="*/ 2 w 1555"/>
                  <a:gd name="T39" fmla="*/ 360 h 377"/>
                  <a:gd name="T40" fmla="*/ 170 w 1555"/>
                  <a:gd name="T41" fmla="*/ 180 h 377"/>
                  <a:gd name="T42" fmla="*/ 170 w 1555"/>
                  <a:gd name="T43" fmla="*/ 180 h 377"/>
                  <a:gd name="T44" fmla="*/ 386 w 1555"/>
                  <a:gd name="T45" fmla="*/ 57 h 377"/>
                  <a:gd name="T46" fmla="*/ 533 w 1555"/>
                  <a:gd name="T47" fmla="*/ 1 h 377"/>
                  <a:gd name="T48" fmla="*/ 533 w 1555"/>
                  <a:gd name="T49" fmla="*/ 1 h 377"/>
                  <a:gd name="T50" fmla="*/ 536 w 1555"/>
                  <a:gd name="T51" fmla="*/ 0 h 377"/>
                  <a:gd name="T52" fmla="*/ 1017 w 1555"/>
                  <a:gd name="T53" fmla="*/ 0 h 377"/>
                  <a:gd name="T54" fmla="*/ 1017 w 1555"/>
                  <a:gd name="T55" fmla="*/ 0 h 377"/>
                  <a:gd name="T56" fmla="*/ 1021 w 1555"/>
                  <a:gd name="T57" fmla="*/ 1 h 377"/>
                  <a:gd name="T58" fmla="*/ 1168 w 1555"/>
                  <a:gd name="T59" fmla="*/ 57 h 377"/>
                  <a:gd name="T60" fmla="*/ 1168 w 1555"/>
                  <a:gd name="T61" fmla="*/ 57 h 377"/>
                  <a:gd name="T62" fmla="*/ 1383 w 1555"/>
                  <a:gd name="T63" fmla="*/ 180 h 377"/>
                  <a:gd name="T64" fmla="*/ 1383 w 1555"/>
                  <a:gd name="T65" fmla="*/ 180 h 377"/>
                  <a:gd name="T66" fmla="*/ 1551 w 1555"/>
                  <a:gd name="T67" fmla="*/ 360 h 377"/>
                  <a:gd name="T68" fmla="*/ 1551 w 1555"/>
                  <a:gd name="T69" fmla="*/ 360 h 377"/>
                  <a:gd name="T70" fmla="*/ 1552 w 1555"/>
                  <a:gd name="T71" fmla="*/ 371 h 377"/>
                  <a:gd name="T72" fmla="*/ 1552 w 1555"/>
                  <a:gd name="T73" fmla="*/ 371 h 377"/>
                  <a:gd name="T74" fmla="*/ 1544 w 1555"/>
                  <a:gd name="T75" fmla="*/ 376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55" h="377">
                    <a:moveTo>
                      <a:pt x="29" y="356"/>
                    </a:moveTo>
                    <a:lnTo>
                      <a:pt x="1525" y="356"/>
                    </a:lnTo>
                    <a:lnTo>
                      <a:pt x="1525" y="356"/>
                    </a:lnTo>
                    <a:cubicBezTo>
                      <a:pt x="1481" y="296"/>
                      <a:pt x="1430" y="242"/>
                      <a:pt x="1371" y="195"/>
                    </a:cubicBezTo>
                    <a:lnTo>
                      <a:pt x="1371" y="195"/>
                    </a:lnTo>
                    <a:cubicBezTo>
                      <a:pt x="1307" y="145"/>
                      <a:pt x="1237" y="105"/>
                      <a:pt x="1161" y="76"/>
                    </a:cubicBezTo>
                    <a:lnTo>
                      <a:pt x="1015" y="19"/>
                    </a:lnTo>
                    <a:lnTo>
                      <a:pt x="538" y="19"/>
                    </a:lnTo>
                    <a:lnTo>
                      <a:pt x="392" y="76"/>
                    </a:lnTo>
                    <a:lnTo>
                      <a:pt x="392" y="76"/>
                    </a:lnTo>
                    <a:cubicBezTo>
                      <a:pt x="317" y="105"/>
                      <a:pt x="246" y="145"/>
                      <a:pt x="183" y="195"/>
                    </a:cubicBezTo>
                    <a:lnTo>
                      <a:pt x="183" y="195"/>
                    </a:lnTo>
                    <a:cubicBezTo>
                      <a:pt x="124" y="242"/>
                      <a:pt x="73" y="296"/>
                      <a:pt x="29" y="356"/>
                    </a:cubicBezTo>
                    <a:close/>
                    <a:moveTo>
                      <a:pt x="1544" y="376"/>
                    </a:moveTo>
                    <a:lnTo>
                      <a:pt x="10" y="376"/>
                    </a:lnTo>
                    <a:lnTo>
                      <a:pt x="10" y="376"/>
                    </a:lnTo>
                    <a:cubicBezTo>
                      <a:pt x="7" y="376"/>
                      <a:pt x="4" y="374"/>
                      <a:pt x="2" y="371"/>
                    </a:cubicBezTo>
                    <a:lnTo>
                      <a:pt x="2" y="371"/>
                    </a:lnTo>
                    <a:cubicBezTo>
                      <a:pt x="0" y="368"/>
                      <a:pt x="0" y="364"/>
                      <a:pt x="2" y="360"/>
                    </a:cubicBezTo>
                    <a:lnTo>
                      <a:pt x="2" y="360"/>
                    </a:lnTo>
                    <a:cubicBezTo>
                      <a:pt x="49" y="292"/>
                      <a:pt x="106" y="231"/>
                      <a:pt x="170" y="180"/>
                    </a:cubicBezTo>
                    <a:lnTo>
                      <a:pt x="170" y="180"/>
                    </a:lnTo>
                    <a:cubicBezTo>
                      <a:pt x="236" y="128"/>
                      <a:pt x="308" y="87"/>
                      <a:pt x="386" y="57"/>
                    </a:cubicBezTo>
                    <a:lnTo>
                      <a:pt x="533" y="1"/>
                    </a:lnTo>
                    <a:lnTo>
                      <a:pt x="533" y="1"/>
                    </a:lnTo>
                    <a:cubicBezTo>
                      <a:pt x="534" y="0"/>
                      <a:pt x="536" y="0"/>
                      <a:pt x="536" y="0"/>
                    </a:cubicBezTo>
                    <a:lnTo>
                      <a:pt x="1017" y="0"/>
                    </a:lnTo>
                    <a:lnTo>
                      <a:pt x="1017" y="0"/>
                    </a:lnTo>
                    <a:cubicBezTo>
                      <a:pt x="1018" y="0"/>
                      <a:pt x="1019" y="0"/>
                      <a:pt x="1021" y="1"/>
                    </a:cubicBezTo>
                    <a:lnTo>
                      <a:pt x="1168" y="57"/>
                    </a:lnTo>
                    <a:lnTo>
                      <a:pt x="1168" y="57"/>
                    </a:lnTo>
                    <a:cubicBezTo>
                      <a:pt x="1246" y="87"/>
                      <a:pt x="1318" y="128"/>
                      <a:pt x="1383" y="180"/>
                    </a:cubicBezTo>
                    <a:lnTo>
                      <a:pt x="1383" y="180"/>
                    </a:lnTo>
                    <a:cubicBezTo>
                      <a:pt x="1449" y="231"/>
                      <a:pt x="1505" y="292"/>
                      <a:pt x="1551" y="360"/>
                    </a:cubicBezTo>
                    <a:lnTo>
                      <a:pt x="1551" y="360"/>
                    </a:lnTo>
                    <a:cubicBezTo>
                      <a:pt x="1554" y="364"/>
                      <a:pt x="1554" y="368"/>
                      <a:pt x="1552" y="371"/>
                    </a:cubicBezTo>
                    <a:lnTo>
                      <a:pt x="1552" y="371"/>
                    </a:lnTo>
                    <a:cubicBezTo>
                      <a:pt x="1551" y="374"/>
                      <a:pt x="1547" y="376"/>
                      <a:pt x="1544" y="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90">
                <a:extLst>
                  <a:ext uri="{FF2B5EF4-FFF2-40B4-BE49-F238E27FC236}">
                    <a16:creationId xmlns:a16="http://schemas.microsoft.com/office/drawing/2014/main" id="{488D7A76-05B3-4958-A675-5A4E54FE9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7764" y="5201840"/>
                <a:ext cx="734002" cy="19947"/>
              </a:xfrm>
              <a:custGeom>
                <a:avLst/>
                <a:gdLst>
                  <a:gd name="T0" fmla="*/ 802 w 813"/>
                  <a:gd name="T1" fmla="*/ 20 h 21"/>
                  <a:gd name="T2" fmla="*/ 10 w 813"/>
                  <a:gd name="T3" fmla="*/ 20 h 21"/>
                  <a:gd name="T4" fmla="*/ 10 w 813"/>
                  <a:gd name="T5" fmla="*/ 20 h 21"/>
                  <a:gd name="T6" fmla="*/ 0 w 813"/>
                  <a:gd name="T7" fmla="*/ 10 h 21"/>
                  <a:gd name="T8" fmla="*/ 0 w 813"/>
                  <a:gd name="T9" fmla="*/ 10 h 21"/>
                  <a:gd name="T10" fmla="*/ 10 w 813"/>
                  <a:gd name="T11" fmla="*/ 0 h 21"/>
                  <a:gd name="T12" fmla="*/ 802 w 813"/>
                  <a:gd name="T13" fmla="*/ 0 h 21"/>
                  <a:gd name="T14" fmla="*/ 802 w 813"/>
                  <a:gd name="T15" fmla="*/ 0 h 21"/>
                  <a:gd name="T16" fmla="*/ 812 w 813"/>
                  <a:gd name="T17" fmla="*/ 10 h 21"/>
                  <a:gd name="T18" fmla="*/ 812 w 813"/>
                  <a:gd name="T19" fmla="*/ 10 h 21"/>
                  <a:gd name="T20" fmla="*/ 802 w 813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3" h="21">
                    <a:moveTo>
                      <a:pt x="802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802" y="0"/>
                    </a:lnTo>
                    <a:lnTo>
                      <a:pt x="802" y="0"/>
                    </a:lnTo>
                    <a:cubicBezTo>
                      <a:pt x="807" y="0"/>
                      <a:pt x="812" y="5"/>
                      <a:pt x="812" y="10"/>
                    </a:cubicBezTo>
                    <a:lnTo>
                      <a:pt x="812" y="10"/>
                    </a:lnTo>
                    <a:cubicBezTo>
                      <a:pt x="812" y="15"/>
                      <a:pt x="807" y="20"/>
                      <a:pt x="802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5" name="Group 394">
              <a:extLst>
                <a:ext uri="{FF2B5EF4-FFF2-40B4-BE49-F238E27FC236}">
                  <a16:creationId xmlns:a16="http://schemas.microsoft.com/office/drawing/2014/main" id="{08824456-B2B5-4E01-A7C5-56049577185F}"/>
                </a:ext>
              </a:extLst>
            </p:cNvPr>
            <p:cNvGrpSpPr/>
            <p:nvPr/>
          </p:nvGrpSpPr>
          <p:grpSpPr>
            <a:xfrm>
              <a:off x="16311604" y="6219073"/>
              <a:ext cx="5185886" cy="5070199"/>
              <a:chOff x="16311604" y="6219073"/>
              <a:chExt cx="5185886" cy="5070199"/>
            </a:xfrm>
          </p:grpSpPr>
          <p:sp>
            <p:nvSpPr>
              <p:cNvPr id="444" name="Freeform 135">
                <a:extLst>
                  <a:ext uri="{FF2B5EF4-FFF2-40B4-BE49-F238E27FC236}">
                    <a16:creationId xmlns:a16="http://schemas.microsoft.com/office/drawing/2014/main" id="{914EE109-4E20-4BCC-84D7-D4AE46305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83" y="7020889"/>
                <a:ext cx="969360" cy="702089"/>
              </a:xfrm>
              <a:custGeom>
                <a:avLst/>
                <a:gdLst>
                  <a:gd name="T0" fmla="*/ 1070 w 1071"/>
                  <a:gd name="T1" fmla="*/ 583 h 775"/>
                  <a:gd name="T2" fmla="*/ 940 w 1071"/>
                  <a:gd name="T3" fmla="*/ 392 h 775"/>
                  <a:gd name="T4" fmla="*/ 940 w 1071"/>
                  <a:gd name="T5" fmla="*/ 392 h 775"/>
                  <a:gd name="T6" fmla="*/ 758 w 1071"/>
                  <a:gd name="T7" fmla="*/ 100 h 775"/>
                  <a:gd name="T8" fmla="*/ 758 w 1071"/>
                  <a:gd name="T9" fmla="*/ 100 h 775"/>
                  <a:gd name="T10" fmla="*/ 425 w 1071"/>
                  <a:gd name="T11" fmla="*/ 2 h 775"/>
                  <a:gd name="T12" fmla="*/ 425 w 1071"/>
                  <a:gd name="T13" fmla="*/ 2 h 775"/>
                  <a:gd name="T14" fmla="*/ 510 w 1071"/>
                  <a:gd name="T15" fmla="*/ 157 h 775"/>
                  <a:gd name="T16" fmla="*/ 576 w 1071"/>
                  <a:gd name="T17" fmla="*/ 214 h 775"/>
                  <a:gd name="T18" fmla="*/ 421 w 1071"/>
                  <a:gd name="T19" fmla="*/ 298 h 775"/>
                  <a:gd name="T20" fmla="*/ 421 w 1071"/>
                  <a:gd name="T21" fmla="*/ 298 h 775"/>
                  <a:gd name="T22" fmla="*/ 178 w 1071"/>
                  <a:gd name="T23" fmla="*/ 290 h 775"/>
                  <a:gd name="T24" fmla="*/ 178 w 1071"/>
                  <a:gd name="T25" fmla="*/ 290 h 775"/>
                  <a:gd name="T26" fmla="*/ 110 w 1071"/>
                  <a:gd name="T27" fmla="*/ 371 h 775"/>
                  <a:gd name="T28" fmla="*/ 110 w 1071"/>
                  <a:gd name="T29" fmla="*/ 371 h 775"/>
                  <a:gd name="T30" fmla="*/ 7 w 1071"/>
                  <a:gd name="T31" fmla="*/ 429 h 775"/>
                  <a:gd name="T32" fmla="*/ 7 w 1071"/>
                  <a:gd name="T33" fmla="*/ 429 h 775"/>
                  <a:gd name="T34" fmla="*/ 211 w 1071"/>
                  <a:gd name="T35" fmla="*/ 564 h 775"/>
                  <a:gd name="T36" fmla="*/ 211 w 1071"/>
                  <a:gd name="T37" fmla="*/ 564 h 775"/>
                  <a:gd name="T38" fmla="*/ 537 w 1071"/>
                  <a:gd name="T39" fmla="*/ 580 h 775"/>
                  <a:gd name="T40" fmla="*/ 537 w 1071"/>
                  <a:gd name="T41" fmla="*/ 580 h 775"/>
                  <a:gd name="T42" fmla="*/ 610 w 1071"/>
                  <a:gd name="T43" fmla="*/ 563 h 775"/>
                  <a:gd name="T44" fmla="*/ 754 w 1071"/>
                  <a:gd name="T45" fmla="*/ 774 h 775"/>
                  <a:gd name="T46" fmla="*/ 1070 w 1071"/>
                  <a:gd name="T47" fmla="*/ 583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1" h="775">
                    <a:moveTo>
                      <a:pt x="1070" y="583"/>
                    </a:moveTo>
                    <a:lnTo>
                      <a:pt x="940" y="392"/>
                    </a:lnTo>
                    <a:lnTo>
                      <a:pt x="940" y="392"/>
                    </a:lnTo>
                    <a:cubicBezTo>
                      <a:pt x="940" y="392"/>
                      <a:pt x="917" y="162"/>
                      <a:pt x="758" y="100"/>
                    </a:cubicBezTo>
                    <a:lnTo>
                      <a:pt x="758" y="100"/>
                    </a:lnTo>
                    <a:cubicBezTo>
                      <a:pt x="585" y="33"/>
                      <a:pt x="475" y="6"/>
                      <a:pt x="425" y="2"/>
                    </a:cubicBezTo>
                    <a:lnTo>
                      <a:pt x="425" y="2"/>
                    </a:lnTo>
                    <a:cubicBezTo>
                      <a:pt x="398" y="0"/>
                      <a:pt x="345" y="112"/>
                      <a:pt x="510" y="157"/>
                    </a:cubicBezTo>
                    <a:lnTo>
                      <a:pt x="576" y="214"/>
                    </a:lnTo>
                    <a:lnTo>
                      <a:pt x="421" y="298"/>
                    </a:lnTo>
                    <a:lnTo>
                      <a:pt x="421" y="298"/>
                    </a:lnTo>
                    <a:cubicBezTo>
                      <a:pt x="421" y="298"/>
                      <a:pt x="223" y="285"/>
                      <a:pt x="178" y="290"/>
                    </a:cubicBezTo>
                    <a:lnTo>
                      <a:pt x="178" y="290"/>
                    </a:lnTo>
                    <a:cubicBezTo>
                      <a:pt x="85" y="301"/>
                      <a:pt x="110" y="371"/>
                      <a:pt x="110" y="371"/>
                    </a:cubicBezTo>
                    <a:lnTo>
                      <a:pt x="110" y="371"/>
                    </a:lnTo>
                    <a:cubicBezTo>
                      <a:pt x="110" y="371"/>
                      <a:pt x="12" y="381"/>
                      <a:pt x="7" y="429"/>
                    </a:cubicBezTo>
                    <a:lnTo>
                      <a:pt x="7" y="429"/>
                    </a:lnTo>
                    <a:cubicBezTo>
                      <a:pt x="0" y="488"/>
                      <a:pt x="104" y="531"/>
                      <a:pt x="211" y="564"/>
                    </a:cubicBezTo>
                    <a:lnTo>
                      <a:pt x="211" y="564"/>
                    </a:lnTo>
                    <a:cubicBezTo>
                      <a:pt x="318" y="599"/>
                      <a:pt x="408" y="610"/>
                      <a:pt x="537" y="580"/>
                    </a:cubicBezTo>
                    <a:lnTo>
                      <a:pt x="537" y="580"/>
                    </a:lnTo>
                    <a:cubicBezTo>
                      <a:pt x="585" y="570"/>
                      <a:pt x="610" y="563"/>
                      <a:pt x="610" y="563"/>
                    </a:cubicBezTo>
                    <a:lnTo>
                      <a:pt x="754" y="774"/>
                    </a:lnTo>
                    <a:lnTo>
                      <a:pt x="1070" y="5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36">
                <a:extLst>
                  <a:ext uri="{FF2B5EF4-FFF2-40B4-BE49-F238E27FC236}">
                    <a16:creationId xmlns:a16="http://schemas.microsoft.com/office/drawing/2014/main" id="{12EEFAA6-8153-4255-A5BB-2E6B38C97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1604" y="7012911"/>
                <a:ext cx="989307" cy="718046"/>
              </a:xfrm>
              <a:custGeom>
                <a:avLst/>
                <a:gdLst>
                  <a:gd name="T0" fmla="*/ 620 w 1092"/>
                  <a:gd name="T1" fmla="*/ 562 h 793"/>
                  <a:gd name="T2" fmla="*/ 767 w 1092"/>
                  <a:gd name="T3" fmla="*/ 770 h 793"/>
                  <a:gd name="T4" fmla="*/ 942 w 1092"/>
                  <a:gd name="T5" fmla="*/ 407 h 793"/>
                  <a:gd name="T6" fmla="*/ 940 w 1092"/>
                  <a:gd name="T7" fmla="*/ 402 h 793"/>
                  <a:gd name="T8" fmla="*/ 764 w 1092"/>
                  <a:gd name="T9" fmla="*/ 119 h 793"/>
                  <a:gd name="T10" fmla="*/ 434 w 1092"/>
                  <a:gd name="T11" fmla="*/ 21 h 793"/>
                  <a:gd name="T12" fmla="*/ 415 w 1092"/>
                  <a:gd name="T13" fmla="*/ 56 h 793"/>
                  <a:gd name="T14" fmla="*/ 522 w 1092"/>
                  <a:gd name="T15" fmla="*/ 156 h 793"/>
                  <a:gd name="T16" fmla="*/ 525 w 1092"/>
                  <a:gd name="T17" fmla="*/ 159 h 793"/>
                  <a:gd name="T18" fmla="*/ 592 w 1092"/>
                  <a:gd name="T19" fmla="*/ 215 h 793"/>
                  <a:gd name="T20" fmla="*/ 595 w 1092"/>
                  <a:gd name="T21" fmla="*/ 224 h 793"/>
                  <a:gd name="T22" fmla="*/ 435 w 1092"/>
                  <a:gd name="T23" fmla="*/ 316 h 793"/>
                  <a:gd name="T24" fmla="*/ 430 w 1092"/>
                  <a:gd name="T25" fmla="*/ 316 h 793"/>
                  <a:gd name="T26" fmla="*/ 190 w 1092"/>
                  <a:gd name="T27" fmla="*/ 309 h 793"/>
                  <a:gd name="T28" fmla="*/ 133 w 1092"/>
                  <a:gd name="T29" fmla="*/ 336 h 793"/>
                  <a:gd name="T30" fmla="*/ 130 w 1092"/>
                  <a:gd name="T31" fmla="*/ 376 h 793"/>
                  <a:gd name="T32" fmla="*/ 129 w 1092"/>
                  <a:gd name="T33" fmla="*/ 385 h 793"/>
                  <a:gd name="T34" fmla="*/ 121 w 1092"/>
                  <a:gd name="T35" fmla="*/ 390 h 793"/>
                  <a:gd name="T36" fmla="*/ 27 w 1092"/>
                  <a:gd name="T37" fmla="*/ 439 h 793"/>
                  <a:gd name="T38" fmla="*/ 225 w 1092"/>
                  <a:gd name="T39" fmla="*/ 564 h 793"/>
                  <a:gd name="T40" fmla="*/ 546 w 1092"/>
                  <a:gd name="T41" fmla="*/ 580 h 793"/>
                  <a:gd name="T42" fmla="*/ 616 w 1092"/>
                  <a:gd name="T43" fmla="*/ 562 h 793"/>
                  <a:gd name="T44" fmla="*/ 620 w 1092"/>
                  <a:gd name="T45" fmla="*/ 562 h 793"/>
                  <a:gd name="T46" fmla="*/ 764 w 1092"/>
                  <a:gd name="T47" fmla="*/ 792 h 793"/>
                  <a:gd name="T48" fmla="*/ 616 w 1092"/>
                  <a:gd name="T49" fmla="*/ 583 h 793"/>
                  <a:gd name="T50" fmla="*/ 550 w 1092"/>
                  <a:gd name="T51" fmla="*/ 599 h 793"/>
                  <a:gd name="T52" fmla="*/ 219 w 1092"/>
                  <a:gd name="T53" fmla="*/ 583 h 793"/>
                  <a:gd name="T54" fmla="*/ 8 w 1092"/>
                  <a:gd name="T55" fmla="*/ 437 h 793"/>
                  <a:gd name="T56" fmla="*/ 109 w 1092"/>
                  <a:gd name="T57" fmla="*/ 371 h 793"/>
                  <a:gd name="T58" fmla="*/ 116 w 1092"/>
                  <a:gd name="T59" fmla="*/ 327 h 793"/>
                  <a:gd name="T60" fmla="*/ 187 w 1092"/>
                  <a:gd name="T61" fmla="*/ 289 h 793"/>
                  <a:gd name="T62" fmla="*/ 429 w 1092"/>
                  <a:gd name="T63" fmla="*/ 297 h 793"/>
                  <a:gd name="T64" fmla="*/ 515 w 1092"/>
                  <a:gd name="T65" fmla="*/ 175 h 793"/>
                  <a:gd name="T66" fmla="*/ 397 w 1092"/>
                  <a:gd name="T67" fmla="*/ 48 h 793"/>
                  <a:gd name="T68" fmla="*/ 435 w 1092"/>
                  <a:gd name="T69" fmla="*/ 2 h 793"/>
                  <a:gd name="T70" fmla="*/ 772 w 1092"/>
                  <a:gd name="T71" fmla="*/ 100 h 793"/>
                  <a:gd name="T72" fmla="*/ 959 w 1092"/>
                  <a:gd name="T73" fmla="*/ 397 h 793"/>
                  <a:gd name="T74" fmla="*/ 1088 w 1092"/>
                  <a:gd name="T75" fmla="*/ 586 h 793"/>
                  <a:gd name="T76" fmla="*/ 1090 w 1092"/>
                  <a:gd name="T77" fmla="*/ 594 h 793"/>
                  <a:gd name="T78" fmla="*/ 769 w 1092"/>
                  <a:gd name="T79" fmla="*/ 791 h 793"/>
                  <a:gd name="T80" fmla="*/ 764 w 1092"/>
                  <a:gd name="T81" fmla="*/ 792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92" h="793">
                    <a:moveTo>
                      <a:pt x="620" y="562"/>
                    </a:moveTo>
                    <a:lnTo>
                      <a:pt x="620" y="562"/>
                    </a:lnTo>
                    <a:cubicBezTo>
                      <a:pt x="622" y="562"/>
                      <a:pt x="626" y="564"/>
                      <a:pt x="627" y="567"/>
                    </a:cubicBezTo>
                    <a:lnTo>
                      <a:pt x="767" y="770"/>
                    </a:lnTo>
                    <a:lnTo>
                      <a:pt x="1066" y="589"/>
                    </a:lnTo>
                    <a:lnTo>
                      <a:pt x="942" y="407"/>
                    </a:lnTo>
                    <a:lnTo>
                      <a:pt x="942" y="407"/>
                    </a:lnTo>
                    <a:cubicBezTo>
                      <a:pt x="941" y="405"/>
                      <a:pt x="940" y="403"/>
                      <a:pt x="940" y="402"/>
                    </a:cubicBezTo>
                    <a:lnTo>
                      <a:pt x="940" y="402"/>
                    </a:lnTo>
                    <a:cubicBezTo>
                      <a:pt x="940" y="400"/>
                      <a:pt x="916" y="178"/>
                      <a:pt x="764" y="119"/>
                    </a:cubicBezTo>
                    <a:lnTo>
                      <a:pt x="764" y="119"/>
                    </a:lnTo>
                    <a:cubicBezTo>
                      <a:pt x="551" y="35"/>
                      <a:pt x="457" y="22"/>
                      <a:pt x="434" y="21"/>
                    </a:cubicBezTo>
                    <a:lnTo>
                      <a:pt x="434" y="21"/>
                    </a:lnTo>
                    <a:cubicBezTo>
                      <a:pt x="429" y="21"/>
                      <a:pt x="417" y="34"/>
                      <a:pt x="415" y="56"/>
                    </a:cubicBezTo>
                    <a:lnTo>
                      <a:pt x="415" y="56"/>
                    </a:lnTo>
                    <a:cubicBezTo>
                      <a:pt x="413" y="77"/>
                      <a:pt x="420" y="129"/>
                      <a:pt x="522" y="156"/>
                    </a:cubicBezTo>
                    <a:lnTo>
                      <a:pt x="522" y="156"/>
                    </a:lnTo>
                    <a:cubicBezTo>
                      <a:pt x="523" y="157"/>
                      <a:pt x="525" y="158"/>
                      <a:pt x="525" y="159"/>
                    </a:cubicBezTo>
                    <a:lnTo>
                      <a:pt x="592" y="215"/>
                    </a:lnTo>
                    <a:lnTo>
                      <a:pt x="592" y="215"/>
                    </a:lnTo>
                    <a:cubicBezTo>
                      <a:pt x="595" y="217"/>
                      <a:pt x="596" y="221"/>
                      <a:pt x="595" y="224"/>
                    </a:cubicBezTo>
                    <a:lnTo>
                      <a:pt x="595" y="224"/>
                    </a:lnTo>
                    <a:cubicBezTo>
                      <a:pt x="595" y="227"/>
                      <a:pt x="594" y="230"/>
                      <a:pt x="590" y="231"/>
                    </a:cubicBezTo>
                    <a:lnTo>
                      <a:pt x="435" y="316"/>
                    </a:lnTo>
                    <a:lnTo>
                      <a:pt x="435" y="316"/>
                    </a:lnTo>
                    <a:cubicBezTo>
                      <a:pt x="434" y="316"/>
                      <a:pt x="432" y="316"/>
                      <a:pt x="430" y="316"/>
                    </a:cubicBezTo>
                    <a:lnTo>
                      <a:pt x="430" y="316"/>
                    </a:lnTo>
                    <a:cubicBezTo>
                      <a:pt x="428" y="316"/>
                      <a:pt x="233" y="303"/>
                      <a:pt x="190" y="309"/>
                    </a:cubicBezTo>
                    <a:lnTo>
                      <a:pt x="190" y="309"/>
                    </a:lnTo>
                    <a:cubicBezTo>
                      <a:pt x="161" y="312"/>
                      <a:pt x="141" y="322"/>
                      <a:pt x="133" y="336"/>
                    </a:cubicBezTo>
                    <a:lnTo>
                      <a:pt x="133" y="336"/>
                    </a:lnTo>
                    <a:cubicBezTo>
                      <a:pt x="122" y="354"/>
                      <a:pt x="130" y="376"/>
                      <a:pt x="130" y="376"/>
                    </a:cubicBezTo>
                    <a:lnTo>
                      <a:pt x="130" y="376"/>
                    </a:lnTo>
                    <a:cubicBezTo>
                      <a:pt x="131" y="379"/>
                      <a:pt x="131" y="382"/>
                      <a:pt x="129" y="385"/>
                    </a:cubicBezTo>
                    <a:lnTo>
                      <a:pt x="129" y="385"/>
                    </a:lnTo>
                    <a:cubicBezTo>
                      <a:pt x="127" y="387"/>
                      <a:pt x="125" y="389"/>
                      <a:pt x="121" y="390"/>
                    </a:cubicBezTo>
                    <a:lnTo>
                      <a:pt x="121" y="390"/>
                    </a:lnTo>
                    <a:cubicBezTo>
                      <a:pt x="97" y="392"/>
                      <a:pt x="30" y="407"/>
                      <a:pt x="27" y="439"/>
                    </a:cubicBezTo>
                    <a:lnTo>
                      <a:pt x="27" y="439"/>
                    </a:lnTo>
                    <a:cubicBezTo>
                      <a:pt x="21" y="493"/>
                      <a:pt x="137" y="536"/>
                      <a:pt x="225" y="564"/>
                    </a:cubicBezTo>
                    <a:lnTo>
                      <a:pt x="225" y="564"/>
                    </a:lnTo>
                    <a:cubicBezTo>
                      <a:pt x="324" y="596"/>
                      <a:pt x="413" y="610"/>
                      <a:pt x="546" y="580"/>
                    </a:cubicBezTo>
                    <a:lnTo>
                      <a:pt x="546" y="580"/>
                    </a:lnTo>
                    <a:cubicBezTo>
                      <a:pt x="593" y="570"/>
                      <a:pt x="616" y="562"/>
                      <a:pt x="616" y="562"/>
                    </a:cubicBezTo>
                    <a:lnTo>
                      <a:pt x="616" y="562"/>
                    </a:lnTo>
                    <a:cubicBezTo>
                      <a:pt x="617" y="562"/>
                      <a:pt x="619" y="562"/>
                      <a:pt x="620" y="562"/>
                    </a:cubicBezTo>
                    <a:close/>
                    <a:moveTo>
                      <a:pt x="764" y="792"/>
                    </a:moveTo>
                    <a:lnTo>
                      <a:pt x="764" y="792"/>
                    </a:lnTo>
                    <a:cubicBezTo>
                      <a:pt x="760" y="792"/>
                      <a:pt x="758" y="791"/>
                      <a:pt x="756" y="788"/>
                    </a:cubicBezTo>
                    <a:lnTo>
                      <a:pt x="616" y="583"/>
                    </a:lnTo>
                    <a:lnTo>
                      <a:pt x="616" y="583"/>
                    </a:lnTo>
                    <a:cubicBezTo>
                      <a:pt x="605" y="586"/>
                      <a:pt x="583" y="592"/>
                      <a:pt x="550" y="599"/>
                    </a:cubicBezTo>
                    <a:lnTo>
                      <a:pt x="550" y="599"/>
                    </a:lnTo>
                    <a:cubicBezTo>
                      <a:pt x="412" y="630"/>
                      <a:pt x="321" y="616"/>
                      <a:pt x="219" y="583"/>
                    </a:cubicBezTo>
                    <a:lnTo>
                      <a:pt x="219" y="583"/>
                    </a:lnTo>
                    <a:cubicBezTo>
                      <a:pt x="110" y="548"/>
                      <a:pt x="0" y="503"/>
                      <a:pt x="8" y="437"/>
                    </a:cubicBezTo>
                    <a:lnTo>
                      <a:pt x="8" y="437"/>
                    </a:lnTo>
                    <a:cubicBezTo>
                      <a:pt x="13" y="392"/>
                      <a:pt x="80" y="376"/>
                      <a:pt x="109" y="371"/>
                    </a:cubicBezTo>
                    <a:lnTo>
                      <a:pt x="109" y="371"/>
                    </a:lnTo>
                    <a:cubicBezTo>
                      <a:pt x="107" y="360"/>
                      <a:pt x="106" y="343"/>
                      <a:pt x="116" y="327"/>
                    </a:cubicBezTo>
                    <a:lnTo>
                      <a:pt x="116" y="327"/>
                    </a:lnTo>
                    <a:cubicBezTo>
                      <a:pt x="128" y="306"/>
                      <a:pt x="152" y="294"/>
                      <a:pt x="187" y="289"/>
                    </a:cubicBezTo>
                    <a:lnTo>
                      <a:pt x="187" y="289"/>
                    </a:lnTo>
                    <a:cubicBezTo>
                      <a:pt x="230" y="285"/>
                      <a:pt x="403" y="295"/>
                      <a:pt x="429" y="297"/>
                    </a:cubicBezTo>
                    <a:lnTo>
                      <a:pt x="568" y="221"/>
                    </a:lnTo>
                    <a:lnTo>
                      <a:pt x="515" y="175"/>
                    </a:lnTo>
                    <a:lnTo>
                      <a:pt x="515" y="175"/>
                    </a:lnTo>
                    <a:cubicBezTo>
                      <a:pt x="391" y="140"/>
                      <a:pt x="392" y="69"/>
                      <a:pt x="397" y="48"/>
                    </a:cubicBezTo>
                    <a:lnTo>
                      <a:pt x="397" y="48"/>
                    </a:lnTo>
                    <a:cubicBezTo>
                      <a:pt x="401" y="21"/>
                      <a:pt x="419" y="0"/>
                      <a:pt x="435" y="2"/>
                    </a:cubicBezTo>
                    <a:lnTo>
                      <a:pt x="435" y="2"/>
                    </a:lnTo>
                    <a:cubicBezTo>
                      <a:pt x="500" y="7"/>
                      <a:pt x="626" y="44"/>
                      <a:pt x="772" y="100"/>
                    </a:cubicBezTo>
                    <a:lnTo>
                      <a:pt x="772" y="100"/>
                    </a:lnTo>
                    <a:cubicBezTo>
                      <a:pt x="927" y="161"/>
                      <a:pt x="956" y="371"/>
                      <a:pt x="959" y="397"/>
                    </a:cubicBezTo>
                    <a:lnTo>
                      <a:pt x="1088" y="586"/>
                    </a:lnTo>
                    <a:lnTo>
                      <a:pt x="1088" y="586"/>
                    </a:lnTo>
                    <a:cubicBezTo>
                      <a:pt x="1090" y="589"/>
                      <a:pt x="1091" y="591"/>
                      <a:pt x="1090" y="594"/>
                    </a:cubicBezTo>
                    <a:lnTo>
                      <a:pt x="1090" y="594"/>
                    </a:lnTo>
                    <a:cubicBezTo>
                      <a:pt x="1089" y="596"/>
                      <a:pt x="1088" y="598"/>
                      <a:pt x="1086" y="599"/>
                    </a:cubicBezTo>
                    <a:lnTo>
                      <a:pt x="769" y="791"/>
                    </a:lnTo>
                    <a:lnTo>
                      <a:pt x="769" y="791"/>
                    </a:lnTo>
                    <a:cubicBezTo>
                      <a:pt x="767" y="792"/>
                      <a:pt x="766" y="792"/>
                      <a:pt x="764" y="7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37">
                <a:extLst>
                  <a:ext uri="{FF2B5EF4-FFF2-40B4-BE49-F238E27FC236}">
                    <a16:creationId xmlns:a16="http://schemas.microsoft.com/office/drawing/2014/main" id="{E873FA2D-4163-41F2-A1D3-F0B1B6B30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4128" y="7479642"/>
                <a:ext cx="2329659" cy="3801651"/>
              </a:xfrm>
              <a:custGeom>
                <a:avLst/>
                <a:gdLst>
                  <a:gd name="T0" fmla="*/ 2233 w 2575"/>
                  <a:gd name="T1" fmla="*/ 142 h 4202"/>
                  <a:gd name="T2" fmla="*/ 2233 w 2575"/>
                  <a:gd name="T3" fmla="*/ 142 h 4202"/>
                  <a:gd name="T4" fmla="*/ 2233 w 2575"/>
                  <a:gd name="T5" fmla="*/ 142 h 4202"/>
                  <a:gd name="T6" fmla="*/ 2073 w 2575"/>
                  <a:gd name="T7" fmla="*/ 184 h 4202"/>
                  <a:gd name="T8" fmla="*/ 2073 w 2575"/>
                  <a:gd name="T9" fmla="*/ 184 h 4202"/>
                  <a:gd name="T10" fmla="*/ 1899 w 2575"/>
                  <a:gd name="T11" fmla="*/ 281 h 4202"/>
                  <a:gd name="T12" fmla="*/ 1079 w 2575"/>
                  <a:gd name="T13" fmla="*/ 883 h 4202"/>
                  <a:gd name="T14" fmla="*/ 503 w 2575"/>
                  <a:gd name="T15" fmla="*/ 0 h 4202"/>
                  <a:gd name="T16" fmla="*/ 0 w 2575"/>
                  <a:gd name="T17" fmla="*/ 308 h 4202"/>
                  <a:gd name="T18" fmla="*/ 0 w 2575"/>
                  <a:gd name="T19" fmla="*/ 308 h 4202"/>
                  <a:gd name="T20" fmla="*/ 694 w 2575"/>
                  <a:gd name="T21" fmla="*/ 1438 h 4202"/>
                  <a:gd name="T22" fmla="*/ 694 w 2575"/>
                  <a:gd name="T23" fmla="*/ 1438 h 4202"/>
                  <a:gd name="T24" fmla="*/ 1738 w 2575"/>
                  <a:gd name="T25" fmla="*/ 1347 h 4202"/>
                  <a:gd name="T26" fmla="*/ 1738 w 2575"/>
                  <a:gd name="T27" fmla="*/ 1347 h 4202"/>
                  <a:gd name="T28" fmla="*/ 2184 w 2575"/>
                  <a:gd name="T29" fmla="*/ 4201 h 4202"/>
                  <a:gd name="T30" fmla="*/ 2574 w 2575"/>
                  <a:gd name="T31" fmla="*/ 4201 h 4202"/>
                  <a:gd name="T32" fmla="*/ 2233 w 2575"/>
                  <a:gd name="T33" fmla="*/ 142 h 4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75" h="4202">
                    <a:moveTo>
                      <a:pt x="2233" y="142"/>
                    </a:moveTo>
                    <a:lnTo>
                      <a:pt x="2233" y="142"/>
                    </a:lnTo>
                    <a:lnTo>
                      <a:pt x="2233" y="142"/>
                    </a:lnTo>
                    <a:cubicBezTo>
                      <a:pt x="2178" y="150"/>
                      <a:pt x="2124" y="164"/>
                      <a:pt x="2073" y="184"/>
                    </a:cubicBezTo>
                    <a:lnTo>
                      <a:pt x="2073" y="184"/>
                    </a:lnTo>
                    <a:cubicBezTo>
                      <a:pt x="2011" y="208"/>
                      <a:pt x="1953" y="240"/>
                      <a:pt x="1899" y="281"/>
                    </a:cubicBezTo>
                    <a:lnTo>
                      <a:pt x="1079" y="883"/>
                    </a:lnTo>
                    <a:lnTo>
                      <a:pt x="503" y="0"/>
                    </a:lnTo>
                    <a:lnTo>
                      <a:pt x="0" y="308"/>
                    </a:lnTo>
                    <a:lnTo>
                      <a:pt x="0" y="308"/>
                    </a:lnTo>
                    <a:cubicBezTo>
                      <a:pt x="0" y="308"/>
                      <a:pt x="473" y="1170"/>
                      <a:pt x="694" y="1438"/>
                    </a:cubicBezTo>
                    <a:lnTo>
                      <a:pt x="694" y="1438"/>
                    </a:lnTo>
                    <a:cubicBezTo>
                      <a:pt x="921" y="1715"/>
                      <a:pt x="1242" y="1648"/>
                      <a:pt x="1738" y="1347"/>
                    </a:cubicBezTo>
                    <a:lnTo>
                      <a:pt x="1738" y="1347"/>
                    </a:lnTo>
                    <a:cubicBezTo>
                      <a:pt x="1738" y="1347"/>
                      <a:pt x="1720" y="3017"/>
                      <a:pt x="2184" y="4201"/>
                    </a:cubicBezTo>
                    <a:lnTo>
                      <a:pt x="2574" y="4201"/>
                    </a:lnTo>
                    <a:lnTo>
                      <a:pt x="2233" y="14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38">
                <a:extLst>
                  <a:ext uri="{FF2B5EF4-FFF2-40B4-BE49-F238E27FC236}">
                    <a16:creationId xmlns:a16="http://schemas.microsoft.com/office/drawing/2014/main" id="{4D2B1B06-756D-46A6-8CAE-4DE9EB10E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2159" y="7471664"/>
                <a:ext cx="2349606" cy="3817608"/>
              </a:xfrm>
              <a:custGeom>
                <a:avLst/>
                <a:gdLst>
                  <a:gd name="T0" fmla="*/ 2202 w 2596"/>
                  <a:gd name="T1" fmla="*/ 4202 h 4222"/>
                  <a:gd name="T2" fmla="*/ 2575 w 2596"/>
                  <a:gd name="T3" fmla="*/ 4202 h 4222"/>
                  <a:gd name="T4" fmla="*/ 2236 w 2596"/>
                  <a:gd name="T5" fmla="*/ 164 h 4222"/>
                  <a:gd name="T6" fmla="*/ 2236 w 2596"/>
                  <a:gd name="T7" fmla="*/ 164 h 4222"/>
                  <a:gd name="T8" fmla="*/ 2088 w 2596"/>
                  <a:gd name="T9" fmla="*/ 204 h 4222"/>
                  <a:gd name="T10" fmla="*/ 2088 w 2596"/>
                  <a:gd name="T11" fmla="*/ 204 h 4222"/>
                  <a:gd name="T12" fmla="*/ 1916 w 2596"/>
                  <a:gd name="T13" fmla="*/ 299 h 4222"/>
                  <a:gd name="T14" fmla="*/ 1096 w 2596"/>
                  <a:gd name="T15" fmla="*/ 901 h 4222"/>
                  <a:gd name="T16" fmla="*/ 1096 w 2596"/>
                  <a:gd name="T17" fmla="*/ 901 h 4222"/>
                  <a:gd name="T18" fmla="*/ 1089 w 2596"/>
                  <a:gd name="T19" fmla="*/ 903 h 4222"/>
                  <a:gd name="T20" fmla="*/ 1089 w 2596"/>
                  <a:gd name="T21" fmla="*/ 903 h 4222"/>
                  <a:gd name="T22" fmla="*/ 1082 w 2596"/>
                  <a:gd name="T23" fmla="*/ 899 h 4222"/>
                  <a:gd name="T24" fmla="*/ 512 w 2596"/>
                  <a:gd name="T25" fmla="*/ 25 h 4222"/>
                  <a:gd name="T26" fmla="*/ 24 w 2596"/>
                  <a:gd name="T27" fmla="*/ 323 h 4222"/>
                  <a:gd name="T28" fmla="*/ 24 w 2596"/>
                  <a:gd name="T29" fmla="*/ 323 h 4222"/>
                  <a:gd name="T30" fmla="*/ 712 w 2596"/>
                  <a:gd name="T31" fmla="*/ 1443 h 4222"/>
                  <a:gd name="T32" fmla="*/ 712 w 2596"/>
                  <a:gd name="T33" fmla="*/ 1443 h 4222"/>
                  <a:gd name="T34" fmla="*/ 1125 w 2596"/>
                  <a:gd name="T35" fmla="*/ 1611 h 4222"/>
                  <a:gd name="T36" fmla="*/ 1125 w 2596"/>
                  <a:gd name="T37" fmla="*/ 1611 h 4222"/>
                  <a:gd name="T38" fmla="*/ 1745 w 2596"/>
                  <a:gd name="T39" fmla="*/ 1351 h 4222"/>
                  <a:gd name="T40" fmla="*/ 1745 w 2596"/>
                  <a:gd name="T41" fmla="*/ 1351 h 4222"/>
                  <a:gd name="T42" fmla="*/ 1755 w 2596"/>
                  <a:gd name="T43" fmla="*/ 1350 h 4222"/>
                  <a:gd name="T44" fmla="*/ 1755 w 2596"/>
                  <a:gd name="T45" fmla="*/ 1350 h 4222"/>
                  <a:gd name="T46" fmla="*/ 1760 w 2596"/>
                  <a:gd name="T47" fmla="*/ 1360 h 4222"/>
                  <a:gd name="T48" fmla="*/ 1760 w 2596"/>
                  <a:gd name="T49" fmla="*/ 1360 h 4222"/>
                  <a:gd name="T50" fmla="*/ 2202 w 2596"/>
                  <a:gd name="T51" fmla="*/ 4202 h 4222"/>
                  <a:gd name="T52" fmla="*/ 2585 w 2596"/>
                  <a:gd name="T53" fmla="*/ 4221 h 4222"/>
                  <a:gd name="T54" fmla="*/ 2195 w 2596"/>
                  <a:gd name="T55" fmla="*/ 4221 h 4222"/>
                  <a:gd name="T56" fmla="*/ 2195 w 2596"/>
                  <a:gd name="T57" fmla="*/ 4221 h 4222"/>
                  <a:gd name="T58" fmla="*/ 2186 w 2596"/>
                  <a:gd name="T59" fmla="*/ 4216 h 4222"/>
                  <a:gd name="T60" fmla="*/ 2186 w 2596"/>
                  <a:gd name="T61" fmla="*/ 4216 h 4222"/>
                  <a:gd name="T62" fmla="*/ 1739 w 2596"/>
                  <a:gd name="T63" fmla="*/ 1376 h 4222"/>
                  <a:gd name="T64" fmla="*/ 1739 w 2596"/>
                  <a:gd name="T65" fmla="*/ 1376 h 4222"/>
                  <a:gd name="T66" fmla="*/ 1127 w 2596"/>
                  <a:gd name="T67" fmla="*/ 1630 h 4222"/>
                  <a:gd name="T68" fmla="*/ 1127 w 2596"/>
                  <a:gd name="T69" fmla="*/ 1630 h 4222"/>
                  <a:gd name="T70" fmla="*/ 697 w 2596"/>
                  <a:gd name="T71" fmla="*/ 1455 h 4222"/>
                  <a:gd name="T72" fmla="*/ 697 w 2596"/>
                  <a:gd name="T73" fmla="*/ 1455 h 4222"/>
                  <a:gd name="T74" fmla="*/ 2 w 2596"/>
                  <a:gd name="T75" fmla="*/ 324 h 4222"/>
                  <a:gd name="T76" fmla="*/ 2 w 2596"/>
                  <a:gd name="T77" fmla="*/ 324 h 4222"/>
                  <a:gd name="T78" fmla="*/ 6 w 2596"/>
                  <a:gd name="T79" fmla="*/ 311 h 4222"/>
                  <a:gd name="T80" fmla="*/ 509 w 2596"/>
                  <a:gd name="T81" fmla="*/ 3 h 4222"/>
                  <a:gd name="T82" fmla="*/ 509 w 2596"/>
                  <a:gd name="T83" fmla="*/ 3 h 4222"/>
                  <a:gd name="T84" fmla="*/ 523 w 2596"/>
                  <a:gd name="T85" fmla="*/ 6 h 4222"/>
                  <a:gd name="T86" fmla="*/ 1093 w 2596"/>
                  <a:gd name="T87" fmla="*/ 879 h 4222"/>
                  <a:gd name="T88" fmla="*/ 1905 w 2596"/>
                  <a:gd name="T89" fmla="*/ 283 h 4222"/>
                  <a:gd name="T90" fmla="*/ 1905 w 2596"/>
                  <a:gd name="T91" fmla="*/ 283 h 4222"/>
                  <a:gd name="T92" fmla="*/ 2080 w 2596"/>
                  <a:gd name="T93" fmla="*/ 186 h 4222"/>
                  <a:gd name="T94" fmla="*/ 2080 w 2596"/>
                  <a:gd name="T95" fmla="*/ 186 h 4222"/>
                  <a:gd name="T96" fmla="*/ 2243 w 2596"/>
                  <a:gd name="T97" fmla="*/ 143 h 4222"/>
                  <a:gd name="T98" fmla="*/ 2243 w 2596"/>
                  <a:gd name="T99" fmla="*/ 143 h 4222"/>
                  <a:gd name="T100" fmla="*/ 2250 w 2596"/>
                  <a:gd name="T101" fmla="*/ 145 h 4222"/>
                  <a:gd name="T102" fmla="*/ 2250 w 2596"/>
                  <a:gd name="T103" fmla="*/ 145 h 4222"/>
                  <a:gd name="T104" fmla="*/ 2254 w 2596"/>
                  <a:gd name="T105" fmla="*/ 152 h 4222"/>
                  <a:gd name="T106" fmla="*/ 2595 w 2596"/>
                  <a:gd name="T107" fmla="*/ 4212 h 4222"/>
                  <a:gd name="T108" fmla="*/ 2595 w 2596"/>
                  <a:gd name="T109" fmla="*/ 4212 h 4222"/>
                  <a:gd name="T110" fmla="*/ 2592 w 2596"/>
                  <a:gd name="T111" fmla="*/ 4219 h 4222"/>
                  <a:gd name="T112" fmla="*/ 2592 w 2596"/>
                  <a:gd name="T113" fmla="*/ 4219 h 4222"/>
                  <a:gd name="T114" fmla="*/ 2585 w 2596"/>
                  <a:gd name="T115" fmla="*/ 4221 h 4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96" h="4222">
                    <a:moveTo>
                      <a:pt x="2202" y="4202"/>
                    </a:moveTo>
                    <a:lnTo>
                      <a:pt x="2575" y="4202"/>
                    </a:lnTo>
                    <a:lnTo>
                      <a:pt x="2236" y="164"/>
                    </a:lnTo>
                    <a:lnTo>
                      <a:pt x="2236" y="164"/>
                    </a:lnTo>
                    <a:cubicBezTo>
                      <a:pt x="2185" y="172"/>
                      <a:pt x="2135" y="186"/>
                      <a:pt x="2088" y="204"/>
                    </a:cubicBezTo>
                    <a:lnTo>
                      <a:pt x="2088" y="204"/>
                    </a:lnTo>
                    <a:cubicBezTo>
                      <a:pt x="2027" y="228"/>
                      <a:pt x="1969" y="260"/>
                      <a:pt x="1916" y="299"/>
                    </a:cubicBezTo>
                    <a:lnTo>
                      <a:pt x="1096" y="901"/>
                    </a:lnTo>
                    <a:lnTo>
                      <a:pt x="1096" y="901"/>
                    </a:lnTo>
                    <a:cubicBezTo>
                      <a:pt x="1094" y="903"/>
                      <a:pt x="1091" y="904"/>
                      <a:pt x="1089" y="903"/>
                    </a:cubicBezTo>
                    <a:lnTo>
                      <a:pt x="1089" y="903"/>
                    </a:lnTo>
                    <a:cubicBezTo>
                      <a:pt x="1086" y="903"/>
                      <a:pt x="1083" y="901"/>
                      <a:pt x="1082" y="899"/>
                    </a:cubicBezTo>
                    <a:lnTo>
                      <a:pt x="512" y="25"/>
                    </a:lnTo>
                    <a:lnTo>
                      <a:pt x="24" y="323"/>
                    </a:lnTo>
                    <a:lnTo>
                      <a:pt x="24" y="323"/>
                    </a:lnTo>
                    <a:cubicBezTo>
                      <a:pt x="73" y="411"/>
                      <a:pt x="506" y="1192"/>
                      <a:pt x="712" y="1443"/>
                    </a:cubicBezTo>
                    <a:lnTo>
                      <a:pt x="712" y="1443"/>
                    </a:lnTo>
                    <a:cubicBezTo>
                      <a:pt x="822" y="1578"/>
                      <a:pt x="954" y="1630"/>
                      <a:pt x="1125" y="1611"/>
                    </a:cubicBezTo>
                    <a:lnTo>
                      <a:pt x="1125" y="1611"/>
                    </a:lnTo>
                    <a:cubicBezTo>
                      <a:pt x="1284" y="1593"/>
                      <a:pt x="1481" y="1510"/>
                      <a:pt x="1745" y="1351"/>
                    </a:cubicBezTo>
                    <a:lnTo>
                      <a:pt x="1745" y="1351"/>
                    </a:lnTo>
                    <a:cubicBezTo>
                      <a:pt x="1748" y="1348"/>
                      <a:pt x="1751" y="1348"/>
                      <a:pt x="1755" y="1350"/>
                    </a:cubicBezTo>
                    <a:lnTo>
                      <a:pt x="1755" y="1350"/>
                    </a:lnTo>
                    <a:cubicBezTo>
                      <a:pt x="1757" y="1352"/>
                      <a:pt x="1760" y="1355"/>
                      <a:pt x="1760" y="1360"/>
                    </a:cubicBezTo>
                    <a:lnTo>
                      <a:pt x="1760" y="1360"/>
                    </a:lnTo>
                    <a:cubicBezTo>
                      <a:pt x="1759" y="1375"/>
                      <a:pt x="1746" y="3034"/>
                      <a:pt x="2202" y="4202"/>
                    </a:cubicBezTo>
                    <a:close/>
                    <a:moveTo>
                      <a:pt x="2585" y="4221"/>
                    </a:moveTo>
                    <a:lnTo>
                      <a:pt x="2195" y="4221"/>
                    </a:lnTo>
                    <a:lnTo>
                      <a:pt x="2195" y="4221"/>
                    </a:lnTo>
                    <a:cubicBezTo>
                      <a:pt x="2192" y="4221"/>
                      <a:pt x="2187" y="4219"/>
                      <a:pt x="2186" y="4216"/>
                    </a:cubicBezTo>
                    <a:lnTo>
                      <a:pt x="2186" y="4216"/>
                    </a:lnTo>
                    <a:cubicBezTo>
                      <a:pt x="1752" y="3108"/>
                      <a:pt x="1739" y="1558"/>
                      <a:pt x="1739" y="1376"/>
                    </a:cubicBezTo>
                    <a:lnTo>
                      <a:pt x="1739" y="1376"/>
                    </a:lnTo>
                    <a:cubicBezTo>
                      <a:pt x="1481" y="1531"/>
                      <a:pt x="1286" y="1612"/>
                      <a:pt x="1127" y="1630"/>
                    </a:cubicBezTo>
                    <a:lnTo>
                      <a:pt x="1127" y="1630"/>
                    </a:lnTo>
                    <a:cubicBezTo>
                      <a:pt x="951" y="1651"/>
                      <a:pt x="810" y="1593"/>
                      <a:pt x="697" y="1455"/>
                    </a:cubicBezTo>
                    <a:lnTo>
                      <a:pt x="697" y="1455"/>
                    </a:lnTo>
                    <a:cubicBezTo>
                      <a:pt x="479" y="1189"/>
                      <a:pt x="7" y="333"/>
                      <a:pt x="2" y="324"/>
                    </a:cubicBezTo>
                    <a:lnTo>
                      <a:pt x="2" y="324"/>
                    </a:lnTo>
                    <a:cubicBezTo>
                      <a:pt x="0" y="319"/>
                      <a:pt x="1" y="314"/>
                      <a:pt x="6" y="311"/>
                    </a:cubicBezTo>
                    <a:lnTo>
                      <a:pt x="509" y="3"/>
                    </a:lnTo>
                    <a:lnTo>
                      <a:pt x="509" y="3"/>
                    </a:lnTo>
                    <a:cubicBezTo>
                      <a:pt x="513" y="0"/>
                      <a:pt x="519" y="1"/>
                      <a:pt x="523" y="6"/>
                    </a:cubicBezTo>
                    <a:lnTo>
                      <a:pt x="1093" y="879"/>
                    </a:lnTo>
                    <a:lnTo>
                      <a:pt x="1905" y="283"/>
                    </a:lnTo>
                    <a:lnTo>
                      <a:pt x="1905" y="283"/>
                    </a:lnTo>
                    <a:cubicBezTo>
                      <a:pt x="1958" y="243"/>
                      <a:pt x="2018" y="210"/>
                      <a:pt x="2080" y="186"/>
                    </a:cubicBezTo>
                    <a:lnTo>
                      <a:pt x="2080" y="186"/>
                    </a:lnTo>
                    <a:cubicBezTo>
                      <a:pt x="2132" y="165"/>
                      <a:pt x="2187" y="151"/>
                      <a:pt x="2243" y="143"/>
                    </a:cubicBezTo>
                    <a:lnTo>
                      <a:pt x="2243" y="143"/>
                    </a:lnTo>
                    <a:cubicBezTo>
                      <a:pt x="2245" y="143"/>
                      <a:pt x="2248" y="143"/>
                      <a:pt x="2250" y="145"/>
                    </a:cubicBezTo>
                    <a:lnTo>
                      <a:pt x="2250" y="145"/>
                    </a:lnTo>
                    <a:cubicBezTo>
                      <a:pt x="2252" y="147"/>
                      <a:pt x="2253" y="149"/>
                      <a:pt x="2254" y="152"/>
                    </a:cubicBezTo>
                    <a:lnTo>
                      <a:pt x="2595" y="4212"/>
                    </a:lnTo>
                    <a:lnTo>
                      <a:pt x="2595" y="4212"/>
                    </a:lnTo>
                    <a:cubicBezTo>
                      <a:pt x="2595" y="4214"/>
                      <a:pt x="2594" y="4216"/>
                      <a:pt x="2592" y="4219"/>
                    </a:cubicBezTo>
                    <a:lnTo>
                      <a:pt x="2592" y="4219"/>
                    </a:lnTo>
                    <a:cubicBezTo>
                      <a:pt x="2591" y="4221"/>
                      <a:pt x="2588" y="4221"/>
                      <a:pt x="2585" y="4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39">
                <a:extLst>
                  <a:ext uri="{FF2B5EF4-FFF2-40B4-BE49-F238E27FC236}">
                    <a16:creationId xmlns:a16="http://schemas.microsoft.com/office/drawing/2014/main" id="{32ACFECB-C797-417B-881A-E61B5AD38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3828" y="7599316"/>
                <a:ext cx="1192752" cy="2086320"/>
              </a:xfrm>
              <a:custGeom>
                <a:avLst/>
                <a:gdLst>
                  <a:gd name="T0" fmla="*/ 1318 w 1319"/>
                  <a:gd name="T1" fmla="*/ 2153 h 2306"/>
                  <a:gd name="T2" fmla="*/ 1318 w 1319"/>
                  <a:gd name="T3" fmla="*/ 2153 h 2306"/>
                  <a:gd name="T4" fmla="*/ 1309 w 1319"/>
                  <a:gd name="T5" fmla="*/ 2128 h 2306"/>
                  <a:gd name="T6" fmla="*/ 1309 w 1319"/>
                  <a:gd name="T7" fmla="*/ 2128 h 2306"/>
                  <a:gd name="T8" fmla="*/ 1182 w 1319"/>
                  <a:gd name="T9" fmla="*/ 2 h 2306"/>
                  <a:gd name="T10" fmla="*/ 1182 w 1319"/>
                  <a:gd name="T11" fmla="*/ 2 h 2306"/>
                  <a:gd name="T12" fmla="*/ 1023 w 1319"/>
                  <a:gd name="T13" fmla="*/ 1 h 2306"/>
                  <a:gd name="T14" fmla="*/ 1023 w 1319"/>
                  <a:gd name="T15" fmla="*/ 1 h 2306"/>
                  <a:gd name="T16" fmla="*/ 485 w 1319"/>
                  <a:gd name="T17" fmla="*/ 12 h 2306"/>
                  <a:gd name="T18" fmla="*/ 485 w 1319"/>
                  <a:gd name="T19" fmla="*/ 12 h 2306"/>
                  <a:gd name="T20" fmla="*/ 23 w 1319"/>
                  <a:gd name="T21" fmla="*/ 931 h 2306"/>
                  <a:gd name="T22" fmla="*/ 23 w 1319"/>
                  <a:gd name="T23" fmla="*/ 931 h 2306"/>
                  <a:gd name="T24" fmla="*/ 222 w 1319"/>
                  <a:gd name="T25" fmla="*/ 1247 h 2306"/>
                  <a:gd name="T26" fmla="*/ 222 w 1319"/>
                  <a:gd name="T27" fmla="*/ 1247 h 2306"/>
                  <a:gd name="T28" fmla="*/ 427 w 1319"/>
                  <a:gd name="T29" fmla="*/ 2203 h 2306"/>
                  <a:gd name="T30" fmla="*/ 427 w 1319"/>
                  <a:gd name="T31" fmla="*/ 2203 h 2306"/>
                  <a:gd name="T32" fmla="*/ 1318 w 1319"/>
                  <a:gd name="T33" fmla="*/ 2153 h 2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19" h="2306">
                    <a:moveTo>
                      <a:pt x="1318" y="2153"/>
                    </a:moveTo>
                    <a:lnTo>
                      <a:pt x="1318" y="2153"/>
                    </a:lnTo>
                    <a:cubicBezTo>
                      <a:pt x="1315" y="2145"/>
                      <a:pt x="1313" y="2136"/>
                      <a:pt x="1309" y="2128"/>
                    </a:cubicBezTo>
                    <a:lnTo>
                      <a:pt x="1309" y="2128"/>
                    </a:lnTo>
                    <a:cubicBezTo>
                      <a:pt x="889" y="1019"/>
                      <a:pt x="1088" y="256"/>
                      <a:pt x="1182" y="2"/>
                    </a:cubicBezTo>
                    <a:lnTo>
                      <a:pt x="1182" y="2"/>
                    </a:lnTo>
                    <a:cubicBezTo>
                      <a:pt x="1121" y="0"/>
                      <a:pt x="1064" y="0"/>
                      <a:pt x="1023" y="1"/>
                    </a:cubicBezTo>
                    <a:lnTo>
                      <a:pt x="1023" y="1"/>
                    </a:lnTo>
                    <a:cubicBezTo>
                      <a:pt x="879" y="2"/>
                      <a:pt x="485" y="12"/>
                      <a:pt x="485" y="12"/>
                    </a:cubicBezTo>
                    <a:lnTo>
                      <a:pt x="485" y="12"/>
                    </a:lnTo>
                    <a:cubicBezTo>
                      <a:pt x="485" y="12"/>
                      <a:pt x="41" y="731"/>
                      <a:pt x="23" y="931"/>
                    </a:cubicBezTo>
                    <a:lnTo>
                      <a:pt x="23" y="931"/>
                    </a:lnTo>
                    <a:cubicBezTo>
                      <a:pt x="0" y="1171"/>
                      <a:pt x="222" y="1247"/>
                      <a:pt x="222" y="1247"/>
                    </a:cubicBezTo>
                    <a:lnTo>
                      <a:pt x="222" y="1247"/>
                    </a:lnTo>
                    <a:cubicBezTo>
                      <a:pt x="222" y="1247"/>
                      <a:pt x="230" y="2108"/>
                      <a:pt x="427" y="2203"/>
                    </a:cubicBezTo>
                    <a:lnTo>
                      <a:pt x="427" y="2203"/>
                    </a:lnTo>
                    <a:cubicBezTo>
                      <a:pt x="427" y="2203"/>
                      <a:pt x="844" y="2305"/>
                      <a:pt x="1318" y="215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40">
                <a:extLst>
                  <a:ext uri="{FF2B5EF4-FFF2-40B4-BE49-F238E27FC236}">
                    <a16:creationId xmlns:a16="http://schemas.microsoft.com/office/drawing/2014/main" id="{E93225C0-7B66-4281-8BC1-1326502D6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5850" y="7587347"/>
                <a:ext cx="1208709" cy="2078344"/>
              </a:xfrm>
              <a:custGeom>
                <a:avLst/>
                <a:gdLst>
                  <a:gd name="T0" fmla="*/ 438 w 1338"/>
                  <a:gd name="T1" fmla="*/ 2204 h 2299"/>
                  <a:gd name="T2" fmla="*/ 438 w 1338"/>
                  <a:gd name="T3" fmla="*/ 2204 h 2299"/>
                  <a:gd name="T4" fmla="*/ 1314 w 1338"/>
                  <a:gd name="T5" fmla="*/ 2157 h 2299"/>
                  <a:gd name="T6" fmla="*/ 1314 w 1338"/>
                  <a:gd name="T7" fmla="*/ 2157 h 2299"/>
                  <a:gd name="T8" fmla="*/ 1308 w 1338"/>
                  <a:gd name="T9" fmla="*/ 2141 h 2299"/>
                  <a:gd name="T10" fmla="*/ 1308 w 1338"/>
                  <a:gd name="T11" fmla="*/ 2141 h 2299"/>
                  <a:gd name="T12" fmla="*/ 1176 w 1338"/>
                  <a:gd name="T13" fmla="*/ 21 h 2299"/>
                  <a:gd name="T14" fmla="*/ 1176 w 1338"/>
                  <a:gd name="T15" fmla="*/ 21 h 2299"/>
                  <a:gd name="T16" fmla="*/ 1032 w 1338"/>
                  <a:gd name="T17" fmla="*/ 20 h 2299"/>
                  <a:gd name="T18" fmla="*/ 1032 w 1338"/>
                  <a:gd name="T19" fmla="*/ 20 h 2299"/>
                  <a:gd name="T20" fmla="*/ 499 w 1338"/>
                  <a:gd name="T21" fmla="*/ 32 h 2299"/>
                  <a:gd name="T22" fmla="*/ 499 w 1338"/>
                  <a:gd name="T23" fmla="*/ 32 h 2299"/>
                  <a:gd name="T24" fmla="*/ 40 w 1338"/>
                  <a:gd name="T25" fmla="*/ 941 h 2299"/>
                  <a:gd name="T26" fmla="*/ 40 w 1338"/>
                  <a:gd name="T27" fmla="*/ 941 h 2299"/>
                  <a:gd name="T28" fmla="*/ 233 w 1338"/>
                  <a:gd name="T29" fmla="*/ 1248 h 2299"/>
                  <a:gd name="T30" fmla="*/ 233 w 1338"/>
                  <a:gd name="T31" fmla="*/ 1248 h 2299"/>
                  <a:gd name="T32" fmla="*/ 239 w 1338"/>
                  <a:gd name="T33" fmla="*/ 1257 h 2299"/>
                  <a:gd name="T34" fmla="*/ 239 w 1338"/>
                  <a:gd name="T35" fmla="*/ 1257 h 2299"/>
                  <a:gd name="T36" fmla="*/ 438 w 1338"/>
                  <a:gd name="T37" fmla="*/ 2204 h 2299"/>
                  <a:gd name="T38" fmla="*/ 780 w 1338"/>
                  <a:gd name="T39" fmla="*/ 2256 h 2299"/>
                  <a:gd name="T40" fmla="*/ 780 w 1338"/>
                  <a:gd name="T41" fmla="*/ 2256 h 2299"/>
                  <a:gd name="T42" fmla="*/ 432 w 1338"/>
                  <a:gd name="T43" fmla="*/ 2222 h 2299"/>
                  <a:gd name="T44" fmla="*/ 432 w 1338"/>
                  <a:gd name="T45" fmla="*/ 2222 h 2299"/>
                  <a:gd name="T46" fmla="*/ 430 w 1338"/>
                  <a:gd name="T47" fmla="*/ 2221 h 2299"/>
                  <a:gd name="T48" fmla="*/ 430 w 1338"/>
                  <a:gd name="T49" fmla="*/ 2221 h 2299"/>
                  <a:gd name="T50" fmla="*/ 220 w 1338"/>
                  <a:gd name="T51" fmla="*/ 1264 h 2299"/>
                  <a:gd name="T52" fmla="*/ 220 w 1338"/>
                  <a:gd name="T53" fmla="*/ 1264 h 2299"/>
                  <a:gd name="T54" fmla="*/ 20 w 1338"/>
                  <a:gd name="T55" fmla="*/ 939 h 2299"/>
                  <a:gd name="T56" fmla="*/ 20 w 1338"/>
                  <a:gd name="T57" fmla="*/ 939 h 2299"/>
                  <a:gd name="T58" fmla="*/ 485 w 1338"/>
                  <a:gd name="T59" fmla="*/ 17 h 2299"/>
                  <a:gd name="T60" fmla="*/ 485 w 1338"/>
                  <a:gd name="T61" fmla="*/ 17 h 2299"/>
                  <a:gd name="T62" fmla="*/ 493 w 1338"/>
                  <a:gd name="T63" fmla="*/ 12 h 2299"/>
                  <a:gd name="T64" fmla="*/ 493 w 1338"/>
                  <a:gd name="T65" fmla="*/ 12 h 2299"/>
                  <a:gd name="T66" fmla="*/ 1031 w 1338"/>
                  <a:gd name="T67" fmla="*/ 0 h 2299"/>
                  <a:gd name="T68" fmla="*/ 1031 w 1338"/>
                  <a:gd name="T69" fmla="*/ 0 h 2299"/>
                  <a:gd name="T70" fmla="*/ 1190 w 1338"/>
                  <a:gd name="T71" fmla="*/ 2 h 2299"/>
                  <a:gd name="T72" fmla="*/ 1190 w 1338"/>
                  <a:gd name="T73" fmla="*/ 2 h 2299"/>
                  <a:gd name="T74" fmla="*/ 1197 w 1338"/>
                  <a:gd name="T75" fmla="*/ 6 h 2299"/>
                  <a:gd name="T76" fmla="*/ 1197 w 1338"/>
                  <a:gd name="T77" fmla="*/ 6 h 2299"/>
                  <a:gd name="T78" fmla="*/ 1199 w 1338"/>
                  <a:gd name="T79" fmla="*/ 15 h 2299"/>
                  <a:gd name="T80" fmla="*/ 1199 w 1338"/>
                  <a:gd name="T81" fmla="*/ 15 h 2299"/>
                  <a:gd name="T82" fmla="*/ 1326 w 1338"/>
                  <a:gd name="T83" fmla="*/ 2134 h 2299"/>
                  <a:gd name="T84" fmla="*/ 1326 w 1338"/>
                  <a:gd name="T85" fmla="*/ 2134 h 2299"/>
                  <a:gd name="T86" fmla="*/ 1334 w 1338"/>
                  <a:gd name="T87" fmla="*/ 2155 h 2299"/>
                  <a:gd name="T88" fmla="*/ 1336 w 1338"/>
                  <a:gd name="T89" fmla="*/ 2160 h 2299"/>
                  <a:gd name="T90" fmla="*/ 1336 w 1338"/>
                  <a:gd name="T91" fmla="*/ 2160 h 2299"/>
                  <a:gd name="T92" fmla="*/ 1336 w 1338"/>
                  <a:gd name="T93" fmla="*/ 2167 h 2299"/>
                  <a:gd name="T94" fmla="*/ 1336 w 1338"/>
                  <a:gd name="T95" fmla="*/ 2167 h 2299"/>
                  <a:gd name="T96" fmla="*/ 1330 w 1338"/>
                  <a:gd name="T97" fmla="*/ 2172 h 2299"/>
                  <a:gd name="T98" fmla="*/ 1330 w 1338"/>
                  <a:gd name="T99" fmla="*/ 2172 h 2299"/>
                  <a:gd name="T100" fmla="*/ 780 w 1338"/>
                  <a:gd name="T101" fmla="*/ 2256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38" h="2299">
                    <a:moveTo>
                      <a:pt x="438" y="2204"/>
                    </a:moveTo>
                    <a:lnTo>
                      <a:pt x="438" y="2204"/>
                    </a:lnTo>
                    <a:cubicBezTo>
                      <a:pt x="460" y="2208"/>
                      <a:pt x="862" y="2298"/>
                      <a:pt x="1314" y="2157"/>
                    </a:cubicBezTo>
                    <a:lnTo>
                      <a:pt x="1314" y="2157"/>
                    </a:lnTo>
                    <a:cubicBezTo>
                      <a:pt x="1312" y="2152"/>
                      <a:pt x="1310" y="2146"/>
                      <a:pt x="1308" y="2141"/>
                    </a:cubicBezTo>
                    <a:lnTo>
                      <a:pt x="1308" y="2141"/>
                    </a:lnTo>
                    <a:cubicBezTo>
                      <a:pt x="897" y="1057"/>
                      <a:pt x="1075" y="306"/>
                      <a:pt x="1176" y="21"/>
                    </a:cubicBezTo>
                    <a:lnTo>
                      <a:pt x="1176" y="21"/>
                    </a:lnTo>
                    <a:cubicBezTo>
                      <a:pt x="1119" y="20"/>
                      <a:pt x="1066" y="20"/>
                      <a:pt x="1032" y="20"/>
                    </a:cubicBezTo>
                    <a:lnTo>
                      <a:pt x="1032" y="20"/>
                    </a:lnTo>
                    <a:cubicBezTo>
                      <a:pt x="898" y="22"/>
                      <a:pt x="546" y="30"/>
                      <a:pt x="499" y="32"/>
                    </a:cubicBezTo>
                    <a:lnTo>
                      <a:pt x="499" y="32"/>
                    </a:lnTo>
                    <a:cubicBezTo>
                      <a:pt x="461" y="93"/>
                      <a:pt x="58" y="754"/>
                      <a:pt x="40" y="941"/>
                    </a:cubicBezTo>
                    <a:lnTo>
                      <a:pt x="40" y="941"/>
                    </a:lnTo>
                    <a:cubicBezTo>
                      <a:pt x="18" y="1171"/>
                      <a:pt x="224" y="1245"/>
                      <a:pt x="233" y="1248"/>
                    </a:cubicBezTo>
                    <a:lnTo>
                      <a:pt x="233" y="1248"/>
                    </a:lnTo>
                    <a:cubicBezTo>
                      <a:pt x="237" y="1249"/>
                      <a:pt x="239" y="1253"/>
                      <a:pt x="239" y="1257"/>
                    </a:cubicBezTo>
                    <a:lnTo>
                      <a:pt x="239" y="1257"/>
                    </a:lnTo>
                    <a:cubicBezTo>
                      <a:pt x="239" y="1266"/>
                      <a:pt x="249" y="2111"/>
                      <a:pt x="438" y="2204"/>
                    </a:cubicBezTo>
                    <a:close/>
                    <a:moveTo>
                      <a:pt x="780" y="2256"/>
                    </a:moveTo>
                    <a:lnTo>
                      <a:pt x="780" y="2256"/>
                    </a:lnTo>
                    <a:cubicBezTo>
                      <a:pt x="574" y="2256"/>
                      <a:pt x="435" y="2222"/>
                      <a:pt x="432" y="2222"/>
                    </a:cubicBezTo>
                    <a:lnTo>
                      <a:pt x="432" y="2222"/>
                    </a:lnTo>
                    <a:cubicBezTo>
                      <a:pt x="431" y="2222"/>
                      <a:pt x="430" y="2221"/>
                      <a:pt x="430" y="2221"/>
                    </a:cubicBezTo>
                    <a:lnTo>
                      <a:pt x="430" y="2221"/>
                    </a:lnTo>
                    <a:cubicBezTo>
                      <a:pt x="238" y="2129"/>
                      <a:pt x="222" y="1350"/>
                      <a:pt x="220" y="1264"/>
                    </a:cubicBezTo>
                    <a:lnTo>
                      <a:pt x="220" y="1264"/>
                    </a:lnTo>
                    <a:cubicBezTo>
                      <a:pt x="183" y="1248"/>
                      <a:pt x="0" y="1161"/>
                      <a:pt x="20" y="939"/>
                    </a:cubicBezTo>
                    <a:lnTo>
                      <a:pt x="20" y="939"/>
                    </a:lnTo>
                    <a:cubicBezTo>
                      <a:pt x="40" y="740"/>
                      <a:pt x="467" y="46"/>
                      <a:pt x="485" y="17"/>
                    </a:cubicBezTo>
                    <a:lnTo>
                      <a:pt x="485" y="17"/>
                    </a:lnTo>
                    <a:cubicBezTo>
                      <a:pt x="486" y="14"/>
                      <a:pt x="489" y="12"/>
                      <a:pt x="493" y="12"/>
                    </a:cubicBezTo>
                    <a:lnTo>
                      <a:pt x="493" y="12"/>
                    </a:lnTo>
                    <a:cubicBezTo>
                      <a:pt x="497" y="12"/>
                      <a:pt x="889" y="2"/>
                      <a:pt x="1031" y="0"/>
                    </a:cubicBezTo>
                    <a:lnTo>
                      <a:pt x="1031" y="0"/>
                    </a:lnTo>
                    <a:cubicBezTo>
                      <a:pt x="1069" y="0"/>
                      <a:pt x="1126" y="0"/>
                      <a:pt x="1190" y="2"/>
                    </a:cubicBezTo>
                    <a:lnTo>
                      <a:pt x="1190" y="2"/>
                    </a:lnTo>
                    <a:cubicBezTo>
                      <a:pt x="1193" y="2"/>
                      <a:pt x="1196" y="4"/>
                      <a:pt x="1197" y="6"/>
                    </a:cubicBezTo>
                    <a:lnTo>
                      <a:pt x="1197" y="6"/>
                    </a:lnTo>
                    <a:cubicBezTo>
                      <a:pt x="1199" y="9"/>
                      <a:pt x="1200" y="12"/>
                      <a:pt x="1199" y="15"/>
                    </a:cubicBezTo>
                    <a:lnTo>
                      <a:pt x="1199" y="15"/>
                    </a:lnTo>
                    <a:cubicBezTo>
                      <a:pt x="1099" y="288"/>
                      <a:pt x="911" y="1040"/>
                      <a:pt x="1326" y="2134"/>
                    </a:cubicBezTo>
                    <a:lnTo>
                      <a:pt x="1326" y="2134"/>
                    </a:lnTo>
                    <a:cubicBezTo>
                      <a:pt x="1329" y="2141"/>
                      <a:pt x="1332" y="2149"/>
                      <a:pt x="1334" y="2155"/>
                    </a:cubicBezTo>
                    <a:lnTo>
                      <a:pt x="1336" y="2160"/>
                    </a:lnTo>
                    <a:lnTo>
                      <a:pt x="1336" y="2160"/>
                    </a:lnTo>
                    <a:cubicBezTo>
                      <a:pt x="1337" y="2162"/>
                      <a:pt x="1337" y="2165"/>
                      <a:pt x="1336" y="2167"/>
                    </a:cubicBezTo>
                    <a:lnTo>
                      <a:pt x="1336" y="2167"/>
                    </a:lnTo>
                    <a:cubicBezTo>
                      <a:pt x="1334" y="2170"/>
                      <a:pt x="1332" y="2171"/>
                      <a:pt x="1330" y="2172"/>
                    </a:cubicBezTo>
                    <a:lnTo>
                      <a:pt x="1330" y="2172"/>
                    </a:lnTo>
                    <a:cubicBezTo>
                      <a:pt x="1128" y="2237"/>
                      <a:pt x="935" y="2256"/>
                      <a:pt x="780" y="22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41">
                <a:extLst>
                  <a:ext uri="{FF2B5EF4-FFF2-40B4-BE49-F238E27FC236}">
                    <a16:creationId xmlns:a16="http://schemas.microsoft.com/office/drawing/2014/main" id="{1A8E7CBC-7A72-4F78-9CAC-F751FB7F4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4981" y="9546018"/>
                <a:ext cx="1815059" cy="1735276"/>
              </a:xfrm>
              <a:custGeom>
                <a:avLst/>
                <a:gdLst>
                  <a:gd name="T0" fmla="*/ 976 w 2007"/>
                  <a:gd name="T1" fmla="*/ 0 h 1919"/>
                  <a:gd name="T2" fmla="*/ 976 w 2007"/>
                  <a:gd name="T3" fmla="*/ 0 h 1919"/>
                  <a:gd name="T4" fmla="*/ 85 w 2007"/>
                  <a:gd name="T5" fmla="*/ 50 h 1919"/>
                  <a:gd name="T6" fmla="*/ 85 w 2007"/>
                  <a:gd name="T7" fmla="*/ 50 h 1919"/>
                  <a:gd name="T8" fmla="*/ 414 w 2007"/>
                  <a:gd name="T9" fmla="*/ 1918 h 1919"/>
                  <a:gd name="T10" fmla="*/ 2006 w 2007"/>
                  <a:gd name="T11" fmla="*/ 1918 h 1919"/>
                  <a:gd name="T12" fmla="*/ 2006 w 2007"/>
                  <a:gd name="T13" fmla="*/ 1918 h 1919"/>
                  <a:gd name="T14" fmla="*/ 976 w 2007"/>
                  <a:gd name="T15" fmla="*/ 0 h 1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7" h="1919">
                    <a:moveTo>
                      <a:pt x="976" y="0"/>
                    </a:moveTo>
                    <a:lnTo>
                      <a:pt x="976" y="0"/>
                    </a:lnTo>
                    <a:cubicBezTo>
                      <a:pt x="502" y="152"/>
                      <a:pt x="85" y="50"/>
                      <a:pt x="85" y="50"/>
                    </a:cubicBezTo>
                    <a:lnTo>
                      <a:pt x="85" y="50"/>
                    </a:lnTo>
                    <a:cubicBezTo>
                      <a:pt x="85" y="50"/>
                      <a:pt x="0" y="774"/>
                      <a:pt x="414" y="1918"/>
                    </a:cubicBezTo>
                    <a:lnTo>
                      <a:pt x="2006" y="1918"/>
                    </a:lnTo>
                    <a:lnTo>
                      <a:pt x="2006" y="1918"/>
                    </a:lnTo>
                    <a:cubicBezTo>
                      <a:pt x="1786" y="1592"/>
                      <a:pt x="1289" y="813"/>
                      <a:pt x="976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42">
                <a:extLst>
                  <a:ext uri="{FF2B5EF4-FFF2-40B4-BE49-F238E27FC236}">
                    <a16:creationId xmlns:a16="http://schemas.microsoft.com/office/drawing/2014/main" id="{2E30721F-74E4-4A02-94DA-CEDA08F64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0882" y="9534049"/>
                <a:ext cx="1787136" cy="1755223"/>
              </a:xfrm>
              <a:custGeom>
                <a:avLst/>
                <a:gdLst>
                  <a:gd name="T0" fmla="*/ 379 w 1975"/>
                  <a:gd name="T1" fmla="*/ 1918 h 1939"/>
                  <a:gd name="T2" fmla="*/ 1945 w 1975"/>
                  <a:gd name="T3" fmla="*/ 1918 h 1939"/>
                  <a:gd name="T4" fmla="*/ 1945 w 1975"/>
                  <a:gd name="T5" fmla="*/ 1918 h 1939"/>
                  <a:gd name="T6" fmla="*/ 929 w 1975"/>
                  <a:gd name="T7" fmla="*/ 23 h 1939"/>
                  <a:gd name="T8" fmla="*/ 929 w 1975"/>
                  <a:gd name="T9" fmla="*/ 23 h 1939"/>
                  <a:gd name="T10" fmla="*/ 51 w 1975"/>
                  <a:gd name="T11" fmla="*/ 73 h 1939"/>
                  <a:gd name="T12" fmla="*/ 51 w 1975"/>
                  <a:gd name="T13" fmla="*/ 73 h 1939"/>
                  <a:gd name="T14" fmla="*/ 379 w 1975"/>
                  <a:gd name="T15" fmla="*/ 1918 h 1939"/>
                  <a:gd name="T16" fmla="*/ 1964 w 1975"/>
                  <a:gd name="T17" fmla="*/ 1938 h 1939"/>
                  <a:gd name="T18" fmla="*/ 372 w 1975"/>
                  <a:gd name="T19" fmla="*/ 1938 h 1939"/>
                  <a:gd name="T20" fmla="*/ 372 w 1975"/>
                  <a:gd name="T21" fmla="*/ 1938 h 1939"/>
                  <a:gd name="T22" fmla="*/ 363 w 1975"/>
                  <a:gd name="T23" fmla="*/ 1932 h 1939"/>
                  <a:gd name="T24" fmla="*/ 363 w 1975"/>
                  <a:gd name="T25" fmla="*/ 1932 h 1939"/>
                  <a:gd name="T26" fmla="*/ 42 w 1975"/>
                  <a:gd name="T27" fmla="*/ 567 h 1939"/>
                  <a:gd name="T28" fmla="*/ 42 w 1975"/>
                  <a:gd name="T29" fmla="*/ 567 h 1939"/>
                  <a:gd name="T30" fmla="*/ 32 w 1975"/>
                  <a:gd name="T31" fmla="*/ 59 h 1939"/>
                  <a:gd name="T32" fmla="*/ 32 w 1975"/>
                  <a:gd name="T33" fmla="*/ 59 h 1939"/>
                  <a:gd name="T34" fmla="*/ 37 w 1975"/>
                  <a:gd name="T35" fmla="*/ 52 h 1939"/>
                  <a:gd name="T36" fmla="*/ 37 w 1975"/>
                  <a:gd name="T37" fmla="*/ 52 h 1939"/>
                  <a:gd name="T38" fmla="*/ 44 w 1975"/>
                  <a:gd name="T39" fmla="*/ 51 h 1939"/>
                  <a:gd name="T40" fmla="*/ 44 w 1975"/>
                  <a:gd name="T41" fmla="*/ 51 h 1939"/>
                  <a:gd name="T42" fmla="*/ 932 w 1975"/>
                  <a:gd name="T43" fmla="*/ 2 h 1939"/>
                  <a:gd name="T44" fmla="*/ 932 w 1975"/>
                  <a:gd name="T45" fmla="*/ 2 h 1939"/>
                  <a:gd name="T46" fmla="*/ 944 w 1975"/>
                  <a:gd name="T47" fmla="*/ 8 h 1939"/>
                  <a:gd name="T48" fmla="*/ 944 w 1975"/>
                  <a:gd name="T49" fmla="*/ 8 h 1939"/>
                  <a:gd name="T50" fmla="*/ 1971 w 1975"/>
                  <a:gd name="T51" fmla="*/ 1923 h 1939"/>
                  <a:gd name="T52" fmla="*/ 1971 w 1975"/>
                  <a:gd name="T53" fmla="*/ 1923 h 1939"/>
                  <a:gd name="T54" fmla="*/ 1972 w 1975"/>
                  <a:gd name="T55" fmla="*/ 1933 h 1939"/>
                  <a:gd name="T56" fmla="*/ 1972 w 1975"/>
                  <a:gd name="T57" fmla="*/ 1933 h 1939"/>
                  <a:gd name="T58" fmla="*/ 1964 w 1975"/>
                  <a:gd name="T59" fmla="*/ 1938 h 1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75" h="1939">
                    <a:moveTo>
                      <a:pt x="379" y="1918"/>
                    </a:moveTo>
                    <a:lnTo>
                      <a:pt x="1945" y="1918"/>
                    </a:lnTo>
                    <a:lnTo>
                      <a:pt x="1945" y="1918"/>
                    </a:lnTo>
                    <a:cubicBezTo>
                      <a:pt x="1734" y="1606"/>
                      <a:pt x="1240" y="828"/>
                      <a:pt x="929" y="23"/>
                    </a:cubicBezTo>
                    <a:lnTo>
                      <a:pt x="929" y="23"/>
                    </a:lnTo>
                    <a:cubicBezTo>
                      <a:pt x="503" y="157"/>
                      <a:pt x="120" y="87"/>
                      <a:pt x="51" y="73"/>
                    </a:cubicBezTo>
                    <a:lnTo>
                      <a:pt x="51" y="73"/>
                    </a:lnTo>
                    <a:cubicBezTo>
                      <a:pt x="43" y="167"/>
                      <a:pt x="0" y="869"/>
                      <a:pt x="379" y="1918"/>
                    </a:cubicBezTo>
                    <a:close/>
                    <a:moveTo>
                      <a:pt x="1964" y="1938"/>
                    </a:moveTo>
                    <a:lnTo>
                      <a:pt x="372" y="1938"/>
                    </a:lnTo>
                    <a:lnTo>
                      <a:pt x="372" y="1938"/>
                    </a:lnTo>
                    <a:cubicBezTo>
                      <a:pt x="368" y="1938"/>
                      <a:pt x="364" y="1935"/>
                      <a:pt x="363" y="1932"/>
                    </a:cubicBezTo>
                    <a:lnTo>
                      <a:pt x="363" y="1932"/>
                    </a:lnTo>
                    <a:cubicBezTo>
                      <a:pt x="148" y="1340"/>
                      <a:pt x="70" y="862"/>
                      <a:pt x="42" y="567"/>
                    </a:cubicBezTo>
                    <a:lnTo>
                      <a:pt x="42" y="567"/>
                    </a:lnTo>
                    <a:cubicBezTo>
                      <a:pt x="12" y="245"/>
                      <a:pt x="32" y="61"/>
                      <a:pt x="32" y="59"/>
                    </a:cubicBezTo>
                    <a:lnTo>
                      <a:pt x="32" y="59"/>
                    </a:lnTo>
                    <a:cubicBezTo>
                      <a:pt x="34" y="56"/>
                      <a:pt x="34" y="54"/>
                      <a:pt x="37" y="52"/>
                    </a:cubicBezTo>
                    <a:lnTo>
                      <a:pt x="37" y="52"/>
                    </a:lnTo>
                    <a:cubicBezTo>
                      <a:pt x="39" y="51"/>
                      <a:pt x="42" y="51"/>
                      <a:pt x="44" y="51"/>
                    </a:cubicBezTo>
                    <a:lnTo>
                      <a:pt x="44" y="51"/>
                    </a:lnTo>
                    <a:cubicBezTo>
                      <a:pt x="49" y="52"/>
                      <a:pt x="465" y="151"/>
                      <a:pt x="932" y="2"/>
                    </a:cubicBezTo>
                    <a:lnTo>
                      <a:pt x="932" y="2"/>
                    </a:lnTo>
                    <a:cubicBezTo>
                      <a:pt x="936" y="0"/>
                      <a:pt x="942" y="3"/>
                      <a:pt x="944" y="8"/>
                    </a:cubicBezTo>
                    <a:lnTo>
                      <a:pt x="944" y="8"/>
                    </a:lnTo>
                    <a:cubicBezTo>
                      <a:pt x="1259" y="827"/>
                      <a:pt x="1767" y="1620"/>
                      <a:pt x="1971" y="1923"/>
                    </a:cubicBezTo>
                    <a:lnTo>
                      <a:pt x="1971" y="1923"/>
                    </a:lnTo>
                    <a:cubicBezTo>
                      <a:pt x="1974" y="1926"/>
                      <a:pt x="1974" y="1929"/>
                      <a:pt x="1972" y="1933"/>
                    </a:cubicBezTo>
                    <a:lnTo>
                      <a:pt x="1972" y="1933"/>
                    </a:lnTo>
                    <a:cubicBezTo>
                      <a:pt x="1970" y="1936"/>
                      <a:pt x="1967" y="1938"/>
                      <a:pt x="1964" y="19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43">
                <a:extLst>
                  <a:ext uri="{FF2B5EF4-FFF2-40B4-BE49-F238E27FC236}">
                    <a16:creationId xmlns:a16="http://schemas.microsoft.com/office/drawing/2014/main" id="{B4797E0F-2E6E-4ABA-916D-D8DE5DB05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7980" y="7726969"/>
                <a:ext cx="271262" cy="634272"/>
              </a:xfrm>
              <a:custGeom>
                <a:avLst/>
                <a:gdLst>
                  <a:gd name="T0" fmla="*/ 9 w 301"/>
                  <a:gd name="T1" fmla="*/ 698 h 699"/>
                  <a:gd name="T2" fmla="*/ 9 w 301"/>
                  <a:gd name="T3" fmla="*/ 698 h 699"/>
                  <a:gd name="T4" fmla="*/ 9 w 301"/>
                  <a:gd name="T5" fmla="*/ 698 h 699"/>
                  <a:gd name="T6" fmla="*/ 9 w 301"/>
                  <a:gd name="T7" fmla="*/ 698 h 699"/>
                  <a:gd name="T8" fmla="*/ 0 w 301"/>
                  <a:gd name="T9" fmla="*/ 688 h 699"/>
                  <a:gd name="T10" fmla="*/ 0 w 301"/>
                  <a:gd name="T11" fmla="*/ 688 h 699"/>
                  <a:gd name="T12" fmla="*/ 71 w 301"/>
                  <a:gd name="T13" fmla="*/ 284 h 699"/>
                  <a:gd name="T14" fmla="*/ 71 w 301"/>
                  <a:gd name="T15" fmla="*/ 284 h 699"/>
                  <a:gd name="T16" fmla="*/ 282 w 301"/>
                  <a:gd name="T17" fmla="*/ 5 h 699"/>
                  <a:gd name="T18" fmla="*/ 282 w 301"/>
                  <a:gd name="T19" fmla="*/ 5 h 699"/>
                  <a:gd name="T20" fmla="*/ 295 w 301"/>
                  <a:gd name="T21" fmla="*/ 3 h 699"/>
                  <a:gd name="T22" fmla="*/ 295 w 301"/>
                  <a:gd name="T23" fmla="*/ 3 h 699"/>
                  <a:gd name="T24" fmla="*/ 297 w 301"/>
                  <a:gd name="T25" fmla="*/ 17 h 699"/>
                  <a:gd name="T26" fmla="*/ 297 w 301"/>
                  <a:gd name="T27" fmla="*/ 17 h 699"/>
                  <a:gd name="T28" fmla="*/ 87 w 301"/>
                  <a:gd name="T29" fmla="*/ 294 h 699"/>
                  <a:gd name="T30" fmla="*/ 87 w 301"/>
                  <a:gd name="T31" fmla="*/ 294 h 699"/>
                  <a:gd name="T32" fmla="*/ 20 w 301"/>
                  <a:gd name="T33" fmla="*/ 689 h 699"/>
                  <a:gd name="T34" fmla="*/ 20 w 301"/>
                  <a:gd name="T35" fmla="*/ 689 h 699"/>
                  <a:gd name="T36" fmla="*/ 9 w 301"/>
                  <a:gd name="T37" fmla="*/ 698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1" h="699">
                    <a:moveTo>
                      <a:pt x="9" y="698"/>
                    </a:moveTo>
                    <a:lnTo>
                      <a:pt x="9" y="698"/>
                    </a:lnTo>
                    <a:lnTo>
                      <a:pt x="9" y="698"/>
                    </a:lnTo>
                    <a:lnTo>
                      <a:pt x="9" y="698"/>
                    </a:lnTo>
                    <a:cubicBezTo>
                      <a:pt x="4" y="698"/>
                      <a:pt x="0" y="693"/>
                      <a:pt x="0" y="688"/>
                    </a:cubicBezTo>
                    <a:lnTo>
                      <a:pt x="0" y="688"/>
                    </a:lnTo>
                    <a:cubicBezTo>
                      <a:pt x="1" y="675"/>
                      <a:pt x="21" y="368"/>
                      <a:pt x="71" y="284"/>
                    </a:cubicBezTo>
                    <a:lnTo>
                      <a:pt x="71" y="284"/>
                    </a:lnTo>
                    <a:cubicBezTo>
                      <a:pt x="106" y="227"/>
                      <a:pt x="274" y="14"/>
                      <a:pt x="282" y="5"/>
                    </a:cubicBezTo>
                    <a:lnTo>
                      <a:pt x="282" y="5"/>
                    </a:lnTo>
                    <a:cubicBezTo>
                      <a:pt x="285" y="1"/>
                      <a:pt x="291" y="0"/>
                      <a:pt x="295" y="3"/>
                    </a:cubicBezTo>
                    <a:lnTo>
                      <a:pt x="295" y="3"/>
                    </a:lnTo>
                    <a:cubicBezTo>
                      <a:pt x="299" y="7"/>
                      <a:pt x="300" y="12"/>
                      <a:pt x="297" y="17"/>
                    </a:cubicBezTo>
                    <a:lnTo>
                      <a:pt x="297" y="17"/>
                    </a:lnTo>
                    <a:cubicBezTo>
                      <a:pt x="295" y="19"/>
                      <a:pt x="122" y="238"/>
                      <a:pt x="87" y="294"/>
                    </a:cubicBezTo>
                    <a:lnTo>
                      <a:pt x="87" y="294"/>
                    </a:lnTo>
                    <a:cubicBezTo>
                      <a:pt x="40" y="374"/>
                      <a:pt x="20" y="686"/>
                      <a:pt x="20" y="689"/>
                    </a:cubicBezTo>
                    <a:lnTo>
                      <a:pt x="20" y="689"/>
                    </a:lnTo>
                    <a:cubicBezTo>
                      <a:pt x="20" y="695"/>
                      <a:pt x="15" y="698"/>
                      <a:pt x="9" y="6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44">
                <a:extLst>
                  <a:ext uri="{FF2B5EF4-FFF2-40B4-BE49-F238E27FC236}">
                    <a16:creationId xmlns:a16="http://schemas.microsoft.com/office/drawing/2014/main" id="{92D48FAD-387F-4899-B417-253EEE762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2863" y="7020889"/>
                <a:ext cx="578427" cy="845698"/>
              </a:xfrm>
              <a:custGeom>
                <a:avLst/>
                <a:gdLst>
                  <a:gd name="T0" fmla="*/ 47 w 640"/>
                  <a:gd name="T1" fmla="*/ 302 h 934"/>
                  <a:gd name="T2" fmla="*/ 47 w 640"/>
                  <a:gd name="T3" fmla="*/ 302 h 934"/>
                  <a:gd name="T4" fmla="*/ 80 w 640"/>
                  <a:gd name="T5" fmla="*/ 456 h 934"/>
                  <a:gd name="T6" fmla="*/ 80 w 640"/>
                  <a:gd name="T7" fmla="*/ 456 h 934"/>
                  <a:gd name="T8" fmla="*/ 36 w 640"/>
                  <a:gd name="T9" fmla="*/ 671 h 934"/>
                  <a:gd name="T10" fmla="*/ 36 w 640"/>
                  <a:gd name="T11" fmla="*/ 671 h 934"/>
                  <a:gd name="T12" fmla="*/ 534 w 640"/>
                  <a:gd name="T13" fmla="*/ 933 h 934"/>
                  <a:gd name="T14" fmla="*/ 534 w 640"/>
                  <a:gd name="T15" fmla="*/ 933 h 934"/>
                  <a:gd name="T16" fmla="*/ 529 w 640"/>
                  <a:gd name="T17" fmla="*/ 535 h 934"/>
                  <a:gd name="T18" fmla="*/ 529 w 640"/>
                  <a:gd name="T19" fmla="*/ 535 h 934"/>
                  <a:gd name="T20" fmla="*/ 466 w 640"/>
                  <a:gd name="T21" fmla="*/ 325 h 934"/>
                  <a:gd name="T22" fmla="*/ 466 w 640"/>
                  <a:gd name="T23" fmla="*/ 325 h 934"/>
                  <a:gd name="T24" fmla="*/ 358 w 640"/>
                  <a:gd name="T25" fmla="*/ 149 h 934"/>
                  <a:gd name="T26" fmla="*/ 358 w 640"/>
                  <a:gd name="T27" fmla="*/ 149 h 934"/>
                  <a:gd name="T28" fmla="*/ 215 w 640"/>
                  <a:gd name="T29" fmla="*/ 35 h 934"/>
                  <a:gd name="T30" fmla="*/ 47 w 640"/>
                  <a:gd name="T31" fmla="*/ 302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0" h="934">
                    <a:moveTo>
                      <a:pt x="47" y="302"/>
                    </a:moveTo>
                    <a:lnTo>
                      <a:pt x="47" y="302"/>
                    </a:lnTo>
                    <a:cubicBezTo>
                      <a:pt x="47" y="302"/>
                      <a:pt x="26" y="366"/>
                      <a:pt x="80" y="456"/>
                    </a:cubicBezTo>
                    <a:lnTo>
                      <a:pt x="80" y="456"/>
                    </a:lnTo>
                    <a:cubicBezTo>
                      <a:pt x="80" y="456"/>
                      <a:pt x="0" y="546"/>
                      <a:pt x="36" y="671"/>
                    </a:cubicBezTo>
                    <a:lnTo>
                      <a:pt x="36" y="671"/>
                    </a:lnTo>
                    <a:cubicBezTo>
                      <a:pt x="70" y="794"/>
                      <a:pt x="534" y="933"/>
                      <a:pt x="534" y="933"/>
                    </a:cubicBezTo>
                    <a:lnTo>
                      <a:pt x="534" y="933"/>
                    </a:lnTo>
                    <a:cubicBezTo>
                      <a:pt x="534" y="933"/>
                      <a:pt x="639" y="683"/>
                      <a:pt x="529" y="535"/>
                    </a:cubicBezTo>
                    <a:lnTo>
                      <a:pt x="529" y="535"/>
                    </a:lnTo>
                    <a:cubicBezTo>
                      <a:pt x="529" y="535"/>
                      <a:pt x="569" y="379"/>
                      <a:pt x="466" y="325"/>
                    </a:cubicBezTo>
                    <a:lnTo>
                      <a:pt x="466" y="325"/>
                    </a:lnTo>
                    <a:cubicBezTo>
                      <a:pt x="466" y="325"/>
                      <a:pt x="483" y="148"/>
                      <a:pt x="358" y="149"/>
                    </a:cubicBezTo>
                    <a:lnTo>
                      <a:pt x="358" y="149"/>
                    </a:lnTo>
                    <a:cubicBezTo>
                      <a:pt x="358" y="149"/>
                      <a:pt x="336" y="0"/>
                      <a:pt x="215" y="35"/>
                    </a:cubicBezTo>
                    <a:lnTo>
                      <a:pt x="47" y="30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45">
                <a:extLst>
                  <a:ext uri="{FF2B5EF4-FFF2-40B4-BE49-F238E27FC236}">
                    <a16:creationId xmlns:a16="http://schemas.microsoft.com/office/drawing/2014/main" id="{494EC93D-B279-461A-A519-56CF99E09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0949" y="6941106"/>
                <a:ext cx="271262" cy="351045"/>
              </a:xfrm>
              <a:custGeom>
                <a:avLst/>
                <a:gdLst>
                  <a:gd name="T0" fmla="*/ 286 w 298"/>
                  <a:gd name="T1" fmla="*/ 104 h 388"/>
                  <a:gd name="T2" fmla="*/ 209 w 298"/>
                  <a:gd name="T3" fmla="*/ 231 h 388"/>
                  <a:gd name="T4" fmla="*/ 131 w 298"/>
                  <a:gd name="T5" fmla="*/ 357 h 388"/>
                  <a:gd name="T6" fmla="*/ 131 w 298"/>
                  <a:gd name="T7" fmla="*/ 357 h 388"/>
                  <a:gd name="T8" fmla="*/ 91 w 298"/>
                  <a:gd name="T9" fmla="*/ 385 h 388"/>
                  <a:gd name="T10" fmla="*/ 91 w 298"/>
                  <a:gd name="T11" fmla="*/ 385 h 388"/>
                  <a:gd name="T12" fmla="*/ 39 w 298"/>
                  <a:gd name="T13" fmla="*/ 374 h 388"/>
                  <a:gd name="T14" fmla="*/ 39 w 298"/>
                  <a:gd name="T15" fmla="*/ 374 h 388"/>
                  <a:gd name="T16" fmla="*/ 5 w 298"/>
                  <a:gd name="T17" fmla="*/ 332 h 388"/>
                  <a:gd name="T18" fmla="*/ 5 w 298"/>
                  <a:gd name="T19" fmla="*/ 332 h 388"/>
                  <a:gd name="T20" fmla="*/ 11 w 298"/>
                  <a:gd name="T21" fmla="*/ 284 h 388"/>
                  <a:gd name="T22" fmla="*/ 88 w 298"/>
                  <a:gd name="T23" fmla="*/ 157 h 388"/>
                  <a:gd name="T24" fmla="*/ 166 w 298"/>
                  <a:gd name="T25" fmla="*/ 30 h 388"/>
                  <a:gd name="T26" fmla="*/ 166 w 298"/>
                  <a:gd name="T27" fmla="*/ 30 h 388"/>
                  <a:gd name="T28" fmla="*/ 207 w 298"/>
                  <a:gd name="T29" fmla="*/ 3 h 388"/>
                  <a:gd name="T30" fmla="*/ 207 w 298"/>
                  <a:gd name="T31" fmla="*/ 3 h 388"/>
                  <a:gd name="T32" fmla="*/ 259 w 298"/>
                  <a:gd name="T33" fmla="*/ 13 h 388"/>
                  <a:gd name="T34" fmla="*/ 259 w 298"/>
                  <a:gd name="T35" fmla="*/ 13 h 388"/>
                  <a:gd name="T36" fmla="*/ 292 w 298"/>
                  <a:gd name="T37" fmla="*/ 55 h 388"/>
                  <a:gd name="T38" fmla="*/ 292 w 298"/>
                  <a:gd name="T39" fmla="*/ 55 h 388"/>
                  <a:gd name="T40" fmla="*/ 286 w 298"/>
                  <a:gd name="T41" fmla="*/ 104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8" h="388">
                    <a:moveTo>
                      <a:pt x="286" y="104"/>
                    </a:moveTo>
                    <a:lnTo>
                      <a:pt x="209" y="231"/>
                    </a:lnTo>
                    <a:lnTo>
                      <a:pt x="131" y="357"/>
                    </a:lnTo>
                    <a:lnTo>
                      <a:pt x="131" y="357"/>
                    </a:lnTo>
                    <a:cubicBezTo>
                      <a:pt x="122" y="372"/>
                      <a:pt x="108" y="381"/>
                      <a:pt x="91" y="385"/>
                    </a:cubicBezTo>
                    <a:lnTo>
                      <a:pt x="91" y="385"/>
                    </a:lnTo>
                    <a:cubicBezTo>
                      <a:pt x="74" y="387"/>
                      <a:pt x="55" y="384"/>
                      <a:pt x="39" y="374"/>
                    </a:cubicBezTo>
                    <a:lnTo>
                      <a:pt x="39" y="374"/>
                    </a:lnTo>
                    <a:cubicBezTo>
                      <a:pt x="22" y="364"/>
                      <a:pt x="10" y="349"/>
                      <a:pt x="5" y="332"/>
                    </a:cubicBezTo>
                    <a:lnTo>
                      <a:pt x="5" y="332"/>
                    </a:lnTo>
                    <a:cubicBezTo>
                      <a:pt x="0" y="316"/>
                      <a:pt x="2" y="298"/>
                      <a:pt x="11" y="284"/>
                    </a:cubicBezTo>
                    <a:lnTo>
                      <a:pt x="88" y="157"/>
                    </a:lnTo>
                    <a:lnTo>
                      <a:pt x="166" y="30"/>
                    </a:lnTo>
                    <a:lnTo>
                      <a:pt x="166" y="30"/>
                    </a:lnTo>
                    <a:cubicBezTo>
                      <a:pt x="175" y="15"/>
                      <a:pt x="191" y="6"/>
                      <a:pt x="207" y="3"/>
                    </a:cubicBezTo>
                    <a:lnTo>
                      <a:pt x="207" y="3"/>
                    </a:lnTo>
                    <a:cubicBezTo>
                      <a:pt x="224" y="0"/>
                      <a:pt x="243" y="3"/>
                      <a:pt x="259" y="13"/>
                    </a:cubicBezTo>
                    <a:lnTo>
                      <a:pt x="259" y="13"/>
                    </a:lnTo>
                    <a:cubicBezTo>
                      <a:pt x="276" y="23"/>
                      <a:pt x="287" y="39"/>
                      <a:pt x="292" y="55"/>
                    </a:cubicBezTo>
                    <a:lnTo>
                      <a:pt x="292" y="55"/>
                    </a:lnTo>
                    <a:cubicBezTo>
                      <a:pt x="297" y="71"/>
                      <a:pt x="296" y="89"/>
                      <a:pt x="286" y="10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46">
                <a:extLst>
                  <a:ext uri="{FF2B5EF4-FFF2-40B4-BE49-F238E27FC236}">
                    <a16:creationId xmlns:a16="http://schemas.microsoft.com/office/drawing/2014/main" id="{7C20BD46-990D-4E28-B891-219E954EC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8983" y="6933128"/>
                <a:ext cx="287218" cy="367001"/>
              </a:xfrm>
              <a:custGeom>
                <a:avLst/>
                <a:gdLst>
                  <a:gd name="T0" fmla="*/ 230 w 319"/>
                  <a:gd name="T1" fmla="*/ 22 h 407"/>
                  <a:gd name="T2" fmla="*/ 230 w 319"/>
                  <a:gd name="T3" fmla="*/ 22 h 407"/>
                  <a:gd name="T4" fmla="*/ 219 w 319"/>
                  <a:gd name="T5" fmla="*/ 23 h 407"/>
                  <a:gd name="T6" fmla="*/ 219 w 319"/>
                  <a:gd name="T7" fmla="*/ 23 h 407"/>
                  <a:gd name="T8" fmla="*/ 184 w 319"/>
                  <a:gd name="T9" fmla="*/ 45 h 407"/>
                  <a:gd name="T10" fmla="*/ 29 w 319"/>
                  <a:gd name="T11" fmla="*/ 299 h 407"/>
                  <a:gd name="T12" fmla="*/ 29 w 319"/>
                  <a:gd name="T13" fmla="*/ 299 h 407"/>
                  <a:gd name="T14" fmla="*/ 24 w 319"/>
                  <a:gd name="T15" fmla="*/ 339 h 407"/>
                  <a:gd name="T16" fmla="*/ 24 w 319"/>
                  <a:gd name="T17" fmla="*/ 339 h 407"/>
                  <a:gd name="T18" fmla="*/ 54 w 319"/>
                  <a:gd name="T19" fmla="*/ 375 h 407"/>
                  <a:gd name="T20" fmla="*/ 54 w 319"/>
                  <a:gd name="T21" fmla="*/ 375 h 407"/>
                  <a:gd name="T22" fmla="*/ 100 w 319"/>
                  <a:gd name="T23" fmla="*/ 385 h 407"/>
                  <a:gd name="T24" fmla="*/ 100 w 319"/>
                  <a:gd name="T25" fmla="*/ 385 h 407"/>
                  <a:gd name="T26" fmla="*/ 133 w 319"/>
                  <a:gd name="T27" fmla="*/ 362 h 407"/>
                  <a:gd name="T28" fmla="*/ 289 w 319"/>
                  <a:gd name="T29" fmla="*/ 109 h 407"/>
                  <a:gd name="T30" fmla="*/ 289 w 319"/>
                  <a:gd name="T31" fmla="*/ 109 h 407"/>
                  <a:gd name="T32" fmla="*/ 293 w 319"/>
                  <a:gd name="T33" fmla="*/ 68 h 407"/>
                  <a:gd name="T34" fmla="*/ 293 w 319"/>
                  <a:gd name="T35" fmla="*/ 68 h 407"/>
                  <a:gd name="T36" fmla="*/ 264 w 319"/>
                  <a:gd name="T37" fmla="*/ 32 h 407"/>
                  <a:gd name="T38" fmla="*/ 264 w 319"/>
                  <a:gd name="T39" fmla="*/ 32 h 407"/>
                  <a:gd name="T40" fmla="*/ 230 w 319"/>
                  <a:gd name="T41" fmla="*/ 22 h 407"/>
                  <a:gd name="T42" fmla="*/ 88 w 319"/>
                  <a:gd name="T43" fmla="*/ 406 h 407"/>
                  <a:gd name="T44" fmla="*/ 88 w 319"/>
                  <a:gd name="T45" fmla="*/ 406 h 407"/>
                  <a:gd name="T46" fmla="*/ 43 w 319"/>
                  <a:gd name="T47" fmla="*/ 392 h 407"/>
                  <a:gd name="T48" fmla="*/ 43 w 319"/>
                  <a:gd name="T49" fmla="*/ 392 h 407"/>
                  <a:gd name="T50" fmla="*/ 6 w 319"/>
                  <a:gd name="T51" fmla="*/ 345 h 407"/>
                  <a:gd name="T52" fmla="*/ 6 w 319"/>
                  <a:gd name="T53" fmla="*/ 345 h 407"/>
                  <a:gd name="T54" fmla="*/ 13 w 319"/>
                  <a:gd name="T55" fmla="*/ 289 h 407"/>
                  <a:gd name="T56" fmla="*/ 168 w 319"/>
                  <a:gd name="T57" fmla="*/ 35 h 407"/>
                  <a:gd name="T58" fmla="*/ 168 w 319"/>
                  <a:gd name="T59" fmla="*/ 35 h 407"/>
                  <a:gd name="T60" fmla="*/ 216 w 319"/>
                  <a:gd name="T61" fmla="*/ 3 h 407"/>
                  <a:gd name="T62" fmla="*/ 216 w 319"/>
                  <a:gd name="T63" fmla="*/ 3 h 407"/>
                  <a:gd name="T64" fmla="*/ 275 w 319"/>
                  <a:gd name="T65" fmla="*/ 15 h 407"/>
                  <a:gd name="T66" fmla="*/ 275 w 319"/>
                  <a:gd name="T67" fmla="*/ 15 h 407"/>
                  <a:gd name="T68" fmla="*/ 312 w 319"/>
                  <a:gd name="T69" fmla="*/ 62 h 407"/>
                  <a:gd name="T70" fmla="*/ 312 w 319"/>
                  <a:gd name="T71" fmla="*/ 62 h 407"/>
                  <a:gd name="T72" fmla="*/ 305 w 319"/>
                  <a:gd name="T73" fmla="*/ 119 h 407"/>
                  <a:gd name="T74" fmla="*/ 150 w 319"/>
                  <a:gd name="T75" fmla="*/ 372 h 407"/>
                  <a:gd name="T76" fmla="*/ 150 w 319"/>
                  <a:gd name="T77" fmla="*/ 372 h 407"/>
                  <a:gd name="T78" fmla="*/ 103 w 319"/>
                  <a:gd name="T79" fmla="*/ 404 h 407"/>
                  <a:gd name="T80" fmla="*/ 103 w 319"/>
                  <a:gd name="T81" fmla="*/ 404 h 407"/>
                  <a:gd name="T82" fmla="*/ 88 w 319"/>
                  <a:gd name="T83" fmla="*/ 406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9" h="407">
                    <a:moveTo>
                      <a:pt x="230" y="22"/>
                    </a:moveTo>
                    <a:lnTo>
                      <a:pt x="230" y="22"/>
                    </a:lnTo>
                    <a:cubicBezTo>
                      <a:pt x="226" y="22"/>
                      <a:pt x="222" y="22"/>
                      <a:pt x="219" y="23"/>
                    </a:cubicBezTo>
                    <a:lnTo>
                      <a:pt x="219" y="23"/>
                    </a:lnTo>
                    <a:cubicBezTo>
                      <a:pt x="204" y="25"/>
                      <a:pt x="192" y="33"/>
                      <a:pt x="184" y="45"/>
                    </a:cubicBezTo>
                    <a:lnTo>
                      <a:pt x="29" y="299"/>
                    </a:lnTo>
                    <a:lnTo>
                      <a:pt x="29" y="299"/>
                    </a:lnTo>
                    <a:cubicBezTo>
                      <a:pt x="22" y="311"/>
                      <a:pt x="20" y="325"/>
                      <a:pt x="24" y="339"/>
                    </a:cubicBezTo>
                    <a:lnTo>
                      <a:pt x="24" y="339"/>
                    </a:lnTo>
                    <a:cubicBezTo>
                      <a:pt x="29" y="354"/>
                      <a:pt x="39" y="367"/>
                      <a:pt x="54" y="375"/>
                    </a:cubicBezTo>
                    <a:lnTo>
                      <a:pt x="54" y="375"/>
                    </a:lnTo>
                    <a:cubicBezTo>
                      <a:pt x="67" y="385"/>
                      <a:pt x="83" y="388"/>
                      <a:pt x="100" y="385"/>
                    </a:cubicBezTo>
                    <a:lnTo>
                      <a:pt x="100" y="385"/>
                    </a:lnTo>
                    <a:cubicBezTo>
                      <a:pt x="114" y="382"/>
                      <a:pt x="126" y="375"/>
                      <a:pt x="133" y="362"/>
                    </a:cubicBezTo>
                    <a:lnTo>
                      <a:pt x="289" y="109"/>
                    </a:lnTo>
                    <a:lnTo>
                      <a:pt x="289" y="109"/>
                    </a:lnTo>
                    <a:cubicBezTo>
                      <a:pt x="296" y="97"/>
                      <a:pt x="297" y="82"/>
                      <a:pt x="293" y="68"/>
                    </a:cubicBezTo>
                    <a:lnTo>
                      <a:pt x="293" y="68"/>
                    </a:lnTo>
                    <a:cubicBezTo>
                      <a:pt x="289" y="54"/>
                      <a:pt x="278" y="40"/>
                      <a:pt x="264" y="32"/>
                    </a:cubicBezTo>
                    <a:lnTo>
                      <a:pt x="264" y="32"/>
                    </a:lnTo>
                    <a:cubicBezTo>
                      <a:pt x="253" y="25"/>
                      <a:pt x="242" y="22"/>
                      <a:pt x="230" y="22"/>
                    </a:cubicBezTo>
                    <a:close/>
                    <a:moveTo>
                      <a:pt x="88" y="406"/>
                    </a:moveTo>
                    <a:lnTo>
                      <a:pt x="88" y="406"/>
                    </a:lnTo>
                    <a:cubicBezTo>
                      <a:pt x="72" y="406"/>
                      <a:pt x="57" y="400"/>
                      <a:pt x="43" y="392"/>
                    </a:cubicBezTo>
                    <a:lnTo>
                      <a:pt x="43" y="392"/>
                    </a:lnTo>
                    <a:cubicBezTo>
                      <a:pt x="25" y="381"/>
                      <a:pt x="12" y="364"/>
                      <a:pt x="6" y="345"/>
                    </a:cubicBezTo>
                    <a:lnTo>
                      <a:pt x="6" y="345"/>
                    </a:lnTo>
                    <a:cubicBezTo>
                      <a:pt x="0" y="325"/>
                      <a:pt x="2" y="305"/>
                      <a:pt x="13" y="289"/>
                    </a:cubicBezTo>
                    <a:lnTo>
                      <a:pt x="168" y="35"/>
                    </a:lnTo>
                    <a:lnTo>
                      <a:pt x="168" y="35"/>
                    </a:lnTo>
                    <a:cubicBezTo>
                      <a:pt x="177" y="18"/>
                      <a:pt x="195" y="7"/>
                      <a:pt x="216" y="3"/>
                    </a:cubicBezTo>
                    <a:lnTo>
                      <a:pt x="216" y="3"/>
                    </a:lnTo>
                    <a:cubicBezTo>
                      <a:pt x="235" y="0"/>
                      <a:pt x="256" y="4"/>
                      <a:pt x="275" y="15"/>
                    </a:cubicBezTo>
                    <a:lnTo>
                      <a:pt x="275" y="15"/>
                    </a:lnTo>
                    <a:cubicBezTo>
                      <a:pt x="292" y="26"/>
                      <a:pt x="306" y="43"/>
                      <a:pt x="312" y="62"/>
                    </a:cubicBezTo>
                    <a:lnTo>
                      <a:pt x="312" y="62"/>
                    </a:lnTo>
                    <a:cubicBezTo>
                      <a:pt x="318" y="82"/>
                      <a:pt x="315" y="102"/>
                      <a:pt x="305" y="119"/>
                    </a:cubicBezTo>
                    <a:lnTo>
                      <a:pt x="150" y="372"/>
                    </a:lnTo>
                    <a:lnTo>
                      <a:pt x="150" y="372"/>
                    </a:lnTo>
                    <a:cubicBezTo>
                      <a:pt x="140" y="389"/>
                      <a:pt x="123" y="400"/>
                      <a:pt x="103" y="404"/>
                    </a:cubicBezTo>
                    <a:lnTo>
                      <a:pt x="103" y="404"/>
                    </a:lnTo>
                    <a:cubicBezTo>
                      <a:pt x="98" y="405"/>
                      <a:pt x="93" y="406"/>
                      <a:pt x="88" y="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47">
                <a:extLst>
                  <a:ext uri="{FF2B5EF4-FFF2-40B4-BE49-F238E27FC236}">
                    <a16:creationId xmlns:a16="http://schemas.microsoft.com/office/drawing/2014/main" id="{0378ABAB-E821-4266-B819-98580EF63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3121" y="6438475"/>
                <a:ext cx="917503" cy="1284504"/>
              </a:xfrm>
              <a:custGeom>
                <a:avLst/>
                <a:gdLst>
                  <a:gd name="T0" fmla="*/ 406 w 1016"/>
                  <a:gd name="T1" fmla="*/ 3 h 1418"/>
                  <a:gd name="T2" fmla="*/ 406 w 1016"/>
                  <a:gd name="T3" fmla="*/ 3 h 1418"/>
                  <a:gd name="T4" fmla="*/ 58 w 1016"/>
                  <a:gd name="T5" fmla="*/ 385 h 1418"/>
                  <a:gd name="T6" fmla="*/ 58 w 1016"/>
                  <a:gd name="T7" fmla="*/ 385 h 1418"/>
                  <a:gd name="T8" fmla="*/ 177 w 1016"/>
                  <a:gd name="T9" fmla="*/ 943 h 1418"/>
                  <a:gd name="T10" fmla="*/ 177 w 1016"/>
                  <a:gd name="T11" fmla="*/ 943 h 1418"/>
                  <a:gd name="T12" fmla="*/ 303 w 1016"/>
                  <a:gd name="T13" fmla="*/ 956 h 1418"/>
                  <a:gd name="T14" fmla="*/ 303 w 1016"/>
                  <a:gd name="T15" fmla="*/ 1417 h 1418"/>
                  <a:gd name="T16" fmla="*/ 738 w 1016"/>
                  <a:gd name="T17" fmla="*/ 1284 h 1418"/>
                  <a:gd name="T18" fmla="*/ 738 w 1016"/>
                  <a:gd name="T19" fmla="*/ 882 h 1418"/>
                  <a:gd name="T20" fmla="*/ 738 w 1016"/>
                  <a:gd name="T21" fmla="*/ 882 h 1418"/>
                  <a:gd name="T22" fmla="*/ 928 w 1016"/>
                  <a:gd name="T23" fmla="*/ 662 h 1418"/>
                  <a:gd name="T24" fmla="*/ 928 w 1016"/>
                  <a:gd name="T25" fmla="*/ 662 h 1418"/>
                  <a:gd name="T26" fmla="*/ 406 w 1016"/>
                  <a:gd name="T27" fmla="*/ 3 h 1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6" h="1418">
                    <a:moveTo>
                      <a:pt x="406" y="3"/>
                    </a:moveTo>
                    <a:lnTo>
                      <a:pt x="406" y="3"/>
                    </a:lnTo>
                    <a:cubicBezTo>
                      <a:pt x="240" y="0"/>
                      <a:pt x="124" y="58"/>
                      <a:pt x="58" y="385"/>
                    </a:cubicBezTo>
                    <a:lnTo>
                      <a:pt x="58" y="385"/>
                    </a:lnTo>
                    <a:cubicBezTo>
                      <a:pt x="0" y="672"/>
                      <a:pt x="19" y="896"/>
                      <a:pt x="177" y="943"/>
                    </a:cubicBezTo>
                    <a:lnTo>
                      <a:pt x="177" y="943"/>
                    </a:lnTo>
                    <a:cubicBezTo>
                      <a:pt x="207" y="952"/>
                      <a:pt x="251" y="958"/>
                      <a:pt x="303" y="956"/>
                    </a:cubicBezTo>
                    <a:lnTo>
                      <a:pt x="303" y="1417"/>
                    </a:lnTo>
                    <a:lnTo>
                      <a:pt x="738" y="1284"/>
                    </a:lnTo>
                    <a:lnTo>
                      <a:pt x="738" y="882"/>
                    </a:lnTo>
                    <a:lnTo>
                      <a:pt x="738" y="882"/>
                    </a:lnTo>
                    <a:cubicBezTo>
                      <a:pt x="802" y="871"/>
                      <a:pt x="898" y="834"/>
                      <a:pt x="928" y="662"/>
                    </a:cubicBezTo>
                    <a:lnTo>
                      <a:pt x="928" y="662"/>
                    </a:lnTo>
                    <a:cubicBezTo>
                      <a:pt x="1015" y="173"/>
                      <a:pt x="831" y="11"/>
                      <a:pt x="406" y="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48">
                <a:extLst>
                  <a:ext uri="{FF2B5EF4-FFF2-40B4-BE49-F238E27FC236}">
                    <a16:creationId xmlns:a16="http://schemas.microsoft.com/office/drawing/2014/main" id="{9DC313BC-79E3-48E7-86F6-2C64EF59E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7164" y="6426508"/>
                <a:ext cx="901546" cy="1300460"/>
              </a:xfrm>
              <a:custGeom>
                <a:avLst/>
                <a:gdLst>
                  <a:gd name="T0" fmla="*/ 755 w 998"/>
                  <a:gd name="T1" fmla="*/ 1294 h 1439"/>
                  <a:gd name="T2" fmla="*/ 756 w 998"/>
                  <a:gd name="T3" fmla="*/ 1294 h 1439"/>
                  <a:gd name="T4" fmla="*/ 755 w 998"/>
                  <a:gd name="T5" fmla="*/ 1294 h 1439"/>
                  <a:gd name="T6" fmla="*/ 320 w 998"/>
                  <a:gd name="T7" fmla="*/ 957 h 1439"/>
                  <a:gd name="T8" fmla="*/ 320 w 998"/>
                  <a:gd name="T9" fmla="*/ 957 h 1439"/>
                  <a:gd name="T10" fmla="*/ 326 w 998"/>
                  <a:gd name="T11" fmla="*/ 959 h 1439"/>
                  <a:gd name="T12" fmla="*/ 326 w 998"/>
                  <a:gd name="T13" fmla="*/ 959 h 1439"/>
                  <a:gd name="T14" fmla="*/ 329 w 998"/>
                  <a:gd name="T15" fmla="*/ 966 h 1439"/>
                  <a:gd name="T16" fmla="*/ 329 w 998"/>
                  <a:gd name="T17" fmla="*/ 1414 h 1439"/>
                  <a:gd name="T18" fmla="*/ 746 w 998"/>
                  <a:gd name="T19" fmla="*/ 1286 h 1439"/>
                  <a:gd name="T20" fmla="*/ 746 w 998"/>
                  <a:gd name="T21" fmla="*/ 892 h 1439"/>
                  <a:gd name="T22" fmla="*/ 746 w 998"/>
                  <a:gd name="T23" fmla="*/ 892 h 1439"/>
                  <a:gd name="T24" fmla="*/ 753 w 998"/>
                  <a:gd name="T25" fmla="*/ 883 h 1439"/>
                  <a:gd name="T26" fmla="*/ 753 w 998"/>
                  <a:gd name="T27" fmla="*/ 883 h 1439"/>
                  <a:gd name="T28" fmla="*/ 936 w 998"/>
                  <a:gd name="T29" fmla="*/ 670 h 1439"/>
                  <a:gd name="T30" fmla="*/ 936 w 998"/>
                  <a:gd name="T31" fmla="*/ 670 h 1439"/>
                  <a:gd name="T32" fmla="*/ 873 w 998"/>
                  <a:gd name="T33" fmla="*/ 174 h 1439"/>
                  <a:gd name="T34" fmla="*/ 873 w 998"/>
                  <a:gd name="T35" fmla="*/ 174 h 1439"/>
                  <a:gd name="T36" fmla="*/ 423 w 998"/>
                  <a:gd name="T37" fmla="*/ 23 h 1439"/>
                  <a:gd name="T38" fmla="*/ 423 w 998"/>
                  <a:gd name="T39" fmla="*/ 23 h 1439"/>
                  <a:gd name="T40" fmla="*/ 85 w 998"/>
                  <a:gd name="T41" fmla="*/ 396 h 1439"/>
                  <a:gd name="T42" fmla="*/ 85 w 998"/>
                  <a:gd name="T43" fmla="*/ 396 h 1439"/>
                  <a:gd name="T44" fmla="*/ 197 w 998"/>
                  <a:gd name="T45" fmla="*/ 943 h 1439"/>
                  <a:gd name="T46" fmla="*/ 197 w 998"/>
                  <a:gd name="T47" fmla="*/ 943 h 1439"/>
                  <a:gd name="T48" fmla="*/ 319 w 998"/>
                  <a:gd name="T49" fmla="*/ 957 h 1439"/>
                  <a:gd name="T50" fmla="*/ 320 w 998"/>
                  <a:gd name="T51" fmla="*/ 957 h 1439"/>
                  <a:gd name="T52" fmla="*/ 320 w 998"/>
                  <a:gd name="T53" fmla="*/ 1438 h 1439"/>
                  <a:gd name="T54" fmla="*/ 320 w 998"/>
                  <a:gd name="T55" fmla="*/ 1438 h 1439"/>
                  <a:gd name="T56" fmla="*/ 314 w 998"/>
                  <a:gd name="T57" fmla="*/ 1435 h 1439"/>
                  <a:gd name="T58" fmla="*/ 314 w 998"/>
                  <a:gd name="T59" fmla="*/ 1435 h 1439"/>
                  <a:gd name="T60" fmla="*/ 310 w 998"/>
                  <a:gd name="T61" fmla="*/ 1427 h 1439"/>
                  <a:gd name="T62" fmla="*/ 310 w 998"/>
                  <a:gd name="T63" fmla="*/ 976 h 1439"/>
                  <a:gd name="T64" fmla="*/ 310 w 998"/>
                  <a:gd name="T65" fmla="*/ 976 h 1439"/>
                  <a:gd name="T66" fmla="*/ 191 w 998"/>
                  <a:gd name="T67" fmla="*/ 963 h 1439"/>
                  <a:gd name="T68" fmla="*/ 191 w 998"/>
                  <a:gd name="T69" fmla="*/ 963 h 1439"/>
                  <a:gd name="T70" fmla="*/ 65 w 998"/>
                  <a:gd name="T71" fmla="*/ 393 h 1439"/>
                  <a:gd name="T72" fmla="*/ 65 w 998"/>
                  <a:gd name="T73" fmla="*/ 393 h 1439"/>
                  <a:gd name="T74" fmla="*/ 423 w 998"/>
                  <a:gd name="T75" fmla="*/ 4 h 1439"/>
                  <a:gd name="T76" fmla="*/ 423 w 998"/>
                  <a:gd name="T77" fmla="*/ 4 h 1439"/>
                  <a:gd name="T78" fmla="*/ 888 w 998"/>
                  <a:gd name="T79" fmla="*/ 161 h 1439"/>
                  <a:gd name="T80" fmla="*/ 888 w 998"/>
                  <a:gd name="T81" fmla="*/ 161 h 1439"/>
                  <a:gd name="T82" fmla="*/ 955 w 998"/>
                  <a:gd name="T83" fmla="*/ 673 h 1439"/>
                  <a:gd name="T84" fmla="*/ 955 w 998"/>
                  <a:gd name="T85" fmla="*/ 673 h 1439"/>
                  <a:gd name="T86" fmla="*/ 765 w 998"/>
                  <a:gd name="T87" fmla="*/ 900 h 1439"/>
                  <a:gd name="T88" fmla="*/ 765 w 998"/>
                  <a:gd name="T89" fmla="*/ 1294 h 1439"/>
                  <a:gd name="T90" fmla="*/ 765 w 998"/>
                  <a:gd name="T91" fmla="*/ 1294 h 1439"/>
                  <a:gd name="T92" fmla="*/ 758 w 998"/>
                  <a:gd name="T93" fmla="*/ 1303 h 1439"/>
                  <a:gd name="T94" fmla="*/ 322 w 998"/>
                  <a:gd name="T95" fmla="*/ 1437 h 1439"/>
                  <a:gd name="T96" fmla="*/ 322 w 998"/>
                  <a:gd name="T97" fmla="*/ 1437 h 1439"/>
                  <a:gd name="T98" fmla="*/ 320 w 998"/>
                  <a:gd name="T99" fmla="*/ 1438 h 1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98" h="1439">
                    <a:moveTo>
                      <a:pt x="755" y="1294"/>
                    </a:moveTo>
                    <a:lnTo>
                      <a:pt x="756" y="1294"/>
                    </a:lnTo>
                    <a:lnTo>
                      <a:pt x="755" y="1294"/>
                    </a:lnTo>
                    <a:close/>
                    <a:moveTo>
                      <a:pt x="320" y="957"/>
                    </a:moveTo>
                    <a:lnTo>
                      <a:pt x="320" y="957"/>
                    </a:lnTo>
                    <a:cubicBezTo>
                      <a:pt x="322" y="957"/>
                      <a:pt x="325" y="958"/>
                      <a:pt x="326" y="959"/>
                    </a:cubicBezTo>
                    <a:lnTo>
                      <a:pt x="326" y="959"/>
                    </a:lnTo>
                    <a:cubicBezTo>
                      <a:pt x="328" y="961"/>
                      <a:pt x="329" y="964"/>
                      <a:pt x="329" y="966"/>
                    </a:cubicBezTo>
                    <a:lnTo>
                      <a:pt x="329" y="1414"/>
                    </a:lnTo>
                    <a:lnTo>
                      <a:pt x="746" y="1286"/>
                    </a:lnTo>
                    <a:lnTo>
                      <a:pt x="746" y="892"/>
                    </a:lnTo>
                    <a:lnTo>
                      <a:pt x="746" y="892"/>
                    </a:lnTo>
                    <a:cubicBezTo>
                      <a:pt x="746" y="887"/>
                      <a:pt x="749" y="884"/>
                      <a:pt x="753" y="883"/>
                    </a:cubicBezTo>
                    <a:lnTo>
                      <a:pt x="753" y="883"/>
                    </a:lnTo>
                    <a:cubicBezTo>
                      <a:pt x="853" y="866"/>
                      <a:pt x="913" y="796"/>
                      <a:pt x="936" y="670"/>
                    </a:cubicBezTo>
                    <a:lnTo>
                      <a:pt x="936" y="670"/>
                    </a:lnTo>
                    <a:cubicBezTo>
                      <a:pt x="977" y="438"/>
                      <a:pt x="956" y="275"/>
                      <a:pt x="873" y="174"/>
                    </a:cubicBezTo>
                    <a:lnTo>
                      <a:pt x="873" y="174"/>
                    </a:lnTo>
                    <a:cubicBezTo>
                      <a:pt x="792" y="75"/>
                      <a:pt x="649" y="27"/>
                      <a:pt x="423" y="23"/>
                    </a:cubicBezTo>
                    <a:lnTo>
                      <a:pt x="423" y="23"/>
                    </a:lnTo>
                    <a:cubicBezTo>
                      <a:pt x="257" y="20"/>
                      <a:pt x="148" y="79"/>
                      <a:pt x="85" y="396"/>
                    </a:cubicBezTo>
                    <a:lnTo>
                      <a:pt x="85" y="396"/>
                    </a:lnTo>
                    <a:cubicBezTo>
                      <a:pt x="40" y="617"/>
                      <a:pt x="23" y="891"/>
                      <a:pt x="197" y="943"/>
                    </a:cubicBezTo>
                    <a:lnTo>
                      <a:pt x="197" y="943"/>
                    </a:lnTo>
                    <a:cubicBezTo>
                      <a:pt x="230" y="954"/>
                      <a:pt x="274" y="958"/>
                      <a:pt x="319" y="957"/>
                    </a:cubicBezTo>
                    <a:lnTo>
                      <a:pt x="320" y="957"/>
                    </a:lnTo>
                    <a:close/>
                    <a:moveTo>
                      <a:pt x="320" y="1438"/>
                    </a:moveTo>
                    <a:lnTo>
                      <a:pt x="320" y="1438"/>
                    </a:lnTo>
                    <a:cubicBezTo>
                      <a:pt x="317" y="1438"/>
                      <a:pt x="316" y="1437"/>
                      <a:pt x="314" y="1435"/>
                    </a:cubicBezTo>
                    <a:lnTo>
                      <a:pt x="314" y="1435"/>
                    </a:lnTo>
                    <a:cubicBezTo>
                      <a:pt x="311" y="1433"/>
                      <a:pt x="310" y="1431"/>
                      <a:pt x="310" y="1427"/>
                    </a:cubicBezTo>
                    <a:lnTo>
                      <a:pt x="310" y="976"/>
                    </a:lnTo>
                    <a:lnTo>
                      <a:pt x="310" y="976"/>
                    </a:lnTo>
                    <a:cubicBezTo>
                      <a:pt x="266" y="977"/>
                      <a:pt x="224" y="972"/>
                      <a:pt x="191" y="963"/>
                    </a:cubicBezTo>
                    <a:lnTo>
                      <a:pt x="191" y="963"/>
                    </a:lnTo>
                    <a:cubicBezTo>
                      <a:pt x="43" y="917"/>
                      <a:pt x="0" y="720"/>
                      <a:pt x="65" y="393"/>
                    </a:cubicBezTo>
                    <a:lnTo>
                      <a:pt x="65" y="393"/>
                    </a:lnTo>
                    <a:cubicBezTo>
                      <a:pt x="132" y="64"/>
                      <a:pt x="252" y="0"/>
                      <a:pt x="423" y="4"/>
                    </a:cubicBezTo>
                    <a:lnTo>
                      <a:pt x="423" y="4"/>
                    </a:lnTo>
                    <a:cubicBezTo>
                      <a:pt x="656" y="8"/>
                      <a:pt x="803" y="58"/>
                      <a:pt x="888" y="161"/>
                    </a:cubicBezTo>
                    <a:lnTo>
                      <a:pt x="888" y="161"/>
                    </a:lnTo>
                    <a:cubicBezTo>
                      <a:pt x="976" y="267"/>
                      <a:pt x="997" y="435"/>
                      <a:pt x="955" y="673"/>
                    </a:cubicBezTo>
                    <a:lnTo>
                      <a:pt x="955" y="673"/>
                    </a:lnTo>
                    <a:cubicBezTo>
                      <a:pt x="932" y="804"/>
                      <a:pt x="868" y="879"/>
                      <a:pt x="765" y="900"/>
                    </a:cubicBezTo>
                    <a:lnTo>
                      <a:pt x="765" y="1294"/>
                    </a:lnTo>
                    <a:lnTo>
                      <a:pt x="765" y="1294"/>
                    </a:lnTo>
                    <a:cubicBezTo>
                      <a:pt x="765" y="1298"/>
                      <a:pt x="762" y="1301"/>
                      <a:pt x="758" y="1303"/>
                    </a:cubicBezTo>
                    <a:lnTo>
                      <a:pt x="322" y="1437"/>
                    </a:lnTo>
                    <a:lnTo>
                      <a:pt x="322" y="1437"/>
                    </a:lnTo>
                    <a:cubicBezTo>
                      <a:pt x="321" y="1438"/>
                      <a:pt x="320" y="1438"/>
                      <a:pt x="320" y="1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49">
                <a:extLst>
                  <a:ext uri="{FF2B5EF4-FFF2-40B4-BE49-F238E27FC236}">
                    <a16:creationId xmlns:a16="http://schemas.microsoft.com/office/drawing/2014/main" id="{18515198-268A-4B99-B658-A50932198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6404" y="7264228"/>
                <a:ext cx="127653" cy="147597"/>
              </a:xfrm>
              <a:custGeom>
                <a:avLst/>
                <a:gdLst>
                  <a:gd name="T0" fmla="*/ 138 w 141"/>
                  <a:gd name="T1" fmla="*/ 10 h 165"/>
                  <a:gd name="T2" fmla="*/ 138 w 141"/>
                  <a:gd name="T3" fmla="*/ 10 h 165"/>
                  <a:gd name="T4" fmla="*/ 133 w 141"/>
                  <a:gd name="T5" fmla="*/ 1 h 165"/>
                  <a:gd name="T6" fmla="*/ 133 w 141"/>
                  <a:gd name="T7" fmla="*/ 1 h 165"/>
                  <a:gd name="T8" fmla="*/ 124 w 141"/>
                  <a:gd name="T9" fmla="*/ 2 h 165"/>
                  <a:gd name="T10" fmla="*/ 124 w 141"/>
                  <a:gd name="T11" fmla="*/ 2 h 165"/>
                  <a:gd name="T12" fmla="*/ 9 w 141"/>
                  <a:gd name="T13" fmla="*/ 31 h 165"/>
                  <a:gd name="T14" fmla="*/ 9 w 141"/>
                  <a:gd name="T15" fmla="*/ 31 h 165"/>
                  <a:gd name="T16" fmla="*/ 0 w 141"/>
                  <a:gd name="T17" fmla="*/ 40 h 165"/>
                  <a:gd name="T18" fmla="*/ 0 w 141"/>
                  <a:gd name="T19" fmla="*/ 154 h 165"/>
                  <a:gd name="T20" fmla="*/ 0 w 141"/>
                  <a:gd name="T21" fmla="*/ 154 h 165"/>
                  <a:gd name="T22" fmla="*/ 3 w 141"/>
                  <a:gd name="T23" fmla="*/ 162 h 165"/>
                  <a:gd name="T24" fmla="*/ 3 w 141"/>
                  <a:gd name="T25" fmla="*/ 162 h 165"/>
                  <a:gd name="T26" fmla="*/ 10 w 141"/>
                  <a:gd name="T27" fmla="*/ 164 h 165"/>
                  <a:gd name="T28" fmla="*/ 10 w 141"/>
                  <a:gd name="T29" fmla="*/ 164 h 165"/>
                  <a:gd name="T30" fmla="*/ 11 w 141"/>
                  <a:gd name="T31" fmla="*/ 164 h 165"/>
                  <a:gd name="T32" fmla="*/ 11 w 141"/>
                  <a:gd name="T33" fmla="*/ 164 h 165"/>
                  <a:gd name="T34" fmla="*/ 138 w 141"/>
                  <a:gd name="T35" fmla="*/ 1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1" h="165">
                    <a:moveTo>
                      <a:pt x="138" y="10"/>
                    </a:moveTo>
                    <a:lnTo>
                      <a:pt x="138" y="10"/>
                    </a:lnTo>
                    <a:cubicBezTo>
                      <a:pt x="138" y="7"/>
                      <a:pt x="137" y="3"/>
                      <a:pt x="133" y="1"/>
                    </a:cubicBezTo>
                    <a:lnTo>
                      <a:pt x="133" y="1"/>
                    </a:lnTo>
                    <a:cubicBezTo>
                      <a:pt x="131" y="0"/>
                      <a:pt x="126" y="1"/>
                      <a:pt x="124" y="2"/>
                    </a:cubicBezTo>
                    <a:lnTo>
                      <a:pt x="124" y="2"/>
                    </a:lnTo>
                    <a:cubicBezTo>
                      <a:pt x="89" y="23"/>
                      <a:pt x="10" y="31"/>
                      <a:pt x="9" y="31"/>
                    </a:cubicBezTo>
                    <a:lnTo>
                      <a:pt x="9" y="31"/>
                    </a:lnTo>
                    <a:cubicBezTo>
                      <a:pt x="4" y="31"/>
                      <a:pt x="0" y="35"/>
                      <a:pt x="0" y="40"/>
                    </a:cubicBezTo>
                    <a:lnTo>
                      <a:pt x="0" y="154"/>
                    </a:lnTo>
                    <a:lnTo>
                      <a:pt x="0" y="154"/>
                    </a:lnTo>
                    <a:cubicBezTo>
                      <a:pt x="0" y="157"/>
                      <a:pt x="1" y="160"/>
                      <a:pt x="3" y="162"/>
                    </a:cubicBezTo>
                    <a:lnTo>
                      <a:pt x="3" y="162"/>
                    </a:lnTo>
                    <a:cubicBezTo>
                      <a:pt x="6" y="163"/>
                      <a:pt x="7" y="164"/>
                      <a:pt x="10" y="164"/>
                    </a:cubicBezTo>
                    <a:lnTo>
                      <a:pt x="10" y="164"/>
                    </a:lnTo>
                    <a:cubicBezTo>
                      <a:pt x="10" y="164"/>
                      <a:pt x="10" y="164"/>
                      <a:pt x="11" y="164"/>
                    </a:cubicBezTo>
                    <a:lnTo>
                      <a:pt x="11" y="164"/>
                    </a:lnTo>
                    <a:cubicBezTo>
                      <a:pt x="140" y="133"/>
                      <a:pt x="138" y="11"/>
                      <a:pt x="138" y="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50">
                <a:extLst>
                  <a:ext uri="{FF2B5EF4-FFF2-40B4-BE49-F238E27FC236}">
                    <a16:creationId xmlns:a16="http://schemas.microsoft.com/office/drawing/2014/main" id="{C31371DB-FE22-46E8-A586-C320A7E86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29295" y="6219073"/>
                <a:ext cx="1089037" cy="1120948"/>
              </a:xfrm>
              <a:custGeom>
                <a:avLst/>
                <a:gdLst>
                  <a:gd name="T0" fmla="*/ 1155 w 1205"/>
                  <a:gd name="T1" fmla="*/ 483 h 1237"/>
                  <a:gd name="T2" fmla="*/ 1155 w 1205"/>
                  <a:gd name="T3" fmla="*/ 483 h 1237"/>
                  <a:gd name="T4" fmla="*/ 595 w 1205"/>
                  <a:gd name="T5" fmla="*/ 14 h 1237"/>
                  <a:gd name="T6" fmla="*/ 595 w 1205"/>
                  <a:gd name="T7" fmla="*/ 14 h 1237"/>
                  <a:gd name="T8" fmla="*/ 111 w 1205"/>
                  <a:gd name="T9" fmla="*/ 236 h 1237"/>
                  <a:gd name="T10" fmla="*/ 111 w 1205"/>
                  <a:gd name="T11" fmla="*/ 236 h 1237"/>
                  <a:gd name="T12" fmla="*/ 105 w 1205"/>
                  <a:gd name="T13" fmla="*/ 696 h 1237"/>
                  <a:gd name="T14" fmla="*/ 105 w 1205"/>
                  <a:gd name="T15" fmla="*/ 696 h 1237"/>
                  <a:gd name="T16" fmla="*/ 115 w 1205"/>
                  <a:gd name="T17" fmla="*/ 702 h 1237"/>
                  <a:gd name="T18" fmla="*/ 115 w 1205"/>
                  <a:gd name="T19" fmla="*/ 702 h 1237"/>
                  <a:gd name="T20" fmla="*/ 123 w 1205"/>
                  <a:gd name="T21" fmla="*/ 694 h 1237"/>
                  <a:gd name="T22" fmla="*/ 174 w 1205"/>
                  <a:gd name="T23" fmla="*/ 487 h 1237"/>
                  <a:gd name="T24" fmla="*/ 248 w 1205"/>
                  <a:gd name="T25" fmla="*/ 362 h 1237"/>
                  <a:gd name="T26" fmla="*/ 429 w 1205"/>
                  <a:gd name="T27" fmla="*/ 362 h 1237"/>
                  <a:gd name="T28" fmla="*/ 429 w 1205"/>
                  <a:gd name="T29" fmla="*/ 362 h 1237"/>
                  <a:gd name="T30" fmla="*/ 597 w 1205"/>
                  <a:gd name="T31" fmla="*/ 496 h 1237"/>
                  <a:gd name="T32" fmla="*/ 597 w 1205"/>
                  <a:gd name="T33" fmla="*/ 496 h 1237"/>
                  <a:gd name="T34" fmla="*/ 615 w 1205"/>
                  <a:gd name="T35" fmla="*/ 495 h 1237"/>
                  <a:gd name="T36" fmla="*/ 615 w 1205"/>
                  <a:gd name="T37" fmla="*/ 495 h 1237"/>
                  <a:gd name="T38" fmla="*/ 645 w 1205"/>
                  <a:gd name="T39" fmla="*/ 644 h 1237"/>
                  <a:gd name="T40" fmla="*/ 645 w 1205"/>
                  <a:gd name="T41" fmla="*/ 644 h 1237"/>
                  <a:gd name="T42" fmla="*/ 717 w 1205"/>
                  <a:gd name="T43" fmla="*/ 683 h 1237"/>
                  <a:gd name="T44" fmla="*/ 717 w 1205"/>
                  <a:gd name="T45" fmla="*/ 683 h 1237"/>
                  <a:gd name="T46" fmla="*/ 717 w 1205"/>
                  <a:gd name="T47" fmla="*/ 744 h 1237"/>
                  <a:gd name="T48" fmla="*/ 717 w 1205"/>
                  <a:gd name="T49" fmla="*/ 744 h 1237"/>
                  <a:gd name="T50" fmla="*/ 766 w 1205"/>
                  <a:gd name="T51" fmla="*/ 791 h 1237"/>
                  <a:gd name="T52" fmla="*/ 766 w 1205"/>
                  <a:gd name="T53" fmla="*/ 791 h 1237"/>
                  <a:gd name="T54" fmla="*/ 775 w 1205"/>
                  <a:gd name="T55" fmla="*/ 790 h 1237"/>
                  <a:gd name="T56" fmla="*/ 775 w 1205"/>
                  <a:gd name="T57" fmla="*/ 790 h 1237"/>
                  <a:gd name="T58" fmla="*/ 779 w 1205"/>
                  <a:gd name="T59" fmla="*/ 782 h 1237"/>
                  <a:gd name="T60" fmla="*/ 779 w 1205"/>
                  <a:gd name="T61" fmla="*/ 782 h 1237"/>
                  <a:gd name="T62" fmla="*/ 836 w 1205"/>
                  <a:gd name="T63" fmla="*/ 714 h 1237"/>
                  <a:gd name="T64" fmla="*/ 836 w 1205"/>
                  <a:gd name="T65" fmla="*/ 714 h 1237"/>
                  <a:gd name="T66" fmla="*/ 897 w 1205"/>
                  <a:gd name="T67" fmla="*/ 726 h 1237"/>
                  <a:gd name="T68" fmla="*/ 897 w 1205"/>
                  <a:gd name="T69" fmla="*/ 726 h 1237"/>
                  <a:gd name="T70" fmla="*/ 931 w 1205"/>
                  <a:gd name="T71" fmla="*/ 795 h 1237"/>
                  <a:gd name="T72" fmla="*/ 931 w 1205"/>
                  <a:gd name="T73" fmla="*/ 795 h 1237"/>
                  <a:gd name="T74" fmla="*/ 896 w 1205"/>
                  <a:gd name="T75" fmla="*/ 998 h 1237"/>
                  <a:gd name="T76" fmla="*/ 896 w 1205"/>
                  <a:gd name="T77" fmla="*/ 998 h 1237"/>
                  <a:gd name="T78" fmla="*/ 808 w 1205"/>
                  <a:gd name="T79" fmla="*/ 1018 h 1237"/>
                  <a:gd name="T80" fmla="*/ 808 w 1205"/>
                  <a:gd name="T81" fmla="*/ 1018 h 1237"/>
                  <a:gd name="T82" fmla="*/ 799 w 1205"/>
                  <a:gd name="T83" fmla="*/ 1020 h 1237"/>
                  <a:gd name="T84" fmla="*/ 799 w 1205"/>
                  <a:gd name="T85" fmla="*/ 1020 h 1237"/>
                  <a:gd name="T86" fmla="*/ 796 w 1205"/>
                  <a:gd name="T87" fmla="*/ 1027 h 1237"/>
                  <a:gd name="T88" fmla="*/ 797 w 1205"/>
                  <a:gd name="T89" fmla="*/ 1226 h 1237"/>
                  <a:gd name="T90" fmla="*/ 797 w 1205"/>
                  <a:gd name="T91" fmla="*/ 1226 h 1237"/>
                  <a:gd name="T92" fmla="*/ 801 w 1205"/>
                  <a:gd name="T93" fmla="*/ 1234 h 1237"/>
                  <a:gd name="T94" fmla="*/ 801 w 1205"/>
                  <a:gd name="T95" fmla="*/ 1234 h 1237"/>
                  <a:gd name="T96" fmla="*/ 806 w 1205"/>
                  <a:gd name="T97" fmla="*/ 1236 h 1237"/>
                  <a:gd name="T98" fmla="*/ 806 w 1205"/>
                  <a:gd name="T99" fmla="*/ 1236 h 1237"/>
                  <a:gd name="T100" fmla="*/ 810 w 1205"/>
                  <a:gd name="T101" fmla="*/ 1235 h 1237"/>
                  <a:gd name="T102" fmla="*/ 810 w 1205"/>
                  <a:gd name="T103" fmla="*/ 1235 h 1237"/>
                  <a:gd name="T104" fmla="*/ 1070 w 1205"/>
                  <a:gd name="T105" fmla="*/ 1012 h 1237"/>
                  <a:gd name="T106" fmla="*/ 1070 w 1205"/>
                  <a:gd name="T107" fmla="*/ 1012 h 1237"/>
                  <a:gd name="T108" fmla="*/ 1155 w 1205"/>
                  <a:gd name="T109" fmla="*/ 483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05" h="1237">
                    <a:moveTo>
                      <a:pt x="1155" y="483"/>
                    </a:moveTo>
                    <a:lnTo>
                      <a:pt x="1155" y="483"/>
                    </a:lnTo>
                    <a:cubicBezTo>
                      <a:pt x="1100" y="298"/>
                      <a:pt x="982" y="49"/>
                      <a:pt x="595" y="14"/>
                    </a:cubicBezTo>
                    <a:lnTo>
                      <a:pt x="595" y="14"/>
                    </a:lnTo>
                    <a:cubicBezTo>
                      <a:pt x="442" y="0"/>
                      <a:pt x="220" y="80"/>
                      <a:pt x="111" y="236"/>
                    </a:cubicBezTo>
                    <a:lnTo>
                      <a:pt x="111" y="236"/>
                    </a:lnTo>
                    <a:cubicBezTo>
                      <a:pt x="0" y="396"/>
                      <a:pt x="46" y="575"/>
                      <a:pt x="105" y="696"/>
                    </a:cubicBezTo>
                    <a:lnTo>
                      <a:pt x="105" y="696"/>
                    </a:lnTo>
                    <a:cubicBezTo>
                      <a:pt x="107" y="700"/>
                      <a:pt x="110" y="702"/>
                      <a:pt x="115" y="702"/>
                    </a:cubicBezTo>
                    <a:lnTo>
                      <a:pt x="115" y="702"/>
                    </a:lnTo>
                    <a:cubicBezTo>
                      <a:pt x="119" y="702"/>
                      <a:pt x="122" y="698"/>
                      <a:pt x="123" y="694"/>
                    </a:cubicBezTo>
                    <a:lnTo>
                      <a:pt x="174" y="487"/>
                    </a:lnTo>
                    <a:lnTo>
                      <a:pt x="248" y="362"/>
                    </a:lnTo>
                    <a:lnTo>
                      <a:pt x="429" y="362"/>
                    </a:lnTo>
                    <a:lnTo>
                      <a:pt x="429" y="362"/>
                    </a:lnTo>
                    <a:cubicBezTo>
                      <a:pt x="438" y="392"/>
                      <a:pt x="476" y="496"/>
                      <a:pt x="597" y="496"/>
                    </a:cubicBezTo>
                    <a:lnTo>
                      <a:pt x="597" y="496"/>
                    </a:lnTo>
                    <a:cubicBezTo>
                      <a:pt x="603" y="496"/>
                      <a:pt x="609" y="496"/>
                      <a:pt x="615" y="495"/>
                    </a:cubicBezTo>
                    <a:lnTo>
                      <a:pt x="615" y="495"/>
                    </a:lnTo>
                    <a:cubicBezTo>
                      <a:pt x="611" y="524"/>
                      <a:pt x="608" y="598"/>
                      <a:pt x="645" y="644"/>
                    </a:cubicBezTo>
                    <a:lnTo>
                      <a:pt x="645" y="644"/>
                    </a:lnTo>
                    <a:cubicBezTo>
                      <a:pt x="663" y="666"/>
                      <a:pt x="686" y="678"/>
                      <a:pt x="717" y="683"/>
                    </a:cubicBezTo>
                    <a:lnTo>
                      <a:pt x="717" y="683"/>
                    </a:lnTo>
                    <a:cubicBezTo>
                      <a:pt x="712" y="697"/>
                      <a:pt x="708" y="720"/>
                      <a:pt x="717" y="744"/>
                    </a:cubicBezTo>
                    <a:lnTo>
                      <a:pt x="717" y="744"/>
                    </a:lnTo>
                    <a:cubicBezTo>
                      <a:pt x="726" y="765"/>
                      <a:pt x="742" y="780"/>
                      <a:pt x="766" y="791"/>
                    </a:cubicBezTo>
                    <a:lnTo>
                      <a:pt x="766" y="791"/>
                    </a:lnTo>
                    <a:cubicBezTo>
                      <a:pt x="769" y="792"/>
                      <a:pt x="772" y="792"/>
                      <a:pt x="775" y="790"/>
                    </a:cubicBezTo>
                    <a:lnTo>
                      <a:pt x="775" y="790"/>
                    </a:lnTo>
                    <a:cubicBezTo>
                      <a:pt x="777" y="788"/>
                      <a:pt x="779" y="785"/>
                      <a:pt x="779" y="782"/>
                    </a:cubicBezTo>
                    <a:lnTo>
                      <a:pt x="779" y="782"/>
                    </a:lnTo>
                    <a:cubicBezTo>
                      <a:pt x="779" y="780"/>
                      <a:pt x="779" y="724"/>
                      <a:pt x="836" y="714"/>
                    </a:cubicBezTo>
                    <a:lnTo>
                      <a:pt x="836" y="714"/>
                    </a:lnTo>
                    <a:cubicBezTo>
                      <a:pt x="853" y="710"/>
                      <a:pt x="877" y="712"/>
                      <a:pt x="897" y="726"/>
                    </a:cubicBezTo>
                    <a:lnTo>
                      <a:pt x="897" y="726"/>
                    </a:lnTo>
                    <a:cubicBezTo>
                      <a:pt x="916" y="740"/>
                      <a:pt x="926" y="763"/>
                      <a:pt x="931" y="795"/>
                    </a:cubicBezTo>
                    <a:lnTo>
                      <a:pt x="931" y="795"/>
                    </a:lnTo>
                    <a:cubicBezTo>
                      <a:pt x="944" y="893"/>
                      <a:pt x="931" y="965"/>
                      <a:pt x="896" y="998"/>
                    </a:cubicBezTo>
                    <a:lnTo>
                      <a:pt x="896" y="998"/>
                    </a:lnTo>
                    <a:cubicBezTo>
                      <a:pt x="874" y="1019"/>
                      <a:pt x="845" y="1026"/>
                      <a:pt x="808" y="1018"/>
                    </a:cubicBezTo>
                    <a:lnTo>
                      <a:pt x="808" y="1018"/>
                    </a:lnTo>
                    <a:cubicBezTo>
                      <a:pt x="804" y="1017"/>
                      <a:pt x="802" y="1018"/>
                      <a:pt x="799" y="1020"/>
                    </a:cubicBezTo>
                    <a:lnTo>
                      <a:pt x="799" y="1020"/>
                    </a:lnTo>
                    <a:cubicBezTo>
                      <a:pt x="797" y="1022"/>
                      <a:pt x="796" y="1024"/>
                      <a:pt x="796" y="1027"/>
                    </a:cubicBezTo>
                    <a:lnTo>
                      <a:pt x="797" y="1226"/>
                    </a:lnTo>
                    <a:lnTo>
                      <a:pt x="797" y="1226"/>
                    </a:lnTo>
                    <a:cubicBezTo>
                      <a:pt x="797" y="1229"/>
                      <a:pt x="798" y="1232"/>
                      <a:pt x="801" y="1234"/>
                    </a:cubicBezTo>
                    <a:lnTo>
                      <a:pt x="801" y="1234"/>
                    </a:lnTo>
                    <a:cubicBezTo>
                      <a:pt x="803" y="1235"/>
                      <a:pt x="804" y="1236"/>
                      <a:pt x="806" y="1236"/>
                    </a:cubicBezTo>
                    <a:lnTo>
                      <a:pt x="806" y="1236"/>
                    </a:lnTo>
                    <a:cubicBezTo>
                      <a:pt x="808" y="1236"/>
                      <a:pt x="809" y="1235"/>
                      <a:pt x="810" y="1235"/>
                    </a:cubicBezTo>
                    <a:lnTo>
                      <a:pt x="810" y="1235"/>
                    </a:lnTo>
                    <a:cubicBezTo>
                      <a:pt x="816" y="1232"/>
                      <a:pt x="963" y="1170"/>
                      <a:pt x="1070" y="1012"/>
                    </a:cubicBezTo>
                    <a:lnTo>
                      <a:pt x="1070" y="1012"/>
                    </a:lnTo>
                    <a:cubicBezTo>
                      <a:pt x="1137" y="913"/>
                      <a:pt x="1204" y="652"/>
                      <a:pt x="1155" y="4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151">
                <a:extLst>
                  <a:ext uri="{FF2B5EF4-FFF2-40B4-BE49-F238E27FC236}">
                    <a16:creationId xmlns:a16="http://schemas.microsoft.com/office/drawing/2014/main" id="{38619A7E-E978-4598-B1C2-49CD96163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5157" y="10623086"/>
                <a:ext cx="303175" cy="666185"/>
              </a:xfrm>
              <a:custGeom>
                <a:avLst/>
                <a:gdLst>
                  <a:gd name="T0" fmla="*/ 322 w 334"/>
                  <a:gd name="T1" fmla="*/ 734 h 735"/>
                  <a:gd name="T2" fmla="*/ 322 w 334"/>
                  <a:gd name="T3" fmla="*/ 734 h 735"/>
                  <a:gd name="T4" fmla="*/ 313 w 334"/>
                  <a:gd name="T5" fmla="*/ 729 h 735"/>
                  <a:gd name="T6" fmla="*/ 313 w 334"/>
                  <a:gd name="T7" fmla="*/ 729 h 735"/>
                  <a:gd name="T8" fmla="*/ 2 w 334"/>
                  <a:gd name="T9" fmla="*/ 15 h 735"/>
                  <a:gd name="T10" fmla="*/ 2 w 334"/>
                  <a:gd name="T11" fmla="*/ 15 h 735"/>
                  <a:gd name="T12" fmla="*/ 8 w 334"/>
                  <a:gd name="T13" fmla="*/ 2 h 735"/>
                  <a:gd name="T14" fmla="*/ 8 w 334"/>
                  <a:gd name="T15" fmla="*/ 2 h 735"/>
                  <a:gd name="T16" fmla="*/ 21 w 334"/>
                  <a:gd name="T17" fmla="*/ 7 h 735"/>
                  <a:gd name="T18" fmla="*/ 21 w 334"/>
                  <a:gd name="T19" fmla="*/ 7 h 735"/>
                  <a:gd name="T20" fmla="*/ 330 w 334"/>
                  <a:gd name="T21" fmla="*/ 720 h 735"/>
                  <a:gd name="T22" fmla="*/ 330 w 334"/>
                  <a:gd name="T23" fmla="*/ 720 h 735"/>
                  <a:gd name="T24" fmla="*/ 326 w 334"/>
                  <a:gd name="T25" fmla="*/ 733 h 735"/>
                  <a:gd name="T26" fmla="*/ 326 w 334"/>
                  <a:gd name="T27" fmla="*/ 733 h 735"/>
                  <a:gd name="T28" fmla="*/ 322 w 334"/>
                  <a:gd name="T29" fmla="*/ 734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4" h="735">
                    <a:moveTo>
                      <a:pt x="322" y="734"/>
                    </a:moveTo>
                    <a:lnTo>
                      <a:pt x="322" y="734"/>
                    </a:lnTo>
                    <a:cubicBezTo>
                      <a:pt x="318" y="734"/>
                      <a:pt x="315" y="732"/>
                      <a:pt x="313" y="729"/>
                    </a:cubicBezTo>
                    <a:lnTo>
                      <a:pt x="313" y="729"/>
                    </a:lnTo>
                    <a:cubicBezTo>
                      <a:pt x="312" y="726"/>
                      <a:pt x="178" y="451"/>
                      <a:pt x="2" y="15"/>
                    </a:cubicBezTo>
                    <a:lnTo>
                      <a:pt x="2" y="15"/>
                    </a:lnTo>
                    <a:cubicBezTo>
                      <a:pt x="0" y="10"/>
                      <a:pt x="3" y="4"/>
                      <a:pt x="8" y="2"/>
                    </a:cubicBezTo>
                    <a:lnTo>
                      <a:pt x="8" y="2"/>
                    </a:lnTo>
                    <a:cubicBezTo>
                      <a:pt x="13" y="0"/>
                      <a:pt x="19" y="2"/>
                      <a:pt x="21" y="7"/>
                    </a:cubicBezTo>
                    <a:lnTo>
                      <a:pt x="21" y="7"/>
                    </a:lnTo>
                    <a:cubicBezTo>
                      <a:pt x="196" y="443"/>
                      <a:pt x="329" y="717"/>
                      <a:pt x="330" y="720"/>
                    </a:cubicBezTo>
                    <a:lnTo>
                      <a:pt x="330" y="720"/>
                    </a:lnTo>
                    <a:cubicBezTo>
                      <a:pt x="333" y="725"/>
                      <a:pt x="330" y="731"/>
                      <a:pt x="326" y="733"/>
                    </a:cubicBezTo>
                    <a:lnTo>
                      <a:pt x="326" y="733"/>
                    </a:lnTo>
                    <a:cubicBezTo>
                      <a:pt x="324" y="734"/>
                      <a:pt x="323" y="734"/>
                      <a:pt x="322" y="7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152">
                <a:extLst>
                  <a:ext uri="{FF2B5EF4-FFF2-40B4-BE49-F238E27FC236}">
                    <a16:creationId xmlns:a16="http://schemas.microsoft.com/office/drawing/2014/main" id="{564F6FCD-FF1F-4E6B-8BD5-4D0C8BDDD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5715" y="7738935"/>
                <a:ext cx="478697" cy="299187"/>
              </a:xfrm>
              <a:custGeom>
                <a:avLst/>
                <a:gdLst>
                  <a:gd name="T0" fmla="*/ 11 w 528"/>
                  <a:gd name="T1" fmla="*/ 330 h 331"/>
                  <a:gd name="T2" fmla="*/ 11 w 528"/>
                  <a:gd name="T3" fmla="*/ 330 h 331"/>
                  <a:gd name="T4" fmla="*/ 3 w 528"/>
                  <a:gd name="T5" fmla="*/ 325 h 331"/>
                  <a:gd name="T6" fmla="*/ 3 w 528"/>
                  <a:gd name="T7" fmla="*/ 325 h 331"/>
                  <a:gd name="T8" fmla="*/ 6 w 528"/>
                  <a:gd name="T9" fmla="*/ 311 h 331"/>
                  <a:gd name="T10" fmla="*/ 511 w 528"/>
                  <a:gd name="T11" fmla="*/ 2 h 331"/>
                  <a:gd name="T12" fmla="*/ 511 w 528"/>
                  <a:gd name="T13" fmla="*/ 2 h 331"/>
                  <a:gd name="T14" fmla="*/ 524 w 528"/>
                  <a:gd name="T15" fmla="*/ 6 h 331"/>
                  <a:gd name="T16" fmla="*/ 524 w 528"/>
                  <a:gd name="T17" fmla="*/ 6 h 331"/>
                  <a:gd name="T18" fmla="*/ 521 w 528"/>
                  <a:gd name="T19" fmla="*/ 19 h 331"/>
                  <a:gd name="T20" fmla="*/ 16 w 528"/>
                  <a:gd name="T21" fmla="*/ 329 h 331"/>
                  <a:gd name="T22" fmla="*/ 16 w 528"/>
                  <a:gd name="T23" fmla="*/ 329 h 331"/>
                  <a:gd name="T24" fmla="*/ 11 w 528"/>
                  <a:gd name="T25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8" h="331">
                    <a:moveTo>
                      <a:pt x="11" y="330"/>
                    </a:moveTo>
                    <a:lnTo>
                      <a:pt x="11" y="330"/>
                    </a:lnTo>
                    <a:cubicBezTo>
                      <a:pt x="8" y="330"/>
                      <a:pt x="4" y="329"/>
                      <a:pt x="3" y="325"/>
                    </a:cubicBezTo>
                    <a:lnTo>
                      <a:pt x="3" y="325"/>
                    </a:lnTo>
                    <a:cubicBezTo>
                      <a:pt x="0" y="321"/>
                      <a:pt x="1" y="315"/>
                      <a:pt x="6" y="311"/>
                    </a:cubicBezTo>
                    <a:lnTo>
                      <a:pt x="511" y="2"/>
                    </a:lnTo>
                    <a:lnTo>
                      <a:pt x="511" y="2"/>
                    </a:lnTo>
                    <a:cubicBezTo>
                      <a:pt x="515" y="0"/>
                      <a:pt x="521" y="1"/>
                      <a:pt x="524" y="6"/>
                    </a:cubicBezTo>
                    <a:lnTo>
                      <a:pt x="524" y="6"/>
                    </a:lnTo>
                    <a:cubicBezTo>
                      <a:pt x="527" y="10"/>
                      <a:pt x="525" y="16"/>
                      <a:pt x="521" y="19"/>
                    </a:cubicBezTo>
                    <a:lnTo>
                      <a:pt x="16" y="329"/>
                    </a:lnTo>
                    <a:lnTo>
                      <a:pt x="16" y="329"/>
                    </a:lnTo>
                    <a:cubicBezTo>
                      <a:pt x="15" y="329"/>
                      <a:pt x="13" y="330"/>
                      <a:pt x="11" y="3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53">
                <a:extLst>
                  <a:ext uri="{FF2B5EF4-FFF2-40B4-BE49-F238E27FC236}">
                    <a16:creationId xmlns:a16="http://schemas.microsoft.com/office/drawing/2014/main" id="{92A01E8D-54C5-4E0F-9ADF-ADC8C6523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5064" y="7627239"/>
                <a:ext cx="123662" cy="119674"/>
              </a:xfrm>
              <a:custGeom>
                <a:avLst/>
                <a:gdLst>
                  <a:gd name="T0" fmla="*/ 67 w 135"/>
                  <a:gd name="T1" fmla="*/ 19 h 134"/>
                  <a:gd name="T2" fmla="*/ 67 w 135"/>
                  <a:gd name="T3" fmla="*/ 19 h 134"/>
                  <a:gd name="T4" fmla="*/ 19 w 135"/>
                  <a:gd name="T5" fmla="*/ 66 h 134"/>
                  <a:gd name="T6" fmla="*/ 19 w 135"/>
                  <a:gd name="T7" fmla="*/ 66 h 134"/>
                  <a:gd name="T8" fmla="*/ 67 w 135"/>
                  <a:gd name="T9" fmla="*/ 114 h 134"/>
                  <a:gd name="T10" fmla="*/ 67 w 135"/>
                  <a:gd name="T11" fmla="*/ 114 h 134"/>
                  <a:gd name="T12" fmla="*/ 115 w 135"/>
                  <a:gd name="T13" fmla="*/ 66 h 134"/>
                  <a:gd name="T14" fmla="*/ 115 w 135"/>
                  <a:gd name="T15" fmla="*/ 66 h 134"/>
                  <a:gd name="T16" fmla="*/ 67 w 135"/>
                  <a:gd name="T17" fmla="*/ 19 h 134"/>
                  <a:gd name="T18" fmla="*/ 67 w 135"/>
                  <a:gd name="T19" fmla="*/ 133 h 134"/>
                  <a:gd name="T20" fmla="*/ 67 w 135"/>
                  <a:gd name="T21" fmla="*/ 133 h 134"/>
                  <a:gd name="T22" fmla="*/ 0 w 135"/>
                  <a:gd name="T23" fmla="*/ 66 h 134"/>
                  <a:gd name="T24" fmla="*/ 0 w 135"/>
                  <a:gd name="T25" fmla="*/ 66 h 134"/>
                  <a:gd name="T26" fmla="*/ 67 w 135"/>
                  <a:gd name="T27" fmla="*/ 0 h 134"/>
                  <a:gd name="T28" fmla="*/ 67 w 135"/>
                  <a:gd name="T29" fmla="*/ 0 h 134"/>
                  <a:gd name="T30" fmla="*/ 134 w 135"/>
                  <a:gd name="T31" fmla="*/ 66 h 134"/>
                  <a:gd name="T32" fmla="*/ 134 w 135"/>
                  <a:gd name="T33" fmla="*/ 66 h 134"/>
                  <a:gd name="T34" fmla="*/ 67 w 135"/>
                  <a:gd name="T35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34">
                    <a:moveTo>
                      <a:pt x="67" y="19"/>
                    </a:moveTo>
                    <a:lnTo>
                      <a:pt x="67" y="19"/>
                    </a:lnTo>
                    <a:cubicBezTo>
                      <a:pt x="40" y="19"/>
                      <a:pt x="19" y="40"/>
                      <a:pt x="19" y="66"/>
                    </a:cubicBezTo>
                    <a:lnTo>
                      <a:pt x="19" y="66"/>
                    </a:lnTo>
                    <a:cubicBezTo>
                      <a:pt x="19" y="93"/>
                      <a:pt x="40" y="114"/>
                      <a:pt x="67" y="114"/>
                    </a:cubicBezTo>
                    <a:lnTo>
                      <a:pt x="67" y="114"/>
                    </a:lnTo>
                    <a:cubicBezTo>
                      <a:pt x="94" y="114"/>
                      <a:pt x="115" y="93"/>
                      <a:pt x="115" y="66"/>
                    </a:cubicBezTo>
                    <a:lnTo>
                      <a:pt x="115" y="66"/>
                    </a:lnTo>
                    <a:cubicBezTo>
                      <a:pt x="115" y="40"/>
                      <a:pt x="94" y="19"/>
                      <a:pt x="67" y="19"/>
                    </a:cubicBezTo>
                    <a:close/>
                    <a:moveTo>
                      <a:pt x="67" y="133"/>
                    </a:moveTo>
                    <a:lnTo>
                      <a:pt x="67" y="133"/>
                    </a:lnTo>
                    <a:cubicBezTo>
                      <a:pt x="30" y="133"/>
                      <a:pt x="0" y="103"/>
                      <a:pt x="0" y="66"/>
                    </a:cubicBezTo>
                    <a:lnTo>
                      <a:pt x="0" y="66"/>
                    </a:lnTo>
                    <a:cubicBezTo>
                      <a:pt x="0" y="29"/>
                      <a:pt x="30" y="0"/>
                      <a:pt x="67" y="0"/>
                    </a:cubicBezTo>
                    <a:lnTo>
                      <a:pt x="67" y="0"/>
                    </a:lnTo>
                    <a:cubicBezTo>
                      <a:pt x="104" y="0"/>
                      <a:pt x="134" y="29"/>
                      <a:pt x="134" y="66"/>
                    </a:cubicBezTo>
                    <a:lnTo>
                      <a:pt x="134" y="66"/>
                    </a:lnTo>
                    <a:cubicBezTo>
                      <a:pt x="134" y="103"/>
                      <a:pt x="104" y="133"/>
                      <a:pt x="67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54">
                <a:extLst>
                  <a:ext uri="{FF2B5EF4-FFF2-40B4-BE49-F238E27FC236}">
                    <a16:creationId xmlns:a16="http://schemas.microsoft.com/office/drawing/2014/main" id="{2C2F1F8C-B221-4FDD-806A-650D5E79E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7939" y="8480915"/>
                <a:ext cx="359023" cy="351045"/>
              </a:xfrm>
              <a:custGeom>
                <a:avLst/>
                <a:gdLst>
                  <a:gd name="T0" fmla="*/ 20 w 398"/>
                  <a:gd name="T1" fmla="*/ 19 h 389"/>
                  <a:gd name="T2" fmla="*/ 20 w 398"/>
                  <a:gd name="T3" fmla="*/ 212 h 389"/>
                  <a:gd name="T4" fmla="*/ 20 w 398"/>
                  <a:gd name="T5" fmla="*/ 212 h 389"/>
                  <a:gd name="T6" fmla="*/ 72 w 398"/>
                  <a:gd name="T7" fmla="*/ 329 h 389"/>
                  <a:gd name="T8" fmla="*/ 72 w 398"/>
                  <a:gd name="T9" fmla="*/ 329 h 389"/>
                  <a:gd name="T10" fmla="*/ 176 w 398"/>
                  <a:gd name="T11" fmla="*/ 369 h 389"/>
                  <a:gd name="T12" fmla="*/ 221 w 398"/>
                  <a:gd name="T13" fmla="*/ 369 h 389"/>
                  <a:gd name="T14" fmla="*/ 221 w 398"/>
                  <a:gd name="T15" fmla="*/ 369 h 389"/>
                  <a:gd name="T16" fmla="*/ 350 w 398"/>
                  <a:gd name="T17" fmla="*/ 300 h 389"/>
                  <a:gd name="T18" fmla="*/ 350 w 398"/>
                  <a:gd name="T19" fmla="*/ 300 h 389"/>
                  <a:gd name="T20" fmla="*/ 377 w 398"/>
                  <a:gd name="T21" fmla="*/ 212 h 389"/>
                  <a:gd name="T22" fmla="*/ 377 w 398"/>
                  <a:gd name="T23" fmla="*/ 19 h 389"/>
                  <a:gd name="T24" fmla="*/ 20 w 398"/>
                  <a:gd name="T25" fmla="*/ 19 h 389"/>
                  <a:gd name="T26" fmla="*/ 221 w 398"/>
                  <a:gd name="T27" fmla="*/ 388 h 389"/>
                  <a:gd name="T28" fmla="*/ 176 w 398"/>
                  <a:gd name="T29" fmla="*/ 388 h 389"/>
                  <a:gd name="T30" fmla="*/ 176 w 398"/>
                  <a:gd name="T31" fmla="*/ 388 h 389"/>
                  <a:gd name="T32" fmla="*/ 58 w 398"/>
                  <a:gd name="T33" fmla="*/ 344 h 389"/>
                  <a:gd name="T34" fmla="*/ 58 w 398"/>
                  <a:gd name="T35" fmla="*/ 344 h 389"/>
                  <a:gd name="T36" fmla="*/ 0 w 398"/>
                  <a:gd name="T37" fmla="*/ 212 h 389"/>
                  <a:gd name="T38" fmla="*/ 0 w 398"/>
                  <a:gd name="T39" fmla="*/ 10 h 389"/>
                  <a:gd name="T40" fmla="*/ 0 w 398"/>
                  <a:gd name="T41" fmla="*/ 10 h 389"/>
                  <a:gd name="T42" fmla="*/ 9 w 398"/>
                  <a:gd name="T43" fmla="*/ 0 h 389"/>
                  <a:gd name="T44" fmla="*/ 387 w 398"/>
                  <a:gd name="T45" fmla="*/ 0 h 389"/>
                  <a:gd name="T46" fmla="*/ 387 w 398"/>
                  <a:gd name="T47" fmla="*/ 0 h 389"/>
                  <a:gd name="T48" fmla="*/ 397 w 398"/>
                  <a:gd name="T49" fmla="*/ 10 h 389"/>
                  <a:gd name="T50" fmla="*/ 397 w 398"/>
                  <a:gd name="T51" fmla="*/ 212 h 389"/>
                  <a:gd name="T52" fmla="*/ 397 w 398"/>
                  <a:gd name="T53" fmla="*/ 212 h 389"/>
                  <a:gd name="T54" fmla="*/ 367 w 398"/>
                  <a:gd name="T55" fmla="*/ 311 h 389"/>
                  <a:gd name="T56" fmla="*/ 367 w 398"/>
                  <a:gd name="T57" fmla="*/ 311 h 389"/>
                  <a:gd name="T58" fmla="*/ 221 w 398"/>
                  <a:gd name="T59" fmla="*/ 38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98" h="389">
                    <a:moveTo>
                      <a:pt x="20" y="19"/>
                    </a:moveTo>
                    <a:lnTo>
                      <a:pt x="20" y="212"/>
                    </a:lnTo>
                    <a:lnTo>
                      <a:pt x="20" y="212"/>
                    </a:lnTo>
                    <a:cubicBezTo>
                      <a:pt x="20" y="257"/>
                      <a:pt x="38" y="299"/>
                      <a:pt x="72" y="329"/>
                    </a:cubicBezTo>
                    <a:lnTo>
                      <a:pt x="72" y="329"/>
                    </a:lnTo>
                    <a:cubicBezTo>
                      <a:pt x="100" y="355"/>
                      <a:pt x="137" y="369"/>
                      <a:pt x="176" y="369"/>
                    </a:cubicBezTo>
                    <a:lnTo>
                      <a:pt x="221" y="369"/>
                    </a:lnTo>
                    <a:lnTo>
                      <a:pt x="221" y="369"/>
                    </a:lnTo>
                    <a:cubicBezTo>
                      <a:pt x="273" y="369"/>
                      <a:pt x="322" y="343"/>
                      <a:pt x="350" y="300"/>
                    </a:cubicBezTo>
                    <a:lnTo>
                      <a:pt x="350" y="300"/>
                    </a:lnTo>
                    <a:cubicBezTo>
                      <a:pt x="368" y="274"/>
                      <a:pt x="377" y="243"/>
                      <a:pt x="377" y="212"/>
                    </a:cubicBezTo>
                    <a:lnTo>
                      <a:pt x="377" y="19"/>
                    </a:lnTo>
                    <a:lnTo>
                      <a:pt x="20" y="19"/>
                    </a:lnTo>
                    <a:close/>
                    <a:moveTo>
                      <a:pt x="221" y="388"/>
                    </a:moveTo>
                    <a:lnTo>
                      <a:pt x="176" y="388"/>
                    </a:lnTo>
                    <a:lnTo>
                      <a:pt x="176" y="388"/>
                    </a:lnTo>
                    <a:cubicBezTo>
                      <a:pt x="132" y="388"/>
                      <a:pt x="91" y="372"/>
                      <a:pt x="58" y="344"/>
                    </a:cubicBezTo>
                    <a:lnTo>
                      <a:pt x="58" y="344"/>
                    </a:lnTo>
                    <a:cubicBezTo>
                      <a:pt x="21" y="310"/>
                      <a:pt x="0" y="262"/>
                      <a:pt x="0" y="21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87" y="0"/>
                    </a:lnTo>
                    <a:lnTo>
                      <a:pt x="387" y="0"/>
                    </a:lnTo>
                    <a:cubicBezTo>
                      <a:pt x="392" y="0"/>
                      <a:pt x="397" y="4"/>
                      <a:pt x="397" y="10"/>
                    </a:cubicBezTo>
                    <a:lnTo>
                      <a:pt x="397" y="212"/>
                    </a:lnTo>
                    <a:lnTo>
                      <a:pt x="397" y="212"/>
                    </a:lnTo>
                    <a:cubicBezTo>
                      <a:pt x="397" y="248"/>
                      <a:pt x="386" y="282"/>
                      <a:pt x="367" y="311"/>
                    </a:cubicBezTo>
                    <a:lnTo>
                      <a:pt x="367" y="311"/>
                    </a:lnTo>
                    <a:cubicBezTo>
                      <a:pt x="334" y="360"/>
                      <a:pt x="280" y="388"/>
                      <a:pt x="221" y="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155">
                <a:extLst>
                  <a:ext uri="{FF2B5EF4-FFF2-40B4-BE49-F238E27FC236}">
                    <a16:creationId xmlns:a16="http://schemas.microsoft.com/office/drawing/2014/main" id="{78CB1BAC-DAEC-4D17-8B73-18C1158C0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1927" y="8401132"/>
                <a:ext cx="343066" cy="19947"/>
              </a:xfrm>
              <a:custGeom>
                <a:avLst/>
                <a:gdLst>
                  <a:gd name="T0" fmla="*/ 369 w 379"/>
                  <a:gd name="T1" fmla="*/ 19 h 20"/>
                  <a:gd name="T2" fmla="*/ 10 w 379"/>
                  <a:gd name="T3" fmla="*/ 19 h 20"/>
                  <a:gd name="T4" fmla="*/ 10 w 379"/>
                  <a:gd name="T5" fmla="*/ 19 h 20"/>
                  <a:gd name="T6" fmla="*/ 0 w 379"/>
                  <a:gd name="T7" fmla="*/ 9 h 20"/>
                  <a:gd name="T8" fmla="*/ 0 w 379"/>
                  <a:gd name="T9" fmla="*/ 9 h 20"/>
                  <a:gd name="T10" fmla="*/ 10 w 379"/>
                  <a:gd name="T11" fmla="*/ 0 h 20"/>
                  <a:gd name="T12" fmla="*/ 369 w 379"/>
                  <a:gd name="T13" fmla="*/ 0 h 20"/>
                  <a:gd name="T14" fmla="*/ 369 w 379"/>
                  <a:gd name="T15" fmla="*/ 0 h 20"/>
                  <a:gd name="T16" fmla="*/ 378 w 379"/>
                  <a:gd name="T17" fmla="*/ 9 h 20"/>
                  <a:gd name="T18" fmla="*/ 378 w 379"/>
                  <a:gd name="T19" fmla="*/ 9 h 20"/>
                  <a:gd name="T20" fmla="*/ 369 w 37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9" h="20">
                    <a:moveTo>
                      <a:pt x="369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69" y="0"/>
                    </a:lnTo>
                    <a:lnTo>
                      <a:pt x="369" y="0"/>
                    </a:lnTo>
                    <a:cubicBezTo>
                      <a:pt x="374" y="0"/>
                      <a:pt x="378" y="4"/>
                      <a:pt x="378" y="9"/>
                    </a:cubicBezTo>
                    <a:lnTo>
                      <a:pt x="378" y="9"/>
                    </a:lnTo>
                    <a:cubicBezTo>
                      <a:pt x="378" y="15"/>
                      <a:pt x="374" y="19"/>
                      <a:pt x="36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56">
                <a:extLst>
                  <a:ext uri="{FF2B5EF4-FFF2-40B4-BE49-F238E27FC236}">
                    <a16:creationId xmlns:a16="http://schemas.microsoft.com/office/drawing/2014/main" id="{D33746C4-5B3C-468C-984C-F65D00D79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9635" y="7599316"/>
                <a:ext cx="2241898" cy="3681977"/>
              </a:xfrm>
              <a:custGeom>
                <a:avLst/>
                <a:gdLst>
                  <a:gd name="T0" fmla="*/ 1593 w 2479"/>
                  <a:gd name="T1" fmla="*/ 2548 h 4070"/>
                  <a:gd name="T2" fmla="*/ 1593 w 2479"/>
                  <a:gd name="T3" fmla="*/ 2548 h 4070"/>
                  <a:gd name="T4" fmla="*/ 1714 w 2479"/>
                  <a:gd name="T5" fmla="*/ 2397 h 4070"/>
                  <a:gd name="T6" fmla="*/ 1714 w 2479"/>
                  <a:gd name="T7" fmla="*/ 2397 h 4070"/>
                  <a:gd name="T8" fmla="*/ 1285 w 2479"/>
                  <a:gd name="T9" fmla="*/ 1458 h 4070"/>
                  <a:gd name="T10" fmla="*/ 1285 w 2479"/>
                  <a:gd name="T11" fmla="*/ 1458 h 4070"/>
                  <a:gd name="T12" fmla="*/ 679 w 2479"/>
                  <a:gd name="T13" fmla="*/ 74 h 4070"/>
                  <a:gd name="T14" fmla="*/ 679 w 2479"/>
                  <a:gd name="T15" fmla="*/ 74 h 4070"/>
                  <a:gd name="T16" fmla="*/ 293 w 2479"/>
                  <a:gd name="T17" fmla="*/ 0 h 4070"/>
                  <a:gd name="T18" fmla="*/ 293 w 2479"/>
                  <a:gd name="T19" fmla="*/ 0 h 4070"/>
                  <a:gd name="T20" fmla="*/ 420 w 2479"/>
                  <a:gd name="T21" fmla="*/ 2126 h 4070"/>
                  <a:gd name="T22" fmla="*/ 420 w 2479"/>
                  <a:gd name="T23" fmla="*/ 2126 h 4070"/>
                  <a:gd name="T24" fmla="*/ 1459 w 2479"/>
                  <a:gd name="T25" fmla="*/ 4069 h 4070"/>
                  <a:gd name="T26" fmla="*/ 2478 w 2479"/>
                  <a:gd name="T27" fmla="*/ 4069 h 4070"/>
                  <a:gd name="T28" fmla="*/ 1593 w 2479"/>
                  <a:gd name="T29" fmla="*/ 2548 h 4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79" h="4070">
                    <a:moveTo>
                      <a:pt x="1593" y="2548"/>
                    </a:moveTo>
                    <a:lnTo>
                      <a:pt x="1593" y="2548"/>
                    </a:lnTo>
                    <a:cubicBezTo>
                      <a:pt x="1593" y="2548"/>
                      <a:pt x="1736" y="2464"/>
                      <a:pt x="1714" y="2397"/>
                    </a:cubicBezTo>
                    <a:lnTo>
                      <a:pt x="1714" y="2397"/>
                    </a:lnTo>
                    <a:cubicBezTo>
                      <a:pt x="1691" y="2330"/>
                      <a:pt x="1285" y="1458"/>
                      <a:pt x="1285" y="1458"/>
                    </a:cubicBezTo>
                    <a:lnTo>
                      <a:pt x="1285" y="1458"/>
                    </a:lnTo>
                    <a:cubicBezTo>
                      <a:pt x="1285" y="1458"/>
                      <a:pt x="974" y="298"/>
                      <a:pt x="679" y="74"/>
                    </a:cubicBezTo>
                    <a:lnTo>
                      <a:pt x="679" y="74"/>
                    </a:lnTo>
                    <a:cubicBezTo>
                      <a:pt x="609" y="21"/>
                      <a:pt x="437" y="5"/>
                      <a:pt x="293" y="0"/>
                    </a:cubicBezTo>
                    <a:lnTo>
                      <a:pt x="293" y="0"/>
                    </a:lnTo>
                    <a:cubicBezTo>
                      <a:pt x="199" y="254"/>
                      <a:pt x="0" y="1017"/>
                      <a:pt x="420" y="2126"/>
                    </a:cubicBezTo>
                    <a:lnTo>
                      <a:pt x="420" y="2126"/>
                    </a:lnTo>
                    <a:cubicBezTo>
                      <a:pt x="731" y="2947"/>
                      <a:pt x="1236" y="3739"/>
                      <a:pt x="1459" y="4069"/>
                    </a:cubicBezTo>
                    <a:lnTo>
                      <a:pt x="2478" y="4069"/>
                    </a:lnTo>
                    <a:lnTo>
                      <a:pt x="1593" y="254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157">
                <a:extLst>
                  <a:ext uri="{FF2B5EF4-FFF2-40B4-BE49-F238E27FC236}">
                    <a16:creationId xmlns:a16="http://schemas.microsoft.com/office/drawing/2014/main" id="{405EC756-97BD-4FA8-BEA0-D34B2A316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1656" y="7591338"/>
                <a:ext cx="2257855" cy="3697934"/>
              </a:xfrm>
              <a:custGeom>
                <a:avLst/>
                <a:gdLst>
                  <a:gd name="T0" fmla="*/ 1470 w 2495"/>
                  <a:gd name="T1" fmla="*/ 4068 h 4089"/>
                  <a:gd name="T2" fmla="*/ 2468 w 2495"/>
                  <a:gd name="T3" fmla="*/ 4068 h 4089"/>
                  <a:gd name="T4" fmla="*/ 1591 w 2495"/>
                  <a:gd name="T5" fmla="*/ 2563 h 4089"/>
                  <a:gd name="T6" fmla="*/ 1591 w 2495"/>
                  <a:gd name="T7" fmla="*/ 2563 h 4089"/>
                  <a:gd name="T8" fmla="*/ 1594 w 2495"/>
                  <a:gd name="T9" fmla="*/ 2549 h 4089"/>
                  <a:gd name="T10" fmla="*/ 1594 w 2495"/>
                  <a:gd name="T11" fmla="*/ 2549 h 4089"/>
                  <a:gd name="T12" fmla="*/ 1710 w 2495"/>
                  <a:gd name="T13" fmla="*/ 2410 h 4089"/>
                  <a:gd name="T14" fmla="*/ 1710 w 2495"/>
                  <a:gd name="T15" fmla="*/ 2410 h 4089"/>
                  <a:gd name="T16" fmla="*/ 1282 w 2495"/>
                  <a:gd name="T17" fmla="*/ 1472 h 4089"/>
                  <a:gd name="T18" fmla="*/ 1282 w 2495"/>
                  <a:gd name="T19" fmla="*/ 1472 h 4089"/>
                  <a:gd name="T20" fmla="*/ 1282 w 2495"/>
                  <a:gd name="T21" fmla="*/ 1470 h 4089"/>
                  <a:gd name="T22" fmla="*/ 1282 w 2495"/>
                  <a:gd name="T23" fmla="*/ 1470 h 4089"/>
                  <a:gd name="T24" fmla="*/ 679 w 2495"/>
                  <a:gd name="T25" fmla="*/ 91 h 4089"/>
                  <a:gd name="T26" fmla="*/ 679 w 2495"/>
                  <a:gd name="T27" fmla="*/ 91 h 4089"/>
                  <a:gd name="T28" fmla="*/ 306 w 2495"/>
                  <a:gd name="T29" fmla="*/ 20 h 4089"/>
                  <a:gd name="T30" fmla="*/ 306 w 2495"/>
                  <a:gd name="T31" fmla="*/ 20 h 4089"/>
                  <a:gd name="T32" fmla="*/ 435 w 2495"/>
                  <a:gd name="T33" fmla="*/ 2132 h 4089"/>
                  <a:gd name="T34" fmla="*/ 435 w 2495"/>
                  <a:gd name="T35" fmla="*/ 2132 h 4089"/>
                  <a:gd name="T36" fmla="*/ 1470 w 2495"/>
                  <a:gd name="T37" fmla="*/ 4068 h 4089"/>
                  <a:gd name="T38" fmla="*/ 2484 w 2495"/>
                  <a:gd name="T39" fmla="*/ 4088 h 4089"/>
                  <a:gd name="T40" fmla="*/ 1465 w 2495"/>
                  <a:gd name="T41" fmla="*/ 4088 h 4089"/>
                  <a:gd name="T42" fmla="*/ 1465 w 2495"/>
                  <a:gd name="T43" fmla="*/ 4088 h 4089"/>
                  <a:gd name="T44" fmla="*/ 1456 w 2495"/>
                  <a:gd name="T45" fmla="*/ 4083 h 4089"/>
                  <a:gd name="T46" fmla="*/ 1456 w 2495"/>
                  <a:gd name="T47" fmla="*/ 4083 h 4089"/>
                  <a:gd name="T48" fmla="*/ 417 w 2495"/>
                  <a:gd name="T49" fmla="*/ 2139 h 4089"/>
                  <a:gd name="T50" fmla="*/ 417 w 2495"/>
                  <a:gd name="T51" fmla="*/ 2139 h 4089"/>
                  <a:gd name="T52" fmla="*/ 290 w 2495"/>
                  <a:gd name="T53" fmla="*/ 6 h 4089"/>
                  <a:gd name="T54" fmla="*/ 290 w 2495"/>
                  <a:gd name="T55" fmla="*/ 6 h 4089"/>
                  <a:gd name="T56" fmla="*/ 299 w 2495"/>
                  <a:gd name="T57" fmla="*/ 0 h 4089"/>
                  <a:gd name="T58" fmla="*/ 299 w 2495"/>
                  <a:gd name="T59" fmla="*/ 0 h 4089"/>
                  <a:gd name="T60" fmla="*/ 691 w 2495"/>
                  <a:gd name="T61" fmla="*/ 76 h 4089"/>
                  <a:gd name="T62" fmla="*/ 691 w 2495"/>
                  <a:gd name="T63" fmla="*/ 76 h 4089"/>
                  <a:gd name="T64" fmla="*/ 1108 w 2495"/>
                  <a:gd name="T65" fmla="*/ 857 h 4089"/>
                  <a:gd name="T66" fmla="*/ 1108 w 2495"/>
                  <a:gd name="T67" fmla="*/ 857 h 4089"/>
                  <a:gd name="T68" fmla="*/ 1300 w 2495"/>
                  <a:gd name="T69" fmla="*/ 1465 h 4089"/>
                  <a:gd name="T70" fmla="*/ 1300 w 2495"/>
                  <a:gd name="T71" fmla="*/ 1465 h 4089"/>
                  <a:gd name="T72" fmla="*/ 1729 w 2495"/>
                  <a:gd name="T73" fmla="*/ 2404 h 4089"/>
                  <a:gd name="T74" fmla="*/ 1729 w 2495"/>
                  <a:gd name="T75" fmla="*/ 2404 h 4089"/>
                  <a:gd name="T76" fmla="*/ 1613 w 2495"/>
                  <a:gd name="T77" fmla="*/ 2561 h 4089"/>
                  <a:gd name="T78" fmla="*/ 2493 w 2495"/>
                  <a:gd name="T79" fmla="*/ 4073 h 4089"/>
                  <a:gd name="T80" fmla="*/ 2493 w 2495"/>
                  <a:gd name="T81" fmla="*/ 4073 h 4089"/>
                  <a:gd name="T82" fmla="*/ 2493 w 2495"/>
                  <a:gd name="T83" fmla="*/ 4083 h 4089"/>
                  <a:gd name="T84" fmla="*/ 2493 w 2495"/>
                  <a:gd name="T85" fmla="*/ 4083 h 4089"/>
                  <a:gd name="T86" fmla="*/ 2484 w 2495"/>
                  <a:gd name="T87" fmla="*/ 4088 h 4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95" h="4089">
                    <a:moveTo>
                      <a:pt x="1470" y="4068"/>
                    </a:moveTo>
                    <a:lnTo>
                      <a:pt x="2468" y="4068"/>
                    </a:lnTo>
                    <a:lnTo>
                      <a:pt x="1591" y="2563"/>
                    </a:lnTo>
                    <a:lnTo>
                      <a:pt x="1591" y="2563"/>
                    </a:lnTo>
                    <a:cubicBezTo>
                      <a:pt x="1588" y="2558"/>
                      <a:pt x="1590" y="2552"/>
                      <a:pt x="1594" y="2549"/>
                    </a:cubicBezTo>
                    <a:lnTo>
                      <a:pt x="1594" y="2549"/>
                    </a:lnTo>
                    <a:cubicBezTo>
                      <a:pt x="1632" y="2527"/>
                      <a:pt x="1726" y="2459"/>
                      <a:pt x="1710" y="2410"/>
                    </a:cubicBezTo>
                    <a:lnTo>
                      <a:pt x="1710" y="2410"/>
                    </a:lnTo>
                    <a:cubicBezTo>
                      <a:pt x="1689" y="2344"/>
                      <a:pt x="1286" y="1481"/>
                      <a:pt x="1282" y="1472"/>
                    </a:cubicBezTo>
                    <a:lnTo>
                      <a:pt x="1282" y="1472"/>
                    </a:lnTo>
                    <a:cubicBezTo>
                      <a:pt x="1282" y="1471"/>
                      <a:pt x="1282" y="1470"/>
                      <a:pt x="1282" y="1470"/>
                    </a:cubicBezTo>
                    <a:lnTo>
                      <a:pt x="1282" y="1470"/>
                    </a:lnTo>
                    <a:cubicBezTo>
                      <a:pt x="1278" y="1459"/>
                      <a:pt x="968" y="312"/>
                      <a:pt x="679" y="91"/>
                    </a:cubicBezTo>
                    <a:lnTo>
                      <a:pt x="679" y="91"/>
                    </a:lnTo>
                    <a:cubicBezTo>
                      <a:pt x="626" y="51"/>
                      <a:pt x="497" y="26"/>
                      <a:pt x="306" y="20"/>
                    </a:cubicBezTo>
                    <a:lnTo>
                      <a:pt x="306" y="20"/>
                    </a:lnTo>
                    <a:cubicBezTo>
                      <a:pt x="205" y="298"/>
                      <a:pt x="24" y="1046"/>
                      <a:pt x="435" y="2132"/>
                    </a:cubicBezTo>
                    <a:lnTo>
                      <a:pt x="435" y="2132"/>
                    </a:lnTo>
                    <a:cubicBezTo>
                      <a:pt x="747" y="2957"/>
                      <a:pt x="1260" y="3757"/>
                      <a:pt x="1470" y="4068"/>
                    </a:cubicBezTo>
                    <a:close/>
                    <a:moveTo>
                      <a:pt x="2484" y="4088"/>
                    </a:moveTo>
                    <a:lnTo>
                      <a:pt x="1465" y="4088"/>
                    </a:lnTo>
                    <a:lnTo>
                      <a:pt x="1465" y="4088"/>
                    </a:lnTo>
                    <a:cubicBezTo>
                      <a:pt x="1461" y="4088"/>
                      <a:pt x="1458" y="4086"/>
                      <a:pt x="1456" y="4083"/>
                    </a:cubicBezTo>
                    <a:lnTo>
                      <a:pt x="1456" y="4083"/>
                    </a:lnTo>
                    <a:cubicBezTo>
                      <a:pt x="1248" y="3775"/>
                      <a:pt x="731" y="2969"/>
                      <a:pt x="417" y="2139"/>
                    </a:cubicBezTo>
                    <a:lnTo>
                      <a:pt x="417" y="2139"/>
                    </a:lnTo>
                    <a:cubicBezTo>
                      <a:pt x="0" y="1039"/>
                      <a:pt x="189" y="281"/>
                      <a:pt x="290" y="6"/>
                    </a:cubicBezTo>
                    <a:lnTo>
                      <a:pt x="290" y="6"/>
                    </a:lnTo>
                    <a:cubicBezTo>
                      <a:pt x="291" y="3"/>
                      <a:pt x="295" y="0"/>
                      <a:pt x="299" y="0"/>
                    </a:cubicBezTo>
                    <a:lnTo>
                      <a:pt x="299" y="0"/>
                    </a:lnTo>
                    <a:cubicBezTo>
                      <a:pt x="501" y="6"/>
                      <a:pt x="633" y="32"/>
                      <a:pt x="691" y="76"/>
                    </a:cubicBezTo>
                    <a:lnTo>
                      <a:pt x="691" y="76"/>
                    </a:lnTo>
                    <a:cubicBezTo>
                      <a:pt x="815" y="170"/>
                      <a:pt x="955" y="433"/>
                      <a:pt x="1108" y="857"/>
                    </a:cubicBezTo>
                    <a:lnTo>
                      <a:pt x="1108" y="857"/>
                    </a:lnTo>
                    <a:cubicBezTo>
                      <a:pt x="1219" y="1163"/>
                      <a:pt x="1295" y="1447"/>
                      <a:pt x="1300" y="1465"/>
                    </a:cubicBezTo>
                    <a:lnTo>
                      <a:pt x="1300" y="1465"/>
                    </a:lnTo>
                    <a:cubicBezTo>
                      <a:pt x="1321" y="1510"/>
                      <a:pt x="1707" y="2338"/>
                      <a:pt x="1729" y="2404"/>
                    </a:cubicBezTo>
                    <a:lnTo>
                      <a:pt x="1729" y="2404"/>
                    </a:lnTo>
                    <a:cubicBezTo>
                      <a:pt x="1751" y="2469"/>
                      <a:pt x="1644" y="2541"/>
                      <a:pt x="1613" y="2561"/>
                    </a:cubicBezTo>
                    <a:lnTo>
                      <a:pt x="2493" y="4073"/>
                    </a:lnTo>
                    <a:lnTo>
                      <a:pt x="2493" y="4073"/>
                    </a:lnTo>
                    <a:cubicBezTo>
                      <a:pt x="2494" y="4076"/>
                      <a:pt x="2494" y="4080"/>
                      <a:pt x="2493" y="4083"/>
                    </a:cubicBezTo>
                    <a:lnTo>
                      <a:pt x="2493" y="4083"/>
                    </a:lnTo>
                    <a:cubicBezTo>
                      <a:pt x="2491" y="4086"/>
                      <a:pt x="2488" y="4088"/>
                      <a:pt x="2484" y="40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58">
                <a:extLst>
                  <a:ext uri="{FF2B5EF4-FFF2-40B4-BE49-F238E27FC236}">
                    <a16:creationId xmlns:a16="http://schemas.microsoft.com/office/drawing/2014/main" id="{664E8272-FC42-484C-A438-3FC5ED46F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4723" y="7659152"/>
                <a:ext cx="163554" cy="1651505"/>
              </a:xfrm>
              <a:custGeom>
                <a:avLst/>
                <a:gdLst>
                  <a:gd name="T0" fmla="*/ 101 w 181"/>
                  <a:gd name="T1" fmla="*/ 1826 h 1827"/>
                  <a:gd name="T2" fmla="*/ 101 w 181"/>
                  <a:gd name="T3" fmla="*/ 1826 h 1827"/>
                  <a:gd name="T4" fmla="*/ 100 w 181"/>
                  <a:gd name="T5" fmla="*/ 1826 h 1827"/>
                  <a:gd name="T6" fmla="*/ 100 w 181"/>
                  <a:gd name="T7" fmla="*/ 1826 h 1827"/>
                  <a:gd name="T8" fmla="*/ 91 w 181"/>
                  <a:gd name="T9" fmla="*/ 1816 h 1827"/>
                  <a:gd name="T10" fmla="*/ 91 w 181"/>
                  <a:gd name="T11" fmla="*/ 1816 h 1827"/>
                  <a:gd name="T12" fmla="*/ 128 w 181"/>
                  <a:gd name="T13" fmla="*/ 1129 h 1827"/>
                  <a:gd name="T14" fmla="*/ 128 w 181"/>
                  <a:gd name="T15" fmla="*/ 1129 h 1827"/>
                  <a:gd name="T16" fmla="*/ 4 w 181"/>
                  <a:gd name="T17" fmla="*/ 798 h 1827"/>
                  <a:gd name="T18" fmla="*/ 4 w 181"/>
                  <a:gd name="T19" fmla="*/ 798 h 1827"/>
                  <a:gd name="T20" fmla="*/ 2 w 181"/>
                  <a:gd name="T21" fmla="*/ 787 h 1827"/>
                  <a:gd name="T22" fmla="*/ 2 w 181"/>
                  <a:gd name="T23" fmla="*/ 787 h 1827"/>
                  <a:gd name="T24" fmla="*/ 157 w 181"/>
                  <a:gd name="T25" fmla="*/ 329 h 1827"/>
                  <a:gd name="T26" fmla="*/ 157 w 181"/>
                  <a:gd name="T27" fmla="*/ 329 h 1827"/>
                  <a:gd name="T28" fmla="*/ 43 w 181"/>
                  <a:gd name="T29" fmla="*/ 16 h 1827"/>
                  <a:gd name="T30" fmla="*/ 43 w 181"/>
                  <a:gd name="T31" fmla="*/ 16 h 1827"/>
                  <a:gd name="T32" fmla="*/ 47 w 181"/>
                  <a:gd name="T33" fmla="*/ 2 h 1827"/>
                  <a:gd name="T34" fmla="*/ 47 w 181"/>
                  <a:gd name="T35" fmla="*/ 2 h 1827"/>
                  <a:gd name="T36" fmla="*/ 60 w 181"/>
                  <a:gd name="T37" fmla="*/ 7 h 1827"/>
                  <a:gd name="T38" fmla="*/ 60 w 181"/>
                  <a:gd name="T39" fmla="*/ 7 h 1827"/>
                  <a:gd name="T40" fmla="*/ 176 w 181"/>
                  <a:gd name="T41" fmla="*/ 329 h 1827"/>
                  <a:gd name="T42" fmla="*/ 176 w 181"/>
                  <a:gd name="T43" fmla="*/ 329 h 1827"/>
                  <a:gd name="T44" fmla="*/ 22 w 181"/>
                  <a:gd name="T45" fmla="*/ 789 h 1827"/>
                  <a:gd name="T46" fmla="*/ 22 w 181"/>
                  <a:gd name="T47" fmla="*/ 789 h 1827"/>
                  <a:gd name="T48" fmla="*/ 148 w 181"/>
                  <a:gd name="T49" fmla="*/ 1130 h 1827"/>
                  <a:gd name="T50" fmla="*/ 148 w 181"/>
                  <a:gd name="T51" fmla="*/ 1130 h 1827"/>
                  <a:gd name="T52" fmla="*/ 111 w 181"/>
                  <a:gd name="T53" fmla="*/ 1817 h 1827"/>
                  <a:gd name="T54" fmla="*/ 111 w 181"/>
                  <a:gd name="T55" fmla="*/ 1817 h 1827"/>
                  <a:gd name="T56" fmla="*/ 101 w 181"/>
                  <a:gd name="T57" fmla="*/ 1826 h 1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1" h="1827">
                    <a:moveTo>
                      <a:pt x="101" y="1826"/>
                    </a:moveTo>
                    <a:lnTo>
                      <a:pt x="101" y="1826"/>
                    </a:lnTo>
                    <a:lnTo>
                      <a:pt x="100" y="1826"/>
                    </a:lnTo>
                    <a:lnTo>
                      <a:pt x="100" y="1826"/>
                    </a:lnTo>
                    <a:cubicBezTo>
                      <a:pt x="96" y="1826"/>
                      <a:pt x="91" y="1822"/>
                      <a:pt x="91" y="1816"/>
                    </a:cubicBezTo>
                    <a:lnTo>
                      <a:pt x="91" y="1816"/>
                    </a:lnTo>
                    <a:cubicBezTo>
                      <a:pt x="92" y="1811"/>
                      <a:pt x="127" y="1197"/>
                      <a:pt x="128" y="1129"/>
                    </a:cubicBezTo>
                    <a:lnTo>
                      <a:pt x="128" y="1129"/>
                    </a:lnTo>
                    <a:cubicBezTo>
                      <a:pt x="134" y="949"/>
                      <a:pt x="4" y="799"/>
                      <a:pt x="4" y="798"/>
                    </a:cubicBezTo>
                    <a:lnTo>
                      <a:pt x="4" y="798"/>
                    </a:lnTo>
                    <a:cubicBezTo>
                      <a:pt x="1" y="795"/>
                      <a:pt x="0" y="791"/>
                      <a:pt x="2" y="787"/>
                    </a:cubicBezTo>
                    <a:lnTo>
                      <a:pt x="2" y="787"/>
                    </a:lnTo>
                    <a:cubicBezTo>
                      <a:pt x="4" y="783"/>
                      <a:pt x="161" y="434"/>
                      <a:pt x="157" y="329"/>
                    </a:cubicBezTo>
                    <a:lnTo>
                      <a:pt x="157" y="329"/>
                    </a:lnTo>
                    <a:cubicBezTo>
                      <a:pt x="154" y="223"/>
                      <a:pt x="44" y="18"/>
                      <a:pt x="43" y="16"/>
                    </a:cubicBezTo>
                    <a:lnTo>
                      <a:pt x="43" y="16"/>
                    </a:lnTo>
                    <a:cubicBezTo>
                      <a:pt x="41" y="11"/>
                      <a:pt x="42" y="5"/>
                      <a:pt x="47" y="2"/>
                    </a:cubicBezTo>
                    <a:lnTo>
                      <a:pt x="47" y="2"/>
                    </a:lnTo>
                    <a:cubicBezTo>
                      <a:pt x="52" y="0"/>
                      <a:pt x="57" y="2"/>
                      <a:pt x="60" y="7"/>
                    </a:cubicBezTo>
                    <a:lnTo>
                      <a:pt x="60" y="7"/>
                    </a:lnTo>
                    <a:cubicBezTo>
                      <a:pt x="65" y="15"/>
                      <a:pt x="173" y="217"/>
                      <a:pt x="176" y="329"/>
                    </a:cubicBezTo>
                    <a:lnTo>
                      <a:pt x="176" y="329"/>
                    </a:lnTo>
                    <a:cubicBezTo>
                      <a:pt x="180" y="432"/>
                      <a:pt x="43" y="742"/>
                      <a:pt x="22" y="789"/>
                    </a:cubicBezTo>
                    <a:lnTo>
                      <a:pt x="22" y="789"/>
                    </a:lnTo>
                    <a:cubicBezTo>
                      <a:pt x="45" y="818"/>
                      <a:pt x="153" y="958"/>
                      <a:pt x="148" y="1130"/>
                    </a:cubicBezTo>
                    <a:lnTo>
                      <a:pt x="148" y="1130"/>
                    </a:lnTo>
                    <a:cubicBezTo>
                      <a:pt x="146" y="1197"/>
                      <a:pt x="111" y="1811"/>
                      <a:pt x="111" y="1817"/>
                    </a:cubicBezTo>
                    <a:lnTo>
                      <a:pt x="111" y="1817"/>
                    </a:lnTo>
                    <a:cubicBezTo>
                      <a:pt x="111" y="1823"/>
                      <a:pt x="106" y="1826"/>
                      <a:pt x="101" y="18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59">
                <a:extLst>
                  <a:ext uri="{FF2B5EF4-FFF2-40B4-BE49-F238E27FC236}">
                    <a16:creationId xmlns:a16="http://schemas.microsoft.com/office/drawing/2014/main" id="{E87B4C94-E5BF-4443-B024-EC362EF45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4124" y="8680372"/>
                <a:ext cx="897558" cy="1328386"/>
              </a:xfrm>
              <a:custGeom>
                <a:avLst/>
                <a:gdLst>
                  <a:gd name="T0" fmla="*/ 760 w 992"/>
                  <a:gd name="T1" fmla="*/ 1468 h 1469"/>
                  <a:gd name="T2" fmla="*/ 760 w 992"/>
                  <a:gd name="T3" fmla="*/ 1468 h 1469"/>
                  <a:gd name="T4" fmla="*/ 727 w 992"/>
                  <a:gd name="T5" fmla="*/ 1462 h 1469"/>
                  <a:gd name="T6" fmla="*/ 727 w 992"/>
                  <a:gd name="T7" fmla="*/ 1462 h 1469"/>
                  <a:gd name="T8" fmla="*/ 669 w 992"/>
                  <a:gd name="T9" fmla="*/ 1413 h 1469"/>
                  <a:gd name="T10" fmla="*/ 220 w 992"/>
                  <a:gd name="T11" fmla="*/ 559 h 1469"/>
                  <a:gd name="T12" fmla="*/ 220 w 992"/>
                  <a:gd name="T13" fmla="*/ 559 h 1469"/>
                  <a:gd name="T14" fmla="*/ 220 w 992"/>
                  <a:gd name="T15" fmla="*/ 559 h 1469"/>
                  <a:gd name="T16" fmla="*/ 2 w 992"/>
                  <a:gd name="T17" fmla="*/ 15 h 1469"/>
                  <a:gd name="T18" fmla="*/ 2 w 992"/>
                  <a:gd name="T19" fmla="*/ 15 h 1469"/>
                  <a:gd name="T20" fmla="*/ 7 w 992"/>
                  <a:gd name="T21" fmla="*/ 2 h 1469"/>
                  <a:gd name="T22" fmla="*/ 7 w 992"/>
                  <a:gd name="T23" fmla="*/ 2 h 1469"/>
                  <a:gd name="T24" fmla="*/ 20 w 992"/>
                  <a:gd name="T25" fmla="*/ 8 h 1469"/>
                  <a:gd name="T26" fmla="*/ 238 w 992"/>
                  <a:gd name="T27" fmla="*/ 551 h 1469"/>
                  <a:gd name="T28" fmla="*/ 686 w 992"/>
                  <a:gd name="T29" fmla="*/ 1404 h 1469"/>
                  <a:gd name="T30" fmla="*/ 686 w 992"/>
                  <a:gd name="T31" fmla="*/ 1404 h 1469"/>
                  <a:gd name="T32" fmla="*/ 733 w 992"/>
                  <a:gd name="T33" fmla="*/ 1444 h 1469"/>
                  <a:gd name="T34" fmla="*/ 733 w 992"/>
                  <a:gd name="T35" fmla="*/ 1444 h 1469"/>
                  <a:gd name="T36" fmla="*/ 799 w 992"/>
                  <a:gd name="T37" fmla="*/ 1439 h 1469"/>
                  <a:gd name="T38" fmla="*/ 975 w 992"/>
                  <a:gd name="T39" fmla="*/ 1344 h 1469"/>
                  <a:gd name="T40" fmla="*/ 975 w 992"/>
                  <a:gd name="T41" fmla="*/ 1344 h 1469"/>
                  <a:gd name="T42" fmla="*/ 989 w 992"/>
                  <a:gd name="T43" fmla="*/ 1348 h 1469"/>
                  <a:gd name="T44" fmla="*/ 989 w 992"/>
                  <a:gd name="T45" fmla="*/ 1348 h 1469"/>
                  <a:gd name="T46" fmla="*/ 984 w 992"/>
                  <a:gd name="T47" fmla="*/ 1361 h 1469"/>
                  <a:gd name="T48" fmla="*/ 809 w 992"/>
                  <a:gd name="T49" fmla="*/ 1455 h 1469"/>
                  <a:gd name="T50" fmla="*/ 809 w 992"/>
                  <a:gd name="T51" fmla="*/ 1455 h 1469"/>
                  <a:gd name="T52" fmla="*/ 760 w 992"/>
                  <a:gd name="T5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92" h="1469">
                    <a:moveTo>
                      <a:pt x="760" y="1468"/>
                    </a:moveTo>
                    <a:lnTo>
                      <a:pt x="760" y="1468"/>
                    </a:lnTo>
                    <a:cubicBezTo>
                      <a:pt x="749" y="1468"/>
                      <a:pt x="738" y="1466"/>
                      <a:pt x="727" y="1462"/>
                    </a:cubicBezTo>
                    <a:lnTo>
                      <a:pt x="727" y="1462"/>
                    </a:lnTo>
                    <a:cubicBezTo>
                      <a:pt x="702" y="1454"/>
                      <a:pt x="681" y="1436"/>
                      <a:pt x="669" y="1413"/>
                    </a:cubicBezTo>
                    <a:lnTo>
                      <a:pt x="220" y="559"/>
                    </a:lnTo>
                    <a:lnTo>
                      <a:pt x="220" y="559"/>
                    </a:lnTo>
                    <a:lnTo>
                      <a:pt x="220" y="559"/>
                    </a:ln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0"/>
                      <a:pt x="3" y="4"/>
                      <a:pt x="7" y="2"/>
                    </a:cubicBezTo>
                    <a:lnTo>
                      <a:pt x="7" y="2"/>
                    </a:lnTo>
                    <a:cubicBezTo>
                      <a:pt x="12" y="0"/>
                      <a:pt x="18" y="3"/>
                      <a:pt x="20" y="8"/>
                    </a:cubicBezTo>
                    <a:lnTo>
                      <a:pt x="238" y="551"/>
                    </a:lnTo>
                    <a:lnTo>
                      <a:pt x="686" y="1404"/>
                    </a:lnTo>
                    <a:lnTo>
                      <a:pt x="686" y="1404"/>
                    </a:lnTo>
                    <a:cubicBezTo>
                      <a:pt x="696" y="1423"/>
                      <a:pt x="714" y="1437"/>
                      <a:pt x="733" y="1444"/>
                    </a:cubicBezTo>
                    <a:lnTo>
                      <a:pt x="733" y="1444"/>
                    </a:lnTo>
                    <a:cubicBezTo>
                      <a:pt x="755" y="1451"/>
                      <a:pt x="779" y="1449"/>
                      <a:pt x="799" y="1439"/>
                    </a:cubicBezTo>
                    <a:lnTo>
                      <a:pt x="975" y="1344"/>
                    </a:lnTo>
                    <a:lnTo>
                      <a:pt x="975" y="1344"/>
                    </a:lnTo>
                    <a:cubicBezTo>
                      <a:pt x="980" y="1342"/>
                      <a:pt x="986" y="1344"/>
                      <a:pt x="989" y="1348"/>
                    </a:cubicBezTo>
                    <a:lnTo>
                      <a:pt x="989" y="1348"/>
                    </a:lnTo>
                    <a:cubicBezTo>
                      <a:pt x="991" y="1353"/>
                      <a:pt x="990" y="1359"/>
                      <a:pt x="984" y="1361"/>
                    </a:cubicBezTo>
                    <a:lnTo>
                      <a:pt x="809" y="1455"/>
                    </a:lnTo>
                    <a:lnTo>
                      <a:pt x="809" y="1455"/>
                    </a:lnTo>
                    <a:cubicBezTo>
                      <a:pt x="793" y="1464"/>
                      <a:pt x="776" y="1468"/>
                      <a:pt x="760" y="14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60">
                <a:extLst>
                  <a:ext uri="{FF2B5EF4-FFF2-40B4-BE49-F238E27FC236}">
                    <a16:creationId xmlns:a16="http://schemas.microsoft.com/office/drawing/2014/main" id="{8D3429EB-3136-4A58-A98E-347A6E789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0800" y="9837224"/>
                <a:ext cx="1216690" cy="1180786"/>
              </a:xfrm>
              <a:custGeom>
                <a:avLst/>
                <a:gdLst>
                  <a:gd name="T0" fmla="*/ 1318 w 1347"/>
                  <a:gd name="T1" fmla="*/ 625 h 1305"/>
                  <a:gd name="T2" fmla="*/ 932 w 1347"/>
                  <a:gd name="T3" fmla="*/ 955 h 1305"/>
                  <a:gd name="T4" fmla="*/ 546 w 1347"/>
                  <a:gd name="T5" fmla="*/ 1285 h 1305"/>
                  <a:gd name="T6" fmla="*/ 546 w 1347"/>
                  <a:gd name="T7" fmla="*/ 1285 h 1305"/>
                  <a:gd name="T8" fmla="*/ 491 w 1347"/>
                  <a:gd name="T9" fmla="*/ 1302 h 1305"/>
                  <a:gd name="T10" fmla="*/ 491 w 1347"/>
                  <a:gd name="T11" fmla="*/ 1302 h 1305"/>
                  <a:gd name="T12" fmla="*/ 440 w 1347"/>
                  <a:gd name="T13" fmla="*/ 1276 h 1305"/>
                  <a:gd name="T14" fmla="*/ 230 w 1347"/>
                  <a:gd name="T15" fmla="*/ 1030 h 1305"/>
                  <a:gd name="T16" fmla="*/ 20 w 1347"/>
                  <a:gd name="T17" fmla="*/ 784 h 1305"/>
                  <a:gd name="T18" fmla="*/ 20 w 1347"/>
                  <a:gd name="T19" fmla="*/ 784 h 1305"/>
                  <a:gd name="T20" fmla="*/ 2 w 1347"/>
                  <a:gd name="T21" fmla="*/ 730 h 1305"/>
                  <a:gd name="T22" fmla="*/ 2 w 1347"/>
                  <a:gd name="T23" fmla="*/ 730 h 1305"/>
                  <a:gd name="T24" fmla="*/ 28 w 1347"/>
                  <a:gd name="T25" fmla="*/ 679 h 1305"/>
                  <a:gd name="T26" fmla="*/ 415 w 1347"/>
                  <a:gd name="T27" fmla="*/ 349 h 1305"/>
                  <a:gd name="T28" fmla="*/ 800 w 1347"/>
                  <a:gd name="T29" fmla="*/ 19 h 1305"/>
                  <a:gd name="T30" fmla="*/ 800 w 1347"/>
                  <a:gd name="T31" fmla="*/ 19 h 1305"/>
                  <a:gd name="T32" fmla="*/ 855 w 1347"/>
                  <a:gd name="T33" fmla="*/ 1 h 1305"/>
                  <a:gd name="T34" fmla="*/ 855 w 1347"/>
                  <a:gd name="T35" fmla="*/ 1 h 1305"/>
                  <a:gd name="T36" fmla="*/ 907 w 1347"/>
                  <a:gd name="T37" fmla="*/ 27 h 1305"/>
                  <a:gd name="T38" fmla="*/ 1117 w 1347"/>
                  <a:gd name="T39" fmla="*/ 274 h 1305"/>
                  <a:gd name="T40" fmla="*/ 1327 w 1347"/>
                  <a:gd name="T41" fmla="*/ 519 h 1305"/>
                  <a:gd name="T42" fmla="*/ 1327 w 1347"/>
                  <a:gd name="T43" fmla="*/ 519 h 1305"/>
                  <a:gd name="T44" fmla="*/ 1344 w 1347"/>
                  <a:gd name="T45" fmla="*/ 574 h 1305"/>
                  <a:gd name="T46" fmla="*/ 1344 w 1347"/>
                  <a:gd name="T47" fmla="*/ 574 h 1305"/>
                  <a:gd name="T48" fmla="*/ 1318 w 1347"/>
                  <a:gd name="T49" fmla="*/ 625 h 1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47" h="1305">
                    <a:moveTo>
                      <a:pt x="1318" y="625"/>
                    </a:moveTo>
                    <a:lnTo>
                      <a:pt x="932" y="955"/>
                    </a:lnTo>
                    <a:lnTo>
                      <a:pt x="546" y="1285"/>
                    </a:lnTo>
                    <a:lnTo>
                      <a:pt x="546" y="1285"/>
                    </a:lnTo>
                    <a:cubicBezTo>
                      <a:pt x="530" y="1298"/>
                      <a:pt x="511" y="1304"/>
                      <a:pt x="491" y="1302"/>
                    </a:cubicBezTo>
                    <a:lnTo>
                      <a:pt x="491" y="1302"/>
                    </a:lnTo>
                    <a:cubicBezTo>
                      <a:pt x="472" y="1302"/>
                      <a:pt x="453" y="1292"/>
                      <a:pt x="440" y="1276"/>
                    </a:cubicBezTo>
                    <a:lnTo>
                      <a:pt x="230" y="1030"/>
                    </a:lnTo>
                    <a:lnTo>
                      <a:pt x="20" y="784"/>
                    </a:lnTo>
                    <a:lnTo>
                      <a:pt x="20" y="784"/>
                    </a:lnTo>
                    <a:cubicBezTo>
                      <a:pt x="6" y="769"/>
                      <a:pt x="0" y="749"/>
                      <a:pt x="2" y="730"/>
                    </a:cubicBezTo>
                    <a:lnTo>
                      <a:pt x="2" y="730"/>
                    </a:lnTo>
                    <a:cubicBezTo>
                      <a:pt x="4" y="710"/>
                      <a:pt x="13" y="692"/>
                      <a:pt x="28" y="679"/>
                    </a:cubicBezTo>
                    <a:lnTo>
                      <a:pt x="415" y="349"/>
                    </a:lnTo>
                    <a:lnTo>
                      <a:pt x="800" y="19"/>
                    </a:lnTo>
                    <a:lnTo>
                      <a:pt x="800" y="19"/>
                    </a:lnTo>
                    <a:cubicBezTo>
                      <a:pt x="816" y="5"/>
                      <a:pt x="837" y="0"/>
                      <a:pt x="855" y="1"/>
                    </a:cubicBezTo>
                    <a:lnTo>
                      <a:pt x="855" y="1"/>
                    </a:lnTo>
                    <a:cubicBezTo>
                      <a:pt x="874" y="3"/>
                      <a:pt x="893" y="12"/>
                      <a:pt x="907" y="27"/>
                    </a:cubicBezTo>
                    <a:lnTo>
                      <a:pt x="1117" y="274"/>
                    </a:lnTo>
                    <a:lnTo>
                      <a:pt x="1327" y="519"/>
                    </a:lnTo>
                    <a:lnTo>
                      <a:pt x="1327" y="519"/>
                    </a:lnTo>
                    <a:cubicBezTo>
                      <a:pt x="1340" y="535"/>
                      <a:pt x="1346" y="556"/>
                      <a:pt x="1344" y="574"/>
                    </a:cubicBezTo>
                    <a:lnTo>
                      <a:pt x="1344" y="574"/>
                    </a:lnTo>
                    <a:cubicBezTo>
                      <a:pt x="1343" y="593"/>
                      <a:pt x="1334" y="612"/>
                      <a:pt x="1318" y="6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61">
                <a:extLst>
                  <a:ext uri="{FF2B5EF4-FFF2-40B4-BE49-F238E27FC236}">
                    <a16:creationId xmlns:a16="http://schemas.microsoft.com/office/drawing/2014/main" id="{334E930D-BA37-4387-AAA7-CAF7B410B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2278" y="9841214"/>
                <a:ext cx="550502" cy="630284"/>
              </a:xfrm>
              <a:custGeom>
                <a:avLst/>
                <a:gdLst>
                  <a:gd name="T0" fmla="*/ 38 w 609"/>
                  <a:gd name="T1" fmla="*/ 176 h 695"/>
                  <a:gd name="T2" fmla="*/ 56 w 609"/>
                  <a:gd name="T3" fmla="*/ 215 h 695"/>
                  <a:gd name="T4" fmla="*/ 56 w 609"/>
                  <a:gd name="T5" fmla="*/ 215 h 695"/>
                  <a:gd name="T6" fmla="*/ 6 w 609"/>
                  <a:gd name="T7" fmla="*/ 290 h 695"/>
                  <a:gd name="T8" fmla="*/ 6 w 609"/>
                  <a:gd name="T9" fmla="*/ 290 h 695"/>
                  <a:gd name="T10" fmla="*/ 22 w 609"/>
                  <a:gd name="T11" fmla="*/ 499 h 695"/>
                  <a:gd name="T12" fmla="*/ 127 w 609"/>
                  <a:gd name="T13" fmla="*/ 409 h 695"/>
                  <a:gd name="T14" fmla="*/ 127 w 609"/>
                  <a:gd name="T15" fmla="*/ 409 h 695"/>
                  <a:gd name="T16" fmla="*/ 291 w 609"/>
                  <a:gd name="T17" fmla="*/ 641 h 695"/>
                  <a:gd name="T18" fmla="*/ 291 w 609"/>
                  <a:gd name="T19" fmla="*/ 641 h 695"/>
                  <a:gd name="T20" fmla="*/ 423 w 609"/>
                  <a:gd name="T21" fmla="*/ 639 h 695"/>
                  <a:gd name="T22" fmla="*/ 423 w 609"/>
                  <a:gd name="T23" fmla="*/ 639 h 695"/>
                  <a:gd name="T24" fmla="*/ 500 w 609"/>
                  <a:gd name="T25" fmla="*/ 681 h 695"/>
                  <a:gd name="T26" fmla="*/ 500 w 609"/>
                  <a:gd name="T27" fmla="*/ 681 h 695"/>
                  <a:gd name="T28" fmla="*/ 537 w 609"/>
                  <a:gd name="T29" fmla="*/ 603 h 695"/>
                  <a:gd name="T30" fmla="*/ 537 w 609"/>
                  <a:gd name="T31" fmla="*/ 603 h 695"/>
                  <a:gd name="T32" fmla="*/ 571 w 609"/>
                  <a:gd name="T33" fmla="*/ 502 h 695"/>
                  <a:gd name="T34" fmla="*/ 555 w 609"/>
                  <a:gd name="T35" fmla="*/ 471 h 695"/>
                  <a:gd name="T36" fmla="*/ 555 w 609"/>
                  <a:gd name="T37" fmla="*/ 471 h 695"/>
                  <a:gd name="T38" fmla="*/ 572 w 609"/>
                  <a:gd name="T39" fmla="*/ 376 h 695"/>
                  <a:gd name="T40" fmla="*/ 572 w 609"/>
                  <a:gd name="T41" fmla="*/ 376 h 695"/>
                  <a:gd name="T42" fmla="*/ 322 w 609"/>
                  <a:gd name="T43" fmla="*/ 0 h 695"/>
                  <a:gd name="T44" fmla="*/ 322 w 609"/>
                  <a:gd name="T45" fmla="*/ 0 h 695"/>
                  <a:gd name="T46" fmla="*/ 201 w 609"/>
                  <a:gd name="T47" fmla="*/ 90 h 695"/>
                  <a:gd name="T48" fmla="*/ 201 w 609"/>
                  <a:gd name="T49" fmla="*/ 90 h 695"/>
                  <a:gd name="T50" fmla="*/ 38 w 609"/>
                  <a:gd name="T51" fmla="*/ 176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09" h="695">
                    <a:moveTo>
                      <a:pt x="38" y="176"/>
                    </a:moveTo>
                    <a:lnTo>
                      <a:pt x="56" y="215"/>
                    </a:lnTo>
                    <a:lnTo>
                      <a:pt x="56" y="215"/>
                    </a:lnTo>
                    <a:cubicBezTo>
                      <a:pt x="56" y="215"/>
                      <a:pt x="15" y="255"/>
                      <a:pt x="6" y="290"/>
                    </a:cubicBezTo>
                    <a:lnTo>
                      <a:pt x="6" y="290"/>
                    </a:lnTo>
                    <a:cubicBezTo>
                      <a:pt x="0" y="322"/>
                      <a:pt x="1" y="401"/>
                      <a:pt x="22" y="499"/>
                    </a:cubicBezTo>
                    <a:lnTo>
                      <a:pt x="127" y="409"/>
                    </a:lnTo>
                    <a:lnTo>
                      <a:pt x="127" y="409"/>
                    </a:lnTo>
                    <a:cubicBezTo>
                      <a:pt x="127" y="409"/>
                      <a:pt x="252" y="605"/>
                      <a:pt x="291" y="641"/>
                    </a:cubicBezTo>
                    <a:lnTo>
                      <a:pt x="291" y="641"/>
                    </a:lnTo>
                    <a:cubicBezTo>
                      <a:pt x="348" y="694"/>
                      <a:pt x="415" y="673"/>
                      <a:pt x="423" y="639"/>
                    </a:cubicBezTo>
                    <a:lnTo>
                      <a:pt x="423" y="639"/>
                    </a:lnTo>
                    <a:cubicBezTo>
                      <a:pt x="423" y="639"/>
                      <a:pt x="457" y="687"/>
                      <a:pt x="500" y="681"/>
                    </a:cubicBezTo>
                    <a:lnTo>
                      <a:pt x="500" y="681"/>
                    </a:lnTo>
                    <a:cubicBezTo>
                      <a:pt x="540" y="677"/>
                      <a:pt x="549" y="637"/>
                      <a:pt x="537" y="603"/>
                    </a:cubicBezTo>
                    <a:lnTo>
                      <a:pt x="537" y="603"/>
                    </a:lnTo>
                    <a:cubicBezTo>
                      <a:pt x="537" y="603"/>
                      <a:pt x="608" y="575"/>
                      <a:pt x="571" y="502"/>
                    </a:cubicBezTo>
                    <a:lnTo>
                      <a:pt x="555" y="471"/>
                    </a:lnTo>
                    <a:lnTo>
                      <a:pt x="555" y="471"/>
                    </a:lnTo>
                    <a:cubicBezTo>
                      <a:pt x="555" y="471"/>
                      <a:pt x="599" y="418"/>
                      <a:pt x="572" y="376"/>
                    </a:cubicBezTo>
                    <a:lnTo>
                      <a:pt x="572" y="376"/>
                    </a:lnTo>
                    <a:cubicBezTo>
                      <a:pt x="545" y="334"/>
                      <a:pt x="322" y="0"/>
                      <a:pt x="322" y="0"/>
                    </a:cubicBezTo>
                    <a:lnTo>
                      <a:pt x="322" y="0"/>
                    </a:lnTo>
                    <a:cubicBezTo>
                      <a:pt x="322" y="0"/>
                      <a:pt x="295" y="34"/>
                      <a:pt x="201" y="90"/>
                    </a:cubicBezTo>
                    <a:lnTo>
                      <a:pt x="201" y="90"/>
                    </a:lnTo>
                    <a:cubicBezTo>
                      <a:pt x="117" y="142"/>
                      <a:pt x="38" y="176"/>
                      <a:pt x="38" y="1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62">
                <a:extLst>
                  <a:ext uri="{FF2B5EF4-FFF2-40B4-BE49-F238E27FC236}">
                    <a16:creationId xmlns:a16="http://schemas.microsoft.com/office/drawing/2014/main" id="{AC85985B-1CE1-4842-8B28-F40DECF1C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0312" y="9829245"/>
                <a:ext cx="558480" cy="634275"/>
              </a:xfrm>
              <a:custGeom>
                <a:avLst/>
                <a:gdLst>
                  <a:gd name="T0" fmla="*/ 434 w 618"/>
                  <a:gd name="T1" fmla="*/ 639 h 703"/>
                  <a:gd name="T2" fmla="*/ 442 w 618"/>
                  <a:gd name="T3" fmla="*/ 643 h 703"/>
                  <a:gd name="T4" fmla="*/ 510 w 618"/>
                  <a:gd name="T5" fmla="*/ 682 h 703"/>
                  <a:gd name="T6" fmla="*/ 536 w 618"/>
                  <a:gd name="T7" fmla="*/ 666 h 703"/>
                  <a:gd name="T8" fmla="*/ 539 w 618"/>
                  <a:gd name="T9" fmla="*/ 616 h 703"/>
                  <a:gd name="T10" fmla="*/ 544 w 618"/>
                  <a:gd name="T11" fmla="*/ 604 h 703"/>
                  <a:gd name="T12" fmla="*/ 580 w 618"/>
                  <a:gd name="T13" fmla="*/ 569 h 703"/>
                  <a:gd name="T14" fmla="*/ 557 w 618"/>
                  <a:gd name="T15" fmla="*/ 486 h 703"/>
                  <a:gd name="T16" fmla="*/ 559 w 618"/>
                  <a:gd name="T17" fmla="*/ 476 h 703"/>
                  <a:gd name="T18" fmla="*/ 575 w 618"/>
                  <a:gd name="T19" fmla="*/ 392 h 703"/>
                  <a:gd name="T20" fmla="*/ 332 w 618"/>
                  <a:gd name="T21" fmla="*/ 25 h 703"/>
                  <a:gd name="T22" fmla="*/ 217 w 618"/>
                  <a:gd name="T23" fmla="*/ 109 h 703"/>
                  <a:gd name="T24" fmla="*/ 62 w 618"/>
                  <a:gd name="T25" fmla="*/ 191 h 703"/>
                  <a:gd name="T26" fmla="*/ 76 w 618"/>
                  <a:gd name="T27" fmla="*/ 221 h 703"/>
                  <a:gd name="T28" fmla="*/ 74 w 618"/>
                  <a:gd name="T29" fmla="*/ 232 h 703"/>
                  <a:gd name="T30" fmla="*/ 27 w 618"/>
                  <a:gd name="T31" fmla="*/ 303 h 703"/>
                  <a:gd name="T32" fmla="*/ 132 w 618"/>
                  <a:gd name="T33" fmla="*/ 413 h 703"/>
                  <a:gd name="T34" fmla="*/ 139 w 618"/>
                  <a:gd name="T35" fmla="*/ 410 h 703"/>
                  <a:gd name="T36" fmla="*/ 146 w 618"/>
                  <a:gd name="T37" fmla="*/ 414 h 703"/>
                  <a:gd name="T38" fmla="*/ 309 w 618"/>
                  <a:gd name="T39" fmla="*/ 643 h 703"/>
                  <a:gd name="T40" fmla="*/ 398 w 618"/>
                  <a:gd name="T41" fmla="*/ 670 h 703"/>
                  <a:gd name="T42" fmla="*/ 425 w 618"/>
                  <a:gd name="T43" fmla="*/ 647 h 703"/>
                  <a:gd name="T44" fmla="*/ 432 w 618"/>
                  <a:gd name="T45" fmla="*/ 640 h 703"/>
                  <a:gd name="T46" fmla="*/ 434 w 618"/>
                  <a:gd name="T47" fmla="*/ 639 h 703"/>
                  <a:gd name="T48" fmla="*/ 504 w 618"/>
                  <a:gd name="T49" fmla="*/ 702 h 703"/>
                  <a:gd name="T50" fmla="*/ 437 w 618"/>
                  <a:gd name="T51" fmla="*/ 667 h 703"/>
                  <a:gd name="T52" fmla="*/ 404 w 618"/>
                  <a:gd name="T53" fmla="*/ 689 h 703"/>
                  <a:gd name="T54" fmla="*/ 295 w 618"/>
                  <a:gd name="T55" fmla="*/ 658 h 703"/>
                  <a:gd name="T56" fmla="*/ 40 w 618"/>
                  <a:gd name="T57" fmla="*/ 516 h 703"/>
                  <a:gd name="T58" fmla="*/ 31 w 618"/>
                  <a:gd name="T59" fmla="*/ 518 h 703"/>
                  <a:gd name="T60" fmla="*/ 24 w 618"/>
                  <a:gd name="T61" fmla="*/ 510 h 703"/>
                  <a:gd name="T62" fmla="*/ 8 w 618"/>
                  <a:gd name="T63" fmla="*/ 299 h 703"/>
                  <a:gd name="T64" fmla="*/ 55 w 618"/>
                  <a:gd name="T65" fmla="*/ 223 h 703"/>
                  <a:gd name="T66" fmla="*/ 40 w 618"/>
                  <a:gd name="T67" fmla="*/ 190 h 703"/>
                  <a:gd name="T68" fmla="*/ 40 w 618"/>
                  <a:gd name="T69" fmla="*/ 183 h 703"/>
                  <a:gd name="T70" fmla="*/ 45 w 618"/>
                  <a:gd name="T71" fmla="*/ 178 h 703"/>
                  <a:gd name="T72" fmla="*/ 207 w 618"/>
                  <a:gd name="T73" fmla="*/ 92 h 703"/>
                  <a:gd name="T74" fmla="*/ 325 w 618"/>
                  <a:gd name="T75" fmla="*/ 3 h 703"/>
                  <a:gd name="T76" fmla="*/ 334 w 618"/>
                  <a:gd name="T77" fmla="*/ 0 h 703"/>
                  <a:gd name="T78" fmla="*/ 341 w 618"/>
                  <a:gd name="T79" fmla="*/ 4 h 703"/>
                  <a:gd name="T80" fmla="*/ 592 w 618"/>
                  <a:gd name="T81" fmla="*/ 380 h 703"/>
                  <a:gd name="T82" fmla="*/ 591 w 618"/>
                  <a:gd name="T83" fmla="*/ 508 h 703"/>
                  <a:gd name="T84" fmla="*/ 598 w 618"/>
                  <a:gd name="T85" fmla="*/ 577 h 703"/>
                  <a:gd name="T86" fmla="*/ 560 w 618"/>
                  <a:gd name="T87" fmla="*/ 618 h 703"/>
                  <a:gd name="T88" fmla="*/ 553 w 618"/>
                  <a:gd name="T89" fmla="*/ 677 h 703"/>
                  <a:gd name="T90" fmla="*/ 512 w 618"/>
                  <a:gd name="T91" fmla="*/ 701 h 703"/>
                  <a:gd name="T92" fmla="*/ 504 w 618"/>
                  <a:gd name="T93" fmla="*/ 702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18" h="703">
                    <a:moveTo>
                      <a:pt x="434" y="639"/>
                    </a:moveTo>
                    <a:lnTo>
                      <a:pt x="434" y="639"/>
                    </a:lnTo>
                    <a:cubicBezTo>
                      <a:pt x="438" y="639"/>
                      <a:pt x="441" y="641"/>
                      <a:pt x="442" y="643"/>
                    </a:cubicBezTo>
                    <a:lnTo>
                      <a:pt x="442" y="643"/>
                    </a:lnTo>
                    <a:cubicBezTo>
                      <a:pt x="442" y="644"/>
                      <a:pt x="473" y="686"/>
                      <a:pt x="510" y="682"/>
                    </a:cubicBezTo>
                    <a:lnTo>
                      <a:pt x="510" y="682"/>
                    </a:lnTo>
                    <a:cubicBezTo>
                      <a:pt x="522" y="680"/>
                      <a:pt x="531" y="675"/>
                      <a:pt x="536" y="666"/>
                    </a:cubicBezTo>
                    <a:lnTo>
                      <a:pt x="536" y="666"/>
                    </a:lnTo>
                    <a:cubicBezTo>
                      <a:pt x="544" y="654"/>
                      <a:pt x="545" y="635"/>
                      <a:pt x="539" y="616"/>
                    </a:cubicBezTo>
                    <a:lnTo>
                      <a:pt x="539" y="616"/>
                    </a:lnTo>
                    <a:cubicBezTo>
                      <a:pt x="537" y="611"/>
                      <a:pt x="539" y="606"/>
                      <a:pt x="544" y="604"/>
                    </a:cubicBezTo>
                    <a:lnTo>
                      <a:pt x="544" y="604"/>
                    </a:lnTo>
                    <a:cubicBezTo>
                      <a:pt x="544" y="604"/>
                      <a:pt x="570" y="594"/>
                      <a:pt x="580" y="569"/>
                    </a:cubicBezTo>
                    <a:lnTo>
                      <a:pt x="580" y="569"/>
                    </a:lnTo>
                    <a:cubicBezTo>
                      <a:pt x="586" y="554"/>
                      <a:pt x="583" y="536"/>
                      <a:pt x="573" y="517"/>
                    </a:cubicBezTo>
                    <a:lnTo>
                      <a:pt x="557" y="486"/>
                    </a:lnTo>
                    <a:lnTo>
                      <a:pt x="557" y="486"/>
                    </a:lnTo>
                    <a:cubicBezTo>
                      <a:pt x="555" y="483"/>
                      <a:pt x="556" y="478"/>
                      <a:pt x="559" y="476"/>
                    </a:cubicBezTo>
                    <a:lnTo>
                      <a:pt x="559" y="476"/>
                    </a:lnTo>
                    <a:cubicBezTo>
                      <a:pt x="559" y="475"/>
                      <a:pt x="598" y="427"/>
                      <a:pt x="575" y="392"/>
                    </a:cubicBezTo>
                    <a:lnTo>
                      <a:pt x="575" y="392"/>
                    </a:lnTo>
                    <a:cubicBezTo>
                      <a:pt x="551" y="355"/>
                      <a:pt x="369" y="82"/>
                      <a:pt x="332" y="25"/>
                    </a:cubicBezTo>
                    <a:lnTo>
                      <a:pt x="332" y="25"/>
                    </a:lnTo>
                    <a:cubicBezTo>
                      <a:pt x="318" y="39"/>
                      <a:pt x="284" y="68"/>
                      <a:pt x="217" y="109"/>
                    </a:cubicBezTo>
                    <a:lnTo>
                      <a:pt x="217" y="109"/>
                    </a:lnTo>
                    <a:cubicBezTo>
                      <a:pt x="150" y="149"/>
                      <a:pt x="85" y="180"/>
                      <a:pt x="62" y="191"/>
                    </a:cubicBezTo>
                    <a:lnTo>
                      <a:pt x="76" y="221"/>
                    </a:lnTo>
                    <a:lnTo>
                      <a:pt x="76" y="221"/>
                    </a:lnTo>
                    <a:cubicBezTo>
                      <a:pt x="77" y="225"/>
                      <a:pt x="76" y="229"/>
                      <a:pt x="74" y="232"/>
                    </a:cubicBezTo>
                    <a:lnTo>
                      <a:pt x="74" y="232"/>
                    </a:lnTo>
                    <a:cubicBezTo>
                      <a:pt x="73" y="232"/>
                      <a:pt x="34" y="270"/>
                      <a:pt x="27" y="303"/>
                    </a:cubicBezTo>
                    <a:lnTo>
                      <a:pt x="27" y="303"/>
                    </a:lnTo>
                    <a:cubicBezTo>
                      <a:pt x="21" y="328"/>
                      <a:pt x="21" y="398"/>
                      <a:pt x="40" y="491"/>
                    </a:cubicBezTo>
                    <a:lnTo>
                      <a:pt x="132" y="413"/>
                    </a:lnTo>
                    <a:lnTo>
                      <a:pt x="132" y="413"/>
                    </a:lnTo>
                    <a:cubicBezTo>
                      <a:pt x="134" y="410"/>
                      <a:pt x="137" y="410"/>
                      <a:pt x="139" y="410"/>
                    </a:cubicBezTo>
                    <a:lnTo>
                      <a:pt x="139" y="410"/>
                    </a:lnTo>
                    <a:cubicBezTo>
                      <a:pt x="142" y="410"/>
                      <a:pt x="144" y="412"/>
                      <a:pt x="146" y="414"/>
                    </a:cubicBezTo>
                    <a:lnTo>
                      <a:pt x="146" y="414"/>
                    </a:lnTo>
                    <a:cubicBezTo>
                      <a:pt x="148" y="416"/>
                      <a:pt x="272" y="609"/>
                      <a:pt x="309" y="643"/>
                    </a:cubicBezTo>
                    <a:lnTo>
                      <a:pt x="309" y="643"/>
                    </a:lnTo>
                    <a:cubicBezTo>
                      <a:pt x="349" y="681"/>
                      <a:pt x="387" y="674"/>
                      <a:pt x="398" y="670"/>
                    </a:cubicBezTo>
                    <a:lnTo>
                      <a:pt x="398" y="670"/>
                    </a:lnTo>
                    <a:cubicBezTo>
                      <a:pt x="412" y="666"/>
                      <a:pt x="422" y="657"/>
                      <a:pt x="425" y="647"/>
                    </a:cubicBezTo>
                    <a:lnTo>
                      <a:pt x="425" y="647"/>
                    </a:lnTo>
                    <a:cubicBezTo>
                      <a:pt x="426" y="643"/>
                      <a:pt x="429" y="640"/>
                      <a:pt x="432" y="640"/>
                    </a:cubicBezTo>
                    <a:lnTo>
                      <a:pt x="432" y="640"/>
                    </a:lnTo>
                    <a:cubicBezTo>
                      <a:pt x="433" y="639"/>
                      <a:pt x="434" y="639"/>
                      <a:pt x="434" y="639"/>
                    </a:cubicBezTo>
                    <a:close/>
                    <a:moveTo>
                      <a:pt x="504" y="702"/>
                    </a:moveTo>
                    <a:lnTo>
                      <a:pt x="504" y="702"/>
                    </a:lnTo>
                    <a:cubicBezTo>
                      <a:pt x="474" y="702"/>
                      <a:pt x="449" y="681"/>
                      <a:pt x="437" y="667"/>
                    </a:cubicBezTo>
                    <a:lnTo>
                      <a:pt x="437" y="667"/>
                    </a:lnTo>
                    <a:cubicBezTo>
                      <a:pt x="429" y="677"/>
                      <a:pt x="418" y="685"/>
                      <a:pt x="404" y="689"/>
                    </a:cubicBezTo>
                    <a:lnTo>
                      <a:pt x="404" y="689"/>
                    </a:lnTo>
                    <a:cubicBezTo>
                      <a:pt x="368" y="700"/>
                      <a:pt x="328" y="688"/>
                      <a:pt x="295" y="658"/>
                    </a:cubicBezTo>
                    <a:lnTo>
                      <a:pt x="295" y="658"/>
                    </a:lnTo>
                    <a:cubicBezTo>
                      <a:pt x="261" y="625"/>
                      <a:pt x="161" y="474"/>
                      <a:pt x="136" y="435"/>
                    </a:cubicBezTo>
                    <a:lnTo>
                      <a:pt x="40" y="516"/>
                    </a:lnTo>
                    <a:lnTo>
                      <a:pt x="40" y="516"/>
                    </a:lnTo>
                    <a:cubicBezTo>
                      <a:pt x="37" y="518"/>
                      <a:pt x="34" y="519"/>
                      <a:pt x="31" y="518"/>
                    </a:cubicBezTo>
                    <a:lnTo>
                      <a:pt x="31" y="518"/>
                    </a:lnTo>
                    <a:cubicBezTo>
                      <a:pt x="27" y="517"/>
                      <a:pt x="25" y="514"/>
                      <a:pt x="24" y="510"/>
                    </a:cubicBezTo>
                    <a:lnTo>
                      <a:pt x="24" y="510"/>
                    </a:lnTo>
                    <a:cubicBezTo>
                      <a:pt x="2" y="413"/>
                      <a:pt x="0" y="333"/>
                      <a:pt x="8" y="299"/>
                    </a:cubicBezTo>
                    <a:lnTo>
                      <a:pt x="8" y="299"/>
                    </a:lnTo>
                    <a:cubicBezTo>
                      <a:pt x="15" y="268"/>
                      <a:pt x="43" y="235"/>
                      <a:pt x="55" y="223"/>
                    </a:cubicBezTo>
                    <a:lnTo>
                      <a:pt x="40" y="190"/>
                    </a:lnTo>
                    <a:lnTo>
                      <a:pt x="40" y="190"/>
                    </a:lnTo>
                    <a:cubicBezTo>
                      <a:pt x="39" y="188"/>
                      <a:pt x="39" y="185"/>
                      <a:pt x="40" y="183"/>
                    </a:cubicBezTo>
                    <a:lnTo>
                      <a:pt x="40" y="183"/>
                    </a:lnTo>
                    <a:cubicBezTo>
                      <a:pt x="41" y="180"/>
                      <a:pt x="43" y="178"/>
                      <a:pt x="45" y="178"/>
                    </a:cubicBezTo>
                    <a:lnTo>
                      <a:pt x="45" y="178"/>
                    </a:lnTo>
                    <a:cubicBezTo>
                      <a:pt x="46" y="177"/>
                      <a:pt x="123" y="142"/>
                      <a:pt x="207" y="92"/>
                    </a:cubicBezTo>
                    <a:lnTo>
                      <a:pt x="207" y="92"/>
                    </a:lnTo>
                    <a:cubicBezTo>
                      <a:pt x="298" y="37"/>
                      <a:pt x="325" y="4"/>
                      <a:pt x="325" y="3"/>
                    </a:cubicBezTo>
                    <a:lnTo>
                      <a:pt x="325" y="3"/>
                    </a:lnTo>
                    <a:cubicBezTo>
                      <a:pt x="328" y="2"/>
                      <a:pt x="331" y="0"/>
                      <a:pt x="334" y="0"/>
                    </a:cubicBezTo>
                    <a:lnTo>
                      <a:pt x="334" y="0"/>
                    </a:lnTo>
                    <a:cubicBezTo>
                      <a:pt x="337" y="0"/>
                      <a:pt x="340" y="2"/>
                      <a:pt x="341" y="4"/>
                    </a:cubicBezTo>
                    <a:lnTo>
                      <a:pt x="341" y="4"/>
                    </a:lnTo>
                    <a:cubicBezTo>
                      <a:pt x="344" y="8"/>
                      <a:pt x="565" y="339"/>
                      <a:pt x="592" y="380"/>
                    </a:cubicBezTo>
                    <a:lnTo>
                      <a:pt x="592" y="380"/>
                    </a:lnTo>
                    <a:cubicBezTo>
                      <a:pt x="617" y="420"/>
                      <a:pt x="588" y="467"/>
                      <a:pt x="577" y="483"/>
                    </a:cubicBezTo>
                    <a:lnTo>
                      <a:pt x="591" y="508"/>
                    </a:lnTo>
                    <a:lnTo>
                      <a:pt x="591" y="508"/>
                    </a:lnTo>
                    <a:cubicBezTo>
                      <a:pt x="604" y="533"/>
                      <a:pt x="606" y="556"/>
                      <a:pt x="598" y="577"/>
                    </a:cubicBezTo>
                    <a:lnTo>
                      <a:pt x="598" y="577"/>
                    </a:lnTo>
                    <a:cubicBezTo>
                      <a:pt x="589" y="600"/>
                      <a:pt x="570" y="612"/>
                      <a:pt x="560" y="618"/>
                    </a:cubicBezTo>
                    <a:lnTo>
                      <a:pt x="560" y="618"/>
                    </a:lnTo>
                    <a:cubicBezTo>
                      <a:pt x="565" y="640"/>
                      <a:pt x="562" y="662"/>
                      <a:pt x="553" y="677"/>
                    </a:cubicBezTo>
                    <a:lnTo>
                      <a:pt x="553" y="677"/>
                    </a:lnTo>
                    <a:cubicBezTo>
                      <a:pt x="544" y="690"/>
                      <a:pt x="530" y="699"/>
                      <a:pt x="512" y="701"/>
                    </a:cubicBezTo>
                    <a:lnTo>
                      <a:pt x="512" y="701"/>
                    </a:lnTo>
                    <a:cubicBezTo>
                      <a:pt x="509" y="701"/>
                      <a:pt x="506" y="702"/>
                      <a:pt x="504" y="7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5B3E4166-43B6-47F4-9C22-0B2230C10148}"/>
                </a:ext>
              </a:extLst>
            </p:cNvPr>
            <p:cNvGrpSpPr/>
            <p:nvPr/>
          </p:nvGrpSpPr>
          <p:grpSpPr>
            <a:xfrm>
              <a:off x="18764925" y="4715165"/>
              <a:ext cx="3438642" cy="4599482"/>
              <a:chOff x="18764925" y="4715165"/>
              <a:chExt cx="3438642" cy="4599482"/>
            </a:xfrm>
          </p:grpSpPr>
          <p:sp>
            <p:nvSpPr>
              <p:cNvPr id="397" name="Freeform 91">
                <a:extLst>
                  <a:ext uri="{FF2B5EF4-FFF2-40B4-BE49-F238E27FC236}">
                    <a16:creationId xmlns:a16="http://schemas.microsoft.com/office/drawing/2014/main" id="{E7224409-214C-4BA8-8C89-975F75183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5236" y="6358692"/>
                <a:ext cx="1348330" cy="331100"/>
              </a:xfrm>
              <a:custGeom>
                <a:avLst/>
                <a:gdLst>
                  <a:gd name="T0" fmla="*/ 1478 w 1489"/>
                  <a:gd name="T1" fmla="*/ 0 h 368"/>
                  <a:gd name="T2" fmla="*/ 10 w 1489"/>
                  <a:gd name="T3" fmla="*/ 0 h 368"/>
                  <a:gd name="T4" fmla="*/ 10 w 1489"/>
                  <a:gd name="T5" fmla="*/ 0 h 368"/>
                  <a:gd name="T6" fmla="*/ 0 w 1489"/>
                  <a:gd name="T7" fmla="*/ 10 h 368"/>
                  <a:gd name="T8" fmla="*/ 0 w 1489"/>
                  <a:gd name="T9" fmla="*/ 357 h 368"/>
                  <a:gd name="T10" fmla="*/ 0 w 1489"/>
                  <a:gd name="T11" fmla="*/ 357 h 368"/>
                  <a:gd name="T12" fmla="*/ 10 w 1489"/>
                  <a:gd name="T13" fmla="*/ 367 h 368"/>
                  <a:gd name="T14" fmla="*/ 1478 w 1489"/>
                  <a:gd name="T15" fmla="*/ 367 h 368"/>
                  <a:gd name="T16" fmla="*/ 1478 w 1489"/>
                  <a:gd name="T17" fmla="*/ 367 h 368"/>
                  <a:gd name="T18" fmla="*/ 1488 w 1489"/>
                  <a:gd name="T19" fmla="*/ 357 h 368"/>
                  <a:gd name="T20" fmla="*/ 1488 w 1489"/>
                  <a:gd name="T21" fmla="*/ 10 h 368"/>
                  <a:gd name="T22" fmla="*/ 1488 w 1489"/>
                  <a:gd name="T23" fmla="*/ 10 h 368"/>
                  <a:gd name="T24" fmla="*/ 1478 w 1489"/>
                  <a:gd name="T25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89" h="368">
                    <a:moveTo>
                      <a:pt x="1478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5"/>
                      <a:pt x="0" y="10"/>
                    </a:cubicBezTo>
                    <a:lnTo>
                      <a:pt x="0" y="357"/>
                    </a:lnTo>
                    <a:lnTo>
                      <a:pt x="0" y="357"/>
                    </a:lnTo>
                    <a:cubicBezTo>
                      <a:pt x="0" y="363"/>
                      <a:pt x="4" y="367"/>
                      <a:pt x="10" y="367"/>
                    </a:cubicBezTo>
                    <a:lnTo>
                      <a:pt x="1478" y="367"/>
                    </a:lnTo>
                    <a:lnTo>
                      <a:pt x="1478" y="367"/>
                    </a:lnTo>
                    <a:cubicBezTo>
                      <a:pt x="1484" y="367"/>
                      <a:pt x="1488" y="363"/>
                      <a:pt x="1488" y="357"/>
                    </a:cubicBezTo>
                    <a:lnTo>
                      <a:pt x="1488" y="10"/>
                    </a:lnTo>
                    <a:lnTo>
                      <a:pt x="1488" y="10"/>
                    </a:lnTo>
                    <a:cubicBezTo>
                      <a:pt x="1488" y="5"/>
                      <a:pt x="1484" y="0"/>
                      <a:pt x="1478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92">
                <a:extLst>
                  <a:ext uri="{FF2B5EF4-FFF2-40B4-BE49-F238E27FC236}">
                    <a16:creationId xmlns:a16="http://schemas.microsoft.com/office/drawing/2014/main" id="{A8E06D5F-FCD1-4D16-A88E-94CE746F6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7381" y="6677823"/>
                <a:ext cx="343066" cy="530557"/>
              </a:xfrm>
              <a:custGeom>
                <a:avLst/>
                <a:gdLst>
                  <a:gd name="T0" fmla="*/ 379 w 380"/>
                  <a:gd name="T1" fmla="*/ 0 h 587"/>
                  <a:gd name="T2" fmla="*/ 0 w 380"/>
                  <a:gd name="T3" fmla="*/ 0 h 587"/>
                  <a:gd name="T4" fmla="*/ 0 w 380"/>
                  <a:gd name="T5" fmla="*/ 586 h 587"/>
                  <a:gd name="T6" fmla="*/ 379 w 380"/>
                  <a:gd name="T7" fmla="*/ 586 h 587"/>
                  <a:gd name="T8" fmla="*/ 379 w 380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587">
                    <a:moveTo>
                      <a:pt x="379" y="0"/>
                    </a:moveTo>
                    <a:lnTo>
                      <a:pt x="0" y="0"/>
                    </a:lnTo>
                    <a:lnTo>
                      <a:pt x="0" y="586"/>
                    </a:lnTo>
                    <a:lnTo>
                      <a:pt x="379" y="586"/>
                    </a:lnTo>
                    <a:lnTo>
                      <a:pt x="37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93">
                <a:extLst>
                  <a:ext uri="{FF2B5EF4-FFF2-40B4-BE49-F238E27FC236}">
                    <a16:creationId xmlns:a16="http://schemas.microsoft.com/office/drawing/2014/main" id="{876D39ED-F361-43CB-9E7A-508F851FF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9402" y="6669845"/>
                <a:ext cx="363011" cy="550502"/>
              </a:xfrm>
              <a:custGeom>
                <a:avLst/>
                <a:gdLst>
                  <a:gd name="T0" fmla="*/ 20 w 401"/>
                  <a:gd name="T1" fmla="*/ 586 h 607"/>
                  <a:gd name="T2" fmla="*/ 380 w 401"/>
                  <a:gd name="T3" fmla="*/ 586 h 607"/>
                  <a:gd name="T4" fmla="*/ 380 w 401"/>
                  <a:gd name="T5" fmla="*/ 20 h 607"/>
                  <a:gd name="T6" fmla="*/ 20 w 401"/>
                  <a:gd name="T7" fmla="*/ 20 h 607"/>
                  <a:gd name="T8" fmla="*/ 20 w 401"/>
                  <a:gd name="T9" fmla="*/ 586 h 607"/>
                  <a:gd name="T10" fmla="*/ 390 w 401"/>
                  <a:gd name="T11" fmla="*/ 606 h 607"/>
                  <a:gd name="T12" fmla="*/ 11 w 401"/>
                  <a:gd name="T13" fmla="*/ 606 h 607"/>
                  <a:gd name="T14" fmla="*/ 11 w 401"/>
                  <a:gd name="T15" fmla="*/ 606 h 607"/>
                  <a:gd name="T16" fmla="*/ 0 w 401"/>
                  <a:gd name="T17" fmla="*/ 596 h 607"/>
                  <a:gd name="T18" fmla="*/ 0 w 401"/>
                  <a:gd name="T19" fmla="*/ 10 h 607"/>
                  <a:gd name="T20" fmla="*/ 0 w 401"/>
                  <a:gd name="T21" fmla="*/ 10 h 607"/>
                  <a:gd name="T22" fmla="*/ 11 w 401"/>
                  <a:gd name="T23" fmla="*/ 0 h 607"/>
                  <a:gd name="T24" fmla="*/ 390 w 401"/>
                  <a:gd name="T25" fmla="*/ 0 h 607"/>
                  <a:gd name="T26" fmla="*/ 390 w 401"/>
                  <a:gd name="T27" fmla="*/ 0 h 607"/>
                  <a:gd name="T28" fmla="*/ 400 w 401"/>
                  <a:gd name="T29" fmla="*/ 10 h 607"/>
                  <a:gd name="T30" fmla="*/ 400 w 401"/>
                  <a:gd name="T31" fmla="*/ 596 h 607"/>
                  <a:gd name="T32" fmla="*/ 400 w 401"/>
                  <a:gd name="T33" fmla="*/ 596 h 607"/>
                  <a:gd name="T34" fmla="*/ 390 w 401"/>
                  <a:gd name="T35" fmla="*/ 606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1" h="607">
                    <a:moveTo>
                      <a:pt x="20" y="586"/>
                    </a:moveTo>
                    <a:lnTo>
                      <a:pt x="380" y="586"/>
                    </a:lnTo>
                    <a:lnTo>
                      <a:pt x="380" y="20"/>
                    </a:lnTo>
                    <a:lnTo>
                      <a:pt x="20" y="20"/>
                    </a:lnTo>
                    <a:lnTo>
                      <a:pt x="20" y="586"/>
                    </a:lnTo>
                    <a:close/>
                    <a:moveTo>
                      <a:pt x="390" y="606"/>
                    </a:moveTo>
                    <a:lnTo>
                      <a:pt x="11" y="606"/>
                    </a:lnTo>
                    <a:lnTo>
                      <a:pt x="11" y="606"/>
                    </a:lnTo>
                    <a:cubicBezTo>
                      <a:pt x="5" y="606"/>
                      <a:pt x="0" y="601"/>
                      <a:pt x="0" y="59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390" y="0"/>
                    </a:lnTo>
                    <a:lnTo>
                      <a:pt x="390" y="0"/>
                    </a:lnTo>
                    <a:cubicBezTo>
                      <a:pt x="395" y="0"/>
                      <a:pt x="400" y="4"/>
                      <a:pt x="400" y="10"/>
                    </a:cubicBezTo>
                    <a:lnTo>
                      <a:pt x="400" y="596"/>
                    </a:lnTo>
                    <a:lnTo>
                      <a:pt x="400" y="596"/>
                    </a:lnTo>
                    <a:cubicBezTo>
                      <a:pt x="400" y="601"/>
                      <a:pt x="395" y="606"/>
                      <a:pt x="390" y="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94">
                <a:extLst>
                  <a:ext uri="{FF2B5EF4-FFF2-40B4-BE49-F238E27FC236}">
                    <a16:creationId xmlns:a16="http://schemas.microsoft.com/office/drawing/2014/main" id="{3F54F3C6-78BF-4311-AD19-A52ACFA68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3214" y="6677823"/>
                <a:ext cx="331100" cy="530557"/>
              </a:xfrm>
              <a:custGeom>
                <a:avLst/>
                <a:gdLst>
                  <a:gd name="T0" fmla="*/ 364 w 365"/>
                  <a:gd name="T1" fmla="*/ 0 h 587"/>
                  <a:gd name="T2" fmla="*/ 0 w 365"/>
                  <a:gd name="T3" fmla="*/ 0 h 587"/>
                  <a:gd name="T4" fmla="*/ 0 w 365"/>
                  <a:gd name="T5" fmla="*/ 586 h 587"/>
                  <a:gd name="T6" fmla="*/ 364 w 365"/>
                  <a:gd name="T7" fmla="*/ 586 h 587"/>
                  <a:gd name="T8" fmla="*/ 364 w 36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587">
                    <a:moveTo>
                      <a:pt x="364" y="0"/>
                    </a:moveTo>
                    <a:lnTo>
                      <a:pt x="0" y="0"/>
                    </a:lnTo>
                    <a:lnTo>
                      <a:pt x="0" y="586"/>
                    </a:lnTo>
                    <a:lnTo>
                      <a:pt x="364" y="586"/>
                    </a:lnTo>
                    <a:lnTo>
                      <a:pt x="36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95">
                <a:extLst>
                  <a:ext uri="{FF2B5EF4-FFF2-40B4-BE49-F238E27FC236}">
                    <a16:creationId xmlns:a16="http://schemas.microsoft.com/office/drawing/2014/main" id="{B1967998-3510-45A6-9BA8-85F20B38B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5236" y="6669845"/>
                <a:ext cx="347057" cy="550502"/>
              </a:xfrm>
              <a:custGeom>
                <a:avLst/>
                <a:gdLst>
                  <a:gd name="T0" fmla="*/ 20 w 384"/>
                  <a:gd name="T1" fmla="*/ 586 h 607"/>
                  <a:gd name="T2" fmla="*/ 364 w 384"/>
                  <a:gd name="T3" fmla="*/ 586 h 607"/>
                  <a:gd name="T4" fmla="*/ 364 w 384"/>
                  <a:gd name="T5" fmla="*/ 20 h 607"/>
                  <a:gd name="T6" fmla="*/ 20 w 384"/>
                  <a:gd name="T7" fmla="*/ 20 h 607"/>
                  <a:gd name="T8" fmla="*/ 20 w 384"/>
                  <a:gd name="T9" fmla="*/ 586 h 607"/>
                  <a:gd name="T10" fmla="*/ 374 w 384"/>
                  <a:gd name="T11" fmla="*/ 606 h 607"/>
                  <a:gd name="T12" fmla="*/ 10 w 384"/>
                  <a:gd name="T13" fmla="*/ 606 h 607"/>
                  <a:gd name="T14" fmla="*/ 10 w 384"/>
                  <a:gd name="T15" fmla="*/ 606 h 607"/>
                  <a:gd name="T16" fmla="*/ 0 w 384"/>
                  <a:gd name="T17" fmla="*/ 596 h 607"/>
                  <a:gd name="T18" fmla="*/ 0 w 384"/>
                  <a:gd name="T19" fmla="*/ 10 h 607"/>
                  <a:gd name="T20" fmla="*/ 0 w 384"/>
                  <a:gd name="T21" fmla="*/ 10 h 607"/>
                  <a:gd name="T22" fmla="*/ 10 w 384"/>
                  <a:gd name="T23" fmla="*/ 0 h 607"/>
                  <a:gd name="T24" fmla="*/ 374 w 384"/>
                  <a:gd name="T25" fmla="*/ 0 h 607"/>
                  <a:gd name="T26" fmla="*/ 374 w 384"/>
                  <a:gd name="T27" fmla="*/ 0 h 607"/>
                  <a:gd name="T28" fmla="*/ 383 w 384"/>
                  <a:gd name="T29" fmla="*/ 10 h 607"/>
                  <a:gd name="T30" fmla="*/ 383 w 384"/>
                  <a:gd name="T31" fmla="*/ 596 h 607"/>
                  <a:gd name="T32" fmla="*/ 383 w 384"/>
                  <a:gd name="T33" fmla="*/ 596 h 607"/>
                  <a:gd name="T34" fmla="*/ 374 w 384"/>
                  <a:gd name="T35" fmla="*/ 606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4" h="607">
                    <a:moveTo>
                      <a:pt x="20" y="586"/>
                    </a:moveTo>
                    <a:lnTo>
                      <a:pt x="364" y="586"/>
                    </a:lnTo>
                    <a:lnTo>
                      <a:pt x="364" y="20"/>
                    </a:lnTo>
                    <a:lnTo>
                      <a:pt x="20" y="20"/>
                    </a:lnTo>
                    <a:lnTo>
                      <a:pt x="20" y="586"/>
                    </a:lnTo>
                    <a:close/>
                    <a:moveTo>
                      <a:pt x="374" y="606"/>
                    </a:moveTo>
                    <a:lnTo>
                      <a:pt x="10" y="606"/>
                    </a:lnTo>
                    <a:lnTo>
                      <a:pt x="10" y="606"/>
                    </a:lnTo>
                    <a:cubicBezTo>
                      <a:pt x="4" y="606"/>
                      <a:pt x="0" y="601"/>
                      <a:pt x="0" y="59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74" y="0"/>
                    </a:lnTo>
                    <a:lnTo>
                      <a:pt x="374" y="0"/>
                    </a:lnTo>
                    <a:cubicBezTo>
                      <a:pt x="379" y="0"/>
                      <a:pt x="383" y="4"/>
                      <a:pt x="383" y="10"/>
                    </a:cubicBezTo>
                    <a:lnTo>
                      <a:pt x="383" y="596"/>
                    </a:lnTo>
                    <a:lnTo>
                      <a:pt x="383" y="596"/>
                    </a:lnTo>
                    <a:cubicBezTo>
                      <a:pt x="383" y="601"/>
                      <a:pt x="379" y="606"/>
                      <a:pt x="374" y="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96">
                <a:extLst>
                  <a:ext uri="{FF2B5EF4-FFF2-40B4-BE49-F238E27FC236}">
                    <a16:creationId xmlns:a16="http://schemas.microsoft.com/office/drawing/2014/main" id="{1095C92B-2654-4E84-8A44-947D0EE85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4314" y="6677823"/>
                <a:ext cx="347054" cy="530557"/>
              </a:xfrm>
              <a:custGeom>
                <a:avLst/>
                <a:gdLst>
                  <a:gd name="T0" fmla="*/ 382 w 383"/>
                  <a:gd name="T1" fmla="*/ 0 h 587"/>
                  <a:gd name="T2" fmla="*/ 0 w 383"/>
                  <a:gd name="T3" fmla="*/ 0 h 587"/>
                  <a:gd name="T4" fmla="*/ 0 w 383"/>
                  <a:gd name="T5" fmla="*/ 586 h 587"/>
                  <a:gd name="T6" fmla="*/ 382 w 383"/>
                  <a:gd name="T7" fmla="*/ 586 h 587"/>
                  <a:gd name="T8" fmla="*/ 382 w 383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3" h="587">
                    <a:moveTo>
                      <a:pt x="382" y="0"/>
                    </a:moveTo>
                    <a:lnTo>
                      <a:pt x="0" y="0"/>
                    </a:lnTo>
                    <a:lnTo>
                      <a:pt x="0" y="586"/>
                    </a:lnTo>
                    <a:lnTo>
                      <a:pt x="382" y="586"/>
                    </a:lnTo>
                    <a:lnTo>
                      <a:pt x="38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97">
                <a:extLst>
                  <a:ext uri="{FF2B5EF4-FFF2-40B4-BE49-F238E27FC236}">
                    <a16:creationId xmlns:a16="http://schemas.microsoft.com/office/drawing/2014/main" id="{F11B74CF-E2F0-48DB-B6FA-BDE1F2130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2346" y="6669845"/>
                <a:ext cx="363013" cy="550502"/>
              </a:xfrm>
              <a:custGeom>
                <a:avLst/>
                <a:gdLst>
                  <a:gd name="T0" fmla="*/ 19 w 402"/>
                  <a:gd name="T1" fmla="*/ 586 h 607"/>
                  <a:gd name="T2" fmla="*/ 381 w 402"/>
                  <a:gd name="T3" fmla="*/ 586 h 607"/>
                  <a:gd name="T4" fmla="*/ 381 w 402"/>
                  <a:gd name="T5" fmla="*/ 20 h 607"/>
                  <a:gd name="T6" fmla="*/ 19 w 402"/>
                  <a:gd name="T7" fmla="*/ 20 h 607"/>
                  <a:gd name="T8" fmla="*/ 19 w 402"/>
                  <a:gd name="T9" fmla="*/ 586 h 607"/>
                  <a:gd name="T10" fmla="*/ 392 w 402"/>
                  <a:gd name="T11" fmla="*/ 606 h 607"/>
                  <a:gd name="T12" fmla="*/ 10 w 402"/>
                  <a:gd name="T13" fmla="*/ 606 h 607"/>
                  <a:gd name="T14" fmla="*/ 10 w 402"/>
                  <a:gd name="T15" fmla="*/ 606 h 607"/>
                  <a:gd name="T16" fmla="*/ 0 w 402"/>
                  <a:gd name="T17" fmla="*/ 596 h 607"/>
                  <a:gd name="T18" fmla="*/ 0 w 402"/>
                  <a:gd name="T19" fmla="*/ 10 h 607"/>
                  <a:gd name="T20" fmla="*/ 0 w 402"/>
                  <a:gd name="T21" fmla="*/ 10 h 607"/>
                  <a:gd name="T22" fmla="*/ 10 w 402"/>
                  <a:gd name="T23" fmla="*/ 0 h 607"/>
                  <a:gd name="T24" fmla="*/ 392 w 402"/>
                  <a:gd name="T25" fmla="*/ 0 h 607"/>
                  <a:gd name="T26" fmla="*/ 392 w 402"/>
                  <a:gd name="T27" fmla="*/ 0 h 607"/>
                  <a:gd name="T28" fmla="*/ 401 w 402"/>
                  <a:gd name="T29" fmla="*/ 10 h 607"/>
                  <a:gd name="T30" fmla="*/ 401 w 402"/>
                  <a:gd name="T31" fmla="*/ 596 h 607"/>
                  <a:gd name="T32" fmla="*/ 401 w 402"/>
                  <a:gd name="T33" fmla="*/ 596 h 607"/>
                  <a:gd name="T34" fmla="*/ 392 w 402"/>
                  <a:gd name="T35" fmla="*/ 606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2" h="607">
                    <a:moveTo>
                      <a:pt x="19" y="586"/>
                    </a:moveTo>
                    <a:lnTo>
                      <a:pt x="381" y="586"/>
                    </a:lnTo>
                    <a:lnTo>
                      <a:pt x="381" y="20"/>
                    </a:lnTo>
                    <a:lnTo>
                      <a:pt x="19" y="20"/>
                    </a:lnTo>
                    <a:lnTo>
                      <a:pt x="19" y="586"/>
                    </a:lnTo>
                    <a:close/>
                    <a:moveTo>
                      <a:pt x="392" y="606"/>
                    </a:moveTo>
                    <a:lnTo>
                      <a:pt x="10" y="606"/>
                    </a:lnTo>
                    <a:lnTo>
                      <a:pt x="10" y="606"/>
                    </a:lnTo>
                    <a:cubicBezTo>
                      <a:pt x="4" y="606"/>
                      <a:pt x="0" y="601"/>
                      <a:pt x="0" y="59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92" y="0"/>
                    </a:lnTo>
                    <a:lnTo>
                      <a:pt x="392" y="0"/>
                    </a:lnTo>
                    <a:cubicBezTo>
                      <a:pt x="396" y="0"/>
                      <a:pt x="401" y="4"/>
                      <a:pt x="401" y="10"/>
                    </a:cubicBezTo>
                    <a:lnTo>
                      <a:pt x="401" y="596"/>
                    </a:lnTo>
                    <a:lnTo>
                      <a:pt x="401" y="596"/>
                    </a:lnTo>
                    <a:cubicBezTo>
                      <a:pt x="401" y="601"/>
                      <a:pt x="396" y="606"/>
                      <a:pt x="392" y="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98">
                <a:extLst>
                  <a:ext uri="{FF2B5EF4-FFF2-40B4-BE49-F238E27FC236}">
                    <a16:creationId xmlns:a16="http://schemas.microsoft.com/office/drawing/2014/main" id="{87E21739-63D6-4B1B-A55F-EAF4D362D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0447" y="6677823"/>
                <a:ext cx="311153" cy="530557"/>
              </a:xfrm>
              <a:custGeom>
                <a:avLst/>
                <a:gdLst>
                  <a:gd name="T0" fmla="*/ 343 w 344"/>
                  <a:gd name="T1" fmla="*/ 0 h 587"/>
                  <a:gd name="T2" fmla="*/ 0 w 344"/>
                  <a:gd name="T3" fmla="*/ 0 h 587"/>
                  <a:gd name="T4" fmla="*/ 0 w 344"/>
                  <a:gd name="T5" fmla="*/ 586 h 587"/>
                  <a:gd name="T6" fmla="*/ 343 w 344"/>
                  <a:gd name="T7" fmla="*/ 586 h 587"/>
                  <a:gd name="T8" fmla="*/ 343 w 344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" h="587">
                    <a:moveTo>
                      <a:pt x="343" y="0"/>
                    </a:moveTo>
                    <a:lnTo>
                      <a:pt x="0" y="0"/>
                    </a:lnTo>
                    <a:lnTo>
                      <a:pt x="0" y="586"/>
                    </a:lnTo>
                    <a:lnTo>
                      <a:pt x="343" y="586"/>
                    </a:lnTo>
                    <a:lnTo>
                      <a:pt x="34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99">
                <a:extLst>
                  <a:ext uri="{FF2B5EF4-FFF2-40B4-BE49-F238E27FC236}">
                    <a16:creationId xmlns:a16="http://schemas.microsoft.com/office/drawing/2014/main" id="{D6438EAA-B5F1-46B9-B2C7-AFE85B1D6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2469" y="6669845"/>
                <a:ext cx="331098" cy="550502"/>
              </a:xfrm>
              <a:custGeom>
                <a:avLst/>
                <a:gdLst>
                  <a:gd name="T0" fmla="*/ 20 w 364"/>
                  <a:gd name="T1" fmla="*/ 586 h 607"/>
                  <a:gd name="T2" fmla="*/ 344 w 364"/>
                  <a:gd name="T3" fmla="*/ 586 h 607"/>
                  <a:gd name="T4" fmla="*/ 344 w 364"/>
                  <a:gd name="T5" fmla="*/ 20 h 607"/>
                  <a:gd name="T6" fmla="*/ 20 w 364"/>
                  <a:gd name="T7" fmla="*/ 20 h 607"/>
                  <a:gd name="T8" fmla="*/ 20 w 364"/>
                  <a:gd name="T9" fmla="*/ 586 h 607"/>
                  <a:gd name="T10" fmla="*/ 353 w 364"/>
                  <a:gd name="T11" fmla="*/ 606 h 607"/>
                  <a:gd name="T12" fmla="*/ 10 w 364"/>
                  <a:gd name="T13" fmla="*/ 606 h 607"/>
                  <a:gd name="T14" fmla="*/ 10 w 364"/>
                  <a:gd name="T15" fmla="*/ 606 h 607"/>
                  <a:gd name="T16" fmla="*/ 0 w 364"/>
                  <a:gd name="T17" fmla="*/ 596 h 607"/>
                  <a:gd name="T18" fmla="*/ 0 w 364"/>
                  <a:gd name="T19" fmla="*/ 10 h 607"/>
                  <a:gd name="T20" fmla="*/ 0 w 364"/>
                  <a:gd name="T21" fmla="*/ 10 h 607"/>
                  <a:gd name="T22" fmla="*/ 10 w 364"/>
                  <a:gd name="T23" fmla="*/ 0 h 607"/>
                  <a:gd name="T24" fmla="*/ 353 w 364"/>
                  <a:gd name="T25" fmla="*/ 0 h 607"/>
                  <a:gd name="T26" fmla="*/ 353 w 364"/>
                  <a:gd name="T27" fmla="*/ 0 h 607"/>
                  <a:gd name="T28" fmla="*/ 363 w 364"/>
                  <a:gd name="T29" fmla="*/ 10 h 607"/>
                  <a:gd name="T30" fmla="*/ 363 w 364"/>
                  <a:gd name="T31" fmla="*/ 596 h 607"/>
                  <a:gd name="T32" fmla="*/ 363 w 364"/>
                  <a:gd name="T33" fmla="*/ 596 h 607"/>
                  <a:gd name="T34" fmla="*/ 353 w 364"/>
                  <a:gd name="T35" fmla="*/ 606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4" h="607">
                    <a:moveTo>
                      <a:pt x="20" y="586"/>
                    </a:moveTo>
                    <a:lnTo>
                      <a:pt x="344" y="586"/>
                    </a:lnTo>
                    <a:lnTo>
                      <a:pt x="344" y="20"/>
                    </a:lnTo>
                    <a:lnTo>
                      <a:pt x="20" y="20"/>
                    </a:lnTo>
                    <a:lnTo>
                      <a:pt x="20" y="586"/>
                    </a:lnTo>
                    <a:close/>
                    <a:moveTo>
                      <a:pt x="353" y="606"/>
                    </a:moveTo>
                    <a:lnTo>
                      <a:pt x="10" y="606"/>
                    </a:lnTo>
                    <a:lnTo>
                      <a:pt x="10" y="606"/>
                    </a:lnTo>
                    <a:cubicBezTo>
                      <a:pt x="5" y="606"/>
                      <a:pt x="0" y="601"/>
                      <a:pt x="0" y="59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353" y="0"/>
                    </a:lnTo>
                    <a:lnTo>
                      <a:pt x="353" y="0"/>
                    </a:lnTo>
                    <a:cubicBezTo>
                      <a:pt x="359" y="0"/>
                      <a:pt x="363" y="4"/>
                      <a:pt x="363" y="10"/>
                    </a:cubicBezTo>
                    <a:lnTo>
                      <a:pt x="363" y="596"/>
                    </a:lnTo>
                    <a:lnTo>
                      <a:pt x="363" y="596"/>
                    </a:lnTo>
                    <a:cubicBezTo>
                      <a:pt x="363" y="601"/>
                      <a:pt x="359" y="606"/>
                      <a:pt x="353" y="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00">
                <a:extLst>
                  <a:ext uri="{FF2B5EF4-FFF2-40B4-BE49-F238E27FC236}">
                    <a16:creationId xmlns:a16="http://schemas.microsoft.com/office/drawing/2014/main" id="{8B5D961A-EDF6-4D3C-96D2-041C1E168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7381" y="7208380"/>
                <a:ext cx="343066" cy="510610"/>
              </a:xfrm>
              <a:custGeom>
                <a:avLst/>
                <a:gdLst>
                  <a:gd name="T0" fmla="*/ 0 w 380"/>
                  <a:gd name="T1" fmla="*/ 565 h 566"/>
                  <a:gd name="T2" fmla="*/ 379 w 380"/>
                  <a:gd name="T3" fmla="*/ 565 h 566"/>
                  <a:gd name="T4" fmla="*/ 379 w 380"/>
                  <a:gd name="T5" fmla="*/ 0 h 566"/>
                  <a:gd name="T6" fmla="*/ 0 w 380"/>
                  <a:gd name="T7" fmla="*/ 0 h 566"/>
                  <a:gd name="T8" fmla="*/ 0 w 380"/>
                  <a:gd name="T9" fmla="*/ 565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566">
                    <a:moveTo>
                      <a:pt x="0" y="565"/>
                    </a:moveTo>
                    <a:lnTo>
                      <a:pt x="379" y="565"/>
                    </a:lnTo>
                    <a:lnTo>
                      <a:pt x="379" y="0"/>
                    </a:lnTo>
                    <a:lnTo>
                      <a:pt x="0" y="0"/>
                    </a:lnTo>
                    <a:lnTo>
                      <a:pt x="0" y="56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01">
                <a:extLst>
                  <a:ext uri="{FF2B5EF4-FFF2-40B4-BE49-F238E27FC236}">
                    <a16:creationId xmlns:a16="http://schemas.microsoft.com/office/drawing/2014/main" id="{F8BF77D6-78EA-48E7-8477-FCE2566A6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9402" y="7200402"/>
                <a:ext cx="363011" cy="530555"/>
              </a:xfrm>
              <a:custGeom>
                <a:avLst/>
                <a:gdLst>
                  <a:gd name="T0" fmla="*/ 20 w 401"/>
                  <a:gd name="T1" fmla="*/ 565 h 586"/>
                  <a:gd name="T2" fmla="*/ 380 w 401"/>
                  <a:gd name="T3" fmla="*/ 565 h 586"/>
                  <a:gd name="T4" fmla="*/ 380 w 401"/>
                  <a:gd name="T5" fmla="*/ 20 h 586"/>
                  <a:gd name="T6" fmla="*/ 20 w 401"/>
                  <a:gd name="T7" fmla="*/ 20 h 586"/>
                  <a:gd name="T8" fmla="*/ 20 w 401"/>
                  <a:gd name="T9" fmla="*/ 565 h 586"/>
                  <a:gd name="T10" fmla="*/ 390 w 401"/>
                  <a:gd name="T11" fmla="*/ 585 h 586"/>
                  <a:gd name="T12" fmla="*/ 11 w 401"/>
                  <a:gd name="T13" fmla="*/ 585 h 586"/>
                  <a:gd name="T14" fmla="*/ 11 w 401"/>
                  <a:gd name="T15" fmla="*/ 585 h 586"/>
                  <a:gd name="T16" fmla="*/ 0 w 401"/>
                  <a:gd name="T17" fmla="*/ 575 h 586"/>
                  <a:gd name="T18" fmla="*/ 0 w 401"/>
                  <a:gd name="T19" fmla="*/ 10 h 586"/>
                  <a:gd name="T20" fmla="*/ 0 w 401"/>
                  <a:gd name="T21" fmla="*/ 10 h 586"/>
                  <a:gd name="T22" fmla="*/ 11 w 401"/>
                  <a:gd name="T23" fmla="*/ 0 h 586"/>
                  <a:gd name="T24" fmla="*/ 390 w 401"/>
                  <a:gd name="T25" fmla="*/ 0 h 586"/>
                  <a:gd name="T26" fmla="*/ 390 w 401"/>
                  <a:gd name="T27" fmla="*/ 0 h 586"/>
                  <a:gd name="T28" fmla="*/ 400 w 401"/>
                  <a:gd name="T29" fmla="*/ 10 h 586"/>
                  <a:gd name="T30" fmla="*/ 400 w 401"/>
                  <a:gd name="T31" fmla="*/ 575 h 586"/>
                  <a:gd name="T32" fmla="*/ 400 w 401"/>
                  <a:gd name="T33" fmla="*/ 575 h 586"/>
                  <a:gd name="T34" fmla="*/ 390 w 401"/>
                  <a:gd name="T35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1" h="586">
                    <a:moveTo>
                      <a:pt x="20" y="565"/>
                    </a:moveTo>
                    <a:lnTo>
                      <a:pt x="380" y="565"/>
                    </a:lnTo>
                    <a:lnTo>
                      <a:pt x="380" y="20"/>
                    </a:lnTo>
                    <a:lnTo>
                      <a:pt x="20" y="20"/>
                    </a:lnTo>
                    <a:lnTo>
                      <a:pt x="20" y="565"/>
                    </a:lnTo>
                    <a:close/>
                    <a:moveTo>
                      <a:pt x="390" y="585"/>
                    </a:moveTo>
                    <a:lnTo>
                      <a:pt x="11" y="585"/>
                    </a:lnTo>
                    <a:lnTo>
                      <a:pt x="11" y="585"/>
                    </a:lnTo>
                    <a:cubicBezTo>
                      <a:pt x="5" y="585"/>
                      <a:pt x="0" y="580"/>
                      <a:pt x="0" y="57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390" y="0"/>
                    </a:lnTo>
                    <a:lnTo>
                      <a:pt x="390" y="0"/>
                    </a:lnTo>
                    <a:cubicBezTo>
                      <a:pt x="395" y="0"/>
                      <a:pt x="400" y="4"/>
                      <a:pt x="400" y="10"/>
                    </a:cubicBezTo>
                    <a:lnTo>
                      <a:pt x="400" y="575"/>
                    </a:lnTo>
                    <a:lnTo>
                      <a:pt x="400" y="575"/>
                    </a:lnTo>
                    <a:cubicBezTo>
                      <a:pt x="400" y="580"/>
                      <a:pt x="395" y="585"/>
                      <a:pt x="390" y="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02">
                <a:extLst>
                  <a:ext uri="{FF2B5EF4-FFF2-40B4-BE49-F238E27FC236}">
                    <a16:creationId xmlns:a16="http://schemas.microsoft.com/office/drawing/2014/main" id="{55DD330B-9570-4811-AF3B-41B19039E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0447" y="7208380"/>
                <a:ext cx="311153" cy="510610"/>
              </a:xfrm>
              <a:custGeom>
                <a:avLst/>
                <a:gdLst>
                  <a:gd name="T0" fmla="*/ 343 w 344"/>
                  <a:gd name="T1" fmla="*/ 0 h 566"/>
                  <a:gd name="T2" fmla="*/ 0 w 344"/>
                  <a:gd name="T3" fmla="*/ 0 h 566"/>
                  <a:gd name="T4" fmla="*/ 0 w 344"/>
                  <a:gd name="T5" fmla="*/ 565 h 566"/>
                  <a:gd name="T6" fmla="*/ 343 w 344"/>
                  <a:gd name="T7" fmla="*/ 565 h 566"/>
                  <a:gd name="T8" fmla="*/ 343 w 344"/>
                  <a:gd name="T9" fmla="*/ 0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" h="566">
                    <a:moveTo>
                      <a:pt x="343" y="0"/>
                    </a:moveTo>
                    <a:lnTo>
                      <a:pt x="0" y="0"/>
                    </a:lnTo>
                    <a:lnTo>
                      <a:pt x="0" y="565"/>
                    </a:lnTo>
                    <a:lnTo>
                      <a:pt x="343" y="565"/>
                    </a:lnTo>
                    <a:lnTo>
                      <a:pt x="34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03">
                <a:extLst>
                  <a:ext uri="{FF2B5EF4-FFF2-40B4-BE49-F238E27FC236}">
                    <a16:creationId xmlns:a16="http://schemas.microsoft.com/office/drawing/2014/main" id="{2196996F-293B-4075-B9CA-DBBAA1E76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2469" y="7200402"/>
                <a:ext cx="331098" cy="530555"/>
              </a:xfrm>
              <a:custGeom>
                <a:avLst/>
                <a:gdLst>
                  <a:gd name="T0" fmla="*/ 20 w 364"/>
                  <a:gd name="T1" fmla="*/ 565 h 586"/>
                  <a:gd name="T2" fmla="*/ 344 w 364"/>
                  <a:gd name="T3" fmla="*/ 565 h 586"/>
                  <a:gd name="T4" fmla="*/ 344 w 364"/>
                  <a:gd name="T5" fmla="*/ 20 h 586"/>
                  <a:gd name="T6" fmla="*/ 20 w 364"/>
                  <a:gd name="T7" fmla="*/ 20 h 586"/>
                  <a:gd name="T8" fmla="*/ 20 w 364"/>
                  <a:gd name="T9" fmla="*/ 565 h 586"/>
                  <a:gd name="T10" fmla="*/ 353 w 364"/>
                  <a:gd name="T11" fmla="*/ 585 h 586"/>
                  <a:gd name="T12" fmla="*/ 10 w 364"/>
                  <a:gd name="T13" fmla="*/ 585 h 586"/>
                  <a:gd name="T14" fmla="*/ 10 w 364"/>
                  <a:gd name="T15" fmla="*/ 585 h 586"/>
                  <a:gd name="T16" fmla="*/ 0 w 364"/>
                  <a:gd name="T17" fmla="*/ 575 h 586"/>
                  <a:gd name="T18" fmla="*/ 0 w 364"/>
                  <a:gd name="T19" fmla="*/ 10 h 586"/>
                  <a:gd name="T20" fmla="*/ 0 w 364"/>
                  <a:gd name="T21" fmla="*/ 10 h 586"/>
                  <a:gd name="T22" fmla="*/ 10 w 364"/>
                  <a:gd name="T23" fmla="*/ 0 h 586"/>
                  <a:gd name="T24" fmla="*/ 353 w 364"/>
                  <a:gd name="T25" fmla="*/ 0 h 586"/>
                  <a:gd name="T26" fmla="*/ 353 w 364"/>
                  <a:gd name="T27" fmla="*/ 0 h 586"/>
                  <a:gd name="T28" fmla="*/ 363 w 364"/>
                  <a:gd name="T29" fmla="*/ 10 h 586"/>
                  <a:gd name="T30" fmla="*/ 363 w 364"/>
                  <a:gd name="T31" fmla="*/ 575 h 586"/>
                  <a:gd name="T32" fmla="*/ 363 w 364"/>
                  <a:gd name="T33" fmla="*/ 575 h 586"/>
                  <a:gd name="T34" fmla="*/ 353 w 364"/>
                  <a:gd name="T35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4" h="586">
                    <a:moveTo>
                      <a:pt x="20" y="565"/>
                    </a:moveTo>
                    <a:lnTo>
                      <a:pt x="344" y="565"/>
                    </a:lnTo>
                    <a:lnTo>
                      <a:pt x="344" y="20"/>
                    </a:lnTo>
                    <a:lnTo>
                      <a:pt x="20" y="20"/>
                    </a:lnTo>
                    <a:lnTo>
                      <a:pt x="20" y="565"/>
                    </a:lnTo>
                    <a:close/>
                    <a:moveTo>
                      <a:pt x="353" y="585"/>
                    </a:moveTo>
                    <a:lnTo>
                      <a:pt x="10" y="585"/>
                    </a:lnTo>
                    <a:lnTo>
                      <a:pt x="10" y="585"/>
                    </a:lnTo>
                    <a:cubicBezTo>
                      <a:pt x="5" y="585"/>
                      <a:pt x="0" y="580"/>
                      <a:pt x="0" y="57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353" y="0"/>
                    </a:lnTo>
                    <a:lnTo>
                      <a:pt x="353" y="0"/>
                    </a:lnTo>
                    <a:cubicBezTo>
                      <a:pt x="359" y="0"/>
                      <a:pt x="363" y="4"/>
                      <a:pt x="363" y="10"/>
                    </a:cubicBezTo>
                    <a:lnTo>
                      <a:pt x="363" y="575"/>
                    </a:lnTo>
                    <a:lnTo>
                      <a:pt x="363" y="575"/>
                    </a:lnTo>
                    <a:cubicBezTo>
                      <a:pt x="363" y="580"/>
                      <a:pt x="359" y="585"/>
                      <a:pt x="353" y="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04">
                <a:extLst>
                  <a:ext uri="{FF2B5EF4-FFF2-40B4-BE49-F238E27FC236}">
                    <a16:creationId xmlns:a16="http://schemas.microsoft.com/office/drawing/2014/main" id="{5F1E0297-592E-44B8-9FCE-904A955C3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3214" y="7208380"/>
                <a:ext cx="331100" cy="510610"/>
              </a:xfrm>
              <a:custGeom>
                <a:avLst/>
                <a:gdLst>
                  <a:gd name="T0" fmla="*/ 0 w 365"/>
                  <a:gd name="T1" fmla="*/ 565 h 566"/>
                  <a:gd name="T2" fmla="*/ 364 w 365"/>
                  <a:gd name="T3" fmla="*/ 565 h 566"/>
                  <a:gd name="T4" fmla="*/ 364 w 365"/>
                  <a:gd name="T5" fmla="*/ 0 h 566"/>
                  <a:gd name="T6" fmla="*/ 0 w 365"/>
                  <a:gd name="T7" fmla="*/ 0 h 566"/>
                  <a:gd name="T8" fmla="*/ 0 w 365"/>
                  <a:gd name="T9" fmla="*/ 565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566">
                    <a:moveTo>
                      <a:pt x="0" y="565"/>
                    </a:moveTo>
                    <a:lnTo>
                      <a:pt x="364" y="565"/>
                    </a:lnTo>
                    <a:lnTo>
                      <a:pt x="364" y="0"/>
                    </a:lnTo>
                    <a:lnTo>
                      <a:pt x="0" y="0"/>
                    </a:lnTo>
                    <a:lnTo>
                      <a:pt x="0" y="56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05">
                <a:extLst>
                  <a:ext uri="{FF2B5EF4-FFF2-40B4-BE49-F238E27FC236}">
                    <a16:creationId xmlns:a16="http://schemas.microsoft.com/office/drawing/2014/main" id="{C8422B43-17F5-4D97-A94F-456449B5C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5236" y="7200402"/>
                <a:ext cx="347057" cy="530555"/>
              </a:xfrm>
              <a:custGeom>
                <a:avLst/>
                <a:gdLst>
                  <a:gd name="T0" fmla="*/ 20 w 384"/>
                  <a:gd name="T1" fmla="*/ 565 h 586"/>
                  <a:gd name="T2" fmla="*/ 364 w 384"/>
                  <a:gd name="T3" fmla="*/ 565 h 586"/>
                  <a:gd name="T4" fmla="*/ 364 w 384"/>
                  <a:gd name="T5" fmla="*/ 20 h 586"/>
                  <a:gd name="T6" fmla="*/ 20 w 384"/>
                  <a:gd name="T7" fmla="*/ 20 h 586"/>
                  <a:gd name="T8" fmla="*/ 20 w 384"/>
                  <a:gd name="T9" fmla="*/ 565 h 586"/>
                  <a:gd name="T10" fmla="*/ 374 w 384"/>
                  <a:gd name="T11" fmla="*/ 585 h 586"/>
                  <a:gd name="T12" fmla="*/ 10 w 384"/>
                  <a:gd name="T13" fmla="*/ 585 h 586"/>
                  <a:gd name="T14" fmla="*/ 10 w 384"/>
                  <a:gd name="T15" fmla="*/ 585 h 586"/>
                  <a:gd name="T16" fmla="*/ 0 w 384"/>
                  <a:gd name="T17" fmla="*/ 575 h 586"/>
                  <a:gd name="T18" fmla="*/ 0 w 384"/>
                  <a:gd name="T19" fmla="*/ 10 h 586"/>
                  <a:gd name="T20" fmla="*/ 0 w 384"/>
                  <a:gd name="T21" fmla="*/ 10 h 586"/>
                  <a:gd name="T22" fmla="*/ 10 w 384"/>
                  <a:gd name="T23" fmla="*/ 0 h 586"/>
                  <a:gd name="T24" fmla="*/ 374 w 384"/>
                  <a:gd name="T25" fmla="*/ 0 h 586"/>
                  <a:gd name="T26" fmla="*/ 374 w 384"/>
                  <a:gd name="T27" fmla="*/ 0 h 586"/>
                  <a:gd name="T28" fmla="*/ 383 w 384"/>
                  <a:gd name="T29" fmla="*/ 10 h 586"/>
                  <a:gd name="T30" fmla="*/ 383 w 384"/>
                  <a:gd name="T31" fmla="*/ 575 h 586"/>
                  <a:gd name="T32" fmla="*/ 383 w 384"/>
                  <a:gd name="T33" fmla="*/ 575 h 586"/>
                  <a:gd name="T34" fmla="*/ 374 w 384"/>
                  <a:gd name="T35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4" h="586">
                    <a:moveTo>
                      <a:pt x="20" y="565"/>
                    </a:moveTo>
                    <a:lnTo>
                      <a:pt x="364" y="565"/>
                    </a:lnTo>
                    <a:lnTo>
                      <a:pt x="364" y="20"/>
                    </a:lnTo>
                    <a:lnTo>
                      <a:pt x="20" y="20"/>
                    </a:lnTo>
                    <a:lnTo>
                      <a:pt x="20" y="565"/>
                    </a:lnTo>
                    <a:close/>
                    <a:moveTo>
                      <a:pt x="374" y="585"/>
                    </a:moveTo>
                    <a:lnTo>
                      <a:pt x="10" y="585"/>
                    </a:lnTo>
                    <a:lnTo>
                      <a:pt x="10" y="585"/>
                    </a:lnTo>
                    <a:cubicBezTo>
                      <a:pt x="4" y="585"/>
                      <a:pt x="0" y="580"/>
                      <a:pt x="0" y="57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74" y="0"/>
                    </a:lnTo>
                    <a:lnTo>
                      <a:pt x="374" y="0"/>
                    </a:lnTo>
                    <a:cubicBezTo>
                      <a:pt x="379" y="0"/>
                      <a:pt x="383" y="4"/>
                      <a:pt x="383" y="10"/>
                    </a:cubicBezTo>
                    <a:lnTo>
                      <a:pt x="383" y="575"/>
                    </a:lnTo>
                    <a:lnTo>
                      <a:pt x="383" y="575"/>
                    </a:lnTo>
                    <a:cubicBezTo>
                      <a:pt x="383" y="580"/>
                      <a:pt x="379" y="585"/>
                      <a:pt x="374" y="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06">
                <a:extLst>
                  <a:ext uri="{FF2B5EF4-FFF2-40B4-BE49-F238E27FC236}">
                    <a16:creationId xmlns:a16="http://schemas.microsoft.com/office/drawing/2014/main" id="{A58CD2CF-1498-431F-92C6-879E329C9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4314" y="7208380"/>
                <a:ext cx="347054" cy="510610"/>
              </a:xfrm>
              <a:custGeom>
                <a:avLst/>
                <a:gdLst>
                  <a:gd name="T0" fmla="*/ 0 w 383"/>
                  <a:gd name="T1" fmla="*/ 565 h 566"/>
                  <a:gd name="T2" fmla="*/ 382 w 383"/>
                  <a:gd name="T3" fmla="*/ 565 h 566"/>
                  <a:gd name="T4" fmla="*/ 382 w 383"/>
                  <a:gd name="T5" fmla="*/ 0 h 566"/>
                  <a:gd name="T6" fmla="*/ 0 w 383"/>
                  <a:gd name="T7" fmla="*/ 0 h 566"/>
                  <a:gd name="T8" fmla="*/ 0 w 383"/>
                  <a:gd name="T9" fmla="*/ 565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3" h="566">
                    <a:moveTo>
                      <a:pt x="0" y="565"/>
                    </a:moveTo>
                    <a:lnTo>
                      <a:pt x="382" y="565"/>
                    </a:lnTo>
                    <a:lnTo>
                      <a:pt x="382" y="0"/>
                    </a:lnTo>
                    <a:lnTo>
                      <a:pt x="0" y="0"/>
                    </a:lnTo>
                    <a:lnTo>
                      <a:pt x="0" y="56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07">
                <a:extLst>
                  <a:ext uri="{FF2B5EF4-FFF2-40B4-BE49-F238E27FC236}">
                    <a16:creationId xmlns:a16="http://schemas.microsoft.com/office/drawing/2014/main" id="{05829DF4-0B3F-4021-B0A8-60D13E4D4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2346" y="7200402"/>
                <a:ext cx="363013" cy="530555"/>
              </a:xfrm>
              <a:custGeom>
                <a:avLst/>
                <a:gdLst>
                  <a:gd name="T0" fmla="*/ 19 w 402"/>
                  <a:gd name="T1" fmla="*/ 565 h 586"/>
                  <a:gd name="T2" fmla="*/ 381 w 402"/>
                  <a:gd name="T3" fmla="*/ 565 h 586"/>
                  <a:gd name="T4" fmla="*/ 381 w 402"/>
                  <a:gd name="T5" fmla="*/ 20 h 586"/>
                  <a:gd name="T6" fmla="*/ 19 w 402"/>
                  <a:gd name="T7" fmla="*/ 20 h 586"/>
                  <a:gd name="T8" fmla="*/ 19 w 402"/>
                  <a:gd name="T9" fmla="*/ 565 h 586"/>
                  <a:gd name="T10" fmla="*/ 392 w 402"/>
                  <a:gd name="T11" fmla="*/ 585 h 586"/>
                  <a:gd name="T12" fmla="*/ 10 w 402"/>
                  <a:gd name="T13" fmla="*/ 585 h 586"/>
                  <a:gd name="T14" fmla="*/ 10 w 402"/>
                  <a:gd name="T15" fmla="*/ 585 h 586"/>
                  <a:gd name="T16" fmla="*/ 0 w 402"/>
                  <a:gd name="T17" fmla="*/ 575 h 586"/>
                  <a:gd name="T18" fmla="*/ 0 w 402"/>
                  <a:gd name="T19" fmla="*/ 10 h 586"/>
                  <a:gd name="T20" fmla="*/ 0 w 402"/>
                  <a:gd name="T21" fmla="*/ 10 h 586"/>
                  <a:gd name="T22" fmla="*/ 10 w 402"/>
                  <a:gd name="T23" fmla="*/ 0 h 586"/>
                  <a:gd name="T24" fmla="*/ 392 w 402"/>
                  <a:gd name="T25" fmla="*/ 0 h 586"/>
                  <a:gd name="T26" fmla="*/ 392 w 402"/>
                  <a:gd name="T27" fmla="*/ 0 h 586"/>
                  <a:gd name="T28" fmla="*/ 401 w 402"/>
                  <a:gd name="T29" fmla="*/ 10 h 586"/>
                  <a:gd name="T30" fmla="*/ 401 w 402"/>
                  <a:gd name="T31" fmla="*/ 575 h 586"/>
                  <a:gd name="T32" fmla="*/ 401 w 402"/>
                  <a:gd name="T33" fmla="*/ 575 h 586"/>
                  <a:gd name="T34" fmla="*/ 392 w 402"/>
                  <a:gd name="T35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2" h="586">
                    <a:moveTo>
                      <a:pt x="19" y="565"/>
                    </a:moveTo>
                    <a:lnTo>
                      <a:pt x="381" y="565"/>
                    </a:lnTo>
                    <a:lnTo>
                      <a:pt x="381" y="20"/>
                    </a:lnTo>
                    <a:lnTo>
                      <a:pt x="19" y="20"/>
                    </a:lnTo>
                    <a:lnTo>
                      <a:pt x="19" y="565"/>
                    </a:lnTo>
                    <a:close/>
                    <a:moveTo>
                      <a:pt x="392" y="585"/>
                    </a:moveTo>
                    <a:lnTo>
                      <a:pt x="10" y="585"/>
                    </a:lnTo>
                    <a:lnTo>
                      <a:pt x="10" y="585"/>
                    </a:lnTo>
                    <a:cubicBezTo>
                      <a:pt x="4" y="585"/>
                      <a:pt x="0" y="580"/>
                      <a:pt x="0" y="57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92" y="0"/>
                    </a:lnTo>
                    <a:lnTo>
                      <a:pt x="392" y="0"/>
                    </a:lnTo>
                    <a:cubicBezTo>
                      <a:pt x="396" y="0"/>
                      <a:pt x="401" y="4"/>
                      <a:pt x="401" y="10"/>
                    </a:cubicBezTo>
                    <a:lnTo>
                      <a:pt x="401" y="575"/>
                    </a:lnTo>
                    <a:lnTo>
                      <a:pt x="401" y="575"/>
                    </a:lnTo>
                    <a:cubicBezTo>
                      <a:pt x="401" y="580"/>
                      <a:pt x="396" y="585"/>
                      <a:pt x="392" y="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08">
                <a:extLst>
                  <a:ext uri="{FF2B5EF4-FFF2-40B4-BE49-F238E27FC236}">
                    <a16:creationId xmlns:a16="http://schemas.microsoft.com/office/drawing/2014/main" id="{780C7FB3-2E72-45A8-AA1A-2CE04D656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66932" y="6490335"/>
                <a:ext cx="638263" cy="63826"/>
              </a:xfrm>
              <a:custGeom>
                <a:avLst/>
                <a:gdLst>
                  <a:gd name="T0" fmla="*/ 672 w 707"/>
                  <a:gd name="T1" fmla="*/ 69 h 70"/>
                  <a:gd name="T2" fmla="*/ 34 w 707"/>
                  <a:gd name="T3" fmla="*/ 69 h 70"/>
                  <a:gd name="T4" fmla="*/ 34 w 707"/>
                  <a:gd name="T5" fmla="*/ 69 h 70"/>
                  <a:gd name="T6" fmla="*/ 0 w 707"/>
                  <a:gd name="T7" fmla="*/ 35 h 70"/>
                  <a:gd name="T8" fmla="*/ 0 w 707"/>
                  <a:gd name="T9" fmla="*/ 35 h 70"/>
                  <a:gd name="T10" fmla="*/ 34 w 707"/>
                  <a:gd name="T11" fmla="*/ 0 h 70"/>
                  <a:gd name="T12" fmla="*/ 672 w 707"/>
                  <a:gd name="T13" fmla="*/ 0 h 70"/>
                  <a:gd name="T14" fmla="*/ 672 w 707"/>
                  <a:gd name="T15" fmla="*/ 0 h 70"/>
                  <a:gd name="T16" fmla="*/ 706 w 707"/>
                  <a:gd name="T17" fmla="*/ 35 h 70"/>
                  <a:gd name="T18" fmla="*/ 706 w 707"/>
                  <a:gd name="T19" fmla="*/ 35 h 70"/>
                  <a:gd name="T20" fmla="*/ 672 w 707"/>
                  <a:gd name="T21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7" h="70">
                    <a:moveTo>
                      <a:pt x="672" y="69"/>
                    </a:moveTo>
                    <a:lnTo>
                      <a:pt x="34" y="69"/>
                    </a:lnTo>
                    <a:lnTo>
                      <a:pt x="34" y="69"/>
                    </a:lnTo>
                    <a:cubicBezTo>
                      <a:pt x="15" y="69"/>
                      <a:pt x="0" y="53"/>
                      <a:pt x="0" y="35"/>
                    </a:cubicBezTo>
                    <a:lnTo>
                      <a:pt x="0" y="35"/>
                    </a:lnTo>
                    <a:cubicBezTo>
                      <a:pt x="0" y="15"/>
                      <a:pt x="15" y="0"/>
                      <a:pt x="34" y="0"/>
                    </a:cubicBezTo>
                    <a:lnTo>
                      <a:pt x="672" y="0"/>
                    </a:lnTo>
                    <a:lnTo>
                      <a:pt x="672" y="0"/>
                    </a:lnTo>
                    <a:cubicBezTo>
                      <a:pt x="691" y="0"/>
                      <a:pt x="706" y="15"/>
                      <a:pt x="706" y="35"/>
                    </a:cubicBezTo>
                    <a:lnTo>
                      <a:pt x="706" y="35"/>
                    </a:lnTo>
                    <a:cubicBezTo>
                      <a:pt x="706" y="53"/>
                      <a:pt x="691" y="69"/>
                      <a:pt x="672" y="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09">
                <a:extLst>
                  <a:ext uri="{FF2B5EF4-FFF2-40B4-BE49-F238E27FC236}">
                    <a16:creationId xmlns:a16="http://schemas.microsoft.com/office/drawing/2014/main" id="{82C6BDC1-42AC-4245-8169-2166319D8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3214" y="7950361"/>
                <a:ext cx="1328386" cy="1356308"/>
              </a:xfrm>
              <a:custGeom>
                <a:avLst/>
                <a:gdLst>
                  <a:gd name="T0" fmla="*/ 1469 w 1470"/>
                  <a:gd name="T1" fmla="*/ 1500 h 1501"/>
                  <a:gd name="T2" fmla="*/ 0 w 1470"/>
                  <a:gd name="T3" fmla="*/ 1500 h 1501"/>
                  <a:gd name="T4" fmla="*/ 0 w 1470"/>
                  <a:gd name="T5" fmla="*/ 0 h 1501"/>
                  <a:gd name="T6" fmla="*/ 1469 w 1470"/>
                  <a:gd name="T7" fmla="*/ 0 h 1501"/>
                  <a:gd name="T8" fmla="*/ 1469 w 1470"/>
                  <a:gd name="T9" fmla="*/ 1500 h 1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1501">
                    <a:moveTo>
                      <a:pt x="1469" y="1500"/>
                    </a:moveTo>
                    <a:lnTo>
                      <a:pt x="0" y="1500"/>
                    </a:lnTo>
                    <a:lnTo>
                      <a:pt x="0" y="0"/>
                    </a:lnTo>
                    <a:lnTo>
                      <a:pt x="1469" y="0"/>
                    </a:lnTo>
                    <a:lnTo>
                      <a:pt x="1469" y="150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10">
                <a:extLst>
                  <a:ext uri="{FF2B5EF4-FFF2-40B4-BE49-F238E27FC236}">
                    <a16:creationId xmlns:a16="http://schemas.microsoft.com/office/drawing/2014/main" id="{AFD34B8B-A852-4A6A-9B40-68D07821E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5236" y="7942382"/>
                <a:ext cx="1348330" cy="1372265"/>
              </a:xfrm>
              <a:custGeom>
                <a:avLst/>
                <a:gdLst>
                  <a:gd name="T0" fmla="*/ 20 w 1489"/>
                  <a:gd name="T1" fmla="*/ 1499 h 1519"/>
                  <a:gd name="T2" fmla="*/ 1469 w 1489"/>
                  <a:gd name="T3" fmla="*/ 1499 h 1519"/>
                  <a:gd name="T4" fmla="*/ 1469 w 1489"/>
                  <a:gd name="T5" fmla="*/ 19 h 1519"/>
                  <a:gd name="T6" fmla="*/ 20 w 1489"/>
                  <a:gd name="T7" fmla="*/ 19 h 1519"/>
                  <a:gd name="T8" fmla="*/ 20 w 1489"/>
                  <a:gd name="T9" fmla="*/ 1499 h 1519"/>
                  <a:gd name="T10" fmla="*/ 1479 w 1489"/>
                  <a:gd name="T11" fmla="*/ 1518 h 1519"/>
                  <a:gd name="T12" fmla="*/ 10 w 1489"/>
                  <a:gd name="T13" fmla="*/ 1518 h 1519"/>
                  <a:gd name="T14" fmla="*/ 10 w 1489"/>
                  <a:gd name="T15" fmla="*/ 1518 h 1519"/>
                  <a:gd name="T16" fmla="*/ 0 w 1489"/>
                  <a:gd name="T17" fmla="*/ 1509 h 1519"/>
                  <a:gd name="T18" fmla="*/ 0 w 1489"/>
                  <a:gd name="T19" fmla="*/ 9 h 1519"/>
                  <a:gd name="T20" fmla="*/ 0 w 1489"/>
                  <a:gd name="T21" fmla="*/ 9 h 1519"/>
                  <a:gd name="T22" fmla="*/ 10 w 1489"/>
                  <a:gd name="T23" fmla="*/ 0 h 1519"/>
                  <a:gd name="T24" fmla="*/ 1479 w 1489"/>
                  <a:gd name="T25" fmla="*/ 0 h 1519"/>
                  <a:gd name="T26" fmla="*/ 1479 w 1489"/>
                  <a:gd name="T27" fmla="*/ 0 h 1519"/>
                  <a:gd name="T28" fmla="*/ 1488 w 1489"/>
                  <a:gd name="T29" fmla="*/ 9 h 1519"/>
                  <a:gd name="T30" fmla="*/ 1488 w 1489"/>
                  <a:gd name="T31" fmla="*/ 1509 h 1519"/>
                  <a:gd name="T32" fmla="*/ 1488 w 1489"/>
                  <a:gd name="T33" fmla="*/ 1509 h 1519"/>
                  <a:gd name="T34" fmla="*/ 1479 w 1489"/>
                  <a:gd name="T35" fmla="*/ 1518 h 1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89" h="1519">
                    <a:moveTo>
                      <a:pt x="20" y="1499"/>
                    </a:moveTo>
                    <a:lnTo>
                      <a:pt x="1469" y="1499"/>
                    </a:lnTo>
                    <a:lnTo>
                      <a:pt x="1469" y="19"/>
                    </a:lnTo>
                    <a:lnTo>
                      <a:pt x="20" y="19"/>
                    </a:lnTo>
                    <a:lnTo>
                      <a:pt x="20" y="1499"/>
                    </a:lnTo>
                    <a:close/>
                    <a:moveTo>
                      <a:pt x="1479" y="1518"/>
                    </a:moveTo>
                    <a:lnTo>
                      <a:pt x="10" y="1518"/>
                    </a:lnTo>
                    <a:lnTo>
                      <a:pt x="10" y="1518"/>
                    </a:lnTo>
                    <a:cubicBezTo>
                      <a:pt x="5" y="1518"/>
                      <a:pt x="0" y="1514"/>
                      <a:pt x="0" y="15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479" y="0"/>
                    </a:lnTo>
                    <a:lnTo>
                      <a:pt x="1479" y="0"/>
                    </a:lnTo>
                    <a:cubicBezTo>
                      <a:pt x="1484" y="0"/>
                      <a:pt x="1488" y="4"/>
                      <a:pt x="1488" y="9"/>
                    </a:cubicBezTo>
                    <a:lnTo>
                      <a:pt x="1488" y="1509"/>
                    </a:lnTo>
                    <a:lnTo>
                      <a:pt x="1488" y="1509"/>
                    </a:lnTo>
                    <a:cubicBezTo>
                      <a:pt x="1488" y="1514"/>
                      <a:pt x="1484" y="1518"/>
                      <a:pt x="1479" y="15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11">
                <a:extLst>
                  <a:ext uri="{FF2B5EF4-FFF2-40B4-BE49-F238E27FC236}">
                    <a16:creationId xmlns:a16="http://schemas.microsoft.com/office/drawing/2014/main" id="{8B0923C8-A902-4847-A1F3-A7A1E3680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6010" y="8413101"/>
                <a:ext cx="450772" cy="450772"/>
              </a:xfrm>
              <a:custGeom>
                <a:avLst/>
                <a:gdLst>
                  <a:gd name="T0" fmla="*/ 496 w 497"/>
                  <a:gd name="T1" fmla="*/ 247 h 497"/>
                  <a:gd name="T2" fmla="*/ 496 w 497"/>
                  <a:gd name="T3" fmla="*/ 247 h 497"/>
                  <a:gd name="T4" fmla="*/ 247 w 497"/>
                  <a:gd name="T5" fmla="*/ 496 h 497"/>
                  <a:gd name="T6" fmla="*/ 247 w 497"/>
                  <a:gd name="T7" fmla="*/ 496 h 497"/>
                  <a:gd name="T8" fmla="*/ 0 w 497"/>
                  <a:gd name="T9" fmla="*/ 247 h 497"/>
                  <a:gd name="T10" fmla="*/ 0 w 497"/>
                  <a:gd name="T11" fmla="*/ 247 h 497"/>
                  <a:gd name="T12" fmla="*/ 247 w 497"/>
                  <a:gd name="T13" fmla="*/ 0 h 497"/>
                  <a:gd name="T14" fmla="*/ 247 w 497"/>
                  <a:gd name="T15" fmla="*/ 0 h 497"/>
                  <a:gd name="T16" fmla="*/ 496 w 497"/>
                  <a:gd name="T17" fmla="*/ 247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7" h="497">
                    <a:moveTo>
                      <a:pt x="496" y="247"/>
                    </a:moveTo>
                    <a:lnTo>
                      <a:pt x="496" y="247"/>
                    </a:lnTo>
                    <a:cubicBezTo>
                      <a:pt x="496" y="385"/>
                      <a:pt x="385" y="496"/>
                      <a:pt x="247" y="496"/>
                    </a:cubicBezTo>
                    <a:lnTo>
                      <a:pt x="247" y="496"/>
                    </a:lnTo>
                    <a:cubicBezTo>
                      <a:pt x="111" y="496"/>
                      <a:pt x="0" y="385"/>
                      <a:pt x="0" y="247"/>
                    </a:cubicBezTo>
                    <a:lnTo>
                      <a:pt x="0" y="247"/>
                    </a:lnTo>
                    <a:cubicBezTo>
                      <a:pt x="0" y="111"/>
                      <a:pt x="111" y="0"/>
                      <a:pt x="247" y="0"/>
                    </a:cubicBezTo>
                    <a:lnTo>
                      <a:pt x="247" y="0"/>
                    </a:lnTo>
                    <a:cubicBezTo>
                      <a:pt x="385" y="0"/>
                      <a:pt x="496" y="111"/>
                      <a:pt x="496" y="2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12">
                <a:extLst>
                  <a:ext uri="{FF2B5EF4-FFF2-40B4-BE49-F238E27FC236}">
                    <a16:creationId xmlns:a16="http://schemas.microsoft.com/office/drawing/2014/main" id="{C4CF78C8-204C-4859-B825-BC68F1306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4042" y="8405123"/>
                <a:ext cx="466731" cy="466728"/>
              </a:xfrm>
              <a:custGeom>
                <a:avLst/>
                <a:gdLst>
                  <a:gd name="T0" fmla="*/ 257 w 516"/>
                  <a:gd name="T1" fmla="*/ 20 h 516"/>
                  <a:gd name="T2" fmla="*/ 257 w 516"/>
                  <a:gd name="T3" fmla="*/ 20 h 516"/>
                  <a:gd name="T4" fmla="*/ 19 w 516"/>
                  <a:gd name="T5" fmla="*/ 257 h 516"/>
                  <a:gd name="T6" fmla="*/ 19 w 516"/>
                  <a:gd name="T7" fmla="*/ 257 h 516"/>
                  <a:gd name="T8" fmla="*/ 257 w 516"/>
                  <a:gd name="T9" fmla="*/ 496 h 516"/>
                  <a:gd name="T10" fmla="*/ 257 w 516"/>
                  <a:gd name="T11" fmla="*/ 496 h 516"/>
                  <a:gd name="T12" fmla="*/ 496 w 516"/>
                  <a:gd name="T13" fmla="*/ 257 h 516"/>
                  <a:gd name="T14" fmla="*/ 496 w 516"/>
                  <a:gd name="T15" fmla="*/ 257 h 516"/>
                  <a:gd name="T16" fmla="*/ 257 w 516"/>
                  <a:gd name="T17" fmla="*/ 20 h 516"/>
                  <a:gd name="T18" fmla="*/ 257 w 516"/>
                  <a:gd name="T19" fmla="*/ 515 h 516"/>
                  <a:gd name="T20" fmla="*/ 257 w 516"/>
                  <a:gd name="T21" fmla="*/ 515 h 516"/>
                  <a:gd name="T22" fmla="*/ 0 w 516"/>
                  <a:gd name="T23" fmla="*/ 257 h 516"/>
                  <a:gd name="T24" fmla="*/ 0 w 516"/>
                  <a:gd name="T25" fmla="*/ 257 h 516"/>
                  <a:gd name="T26" fmla="*/ 257 w 516"/>
                  <a:gd name="T27" fmla="*/ 0 h 516"/>
                  <a:gd name="T28" fmla="*/ 257 w 516"/>
                  <a:gd name="T29" fmla="*/ 0 h 516"/>
                  <a:gd name="T30" fmla="*/ 515 w 516"/>
                  <a:gd name="T31" fmla="*/ 257 h 516"/>
                  <a:gd name="T32" fmla="*/ 515 w 516"/>
                  <a:gd name="T33" fmla="*/ 257 h 516"/>
                  <a:gd name="T34" fmla="*/ 257 w 516"/>
                  <a:gd name="T35" fmla="*/ 51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6" h="516">
                    <a:moveTo>
                      <a:pt x="257" y="20"/>
                    </a:moveTo>
                    <a:lnTo>
                      <a:pt x="257" y="20"/>
                    </a:lnTo>
                    <a:cubicBezTo>
                      <a:pt x="126" y="20"/>
                      <a:pt x="19" y="126"/>
                      <a:pt x="19" y="257"/>
                    </a:cubicBezTo>
                    <a:lnTo>
                      <a:pt x="19" y="257"/>
                    </a:lnTo>
                    <a:cubicBezTo>
                      <a:pt x="19" y="389"/>
                      <a:pt x="126" y="496"/>
                      <a:pt x="257" y="496"/>
                    </a:cubicBezTo>
                    <a:lnTo>
                      <a:pt x="257" y="496"/>
                    </a:lnTo>
                    <a:cubicBezTo>
                      <a:pt x="389" y="496"/>
                      <a:pt x="496" y="389"/>
                      <a:pt x="496" y="257"/>
                    </a:cubicBezTo>
                    <a:lnTo>
                      <a:pt x="496" y="257"/>
                    </a:lnTo>
                    <a:cubicBezTo>
                      <a:pt x="496" y="126"/>
                      <a:pt x="389" y="20"/>
                      <a:pt x="257" y="20"/>
                    </a:cubicBezTo>
                    <a:close/>
                    <a:moveTo>
                      <a:pt x="257" y="515"/>
                    </a:moveTo>
                    <a:lnTo>
                      <a:pt x="257" y="515"/>
                    </a:lnTo>
                    <a:cubicBezTo>
                      <a:pt x="116" y="515"/>
                      <a:pt x="0" y="400"/>
                      <a:pt x="0" y="257"/>
                    </a:cubicBezTo>
                    <a:lnTo>
                      <a:pt x="0" y="257"/>
                    </a:lnTo>
                    <a:cubicBezTo>
                      <a:pt x="0" y="116"/>
                      <a:pt x="116" y="0"/>
                      <a:pt x="257" y="0"/>
                    </a:cubicBezTo>
                    <a:lnTo>
                      <a:pt x="257" y="0"/>
                    </a:lnTo>
                    <a:cubicBezTo>
                      <a:pt x="400" y="0"/>
                      <a:pt x="515" y="116"/>
                      <a:pt x="515" y="257"/>
                    </a:cubicBezTo>
                    <a:lnTo>
                      <a:pt x="515" y="257"/>
                    </a:lnTo>
                    <a:cubicBezTo>
                      <a:pt x="515" y="400"/>
                      <a:pt x="400" y="515"/>
                      <a:pt x="257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13">
                <a:extLst>
                  <a:ext uri="{FF2B5EF4-FFF2-40B4-BE49-F238E27FC236}">
                    <a16:creationId xmlns:a16="http://schemas.microsoft.com/office/drawing/2014/main" id="{0FF2FAB0-41BA-406D-A0ED-D6C3FAC16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1533" y="8157796"/>
                <a:ext cx="91749" cy="131640"/>
              </a:xfrm>
              <a:custGeom>
                <a:avLst/>
                <a:gdLst>
                  <a:gd name="T0" fmla="*/ 102 w 103"/>
                  <a:gd name="T1" fmla="*/ 73 h 147"/>
                  <a:gd name="T2" fmla="*/ 102 w 103"/>
                  <a:gd name="T3" fmla="*/ 73 h 147"/>
                  <a:gd name="T4" fmla="*/ 50 w 103"/>
                  <a:gd name="T5" fmla="*/ 146 h 147"/>
                  <a:gd name="T6" fmla="*/ 50 w 103"/>
                  <a:gd name="T7" fmla="*/ 146 h 147"/>
                  <a:gd name="T8" fmla="*/ 0 w 103"/>
                  <a:gd name="T9" fmla="*/ 73 h 147"/>
                  <a:gd name="T10" fmla="*/ 0 w 103"/>
                  <a:gd name="T11" fmla="*/ 73 h 147"/>
                  <a:gd name="T12" fmla="*/ 50 w 103"/>
                  <a:gd name="T13" fmla="*/ 0 h 147"/>
                  <a:gd name="T14" fmla="*/ 50 w 103"/>
                  <a:gd name="T15" fmla="*/ 0 h 147"/>
                  <a:gd name="T16" fmla="*/ 102 w 103"/>
                  <a:gd name="T17" fmla="*/ 7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147">
                    <a:moveTo>
                      <a:pt x="102" y="73"/>
                    </a:moveTo>
                    <a:lnTo>
                      <a:pt x="102" y="73"/>
                    </a:lnTo>
                    <a:cubicBezTo>
                      <a:pt x="102" y="132"/>
                      <a:pt x="77" y="146"/>
                      <a:pt x="50" y="146"/>
                    </a:cubicBezTo>
                    <a:lnTo>
                      <a:pt x="50" y="146"/>
                    </a:lnTo>
                    <a:cubicBezTo>
                      <a:pt x="25" y="146"/>
                      <a:pt x="0" y="132"/>
                      <a:pt x="0" y="73"/>
                    </a:cubicBezTo>
                    <a:lnTo>
                      <a:pt x="0" y="73"/>
                    </a:lnTo>
                    <a:cubicBezTo>
                      <a:pt x="0" y="15"/>
                      <a:pt x="25" y="0"/>
                      <a:pt x="50" y="0"/>
                    </a:cubicBezTo>
                    <a:lnTo>
                      <a:pt x="50" y="0"/>
                    </a:lnTo>
                    <a:cubicBezTo>
                      <a:pt x="77" y="0"/>
                      <a:pt x="102" y="15"/>
                      <a:pt x="102" y="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14">
                <a:extLst>
                  <a:ext uri="{FF2B5EF4-FFF2-40B4-BE49-F238E27FC236}">
                    <a16:creationId xmlns:a16="http://schemas.microsoft.com/office/drawing/2014/main" id="{B2DDBD2C-9EAB-4436-B98B-C851CA4F6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3554" y="8149818"/>
                <a:ext cx="111696" cy="151587"/>
              </a:xfrm>
              <a:custGeom>
                <a:avLst/>
                <a:gdLst>
                  <a:gd name="T0" fmla="*/ 60 w 123"/>
                  <a:gd name="T1" fmla="*/ 20 h 167"/>
                  <a:gd name="T2" fmla="*/ 60 w 123"/>
                  <a:gd name="T3" fmla="*/ 20 h 167"/>
                  <a:gd name="T4" fmla="*/ 19 w 123"/>
                  <a:gd name="T5" fmla="*/ 83 h 167"/>
                  <a:gd name="T6" fmla="*/ 19 w 123"/>
                  <a:gd name="T7" fmla="*/ 83 h 167"/>
                  <a:gd name="T8" fmla="*/ 60 w 123"/>
                  <a:gd name="T9" fmla="*/ 147 h 167"/>
                  <a:gd name="T10" fmla="*/ 60 w 123"/>
                  <a:gd name="T11" fmla="*/ 147 h 167"/>
                  <a:gd name="T12" fmla="*/ 102 w 123"/>
                  <a:gd name="T13" fmla="*/ 83 h 167"/>
                  <a:gd name="T14" fmla="*/ 102 w 123"/>
                  <a:gd name="T15" fmla="*/ 83 h 167"/>
                  <a:gd name="T16" fmla="*/ 60 w 123"/>
                  <a:gd name="T17" fmla="*/ 20 h 167"/>
                  <a:gd name="T18" fmla="*/ 60 w 123"/>
                  <a:gd name="T19" fmla="*/ 166 h 167"/>
                  <a:gd name="T20" fmla="*/ 60 w 123"/>
                  <a:gd name="T21" fmla="*/ 166 h 167"/>
                  <a:gd name="T22" fmla="*/ 0 w 123"/>
                  <a:gd name="T23" fmla="*/ 83 h 167"/>
                  <a:gd name="T24" fmla="*/ 0 w 123"/>
                  <a:gd name="T25" fmla="*/ 83 h 167"/>
                  <a:gd name="T26" fmla="*/ 60 w 123"/>
                  <a:gd name="T27" fmla="*/ 0 h 167"/>
                  <a:gd name="T28" fmla="*/ 60 w 123"/>
                  <a:gd name="T29" fmla="*/ 0 h 167"/>
                  <a:gd name="T30" fmla="*/ 122 w 123"/>
                  <a:gd name="T31" fmla="*/ 83 h 167"/>
                  <a:gd name="T32" fmla="*/ 122 w 123"/>
                  <a:gd name="T33" fmla="*/ 83 h 167"/>
                  <a:gd name="T34" fmla="*/ 60 w 123"/>
                  <a:gd name="T35" fmla="*/ 16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" h="167">
                    <a:moveTo>
                      <a:pt x="60" y="20"/>
                    </a:moveTo>
                    <a:lnTo>
                      <a:pt x="60" y="20"/>
                    </a:lnTo>
                    <a:cubicBezTo>
                      <a:pt x="50" y="20"/>
                      <a:pt x="19" y="20"/>
                      <a:pt x="19" y="83"/>
                    </a:cubicBezTo>
                    <a:lnTo>
                      <a:pt x="19" y="83"/>
                    </a:lnTo>
                    <a:cubicBezTo>
                      <a:pt x="19" y="147"/>
                      <a:pt x="50" y="147"/>
                      <a:pt x="60" y="147"/>
                    </a:cubicBezTo>
                    <a:lnTo>
                      <a:pt x="60" y="147"/>
                    </a:lnTo>
                    <a:cubicBezTo>
                      <a:pt x="71" y="147"/>
                      <a:pt x="102" y="147"/>
                      <a:pt x="102" y="83"/>
                    </a:cubicBezTo>
                    <a:lnTo>
                      <a:pt x="102" y="83"/>
                    </a:lnTo>
                    <a:cubicBezTo>
                      <a:pt x="102" y="20"/>
                      <a:pt x="71" y="20"/>
                      <a:pt x="60" y="20"/>
                    </a:cubicBezTo>
                    <a:close/>
                    <a:moveTo>
                      <a:pt x="60" y="166"/>
                    </a:moveTo>
                    <a:lnTo>
                      <a:pt x="60" y="166"/>
                    </a:lnTo>
                    <a:cubicBezTo>
                      <a:pt x="38" y="166"/>
                      <a:pt x="0" y="155"/>
                      <a:pt x="0" y="83"/>
                    </a:cubicBezTo>
                    <a:lnTo>
                      <a:pt x="0" y="83"/>
                    </a:lnTo>
                    <a:cubicBezTo>
                      <a:pt x="0" y="11"/>
                      <a:pt x="38" y="0"/>
                      <a:pt x="60" y="0"/>
                    </a:cubicBezTo>
                    <a:lnTo>
                      <a:pt x="60" y="0"/>
                    </a:lnTo>
                    <a:cubicBezTo>
                      <a:pt x="83" y="0"/>
                      <a:pt x="122" y="11"/>
                      <a:pt x="122" y="83"/>
                    </a:cubicBezTo>
                    <a:lnTo>
                      <a:pt x="122" y="83"/>
                    </a:lnTo>
                    <a:cubicBezTo>
                      <a:pt x="122" y="155"/>
                      <a:pt x="83" y="166"/>
                      <a:pt x="60" y="1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15">
                <a:extLst>
                  <a:ext uri="{FF2B5EF4-FFF2-40B4-BE49-F238E27FC236}">
                    <a16:creationId xmlns:a16="http://schemas.microsoft.com/office/drawing/2014/main" id="{0519B921-0FC1-4B2F-BA1F-724025EC2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84978" y="8221622"/>
                <a:ext cx="135631" cy="139619"/>
              </a:xfrm>
              <a:custGeom>
                <a:avLst/>
                <a:gdLst>
                  <a:gd name="T0" fmla="*/ 118 w 151"/>
                  <a:gd name="T1" fmla="*/ 105 h 155"/>
                  <a:gd name="T2" fmla="*/ 118 w 151"/>
                  <a:gd name="T3" fmla="*/ 105 h 155"/>
                  <a:gd name="T4" fmla="*/ 36 w 151"/>
                  <a:gd name="T5" fmla="*/ 138 h 155"/>
                  <a:gd name="T6" fmla="*/ 36 w 151"/>
                  <a:gd name="T7" fmla="*/ 138 h 155"/>
                  <a:gd name="T8" fmla="*/ 32 w 151"/>
                  <a:gd name="T9" fmla="*/ 49 h 155"/>
                  <a:gd name="T10" fmla="*/ 32 w 151"/>
                  <a:gd name="T11" fmla="*/ 49 h 155"/>
                  <a:gd name="T12" fmla="*/ 116 w 151"/>
                  <a:gd name="T13" fmla="*/ 15 h 155"/>
                  <a:gd name="T14" fmla="*/ 116 w 151"/>
                  <a:gd name="T15" fmla="*/ 15 h 155"/>
                  <a:gd name="T16" fmla="*/ 118 w 151"/>
                  <a:gd name="T17" fmla="*/ 10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5">
                    <a:moveTo>
                      <a:pt x="118" y="105"/>
                    </a:moveTo>
                    <a:lnTo>
                      <a:pt x="118" y="105"/>
                    </a:lnTo>
                    <a:cubicBezTo>
                      <a:pt x="86" y="154"/>
                      <a:pt x="57" y="152"/>
                      <a:pt x="36" y="138"/>
                    </a:cubicBezTo>
                    <a:lnTo>
                      <a:pt x="36" y="138"/>
                    </a:lnTo>
                    <a:cubicBezTo>
                      <a:pt x="14" y="124"/>
                      <a:pt x="0" y="98"/>
                      <a:pt x="32" y="49"/>
                    </a:cubicBezTo>
                    <a:lnTo>
                      <a:pt x="32" y="49"/>
                    </a:lnTo>
                    <a:cubicBezTo>
                      <a:pt x="64" y="0"/>
                      <a:pt x="94" y="2"/>
                      <a:pt x="116" y="15"/>
                    </a:cubicBezTo>
                    <a:lnTo>
                      <a:pt x="116" y="15"/>
                    </a:lnTo>
                    <a:cubicBezTo>
                      <a:pt x="137" y="30"/>
                      <a:pt x="150" y="56"/>
                      <a:pt x="118" y="1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16">
                <a:extLst>
                  <a:ext uri="{FF2B5EF4-FFF2-40B4-BE49-F238E27FC236}">
                    <a16:creationId xmlns:a16="http://schemas.microsoft.com/office/drawing/2014/main" id="{DF760392-1D4F-4C06-B776-96ED77FD0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84978" y="8217632"/>
                <a:ext cx="135631" cy="147600"/>
              </a:xfrm>
              <a:custGeom>
                <a:avLst/>
                <a:gdLst>
                  <a:gd name="T0" fmla="*/ 87 w 148"/>
                  <a:gd name="T1" fmla="*/ 22 h 163"/>
                  <a:gd name="T2" fmla="*/ 87 w 148"/>
                  <a:gd name="T3" fmla="*/ 22 h 163"/>
                  <a:gd name="T4" fmla="*/ 78 w 148"/>
                  <a:gd name="T5" fmla="*/ 23 h 163"/>
                  <a:gd name="T6" fmla="*/ 78 w 148"/>
                  <a:gd name="T7" fmla="*/ 23 h 163"/>
                  <a:gd name="T8" fmla="*/ 39 w 148"/>
                  <a:gd name="T9" fmla="*/ 59 h 163"/>
                  <a:gd name="T10" fmla="*/ 39 w 148"/>
                  <a:gd name="T11" fmla="*/ 59 h 163"/>
                  <a:gd name="T12" fmla="*/ 22 w 148"/>
                  <a:gd name="T13" fmla="*/ 111 h 163"/>
                  <a:gd name="T14" fmla="*/ 22 w 148"/>
                  <a:gd name="T15" fmla="*/ 111 h 163"/>
                  <a:gd name="T16" fmla="*/ 39 w 148"/>
                  <a:gd name="T17" fmla="*/ 135 h 163"/>
                  <a:gd name="T18" fmla="*/ 39 w 148"/>
                  <a:gd name="T19" fmla="*/ 135 h 163"/>
                  <a:gd name="T20" fmla="*/ 68 w 148"/>
                  <a:gd name="T21" fmla="*/ 141 h 163"/>
                  <a:gd name="T22" fmla="*/ 68 w 148"/>
                  <a:gd name="T23" fmla="*/ 141 h 163"/>
                  <a:gd name="T24" fmla="*/ 108 w 148"/>
                  <a:gd name="T25" fmla="*/ 105 h 163"/>
                  <a:gd name="T26" fmla="*/ 108 w 148"/>
                  <a:gd name="T27" fmla="*/ 105 h 163"/>
                  <a:gd name="T28" fmla="*/ 126 w 148"/>
                  <a:gd name="T29" fmla="*/ 53 h 163"/>
                  <a:gd name="T30" fmla="*/ 126 w 148"/>
                  <a:gd name="T31" fmla="*/ 53 h 163"/>
                  <a:gd name="T32" fmla="*/ 108 w 148"/>
                  <a:gd name="T33" fmla="*/ 29 h 163"/>
                  <a:gd name="T34" fmla="*/ 108 w 148"/>
                  <a:gd name="T35" fmla="*/ 29 h 163"/>
                  <a:gd name="T36" fmla="*/ 87 w 148"/>
                  <a:gd name="T37" fmla="*/ 22 h 163"/>
                  <a:gd name="T38" fmla="*/ 60 w 148"/>
                  <a:gd name="T39" fmla="*/ 162 h 163"/>
                  <a:gd name="T40" fmla="*/ 60 w 148"/>
                  <a:gd name="T41" fmla="*/ 162 h 163"/>
                  <a:gd name="T42" fmla="*/ 28 w 148"/>
                  <a:gd name="T43" fmla="*/ 151 h 163"/>
                  <a:gd name="T44" fmla="*/ 28 w 148"/>
                  <a:gd name="T45" fmla="*/ 151 h 163"/>
                  <a:gd name="T46" fmla="*/ 3 w 148"/>
                  <a:gd name="T47" fmla="*/ 113 h 163"/>
                  <a:gd name="T48" fmla="*/ 3 w 148"/>
                  <a:gd name="T49" fmla="*/ 113 h 163"/>
                  <a:gd name="T50" fmla="*/ 23 w 148"/>
                  <a:gd name="T51" fmla="*/ 49 h 163"/>
                  <a:gd name="T52" fmla="*/ 23 w 148"/>
                  <a:gd name="T53" fmla="*/ 49 h 163"/>
                  <a:gd name="T54" fmla="*/ 73 w 148"/>
                  <a:gd name="T55" fmla="*/ 4 h 163"/>
                  <a:gd name="T56" fmla="*/ 73 w 148"/>
                  <a:gd name="T57" fmla="*/ 4 h 163"/>
                  <a:gd name="T58" fmla="*/ 119 w 148"/>
                  <a:gd name="T59" fmla="*/ 12 h 163"/>
                  <a:gd name="T60" fmla="*/ 119 w 148"/>
                  <a:gd name="T61" fmla="*/ 12 h 163"/>
                  <a:gd name="T62" fmla="*/ 144 w 148"/>
                  <a:gd name="T63" fmla="*/ 51 h 163"/>
                  <a:gd name="T64" fmla="*/ 144 w 148"/>
                  <a:gd name="T65" fmla="*/ 51 h 163"/>
                  <a:gd name="T66" fmla="*/ 125 w 148"/>
                  <a:gd name="T67" fmla="*/ 115 h 163"/>
                  <a:gd name="T68" fmla="*/ 125 w 148"/>
                  <a:gd name="T69" fmla="*/ 115 h 163"/>
                  <a:gd name="T70" fmla="*/ 73 w 148"/>
                  <a:gd name="T71" fmla="*/ 160 h 163"/>
                  <a:gd name="T72" fmla="*/ 73 w 148"/>
                  <a:gd name="T73" fmla="*/ 160 h 163"/>
                  <a:gd name="T74" fmla="*/ 60 w 148"/>
                  <a:gd name="T75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8" h="163">
                    <a:moveTo>
                      <a:pt x="87" y="22"/>
                    </a:moveTo>
                    <a:lnTo>
                      <a:pt x="87" y="22"/>
                    </a:lnTo>
                    <a:cubicBezTo>
                      <a:pt x="84" y="22"/>
                      <a:pt x="82" y="22"/>
                      <a:pt x="78" y="23"/>
                    </a:cubicBezTo>
                    <a:lnTo>
                      <a:pt x="78" y="23"/>
                    </a:lnTo>
                    <a:cubicBezTo>
                      <a:pt x="66" y="27"/>
                      <a:pt x="52" y="39"/>
                      <a:pt x="39" y="59"/>
                    </a:cubicBezTo>
                    <a:lnTo>
                      <a:pt x="39" y="59"/>
                    </a:lnTo>
                    <a:cubicBezTo>
                      <a:pt x="25" y="80"/>
                      <a:pt x="19" y="97"/>
                      <a:pt x="22" y="111"/>
                    </a:cubicBezTo>
                    <a:lnTo>
                      <a:pt x="22" y="111"/>
                    </a:lnTo>
                    <a:cubicBezTo>
                      <a:pt x="23" y="121"/>
                      <a:pt x="29" y="128"/>
                      <a:pt x="39" y="135"/>
                    </a:cubicBezTo>
                    <a:lnTo>
                      <a:pt x="39" y="135"/>
                    </a:lnTo>
                    <a:cubicBezTo>
                      <a:pt x="49" y="142"/>
                      <a:pt x="58" y="143"/>
                      <a:pt x="68" y="141"/>
                    </a:cubicBezTo>
                    <a:lnTo>
                      <a:pt x="68" y="141"/>
                    </a:lnTo>
                    <a:cubicBezTo>
                      <a:pt x="82" y="137"/>
                      <a:pt x="94" y="125"/>
                      <a:pt x="108" y="105"/>
                    </a:cubicBezTo>
                    <a:lnTo>
                      <a:pt x="108" y="105"/>
                    </a:lnTo>
                    <a:cubicBezTo>
                      <a:pt x="121" y="84"/>
                      <a:pt x="127" y="67"/>
                      <a:pt x="126" y="53"/>
                    </a:cubicBezTo>
                    <a:lnTo>
                      <a:pt x="126" y="53"/>
                    </a:lnTo>
                    <a:cubicBezTo>
                      <a:pt x="124" y="43"/>
                      <a:pt x="118" y="36"/>
                      <a:pt x="108" y="29"/>
                    </a:cubicBezTo>
                    <a:lnTo>
                      <a:pt x="108" y="29"/>
                    </a:lnTo>
                    <a:cubicBezTo>
                      <a:pt x="101" y="24"/>
                      <a:pt x="94" y="22"/>
                      <a:pt x="87" y="22"/>
                    </a:cubicBezTo>
                    <a:close/>
                    <a:moveTo>
                      <a:pt x="60" y="162"/>
                    </a:moveTo>
                    <a:lnTo>
                      <a:pt x="60" y="162"/>
                    </a:lnTo>
                    <a:cubicBezTo>
                      <a:pt x="49" y="162"/>
                      <a:pt x="39" y="159"/>
                      <a:pt x="28" y="151"/>
                    </a:cubicBezTo>
                    <a:lnTo>
                      <a:pt x="28" y="151"/>
                    </a:lnTo>
                    <a:cubicBezTo>
                      <a:pt x="13" y="142"/>
                      <a:pt x="4" y="129"/>
                      <a:pt x="3" y="113"/>
                    </a:cubicBezTo>
                    <a:lnTo>
                      <a:pt x="3" y="113"/>
                    </a:lnTo>
                    <a:cubicBezTo>
                      <a:pt x="0" y="95"/>
                      <a:pt x="7" y="74"/>
                      <a:pt x="23" y="49"/>
                    </a:cubicBezTo>
                    <a:lnTo>
                      <a:pt x="23" y="49"/>
                    </a:lnTo>
                    <a:cubicBezTo>
                      <a:pt x="38" y="25"/>
                      <a:pt x="56" y="10"/>
                      <a:pt x="73" y="4"/>
                    </a:cubicBezTo>
                    <a:lnTo>
                      <a:pt x="73" y="4"/>
                    </a:lnTo>
                    <a:cubicBezTo>
                      <a:pt x="89" y="0"/>
                      <a:pt x="104" y="3"/>
                      <a:pt x="119" y="12"/>
                    </a:cubicBezTo>
                    <a:lnTo>
                      <a:pt x="119" y="12"/>
                    </a:lnTo>
                    <a:cubicBezTo>
                      <a:pt x="134" y="22"/>
                      <a:pt x="142" y="35"/>
                      <a:pt x="144" y="51"/>
                    </a:cubicBezTo>
                    <a:lnTo>
                      <a:pt x="144" y="51"/>
                    </a:lnTo>
                    <a:cubicBezTo>
                      <a:pt x="147" y="69"/>
                      <a:pt x="140" y="90"/>
                      <a:pt x="125" y="115"/>
                    </a:cubicBezTo>
                    <a:lnTo>
                      <a:pt x="125" y="115"/>
                    </a:lnTo>
                    <a:cubicBezTo>
                      <a:pt x="108" y="139"/>
                      <a:pt x="91" y="154"/>
                      <a:pt x="73" y="160"/>
                    </a:cubicBezTo>
                    <a:lnTo>
                      <a:pt x="73" y="160"/>
                    </a:lnTo>
                    <a:cubicBezTo>
                      <a:pt x="69" y="161"/>
                      <a:pt x="64" y="162"/>
                      <a:pt x="60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17">
                <a:extLst>
                  <a:ext uri="{FF2B5EF4-FFF2-40B4-BE49-F238E27FC236}">
                    <a16:creationId xmlns:a16="http://schemas.microsoft.com/office/drawing/2014/main" id="{A1E1E311-5E0B-4BBB-80AE-78C97E6A0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32577" y="8405123"/>
                <a:ext cx="139619" cy="127653"/>
              </a:xfrm>
              <a:custGeom>
                <a:avLst/>
                <a:gdLst>
                  <a:gd name="T0" fmla="*/ 98 w 155"/>
                  <a:gd name="T1" fmla="*/ 118 h 142"/>
                  <a:gd name="T2" fmla="*/ 98 w 155"/>
                  <a:gd name="T3" fmla="*/ 118 h 142"/>
                  <a:gd name="T4" fmla="*/ 10 w 155"/>
                  <a:gd name="T5" fmla="*/ 100 h 142"/>
                  <a:gd name="T6" fmla="*/ 10 w 155"/>
                  <a:gd name="T7" fmla="*/ 100 h 142"/>
                  <a:gd name="T8" fmla="*/ 57 w 155"/>
                  <a:gd name="T9" fmla="*/ 24 h 142"/>
                  <a:gd name="T10" fmla="*/ 57 w 155"/>
                  <a:gd name="T11" fmla="*/ 24 h 142"/>
                  <a:gd name="T12" fmla="*/ 144 w 155"/>
                  <a:gd name="T13" fmla="*/ 41 h 142"/>
                  <a:gd name="T14" fmla="*/ 144 w 155"/>
                  <a:gd name="T15" fmla="*/ 41 h 142"/>
                  <a:gd name="T16" fmla="*/ 98 w 155"/>
                  <a:gd name="T17" fmla="*/ 11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42">
                    <a:moveTo>
                      <a:pt x="98" y="118"/>
                    </a:moveTo>
                    <a:lnTo>
                      <a:pt x="98" y="118"/>
                    </a:lnTo>
                    <a:cubicBezTo>
                      <a:pt x="44" y="141"/>
                      <a:pt x="21" y="123"/>
                      <a:pt x="10" y="100"/>
                    </a:cubicBezTo>
                    <a:lnTo>
                      <a:pt x="10" y="100"/>
                    </a:lnTo>
                    <a:cubicBezTo>
                      <a:pt x="0" y="76"/>
                      <a:pt x="3" y="48"/>
                      <a:pt x="57" y="24"/>
                    </a:cubicBezTo>
                    <a:lnTo>
                      <a:pt x="57" y="24"/>
                    </a:lnTo>
                    <a:cubicBezTo>
                      <a:pt x="110" y="0"/>
                      <a:pt x="133" y="17"/>
                      <a:pt x="144" y="41"/>
                    </a:cubicBezTo>
                    <a:lnTo>
                      <a:pt x="144" y="41"/>
                    </a:lnTo>
                    <a:cubicBezTo>
                      <a:pt x="154" y="64"/>
                      <a:pt x="151" y="94"/>
                      <a:pt x="98" y="1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18">
                <a:extLst>
                  <a:ext uri="{FF2B5EF4-FFF2-40B4-BE49-F238E27FC236}">
                    <a16:creationId xmlns:a16="http://schemas.microsoft.com/office/drawing/2014/main" id="{A11C2EEE-71FC-43C7-99EC-5823D55FA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0609" y="8393154"/>
                <a:ext cx="155578" cy="139621"/>
              </a:xfrm>
              <a:custGeom>
                <a:avLst/>
                <a:gdLst>
                  <a:gd name="T0" fmla="*/ 111 w 174"/>
                  <a:gd name="T1" fmla="*/ 132 h 154"/>
                  <a:gd name="T2" fmla="*/ 111 w 174"/>
                  <a:gd name="T3" fmla="*/ 132 h 154"/>
                  <a:gd name="T4" fmla="*/ 114 w 174"/>
                  <a:gd name="T5" fmla="*/ 36 h 154"/>
                  <a:gd name="T6" fmla="*/ 114 w 174"/>
                  <a:gd name="T7" fmla="*/ 36 h 154"/>
                  <a:gd name="T8" fmla="*/ 73 w 174"/>
                  <a:gd name="T9" fmla="*/ 47 h 154"/>
                  <a:gd name="T10" fmla="*/ 73 w 174"/>
                  <a:gd name="T11" fmla="*/ 47 h 154"/>
                  <a:gd name="T12" fmla="*/ 32 w 174"/>
                  <a:gd name="T13" fmla="*/ 111 h 154"/>
                  <a:gd name="T14" fmla="*/ 32 w 174"/>
                  <a:gd name="T15" fmla="*/ 111 h 154"/>
                  <a:gd name="T16" fmla="*/ 107 w 174"/>
                  <a:gd name="T17" fmla="*/ 122 h 154"/>
                  <a:gd name="T18" fmla="*/ 107 w 174"/>
                  <a:gd name="T19" fmla="*/ 122 h 154"/>
                  <a:gd name="T20" fmla="*/ 149 w 174"/>
                  <a:gd name="T21" fmla="*/ 90 h 154"/>
                  <a:gd name="T22" fmla="*/ 149 w 174"/>
                  <a:gd name="T23" fmla="*/ 90 h 154"/>
                  <a:gd name="T24" fmla="*/ 148 w 174"/>
                  <a:gd name="T25" fmla="*/ 59 h 154"/>
                  <a:gd name="T26" fmla="*/ 148 w 174"/>
                  <a:gd name="T27" fmla="*/ 59 h 154"/>
                  <a:gd name="T28" fmla="*/ 114 w 174"/>
                  <a:gd name="T29" fmla="*/ 36 h 154"/>
                  <a:gd name="T30" fmla="*/ 66 w 174"/>
                  <a:gd name="T31" fmla="*/ 153 h 154"/>
                  <a:gd name="T32" fmla="*/ 66 w 174"/>
                  <a:gd name="T33" fmla="*/ 153 h 154"/>
                  <a:gd name="T34" fmla="*/ 14 w 174"/>
                  <a:gd name="T35" fmla="*/ 118 h 154"/>
                  <a:gd name="T36" fmla="*/ 14 w 174"/>
                  <a:gd name="T37" fmla="*/ 118 h 154"/>
                  <a:gd name="T38" fmla="*/ 65 w 174"/>
                  <a:gd name="T39" fmla="*/ 29 h 154"/>
                  <a:gd name="T40" fmla="*/ 65 w 174"/>
                  <a:gd name="T41" fmla="*/ 29 h 154"/>
                  <a:gd name="T42" fmla="*/ 166 w 174"/>
                  <a:gd name="T43" fmla="*/ 51 h 154"/>
                  <a:gd name="T44" fmla="*/ 166 w 174"/>
                  <a:gd name="T45" fmla="*/ 51 h 154"/>
                  <a:gd name="T46" fmla="*/ 167 w 174"/>
                  <a:gd name="T47" fmla="*/ 97 h 154"/>
                  <a:gd name="T48" fmla="*/ 167 w 174"/>
                  <a:gd name="T49" fmla="*/ 97 h 154"/>
                  <a:gd name="T50" fmla="*/ 114 w 174"/>
                  <a:gd name="T51" fmla="*/ 140 h 154"/>
                  <a:gd name="T52" fmla="*/ 114 w 174"/>
                  <a:gd name="T53" fmla="*/ 140 h 154"/>
                  <a:gd name="T54" fmla="*/ 66 w 174"/>
                  <a:gd name="T5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4" h="154">
                    <a:moveTo>
                      <a:pt x="111" y="132"/>
                    </a:moveTo>
                    <a:lnTo>
                      <a:pt x="111" y="132"/>
                    </a:lnTo>
                    <a:close/>
                    <a:moveTo>
                      <a:pt x="114" y="36"/>
                    </a:moveTo>
                    <a:lnTo>
                      <a:pt x="114" y="36"/>
                    </a:lnTo>
                    <a:cubicBezTo>
                      <a:pt x="103" y="36"/>
                      <a:pt x="91" y="39"/>
                      <a:pt x="73" y="47"/>
                    </a:cubicBezTo>
                    <a:lnTo>
                      <a:pt x="73" y="47"/>
                    </a:lnTo>
                    <a:cubicBezTo>
                      <a:pt x="15" y="72"/>
                      <a:pt x="28" y="101"/>
                      <a:pt x="32" y="111"/>
                    </a:cubicBezTo>
                    <a:lnTo>
                      <a:pt x="32" y="111"/>
                    </a:lnTo>
                    <a:cubicBezTo>
                      <a:pt x="36" y="120"/>
                      <a:pt x="49" y="148"/>
                      <a:pt x="107" y="122"/>
                    </a:cubicBezTo>
                    <a:lnTo>
                      <a:pt x="107" y="122"/>
                    </a:lnTo>
                    <a:cubicBezTo>
                      <a:pt x="129" y="113"/>
                      <a:pt x="143" y="101"/>
                      <a:pt x="149" y="90"/>
                    </a:cubicBezTo>
                    <a:lnTo>
                      <a:pt x="149" y="90"/>
                    </a:lnTo>
                    <a:cubicBezTo>
                      <a:pt x="153" y="80"/>
                      <a:pt x="153" y="70"/>
                      <a:pt x="148" y="59"/>
                    </a:cubicBezTo>
                    <a:lnTo>
                      <a:pt x="148" y="59"/>
                    </a:lnTo>
                    <a:cubicBezTo>
                      <a:pt x="145" y="53"/>
                      <a:pt x="138" y="36"/>
                      <a:pt x="114" y="36"/>
                    </a:cubicBezTo>
                    <a:close/>
                    <a:moveTo>
                      <a:pt x="66" y="153"/>
                    </a:moveTo>
                    <a:lnTo>
                      <a:pt x="66" y="153"/>
                    </a:lnTo>
                    <a:cubicBezTo>
                      <a:pt x="35" y="153"/>
                      <a:pt x="21" y="133"/>
                      <a:pt x="14" y="118"/>
                    </a:cubicBezTo>
                    <a:lnTo>
                      <a:pt x="14" y="118"/>
                    </a:lnTo>
                    <a:cubicBezTo>
                      <a:pt x="5" y="97"/>
                      <a:pt x="0" y="58"/>
                      <a:pt x="65" y="29"/>
                    </a:cubicBezTo>
                    <a:lnTo>
                      <a:pt x="65" y="29"/>
                    </a:lnTo>
                    <a:cubicBezTo>
                      <a:pt x="131" y="0"/>
                      <a:pt x="157" y="31"/>
                      <a:pt x="166" y="51"/>
                    </a:cubicBezTo>
                    <a:lnTo>
                      <a:pt x="166" y="51"/>
                    </a:lnTo>
                    <a:cubicBezTo>
                      <a:pt x="173" y="68"/>
                      <a:pt x="173" y="83"/>
                      <a:pt x="167" y="97"/>
                    </a:cubicBezTo>
                    <a:lnTo>
                      <a:pt x="167" y="97"/>
                    </a:lnTo>
                    <a:cubicBezTo>
                      <a:pt x="159" y="114"/>
                      <a:pt x="141" y="128"/>
                      <a:pt x="114" y="140"/>
                    </a:cubicBezTo>
                    <a:lnTo>
                      <a:pt x="114" y="140"/>
                    </a:lnTo>
                    <a:cubicBezTo>
                      <a:pt x="95" y="149"/>
                      <a:pt x="79" y="153"/>
                      <a:pt x="66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19">
                <a:extLst>
                  <a:ext uri="{FF2B5EF4-FFF2-40B4-BE49-F238E27FC236}">
                    <a16:creationId xmlns:a16="http://schemas.microsoft.com/office/drawing/2014/main" id="{C30BB0C8-FF9C-4597-AC83-58C4C1A2B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4490" y="8644471"/>
                <a:ext cx="139619" cy="107706"/>
              </a:xfrm>
              <a:custGeom>
                <a:avLst/>
                <a:gdLst>
                  <a:gd name="T0" fmla="*/ 68 w 154"/>
                  <a:gd name="T1" fmla="*/ 110 h 120"/>
                  <a:gd name="T2" fmla="*/ 68 w 154"/>
                  <a:gd name="T3" fmla="*/ 110 h 120"/>
                  <a:gd name="T4" fmla="*/ 4 w 154"/>
                  <a:gd name="T5" fmla="*/ 48 h 120"/>
                  <a:gd name="T6" fmla="*/ 4 w 154"/>
                  <a:gd name="T7" fmla="*/ 48 h 120"/>
                  <a:gd name="T8" fmla="*/ 84 w 154"/>
                  <a:gd name="T9" fmla="*/ 9 h 120"/>
                  <a:gd name="T10" fmla="*/ 84 w 154"/>
                  <a:gd name="T11" fmla="*/ 9 h 120"/>
                  <a:gd name="T12" fmla="*/ 148 w 154"/>
                  <a:gd name="T13" fmla="*/ 71 h 120"/>
                  <a:gd name="T14" fmla="*/ 148 w 154"/>
                  <a:gd name="T15" fmla="*/ 71 h 120"/>
                  <a:gd name="T16" fmla="*/ 68 w 154"/>
                  <a:gd name="T17" fmla="*/ 1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20">
                    <a:moveTo>
                      <a:pt x="68" y="110"/>
                    </a:moveTo>
                    <a:lnTo>
                      <a:pt x="68" y="110"/>
                    </a:lnTo>
                    <a:cubicBezTo>
                      <a:pt x="10" y="101"/>
                      <a:pt x="0" y="73"/>
                      <a:pt x="4" y="48"/>
                    </a:cubicBezTo>
                    <a:lnTo>
                      <a:pt x="4" y="48"/>
                    </a:lnTo>
                    <a:cubicBezTo>
                      <a:pt x="8" y="22"/>
                      <a:pt x="27" y="0"/>
                      <a:pt x="84" y="9"/>
                    </a:cubicBezTo>
                    <a:lnTo>
                      <a:pt x="84" y="9"/>
                    </a:lnTo>
                    <a:cubicBezTo>
                      <a:pt x="142" y="19"/>
                      <a:pt x="153" y="46"/>
                      <a:pt x="148" y="71"/>
                    </a:cubicBezTo>
                    <a:lnTo>
                      <a:pt x="148" y="71"/>
                    </a:lnTo>
                    <a:cubicBezTo>
                      <a:pt x="144" y="97"/>
                      <a:pt x="126" y="119"/>
                      <a:pt x="68" y="1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20">
                <a:extLst>
                  <a:ext uri="{FF2B5EF4-FFF2-40B4-BE49-F238E27FC236}">
                    <a16:creationId xmlns:a16="http://schemas.microsoft.com/office/drawing/2014/main" id="{5CC53F5E-179F-4A02-A750-EE66B671B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6512" y="8640481"/>
                <a:ext cx="155575" cy="115686"/>
              </a:xfrm>
              <a:custGeom>
                <a:avLst/>
                <a:gdLst>
                  <a:gd name="T0" fmla="*/ 78 w 172"/>
                  <a:gd name="T1" fmla="*/ 106 h 128"/>
                  <a:gd name="T2" fmla="*/ 78 w 172"/>
                  <a:gd name="T3" fmla="*/ 106 h 128"/>
                  <a:gd name="T4" fmla="*/ 148 w 172"/>
                  <a:gd name="T5" fmla="*/ 75 h 128"/>
                  <a:gd name="T6" fmla="*/ 148 w 172"/>
                  <a:gd name="T7" fmla="*/ 75 h 128"/>
                  <a:gd name="T8" fmla="*/ 92 w 172"/>
                  <a:gd name="T9" fmla="*/ 24 h 128"/>
                  <a:gd name="T10" fmla="*/ 92 w 172"/>
                  <a:gd name="T11" fmla="*/ 24 h 128"/>
                  <a:gd name="T12" fmla="*/ 39 w 172"/>
                  <a:gd name="T13" fmla="*/ 29 h 128"/>
                  <a:gd name="T14" fmla="*/ 39 w 172"/>
                  <a:gd name="T15" fmla="*/ 29 h 128"/>
                  <a:gd name="T16" fmla="*/ 22 w 172"/>
                  <a:gd name="T17" fmla="*/ 54 h 128"/>
                  <a:gd name="T18" fmla="*/ 22 w 172"/>
                  <a:gd name="T19" fmla="*/ 54 h 128"/>
                  <a:gd name="T20" fmla="*/ 78 w 172"/>
                  <a:gd name="T21" fmla="*/ 106 h 128"/>
                  <a:gd name="T22" fmla="*/ 101 w 172"/>
                  <a:gd name="T23" fmla="*/ 127 h 128"/>
                  <a:gd name="T24" fmla="*/ 101 w 172"/>
                  <a:gd name="T25" fmla="*/ 127 h 128"/>
                  <a:gd name="T26" fmla="*/ 76 w 172"/>
                  <a:gd name="T27" fmla="*/ 125 h 128"/>
                  <a:gd name="T28" fmla="*/ 76 w 172"/>
                  <a:gd name="T29" fmla="*/ 125 h 128"/>
                  <a:gd name="T30" fmla="*/ 3 w 172"/>
                  <a:gd name="T31" fmla="*/ 51 h 128"/>
                  <a:gd name="T32" fmla="*/ 3 w 172"/>
                  <a:gd name="T33" fmla="*/ 51 h 128"/>
                  <a:gd name="T34" fmla="*/ 27 w 172"/>
                  <a:gd name="T35" fmla="*/ 12 h 128"/>
                  <a:gd name="T36" fmla="*/ 27 w 172"/>
                  <a:gd name="T37" fmla="*/ 12 h 128"/>
                  <a:gd name="T38" fmla="*/ 95 w 172"/>
                  <a:gd name="T39" fmla="*/ 5 h 128"/>
                  <a:gd name="T40" fmla="*/ 95 w 172"/>
                  <a:gd name="T41" fmla="*/ 5 h 128"/>
                  <a:gd name="T42" fmla="*/ 166 w 172"/>
                  <a:gd name="T43" fmla="*/ 78 h 128"/>
                  <a:gd name="T44" fmla="*/ 166 w 172"/>
                  <a:gd name="T45" fmla="*/ 78 h 128"/>
                  <a:gd name="T46" fmla="*/ 101 w 172"/>
                  <a:gd name="T47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2" h="128">
                    <a:moveTo>
                      <a:pt x="78" y="106"/>
                    </a:moveTo>
                    <a:lnTo>
                      <a:pt x="78" y="106"/>
                    </a:lnTo>
                    <a:cubicBezTo>
                      <a:pt x="141" y="116"/>
                      <a:pt x="146" y="85"/>
                      <a:pt x="148" y="75"/>
                    </a:cubicBezTo>
                    <a:lnTo>
                      <a:pt x="148" y="75"/>
                    </a:lnTo>
                    <a:cubicBezTo>
                      <a:pt x="150" y="64"/>
                      <a:pt x="155" y="34"/>
                      <a:pt x="92" y="24"/>
                    </a:cubicBezTo>
                    <a:lnTo>
                      <a:pt x="92" y="24"/>
                    </a:lnTo>
                    <a:cubicBezTo>
                      <a:pt x="68" y="20"/>
                      <a:pt x="49" y="21"/>
                      <a:pt x="39" y="29"/>
                    </a:cubicBezTo>
                    <a:lnTo>
                      <a:pt x="39" y="29"/>
                    </a:lnTo>
                    <a:cubicBezTo>
                      <a:pt x="29" y="34"/>
                      <a:pt x="24" y="42"/>
                      <a:pt x="22" y="54"/>
                    </a:cubicBezTo>
                    <a:lnTo>
                      <a:pt x="22" y="54"/>
                    </a:lnTo>
                    <a:cubicBezTo>
                      <a:pt x="21" y="64"/>
                      <a:pt x="16" y="96"/>
                      <a:pt x="78" y="106"/>
                    </a:cubicBezTo>
                    <a:close/>
                    <a:moveTo>
                      <a:pt x="101" y="127"/>
                    </a:moveTo>
                    <a:lnTo>
                      <a:pt x="101" y="127"/>
                    </a:lnTo>
                    <a:cubicBezTo>
                      <a:pt x="93" y="127"/>
                      <a:pt x="85" y="126"/>
                      <a:pt x="76" y="125"/>
                    </a:cubicBezTo>
                    <a:lnTo>
                      <a:pt x="76" y="125"/>
                    </a:lnTo>
                    <a:cubicBezTo>
                      <a:pt x="4" y="113"/>
                      <a:pt x="0" y="74"/>
                      <a:pt x="3" y="51"/>
                    </a:cubicBezTo>
                    <a:lnTo>
                      <a:pt x="3" y="51"/>
                    </a:lnTo>
                    <a:cubicBezTo>
                      <a:pt x="6" y="33"/>
                      <a:pt x="14" y="21"/>
                      <a:pt x="27" y="12"/>
                    </a:cubicBezTo>
                    <a:lnTo>
                      <a:pt x="27" y="12"/>
                    </a:lnTo>
                    <a:cubicBezTo>
                      <a:pt x="43" y="2"/>
                      <a:pt x="66" y="0"/>
                      <a:pt x="95" y="5"/>
                    </a:cubicBezTo>
                    <a:lnTo>
                      <a:pt x="95" y="5"/>
                    </a:lnTo>
                    <a:cubicBezTo>
                      <a:pt x="166" y="17"/>
                      <a:pt x="171" y="55"/>
                      <a:pt x="166" y="78"/>
                    </a:cubicBezTo>
                    <a:lnTo>
                      <a:pt x="166" y="78"/>
                    </a:lnTo>
                    <a:cubicBezTo>
                      <a:pt x="164" y="97"/>
                      <a:pt x="150" y="127"/>
                      <a:pt x="101" y="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21">
                <a:extLst>
                  <a:ext uri="{FF2B5EF4-FFF2-40B4-BE49-F238E27FC236}">
                    <a16:creationId xmlns:a16="http://schemas.microsoft.com/office/drawing/2014/main" id="{3394C6DF-BBBF-4E0B-BC7F-89B4CC297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0773" y="8839938"/>
                <a:ext cx="139619" cy="139621"/>
              </a:xfrm>
              <a:custGeom>
                <a:avLst/>
                <a:gdLst>
                  <a:gd name="T0" fmla="*/ 43 w 156"/>
                  <a:gd name="T1" fmla="*/ 115 h 155"/>
                  <a:gd name="T2" fmla="*/ 43 w 156"/>
                  <a:gd name="T3" fmla="*/ 115 h 155"/>
                  <a:gd name="T4" fmla="*/ 24 w 156"/>
                  <a:gd name="T5" fmla="*/ 28 h 155"/>
                  <a:gd name="T6" fmla="*/ 24 w 156"/>
                  <a:gd name="T7" fmla="*/ 28 h 155"/>
                  <a:gd name="T8" fmla="*/ 112 w 156"/>
                  <a:gd name="T9" fmla="*/ 39 h 155"/>
                  <a:gd name="T10" fmla="*/ 112 w 156"/>
                  <a:gd name="T11" fmla="*/ 39 h 155"/>
                  <a:gd name="T12" fmla="*/ 131 w 156"/>
                  <a:gd name="T13" fmla="*/ 127 h 155"/>
                  <a:gd name="T14" fmla="*/ 131 w 156"/>
                  <a:gd name="T15" fmla="*/ 127 h 155"/>
                  <a:gd name="T16" fmla="*/ 43 w 156"/>
                  <a:gd name="T17" fmla="*/ 11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155">
                    <a:moveTo>
                      <a:pt x="43" y="115"/>
                    </a:moveTo>
                    <a:lnTo>
                      <a:pt x="43" y="115"/>
                    </a:lnTo>
                    <a:cubicBezTo>
                      <a:pt x="0" y="75"/>
                      <a:pt x="6" y="47"/>
                      <a:pt x="24" y="28"/>
                    </a:cubicBezTo>
                    <a:lnTo>
                      <a:pt x="24" y="28"/>
                    </a:lnTo>
                    <a:cubicBezTo>
                      <a:pt x="41" y="9"/>
                      <a:pt x="68" y="0"/>
                      <a:pt x="112" y="39"/>
                    </a:cubicBezTo>
                    <a:lnTo>
                      <a:pt x="112" y="39"/>
                    </a:lnTo>
                    <a:cubicBezTo>
                      <a:pt x="155" y="79"/>
                      <a:pt x="148" y="108"/>
                      <a:pt x="131" y="127"/>
                    </a:cubicBezTo>
                    <a:lnTo>
                      <a:pt x="131" y="127"/>
                    </a:lnTo>
                    <a:cubicBezTo>
                      <a:pt x="114" y="145"/>
                      <a:pt x="86" y="154"/>
                      <a:pt x="43" y="1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22">
                <a:extLst>
                  <a:ext uri="{FF2B5EF4-FFF2-40B4-BE49-F238E27FC236}">
                    <a16:creationId xmlns:a16="http://schemas.microsoft.com/office/drawing/2014/main" id="{DD862023-47F2-43CC-99D2-17E2E9C82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4816" y="8823982"/>
                <a:ext cx="155575" cy="155578"/>
              </a:xfrm>
              <a:custGeom>
                <a:avLst/>
                <a:gdLst>
                  <a:gd name="T0" fmla="*/ 67 w 174"/>
                  <a:gd name="T1" fmla="*/ 124 h 170"/>
                  <a:gd name="T2" fmla="*/ 67 w 174"/>
                  <a:gd name="T3" fmla="*/ 124 h 170"/>
                  <a:gd name="T4" fmla="*/ 114 w 174"/>
                  <a:gd name="T5" fmla="*/ 149 h 170"/>
                  <a:gd name="T6" fmla="*/ 114 w 174"/>
                  <a:gd name="T7" fmla="*/ 149 h 170"/>
                  <a:gd name="T8" fmla="*/ 141 w 174"/>
                  <a:gd name="T9" fmla="*/ 136 h 170"/>
                  <a:gd name="T10" fmla="*/ 141 w 174"/>
                  <a:gd name="T11" fmla="*/ 136 h 170"/>
                  <a:gd name="T12" fmla="*/ 152 w 174"/>
                  <a:gd name="T13" fmla="*/ 108 h 170"/>
                  <a:gd name="T14" fmla="*/ 152 w 174"/>
                  <a:gd name="T15" fmla="*/ 108 h 170"/>
                  <a:gd name="T16" fmla="*/ 123 w 174"/>
                  <a:gd name="T17" fmla="*/ 63 h 170"/>
                  <a:gd name="T18" fmla="*/ 123 w 174"/>
                  <a:gd name="T19" fmla="*/ 63 h 170"/>
                  <a:gd name="T20" fmla="*/ 47 w 174"/>
                  <a:gd name="T21" fmla="*/ 51 h 170"/>
                  <a:gd name="T22" fmla="*/ 47 w 174"/>
                  <a:gd name="T23" fmla="*/ 51 h 170"/>
                  <a:gd name="T24" fmla="*/ 67 w 174"/>
                  <a:gd name="T25" fmla="*/ 124 h 170"/>
                  <a:gd name="T26" fmla="*/ 115 w 174"/>
                  <a:gd name="T27" fmla="*/ 169 h 170"/>
                  <a:gd name="T28" fmla="*/ 115 w 174"/>
                  <a:gd name="T29" fmla="*/ 169 h 170"/>
                  <a:gd name="T30" fmla="*/ 114 w 174"/>
                  <a:gd name="T31" fmla="*/ 169 h 170"/>
                  <a:gd name="T32" fmla="*/ 114 w 174"/>
                  <a:gd name="T33" fmla="*/ 169 h 170"/>
                  <a:gd name="T34" fmla="*/ 53 w 174"/>
                  <a:gd name="T35" fmla="*/ 139 h 170"/>
                  <a:gd name="T36" fmla="*/ 53 w 174"/>
                  <a:gd name="T37" fmla="*/ 139 h 170"/>
                  <a:gd name="T38" fmla="*/ 33 w 174"/>
                  <a:gd name="T39" fmla="*/ 38 h 170"/>
                  <a:gd name="T40" fmla="*/ 33 w 174"/>
                  <a:gd name="T41" fmla="*/ 38 h 170"/>
                  <a:gd name="T42" fmla="*/ 135 w 174"/>
                  <a:gd name="T43" fmla="*/ 48 h 170"/>
                  <a:gd name="T44" fmla="*/ 135 w 174"/>
                  <a:gd name="T45" fmla="*/ 48 h 170"/>
                  <a:gd name="T46" fmla="*/ 171 w 174"/>
                  <a:gd name="T47" fmla="*/ 106 h 170"/>
                  <a:gd name="T48" fmla="*/ 171 w 174"/>
                  <a:gd name="T49" fmla="*/ 106 h 170"/>
                  <a:gd name="T50" fmla="*/ 155 w 174"/>
                  <a:gd name="T51" fmla="*/ 149 h 170"/>
                  <a:gd name="T52" fmla="*/ 155 w 174"/>
                  <a:gd name="T53" fmla="*/ 149 h 170"/>
                  <a:gd name="T54" fmla="*/ 115 w 174"/>
                  <a:gd name="T5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4" h="170">
                    <a:moveTo>
                      <a:pt x="67" y="124"/>
                    </a:moveTo>
                    <a:lnTo>
                      <a:pt x="67" y="124"/>
                    </a:lnTo>
                    <a:cubicBezTo>
                      <a:pt x="84" y="140"/>
                      <a:pt x="100" y="149"/>
                      <a:pt x="114" y="149"/>
                    </a:cubicBezTo>
                    <a:lnTo>
                      <a:pt x="114" y="149"/>
                    </a:lnTo>
                    <a:cubicBezTo>
                      <a:pt x="124" y="149"/>
                      <a:pt x="133" y="145"/>
                      <a:pt x="141" y="136"/>
                    </a:cubicBezTo>
                    <a:lnTo>
                      <a:pt x="141" y="136"/>
                    </a:lnTo>
                    <a:cubicBezTo>
                      <a:pt x="149" y="127"/>
                      <a:pt x="153" y="118"/>
                      <a:pt x="152" y="108"/>
                    </a:cubicBezTo>
                    <a:lnTo>
                      <a:pt x="152" y="108"/>
                    </a:lnTo>
                    <a:cubicBezTo>
                      <a:pt x="150" y="94"/>
                      <a:pt x="140" y="79"/>
                      <a:pt x="123" y="63"/>
                    </a:cubicBezTo>
                    <a:lnTo>
                      <a:pt x="123" y="63"/>
                    </a:lnTo>
                    <a:cubicBezTo>
                      <a:pt x="75" y="20"/>
                      <a:pt x="54" y="44"/>
                      <a:pt x="47" y="51"/>
                    </a:cubicBezTo>
                    <a:lnTo>
                      <a:pt x="47" y="51"/>
                    </a:lnTo>
                    <a:cubicBezTo>
                      <a:pt x="41" y="58"/>
                      <a:pt x="20" y="81"/>
                      <a:pt x="67" y="124"/>
                    </a:cubicBezTo>
                    <a:close/>
                    <a:moveTo>
                      <a:pt x="115" y="169"/>
                    </a:moveTo>
                    <a:lnTo>
                      <a:pt x="115" y="169"/>
                    </a:lnTo>
                    <a:lnTo>
                      <a:pt x="114" y="169"/>
                    </a:lnTo>
                    <a:lnTo>
                      <a:pt x="114" y="169"/>
                    </a:lnTo>
                    <a:cubicBezTo>
                      <a:pt x="96" y="168"/>
                      <a:pt x="75" y="158"/>
                      <a:pt x="53" y="139"/>
                    </a:cubicBezTo>
                    <a:lnTo>
                      <a:pt x="53" y="139"/>
                    </a:lnTo>
                    <a:cubicBezTo>
                      <a:pt x="0" y="90"/>
                      <a:pt x="18" y="54"/>
                      <a:pt x="33" y="38"/>
                    </a:cubicBezTo>
                    <a:lnTo>
                      <a:pt x="33" y="38"/>
                    </a:lnTo>
                    <a:cubicBezTo>
                      <a:pt x="48" y="20"/>
                      <a:pt x="82" y="0"/>
                      <a:pt x="135" y="48"/>
                    </a:cubicBezTo>
                    <a:lnTo>
                      <a:pt x="135" y="48"/>
                    </a:lnTo>
                    <a:cubicBezTo>
                      <a:pt x="157" y="68"/>
                      <a:pt x="169" y="87"/>
                      <a:pt x="171" y="106"/>
                    </a:cubicBezTo>
                    <a:lnTo>
                      <a:pt x="171" y="106"/>
                    </a:lnTo>
                    <a:cubicBezTo>
                      <a:pt x="173" y="122"/>
                      <a:pt x="168" y="136"/>
                      <a:pt x="155" y="149"/>
                    </a:cubicBezTo>
                    <a:lnTo>
                      <a:pt x="155" y="149"/>
                    </a:lnTo>
                    <a:cubicBezTo>
                      <a:pt x="145" y="162"/>
                      <a:pt x="130" y="169"/>
                      <a:pt x="115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23">
                <a:extLst>
                  <a:ext uri="{FF2B5EF4-FFF2-40B4-BE49-F238E27FC236}">
                    <a16:creationId xmlns:a16="http://schemas.microsoft.com/office/drawing/2014/main" id="{417FE9F9-E096-4209-95CE-51C65EA60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3282" y="8959612"/>
                <a:ext cx="115686" cy="139621"/>
              </a:xfrm>
              <a:custGeom>
                <a:avLst/>
                <a:gdLst>
                  <a:gd name="T0" fmla="*/ 15 w 130"/>
                  <a:gd name="T1" fmla="*/ 91 h 156"/>
                  <a:gd name="T2" fmla="*/ 15 w 130"/>
                  <a:gd name="T3" fmla="*/ 91 h 156"/>
                  <a:gd name="T4" fmla="*/ 46 w 130"/>
                  <a:gd name="T5" fmla="*/ 6 h 156"/>
                  <a:gd name="T6" fmla="*/ 46 w 130"/>
                  <a:gd name="T7" fmla="*/ 6 h 156"/>
                  <a:gd name="T8" fmla="*/ 114 w 130"/>
                  <a:gd name="T9" fmla="*/ 64 h 156"/>
                  <a:gd name="T10" fmla="*/ 114 w 130"/>
                  <a:gd name="T11" fmla="*/ 64 h 156"/>
                  <a:gd name="T12" fmla="*/ 83 w 130"/>
                  <a:gd name="T13" fmla="*/ 148 h 156"/>
                  <a:gd name="T14" fmla="*/ 83 w 130"/>
                  <a:gd name="T15" fmla="*/ 148 h 156"/>
                  <a:gd name="T16" fmla="*/ 15 w 130"/>
                  <a:gd name="T17" fmla="*/ 9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156">
                    <a:moveTo>
                      <a:pt x="15" y="91"/>
                    </a:moveTo>
                    <a:lnTo>
                      <a:pt x="15" y="91"/>
                    </a:lnTo>
                    <a:cubicBezTo>
                      <a:pt x="0" y="33"/>
                      <a:pt x="21" y="13"/>
                      <a:pt x="46" y="6"/>
                    </a:cubicBezTo>
                    <a:lnTo>
                      <a:pt x="46" y="6"/>
                    </a:lnTo>
                    <a:cubicBezTo>
                      <a:pt x="71" y="0"/>
                      <a:pt x="99" y="8"/>
                      <a:pt x="114" y="64"/>
                    </a:cubicBezTo>
                    <a:lnTo>
                      <a:pt x="114" y="64"/>
                    </a:lnTo>
                    <a:cubicBezTo>
                      <a:pt x="129" y="121"/>
                      <a:pt x="108" y="142"/>
                      <a:pt x="83" y="148"/>
                    </a:cubicBezTo>
                    <a:lnTo>
                      <a:pt x="83" y="148"/>
                    </a:lnTo>
                    <a:cubicBezTo>
                      <a:pt x="58" y="155"/>
                      <a:pt x="29" y="147"/>
                      <a:pt x="15" y="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24">
                <a:extLst>
                  <a:ext uri="{FF2B5EF4-FFF2-40B4-BE49-F238E27FC236}">
                    <a16:creationId xmlns:a16="http://schemas.microsoft.com/office/drawing/2014/main" id="{D2F2F17B-8166-4F6F-8925-9CFA6B2B0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1316" y="8951634"/>
                <a:ext cx="139619" cy="151587"/>
              </a:xfrm>
              <a:custGeom>
                <a:avLst/>
                <a:gdLst>
                  <a:gd name="T0" fmla="*/ 72 w 155"/>
                  <a:gd name="T1" fmla="*/ 23 h 169"/>
                  <a:gd name="T2" fmla="*/ 72 w 155"/>
                  <a:gd name="T3" fmla="*/ 23 h 169"/>
                  <a:gd name="T4" fmla="*/ 61 w 155"/>
                  <a:gd name="T5" fmla="*/ 24 h 169"/>
                  <a:gd name="T6" fmla="*/ 61 w 155"/>
                  <a:gd name="T7" fmla="*/ 24 h 169"/>
                  <a:gd name="T8" fmla="*/ 37 w 155"/>
                  <a:gd name="T9" fmla="*/ 97 h 169"/>
                  <a:gd name="T10" fmla="*/ 37 w 155"/>
                  <a:gd name="T11" fmla="*/ 97 h 169"/>
                  <a:gd name="T12" fmla="*/ 92 w 155"/>
                  <a:gd name="T13" fmla="*/ 147 h 169"/>
                  <a:gd name="T14" fmla="*/ 92 w 155"/>
                  <a:gd name="T15" fmla="*/ 147 h 169"/>
                  <a:gd name="T16" fmla="*/ 117 w 155"/>
                  <a:gd name="T17" fmla="*/ 76 h 169"/>
                  <a:gd name="T18" fmla="*/ 117 w 155"/>
                  <a:gd name="T19" fmla="*/ 76 h 169"/>
                  <a:gd name="T20" fmla="*/ 72 w 155"/>
                  <a:gd name="T21" fmla="*/ 23 h 169"/>
                  <a:gd name="T22" fmla="*/ 81 w 155"/>
                  <a:gd name="T23" fmla="*/ 168 h 169"/>
                  <a:gd name="T24" fmla="*/ 81 w 155"/>
                  <a:gd name="T25" fmla="*/ 168 h 169"/>
                  <a:gd name="T26" fmla="*/ 18 w 155"/>
                  <a:gd name="T27" fmla="*/ 101 h 169"/>
                  <a:gd name="T28" fmla="*/ 18 w 155"/>
                  <a:gd name="T29" fmla="*/ 101 h 169"/>
                  <a:gd name="T30" fmla="*/ 56 w 155"/>
                  <a:gd name="T31" fmla="*/ 6 h 169"/>
                  <a:gd name="T32" fmla="*/ 56 w 155"/>
                  <a:gd name="T33" fmla="*/ 6 h 169"/>
                  <a:gd name="T34" fmla="*/ 135 w 155"/>
                  <a:gd name="T35" fmla="*/ 71 h 169"/>
                  <a:gd name="T36" fmla="*/ 135 w 155"/>
                  <a:gd name="T37" fmla="*/ 71 h 169"/>
                  <a:gd name="T38" fmla="*/ 97 w 155"/>
                  <a:gd name="T39" fmla="*/ 167 h 169"/>
                  <a:gd name="T40" fmla="*/ 97 w 155"/>
                  <a:gd name="T41" fmla="*/ 167 h 169"/>
                  <a:gd name="T42" fmla="*/ 81 w 155"/>
                  <a:gd name="T43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5" h="169">
                    <a:moveTo>
                      <a:pt x="72" y="23"/>
                    </a:moveTo>
                    <a:lnTo>
                      <a:pt x="72" y="23"/>
                    </a:lnTo>
                    <a:cubicBezTo>
                      <a:pt x="68" y="23"/>
                      <a:pt x="63" y="24"/>
                      <a:pt x="61" y="24"/>
                    </a:cubicBezTo>
                    <a:lnTo>
                      <a:pt x="61" y="24"/>
                    </a:lnTo>
                    <a:cubicBezTo>
                      <a:pt x="51" y="27"/>
                      <a:pt x="20" y="36"/>
                      <a:pt x="37" y="97"/>
                    </a:cubicBezTo>
                    <a:lnTo>
                      <a:pt x="37" y="97"/>
                    </a:lnTo>
                    <a:cubicBezTo>
                      <a:pt x="53" y="159"/>
                      <a:pt x="83" y="150"/>
                      <a:pt x="92" y="147"/>
                    </a:cubicBezTo>
                    <a:lnTo>
                      <a:pt x="92" y="147"/>
                    </a:lnTo>
                    <a:cubicBezTo>
                      <a:pt x="102" y="145"/>
                      <a:pt x="132" y="137"/>
                      <a:pt x="117" y="76"/>
                    </a:cubicBezTo>
                    <a:lnTo>
                      <a:pt x="117" y="76"/>
                    </a:lnTo>
                    <a:cubicBezTo>
                      <a:pt x="105" y="31"/>
                      <a:pt x="85" y="23"/>
                      <a:pt x="72" y="23"/>
                    </a:cubicBezTo>
                    <a:close/>
                    <a:moveTo>
                      <a:pt x="81" y="168"/>
                    </a:moveTo>
                    <a:lnTo>
                      <a:pt x="81" y="168"/>
                    </a:lnTo>
                    <a:cubicBezTo>
                      <a:pt x="59" y="168"/>
                      <a:pt x="31" y="157"/>
                      <a:pt x="18" y="101"/>
                    </a:cubicBezTo>
                    <a:lnTo>
                      <a:pt x="18" y="101"/>
                    </a:lnTo>
                    <a:cubicBezTo>
                      <a:pt x="0" y="32"/>
                      <a:pt x="34" y="12"/>
                      <a:pt x="56" y="6"/>
                    </a:cubicBezTo>
                    <a:lnTo>
                      <a:pt x="56" y="6"/>
                    </a:lnTo>
                    <a:cubicBezTo>
                      <a:pt x="78" y="0"/>
                      <a:pt x="117" y="1"/>
                      <a:pt x="135" y="71"/>
                    </a:cubicBezTo>
                    <a:lnTo>
                      <a:pt x="135" y="71"/>
                    </a:lnTo>
                    <a:cubicBezTo>
                      <a:pt x="154" y="141"/>
                      <a:pt x="119" y="161"/>
                      <a:pt x="97" y="167"/>
                    </a:cubicBezTo>
                    <a:lnTo>
                      <a:pt x="97" y="167"/>
                    </a:lnTo>
                    <a:cubicBezTo>
                      <a:pt x="93" y="168"/>
                      <a:pt x="87" y="168"/>
                      <a:pt x="81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25">
                <a:extLst>
                  <a:ext uri="{FF2B5EF4-FFF2-40B4-BE49-F238E27FC236}">
                    <a16:creationId xmlns:a16="http://schemas.microsoft.com/office/drawing/2014/main" id="{093C880C-9D0D-4E78-B84C-B9E1C37BF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7924" y="8951634"/>
                <a:ext cx="123662" cy="139621"/>
              </a:xfrm>
              <a:custGeom>
                <a:avLst/>
                <a:gdLst>
                  <a:gd name="T0" fmla="*/ 18 w 135"/>
                  <a:gd name="T1" fmla="*/ 62 h 156"/>
                  <a:gd name="T2" fmla="*/ 18 w 135"/>
                  <a:gd name="T3" fmla="*/ 62 h 156"/>
                  <a:gd name="T4" fmla="*/ 90 w 135"/>
                  <a:gd name="T5" fmla="*/ 9 h 156"/>
                  <a:gd name="T6" fmla="*/ 90 w 135"/>
                  <a:gd name="T7" fmla="*/ 9 h 156"/>
                  <a:gd name="T8" fmla="*/ 115 w 135"/>
                  <a:gd name="T9" fmla="*/ 94 h 156"/>
                  <a:gd name="T10" fmla="*/ 115 w 135"/>
                  <a:gd name="T11" fmla="*/ 94 h 156"/>
                  <a:gd name="T12" fmla="*/ 43 w 135"/>
                  <a:gd name="T13" fmla="*/ 147 h 156"/>
                  <a:gd name="T14" fmla="*/ 43 w 135"/>
                  <a:gd name="T15" fmla="*/ 147 h 156"/>
                  <a:gd name="T16" fmla="*/ 18 w 135"/>
                  <a:gd name="T17" fmla="*/ 6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56">
                    <a:moveTo>
                      <a:pt x="18" y="62"/>
                    </a:moveTo>
                    <a:lnTo>
                      <a:pt x="18" y="62"/>
                    </a:lnTo>
                    <a:cubicBezTo>
                      <a:pt x="37" y="6"/>
                      <a:pt x="65" y="0"/>
                      <a:pt x="90" y="9"/>
                    </a:cubicBezTo>
                    <a:lnTo>
                      <a:pt x="90" y="9"/>
                    </a:lnTo>
                    <a:cubicBezTo>
                      <a:pt x="114" y="16"/>
                      <a:pt x="134" y="39"/>
                      <a:pt x="115" y="94"/>
                    </a:cubicBezTo>
                    <a:lnTo>
                      <a:pt x="115" y="94"/>
                    </a:lnTo>
                    <a:cubicBezTo>
                      <a:pt x="97" y="149"/>
                      <a:pt x="68" y="155"/>
                      <a:pt x="43" y="147"/>
                    </a:cubicBezTo>
                    <a:lnTo>
                      <a:pt x="43" y="147"/>
                    </a:lnTo>
                    <a:cubicBezTo>
                      <a:pt x="19" y="139"/>
                      <a:pt x="0" y="117"/>
                      <a:pt x="18" y="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26">
                <a:extLst>
                  <a:ext uri="{FF2B5EF4-FFF2-40B4-BE49-F238E27FC236}">
                    <a16:creationId xmlns:a16="http://schemas.microsoft.com/office/drawing/2014/main" id="{A1BEAB3C-1E09-48E2-AEB0-CFAC26BD0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7924" y="8943656"/>
                <a:ext cx="123662" cy="155578"/>
              </a:xfrm>
              <a:custGeom>
                <a:avLst/>
                <a:gdLst>
                  <a:gd name="T0" fmla="*/ 29 w 137"/>
                  <a:gd name="T1" fmla="*/ 75 h 171"/>
                  <a:gd name="T2" fmla="*/ 29 w 137"/>
                  <a:gd name="T3" fmla="*/ 75 h 171"/>
                  <a:gd name="T4" fmla="*/ 25 w 137"/>
                  <a:gd name="T5" fmla="*/ 128 h 171"/>
                  <a:gd name="T6" fmla="*/ 25 w 137"/>
                  <a:gd name="T7" fmla="*/ 128 h 171"/>
                  <a:gd name="T8" fmla="*/ 48 w 137"/>
                  <a:gd name="T9" fmla="*/ 148 h 171"/>
                  <a:gd name="T10" fmla="*/ 48 w 137"/>
                  <a:gd name="T11" fmla="*/ 148 h 171"/>
                  <a:gd name="T12" fmla="*/ 78 w 137"/>
                  <a:gd name="T13" fmla="*/ 146 h 171"/>
                  <a:gd name="T14" fmla="*/ 78 w 137"/>
                  <a:gd name="T15" fmla="*/ 146 h 171"/>
                  <a:gd name="T16" fmla="*/ 108 w 137"/>
                  <a:gd name="T17" fmla="*/ 101 h 171"/>
                  <a:gd name="T18" fmla="*/ 108 w 137"/>
                  <a:gd name="T19" fmla="*/ 101 h 171"/>
                  <a:gd name="T20" fmla="*/ 111 w 137"/>
                  <a:gd name="T21" fmla="*/ 47 h 171"/>
                  <a:gd name="T22" fmla="*/ 111 w 137"/>
                  <a:gd name="T23" fmla="*/ 47 h 171"/>
                  <a:gd name="T24" fmla="*/ 88 w 137"/>
                  <a:gd name="T25" fmla="*/ 28 h 171"/>
                  <a:gd name="T26" fmla="*/ 88 w 137"/>
                  <a:gd name="T27" fmla="*/ 28 h 171"/>
                  <a:gd name="T28" fmla="*/ 29 w 137"/>
                  <a:gd name="T29" fmla="*/ 75 h 171"/>
                  <a:gd name="T30" fmla="*/ 62 w 137"/>
                  <a:gd name="T31" fmla="*/ 170 h 171"/>
                  <a:gd name="T32" fmla="*/ 62 w 137"/>
                  <a:gd name="T33" fmla="*/ 170 h 171"/>
                  <a:gd name="T34" fmla="*/ 42 w 137"/>
                  <a:gd name="T35" fmla="*/ 166 h 171"/>
                  <a:gd name="T36" fmla="*/ 42 w 137"/>
                  <a:gd name="T37" fmla="*/ 166 h 171"/>
                  <a:gd name="T38" fmla="*/ 7 w 137"/>
                  <a:gd name="T39" fmla="*/ 136 h 171"/>
                  <a:gd name="T40" fmla="*/ 7 w 137"/>
                  <a:gd name="T41" fmla="*/ 136 h 171"/>
                  <a:gd name="T42" fmla="*/ 11 w 137"/>
                  <a:gd name="T43" fmla="*/ 68 h 171"/>
                  <a:gd name="T44" fmla="*/ 11 w 137"/>
                  <a:gd name="T45" fmla="*/ 68 h 171"/>
                  <a:gd name="T46" fmla="*/ 95 w 137"/>
                  <a:gd name="T47" fmla="*/ 9 h 171"/>
                  <a:gd name="T48" fmla="*/ 95 w 137"/>
                  <a:gd name="T49" fmla="*/ 9 h 171"/>
                  <a:gd name="T50" fmla="*/ 130 w 137"/>
                  <a:gd name="T51" fmla="*/ 40 h 171"/>
                  <a:gd name="T52" fmla="*/ 130 w 137"/>
                  <a:gd name="T53" fmla="*/ 40 h 171"/>
                  <a:gd name="T54" fmla="*/ 126 w 137"/>
                  <a:gd name="T55" fmla="*/ 107 h 171"/>
                  <a:gd name="T56" fmla="*/ 126 w 137"/>
                  <a:gd name="T57" fmla="*/ 107 h 171"/>
                  <a:gd name="T58" fmla="*/ 88 w 137"/>
                  <a:gd name="T59" fmla="*/ 163 h 171"/>
                  <a:gd name="T60" fmla="*/ 88 w 137"/>
                  <a:gd name="T61" fmla="*/ 163 h 171"/>
                  <a:gd name="T62" fmla="*/ 62 w 137"/>
                  <a:gd name="T63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7" h="171">
                    <a:moveTo>
                      <a:pt x="29" y="75"/>
                    </a:moveTo>
                    <a:lnTo>
                      <a:pt x="29" y="75"/>
                    </a:lnTo>
                    <a:cubicBezTo>
                      <a:pt x="22" y="98"/>
                      <a:pt x="20" y="116"/>
                      <a:pt x="25" y="128"/>
                    </a:cubicBezTo>
                    <a:lnTo>
                      <a:pt x="25" y="128"/>
                    </a:lnTo>
                    <a:cubicBezTo>
                      <a:pt x="29" y="138"/>
                      <a:pt x="37" y="144"/>
                      <a:pt x="48" y="148"/>
                    </a:cubicBezTo>
                    <a:lnTo>
                      <a:pt x="48" y="148"/>
                    </a:lnTo>
                    <a:cubicBezTo>
                      <a:pt x="60" y="152"/>
                      <a:pt x="70" y="151"/>
                      <a:pt x="78" y="146"/>
                    </a:cubicBezTo>
                    <a:lnTo>
                      <a:pt x="78" y="146"/>
                    </a:lnTo>
                    <a:cubicBezTo>
                      <a:pt x="90" y="139"/>
                      <a:pt x="100" y="124"/>
                      <a:pt x="108" y="101"/>
                    </a:cubicBezTo>
                    <a:lnTo>
                      <a:pt x="108" y="101"/>
                    </a:lnTo>
                    <a:cubicBezTo>
                      <a:pt x="115" y="77"/>
                      <a:pt x="116" y="60"/>
                      <a:pt x="111" y="47"/>
                    </a:cubicBezTo>
                    <a:lnTo>
                      <a:pt x="111" y="47"/>
                    </a:lnTo>
                    <a:cubicBezTo>
                      <a:pt x="108" y="38"/>
                      <a:pt x="100" y="31"/>
                      <a:pt x="88" y="28"/>
                    </a:cubicBezTo>
                    <a:lnTo>
                      <a:pt x="88" y="28"/>
                    </a:lnTo>
                    <a:cubicBezTo>
                      <a:pt x="79" y="25"/>
                      <a:pt x="50" y="15"/>
                      <a:pt x="29" y="75"/>
                    </a:cubicBezTo>
                    <a:close/>
                    <a:moveTo>
                      <a:pt x="62" y="170"/>
                    </a:moveTo>
                    <a:lnTo>
                      <a:pt x="62" y="170"/>
                    </a:lnTo>
                    <a:cubicBezTo>
                      <a:pt x="56" y="170"/>
                      <a:pt x="49" y="169"/>
                      <a:pt x="42" y="166"/>
                    </a:cubicBezTo>
                    <a:lnTo>
                      <a:pt x="42" y="166"/>
                    </a:lnTo>
                    <a:cubicBezTo>
                      <a:pt x="25" y="161"/>
                      <a:pt x="13" y="151"/>
                      <a:pt x="7" y="136"/>
                    </a:cubicBezTo>
                    <a:lnTo>
                      <a:pt x="7" y="136"/>
                    </a:lnTo>
                    <a:cubicBezTo>
                      <a:pt x="0" y="119"/>
                      <a:pt x="2" y="96"/>
                      <a:pt x="11" y="68"/>
                    </a:cubicBezTo>
                    <a:lnTo>
                      <a:pt x="11" y="68"/>
                    </a:lnTo>
                    <a:cubicBezTo>
                      <a:pt x="34" y="0"/>
                      <a:pt x="73" y="2"/>
                      <a:pt x="95" y="9"/>
                    </a:cubicBezTo>
                    <a:lnTo>
                      <a:pt x="95" y="9"/>
                    </a:lnTo>
                    <a:cubicBezTo>
                      <a:pt x="112" y="15"/>
                      <a:pt x="124" y="25"/>
                      <a:pt x="130" y="40"/>
                    </a:cubicBezTo>
                    <a:lnTo>
                      <a:pt x="130" y="40"/>
                    </a:lnTo>
                    <a:cubicBezTo>
                      <a:pt x="136" y="56"/>
                      <a:pt x="136" y="79"/>
                      <a:pt x="126" y="107"/>
                    </a:cubicBezTo>
                    <a:lnTo>
                      <a:pt x="126" y="107"/>
                    </a:lnTo>
                    <a:cubicBezTo>
                      <a:pt x="117" y="135"/>
                      <a:pt x="105" y="153"/>
                      <a:pt x="88" y="163"/>
                    </a:cubicBezTo>
                    <a:lnTo>
                      <a:pt x="88" y="163"/>
                    </a:lnTo>
                    <a:cubicBezTo>
                      <a:pt x="80" y="168"/>
                      <a:pt x="72" y="170"/>
                      <a:pt x="62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27">
                <a:extLst>
                  <a:ext uri="{FF2B5EF4-FFF2-40B4-BE49-F238E27FC236}">
                    <a16:creationId xmlns:a16="http://schemas.microsoft.com/office/drawing/2014/main" id="{775E4588-15B2-48CD-84F5-ADFDDD9B6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8466" y="8819994"/>
                <a:ext cx="139619" cy="139619"/>
              </a:xfrm>
              <a:custGeom>
                <a:avLst/>
                <a:gdLst>
                  <a:gd name="T0" fmla="*/ 46 w 156"/>
                  <a:gd name="T1" fmla="*/ 36 h 154"/>
                  <a:gd name="T2" fmla="*/ 46 w 156"/>
                  <a:gd name="T3" fmla="*/ 36 h 154"/>
                  <a:gd name="T4" fmla="*/ 135 w 156"/>
                  <a:gd name="T5" fmla="*/ 31 h 154"/>
                  <a:gd name="T6" fmla="*/ 135 w 156"/>
                  <a:gd name="T7" fmla="*/ 31 h 154"/>
                  <a:gd name="T8" fmla="*/ 110 w 156"/>
                  <a:gd name="T9" fmla="*/ 117 h 154"/>
                  <a:gd name="T10" fmla="*/ 110 w 156"/>
                  <a:gd name="T11" fmla="*/ 117 h 154"/>
                  <a:gd name="T12" fmla="*/ 20 w 156"/>
                  <a:gd name="T13" fmla="*/ 122 h 154"/>
                  <a:gd name="T14" fmla="*/ 20 w 156"/>
                  <a:gd name="T15" fmla="*/ 122 h 154"/>
                  <a:gd name="T16" fmla="*/ 46 w 156"/>
                  <a:gd name="T17" fmla="*/ 3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154">
                    <a:moveTo>
                      <a:pt x="46" y="36"/>
                    </a:moveTo>
                    <a:lnTo>
                      <a:pt x="46" y="36"/>
                    </a:lnTo>
                    <a:cubicBezTo>
                      <a:pt x="92" y="0"/>
                      <a:pt x="119" y="11"/>
                      <a:pt x="135" y="31"/>
                    </a:cubicBezTo>
                    <a:lnTo>
                      <a:pt x="135" y="31"/>
                    </a:lnTo>
                    <a:cubicBezTo>
                      <a:pt x="151" y="51"/>
                      <a:pt x="155" y="80"/>
                      <a:pt x="110" y="117"/>
                    </a:cubicBezTo>
                    <a:lnTo>
                      <a:pt x="110" y="117"/>
                    </a:lnTo>
                    <a:cubicBezTo>
                      <a:pt x="63" y="153"/>
                      <a:pt x="37" y="142"/>
                      <a:pt x="20" y="122"/>
                    </a:cubicBezTo>
                    <a:lnTo>
                      <a:pt x="20" y="122"/>
                    </a:lnTo>
                    <a:cubicBezTo>
                      <a:pt x="4" y="102"/>
                      <a:pt x="0" y="72"/>
                      <a:pt x="46" y="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28">
                <a:extLst>
                  <a:ext uri="{FF2B5EF4-FFF2-40B4-BE49-F238E27FC236}">
                    <a16:creationId xmlns:a16="http://schemas.microsoft.com/office/drawing/2014/main" id="{1E5ACA72-EA9C-45E4-991A-559844064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8466" y="8804037"/>
                <a:ext cx="159566" cy="151587"/>
              </a:xfrm>
              <a:custGeom>
                <a:avLst/>
                <a:gdLst>
                  <a:gd name="T0" fmla="*/ 101 w 175"/>
                  <a:gd name="T1" fmla="*/ 38 h 166"/>
                  <a:gd name="T2" fmla="*/ 101 w 175"/>
                  <a:gd name="T3" fmla="*/ 38 h 166"/>
                  <a:gd name="T4" fmla="*/ 54 w 175"/>
                  <a:gd name="T5" fmla="*/ 60 h 166"/>
                  <a:gd name="T6" fmla="*/ 54 w 175"/>
                  <a:gd name="T7" fmla="*/ 60 h 166"/>
                  <a:gd name="T8" fmla="*/ 21 w 175"/>
                  <a:gd name="T9" fmla="*/ 103 h 166"/>
                  <a:gd name="T10" fmla="*/ 21 w 175"/>
                  <a:gd name="T11" fmla="*/ 103 h 166"/>
                  <a:gd name="T12" fmla="*/ 30 w 175"/>
                  <a:gd name="T13" fmla="*/ 132 h 166"/>
                  <a:gd name="T14" fmla="*/ 30 w 175"/>
                  <a:gd name="T15" fmla="*/ 132 h 166"/>
                  <a:gd name="T16" fmla="*/ 106 w 175"/>
                  <a:gd name="T17" fmla="*/ 124 h 166"/>
                  <a:gd name="T18" fmla="*/ 106 w 175"/>
                  <a:gd name="T19" fmla="*/ 124 h 166"/>
                  <a:gd name="T20" fmla="*/ 129 w 175"/>
                  <a:gd name="T21" fmla="*/ 53 h 166"/>
                  <a:gd name="T22" fmla="*/ 129 w 175"/>
                  <a:gd name="T23" fmla="*/ 53 h 166"/>
                  <a:gd name="T24" fmla="*/ 101 w 175"/>
                  <a:gd name="T25" fmla="*/ 38 h 166"/>
                  <a:gd name="T26" fmla="*/ 58 w 175"/>
                  <a:gd name="T27" fmla="*/ 165 h 166"/>
                  <a:gd name="T28" fmla="*/ 58 w 175"/>
                  <a:gd name="T29" fmla="*/ 165 h 166"/>
                  <a:gd name="T30" fmla="*/ 15 w 175"/>
                  <a:gd name="T31" fmla="*/ 144 h 166"/>
                  <a:gd name="T32" fmla="*/ 15 w 175"/>
                  <a:gd name="T33" fmla="*/ 144 h 166"/>
                  <a:gd name="T34" fmla="*/ 2 w 175"/>
                  <a:gd name="T35" fmla="*/ 99 h 166"/>
                  <a:gd name="T36" fmla="*/ 2 w 175"/>
                  <a:gd name="T37" fmla="*/ 99 h 166"/>
                  <a:gd name="T38" fmla="*/ 42 w 175"/>
                  <a:gd name="T39" fmla="*/ 44 h 166"/>
                  <a:gd name="T40" fmla="*/ 42 w 175"/>
                  <a:gd name="T41" fmla="*/ 44 h 166"/>
                  <a:gd name="T42" fmla="*/ 144 w 175"/>
                  <a:gd name="T43" fmla="*/ 41 h 166"/>
                  <a:gd name="T44" fmla="*/ 144 w 175"/>
                  <a:gd name="T45" fmla="*/ 41 h 166"/>
                  <a:gd name="T46" fmla="*/ 118 w 175"/>
                  <a:gd name="T47" fmla="*/ 140 h 166"/>
                  <a:gd name="T48" fmla="*/ 118 w 175"/>
                  <a:gd name="T49" fmla="*/ 140 h 166"/>
                  <a:gd name="T50" fmla="*/ 58 w 175"/>
                  <a:gd name="T51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5" h="166">
                    <a:moveTo>
                      <a:pt x="101" y="38"/>
                    </a:moveTo>
                    <a:lnTo>
                      <a:pt x="101" y="38"/>
                    </a:lnTo>
                    <a:cubicBezTo>
                      <a:pt x="91" y="38"/>
                      <a:pt x="75" y="44"/>
                      <a:pt x="54" y="60"/>
                    </a:cubicBezTo>
                    <a:lnTo>
                      <a:pt x="54" y="60"/>
                    </a:lnTo>
                    <a:cubicBezTo>
                      <a:pt x="35" y="75"/>
                      <a:pt x="24" y="90"/>
                      <a:pt x="21" y="103"/>
                    </a:cubicBezTo>
                    <a:lnTo>
                      <a:pt x="21" y="103"/>
                    </a:lnTo>
                    <a:cubicBezTo>
                      <a:pt x="20" y="112"/>
                      <a:pt x="22" y="122"/>
                      <a:pt x="30" y="132"/>
                    </a:cubicBezTo>
                    <a:lnTo>
                      <a:pt x="30" y="132"/>
                    </a:lnTo>
                    <a:cubicBezTo>
                      <a:pt x="37" y="140"/>
                      <a:pt x="56" y="164"/>
                      <a:pt x="106" y="124"/>
                    </a:cubicBezTo>
                    <a:lnTo>
                      <a:pt x="106" y="124"/>
                    </a:lnTo>
                    <a:cubicBezTo>
                      <a:pt x="155" y="85"/>
                      <a:pt x="136" y="61"/>
                      <a:pt x="129" y="53"/>
                    </a:cubicBezTo>
                    <a:lnTo>
                      <a:pt x="129" y="53"/>
                    </a:lnTo>
                    <a:cubicBezTo>
                      <a:pt x="126" y="48"/>
                      <a:pt x="118" y="38"/>
                      <a:pt x="101" y="38"/>
                    </a:cubicBezTo>
                    <a:close/>
                    <a:moveTo>
                      <a:pt x="58" y="165"/>
                    </a:moveTo>
                    <a:lnTo>
                      <a:pt x="58" y="165"/>
                    </a:lnTo>
                    <a:cubicBezTo>
                      <a:pt x="37" y="165"/>
                      <a:pt x="23" y="154"/>
                      <a:pt x="15" y="144"/>
                    </a:cubicBezTo>
                    <a:lnTo>
                      <a:pt x="15" y="144"/>
                    </a:lnTo>
                    <a:cubicBezTo>
                      <a:pt x="4" y="129"/>
                      <a:pt x="0" y="115"/>
                      <a:pt x="2" y="99"/>
                    </a:cubicBezTo>
                    <a:lnTo>
                      <a:pt x="2" y="99"/>
                    </a:lnTo>
                    <a:cubicBezTo>
                      <a:pt x="6" y="81"/>
                      <a:pt x="19" y="63"/>
                      <a:pt x="42" y="44"/>
                    </a:cubicBezTo>
                    <a:lnTo>
                      <a:pt x="42" y="44"/>
                    </a:lnTo>
                    <a:cubicBezTo>
                      <a:pt x="99" y="0"/>
                      <a:pt x="131" y="23"/>
                      <a:pt x="144" y="41"/>
                    </a:cubicBezTo>
                    <a:lnTo>
                      <a:pt x="144" y="41"/>
                    </a:lnTo>
                    <a:cubicBezTo>
                      <a:pt x="159" y="59"/>
                      <a:pt x="174" y="95"/>
                      <a:pt x="118" y="140"/>
                    </a:cubicBezTo>
                    <a:lnTo>
                      <a:pt x="118" y="140"/>
                    </a:lnTo>
                    <a:cubicBezTo>
                      <a:pt x="93" y="159"/>
                      <a:pt x="74" y="165"/>
                      <a:pt x="58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129">
                <a:extLst>
                  <a:ext uri="{FF2B5EF4-FFF2-40B4-BE49-F238E27FC236}">
                    <a16:creationId xmlns:a16="http://schemas.microsoft.com/office/drawing/2014/main" id="{A1097F78-2B06-4346-BA30-7BB73BAD1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4693" y="8620537"/>
                <a:ext cx="135631" cy="103718"/>
              </a:xfrm>
              <a:custGeom>
                <a:avLst/>
                <a:gdLst>
                  <a:gd name="T0" fmla="*/ 71 w 152"/>
                  <a:gd name="T1" fmla="*/ 5 h 113"/>
                  <a:gd name="T2" fmla="*/ 71 w 152"/>
                  <a:gd name="T3" fmla="*/ 5 h 113"/>
                  <a:gd name="T4" fmla="*/ 148 w 152"/>
                  <a:gd name="T5" fmla="*/ 49 h 113"/>
                  <a:gd name="T6" fmla="*/ 148 w 152"/>
                  <a:gd name="T7" fmla="*/ 49 h 113"/>
                  <a:gd name="T8" fmla="*/ 80 w 152"/>
                  <a:gd name="T9" fmla="*/ 106 h 113"/>
                  <a:gd name="T10" fmla="*/ 80 w 152"/>
                  <a:gd name="T11" fmla="*/ 106 h 113"/>
                  <a:gd name="T12" fmla="*/ 2 w 152"/>
                  <a:gd name="T13" fmla="*/ 63 h 113"/>
                  <a:gd name="T14" fmla="*/ 2 w 152"/>
                  <a:gd name="T15" fmla="*/ 63 h 113"/>
                  <a:gd name="T16" fmla="*/ 71 w 152"/>
                  <a:gd name="T17" fmla="*/ 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13">
                    <a:moveTo>
                      <a:pt x="71" y="5"/>
                    </a:moveTo>
                    <a:lnTo>
                      <a:pt x="71" y="5"/>
                    </a:lnTo>
                    <a:cubicBezTo>
                      <a:pt x="129" y="0"/>
                      <a:pt x="145" y="23"/>
                      <a:pt x="148" y="49"/>
                    </a:cubicBezTo>
                    <a:lnTo>
                      <a:pt x="148" y="49"/>
                    </a:lnTo>
                    <a:cubicBezTo>
                      <a:pt x="151" y="75"/>
                      <a:pt x="138" y="102"/>
                      <a:pt x="80" y="106"/>
                    </a:cubicBezTo>
                    <a:lnTo>
                      <a:pt x="80" y="106"/>
                    </a:lnTo>
                    <a:cubicBezTo>
                      <a:pt x="22" y="112"/>
                      <a:pt x="5" y="88"/>
                      <a:pt x="2" y="63"/>
                    </a:cubicBezTo>
                    <a:lnTo>
                      <a:pt x="2" y="63"/>
                    </a:lnTo>
                    <a:cubicBezTo>
                      <a:pt x="0" y="37"/>
                      <a:pt x="12" y="11"/>
                      <a:pt x="71" y="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30">
                <a:extLst>
                  <a:ext uri="{FF2B5EF4-FFF2-40B4-BE49-F238E27FC236}">
                    <a16:creationId xmlns:a16="http://schemas.microsoft.com/office/drawing/2014/main" id="{4882D4F0-63C6-42F1-A1CA-9F933122E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6715" y="8616546"/>
                <a:ext cx="155578" cy="115686"/>
              </a:xfrm>
              <a:custGeom>
                <a:avLst/>
                <a:gdLst>
                  <a:gd name="T0" fmla="*/ 81 w 171"/>
                  <a:gd name="T1" fmla="*/ 12 h 126"/>
                  <a:gd name="T2" fmla="*/ 81 w 171"/>
                  <a:gd name="T3" fmla="*/ 12 h 126"/>
                  <a:gd name="T4" fmla="*/ 96 w 171"/>
                  <a:gd name="T5" fmla="*/ 21 h 126"/>
                  <a:gd name="T6" fmla="*/ 96 w 171"/>
                  <a:gd name="T7" fmla="*/ 21 h 126"/>
                  <a:gd name="T8" fmla="*/ 81 w 171"/>
                  <a:gd name="T9" fmla="*/ 22 h 126"/>
                  <a:gd name="T10" fmla="*/ 81 w 171"/>
                  <a:gd name="T11" fmla="*/ 22 h 126"/>
                  <a:gd name="T12" fmla="*/ 21 w 171"/>
                  <a:gd name="T13" fmla="*/ 69 h 126"/>
                  <a:gd name="T14" fmla="*/ 21 w 171"/>
                  <a:gd name="T15" fmla="*/ 69 h 126"/>
                  <a:gd name="T16" fmla="*/ 36 w 171"/>
                  <a:gd name="T17" fmla="*/ 95 h 126"/>
                  <a:gd name="T18" fmla="*/ 36 w 171"/>
                  <a:gd name="T19" fmla="*/ 95 h 126"/>
                  <a:gd name="T20" fmla="*/ 89 w 171"/>
                  <a:gd name="T21" fmla="*/ 104 h 126"/>
                  <a:gd name="T22" fmla="*/ 89 w 171"/>
                  <a:gd name="T23" fmla="*/ 104 h 126"/>
                  <a:gd name="T24" fmla="*/ 148 w 171"/>
                  <a:gd name="T25" fmla="*/ 57 h 126"/>
                  <a:gd name="T26" fmla="*/ 148 w 171"/>
                  <a:gd name="T27" fmla="*/ 57 h 126"/>
                  <a:gd name="T28" fmla="*/ 134 w 171"/>
                  <a:gd name="T29" fmla="*/ 30 h 126"/>
                  <a:gd name="T30" fmla="*/ 134 w 171"/>
                  <a:gd name="T31" fmla="*/ 30 h 126"/>
                  <a:gd name="T32" fmla="*/ 96 w 171"/>
                  <a:gd name="T33" fmla="*/ 21 h 126"/>
                  <a:gd name="T34" fmla="*/ 74 w 171"/>
                  <a:gd name="T35" fmla="*/ 125 h 126"/>
                  <a:gd name="T36" fmla="*/ 74 w 171"/>
                  <a:gd name="T37" fmla="*/ 125 h 126"/>
                  <a:gd name="T38" fmla="*/ 24 w 171"/>
                  <a:gd name="T39" fmla="*/ 111 h 126"/>
                  <a:gd name="T40" fmla="*/ 24 w 171"/>
                  <a:gd name="T41" fmla="*/ 111 h 126"/>
                  <a:gd name="T42" fmla="*/ 2 w 171"/>
                  <a:gd name="T43" fmla="*/ 70 h 126"/>
                  <a:gd name="T44" fmla="*/ 2 w 171"/>
                  <a:gd name="T45" fmla="*/ 70 h 126"/>
                  <a:gd name="T46" fmla="*/ 79 w 171"/>
                  <a:gd name="T47" fmla="*/ 2 h 126"/>
                  <a:gd name="T48" fmla="*/ 79 w 171"/>
                  <a:gd name="T49" fmla="*/ 2 h 126"/>
                  <a:gd name="T50" fmla="*/ 145 w 171"/>
                  <a:gd name="T51" fmla="*/ 14 h 126"/>
                  <a:gd name="T52" fmla="*/ 145 w 171"/>
                  <a:gd name="T53" fmla="*/ 14 h 126"/>
                  <a:gd name="T54" fmla="*/ 167 w 171"/>
                  <a:gd name="T55" fmla="*/ 55 h 126"/>
                  <a:gd name="T56" fmla="*/ 167 w 171"/>
                  <a:gd name="T57" fmla="*/ 55 h 126"/>
                  <a:gd name="T58" fmla="*/ 91 w 171"/>
                  <a:gd name="T59" fmla="*/ 124 h 126"/>
                  <a:gd name="T60" fmla="*/ 91 w 171"/>
                  <a:gd name="T61" fmla="*/ 124 h 126"/>
                  <a:gd name="T62" fmla="*/ 74 w 171"/>
                  <a:gd name="T63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" h="126">
                    <a:moveTo>
                      <a:pt x="81" y="12"/>
                    </a:moveTo>
                    <a:lnTo>
                      <a:pt x="81" y="12"/>
                    </a:lnTo>
                    <a:close/>
                    <a:moveTo>
                      <a:pt x="96" y="21"/>
                    </a:moveTo>
                    <a:lnTo>
                      <a:pt x="96" y="21"/>
                    </a:lnTo>
                    <a:cubicBezTo>
                      <a:pt x="91" y="21"/>
                      <a:pt x="86" y="21"/>
                      <a:pt x="81" y="22"/>
                    </a:cubicBezTo>
                    <a:lnTo>
                      <a:pt x="81" y="22"/>
                    </a:lnTo>
                    <a:cubicBezTo>
                      <a:pt x="18" y="28"/>
                      <a:pt x="21" y="58"/>
                      <a:pt x="21" y="69"/>
                    </a:cubicBezTo>
                    <a:lnTo>
                      <a:pt x="21" y="69"/>
                    </a:lnTo>
                    <a:cubicBezTo>
                      <a:pt x="23" y="81"/>
                      <a:pt x="27" y="89"/>
                      <a:pt x="36" y="95"/>
                    </a:cubicBezTo>
                    <a:lnTo>
                      <a:pt x="36" y="95"/>
                    </a:lnTo>
                    <a:cubicBezTo>
                      <a:pt x="47" y="103"/>
                      <a:pt x="64" y="106"/>
                      <a:pt x="89" y="104"/>
                    </a:cubicBezTo>
                    <a:lnTo>
                      <a:pt x="89" y="104"/>
                    </a:lnTo>
                    <a:cubicBezTo>
                      <a:pt x="152" y="98"/>
                      <a:pt x="149" y="67"/>
                      <a:pt x="148" y="57"/>
                    </a:cubicBezTo>
                    <a:lnTo>
                      <a:pt x="148" y="57"/>
                    </a:lnTo>
                    <a:cubicBezTo>
                      <a:pt x="147" y="45"/>
                      <a:pt x="143" y="36"/>
                      <a:pt x="134" y="30"/>
                    </a:cubicBezTo>
                    <a:lnTo>
                      <a:pt x="134" y="30"/>
                    </a:lnTo>
                    <a:cubicBezTo>
                      <a:pt x="126" y="24"/>
                      <a:pt x="112" y="21"/>
                      <a:pt x="96" y="21"/>
                    </a:cubicBezTo>
                    <a:close/>
                    <a:moveTo>
                      <a:pt x="74" y="125"/>
                    </a:moveTo>
                    <a:lnTo>
                      <a:pt x="74" y="125"/>
                    </a:lnTo>
                    <a:cubicBezTo>
                      <a:pt x="53" y="125"/>
                      <a:pt x="36" y="119"/>
                      <a:pt x="24" y="111"/>
                    </a:cubicBezTo>
                    <a:lnTo>
                      <a:pt x="24" y="111"/>
                    </a:lnTo>
                    <a:cubicBezTo>
                      <a:pt x="11" y="102"/>
                      <a:pt x="4" y="88"/>
                      <a:pt x="2" y="70"/>
                    </a:cubicBezTo>
                    <a:lnTo>
                      <a:pt x="2" y="70"/>
                    </a:lnTo>
                    <a:cubicBezTo>
                      <a:pt x="0" y="48"/>
                      <a:pt x="7" y="9"/>
                      <a:pt x="79" y="2"/>
                    </a:cubicBezTo>
                    <a:lnTo>
                      <a:pt x="79" y="2"/>
                    </a:lnTo>
                    <a:cubicBezTo>
                      <a:pt x="108" y="0"/>
                      <a:pt x="131" y="3"/>
                      <a:pt x="145" y="14"/>
                    </a:cubicBezTo>
                    <a:lnTo>
                      <a:pt x="145" y="14"/>
                    </a:lnTo>
                    <a:cubicBezTo>
                      <a:pt x="159" y="24"/>
                      <a:pt x="165" y="38"/>
                      <a:pt x="167" y="55"/>
                    </a:cubicBezTo>
                    <a:lnTo>
                      <a:pt x="167" y="55"/>
                    </a:lnTo>
                    <a:cubicBezTo>
                      <a:pt x="170" y="77"/>
                      <a:pt x="162" y="117"/>
                      <a:pt x="91" y="124"/>
                    </a:cubicBezTo>
                    <a:lnTo>
                      <a:pt x="91" y="124"/>
                    </a:lnTo>
                    <a:cubicBezTo>
                      <a:pt x="85" y="124"/>
                      <a:pt x="79" y="125"/>
                      <a:pt x="74" y="1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31">
                <a:extLst>
                  <a:ext uri="{FF2B5EF4-FFF2-40B4-BE49-F238E27FC236}">
                    <a16:creationId xmlns:a16="http://schemas.microsoft.com/office/drawing/2014/main" id="{778AF793-BE4C-47F6-B297-943708CAA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8575" y="8377198"/>
                <a:ext cx="139619" cy="131643"/>
              </a:xfrm>
              <a:custGeom>
                <a:avLst/>
                <a:gdLst>
                  <a:gd name="T0" fmla="*/ 101 w 155"/>
                  <a:gd name="T1" fmla="*/ 27 h 146"/>
                  <a:gd name="T2" fmla="*/ 101 w 155"/>
                  <a:gd name="T3" fmla="*/ 27 h 146"/>
                  <a:gd name="T4" fmla="*/ 141 w 155"/>
                  <a:gd name="T5" fmla="*/ 107 h 146"/>
                  <a:gd name="T6" fmla="*/ 141 w 155"/>
                  <a:gd name="T7" fmla="*/ 107 h 146"/>
                  <a:gd name="T8" fmla="*/ 53 w 155"/>
                  <a:gd name="T9" fmla="*/ 118 h 146"/>
                  <a:gd name="T10" fmla="*/ 53 w 155"/>
                  <a:gd name="T11" fmla="*/ 118 h 146"/>
                  <a:gd name="T12" fmla="*/ 12 w 155"/>
                  <a:gd name="T13" fmla="*/ 39 h 146"/>
                  <a:gd name="T14" fmla="*/ 12 w 155"/>
                  <a:gd name="T15" fmla="*/ 39 h 146"/>
                  <a:gd name="T16" fmla="*/ 101 w 155"/>
                  <a:gd name="T17" fmla="*/ 2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46">
                    <a:moveTo>
                      <a:pt x="101" y="27"/>
                    </a:moveTo>
                    <a:lnTo>
                      <a:pt x="101" y="27"/>
                    </a:lnTo>
                    <a:cubicBezTo>
                      <a:pt x="152" y="55"/>
                      <a:pt x="154" y="84"/>
                      <a:pt x="141" y="107"/>
                    </a:cubicBezTo>
                    <a:lnTo>
                      <a:pt x="141" y="107"/>
                    </a:lnTo>
                    <a:cubicBezTo>
                      <a:pt x="129" y="130"/>
                      <a:pt x="105" y="145"/>
                      <a:pt x="53" y="118"/>
                    </a:cubicBezTo>
                    <a:lnTo>
                      <a:pt x="53" y="118"/>
                    </a:lnTo>
                    <a:cubicBezTo>
                      <a:pt x="2" y="90"/>
                      <a:pt x="0" y="62"/>
                      <a:pt x="12" y="39"/>
                    </a:cubicBezTo>
                    <a:lnTo>
                      <a:pt x="12" y="39"/>
                    </a:lnTo>
                    <a:cubicBezTo>
                      <a:pt x="24" y="16"/>
                      <a:pt x="49" y="0"/>
                      <a:pt x="101" y="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132">
                <a:extLst>
                  <a:ext uri="{FF2B5EF4-FFF2-40B4-BE49-F238E27FC236}">
                    <a16:creationId xmlns:a16="http://schemas.microsoft.com/office/drawing/2014/main" id="{6AD75F77-62EB-421D-82F9-1A1CE957E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618" y="8365231"/>
                <a:ext cx="159566" cy="143609"/>
              </a:xfrm>
              <a:custGeom>
                <a:avLst/>
                <a:gdLst>
                  <a:gd name="T0" fmla="*/ 69 w 177"/>
                  <a:gd name="T1" fmla="*/ 38 h 158"/>
                  <a:gd name="T2" fmla="*/ 69 w 177"/>
                  <a:gd name="T3" fmla="*/ 38 h 158"/>
                  <a:gd name="T4" fmla="*/ 37 w 177"/>
                  <a:gd name="T5" fmla="*/ 58 h 158"/>
                  <a:gd name="T6" fmla="*/ 37 w 177"/>
                  <a:gd name="T7" fmla="*/ 58 h 158"/>
                  <a:gd name="T8" fmla="*/ 74 w 177"/>
                  <a:gd name="T9" fmla="*/ 124 h 158"/>
                  <a:gd name="T10" fmla="*/ 74 w 177"/>
                  <a:gd name="T11" fmla="*/ 124 h 158"/>
                  <a:gd name="T12" fmla="*/ 149 w 177"/>
                  <a:gd name="T13" fmla="*/ 117 h 158"/>
                  <a:gd name="T14" fmla="*/ 149 w 177"/>
                  <a:gd name="T15" fmla="*/ 117 h 158"/>
                  <a:gd name="T16" fmla="*/ 152 w 177"/>
                  <a:gd name="T17" fmla="*/ 87 h 158"/>
                  <a:gd name="T18" fmla="*/ 152 w 177"/>
                  <a:gd name="T19" fmla="*/ 87 h 158"/>
                  <a:gd name="T20" fmla="*/ 112 w 177"/>
                  <a:gd name="T21" fmla="*/ 51 h 158"/>
                  <a:gd name="T22" fmla="*/ 112 w 177"/>
                  <a:gd name="T23" fmla="*/ 51 h 158"/>
                  <a:gd name="T24" fmla="*/ 69 w 177"/>
                  <a:gd name="T25" fmla="*/ 38 h 158"/>
                  <a:gd name="T26" fmla="*/ 117 w 177"/>
                  <a:gd name="T27" fmla="*/ 157 h 158"/>
                  <a:gd name="T28" fmla="*/ 117 w 177"/>
                  <a:gd name="T29" fmla="*/ 157 h 158"/>
                  <a:gd name="T30" fmla="*/ 65 w 177"/>
                  <a:gd name="T31" fmla="*/ 141 h 158"/>
                  <a:gd name="T32" fmla="*/ 65 w 177"/>
                  <a:gd name="T33" fmla="*/ 141 h 158"/>
                  <a:gd name="T34" fmla="*/ 19 w 177"/>
                  <a:gd name="T35" fmla="*/ 49 h 158"/>
                  <a:gd name="T36" fmla="*/ 19 w 177"/>
                  <a:gd name="T37" fmla="*/ 49 h 158"/>
                  <a:gd name="T38" fmla="*/ 121 w 177"/>
                  <a:gd name="T39" fmla="*/ 34 h 158"/>
                  <a:gd name="T40" fmla="*/ 121 w 177"/>
                  <a:gd name="T41" fmla="*/ 34 h 158"/>
                  <a:gd name="T42" fmla="*/ 170 w 177"/>
                  <a:gd name="T43" fmla="*/ 80 h 158"/>
                  <a:gd name="T44" fmla="*/ 170 w 177"/>
                  <a:gd name="T45" fmla="*/ 80 h 158"/>
                  <a:gd name="T46" fmla="*/ 166 w 177"/>
                  <a:gd name="T47" fmla="*/ 126 h 158"/>
                  <a:gd name="T48" fmla="*/ 166 w 177"/>
                  <a:gd name="T49" fmla="*/ 126 h 158"/>
                  <a:gd name="T50" fmla="*/ 117 w 177"/>
                  <a:gd name="T51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8">
                    <a:moveTo>
                      <a:pt x="69" y="38"/>
                    </a:moveTo>
                    <a:lnTo>
                      <a:pt x="69" y="38"/>
                    </a:lnTo>
                    <a:cubicBezTo>
                      <a:pt x="48" y="38"/>
                      <a:pt x="40" y="52"/>
                      <a:pt x="37" y="58"/>
                    </a:cubicBezTo>
                    <a:lnTo>
                      <a:pt x="37" y="58"/>
                    </a:lnTo>
                    <a:cubicBezTo>
                      <a:pt x="32" y="67"/>
                      <a:pt x="18" y="94"/>
                      <a:pt x="74" y="124"/>
                    </a:cubicBezTo>
                    <a:lnTo>
                      <a:pt x="74" y="124"/>
                    </a:lnTo>
                    <a:cubicBezTo>
                      <a:pt x="129" y="154"/>
                      <a:pt x="144" y="126"/>
                      <a:pt x="149" y="117"/>
                    </a:cubicBezTo>
                    <a:lnTo>
                      <a:pt x="149" y="117"/>
                    </a:lnTo>
                    <a:cubicBezTo>
                      <a:pt x="155" y="107"/>
                      <a:pt x="156" y="97"/>
                      <a:pt x="152" y="87"/>
                    </a:cubicBezTo>
                    <a:lnTo>
                      <a:pt x="152" y="87"/>
                    </a:lnTo>
                    <a:cubicBezTo>
                      <a:pt x="147" y="75"/>
                      <a:pt x="134" y="62"/>
                      <a:pt x="112" y="51"/>
                    </a:cubicBezTo>
                    <a:lnTo>
                      <a:pt x="112" y="51"/>
                    </a:lnTo>
                    <a:cubicBezTo>
                      <a:pt x="93" y="41"/>
                      <a:pt x="80" y="38"/>
                      <a:pt x="69" y="38"/>
                    </a:cubicBezTo>
                    <a:close/>
                    <a:moveTo>
                      <a:pt x="117" y="157"/>
                    </a:moveTo>
                    <a:lnTo>
                      <a:pt x="117" y="157"/>
                    </a:lnTo>
                    <a:cubicBezTo>
                      <a:pt x="102" y="157"/>
                      <a:pt x="86" y="152"/>
                      <a:pt x="65" y="141"/>
                    </a:cubicBezTo>
                    <a:lnTo>
                      <a:pt x="65" y="141"/>
                    </a:lnTo>
                    <a:cubicBezTo>
                      <a:pt x="0" y="108"/>
                      <a:pt x="9" y="69"/>
                      <a:pt x="19" y="49"/>
                    </a:cubicBezTo>
                    <a:lnTo>
                      <a:pt x="19" y="49"/>
                    </a:lnTo>
                    <a:cubicBezTo>
                      <a:pt x="30" y="28"/>
                      <a:pt x="57" y="0"/>
                      <a:pt x="121" y="34"/>
                    </a:cubicBezTo>
                    <a:lnTo>
                      <a:pt x="121" y="34"/>
                    </a:lnTo>
                    <a:cubicBezTo>
                      <a:pt x="147" y="47"/>
                      <a:pt x="163" y="63"/>
                      <a:pt x="170" y="80"/>
                    </a:cubicBezTo>
                    <a:lnTo>
                      <a:pt x="170" y="80"/>
                    </a:lnTo>
                    <a:cubicBezTo>
                      <a:pt x="176" y="95"/>
                      <a:pt x="174" y="110"/>
                      <a:pt x="166" y="126"/>
                    </a:cubicBezTo>
                    <a:lnTo>
                      <a:pt x="166" y="126"/>
                    </a:lnTo>
                    <a:cubicBezTo>
                      <a:pt x="159" y="140"/>
                      <a:pt x="144" y="157"/>
                      <a:pt x="117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33">
                <a:extLst>
                  <a:ext uri="{FF2B5EF4-FFF2-40B4-BE49-F238E27FC236}">
                    <a16:creationId xmlns:a16="http://schemas.microsoft.com/office/drawing/2014/main" id="{8D68D4BF-36AE-48AC-B705-CFCCAA767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62129" y="8209654"/>
                <a:ext cx="131643" cy="139621"/>
              </a:xfrm>
              <a:custGeom>
                <a:avLst/>
                <a:gdLst>
                  <a:gd name="T0" fmla="*/ 118 w 147"/>
                  <a:gd name="T1" fmla="*/ 51 h 153"/>
                  <a:gd name="T2" fmla="*/ 118 w 147"/>
                  <a:gd name="T3" fmla="*/ 51 h 153"/>
                  <a:gd name="T4" fmla="*/ 109 w 147"/>
                  <a:gd name="T5" fmla="*/ 140 h 153"/>
                  <a:gd name="T6" fmla="*/ 109 w 147"/>
                  <a:gd name="T7" fmla="*/ 140 h 153"/>
                  <a:gd name="T8" fmla="*/ 29 w 147"/>
                  <a:gd name="T9" fmla="*/ 101 h 153"/>
                  <a:gd name="T10" fmla="*/ 29 w 147"/>
                  <a:gd name="T11" fmla="*/ 101 h 153"/>
                  <a:gd name="T12" fmla="*/ 37 w 147"/>
                  <a:gd name="T13" fmla="*/ 13 h 153"/>
                  <a:gd name="T14" fmla="*/ 37 w 147"/>
                  <a:gd name="T15" fmla="*/ 13 h 153"/>
                  <a:gd name="T16" fmla="*/ 118 w 147"/>
                  <a:gd name="T17" fmla="*/ 5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7" h="153">
                    <a:moveTo>
                      <a:pt x="118" y="51"/>
                    </a:moveTo>
                    <a:lnTo>
                      <a:pt x="118" y="51"/>
                    </a:lnTo>
                    <a:cubicBezTo>
                      <a:pt x="146" y="103"/>
                      <a:pt x="132" y="128"/>
                      <a:pt x="109" y="140"/>
                    </a:cubicBezTo>
                    <a:lnTo>
                      <a:pt x="109" y="140"/>
                    </a:lnTo>
                    <a:cubicBezTo>
                      <a:pt x="86" y="152"/>
                      <a:pt x="57" y="152"/>
                      <a:pt x="29" y="101"/>
                    </a:cubicBezTo>
                    <a:lnTo>
                      <a:pt x="29" y="101"/>
                    </a:lnTo>
                    <a:cubicBezTo>
                      <a:pt x="0" y="50"/>
                      <a:pt x="15" y="25"/>
                      <a:pt x="37" y="13"/>
                    </a:cubicBezTo>
                    <a:lnTo>
                      <a:pt x="37" y="13"/>
                    </a:lnTo>
                    <a:cubicBezTo>
                      <a:pt x="60" y="0"/>
                      <a:pt x="89" y="0"/>
                      <a:pt x="118" y="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34">
                <a:extLst>
                  <a:ext uri="{FF2B5EF4-FFF2-40B4-BE49-F238E27FC236}">
                    <a16:creationId xmlns:a16="http://schemas.microsoft.com/office/drawing/2014/main" id="{1C331E62-EE7B-49E2-81AA-5747403F4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0162" y="8201675"/>
                <a:ext cx="147597" cy="147600"/>
              </a:xfrm>
              <a:custGeom>
                <a:avLst/>
                <a:gdLst>
                  <a:gd name="T0" fmla="*/ 77 w 162"/>
                  <a:gd name="T1" fmla="*/ 22 h 165"/>
                  <a:gd name="T2" fmla="*/ 77 w 162"/>
                  <a:gd name="T3" fmla="*/ 22 h 165"/>
                  <a:gd name="T4" fmla="*/ 58 w 162"/>
                  <a:gd name="T5" fmla="*/ 28 h 165"/>
                  <a:gd name="T6" fmla="*/ 58 w 162"/>
                  <a:gd name="T7" fmla="*/ 28 h 165"/>
                  <a:gd name="T8" fmla="*/ 52 w 162"/>
                  <a:gd name="T9" fmla="*/ 103 h 165"/>
                  <a:gd name="T10" fmla="*/ 52 w 162"/>
                  <a:gd name="T11" fmla="*/ 103 h 165"/>
                  <a:gd name="T12" fmla="*/ 89 w 162"/>
                  <a:gd name="T13" fmla="*/ 143 h 165"/>
                  <a:gd name="T14" fmla="*/ 89 w 162"/>
                  <a:gd name="T15" fmla="*/ 143 h 165"/>
                  <a:gd name="T16" fmla="*/ 119 w 162"/>
                  <a:gd name="T17" fmla="*/ 138 h 165"/>
                  <a:gd name="T18" fmla="*/ 119 w 162"/>
                  <a:gd name="T19" fmla="*/ 138 h 165"/>
                  <a:gd name="T20" fmla="*/ 138 w 162"/>
                  <a:gd name="T21" fmla="*/ 115 h 165"/>
                  <a:gd name="T22" fmla="*/ 138 w 162"/>
                  <a:gd name="T23" fmla="*/ 115 h 165"/>
                  <a:gd name="T24" fmla="*/ 125 w 162"/>
                  <a:gd name="T25" fmla="*/ 64 h 165"/>
                  <a:gd name="T26" fmla="*/ 125 w 162"/>
                  <a:gd name="T27" fmla="*/ 64 h 165"/>
                  <a:gd name="T28" fmla="*/ 87 w 162"/>
                  <a:gd name="T29" fmla="*/ 24 h 165"/>
                  <a:gd name="T30" fmla="*/ 87 w 162"/>
                  <a:gd name="T31" fmla="*/ 24 h 165"/>
                  <a:gd name="T32" fmla="*/ 77 w 162"/>
                  <a:gd name="T33" fmla="*/ 22 h 165"/>
                  <a:gd name="T34" fmla="*/ 101 w 162"/>
                  <a:gd name="T35" fmla="*/ 164 h 165"/>
                  <a:gd name="T36" fmla="*/ 101 w 162"/>
                  <a:gd name="T37" fmla="*/ 164 h 165"/>
                  <a:gd name="T38" fmla="*/ 83 w 162"/>
                  <a:gd name="T39" fmla="*/ 160 h 165"/>
                  <a:gd name="T40" fmla="*/ 83 w 162"/>
                  <a:gd name="T41" fmla="*/ 160 h 165"/>
                  <a:gd name="T42" fmla="*/ 36 w 162"/>
                  <a:gd name="T43" fmla="*/ 113 h 165"/>
                  <a:gd name="T44" fmla="*/ 36 w 162"/>
                  <a:gd name="T45" fmla="*/ 113 h 165"/>
                  <a:gd name="T46" fmla="*/ 48 w 162"/>
                  <a:gd name="T47" fmla="*/ 11 h 165"/>
                  <a:gd name="T48" fmla="*/ 48 w 162"/>
                  <a:gd name="T49" fmla="*/ 11 h 165"/>
                  <a:gd name="T50" fmla="*/ 94 w 162"/>
                  <a:gd name="T51" fmla="*/ 6 h 165"/>
                  <a:gd name="T52" fmla="*/ 94 w 162"/>
                  <a:gd name="T53" fmla="*/ 6 h 165"/>
                  <a:gd name="T54" fmla="*/ 141 w 162"/>
                  <a:gd name="T55" fmla="*/ 54 h 165"/>
                  <a:gd name="T56" fmla="*/ 141 w 162"/>
                  <a:gd name="T57" fmla="*/ 54 h 165"/>
                  <a:gd name="T58" fmla="*/ 157 w 162"/>
                  <a:gd name="T59" fmla="*/ 119 h 165"/>
                  <a:gd name="T60" fmla="*/ 157 w 162"/>
                  <a:gd name="T61" fmla="*/ 119 h 165"/>
                  <a:gd name="T62" fmla="*/ 129 w 162"/>
                  <a:gd name="T63" fmla="*/ 156 h 165"/>
                  <a:gd name="T64" fmla="*/ 129 w 162"/>
                  <a:gd name="T65" fmla="*/ 156 h 165"/>
                  <a:gd name="T66" fmla="*/ 101 w 162"/>
                  <a:gd name="T67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165">
                    <a:moveTo>
                      <a:pt x="77" y="22"/>
                    </a:moveTo>
                    <a:lnTo>
                      <a:pt x="77" y="22"/>
                    </a:lnTo>
                    <a:cubicBezTo>
                      <a:pt x="71" y="22"/>
                      <a:pt x="64" y="24"/>
                      <a:pt x="58" y="28"/>
                    </a:cubicBezTo>
                    <a:lnTo>
                      <a:pt x="58" y="28"/>
                    </a:lnTo>
                    <a:cubicBezTo>
                      <a:pt x="48" y="33"/>
                      <a:pt x="21" y="48"/>
                      <a:pt x="52" y="103"/>
                    </a:cubicBezTo>
                    <a:lnTo>
                      <a:pt x="52" y="103"/>
                    </a:lnTo>
                    <a:cubicBezTo>
                      <a:pt x="64" y="125"/>
                      <a:pt x="77" y="138"/>
                      <a:pt x="89" y="143"/>
                    </a:cubicBezTo>
                    <a:lnTo>
                      <a:pt x="89" y="143"/>
                    </a:lnTo>
                    <a:cubicBezTo>
                      <a:pt x="99" y="146"/>
                      <a:pt x="109" y="144"/>
                      <a:pt x="119" y="138"/>
                    </a:cubicBezTo>
                    <a:lnTo>
                      <a:pt x="119" y="138"/>
                    </a:lnTo>
                    <a:cubicBezTo>
                      <a:pt x="130" y="133"/>
                      <a:pt x="136" y="125"/>
                      <a:pt x="138" y="115"/>
                    </a:cubicBezTo>
                    <a:lnTo>
                      <a:pt x="138" y="115"/>
                    </a:lnTo>
                    <a:cubicBezTo>
                      <a:pt x="141" y="102"/>
                      <a:pt x="137" y="85"/>
                      <a:pt x="125" y="64"/>
                    </a:cubicBezTo>
                    <a:lnTo>
                      <a:pt x="125" y="64"/>
                    </a:lnTo>
                    <a:cubicBezTo>
                      <a:pt x="113" y="42"/>
                      <a:pt x="101" y="29"/>
                      <a:pt x="87" y="24"/>
                    </a:cubicBezTo>
                    <a:lnTo>
                      <a:pt x="87" y="24"/>
                    </a:lnTo>
                    <a:cubicBezTo>
                      <a:pt x="83" y="23"/>
                      <a:pt x="80" y="22"/>
                      <a:pt x="77" y="22"/>
                    </a:cubicBezTo>
                    <a:close/>
                    <a:moveTo>
                      <a:pt x="101" y="164"/>
                    </a:moveTo>
                    <a:lnTo>
                      <a:pt x="101" y="164"/>
                    </a:lnTo>
                    <a:cubicBezTo>
                      <a:pt x="95" y="164"/>
                      <a:pt x="89" y="163"/>
                      <a:pt x="83" y="160"/>
                    </a:cubicBezTo>
                    <a:lnTo>
                      <a:pt x="83" y="160"/>
                    </a:lnTo>
                    <a:cubicBezTo>
                      <a:pt x="65" y="155"/>
                      <a:pt x="49" y="138"/>
                      <a:pt x="36" y="113"/>
                    </a:cubicBezTo>
                    <a:lnTo>
                      <a:pt x="36" y="113"/>
                    </a:lnTo>
                    <a:cubicBezTo>
                      <a:pt x="0" y="50"/>
                      <a:pt x="28" y="22"/>
                      <a:pt x="48" y="11"/>
                    </a:cubicBezTo>
                    <a:lnTo>
                      <a:pt x="48" y="11"/>
                    </a:lnTo>
                    <a:cubicBezTo>
                      <a:pt x="63" y="2"/>
                      <a:pt x="79" y="0"/>
                      <a:pt x="94" y="6"/>
                    </a:cubicBezTo>
                    <a:lnTo>
                      <a:pt x="94" y="6"/>
                    </a:lnTo>
                    <a:cubicBezTo>
                      <a:pt x="111" y="12"/>
                      <a:pt x="127" y="28"/>
                      <a:pt x="141" y="54"/>
                    </a:cubicBezTo>
                    <a:lnTo>
                      <a:pt x="141" y="54"/>
                    </a:lnTo>
                    <a:cubicBezTo>
                      <a:pt x="156" y="80"/>
                      <a:pt x="161" y="101"/>
                      <a:pt x="157" y="119"/>
                    </a:cubicBezTo>
                    <a:lnTo>
                      <a:pt x="157" y="119"/>
                    </a:lnTo>
                    <a:cubicBezTo>
                      <a:pt x="153" y="135"/>
                      <a:pt x="144" y="147"/>
                      <a:pt x="129" y="156"/>
                    </a:cubicBezTo>
                    <a:lnTo>
                      <a:pt x="129" y="156"/>
                    </a:lnTo>
                    <a:cubicBezTo>
                      <a:pt x="119" y="161"/>
                      <a:pt x="110" y="164"/>
                      <a:pt x="101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63">
                <a:extLst>
                  <a:ext uri="{FF2B5EF4-FFF2-40B4-BE49-F238E27FC236}">
                    <a16:creationId xmlns:a16="http://schemas.microsoft.com/office/drawing/2014/main" id="{CC5BAE47-91AE-4B3C-8BC4-0F9EE651B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2904" y="4723143"/>
                <a:ext cx="2369551" cy="1244612"/>
              </a:xfrm>
              <a:custGeom>
                <a:avLst/>
                <a:gdLst>
                  <a:gd name="T0" fmla="*/ 2620 w 2621"/>
                  <a:gd name="T1" fmla="*/ 1159 h 1377"/>
                  <a:gd name="T2" fmla="*/ 853 w 2621"/>
                  <a:gd name="T3" fmla="*/ 1159 h 1377"/>
                  <a:gd name="T4" fmla="*/ 668 w 2621"/>
                  <a:gd name="T5" fmla="*/ 1376 h 1377"/>
                  <a:gd name="T6" fmla="*/ 486 w 2621"/>
                  <a:gd name="T7" fmla="*/ 1159 h 1377"/>
                  <a:gd name="T8" fmla="*/ 0 w 2621"/>
                  <a:gd name="T9" fmla="*/ 1159 h 1377"/>
                  <a:gd name="T10" fmla="*/ 0 w 2621"/>
                  <a:gd name="T11" fmla="*/ 0 h 1377"/>
                  <a:gd name="T12" fmla="*/ 2620 w 2621"/>
                  <a:gd name="T13" fmla="*/ 0 h 1377"/>
                  <a:gd name="T14" fmla="*/ 2620 w 2621"/>
                  <a:gd name="T15" fmla="*/ 1159 h 1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1" h="1377">
                    <a:moveTo>
                      <a:pt x="2620" y="1159"/>
                    </a:moveTo>
                    <a:lnTo>
                      <a:pt x="853" y="1159"/>
                    </a:lnTo>
                    <a:lnTo>
                      <a:pt x="668" y="1376"/>
                    </a:lnTo>
                    <a:lnTo>
                      <a:pt x="486" y="1159"/>
                    </a:lnTo>
                    <a:lnTo>
                      <a:pt x="0" y="1159"/>
                    </a:lnTo>
                    <a:lnTo>
                      <a:pt x="0" y="0"/>
                    </a:lnTo>
                    <a:lnTo>
                      <a:pt x="2620" y="0"/>
                    </a:lnTo>
                    <a:lnTo>
                      <a:pt x="2620" y="115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64">
                <a:extLst>
                  <a:ext uri="{FF2B5EF4-FFF2-40B4-BE49-F238E27FC236}">
                    <a16:creationId xmlns:a16="http://schemas.microsoft.com/office/drawing/2014/main" id="{084D20DC-56CE-4DF6-BC8C-EF32D4FEB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4925" y="4715165"/>
                <a:ext cx="2389498" cy="1264559"/>
              </a:xfrm>
              <a:custGeom>
                <a:avLst/>
                <a:gdLst>
                  <a:gd name="T0" fmla="*/ 19 w 2640"/>
                  <a:gd name="T1" fmla="*/ 1159 h 1397"/>
                  <a:gd name="T2" fmla="*/ 495 w 2640"/>
                  <a:gd name="T3" fmla="*/ 1159 h 1397"/>
                  <a:gd name="T4" fmla="*/ 495 w 2640"/>
                  <a:gd name="T5" fmla="*/ 1159 h 1397"/>
                  <a:gd name="T6" fmla="*/ 502 w 2640"/>
                  <a:gd name="T7" fmla="*/ 1162 h 1397"/>
                  <a:gd name="T8" fmla="*/ 677 w 2640"/>
                  <a:gd name="T9" fmla="*/ 1371 h 1397"/>
                  <a:gd name="T10" fmla="*/ 854 w 2640"/>
                  <a:gd name="T11" fmla="*/ 1162 h 1397"/>
                  <a:gd name="T12" fmla="*/ 854 w 2640"/>
                  <a:gd name="T13" fmla="*/ 1162 h 1397"/>
                  <a:gd name="T14" fmla="*/ 862 w 2640"/>
                  <a:gd name="T15" fmla="*/ 1159 h 1397"/>
                  <a:gd name="T16" fmla="*/ 2619 w 2640"/>
                  <a:gd name="T17" fmla="*/ 1159 h 1397"/>
                  <a:gd name="T18" fmla="*/ 2619 w 2640"/>
                  <a:gd name="T19" fmla="*/ 20 h 1397"/>
                  <a:gd name="T20" fmla="*/ 19 w 2640"/>
                  <a:gd name="T21" fmla="*/ 20 h 1397"/>
                  <a:gd name="T22" fmla="*/ 19 w 2640"/>
                  <a:gd name="T23" fmla="*/ 1159 h 1397"/>
                  <a:gd name="T24" fmla="*/ 677 w 2640"/>
                  <a:gd name="T25" fmla="*/ 1396 h 1397"/>
                  <a:gd name="T26" fmla="*/ 677 w 2640"/>
                  <a:gd name="T27" fmla="*/ 1396 h 1397"/>
                  <a:gd name="T28" fmla="*/ 677 w 2640"/>
                  <a:gd name="T29" fmla="*/ 1396 h 1397"/>
                  <a:gd name="T30" fmla="*/ 670 w 2640"/>
                  <a:gd name="T31" fmla="*/ 1392 h 1397"/>
                  <a:gd name="T32" fmla="*/ 490 w 2640"/>
                  <a:gd name="T33" fmla="*/ 1178 h 1397"/>
                  <a:gd name="T34" fmla="*/ 9 w 2640"/>
                  <a:gd name="T35" fmla="*/ 1178 h 1397"/>
                  <a:gd name="T36" fmla="*/ 9 w 2640"/>
                  <a:gd name="T37" fmla="*/ 1178 h 1397"/>
                  <a:gd name="T38" fmla="*/ 0 w 2640"/>
                  <a:gd name="T39" fmla="*/ 1169 h 1397"/>
                  <a:gd name="T40" fmla="*/ 0 w 2640"/>
                  <a:gd name="T41" fmla="*/ 10 h 1397"/>
                  <a:gd name="T42" fmla="*/ 0 w 2640"/>
                  <a:gd name="T43" fmla="*/ 10 h 1397"/>
                  <a:gd name="T44" fmla="*/ 9 w 2640"/>
                  <a:gd name="T45" fmla="*/ 0 h 1397"/>
                  <a:gd name="T46" fmla="*/ 2629 w 2640"/>
                  <a:gd name="T47" fmla="*/ 0 h 1397"/>
                  <a:gd name="T48" fmla="*/ 2629 w 2640"/>
                  <a:gd name="T49" fmla="*/ 0 h 1397"/>
                  <a:gd name="T50" fmla="*/ 2639 w 2640"/>
                  <a:gd name="T51" fmla="*/ 10 h 1397"/>
                  <a:gd name="T52" fmla="*/ 2639 w 2640"/>
                  <a:gd name="T53" fmla="*/ 1169 h 1397"/>
                  <a:gd name="T54" fmla="*/ 2639 w 2640"/>
                  <a:gd name="T55" fmla="*/ 1169 h 1397"/>
                  <a:gd name="T56" fmla="*/ 2629 w 2640"/>
                  <a:gd name="T57" fmla="*/ 1178 h 1397"/>
                  <a:gd name="T58" fmla="*/ 866 w 2640"/>
                  <a:gd name="T59" fmla="*/ 1178 h 1397"/>
                  <a:gd name="T60" fmla="*/ 685 w 2640"/>
                  <a:gd name="T61" fmla="*/ 1392 h 1397"/>
                  <a:gd name="T62" fmla="*/ 685 w 2640"/>
                  <a:gd name="T63" fmla="*/ 1392 h 1397"/>
                  <a:gd name="T64" fmla="*/ 677 w 2640"/>
                  <a:gd name="T65" fmla="*/ 1396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40" h="1397">
                    <a:moveTo>
                      <a:pt x="19" y="1159"/>
                    </a:moveTo>
                    <a:lnTo>
                      <a:pt x="495" y="1159"/>
                    </a:lnTo>
                    <a:lnTo>
                      <a:pt x="495" y="1159"/>
                    </a:lnTo>
                    <a:cubicBezTo>
                      <a:pt x="498" y="1159"/>
                      <a:pt x="500" y="1161"/>
                      <a:pt x="502" y="1162"/>
                    </a:cubicBezTo>
                    <a:lnTo>
                      <a:pt x="677" y="1371"/>
                    </a:lnTo>
                    <a:lnTo>
                      <a:pt x="854" y="1162"/>
                    </a:lnTo>
                    <a:lnTo>
                      <a:pt x="854" y="1162"/>
                    </a:lnTo>
                    <a:cubicBezTo>
                      <a:pt x="856" y="1161"/>
                      <a:pt x="858" y="1159"/>
                      <a:pt x="862" y="1159"/>
                    </a:cubicBezTo>
                    <a:lnTo>
                      <a:pt x="2619" y="1159"/>
                    </a:lnTo>
                    <a:lnTo>
                      <a:pt x="2619" y="20"/>
                    </a:lnTo>
                    <a:lnTo>
                      <a:pt x="19" y="20"/>
                    </a:lnTo>
                    <a:lnTo>
                      <a:pt x="19" y="1159"/>
                    </a:lnTo>
                    <a:close/>
                    <a:moveTo>
                      <a:pt x="677" y="1396"/>
                    </a:moveTo>
                    <a:lnTo>
                      <a:pt x="677" y="1396"/>
                    </a:lnTo>
                    <a:lnTo>
                      <a:pt x="677" y="1396"/>
                    </a:lnTo>
                    <a:cubicBezTo>
                      <a:pt x="675" y="1396"/>
                      <a:pt x="672" y="1395"/>
                      <a:pt x="670" y="1392"/>
                    </a:cubicBezTo>
                    <a:lnTo>
                      <a:pt x="490" y="1178"/>
                    </a:lnTo>
                    <a:lnTo>
                      <a:pt x="9" y="1178"/>
                    </a:lnTo>
                    <a:lnTo>
                      <a:pt x="9" y="1178"/>
                    </a:lnTo>
                    <a:cubicBezTo>
                      <a:pt x="4" y="1178"/>
                      <a:pt x="0" y="1174"/>
                      <a:pt x="0" y="116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629" y="0"/>
                    </a:lnTo>
                    <a:lnTo>
                      <a:pt x="2629" y="0"/>
                    </a:lnTo>
                    <a:cubicBezTo>
                      <a:pt x="2634" y="0"/>
                      <a:pt x="2639" y="5"/>
                      <a:pt x="2639" y="10"/>
                    </a:cubicBezTo>
                    <a:lnTo>
                      <a:pt x="2639" y="1169"/>
                    </a:lnTo>
                    <a:lnTo>
                      <a:pt x="2639" y="1169"/>
                    </a:lnTo>
                    <a:cubicBezTo>
                      <a:pt x="2639" y="1174"/>
                      <a:pt x="2634" y="1178"/>
                      <a:pt x="2629" y="1178"/>
                    </a:cubicBezTo>
                    <a:lnTo>
                      <a:pt x="866" y="1178"/>
                    </a:lnTo>
                    <a:lnTo>
                      <a:pt x="685" y="1392"/>
                    </a:lnTo>
                    <a:lnTo>
                      <a:pt x="685" y="1392"/>
                    </a:lnTo>
                    <a:cubicBezTo>
                      <a:pt x="683" y="1395"/>
                      <a:pt x="680" y="1396"/>
                      <a:pt x="677" y="1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61705E63-DEEE-4D16-9ECC-90E377D81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0178" y="4966482"/>
                <a:ext cx="1770274" cy="505623"/>
              </a:xfrm>
              <a:custGeom>
                <a:avLst/>
                <a:gdLst>
                  <a:gd name="connsiteX0" fmla="*/ 9946 w 1770274"/>
                  <a:gd name="connsiteY0" fmla="*/ 486676 h 505623"/>
                  <a:gd name="connsiteX1" fmla="*/ 1762138 w 1770274"/>
                  <a:gd name="connsiteY1" fmla="*/ 486676 h 505623"/>
                  <a:gd name="connsiteX2" fmla="*/ 1770274 w 1770274"/>
                  <a:gd name="connsiteY2" fmla="*/ 495651 h 505623"/>
                  <a:gd name="connsiteX3" fmla="*/ 1762138 w 1770274"/>
                  <a:gd name="connsiteY3" fmla="*/ 505623 h 505623"/>
                  <a:gd name="connsiteX4" fmla="*/ 9946 w 1770274"/>
                  <a:gd name="connsiteY4" fmla="*/ 505623 h 505623"/>
                  <a:gd name="connsiteX5" fmla="*/ 0 w 1770274"/>
                  <a:gd name="connsiteY5" fmla="*/ 495651 h 505623"/>
                  <a:gd name="connsiteX6" fmla="*/ 9946 w 1770274"/>
                  <a:gd name="connsiteY6" fmla="*/ 486676 h 505623"/>
                  <a:gd name="connsiteX7" fmla="*/ 9946 w 1770274"/>
                  <a:gd name="connsiteY7" fmla="*/ 243337 h 505623"/>
                  <a:gd name="connsiteX8" fmla="*/ 1762138 w 1770274"/>
                  <a:gd name="connsiteY8" fmla="*/ 243337 h 505623"/>
                  <a:gd name="connsiteX9" fmla="*/ 1770274 w 1770274"/>
                  <a:gd name="connsiteY9" fmla="*/ 252835 h 505623"/>
                  <a:gd name="connsiteX10" fmla="*/ 1762138 w 1770274"/>
                  <a:gd name="connsiteY10" fmla="*/ 262334 h 505623"/>
                  <a:gd name="connsiteX11" fmla="*/ 9946 w 1770274"/>
                  <a:gd name="connsiteY11" fmla="*/ 262334 h 505623"/>
                  <a:gd name="connsiteX12" fmla="*/ 0 w 1770274"/>
                  <a:gd name="connsiteY12" fmla="*/ 252835 h 505623"/>
                  <a:gd name="connsiteX13" fmla="*/ 9946 w 1770274"/>
                  <a:gd name="connsiteY13" fmla="*/ 243337 h 505623"/>
                  <a:gd name="connsiteX14" fmla="*/ 9952 w 1770274"/>
                  <a:gd name="connsiteY14" fmla="*/ 0 h 505623"/>
                  <a:gd name="connsiteX15" fmla="*/ 1003290 w 1770274"/>
                  <a:gd name="connsiteY15" fmla="*/ 0 h 505623"/>
                  <a:gd name="connsiteX16" fmla="*/ 1012338 w 1770274"/>
                  <a:gd name="connsiteY16" fmla="*/ 9972 h 505623"/>
                  <a:gd name="connsiteX17" fmla="*/ 1003290 w 1770274"/>
                  <a:gd name="connsiteY17" fmla="*/ 18947 h 505623"/>
                  <a:gd name="connsiteX18" fmla="*/ 9952 w 1770274"/>
                  <a:gd name="connsiteY18" fmla="*/ 18947 h 505623"/>
                  <a:gd name="connsiteX19" fmla="*/ 0 w 1770274"/>
                  <a:gd name="connsiteY19" fmla="*/ 9972 h 505623"/>
                  <a:gd name="connsiteX20" fmla="*/ 9952 w 1770274"/>
                  <a:gd name="connsiteY20" fmla="*/ 0 h 50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70274" h="505623">
                    <a:moveTo>
                      <a:pt x="9946" y="486676"/>
                    </a:moveTo>
                    <a:lnTo>
                      <a:pt x="1762138" y="486676"/>
                    </a:lnTo>
                    <a:cubicBezTo>
                      <a:pt x="1766658" y="486676"/>
                      <a:pt x="1770274" y="490665"/>
                      <a:pt x="1770274" y="495651"/>
                    </a:cubicBezTo>
                    <a:cubicBezTo>
                      <a:pt x="1770274" y="501634"/>
                      <a:pt x="1766658" y="505623"/>
                      <a:pt x="1762138" y="505623"/>
                    </a:cubicBezTo>
                    <a:lnTo>
                      <a:pt x="9946" y="505623"/>
                    </a:lnTo>
                    <a:cubicBezTo>
                      <a:pt x="4520" y="505623"/>
                      <a:pt x="0" y="501634"/>
                      <a:pt x="0" y="495651"/>
                    </a:cubicBezTo>
                    <a:cubicBezTo>
                      <a:pt x="0" y="490665"/>
                      <a:pt x="4520" y="486676"/>
                      <a:pt x="9946" y="486676"/>
                    </a:cubicBezTo>
                    <a:close/>
                    <a:moveTo>
                      <a:pt x="9946" y="243337"/>
                    </a:moveTo>
                    <a:lnTo>
                      <a:pt x="1762138" y="243337"/>
                    </a:lnTo>
                    <a:cubicBezTo>
                      <a:pt x="1766658" y="243337"/>
                      <a:pt x="1770274" y="247136"/>
                      <a:pt x="1770274" y="252835"/>
                    </a:cubicBezTo>
                    <a:cubicBezTo>
                      <a:pt x="1770274" y="258534"/>
                      <a:pt x="1766658" y="262334"/>
                      <a:pt x="1762138" y="262334"/>
                    </a:cubicBezTo>
                    <a:lnTo>
                      <a:pt x="9946" y="262334"/>
                    </a:lnTo>
                    <a:cubicBezTo>
                      <a:pt x="4520" y="262334"/>
                      <a:pt x="0" y="258534"/>
                      <a:pt x="0" y="252835"/>
                    </a:cubicBezTo>
                    <a:cubicBezTo>
                      <a:pt x="0" y="247136"/>
                      <a:pt x="4520" y="243337"/>
                      <a:pt x="9946" y="243337"/>
                    </a:cubicBezTo>
                    <a:close/>
                    <a:moveTo>
                      <a:pt x="9952" y="0"/>
                    </a:moveTo>
                    <a:lnTo>
                      <a:pt x="1003290" y="0"/>
                    </a:lnTo>
                    <a:cubicBezTo>
                      <a:pt x="1008718" y="0"/>
                      <a:pt x="1012338" y="3989"/>
                      <a:pt x="1012338" y="9972"/>
                    </a:cubicBezTo>
                    <a:cubicBezTo>
                      <a:pt x="1012338" y="14958"/>
                      <a:pt x="1008718" y="18947"/>
                      <a:pt x="1003290" y="18947"/>
                    </a:cubicBezTo>
                    <a:lnTo>
                      <a:pt x="9952" y="18947"/>
                    </a:lnTo>
                    <a:cubicBezTo>
                      <a:pt x="4524" y="18947"/>
                      <a:pt x="0" y="14958"/>
                      <a:pt x="0" y="9972"/>
                    </a:cubicBezTo>
                    <a:cubicBezTo>
                      <a:pt x="0" y="3989"/>
                      <a:pt x="4524" y="0"/>
                      <a:pt x="9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559" name="Freeform 168">
            <a:extLst>
              <a:ext uri="{FF2B5EF4-FFF2-40B4-BE49-F238E27FC236}">
                <a16:creationId xmlns:a16="http://schemas.microsoft.com/office/drawing/2014/main" id="{A466DAE7-3F54-4D6A-8A1D-550DA31FE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874" y="3542357"/>
            <a:ext cx="1376255" cy="1655495"/>
          </a:xfrm>
          <a:custGeom>
            <a:avLst/>
            <a:gdLst>
              <a:gd name="T0" fmla="*/ 1521 w 1522"/>
              <a:gd name="T1" fmla="*/ 0 h 1830"/>
              <a:gd name="T2" fmla="*/ 1521 w 1522"/>
              <a:gd name="T3" fmla="*/ 1829 h 1830"/>
              <a:gd name="T4" fmla="*/ 915 w 1522"/>
              <a:gd name="T5" fmla="*/ 1829 h 1830"/>
              <a:gd name="T6" fmla="*/ 915 w 1522"/>
              <a:gd name="T7" fmla="*/ 1829 h 1830"/>
              <a:gd name="T8" fmla="*/ 0 w 1522"/>
              <a:gd name="T9" fmla="*/ 914 h 1830"/>
              <a:gd name="T10" fmla="*/ 0 w 1522"/>
              <a:gd name="T11" fmla="*/ 914 h 1830"/>
              <a:gd name="T12" fmla="*/ 0 w 1522"/>
              <a:gd name="T13" fmla="*/ 914 h 1830"/>
              <a:gd name="T14" fmla="*/ 915 w 1522"/>
              <a:gd name="T15" fmla="*/ 0 h 1830"/>
              <a:gd name="T16" fmla="*/ 1521 w 1522"/>
              <a:gd name="T17" fmla="*/ 0 h 1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2" h="1830">
                <a:moveTo>
                  <a:pt x="1521" y="0"/>
                </a:moveTo>
                <a:lnTo>
                  <a:pt x="1521" y="1829"/>
                </a:lnTo>
                <a:lnTo>
                  <a:pt x="915" y="1829"/>
                </a:lnTo>
                <a:lnTo>
                  <a:pt x="915" y="1829"/>
                </a:lnTo>
                <a:cubicBezTo>
                  <a:pt x="409" y="1829"/>
                  <a:pt x="0" y="1419"/>
                  <a:pt x="0" y="914"/>
                </a:cubicBezTo>
                <a:lnTo>
                  <a:pt x="0" y="914"/>
                </a:lnTo>
                <a:lnTo>
                  <a:pt x="0" y="914"/>
                </a:lnTo>
                <a:cubicBezTo>
                  <a:pt x="0" y="409"/>
                  <a:pt x="409" y="0"/>
                  <a:pt x="915" y="0"/>
                </a:cubicBezTo>
                <a:lnTo>
                  <a:pt x="1521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0" name="Freeform 169">
            <a:extLst>
              <a:ext uri="{FF2B5EF4-FFF2-40B4-BE49-F238E27FC236}">
                <a16:creationId xmlns:a16="http://schemas.microsoft.com/office/drawing/2014/main" id="{806002F0-6ABC-4BF4-A0A4-A200ED220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2984" y="3893402"/>
            <a:ext cx="953406" cy="953406"/>
          </a:xfrm>
          <a:custGeom>
            <a:avLst/>
            <a:gdLst>
              <a:gd name="T0" fmla="*/ 761 w 1055"/>
              <a:gd name="T1" fmla="*/ 318 h 1056"/>
              <a:gd name="T2" fmla="*/ 632 w 1055"/>
              <a:gd name="T3" fmla="*/ 185 h 1056"/>
              <a:gd name="T4" fmla="*/ 606 w 1055"/>
              <a:gd name="T5" fmla="*/ 184 h 1056"/>
              <a:gd name="T6" fmla="*/ 356 w 1055"/>
              <a:gd name="T7" fmla="*/ 180 h 1056"/>
              <a:gd name="T8" fmla="*/ 343 w 1055"/>
              <a:gd name="T9" fmla="*/ 166 h 1056"/>
              <a:gd name="T10" fmla="*/ 298 w 1055"/>
              <a:gd name="T11" fmla="*/ 252 h 1056"/>
              <a:gd name="T12" fmla="*/ 295 w 1055"/>
              <a:gd name="T13" fmla="*/ 251 h 1056"/>
              <a:gd name="T14" fmla="*/ 80 w 1055"/>
              <a:gd name="T15" fmla="*/ 221 h 1056"/>
              <a:gd name="T16" fmla="*/ 82 w 1055"/>
              <a:gd name="T17" fmla="*/ 101 h 1056"/>
              <a:gd name="T18" fmla="*/ 185 w 1055"/>
              <a:gd name="T19" fmla="*/ 150 h 1056"/>
              <a:gd name="T20" fmla="*/ 198 w 1055"/>
              <a:gd name="T21" fmla="*/ 163 h 1056"/>
              <a:gd name="T22" fmla="*/ 463 w 1055"/>
              <a:gd name="T23" fmla="*/ 61 h 1056"/>
              <a:gd name="T24" fmla="*/ 474 w 1055"/>
              <a:gd name="T25" fmla="*/ 168 h 1056"/>
              <a:gd name="T26" fmla="*/ 488 w 1055"/>
              <a:gd name="T27" fmla="*/ 155 h 1056"/>
              <a:gd name="T28" fmla="*/ 738 w 1055"/>
              <a:gd name="T29" fmla="*/ 160 h 1056"/>
              <a:gd name="T30" fmla="*/ 752 w 1055"/>
              <a:gd name="T31" fmla="*/ 174 h 1056"/>
              <a:gd name="T32" fmla="*/ 767 w 1055"/>
              <a:gd name="T33" fmla="*/ 30 h 1056"/>
              <a:gd name="T34" fmla="*/ 776 w 1055"/>
              <a:gd name="T35" fmla="*/ 29 h 1056"/>
              <a:gd name="T36" fmla="*/ 840 w 1055"/>
              <a:gd name="T37" fmla="*/ 54 h 1056"/>
              <a:gd name="T38" fmla="*/ 868 w 1055"/>
              <a:gd name="T39" fmla="*/ 227 h 1056"/>
              <a:gd name="T40" fmla="*/ 1040 w 1055"/>
              <a:gd name="T41" fmla="*/ 166 h 1056"/>
              <a:gd name="T42" fmla="*/ 991 w 1055"/>
              <a:gd name="T43" fmla="*/ 125 h 1056"/>
              <a:gd name="T44" fmla="*/ 1001 w 1055"/>
              <a:gd name="T45" fmla="*/ 109 h 1056"/>
              <a:gd name="T46" fmla="*/ 896 w 1055"/>
              <a:gd name="T47" fmla="*/ 120 h 1056"/>
              <a:gd name="T48" fmla="*/ 764 w 1055"/>
              <a:gd name="T49" fmla="*/ 4 h 1056"/>
              <a:gd name="T50" fmla="*/ 1 w 1055"/>
              <a:gd name="T51" fmla="*/ 160 h 1056"/>
              <a:gd name="T52" fmla="*/ 282 w 1055"/>
              <a:gd name="T53" fmla="*/ 277 h 1056"/>
              <a:gd name="T54" fmla="*/ 396 w 1055"/>
              <a:gd name="T55" fmla="*/ 591 h 1056"/>
              <a:gd name="T56" fmla="*/ 356 w 1055"/>
              <a:gd name="T57" fmla="*/ 1055 h 1056"/>
              <a:gd name="T58" fmla="*/ 358 w 1055"/>
              <a:gd name="T59" fmla="*/ 1055 h 1056"/>
              <a:gd name="T60" fmla="*/ 461 w 1055"/>
              <a:gd name="T61" fmla="*/ 592 h 1056"/>
              <a:gd name="T62" fmla="*/ 474 w 1055"/>
              <a:gd name="T63" fmla="*/ 579 h 1056"/>
              <a:gd name="T64" fmla="*/ 406 w 1055"/>
              <a:gd name="T65" fmla="*/ 565 h 1056"/>
              <a:gd name="T66" fmla="*/ 398 w 1055"/>
              <a:gd name="T67" fmla="*/ 292 h 1056"/>
              <a:gd name="T68" fmla="*/ 411 w 1055"/>
              <a:gd name="T69" fmla="*/ 427 h 1056"/>
              <a:gd name="T70" fmla="*/ 425 w 1055"/>
              <a:gd name="T71" fmla="*/ 297 h 1056"/>
              <a:gd name="T72" fmla="*/ 531 w 1055"/>
              <a:gd name="T73" fmla="*/ 413 h 1056"/>
              <a:gd name="T74" fmla="*/ 557 w 1055"/>
              <a:gd name="T75" fmla="*/ 413 h 1056"/>
              <a:gd name="T76" fmla="*/ 646 w 1055"/>
              <a:gd name="T77" fmla="*/ 468 h 1056"/>
              <a:gd name="T78" fmla="*/ 549 w 1055"/>
              <a:gd name="T79" fmla="*/ 565 h 1056"/>
              <a:gd name="T80" fmla="*/ 543 w 1055"/>
              <a:gd name="T81" fmla="*/ 565 h 1056"/>
              <a:gd name="T82" fmla="*/ 584 w 1055"/>
              <a:gd name="T83" fmla="*/ 1044 h 1056"/>
              <a:gd name="T84" fmla="*/ 596 w 1055"/>
              <a:gd name="T85" fmla="*/ 1055 h 1056"/>
              <a:gd name="T86" fmla="*/ 610 w 1055"/>
              <a:gd name="T87" fmla="*/ 1041 h 1056"/>
              <a:gd name="T88" fmla="*/ 672 w 1055"/>
              <a:gd name="T89" fmla="*/ 468 h 1056"/>
              <a:gd name="T90" fmla="*/ 758 w 1055"/>
              <a:gd name="T91" fmla="*/ 344 h 1056"/>
              <a:gd name="T92" fmla="*/ 853 w 1055"/>
              <a:gd name="T93" fmla="*/ 316 h 1056"/>
              <a:gd name="T94" fmla="*/ 983 w 1055"/>
              <a:gd name="T95" fmla="*/ 255 h 1056"/>
              <a:gd name="T96" fmla="*/ 986 w 1055"/>
              <a:gd name="T97" fmla="*/ 255 h 1056"/>
              <a:gd name="T98" fmla="*/ 990 w 1055"/>
              <a:gd name="T99" fmla="*/ 230 h 1056"/>
              <a:gd name="T100" fmla="*/ 1040 w 1055"/>
              <a:gd name="T101" fmla="*/ 193 h 1056"/>
              <a:gd name="T102" fmla="*/ 1054 w 1055"/>
              <a:gd name="T103" fmla="*/ 18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55" h="1056">
                <a:moveTo>
                  <a:pt x="836" y="296"/>
                </a:moveTo>
                <a:lnTo>
                  <a:pt x="836" y="296"/>
                </a:lnTo>
                <a:cubicBezTo>
                  <a:pt x="816" y="314"/>
                  <a:pt x="789" y="322"/>
                  <a:pt x="761" y="318"/>
                </a:cubicBezTo>
                <a:lnTo>
                  <a:pt x="630" y="299"/>
                </a:lnTo>
                <a:lnTo>
                  <a:pt x="632" y="185"/>
                </a:lnTo>
                <a:lnTo>
                  <a:pt x="632" y="185"/>
                </a:lnTo>
                <a:cubicBezTo>
                  <a:pt x="632" y="177"/>
                  <a:pt x="627" y="172"/>
                  <a:pt x="619" y="172"/>
                </a:cubicBezTo>
                <a:lnTo>
                  <a:pt x="619" y="172"/>
                </a:lnTo>
                <a:cubicBezTo>
                  <a:pt x="613" y="172"/>
                  <a:pt x="606" y="176"/>
                  <a:pt x="606" y="184"/>
                </a:cubicBezTo>
                <a:lnTo>
                  <a:pt x="603" y="296"/>
                </a:lnTo>
                <a:lnTo>
                  <a:pt x="354" y="260"/>
                </a:lnTo>
                <a:lnTo>
                  <a:pt x="356" y="180"/>
                </a:lnTo>
                <a:lnTo>
                  <a:pt x="356" y="180"/>
                </a:lnTo>
                <a:cubicBezTo>
                  <a:pt x="356" y="173"/>
                  <a:pt x="350" y="167"/>
                  <a:pt x="343" y="166"/>
                </a:cubicBezTo>
                <a:lnTo>
                  <a:pt x="343" y="166"/>
                </a:lnTo>
                <a:cubicBezTo>
                  <a:pt x="335" y="167"/>
                  <a:pt x="329" y="172"/>
                  <a:pt x="329" y="180"/>
                </a:cubicBezTo>
                <a:lnTo>
                  <a:pt x="328" y="256"/>
                </a:lnTo>
                <a:lnTo>
                  <a:pt x="298" y="252"/>
                </a:lnTo>
                <a:lnTo>
                  <a:pt x="298" y="252"/>
                </a:lnTo>
                <a:cubicBezTo>
                  <a:pt x="297" y="252"/>
                  <a:pt x="296" y="251"/>
                  <a:pt x="295" y="251"/>
                </a:cubicBezTo>
                <a:lnTo>
                  <a:pt x="295" y="251"/>
                </a:lnTo>
                <a:cubicBezTo>
                  <a:pt x="295" y="251"/>
                  <a:pt x="295" y="251"/>
                  <a:pt x="294" y="251"/>
                </a:cubicBezTo>
                <a:lnTo>
                  <a:pt x="80" y="221"/>
                </a:lnTo>
                <a:lnTo>
                  <a:pt x="80" y="221"/>
                </a:lnTo>
                <a:cubicBezTo>
                  <a:pt x="49" y="217"/>
                  <a:pt x="26" y="191"/>
                  <a:pt x="27" y="160"/>
                </a:cubicBezTo>
                <a:lnTo>
                  <a:pt x="27" y="160"/>
                </a:lnTo>
                <a:cubicBezTo>
                  <a:pt x="28" y="129"/>
                  <a:pt x="52" y="104"/>
                  <a:pt x="82" y="101"/>
                </a:cubicBezTo>
                <a:lnTo>
                  <a:pt x="187" y="90"/>
                </a:lnTo>
                <a:lnTo>
                  <a:pt x="185" y="150"/>
                </a:lnTo>
                <a:lnTo>
                  <a:pt x="185" y="150"/>
                </a:lnTo>
                <a:cubicBezTo>
                  <a:pt x="185" y="157"/>
                  <a:pt x="191" y="163"/>
                  <a:pt x="198" y="163"/>
                </a:cubicBezTo>
                <a:lnTo>
                  <a:pt x="198" y="163"/>
                </a:lnTo>
                <a:lnTo>
                  <a:pt x="198" y="163"/>
                </a:lnTo>
                <a:cubicBezTo>
                  <a:pt x="206" y="163"/>
                  <a:pt x="212" y="157"/>
                  <a:pt x="212" y="150"/>
                </a:cubicBezTo>
                <a:lnTo>
                  <a:pt x="212" y="87"/>
                </a:lnTo>
                <a:lnTo>
                  <a:pt x="463" y="61"/>
                </a:lnTo>
                <a:lnTo>
                  <a:pt x="462" y="155"/>
                </a:lnTo>
                <a:lnTo>
                  <a:pt x="462" y="155"/>
                </a:lnTo>
                <a:cubicBezTo>
                  <a:pt x="462" y="162"/>
                  <a:pt x="467" y="168"/>
                  <a:pt x="474" y="168"/>
                </a:cubicBezTo>
                <a:lnTo>
                  <a:pt x="474" y="168"/>
                </a:lnTo>
                <a:lnTo>
                  <a:pt x="474" y="168"/>
                </a:lnTo>
                <a:cubicBezTo>
                  <a:pt x="482" y="168"/>
                  <a:pt x="488" y="163"/>
                  <a:pt x="488" y="155"/>
                </a:cubicBezTo>
                <a:lnTo>
                  <a:pt x="490" y="59"/>
                </a:lnTo>
                <a:lnTo>
                  <a:pt x="740" y="32"/>
                </a:lnTo>
                <a:lnTo>
                  <a:pt x="738" y="160"/>
                </a:lnTo>
                <a:lnTo>
                  <a:pt x="738" y="160"/>
                </a:lnTo>
                <a:cubicBezTo>
                  <a:pt x="738" y="167"/>
                  <a:pt x="744" y="174"/>
                  <a:pt x="751" y="174"/>
                </a:cubicBezTo>
                <a:lnTo>
                  <a:pt x="752" y="174"/>
                </a:lnTo>
                <a:lnTo>
                  <a:pt x="752" y="174"/>
                </a:lnTo>
                <a:cubicBezTo>
                  <a:pt x="758" y="174"/>
                  <a:pt x="764" y="168"/>
                  <a:pt x="764" y="160"/>
                </a:cubicBezTo>
                <a:lnTo>
                  <a:pt x="767" y="30"/>
                </a:lnTo>
                <a:lnTo>
                  <a:pt x="767" y="30"/>
                </a:lnTo>
                <a:lnTo>
                  <a:pt x="767" y="30"/>
                </a:lnTo>
                <a:cubicBezTo>
                  <a:pt x="770" y="29"/>
                  <a:pt x="773" y="29"/>
                  <a:pt x="776" y="29"/>
                </a:cubicBezTo>
                <a:lnTo>
                  <a:pt x="776" y="29"/>
                </a:lnTo>
                <a:cubicBezTo>
                  <a:pt x="800" y="29"/>
                  <a:pt x="822" y="38"/>
                  <a:pt x="840" y="54"/>
                </a:cubicBezTo>
                <a:lnTo>
                  <a:pt x="840" y="54"/>
                </a:lnTo>
                <a:cubicBezTo>
                  <a:pt x="860" y="73"/>
                  <a:pt x="871" y="98"/>
                  <a:pt x="870" y="125"/>
                </a:cubicBezTo>
                <a:lnTo>
                  <a:pt x="869" y="175"/>
                </a:lnTo>
                <a:lnTo>
                  <a:pt x="868" y="227"/>
                </a:lnTo>
                <a:lnTo>
                  <a:pt x="868" y="227"/>
                </a:lnTo>
                <a:cubicBezTo>
                  <a:pt x="868" y="254"/>
                  <a:pt x="856" y="279"/>
                  <a:pt x="836" y="296"/>
                </a:cubicBezTo>
                <a:close/>
                <a:moveTo>
                  <a:pt x="1040" y="166"/>
                </a:moveTo>
                <a:lnTo>
                  <a:pt x="896" y="163"/>
                </a:lnTo>
                <a:lnTo>
                  <a:pt x="896" y="147"/>
                </a:lnTo>
                <a:lnTo>
                  <a:pt x="991" y="125"/>
                </a:lnTo>
                <a:lnTo>
                  <a:pt x="991" y="125"/>
                </a:lnTo>
                <a:cubicBezTo>
                  <a:pt x="999" y="123"/>
                  <a:pt x="1003" y="117"/>
                  <a:pt x="1001" y="109"/>
                </a:cubicBezTo>
                <a:lnTo>
                  <a:pt x="1001" y="109"/>
                </a:lnTo>
                <a:cubicBezTo>
                  <a:pt x="1000" y="102"/>
                  <a:pt x="993" y="98"/>
                  <a:pt x="986" y="100"/>
                </a:cubicBezTo>
                <a:lnTo>
                  <a:pt x="896" y="120"/>
                </a:lnTo>
                <a:lnTo>
                  <a:pt x="896" y="120"/>
                </a:lnTo>
                <a:cubicBezTo>
                  <a:pt x="896" y="88"/>
                  <a:pt x="882" y="57"/>
                  <a:pt x="858" y="35"/>
                </a:cubicBezTo>
                <a:lnTo>
                  <a:pt x="858" y="35"/>
                </a:lnTo>
                <a:cubicBezTo>
                  <a:pt x="833" y="11"/>
                  <a:pt x="798" y="0"/>
                  <a:pt x="764" y="4"/>
                </a:cubicBezTo>
                <a:lnTo>
                  <a:pt x="80" y="74"/>
                </a:lnTo>
                <a:lnTo>
                  <a:pt x="80" y="74"/>
                </a:lnTo>
                <a:cubicBezTo>
                  <a:pt x="36" y="79"/>
                  <a:pt x="2" y="115"/>
                  <a:pt x="1" y="160"/>
                </a:cubicBezTo>
                <a:lnTo>
                  <a:pt x="1" y="160"/>
                </a:lnTo>
                <a:cubicBezTo>
                  <a:pt x="0" y="203"/>
                  <a:pt x="32" y="241"/>
                  <a:pt x="76" y="247"/>
                </a:cubicBezTo>
                <a:lnTo>
                  <a:pt x="282" y="277"/>
                </a:lnTo>
                <a:lnTo>
                  <a:pt x="282" y="468"/>
                </a:lnTo>
                <a:lnTo>
                  <a:pt x="282" y="468"/>
                </a:lnTo>
                <a:cubicBezTo>
                  <a:pt x="282" y="533"/>
                  <a:pt x="332" y="586"/>
                  <a:pt x="396" y="591"/>
                </a:cubicBezTo>
                <a:lnTo>
                  <a:pt x="346" y="1041"/>
                </a:lnTo>
                <a:lnTo>
                  <a:pt x="346" y="1041"/>
                </a:lnTo>
                <a:cubicBezTo>
                  <a:pt x="345" y="1048"/>
                  <a:pt x="350" y="1055"/>
                  <a:pt x="356" y="1055"/>
                </a:cubicBezTo>
                <a:lnTo>
                  <a:pt x="356" y="1055"/>
                </a:lnTo>
                <a:cubicBezTo>
                  <a:pt x="357" y="1055"/>
                  <a:pt x="357" y="1055"/>
                  <a:pt x="358" y="1055"/>
                </a:cubicBezTo>
                <a:lnTo>
                  <a:pt x="358" y="1055"/>
                </a:lnTo>
                <a:cubicBezTo>
                  <a:pt x="365" y="1055"/>
                  <a:pt x="371" y="1050"/>
                  <a:pt x="372" y="1044"/>
                </a:cubicBezTo>
                <a:lnTo>
                  <a:pt x="422" y="592"/>
                </a:lnTo>
                <a:lnTo>
                  <a:pt x="461" y="592"/>
                </a:lnTo>
                <a:lnTo>
                  <a:pt x="461" y="592"/>
                </a:lnTo>
                <a:cubicBezTo>
                  <a:pt x="469" y="592"/>
                  <a:pt x="474" y="586"/>
                  <a:pt x="474" y="579"/>
                </a:cubicBezTo>
                <a:lnTo>
                  <a:pt x="474" y="579"/>
                </a:lnTo>
                <a:cubicBezTo>
                  <a:pt x="474" y="571"/>
                  <a:pt x="469" y="565"/>
                  <a:pt x="461" y="565"/>
                </a:cubicBezTo>
                <a:lnTo>
                  <a:pt x="406" y="565"/>
                </a:lnTo>
                <a:lnTo>
                  <a:pt x="406" y="565"/>
                </a:lnTo>
                <a:cubicBezTo>
                  <a:pt x="352" y="565"/>
                  <a:pt x="309" y="522"/>
                  <a:pt x="309" y="468"/>
                </a:cubicBezTo>
                <a:lnTo>
                  <a:pt x="309" y="280"/>
                </a:lnTo>
                <a:lnTo>
                  <a:pt x="398" y="292"/>
                </a:lnTo>
                <a:lnTo>
                  <a:pt x="398" y="413"/>
                </a:lnTo>
                <a:lnTo>
                  <a:pt x="398" y="413"/>
                </a:lnTo>
                <a:cubicBezTo>
                  <a:pt x="398" y="421"/>
                  <a:pt x="404" y="427"/>
                  <a:pt x="411" y="427"/>
                </a:cubicBezTo>
                <a:lnTo>
                  <a:pt x="411" y="427"/>
                </a:lnTo>
                <a:cubicBezTo>
                  <a:pt x="419" y="427"/>
                  <a:pt x="425" y="421"/>
                  <a:pt x="425" y="413"/>
                </a:cubicBezTo>
                <a:lnTo>
                  <a:pt x="425" y="297"/>
                </a:lnTo>
                <a:lnTo>
                  <a:pt x="531" y="312"/>
                </a:lnTo>
                <a:lnTo>
                  <a:pt x="531" y="413"/>
                </a:lnTo>
                <a:lnTo>
                  <a:pt x="531" y="413"/>
                </a:lnTo>
                <a:cubicBezTo>
                  <a:pt x="531" y="421"/>
                  <a:pt x="537" y="427"/>
                  <a:pt x="543" y="427"/>
                </a:cubicBezTo>
                <a:lnTo>
                  <a:pt x="543" y="427"/>
                </a:lnTo>
                <a:cubicBezTo>
                  <a:pt x="551" y="427"/>
                  <a:pt x="557" y="421"/>
                  <a:pt x="557" y="413"/>
                </a:cubicBezTo>
                <a:lnTo>
                  <a:pt x="557" y="316"/>
                </a:lnTo>
                <a:lnTo>
                  <a:pt x="646" y="329"/>
                </a:lnTo>
                <a:lnTo>
                  <a:pt x="646" y="468"/>
                </a:lnTo>
                <a:lnTo>
                  <a:pt x="646" y="468"/>
                </a:lnTo>
                <a:cubicBezTo>
                  <a:pt x="646" y="522"/>
                  <a:pt x="602" y="565"/>
                  <a:pt x="549" y="565"/>
                </a:cubicBezTo>
                <a:lnTo>
                  <a:pt x="549" y="565"/>
                </a:lnTo>
                <a:cubicBezTo>
                  <a:pt x="548" y="565"/>
                  <a:pt x="547" y="566"/>
                  <a:pt x="546" y="566"/>
                </a:cubicBezTo>
                <a:lnTo>
                  <a:pt x="546" y="566"/>
                </a:lnTo>
                <a:cubicBezTo>
                  <a:pt x="545" y="566"/>
                  <a:pt x="544" y="565"/>
                  <a:pt x="543" y="565"/>
                </a:cubicBezTo>
                <a:lnTo>
                  <a:pt x="543" y="565"/>
                </a:lnTo>
                <a:cubicBezTo>
                  <a:pt x="536" y="566"/>
                  <a:pt x="531" y="573"/>
                  <a:pt x="532" y="580"/>
                </a:cubicBezTo>
                <a:lnTo>
                  <a:pt x="584" y="1044"/>
                </a:lnTo>
                <a:lnTo>
                  <a:pt x="584" y="1044"/>
                </a:lnTo>
                <a:cubicBezTo>
                  <a:pt x="585" y="1050"/>
                  <a:pt x="590" y="1055"/>
                  <a:pt x="596" y="1055"/>
                </a:cubicBezTo>
                <a:lnTo>
                  <a:pt x="596" y="1055"/>
                </a:lnTo>
                <a:cubicBezTo>
                  <a:pt x="598" y="1055"/>
                  <a:pt x="598" y="1055"/>
                  <a:pt x="598" y="1055"/>
                </a:cubicBezTo>
                <a:lnTo>
                  <a:pt x="598" y="1055"/>
                </a:lnTo>
                <a:cubicBezTo>
                  <a:pt x="606" y="1055"/>
                  <a:pt x="611" y="1048"/>
                  <a:pt x="610" y="1041"/>
                </a:cubicBezTo>
                <a:lnTo>
                  <a:pt x="559" y="591"/>
                </a:lnTo>
                <a:lnTo>
                  <a:pt x="559" y="591"/>
                </a:lnTo>
                <a:cubicBezTo>
                  <a:pt x="623" y="586"/>
                  <a:pt x="672" y="533"/>
                  <a:pt x="672" y="468"/>
                </a:cubicBezTo>
                <a:lnTo>
                  <a:pt x="672" y="332"/>
                </a:lnTo>
                <a:lnTo>
                  <a:pt x="758" y="344"/>
                </a:lnTo>
                <a:lnTo>
                  <a:pt x="758" y="344"/>
                </a:lnTo>
                <a:cubicBezTo>
                  <a:pt x="763" y="345"/>
                  <a:pt x="768" y="346"/>
                  <a:pt x="774" y="346"/>
                </a:cubicBezTo>
                <a:lnTo>
                  <a:pt x="774" y="346"/>
                </a:lnTo>
                <a:cubicBezTo>
                  <a:pt x="803" y="346"/>
                  <a:pt x="831" y="335"/>
                  <a:pt x="853" y="316"/>
                </a:cubicBezTo>
                <a:lnTo>
                  <a:pt x="853" y="316"/>
                </a:lnTo>
                <a:cubicBezTo>
                  <a:pt x="878" y="295"/>
                  <a:pt x="892" y="264"/>
                  <a:pt x="894" y="231"/>
                </a:cubicBezTo>
                <a:lnTo>
                  <a:pt x="983" y="255"/>
                </a:lnTo>
                <a:lnTo>
                  <a:pt x="983" y="255"/>
                </a:lnTo>
                <a:cubicBezTo>
                  <a:pt x="984" y="255"/>
                  <a:pt x="985" y="255"/>
                  <a:pt x="986" y="255"/>
                </a:cubicBezTo>
                <a:lnTo>
                  <a:pt x="986" y="255"/>
                </a:lnTo>
                <a:cubicBezTo>
                  <a:pt x="992" y="255"/>
                  <a:pt x="997" y="251"/>
                  <a:pt x="999" y="246"/>
                </a:cubicBezTo>
                <a:lnTo>
                  <a:pt x="999" y="246"/>
                </a:lnTo>
                <a:cubicBezTo>
                  <a:pt x="1001" y="239"/>
                  <a:pt x="997" y="232"/>
                  <a:pt x="990" y="230"/>
                </a:cubicBezTo>
                <a:lnTo>
                  <a:pt x="895" y="204"/>
                </a:lnTo>
                <a:lnTo>
                  <a:pt x="896" y="190"/>
                </a:lnTo>
                <a:lnTo>
                  <a:pt x="1040" y="193"/>
                </a:lnTo>
                <a:lnTo>
                  <a:pt x="1040" y="193"/>
                </a:lnTo>
                <a:lnTo>
                  <a:pt x="1040" y="193"/>
                </a:lnTo>
                <a:cubicBezTo>
                  <a:pt x="1047" y="193"/>
                  <a:pt x="1053" y="187"/>
                  <a:pt x="1054" y="180"/>
                </a:cubicBezTo>
                <a:lnTo>
                  <a:pt x="1054" y="180"/>
                </a:lnTo>
                <a:cubicBezTo>
                  <a:pt x="1054" y="172"/>
                  <a:pt x="1048" y="166"/>
                  <a:pt x="1040" y="1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1" name="Freeform 226">
            <a:extLst>
              <a:ext uri="{FF2B5EF4-FFF2-40B4-BE49-F238E27FC236}">
                <a16:creationId xmlns:a16="http://schemas.microsoft.com/office/drawing/2014/main" id="{F34E643F-7E13-4CC5-8D2B-1EB0510C8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874" y="7304120"/>
            <a:ext cx="1376255" cy="1655493"/>
          </a:xfrm>
          <a:custGeom>
            <a:avLst/>
            <a:gdLst>
              <a:gd name="T0" fmla="*/ 1521 w 1522"/>
              <a:gd name="T1" fmla="*/ 0 h 1831"/>
              <a:gd name="T2" fmla="*/ 1521 w 1522"/>
              <a:gd name="T3" fmla="*/ 1830 h 1831"/>
              <a:gd name="T4" fmla="*/ 915 w 1522"/>
              <a:gd name="T5" fmla="*/ 1830 h 1831"/>
              <a:gd name="T6" fmla="*/ 915 w 1522"/>
              <a:gd name="T7" fmla="*/ 1830 h 1831"/>
              <a:gd name="T8" fmla="*/ 0 w 1522"/>
              <a:gd name="T9" fmla="*/ 915 h 1831"/>
              <a:gd name="T10" fmla="*/ 0 w 1522"/>
              <a:gd name="T11" fmla="*/ 915 h 1831"/>
              <a:gd name="T12" fmla="*/ 0 w 1522"/>
              <a:gd name="T13" fmla="*/ 915 h 1831"/>
              <a:gd name="T14" fmla="*/ 915 w 1522"/>
              <a:gd name="T15" fmla="*/ 0 h 1831"/>
              <a:gd name="T16" fmla="*/ 1521 w 1522"/>
              <a:gd name="T17" fmla="*/ 0 h 1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2" h="1831">
                <a:moveTo>
                  <a:pt x="1521" y="0"/>
                </a:moveTo>
                <a:lnTo>
                  <a:pt x="1521" y="1830"/>
                </a:lnTo>
                <a:lnTo>
                  <a:pt x="915" y="1830"/>
                </a:lnTo>
                <a:lnTo>
                  <a:pt x="915" y="1830"/>
                </a:lnTo>
                <a:cubicBezTo>
                  <a:pt x="409" y="1830"/>
                  <a:pt x="0" y="1420"/>
                  <a:pt x="0" y="915"/>
                </a:cubicBezTo>
                <a:lnTo>
                  <a:pt x="0" y="915"/>
                </a:lnTo>
                <a:lnTo>
                  <a:pt x="0" y="915"/>
                </a:lnTo>
                <a:cubicBezTo>
                  <a:pt x="0" y="410"/>
                  <a:pt x="409" y="0"/>
                  <a:pt x="915" y="0"/>
                </a:cubicBezTo>
                <a:lnTo>
                  <a:pt x="1521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B3AB02D4-F50E-4F4C-B70F-CEDE520D7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973" y="7655652"/>
            <a:ext cx="640529" cy="952010"/>
          </a:xfrm>
          <a:custGeom>
            <a:avLst/>
            <a:gdLst>
              <a:gd name="connsiteX0" fmla="*/ 251147 w 640529"/>
              <a:gd name="connsiteY0" fmla="*/ 674145 h 952010"/>
              <a:gd name="connsiteX1" fmla="*/ 69466 w 640529"/>
              <a:gd name="connsiteY1" fmla="*/ 722115 h 952010"/>
              <a:gd name="connsiteX2" fmla="*/ 106342 w 640529"/>
              <a:gd name="connsiteY2" fmla="*/ 857880 h 952010"/>
              <a:gd name="connsiteX3" fmla="*/ 220567 w 640529"/>
              <a:gd name="connsiteY3" fmla="*/ 924857 h 952010"/>
              <a:gd name="connsiteX4" fmla="*/ 287124 w 640529"/>
              <a:gd name="connsiteY4" fmla="*/ 809910 h 952010"/>
              <a:gd name="connsiteX5" fmla="*/ 390281 w 640529"/>
              <a:gd name="connsiteY5" fmla="*/ 542034 h 952010"/>
              <a:gd name="connsiteX6" fmla="*/ 354304 w 640529"/>
              <a:gd name="connsiteY6" fmla="*/ 678028 h 952010"/>
              <a:gd name="connsiteX7" fmla="*/ 419961 w 640529"/>
              <a:gd name="connsiteY7" fmla="*/ 794075 h 952010"/>
              <a:gd name="connsiteX8" fmla="*/ 491015 w 640529"/>
              <a:gd name="connsiteY8" fmla="*/ 784102 h 952010"/>
              <a:gd name="connsiteX9" fmla="*/ 534186 w 640529"/>
              <a:gd name="connsiteY9" fmla="*/ 726985 h 952010"/>
              <a:gd name="connsiteX10" fmla="*/ 570163 w 640529"/>
              <a:gd name="connsiteY10" fmla="*/ 590992 h 952010"/>
              <a:gd name="connsiteX11" fmla="*/ 390281 w 640529"/>
              <a:gd name="connsiteY11" fmla="*/ 542034 h 952010"/>
              <a:gd name="connsiteX12" fmla="*/ 118034 w 640529"/>
              <a:gd name="connsiteY12" fmla="*/ 441535 h 952010"/>
              <a:gd name="connsiteX13" fmla="*/ 92851 w 640529"/>
              <a:gd name="connsiteY13" fmla="*/ 446061 h 952010"/>
              <a:gd name="connsiteX14" fmla="*/ 27194 w 640529"/>
              <a:gd name="connsiteY14" fmla="*/ 561008 h 952010"/>
              <a:gd name="connsiteX15" fmla="*/ 64070 w 640529"/>
              <a:gd name="connsiteY15" fmla="*/ 699488 h 952010"/>
              <a:gd name="connsiteX16" fmla="*/ 243952 w 640529"/>
              <a:gd name="connsiteY16" fmla="*/ 650613 h 952010"/>
              <a:gd name="connsiteX17" fmla="*/ 207976 w 640529"/>
              <a:gd name="connsiteY17" fmla="*/ 512133 h 952010"/>
              <a:gd name="connsiteX18" fmla="*/ 163904 w 640529"/>
              <a:gd name="connsiteY18" fmla="*/ 455112 h 952010"/>
              <a:gd name="connsiteX19" fmla="*/ 118034 w 640529"/>
              <a:gd name="connsiteY19" fmla="*/ 441535 h 952010"/>
              <a:gd name="connsiteX20" fmla="*/ 132537 w 640529"/>
              <a:gd name="connsiteY20" fmla="*/ 419247 h 952010"/>
              <a:gd name="connsiteX21" fmla="*/ 176496 w 640529"/>
              <a:gd name="connsiteY21" fmla="*/ 434294 h 952010"/>
              <a:gd name="connsiteX22" fmla="*/ 230461 w 640529"/>
              <a:gd name="connsiteY22" fmla="*/ 505797 h 952010"/>
              <a:gd name="connsiteX23" fmla="*/ 309609 w 640529"/>
              <a:gd name="connsiteY23" fmla="*/ 802669 h 952010"/>
              <a:gd name="connsiteX24" fmla="*/ 226863 w 640529"/>
              <a:gd name="connsiteY24" fmla="*/ 948389 h 952010"/>
              <a:gd name="connsiteX25" fmla="*/ 196283 w 640529"/>
              <a:gd name="connsiteY25" fmla="*/ 952010 h 952010"/>
              <a:gd name="connsiteX26" fmla="*/ 83857 w 640529"/>
              <a:gd name="connsiteY26" fmla="*/ 864215 h 952010"/>
              <a:gd name="connsiteX27" fmla="*/ 3809 w 640529"/>
              <a:gd name="connsiteY27" fmla="*/ 566439 h 952010"/>
              <a:gd name="connsiteX28" fmla="*/ 86555 w 640529"/>
              <a:gd name="connsiteY28" fmla="*/ 422528 h 952010"/>
              <a:gd name="connsiteX29" fmla="*/ 132537 w 640529"/>
              <a:gd name="connsiteY29" fmla="*/ 419247 h 952010"/>
              <a:gd name="connsiteX30" fmla="*/ 523394 w 640529"/>
              <a:gd name="connsiteY30" fmla="*/ 309938 h 952010"/>
              <a:gd name="connsiteX31" fmla="*/ 476624 w 640529"/>
              <a:gd name="connsiteY31" fmla="*/ 322631 h 952010"/>
              <a:gd name="connsiteX32" fmla="*/ 433452 w 640529"/>
              <a:gd name="connsiteY32" fmla="*/ 380655 h 952010"/>
              <a:gd name="connsiteX33" fmla="*/ 396577 w 640529"/>
              <a:gd name="connsiteY33" fmla="*/ 519368 h 952010"/>
              <a:gd name="connsiteX34" fmla="*/ 576459 w 640529"/>
              <a:gd name="connsiteY34" fmla="*/ 568326 h 952010"/>
              <a:gd name="connsiteX35" fmla="*/ 614234 w 640529"/>
              <a:gd name="connsiteY35" fmla="*/ 428706 h 952010"/>
              <a:gd name="connsiteX36" fmla="*/ 547678 w 640529"/>
              <a:gd name="connsiteY36" fmla="*/ 314471 h 952010"/>
              <a:gd name="connsiteX37" fmla="*/ 523394 w 640529"/>
              <a:gd name="connsiteY37" fmla="*/ 309938 h 952010"/>
              <a:gd name="connsiteX38" fmla="*/ 508104 w 640529"/>
              <a:gd name="connsiteY38" fmla="*/ 287499 h 952010"/>
              <a:gd name="connsiteX39" fmla="*/ 553973 w 640529"/>
              <a:gd name="connsiteY39" fmla="*/ 289992 h 952010"/>
              <a:gd name="connsiteX40" fmla="*/ 636719 w 640529"/>
              <a:gd name="connsiteY40" fmla="*/ 435052 h 952010"/>
              <a:gd name="connsiteX41" fmla="*/ 556672 w 640529"/>
              <a:gd name="connsiteY41" fmla="*/ 733331 h 952010"/>
              <a:gd name="connsiteX42" fmla="*/ 502707 w 640529"/>
              <a:gd name="connsiteY42" fmla="*/ 804955 h 952010"/>
              <a:gd name="connsiteX43" fmla="*/ 444245 w 640529"/>
              <a:gd name="connsiteY43" fmla="*/ 820367 h 952010"/>
              <a:gd name="connsiteX44" fmla="*/ 413665 w 640529"/>
              <a:gd name="connsiteY44" fmla="*/ 817647 h 952010"/>
              <a:gd name="connsiteX45" fmla="*/ 330920 w 640529"/>
              <a:gd name="connsiteY45" fmla="*/ 672588 h 952010"/>
              <a:gd name="connsiteX46" fmla="*/ 410068 w 640529"/>
              <a:gd name="connsiteY46" fmla="*/ 374308 h 952010"/>
              <a:gd name="connsiteX47" fmla="*/ 464932 w 640529"/>
              <a:gd name="connsiteY47" fmla="*/ 302685 h 952010"/>
              <a:gd name="connsiteX48" fmla="*/ 508104 w 640529"/>
              <a:gd name="connsiteY48" fmla="*/ 287499 h 952010"/>
              <a:gd name="connsiteX49" fmla="*/ 294009 w 640529"/>
              <a:gd name="connsiteY49" fmla="*/ 24965 h 952010"/>
              <a:gd name="connsiteX50" fmla="*/ 256611 w 640529"/>
              <a:gd name="connsiteY50" fmla="*/ 27354 h 952010"/>
              <a:gd name="connsiteX51" fmla="*/ 190827 w 640529"/>
              <a:gd name="connsiteY51" fmla="*/ 142267 h 952010"/>
              <a:gd name="connsiteX52" fmla="*/ 227774 w 640529"/>
              <a:gd name="connsiteY52" fmla="*/ 281610 h 952010"/>
              <a:gd name="connsiteX53" fmla="*/ 408006 w 640529"/>
              <a:gd name="connsiteY53" fmla="*/ 232749 h 952010"/>
              <a:gd name="connsiteX54" fmla="*/ 371058 w 640529"/>
              <a:gd name="connsiteY54" fmla="*/ 94311 h 952010"/>
              <a:gd name="connsiteX55" fmla="*/ 294009 w 640529"/>
              <a:gd name="connsiteY55" fmla="*/ 24965 h 952010"/>
              <a:gd name="connsiteX56" fmla="*/ 297163 w 640529"/>
              <a:gd name="connsiteY56" fmla="*/ 1199 h 952010"/>
              <a:gd name="connsiteX57" fmla="*/ 394488 w 640529"/>
              <a:gd name="connsiteY57" fmla="*/ 87977 h 952010"/>
              <a:gd name="connsiteX58" fmla="*/ 447657 w 640529"/>
              <a:gd name="connsiteY58" fmla="*/ 287039 h 952010"/>
              <a:gd name="connsiteX59" fmla="*/ 439546 w 640529"/>
              <a:gd name="connsiteY59" fmla="*/ 302421 h 952010"/>
              <a:gd name="connsiteX60" fmla="*/ 425128 w 640529"/>
              <a:gd name="connsiteY60" fmla="*/ 293373 h 952010"/>
              <a:gd name="connsiteX61" fmla="*/ 414314 w 640529"/>
              <a:gd name="connsiteY61" fmla="*/ 255370 h 952010"/>
              <a:gd name="connsiteX62" fmla="*/ 233181 w 640529"/>
              <a:gd name="connsiteY62" fmla="*/ 304231 h 952010"/>
              <a:gd name="connsiteX63" fmla="*/ 270129 w 640529"/>
              <a:gd name="connsiteY63" fmla="*/ 439954 h 952010"/>
              <a:gd name="connsiteX64" fmla="*/ 342221 w 640529"/>
              <a:gd name="connsiteY64" fmla="*/ 509626 h 952010"/>
              <a:gd name="connsiteX65" fmla="*/ 351233 w 640529"/>
              <a:gd name="connsiteY65" fmla="*/ 524103 h 952010"/>
              <a:gd name="connsiteX66" fmla="*/ 340419 w 640529"/>
              <a:gd name="connsiteY66" fmla="*/ 533151 h 952010"/>
              <a:gd name="connsiteX67" fmla="*/ 336814 w 640529"/>
              <a:gd name="connsiteY67" fmla="*/ 533151 h 952010"/>
              <a:gd name="connsiteX68" fmla="*/ 247600 w 640529"/>
              <a:gd name="connsiteY68" fmla="*/ 446288 h 952010"/>
              <a:gd name="connsiteX69" fmla="*/ 167397 w 640529"/>
              <a:gd name="connsiteY69" fmla="*/ 148601 h 952010"/>
              <a:gd name="connsiteX70" fmla="*/ 250303 w 640529"/>
              <a:gd name="connsiteY70" fmla="*/ 3829 h 952010"/>
              <a:gd name="connsiteX71" fmla="*/ 297163 w 640529"/>
              <a:gd name="connsiteY71" fmla="*/ 1199 h 952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640529" h="952010">
                <a:moveTo>
                  <a:pt x="251147" y="674145"/>
                </a:moveTo>
                <a:cubicBezTo>
                  <a:pt x="193585" y="699488"/>
                  <a:pt x="132425" y="716685"/>
                  <a:pt x="69466" y="722115"/>
                </a:cubicBezTo>
                <a:lnTo>
                  <a:pt x="106342" y="857880"/>
                </a:lnTo>
                <a:cubicBezTo>
                  <a:pt x="118934" y="908565"/>
                  <a:pt x="171100" y="938433"/>
                  <a:pt x="220567" y="924857"/>
                </a:cubicBezTo>
                <a:cubicBezTo>
                  <a:pt x="270934" y="911281"/>
                  <a:pt x="300615" y="859690"/>
                  <a:pt x="287124" y="809910"/>
                </a:cubicBezTo>
                <a:close/>
                <a:moveTo>
                  <a:pt x="390281" y="542034"/>
                </a:moveTo>
                <a:lnTo>
                  <a:pt x="354304" y="678028"/>
                </a:lnTo>
                <a:cubicBezTo>
                  <a:pt x="340813" y="728799"/>
                  <a:pt x="369594" y="780476"/>
                  <a:pt x="419961" y="794075"/>
                </a:cubicBezTo>
                <a:cubicBezTo>
                  <a:pt x="444245" y="800422"/>
                  <a:pt x="469429" y="797702"/>
                  <a:pt x="491015" y="784102"/>
                </a:cubicBezTo>
                <a:cubicBezTo>
                  <a:pt x="512601" y="772316"/>
                  <a:pt x="527891" y="751464"/>
                  <a:pt x="534186" y="726985"/>
                </a:cubicBezTo>
                <a:lnTo>
                  <a:pt x="570163" y="590992"/>
                </a:lnTo>
                <a:cubicBezTo>
                  <a:pt x="508104" y="584645"/>
                  <a:pt x="446944" y="568326"/>
                  <a:pt x="390281" y="542034"/>
                </a:cubicBezTo>
                <a:close/>
                <a:moveTo>
                  <a:pt x="118034" y="441535"/>
                </a:moveTo>
                <a:cubicBezTo>
                  <a:pt x="109040" y="441535"/>
                  <a:pt x="100946" y="443345"/>
                  <a:pt x="92851" y="446061"/>
                </a:cubicBezTo>
                <a:cubicBezTo>
                  <a:pt x="43383" y="458732"/>
                  <a:pt x="13703" y="510323"/>
                  <a:pt x="27194" y="561008"/>
                </a:cubicBezTo>
                <a:lnTo>
                  <a:pt x="64070" y="699488"/>
                </a:lnTo>
                <a:cubicBezTo>
                  <a:pt x="127029" y="693152"/>
                  <a:pt x="187289" y="676861"/>
                  <a:pt x="243952" y="650613"/>
                </a:cubicBezTo>
                <a:lnTo>
                  <a:pt x="207976" y="512133"/>
                </a:lnTo>
                <a:cubicBezTo>
                  <a:pt x="200780" y="487695"/>
                  <a:pt x="185490" y="466878"/>
                  <a:pt x="163904" y="455112"/>
                </a:cubicBezTo>
                <a:cubicBezTo>
                  <a:pt x="149514" y="446966"/>
                  <a:pt x="133324" y="441535"/>
                  <a:pt x="118034" y="441535"/>
                </a:cubicBezTo>
                <a:close/>
                <a:moveTo>
                  <a:pt x="132537" y="419247"/>
                </a:moveTo>
                <a:cubicBezTo>
                  <a:pt x="147715" y="421171"/>
                  <a:pt x="162555" y="426149"/>
                  <a:pt x="176496" y="434294"/>
                </a:cubicBezTo>
                <a:cubicBezTo>
                  <a:pt x="202579" y="450586"/>
                  <a:pt x="222366" y="475024"/>
                  <a:pt x="230461" y="505797"/>
                </a:cubicBezTo>
                <a:lnTo>
                  <a:pt x="309609" y="802669"/>
                </a:lnTo>
                <a:cubicBezTo>
                  <a:pt x="325799" y="866026"/>
                  <a:pt x="288923" y="931193"/>
                  <a:pt x="226863" y="948389"/>
                </a:cubicBezTo>
                <a:cubicBezTo>
                  <a:pt x="216970" y="950200"/>
                  <a:pt x="206177" y="952010"/>
                  <a:pt x="196283" y="952010"/>
                </a:cubicBezTo>
                <a:cubicBezTo>
                  <a:pt x="145017" y="952010"/>
                  <a:pt x="97348" y="916711"/>
                  <a:pt x="83857" y="864215"/>
                </a:cubicBezTo>
                <a:lnTo>
                  <a:pt x="3809" y="566439"/>
                </a:lnTo>
                <a:cubicBezTo>
                  <a:pt x="-12380" y="504892"/>
                  <a:pt x="24496" y="439725"/>
                  <a:pt x="86555" y="422528"/>
                </a:cubicBezTo>
                <a:cubicBezTo>
                  <a:pt x="101845" y="418455"/>
                  <a:pt x="117360" y="417324"/>
                  <a:pt x="132537" y="419247"/>
                </a:cubicBezTo>
                <a:close/>
                <a:moveTo>
                  <a:pt x="523394" y="309938"/>
                </a:moveTo>
                <a:cubicBezTo>
                  <a:pt x="507204" y="309938"/>
                  <a:pt x="491015" y="314471"/>
                  <a:pt x="476624" y="322631"/>
                </a:cubicBezTo>
                <a:cubicBezTo>
                  <a:pt x="455038" y="335323"/>
                  <a:pt x="439748" y="356176"/>
                  <a:pt x="433452" y="380655"/>
                </a:cubicBezTo>
                <a:lnTo>
                  <a:pt x="396577" y="519368"/>
                </a:lnTo>
                <a:cubicBezTo>
                  <a:pt x="453239" y="545660"/>
                  <a:pt x="514399" y="561980"/>
                  <a:pt x="576459" y="568326"/>
                </a:cubicBezTo>
                <a:lnTo>
                  <a:pt x="614234" y="428706"/>
                </a:lnTo>
                <a:cubicBezTo>
                  <a:pt x="627725" y="378841"/>
                  <a:pt x="597145" y="327164"/>
                  <a:pt x="547678" y="314471"/>
                </a:cubicBezTo>
                <a:cubicBezTo>
                  <a:pt x="539583" y="311751"/>
                  <a:pt x="531488" y="309938"/>
                  <a:pt x="523394" y="309938"/>
                </a:cubicBezTo>
                <a:close/>
                <a:moveTo>
                  <a:pt x="508104" y="287499"/>
                </a:moveTo>
                <a:cubicBezTo>
                  <a:pt x="523169" y="285459"/>
                  <a:pt x="538684" y="286366"/>
                  <a:pt x="553973" y="289992"/>
                </a:cubicBezTo>
                <a:cubicBezTo>
                  <a:pt x="616033" y="307218"/>
                  <a:pt x="652909" y="372495"/>
                  <a:pt x="636719" y="435052"/>
                </a:cubicBezTo>
                <a:lnTo>
                  <a:pt x="556672" y="733331"/>
                </a:lnTo>
                <a:cubicBezTo>
                  <a:pt x="549476" y="764157"/>
                  <a:pt x="529689" y="789542"/>
                  <a:pt x="502707" y="804955"/>
                </a:cubicBezTo>
                <a:cubicBezTo>
                  <a:pt x="484719" y="815834"/>
                  <a:pt x="464932" y="820367"/>
                  <a:pt x="444245" y="820367"/>
                </a:cubicBezTo>
                <a:cubicBezTo>
                  <a:pt x="434352" y="820367"/>
                  <a:pt x="423559" y="819461"/>
                  <a:pt x="413665" y="817647"/>
                </a:cubicBezTo>
                <a:cubicBezTo>
                  <a:pt x="351606" y="800422"/>
                  <a:pt x="314730" y="735145"/>
                  <a:pt x="330920" y="672588"/>
                </a:cubicBezTo>
                <a:lnTo>
                  <a:pt x="410068" y="374308"/>
                </a:lnTo>
                <a:cubicBezTo>
                  <a:pt x="418162" y="343483"/>
                  <a:pt x="437949" y="318098"/>
                  <a:pt x="464932" y="302685"/>
                </a:cubicBezTo>
                <a:cubicBezTo>
                  <a:pt x="478423" y="294525"/>
                  <a:pt x="493038" y="289539"/>
                  <a:pt x="508104" y="287499"/>
                </a:cubicBezTo>
                <a:close/>
                <a:moveTo>
                  <a:pt x="294009" y="24965"/>
                </a:moveTo>
                <a:cubicBezTo>
                  <a:pt x="281900" y="23282"/>
                  <a:pt x="269227" y="23961"/>
                  <a:pt x="256611" y="27354"/>
                </a:cubicBezTo>
                <a:cubicBezTo>
                  <a:pt x="207048" y="40926"/>
                  <a:pt x="177309" y="92501"/>
                  <a:pt x="190827" y="142267"/>
                </a:cubicBezTo>
                <a:lnTo>
                  <a:pt x="227774" y="281610"/>
                </a:lnTo>
                <a:cubicBezTo>
                  <a:pt x="289954" y="275276"/>
                  <a:pt x="351233" y="258989"/>
                  <a:pt x="408006" y="232749"/>
                </a:cubicBezTo>
                <a:lnTo>
                  <a:pt x="371058" y="94311"/>
                </a:lnTo>
                <a:cubicBezTo>
                  <a:pt x="361596" y="56308"/>
                  <a:pt x="330337" y="30012"/>
                  <a:pt x="294009" y="24965"/>
                </a:cubicBezTo>
                <a:close/>
                <a:moveTo>
                  <a:pt x="297163" y="1199"/>
                </a:moveTo>
                <a:cubicBezTo>
                  <a:pt x="342785" y="7731"/>
                  <a:pt x="382323" y="40474"/>
                  <a:pt x="394488" y="87977"/>
                </a:cubicBezTo>
                <a:lnTo>
                  <a:pt x="447657" y="287039"/>
                </a:lnTo>
                <a:cubicBezTo>
                  <a:pt x="449459" y="293373"/>
                  <a:pt x="445854" y="300612"/>
                  <a:pt x="439546" y="302421"/>
                </a:cubicBezTo>
                <a:cubicBezTo>
                  <a:pt x="433238" y="303326"/>
                  <a:pt x="426029" y="299707"/>
                  <a:pt x="425128" y="293373"/>
                </a:cubicBezTo>
                <a:lnTo>
                  <a:pt x="414314" y="255370"/>
                </a:lnTo>
                <a:cubicBezTo>
                  <a:pt x="357541" y="281610"/>
                  <a:pt x="296262" y="296992"/>
                  <a:pt x="233181" y="304231"/>
                </a:cubicBezTo>
                <a:lnTo>
                  <a:pt x="270129" y="439954"/>
                </a:lnTo>
                <a:cubicBezTo>
                  <a:pt x="279140" y="474338"/>
                  <a:pt x="307977" y="502387"/>
                  <a:pt x="342221" y="509626"/>
                </a:cubicBezTo>
                <a:cubicBezTo>
                  <a:pt x="349431" y="511436"/>
                  <a:pt x="353035" y="517769"/>
                  <a:pt x="351233" y="524103"/>
                </a:cubicBezTo>
                <a:cubicBezTo>
                  <a:pt x="350332" y="529532"/>
                  <a:pt x="345826" y="533151"/>
                  <a:pt x="340419" y="533151"/>
                </a:cubicBezTo>
                <a:cubicBezTo>
                  <a:pt x="339518" y="533151"/>
                  <a:pt x="338617" y="533151"/>
                  <a:pt x="336814" y="533151"/>
                </a:cubicBezTo>
                <a:cubicBezTo>
                  <a:pt x="294460" y="524103"/>
                  <a:pt x="258414" y="488815"/>
                  <a:pt x="247600" y="446288"/>
                </a:cubicBezTo>
                <a:lnTo>
                  <a:pt x="167397" y="148601"/>
                </a:lnTo>
                <a:cubicBezTo>
                  <a:pt x="151176" y="86168"/>
                  <a:pt x="188123" y="21020"/>
                  <a:pt x="250303" y="3829"/>
                </a:cubicBezTo>
                <a:cubicBezTo>
                  <a:pt x="266073" y="-243"/>
                  <a:pt x="281956" y="-978"/>
                  <a:pt x="297163" y="11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3" name="Freeform 230">
            <a:extLst>
              <a:ext uri="{FF2B5EF4-FFF2-40B4-BE49-F238E27FC236}">
                <a16:creationId xmlns:a16="http://schemas.microsoft.com/office/drawing/2014/main" id="{9215FBC0-DBEF-48E4-8F7C-B16CBD721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874" y="11065879"/>
            <a:ext cx="1376255" cy="1655495"/>
          </a:xfrm>
          <a:custGeom>
            <a:avLst/>
            <a:gdLst>
              <a:gd name="T0" fmla="*/ 1521 w 1522"/>
              <a:gd name="T1" fmla="*/ 0 h 1830"/>
              <a:gd name="T2" fmla="*/ 1521 w 1522"/>
              <a:gd name="T3" fmla="*/ 1829 h 1830"/>
              <a:gd name="T4" fmla="*/ 915 w 1522"/>
              <a:gd name="T5" fmla="*/ 1829 h 1830"/>
              <a:gd name="T6" fmla="*/ 915 w 1522"/>
              <a:gd name="T7" fmla="*/ 1829 h 1830"/>
              <a:gd name="T8" fmla="*/ 0 w 1522"/>
              <a:gd name="T9" fmla="*/ 914 h 1830"/>
              <a:gd name="T10" fmla="*/ 0 w 1522"/>
              <a:gd name="T11" fmla="*/ 914 h 1830"/>
              <a:gd name="T12" fmla="*/ 0 w 1522"/>
              <a:gd name="T13" fmla="*/ 914 h 1830"/>
              <a:gd name="T14" fmla="*/ 915 w 1522"/>
              <a:gd name="T15" fmla="*/ 0 h 1830"/>
              <a:gd name="T16" fmla="*/ 1521 w 1522"/>
              <a:gd name="T17" fmla="*/ 0 h 1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2" h="1830">
                <a:moveTo>
                  <a:pt x="1521" y="0"/>
                </a:moveTo>
                <a:lnTo>
                  <a:pt x="1521" y="1829"/>
                </a:lnTo>
                <a:lnTo>
                  <a:pt x="915" y="1829"/>
                </a:lnTo>
                <a:lnTo>
                  <a:pt x="915" y="1829"/>
                </a:lnTo>
                <a:cubicBezTo>
                  <a:pt x="409" y="1829"/>
                  <a:pt x="0" y="1420"/>
                  <a:pt x="0" y="914"/>
                </a:cubicBezTo>
                <a:lnTo>
                  <a:pt x="0" y="914"/>
                </a:lnTo>
                <a:lnTo>
                  <a:pt x="0" y="914"/>
                </a:lnTo>
                <a:cubicBezTo>
                  <a:pt x="0" y="409"/>
                  <a:pt x="409" y="0"/>
                  <a:pt x="915" y="0"/>
                </a:cubicBezTo>
                <a:lnTo>
                  <a:pt x="1521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4" name="Freeform 231">
            <a:extLst>
              <a:ext uri="{FF2B5EF4-FFF2-40B4-BE49-F238E27FC236}">
                <a16:creationId xmlns:a16="http://schemas.microsoft.com/office/drawing/2014/main" id="{C2D1A813-922D-4520-9CA0-F11B06C68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735" y="11377033"/>
            <a:ext cx="773894" cy="1033189"/>
          </a:xfrm>
          <a:custGeom>
            <a:avLst/>
            <a:gdLst>
              <a:gd name="T0" fmla="*/ 666 w 855"/>
              <a:gd name="T1" fmla="*/ 1118 h 1141"/>
              <a:gd name="T2" fmla="*/ 647 w 855"/>
              <a:gd name="T3" fmla="*/ 1096 h 1141"/>
              <a:gd name="T4" fmla="*/ 666 w 855"/>
              <a:gd name="T5" fmla="*/ 1072 h 1141"/>
              <a:gd name="T6" fmla="*/ 675 w 855"/>
              <a:gd name="T7" fmla="*/ 1028 h 1141"/>
              <a:gd name="T8" fmla="*/ 740 w 855"/>
              <a:gd name="T9" fmla="*/ 981 h 1141"/>
              <a:gd name="T10" fmla="*/ 801 w 855"/>
              <a:gd name="T11" fmla="*/ 977 h 1141"/>
              <a:gd name="T12" fmla="*/ 826 w 855"/>
              <a:gd name="T13" fmla="*/ 998 h 1141"/>
              <a:gd name="T14" fmla="*/ 609 w 855"/>
              <a:gd name="T15" fmla="*/ 954 h 1141"/>
              <a:gd name="T16" fmla="*/ 578 w 855"/>
              <a:gd name="T17" fmla="*/ 974 h 1141"/>
              <a:gd name="T18" fmla="*/ 286 w 855"/>
              <a:gd name="T19" fmla="*/ 570 h 1141"/>
              <a:gd name="T20" fmla="*/ 289 w 855"/>
              <a:gd name="T21" fmla="*/ 553 h 1141"/>
              <a:gd name="T22" fmla="*/ 437 w 855"/>
              <a:gd name="T23" fmla="*/ 452 h 1141"/>
              <a:gd name="T24" fmla="*/ 730 w 855"/>
              <a:gd name="T25" fmla="*/ 865 h 1141"/>
              <a:gd name="T26" fmla="*/ 672 w 855"/>
              <a:gd name="T27" fmla="*/ 911 h 1141"/>
              <a:gd name="T28" fmla="*/ 123 w 855"/>
              <a:gd name="T29" fmla="*/ 337 h 1141"/>
              <a:gd name="T30" fmla="*/ 138 w 855"/>
              <a:gd name="T31" fmla="*/ 311 h 1141"/>
              <a:gd name="T32" fmla="*/ 267 w 855"/>
              <a:gd name="T33" fmla="*/ 221 h 1141"/>
              <a:gd name="T34" fmla="*/ 277 w 855"/>
              <a:gd name="T35" fmla="*/ 219 h 1141"/>
              <a:gd name="T36" fmla="*/ 430 w 855"/>
              <a:gd name="T37" fmla="*/ 431 h 1141"/>
              <a:gd name="T38" fmla="*/ 268 w 855"/>
              <a:gd name="T39" fmla="*/ 545 h 1141"/>
              <a:gd name="T40" fmla="*/ 148 w 855"/>
              <a:gd name="T41" fmla="*/ 242 h 1141"/>
              <a:gd name="T42" fmla="*/ 204 w 855"/>
              <a:gd name="T43" fmla="*/ 204 h 1141"/>
              <a:gd name="T44" fmla="*/ 135 w 855"/>
              <a:gd name="T45" fmla="*/ 287 h 1141"/>
              <a:gd name="T46" fmla="*/ 126 w 855"/>
              <a:gd name="T47" fmla="*/ 192 h 1141"/>
              <a:gd name="T48" fmla="*/ 180 w 855"/>
              <a:gd name="T49" fmla="*/ 194 h 1141"/>
              <a:gd name="T50" fmla="*/ 124 w 855"/>
              <a:gd name="T51" fmla="*/ 233 h 1141"/>
              <a:gd name="T52" fmla="*/ 832 w 855"/>
              <a:gd name="T53" fmla="*/ 967 h 1141"/>
              <a:gd name="T54" fmla="*/ 771 w 855"/>
              <a:gd name="T55" fmla="*/ 971 h 1141"/>
              <a:gd name="T56" fmla="*/ 736 w 855"/>
              <a:gd name="T57" fmla="*/ 891 h 1141"/>
              <a:gd name="T58" fmla="*/ 746 w 855"/>
              <a:gd name="T59" fmla="*/ 882 h 1141"/>
              <a:gd name="T60" fmla="*/ 751 w 855"/>
              <a:gd name="T61" fmla="*/ 870 h 1141"/>
              <a:gd name="T62" fmla="*/ 751 w 855"/>
              <a:gd name="T63" fmla="*/ 856 h 1141"/>
              <a:gd name="T64" fmla="*/ 304 w 855"/>
              <a:gd name="T65" fmla="*/ 212 h 1141"/>
              <a:gd name="T66" fmla="*/ 248 w 855"/>
              <a:gd name="T67" fmla="*/ 208 h 1141"/>
              <a:gd name="T68" fmla="*/ 218 w 855"/>
              <a:gd name="T69" fmla="*/ 171 h 1141"/>
              <a:gd name="T70" fmla="*/ 175 w 855"/>
              <a:gd name="T71" fmla="*/ 144 h 1141"/>
              <a:gd name="T72" fmla="*/ 131 w 855"/>
              <a:gd name="T73" fmla="*/ 162 h 1141"/>
              <a:gd name="T74" fmla="*/ 7 w 855"/>
              <a:gd name="T75" fmla="*/ 3 h 1141"/>
              <a:gd name="T76" fmla="*/ 84 w 855"/>
              <a:gd name="T77" fmla="*/ 195 h 1141"/>
              <a:gd name="T78" fmla="*/ 97 w 855"/>
              <a:gd name="T79" fmla="*/ 252 h 1141"/>
              <a:gd name="T80" fmla="*/ 117 w 855"/>
              <a:gd name="T81" fmla="*/ 300 h 1141"/>
              <a:gd name="T82" fmla="*/ 268 w 855"/>
              <a:gd name="T83" fmla="*/ 583 h 1141"/>
              <a:gd name="T84" fmla="*/ 575 w 855"/>
              <a:gd name="T85" fmla="*/ 996 h 1141"/>
              <a:gd name="T86" fmla="*/ 656 w 855"/>
              <a:gd name="T87" fmla="*/ 1041 h 1141"/>
              <a:gd name="T88" fmla="*/ 637 w 855"/>
              <a:gd name="T89" fmla="*/ 1066 h 1141"/>
              <a:gd name="T90" fmla="*/ 642 w 855"/>
              <a:gd name="T91" fmla="*/ 1127 h 1141"/>
              <a:gd name="T92" fmla="*/ 668 w 855"/>
              <a:gd name="T93" fmla="*/ 1140 h 1141"/>
              <a:gd name="T94" fmla="*/ 844 w 855"/>
              <a:gd name="T95" fmla="*/ 986 h 1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55" h="1141">
                <a:moveTo>
                  <a:pt x="824" y="1011"/>
                </a:moveTo>
                <a:lnTo>
                  <a:pt x="673" y="1117"/>
                </a:lnTo>
                <a:lnTo>
                  <a:pt x="673" y="1117"/>
                </a:lnTo>
                <a:cubicBezTo>
                  <a:pt x="672" y="1118"/>
                  <a:pt x="669" y="1119"/>
                  <a:pt x="666" y="1118"/>
                </a:cubicBezTo>
                <a:lnTo>
                  <a:pt x="666" y="1118"/>
                </a:lnTo>
                <a:cubicBezTo>
                  <a:pt x="664" y="1118"/>
                  <a:pt x="661" y="1116"/>
                  <a:pt x="660" y="1115"/>
                </a:cubicBezTo>
                <a:lnTo>
                  <a:pt x="647" y="1096"/>
                </a:lnTo>
                <a:lnTo>
                  <a:pt x="647" y="1096"/>
                </a:lnTo>
                <a:cubicBezTo>
                  <a:pt x="646" y="1094"/>
                  <a:pt x="645" y="1092"/>
                  <a:pt x="646" y="1089"/>
                </a:cubicBezTo>
                <a:lnTo>
                  <a:pt x="646" y="1089"/>
                </a:lnTo>
                <a:cubicBezTo>
                  <a:pt x="646" y="1087"/>
                  <a:pt x="648" y="1084"/>
                  <a:pt x="650" y="1083"/>
                </a:cubicBezTo>
                <a:lnTo>
                  <a:pt x="666" y="1072"/>
                </a:lnTo>
                <a:lnTo>
                  <a:pt x="666" y="1072"/>
                </a:lnTo>
                <a:cubicBezTo>
                  <a:pt x="674" y="1067"/>
                  <a:pt x="678" y="1059"/>
                  <a:pt x="680" y="1051"/>
                </a:cubicBezTo>
                <a:lnTo>
                  <a:pt x="680" y="1051"/>
                </a:lnTo>
                <a:cubicBezTo>
                  <a:pt x="681" y="1043"/>
                  <a:pt x="679" y="1035"/>
                  <a:pt x="675" y="1028"/>
                </a:cubicBezTo>
                <a:lnTo>
                  <a:pt x="631" y="965"/>
                </a:lnTo>
                <a:lnTo>
                  <a:pt x="642" y="958"/>
                </a:lnTo>
                <a:lnTo>
                  <a:pt x="697" y="920"/>
                </a:lnTo>
                <a:lnTo>
                  <a:pt x="740" y="981"/>
                </a:lnTo>
                <a:lnTo>
                  <a:pt x="740" y="981"/>
                </a:lnTo>
                <a:cubicBezTo>
                  <a:pt x="750" y="996"/>
                  <a:pt x="769" y="999"/>
                  <a:pt x="783" y="990"/>
                </a:cubicBezTo>
                <a:lnTo>
                  <a:pt x="801" y="977"/>
                </a:lnTo>
                <a:lnTo>
                  <a:pt x="801" y="977"/>
                </a:lnTo>
                <a:cubicBezTo>
                  <a:pt x="803" y="977"/>
                  <a:pt x="805" y="976"/>
                  <a:pt x="808" y="977"/>
                </a:cubicBezTo>
                <a:lnTo>
                  <a:pt x="808" y="977"/>
                </a:lnTo>
                <a:cubicBezTo>
                  <a:pt x="810" y="977"/>
                  <a:pt x="812" y="978"/>
                  <a:pt x="814" y="980"/>
                </a:cubicBezTo>
                <a:lnTo>
                  <a:pt x="826" y="998"/>
                </a:lnTo>
                <a:lnTo>
                  <a:pt x="826" y="998"/>
                </a:lnTo>
                <a:cubicBezTo>
                  <a:pt x="830" y="1002"/>
                  <a:pt x="828" y="1008"/>
                  <a:pt x="824" y="1011"/>
                </a:cubicBezTo>
                <a:close/>
                <a:moveTo>
                  <a:pt x="609" y="954"/>
                </a:moveTo>
                <a:lnTo>
                  <a:pt x="609" y="954"/>
                </a:lnTo>
                <a:lnTo>
                  <a:pt x="583" y="972"/>
                </a:lnTo>
                <a:lnTo>
                  <a:pt x="583" y="972"/>
                </a:lnTo>
                <a:cubicBezTo>
                  <a:pt x="581" y="974"/>
                  <a:pt x="580" y="973"/>
                  <a:pt x="578" y="974"/>
                </a:cubicBezTo>
                <a:lnTo>
                  <a:pt x="578" y="974"/>
                </a:lnTo>
                <a:cubicBezTo>
                  <a:pt x="577" y="974"/>
                  <a:pt x="575" y="975"/>
                  <a:pt x="573" y="975"/>
                </a:cubicBezTo>
                <a:lnTo>
                  <a:pt x="573" y="975"/>
                </a:lnTo>
                <a:cubicBezTo>
                  <a:pt x="571" y="974"/>
                  <a:pt x="567" y="972"/>
                  <a:pt x="565" y="970"/>
                </a:cubicBezTo>
                <a:lnTo>
                  <a:pt x="286" y="570"/>
                </a:lnTo>
                <a:lnTo>
                  <a:pt x="286" y="570"/>
                </a:lnTo>
                <a:cubicBezTo>
                  <a:pt x="284" y="568"/>
                  <a:pt x="283" y="565"/>
                  <a:pt x="284" y="561"/>
                </a:cubicBezTo>
                <a:lnTo>
                  <a:pt x="284" y="561"/>
                </a:lnTo>
                <a:cubicBezTo>
                  <a:pt x="285" y="558"/>
                  <a:pt x="286" y="555"/>
                  <a:pt x="289" y="553"/>
                </a:cubicBezTo>
                <a:lnTo>
                  <a:pt x="431" y="454"/>
                </a:lnTo>
                <a:lnTo>
                  <a:pt x="431" y="454"/>
                </a:lnTo>
                <a:cubicBezTo>
                  <a:pt x="432" y="453"/>
                  <a:pt x="435" y="452"/>
                  <a:pt x="437" y="452"/>
                </a:cubicBezTo>
                <a:lnTo>
                  <a:pt x="437" y="452"/>
                </a:lnTo>
                <a:cubicBezTo>
                  <a:pt x="442" y="452"/>
                  <a:pt x="446" y="453"/>
                  <a:pt x="448" y="457"/>
                </a:cubicBezTo>
                <a:lnTo>
                  <a:pt x="727" y="856"/>
                </a:lnTo>
                <a:lnTo>
                  <a:pt x="727" y="856"/>
                </a:lnTo>
                <a:cubicBezTo>
                  <a:pt x="730" y="858"/>
                  <a:pt x="730" y="862"/>
                  <a:pt x="730" y="865"/>
                </a:cubicBezTo>
                <a:lnTo>
                  <a:pt x="730" y="865"/>
                </a:lnTo>
                <a:cubicBezTo>
                  <a:pt x="729" y="869"/>
                  <a:pt x="727" y="872"/>
                  <a:pt x="724" y="874"/>
                </a:cubicBezTo>
                <a:lnTo>
                  <a:pt x="724" y="874"/>
                </a:lnTo>
                <a:lnTo>
                  <a:pt x="672" y="911"/>
                </a:lnTo>
                <a:lnTo>
                  <a:pt x="609" y="954"/>
                </a:lnTo>
                <a:close/>
                <a:moveTo>
                  <a:pt x="268" y="545"/>
                </a:moveTo>
                <a:lnTo>
                  <a:pt x="123" y="337"/>
                </a:lnTo>
                <a:lnTo>
                  <a:pt x="123" y="337"/>
                </a:lnTo>
                <a:cubicBezTo>
                  <a:pt x="122" y="335"/>
                  <a:pt x="121" y="331"/>
                  <a:pt x="121" y="328"/>
                </a:cubicBezTo>
                <a:lnTo>
                  <a:pt x="121" y="328"/>
                </a:lnTo>
                <a:cubicBezTo>
                  <a:pt x="122" y="325"/>
                  <a:pt x="123" y="321"/>
                  <a:pt x="127" y="320"/>
                </a:cubicBezTo>
                <a:lnTo>
                  <a:pt x="138" y="311"/>
                </a:lnTo>
                <a:lnTo>
                  <a:pt x="138" y="311"/>
                </a:lnTo>
                <a:lnTo>
                  <a:pt x="138" y="311"/>
                </a:lnTo>
                <a:lnTo>
                  <a:pt x="175" y="285"/>
                </a:lnTo>
                <a:lnTo>
                  <a:pt x="267" y="221"/>
                </a:lnTo>
                <a:lnTo>
                  <a:pt x="267" y="221"/>
                </a:lnTo>
                <a:cubicBezTo>
                  <a:pt x="270" y="220"/>
                  <a:pt x="273" y="219"/>
                  <a:pt x="275" y="219"/>
                </a:cubicBezTo>
                <a:lnTo>
                  <a:pt x="275" y="219"/>
                </a:lnTo>
                <a:cubicBezTo>
                  <a:pt x="276" y="219"/>
                  <a:pt x="277" y="219"/>
                  <a:pt x="277" y="219"/>
                </a:cubicBezTo>
                <a:lnTo>
                  <a:pt x="277" y="219"/>
                </a:lnTo>
                <a:cubicBezTo>
                  <a:pt x="281" y="220"/>
                  <a:pt x="283" y="221"/>
                  <a:pt x="285" y="224"/>
                </a:cubicBezTo>
                <a:lnTo>
                  <a:pt x="430" y="431"/>
                </a:lnTo>
                <a:lnTo>
                  <a:pt x="430" y="431"/>
                </a:lnTo>
                <a:cubicBezTo>
                  <a:pt x="426" y="432"/>
                  <a:pt x="421" y="433"/>
                  <a:pt x="418" y="436"/>
                </a:cubicBezTo>
                <a:lnTo>
                  <a:pt x="277" y="535"/>
                </a:lnTo>
                <a:lnTo>
                  <a:pt x="277" y="535"/>
                </a:lnTo>
                <a:cubicBezTo>
                  <a:pt x="273" y="538"/>
                  <a:pt x="270" y="540"/>
                  <a:pt x="268" y="545"/>
                </a:cubicBezTo>
                <a:close/>
                <a:moveTo>
                  <a:pt x="127" y="257"/>
                </a:moveTo>
                <a:lnTo>
                  <a:pt x="127" y="257"/>
                </a:lnTo>
                <a:cubicBezTo>
                  <a:pt x="127" y="257"/>
                  <a:pt x="127" y="257"/>
                  <a:pt x="129" y="257"/>
                </a:cubicBezTo>
                <a:lnTo>
                  <a:pt x="148" y="242"/>
                </a:lnTo>
                <a:lnTo>
                  <a:pt x="198" y="208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13" y="198"/>
                </a:lnTo>
                <a:lnTo>
                  <a:pt x="230" y="221"/>
                </a:lnTo>
                <a:lnTo>
                  <a:pt x="158" y="272"/>
                </a:lnTo>
                <a:lnTo>
                  <a:pt x="135" y="287"/>
                </a:lnTo>
                <a:lnTo>
                  <a:pt x="118" y="263"/>
                </a:lnTo>
                <a:lnTo>
                  <a:pt x="127" y="257"/>
                </a:lnTo>
                <a:close/>
                <a:moveTo>
                  <a:pt x="105" y="207"/>
                </a:moveTo>
                <a:lnTo>
                  <a:pt x="126" y="192"/>
                </a:lnTo>
                <a:lnTo>
                  <a:pt x="144" y="180"/>
                </a:lnTo>
                <a:lnTo>
                  <a:pt x="164" y="165"/>
                </a:lnTo>
                <a:lnTo>
                  <a:pt x="182" y="192"/>
                </a:lnTo>
                <a:lnTo>
                  <a:pt x="180" y="194"/>
                </a:lnTo>
                <a:lnTo>
                  <a:pt x="154" y="213"/>
                </a:lnTo>
                <a:lnTo>
                  <a:pt x="144" y="219"/>
                </a:lnTo>
                <a:lnTo>
                  <a:pt x="126" y="231"/>
                </a:lnTo>
                <a:lnTo>
                  <a:pt x="124" y="233"/>
                </a:lnTo>
                <a:lnTo>
                  <a:pt x="105" y="207"/>
                </a:lnTo>
                <a:close/>
                <a:moveTo>
                  <a:pt x="844" y="986"/>
                </a:moveTo>
                <a:lnTo>
                  <a:pt x="832" y="967"/>
                </a:lnTo>
                <a:lnTo>
                  <a:pt x="832" y="967"/>
                </a:lnTo>
                <a:cubicBezTo>
                  <a:pt x="827" y="960"/>
                  <a:pt x="820" y="956"/>
                  <a:pt x="811" y="955"/>
                </a:cubicBezTo>
                <a:lnTo>
                  <a:pt x="811" y="955"/>
                </a:lnTo>
                <a:cubicBezTo>
                  <a:pt x="804" y="953"/>
                  <a:pt x="795" y="955"/>
                  <a:pt x="789" y="959"/>
                </a:cubicBezTo>
                <a:lnTo>
                  <a:pt x="771" y="971"/>
                </a:lnTo>
                <a:lnTo>
                  <a:pt x="771" y="971"/>
                </a:lnTo>
                <a:cubicBezTo>
                  <a:pt x="767" y="975"/>
                  <a:pt x="761" y="974"/>
                  <a:pt x="758" y="970"/>
                </a:cubicBezTo>
                <a:lnTo>
                  <a:pt x="715" y="907"/>
                </a:lnTo>
                <a:lnTo>
                  <a:pt x="736" y="891"/>
                </a:lnTo>
                <a:lnTo>
                  <a:pt x="736" y="891"/>
                </a:lnTo>
                <a:lnTo>
                  <a:pt x="736" y="891"/>
                </a:lnTo>
                <a:cubicBezTo>
                  <a:pt x="740" y="889"/>
                  <a:pt x="744" y="885"/>
                  <a:pt x="746" y="882"/>
                </a:cubicBezTo>
                <a:lnTo>
                  <a:pt x="746" y="882"/>
                </a:lnTo>
                <a:cubicBezTo>
                  <a:pt x="747" y="880"/>
                  <a:pt x="748" y="877"/>
                  <a:pt x="749" y="875"/>
                </a:cubicBezTo>
                <a:lnTo>
                  <a:pt x="749" y="875"/>
                </a:lnTo>
                <a:cubicBezTo>
                  <a:pt x="749" y="873"/>
                  <a:pt x="751" y="871"/>
                  <a:pt x="751" y="870"/>
                </a:cubicBezTo>
                <a:lnTo>
                  <a:pt x="751" y="870"/>
                </a:lnTo>
                <a:cubicBezTo>
                  <a:pt x="752" y="867"/>
                  <a:pt x="751" y="865"/>
                  <a:pt x="751" y="863"/>
                </a:cubicBezTo>
                <a:lnTo>
                  <a:pt x="751" y="863"/>
                </a:lnTo>
                <a:cubicBezTo>
                  <a:pt x="751" y="861"/>
                  <a:pt x="751" y="858"/>
                  <a:pt x="751" y="856"/>
                </a:cubicBezTo>
                <a:lnTo>
                  <a:pt x="751" y="856"/>
                </a:lnTo>
                <a:cubicBezTo>
                  <a:pt x="750" y="852"/>
                  <a:pt x="748" y="848"/>
                  <a:pt x="745" y="843"/>
                </a:cubicBezTo>
                <a:lnTo>
                  <a:pt x="466" y="444"/>
                </a:lnTo>
                <a:lnTo>
                  <a:pt x="304" y="212"/>
                </a:lnTo>
                <a:lnTo>
                  <a:pt x="304" y="212"/>
                </a:lnTo>
                <a:cubicBezTo>
                  <a:pt x="298" y="204"/>
                  <a:pt x="290" y="199"/>
                  <a:pt x="281" y="198"/>
                </a:cubicBezTo>
                <a:lnTo>
                  <a:pt x="281" y="198"/>
                </a:lnTo>
                <a:cubicBezTo>
                  <a:pt x="271" y="196"/>
                  <a:pt x="262" y="198"/>
                  <a:pt x="255" y="204"/>
                </a:cubicBezTo>
                <a:lnTo>
                  <a:pt x="248" y="208"/>
                </a:lnTo>
                <a:lnTo>
                  <a:pt x="225" y="176"/>
                </a:lnTo>
                <a:lnTo>
                  <a:pt x="225" y="176"/>
                </a:lnTo>
                <a:cubicBezTo>
                  <a:pt x="224" y="173"/>
                  <a:pt x="221" y="171"/>
                  <a:pt x="218" y="171"/>
                </a:cubicBezTo>
                <a:lnTo>
                  <a:pt x="218" y="171"/>
                </a:lnTo>
                <a:cubicBezTo>
                  <a:pt x="215" y="171"/>
                  <a:pt x="212" y="171"/>
                  <a:pt x="210" y="173"/>
                </a:cubicBezTo>
                <a:lnTo>
                  <a:pt x="200" y="180"/>
                </a:lnTo>
                <a:lnTo>
                  <a:pt x="175" y="144"/>
                </a:lnTo>
                <a:lnTo>
                  <a:pt x="175" y="144"/>
                </a:lnTo>
                <a:cubicBezTo>
                  <a:pt x="174" y="142"/>
                  <a:pt x="172" y="140"/>
                  <a:pt x="169" y="140"/>
                </a:cubicBezTo>
                <a:lnTo>
                  <a:pt x="169" y="140"/>
                </a:lnTo>
                <a:cubicBezTo>
                  <a:pt x="166" y="140"/>
                  <a:pt x="163" y="140"/>
                  <a:pt x="160" y="142"/>
                </a:cubicBezTo>
                <a:lnTo>
                  <a:pt x="131" y="162"/>
                </a:lnTo>
                <a:lnTo>
                  <a:pt x="22" y="6"/>
                </a:lnTo>
                <a:lnTo>
                  <a:pt x="22" y="6"/>
                </a:lnTo>
                <a:cubicBezTo>
                  <a:pt x="19" y="0"/>
                  <a:pt x="11" y="0"/>
                  <a:pt x="7" y="3"/>
                </a:cubicBezTo>
                <a:lnTo>
                  <a:pt x="7" y="3"/>
                </a:lnTo>
                <a:cubicBezTo>
                  <a:pt x="2" y="6"/>
                  <a:pt x="0" y="13"/>
                  <a:pt x="4" y="18"/>
                </a:cubicBezTo>
                <a:lnTo>
                  <a:pt x="113" y="174"/>
                </a:lnTo>
                <a:lnTo>
                  <a:pt x="84" y="195"/>
                </a:lnTo>
                <a:lnTo>
                  <a:pt x="84" y="195"/>
                </a:lnTo>
                <a:cubicBezTo>
                  <a:pt x="80" y="198"/>
                  <a:pt x="79" y="205"/>
                  <a:pt x="82" y="209"/>
                </a:cubicBezTo>
                <a:lnTo>
                  <a:pt x="107" y="245"/>
                </a:lnTo>
                <a:lnTo>
                  <a:pt x="97" y="252"/>
                </a:lnTo>
                <a:lnTo>
                  <a:pt x="97" y="252"/>
                </a:lnTo>
                <a:cubicBezTo>
                  <a:pt x="95" y="254"/>
                  <a:pt x="93" y="257"/>
                  <a:pt x="92" y="259"/>
                </a:cubicBezTo>
                <a:lnTo>
                  <a:pt x="92" y="259"/>
                </a:lnTo>
                <a:cubicBezTo>
                  <a:pt x="92" y="262"/>
                  <a:pt x="92" y="265"/>
                  <a:pt x="94" y="267"/>
                </a:cubicBezTo>
                <a:lnTo>
                  <a:pt x="117" y="300"/>
                </a:lnTo>
                <a:lnTo>
                  <a:pt x="114" y="302"/>
                </a:lnTo>
                <a:lnTo>
                  <a:pt x="114" y="302"/>
                </a:lnTo>
                <a:cubicBezTo>
                  <a:pt x="98" y="313"/>
                  <a:pt x="95" y="334"/>
                  <a:pt x="105" y="350"/>
                </a:cubicBezTo>
                <a:lnTo>
                  <a:pt x="268" y="583"/>
                </a:lnTo>
                <a:lnTo>
                  <a:pt x="547" y="982"/>
                </a:lnTo>
                <a:lnTo>
                  <a:pt x="547" y="982"/>
                </a:lnTo>
                <a:cubicBezTo>
                  <a:pt x="553" y="992"/>
                  <a:pt x="565" y="996"/>
                  <a:pt x="575" y="996"/>
                </a:cubicBezTo>
                <a:lnTo>
                  <a:pt x="575" y="996"/>
                </a:lnTo>
                <a:cubicBezTo>
                  <a:pt x="582" y="996"/>
                  <a:pt x="589" y="995"/>
                  <a:pt x="596" y="991"/>
                </a:cubicBezTo>
                <a:lnTo>
                  <a:pt x="614" y="978"/>
                </a:lnTo>
                <a:lnTo>
                  <a:pt x="656" y="1041"/>
                </a:lnTo>
                <a:lnTo>
                  <a:pt x="656" y="1041"/>
                </a:lnTo>
                <a:cubicBezTo>
                  <a:pt x="658" y="1042"/>
                  <a:pt x="659" y="1045"/>
                  <a:pt x="658" y="1047"/>
                </a:cubicBezTo>
                <a:lnTo>
                  <a:pt x="658" y="1047"/>
                </a:lnTo>
                <a:cubicBezTo>
                  <a:pt x="658" y="1050"/>
                  <a:pt x="656" y="1052"/>
                  <a:pt x="654" y="1053"/>
                </a:cubicBezTo>
                <a:lnTo>
                  <a:pt x="637" y="1066"/>
                </a:lnTo>
                <a:lnTo>
                  <a:pt x="637" y="1066"/>
                </a:lnTo>
                <a:cubicBezTo>
                  <a:pt x="623" y="1075"/>
                  <a:pt x="619" y="1094"/>
                  <a:pt x="629" y="1109"/>
                </a:cubicBezTo>
                <a:lnTo>
                  <a:pt x="642" y="1127"/>
                </a:lnTo>
                <a:lnTo>
                  <a:pt x="642" y="1127"/>
                </a:lnTo>
                <a:cubicBezTo>
                  <a:pt x="647" y="1134"/>
                  <a:pt x="654" y="1138"/>
                  <a:pt x="662" y="1140"/>
                </a:cubicBezTo>
                <a:lnTo>
                  <a:pt x="662" y="1140"/>
                </a:lnTo>
                <a:cubicBezTo>
                  <a:pt x="664" y="1140"/>
                  <a:pt x="666" y="1140"/>
                  <a:pt x="668" y="1140"/>
                </a:cubicBezTo>
                <a:lnTo>
                  <a:pt x="668" y="1140"/>
                </a:lnTo>
                <a:cubicBezTo>
                  <a:pt x="674" y="1140"/>
                  <a:pt x="680" y="1138"/>
                  <a:pt x="686" y="1135"/>
                </a:cubicBezTo>
                <a:lnTo>
                  <a:pt x="837" y="1029"/>
                </a:lnTo>
                <a:lnTo>
                  <a:pt x="837" y="1029"/>
                </a:lnTo>
                <a:cubicBezTo>
                  <a:pt x="851" y="1020"/>
                  <a:pt x="854" y="999"/>
                  <a:pt x="844" y="9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5" name="Line 232">
            <a:extLst>
              <a:ext uri="{FF2B5EF4-FFF2-40B4-BE49-F238E27FC236}">
                <a16:creationId xmlns:a16="http://schemas.microsoft.com/office/drawing/2014/main" id="{993CE60F-A092-4361-9E4F-09E900E980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1137" y="5660593"/>
            <a:ext cx="0" cy="1240622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6" name="Line 233">
            <a:extLst>
              <a:ext uri="{FF2B5EF4-FFF2-40B4-BE49-F238E27FC236}">
                <a16:creationId xmlns:a16="http://schemas.microsoft.com/office/drawing/2014/main" id="{21D47EF4-5C86-4ED2-AABE-81E74E6111ED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1137" y="9422353"/>
            <a:ext cx="0" cy="1240624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78" name="TextBox 377">
            <a:extLst>
              <a:ext uri="{FF2B5EF4-FFF2-40B4-BE49-F238E27FC236}">
                <a16:creationId xmlns:a16="http://schemas.microsoft.com/office/drawing/2014/main" id="{B89A8C43-F4AA-4674-89C2-2D2373A4B287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E9FD67B6-83EF-4254-A6A0-E3D885BA4706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86" name="TextBox 385">
            <a:extLst>
              <a:ext uri="{FF2B5EF4-FFF2-40B4-BE49-F238E27FC236}">
                <a16:creationId xmlns:a16="http://schemas.microsoft.com/office/drawing/2014/main" id="{078C493A-FDFB-4AB8-9138-4151E87F6041}"/>
              </a:ext>
            </a:extLst>
          </p:cNvPr>
          <p:cNvSpPr txBox="1"/>
          <p:nvPr/>
        </p:nvSpPr>
        <p:spPr>
          <a:xfrm>
            <a:off x="3143758" y="3530265"/>
            <a:ext cx="528170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87" name="TextBox 386">
            <a:extLst>
              <a:ext uri="{FF2B5EF4-FFF2-40B4-BE49-F238E27FC236}">
                <a16:creationId xmlns:a16="http://schemas.microsoft.com/office/drawing/2014/main" id="{5BB8AABC-C7BA-4CE4-BF0B-B93F8681767F}"/>
              </a:ext>
            </a:extLst>
          </p:cNvPr>
          <p:cNvSpPr txBox="1"/>
          <p:nvPr/>
        </p:nvSpPr>
        <p:spPr>
          <a:xfrm>
            <a:off x="3143758" y="4211607"/>
            <a:ext cx="528170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F3A89124-35C3-476F-8A4A-8470670C64E5}"/>
              </a:ext>
            </a:extLst>
          </p:cNvPr>
          <p:cNvSpPr txBox="1"/>
          <p:nvPr/>
        </p:nvSpPr>
        <p:spPr>
          <a:xfrm>
            <a:off x="3143758" y="7282885"/>
            <a:ext cx="528170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89" name="TextBox 388">
            <a:extLst>
              <a:ext uri="{FF2B5EF4-FFF2-40B4-BE49-F238E27FC236}">
                <a16:creationId xmlns:a16="http://schemas.microsoft.com/office/drawing/2014/main" id="{0938C31A-53D8-4180-8037-F22413BD1B6F}"/>
              </a:ext>
            </a:extLst>
          </p:cNvPr>
          <p:cNvSpPr txBox="1"/>
          <p:nvPr/>
        </p:nvSpPr>
        <p:spPr>
          <a:xfrm>
            <a:off x="3143758" y="7964227"/>
            <a:ext cx="528170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90" name="TextBox 389">
            <a:extLst>
              <a:ext uri="{FF2B5EF4-FFF2-40B4-BE49-F238E27FC236}">
                <a16:creationId xmlns:a16="http://schemas.microsoft.com/office/drawing/2014/main" id="{8D2DEB86-C81A-42FD-89A8-309B2A96B7A1}"/>
              </a:ext>
            </a:extLst>
          </p:cNvPr>
          <p:cNvSpPr txBox="1"/>
          <p:nvPr/>
        </p:nvSpPr>
        <p:spPr>
          <a:xfrm>
            <a:off x="3143758" y="11031925"/>
            <a:ext cx="528170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91" name="TextBox 390">
            <a:extLst>
              <a:ext uri="{FF2B5EF4-FFF2-40B4-BE49-F238E27FC236}">
                <a16:creationId xmlns:a16="http://schemas.microsoft.com/office/drawing/2014/main" id="{E2AC6443-7E6D-4E94-BAC3-7ADBDBDE4F72}"/>
              </a:ext>
            </a:extLst>
          </p:cNvPr>
          <p:cNvSpPr txBox="1"/>
          <p:nvPr/>
        </p:nvSpPr>
        <p:spPr>
          <a:xfrm>
            <a:off x="3143758" y="11713267"/>
            <a:ext cx="528170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305545658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Freeform 2">
            <a:extLst>
              <a:ext uri="{FF2B5EF4-FFF2-40B4-BE49-F238E27FC236}">
                <a16:creationId xmlns:a16="http://schemas.microsoft.com/office/drawing/2014/main" id="{3D86B633-53D7-4211-897F-550445D6B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9" y="3547568"/>
            <a:ext cx="8967902" cy="1947995"/>
          </a:xfrm>
          <a:custGeom>
            <a:avLst/>
            <a:gdLst>
              <a:gd name="T0" fmla="*/ 8905 w 9990"/>
              <a:gd name="T1" fmla="*/ 2167 h 2168"/>
              <a:gd name="T2" fmla="*/ 0 w 9990"/>
              <a:gd name="T3" fmla="*/ 2167 h 2168"/>
              <a:gd name="T4" fmla="*/ 0 w 9990"/>
              <a:gd name="T5" fmla="*/ 0 h 2168"/>
              <a:gd name="T6" fmla="*/ 8905 w 9990"/>
              <a:gd name="T7" fmla="*/ 0 h 2168"/>
              <a:gd name="T8" fmla="*/ 8905 w 9990"/>
              <a:gd name="T9" fmla="*/ 0 h 2168"/>
              <a:gd name="T10" fmla="*/ 9989 w 9990"/>
              <a:gd name="T11" fmla="*/ 1084 h 2168"/>
              <a:gd name="T12" fmla="*/ 9989 w 9990"/>
              <a:gd name="T13" fmla="*/ 1084 h 2168"/>
              <a:gd name="T14" fmla="*/ 9989 w 9990"/>
              <a:gd name="T15" fmla="*/ 1084 h 2168"/>
              <a:gd name="T16" fmla="*/ 8905 w 9990"/>
              <a:gd name="T17" fmla="*/ 2167 h 2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0" h="2168">
                <a:moveTo>
                  <a:pt x="8905" y="2167"/>
                </a:moveTo>
                <a:lnTo>
                  <a:pt x="0" y="2167"/>
                </a:lnTo>
                <a:lnTo>
                  <a:pt x="0" y="0"/>
                </a:lnTo>
                <a:lnTo>
                  <a:pt x="8905" y="0"/>
                </a:lnTo>
                <a:lnTo>
                  <a:pt x="8905" y="0"/>
                </a:lnTo>
                <a:cubicBezTo>
                  <a:pt x="9504" y="0"/>
                  <a:pt x="9989" y="485"/>
                  <a:pt x="9989" y="1084"/>
                </a:cubicBezTo>
                <a:lnTo>
                  <a:pt x="9989" y="1084"/>
                </a:lnTo>
                <a:lnTo>
                  <a:pt x="9989" y="1084"/>
                </a:lnTo>
                <a:cubicBezTo>
                  <a:pt x="9989" y="1682"/>
                  <a:pt x="9504" y="2167"/>
                  <a:pt x="8905" y="2167"/>
                </a:cubicBezTo>
              </a:path>
            </a:pathLst>
          </a:custGeom>
          <a:solidFill>
            <a:schemeClr val="accent6">
              <a:alpha val="15000"/>
            </a:schemeClr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9" name="Freeform 4">
            <a:extLst>
              <a:ext uri="{FF2B5EF4-FFF2-40B4-BE49-F238E27FC236}">
                <a16:creationId xmlns:a16="http://schemas.microsoft.com/office/drawing/2014/main" id="{AE210EA1-3C16-4FC5-8562-E04EE9AC5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8533" y="3828682"/>
            <a:ext cx="1385769" cy="1385769"/>
          </a:xfrm>
          <a:custGeom>
            <a:avLst/>
            <a:gdLst>
              <a:gd name="T0" fmla="*/ 1543 w 1544"/>
              <a:gd name="T1" fmla="*/ 772 h 1544"/>
              <a:gd name="T2" fmla="*/ 1543 w 1544"/>
              <a:gd name="T3" fmla="*/ 772 h 1544"/>
              <a:gd name="T4" fmla="*/ 771 w 1544"/>
              <a:gd name="T5" fmla="*/ 1543 h 1544"/>
              <a:gd name="T6" fmla="*/ 771 w 1544"/>
              <a:gd name="T7" fmla="*/ 1543 h 1544"/>
              <a:gd name="T8" fmla="*/ 0 w 1544"/>
              <a:gd name="T9" fmla="*/ 772 h 1544"/>
              <a:gd name="T10" fmla="*/ 0 w 1544"/>
              <a:gd name="T11" fmla="*/ 772 h 1544"/>
              <a:gd name="T12" fmla="*/ 771 w 1544"/>
              <a:gd name="T13" fmla="*/ 0 h 1544"/>
              <a:gd name="T14" fmla="*/ 771 w 1544"/>
              <a:gd name="T15" fmla="*/ 0 h 1544"/>
              <a:gd name="T16" fmla="*/ 1543 w 1544"/>
              <a:gd name="T17" fmla="*/ 772 h 1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44" h="1544">
                <a:moveTo>
                  <a:pt x="1543" y="772"/>
                </a:moveTo>
                <a:lnTo>
                  <a:pt x="1543" y="772"/>
                </a:lnTo>
                <a:cubicBezTo>
                  <a:pt x="1543" y="1198"/>
                  <a:pt x="1197" y="1543"/>
                  <a:pt x="771" y="1543"/>
                </a:cubicBezTo>
                <a:lnTo>
                  <a:pt x="771" y="1543"/>
                </a:lnTo>
                <a:cubicBezTo>
                  <a:pt x="345" y="1543"/>
                  <a:pt x="0" y="1198"/>
                  <a:pt x="0" y="772"/>
                </a:cubicBezTo>
                <a:lnTo>
                  <a:pt x="0" y="772"/>
                </a:lnTo>
                <a:cubicBezTo>
                  <a:pt x="0" y="346"/>
                  <a:pt x="345" y="0"/>
                  <a:pt x="771" y="0"/>
                </a:cubicBezTo>
                <a:lnTo>
                  <a:pt x="771" y="0"/>
                </a:lnTo>
                <a:cubicBezTo>
                  <a:pt x="1197" y="0"/>
                  <a:pt x="1543" y="346"/>
                  <a:pt x="1543" y="772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23B0B4AF-340D-4CF7-9ABA-F05B44355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7156" y="4125630"/>
            <a:ext cx="731580" cy="794930"/>
          </a:xfrm>
          <a:custGeom>
            <a:avLst/>
            <a:gdLst>
              <a:gd name="connsiteX0" fmla="*/ 438588 w 731580"/>
              <a:gd name="connsiteY0" fmla="*/ 626865 h 794930"/>
              <a:gd name="connsiteX1" fmla="*/ 438588 w 731580"/>
              <a:gd name="connsiteY1" fmla="*/ 670005 h 794930"/>
              <a:gd name="connsiteX2" fmla="*/ 585983 w 731580"/>
              <a:gd name="connsiteY2" fmla="*/ 670005 h 794930"/>
              <a:gd name="connsiteX3" fmla="*/ 585983 w 731580"/>
              <a:gd name="connsiteY3" fmla="*/ 626865 h 794930"/>
              <a:gd name="connsiteX4" fmla="*/ 215841 w 731580"/>
              <a:gd name="connsiteY4" fmla="*/ 585983 h 794930"/>
              <a:gd name="connsiteX5" fmla="*/ 258375 w 731580"/>
              <a:gd name="connsiteY5" fmla="*/ 585983 h 794930"/>
              <a:gd name="connsiteX6" fmla="*/ 268330 w 731580"/>
              <a:gd name="connsiteY6" fmla="*/ 595452 h 794930"/>
              <a:gd name="connsiteX7" fmla="*/ 258375 w 731580"/>
              <a:gd name="connsiteY7" fmla="*/ 604920 h 794930"/>
              <a:gd name="connsiteX8" fmla="*/ 215841 w 731580"/>
              <a:gd name="connsiteY8" fmla="*/ 604920 h 794930"/>
              <a:gd name="connsiteX9" fmla="*/ 205886 w 731580"/>
              <a:gd name="connsiteY9" fmla="*/ 595452 h 794930"/>
              <a:gd name="connsiteX10" fmla="*/ 215841 w 731580"/>
              <a:gd name="connsiteY10" fmla="*/ 585983 h 794930"/>
              <a:gd name="connsiteX11" fmla="*/ 669567 w 731580"/>
              <a:gd name="connsiteY11" fmla="*/ 564852 h 794930"/>
              <a:gd name="connsiteX12" fmla="*/ 669567 w 731580"/>
              <a:gd name="connsiteY12" fmla="*/ 732917 h 794930"/>
              <a:gd name="connsiteX13" fmla="*/ 703719 w 731580"/>
              <a:gd name="connsiteY13" fmla="*/ 732917 h 794930"/>
              <a:gd name="connsiteX14" fmla="*/ 711808 w 731580"/>
              <a:gd name="connsiteY14" fmla="*/ 724828 h 794930"/>
              <a:gd name="connsiteX15" fmla="*/ 711808 w 731580"/>
              <a:gd name="connsiteY15" fmla="*/ 572042 h 794930"/>
              <a:gd name="connsiteX16" fmla="*/ 703719 w 731580"/>
              <a:gd name="connsiteY16" fmla="*/ 564852 h 794930"/>
              <a:gd name="connsiteX17" fmla="*/ 321751 w 731580"/>
              <a:gd name="connsiteY17" fmla="*/ 564852 h 794930"/>
              <a:gd name="connsiteX18" fmla="*/ 313662 w 731580"/>
              <a:gd name="connsiteY18" fmla="*/ 572042 h 794930"/>
              <a:gd name="connsiteX19" fmla="*/ 313662 w 731580"/>
              <a:gd name="connsiteY19" fmla="*/ 724828 h 794930"/>
              <a:gd name="connsiteX20" fmla="*/ 321751 w 731580"/>
              <a:gd name="connsiteY20" fmla="*/ 732917 h 794930"/>
              <a:gd name="connsiteX21" fmla="*/ 356802 w 731580"/>
              <a:gd name="connsiteY21" fmla="*/ 732917 h 794930"/>
              <a:gd name="connsiteX22" fmla="*/ 356802 w 731580"/>
              <a:gd name="connsiteY22" fmla="*/ 564852 h 794930"/>
              <a:gd name="connsiteX23" fmla="*/ 81986 w 731580"/>
              <a:gd name="connsiteY23" fmla="*/ 563446 h 794930"/>
              <a:gd name="connsiteX24" fmla="*/ 82874 w 731580"/>
              <a:gd name="connsiteY24" fmla="*/ 629231 h 794930"/>
              <a:gd name="connsiteX25" fmla="*/ 146770 w 731580"/>
              <a:gd name="connsiteY25" fmla="*/ 627404 h 794930"/>
              <a:gd name="connsiteX26" fmla="*/ 145882 w 731580"/>
              <a:gd name="connsiteY26" fmla="*/ 563446 h 794930"/>
              <a:gd name="connsiteX27" fmla="*/ 81986 w 731580"/>
              <a:gd name="connsiteY27" fmla="*/ 542431 h 794930"/>
              <a:gd name="connsiteX28" fmla="*/ 146770 w 731580"/>
              <a:gd name="connsiteY28" fmla="*/ 542431 h 794930"/>
              <a:gd name="connsiteX29" fmla="*/ 165406 w 731580"/>
              <a:gd name="connsiteY29" fmla="*/ 561619 h 794930"/>
              <a:gd name="connsiteX30" fmla="*/ 165406 w 731580"/>
              <a:gd name="connsiteY30" fmla="*/ 629231 h 794930"/>
              <a:gd name="connsiteX31" fmla="*/ 146770 w 731580"/>
              <a:gd name="connsiteY31" fmla="*/ 648419 h 794930"/>
              <a:gd name="connsiteX32" fmla="*/ 81986 w 731580"/>
              <a:gd name="connsiteY32" fmla="*/ 648419 h 794930"/>
              <a:gd name="connsiteX33" fmla="*/ 63350 w 731580"/>
              <a:gd name="connsiteY33" fmla="*/ 629231 h 794930"/>
              <a:gd name="connsiteX34" fmla="*/ 63350 w 731580"/>
              <a:gd name="connsiteY34" fmla="*/ 561619 h 794930"/>
              <a:gd name="connsiteX35" fmla="*/ 81986 w 731580"/>
              <a:gd name="connsiteY35" fmla="*/ 542431 h 794930"/>
              <a:gd name="connsiteX36" fmla="*/ 610249 w 731580"/>
              <a:gd name="connsiteY36" fmla="*/ 522611 h 794930"/>
              <a:gd name="connsiteX37" fmla="*/ 605756 w 731580"/>
              <a:gd name="connsiteY37" fmla="*/ 526206 h 794930"/>
              <a:gd name="connsiteX38" fmla="*/ 605756 w 731580"/>
              <a:gd name="connsiteY38" fmla="*/ 616979 h 794930"/>
              <a:gd name="connsiteX39" fmla="*/ 605756 w 731580"/>
              <a:gd name="connsiteY39" fmla="*/ 679891 h 794930"/>
              <a:gd name="connsiteX40" fmla="*/ 605756 w 731580"/>
              <a:gd name="connsiteY40" fmla="*/ 769766 h 794930"/>
              <a:gd name="connsiteX41" fmla="*/ 610249 w 731580"/>
              <a:gd name="connsiteY41" fmla="*/ 775158 h 794930"/>
              <a:gd name="connsiteX42" fmla="*/ 644402 w 731580"/>
              <a:gd name="connsiteY42" fmla="*/ 775158 h 794930"/>
              <a:gd name="connsiteX43" fmla="*/ 648896 w 731580"/>
              <a:gd name="connsiteY43" fmla="*/ 769766 h 794930"/>
              <a:gd name="connsiteX44" fmla="*/ 648896 w 731580"/>
              <a:gd name="connsiteY44" fmla="*/ 742803 h 794930"/>
              <a:gd name="connsiteX45" fmla="*/ 648896 w 731580"/>
              <a:gd name="connsiteY45" fmla="*/ 554067 h 794930"/>
              <a:gd name="connsiteX46" fmla="*/ 648896 w 731580"/>
              <a:gd name="connsiteY46" fmla="*/ 526206 h 794930"/>
              <a:gd name="connsiteX47" fmla="*/ 644402 w 731580"/>
              <a:gd name="connsiteY47" fmla="*/ 522611 h 794930"/>
              <a:gd name="connsiteX48" fmla="*/ 380170 w 731580"/>
              <a:gd name="connsiteY48" fmla="*/ 522611 h 794930"/>
              <a:gd name="connsiteX49" fmla="*/ 376575 w 731580"/>
              <a:gd name="connsiteY49" fmla="*/ 526206 h 794930"/>
              <a:gd name="connsiteX50" fmla="*/ 376575 w 731580"/>
              <a:gd name="connsiteY50" fmla="*/ 554067 h 794930"/>
              <a:gd name="connsiteX51" fmla="*/ 376575 w 731580"/>
              <a:gd name="connsiteY51" fmla="*/ 742803 h 794930"/>
              <a:gd name="connsiteX52" fmla="*/ 376575 w 731580"/>
              <a:gd name="connsiteY52" fmla="*/ 769766 h 794930"/>
              <a:gd name="connsiteX53" fmla="*/ 380170 w 731580"/>
              <a:gd name="connsiteY53" fmla="*/ 775158 h 794930"/>
              <a:gd name="connsiteX54" fmla="*/ 414322 w 731580"/>
              <a:gd name="connsiteY54" fmla="*/ 775158 h 794930"/>
              <a:gd name="connsiteX55" fmla="*/ 418816 w 731580"/>
              <a:gd name="connsiteY55" fmla="*/ 769766 h 794930"/>
              <a:gd name="connsiteX56" fmla="*/ 418816 w 731580"/>
              <a:gd name="connsiteY56" fmla="*/ 679891 h 794930"/>
              <a:gd name="connsiteX57" fmla="*/ 418816 w 731580"/>
              <a:gd name="connsiteY57" fmla="*/ 616979 h 794930"/>
              <a:gd name="connsiteX58" fmla="*/ 418816 w 731580"/>
              <a:gd name="connsiteY58" fmla="*/ 526206 h 794930"/>
              <a:gd name="connsiteX59" fmla="*/ 414322 w 731580"/>
              <a:gd name="connsiteY59" fmla="*/ 522611 h 794930"/>
              <a:gd name="connsiteX60" fmla="*/ 380170 w 731580"/>
              <a:gd name="connsiteY60" fmla="*/ 502838 h 794930"/>
              <a:gd name="connsiteX61" fmla="*/ 414322 w 731580"/>
              <a:gd name="connsiteY61" fmla="*/ 502838 h 794930"/>
              <a:gd name="connsiteX62" fmla="*/ 438588 w 731580"/>
              <a:gd name="connsiteY62" fmla="*/ 526206 h 794930"/>
              <a:gd name="connsiteX63" fmla="*/ 438588 w 731580"/>
              <a:gd name="connsiteY63" fmla="*/ 607093 h 794930"/>
              <a:gd name="connsiteX64" fmla="*/ 585983 w 731580"/>
              <a:gd name="connsiteY64" fmla="*/ 607093 h 794930"/>
              <a:gd name="connsiteX65" fmla="*/ 585983 w 731580"/>
              <a:gd name="connsiteY65" fmla="*/ 526206 h 794930"/>
              <a:gd name="connsiteX66" fmla="*/ 610249 w 731580"/>
              <a:gd name="connsiteY66" fmla="*/ 502838 h 794930"/>
              <a:gd name="connsiteX67" fmla="*/ 644402 w 731580"/>
              <a:gd name="connsiteY67" fmla="*/ 502838 h 794930"/>
              <a:gd name="connsiteX68" fmla="*/ 669567 w 731580"/>
              <a:gd name="connsiteY68" fmla="*/ 526206 h 794930"/>
              <a:gd name="connsiteX69" fmla="*/ 669567 w 731580"/>
              <a:gd name="connsiteY69" fmla="*/ 544181 h 794930"/>
              <a:gd name="connsiteX70" fmla="*/ 703719 w 731580"/>
              <a:gd name="connsiteY70" fmla="*/ 544181 h 794930"/>
              <a:gd name="connsiteX71" fmla="*/ 731580 w 731580"/>
              <a:gd name="connsiteY71" fmla="*/ 572042 h 794930"/>
              <a:gd name="connsiteX72" fmla="*/ 731580 w 731580"/>
              <a:gd name="connsiteY72" fmla="*/ 724828 h 794930"/>
              <a:gd name="connsiteX73" fmla="*/ 703719 w 731580"/>
              <a:gd name="connsiteY73" fmla="*/ 752689 h 794930"/>
              <a:gd name="connsiteX74" fmla="*/ 669567 w 731580"/>
              <a:gd name="connsiteY74" fmla="*/ 752689 h 794930"/>
              <a:gd name="connsiteX75" fmla="*/ 669567 w 731580"/>
              <a:gd name="connsiteY75" fmla="*/ 769766 h 794930"/>
              <a:gd name="connsiteX76" fmla="*/ 644402 w 731580"/>
              <a:gd name="connsiteY76" fmla="*/ 794930 h 794930"/>
              <a:gd name="connsiteX77" fmla="*/ 610249 w 731580"/>
              <a:gd name="connsiteY77" fmla="*/ 794930 h 794930"/>
              <a:gd name="connsiteX78" fmla="*/ 585983 w 731580"/>
              <a:gd name="connsiteY78" fmla="*/ 769766 h 794930"/>
              <a:gd name="connsiteX79" fmla="*/ 585983 w 731580"/>
              <a:gd name="connsiteY79" fmla="*/ 689777 h 794930"/>
              <a:gd name="connsiteX80" fmla="*/ 438588 w 731580"/>
              <a:gd name="connsiteY80" fmla="*/ 689777 h 794930"/>
              <a:gd name="connsiteX81" fmla="*/ 438588 w 731580"/>
              <a:gd name="connsiteY81" fmla="*/ 769766 h 794930"/>
              <a:gd name="connsiteX82" fmla="*/ 414322 w 731580"/>
              <a:gd name="connsiteY82" fmla="*/ 794930 h 794930"/>
              <a:gd name="connsiteX83" fmla="*/ 380170 w 731580"/>
              <a:gd name="connsiteY83" fmla="*/ 794930 h 794930"/>
              <a:gd name="connsiteX84" fmla="*/ 356802 w 731580"/>
              <a:gd name="connsiteY84" fmla="*/ 769766 h 794930"/>
              <a:gd name="connsiteX85" fmla="*/ 356802 w 731580"/>
              <a:gd name="connsiteY85" fmla="*/ 752689 h 794930"/>
              <a:gd name="connsiteX86" fmla="*/ 321751 w 731580"/>
              <a:gd name="connsiteY86" fmla="*/ 752689 h 794930"/>
              <a:gd name="connsiteX87" fmla="*/ 292991 w 731580"/>
              <a:gd name="connsiteY87" fmla="*/ 724828 h 794930"/>
              <a:gd name="connsiteX88" fmla="*/ 292991 w 731580"/>
              <a:gd name="connsiteY88" fmla="*/ 572042 h 794930"/>
              <a:gd name="connsiteX89" fmla="*/ 321751 w 731580"/>
              <a:gd name="connsiteY89" fmla="*/ 544181 h 794930"/>
              <a:gd name="connsiteX90" fmla="*/ 356802 w 731580"/>
              <a:gd name="connsiteY90" fmla="*/ 544181 h 794930"/>
              <a:gd name="connsiteX91" fmla="*/ 356802 w 731580"/>
              <a:gd name="connsiteY91" fmla="*/ 526206 h 794930"/>
              <a:gd name="connsiteX92" fmla="*/ 380170 w 731580"/>
              <a:gd name="connsiteY92" fmla="*/ 502838 h 794930"/>
              <a:gd name="connsiteX93" fmla="*/ 215841 w 731580"/>
              <a:gd name="connsiteY93" fmla="*/ 427609 h 794930"/>
              <a:gd name="connsiteX94" fmla="*/ 385074 w 731580"/>
              <a:gd name="connsiteY94" fmla="*/ 427609 h 794930"/>
              <a:gd name="connsiteX95" fmla="*/ 395029 w 731580"/>
              <a:gd name="connsiteY95" fmla="*/ 437078 h 794930"/>
              <a:gd name="connsiteX96" fmla="*/ 385074 w 731580"/>
              <a:gd name="connsiteY96" fmla="*/ 446546 h 794930"/>
              <a:gd name="connsiteX97" fmla="*/ 215841 w 731580"/>
              <a:gd name="connsiteY97" fmla="*/ 446546 h 794930"/>
              <a:gd name="connsiteX98" fmla="*/ 205886 w 731580"/>
              <a:gd name="connsiteY98" fmla="*/ 437078 h 794930"/>
              <a:gd name="connsiteX99" fmla="*/ 215841 w 731580"/>
              <a:gd name="connsiteY99" fmla="*/ 427609 h 794930"/>
              <a:gd name="connsiteX100" fmla="*/ 81986 w 731580"/>
              <a:gd name="connsiteY100" fmla="*/ 407540 h 794930"/>
              <a:gd name="connsiteX101" fmla="*/ 82874 w 731580"/>
              <a:gd name="connsiteY101" fmla="*/ 471436 h 794930"/>
              <a:gd name="connsiteX102" fmla="*/ 146770 w 731580"/>
              <a:gd name="connsiteY102" fmla="*/ 470548 h 794930"/>
              <a:gd name="connsiteX103" fmla="*/ 145882 w 731580"/>
              <a:gd name="connsiteY103" fmla="*/ 407540 h 794930"/>
              <a:gd name="connsiteX104" fmla="*/ 81986 w 731580"/>
              <a:gd name="connsiteY104" fmla="*/ 388016 h 794930"/>
              <a:gd name="connsiteX105" fmla="*/ 146770 w 731580"/>
              <a:gd name="connsiteY105" fmla="*/ 388016 h 794930"/>
              <a:gd name="connsiteX106" fmla="*/ 165406 w 731580"/>
              <a:gd name="connsiteY106" fmla="*/ 405765 h 794930"/>
              <a:gd name="connsiteX107" fmla="*/ 165406 w 731580"/>
              <a:gd name="connsiteY107" fmla="*/ 471436 h 794930"/>
              <a:gd name="connsiteX108" fmla="*/ 146770 w 731580"/>
              <a:gd name="connsiteY108" fmla="*/ 490072 h 794930"/>
              <a:gd name="connsiteX109" fmla="*/ 81986 w 731580"/>
              <a:gd name="connsiteY109" fmla="*/ 490072 h 794930"/>
              <a:gd name="connsiteX110" fmla="*/ 63350 w 731580"/>
              <a:gd name="connsiteY110" fmla="*/ 471436 h 794930"/>
              <a:gd name="connsiteX111" fmla="*/ 63350 w 731580"/>
              <a:gd name="connsiteY111" fmla="*/ 405765 h 794930"/>
              <a:gd name="connsiteX112" fmla="*/ 81986 w 731580"/>
              <a:gd name="connsiteY112" fmla="*/ 388016 h 794930"/>
              <a:gd name="connsiteX113" fmla="*/ 215841 w 731580"/>
              <a:gd name="connsiteY113" fmla="*/ 269236 h 794930"/>
              <a:gd name="connsiteX114" fmla="*/ 385074 w 731580"/>
              <a:gd name="connsiteY114" fmla="*/ 269236 h 794930"/>
              <a:gd name="connsiteX115" fmla="*/ 395029 w 731580"/>
              <a:gd name="connsiteY115" fmla="*/ 279135 h 794930"/>
              <a:gd name="connsiteX116" fmla="*/ 385074 w 731580"/>
              <a:gd name="connsiteY116" fmla="*/ 288209 h 794930"/>
              <a:gd name="connsiteX117" fmla="*/ 215841 w 731580"/>
              <a:gd name="connsiteY117" fmla="*/ 288209 h 794930"/>
              <a:gd name="connsiteX118" fmla="*/ 205886 w 731580"/>
              <a:gd name="connsiteY118" fmla="*/ 279135 h 794930"/>
              <a:gd name="connsiteX119" fmla="*/ 215841 w 731580"/>
              <a:gd name="connsiteY119" fmla="*/ 269236 h 794930"/>
              <a:gd name="connsiteX120" fmla="*/ 159046 w 731580"/>
              <a:gd name="connsiteY120" fmla="*/ 236278 h 794930"/>
              <a:gd name="connsiteX121" fmla="*/ 162669 w 731580"/>
              <a:gd name="connsiteY121" fmla="*/ 250546 h 794930"/>
              <a:gd name="connsiteX122" fmla="*/ 110125 w 731580"/>
              <a:gd name="connsiteY122" fmla="*/ 327235 h 794930"/>
              <a:gd name="connsiteX123" fmla="*/ 103783 w 731580"/>
              <a:gd name="connsiteY123" fmla="*/ 331694 h 794930"/>
              <a:gd name="connsiteX124" fmla="*/ 101971 w 731580"/>
              <a:gd name="connsiteY124" fmla="*/ 331694 h 794930"/>
              <a:gd name="connsiteX125" fmla="*/ 94724 w 731580"/>
              <a:gd name="connsiteY125" fmla="*/ 329018 h 794930"/>
              <a:gd name="connsiteX126" fmla="*/ 63922 w 731580"/>
              <a:gd name="connsiteY126" fmla="*/ 297808 h 794930"/>
              <a:gd name="connsiteX127" fmla="*/ 63922 w 731580"/>
              <a:gd name="connsiteY127" fmla="*/ 283540 h 794930"/>
              <a:gd name="connsiteX128" fmla="*/ 77511 w 731580"/>
              <a:gd name="connsiteY128" fmla="*/ 283540 h 794930"/>
              <a:gd name="connsiteX129" fmla="*/ 100160 w 731580"/>
              <a:gd name="connsiteY129" fmla="*/ 306725 h 794930"/>
              <a:gd name="connsiteX130" fmla="*/ 145457 w 731580"/>
              <a:gd name="connsiteY130" fmla="*/ 239845 h 794930"/>
              <a:gd name="connsiteX131" fmla="*/ 159046 w 731580"/>
              <a:gd name="connsiteY131" fmla="*/ 236278 h 794930"/>
              <a:gd name="connsiteX132" fmla="*/ 201014 w 731580"/>
              <a:gd name="connsiteY132" fmla="*/ 59504 h 794930"/>
              <a:gd name="connsiteX133" fmla="*/ 198273 w 731580"/>
              <a:gd name="connsiteY133" fmla="*/ 62219 h 794930"/>
              <a:gd name="connsiteX134" fmla="*/ 198273 w 731580"/>
              <a:gd name="connsiteY134" fmla="*/ 79414 h 794930"/>
              <a:gd name="connsiteX135" fmla="*/ 201014 w 731580"/>
              <a:gd name="connsiteY135" fmla="*/ 82129 h 794930"/>
              <a:gd name="connsiteX136" fmla="*/ 261317 w 731580"/>
              <a:gd name="connsiteY136" fmla="*/ 82129 h 794930"/>
              <a:gd name="connsiteX137" fmla="*/ 264059 w 731580"/>
              <a:gd name="connsiteY137" fmla="*/ 79414 h 794930"/>
              <a:gd name="connsiteX138" fmla="*/ 264059 w 731580"/>
              <a:gd name="connsiteY138" fmla="*/ 62219 h 794930"/>
              <a:gd name="connsiteX139" fmla="*/ 261317 w 731580"/>
              <a:gd name="connsiteY139" fmla="*/ 59504 h 794930"/>
              <a:gd name="connsiteX140" fmla="*/ 201014 w 731580"/>
              <a:gd name="connsiteY140" fmla="*/ 39594 h 794930"/>
              <a:gd name="connsiteX141" fmla="*/ 261317 w 731580"/>
              <a:gd name="connsiteY141" fmla="*/ 39594 h 794930"/>
              <a:gd name="connsiteX142" fmla="*/ 284160 w 731580"/>
              <a:gd name="connsiteY142" fmla="*/ 62219 h 794930"/>
              <a:gd name="connsiteX143" fmla="*/ 284160 w 731580"/>
              <a:gd name="connsiteY143" fmla="*/ 79414 h 794930"/>
              <a:gd name="connsiteX144" fmla="*/ 261317 w 731580"/>
              <a:gd name="connsiteY144" fmla="*/ 102038 h 794930"/>
              <a:gd name="connsiteX145" fmla="*/ 201014 w 731580"/>
              <a:gd name="connsiteY145" fmla="*/ 102038 h 794930"/>
              <a:gd name="connsiteX146" fmla="*/ 178172 w 731580"/>
              <a:gd name="connsiteY146" fmla="*/ 79414 h 794930"/>
              <a:gd name="connsiteX147" fmla="*/ 178172 w 731580"/>
              <a:gd name="connsiteY147" fmla="*/ 62219 h 794930"/>
              <a:gd name="connsiteX148" fmla="*/ 201014 w 731580"/>
              <a:gd name="connsiteY148" fmla="*/ 39594 h 794930"/>
              <a:gd name="connsiteX149" fmla="*/ 153694 w 731580"/>
              <a:gd name="connsiteY149" fmla="*/ 19773 h 794930"/>
              <a:gd name="connsiteX150" fmla="*/ 144706 w 731580"/>
              <a:gd name="connsiteY150" fmla="*/ 28760 h 794930"/>
              <a:gd name="connsiteX151" fmla="*/ 144706 w 731580"/>
              <a:gd name="connsiteY151" fmla="*/ 69204 h 794930"/>
              <a:gd name="connsiteX152" fmla="*/ 133920 w 731580"/>
              <a:gd name="connsiteY152" fmla="*/ 79090 h 794930"/>
              <a:gd name="connsiteX153" fmla="*/ 120438 w 731580"/>
              <a:gd name="connsiteY153" fmla="*/ 79090 h 794930"/>
              <a:gd name="connsiteX154" fmla="*/ 103361 w 731580"/>
              <a:gd name="connsiteY154" fmla="*/ 96166 h 794930"/>
              <a:gd name="connsiteX155" fmla="*/ 103361 w 731580"/>
              <a:gd name="connsiteY155" fmla="*/ 146496 h 794930"/>
              <a:gd name="connsiteX156" fmla="*/ 355922 w 731580"/>
              <a:gd name="connsiteY156" fmla="*/ 146496 h 794930"/>
              <a:gd name="connsiteX157" fmla="*/ 355023 w 731580"/>
              <a:gd name="connsiteY157" fmla="*/ 96166 h 794930"/>
              <a:gd name="connsiteX158" fmla="*/ 337047 w 731580"/>
              <a:gd name="connsiteY158" fmla="*/ 79090 h 794930"/>
              <a:gd name="connsiteX159" fmla="*/ 322667 w 731580"/>
              <a:gd name="connsiteY159" fmla="*/ 79090 h 794930"/>
              <a:gd name="connsiteX160" fmla="*/ 312780 w 731580"/>
              <a:gd name="connsiteY160" fmla="*/ 69204 h 794930"/>
              <a:gd name="connsiteX161" fmla="*/ 312780 w 731580"/>
              <a:gd name="connsiteY161" fmla="*/ 28760 h 794930"/>
              <a:gd name="connsiteX162" fmla="*/ 304691 w 731580"/>
              <a:gd name="connsiteY162" fmla="*/ 19773 h 794930"/>
              <a:gd name="connsiteX163" fmla="*/ 153694 w 731580"/>
              <a:gd name="connsiteY163" fmla="*/ 0 h 794930"/>
              <a:gd name="connsiteX164" fmla="*/ 304691 w 731580"/>
              <a:gd name="connsiteY164" fmla="*/ 0 h 794930"/>
              <a:gd name="connsiteX165" fmla="*/ 332553 w 731580"/>
              <a:gd name="connsiteY165" fmla="*/ 28760 h 794930"/>
              <a:gd name="connsiteX166" fmla="*/ 332553 w 731580"/>
              <a:gd name="connsiteY166" fmla="*/ 59317 h 794930"/>
              <a:gd name="connsiteX167" fmla="*/ 337047 w 731580"/>
              <a:gd name="connsiteY167" fmla="*/ 59317 h 794930"/>
              <a:gd name="connsiteX168" fmla="*/ 374797 w 731580"/>
              <a:gd name="connsiteY168" fmla="*/ 96166 h 794930"/>
              <a:gd name="connsiteX169" fmla="*/ 374797 w 731580"/>
              <a:gd name="connsiteY169" fmla="*/ 104255 h 794930"/>
              <a:gd name="connsiteX170" fmla="*/ 404457 w 731580"/>
              <a:gd name="connsiteY170" fmla="*/ 104255 h 794930"/>
              <a:gd name="connsiteX171" fmla="*/ 458384 w 731580"/>
              <a:gd name="connsiteY171" fmla="*/ 158180 h 794930"/>
              <a:gd name="connsiteX172" fmla="*/ 458384 w 731580"/>
              <a:gd name="connsiteY172" fmla="*/ 470045 h 794930"/>
              <a:gd name="connsiteX173" fmla="*/ 448498 w 731580"/>
              <a:gd name="connsiteY173" fmla="*/ 479931 h 794930"/>
              <a:gd name="connsiteX174" fmla="*/ 438611 w 731580"/>
              <a:gd name="connsiteY174" fmla="*/ 470045 h 794930"/>
              <a:gd name="connsiteX175" fmla="*/ 438611 w 731580"/>
              <a:gd name="connsiteY175" fmla="*/ 158180 h 794930"/>
              <a:gd name="connsiteX176" fmla="*/ 404457 w 731580"/>
              <a:gd name="connsiteY176" fmla="*/ 124027 h 794930"/>
              <a:gd name="connsiteX177" fmla="*/ 374797 w 731580"/>
              <a:gd name="connsiteY177" fmla="*/ 124027 h 794930"/>
              <a:gd name="connsiteX178" fmla="*/ 374797 w 731580"/>
              <a:gd name="connsiteY178" fmla="*/ 146496 h 794930"/>
              <a:gd name="connsiteX179" fmla="*/ 355922 w 731580"/>
              <a:gd name="connsiteY179" fmla="*/ 166268 h 794930"/>
              <a:gd name="connsiteX180" fmla="*/ 102463 w 731580"/>
              <a:gd name="connsiteY180" fmla="*/ 166268 h 794930"/>
              <a:gd name="connsiteX181" fmla="*/ 83588 w 731580"/>
              <a:gd name="connsiteY181" fmla="*/ 146496 h 794930"/>
              <a:gd name="connsiteX182" fmla="*/ 83588 w 731580"/>
              <a:gd name="connsiteY182" fmla="*/ 124027 h 794930"/>
              <a:gd name="connsiteX183" fmla="*/ 53928 w 731580"/>
              <a:gd name="connsiteY183" fmla="*/ 124027 h 794930"/>
              <a:gd name="connsiteX184" fmla="*/ 19774 w 731580"/>
              <a:gd name="connsiteY184" fmla="*/ 158180 h 794930"/>
              <a:gd name="connsiteX185" fmla="*/ 19774 w 731580"/>
              <a:gd name="connsiteY185" fmla="*/ 676757 h 794930"/>
              <a:gd name="connsiteX186" fmla="*/ 53928 w 731580"/>
              <a:gd name="connsiteY186" fmla="*/ 710909 h 794930"/>
              <a:gd name="connsiteX187" fmla="*/ 260650 w 731580"/>
              <a:gd name="connsiteY187" fmla="*/ 710909 h 794930"/>
              <a:gd name="connsiteX188" fmla="*/ 270537 w 731580"/>
              <a:gd name="connsiteY188" fmla="*/ 720796 h 794930"/>
              <a:gd name="connsiteX189" fmla="*/ 260650 w 731580"/>
              <a:gd name="connsiteY189" fmla="*/ 731580 h 794930"/>
              <a:gd name="connsiteX190" fmla="*/ 53928 w 731580"/>
              <a:gd name="connsiteY190" fmla="*/ 731580 h 794930"/>
              <a:gd name="connsiteX191" fmla="*/ 0 w 731580"/>
              <a:gd name="connsiteY191" fmla="*/ 676757 h 794930"/>
              <a:gd name="connsiteX192" fmla="*/ 0 w 731580"/>
              <a:gd name="connsiteY192" fmla="*/ 158180 h 794930"/>
              <a:gd name="connsiteX193" fmla="*/ 53928 w 731580"/>
              <a:gd name="connsiteY193" fmla="*/ 104255 h 794930"/>
              <a:gd name="connsiteX194" fmla="*/ 83588 w 731580"/>
              <a:gd name="connsiteY194" fmla="*/ 104255 h 794930"/>
              <a:gd name="connsiteX195" fmla="*/ 83588 w 731580"/>
              <a:gd name="connsiteY195" fmla="*/ 96166 h 794930"/>
              <a:gd name="connsiteX196" fmla="*/ 120438 w 731580"/>
              <a:gd name="connsiteY196" fmla="*/ 59317 h 794930"/>
              <a:gd name="connsiteX197" fmla="*/ 124932 w 731580"/>
              <a:gd name="connsiteY197" fmla="*/ 59317 h 794930"/>
              <a:gd name="connsiteX198" fmla="*/ 124932 w 731580"/>
              <a:gd name="connsiteY198" fmla="*/ 28760 h 794930"/>
              <a:gd name="connsiteX199" fmla="*/ 153694 w 731580"/>
              <a:gd name="connsiteY199" fmla="*/ 0 h 79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731580" h="794930">
                <a:moveTo>
                  <a:pt x="438588" y="626865"/>
                </a:moveTo>
                <a:lnTo>
                  <a:pt x="438588" y="670005"/>
                </a:lnTo>
                <a:lnTo>
                  <a:pt x="585983" y="670005"/>
                </a:lnTo>
                <a:lnTo>
                  <a:pt x="585983" y="626865"/>
                </a:lnTo>
                <a:close/>
                <a:moveTo>
                  <a:pt x="215841" y="585983"/>
                </a:moveTo>
                <a:lnTo>
                  <a:pt x="258375" y="585983"/>
                </a:lnTo>
                <a:cubicBezTo>
                  <a:pt x="263805" y="585983"/>
                  <a:pt x="268330" y="589426"/>
                  <a:pt x="268330" y="595452"/>
                </a:cubicBezTo>
                <a:cubicBezTo>
                  <a:pt x="268330" y="600617"/>
                  <a:pt x="263805" y="604920"/>
                  <a:pt x="258375" y="604920"/>
                </a:cubicBezTo>
                <a:lnTo>
                  <a:pt x="215841" y="604920"/>
                </a:lnTo>
                <a:cubicBezTo>
                  <a:pt x="210411" y="604920"/>
                  <a:pt x="205886" y="600617"/>
                  <a:pt x="205886" y="595452"/>
                </a:cubicBezTo>
                <a:cubicBezTo>
                  <a:pt x="205886" y="589426"/>
                  <a:pt x="210411" y="585983"/>
                  <a:pt x="215841" y="585983"/>
                </a:cubicBezTo>
                <a:close/>
                <a:moveTo>
                  <a:pt x="669567" y="564852"/>
                </a:moveTo>
                <a:lnTo>
                  <a:pt x="669567" y="732917"/>
                </a:lnTo>
                <a:lnTo>
                  <a:pt x="703719" y="732917"/>
                </a:lnTo>
                <a:cubicBezTo>
                  <a:pt x="708213" y="732917"/>
                  <a:pt x="711808" y="729322"/>
                  <a:pt x="711808" y="724828"/>
                </a:cubicBezTo>
                <a:lnTo>
                  <a:pt x="711808" y="572042"/>
                </a:lnTo>
                <a:cubicBezTo>
                  <a:pt x="711808" y="567548"/>
                  <a:pt x="708213" y="564852"/>
                  <a:pt x="703719" y="564852"/>
                </a:cubicBezTo>
                <a:close/>
                <a:moveTo>
                  <a:pt x="321751" y="564852"/>
                </a:moveTo>
                <a:cubicBezTo>
                  <a:pt x="317257" y="564852"/>
                  <a:pt x="313662" y="567548"/>
                  <a:pt x="313662" y="572042"/>
                </a:cubicBezTo>
                <a:lnTo>
                  <a:pt x="313662" y="724828"/>
                </a:lnTo>
                <a:cubicBezTo>
                  <a:pt x="313662" y="729322"/>
                  <a:pt x="317257" y="732917"/>
                  <a:pt x="321751" y="732917"/>
                </a:cubicBezTo>
                <a:lnTo>
                  <a:pt x="356802" y="732917"/>
                </a:lnTo>
                <a:lnTo>
                  <a:pt x="356802" y="564852"/>
                </a:lnTo>
                <a:close/>
                <a:moveTo>
                  <a:pt x="81986" y="563446"/>
                </a:moveTo>
                <a:lnTo>
                  <a:pt x="82874" y="629231"/>
                </a:lnTo>
                <a:lnTo>
                  <a:pt x="146770" y="627404"/>
                </a:lnTo>
                <a:lnTo>
                  <a:pt x="145882" y="563446"/>
                </a:lnTo>
                <a:close/>
                <a:moveTo>
                  <a:pt x="81986" y="542431"/>
                </a:moveTo>
                <a:lnTo>
                  <a:pt x="146770" y="542431"/>
                </a:lnTo>
                <a:cubicBezTo>
                  <a:pt x="157419" y="542431"/>
                  <a:pt x="165406" y="551568"/>
                  <a:pt x="165406" y="561619"/>
                </a:cubicBezTo>
                <a:lnTo>
                  <a:pt x="165406" y="629231"/>
                </a:lnTo>
                <a:cubicBezTo>
                  <a:pt x="165406" y="640195"/>
                  <a:pt x="157419" y="648419"/>
                  <a:pt x="146770" y="648419"/>
                </a:cubicBezTo>
                <a:lnTo>
                  <a:pt x="81986" y="648419"/>
                </a:lnTo>
                <a:cubicBezTo>
                  <a:pt x="72225" y="648419"/>
                  <a:pt x="63350" y="640195"/>
                  <a:pt x="63350" y="629231"/>
                </a:cubicBezTo>
                <a:lnTo>
                  <a:pt x="63350" y="561619"/>
                </a:lnTo>
                <a:cubicBezTo>
                  <a:pt x="63350" y="551568"/>
                  <a:pt x="72225" y="542431"/>
                  <a:pt x="81986" y="542431"/>
                </a:cubicBezTo>
                <a:close/>
                <a:moveTo>
                  <a:pt x="610249" y="522611"/>
                </a:moveTo>
                <a:cubicBezTo>
                  <a:pt x="608452" y="522611"/>
                  <a:pt x="605756" y="524408"/>
                  <a:pt x="605756" y="526206"/>
                </a:cubicBezTo>
                <a:lnTo>
                  <a:pt x="605756" y="616979"/>
                </a:lnTo>
                <a:lnTo>
                  <a:pt x="605756" y="679891"/>
                </a:lnTo>
                <a:lnTo>
                  <a:pt x="605756" y="769766"/>
                </a:lnTo>
                <a:cubicBezTo>
                  <a:pt x="605756" y="772462"/>
                  <a:pt x="608452" y="775158"/>
                  <a:pt x="610249" y="775158"/>
                </a:cubicBezTo>
                <a:lnTo>
                  <a:pt x="644402" y="775158"/>
                </a:lnTo>
                <a:cubicBezTo>
                  <a:pt x="647098" y="775158"/>
                  <a:pt x="648896" y="772462"/>
                  <a:pt x="648896" y="769766"/>
                </a:cubicBezTo>
                <a:lnTo>
                  <a:pt x="648896" y="742803"/>
                </a:lnTo>
                <a:lnTo>
                  <a:pt x="648896" y="554067"/>
                </a:lnTo>
                <a:lnTo>
                  <a:pt x="648896" y="526206"/>
                </a:lnTo>
                <a:cubicBezTo>
                  <a:pt x="648896" y="524408"/>
                  <a:pt x="647098" y="522611"/>
                  <a:pt x="644402" y="522611"/>
                </a:cubicBezTo>
                <a:close/>
                <a:moveTo>
                  <a:pt x="380170" y="522611"/>
                </a:moveTo>
                <a:cubicBezTo>
                  <a:pt x="378372" y="522611"/>
                  <a:pt x="376575" y="524408"/>
                  <a:pt x="376575" y="526206"/>
                </a:cubicBezTo>
                <a:lnTo>
                  <a:pt x="376575" y="554067"/>
                </a:lnTo>
                <a:lnTo>
                  <a:pt x="376575" y="742803"/>
                </a:lnTo>
                <a:lnTo>
                  <a:pt x="376575" y="769766"/>
                </a:lnTo>
                <a:cubicBezTo>
                  <a:pt x="376575" y="772462"/>
                  <a:pt x="378372" y="775158"/>
                  <a:pt x="380170" y="775158"/>
                </a:cubicBezTo>
                <a:lnTo>
                  <a:pt x="414322" y="775158"/>
                </a:lnTo>
                <a:cubicBezTo>
                  <a:pt x="417019" y="775158"/>
                  <a:pt x="418816" y="772462"/>
                  <a:pt x="418816" y="769766"/>
                </a:cubicBezTo>
                <a:lnTo>
                  <a:pt x="418816" y="679891"/>
                </a:lnTo>
                <a:lnTo>
                  <a:pt x="418816" y="616979"/>
                </a:lnTo>
                <a:lnTo>
                  <a:pt x="418816" y="526206"/>
                </a:lnTo>
                <a:cubicBezTo>
                  <a:pt x="418816" y="524408"/>
                  <a:pt x="417019" y="522611"/>
                  <a:pt x="414322" y="522611"/>
                </a:cubicBezTo>
                <a:close/>
                <a:moveTo>
                  <a:pt x="380170" y="502838"/>
                </a:moveTo>
                <a:lnTo>
                  <a:pt x="414322" y="502838"/>
                </a:lnTo>
                <a:cubicBezTo>
                  <a:pt x="427804" y="502838"/>
                  <a:pt x="438588" y="513623"/>
                  <a:pt x="438588" y="526206"/>
                </a:cubicBezTo>
                <a:lnTo>
                  <a:pt x="438588" y="607093"/>
                </a:lnTo>
                <a:lnTo>
                  <a:pt x="585983" y="607093"/>
                </a:lnTo>
                <a:lnTo>
                  <a:pt x="585983" y="526206"/>
                </a:lnTo>
                <a:cubicBezTo>
                  <a:pt x="585983" y="513623"/>
                  <a:pt x="596768" y="502838"/>
                  <a:pt x="610249" y="502838"/>
                </a:cubicBezTo>
                <a:lnTo>
                  <a:pt x="644402" y="502838"/>
                </a:lnTo>
                <a:cubicBezTo>
                  <a:pt x="657883" y="502838"/>
                  <a:pt x="669567" y="513623"/>
                  <a:pt x="669567" y="526206"/>
                </a:cubicBezTo>
                <a:lnTo>
                  <a:pt x="669567" y="544181"/>
                </a:lnTo>
                <a:lnTo>
                  <a:pt x="703719" y="544181"/>
                </a:lnTo>
                <a:cubicBezTo>
                  <a:pt x="719897" y="544181"/>
                  <a:pt x="731580" y="556763"/>
                  <a:pt x="731580" y="572042"/>
                </a:cubicBezTo>
                <a:lnTo>
                  <a:pt x="731580" y="724828"/>
                </a:lnTo>
                <a:cubicBezTo>
                  <a:pt x="731580" y="740107"/>
                  <a:pt x="719897" y="752689"/>
                  <a:pt x="703719" y="752689"/>
                </a:cubicBezTo>
                <a:lnTo>
                  <a:pt x="669567" y="752689"/>
                </a:lnTo>
                <a:lnTo>
                  <a:pt x="669567" y="769766"/>
                </a:lnTo>
                <a:cubicBezTo>
                  <a:pt x="669567" y="783247"/>
                  <a:pt x="657883" y="794930"/>
                  <a:pt x="644402" y="794930"/>
                </a:cubicBezTo>
                <a:lnTo>
                  <a:pt x="610249" y="794930"/>
                </a:lnTo>
                <a:cubicBezTo>
                  <a:pt x="596768" y="794930"/>
                  <a:pt x="585983" y="783247"/>
                  <a:pt x="585983" y="769766"/>
                </a:cubicBezTo>
                <a:lnTo>
                  <a:pt x="585983" y="689777"/>
                </a:lnTo>
                <a:lnTo>
                  <a:pt x="438588" y="689777"/>
                </a:lnTo>
                <a:lnTo>
                  <a:pt x="438588" y="769766"/>
                </a:lnTo>
                <a:cubicBezTo>
                  <a:pt x="438588" y="783247"/>
                  <a:pt x="427804" y="794930"/>
                  <a:pt x="414322" y="794930"/>
                </a:cubicBezTo>
                <a:lnTo>
                  <a:pt x="380170" y="794930"/>
                </a:lnTo>
                <a:cubicBezTo>
                  <a:pt x="367587" y="794930"/>
                  <a:pt x="356802" y="783247"/>
                  <a:pt x="356802" y="769766"/>
                </a:cubicBezTo>
                <a:lnTo>
                  <a:pt x="356802" y="752689"/>
                </a:lnTo>
                <a:lnTo>
                  <a:pt x="321751" y="752689"/>
                </a:lnTo>
                <a:cubicBezTo>
                  <a:pt x="305574" y="752689"/>
                  <a:pt x="292991" y="740107"/>
                  <a:pt x="292991" y="724828"/>
                </a:cubicBezTo>
                <a:lnTo>
                  <a:pt x="292991" y="572042"/>
                </a:lnTo>
                <a:cubicBezTo>
                  <a:pt x="292991" y="556763"/>
                  <a:pt x="305574" y="544181"/>
                  <a:pt x="321751" y="544181"/>
                </a:cubicBezTo>
                <a:lnTo>
                  <a:pt x="356802" y="544181"/>
                </a:lnTo>
                <a:lnTo>
                  <a:pt x="356802" y="526206"/>
                </a:lnTo>
                <a:cubicBezTo>
                  <a:pt x="356802" y="513623"/>
                  <a:pt x="367587" y="502838"/>
                  <a:pt x="380170" y="502838"/>
                </a:cubicBezTo>
                <a:close/>
                <a:moveTo>
                  <a:pt x="215841" y="427609"/>
                </a:moveTo>
                <a:lnTo>
                  <a:pt x="385074" y="427609"/>
                </a:lnTo>
                <a:cubicBezTo>
                  <a:pt x="390504" y="427609"/>
                  <a:pt x="395029" y="431913"/>
                  <a:pt x="395029" y="437078"/>
                </a:cubicBezTo>
                <a:cubicBezTo>
                  <a:pt x="395029" y="442243"/>
                  <a:pt x="390504" y="446546"/>
                  <a:pt x="385074" y="446546"/>
                </a:cubicBezTo>
                <a:lnTo>
                  <a:pt x="215841" y="446546"/>
                </a:lnTo>
                <a:cubicBezTo>
                  <a:pt x="210411" y="446546"/>
                  <a:pt x="205886" y="442243"/>
                  <a:pt x="205886" y="437078"/>
                </a:cubicBezTo>
                <a:cubicBezTo>
                  <a:pt x="205886" y="431913"/>
                  <a:pt x="210411" y="427609"/>
                  <a:pt x="215841" y="427609"/>
                </a:cubicBezTo>
                <a:close/>
                <a:moveTo>
                  <a:pt x="81986" y="407540"/>
                </a:moveTo>
                <a:lnTo>
                  <a:pt x="82874" y="471436"/>
                </a:lnTo>
                <a:lnTo>
                  <a:pt x="146770" y="470548"/>
                </a:lnTo>
                <a:lnTo>
                  <a:pt x="145882" y="407540"/>
                </a:lnTo>
                <a:close/>
                <a:moveTo>
                  <a:pt x="81986" y="388016"/>
                </a:moveTo>
                <a:lnTo>
                  <a:pt x="146770" y="388016"/>
                </a:lnTo>
                <a:cubicBezTo>
                  <a:pt x="157419" y="388016"/>
                  <a:pt x="165406" y="396003"/>
                  <a:pt x="165406" y="405765"/>
                </a:cubicBezTo>
                <a:lnTo>
                  <a:pt x="165406" y="471436"/>
                </a:lnTo>
                <a:cubicBezTo>
                  <a:pt x="165406" y="482085"/>
                  <a:pt x="157419" y="490072"/>
                  <a:pt x="146770" y="490072"/>
                </a:cubicBezTo>
                <a:lnTo>
                  <a:pt x="81986" y="490072"/>
                </a:lnTo>
                <a:cubicBezTo>
                  <a:pt x="72225" y="490072"/>
                  <a:pt x="63350" y="482085"/>
                  <a:pt x="63350" y="471436"/>
                </a:cubicBezTo>
                <a:lnTo>
                  <a:pt x="63350" y="405765"/>
                </a:lnTo>
                <a:cubicBezTo>
                  <a:pt x="63350" y="396003"/>
                  <a:pt x="72225" y="388016"/>
                  <a:pt x="81986" y="388016"/>
                </a:cubicBezTo>
                <a:close/>
                <a:moveTo>
                  <a:pt x="215841" y="269236"/>
                </a:moveTo>
                <a:lnTo>
                  <a:pt x="385074" y="269236"/>
                </a:lnTo>
                <a:cubicBezTo>
                  <a:pt x="390504" y="269236"/>
                  <a:pt x="395029" y="274186"/>
                  <a:pt x="395029" y="279135"/>
                </a:cubicBezTo>
                <a:cubicBezTo>
                  <a:pt x="395029" y="284085"/>
                  <a:pt x="390504" y="288209"/>
                  <a:pt x="385074" y="288209"/>
                </a:cubicBezTo>
                <a:lnTo>
                  <a:pt x="215841" y="288209"/>
                </a:lnTo>
                <a:cubicBezTo>
                  <a:pt x="210411" y="288209"/>
                  <a:pt x="205886" y="284085"/>
                  <a:pt x="205886" y="279135"/>
                </a:cubicBezTo>
                <a:cubicBezTo>
                  <a:pt x="205886" y="274186"/>
                  <a:pt x="210411" y="269236"/>
                  <a:pt x="215841" y="269236"/>
                </a:cubicBezTo>
                <a:close/>
                <a:moveTo>
                  <a:pt x="159046" y="236278"/>
                </a:moveTo>
                <a:cubicBezTo>
                  <a:pt x="164481" y="239845"/>
                  <a:pt x="165387" y="245196"/>
                  <a:pt x="162669" y="250546"/>
                </a:cubicBezTo>
                <a:lnTo>
                  <a:pt x="110125" y="327235"/>
                </a:lnTo>
                <a:cubicBezTo>
                  <a:pt x="109219" y="329910"/>
                  <a:pt x="105595" y="331694"/>
                  <a:pt x="103783" y="331694"/>
                </a:cubicBezTo>
                <a:cubicBezTo>
                  <a:pt x="102877" y="331694"/>
                  <a:pt x="102877" y="331694"/>
                  <a:pt x="101971" y="331694"/>
                </a:cubicBezTo>
                <a:cubicBezTo>
                  <a:pt x="99254" y="331694"/>
                  <a:pt x="97442" y="329910"/>
                  <a:pt x="94724" y="329018"/>
                </a:cubicBezTo>
                <a:lnTo>
                  <a:pt x="63922" y="297808"/>
                </a:lnTo>
                <a:cubicBezTo>
                  <a:pt x="59392" y="294241"/>
                  <a:pt x="59392" y="287107"/>
                  <a:pt x="63922" y="283540"/>
                </a:cubicBezTo>
                <a:cubicBezTo>
                  <a:pt x="67546" y="279973"/>
                  <a:pt x="72981" y="279973"/>
                  <a:pt x="77511" y="283540"/>
                </a:cubicBezTo>
                <a:lnTo>
                  <a:pt x="100160" y="306725"/>
                </a:lnTo>
                <a:lnTo>
                  <a:pt x="145457" y="239845"/>
                </a:lnTo>
                <a:cubicBezTo>
                  <a:pt x="149080" y="235387"/>
                  <a:pt x="155422" y="233603"/>
                  <a:pt x="159046" y="236278"/>
                </a:cubicBezTo>
                <a:close/>
                <a:moveTo>
                  <a:pt x="201014" y="59504"/>
                </a:moveTo>
                <a:cubicBezTo>
                  <a:pt x="199187" y="59504"/>
                  <a:pt x="198273" y="60409"/>
                  <a:pt x="198273" y="62219"/>
                </a:cubicBezTo>
                <a:lnTo>
                  <a:pt x="198273" y="79414"/>
                </a:lnTo>
                <a:cubicBezTo>
                  <a:pt x="198273" y="81224"/>
                  <a:pt x="199187" y="82129"/>
                  <a:pt x="201014" y="82129"/>
                </a:cubicBezTo>
                <a:lnTo>
                  <a:pt x="261317" y="82129"/>
                </a:lnTo>
                <a:cubicBezTo>
                  <a:pt x="263145" y="82129"/>
                  <a:pt x="264059" y="81224"/>
                  <a:pt x="264059" y="79414"/>
                </a:cubicBezTo>
                <a:lnTo>
                  <a:pt x="264059" y="62219"/>
                </a:lnTo>
                <a:cubicBezTo>
                  <a:pt x="264059" y="60409"/>
                  <a:pt x="263145" y="59504"/>
                  <a:pt x="261317" y="59504"/>
                </a:cubicBezTo>
                <a:close/>
                <a:moveTo>
                  <a:pt x="201014" y="39594"/>
                </a:moveTo>
                <a:lnTo>
                  <a:pt x="261317" y="39594"/>
                </a:lnTo>
                <a:cubicBezTo>
                  <a:pt x="273195" y="39594"/>
                  <a:pt x="284160" y="50454"/>
                  <a:pt x="284160" y="62219"/>
                </a:cubicBezTo>
                <a:lnTo>
                  <a:pt x="284160" y="79414"/>
                </a:lnTo>
                <a:cubicBezTo>
                  <a:pt x="284160" y="92083"/>
                  <a:pt x="273195" y="102038"/>
                  <a:pt x="261317" y="102038"/>
                </a:cubicBezTo>
                <a:lnTo>
                  <a:pt x="201014" y="102038"/>
                </a:lnTo>
                <a:cubicBezTo>
                  <a:pt x="188223" y="102038"/>
                  <a:pt x="178172" y="92083"/>
                  <a:pt x="178172" y="79414"/>
                </a:cubicBezTo>
                <a:lnTo>
                  <a:pt x="178172" y="62219"/>
                </a:lnTo>
                <a:cubicBezTo>
                  <a:pt x="178172" y="50454"/>
                  <a:pt x="188223" y="39594"/>
                  <a:pt x="201014" y="39594"/>
                </a:cubicBezTo>
                <a:close/>
                <a:moveTo>
                  <a:pt x="153694" y="19773"/>
                </a:moveTo>
                <a:cubicBezTo>
                  <a:pt x="149200" y="19773"/>
                  <a:pt x="144706" y="23368"/>
                  <a:pt x="144706" y="28760"/>
                </a:cubicBezTo>
                <a:lnTo>
                  <a:pt x="144706" y="69204"/>
                </a:lnTo>
                <a:cubicBezTo>
                  <a:pt x="144706" y="74596"/>
                  <a:pt x="140212" y="79090"/>
                  <a:pt x="133920" y="79090"/>
                </a:cubicBezTo>
                <a:lnTo>
                  <a:pt x="120438" y="79090"/>
                </a:lnTo>
                <a:cubicBezTo>
                  <a:pt x="110552" y="79090"/>
                  <a:pt x="103361" y="86280"/>
                  <a:pt x="103361" y="96166"/>
                </a:cubicBezTo>
                <a:lnTo>
                  <a:pt x="103361" y="146496"/>
                </a:lnTo>
                <a:lnTo>
                  <a:pt x="355922" y="146496"/>
                </a:lnTo>
                <a:lnTo>
                  <a:pt x="355023" y="96166"/>
                </a:lnTo>
                <a:cubicBezTo>
                  <a:pt x="355023" y="86280"/>
                  <a:pt x="346934" y="79090"/>
                  <a:pt x="337047" y="79090"/>
                </a:cubicBezTo>
                <a:lnTo>
                  <a:pt x="322667" y="79090"/>
                </a:lnTo>
                <a:cubicBezTo>
                  <a:pt x="317274" y="79090"/>
                  <a:pt x="312780" y="74596"/>
                  <a:pt x="312780" y="69204"/>
                </a:cubicBezTo>
                <a:lnTo>
                  <a:pt x="312780" y="28760"/>
                </a:lnTo>
                <a:cubicBezTo>
                  <a:pt x="312780" y="23368"/>
                  <a:pt x="309185" y="19773"/>
                  <a:pt x="304691" y="19773"/>
                </a:cubicBezTo>
                <a:close/>
                <a:moveTo>
                  <a:pt x="153694" y="0"/>
                </a:moveTo>
                <a:lnTo>
                  <a:pt x="304691" y="0"/>
                </a:lnTo>
                <a:cubicBezTo>
                  <a:pt x="319970" y="0"/>
                  <a:pt x="332553" y="12583"/>
                  <a:pt x="332553" y="28760"/>
                </a:cubicBezTo>
                <a:lnTo>
                  <a:pt x="332553" y="59317"/>
                </a:lnTo>
                <a:lnTo>
                  <a:pt x="337047" y="59317"/>
                </a:lnTo>
                <a:cubicBezTo>
                  <a:pt x="357720" y="59317"/>
                  <a:pt x="374797" y="75495"/>
                  <a:pt x="374797" y="96166"/>
                </a:cubicBezTo>
                <a:lnTo>
                  <a:pt x="374797" y="104255"/>
                </a:lnTo>
                <a:lnTo>
                  <a:pt x="404457" y="104255"/>
                </a:lnTo>
                <a:cubicBezTo>
                  <a:pt x="434117" y="104255"/>
                  <a:pt x="458384" y="128521"/>
                  <a:pt x="458384" y="158180"/>
                </a:cubicBezTo>
                <a:lnTo>
                  <a:pt x="458384" y="470045"/>
                </a:lnTo>
                <a:cubicBezTo>
                  <a:pt x="458384" y="475438"/>
                  <a:pt x="453890" y="479931"/>
                  <a:pt x="448498" y="479931"/>
                </a:cubicBezTo>
                <a:cubicBezTo>
                  <a:pt x="443105" y="479931"/>
                  <a:pt x="438611" y="475438"/>
                  <a:pt x="438611" y="470045"/>
                </a:cubicBezTo>
                <a:lnTo>
                  <a:pt x="438611" y="158180"/>
                </a:lnTo>
                <a:cubicBezTo>
                  <a:pt x="438611" y="140205"/>
                  <a:pt x="423332" y="124027"/>
                  <a:pt x="404457" y="124027"/>
                </a:cubicBezTo>
                <a:lnTo>
                  <a:pt x="374797" y="124027"/>
                </a:lnTo>
                <a:lnTo>
                  <a:pt x="374797" y="146496"/>
                </a:lnTo>
                <a:cubicBezTo>
                  <a:pt x="374797" y="157281"/>
                  <a:pt x="366708" y="166268"/>
                  <a:pt x="355922" y="166268"/>
                </a:cubicBezTo>
                <a:lnTo>
                  <a:pt x="102463" y="166268"/>
                </a:lnTo>
                <a:cubicBezTo>
                  <a:pt x="91677" y="166268"/>
                  <a:pt x="83588" y="157281"/>
                  <a:pt x="83588" y="146496"/>
                </a:cubicBezTo>
                <a:lnTo>
                  <a:pt x="83588" y="124027"/>
                </a:lnTo>
                <a:lnTo>
                  <a:pt x="53928" y="124027"/>
                </a:lnTo>
                <a:cubicBezTo>
                  <a:pt x="34154" y="124027"/>
                  <a:pt x="19774" y="140205"/>
                  <a:pt x="19774" y="158180"/>
                </a:cubicBezTo>
                <a:lnTo>
                  <a:pt x="19774" y="676757"/>
                </a:lnTo>
                <a:cubicBezTo>
                  <a:pt x="19774" y="695631"/>
                  <a:pt x="34154" y="710909"/>
                  <a:pt x="53928" y="710909"/>
                </a:cubicBezTo>
                <a:lnTo>
                  <a:pt x="260650" y="710909"/>
                </a:lnTo>
                <a:cubicBezTo>
                  <a:pt x="266043" y="710909"/>
                  <a:pt x="270537" y="715403"/>
                  <a:pt x="270537" y="720796"/>
                </a:cubicBezTo>
                <a:cubicBezTo>
                  <a:pt x="270537" y="726188"/>
                  <a:pt x="266043" y="731580"/>
                  <a:pt x="260650" y="731580"/>
                </a:cubicBezTo>
                <a:lnTo>
                  <a:pt x="53928" y="731580"/>
                </a:lnTo>
                <a:cubicBezTo>
                  <a:pt x="24268" y="731580"/>
                  <a:pt x="0" y="706416"/>
                  <a:pt x="0" y="676757"/>
                </a:cubicBezTo>
                <a:lnTo>
                  <a:pt x="0" y="158180"/>
                </a:lnTo>
                <a:cubicBezTo>
                  <a:pt x="0" y="128521"/>
                  <a:pt x="24268" y="104255"/>
                  <a:pt x="53928" y="104255"/>
                </a:cubicBezTo>
                <a:lnTo>
                  <a:pt x="83588" y="104255"/>
                </a:lnTo>
                <a:lnTo>
                  <a:pt x="83588" y="96166"/>
                </a:lnTo>
                <a:cubicBezTo>
                  <a:pt x="83588" y="75495"/>
                  <a:pt x="99766" y="59317"/>
                  <a:pt x="120438" y="59317"/>
                </a:cubicBezTo>
                <a:lnTo>
                  <a:pt x="124932" y="59317"/>
                </a:lnTo>
                <a:lnTo>
                  <a:pt x="124932" y="28760"/>
                </a:lnTo>
                <a:cubicBezTo>
                  <a:pt x="124932" y="12583"/>
                  <a:pt x="137516" y="0"/>
                  <a:pt x="15369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31" name="Freeform 15">
            <a:extLst>
              <a:ext uri="{FF2B5EF4-FFF2-40B4-BE49-F238E27FC236}">
                <a16:creationId xmlns:a16="http://schemas.microsoft.com/office/drawing/2014/main" id="{15F5F261-058E-4199-B7A3-FB15AE9C7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01829" y="3547568"/>
            <a:ext cx="8967902" cy="1947995"/>
          </a:xfrm>
          <a:custGeom>
            <a:avLst/>
            <a:gdLst>
              <a:gd name="T0" fmla="*/ 1084 w 9990"/>
              <a:gd name="T1" fmla="*/ 2167 h 2168"/>
              <a:gd name="T2" fmla="*/ 9989 w 9990"/>
              <a:gd name="T3" fmla="*/ 2167 h 2168"/>
              <a:gd name="T4" fmla="*/ 9989 w 9990"/>
              <a:gd name="T5" fmla="*/ 0 h 2168"/>
              <a:gd name="T6" fmla="*/ 1084 w 9990"/>
              <a:gd name="T7" fmla="*/ 0 h 2168"/>
              <a:gd name="T8" fmla="*/ 1084 w 9990"/>
              <a:gd name="T9" fmla="*/ 0 h 2168"/>
              <a:gd name="T10" fmla="*/ 0 w 9990"/>
              <a:gd name="T11" fmla="*/ 1084 h 2168"/>
              <a:gd name="T12" fmla="*/ 0 w 9990"/>
              <a:gd name="T13" fmla="*/ 1084 h 2168"/>
              <a:gd name="T14" fmla="*/ 0 w 9990"/>
              <a:gd name="T15" fmla="*/ 1084 h 2168"/>
              <a:gd name="T16" fmla="*/ 1084 w 9990"/>
              <a:gd name="T17" fmla="*/ 2167 h 2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0" h="2168">
                <a:moveTo>
                  <a:pt x="1084" y="2167"/>
                </a:moveTo>
                <a:lnTo>
                  <a:pt x="9989" y="2167"/>
                </a:lnTo>
                <a:lnTo>
                  <a:pt x="9989" y="0"/>
                </a:lnTo>
                <a:lnTo>
                  <a:pt x="1084" y="0"/>
                </a:lnTo>
                <a:lnTo>
                  <a:pt x="1084" y="0"/>
                </a:lnTo>
                <a:cubicBezTo>
                  <a:pt x="485" y="0"/>
                  <a:pt x="0" y="485"/>
                  <a:pt x="0" y="1084"/>
                </a:cubicBezTo>
                <a:lnTo>
                  <a:pt x="0" y="1084"/>
                </a:lnTo>
                <a:lnTo>
                  <a:pt x="0" y="1084"/>
                </a:lnTo>
                <a:cubicBezTo>
                  <a:pt x="0" y="1682"/>
                  <a:pt x="485" y="2167"/>
                  <a:pt x="1084" y="2167"/>
                </a:cubicBezTo>
              </a:path>
            </a:pathLst>
          </a:custGeom>
          <a:solidFill>
            <a:schemeClr val="accent6">
              <a:alpha val="15000"/>
            </a:schemeClr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32" name="Freeform 17">
            <a:extLst>
              <a:ext uri="{FF2B5EF4-FFF2-40B4-BE49-F238E27FC236}">
                <a16:creationId xmlns:a16="http://schemas.microsoft.com/office/drawing/2014/main" id="{56F40676-3455-439B-B033-C4E8D78A5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43348" y="3828682"/>
            <a:ext cx="1385769" cy="1385769"/>
          </a:xfrm>
          <a:custGeom>
            <a:avLst/>
            <a:gdLst>
              <a:gd name="T0" fmla="*/ 0 w 1544"/>
              <a:gd name="T1" fmla="*/ 772 h 1544"/>
              <a:gd name="T2" fmla="*/ 0 w 1544"/>
              <a:gd name="T3" fmla="*/ 772 h 1544"/>
              <a:gd name="T4" fmla="*/ 772 w 1544"/>
              <a:gd name="T5" fmla="*/ 0 h 1544"/>
              <a:gd name="T6" fmla="*/ 772 w 1544"/>
              <a:gd name="T7" fmla="*/ 0 h 1544"/>
              <a:gd name="T8" fmla="*/ 1543 w 1544"/>
              <a:gd name="T9" fmla="*/ 772 h 1544"/>
              <a:gd name="T10" fmla="*/ 1543 w 1544"/>
              <a:gd name="T11" fmla="*/ 772 h 1544"/>
              <a:gd name="T12" fmla="*/ 772 w 1544"/>
              <a:gd name="T13" fmla="*/ 1543 h 1544"/>
              <a:gd name="T14" fmla="*/ 772 w 1544"/>
              <a:gd name="T15" fmla="*/ 1543 h 1544"/>
              <a:gd name="T16" fmla="*/ 0 w 1544"/>
              <a:gd name="T17" fmla="*/ 772 h 1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44" h="1544">
                <a:moveTo>
                  <a:pt x="0" y="772"/>
                </a:moveTo>
                <a:lnTo>
                  <a:pt x="0" y="772"/>
                </a:lnTo>
                <a:cubicBezTo>
                  <a:pt x="0" y="346"/>
                  <a:pt x="346" y="0"/>
                  <a:pt x="772" y="0"/>
                </a:cubicBezTo>
                <a:lnTo>
                  <a:pt x="772" y="0"/>
                </a:lnTo>
                <a:cubicBezTo>
                  <a:pt x="1197" y="0"/>
                  <a:pt x="1543" y="346"/>
                  <a:pt x="1543" y="772"/>
                </a:cubicBezTo>
                <a:lnTo>
                  <a:pt x="1543" y="772"/>
                </a:lnTo>
                <a:cubicBezTo>
                  <a:pt x="1543" y="1198"/>
                  <a:pt x="1197" y="1543"/>
                  <a:pt x="772" y="1543"/>
                </a:cubicBezTo>
                <a:lnTo>
                  <a:pt x="772" y="1543"/>
                </a:lnTo>
                <a:cubicBezTo>
                  <a:pt x="346" y="1543"/>
                  <a:pt x="0" y="1198"/>
                  <a:pt x="0" y="772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33" name="Freeform 19">
            <a:extLst>
              <a:ext uri="{FF2B5EF4-FFF2-40B4-BE49-F238E27FC236}">
                <a16:creationId xmlns:a16="http://schemas.microsoft.com/office/drawing/2014/main" id="{3DFC3FE6-A727-4783-9E5A-8D758250D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0299" y="4121673"/>
            <a:ext cx="795826" cy="795826"/>
          </a:xfrm>
          <a:custGeom>
            <a:avLst/>
            <a:gdLst>
              <a:gd name="T0" fmla="*/ 640 w 886"/>
              <a:gd name="T1" fmla="*/ 267 h 888"/>
              <a:gd name="T2" fmla="*/ 531 w 886"/>
              <a:gd name="T3" fmla="*/ 156 h 888"/>
              <a:gd name="T4" fmla="*/ 509 w 886"/>
              <a:gd name="T5" fmla="*/ 154 h 888"/>
              <a:gd name="T6" fmla="*/ 298 w 886"/>
              <a:gd name="T7" fmla="*/ 151 h 888"/>
              <a:gd name="T8" fmla="*/ 287 w 886"/>
              <a:gd name="T9" fmla="*/ 140 h 888"/>
              <a:gd name="T10" fmla="*/ 250 w 886"/>
              <a:gd name="T11" fmla="*/ 212 h 888"/>
              <a:gd name="T12" fmla="*/ 247 w 886"/>
              <a:gd name="T13" fmla="*/ 211 h 888"/>
              <a:gd name="T14" fmla="*/ 67 w 886"/>
              <a:gd name="T15" fmla="*/ 186 h 888"/>
              <a:gd name="T16" fmla="*/ 68 w 886"/>
              <a:gd name="T17" fmla="*/ 85 h 888"/>
              <a:gd name="T18" fmla="*/ 155 w 886"/>
              <a:gd name="T19" fmla="*/ 126 h 888"/>
              <a:gd name="T20" fmla="*/ 166 w 886"/>
              <a:gd name="T21" fmla="*/ 138 h 888"/>
              <a:gd name="T22" fmla="*/ 389 w 886"/>
              <a:gd name="T23" fmla="*/ 52 h 888"/>
              <a:gd name="T24" fmla="*/ 399 w 886"/>
              <a:gd name="T25" fmla="*/ 142 h 888"/>
              <a:gd name="T26" fmla="*/ 409 w 886"/>
              <a:gd name="T27" fmla="*/ 131 h 888"/>
              <a:gd name="T28" fmla="*/ 619 w 886"/>
              <a:gd name="T29" fmla="*/ 135 h 888"/>
              <a:gd name="T30" fmla="*/ 630 w 886"/>
              <a:gd name="T31" fmla="*/ 146 h 888"/>
              <a:gd name="T32" fmla="*/ 644 w 886"/>
              <a:gd name="T33" fmla="*/ 26 h 888"/>
              <a:gd name="T34" fmla="*/ 651 w 886"/>
              <a:gd name="T35" fmla="*/ 25 h 888"/>
              <a:gd name="T36" fmla="*/ 705 w 886"/>
              <a:gd name="T37" fmla="*/ 46 h 888"/>
              <a:gd name="T38" fmla="*/ 729 w 886"/>
              <a:gd name="T39" fmla="*/ 190 h 888"/>
              <a:gd name="T40" fmla="*/ 874 w 886"/>
              <a:gd name="T41" fmla="*/ 139 h 888"/>
              <a:gd name="T42" fmla="*/ 833 w 886"/>
              <a:gd name="T43" fmla="*/ 105 h 888"/>
              <a:gd name="T44" fmla="*/ 840 w 886"/>
              <a:gd name="T45" fmla="*/ 92 h 888"/>
              <a:gd name="T46" fmla="*/ 752 w 886"/>
              <a:gd name="T47" fmla="*/ 101 h 888"/>
              <a:gd name="T48" fmla="*/ 642 w 886"/>
              <a:gd name="T49" fmla="*/ 4 h 888"/>
              <a:gd name="T50" fmla="*/ 1 w 886"/>
              <a:gd name="T51" fmla="*/ 134 h 888"/>
              <a:gd name="T52" fmla="*/ 236 w 886"/>
              <a:gd name="T53" fmla="*/ 233 h 888"/>
              <a:gd name="T54" fmla="*/ 332 w 886"/>
              <a:gd name="T55" fmla="*/ 497 h 888"/>
              <a:gd name="T56" fmla="*/ 299 w 886"/>
              <a:gd name="T57" fmla="*/ 887 h 888"/>
              <a:gd name="T58" fmla="*/ 301 w 886"/>
              <a:gd name="T59" fmla="*/ 887 h 888"/>
              <a:gd name="T60" fmla="*/ 387 w 886"/>
              <a:gd name="T61" fmla="*/ 497 h 888"/>
              <a:gd name="T62" fmla="*/ 398 w 886"/>
              <a:gd name="T63" fmla="*/ 486 h 888"/>
              <a:gd name="T64" fmla="*/ 341 w 886"/>
              <a:gd name="T65" fmla="*/ 475 h 888"/>
              <a:gd name="T66" fmla="*/ 334 w 886"/>
              <a:gd name="T67" fmla="*/ 246 h 888"/>
              <a:gd name="T68" fmla="*/ 345 w 886"/>
              <a:gd name="T69" fmla="*/ 358 h 888"/>
              <a:gd name="T70" fmla="*/ 356 w 886"/>
              <a:gd name="T71" fmla="*/ 250 h 888"/>
              <a:gd name="T72" fmla="*/ 445 w 886"/>
              <a:gd name="T73" fmla="*/ 347 h 888"/>
              <a:gd name="T74" fmla="*/ 467 w 886"/>
              <a:gd name="T75" fmla="*/ 347 h 888"/>
              <a:gd name="T76" fmla="*/ 543 w 886"/>
              <a:gd name="T77" fmla="*/ 393 h 888"/>
              <a:gd name="T78" fmla="*/ 460 w 886"/>
              <a:gd name="T79" fmla="*/ 475 h 888"/>
              <a:gd name="T80" fmla="*/ 456 w 886"/>
              <a:gd name="T81" fmla="*/ 475 h 888"/>
              <a:gd name="T82" fmla="*/ 490 w 886"/>
              <a:gd name="T83" fmla="*/ 877 h 888"/>
              <a:gd name="T84" fmla="*/ 501 w 886"/>
              <a:gd name="T85" fmla="*/ 887 h 888"/>
              <a:gd name="T86" fmla="*/ 511 w 886"/>
              <a:gd name="T87" fmla="*/ 874 h 888"/>
              <a:gd name="T88" fmla="*/ 565 w 886"/>
              <a:gd name="T89" fmla="*/ 393 h 888"/>
              <a:gd name="T90" fmla="*/ 636 w 886"/>
              <a:gd name="T91" fmla="*/ 289 h 888"/>
              <a:gd name="T92" fmla="*/ 716 w 886"/>
              <a:gd name="T93" fmla="*/ 266 h 888"/>
              <a:gd name="T94" fmla="*/ 825 w 886"/>
              <a:gd name="T95" fmla="*/ 215 h 888"/>
              <a:gd name="T96" fmla="*/ 828 w 886"/>
              <a:gd name="T97" fmla="*/ 215 h 888"/>
              <a:gd name="T98" fmla="*/ 831 w 886"/>
              <a:gd name="T99" fmla="*/ 194 h 888"/>
              <a:gd name="T100" fmla="*/ 873 w 886"/>
              <a:gd name="T101" fmla="*/ 162 h 888"/>
              <a:gd name="T102" fmla="*/ 885 w 886"/>
              <a:gd name="T103" fmla="*/ 151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86" h="888">
                <a:moveTo>
                  <a:pt x="701" y="249"/>
                </a:moveTo>
                <a:lnTo>
                  <a:pt x="701" y="249"/>
                </a:lnTo>
                <a:cubicBezTo>
                  <a:pt x="684" y="264"/>
                  <a:pt x="662" y="271"/>
                  <a:pt x="640" y="267"/>
                </a:cubicBezTo>
                <a:lnTo>
                  <a:pt x="528" y="252"/>
                </a:lnTo>
                <a:lnTo>
                  <a:pt x="531" y="156"/>
                </a:lnTo>
                <a:lnTo>
                  <a:pt x="531" y="156"/>
                </a:lnTo>
                <a:cubicBezTo>
                  <a:pt x="531" y="150"/>
                  <a:pt x="526" y="144"/>
                  <a:pt x="520" y="144"/>
                </a:cubicBezTo>
                <a:lnTo>
                  <a:pt x="520" y="144"/>
                </a:lnTo>
                <a:cubicBezTo>
                  <a:pt x="514" y="144"/>
                  <a:pt x="509" y="149"/>
                  <a:pt x="509" y="154"/>
                </a:cubicBezTo>
                <a:lnTo>
                  <a:pt x="506" y="249"/>
                </a:lnTo>
                <a:lnTo>
                  <a:pt x="298" y="219"/>
                </a:lnTo>
                <a:lnTo>
                  <a:pt x="298" y="151"/>
                </a:lnTo>
                <a:lnTo>
                  <a:pt x="298" y="151"/>
                </a:lnTo>
                <a:cubicBezTo>
                  <a:pt x="298" y="145"/>
                  <a:pt x="294" y="140"/>
                  <a:pt x="287" y="140"/>
                </a:cubicBezTo>
                <a:lnTo>
                  <a:pt x="287" y="140"/>
                </a:lnTo>
                <a:cubicBezTo>
                  <a:pt x="282" y="141"/>
                  <a:pt x="276" y="145"/>
                  <a:pt x="276" y="151"/>
                </a:cubicBezTo>
                <a:lnTo>
                  <a:pt x="276" y="216"/>
                </a:lnTo>
                <a:lnTo>
                  <a:pt x="250" y="212"/>
                </a:lnTo>
                <a:lnTo>
                  <a:pt x="250" y="212"/>
                </a:lnTo>
                <a:cubicBezTo>
                  <a:pt x="249" y="211"/>
                  <a:pt x="248" y="211"/>
                  <a:pt x="247" y="211"/>
                </a:cubicBezTo>
                <a:lnTo>
                  <a:pt x="247" y="211"/>
                </a:lnTo>
                <a:lnTo>
                  <a:pt x="247" y="211"/>
                </a:lnTo>
                <a:lnTo>
                  <a:pt x="67" y="186"/>
                </a:lnTo>
                <a:lnTo>
                  <a:pt x="67" y="186"/>
                </a:lnTo>
                <a:cubicBezTo>
                  <a:pt x="41" y="182"/>
                  <a:pt x="22" y="160"/>
                  <a:pt x="23" y="134"/>
                </a:cubicBezTo>
                <a:lnTo>
                  <a:pt x="23" y="134"/>
                </a:lnTo>
                <a:cubicBezTo>
                  <a:pt x="23" y="109"/>
                  <a:pt x="43" y="87"/>
                  <a:pt x="68" y="85"/>
                </a:cubicBezTo>
                <a:lnTo>
                  <a:pt x="157" y="76"/>
                </a:lnTo>
                <a:lnTo>
                  <a:pt x="155" y="126"/>
                </a:lnTo>
                <a:lnTo>
                  <a:pt x="155" y="126"/>
                </a:lnTo>
                <a:cubicBezTo>
                  <a:pt x="155" y="131"/>
                  <a:pt x="160" y="137"/>
                  <a:pt x="166" y="138"/>
                </a:cubicBezTo>
                <a:lnTo>
                  <a:pt x="166" y="138"/>
                </a:lnTo>
                <a:lnTo>
                  <a:pt x="166" y="138"/>
                </a:lnTo>
                <a:cubicBezTo>
                  <a:pt x="173" y="138"/>
                  <a:pt x="177" y="132"/>
                  <a:pt x="177" y="127"/>
                </a:cubicBezTo>
                <a:lnTo>
                  <a:pt x="179" y="73"/>
                </a:lnTo>
                <a:lnTo>
                  <a:pt x="389" y="52"/>
                </a:lnTo>
                <a:lnTo>
                  <a:pt x="387" y="130"/>
                </a:lnTo>
                <a:lnTo>
                  <a:pt x="387" y="130"/>
                </a:lnTo>
                <a:cubicBezTo>
                  <a:pt x="387" y="137"/>
                  <a:pt x="392" y="142"/>
                  <a:pt x="399" y="142"/>
                </a:cubicBezTo>
                <a:lnTo>
                  <a:pt x="399" y="142"/>
                </a:lnTo>
                <a:lnTo>
                  <a:pt x="399" y="142"/>
                </a:lnTo>
                <a:cubicBezTo>
                  <a:pt x="405" y="142"/>
                  <a:pt x="409" y="137"/>
                  <a:pt x="409" y="131"/>
                </a:cubicBezTo>
                <a:lnTo>
                  <a:pt x="411" y="49"/>
                </a:lnTo>
                <a:lnTo>
                  <a:pt x="621" y="27"/>
                </a:lnTo>
                <a:lnTo>
                  <a:pt x="619" y="135"/>
                </a:lnTo>
                <a:lnTo>
                  <a:pt x="619" y="135"/>
                </a:lnTo>
                <a:cubicBezTo>
                  <a:pt x="619" y="141"/>
                  <a:pt x="624" y="146"/>
                  <a:pt x="630" y="146"/>
                </a:cubicBezTo>
                <a:lnTo>
                  <a:pt x="630" y="146"/>
                </a:lnTo>
                <a:lnTo>
                  <a:pt x="630" y="146"/>
                </a:lnTo>
                <a:cubicBezTo>
                  <a:pt x="636" y="146"/>
                  <a:pt x="641" y="141"/>
                  <a:pt x="641" y="135"/>
                </a:cubicBezTo>
                <a:lnTo>
                  <a:pt x="644" y="26"/>
                </a:lnTo>
                <a:lnTo>
                  <a:pt x="644" y="25"/>
                </a:lnTo>
                <a:lnTo>
                  <a:pt x="644" y="25"/>
                </a:lnTo>
                <a:cubicBezTo>
                  <a:pt x="646" y="25"/>
                  <a:pt x="649" y="25"/>
                  <a:pt x="651" y="25"/>
                </a:cubicBezTo>
                <a:lnTo>
                  <a:pt x="651" y="25"/>
                </a:lnTo>
                <a:cubicBezTo>
                  <a:pt x="671" y="25"/>
                  <a:pt x="690" y="32"/>
                  <a:pt x="705" y="46"/>
                </a:cubicBezTo>
                <a:lnTo>
                  <a:pt x="705" y="46"/>
                </a:lnTo>
                <a:cubicBezTo>
                  <a:pt x="722" y="61"/>
                  <a:pt x="731" y="83"/>
                  <a:pt x="730" y="105"/>
                </a:cubicBezTo>
                <a:lnTo>
                  <a:pt x="729" y="148"/>
                </a:lnTo>
                <a:lnTo>
                  <a:pt x="729" y="190"/>
                </a:lnTo>
                <a:lnTo>
                  <a:pt x="729" y="190"/>
                </a:lnTo>
                <a:cubicBezTo>
                  <a:pt x="729" y="213"/>
                  <a:pt x="718" y="234"/>
                  <a:pt x="701" y="249"/>
                </a:cubicBezTo>
                <a:close/>
                <a:moveTo>
                  <a:pt x="874" y="139"/>
                </a:moveTo>
                <a:lnTo>
                  <a:pt x="752" y="138"/>
                </a:lnTo>
                <a:lnTo>
                  <a:pt x="752" y="124"/>
                </a:lnTo>
                <a:lnTo>
                  <a:pt x="833" y="105"/>
                </a:lnTo>
                <a:lnTo>
                  <a:pt x="833" y="105"/>
                </a:lnTo>
                <a:cubicBezTo>
                  <a:pt x="839" y="103"/>
                  <a:pt x="842" y="98"/>
                  <a:pt x="840" y="92"/>
                </a:cubicBezTo>
                <a:lnTo>
                  <a:pt x="840" y="92"/>
                </a:lnTo>
                <a:cubicBezTo>
                  <a:pt x="840" y="86"/>
                  <a:pt x="834" y="83"/>
                  <a:pt x="828" y="84"/>
                </a:cubicBezTo>
                <a:lnTo>
                  <a:pt x="752" y="101"/>
                </a:lnTo>
                <a:lnTo>
                  <a:pt x="752" y="101"/>
                </a:lnTo>
                <a:cubicBezTo>
                  <a:pt x="751" y="74"/>
                  <a:pt x="741" y="49"/>
                  <a:pt x="720" y="30"/>
                </a:cubicBezTo>
                <a:lnTo>
                  <a:pt x="720" y="30"/>
                </a:lnTo>
                <a:cubicBezTo>
                  <a:pt x="699" y="10"/>
                  <a:pt x="670" y="0"/>
                  <a:pt x="642" y="4"/>
                </a:cubicBezTo>
                <a:lnTo>
                  <a:pt x="67" y="63"/>
                </a:lnTo>
                <a:lnTo>
                  <a:pt x="67" y="63"/>
                </a:lnTo>
                <a:cubicBezTo>
                  <a:pt x="29" y="66"/>
                  <a:pt x="1" y="97"/>
                  <a:pt x="1" y="134"/>
                </a:cubicBezTo>
                <a:lnTo>
                  <a:pt x="1" y="134"/>
                </a:lnTo>
                <a:cubicBezTo>
                  <a:pt x="0" y="172"/>
                  <a:pt x="27" y="203"/>
                  <a:pt x="63" y="208"/>
                </a:cubicBezTo>
                <a:lnTo>
                  <a:pt x="236" y="233"/>
                </a:lnTo>
                <a:lnTo>
                  <a:pt x="236" y="393"/>
                </a:lnTo>
                <a:lnTo>
                  <a:pt x="236" y="393"/>
                </a:lnTo>
                <a:cubicBezTo>
                  <a:pt x="236" y="447"/>
                  <a:pt x="279" y="492"/>
                  <a:pt x="332" y="497"/>
                </a:cubicBezTo>
                <a:lnTo>
                  <a:pt x="290" y="874"/>
                </a:lnTo>
                <a:lnTo>
                  <a:pt x="290" y="874"/>
                </a:lnTo>
                <a:cubicBezTo>
                  <a:pt x="289" y="880"/>
                  <a:pt x="293" y="886"/>
                  <a:pt x="299" y="887"/>
                </a:cubicBezTo>
                <a:lnTo>
                  <a:pt x="299" y="887"/>
                </a:lnTo>
                <a:cubicBezTo>
                  <a:pt x="300" y="887"/>
                  <a:pt x="300" y="887"/>
                  <a:pt x="301" y="887"/>
                </a:cubicBezTo>
                <a:lnTo>
                  <a:pt x="301" y="887"/>
                </a:lnTo>
                <a:cubicBezTo>
                  <a:pt x="306" y="887"/>
                  <a:pt x="311" y="883"/>
                  <a:pt x="311" y="877"/>
                </a:cubicBezTo>
                <a:lnTo>
                  <a:pt x="355" y="497"/>
                </a:lnTo>
                <a:lnTo>
                  <a:pt x="387" y="497"/>
                </a:lnTo>
                <a:lnTo>
                  <a:pt x="387" y="497"/>
                </a:lnTo>
                <a:cubicBezTo>
                  <a:pt x="393" y="497"/>
                  <a:pt x="398" y="492"/>
                  <a:pt x="398" y="486"/>
                </a:cubicBezTo>
                <a:lnTo>
                  <a:pt x="398" y="486"/>
                </a:lnTo>
                <a:cubicBezTo>
                  <a:pt x="398" y="480"/>
                  <a:pt x="393" y="475"/>
                  <a:pt x="387" y="475"/>
                </a:cubicBezTo>
                <a:lnTo>
                  <a:pt x="341" y="475"/>
                </a:lnTo>
                <a:lnTo>
                  <a:pt x="341" y="475"/>
                </a:lnTo>
                <a:cubicBezTo>
                  <a:pt x="296" y="475"/>
                  <a:pt x="259" y="439"/>
                  <a:pt x="259" y="393"/>
                </a:cubicBezTo>
                <a:lnTo>
                  <a:pt x="259" y="235"/>
                </a:lnTo>
                <a:lnTo>
                  <a:pt x="334" y="246"/>
                </a:lnTo>
                <a:lnTo>
                  <a:pt x="334" y="347"/>
                </a:lnTo>
                <a:lnTo>
                  <a:pt x="334" y="347"/>
                </a:lnTo>
                <a:cubicBezTo>
                  <a:pt x="334" y="353"/>
                  <a:pt x="339" y="358"/>
                  <a:pt x="345" y="358"/>
                </a:cubicBezTo>
                <a:lnTo>
                  <a:pt x="345" y="358"/>
                </a:lnTo>
                <a:cubicBezTo>
                  <a:pt x="351" y="358"/>
                  <a:pt x="356" y="353"/>
                  <a:pt x="356" y="347"/>
                </a:cubicBezTo>
                <a:lnTo>
                  <a:pt x="356" y="250"/>
                </a:lnTo>
                <a:lnTo>
                  <a:pt x="445" y="262"/>
                </a:lnTo>
                <a:lnTo>
                  <a:pt x="445" y="347"/>
                </a:lnTo>
                <a:lnTo>
                  <a:pt x="445" y="347"/>
                </a:lnTo>
                <a:cubicBezTo>
                  <a:pt x="445" y="353"/>
                  <a:pt x="450" y="358"/>
                  <a:pt x="456" y="358"/>
                </a:cubicBezTo>
                <a:lnTo>
                  <a:pt x="456" y="358"/>
                </a:lnTo>
                <a:cubicBezTo>
                  <a:pt x="462" y="358"/>
                  <a:pt x="467" y="353"/>
                  <a:pt x="467" y="347"/>
                </a:cubicBezTo>
                <a:lnTo>
                  <a:pt x="467" y="266"/>
                </a:lnTo>
                <a:lnTo>
                  <a:pt x="543" y="276"/>
                </a:lnTo>
                <a:lnTo>
                  <a:pt x="543" y="393"/>
                </a:lnTo>
                <a:lnTo>
                  <a:pt x="543" y="393"/>
                </a:lnTo>
                <a:cubicBezTo>
                  <a:pt x="543" y="439"/>
                  <a:pt x="505" y="475"/>
                  <a:pt x="460" y="475"/>
                </a:cubicBezTo>
                <a:lnTo>
                  <a:pt x="460" y="475"/>
                </a:lnTo>
                <a:lnTo>
                  <a:pt x="459" y="476"/>
                </a:lnTo>
                <a:lnTo>
                  <a:pt x="459" y="476"/>
                </a:lnTo>
                <a:cubicBezTo>
                  <a:pt x="457" y="476"/>
                  <a:pt x="457" y="475"/>
                  <a:pt x="456" y="475"/>
                </a:cubicBezTo>
                <a:lnTo>
                  <a:pt x="456" y="475"/>
                </a:lnTo>
                <a:cubicBezTo>
                  <a:pt x="450" y="476"/>
                  <a:pt x="445" y="481"/>
                  <a:pt x="446" y="487"/>
                </a:cubicBezTo>
                <a:lnTo>
                  <a:pt x="490" y="877"/>
                </a:lnTo>
                <a:lnTo>
                  <a:pt x="490" y="877"/>
                </a:lnTo>
                <a:cubicBezTo>
                  <a:pt x="490" y="883"/>
                  <a:pt x="495" y="887"/>
                  <a:pt x="501" y="887"/>
                </a:cubicBezTo>
                <a:lnTo>
                  <a:pt x="501" y="887"/>
                </a:lnTo>
                <a:lnTo>
                  <a:pt x="502" y="887"/>
                </a:lnTo>
                <a:lnTo>
                  <a:pt x="502" y="887"/>
                </a:lnTo>
                <a:cubicBezTo>
                  <a:pt x="508" y="886"/>
                  <a:pt x="512" y="880"/>
                  <a:pt x="511" y="874"/>
                </a:cubicBezTo>
                <a:lnTo>
                  <a:pt x="469" y="497"/>
                </a:lnTo>
                <a:lnTo>
                  <a:pt x="469" y="497"/>
                </a:lnTo>
                <a:cubicBezTo>
                  <a:pt x="522" y="492"/>
                  <a:pt x="565" y="447"/>
                  <a:pt x="565" y="393"/>
                </a:cubicBezTo>
                <a:lnTo>
                  <a:pt x="565" y="279"/>
                </a:lnTo>
                <a:lnTo>
                  <a:pt x="636" y="289"/>
                </a:lnTo>
                <a:lnTo>
                  <a:pt x="636" y="289"/>
                </a:lnTo>
                <a:cubicBezTo>
                  <a:pt x="640" y="290"/>
                  <a:pt x="646" y="290"/>
                  <a:pt x="650" y="290"/>
                </a:cubicBezTo>
                <a:lnTo>
                  <a:pt x="650" y="290"/>
                </a:lnTo>
                <a:cubicBezTo>
                  <a:pt x="674" y="290"/>
                  <a:pt x="697" y="282"/>
                  <a:pt x="716" y="266"/>
                </a:cubicBezTo>
                <a:lnTo>
                  <a:pt x="716" y="266"/>
                </a:lnTo>
                <a:cubicBezTo>
                  <a:pt x="736" y="248"/>
                  <a:pt x="749" y="222"/>
                  <a:pt x="751" y="194"/>
                </a:cubicBezTo>
                <a:lnTo>
                  <a:pt x="825" y="215"/>
                </a:lnTo>
                <a:lnTo>
                  <a:pt x="825" y="215"/>
                </a:lnTo>
                <a:cubicBezTo>
                  <a:pt x="826" y="215"/>
                  <a:pt x="827" y="215"/>
                  <a:pt x="828" y="215"/>
                </a:cubicBezTo>
                <a:lnTo>
                  <a:pt x="828" y="215"/>
                </a:lnTo>
                <a:cubicBezTo>
                  <a:pt x="833" y="215"/>
                  <a:pt x="837" y="211"/>
                  <a:pt x="839" y="207"/>
                </a:cubicBezTo>
                <a:lnTo>
                  <a:pt x="839" y="207"/>
                </a:lnTo>
                <a:cubicBezTo>
                  <a:pt x="840" y="201"/>
                  <a:pt x="837" y="194"/>
                  <a:pt x="831" y="194"/>
                </a:cubicBezTo>
                <a:lnTo>
                  <a:pt x="751" y="172"/>
                </a:lnTo>
                <a:lnTo>
                  <a:pt x="751" y="160"/>
                </a:lnTo>
                <a:lnTo>
                  <a:pt x="873" y="162"/>
                </a:lnTo>
                <a:lnTo>
                  <a:pt x="874" y="162"/>
                </a:lnTo>
                <a:lnTo>
                  <a:pt x="874" y="162"/>
                </a:lnTo>
                <a:cubicBezTo>
                  <a:pt x="880" y="162"/>
                  <a:pt x="884" y="157"/>
                  <a:pt x="885" y="151"/>
                </a:cubicBezTo>
                <a:lnTo>
                  <a:pt x="885" y="151"/>
                </a:lnTo>
                <a:cubicBezTo>
                  <a:pt x="885" y="145"/>
                  <a:pt x="880" y="140"/>
                  <a:pt x="874" y="13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22E9654A-7A2B-4F70-BAD8-9AEC88226233}"/>
              </a:ext>
            </a:extLst>
          </p:cNvPr>
          <p:cNvGrpSpPr/>
          <p:nvPr/>
        </p:nvGrpSpPr>
        <p:grpSpPr>
          <a:xfrm>
            <a:off x="4719532" y="6564584"/>
            <a:ext cx="14938586" cy="6156775"/>
            <a:chOff x="4719532" y="6564584"/>
            <a:chExt cx="14938586" cy="6156775"/>
          </a:xfrm>
        </p:grpSpPr>
        <p:grpSp>
          <p:nvGrpSpPr>
            <p:cNvPr id="435" name="Group 434">
              <a:extLst>
                <a:ext uri="{FF2B5EF4-FFF2-40B4-BE49-F238E27FC236}">
                  <a16:creationId xmlns:a16="http://schemas.microsoft.com/office/drawing/2014/main" id="{12886B55-2EA2-4440-A03E-4041CD61B2A4}"/>
                </a:ext>
              </a:extLst>
            </p:cNvPr>
            <p:cNvGrpSpPr/>
            <p:nvPr/>
          </p:nvGrpSpPr>
          <p:grpSpPr>
            <a:xfrm>
              <a:off x="7435639" y="7344576"/>
              <a:ext cx="4093957" cy="4739327"/>
              <a:chOff x="7435639" y="7344576"/>
              <a:chExt cx="4093957" cy="4739327"/>
            </a:xfrm>
          </p:grpSpPr>
          <p:sp>
            <p:nvSpPr>
              <p:cNvPr id="644" name="Freeform 20">
                <a:extLst>
                  <a:ext uri="{FF2B5EF4-FFF2-40B4-BE49-F238E27FC236}">
                    <a16:creationId xmlns:a16="http://schemas.microsoft.com/office/drawing/2014/main" id="{B6CB42E5-7F3A-4BB3-95DD-B908596F1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5676" y="7554419"/>
                <a:ext cx="910648" cy="1247193"/>
              </a:xfrm>
              <a:custGeom>
                <a:avLst/>
                <a:gdLst>
                  <a:gd name="T0" fmla="*/ 930 w 1016"/>
                  <a:gd name="T1" fmla="*/ 367 h 1390"/>
                  <a:gd name="T2" fmla="*/ 930 w 1016"/>
                  <a:gd name="T3" fmla="*/ 367 h 1390"/>
                  <a:gd name="T4" fmla="*/ 384 w 1016"/>
                  <a:gd name="T5" fmla="*/ 68 h 1390"/>
                  <a:gd name="T6" fmla="*/ 384 w 1016"/>
                  <a:gd name="T7" fmla="*/ 68 h 1390"/>
                  <a:gd name="T8" fmla="*/ 32 w 1016"/>
                  <a:gd name="T9" fmla="*/ 608 h 1390"/>
                  <a:gd name="T10" fmla="*/ 32 w 1016"/>
                  <a:gd name="T11" fmla="*/ 608 h 1390"/>
                  <a:gd name="T12" fmla="*/ 281 w 1016"/>
                  <a:gd name="T13" fmla="*/ 1010 h 1390"/>
                  <a:gd name="T14" fmla="*/ 281 w 1016"/>
                  <a:gd name="T15" fmla="*/ 1389 h 1390"/>
                  <a:gd name="T16" fmla="*/ 691 w 1016"/>
                  <a:gd name="T17" fmla="*/ 1389 h 1390"/>
                  <a:gd name="T18" fmla="*/ 691 w 1016"/>
                  <a:gd name="T19" fmla="*/ 1098 h 1390"/>
                  <a:gd name="T20" fmla="*/ 691 w 1016"/>
                  <a:gd name="T21" fmla="*/ 1098 h 1390"/>
                  <a:gd name="T22" fmla="*/ 911 w 1016"/>
                  <a:gd name="T23" fmla="*/ 1064 h 1390"/>
                  <a:gd name="T24" fmla="*/ 911 w 1016"/>
                  <a:gd name="T25" fmla="*/ 1064 h 1390"/>
                  <a:gd name="T26" fmla="*/ 930 w 1016"/>
                  <a:gd name="T27" fmla="*/ 367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6" h="1390">
                    <a:moveTo>
                      <a:pt x="930" y="367"/>
                    </a:moveTo>
                    <a:lnTo>
                      <a:pt x="930" y="367"/>
                    </a:lnTo>
                    <a:cubicBezTo>
                      <a:pt x="863" y="134"/>
                      <a:pt x="618" y="0"/>
                      <a:pt x="384" y="68"/>
                    </a:cubicBezTo>
                    <a:lnTo>
                      <a:pt x="384" y="68"/>
                    </a:lnTo>
                    <a:cubicBezTo>
                      <a:pt x="150" y="137"/>
                      <a:pt x="0" y="341"/>
                      <a:pt x="32" y="608"/>
                    </a:cubicBezTo>
                    <a:lnTo>
                      <a:pt x="32" y="608"/>
                    </a:lnTo>
                    <a:cubicBezTo>
                      <a:pt x="56" y="807"/>
                      <a:pt x="156" y="937"/>
                      <a:pt x="281" y="1010"/>
                    </a:cubicBezTo>
                    <a:lnTo>
                      <a:pt x="281" y="1389"/>
                    </a:lnTo>
                    <a:lnTo>
                      <a:pt x="691" y="1389"/>
                    </a:lnTo>
                    <a:lnTo>
                      <a:pt x="691" y="1098"/>
                    </a:lnTo>
                    <a:lnTo>
                      <a:pt x="691" y="1098"/>
                    </a:lnTo>
                    <a:cubicBezTo>
                      <a:pt x="797" y="1116"/>
                      <a:pt x="875" y="1096"/>
                      <a:pt x="911" y="1064"/>
                    </a:cubicBezTo>
                    <a:lnTo>
                      <a:pt x="911" y="1064"/>
                    </a:lnTo>
                    <a:cubicBezTo>
                      <a:pt x="1015" y="972"/>
                      <a:pt x="998" y="601"/>
                      <a:pt x="930" y="3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5" name="Freeform 21">
                <a:extLst>
                  <a:ext uri="{FF2B5EF4-FFF2-40B4-BE49-F238E27FC236}">
                    <a16:creationId xmlns:a16="http://schemas.microsoft.com/office/drawing/2014/main" id="{F87F8BFB-C471-4776-AF4A-5A72379A7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7757" y="7578175"/>
                <a:ext cx="930446" cy="1235314"/>
              </a:xfrm>
              <a:custGeom>
                <a:avLst/>
                <a:gdLst>
                  <a:gd name="T0" fmla="*/ 300 w 1038"/>
                  <a:gd name="T1" fmla="*/ 1354 h 1375"/>
                  <a:gd name="T2" fmla="*/ 690 w 1038"/>
                  <a:gd name="T3" fmla="*/ 1354 h 1375"/>
                  <a:gd name="T4" fmla="*/ 690 w 1038"/>
                  <a:gd name="T5" fmla="*/ 1061 h 1375"/>
                  <a:gd name="T6" fmla="*/ 702 w 1038"/>
                  <a:gd name="T7" fmla="*/ 1063 h 1375"/>
                  <a:gd name="T8" fmla="*/ 702 w 1038"/>
                  <a:gd name="T9" fmla="*/ 1063 h 1375"/>
                  <a:gd name="T10" fmla="*/ 913 w 1038"/>
                  <a:gd name="T11" fmla="*/ 1031 h 1375"/>
                  <a:gd name="T12" fmla="*/ 913 w 1038"/>
                  <a:gd name="T13" fmla="*/ 1031 h 1375"/>
                  <a:gd name="T14" fmla="*/ 929 w 1038"/>
                  <a:gd name="T15" fmla="*/ 345 h 1375"/>
                  <a:gd name="T16" fmla="*/ 929 w 1038"/>
                  <a:gd name="T17" fmla="*/ 345 h 1375"/>
                  <a:gd name="T18" fmla="*/ 724 w 1038"/>
                  <a:gd name="T19" fmla="*/ 89 h 1375"/>
                  <a:gd name="T20" fmla="*/ 724 w 1038"/>
                  <a:gd name="T21" fmla="*/ 89 h 1375"/>
                  <a:gd name="T22" fmla="*/ 395 w 1038"/>
                  <a:gd name="T23" fmla="*/ 53 h 1375"/>
                  <a:gd name="T24" fmla="*/ 395 w 1038"/>
                  <a:gd name="T25" fmla="*/ 53 h 1375"/>
                  <a:gd name="T26" fmla="*/ 51 w 1038"/>
                  <a:gd name="T27" fmla="*/ 582 h 1375"/>
                  <a:gd name="T28" fmla="*/ 51 w 1038"/>
                  <a:gd name="T29" fmla="*/ 582 h 1375"/>
                  <a:gd name="T30" fmla="*/ 295 w 1038"/>
                  <a:gd name="T31" fmla="*/ 976 h 1375"/>
                  <a:gd name="T32" fmla="*/ 300 w 1038"/>
                  <a:gd name="T33" fmla="*/ 979 h 1375"/>
                  <a:gd name="T34" fmla="*/ 300 w 1038"/>
                  <a:gd name="T35" fmla="*/ 1354 h 1375"/>
                  <a:gd name="T36" fmla="*/ 710 w 1038"/>
                  <a:gd name="T37" fmla="*/ 1374 h 1375"/>
                  <a:gd name="T38" fmla="*/ 280 w 1038"/>
                  <a:gd name="T39" fmla="*/ 1374 h 1375"/>
                  <a:gd name="T40" fmla="*/ 280 w 1038"/>
                  <a:gd name="T41" fmla="*/ 991 h 1375"/>
                  <a:gd name="T42" fmla="*/ 280 w 1038"/>
                  <a:gd name="T43" fmla="*/ 991 h 1375"/>
                  <a:gd name="T44" fmla="*/ 31 w 1038"/>
                  <a:gd name="T45" fmla="*/ 584 h 1375"/>
                  <a:gd name="T46" fmla="*/ 31 w 1038"/>
                  <a:gd name="T47" fmla="*/ 584 h 1375"/>
                  <a:gd name="T48" fmla="*/ 391 w 1038"/>
                  <a:gd name="T49" fmla="*/ 33 h 1375"/>
                  <a:gd name="T50" fmla="*/ 391 w 1038"/>
                  <a:gd name="T51" fmla="*/ 33 h 1375"/>
                  <a:gd name="T52" fmla="*/ 733 w 1038"/>
                  <a:gd name="T53" fmla="*/ 71 h 1375"/>
                  <a:gd name="T54" fmla="*/ 733 w 1038"/>
                  <a:gd name="T55" fmla="*/ 71 h 1375"/>
                  <a:gd name="T56" fmla="*/ 949 w 1038"/>
                  <a:gd name="T57" fmla="*/ 340 h 1375"/>
                  <a:gd name="T58" fmla="*/ 949 w 1038"/>
                  <a:gd name="T59" fmla="*/ 340 h 1375"/>
                  <a:gd name="T60" fmla="*/ 927 w 1038"/>
                  <a:gd name="T61" fmla="*/ 1047 h 1375"/>
                  <a:gd name="T62" fmla="*/ 927 w 1038"/>
                  <a:gd name="T63" fmla="*/ 1047 h 1375"/>
                  <a:gd name="T64" fmla="*/ 710 w 1038"/>
                  <a:gd name="T65" fmla="*/ 1085 h 1375"/>
                  <a:gd name="T66" fmla="*/ 710 w 1038"/>
                  <a:gd name="T67" fmla="*/ 1374 h 1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8" h="1375">
                    <a:moveTo>
                      <a:pt x="300" y="1354"/>
                    </a:moveTo>
                    <a:lnTo>
                      <a:pt x="690" y="1354"/>
                    </a:lnTo>
                    <a:lnTo>
                      <a:pt x="690" y="1061"/>
                    </a:lnTo>
                    <a:lnTo>
                      <a:pt x="702" y="1063"/>
                    </a:lnTo>
                    <a:lnTo>
                      <a:pt x="702" y="1063"/>
                    </a:lnTo>
                    <a:cubicBezTo>
                      <a:pt x="811" y="1081"/>
                      <a:pt x="882" y="1058"/>
                      <a:pt x="913" y="1031"/>
                    </a:cubicBezTo>
                    <a:lnTo>
                      <a:pt x="913" y="1031"/>
                    </a:lnTo>
                    <a:cubicBezTo>
                      <a:pt x="1008" y="947"/>
                      <a:pt x="1000" y="588"/>
                      <a:pt x="929" y="345"/>
                    </a:cubicBezTo>
                    <a:lnTo>
                      <a:pt x="929" y="345"/>
                    </a:lnTo>
                    <a:cubicBezTo>
                      <a:pt x="898" y="235"/>
                      <a:pt x="825" y="144"/>
                      <a:pt x="724" y="89"/>
                    </a:cubicBezTo>
                    <a:lnTo>
                      <a:pt x="724" y="89"/>
                    </a:lnTo>
                    <a:cubicBezTo>
                      <a:pt x="623" y="33"/>
                      <a:pt x="507" y="21"/>
                      <a:pt x="395" y="53"/>
                    </a:cubicBezTo>
                    <a:lnTo>
                      <a:pt x="395" y="53"/>
                    </a:lnTo>
                    <a:cubicBezTo>
                      <a:pt x="156" y="123"/>
                      <a:pt x="21" y="330"/>
                      <a:pt x="51" y="582"/>
                    </a:cubicBezTo>
                    <a:lnTo>
                      <a:pt x="51" y="582"/>
                    </a:lnTo>
                    <a:cubicBezTo>
                      <a:pt x="77" y="807"/>
                      <a:pt x="198" y="920"/>
                      <a:pt x="295" y="976"/>
                    </a:cubicBezTo>
                    <a:lnTo>
                      <a:pt x="300" y="979"/>
                    </a:lnTo>
                    <a:lnTo>
                      <a:pt x="300" y="1354"/>
                    </a:lnTo>
                    <a:close/>
                    <a:moveTo>
                      <a:pt x="710" y="1374"/>
                    </a:moveTo>
                    <a:lnTo>
                      <a:pt x="280" y="1374"/>
                    </a:lnTo>
                    <a:lnTo>
                      <a:pt x="280" y="991"/>
                    </a:lnTo>
                    <a:lnTo>
                      <a:pt x="280" y="991"/>
                    </a:lnTo>
                    <a:cubicBezTo>
                      <a:pt x="140" y="907"/>
                      <a:pt x="52" y="764"/>
                      <a:pt x="31" y="584"/>
                    </a:cubicBezTo>
                    <a:lnTo>
                      <a:pt x="31" y="584"/>
                    </a:lnTo>
                    <a:cubicBezTo>
                      <a:pt x="0" y="322"/>
                      <a:pt x="141" y="106"/>
                      <a:pt x="391" y="33"/>
                    </a:cubicBezTo>
                    <a:lnTo>
                      <a:pt x="391" y="33"/>
                    </a:lnTo>
                    <a:cubicBezTo>
                      <a:pt x="506" y="0"/>
                      <a:pt x="628" y="13"/>
                      <a:pt x="733" y="71"/>
                    </a:cubicBezTo>
                    <a:lnTo>
                      <a:pt x="733" y="71"/>
                    </a:lnTo>
                    <a:cubicBezTo>
                      <a:pt x="839" y="128"/>
                      <a:pt x="916" y="225"/>
                      <a:pt x="949" y="340"/>
                    </a:cubicBezTo>
                    <a:lnTo>
                      <a:pt x="949" y="340"/>
                    </a:lnTo>
                    <a:cubicBezTo>
                      <a:pt x="1014" y="562"/>
                      <a:pt x="1037" y="949"/>
                      <a:pt x="927" y="1047"/>
                    </a:cubicBezTo>
                    <a:lnTo>
                      <a:pt x="927" y="1047"/>
                    </a:lnTo>
                    <a:cubicBezTo>
                      <a:pt x="884" y="1084"/>
                      <a:pt x="804" y="1098"/>
                      <a:pt x="710" y="1085"/>
                    </a:cubicBezTo>
                    <a:lnTo>
                      <a:pt x="710" y="137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6" name="Freeform 22">
                <a:extLst>
                  <a:ext uri="{FF2B5EF4-FFF2-40B4-BE49-F238E27FC236}">
                    <a16:creationId xmlns:a16="http://schemas.microsoft.com/office/drawing/2014/main" id="{CDC24535-2881-4636-8872-9D90EFBFF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7040" y="8191874"/>
                <a:ext cx="47512" cy="47512"/>
              </a:xfrm>
              <a:custGeom>
                <a:avLst/>
                <a:gdLst>
                  <a:gd name="T0" fmla="*/ 54 w 55"/>
                  <a:gd name="T1" fmla="*/ 26 h 54"/>
                  <a:gd name="T2" fmla="*/ 54 w 55"/>
                  <a:gd name="T3" fmla="*/ 26 h 54"/>
                  <a:gd name="T4" fmla="*/ 28 w 55"/>
                  <a:gd name="T5" fmla="*/ 53 h 54"/>
                  <a:gd name="T6" fmla="*/ 28 w 55"/>
                  <a:gd name="T7" fmla="*/ 53 h 54"/>
                  <a:gd name="T8" fmla="*/ 0 w 55"/>
                  <a:gd name="T9" fmla="*/ 26 h 54"/>
                  <a:gd name="T10" fmla="*/ 0 w 55"/>
                  <a:gd name="T11" fmla="*/ 26 h 54"/>
                  <a:gd name="T12" fmla="*/ 28 w 55"/>
                  <a:gd name="T13" fmla="*/ 0 h 54"/>
                  <a:gd name="T14" fmla="*/ 28 w 55"/>
                  <a:gd name="T15" fmla="*/ 0 h 54"/>
                  <a:gd name="T16" fmla="*/ 54 w 55"/>
                  <a:gd name="T17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4">
                    <a:moveTo>
                      <a:pt x="54" y="26"/>
                    </a:moveTo>
                    <a:lnTo>
                      <a:pt x="54" y="26"/>
                    </a:lnTo>
                    <a:cubicBezTo>
                      <a:pt x="54" y="40"/>
                      <a:pt x="42" y="53"/>
                      <a:pt x="28" y="53"/>
                    </a:cubicBezTo>
                    <a:lnTo>
                      <a:pt x="28" y="53"/>
                    </a:lnTo>
                    <a:cubicBezTo>
                      <a:pt x="12" y="53"/>
                      <a:pt x="0" y="40"/>
                      <a:pt x="0" y="26"/>
                    </a:cubicBezTo>
                    <a:lnTo>
                      <a:pt x="0" y="26"/>
                    </a:lnTo>
                    <a:cubicBezTo>
                      <a:pt x="0" y="11"/>
                      <a:pt x="12" y="0"/>
                      <a:pt x="28" y="0"/>
                    </a:cubicBezTo>
                    <a:lnTo>
                      <a:pt x="28" y="0"/>
                    </a:lnTo>
                    <a:cubicBezTo>
                      <a:pt x="42" y="0"/>
                      <a:pt x="54" y="11"/>
                      <a:pt x="54" y="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7" name="Freeform 23">
                <a:extLst>
                  <a:ext uri="{FF2B5EF4-FFF2-40B4-BE49-F238E27FC236}">
                    <a16:creationId xmlns:a16="http://schemas.microsoft.com/office/drawing/2014/main" id="{48973DA1-C199-49C8-9228-D32F35959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8426" y="7344576"/>
                <a:ext cx="1496630" cy="1124452"/>
              </a:xfrm>
              <a:custGeom>
                <a:avLst/>
                <a:gdLst>
                  <a:gd name="T0" fmla="*/ 1631 w 1669"/>
                  <a:gd name="T1" fmla="*/ 424 h 1254"/>
                  <a:gd name="T2" fmla="*/ 792 w 1669"/>
                  <a:gd name="T3" fmla="*/ 424 h 1254"/>
                  <a:gd name="T4" fmla="*/ 746 w 1669"/>
                  <a:gd name="T5" fmla="*/ 485 h 1254"/>
                  <a:gd name="T6" fmla="*/ 740 w 1669"/>
                  <a:gd name="T7" fmla="*/ 320 h 1254"/>
                  <a:gd name="T8" fmla="*/ 578 w 1669"/>
                  <a:gd name="T9" fmla="*/ 10 h 1254"/>
                  <a:gd name="T10" fmla="*/ 512 w 1669"/>
                  <a:gd name="T11" fmla="*/ 217 h 1254"/>
                  <a:gd name="T12" fmla="*/ 320 w 1669"/>
                  <a:gd name="T13" fmla="*/ 82 h 1254"/>
                  <a:gd name="T14" fmla="*/ 317 w 1669"/>
                  <a:gd name="T15" fmla="*/ 264 h 1254"/>
                  <a:gd name="T16" fmla="*/ 115 w 1669"/>
                  <a:gd name="T17" fmla="*/ 204 h 1254"/>
                  <a:gd name="T18" fmla="*/ 172 w 1669"/>
                  <a:gd name="T19" fmla="*/ 391 h 1254"/>
                  <a:gd name="T20" fmla="*/ 14 w 1669"/>
                  <a:gd name="T21" fmla="*/ 429 h 1254"/>
                  <a:gd name="T22" fmla="*/ 144 w 1669"/>
                  <a:gd name="T23" fmla="*/ 574 h 1254"/>
                  <a:gd name="T24" fmla="*/ 8 w 1669"/>
                  <a:gd name="T25" fmla="*/ 692 h 1254"/>
                  <a:gd name="T26" fmla="*/ 159 w 1669"/>
                  <a:gd name="T27" fmla="*/ 754 h 1254"/>
                  <a:gd name="T28" fmla="*/ 90 w 1669"/>
                  <a:gd name="T29" fmla="*/ 915 h 1254"/>
                  <a:gd name="T30" fmla="*/ 262 w 1669"/>
                  <a:gd name="T31" fmla="*/ 902 h 1254"/>
                  <a:gd name="T32" fmla="*/ 261 w 1669"/>
                  <a:gd name="T33" fmla="*/ 1077 h 1254"/>
                  <a:gd name="T34" fmla="*/ 444 w 1669"/>
                  <a:gd name="T35" fmla="*/ 966 h 1254"/>
                  <a:gd name="T36" fmla="*/ 479 w 1669"/>
                  <a:gd name="T37" fmla="*/ 1153 h 1254"/>
                  <a:gd name="T38" fmla="*/ 682 w 1669"/>
                  <a:gd name="T39" fmla="*/ 897 h 1254"/>
                  <a:gd name="T40" fmla="*/ 683 w 1669"/>
                  <a:gd name="T41" fmla="*/ 893 h 1254"/>
                  <a:gd name="T42" fmla="*/ 887 w 1669"/>
                  <a:gd name="T43" fmla="*/ 1216 h 1254"/>
                  <a:gd name="T44" fmla="*/ 1139 w 1669"/>
                  <a:gd name="T45" fmla="*/ 1252 h 1254"/>
                  <a:gd name="T46" fmla="*/ 1227 w 1669"/>
                  <a:gd name="T47" fmla="*/ 1223 h 1254"/>
                  <a:gd name="T48" fmla="*/ 1282 w 1669"/>
                  <a:gd name="T49" fmla="*/ 1148 h 1254"/>
                  <a:gd name="T50" fmla="*/ 1263 w 1669"/>
                  <a:gd name="T51" fmla="*/ 1043 h 1254"/>
                  <a:gd name="T52" fmla="*/ 1187 w 1669"/>
                  <a:gd name="T53" fmla="*/ 798 h 1254"/>
                  <a:gd name="T54" fmla="*/ 1350 w 1669"/>
                  <a:gd name="T55" fmla="*/ 850 h 1254"/>
                  <a:gd name="T56" fmla="*/ 1447 w 1669"/>
                  <a:gd name="T57" fmla="*/ 802 h 1254"/>
                  <a:gd name="T58" fmla="*/ 1471 w 1669"/>
                  <a:gd name="T59" fmla="*/ 821 h 1254"/>
                  <a:gd name="T60" fmla="*/ 1460 w 1669"/>
                  <a:gd name="T61" fmla="*/ 859 h 1254"/>
                  <a:gd name="T62" fmla="*/ 1481 w 1669"/>
                  <a:gd name="T63" fmla="*/ 892 h 1254"/>
                  <a:gd name="T64" fmla="*/ 1463 w 1669"/>
                  <a:gd name="T65" fmla="*/ 926 h 1254"/>
                  <a:gd name="T66" fmla="*/ 1478 w 1669"/>
                  <a:gd name="T67" fmla="*/ 963 h 1254"/>
                  <a:gd name="T68" fmla="*/ 1453 w 1669"/>
                  <a:gd name="T69" fmla="*/ 994 h 1254"/>
                  <a:gd name="T70" fmla="*/ 1464 w 1669"/>
                  <a:gd name="T71" fmla="*/ 1033 h 1254"/>
                  <a:gd name="T72" fmla="*/ 1445 w 1669"/>
                  <a:gd name="T73" fmla="*/ 1045 h 1254"/>
                  <a:gd name="T74" fmla="*/ 1432 w 1669"/>
                  <a:gd name="T75" fmla="*/ 1077 h 1254"/>
                  <a:gd name="T76" fmla="*/ 1445 w 1669"/>
                  <a:gd name="T77" fmla="*/ 1109 h 1254"/>
                  <a:gd name="T78" fmla="*/ 1477 w 1669"/>
                  <a:gd name="T79" fmla="*/ 1122 h 1254"/>
                  <a:gd name="T80" fmla="*/ 1509 w 1669"/>
                  <a:gd name="T81" fmla="*/ 1109 h 1254"/>
                  <a:gd name="T82" fmla="*/ 1523 w 1669"/>
                  <a:gd name="T83" fmla="*/ 1077 h 1254"/>
                  <a:gd name="T84" fmla="*/ 1522 w 1669"/>
                  <a:gd name="T85" fmla="*/ 1067 h 1254"/>
                  <a:gd name="T86" fmla="*/ 1520 w 1669"/>
                  <a:gd name="T87" fmla="*/ 1059 h 1254"/>
                  <a:gd name="T88" fmla="*/ 1515 w 1669"/>
                  <a:gd name="T89" fmla="*/ 1051 h 1254"/>
                  <a:gd name="T90" fmla="*/ 1512 w 1669"/>
                  <a:gd name="T91" fmla="*/ 1047 h 1254"/>
                  <a:gd name="T92" fmla="*/ 1542 w 1669"/>
                  <a:gd name="T93" fmla="*/ 1013 h 1254"/>
                  <a:gd name="T94" fmla="*/ 1528 w 1669"/>
                  <a:gd name="T95" fmla="*/ 969 h 1254"/>
                  <a:gd name="T96" fmla="*/ 1554 w 1669"/>
                  <a:gd name="T97" fmla="*/ 930 h 1254"/>
                  <a:gd name="T98" fmla="*/ 1532 w 1669"/>
                  <a:gd name="T99" fmla="*/ 889 h 1254"/>
                  <a:gd name="T100" fmla="*/ 1549 w 1669"/>
                  <a:gd name="T101" fmla="*/ 846 h 1254"/>
                  <a:gd name="T102" fmla="*/ 1520 w 1669"/>
                  <a:gd name="T103" fmla="*/ 809 h 1254"/>
                  <a:gd name="T104" fmla="*/ 1530 w 1669"/>
                  <a:gd name="T105" fmla="*/ 764 h 1254"/>
                  <a:gd name="T106" fmla="*/ 1493 w 1669"/>
                  <a:gd name="T107" fmla="*/ 734 h 1254"/>
                  <a:gd name="T108" fmla="*/ 1493 w 1669"/>
                  <a:gd name="T109" fmla="*/ 686 h 1254"/>
                  <a:gd name="T110" fmla="*/ 1479 w 1669"/>
                  <a:gd name="T111" fmla="*/ 672 h 1254"/>
                  <a:gd name="T112" fmla="*/ 1631 w 1669"/>
                  <a:gd name="T113" fmla="*/ 424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69" h="1254">
                    <a:moveTo>
                      <a:pt x="1631" y="424"/>
                    </a:moveTo>
                    <a:lnTo>
                      <a:pt x="1631" y="424"/>
                    </a:lnTo>
                    <a:cubicBezTo>
                      <a:pt x="1575" y="251"/>
                      <a:pt x="1143" y="25"/>
                      <a:pt x="792" y="424"/>
                    </a:cubicBezTo>
                    <a:lnTo>
                      <a:pt x="792" y="424"/>
                    </a:lnTo>
                    <a:cubicBezTo>
                      <a:pt x="774" y="444"/>
                      <a:pt x="759" y="464"/>
                      <a:pt x="746" y="485"/>
                    </a:cubicBezTo>
                    <a:lnTo>
                      <a:pt x="746" y="485"/>
                    </a:lnTo>
                    <a:cubicBezTo>
                      <a:pt x="748" y="424"/>
                      <a:pt x="747" y="367"/>
                      <a:pt x="740" y="320"/>
                    </a:cubicBezTo>
                    <a:lnTo>
                      <a:pt x="740" y="320"/>
                    </a:lnTo>
                    <a:cubicBezTo>
                      <a:pt x="712" y="138"/>
                      <a:pt x="636" y="0"/>
                      <a:pt x="578" y="10"/>
                    </a:cubicBezTo>
                    <a:lnTo>
                      <a:pt x="578" y="10"/>
                    </a:lnTo>
                    <a:cubicBezTo>
                      <a:pt x="534" y="18"/>
                      <a:pt x="511" y="102"/>
                      <a:pt x="512" y="217"/>
                    </a:cubicBezTo>
                    <a:lnTo>
                      <a:pt x="512" y="217"/>
                    </a:lnTo>
                    <a:cubicBezTo>
                      <a:pt x="438" y="117"/>
                      <a:pt x="360" y="59"/>
                      <a:pt x="320" y="82"/>
                    </a:cubicBezTo>
                    <a:lnTo>
                      <a:pt x="320" y="82"/>
                    </a:lnTo>
                    <a:cubicBezTo>
                      <a:pt x="286" y="102"/>
                      <a:pt x="287" y="173"/>
                      <a:pt x="317" y="264"/>
                    </a:cubicBezTo>
                    <a:lnTo>
                      <a:pt x="317" y="264"/>
                    </a:lnTo>
                    <a:cubicBezTo>
                      <a:pt x="226" y="200"/>
                      <a:pt x="145" y="174"/>
                      <a:pt x="115" y="204"/>
                    </a:cubicBezTo>
                    <a:lnTo>
                      <a:pt x="115" y="204"/>
                    </a:lnTo>
                    <a:cubicBezTo>
                      <a:pt x="87" y="234"/>
                      <a:pt x="112" y="307"/>
                      <a:pt x="172" y="391"/>
                    </a:cubicBezTo>
                    <a:lnTo>
                      <a:pt x="172" y="391"/>
                    </a:lnTo>
                    <a:cubicBezTo>
                      <a:pt x="87" y="383"/>
                      <a:pt x="26" y="395"/>
                      <a:pt x="14" y="429"/>
                    </a:cubicBezTo>
                    <a:lnTo>
                      <a:pt x="14" y="429"/>
                    </a:lnTo>
                    <a:cubicBezTo>
                      <a:pt x="0" y="467"/>
                      <a:pt x="54" y="523"/>
                      <a:pt x="144" y="574"/>
                    </a:cubicBezTo>
                    <a:lnTo>
                      <a:pt x="144" y="574"/>
                    </a:lnTo>
                    <a:cubicBezTo>
                      <a:pt x="56" y="610"/>
                      <a:pt x="1" y="654"/>
                      <a:pt x="8" y="692"/>
                    </a:cubicBezTo>
                    <a:lnTo>
                      <a:pt x="8" y="692"/>
                    </a:lnTo>
                    <a:cubicBezTo>
                      <a:pt x="14" y="728"/>
                      <a:pt x="73" y="750"/>
                      <a:pt x="159" y="754"/>
                    </a:cubicBezTo>
                    <a:lnTo>
                      <a:pt x="159" y="754"/>
                    </a:lnTo>
                    <a:cubicBezTo>
                      <a:pt x="97" y="823"/>
                      <a:pt x="68" y="885"/>
                      <a:pt x="90" y="915"/>
                    </a:cubicBezTo>
                    <a:lnTo>
                      <a:pt x="90" y="915"/>
                    </a:lnTo>
                    <a:cubicBezTo>
                      <a:pt x="112" y="946"/>
                      <a:pt x="179" y="938"/>
                      <a:pt x="262" y="902"/>
                    </a:cubicBezTo>
                    <a:lnTo>
                      <a:pt x="262" y="902"/>
                    </a:lnTo>
                    <a:cubicBezTo>
                      <a:pt x="232" y="989"/>
                      <a:pt x="229" y="1058"/>
                      <a:pt x="261" y="1077"/>
                    </a:cubicBezTo>
                    <a:lnTo>
                      <a:pt x="261" y="1077"/>
                    </a:lnTo>
                    <a:cubicBezTo>
                      <a:pt x="298" y="1100"/>
                      <a:pt x="371" y="1053"/>
                      <a:pt x="444" y="966"/>
                    </a:cubicBezTo>
                    <a:lnTo>
                      <a:pt x="444" y="966"/>
                    </a:lnTo>
                    <a:cubicBezTo>
                      <a:pt x="430" y="1065"/>
                      <a:pt x="442" y="1140"/>
                      <a:pt x="479" y="1153"/>
                    </a:cubicBezTo>
                    <a:lnTo>
                      <a:pt x="479" y="1153"/>
                    </a:lnTo>
                    <a:cubicBezTo>
                      <a:pt x="536" y="1172"/>
                      <a:pt x="624" y="1071"/>
                      <a:pt x="682" y="897"/>
                    </a:cubicBezTo>
                    <a:lnTo>
                      <a:pt x="682" y="897"/>
                    </a:lnTo>
                    <a:cubicBezTo>
                      <a:pt x="682" y="895"/>
                      <a:pt x="683" y="894"/>
                      <a:pt x="683" y="893"/>
                    </a:cubicBezTo>
                    <a:lnTo>
                      <a:pt x="683" y="893"/>
                    </a:lnTo>
                    <a:cubicBezTo>
                      <a:pt x="725" y="1046"/>
                      <a:pt x="822" y="1171"/>
                      <a:pt x="887" y="1216"/>
                    </a:cubicBezTo>
                    <a:lnTo>
                      <a:pt x="887" y="1216"/>
                    </a:lnTo>
                    <a:cubicBezTo>
                      <a:pt x="942" y="1252"/>
                      <a:pt x="1013" y="1253"/>
                      <a:pt x="1013" y="1253"/>
                    </a:cubicBezTo>
                    <a:lnTo>
                      <a:pt x="1139" y="1252"/>
                    </a:lnTo>
                    <a:lnTo>
                      <a:pt x="1139" y="1252"/>
                    </a:lnTo>
                    <a:cubicBezTo>
                      <a:pt x="1171" y="1251"/>
                      <a:pt x="1201" y="1241"/>
                      <a:pt x="1227" y="1223"/>
                    </a:cubicBezTo>
                    <a:lnTo>
                      <a:pt x="1227" y="1223"/>
                    </a:lnTo>
                    <a:cubicBezTo>
                      <a:pt x="1252" y="1205"/>
                      <a:pt x="1272" y="1179"/>
                      <a:pt x="1282" y="1148"/>
                    </a:cubicBezTo>
                    <a:lnTo>
                      <a:pt x="1282" y="1148"/>
                    </a:lnTo>
                    <a:cubicBezTo>
                      <a:pt x="1299" y="1095"/>
                      <a:pt x="1306" y="1043"/>
                      <a:pt x="1263" y="1043"/>
                    </a:cubicBezTo>
                    <a:lnTo>
                      <a:pt x="1263" y="1043"/>
                    </a:lnTo>
                    <a:cubicBezTo>
                      <a:pt x="1159" y="1045"/>
                      <a:pt x="1140" y="887"/>
                      <a:pt x="1187" y="798"/>
                    </a:cubicBezTo>
                    <a:lnTo>
                      <a:pt x="1187" y="798"/>
                    </a:lnTo>
                    <a:cubicBezTo>
                      <a:pt x="1233" y="708"/>
                      <a:pt x="1334" y="733"/>
                      <a:pt x="1350" y="850"/>
                    </a:cubicBezTo>
                    <a:lnTo>
                      <a:pt x="1350" y="850"/>
                    </a:lnTo>
                    <a:cubicBezTo>
                      <a:pt x="1355" y="892"/>
                      <a:pt x="1433" y="903"/>
                      <a:pt x="1447" y="802"/>
                    </a:cubicBezTo>
                    <a:lnTo>
                      <a:pt x="1447" y="802"/>
                    </a:lnTo>
                    <a:cubicBezTo>
                      <a:pt x="1453" y="811"/>
                      <a:pt x="1461" y="818"/>
                      <a:pt x="1471" y="821"/>
                    </a:cubicBezTo>
                    <a:lnTo>
                      <a:pt x="1471" y="821"/>
                    </a:lnTo>
                    <a:cubicBezTo>
                      <a:pt x="1462" y="831"/>
                      <a:pt x="1457" y="845"/>
                      <a:pt x="1460" y="859"/>
                    </a:cubicBezTo>
                    <a:lnTo>
                      <a:pt x="1460" y="859"/>
                    </a:lnTo>
                    <a:cubicBezTo>
                      <a:pt x="1461" y="873"/>
                      <a:pt x="1470" y="885"/>
                      <a:pt x="1481" y="892"/>
                    </a:cubicBezTo>
                    <a:lnTo>
                      <a:pt x="1481" y="892"/>
                    </a:lnTo>
                    <a:cubicBezTo>
                      <a:pt x="1470" y="899"/>
                      <a:pt x="1463" y="912"/>
                      <a:pt x="1463" y="926"/>
                    </a:cubicBezTo>
                    <a:lnTo>
                      <a:pt x="1463" y="926"/>
                    </a:lnTo>
                    <a:cubicBezTo>
                      <a:pt x="1462" y="941"/>
                      <a:pt x="1468" y="954"/>
                      <a:pt x="1478" y="963"/>
                    </a:cubicBezTo>
                    <a:lnTo>
                      <a:pt x="1478" y="963"/>
                    </a:lnTo>
                    <a:cubicBezTo>
                      <a:pt x="1466" y="969"/>
                      <a:pt x="1457" y="980"/>
                      <a:pt x="1453" y="994"/>
                    </a:cubicBezTo>
                    <a:lnTo>
                      <a:pt x="1453" y="994"/>
                    </a:lnTo>
                    <a:cubicBezTo>
                      <a:pt x="1451" y="1009"/>
                      <a:pt x="1455" y="1022"/>
                      <a:pt x="1464" y="1033"/>
                    </a:cubicBezTo>
                    <a:lnTo>
                      <a:pt x="1464" y="1033"/>
                    </a:lnTo>
                    <a:cubicBezTo>
                      <a:pt x="1457" y="1035"/>
                      <a:pt x="1450" y="1039"/>
                      <a:pt x="1445" y="1045"/>
                    </a:cubicBezTo>
                    <a:lnTo>
                      <a:pt x="1445" y="1045"/>
                    </a:lnTo>
                    <a:cubicBezTo>
                      <a:pt x="1436" y="1053"/>
                      <a:pt x="1432" y="1065"/>
                      <a:pt x="1432" y="1077"/>
                    </a:cubicBezTo>
                    <a:lnTo>
                      <a:pt x="1432" y="1077"/>
                    </a:lnTo>
                    <a:cubicBezTo>
                      <a:pt x="1432" y="1089"/>
                      <a:pt x="1436" y="1100"/>
                      <a:pt x="1445" y="1109"/>
                    </a:cubicBezTo>
                    <a:lnTo>
                      <a:pt x="1445" y="1109"/>
                    </a:lnTo>
                    <a:cubicBezTo>
                      <a:pt x="1453" y="1117"/>
                      <a:pt x="1465" y="1122"/>
                      <a:pt x="1477" y="1122"/>
                    </a:cubicBezTo>
                    <a:lnTo>
                      <a:pt x="1477" y="1122"/>
                    </a:lnTo>
                    <a:cubicBezTo>
                      <a:pt x="1489" y="1122"/>
                      <a:pt x="1501" y="1117"/>
                      <a:pt x="1509" y="1109"/>
                    </a:cubicBezTo>
                    <a:lnTo>
                      <a:pt x="1509" y="1109"/>
                    </a:lnTo>
                    <a:cubicBezTo>
                      <a:pt x="1518" y="1100"/>
                      <a:pt x="1523" y="1089"/>
                      <a:pt x="1523" y="1077"/>
                    </a:cubicBezTo>
                    <a:lnTo>
                      <a:pt x="1523" y="1077"/>
                    </a:lnTo>
                    <a:cubicBezTo>
                      <a:pt x="1523" y="1073"/>
                      <a:pt x="1523" y="1071"/>
                      <a:pt x="1522" y="1067"/>
                    </a:cubicBezTo>
                    <a:lnTo>
                      <a:pt x="1522" y="1067"/>
                    </a:lnTo>
                    <a:cubicBezTo>
                      <a:pt x="1521" y="1065"/>
                      <a:pt x="1520" y="1062"/>
                      <a:pt x="1520" y="1059"/>
                    </a:cubicBezTo>
                    <a:lnTo>
                      <a:pt x="1520" y="1059"/>
                    </a:lnTo>
                    <a:cubicBezTo>
                      <a:pt x="1518" y="1056"/>
                      <a:pt x="1517" y="1054"/>
                      <a:pt x="1515" y="1051"/>
                    </a:cubicBezTo>
                    <a:lnTo>
                      <a:pt x="1515" y="1051"/>
                    </a:lnTo>
                    <a:cubicBezTo>
                      <a:pt x="1514" y="1049"/>
                      <a:pt x="1513" y="1049"/>
                      <a:pt x="1512" y="1047"/>
                    </a:cubicBezTo>
                    <a:lnTo>
                      <a:pt x="1512" y="1047"/>
                    </a:lnTo>
                    <a:cubicBezTo>
                      <a:pt x="1527" y="1042"/>
                      <a:pt x="1539" y="1030"/>
                      <a:pt x="1542" y="1013"/>
                    </a:cubicBezTo>
                    <a:lnTo>
                      <a:pt x="1542" y="1013"/>
                    </a:lnTo>
                    <a:cubicBezTo>
                      <a:pt x="1547" y="996"/>
                      <a:pt x="1540" y="979"/>
                      <a:pt x="1528" y="969"/>
                    </a:cubicBezTo>
                    <a:lnTo>
                      <a:pt x="1528" y="969"/>
                    </a:lnTo>
                    <a:cubicBezTo>
                      <a:pt x="1542" y="962"/>
                      <a:pt x="1553" y="948"/>
                      <a:pt x="1554" y="930"/>
                    </a:cubicBezTo>
                    <a:lnTo>
                      <a:pt x="1554" y="930"/>
                    </a:lnTo>
                    <a:cubicBezTo>
                      <a:pt x="1555" y="913"/>
                      <a:pt x="1545" y="897"/>
                      <a:pt x="1532" y="889"/>
                    </a:cubicBezTo>
                    <a:lnTo>
                      <a:pt x="1532" y="889"/>
                    </a:lnTo>
                    <a:cubicBezTo>
                      <a:pt x="1544" y="880"/>
                      <a:pt x="1552" y="863"/>
                      <a:pt x="1549" y="846"/>
                    </a:cubicBezTo>
                    <a:lnTo>
                      <a:pt x="1549" y="846"/>
                    </a:lnTo>
                    <a:cubicBezTo>
                      <a:pt x="1547" y="829"/>
                      <a:pt x="1535" y="815"/>
                      <a:pt x="1520" y="809"/>
                    </a:cubicBezTo>
                    <a:lnTo>
                      <a:pt x="1520" y="809"/>
                    </a:lnTo>
                    <a:cubicBezTo>
                      <a:pt x="1530" y="798"/>
                      <a:pt x="1535" y="780"/>
                      <a:pt x="1530" y="764"/>
                    </a:cubicBezTo>
                    <a:lnTo>
                      <a:pt x="1530" y="764"/>
                    </a:lnTo>
                    <a:cubicBezTo>
                      <a:pt x="1524" y="748"/>
                      <a:pt x="1509" y="736"/>
                      <a:pt x="1493" y="734"/>
                    </a:cubicBezTo>
                    <a:lnTo>
                      <a:pt x="1493" y="734"/>
                    </a:lnTo>
                    <a:cubicBezTo>
                      <a:pt x="1502" y="719"/>
                      <a:pt x="1503" y="701"/>
                      <a:pt x="1493" y="686"/>
                    </a:cubicBezTo>
                    <a:lnTo>
                      <a:pt x="1493" y="686"/>
                    </a:lnTo>
                    <a:cubicBezTo>
                      <a:pt x="1490" y="681"/>
                      <a:pt x="1485" y="675"/>
                      <a:pt x="1479" y="672"/>
                    </a:cubicBezTo>
                    <a:lnTo>
                      <a:pt x="1479" y="672"/>
                    </a:lnTo>
                    <a:cubicBezTo>
                      <a:pt x="1544" y="630"/>
                      <a:pt x="1668" y="532"/>
                      <a:pt x="1631" y="4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8" name="Freeform 24">
                <a:extLst>
                  <a:ext uri="{FF2B5EF4-FFF2-40B4-BE49-F238E27FC236}">
                    <a16:creationId xmlns:a16="http://schemas.microsoft.com/office/drawing/2014/main" id="{5EEF487B-08A0-4ED1-B928-752E66723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5639" y="9035212"/>
                <a:ext cx="946281" cy="2815091"/>
              </a:xfrm>
              <a:custGeom>
                <a:avLst/>
                <a:gdLst>
                  <a:gd name="T0" fmla="*/ 859 w 1056"/>
                  <a:gd name="T1" fmla="*/ 0 h 3135"/>
                  <a:gd name="T2" fmla="*/ 859 w 1056"/>
                  <a:gd name="T3" fmla="*/ 0 h 3135"/>
                  <a:gd name="T4" fmla="*/ 387 w 1056"/>
                  <a:gd name="T5" fmla="*/ 1344 h 3135"/>
                  <a:gd name="T6" fmla="*/ 387 w 1056"/>
                  <a:gd name="T7" fmla="*/ 1344 h 3135"/>
                  <a:gd name="T8" fmla="*/ 233 w 1056"/>
                  <a:gd name="T9" fmla="*/ 2590 h 3135"/>
                  <a:gd name="T10" fmla="*/ 233 w 1056"/>
                  <a:gd name="T11" fmla="*/ 2590 h 3135"/>
                  <a:gd name="T12" fmla="*/ 63 w 1056"/>
                  <a:gd name="T13" fmla="*/ 2801 h 3135"/>
                  <a:gd name="T14" fmla="*/ 63 w 1056"/>
                  <a:gd name="T15" fmla="*/ 2801 h 3135"/>
                  <a:gd name="T16" fmla="*/ 85 w 1056"/>
                  <a:gd name="T17" fmla="*/ 3106 h 3135"/>
                  <a:gd name="T18" fmla="*/ 85 w 1056"/>
                  <a:gd name="T19" fmla="*/ 3106 h 3135"/>
                  <a:gd name="T20" fmla="*/ 509 w 1056"/>
                  <a:gd name="T21" fmla="*/ 2972 h 3135"/>
                  <a:gd name="T22" fmla="*/ 509 w 1056"/>
                  <a:gd name="T23" fmla="*/ 2972 h 3135"/>
                  <a:gd name="T24" fmla="*/ 583 w 1056"/>
                  <a:gd name="T25" fmla="*/ 2866 h 3135"/>
                  <a:gd name="T26" fmla="*/ 583 w 1056"/>
                  <a:gd name="T27" fmla="*/ 2866 h 3135"/>
                  <a:gd name="T28" fmla="*/ 535 w 1056"/>
                  <a:gd name="T29" fmla="*/ 2598 h 3135"/>
                  <a:gd name="T30" fmla="*/ 535 w 1056"/>
                  <a:gd name="T31" fmla="*/ 2598 h 3135"/>
                  <a:gd name="T32" fmla="*/ 781 w 1056"/>
                  <a:gd name="T33" fmla="*/ 1483 h 3135"/>
                  <a:gd name="T34" fmla="*/ 1055 w 1056"/>
                  <a:gd name="T35" fmla="*/ 890 h 3135"/>
                  <a:gd name="T36" fmla="*/ 1055 w 1056"/>
                  <a:gd name="T37" fmla="*/ 890 h 3135"/>
                  <a:gd name="T38" fmla="*/ 859 w 1056"/>
                  <a:gd name="T39" fmla="*/ 0 h 3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6" h="3135">
                    <a:moveTo>
                      <a:pt x="859" y="0"/>
                    </a:moveTo>
                    <a:lnTo>
                      <a:pt x="859" y="0"/>
                    </a:lnTo>
                    <a:cubicBezTo>
                      <a:pt x="600" y="383"/>
                      <a:pt x="445" y="1076"/>
                      <a:pt x="387" y="1344"/>
                    </a:cubicBezTo>
                    <a:lnTo>
                      <a:pt x="387" y="1344"/>
                    </a:lnTo>
                    <a:cubicBezTo>
                      <a:pt x="387" y="1344"/>
                      <a:pt x="244" y="1887"/>
                      <a:pt x="233" y="2590"/>
                    </a:cubicBezTo>
                    <a:lnTo>
                      <a:pt x="233" y="2590"/>
                    </a:lnTo>
                    <a:cubicBezTo>
                      <a:pt x="233" y="2590"/>
                      <a:pt x="105" y="2723"/>
                      <a:pt x="63" y="2801"/>
                    </a:cubicBezTo>
                    <a:lnTo>
                      <a:pt x="63" y="2801"/>
                    </a:lnTo>
                    <a:cubicBezTo>
                      <a:pt x="15" y="2888"/>
                      <a:pt x="0" y="3081"/>
                      <a:pt x="85" y="3106"/>
                    </a:cubicBezTo>
                    <a:lnTo>
                      <a:pt x="85" y="3106"/>
                    </a:lnTo>
                    <a:cubicBezTo>
                      <a:pt x="182" y="3134"/>
                      <a:pt x="399" y="3030"/>
                      <a:pt x="509" y="2972"/>
                    </a:cubicBezTo>
                    <a:lnTo>
                      <a:pt x="509" y="2972"/>
                    </a:lnTo>
                    <a:cubicBezTo>
                      <a:pt x="550" y="2950"/>
                      <a:pt x="586" y="2911"/>
                      <a:pt x="583" y="2866"/>
                    </a:cubicBezTo>
                    <a:lnTo>
                      <a:pt x="583" y="2866"/>
                    </a:lnTo>
                    <a:cubicBezTo>
                      <a:pt x="581" y="2823"/>
                      <a:pt x="535" y="2598"/>
                      <a:pt x="535" y="2598"/>
                    </a:cubicBezTo>
                    <a:lnTo>
                      <a:pt x="535" y="2598"/>
                    </a:lnTo>
                    <a:cubicBezTo>
                      <a:pt x="535" y="2598"/>
                      <a:pt x="800" y="1777"/>
                      <a:pt x="781" y="1483"/>
                    </a:cubicBezTo>
                    <a:lnTo>
                      <a:pt x="1055" y="890"/>
                    </a:lnTo>
                    <a:lnTo>
                      <a:pt x="1055" y="890"/>
                    </a:lnTo>
                    <a:cubicBezTo>
                      <a:pt x="837" y="339"/>
                      <a:pt x="859" y="0"/>
                      <a:pt x="85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9" name="Freeform 25">
                <a:extLst>
                  <a:ext uri="{FF2B5EF4-FFF2-40B4-BE49-F238E27FC236}">
                    <a16:creationId xmlns:a16="http://schemas.microsoft.com/office/drawing/2014/main" id="{6525354D-D5B4-4F99-AE67-B2C5BCF91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5639" y="9003537"/>
                <a:ext cx="958160" cy="2838847"/>
              </a:xfrm>
              <a:custGeom>
                <a:avLst/>
                <a:gdLst>
                  <a:gd name="T0" fmla="*/ 848 w 1067"/>
                  <a:gd name="T1" fmla="*/ 72 h 3161"/>
                  <a:gd name="T2" fmla="*/ 848 w 1067"/>
                  <a:gd name="T3" fmla="*/ 72 h 3161"/>
                  <a:gd name="T4" fmla="*/ 398 w 1067"/>
                  <a:gd name="T5" fmla="*/ 1382 h 3161"/>
                  <a:gd name="T6" fmla="*/ 398 w 1067"/>
                  <a:gd name="T7" fmla="*/ 1382 h 3161"/>
                  <a:gd name="T8" fmla="*/ 243 w 1067"/>
                  <a:gd name="T9" fmla="*/ 2627 h 3161"/>
                  <a:gd name="T10" fmla="*/ 243 w 1067"/>
                  <a:gd name="T11" fmla="*/ 2631 h 3161"/>
                  <a:gd name="T12" fmla="*/ 240 w 1067"/>
                  <a:gd name="T13" fmla="*/ 2634 h 3161"/>
                  <a:gd name="T14" fmla="*/ 240 w 1067"/>
                  <a:gd name="T15" fmla="*/ 2634 h 3161"/>
                  <a:gd name="T16" fmla="*/ 71 w 1067"/>
                  <a:gd name="T17" fmla="*/ 2843 h 3161"/>
                  <a:gd name="T18" fmla="*/ 71 w 1067"/>
                  <a:gd name="T19" fmla="*/ 2843 h 3161"/>
                  <a:gd name="T20" fmla="*/ 48 w 1067"/>
                  <a:gd name="T21" fmla="*/ 3092 h 3161"/>
                  <a:gd name="T22" fmla="*/ 48 w 1067"/>
                  <a:gd name="T23" fmla="*/ 3092 h 3161"/>
                  <a:gd name="T24" fmla="*/ 89 w 1067"/>
                  <a:gd name="T25" fmla="*/ 3134 h 3161"/>
                  <a:gd name="T26" fmla="*/ 89 w 1067"/>
                  <a:gd name="T27" fmla="*/ 3134 h 3161"/>
                  <a:gd name="T28" fmla="*/ 505 w 1067"/>
                  <a:gd name="T29" fmla="*/ 2999 h 3161"/>
                  <a:gd name="T30" fmla="*/ 505 w 1067"/>
                  <a:gd name="T31" fmla="*/ 2999 h 3161"/>
                  <a:gd name="T32" fmla="*/ 573 w 1067"/>
                  <a:gd name="T33" fmla="*/ 2903 h 3161"/>
                  <a:gd name="T34" fmla="*/ 573 w 1067"/>
                  <a:gd name="T35" fmla="*/ 2903 h 3161"/>
                  <a:gd name="T36" fmla="*/ 525 w 1067"/>
                  <a:gd name="T37" fmla="*/ 2636 h 3161"/>
                  <a:gd name="T38" fmla="*/ 524 w 1067"/>
                  <a:gd name="T39" fmla="*/ 2634 h 3161"/>
                  <a:gd name="T40" fmla="*/ 525 w 1067"/>
                  <a:gd name="T41" fmla="*/ 2631 h 3161"/>
                  <a:gd name="T42" fmla="*/ 525 w 1067"/>
                  <a:gd name="T43" fmla="*/ 2631 h 3161"/>
                  <a:gd name="T44" fmla="*/ 771 w 1067"/>
                  <a:gd name="T45" fmla="*/ 1521 h 3161"/>
                  <a:gd name="T46" fmla="*/ 771 w 1067"/>
                  <a:gd name="T47" fmla="*/ 1518 h 3161"/>
                  <a:gd name="T48" fmla="*/ 772 w 1067"/>
                  <a:gd name="T49" fmla="*/ 1515 h 3161"/>
                  <a:gd name="T50" fmla="*/ 1044 w 1067"/>
                  <a:gd name="T51" fmla="*/ 927 h 3161"/>
                  <a:gd name="T52" fmla="*/ 1044 w 1067"/>
                  <a:gd name="T53" fmla="*/ 927 h 3161"/>
                  <a:gd name="T54" fmla="*/ 865 w 1067"/>
                  <a:gd name="T55" fmla="*/ 277 h 3161"/>
                  <a:gd name="T56" fmla="*/ 865 w 1067"/>
                  <a:gd name="T57" fmla="*/ 277 h 3161"/>
                  <a:gd name="T58" fmla="*/ 848 w 1067"/>
                  <a:gd name="T59" fmla="*/ 72 h 3161"/>
                  <a:gd name="T60" fmla="*/ 123 w 1067"/>
                  <a:gd name="T61" fmla="*/ 3157 h 3161"/>
                  <a:gd name="T62" fmla="*/ 123 w 1067"/>
                  <a:gd name="T63" fmla="*/ 3157 h 3161"/>
                  <a:gd name="T64" fmla="*/ 83 w 1067"/>
                  <a:gd name="T65" fmla="*/ 3152 h 3161"/>
                  <a:gd name="T66" fmla="*/ 83 w 1067"/>
                  <a:gd name="T67" fmla="*/ 3152 h 3161"/>
                  <a:gd name="T68" fmla="*/ 29 w 1067"/>
                  <a:gd name="T69" fmla="*/ 3100 h 3161"/>
                  <a:gd name="T70" fmla="*/ 29 w 1067"/>
                  <a:gd name="T71" fmla="*/ 3100 h 3161"/>
                  <a:gd name="T72" fmla="*/ 53 w 1067"/>
                  <a:gd name="T73" fmla="*/ 2834 h 3161"/>
                  <a:gd name="T74" fmla="*/ 53 w 1067"/>
                  <a:gd name="T75" fmla="*/ 2834 h 3161"/>
                  <a:gd name="T76" fmla="*/ 223 w 1067"/>
                  <a:gd name="T77" fmla="*/ 2623 h 3161"/>
                  <a:gd name="T78" fmla="*/ 223 w 1067"/>
                  <a:gd name="T79" fmla="*/ 2623 h 3161"/>
                  <a:gd name="T80" fmla="*/ 378 w 1067"/>
                  <a:gd name="T81" fmla="*/ 1378 h 3161"/>
                  <a:gd name="T82" fmla="*/ 378 w 1067"/>
                  <a:gd name="T83" fmla="*/ 1378 h 3161"/>
                  <a:gd name="T84" fmla="*/ 851 w 1067"/>
                  <a:gd name="T85" fmla="*/ 31 h 3161"/>
                  <a:gd name="T86" fmla="*/ 872 w 1067"/>
                  <a:gd name="T87" fmla="*/ 0 h 3161"/>
                  <a:gd name="T88" fmla="*/ 869 w 1067"/>
                  <a:gd name="T89" fmla="*/ 37 h 3161"/>
                  <a:gd name="T90" fmla="*/ 869 w 1067"/>
                  <a:gd name="T91" fmla="*/ 37 h 3161"/>
                  <a:gd name="T92" fmla="*/ 885 w 1067"/>
                  <a:gd name="T93" fmla="*/ 275 h 3161"/>
                  <a:gd name="T94" fmla="*/ 885 w 1067"/>
                  <a:gd name="T95" fmla="*/ 275 h 3161"/>
                  <a:gd name="T96" fmla="*/ 1064 w 1067"/>
                  <a:gd name="T97" fmla="*/ 924 h 3161"/>
                  <a:gd name="T98" fmla="*/ 1066 w 1067"/>
                  <a:gd name="T99" fmla="*/ 928 h 3161"/>
                  <a:gd name="T100" fmla="*/ 791 w 1067"/>
                  <a:gd name="T101" fmla="*/ 1522 h 3161"/>
                  <a:gd name="T102" fmla="*/ 791 w 1067"/>
                  <a:gd name="T103" fmla="*/ 1522 h 3161"/>
                  <a:gd name="T104" fmla="*/ 674 w 1067"/>
                  <a:gd name="T105" fmla="*/ 2190 h 3161"/>
                  <a:gd name="T106" fmla="*/ 674 w 1067"/>
                  <a:gd name="T107" fmla="*/ 2190 h 3161"/>
                  <a:gd name="T108" fmla="*/ 545 w 1067"/>
                  <a:gd name="T109" fmla="*/ 2635 h 3161"/>
                  <a:gd name="T110" fmla="*/ 545 w 1067"/>
                  <a:gd name="T111" fmla="*/ 2635 h 3161"/>
                  <a:gd name="T112" fmla="*/ 594 w 1067"/>
                  <a:gd name="T113" fmla="*/ 2902 h 3161"/>
                  <a:gd name="T114" fmla="*/ 594 w 1067"/>
                  <a:gd name="T115" fmla="*/ 2902 h 3161"/>
                  <a:gd name="T116" fmla="*/ 515 w 1067"/>
                  <a:gd name="T117" fmla="*/ 3017 h 3161"/>
                  <a:gd name="T118" fmla="*/ 515 w 1067"/>
                  <a:gd name="T119" fmla="*/ 3017 h 3161"/>
                  <a:gd name="T120" fmla="*/ 123 w 1067"/>
                  <a:gd name="T121" fmla="*/ 3157 h 3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67" h="3161">
                    <a:moveTo>
                      <a:pt x="848" y="72"/>
                    </a:moveTo>
                    <a:lnTo>
                      <a:pt x="848" y="72"/>
                    </a:lnTo>
                    <a:cubicBezTo>
                      <a:pt x="596" y="468"/>
                      <a:pt x="447" y="1153"/>
                      <a:pt x="398" y="1382"/>
                    </a:cubicBezTo>
                    <a:lnTo>
                      <a:pt x="398" y="1382"/>
                    </a:lnTo>
                    <a:cubicBezTo>
                      <a:pt x="396" y="1388"/>
                      <a:pt x="254" y="1934"/>
                      <a:pt x="243" y="2627"/>
                    </a:cubicBezTo>
                    <a:lnTo>
                      <a:pt x="243" y="2631"/>
                    </a:lnTo>
                    <a:lnTo>
                      <a:pt x="240" y="2634"/>
                    </a:lnTo>
                    <a:lnTo>
                      <a:pt x="240" y="2634"/>
                    </a:lnTo>
                    <a:cubicBezTo>
                      <a:pt x="239" y="2635"/>
                      <a:pt x="112" y="2767"/>
                      <a:pt x="71" y="2843"/>
                    </a:cubicBezTo>
                    <a:lnTo>
                      <a:pt x="71" y="2843"/>
                    </a:lnTo>
                    <a:cubicBezTo>
                      <a:pt x="37" y="2905"/>
                      <a:pt x="20" y="3025"/>
                      <a:pt x="48" y="3092"/>
                    </a:cubicBezTo>
                    <a:lnTo>
                      <a:pt x="48" y="3092"/>
                    </a:lnTo>
                    <a:cubicBezTo>
                      <a:pt x="57" y="3114"/>
                      <a:pt x="71" y="3128"/>
                      <a:pt x="89" y="3134"/>
                    </a:cubicBezTo>
                    <a:lnTo>
                      <a:pt x="89" y="3134"/>
                    </a:lnTo>
                    <a:cubicBezTo>
                      <a:pt x="183" y="3160"/>
                      <a:pt x="411" y="3049"/>
                      <a:pt x="505" y="2999"/>
                    </a:cubicBezTo>
                    <a:lnTo>
                      <a:pt x="505" y="2999"/>
                    </a:lnTo>
                    <a:cubicBezTo>
                      <a:pt x="539" y="2981"/>
                      <a:pt x="576" y="2946"/>
                      <a:pt x="573" y="2903"/>
                    </a:cubicBezTo>
                    <a:lnTo>
                      <a:pt x="573" y="2903"/>
                    </a:lnTo>
                    <a:cubicBezTo>
                      <a:pt x="570" y="2862"/>
                      <a:pt x="525" y="2639"/>
                      <a:pt x="525" y="2636"/>
                    </a:cubicBezTo>
                    <a:lnTo>
                      <a:pt x="524" y="2634"/>
                    </a:lnTo>
                    <a:lnTo>
                      <a:pt x="525" y="2631"/>
                    </a:lnTo>
                    <a:lnTo>
                      <a:pt x="525" y="2631"/>
                    </a:lnTo>
                    <a:cubicBezTo>
                      <a:pt x="527" y="2623"/>
                      <a:pt x="788" y="1810"/>
                      <a:pt x="771" y="1521"/>
                    </a:cubicBezTo>
                    <a:lnTo>
                      <a:pt x="771" y="1518"/>
                    </a:lnTo>
                    <a:lnTo>
                      <a:pt x="772" y="1515"/>
                    </a:lnTo>
                    <a:lnTo>
                      <a:pt x="1044" y="927"/>
                    </a:lnTo>
                    <a:lnTo>
                      <a:pt x="1044" y="927"/>
                    </a:lnTo>
                    <a:cubicBezTo>
                      <a:pt x="932" y="643"/>
                      <a:pt x="885" y="417"/>
                      <a:pt x="865" y="277"/>
                    </a:cubicBezTo>
                    <a:lnTo>
                      <a:pt x="865" y="277"/>
                    </a:lnTo>
                    <a:cubicBezTo>
                      <a:pt x="851" y="180"/>
                      <a:pt x="849" y="110"/>
                      <a:pt x="848" y="72"/>
                    </a:cubicBezTo>
                    <a:close/>
                    <a:moveTo>
                      <a:pt x="123" y="3157"/>
                    </a:moveTo>
                    <a:lnTo>
                      <a:pt x="123" y="3157"/>
                    </a:lnTo>
                    <a:cubicBezTo>
                      <a:pt x="107" y="3157"/>
                      <a:pt x="95" y="3156"/>
                      <a:pt x="83" y="3152"/>
                    </a:cubicBezTo>
                    <a:lnTo>
                      <a:pt x="83" y="3152"/>
                    </a:lnTo>
                    <a:cubicBezTo>
                      <a:pt x="59" y="3145"/>
                      <a:pt x="41" y="3128"/>
                      <a:pt x="29" y="3100"/>
                    </a:cubicBezTo>
                    <a:lnTo>
                      <a:pt x="29" y="3100"/>
                    </a:lnTo>
                    <a:cubicBezTo>
                      <a:pt x="0" y="3027"/>
                      <a:pt x="17" y="2900"/>
                      <a:pt x="53" y="2834"/>
                    </a:cubicBezTo>
                    <a:lnTo>
                      <a:pt x="53" y="2834"/>
                    </a:lnTo>
                    <a:cubicBezTo>
                      <a:pt x="93" y="2760"/>
                      <a:pt x="203" y="2643"/>
                      <a:pt x="223" y="2623"/>
                    </a:cubicBezTo>
                    <a:lnTo>
                      <a:pt x="223" y="2623"/>
                    </a:lnTo>
                    <a:cubicBezTo>
                      <a:pt x="234" y="1929"/>
                      <a:pt x="376" y="1383"/>
                      <a:pt x="378" y="1378"/>
                    </a:cubicBezTo>
                    <a:lnTo>
                      <a:pt x="378" y="1378"/>
                    </a:lnTo>
                    <a:cubicBezTo>
                      <a:pt x="429" y="1142"/>
                      <a:pt x="584" y="425"/>
                      <a:pt x="851" y="31"/>
                    </a:cubicBezTo>
                    <a:lnTo>
                      <a:pt x="872" y="0"/>
                    </a:lnTo>
                    <a:lnTo>
                      <a:pt x="869" y="37"/>
                    </a:lnTo>
                    <a:lnTo>
                      <a:pt x="869" y="37"/>
                    </a:lnTo>
                    <a:cubicBezTo>
                      <a:pt x="869" y="38"/>
                      <a:pt x="864" y="124"/>
                      <a:pt x="885" y="275"/>
                    </a:cubicBezTo>
                    <a:lnTo>
                      <a:pt x="885" y="275"/>
                    </a:lnTo>
                    <a:cubicBezTo>
                      <a:pt x="906" y="414"/>
                      <a:pt x="952" y="641"/>
                      <a:pt x="1064" y="924"/>
                    </a:cubicBezTo>
                    <a:lnTo>
                      <a:pt x="1066" y="928"/>
                    </a:lnTo>
                    <a:lnTo>
                      <a:pt x="791" y="1522"/>
                    </a:lnTo>
                    <a:lnTo>
                      <a:pt x="791" y="1522"/>
                    </a:lnTo>
                    <a:cubicBezTo>
                      <a:pt x="798" y="1645"/>
                      <a:pt x="759" y="1870"/>
                      <a:pt x="674" y="2190"/>
                    </a:cubicBezTo>
                    <a:lnTo>
                      <a:pt x="674" y="2190"/>
                    </a:lnTo>
                    <a:cubicBezTo>
                      <a:pt x="615" y="2415"/>
                      <a:pt x="553" y="2611"/>
                      <a:pt x="545" y="2635"/>
                    </a:cubicBezTo>
                    <a:lnTo>
                      <a:pt x="545" y="2635"/>
                    </a:lnTo>
                    <a:cubicBezTo>
                      <a:pt x="550" y="2662"/>
                      <a:pt x="591" y="2861"/>
                      <a:pt x="594" y="2902"/>
                    </a:cubicBezTo>
                    <a:lnTo>
                      <a:pt x="594" y="2902"/>
                    </a:lnTo>
                    <a:cubicBezTo>
                      <a:pt x="596" y="2947"/>
                      <a:pt x="566" y="2990"/>
                      <a:pt x="515" y="3017"/>
                    </a:cubicBezTo>
                    <a:lnTo>
                      <a:pt x="515" y="3017"/>
                    </a:lnTo>
                    <a:cubicBezTo>
                      <a:pt x="409" y="3072"/>
                      <a:pt x="231" y="3157"/>
                      <a:pt x="123" y="3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0" name="Freeform 26">
                <a:extLst>
                  <a:ext uri="{FF2B5EF4-FFF2-40B4-BE49-F238E27FC236}">
                    <a16:creationId xmlns:a16="http://schemas.microsoft.com/office/drawing/2014/main" id="{7F14508D-9DA3-4D9F-947D-7C74F8EC0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2209" y="9708300"/>
                <a:ext cx="19798" cy="19798"/>
              </a:xfrm>
              <a:custGeom>
                <a:avLst/>
                <a:gdLst>
                  <a:gd name="T0" fmla="*/ 6 w 21"/>
                  <a:gd name="T1" fmla="*/ 21 h 22"/>
                  <a:gd name="T2" fmla="*/ 6 w 21"/>
                  <a:gd name="T3" fmla="*/ 21 h 22"/>
                  <a:gd name="T4" fmla="*/ 0 w 21"/>
                  <a:gd name="T5" fmla="*/ 15 h 22"/>
                  <a:gd name="T6" fmla="*/ 13 w 21"/>
                  <a:gd name="T7" fmla="*/ 0 h 22"/>
                  <a:gd name="T8" fmla="*/ 20 w 21"/>
                  <a:gd name="T9" fmla="*/ 7 h 22"/>
                  <a:gd name="T10" fmla="*/ 6 w 21"/>
                  <a:gd name="T1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6" y="21"/>
                    </a:moveTo>
                    <a:lnTo>
                      <a:pt x="6" y="21"/>
                    </a:lnTo>
                    <a:cubicBezTo>
                      <a:pt x="1" y="17"/>
                      <a:pt x="0" y="15"/>
                      <a:pt x="0" y="15"/>
                    </a:cubicBezTo>
                    <a:lnTo>
                      <a:pt x="13" y="0"/>
                    </a:lnTo>
                    <a:lnTo>
                      <a:pt x="20" y="7"/>
                    </a:lnTo>
                    <a:lnTo>
                      <a:pt x="6" y="21"/>
                    </a:ln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62626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1" name="Freeform 27">
                <a:extLst>
                  <a:ext uri="{FF2B5EF4-FFF2-40B4-BE49-F238E27FC236}">
                    <a16:creationId xmlns:a16="http://schemas.microsoft.com/office/drawing/2014/main" id="{FF3F1227-5D9F-4104-B2C3-06AA3B264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2636" y="10492249"/>
                <a:ext cx="1773784" cy="1583736"/>
              </a:xfrm>
              <a:custGeom>
                <a:avLst/>
                <a:gdLst>
                  <a:gd name="T0" fmla="*/ 388 w 1975"/>
                  <a:gd name="T1" fmla="*/ 221 h 1764"/>
                  <a:gd name="T2" fmla="*/ 388 w 1975"/>
                  <a:gd name="T3" fmla="*/ 221 h 1764"/>
                  <a:gd name="T4" fmla="*/ 0 w 1975"/>
                  <a:gd name="T5" fmla="*/ 1761 h 1764"/>
                  <a:gd name="T6" fmla="*/ 770 w 1975"/>
                  <a:gd name="T7" fmla="*/ 1761 h 1764"/>
                  <a:gd name="T8" fmla="*/ 954 w 1975"/>
                  <a:gd name="T9" fmla="*/ 1390 h 1764"/>
                  <a:gd name="T10" fmla="*/ 1075 w 1975"/>
                  <a:gd name="T11" fmla="*/ 1763 h 1764"/>
                  <a:gd name="T12" fmla="*/ 1771 w 1975"/>
                  <a:gd name="T13" fmla="*/ 1763 h 1764"/>
                  <a:gd name="T14" fmla="*/ 1771 w 1975"/>
                  <a:gd name="T15" fmla="*/ 1763 h 1764"/>
                  <a:gd name="T16" fmla="*/ 1848 w 1975"/>
                  <a:gd name="T17" fmla="*/ 419 h 1764"/>
                  <a:gd name="T18" fmla="*/ 1848 w 1975"/>
                  <a:gd name="T19" fmla="*/ 419 h 1764"/>
                  <a:gd name="T20" fmla="*/ 388 w 1975"/>
                  <a:gd name="T21" fmla="*/ 221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75" h="1764">
                    <a:moveTo>
                      <a:pt x="388" y="221"/>
                    </a:moveTo>
                    <a:lnTo>
                      <a:pt x="388" y="221"/>
                    </a:lnTo>
                    <a:cubicBezTo>
                      <a:pt x="259" y="518"/>
                      <a:pt x="136" y="889"/>
                      <a:pt x="0" y="1761"/>
                    </a:cubicBezTo>
                    <a:lnTo>
                      <a:pt x="770" y="1761"/>
                    </a:lnTo>
                    <a:lnTo>
                      <a:pt x="954" y="1390"/>
                    </a:lnTo>
                    <a:lnTo>
                      <a:pt x="1075" y="1763"/>
                    </a:lnTo>
                    <a:lnTo>
                      <a:pt x="1771" y="1763"/>
                    </a:lnTo>
                    <a:lnTo>
                      <a:pt x="1771" y="1763"/>
                    </a:lnTo>
                    <a:cubicBezTo>
                      <a:pt x="1771" y="1763"/>
                      <a:pt x="1974" y="1153"/>
                      <a:pt x="1848" y="419"/>
                    </a:cubicBezTo>
                    <a:lnTo>
                      <a:pt x="1848" y="419"/>
                    </a:lnTo>
                    <a:cubicBezTo>
                      <a:pt x="1010" y="0"/>
                      <a:pt x="553" y="137"/>
                      <a:pt x="388" y="2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2" name="Freeform 28">
                <a:extLst>
                  <a:ext uri="{FF2B5EF4-FFF2-40B4-BE49-F238E27FC236}">
                    <a16:creationId xmlns:a16="http://schemas.microsoft.com/office/drawing/2014/main" id="{8523C66F-DBE5-4638-8591-27AF5CEBD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0760" y="10484330"/>
                <a:ext cx="1793579" cy="1599573"/>
              </a:xfrm>
              <a:custGeom>
                <a:avLst/>
                <a:gdLst>
                  <a:gd name="T0" fmla="*/ 1095 w 1996"/>
                  <a:gd name="T1" fmla="*/ 1761 h 1782"/>
                  <a:gd name="T2" fmla="*/ 1776 w 1996"/>
                  <a:gd name="T3" fmla="*/ 1761 h 1782"/>
                  <a:gd name="T4" fmla="*/ 1776 w 1996"/>
                  <a:gd name="T5" fmla="*/ 1761 h 1782"/>
                  <a:gd name="T6" fmla="*/ 1852 w 1996"/>
                  <a:gd name="T7" fmla="*/ 434 h 1782"/>
                  <a:gd name="T8" fmla="*/ 1852 w 1996"/>
                  <a:gd name="T9" fmla="*/ 434 h 1782"/>
                  <a:gd name="T10" fmla="*/ 408 w 1996"/>
                  <a:gd name="T11" fmla="*/ 237 h 1782"/>
                  <a:gd name="T12" fmla="*/ 408 w 1996"/>
                  <a:gd name="T13" fmla="*/ 237 h 1782"/>
                  <a:gd name="T14" fmla="*/ 24 w 1996"/>
                  <a:gd name="T15" fmla="*/ 1759 h 1782"/>
                  <a:gd name="T16" fmla="*/ 776 w 1996"/>
                  <a:gd name="T17" fmla="*/ 1759 h 1782"/>
                  <a:gd name="T18" fmla="*/ 968 w 1996"/>
                  <a:gd name="T19" fmla="*/ 1371 h 1782"/>
                  <a:gd name="T20" fmla="*/ 1095 w 1996"/>
                  <a:gd name="T21" fmla="*/ 1761 h 1782"/>
                  <a:gd name="T22" fmla="*/ 1790 w 1996"/>
                  <a:gd name="T23" fmla="*/ 1781 h 1782"/>
                  <a:gd name="T24" fmla="*/ 1081 w 1996"/>
                  <a:gd name="T25" fmla="*/ 1781 h 1782"/>
                  <a:gd name="T26" fmla="*/ 964 w 1996"/>
                  <a:gd name="T27" fmla="*/ 1425 h 1782"/>
                  <a:gd name="T28" fmla="*/ 789 w 1996"/>
                  <a:gd name="T29" fmla="*/ 1779 h 1782"/>
                  <a:gd name="T30" fmla="*/ 0 w 1996"/>
                  <a:gd name="T31" fmla="*/ 1779 h 1782"/>
                  <a:gd name="T32" fmla="*/ 2 w 1996"/>
                  <a:gd name="T33" fmla="*/ 1767 h 1782"/>
                  <a:gd name="T34" fmla="*/ 2 w 1996"/>
                  <a:gd name="T35" fmla="*/ 1767 h 1782"/>
                  <a:gd name="T36" fmla="*/ 391 w 1996"/>
                  <a:gd name="T37" fmla="*/ 225 h 1782"/>
                  <a:gd name="T38" fmla="*/ 393 w 1996"/>
                  <a:gd name="T39" fmla="*/ 222 h 1782"/>
                  <a:gd name="T40" fmla="*/ 396 w 1996"/>
                  <a:gd name="T41" fmla="*/ 220 h 1782"/>
                  <a:gd name="T42" fmla="*/ 396 w 1996"/>
                  <a:gd name="T43" fmla="*/ 220 h 1782"/>
                  <a:gd name="T44" fmla="*/ 878 w 1996"/>
                  <a:gd name="T45" fmla="*/ 130 h 1782"/>
                  <a:gd name="T46" fmla="*/ 878 w 1996"/>
                  <a:gd name="T47" fmla="*/ 130 h 1782"/>
                  <a:gd name="T48" fmla="*/ 1866 w 1996"/>
                  <a:gd name="T49" fmla="*/ 419 h 1782"/>
                  <a:gd name="T50" fmla="*/ 1870 w 1996"/>
                  <a:gd name="T51" fmla="*/ 421 h 1782"/>
                  <a:gd name="T52" fmla="*/ 1871 w 1996"/>
                  <a:gd name="T53" fmla="*/ 425 h 1782"/>
                  <a:gd name="T54" fmla="*/ 1871 w 1996"/>
                  <a:gd name="T55" fmla="*/ 425 h 1782"/>
                  <a:gd name="T56" fmla="*/ 1793 w 1996"/>
                  <a:gd name="T57" fmla="*/ 1775 h 1782"/>
                  <a:gd name="T58" fmla="*/ 1790 w 1996"/>
                  <a:gd name="T59" fmla="*/ 1781 h 1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96" h="1782">
                    <a:moveTo>
                      <a:pt x="1095" y="1761"/>
                    </a:moveTo>
                    <a:lnTo>
                      <a:pt x="1776" y="1761"/>
                    </a:lnTo>
                    <a:lnTo>
                      <a:pt x="1776" y="1761"/>
                    </a:lnTo>
                    <a:cubicBezTo>
                      <a:pt x="1797" y="1692"/>
                      <a:pt x="1967" y="1114"/>
                      <a:pt x="1852" y="434"/>
                    </a:cubicBezTo>
                    <a:lnTo>
                      <a:pt x="1852" y="434"/>
                    </a:lnTo>
                    <a:cubicBezTo>
                      <a:pt x="1569" y="294"/>
                      <a:pt x="876" y="0"/>
                      <a:pt x="408" y="237"/>
                    </a:cubicBezTo>
                    <a:lnTo>
                      <a:pt x="408" y="237"/>
                    </a:lnTo>
                    <a:cubicBezTo>
                      <a:pt x="271" y="553"/>
                      <a:pt x="153" y="934"/>
                      <a:pt x="24" y="1759"/>
                    </a:cubicBezTo>
                    <a:lnTo>
                      <a:pt x="776" y="1759"/>
                    </a:lnTo>
                    <a:lnTo>
                      <a:pt x="968" y="1371"/>
                    </a:lnTo>
                    <a:lnTo>
                      <a:pt x="1095" y="1761"/>
                    </a:lnTo>
                    <a:close/>
                    <a:moveTo>
                      <a:pt x="1790" y="1781"/>
                    </a:moveTo>
                    <a:lnTo>
                      <a:pt x="1081" y="1781"/>
                    </a:lnTo>
                    <a:lnTo>
                      <a:pt x="964" y="1425"/>
                    </a:lnTo>
                    <a:lnTo>
                      <a:pt x="789" y="1779"/>
                    </a:lnTo>
                    <a:lnTo>
                      <a:pt x="0" y="1779"/>
                    </a:lnTo>
                    <a:lnTo>
                      <a:pt x="2" y="1767"/>
                    </a:lnTo>
                    <a:lnTo>
                      <a:pt x="2" y="1767"/>
                    </a:lnTo>
                    <a:cubicBezTo>
                      <a:pt x="132" y="930"/>
                      <a:pt x="252" y="545"/>
                      <a:pt x="391" y="225"/>
                    </a:cubicBezTo>
                    <a:lnTo>
                      <a:pt x="393" y="222"/>
                    </a:lnTo>
                    <a:lnTo>
                      <a:pt x="396" y="220"/>
                    </a:lnTo>
                    <a:lnTo>
                      <a:pt x="396" y="220"/>
                    </a:lnTo>
                    <a:cubicBezTo>
                      <a:pt x="485" y="174"/>
                      <a:pt x="641" y="122"/>
                      <a:pt x="878" y="130"/>
                    </a:cubicBezTo>
                    <a:lnTo>
                      <a:pt x="878" y="130"/>
                    </a:lnTo>
                    <a:cubicBezTo>
                      <a:pt x="1168" y="139"/>
                      <a:pt x="1501" y="236"/>
                      <a:pt x="1866" y="419"/>
                    </a:cubicBezTo>
                    <a:lnTo>
                      <a:pt x="1870" y="421"/>
                    </a:lnTo>
                    <a:lnTo>
                      <a:pt x="1871" y="425"/>
                    </a:lnTo>
                    <a:lnTo>
                      <a:pt x="1871" y="425"/>
                    </a:lnTo>
                    <a:cubicBezTo>
                      <a:pt x="1995" y="1153"/>
                      <a:pt x="1794" y="1769"/>
                      <a:pt x="1793" y="1775"/>
                    </a:cubicBezTo>
                    <a:lnTo>
                      <a:pt x="1790" y="178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3" name="Freeform 29">
                <a:extLst>
                  <a:ext uri="{FF2B5EF4-FFF2-40B4-BE49-F238E27FC236}">
                    <a16:creationId xmlns:a16="http://schemas.microsoft.com/office/drawing/2014/main" id="{A507DE75-4C62-4AFD-8EBE-FD1AAF407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4601" y="8773896"/>
                <a:ext cx="2423116" cy="1247193"/>
              </a:xfrm>
              <a:custGeom>
                <a:avLst/>
                <a:gdLst>
                  <a:gd name="T0" fmla="*/ 2675 w 2699"/>
                  <a:gd name="T1" fmla="*/ 53 h 1388"/>
                  <a:gd name="T2" fmla="*/ 2675 w 2699"/>
                  <a:gd name="T3" fmla="*/ 53 h 1388"/>
                  <a:gd name="T4" fmla="*/ 2368 w 2699"/>
                  <a:gd name="T5" fmla="*/ 179 h 1388"/>
                  <a:gd name="T6" fmla="*/ 2368 w 2699"/>
                  <a:gd name="T7" fmla="*/ 179 h 1388"/>
                  <a:gd name="T8" fmla="*/ 2175 w 2699"/>
                  <a:gd name="T9" fmla="*/ 164 h 1388"/>
                  <a:gd name="T10" fmla="*/ 2175 w 2699"/>
                  <a:gd name="T11" fmla="*/ 164 h 1388"/>
                  <a:gd name="T12" fmla="*/ 1994 w 2699"/>
                  <a:gd name="T13" fmla="*/ 393 h 1388"/>
                  <a:gd name="T14" fmla="*/ 1048 w 2699"/>
                  <a:gd name="T15" fmla="*/ 822 h 1388"/>
                  <a:gd name="T16" fmla="*/ 517 w 2699"/>
                  <a:gd name="T17" fmla="*/ 242 h 1388"/>
                  <a:gd name="T18" fmla="*/ 517 w 2699"/>
                  <a:gd name="T19" fmla="*/ 242 h 1388"/>
                  <a:gd name="T20" fmla="*/ 289 w 2699"/>
                  <a:gd name="T21" fmla="*/ 64 h 1388"/>
                  <a:gd name="T22" fmla="*/ 289 w 2699"/>
                  <a:gd name="T23" fmla="*/ 64 h 1388"/>
                  <a:gd name="T24" fmla="*/ 283 w 2699"/>
                  <a:gd name="T25" fmla="*/ 60 h 1388"/>
                  <a:gd name="T26" fmla="*/ 283 w 2699"/>
                  <a:gd name="T27" fmla="*/ 60 h 1388"/>
                  <a:gd name="T28" fmla="*/ 479 w 2699"/>
                  <a:gd name="T29" fmla="*/ 1045 h 1388"/>
                  <a:gd name="T30" fmla="*/ 479 w 2699"/>
                  <a:gd name="T31" fmla="*/ 1045 h 1388"/>
                  <a:gd name="T32" fmla="*/ 486 w 2699"/>
                  <a:gd name="T33" fmla="*/ 1052 h 1388"/>
                  <a:gd name="T34" fmla="*/ 486 w 2699"/>
                  <a:gd name="T35" fmla="*/ 1052 h 1388"/>
                  <a:gd name="T36" fmla="*/ 1067 w 2699"/>
                  <a:gd name="T37" fmla="*/ 1313 h 1388"/>
                  <a:gd name="T38" fmla="*/ 1067 w 2699"/>
                  <a:gd name="T39" fmla="*/ 1313 h 1388"/>
                  <a:gd name="T40" fmla="*/ 2131 w 2699"/>
                  <a:gd name="T41" fmla="*/ 656 h 1388"/>
                  <a:gd name="T42" fmla="*/ 2131 w 2699"/>
                  <a:gd name="T43" fmla="*/ 656 h 1388"/>
                  <a:gd name="T44" fmla="*/ 2449 w 2699"/>
                  <a:gd name="T45" fmla="*/ 563 h 1388"/>
                  <a:gd name="T46" fmla="*/ 2449 w 2699"/>
                  <a:gd name="T47" fmla="*/ 563 h 1388"/>
                  <a:gd name="T48" fmla="*/ 2465 w 2699"/>
                  <a:gd name="T49" fmla="*/ 485 h 1388"/>
                  <a:gd name="T50" fmla="*/ 2465 w 2699"/>
                  <a:gd name="T51" fmla="*/ 485 h 1388"/>
                  <a:gd name="T52" fmla="*/ 2482 w 2699"/>
                  <a:gd name="T53" fmla="*/ 373 h 1388"/>
                  <a:gd name="T54" fmla="*/ 2482 w 2699"/>
                  <a:gd name="T55" fmla="*/ 373 h 1388"/>
                  <a:gd name="T56" fmla="*/ 2478 w 2699"/>
                  <a:gd name="T57" fmla="*/ 278 h 1388"/>
                  <a:gd name="T58" fmla="*/ 2478 w 2699"/>
                  <a:gd name="T59" fmla="*/ 278 h 1388"/>
                  <a:gd name="T60" fmla="*/ 2675 w 2699"/>
                  <a:gd name="T61" fmla="*/ 53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99" h="1388">
                    <a:moveTo>
                      <a:pt x="2675" y="53"/>
                    </a:moveTo>
                    <a:lnTo>
                      <a:pt x="2675" y="53"/>
                    </a:lnTo>
                    <a:cubicBezTo>
                      <a:pt x="2653" y="0"/>
                      <a:pt x="2368" y="179"/>
                      <a:pt x="2368" y="179"/>
                    </a:cubicBezTo>
                    <a:lnTo>
                      <a:pt x="2368" y="179"/>
                    </a:lnTo>
                    <a:cubicBezTo>
                      <a:pt x="2368" y="179"/>
                      <a:pt x="2234" y="136"/>
                      <a:pt x="2175" y="164"/>
                    </a:cubicBezTo>
                    <a:lnTo>
                      <a:pt x="2175" y="164"/>
                    </a:lnTo>
                    <a:cubicBezTo>
                      <a:pt x="2116" y="191"/>
                      <a:pt x="1994" y="393"/>
                      <a:pt x="1994" y="393"/>
                    </a:cubicBezTo>
                    <a:lnTo>
                      <a:pt x="1048" y="822"/>
                    </a:lnTo>
                    <a:lnTo>
                      <a:pt x="517" y="242"/>
                    </a:lnTo>
                    <a:lnTo>
                      <a:pt x="517" y="242"/>
                    </a:lnTo>
                    <a:cubicBezTo>
                      <a:pt x="451" y="170"/>
                      <a:pt x="374" y="110"/>
                      <a:pt x="289" y="64"/>
                    </a:cubicBezTo>
                    <a:lnTo>
                      <a:pt x="289" y="64"/>
                    </a:lnTo>
                    <a:cubicBezTo>
                      <a:pt x="287" y="63"/>
                      <a:pt x="285" y="62"/>
                      <a:pt x="283" y="60"/>
                    </a:cubicBezTo>
                    <a:lnTo>
                      <a:pt x="283" y="60"/>
                    </a:lnTo>
                    <a:cubicBezTo>
                      <a:pt x="201" y="184"/>
                      <a:pt x="0" y="588"/>
                      <a:pt x="479" y="1045"/>
                    </a:cubicBezTo>
                    <a:lnTo>
                      <a:pt x="479" y="1045"/>
                    </a:lnTo>
                    <a:cubicBezTo>
                      <a:pt x="482" y="1047"/>
                      <a:pt x="484" y="1049"/>
                      <a:pt x="486" y="1052"/>
                    </a:cubicBezTo>
                    <a:lnTo>
                      <a:pt x="486" y="1052"/>
                    </a:lnTo>
                    <a:cubicBezTo>
                      <a:pt x="536" y="1099"/>
                      <a:pt x="852" y="1387"/>
                      <a:pt x="1067" y="1313"/>
                    </a:cubicBezTo>
                    <a:lnTo>
                      <a:pt x="1067" y="1313"/>
                    </a:lnTo>
                    <a:cubicBezTo>
                      <a:pt x="1302" y="1233"/>
                      <a:pt x="2131" y="656"/>
                      <a:pt x="2131" y="656"/>
                    </a:cubicBezTo>
                    <a:lnTo>
                      <a:pt x="2131" y="656"/>
                    </a:lnTo>
                    <a:cubicBezTo>
                      <a:pt x="2131" y="656"/>
                      <a:pt x="2400" y="622"/>
                      <a:pt x="2449" y="563"/>
                    </a:cubicBezTo>
                    <a:lnTo>
                      <a:pt x="2449" y="563"/>
                    </a:lnTo>
                    <a:cubicBezTo>
                      <a:pt x="2482" y="524"/>
                      <a:pt x="2465" y="485"/>
                      <a:pt x="2465" y="485"/>
                    </a:cubicBezTo>
                    <a:lnTo>
                      <a:pt x="2465" y="485"/>
                    </a:lnTo>
                    <a:cubicBezTo>
                      <a:pt x="2465" y="485"/>
                      <a:pt x="2516" y="430"/>
                      <a:pt x="2482" y="373"/>
                    </a:cubicBezTo>
                    <a:lnTo>
                      <a:pt x="2482" y="373"/>
                    </a:lnTo>
                    <a:cubicBezTo>
                      <a:pt x="2482" y="373"/>
                      <a:pt x="2517" y="332"/>
                      <a:pt x="2478" y="278"/>
                    </a:cubicBezTo>
                    <a:lnTo>
                      <a:pt x="2478" y="278"/>
                    </a:lnTo>
                    <a:cubicBezTo>
                      <a:pt x="2478" y="278"/>
                      <a:pt x="2698" y="104"/>
                      <a:pt x="2675" y="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4" name="Freeform 30">
                <a:extLst>
                  <a:ext uri="{FF2B5EF4-FFF2-40B4-BE49-F238E27FC236}">
                    <a16:creationId xmlns:a16="http://schemas.microsoft.com/office/drawing/2014/main" id="{0D82F0E1-EFEB-44EE-9266-8D32F7FB8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1098" y="8789733"/>
                <a:ext cx="2288498" cy="1183844"/>
              </a:xfrm>
              <a:custGeom>
                <a:avLst/>
                <a:gdLst>
                  <a:gd name="T0" fmla="*/ 126 w 2548"/>
                  <a:gd name="T1" fmla="*/ 57 h 1319"/>
                  <a:gd name="T2" fmla="*/ 21 w 2548"/>
                  <a:gd name="T3" fmla="*/ 411 h 1319"/>
                  <a:gd name="T4" fmla="*/ 333 w 2548"/>
                  <a:gd name="T5" fmla="*/ 1027 h 1319"/>
                  <a:gd name="T6" fmla="*/ 832 w 2548"/>
                  <a:gd name="T7" fmla="*/ 1298 h 1319"/>
                  <a:gd name="T8" fmla="*/ 904 w 2548"/>
                  <a:gd name="T9" fmla="*/ 1286 h 1319"/>
                  <a:gd name="T10" fmla="*/ 1966 w 2548"/>
                  <a:gd name="T11" fmla="*/ 631 h 1319"/>
                  <a:gd name="T12" fmla="*/ 1971 w 2548"/>
                  <a:gd name="T13" fmla="*/ 629 h 1319"/>
                  <a:gd name="T14" fmla="*/ 2281 w 2548"/>
                  <a:gd name="T15" fmla="*/ 539 h 1319"/>
                  <a:gd name="T16" fmla="*/ 2296 w 2548"/>
                  <a:gd name="T17" fmla="*/ 472 h 1319"/>
                  <a:gd name="T18" fmla="*/ 2297 w 2548"/>
                  <a:gd name="T19" fmla="*/ 461 h 1319"/>
                  <a:gd name="T20" fmla="*/ 2313 w 2548"/>
                  <a:gd name="T21" fmla="*/ 362 h 1319"/>
                  <a:gd name="T22" fmla="*/ 2314 w 2548"/>
                  <a:gd name="T23" fmla="*/ 350 h 1319"/>
                  <a:gd name="T24" fmla="*/ 2309 w 2548"/>
                  <a:gd name="T25" fmla="*/ 267 h 1319"/>
                  <a:gd name="T26" fmla="*/ 2311 w 2548"/>
                  <a:gd name="T27" fmla="*/ 253 h 1319"/>
                  <a:gd name="T28" fmla="*/ 2506 w 2548"/>
                  <a:gd name="T29" fmla="*/ 40 h 1319"/>
                  <a:gd name="T30" fmla="*/ 2506 w 2548"/>
                  <a:gd name="T31" fmla="*/ 40 h 1319"/>
                  <a:gd name="T32" fmla="*/ 2503 w 2548"/>
                  <a:gd name="T33" fmla="*/ 37 h 1319"/>
                  <a:gd name="T34" fmla="*/ 2209 w 2548"/>
                  <a:gd name="T35" fmla="*/ 173 h 1319"/>
                  <a:gd name="T36" fmla="*/ 2205 w 2548"/>
                  <a:gd name="T37" fmla="*/ 172 h 1319"/>
                  <a:gd name="T38" fmla="*/ 2019 w 2548"/>
                  <a:gd name="T39" fmla="*/ 156 h 1319"/>
                  <a:gd name="T40" fmla="*/ 1841 w 2548"/>
                  <a:gd name="T41" fmla="*/ 384 h 1319"/>
                  <a:gd name="T42" fmla="*/ 885 w 2548"/>
                  <a:gd name="T43" fmla="*/ 817 h 1319"/>
                  <a:gd name="T44" fmla="*/ 350 w 2548"/>
                  <a:gd name="T45" fmla="*/ 232 h 1319"/>
                  <a:gd name="T46" fmla="*/ 831 w 2548"/>
                  <a:gd name="T47" fmla="*/ 1318 h 1319"/>
                  <a:gd name="T48" fmla="*/ 319 w 2548"/>
                  <a:gd name="T49" fmla="*/ 1041 h 1319"/>
                  <a:gd name="T50" fmla="*/ 313 w 2548"/>
                  <a:gd name="T51" fmla="*/ 1035 h 1319"/>
                  <a:gd name="T52" fmla="*/ 0 w 2548"/>
                  <a:gd name="T53" fmla="*/ 411 h 1319"/>
                  <a:gd name="T54" fmla="*/ 119 w 2548"/>
                  <a:gd name="T55" fmla="*/ 31 h 1319"/>
                  <a:gd name="T56" fmla="*/ 130 w 2548"/>
                  <a:gd name="T57" fmla="*/ 36 h 1319"/>
                  <a:gd name="T58" fmla="*/ 134 w 2548"/>
                  <a:gd name="T59" fmla="*/ 39 h 1319"/>
                  <a:gd name="T60" fmla="*/ 891 w 2548"/>
                  <a:gd name="T61" fmla="*/ 793 h 1319"/>
                  <a:gd name="T62" fmla="*/ 1826 w 2548"/>
                  <a:gd name="T63" fmla="*/ 368 h 1319"/>
                  <a:gd name="T64" fmla="*/ 2010 w 2548"/>
                  <a:gd name="T65" fmla="*/ 138 h 1319"/>
                  <a:gd name="T66" fmla="*/ 2206 w 2548"/>
                  <a:gd name="T67" fmla="*/ 151 h 1319"/>
                  <a:gd name="T68" fmla="*/ 2509 w 2548"/>
                  <a:gd name="T69" fmla="*/ 18 h 1319"/>
                  <a:gd name="T70" fmla="*/ 2525 w 2548"/>
                  <a:gd name="T71" fmla="*/ 32 h 1319"/>
                  <a:gd name="T72" fmla="*/ 2331 w 2548"/>
                  <a:gd name="T73" fmla="*/ 263 h 1319"/>
                  <a:gd name="T74" fmla="*/ 2334 w 2548"/>
                  <a:gd name="T75" fmla="*/ 358 h 1319"/>
                  <a:gd name="T76" fmla="*/ 2316 w 2548"/>
                  <a:gd name="T77" fmla="*/ 470 h 1319"/>
                  <a:gd name="T78" fmla="*/ 2297 w 2548"/>
                  <a:gd name="T79" fmla="*/ 552 h 1319"/>
                  <a:gd name="T80" fmla="*/ 1976 w 2548"/>
                  <a:gd name="T81" fmla="*/ 649 h 1319"/>
                  <a:gd name="T82" fmla="*/ 910 w 2548"/>
                  <a:gd name="T83" fmla="*/ 1306 h 1319"/>
                  <a:gd name="T84" fmla="*/ 831 w 2548"/>
                  <a:gd name="T85" fmla="*/ 1318 h 1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48" h="1319">
                    <a:moveTo>
                      <a:pt x="126" y="57"/>
                    </a:moveTo>
                    <a:lnTo>
                      <a:pt x="126" y="57"/>
                    </a:lnTo>
                    <a:cubicBezTo>
                      <a:pt x="85" y="122"/>
                      <a:pt x="22" y="247"/>
                      <a:pt x="21" y="411"/>
                    </a:cubicBezTo>
                    <a:lnTo>
                      <a:pt x="21" y="411"/>
                    </a:lnTo>
                    <a:cubicBezTo>
                      <a:pt x="20" y="621"/>
                      <a:pt x="123" y="827"/>
                      <a:pt x="326" y="1020"/>
                    </a:cubicBezTo>
                    <a:lnTo>
                      <a:pt x="333" y="1027"/>
                    </a:lnTo>
                    <a:lnTo>
                      <a:pt x="333" y="1027"/>
                    </a:lnTo>
                    <a:cubicBezTo>
                      <a:pt x="365" y="1058"/>
                      <a:pt x="626" y="1298"/>
                      <a:pt x="832" y="1298"/>
                    </a:cubicBezTo>
                    <a:lnTo>
                      <a:pt x="832" y="1298"/>
                    </a:lnTo>
                    <a:cubicBezTo>
                      <a:pt x="857" y="1298"/>
                      <a:pt x="881" y="1294"/>
                      <a:pt x="904" y="1286"/>
                    </a:cubicBezTo>
                    <a:lnTo>
                      <a:pt x="904" y="1286"/>
                    </a:lnTo>
                    <a:cubicBezTo>
                      <a:pt x="1134" y="1207"/>
                      <a:pt x="1958" y="637"/>
                      <a:pt x="1966" y="631"/>
                    </a:cubicBezTo>
                    <a:lnTo>
                      <a:pt x="1968" y="629"/>
                    </a:lnTo>
                    <a:lnTo>
                      <a:pt x="1971" y="629"/>
                    </a:lnTo>
                    <a:lnTo>
                      <a:pt x="1971" y="629"/>
                    </a:lnTo>
                    <a:cubicBezTo>
                      <a:pt x="2044" y="620"/>
                      <a:pt x="2243" y="585"/>
                      <a:pt x="2281" y="539"/>
                    </a:cubicBezTo>
                    <a:lnTo>
                      <a:pt x="2281" y="539"/>
                    </a:lnTo>
                    <a:cubicBezTo>
                      <a:pt x="2310" y="506"/>
                      <a:pt x="2296" y="472"/>
                      <a:pt x="2296" y="472"/>
                    </a:cubicBezTo>
                    <a:lnTo>
                      <a:pt x="2293" y="466"/>
                    </a:lnTo>
                    <a:lnTo>
                      <a:pt x="2297" y="461"/>
                    </a:lnTo>
                    <a:lnTo>
                      <a:pt x="2297" y="461"/>
                    </a:lnTo>
                    <a:cubicBezTo>
                      <a:pt x="2299" y="459"/>
                      <a:pt x="2343" y="411"/>
                      <a:pt x="2313" y="362"/>
                    </a:cubicBezTo>
                    <a:lnTo>
                      <a:pt x="2310" y="356"/>
                    </a:lnTo>
                    <a:lnTo>
                      <a:pt x="2314" y="350"/>
                    </a:lnTo>
                    <a:lnTo>
                      <a:pt x="2314" y="350"/>
                    </a:lnTo>
                    <a:cubicBezTo>
                      <a:pt x="2315" y="349"/>
                      <a:pt x="2343" y="313"/>
                      <a:pt x="2309" y="267"/>
                    </a:cubicBezTo>
                    <a:lnTo>
                      <a:pt x="2303" y="259"/>
                    </a:lnTo>
                    <a:lnTo>
                      <a:pt x="2311" y="253"/>
                    </a:lnTo>
                    <a:lnTo>
                      <a:pt x="2311" y="253"/>
                    </a:lnTo>
                    <a:cubicBezTo>
                      <a:pt x="2431" y="159"/>
                      <a:pt x="2517" y="65"/>
                      <a:pt x="2506" y="40"/>
                    </a:cubicBezTo>
                    <a:lnTo>
                      <a:pt x="2506" y="40"/>
                    </a:lnTo>
                    <a:lnTo>
                      <a:pt x="2506" y="40"/>
                    </a:lnTo>
                    <a:cubicBezTo>
                      <a:pt x="2506" y="39"/>
                      <a:pt x="2505" y="38"/>
                      <a:pt x="2503" y="37"/>
                    </a:cubicBezTo>
                    <a:lnTo>
                      <a:pt x="2503" y="37"/>
                    </a:lnTo>
                    <a:cubicBezTo>
                      <a:pt x="2464" y="26"/>
                      <a:pt x="2305" y="113"/>
                      <a:pt x="2213" y="171"/>
                    </a:cubicBezTo>
                    <a:lnTo>
                      <a:pt x="2209" y="173"/>
                    </a:lnTo>
                    <a:lnTo>
                      <a:pt x="2205" y="172"/>
                    </a:lnTo>
                    <a:lnTo>
                      <a:pt x="2205" y="172"/>
                    </a:lnTo>
                    <a:cubicBezTo>
                      <a:pt x="2204" y="172"/>
                      <a:pt x="2074" y="131"/>
                      <a:pt x="2019" y="156"/>
                    </a:cubicBezTo>
                    <a:lnTo>
                      <a:pt x="2019" y="156"/>
                    </a:lnTo>
                    <a:cubicBezTo>
                      <a:pt x="1973" y="178"/>
                      <a:pt x="1876" y="326"/>
                      <a:pt x="1842" y="381"/>
                    </a:cubicBezTo>
                    <a:lnTo>
                      <a:pt x="1841" y="384"/>
                    </a:lnTo>
                    <a:lnTo>
                      <a:pt x="1838" y="385"/>
                    </a:lnTo>
                    <a:lnTo>
                      <a:pt x="885" y="817"/>
                    </a:lnTo>
                    <a:lnTo>
                      <a:pt x="350" y="232"/>
                    </a:lnTo>
                    <a:lnTo>
                      <a:pt x="350" y="232"/>
                    </a:lnTo>
                    <a:cubicBezTo>
                      <a:pt x="285" y="162"/>
                      <a:pt x="210" y="102"/>
                      <a:pt x="126" y="57"/>
                    </a:cubicBezTo>
                    <a:close/>
                    <a:moveTo>
                      <a:pt x="831" y="1318"/>
                    </a:moveTo>
                    <a:lnTo>
                      <a:pt x="831" y="1318"/>
                    </a:lnTo>
                    <a:cubicBezTo>
                      <a:pt x="622" y="1318"/>
                      <a:pt x="373" y="1092"/>
                      <a:pt x="319" y="1041"/>
                    </a:cubicBezTo>
                    <a:lnTo>
                      <a:pt x="313" y="1035"/>
                    </a:lnTo>
                    <a:lnTo>
                      <a:pt x="313" y="1035"/>
                    </a:lnTo>
                    <a:cubicBezTo>
                      <a:pt x="105" y="837"/>
                      <a:pt x="0" y="627"/>
                      <a:pt x="0" y="411"/>
                    </a:cubicBezTo>
                    <a:lnTo>
                      <a:pt x="0" y="411"/>
                    </a:lnTo>
                    <a:cubicBezTo>
                      <a:pt x="1" y="235"/>
                      <a:pt x="72" y="102"/>
                      <a:pt x="114" y="39"/>
                    </a:cubicBezTo>
                    <a:lnTo>
                      <a:pt x="119" y="31"/>
                    </a:lnTo>
                    <a:lnTo>
                      <a:pt x="130" y="36"/>
                    </a:lnTo>
                    <a:lnTo>
                      <a:pt x="130" y="36"/>
                    </a:lnTo>
                    <a:cubicBezTo>
                      <a:pt x="131" y="37"/>
                      <a:pt x="133" y="38"/>
                      <a:pt x="134" y="39"/>
                    </a:cubicBezTo>
                    <a:lnTo>
                      <a:pt x="134" y="39"/>
                    </a:lnTo>
                    <a:cubicBezTo>
                      <a:pt x="220" y="84"/>
                      <a:pt x="298" y="145"/>
                      <a:pt x="364" y="218"/>
                    </a:cubicBezTo>
                    <a:lnTo>
                      <a:pt x="891" y="793"/>
                    </a:lnTo>
                    <a:lnTo>
                      <a:pt x="1826" y="368"/>
                    </a:lnTo>
                    <a:lnTo>
                      <a:pt x="1826" y="368"/>
                    </a:lnTo>
                    <a:cubicBezTo>
                      <a:pt x="1842" y="343"/>
                      <a:pt x="1953" y="165"/>
                      <a:pt x="2010" y="138"/>
                    </a:cubicBezTo>
                    <a:lnTo>
                      <a:pt x="2010" y="138"/>
                    </a:lnTo>
                    <a:cubicBezTo>
                      <a:pt x="2066" y="112"/>
                      <a:pt x="2182" y="144"/>
                      <a:pt x="2206" y="151"/>
                    </a:cubicBezTo>
                    <a:lnTo>
                      <a:pt x="2206" y="151"/>
                    </a:lnTo>
                    <a:cubicBezTo>
                      <a:pt x="2246" y="128"/>
                      <a:pt x="2452" y="0"/>
                      <a:pt x="2509" y="18"/>
                    </a:cubicBezTo>
                    <a:lnTo>
                      <a:pt x="2509" y="18"/>
                    </a:lnTo>
                    <a:cubicBezTo>
                      <a:pt x="2518" y="21"/>
                      <a:pt x="2522" y="27"/>
                      <a:pt x="2525" y="32"/>
                    </a:cubicBezTo>
                    <a:lnTo>
                      <a:pt x="2525" y="32"/>
                    </a:lnTo>
                    <a:lnTo>
                      <a:pt x="2525" y="32"/>
                    </a:lnTo>
                    <a:cubicBezTo>
                      <a:pt x="2547" y="85"/>
                      <a:pt x="2381" y="223"/>
                      <a:pt x="2331" y="263"/>
                    </a:cubicBezTo>
                    <a:lnTo>
                      <a:pt x="2331" y="263"/>
                    </a:lnTo>
                    <a:cubicBezTo>
                      <a:pt x="2358" y="308"/>
                      <a:pt x="2342" y="343"/>
                      <a:pt x="2334" y="358"/>
                    </a:cubicBezTo>
                    <a:lnTo>
                      <a:pt x="2334" y="358"/>
                    </a:lnTo>
                    <a:cubicBezTo>
                      <a:pt x="2357" y="402"/>
                      <a:pt x="2335" y="447"/>
                      <a:pt x="2316" y="470"/>
                    </a:cubicBezTo>
                    <a:lnTo>
                      <a:pt x="2316" y="470"/>
                    </a:lnTo>
                    <a:cubicBezTo>
                      <a:pt x="2320" y="484"/>
                      <a:pt x="2325" y="518"/>
                      <a:pt x="2297" y="552"/>
                    </a:cubicBezTo>
                    <a:lnTo>
                      <a:pt x="2297" y="552"/>
                    </a:lnTo>
                    <a:cubicBezTo>
                      <a:pt x="2247" y="611"/>
                      <a:pt x="2005" y="645"/>
                      <a:pt x="1976" y="649"/>
                    </a:cubicBezTo>
                    <a:lnTo>
                      <a:pt x="1976" y="649"/>
                    </a:lnTo>
                    <a:cubicBezTo>
                      <a:pt x="1920" y="688"/>
                      <a:pt x="1140" y="1227"/>
                      <a:pt x="910" y="1306"/>
                    </a:cubicBezTo>
                    <a:lnTo>
                      <a:pt x="910" y="1306"/>
                    </a:lnTo>
                    <a:cubicBezTo>
                      <a:pt x="885" y="1314"/>
                      <a:pt x="858" y="1318"/>
                      <a:pt x="831" y="13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5" name="Freeform 31">
                <a:extLst>
                  <a:ext uri="{FF2B5EF4-FFF2-40B4-BE49-F238E27FC236}">
                    <a16:creationId xmlns:a16="http://schemas.microsoft.com/office/drawing/2014/main" id="{B1AFD750-63A0-4430-8789-B2BBF88CB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87913" y="8706588"/>
                <a:ext cx="1393687" cy="2161799"/>
              </a:xfrm>
              <a:custGeom>
                <a:avLst/>
                <a:gdLst>
                  <a:gd name="T0" fmla="*/ 1296 w 1554"/>
                  <a:gd name="T1" fmla="*/ 137 h 2408"/>
                  <a:gd name="T2" fmla="*/ 1296 w 1554"/>
                  <a:gd name="T3" fmla="*/ 137 h 2408"/>
                  <a:gd name="T4" fmla="*/ 1088 w 1554"/>
                  <a:gd name="T5" fmla="*/ 61 h 2408"/>
                  <a:gd name="T6" fmla="*/ 1088 w 1554"/>
                  <a:gd name="T7" fmla="*/ 61 h 2408"/>
                  <a:gd name="T8" fmla="*/ 419 w 1554"/>
                  <a:gd name="T9" fmla="*/ 77 h 2408"/>
                  <a:gd name="T10" fmla="*/ 419 w 1554"/>
                  <a:gd name="T11" fmla="*/ 77 h 2408"/>
                  <a:gd name="T12" fmla="*/ 22 w 1554"/>
                  <a:gd name="T13" fmla="*/ 367 h 2408"/>
                  <a:gd name="T14" fmla="*/ 22 w 1554"/>
                  <a:gd name="T15" fmla="*/ 367 h 2408"/>
                  <a:gd name="T16" fmla="*/ 218 w 1554"/>
                  <a:gd name="T17" fmla="*/ 1257 h 2408"/>
                  <a:gd name="T18" fmla="*/ 218 w 1554"/>
                  <a:gd name="T19" fmla="*/ 1257 h 2408"/>
                  <a:gd name="T20" fmla="*/ 284 w 1554"/>
                  <a:gd name="T21" fmla="*/ 1837 h 2408"/>
                  <a:gd name="T22" fmla="*/ 284 w 1554"/>
                  <a:gd name="T23" fmla="*/ 1837 h 2408"/>
                  <a:gd name="T24" fmla="*/ 93 w 1554"/>
                  <a:gd name="T25" fmla="*/ 2209 h 2408"/>
                  <a:gd name="T26" fmla="*/ 93 w 1554"/>
                  <a:gd name="T27" fmla="*/ 2209 h 2408"/>
                  <a:gd name="T28" fmla="*/ 1553 w 1554"/>
                  <a:gd name="T29" fmla="*/ 2407 h 2408"/>
                  <a:gd name="T30" fmla="*/ 1553 w 1554"/>
                  <a:gd name="T31" fmla="*/ 2407 h 2408"/>
                  <a:gd name="T32" fmla="*/ 1460 w 1554"/>
                  <a:gd name="T33" fmla="*/ 2026 h 2408"/>
                  <a:gd name="T34" fmla="*/ 1460 w 1554"/>
                  <a:gd name="T35" fmla="*/ 2026 h 2408"/>
                  <a:gd name="T36" fmla="*/ 1492 w 1554"/>
                  <a:gd name="T37" fmla="*/ 1122 h 2408"/>
                  <a:gd name="T38" fmla="*/ 1492 w 1554"/>
                  <a:gd name="T39" fmla="*/ 1122 h 2408"/>
                  <a:gd name="T40" fmla="*/ 1296 w 1554"/>
                  <a:gd name="T41" fmla="*/ 137 h 2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54" h="2408">
                    <a:moveTo>
                      <a:pt x="1296" y="137"/>
                    </a:moveTo>
                    <a:lnTo>
                      <a:pt x="1296" y="137"/>
                    </a:lnTo>
                    <a:cubicBezTo>
                      <a:pt x="1230" y="104"/>
                      <a:pt x="1161" y="77"/>
                      <a:pt x="1088" y="61"/>
                    </a:cubicBezTo>
                    <a:lnTo>
                      <a:pt x="1088" y="61"/>
                    </a:lnTo>
                    <a:cubicBezTo>
                      <a:pt x="907" y="21"/>
                      <a:pt x="664" y="0"/>
                      <a:pt x="419" y="77"/>
                    </a:cubicBezTo>
                    <a:lnTo>
                      <a:pt x="419" y="77"/>
                    </a:lnTo>
                    <a:cubicBezTo>
                      <a:pt x="297" y="115"/>
                      <a:pt x="82" y="278"/>
                      <a:pt x="22" y="367"/>
                    </a:cubicBezTo>
                    <a:lnTo>
                      <a:pt x="22" y="367"/>
                    </a:lnTo>
                    <a:cubicBezTo>
                      <a:pt x="22" y="367"/>
                      <a:pt x="0" y="706"/>
                      <a:pt x="218" y="1257"/>
                    </a:cubicBezTo>
                    <a:lnTo>
                      <a:pt x="218" y="1257"/>
                    </a:lnTo>
                    <a:cubicBezTo>
                      <a:pt x="218" y="1257"/>
                      <a:pt x="406" y="1619"/>
                      <a:pt x="284" y="1837"/>
                    </a:cubicBezTo>
                    <a:lnTo>
                      <a:pt x="284" y="1837"/>
                    </a:lnTo>
                    <a:cubicBezTo>
                      <a:pt x="210" y="1969"/>
                      <a:pt x="148" y="2083"/>
                      <a:pt x="93" y="2209"/>
                    </a:cubicBezTo>
                    <a:lnTo>
                      <a:pt x="93" y="2209"/>
                    </a:lnTo>
                    <a:cubicBezTo>
                      <a:pt x="258" y="2125"/>
                      <a:pt x="715" y="1988"/>
                      <a:pt x="1553" y="2407"/>
                    </a:cubicBezTo>
                    <a:lnTo>
                      <a:pt x="1553" y="2407"/>
                    </a:lnTo>
                    <a:cubicBezTo>
                      <a:pt x="1533" y="2283"/>
                      <a:pt x="1502" y="2155"/>
                      <a:pt x="1460" y="2026"/>
                    </a:cubicBezTo>
                    <a:lnTo>
                      <a:pt x="1460" y="2026"/>
                    </a:lnTo>
                    <a:cubicBezTo>
                      <a:pt x="1264" y="1434"/>
                      <a:pt x="1492" y="1122"/>
                      <a:pt x="1492" y="1122"/>
                    </a:cubicBezTo>
                    <a:lnTo>
                      <a:pt x="1492" y="1122"/>
                    </a:lnTo>
                    <a:cubicBezTo>
                      <a:pt x="1013" y="665"/>
                      <a:pt x="1214" y="261"/>
                      <a:pt x="1296" y="13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6" name="Freeform 32">
                <a:extLst>
                  <a:ext uri="{FF2B5EF4-FFF2-40B4-BE49-F238E27FC236}">
                    <a16:creationId xmlns:a16="http://schemas.microsoft.com/office/drawing/2014/main" id="{E4E56008-4D78-41AC-9523-1572B266F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9995" y="8694709"/>
                <a:ext cx="1413483" cy="2189516"/>
              </a:xfrm>
              <a:custGeom>
                <a:avLst/>
                <a:gdLst>
                  <a:gd name="T0" fmla="*/ 534 w 1576"/>
                  <a:gd name="T1" fmla="*/ 2121 h 2440"/>
                  <a:gd name="T2" fmla="*/ 579 w 1576"/>
                  <a:gd name="T3" fmla="*/ 2123 h 2440"/>
                  <a:gd name="T4" fmla="*/ 1548 w 1576"/>
                  <a:gd name="T5" fmla="*/ 2402 h 2440"/>
                  <a:gd name="T6" fmla="*/ 1458 w 1576"/>
                  <a:gd name="T7" fmla="*/ 2043 h 2440"/>
                  <a:gd name="T8" fmla="*/ 1487 w 1576"/>
                  <a:gd name="T9" fmla="*/ 1136 h 2440"/>
                  <a:gd name="T10" fmla="*/ 1181 w 1576"/>
                  <a:gd name="T11" fmla="*/ 518 h 2440"/>
                  <a:gd name="T12" fmla="*/ 1289 w 1576"/>
                  <a:gd name="T13" fmla="*/ 155 h 2440"/>
                  <a:gd name="T14" fmla="*/ 1093 w 1576"/>
                  <a:gd name="T15" fmla="*/ 84 h 2440"/>
                  <a:gd name="T16" fmla="*/ 431 w 1576"/>
                  <a:gd name="T17" fmla="*/ 99 h 2440"/>
                  <a:gd name="T18" fmla="*/ 40 w 1576"/>
                  <a:gd name="T19" fmla="*/ 383 h 2440"/>
                  <a:gd name="T20" fmla="*/ 235 w 1576"/>
                  <a:gd name="T21" fmla="*/ 1266 h 2440"/>
                  <a:gd name="T22" fmla="*/ 301 w 1576"/>
                  <a:gd name="T23" fmla="*/ 1855 h 2440"/>
                  <a:gd name="T24" fmla="*/ 122 w 1576"/>
                  <a:gd name="T25" fmla="*/ 2201 h 2440"/>
                  <a:gd name="T26" fmla="*/ 1575 w 1576"/>
                  <a:gd name="T27" fmla="*/ 2439 h 2440"/>
                  <a:gd name="T28" fmla="*/ 1557 w 1576"/>
                  <a:gd name="T29" fmla="*/ 2430 h 2440"/>
                  <a:gd name="T30" fmla="*/ 81 w 1576"/>
                  <a:gd name="T31" fmla="*/ 2244 h 2440"/>
                  <a:gd name="T32" fmla="*/ 92 w 1576"/>
                  <a:gd name="T33" fmla="*/ 2218 h 2440"/>
                  <a:gd name="T34" fmla="*/ 284 w 1576"/>
                  <a:gd name="T35" fmla="*/ 1845 h 2440"/>
                  <a:gd name="T36" fmla="*/ 295 w 1576"/>
                  <a:gd name="T37" fmla="*/ 1482 h 2440"/>
                  <a:gd name="T38" fmla="*/ 217 w 1576"/>
                  <a:gd name="T39" fmla="*/ 1275 h 2440"/>
                  <a:gd name="T40" fmla="*/ 20 w 1576"/>
                  <a:gd name="T41" fmla="*/ 380 h 2440"/>
                  <a:gd name="T42" fmla="*/ 22 w 1576"/>
                  <a:gd name="T43" fmla="*/ 374 h 2440"/>
                  <a:gd name="T44" fmla="*/ 424 w 1576"/>
                  <a:gd name="T45" fmla="*/ 81 h 2440"/>
                  <a:gd name="T46" fmla="*/ 1098 w 1576"/>
                  <a:gd name="T47" fmla="*/ 64 h 2440"/>
                  <a:gd name="T48" fmla="*/ 1309 w 1576"/>
                  <a:gd name="T49" fmla="*/ 142 h 2440"/>
                  <a:gd name="T50" fmla="*/ 1312 w 1576"/>
                  <a:gd name="T51" fmla="*/ 156 h 2440"/>
                  <a:gd name="T52" fmla="*/ 1202 w 1576"/>
                  <a:gd name="T53" fmla="*/ 518 h 2440"/>
                  <a:gd name="T54" fmla="*/ 1507 w 1576"/>
                  <a:gd name="T55" fmla="*/ 1127 h 2440"/>
                  <a:gd name="T56" fmla="*/ 1509 w 1576"/>
                  <a:gd name="T57" fmla="*/ 1141 h 2440"/>
                  <a:gd name="T58" fmla="*/ 1420 w 1576"/>
                  <a:gd name="T59" fmla="*/ 1369 h 2440"/>
                  <a:gd name="T60" fmla="*/ 1477 w 1576"/>
                  <a:gd name="T61" fmla="*/ 2037 h 2440"/>
                  <a:gd name="T62" fmla="*/ 1572 w 1576"/>
                  <a:gd name="T63" fmla="*/ 2418 h 2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76" h="2440">
                    <a:moveTo>
                      <a:pt x="534" y="2121"/>
                    </a:moveTo>
                    <a:lnTo>
                      <a:pt x="534" y="2121"/>
                    </a:lnTo>
                    <a:cubicBezTo>
                      <a:pt x="548" y="2121"/>
                      <a:pt x="564" y="2123"/>
                      <a:pt x="579" y="2123"/>
                    </a:cubicBezTo>
                    <a:lnTo>
                      <a:pt x="579" y="2123"/>
                    </a:lnTo>
                    <a:cubicBezTo>
                      <a:pt x="865" y="2132"/>
                      <a:pt x="1191" y="2226"/>
                      <a:pt x="1548" y="2402"/>
                    </a:cubicBezTo>
                    <a:lnTo>
                      <a:pt x="1548" y="2402"/>
                    </a:lnTo>
                    <a:cubicBezTo>
                      <a:pt x="1526" y="2279"/>
                      <a:pt x="1496" y="2158"/>
                      <a:pt x="1458" y="2043"/>
                    </a:cubicBezTo>
                    <a:lnTo>
                      <a:pt x="1458" y="2043"/>
                    </a:lnTo>
                    <a:cubicBezTo>
                      <a:pt x="1279" y="1502"/>
                      <a:pt x="1455" y="1187"/>
                      <a:pt x="1487" y="1136"/>
                    </a:cubicBezTo>
                    <a:lnTo>
                      <a:pt x="1487" y="1136"/>
                    </a:lnTo>
                    <a:cubicBezTo>
                      <a:pt x="1284" y="940"/>
                      <a:pt x="1181" y="732"/>
                      <a:pt x="1181" y="518"/>
                    </a:cubicBezTo>
                    <a:lnTo>
                      <a:pt x="1181" y="518"/>
                    </a:lnTo>
                    <a:cubicBezTo>
                      <a:pt x="1182" y="351"/>
                      <a:pt x="1247" y="222"/>
                      <a:pt x="1289" y="155"/>
                    </a:cubicBezTo>
                    <a:lnTo>
                      <a:pt x="1289" y="155"/>
                    </a:lnTo>
                    <a:cubicBezTo>
                      <a:pt x="1227" y="124"/>
                      <a:pt x="1161" y="99"/>
                      <a:pt x="1093" y="84"/>
                    </a:cubicBezTo>
                    <a:lnTo>
                      <a:pt x="1093" y="84"/>
                    </a:lnTo>
                    <a:cubicBezTo>
                      <a:pt x="930" y="48"/>
                      <a:pt x="682" y="21"/>
                      <a:pt x="431" y="99"/>
                    </a:cubicBezTo>
                    <a:lnTo>
                      <a:pt x="431" y="99"/>
                    </a:lnTo>
                    <a:cubicBezTo>
                      <a:pt x="309" y="138"/>
                      <a:pt x="100" y="298"/>
                      <a:pt x="40" y="383"/>
                    </a:cubicBezTo>
                    <a:lnTo>
                      <a:pt x="40" y="383"/>
                    </a:lnTo>
                    <a:cubicBezTo>
                      <a:pt x="33" y="503"/>
                      <a:pt x="65" y="836"/>
                      <a:pt x="235" y="1266"/>
                    </a:cubicBezTo>
                    <a:lnTo>
                      <a:pt x="235" y="1266"/>
                    </a:lnTo>
                    <a:cubicBezTo>
                      <a:pt x="246" y="1288"/>
                      <a:pt x="424" y="1637"/>
                      <a:pt x="301" y="1855"/>
                    </a:cubicBezTo>
                    <a:lnTo>
                      <a:pt x="301" y="1855"/>
                    </a:lnTo>
                    <a:cubicBezTo>
                      <a:pt x="234" y="1973"/>
                      <a:pt x="175" y="2082"/>
                      <a:pt x="122" y="2201"/>
                    </a:cubicBezTo>
                    <a:lnTo>
                      <a:pt x="122" y="2201"/>
                    </a:lnTo>
                    <a:cubicBezTo>
                      <a:pt x="207" y="2162"/>
                      <a:pt x="342" y="2121"/>
                      <a:pt x="534" y="2121"/>
                    </a:cubicBezTo>
                    <a:close/>
                    <a:moveTo>
                      <a:pt x="1575" y="2439"/>
                    </a:moveTo>
                    <a:lnTo>
                      <a:pt x="1557" y="2430"/>
                    </a:lnTo>
                    <a:lnTo>
                      <a:pt x="1557" y="2430"/>
                    </a:lnTo>
                    <a:cubicBezTo>
                      <a:pt x="1278" y="2290"/>
                      <a:pt x="577" y="1991"/>
                      <a:pt x="105" y="2231"/>
                    </a:cubicBezTo>
                    <a:lnTo>
                      <a:pt x="81" y="2244"/>
                    </a:lnTo>
                    <a:lnTo>
                      <a:pt x="92" y="2218"/>
                    </a:lnTo>
                    <a:lnTo>
                      <a:pt x="92" y="2218"/>
                    </a:lnTo>
                    <a:cubicBezTo>
                      <a:pt x="149" y="2088"/>
                      <a:pt x="212" y="1972"/>
                      <a:pt x="284" y="1845"/>
                    </a:cubicBezTo>
                    <a:lnTo>
                      <a:pt x="284" y="1845"/>
                    </a:lnTo>
                    <a:cubicBezTo>
                      <a:pt x="345" y="1735"/>
                      <a:pt x="323" y="1587"/>
                      <a:pt x="295" y="1482"/>
                    </a:cubicBezTo>
                    <a:lnTo>
                      <a:pt x="295" y="1482"/>
                    </a:lnTo>
                    <a:cubicBezTo>
                      <a:pt x="264" y="1367"/>
                      <a:pt x="218" y="1276"/>
                      <a:pt x="217" y="1276"/>
                    </a:cubicBezTo>
                    <a:lnTo>
                      <a:pt x="217" y="1275"/>
                    </a:lnTo>
                    <a:lnTo>
                      <a:pt x="217" y="1275"/>
                    </a:lnTo>
                    <a:cubicBezTo>
                      <a:pt x="0" y="728"/>
                      <a:pt x="20" y="383"/>
                      <a:pt x="20" y="380"/>
                    </a:cubicBezTo>
                    <a:lnTo>
                      <a:pt x="20" y="376"/>
                    </a:lnTo>
                    <a:lnTo>
                      <a:pt x="22" y="374"/>
                    </a:lnTo>
                    <a:lnTo>
                      <a:pt x="22" y="374"/>
                    </a:lnTo>
                    <a:cubicBezTo>
                      <a:pt x="82" y="285"/>
                      <a:pt x="295" y="122"/>
                      <a:pt x="424" y="81"/>
                    </a:cubicBezTo>
                    <a:lnTo>
                      <a:pt x="424" y="81"/>
                    </a:lnTo>
                    <a:cubicBezTo>
                      <a:pt x="680" y="0"/>
                      <a:pt x="931" y="27"/>
                      <a:pt x="1098" y="64"/>
                    </a:cubicBezTo>
                    <a:lnTo>
                      <a:pt x="1098" y="64"/>
                    </a:lnTo>
                    <a:cubicBezTo>
                      <a:pt x="1171" y="81"/>
                      <a:pt x="1242" y="106"/>
                      <a:pt x="1309" y="142"/>
                    </a:cubicBezTo>
                    <a:lnTo>
                      <a:pt x="1319" y="147"/>
                    </a:lnTo>
                    <a:lnTo>
                      <a:pt x="1312" y="156"/>
                    </a:lnTo>
                    <a:lnTo>
                      <a:pt x="1312" y="156"/>
                    </a:lnTo>
                    <a:cubicBezTo>
                      <a:pt x="1272" y="219"/>
                      <a:pt x="1203" y="347"/>
                      <a:pt x="1202" y="518"/>
                    </a:cubicBezTo>
                    <a:lnTo>
                      <a:pt x="1202" y="518"/>
                    </a:lnTo>
                    <a:cubicBezTo>
                      <a:pt x="1201" y="728"/>
                      <a:pt x="1304" y="934"/>
                      <a:pt x="1507" y="1127"/>
                    </a:cubicBezTo>
                    <a:lnTo>
                      <a:pt x="1514" y="1134"/>
                    </a:lnTo>
                    <a:lnTo>
                      <a:pt x="1509" y="1141"/>
                    </a:lnTo>
                    <a:lnTo>
                      <a:pt x="1509" y="1141"/>
                    </a:lnTo>
                    <a:cubicBezTo>
                      <a:pt x="1508" y="1142"/>
                      <a:pt x="1452" y="1219"/>
                      <a:pt x="1420" y="1369"/>
                    </a:cubicBezTo>
                    <a:lnTo>
                      <a:pt x="1420" y="1369"/>
                    </a:lnTo>
                    <a:cubicBezTo>
                      <a:pt x="1391" y="1506"/>
                      <a:pt x="1377" y="1733"/>
                      <a:pt x="1477" y="2037"/>
                    </a:cubicBezTo>
                    <a:lnTo>
                      <a:pt x="1477" y="2037"/>
                    </a:lnTo>
                    <a:cubicBezTo>
                      <a:pt x="1517" y="2159"/>
                      <a:pt x="1550" y="2288"/>
                      <a:pt x="1572" y="2418"/>
                    </a:cubicBezTo>
                    <a:lnTo>
                      <a:pt x="1575" y="243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7" name="Freeform 33">
                <a:extLst>
                  <a:ext uri="{FF2B5EF4-FFF2-40B4-BE49-F238E27FC236}">
                    <a16:creationId xmlns:a16="http://schemas.microsoft.com/office/drawing/2014/main" id="{DFD33CC6-AE0C-425F-86F3-E5BC18457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6992" y="11446451"/>
                <a:ext cx="122741" cy="304868"/>
              </a:xfrm>
              <a:custGeom>
                <a:avLst/>
                <a:gdLst>
                  <a:gd name="T0" fmla="*/ 125 w 138"/>
                  <a:gd name="T1" fmla="*/ 338 h 339"/>
                  <a:gd name="T2" fmla="*/ 125 w 138"/>
                  <a:gd name="T3" fmla="*/ 338 h 339"/>
                  <a:gd name="T4" fmla="*/ 116 w 138"/>
                  <a:gd name="T5" fmla="*/ 331 h 339"/>
                  <a:gd name="T6" fmla="*/ 2 w 138"/>
                  <a:gd name="T7" fmla="*/ 16 h 339"/>
                  <a:gd name="T8" fmla="*/ 2 w 138"/>
                  <a:gd name="T9" fmla="*/ 16 h 339"/>
                  <a:gd name="T10" fmla="*/ 8 w 138"/>
                  <a:gd name="T11" fmla="*/ 2 h 339"/>
                  <a:gd name="T12" fmla="*/ 8 w 138"/>
                  <a:gd name="T13" fmla="*/ 2 h 339"/>
                  <a:gd name="T14" fmla="*/ 21 w 138"/>
                  <a:gd name="T15" fmla="*/ 9 h 339"/>
                  <a:gd name="T16" fmla="*/ 135 w 138"/>
                  <a:gd name="T17" fmla="*/ 325 h 339"/>
                  <a:gd name="T18" fmla="*/ 135 w 138"/>
                  <a:gd name="T19" fmla="*/ 325 h 339"/>
                  <a:gd name="T20" fmla="*/ 129 w 138"/>
                  <a:gd name="T21" fmla="*/ 338 h 339"/>
                  <a:gd name="T22" fmla="*/ 129 w 138"/>
                  <a:gd name="T23" fmla="*/ 338 h 339"/>
                  <a:gd name="T24" fmla="*/ 125 w 138"/>
                  <a:gd name="T25" fmla="*/ 338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8" h="339">
                    <a:moveTo>
                      <a:pt x="125" y="338"/>
                    </a:moveTo>
                    <a:lnTo>
                      <a:pt x="125" y="338"/>
                    </a:lnTo>
                    <a:cubicBezTo>
                      <a:pt x="121" y="338"/>
                      <a:pt x="118" y="335"/>
                      <a:pt x="116" y="331"/>
                    </a:cubicBezTo>
                    <a:lnTo>
                      <a:pt x="2" y="16"/>
                    </a:lnTo>
                    <a:lnTo>
                      <a:pt x="2" y="16"/>
                    </a:lnTo>
                    <a:cubicBezTo>
                      <a:pt x="0" y="10"/>
                      <a:pt x="3" y="5"/>
                      <a:pt x="8" y="2"/>
                    </a:cubicBezTo>
                    <a:lnTo>
                      <a:pt x="8" y="2"/>
                    </a:lnTo>
                    <a:cubicBezTo>
                      <a:pt x="13" y="0"/>
                      <a:pt x="19" y="3"/>
                      <a:pt x="21" y="9"/>
                    </a:cubicBezTo>
                    <a:lnTo>
                      <a:pt x="135" y="325"/>
                    </a:lnTo>
                    <a:lnTo>
                      <a:pt x="135" y="325"/>
                    </a:lnTo>
                    <a:cubicBezTo>
                      <a:pt x="137" y="330"/>
                      <a:pt x="134" y="335"/>
                      <a:pt x="129" y="338"/>
                    </a:cubicBezTo>
                    <a:lnTo>
                      <a:pt x="129" y="338"/>
                    </a:lnTo>
                    <a:cubicBezTo>
                      <a:pt x="128" y="338"/>
                      <a:pt x="126" y="338"/>
                      <a:pt x="125" y="3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8" name="Freeform 34">
                <a:extLst>
                  <a:ext uri="{FF2B5EF4-FFF2-40B4-BE49-F238E27FC236}">
                    <a16:creationId xmlns:a16="http://schemas.microsoft.com/office/drawing/2014/main" id="{9764D508-E767-4821-B1C2-6D959C689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0100" y="11446451"/>
                <a:ext cx="67310" cy="110861"/>
              </a:xfrm>
              <a:custGeom>
                <a:avLst/>
                <a:gdLst>
                  <a:gd name="T0" fmla="*/ 61 w 74"/>
                  <a:gd name="T1" fmla="*/ 123 h 124"/>
                  <a:gd name="T2" fmla="*/ 61 w 74"/>
                  <a:gd name="T3" fmla="*/ 123 h 124"/>
                  <a:gd name="T4" fmla="*/ 53 w 74"/>
                  <a:gd name="T5" fmla="*/ 118 h 124"/>
                  <a:gd name="T6" fmla="*/ 53 w 74"/>
                  <a:gd name="T7" fmla="*/ 118 h 124"/>
                  <a:gd name="T8" fmla="*/ 2 w 74"/>
                  <a:gd name="T9" fmla="*/ 16 h 124"/>
                  <a:gd name="T10" fmla="*/ 2 w 74"/>
                  <a:gd name="T11" fmla="*/ 16 h 124"/>
                  <a:gd name="T12" fmla="*/ 8 w 74"/>
                  <a:gd name="T13" fmla="*/ 3 h 124"/>
                  <a:gd name="T14" fmla="*/ 8 w 74"/>
                  <a:gd name="T15" fmla="*/ 3 h 124"/>
                  <a:gd name="T16" fmla="*/ 20 w 74"/>
                  <a:gd name="T17" fmla="*/ 8 h 124"/>
                  <a:gd name="T18" fmla="*/ 20 w 74"/>
                  <a:gd name="T19" fmla="*/ 8 h 124"/>
                  <a:gd name="T20" fmla="*/ 70 w 74"/>
                  <a:gd name="T21" fmla="*/ 107 h 124"/>
                  <a:gd name="T22" fmla="*/ 70 w 74"/>
                  <a:gd name="T23" fmla="*/ 107 h 124"/>
                  <a:gd name="T24" fmla="*/ 67 w 74"/>
                  <a:gd name="T25" fmla="*/ 122 h 124"/>
                  <a:gd name="T26" fmla="*/ 67 w 74"/>
                  <a:gd name="T27" fmla="*/ 122 h 124"/>
                  <a:gd name="T28" fmla="*/ 61 w 74"/>
                  <a:gd name="T29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124">
                    <a:moveTo>
                      <a:pt x="61" y="123"/>
                    </a:moveTo>
                    <a:lnTo>
                      <a:pt x="61" y="123"/>
                    </a:lnTo>
                    <a:cubicBezTo>
                      <a:pt x="58" y="123"/>
                      <a:pt x="55" y="122"/>
                      <a:pt x="53" y="118"/>
                    </a:cubicBezTo>
                    <a:lnTo>
                      <a:pt x="53" y="118"/>
                    </a:lnTo>
                    <a:cubicBezTo>
                      <a:pt x="30" y="81"/>
                      <a:pt x="3" y="18"/>
                      <a:pt x="2" y="16"/>
                    </a:cubicBezTo>
                    <a:lnTo>
                      <a:pt x="2" y="16"/>
                    </a:lnTo>
                    <a:cubicBezTo>
                      <a:pt x="0" y="10"/>
                      <a:pt x="3" y="5"/>
                      <a:pt x="8" y="3"/>
                    </a:cubicBezTo>
                    <a:lnTo>
                      <a:pt x="8" y="3"/>
                    </a:lnTo>
                    <a:cubicBezTo>
                      <a:pt x="13" y="0"/>
                      <a:pt x="19" y="3"/>
                      <a:pt x="20" y="8"/>
                    </a:cubicBezTo>
                    <a:lnTo>
                      <a:pt x="20" y="8"/>
                    </a:lnTo>
                    <a:cubicBezTo>
                      <a:pt x="21" y="9"/>
                      <a:pt x="48" y="72"/>
                      <a:pt x="70" y="107"/>
                    </a:cubicBezTo>
                    <a:lnTo>
                      <a:pt x="70" y="107"/>
                    </a:lnTo>
                    <a:cubicBezTo>
                      <a:pt x="73" y="112"/>
                      <a:pt x="71" y="118"/>
                      <a:pt x="67" y="122"/>
                    </a:cubicBezTo>
                    <a:lnTo>
                      <a:pt x="67" y="122"/>
                    </a:lnTo>
                    <a:cubicBezTo>
                      <a:pt x="66" y="123"/>
                      <a:pt x="64" y="123"/>
                      <a:pt x="61" y="1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9" name="Freeform 35">
                <a:extLst>
                  <a:ext uri="{FF2B5EF4-FFF2-40B4-BE49-F238E27FC236}">
                    <a16:creationId xmlns:a16="http://schemas.microsoft.com/office/drawing/2014/main" id="{1DFD06BF-7C96-43D8-AF16-D94D7914C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2209" y="9031254"/>
                <a:ext cx="487000" cy="510754"/>
              </a:xfrm>
              <a:custGeom>
                <a:avLst/>
                <a:gdLst>
                  <a:gd name="T0" fmla="*/ 527 w 544"/>
                  <a:gd name="T1" fmla="*/ 388 h 567"/>
                  <a:gd name="T2" fmla="*/ 411 w 544"/>
                  <a:gd name="T3" fmla="*/ 474 h 567"/>
                  <a:gd name="T4" fmla="*/ 294 w 544"/>
                  <a:gd name="T5" fmla="*/ 559 h 567"/>
                  <a:gd name="T6" fmla="*/ 294 w 544"/>
                  <a:gd name="T7" fmla="*/ 559 h 567"/>
                  <a:gd name="T8" fmla="*/ 268 w 544"/>
                  <a:gd name="T9" fmla="*/ 566 h 567"/>
                  <a:gd name="T10" fmla="*/ 268 w 544"/>
                  <a:gd name="T11" fmla="*/ 566 h 567"/>
                  <a:gd name="T12" fmla="*/ 244 w 544"/>
                  <a:gd name="T13" fmla="*/ 551 h 567"/>
                  <a:gd name="T14" fmla="*/ 126 w 544"/>
                  <a:gd name="T15" fmla="*/ 390 h 567"/>
                  <a:gd name="T16" fmla="*/ 9 w 544"/>
                  <a:gd name="T17" fmla="*/ 229 h 567"/>
                  <a:gd name="T18" fmla="*/ 9 w 544"/>
                  <a:gd name="T19" fmla="*/ 229 h 567"/>
                  <a:gd name="T20" fmla="*/ 2 w 544"/>
                  <a:gd name="T21" fmla="*/ 202 h 567"/>
                  <a:gd name="T22" fmla="*/ 2 w 544"/>
                  <a:gd name="T23" fmla="*/ 202 h 567"/>
                  <a:gd name="T24" fmla="*/ 16 w 544"/>
                  <a:gd name="T25" fmla="*/ 178 h 567"/>
                  <a:gd name="T26" fmla="*/ 133 w 544"/>
                  <a:gd name="T27" fmla="*/ 93 h 567"/>
                  <a:gd name="T28" fmla="*/ 249 w 544"/>
                  <a:gd name="T29" fmla="*/ 8 h 567"/>
                  <a:gd name="T30" fmla="*/ 249 w 544"/>
                  <a:gd name="T31" fmla="*/ 8 h 567"/>
                  <a:gd name="T32" fmla="*/ 276 w 544"/>
                  <a:gd name="T33" fmla="*/ 1 h 567"/>
                  <a:gd name="T34" fmla="*/ 276 w 544"/>
                  <a:gd name="T35" fmla="*/ 1 h 567"/>
                  <a:gd name="T36" fmla="*/ 300 w 544"/>
                  <a:gd name="T37" fmla="*/ 16 h 567"/>
                  <a:gd name="T38" fmla="*/ 418 w 544"/>
                  <a:gd name="T39" fmla="*/ 177 h 567"/>
                  <a:gd name="T40" fmla="*/ 535 w 544"/>
                  <a:gd name="T41" fmla="*/ 338 h 567"/>
                  <a:gd name="T42" fmla="*/ 535 w 544"/>
                  <a:gd name="T43" fmla="*/ 338 h 567"/>
                  <a:gd name="T44" fmla="*/ 541 w 544"/>
                  <a:gd name="T45" fmla="*/ 364 h 567"/>
                  <a:gd name="T46" fmla="*/ 541 w 544"/>
                  <a:gd name="T47" fmla="*/ 364 h 567"/>
                  <a:gd name="T48" fmla="*/ 527 w 544"/>
                  <a:gd name="T49" fmla="*/ 388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44" h="567">
                    <a:moveTo>
                      <a:pt x="527" y="388"/>
                    </a:moveTo>
                    <a:lnTo>
                      <a:pt x="411" y="474"/>
                    </a:lnTo>
                    <a:lnTo>
                      <a:pt x="294" y="559"/>
                    </a:lnTo>
                    <a:lnTo>
                      <a:pt x="294" y="559"/>
                    </a:lnTo>
                    <a:cubicBezTo>
                      <a:pt x="287" y="565"/>
                      <a:pt x="277" y="566"/>
                      <a:pt x="268" y="566"/>
                    </a:cubicBezTo>
                    <a:lnTo>
                      <a:pt x="268" y="566"/>
                    </a:lnTo>
                    <a:cubicBezTo>
                      <a:pt x="259" y="564"/>
                      <a:pt x="250" y="559"/>
                      <a:pt x="244" y="551"/>
                    </a:cubicBezTo>
                    <a:lnTo>
                      <a:pt x="126" y="390"/>
                    </a:lnTo>
                    <a:lnTo>
                      <a:pt x="9" y="229"/>
                    </a:lnTo>
                    <a:lnTo>
                      <a:pt x="9" y="229"/>
                    </a:lnTo>
                    <a:cubicBezTo>
                      <a:pt x="3" y="220"/>
                      <a:pt x="0" y="211"/>
                      <a:pt x="2" y="202"/>
                    </a:cubicBezTo>
                    <a:lnTo>
                      <a:pt x="2" y="202"/>
                    </a:lnTo>
                    <a:cubicBezTo>
                      <a:pt x="3" y="192"/>
                      <a:pt x="8" y="184"/>
                      <a:pt x="16" y="178"/>
                    </a:cubicBezTo>
                    <a:lnTo>
                      <a:pt x="133" y="93"/>
                    </a:lnTo>
                    <a:lnTo>
                      <a:pt x="249" y="8"/>
                    </a:lnTo>
                    <a:lnTo>
                      <a:pt x="249" y="8"/>
                    </a:lnTo>
                    <a:cubicBezTo>
                      <a:pt x="256" y="2"/>
                      <a:pt x="266" y="0"/>
                      <a:pt x="276" y="1"/>
                    </a:cubicBezTo>
                    <a:lnTo>
                      <a:pt x="276" y="1"/>
                    </a:lnTo>
                    <a:cubicBezTo>
                      <a:pt x="284" y="2"/>
                      <a:pt x="294" y="7"/>
                      <a:pt x="300" y="16"/>
                    </a:cubicBezTo>
                    <a:lnTo>
                      <a:pt x="418" y="177"/>
                    </a:lnTo>
                    <a:lnTo>
                      <a:pt x="535" y="338"/>
                    </a:lnTo>
                    <a:lnTo>
                      <a:pt x="535" y="338"/>
                    </a:lnTo>
                    <a:cubicBezTo>
                      <a:pt x="541" y="346"/>
                      <a:pt x="543" y="356"/>
                      <a:pt x="541" y="364"/>
                    </a:cubicBezTo>
                    <a:lnTo>
                      <a:pt x="541" y="364"/>
                    </a:lnTo>
                    <a:cubicBezTo>
                      <a:pt x="541" y="374"/>
                      <a:pt x="535" y="382"/>
                      <a:pt x="527" y="3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0" name="Freeform 36">
                <a:extLst>
                  <a:ext uri="{FF2B5EF4-FFF2-40B4-BE49-F238E27FC236}">
                    <a16:creationId xmlns:a16="http://schemas.microsoft.com/office/drawing/2014/main" id="{0DE44A7B-1936-4886-9E91-CB847FFBD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3682" y="9082724"/>
                <a:ext cx="281112" cy="261316"/>
              </a:xfrm>
              <a:custGeom>
                <a:avLst/>
                <a:gdLst>
                  <a:gd name="T0" fmla="*/ 311 w 312"/>
                  <a:gd name="T1" fmla="*/ 131 h 289"/>
                  <a:gd name="T2" fmla="*/ 96 w 312"/>
                  <a:gd name="T3" fmla="*/ 288 h 289"/>
                  <a:gd name="T4" fmla="*/ 0 w 312"/>
                  <a:gd name="T5" fmla="*/ 156 h 289"/>
                  <a:gd name="T6" fmla="*/ 214 w 312"/>
                  <a:gd name="T7" fmla="*/ 0 h 289"/>
                  <a:gd name="T8" fmla="*/ 311 w 312"/>
                  <a:gd name="T9" fmla="*/ 13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2" h="289">
                    <a:moveTo>
                      <a:pt x="311" y="131"/>
                    </a:moveTo>
                    <a:lnTo>
                      <a:pt x="96" y="288"/>
                    </a:lnTo>
                    <a:lnTo>
                      <a:pt x="0" y="156"/>
                    </a:lnTo>
                    <a:lnTo>
                      <a:pt x="214" y="0"/>
                    </a:lnTo>
                    <a:lnTo>
                      <a:pt x="311" y="13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1" name="Freeform 37">
                <a:extLst>
                  <a:ext uri="{FF2B5EF4-FFF2-40B4-BE49-F238E27FC236}">
                    <a16:creationId xmlns:a16="http://schemas.microsoft.com/office/drawing/2014/main" id="{6871023F-F190-4B78-AC7F-47797330C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4998" y="9292570"/>
                <a:ext cx="75226" cy="67308"/>
              </a:xfrm>
              <a:custGeom>
                <a:avLst/>
                <a:gdLst>
                  <a:gd name="T0" fmla="*/ 50 w 84"/>
                  <a:gd name="T1" fmla="*/ 76 h 77"/>
                  <a:gd name="T2" fmla="*/ 0 w 84"/>
                  <a:gd name="T3" fmla="*/ 8 h 77"/>
                  <a:gd name="T4" fmla="*/ 83 w 84"/>
                  <a:gd name="T5" fmla="*/ 0 h 77"/>
                  <a:gd name="T6" fmla="*/ 50 w 84"/>
                  <a:gd name="T7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77">
                    <a:moveTo>
                      <a:pt x="50" y="76"/>
                    </a:moveTo>
                    <a:lnTo>
                      <a:pt x="0" y="8"/>
                    </a:lnTo>
                    <a:lnTo>
                      <a:pt x="83" y="0"/>
                    </a:lnTo>
                    <a:lnTo>
                      <a:pt x="50" y="7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2" name="Freeform 38">
                <a:extLst>
                  <a:ext uri="{FF2B5EF4-FFF2-40B4-BE49-F238E27FC236}">
                    <a16:creationId xmlns:a16="http://schemas.microsoft.com/office/drawing/2014/main" id="{13F24089-4BE3-4299-9F56-83C680016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8095" y="9355920"/>
                <a:ext cx="83147" cy="83145"/>
              </a:xfrm>
              <a:custGeom>
                <a:avLst/>
                <a:gdLst>
                  <a:gd name="T0" fmla="*/ 77 w 92"/>
                  <a:gd name="T1" fmla="*/ 22 h 92"/>
                  <a:gd name="T2" fmla="*/ 77 w 92"/>
                  <a:gd name="T3" fmla="*/ 22 h 92"/>
                  <a:gd name="T4" fmla="*/ 69 w 92"/>
                  <a:gd name="T5" fmla="*/ 79 h 92"/>
                  <a:gd name="T6" fmla="*/ 69 w 92"/>
                  <a:gd name="T7" fmla="*/ 79 h 92"/>
                  <a:gd name="T8" fmla="*/ 13 w 92"/>
                  <a:gd name="T9" fmla="*/ 69 h 92"/>
                  <a:gd name="T10" fmla="*/ 13 w 92"/>
                  <a:gd name="T11" fmla="*/ 69 h 92"/>
                  <a:gd name="T12" fmla="*/ 21 w 92"/>
                  <a:gd name="T13" fmla="*/ 13 h 92"/>
                  <a:gd name="T14" fmla="*/ 21 w 92"/>
                  <a:gd name="T15" fmla="*/ 13 h 92"/>
                  <a:gd name="T16" fmla="*/ 77 w 92"/>
                  <a:gd name="T17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92">
                    <a:moveTo>
                      <a:pt x="77" y="22"/>
                    </a:moveTo>
                    <a:lnTo>
                      <a:pt x="77" y="22"/>
                    </a:lnTo>
                    <a:cubicBezTo>
                      <a:pt x="91" y="40"/>
                      <a:pt x="87" y="65"/>
                      <a:pt x="69" y="79"/>
                    </a:cubicBezTo>
                    <a:lnTo>
                      <a:pt x="69" y="79"/>
                    </a:lnTo>
                    <a:cubicBezTo>
                      <a:pt x="51" y="91"/>
                      <a:pt x="26" y="88"/>
                      <a:pt x="13" y="69"/>
                    </a:cubicBezTo>
                    <a:lnTo>
                      <a:pt x="13" y="69"/>
                    </a:lnTo>
                    <a:cubicBezTo>
                      <a:pt x="0" y="51"/>
                      <a:pt x="3" y="26"/>
                      <a:pt x="21" y="13"/>
                    </a:cubicBezTo>
                    <a:lnTo>
                      <a:pt x="21" y="13"/>
                    </a:lnTo>
                    <a:cubicBezTo>
                      <a:pt x="39" y="0"/>
                      <a:pt x="65" y="4"/>
                      <a:pt x="77" y="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3" name="Freeform 39">
                <a:extLst>
                  <a:ext uri="{FF2B5EF4-FFF2-40B4-BE49-F238E27FC236}">
                    <a16:creationId xmlns:a16="http://schemas.microsoft.com/office/drawing/2014/main" id="{A48FD91C-6E9A-4570-A329-30411228F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5104" y="9391553"/>
                <a:ext cx="221723" cy="241521"/>
              </a:xfrm>
              <a:custGeom>
                <a:avLst/>
                <a:gdLst>
                  <a:gd name="T0" fmla="*/ 18 w 248"/>
                  <a:gd name="T1" fmla="*/ 269 h 270"/>
                  <a:gd name="T2" fmla="*/ 0 w 248"/>
                  <a:gd name="T3" fmla="*/ 261 h 270"/>
                  <a:gd name="T4" fmla="*/ 0 w 248"/>
                  <a:gd name="T5" fmla="*/ 261 h 270"/>
                  <a:gd name="T6" fmla="*/ 241 w 248"/>
                  <a:gd name="T7" fmla="*/ 0 h 270"/>
                  <a:gd name="T8" fmla="*/ 247 w 248"/>
                  <a:gd name="T9" fmla="*/ 19 h 270"/>
                  <a:gd name="T10" fmla="*/ 247 w 248"/>
                  <a:gd name="T11" fmla="*/ 19 h 270"/>
                  <a:gd name="T12" fmla="*/ 18 w 248"/>
                  <a:gd name="T13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8" h="270">
                    <a:moveTo>
                      <a:pt x="18" y="269"/>
                    </a:moveTo>
                    <a:lnTo>
                      <a:pt x="0" y="261"/>
                    </a:lnTo>
                    <a:lnTo>
                      <a:pt x="0" y="261"/>
                    </a:lnTo>
                    <a:cubicBezTo>
                      <a:pt x="89" y="62"/>
                      <a:pt x="234" y="3"/>
                      <a:pt x="241" y="0"/>
                    </a:cubicBezTo>
                    <a:lnTo>
                      <a:pt x="247" y="19"/>
                    </a:lnTo>
                    <a:lnTo>
                      <a:pt x="247" y="19"/>
                    </a:lnTo>
                    <a:cubicBezTo>
                      <a:pt x="247" y="19"/>
                      <a:pt x="104" y="78"/>
                      <a:pt x="18" y="2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4" name="Freeform 40">
                <a:extLst>
                  <a:ext uri="{FF2B5EF4-FFF2-40B4-BE49-F238E27FC236}">
                    <a16:creationId xmlns:a16="http://schemas.microsoft.com/office/drawing/2014/main" id="{49E8013E-986B-4F31-8E4C-6855E6A8D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7592" y="9324245"/>
                <a:ext cx="229642" cy="249437"/>
              </a:xfrm>
              <a:custGeom>
                <a:avLst/>
                <a:gdLst>
                  <a:gd name="T0" fmla="*/ 19 w 255"/>
                  <a:gd name="T1" fmla="*/ 275 h 276"/>
                  <a:gd name="T2" fmla="*/ 0 w 255"/>
                  <a:gd name="T3" fmla="*/ 266 h 276"/>
                  <a:gd name="T4" fmla="*/ 0 w 255"/>
                  <a:gd name="T5" fmla="*/ 266 h 276"/>
                  <a:gd name="T6" fmla="*/ 246 w 255"/>
                  <a:gd name="T7" fmla="*/ 0 h 276"/>
                  <a:gd name="T8" fmla="*/ 254 w 255"/>
                  <a:gd name="T9" fmla="*/ 19 h 276"/>
                  <a:gd name="T10" fmla="*/ 254 w 255"/>
                  <a:gd name="T11" fmla="*/ 19 h 276"/>
                  <a:gd name="T12" fmla="*/ 19 w 255"/>
                  <a:gd name="T13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276">
                    <a:moveTo>
                      <a:pt x="19" y="275"/>
                    </a:moveTo>
                    <a:lnTo>
                      <a:pt x="0" y="266"/>
                    </a:lnTo>
                    <a:lnTo>
                      <a:pt x="0" y="266"/>
                    </a:lnTo>
                    <a:cubicBezTo>
                      <a:pt x="89" y="66"/>
                      <a:pt x="240" y="3"/>
                      <a:pt x="246" y="0"/>
                    </a:cubicBezTo>
                    <a:lnTo>
                      <a:pt x="254" y="19"/>
                    </a:lnTo>
                    <a:lnTo>
                      <a:pt x="254" y="19"/>
                    </a:lnTo>
                    <a:cubicBezTo>
                      <a:pt x="252" y="20"/>
                      <a:pt x="104" y="83"/>
                      <a:pt x="19" y="2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5" name="Freeform 41">
                <a:extLst>
                  <a:ext uri="{FF2B5EF4-FFF2-40B4-BE49-F238E27FC236}">
                    <a16:creationId xmlns:a16="http://schemas.microsoft.com/office/drawing/2014/main" id="{CED86441-870D-495A-A3C6-F0BEB65FE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7109" y="11474165"/>
                <a:ext cx="463244" cy="463244"/>
              </a:xfrm>
              <a:custGeom>
                <a:avLst/>
                <a:gdLst>
                  <a:gd name="T0" fmla="*/ 488 w 515"/>
                  <a:gd name="T1" fmla="*/ 305 h 515"/>
                  <a:gd name="T2" fmla="*/ 488 w 515"/>
                  <a:gd name="T3" fmla="*/ 305 h 515"/>
                  <a:gd name="T4" fmla="*/ 210 w 515"/>
                  <a:gd name="T5" fmla="*/ 488 h 515"/>
                  <a:gd name="T6" fmla="*/ 210 w 515"/>
                  <a:gd name="T7" fmla="*/ 488 h 515"/>
                  <a:gd name="T8" fmla="*/ 26 w 515"/>
                  <a:gd name="T9" fmla="*/ 210 h 515"/>
                  <a:gd name="T10" fmla="*/ 26 w 515"/>
                  <a:gd name="T11" fmla="*/ 210 h 515"/>
                  <a:gd name="T12" fmla="*/ 304 w 515"/>
                  <a:gd name="T13" fmla="*/ 27 h 515"/>
                  <a:gd name="T14" fmla="*/ 304 w 515"/>
                  <a:gd name="T15" fmla="*/ 27 h 515"/>
                  <a:gd name="T16" fmla="*/ 488 w 515"/>
                  <a:gd name="T17" fmla="*/ 30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5" h="515">
                    <a:moveTo>
                      <a:pt x="488" y="305"/>
                    </a:moveTo>
                    <a:lnTo>
                      <a:pt x="488" y="305"/>
                    </a:lnTo>
                    <a:cubicBezTo>
                      <a:pt x="461" y="432"/>
                      <a:pt x="337" y="514"/>
                      <a:pt x="210" y="488"/>
                    </a:cubicBezTo>
                    <a:lnTo>
                      <a:pt x="210" y="488"/>
                    </a:lnTo>
                    <a:cubicBezTo>
                      <a:pt x="82" y="462"/>
                      <a:pt x="0" y="338"/>
                      <a:pt x="26" y="210"/>
                    </a:cubicBezTo>
                    <a:lnTo>
                      <a:pt x="26" y="210"/>
                    </a:lnTo>
                    <a:cubicBezTo>
                      <a:pt x="52" y="83"/>
                      <a:pt x="176" y="0"/>
                      <a:pt x="304" y="27"/>
                    </a:cubicBezTo>
                    <a:lnTo>
                      <a:pt x="304" y="27"/>
                    </a:lnTo>
                    <a:cubicBezTo>
                      <a:pt x="432" y="53"/>
                      <a:pt x="514" y="177"/>
                      <a:pt x="488" y="30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6" name="Freeform 42">
                <a:extLst>
                  <a:ext uri="{FF2B5EF4-FFF2-40B4-BE49-F238E27FC236}">
                    <a16:creationId xmlns:a16="http://schemas.microsoft.com/office/drawing/2014/main" id="{A15D4D8C-96BB-40D6-9C84-E3795A354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1070" y="11478126"/>
                <a:ext cx="459283" cy="451365"/>
              </a:xfrm>
              <a:custGeom>
                <a:avLst/>
                <a:gdLst>
                  <a:gd name="T0" fmla="*/ 255 w 510"/>
                  <a:gd name="T1" fmla="*/ 28 h 501"/>
                  <a:gd name="T2" fmla="*/ 255 w 510"/>
                  <a:gd name="T3" fmla="*/ 28 h 501"/>
                  <a:gd name="T4" fmla="*/ 34 w 510"/>
                  <a:gd name="T5" fmla="*/ 209 h 501"/>
                  <a:gd name="T6" fmla="*/ 34 w 510"/>
                  <a:gd name="T7" fmla="*/ 209 h 501"/>
                  <a:gd name="T8" fmla="*/ 209 w 510"/>
                  <a:gd name="T9" fmla="*/ 474 h 501"/>
                  <a:gd name="T10" fmla="*/ 209 w 510"/>
                  <a:gd name="T11" fmla="*/ 474 h 501"/>
                  <a:gd name="T12" fmla="*/ 476 w 510"/>
                  <a:gd name="T13" fmla="*/ 298 h 501"/>
                  <a:gd name="T14" fmla="*/ 476 w 510"/>
                  <a:gd name="T15" fmla="*/ 298 h 501"/>
                  <a:gd name="T16" fmla="*/ 300 w 510"/>
                  <a:gd name="T17" fmla="*/ 33 h 501"/>
                  <a:gd name="T18" fmla="*/ 300 w 510"/>
                  <a:gd name="T19" fmla="*/ 33 h 501"/>
                  <a:gd name="T20" fmla="*/ 255 w 510"/>
                  <a:gd name="T21" fmla="*/ 28 h 501"/>
                  <a:gd name="T22" fmla="*/ 255 w 510"/>
                  <a:gd name="T23" fmla="*/ 500 h 501"/>
                  <a:gd name="T24" fmla="*/ 255 w 510"/>
                  <a:gd name="T25" fmla="*/ 500 h 501"/>
                  <a:gd name="T26" fmla="*/ 206 w 510"/>
                  <a:gd name="T27" fmla="*/ 494 h 501"/>
                  <a:gd name="T28" fmla="*/ 206 w 510"/>
                  <a:gd name="T29" fmla="*/ 494 h 501"/>
                  <a:gd name="T30" fmla="*/ 50 w 510"/>
                  <a:gd name="T31" fmla="*/ 389 h 501"/>
                  <a:gd name="T32" fmla="*/ 50 w 510"/>
                  <a:gd name="T33" fmla="*/ 389 h 501"/>
                  <a:gd name="T34" fmla="*/ 14 w 510"/>
                  <a:gd name="T35" fmla="*/ 204 h 501"/>
                  <a:gd name="T36" fmla="*/ 14 w 510"/>
                  <a:gd name="T37" fmla="*/ 204 h 501"/>
                  <a:gd name="T38" fmla="*/ 119 w 510"/>
                  <a:gd name="T39" fmla="*/ 48 h 501"/>
                  <a:gd name="T40" fmla="*/ 119 w 510"/>
                  <a:gd name="T41" fmla="*/ 48 h 501"/>
                  <a:gd name="T42" fmla="*/ 304 w 510"/>
                  <a:gd name="T43" fmla="*/ 13 h 501"/>
                  <a:gd name="T44" fmla="*/ 304 w 510"/>
                  <a:gd name="T45" fmla="*/ 13 h 501"/>
                  <a:gd name="T46" fmla="*/ 459 w 510"/>
                  <a:gd name="T47" fmla="*/ 118 h 501"/>
                  <a:gd name="T48" fmla="*/ 459 w 510"/>
                  <a:gd name="T49" fmla="*/ 118 h 501"/>
                  <a:gd name="T50" fmla="*/ 495 w 510"/>
                  <a:gd name="T51" fmla="*/ 303 h 501"/>
                  <a:gd name="T52" fmla="*/ 495 w 510"/>
                  <a:gd name="T53" fmla="*/ 303 h 501"/>
                  <a:gd name="T54" fmla="*/ 390 w 510"/>
                  <a:gd name="T55" fmla="*/ 459 h 501"/>
                  <a:gd name="T56" fmla="*/ 390 w 510"/>
                  <a:gd name="T57" fmla="*/ 459 h 501"/>
                  <a:gd name="T58" fmla="*/ 255 w 510"/>
                  <a:gd name="T59" fmla="*/ 50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10" h="501">
                    <a:moveTo>
                      <a:pt x="255" y="28"/>
                    </a:moveTo>
                    <a:lnTo>
                      <a:pt x="255" y="28"/>
                    </a:lnTo>
                    <a:cubicBezTo>
                      <a:pt x="150" y="28"/>
                      <a:pt x="56" y="102"/>
                      <a:pt x="34" y="209"/>
                    </a:cubicBezTo>
                    <a:lnTo>
                      <a:pt x="34" y="209"/>
                    </a:lnTo>
                    <a:cubicBezTo>
                      <a:pt x="9" y="330"/>
                      <a:pt x="88" y="450"/>
                      <a:pt x="209" y="474"/>
                    </a:cubicBezTo>
                    <a:lnTo>
                      <a:pt x="209" y="474"/>
                    </a:lnTo>
                    <a:cubicBezTo>
                      <a:pt x="331" y="500"/>
                      <a:pt x="451" y="421"/>
                      <a:pt x="476" y="298"/>
                    </a:cubicBezTo>
                    <a:lnTo>
                      <a:pt x="476" y="298"/>
                    </a:lnTo>
                    <a:cubicBezTo>
                      <a:pt x="500" y="177"/>
                      <a:pt x="422" y="58"/>
                      <a:pt x="300" y="33"/>
                    </a:cubicBezTo>
                    <a:lnTo>
                      <a:pt x="300" y="33"/>
                    </a:lnTo>
                    <a:cubicBezTo>
                      <a:pt x="285" y="29"/>
                      <a:pt x="269" y="28"/>
                      <a:pt x="255" y="28"/>
                    </a:cubicBezTo>
                    <a:close/>
                    <a:moveTo>
                      <a:pt x="255" y="500"/>
                    </a:moveTo>
                    <a:lnTo>
                      <a:pt x="255" y="500"/>
                    </a:lnTo>
                    <a:cubicBezTo>
                      <a:pt x="239" y="500"/>
                      <a:pt x="222" y="498"/>
                      <a:pt x="206" y="494"/>
                    </a:cubicBezTo>
                    <a:lnTo>
                      <a:pt x="206" y="494"/>
                    </a:lnTo>
                    <a:cubicBezTo>
                      <a:pt x="141" y="481"/>
                      <a:pt x="86" y="444"/>
                      <a:pt x="50" y="389"/>
                    </a:cubicBezTo>
                    <a:lnTo>
                      <a:pt x="50" y="389"/>
                    </a:lnTo>
                    <a:cubicBezTo>
                      <a:pt x="13" y="334"/>
                      <a:pt x="0" y="269"/>
                      <a:pt x="14" y="204"/>
                    </a:cubicBezTo>
                    <a:lnTo>
                      <a:pt x="14" y="204"/>
                    </a:lnTo>
                    <a:cubicBezTo>
                      <a:pt x="27" y="140"/>
                      <a:pt x="64" y="85"/>
                      <a:pt x="119" y="48"/>
                    </a:cubicBezTo>
                    <a:lnTo>
                      <a:pt x="119" y="48"/>
                    </a:lnTo>
                    <a:cubicBezTo>
                      <a:pt x="174" y="13"/>
                      <a:pt x="240" y="0"/>
                      <a:pt x="304" y="13"/>
                    </a:cubicBezTo>
                    <a:lnTo>
                      <a:pt x="304" y="13"/>
                    </a:lnTo>
                    <a:cubicBezTo>
                      <a:pt x="369" y="26"/>
                      <a:pt x="424" y="64"/>
                      <a:pt x="459" y="118"/>
                    </a:cubicBezTo>
                    <a:lnTo>
                      <a:pt x="459" y="118"/>
                    </a:lnTo>
                    <a:cubicBezTo>
                      <a:pt x="496" y="173"/>
                      <a:pt x="509" y="238"/>
                      <a:pt x="495" y="303"/>
                    </a:cubicBezTo>
                    <a:lnTo>
                      <a:pt x="495" y="303"/>
                    </a:lnTo>
                    <a:cubicBezTo>
                      <a:pt x="483" y="367"/>
                      <a:pt x="445" y="422"/>
                      <a:pt x="390" y="459"/>
                    </a:cubicBezTo>
                    <a:lnTo>
                      <a:pt x="390" y="459"/>
                    </a:lnTo>
                    <a:cubicBezTo>
                      <a:pt x="349" y="485"/>
                      <a:pt x="303" y="500"/>
                      <a:pt x="255" y="5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7" name="Freeform 43">
                <a:extLst>
                  <a:ext uri="{FF2B5EF4-FFF2-40B4-BE49-F238E27FC236}">
                    <a16:creationId xmlns:a16="http://schemas.microsoft.com/office/drawing/2014/main" id="{825BE029-BF59-480F-9C3B-A8DE292DC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7564" y="11592945"/>
                <a:ext cx="150455" cy="217765"/>
              </a:xfrm>
              <a:custGeom>
                <a:avLst/>
                <a:gdLst>
                  <a:gd name="T0" fmla="*/ 113 w 169"/>
                  <a:gd name="T1" fmla="*/ 29 h 244"/>
                  <a:gd name="T2" fmla="*/ 68 w 169"/>
                  <a:gd name="T3" fmla="*/ 19 h 244"/>
                  <a:gd name="T4" fmla="*/ 54 w 169"/>
                  <a:gd name="T5" fmla="*/ 61 h 244"/>
                  <a:gd name="T6" fmla="*/ 40 w 169"/>
                  <a:gd name="T7" fmla="*/ 95 h 244"/>
                  <a:gd name="T8" fmla="*/ 64 w 169"/>
                  <a:gd name="T9" fmla="*/ 83 h 244"/>
                  <a:gd name="T10" fmla="*/ 96 w 169"/>
                  <a:gd name="T11" fmla="*/ 83 h 244"/>
                  <a:gd name="T12" fmla="*/ 140 w 169"/>
                  <a:gd name="T13" fmla="*/ 112 h 244"/>
                  <a:gd name="T14" fmla="*/ 148 w 169"/>
                  <a:gd name="T15" fmla="*/ 172 h 244"/>
                  <a:gd name="T16" fmla="*/ 118 w 169"/>
                  <a:gd name="T17" fmla="*/ 225 h 244"/>
                  <a:gd name="T18" fmla="*/ 59 w 169"/>
                  <a:gd name="T19" fmla="*/ 238 h 244"/>
                  <a:gd name="T20" fmla="*/ 18 w 169"/>
                  <a:gd name="T21" fmla="*/ 217 h 244"/>
                  <a:gd name="T22" fmla="*/ 0 w 169"/>
                  <a:gd name="T23" fmla="*/ 176 h 244"/>
                  <a:gd name="T24" fmla="*/ 3 w 169"/>
                  <a:gd name="T25" fmla="*/ 169 h 244"/>
                  <a:gd name="T26" fmla="*/ 11 w 169"/>
                  <a:gd name="T27" fmla="*/ 168 h 244"/>
                  <a:gd name="T28" fmla="*/ 12 w 169"/>
                  <a:gd name="T29" fmla="*/ 168 h 244"/>
                  <a:gd name="T30" fmla="*/ 16 w 169"/>
                  <a:gd name="T31" fmla="*/ 170 h 244"/>
                  <a:gd name="T32" fmla="*/ 19 w 169"/>
                  <a:gd name="T33" fmla="*/ 175 h 244"/>
                  <a:gd name="T34" fmla="*/ 32 w 169"/>
                  <a:gd name="T35" fmla="*/ 205 h 244"/>
                  <a:gd name="T36" fmla="*/ 63 w 169"/>
                  <a:gd name="T37" fmla="*/ 222 h 244"/>
                  <a:gd name="T38" fmla="*/ 106 w 169"/>
                  <a:gd name="T39" fmla="*/ 213 h 244"/>
                  <a:gd name="T40" fmla="*/ 129 w 169"/>
                  <a:gd name="T41" fmla="*/ 169 h 244"/>
                  <a:gd name="T42" fmla="*/ 126 w 169"/>
                  <a:gd name="T43" fmla="*/ 125 h 244"/>
                  <a:gd name="T44" fmla="*/ 92 w 169"/>
                  <a:gd name="T45" fmla="*/ 101 h 244"/>
                  <a:gd name="T46" fmla="*/ 58 w 169"/>
                  <a:gd name="T47" fmla="*/ 101 h 244"/>
                  <a:gd name="T48" fmla="*/ 36 w 169"/>
                  <a:gd name="T49" fmla="*/ 118 h 244"/>
                  <a:gd name="T50" fmla="*/ 30 w 169"/>
                  <a:gd name="T51" fmla="*/ 120 h 244"/>
                  <a:gd name="T52" fmla="*/ 23 w 169"/>
                  <a:gd name="T53" fmla="*/ 119 h 244"/>
                  <a:gd name="T54" fmla="*/ 18 w 169"/>
                  <a:gd name="T55" fmla="*/ 114 h 244"/>
                  <a:gd name="T56" fmla="*/ 18 w 169"/>
                  <a:gd name="T57" fmla="*/ 107 h 244"/>
                  <a:gd name="T58" fmla="*/ 40 w 169"/>
                  <a:gd name="T59" fmla="*/ 51 h 244"/>
                  <a:gd name="T60" fmla="*/ 109 w 169"/>
                  <a:gd name="T61" fmla="*/ 10 h 244"/>
                  <a:gd name="T62" fmla="*/ 161 w 169"/>
                  <a:gd name="T63" fmla="*/ 21 h 244"/>
                  <a:gd name="T64" fmla="*/ 167 w 169"/>
                  <a:gd name="T65" fmla="*/ 25 h 244"/>
                  <a:gd name="T66" fmla="*/ 167 w 169"/>
                  <a:gd name="T67" fmla="*/ 32 h 244"/>
                  <a:gd name="T68" fmla="*/ 164 w 169"/>
                  <a:gd name="T69" fmla="*/ 37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9" h="244">
                    <a:moveTo>
                      <a:pt x="158" y="38"/>
                    </a:moveTo>
                    <a:lnTo>
                      <a:pt x="113" y="29"/>
                    </a:lnTo>
                    <a:lnTo>
                      <a:pt x="68" y="19"/>
                    </a:lnTo>
                    <a:lnTo>
                      <a:pt x="68" y="19"/>
                    </a:lnTo>
                    <a:cubicBezTo>
                      <a:pt x="65" y="30"/>
                      <a:pt x="60" y="45"/>
                      <a:pt x="54" y="61"/>
                    </a:cubicBezTo>
                    <a:lnTo>
                      <a:pt x="54" y="61"/>
                    </a:lnTo>
                    <a:cubicBezTo>
                      <a:pt x="49" y="75"/>
                      <a:pt x="44" y="89"/>
                      <a:pt x="40" y="95"/>
                    </a:cubicBezTo>
                    <a:lnTo>
                      <a:pt x="40" y="95"/>
                    </a:lnTo>
                    <a:cubicBezTo>
                      <a:pt x="47" y="90"/>
                      <a:pt x="54" y="86"/>
                      <a:pt x="64" y="83"/>
                    </a:cubicBezTo>
                    <a:lnTo>
                      <a:pt x="64" y="83"/>
                    </a:lnTo>
                    <a:cubicBezTo>
                      <a:pt x="73" y="81"/>
                      <a:pt x="84" y="81"/>
                      <a:pt x="96" y="83"/>
                    </a:cubicBezTo>
                    <a:lnTo>
                      <a:pt x="96" y="83"/>
                    </a:lnTo>
                    <a:cubicBezTo>
                      <a:pt x="116" y="88"/>
                      <a:pt x="131" y="98"/>
                      <a:pt x="140" y="112"/>
                    </a:cubicBezTo>
                    <a:lnTo>
                      <a:pt x="140" y="112"/>
                    </a:lnTo>
                    <a:cubicBezTo>
                      <a:pt x="149" y="128"/>
                      <a:pt x="153" y="148"/>
                      <a:pt x="148" y="172"/>
                    </a:cubicBezTo>
                    <a:lnTo>
                      <a:pt x="148" y="172"/>
                    </a:lnTo>
                    <a:cubicBezTo>
                      <a:pt x="144" y="194"/>
                      <a:pt x="133" y="213"/>
                      <a:pt x="118" y="225"/>
                    </a:cubicBezTo>
                    <a:lnTo>
                      <a:pt x="118" y="225"/>
                    </a:lnTo>
                    <a:cubicBezTo>
                      <a:pt x="104" y="238"/>
                      <a:pt x="83" y="243"/>
                      <a:pt x="59" y="238"/>
                    </a:cubicBezTo>
                    <a:lnTo>
                      <a:pt x="59" y="238"/>
                    </a:lnTo>
                    <a:cubicBezTo>
                      <a:pt x="42" y="235"/>
                      <a:pt x="28" y="228"/>
                      <a:pt x="18" y="217"/>
                    </a:cubicBezTo>
                    <a:lnTo>
                      <a:pt x="18" y="217"/>
                    </a:lnTo>
                    <a:cubicBezTo>
                      <a:pt x="8" y="206"/>
                      <a:pt x="2" y="192"/>
                      <a:pt x="0" y="176"/>
                    </a:cubicBezTo>
                    <a:lnTo>
                      <a:pt x="0" y="176"/>
                    </a:lnTo>
                    <a:cubicBezTo>
                      <a:pt x="0" y="174"/>
                      <a:pt x="1" y="171"/>
                      <a:pt x="3" y="169"/>
                    </a:cubicBezTo>
                    <a:lnTo>
                      <a:pt x="3" y="169"/>
                    </a:lnTo>
                    <a:cubicBezTo>
                      <a:pt x="5" y="168"/>
                      <a:pt x="8" y="167"/>
                      <a:pt x="10" y="168"/>
                    </a:cubicBezTo>
                    <a:lnTo>
                      <a:pt x="11" y="168"/>
                    </a:lnTo>
                    <a:lnTo>
                      <a:pt x="12" y="168"/>
                    </a:lnTo>
                    <a:lnTo>
                      <a:pt x="12" y="168"/>
                    </a:lnTo>
                    <a:cubicBezTo>
                      <a:pt x="14" y="168"/>
                      <a:pt x="15" y="169"/>
                      <a:pt x="16" y="170"/>
                    </a:cubicBezTo>
                    <a:lnTo>
                      <a:pt x="16" y="170"/>
                    </a:lnTo>
                    <a:cubicBezTo>
                      <a:pt x="18" y="172"/>
                      <a:pt x="18" y="174"/>
                      <a:pt x="19" y="175"/>
                    </a:cubicBezTo>
                    <a:lnTo>
                      <a:pt x="19" y="175"/>
                    </a:lnTo>
                    <a:cubicBezTo>
                      <a:pt x="20" y="186"/>
                      <a:pt x="24" y="196"/>
                      <a:pt x="32" y="205"/>
                    </a:cubicBezTo>
                    <a:lnTo>
                      <a:pt x="32" y="205"/>
                    </a:lnTo>
                    <a:cubicBezTo>
                      <a:pt x="38" y="213"/>
                      <a:pt x="49" y="219"/>
                      <a:pt x="63" y="222"/>
                    </a:cubicBezTo>
                    <a:lnTo>
                      <a:pt x="63" y="222"/>
                    </a:lnTo>
                    <a:cubicBezTo>
                      <a:pt x="81" y="226"/>
                      <a:pt x="95" y="222"/>
                      <a:pt x="106" y="213"/>
                    </a:cubicBezTo>
                    <a:lnTo>
                      <a:pt x="106" y="213"/>
                    </a:lnTo>
                    <a:cubicBezTo>
                      <a:pt x="117" y="204"/>
                      <a:pt x="125" y="189"/>
                      <a:pt x="129" y="169"/>
                    </a:cubicBezTo>
                    <a:lnTo>
                      <a:pt x="129" y="169"/>
                    </a:lnTo>
                    <a:cubicBezTo>
                      <a:pt x="133" y="153"/>
                      <a:pt x="132" y="137"/>
                      <a:pt x="126" y="125"/>
                    </a:cubicBezTo>
                    <a:lnTo>
                      <a:pt x="126" y="125"/>
                    </a:lnTo>
                    <a:cubicBezTo>
                      <a:pt x="121" y="113"/>
                      <a:pt x="110" y="104"/>
                      <a:pt x="92" y="101"/>
                    </a:cubicBezTo>
                    <a:lnTo>
                      <a:pt x="92" y="101"/>
                    </a:lnTo>
                    <a:cubicBezTo>
                      <a:pt x="78" y="97"/>
                      <a:pt x="67" y="98"/>
                      <a:pt x="58" y="101"/>
                    </a:cubicBezTo>
                    <a:lnTo>
                      <a:pt x="58" y="101"/>
                    </a:lnTo>
                    <a:cubicBezTo>
                      <a:pt x="50" y="104"/>
                      <a:pt x="42" y="110"/>
                      <a:pt x="36" y="118"/>
                    </a:cubicBezTo>
                    <a:lnTo>
                      <a:pt x="36" y="118"/>
                    </a:lnTo>
                    <a:cubicBezTo>
                      <a:pt x="34" y="119"/>
                      <a:pt x="32" y="120"/>
                      <a:pt x="30" y="120"/>
                    </a:cubicBezTo>
                    <a:lnTo>
                      <a:pt x="30" y="120"/>
                    </a:lnTo>
                    <a:cubicBezTo>
                      <a:pt x="28" y="121"/>
                      <a:pt x="26" y="121"/>
                      <a:pt x="23" y="119"/>
                    </a:cubicBezTo>
                    <a:lnTo>
                      <a:pt x="23" y="119"/>
                    </a:lnTo>
                    <a:cubicBezTo>
                      <a:pt x="21" y="118"/>
                      <a:pt x="19" y="116"/>
                      <a:pt x="18" y="114"/>
                    </a:cubicBezTo>
                    <a:lnTo>
                      <a:pt x="18" y="114"/>
                    </a:lnTo>
                    <a:cubicBezTo>
                      <a:pt x="17" y="111"/>
                      <a:pt x="17" y="109"/>
                      <a:pt x="18" y="107"/>
                    </a:cubicBezTo>
                    <a:lnTo>
                      <a:pt x="18" y="107"/>
                    </a:lnTo>
                    <a:cubicBezTo>
                      <a:pt x="25" y="91"/>
                      <a:pt x="32" y="70"/>
                      <a:pt x="40" y="51"/>
                    </a:cubicBezTo>
                    <a:lnTo>
                      <a:pt x="40" y="51"/>
                    </a:lnTo>
                    <a:cubicBezTo>
                      <a:pt x="47" y="30"/>
                      <a:pt x="53" y="11"/>
                      <a:pt x="57" y="0"/>
                    </a:cubicBezTo>
                    <a:lnTo>
                      <a:pt x="109" y="10"/>
                    </a:lnTo>
                    <a:lnTo>
                      <a:pt x="161" y="21"/>
                    </a:lnTo>
                    <a:lnTo>
                      <a:pt x="161" y="21"/>
                    </a:lnTo>
                    <a:cubicBezTo>
                      <a:pt x="164" y="22"/>
                      <a:pt x="166" y="23"/>
                      <a:pt x="167" y="25"/>
                    </a:cubicBezTo>
                    <a:lnTo>
                      <a:pt x="167" y="25"/>
                    </a:lnTo>
                    <a:cubicBezTo>
                      <a:pt x="168" y="27"/>
                      <a:pt x="168" y="29"/>
                      <a:pt x="167" y="32"/>
                    </a:cubicBezTo>
                    <a:lnTo>
                      <a:pt x="167" y="32"/>
                    </a:lnTo>
                    <a:cubicBezTo>
                      <a:pt x="167" y="35"/>
                      <a:pt x="166" y="36"/>
                      <a:pt x="164" y="37"/>
                    </a:cubicBezTo>
                    <a:lnTo>
                      <a:pt x="164" y="37"/>
                    </a:lnTo>
                    <a:cubicBezTo>
                      <a:pt x="162" y="38"/>
                      <a:pt x="160" y="38"/>
                      <a:pt x="158" y="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8" name="Freeform 44">
                <a:extLst>
                  <a:ext uri="{FF2B5EF4-FFF2-40B4-BE49-F238E27FC236}">
                    <a16:creationId xmlns:a16="http://schemas.microsoft.com/office/drawing/2014/main" id="{8A9301DD-DCAB-44D4-B64F-188F3479B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2269" y="8746182"/>
                <a:ext cx="360299" cy="1987588"/>
              </a:xfrm>
              <a:custGeom>
                <a:avLst/>
                <a:gdLst>
                  <a:gd name="T0" fmla="*/ 332 w 403"/>
                  <a:gd name="T1" fmla="*/ 2211 h 2212"/>
                  <a:gd name="T2" fmla="*/ 332 w 403"/>
                  <a:gd name="T3" fmla="*/ 2211 h 2212"/>
                  <a:gd name="T4" fmla="*/ 328 w 403"/>
                  <a:gd name="T5" fmla="*/ 2210 h 2212"/>
                  <a:gd name="T6" fmla="*/ 328 w 403"/>
                  <a:gd name="T7" fmla="*/ 2210 h 2212"/>
                  <a:gd name="T8" fmla="*/ 323 w 403"/>
                  <a:gd name="T9" fmla="*/ 2197 h 2212"/>
                  <a:gd name="T10" fmla="*/ 323 w 403"/>
                  <a:gd name="T11" fmla="*/ 2197 h 2212"/>
                  <a:gd name="T12" fmla="*/ 347 w 403"/>
                  <a:gd name="T13" fmla="*/ 1802 h 2212"/>
                  <a:gd name="T14" fmla="*/ 347 w 403"/>
                  <a:gd name="T15" fmla="*/ 1802 h 2212"/>
                  <a:gd name="T16" fmla="*/ 243 w 403"/>
                  <a:gd name="T17" fmla="*/ 1419 h 2212"/>
                  <a:gd name="T18" fmla="*/ 243 w 403"/>
                  <a:gd name="T19" fmla="*/ 1419 h 2212"/>
                  <a:gd name="T20" fmla="*/ 149 w 403"/>
                  <a:gd name="T21" fmla="*/ 1123 h 2212"/>
                  <a:gd name="T22" fmla="*/ 149 w 403"/>
                  <a:gd name="T23" fmla="*/ 1123 h 2212"/>
                  <a:gd name="T24" fmla="*/ 198 w 403"/>
                  <a:gd name="T25" fmla="*/ 8 h 2212"/>
                  <a:gd name="T26" fmla="*/ 198 w 403"/>
                  <a:gd name="T27" fmla="*/ 8 h 2212"/>
                  <a:gd name="T28" fmla="*/ 211 w 403"/>
                  <a:gd name="T29" fmla="*/ 2 h 2212"/>
                  <a:gd name="T30" fmla="*/ 211 w 403"/>
                  <a:gd name="T31" fmla="*/ 2 h 2212"/>
                  <a:gd name="T32" fmla="*/ 217 w 403"/>
                  <a:gd name="T33" fmla="*/ 15 h 2212"/>
                  <a:gd name="T34" fmla="*/ 217 w 403"/>
                  <a:gd name="T35" fmla="*/ 15 h 2212"/>
                  <a:gd name="T36" fmla="*/ 168 w 403"/>
                  <a:gd name="T37" fmla="*/ 1117 h 2212"/>
                  <a:gd name="T38" fmla="*/ 168 w 403"/>
                  <a:gd name="T39" fmla="*/ 1117 h 2212"/>
                  <a:gd name="T40" fmla="*/ 262 w 403"/>
                  <a:gd name="T41" fmla="*/ 1412 h 2212"/>
                  <a:gd name="T42" fmla="*/ 262 w 403"/>
                  <a:gd name="T43" fmla="*/ 1412 h 2212"/>
                  <a:gd name="T44" fmla="*/ 367 w 403"/>
                  <a:gd name="T45" fmla="*/ 1800 h 2212"/>
                  <a:gd name="T46" fmla="*/ 367 w 403"/>
                  <a:gd name="T47" fmla="*/ 1800 h 2212"/>
                  <a:gd name="T48" fmla="*/ 341 w 403"/>
                  <a:gd name="T49" fmla="*/ 2205 h 2212"/>
                  <a:gd name="T50" fmla="*/ 341 w 403"/>
                  <a:gd name="T51" fmla="*/ 2205 h 2212"/>
                  <a:gd name="T52" fmla="*/ 332 w 403"/>
                  <a:gd name="T53" fmla="*/ 2211 h 2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3" h="2212">
                    <a:moveTo>
                      <a:pt x="332" y="2211"/>
                    </a:moveTo>
                    <a:lnTo>
                      <a:pt x="332" y="2211"/>
                    </a:lnTo>
                    <a:cubicBezTo>
                      <a:pt x="331" y="2211"/>
                      <a:pt x="330" y="2211"/>
                      <a:pt x="328" y="2210"/>
                    </a:cubicBezTo>
                    <a:lnTo>
                      <a:pt x="328" y="2210"/>
                    </a:lnTo>
                    <a:cubicBezTo>
                      <a:pt x="323" y="2208"/>
                      <a:pt x="320" y="2202"/>
                      <a:pt x="323" y="2197"/>
                    </a:cubicBezTo>
                    <a:lnTo>
                      <a:pt x="323" y="2197"/>
                    </a:lnTo>
                    <a:cubicBezTo>
                      <a:pt x="324" y="2196"/>
                      <a:pt x="381" y="2067"/>
                      <a:pt x="347" y="1802"/>
                    </a:cubicBezTo>
                    <a:lnTo>
                      <a:pt x="347" y="1802"/>
                    </a:lnTo>
                    <a:cubicBezTo>
                      <a:pt x="332" y="1684"/>
                      <a:pt x="293" y="1567"/>
                      <a:pt x="243" y="1419"/>
                    </a:cubicBezTo>
                    <a:lnTo>
                      <a:pt x="243" y="1419"/>
                    </a:lnTo>
                    <a:cubicBezTo>
                      <a:pt x="215" y="1334"/>
                      <a:pt x="183" y="1237"/>
                      <a:pt x="149" y="1123"/>
                    </a:cubicBezTo>
                    <a:lnTo>
                      <a:pt x="149" y="1123"/>
                    </a:lnTo>
                    <a:cubicBezTo>
                      <a:pt x="0" y="621"/>
                      <a:pt x="196" y="14"/>
                      <a:pt x="198" y="8"/>
                    </a:cubicBezTo>
                    <a:lnTo>
                      <a:pt x="198" y="8"/>
                    </a:lnTo>
                    <a:cubicBezTo>
                      <a:pt x="200" y="3"/>
                      <a:pt x="206" y="0"/>
                      <a:pt x="211" y="2"/>
                    </a:cubicBezTo>
                    <a:lnTo>
                      <a:pt x="211" y="2"/>
                    </a:lnTo>
                    <a:cubicBezTo>
                      <a:pt x="217" y="4"/>
                      <a:pt x="219" y="9"/>
                      <a:pt x="217" y="15"/>
                    </a:cubicBezTo>
                    <a:lnTo>
                      <a:pt x="217" y="15"/>
                    </a:lnTo>
                    <a:cubicBezTo>
                      <a:pt x="216" y="20"/>
                      <a:pt x="21" y="621"/>
                      <a:pt x="168" y="1117"/>
                    </a:cubicBezTo>
                    <a:lnTo>
                      <a:pt x="168" y="1117"/>
                    </a:lnTo>
                    <a:cubicBezTo>
                      <a:pt x="201" y="1231"/>
                      <a:pt x="234" y="1327"/>
                      <a:pt x="262" y="1412"/>
                    </a:cubicBezTo>
                    <a:lnTo>
                      <a:pt x="262" y="1412"/>
                    </a:lnTo>
                    <a:cubicBezTo>
                      <a:pt x="312" y="1561"/>
                      <a:pt x="352" y="1679"/>
                      <a:pt x="367" y="1800"/>
                    </a:cubicBezTo>
                    <a:lnTo>
                      <a:pt x="367" y="1800"/>
                    </a:lnTo>
                    <a:cubicBezTo>
                      <a:pt x="402" y="2071"/>
                      <a:pt x="344" y="2200"/>
                      <a:pt x="341" y="2205"/>
                    </a:cubicBezTo>
                    <a:lnTo>
                      <a:pt x="341" y="2205"/>
                    </a:lnTo>
                    <a:cubicBezTo>
                      <a:pt x="340" y="2209"/>
                      <a:pt x="337" y="2211"/>
                      <a:pt x="332" y="22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9" name="Freeform 45">
                <a:extLst>
                  <a:ext uri="{FF2B5EF4-FFF2-40B4-BE49-F238E27FC236}">
                    <a16:creationId xmlns:a16="http://schemas.microsoft.com/office/drawing/2014/main" id="{38CD2CAF-D5E9-453C-8409-8B55D548E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6489" y="8829326"/>
                <a:ext cx="344464" cy="1805459"/>
              </a:xfrm>
              <a:custGeom>
                <a:avLst/>
                <a:gdLst>
                  <a:gd name="T0" fmla="*/ 172 w 385"/>
                  <a:gd name="T1" fmla="*/ 2010 h 2011"/>
                  <a:gd name="T2" fmla="*/ 172 w 385"/>
                  <a:gd name="T3" fmla="*/ 2010 h 2011"/>
                  <a:gd name="T4" fmla="*/ 165 w 385"/>
                  <a:gd name="T5" fmla="*/ 2007 h 2011"/>
                  <a:gd name="T6" fmla="*/ 165 w 385"/>
                  <a:gd name="T7" fmla="*/ 2007 h 2011"/>
                  <a:gd name="T8" fmla="*/ 164 w 385"/>
                  <a:gd name="T9" fmla="*/ 1994 h 2011"/>
                  <a:gd name="T10" fmla="*/ 164 w 385"/>
                  <a:gd name="T11" fmla="*/ 1994 h 2011"/>
                  <a:gd name="T12" fmla="*/ 338 w 385"/>
                  <a:gd name="T13" fmla="*/ 1620 h 2011"/>
                  <a:gd name="T14" fmla="*/ 338 w 385"/>
                  <a:gd name="T15" fmla="*/ 1620 h 2011"/>
                  <a:gd name="T16" fmla="*/ 261 w 385"/>
                  <a:gd name="T17" fmla="*/ 1166 h 2011"/>
                  <a:gd name="T18" fmla="*/ 261 w 385"/>
                  <a:gd name="T19" fmla="*/ 1166 h 2011"/>
                  <a:gd name="T20" fmla="*/ 119 w 385"/>
                  <a:gd name="T21" fmla="*/ 8 h 2011"/>
                  <a:gd name="T22" fmla="*/ 119 w 385"/>
                  <a:gd name="T23" fmla="*/ 8 h 2011"/>
                  <a:gd name="T24" fmla="*/ 132 w 385"/>
                  <a:gd name="T25" fmla="*/ 2 h 2011"/>
                  <a:gd name="T26" fmla="*/ 132 w 385"/>
                  <a:gd name="T27" fmla="*/ 2 h 2011"/>
                  <a:gd name="T28" fmla="*/ 139 w 385"/>
                  <a:gd name="T29" fmla="*/ 14 h 2011"/>
                  <a:gd name="T30" fmla="*/ 139 w 385"/>
                  <a:gd name="T31" fmla="*/ 14 h 2011"/>
                  <a:gd name="T32" fmla="*/ 280 w 385"/>
                  <a:gd name="T33" fmla="*/ 1160 h 2011"/>
                  <a:gd name="T34" fmla="*/ 280 w 385"/>
                  <a:gd name="T35" fmla="*/ 1160 h 2011"/>
                  <a:gd name="T36" fmla="*/ 359 w 385"/>
                  <a:gd name="T37" fmla="*/ 1623 h 2011"/>
                  <a:gd name="T38" fmla="*/ 359 w 385"/>
                  <a:gd name="T39" fmla="*/ 1623 h 2011"/>
                  <a:gd name="T40" fmla="*/ 179 w 385"/>
                  <a:gd name="T41" fmla="*/ 2007 h 2011"/>
                  <a:gd name="T42" fmla="*/ 179 w 385"/>
                  <a:gd name="T43" fmla="*/ 2007 h 2011"/>
                  <a:gd name="T44" fmla="*/ 172 w 385"/>
                  <a:gd name="T45" fmla="*/ 2010 h 2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5" h="2011">
                    <a:moveTo>
                      <a:pt x="172" y="2010"/>
                    </a:moveTo>
                    <a:lnTo>
                      <a:pt x="172" y="2010"/>
                    </a:lnTo>
                    <a:cubicBezTo>
                      <a:pt x="169" y="2010"/>
                      <a:pt x="166" y="2009"/>
                      <a:pt x="165" y="2007"/>
                    </a:cubicBezTo>
                    <a:lnTo>
                      <a:pt x="165" y="2007"/>
                    </a:lnTo>
                    <a:cubicBezTo>
                      <a:pt x="160" y="2004"/>
                      <a:pt x="160" y="1998"/>
                      <a:pt x="164" y="1994"/>
                    </a:cubicBezTo>
                    <a:lnTo>
                      <a:pt x="164" y="1994"/>
                    </a:lnTo>
                    <a:cubicBezTo>
                      <a:pt x="165" y="1992"/>
                      <a:pt x="308" y="1817"/>
                      <a:pt x="338" y="1620"/>
                    </a:cubicBezTo>
                    <a:lnTo>
                      <a:pt x="338" y="1620"/>
                    </a:lnTo>
                    <a:cubicBezTo>
                      <a:pt x="363" y="1459"/>
                      <a:pt x="301" y="1267"/>
                      <a:pt x="261" y="1166"/>
                    </a:cubicBezTo>
                    <a:lnTo>
                      <a:pt x="261" y="1166"/>
                    </a:lnTo>
                    <a:cubicBezTo>
                      <a:pt x="0" y="502"/>
                      <a:pt x="118" y="14"/>
                      <a:pt x="119" y="8"/>
                    </a:cubicBezTo>
                    <a:lnTo>
                      <a:pt x="119" y="8"/>
                    </a:lnTo>
                    <a:cubicBezTo>
                      <a:pt x="121" y="3"/>
                      <a:pt x="126" y="0"/>
                      <a:pt x="132" y="2"/>
                    </a:cubicBezTo>
                    <a:lnTo>
                      <a:pt x="132" y="2"/>
                    </a:lnTo>
                    <a:cubicBezTo>
                      <a:pt x="137" y="2"/>
                      <a:pt x="140" y="8"/>
                      <a:pt x="139" y="14"/>
                    </a:cubicBezTo>
                    <a:lnTo>
                      <a:pt x="139" y="14"/>
                    </a:lnTo>
                    <a:cubicBezTo>
                      <a:pt x="138" y="19"/>
                      <a:pt x="21" y="501"/>
                      <a:pt x="280" y="1160"/>
                    </a:cubicBezTo>
                    <a:lnTo>
                      <a:pt x="280" y="1160"/>
                    </a:lnTo>
                    <a:cubicBezTo>
                      <a:pt x="320" y="1262"/>
                      <a:pt x="384" y="1457"/>
                      <a:pt x="359" y="1623"/>
                    </a:cubicBezTo>
                    <a:lnTo>
                      <a:pt x="359" y="1623"/>
                    </a:lnTo>
                    <a:cubicBezTo>
                      <a:pt x="327" y="1825"/>
                      <a:pt x="181" y="2005"/>
                      <a:pt x="179" y="2007"/>
                    </a:cubicBezTo>
                    <a:lnTo>
                      <a:pt x="179" y="2007"/>
                    </a:lnTo>
                    <a:cubicBezTo>
                      <a:pt x="178" y="2009"/>
                      <a:pt x="174" y="2010"/>
                      <a:pt x="172" y="20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CE57E3FC-5E97-456A-BA59-EAB891415B8C}"/>
                </a:ext>
              </a:extLst>
            </p:cNvPr>
            <p:cNvGrpSpPr/>
            <p:nvPr/>
          </p:nvGrpSpPr>
          <p:grpSpPr>
            <a:xfrm>
              <a:off x="4719532" y="8461109"/>
              <a:ext cx="14938586" cy="4260250"/>
              <a:chOff x="4719532" y="8461109"/>
              <a:chExt cx="14938586" cy="4260250"/>
            </a:xfrm>
          </p:grpSpPr>
          <p:sp>
            <p:nvSpPr>
              <p:cNvPr id="619" name="Freeform 46">
                <a:extLst>
                  <a:ext uri="{FF2B5EF4-FFF2-40B4-BE49-F238E27FC236}">
                    <a16:creationId xmlns:a16="http://schemas.microsoft.com/office/drawing/2014/main" id="{18CB5765-8AB2-4C50-8F52-C55B0B931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596" y="12701560"/>
                <a:ext cx="14847522" cy="19798"/>
              </a:xfrm>
              <a:custGeom>
                <a:avLst/>
                <a:gdLst>
                  <a:gd name="T0" fmla="*/ 16527 w 16538"/>
                  <a:gd name="T1" fmla="*/ 20 h 21"/>
                  <a:gd name="T2" fmla="*/ 11 w 16538"/>
                  <a:gd name="T3" fmla="*/ 20 h 21"/>
                  <a:gd name="T4" fmla="*/ 11 w 16538"/>
                  <a:gd name="T5" fmla="*/ 20 h 21"/>
                  <a:gd name="T6" fmla="*/ 0 w 16538"/>
                  <a:gd name="T7" fmla="*/ 10 h 21"/>
                  <a:gd name="T8" fmla="*/ 0 w 16538"/>
                  <a:gd name="T9" fmla="*/ 10 h 21"/>
                  <a:gd name="T10" fmla="*/ 11 w 16538"/>
                  <a:gd name="T11" fmla="*/ 0 h 21"/>
                  <a:gd name="T12" fmla="*/ 16527 w 16538"/>
                  <a:gd name="T13" fmla="*/ 0 h 21"/>
                  <a:gd name="T14" fmla="*/ 16527 w 16538"/>
                  <a:gd name="T15" fmla="*/ 0 h 21"/>
                  <a:gd name="T16" fmla="*/ 16537 w 16538"/>
                  <a:gd name="T17" fmla="*/ 10 h 21"/>
                  <a:gd name="T18" fmla="*/ 16537 w 16538"/>
                  <a:gd name="T19" fmla="*/ 10 h 21"/>
                  <a:gd name="T20" fmla="*/ 16527 w 1653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538" h="21">
                    <a:moveTo>
                      <a:pt x="16527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6527" y="0"/>
                    </a:lnTo>
                    <a:lnTo>
                      <a:pt x="16527" y="0"/>
                    </a:lnTo>
                    <a:cubicBezTo>
                      <a:pt x="16532" y="0"/>
                      <a:pt x="16537" y="4"/>
                      <a:pt x="16537" y="10"/>
                    </a:cubicBezTo>
                    <a:lnTo>
                      <a:pt x="16537" y="10"/>
                    </a:lnTo>
                    <a:cubicBezTo>
                      <a:pt x="16537" y="16"/>
                      <a:pt x="16532" y="20"/>
                      <a:pt x="16527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0" name="Freeform 47">
                <a:extLst>
                  <a:ext uri="{FF2B5EF4-FFF2-40B4-BE49-F238E27FC236}">
                    <a16:creationId xmlns:a16="http://schemas.microsoft.com/office/drawing/2014/main" id="{02DD2727-8BE9-4ABF-B6A4-4DA4DF0D0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596" y="12060147"/>
                <a:ext cx="14847522" cy="19798"/>
              </a:xfrm>
              <a:custGeom>
                <a:avLst/>
                <a:gdLst>
                  <a:gd name="T0" fmla="*/ 16527 w 16538"/>
                  <a:gd name="T1" fmla="*/ 20 h 21"/>
                  <a:gd name="T2" fmla="*/ 11 w 16538"/>
                  <a:gd name="T3" fmla="*/ 20 h 21"/>
                  <a:gd name="T4" fmla="*/ 11 w 16538"/>
                  <a:gd name="T5" fmla="*/ 20 h 21"/>
                  <a:gd name="T6" fmla="*/ 0 w 16538"/>
                  <a:gd name="T7" fmla="*/ 10 h 21"/>
                  <a:gd name="T8" fmla="*/ 0 w 16538"/>
                  <a:gd name="T9" fmla="*/ 10 h 21"/>
                  <a:gd name="T10" fmla="*/ 11 w 16538"/>
                  <a:gd name="T11" fmla="*/ 0 h 21"/>
                  <a:gd name="T12" fmla="*/ 16527 w 16538"/>
                  <a:gd name="T13" fmla="*/ 0 h 21"/>
                  <a:gd name="T14" fmla="*/ 16527 w 16538"/>
                  <a:gd name="T15" fmla="*/ 0 h 21"/>
                  <a:gd name="T16" fmla="*/ 16537 w 16538"/>
                  <a:gd name="T17" fmla="*/ 10 h 21"/>
                  <a:gd name="T18" fmla="*/ 16537 w 16538"/>
                  <a:gd name="T19" fmla="*/ 10 h 21"/>
                  <a:gd name="T20" fmla="*/ 16527 w 1653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538" h="21">
                    <a:moveTo>
                      <a:pt x="16527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6527" y="0"/>
                    </a:lnTo>
                    <a:lnTo>
                      <a:pt x="16527" y="0"/>
                    </a:lnTo>
                    <a:cubicBezTo>
                      <a:pt x="16532" y="0"/>
                      <a:pt x="16537" y="4"/>
                      <a:pt x="16537" y="10"/>
                    </a:cubicBezTo>
                    <a:lnTo>
                      <a:pt x="16537" y="10"/>
                    </a:lnTo>
                    <a:cubicBezTo>
                      <a:pt x="16537" y="15"/>
                      <a:pt x="16532" y="20"/>
                      <a:pt x="16527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1" name="Freeform 48">
                <a:extLst>
                  <a:ext uri="{FF2B5EF4-FFF2-40B4-BE49-F238E27FC236}">
                    <a16:creationId xmlns:a16="http://schemas.microsoft.com/office/drawing/2014/main" id="{4CF49684-4A2F-4019-84AD-8C008D15F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4584" y="12273952"/>
                <a:ext cx="1338257" cy="439488"/>
              </a:xfrm>
              <a:custGeom>
                <a:avLst/>
                <a:gdLst>
                  <a:gd name="T0" fmla="*/ 1490 w 1491"/>
                  <a:gd name="T1" fmla="*/ 487 h 488"/>
                  <a:gd name="T2" fmla="*/ 141 w 1491"/>
                  <a:gd name="T3" fmla="*/ 487 h 488"/>
                  <a:gd name="T4" fmla="*/ 141 w 1491"/>
                  <a:gd name="T5" fmla="*/ 487 h 488"/>
                  <a:gd name="T6" fmla="*/ 180 w 1491"/>
                  <a:gd name="T7" fmla="*/ 90 h 488"/>
                  <a:gd name="T8" fmla="*/ 180 w 1491"/>
                  <a:gd name="T9" fmla="*/ 90 h 488"/>
                  <a:gd name="T10" fmla="*/ 749 w 1491"/>
                  <a:gd name="T11" fmla="*/ 335 h 488"/>
                  <a:gd name="T12" fmla="*/ 749 w 1491"/>
                  <a:gd name="T13" fmla="*/ 335 h 488"/>
                  <a:gd name="T14" fmla="*/ 958 w 1491"/>
                  <a:gd name="T15" fmla="*/ 169 h 488"/>
                  <a:gd name="T16" fmla="*/ 958 w 1491"/>
                  <a:gd name="T17" fmla="*/ 169 h 488"/>
                  <a:gd name="T18" fmla="*/ 1490 w 1491"/>
                  <a:gd name="T19" fmla="*/ 487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1" h="488">
                    <a:moveTo>
                      <a:pt x="1490" y="487"/>
                    </a:moveTo>
                    <a:lnTo>
                      <a:pt x="141" y="487"/>
                    </a:lnTo>
                    <a:lnTo>
                      <a:pt x="141" y="487"/>
                    </a:lnTo>
                    <a:cubicBezTo>
                      <a:pt x="141" y="487"/>
                      <a:pt x="0" y="181"/>
                      <a:pt x="180" y="90"/>
                    </a:cubicBezTo>
                    <a:lnTo>
                      <a:pt x="180" y="90"/>
                    </a:lnTo>
                    <a:cubicBezTo>
                      <a:pt x="362" y="0"/>
                      <a:pt x="749" y="335"/>
                      <a:pt x="749" y="335"/>
                    </a:cubicBezTo>
                    <a:lnTo>
                      <a:pt x="749" y="335"/>
                    </a:lnTo>
                    <a:cubicBezTo>
                      <a:pt x="749" y="335"/>
                      <a:pt x="695" y="101"/>
                      <a:pt x="958" y="169"/>
                    </a:cubicBezTo>
                    <a:lnTo>
                      <a:pt x="958" y="169"/>
                    </a:lnTo>
                    <a:cubicBezTo>
                      <a:pt x="1109" y="208"/>
                      <a:pt x="1490" y="487"/>
                      <a:pt x="1490" y="4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2" name="Freeform 49">
                <a:extLst>
                  <a:ext uri="{FF2B5EF4-FFF2-40B4-BE49-F238E27FC236}">
                    <a16:creationId xmlns:a16="http://schemas.microsoft.com/office/drawing/2014/main" id="{10E9C5D8-EE13-40A2-87A5-80CFBDF9D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340" y="12273952"/>
                <a:ext cx="1322419" cy="447407"/>
              </a:xfrm>
              <a:custGeom>
                <a:avLst/>
                <a:gdLst>
                  <a:gd name="T0" fmla="*/ 119 w 1474"/>
                  <a:gd name="T1" fmla="*/ 477 h 498"/>
                  <a:gd name="T2" fmla="*/ 1430 w 1474"/>
                  <a:gd name="T3" fmla="*/ 477 h 498"/>
                  <a:gd name="T4" fmla="*/ 1430 w 1474"/>
                  <a:gd name="T5" fmla="*/ 477 h 498"/>
                  <a:gd name="T6" fmla="*/ 928 w 1474"/>
                  <a:gd name="T7" fmla="*/ 178 h 498"/>
                  <a:gd name="T8" fmla="*/ 928 w 1474"/>
                  <a:gd name="T9" fmla="*/ 178 h 498"/>
                  <a:gd name="T10" fmla="*/ 759 w 1474"/>
                  <a:gd name="T11" fmla="*/ 196 h 498"/>
                  <a:gd name="T12" fmla="*/ 759 w 1474"/>
                  <a:gd name="T13" fmla="*/ 196 h 498"/>
                  <a:gd name="T14" fmla="*/ 730 w 1474"/>
                  <a:gd name="T15" fmla="*/ 332 h 498"/>
                  <a:gd name="T16" fmla="*/ 730 w 1474"/>
                  <a:gd name="T17" fmla="*/ 332 h 498"/>
                  <a:gd name="T18" fmla="*/ 726 w 1474"/>
                  <a:gd name="T19" fmla="*/ 343 h 498"/>
                  <a:gd name="T20" fmla="*/ 726 w 1474"/>
                  <a:gd name="T21" fmla="*/ 343 h 498"/>
                  <a:gd name="T22" fmla="*/ 714 w 1474"/>
                  <a:gd name="T23" fmla="*/ 342 h 498"/>
                  <a:gd name="T24" fmla="*/ 714 w 1474"/>
                  <a:gd name="T25" fmla="*/ 342 h 498"/>
                  <a:gd name="T26" fmla="*/ 157 w 1474"/>
                  <a:gd name="T27" fmla="*/ 99 h 498"/>
                  <a:gd name="T28" fmla="*/ 157 w 1474"/>
                  <a:gd name="T29" fmla="*/ 99 h 498"/>
                  <a:gd name="T30" fmla="*/ 119 w 1474"/>
                  <a:gd name="T31" fmla="*/ 477 h 498"/>
                  <a:gd name="T32" fmla="*/ 1462 w 1474"/>
                  <a:gd name="T33" fmla="*/ 497 h 498"/>
                  <a:gd name="T34" fmla="*/ 113 w 1474"/>
                  <a:gd name="T35" fmla="*/ 497 h 498"/>
                  <a:gd name="T36" fmla="*/ 113 w 1474"/>
                  <a:gd name="T37" fmla="*/ 497 h 498"/>
                  <a:gd name="T38" fmla="*/ 104 w 1474"/>
                  <a:gd name="T39" fmla="*/ 491 h 498"/>
                  <a:gd name="T40" fmla="*/ 104 w 1474"/>
                  <a:gd name="T41" fmla="*/ 491 h 498"/>
                  <a:gd name="T42" fmla="*/ 55 w 1474"/>
                  <a:gd name="T43" fmla="*/ 324 h 498"/>
                  <a:gd name="T44" fmla="*/ 55 w 1474"/>
                  <a:gd name="T45" fmla="*/ 324 h 498"/>
                  <a:gd name="T46" fmla="*/ 148 w 1474"/>
                  <a:gd name="T47" fmla="*/ 81 h 498"/>
                  <a:gd name="T48" fmla="*/ 148 w 1474"/>
                  <a:gd name="T49" fmla="*/ 81 h 498"/>
                  <a:gd name="T50" fmla="*/ 707 w 1474"/>
                  <a:gd name="T51" fmla="*/ 310 h 498"/>
                  <a:gd name="T52" fmla="*/ 707 w 1474"/>
                  <a:gd name="T53" fmla="*/ 310 h 498"/>
                  <a:gd name="T54" fmla="*/ 745 w 1474"/>
                  <a:gd name="T55" fmla="*/ 181 h 498"/>
                  <a:gd name="T56" fmla="*/ 745 w 1474"/>
                  <a:gd name="T57" fmla="*/ 181 h 498"/>
                  <a:gd name="T58" fmla="*/ 933 w 1474"/>
                  <a:gd name="T59" fmla="*/ 159 h 498"/>
                  <a:gd name="T60" fmla="*/ 933 w 1474"/>
                  <a:gd name="T61" fmla="*/ 159 h 498"/>
                  <a:gd name="T62" fmla="*/ 1468 w 1474"/>
                  <a:gd name="T63" fmla="*/ 479 h 498"/>
                  <a:gd name="T64" fmla="*/ 1468 w 1474"/>
                  <a:gd name="T65" fmla="*/ 479 h 498"/>
                  <a:gd name="T66" fmla="*/ 1472 w 1474"/>
                  <a:gd name="T67" fmla="*/ 491 h 498"/>
                  <a:gd name="T68" fmla="*/ 1472 w 1474"/>
                  <a:gd name="T69" fmla="*/ 491 h 498"/>
                  <a:gd name="T70" fmla="*/ 1462 w 1474"/>
                  <a:gd name="T71" fmla="*/ 49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74" h="498">
                    <a:moveTo>
                      <a:pt x="119" y="477"/>
                    </a:moveTo>
                    <a:lnTo>
                      <a:pt x="1430" y="477"/>
                    </a:lnTo>
                    <a:lnTo>
                      <a:pt x="1430" y="477"/>
                    </a:lnTo>
                    <a:cubicBezTo>
                      <a:pt x="1343" y="415"/>
                      <a:pt x="1053" y="211"/>
                      <a:pt x="928" y="178"/>
                    </a:cubicBezTo>
                    <a:lnTo>
                      <a:pt x="928" y="178"/>
                    </a:lnTo>
                    <a:cubicBezTo>
                      <a:pt x="848" y="158"/>
                      <a:pt x="791" y="164"/>
                      <a:pt x="759" y="196"/>
                    </a:cubicBezTo>
                    <a:lnTo>
                      <a:pt x="759" y="196"/>
                    </a:lnTo>
                    <a:cubicBezTo>
                      <a:pt x="711" y="242"/>
                      <a:pt x="730" y="331"/>
                      <a:pt x="730" y="332"/>
                    </a:cubicBezTo>
                    <a:lnTo>
                      <a:pt x="730" y="332"/>
                    </a:lnTo>
                    <a:cubicBezTo>
                      <a:pt x="732" y="336"/>
                      <a:pt x="730" y="342"/>
                      <a:pt x="726" y="343"/>
                    </a:cubicBezTo>
                    <a:lnTo>
                      <a:pt x="726" y="343"/>
                    </a:lnTo>
                    <a:cubicBezTo>
                      <a:pt x="723" y="346"/>
                      <a:pt x="717" y="345"/>
                      <a:pt x="714" y="342"/>
                    </a:cubicBezTo>
                    <a:lnTo>
                      <a:pt x="714" y="342"/>
                    </a:lnTo>
                    <a:cubicBezTo>
                      <a:pt x="710" y="339"/>
                      <a:pt x="330" y="12"/>
                      <a:pt x="157" y="99"/>
                    </a:cubicBezTo>
                    <a:lnTo>
                      <a:pt x="157" y="99"/>
                    </a:lnTo>
                    <a:cubicBezTo>
                      <a:pt x="0" y="178"/>
                      <a:pt x="101" y="435"/>
                      <a:pt x="119" y="477"/>
                    </a:cubicBezTo>
                    <a:close/>
                    <a:moveTo>
                      <a:pt x="1462" y="497"/>
                    </a:moveTo>
                    <a:lnTo>
                      <a:pt x="113" y="497"/>
                    </a:lnTo>
                    <a:lnTo>
                      <a:pt x="113" y="497"/>
                    </a:lnTo>
                    <a:cubicBezTo>
                      <a:pt x="109" y="497"/>
                      <a:pt x="106" y="495"/>
                      <a:pt x="104" y="491"/>
                    </a:cubicBezTo>
                    <a:lnTo>
                      <a:pt x="104" y="491"/>
                    </a:lnTo>
                    <a:cubicBezTo>
                      <a:pt x="103" y="488"/>
                      <a:pt x="68" y="413"/>
                      <a:pt x="55" y="324"/>
                    </a:cubicBezTo>
                    <a:lnTo>
                      <a:pt x="55" y="324"/>
                    </a:lnTo>
                    <a:cubicBezTo>
                      <a:pt x="37" y="205"/>
                      <a:pt x="69" y="120"/>
                      <a:pt x="148" y="81"/>
                    </a:cubicBezTo>
                    <a:lnTo>
                      <a:pt x="148" y="81"/>
                    </a:lnTo>
                    <a:cubicBezTo>
                      <a:pt x="311" y="0"/>
                      <a:pt x="623" y="241"/>
                      <a:pt x="707" y="310"/>
                    </a:cubicBezTo>
                    <a:lnTo>
                      <a:pt x="707" y="310"/>
                    </a:lnTo>
                    <a:cubicBezTo>
                      <a:pt x="704" y="276"/>
                      <a:pt x="707" y="218"/>
                      <a:pt x="745" y="181"/>
                    </a:cubicBezTo>
                    <a:lnTo>
                      <a:pt x="745" y="181"/>
                    </a:lnTo>
                    <a:cubicBezTo>
                      <a:pt x="783" y="144"/>
                      <a:pt x="846" y="137"/>
                      <a:pt x="933" y="159"/>
                    </a:cubicBezTo>
                    <a:lnTo>
                      <a:pt x="933" y="159"/>
                    </a:lnTo>
                    <a:cubicBezTo>
                      <a:pt x="1083" y="198"/>
                      <a:pt x="1452" y="468"/>
                      <a:pt x="1468" y="479"/>
                    </a:cubicBezTo>
                    <a:lnTo>
                      <a:pt x="1468" y="479"/>
                    </a:lnTo>
                    <a:cubicBezTo>
                      <a:pt x="1471" y="481"/>
                      <a:pt x="1473" y="487"/>
                      <a:pt x="1472" y="491"/>
                    </a:cubicBezTo>
                    <a:lnTo>
                      <a:pt x="1472" y="491"/>
                    </a:lnTo>
                    <a:cubicBezTo>
                      <a:pt x="1470" y="494"/>
                      <a:pt x="1466" y="497"/>
                      <a:pt x="1462" y="4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3" name="Freeform 50">
                <a:extLst>
                  <a:ext uri="{FF2B5EF4-FFF2-40B4-BE49-F238E27FC236}">
                    <a16:creationId xmlns:a16="http://schemas.microsoft.com/office/drawing/2014/main" id="{3F1BCEB3-A925-4E3D-AF1D-CBF8D7D70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0815" y="12226440"/>
                <a:ext cx="2470628" cy="487000"/>
              </a:xfrm>
              <a:custGeom>
                <a:avLst/>
                <a:gdLst>
                  <a:gd name="T0" fmla="*/ 0 w 2751"/>
                  <a:gd name="T1" fmla="*/ 540 h 541"/>
                  <a:gd name="T2" fmla="*/ 2396 w 2751"/>
                  <a:gd name="T3" fmla="*/ 540 h 541"/>
                  <a:gd name="T4" fmla="*/ 2396 w 2751"/>
                  <a:gd name="T5" fmla="*/ 540 h 541"/>
                  <a:gd name="T6" fmla="*/ 2564 w 2751"/>
                  <a:gd name="T7" fmla="*/ 66 h 541"/>
                  <a:gd name="T8" fmla="*/ 2564 w 2751"/>
                  <a:gd name="T9" fmla="*/ 66 h 541"/>
                  <a:gd name="T10" fmla="*/ 1842 w 2751"/>
                  <a:gd name="T11" fmla="*/ 268 h 541"/>
                  <a:gd name="T12" fmla="*/ 1842 w 2751"/>
                  <a:gd name="T13" fmla="*/ 268 h 541"/>
                  <a:gd name="T14" fmla="*/ 1640 w 2751"/>
                  <a:gd name="T15" fmla="*/ 113 h 541"/>
                  <a:gd name="T16" fmla="*/ 1640 w 2751"/>
                  <a:gd name="T17" fmla="*/ 113 h 541"/>
                  <a:gd name="T18" fmla="*/ 909 w 2751"/>
                  <a:gd name="T19" fmla="*/ 391 h 541"/>
                  <a:gd name="T20" fmla="*/ 909 w 2751"/>
                  <a:gd name="T21" fmla="*/ 391 h 541"/>
                  <a:gd name="T22" fmla="*/ 678 w 2751"/>
                  <a:gd name="T23" fmla="*/ 179 h 541"/>
                  <a:gd name="T24" fmla="*/ 678 w 2751"/>
                  <a:gd name="T25" fmla="*/ 179 h 541"/>
                  <a:gd name="T26" fmla="*/ 0 w 2751"/>
                  <a:gd name="T27" fmla="*/ 54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51" h="541">
                    <a:moveTo>
                      <a:pt x="0" y="540"/>
                    </a:moveTo>
                    <a:lnTo>
                      <a:pt x="2396" y="540"/>
                    </a:lnTo>
                    <a:lnTo>
                      <a:pt x="2396" y="540"/>
                    </a:lnTo>
                    <a:cubicBezTo>
                      <a:pt x="2396" y="540"/>
                      <a:pt x="2750" y="132"/>
                      <a:pt x="2564" y="66"/>
                    </a:cubicBezTo>
                    <a:lnTo>
                      <a:pt x="2564" y="66"/>
                    </a:lnTo>
                    <a:cubicBezTo>
                      <a:pt x="2379" y="0"/>
                      <a:pt x="1842" y="268"/>
                      <a:pt x="1842" y="268"/>
                    </a:cubicBezTo>
                    <a:lnTo>
                      <a:pt x="1842" y="268"/>
                    </a:lnTo>
                    <a:cubicBezTo>
                      <a:pt x="1842" y="268"/>
                      <a:pt x="1847" y="112"/>
                      <a:pt x="1640" y="113"/>
                    </a:cubicBezTo>
                    <a:lnTo>
                      <a:pt x="1640" y="113"/>
                    </a:lnTo>
                    <a:cubicBezTo>
                      <a:pt x="1434" y="114"/>
                      <a:pt x="909" y="391"/>
                      <a:pt x="909" y="391"/>
                    </a:cubicBezTo>
                    <a:lnTo>
                      <a:pt x="909" y="391"/>
                    </a:lnTo>
                    <a:cubicBezTo>
                      <a:pt x="909" y="391"/>
                      <a:pt x="939" y="146"/>
                      <a:pt x="678" y="179"/>
                    </a:cubicBezTo>
                    <a:lnTo>
                      <a:pt x="678" y="179"/>
                    </a:lnTo>
                    <a:cubicBezTo>
                      <a:pt x="416" y="212"/>
                      <a:pt x="0" y="540"/>
                      <a:pt x="0" y="5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4" name="Freeform 51">
                <a:extLst>
                  <a:ext uri="{FF2B5EF4-FFF2-40B4-BE49-F238E27FC236}">
                    <a16:creationId xmlns:a16="http://schemas.microsoft.com/office/drawing/2014/main" id="{D4C6F273-3EE2-4458-8C26-C66B3F488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2897" y="12222481"/>
                <a:ext cx="2399360" cy="498877"/>
              </a:xfrm>
              <a:custGeom>
                <a:avLst/>
                <a:gdLst>
                  <a:gd name="T0" fmla="*/ 40 w 2671"/>
                  <a:gd name="T1" fmla="*/ 535 h 556"/>
                  <a:gd name="T2" fmla="*/ 2402 w 2671"/>
                  <a:gd name="T3" fmla="*/ 535 h 556"/>
                  <a:gd name="T4" fmla="*/ 2402 w 2671"/>
                  <a:gd name="T5" fmla="*/ 535 h 556"/>
                  <a:gd name="T6" fmla="*/ 2616 w 2671"/>
                  <a:gd name="T7" fmla="*/ 125 h 556"/>
                  <a:gd name="T8" fmla="*/ 2616 w 2671"/>
                  <a:gd name="T9" fmla="*/ 125 h 556"/>
                  <a:gd name="T10" fmla="*/ 2571 w 2671"/>
                  <a:gd name="T11" fmla="*/ 80 h 556"/>
                  <a:gd name="T12" fmla="*/ 2571 w 2671"/>
                  <a:gd name="T13" fmla="*/ 80 h 556"/>
                  <a:gd name="T14" fmla="*/ 1858 w 2671"/>
                  <a:gd name="T15" fmla="*/ 283 h 556"/>
                  <a:gd name="T16" fmla="*/ 1858 w 2671"/>
                  <a:gd name="T17" fmla="*/ 283 h 556"/>
                  <a:gd name="T18" fmla="*/ 1847 w 2671"/>
                  <a:gd name="T19" fmla="*/ 282 h 556"/>
                  <a:gd name="T20" fmla="*/ 1847 w 2671"/>
                  <a:gd name="T21" fmla="*/ 282 h 556"/>
                  <a:gd name="T22" fmla="*/ 1843 w 2671"/>
                  <a:gd name="T23" fmla="*/ 273 h 556"/>
                  <a:gd name="T24" fmla="*/ 1843 w 2671"/>
                  <a:gd name="T25" fmla="*/ 273 h 556"/>
                  <a:gd name="T26" fmla="*/ 1803 w 2671"/>
                  <a:gd name="T27" fmla="*/ 179 h 556"/>
                  <a:gd name="T28" fmla="*/ 1803 w 2671"/>
                  <a:gd name="T29" fmla="*/ 179 h 556"/>
                  <a:gd name="T30" fmla="*/ 1652 w 2671"/>
                  <a:gd name="T31" fmla="*/ 128 h 556"/>
                  <a:gd name="T32" fmla="*/ 1651 w 2671"/>
                  <a:gd name="T33" fmla="*/ 128 h 556"/>
                  <a:gd name="T34" fmla="*/ 1651 w 2671"/>
                  <a:gd name="T35" fmla="*/ 128 h 556"/>
                  <a:gd name="T36" fmla="*/ 924 w 2671"/>
                  <a:gd name="T37" fmla="*/ 406 h 556"/>
                  <a:gd name="T38" fmla="*/ 924 w 2671"/>
                  <a:gd name="T39" fmla="*/ 406 h 556"/>
                  <a:gd name="T40" fmla="*/ 914 w 2671"/>
                  <a:gd name="T41" fmla="*/ 404 h 556"/>
                  <a:gd name="T42" fmla="*/ 914 w 2671"/>
                  <a:gd name="T43" fmla="*/ 404 h 556"/>
                  <a:gd name="T44" fmla="*/ 910 w 2671"/>
                  <a:gd name="T45" fmla="*/ 395 h 556"/>
                  <a:gd name="T46" fmla="*/ 910 w 2671"/>
                  <a:gd name="T47" fmla="*/ 395 h 556"/>
                  <a:gd name="T48" fmla="*/ 863 w 2671"/>
                  <a:gd name="T49" fmla="*/ 236 h 556"/>
                  <a:gd name="T50" fmla="*/ 863 w 2671"/>
                  <a:gd name="T51" fmla="*/ 236 h 556"/>
                  <a:gd name="T52" fmla="*/ 690 w 2671"/>
                  <a:gd name="T53" fmla="*/ 194 h 556"/>
                  <a:gd name="T54" fmla="*/ 690 w 2671"/>
                  <a:gd name="T55" fmla="*/ 194 h 556"/>
                  <a:gd name="T56" fmla="*/ 40 w 2671"/>
                  <a:gd name="T57" fmla="*/ 535 h 556"/>
                  <a:gd name="T58" fmla="*/ 2407 w 2671"/>
                  <a:gd name="T59" fmla="*/ 555 h 556"/>
                  <a:gd name="T60" fmla="*/ 11 w 2671"/>
                  <a:gd name="T61" fmla="*/ 555 h 556"/>
                  <a:gd name="T62" fmla="*/ 11 w 2671"/>
                  <a:gd name="T63" fmla="*/ 555 h 556"/>
                  <a:gd name="T64" fmla="*/ 1 w 2671"/>
                  <a:gd name="T65" fmla="*/ 549 h 556"/>
                  <a:gd name="T66" fmla="*/ 1 w 2671"/>
                  <a:gd name="T67" fmla="*/ 549 h 556"/>
                  <a:gd name="T68" fmla="*/ 5 w 2671"/>
                  <a:gd name="T69" fmla="*/ 537 h 556"/>
                  <a:gd name="T70" fmla="*/ 5 w 2671"/>
                  <a:gd name="T71" fmla="*/ 537 h 556"/>
                  <a:gd name="T72" fmla="*/ 688 w 2671"/>
                  <a:gd name="T73" fmla="*/ 174 h 556"/>
                  <a:gd name="T74" fmla="*/ 688 w 2671"/>
                  <a:gd name="T75" fmla="*/ 174 h 556"/>
                  <a:gd name="T76" fmla="*/ 877 w 2671"/>
                  <a:gd name="T77" fmla="*/ 221 h 556"/>
                  <a:gd name="T78" fmla="*/ 877 w 2671"/>
                  <a:gd name="T79" fmla="*/ 221 h 556"/>
                  <a:gd name="T80" fmla="*/ 931 w 2671"/>
                  <a:gd name="T81" fmla="*/ 379 h 556"/>
                  <a:gd name="T82" fmla="*/ 931 w 2671"/>
                  <a:gd name="T83" fmla="*/ 379 h 556"/>
                  <a:gd name="T84" fmla="*/ 1651 w 2671"/>
                  <a:gd name="T85" fmla="*/ 108 h 556"/>
                  <a:gd name="T86" fmla="*/ 1652 w 2671"/>
                  <a:gd name="T87" fmla="*/ 108 h 556"/>
                  <a:gd name="T88" fmla="*/ 1652 w 2671"/>
                  <a:gd name="T89" fmla="*/ 108 h 556"/>
                  <a:gd name="T90" fmla="*/ 1819 w 2671"/>
                  <a:gd name="T91" fmla="*/ 164 h 556"/>
                  <a:gd name="T92" fmla="*/ 1819 w 2671"/>
                  <a:gd name="T93" fmla="*/ 164 h 556"/>
                  <a:gd name="T94" fmla="*/ 1863 w 2671"/>
                  <a:gd name="T95" fmla="*/ 257 h 556"/>
                  <a:gd name="T96" fmla="*/ 1863 w 2671"/>
                  <a:gd name="T97" fmla="*/ 257 h 556"/>
                  <a:gd name="T98" fmla="*/ 2578 w 2671"/>
                  <a:gd name="T99" fmla="*/ 61 h 556"/>
                  <a:gd name="T100" fmla="*/ 2578 w 2671"/>
                  <a:gd name="T101" fmla="*/ 61 h 556"/>
                  <a:gd name="T102" fmla="*/ 2635 w 2671"/>
                  <a:gd name="T103" fmla="*/ 120 h 556"/>
                  <a:gd name="T104" fmla="*/ 2635 w 2671"/>
                  <a:gd name="T105" fmla="*/ 120 h 556"/>
                  <a:gd name="T106" fmla="*/ 2414 w 2671"/>
                  <a:gd name="T107" fmla="*/ 552 h 556"/>
                  <a:gd name="T108" fmla="*/ 2414 w 2671"/>
                  <a:gd name="T109" fmla="*/ 552 h 556"/>
                  <a:gd name="T110" fmla="*/ 2407 w 2671"/>
                  <a:gd name="T111" fmla="*/ 555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71" h="556">
                    <a:moveTo>
                      <a:pt x="40" y="535"/>
                    </a:moveTo>
                    <a:lnTo>
                      <a:pt x="2402" y="535"/>
                    </a:lnTo>
                    <a:lnTo>
                      <a:pt x="2402" y="535"/>
                    </a:lnTo>
                    <a:cubicBezTo>
                      <a:pt x="2430" y="502"/>
                      <a:pt x="2647" y="242"/>
                      <a:pt x="2616" y="125"/>
                    </a:cubicBezTo>
                    <a:lnTo>
                      <a:pt x="2616" y="125"/>
                    </a:lnTo>
                    <a:cubicBezTo>
                      <a:pt x="2610" y="103"/>
                      <a:pt x="2596" y="89"/>
                      <a:pt x="2571" y="80"/>
                    </a:cubicBezTo>
                    <a:lnTo>
                      <a:pt x="2571" y="80"/>
                    </a:lnTo>
                    <a:cubicBezTo>
                      <a:pt x="2392" y="16"/>
                      <a:pt x="1863" y="280"/>
                      <a:pt x="1858" y="283"/>
                    </a:cubicBezTo>
                    <a:lnTo>
                      <a:pt x="1858" y="283"/>
                    </a:lnTo>
                    <a:cubicBezTo>
                      <a:pt x="1854" y="284"/>
                      <a:pt x="1851" y="283"/>
                      <a:pt x="1847" y="282"/>
                    </a:cubicBezTo>
                    <a:lnTo>
                      <a:pt x="1847" y="282"/>
                    </a:lnTo>
                    <a:cubicBezTo>
                      <a:pt x="1845" y="280"/>
                      <a:pt x="1843" y="276"/>
                      <a:pt x="1843" y="273"/>
                    </a:cubicBezTo>
                    <a:lnTo>
                      <a:pt x="1843" y="273"/>
                    </a:lnTo>
                    <a:cubicBezTo>
                      <a:pt x="1843" y="272"/>
                      <a:pt x="1844" y="220"/>
                      <a:pt x="1803" y="179"/>
                    </a:cubicBezTo>
                    <a:lnTo>
                      <a:pt x="1803" y="179"/>
                    </a:lnTo>
                    <a:cubicBezTo>
                      <a:pt x="1770" y="145"/>
                      <a:pt x="1719" y="128"/>
                      <a:pt x="1652" y="128"/>
                    </a:cubicBezTo>
                    <a:lnTo>
                      <a:pt x="1651" y="128"/>
                    </a:lnTo>
                    <a:lnTo>
                      <a:pt x="1651" y="128"/>
                    </a:lnTo>
                    <a:cubicBezTo>
                      <a:pt x="1449" y="129"/>
                      <a:pt x="930" y="403"/>
                      <a:pt x="924" y="406"/>
                    </a:cubicBezTo>
                    <a:lnTo>
                      <a:pt x="924" y="406"/>
                    </a:lnTo>
                    <a:cubicBezTo>
                      <a:pt x="922" y="407"/>
                      <a:pt x="917" y="407"/>
                      <a:pt x="914" y="404"/>
                    </a:cubicBezTo>
                    <a:lnTo>
                      <a:pt x="914" y="404"/>
                    </a:lnTo>
                    <a:cubicBezTo>
                      <a:pt x="911" y="403"/>
                      <a:pt x="909" y="399"/>
                      <a:pt x="910" y="395"/>
                    </a:cubicBezTo>
                    <a:lnTo>
                      <a:pt x="910" y="395"/>
                    </a:lnTo>
                    <a:cubicBezTo>
                      <a:pt x="910" y="394"/>
                      <a:pt x="921" y="294"/>
                      <a:pt x="863" y="236"/>
                    </a:cubicBezTo>
                    <a:lnTo>
                      <a:pt x="863" y="236"/>
                    </a:lnTo>
                    <a:cubicBezTo>
                      <a:pt x="825" y="198"/>
                      <a:pt x="768" y="184"/>
                      <a:pt x="690" y="194"/>
                    </a:cubicBezTo>
                    <a:lnTo>
                      <a:pt x="690" y="194"/>
                    </a:lnTo>
                    <a:cubicBezTo>
                      <a:pt x="470" y="222"/>
                      <a:pt x="132" y="466"/>
                      <a:pt x="40" y="535"/>
                    </a:cubicBezTo>
                    <a:close/>
                    <a:moveTo>
                      <a:pt x="2407" y="555"/>
                    </a:moveTo>
                    <a:lnTo>
                      <a:pt x="11" y="555"/>
                    </a:lnTo>
                    <a:lnTo>
                      <a:pt x="11" y="555"/>
                    </a:lnTo>
                    <a:cubicBezTo>
                      <a:pt x="6" y="555"/>
                      <a:pt x="2" y="553"/>
                      <a:pt x="1" y="549"/>
                    </a:cubicBezTo>
                    <a:lnTo>
                      <a:pt x="1" y="549"/>
                    </a:lnTo>
                    <a:cubicBezTo>
                      <a:pt x="0" y="545"/>
                      <a:pt x="1" y="540"/>
                      <a:pt x="5" y="537"/>
                    </a:cubicBezTo>
                    <a:lnTo>
                      <a:pt x="5" y="537"/>
                    </a:lnTo>
                    <a:cubicBezTo>
                      <a:pt x="22" y="524"/>
                      <a:pt x="426" y="207"/>
                      <a:pt x="688" y="174"/>
                    </a:cubicBezTo>
                    <a:lnTo>
                      <a:pt x="688" y="174"/>
                    </a:lnTo>
                    <a:cubicBezTo>
                      <a:pt x="771" y="163"/>
                      <a:pt x="835" y="179"/>
                      <a:pt x="877" y="221"/>
                    </a:cubicBezTo>
                    <a:lnTo>
                      <a:pt x="877" y="221"/>
                    </a:lnTo>
                    <a:cubicBezTo>
                      <a:pt x="927" y="271"/>
                      <a:pt x="932" y="345"/>
                      <a:pt x="931" y="379"/>
                    </a:cubicBezTo>
                    <a:lnTo>
                      <a:pt x="931" y="379"/>
                    </a:lnTo>
                    <a:cubicBezTo>
                      <a:pt x="1022" y="331"/>
                      <a:pt x="1461" y="109"/>
                      <a:pt x="1651" y="108"/>
                    </a:cubicBezTo>
                    <a:lnTo>
                      <a:pt x="1652" y="108"/>
                    </a:lnTo>
                    <a:lnTo>
                      <a:pt x="1652" y="108"/>
                    </a:lnTo>
                    <a:cubicBezTo>
                      <a:pt x="1725" y="108"/>
                      <a:pt x="1781" y="127"/>
                      <a:pt x="1819" y="164"/>
                    </a:cubicBezTo>
                    <a:lnTo>
                      <a:pt x="1819" y="164"/>
                    </a:lnTo>
                    <a:cubicBezTo>
                      <a:pt x="1851" y="198"/>
                      <a:pt x="1859" y="236"/>
                      <a:pt x="1863" y="257"/>
                    </a:cubicBezTo>
                    <a:lnTo>
                      <a:pt x="1863" y="257"/>
                    </a:lnTo>
                    <a:cubicBezTo>
                      <a:pt x="1949" y="215"/>
                      <a:pt x="2405" y="0"/>
                      <a:pt x="2578" y="61"/>
                    </a:cubicBezTo>
                    <a:lnTo>
                      <a:pt x="2578" y="61"/>
                    </a:lnTo>
                    <a:cubicBezTo>
                      <a:pt x="2609" y="72"/>
                      <a:pt x="2628" y="93"/>
                      <a:pt x="2635" y="120"/>
                    </a:cubicBezTo>
                    <a:lnTo>
                      <a:pt x="2635" y="120"/>
                    </a:lnTo>
                    <a:cubicBezTo>
                      <a:pt x="2670" y="254"/>
                      <a:pt x="2425" y="539"/>
                      <a:pt x="2414" y="552"/>
                    </a:cubicBezTo>
                    <a:lnTo>
                      <a:pt x="2414" y="552"/>
                    </a:lnTo>
                    <a:cubicBezTo>
                      <a:pt x="2413" y="554"/>
                      <a:pt x="2410" y="555"/>
                      <a:pt x="2407" y="5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5" name="Freeform 52">
                <a:extLst>
                  <a:ext uri="{FF2B5EF4-FFF2-40B4-BE49-F238E27FC236}">
                    <a16:creationId xmlns:a16="http://schemas.microsoft.com/office/drawing/2014/main" id="{91DCC3AE-4A46-4469-AA66-74279892E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0327" y="11850304"/>
                <a:ext cx="1789621" cy="859175"/>
              </a:xfrm>
              <a:custGeom>
                <a:avLst/>
                <a:gdLst>
                  <a:gd name="T0" fmla="*/ 1937 w 1991"/>
                  <a:gd name="T1" fmla="*/ 957 h 958"/>
                  <a:gd name="T2" fmla="*/ 0 w 1991"/>
                  <a:gd name="T3" fmla="*/ 957 h 958"/>
                  <a:gd name="T4" fmla="*/ 0 w 1991"/>
                  <a:gd name="T5" fmla="*/ 957 h 958"/>
                  <a:gd name="T6" fmla="*/ 933 w 1991"/>
                  <a:gd name="T7" fmla="*/ 455 h 958"/>
                  <a:gd name="T8" fmla="*/ 933 w 1991"/>
                  <a:gd name="T9" fmla="*/ 455 h 958"/>
                  <a:gd name="T10" fmla="*/ 1652 w 1991"/>
                  <a:gd name="T11" fmla="*/ 83 h 958"/>
                  <a:gd name="T12" fmla="*/ 1652 w 1991"/>
                  <a:gd name="T13" fmla="*/ 83 h 958"/>
                  <a:gd name="T14" fmla="*/ 1622 w 1991"/>
                  <a:gd name="T15" fmla="*/ 664 h 958"/>
                  <a:gd name="T16" fmla="*/ 1622 w 1991"/>
                  <a:gd name="T17" fmla="*/ 664 h 958"/>
                  <a:gd name="T18" fmla="*/ 1937 w 1991"/>
                  <a:gd name="T19" fmla="*/ 957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1" h="958">
                    <a:moveTo>
                      <a:pt x="1937" y="957"/>
                    </a:moveTo>
                    <a:lnTo>
                      <a:pt x="0" y="957"/>
                    </a:lnTo>
                    <a:lnTo>
                      <a:pt x="0" y="957"/>
                    </a:lnTo>
                    <a:cubicBezTo>
                      <a:pt x="0" y="957"/>
                      <a:pt x="548" y="68"/>
                      <a:pt x="933" y="455"/>
                    </a:cubicBezTo>
                    <a:lnTo>
                      <a:pt x="933" y="455"/>
                    </a:lnTo>
                    <a:cubicBezTo>
                      <a:pt x="933" y="455"/>
                      <a:pt x="1398" y="0"/>
                      <a:pt x="1652" y="83"/>
                    </a:cubicBezTo>
                    <a:lnTo>
                      <a:pt x="1652" y="83"/>
                    </a:lnTo>
                    <a:cubicBezTo>
                      <a:pt x="1906" y="166"/>
                      <a:pt x="1622" y="664"/>
                      <a:pt x="1622" y="664"/>
                    </a:cubicBezTo>
                    <a:lnTo>
                      <a:pt x="1622" y="664"/>
                    </a:lnTo>
                    <a:cubicBezTo>
                      <a:pt x="1622" y="664"/>
                      <a:pt x="1990" y="612"/>
                      <a:pt x="1937" y="9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6" name="Freeform 53">
                <a:extLst>
                  <a:ext uri="{FF2B5EF4-FFF2-40B4-BE49-F238E27FC236}">
                    <a16:creationId xmlns:a16="http://schemas.microsoft.com/office/drawing/2014/main" id="{85FDDAFF-15ED-4F18-8885-64FAA4CA9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8448" y="11846343"/>
                <a:ext cx="1769826" cy="875015"/>
              </a:xfrm>
              <a:custGeom>
                <a:avLst/>
                <a:gdLst>
                  <a:gd name="T0" fmla="*/ 29 w 1973"/>
                  <a:gd name="T1" fmla="*/ 953 h 974"/>
                  <a:gd name="T2" fmla="*/ 1938 w 1973"/>
                  <a:gd name="T3" fmla="*/ 953 h 974"/>
                  <a:gd name="T4" fmla="*/ 1938 w 1973"/>
                  <a:gd name="T5" fmla="*/ 953 h 974"/>
                  <a:gd name="T6" fmla="*/ 1888 w 1973"/>
                  <a:gd name="T7" fmla="*/ 747 h 974"/>
                  <a:gd name="T8" fmla="*/ 1888 w 1973"/>
                  <a:gd name="T9" fmla="*/ 747 h 974"/>
                  <a:gd name="T10" fmla="*/ 1634 w 1973"/>
                  <a:gd name="T11" fmla="*/ 680 h 974"/>
                  <a:gd name="T12" fmla="*/ 1634 w 1973"/>
                  <a:gd name="T13" fmla="*/ 680 h 974"/>
                  <a:gd name="T14" fmla="*/ 1624 w 1973"/>
                  <a:gd name="T15" fmla="*/ 676 h 974"/>
                  <a:gd name="T16" fmla="*/ 1624 w 1973"/>
                  <a:gd name="T17" fmla="*/ 676 h 974"/>
                  <a:gd name="T18" fmla="*/ 1624 w 1973"/>
                  <a:gd name="T19" fmla="*/ 665 h 974"/>
                  <a:gd name="T20" fmla="*/ 1624 w 1973"/>
                  <a:gd name="T21" fmla="*/ 665 h 974"/>
                  <a:gd name="T22" fmla="*/ 1744 w 1973"/>
                  <a:gd name="T23" fmla="*/ 178 h 974"/>
                  <a:gd name="T24" fmla="*/ 1744 w 1973"/>
                  <a:gd name="T25" fmla="*/ 178 h 974"/>
                  <a:gd name="T26" fmla="*/ 1659 w 1973"/>
                  <a:gd name="T27" fmla="*/ 99 h 974"/>
                  <a:gd name="T28" fmla="*/ 1659 w 1973"/>
                  <a:gd name="T29" fmla="*/ 99 h 974"/>
                  <a:gd name="T30" fmla="*/ 1213 w 1973"/>
                  <a:gd name="T31" fmla="*/ 252 h 974"/>
                  <a:gd name="T32" fmla="*/ 1213 w 1973"/>
                  <a:gd name="T33" fmla="*/ 252 h 974"/>
                  <a:gd name="T34" fmla="*/ 950 w 1973"/>
                  <a:gd name="T35" fmla="*/ 469 h 974"/>
                  <a:gd name="T36" fmla="*/ 950 w 1973"/>
                  <a:gd name="T37" fmla="*/ 469 h 974"/>
                  <a:gd name="T38" fmla="*/ 936 w 1973"/>
                  <a:gd name="T39" fmla="*/ 469 h 974"/>
                  <a:gd name="T40" fmla="*/ 936 w 1973"/>
                  <a:gd name="T41" fmla="*/ 469 h 974"/>
                  <a:gd name="T42" fmla="*/ 690 w 1973"/>
                  <a:gd name="T43" fmla="*/ 375 h 974"/>
                  <a:gd name="T44" fmla="*/ 690 w 1973"/>
                  <a:gd name="T45" fmla="*/ 375 h 974"/>
                  <a:gd name="T46" fmla="*/ 29 w 1973"/>
                  <a:gd name="T47" fmla="*/ 953 h 974"/>
                  <a:gd name="T48" fmla="*/ 1947 w 1973"/>
                  <a:gd name="T49" fmla="*/ 973 h 974"/>
                  <a:gd name="T50" fmla="*/ 10 w 1973"/>
                  <a:gd name="T51" fmla="*/ 973 h 974"/>
                  <a:gd name="T52" fmla="*/ 10 w 1973"/>
                  <a:gd name="T53" fmla="*/ 973 h 974"/>
                  <a:gd name="T54" fmla="*/ 1 w 1973"/>
                  <a:gd name="T55" fmla="*/ 969 h 974"/>
                  <a:gd name="T56" fmla="*/ 1 w 1973"/>
                  <a:gd name="T57" fmla="*/ 969 h 974"/>
                  <a:gd name="T58" fmla="*/ 1 w 1973"/>
                  <a:gd name="T59" fmla="*/ 958 h 974"/>
                  <a:gd name="T60" fmla="*/ 1 w 1973"/>
                  <a:gd name="T61" fmla="*/ 958 h 974"/>
                  <a:gd name="T62" fmla="*/ 217 w 1973"/>
                  <a:gd name="T63" fmla="*/ 672 h 974"/>
                  <a:gd name="T64" fmla="*/ 217 w 1973"/>
                  <a:gd name="T65" fmla="*/ 672 h 974"/>
                  <a:gd name="T66" fmla="*/ 688 w 1973"/>
                  <a:gd name="T67" fmla="*/ 356 h 974"/>
                  <a:gd name="T68" fmla="*/ 688 w 1973"/>
                  <a:gd name="T69" fmla="*/ 356 h 974"/>
                  <a:gd name="T70" fmla="*/ 943 w 1973"/>
                  <a:gd name="T71" fmla="*/ 447 h 974"/>
                  <a:gd name="T72" fmla="*/ 943 w 1973"/>
                  <a:gd name="T73" fmla="*/ 447 h 974"/>
                  <a:gd name="T74" fmla="*/ 1665 w 1973"/>
                  <a:gd name="T75" fmla="*/ 79 h 974"/>
                  <a:gd name="T76" fmla="*/ 1665 w 1973"/>
                  <a:gd name="T77" fmla="*/ 79 h 974"/>
                  <a:gd name="T78" fmla="*/ 1763 w 1973"/>
                  <a:gd name="T79" fmla="*/ 170 h 974"/>
                  <a:gd name="T80" fmla="*/ 1763 w 1973"/>
                  <a:gd name="T81" fmla="*/ 170 h 974"/>
                  <a:gd name="T82" fmla="*/ 1726 w 1973"/>
                  <a:gd name="T83" fmla="*/ 488 h 974"/>
                  <a:gd name="T84" fmla="*/ 1726 w 1973"/>
                  <a:gd name="T85" fmla="*/ 488 h 974"/>
                  <a:gd name="T86" fmla="*/ 1650 w 1973"/>
                  <a:gd name="T87" fmla="*/ 658 h 974"/>
                  <a:gd name="T88" fmla="*/ 1650 w 1973"/>
                  <a:gd name="T89" fmla="*/ 658 h 974"/>
                  <a:gd name="T90" fmla="*/ 1902 w 1973"/>
                  <a:gd name="T91" fmla="*/ 733 h 974"/>
                  <a:gd name="T92" fmla="*/ 1902 w 1973"/>
                  <a:gd name="T93" fmla="*/ 733 h 974"/>
                  <a:gd name="T94" fmla="*/ 1956 w 1973"/>
                  <a:gd name="T95" fmla="*/ 965 h 974"/>
                  <a:gd name="T96" fmla="*/ 1956 w 1973"/>
                  <a:gd name="T97" fmla="*/ 965 h 974"/>
                  <a:gd name="T98" fmla="*/ 1947 w 1973"/>
                  <a:gd name="T99" fmla="*/ 973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73" h="974">
                    <a:moveTo>
                      <a:pt x="29" y="953"/>
                    </a:moveTo>
                    <a:lnTo>
                      <a:pt x="1938" y="953"/>
                    </a:lnTo>
                    <a:lnTo>
                      <a:pt x="1938" y="953"/>
                    </a:lnTo>
                    <a:cubicBezTo>
                      <a:pt x="1950" y="862"/>
                      <a:pt x="1934" y="793"/>
                      <a:pt x="1888" y="747"/>
                    </a:cubicBezTo>
                    <a:lnTo>
                      <a:pt x="1888" y="747"/>
                    </a:lnTo>
                    <a:cubicBezTo>
                      <a:pt x="1800" y="658"/>
                      <a:pt x="1636" y="680"/>
                      <a:pt x="1634" y="680"/>
                    </a:cubicBezTo>
                    <a:lnTo>
                      <a:pt x="1634" y="680"/>
                    </a:lnTo>
                    <a:cubicBezTo>
                      <a:pt x="1630" y="681"/>
                      <a:pt x="1626" y="679"/>
                      <a:pt x="1624" y="676"/>
                    </a:cubicBezTo>
                    <a:lnTo>
                      <a:pt x="1624" y="676"/>
                    </a:lnTo>
                    <a:cubicBezTo>
                      <a:pt x="1622" y="672"/>
                      <a:pt x="1621" y="668"/>
                      <a:pt x="1624" y="665"/>
                    </a:cubicBezTo>
                    <a:lnTo>
                      <a:pt x="1624" y="665"/>
                    </a:lnTo>
                    <a:cubicBezTo>
                      <a:pt x="1626" y="661"/>
                      <a:pt x="1807" y="340"/>
                      <a:pt x="1744" y="178"/>
                    </a:cubicBezTo>
                    <a:lnTo>
                      <a:pt x="1744" y="178"/>
                    </a:lnTo>
                    <a:cubicBezTo>
                      <a:pt x="1729" y="138"/>
                      <a:pt x="1701" y="112"/>
                      <a:pt x="1659" y="99"/>
                    </a:cubicBezTo>
                    <a:lnTo>
                      <a:pt x="1659" y="99"/>
                    </a:lnTo>
                    <a:cubicBezTo>
                      <a:pt x="1558" y="66"/>
                      <a:pt x="1404" y="119"/>
                      <a:pt x="1213" y="252"/>
                    </a:cubicBezTo>
                    <a:lnTo>
                      <a:pt x="1213" y="252"/>
                    </a:lnTo>
                    <a:cubicBezTo>
                      <a:pt x="1067" y="354"/>
                      <a:pt x="951" y="467"/>
                      <a:pt x="950" y="469"/>
                    </a:cubicBezTo>
                    <a:lnTo>
                      <a:pt x="950" y="469"/>
                    </a:lnTo>
                    <a:cubicBezTo>
                      <a:pt x="946" y="472"/>
                      <a:pt x="939" y="472"/>
                      <a:pt x="936" y="469"/>
                    </a:cubicBezTo>
                    <a:lnTo>
                      <a:pt x="936" y="469"/>
                    </a:lnTo>
                    <a:cubicBezTo>
                      <a:pt x="864" y="397"/>
                      <a:pt x="781" y="365"/>
                      <a:pt x="690" y="375"/>
                    </a:cubicBezTo>
                    <a:lnTo>
                      <a:pt x="690" y="375"/>
                    </a:lnTo>
                    <a:cubicBezTo>
                      <a:pt x="396" y="410"/>
                      <a:pt x="87" y="863"/>
                      <a:pt x="29" y="953"/>
                    </a:cubicBezTo>
                    <a:close/>
                    <a:moveTo>
                      <a:pt x="1947" y="973"/>
                    </a:moveTo>
                    <a:lnTo>
                      <a:pt x="10" y="973"/>
                    </a:lnTo>
                    <a:lnTo>
                      <a:pt x="10" y="973"/>
                    </a:lnTo>
                    <a:cubicBezTo>
                      <a:pt x="7" y="973"/>
                      <a:pt x="3" y="971"/>
                      <a:pt x="1" y="969"/>
                    </a:cubicBezTo>
                    <a:lnTo>
                      <a:pt x="1" y="969"/>
                    </a:lnTo>
                    <a:cubicBezTo>
                      <a:pt x="0" y="965"/>
                      <a:pt x="0" y="961"/>
                      <a:pt x="1" y="958"/>
                    </a:cubicBezTo>
                    <a:lnTo>
                      <a:pt x="1" y="958"/>
                    </a:lnTo>
                    <a:cubicBezTo>
                      <a:pt x="3" y="957"/>
                      <a:pt x="90" y="816"/>
                      <a:pt x="217" y="672"/>
                    </a:cubicBezTo>
                    <a:lnTo>
                      <a:pt x="217" y="672"/>
                    </a:lnTo>
                    <a:cubicBezTo>
                      <a:pt x="389" y="478"/>
                      <a:pt x="547" y="372"/>
                      <a:pt x="688" y="356"/>
                    </a:cubicBezTo>
                    <a:lnTo>
                      <a:pt x="688" y="356"/>
                    </a:lnTo>
                    <a:cubicBezTo>
                      <a:pt x="783" y="345"/>
                      <a:pt x="869" y="375"/>
                      <a:pt x="943" y="447"/>
                    </a:cubicBezTo>
                    <a:lnTo>
                      <a:pt x="943" y="447"/>
                    </a:lnTo>
                    <a:cubicBezTo>
                      <a:pt x="1004" y="388"/>
                      <a:pt x="1422" y="0"/>
                      <a:pt x="1665" y="79"/>
                    </a:cubicBezTo>
                    <a:lnTo>
                      <a:pt x="1665" y="79"/>
                    </a:lnTo>
                    <a:cubicBezTo>
                      <a:pt x="1713" y="94"/>
                      <a:pt x="1746" y="125"/>
                      <a:pt x="1763" y="170"/>
                    </a:cubicBezTo>
                    <a:lnTo>
                      <a:pt x="1763" y="170"/>
                    </a:lnTo>
                    <a:cubicBezTo>
                      <a:pt x="1791" y="242"/>
                      <a:pt x="1779" y="350"/>
                      <a:pt x="1726" y="488"/>
                    </a:cubicBezTo>
                    <a:lnTo>
                      <a:pt x="1726" y="488"/>
                    </a:lnTo>
                    <a:cubicBezTo>
                      <a:pt x="1699" y="564"/>
                      <a:pt x="1666" y="628"/>
                      <a:pt x="1650" y="658"/>
                    </a:cubicBezTo>
                    <a:lnTo>
                      <a:pt x="1650" y="658"/>
                    </a:lnTo>
                    <a:cubicBezTo>
                      <a:pt x="1699" y="654"/>
                      <a:pt x="1825" y="654"/>
                      <a:pt x="1902" y="733"/>
                    </a:cubicBezTo>
                    <a:lnTo>
                      <a:pt x="1902" y="733"/>
                    </a:lnTo>
                    <a:cubicBezTo>
                      <a:pt x="1954" y="785"/>
                      <a:pt x="1972" y="863"/>
                      <a:pt x="1956" y="965"/>
                    </a:cubicBezTo>
                    <a:lnTo>
                      <a:pt x="1956" y="965"/>
                    </a:lnTo>
                    <a:cubicBezTo>
                      <a:pt x="1956" y="969"/>
                      <a:pt x="1952" y="973"/>
                      <a:pt x="1947" y="9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7" name="Freeform 54">
                <a:extLst>
                  <a:ext uri="{FF2B5EF4-FFF2-40B4-BE49-F238E27FC236}">
                    <a16:creationId xmlns:a16="http://schemas.microsoft.com/office/drawing/2014/main" id="{3ECFA38C-F993-45D9-A000-1DA6CC63A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8196" y="9506375"/>
                <a:ext cx="257356" cy="2102408"/>
              </a:xfrm>
              <a:custGeom>
                <a:avLst/>
                <a:gdLst>
                  <a:gd name="T0" fmla="*/ 101 w 287"/>
                  <a:gd name="T1" fmla="*/ 2342 h 2343"/>
                  <a:gd name="T2" fmla="*/ 101 w 287"/>
                  <a:gd name="T3" fmla="*/ 2342 h 2343"/>
                  <a:gd name="T4" fmla="*/ 92 w 287"/>
                  <a:gd name="T5" fmla="*/ 2334 h 2343"/>
                  <a:gd name="T6" fmla="*/ 92 w 287"/>
                  <a:gd name="T7" fmla="*/ 2334 h 2343"/>
                  <a:gd name="T8" fmla="*/ 11 w 287"/>
                  <a:gd name="T9" fmla="*/ 1635 h 2343"/>
                  <a:gd name="T10" fmla="*/ 11 w 287"/>
                  <a:gd name="T11" fmla="*/ 1635 h 2343"/>
                  <a:gd name="T12" fmla="*/ 265 w 287"/>
                  <a:gd name="T13" fmla="*/ 8 h 2343"/>
                  <a:gd name="T14" fmla="*/ 265 w 287"/>
                  <a:gd name="T15" fmla="*/ 8 h 2343"/>
                  <a:gd name="T16" fmla="*/ 278 w 287"/>
                  <a:gd name="T17" fmla="*/ 2 h 2343"/>
                  <a:gd name="T18" fmla="*/ 278 w 287"/>
                  <a:gd name="T19" fmla="*/ 2 h 2343"/>
                  <a:gd name="T20" fmla="*/ 284 w 287"/>
                  <a:gd name="T21" fmla="*/ 15 h 2343"/>
                  <a:gd name="T22" fmla="*/ 284 w 287"/>
                  <a:gd name="T23" fmla="*/ 15 h 2343"/>
                  <a:gd name="T24" fmla="*/ 32 w 287"/>
                  <a:gd name="T25" fmla="*/ 1633 h 2343"/>
                  <a:gd name="T26" fmla="*/ 32 w 287"/>
                  <a:gd name="T27" fmla="*/ 1633 h 2343"/>
                  <a:gd name="T28" fmla="*/ 111 w 287"/>
                  <a:gd name="T29" fmla="*/ 2330 h 2343"/>
                  <a:gd name="T30" fmla="*/ 111 w 287"/>
                  <a:gd name="T31" fmla="*/ 2330 h 2343"/>
                  <a:gd name="T32" fmla="*/ 104 w 287"/>
                  <a:gd name="T33" fmla="*/ 2342 h 2343"/>
                  <a:gd name="T34" fmla="*/ 104 w 287"/>
                  <a:gd name="T35" fmla="*/ 2342 h 2343"/>
                  <a:gd name="T36" fmla="*/ 101 w 287"/>
                  <a:gd name="T37" fmla="*/ 2342 h 2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7" h="2343">
                    <a:moveTo>
                      <a:pt x="101" y="2342"/>
                    </a:moveTo>
                    <a:lnTo>
                      <a:pt x="101" y="2342"/>
                    </a:lnTo>
                    <a:cubicBezTo>
                      <a:pt x="97" y="2342"/>
                      <a:pt x="93" y="2340"/>
                      <a:pt x="92" y="2334"/>
                    </a:cubicBezTo>
                    <a:lnTo>
                      <a:pt x="92" y="2334"/>
                    </a:lnTo>
                    <a:cubicBezTo>
                      <a:pt x="91" y="2332"/>
                      <a:pt x="23" y="2057"/>
                      <a:pt x="11" y="1635"/>
                    </a:cubicBezTo>
                    <a:lnTo>
                      <a:pt x="11" y="1635"/>
                    </a:lnTo>
                    <a:cubicBezTo>
                      <a:pt x="0" y="1244"/>
                      <a:pt x="34" y="646"/>
                      <a:pt x="265" y="8"/>
                    </a:cubicBezTo>
                    <a:lnTo>
                      <a:pt x="265" y="8"/>
                    </a:lnTo>
                    <a:cubicBezTo>
                      <a:pt x="267" y="3"/>
                      <a:pt x="273" y="0"/>
                      <a:pt x="278" y="2"/>
                    </a:cubicBezTo>
                    <a:lnTo>
                      <a:pt x="278" y="2"/>
                    </a:lnTo>
                    <a:cubicBezTo>
                      <a:pt x="283" y="4"/>
                      <a:pt x="286" y="10"/>
                      <a:pt x="284" y="15"/>
                    </a:cubicBezTo>
                    <a:lnTo>
                      <a:pt x="284" y="15"/>
                    </a:lnTo>
                    <a:cubicBezTo>
                      <a:pt x="54" y="650"/>
                      <a:pt x="20" y="1245"/>
                      <a:pt x="32" y="1633"/>
                    </a:cubicBezTo>
                    <a:lnTo>
                      <a:pt x="32" y="1633"/>
                    </a:lnTo>
                    <a:cubicBezTo>
                      <a:pt x="44" y="2054"/>
                      <a:pt x="111" y="2327"/>
                      <a:pt x="111" y="2330"/>
                    </a:cubicBezTo>
                    <a:lnTo>
                      <a:pt x="111" y="2330"/>
                    </a:lnTo>
                    <a:cubicBezTo>
                      <a:pt x="113" y="2335"/>
                      <a:pt x="110" y="2340"/>
                      <a:pt x="104" y="2342"/>
                    </a:cubicBezTo>
                    <a:lnTo>
                      <a:pt x="104" y="2342"/>
                    </a:lnTo>
                    <a:cubicBezTo>
                      <a:pt x="103" y="2342"/>
                      <a:pt x="102" y="2342"/>
                      <a:pt x="101" y="23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8" name="Freeform 55">
                <a:extLst>
                  <a:ext uri="{FF2B5EF4-FFF2-40B4-BE49-F238E27FC236}">
                    <a16:creationId xmlns:a16="http://schemas.microsoft.com/office/drawing/2014/main" id="{6FFD0374-974B-49ED-9261-185E41B0A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7789" y="8924351"/>
                <a:ext cx="732476" cy="673088"/>
              </a:xfrm>
              <a:custGeom>
                <a:avLst/>
                <a:gdLst>
                  <a:gd name="T0" fmla="*/ 765 w 817"/>
                  <a:gd name="T1" fmla="*/ 48 h 748"/>
                  <a:gd name="T2" fmla="*/ 765 w 817"/>
                  <a:gd name="T3" fmla="*/ 48 h 748"/>
                  <a:gd name="T4" fmla="*/ 387 w 817"/>
                  <a:gd name="T5" fmla="*/ 300 h 748"/>
                  <a:gd name="T6" fmla="*/ 387 w 817"/>
                  <a:gd name="T7" fmla="*/ 300 h 748"/>
                  <a:gd name="T8" fmla="*/ 262 w 817"/>
                  <a:gd name="T9" fmla="*/ 463 h 748"/>
                  <a:gd name="T10" fmla="*/ 262 w 817"/>
                  <a:gd name="T11" fmla="*/ 463 h 748"/>
                  <a:gd name="T12" fmla="*/ 251 w 817"/>
                  <a:gd name="T13" fmla="*/ 343 h 748"/>
                  <a:gd name="T14" fmla="*/ 251 w 817"/>
                  <a:gd name="T15" fmla="*/ 343 h 748"/>
                  <a:gd name="T16" fmla="*/ 85 w 817"/>
                  <a:gd name="T17" fmla="*/ 9 h 748"/>
                  <a:gd name="T18" fmla="*/ 85 w 817"/>
                  <a:gd name="T19" fmla="*/ 9 h 748"/>
                  <a:gd name="T20" fmla="*/ 31 w 817"/>
                  <a:gd name="T21" fmla="*/ 377 h 748"/>
                  <a:gd name="T22" fmla="*/ 31 w 817"/>
                  <a:gd name="T23" fmla="*/ 377 h 748"/>
                  <a:gd name="T24" fmla="*/ 189 w 817"/>
                  <a:gd name="T25" fmla="*/ 710 h 748"/>
                  <a:gd name="T26" fmla="*/ 189 w 817"/>
                  <a:gd name="T27" fmla="*/ 710 h 748"/>
                  <a:gd name="T28" fmla="*/ 568 w 817"/>
                  <a:gd name="T29" fmla="*/ 458 h 748"/>
                  <a:gd name="T30" fmla="*/ 568 w 817"/>
                  <a:gd name="T31" fmla="*/ 458 h 748"/>
                  <a:gd name="T32" fmla="*/ 765 w 817"/>
                  <a:gd name="T33" fmla="*/ 48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7" h="748">
                    <a:moveTo>
                      <a:pt x="765" y="48"/>
                    </a:moveTo>
                    <a:lnTo>
                      <a:pt x="765" y="48"/>
                    </a:lnTo>
                    <a:cubicBezTo>
                      <a:pt x="716" y="5"/>
                      <a:pt x="546" y="117"/>
                      <a:pt x="387" y="300"/>
                    </a:cubicBezTo>
                    <a:lnTo>
                      <a:pt x="387" y="300"/>
                    </a:lnTo>
                    <a:cubicBezTo>
                      <a:pt x="338" y="355"/>
                      <a:pt x="296" y="411"/>
                      <a:pt x="262" y="463"/>
                    </a:cubicBezTo>
                    <a:lnTo>
                      <a:pt x="262" y="463"/>
                    </a:lnTo>
                    <a:cubicBezTo>
                      <a:pt x="261" y="425"/>
                      <a:pt x="257" y="384"/>
                      <a:pt x="251" y="343"/>
                    </a:cubicBezTo>
                    <a:lnTo>
                      <a:pt x="251" y="343"/>
                    </a:lnTo>
                    <a:cubicBezTo>
                      <a:pt x="220" y="149"/>
                      <a:pt x="146" y="0"/>
                      <a:pt x="85" y="9"/>
                    </a:cubicBezTo>
                    <a:lnTo>
                      <a:pt x="85" y="9"/>
                    </a:lnTo>
                    <a:cubicBezTo>
                      <a:pt x="25" y="19"/>
                      <a:pt x="0" y="183"/>
                      <a:pt x="31" y="377"/>
                    </a:cubicBezTo>
                    <a:lnTo>
                      <a:pt x="31" y="377"/>
                    </a:lnTo>
                    <a:cubicBezTo>
                      <a:pt x="61" y="563"/>
                      <a:pt x="120" y="684"/>
                      <a:pt x="189" y="710"/>
                    </a:cubicBezTo>
                    <a:lnTo>
                      <a:pt x="189" y="710"/>
                    </a:lnTo>
                    <a:cubicBezTo>
                      <a:pt x="277" y="747"/>
                      <a:pt x="409" y="641"/>
                      <a:pt x="568" y="458"/>
                    </a:cubicBezTo>
                    <a:lnTo>
                      <a:pt x="568" y="458"/>
                    </a:lnTo>
                    <a:cubicBezTo>
                      <a:pt x="727" y="276"/>
                      <a:pt x="816" y="92"/>
                      <a:pt x="765" y="4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9" name="Freeform 56">
                <a:extLst>
                  <a:ext uri="{FF2B5EF4-FFF2-40B4-BE49-F238E27FC236}">
                    <a16:creationId xmlns:a16="http://schemas.microsoft.com/office/drawing/2014/main" id="{78153890-2308-4EBD-837A-C60826CBA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1747" y="8916432"/>
                <a:ext cx="724560" cy="665169"/>
              </a:xfrm>
              <a:custGeom>
                <a:avLst/>
                <a:gdLst>
                  <a:gd name="T0" fmla="*/ 88 w 806"/>
                  <a:gd name="T1" fmla="*/ 28 h 741"/>
                  <a:gd name="T2" fmla="*/ 88 w 806"/>
                  <a:gd name="T3" fmla="*/ 28 h 741"/>
                  <a:gd name="T4" fmla="*/ 83 w 806"/>
                  <a:gd name="T5" fmla="*/ 28 h 741"/>
                  <a:gd name="T6" fmla="*/ 83 w 806"/>
                  <a:gd name="T7" fmla="*/ 28 h 741"/>
                  <a:gd name="T8" fmla="*/ 30 w 806"/>
                  <a:gd name="T9" fmla="*/ 135 h 741"/>
                  <a:gd name="T10" fmla="*/ 30 w 806"/>
                  <a:gd name="T11" fmla="*/ 135 h 741"/>
                  <a:gd name="T12" fmla="*/ 37 w 806"/>
                  <a:gd name="T13" fmla="*/ 385 h 741"/>
                  <a:gd name="T14" fmla="*/ 37 w 806"/>
                  <a:gd name="T15" fmla="*/ 385 h 741"/>
                  <a:gd name="T16" fmla="*/ 189 w 806"/>
                  <a:gd name="T17" fmla="*/ 710 h 741"/>
                  <a:gd name="T18" fmla="*/ 189 w 806"/>
                  <a:gd name="T19" fmla="*/ 710 h 741"/>
                  <a:gd name="T20" fmla="*/ 556 w 806"/>
                  <a:gd name="T21" fmla="*/ 461 h 741"/>
                  <a:gd name="T22" fmla="*/ 556 w 806"/>
                  <a:gd name="T23" fmla="*/ 461 h 741"/>
                  <a:gd name="T24" fmla="*/ 732 w 806"/>
                  <a:gd name="T25" fmla="*/ 206 h 741"/>
                  <a:gd name="T26" fmla="*/ 732 w 806"/>
                  <a:gd name="T27" fmla="*/ 206 h 741"/>
                  <a:gd name="T28" fmla="*/ 756 w 806"/>
                  <a:gd name="T29" fmla="*/ 65 h 741"/>
                  <a:gd name="T30" fmla="*/ 756 w 806"/>
                  <a:gd name="T31" fmla="*/ 65 h 741"/>
                  <a:gd name="T32" fmla="*/ 619 w 806"/>
                  <a:gd name="T33" fmla="*/ 107 h 741"/>
                  <a:gd name="T34" fmla="*/ 619 w 806"/>
                  <a:gd name="T35" fmla="*/ 107 h 741"/>
                  <a:gd name="T36" fmla="*/ 391 w 806"/>
                  <a:gd name="T37" fmla="*/ 316 h 741"/>
                  <a:gd name="T38" fmla="*/ 391 w 806"/>
                  <a:gd name="T39" fmla="*/ 316 h 741"/>
                  <a:gd name="T40" fmla="*/ 267 w 806"/>
                  <a:gd name="T41" fmla="*/ 478 h 741"/>
                  <a:gd name="T42" fmla="*/ 267 w 806"/>
                  <a:gd name="T43" fmla="*/ 478 h 741"/>
                  <a:gd name="T44" fmla="*/ 256 w 806"/>
                  <a:gd name="T45" fmla="*/ 483 h 741"/>
                  <a:gd name="T46" fmla="*/ 256 w 806"/>
                  <a:gd name="T47" fmla="*/ 483 h 741"/>
                  <a:gd name="T48" fmla="*/ 248 w 806"/>
                  <a:gd name="T49" fmla="*/ 473 h 741"/>
                  <a:gd name="T50" fmla="*/ 248 w 806"/>
                  <a:gd name="T51" fmla="*/ 473 h 741"/>
                  <a:gd name="T52" fmla="*/ 236 w 806"/>
                  <a:gd name="T53" fmla="*/ 353 h 741"/>
                  <a:gd name="T54" fmla="*/ 236 w 806"/>
                  <a:gd name="T55" fmla="*/ 353 h 741"/>
                  <a:gd name="T56" fmla="*/ 88 w 806"/>
                  <a:gd name="T57" fmla="*/ 28 h 741"/>
                  <a:gd name="T58" fmla="*/ 222 w 806"/>
                  <a:gd name="T59" fmla="*/ 737 h 741"/>
                  <a:gd name="T60" fmla="*/ 222 w 806"/>
                  <a:gd name="T61" fmla="*/ 737 h 741"/>
                  <a:gd name="T62" fmla="*/ 182 w 806"/>
                  <a:gd name="T63" fmla="*/ 729 h 741"/>
                  <a:gd name="T64" fmla="*/ 182 w 806"/>
                  <a:gd name="T65" fmla="*/ 729 h 741"/>
                  <a:gd name="T66" fmla="*/ 16 w 806"/>
                  <a:gd name="T67" fmla="*/ 388 h 741"/>
                  <a:gd name="T68" fmla="*/ 16 w 806"/>
                  <a:gd name="T69" fmla="*/ 388 h 741"/>
                  <a:gd name="T70" fmla="*/ 10 w 806"/>
                  <a:gd name="T71" fmla="*/ 132 h 741"/>
                  <a:gd name="T72" fmla="*/ 10 w 806"/>
                  <a:gd name="T73" fmla="*/ 132 h 741"/>
                  <a:gd name="T74" fmla="*/ 80 w 806"/>
                  <a:gd name="T75" fmla="*/ 8 h 741"/>
                  <a:gd name="T76" fmla="*/ 80 w 806"/>
                  <a:gd name="T77" fmla="*/ 8 h 741"/>
                  <a:gd name="T78" fmla="*/ 257 w 806"/>
                  <a:gd name="T79" fmla="*/ 350 h 741"/>
                  <a:gd name="T80" fmla="*/ 257 w 806"/>
                  <a:gd name="T81" fmla="*/ 350 h 741"/>
                  <a:gd name="T82" fmla="*/ 267 w 806"/>
                  <a:gd name="T83" fmla="*/ 442 h 741"/>
                  <a:gd name="T84" fmla="*/ 267 w 806"/>
                  <a:gd name="T85" fmla="*/ 442 h 741"/>
                  <a:gd name="T86" fmla="*/ 375 w 806"/>
                  <a:gd name="T87" fmla="*/ 303 h 741"/>
                  <a:gd name="T88" fmla="*/ 375 w 806"/>
                  <a:gd name="T89" fmla="*/ 303 h 741"/>
                  <a:gd name="T90" fmla="*/ 608 w 806"/>
                  <a:gd name="T91" fmla="*/ 91 h 741"/>
                  <a:gd name="T92" fmla="*/ 608 w 806"/>
                  <a:gd name="T93" fmla="*/ 91 h 741"/>
                  <a:gd name="T94" fmla="*/ 768 w 806"/>
                  <a:gd name="T95" fmla="*/ 50 h 741"/>
                  <a:gd name="T96" fmla="*/ 768 w 806"/>
                  <a:gd name="T97" fmla="*/ 50 h 741"/>
                  <a:gd name="T98" fmla="*/ 750 w 806"/>
                  <a:gd name="T99" fmla="*/ 215 h 741"/>
                  <a:gd name="T100" fmla="*/ 750 w 806"/>
                  <a:gd name="T101" fmla="*/ 215 h 741"/>
                  <a:gd name="T102" fmla="*/ 571 w 806"/>
                  <a:gd name="T103" fmla="*/ 474 h 741"/>
                  <a:gd name="T104" fmla="*/ 571 w 806"/>
                  <a:gd name="T105" fmla="*/ 474 h 741"/>
                  <a:gd name="T106" fmla="*/ 222 w 806"/>
                  <a:gd name="T107" fmla="*/ 737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6" h="741">
                    <a:moveTo>
                      <a:pt x="88" y="28"/>
                    </a:moveTo>
                    <a:lnTo>
                      <a:pt x="88" y="28"/>
                    </a:lnTo>
                    <a:cubicBezTo>
                      <a:pt x="86" y="28"/>
                      <a:pt x="84" y="28"/>
                      <a:pt x="83" y="28"/>
                    </a:cubicBezTo>
                    <a:lnTo>
                      <a:pt x="83" y="28"/>
                    </a:lnTo>
                    <a:cubicBezTo>
                      <a:pt x="59" y="32"/>
                      <a:pt x="39" y="72"/>
                      <a:pt x="30" y="135"/>
                    </a:cubicBezTo>
                    <a:lnTo>
                      <a:pt x="30" y="135"/>
                    </a:lnTo>
                    <a:cubicBezTo>
                      <a:pt x="20" y="203"/>
                      <a:pt x="23" y="291"/>
                      <a:pt x="37" y="385"/>
                    </a:cubicBezTo>
                    <a:lnTo>
                      <a:pt x="37" y="385"/>
                    </a:lnTo>
                    <a:cubicBezTo>
                      <a:pt x="65" y="563"/>
                      <a:pt x="122" y="684"/>
                      <a:pt x="189" y="710"/>
                    </a:cubicBezTo>
                    <a:lnTo>
                      <a:pt x="189" y="710"/>
                    </a:lnTo>
                    <a:cubicBezTo>
                      <a:pt x="263" y="740"/>
                      <a:pt x="383" y="659"/>
                      <a:pt x="556" y="461"/>
                    </a:cubicBezTo>
                    <a:lnTo>
                      <a:pt x="556" y="461"/>
                    </a:lnTo>
                    <a:cubicBezTo>
                      <a:pt x="633" y="373"/>
                      <a:pt x="695" y="283"/>
                      <a:pt x="732" y="206"/>
                    </a:cubicBezTo>
                    <a:lnTo>
                      <a:pt x="732" y="206"/>
                    </a:lnTo>
                    <a:cubicBezTo>
                      <a:pt x="767" y="135"/>
                      <a:pt x="775" y="83"/>
                      <a:pt x="756" y="65"/>
                    </a:cubicBezTo>
                    <a:lnTo>
                      <a:pt x="756" y="65"/>
                    </a:lnTo>
                    <a:cubicBezTo>
                      <a:pt x="735" y="48"/>
                      <a:pt x="684" y="63"/>
                      <a:pt x="619" y="107"/>
                    </a:cubicBezTo>
                    <a:lnTo>
                      <a:pt x="619" y="107"/>
                    </a:lnTo>
                    <a:cubicBezTo>
                      <a:pt x="548" y="154"/>
                      <a:pt x="467" y="228"/>
                      <a:pt x="391" y="316"/>
                    </a:cubicBezTo>
                    <a:lnTo>
                      <a:pt x="391" y="316"/>
                    </a:lnTo>
                    <a:cubicBezTo>
                      <a:pt x="344" y="369"/>
                      <a:pt x="302" y="425"/>
                      <a:pt x="267" y="478"/>
                    </a:cubicBezTo>
                    <a:lnTo>
                      <a:pt x="267" y="478"/>
                    </a:lnTo>
                    <a:cubicBezTo>
                      <a:pt x="265" y="482"/>
                      <a:pt x="260" y="483"/>
                      <a:pt x="256" y="483"/>
                    </a:cubicBezTo>
                    <a:lnTo>
                      <a:pt x="256" y="483"/>
                    </a:lnTo>
                    <a:cubicBezTo>
                      <a:pt x="251" y="481"/>
                      <a:pt x="249" y="477"/>
                      <a:pt x="248" y="473"/>
                    </a:cubicBezTo>
                    <a:lnTo>
                      <a:pt x="248" y="473"/>
                    </a:lnTo>
                    <a:cubicBezTo>
                      <a:pt x="247" y="434"/>
                      <a:pt x="243" y="394"/>
                      <a:pt x="236" y="353"/>
                    </a:cubicBezTo>
                    <a:lnTo>
                      <a:pt x="236" y="353"/>
                    </a:lnTo>
                    <a:cubicBezTo>
                      <a:pt x="212" y="196"/>
                      <a:pt x="146" y="28"/>
                      <a:pt x="88" y="28"/>
                    </a:cubicBezTo>
                    <a:close/>
                    <a:moveTo>
                      <a:pt x="222" y="737"/>
                    </a:moveTo>
                    <a:lnTo>
                      <a:pt x="222" y="737"/>
                    </a:lnTo>
                    <a:cubicBezTo>
                      <a:pt x="207" y="737"/>
                      <a:pt x="194" y="734"/>
                      <a:pt x="182" y="729"/>
                    </a:cubicBezTo>
                    <a:lnTo>
                      <a:pt x="182" y="729"/>
                    </a:lnTo>
                    <a:cubicBezTo>
                      <a:pt x="106" y="701"/>
                      <a:pt x="47" y="576"/>
                      <a:pt x="16" y="388"/>
                    </a:cubicBezTo>
                    <a:lnTo>
                      <a:pt x="16" y="388"/>
                    </a:lnTo>
                    <a:cubicBezTo>
                      <a:pt x="2" y="293"/>
                      <a:pt x="0" y="202"/>
                      <a:pt x="10" y="132"/>
                    </a:cubicBezTo>
                    <a:lnTo>
                      <a:pt x="10" y="132"/>
                    </a:lnTo>
                    <a:cubicBezTo>
                      <a:pt x="21" y="57"/>
                      <a:pt x="45" y="14"/>
                      <a:pt x="80" y="8"/>
                    </a:cubicBezTo>
                    <a:lnTo>
                      <a:pt x="80" y="8"/>
                    </a:lnTo>
                    <a:cubicBezTo>
                      <a:pt x="138" y="0"/>
                      <a:pt x="219" y="116"/>
                      <a:pt x="257" y="350"/>
                    </a:cubicBezTo>
                    <a:lnTo>
                      <a:pt x="257" y="350"/>
                    </a:lnTo>
                    <a:cubicBezTo>
                      <a:pt x="261" y="381"/>
                      <a:pt x="265" y="411"/>
                      <a:pt x="267" y="442"/>
                    </a:cubicBezTo>
                    <a:lnTo>
                      <a:pt x="267" y="442"/>
                    </a:lnTo>
                    <a:cubicBezTo>
                      <a:pt x="298" y="396"/>
                      <a:pt x="336" y="348"/>
                      <a:pt x="375" y="303"/>
                    </a:cubicBezTo>
                    <a:lnTo>
                      <a:pt x="375" y="303"/>
                    </a:lnTo>
                    <a:cubicBezTo>
                      <a:pt x="453" y="214"/>
                      <a:pt x="535" y="138"/>
                      <a:pt x="608" y="91"/>
                    </a:cubicBezTo>
                    <a:lnTo>
                      <a:pt x="608" y="91"/>
                    </a:lnTo>
                    <a:cubicBezTo>
                      <a:pt x="661" y="55"/>
                      <a:pt x="732" y="18"/>
                      <a:pt x="768" y="50"/>
                    </a:cubicBezTo>
                    <a:lnTo>
                      <a:pt x="768" y="50"/>
                    </a:lnTo>
                    <a:cubicBezTo>
                      <a:pt x="805" y="81"/>
                      <a:pt x="779" y="157"/>
                      <a:pt x="750" y="215"/>
                    </a:cubicBezTo>
                    <a:lnTo>
                      <a:pt x="750" y="215"/>
                    </a:lnTo>
                    <a:cubicBezTo>
                      <a:pt x="713" y="293"/>
                      <a:pt x="649" y="385"/>
                      <a:pt x="571" y="474"/>
                    </a:cubicBezTo>
                    <a:lnTo>
                      <a:pt x="571" y="474"/>
                    </a:lnTo>
                    <a:cubicBezTo>
                      <a:pt x="417" y="651"/>
                      <a:pt x="304" y="737"/>
                      <a:pt x="222" y="7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0" name="Freeform 57">
                <a:extLst>
                  <a:ext uri="{FF2B5EF4-FFF2-40B4-BE49-F238E27FC236}">
                    <a16:creationId xmlns:a16="http://schemas.microsoft.com/office/drawing/2014/main" id="{619D4229-4254-4815-BC6E-C8BB6F20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3877" y="8639278"/>
                <a:ext cx="384057" cy="708723"/>
              </a:xfrm>
              <a:custGeom>
                <a:avLst/>
                <a:gdLst>
                  <a:gd name="T0" fmla="*/ 58 w 427"/>
                  <a:gd name="T1" fmla="*/ 790 h 791"/>
                  <a:gd name="T2" fmla="*/ 58 w 427"/>
                  <a:gd name="T3" fmla="*/ 790 h 791"/>
                  <a:gd name="T4" fmla="*/ 56 w 427"/>
                  <a:gd name="T5" fmla="*/ 789 h 791"/>
                  <a:gd name="T6" fmla="*/ 56 w 427"/>
                  <a:gd name="T7" fmla="*/ 789 h 791"/>
                  <a:gd name="T8" fmla="*/ 49 w 427"/>
                  <a:gd name="T9" fmla="*/ 777 h 791"/>
                  <a:gd name="T10" fmla="*/ 49 w 427"/>
                  <a:gd name="T11" fmla="*/ 777 h 791"/>
                  <a:gd name="T12" fmla="*/ 3 w 427"/>
                  <a:gd name="T13" fmla="*/ 104 h 791"/>
                  <a:gd name="T14" fmla="*/ 3 w 427"/>
                  <a:gd name="T15" fmla="*/ 104 h 791"/>
                  <a:gd name="T16" fmla="*/ 8 w 427"/>
                  <a:gd name="T17" fmla="*/ 91 h 791"/>
                  <a:gd name="T18" fmla="*/ 8 w 427"/>
                  <a:gd name="T19" fmla="*/ 91 h 791"/>
                  <a:gd name="T20" fmla="*/ 22 w 427"/>
                  <a:gd name="T21" fmla="*/ 96 h 791"/>
                  <a:gd name="T22" fmla="*/ 22 w 427"/>
                  <a:gd name="T23" fmla="*/ 96 h 791"/>
                  <a:gd name="T24" fmla="*/ 97 w 427"/>
                  <a:gd name="T25" fmla="*/ 619 h 791"/>
                  <a:gd name="T26" fmla="*/ 97 w 427"/>
                  <a:gd name="T27" fmla="*/ 619 h 791"/>
                  <a:gd name="T28" fmla="*/ 215 w 427"/>
                  <a:gd name="T29" fmla="*/ 323 h 791"/>
                  <a:gd name="T30" fmla="*/ 215 w 427"/>
                  <a:gd name="T31" fmla="*/ 323 h 791"/>
                  <a:gd name="T32" fmla="*/ 407 w 427"/>
                  <a:gd name="T33" fmla="*/ 6 h 791"/>
                  <a:gd name="T34" fmla="*/ 407 w 427"/>
                  <a:gd name="T35" fmla="*/ 6 h 791"/>
                  <a:gd name="T36" fmla="*/ 420 w 427"/>
                  <a:gd name="T37" fmla="*/ 3 h 791"/>
                  <a:gd name="T38" fmla="*/ 420 w 427"/>
                  <a:gd name="T39" fmla="*/ 3 h 791"/>
                  <a:gd name="T40" fmla="*/ 423 w 427"/>
                  <a:gd name="T41" fmla="*/ 18 h 791"/>
                  <a:gd name="T42" fmla="*/ 423 w 427"/>
                  <a:gd name="T43" fmla="*/ 18 h 791"/>
                  <a:gd name="T44" fmla="*/ 233 w 427"/>
                  <a:gd name="T45" fmla="*/ 331 h 791"/>
                  <a:gd name="T46" fmla="*/ 233 w 427"/>
                  <a:gd name="T47" fmla="*/ 331 h 791"/>
                  <a:gd name="T48" fmla="*/ 68 w 427"/>
                  <a:gd name="T49" fmla="*/ 782 h 791"/>
                  <a:gd name="T50" fmla="*/ 68 w 427"/>
                  <a:gd name="T51" fmla="*/ 782 h 791"/>
                  <a:gd name="T52" fmla="*/ 68 w 427"/>
                  <a:gd name="T53" fmla="*/ 782 h 791"/>
                  <a:gd name="T54" fmla="*/ 68 w 427"/>
                  <a:gd name="T55" fmla="*/ 782 h 791"/>
                  <a:gd name="T56" fmla="*/ 58 w 427"/>
                  <a:gd name="T57" fmla="*/ 79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7" h="791">
                    <a:moveTo>
                      <a:pt x="58" y="790"/>
                    </a:moveTo>
                    <a:lnTo>
                      <a:pt x="58" y="790"/>
                    </a:lnTo>
                    <a:cubicBezTo>
                      <a:pt x="57" y="790"/>
                      <a:pt x="56" y="790"/>
                      <a:pt x="56" y="789"/>
                    </a:cubicBezTo>
                    <a:lnTo>
                      <a:pt x="56" y="789"/>
                    </a:lnTo>
                    <a:cubicBezTo>
                      <a:pt x="50" y="788"/>
                      <a:pt x="47" y="782"/>
                      <a:pt x="49" y="777"/>
                    </a:cubicBezTo>
                    <a:lnTo>
                      <a:pt x="49" y="777"/>
                    </a:lnTo>
                    <a:cubicBezTo>
                      <a:pt x="144" y="417"/>
                      <a:pt x="5" y="108"/>
                      <a:pt x="3" y="104"/>
                    </a:cubicBezTo>
                    <a:lnTo>
                      <a:pt x="3" y="104"/>
                    </a:lnTo>
                    <a:cubicBezTo>
                      <a:pt x="0" y="100"/>
                      <a:pt x="3" y="93"/>
                      <a:pt x="8" y="91"/>
                    </a:cubicBezTo>
                    <a:lnTo>
                      <a:pt x="8" y="91"/>
                    </a:lnTo>
                    <a:cubicBezTo>
                      <a:pt x="13" y="89"/>
                      <a:pt x="19" y="91"/>
                      <a:pt x="22" y="96"/>
                    </a:cubicBezTo>
                    <a:lnTo>
                      <a:pt x="22" y="96"/>
                    </a:lnTo>
                    <a:cubicBezTo>
                      <a:pt x="23" y="99"/>
                      <a:pt x="125" y="327"/>
                      <a:pt x="97" y="619"/>
                    </a:cubicBezTo>
                    <a:lnTo>
                      <a:pt x="97" y="619"/>
                    </a:lnTo>
                    <a:cubicBezTo>
                      <a:pt x="126" y="534"/>
                      <a:pt x="166" y="426"/>
                      <a:pt x="215" y="323"/>
                    </a:cubicBezTo>
                    <a:lnTo>
                      <a:pt x="215" y="323"/>
                    </a:lnTo>
                    <a:cubicBezTo>
                      <a:pt x="288" y="169"/>
                      <a:pt x="405" y="8"/>
                      <a:pt x="407" y="6"/>
                    </a:cubicBezTo>
                    <a:lnTo>
                      <a:pt x="407" y="6"/>
                    </a:lnTo>
                    <a:cubicBezTo>
                      <a:pt x="410" y="2"/>
                      <a:pt x="416" y="0"/>
                      <a:pt x="420" y="3"/>
                    </a:cubicBezTo>
                    <a:lnTo>
                      <a:pt x="420" y="3"/>
                    </a:lnTo>
                    <a:cubicBezTo>
                      <a:pt x="426" y="7"/>
                      <a:pt x="426" y="14"/>
                      <a:pt x="423" y="18"/>
                    </a:cubicBezTo>
                    <a:lnTo>
                      <a:pt x="423" y="18"/>
                    </a:lnTo>
                    <a:cubicBezTo>
                      <a:pt x="422" y="20"/>
                      <a:pt x="306" y="179"/>
                      <a:pt x="233" y="331"/>
                    </a:cubicBezTo>
                    <a:lnTo>
                      <a:pt x="233" y="331"/>
                    </a:lnTo>
                    <a:cubicBezTo>
                      <a:pt x="133" y="543"/>
                      <a:pt x="69" y="778"/>
                      <a:pt x="68" y="782"/>
                    </a:cubicBezTo>
                    <a:lnTo>
                      <a:pt x="68" y="782"/>
                    </a:lnTo>
                    <a:lnTo>
                      <a:pt x="68" y="782"/>
                    </a:lnTo>
                    <a:lnTo>
                      <a:pt x="68" y="782"/>
                    </a:lnTo>
                    <a:cubicBezTo>
                      <a:pt x="67" y="786"/>
                      <a:pt x="63" y="790"/>
                      <a:pt x="58" y="7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1" name="Freeform 58">
                <a:extLst>
                  <a:ext uri="{FF2B5EF4-FFF2-40B4-BE49-F238E27FC236}">
                    <a16:creationId xmlns:a16="http://schemas.microsoft.com/office/drawing/2014/main" id="{D0ECC48E-2C99-478F-B4F0-79F054403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8852" y="8532377"/>
                <a:ext cx="158374" cy="233600"/>
              </a:xfrm>
              <a:custGeom>
                <a:avLst/>
                <a:gdLst>
                  <a:gd name="T0" fmla="*/ 147 w 175"/>
                  <a:gd name="T1" fmla="*/ 104 h 259"/>
                  <a:gd name="T2" fmla="*/ 147 w 175"/>
                  <a:gd name="T3" fmla="*/ 104 h 259"/>
                  <a:gd name="T4" fmla="*/ 134 w 175"/>
                  <a:gd name="T5" fmla="*/ 244 h 259"/>
                  <a:gd name="T6" fmla="*/ 134 w 175"/>
                  <a:gd name="T7" fmla="*/ 244 h 259"/>
                  <a:gd name="T8" fmla="*/ 26 w 175"/>
                  <a:gd name="T9" fmla="*/ 154 h 259"/>
                  <a:gd name="T10" fmla="*/ 26 w 175"/>
                  <a:gd name="T11" fmla="*/ 154 h 259"/>
                  <a:gd name="T12" fmla="*/ 39 w 175"/>
                  <a:gd name="T13" fmla="*/ 13 h 259"/>
                  <a:gd name="T14" fmla="*/ 39 w 175"/>
                  <a:gd name="T15" fmla="*/ 13 h 259"/>
                  <a:gd name="T16" fmla="*/ 147 w 175"/>
                  <a:gd name="T17" fmla="*/ 104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5" h="259">
                    <a:moveTo>
                      <a:pt x="147" y="104"/>
                    </a:moveTo>
                    <a:lnTo>
                      <a:pt x="147" y="104"/>
                    </a:lnTo>
                    <a:cubicBezTo>
                      <a:pt x="174" y="168"/>
                      <a:pt x="168" y="231"/>
                      <a:pt x="134" y="244"/>
                    </a:cubicBezTo>
                    <a:lnTo>
                      <a:pt x="134" y="244"/>
                    </a:lnTo>
                    <a:cubicBezTo>
                      <a:pt x="101" y="258"/>
                      <a:pt x="52" y="218"/>
                      <a:pt x="26" y="154"/>
                    </a:cubicBezTo>
                    <a:lnTo>
                      <a:pt x="26" y="154"/>
                    </a:lnTo>
                    <a:cubicBezTo>
                      <a:pt x="0" y="90"/>
                      <a:pt x="6" y="27"/>
                      <a:pt x="39" y="13"/>
                    </a:cubicBezTo>
                    <a:lnTo>
                      <a:pt x="39" y="13"/>
                    </a:lnTo>
                    <a:cubicBezTo>
                      <a:pt x="73" y="0"/>
                      <a:pt x="121" y="40"/>
                      <a:pt x="147" y="1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2" name="Freeform 59">
                <a:extLst>
                  <a:ext uri="{FF2B5EF4-FFF2-40B4-BE49-F238E27FC236}">
                    <a16:creationId xmlns:a16="http://schemas.microsoft.com/office/drawing/2014/main" id="{04684D55-BFBC-4B1E-804D-645D49672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6976" y="8520498"/>
                <a:ext cx="178169" cy="241521"/>
              </a:xfrm>
              <a:custGeom>
                <a:avLst/>
                <a:gdLst>
                  <a:gd name="T0" fmla="*/ 66 w 198"/>
                  <a:gd name="T1" fmla="*/ 33 h 270"/>
                  <a:gd name="T2" fmla="*/ 66 w 198"/>
                  <a:gd name="T3" fmla="*/ 33 h 270"/>
                  <a:gd name="T4" fmla="*/ 55 w 198"/>
                  <a:gd name="T5" fmla="*/ 35 h 270"/>
                  <a:gd name="T6" fmla="*/ 55 w 198"/>
                  <a:gd name="T7" fmla="*/ 35 h 270"/>
                  <a:gd name="T8" fmla="*/ 47 w 198"/>
                  <a:gd name="T9" fmla="*/ 162 h 270"/>
                  <a:gd name="T10" fmla="*/ 47 w 198"/>
                  <a:gd name="T11" fmla="*/ 162 h 270"/>
                  <a:gd name="T12" fmla="*/ 142 w 198"/>
                  <a:gd name="T13" fmla="*/ 247 h 270"/>
                  <a:gd name="T14" fmla="*/ 142 w 198"/>
                  <a:gd name="T15" fmla="*/ 247 h 270"/>
                  <a:gd name="T16" fmla="*/ 150 w 198"/>
                  <a:gd name="T17" fmla="*/ 120 h 270"/>
                  <a:gd name="T18" fmla="*/ 150 w 198"/>
                  <a:gd name="T19" fmla="*/ 120 h 270"/>
                  <a:gd name="T20" fmla="*/ 66 w 198"/>
                  <a:gd name="T21" fmla="*/ 33 h 270"/>
                  <a:gd name="T22" fmla="*/ 132 w 198"/>
                  <a:gd name="T23" fmla="*/ 269 h 270"/>
                  <a:gd name="T24" fmla="*/ 132 w 198"/>
                  <a:gd name="T25" fmla="*/ 269 h 270"/>
                  <a:gd name="T26" fmla="*/ 28 w 198"/>
                  <a:gd name="T27" fmla="*/ 170 h 270"/>
                  <a:gd name="T28" fmla="*/ 28 w 198"/>
                  <a:gd name="T29" fmla="*/ 170 h 270"/>
                  <a:gd name="T30" fmla="*/ 47 w 198"/>
                  <a:gd name="T31" fmla="*/ 16 h 270"/>
                  <a:gd name="T32" fmla="*/ 47 w 198"/>
                  <a:gd name="T33" fmla="*/ 16 h 270"/>
                  <a:gd name="T34" fmla="*/ 168 w 198"/>
                  <a:gd name="T35" fmla="*/ 112 h 270"/>
                  <a:gd name="T36" fmla="*/ 168 w 198"/>
                  <a:gd name="T37" fmla="*/ 112 h 270"/>
                  <a:gd name="T38" fmla="*/ 150 w 198"/>
                  <a:gd name="T39" fmla="*/ 265 h 270"/>
                  <a:gd name="T40" fmla="*/ 150 w 198"/>
                  <a:gd name="T41" fmla="*/ 265 h 270"/>
                  <a:gd name="T42" fmla="*/ 132 w 198"/>
                  <a:gd name="T43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8" h="270">
                    <a:moveTo>
                      <a:pt x="66" y="33"/>
                    </a:moveTo>
                    <a:lnTo>
                      <a:pt x="66" y="33"/>
                    </a:lnTo>
                    <a:cubicBezTo>
                      <a:pt x="62" y="33"/>
                      <a:pt x="58" y="34"/>
                      <a:pt x="55" y="35"/>
                    </a:cubicBezTo>
                    <a:lnTo>
                      <a:pt x="55" y="35"/>
                    </a:lnTo>
                    <a:cubicBezTo>
                      <a:pt x="28" y="47"/>
                      <a:pt x="23" y="104"/>
                      <a:pt x="47" y="162"/>
                    </a:cubicBezTo>
                    <a:lnTo>
                      <a:pt x="47" y="162"/>
                    </a:lnTo>
                    <a:cubicBezTo>
                      <a:pt x="71" y="219"/>
                      <a:pt x="114" y="259"/>
                      <a:pt x="142" y="247"/>
                    </a:cubicBezTo>
                    <a:lnTo>
                      <a:pt x="142" y="247"/>
                    </a:lnTo>
                    <a:cubicBezTo>
                      <a:pt x="170" y="236"/>
                      <a:pt x="174" y="177"/>
                      <a:pt x="150" y="120"/>
                    </a:cubicBezTo>
                    <a:lnTo>
                      <a:pt x="150" y="120"/>
                    </a:lnTo>
                    <a:cubicBezTo>
                      <a:pt x="130" y="69"/>
                      <a:pt x="93" y="33"/>
                      <a:pt x="66" y="33"/>
                    </a:cubicBezTo>
                    <a:close/>
                    <a:moveTo>
                      <a:pt x="132" y="269"/>
                    </a:moveTo>
                    <a:lnTo>
                      <a:pt x="132" y="269"/>
                    </a:lnTo>
                    <a:cubicBezTo>
                      <a:pt x="95" y="269"/>
                      <a:pt x="53" y="230"/>
                      <a:pt x="28" y="170"/>
                    </a:cubicBezTo>
                    <a:lnTo>
                      <a:pt x="28" y="170"/>
                    </a:lnTo>
                    <a:cubicBezTo>
                      <a:pt x="0" y="100"/>
                      <a:pt x="8" y="32"/>
                      <a:pt x="47" y="16"/>
                    </a:cubicBezTo>
                    <a:lnTo>
                      <a:pt x="47" y="16"/>
                    </a:lnTo>
                    <a:cubicBezTo>
                      <a:pt x="87" y="0"/>
                      <a:pt x="140" y="42"/>
                      <a:pt x="168" y="112"/>
                    </a:cubicBezTo>
                    <a:lnTo>
                      <a:pt x="168" y="112"/>
                    </a:lnTo>
                    <a:cubicBezTo>
                      <a:pt x="197" y="182"/>
                      <a:pt x="189" y="249"/>
                      <a:pt x="150" y="265"/>
                    </a:cubicBezTo>
                    <a:lnTo>
                      <a:pt x="150" y="265"/>
                    </a:lnTo>
                    <a:cubicBezTo>
                      <a:pt x="144" y="268"/>
                      <a:pt x="139" y="269"/>
                      <a:pt x="132" y="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3" name="Freeform 60">
                <a:extLst>
                  <a:ext uri="{FF2B5EF4-FFF2-40B4-BE49-F238E27FC236}">
                    <a16:creationId xmlns:a16="http://schemas.microsoft.com/office/drawing/2014/main" id="{892547C4-4B88-4786-849C-E417B9956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2705" y="8461109"/>
                <a:ext cx="205886" cy="249437"/>
              </a:xfrm>
              <a:custGeom>
                <a:avLst/>
                <a:gdLst>
                  <a:gd name="T0" fmla="*/ 190 w 229"/>
                  <a:gd name="T1" fmla="*/ 185 h 278"/>
                  <a:gd name="T2" fmla="*/ 190 w 229"/>
                  <a:gd name="T3" fmla="*/ 185 h 278"/>
                  <a:gd name="T4" fmla="*/ 45 w 229"/>
                  <a:gd name="T5" fmla="*/ 250 h 278"/>
                  <a:gd name="T6" fmla="*/ 45 w 229"/>
                  <a:gd name="T7" fmla="*/ 250 h 278"/>
                  <a:gd name="T8" fmla="*/ 39 w 229"/>
                  <a:gd name="T9" fmla="*/ 91 h 278"/>
                  <a:gd name="T10" fmla="*/ 39 w 229"/>
                  <a:gd name="T11" fmla="*/ 91 h 278"/>
                  <a:gd name="T12" fmla="*/ 184 w 229"/>
                  <a:gd name="T13" fmla="*/ 25 h 278"/>
                  <a:gd name="T14" fmla="*/ 184 w 229"/>
                  <a:gd name="T15" fmla="*/ 25 h 278"/>
                  <a:gd name="T16" fmla="*/ 190 w 229"/>
                  <a:gd name="T17" fmla="*/ 185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278">
                    <a:moveTo>
                      <a:pt x="190" y="185"/>
                    </a:moveTo>
                    <a:lnTo>
                      <a:pt x="190" y="185"/>
                    </a:lnTo>
                    <a:cubicBezTo>
                      <a:pt x="152" y="247"/>
                      <a:pt x="86" y="277"/>
                      <a:pt x="45" y="250"/>
                    </a:cubicBezTo>
                    <a:lnTo>
                      <a:pt x="45" y="250"/>
                    </a:lnTo>
                    <a:cubicBezTo>
                      <a:pt x="2" y="225"/>
                      <a:pt x="0" y="153"/>
                      <a:pt x="39" y="91"/>
                    </a:cubicBezTo>
                    <a:lnTo>
                      <a:pt x="39" y="91"/>
                    </a:lnTo>
                    <a:cubicBezTo>
                      <a:pt x="77" y="29"/>
                      <a:pt x="142" y="0"/>
                      <a:pt x="184" y="25"/>
                    </a:cubicBezTo>
                    <a:lnTo>
                      <a:pt x="184" y="25"/>
                    </a:lnTo>
                    <a:cubicBezTo>
                      <a:pt x="225" y="52"/>
                      <a:pt x="228" y="123"/>
                      <a:pt x="190" y="1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4" name="Freeform 61">
                <a:extLst>
                  <a:ext uri="{FF2B5EF4-FFF2-40B4-BE49-F238E27FC236}">
                    <a16:creationId xmlns:a16="http://schemas.microsoft.com/office/drawing/2014/main" id="{6CD5FF5A-EA90-4155-8318-D723219DD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2705" y="8465067"/>
                <a:ext cx="217765" cy="241521"/>
              </a:xfrm>
              <a:custGeom>
                <a:avLst/>
                <a:gdLst>
                  <a:gd name="T0" fmla="*/ 150 w 241"/>
                  <a:gd name="T1" fmla="*/ 24 h 269"/>
                  <a:gd name="T2" fmla="*/ 150 w 241"/>
                  <a:gd name="T3" fmla="*/ 24 h 269"/>
                  <a:gd name="T4" fmla="*/ 114 w 241"/>
                  <a:gd name="T5" fmla="*/ 33 h 269"/>
                  <a:gd name="T6" fmla="*/ 114 w 241"/>
                  <a:gd name="T7" fmla="*/ 33 h 269"/>
                  <a:gd name="T8" fmla="*/ 47 w 241"/>
                  <a:gd name="T9" fmla="*/ 95 h 269"/>
                  <a:gd name="T10" fmla="*/ 47 w 241"/>
                  <a:gd name="T11" fmla="*/ 95 h 269"/>
                  <a:gd name="T12" fmla="*/ 22 w 241"/>
                  <a:gd name="T13" fmla="*/ 182 h 269"/>
                  <a:gd name="T14" fmla="*/ 22 w 241"/>
                  <a:gd name="T15" fmla="*/ 182 h 269"/>
                  <a:gd name="T16" fmla="*/ 50 w 241"/>
                  <a:gd name="T17" fmla="*/ 240 h 269"/>
                  <a:gd name="T18" fmla="*/ 50 w 241"/>
                  <a:gd name="T19" fmla="*/ 240 h 269"/>
                  <a:gd name="T20" fmla="*/ 114 w 241"/>
                  <a:gd name="T21" fmla="*/ 240 h 269"/>
                  <a:gd name="T22" fmla="*/ 114 w 241"/>
                  <a:gd name="T23" fmla="*/ 240 h 269"/>
                  <a:gd name="T24" fmla="*/ 181 w 241"/>
                  <a:gd name="T25" fmla="*/ 178 h 269"/>
                  <a:gd name="T26" fmla="*/ 181 w 241"/>
                  <a:gd name="T27" fmla="*/ 178 h 269"/>
                  <a:gd name="T28" fmla="*/ 179 w 241"/>
                  <a:gd name="T29" fmla="*/ 32 h 269"/>
                  <a:gd name="T30" fmla="*/ 179 w 241"/>
                  <a:gd name="T31" fmla="*/ 32 h 269"/>
                  <a:gd name="T32" fmla="*/ 150 w 241"/>
                  <a:gd name="T33" fmla="*/ 24 h 269"/>
                  <a:gd name="T34" fmla="*/ 79 w 241"/>
                  <a:gd name="T35" fmla="*/ 268 h 269"/>
                  <a:gd name="T36" fmla="*/ 79 w 241"/>
                  <a:gd name="T37" fmla="*/ 268 h 269"/>
                  <a:gd name="T38" fmla="*/ 39 w 241"/>
                  <a:gd name="T39" fmla="*/ 256 h 269"/>
                  <a:gd name="T40" fmla="*/ 39 w 241"/>
                  <a:gd name="T41" fmla="*/ 256 h 269"/>
                  <a:gd name="T42" fmla="*/ 1 w 241"/>
                  <a:gd name="T43" fmla="*/ 183 h 269"/>
                  <a:gd name="T44" fmla="*/ 1 w 241"/>
                  <a:gd name="T45" fmla="*/ 183 h 269"/>
                  <a:gd name="T46" fmla="*/ 30 w 241"/>
                  <a:gd name="T47" fmla="*/ 84 h 269"/>
                  <a:gd name="T48" fmla="*/ 30 w 241"/>
                  <a:gd name="T49" fmla="*/ 84 h 269"/>
                  <a:gd name="T50" fmla="*/ 106 w 241"/>
                  <a:gd name="T51" fmla="*/ 14 h 269"/>
                  <a:gd name="T52" fmla="*/ 106 w 241"/>
                  <a:gd name="T53" fmla="*/ 14 h 269"/>
                  <a:gd name="T54" fmla="*/ 189 w 241"/>
                  <a:gd name="T55" fmla="*/ 15 h 269"/>
                  <a:gd name="T56" fmla="*/ 189 w 241"/>
                  <a:gd name="T57" fmla="*/ 15 h 269"/>
                  <a:gd name="T58" fmla="*/ 198 w 241"/>
                  <a:gd name="T59" fmla="*/ 188 h 269"/>
                  <a:gd name="T60" fmla="*/ 198 w 241"/>
                  <a:gd name="T61" fmla="*/ 188 h 269"/>
                  <a:gd name="T62" fmla="*/ 198 w 241"/>
                  <a:gd name="T63" fmla="*/ 188 h 269"/>
                  <a:gd name="T64" fmla="*/ 123 w 241"/>
                  <a:gd name="T65" fmla="*/ 258 h 269"/>
                  <a:gd name="T66" fmla="*/ 123 w 241"/>
                  <a:gd name="T67" fmla="*/ 258 h 269"/>
                  <a:gd name="T68" fmla="*/ 79 w 241"/>
                  <a:gd name="T69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269">
                    <a:moveTo>
                      <a:pt x="150" y="24"/>
                    </a:moveTo>
                    <a:lnTo>
                      <a:pt x="150" y="24"/>
                    </a:lnTo>
                    <a:cubicBezTo>
                      <a:pt x="139" y="24"/>
                      <a:pt x="127" y="27"/>
                      <a:pt x="114" y="33"/>
                    </a:cubicBezTo>
                    <a:lnTo>
                      <a:pt x="114" y="33"/>
                    </a:lnTo>
                    <a:cubicBezTo>
                      <a:pt x="89" y="44"/>
                      <a:pt x="65" y="66"/>
                      <a:pt x="47" y="95"/>
                    </a:cubicBezTo>
                    <a:lnTo>
                      <a:pt x="47" y="95"/>
                    </a:lnTo>
                    <a:cubicBezTo>
                      <a:pt x="29" y="123"/>
                      <a:pt x="20" y="154"/>
                      <a:pt x="22" y="182"/>
                    </a:cubicBezTo>
                    <a:lnTo>
                      <a:pt x="22" y="182"/>
                    </a:lnTo>
                    <a:cubicBezTo>
                      <a:pt x="22" y="208"/>
                      <a:pt x="33" y="230"/>
                      <a:pt x="50" y="240"/>
                    </a:cubicBezTo>
                    <a:lnTo>
                      <a:pt x="50" y="240"/>
                    </a:lnTo>
                    <a:cubicBezTo>
                      <a:pt x="67" y="251"/>
                      <a:pt x="89" y="251"/>
                      <a:pt x="114" y="240"/>
                    </a:cubicBezTo>
                    <a:lnTo>
                      <a:pt x="114" y="240"/>
                    </a:lnTo>
                    <a:cubicBezTo>
                      <a:pt x="140" y="228"/>
                      <a:pt x="164" y="206"/>
                      <a:pt x="181" y="178"/>
                    </a:cubicBezTo>
                    <a:lnTo>
                      <a:pt x="181" y="178"/>
                    </a:lnTo>
                    <a:cubicBezTo>
                      <a:pt x="217" y="120"/>
                      <a:pt x="215" y="55"/>
                      <a:pt x="179" y="32"/>
                    </a:cubicBezTo>
                    <a:lnTo>
                      <a:pt x="179" y="32"/>
                    </a:lnTo>
                    <a:cubicBezTo>
                      <a:pt x="170" y="27"/>
                      <a:pt x="160" y="24"/>
                      <a:pt x="150" y="24"/>
                    </a:cubicBezTo>
                    <a:close/>
                    <a:moveTo>
                      <a:pt x="79" y="268"/>
                    </a:moveTo>
                    <a:lnTo>
                      <a:pt x="79" y="268"/>
                    </a:lnTo>
                    <a:cubicBezTo>
                      <a:pt x="64" y="268"/>
                      <a:pt x="51" y="265"/>
                      <a:pt x="39" y="256"/>
                    </a:cubicBezTo>
                    <a:lnTo>
                      <a:pt x="39" y="256"/>
                    </a:lnTo>
                    <a:cubicBezTo>
                      <a:pt x="16" y="243"/>
                      <a:pt x="2" y="216"/>
                      <a:pt x="1" y="183"/>
                    </a:cubicBezTo>
                    <a:lnTo>
                      <a:pt x="1" y="183"/>
                    </a:lnTo>
                    <a:cubicBezTo>
                      <a:pt x="0" y="151"/>
                      <a:pt x="10" y="116"/>
                      <a:pt x="30" y="84"/>
                    </a:cubicBezTo>
                    <a:lnTo>
                      <a:pt x="30" y="84"/>
                    </a:lnTo>
                    <a:cubicBezTo>
                      <a:pt x="50" y="52"/>
                      <a:pt x="77" y="28"/>
                      <a:pt x="106" y="14"/>
                    </a:cubicBezTo>
                    <a:lnTo>
                      <a:pt x="106" y="14"/>
                    </a:lnTo>
                    <a:cubicBezTo>
                      <a:pt x="136" y="0"/>
                      <a:pt x="166" y="0"/>
                      <a:pt x="189" y="15"/>
                    </a:cubicBezTo>
                    <a:lnTo>
                      <a:pt x="189" y="15"/>
                    </a:lnTo>
                    <a:cubicBezTo>
                      <a:pt x="235" y="44"/>
                      <a:pt x="240" y="121"/>
                      <a:pt x="198" y="188"/>
                    </a:cubicBezTo>
                    <a:lnTo>
                      <a:pt x="198" y="188"/>
                    </a:lnTo>
                    <a:lnTo>
                      <a:pt x="198" y="188"/>
                    </a:lnTo>
                    <a:cubicBezTo>
                      <a:pt x="179" y="220"/>
                      <a:pt x="152" y="245"/>
                      <a:pt x="123" y="258"/>
                    </a:cubicBezTo>
                    <a:lnTo>
                      <a:pt x="123" y="258"/>
                    </a:lnTo>
                    <a:cubicBezTo>
                      <a:pt x="107" y="265"/>
                      <a:pt x="93" y="268"/>
                      <a:pt x="79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5" name="Freeform 62">
                <a:extLst>
                  <a:ext uri="{FF2B5EF4-FFF2-40B4-BE49-F238E27FC236}">
                    <a16:creationId xmlns:a16="http://schemas.microsoft.com/office/drawing/2014/main" id="{C48F5B10-DDE2-4617-B0E4-0594872EA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9919" y="9241098"/>
                <a:ext cx="1132371" cy="1975712"/>
              </a:xfrm>
              <a:custGeom>
                <a:avLst/>
                <a:gdLst>
                  <a:gd name="T0" fmla="*/ 1041 w 1259"/>
                  <a:gd name="T1" fmla="*/ 1625 h 2200"/>
                  <a:gd name="T2" fmla="*/ 1240 w 1259"/>
                  <a:gd name="T3" fmla="*/ 1546 h 2200"/>
                  <a:gd name="T4" fmla="*/ 1254 w 1259"/>
                  <a:gd name="T5" fmla="*/ 1529 h 2200"/>
                  <a:gd name="T6" fmla="*/ 1257 w 1259"/>
                  <a:gd name="T7" fmla="*/ 1407 h 2200"/>
                  <a:gd name="T8" fmla="*/ 1247 w 1259"/>
                  <a:gd name="T9" fmla="*/ 1264 h 2200"/>
                  <a:gd name="T10" fmla="*/ 1232 w 1259"/>
                  <a:gd name="T11" fmla="*/ 1260 h 2200"/>
                  <a:gd name="T12" fmla="*/ 941 w 1259"/>
                  <a:gd name="T13" fmla="*/ 1187 h 2200"/>
                  <a:gd name="T14" fmla="*/ 1016 w 1259"/>
                  <a:gd name="T15" fmla="*/ 1089 h 2200"/>
                  <a:gd name="T16" fmla="*/ 1225 w 1259"/>
                  <a:gd name="T17" fmla="*/ 1021 h 2200"/>
                  <a:gd name="T18" fmla="*/ 1227 w 1259"/>
                  <a:gd name="T19" fmla="*/ 1021 h 2200"/>
                  <a:gd name="T20" fmla="*/ 1179 w 1259"/>
                  <a:gd name="T21" fmla="*/ 759 h 2200"/>
                  <a:gd name="T22" fmla="*/ 1172 w 1259"/>
                  <a:gd name="T23" fmla="*/ 749 h 2200"/>
                  <a:gd name="T24" fmla="*/ 1049 w 1259"/>
                  <a:gd name="T25" fmla="*/ 724 h 2200"/>
                  <a:gd name="T26" fmla="*/ 999 w 1259"/>
                  <a:gd name="T27" fmla="*/ 676 h 2200"/>
                  <a:gd name="T28" fmla="*/ 1113 w 1259"/>
                  <a:gd name="T29" fmla="*/ 567 h 2200"/>
                  <a:gd name="T30" fmla="*/ 1122 w 1259"/>
                  <a:gd name="T31" fmla="*/ 558 h 2200"/>
                  <a:gd name="T32" fmla="*/ 968 w 1259"/>
                  <a:gd name="T33" fmla="*/ 164 h 2200"/>
                  <a:gd name="T34" fmla="*/ 792 w 1259"/>
                  <a:gd name="T35" fmla="*/ 4 h 2200"/>
                  <a:gd name="T36" fmla="*/ 443 w 1259"/>
                  <a:gd name="T37" fmla="*/ 377 h 2200"/>
                  <a:gd name="T38" fmla="*/ 441 w 1259"/>
                  <a:gd name="T39" fmla="*/ 392 h 2200"/>
                  <a:gd name="T40" fmla="*/ 459 w 1259"/>
                  <a:gd name="T41" fmla="*/ 408 h 2200"/>
                  <a:gd name="T42" fmla="*/ 469 w 1259"/>
                  <a:gd name="T43" fmla="*/ 413 h 2200"/>
                  <a:gd name="T44" fmla="*/ 643 w 1259"/>
                  <a:gd name="T45" fmla="*/ 641 h 2200"/>
                  <a:gd name="T46" fmla="*/ 538 w 1259"/>
                  <a:gd name="T47" fmla="*/ 663 h 2200"/>
                  <a:gd name="T48" fmla="*/ 360 w 1259"/>
                  <a:gd name="T49" fmla="*/ 591 h 2200"/>
                  <a:gd name="T50" fmla="*/ 345 w 1259"/>
                  <a:gd name="T51" fmla="*/ 589 h 2200"/>
                  <a:gd name="T52" fmla="*/ 333 w 1259"/>
                  <a:gd name="T53" fmla="*/ 600 h 2200"/>
                  <a:gd name="T54" fmla="*/ 237 w 1259"/>
                  <a:gd name="T55" fmla="*/ 820 h 2200"/>
                  <a:gd name="T56" fmla="*/ 237 w 1259"/>
                  <a:gd name="T57" fmla="*/ 834 h 2200"/>
                  <a:gd name="T58" fmla="*/ 275 w 1259"/>
                  <a:gd name="T59" fmla="*/ 859 h 2200"/>
                  <a:gd name="T60" fmla="*/ 305 w 1259"/>
                  <a:gd name="T61" fmla="*/ 876 h 2200"/>
                  <a:gd name="T62" fmla="*/ 504 w 1259"/>
                  <a:gd name="T63" fmla="*/ 1137 h 2200"/>
                  <a:gd name="T64" fmla="*/ 383 w 1259"/>
                  <a:gd name="T65" fmla="*/ 1162 h 2200"/>
                  <a:gd name="T66" fmla="*/ 172 w 1259"/>
                  <a:gd name="T67" fmla="*/ 1074 h 2200"/>
                  <a:gd name="T68" fmla="*/ 164 w 1259"/>
                  <a:gd name="T69" fmla="*/ 1069 h 2200"/>
                  <a:gd name="T70" fmla="*/ 137 w 1259"/>
                  <a:gd name="T71" fmla="*/ 1078 h 2200"/>
                  <a:gd name="T72" fmla="*/ 92 w 1259"/>
                  <a:gd name="T73" fmla="*/ 1198 h 2200"/>
                  <a:gd name="T74" fmla="*/ 58 w 1259"/>
                  <a:gd name="T75" fmla="*/ 1294 h 2200"/>
                  <a:gd name="T76" fmla="*/ 52 w 1259"/>
                  <a:gd name="T77" fmla="*/ 1312 h 2200"/>
                  <a:gd name="T78" fmla="*/ 60 w 1259"/>
                  <a:gd name="T79" fmla="*/ 1334 h 2200"/>
                  <a:gd name="T80" fmla="*/ 237 w 1259"/>
                  <a:gd name="T81" fmla="*/ 1494 h 2200"/>
                  <a:gd name="T82" fmla="*/ 180 w 1259"/>
                  <a:gd name="T83" fmla="*/ 1661 h 2200"/>
                  <a:gd name="T84" fmla="*/ 25 w 1259"/>
                  <a:gd name="T85" fmla="*/ 1626 h 2200"/>
                  <a:gd name="T86" fmla="*/ 0 w 1259"/>
                  <a:gd name="T87" fmla="*/ 1645 h 2200"/>
                  <a:gd name="T88" fmla="*/ 90 w 1259"/>
                  <a:gd name="T89" fmla="*/ 1907 h 2200"/>
                  <a:gd name="T90" fmla="*/ 823 w 1259"/>
                  <a:gd name="T91" fmla="*/ 2155 h 2200"/>
                  <a:gd name="T92" fmla="*/ 1189 w 1259"/>
                  <a:gd name="T93" fmla="*/ 1846 h 2200"/>
                  <a:gd name="T94" fmla="*/ 1173 w 1259"/>
                  <a:gd name="T95" fmla="*/ 1821 h 2200"/>
                  <a:gd name="T96" fmla="*/ 1033 w 1259"/>
                  <a:gd name="T97" fmla="*/ 1792 h 2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59" h="2200">
                    <a:moveTo>
                      <a:pt x="972" y="1728"/>
                    </a:moveTo>
                    <a:lnTo>
                      <a:pt x="972" y="1728"/>
                    </a:lnTo>
                    <a:cubicBezTo>
                      <a:pt x="966" y="1694"/>
                      <a:pt x="992" y="1658"/>
                      <a:pt x="1041" y="1625"/>
                    </a:cubicBezTo>
                    <a:lnTo>
                      <a:pt x="1041" y="1625"/>
                    </a:lnTo>
                    <a:cubicBezTo>
                      <a:pt x="1088" y="1593"/>
                      <a:pt x="1159" y="1564"/>
                      <a:pt x="1240" y="1546"/>
                    </a:cubicBezTo>
                    <a:lnTo>
                      <a:pt x="1240" y="1546"/>
                    </a:lnTo>
                    <a:cubicBezTo>
                      <a:pt x="1244" y="1545"/>
                      <a:pt x="1248" y="1542"/>
                      <a:pt x="1250" y="1540"/>
                    </a:cubicBezTo>
                    <a:lnTo>
                      <a:pt x="1250" y="1540"/>
                    </a:lnTo>
                    <a:cubicBezTo>
                      <a:pt x="1252" y="1536"/>
                      <a:pt x="1254" y="1533"/>
                      <a:pt x="1254" y="1529"/>
                    </a:cubicBezTo>
                    <a:lnTo>
                      <a:pt x="1254" y="1529"/>
                    </a:lnTo>
                    <a:cubicBezTo>
                      <a:pt x="1256" y="1489"/>
                      <a:pt x="1258" y="1448"/>
                      <a:pt x="1257" y="1407"/>
                    </a:cubicBezTo>
                    <a:lnTo>
                      <a:pt x="1257" y="1407"/>
                    </a:lnTo>
                    <a:cubicBezTo>
                      <a:pt x="1257" y="1364"/>
                      <a:pt x="1256" y="1321"/>
                      <a:pt x="1254" y="1277"/>
                    </a:cubicBezTo>
                    <a:lnTo>
                      <a:pt x="1254" y="1277"/>
                    </a:lnTo>
                    <a:cubicBezTo>
                      <a:pt x="1253" y="1271"/>
                      <a:pt x="1250" y="1267"/>
                      <a:pt x="1247" y="1264"/>
                    </a:cubicBezTo>
                    <a:lnTo>
                      <a:pt x="1247" y="1264"/>
                    </a:lnTo>
                    <a:cubicBezTo>
                      <a:pt x="1243" y="1261"/>
                      <a:pt x="1238" y="1260"/>
                      <a:pt x="1232" y="1260"/>
                    </a:cubicBezTo>
                    <a:lnTo>
                      <a:pt x="1232" y="1260"/>
                    </a:lnTo>
                    <a:cubicBezTo>
                      <a:pt x="1155" y="1269"/>
                      <a:pt x="1085" y="1267"/>
                      <a:pt x="1032" y="1253"/>
                    </a:cubicBezTo>
                    <a:lnTo>
                      <a:pt x="1032" y="1253"/>
                    </a:lnTo>
                    <a:cubicBezTo>
                      <a:pt x="980" y="1240"/>
                      <a:pt x="946" y="1217"/>
                      <a:pt x="941" y="1187"/>
                    </a:cubicBezTo>
                    <a:lnTo>
                      <a:pt x="941" y="1187"/>
                    </a:lnTo>
                    <a:cubicBezTo>
                      <a:pt x="935" y="1154"/>
                      <a:pt x="964" y="1120"/>
                      <a:pt x="1016" y="1089"/>
                    </a:cubicBezTo>
                    <a:lnTo>
                      <a:pt x="1016" y="1089"/>
                    </a:lnTo>
                    <a:cubicBezTo>
                      <a:pt x="1067" y="1059"/>
                      <a:pt x="1140" y="1034"/>
                      <a:pt x="1223" y="1021"/>
                    </a:cubicBezTo>
                    <a:lnTo>
                      <a:pt x="1223" y="1021"/>
                    </a:lnTo>
                    <a:cubicBezTo>
                      <a:pt x="1224" y="1021"/>
                      <a:pt x="1225" y="1021"/>
                      <a:pt x="1225" y="1021"/>
                    </a:cubicBezTo>
                    <a:lnTo>
                      <a:pt x="1225" y="1021"/>
                    </a:lnTo>
                    <a:cubicBezTo>
                      <a:pt x="1226" y="1021"/>
                      <a:pt x="1226" y="1021"/>
                      <a:pt x="1227" y="1021"/>
                    </a:cubicBezTo>
                    <a:lnTo>
                      <a:pt x="1227" y="1021"/>
                    </a:lnTo>
                    <a:cubicBezTo>
                      <a:pt x="1220" y="976"/>
                      <a:pt x="1213" y="932"/>
                      <a:pt x="1205" y="889"/>
                    </a:cubicBezTo>
                    <a:lnTo>
                      <a:pt x="1205" y="889"/>
                    </a:lnTo>
                    <a:cubicBezTo>
                      <a:pt x="1197" y="845"/>
                      <a:pt x="1188" y="802"/>
                      <a:pt x="1179" y="759"/>
                    </a:cubicBezTo>
                    <a:lnTo>
                      <a:pt x="1179" y="759"/>
                    </a:lnTo>
                    <a:cubicBezTo>
                      <a:pt x="1178" y="755"/>
                      <a:pt x="1175" y="752"/>
                      <a:pt x="1172" y="749"/>
                    </a:cubicBezTo>
                    <a:lnTo>
                      <a:pt x="1172" y="749"/>
                    </a:lnTo>
                    <a:cubicBezTo>
                      <a:pt x="1169" y="746"/>
                      <a:pt x="1165" y="745"/>
                      <a:pt x="1161" y="745"/>
                    </a:cubicBezTo>
                    <a:lnTo>
                      <a:pt x="1161" y="745"/>
                    </a:lnTo>
                    <a:cubicBezTo>
                      <a:pt x="1116" y="743"/>
                      <a:pt x="1077" y="736"/>
                      <a:pt x="1049" y="724"/>
                    </a:cubicBezTo>
                    <a:lnTo>
                      <a:pt x="1049" y="724"/>
                    </a:lnTo>
                    <a:cubicBezTo>
                      <a:pt x="1020" y="712"/>
                      <a:pt x="1003" y="696"/>
                      <a:pt x="999" y="676"/>
                    </a:cubicBezTo>
                    <a:lnTo>
                      <a:pt x="999" y="676"/>
                    </a:lnTo>
                    <a:cubicBezTo>
                      <a:pt x="997" y="657"/>
                      <a:pt x="1007" y="638"/>
                      <a:pt x="1026" y="619"/>
                    </a:cubicBezTo>
                    <a:lnTo>
                      <a:pt x="1026" y="619"/>
                    </a:lnTo>
                    <a:cubicBezTo>
                      <a:pt x="1046" y="600"/>
                      <a:pt x="1076" y="583"/>
                      <a:pt x="1113" y="567"/>
                    </a:cubicBezTo>
                    <a:lnTo>
                      <a:pt x="1113" y="567"/>
                    </a:lnTo>
                    <a:cubicBezTo>
                      <a:pt x="1117" y="566"/>
                      <a:pt x="1121" y="562"/>
                      <a:pt x="1122" y="558"/>
                    </a:cubicBezTo>
                    <a:lnTo>
                      <a:pt x="1122" y="558"/>
                    </a:lnTo>
                    <a:cubicBezTo>
                      <a:pt x="1124" y="555"/>
                      <a:pt x="1125" y="550"/>
                      <a:pt x="1123" y="545"/>
                    </a:cubicBezTo>
                    <a:lnTo>
                      <a:pt x="1123" y="545"/>
                    </a:lnTo>
                    <a:cubicBezTo>
                      <a:pt x="1078" y="394"/>
                      <a:pt x="1025" y="260"/>
                      <a:pt x="968" y="164"/>
                    </a:cubicBezTo>
                    <a:lnTo>
                      <a:pt x="968" y="164"/>
                    </a:lnTo>
                    <a:cubicBezTo>
                      <a:pt x="911" y="67"/>
                      <a:pt x="851" y="7"/>
                      <a:pt x="792" y="4"/>
                    </a:cubicBezTo>
                    <a:lnTo>
                      <a:pt x="792" y="4"/>
                    </a:lnTo>
                    <a:cubicBezTo>
                      <a:pt x="738" y="0"/>
                      <a:pt x="679" y="40"/>
                      <a:pt x="620" y="108"/>
                    </a:cubicBezTo>
                    <a:lnTo>
                      <a:pt x="620" y="108"/>
                    </a:lnTo>
                    <a:cubicBezTo>
                      <a:pt x="560" y="176"/>
                      <a:pt x="500" y="271"/>
                      <a:pt x="443" y="377"/>
                    </a:cubicBezTo>
                    <a:lnTo>
                      <a:pt x="443" y="377"/>
                    </a:lnTo>
                    <a:cubicBezTo>
                      <a:pt x="441" y="382"/>
                      <a:pt x="440" y="387"/>
                      <a:pt x="441" y="392"/>
                    </a:cubicBezTo>
                    <a:lnTo>
                      <a:pt x="441" y="392"/>
                    </a:lnTo>
                    <a:cubicBezTo>
                      <a:pt x="443" y="396"/>
                      <a:pt x="446" y="400"/>
                      <a:pt x="450" y="403"/>
                    </a:cubicBezTo>
                    <a:lnTo>
                      <a:pt x="450" y="403"/>
                    </a:lnTo>
                    <a:cubicBezTo>
                      <a:pt x="453" y="404"/>
                      <a:pt x="456" y="406"/>
                      <a:pt x="459" y="408"/>
                    </a:cubicBezTo>
                    <a:lnTo>
                      <a:pt x="459" y="408"/>
                    </a:lnTo>
                    <a:cubicBezTo>
                      <a:pt x="462" y="410"/>
                      <a:pt x="465" y="411"/>
                      <a:pt x="469" y="413"/>
                    </a:cubicBezTo>
                    <a:lnTo>
                      <a:pt x="469" y="413"/>
                    </a:lnTo>
                    <a:cubicBezTo>
                      <a:pt x="532" y="452"/>
                      <a:pt x="583" y="496"/>
                      <a:pt x="614" y="537"/>
                    </a:cubicBezTo>
                    <a:lnTo>
                      <a:pt x="614" y="537"/>
                    </a:lnTo>
                    <a:cubicBezTo>
                      <a:pt x="645" y="579"/>
                      <a:pt x="658" y="616"/>
                      <a:pt x="643" y="641"/>
                    </a:cubicBezTo>
                    <a:lnTo>
                      <a:pt x="643" y="641"/>
                    </a:lnTo>
                    <a:cubicBezTo>
                      <a:pt x="627" y="666"/>
                      <a:pt x="589" y="673"/>
                      <a:pt x="538" y="663"/>
                    </a:cubicBezTo>
                    <a:lnTo>
                      <a:pt x="538" y="663"/>
                    </a:lnTo>
                    <a:cubicBezTo>
                      <a:pt x="487" y="655"/>
                      <a:pt x="423" y="630"/>
                      <a:pt x="360" y="591"/>
                    </a:cubicBezTo>
                    <a:lnTo>
                      <a:pt x="360" y="591"/>
                    </a:lnTo>
                    <a:lnTo>
                      <a:pt x="360" y="591"/>
                    </a:lnTo>
                    <a:lnTo>
                      <a:pt x="360" y="591"/>
                    </a:lnTo>
                    <a:lnTo>
                      <a:pt x="360" y="591"/>
                    </a:lnTo>
                    <a:cubicBezTo>
                      <a:pt x="355" y="588"/>
                      <a:pt x="349" y="588"/>
                      <a:pt x="345" y="589"/>
                    </a:cubicBezTo>
                    <a:lnTo>
                      <a:pt x="345" y="589"/>
                    </a:lnTo>
                    <a:cubicBezTo>
                      <a:pt x="340" y="591"/>
                      <a:pt x="336" y="594"/>
                      <a:pt x="333" y="600"/>
                    </a:cubicBezTo>
                    <a:lnTo>
                      <a:pt x="333" y="600"/>
                    </a:lnTo>
                    <a:cubicBezTo>
                      <a:pt x="316" y="636"/>
                      <a:pt x="300" y="673"/>
                      <a:pt x="284" y="711"/>
                    </a:cubicBezTo>
                    <a:lnTo>
                      <a:pt x="284" y="711"/>
                    </a:lnTo>
                    <a:cubicBezTo>
                      <a:pt x="268" y="748"/>
                      <a:pt x="252" y="784"/>
                      <a:pt x="237" y="820"/>
                    </a:cubicBezTo>
                    <a:lnTo>
                      <a:pt x="237" y="820"/>
                    </a:lnTo>
                    <a:cubicBezTo>
                      <a:pt x="235" y="825"/>
                      <a:pt x="235" y="829"/>
                      <a:pt x="237" y="834"/>
                    </a:cubicBezTo>
                    <a:lnTo>
                      <a:pt x="237" y="834"/>
                    </a:lnTo>
                    <a:cubicBezTo>
                      <a:pt x="239" y="838"/>
                      <a:pt x="242" y="842"/>
                      <a:pt x="247" y="844"/>
                    </a:cubicBezTo>
                    <a:lnTo>
                      <a:pt x="247" y="844"/>
                    </a:lnTo>
                    <a:cubicBezTo>
                      <a:pt x="256" y="849"/>
                      <a:pt x="266" y="854"/>
                      <a:pt x="275" y="859"/>
                    </a:cubicBezTo>
                    <a:lnTo>
                      <a:pt x="275" y="859"/>
                    </a:lnTo>
                    <a:cubicBezTo>
                      <a:pt x="286" y="864"/>
                      <a:pt x="295" y="870"/>
                      <a:pt x="305" y="876"/>
                    </a:cubicBezTo>
                    <a:lnTo>
                      <a:pt x="305" y="876"/>
                    </a:lnTo>
                    <a:cubicBezTo>
                      <a:pt x="376" y="920"/>
                      <a:pt x="435" y="971"/>
                      <a:pt x="470" y="1018"/>
                    </a:cubicBezTo>
                    <a:lnTo>
                      <a:pt x="470" y="1018"/>
                    </a:lnTo>
                    <a:cubicBezTo>
                      <a:pt x="507" y="1065"/>
                      <a:pt x="520" y="1109"/>
                      <a:pt x="504" y="1137"/>
                    </a:cubicBezTo>
                    <a:lnTo>
                      <a:pt x="504" y="1137"/>
                    </a:lnTo>
                    <a:cubicBezTo>
                      <a:pt x="487" y="1165"/>
                      <a:pt x="441" y="1172"/>
                      <a:pt x="383" y="1162"/>
                    </a:cubicBezTo>
                    <a:lnTo>
                      <a:pt x="383" y="1162"/>
                    </a:lnTo>
                    <a:cubicBezTo>
                      <a:pt x="325" y="1151"/>
                      <a:pt x="253" y="1123"/>
                      <a:pt x="181" y="1079"/>
                    </a:cubicBezTo>
                    <a:lnTo>
                      <a:pt x="181" y="1079"/>
                    </a:lnTo>
                    <a:cubicBezTo>
                      <a:pt x="178" y="1077"/>
                      <a:pt x="175" y="1075"/>
                      <a:pt x="172" y="1074"/>
                    </a:cubicBezTo>
                    <a:lnTo>
                      <a:pt x="172" y="1074"/>
                    </a:lnTo>
                    <a:cubicBezTo>
                      <a:pt x="169" y="1072"/>
                      <a:pt x="167" y="1071"/>
                      <a:pt x="164" y="1069"/>
                    </a:cubicBezTo>
                    <a:lnTo>
                      <a:pt x="164" y="1069"/>
                    </a:lnTo>
                    <a:cubicBezTo>
                      <a:pt x="159" y="1065"/>
                      <a:pt x="153" y="1065"/>
                      <a:pt x="148" y="1067"/>
                    </a:cubicBezTo>
                    <a:lnTo>
                      <a:pt x="148" y="1067"/>
                    </a:lnTo>
                    <a:cubicBezTo>
                      <a:pt x="143" y="1069"/>
                      <a:pt x="139" y="1072"/>
                      <a:pt x="137" y="1078"/>
                    </a:cubicBezTo>
                    <a:lnTo>
                      <a:pt x="137" y="1078"/>
                    </a:lnTo>
                    <a:cubicBezTo>
                      <a:pt x="119" y="1124"/>
                      <a:pt x="105" y="1165"/>
                      <a:pt x="92" y="1198"/>
                    </a:cubicBezTo>
                    <a:lnTo>
                      <a:pt x="92" y="1198"/>
                    </a:lnTo>
                    <a:cubicBezTo>
                      <a:pt x="80" y="1233"/>
                      <a:pt x="71" y="1259"/>
                      <a:pt x="65" y="1276"/>
                    </a:cubicBezTo>
                    <a:lnTo>
                      <a:pt x="65" y="1276"/>
                    </a:lnTo>
                    <a:cubicBezTo>
                      <a:pt x="62" y="1282"/>
                      <a:pt x="61" y="1287"/>
                      <a:pt x="58" y="1294"/>
                    </a:cubicBezTo>
                    <a:lnTo>
                      <a:pt x="58" y="1294"/>
                    </a:lnTo>
                    <a:cubicBezTo>
                      <a:pt x="56" y="1300"/>
                      <a:pt x="54" y="1306"/>
                      <a:pt x="52" y="1312"/>
                    </a:cubicBezTo>
                    <a:lnTo>
                      <a:pt x="52" y="1312"/>
                    </a:lnTo>
                    <a:cubicBezTo>
                      <a:pt x="51" y="1316"/>
                      <a:pt x="51" y="1321"/>
                      <a:pt x="52" y="1324"/>
                    </a:cubicBezTo>
                    <a:lnTo>
                      <a:pt x="52" y="1324"/>
                    </a:lnTo>
                    <a:cubicBezTo>
                      <a:pt x="54" y="1328"/>
                      <a:pt x="56" y="1332"/>
                      <a:pt x="60" y="1334"/>
                    </a:cubicBezTo>
                    <a:lnTo>
                      <a:pt x="60" y="1334"/>
                    </a:lnTo>
                    <a:cubicBezTo>
                      <a:pt x="137" y="1384"/>
                      <a:pt x="199" y="1442"/>
                      <a:pt x="237" y="1494"/>
                    </a:cubicBezTo>
                    <a:lnTo>
                      <a:pt x="237" y="1494"/>
                    </a:lnTo>
                    <a:cubicBezTo>
                      <a:pt x="275" y="1546"/>
                      <a:pt x="289" y="1594"/>
                      <a:pt x="269" y="1625"/>
                    </a:cubicBezTo>
                    <a:lnTo>
                      <a:pt x="269" y="1625"/>
                    </a:lnTo>
                    <a:cubicBezTo>
                      <a:pt x="255" y="1650"/>
                      <a:pt x="223" y="1661"/>
                      <a:pt x="180" y="1661"/>
                    </a:cubicBezTo>
                    <a:lnTo>
                      <a:pt x="180" y="1661"/>
                    </a:lnTo>
                    <a:cubicBezTo>
                      <a:pt x="137" y="1661"/>
                      <a:pt x="83" y="1649"/>
                      <a:pt x="25" y="1626"/>
                    </a:cubicBezTo>
                    <a:lnTo>
                      <a:pt x="25" y="1626"/>
                    </a:lnTo>
                    <a:cubicBezTo>
                      <a:pt x="18" y="1624"/>
                      <a:pt x="12" y="1625"/>
                      <a:pt x="7" y="1629"/>
                    </a:cubicBezTo>
                    <a:lnTo>
                      <a:pt x="7" y="1629"/>
                    </a:lnTo>
                    <a:cubicBezTo>
                      <a:pt x="2" y="1632"/>
                      <a:pt x="0" y="1638"/>
                      <a:pt x="0" y="1645"/>
                    </a:cubicBezTo>
                    <a:lnTo>
                      <a:pt x="0" y="1645"/>
                    </a:lnTo>
                    <a:cubicBezTo>
                      <a:pt x="5" y="1744"/>
                      <a:pt x="36" y="1831"/>
                      <a:pt x="90" y="1907"/>
                    </a:cubicBezTo>
                    <a:lnTo>
                      <a:pt x="90" y="1907"/>
                    </a:lnTo>
                    <a:cubicBezTo>
                      <a:pt x="146" y="1983"/>
                      <a:pt x="225" y="2048"/>
                      <a:pt x="328" y="2101"/>
                    </a:cubicBezTo>
                    <a:lnTo>
                      <a:pt x="328" y="2101"/>
                    </a:lnTo>
                    <a:cubicBezTo>
                      <a:pt x="483" y="2182"/>
                      <a:pt x="663" y="2199"/>
                      <a:pt x="823" y="2155"/>
                    </a:cubicBezTo>
                    <a:lnTo>
                      <a:pt x="823" y="2155"/>
                    </a:lnTo>
                    <a:cubicBezTo>
                      <a:pt x="981" y="2111"/>
                      <a:pt x="1119" y="2007"/>
                      <a:pt x="1189" y="1846"/>
                    </a:cubicBezTo>
                    <a:lnTo>
                      <a:pt x="1189" y="1846"/>
                    </a:lnTo>
                    <a:cubicBezTo>
                      <a:pt x="1192" y="1840"/>
                      <a:pt x="1191" y="1834"/>
                      <a:pt x="1188" y="1829"/>
                    </a:cubicBezTo>
                    <a:lnTo>
                      <a:pt x="1188" y="1829"/>
                    </a:lnTo>
                    <a:cubicBezTo>
                      <a:pt x="1185" y="1824"/>
                      <a:pt x="1180" y="1821"/>
                      <a:pt x="1173" y="1821"/>
                    </a:cubicBezTo>
                    <a:lnTo>
                      <a:pt x="1173" y="1821"/>
                    </a:lnTo>
                    <a:cubicBezTo>
                      <a:pt x="1117" y="1817"/>
                      <a:pt x="1069" y="1807"/>
                      <a:pt x="1033" y="1792"/>
                    </a:cubicBezTo>
                    <a:lnTo>
                      <a:pt x="1033" y="1792"/>
                    </a:lnTo>
                    <a:cubicBezTo>
                      <a:pt x="998" y="1776"/>
                      <a:pt x="976" y="1754"/>
                      <a:pt x="972" y="17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6" name="Freeform 63">
                <a:extLst>
                  <a:ext uri="{FF2B5EF4-FFF2-40B4-BE49-F238E27FC236}">
                    <a16:creationId xmlns:a16="http://schemas.microsoft.com/office/drawing/2014/main" id="{74500E80-9584-4557-980A-289BEF17D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8039" y="9233179"/>
                <a:ext cx="1148208" cy="1975712"/>
              </a:xfrm>
              <a:custGeom>
                <a:avLst/>
                <a:gdLst>
                  <a:gd name="T0" fmla="*/ 22 w 1281"/>
                  <a:gd name="T1" fmla="*/ 1654 h 2200"/>
                  <a:gd name="T2" fmla="*/ 344 w 1281"/>
                  <a:gd name="T3" fmla="*/ 2103 h 2200"/>
                  <a:gd name="T4" fmla="*/ 1191 w 1281"/>
                  <a:gd name="T5" fmla="*/ 1844 h 2200"/>
                  <a:gd name="T6" fmla="*/ 1042 w 1281"/>
                  <a:gd name="T7" fmla="*/ 1810 h 2200"/>
                  <a:gd name="T8" fmla="*/ 1250 w 1281"/>
                  <a:gd name="T9" fmla="*/ 1546 h 2200"/>
                  <a:gd name="T10" fmla="*/ 1256 w 1281"/>
                  <a:gd name="T11" fmla="*/ 1538 h 2200"/>
                  <a:gd name="T12" fmla="*/ 1252 w 1281"/>
                  <a:gd name="T13" fmla="*/ 1281 h 2200"/>
                  <a:gd name="T14" fmla="*/ 1042 w 1281"/>
                  <a:gd name="T15" fmla="*/ 1273 h 2200"/>
                  <a:gd name="T16" fmla="*/ 1228 w 1281"/>
                  <a:gd name="T17" fmla="*/ 1022 h 2200"/>
                  <a:gd name="T18" fmla="*/ 1181 w 1281"/>
                  <a:gd name="T19" fmla="*/ 771 h 2200"/>
                  <a:gd name="T20" fmla="*/ 1057 w 1281"/>
                  <a:gd name="T21" fmla="*/ 744 h 2200"/>
                  <a:gd name="T22" fmla="*/ 1031 w 1281"/>
                  <a:gd name="T23" fmla="*/ 621 h 2200"/>
                  <a:gd name="T24" fmla="*/ 1126 w 1281"/>
                  <a:gd name="T25" fmla="*/ 558 h 2200"/>
                  <a:gd name="T26" fmla="*/ 803 w 1281"/>
                  <a:gd name="T27" fmla="*/ 24 h 2200"/>
                  <a:gd name="T28" fmla="*/ 463 w 1281"/>
                  <a:gd name="T29" fmla="*/ 398 h 2200"/>
                  <a:gd name="T30" fmla="*/ 477 w 1281"/>
                  <a:gd name="T31" fmla="*/ 409 h 2200"/>
                  <a:gd name="T32" fmla="*/ 663 w 1281"/>
                  <a:gd name="T33" fmla="*/ 656 h 2200"/>
                  <a:gd name="T34" fmla="*/ 367 w 1281"/>
                  <a:gd name="T35" fmla="*/ 610 h 2200"/>
                  <a:gd name="T36" fmla="*/ 305 w 1281"/>
                  <a:gd name="T37" fmla="*/ 725 h 2200"/>
                  <a:gd name="T38" fmla="*/ 259 w 1281"/>
                  <a:gd name="T39" fmla="*/ 841 h 2200"/>
                  <a:gd name="T40" fmla="*/ 322 w 1281"/>
                  <a:gd name="T41" fmla="*/ 878 h 2200"/>
                  <a:gd name="T42" fmla="*/ 524 w 1281"/>
                  <a:gd name="T43" fmla="*/ 1152 h 2200"/>
                  <a:gd name="T44" fmla="*/ 179 w 1281"/>
                  <a:gd name="T45" fmla="*/ 1092 h 2200"/>
                  <a:gd name="T46" fmla="*/ 164 w 1281"/>
                  <a:gd name="T47" fmla="*/ 1086 h 2200"/>
                  <a:gd name="T48" fmla="*/ 98 w 1281"/>
                  <a:gd name="T49" fmla="*/ 1255 h 2200"/>
                  <a:gd name="T50" fmla="*/ 73 w 1281"/>
                  <a:gd name="T51" fmla="*/ 1326 h 2200"/>
                  <a:gd name="T52" fmla="*/ 77 w 1281"/>
                  <a:gd name="T53" fmla="*/ 1335 h 2200"/>
                  <a:gd name="T54" fmla="*/ 192 w 1281"/>
                  <a:gd name="T55" fmla="*/ 1681 h 2200"/>
                  <a:gd name="T56" fmla="*/ 657 w 1281"/>
                  <a:gd name="T57" fmla="*/ 2199 h 2200"/>
                  <a:gd name="T58" fmla="*/ 95 w 1281"/>
                  <a:gd name="T59" fmla="*/ 1923 h 2200"/>
                  <a:gd name="T60" fmla="*/ 41 w 1281"/>
                  <a:gd name="T61" fmla="*/ 1627 h 2200"/>
                  <a:gd name="T62" fmla="*/ 273 w 1281"/>
                  <a:gd name="T63" fmla="*/ 1630 h 2200"/>
                  <a:gd name="T64" fmla="*/ 55 w 1281"/>
                  <a:gd name="T65" fmla="*/ 1338 h 2200"/>
                  <a:gd name="T66" fmla="*/ 61 w 1281"/>
                  <a:gd name="T67" fmla="*/ 1301 h 2200"/>
                  <a:gd name="T68" fmla="*/ 95 w 1281"/>
                  <a:gd name="T69" fmla="*/ 1205 h 2200"/>
                  <a:gd name="T70" fmla="*/ 181 w 1281"/>
                  <a:gd name="T71" fmla="*/ 1070 h 2200"/>
                  <a:gd name="T72" fmla="*/ 198 w 1281"/>
                  <a:gd name="T73" fmla="*/ 1081 h 2200"/>
                  <a:gd name="T74" fmla="*/ 475 w 1281"/>
                  <a:gd name="T75" fmla="*/ 1034 h 2200"/>
                  <a:gd name="T76" fmla="*/ 282 w 1281"/>
                  <a:gd name="T77" fmla="*/ 878 h 2200"/>
                  <a:gd name="T78" fmla="*/ 240 w 1281"/>
                  <a:gd name="T79" fmla="*/ 827 h 2200"/>
                  <a:gd name="T80" fmla="*/ 336 w 1281"/>
                  <a:gd name="T81" fmla="*/ 605 h 2200"/>
                  <a:gd name="T82" fmla="*/ 551 w 1281"/>
                  <a:gd name="T83" fmla="*/ 664 h 2200"/>
                  <a:gd name="T84" fmla="*/ 618 w 1281"/>
                  <a:gd name="T85" fmla="*/ 554 h 2200"/>
                  <a:gd name="T86" fmla="*/ 457 w 1281"/>
                  <a:gd name="T87" fmla="*/ 421 h 2200"/>
                  <a:gd name="T88" fmla="*/ 446 w 1281"/>
                  <a:gd name="T89" fmla="*/ 383 h 2200"/>
                  <a:gd name="T90" fmla="*/ 988 w 1281"/>
                  <a:gd name="T91" fmla="*/ 168 h 2200"/>
                  <a:gd name="T92" fmla="*/ 1143 w 1281"/>
                  <a:gd name="T93" fmla="*/ 572 h 2200"/>
                  <a:gd name="T94" fmla="*/ 1021 w 1281"/>
                  <a:gd name="T95" fmla="*/ 684 h 2200"/>
                  <a:gd name="T96" fmla="*/ 1173 w 1281"/>
                  <a:gd name="T97" fmla="*/ 744 h 2200"/>
                  <a:gd name="T98" fmla="*/ 1228 w 1281"/>
                  <a:gd name="T99" fmla="*/ 897 h 2200"/>
                  <a:gd name="T100" fmla="*/ 1237 w 1281"/>
                  <a:gd name="T101" fmla="*/ 1041 h 2200"/>
                  <a:gd name="T102" fmla="*/ 963 w 1281"/>
                  <a:gd name="T103" fmla="*/ 1195 h 2200"/>
                  <a:gd name="T104" fmla="*/ 1265 w 1281"/>
                  <a:gd name="T105" fmla="*/ 1266 h 2200"/>
                  <a:gd name="T106" fmla="*/ 1279 w 1281"/>
                  <a:gd name="T107" fmla="*/ 1417 h 2200"/>
                  <a:gd name="T108" fmla="*/ 1254 w 1281"/>
                  <a:gd name="T109" fmla="*/ 1565 h 2200"/>
                  <a:gd name="T110" fmla="*/ 994 w 1281"/>
                  <a:gd name="T111" fmla="*/ 1736 h 2200"/>
                  <a:gd name="T112" fmla="*/ 1209 w 1281"/>
                  <a:gd name="T113" fmla="*/ 1834 h 2200"/>
                  <a:gd name="T114" fmla="*/ 837 w 1281"/>
                  <a:gd name="T115" fmla="*/ 2174 h 2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81" h="2200">
                    <a:moveTo>
                      <a:pt x="30" y="1645"/>
                    </a:moveTo>
                    <a:lnTo>
                      <a:pt x="30" y="1645"/>
                    </a:lnTo>
                    <a:cubicBezTo>
                      <a:pt x="28" y="1645"/>
                      <a:pt x="26" y="1646"/>
                      <a:pt x="25" y="1646"/>
                    </a:cubicBezTo>
                    <a:lnTo>
                      <a:pt x="25" y="1646"/>
                    </a:lnTo>
                    <a:cubicBezTo>
                      <a:pt x="24" y="1647"/>
                      <a:pt x="22" y="1650"/>
                      <a:pt x="22" y="1654"/>
                    </a:cubicBezTo>
                    <a:lnTo>
                      <a:pt x="22" y="1654"/>
                    </a:lnTo>
                    <a:cubicBezTo>
                      <a:pt x="28" y="1751"/>
                      <a:pt x="57" y="1837"/>
                      <a:pt x="111" y="1911"/>
                    </a:cubicBezTo>
                    <a:lnTo>
                      <a:pt x="111" y="1911"/>
                    </a:lnTo>
                    <a:cubicBezTo>
                      <a:pt x="164" y="1986"/>
                      <a:pt x="242" y="2050"/>
                      <a:pt x="344" y="2103"/>
                    </a:cubicBezTo>
                    <a:lnTo>
                      <a:pt x="344" y="2103"/>
                    </a:lnTo>
                    <a:cubicBezTo>
                      <a:pt x="494" y="2180"/>
                      <a:pt x="672" y="2199"/>
                      <a:pt x="831" y="2154"/>
                    </a:cubicBezTo>
                    <a:lnTo>
                      <a:pt x="831" y="2154"/>
                    </a:lnTo>
                    <a:cubicBezTo>
                      <a:pt x="998" y="2109"/>
                      <a:pt x="1126" y="2001"/>
                      <a:pt x="1192" y="1853"/>
                    </a:cubicBezTo>
                    <a:lnTo>
                      <a:pt x="1192" y="1853"/>
                    </a:lnTo>
                    <a:cubicBezTo>
                      <a:pt x="1193" y="1850"/>
                      <a:pt x="1193" y="1847"/>
                      <a:pt x="1191" y="1844"/>
                    </a:cubicBezTo>
                    <a:lnTo>
                      <a:pt x="1191" y="1844"/>
                    </a:lnTo>
                    <a:cubicBezTo>
                      <a:pt x="1190" y="1842"/>
                      <a:pt x="1187" y="1841"/>
                      <a:pt x="1184" y="1841"/>
                    </a:cubicBezTo>
                    <a:lnTo>
                      <a:pt x="1184" y="1841"/>
                    </a:lnTo>
                    <a:cubicBezTo>
                      <a:pt x="1127" y="1837"/>
                      <a:pt x="1077" y="1827"/>
                      <a:pt x="1042" y="1810"/>
                    </a:cubicBezTo>
                    <a:lnTo>
                      <a:pt x="1042" y="1810"/>
                    </a:lnTo>
                    <a:cubicBezTo>
                      <a:pt x="1002" y="1793"/>
                      <a:pt x="978" y="1768"/>
                      <a:pt x="974" y="1740"/>
                    </a:cubicBezTo>
                    <a:lnTo>
                      <a:pt x="974" y="1740"/>
                    </a:lnTo>
                    <a:cubicBezTo>
                      <a:pt x="968" y="1702"/>
                      <a:pt x="993" y="1663"/>
                      <a:pt x="1047" y="1627"/>
                    </a:cubicBezTo>
                    <a:lnTo>
                      <a:pt x="1047" y="1627"/>
                    </a:lnTo>
                    <a:cubicBezTo>
                      <a:pt x="1097" y="1594"/>
                      <a:pt x="1169" y="1564"/>
                      <a:pt x="1250" y="1546"/>
                    </a:cubicBezTo>
                    <a:lnTo>
                      <a:pt x="1250" y="1546"/>
                    </a:lnTo>
                    <a:cubicBezTo>
                      <a:pt x="1251" y="1546"/>
                      <a:pt x="1253" y="1544"/>
                      <a:pt x="1254" y="1543"/>
                    </a:cubicBezTo>
                    <a:lnTo>
                      <a:pt x="1254" y="1543"/>
                    </a:lnTo>
                    <a:cubicBezTo>
                      <a:pt x="1256" y="1541"/>
                      <a:pt x="1256" y="1540"/>
                      <a:pt x="1256" y="1538"/>
                    </a:cubicBezTo>
                    <a:lnTo>
                      <a:pt x="1256" y="1538"/>
                    </a:lnTo>
                    <a:cubicBezTo>
                      <a:pt x="1258" y="1499"/>
                      <a:pt x="1260" y="1458"/>
                      <a:pt x="1260" y="1417"/>
                    </a:cubicBezTo>
                    <a:lnTo>
                      <a:pt x="1260" y="1417"/>
                    </a:lnTo>
                    <a:cubicBezTo>
                      <a:pt x="1259" y="1375"/>
                      <a:pt x="1258" y="1332"/>
                      <a:pt x="1256" y="1287"/>
                    </a:cubicBezTo>
                    <a:lnTo>
                      <a:pt x="1256" y="1287"/>
                    </a:lnTo>
                    <a:cubicBezTo>
                      <a:pt x="1256" y="1286"/>
                      <a:pt x="1254" y="1283"/>
                      <a:pt x="1252" y="1281"/>
                    </a:cubicBezTo>
                    <a:lnTo>
                      <a:pt x="1252" y="1281"/>
                    </a:lnTo>
                    <a:cubicBezTo>
                      <a:pt x="1250" y="1281"/>
                      <a:pt x="1248" y="1280"/>
                      <a:pt x="1245" y="1280"/>
                    </a:cubicBezTo>
                    <a:lnTo>
                      <a:pt x="1245" y="1280"/>
                    </a:lnTo>
                    <a:cubicBezTo>
                      <a:pt x="1170" y="1289"/>
                      <a:pt x="1098" y="1287"/>
                      <a:pt x="1042" y="1273"/>
                    </a:cubicBezTo>
                    <a:lnTo>
                      <a:pt x="1042" y="1273"/>
                    </a:lnTo>
                    <a:cubicBezTo>
                      <a:pt x="983" y="1259"/>
                      <a:pt x="948" y="1231"/>
                      <a:pt x="943" y="1198"/>
                    </a:cubicBezTo>
                    <a:lnTo>
                      <a:pt x="943" y="1198"/>
                    </a:lnTo>
                    <a:cubicBezTo>
                      <a:pt x="937" y="1163"/>
                      <a:pt x="965" y="1125"/>
                      <a:pt x="1023" y="1091"/>
                    </a:cubicBezTo>
                    <a:lnTo>
                      <a:pt x="1023" y="1091"/>
                    </a:lnTo>
                    <a:cubicBezTo>
                      <a:pt x="1076" y="1059"/>
                      <a:pt x="1149" y="1035"/>
                      <a:pt x="1228" y="1022"/>
                    </a:cubicBezTo>
                    <a:lnTo>
                      <a:pt x="1228" y="1022"/>
                    </a:lnTo>
                    <a:cubicBezTo>
                      <a:pt x="1222" y="982"/>
                      <a:pt x="1215" y="941"/>
                      <a:pt x="1207" y="901"/>
                    </a:cubicBezTo>
                    <a:lnTo>
                      <a:pt x="1207" y="901"/>
                    </a:lnTo>
                    <a:cubicBezTo>
                      <a:pt x="1199" y="857"/>
                      <a:pt x="1190" y="814"/>
                      <a:pt x="1181" y="771"/>
                    </a:cubicBezTo>
                    <a:lnTo>
                      <a:pt x="1181" y="771"/>
                    </a:lnTo>
                    <a:cubicBezTo>
                      <a:pt x="1181" y="769"/>
                      <a:pt x="1179" y="768"/>
                      <a:pt x="1178" y="766"/>
                    </a:cubicBezTo>
                    <a:lnTo>
                      <a:pt x="1178" y="766"/>
                    </a:lnTo>
                    <a:cubicBezTo>
                      <a:pt x="1177" y="766"/>
                      <a:pt x="1175" y="765"/>
                      <a:pt x="1173" y="765"/>
                    </a:cubicBezTo>
                    <a:lnTo>
                      <a:pt x="1173" y="765"/>
                    </a:lnTo>
                    <a:cubicBezTo>
                      <a:pt x="1126" y="763"/>
                      <a:pt x="1086" y="756"/>
                      <a:pt x="1057" y="744"/>
                    </a:cubicBezTo>
                    <a:lnTo>
                      <a:pt x="1057" y="744"/>
                    </a:lnTo>
                    <a:cubicBezTo>
                      <a:pt x="1025" y="730"/>
                      <a:pt x="1005" y="711"/>
                      <a:pt x="1002" y="688"/>
                    </a:cubicBezTo>
                    <a:lnTo>
                      <a:pt x="1002" y="688"/>
                    </a:lnTo>
                    <a:cubicBezTo>
                      <a:pt x="998" y="666"/>
                      <a:pt x="1009" y="642"/>
                      <a:pt x="1031" y="621"/>
                    </a:cubicBezTo>
                    <a:lnTo>
                      <a:pt x="1031" y="621"/>
                    </a:lnTo>
                    <a:cubicBezTo>
                      <a:pt x="1052" y="602"/>
                      <a:pt x="1083" y="583"/>
                      <a:pt x="1120" y="568"/>
                    </a:cubicBezTo>
                    <a:lnTo>
                      <a:pt x="1120" y="568"/>
                    </a:lnTo>
                    <a:cubicBezTo>
                      <a:pt x="1122" y="567"/>
                      <a:pt x="1124" y="566"/>
                      <a:pt x="1125" y="564"/>
                    </a:cubicBezTo>
                    <a:lnTo>
                      <a:pt x="1125" y="564"/>
                    </a:lnTo>
                    <a:cubicBezTo>
                      <a:pt x="1126" y="562"/>
                      <a:pt x="1126" y="560"/>
                      <a:pt x="1126" y="558"/>
                    </a:cubicBezTo>
                    <a:lnTo>
                      <a:pt x="1126" y="558"/>
                    </a:lnTo>
                    <a:cubicBezTo>
                      <a:pt x="1079" y="404"/>
                      <a:pt x="1025" y="272"/>
                      <a:pt x="970" y="179"/>
                    </a:cubicBezTo>
                    <a:lnTo>
                      <a:pt x="970" y="179"/>
                    </a:lnTo>
                    <a:cubicBezTo>
                      <a:pt x="913" y="80"/>
                      <a:pt x="855" y="27"/>
                      <a:pt x="803" y="24"/>
                    </a:cubicBezTo>
                    <a:lnTo>
                      <a:pt x="803" y="24"/>
                    </a:lnTo>
                    <a:cubicBezTo>
                      <a:pt x="756" y="22"/>
                      <a:pt x="700" y="56"/>
                      <a:pt x="639" y="125"/>
                    </a:cubicBezTo>
                    <a:lnTo>
                      <a:pt x="639" y="125"/>
                    </a:lnTo>
                    <a:cubicBezTo>
                      <a:pt x="585" y="186"/>
                      <a:pt x="526" y="276"/>
                      <a:pt x="464" y="392"/>
                    </a:cubicBezTo>
                    <a:lnTo>
                      <a:pt x="464" y="392"/>
                    </a:lnTo>
                    <a:cubicBezTo>
                      <a:pt x="463" y="394"/>
                      <a:pt x="462" y="397"/>
                      <a:pt x="463" y="398"/>
                    </a:cubicBezTo>
                    <a:lnTo>
                      <a:pt x="463" y="398"/>
                    </a:lnTo>
                    <a:cubicBezTo>
                      <a:pt x="464" y="401"/>
                      <a:pt x="465" y="402"/>
                      <a:pt x="467" y="404"/>
                    </a:cubicBezTo>
                    <a:lnTo>
                      <a:pt x="467" y="404"/>
                    </a:lnTo>
                    <a:cubicBezTo>
                      <a:pt x="471" y="405"/>
                      <a:pt x="473" y="407"/>
                      <a:pt x="477" y="409"/>
                    </a:cubicBezTo>
                    <a:lnTo>
                      <a:pt x="477" y="409"/>
                    </a:lnTo>
                    <a:cubicBezTo>
                      <a:pt x="479" y="411"/>
                      <a:pt x="482" y="413"/>
                      <a:pt x="486" y="414"/>
                    </a:cubicBezTo>
                    <a:lnTo>
                      <a:pt x="486" y="414"/>
                    </a:lnTo>
                    <a:cubicBezTo>
                      <a:pt x="548" y="452"/>
                      <a:pt x="601" y="497"/>
                      <a:pt x="634" y="542"/>
                    </a:cubicBezTo>
                    <a:lnTo>
                      <a:pt x="634" y="542"/>
                    </a:lnTo>
                    <a:cubicBezTo>
                      <a:pt x="670" y="588"/>
                      <a:pt x="680" y="629"/>
                      <a:pt x="663" y="656"/>
                    </a:cubicBezTo>
                    <a:lnTo>
                      <a:pt x="663" y="656"/>
                    </a:lnTo>
                    <a:cubicBezTo>
                      <a:pt x="646" y="684"/>
                      <a:pt x="605" y="693"/>
                      <a:pt x="548" y="683"/>
                    </a:cubicBezTo>
                    <a:lnTo>
                      <a:pt x="548" y="683"/>
                    </a:lnTo>
                    <a:cubicBezTo>
                      <a:pt x="493" y="674"/>
                      <a:pt x="429" y="648"/>
                      <a:pt x="367" y="610"/>
                    </a:cubicBezTo>
                    <a:lnTo>
                      <a:pt x="367" y="610"/>
                    </a:lnTo>
                    <a:cubicBezTo>
                      <a:pt x="364" y="609"/>
                      <a:pt x="362" y="609"/>
                      <a:pt x="359" y="609"/>
                    </a:cubicBezTo>
                    <a:lnTo>
                      <a:pt x="359" y="609"/>
                    </a:lnTo>
                    <a:cubicBezTo>
                      <a:pt x="358" y="610"/>
                      <a:pt x="356" y="610"/>
                      <a:pt x="354" y="614"/>
                    </a:cubicBezTo>
                    <a:lnTo>
                      <a:pt x="354" y="614"/>
                    </a:lnTo>
                    <a:cubicBezTo>
                      <a:pt x="338" y="649"/>
                      <a:pt x="321" y="686"/>
                      <a:pt x="305" y="725"/>
                    </a:cubicBezTo>
                    <a:lnTo>
                      <a:pt x="305" y="725"/>
                    </a:lnTo>
                    <a:cubicBezTo>
                      <a:pt x="290" y="760"/>
                      <a:pt x="275" y="797"/>
                      <a:pt x="259" y="834"/>
                    </a:cubicBezTo>
                    <a:lnTo>
                      <a:pt x="259" y="834"/>
                    </a:lnTo>
                    <a:cubicBezTo>
                      <a:pt x="257" y="837"/>
                      <a:pt x="259" y="839"/>
                      <a:pt x="259" y="841"/>
                    </a:cubicBezTo>
                    <a:lnTo>
                      <a:pt x="259" y="841"/>
                    </a:lnTo>
                    <a:cubicBezTo>
                      <a:pt x="259" y="842"/>
                      <a:pt x="261" y="844"/>
                      <a:pt x="263" y="845"/>
                    </a:cubicBezTo>
                    <a:lnTo>
                      <a:pt x="263" y="845"/>
                    </a:lnTo>
                    <a:cubicBezTo>
                      <a:pt x="273" y="850"/>
                      <a:pt x="283" y="855"/>
                      <a:pt x="292" y="861"/>
                    </a:cubicBezTo>
                    <a:lnTo>
                      <a:pt x="292" y="861"/>
                    </a:lnTo>
                    <a:cubicBezTo>
                      <a:pt x="303" y="866"/>
                      <a:pt x="312" y="872"/>
                      <a:pt x="322" y="878"/>
                    </a:cubicBezTo>
                    <a:lnTo>
                      <a:pt x="322" y="878"/>
                    </a:lnTo>
                    <a:cubicBezTo>
                      <a:pt x="393" y="920"/>
                      <a:pt x="453" y="972"/>
                      <a:pt x="491" y="1022"/>
                    </a:cubicBezTo>
                    <a:lnTo>
                      <a:pt x="491" y="1022"/>
                    </a:lnTo>
                    <a:cubicBezTo>
                      <a:pt x="531" y="1075"/>
                      <a:pt x="543" y="1120"/>
                      <a:pt x="524" y="1152"/>
                    </a:cubicBezTo>
                    <a:lnTo>
                      <a:pt x="524" y="1152"/>
                    </a:lnTo>
                    <a:cubicBezTo>
                      <a:pt x="506" y="1182"/>
                      <a:pt x="459" y="1193"/>
                      <a:pt x="393" y="1182"/>
                    </a:cubicBezTo>
                    <a:lnTo>
                      <a:pt x="393" y="1182"/>
                    </a:lnTo>
                    <a:cubicBezTo>
                      <a:pt x="332" y="1170"/>
                      <a:pt x="259" y="1141"/>
                      <a:pt x="188" y="1098"/>
                    </a:cubicBezTo>
                    <a:lnTo>
                      <a:pt x="188" y="1098"/>
                    </a:lnTo>
                    <a:cubicBezTo>
                      <a:pt x="184" y="1097"/>
                      <a:pt x="182" y="1094"/>
                      <a:pt x="179" y="1092"/>
                    </a:cubicBezTo>
                    <a:lnTo>
                      <a:pt x="179" y="1092"/>
                    </a:lnTo>
                    <a:cubicBezTo>
                      <a:pt x="176" y="1091"/>
                      <a:pt x="174" y="1089"/>
                      <a:pt x="170" y="1087"/>
                    </a:cubicBezTo>
                    <a:lnTo>
                      <a:pt x="170" y="1087"/>
                    </a:lnTo>
                    <a:cubicBezTo>
                      <a:pt x="168" y="1085"/>
                      <a:pt x="165" y="1085"/>
                      <a:pt x="164" y="1086"/>
                    </a:cubicBezTo>
                    <a:lnTo>
                      <a:pt x="164" y="1086"/>
                    </a:lnTo>
                    <a:cubicBezTo>
                      <a:pt x="161" y="1087"/>
                      <a:pt x="159" y="1089"/>
                      <a:pt x="158" y="1091"/>
                    </a:cubicBezTo>
                    <a:lnTo>
                      <a:pt x="158" y="1091"/>
                    </a:lnTo>
                    <a:cubicBezTo>
                      <a:pt x="144" y="1130"/>
                      <a:pt x="130" y="1170"/>
                      <a:pt x="114" y="1212"/>
                    </a:cubicBezTo>
                    <a:lnTo>
                      <a:pt x="98" y="1255"/>
                    </a:lnTo>
                    <a:lnTo>
                      <a:pt x="98" y="1255"/>
                    </a:lnTo>
                    <a:cubicBezTo>
                      <a:pt x="94" y="1269"/>
                      <a:pt x="89" y="1280"/>
                      <a:pt x="86" y="1289"/>
                    </a:cubicBezTo>
                    <a:lnTo>
                      <a:pt x="86" y="1289"/>
                    </a:lnTo>
                    <a:cubicBezTo>
                      <a:pt x="84" y="1295"/>
                      <a:pt x="82" y="1301"/>
                      <a:pt x="79" y="1308"/>
                    </a:cubicBezTo>
                    <a:lnTo>
                      <a:pt x="79" y="1308"/>
                    </a:lnTo>
                    <a:cubicBezTo>
                      <a:pt x="78" y="1314"/>
                      <a:pt x="75" y="1320"/>
                      <a:pt x="73" y="1326"/>
                    </a:cubicBezTo>
                    <a:lnTo>
                      <a:pt x="73" y="1326"/>
                    </a:lnTo>
                    <a:cubicBezTo>
                      <a:pt x="73" y="1328"/>
                      <a:pt x="73" y="1329"/>
                      <a:pt x="73" y="1331"/>
                    </a:cubicBezTo>
                    <a:lnTo>
                      <a:pt x="73" y="1331"/>
                    </a:lnTo>
                    <a:cubicBezTo>
                      <a:pt x="74" y="1332"/>
                      <a:pt x="75" y="1334"/>
                      <a:pt x="77" y="1335"/>
                    </a:cubicBezTo>
                    <a:lnTo>
                      <a:pt x="77" y="1335"/>
                    </a:lnTo>
                    <a:cubicBezTo>
                      <a:pt x="153" y="1385"/>
                      <a:pt x="218" y="1443"/>
                      <a:pt x="257" y="1498"/>
                    </a:cubicBezTo>
                    <a:lnTo>
                      <a:pt x="257" y="1498"/>
                    </a:lnTo>
                    <a:cubicBezTo>
                      <a:pt x="299" y="1556"/>
                      <a:pt x="311" y="1607"/>
                      <a:pt x="290" y="1641"/>
                    </a:cubicBezTo>
                    <a:lnTo>
                      <a:pt x="290" y="1641"/>
                    </a:lnTo>
                    <a:cubicBezTo>
                      <a:pt x="274" y="1667"/>
                      <a:pt x="240" y="1681"/>
                      <a:pt x="192" y="1681"/>
                    </a:cubicBezTo>
                    <a:lnTo>
                      <a:pt x="192" y="1681"/>
                    </a:lnTo>
                    <a:cubicBezTo>
                      <a:pt x="147" y="1681"/>
                      <a:pt x="93" y="1668"/>
                      <a:pt x="33" y="1645"/>
                    </a:cubicBezTo>
                    <a:lnTo>
                      <a:pt x="33" y="1645"/>
                    </a:lnTo>
                    <a:cubicBezTo>
                      <a:pt x="32" y="1645"/>
                      <a:pt x="31" y="1645"/>
                      <a:pt x="30" y="1645"/>
                    </a:cubicBezTo>
                    <a:close/>
                    <a:moveTo>
                      <a:pt x="657" y="2199"/>
                    </a:moveTo>
                    <a:lnTo>
                      <a:pt x="657" y="2199"/>
                    </a:lnTo>
                    <a:cubicBezTo>
                      <a:pt x="546" y="2199"/>
                      <a:pt x="435" y="2172"/>
                      <a:pt x="335" y="2121"/>
                    </a:cubicBezTo>
                    <a:lnTo>
                      <a:pt x="335" y="2121"/>
                    </a:lnTo>
                    <a:cubicBezTo>
                      <a:pt x="231" y="2066"/>
                      <a:pt x="149" y="2000"/>
                      <a:pt x="95" y="1923"/>
                    </a:cubicBezTo>
                    <a:lnTo>
                      <a:pt x="95" y="1923"/>
                    </a:lnTo>
                    <a:cubicBezTo>
                      <a:pt x="39" y="1847"/>
                      <a:pt x="8" y="1756"/>
                      <a:pt x="1" y="1655"/>
                    </a:cubicBezTo>
                    <a:lnTo>
                      <a:pt x="1" y="1655"/>
                    </a:lnTo>
                    <a:cubicBezTo>
                      <a:pt x="0" y="1645"/>
                      <a:pt x="6" y="1636"/>
                      <a:pt x="13" y="1630"/>
                    </a:cubicBezTo>
                    <a:lnTo>
                      <a:pt x="13" y="1630"/>
                    </a:lnTo>
                    <a:cubicBezTo>
                      <a:pt x="21" y="1624"/>
                      <a:pt x="31" y="1623"/>
                      <a:pt x="41" y="1627"/>
                    </a:cubicBezTo>
                    <a:lnTo>
                      <a:pt x="41" y="1627"/>
                    </a:lnTo>
                    <a:cubicBezTo>
                      <a:pt x="97" y="1649"/>
                      <a:pt x="150" y="1661"/>
                      <a:pt x="192" y="1661"/>
                    </a:cubicBezTo>
                    <a:lnTo>
                      <a:pt x="192" y="1661"/>
                    </a:lnTo>
                    <a:cubicBezTo>
                      <a:pt x="220" y="1661"/>
                      <a:pt x="257" y="1656"/>
                      <a:pt x="273" y="1630"/>
                    </a:cubicBezTo>
                    <a:lnTo>
                      <a:pt x="273" y="1630"/>
                    </a:lnTo>
                    <a:cubicBezTo>
                      <a:pt x="289" y="1604"/>
                      <a:pt x="278" y="1561"/>
                      <a:pt x="241" y="1510"/>
                    </a:cubicBezTo>
                    <a:lnTo>
                      <a:pt x="241" y="1510"/>
                    </a:lnTo>
                    <a:cubicBezTo>
                      <a:pt x="202" y="1457"/>
                      <a:pt x="140" y="1401"/>
                      <a:pt x="66" y="1352"/>
                    </a:cubicBezTo>
                    <a:lnTo>
                      <a:pt x="66" y="1352"/>
                    </a:lnTo>
                    <a:cubicBezTo>
                      <a:pt x="61" y="1348"/>
                      <a:pt x="57" y="1344"/>
                      <a:pt x="55" y="1338"/>
                    </a:cubicBezTo>
                    <a:lnTo>
                      <a:pt x="55" y="1338"/>
                    </a:lnTo>
                    <a:cubicBezTo>
                      <a:pt x="52" y="1332"/>
                      <a:pt x="52" y="1326"/>
                      <a:pt x="54" y="1320"/>
                    </a:cubicBezTo>
                    <a:lnTo>
                      <a:pt x="54" y="1320"/>
                    </a:lnTo>
                    <a:cubicBezTo>
                      <a:pt x="57" y="1313"/>
                      <a:pt x="58" y="1307"/>
                      <a:pt x="61" y="1301"/>
                    </a:cubicBezTo>
                    <a:lnTo>
                      <a:pt x="61" y="1301"/>
                    </a:lnTo>
                    <a:cubicBezTo>
                      <a:pt x="63" y="1294"/>
                      <a:pt x="65" y="1288"/>
                      <a:pt x="67" y="1282"/>
                    </a:cubicBezTo>
                    <a:lnTo>
                      <a:pt x="67" y="1282"/>
                    </a:lnTo>
                    <a:cubicBezTo>
                      <a:pt x="70" y="1273"/>
                      <a:pt x="74" y="1262"/>
                      <a:pt x="79" y="1249"/>
                    </a:cubicBezTo>
                    <a:lnTo>
                      <a:pt x="95" y="1205"/>
                    </a:lnTo>
                    <a:lnTo>
                      <a:pt x="95" y="1205"/>
                    </a:lnTo>
                    <a:cubicBezTo>
                      <a:pt x="110" y="1162"/>
                      <a:pt x="125" y="1123"/>
                      <a:pt x="140" y="1085"/>
                    </a:cubicBezTo>
                    <a:lnTo>
                      <a:pt x="140" y="1085"/>
                    </a:lnTo>
                    <a:cubicBezTo>
                      <a:pt x="142" y="1076"/>
                      <a:pt x="149" y="1070"/>
                      <a:pt x="157" y="1067"/>
                    </a:cubicBezTo>
                    <a:lnTo>
                      <a:pt x="157" y="1067"/>
                    </a:lnTo>
                    <a:cubicBezTo>
                      <a:pt x="165" y="1064"/>
                      <a:pt x="174" y="1065"/>
                      <a:pt x="181" y="1070"/>
                    </a:cubicBezTo>
                    <a:lnTo>
                      <a:pt x="181" y="1070"/>
                    </a:lnTo>
                    <a:cubicBezTo>
                      <a:pt x="184" y="1072"/>
                      <a:pt x="187" y="1074"/>
                      <a:pt x="190" y="1075"/>
                    </a:cubicBezTo>
                    <a:lnTo>
                      <a:pt x="190" y="1075"/>
                    </a:lnTo>
                    <a:cubicBezTo>
                      <a:pt x="192" y="1077"/>
                      <a:pt x="196" y="1079"/>
                      <a:pt x="198" y="1081"/>
                    </a:cubicBezTo>
                    <a:lnTo>
                      <a:pt x="198" y="1081"/>
                    </a:lnTo>
                    <a:cubicBezTo>
                      <a:pt x="267" y="1122"/>
                      <a:pt x="337" y="1151"/>
                      <a:pt x="397" y="1162"/>
                    </a:cubicBezTo>
                    <a:lnTo>
                      <a:pt x="397" y="1162"/>
                    </a:lnTo>
                    <a:cubicBezTo>
                      <a:pt x="453" y="1171"/>
                      <a:pt x="493" y="1164"/>
                      <a:pt x="507" y="1141"/>
                    </a:cubicBezTo>
                    <a:lnTo>
                      <a:pt x="507" y="1141"/>
                    </a:lnTo>
                    <a:cubicBezTo>
                      <a:pt x="521" y="1118"/>
                      <a:pt x="509" y="1079"/>
                      <a:pt x="475" y="1034"/>
                    </a:cubicBezTo>
                    <a:lnTo>
                      <a:pt x="475" y="1034"/>
                    </a:lnTo>
                    <a:cubicBezTo>
                      <a:pt x="438" y="986"/>
                      <a:pt x="380" y="936"/>
                      <a:pt x="311" y="895"/>
                    </a:cubicBezTo>
                    <a:lnTo>
                      <a:pt x="311" y="895"/>
                    </a:lnTo>
                    <a:cubicBezTo>
                      <a:pt x="302" y="889"/>
                      <a:pt x="292" y="884"/>
                      <a:pt x="282" y="878"/>
                    </a:cubicBezTo>
                    <a:lnTo>
                      <a:pt x="282" y="878"/>
                    </a:lnTo>
                    <a:cubicBezTo>
                      <a:pt x="273" y="873"/>
                      <a:pt x="263" y="867"/>
                      <a:pt x="254" y="863"/>
                    </a:cubicBezTo>
                    <a:lnTo>
                      <a:pt x="254" y="863"/>
                    </a:lnTo>
                    <a:cubicBezTo>
                      <a:pt x="247" y="860"/>
                      <a:pt x="242" y="855"/>
                      <a:pt x="240" y="848"/>
                    </a:cubicBezTo>
                    <a:lnTo>
                      <a:pt x="240" y="848"/>
                    </a:lnTo>
                    <a:cubicBezTo>
                      <a:pt x="237" y="841"/>
                      <a:pt x="237" y="834"/>
                      <a:pt x="240" y="827"/>
                    </a:cubicBezTo>
                    <a:lnTo>
                      <a:pt x="240" y="827"/>
                    </a:lnTo>
                    <a:cubicBezTo>
                      <a:pt x="256" y="790"/>
                      <a:pt x="271" y="752"/>
                      <a:pt x="286" y="717"/>
                    </a:cubicBezTo>
                    <a:lnTo>
                      <a:pt x="286" y="717"/>
                    </a:lnTo>
                    <a:cubicBezTo>
                      <a:pt x="304" y="678"/>
                      <a:pt x="320" y="641"/>
                      <a:pt x="336" y="605"/>
                    </a:cubicBezTo>
                    <a:lnTo>
                      <a:pt x="336" y="605"/>
                    </a:lnTo>
                    <a:cubicBezTo>
                      <a:pt x="339" y="598"/>
                      <a:pt x="346" y="592"/>
                      <a:pt x="354" y="589"/>
                    </a:cubicBezTo>
                    <a:lnTo>
                      <a:pt x="354" y="589"/>
                    </a:lnTo>
                    <a:cubicBezTo>
                      <a:pt x="362" y="588"/>
                      <a:pt x="370" y="588"/>
                      <a:pt x="377" y="593"/>
                    </a:cubicBezTo>
                    <a:lnTo>
                      <a:pt x="377" y="593"/>
                    </a:lnTo>
                    <a:cubicBezTo>
                      <a:pt x="437" y="629"/>
                      <a:pt x="499" y="655"/>
                      <a:pt x="551" y="664"/>
                    </a:cubicBezTo>
                    <a:lnTo>
                      <a:pt x="551" y="664"/>
                    </a:lnTo>
                    <a:cubicBezTo>
                      <a:pt x="599" y="672"/>
                      <a:pt x="634" y="666"/>
                      <a:pt x="646" y="646"/>
                    </a:cubicBezTo>
                    <a:lnTo>
                      <a:pt x="646" y="646"/>
                    </a:lnTo>
                    <a:cubicBezTo>
                      <a:pt x="658" y="626"/>
                      <a:pt x="648" y="593"/>
                      <a:pt x="618" y="554"/>
                    </a:cubicBezTo>
                    <a:lnTo>
                      <a:pt x="618" y="554"/>
                    </a:lnTo>
                    <a:cubicBezTo>
                      <a:pt x="586" y="512"/>
                      <a:pt x="535" y="469"/>
                      <a:pt x="475" y="432"/>
                    </a:cubicBezTo>
                    <a:lnTo>
                      <a:pt x="475" y="432"/>
                    </a:lnTo>
                    <a:cubicBezTo>
                      <a:pt x="472" y="430"/>
                      <a:pt x="469" y="428"/>
                      <a:pt x="466" y="426"/>
                    </a:cubicBezTo>
                    <a:lnTo>
                      <a:pt x="466" y="426"/>
                    </a:lnTo>
                    <a:cubicBezTo>
                      <a:pt x="463" y="424"/>
                      <a:pt x="460" y="423"/>
                      <a:pt x="457" y="421"/>
                    </a:cubicBezTo>
                    <a:lnTo>
                      <a:pt x="457" y="421"/>
                    </a:lnTo>
                    <a:cubicBezTo>
                      <a:pt x="450" y="418"/>
                      <a:pt x="446" y="412"/>
                      <a:pt x="443" y="404"/>
                    </a:cubicBezTo>
                    <a:lnTo>
                      <a:pt x="443" y="404"/>
                    </a:lnTo>
                    <a:cubicBezTo>
                      <a:pt x="442" y="398"/>
                      <a:pt x="443" y="390"/>
                      <a:pt x="446" y="383"/>
                    </a:cubicBezTo>
                    <a:lnTo>
                      <a:pt x="446" y="383"/>
                    </a:lnTo>
                    <a:cubicBezTo>
                      <a:pt x="509" y="265"/>
                      <a:pt x="569" y="174"/>
                      <a:pt x="624" y="111"/>
                    </a:cubicBezTo>
                    <a:lnTo>
                      <a:pt x="624" y="111"/>
                    </a:lnTo>
                    <a:cubicBezTo>
                      <a:pt x="690" y="37"/>
                      <a:pt x="750" y="0"/>
                      <a:pt x="804" y="4"/>
                    </a:cubicBezTo>
                    <a:lnTo>
                      <a:pt x="804" y="4"/>
                    </a:lnTo>
                    <a:cubicBezTo>
                      <a:pt x="864" y="7"/>
                      <a:pt x="926" y="62"/>
                      <a:pt x="988" y="168"/>
                    </a:cubicBezTo>
                    <a:lnTo>
                      <a:pt x="988" y="168"/>
                    </a:lnTo>
                    <a:cubicBezTo>
                      <a:pt x="1044" y="262"/>
                      <a:pt x="1098" y="396"/>
                      <a:pt x="1145" y="552"/>
                    </a:cubicBezTo>
                    <a:lnTo>
                      <a:pt x="1145" y="552"/>
                    </a:lnTo>
                    <a:cubicBezTo>
                      <a:pt x="1147" y="559"/>
                      <a:pt x="1146" y="566"/>
                      <a:pt x="1143" y="572"/>
                    </a:cubicBezTo>
                    <a:lnTo>
                      <a:pt x="1143" y="572"/>
                    </a:lnTo>
                    <a:cubicBezTo>
                      <a:pt x="1140" y="579"/>
                      <a:pt x="1135" y="584"/>
                      <a:pt x="1128" y="587"/>
                    </a:cubicBezTo>
                    <a:lnTo>
                      <a:pt x="1128" y="587"/>
                    </a:lnTo>
                    <a:cubicBezTo>
                      <a:pt x="1092" y="601"/>
                      <a:pt x="1064" y="619"/>
                      <a:pt x="1045" y="636"/>
                    </a:cubicBezTo>
                    <a:lnTo>
                      <a:pt x="1045" y="636"/>
                    </a:lnTo>
                    <a:cubicBezTo>
                      <a:pt x="1032" y="648"/>
                      <a:pt x="1019" y="666"/>
                      <a:pt x="1021" y="684"/>
                    </a:cubicBezTo>
                    <a:lnTo>
                      <a:pt x="1021" y="684"/>
                    </a:lnTo>
                    <a:cubicBezTo>
                      <a:pt x="1025" y="705"/>
                      <a:pt x="1047" y="717"/>
                      <a:pt x="1064" y="725"/>
                    </a:cubicBezTo>
                    <a:lnTo>
                      <a:pt x="1064" y="725"/>
                    </a:lnTo>
                    <a:cubicBezTo>
                      <a:pt x="1092" y="736"/>
                      <a:pt x="1130" y="743"/>
                      <a:pt x="1173" y="744"/>
                    </a:cubicBezTo>
                    <a:lnTo>
                      <a:pt x="1173" y="744"/>
                    </a:lnTo>
                    <a:cubicBezTo>
                      <a:pt x="1180" y="744"/>
                      <a:pt x="1186" y="747"/>
                      <a:pt x="1191" y="751"/>
                    </a:cubicBezTo>
                    <a:lnTo>
                      <a:pt x="1191" y="751"/>
                    </a:lnTo>
                    <a:cubicBezTo>
                      <a:pt x="1196" y="755"/>
                      <a:pt x="1199" y="761"/>
                      <a:pt x="1200" y="766"/>
                    </a:cubicBezTo>
                    <a:lnTo>
                      <a:pt x="1200" y="766"/>
                    </a:lnTo>
                    <a:cubicBezTo>
                      <a:pt x="1210" y="810"/>
                      <a:pt x="1219" y="854"/>
                      <a:pt x="1228" y="897"/>
                    </a:cubicBezTo>
                    <a:lnTo>
                      <a:pt x="1228" y="897"/>
                    </a:lnTo>
                    <a:cubicBezTo>
                      <a:pt x="1235" y="940"/>
                      <a:pt x="1243" y="986"/>
                      <a:pt x="1249" y="1029"/>
                    </a:cubicBezTo>
                    <a:lnTo>
                      <a:pt x="1249" y="1029"/>
                    </a:lnTo>
                    <a:cubicBezTo>
                      <a:pt x="1250" y="1035"/>
                      <a:pt x="1246" y="1040"/>
                      <a:pt x="1240" y="1041"/>
                    </a:cubicBezTo>
                    <a:lnTo>
                      <a:pt x="1237" y="1041"/>
                    </a:lnTo>
                    <a:lnTo>
                      <a:pt x="1237" y="1041"/>
                    </a:lnTo>
                    <a:cubicBezTo>
                      <a:pt x="1158" y="1053"/>
                      <a:pt x="1085" y="1078"/>
                      <a:pt x="1033" y="1108"/>
                    </a:cubicBezTo>
                    <a:lnTo>
                      <a:pt x="1033" y="1108"/>
                    </a:lnTo>
                    <a:cubicBezTo>
                      <a:pt x="984" y="1136"/>
                      <a:pt x="959" y="1169"/>
                      <a:pt x="963" y="1195"/>
                    </a:cubicBezTo>
                    <a:lnTo>
                      <a:pt x="963" y="1195"/>
                    </a:lnTo>
                    <a:cubicBezTo>
                      <a:pt x="967" y="1220"/>
                      <a:pt x="997" y="1241"/>
                      <a:pt x="1047" y="1253"/>
                    </a:cubicBezTo>
                    <a:lnTo>
                      <a:pt x="1047" y="1253"/>
                    </a:lnTo>
                    <a:cubicBezTo>
                      <a:pt x="1100" y="1266"/>
                      <a:pt x="1170" y="1269"/>
                      <a:pt x="1243" y="1260"/>
                    </a:cubicBezTo>
                    <a:lnTo>
                      <a:pt x="1243" y="1260"/>
                    </a:lnTo>
                    <a:cubicBezTo>
                      <a:pt x="1251" y="1259"/>
                      <a:pt x="1259" y="1261"/>
                      <a:pt x="1265" y="1266"/>
                    </a:cubicBezTo>
                    <a:lnTo>
                      <a:pt x="1265" y="1266"/>
                    </a:lnTo>
                    <a:cubicBezTo>
                      <a:pt x="1271" y="1271"/>
                      <a:pt x="1275" y="1279"/>
                      <a:pt x="1276" y="1287"/>
                    </a:cubicBezTo>
                    <a:lnTo>
                      <a:pt x="1276" y="1287"/>
                    </a:lnTo>
                    <a:cubicBezTo>
                      <a:pt x="1278" y="1331"/>
                      <a:pt x="1279" y="1375"/>
                      <a:pt x="1279" y="1417"/>
                    </a:cubicBezTo>
                    <a:lnTo>
                      <a:pt x="1279" y="1417"/>
                    </a:lnTo>
                    <a:cubicBezTo>
                      <a:pt x="1280" y="1459"/>
                      <a:pt x="1278" y="1500"/>
                      <a:pt x="1277" y="1540"/>
                    </a:cubicBezTo>
                    <a:lnTo>
                      <a:pt x="1277" y="1540"/>
                    </a:lnTo>
                    <a:cubicBezTo>
                      <a:pt x="1276" y="1546"/>
                      <a:pt x="1273" y="1551"/>
                      <a:pt x="1270" y="1556"/>
                    </a:cubicBezTo>
                    <a:lnTo>
                      <a:pt x="1270" y="1556"/>
                    </a:lnTo>
                    <a:cubicBezTo>
                      <a:pt x="1266" y="1561"/>
                      <a:pt x="1260" y="1564"/>
                      <a:pt x="1254" y="1565"/>
                    </a:cubicBezTo>
                    <a:lnTo>
                      <a:pt x="1254" y="1565"/>
                    </a:lnTo>
                    <a:cubicBezTo>
                      <a:pt x="1176" y="1584"/>
                      <a:pt x="1106" y="1612"/>
                      <a:pt x="1059" y="1644"/>
                    </a:cubicBezTo>
                    <a:lnTo>
                      <a:pt x="1059" y="1644"/>
                    </a:lnTo>
                    <a:cubicBezTo>
                      <a:pt x="1012" y="1675"/>
                      <a:pt x="989" y="1708"/>
                      <a:pt x="994" y="1736"/>
                    </a:cubicBezTo>
                    <a:lnTo>
                      <a:pt x="994" y="1736"/>
                    </a:lnTo>
                    <a:cubicBezTo>
                      <a:pt x="998" y="1764"/>
                      <a:pt x="1026" y="1782"/>
                      <a:pt x="1049" y="1793"/>
                    </a:cubicBezTo>
                    <a:lnTo>
                      <a:pt x="1049" y="1793"/>
                    </a:lnTo>
                    <a:cubicBezTo>
                      <a:pt x="1084" y="1808"/>
                      <a:pt x="1131" y="1817"/>
                      <a:pt x="1186" y="1820"/>
                    </a:cubicBezTo>
                    <a:lnTo>
                      <a:pt x="1186" y="1820"/>
                    </a:lnTo>
                    <a:cubicBezTo>
                      <a:pt x="1195" y="1821"/>
                      <a:pt x="1204" y="1825"/>
                      <a:pt x="1209" y="1834"/>
                    </a:cubicBezTo>
                    <a:lnTo>
                      <a:pt x="1209" y="1834"/>
                    </a:lnTo>
                    <a:cubicBezTo>
                      <a:pt x="1214" y="1841"/>
                      <a:pt x="1214" y="1852"/>
                      <a:pt x="1210" y="1860"/>
                    </a:cubicBezTo>
                    <a:lnTo>
                      <a:pt x="1210" y="1860"/>
                    </a:lnTo>
                    <a:cubicBezTo>
                      <a:pt x="1143" y="2015"/>
                      <a:pt x="1010" y="2126"/>
                      <a:pt x="837" y="2174"/>
                    </a:cubicBezTo>
                    <a:lnTo>
                      <a:pt x="837" y="2174"/>
                    </a:lnTo>
                    <a:cubicBezTo>
                      <a:pt x="779" y="2190"/>
                      <a:pt x="718" y="2199"/>
                      <a:pt x="657" y="21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7" name="Freeform 64">
                <a:extLst>
                  <a:ext uri="{FF2B5EF4-FFF2-40B4-BE49-F238E27FC236}">
                    <a16:creationId xmlns:a16="http://schemas.microsoft.com/office/drawing/2014/main" id="{8226A7A7-75FA-4F56-A2AC-006318A7A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6569" y="9866673"/>
                <a:ext cx="811663" cy="1742109"/>
              </a:xfrm>
              <a:custGeom>
                <a:avLst/>
                <a:gdLst>
                  <a:gd name="T0" fmla="*/ 11 w 906"/>
                  <a:gd name="T1" fmla="*/ 1938 h 1939"/>
                  <a:gd name="T2" fmla="*/ 11 w 906"/>
                  <a:gd name="T3" fmla="*/ 1938 h 1939"/>
                  <a:gd name="T4" fmla="*/ 4 w 906"/>
                  <a:gd name="T5" fmla="*/ 1934 h 1939"/>
                  <a:gd name="T6" fmla="*/ 4 w 906"/>
                  <a:gd name="T7" fmla="*/ 1934 h 1939"/>
                  <a:gd name="T8" fmla="*/ 5 w 906"/>
                  <a:gd name="T9" fmla="*/ 1920 h 1939"/>
                  <a:gd name="T10" fmla="*/ 5 w 906"/>
                  <a:gd name="T11" fmla="*/ 1920 h 1939"/>
                  <a:gd name="T12" fmla="*/ 789 w 906"/>
                  <a:gd name="T13" fmla="*/ 689 h 1939"/>
                  <a:gd name="T14" fmla="*/ 789 w 906"/>
                  <a:gd name="T15" fmla="*/ 689 h 1939"/>
                  <a:gd name="T16" fmla="*/ 865 w 906"/>
                  <a:gd name="T17" fmla="*/ 12 h 1939"/>
                  <a:gd name="T18" fmla="*/ 865 w 906"/>
                  <a:gd name="T19" fmla="*/ 12 h 1939"/>
                  <a:gd name="T20" fmla="*/ 874 w 906"/>
                  <a:gd name="T21" fmla="*/ 1 h 1939"/>
                  <a:gd name="T22" fmla="*/ 874 w 906"/>
                  <a:gd name="T23" fmla="*/ 1 h 1939"/>
                  <a:gd name="T24" fmla="*/ 885 w 906"/>
                  <a:gd name="T25" fmla="*/ 10 h 1939"/>
                  <a:gd name="T26" fmla="*/ 885 w 906"/>
                  <a:gd name="T27" fmla="*/ 10 h 1939"/>
                  <a:gd name="T28" fmla="*/ 808 w 906"/>
                  <a:gd name="T29" fmla="*/ 693 h 1939"/>
                  <a:gd name="T30" fmla="*/ 808 w 906"/>
                  <a:gd name="T31" fmla="*/ 693 h 1939"/>
                  <a:gd name="T32" fmla="*/ 18 w 906"/>
                  <a:gd name="T33" fmla="*/ 1936 h 1939"/>
                  <a:gd name="T34" fmla="*/ 18 w 906"/>
                  <a:gd name="T35" fmla="*/ 1936 h 1939"/>
                  <a:gd name="T36" fmla="*/ 11 w 906"/>
                  <a:gd name="T37" fmla="*/ 1938 h 1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6" h="1939">
                    <a:moveTo>
                      <a:pt x="11" y="1938"/>
                    </a:moveTo>
                    <a:lnTo>
                      <a:pt x="11" y="1938"/>
                    </a:lnTo>
                    <a:cubicBezTo>
                      <a:pt x="8" y="1938"/>
                      <a:pt x="5" y="1936"/>
                      <a:pt x="4" y="1934"/>
                    </a:cubicBezTo>
                    <a:lnTo>
                      <a:pt x="4" y="1934"/>
                    </a:lnTo>
                    <a:cubicBezTo>
                      <a:pt x="0" y="1930"/>
                      <a:pt x="1" y="1924"/>
                      <a:pt x="5" y="1920"/>
                    </a:cubicBezTo>
                    <a:lnTo>
                      <a:pt x="5" y="1920"/>
                    </a:lnTo>
                    <a:cubicBezTo>
                      <a:pt x="493" y="1539"/>
                      <a:pt x="701" y="1041"/>
                      <a:pt x="789" y="689"/>
                    </a:cubicBezTo>
                    <a:lnTo>
                      <a:pt x="789" y="689"/>
                    </a:lnTo>
                    <a:cubicBezTo>
                      <a:pt x="885" y="308"/>
                      <a:pt x="865" y="15"/>
                      <a:pt x="865" y="12"/>
                    </a:cubicBezTo>
                    <a:lnTo>
                      <a:pt x="865" y="12"/>
                    </a:lnTo>
                    <a:cubicBezTo>
                      <a:pt x="864" y="6"/>
                      <a:pt x="868" y="1"/>
                      <a:pt x="874" y="1"/>
                    </a:cubicBezTo>
                    <a:lnTo>
                      <a:pt x="874" y="1"/>
                    </a:lnTo>
                    <a:cubicBezTo>
                      <a:pt x="879" y="0"/>
                      <a:pt x="884" y="5"/>
                      <a:pt x="885" y="10"/>
                    </a:cubicBezTo>
                    <a:lnTo>
                      <a:pt x="885" y="10"/>
                    </a:lnTo>
                    <a:cubicBezTo>
                      <a:pt x="885" y="13"/>
                      <a:pt x="905" y="310"/>
                      <a:pt x="808" y="693"/>
                    </a:cubicBezTo>
                    <a:lnTo>
                      <a:pt x="808" y="693"/>
                    </a:lnTo>
                    <a:cubicBezTo>
                      <a:pt x="719" y="1048"/>
                      <a:pt x="510" y="1550"/>
                      <a:pt x="18" y="1936"/>
                    </a:cubicBezTo>
                    <a:lnTo>
                      <a:pt x="18" y="1936"/>
                    </a:lnTo>
                    <a:cubicBezTo>
                      <a:pt x="15" y="1937"/>
                      <a:pt x="14" y="1938"/>
                      <a:pt x="11" y="19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8" name="Freeform 65">
                <a:extLst>
                  <a:ext uri="{FF2B5EF4-FFF2-40B4-BE49-F238E27FC236}">
                    <a16:creationId xmlns:a16="http://schemas.microsoft.com/office/drawing/2014/main" id="{3541CA7B-2890-467A-9DCF-E43BD7691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409" y="9165872"/>
                <a:ext cx="1631248" cy="2039058"/>
              </a:xfrm>
              <a:custGeom>
                <a:avLst/>
                <a:gdLst>
                  <a:gd name="T0" fmla="*/ 1368 w 1818"/>
                  <a:gd name="T1" fmla="*/ 1215 h 2270"/>
                  <a:gd name="T2" fmla="*/ 1658 w 1818"/>
                  <a:gd name="T3" fmla="*/ 1036 h 2270"/>
                  <a:gd name="T4" fmla="*/ 1666 w 1818"/>
                  <a:gd name="T5" fmla="*/ 1006 h 2270"/>
                  <a:gd name="T6" fmla="*/ 1571 w 1818"/>
                  <a:gd name="T7" fmla="*/ 885 h 2270"/>
                  <a:gd name="T8" fmla="*/ 1440 w 1818"/>
                  <a:gd name="T9" fmla="*/ 749 h 2270"/>
                  <a:gd name="T10" fmla="*/ 1426 w 1818"/>
                  <a:gd name="T11" fmla="*/ 754 h 2270"/>
                  <a:gd name="T12" fmla="*/ 1026 w 1818"/>
                  <a:gd name="T13" fmla="*/ 961 h 2270"/>
                  <a:gd name="T14" fmla="*/ 1048 w 1818"/>
                  <a:gd name="T15" fmla="*/ 818 h 2270"/>
                  <a:gd name="T16" fmla="*/ 1242 w 1818"/>
                  <a:gd name="T17" fmla="*/ 582 h 2270"/>
                  <a:gd name="T18" fmla="*/ 1243 w 1818"/>
                  <a:gd name="T19" fmla="*/ 581 h 2270"/>
                  <a:gd name="T20" fmla="*/ 1243 w 1818"/>
                  <a:gd name="T21" fmla="*/ 551 h 2270"/>
                  <a:gd name="T22" fmla="*/ 1132 w 1818"/>
                  <a:gd name="T23" fmla="*/ 456 h 2270"/>
                  <a:gd name="T24" fmla="*/ 1005 w 1818"/>
                  <a:gd name="T25" fmla="*/ 361 h 2270"/>
                  <a:gd name="T26" fmla="*/ 991 w 1818"/>
                  <a:gd name="T27" fmla="*/ 368 h 2270"/>
                  <a:gd name="T28" fmla="*/ 991 w 1818"/>
                  <a:gd name="T29" fmla="*/ 369 h 2270"/>
                  <a:gd name="T30" fmla="*/ 704 w 1818"/>
                  <a:gd name="T31" fmla="*/ 547 h 2270"/>
                  <a:gd name="T32" fmla="*/ 687 w 1818"/>
                  <a:gd name="T33" fmla="*/ 433 h 2270"/>
                  <a:gd name="T34" fmla="*/ 793 w 1818"/>
                  <a:gd name="T35" fmla="*/ 237 h 2270"/>
                  <a:gd name="T36" fmla="*/ 798 w 1818"/>
                  <a:gd name="T37" fmla="*/ 231 h 2270"/>
                  <a:gd name="T38" fmla="*/ 793 w 1818"/>
                  <a:gd name="T39" fmla="*/ 202 h 2270"/>
                  <a:gd name="T40" fmla="*/ 487 w 1818"/>
                  <a:gd name="T41" fmla="*/ 41 h 2270"/>
                  <a:gd name="T42" fmla="*/ 135 w 1818"/>
                  <a:gd name="T43" fmla="*/ 223 h 2270"/>
                  <a:gd name="T44" fmla="*/ 38 w 1818"/>
                  <a:gd name="T45" fmla="*/ 605 h 2270"/>
                  <a:gd name="T46" fmla="*/ 57 w 1818"/>
                  <a:gd name="T47" fmla="*/ 629 h 2270"/>
                  <a:gd name="T48" fmla="*/ 59 w 1818"/>
                  <a:gd name="T49" fmla="*/ 629 h 2270"/>
                  <a:gd name="T50" fmla="*/ 351 w 1818"/>
                  <a:gd name="T51" fmla="*/ 746 h 2270"/>
                  <a:gd name="T52" fmla="*/ 253 w 1818"/>
                  <a:gd name="T53" fmla="*/ 830 h 2270"/>
                  <a:gd name="T54" fmla="*/ 31 w 1818"/>
                  <a:gd name="T55" fmla="*/ 866 h 2270"/>
                  <a:gd name="T56" fmla="*/ 27 w 1818"/>
                  <a:gd name="T57" fmla="*/ 866 h 2270"/>
                  <a:gd name="T58" fmla="*/ 6 w 1818"/>
                  <a:gd name="T59" fmla="*/ 885 h 2270"/>
                  <a:gd name="T60" fmla="*/ 0 w 1818"/>
                  <a:gd name="T61" fmla="*/ 1032 h 2270"/>
                  <a:gd name="T62" fmla="*/ 9 w 1818"/>
                  <a:gd name="T63" fmla="*/ 1195 h 2270"/>
                  <a:gd name="T64" fmla="*/ 25 w 1818"/>
                  <a:gd name="T65" fmla="*/ 1200 h 2270"/>
                  <a:gd name="T66" fmla="*/ 55 w 1818"/>
                  <a:gd name="T67" fmla="*/ 1195 h 2270"/>
                  <a:gd name="T68" fmla="*/ 358 w 1818"/>
                  <a:gd name="T69" fmla="*/ 1183 h 2270"/>
                  <a:gd name="T70" fmla="*/ 359 w 1818"/>
                  <a:gd name="T71" fmla="*/ 1363 h 2270"/>
                  <a:gd name="T72" fmla="*/ 57 w 1818"/>
                  <a:gd name="T73" fmla="*/ 1449 h 2270"/>
                  <a:gd name="T74" fmla="*/ 43 w 1818"/>
                  <a:gd name="T75" fmla="*/ 1451 h 2270"/>
                  <a:gd name="T76" fmla="*/ 30 w 1818"/>
                  <a:gd name="T77" fmla="*/ 1458 h 2270"/>
                  <a:gd name="T78" fmla="*/ 60 w 1818"/>
                  <a:gd name="T79" fmla="*/ 1646 h 2270"/>
                  <a:gd name="T80" fmla="*/ 108 w 1818"/>
                  <a:gd name="T81" fmla="*/ 1804 h 2270"/>
                  <a:gd name="T82" fmla="*/ 137 w 1818"/>
                  <a:gd name="T83" fmla="*/ 1814 h 2270"/>
                  <a:gd name="T84" fmla="*/ 471 w 1818"/>
                  <a:gd name="T85" fmla="*/ 1680 h 2270"/>
                  <a:gd name="T86" fmla="*/ 584 w 1818"/>
                  <a:gd name="T87" fmla="*/ 1881 h 2270"/>
                  <a:gd name="T88" fmla="*/ 345 w 1818"/>
                  <a:gd name="T89" fmla="*/ 2098 h 2270"/>
                  <a:gd name="T90" fmla="*/ 346 w 1818"/>
                  <a:gd name="T91" fmla="*/ 2131 h 2270"/>
                  <a:gd name="T92" fmla="*/ 851 w 1818"/>
                  <a:gd name="T93" fmla="*/ 2265 h 2270"/>
                  <a:gd name="T94" fmla="*/ 1703 w 1818"/>
                  <a:gd name="T95" fmla="*/ 1818 h 2270"/>
                  <a:gd name="T96" fmla="*/ 1805 w 1818"/>
                  <a:gd name="T97" fmla="*/ 1380 h 2270"/>
                  <a:gd name="T98" fmla="*/ 1779 w 1818"/>
                  <a:gd name="T99" fmla="*/ 1363 h 2270"/>
                  <a:gd name="T100" fmla="*/ 1465 w 1818"/>
                  <a:gd name="T101" fmla="*/ 1420 h 2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18" h="2270">
                    <a:moveTo>
                      <a:pt x="1298" y="1369"/>
                    </a:moveTo>
                    <a:lnTo>
                      <a:pt x="1298" y="1369"/>
                    </a:lnTo>
                    <a:cubicBezTo>
                      <a:pt x="1276" y="1329"/>
                      <a:pt x="1304" y="1274"/>
                      <a:pt x="1368" y="1215"/>
                    </a:cubicBezTo>
                    <a:lnTo>
                      <a:pt x="1368" y="1215"/>
                    </a:lnTo>
                    <a:cubicBezTo>
                      <a:pt x="1433" y="1156"/>
                      <a:pt x="1534" y="1092"/>
                      <a:pt x="1658" y="1036"/>
                    </a:cubicBezTo>
                    <a:lnTo>
                      <a:pt x="1658" y="1036"/>
                    </a:lnTo>
                    <a:cubicBezTo>
                      <a:pt x="1663" y="1034"/>
                      <a:pt x="1667" y="1028"/>
                      <a:pt x="1668" y="1023"/>
                    </a:cubicBezTo>
                    <a:lnTo>
                      <a:pt x="1668" y="1023"/>
                    </a:lnTo>
                    <a:cubicBezTo>
                      <a:pt x="1670" y="1017"/>
                      <a:pt x="1669" y="1012"/>
                      <a:pt x="1666" y="1006"/>
                    </a:cubicBezTo>
                    <a:lnTo>
                      <a:pt x="1666" y="1006"/>
                    </a:lnTo>
                    <a:cubicBezTo>
                      <a:pt x="1638" y="967"/>
                      <a:pt x="1607" y="927"/>
                      <a:pt x="1571" y="885"/>
                    </a:cubicBezTo>
                    <a:lnTo>
                      <a:pt x="1571" y="885"/>
                    </a:lnTo>
                    <a:cubicBezTo>
                      <a:pt x="1535" y="842"/>
                      <a:pt x="1495" y="799"/>
                      <a:pt x="1454" y="755"/>
                    </a:cubicBezTo>
                    <a:lnTo>
                      <a:pt x="1454" y="755"/>
                    </a:lnTo>
                    <a:cubicBezTo>
                      <a:pt x="1450" y="751"/>
                      <a:pt x="1444" y="749"/>
                      <a:pt x="1440" y="749"/>
                    </a:cubicBezTo>
                    <a:lnTo>
                      <a:pt x="1440" y="749"/>
                    </a:lnTo>
                    <a:cubicBezTo>
                      <a:pt x="1434" y="749"/>
                      <a:pt x="1429" y="751"/>
                      <a:pt x="1426" y="754"/>
                    </a:cubicBezTo>
                    <a:lnTo>
                      <a:pt x="1426" y="754"/>
                    </a:lnTo>
                    <a:cubicBezTo>
                      <a:pt x="1341" y="832"/>
                      <a:pt x="1254" y="894"/>
                      <a:pt x="1182" y="932"/>
                    </a:cubicBezTo>
                    <a:lnTo>
                      <a:pt x="1182" y="932"/>
                    </a:lnTo>
                    <a:cubicBezTo>
                      <a:pt x="1111" y="969"/>
                      <a:pt x="1054" y="981"/>
                      <a:pt x="1026" y="961"/>
                    </a:cubicBezTo>
                    <a:lnTo>
                      <a:pt x="1026" y="961"/>
                    </a:lnTo>
                    <a:cubicBezTo>
                      <a:pt x="998" y="939"/>
                      <a:pt x="1008" y="886"/>
                      <a:pt x="1048" y="818"/>
                    </a:cubicBezTo>
                    <a:lnTo>
                      <a:pt x="1048" y="818"/>
                    </a:lnTo>
                    <a:cubicBezTo>
                      <a:pt x="1086" y="749"/>
                      <a:pt x="1153" y="666"/>
                      <a:pt x="1241" y="584"/>
                    </a:cubicBezTo>
                    <a:lnTo>
                      <a:pt x="1241" y="584"/>
                    </a:lnTo>
                    <a:cubicBezTo>
                      <a:pt x="1241" y="583"/>
                      <a:pt x="1242" y="583"/>
                      <a:pt x="1242" y="582"/>
                    </a:cubicBezTo>
                    <a:lnTo>
                      <a:pt x="1242" y="582"/>
                    </a:lnTo>
                    <a:lnTo>
                      <a:pt x="1243" y="581"/>
                    </a:lnTo>
                    <a:lnTo>
                      <a:pt x="1243" y="581"/>
                    </a:lnTo>
                    <a:cubicBezTo>
                      <a:pt x="1247" y="577"/>
                      <a:pt x="1250" y="572"/>
                      <a:pt x="1250" y="566"/>
                    </a:cubicBezTo>
                    <a:lnTo>
                      <a:pt x="1250" y="566"/>
                    </a:lnTo>
                    <a:cubicBezTo>
                      <a:pt x="1250" y="561"/>
                      <a:pt x="1247" y="556"/>
                      <a:pt x="1243" y="551"/>
                    </a:cubicBezTo>
                    <a:lnTo>
                      <a:pt x="1243" y="551"/>
                    </a:lnTo>
                    <a:cubicBezTo>
                      <a:pt x="1207" y="519"/>
                      <a:pt x="1170" y="487"/>
                      <a:pt x="1132" y="456"/>
                    </a:cubicBezTo>
                    <a:lnTo>
                      <a:pt x="1132" y="456"/>
                    </a:lnTo>
                    <a:cubicBezTo>
                      <a:pt x="1095" y="425"/>
                      <a:pt x="1058" y="395"/>
                      <a:pt x="1019" y="365"/>
                    </a:cubicBezTo>
                    <a:lnTo>
                      <a:pt x="1019" y="365"/>
                    </a:lnTo>
                    <a:cubicBezTo>
                      <a:pt x="1015" y="361"/>
                      <a:pt x="1010" y="360"/>
                      <a:pt x="1005" y="361"/>
                    </a:cubicBezTo>
                    <a:lnTo>
                      <a:pt x="1005" y="361"/>
                    </a:lnTo>
                    <a:cubicBezTo>
                      <a:pt x="1000" y="361"/>
                      <a:pt x="995" y="364"/>
                      <a:pt x="991" y="368"/>
                    </a:cubicBezTo>
                    <a:lnTo>
                      <a:pt x="991" y="368"/>
                    </a:lnTo>
                    <a:lnTo>
                      <a:pt x="991" y="368"/>
                    </a:lnTo>
                    <a:lnTo>
                      <a:pt x="991" y="369"/>
                    </a:lnTo>
                    <a:lnTo>
                      <a:pt x="991" y="369"/>
                    </a:lnTo>
                    <a:cubicBezTo>
                      <a:pt x="940" y="435"/>
                      <a:pt x="883" y="489"/>
                      <a:pt x="830" y="521"/>
                    </a:cubicBezTo>
                    <a:lnTo>
                      <a:pt x="830" y="521"/>
                    </a:lnTo>
                    <a:cubicBezTo>
                      <a:pt x="779" y="553"/>
                      <a:pt x="733" y="564"/>
                      <a:pt x="704" y="547"/>
                    </a:cubicBezTo>
                    <a:lnTo>
                      <a:pt x="704" y="547"/>
                    </a:lnTo>
                    <a:cubicBezTo>
                      <a:pt x="676" y="530"/>
                      <a:pt x="671" y="488"/>
                      <a:pt x="687" y="433"/>
                    </a:cubicBezTo>
                    <a:lnTo>
                      <a:pt x="687" y="433"/>
                    </a:lnTo>
                    <a:cubicBezTo>
                      <a:pt x="701" y="378"/>
                      <a:pt x="737" y="310"/>
                      <a:pt x="788" y="243"/>
                    </a:cubicBezTo>
                    <a:lnTo>
                      <a:pt x="788" y="243"/>
                    </a:lnTo>
                    <a:cubicBezTo>
                      <a:pt x="789" y="242"/>
                      <a:pt x="791" y="239"/>
                      <a:pt x="793" y="237"/>
                    </a:cubicBezTo>
                    <a:lnTo>
                      <a:pt x="793" y="237"/>
                    </a:lnTo>
                    <a:cubicBezTo>
                      <a:pt x="795" y="235"/>
                      <a:pt x="796" y="233"/>
                      <a:pt x="798" y="231"/>
                    </a:cubicBezTo>
                    <a:lnTo>
                      <a:pt x="798" y="231"/>
                    </a:lnTo>
                    <a:cubicBezTo>
                      <a:pt x="801" y="227"/>
                      <a:pt x="803" y="221"/>
                      <a:pt x="802" y="215"/>
                    </a:cubicBezTo>
                    <a:lnTo>
                      <a:pt x="802" y="215"/>
                    </a:lnTo>
                    <a:cubicBezTo>
                      <a:pt x="801" y="211"/>
                      <a:pt x="798" y="205"/>
                      <a:pt x="793" y="202"/>
                    </a:cubicBezTo>
                    <a:lnTo>
                      <a:pt x="793" y="202"/>
                    </a:lnTo>
                    <a:cubicBezTo>
                      <a:pt x="683" y="130"/>
                      <a:pt x="577" y="73"/>
                      <a:pt x="487" y="41"/>
                    </a:cubicBezTo>
                    <a:lnTo>
                      <a:pt x="487" y="41"/>
                    </a:lnTo>
                    <a:cubicBezTo>
                      <a:pt x="396" y="8"/>
                      <a:pt x="322" y="0"/>
                      <a:pt x="273" y="25"/>
                    </a:cubicBezTo>
                    <a:lnTo>
                      <a:pt x="273" y="25"/>
                    </a:lnTo>
                    <a:cubicBezTo>
                      <a:pt x="222" y="51"/>
                      <a:pt x="175" y="121"/>
                      <a:pt x="135" y="223"/>
                    </a:cubicBezTo>
                    <a:lnTo>
                      <a:pt x="135" y="223"/>
                    </a:lnTo>
                    <a:cubicBezTo>
                      <a:pt x="95" y="325"/>
                      <a:pt x="61" y="457"/>
                      <a:pt x="38" y="605"/>
                    </a:cubicBezTo>
                    <a:lnTo>
                      <a:pt x="38" y="605"/>
                    </a:lnTo>
                    <a:cubicBezTo>
                      <a:pt x="37" y="612"/>
                      <a:pt x="39" y="617"/>
                      <a:pt x="42" y="621"/>
                    </a:cubicBezTo>
                    <a:lnTo>
                      <a:pt x="42" y="621"/>
                    </a:lnTo>
                    <a:cubicBezTo>
                      <a:pt x="46" y="625"/>
                      <a:pt x="51" y="629"/>
                      <a:pt x="57" y="629"/>
                    </a:cubicBezTo>
                    <a:lnTo>
                      <a:pt x="58" y="629"/>
                    </a:lnTo>
                    <a:lnTo>
                      <a:pt x="59" y="629"/>
                    </a:lnTo>
                    <a:lnTo>
                      <a:pt x="59" y="629"/>
                    </a:lnTo>
                    <a:cubicBezTo>
                      <a:pt x="143" y="628"/>
                      <a:pt x="218" y="641"/>
                      <a:pt x="270" y="662"/>
                    </a:cubicBezTo>
                    <a:lnTo>
                      <a:pt x="270" y="662"/>
                    </a:lnTo>
                    <a:cubicBezTo>
                      <a:pt x="323" y="683"/>
                      <a:pt x="354" y="713"/>
                      <a:pt x="351" y="746"/>
                    </a:cubicBezTo>
                    <a:lnTo>
                      <a:pt x="351" y="746"/>
                    </a:lnTo>
                    <a:cubicBezTo>
                      <a:pt x="348" y="779"/>
                      <a:pt x="310" y="809"/>
                      <a:pt x="253" y="830"/>
                    </a:cubicBezTo>
                    <a:lnTo>
                      <a:pt x="253" y="830"/>
                    </a:lnTo>
                    <a:cubicBezTo>
                      <a:pt x="196" y="852"/>
                      <a:pt x="118" y="866"/>
                      <a:pt x="35" y="866"/>
                    </a:cubicBezTo>
                    <a:lnTo>
                      <a:pt x="35" y="866"/>
                    </a:lnTo>
                    <a:cubicBezTo>
                      <a:pt x="33" y="866"/>
                      <a:pt x="32" y="866"/>
                      <a:pt x="31" y="866"/>
                    </a:cubicBezTo>
                    <a:lnTo>
                      <a:pt x="31" y="866"/>
                    </a:lnTo>
                    <a:cubicBezTo>
                      <a:pt x="29" y="866"/>
                      <a:pt x="28" y="866"/>
                      <a:pt x="27" y="866"/>
                    </a:cubicBezTo>
                    <a:lnTo>
                      <a:pt x="27" y="866"/>
                    </a:lnTo>
                    <a:cubicBezTo>
                      <a:pt x="22" y="866"/>
                      <a:pt x="16" y="868"/>
                      <a:pt x="13" y="871"/>
                    </a:cubicBezTo>
                    <a:lnTo>
                      <a:pt x="13" y="871"/>
                    </a:lnTo>
                    <a:cubicBezTo>
                      <a:pt x="9" y="875"/>
                      <a:pt x="7" y="879"/>
                      <a:pt x="6" y="885"/>
                    </a:cubicBezTo>
                    <a:lnTo>
                      <a:pt x="6" y="885"/>
                    </a:lnTo>
                    <a:cubicBezTo>
                      <a:pt x="3" y="933"/>
                      <a:pt x="1" y="983"/>
                      <a:pt x="0" y="1032"/>
                    </a:cubicBezTo>
                    <a:lnTo>
                      <a:pt x="0" y="1032"/>
                    </a:lnTo>
                    <a:cubicBezTo>
                      <a:pt x="0" y="1082"/>
                      <a:pt x="0" y="1131"/>
                      <a:pt x="1" y="1180"/>
                    </a:cubicBezTo>
                    <a:lnTo>
                      <a:pt x="1" y="1180"/>
                    </a:lnTo>
                    <a:cubicBezTo>
                      <a:pt x="1" y="1187"/>
                      <a:pt x="4" y="1192"/>
                      <a:pt x="9" y="1195"/>
                    </a:cubicBezTo>
                    <a:lnTo>
                      <a:pt x="9" y="1195"/>
                    </a:lnTo>
                    <a:cubicBezTo>
                      <a:pt x="13" y="1199"/>
                      <a:pt x="19" y="1201"/>
                      <a:pt x="25" y="1200"/>
                    </a:cubicBezTo>
                    <a:lnTo>
                      <a:pt x="25" y="1200"/>
                    </a:lnTo>
                    <a:cubicBezTo>
                      <a:pt x="30" y="1199"/>
                      <a:pt x="35" y="1198"/>
                      <a:pt x="39" y="1197"/>
                    </a:cubicBezTo>
                    <a:lnTo>
                      <a:pt x="39" y="1197"/>
                    </a:lnTo>
                    <a:cubicBezTo>
                      <a:pt x="45" y="1196"/>
                      <a:pt x="50" y="1195"/>
                      <a:pt x="55" y="1195"/>
                    </a:cubicBezTo>
                    <a:lnTo>
                      <a:pt x="55" y="1195"/>
                    </a:lnTo>
                    <a:cubicBezTo>
                      <a:pt x="173" y="1175"/>
                      <a:pt x="280" y="1172"/>
                      <a:pt x="358" y="1183"/>
                    </a:cubicBezTo>
                    <a:lnTo>
                      <a:pt x="358" y="1183"/>
                    </a:lnTo>
                    <a:cubicBezTo>
                      <a:pt x="436" y="1193"/>
                      <a:pt x="484" y="1217"/>
                      <a:pt x="484" y="1252"/>
                    </a:cubicBezTo>
                    <a:lnTo>
                      <a:pt x="484" y="1252"/>
                    </a:lnTo>
                    <a:cubicBezTo>
                      <a:pt x="485" y="1287"/>
                      <a:pt x="437" y="1327"/>
                      <a:pt x="359" y="1363"/>
                    </a:cubicBezTo>
                    <a:lnTo>
                      <a:pt x="359" y="1363"/>
                    </a:lnTo>
                    <a:cubicBezTo>
                      <a:pt x="282" y="1398"/>
                      <a:pt x="175" y="1430"/>
                      <a:pt x="57" y="1449"/>
                    </a:cubicBezTo>
                    <a:lnTo>
                      <a:pt x="57" y="1449"/>
                    </a:lnTo>
                    <a:cubicBezTo>
                      <a:pt x="54" y="1449"/>
                      <a:pt x="52" y="1449"/>
                      <a:pt x="50" y="1450"/>
                    </a:cubicBezTo>
                    <a:lnTo>
                      <a:pt x="50" y="1450"/>
                    </a:lnTo>
                    <a:cubicBezTo>
                      <a:pt x="48" y="1450"/>
                      <a:pt x="45" y="1451"/>
                      <a:pt x="43" y="1451"/>
                    </a:cubicBezTo>
                    <a:lnTo>
                      <a:pt x="43" y="1451"/>
                    </a:lnTo>
                    <a:cubicBezTo>
                      <a:pt x="38" y="1452"/>
                      <a:pt x="33" y="1455"/>
                      <a:pt x="30" y="1458"/>
                    </a:cubicBezTo>
                    <a:lnTo>
                      <a:pt x="30" y="1458"/>
                    </a:lnTo>
                    <a:cubicBezTo>
                      <a:pt x="27" y="1463"/>
                      <a:pt x="26" y="1468"/>
                      <a:pt x="27" y="1474"/>
                    </a:cubicBezTo>
                    <a:lnTo>
                      <a:pt x="27" y="1474"/>
                    </a:lnTo>
                    <a:cubicBezTo>
                      <a:pt x="35" y="1533"/>
                      <a:pt x="46" y="1591"/>
                      <a:pt x="60" y="1646"/>
                    </a:cubicBezTo>
                    <a:lnTo>
                      <a:pt x="60" y="1646"/>
                    </a:lnTo>
                    <a:cubicBezTo>
                      <a:pt x="73" y="1702"/>
                      <a:pt x="89" y="1755"/>
                      <a:pt x="108" y="1804"/>
                    </a:cubicBezTo>
                    <a:lnTo>
                      <a:pt x="108" y="1804"/>
                    </a:lnTo>
                    <a:cubicBezTo>
                      <a:pt x="111" y="1810"/>
                      <a:pt x="115" y="1814"/>
                      <a:pt x="120" y="1816"/>
                    </a:cubicBezTo>
                    <a:lnTo>
                      <a:pt x="120" y="1816"/>
                    </a:lnTo>
                    <a:cubicBezTo>
                      <a:pt x="126" y="1818"/>
                      <a:pt x="132" y="1818"/>
                      <a:pt x="137" y="1814"/>
                    </a:cubicBezTo>
                    <a:lnTo>
                      <a:pt x="137" y="1814"/>
                    </a:lnTo>
                    <a:cubicBezTo>
                      <a:pt x="262" y="1744"/>
                      <a:pt x="380" y="1698"/>
                      <a:pt x="471" y="1680"/>
                    </a:cubicBezTo>
                    <a:lnTo>
                      <a:pt x="471" y="1680"/>
                    </a:lnTo>
                    <a:cubicBezTo>
                      <a:pt x="562" y="1662"/>
                      <a:pt x="627" y="1672"/>
                      <a:pt x="645" y="1716"/>
                    </a:cubicBezTo>
                    <a:lnTo>
                      <a:pt x="645" y="1716"/>
                    </a:lnTo>
                    <a:cubicBezTo>
                      <a:pt x="661" y="1754"/>
                      <a:pt x="637" y="1813"/>
                      <a:pt x="584" y="1881"/>
                    </a:cubicBezTo>
                    <a:lnTo>
                      <a:pt x="584" y="1881"/>
                    </a:lnTo>
                    <a:cubicBezTo>
                      <a:pt x="531" y="1949"/>
                      <a:pt x="447" y="2025"/>
                      <a:pt x="345" y="2098"/>
                    </a:cubicBezTo>
                    <a:lnTo>
                      <a:pt x="345" y="2098"/>
                    </a:lnTo>
                    <a:cubicBezTo>
                      <a:pt x="340" y="2102"/>
                      <a:pt x="336" y="2109"/>
                      <a:pt x="336" y="2114"/>
                    </a:cubicBezTo>
                    <a:lnTo>
                      <a:pt x="336" y="2114"/>
                    </a:lnTo>
                    <a:cubicBezTo>
                      <a:pt x="337" y="2121"/>
                      <a:pt x="340" y="2127"/>
                      <a:pt x="346" y="2131"/>
                    </a:cubicBezTo>
                    <a:lnTo>
                      <a:pt x="346" y="2131"/>
                    </a:lnTo>
                    <a:cubicBezTo>
                      <a:pt x="472" y="2214"/>
                      <a:pt x="658" y="2261"/>
                      <a:pt x="851" y="2265"/>
                    </a:cubicBezTo>
                    <a:lnTo>
                      <a:pt x="851" y="2265"/>
                    </a:lnTo>
                    <a:cubicBezTo>
                      <a:pt x="1042" y="2269"/>
                      <a:pt x="1241" y="2229"/>
                      <a:pt x="1389" y="2138"/>
                    </a:cubicBezTo>
                    <a:lnTo>
                      <a:pt x="1389" y="2138"/>
                    </a:lnTo>
                    <a:cubicBezTo>
                      <a:pt x="1517" y="2059"/>
                      <a:pt x="1628" y="1949"/>
                      <a:pt x="1703" y="1818"/>
                    </a:cubicBezTo>
                    <a:lnTo>
                      <a:pt x="1703" y="1818"/>
                    </a:lnTo>
                    <a:cubicBezTo>
                      <a:pt x="1777" y="1689"/>
                      <a:pt x="1817" y="1538"/>
                      <a:pt x="1805" y="1380"/>
                    </a:cubicBezTo>
                    <a:lnTo>
                      <a:pt x="1805" y="1380"/>
                    </a:lnTo>
                    <a:cubicBezTo>
                      <a:pt x="1805" y="1375"/>
                      <a:pt x="1802" y="1369"/>
                      <a:pt x="1797" y="1366"/>
                    </a:cubicBezTo>
                    <a:lnTo>
                      <a:pt x="1797" y="1366"/>
                    </a:lnTo>
                    <a:cubicBezTo>
                      <a:pt x="1792" y="1363"/>
                      <a:pt x="1786" y="1361"/>
                      <a:pt x="1779" y="1363"/>
                    </a:cubicBezTo>
                    <a:lnTo>
                      <a:pt x="1779" y="1363"/>
                    </a:lnTo>
                    <a:cubicBezTo>
                      <a:pt x="1661" y="1400"/>
                      <a:pt x="1551" y="1420"/>
                      <a:pt x="1465" y="1420"/>
                    </a:cubicBezTo>
                    <a:lnTo>
                      <a:pt x="1465" y="1420"/>
                    </a:lnTo>
                    <a:cubicBezTo>
                      <a:pt x="1379" y="1422"/>
                      <a:pt x="1318" y="1405"/>
                      <a:pt x="1298" y="13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9" name="Freeform 66">
                <a:extLst>
                  <a:ext uri="{FF2B5EF4-FFF2-40B4-BE49-F238E27FC236}">
                    <a16:creationId xmlns:a16="http://schemas.microsoft.com/office/drawing/2014/main" id="{F79D5B17-B0ED-43AE-A1BD-0EAF24830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532" y="9157953"/>
                <a:ext cx="1651043" cy="2050938"/>
              </a:xfrm>
              <a:custGeom>
                <a:avLst/>
                <a:gdLst>
                  <a:gd name="T0" fmla="*/ 603 w 1839"/>
                  <a:gd name="T1" fmla="*/ 1897 h 2285"/>
                  <a:gd name="T2" fmla="*/ 357 w 1839"/>
                  <a:gd name="T3" fmla="*/ 2123 h 2285"/>
                  <a:gd name="T4" fmla="*/ 1395 w 1839"/>
                  <a:gd name="T5" fmla="*/ 2138 h 2285"/>
                  <a:gd name="T6" fmla="*/ 1806 w 1839"/>
                  <a:gd name="T7" fmla="*/ 1390 h 2285"/>
                  <a:gd name="T8" fmla="*/ 1476 w 1839"/>
                  <a:gd name="T9" fmla="*/ 1439 h 2285"/>
                  <a:gd name="T10" fmla="*/ 1372 w 1839"/>
                  <a:gd name="T11" fmla="*/ 1217 h 2285"/>
                  <a:gd name="T12" fmla="*/ 1669 w 1839"/>
                  <a:gd name="T13" fmla="*/ 1021 h 2285"/>
                  <a:gd name="T14" fmla="*/ 1457 w 1839"/>
                  <a:gd name="T15" fmla="*/ 771 h 2285"/>
                  <a:gd name="T16" fmla="*/ 1198 w 1839"/>
                  <a:gd name="T17" fmla="*/ 949 h 2285"/>
                  <a:gd name="T18" fmla="*/ 1050 w 1839"/>
                  <a:gd name="T19" fmla="*/ 822 h 2285"/>
                  <a:gd name="T20" fmla="*/ 1247 w 1839"/>
                  <a:gd name="T21" fmla="*/ 582 h 2285"/>
                  <a:gd name="T22" fmla="*/ 1137 w 1839"/>
                  <a:gd name="T23" fmla="*/ 473 h 2285"/>
                  <a:gd name="T24" fmla="*/ 1017 w 1839"/>
                  <a:gd name="T25" fmla="*/ 380 h 2285"/>
                  <a:gd name="T26" fmla="*/ 847 w 1839"/>
                  <a:gd name="T27" fmla="*/ 538 h 2285"/>
                  <a:gd name="T28" fmla="*/ 688 w 1839"/>
                  <a:gd name="T29" fmla="*/ 439 h 2285"/>
                  <a:gd name="T30" fmla="*/ 800 w 1839"/>
                  <a:gd name="T31" fmla="*/ 234 h 2285"/>
                  <a:gd name="T32" fmla="*/ 494 w 1839"/>
                  <a:gd name="T33" fmla="*/ 59 h 2285"/>
                  <a:gd name="T34" fmla="*/ 156 w 1839"/>
                  <a:gd name="T35" fmla="*/ 236 h 2285"/>
                  <a:gd name="T36" fmla="*/ 68 w 1839"/>
                  <a:gd name="T37" fmla="*/ 628 h 2285"/>
                  <a:gd name="T38" fmla="*/ 284 w 1839"/>
                  <a:gd name="T39" fmla="*/ 661 h 2285"/>
                  <a:gd name="T40" fmla="*/ 46 w 1839"/>
                  <a:gd name="T41" fmla="*/ 885 h 2285"/>
                  <a:gd name="T42" fmla="*/ 31 w 1839"/>
                  <a:gd name="T43" fmla="*/ 888 h 2285"/>
                  <a:gd name="T44" fmla="*/ 21 w 1839"/>
                  <a:gd name="T45" fmla="*/ 1041 h 2285"/>
                  <a:gd name="T46" fmla="*/ 34 w 1839"/>
                  <a:gd name="T47" fmla="*/ 1198 h 2285"/>
                  <a:gd name="T48" fmla="*/ 64 w 1839"/>
                  <a:gd name="T49" fmla="*/ 1193 h 2285"/>
                  <a:gd name="T50" fmla="*/ 375 w 1839"/>
                  <a:gd name="T51" fmla="*/ 1381 h 2285"/>
                  <a:gd name="T52" fmla="*/ 49 w 1839"/>
                  <a:gd name="T53" fmla="*/ 1474 h 2285"/>
                  <a:gd name="T54" fmla="*/ 81 w 1839"/>
                  <a:gd name="T55" fmla="*/ 1653 h 2285"/>
                  <a:gd name="T56" fmla="*/ 143 w 1839"/>
                  <a:gd name="T57" fmla="*/ 1815 h 2285"/>
                  <a:gd name="T58" fmla="*/ 888 w 1839"/>
                  <a:gd name="T59" fmla="*/ 2284 h 2285"/>
                  <a:gd name="T60" fmla="*/ 351 w 1839"/>
                  <a:gd name="T61" fmla="*/ 2148 h 2285"/>
                  <a:gd name="T62" fmla="*/ 587 w 1839"/>
                  <a:gd name="T63" fmla="*/ 1884 h 2285"/>
                  <a:gd name="T64" fmla="*/ 484 w 1839"/>
                  <a:gd name="T65" fmla="*/ 1699 h 2285"/>
                  <a:gd name="T66" fmla="*/ 110 w 1839"/>
                  <a:gd name="T67" fmla="*/ 1816 h 2285"/>
                  <a:gd name="T68" fmla="*/ 27 w 1839"/>
                  <a:gd name="T69" fmla="*/ 1484 h 2285"/>
                  <a:gd name="T70" fmla="*/ 66 w 1839"/>
                  <a:gd name="T71" fmla="*/ 1448 h 2285"/>
                  <a:gd name="T72" fmla="*/ 368 w 1839"/>
                  <a:gd name="T73" fmla="*/ 1202 h 2285"/>
                  <a:gd name="T74" fmla="*/ 52 w 1839"/>
                  <a:gd name="T75" fmla="*/ 1216 h 2285"/>
                  <a:gd name="T76" fmla="*/ 2 w 1839"/>
                  <a:gd name="T77" fmla="*/ 1190 h 2285"/>
                  <a:gd name="T78" fmla="*/ 7 w 1839"/>
                  <a:gd name="T79" fmla="*/ 893 h 2285"/>
                  <a:gd name="T80" fmla="*/ 46 w 1839"/>
                  <a:gd name="T81" fmla="*/ 865 h 2285"/>
                  <a:gd name="T82" fmla="*/ 352 w 1839"/>
                  <a:gd name="T83" fmla="*/ 754 h 2285"/>
                  <a:gd name="T84" fmla="*/ 69 w 1839"/>
                  <a:gd name="T85" fmla="*/ 648 h 2285"/>
                  <a:gd name="T86" fmla="*/ 39 w 1839"/>
                  <a:gd name="T87" fmla="*/ 612 h 2285"/>
                  <a:gd name="T88" fmla="*/ 279 w 1839"/>
                  <a:gd name="T89" fmla="*/ 25 h 2285"/>
                  <a:gd name="T90" fmla="*/ 822 w 1839"/>
                  <a:gd name="T91" fmla="*/ 223 h 2285"/>
                  <a:gd name="T92" fmla="*/ 707 w 1839"/>
                  <a:gd name="T93" fmla="*/ 444 h 2285"/>
                  <a:gd name="T94" fmla="*/ 836 w 1839"/>
                  <a:gd name="T95" fmla="*/ 521 h 2285"/>
                  <a:gd name="T96" fmla="*/ 995 w 1839"/>
                  <a:gd name="T97" fmla="*/ 371 h 2285"/>
                  <a:gd name="T98" fmla="*/ 1150 w 1839"/>
                  <a:gd name="T99" fmla="*/ 457 h 2285"/>
                  <a:gd name="T100" fmla="*/ 1271 w 1839"/>
                  <a:gd name="T101" fmla="*/ 575 h 2285"/>
                  <a:gd name="T102" fmla="*/ 1259 w 1839"/>
                  <a:gd name="T103" fmla="*/ 600 h 2285"/>
                  <a:gd name="T104" fmla="*/ 1189 w 1839"/>
                  <a:gd name="T105" fmla="*/ 931 h 2285"/>
                  <a:gd name="T106" fmla="*/ 1451 w 1839"/>
                  <a:gd name="T107" fmla="*/ 748 h 2285"/>
                  <a:gd name="T108" fmla="*/ 1685 w 1839"/>
                  <a:gd name="T109" fmla="*/ 1009 h 2285"/>
                  <a:gd name="T110" fmla="*/ 1673 w 1839"/>
                  <a:gd name="T111" fmla="*/ 1054 h 2285"/>
                  <a:gd name="T112" fmla="*/ 1476 w 1839"/>
                  <a:gd name="T113" fmla="*/ 1419 h 2285"/>
                  <a:gd name="T114" fmla="*/ 1814 w 1839"/>
                  <a:gd name="T115" fmla="*/ 1366 h 2285"/>
                  <a:gd name="T116" fmla="*/ 1406 w 1839"/>
                  <a:gd name="T117" fmla="*/ 2156 h 2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9" h="2285">
                    <a:moveTo>
                      <a:pt x="558" y="1670"/>
                    </a:moveTo>
                    <a:lnTo>
                      <a:pt x="558" y="1670"/>
                    </a:lnTo>
                    <a:cubicBezTo>
                      <a:pt x="614" y="1670"/>
                      <a:pt x="651" y="1687"/>
                      <a:pt x="666" y="1720"/>
                    </a:cubicBezTo>
                    <a:lnTo>
                      <a:pt x="666" y="1720"/>
                    </a:lnTo>
                    <a:cubicBezTo>
                      <a:pt x="682" y="1762"/>
                      <a:pt x="661" y="1823"/>
                      <a:pt x="603" y="1897"/>
                    </a:cubicBezTo>
                    <a:lnTo>
                      <a:pt x="603" y="1897"/>
                    </a:lnTo>
                    <a:cubicBezTo>
                      <a:pt x="548" y="1966"/>
                      <a:pt x="463" y="2043"/>
                      <a:pt x="362" y="2115"/>
                    </a:cubicBezTo>
                    <a:lnTo>
                      <a:pt x="362" y="2115"/>
                    </a:lnTo>
                    <a:cubicBezTo>
                      <a:pt x="359" y="2118"/>
                      <a:pt x="357" y="2120"/>
                      <a:pt x="357" y="2123"/>
                    </a:cubicBezTo>
                    <a:lnTo>
                      <a:pt x="357" y="2123"/>
                    </a:lnTo>
                    <a:cubicBezTo>
                      <a:pt x="357" y="2127"/>
                      <a:pt x="359" y="2129"/>
                      <a:pt x="363" y="2131"/>
                    </a:cubicBezTo>
                    <a:lnTo>
                      <a:pt x="363" y="2131"/>
                    </a:lnTo>
                    <a:cubicBezTo>
                      <a:pt x="484" y="2211"/>
                      <a:pt x="666" y="2260"/>
                      <a:pt x="862" y="2264"/>
                    </a:cubicBezTo>
                    <a:lnTo>
                      <a:pt x="862" y="2264"/>
                    </a:lnTo>
                    <a:cubicBezTo>
                      <a:pt x="1067" y="2268"/>
                      <a:pt x="1256" y="2223"/>
                      <a:pt x="1395" y="2138"/>
                    </a:cubicBezTo>
                    <a:lnTo>
                      <a:pt x="1395" y="2138"/>
                    </a:lnTo>
                    <a:cubicBezTo>
                      <a:pt x="1524" y="2060"/>
                      <a:pt x="1631" y="1950"/>
                      <a:pt x="1705" y="1822"/>
                    </a:cubicBezTo>
                    <a:lnTo>
                      <a:pt x="1705" y="1822"/>
                    </a:lnTo>
                    <a:cubicBezTo>
                      <a:pt x="1782" y="1687"/>
                      <a:pt x="1818" y="1538"/>
                      <a:pt x="1806" y="1390"/>
                    </a:cubicBezTo>
                    <a:lnTo>
                      <a:pt x="1806" y="1390"/>
                    </a:lnTo>
                    <a:cubicBezTo>
                      <a:pt x="1806" y="1388"/>
                      <a:pt x="1804" y="1385"/>
                      <a:pt x="1802" y="1384"/>
                    </a:cubicBezTo>
                    <a:lnTo>
                      <a:pt x="1802" y="1384"/>
                    </a:lnTo>
                    <a:cubicBezTo>
                      <a:pt x="1799" y="1382"/>
                      <a:pt x="1797" y="1381"/>
                      <a:pt x="1793" y="1382"/>
                    </a:cubicBezTo>
                    <a:lnTo>
                      <a:pt x="1793" y="1382"/>
                    </a:lnTo>
                    <a:cubicBezTo>
                      <a:pt x="1676" y="1417"/>
                      <a:pt x="1564" y="1439"/>
                      <a:pt x="1476" y="1439"/>
                    </a:cubicBezTo>
                    <a:lnTo>
                      <a:pt x="1476" y="1439"/>
                    </a:lnTo>
                    <a:cubicBezTo>
                      <a:pt x="1383" y="1441"/>
                      <a:pt x="1322" y="1422"/>
                      <a:pt x="1300" y="1382"/>
                    </a:cubicBezTo>
                    <a:lnTo>
                      <a:pt x="1300" y="1382"/>
                    </a:lnTo>
                    <a:cubicBezTo>
                      <a:pt x="1276" y="1340"/>
                      <a:pt x="1300" y="1283"/>
                      <a:pt x="1372" y="1217"/>
                    </a:cubicBezTo>
                    <a:lnTo>
                      <a:pt x="1372" y="1217"/>
                    </a:lnTo>
                    <a:cubicBezTo>
                      <a:pt x="1439" y="1154"/>
                      <a:pt x="1543" y="1091"/>
                      <a:pt x="1664" y="1036"/>
                    </a:cubicBezTo>
                    <a:lnTo>
                      <a:pt x="1664" y="1036"/>
                    </a:lnTo>
                    <a:cubicBezTo>
                      <a:pt x="1667" y="1035"/>
                      <a:pt x="1669" y="1032"/>
                      <a:pt x="1670" y="1029"/>
                    </a:cubicBezTo>
                    <a:lnTo>
                      <a:pt x="1670" y="1029"/>
                    </a:lnTo>
                    <a:cubicBezTo>
                      <a:pt x="1670" y="1027"/>
                      <a:pt x="1671" y="1025"/>
                      <a:pt x="1669" y="1021"/>
                    </a:cubicBezTo>
                    <a:lnTo>
                      <a:pt x="1669" y="1021"/>
                    </a:lnTo>
                    <a:cubicBezTo>
                      <a:pt x="1641" y="983"/>
                      <a:pt x="1610" y="942"/>
                      <a:pt x="1574" y="900"/>
                    </a:cubicBezTo>
                    <a:lnTo>
                      <a:pt x="1574" y="900"/>
                    </a:lnTo>
                    <a:cubicBezTo>
                      <a:pt x="1539" y="859"/>
                      <a:pt x="1499" y="815"/>
                      <a:pt x="1457" y="771"/>
                    </a:cubicBezTo>
                    <a:lnTo>
                      <a:pt x="1457" y="771"/>
                    </a:lnTo>
                    <a:cubicBezTo>
                      <a:pt x="1455" y="769"/>
                      <a:pt x="1453" y="768"/>
                      <a:pt x="1451" y="768"/>
                    </a:cubicBezTo>
                    <a:lnTo>
                      <a:pt x="1451" y="768"/>
                    </a:lnTo>
                    <a:cubicBezTo>
                      <a:pt x="1448" y="768"/>
                      <a:pt x="1445" y="769"/>
                      <a:pt x="1444" y="771"/>
                    </a:cubicBezTo>
                    <a:lnTo>
                      <a:pt x="1444" y="771"/>
                    </a:lnTo>
                    <a:cubicBezTo>
                      <a:pt x="1360" y="847"/>
                      <a:pt x="1274" y="910"/>
                      <a:pt x="1198" y="949"/>
                    </a:cubicBezTo>
                    <a:lnTo>
                      <a:pt x="1198" y="949"/>
                    </a:lnTo>
                    <a:cubicBezTo>
                      <a:pt x="1142" y="978"/>
                      <a:pt x="1069" y="1006"/>
                      <a:pt x="1031" y="977"/>
                    </a:cubicBezTo>
                    <a:lnTo>
                      <a:pt x="1031" y="977"/>
                    </a:lnTo>
                    <a:cubicBezTo>
                      <a:pt x="1000" y="953"/>
                      <a:pt x="1007" y="898"/>
                      <a:pt x="1050" y="822"/>
                    </a:cubicBezTo>
                    <a:lnTo>
                      <a:pt x="1050" y="822"/>
                    </a:lnTo>
                    <a:cubicBezTo>
                      <a:pt x="1091" y="750"/>
                      <a:pt x="1160" y="666"/>
                      <a:pt x="1244" y="585"/>
                    </a:cubicBezTo>
                    <a:lnTo>
                      <a:pt x="1246" y="584"/>
                    </a:lnTo>
                    <a:lnTo>
                      <a:pt x="1246" y="584"/>
                    </a:lnTo>
                    <a:lnTo>
                      <a:pt x="1247" y="582"/>
                    </a:lnTo>
                    <a:lnTo>
                      <a:pt x="1247" y="582"/>
                    </a:lnTo>
                    <a:cubicBezTo>
                      <a:pt x="1249" y="581"/>
                      <a:pt x="1250" y="578"/>
                      <a:pt x="1250" y="575"/>
                    </a:cubicBezTo>
                    <a:lnTo>
                      <a:pt x="1250" y="575"/>
                    </a:lnTo>
                    <a:cubicBezTo>
                      <a:pt x="1250" y="572"/>
                      <a:pt x="1249" y="570"/>
                      <a:pt x="1247" y="568"/>
                    </a:cubicBezTo>
                    <a:lnTo>
                      <a:pt x="1247" y="568"/>
                    </a:lnTo>
                    <a:cubicBezTo>
                      <a:pt x="1211" y="536"/>
                      <a:pt x="1174" y="504"/>
                      <a:pt x="1137" y="473"/>
                    </a:cubicBezTo>
                    <a:lnTo>
                      <a:pt x="1137" y="473"/>
                    </a:lnTo>
                    <a:cubicBezTo>
                      <a:pt x="1100" y="442"/>
                      <a:pt x="1062" y="411"/>
                      <a:pt x="1024" y="382"/>
                    </a:cubicBezTo>
                    <a:lnTo>
                      <a:pt x="1024" y="382"/>
                    </a:lnTo>
                    <a:cubicBezTo>
                      <a:pt x="1023" y="380"/>
                      <a:pt x="1020" y="380"/>
                      <a:pt x="1017" y="380"/>
                    </a:cubicBezTo>
                    <a:lnTo>
                      <a:pt x="1017" y="380"/>
                    </a:lnTo>
                    <a:cubicBezTo>
                      <a:pt x="1014" y="380"/>
                      <a:pt x="1012" y="382"/>
                      <a:pt x="1011" y="384"/>
                    </a:cubicBezTo>
                    <a:lnTo>
                      <a:pt x="1011" y="384"/>
                    </a:lnTo>
                    <a:cubicBezTo>
                      <a:pt x="1010" y="384"/>
                      <a:pt x="1010" y="384"/>
                      <a:pt x="1010" y="384"/>
                    </a:cubicBezTo>
                    <a:lnTo>
                      <a:pt x="1010" y="384"/>
                    </a:lnTo>
                    <a:cubicBezTo>
                      <a:pt x="960" y="449"/>
                      <a:pt x="902" y="505"/>
                      <a:pt x="847" y="538"/>
                    </a:cubicBezTo>
                    <a:lnTo>
                      <a:pt x="847" y="538"/>
                    </a:lnTo>
                    <a:cubicBezTo>
                      <a:pt x="790" y="574"/>
                      <a:pt x="740" y="584"/>
                      <a:pt x="710" y="565"/>
                    </a:cubicBezTo>
                    <a:lnTo>
                      <a:pt x="710" y="565"/>
                    </a:lnTo>
                    <a:cubicBezTo>
                      <a:pt x="678" y="546"/>
                      <a:pt x="671" y="501"/>
                      <a:pt x="688" y="439"/>
                    </a:cubicBezTo>
                    <a:lnTo>
                      <a:pt x="688" y="439"/>
                    </a:lnTo>
                    <a:cubicBezTo>
                      <a:pt x="704" y="381"/>
                      <a:pt x="740" y="312"/>
                      <a:pt x="790" y="246"/>
                    </a:cubicBezTo>
                    <a:lnTo>
                      <a:pt x="790" y="246"/>
                    </a:lnTo>
                    <a:cubicBezTo>
                      <a:pt x="792" y="245"/>
                      <a:pt x="794" y="242"/>
                      <a:pt x="796" y="240"/>
                    </a:cubicBezTo>
                    <a:lnTo>
                      <a:pt x="800" y="234"/>
                    </a:lnTo>
                    <a:lnTo>
                      <a:pt x="800" y="234"/>
                    </a:lnTo>
                    <a:cubicBezTo>
                      <a:pt x="802" y="231"/>
                      <a:pt x="803" y="229"/>
                      <a:pt x="803" y="226"/>
                    </a:cubicBezTo>
                    <a:lnTo>
                      <a:pt x="803" y="226"/>
                    </a:lnTo>
                    <a:cubicBezTo>
                      <a:pt x="802" y="224"/>
                      <a:pt x="800" y="221"/>
                      <a:pt x="799" y="220"/>
                    </a:cubicBezTo>
                    <a:lnTo>
                      <a:pt x="799" y="220"/>
                    </a:lnTo>
                    <a:cubicBezTo>
                      <a:pt x="682" y="144"/>
                      <a:pt x="581" y="90"/>
                      <a:pt x="494" y="59"/>
                    </a:cubicBezTo>
                    <a:lnTo>
                      <a:pt x="494" y="59"/>
                    </a:lnTo>
                    <a:cubicBezTo>
                      <a:pt x="403" y="26"/>
                      <a:pt x="333" y="20"/>
                      <a:pt x="288" y="43"/>
                    </a:cubicBezTo>
                    <a:lnTo>
                      <a:pt x="288" y="43"/>
                    </a:lnTo>
                    <a:cubicBezTo>
                      <a:pt x="242" y="67"/>
                      <a:pt x="196" y="133"/>
                      <a:pt x="156" y="236"/>
                    </a:cubicBezTo>
                    <a:lnTo>
                      <a:pt x="156" y="236"/>
                    </a:lnTo>
                    <a:cubicBezTo>
                      <a:pt x="116" y="337"/>
                      <a:pt x="82" y="468"/>
                      <a:pt x="59" y="616"/>
                    </a:cubicBezTo>
                    <a:lnTo>
                      <a:pt x="59" y="616"/>
                    </a:lnTo>
                    <a:cubicBezTo>
                      <a:pt x="58" y="620"/>
                      <a:pt x="60" y="622"/>
                      <a:pt x="61" y="624"/>
                    </a:cubicBezTo>
                    <a:lnTo>
                      <a:pt x="61" y="624"/>
                    </a:lnTo>
                    <a:cubicBezTo>
                      <a:pt x="63" y="626"/>
                      <a:pt x="66" y="628"/>
                      <a:pt x="68" y="628"/>
                    </a:cubicBezTo>
                    <a:lnTo>
                      <a:pt x="68" y="628"/>
                    </a:lnTo>
                    <a:lnTo>
                      <a:pt x="70" y="628"/>
                    </a:lnTo>
                    <a:lnTo>
                      <a:pt x="70" y="628"/>
                    </a:lnTo>
                    <a:cubicBezTo>
                      <a:pt x="152" y="627"/>
                      <a:pt x="229" y="639"/>
                      <a:pt x="284" y="661"/>
                    </a:cubicBezTo>
                    <a:lnTo>
                      <a:pt x="284" y="661"/>
                    </a:lnTo>
                    <a:cubicBezTo>
                      <a:pt x="345" y="686"/>
                      <a:pt x="375" y="719"/>
                      <a:pt x="372" y="756"/>
                    </a:cubicBezTo>
                    <a:lnTo>
                      <a:pt x="372" y="756"/>
                    </a:lnTo>
                    <a:cubicBezTo>
                      <a:pt x="369" y="791"/>
                      <a:pt x="331" y="824"/>
                      <a:pt x="268" y="849"/>
                    </a:cubicBezTo>
                    <a:lnTo>
                      <a:pt x="268" y="849"/>
                    </a:lnTo>
                    <a:cubicBezTo>
                      <a:pt x="207" y="872"/>
                      <a:pt x="128" y="885"/>
                      <a:pt x="46" y="885"/>
                    </a:cubicBezTo>
                    <a:lnTo>
                      <a:pt x="42" y="885"/>
                    </a:lnTo>
                    <a:lnTo>
                      <a:pt x="38" y="885"/>
                    </a:lnTo>
                    <a:lnTo>
                      <a:pt x="38" y="885"/>
                    </a:lnTo>
                    <a:lnTo>
                      <a:pt x="38" y="885"/>
                    </a:lnTo>
                    <a:cubicBezTo>
                      <a:pt x="35" y="885"/>
                      <a:pt x="33" y="886"/>
                      <a:pt x="31" y="888"/>
                    </a:cubicBezTo>
                    <a:lnTo>
                      <a:pt x="31" y="888"/>
                    </a:lnTo>
                    <a:cubicBezTo>
                      <a:pt x="29" y="890"/>
                      <a:pt x="27" y="891"/>
                      <a:pt x="27" y="894"/>
                    </a:cubicBezTo>
                    <a:lnTo>
                      <a:pt x="27" y="894"/>
                    </a:lnTo>
                    <a:cubicBezTo>
                      <a:pt x="24" y="943"/>
                      <a:pt x="22" y="992"/>
                      <a:pt x="21" y="1041"/>
                    </a:cubicBezTo>
                    <a:lnTo>
                      <a:pt x="21" y="1041"/>
                    </a:lnTo>
                    <a:cubicBezTo>
                      <a:pt x="21" y="1091"/>
                      <a:pt x="21" y="1141"/>
                      <a:pt x="22" y="1189"/>
                    </a:cubicBezTo>
                    <a:lnTo>
                      <a:pt x="22" y="1189"/>
                    </a:lnTo>
                    <a:cubicBezTo>
                      <a:pt x="22" y="1193"/>
                      <a:pt x="25" y="1195"/>
                      <a:pt x="26" y="1197"/>
                    </a:cubicBezTo>
                    <a:lnTo>
                      <a:pt x="26" y="1197"/>
                    </a:lnTo>
                    <a:cubicBezTo>
                      <a:pt x="28" y="1198"/>
                      <a:pt x="31" y="1199"/>
                      <a:pt x="34" y="1198"/>
                    </a:cubicBezTo>
                    <a:lnTo>
                      <a:pt x="34" y="1198"/>
                    </a:lnTo>
                    <a:cubicBezTo>
                      <a:pt x="39" y="1198"/>
                      <a:pt x="44" y="1197"/>
                      <a:pt x="49" y="1196"/>
                    </a:cubicBezTo>
                    <a:lnTo>
                      <a:pt x="49" y="1196"/>
                    </a:lnTo>
                    <a:cubicBezTo>
                      <a:pt x="54" y="1195"/>
                      <a:pt x="59" y="1194"/>
                      <a:pt x="64" y="1193"/>
                    </a:cubicBezTo>
                    <a:lnTo>
                      <a:pt x="64" y="1193"/>
                    </a:lnTo>
                    <a:cubicBezTo>
                      <a:pt x="179" y="1175"/>
                      <a:pt x="288" y="1170"/>
                      <a:pt x="370" y="1182"/>
                    </a:cubicBezTo>
                    <a:lnTo>
                      <a:pt x="370" y="1182"/>
                    </a:lnTo>
                    <a:cubicBezTo>
                      <a:pt x="457" y="1193"/>
                      <a:pt x="505" y="1221"/>
                      <a:pt x="505" y="1261"/>
                    </a:cubicBezTo>
                    <a:lnTo>
                      <a:pt x="505" y="1261"/>
                    </a:lnTo>
                    <a:cubicBezTo>
                      <a:pt x="506" y="1310"/>
                      <a:pt x="435" y="1353"/>
                      <a:pt x="375" y="1381"/>
                    </a:cubicBezTo>
                    <a:lnTo>
                      <a:pt x="375" y="1381"/>
                    </a:lnTo>
                    <a:cubicBezTo>
                      <a:pt x="293" y="1418"/>
                      <a:pt x="185" y="1449"/>
                      <a:pt x="69" y="1467"/>
                    </a:cubicBezTo>
                    <a:lnTo>
                      <a:pt x="56" y="1470"/>
                    </a:lnTo>
                    <a:lnTo>
                      <a:pt x="56" y="1470"/>
                    </a:lnTo>
                    <a:cubicBezTo>
                      <a:pt x="53" y="1470"/>
                      <a:pt x="50" y="1472"/>
                      <a:pt x="49" y="1474"/>
                    </a:cubicBezTo>
                    <a:lnTo>
                      <a:pt x="49" y="1474"/>
                    </a:lnTo>
                    <a:cubicBezTo>
                      <a:pt x="48" y="1476"/>
                      <a:pt x="47" y="1479"/>
                      <a:pt x="47" y="1481"/>
                    </a:cubicBezTo>
                    <a:lnTo>
                      <a:pt x="47" y="1481"/>
                    </a:lnTo>
                    <a:cubicBezTo>
                      <a:pt x="56" y="1541"/>
                      <a:pt x="68" y="1599"/>
                      <a:pt x="81" y="1653"/>
                    </a:cubicBezTo>
                    <a:lnTo>
                      <a:pt x="81" y="1653"/>
                    </a:lnTo>
                    <a:cubicBezTo>
                      <a:pt x="94" y="1708"/>
                      <a:pt x="111" y="1761"/>
                      <a:pt x="129" y="1809"/>
                    </a:cubicBezTo>
                    <a:lnTo>
                      <a:pt x="129" y="1809"/>
                    </a:lnTo>
                    <a:cubicBezTo>
                      <a:pt x="130" y="1813"/>
                      <a:pt x="133" y="1815"/>
                      <a:pt x="135" y="1815"/>
                    </a:cubicBezTo>
                    <a:lnTo>
                      <a:pt x="135" y="1815"/>
                    </a:lnTo>
                    <a:cubicBezTo>
                      <a:pt x="138" y="1816"/>
                      <a:pt x="141" y="1815"/>
                      <a:pt x="143" y="1815"/>
                    </a:cubicBezTo>
                    <a:lnTo>
                      <a:pt x="143" y="1815"/>
                    </a:lnTo>
                    <a:cubicBezTo>
                      <a:pt x="265" y="1746"/>
                      <a:pt x="385" y="1698"/>
                      <a:pt x="480" y="1679"/>
                    </a:cubicBezTo>
                    <a:lnTo>
                      <a:pt x="480" y="1679"/>
                    </a:lnTo>
                    <a:cubicBezTo>
                      <a:pt x="509" y="1674"/>
                      <a:pt x="535" y="1670"/>
                      <a:pt x="558" y="1670"/>
                    </a:cubicBezTo>
                    <a:close/>
                    <a:moveTo>
                      <a:pt x="888" y="2284"/>
                    </a:moveTo>
                    <a:lnTo>
                      <a:pt x="888" y="2284"/>
                    </a:lnTo>
                    <a:cubicBezTo>
                      <a:pt x="879" y="2284"/>
                      <a:pt x="870" y="2284"/>
                      <a:pt x="862" y="2284"/>
                    </a:cubicBezTo>
                    <a:lnTo>
                      <a:pt x="862" y="2284"/>
                    </a:lnTo>
                    <a:cubicBezTo>
                      <a:pt x="662" y="2280"/>
                      <a:pt x="476" y="2230"/>
                      <a:pt x="351" y="2148"/>
                    </a:cubicBezTo>
                    <a:lnTo>
                      <a:pt x="351" y="2148"/>
                    </a:lnTo>
                    <a:cubicBezTo>
                      <a:pt x="343" y="2143"/>
                      <a:pt x="338" y="2134"/>
                      <a:pt x="338" y="2123"/>
                    </a:cubicBezTo>
                    <a:lnTo>
                      <a:pt x="338" y="2123"/>
                    </a:lnTo>
                    <a:cubicBezTo>
                      <a:pt x="337" y="2114"/>
                      <a:pt x="342" y="2105"/>
                      <a:pt x="350" y="2099"/>
                    </a:cubicBezTo>
                    <a:lnTo>
                      <a:pt x="350" y="2099"/>
                    </a:lnTo>
                    <a:cubicBezTo>
                      <a:pt x="449" y="2028"/>
                      <a:pt x="533" y="1952"/>
                      <a:pt x="587" y="1884"/>
                    </a:cubicBezTo>
                    <a:lnTo>
                      <a:pt x="587" y="1884"/>
                    </a:lnTo>
                    <a:cubicBezTo>
                      <a:pt x="640" y="1817"/>
                      <a:pt x="661" y="1762"/>
                      <a:pt x="647" y="1728"/>
                    </a:cubicBezTo>
                    <a:lnTo>
                      <a:pt x="647" y="1728"/>
                    </a:lnTo>
                    <a:cubicBezTo>
                      <a:pt x="632" y="1692"/>
                      <a:pt x="572" y="1681"/>
                      <a:pt x="484" y="1699"/>
                    </a:cubicBezTo>
                    <a:lnTo>
                      <a:pt x="484" y="1699"/>
                    </a:lnTo>
                    <a:cubicBezTo>
                      <a:pt x="391" y="1717"/>
                      <a:pt x="273" y="1764"/>
                      <a:pt x="153" y="1832"/>
                    </a:cubicBezTo>
                    <a:lnTo>
                      <a:pt x="153" y="1832"/>
                    </a:lnTo>
                    <a:cubicBezTo>
                      <a:pt x="145" y="1837"/>
                      <a:pt x="136" y="1837"/>
                      <a:pt x="128" y="1834"/>
                    </a:cubicBezTo>
                    <a:lnTo>
                      <a:pt x="128" y="1834"/>
                    </a:lnTo>
                    <a:cubicBezTo>
                      <a:pt x="120" y="1831"/>
                      <a:pt x="113" y="1825"/>
                      <a:pt x="110" y="1816"/>
                    </a:cubicBezTo>
                    <a:lnTo>
                      <a:pt x="110" y="1816"/>
                    </a:lnTo>
                    <a:cubicBezTo>
                      <a:pt x="91" y="1768"/>
                      <a:pt x="75" y="1714"/>
                      <a:pt x="62" y="1657"/>
                    </a:cubicBezTo>
                    <a:lnTo>
                      <a:pt x="62" y="1657"/>
                    </a:lnTo>
                    <a:cubicBezTo>
                      <a:pt x="48" y="1603"/>
                      <a:pt x="36" y="1545"/>
                      <a:pt x="27" y="1484"/>
                    </a:cubicBezTo>
                    <a:lnTo>
                      <a:pt x="27" y="1484"/>
                    </a:lnTo>
                    <a:cubicBezTo>
                      <a:pt x="26" y="1476"/>
                      <a:pt x="28" y="1468"/>
                      <a:pt x="33" y="1461"/>
                    </a:cubicBezTo>
                    <a:lnTo>
                      <a:pt x="33" y="1461"/>
                    </a:lnTo>
                    <a:cubicBezTo>
                      <a:pt x="38" y="1456"/>
                      <a:pt x="44" y="1451"/>
                      <a:pt x="53" y="1450"/>
                    </a:cubicBezTo>
                    <a:lnTo>
                      <a:pt x="66" y="1448"/>
                    </a:lnTo>
                    <a:lnTo>
                      <a:pt x="66" y="1448"/>
                    </a:lnTo>
                    <a:cubicBezTo>
                      <a:pt x="179" y="1429"/>
                      <a:pt x="286" y="1399"/>
                      <a:pt x="366" y="1362"/>
                    </a:cubicBezTo>
                    <a:lnTo>
                      <a:pt x="366" y="1362"/>
                    </a:lnTo>
                    <a:cubicBezTo>
                      <a:pt x="441" y="1328"/>
                      <a:pt x="486" y="1290"/>
                      <a:pt x="485" y="1261"/>
                    </a:cubicBezTo>
                    <a:lnTo>
                      <a:pt x="485" y="1261"/>
                    </a:lnTo>
                    <a:cubicBezTo>
                      <a:pt x="485" y="1233"/>
                      <a:pt x="441" y="1211"/>
                      <a:pt x="368" y="1202"/>
                    </a:cubicBezTo>
                    <a:lnTo>
                      <a:pt x="368" y="1202"/>
                    </a:lnTo>
                    <a:cubicBezTo>
                      <a:pt x="287" y="1191"/>
                      <a:pt x="181" y="1195"/>
                      <a:pt x="68" y="1213"/>
                    </a:cubicBezTo>
                    <a:lnTo>
                      <a:pt x="68" y="1213"/>
                    </a:lnTo>
                    <a:cubicBezTo>
                      <a:pt x="62" y="1214"/>
                      <a:pt x="57" y="1215"/>
                      <a:pt x="52" y="1216"/>
                    </a:cubicBezTo>
                    <a:lnTo>
                      <a:pt x="52" y="1216"/>
                    </a:lnTo>
                    <a:cubicBezTo>
                      <a:pt x="48" y="1217"/>
                      <a:pt x="43" y="1217"/>
                      <a:pt x="38" y="1218"/>
                    </a:cubicBezTo>
                    <a:lnTo>
                      <a:pt x="38" y="1218"/>
                    </a:lnTo>
                    <a:cubicBezTo>
                      <a:pt x="29" y="1220"/>
                      <a:pt x="20" y="1218"/>
                      <a:pt x="13" y="1212"/>
                    </a:cubicBezTo>
                    <a:lnTo>
                      <a:pt x="13" y="1212"/>
                    </a:lnTo>
                    <a:cubicBezTo>
                      <a:pt x="6" y="1207"/>
                      <a:pt x="2" y="1198"/>
                      <a:pt x="2" y="1190"/>
                    </a:cubicBezTo>
                    <a:lnTo>
                      <a:pt x="2" y="1190"/>
                    </a:lnTo>
                    <a:cubicBezTo>
                      <a:pt x="0" y="1141"/>
                      <a:pt x="0" y="1091"/>
                      <a:pt x="1" y="1041"/>
                    </a:cubicBezTo>
                    <a:lnTo>
                      <a:pt x="1" y="1041"/>
                    </a:lnTo>
                    <a:cubicBezTo>
                      <a:pt x="2" y="992"/>
                      <a:pt x="5" y="942"/>
                      <a:pt x="7" y="893"/>
                    </a:cubicBezTo>
                    <a:lnTo>
                      <a:pt x="7" y="893"/>
                    </a:lnTo>
                    <a:cubicBezTo>
                      <a:pt x="8" y="885"/>
                      <a:pt x="11" y="878"/>
                      <a:pt x="17" y="873"/>
                    </a:cubicBezTo>
                    <a:lnTo>
                      <a:pt x="17" y="873"/>
                    </a:lnTo>
                    <a:cubicBezTo>
                      <a:pt x="22" y="868"/>
                      <a:pt x="30" y="864"/>
                      <a:pt x="38" y="865"/>
                    </a:cubicBezTo>
                    <a:lnTo>
                      <a:pt x="42" y="865"/>
                    </a:lnTo>
                    <a:lnTo>
                      <a:pt x="46" y="865"/>
                    </a:lnTo>
                    <a:lnTo>
                      <a:pt x="46" y="865"/>
                    </a:lnTo>
                    <a:cubicBezTo>
                      <a:pt x="126" y="864"/>
                      <a:pt x="202" y="853"/>
                      <a:pt x="261" y="829"/>
                    </a:cubicBezTo>
                    <a:lnTo>
                      <a:pt x="261" y="829"/>
                    </a:lnTo>
                    <a:cubicBezTo>
                      <a:pt x="316" y="809"/>
                      <a:pt x="349" y="781"/>
                      <a:pt x="352" y="754"/>
                    </a:cubicBezTo>
                    <a:lnTo>
                      <a:pt x="352" y="754"/>
                    </a:lnTo>
                    <a:cubicBezTo>
                      <a:pt x="354" y="727"/>
                      <a:pt x="327" y="701"/>
                      <a:pt x="278" y="680"/>
                    </a:cubicBezTo>
                    <a:lnTo>
                      <a:pt x="278" y="680"/>
                    </a:lnTo>
                    <a:cubicBezTo>
                      <a:pt x="223" y="659"/>
                      <a:pt x="150" y="647"/>
                      <a:pt x="70" y="648"/>
                    </a:cubicBezTo>
                    <a:lnTo>
                      <a:pt x="68" y="638"/>
                    </a:lnTo>
                    <a:lnTo>
                      <a:pt x="69" y="648"/>
                    </a:lnTo>
                    <a:lnTo>
                      <a:pt x="68" y="648"/>
                    </a:lnTo>
                    <a:lnTo>
                      <a:pt x="68" y="648"/>
                    </a:lnTo>
                    <a:cubicBezTo>
                      <a:pt x="60" y="648"/>
                      <a:pt x="51" y="644"/>
                      <a:pt x="46" y="637"/>
                    </a:cubicBezTo>
                    <a:lnTo>
                      <a:pt x="46" y="637"/>
                    </a:lnTo>
                    <a:cubicBezTo>
                      <a:pt x="39" y="630"/>
                      <a:pt x="37" y="622"/>
                      <a:pt x="39" y="612"/>
                    </a:cubicBezTo>
                    <a:lnTo>
                      <a:pt x="39" y="612"/>
                    </a:lnTo>
                    <a:cubicBezTo>
                      <a:pt x="62" y="463"/>
                      <a:pt x="96" y="331"/>
                      <a:pt x="136" y="229"/>
                    </a:cubicBezTo>
                    <a:lnTo>
                      <a:pt x="136" y="229"/>
                    </a:lnTo>
                    <a:cubicBezTo>
                      <a:pt x="179" y="119"/>
                      <a:pt x="228" y="51"/>
                      <a:pt x="279" y="25"/>
                    </a:cubicBezTo>
                    <a:lnTo>
                      <a:pt x="279" y="25"/>
                    </a:lnTo>
                    <a:cubicBezTo>
                      <a:pt x="329" y="0"/>
                      <a:pt x="404" y="5"/>
                      <a:pt x="502" y="40"/>
                    </a:cubicBezTo>
                    <a:lnTo>
                      <a:pt x="502" y="40"/>
                    </a:lnTo>
                    <a:cubicBezTo>
                      <a:pt x="588" y="72"/>
                      <a:pt x="693" y="126"/>
                      <a:pt x="810" y="202"/>
                    </a:cubicBezTo>
                    <a:lnTo>
                      <a:pt x="810" y="202"/>
                    </a:lnTo>
                    <a:cubicBezTo>
                      <a:pt x="817" y="208"/>
                      <a:pt x="822" y="214"/>
                      <a:pt x="822" y="223"/>
                    </a:cubicBezTo>
                    <a:lnTo>
                      <a:pt x="822" y="223"/>
                    </a:lnTo>
                    <a:cubicBezTo>
                      <a:pt x="824" y="231"/>
                      <a:pt x="822" y="240"/>
                      <a:pt x="817" y="246"/>
                    </a:cubicBezTo>
                    <a:lnTo>
                      <a:pt x="806" y="259"/>
                    </a:lnTo>
                    <a:lnTo>
                      <a:pt x="806" y="259"/>
                    </a:lnTo>
                    <a:cubicBezTo>
                      <a:pt x="758" y="322"/>
                      <a:pt x="723" y="388"/>
                      <a:pt x="707" y="444"/>
                    </a:cubicBezTo>
                    <a:lnTo>
                      <a:pt x="707" y="444"/>
                    </a:lnTo>
                    <a:cubicBezTo>
                      <a:pt x="693" y="496"/>
                      <a:pt x="698" y="534"/>
                      <a:pt x="721" y="548"/>
                    </a:cubicBezTo>
                    <a:lnTo>
                      <a:pt x="721" y="548"/>
                    </a:lnTo>
                    <a:cubicBezTo>
                      <a:pt x="744" y="562"/>
                      <a:pt x="786" y="552"/>
                      <a:pt x="836" y="521"/>
                    </a:cubicBezTo>
                    <a:lnTo>
                      <a:pt x="836" y="521"/>
                    </a:lnTo>
                    <a:cubicBezTo>
                      <a:pt x="890" y="489"/>
                      <a:pt x="945" y="435"/>
                      <a:pt x="994" y="371"/>
                    </a:cubicBezTo>
                    <a:lnTo>
                      <a:pt x="994" y="371"/>
                    </a:lnTo>
                    <a:cubicBezTo>
                      <a:pt x="995" y="371"/>
                      <a:pt x="995" y="371"/>
                      <a:pt x="995" y="371"/>
                    </a:cubicBezTo>
                    <a:lnTo>
                      <a:pt x="995" y="371"/>
                    </a:lnTo>
                    <a:lnTo>
                      <a:pt x="995" y="371"/>
                    </a:lnTo>
                    <a:cubicBezTo>
                      <a:pt x="999" y="364"/>
                      <a:pt x="1007" y="361"/>
                      <a:pt x="1014" y="360"/>
                    </a:cubicBezTo>
                    <a:lnTo>
                      <a:pt x="1014" y="360"/>
                    </a:lnTo>
                    <a:cubicBezTo>
                      <a:pt x="1023" y="359"/>
                      <a:pt x="1030" y="361"/>
                      <a:pt x="1037" y="366"/>
                    </a:cubicBezTo>
                    <a:lnTo>
                      <a:pt x="1037" y="366"/>
                    </a:lnTo>
                    <a:cubicBezTo>
                      <a:pt x="1075" y="395"/>
                      <a:pt x="1113" y="426"/>
                      <a:pt x="1150" y="457"/>
                    </a:cubicBezTo>
                    <a:lnTo>
                      <a:pt x="1150" y="457"/>
                    </a:lnTo>
                    <a:cubicBezTo>
                      <a:pt x="1188" y="489"/>
                      <a:pt x="1225" y="521"/>
                      <a:pt x="1261" y="553"/>
                    </a:cubicBezTo>
                    <a:lnTo>
                      <a:pt x="1261" y="553"/>
                    </a:lnTo>
                    <a:cubicBezTo>
                      <a:pt x="1267" y="559"/>
                      <a:pt x="1271" y="566"/>
                      <a:pt x="1271" y="575"/>
                    </a:cubicBezTo>
                    <a:lnTo>
                      <a:pt x="1271" y="575"/>
                    </a:lnTo>
                    <a:cubicBezTo>
                      <a:pt x="1271" y="584"/>
                      <a:pt x="1267" y="592"/>
                      <a:pt x="1261" y="598"/>
                    </a:cubicBezTo>
                    <a:lnTo>
                      <a:pt x="1253" y="591"/>
                    </a:lnTo>
                    <a:lnTo>
                      <a:pt x="1259" y="599"/>
                    </a:lnTo>
                    <a:lnTo>
                      <a:pt x="1259" y="600"/>
                    </a:lnTo>
                    <a:lnTo>
                      <a:pt x="1259" y="600"/>
                    </a:lnTo>
                    <a:cubicBezTo>
                      <a:pt x="1176" y="679"/>
                      <a:pt x="1107" y="762"/>
                      <a:pt x="1067" y="832"/>
                    </a:cubicBezTo>
                    <a:lnTo>
                      <a:pt x="1067" y="832"/>
                    </a:lnTo>
                    <a:cubicBezTo>
                      <a:pt x="1030" y="896"/>
                      <a:pt x="1022" y="945"/>
                      <a:pt x="1043" y="961"/>
                    </a:cubicBezTo>
                    <a:lnTo>
                      <a:pt x="1043" y="961"/>
                    </a:lnTo>
                    <a:cubicBezTo>
                      <a:pt x="1066" y="979"/>
                      <a:pt x="1119" y="968"/>
                      <a:pt x="1189" y="931"/>
                    </a:cubicBezTo>
                    <a:lnTo>
                      <a:pt x="1189" y="931"/>
                    </a:lnTo>
                    <a:cubicBezTo>
                      <a:pt x="1263" y="893"/>
                      <a:pt x="1349" y="831"/>
                      <a:pt x="1429" y="756"/>
                    </a:cubicBezTo>
                    <a:lnTo>
                      <a:pt x="1429" y="756"/>
                    </a:lnTo>
                    <a:cubicBezTo>
                      <a:pt x="1435" y="751"/>
                      <a:pt x="1443" y="748"/>
                      <a:pt x="1451" y="748"/>
                    </a:cubicBezTo>
                    <a:lnTo>
                      <a:pt x="1451" y="748"/>
                    </a:lnTo>
                    <a:cubicBezTo>
                      <a:pt x="1459" y="748"/>
                      <a:pt x="1467" y="752"/>
                      <a:pt x="1472" y="757"/>
                    </a:cubicBezTo>
                    <a:lnTo>
                      <a:pt x="1472" y="757"/>
                    </a:lnTo>
                    <a:cubicBezTo>
                      <a:pt x="1515" y="802"/>
                      <a:pt x="1554" y="846"/>
                      <a:pt x="1590" y="887"/>
                    </a:cubicBezTo>
                    <a:lnTo>
                      <a:pt x="1590" y="887"/>
                    </a:lnTo>
                    <a:cubicBezTo>
                      <a:pt x="1626" y="930"/>
                      <a:pt x="1657" y="971"/>
                      <a:pt x="1685" y="1009"/>
                    </a:cubicBezTo>
                    <a:lnTo>
                      <a:pt x="1685" y="1009"/>
                    </a:lnTo>
                    <a:cubicBezTo>
                      <a:pt x="1691" y="1017"/>
                      <a:pt x="1691" y="1025"/>
                      <a:pt x="1690" y="1035"/>
                    </a:cubicBezTo>
                    <a:lnTo>
                      <a:pt x="1690" y="1035"/>
                    </a:lnTo>
                    <a:cubicBezTo>
                      <a:pt x="1687" y="1043"/>
                      <a:pt x="1681" y="1050"/>
                      <a:pt x="1673" y="1054"/>
                    </a:cubicBezTo>
                    <a:lnTo>
                      <a:pt x="1673" y="1054"/>
                    </a:lnTo>
                    <a:cubicBezTo>
                      <a:pt x="1553" y="1109"/>
                      <a:pt x="1451" y="1171"/>
                      <a:pt x="1386" y="1232"/>
                    </a:cubicBezTo>
                    <a:lnTo>
                      <a:pt x="1386" y="1232"/>
                    </a:lnTo>
                    <a:cubicBezTo>
                      <a:pt x="1323" y="1289"/>
                      <a:pt x="1299" y="1340"/>
                      <a:pt x="1317" y="1372"/>
                    </a:cubicBezTo>
                    <a:lnTo>
                      <a:pt x="1317" y="1372"/>
                    </a:lnTo>
                    <a:cubicBezTo>
                      <a:pt x="1336" y="1404"/>
                      <a:pt x="1392" y="1421"/>
                      <a:pt x="1476" y="1419"/>
                    </a:cubicBezTo>
                    <a:lnTo>
                      <a:pt x="1476" y="1419"/>
                    </a:lnTo>
                    <a:cubicBezTo>
                      <a:pt x="1562" y="1418"/>
                      <a:pt x="1672" y="1398"/>
                      <a:pt x="1787" y="1362"/>
                    </a:cubicBezTo>
                    <a:lnTo>
                      <a:pt x="1787" y="1362"/>
                    </a:lnTo>
                    <a:cubicBezTo>
                      <a:pt x="1796" y="1360"/>
                      <a:pt x="1806" y="1362"/>
                      <a:pt x="1814" y="1366"/>
                    </a:cubicBezTo>
                    <a:lnTo>
                      <a:pt x="1814" y="1366"/>
                    </a:lnTo>
                    <a:cubicBezTo>
                      <a:pt x="1821" y="1372"/>
                      <a:pt x="1825" y="1380"/>
                      <a:pt x="1826" y="1389"/>
                    </a:cubicBezTo>
                    <a:lnTo>
                      <a:pt x="1826" y="1389"/>
                    </a:lnTo>
                    <a:cubicBezTo>
                      <a:pt x="1838" y="1540"/>
                      <a:pt x="1802" y="1694"/>
                      <a:pt x="1722" y="1832"/>
                    </a:cubicBezTo>
                    <a:lnTo>
                      <a:pt x="1722" y="1832"/>
                    </a:lnTo>
                    <a:cubicBezTo>
                      <a:pt x="1647" y="1963"/>
                      <a:pt x="1538" y="2075"/>
                      <a:pt x="1406" y="2156"/>
                    </a:cubicBezTo>
                    <a:lnTo>
                      <a:pt x="1406" y="2156"/>
                    </a:lnTo>
                    <a:cubicBezTo>
                      <a:pt x="1270" y="2239"/>
                      <a:pt x="1087" y="2284"/>
                      <a:pt x="888" y="2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0" name="Freeform 67">
                <a:extLst>
                  <a:ext uri="{FF2B5EF4-FFF2-40B4-BE49-F238E27FC236}">
                    <a16:creationId xmlns:a16="http://schemas.microsoft.com/office/drawing/2014/main" id="{BE3DC2E5-2CA2-42C2-A0D0-7BF9B67A1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7189" y="9933983"/>
                <a:ext cx="637452" cy="1678760"/>
              </a:xfrm>
              <a:custGeom>
                <a:avLst/>
                <a:gdLst>
                  <a:gd name="T0" fmla="*/ 699 w 711"/>
                  <a:gd name="T1" fmla="*/ 1867 h 1868"/>
                  <a:gd name="T2" fmla="*/ 699 w 711"/>
                  <a:gd name="T3" fmla="*/ 1867 h 1868"/>
                  <a:gd name="T4" fmla="*/ 689 w 711"/>
                  <a:gd name="T5" fmla="*/ 1858 h 1868"/>
                  <a:gd name="T6" fmla="*/ 689 w 711"/>
                  <a:gd name="T7" fmla="*/ 1858 h 1868"/>
                  <a:gd name="T8" fmla="*/ 4 w 711"/>
                  <a:gd name="T9" fmla="*/ 17 h 1868"/>
                  <a:gd name="T10" fmla="*/ 4 w 711"/>
                  <a:gd name="T11" fmla="*/ 17 h 1868"/>
                  <a:gd name="T12" fmla="*/ 6 w 711"/>
                  <a:gd name="T13" fmla="*/ 3 h 1868"/>
                  <a:gd name="T14" fmla="*/ 6 w 711"/>
                  <a:gd name="T15" fmla="*/ 3 h 1868"/>
                  <a:gd name="T16" fmla="*/ 20 w 711"/>
                  <a:gd name="T17" fmla="*/ 6 h 1868"/>
                  <a:gd name="T18" fmla="*/ 20 w 711"/>
                  <a:gd name="T19" fmla="*/ 6 h 1868"/>
                  <a:gd name="T20" fmla="*/ 710 w 711"/>
                  <a:gd name="T21" fmla="*/ 1857 h 1868"/>
                  <a:gd name="T22" fmla="*/ 710 w 711"/>
                  <a:gd name="T23" fmla="*/ 1857 h 1868"/>
                  <a:gd name="T24" fmla="*/ 699 w 711"/>
                  <a:gd name="T25" fmla="*/ 1867 h 1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1" h="1868">
                    <a:moveTo>
                      <a:pt x="699" y="1867"/>
                    </a:moveTo>
                    <a:lnTo>
                      <a:pt x="699" y="1867"/>
                    </a:lnTo>
                    <a:cubicBezTo>
                      <a:pt x="694" y="1867"/>
                      <a:pt x="689" y="1863"/>
                      <a:pt x="689" y="1858"/>
                    </a:cubicBezTo>
                    <a:lnTo>
                      <a:pt x="689" y="1858"/>
                    </a:lnTo>
                    <a:cubicBezTo>
                      <a:pt x="675" y="970"/>
                      <a:pt x="10" y="26"/>
                      <a:pt x="4" y="17"/>
                    </a:cubicBezTo>
                    <a:lnTo>
                      <a:pt x="4" y="17"/>
                    </a:lnTo>
                    <a:cubicBezTo>
                      <a:pt x="0" y="12"/>
                      <a:pt x="1" y="6"/>
                      <a:pt x="6" y="3"/>
                    </a:cubicBezTo>
                    <a:lnTo>
                      <a:pt x="6" y="3"/>
                    </a:lnTo>
                    <a:cubicBezTo>
                      <a:pt x="10" y="0"/>
                      <a:pt x="16" y="1"/>
                      <a:pt x="20" y="6"/>
                    </a:cubicBezTo>
                    <a:lnTo>
                      <a:pt x="20" y="6"/>
                    </a:lnTo>
                    <a:cubicBezTo>
                      <a:pt x="27" y="15"/>
                      <a:pt x="695" y="964"/>
                      <a:pt x="710" y="1857"/>
                    </a:cubicBezTo>
                    <a:lnTo>
                      <a:pt x="710" y="1857"/>
                    </a:lnTo>
                    <a:cubicBezTo>
                      <a:pt x="710" y="1863"/>
                      <a:pt x="705" y="1867"/>
                      <a:pt x="699" y="18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1" name="Freeform 68">
                <a:extLst>
                  <a:ext uri="{FF2B5EF4-FFF2-40B4-BE49-F238E27FC236}">
                    <a16:creationId xmlns:a16="http://schemas.microsoft.com/office/drawing/2014/main" id="{035E8642-324D-4266-85D4-80F3A5807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0334" y="11600864"/>
                <a:ext cx="1243232" cy="475121"/>
              </a:xfrm>
              <a:custGeom>
                <a:avLst/>
                <a:gdLst>
                  <a:gd name="T0" fmla="*/ 1384 w 1385"/>
                  <a:gd name="T1" fmla="*/ 527 h 528"/>
                  <a:gd name="T2" fmla="*/ 0 w 1385"/>
                  <a:gd name="T3" fmla="*/ 527 h 528"/>
                  <a:gd name="T4" fmla="*/ 0 w 1385"/>
                  <a:gd name="T5" fmla="*/ 0 h 528"/>
                  <a:gd name="T6" fmla="*/ 1384 w 1385"/>
                  <a:gd name="T7" fmla="*/ 0 h 528"/>
                  <a:gd name="T8" fmla="*/ 1384 w 1385"/>
                  <a:gd name="T9" fmla="*/ 527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5" h="528">
                    <a:moveTo>
                      <a:pt x="1384" y="527"/>
                    </a:moveTo>
                    <a:lnTo>
                      <a:pt x="0" y="527"/>
                    </a:lnTo>
                    <a:lnTo>
                      <a:pt x="0" y="0"/>
                    </a:lnTo>
                    <a:lnTo>
                      <a:pt x="1384" y="0"/>
                    </a:lnTo>
                    <a:lnTo>
                      <a:pt x="1384" y="52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2" name="Freeform 69">
                <a:extLst>
                  <a:ext uri="{FF2B5EF4-FFF2-40B4-BE49-F238E27FC236}">
                    <a16:creationId xmlns:a16="http://schemas.microsoft.com/office/drawing/2014/main" id="{E0FCC216-5FBD-427C-A6B0-E540F0347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8457" y="11588987"/>
                <a:ext cx="1263028" cy="490958"/>
              </a:xfrm>
              <a:custGeom>
                <a:avLst/>
                <a:gdLst>
                  <a:gd name="T0" fmla="*/ 21 w 1405"/>
                  <a:gd name="T1" fmla="*/ 528 h 549"/>
                  <a:gd name="T2" fmla="*/ 1384 w 1405"/>
                  <a:gd name="T3" fmla="*/ 528 h 549"/>
                  <a:gd name="T4" fmla="*/ 1384 w 1405"/>
                  <a:gd name="T5" fmla="*/ 21 h 549"/>
                  <a:gd name="T6" fmla="*/ 21 w 1405"/>
                  <a:gd name="T7" fmla="*/ 21 h 549"/>
                  <a:gd name="T8" fmla="*/ 21 w 1405"/>
                  <a:gd name="T9" fmla="*/ 528 h 549"/>
                  <a:gd name="T10" fmla="*/ 1394 w 1405"/>
                  <a:gd name="T11" fmla="*/ 548 h 549"/>
                  <a:gd name="T12" fmla="*/ 10 w 1405"/>
                  <a:gd name="T13" fmla="*/ 548 h 549"/>
                  <a:gd name="T14" fmla="*/ 10 w 1405"/>
                  <a:gd name="T15" fmla="*/ 548 h 549"/>
                  <a:gd name="T16" fmla="*/ 0 w 1405"/>
                  <a:gd name="T17" fmla="*/ 538 h 549"/>
                  <a:gd name="T18" fmla="*/ 0 w 1405"/>
                  <a:gd name="T19" fmla="*/ 11 h 549"/>
                  <a:gd name="T20" fmla="*/ 0 w 1405"/>
                  <a:gd name="T21" fmla="*/ 11 h 549"/>
                  <a:gd name="T22" fmla="*/ 10 w 1405"/>
                  <a:gd name="T23" fmla="*/ 0 h 549"/>
                  <a:gd name="T24" fmla="*/ 1394 w 1405"/>
                  <a:gd name="T25" fmla="*/ 0 h 549"/>
                  <a:gd name="T26" fmla="*/ 1394 w 1405"/>
                  <a:gd name="T27" fmla="*/ 0 h 549"/>
                  <a:gd name="T28" fmla="*/ 1404 w 1405"/>
                  <a:gd name="T29" fmla="*/ 11 h 549"/>
                  <a:gd name="T30" fmla="*/ 1404 w 1405"/>
                  <a:gd name="T31" fmla="*/ 538 h 549"/>
                  <a:gd name="T32" fmla="*/ 1404 w 1405"/>
                  <a:gd name="T33" fmla="*/ 538 h 549"/>
                  <a:gd name="T34" fmla="*/ 1394 w 1405"/>
                  <a:gd name="T35" fmla="*/ 54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5" h="549">
                    <a:moveTo>
                      <a:pt x="21" y="528"/>
                    </a:moveTo>
                    <a:lnTo>
                      <a:pt x="1384" y="528"/>
                    </a:lnTo>
                    <a:lnTo>
                      <a:pt x="1384" y="21"/>
                    </a:lnTo>
                    <a:lnTo>
                      <a:pt x="21" y="21"/>
                    </a:lnTo>
                    <a:lnTo>
                      <a:pt x="21" y="528"/>
                    </a:lnTo>
                    <a:close/>
                    <a:moveTo>
                      <a:pt x="1394" y="548"/>
                    </a:moveTo>
                    <a:lnTo>
                      <a:pt x="10" y="548"/>
                    </a:lnTo>
                    <a:lnTo>
                      <a:pt x="10" y="548"/>
                    </a:lnTo>
                    <a:cubicBezTo>
                      <a:pt x="4" y="548"/>
                      <a:pt x="0" y="544"/>
                      <a:pt x="0" y="538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6"/>
                      <a:pt x="4" y="0"/>
                      <a:pt x="10" y="0"/>
                    </a:cubicBezTo>
                    <a:lnTo>
                      <a:pt x="1394" y="0"/>
                    </a:lnTo>
                    <a:lnTo>
                      <a:pt x="1394" y="0"/>
                    </a:lnTo>
                    <a:cubicBezTo>
                      <a:pt x="1399" y="0"/>
                      <a:pt x="1404" y="6"/>
                      <a:pt x="1404" y="11"/>
                    </a:cubicBezTo>
                    <a:lnTo>
                      <a:pt x="1404" y="538"/>
                    </a:lnTo>
                    <a:lnTo>
                      <a:pt x="1404" y="538"/>
                    </a:lnTo>
                    <a:cubicBezTo>
                      <a:pt x="1404" y="544"/>
                      <a:pt x="1399" y="548"/>
                      <a:pt x="1394" y="5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3" name="Freeform 70">
                <a:extLst>
                  <a:ext uri="{FF2B5EF4-FFF2-40B4-BE49-F238E27FC236}">
                    <a16:creationId xmlns:a16="http://schemas.microsoft.com/office/drawing/2014/main" id="{9E45F70F-6738-4820-AF93-A9E48FA17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2415" y="11727563"/>
                <a:ext cx="1251151" cy="19798"/>
              </a:xfrm>
              <a:custGeom>
                <a:avLst/>
                <a:gdLst>
                  <a:gd name="T0" fmla="*/ 1384 w 1395"/>
                  <a:gd name="T1" fmla="*/ 20 h 21"/>
                  <a:gd name="T2" fmla="*/ 11 w 1395"/>
                  <a:gd name="T3" fmla="*/ 20 h 21"/>
                  <a:gd name="T4" fmla="*/ 11 w 1395"/>
                  <a:gd name="T5" fmla="*/ 20 h 21"/>
                  <a:gd name="T6" fmla="*/ 0 w 1395"/>
                  <a:gd name="T7" fmla="*/ 10 h 21"/>
                  <a:gd name="T8" fmla="*/ 0 w 1395"/>
                  <a:gd name="T9" fmla="*/ 10 h 21"/>
                  <a:gd name="T10" fmla="*/ 11 w 1395"/>
                  <a:gd name="T11" fmla="*/ 0 h 21"/>
                  <a:gd name="T12" fmla="*/ 1384 w 1395"/>
                  <a:gd name="T13" fmla="*/ 0 h 21"/>
                  <a:gd name="T14" fmla="*/ 1384 w 1395"/>
                  <a:gd name="T15" fmla="*/ 0 h 21"/>
                  <a:gd name="T16" fmla="*/ 1394 w 1395"/>
                  <a:gd name="T17" fmla="*/ 10 h 21"/>
                  <a:gd name="T18" fmla="*/ 1394 w 1395"/>
                  <a:gd name="T19" fmla="*/ 10 h 21"/>
                  <a:gd name="T20" fmla="*/ 1384 w 1395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95" h="21">
                    <a:moveTo>
                      <a:pt x="1384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4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1" y="0"/>
                    </a:cubicBezTo>
                    <a:lnTo>
                      <a:pt x="1384" y="0"/>
                    </a:lnTo>
                    <a:lnTo>
                      <a:pt x="1384" y="0"/>
                    </a:lnTo>
                    <a:cubicBezTo>
                      <a:pt x="1390" y="0"/>
                      <a:pt x="1394" y="5"/>
                      <a:pt x="1394" y="10"/>
                    </a:cubicBezTo>
                    <a:lnTo>
                      <a:pt x="1394" y="10"/>
                    </a:lnTo>
                    <a:cubicBezTo>
                      <a:pt x="1394" y="16"/>
                      <a:pt x="1390" y="20"/>
                      <a:pt x="1384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6C0646BD-CCC3-46C7-9DFE-7CBC8821EBC0}"/>
                </a:ext>
              </a:extLst>
            </p:cNvPr>
            <p:cNvGrpSpPr/>
            <p:nvPr/>
          </p:nvGrpSpPr>
          <p:grpSpPr>
            <a:xfrm>
              <a:off x="11034677" y="6564584"/>
              <a:ext cx="8168117" cy="5079834"/>
              <a:chOff x="11034677" y="6564584"/>
              <a:chExt cx="8168117" cy="5079834"/>
            </a:xfrm>
          </p:grpSpPr>
          <p:sp>
            <p:nvSpPr>
              <p:cNvPr id="438" name="Freeform 71">
                <a:extLst>
                  <a:ext uri="{FF2B5EF4-FFF2-40B4-BE49-F238E27FC236}">
                    <a16:creationId xmlns:a16="http://schemas.microsoft.com/office/drawing/2014/main" id="{374DD964-698C-4DCB-8FAE-A7E28FD70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984" y="6564584"/>
                <a:ext cx="7613810" cy="613699"/>
              </a:xfrm>
              <a:custGeom>
                <a:avLst/>
                <a:gdLst>
                  <a:gd name="T0" fmla="*/ 8469 w 8480"/>
                  <a:gd name="T1" fmla="*/ 0 h 682"/>
                  <a:gd name="T2" fmla="*/ 10 w 8480"/>
                  <a:gd name="T3" fmla="*/ 0 h 682"/>
                  <a:gd name="T4" fmla="*/ 10 w 8480"/>
                  <a:gd name="T5" fmla="*/ 0 h 682"/>
                  <a:gd name="T6" fmla="*/ 0 w 8480"/>
                  <a:gd name="T7" fmla="*/ 10 h 682"/>
                  <a:gd name="T8" fmla="*/ 0 w 8480"/>
                  <a:gd name="T9" fmla="*/ 671 h 682"/>
                  <a:gd name="T10" fmla="*/ 0 w 8480"/>
                  <a:gd name="T11" fmla="*/ 671 h 682"/>
                  <a:gd name="T12" fmla="*/ 10 w 8480"/>
                  <a:gd name="T13" fmla="*/ 681 h 682"/>
                  <a:gd name="T14" fmla="*/ 8469 w 8480"/>
                  <a:gd name="T15" fmla="*/ 681 h 682"/>
                  <a:gd name="T16" fmla="*/ 8469 w 8480"/>
                  <a:gd name="T17" fmla="*/ 681 h 682"/>
                  <a:gd name="T18" fmla="*/ 8479 w 8480"/>
                  <a:gd name="T19" fmla="*/ 671 h 682"/>
                  <a:gd name="T20" fmla="*/ 8479 w 8480"/>
                  <a:gd name="T21" fmla="*/ 10 h 682"/>
                  <a:gd name="T22" fmla="*/ 8479 w 8480"/>
                  <a:gd name="T23" fmla="*/ 10 h 682"/>
                  <a:gd name="T24" fmla="*/ 8469 w 8480"/>
                  <a:gd name="T25" fmla="*/ 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80" h="682">
                    <a:moveTo>
                      <a:pt x="8469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4"/>
                      <a:pt x="0" y="10"/>
                    </a:cubicBezTo>
                    <a:lnTo>
                      <a:pt x="0" y="671"/>
                    </a:lnTo>
                    <a:lnTo>
                      <a:pt x="0" y="671"/>
                    </a:lnTo>
                    <a:cubicBezTo>
                      <a:pt x="0" y="677"/>
                      <a:pt x="4" y="681"/>
                      <a:pt x="10" y="681"/>
                    </a:cubicBezTo>
                    <a:lnTo>
                      <a:pt x="8469" y="681"/>
                    </a:lnTo>
                    <a:lnTo>
                      <a:pt x="8469" y="681"/>
                    </a:lnTo>
                    <a:cubicBezTo>
                      <a:pt x="8475" y="681"/>
                      <a:pt x="8479" y="677"/>
                      <a:pt x="8479" y="671"/>
                    </a:cubicBezTo>
                    <a:lnTo>
                      <a:pt x="8479" y="10"/>
                    </a:lnTo>
                    <a:lnTo>
                      <a:pt x="8479" y="10"/>
                    </a:lnTo>
                    <a:cubicBezTo>
                      <a:pt x="8479" y="4"/>
                      <a:pt x="8475" y="0"/>
                      <a:pt x="8469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72">
                <a:extLst>
                  <a:ext uri="{FF2B5EF4-FFF2-40B4-BE49-F238E27FC236}">
                    <a16:creationId xmlns:a16="http://schemas.microsoft.com/office/drawing/2014/main" id="{191812F5-D9D5-4D48-BBE7-40AEC4B76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6903" y="7170365"/>
                <a:ext cx="7594013" cy="4466135"/>
              </a:xfrm>
              <a:custGeom>
                <a:avLst/>
                <a:gdLst>
                  <a:gd name="T0" fmla="*/ 0 w 8460"/>
                  <a:gd name="T1" fmla="*/ 4974 h 4975"/>
                  <a:gd name="T2" fmla="*/ 8459 w 8460"/>
                  <a:gd name="T3" fmla="*/ 4974 h 4975"/>
                  <a:gd name="T4" fmla="*/ 8459 w 8460"/>
                  <a:gd name="T5" fmla="*/ 0 h 4975"/>
                  <a:gd name="T6" fmla="*/ 0 w 8460"/>
                  <a:gd name="T7" fmla="*/ 0 h 4975"/>
                  <a:gd name="T8" fmla="*/ 0 w 8460"/>
                  <a:gd name="T9" fmla="*/ 4974 h 4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60" h="4975">
                    <a:moveTo>
                      <a:pt x="0" y="4974"/>
                    </a:moveTo>
                    <a:lnTo>
                      <a:pt x="8459" y="4974"/>
                    </a:lnTo>
                    <a:lnTo>
                      <a:pt x="8459" y="0"/>
                    </a:lnTo>
                    <a:lnTo>
                      <a:pt x="0" y="0"/>
                    </a:lnTo>
                    <a:lnTo>
                      <a:pt x="0" y="497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73">
                <a:extLst>
                  <a:ext uri="{FF2B5EF4-FFF2-40B4-BE49-F238E27FC236}">
                    <a16:creationId xmlns:a16="http://schemas.microsoft.com/office/drawing/2014/main" id="{6BA40C70-DBED-4177-BC1B-18409603A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984" y="7158485"/>
                <a:ext cx="7613810" cy="4485933"/>
              </a:xfrm>
              <a:custGeom>
                <a:avLst/>
                <a:gdLst>
                  <a:gd name="T0" fmla="*/ 20 w 8480"/>
                  <a:gd name="T1" fmla="*/ 4973 h 4995"/>
                  <a:gd name="T2" fmla="*/ 8459 w 8480"/>
                  <a:gd name="T3" fmla="*/ 4973 h 4995"/>
                  <a:gd name="T4" fmla="*/ 8459 w 8480"/>
                  <a:gd name="T5" fmla="*/ 20 h 4995"/>
                  <a:gd name="T6" fmla="*/ 20 w 8480"/>
                  <a:gd name="T7" fmla="*/ 20 h 4995"/>
                  <a:gd name="T8" fmla="*/ 20 w 8480"/>
                  <a:gd name="T9" fmla="*/ 4973 h 4995"/>
                  <a:gd name="T10" fmla="*/ 8469 w 8480"/>
                  <a:gd name="T11" fmla="*/ 4994 h 4995"/>
                  <a:gd name="T12" fmla="*/ 10 w 8480"/>
                  <a:gd name="T13" fmla="*/ 4994 h 4995"/>
                  <a:gd name="T14" fmla="*/ 10 w 8480"/>
                  <a:gd name="T15" fmla="*/ 4994 h 4995"/>
                  <a:gd name="T16" fmla="*/ 0 w 8480"/>
                  <a:gd name="T17" fmla="*/ 4984 h 4995"/>
                  <a:gd name="T18" fmla="*/ 0 w 8480"/>
                  <a:gd name="T19" fmla="*/ 10 h 4995"/>
                  <a:gd name="T20" fmla="*/ 0 w 8480"/>
                  <a:gd name="T21" fmla="*/ 10 h 4995"/>
                  <a:gd name="T22" fmla="*/ 10 w 8480"/>
                  <a:gd name="T23" fmla="*/ 0 h 4995"/>
                  <a:gd name="T24" fmla="*/ 8469 w 8480"/>
                  <a:gd name="T25" fmla="*/ 0 h 4995"/>
                  <a:gd name="T26" fmla="*/ 8469 w 8480"/>
                  <a:gd name="T27" fmla="*/ 0 h 4995"/>
                  <a:gd name="T28" fmla="*/ 8479 w 8480"/>
                  <a:gd name="T29" fmla="*/ 10 h 4995"/>
                  <a:gd name="T30" fmla="*/ 8479 w 8480"/>
                  <a:gd name="T31" fmla="*/ 4984 h 4995"/>
                  <a:gd name="T32" fmla="*/ 8479 w 8480"/>
                  <a:gd name="T33" fmla="*/ 4984 h 4995"/>
                  <a:gd name="T34" fmla="*/ 8469 w 8480"/>
                  <a:gd name="T35" fmla="*/ 4994 h 4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80" h="4995">
                    <a:moveTo>
                      <a:pt x="20" y="4973"/>
                    </a:moveTo>
                    <a:lnTo>
                      <a:pt x="8459" y="4973"/>
                    </a:lnTo>
                    <a:lnTo>
                      <a:pt x="8459" y="20"/>
                    </a:lnTo>
                    <a:lnTo>
                      <a:pt x="20" y="20"/>
                    </a:lnTo>
                    <a:lnTo>
                      <a:pt x="20" y="4973"/>
                    </a:lnTo>
                    <a:close/>
                    <a:moveTo>
                      <a:pt x="8469" y="4994"/>
                    </a:moveTo>
                    <a:lnTo>
                      <a:pt x="10" y="4994"/>
                    </a:lnTo>
                    <a:lnTo>
                      <a:pt x="10" y="4994"/>
                    </a:lnTo>
                    <a:cubicBezTo>
                      <a:pt x="4" y="4994"/>
                      <a:pt x="0" y="4989"/>
                      <a:pt x="0" y="498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8469" y="0"/>
                    </a:lnTo>
                    <a:lnTo>
                      <a:pt x="8469" y="0"/>
                    </a:lnTo>
                    <a:cubicBezTo>
                      <a:pt x="8475" y="0"/>
                      <a:pt x="8479" y="4"/>
                      <a:pt x="8479" y="10"/>
                    </a:cubicBezTo>
                    <a:lnTo>
                      <a:pt x="8479" y="4984"/>
                    </a:lnTo>
                    <a:lnTo>
                      <a:pt x="8479" y="4984"/>
                    </a:lnTo>
                    <a:cubicBezTo>
                      <a:pt x="8479" y="4989"/>
                      <a:pt x="8475" y="4994"/>
                      <a:pt x="8469" y="49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74">
                <a:extLst>
                  <a:ext uri="{FF2B5EF4-FFF2-40B4-BE49-F238E27FC236}">
                    <a16:creationId xmlns:a16="http://schemas.microsoft.com/office/drawing/2014/main" id="{A56BA07A-9366-4FB6-89A8-554E48D5B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3042" y="6837780"/>
                <a:ext cx="2399360" cy="83145"/>
              </a:xfrm>
              <a:custGeom>
                <a:avLst/>
                <a:gdLst>
                  <a:gd name="T0" fmla="*/ 2625 w 2672"/>
                  <a:gd name="T1" fmla="*/ 91 h 92"/>
                  <a:gd name="T2" fmla="*/ 1335 w 2672"/>
                  <a:gd name="T3" fmla="*/ 91 h 92"/>
                  <a:gd name="T4" fmla="*/ 46 w 2672"/>
                  <a:gd name="T5" fmla="*/ 91 h 92"/>
                  <a:gd name="T6" fmla="*/ 46 w 2672"/>
                  <a:gd name="T7" fmla="*/ 91 h 92"/>
                  <a:gd name="T8" fmla="*/ 14 w 2672"/>
                  <a:gd name="T9" fmla="*/ 77 h 92"/>
                  <a:gd name="T10" fmla="*/ 14 w 2672"/>
                  <a:gd name="T11" fmla="*/ 77 h 92"/>
                  <a:gd name="T12" fmla="*/ 0 w 2672"/>
                  <a:gd name="T13" fmla="*/ 45 h 92"/>
                  <a:gd name="T14" fmla="*/ 0 w 2672"/>
                  <a:gd name="T15" fmla="*/ 45 h 92"/>
                  <a:gd name="T16" fmla="*/ 14 w 2672"/>
                  <a:gd name="T17" fmla="*/ 14 h 92"/>
                  <a:gd name="T18" fmla="*/ 14 w 2672"/>
                  <a:gd name="T19" fmla="*/ 14 h 92"/>
                  <a:gd name="T20" fmla="*/ 46 w 2672"/>
                  <a:gd name="T21" fmla="*/ 0 h 92"/>
                  <a:gd name="T22" fmla="*/ 1335 w 2672"/>
                  <a:gd name="T23" fmla="*/ 0 h 92"/>
                  <a:gd name="T24" fmla="*/ 2625 w 2672"/>
                  <a:gd name="T25" fmla="*/ 0 h 92"/>
                  <a:gd name="T26" fmla="*/ 2625 w 2672"/>
                  <a:gd name="T27" fmla="*/ 0 h 92"/>
                  <a:gd name="T28" fmla="*/ 2657 w 2672"/>
                  <a:gd name="T29" fmla="*/ 14 h 92"/>
                  <a:gd name="T30" fmla="*/ 2657 w 2672"/>
                  <a:gd name="T31" fmla="*/ 14 h 92"/>
                  <a:gd name="T32" fmla="*/ 2671 w 2672"/>
                  <a:gd name="T33" fmla="*/ 45 h 92"/>
                  <a:gd name="T34" fmla="*/ 2671 w 2672"/>
                  <a:gd name="T35" fmla="*/ 45 h 92"/>
                  <a:gd name="T36" fmla="*/ 2657 w 2672"/>
                  <a:gd name="T37" fmla="*/ 77 h 92"/>
                  <a:gd name="T38" fmla="*/ 2657 w 2672"/>
                  <a:gd name="T39" fmla="*/ 77 h 92"/>
                  <a:gd name="T40" fmla="*/ 2625 w 2672"/>
                  <a:gd name="T41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72" h="92">
                    <a:moveTo>
                      <a:pt x="2625" y="91"/>
                    </a:moveTo>
                    <a:lnTo>
                      <a:pt x="1335" y="91"/>
                    </a:lnTo>
                    <a:lnTo>
                      <a:pt x="46" y="91"/>
                    </a:lnTo>
                    <a:lnTo>
                      <a:pt x="46" y="91"/>
                    </a:lnTo>
                    <a:cubicBezTo>
                      <a:pt x="33" y="91"/>
                      <a:pt x="22" y="86"/>
                      <a:pt x="14" y="77"/>
                    </a:cubicBezTo>
                    <a:lnTo>
                      <a:pt x="14" y="77"/>
                    </a:lnTo>
                    <a:cubicBezTo>
                      <a:pt x="5" y="69"/>
                      <a:pt x="0" y="58"/>
                      <a:pt x="0" y="45"/>
                    </a:cubicBezTo>
                    <a:lnTo>
                      <a:pt x="0" y="45"/>
                    </a:lnTo>
                    <a:cubicBezTo>
                      <a:pt x="0" y="32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2" y="5"/>
                      <a:pt x="33" y="0"/>
                      <a:pt x="46" y="0"/>
                    </a:cubicBezTo>
                    <a:lnTo>
                      <a:pt x="1335" y="0"/>
                    </a:lnTo>
                    <a:lnTo>
                      <a:pt x="2625" y="0"/>
                    </a:lnTo>
                    <a:lnTo>
                      <a:pt x="2625" y="0"/>
                    </a:lnTo>
                    <a:cubicBezTo>
                      <a:pt x="2637" y="0"/>
                      <a:pt x="2649" y="5"/>
                      <a:pt x="2657" y="14"/>
                    </a:cubicBezTo>
                    <a:lnTo>
                      <a:pt x="2657" y="14"/>
                    </a:lnTo>
                    <a:cubicBezTo>
                      <a:pt x="2666" y="22"/>
                      <a:pt x="2671" y="32"/>
                      <a:pt x="2671" y="45"/>
                    </a:cubicBezTo>
                    <a:lnTo>
                      <a:pt x="2671" y="45"/>
                    </a:lnTo>
                    <a:cubicBezTo>
                      <a:pt x="2671" y="58"/>
                      <a:pt x="2666" y="69"/>
                      <a:pt x="2657" y="77"/>
                    </a:cubicBezTo>
                    <a:lnTo>
                      <a:pt x="2657" y="77"/>
                    </a:lnTo>
                    <a:cubicBezTo>
                      <a:pt x="2649" y="86"/>
                      <a:pt x="2637" y="91"/>
                      <a:pt x="2625" y="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916B74C-A00D-46AA-9A82-4537D4FB6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5662" y="6821944"/>
                <a:ext cx="1190848" cy="113909"/>
              </a:xfrm>
              <a:custGeom>
                <a:avLst/>
                <a:gdLst>
                  <a:gd name="connsiteX0" fmla="*/ 1133438 w 1190848"/>
                  <a:gd name="connsiteY0" fmla="*/ 0 h 113909"/>
                  <a:gd name="connsiteX1" fmla="*/ 1190848 w 1190848"/>
                  <a:gd name="connsiteY1" fmla="*/ 56499 h 113909"/>
                  <a:gd name="connsiteX2" fmla="*/ 1133438 w 1190848"/>
                  <a:gd name="connsiteY2" fmla="*/ 113909 h 113909"/>
                  <a:gd name="connsiteX3" fmla="*/ 1076940 w 1190848"/>
                  <a:gd name="connsiteY3" fmla="*/ 56499 h 113909"/>
                  <a:gd name="connsiteX4" fmla="*/ 1133438 w 1190848"/>
                  <a:gd name="connsiteY4" fmla="*/ 0 h 113909"/>
                  <a:gd name="connsiteX5" fmla="*/ 595428 w 1190848"/>
                  <a:gd name="connsiteY5" fmla="*/ 0 h 113909"/>
                  <a:gd name="connsiteX6" fmla="*/ 652386 w 1190848"/>
                  <a:gd name="connsiteY6" fmla="*/ 56499 h 113909"/>
                  <a:gd name="connsiteX7" fmla="*/ 595428 w 1190848"/>
                  <a:gd name="connsiteY7" fmla="*/ 113909 h 113909"/>
                  <a:gd name="connsiteX8" fmla="*/ 538470 w 1190848"/>
                  <a:gd name="connsiteY8" fmla="*/ 56499 h 113909"/>
                  <a:gd name="connsiteX9" fmla="*/ 595428 w 1190848"/>
                  <a:gd name="connsiteY9" fmla="*/ 0 h 113909"/>
                  <a:gd name="connsiteX10" fmla="*/ 56498 w 1190848"/>
                  <a:gd name="connsiteY10" fmla="*/ 0 h 113909"/>
                  <a:gd name="connsiteX11" fmla="*/ 113908 w 1190848"/>
                  <a:gd name="connsiteY11" fmla="*/ 56499 h 113909"/>
                  <a:gd name="connsiteX12" fmla="*/ 56498 w 1190848"/>
                  <a:gd name="connsiteY12" fmla="*/ 113909 h 113909"/>
                  <a:gd name="connsiteX13" fmla="*/ 0 w 1190848"/>
                  <a:gd name="connsiteY13" fmla="*/ 56499 h 113909"/>
                  <a:gd name="connsiteX14" fmla="*/ 56498 w 1190848"/>
                  <a:gd name="connsiteY14" fmla="*/ 0 h 11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90848" h="113909">
                    <a:moveTo>
                      <a:pt x="1133438" y="0"/>
                    </a:moveTo>
                    <a:cubicBezTo>
                      <a:pt x="1165334" y="0"/>
                      <a:pt x="1190848" y="25516"/>
                      <a:pt x="1190848" y="56499"/>
                    </a:cubicBezTo>
                    <a:cubicBezTo>
                      <a:pt x="1190848" y="88393"/>
                      <a:pt x="1165334" y="113909"/>
                      <a:pt x="1133438" y="113909"/>
                    </a:cubicBezTo>
                    <a:cubicBezTo>
                      <a:pt x="1102456" y="113909"/>
                      <a:pt x="1076940" y="88393"/>
                      <a:pt x="1076940" y="56499"/>
                    </a:cubicBezTo>
                    <a:cubicBezTo>
                      <a:pt x="1076940" y="25516"/>
                      <a:pt x="1102456" y="0"/>
                      <a:pt x="1133438" y="0"/>
                    </a:cubicBezTo>
                    <a:close/>
                    <a:moveTo>
                      <a:pt x="595428" y="0"/>
                    </a:moveTo>
                    <a:cubicBezTo>
                      <a:pt x="627072" y="0"/>
                      <a:pt x="652386" y="25516"/>
                      <a:pt x="652386" y="56499"/>
                    </a:cubicBezTo>
                    <a:cubicBezTo>
                      <a:pt x="652386" y="88393"/>
                      <a:pt x="627072" y="113909"/>
                      <a:pt x="595428" y="113909"/>
                    </a:cubicBezTo>
                    <a:cubicBezTo>
                      <a:pt x="563784" y="113909"/>
                      <a:pt x="538470" y="88393"/>
                      <a:pt x="538470" y="56499"/>
                    </a:cubicBezTo>
                    <a:cubicBezTo>
                      <a:pt x="538470" y="25516"/>
                      <a:pt x="563784" y="0"/>
                      <a:pt x="595428" y="0"/>
                    </a:cubicBezTo>
                    <a:close/>
                    <a:moveTo>
                      <a:pt x="56498" y="0"/>
                    </a:moveTo>
                    <a:cubicBezTo>
                      <a:pt x="88394" y="0"/>
                      <a:pt x="113908" y="25516"/>
                      <a:pt x="113908" y="56499"/>
                    </a:cubicBezTo>
                    <a:cubicBezTo>
                      <a:pt x="113908" y="88393"/>
                      <a:pt x="88394" y="113909"/>
                      <a:pt x="56498" y="113909"/>
                    </a:cubicBezTo>
                    <a:cubicBezTo>
                      <a:pt x="25516" y="113909"/>
                      <a:pt x="0" y="88393"/>
                      <a:pt x="0" y="56499"/>
                    </a:cubicBezTo>
                    <a:cubicBezTo>
                      <a:pt x="0" y="25516"/>
                      <a:pt x="25516" y="0"/>
                      <a:pt x="5649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78">
                <a:extLst>
                  <a:ext uri="{FF2B5EF4-FFF2-40B4-BE49-F238E27FC236}">
                    <a16:creationId xmlns:a16="http://schemas.microsoft.com/office/drawing/2014/main" id="{2FD72AF7-E2C6-4C74-B90E-7EF6869D7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9861" y="8472986"/>
                <a:ext cx="435527" cy="934404"/>
              </a:xfrm>
              <a:custGeom>
                <a:avLst/>
                <a:gdLst>
                  <a:gd name="T0" fmla="*/ 150 w 485"/>
                  <a:gd name="T1" fmla="*/ 0 h 1042"/>
                  <a:gd name="T2" fmla="*/ 98 w 485"/>
                  <a:gd name="T3" fmla="*/ 70 h 1042"/>
                  <a:gd name="T4" fmla="*/ 45 w 485"/>
                  <a:gd name="T5" fmla="*/ 139 h 1042"/>
                  <a:gd name="T6" fmla="*/ 45 w 485"/>
                  <a:gd name="T7" fmla="*/ 139 h 1042"/>
                  <a:gd name="T8" fmla="*/ 11 w 485"/>
                  <a:gd name="T9" fmla="*/ 202 h 1042"/>
                  <a:gd name="T10" fmla="*/ 11 w 485"/>
                  <a:gd name="T11" fmla="*/ 202 h 1042"/>
                  <a:gd name="T12" fmla="*/ 0 w 485"/>
                  <a:gd name="T13" fmla="*/ 273 h 1042"/>
                  <a:gd name="T14" fmla="*/ 0 w 485"/>
                  <a:gd name="T15" fmla="*/ 547 h 1042"/>
                  <a:gd name="T16" fmla="*/ 0 w 485"/>
                  <a:gd name="T17" fmla="*/ 821 h 1042"/>
                  <a:gd name="T18" fmla="*/ 0 w 485"/>
                  <a:gd name="T19" fmla="*/ 821 h 1042"/>
                  <a:gd name="T20" fmla="*/ 64 w 485"/>
                  <a:gd name="T21" fmla="*/ 976 h 1042"/>
                  <a:gd name="T22" fmla="*/ 64 w 485"/>
                  <a:gd name="T23" fmla="*/ 976 h 1042"/>
                  <a:gd name="T24" fmla="*/ 220 w 485"/>
                  <a:gd name="T25" fmla="*/ 1041 h 1042"/>
                  <a:gd name="T26" fmla="*/ 242 w 485"/>
                  <a:gd name="T27" fmla="*/ 1041 h 1042"/>
                  <a:gd name="T28" fmla="*/ 263 w 485"/>
                  <a:gd name="T29" fmla="*/ 1041 h 1042"/>
                  <a:gd name="T30" fmla="*/ 263 w 485"/>
                  <a:gd name="T31" fmla="*/ 1041 h 1042"/>
                  <a:gd name="T32" fmla="*/ 419 w 485"/>
                  <a:gd name="T33" fmla="*/ 976 h 1042"/>
                  <a:gd name="T34" fmla="*/ 419 w 485"/>
                  <a:gd name="T35" fmla="*/ 976 h 1042"/>
                  <a:gd name="T36" fmla="*/ 484 w 485"/>
                  <a:gd name="T37" fmla="*/ 821 h 1042"/>
                  <a:gd name="T38" fmla="*/ 484 w 485"/>
                  <a:gd name="T39" fmla="*/ 547 h 1042"/>
                  <a:gd name="T40" fmla="*/ 484 w 485"/>
                  <a:gd name="T41" fmla="*/ 273 h 1042"/>
                  <a:gd name="T42" fmla="*/ 484 w 485"/>
                  <a:gd name="T43" fmla="*/ 273 h 1042"/>
                  <a:gd name="T44" fmla="*/ 472 w 485"/>
                  <a:gd name="T45" fmla="*/ 202 h 1042"/>
                  <a:gd name="T46" fmla="*/ 472 w 485"/>
                  <a:gd name="T47" fmla="*/ 202 h 1042"/>
                  <a:gd name="T48" fmla="*/ 438 w 485"/>
                  <a:gd name="T49" fmla="*/ 139 h 1042"/>
                  <a:gd name="T50" fmla="*/ 385 w 485"/>
                  <a:gd name="T51" fmla="*/ 70 h 1042"/>
                  <a:gd name="T52" fmla="*/ 333 w 485"/>
                  <a:gd name="T53" fmla="*/ 0 h 1042"/>
                  <a:gd name="T54" fmla="*/ 242 w 485"/>
                  <a:gd name="T55" fmla="*/ 0 h 1042"/>
                  <a:gd name="T56" fmla="*/ 150 w 485"/>
                  <a:gd name="T57" fmla="*/ 0 h 1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5" h="1042">
                    <a:moveTo>
                      <a:pt x="150" y="0"/>
                    </a:moveTo>
                    <a:lnTo>
                      <a:pt x="98" y="70"/>
                    </a:lnTo>
                    <a:lnTo>
                      <a:pt x="45" y="139"/>
                    </a:lnTo>
                    <a:lnTo>
                      <a:pt x="45" y="139"/>
                    </a:lnTo>
                    <a:cubicBezTo>
                      <a:pt x="30" y="158"/>
                      <a:pt x="19" y="179"/>
                      <a:pt x="11" y="202"/>
                    </a:cubicBezTo>
                    <a:lnTo>
                      <a:pt x="11" y="202"/>
                    </a:lnTo>
                    <a:cubicBezTo>
                      <a:pt x="4" y="225"/>
                      <a:pt x="0" y="249"/>
                      <a:pt x="0" y="273"/>
                    </a:cubicBezTo>
                    <a:lnTo>
                      <a:pt x="0" y="547"/>
                    </a:lnTo>
                    <a:lnTo>
                      <a:pt x="0" y="821"/>
                    </a:lnTo>
                    <a:lnTo>
                      <a:pt x="0" y="821"/>
                    </a:lnTo>
                    <a:cubicBezTo>
                      <a:pt x="0" y="881"/>
                      <a:pt x="25" y="936"/>
                      <a:pt x="64" y="976"/>
                    </a:cubicBezTo>
                    <a:lnTo>
                      <a:pt x="64" y="976"/>
                    </a:lnTo>
                    <a:cubicBezTo>
                      <a:pt x="104" y="1016"/>
                      <a:pt x="159" y="1041"/>
                      <a:pt x="220" y="1041"/>
                    </a:cubicBezTo>
                    <a:lnTo>
                      <a:pt x="242" y="1041"/>
                    </a:lnTo>
                    <a:lnTo>
                      <a:pt x="263" y="1041"/>
                    </a:lnTo>
                    <a:lnTo>
                      <a:pt x="263" y="1041"/>
                    </a:lnTo>
                    <a:cubicBezTo>
                      <a:pt x="324" y="1041"/>
                      <a:pt x="380" y="1016"/>
                      <a:pt x="419" y="976"/>
                    </a:cubicBezTo>
                    <a:lnTo>
                      <a:pt x="419" y="976"/>
                    </a:lnTo>
                    <a:cubicBezTo>
                      <a:pt x="459" y="936"/>
                      <a:pt x="484" y="881"/>
                      <a:pt x="484" y="821"/>
                    </a:cubicBezTo>
                    <a:lnTo>
                      <a:pt x="484" y="547"/>
                    </a:lnTo>
                    <a:lnTo>
                      <a:pt x="484" y="273"/>
                    </a:lnTo>
                    <a:lnTo>
                      <a:pt x="484" y="273"/>
                    </a:lnTo>
                    <a:cubicBezTo>
                      <a:pt x="484" y="249"/>
                      <a:pt x="479" y="225"/>
                      <a:pt x="472" y="202"/>
                    </a:cubicBezTo>
                    <a:lnTo>
                      <a:pt x="472" y="202"/>
                    </a:lnTo>
                    <a:cubicBezTo>
                      <a:pt x="464" y="179"/>
                      <a:pt x="453" y="158"/>
                      <a:pt x="438" y="139"/>
                    </a:cubicBezTo>
                    <a:lnTo>
                      <a:pt x="385" y="70"/>
                    </a:lnTo>
                    <a:lnTo>
                      <a:pt x="333" y="0"/>
                    </a:lnTo>
                    <a:lnTo>
                      <a:pt x="242" y="0"/>
                    </a:lnTo>
                    <a:lnTo>
                      <a:pt x="15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79">
                <a:extLst>
                  <a:ext uri="{FF2B5EF4-FFF2-40B4-BE49-F238E27FC236}">
                    <a16:creationId xmlns:a16="http://schemas.microsoft.com/office/drawing/2014/main" id="{4D62FBFB-5B2A-40EC-B0FF-2BE52F078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1942" y="8465067"/>
                <a:ext cx="451365" cy="954202"/>
              </a:xfrm>
              <a:custGeom>
                <a:avLst/>
                <a:gdLst>
                  <a:gd name="T0" fmla="*/ 165 w 504"/>
                  <a:gd name="T1" fmla="*/ 20 h 1062"/>
                  <a:gd name="T2" fmla="*/ 63 w 504"/>
                  <a:gd name="T3" fmla="*/ 155 h 1062"/>
                  <a:gd name="T4" fmla="*/ 63 w 504"/>
                  <a:gd name="T5" fmla="*/ 155 h 1062"/>
                  <a:gd name="T6" fmla="*/ 30 w 504"/>
                  <a:gd name="T7" fmla="*/ 216 h 1062"/>
                  <a:gd name="T8" fmla="*/ 30 w 504"/>
                  <a:gd name="T9" fmla="*/ 216 h 1062"/>
                  <a:gd name="T10" fmla="*/ 20 w 504"/>
                  <a:gd name="T11" fmla="*/ 283 h 1062"/>
                  <a:gd name="T12" fmla="*/ 20 w 504"/>
                  <a:gd name="T13" fmla="*/ 831 h 1062"/>
                  <a:gd name="T14" fmla="*/ 20 w 504"/>
                  <a:gd name="T15" fmla="*/ 831 h 1062"/>
                  <a:gd name="T16" fmla="*/ 81 w 504"/>
                  <a:gd name="T17" fmla="*/ 979 h 1062"/>
                  <a:gd name="T18" fmla="*/ 81 w 504"/>
                  <a:gd name="T19" fmla="*/ 979 h 1062"/>
                  <a:gd name="T20" fmla="*/ 230 w 504"/>
                  <a:gd name="T21" fmla="*/ 1041 h 1062"/>
                  <a:gd name="T22" fmla="*/ 273 w 504"/>
                  <a:gd name="T23" fmla="*/ 1041 h 1062"/>
                  <a:gd name="T24" fmla="*/ 273 w 504"/>
                  <a:gd name="T25" fmla="*/ 1041 h 1062"/>
                  <a:gd name="T26" fmla="*/ 422 w 504"/>
                  <a:gd name="T27" fmla="*/ 979 h 1062"/>
                  <a:gd name="T28" fmla="*/ 422 w 504"/>
                  <a:gd name="T29" fmla="*/ 979 h 1062"/>
                  <a:gd name="T30" fmla="*/ 484 w 504"/>
                  <a:gd name="T31" fmla="*/ 831 h 1062"/>
                  <a:gd name="T32" fmla="*/ 484 w 504"/>
                  <a:gd name="T33" fmla="*/ 283 h 1062"/>
                  <a:gd name="T34" fmla="*/ 484 w 504"/>
                  <a:gd name="T35" fmla="*/ 283 h 1062"/>
                  <a:gd name="T36" fmla="*/ 473 w 504"/>
                  <a:gd name="T37" fmla="*/ 216 h 1062"/>
                  <a:gd name="T38" fmla="*/ 473 w 504"/>
                  <a:gd name="T39" fmla="*/ 216 h 1062"/>
                  <a:gd name="T40" fmla="*/ 440 w 504"/>
                  <a:gd name="T41" fmla="*/ 155 h 1062"/>
                  <a:gd name="T42" fmla="*/ 337 w 504"/>
                  <a:gd name="T43" fmla="*/ 20 h 1062"/>
                  <a:gd name="T44" fmla="*/ 165 w 504"/>
                  <a:gd name="T45" fmla="*/ 20 h 1062"/>
                  <a:gd name="T46" fmla="*/ 273 w 504"/>
                  <a:gd name="T47" fmla="*/ 1061 h 1062"/>
                  <a:gd name="T48" fmla="*/ 230 w 504"/>
                  <a:gd name="T49" fmla="*/ 1061 h 1062"/>
                  <a:gd name="T50" fmla="*/ 230 w 504"/>
                  <a:gd name="T51" fmla="*/ 1061 h 1062"/>
                  <a:gd name="T52" fmla="*/ 67 w 504"/>
                  <a:gd name="T53" fmla="*/ 994 h 1062"/>
                  <a:gd name="T54" fmla="*/ 67 w 504"/>
                  <a:gd name="T55" fmla="*/ 994 h 1062"/>
                  <a:gd name="T56" fmla="*/ 0 w 504"/>
                  <a:gd name="T57" fmla="*/ 831 h 1062"/>
                  <a:gd name="T58" fmla="*/ 0 w 504"/>
                  <a:gd name="T59" fmla="*/ 283 h 1062"/>
                  <a:gd name="T60" fmla="*/ 0 w 504"/>
                  <a:gd name="T61" fmla="*/ 283 h 1062"/>
                  <a:gd name="T62" fmla="*/ 12 w 504"/>
                  <a:gd name="T63" fmla="*/ 209 h 1062"/>
                  <a:gd name="T64" fmla="*/ 12 w 504"/>
                  <a:gd name="T65" fmla="*/ 209 h 1062"/>
                  <a:gd name="T66" fmla="*/ 46 w 504"/>
                  <a:gd name="T67" fmla="*/ 143 h 1062"/>
                  <a:gd name="T68" fmla="*/ 153 w 504"/>
                  <a:gd name="T69" fmla="*/ 4 h 1062"/>
                  <a:gd name="T70" fmla="*/ 153 w 504"/>
                  <a:gd name="T71" fmla="*/ 4 h 1062"/>
                  <a:gd name="T72" fmla="*/ 160 w 504"/>
                  <a:gd name="T73" fmla="*/ 0 h 1062"/>
                  <a:gd name="T74" fmla="*/ 343 w 504"/>
                  <a:gd name="T75" fmla="*/ 0 h 1062"/>
                  <a:gd name="T76" fmla="*/ 343 w 504"/>
                  <a:gd name="T77" fmla="*/ 0 h 1062"/>
                  <a:gd name="T78" fmla="*/ 350 w 504"/>
                  <a:gd name="T79" fmla="*/ 4 h 1062"/>
                  <a:gd name="T80" fmla="*/ 456 w 504"/>
                  <a:gd name="T81" fmla="*/ 143 h 1062"/>
                  <a:gd name="T82" fmla="*/ 456 w 504"/>
                  <a:gd name="T83" fmla="*/ 143 h 1062"/>
                  <a:gd name="T84" fmla="*/ 491 w 504"/>
                  <a:gd name="T85" fmla="*/ 209 h 1062"/>
                  <a:gd name="T86" fmla="*/ 491 w 504"/>
                  <a:gd name="T87" fmla="*/ 209 h 1062"/>
                  <a:gd name="T88" fmla="*/ 503 w 504"/>
                  <a:gd name="T89" fmla="*/ 283 h 1062"/>
                  <a:gd name="T90" fmla="*/ 503 w 504"/>
                  <a:gd name="T91" fmla="*/ 831 h 1062"/>
                  <a:gd name="T92" fmla="*/ 503 w 504"/>
                  <a:gd name="T93" fmla="*/ 831 h 1062"/>
                  <a:gd name="T94" fmla="*/ 436 w 504"/>
                  <a:gd name="T95" fmla="*/ 994 h 1062"/>
                  <a:gd name="T96" fmla="*/ 436 w 504"/>
                  <a:gd name="T97" fmla="*/ 994 h 1062"/>
                  <a:gd name="T98" fmla="*/ 273 w 504"/>
                  <a:gd name="T99" fmla="*/ 1061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4" h="1062">
                    <a:moveTo>
                      <a:pt x="165" y="20"/>
                    </a:moveTo>
                    <a:lnTo>
                      <a:pt x="63" y="155"/>
                    </a:lnTo>
                    <a:lnTo>
                      <a:pt x="63" y="155"/>
                    </a:lnTo>
                    <a:cubicBezTo>
                      <a:pt x="49" y="173"/>
                      <a:pt x="38" y="194"/>
                      <a:pt x="30" y="216"/>
                    </a:cubicBezTo>
                    <a:lnTo>
                      <a:pt x="30" y="216"/>
                    </a:lnTo>
                    <a:cubicBezTo>
                      <a:pt x="24" y="237"/>
                      <a:pt x="20" y="260"/>
                      <a:pt x="20" y="283"/>
                    </a:cubicBezTo>
                    <a:lnTo>
                      <a:pt x="20" y="831"/>
                    </a:lnTo>
                    <a:lnTo>
                      <a:pt x="20" y="831"/>
                    </a:lnTo>
                    <a:cubicBezTo>
                      <a:pt x="20" y="887"/>
                      <a:pt x="42" y="940"/>
                      <a:pt x="81" y="979"/>
                    </a:cubicBezTo>
                    <a:lnTo>
                      <a:pt x="81" y="979"/>
                    </a:lnTo>
                    <a:cubicBezTo>
                      <a:pt x="121" y="1018"/>
                      <a:pt x="174" y="1041"/>
                      <a:pt x="230" y="1041"/>
                    </a:cubicBezTo>
                    <a:lnTo>
                      <a:pt x="273" y="1041"/>
                    </a:lnTo>
                    <a:lnTo>
                      <a:pt x="273" y="1041"/>
                    </a:lnTo>
                    <a:cubicBezTo>
                      <a:pt x="329" y="1041"/>
                      <a:pt x="382" y="1018"/>
                      <a:pt x="422" y="979"/>
                    </a:cubicBezTo>
                    <a:lnTo>
                      <a:pt x="422" y="979"/>
                    </a:lnTo>
                    <a:cubicBezTo>
                      <a:pt x="461" y="940"/>
                      <a:pt x="484" y="887"/>
                      <a:pt x="484" y="831"/>
                    </a:cubicBezTo>
                    <a:lnTo>
                      <a:pt x="484" y="283"/>
                    </a:lnTo>
                    <a:lnTo>
                      <a:pt x="484" y="283"/>
                    </a:lnTo>
                    <a:cubicBezTo>
                      <a:pt x="484" y="260"/>
                      <a:pt x="479" y="237"/>
                      <a:pt x="473" y="216"/>
                    </a:cubicBezTo>
                    <a:lnTo>
                      <a:pt x="473" y="216"/>
                    </a:lnTo>
                    <a:cubicBezTo>
                      <a:pt x="465" y="194"/>
                      <a:pt x="454" y="173"/>
                      <a:pt x="440" y="155"/>
                    </a:cubicBezTo>
                    <a:lnTo>
                      <a:pt x="337" y="20"/>
                    </a:lnTo>
                    <a:lnTo>
                      <a:pt x="165" y="20"/>
                    </a:lnTo>
                    <a:close/>
                    <a:moveTo>
                      <a:pt x="273" y="1061"/>
                    </a:moveTo>
                    <a:lnTo>
                      <a:pt x="230" y="1061"/>
                    </a:lnTo>
                    <a:lnTo>
                      <a:pt x="230" y="1061"/>
                    </a:lnTo>
                    <a:cubicBezTo>
                      <a:pt x="168" y="1061"/>
                      <a:pt x="110" y="1037"/>
                      <a:pt x="67" y="994"/>
                    </a:cubicBezTo>
                    <a:lnTo>
                      <a:pt x="67" y="994"/>
                    </a:lnTo>
                    <a:cubicBezTo>
                      <a:pt x="24" y="950"/>
                      <a:pt x="0" y="892"/>
                      <a:pt x="0" y="831"/>
                    </a:cubicBezTo>
                    <a:lnTo>
                      <a:pt x="0" y="283"/>
                    </a:lnTo>
                    <a:lnTo>
                      <a:pt x="0" y="283"/>
                    </a:lnTo>
                    <a:cubicBezTo>
                      <a:pt x="0" y="257"/>
                      <a:pt x="3" y="232"/>
                      <a:pt x="12" y="209"/>
                    </a:cubicBezTo>
                    <a:lnTo>
                      <a:pt x="12" y="209"/>
                    </a:lnTo>
                    <a:cubicBezTo>
                      <a:pt x="20" y="185"/>
                      <a:pt x="31" y="163"/>
                      <a:pt x="46" y="143"/>
                    </a:cubicBezTo>
                    <a:lnTo>
                      <a:pt x="153" y="4"/>
                    </a:lnTo>
                    <a:lnTo>
                      <a:pt x="153" y="4"/>
                    </a:lnTo>
                    <a:cubicBezTo>
                      <a:pt x="154" y="2"/>
                      <a:pt x="158" y="0"/>
                      <a:pt x="160" y="0"/>
                    </a:cubicBezTo>
                    <a:lnTo>
                      <a:pt x="343" y="0"/>
                    </a:lnTo>
                    <a:lnTo>
                      <a:pt x="343" y="0"/>
                    </a:lnTo>
                    <a:cubicBezTo>
                      <a:pt x="345" y="0"/>
                      <a:pt x="349" y="2"/>
                      <a:pt x="350" y="4"/>
                    </a:cubicBezTo>
                    <a:lnTo>
                      <a:pt x="456" y="143"/>
                    </a:lnTo>
                    <a:lnTo>
                      <a:pt x="456" y="143"/>
                    </a:lnTo>
                    <a:cubicBezTo>
                      <a:pt x="472" y="163"/>
                      <a:pt x="484" y="185"/>
                      <a:pt x="491" y="209"/>
                    </a:cubicBezTo>
                    <a:lnTo>
                      <a:pt x="491" y="209"/>
                    </a:lnTo>
                    <a:cubicBezTo>
                      <a:pt x="500" y="232"/>
                      <a:pt x="503" y="257"/>
                      <a:pt x="503" y="283"/>
                    </a:cubicBezTo>
                    <a:lnTo>
                      <a:pt x="503" y="831"/>
                    </a:lnTo>
                    <a:lnTo>
                      <a:pt x="503" y="831"/>
                    </a:lnTo>
                    <a:cubicBezTo>
                      <a:pt x="503" y="892"/>
                      <a:pt x="479" y="950"/>
                      <a:pt x="436" y="994"/>
                    </a:cubicBezTo>
                    <a:lnTo>
                      <a:pt x="436" y="994"/>
                    </a:lnTo>
                    <a:cubicBezTo>
                      <a:pt x="393" y="1037"/>
                      <a:pt x="335" y="1061"/>
                      <a:pt x="273" y="10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80">
                <a:extLst>
                  <a:ext uri="{FF2B5EF4-FFF2-40B4-BE49-F238E27FC236}">
                    <a16:creationId xmlns:a16="http://schemas.microsoft.com/office/drawing/2014/main" id="{75AA692E-AC8D-456F-BAFC-986C70B4B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4479" y="8370043"/>
                <a:ext cx="166292" cy="106903"/>
              </a:xfrm>
              <a:custGeom>
                <a:avLst/>
                <a:gdLst>
                  <a:gd name="T0" fmla="*/ 0 w 184"/>
                  <a:gd name="T1" fmla="*/ 117 h 118"/>
                  <a:gd name="T2" fmla="*/ 183 w 184"/>
                  <a:gd name="T3" fmla="*/ 117 h 118"/>
                  <a:gd name="T4" fmla="*/ 183 w 184"/>
                  <a:gd name="T5" fmla="*/ 0 h 118"/>
                  <a:gd name="T6" fmla="*/ 0 w 184"/>
                  <a:gd name="T7" fmla="*/ 0 h 118"/>
                  <a:gd name="T8" fmla="*/ 0 w 184"/>
                  <a:gd name="T9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118">
                    <a:moveTo>
                      <a:pt x="0" y="117"/>
                    </a:moveTo>
                    <a:lnTo>
                      <a:pt x="183" y="117"/>
                    </a:lnTo>
                    <a:lnTo>
                      <a:pt x="183" y="0"/>
                    </a:lnTo>
                    <a:lnTo>
                      <a:pt x="0" y="0"/>
                    </a:lnTo>
                    <a:lnTo>
                      <a:pt x="0" y="11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81">
                <a:extLst>
                  <a:ext uri="{FF2B5EF4-FFF2-40B4-BE49-F238E27FC236}">
                    <a16:creationId xmlns:a16="http://schemas.microsoft.com/office/drawing/2014/main" id="{490652C7-DCBF-493B-8AF4-A4EFD4A3A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6560" y="8358166"/>
                <a:ext cx="182130" cy="126699"/>
              </a:xfrm>
              <a:custGeom>
                <a:avLst/>
                <a:gdLst>
                  <a:gd name="T0" fmla="*/ 20 w 204"/>
                  <a:gd name="T1" fmla="*/ 118 h 139"/>
                  <a:gd name="T2" fmla="*/ 183 w 204"/>
                  <a:gd name="T3" fmla="*/ 118 h 139"/>
                  <a:gd name="T4" fmla="*/ 183 w 204"/>
                  <a:gd name="T5" fmla="*/ 21 h 139"/>
                  <a:gd name="T6" fmla="*/ 20 w 204"/>
                  <a:gd name="T7" fmla="*/ 21 h 139"/>
                  <a:gd name="T8" fmla="*/ 20 w 204"/>
                  <a:gd name="T9" fmla="*/ 118 h 139"/>
                  <a:gd name="T10" fmla="*/ 193 w 204"/>
                  <a:gd name="T11" fmla="*/ 138 h 139"/>
                  <a:gd name="T12" fmla="*/ 10 w 204"/>
                  <a:gd name="T13" fmla="*/ 138 h 139"/>
                  <a:gd name="T14" fmla="*/ 10 w 204"/>
                  <a:gd name="T15" fmla="*/ 138 h 139"/>
                  <a:gd name="T16" fmla="*/ 0 w 204"/>
                  <a:gd name="T17" fmla="*/ 128 h 139"/>
                  <a:gd name="T18" fmla="*/ 0 w 204"/>
                  <a:gd name="T19" fmla="*/ 11 h 139"/>
                  <a:gd name="T20" fmla="*/ 0 w 204"/>
                  <a:gd name="T21" fmla="*/ 11 h 139"/>
                  <a:gd name="T22" fmla="*/ 10 w 204"/>
                  <a:gd name="T23" fmla="*/ 0 h 139"/>
                  <a:gd name="T24" fmla="*/ 193 w 204"/>
                  <a:gd name="T25" fmla="*/ 0 h 139"/>
                  <a:gd name="T26" fmla="*/ 193 w 204"/>
                  <a:gd name="T27" fmla="*/ 0 h 139"/>
                  <a:gd name="T28" fmla="*/ 203 w 204"/>
                  <a:gd name="T29" fmla="*/ 11 h 139"/>
                  <a:gd name="T30" fmla="*/ 203 w 204"/>
                  <a:gd name="T31" fmla="*/ 128 h 139"/>
                  <a:gd name="T32" fmla="*/ 203 w 204"/>
                  <a:gd name="T33" fmla="*/ 128 h 139"/>
                  <a:gd name="T34" fmla="*/ 193 w 204"/>
                  <a:gd name="T3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4" h="139">
                    <a:moveTo>
                      <a:pt x="20" y="118"/>
                    </a:moveTo>
                    <a:lnTo>
                      <a:pt x="183" y="118"/>
                    </a:lnTo>
                    <a:lnTo>
                      <a:pt x="183" y="21"/>
                    </a:lnTo>
                    <a:lnTo>
                      <a:pt x="20" y="21"/>
                    </a:lnTo>
                    <a:lnTo>
                      <a:pt x="20" y="118"/>
                    </a:lnTo>
                    <a:close/>
                    <a:moveTo>
                      <a:pt x="193" y="138"/>
                    </a:moveTo>
                    <a:lnTo>
                      <a:pt x="10" y="138"/>
                    </a:lnTo>
                    <a:lnTo>
                      <a:pt x="10" y="138"/>
                    </a:lnTo>
                    <a:cubicBezTo>
                      <a:pt x="4" y="138"/>
                      <a:pt x="0" y="134"/>
                      <a:pt x="0" y="128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93" y="0"/>
                    </a:lnTo>
                    <a:lnTo>
                      <a:pt x="193" y="0"/>
                    </a:lnTo>
                    <a:cubicBezTo>
                      <a:pt x="199" y="0"/>
                      <a:pt x="203" y="5"/>
                      <a:pt x="203" y="11"/>
                    </a:cubicBezTo>
                    <a:lnTo>
                      <a:pt x="203" y="128"/>
                    </a:lnTo>
                    <a:lnTo>
                      <a:pt x="203" y="128"/>
                    </a:lnTo>
                    <a:cubicBezTo>
                      <a:pt x="203" y="134"/>
                      <a:pt x="199" y="138"/>
                      <a:pt x="193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82">
                <a:extLst>
                  <a:ext uri="{FF2B5EF4-FFF2-40B4-BE49-F238E27FC236}">
                    <a16:creationId xmlns:a16="http://schemas.microsoft.com/office/drawing/2014/main" id="{3BE8D594-15A7-47FD-BA98-8B9A7364A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4479" y="8314612"/>
                <a:ext cx="166292" cy="55431"/>
              </a:xfrm>
              <a:custGeom>
                <a:avLst/>
                <a:gdLst>
                  <a:gd name="T0" fmla="*/ 183 w 184"/>
                  <a:gd name="T1" fmla="*/ 0 h 62"/>
                  <a:gd name="T2" fmla="*/ 0 w 184"/>
                  <a:gd name="T3" fmla="*/ 0 h 62"/>
                  <a:gd name="T4" fmla="*/ 0 w 184"/>
                  <a:gd name="T5" fmla="*/ 61 h 62"/>
                  <a:gd name="T6" fmla="*/ 183 w 184"/>
                  <a:gd name="T7" fmla="*/ 61 h 62"/>
                  <a:gd name="T8" fmla="*/ 183 w 184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62">
                    <a:moveTo>
                      <a:pt x="183" y="0"/>
                    </a:moveTo>
                    <a:lnTo>
                      <a:pt x="0" y="0"/>
                    </a:lnTo>
                    <a:lnTo>
                      <a:pt x="0" y="61"/>
                    </a:lnTo>
                    <a:lnTo>
                      <a:pt x="183" y="61"/>
                    </a:lnTo>
                    <a:lnTo>
                      <a:pt x="18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83">
                <a:extLst>
                  <a:ext uri="{FF2B5EF4-FFF2-40B4-BE49-F238E27FC236}">
                    <a16:creationId xmlns:a16="http://schemas.microsoft.com/office/drawing/2014/main" id="{E7504F4E-4583-41A1-A248-EB88A6608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6560" y="8306694"/>
                <a:ext cx="182130" cy="75229"/>
              </a:xfrm>
              <a:custGeom>
                <a:avLst/>
                <a:gdLst>
                  <a:gd name="T0" fmla="*/ 20 w 204"/>
                  <a:gd name="T1" fmla="*/ 60 h 82"/>
                  <a:gd name="T2" fmla="*/ 183 w 204"/>
                  <a:gd name="T3" fmla="*/ 60 h 82"/>
                  <a:gd name="T4" fmla="*/ 183 w 204"/>
                  <a:gd name="T5" fmla="*/ 20 h 82"/>
                  <a:gd name="T6" fmla="*/ 20 w 204"/>
                  <a:gd name="T7" fmla="*/ 20 h 82"/>
                  <a:gd name="T8" fmla="*/ 20 w 204"/>
                  <a:gd name="T9" fmla="*/ 60 h 82"/>
                  <a:gd name="T10" fmla="*/ 193 w 204"/>
                  <a:gd name="T11" fmla="*/ 81 h 82"/>
                  <a:gd name="T12" fmla="*/ 10 w 204"/>
                  <a:gd name="T13" fmla="*/ 81 h 82"/>
                  <a:gd name="T14" fmla="*/ 10 w 204"/>
                  <a:gd name="T15" fmla="*/ 81 h 82"/>
                  <a:gd name="T16" fmla="*/ 0 w 204"/>
                  <a:gd name="T17" fmla="*/ 71 h 82"/>
                  <a:gd name="T18" fmla="*/ 0 w 204"/>
                  <a:gd name="T19" fmla="*/ 10 h 82"/>
                  <a:gd name="T20" fmla="*/ 0 w 204"/>
                  <a:gd name="T21" fmla="*/ 10 h 82"/>
                  <a:gd name="T22" fmla="*/ 10 w 204"/>
                  <a:gd name="T23" fmla="*/ 0 h 82"/>
                  <a:gd name="T24" fmla="*/ 193 w 204"/>
                  <a:gd name="T25" fmla="*/ 0 h 82"/>
                  <a:gd name="T26" fmla="*/ 193 w 204"/>
                  <a:gd name="T27" fmla="*/ 0 h 82"/>
                  <a:gd name="T28" fmla="*/ 203 w 204"/>
                  <a:gd name="T29" fmla="*/ 10 h 82"/>
                  <a:gd name="T30" fmla="*/ 203 w 204"/>
                  <a:gd name="T31" fmla="*/ 71 h 82"/>
                  <a:gd name="T32" fmla="*/ 203 w 204"/>
                  <a:gd name="T33" fmla="*/ 71 h 82"/>
                  <a:gd name="T34" fmla="*/ 193 w 204"/>
                  <a:gd name="T35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4" h="82">
                    <a:moveTo>
                      <a:pt x="20" y="60"/>
                    </a:moveTo>
                    <a:lnTo>
                      <a:pt x="183" y="60"/>
                    </a:lnTo>
                    <a:lnTo>
                      <a:pt x="183" y="20"/>
                    </a:lnTo>
                    <a:lnTo>
                      <a:pt x="20" y="20"/>
                    </a:lnTo>
                    <a:lnTo>
                      <a:pt x="20" y="60"/>
                    </a:lnTo>
                    <a:close/>
                    <a:moveTo>
                      <a:pt x="193" y="81"/>
                    </a:moveTo>
                    <a:lnTo>
                      <a:pt x="10" y="81"/>
                    </a:lnTo>
                    <a:lnTo>
                      <a:pt x="10" y="81"/>
                    </a:lnTo>
                    <a:cubicBezTo>
                      <a:pt x="4" y="81"/>
                      <a:pt x="0" y="75"/>
                      <a:pt x="0" y="7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93" y="0"/>
                    </a:lnTo>
                    <a:lnTo>
                      <a:pt x="193" y="0"/>
                    </a:lnTo>
                    <a:cubicBezTo>
                      <a:pt x="199" y="0"/>
                      <a:pt x="203" y="5"/>
                      <a:pt x="203" y="10"/>
                    </a:cubicBezTo>
                    <a:lnTo>
                      <a:pt x="203" y="71"/>
                    </a:lnTo>
                    <a:lnTo>
                      <a:pt x="203" y="71"/>
                    </a:lnTo>
                    <a:cubicBezTo>
                      <a:pt x="203" y="75"/>
                      <a:pt x="199" y="81"/>
                      <a:pt x="193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84">
                <a:extLst>
                  <a:ext uri="{FF2B5EF4-FFF2-40B4-BE49-F238E27FC236}">
                    <a16:creationId xmlns:a16="http://schemas.microsoft.com/office/drawing/2014/main" id="{4D2CFC77-6769-48C4-A05F-AB526DFA4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9861" y="8474108"/>
                <a:ext cx="435527" cy="934404"/>
              </a:xfrm>
              <a:custGeom>
                <a:avLst/>
                <a:gdLst>
                  <a:gd name="T0" fmla="*/ 150 w 485"/>
                  <a:gd name="T1" fmla="*/ 0 h 1042"/>
                  <a:gd name="T2" fmla="*/ 98 w 485"/>
                  <a:gd name="T3" fmla="*/ 70 h 1042"/>
                  <a:gd name="T4" fmla="*/ 45 w 485"/>
                  <a:gd name="T5" fmla="*/ 139 h 1042"/>
                  <a:gd name="T6" fmla="*/ 45 w 485"/>
                  <a:gd name="T7" fmla="*/ 139 h 1042"/>
                  <a:gd name="T8" fmla="*/ 11 w 485"/>
                  <a:gd name="T9" fmla="*/ 202 h 1042"/>
                  <a:gd name="T10" fmla="*/ 11 w 485"/>
                  <a:gd name="T11" fmla="*/ 202 h 1042"/>
                  <a:gd name="T12" fmla="*/ 0 w 485"/>
                  <a:gd name="T13" fmla="*/ 273 h 1042"/>
                  <a:gd name="T14" fmla="*/ 0 w 485"/>
                  <a:gd name="T15" fmla="*/ 547 h 1042"/>
                  <a:gd name="T16" fmla="*/ 0 w 485"/>
                  <a:gd name="T17" fmla="*/ 821 h 1042"/>
                  <a:gd name="T18" fmla="*/ 0 w 485"/>
                  <a:gd name="T19" fmla="*/ 821 h 1042"/>
                  <a:gd name="T20" fmla="*/ 64 w 485"/>
                  <a:gd name="T21" fmla="*/ 976 h 1042"/>
                  <a:gd name="T22" fmla="*/ 64 w 485"/>
                  <a:gd name="T23" fmla="*/ 976 h 1042"/>
                  <a:gd name="T24" fmla="*/ 220 w 485"/>
                  <a:gd name="T25" fmla="*/ 1041 h 1042"/>
                  <a:gd name="T26" fmla="*/ 242 w 485"/>
                  <a:gd name="T27" fmla="*/ 1041 h 1042"/>
                  <a:gd name="T28" fmla="*/ 263 w 485"/>
                  <a:gd name="T29" fmla="*/ 1041 h 1042"/>
                  <a:gd name="T30" fmla="*/ 263 w 485"/>
                  <a:gd name="T31" fmla="*/ 1041 h 1042"/>
                  <a:gd name="T32" fmla="*/ 419 w 485"/>
                  <a:gd name="T33" fmla="*/ 976 h 1042"/>
                  <a:gd name="T34" fmla="*/ 419 w 485"/>
                  <a:gd name="T35" fmla="*/ 976 h 1042"/>
                  <a:gd name="T36" fmla="*/ 484 w 485"/>
                  <a:gd name="T37" fmla="*/ 821 h 1042"/>
                  <a:gd name="T38" fmla="*/ 484 w 485"/>
                  <a:gd name="T39" fmla="*/ 547 h 1042"/>
                  <a:gd name="T40" fmla="*/ 484 w 485"/>
                  <a:gd name="T41" fmla="*/ 273 h 1042"/>
                  <a:gd name="T42" fmla="*/ 484 w 485"/>
                  <a:gd name="T43" fmla="*/ 273 h 1042"/>
                  <a:gd name="T44" fmla="*/ 472 w 485"/>
                  <a:gd name="T45" fmla="*/ 202 h 1042"/>
                  <a:gd name="T46" fmla="*/ 472 w 485"/>
                  <a:gd name="T47" fmla="*/ 202 h 1042"/>
                  <a:gd name="T48" fmla="*/ 438 w 485"/>
                  <a:gd name="T49" fmla="*/ 139 h 1042"/>
                  <a:gd name="T50" fmla="*/ 385 w 485"/>
                  <a:gd name="T51" fmla="*/ 70 h 1042"/>
                  <a:gd name="T52" fmla="*/ 333 w 485"/>
                  <a:gd name="T53" fmla="*/ 0 h 1042"/>
                  <a:gd name="T54" fmla="*/ 242 w 485"/>
                  <a:gd name="T55" fmla="*/ 0 h 1042"/>
                  <a:gd name="T56" fmla="*/ 150 w 485"/>
                  <a:gd name="T57" fmla="*/ 0 h 1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5" h="1042">
                    <a:moveTo>
                      <a:pt x="150" y="0"/>
                    </a:moveTo>
                    <a:lnTo>
                      <a:pt x="98" y="70"/>
                    </a:lnTo>
                    <a:lnTo>
                      <a:pt x="45" y="139"/>
                    </a:lnTo>
                    <a:lnTo>
                      <a:pt x="45" y="139"/>
                    </a:lnTo>
                    <a:cubicBezTo>
                      <a:pt x="30" y="158"/>
                      <a:pt x="19" y="179"/>
                      <a:pt x="11" y="202"/>
                    </a:cubicBezTo>
                    <a:lnTo>
                      <a:pt x="11" y="202"/>
                    </a:lnTo>
                    <a:cubicBezTo>
                      <a:pt x="4" y="225"/>
                      <a:pt x="0" y="249"/>
                      <a:pt x="0" y="273"/>
                    </a:cubicBezTo>
                    <a:lnTo>
                      <a:pt x="0" y="547"/>
                    </a:lnTo>
                    <a:lnTo>
                      <a:pt x="0" y="821"/>
                    </a:lnTo>
                    <a:lnTo>
                      <a:pt x="0" y="821"/>
                    </a:lnTo>
                    <a:cubicBezTo>
                      <a:pt x="0" y="881"/>
                      <a:pt x="25" y="936"/>
                      <a:pt x="64" y="976"/>
                    </a:cubicBezTo>
                    <a:lnTo>
                      <a:pt x="64" y="976"/>
                    </a:lnTo>
                    <a:cubicBezTo>
                      <a:pt x="104" y="1016"/>
                      <a:pt x="159" y="1041"/>
                      <a:pt x="220" y="1041"/>
                    </a:cubicBezTo>
                    <a:lnTo>
                      <a:pt x="242" y="1041"/>
                    </a:lnTo>
                    <a:lnTo>
                      <a:pt x="263" y="1041"/>
                    </a:lnTo>
                    <a:lnTo>
                      <a:pt x="263" y="1041"/>
                    </a:lnTo>
                    <a:cubicBezTo>
                      <a:pt x="324" y="1041"/>
                      <a:pt x="380" y="1016"/>
                      <a:pt x="419" y="976"/>
                    </a:cubicBezTo>
                    <a:lnTo>
                      <a:pt x="419" y="976"/>
                    </a:lnTo>
                    <a:cubicBezTo>
                      <a:pt x="459" y="936"/>
                      <a:pt x="484" y="881"/>
                      <a:pt x="484" y="821"/>
                    </a:cubicBezTo>
                    <a:lnTo>
                      <a:pt x="484" y="547"/>
                    </a:lnTo>
                    <a:lnTo>
                      <a:pt x="484" y="273"/>
                    </a:lnTo>
                    <a:lnTo>
                      <a:pt x="484" y="273"/>
                    </a:lnTo>
                    <a:cubicBezTo>
                      <a:pt x="484" y="249"/>
                      <a:pt x="479" y="225"/>
                      <a:pt x="472" y="202"/>
                    </a:cubicBezTo>
                    <a:lnTo>
                      <a:pt x="472" y="202"/>
                    </a:lnTo>
                    <a:cubicBezTo>
                      <a:pt x="464" y="179"/>
                      <a:pt x="453" y="158"/>
                      <a:pt x="438" y="139"/>
                    </a:cubicBezTo>
                    <a:lnTo>
                      <a:pt x="385" y="70"/>
                    </a:lnTo>
                    <a:lnTo>
                      <a:pt x="333" y="0"/>
                    </a:lnTo>
                    <a:lnTo>
                      <a:pt x="242" y="0"/>
                    </a:lnTo>
                    <a:lnTo>
                      <a:pt x="15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85">
                <a:extLst>
                  <a:ext uri="{FF2B5EF4-FFF2-40B4-BE49-F238E27FC236}">
                    <a16:creationId xmlns:a16="http://schemas.microsoft.com/office/drawing/2014/main" id="{330E28A3-B5F4-4AE4-A3D7-1014E6A9B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0316" y="8734302"/>
                <a:ext cx="150455" cy="447407"/>
              </a:xfrm>
              <a:custGeom>
                <a:avLst/>
                <a:gdLst>
                  <a:gd name="T0" fmla="*/ 165 w 166"/>
                  <a:gd name="T1" fmla="*/ 496 h 497"/>
                  <a:gd name="T2" fmla="*/ 0 w 166"/>
                  <a:gd name="T3" fmla="*/ 496 h 497"/>
                  <a:gd name="T4" fmla="*/ 0 w 166"/>
                  <a:gd name="T5" fmla="*/ 0 h 497"/>
                  <a:gd name="T6" fmla="*/ 165 w 166"/>
                  <a:gd name="T7" fmla="*/ 0 h 497"/>
                  <a:gd name="T8" fmla="*/ 165 w 166"/>
                  <a:gd name="T9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497">
                    <a:moveTo>
                      <a:pt x="165" y="496"/>
                    </a:moveTo>
                    <a:lnTo>
                      <a:pt x="0" y="496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5" y="4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86">
                <a:extLst>
                  <a:ext uri="{FF2B5EF4-FFF2-40B4-BE49-F238E27FC236}">
                    <a16:creationId xmlns:a16="http://schemas.microsoft.com/office/drawing/2014/main" id="{8559203E-8AD3-469C-A487-2D883C14D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8439" y="8726384"/>
                <a:ext cx="166292" cy="463244"/>
              </a:xfrm>
              <a:custGeom>
                <a:avLst/>
                <a:gdLst>
                  <a:gd name="T0" fmla="*/ 20 w 186"/>
                  <a:gd name="T1" fmla="*/ 496 h 518"/>
                  <a:gd name="T2" fmla="*/ 165 w 186"/>
                  <a:gd name="T3" fmla="*/ 496 h 518"/>
                  <a:gd name="T4" fmla="*/ 165 w 186"/>
                  <a:gd name="T5" fmla="*/ 20 h 518"/>
                  <a:gd name="T6" fmla="*/ 20 w 186"/>
                  <a:gd name="T7" fmla="*/ 20 h 518"/>
                  <a:gd name="T8" fmla="*/ 20 w 186"/>
                  <a:gd name="T9" fmla="*/ 496 h 518"/>
                  <a:gd name="T10" fmla="*/ 175 w 186"/>
                  <a:gd name="T11" fmla="*/ 517 h 518"/>
                  <a:gd name="T12" fmla="*/ 10 w 186"/>
                  <a:gd name="T13" fmla="*/ 517 h 518"/>
                  <a:gd name="T14" fmla="*/ 10 w 186"/>
                  <a:gd name="T15" fmla="*/ 517 h 518"/>
                  <a:gd name="T16" fmla="*/ 0 w 186"/>
                  <a:gd name="T17" fmla="*/ 506 h 518"/>
                  <a:gd name="T18" fmla="*/ 0 w 186"/>
                  <a:gd name="T19" fmla="*/ 10 h 518"/>
                  <a:gd name="T20" fmla="*/ 0 w 186"/>
                  <a:gd name="T21" fmla="*/ 10 h 518"/>
                  <a:gd name="T22" fmla="*/ 10 w 186"/>
                  <a:gd name="T23" fmla="*/ 0 h 518"/>
                  <a:gd name="T24" fmla="*/ 175 w 186"/>
                  <a:gd name="T25" fmla="*/ 0 h 518"/>
                  <a:gd name="T26" fmla="*/ 175 w 186"/>
                  <a:gd name="T27" fmla="*/ 0 h 518"/>
                  <a:gd name="T28" fmla="*/ 185 w 186"/>
                  <a:gd name="T29" fmla="*/ 10 h 518"/>
                  <a:gd name="T30" fmla="*/ 185 w 186"/>
                  <a:gd name="T31" fmla="*/ 506 h 518"/>
                  <a:gd name="T32" fmla="*/ 185 w 186"/>
                  <a:gd name="T33" fmla="*/ 506 h 518"/>
                  <a:gd name="T34" fmla="*/ 175 w 186"/>
                  <a:gd name="T35" fmla="*/ 517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6" h="518">
                    <a:moveTo>
                      <a:pt x="20" y="496"/>
                    </a:moveTo>
                    <a:lnTo>
                      <a:pt x="165" y="496"/>
                    </a:lnTo>
                    <a:lnTo>
                      <a:pt x="165" y="20"/>
                    </a:lnTo>
                    <a:lnTo>
                      <a:pt x="20" y="20"/>
                    </a:lnTo>
                    <a:lnTo>
                      <a:pt x="20" y="496"/>
                    </a:lnTo>
                    <a:close/>
                    <a:moveTo>
                      <a:pt x="175" y="517"/>
                    </a:moveTo>
                    <a:lnTo>
                      <a:pt x="10" y="517"/>
                    </a:lnTo>
                    <a:lnTo>
                      <a:pt x="10" y="517"/>
                    </a:lnTo>
                    <a:cubicBezTo>
                      <a:pt x="4" y="517"/>
                      <a:pt x="0" y="512"/>
                      <a:pt x="0" y="50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75" y="0"/>
                    </a:lnTo>
                    <a:lnTo>
                      <a:pt x="175" y="0"/>
                    </a:lnTo>
                    <a:cubicBezTo>
                      <a:pt x="181" y="0"/>
                      <a:pt x="185" y="4"/>
                      <a:pt x="185" y="10"/>
                    </a:cubicBezTo>
                    <a:lnTo>
                      <a:pt x="185" y="506"/>
                    </a:lnTo>
                    <a:lnTo>
                      <a:pt x="185" y="506"/>
                    </a:lnTo>
                    <a:cubicBezTo>
                      <a:pt x="185" y="512"/>
                      <a:pt x="181" y="517"/>
                      <a:pt x="175" y="5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87">
                <a:extLst>
                  <a:ext uri="{FF2B5EF4-FFF2-40B4-BE49-F238E27FC236}">
                    <a16:creationId xmlns:a16="http://schemas.microsoft.com/office/drawing/2014/main" id="{BDF73232-6180-489A-88EE-DA3A0996B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2002" y="8472986"/>
                <a:ext cx="435527" cy="934404"/>
              </a:xfrm>
              <a:custGeom>
                <a:avLst/>
                <a:gdLst>
                  <a:gd name="T0" fmla="*/ 150 w 484"/>
                  <a:gd name="T1" fmla="*/ 0 h 1042"/>
                  <a:gd name="T2" fmla="*/ 97 w 484"/>
                  <a:gd name="T3" fmla="*/ 70 h 1042"/>
                  <a:gd name="T4" fmla="*/ 45 w 484"/>
                  <a:gd name="T5" fmla="*/ 139 h 1042"/>
                  <a:gd name="T6" fmla="*/ 45 w 484"/>
                  <a:gd name="T7" fmla="*/ 139 h 1042"/>
                  <a:gd name="T8" fmla="*/ 11 w 484"/>
                  <a:gd name="T9" fmla="*/ 202 h 1042"/>
                  <a:gd name="T10" fmla="*/ 11 w 484"/>
                  <a:gd name="T11" fmla="*/ 202 h 1042"/>
                  <a:gd name="T12" fmla="*/ 0 w 484"/>
                  <a:gd name="T13" fmla="*/ 273 h 1042"/>
                  <a:gd name="T14" fmla="*/ 0 w 484"/>
                  <a:gd name="T15" fmla="*/ 547 h 1042"/>
                  <a:gd name="T16" fmla="*/ 0 w 484"/>
                  <a:gd name="T17" fmla="*/ 821 h 1042"/>
                  <a:gd name="T18" fmla="*/ 0 w 484"/>
                  <a:gd name="T19" fmla="*/ 821 h 1042"/>
                  <a:gd name="T20" fmla="*/ 63 w 484"/>
                  <a:gd name="T21" fmla="*/ 976 h 1042"/>
                  <a:gd name="T22" fmla="*/ 63 w 484"/>
                  <a:gd name="T23" fmla="*/ 976 h 1042"/>
                  <a:gd name="T24" fmla="*/ 220 w 484"/>
                  <a:gd name="T25" fmla="*/ 1041 h 1042"/>
                  <a:gd name="T26" fmla="*/ 242 w 484"/>
                  <a:gd name="T27" fmla="*/ 1041 h 1042"/>
                  <a:gd name="T28" fmla="*/ 263 w 484"/>
                  <a:gd name="T29" fmla="*/ 1041 h 1042"/>
                  <a:gd name="T30" fmla="*/ 263 w 484"/>
                  <a:gd name="T31" fmla="*/ 1041 h 1042"/>
                  <a:gd name="T32" fmla="*/ 419 w 484"/>
                  <a:gd name="T33" fmla="*/ 976 h 1042"/>
                  <a:gd name="T34" fmla="*/ 419 w 484"/>
                  <a:gd name="T35" fmla="*/ 976 h 1042"/>
                  <a:gd name="T36" fmla="*/ 483 w 484"/>
                  <a:gd name="T37" fmla="*/ 821 h 1042"/>
                  <a:gd name="T38" fmla="*/ 483 w 484"/>
                  <a:gd name="T39" fmla="*/ 547 h 1042"/>
                  <a:gd name="T40" fmla="*/ 483 w 484"/>
                  <a:gd name="T41" fmla="*/ 273 h 1042"/>
                  <a:gd name="T42" fmla="*/ 483 w 484"/>
                  <a:gd name="T43" fmla="*/ 273 h 1042"/>
                  <a:gd name="T44" fmla="*/ 471 w 484"/>
                  <a:gd name="T45" fmla="*/ 202 h 1042"/>
                  <a:gd name="T46" fmla="*/ 471 w 484"/>
                  <a:gd name="T47" fmla="*/ 202 h 1042"/>
                  <a:gd name="T48" fmla="*/ 438 w 484"/>
                  <a:gd name="T49" fmla="*/ 139 h 1042"/>
                  <a:gd name="T50" fmla="*/ 385 w 484"/>
                  <a:gd name="T51" fmla="*/ 70 h 1042"/>
                  <a:gd name="T52" fmla="*/ 332 w 484"/>
                  <a:gd name="T53" fmla="*/ 0 h 1042"/>
                  <a:gd name="T54" fmla="*/ 242 w 484"/>
                  <a:gd name="T55" fmla="*/ 0 h 1042"/>
                  <a:gd name="T56" fmla="*/ 150 w 484"/>
                  <a:gd name="T57" fmla="*/ 0 h 1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4" h="1042">
                    <a:moveTo>
                      <a:pt x="150" y="0"/>
                    </a:moveTo>
                    <a:lnTo>
                      <a:pt x="97" y="70"/>
                    </a:lnTo>
                    <a:lnTo>
                      <a:pt x="45" y="139"/>
                    </a:lnTo>
                    <a:lnTo>
                      <a:pt x="45" y="139"/>
                    </a:lnTo>
                    <a:cubicBezTo>
                      <a:pt x="29" y="158"/>
                      <a:pt x="18" y="179"/>
                      <a:pt x="11" y="202"/>
                    </a:cubicBezTo>
                    <a:lnTo>
                      <a:pt x="11" y="202"/>
                    </a:lnTo>
                    <a:cubicBezTo>
                      <a:pt x="3" y="225"/>
                      <a:pt x="0" y="249"/>
                      <a:pt x="0" y="273"/>
                    </a:cubicBezTo>
                    <a:lnTo>
                      <a:pt x="0" y="547"/>
                    </a:lnTo>
                    <a:lnTo>
                      <a:pt x="0" y="821"/>
                    </a:lnTo>
                    <a:lnTo>
                      <a:pt x="0" y="821"/>
                    </a:lnTo>
                    <a:cubicBezTo>
                      <a:pt x="0" y="881"/>
                      <a:pt x="24" y="936"/>
                      <a:pt x="63" y="976"/>
                    </a:cubicBezTo>
                    <a:lnTo>
                      <a:pt x="63" y="976"/>
                    </a:lnTo>
                    <a:cubicBezTo>
                      <a:pt x="103" y="1016"/>
                      <a:pt x="158" y="1041"/>
                      <a:pt x="220" y="1041"/>
                    </a:cubicBezTo>
                    <a:lnTo>
                      <a:pt x="242" y="1041"/>
                    </a:lnTo>
                    <a:lnTo>
                      <a:pt x="263" y="1041"/>
                    </a:lnTo>
                    <a:lnTo>
                      <a:pt x="263" y="1041"/>
                    </a:lnTo>
                    <a:cubicBezTo>
                      <a:pt x="324" y="1041"/>
                      <a:pt x="379" y="1016"/>
                      <a:pt x="419" y="976"/>
                    </a:cubicBezTo>
                    <a:lnTo>
                      <a:pt x="419" y="976"/>
                    </a:lnTo>
                    <a:cubicBezTo>
                      <a:pt x="459" y="936"/>
                      <a:pt x="483" y="881"/>
                      <a:pt x="483" y="821"/>
                    </a:cubicBezTo>
                    <a:lnTo>
                      <a:pt x="483" y="547"/>
                    </a:lnTo>
                    <a:lnTo>
                      <a:pt x="483" y="273"/>
                    </a:lnTo>
                    <a:lnTo>
                      <a:pt x="483" y="273"/>
                    </a:lnTo>
                    <a:cubicBezTo>
                      <a:pt x="483" y="249"/>
                      <a:pt x="479" y="225"/>
                      <a:pt x="471" y="202"/>
                    </a:cubicBezTo>
                    <a:lnTo>
                      <a:pt x="471" y="202"/>
                    </a:lnTo>
                    <a:cubicBezTo>
                      <a:pt x="464" y="179"/>
                      <a:pt x="453" y="158"/>
                      <a:pt x="438" y="139"/>
                    </a:cubicBezTo>
                    <a:lnTo>
                      <a:pt x="385" y="70"/>
                    </a:lnTo>
                    <a:lnTo>
                      <a:pt x="332" y="0"/>
                    </a:lnTo>
                    <a:lnTo>
                      <a:pt x="242" y="0"/>
                    </a:lnTo>
                    <a:lnTo>
                      <a:pt x="15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88">
                <a:extLst>
                  <a:ext uri="{FF2B5EF4-FFF2-40B4-BE49-F238E27FC236}">
                    <a16:creationId xmlns:a16="http://schemas.microsoft.com/office/drawing/2014/main" id="{0133F605-84FF-4D25-947D-3EE2089EB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0123" y="8465067"/>
                <a:ext cx="451365" cy="954202"/>
              </a:xfrm>
              <a:custGeom>
                <a:avLst/>
                <a:gdLst>
                  <a:gd name="T0" fmla="*/ 165 w 504"/>
                  <a:gd name="T1" fmla="*/ 20 h 1062"/>
                  <a:gd name="T2" fmla="*/ 63 w 504"/>
                  <a:gd name="T3" fmla="*/ 155 h 1062"/>
                  <a:gd name="T4" fmla="*/ 63 w 504"/>
                  <a:gd name="T5" fmla="*/ 155 h 1062"/>
                  <a:gd name="T6" fmla="*/ 30 w 504"/>
                  <a:gd name="T7" fmla="*/ 216 h 1062"/>
                  <a:gd name="T8" fmla="*/ 30 w 504"/>
                  <a:gd name="T9" fmla="*/ 216 h 1062"/>
                  <a:gd name="T10" fmla="*/ 19 w 504"/>
                  <a:gd name="T11" fmla="*/ 283 h 1062"/>
                  <a:gd name="T12" fmla="*/ 19 w 504"/>
                  <a:gd name="T13" fmla="*/ 831 h 1062"/>
                  <a:gd name="T14" fmla="*/ 19 w 504"/>
                  <a:gd name="T15" fmla="*/ 831 h 1062"/>
                  <a:gd name="T16" fmla="*/ 81 w 504"/>
                  <a:gd name="T17" fmla="*/ 979 h 1062"/>
                  <a:gd name="T18" fmla="*/ 81 w 504"/>
                  <a:gd name="T19" fmla="*/ 979 h 1062"/>
                  <a:gd name="T20" fmla="*/ 230 w 504"/>
                  <a:gd name="T21" fmla="*/ 1041 h 1062"/>
                  <a:gd name="T22" fmla="*/ 273 w 504"/>
                  <a:gd name="T23" fmla="*/ 1041 h 1062"/>
                  <a:gd name="T24" fmla="*/ 273 w 504"/>
                  <a:gd name="T25" fmla="*/ 1041 h 1062"/>
                  <a:gd name="T26" fmla="*/ 421 w 504"/>
                  <a:gd name="T27" fmla="*/ 979 h 1062"/>
                  <a:gd name="T28" fmla="*/ 421 w 504"/>
                  <a:gd name="T29" fmla="*/ 979 h 1062"/>
                  <a:gd name="T30" fmla="*/ 483 w 504"/>
                  <a:gd name="T31" fmla="*/ 831 h 1062"/>
                  <a:gd name="T32" fmla="*/ 483 w 504"/>
                  <a:gd name="T33" fmla="*/ 283 h 1062"/>
                  <a:gd name="T34" fmla="*/ 483 w 504"/>
                  <a:gd name="T35" fmla="*/ 283 h 1062"/>
                  <a:gd name="T36" fmla="*/ 472 w 504"/>
                  <a:gd name="T37" fmla="*/ 216 h 1062"/>
                  <a:gd name="T38" fmla="*/ 472 w 504"/>
                  <a:gd name="T39" fmla="*/ 216 h 1062"/>
                  <a:gd name="T40" fmla="*/ 440 w 504"/>
                  <a:gd name="T41" fmla="*/ 155 h 1062"/>
                  <a:gd name="T42" fmla="*/ 337 w 504"/>
                  <a:gd name="T43" fmla="*/ 20 h 1062"/>
                  <a:gd name="T44" fmla="*/ 165 w 504"/>
                  <a:gd name="T45" fmla="*/ 20 h 1062"/>
                  <a:gd name="T46" fmla="*/ 273 w 504"/>
                  <a:gd name="T47" fmla="*/ 1061 h 1062"/>
                  <a:gd name="T48" fmla="*/ 230 w 504"/>
                  <a:gd name="T49" fmla="*/ 1061 h 1062"/>
                  <a:gd name="T50" fmla="*/ 230 w 504"/>
                  <a:gd name="T51" fmla="*/ 1061 h 1062"/>
                  <a:gd name="T52" fmla="*/ 67 w 504"/>
                  <a:gd name="T53" fmla="*/ 994 h 1062"/>
                  <a:gd name="T54" fmla="*/ 67 w 504"/>
                  <a:gd name="T55" fmla="*/ 994 h 1062"/>
                  <a:gd name="T56" fmla="*/ 0 w 504"/>
                  <a:gd name="T57" fmla="*/ 831 h 1062"/>
                  <a:gd name="T58" fmla="*/ 0 w 504"/>
                  <a:gd name="T59" fmla="*/ 283 h 1062"/>
                  <a:gd name="T60" fmla="*/ 0 w 504"/>
                  <a:gd name="T61" fmla="*/ 283 h 1062"/>
                  <a:gd name="T62" fmla="*/ 12 w 504"/>
                  <a:gd name="T63" fmla="*/ 209 h 1062"/>
                  <a:gd name="T64" fmla="*/ 12 w 504"/>
                  <a:gd name="T65" fmla="*/ 209 h 1062"/>
                  <a:gd name="T66" fmla="*/ 46 w 504"/>
                  <a:gd name="T67" fmla="*/ 143 h 1062"/>
                  <a:gd name="T68" fmla="*/ 152 w 504"/>
                  <a:gd name="T69" fmla="*/ 4 h 1062"/>
                  <a:gd name="T70" fmla="*/ 152 w 504"/>
                  <a:gd name="T71" fmla="*/ 4 h 1062"/>
                  <a:gd name="T72" fmla="*/ 160 w 504"/>
                  <a:gd name="T73" fmla="*/ 0 h 1062"/>
                  <a:gd name="T74" fmla="*/ 342 w 504"/>
                  <a:gd name="T75" fmla="*/ 0 h 1062"/>
                  <a:gd name="T76" fmla="*/ 342 w 504"/>
                  <a:gd name="T77" fmla="*/ 0 h 1062"/>
                  <a:gd name="T78" fmla="*/ 350 w 504"/>
                  <a:gd name="T79" fmla="*/ 4 h 1062"/>
                  <a:gd name="T80" fmla="*/ 456 w 504"/>
                  <a:gd name="T81" fmla="*/ 143 h 1062"/>
                  <a:gd name="T82" fmla="*/ 456 w 504"/>
                  <a:gd name="T83" fmla="*/ 143 h 1062"/>
                  <a:gd name="T84" fmla="*/ 491 w 504"/>
                  <a:gd name="T85" fmla="*/ 209 h 1062"/>
                  <a:gd name="T86" fmla="*/ 491 w 504"/>
                  <a:gd name="T87" fmla="*/ 209 h 1062"/>
                  <a:gd name="T88" fmla="*/ 503 w 504"/>
                  <a:gd name="T89" fmla="*/ 283 h 1062"/>
                  <a:gd name="T90" fmla="*/ 503 w 504"/>
                  <a:gd name="T91" fmla="*/ 831 h 1062"/>
                  <a:gd name="T92" fmla="*/ 503 w 504"/>
                  <a:gd name="T93" fmla="*/ 831 h 1062"/>
                  <a:gd name="T94" fmla="*/ 436 w 504"/>
                  <a:gd name="T95" fmla="*/ 994 h 1062"/>
                  <a:gd name="T96" fmla="*/ 436 w 504"/>
                  <a:gd name="T97" fmla="*/ 994 h 1062"/>
                  <a:gd name="T98" fmla="*/ 273 w 504"/>
                  <a:gd name="T99" fmla="*/ 1061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4" h="1062">
                    <a:moveTo>
                      <a:pt x="165" y="20"/>
                    </a:moveTo>
                    <a:lnTo>
                      <a:pt x="63" y="155"/>
                    </a:lnTo>
                    <a:lnTo>
                      <a:pt x="63" y="155"/>
                    </a:lnTo>
                    <a:cubicBezTo>
                      <a:pt x="49" y="173"/>
                      <a:pt x="38" y="194"/>
                      <a:pt x="30" y="216"/>
                    </a:cubicBezTo>
                    <a:lnTo>
                      <a:pt x="30" y="216"/>
                    </a:lnTo>
                    <a:cubicBezTo>
                      <a:pt x="23" y="237"/>
                      <a:pt x="19" y="260"/>
                      <a:pt x="19" y="283"/>
                    </a:cubicBezTo>
                    <a:lnTo>
                      <a:pt x="19" y="831"/>
                    </a:lnTo>
                    <a:lnTo>
                      <a:pt x="19" y="831"/>
                    </a:lnTo>
                    <a:cubicBezTo>
                      <a:pt x="19" y="887"/>
                      <a:pt x="41" y="940"/>
                      <a:pt x="81" y="979"/>
                    </a:cubicBezTo>
                    <a:lnTo>
                      <a:pt x="81" y="979"/>
                    </a:lnTo>
                    <a:cubicBezTo>
                      <a:pt x="121" y="1018"/>
                      <a:pt x="174" y="1041"/>
                      <a:pt x="230" y="1041"/>
                    </a:cubicBezTo>
                    <a:lnTo>
                      <a:pt x="273" y="1041"/>
                    </a:lnTo>
                    <a:lnTo>
                      <a:pt x="273" y="1041"/>
                    </a:lnTo>
                    <a:cubicBezTo>
                      <a:pt x="329" y="1041"/>
                      <a:pt x="381" y="1018"/>
                      <a:pt x="421" y="979"/>
                    </a:cubicBezTo>
                    <a:lnTo>
                      <a:pt x="421" y="979"/>
                    </a:lnTo>
                    <a:cubicBezTo>
                      <a:pt x="461" y="940"/>
                      <a:pt x="483" y="887"/>
                      <a:pt x="483" y="831"/>
                    </a:cubicBezTo>
                    <a:lnTo>
                      <a:pt x="483" y="283"/>
                    </a:lnTo>
                    <a:lnTo>
                      <a:pt x="483" y="283"/>
                    </a:lnTo>
                    <a:cubicBezTo>
                      <a:pt x="483" y="260"/>
                      <a:pt x="479" y="237"/>
                      <a:pt x="472" y="216"/>
                    </a:cubicBezTo>
                    <a:lnTo>
                      <a:pt x="472" y="216"/>
                    </a:lnTo>
                    <a:cubicBezTo>
                      <a:pt x="465" y="194"/>
                      <a:pt x="453" y="173"/>
                      <a:pt x="440" y="155"/>
                    </a:cubicBezTo>
                    <a:lnTo>
                      <a:pt x="337" y="20"/>
                    </a:lnTo>
                    <a:lnTo>
                      <a:pt x="165" y="20"/>
                    </a:lnTo>
                    <a:close/>
                    <a:moveTo>
                      <a:pt x="273" y="1061"/>
                    </a:moveTo>
                    <a:lnTo>
                      <a:pt x="230" y="1061"/>
                    </a:lnTo>
                    <a:lnTo>
                      <a:pt x="230" y="1061"/>
                    </a:lnTo>
                    <a:cubicBezTo>
                      <a:pt x="168" y="1061"/>
                      <a:pt x="110" y="1037"/>
                      <a:pt x="67" y="994"/>
                    </a:cubicBezTo>
                    <a:lnTo>
                      <a:pt x="67" y="994"/>
                    </a:lnTo>
                    <a:cubicBezTo>
                      <a:pt x="23" y="950"/>
                      <a:pt x="0" y="892"/>
                      <a:pt x="0" y="831"/>
                    </a:cubicBezTo>
                    <a:lnTo>
                      <a:pt x="0" y="283"/>
                    </a:lnTo>
                    <a:lnTo>
                      <a:pt x="0" y="283"/>
                    </a:lnTo>
                    <a:cubicBezTo>
                      <a:pt x="0" y="257"/>
                      <a:pt x="3" y="232"/>
                      <a:pt x="12" y="209"/>
                    </a:cubicBezTo>
                    <a:lnTo>
                      <a:pt x="12" y="209"/>
                    </a:lnTo>
                    <a:cubicBezTo>
                      <a:pt x="19" y="185"/>
                      <a:pt x="31" y="163"/>
                      <a:pt x="46" y="143"/>
                    </a:cubicBezTo>
                    <a:lnTo>
                      <a:pt x="152" y="4"/>
                    </a:lnTo>
                    <a:lnTo>
                      <a:pt x="152" y="4"/>
                    </a:lnTo>
                    <a:cubicBezTo>
                      <a:pt x="154" y="2"/>
                      <a:pt x="158" y="0"/>
                      <a:pt x="160" y="0"/>
                    </a:cubicBezTo>
                    <a:lnTo>
                      <a:pt x="342" y="0"/>
                    </a:lnTo>
                    <a:lnTo>
                      <a:pt x="342" y="0"/>
                    </a:lnTo>
                    <a:cubicBezTo>
                      <a:pt x="345" y="0"/>
                      <a:pt x="348" y="2"/>
                      <a:pt x="350" y="4"/>
                    </a:cubicBezTo>
                    <a:lnTo>
                      <a:pt x="456" y="143"/>
                    </a:lnTo>
                    <a:lnTo>
                      <a:pt x="456" y="143"/>
                    </a:lnTo>
                    <a:cubicBezTo>
                      <a:pt x="471" y="163"/>
                      <a:pt x="483" y="185"/>
                      <a:pt x="491" y="209"/>
                    </a:cubicBezTo>
                    <a:lnTo>
                      <a:pt x="491" y="209"/>
                    </a:lnTo>
                    <a:cubicBezTo>
                      <a:pt x="500" y="232"/>
                      <a:pt x="503" y="257"/>
                      <a:pt x="503" y="283"/>
                    </a:cubicBezTo>
                    <a:lnTo>
                      <a:pt x="503" y="831"/>
                    </a:lnTo>
                    <a:lnTo>
                      <a:pt x="503" y="831"/>
                    </a:lnTo>
                    <a:cubicBezTo>
                      <a:pt x="503" y="892"/>
                      <a:pt x="479" y="950"/>
                      <a:pt x="436" y="994"/>
                    </a:cubicBezTo>
                    <a:lnTo>
                      <a:pt x="436" y="994"/>
                    </a:lnTo>
                    <a:cubicBezTo>
                      <a:pt x="392" y="1037"/>
                      <a:pt x="335" y="1061"/>
                      <a:pt x="273" y="10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89">
                <a:extLst>
                  <a:ext uri="{FF2B5EF4-FFF2-40B4-BE49-F238E27FC236}">
                    <a16:creationId xmlns:a16="http://schemas.microsoft.com/office/drawing/2014/main" id="{957AD102-6AFC-4090-914F-88AE1684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6620" y="8370043"/>
                <a:ext cx="162332" cy="106903"/>
              </a:xfrm>
              <a:custGeom>
                <a:avLst/>
                <a:gdLst>
                  <a:gd name="T0" fmla="*/ 0 w 183"/>
                  <a:gd name="T1" fmla="*/ 117 h 118"/>
                  <a:gd name="T2" fmla="*/ 182 w 183"/>
                  <a:gd name="T3" fmla="*/ 117 h 118"/>
                  <a:gd name="T4" fmla="*/ 182 w 183"/>
                  <a:gd name="T5" fmla="*/ 0 h 118"/>
                  <a:gd name="T6" fmla="*/ 0 w 183"/>
                  <a:gd name="T7" fmla="*/ 0 h 118"/>
                  <a:gd name="T8" fmla="*/ 0 w 183"/>
                  <a:gd name="T9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18">
                    <a:moveTo>
                      <a:pt x="0" y="117"/>
                    </a:moveTo>
                    <a:lnTo>
                      <a:pt x="182" y="117"/>
                    </a:lnTo>
                    <a:lnTo>
                      <a:pt x="182" y="0"/>
                    </a:lnTo>
                    <a:lnTo>
                      <a:pt x="0" y="0"/>
                    </a:lnTo>
                    <a:lnTo>
                      <a:pt x="0" y="11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90">
                <a:extLst>
                  <a:ext uri="{FF2B5EF4-FFF2-40B4-BE49-F238E27FC236}">
                    <a16:creationId xmlns:a16="http://schemas.microsoft.com/office/drawing/2014/main" id="{7B9371ED-AC71-429D-8130-CC3F3D417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4740" y="8358166"/>
                <a:ext cx="182130" cy="126699"/>
              </a:xfrm>
              <a:custGeom>
                <a:avLst/>
                <a:gdLst>
                  <a:gd name="T0" fmla="*/ 20 w 203"/>
                  <a:gd name="T1" fmla="*/ 118 h 139"/>
                  <a:gd name="T2" fmla="*/ 182 w 203"/>
                  <a:gd name="T3" fmla="*/ 118 h 139"/>
                  <a:gd name="T4" fmla="*/ 182 w 203"/>
                  <a:gd name="T5" fmla="*/ 21 h 139"/>
                  <a:gd name="T6" fmla="*/ 20 w 203"/>
                  <a:gd name="T7" fmla="*/ 21 h 139"/>
                  <a:gd name="T8" fmla="*/ 20 w 203"/>
                  <a:gd name="T9" fmla="*/ 118 h 139"/>
                  <a:gd name="T10" fmla="*/ 192 w 203"/>
                  <a:gd name="T11" fmla="*/ 138 h 139"/>
                  <a:gd name="T12" fmla="*/ 10 w 203"/>
                  <a:gd name="T13" fmla="*/ 138 h 139"/>
                  <a:gd name="T14" fmla="*/ 10 w 203"/>
                  <a:gd name="T15" fmla="*/ 138 h 139"/>
                  <a:gd name="T16" fmla="*/ 0 w 203"/>
                  <a:gd name="T17" fmla="*/ 128 h 139"/>
                  <a:gd name="T18" fmla="*/ 0 w 203"/>
                  <a:gd name="T19" fmla="*/ 11 h 139"/>
                  <a:gd name="T20" fmla="*/ 0 w 203"/>
                  <a:gd name="T21" fmla="*/ 11 h 139"/>
                  <a:gd name="T22" fmla="*/ 10 w 203"/>
                  <a:gd name="T23" fmla="*/ 0 h 139"/>
                  <a:gd name="T24" fmla="*/ 192 w 203"/>
                  <a:gd name="T25" fmla="*/ 0 h 139"/>
                  <a:gd name="T26" fmla="*/ 192 w 203"/>
                  <a:gd name="T27" fmla="*/ 0 h 139"/>
                  <a:gd name="T28" fmla="*/ 202 w 203"/>
                  <a:gd name="T29" fmla="*/ 11 h 139"/>
                  <a:gd name="T30" fmla="*/ 202 w 203"/>
                  <a:gd name="T31" fmla="*/ 128 h 139"/>
                  <a:gd name="T32" fmla="*/ 202 w 203"/>
                  <a:gd name="T33" fmla="*/ 128 h 139"/>
                  <a:gd name="T34" fmla="*/ 192 w 203"/>
                  <a:gd name="T3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3" h="139">
                    <a:moveTo>
                      <a:pt x="20" y="118"/>
                    </a:moveTo>
                    <a:lnTo>
                      <a:pt x="182" y="118"/>
                    </a:lnTo>
                    <a:lnTo>
                      <a:pt x="182" y="21"/>
                    </a:lnTo>
                    <a:lnTo>
                      <a:pt x="20" y="21"/>
                    </a:lnTo>
                    <a:lnTo>
                      <a:pt x="20" y="118"/>
                    </a:lnTo>
                    <a:close/>
                    <a:moveTo>
                      <a:pt x="192" y="138"/>
                    </a:moveTo>
                    <a:lnTo>
                      <a:pt x="10" y="138"/>
                    </a:lnTo>
                    <a:lnTo>
                      <a:pt x="10" y="138"/>
                    </a:lnTo>
                    <a:cubicBezTo>
                      <a:pt x="4" y="138"/>
                      <a:pt x="0" y="134"/>
                      <a:pt x="0" y="128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92" y="0"/>
                    </a:lnTo>
                    <a:lnTo>
                      <a:pt x="192" y="0"/>
                    </a:lnTo>
                    <a:cubicBezTo>
                      <a:pt x="198" y="0"/>
                      <a:pt x="202" y="5"/>
                      <a:pt x="202" y="11"/>
                    </a:cubicBezTo>
                    <a:lnTo>
                      <a:pt x="202" y="128"/>
                    </a:lnTo>
                    <a:lnTo>
                      <a:pt x="202" y="128"/>
                    </a:lnTo>
                    <a:cubicBezTo>
                      <a:pt x="202" y="134"/>
                      <a:pt x="198" y="138"/>
                      <a:pt x="192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91">
                <a:extLst>
                  <a:ext uri="{FF2B5EF4-FFF2-40B4-BE49-F238E27FC236}">
                    <a16:creationId xmlns:a16="http://schemas.microsoft.com/office/drawing/2014/main" id="{F0671C84-398D-484F-8875-DE0E6E1ED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6620" y="8314612"/>
                <a:ext cx="162332" cy="55431"/>
              </a:xfrm>
              <a:custGeom>
                <a:avLst/>
                <a:gdLst>
                  <a:gd name="T0" fmla="*/ 182 w 183"/>
                  <a:gd name="T1" fmla="*/ 0 h 62"/>
                  <a:gd name="T2" fmla="*/ 0 w 183"/>
                  <a:gd name="T3" fmla="*/ 0 h 62"/>
                  <a:gd name="T4" fmla="*/ 0 w 183"/>
                  <a:gd name="T5" fmla="*/ 61 h 62"/>
                  <a:gd name="T6" fmla="*/ 182 w 183"/>
                  <a:gd name="T7" fmla="*/ 61 h 62"/>
                  <a:gd name="T8" fmla="*/ 182 w 183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62">
                    <a:moveTo>
                      <a:pt x="182" y="0"/>
                    </a:moveTo>
                    <a:lnTo>
                      <a:pt x="0" y="0"/>
                    </a:lnTo>
                    <a:lnTo>
                      <a:pt x="0" y="61"/>
                    </a:lnTo>
                    <a:lnTo>
                      <a:pt x="182" y="61"/>
                    </a:lnTo>
                    <a:lnTo>
                      <a:pt x="18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92">
                <a:extLst>
                  <a:ext uri="{FF2B5EF4-FFF2-40B4-BE49-F238E27FC236}">
                    <a16:creationId xmlns:a16="http://schemas.microsoft.com/office/drawing/2014/main" id="{ED95B471-01EA-48D6-A91D-DED2028E8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4740" y="8306694"/>
                <a:ext cx="182130" cy="75229"/>
              </a:xfrm>
              <a:custGeom>
                <a:avLst/>
                <a:gdLst>
                  <a:gd name="T0" fmla="*/ 20 w 203"/>
                  <a:gd name="T1" fmla="*/ 60 h 82"/>
                  <a:gd name="T2" fmla="*/ 182 w 203"/>
                  <a:gd name="T3" fmla="*/ 60 h 82"/>
                  <a:gd name="T4" fmla="*/ 182 w 203"/>
                  <a:gd name="T5" fmla="*/ 20 h 82"/>
                  <a:gd name="T6" fmla="*/ 20 w 203"/>
                  <a:gd name="T7" fmla="*/ 20 h 82"/>
                  <a:gd name="T8" fmla="*/ 20 w 203"/>
                  <a:gd name="T9" fmla="*/ 60 h 82"/>
                  <a:gd name="T10" fmla="*/ 192 w 203"/>
                  <a:gd name="T11" fmla="*/ 81 h 82"/>
                  <a:gd name="T12" fmla="*/ 10 w 203"/>
                  <a:gd name="T13" fmla="*/ 81 h 82"/>
                  <a:gd name="T14" fmla="*/ 10 w 203"/>
                  <a:gd name="T15" fmla="*/ 81 h 82"/>
                  <a:gd name="T16" fmla="*/ 0 w 203"/>
                  <a:gd name="T17" fmla="*/ 71 h 82"/>
                  <a:gd name="T18" fmla="*/ 0 w 203"/>
                  <a:gd name="T19" fmla="*/ 10 h 82"/>
                  <a:gd name="T20" fmla="*/ 0 w 203"/>
                  <a:gd name="T21" fmla="*/ 10 h 82"/>
                  <a:gd name="T22" fmla="*/ 10 w 203"/>
                  <a:gd name="T23" fmla="*/ 0 h 82"/>
                  <a:gd name="T24" fmla="*/ 192 w 203"/>
                  <a:gd name="T25" fmla="*/ 0 h 82"/>
                  <a:gd name="T26" fmla="*/ 192 w 203"/>
                  <a:gd name="T27" fmla="*/ 0 h 82"/>
                  <a:gd name="T28" fmla="*/ 202 w 203"/>
                  <a:gd name="T29" fmla="*/ 10 h 82"/>
                  <a:gd name="T30" fmla="*/ 202 w 203"/>
                  <a:gd name="T31" fmla="*/ 71 h 82"/>
                  <a:gd name="T32" fmla="*/ 202 w 203"/>
                  <a:gd name="T33" fmla="*/ 71 h 82"/>
                  <a:gd name="T34" fmla="*/ 192 w 203"/>
                  <a:gd name="T35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3" h="82">
                    <a:moveTo>
                      <a:pt x="20" y="60"/>
                    </a:moveTo>
                    <a:lnTo>
                      <a:pt x="182" y="60"/>
                    </a:lnTo>
                    <a:lnTo>
                      <a:pt x="182" y="20"/>
                    </a:lnTo>
                    <a:lnTo>
                      <a:pt x="20" y="20"/>
                    </a:lnTo>
                    <a:lnTo>
                      <a:pt x="20" y="60"/>
                    </a:lnTo>
                    <a:close/>
                    <a:moveTo>
                      <a:pt x="192" y="81"/>
                    </a:moveTo>
                    <a:lnTo>
                      <a:pt x="10" y="81"/>
                    </a:lnTo>
                    <a:lnTo>
                      <a:pt x="10" y="81"/>
                    </a:lnTo>
                    <a:cubicBezTo>
                      <a:pt x="4" y="81"/>
                      <a:pt x="0" y="75"/>
                      <a:pt x="0" y="7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92" y="0"/>
                    </a:lnTo>
                    <a:lnTo>
                      <a:pt x="192" y="0"/>
                    </a:lnTo>
                    <a:cubicBezTo>
                      <a:pt x="198" y="0"/>
                      <a:pt x="202" y="5"/>
                      <a:pt x="202" y="10"/>
                    </a:cubicBezTo>
                    <a:lnTo>
                      <a:pt x="202" y="71"/>
                    </a:lnTo>
                    <a:lnTo>
                      <a:pt x="202" y="71"/>
                    </a:lnTo>
                    <a:cubicBezTo>
                      <a:pt x="202" y="75"/>
                      <a:pt x="198" y="81"/>
                      <a:pt x="192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93">
                <a:extLst>
                  <a:ext uri="{FF2B5EF4-FFF2-40B4-BE49-F238E27FC236}">
                    <a16:creationId xmlns:a16="http://schemas.microsoft.com/office/drawing/2014/main" id="{4CB9B069-AB42-4FE1-9882-8CCB280E6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2002" y="8474108"/>
                <a:ext cx="435527" cy="934404"/>
              </a:xfrm>
              <a:custGeom>
                <a:avLst/>
                <a:gdLst>
                  <a:gd name="T0" fmla="*/ 150 w 484"/>
                  <a:gd name="T1" fmla="*/ 0 h 1042"/>
                  <a:gd name="T2" fmla="*/ 97 w 484"/>
                  <a:gd name="T3" fmla="*/ 70 h 1042"/>
                  <a:gd name="T4" fmla="*/ 45 w 484"/>
                  <a:gd name="T5" fmla="*/ 139 h 1042"/>
                  <a:gd name="T6" fmla="*/ 45 w 484"/>
                  <a:gd name="T7" fmla="*/ 139 h 1042"/>
                  <a:gd name="T8" fmla="*/ 11 w 484"/>
                  <a:gd name="T9" fmla="*/ 202 h 1042"/>
                  <a:gd name="T10" fmla="*/ 11 w 484"/>
                  <a:gd name="T11" fmla="*/ 202 h 1042"/>
                  <a:gd name="T12" fmla="*/ 0 w 484"/>
                  <a:gd name="T13" fmla="*/ 273 h 1042"/>
                  <a:gd name="T14" fmla="*/ 0 w 484"/>
                  <a:gd name="T15" fmla="*/ 547 h 1042"/>
                  <a:gd name="T16" fmla="*/ 0 w 484"/>
                  <a:gd name="T17" fmla="*/ 821 h 1042"/>
                  <a:gd name="T18" fmla="*/ 0 w 484"/>
                  <a:gd name="T19" fmla="*/ 821 h 1042"/>
                  <a:gd name="T20" fmla="*/ 63 w 484"/>
                  <a:gd name="T21" fmla="*/ 976 h 1042"/>
                  <a:gd name="T22" fmla="*/ 63 w 484"/>
                  <a:gd name="T23" fmla="*/ 976 h 1042"/>
                  <a:gd name="T24" fmla="*/ 220 w 484"/>
                  <a:gd name="T25" fmla="*/ 1041 h 1042"/>
                  <a:gd name="T26" fmla="*/ 242 w 484"/>
                  <a:gd name="T27" fmla="*/ 1041 h 1042"/>
                  <a:gd name="T28" fmla="*/ 263 w 484"/>
                  <a:gd name="T29" fmla="*/ 1041 h 1042"/>
                  <a:gd name="T30" fmla="*/ 263 w 484"/>
                  <a:gd name="T31" fmla="*/ 1041 h 1042"/>
                  <a:gd name="T32" fmla="*/ 419 w 484"/>
                  <a:gd name="T33" fmla="*/ 976 h 1042"/>
                  <a:gd name="T34" fmla="*/ 419 w 484"/>
                  <a:gd name="T35" fmla="*/ 976 h 1042"/>
                  <a:gd name="T36" fmla="*/ 483 w 484"/>
                  <a:gd name="T37" fmla="*/ 821 h 1042"/>
                  <a:gd name="T38" fmla="*/ 483 w 484"/>
                  <a:gd name="T39" fmla="*/ 547 h 1042"/>
                  <a:gd name="T40" fmla="*/ 483 w 484"/>
                  <a:gd name="T41" fmla="*/ 273 h 1042"/>
                  <a:gd name="T42" fmla="*/ 483 w 484"/>
                  <a:gd name="T43" fmla="*/ 273 h 1042"/>
                  <a:gd name="T44" fmla="*/ 471 w 484"/>
                  <a:gd name="T45" fmla="*/ 202 h 1042"/>
                  <a:gd name="T46" fmla="*/ 471 w 484"/>
                  <a:gd name="T47" fmla="*/ 202 h 1042"/>
                  <a:gd name="T48" fmla="*/ 438 w 484"/>
                  <a:gd name="T49" fmla="*/ 139 h 1042"/>
                  <a:gd name="T50" fmla="*/ 385 w 484"/>
                  <a:gd name="T51" fmla="*/ 70 h 1042"/>
                  <a:gd name="T52" fmla="*/ 332 w 484"/>
                  <a:gd name="T53" fmla="*/ 0 h 1042"/>
                  <a:gd name="T54" fmla="*/ 242 w 484"/>
                  <a:gd name="T55" fmla="*/ 0 h 1042"/>
                  <a:gd name="T56" fmla="*/ 150 w 484"/>
                  <a:gd name="T57" fmla="*/ 0 h 1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4" h="1042">
                    <a:moveTo>
                      <a:pt x="150" y="0"/>
                    </a:moveTo>
                    <a:lnTo>
                      <a:pt x="97" y="70"/>
                    </a:lnTo>
                    <a:lnTo>
                      <a:pt x="45" y="139"/>
                    </a:lnTo>
                    <a:lnTo>
                      <a:pt x="45" y="139"/>
                    </a:lnTo>
                    <a:cubicBezTo>
                      <a:pt x="29" y="158"/>
                      <a:pt x="18" y="179"/>
                      <a:pt x="11" y="202"/>
                    </a:cubicBezTo>
                    <a:lnTo>
                      <a:pt x="11" y="202"/>
                    </a:lnTo>
                    <a:cubicBezTo>
                      <a:pt x="3" y="225"/>
                      <a:pt x="0" y="249"/>
                      <a:pt x="0" y="273"/>
                    </a:cubicBezTo>
                    <a:lnTo>
                      <a:pt x="0" y="547"/>
                    </a:lnTo>
                    <a:lnTo>
                      <a:pt x="0" y="821"/>
                    </a:lnTo>
                    <a:lnTo>
                      <a:pt x="0" y="821"/>
                    </a:lnTo>
                    <a:cubicBezTo>
                      <a:pt x="0" y="881"/>
                      <a:pt x="24" y="936"/>
                      <a:pt x="63" y="976"/>
                    </a:cubicBezTo>
                    <a:lnTo>
                      <a:pt x="63" y="976"/>
                    </a:lnTo>
                    <a:cubicBezTo>
                      <a:pt x="103" y="1016"/>
                      <a:pt x="158" y="1041"/>
                      <a:pt x="220" y="1041"/>
                    </a:cubicBezTo>
                    <a:lnTo>
                      <a:pt x="242" y="1041"/>
                    </a:lnTo>
                    <a:lnTo>
                      <a:pt x="263" y="1041"/>
                    </a:lnTo>
                    <a:lnTo>
                      <a:pt x="263" y="1041"/>
                    </a:lnTo>
                    <a:cubicBezTo>
                      <a:pt x="324" y="1041"/>
                      <a:pt x="379" y="1016"/>
                      <a:pt x="419" y="976"/>
                    </a:cubicBezTo>
                    <a:lnTo>
                      <a:pt x="419" y="976"/>
                    </a:lnTo>
                    <a:cubicBezTo>
                      <a:pt x="459" y="936"/>
                      <a:pt x="483" y="881"/>
                      <a:pt x="483" y="821"/>
                    </a:cubicBezTo>
                    <a:lnTo>
                      <a:pt x="483" y="547"/>
                    </a:lnTo>
                    <a:lnTo>
                      <a:pt x="483" y="273"/>
                    </a:lnTo>
                    <a:lnTo>
                      <a:pt x="483" y="273"/>
                    </a:lnTo>
                    <a:cubicBezTo>
                      <a:pt x="483" y="249"/>
                      <a:pt x="479" y="225"/>
                      <a:pt x="471" y="202"/>
                    </a:cubicBezTo>
                    <a:lnTo>
                      <a:pt x="471" y="202"/>
                    </a:lnTo>
                    <a:cubicBezTo>
                      <a:pt x="464" y="179"/>
                      <a:pt x="453" y="158"/>
                      <a:pt x="438" y="139"/>
                    </a:cubicBezTo>
                    <a:lnTo>
                      <a:pt x="385" y="70"/>
                    </a:lnTo>
                    <a:lnTo>
                      <a:pt x="332" y="0"/>
                    </a:lnTo>
                    <a:lnTo>
                      <a:pt x="242" y="0"/>
                    </a:lnTo>
                    <a:lnTo>
                      <a:pt x="150" y="0"/>
                    </a:ln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94">
                <a:extLst>
                  <a:ext uri="{FF2B5EF4-FFF2-40B4-BE49-F238E27FC236}">
                    <a16:creationId xmlns:a16="http://schemas.microsoft.com/office/drawing/2014/main" id="{43290432-1A9A-478A-89F3-A8B6D6051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8496" y="8734302"/>
                <a:ext cx="150455" cy="447407"/>
              </a:xfrm>
              <a:custGeom>
                <a:avLst/>
                <a:gdLst>
                  <a:gd name="T0" fmla="*/ 165 w 166"/>
                  <a:gd name="T1" fmla="*/ 496 h 497"/>
                  <a:gd name="T2" fmla="*/ 0 w 166"/>
                  <a:gd name="T3" fmla="*/ 496 h 497"/>
                  <a:gd name="T4" fmla="*/ 0 w 166"/>
                  <a:gd name="T5" fmla="*/ 0 h 497"/>
                  <a:gd name="T6" fmla="*/ 165 w 166"/>
                  <a:gd name="T7" fmla="*/ 0 h 497"/>
                  <a:gd name="T8" fmla="*/ 165 w 166"/>
                  <a:gd name="T9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497">
                    <a:moveTo>
                      <a:pt x="165" y="496"/>
                    </a:moveTo>
                    <a:lnTo>
                      <a:pt x="0" y="496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5" y="4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95">
                <a:extLst>
                  <a:ext uri="{FF2B5EF4-FFF2-40B4-BE49-F238E27FC236}">
                    <a16:creationId xmlns:a16="http://schemas.microsoft.com/office/drawing/2014/main" id="{FB3B2942-4198-40C2-AED2-E217DF1DD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6620" y="8726384"/>
                <a:ext cx="166292" cy="463244"/>
              </a:xfrm>
              <a:custGeom>
                <a:avLst/>
                <a:gdLst>
                  <a:gd name="T0" fmla="*/ 21 w 187"/>
                  <a:gd name="T1" fmla="*/ 496 h 518"/>
                  <a:gd name="T2" fmla="*/ 166 w 187"/>
                  <a:gd name="T3" fmla="*/ 496 h 518"/>
                  <a:gd name="T4" fmla="*/ 166 w 187"/>
                  <a:gd name="T5" fmla="*/ 20 h 518"/>
                  <a:gd name="T6" fmla="*/ 21 w 187"/>
                  <a:gd name="T7" fmla="*/ 20 h 518"/>
                  <a:gd name="T8" fmla="*/ 21 w 187"/>
                  <a:gd name="T9" fmla="*/ 496 h 518"/>
                  <a:gd name="T10" fmla="*/ 176 w 187"/>
                  <a:gd name="T11" fmla="*/ 517 h 518"/>
                  <a:gd name="T12" fmla="*/ 11 w 187"/>
                  <a:gd name="T13" fmla="*/ 517 h 518"/>
                  <a:gd name="T14" fmla="*/ 11 w 187"/>
                  <a:gd name="T15" fmla="*/ 517 h 518"/>
                  <a:gd name="T16" fmla="*/ 0 w 187"/>
                  <a:gd name="T17" fmla="*/ 506 h 518"/>
                  <a:gd name="T18" fmla="*/ 0 w 187"/>
                  <a:gd name="T19" fmla="*/ 10 h 518"/>
                  <a:gd name="T20" fmla="*/ 0 w 187"/>
                  <a:gd name="T21" fmla="*/ 10 h 518"/>
                  <a:gd name="T22" fmla="*/ 11 w 187"/>
                  <a:gd name="T23" fmla="*/ 0 h 518"/>
                  <a:gd name="T24" fmla="*/ 176 w 187"/>
                  <a:gd name="T25" fmla="*/ 0 h 518"/>
                  <a:gd name="T26" fmla="*/ 176 w 187"/>
                  <a:gd name="T27" fmla="*/ 0 h 518"/>
                  <a:gd name="T28" fmla="*/ 186 w 187"/>
                  <a:gd name="T29" fmla="*/ 10 h 518"/>
                  <a:gd name="T30" fmla="*/ 186 w 187"/>
                  <a:gd name="T31" fmla="*/ 506 h 518"/>
                  <a:gd name="T32" fmla="*/ 186 w 187"/>
                  <a:gd name="T33" fmla="*/ 506 h 518"/>
                  <a:gd name="T34" fmla="*/ 176 w 187"/>
                  <a:gd name="T35" fmla="*/ 517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518">
                    <a:moveTo>
                      <a:pt x="21" y="496"/>
                    </a:moveTo>
                    <a:lnTo>
                      <a:pt x="166" y="496"/>
                    </a:lnTo>
                    <a:lnTo>
                      <a:pt x="166" y="20"/>
                    </a:lnTo>
                    <a:lnTo>
                      <a:pt x="21" y="20"/>
                    </a:lnTo>
                    <a:lnTo>
                      <a:pt x="21" y="496"/>
                    </a:lnTo>
                    <a:close/>
                    <a:moveTo>
                      <a:pt x="176" y="517"/>
                    </a:moveTo>
                    <a:lnTo>
                      <a:pt x="11" y="517"/>
                    </a:lnTo>
                    <a:lnTo>
                      <a:pt x="11" y="517"/>
                    </a:lnTo>
                    <a:cubicBezTo>
                      <a:pt x="5" y="517"/>
                      <a:pt x="0" y="512"/>
                      <a:pt x="0" y="50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76" y="0"/>
                    </a:lnTo>
                    <a:lnTo>
                      <a:pt x="176" y="0"/>
                    </a:lnTo>
                    <a:cubicBezTo>
                      <a:pt x="182" y="0"/>
                      <a:pt x="186" y="4"/>
                      <a:pt x="186" y="10"/>
                    </a:cubicBezTo>
                    <a:lnTo>
                      <a:pt x="186" y="506"/>
                    </a:lnTo>
                    <a:lnTo>
                      <a:pt x="186" y="506"/>
                    </a:lnTo>
                    <a:cubicBezTo>
                      <a:pt x="186" y="512"/>
                      <a:pt x="182" y="517"/>
                      <a:pt x="176" y="5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8D2B61D2-4398-4290-BB42-C705E6DA4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4036" y="8267100"/>
                <a:ext cx="1396746" cy="1151272"/>
              </a:xfrm>
              <a:custGeom>
                <a:avLst/>
                <a:gdLst>
                  <a:gd name="connsiteX0" fmla="*/ 17952 w 1396746"/>
                  <a:gd name="connsiteY0" fmla="*/ 881991 h 1151272"/>
                  <a:gd name="connsiteX1" fmla="*/ 17952 w 1396746"/>
                  <a:gd name="connsiteY1" fmla="*/ 1133325 h 1151272"/>
                  <a:gd name="connsiteX2" fmla="*/ 1378794 w 1396746"/>
                  <a:gd name="connsiteY2" fmla="*/ 1133325 h 1151272"/>
                  <a:gd name="connsiteX3" fmla="*/ 1378794 w 1396746"/>
                  <a:gd name="connsiteY3" fmla="*/ 881991 h 1151272"/>
                  <a:gd name="connsiteX4" fmla="*/ 17952 w 1396746"/>
                  <a:gd name="connsiteY4" fmla="*/ 581081 h 1151272"/>
                  <a:gd name="connsiteX5" fmla="*/ 17952 w 1396746"/>
                  <a:gd name="connsiteY5" fmla="*/ 863136 h 1151272"/>
                  <a:gd name="connsiteX6" fmla="*/ 1378794 w 1396746"/>
                  <a:gd name="connsiteY6" fmla="*/ 863136 h 1151272"/>
                  <a:gd name="connsiteX7" fmla="*/ 1378794 w 1396746"/>
                  <a:gd name="connsiteY7" fmla="*/ 581081 h 1151272"/>
                  <a:gd name="connsiteX8" fmla="*/ 8976 w 1396746"/>
                  <a:gd name="connsiteY8" fmla="*/ 0 h 1151272"/>
                  <a:gd name="connsiteX9" fmla="*/ 17952 w 1396746"/>
                  <a:gd name="connsiteY9" fmla="*/ 8974 h 1151272"/>
                  <a:gd name="connsiteX10" fmla="*/ 17952 w 1396746"/>
                  <a:gd name="connsiteY10" fmla="*/ 562226 h 1151272"/>
                  <a:gd name="connsiteX11" fmla="*/ 1378794 w 1396746"/>
                  <a:gd name="connsiteY11" fmla="*/ 562226 h 1151272"/>
                  <a:gd name="connsiteX12" fmla="*/ 1378794 w 1396746"/>
                  <a:gd name="connsiteY12" fmla="*/ 8974 h 1151272"/>
                  <a:gd name="connsiteX13" fmla="*/ 1387770 w 1396746"/>
                  <a:gd name="connsiteY13" fmla="*/ 0 h 1151272"/>
                  <a:gd name="connsiteX14" fmla="*/ 1396746 w 1396746"/>
                  <a:gd name="connsiteY14" fmla="*/ 8974 h 1151272"/>
                  <a:gd name="connsiteX15" fmla="*/ 1396746 w 1396746"/>
                  <a:gd name="connsiteY15" fmla="*/ 1142298 h 1151272"/>
                  <a:gd name="connsiteX16" fmla="*/ 1387770 w 1396746"/>
                  <a:gd name="connsiteY16" fmla="*/ 1151272 h 1151272"/>
                  <a:gd name="connsiteX17" fmla="*/ 8976 w 1396746"/>
                  <a:gd name="connsiteY17" fmla="*/ 1151272 h 1151272"/>
                  <a:gd name="connsiteX18" fmla="*/ 0 w 1396746"/>
                  <a:gd name="connsiteY18" fmla="*/ 1142298 h 1151272"/>
                  <a:gd name="connsiteX19" fmla="*/ 0 w 1396746"/>
                  <a:gd name="connsiteY19" fmla="*/ 8974 h 1151272"/>
                  <a:gd name="connsiteX20" fmla="*/ 8976 w 1396746"/>
                  <a:gd name="connsiteY20" fmla="*/ 0 h 1151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6746" h="1151272">
                    <a:moveTo>
                      <a:pt x="17952" y="881991"/>
                    </a:moveTo>
                    <a:lnTo>
                      <a:pt x="17952" y="1133325"/>
                    </a:lnTo>
                    <a:lnTo>
                      <a:pt x="1378794" y="1133325"/>
                    </a:lnTo>
                    <a:lnTo>
                      <a:pt x="1378794" y="881991"/>
                    </a:lnTo>
                    <a:close/>
                    <a:moveTo>
                      <a:pt x="17952" y="581081"/>
                    </a:moveTo>
                    <a:lnTo>
                      <a:pt x="17952" y="863136"/>
                    </a:lnTo>
                    <a:lnTo>
                      <a:pt x="1378794" y="863136"/>
                    </a:lnTo>
                    <a:lnTo>
                      <a:pt x="1378794" y="581081"/>
                    </a:lnTo>
                    <a:close/>
                    <a:moveTo>
                      <a:pt x="8976" y="0"/>
                    </a:moveTo>
                    <a:cubicBezTo>
                      <a:pt x="13464" y="0"/>
                      <a:pt x="17952" y="3590"/>
                      <a:pt x="17952" y="8974"/>
                    </a:cubicBezTo>
                    <a:lnTo>
                      <a:pt x="17952" y="562226"/>
                    </a:lnTo>
                    <a:lnTo>
                      <a:pt x="1378794" y="562226"/>
                    </a:lnTo>
                    <a:lnTo>
                      <a:pt x="1378794" y="8974"/>
                    </a:lnTo>
                    <a:cubicBezTo>
                      <a:pt x="1378794" y="3590"/>
                      <a:pt x="1382384" y="0"/>
                      <a:pt x="1387770" y="0"/>
                    </a:cubicBezTo>
                    <a:cubicBezTo>
                      <a:pt x="1393156" y="0"/>
                      <a:pt x="1396746" y="3590"/>
                      <a:pt x="1396746" y="8974"/>
                    </a:cubicBezTo>
                    <a:lnTo>
                      <a:pt x="1396746" y="1142298"/>
                    </a:lnTo>
                    <a:cubicBezTo>
                      <a:pt x="1396746" y="1147682"/>
                      <a:pt x="1393156" y="1151272"/>
                      <a:pt x="1387770" y="1151272"/>
                    </a:cubicBezTo>
                    <a:lnTo>
                      <a:pt x="8976" y="1151272"/>
                    </a:lnTo>
                    <a:cubicBezTo>
                      <a:pt x="3590" y="1151272"/>
                      <a:pt x="0" y="1147682"/>
                      <a:pt x="0" y="1142298"/>
                    </a:cubicBezTo>
                    <a:lnTo>
                      <a:pt x="0" y="8974"/>
                    </a:lnTo>
                    <a:cubicBezTo>
                      <a:pt x="0" y="3590"/>
                      <a:pt x="3590" y="0"/>
                      <a:pt x="89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99">
                <a:extLst>
                  <a:ext uri="{FF2B5EF4-FFF2-40B4-BE49-F238E27FC236}">
                    <a16:creationId xmlns:a16="http://schemas.microsoft.com/office/drawing/2014/main" id="{19FFBF0A-07CE-415F-8CA7-8B5897CF6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1798" y="10044845"/>
                <a:ext cx="399895" cy="851257"/>
              </a:xfrm>
              <a:custGeom>
                <a:avLst/>
                <a:gdLst>
                  <a:gd name="T0" fmla="*/ 303 w 446"/>
                  <a:gd name="T1" fmla="*/ 0 h 947"/>
                  <a:gd name="T2" fmla="*/ 140 w 446"/>
                  <a:gd name="T3" fmla="*/ 0 h 947"/>
                  <a:gd name="T4" fmla="*/ 79 w 446"/>
                  <a:gd name="T5" fmla="*/ 106 h 947"/>
                  <a:gd name="T6" fmla="*/ 79 w 446"/>
                  <a:gd name="T7" fmla="*/ 106 h 947"/>
                  <a:gd name="T8" fmla="*/ 16 w 446"/>
                  <a:gd name="T9" fmla="*/ 264 h 947"/>
                  <a:gd name="T10" fmla="*/ 16 w 446"/>
                  <a:gd name="T11" fmla="*/ 264 h 947"/>
                  <a:gd name="T12" fmla="*/ 0 w 446"/>
                  <a:gd name="T13" fmla="*/ 404 h 947"/>
                  <a:gd name="T14" fmla="*/ 0 w 446"/>
                  <a:gd name="T15" fmla="*/ 946 h 947"/>
                  <a:gd name="T16" fmla="*/ 445 w 446"/>
                  <a:gd name="T17" fmla="*/ 946 h 947"/>
                  <a:gd name="T18" fmla="*/ 445 w 446"/>
                  <a:gd name="T19" fmla="*/ 404 h 947"/>
                  <a:gd name="T20" fmla="*/ 445 w 446"/>
                  <a:gd name="T21" fmla="*/ 404 h 947"/>
                  <a:gd name="T22" fmla="*/ 425 w 446"/>
                  <a:gd name="T23" fmla="*/ 251 h 947"/>
                  <a:gd name="T24" fmla="*/ 425 w 446"/>
                  <a:gd name="T25" fmla="*/ 251 h 947"/>
                  <a:gd name="T26" fmla="*/ 365 w 446"/>
                  <a:gd name="T27" fmla="*/ 106 h 947"/>
                  <a:gd name="T28" fmla="*/ 303 w 446"/>
                  <a:gd name="T29" fmla="*/ 0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6" h="947">
                    <a:moveTo>
                      <a:pt x="303" y="0"/>
                    </a:moveTo>
                    <a:lnTo>
                      <a:pt x="140" y="0"/>
                    </a:lnTo>
                    <a:lnTo>
                      <a:pt x="79" y="106"/>
                    </a:lnTo>
                    <a:lnTo>
                      <a:pt x="79" y="106"/>
                    </a:lnTo>
                    <a:cubicBezTo>
                      <a:pt x="51" y="156"/>
                      <a:pt x="29" y="209"/>
                      <a:pt x="16" y="264"/>
                    </a:cubicBezTo>
                    <a:lnTo>
                      <a:pt x="16" y="264"/>
                    </a:lnTo>
                    <a:cubicBezTo>
                      <a:pt x="5" y="310"/>
                      <a:pt x="0" y="356"/>
                      <a:pt x="0" y="404"/>
                    </a:cubicBezTo>
                    <a:lnTo>
                      <a:pt x="0" y="946"/>
                    </a:lnTo>
                    <a:lnTo>
                      <a:pt x="445" y="946"/>
                    </a:lnTo>
                    <a:lnTo>
                      <a:pt x="445" y="404"/>
                    </a:lnTo>
                    <a:lnTo>
                      <a:pt x="445" y="404"/>
                    </a:lnTo>
                    <a:cubicBezTo>
                      <a:pt x="445" y="352"/>
                      <a:pt x="438" y="301"/>
                      <a:pt x="425" y="251"/>
                    </a:cubicBezTo>
                    <a:lnTo>
                      <a:pt x="425" y="251"/>
                    </a:lnTo>
                    <a:cubicBezTo>
                      <a:pt x="411" y="200"/>
                      <a:pt x="391" y="152"/>
                      <a:pt x="365" y="106"/>
                    </a:cubicBezTo>
                    <a:lnTo>
                      <a:pt x="30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00">
                <a:extLst>
                  <a:ext uri="{FF2B5EF4-FFF2-40B4-BE49-F238E27FC236}">
                    <a16:creationId xmlns:a16="http://schemas.microsoft.com/office/drawing/2014/main" id="{6EF1AC7C-FB16-4906-B7E1-8C44EB646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9921" y="10032966"/>
                <a:ext cx="419690" cy="867097"/>
              </a:xfrm>
              <a:custGeom>
                <a:avLst/>
                <a:gdLst>
                  <a:gd name="T0" fmla="*/ 21 w 467"/>
                  <a:gd name="T1" fmla="*/ 946 h 967"/>
                  <a:gd name="T2" fmla="*/ 446 w 467"/>
                  <a:gd name="T3" fmla="*/ 946 h 967"/>
                  <a:gd name="T4" fmla="*/ 446 w 467"/>
                  <a:gd name="T5" fmla="*/ 414 h 967"/>
                  <a:gd name="T6" fmla="*/ 446 w 467"/>
                  <a:gd name="T7" fmla="*/ 414 h 967"/>
                  <a:gd name="T8" fmla="*/ 426 w 467"/>
                  <a:gd name="T9" fmla="*/ 263 h 967"/>
                  <a:gd name="T10" fmla="*/ 426 w 467"/>
                  <a:gd name="T11" fmla="*/ 263 h 967"/>
                  <a:gd name="T12" fmla="*/ 367 w 467"/>
                  <a:gd name="T13" fmla="*/ 121 h 967"/>
                  <a:gd name="T14" fmla="*/ 309 w 467"/>
                  <a:gd name="T15" fmla="*/ 20 h 967"/>
                  <a:gd name="T16" fmla="*/ 157 w 467"/>
                  <a:gd name="T17" fmla="*/ 20 h 967"/>
                  <a:gd name="T18" fmla="*/ 99 w 467"/>
                  <a:gd name="T19" fmla="*/ 121 h 967"/>
                  <a:gd name="T20" fmla="*/ 99 w 467"/>
                  <a:gd name="T21" fmla="*/ 121 h 967"/>
                  <a:gd name="T22" fmla="*/ 37 w 467"/>
                  <a:gd name="T23" fmla="*/ 277 h 967"/>
                  <a:gd name="T24" fmla="*/ 37 w 467"/>
                  <a:gd name="T25" fmla="*/ 277 h 967"/>
                  <a:gd name="T26" fmla="*/ 21 w 467"/>
                  <a:gd name="T27" fmla="*/ 414 h 967"/>
                  <a:gd name="T28" fmla="*/ 21 w 467"/>
                  <a:gd name="T29" fmla="*/ 946 h 967"/>
                  <a:gd name="T30" fmla="*/ 456 w 467"/>
                  <a:gd name="T31" fmla="*/ 966 h 967"/>
                  <a:gd name="T32" fmla="*/ 11 w 467"/>
                  <a:gd name="T33" fmla="*/ 966 h 967"/>
                  <a:gd name="T34" fmla="*/ 11 w 467"/>
                  <a:gd name="T35" fmla="*/ 966 h 967"/>
                  <a:gd name="T36" fmla="*/ 0 w 467"/>
                  <a:gd name="T37" fmla="*/ 956 h 967"/>
                  <a:gd name="T38" fmla="*/ 0 w 467"/>
                  <a:gd name="T39" fmla="*/ 414 h 967"/>
                  <a:gd name="T40" fmla="*/ 0 w 467"/>
                  <a:gd name="T41" fmla="*/ 414 h 967"/>
                  <a:gd name="T42" fmla="*/ 18 w 467"/>
                  <a:gd name="T43" fmla="*/ 271 h 967"/>
                  <a:gd name="T44" fmla="*/ 18 w 467"/>
                  <a:gd name="T45" fmla="*/ 271 h 967"/>
                  <a:gd name="T46" fmla="*/ 81 w 467"/>
                  <a:gd name="T47" fmla="*/ 111 h 967"/>
                  <a:gd name="T48" fmla="*/ 143 w 467"/>
                  <a:gd name="T49" fmla="*/ 5 h 967"/>
                  <a:gd name="T50" fmla="*/ 143 w 467"/>
                  <a:gd name="T51" fmla="*/ 5 h 967"/>
                  <a:gd name="T52" fmla="*/ 151 w 467"/>
                  <a:gd name="T53" fmla="*/ 0 h 967"/>
                  <a:gd name="T54" fmla="*/ 314 w 467"/>
                  <a:gd name="T55" fmla="*/ 0 h 967"/>
                  <a:gd name="T56" fmla="*/ 314 w 467"/>
                  <a:gd name="T57" fmla="*/ 0 h 967"/>
                  <a:gd name="T58" fmla="*/ 324 w 467"/>
                  <a:gd name="T59" fmla="*/ 5 h 967"/>
                  <a:gd name="T60" fmla="*/ 385 w 467"/>
                  <a:gd name="T61" fmla="*/ 111 h 967"/>
                  <a:gd name="T62" fmla="*/ 385 w 467"/>
                  <a:gd name="T63" fmla="*/ 111 h 967"/>
                  <a:gd name="T64" fmla="*/ 445 w 467"/>
                  <a:gd name="T65" fmla="*/ 258 h 967"/>
                  <a:gd name="T66" fmla="*/ 445 w 467"/>
                  <a:gd name="T67" fmla="*/ 258 h 967"/>
                  <a:gd name="T68" fmla="*/ 466 w 467"/>
                  <a:gd name="T69" fmla="*/ 414 h 967"/>
                  <a:gd name="T70" fmla="*/ 466 w 467"/>
                  <a:gd name="T71" fmla="*/ 956 h 967"/>
                  <a:gd name="T72" fmla="*/ 466 w 467"/>
                  <a:gd name="T73" fmla="*/ 956 h 967"/>
                  <a:gd name="T74" fmla="*/ 456 w 467"/>
                  <a:gd name="T75" fmla="*/ 966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7" h="967">
                    <a:moveTo>
                      <a:pt x="21" y="946"/>
                    </a:moveTo>
                    <a:lnTo>
                      <a:pt x="446" y="946"/>
                    </a:lnTo>
                    <a:lnTo>
                      <a:pt x="446" y="414"/>
                    </a:lnTo>
                    <a:lnTo>
                      <a:pt x="446" y="414"/>
                    </a:lnTo>
                    <a:cubicBezTo>
                      <a:pt x="446" y="363"/>
                      <a:pt x="439" y="312"/>
                      <a:pt x="426" y="263"/>
                    </a:cubicBezTo>
                    <a:lnTo>
                      <a:pt x="426" y="263"/>
                    </a:lnTo>
                    <a:cubicBezTo>
                      <a:pt x="413" y="214"/>
                      <a:pt x="393" y="166"/>
                      <a:pt x="367" y="121"/>
                    </a:cubicBezTo>
                    <a:lnTo>
                      <a:pt x="309" y="20"/>
                    </a:lnTo>
                    <a:lnTo>
                      <a:pt x="157" y="20"/>
                    </a:lnTo>
                    <a:lnTo>
                      <a:pt x="99" y="121"/>
                    </a:lnTo>
                    <a:lnTo>
                      <a:pt x="99" y="121"/>
                    </a:lnTo>
                    <a:cubicBezTo>
                      <a:pt x="71" y="170"/>
                      <a:pt x="50" y="222"/>
                      <a:pt x="37" y="277"/>
                    </a:cubicBezTo>
                    <a:lnTo>
                      <a:pt x="37" y="277"/>
                    </a:lnTo>
                    <a:cubicBezTo>
                      <a:pt x="26" y="321"/>
                      <a:pt x="21" y="368"/>
                      <a:pt x="21" y="414"/>
                    </a:cubicBezTo>
                    <a:lnTo>
                      <a:pt x="21" y="946"/>
                    </a:lnTo>
                    <a:close/>
                    <a:moveTo>
                      <a:pt x="456" y="966"/>
                    </a:moveTo>
                    <a:lnTo>
                      <a:pt x="11" y="966"/>
                    </a:lnTo>
                    <a:lnTo>
                      <a:pt x="11" y="966"/>
                    </a:lnTo>
                    <a:cubicBezTo>
                      <a:pt x="5" y="966"/>
                      <a:pt x="0" y="962"/>
                      <a:pt x="0" y="956"/>
                    </a:cubicBezTo>
                    <a:lnTo>
                      <a:pt x="0" y="414"/>
                    </a:lnTo>
                    <a:lnTo>
                      <a:pt x="0" y="414"/>
                    </a:lnTo>
                    <a:cubicBezTo>
                      <a:pt x="0" y="366"/>
                      <a:pt x="6" y="318"/>
                      <a:pt x="18" y="271"/>
                    </a:cubicBezTo>
                    <a:lnTo>
                      <a:pt x="18" y="271"/>
                    </a:lnTo>
                    <a:cubicBezTo>
                      <a:pt x="31" y="215"/>
                      <a:pt x="52" y="161"/>
                      <a:pt x="81" y="111"/>
                    </a:cubicBezTo>
                    <a:lnTo>
                      <a:pt x="143" y="5"/>
                    </a:lnTo>
                    <a:lnTo>
                      <a:pt x="143" y="5"/>
                    </a:lnTo>
                    <a:cubicBezTo>
                      <a:pt x="145" y="2"/>
                      <a:pt x="148" y="0"/>
                      <a:pt x="151" y="0"/>
                    </a:cubicBezTo>
                    <a:lnTo>
                      <a:pt x="314" y="0"/>
                    </a:lnTo>
                    <a:lnTo>
                      <a:pt x="314" y="0"/>
                    </a:lnTo>
                    <a:cubicBezTo>
                      <a:pt x="319" y="0"/>
                      <a:pt x="321" y="2"/>
                      <a:pt x="324" y="5"/>
                    </a:cubicBezTo>
                    <a:lnTo>
                      <a:pt x="385" y="111"/>
                    </a:lnTo>
                    <a:lnTo>
                      <a:pt x="385" y="111"/>
                    </a:lnTo>
                    <a:cubicBezTo>
                      <a:pt x="411" y="157"/>
                      <a:pt x="431" y="206"/>
                      <a:pt x="445" y="258"/>
                    </a:cubicBezTo>
                    <a:lnTo>
                      <a:pt x="445" y="258"/>
                    </a:lnTo>
                    <a:cubicBezTo>
                      <a:pt x="458" y="309"/>
                      <a:pt x="466" y="362"/>
                      <a:pt x="466" y="414"/>
                    </a:cubicBezTo>
                    <a:lnTo>
                      <a:pt x="466" y="956"/>
                    </a:lnTo>
                    <a:lnTo>
                      <a:pt x="466" y="956"/>
                    </a:lnTo>
                    <a:cubicBezTo>
                      <a:pt x="466" y="962"/>
                      <a:pt x="461" y="966"/>
                      <a:pt x="456" y="9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101">
                <a:extLst>
                  <a:ext uri="{FF2B5EF4-FFF2-40B4-BE49-F238E27FC236}">
                    <a16:creationId xmlns:a16="http://schemas.microsoft.com/office/drawing/2014/main" id="{C285C726-2647-4467-AD86-3F680EA2A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6620" y="9930023"/>
                <a:ext cx="166292" cy="122741"/>
              </a:xfrm>
              <a:custGeom>
                <a:avLst/>
                <a:gdLst>
                  <a:gd name="T0" fmla="*/ 21 w 186"/>
                  <a:gd name="T1" fmla="*/ 116 h 137"/>
                  <a:gd name="T2" fmla="*/ 165 w 186"/>
                  <a:gd name="T3" fmla="*/ 116 h 137"/>
                  <a:gd name="T4" fmla="*/ 165 w 186"/>
                  <a:gd name="T5" fmla="*/ 73 h 137"/>
                  <a:gd name="T6" fmla="*/ 165 w 186"/>
                  <a:gd name="T7" fmla="*/ 73 h 137"/>
                  <a:gd name="T8" fmla="*/ 150 w 186"/>
                  <a:gd name="T9" fmla="*/ 35 h 137"/>
                  <a:gd name="T10" fmla="*/ 150 w 186"/>
                  <a:gd name="T11" fmla="*/ 35 h 137"/>
                  <a:gd name="T12" fmla="*/ 112 w 186"/>
                  <a:gd name="T13" fmla="*/ 20 h 137"/>
                  <a:gd name="T14" fmla="*/ 74 w 186"/>
                  <a:gd name="T15" fmla="*/ 20 h 137"/>
                  <a:gd name="T16" fmla="*/ 74 w 186"/>
                  <a:gd name="T17" fmla="*/ 20 h 137"/>
                  <a:gd name="T18" fmla="*/ 35 w 186"/>
                  <a:gd name="T19" fmla="*/ 37 h 137"/>
                  <a:gd name="T20" fmla="*/ 35 w 186"/>
                  <a:gd name="T21" fmla="*/ 37 h 137"/>
                  <a:gd name="T22" fmla="*/ 21 w 186"/>
                  <a:gd name="T23" fmla="*/ 73 h 137"/>
                  <a:gd name="T24" fmla="*/ 21 w 186"/>
                  <a:gd name="T25" fmla="*/ 116 h 137"/>
                  <a:gd name="T26" fmla="*/ 175 w 186"/>
                  <a:gd name="T27" fmla="*/ 136 h 137"/>
                  <a:gd name="T28" fmla="*/ 11 w 186"/>
                  <a:gd name="T29" fmla="*/ 136 h 137"/>
                  <a:gd name="T30" fmla="*/ 11 w 186"/>
                  <a:gd name="T31" fmla="*/ 136 h 137"/>
                  <a:gd name="T32" fmla="*/ 0 w 186"/>
                  <a:gd name="T33" fmla="*/ 126 h 137"/>
                  <a:gd name="T34" fmla="*/ 0 w 186"/>
                  <a:gd name="T35" fmla="*/ 73 h 137"/>
                  <a:gd name="T36" fmla="*/ 0 w 186"/>
                  <a:gd name="T37" fmla="*/ 73 h 137"/>
                  <a:gd name="T38" fmla="*/ 20 w 186"/>
                  <a:gd name="T39" fmla="*/ 23 h 137"/>
                  <a:gd name="T40" fmla="*/ 20 w 186"/>
                  <a:gd name="T41" fmla="*/ 23 h 137"/>
                  <a:gd name="T42" fmla="*/ 74 w 186"/>
                  <a:gd name="T43" fmla="*/ 0 h 137"/>
                  <a:gd name="T44" fmla="*/ 112 w 186"/>
                  <a:gd name="T45" fmla="*/ 0 h 137"/>
                  <a:gd name="T46" fmla="*/ 112 w 186"/>
                  <a:gd name="T47" fmla="*/ 0 h 137"/>
                  <a:gd name="T48" fmla="*/ 164 w 186"/>
                  <a:gd name="T49" fmla="*/ 21 h 137"/>
                  <a:gd name="T50" fmla="*/ 164 w 186"/>
                  <a:gd name="T51" fmla="*/ 21 h 137"/>
                  <a:gd name="T52" fmla="*/ 185 w 186"/>
                  <a:gd name="T53" fmla="*/ 73 h 137"/>
                  <a:gd name="T54" fmla="*/ 185 w 186"/>
                  <a:gd name="T55" fmla="*/ 126 h 137"/>
                  <a:gd name="T56" fmla="*/ 185 w 186"/>
                  <a:gd name="T57" fmla="*/ 126 h 137"/>
                  <a:gd name="T58" fmla="*/ 175 w 186"/>
                  <a:gd name="T59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6" h="137">
                    <a:moveTo>
                      <a:pt x="21" y="116"/>
                    </a:moveTo>
                    <a:lnTo>
                      <a:pt x="165" y="116"/>
                    </a:lnTo>
                    <a:lnTo>
                      <a:pt x="165" y="73"/>
                    </a:lnTo>
                    <a:lnTo>
                      <a:pt x="165" y="73"/>
                    </a:lnTo>
                    <a:cubicBezTo>
                      <a:pt x="165" y="58"/>
                      <a:pt x="160" y="45"/>
                      <a:pt x="150" y="35"/>
                    </a:cubicBezTo>
                    <a:lnTo>
                      <a:pt x="150" y="35"/>
                    </a:lnTo>
                    <a:cubicBezTo>
                      <a:pt x="140" y="25"/>
                      <a:pt x="126" y="20"/>
                      <a:pt x="112" y="20"/>
                    </a:cubicBezTo>
                    <a:lnTo>
                      <a:pt x="74" y="20"/>
                    </a:lnTo>
                    <a:lnTo>
                      <a:pt x="74" y="20"/>
                    </a:lnTo>
                    <a:cubicBezTo>
                      <a:pt x="59" y="20"/>
                      <a:pt x="45" y="26"/>
                      <a:pt x="35" y="37"/>
                    </a:cubicBezTo>
                    <a:lnTo>
                      <a:pt x="35" y="37"/>
                    </a:lnTo>
                    <a:cubicBezTo>
                      <a:pt x="26" y="47"/>
                      <a:pt x="21" y="60"/>
                      <a:pt x="21" y="73"/>
                    </a:cubicBezTo>
                    <a:lnTo>
                      <a:pt x="21" y="116"/>
                    </a:lnTo>
                    <a:close/>
                    <a:moveTo>
                      <a:pt x="175" y="136"/>
                    </a:moveTo>
                    <a:lnTo>
                      <a:pt x="11" y="136"/>
                    </a:lnTo>
                    <a:lnTo>
                      <a:pt x="11" y="136"/>
                    </a:lnTo>
                    <a:cubicBezTo>
                      <a:pt x="5" y="136"/>
                      <a:pt x="0" y="132"/>
                      <a:pt x="0" y="126"/>
                    </a:cubicBezTo>
                    <a:lnTo>
                      <a:pt x="0" y="73"/>
                    </a:lnTo>
                    <a:lnTo>
                      <a:pt x="0" y="73"/>
                    </a:lnTo>
                    <a:cubicBezTo>
                      <a:pt x="0" y="55"/>
                      <a:pt x="7" y="37"/>
                      <a:pt x="20" y="23"/>
                    </a:cubicBezTo>
                    <a:lnTo>
                      <a:pt x="20" y="23"/>
                    </a:lnTo>
                    <a:cubicBezTo>
                      <a:pt x="33" y="8"/>
                      <a:pt x="54" y="0"/>
                      <a:pt x="74" y="0"/>
                    </a:cubicBezTo>
                    <a:lnTo>
                      <a:pt x="112" y="0"/>
                    </a:lnTo>
                    <a:lnTo>
                      <a:pt x="112" y="0"/>
                    </a:lnTo>
                    <a:cubicBezTo>
                      <a:pt x="132" y="0"/>
                      <a:pt x="150" y="7"/>
                      <a:pt x="164" y="21"/>
                    </a:cubicBezTo>
                    <a:lnTo>
                      <a:pt x="164" y="21"/>
                    </a:lnTo>
                    <a:cubicBezTo>
                      <a:pt x="178" y="35"/>
                      <a:pt x="185" y="53"/>
                      <a:pt x="185" y="73"/>
                    </a:cubicBezTo>
                    <a:lnTo>
                      <a:pt x="185" y="126"/>
                    </a:lnTo>
                    <a:lnTo>
                      <a:pt x="185" y="126"/>
                    </a:lnTo>
                    <a:cubicBezTo>
                      <a:pt x="185" y="132"/>
                      <a:pt x="181" y="136"/>
                      <a:pt x="175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02">
                <a:extLst>
                  <a:ext uri="{FF2B5EF4-FFF2-40B4-BE49-F238E27FC236}">
                    <a16:creationId xmlns:a16="http://schemas.microsoft.com/office/drawing/2014/main" id="{7D9FE63B-454D-4039-B5F7-8AE2CBDDC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4885" y="9759772"/>
                <a:ext cx="146497" cy="87105"/>
              </a:xfrm>
              <a:custGeom>
                <a:avLst/>
                <a:gdLst>
                  <a:gd name="T0" fmla="*/ 160 w 161"/>
                  <a:gd name="T1" fmla="*/ 0 h 99"/>
                  <a:gd name="T2" fmla="*/ 0 w 161"/>
                  <a:gd name="T3" fmla="*/ 0 h 99"/>
                  <a:gd name="T4" fmla="*/ 0 w 161"/>
                  <a:gd name="T5" fmla="*/ 98 h 99"/>
                  <a:gd name="T6" fmla="*/ 160 w 161"/>
                  <a:gd name="T7" fmla="*/ 98 h 99"/>
                  <a:gd name="T8" fmla="*/ 160 w 161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99">
                    <a:moveTo>
                      <a:pt x="160" y="0"/>
                    </a:moveTo>
                    <a:lnTo>
                      <a:pt x="0" y="0"/>
                    </a:lnTo>
                    <a:lnTo>
                      <a:pt x="0" y="98"/>
                    </a:lnTo>
                    <a:lnTo>
                      <a:pt x="160" y="98"/>
                    </a:lnTo>
                    <a:lnTo>
                      <a:pt x="16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103">
                <a:extLst>
                  <a:ext uri="{FF2B5EF4-FFF2-40B4-BE49-F238E27FC236}">
                    <a16:creationId xmlns:a16="http://schemas.microsoft.com/office/drawing/2014/main" id="{79D97D87-ACE8-4548-A46C-2983E4D5E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6967" y="9751854"/>
                <a:ext cx="162334" cy="106901"/>
              </a:xfrm>
              <a:custGeom>
                <a:avLst/>
                <a:gdLst>
                  <a:gd name="T0" fmla="*/ 21 w 182"/>
                  <a:gd name="T1" fmla="*/ 99 h 119"/>
                  <a:gd name="T2" fmla="*/ 161 w 182"/>
                  <a:gd name="T3" fmla="*/ 99 h 119"/>
                  <a:gd name="T4" fmla="*/ 161 w 182"/>
                  <a:gd name="T5" fmla="*/ 20 h 119"/>
                  <a:gd name="T6" fmla="*/ 21 w 182"/>
                  <a:gd name="T7" fmla="*/ 20 h 119"/>
                  <a:gd name="T8" fmla="*/ 21 w 182"/>
                  <a:gd name="T9" fmla="*/ 99 h 119"/>
                  <a:gd name="T10" fmla="*/ 171 w 182"/>
                  <a:gd name="T11" fmla="*/ 118 h 119"/>
                  <a:gd name="T12" fmla="*/ 11 w 182"/>
                  <a:gd name="T13" fmla="*/ 118 h 119"/>
                  <a:gd name="T14" fmla="*/ 11 w 182"/>
                  <a:gd name="T15" fmla="*/ 118 h 119"/>
                  <a:gd name="T16" fmla="*/ 0 w 182"/>
                  <a:gd name="T17" fmla="*/ 109 h 119"/>
                  <a:gd name="T18" fmla="*/ 0 w 182"/>
                  <a:gd name="T19" fmla="*/ 11 h 119"/>
                  <a:gd name="T20" fmla="*/ 0 w 182"/>
                  <a:gd name="T21" fmla="*/ 11 h 119"/>
                  <a:gd name="T22" fmla="*/ 11 w 182"/>
                  <a:gd name="T23" fmla="*/ 0 h 119"/>
                  <a:gd name="T24" fmla="*/ 171 w 182"/>
                  <a:gd name="T25" fmla="*/ 0 h 119"/>
                  <a:gd name="T26" fmla="*/ 171 w 182"/>
                  <a:gd name="T27" fmla="*/ 0 h 119"/>
                  <a:gd name="T28" fmla="*/ 181 w 182"/>
                  <a:gd name="T29" fmla="*/ 11 h 119"/>
                  <a:gd name="T30" fmla="*/ 181 w 182"/>
                  <a:gd name="T31" fmla="*/ 109 h 119"/>
                  <a:gd name="T32" fmla="*/ 181 w 182"/>
                  <a:gd name="T33" fmla="*/ 109 h 119"/>
                  <a:gd name="T34" fmla="*/ 171 w 182"/>
                  <a:gd name="T3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119">
                    <a:moveTo>
                      <a:pt x="21" y="99"/>
                    </a:moveTo>
                    <a:lnTo>
                      <a:pt x="161" y="99"/>
                    </a:lnTo>
                    <a:lnTo>
                      <a:pt x="161" y="20"/>
                    </a:lnTo>
                    <a:lnTo>
                      <a:pt x="21" y="20"/>
                    </a:lnTo>
                    <a:lnTo>
                      <a:pt x="21" y="99"/>
                    </a:lnTo>
                    <a:close/>
                    <a:moveTo>
                      <a:pt x="171" y="118"/>
                    </a:moveTo>
                    <a:lnTo>
                      <a:pt x="11" y="118"/>
                    </a:lnTo>
                    <a:lnTo>
                      <a:pt x="11" y="118"/>
                    </a:lnTo>
                    <a:cubicBezTo>
                      <a:pt x="5" y="118"/>
                      <a:pt x="0" y="114"/>
                      <a:pt x="0" y="109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171" y="0"/>
                    </a:lnTo>
                    <a:lnTo>
                      <a:pt x="171" y="0"/>
                    </a:lnTo>
                    <a:cubicBezTo>
                      <a:pt x="177" y="0"/>
                      <a:pt x="181" y="5"/>
                      <a:pt x="181" y="11"/>
                    </a:cubicBezTo>
                    <a:lnTo>
                      <a:pt x="181" y="109"/>
                    </a:lnTo>
                    <a:lnTo>
                      <a:pt x="181" y="109"/>
                    </a:lnTo>
                    <a:cubicBezTo>
                      <a:pt x="181" y="114"/>
                      <a:pt x="177" y="118"/>
                      <a:pt x="171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04">
                <a:extLst>
                  <a:ext uri="{FF2B5EF4-FFF2-40B4-BE49-F238E27FC236}">
                    <a16:creationId xmlns:a16="http://schemas.microsoft.com/office/drawing/2014/main" id="{97A7504C-E204-4BDE-AD65-693C86F86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0268" y="9846878"/>
                <a:ext cx="411771" cy="150455"/>
              </a:xfrm>
              <a:custGeom>
                <a:avLst/>
                <a:gdLst>
                  <a:gd name="T0" fmla="*/ 312 w 457"/>
                  <a:gd name="T1" fmla="*/ 0 h 167"/>
                  <a:gd name="T2" fmla="*/ 143 w 457"/>
                  <a:gd name="T3" fmla="*/ 0 h 167"/>
                  <a:gd name="T4" fmla="*/ 0 w 457"/>
                  <a:gd name="T5" fmla="*/ 166 h 167"/>
                  <a:gd name="T6" fmla="*/ 456 w 457"/>
                  <a:gd name="T7" fmla="*/ 166 h 167"/>
                  <a:gd name="T8" fmla="*/ 312 w 457"/>
                  <a:gd name="T9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7" h="167">
                    <a:moveTo>
                      <a:pt x="312" y="0"/>
                    </a:moveTo>
                    <a:lnTo>
                      <a:pt x="143" y="0"/>
                    </a:lnTo>
                    <a:lnTo>
                      <a:pt x="0" y="166"/>
                    </a:lnTo>
                    <a:lnTo>
                      <a:pt x="456" y="166"/>
                    </a:lnTo>
                    <a:lnTo>
                      <a:pt x="31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05">
                <a:extLst>
                  <a:ext uri="{FF2B5EF4-FFF2-40B4-BE49-F238E27FC236}">
                    <a16:creationId xmlns:a16="http://schemas.microsoft.com/office/drawing/2014/main" id="{9301CFA3-7A18-49F7-B310-369519049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349" y="9838959"/>
                <a:ext cx="431569" cy="166292"/>
              </a:xfrm>
              <a:custGeom>
                <a:avLst/>
                <a:gdLst>
                  <a:gd name="T0" fmla="*/ 33 w 479"/>
                  <a:gd name="T1" fmla="*/ 166 h 187"/>
                  <a:gd name="T2" fmla="*/ 445 w 479"/>
                  <a:gd name="T3" fmla="*/ 166 h 187"/>
                  <a:gd name="T4" fmla="*/ 318 w 479"/>
                  <a:gd name="T5" fmla="*/ 19 h 187"/>
                  <a:gd name="T6" fmla="*/ 160 w 479"/>
                  <a:gd name="T7" fmla="*/ 19 h 187"/>
                  <a:gd name="T8" fmla="*/ 33 w 479"/>
                  <a:gd name="T9" fmla="*/ 166 h 187"/>
                  <a:gd name="T10" fmla="*/ 467 w 479"/>
                  <a:gd name="T11" fmla="*/ 186 h 187"/>
                  <a:gd name="T12" fmla="*/ 11 w 479"/>
                  <a:gd name="T13" fmla="*/ 186 h 187"/>
                  <a:gd name="T14" fmla="*/ 11 w 479"/>
                  <a:gd name="T15" fmla="*/ 186 h 187"/>
                  <a:gd name="T16" fmla="*/ 2 w 479"/>
                  <a:gd name="T17" fmla="*/ 180 h 187"/>
                  <a:gd name="T18" fmla="*/ 2 w 479"/>
                  <a:gd name="T19" fmla="*/ 180 h 187"/>
                  <a:gd name="T20" fmla="*/ 3 w 479"/>
                  <a:gd name="T21" fmla="*/ 169 h 187"/>
                  <a:gd name="T22" fmla="*/ 147 w 479"/>
                  <a:gd name="T23" fmla="*/ 3 h 187"/>
                  <a:gd name="T24" fmla="*/ 147 w 479"/>
                  <a:gd name="T25" fmla="*/ 3 h 187"/>
                  <a:gd name="T26" fmla="*/ 154 w 479"/>
                  <a:gd name="T27" fmla="*/ 0 h 187"/>
                  <a:gd name="T28" fmla="*/ 323 w 479"/>
                  <a:gd name="T29" fmla="*/ 0 h 187"/>
                  <a:gd name="T30" fmla="*/ 323 w 479"/>
                  <a:gd name="T31" fmla="*/ 0 h 187"/>
                  <a:gd name="T32" fmla="*/ 331 w 479"/>
                  <a:gd name="T33" fmla="*/ 3 h 187"/>
                  <a:gd name="T34" fmla="*/ 474 w 479"/>
                  <a:gd name="T35" fmla="*/ 169 h 187"/>
                  <a:gd name="T36" fmla="*/ 474 w 479"/>
                  <a:gd name="T37" fmla="*/ 169 h 187"/>
                  <a:gd name="T38" fmla="*/ 476 w 479"/>
                  <a:gd name="T39" fmla="*/ 180 h 187"/>
                  <a:gd name="T40" fmla="*/ 476 w 479"/>
                  <a:gd name="T41" fmla="*/ 180 h 187"/>
                  <a:gd name="T42" fmla="*/ 467 w 479"/>
                  <a:gd name="T43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9" h="187">
                    <a:moveTo>
                      <a:pt x="33" y="166"/>
                    </a:moveTo>
                    <a:lnTo>
                      <a:pt x="445" y="166"/>
                    </a:lnTo>
                    <a:lnTo>
                      <a:pt x="318" y="19"/>
                    </a:lnTo>
                    <a:lnTo>
                      <a:pt x="160" y="19"/>
                    </a:lnTo>
                    <a:lnTo>
                      <a:pt x="33" y="166"/>
                    </a:lnTo>
                    <a:close/>
                    <a:moveTo>
                      <a:pt x="467" y="186"/>
                    </a:moveTo>
                    <a:lnTo>
                      <a:pt x="11" y="186"/>
                    </a:lnTo>
                    <a:lnTo>
                      <a:pt x="11" y="186"/>
                    </a:lnTo>
                    <a:cubicBezTo>
                      <a:pt x="8" y="186"/>
                      <a:pt x="3" y="184"/>
                      <a:pt x="2" y="180"/>
                    </a:cubicBezTo>
                    <a:lnTo>
                      <a:pt x="2" y="180"/>
                    </a:lnTo>
                    <a:cubicBezTo>
                      <a:pt x="0" y="176"/>
                      <a:pt x="1" y="172"/>
                      <a:pt x="3" y="169"/>
                    </a:cubicBezTo>
                    <a:lnTo>
                      <a:pt x="147" y="3"/>
                    </a:lnTo>
                    <a:lnTo>
                      <a:pt x="147" y="3"/>
                    </a:lnTo>
                    <a:cubicBezTo>
                      <a:pt x="149" y="1"/>
                      <a:pt x="152" y="0"/>
                      <a:pt x="154" y="0"/>
                    </a:cubicBezTo>
                    <a:lnTo>
                      <a:pt x="323" y="0"/>
                    </a:lnTo>
                    <a:lnTo>
                      <a:pt x="323" y="0"/>
                    </a:lnTo>
                    <a:cubicBezTo>
                      <a:pt x="326" y="0"/>
                      <a:pt x="328" y="1"/>
                      <a:pt x="331" y="3"/>
                    </a:cubicBezTo>
                    <a:lnTo>
                      <a:pt x="474" y="169"/>
                    </a:lnTo>
                    <a:lnTo>
                      <a:pt x="474" y="169"/>
                    </a:lnTo>
                    <a:cubicBezTo>
                      <a:pt x="477" y="172"/>
                      <a:pt x="478" y="176"/>
                      <a:pt x="476" y="180"/>
                    </a:cubicBezTo>
                    <a:lnTo>
                      <a:pt x="476" y="180"/>
                    </a:lnTo>
                    <a:cubicBezTo>
                      <a:pt x="474" y="184"/>
                      <a:pt x="471" y="186"/>
                      <a:pt x="467" y="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06">
                <a:extLst>
                  <a:ext uri="{FF2B5EF4-FFF2-40B4-BE49-F238E27FC236}">
                    <a16:creationId xmlns:a16="http://schemas.microsoft.com/office/drawing/2014/main" id="{628790CD-1BF3-4F17-9197-B8C56715D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0268" y="10135908"/>
                <a:ext cx="411771" cy="760193"/>
              </a:xfrm>
              <a:custGeom>
                <a:avLst/>
                <a:gdLst>
                  <a:gd name="T0" fmla="*/ 122 w 458"/>
                  <a:gd name="T1" fmla="*/ 136 h 846"/>
                  <a:gd name="T2" fmla="*/ 0 w 458"/>
                  <a:gd name="T3" fmla="*/ 299 h 846"/>
                  <a:gd name="T4" fmla="*/ 0 w 458"/>
                  <a:gd name="T5" fmla="*/ 845 h 846"/>
                  <a:gd name="T6" fmla="*/ 457 w 458"/>
                  <a:gd name="T7" fmla="*/ 845 h 846"/>
                  <a:gd name="T8" fmla="*/ 457 w 458"/>
                  <a:gd name="T9" fmla="*/ 299 h 846"/>
                  <a:gd name="T10" fmla="*/ 335 w 458"/>
                  <a:gd name="T11" fmla="*/ 136 h 846"/>
                  <a:gd name="T12" fmla="*/ 457 w 458"/>
                  <a:gd name="T13" fmla="*/ 0 h 846"/>
                  <a:gd name="T14" fmla="*/ 0 w 458"/>
                  <a:gd name="T15" fmla="*/ 0 h 846"/>
                  <a:gd name="T16" fmla="*/ 122 w 458"/>
                  <a:gd name="T17" fmla="*/ 136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846">
                    <a:moveTo>
                      <a:pt x="122" y="136"/>
                    </a:moveTo>
                    <a:lnTo>
                      <a:pt x="0" y="299"/>
                    </a:lnTo>
                    <a:lnTo>
                      <a:pt x="0" y="845"/>
                    </a:lnTo>
                    <a:lnTo>
                      <a:pt x="457" y="845"/>
                    </a:lnTo>
                    <a:lnTo>
                      <a:pt x="457" y="299"/>
                    </a:lnTo>
                    <a:lnTo>
                      <a:pt x="335" y="136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122" y="13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07">
                <a:extLst>
                  <a:ext uri="{FF2B5EF4-FFF2-40B4-BE49-F238E27FC236}">
                    <a16:creationId xmlns:a16="http://schemas.microsoft.com/office/drawing/2014/main" id="{8E65A302-0B12-4D62-B8B0-4B44D7925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349" y="10127990"/>
                <a:ext cx="431569" cy="776030"/>
              </a:xfrm>
              <a:custGeom>
                <a:avLst/>
                <a:gdLst>
                  <a:gd name="T0" fmla="*/ 20 w 479"/>
                  <a:gd name="T1" fmla="*/ 845 h 866"/>
                  <a:gd name="T2" fmla="*/ 457 w 479"/>
                  <a:gd name="T3" fmla="*/ 845 h 866"/>
                  <a:gd name="T4" fmla="*/ 457 w 479"/>
                  <a:gd name="T5" fmla="*/ 313 h 866"/>
                  <a:gd name="T6" fmla="*/ 338 w 479"/>
                  <a:gd name="T7" fmla="*/ 152 h 866"/>
                  <a:gd name="T8" fmla="*/ 338 w 479"/>
                  <a:gd name="T9" fmla="*/ 152 h 866"/>
                  <a:gd name="T10" fmla="*/ 338 w 479"/>
                  <a:gd name="T11" fmla="*/ 140 h 866"/>
                  <a:gd name="T12" fmla="*/ 445 w 479"/>
                  <a:gd name="T13" fmla="*/ 20 h 866"/>
                  <a:gd name="T14" fmla="*/ 33 w 479"/>
                  <a:gd name="T15" fmla="*/ 20 h 866"/>
                  <a:gd name="T16" fmla="*/ 140 w 479"/>
                  <a:gd name="T17" fmla="*/ 140 h 866"/>
                  <a:gd name="T18" fmla="*/ 140 w 479"/>
                  <a:gd name="T19" fmla="*/ 140 h 866"/>
                  <a:gd name="T20" fmla="*/ 141 w 479"/>
                  <a:gd name="T21" fmla="*/ 152 h 866"/>
                  <a:gd name="T22" fmla="*/ 20 w 479"/>
                  <a:gd name="T23" fmla="*/ 313 h 866"/>
                  <a:gd name="T24" fmla="*/ 20 w 479"/>
                  <a:gd name="T25" fmla="*/ 845 h 866"/>
                  <a:gd name="T26" fmla="*/ 467 w 479"/>
                  <a:gd name="T27" fmla="*/ 865 h 866"/>
                  <a:gd name="T28" fmla="*/ 11 w 479"/>
                  <a:gd name="T29" fmla="*/ 865 h 866"/>
                  <a:gd name="T30" fmla="*/ 11 w 479"/>
                  <a:gd name="T31" fmla="*/ 865 h 866"/>
                  <a:gd name="T32" fmla="*/ 1 w 479"/>
                  <a:gd name="T33" fmla="*/ 855 h 866"/>
                  <a:gd name="T34" fmla="*/ 1 w 479"/>
                  <a:gd name="T35" fmla="*/ 309 h 866"/>
                  <a:gd name="T36" fmla="*/ 1 w 479"/>
                  <a:gd name="T37" fmla="*/ 309 h 866"/>
                  <a:gd name="T38" fmla="*/ 2 w 479"/>
                  <a:gd name="T39" fmla="*/ 303 h 866"/>
                  <a:gd name="T40" fmla="*/ 119 w 479"/>
                  <a:gd name="T41" fmla="*/ 146 h 866"/>
                  <a:gd name="T42" fmla="*/ 3 w 479"/>
                  <a:gd name="T43" fmla="*/ 16 h 866"/>
                  <a:gd name="T44" fmla="*/ 3 w 479"/>
                  <a:gd name="T45" fmla="*/ 16 h 866"/>
                  <a:gd name="T46" fmla="*/ 2 w 479"/>
                  <a:gd name="T47" fmla="*/ 6 h 866"/>
                  <a:gd name="T48" fmla="*/ 2 w 479"/>
                  <a:gd name="T49" fmla="*/ 6 h 866"/>
                  <a:gd name="T50" fmla="*/ 11 w 479"/>
                  <a:gd name="T51" fmla="*/ 0 h 866"/>
                  <a:gd name="T52" fmla="*/ 467 w 479"/>
                  <a:gd name="T53" fmla="*/ 0 h 866"/>
                  <a:gd name="T54" fmla="*/ 467 w 479"/>
                  <a:gd name="T55" fmla="*/ 0 h 866"/>
                  <a:gd name="T56" fmla="*/ 476 w 479"/>
                  <a:gd name="T57" fmla="*/ 6 h 866"/>
                  <a:gd name="T58" fmla="*/ 476 w 479"/>
                  <a:gd name="T59" fmla="*/ 6 h 866"/>
                  <a:gd name="T60" fmla="*/ 474 w 479"/>
                  <a:gd name="T61" fmla="*/ 16 h 866"/>
                  <a:gd name="T62" fmla="*/ 358 w 479"/>
                  <a:gd name="T63" fmla="*/ 146 h 866"/>
                  <a:gd name="T64" fmla="*/ 475 w 479"/>
                  <a:gd name="T65" fmla="*/ 303 h 866"/>
                  <a:gd name="T66" fmla="*/ 475 w 479"/>
                  <a:gd name="T67" fmla="*/ 303 h 866"/>
                  <a:gd name="T68" fmla="*/ 477 w 479"/>
                  <a:gd name="T69" fmla="*/ 309 h 866"/>
                  <a:gd name="T70" fmla="*/ 477 w 479"/>
                  <a:gd name="T71" fmla="*/ 855 h 866"/>
                  <a:gd name="T72" fmla="*/ 477 w 479"/>
                  <a:gd name="T73" fmla="*/ 855 h 866"/>
                  <a:gd name="T74" fmla="*/ 467 w 479"/>
                  <a:gd name="T75" fmla="*/ 865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79" h="866">
                    <a:moveTo>
                      <a:pt x="20" y="845"/>
                    </a:moveTo>
                    <a:lnTo>
                      <a:pt x="457" y="845"/>
                    </a:lnTo>
                    <a:lnTo>
                      <a:pt x="457" y="313"/>
                    </a:lnTo>
                    <a:lnTo>
                      <a:pt x="338" y="152"/>
                    </a:lnTo>
                    <a:lnTo>
                      <a:pt x="338" y="152"/>
                    </a:lnTo>
                    <a:cubicBezTo>
                      <a:pt x="334" y="148"/>
                      <a:pt x="334" y="143"/>
                      <a:pt x="338" y="140"/>
                    </a:cubicBezTo>
                    <a:lnTo>
                      <a:pt x="445" y="20"/>
                    </a:lnTo>
                    <a:lnTo>
                      <a:pt x="33" y="20"/>
                    </a:lnTo>
                    <a:lnTo>
                      <a:pt x="140" y="140"/>
                    </a:lnTo>
                    <a:lnTo>
                      <a:pt x="140" y="140"/>
                    </a:lnTo>
                    <a:cubicBezTo>
                      <a:pt x="143" y="143"/>
                      <a:pt x="143" y="148"/>
                      <a:pt x="141" y="152"/>
                    </a:cubicBezTo>
                    <a:lnTo>
                      <a:pt x="20" y="313"/>
                    </a:lnTo>
                    <a:lnTo>
                      <a:pt x="20" y="845"/>
                    </a:lnTo>
                    <a:close/>
                    <a:moveTo>
                      <a:pt x="467" y="865"/>
                    </a:moveTo>
                    <a:lnTo>
                      <a:pt x="11" y="865"/>
                    </a:lnTo>
                    <a:lnTo>
                      <a:pt x="11" y="865"/>
                    </a:lnTo>
                    <a:cubicBezTo>
                      <a:pt x="5" y="865"/>
                      <a:pt x="1" y="861"/>
                      <a:pt x="1" y="855"/>
                    </a:cubicBezTo>
                    <a:lnTo>
                      <a:pt x="1" y="309"/>
                    </a:lnTo>
                    <a:lnTo>
                      <a:pt x="1" y="309"/>
                    </a:lnTo>
                    <a:cubicBezTo>
                      <a:pt x="1" y="307"/>
                      <a:pt x="1" y="305"/>
                      <a:pt x="2" y="303"/>
                    </a:cubicBezTo>
                    <a:lnTo>
                      <a:pt x="119" y="146"/>
                    </a:lnTo>
                    <a:lnTo>
                      <a:pt x="3" y="16"/>
                    </a:lnTo>
                    <a:lnTo>
                      <a:pt x="3" y="16"/>
                    </a:lnTo>
                    <a:cubicBezTo>
                      <a:pt x="0" y="13"/>
                      <a:pt x="0" y="9"/>
                      <a:pt x="2" y="6"/>
                    </a:cubicBezTo>
                    <a:lnTo>
                      <a:pt x="2" y="6"/>
                    </a:lnTo>
                    <a:cubicBezTo>
                      <a:pt x="3" y="2"/>
                      <a:pt x="7" y="0"/>
                      <a:pt x="11" y="0"/>
                    </a:cubicBezTo>
                    <a:lnTo>
                      <a:pt x="467" y="0"/>
                    </a:lnTo>
                    <a:lnTo>
                      <a:pt x="467" y="0"/>
                    </a:lnTo>
                    <a:cubicBezTo>
                      <a:pt x="471" y="0"/>
                      <a:pt x="475" y="2"/>
                      <a:pt x="476" y="6"/>
                    </a:cubicBezTo>
                    <a:lnTo>
                      <a:pt x="476" y="6"/>
                    </a:lnTo>
                    <a:cubicBezTo>
                      <a:pt x="478" y="9"/>
                      <a:pt x="478" y="13"/>
                      <a:pt x="474" y="16"/>
                    </a:cubicBezTo>
                    <a:lnTo>
                      <a:pt x="358" y="146"/>
                    </a:lnTo>
                    <a:lnTo>
                      <a:pt x="475" y="303"/>
                    </a:lnTo>
                    <a:lnTo>
                      <a:pt x="475" y="303"/>
                    </a:lnTo>
                    <a:cubicBezTo>
                      <a:pt x="477" y="305"/>
                      <a:pt x="477" y="307"/>
                      <a:pt x="477" y="309"/>
                    </a:cubicBezTo>
                    <a:lnTo>
                      <a:pt x="477" y="855"/>
                    </a:lnTo>
                    <a:lnTo>
                      <a:pt x="477" y="855"/>
                    </a:lnTo>
                    <a:cubicBezTo>
                      <a:pt x="477" y="861"/>
                      <a:pt x="473" y="865"/>
                      <a:pt x="467" y="8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08">
                <a:extLst>
                  <a:ext uri="{FF2B5EF4-FFF2-40B4-BE49-F238E27FC236}">
                    <a16:creationId xmlns:a16="http://schemas.microsoft.com/office/drawing/2014/main" id="{95576404-86F5-4804-A2F9-AF883C5C6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0268" y="9997333"/>
                <a:ext cx="411771" cy="138576"/>
              </a:xfrm>
              <a:custGeom>
                <a:avLst/>
                <a:gdLst>
                  <a:gd name="T0" fmla="*/ 457 w 458"/>
                  <a:gd name="T1" fmla="*/ 0 h 155"/>
                  <a:gd name="T2" fmla="*/ 1 w 458"/>
                  <a:gd name="T3" fmla="*/ 0 h 155"/>
                  <a:gd name="T4" fmla="*/ 0 w 458"/>
                  <a:gd name="T5" fmla="*/ 0 h 155"/>
                  <a:gd name="T6" fmla="*/ 0 w 458"/>
                  <a:gd name="T7" fmla="*/ 154 h 155"/>
                  <a:gd name="T8" fmla="*/ 457 w 458"/>
                  <a:gd name="T9" fmla="*/ 154 h 155"/>
                  <a:gd name="T10" fmla="*/ 457 w 458"/>
                  <a:gd name="T1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8" h="155">
                    <a:moveTo>
                      <a:pt x="457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54"/>
                    </a:lnTo>
                    <a:lnTo>
                      <a:pt x="457" y="154"/>
                    </a:lnTo>
                    <a:lnTo>
                      <a:pt x="45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09">
                <a:extLst>
                  <a:ext uri="{FF2B5EF4-FFF2-40B4-BE49-F238E27FC236}">
                    <a16:creationId xmlns:a16="http://schemas.microsoft.com/office/drawing/2014/main" id="{C164C6E8-09C9-4F62-8C0C-6B95F8413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349" y="9989414"/>
                <a:ext cx="427609" cy="158374"/>
              </a:xfrm>
              <a:custGeom>
                <a:avLst/>
                <a:gdLst>
                  <a:gd name="T0" fmla="*/ 19 w 477"/>
                  <a:gd name="T1" fmla="*/ 154 h 175"/>
                  <a:gd name="T2" fmla="*/ 456 w 477"/>
                  <a:gd name="T3" fmla="*/ 154 h 175"/>
                  <a:gd name="T4" fmla="*/ 456 w 477"/>
                  <a:gd name="T5" fmla="*/ 20 h 175"/>
                  <a:gd name="T6" fmla="*/ 19 w 477"/>
                  <a:gd name="T7" fmla="*/ 20 h 175"/>
                  <a:gd name="T8" fmla="*/ 19 w 477"/>
                  <a:gd name="T9" fmla="*/ 154 h 175"/>
                  <a:gd name="T10" fmla="*/ 466 w 477"/>
                  <a:gd name="T11" fmla="*/ 174 h 175"/>
                  <a:gd name="T12" fmla="*/ 9 w 477"/>
                  <a:gd name="T13" fmla="*/ 174 h 175"/>
                  <a:gd name="T14" fmla="*/ 9 w 477"/>
                  <a:gd name="T15" fmla="*/ 174 h 175"/>
                  <a:gd name="T16" fmla="*/ 0 w 477"/>
                  <a:gd name="T17" fmla="*/ 164 h 175"/>
                  <a:gd name="T18" fmla="*/ 0 w 477"/>
                  <a:gd name="T19" fmla="*/ 10 h 175"/>
                  <a:gd name="T20" fmla="*/ 0 w 477"/>
                  <a:gd name="T21" fmla="*/ 10 h 175"/>
                  <a:gd name="T22" fmla="*/ 1 w 477"/>
                  <a:gd name="T23" fmla="*/ 4 h 175"/>
                  <a:gd name="T24" fmla="*/ 1 w 477"/>
                  <a:gd name="T25" fmla="*/ 4 h 175"/>
                  <a:gd name="T26" fmla="*/ 10 w 477"/>
                  <a:gd name="T27" fmla="*/ 0 h 175"/>
                  <a:gd name="T28" fmla="*/ 466 w 477"/>
                  <a:gd name="T29" fmla="*/ 0 h 175"/>
                  <a:gd name="T30" fmla="*/ 466 w 477"/>
                  <a:gd name="T31" fmla="*/ 0 h 175"/>
                  <a:gd name="T32" fmla="*/ 473 w 477"/>
                  <a:gd name="T33" fmla="*/ 3 h 175"/>
                  <a:gd name="T34" fmla="*/ 474 w 477"/>
                  <a:gd name="T35" fmla="*/ 4 h 175"/>
                  <a:gd name="T36" fmla="*/ 474 w 477"/>
                  <a:gd name="T37" fmla="*/ 4 h 175"/>
                  <a:gd name="T38" fmla="*/ 476 w 477"/>
                  <a:gd name="T39" fmla="*/ 10 h 175"/>
                  <a:gd name="T40" fmla="*/ 476 w 477"/>
                  <a:gd name="T41" fmla="*/ 164 h 175"/>
                  <a:gd name="T42" fmla="*/ 476 w 477"/>
                  <a:gd name="T43" fmla="*/ 164 h 175"/>
                  <a:gd name="T44" fmla="*/ 466 w 477"/>
                  <a:gd name="T4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7" h="175">
                    <a:moveTo>
                      <a:pt x="19" y="154"/>
                    </a:moveTo>
                    <a:lnTo>
                      <a:pt x="456" y="154"/>
                    </a:lnTo>
                    <a:lnTo>
                      <a:pt x="456" y="20"/>
                    </a:lnTo>
                    <a:lnTo>
                      <a:pt x="19" y="20"/>
                    </a:lnTo>
                    <a:lnTo>
                      <a:pt x="19" y="154"/>
                    </a:lnTo>
                    <a:close/>
                    <a:moveTo>
                      <a:pt x="466" y="174"/>
                    </a:moveTo>
                    <a:lnTo>
                      <a:pt x="9" y="174"/>
                    </a:lnTo>
                    <a:lnTo>
                      <a:pt x="9" y="174"/>
                    </a:lnTo>
                    <a:cubicBezTo>
                      <a:pt x="4" y="174"/>
                      <a:pt x="0" y="169"/>
                      <a:pt x="0" y="16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9"/>
                      <a:pt x="1" y="6"/>
                      <a:pt x="1" y="4"/>
                    </a:cubicBezTo>
                    <a:lnTo>
                      <a:pt x="1" y="4"/>
                    </a:lnTo>
                    <a:cubicBezTo>
                      <a:pt x="4" y="2"/>
                      <a:pt x="7" y="0"/>
                      <a:pt x="10" y="0"/>
                    </a:cubicBezTo>
                    <a:lnTo>
                      <a:pt x="466" y="0"/>
                    </a:lnTo>
                    <a:lnTo>
                      <a:pt x="466" y="0"/>
                    </a:lnTo>
                    <a:cubicBezTo>
                      <a:pt x="468" y="0"/>
                      <a:pt x="472" y="1"/>
                      <a:pt x="473" y="3"/>
                    </a:cubicBezTo>
                    <a:lnTo>
                      <a:pt x="474" y="4"/>
                    </a:lnTo>
                    <a:lnTo>
                      <a:pt x="474" y="4"/>
                    </a:lnTo>
                    <a:cubicBezTo>
                      <a:pt x="475" y="6"/>
                      <a:pt x="476" y="9"/>
                      <a:pt x="476" y="10"/>
                    </a:cubicBezTo>
                    <a:lnTo>
                      <a:pt x="476" y="164"/>
                    </a:lnTo>
                    <a:lnTo>
                      <a:pt x="476" y="164"/>
                    </a:lnTo>
                    <a:cubicBezTo>
                      <a:pt x="476" y="169"/>
                      <a:pt x="472" y="174"/>
                      <a:pt x="466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10">
                <a:extLst>
                  <a:ext uri="{FF2B5EF4-FFF2-40B4-BE49-F238E27FC236}">
                    <a16:creationId xmlns:a16="http://schemas.microsoft.com/office/drawing/2014/main" id="{979B04D8-A0AE-4B83-BCEE-CE8CA7D69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9454" y="10417023"/>
                <a:ext cx="253398" cy="83145"/>
              </a:xfrm>
              <a:custGeom>
                <a:avLst/>
                <a:gdLst>
                  <a:gd name="T0" fmla="*/ 45 w 282"/>
                  <a:gd name="T1" fmla="*/ 20 h 92"/>
                  <a:gd name="T2" fmla="*/ 45 w 282"/>
                  <a:gd name="T3" fmla="*/ 20 h 92"/>
                  <a:gd name="T4" fmla="*/ 27 w 282"/>
                  <a:gd name="T5" fmla="*/ 27 h 92"/>
                  <a:gd name="T6" fmla="*/ 27 w 282"/>
                  <a:gd name="T7" fmla="*/ 27 h 92"/>
                  <a:gd name="T8" fmla="*/ 21 w 282"/>
                  <a:gd name="T9" fmla="*/ 45 h 92"/>
                  <a:gd name="T10" fmla="*/ 21 w 282"/>
                  <a:gd name="T11" fmla="*/ 45 h 92"/>
                  <a:gd name="T12" fmla="*/ 27 w 282"/>
                  <a:gd name="T13" fmla="*/ 63 h 92"/>
                  <a:gd name="T14" fmla="*/ 27 w 282"/>
                  <a:gd name="T15" fmla="*/ 63 h 92"/>
                  <a:gd name="T16" fmla="*/ 45 w 282"/>
                  <a:gd name="T17" fmla="*/ 70 h 92"/>
                  <a:gd name="T18" fmla="*/ 236 w 282"/>
                  <a:gd name="T19" fmla="*/ 70 h 92"/>
                  <a:gd name="T20" fmla="*/ 236 w 282"/>
                  <a:gd name="T21" fmla="*/ 70 h 92"/>
                  <a:gd name="T22" fmla="*/ 254 w 282"/>
                  <a:gd name="T23" fmla="*/ 63 h 92"/>
                  <a:gd name="T24" fmla="*/ 254 w 282"/>
                  <a:gd name="T25" fmla="*/ 63 h 92"/>
                  <a:gd name="T26" fmla="*/ 262 w 282"/>
                  <a:gd name="T27" fmla="*/ 45 h 92"/>
                  <a:gd name="T28" fmla="*/ 262 w 282"/>
                  <a:gd name="T29" fmla="*/ 45 h 92"/>
                  <a:gd name="T30" fmla="*/ 254 w 282"/>
                  <a:gd name="T31" fmla="*/ 27 h 92"/>
                  <a:gd name="T32" fmla="*/ 254 w 282"/>
                  <a:gd name="T33" fmla="*/ 27 h 92"/>
                  <a:gd name="T34" fmla="*/ 236 w 282"/>
                  <a:gd name="T35" fmla="*/ 20 h 92"/>
                  <a:gd name="T36" fmla="*/ 45 w 282"/>
                  <a:gd name="T37" fmla="*/ 20 h 92"/>
                  <a:gd name="T38" fmla="*/ 236 w 282"/>
                  <a:gd name="T39" fmla="*/ 91 h 92"/>
                  <a:gd name="T40" fmla="*/ 45 w 282"/>
                  <a:gd name="T41" fmla="*/ 91 h 92"/>
                  <a:gd name="T42" fmla="*/ 45 w 282"/>
                  <a:gd name="T43" fmla="*/ 91 h 92"/>
                  <a:gd name="T44" fmla="*/ 13 w 282"/>
                  <a:gd name="T45" fmla="*/ 77 h 92"/>
                  <a:gd name="T46" fmla="*/ 13 w 282"/>
                  <a:gd name="T47" fmla="*/ 77 h 92"/>
                  <a:gd name="T48" fmla="*/ 0 w 282"/>
                  <a:gd name="T49" fmla="*/ 45 h 92"/>
                  <a:gd name="T50" fmla="*/ 0 w 282"/>
                  <a:gd name="T51" fmla="*/ 45 h 92"/>
                  <a:gd name="T52" fmla="*/ 13 w 282"/>
                  <a:gd name="T53" fmla="*/ 13 h 92"/>
                  <a:gd name="T54" fmla="*/ 13 w 282"/>
                  <a:gd name="T55" fmla="*/ 13 h 92"/>
                  <a:gd name="T56" fmla="*/ 45 w 282"/>
                  <a:gd name="T57" fmla="*/ 0 h 92"/>
                  <a:gd name="T58" fmla="*/ 236 w 282"/>
                  <a:gd name="T59" fmla="*/ 0 h 92"/>
                  <a:gd name="T60" fmla="*/ 236 w 282"/>
                  <a:gd name="T61" fmla="*/ 0 h 92"/>
                  <a:gd name="T62" fmla="*/ 268 w 282"/>
                  <a:gd name="T63" fmla="*/ 13 h 92"/>
                  <a:gd name="T64" fmla="*/ 268 w 282"/>
                  <a:gd name="T65" fmla="*/ 13 h 92"/>
                  <a:gd name="T66" fmla="*/ 281 w 282"/>
                  <a:gd name="T67" fmla="*/ 45 h 92"/>
                  <a:gd name="T68" fmla="*/ 281 w 282"/>
                  <a:gd name="T69" fmla="*/ 45 h 92"/>
                  <a:gd name="T70" fmla="*/ 268 w 282"/>
                  <a:gd name="T71" fmla="*/ 77 h 92"/>
                  <a:gd name="T72" fmla="*/ 268 w 282"/>
                  <a:gd name="T73" fmla="*/ 77 h 92"/>
                  <a:gd name="T74" fmla="*/ 236 w 282"/>
                  <a:gd name="T75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2" h="92">
                    <a:moveTo>
                      <a:pt x="45" y="20"/>
                    </a:moveTo>
                    <a:lnTo>
                      <a:pt x="45" y="20"/>
                    </a:lnTo>
                    <a:cubicBezTo>
                      <a:pt x="39" y="20"/>
                      <a:pt x="33" y="23"/>
                      <a:pt x="27" y="27"/>
                    </a:cubicBezTo>
                    <a:lnTo>
                      <a:pt x="27" y="27"/>
                    </a:lnTo>
                    <a:cubicBezTo>
                      <a:pt x="23" y="32"/>
                      <a:pt x="21" y="38"/>
                      <a:pt x="21" y="45"/>
                    </a:cubicBezTo>
                    <a:lnTo>
                      <a:pt x="21" y="45"/>
                    </a:lnTo>
                    <a:cubicBezTo>
                      <a:pt x="21" y="52"/>
                      <a:pt x="23" y="58"/>
                      <a:pt x="27" y="63"/>
                    </a:cubicBezTo>
                    <a:lnTo>
                      <a:pt x="27" y="63"/>
                    </a:lnTo>
                    <a:cubicBezTo>
                      <a:pt x="33" y="68"/>
                      <a:pt x="39" y="70"/>
                      <a:pt x="45" y="70"/>
                    </a:cubicBezTo>
                    <a:lnTo>
                      <a:pt x="236" y="70"/>
                    </a:lnTo>
                    <a:lnTo>
                      <a:pt x="236" y="70"/>
                    </a:lnTo>
                    <a:cubicBezTo>
                      <a:pt x="243" y="70"/>
                      <a:pt x="249" y="68"/>
                      <a:pt x="254" y="63"/>
                    </a:cubicBezTo>
                    <a:lnTo>
                      <a:pt x="254" y="63"/>
                    </a:lnTo>
                    <a:cubicBezTo>
                      <a:pt x="258" y="58"/>
                      <a:pt x="262" y="52"/>
                      <a:pt x="262" y="45"/>
                    </a:cubicBezTo>
                    <a:lnTo>
                      <a:pt x="262" y="45"/>
                    </a:lnTo>
                    <a:cubicBezTo>
                      <a:pt x="262" y="38"/>
                      <a:pt x="258" y="32"/>
                      <a:pt x="254" y="27"/>
                    </a:cubicBezTo>
                    <a:lnTo>
                      <a:pt x="254" y="27"/>
                    </a:lnTo>
                    <a:cubicBezTo>
                      <a:pt x="249" y="23"/>
                      <a:pt x="243" y="20"/>
                      <a:pt x="236" y="20"/>
                    </a:cubicBezTo>
                    <a:lnTo>
                      <a:pt x="45" y="20"/>
                    </a:lnTo>
                    <a:close/>
                    <a:moveTo>
                      <a:pt x="236" y="91"/>
                    </a:moveTo>
                    <a:lnTo>
                      <a:pt x="45" y="91"/>
                    </a:lnTo>
                    <a:lnTo>
                      <a:pt x="45" y="91"/>
                    </a:lnTo>
                    <a:cubicBezTo>
                      <a:pt x="33" y="91"/>
                      <a:pt x="22" y="86"/>
                      <a:pt x="13" y="77"/>
                    </a:cubicBezTo>
                    <a:lnTo>
                      <a:pt x="13" y="77"/>
                    </a:lnTo>
                    <a:cubicBezTo>
                      <a:pt x="5" y="69"/>
                      <a:pt x="0" y="57"/>
                      <a:pt x="0" y="45"/>
                    </a:cubicBezTo>
                    <a:lnTo>
                      <a:pt x="0" y="45"/>
                    </a:lnTo>
                    <a:cubicBezTo>
                      <a:pt x="0" y="33"/>
                      <a:pt x="5" y="22"/>
                      <a:pt x="13" y="13"/>
                    </a:cubicBezTo>
                    <a:lnTo>
                      <a:pt x="13" y="13"/>
                    </a:lnTo>
                    <a:cubicBezTo>
                      <a:pt x="22" y="4"/>
                      <a:pt x="33" y="0"/>
                      <a:pt x="45" y="0"/>
                    </a:cubicBezTo>
                    <a:lnTo>
                      <a:pt x="236" y="0"/>
                    </a:lnTo>
                    <a:lnTo>
                      <a:pt x="236" y="0"/>
                    </a:lnTo>
                    <a:cubicBezTo>
                      <a:pt x="248" y="0"/>
                      <a:pt x="260" y="4"/>
                      <a:pt x="268" y="13"/>
                    </a:cubicBezTo>
                    <a:lnTo>
                      <a:pt x="268" y="13"/>
                    </a:lnTo>
                    <a:cubicBezTo>
                      <a:pt x="277" y="22"/>
                      <a:pt x="281" y="33"/>
                      <a:pt x="281" y="45"/>
                    </a:cubicBezTo>
                    <a:lnTo>
                      <a:pt x="281" y="45"/>
                    </a:lnTo>
                    <a:cubicBezTo>
                      <a:pt x="281" y="57"/>
                      <a:pt x="277" y="69"/>
                      <a:pt x="268" y="77"/>
                    </a:cubicBezTo>
                    <a:lnTo>
                      <a:pt x="268" y="77"/>
                    </a:lnTo>
                    <a:cubicBezTo>
                      <a:pt x="260" y="86"/>
                      <a:pt x="248" y="91"/>
                      <a:pt x="236" y="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E97122FA-7B61-4B2D-9044-02013B72E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6968" y="10543722"/>
                <a:ext cx="157468" cy="165349"/>
              </a:xfrm>
              <a:custGeom>
                <a:avLst/>
                <a:gdLst>
                  <a:gd name="connsiteX0" fmla="*/ 9048 w 157468"/>
                  <a:gd name="connsiteY0" fmla="*/ 146494 h 165349"/>
                  <a:gd name="connsiteX1" fmla="*/ 147514 w 157468"/>
                  <a:gd name="connsiteY1" fmla="*/ 146494 h 165349"/>
                  <a:gd name="connsiteX2" fmla="*/ 157468 w 157468"/>
                  <a:gd name="connsiteY2" fmla="*/ 155922 h 165349"/>
                  <a:gd name="connsiteX3" fmla="*/ 147514 w 157468"/>
                  <a:gd name="connsiteY3" fmla="*/ 165349 h 165349"/>
                  <a:gd name="connsiteX4" fmla="*/ 9048 w 157468"/>
                  <a:gd name="connsiteY4" fmla="*/ 165349 h 165349"/>
                  <a:gd name="connsiteX5" fmla="*/ 0 w 157468"/>
                  <a:gd name="connsiteY5" fmla="*/ 155922 h 165349"/>
                  <a:gd name="connsiteX6" fmla="*/ 9048 w 157468"/>
                  <a:gd name="connsiteY6" fmla="*/ 146494 h 165349"/>
                  <a:gd name="connsiteX7" fmla="*/ 9048 w 157468"/>
                  <a:gd name="connsiteY7" fmla="*/ 0 h 165349"/>
                  <a:gd name="connsiteX8" fmla="*/ 147514 w 157468"/>
                  <a:gd name="connsiteY8" fmla="*/ 0 h 165349"/>
                  <a:gd name="connsiteX9" fmla="*/ 157468 w 157468"/>
                  <a:gd name="connsiteY9" fmla="*/ 9898 h 165349"/>
                  <a:gd name="connsiteX10" fmla="*/ 147514 w 157468"/>
                  <a:gd name="connsiteY10" fmla="*/ 18805 h 165349"/>
                  <a:gd name="connsiteX11" fmla="*/ 9048 w 157468"/>
                  <a:gd name="connsiteY11" fmla="*/ 18805 h 165349"/>
                  <a:gd name="connsiteX12" fmla="*/ 0 w 157468"/>
                  <a:gd name="connsiteY12" fmla="*/ 9898 h 165349"/>
                  <a:gd name="connsiteX13" fmla="*/ 9048 w 157468"/>
                  <a:gd name="connsiteY13" fmla="*/ 0 h 165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468" h="165349">
                    <a:moveTo>
                      <a:pt x="9048" y="146494"/>
                    </a:moveTo>
                    <a:lnTo>
                      <a:pt x="147514" y="146494"/>
                    </a:lnTo>
                    <a:cubicBezTo>
                      <a:pt x="152944" y="146494"/>
                      <a:pt x="157468" y="151208"/>
                      <a:pt x="157468" y="155922"/>
                    </a:cubicBezTo>
                    <a:cubicBezTo>
                      <a:pt x="157468" y="161578"/>
                      <a:pt x="152944" y="165349"/>
                      <a:pt x="147514" y="165349"/>
                    </a:cubicBezTo>
                    <a:lnTo>
                      <a:pt x="9048" y="165349"/>
                    </a:lnTo>
                    <a:cubicBezTo>
                      <a:pt x="3618" y="165349"/>
                      <a:pt x="0" y="161578"/>
                      <a:pt x="0" y="155922"/>
                    </a:cubicBezTo>
                    <a:cubicBezTo>
                      <a:pt x="0" y="151208"/>
                      <a:pt x="3618" y="146494"/>
                      <a:pt x="9048" y="146494"/>
                    </a:cubicBezTo>
                    <a:close/>
                    <a:moveTo>
                      <a:pt x="9048" y="0"/>
                    </a:moveTo>
                    <a:lnTo>
                      <a:pt x="147514" y="0"/>
                    </a:lnTo>
                    <a:cubicBezTo>
                      <a:pt x="152944" y="0"/>
                      <a:pt x="157468" y="3959"/>
                      <a:pt x="157468" y="9898"/>
                    </a:cubicBezTo>
                    <a:cubicBezTo>
                      <a:pt x="157468" y="14846"/>
                      <a:pt x="152944" y="18805"/>
                      <a:pt x="147514" y="18805"/>
                    </a:cubicBezTo>
                    <a:lnTo>
                      <a:pt x="9048" y="18805"/>
                    </a:lnTo>
                    <a:cubicBezTo>
                      <a:pt x="3618" y="18805"/>
                      <a:pt x="0" y="14846"/>
                      <a:pt x="0" y="9898"/>
                    </a:cubicBezTo>
                    <a:cubicBezTo>
                      <a:pt x="0" y="3959"/>
                      <a:pt x="3618" y="0"/>
                      <a:pt x="90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8738E0D1-5A5B-41D5-B1DA-04750A512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4036" y="9751855"/>
                <a:ext cx="1396746" cy="1151269"/>
              </a:xfrm>
              <a:custGeom>
                <a:avLst/>
                <a:gdLst>
                  <a:gd name="connsiteX0" fmla="*/ 17952 w 1396746"/>
                  <a:gd name="connsiteY0" fmla="*/ 882031 h 1151269"/>
                  <a:gd name="connsiteX1" fmla="*/ 17952 w 1396746"/>
                  <a:gd name="connsiteY1" fmla="*/ 1133322 h 1151269"/>
                  <a:gd name="connsiteX2" fmla="*/ 1378794 w 1396746"/>
                  <a:gd name="connsiteY2" fmla="*/ 1133322 h 1151269"/>
                  <a:gd name="connsiteX3" fmla="*/ 1378794 w 1396746"/>
                  <a:gd name="connsiteY3" fmla="*/ 882031 h 1151269"/>
                  <a:gd name="connsiteX4" fmla="*/ 17952 w 1396746"/>
                  <a:gd name="connsiteY4" fmla="*/ 581121 h 1151269"/>
                  <a:gd name="connsiteX5" fmla="*/ 17952 w 1396746"/>
                  <a:gd name="connsiteY5" fmla="*/ 863136 h 1151269"/>
                  <a:gd name="connsiteX6" fmla="*/ 1378794 w 1396746"/>
                  <a:gd name="connsiteY6" fmla="*/ 863136 h 1151269"/>
                  <a:gd name="connsiteX7" fmla="*/ 1378794 w 1396746"/>
                  <a:gd name="connsiteY7" fmla="*/ 581121 h 1151269"/>
                  <a:gd name="connsiteX8" fmla="*/ 8976 w 1396746"/>
                  <a:gd name="connsiteY8" fmla="*/ 0 h 1151269"/>
                  <a:gd name="connsiteX9" fmla="*/ 17952 w 1396746"/>
                  <a:gd name="connsiteY9" fmla="*/ 8973 h 1151269"/>
                  <a:gd name="connsiteX10" fmla="*/ 17952 w 1396746"/>
                  <a:gd name="connsiteY10" fmla="*/ 562226 h 1151269"/>
                  <a:gd name="connsiteX11" fmla="*/ 1378794 w 1396746"/>
                  <a:gd name="connsiteY11" fmla="*/ 562226 h 1151269"/>
                  <a:gd name="connsiteX12" fmla="*/ 1378794 w 1396746"/>
                  <a:gd name="connsiteY12" fmla="*/ 8973 h 1151269"/>
                  <a:gd name="connsiteX13" fmla="*/ 1387770 w 1396746"/>
                  <a:gd name="connsiteY13" fmla="*/ 0 h 1151269"/>
                  <a:gd name="connsiteX14" fmla="*/ 1396746 w 1396746"/>
                  <a:gd name="connsiteY14" fmla="*/ 8973 h 1151269"/>
                  <a:gd name="connsiteX15" fmla="*/ 1396746 w 1396746"/>
                  <a:gd name="connsiteY15" fmla="*/ 1142295 h 1151269"/>
                  <a:gd name="connsiteX16" fmla="*/ 1387770 w 1396746"/>
                  <a:gd name="connsiteY16" fmla="*/ 1151269 h 1151269"/>
                  <a:gd name="connsiteX17" fmla="*/ 8976 w 1396746"/>
                  <a:gd name="connsiteY17" fmla="*/ 1151269 h 1151269"/>
                  <a:gd name="connsiteX18" fmla="*/ 0 w 1396746"/>
                  <a:gd name="connsiteY18" fmla="*/ 1142295 h 1151269"/>
                  <a:gd name="connsiteX19" fmla="*/ 0 w 1396746"/>
                  <a:gd name="connsiteY19" fmla="*/ 8973 h 1151269"/>
                  <a:gd name="connsiteX20" fmla="*/ 8976 w 1396746"/>
                  <a:gd name="connsiteY20" fmla="*/ 0 h 1151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6746" h="1151269">
                    <a:moveTo>
                      <a:pt x="17952" y="882031"/>
                    </a:moveTo>
                    <a:lnTo>
                      <a:pt x="17952" y="1133322"/>
                    </a:lnTo>
                    <a:lnTo>
                      <a:pt x="1378794" y="1133322"/>
                    </a:lnTo>
                    <a:lnTo>
                      <a:pt x="1378794" y="882031"/>
                    </a:lnTo>
                    <a:close/>
                    <a:moveTo>
                      <a:pt x="17952" y="581121"/>
                    </a:moveTo>
                    <a:lnTo>
                      <a:pt x="17952" y="863136"/>
                    </a:lnTo>
                    <a:lnTo>
                      <a:pt x="1378794" y="863136"/>
                    </a:lnTo>
                    <a:lnTo>
                      <a:pt x="1378794" y="581121"/>
                    </a:lnTo>
                    <a:close/>
                    <a:moveTo>
                      <a:pt x="8976" y="0"/>
                    </a:moveTo>
                    <a:cubicBezTo>
                      <a:pt x="13464" y="0"/>
                      <a:pt x="17952" y="3589"/>
                      <a:pt x="17952" y="8973"/>
                    </a:cubicBezTo>
                    <a:lnTo>
                      <a:pt x="17952" y="562226"/>
                    </a:lnTo>
                    <a:lnTo>
                      <a:pt x="1378794" y="562226"/>
                    </a:lnTo>
                    <a:lnTo>
                      <a:pt x="1378794" y="8973"/>
                    </a:lnTo>
                    <a:cubicBezTo>
                      <a:pt x="1378794" y="3589"/>
                      <a:pt x="1382384" y="0"/>
                      <a:pt x="1387770" y="0"/>
                    </a:cubicBezTo>
                    <a:cubicBezTo>
                      <a:pt x="1393156" y="0"/>
                      <a:pt x="1396746" y="3589"/>
                      <a:pt x="1396746" y="8973"/>
                    </a:cubicBezTo>
                    <a:lnTo>
                      <a:pt x="1396746" y="1142295"/>
                    </a:lnTo>
                    <a:cubicBezTo>
                      <a:pt x="1396746" y="1146782"/>
                      <a:pt x="1393156" y="1151269"/>
                      <a:pt x="1387770" y="1151269"/>
                    </a:cubicBezTo>
                    <a:lnTo>
                      <a:pt x="8976" y="1151269"/>
                    </a:lnTo>
                    <a:cubicBezTo>
                      <a:pt x="3590" y="1151269"/>
                      <a:pt x="0" y="1146782"/>
                      <a:pt x="0" y="1142295"/>
                    </a:cubicBezTo>
                    <a:lnTo>
                      <a:pt x="0" y="8973"/>
                    </a:lnTo>
                    <a:cubicBezTo>
                      <a:pt x="0" y="3589"/>
                      <a:pt x="3590" y="0"/>
                      <a:pt x="89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16">
                <a:extLst>
                  <a:ext uri="{FF2B5EF4-FFF2-40B4-BE49-F238E27FC236}">
                    <a16:creationId xmlns:a16="http://schemas.microsoft.com/office/drawing/2014/main" id="{740432A0-27F6-4511-81C7-E36735085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1230" y="11268279"/>
                <a:ext cx="166292" cy="166292"/>
              </a:xfrm>
              <a:custGeom>
                <a:avLst/>
                <a:gdLst>
                  <a:gd name="T0" fmla="*/ 92 w 187"/>
                  <a:gd name="T1" fmla="*/ 20 h 186"/>
                  <a:gd name="T2" fmla="*/ 92 w 187"/>
                  <a:gd name="T3" fmla="*/ 20 h 186"/>
                  <a:gd name="T4" fmla="*/ 19 w 187"/>
                  <a:gd name="T5" fmla="*/ 93 h 186"/>
                  <a:gd name="T6" fmla="*/ 19 w 187"/>
                  <a:gd name="T7" fmla="*/ 93 h 186"/>
                  <a:gd name="T8" fmla="*/ 92 w 187"/>
                  <a:gd name="T9" fmla="*/ 166 h 186"/>
                  <a:gd name="T10" fmla="*/ 92 w 187"/>
                  <a:gd name="T11" fmla="*/ 166 h 186"/>
                  <a:gd name="T12" fmla="*/ 165 w 187"/>
                  <a:gd name="T13" fmla="*/ 93 h 186"/>
                  <a:gd name="T14" fmla="*/ 165 w 187"/>
                  <a:gd name="T15" fmla="*/ 93 h 186"/>
                  <a:gd name="T16" fmla="*/ 92 w 187"/>
                  <a:gd name="T17" fmla="*/ 20 h 186"/>
                  <a:gd name="T18" fmla="*/ 92 w 187"/>
                  <a:gd name="T19" fmla="*/ 185 h 186"/>
                  <a:gd name="T20" fmla="*/ 92 w 187"/>
                  <a:gd name="T21" fmla="*/ 185 h 186"/>
                  <a:gd name="T22" fmla="*/ 0 w 187"/>
                  <a:gd name="T23" fmla="*/ 93 h 186"/>
                  <a:gd name="T24" fmla="*/ 0 w 187"/>
                  <a:gd name="T25" fmla="*/ 93 h 186"/>
                  <a:gd name="T26" fmla="*/ 92 w 187"/>
                  <a:gd name="T27" fmla="*/ 0 h 186"/>
                  <a:gd name="T28" fmla="*/ 92 w 187"/>
                  <a:gd name="T29" fmla="*/ 0 h 186"/>
                  <a:gd name="T30" fmla="*/ 186 w 187"/>
                  <a:gd name="T31" fmla="*/ 93 h 186"/>
                  <a:gd name="T32" fmla="*/ 186 w 187"/>
                  <a:gd name="T33" fmla="*/ 93 h 186"/>
                  <a:gd name="T34" fmla="*/ 92 w 187"/>
                  <a:gd name="T35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186">
                    <a:moveTo>
                      <a:pt x="92" y="20"/>
                    </a:moveTo>
                    <a:lnTo>
                      <a:pt x="92" y="20"/>
                    </a:lnTo>
                    <a:cubicBezTo>
                      <a:pt x="53" y="20"/>
                      <a:pt x="19" y="53"/>
                      <a:pt x="19" y="93"/>
                    </a:cubicBezTo>
                    <a:lnTo>
                      <a:pt x="19" y="93"/>
                    </a:lnTo>
                    <a:cubicBezTo>
                      <a:pt x="19" y="133"/>
                      <a:pt x="53" y="166"/>
                      <a:pt x="92" y="166"/>
                    </a:cubicBezTo>
                    <a:lnTo>
                      <a:pt x="92" y="166"/>
                    </a:lnTo>
                    <a:cubicBezTo>
                      <a:pt x="132" y="166"/>
                      <a:pt x="165" y="133"/>
                      <a:pt x="165" y="93"/>
                    </a:cubicBezTo>
                    <a:lnTo>
                      <a:pt x="165" y="93"/>
                    </a:lnTo>
                    <a:cubicBezTo>
                      <a:pt x="165" y="53"/>
                      <a:pt x="132" y="20"/>
                      <a:pt x="92" y="20"/>
                    </a:cubicBezTo>
                    <a:close/>
                    <a:moveTo>
                      <a:pt x="92" y="185"/>
                    </a:moveTo>
                    <a:lnTo>
                      <a:pt x="92" y="185"/>
                    </a:lnTo>
                    <a:cubicBezTo>
                      <a:pt x="41" y="185"/>
                      <a:pt x="0" y="144"/>
                      <a:pt x="0" y="93"/>
                    </a:cubicBezTo>
                    <a:lnTo>
                      <a:pt x="0" y="93"/>
                    </a:lnTo>
                    <a:cubicBezTo>
                      <a:pt x="0" y="42"/>
                      <a:pt x="41" y="0"/>
                      <a:pt x="92" y="0"/>
                    </a:cubicBezTo>
                    <a:lnTo>
                      <a:pt x="92" y="0"/>
                    </a:lnTo>
                    <a:cubicBezTo>
                      <a:pt x="143" y="0"/>
                      <a:pt x="186" y="42"/>
                      <a:pt x="186" y="93"/>
                    </a:cubicBezTo>
                    <a:lnTo>
                      <a:pt x="186" y="93"/>
                    </a:lnTo>
                    <a:cubicBezTo>
                      <a:pt x="186" y="144"/>
                      <a:pt x="143" y="185"/>
                      <a:pt x="92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117">
                <a:extLst>
                  <a:ext uri="{FF2B5EF4-FFF2-40B4-BE49-F238E27FC236}">
                    <a16:creationId xmlns:a16="http://schemas.microsoft.com/office/drawing/2014/main" id="{0575D714-7DBD-42B8-B4F3-977D64656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4724" y="11276198"/>
                <a:ext cx="150455" cy="150455"/>
              </a:xfrm>
              <a:custGeom>
                <a:avLst/>
                <a:gdLst>
                  <a:gd name="T0" fmla="*/ 165 w 166"/>
                  <a:gd name="T1" fmla="*/ 83 h 167"/>
                  <a:gd name="T2" fmla="*/ 165 w 166"/>
                  <a:gd name="T3" fmla="*/ 83 h 167"/>
                  <a:gd name="T4" fmla="*/ 82 w 166"/>
                  <a:gd name="T5" fmla="*/ 166 h 167"/>
                  <a:gd name="T6" fmla="*/ 82 w 166"/>
                  <a:gd name="T7" fmla="*/ 166 h 167"/>
                  <a:gd name="T8" fmla="*/ 0 w 166"/>
                  <a:gd name="T9" fmla="*/ 83 h 167"/>
                  <a:gd name="T10" fmla="*/ 0 w 166"/>
                  <a:gd name="T11" fmla="*/ 83 h 167"/>
                  <a:gd name="T12" fmla="*/ 82 w 166"/>
                  <a:gd name="T13" fmla="*/ 0 h 167"/>
                  <a:gd name="T14" fmla="*/ 82 w 166"/>
                  <a:gd name="T15" fmla="*/ 0 h 167"/>
                  <a:gd name="T16" fmla="*/ 165 w 166"/>
                  <a:gd name="T17" fmla="*/ 8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" h="167">
                    <a:moveTo>
                      <a:pt x="165" y="83"/>
                    </a:moveTo>
                    <a:lnTo>
                      <a:pt x="165" y="83"/>
                    </a:lnTo>
                    <a:cubicBezTo>
                      <a:pt x="165" y="129"/>
                      <a:pt x="128" y="166"/>
                      <a:pt x="82" y="166"/>
                    </a:cubicBezTo>
                    <a:lnTo>
                      <a:pt x="82" y="166"/>
                    </a:lnTo>
                    <a:cubicBezTo>
                      <a:pt x="36" y="166"/>
                      <a:pt x="0" y="129"/>
                      <a:pt x="0" y="83"/>
                    </a:cubicBezTo>
                    <a:lnTo>
                      <a:pt x="0" y="83"/>
                    </a:lnTo>
                    <a:cubicBezTo>
                      <a:pt x="0" y="37"/>
                      <a:pt x="36" y="0"/>
                      <a:pt x="82" y="0"/>
                    </a:cubicBezTo>
                    <a:lnTo>
                      <a:pt x="82" y="0"/>
                    </a:lnTo>
                    <a:cubicBezTo>
                      <a:pt x="128" y="0"/>
                      <a:pt x="165" y="37"/>
                      <a:pt x="165" y="8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118">
                <a:extLst>
                  <a:ext uri="{FF2B5EF4-FFF2-40B4-BE49-F238E27FC236}">
                    <a16:creationId xmlns:a16="http://schemas.microsoft.com/office/drawing/2014/main" id="{969765CF-B511-49E0-96BE-9189CAF75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6805" y="11268279"/>
                <a:ext cx="166292" cy="166292"/>
              </a:xfrm>
              <a:custGeom>
                <a:avLst/>
                <a:gdLst>
                  <a:gd name="T0" fmla="*/ 92 w 186"/>
                  <a:gd name="T1" fmla="*/ 20 h 186"/>
                  <a:gd name="T2" fmla="*/ 92 w 186"/>
                  <a:gd name="T3" fmla="*/ 20 h 186"/>
                  <a:gd name="T4" fmla="*/ 20 w 186"/>
                  <a:gd name="T5" fmla="*/ 93 h 186"/>
                  <a:gd name="T6" fmla="*/ 20 w 186"/>
                  <a:gd name="T7" fmla="*/ 93 h 186"/>
                  <a:gd name="T8" fmla="*/ 92 w 186"/>
                  <a:gd name="T9" fmla="*/ 166 h 186"/>
                  <a:gd name="T10" fmla="*/ 92 w 186"/>
                  <a:gd name="T11" fmla="*/ 166 h 186"/>
                  <a:gd name="T12" fmla="*/ 165 w 186"/>
                  <a:gd name="T13" fmla="*/ 93 h 186"/>
                  <a:gd name="T14" fmla="*/ 165 w 186"/>
                  <a:gd name="T15" fmla="*/ 93 h 186"/>
                  <a:gd name="T16" fmla="*/ 92 w 186"/>
                  <a:gd name="T17" fmla="*/ 20 h 186"/>
                  <a:gd name="T18" fmla="*/ 92 w 186"/>
                  <a:gd name="T19" fmla="*/ 185 h 186"/>
                  <a:gd name="T20" fmla="*/ 92 w 186"/>
                  <a:gd name="T21" fmla="*/ 185 h 186"/>
                  <a:gd name="T22" fmla="*/ 0 w 186"/>
                  <a:gd name="T23" fmla="*/ 93 h 186"/>
                  <a:gd name="T24" fmla="*/ 0 w 186"/>
                  <a:gd name="T25" fmla="*/ 93 h 186"/>
                  <a:gd name="T26" fmla="*/ 92 w 186"/>
                  <a:gd name="T27" fmla="*/ 0 h 186"/>
                  <a:gd name="T28" fmla="*/ 92 w 186"/>
                  <a:gd name="T29" fmla="*/ 0 h 186"/>
                  <a:gd name="T30" fmla="*/ 185 w 186"/>
                  <a:gd name="T31" fmla="*/ 93 h 186"/>
                  <a:gd name="T32" fmla="*/ 185 w 186"/>
                  <a:gd name="T33" fmla="*/ 93 h 186"/>
                  <a:gd name="T34" fmla="*/ 92 w 186"/>
                  <a:gd name="T35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6" h="186">
                    <a:moveTo>
                      <a:pt x="92" y="20"/>
                    </a:moveTo>
                    <a:lnTo>
                      <a:pt x="92" y="20"/>
                    </a:lnTo>
                    <a:cubicBezTo>
                      <a:pt x="52" y="20"/>
                      <a:pt x="20" y="53"/>
                      <a:pt x="20" y="93"/>
                    </a:cubicBezTo>
                    <a:lnTo>
                      <a:pt x="20" y="93"/>
                    </a:lnTo>
                    <a:cubicBezTo>
                      <a:pt x="20" y="133"/>
                      <a:pt x="52" y="166"/>
                      <a:pt x="92" y="166"/>
                    </a:cubicBezTo>
                    <a:lnTo>
                      <a:pt x="92" y="166"/>
                    </a:lnTo>
                    <a:cubicBezTo>
                      <a:pt x="133" y="166"/>
                      <a:pt x="165" y="133"/>
                      <a:pt x="165" y="93"/>
                    </a:cubicBezTo>
                    <a:lnTo>
                      <a:pt x="165" y="93"/>
                    </a:lnTo>
                    <a:cubicBezTo>
                      <a:pt x="165" y="53"/>
                      <a:pt x="133" y="20"/>
                      <a:pt x="92" y="20"/>
                    </a:cubicBezTo>
                    <a:close/>
                    <a:moveTo>
                      <a:pt x="92" y="185"/>
                    </a:moveTo>
                    <a:lnTo>
                      <a:pt x="92" y="185"/>
                    </a:lnTo>
                    <a:cubicBezTo>
                      <a:pt x="41" y="185"/>
                      <a:pt x="0" y="144"/>
                      <a:pt x="0" y="93"/>
                    </a:cubicBezTo>
                    <a:lnTo>
                      <a:pt x="0" y="93"/>
                    </a:lnTo>
                    <a:cubicBezTo>
                      <a:pt x="0" y="42"/>
                      <a:pt x="41" y="0"/>
                      <a:pt x="92" y="0"/>
                    </a:cubicBezTo>
                    <a:lnTo>
                      <a:pt x="92" y="0"/>
                    </a:lnTo>
                    <a:cubicBezTo>
                      <a:pt x="144" y="0"/>
                      <a:pt x="185" y="42"/>
                      <a:pt x="185" y="93"/>
                    </a:cubicBezTo>
                    <a:lnTo>
                      <a:pt x="185" y="93"/>
                    </a:lnTo>
                    <a:cubicBezTo>
                      <a:pt x="185" y="144"/>
                      <a:pt x="144" y="185"/>
                      <a:pt x="92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19">
                <a:extLst>
                  <a:ext uri="{FF2B5EF4-FFF2-40B4-BE49-F238E27FC236}">
                    <a16:creationId xmlns:a16="http://schemas.microsoft.com/office/drawing/2014/main" id="{6B6F97E4-6F6A-4387-B7AA-0D1F66420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0299" y="11276198"/>
                <a:ext cx="150455" cy="150455"/>
              </a:xfrm>
              <a:custGeom>
                <a:avLst/>
                <a:gdLst>
                  <a:gd name="T0" fmla="*/ 165 w 166"/>
                  <a:gd name="T1" fmla="*/ 83 h 167"/>
                  <a:gd name="T2" fmla="*/ 165 w 166"/>
                  <a:gd name="T3" fmla="*/ 83 h 167"/>
                  <a:gd name="T4" fmla="*/ 83 w 166"/>
                  <a:gd name="T5" fmla="*/ 166 h 167"/>
                  <a:gd name="T6" fmla="*/ 83 w 166"/>
                  <a:gd name="T7" fmla="*/ 166 h 167"/>
                  <a:gd name="T8" fmla="*/ 0 w 166"/>
                  <a:gd name="T9" fmla="*/ 83 h 167"/>
                  <a:gd name="T10" fmla="*/ 0 w 166"/>
                  <a:gd name="T11" fmla="*/ 83 h 167"/>
                  <a:gd name="T12" fmla="*/ 83 w 166"/>
                  <a:gd name="T13" fmla="*/ 0 h 167"/>
                  <a:gd name="T14" fmla="*/ 83 w 166"/>
                  <a:gd name="T15" fmla="*/ 0 h 167"/>
                  <a:gd name="T16" fmla="*/ 165 w 166"/>
                  <a:gd name="T17" fmla="*/ 8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" h="167">
                    <a:moveTo>
                      <a:pt x="165" y="83"/>
                    </a:moveTo>
                    <a:lnTo>
                      <a:pt x="165" y="83"/>
                    </a:lnTo>
                    <a:cubicBezTo>
                      <a:pt x="165" y="129"/>
                      <a:pt x="128" y="166"/>
                      <a:pt x="83" y="166"/>
                    </a:cubicBezTo>
                    <a:lnTo>
                      <a:pt x="83" y="166"/>
                    </a:lnTo>
                    <a:cubicBezTo>
                      <a:pt x="37" y="166"/>
                      <a:pt x="0" y="129"/>
                      <a:pt x="0" y="83"/>
                    </a:cubicBezTo>
                    <a:lnTo>
                      <a:pt x="0" y="83"/>
                    </a:lnTo>
                    <a:cubicBezTo>
                      <a:pt x="0" y="37"/>
                      <a:pt x="37" y="0"/>
                      <a:pt x="83" y="0"/>
                    </a:cubicBezTo>
                    <a:lnTo>
                      <a:pt x="83" y="0"/>
                    </a:lnTo>
                    <a:cubicBezTo>
                      <a:pt x="128" y="0"/>
                      <a:pt x="165" y="37"/>
                      <a:pt x="165" y="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120">
                <a:extLst>
                  <a:ext uri="{FF2B5EF4-FFF2-40B4-BE49-F238E27FC236}">
                    <a16:creationId xmlns:a16="http://schemas.microsoft.com/office/drawing/2014/main" id="{F0B86A4C-5475-4D7A-8C08-F9B04855C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2381" y="11268279"/>
                <a:ext cx="166292" cy="166292"/>
              </a:xfrm>
              <a:custGeom>
                <a:avLst/>
                <a:gdLst>
                  <a:gd name="T0" fmla="*/ 93 w 187"/>
                  <a:gd name="T1" fmla="*/ 20 h 186"/>
                  <a:gd name="T2" fmla="*/ 93 w 187"/>
                  <a:gd name="T3" fmla="*/ 20 h 186"/>
                  <a:gd name="T4" fmla="*/ 20 w 187"/>
                  <a:gd name="T5" fmla="*/ 93 h 186"/>
                  <a:gd name="T6" fmla="*/ 20 w 187"/>
                  <a:gd name="T7" fmla="*/ 93 h 186"/>
                  <a:gd name="T8" fmla="*/ 93 w 187"/>
                  <a:gd name="T9" fmla="*/ 166 h 186"/>
                  <a:gd name="T10" fmla="*/ 93 w 187"/>
                  <a:gd name="T11" fmla="*/ 166 h 186"/>
                  <a:gd name="T12" fmla="*/ 165 w 187"/>
                  <a:gd name="T13" fmla="*/ 93 h 186"/>
                  <a:gd name="T14" fmla="*/ 165 w 187"/>
                  <a:gd name="T15" fmla="*/ 93 h 186"/>
                  <a:gd name="T16" fmla="*/ 93 w 187"/>
                  <a:gd name="T17" fmla="*/ 20 h 186"/>
                  <a:gd name="T18" fmla="*/ 93 w 187"/>
                  <a:gd name="T19" fmla="*/ 185 h 186"/>
                  <a:gd name="T20" fmla="*/ 93 w 187"/>
                  <a:gd name="T21" fmla="*/ 185 h 186"/>
                  <a:gd name="T22" fmla="*/ 0 w 187"/>
                  <a:gd name="T23" fmla="*/ 93 h 186"/>
                  <a:gd name="T24" fmla="*/ 0 w 187"/>
                  <a:gd name="T25" fmla="*/ 93 h 186"/>
                  <a:gd name="T26" fmla="*/ 93 w 187"/>
                  <a:gd name="T27" fmla="*/ 0 h 186"/>
                  <a:gd name="T28" fmla="*/ 93 w 187"/>
                  <a:gd name="T29" fmla="*/ 0 h 186"/>
                  <a:gd name="T30" fmla="*/ 186 w 187"/>
                  <a:gd name="T31" fmla="*/ 93 h 186"/>
                  <a:gd name="T32" fmla="*/ 186 w 187"/>
                  <a:gd name="T33" fmla="*/ 93 h 186"/>
                  <a:gd name="T34" fmla="*/ 93 w 187"/>
                  <a:gd name="T35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186">
                    <a:moveTo>
                      <a:pt x="93" y="20"/>
                    </a:moveTo>
                    <a:lnTo>
                      <a:pt x="93" y="20"/>
                    </a:lnTo>
                    <a:cubicBezTo>
                      <a:pt x="52" y="20"/>
                      <a:pt x="20" y="53"/>
                      <a:pt x="20" y="93"/>
                    </a:cubicBezTo>
                    <a:lnTo>
                      <a:pt x="20" y="93"/>
                    </a:lnTo>
                    <a:cubicBezTo>
                      <a:pt x="20" y="133"/>
                      <a:pt x="52" y="166"/>
                      <a:pt x="93" y="166"/>
                    </a:cubicBezTo>
                    <a:lnTo>
                      <a:pt x="93" y="166"/>
                    </a:lnTo>
                    <a:cubicBezTo>
                      <a:pt x="133" y="166"/>
                      <a:pt x="165" y="133"/>
                      <a:pt x="165" y="93"/>
                    </a:cubicBezTo>
                    <a:lnTo>
                      <a:pt x="165" y="93"/>
                    </a:lnTo>
                    <a:cubicBezTo>
                      <a:pt x="165" y="53"/>
                      <a:pt x="133" y="20"/>
                      <a:pt x="93" y="20"/>
                    </a:cubicBezTo>
                    <a:close/>
                    <a:moveTo>
                      <a:pt x="93" y="185"/>
                    </a:moveTo>
                    <a:lnTo>
                      <a:pt x="93" y="185"/>
                    </a:lnTo>
                    <a:cubicBezTo>
                      <a:pt x="41" y="185"/>
                      <a:pt x="0" y="144"/>
                      <a:pt x="0" y="93"/>
                    </a:cubicBezTo>
                    <a:lnTo>
                      <a:pt x="0" y="93"/>
                    </a:lnTo>
                    <a:cubicBezTo>
                      <a:pt x="0" y="42"/>
                      <a:pt x="41" y="0"/>
                      <a:pt x="93" y="0"/>
                    </a:cubicBezTo>
                    <a:lnTo>
                      <a:pt x="93" y="0"/>
                    </a:lnTo>
                    <a:cubicBezTo>
                      <a:pt x="144" y="0"/>
                      <a:pt x="186" y="42"/>
                      <a:pt x="186" y="93"/>
                    </a:cubicBezTo>
                    <a:lnTo>
                      <a:pt x="186" y="93"/>
                    </a:lnTo>
                    <a:cubicBezTo>
                      <a:pt x="186" y="144"/>
                      <a:pt x="144" y="185"/>
                      <a:pt x="93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121">
                <a:extLst>
                  <a:ext uri="{FF2B5EF4-FFF2-40B4-BE49-F238E27FC236}">
                    <a16:creationId xmlns:a16="http://schemas.microsoft.com/office/drawing/2014/main" id="{BCF6ACB7-EF05-4509-9275-6C5508122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6593" y="8172076"/>
                <a:ext cx="5147141" cy="118780"/>
              </a:xfrm>
              <a:custGeom>
                <a:avLst/>
                <a:gdLst>
                  <a:gd name="T0" fmla="*/ 5665 w 5732"/>
                  <a:gd name="T1" fmla="*/ 132 h 133"/>
                  <a:gd name="T2" fmla="*/ 2865 w 5732"/>
                  <a:gd name="T3" fmla="*/ 132 h 133"/>
                  <a:gd name="T4" fmla="*/ 66 w 5732"/>
                  <a:gd name="T5" fmla="*/ 132 h 133"/>
                  <a:gd name="T6" fmla="*/ 66 w 5732"/>
                  <a:gd name="T7" fmla="*/ 132 h 133"/>
                  <a:gd name="T8" fmla="*/ 19 w 5732"/>
                  <a:gd name="T9" fmla="*/ 112 h 133"/>
                  <a:gd name="T10" fmla="*/ 19 w 5732"/>
                  <a:gd name="T11" fmla="*/ 112 h 133"/>
                  <a:gd name="T12" fmla="*/ 0 w 5732"/>
                  <a:gd name="T13" fmla="*/ 66 h 133"/>
                  <a:gd name="T14" fmla="*/ 0 w 5732"/>
                  <a:gd name="T15" fmla="*/ 66 h 133"/>
                  <a:gd name="T16" fmla="*/ 19 w 5732"/>
                  <a:gd name="T17" fmla="*/ 19 h 133"/>
                  <a:gd name="T18" fmla="*/ 19 w 5732"/>
                  <a:gd name="T19" fmla="*/ 19 h 133"/>
                  <a:gd name="T20" fmla="*/ 66 w 5732"/>
                  <a:gd name="T21" fmla="*/ 0 h 133"/>
                  <a:gd name="T22" fmla="*/ 2865 w 5732"/>
                  <a:gd name="T23" fmla="*/ 0 h 133"/>
                  <a:gd name="T24" fmla="*/ 5665 w 5732"/>
                  <a:gd name="T25" fmla="*/ 0 h 133"/>
                  <a:gd name="T26" fmla="*/ 5665 w 5732"/>
                  <a:gd name="T27" fmla="*/ 0 h 133"/>
                  <a:gd name="T28" fmla="*/ 5711 w 5732"/>
                  <a:gd name="T29" fmla="*/ 19 h 133"/>
                  <a:gd name="T30" fmla="*/ 5711 w 5732"/>
                  <a:gd name="T31" fmla="*/ 19 h 133"/>
                  <a:gd name="T32" fmla="*/ 5731 w 5732"/>
                  <a:gd name="T33" fmla="*/ 66 h 133"/>
                  <a:gd name="T34" fmla="*/ 5731 w 5732"/>
                  <a:gd name="T35" fmla="*/ 66 h 133"/>
                  <a:gd name="T36" fmla="*/ 5711 w 5732"/>
                  <a:gd name="T37" fmla="*/ 112 h 133"/>
                  <a:gd name="T38" fmla="*/ 5711 w 5732"/>
                  <a:gd name="T39" fmla="*/ 112 h 133"/>
                  <a:gd name="T40" fmla="*/ 5665 w 5732"/>
                  <a:gd name="T41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32" h="133">
                    <a:moveTo>
                      <a:pt x="5665" y="132"/>
                    </a:moveTo>
                    <a:lnTo>
                      <a:pt x="2865" y="132"/>
                    </a:lnTo>
                    <a:lnTo>
                      <a:pt x="66" y="132"/>
                    </a:lnTo>
                    <a:lnTo>
                      <a:pt x="66" y="132"/>
                    </a:lnTo>
                    <a:cubicBezTo>
                      <a:pt x="48" y="132"/>
                      <a:pt x="31" y="124"/>
                      <a:pt x="19" y="112"/>
                    </a:cubicBezTo>
                    <a:lnTo>
                      <a:pt x="19" y="112"/>
                    </a:lnTo>
                    <a:cubicBezTo>
                      <a:pt x="7" y="100"/>
                      <a:pt x="0" y="83"/>
                      <a:pt x="0" y="66"/>
                    </a:cubicBezTo>
                    <a:lnTo>
                      <a:pt x="0" y="66"/>
                    </a:lnTo>
                    <a:cubicBezTo>
                      <a:pt x="0" y="47"/>
                      <a:pt x="7" y="31"/>
                      <a:pt x="19" y="19"/>
                    </a:cubicBezTo>
                    <a:lnTo>
                      <a:pt x="19" y="19"/>
                    </a:lnTo>
                    <a:cubicBezTo>
                      <a:pt x="31" y="6"/>
                      <a:pt x="48" y="0"/>
                      <a:pt x="66" y="0"/>
                    </a:cubicBezTo>
                    <a:lnTo>
                      <a:pt x="2865" y="0"/>
                    </a:lnTo>
                    <a:lnTo>
                      <a:pt x="5665" y="0"/>
                    </a:lnTo>
                    <a:lnTo>
                      <a:pt x="5665" y="0"/>
                    </a:lnTo>
                    <a:cubicBezTo>
                      <a:pt x="5683" y="0"/>
                      <a:pt x="5699" y="6"/>
                      <a:pt x="5711" y="19"/>
                    </a:cubicBezTo>
                    <a:lnTo>
                      <a:pt x="5711" y="19"/>
                    </a:lnTo>
                    <a:cubicBezTo>
                      <a:pt x="5723" y="31"/>
                      <a:pt x="5731" y="47"/>
                      <a:pt x="5731" y="66"/>
                    </a:cubicBezTo>
                    <a:lnTo>
                      <a:pt x="5731" y="66"/>
                    </a:lnTo>
                    <a:cubicBezTo>
                      <a:pt x="5731" y="83"/>
                      <a:pt x="5723" y="100"/>
                      <a:pt x="5711" y="112"/>
                    </a:cubicBezTo>
                    <a:lnTo>
                      <a:pt x="5711" y="112"/>
                    </a:lnTo>
                    <a:cubicBezTo>
                      <a:pt x="5699" y="124"/>
                      <a:pt x="5683" y="132"/>
                      <a:pt x="5665" y="1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122">
                <a:extLst>
                  <a:ext uri="{FF2B5EF4-FFF2-40B4-BE49-F238E27FC236}">
                    <a16:creationId xmlns:a16="http://schemas.microsoft.com/office/drawing/2014/main" id="{A2E27184-4AE7-4DF0-A34E-07DBEF0A2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4716" y="8164157"/>
                <a:ext cx="5162978" cy="138578"/>
              </a:xfrm>
              <a:custGeom>
                <a:avLst/>
                <a:gdLst>
                  <a:gd name="T0" fmla="*/ 76 w 5752"/>
                  <a:gd name="T1" fmla="*/ 21 h 154"/>
                  <a:gd name="T2" fmla="*/ 76 w 5752"/>
                  <a:gd name="T3" fmla="*/ 21 h 154"/>
                  <a:gd name="T4" fmla="*/ 37 w 5752"/>
                  <a:gd name="T5" fmla="*/ 37 h 154"/>
                  <a:gd name="T6" fmla="*/ 37 w 5752"/>
                  <a:gd name="T7" fmla="*/ 37 h 154"/>
                  <a:gd name="T8" fmla="*/ 20 w 5752"/>
                  <a:gd name="T9" fmla="*/ 77 h 154"/>
                  <a:gd name="T10" fmla="*/ 20 w 5752"/>
                  <a:gd name="T11" fmla="*/ 77 h 154"/>
                  <a:gd name="T12" fmla="*/ 37 w 5752"/>
                  <a:gd name="T13" fmla="*/ 116 h 154"/>
                  <a:gd name="T14" fmla="*/ 37 w 5752"/>
                  <a:gd name="T15" fmla="*/ 116 h 154"/>
                  <a:gd name="T16" fmla="*/ 76 w 5752"/>
                  <a:gd name="T17" fmla="*/ 133 h 154"/>
                  <a:gd name="T18" fmla="*/ 5675 w 5752"/>
                  <a:gd name="T19" fmla="*/ 133 h 154"/>
                  <a:gd name="T20" fmla="*/ 5675 w 5752"/>
                  <a:gd name="T21" fmla="*/ 133 h 154"/>
                  <a:gd name="T22" fmla="*/ 5715 w 5752"/>
                  <a:gd name="T23" fmla="*/ 116 h 154"/>
                  <a:gd name="T24" fmla="*/ 5715 w 5752"/>
                  <a:gd name="T25" fmla="*/ 116 h 154"/>
                  <a:gd name="T26" fmla="*/ 5731 w 5752"/>
                  <a:gd name="T27" fmla="*/ 77 h 154"/>
                  <a:gd name="T28" fmla="*/ 5731 w 5752"/>
                  <a:gd name="T29" fmla="*/ 77 h 154"/>
                  <a:gd name="T30" fmla="*/ 5715 w 5752"/>
                  <a:gd name="T31" fmla="*/ 37 h 154"/>
                  <a:gd name="T32" fmla="*/ 5715 w 5752"/>
                  <a:gd name="T33" fmla="*/ 37 h 154"/>
                  <a:gd name="T34" fmla="*/ 5675 w 5752"/>
                  <a:gd name="T35" fmla="*/ 21 h 154"/>
                  <a:gd name="T36" fmla="*/ 76 w 5752"/>
                  <a:gd name="T37" fmla="*/ 21 h 154"/>
                  <a:gd name="T38" fmla="*/ 5675 w 5752"/>
                  <a:gd name="T39" fmla="*/ 153 h 154"/>
                  <a:gd name="T40" fmla="*/ 76 w 5752"/>
                  <a:gd name="T41" fmla="*/ 153 h 154"/>
                  <a:gd name="T42" fmla="*/ 76 w 5752"/>
                  <a:gd name="T43" fmla="*/ 153 h 154"/>
                  <a:gd name="T44" fmla="*/ 22 w 5752"/>
                  <a:gd name="T45" fmla="*/ 130 h 154"/>
                  <a:gd name="T46" fmla="*/ 22 w 5752"/>
                  <a:gd name="T47" fmla="*/ 130 h 154"/>
                  <a:gd name="T48" fmla="*/ 0 w 5752"/>
                  <a:gd name="T49" fmla="*/ 77 h 154"/>
                  <a:gd name="T50" fmla="*/ 0 w 5752"/>
                  <a:gd name="T51" fmla="*/ 77 h 154"/>
                  <a:gd name="T52" fmla="*/ 22 w 5752"/>
                  <a:gd name="T53" fmla="*/ 22 h 154"/>
                  <a:gd name="T54" fmla="*/ 22 w 5752"/>
                  <a:gd name="T55" fmla="*/ 22 h 154"/>
                  <a:gd name="T56" fmla="*/ 76 w 5752"/>
                  <a:gd name="T57" fmla="*/ 0 h 154"/>
                  <a:gd name="T58" fmla="*/ 5675 w 5752"/>
                  <a:gd name="T59" fmla="*/ 0 h 154"/>
                  <a:gd name="T60" fmla="*/ 5675 w 5752"/>
                  <a:gd name="T61" fmla="*/ 0 h 154"/>
                  <a:gd name="T62" fmla="*/ 5729 w 5752"/>
                  <a:gd name="T63" fmla="*/ 22 h 154"/>
                  <a:gd name="T64" fmla="*/ 5729 w 5752"/>
                  <a:gd name="T65" fmla="*/ 22 h 154"/>
                  <a:gd name="T66" fmla="*/ 5751 w 5752"/>
                  <a:gd name="T67" fmla="*/ 77 h 154"/>
                  <a:gd name="T68" fmla="*/ 5751 w 5752"/>
                  <a:gd name="T69" fmla="*/ 77 h 154"/>
                  <a:gd name="T70" fmla="*/ 5729 w 5752"/>
                  <a:gd name="T71" fmla="*/ 130 h 154"/>
                  <a:gd name="T72" fmla="*/ 5729 w 5752"/>
                  <a:gd name="T73" fmla="*/ 130 h 154"/>
                  <a:gd name="T74" fmla="*/ 5675 w 5752"/>
                  <a:gd name="T7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752" h="154">
                    <a:moveTo>
                      <a:pt x="76" y="21"/>
                    </a:moveTo>
                    <a:lnTo>
                      <a:pt x="76" y="21"/>
                    </a:lnTo>
                    <a:cubicBezTo>
                      <a:pt x="61" y="21"/>
                      <a:pt x="47" y="27"/>
                      <a:pt x="37" y="37"/>
                    </a:cubicBezTo>
                    <a:lnTo>
                      <a:pt x="37" y="37"/>
                    </a:lnTo>
                    <a:cubicBezTo>
                      <a:pt x="26" y="47"/>
                      <a:pt x="20" y="62"/>
                      <a:pt x="20" y="77"/>
                    </a:cubicBezTo>
                    <a:lnTo>
                      <a:pt x="20" y="77"/>
                    </a:lnTo>
                    <a:cubicBezTo>
                      <a:pt x="20" y="91"/>
                      <a:pt x="26" y="106"/>
                      <a:pt x="37" y="116"/>
                    </a:cubicBezTo>
                    <a:lnTo>
                      <a:pt x="37" y="116"/>
                    </a:lnTo>
                    <a:cubicBezTo>
                      <a:pt x="47" y="127"/>
                      <a:pt x="61" y="133"/>
                      <a:pt x="76" y="133"/>
                    </a:cubicBezTo>
                    <a:lnTo>
                      <a:pt x="5675" y="133"/>
                    </a:lnTo>
                    <a:lnTo>
                      <a:pt x="5675" y="133"/>
                    </a:lnTo>
                    <a:cubicBezTo>
                      <a:pt x="5690" y="133"/>
                      <a:pt x="5704" y="127"/>
                      <a:pt x="5715" y="116"/>
                    </a:cubicBezTo>
                    <a:lnTo>
                      <a:pt x="5715" y="116"/>
                    </a:lnTo>
                    <a:cubicBezTo>
                      <a:pt x="5725" y="106"/>
                      <a:pt x="5731" y="91"/>
                      <a:pt x="5731" y="77"/>
                    </a:cubicBezTo>
                    <a:lnTo>
                      <a:pt x="5731" y="77"/>
                    </a:lnTo>
                    <a:cubicBezTo>
                      <a:pt x="5731" y="62"/>
                      <a:pt x="5725" y="47"/>
                      <a:pt x="5715" y="37"/>
                    </a:cubicBezTo>
                    <a:lnTo>
                      <a:pt x="5715" y="37"/>
                    </a:lnTo>
                    <a:cubicBezTo>
                      <a:pt x="5704" y="27"/>
                      <a:pt x="5690" y="21"/>
                      <a:pt x="5675" y="21"/>
                    </a:cubicBezTo>
                    <a:lnTo>
                      <a:pt x="76" y="21"/>
                    </a:lnTo>
                    <a:close/>
                    <a:moveTo>
                      <a:pt x="5675" y="153"/>
                    </a:moveTo>
                    <a:lnTo>
                      <a:pt x="76" y="153"/>
                    </a:lnTo>
                    <a:lnTo>
                      <a:pt x="76" y="153"/>
                    </a:lnTo>
                    <a:cubicBezTo>
                      <a:pt x="55" y="153"/>
                      <a:pt x="37" y="145"/>
                      <a:pt x="22" y="130"/>
                    </a:cubicBezTo>
                    <a:lnTo>
                      <a:pt x="22" y="130"/>
                    </a:lnTo>
                    <a:cubicBezTo>
                      <a:pt x="8" y="116"/>
                      <a:pt x="0" y="97"/>
                      <a:pt x="0" y="77"/>
                    </a:cubicBezTo>
                    <a:lnTo>
                      <a:pt x="0" y="77"/>
                    </a:lnTo>
                    <a:cubicBezTo>
                      <a:pt x="0" y="56"/>
                      <a:pt x="8" y="37"/>
                      <a:pt x="22" y="22"/>
                    </a:cubicBezTo>
                    <a:lnTo>
                      <a:pt x="22" y="22"/>
                    </a:lnTo>
                    <a:cubicBezTo>
                      <a:pt x="37" y="8"/>
                      <a:pt x="55" y="0"/>
                      <a:pt x="76" y="0"/>
                    </a:cubicBezTo>
                    <a:lnTo>
                      <a:pt x="5675" y="0"/>
                    </a:lnTo>
                    <a:lnTo>
                      <a:pt x="5675" y="0"/>
                    </a:lnTo>
                    <a:cubicBezTo>
                      <a:pt x="5695" y="0"/>
                      <a:pt x="5715" y="8"/>
                      <a:pt x="5729" y="22"/>
                    </a:cubicBezTo>
                    <a:lnTo>
                      <a:pt x="5729" y="22"/>
                    </a:lnTo>
                    <a:cubicBezTo>
                      <a:pt x="5743" y="37"/>
                      <a:pt x="5751" y="56"/>
                      <a:pt x="5751" y="77"/>
                    </a:cubicBezTo>
                    <a:lnTo>
                      <a:pt x="5751" y="77"/>
                    </a:lnTo>
                    <a:cubicBezTo>
                      <a:pt x="5751" y="97"/>
                      <a:pt x="5743" y="116"/>
                      <a:pt x="5729" y="130"/>
                    </a:cubicBezTo>
                    <a:lnTo>
                      <a:pt x="5729" y="130"/>
                    </a:lnTo>
                    <a:cubicBezTo>
                      <a:pt x="5715" y="145"/>
                      <a:pt x="5695" y="153"/>
                      <a:pt x="5675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123">
                <a:extLst>
                  <a:ext uri="{FF2B5EF4-FFF2-40B4-BE49-F238E27FC236}">
                    <a16:creationId xmlns:a16="http://schemas.microsoft.com/office/drawing/2014/main" id="{D94E1E24-81CA-4A45-8750-597B78336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8413" y="7744468"/>
                <a:ext cx="593901" cy="439488"/>
              </a:xfrm>
              <a:custGeom>
                <a:avLst/>
                <a:gdLst>
                  <a:gd name="T0" fmla="*/ 317 w 663"/>
                  <a:gd name="T1" fmla="*/ 439 h 489"/>
                  <a:gd name="T2" fmla="*/ 317 w 663"/>
                  <a:gd name="T3" fmla="*/ 439 h 489"/>
                  <a:gd name="T4" fmla="*/ 323 w 663"/>
                  <a:gd name="T5" fmla="*/ 441 h 489"/>
                  <a:gd name="T6" fmla="*/ 323 w 663"/>
                  <a:gd name="T7" fmla="*/ 441 h 489"/>
                  <a:gd name="T8" fmla="*/ 565 w 663"/>
                  <a:gd name="T9" fmla="*/ 392 h 489"/>
                  <a:gd name="T10" fmla="*/ 565 w 663"/>
                  <a:gd name="T11" fmla="*/ 392 h 489"/>
                  <a:gd name="T12" fmla="*/ 570 w 663"/>
                  <a:gd name="T13" fmla="*/ 130 h 489"/>
                  <a:gd name="T14" fmla="*/ 570 w 663"/>
                  <a:gd name="T15" fmla="*/ 130 h 489"/>
                  <a:gd name="T16" fmla="*/ 360 w 663"/>
                  <a:gd name="T17" fmla="*/ 124 h 489"/>
                  <a:gd name="T18" fmla="*/ 360 w 663"/>
                  <a:gd name="T19" fmla="*/ 124 h 489"/>
                  <a:gd name="T20" fmla="*/ 346 w 663"/>
                  <a:gd name="T21" fmla="*/ 122 h 489"/>
                  <a:gd name="T22" fmla="*/ 346 w 663"/>
                  <a:gd name="T23" fmla="*/ 122 h 489"/>
                  <a:gd name="T24" fmla="*/ 155 w 663"/>
                  <a:gd name="T25" fmla="*/ 43 h 489"/>
                  <a:gd name="T26" fmla="*/ 155 w 663"/>
                  <a:gd name="T27" fmla="*/ 43 h 489"/>
                  <a:gd name="T28" fmla="*/ 60 w 663"/>
                  <a:gd name="T29" fmla="*/ 300 h 489"/>
                  <a:gd name="T30" fmla="*/ 60 w 663"/>
                  <a:gd name="T31" fmla="*/ 300 h 489"/>
                  <a:gd name="T32" fmla="*/ 155 w 663"/>
                  <a:gd name="T33" fmla="*/ 429 h 489"/>
                  <a:gd name="T34" fmla="*/ 155 w 663"/>
                  <a:gd name="T35" fmla="*/ 429 h 489"/>
                  <a:gd name="T36" fmla="*/ 289 w 663"/>
                  <a:gd name="T37" fmla="*/ 451 h 489"/>
                  <a:gd name="T38" fmla="*/ 289 w 663"/>
                  <a:gd name="T39" fmla="*/ 451 h 489"/>
                  <a:gd name="T40" fmla="*/ 311 w 663"/>
                  <a:gd name="T41" fmla="*/ 440 h 489"/>
                  <a:gd name="T42" fmla="*/ 311 w 663"/>
                  <a:gd name="T43" fmla="*/ 440 h 489"/>
                  <a:gd name="T44" fmla="*/ 317 w 663"/>
                  <a:gd name="T45" fmla="*/ 439 h 489"/>
                  <a:gd name="T46" fmla="*/ 408 w 663"/>
                  <a:gd name="T47" fmla="*/ 486 h 489"/>
                  <a:gd name="T48" fmla="*/ 408 w 663"/>
                  <a:gd name="T49" fmla="*/ 486 h 489"/>
                  <a:gd name="T50" fmla="*/ 316 w 663"/>
                  <a:gd name="T51" fmla="*/ 461 h 489"/>
                  <a:gd name="T52" fmla="*/ 316 w 663"/>
                  <a:gd name="T53" fmla="*/ 461 h 489"/>
                  <a:gd name="T54" fmla="*/ 295 w 663"/>
                  <a:gd name="T55" fmla="*/ 470 h 489"/>
                  <a:gd name="T56" fmla="*/ 295 w 663"/>
                  <a:gd name="T57" fmla="*/ 470 h 489"/>
                  <a:gd name="T58" fmla="*/ 144 w 663"/>
                  <a:gd name="T59" fmla="*/ 446 h 489"/>
                  <a:gd name="T60" fmla="*/ 144 w 663"/>
                  <a:gd name="T61" fmla="*/ 446 h 489"/>
                  <a:gd name="T62" fmla="*/ 41 w 663"/>
                  <a:gd name="T63" fmla="*/ 306 h 489"/>
                  <a:gd name="T64" fmla="*/ 41 w 663"/>
                  <a:gd name="T65" fmla="*/ 306 h 489"/>
                  <a:gd name="T66" fmla="*/ 149 w 663"/>
                  <a:gd name="T67" fmla="*/ 23 h 489"/>
                  <a:gd name="T68" fmla="*/ 152 w 663"/>
                  <a:gd name="T69" fmla="*/ 34 h 489"/>
                  <a:gd name="T70" fmla="*/ 149 w 663"/>
                  <a:gd name="T71" fmla="*/ 23 h 489"/>
                  <a:gd name="T72" fmla="*/ 149 w 663"/>
                  <a:gd name="T73" fmla="*/ 23 h 489"/>
                  <a:gd name="T74" fmla="*/ 357 w 663"/>
                  <a:gd name="T75" fmla="*/ 102 h 489"/>
                  <a:gd name="T76" fmla="*/ 357 w 663"/>
                  <a:gd name="T77" fmla="*/ 102 h 489"/>
                  <a:gd name="T78" fmla="*/ 584 w 663"/>
                  <a:gd name="T79" fmla="*/ 114 h 489"/>
                  <a:gd name="T80" fmla="*/ 584 w 663"/>
                  <a:gd name="T81" fmla="*/ 114 h 489"/>
                  <a:gd name="T82" fmla="*/ 580 w 663"/>
                  <a:gd name="T83" fmla="*/ 405 h 489"/>
                  <a:gd name="T84" fmla="*/ 580 w 663"/>
                  <a:gd name="T85" fmla="*/ 405 h 489"/>
                  <a:gd name="T86" fmla="*/ 408 w 663"/>
                  <a:gd name="T87" fmla="*/ 486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3" h="489">
                    <a:moveTo>
                      <a:pt x="317" y="439"/>
                    </a:moveTo>
                    <a:lnTo>
                      <a:pt x="317" y="439"/>
                    </a:lnTo>
                    <a:cubicBezTo>
                      <a:pt x="318" y="439"/>
                      <a:pt x="321" y="440"/>
                      <a:pt x="323" y="441"/>
                    </a:cubicBezTo>
                    <a:lnTo>
                      <a:pt x="323" y="441"/>
                    </a:lnTo>
                    <a:cubicBezTo>
                      <a:pt x="394" y="488"/>
                      <a:pt x="498" y="467"/>
                      <a:pt x="565" y="392"/>
                    </a:cubicBezTo>
                    <a:lnTo>
                      <a:pt x="565" y="392"/>
                    </a:lnTo>
                    <a:cubicBezTo>
                      <a:pt x="638" y="310"/>
                      <a:pt x="640" y="191"/>
                      <a:pt x="570" y="130"/>
                    </a:cubicBezTo>
                    <a:lnTo>
                      <a:pt x="570" y="130"/>
                    </a:lnTo>
                    <a:cubicBezTo>
                      <a:pt x="516" y="81"/>
                      <a:pt x="431" y="79"/>
                      <a:pt x="360" y="124"/>
                    </a:cubicBezTo>
                    <a:lnTo>
                      <a:pt x="360" y="124"/>
                    </a:lnTo>
                    <a:cubicBezTo>
                      <a:pt x="355" y="127"/>
                      <a:pt x="350" y="126"/>
                      <a:pt x="346" y="122"/>
                    </a:cubicBezTo>
                    <a:lnTo>
                      <a:pt x="346" y="122"/>
                    </a:lnTo>
                    <a:cubicBezTo>
                      <a:pt x="296" y="52"/>
                      <a:pt x="221" y="22"/>
                      <a:pt x="155" y="43"/>
                    </a:cubicBezTo>
                    <a:lnTo>
                      <a:pt x="155" y="43"/>
                    </a:lnTo>
                    <a:cubicBezTo>
                      <a:pt x="66" y="73"/>
                      <a:pt x="23" y="187"/>
                      <a:pt x="60" y="300"/>
                    </a:cubicBezTo>
                    <a:lnTo>
                      <a:pt x="60" y="300"/>
                    </a:lnTo>
                    <a:cubicBezTo>
                      <a:pt x="78" y="354"/>
                      <a:pt x="112" y="401"/>
                      <a:pt x="155" y="429"/>
                    </a:cubicBezTo>
                    <a:lnTo>
                      <a:pt x="155" y="429"/>
                    </a:lnTo>
                    <a:cubicBezTo>
                      <a:pt x="199" y="457"/>
                      <a:pt x="245" y="465"/>
                      <a:pt x="289" y="451"/>
                    </a:cubicBezTo>
                    <a:lnTo>
                      <a:pt x="289" y="451"/>
                    </a:lnTo>
                    <a:cubicBezTo>
                      <a:pt x="295" y="449"/>
                      <a:pt x="303" y="445"/>
                      <a:pt x="311" y="440"/>
                    </a:cubicBezTo>
                    <a:lnTo>
                      <a:pt x="311" y="440"/>
                    </a:lnTo>
                    <a:cubicBezTo>
                      <a:pt x="313" y="439"/>
                      <a:pt x="315" y="439"/>
                      <a:pt x="317" y="439"/>
                    </a:cubicBezTo>
                    <a:close/>
                    <a:moveTo>
                      <a:pt x="408" y="486"/>
                    </a:moveTo>
                    <a:lnTo>
                      <a:pt x="408" y="486"/>
                    </a:lnTo>
                    <a:cubicBezTo>
                      <a:pt x="376" y="486"/>
                      <a:pt x="344" y="478"/>
                      <a:pt x="316" y="461"/>
                    </a:cubicBezTo>
                    <a:lnTo>
                      <a:pt x="316" y="461"/>
                    </a:lnTo>
                    <a:cubicBezTo>
                      <a:pt x="308" y="465"/>
                      <a:pt x="301" y="468"/>
                      <a:pt x="295" y="470"/>
                    </a:cubicBezTo>
                    <a:lnTo>
                      <a:pt x="295" y="470"/>
                    </a:lnTo>
                    <a:cubicBezTo>
                      <a:pt x="246" y="486"/>
                      <a:pt x="193" y="477"/>
                      <a:pt x="144" y="446"/>
                    </a:cubicBezTo>
                    <a:lnTo>
                      <a:pt x="144" y="446"/>
                    </a:lnTo>
                    <a:cubicBezTo>
                      <a:pt x="97" y="415"/>
                      <a:pt x="60" y="365"/>
                      <a:pt x="41" y="306"/>
                    </a:cubicBezTo>
                    <a:lnTo>
                      <a:pt x="41" y="306"/>
                    </a:lnTo>
                    <a:cubicBezTo>
                      <a:pt x="0" y="183"/>
                      <a:pt x="48" y="57"/>
                      <a:pt x="149" y="23"/>
                    </a:cubicBezTo>
                    <a:lnTo>
                      <a:pt x="152" y="34"/>
                    </a:lnTo>
                    <a:lnTo>
                      <a:pt x="149" y="23"/>
                    </a:lnTo>
                    <a:lnTo>
                      <a:pt x="149" y="23"/>
                    </a:lnTo>
                    <a:cubicBezTo>
                      <a:pt x="221" y="0"/>
                      <a:pt x="301" y="31"/>
                      <a:pt x="357" y="102"/>
                    </a:cubicBezTo>
                    <a:lnTo>
                      <a:pt x="357" y="102"/>
                    </a:lnTo>
                    <a:cubicBezTo>
                      <a:pt x="434" y="57"/>
                      <a:pt x="525" y="61"/>
                      <a:pt x="584" y="114"/>
                    </a:cubicBezTo>
                    <a:lnTo>
                      <a:pt x="584" y="114"/>
                    </a:lnTo>
                    <a:cubicBezTo>
                      <a:pt x="662" y="184"/>
                      <a:pt x="660" y="314"/>
                      <a:pt x="580" y="405"/>
                    </a:cubicBezTo>
                    <a:lnTo>
                      <a:pt x="580" y="405"/>
                    </a:lnTo>
                    <a:cubicBezTo>
                      <a:pt x="534" y="458"/>
                      <a:pt x="469" y="486"/>
                      <a:pt x="408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124">
                <a:extLst>
                  <a:ext uri="{FF2B5EF4-FFF2-40B4-BE49-F238E27FC236}">
                    <a16:creationId xmlns:a16="http://schemas.microsoft.com/office/drawing/2014/main" id="{CCA528CD-0F81-40FC-B616-CF06C141C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9322" y="7609850"/>
                <a:ext cx="170253" cy="237560"/>
              </a:xfrm>
              <a:custGeom>
                <a:avLst/>
                <a:gdLst>
                  <a:gd name="T0" fmla="*/ 108 w 189"/>
                  <a:gd name="T1" fmla="*/ 34 h 264"/>
                  <a:gd name="T2" fmla="*/ 108 w 189"/>
                  <a:gd name="T3" fmla="*/ 34 h 264"/>
                  <a:gd name="T4" fmla="*/ 36 w 189"/>
                  <a:gd name="T5" fmla="*/ 85 h 264"/>
                  <a:gd name="T6" fmla="*/ 36 w 189"/>
                  <a:gd name="T7" fmla="*/ 85 h 264"/>
                  <a:gd name="T8" fmla="*/ 31 w 189"/>
                  <a:gd name="T9" fmla="*/ 243 h 264"/>
                  <a:gd name="T10" fmla="*/ 31 w 189"/>
                  <a:gd name="T11" fmla="*/ 243 h 264"/>
                  <a:gd name="T12" fmla="*/ 154 w 189"/>
                  <a:gd name="T13" fmla="*/ 142 h 264"/>
                  <a:gd name="T14" fmla="*/ 154 w 189"/>
                  <a:gd name="T15" fmla="*/ 142 h 264"/>
                  <a:gd name="T16" fmla="*/ 163 w 189"/>
                  <a:gd name="T17" fmla="*/ 81 h 264"/>
                  <a:gd name="T18" fmla="*/ 163 w 189"/>
                  <a:gd name="T19" fmla="*/ 81 h 264"/>
                  <a:gd name="T20" fmla="*/ 132 w 189"/>
                  <a:gd name="T21" fmla="*/ 40 h 264"/>
                  <a:gd name="T22" fmla="*/ 132 w 189"/>
                  <a:gd name="T23" fmla="*/ 40 h 264"/>
                  <a:gd name="T24" fmla="*/ 108 w 189"/>
                  <a:gd name="T25" fmla="*/ 34 h 264"/>
                  <a:gd name="T26" fmla="*/ 32 w 189"/>
                  <a:gd name="T27" fmla="*/ 263 h 264"/>
                  <a:gd name="T28" fmla="*/ 32 w 189"/>
                  <a:gd name="T29" fmla="*/ 263 h 264"/>
                  <a:gd name="T30" fmla="*/ 22 w 189"/>
                  <a:gd name="T31" fmla="*/ 262 h 264"/>
                  <a:gd name="T32" fmla="*/ 22 w 189"/>
                  <a:gd name="T33" fmla="*/ 262 h 264"/>
                  <a:gd name="T34" fmla="*/ 0 w 189"/>
                  <a:gd name="T35" fmla="*/ 179 h 264"/>
                  <a:gd name="T36" fmla="*/ 0 w 189"/>
                  <a:gd name="T37" fmla="*/ 179 h 264"/>
                  <a:gd name="T38" fmla="*/ 18 w 189"/>
                  <a:gd name="T39" fmla="*/ 76 h 264"/>
                  <a:gd name="T40" fmla="*/ 18 w 189"/>
                  <a:gd name="T41" fmla="*/ 76 h 264"/>
                  <a:gd name="T42" fmla="*/ 142 w 189"/>
                  <a:gd name="T43" fmla="*/ 21 h 264"/>
                  <a:gd name="T44" fmla="*/ 142 w 189"/>
                  <a:gd name="T45" fmla="*/ 21 h 264"/>
                  <a:gd name="T46" fmla="*/ 182 w 189"/>
                  <a:gd name="T47" fmla="*/ 76 h 264"/>
                  <a:gd name="T48" fmla="*/ 182 w 189"/>
                  <a:gd name="T49" fmla="*/ 76 h 264"/>
                  <a:gd name="T50" fmla="*/ 173 w 189"/>
                  <a:gd name="T51" fmla="*/ 152 h 264"/>
                  <a:gd name="T52" fmla="*/ 173 w 189"/>
                  <a:gd name="T53" fmla="*/ 152 h 264"/>
                  <a:gd name="T54" fmla="*/ 101 w 189"/>
                  <a:gd name="T55" fmla="*/ 229 h 264"/>
                  <a:gd name="T56" fmla="*/ 101 w 189"/>
                  <a:gd name="T57" fmla="*/ 229 h 264"/>
                  <a:gd name="T58" fmla="*/ 32 w 189"/>
                  <a:gd name="T59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9" h="264">
                    <a:moveTo>
                      <a:pt x="108" y="34"/>
                    </a:moveTo>
                    <a:lnTo>
                      <a:pt x="108" y="34"/>
                    </a:lnTo>
                    <a:cubicBezTo>
                      <a:pt x="81" y="34"/>
                      <a:pt x="53" y="53"/>
                      <a:pt x="36" y="85"/>
                    </a:cubicBezTo>
                    <a:lnTo>
                      <a:pt x="36" y="85"/>
                    </a:lnTo>
                    <a:cubicBezTo>
                      <a:pt x="14" y="130"/>
                      <a:pt x="19" y="234"/>
                      <a:pt x="31" y="243"/>
                    </a:cubicBezTo>
                    <a:lnTo>
                      <a:pt x="31" y="243"/>
                    </a:lnTo>
                    <a:cubicBezTo>
                      <a:pt x="46" y="248"/>
                      <a:pt x="132" y="189"/>
                      <a:pt x="154" y="142"/>
                    </a:cubicBezTo>
                    <a:lnTo>
                      <a:pt x="154" y="142"/>
                    </a:lnTo>
                    <a:cubicBezTo>
                      <a:pt x="164" y="123"/>
                      <a:pt x="168" y="101"/>
                      <a:pt x="163" y="81"/>
                    </a:cubicBezTo>
                    <a:lnTo>
                      <a:pt x="163" y="81"/>
                    </a:lnTo>
                    <a:cubicBezTo>
                      <a:pt x="158" y="62"/>
                      <a:pt x="148" y="47"/>
                      <a:pt x="132" y="40"/>
                    </a:cubicBezTo>
                    <a:lnTo>
                      <a:pt x="132" y="40"/>
                    </a:lnTo>
                    <a:cubicBezTo>
                      <a:pt x="124" y="36"/>
                      <a:pt x="117" y="34"/>
                      <a:pt x="108" y="34"/>
                    </a:cubicBezTo>
                    <a:close/>
                    <a:moveTo>
                      <a:pt x="32" y="263"/>
                    </a:moveTo>
                    <a:lnTo>
                      <a:pt x="32" y="263"/>
                    </a:lnTo>
                    <a:cubicBezTo>
                      <a:pt x="28" y="263"/>
                      <a:pt x="25" y="262"/>
                      <a:pt x="22" y="262"/>
                    </a:cubicBezTo>
                    <a:lnTo>
                      <a:pt x="22" y="262"/>
                    </a:lnTo>
                    <a:cubicBezTo>
                      <a:pt x="3" y="252"/>
                      <a:pt x="0" y="206"/>
                      <a:pt x="0" y="179"/>
                    </a:cubicBezTo>
                    <a:lnTo>
                      <a:pt x="0" y="179"/>
                    </a:lnTo>
                    <a:cubicBezTo>
                      <a:pt x="0" y="147"/>
                      <a:pt x="5" y="102"/>
                      <a:pt x="18" y="76"/>
                    </a:cubicBezTo>
                    <a:lnTo>
                      <a:pt x="18" y="76"/>
                    </a:lnTo>
                    <a:cubicBezTo>
                      <a:pt x="44" y="25"/>
                      <a:pt x="99" y="0"/>
                      <a:pt x="142" y="21"/>
                    </a:cubicBezTo>
                    <a:lnTo>
                      <a:pt x="142" y="21"/>
                    </a:lnTo>
                    <a:cubicBezTo>
                      <a:pt x="162" y="31"/>
                      <a:pt x="177" y="51"/>
                      <a:pt x="182" y="76"/>
                    </a:cubicBezTo>
                    <a:lnTo>
                      <a:pt x="182" y="76"/>
                    </a:lnTo>
                    <a:cubicBezTo>
                      <a:pt x="188" y="101"/>
                      <a:pt x="185" y="127"/>
                      <a:pt x="173" y="152"/>
                    </a:cubicBezTo>
                    <a:lnTo>
                      <a:pt x="173" y="152"/>
                    </a:lnTo>
                    <a:cubicBezTo>
                      <a:pt x="159" y="178"/>
                      <a:pt x="127" y="209"/>
                      <a:pt x="101" y="229"/>
                    </a:cubicBezTo>
                    <a:lnTo>
                      <a:pt x="101" y="229"/>
                    </a:lnTo>
                    <a:cubicBezTo>
                      <a:pt x="83" y="243"/>
                      <a:pt x="53" y="263"/>
                      <a:pt x="32" y="2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125">
                <a:extLst>
                  <a:ext uri="{FF2B5EF4-FFF2-40B4-BE49-F238E27FC236}">
                    <a16:creationId xmlns:a16="http://schemas.microsoft.com/office/drawing/2014/main" id="{10CBAE82-263A-476C-947D-7AE19609B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6835" y="7692997"/>
                <a:ext cx="51473" cy="83145"/>
              </a:xfrm>
              <a:custGeom>
                <a:avLst/>
                <a:gdLst>
                  <a:gd name="T0" fmla="*/ 11 w 57"/>
                  <a:gd name="T1" fmla="*/ 90 h 91"/>
                  <a:gd name="T2" fmla="*/ 11 w 57"/>
                  <a:gd name="T3" fmla="*/ 90 h 91"/>
                  <a:gd name="T4" fmla="*/ 7 w 57"/>
                  <a:gd name="T5" fmla="*/ 89 h 91"/>
                  <a:gd name="T6" fmla="*/ 7 w 57"/>
                  <a:gd name="T7" fmla="*/ 89 h 91"/>
                  <a:gd name="T8" fmla="*/ 1 w 57"/>
                  <a:gd name="T9" fmla="*/ 75 h 91"/>
                  <a:gd name="T10" fmla="*/ 35 w 57"/>
                  <a:gd name="T11" fmla="*/ 7 h 91"/>
                  <a:gd name="T12" fmla="*/ 35 w 57"/>
                  <a:gd name="T13" fmla="*/ 7 h 91"/>
                  <a:gd name="T14" fmla="*/ 49 w 57"/>
                  <a:gd name="T15" fmla="*/ 3 h 91"/>
                  <a:gd name="T16" fmla="*/ 49 w 57"/>
                  <a:gd name="T17" fmla="*/ 3 h 91"/>
                  <a:gd name="T18" fmla="*/ 53 w 57"/>
                  <a:gd name="T19" fmla="*/ 17 h 91"/>
                  <a:gd name="T20" fmla="*/ 20 w 57"/>
                  <a:gd name="T21" fmla="*/ 84 h 91"/>
                  <a:gd name="T22" fmla="*/ 20 w 57"/>
                  <a:gd name="T23" fmla="*/ 84 h 91"/>
                  <a:gd name="T24" fmla="*/ 11 w 57"/>
                  <a:gd name="T25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91">
                    <a:moveTo>
                      <a:pt x="11" y="90"/>
                    </a:moveTo>
                    <a:lnTo>
                      <a:pt x="11" y="90"/>
                    </a:lnTo>
                    <a:cubicBezTo>
                      <a:pt x="9" y="90"/>
                      <a:pt x="8" y="90"/>
                      <a:pt x="7" y="89"/>
                    </a:cubicBezTo>
                    <a:lnTo>
                      <a:pt x="7" y="89"/>
                    </a:lnTo>
                    <a:cubicBezTo>
                      <a:pt x="1" y="86"/>
                      <a:pt x="0" y="80"/>
                      <a:pt x="1" y="75"/>
                    </a:cubicBezTo>
                    <a:lnTo>
                      <a:pt x="35" y="7"/>
                    </a:lnTo>
                    <a:lnTo>
                      <a:pt x="35" y="7"/>
                    </a:lnTo>
                    <a:cubicBezTo>
                      <a:pt x="38" y="2"/>
                      <a:pt x="44" y="0"/>
                      <a:pt x="49" y="3"/>
                    </a:cubicBezTo>
                    <a:lnTo>
                      <a:pt x="49" y="3"/>
                    </a:lnTo>
                    <a:cubicBezTo>
                      <a:pt x="54" y="5"/>
                      <a:pt x="56" y="11"/>
                      <a:pt x="53" y="17"/>
                    </a:cubicBezTo>
                    <a:lnTo>
                      <a:pt x="20" y="84"/>
                    </a:lnTo>
                    <a:lnTo>
                      <a:pt x="20" y="84"/>
                    </a:lnTo>
                    <a:cubicBezTo>
                      <a:pt x="19" y="88"/>
                      <a:pt x="15" y="90"/>
                      <a:pt x="11" y="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26">
                <a:extLst>
                  <a:ext uri="{FF2B5EF4-FFF2-40B4-BE49-F238E27FC236}">
                    <a16:creationId xmlns:a16="http://schemas.microsoft.com/office/drawing/2014/main" id="{8269817A-BFE2-4929-9201-15BC0DC57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4298" y="7704874"/>
                <a:ext cx="122741" cy="154415"/>
              </a:xfrm>
              <a:custGeom>
                <a:avLst/>
                <a:gdLst>
                  <a:gd name="T0" fmla="*/ 127 w 138"/>
                  <a:gd name="T1" fmla="*/ 171 h 172"/>
                  <a:gd name="T2" fmla="*/ 127 w 138"/>
                  <a:gd name="T3" fmla="*/ 171 h 172"/>
                  <a:gd name="T4" fmla="*/ 127 w 138"/>
                  <a:gd name="T5" fmla="*/ 171 h 172"/>
                  <a:gd name="T6" fmla="*/ 117 w 138"/>
                  <a:gd name="T7" fmla="*/ 161 h 172"/>
                  <a:gd name="T8" fmla="*/ 117 w 138"/>
                  <a:gd name="T9" fmla="*/ 161 h 172"/>
                  <a:gd name="T10" fmla="*/ 8 w 138"/>
                  <a:gd name="T11" fmla="*/ 21 h 172"/>
                  <a:gd name="T12" fmla="*/ 8 w 138"/>
                  <a:gd name="T13" fmla="*/ 21 h 172"/>
                  <a:gd name="T14" fmla="*/ 3 w 138"/>
                  <a:gd name="T15" fmla="*/ 7 h 172"/>
                  <a:gd name="T16" fmla="*/ 3 w 138"/>
                  <a:gd name="T17" fmla="*/ 7 h 172"/>
                  <a:gd name="T18" fmla="*/ 16 w 138"/>
                  <a:gd name="T19" fmla="*/ 2 h 172"/>
                  <a:gd name="T20" fmla="*/ 16 w 138"/>
                  <a:gd name="T21" fmla="*/ 2 h 172"/>
                  <a:gd name="T22" fmla="*/ 137 w 138"/>
                  <a:gd name="T23" fmla="*/ 161 h 172"/>
                  <a:gd name="T24" fmla="*/ 137 w 138"/>
                  <a:gd name="T25" fmla="*/ 161 h 172"/>
                  <a:gd name="T26" fmla="*/ 127 w 138"/>
                  <a:gd name="T27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8" h="172">
                    <a:moveTo>
                      <a:pt x="127" y="171"/>
                    </a:moveTo>
                    <a:lnTo>
                      <a:pt x="127" y="171"/>
                    </a:lnTo>
                    <a:lnTo>
                      <a:pt x="127" y="171"/>
                    </a:lnTo>
                    <a:cubicBezTo>
                      <a:pt x="121" y="171"/>
                      <a:pt x="117" y="167"/>
                      <a:pt x="117" y="161"/>
                    </a:cubicBezTo>
                    <a:lnTo>
                      <a:pt x="117" y="161"/>
                    </a:lnTo>
                    <a:cubicBezTo>
                      <a:pt x="117" y="157"/>
                      <a:pt x="115" y="69"/>
                      <a:pt x="8" y="21"/>
                    </a:cubicBezTo>
                    <a:lnTo>
                      <a:pt x="8" y="21"/>
                    </a:lnTo>
                    <a:cubicBezTo>
                      <a:pt x="3" y="18"/>
                      <a:pt x="0" y="13"/>
                      <a:pt x="3" y="7"/>
                    </a:cubicBezTo>
                    <a:lnTo>
                      <a:pt x="3" y="7"/>
                    </a:lnTo>
                    <a:cubicBezTo>
                      <a:pt x="6" y="2"/>
                      <a:pt x="12" y="0"/>
                      <a:pt x="16" y="2"/>
                    </a:cubicBezTo>
                    <a:lnTo>
                      <a:pt x="16" y="2"/>
                    </a:lnTo>
                    <a:cubicBezTo>
                      <a:pt x="136" y="57"/>
                      <a:pt x="137" y="157"/>
                      <a:pt x="137" y="161"/>
                    </a:cubicBezTo>
                    <a:lnTo>
                      <a:pt x="137" y="161"/>
                    </a:lnTo>
                    <a:cubicBezTo>
                      <a:pt x="137" y="167"/>
                      <a:pt x="132" y="171"/>
                      <a:pt x="127" y="17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27">
                <a:extLst>
                  <a:ext uri="{FF2B5EF4-FFF2-40B4-BE49-F238E27FC236}">
                    <a16:creationId xmlns:a16="http://schemas.microsoft.com/office/drawing/2014/main" id="{D4741BCD-DB6F-4905-A8AC-566C0D8CB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6641" y="7760305"/>
                <a:ext cx="574105" cy="447407"/>
              </a:xfrm>
              <a:custGeom>
                <a:avLst/>
                <a:gdLst>
                  <a:gd name="T0" fmla="*/ 490 w 639"/>
                  <a:gd name="T1" fmla="*/ 19 h 499"/>
                  <a:gd name="T2" fmla="*/ 490 w 639"/>
                  <a:gd name="T3" fmla="*/ 19 h 499"/>
                  <a:gd name="T4" fmla="*/ 292 w 639"/>
                  <a:gd name="T5" fmla="*/ 113 h 499"/>
                  <a:gd name="T6" fmla="*/ 292 w 639"/>
                  <a:gd name="T7" fmla="*/ 113 h 499"/>
                  <a:gd name="T8" fmla="*/ 70 w 639"/>
                  <a:gd name="T9" fmla="*/ 133 h 499"/>
                  <a:gd name="T10" fmla="*/ 70 w 639"/>
                  <a:gd name="T11" fmla="*/ 133 h 499"/>
                  <a:gd name="T12" fmla="*/ 91 w 639"/>
                  <a:gd name="T13" fmla="*/ 409 h 499"/>
                  <a:gd name="T14" fmla="*/ 91 w 639"/>
                  <a:gd name="T15" fmla="*/ 409 h 499"/>
                  <a:gd name="T16" fmla="*/ 350 w 639"/>
                  <a:gd name="T17" fmla="*/ 444 h 499"/>
                  <a:gd name="T18" fmla="*/ 350 w 639"/>
                  <a:gd name="T19" fmla="*/ 444 h 499"/>
                  <a:gd name="T20" fmla="*/ 375 w 639"/>
                  <a:gd name="T21" fmla="*/ 454 h 499"/>
                  <a:gd name="T22" fmla="*/ 375 w 639"/>
                  <a:gd name="T23" fmla="*/ 454 h 499"/>
                  <a:gd name="T24" fmla="*/ 607 w 639"/>
                  <a:gd name="T25" fmla="*/ 282 h 499"/>
                  <a:gd name="T26" fmla="*/ 607 w 639"/>
                  <a:gd name="T27" fmla="*/ 282 h 499"/>
                  <a:gd name="T28" fmla="*/ 490 w 639"/>
                  <a:gd name="T29" fmla="*/ 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9" h="499">
                    <a:moveTo>
                      <a:pt x="490" y="19"/>
                    </a:moveTo>
                    <a:lnTo>
                      <a:pt x="490" y="19"/>
                    </a:lnTo>
                    <a:cubicBezTo>
                      <a:pt x="416" y="0"/>
                      <a:pt x="338" y="40"/>
                      <a:pt x="292" y="113"/>
                    </a:cubicBezTo>
                    <a:lnTo>
                      <a:pt x="292" y="113"/>
                    </a:lnTo>
                    <a:cubicBezTo>
                      <a:pt x="216" y="72"/>
                      <a:pt x="126" y="77"/>
                      <a:pt x="70" y="133"/>
                    </a:cubicBezTo>
                    <a:lnTo>
                      <a:pt x="70" y="133"/>
                    </a:lnTo>
                    <a:cubicBezTo>
                      <a:pt x="0" y="203"/>
                      <a:pt x="9" y="326"/>
                      <a:pt x="91" y="409"/>
                    </a:cubicBezTo>
                    <a:lnTo>
                      <a:pt x="91" y="409"/>
                    </a:lnTo>
                    <a:cubicBezTo>
                      <a:pt x="166" y="484"/>
                      <a:pt x="278" y="498"/>
                      <a:pt x="350" y="444"/>
                    </a:cubicBezTo>
                    <a:lnTo>
                      <a:pt x="350" y="444"/>
                    </a:lnTo>
                    <a:cubicBezTo>
                      <a:pt x="358" y="448"/>
                      <a:pt x="367" y="452"/>
                      <a:pt x="375" y="454"/>
                    </a:cubicBezTo>
                    <a:lnTo>
                      <a:pt x="375" y="454"/>
                    </a:lnTo>
                    <a:cubicBezTo>
                      <a:pt x="472" y="479"/>
                      <a:pt x="575" y="403"/>
                      <a:pt x="607" y="282"/>
                    </a:cubicBezTo>
                    <a:lnTo>
                      <a:pt x="607" y="282"/>
                    </a:lnTo>
                    <a:cubicBezTo>
                      <a:pt x="638" y="163"/>
                      <a:pt x="585" y="44"/>
                      <a:pt x="490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128">
                <a:extLst>
                  <a:ext uri="{FF2B5EF4-FFF2-40B4-BE49-F238E27FC236}">
                    <a16:creationId xmlns:a16="http://schemas.microsoft.com/office/drawing/2014/main" id="{E52ABA6E-A2E4-4F59-AC86-B7121E7D2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8723" y="7748428"/>
                <a:ext cx="593901" cy="451365"/>
              </a:xfrm>
              <a:custGeom>
                <a:avLst/>
                <a:gdLst>
                  <a:gd name="T0" fmla="*/ 199 w 660"/>
                  <a:gd name="T1" fmla="*/ 107 h 501"/>
                  <a:gd name="T2" fmla="*/ 199 w 660"/>
                  <a:gd name="T3" fmla="*/ 107 h 501"/>
                  <a:gd name="T4" fmla="*/ 87 w 660"/>
                  <a:gd name="T5" fmla="*/ 151 h 501"/>
                  <a:gd name="T6" fmla="*/ 87 w 660"/>
                  <a:gd name="T7" fmla="*/ 151 h 501"/>
                  <a:gd name="T8" fmla="*/ 108 w 660"/>
                  <a:gd name="T9" fmla="*/ 411 h 501"/>
                  <a:gd name="T10" fmla="*/ 108 w 660"/>
                  <a:gd name="T11" fmla="*/ 411 h 501"/>
                  <a:gd name="T12" fmla="*/ 354 w 660"/>
                  <a:gd name="T13" fmla="*/ 446 h 501"/>
                  <a:gd name="T14" fmla="*/ 354 w 660"/>
                  <a:gd name="T15" fmla="*/ 446 h 501"/>
                  <a:gd name="T16" fmla="*/ 364 w 660"/>
                  <a:gd name="T17" fmla="*/ 445 h 501"/>
                  <a:gd name="T18" fmla="*/ 364 w 660"/>
                  <a:gd name="T19" fmla="*/ 445 h 501"/>
                  <a:gd name="T20" fmla="*/ 388 w 660"/>
                  <a:gd name="T21" fmla="*/ 454 h 501"/>
                  <a:gd name="T22" fmla="*/ 388 w 660"/>
                  <a:gd name="T23" fmla="*/ 454 h 501"/>
                  <a:gd name="T24" fmla="*/ 607 w 660"/>
                  <a:gd name="T25" fmla="*/ 290 h 501"/>
                  <a:gd name="T26" fmla="*/ 607 w 660"/>
                  <a:gd name="T27" fmla="*/ 290 h 501"/>
                  <a:gd name="T28" fmla="*/ 497 w 660"/>
                  <a:gd name="T29" fmla="*/ 39 h 501"/>
                  <a:gd name="T30" fmla="*/ 497 w 660"/>
                  <a:gd name="T31" fmla="*/ 39 h 501"/>
                  <a:gd name="T32" fmla="*/ 310 w 660"/>
                  <a:gd name="T33" fmla="*/ 129 h 501"/>
                  <a:gd name="T34" fmla="*/ 310 w 660"/>
                  <a:gd name="T35" fmla="*/ 129 h 501"/>
                  <a:gd name="T36" fmla="*/ 297 w 660"/>
                  <a:gd name="T37" fmla="*/ 133 h 501"/>
                  <a:gd name="T38" fmla="*/ 297 w 660"/>
                  <a:gd name="T39" fmla="*/ 133 h 501"/>
                  <a:gd name="T40" fmla="*/ 199 w 660"/>
                  <a:gd name="T41" fmla="*/ 107 h 501"/>
                  <a:gd name="T42" fmla="*/ 258 w 660"/>
                  <a:gd name="T43" fmla="*/ 497 h 501"/>
                  <a:gd name="T44" fmla="*/ 258 w 660"/>
                  <a:gd name="T45" fmla="*/ 497 h 501"/>
                  <a:gd name="T46" fmla="*/ 94 w 660"/>
                  <a:gd name="T47" fmla="*/ 425 h 501"/>
                  <a:gd name="T48" fmla="*/ 94 w 660"/>
                  <a:gd name="T49" fmla="*/ 425 h 501"/>
                  <a:gd name="T50" fmla="*/ 73 w 660"/>
                  <a:gd name="T51" fmla="*/ 136 h 501"/>
                  <a:gd name="T52" fmla="*/ 73 w 660"/>
                  <a:gd name="T53" fmla="*/ 136 h 501"/>
                  <a:gd name="T54" fmla="*/ 298 w 660"/>
                  <a:gd name="T55" fmla="*/ 111 h 501"/>
                  <a:gd name="T56" fmla="*/ 298 w 660"/>
                  <a:gd name="T57" fmla="*/ 111 h 501"/>
                  <a:gd name="T58" fmla="*/ 502 w 660"/>
                  <a:gd name="T59" fmla="*/ 20 h 501"/>
                  <a:gd name="T60" fmla="*/ 502 w 660"/>
                  <a:gd name="T61" fmla="*/ 20 h 501"/>
                  <a:gd name="T62" fmla="*/ 626 w 660"/>
                  <a:gd name="T63" fmla="*/ 295 h 501"/>
                  <a:gd name="T64" fmla="*/ 626 w 660"/>
                  <a:gd name="T65" fmla="*/ 295 h 501"/>
                  <a:gd name="T66" fmla="*/ 383 w 660"/>
                  <a:gd name="T67" fmla="*/ 474 h 501"/>
                  <a:gd name="T68" fmla="*/ 383 w 660"/>
                  <a:gd name="T69" fmla="*/ 474 h 501"/>
                  <a:gd name="T70" fmla="*/ 360 w 660"/>
                  <a:gd name="T71" fmla="*/ 466 h 501"/>
                  <a:gd name="T72" fmla="*/ 360 w 660"/>
                  <a:gd name="T73" fmla="*/ 466 h 501"/>
                  <a:gd name="T74" fmla="*/ 258 w 660"/>
                  <a:gd name="T75" fmla="*/ 497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0" h="501">
                    <a:moveTo>
                      <a:pt x="199" y="107"/>
                    </a:moveTo>
                    <a:lnTo>
                      <a:pt x="199" y="107"/>
                    </a:lnTo>
                    <a:cubicBezTo>
                      <a:pt x="156" y="107"/>
                      <a:pt x="117" y="121"/>
                      <a:pt x="87" y="151"/>
                    </a:cubicBezTo>
                    <a:lnTo>
                      <a:pt x="87" y="151"/>
                    </a:lnTo>
                    <a:cubicBezTo>
                      <a:pt x="21" y="217"/>
                      <a:pt x="30" y="334"/>
                      <a:pt x="108" y="411"/>
                    </a:cubicBezTo>
                    <a:lnTo>
                      <a:pt x="108" y="411"/>
                    </a:lnTo>
                    <a:cubicBezTo>
                      <a:pt x="179" y="482"/>
                      <a:pt x="285" y="497"/>
                      <a:pt x="354" y="446"/>
                    </a:cubicBezTo>
                    <a:lnTo>
                      <a:pt x="354" y="446"/>
                    </a:lnTo>
                    <a:cubicBezTo>
                      <a:pt x="356" y="444"/>
                      <a:pt x="360" y="443"/>
                      <a:pt x="364" y="445"/>
                    </a:cubicBezTo>
                    <a:lnTo>
                      <a:pt x="364" y="445"/>
                    </a:lnTo>
                    <a:cubicBezTo>
                      <a:pt x="373" y="449"/>
                      <a:pt x="381" y="452"/>
                      <a:pt x="388" y="454"/>
                    </a:cubicBezTo>
                    <a:lnTo>
                      <a:pt x="388" y="454"/>
                    </a:lnTo>
                    <a:cubicBezTo>
                      <a:pt x="478" y="478"/>
                      <a:pt x="577" y="404"/>
                      <a:pt x="607" y="290"/>
                    </a:cubicBezTo>
                    <a:lnTo>
                      <a:pt x="607" y="290"/>
                    </a:lnTo>
                    <a:cubicBezTo>
                      <a:pt x="637" y="175"/>
                      <a:pt x="588" y="63"/>
                      <a:pt x="497" y="39"/>
                    </a:cubicBezTo>
                    <a:lnTo>
                      <a:pt x="497" y="39"/>
                    </a:lnTo>
                    <a:cubicBezTo>
                      <a:pt x="429" y="22"/>
                      <a:pt x="356" y="57"/>
                      <a:pt x="310" y="129"/>
                    </a:cubicBezTo>
                    <a:lnTo>
                      <a:pt x="310" y="129"/>
                    </a:lnTo>
                    <a:cubicBezTo>
                      <a:pt x="308" y="133"/>
                      <a:pt x="302" y="135"/>
                      <a:pt x="297" y="133"/>
                    </a:cubicBezTo>
                    <a:lnTo>
                      <a:pt x="297" y="133"/>
                    </a:lnTo>
                    <a:cubicBezTo>
                      <a:pt x="265" y="115"/>
                      <a:pt x="231" y="107"/>
                      <a:pt x="199" y="107"/>
                    </a:cubicBezTo>
                    <a:close/>
                    <a:moveTo>
                      <a:pt x="258" y="497"/>
                    </a:moveTo>
                    <a:lnTo>
                      <a:pt x="258" y="497"/>
                    </a:lnTo>
                    <a:cubicBezTo>
                      <a:pt x="201" y="497"/>
                      <a:pt x="141" y="472"/>
                      <a:pt x="94" y="425"/>
                    </a:cubicBezTo>
                    <a:lnTo>
                      <a:pt x="94" y="425"/>
                    </a:lnTo>
                    <a:cubicBezTo>
                      <a:pt x="8" y="340"/>
                      <a:pt x="0" y="210"/>
                      <a:pt x="73" y="136"/>
                    </a:cubicBezTo>
                    <a:lnTo>
                      <a:pt x="73" y="136"/>
                    </a:lnTo>
                    <a:cubicBezTo>
                      <a:pt x="129" y="80"/>
                      <a:pt x="219" y="70"/>
                      <a:pt x="298" y="111"/>
                    </a:cubicBezTo>
                    <a:lnTo>
                      <a:pt x="298" y="111"/>
                    </a:lnTo>
                    <a:cubicBezTo>
                      <a:pt x="349" y="36"/>
                      <a:pt x="428" y="0"/>
                      <a:pt x="502" y="20"/>
                    </a:cubicBezTo>
                    <a:lnTo>
                      <a:pt x="502" y="20"/>
                    </a:lnTo>
                    <a:cubicBezTo>
                      <a:pt x="603" y="46"/>
                      <a:pt x="659" y="170"/>
                      <a:pt x="626" y="295"/>
                    </a:cubicBezTo>
                    <a:lnTo>
                      <a:pt x="626" y="295"/>
                    </a:lnTo>
                    <a:cubicBezTo>
                      <a:pt x="594" y="420"/>
                      <a:pt x="484" y="500"/>
                      <a:pt x="383" y="474"/>
                    </a:cubicBezTo>
                    <a:lnTo>
                      <a:pt x="383" y="474"/>
                    </a:lnTo>
                    <a:cubicBezTo>
                      <a:pt x="376" y="472"/>
                      <a:pt x="368" y="470"/>
                      <a:pt x="360" y="466"/>
                    </a:cubicBezTo>
                    <a:lnTo>
                      <a:pt x="360" y="466"/>
                    </a:lnTo>
                    <a:cubicBezTo>
                      <a:pt x="331" y="487"/>
                      <a:pt x="295" y="497"/>
                      <a:pt x="258" y="4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129">
                <a:extLst>
                  <a:ext uri="{FF2B5EF4-FFF2-40B4-BE49-F238E27FC236}">
                    <a16:creationId xmlns:a16="http://schemas.microsoft.com/office/drawing/2014/main" id="{D92B893C-4A7B-4561-A8C1-BEE369875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3545" y="7637567"/>
                <a:ext cx="170250" cy="221723"/>
              </a:xfrm>
              <a:custGeom>
                <a:avLst/>
                <a:gdLst>
                  <a:gd name="T0" fmla="*/ 157 w 189"/>
                  <a:gd name="T1" fmla="*/ 64 h 249"/>
                  <a:gd name="T2" fmla="*/ 157 w 189"/>
                  <a:gd name="T3" fmla="*/ 64 h 249"/>
                  <a:gd name="T4" fmla="*/ 168 w 189"/>
                  <a:gd name="T5" fmla="*/ 236 h 249"/>
                  <a:gd name="T6" fmla="*/ 168 w 189"/>
                  <a:gd name="T7" fmla="*/ 236 h 249"/>
                  <a:gd name="T8" fmla="*/ 25 w 189"/>
                  <a:gd name="T9" fmla="*/ 140 h 249"/>
                  <a:gd name="T10" fmla="*/ 25 w 189"/>
                  <a:gd name="T11" fmla="*/ 140 h 249"/>
                  <a:gd name="T12" fmla="*/ 45 w 189"/>
                  <a:gd name="T13" fmla="*/ 22 h 249"/>
                  <a:gd name="T14" fmla="*/ 45 w 189"/>
                  <a:gd name="T15" fmla="*/ 22 h 249"/>
                  <a:gd name="T16" fmla="*/ 157 w 189"/>
                  <a:gd name="T17" fmla="*/ 6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249">
                    <a:moveTo>
                      <a:pt x="157" y="64"/>
                    </a:moveTo>
                    <a:lnTo>
                      <a:pt x="157" y="64"/>
                    </a:lnTo>
                    <a:cubicBezTo>
                      <a:pt x="182" y="109"/>
                      <a:pt x="188" y="224"/>
                      <a:pt x="168" y="236"/>
                    </a:cubicBezTo>
                    <a:lnTo>
                      <a:pt x="168" y="236"/>
                    </a:lnTo>
                    <a:cubicBezTo>
                      <a:pt x="147" y="248"/>
                      <a:pt x="51" y="184"/>
                      <a:pt x="25" y="140"/>
                    </a:cubicBezTo>
                    <a:lnTo>
                      <a:pt x="25" y="140"/>
                    </a:lnTo>
                    <a:cubicBezTo>
                      <a:pt x="0" y="95"/>
                      <a:pt x="8" y="42"/>
                      <a:pt x="45" y="22"/>
                    </a:cubicBezTo>
                    <a:lnTo>
                      <a:pt x="45" y="22"/>
                    </a:lnTo>
                    <a:cubicBezTo>
                      <a:pt x="81" y="0"/>
                      <a:pt x="131" y="20"/>
                      <a:pt x="157" y="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130">
                <a:extLst>
                  <a:ext uri="{FF2B5EF4-FFF2-40B4-BE49-F238E27FC236}">
                    <a16:creationId xmlns:a16="http://schemas.microsoft.com/office/drawing/2014/main" id="{215C264C-D348-4019-B4F9-36FCA47B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01666" y="7629648"/>
                <a:ext cx="182130" cy="233600"/>
              </a:xfrm>
              <a:custGeom>
                <a:avLst/>
                <a:gdLst>
                  <a:gd name="T0" fmla="*/ 89 w 205"/>
                  <a:gd name="T1" fmla="*/ 34 h 259"/>
                  <a:gd name="T2" fmla="*/ 89 w 205"/>
                  <a:gd name="T3" fmla="*/ 34 h 259"/>
                  <a:gd name="T4" fmla="*/ 62 w 205"/>
                  <a:gd name="T5" fmla="*/ 41 h 259"/>
                  <a:gd name="T6" fmla="*/ 62 w 205"/>
                  <a:gd name="T7" fmla="*/ 41 h 259"/>
                  <a:gd name="T8" fmla="*/ 46 w 205"/>
                  <a:gd name="T9" fmla="*/ 145 h 259"/>
                  <a:gd name="T10" fmla="*/ 46 w 205"/>
                  <a:gd name="T11" fmla="*/ 145 h 259"/>
                  <a:gd name="T12" fmla="*/ 175 w 205"/>
                  <a:gd name="T13" fmla="*/ 238 h 259"/>
                  <a:gd name="T14" fmla="*/ 175 w 205"/>
                  <a:gd name="T15" fmla="*/ 238 h 259"/>
                  <a:gd name="T16" fmla="*/ 160 w 205"/>
                  <a:gd name="T17" fmla="*/ 80 h 259"/>
                  <a:gd name="T18" fmla="*/ 160 w 205"/>
                  <a:gd name="T19" fmla="*/ 80 h 259"/>
                  <a:gd name="T20" fmla="*/ 89 w 205"/>
                  <a:gd name="T21" fmla="*/ 34 h 259"/>
                  <a:gd name="T22" fmla="*/ 173 w 205"/>
                  <a:gd name="T23" fmla="*/ 258 h 259"/>
                  <a:gd name="T24" fmla="*/ 173 w 205"/>
                  <a:gd name="T25" fmla="*/ 258 h 259"/>
                  <a:gd name="T26" fmla="*/ 28 w 205"/>
                  <a:gd name="T27" fmla="*/ 156 h 259"/>
                  <a:gd name="T28" fmla="*/ 28 w 205"/>
                  <a:gd name="T29" fmla="*/ 156 h 259"/>
                  <a:gd name="T30" fmla="*/ 52 w 205"/>
                  <a:gd name="T31" fmla="*/ 23 h 259"/>
                  <a:gd name="T32" fmla="*/ 52 w 205"/>
                  <a:gd name="T33" fmla="*/ 23 h 259"/>
                  <a:gd name="T34" fmla="*/ 178 w 205"/>
                  <a:gd name="T35" fmla="*/ 70 h 259"/>
                  <a:gd name="T36" fmla="*/ 178 w 205"/>
                  <a:gd name="T37" fmla="*/ 70 h 259"/>
                  <a:gd name="T38" fmla="*/ 202 w 205"/>
                  <a:gd name="T39" fmla="*/ 173 h 259"/>
                  <a:gd name="T40" fmla="*/ 202 w 205"/>
                  <a:gd name="T41" fmla="*/ 173 h 259"/>
                  <a:gd name="T42" fmla="*/ 185 w 205"/>
                  <a:gd name="T43" fmla="*/ 256 h 259"/>
                  <a:gd name="T44" fmla="*/ 185 w 205"/>
                  <a:gd name="T45" fmla="*/ 256 h 259"/>
                  <a:gd name="T46" fmla="*/ 173 w 205"/>
                  <a:gd name="T47" fmla="*/ 25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5" h="259">
                    <a:moveTo>
                      <a:pt x="89" y="34"/>
                    </a:moveTo>
                    <a:lnTo>
                      <a:pt x="89" y="34"/>
                    </a:lnTo>
                    <a:cubicBezTo>
                      <a:pt x="80" y="34"/>
                      <a:pt x="70" y="36"/>
                      <a:pt x="62" y="41"/>
                    </a:cubicBezTo>
                    <a:lnTo>
                      <a:pt x="62" y="41"/>
                    </a:lnTo>
                    <a:cubicBezTo>
                      <a:pt x="30" y="59"/>
                      <a:pt x="24" y="106"/>
                      <a:pt x="46" y="145"/>
                    </a:cubicBezTo>
                    <a:lnTo>
                      <a:pt x="46" y="145"/>
                    </a:lnTo>
                    <a:cubicBezTo>
                      <a:pt x="71" y="189"/>
                      <a:pt x="160" y="244"/>
                      <a:pt x="175" y="238"/>
                    </a:cubicBezTo>
                    <a:lnTo>
                      <a:pt x="175" y="238"/>
                    </a:lnTo>
                    <a:cubicBezTo>
                      <a:pt x="187" y="229"/>
                      <a:pt x="185" y="124"/>
                      <a:pt x="160" y="80"/>
                    </a:cubicBezTo>
                    <a:lnTo>
                      <a:pt x="160" y="80"/>
                    </a:lnTo>
                    <a:cubicBezTo>
                      <a:pt x="143" y="51"/>
                      <a:pt x="115" y="34"/>
                      <a:pt x="89" y="34"/>
                    </a:cubicBezTo>
                    <a:close/>
                    <a:moveTo>
                      <a:pt x="173" y="258"/>
                    </a:moveTo>
                    <a:lnTo>
                      <a:pt x="173" y="258"/>
                    </a:lnTo>
                    <a:cubicBezTo>
                      <a:pt x="135" y="258"/>
                      <a:pt x="50" y="194"/>
                      <a:pt x="28" y="156"/>
                    </a:cubicBezTo>
                    <a:lnTo>
                      <a:pt x="28" y="156"/>
                    </a:lnTo>
                    <a:cubicBezTo>
                      <a:pt x="0" y="106"/>
                      <a:pt x="11" y="47"/>
                      <a:pt x="52" y="23"/>
                    </a:cubicBezTo>
                    <a:lnTo>
                      <a:pt x="52" y="23"/>
                    </a:lnTo>
                    <a:cubicBezTo>
                      <a:pt x="93" y="0"/>
                      <a:pt x="149" y="21"/>
                      <a:pt x="178" y="70"/>
                    </a:cubicBezTo>
                    <a:lnTo>
                      <a:pt x="178" y="70"/>
                    </a:lnTo>
                    <a:cubicBezTo>
                      <a:pt x="193" y="96"/>
                      <a:pt x="200" y="140"/>
                      <a:pt x="202" y="173"/>
                    </a:cubicBezTo>
                    <a:lnTo>
                      <a:pt x="202" y="173"/>
                    </a:lnTo>
                    <a:cubicBezTo>
                      <a:pt x="204" y="200"/>
                      <a:pt x="203" y="246"/>
                      <a:pt x="185" y="256"/>
                    </a:cubicBezTo>
                    <a:lnTo>
                      <a:pt x="185" y="256"/>
                    </a:lnTo>
                    <a:cubicBezTo>
                      <a:pt x="182" y="258"/>
                      <a:pt x="178" y="258"/>
                      <a:pt x="173" y="2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131">
                <a:extLst>
                  <a:ext uri="{FF2B5EF4-FFF2-40B4-BE49-F238E27FC236}">
                    <a16:creationId xmlns:a16="http://schemas.microsoft.com/office/drawing/2014/main" id="{EEA6D03A-B93D-4AAA-A12E-0356786F2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0852" y="7712793"/>
                <a:ext cx="55431" cy="79187"/>
              </a:xfrm>
              <a:custGeom>
                <a:avLst/>
                <a:gdLst>
                  <a:gd name="T0" fmla="*/ 49 w 62"/>
                  <a:gd name="T1" fmla="*/ 87 h 88"/>
                  <a:gd name="T2" fmla="*/ 49 w 62"/>
                  <a:gd name="T3" fmla="*/ 87 h 88"/>
                  <a:gd name="T4" fmla="*/ 41 w 62"/>
                  <a:gd name="T5" fmla="*/ 82 h 88"/>
                  <a:gd name="T6" fmla="*/ 3 w 62"/>
                  <a:gd name="T7" fmla="*/ 17 h 88"/>
                  <a:gd name="T8" fmla="*/ 3 w 62"/>
                  <a:gd name="T9" fmla="*/ 17 h 88"/>
                  <a:gd name="T10" fmla="*/ 7 w 62"/>
                  <a:gd name="T11" fmla="*/ 3 h 88"/>
                  <a:gd name="T12" fmla="*/ 7 w 62"/>
                  <a:gd name="T13" fmla="*/ 3 h 88"/>
                  <a:gd name="T14" fmla="*/ 20 w 62"/>
                  <a:gd name="T15" fmla="*/ 7 h 88"/>
                  <a:gd name="T16" fmla="*/ 58 w 62"/>
                  <a:gd name="T17" fmla="*/ 72 h 88"/>
                  <a:gd name="T18" fmla="*/ 58 w 62"/>
                  <a:gd name="T19" fmla="*/ 72 h 88"/>
                  <a:gd name="T20" fmla="*/ 54 w 62"/>
                  <a:gd name="T21" fmla="*/ 86 h 88"/>
                  <a:gd name="T22" fmla="*/ 54 w 62"/>
                  <a:gd name="T23" fmla="*/ 86 h 88"/>
                  <a:gd name="T24" fmla="*/ 49 w 62"/>
                  <a:gd name="T25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88">
                    <a:moveTo>
                      <a:pt x="49" y="87"/>
                    </a:moveTo>
                    <a:lnTo>
                      <a:pt x="49" y="87"/>
                    </a:lnTo>
                    <a:cubicBezTo>
                      <a:pt x="45" y="87"/>
                      <a:pt x="42" y="86"/>
                      <a:pt x="41" y="82"/>
                    </a:cubicBezTo>
                    <a:lnTo>
                      <a:pt x="3" y="17"/>
                    </a:lnTo>
                    <a:lnTo>
                      <a:pt x="3" y="17"/>
                    </a:lnTo>
                    <a:cubicBezTo>
                      <a:pt x="0" y="12"/>
                      <a:pt x="1" y="6"/>
                      <a:pt x="7" y="3"/>
                    </a:cubicBezTo>
                    <a:lnTo>
                      <a:pt x="7" y="3"/>
                    </a:lnTo>
                    <a:cubicBezTo>
                      <a:pt x="12" y="0"/>
                      <a:pt x="17" y="1"/>
                      <a:pt x="20" y="7"/>
                    </a:cubicBezTo>
                    <a:lnTo>
                      <a:pt x="58" y="72"/>
                    </a:lnTo>
                    <a:lnTo>
                      <a:pt x="58" y="72"/>
                    </a:lnTo>
                    <a:cubicBezTo>
                      <a:pt x="61" y="77"/>
                      <a:pt x="59" y="83"/>
                      <a:pt x="54" y="86"/>
                    </a:cubicBezTo>
                    <a:lnTo>
                      <a:pt x="54" y="86"/>
                    </a:lnTo>
                    <a:cubicBezTo>
                      <a:pt x="52" y="86"/>
                      <a:pt x="51" y="87"/>
                      <a:pt x="49" y="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132">
                <a:extLst>
                  <a:ext uri="{FF2B5EF4-FFF2-40B4-BE49-F238E27FC236}">
                    <a16:creationId xmlns:a16="http://schemas.microsoft.com/office/drawing/2014/main" id="{DF49A580-EF01-4203-A0F1-C04F634F9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0039" y="7645485"/>
                <a:ext cx="182130" cy="225681"/>
              </a:xfrm>
              <a:custGeom>
                <a:avLst/>
                <a:gdLst>
                  <a:gd name="T0" fmla="*/ 10 w 205"/>
                  <a:gd name="T1" fmla="*/ 251 h 252"/>
                  <a:gd name="T2" fmla="*/ 10 w 205"/>
                  <a:gd name="T3" fmla="*/ 251 h 252"/>
                  <a:gd name="T4" fmla="*/ 9 w 205"/>
                  <a:gd name="T5" fmla="*/ 251 h 252"/>
                  <a:gd name="T6" fmla="*/ 9 w 205"/>
                  <a:gd name="T7" fmla="*/ 251 h 252"/>
                  <a:gd name="T8" fmla="*/ 0 w 205"/>
                  <a:gd name="T9" fmla="*/ 241 h 252"/>
                  <a:gd name="T10" fmla="*/ 0 w 205"/>
                  <a:gd name="T11" fmla="*/ 241 h 252"/>
                  <a:gd name="T12" fmla="*/ 192 w 205"/>
                  <a:gd name="T13" fmla="*/ 0 h 252"/>
                  <a:gd name="T14" fmla="*/ 192 w 205"/>
                  <a:gd name="T15" fmla="*/ 0 h 252"/>
                  <a:gd name="T16" fmla="*/ 203 w 205"/>
                  <a:gd name="T17" fmla="*/ 9 h 252"/>
                  <a:gd name="T18" fmla="*/ 203 w 205"/>
                  <a:gd name="T19" fmla="*/ 9 h 252"/>
                  <a:gd name="T20" fmla="*/ 195 w 205"/>
                  <a:gd name="T21" fmla="*/ 20 h 252"/>
                  <a:gd name="T22" fmla="*/ 195 w 205"/>
                  <a:gd name="T23" fmla="*/ 20 h 252"/>
                  <a:gd name="T24" fmla="*/ 20 w 205"/>
                  <a:gd name="T25" fmla="*/ 242 h 252"/>
                  <a:gd name="T26" fmla="*/ 20 w 205"/>
                  <a:gd name="T27" fmla="*/ 242 h 252"/>
                  <a:gd name="T28" fmla="*/ 10 w 205"/>
                  <a:gd name="T29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5" h="252">
                    <a:moveTo>
                      <a:pt x="10" y="251"/>
                    </a:moveTo>
                    <a:lnTo>
                      <a:pt x="10" y="251"/>
                    </a:lnTo>
                    <a:lnTo>
                      <a:pt x="9" y="251"/>
                    </a:lnTo>
                    <a:lnTo>
                      <a:pt x="9" y="251"/>
                    </a:lnTo>
                    <a:cubicBezTo>
                      <a:pt x="4" y="251"/>
                      <a:pt x="0" y="247"/>
                      <a:pt x="0" y="241"/>
                    </a:cubicBezTo>
                    <a:lnTo>
                      <a:pt x="0" y="241"/>
                    </a:lnTo>
                    <a:cubicBezTo>
                      <a:pt x="0" y="239"/>
                      <a:pt x="18" y="26"/>
                      <a:pt x="192" y="0"/>
                    </a:cubicBezTo>
                    <a:lnTo>
                      <a:pt x="192" y="0"/>
                    </a:lnTo>
                    <a:cubicBezTo>
                      <a:pt x="198" y="0"/>
                      <a:pt x="202" y="3"/>
                      <a:pt x="203" y="9"/>
                    </a:cubicBezTo>
                    <a:lnTo>
                      <a:pt x="203" y="9"/>
                    </a:lnTo>
                    <a:cubicBezTo>
                      <a:pt x="204" y="14"/>
                      <a:pt x="200" y="19"/>
                      <a:pt x="195" y="20"/>
                    </a:cubicBezTo>
                    <a:lnTo>
                      <a:pt x="195" y="20"/>
                    </a:lnTo>
                    <a:cubicBezTo>
                      <a:pt x="37" y="45"/>
                      <a:pt x="20" y="241"/>
                      <a:pt x="20" y="242"/>
                    </a:cubicBezTo>
                    <a:lnTo>
                      <a:pt x="20" y="242"/>
                    </a:lnTo>
                    <a:cubicBezTo>
                      <a:pt x="19" y="248"/>
                      <a:pt x="15" y="251"/>
                      <a:pt x="10" y="2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133">
                <a:extLst>
                  <a:ext uri="{FF2B5EF4-FFF2-40B4-BE49-F238E27FC236}">
                    <a16:creationId xmlns:a16="http://schemas.microsoft.com/office/drawing/2014/main" id="{7615B6A6-8CAA-41B7-837D-B718C81D9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3428" y="7708835"/>
                <a:ext cx="542428" cy="522633"/>
              </a:xfrm>
              <a:custGeom>
                <a:avLst/>
                <a:gdLst>
                  <a:gd name="T0" fmla="*/ 421 w 602"/>
                  <a:gd name="T1" fmla="*/ 1 h 584"/>
                  <a:gd name="T2" fmla="*/ 421 w 602"/>
                  <a:gd name="T3" fmla="*/ 1 h 584"/>
                  <a:gd name="T4" fmla="*/ 443 w 602"/>
                  <a:gd name="T5" fmla="*/ 464 h 584"/>
                  <a:gd name="T6" fmla="*/ 443 w 602"/>
                  <a:gd name="T7" fmla="*/ 464 h 584"/>
                  <a:gd name="T8" fmla="*/ 0 w 602"/>
                  <a:gd name="T9" fmla="*/ 452 h 584"/>
                  <a:gd name="T10" fmla="*/ 0 w 602"/>
                  <a:gd name="T11" fmla="*/ 452 h 584"/>
                  <a:gd name="T12" fmla="*/ 421 w 602"/>
                  <a:gd name="T13" fmla="*/ 1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2" h="584">
                    <a:moveTo>
                      <a:pt x="421" y="1"/>
                    </a:moveTo>
                    <a:lnTo>
                      <a:pt x="421" y="1"/>
                    </a:lnTo>
                    <a:cubicBezTo>
                      <a:pt x="551" y="93"/>
                      <a:pt x="601" y="311"/>
                      <a:pt x="443" y="464"/>
                    </a:cubicBezTo>
                    <a:lnTo>
                      <a:pt x="443" y="464"/>
                    </a:lnTo>
                    <a:cubicBezTo>
                      <a:pt x="321" y="583"/>
                      <a:pt x="41" y="518"/>
                      <a:pt x="0" y="452"/>
                    </a:cubicBezTo>
                    <a:lnTo>
                      <a:pt x="0" y="452"/>
                    </a:lnTo>
                    <a:cubicBezTo>
                      <a:pt x="0" y="451"/>
                      <a:pt x="419" y="0"/>
                      <a:pt x="421" y="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134">
                <a:extLst>
                  <a:ext uri="{FF2B5EF4-FFF2-40B4-BE49-F238E27FC236}">
                    <a16:creationId xmlns:a16="http://schemas.microsoft.com/office/drawing/2014/main" id="{94C83D70-F65C-4094-BC4A-0A67E5D95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1549" y="7700916"/>
                <a:ext cx="510756" cy="498877"/>
              </a:xfrm>
              <a:custGeom>
                <a:avLst/>
                <a:gdLst>
                  <a:gd name="T0" fmla="*/ 25 w 571"/>
                  <a:gd name="T1" fmla="*/ 464 h 554"/>
                  <a:gd name="T2" fmla="*/ 25 w 571"/>
                  <a:gd name="T3" fmla="*/ 464 h 554"/>
                  <a:gd name="T4" fmla="*/ 199 w 571"/>
                  <a:gd name="T5" fmla="*/ 529 h 554"/>
                  <a:gd name="T6" fmla="*/ 199 w 571"/>
                  <a:gd name="T7" fmla="*/ 529 h 554"/>
                  <a:gd name="T8" fmla="*/ 448 w 571"/>
                  <a:gd name="T9" fmla="*/ 469 h 554"/>
                  <a:gd name="T10" fmla="*/ 448 w 571"/>
                  <a:gd name="T11" fmla="*/ 469 h 554"/>
                  <a:gd name="T12" fmla="*/ 542 w 571"/>
                  <a:gd name="T13" fmla="*/ 229 h 554"/>
                  <a:gd name="T14" fmla="*/ 542 w 571"/>
                  <a:gd name="T15" fmla="*/ 229 h 554"/>
                  <a:gd name="T16" fmla="*/ 434 w 571"/>
                  <a:gd name="T17" fmla="*/ 27 h 554"/>
                  <a:gd name="T18" fmla="*/ 434 w 571"/>
                  <a:gd name="T19" fmla="*/ 27 h 554"/>
                  <a:gd name="T20" fmla="*/ 25 w 571"/>
                  <a:gd name="T21" fmla="*/ 464 h 554"/>
                  <a:gd name="T22" fmla="*/ 257 w 571"/>
                  <a:gd name="T23" fmla="*/ 553 h 554"/>
                  <a:gd name="T24" fmla="*/ 257 w 571"/>
                  <a:gd name="T25" fmla="*/ 553 h 554"/>
                  <a:gd name="T26" fmla="*/ 197 w 571"/>
                  <a:gd name="T27" fmla="*/ 549 h 554"/>
                  <a:gd name="T28" fmla="*/ 197 w 571"/>
                  <a:gd name="T29" fmla="*/ 549 h 554"/>
                  <a:gd name="T30" fmla="*/ 3 w 571"/>
                  <a:gd name="T31" fmla="*/ 469 h 554"/>
                  <a:gd name="T32" fmla="*/ 3 w 571"/>
                  <a:gd name="T33" fmla="*/ 469 h 554"/>
                  <a:gd name="T34" fmla="*/ 22 w 571"/>
                  <a:gd name="T35" fmla="*/ 438 h 554"/>
                  <a:gd name="T36" fmla="*/ 22 w 571"/>
                  <a:gd name="T37" fmla="*/ 438 h 554"/>
                  <a:gd name="T38" fmla="*/ 67 w 571"/>
                  <a:gd name="T39" fmla="*/ 389 h 554"/>
                  <a:gd name="T40" fmla="*/ 67 w 571"/>
                  <a:gd name="T41" fmla="*/ 389 h 554"/>
                  <a:gd name="T42" fmla="*/ 207 w 571"/>
                  <a:gd name="T43" fmla="*/ 239 h 554"/>
                  <a:gd name="T44" fmla="*/ 207 w 571"/>
                  <a:gd name="T45" fmla="*/ 239 h 554"/>
                  <a:gd name="T46" fmla="*/ 425 w 571"/>
                  <a:gd name="T47" fmla="*/ 6 h 554"/>
                  <a:gd name="T48" fmla="*/ 425 w 571"/>
                  <a:gd name="T49" fmla="*/ 6 h 554"/>
                  <a:gd name="T50" fmla="*/ 439 w 571"/>
                  <a:gd name="T51" fmla="*/ 5 h 554"/>
                  <a:gd name="T52" fmla="*/ 439 w 571"/>
                  <a:gd name="T53" fmla="*/ 5 h 554"/>
                  <a:gd name="T54" fmla="*/ 562 w 571"/>
                  <a:gd name="T55" fmla="*/ 228 h 554"/>
                  <a:gd name="T56" fmla="*/ 562 w 571"/>
                  <a:gd name="T57" fmla="*/ 228 h 554"/>
                  <a:gd name="T58" fmla="*/ 462 w 571"/>
                  <a:gd name="T59" fmla="*/ 484 h 554"/>
                  <a:gd name="T60" fmla="*/ 462 w 571"/>
                  <a:gd name="T61" fmla="*/ 484 h 554"/>
                  <a:gd name="T62" fmla="*/ 257 w 571"/>
                  <a:gd name="T63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71" h="554">
                    <a:moveTo>
                      <a:pt x="25" y="464"/>
                    </a:moveTo>
                    <a:lnTo>
                      <a:pt x="25" y="464"/>
                    </a:lnTo>
                    <a:cubicBezTo>
                      <a:pt x="47" y="489"/>
                      <a:pt x="112" y="518"/>
                      <a:pt x="199" y="529"/>
                    </a:cubicBezTo>
                    <a:lnTo>
                      <a:pt x="199" y="529"/>
                    </a:lnTo>
                    <a:cubicBezTo>
                      <a:pt x="305" y="541"/>
                      <a:pt x="396" y="520"/>
                      <a:pt x="448" y="469"/>
                    </a:cubicBezTo>
                    <a:lnTo>
                      <a:pt x="448" y="469"/>
                    </a:lnTo>
                    <a:cubicBezTo>
                      <a:pt x="516" y="403"/>
                      <a:pt x="550" y="318"/>
                      <a:pt x="542" y="229"/>
                    </a:cubicBezTo>
                    <a:lnTo>
                      <a:pt x="542" y="229"/>
                    </a:lnTo>
                    <a:cubicBezTo>
                      <a:pt x="536" y="148"/>
                      <a:pt x="495" y="72"/>
                      <a:pt x="434" y="27"/>
                    </a:cubicBezTo>
                    <a:lnTo>
                      <a:pt x="434" y="27"/>
                    </a:lnTo>
                    <a:cubicBezTo>
                      <a:pt x="387" y="74"/>
                      <a:pt x="70" y="415"/>
                      <a:pt x="25" y="464"/>
                    </a:cubicBezTo>
                    <a:close/>
                    <a:moveTo>
                      <a:pt x="257" y="553"/>
                    </a:moveTo>
                    <a:lnTo>
                      <a:pt x="257" y="553"/>
                    </a:lnTo>
                    <a:cubicBezTo>
                      <a:pt x="237" y="553"/>
                      <a:pt x="217" y="551"/>
                      <a:pt x="197" y="549"/>
                    </a:cubicBezTo>
                    <a:lnTo>
                      <a:pt x="197" y="549"/>
                    </a:lnTo>
                    <a:cubicBezTo>
                      <a:pt x="107" y="538"/>
                      <a:pt x="26" y="504"/>
                      <a:pt x="3" y="469"/>
                    </a:cubicBezTo>
                    <a:lnTo>
                      <a:pt x="3" y="469"/>
                    </a:lnTo>
                    <a:cubicBezTo>
                      <a:pt x="0" y="462"/>
                      <a:pt x="0" y="462"/>
                      <a:pt x="22" y="438"/>
                    </a:cubicBezTo>
                    <a:lnTo>
                      <a:pt x="22" y="438"/>
                    </a:lnTo>
                    <a:cubicBezTo>
                      <a:pt x="33" y="426"/>
                      <a:pt x="48" y="409"/>
                      <a:pt x="67" y="389"/>
                    </a:cubicBezTo>
                    <a:lnTo>
                      <a:pt x="67" y="389"/>
                    </a:lnTo>
                    <a:cubicBezTo>
                      <a:pt x="105" y="348"/>
                      <a:pt x="155" y="294"/>
                      <a:pt x="207" y="239"/>
                    </a:cubicBezTo>
                    <a:lnTo>
                      <a:pt x="207" y="239"/>
                    </a:lnTo>
                    <a:cubicBezTo>
                      <a:pt x="268" y="173"/>
                      <a:pt x="412" y="19"/>
                      <a:pt x="425" y="6"/>
                    </a:cubicBezTo>
                    <a:lnTo>
                      <a:pt x="425" y="6"/>
                    </a:lnTo>
                    <a:cubicBezTo>
                      <a:pt x="432" y="0"/>
                      <a:pt x="438" y="4"/>
                      <a:pt x="439" y="5"/>
                    </a:cubicBezTo>
                    <a:lnTo>
                      <a:pt x="439" y="5"/>
                    </a:lnTo>
                    <a:cubicBezTo>
                      <a:pt x="509" y="55"/>
                      <a:pt x="556" y="138"/>
                      <a:pt x="562" y="228"/>
                    </a:cubicBezTo>
                    <a:lnTo>
                      <a:pt x="562" y="228"/>
                    </a:lnTo>
                    <a:cubicBezTo>
                      <a:pt x="570" y="322"/>
                      <a:pt x="534" y="413"/>
                      <a:pt x="462" y="484"/>
                    </a:cubicBezTo>
                    <a:lnTo>
                      <a:pt x="462" y="484"/>
                    </a:lnTo>
                    <a:cubicBezTo>
                      <a:pt x="416" y="528"/>
                      <a:pt x="344" y="553"/>
                      <a:pt x="257" y="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135">
                <a:extLst>
                  <a:ext uri="{FF2B5EF4-FFF2-40B4-BE49-F238E27FC236}">
                    <a16:creationId xmlns:a16="http://schemas.microsoft.com/office/drawing/2014/main" id="{C67246DC-C850-40D8-AE0F-62877F28C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7997" y="7661323"/>
                <a:ext cx="486997" cy="502835"/>
              </a:xfrm>
              <a:custGeom>
                <a:avLst/>
                <a:gdLst>
                  <a:gd name="T0" fmla="*/ 480 w 541"/>
                  <a:gd name="T1" fmla="*/ 55 h 562"/>
                  <a:gd name="T2" fmla="*/ 480 w 541"/>
                  <a:gd name="T3" fmla="*/ 55 h 562"/>
                  <a:gd name="T4" fmla="*/ 377 w 541"/>
                  <a:gd name="T5" fmla="*/ 381 h 562"/>
                  <a:gd name="T6" fmla="*/ 377 w 541"/>
                  <a:gd name="T7" fmla="*/ 381 h 562"/>
                  <a:gd name="T8" fmla="*/ 59 w 541"/>
                  <a:gd name="T9" fmla="*/ 506 h 562"/>
                  <a:gd name="T10" fmla="*/ 59 w 541"/>
                  <a:gd name="T11" fmla="*/ 506 h 562"/>
                  <a:gd name="T12" fmla="*/ 162 w 541"/>
                  <a:gd name="T13" fmla="*/ 180 h 562"/>
                  <a:gd name="T14" fmla="*/ 162 w 541"/>
                  <a:gd name="T15" fmla="*/ 180 h 562"/>
                  <a:gd name="T16" fmla="*/ 480 w 541"/>
                  <a:gd name="T17" fmla="*/ 55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1" h="562">
                    <a:moveTo>
                      <a:pt x="480" y="55"/>
                    </a:moveTo>
                    <a:lnTo>
                      <a:pt x="480" y="55"/>
                    </a:lnTo>
                    <a:cubicBezTo>
                      <a:pt x="540" y="110"/>
                      <a:pt x="493" y="256"/>
                      <a:pt x="377" y="381"/>
                    </a:cubicBezTo>
                    <a:lnTo>
                      <a:pt x="377" y="381"/>
                    </a:lnTo>
                    <a:cubicBezTo>
                      <a:pt x="261" y="505"/>
                      <a:pt x="119" y="561"/>
                      <a:pt x="59" y="506"/>
                    </a:cubicBezTo>
                    <a:lnTo>
                      <a:pt x="59" y="506"/>
                    </a:lnTo>
                    <a:cubicBezTo>
                      <a:pt x="0" y="450"/>
                      <a:pt x="46" y="304"/>
                      <a:pt x="162" y="180"/>
                    </a:cubicBezTo>
                    <a:lnTo>
                      <a:pt x="162" y="180"/>
                    </a:lnTo>
                    <a:cubicBezTo>
                      <a:pt x="278" y="56"/>
                      <a:pt x="421" y="0"/>
                      <a:pt x="480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136">
                <a:extLst>
                  <a:ext uri="{FF2B5EF4-FFF2-40B4-BE49-F238E27FC236}">
                    <a16:creationId xmlns:a16="http://schemas.microsoft.com/office/drawing/2014/main" id="{94DBAEFE-77F3-45DC-BCE9-7FAA79868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6118" y="7677160"/>
                <a:ext cx="506795" cy="471160"/>
              </a:xfrm>
              <a:custGeom>
                <a:avLst/>
                <a:gdLst>
                  <a:gd name="T0" fmla="*/ 432 w 566"/>
                  <a:gd name="T1" fmla="*/ 29 h 523"/>
                  <a:gd name="T2" fmla="*/ 432 w 566"/>
                  <a:gd name="T3" fmla="*/ 29 h 523"/>
                  <a:gd name="T4" fmla="*/ 359 w 566"/>
                  <a:gd name="T5" fmla="*/ 44 h 523"/>
                  <a:gd name="T6" fmla="*/ 359 w 566"/>
                  <a:gd name="T7" fmla="*/ 44 h 523"/>
                  <a:gd name="T8" fmla="*/ 183 w 566"/>
                  <a:gd name="T9" fmla="*/ 171 h 523"/>
                  <a:gd name="T10" fmla="*/ 183 w 566"/>
                  <a:gd name="T11" fmla="*/ 171 h 523"/>
                  <a:gd name="T12" fmla="*/ 79 w 566"/>
                  <a:gd name="T13" fmla="*/ 483 h 523"/>
                  <a:gd name="T14" fmla="*/ 79 w 566"/>
                  <a:gd name="T15" fmla="*/ 483 h 523"/>
                  <a:gd name="T16" fmla="*/ 206 w 566"/>
                  <a:gd name="T17" fmla="*/ 486 h 523"/>
                  <a:gd name="T18" fmla="*/ 206 w 566"/>
                  <a:gd name="T19" fmla="*/ 486 h 523"/>
                  <a:gd name="T20" fmla="*/ 383 w 566"/>
                  <a:gd name="T21" fmla="*/ 359 h 523"/>
                  <a:gd name="T22" fmla="*/ 383 w 566"/>
                  <a:gd name="T23" fmla="*/ 359 h 523"/>
                  <a:gd name="T24" fmla="*/ 486 w 566"/>
                  <a:gd name="T25" fmla="*/ 48 h 523"/>
                  <a:gd name="T26" fmla="*/ 486 w 566"/>
                  <a:gd name="T27" fmla="*/ 48 h 523"/>
                  <a:gd name="T28" fmla="*/ 432 w 566"/>
                  <a:gd name="T29" fmla="*/ 29 h 523"/>
                  <a:gd name="T30" fmla="*/ 135 w 566"/>
                  <a:gd name="T31" fmla="*/ 522 h 523"/>
                  <a:gd name="T32" fmla="*/ 135 w 566"/>
                  <a:gd name="T33" fmla="*/ 522 h 523"/>
                  <a:gd name="T34" fmla="*/ 65 w 566"/>
                  <a:gd name="T35" fmla="*/ 498 h 523"/>
                  <a:gd name="T36" fmla="*/ 65 w 566"/>
                  <a:gd name="T37" fmla="*/ 498 h 523"/>
                  <a:gd name="T38" fmla="*/ 167 w 566"/>
                  <a:gd name="T39" fmla="*/ 158 h 523"/>
                  <a:gd name="T40" fmla="*/ 167 w 566"/>
                  <a:gd name="T41" fmla="*/ 158 h 523"/>
                  <a:gd name="T42" fmla="*/ 352 w 566"/>
                  <a:gd name="T43" fmla="*/ 26 h 523"/>
                  <a:gd name="T44" fmla="*/ 352 w 566"/>
                  <a:gd name="T45" fmla="*/ 26 h 523"/>
                  <a:gd name="T46" fmla="*/ 500 w 566"/>
                  <a:gd name="T47" fmla="*/ 32 h 523"/>
                  <a:gd name="T48" fmla="*/ 500 w 566"/>
                  <a:gd name="T49" fmla="*/ 32 h 523"/>
                  <a:gd name="T50" fmla="*/ 398 w 566"/>
                  <a:gd name="T51" fmla="*/ 373 h 523"/>
                  <a:gd name="T52" fmla="*/ 398 w 566"/>
                  <a:gd name="T53" fmla="*/ 373 h 523"/>
                  <a:gd name="T54" fmla="*/ 214 w 566"/>
                  <a:gd name="T55" fmla="*/ 505 h 523"/>
                  <a:gd name="T56" fmla="*/ 214 w 566"/>
                  <a:gd name="T57" fmla="*/ 505 h 523"/>
                  <a:gd name="T58" fmla="*/ 135 w 566"/>
                  <a:gd name="T59" fmla="*/ 522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6" h="523">
                    <a:moveTo>
                      <a:pt x="432" y="29"/>
                    </a:moveTo>
                    <a:lnTo>
                      <a:pt x="432" y="29"/>
                    </a:lnTo>
                    <a:cubicBezTo>
                      <a:pt x="410" y="29"/>
                      <a:pt x="386" y="34"/>
                      <a:pt x="359" y="44"/>
                    </a:cubicBezTo>
                    <a:lnTo>
                      <a:pt x="359" y="44"/>
                    </a:lnTo>
                    <a:cubicBezTo>
                      <a:pt x="300" y="67"/>
                      <a:pt x="238" y="113"/>
                      <a:pt x="183" y="171"/>
                    </a:cubicBezTo>
                    <a:lnTo>
                      <a:pt x="183" y="171"/>
                    </a:lnTo>
                    <a:cubicBezTo>
                      <a:pt x="72" y="289"/>
                      <a:pt x="25" y="432"/>
                      <a:pt x="79" y="483"/>
                    </a:cubicBezTo>
                    <a:lnTo>
                      <a:pt x="79" y="483"/>
                    </a:lnTo>
                    <a:cubicBezTo>
                      <a:pt x="105" y="507"/>
                      <a:pt x="150" y="508"/>
                      <a:pt x="206" y="486"/>
                    </a:cubicBezTo>
                    <a:lnTo>
                      <a:pt x="206" y="486"/>
                    </a:lnTo>
                    <a:cubicBezTo>
                      <a:pt x="265" y="463"/>
                      <a:pt x="328" y="418"/>
                      <a:pt x="383" y="359"/>
                    </a:cubicBezTo>
                    <a:lnTo>
                      <a:pt x="383" y="359"/>
                    </a:lnTo>
                    <a:cubicBezTo>
                      <a:pt x="493" y="241"/>
                      <a:pt x="540" y="99"/>
                      <a:pt x="486" y="48"/>
                    </a:cubicBezTo>
                    <a:lnTo>
                      <a:pt x="486" y="48"/>
                    </a:lnTo>
                    <a:cubicBezTo>
                      <a:pt x="473" y="35"/>
                      <a:pt x="454" y="29"/>
                      <a:pt x="432" y="29"/>
                    </a:cubicBezTo>
                    <a:close/>
                    <a:moveTo>
                      <a:pt x="135" y="522"/>
                    </a:moveTo>
                    <a:lnTo>
                      <a:pt x="135" y="522"/>
                    </a:lnTo>
                    <a:cubicBezTo>
                      <a:pt x="106" y="522"/>
                      <a:pt x="83" y="514"/>
                      <a:pt x="65" y="498"/>
                    </a:cubicBezTo>
                    <a:lnTo>
                      <a:pt x="65" y="498"/>
                    </a:lnTo>
                    <a:cubicBezTo>
                      <a:pt x="0" y="438"/>
                      <a:pt x="46" y="289"/>
                      <a:pt x="167" y="158"/>
                    </a:cubicBezTo>
                    <a:lnTo>
                      <a:pt x="167" y="158"/>
                    </a:lnTo>
                    <a:cubicBezTo>
                      <a:pt x="225" y="97"/>
                      <a:pt x="290" y="49"/>
                      <a:pt x="352" y="26"/>
                    </a:cubicBezTo>
                    <a:lnTo>
                      <a:pt x="352" y="26"/>
                    </a:lnTo>
                    <a:cubicBezTo>
                      <a:pt x="415" y="0"/>
                      <a:pt x="468" y="3"/>
                      <a:pt x="500" y="32"/>
                    </a:cubicBezTo>
                    <a:lnTo>
                      <a:pt x="500" y="32"/>
                    </a:lnTo>
                    <a:cubicBezTo>
                      <a:pt x="565" y="93"/>
                      <a:pt x="520" y="242"/>
                      <a:pt x="398" y="373"/>
                    </a:cubicBezTo>
                    <a:lnTo>
                      <a:pt x="398" y="373"/>
                    </a:lnTo>
                    <a:cubicBezTo>
                      <a:pt x="341" y="434"/>
                      <a:pt x="275" y="481"/>
                      <a:pt x="214" y="505"/>
                    </a:cubicBezTo>
                    <a:lnTo>
                      <a:pt x="214" y="505"/>
                    </a:lnTo>
                    <a:cubicBezTo>
                      <a:pt x="185" y="516"/>
                      <a:pt x="157" y="522"/>
                      <a:pt x="135" y="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137">
                <a:extLst>
                  <a:ext uri="{FF2B5EF4-FFF2-40B4-BE49-F238E27FC236}">
                    <a16:creationId xmlns:a16="http://schemas.microsoft.com/office/drawing/2014/main" id="{3CAE56A6-95B9-426E-BA03-01CAA877A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8045" y="7859290"/>
                <a:ext cx="95024" cy="98982"/>
              </a:xfrm>
              <a:custGeom>
                <a:avLst/>
                <a:gdLst>
                  <a:gd name="T0" fmla="*/ 95 w 107"/>
                  <a:gd name="T1" fmla="*/ 9 h 111"/>
                  <a:gd name="T2" fmla="*/ 95 w 107"/>
                  <a:gd name="T3" fmla="*/ 9 h 111"/>
                  <a:gd name="T4" fmla="*/ 70 w 107"/>
                  <a:gd name="T5" fmla="*/ 71 h 111"/>
                  <a:gd name="T6" fmla="*/ 70 w 107"/>
                  <a:gd name="T7" fmla="*/ 71 h 111"/>
                  <a:gd name="T8" fmla="*/ 10 w 107"/>
                  <a:gd name="T9" fmla="*/ 101 h 111"/>
                  <a:gd name="T10" fmla="*/ 10 w 107"/>
                  <a:gd name="T11" fmla="*/ 101 h 111"/>
                  <a:gd name="T12" fmla="*/ 35 w 107"/>
                  <a:gd name="T13" fmla="*/ 39 h 111"/>
                  <a:gd name="T14" fmla="*/ 35 w 107"/>
                  <a:gd name="T15" fmla="*/ 39 h 111"/>
                  <a:gd name="T16" fmla="*/ 95 w 107"/>
                  <a:gd name="T17" fmla="*/ 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11">
                    <a:moveTo>
                      <a:pt x="95" y="9"/>
                    </a:moveTo>
                    <a:lnTo>
                      <a:pt x="95" y="9"/>
                    </a:lnTo>
                    <a:cubicBezTo>
                      <a:pt x="106" y="17"/>
                      <a:pt x="94" y="45"/>
                      <a:pt x="70" y="71"/>
                    </a:cubicBezTo>
                    <a:lnTo>
                      <a:pt x="70" y="71"/>
                    </a:lnTo>
                    <a:cubicBezTo>
                      <a:pt x="46" y="96"/>
                      <a:pt x="19" y="110"/>
                      <a:pt x="10" y="101"/>
                    </a:cubicBezTo>
                    <a:lnTo>
                      <a:pt x="10" y="101"/>
                    </a:lnTo>
                    <a:cubicBezTo>
                      <a:pt x="0" y="91"/>
                      <a:pt x="12" y="64"/>
                      <a:pt x="35" y="39"/>
                    </a:cubicBezTo>
                    <a:lnTo>
                      <a:pt x="35" y="39"/>
                    </a:lnTo>
                    <a:cubicBezTo>
                      <a:pt x="59" y="13"/>
                      <a:pt x="86" y="0"/>
                      <a:pt x="95" y="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138">
                <a:extLst>
                  <a:ext uri="{FF2B5EF4-FFF2-40B4-BE49-F238E27FC236}">
                    <a16:creationId xmlns:a16="http://schemas.microsoft.com/office/drawing/2014/main" id="{40B95254-A825-4546-8A3F-9AAEABCB7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6166" y="7851371"/>
                <a:ext cx="114822" cy="110861"/>
              </a:xfrm>
              <a:custGeom>
                <a:avLst/>
                <a:gdLst>
                  <a:gd name="T0" fmla="*/ 104 w 129"/>
                  <a:gd name="T1" fmla="*/ 25 h 123"/>
                  <a:gd name="T2" fmla="*/ 104 w 129"/>
                  <a:gd name="T3" fmla="*/ 25 h 123"/>
                  <a:gd name="T4" fmla="*/ 102 w 129"/>
                  <a:gd name="T5" fmla="*/ 25 h 123"/>
                  <a:gd name="T6" fmla="*/ 102 w 129"/>
                  <a:gd name="T7" fmla="*/ 25 h 123"/>
                  <a:gd name="T8" fmla="*/ 57 w 129"/>
                  <a:gd name="T9" fmla="*/ 54 h 123"/>
                  <a:gd name="T10" fmla="*/ 57 w 129"/>
                  <a:gd name="T11" fmla="*/ 54 h 123"/>
                  <a:gd name="T12" fmla="*/ 31 w 129"/>
                  <a:gd name="T13" fmla="*/ 103 h 123"/>
                  <a:gd name="T14" fmla="*/ 31 w 129"/>
                  <a:gd name="T15" fmla="*/ 103 h 123"/>
                  <a:gd name="T16" fmla="*/ 77 w 129"/>
                  <a:gd name="T17" fmla="*/ 73 h 123"/>
                  <a:gd name="T18" fmla="*/ 77 w 129"/>
                  <a:gd name="T19" fmla="*/ 73 h 123"/>
                  <a:gd name="T20" fmla="*/ 104 w 129"/>
                  <a:gd name="T21" fmla="*/ 25 h 123"/>
                  <a:gd name="T22" fmla="*/ 104 w 129"/>
                  <a:gd name="T23" fmla="*/ 25 h 123"/>
                  <a:gd name="T24" fmla="*/ 102 w 129"/>
                  <a:gd name="T25" fmla="*/ 25 h 123"/>
                  <a:gd name="T26" fmla="*/ 33 w 129"/>
                  <a:gd name="T27" fmla="*/ 122 h 123"/>
                  <a:gd name="T28" fmla="*/ 33 w 129"/>
                  <a:gd name="T29" fmla="*/ 122 h 123"/>
                  <a:gd name="T30" fmla="*/ 18 w 129"/>
                  <a:gd name="T31" fmla="*/ 117 h 123"/>
                  <a:gd name="T32" fmla="*/ 18 w 129"/>
                  <a:gd name="T33" fmla="*/ 117 h 123"/>
                  <a:gd name="T34" fmla="*/ 43 w 129"/>
                  <a:gd name="T35" fmla="*/ 40 h 123"/>
                  <a:gd name="T36" fmla="*/ 43 w 129"/>
                  <a:gd name="T37" fmla="*/ 40 h 123"/>
                  <a:gd name="T38" fmla="*/ 81 w 129"/>
                  <a:gd name="T39" fmla="*/ 10 h 123"/>
                  <a:gd name="T40" fmla="*/ 81 w 129"/>
                  <a:gd name="T41" fmla="*/ 10 h 123"/>
                  <a:gd name="T42" fmla="*/ 117 w 129"/>
                  <a:gd name="T43" fmla="*/ 10 h 123"/>
                  <a:gd name="T44" fmla="*/ 117 w 129"/>
                  <a:gd name="T45" fmla="*/ 10 h 123"/>
                  <a:gd name="T46" fmla="*/ 120 w 129"/>
                  <a:gd name="T47" fmla="*/ 47 h 123"/>
                  <a:gd name="T48" fmla="*/ 120 w 129"/>
                  <a:gd name="T49" fmla="*/ 47 h 123"/>
                  <a:gd name="T50" fmla="*/ 93 w 129"/>
                  <a:gd name="T51" fmla="*/ 87 h 123"/>
                  <a:gd name="T52" fmla="*/ 93 w 129"/>
                  <a:gd name="T53" fmla="*/ 87 h 123"/>
                  <a:gd name="T54" fmla="*/ 55 w 129"/>
                  <a:gd name="T55" fmla="*/ 117 h 123"/>
                  <a:gd name="T56" fmla="*/ 55 w 129"/>
                  <a:gd name="T57" fmla="*/ 117 h 123"/>
                  <a:gd name="T58" fmla="*/ 33 w 129"/>
                  <a:gd name="T59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9" h="123">
                    <a:moveTo>
                      <a:pt x="104" y="25"/>
                    </a:moveTo>
                    <a:lnTo>
                      <a:pt x="104" y="25"/>
                    </a:lnTo>
                    <a:close/>
                    <a:moveTo>
                      <a:pt x="102" y="25"/>
                    </a:moveTo>
                    <a:lnTo>
                      <a:pt x="102" y="25"/>
                    </a:lnTo>
                    <a:cubicBezTo>
                      <a:pt x="96" y="25"/>
                      <a:pt x="78" y="32"/>
                      <a:pt x="57" y="54"/>
                    </a:cubicBezTo>
                    <a:lnTo>
                      <a:pt x="57" y="54"/>
                    </a:lnTo>
                    <a:cubicBezTo>
                      <a:pt x="34" y="79"/>
                      <a:pt x="30" y="99"/>
                      <a:pt x="31" y="103"/>
                    </a:cubicBezTo>
                    <a:lnTo>
                      <a:pt x="31" y="103"/>
                    </a:lnTo>
                    <a:cubicBezTo>
                      <a:pt x="35" y="105"/>
                      <a:pt x="55" y="98"/>
                      <a:pt x="77" y="73"/>
                    </a:cubicBezTo>
                    <a:lnTo>
                      <a:pt x="77" y="73"/>
                    </a:lnTo>
                    <a:cubicBezTo>
                      <a:pt x="100" y="48"/>
                      <a:pt x="106" y="29"/>
                      <a:pt x="104" y="25"/>
                    </a:cubicBezTo>
                    <a:lnTo>
                      <a:pt x="104" y="25"/>
                    </a:lnTo>
                    <a:cubicBezTo>
                      <a:pt x="104" y="25"/>
                      <a:pt x="103" y="25"/>
                      <a:pt x="102" y="25"/>
                    </a:cubicBezTo>
                    <a:close/>
                    <a:moveTo>
                      <a:pt x="33" y="122"/>
                    </a:moveTo>
                    <a:lnTo>
                      <a:pt x="33" y="122"/>
                    </a:lnTo>
                    <a:cubicBezTo>
                      <a:pt x="26" y="122"/>
                      <a:pt x="21" y="120"/>
                      <a:pt x="18" y="117"/>
                    </a:cubicBezTo>
                    <a:lnTo>
                      <a:pt x="18" y="117"/>
                    </a:lnTo>
                    <a:cubicBezTo>
                      <a:pt x="0" y="101"/>
                      <a:pt x="19" y="66"/>
                      <a:pt x="43" y="40"/>
                    </a:cubicBezTo>
                    <a:lnTo>
                      <a:pt x="43" y="40"/>
                    </a:lnTo>
                    <a:cubicBezTo>
                      <a:pt x="55" y="27"/>
                      <a:pt x="69" y="16"/>
                      <a:pt x="81" y="10"/>
                    </a:cubicBezTo>
                    <a:lnTo>
                      <a:pt x="81" y="10"/>
                    </a:lnTo>
                    <a:cubicBezTo>
                      <a:pt x="102" y="0"/>
                      <a:pt x="113" y="6"/>
                      <a:pt x="117" y="10"/>
                    </a:cubicBezTo>
                    <a:lnTo>
                      <a:pt x="117" y="10"/>
                    </a:lnTo>
                    <a:cubicBezTo>
                      <a:pt x="122" y="15"/>
                      <a:pt x="128" y="25"/>
                      <a:pt x="120" y="47"/>
                    </a:cubicBezTo>
                    <a:lnTo>
                      <a:pt x="120" y="47"/>
                    </a:lnTo>
                    <a:cubicBezTo>
                      <a:pt x="115" y="60"/>
                      <a:pt x="104" y="74"/>
                      <a:pt x="93" y="87"/>
                    </a:cubicBezTo>
                    <a:lnTo>
                      <a:pt x="93" y="87"/>
                    </a:lnTo>
                    <a:cubicBezTo>
                      <a:pt x="80" y="100"/>
                      <a:pt x="66" y="111"/>
                      <a:pt x="55" y="117"/>
                    </a:cubicBezTo>
                    <a:lnTo>
                      <a:pt x="55" y="117"/>
                    </a:lnTo>
                    <a:cubicBezTo>
                      <a:pt x="45" y="121"/>
                      <a:pt x="38" y="122"/>
                      <a:pt x="33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969FF273-D9E2-4EBE-8BAE-6E19179A1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5457" y="7788693"/>
                <a:ext cx="227172" cy="251830"/>
              </a:xfrm>
              <a:custGeom>
                <a:avLst/>
                <a:gdLst>
                  <a:gd name="connsiteX0" fmla="*/ 77076 w 227172"/>
                  <a:gd name="connsiteY0" fmla="*/ 160392 h 251830"/>
                  <a:gd name="connsiteX1" fmla="*/ 78845 w 227172"/>
                  <a:gd name="connsiteY1" fmla="*/ 172942 h 251830"/>
                  <a:gd name="connsiteX2" fmla="*/ 15159 w 227172"/>
                  <a:gd name="connsiteY2" fmla="*/ 249140 h 251830"/>
                  <a:gd name="connsiteX3" fmla="*/ 8968 w 227172"/>
                  <a:gd name="connsiteY3" fmla="*/ 251830 h 251830"/>
                  <a:gd name="connsiteX4" fmla="*/ 2776 w 227172"/>
                  <a:gd name="connsiteY4" fmla="*/ 250037 h 251830"/>
                  <a:gd name="connsiteX5" fmla="*/ 1892 w 227172"/>
                  <a:gd name="connsiteY5" fmla="*/ 237487 h 251830"/>
                  <a:gd name="connsiteX6" fmla="*/ 65577 w 227172"/>
                  <a:gd name="connsiteY6" fmla="*/ 161288 h 251830"/>
                  <a:gd name="connsiteX7" fmla="*/ 77076 w 227172"/>
                  <a:gd name="connsiteY7" fmla="*/ 160392 h 251830"/>
                  <a:gd name="connsiteX8" fmla="*/ 110842 w 227172"/>
                  <a:gd name="connsiteY8" fmla="*/ 146745 h 251830"/>
                  <a:gd name="connsiteX9" fmla="*/ 120368 w 227172"/>
                  <a:gd name="connsiteY9" fmla="*/ 154121 h 251830"/>
                  <a:gd name="connsiteX10" fmla="*/ 128163 w 227172"/>
                  <a:gd name="connsiteY10" fmla="*/ 201147 h 251830"/>
                  <a:gd name="connsiteX11" fmla="*/ 121234 w 227172"/>
                  <a:gd name="connsiteY11" fmla="*/ 212211 h 251830"/>
                  <a:gd name="connsiteX12" fmla="*/ 119502 w 227172"/>
                  <a:gd name="connsiteY12" fmla="*/ 212211 h 251830"/>
                  <a:gd name="connsiteX13" fmla="*/ 111708 w 227172"/>
                  <a:gd name="connsiteY13" fmla="*/ 204835 h 251830"/>
                  <a:gd name="connsiteX14" fmla="*/ 103047 w 227172"/>
                  <a:gd name="connsiteY14" fmla="*/ 157810 h 251830"/>
                  <a:gd name="connsiteX15" fmla="*/ 110842 w 227172"/>
                  <a:gd name="connsiteY15" fmla="*/ 146745 h 251830"/>
                  <a:gd name="connsiteX16" fmla="*/ 68553 w 227172"/>
                  <a:gd name="connsiteY16" fmla="*/ 126867 h 251830"/>
                  <a:gd name="connsiteX17" fmla="*/ 80539 w 227172"/>
                  <a:gd name="connsiteY17" fmla="*/ 133585 h 251830"/>
                  <a:gd name="connsiteX18" fmla="*/ 73163 w 227172"/>
                  <a:gd name="connsiteY18" fmla="*/ 143663 h 251830"/>
                  <a:gd name="connsiteX19" fmla="*/ 27061 w 227172"/>
                  <a:gd name="connsiteY19" fmla="*/ 152901 h 251830"/>
                  <a:gd name="connsiteX20" fmla="*/ 25217 w 227172"/>
                  <a:gd name="connsiteY20" fmla="*/ 152901 h 251830"/>
                  <a:gd name="connsiteX21" fmla="*/ 15997 w 227172"/>
                  <a:gd name="connsiteY21" fmla="*/ 145343 h 251830"/>
                  <a:gd name="connsiteX22" fmla="*/ 22451 w 227172"/>
                  <a:gd name="connsiteY22" fmla="*/ 135265 h 251830"/>
                  <a:gd name="connsiteX23" fmla="*/ 141470 w 227172"/>
                  <a:gd name="connsiteY23" fmla="*/ 120850 h 251830"/>
                  <a:gd name="connsiteX24" fmla="*/ 203600 w 227172"/>
                  <a:gd name="connsiteY24" fmla="*/ 159225 h 251830"/>
                  <a:gd name="connsiteX25" fmla="*/ 205427 w 227172"/>
                  <a:gd name="connsiteY25" fmla="*/ 172016 h 251830"/>
                  <a:gd name="connsiteX26" fmla="*/ 198118 w 227172"/>
                  <a:gd name="connsiteY26" fmla="*/ 176585 h 251830"/>
                  <a:gd name="connsiteX27" fmla="*/ 192636 w 227172"/>
                  <a:gd name="connsiteY27" fmla="*/ 174757 h 251830"/>
                  <a:gd name="connsiteX28" fmla="*/ 131419 w 227172"/>
                  <a:gd name="connsiteY28" fmla="*/ 136382 h 251830"/>
                  <a:gd name="connsiteX29" fmla="*/ 128678 w 227172"/>
                  <a:gd name="connsiteY29" fmla="*/ 123591 h 251830"/>
                  <a:gd name="connsiteX30" fmla="*/ 141470 w 227172"/>
                  <a:gd name="connsiteY30" fmla="*/ 120850 h 251830"/>
                  <a:gd name="connsiteX31" fmla="*/ 194565 w 227172"/>
                  <a:gd name="connsiteY31" fmla="*/ 91305 h 251830"/>
                  <a:gd name="connsiteX32" fmla="*/ 204243 w 227172"/>
                  <a:gd name="connsiteY32" fmla="*/ 99529 h 251830"/>
                  <a:gd name="connsiteX33" fmla="*/ 196325 w 227172"/>
                  <a:gd name="connsiteY33" fmla="*/ 109579 h 251830"/>
                  <a:gd name="connsiteX34" fmla="*/ 151452 w 227172"/>
                  <a:gd name="connsiteY34" fmla="*/ 113234 h 251830"/>
                  <a:gd name="connsiteX35" fmla="*/ 142654 w 227172"/>
                  <a:gd name="connsiteY35" fmla="*/ 104097 h 251830"/>
                  <a:gd name="connsiteX36" fmla="*/ 150572 w 227172"/>
                  <a:gd name="connsiteY36" fmla="*/ 94047 h 251830"/>
                  <a:gd name="connsiteX37" fmla="*/ 34177 w 227172"/>
                  <a:gd name="connsiteY37" fmla="*/ 73354 h 251830"/>
                  <a:gd name="connsiteX38" fmla="*/ 84065 w 227172"/>
                  <a:gd name="connsiteY38" fmla="*/ 103685 h 251830"/>
                  <a:gd name="connsiteX39" fmla="*/ 86738 w 227172"/>
                  <a:gd name="connsiteY39" fmla="*/ 116552 h 251830"/>
                  <a:gd name="connsiteX40" fmla="*/ 79611 w 227172"/>
                  <a:gd name="connsiteY40" fmla="*/ 121148 h 251830"/>
                  <a:gd name="connsiteX41" fmla="*/ 75157 w 227172"/>
                  <a:gd name="connsiteY41" fmla="*/ 119309 h 251830"/>
                  <a:gd name="connsiteX42" fmla="*/ 25269 w 227172"/>
                  <a:gd name="connsiteY42" fmla="*/ 88979 h 251830"/>
                  <a:gd name="connsiteX43" fmla="*/ 21706 w 227172"/>
                  <a:gd name="connsiteY43" fmla="*/ 77031 h 251830"/>
                  <a:gd name="connsiteX44" fmla="*/ 34177 w 227172"/>
                  <a:gd name="connsiteY44" fmla="*/ 73354 h 251830"/>
                  <a:gd name="connsiteX45" fmla="*/ 107219 w 227172"/>
                  <a:gd name="connsiteY45" fmla="*/ 38922 h 251830"/>
                  <a:gd name="connsiteX46" fmla="*/ 117118 w 227172"/>
                  <a:gd name="connsiteY46" fmla="*/ 48009 h 251830"/>
                  <a:gd name="connsiteX47" fmla="*/ 117118 w 227172"/>
                  <a:gd name="connsiteY47" fmla="*/ 84357 h 251830"/>
                  <a:gd name="connsiteX48" fmla="*/ 108119 w 227172"/>
                  <a:gd name="connsiteY48" fmla="*/ 93444 h 251830"/>
                  <a:gd name="connsiteX49" fmla="*/ 99120 w 227172"/>
                  <a:gd name="connsiteY49" fmla="*/ 84357 h 251830"/>
                  <a:gd name="connsiteX50" fmla="*/ 98220 w 227172"/>
                  <a:gd name="connsiteY50" fmla="*/ 48009 h 251830"/>
                  <a:gd name="connsiteX51" fmla="*/ 107219 w 227172"/>
                  <a:gd name="connsiteY51" fmla="*/ 38922 h 251830"/>
                  <a:gd name="connsiteX52" fmla="*/ 212375 w 227172"/>
                  <a:gd name="connsiteY52" fmla="*/ 2011 h 251830"/>
                  <a:gd name="connsiteX53" fmla="*/ 225211 w 227172"/>
                  <a:gd name="connsiteY53" fmla="*/ 2011 h 251830"/>
                  <a:gd name="connsiteX54" fmla="*/ 224295 w 227172"/>
                  <a:gd name="connsiteY54" fmla="*/ 15421 h 251830"/>
                  <a:gd name="connsiteX55" fmla="*/ 158278 w 227172"/>
                  <a:gd name="connsiteY55" fmla="*/ 79792 h 251830"/>
                  <a:gd name="connsiteX56" fmla="*/ 151860 w 227172"/>
                  <a:gd name="connsiteY56" fmla="*/ 81580 h 251830"/>
                  <a:gd name="connsiteX57" fmla="*/ 145442 w 227172"/>
                  <a:gd name="connsiteY57" fmla="*/ 79792 h 251830"/>
                  <a:gd name="connsiteX58" fmla="*/ 145442 w 227172"/>
                  <a:gd name="connsiteY58" fmla="*/ 66381 h 2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27172" h="251830">
                    <a:moveTo>
                      <a:pt x="77076" y="160392"/>
                    </a:moveTo>
                    <a:cubicBezTo>
                      <a:pt x="80614" y="163081"/>
                      <a:pt x="81498" y="169356"/>
                      <a:pt x="78845" y="172942"/>
                    </a:cubicBezTo>
                    <a:lnTo>
                      <a:pt x="15159" y="249140"/>
                    </a:lnTo>
                    <a:cubicBezTo>
                      <a:pt x="14275" y="250933"/>
                      <a:pt x="10737" y="251830"/>
                      <a:pt x="8968" y="251830"/>
                    </a:cubicBezTo>
                    <a:cubicBezTo>
                      <a:pt x="6314" y="251830"/>
                      <a:pt x="5430" y="251830"/>
                      <a:pt x="2776" y="250037"/>
                    </a:cubicBezTo>
                    <a:cubicBezTo>
                      <a:pt x="-762" y="247348"/>
                      <a:pt x="-762" y="241072"/>
                      <a:pt x="1892" y="237487"/>
                    </a:cubicBezTo>
                    <a:lnTo>
                      <a:pt x="65577" y="161288"/>
                    </a:lnTo>
                    <a:cubicBezTo>
                      <a:pt x="68231" y="157702"/>
                      <a:pt x="73538" y="157702"/>
                      <a:pt x="77076" y="160392"/>
                    </a:cubicBezTo>
                    <a:close/>
                    <a:moveTo>
                      <a:pt x="110842" y="146745"/>
                    </a:moveTo>
                    <a:cubicBezTo>
                      <a:pt x="115172" y="145823"/>
                      <a:pt x="120368" y="148589"/>
                      <a:pt x="120368" y="154121"/>
                    </a:cubicBezTo>
                    <a:lnTo>
                      <a:pt x="128163" y="201147"/>
                    </a:lnTo>
                    <a:cubicBezTo>
                      <a:pt x="129029" y="205757"/>
                      <a:pt x="126431" y="211289"/>
                      <a:pt x="121234" y="212211"/>
                    </a:cubicBezTo>
                    <a:cubicBezTo>
                      <a:pt x="120368" y="212211"/>
                      <a:pt x="120368" y="212211"/>
                      <a:pt x="119502" y="212211"/>
                    </a:cubicBezTo>
                    <a:cubicBezTo>
                      <a:pt x="115172" y="212211"/>
                      <a:pt x="111708" y="208523"/>
                      <a:pt x="111708" y="204835"/>
                    </a:cubicBezTo>
                    <a:lnTo>
                      <a:pt x="103047" y="157810"/>
                    </a:lnTo>
                    <a:cubicBezTo>
                      <a:pt x="102181" y="152277"/>
                      <a:pt x="105645" y="147667"/>
                      <a:pt x="110842" y="146745"/>
                    </a:cubicBezTo>
                    <a:close/>
                    <a:moveTo>
                      <a:pt x="68553" y="126867"/>
                    </a:moveTo>
                    <a:cubicBezTo>
                      <a:pt x="74085" y="126027"/>
                      <a:pt x="78695" y="129386"/>
                      <a:pt x="80539" y="133585"/>
                    </a:cubicBezTo>
                    <a:cubicBezTo>
                      <a:pt x="81461" y="138624"/>
                      <a:pt x="77773" y="142823"/>
                      <a:pt x="73163" y="143663"/>
                    </a:cubicBezTo>
                    <a:lnTo>
                      <a:pt x="27061" y="152901"/>
                    </a:lnTo>
                    <a:cubicBezTo>
                      <a:pt x="26139" y="152901"/>
                      <a:pt x="25217" y="152901"/>
                      <a:pt x="25217" y="152901"/>
                    </a:cubicBezTo>
                    <a:cubicBezTo>
                      <a:pt x="20607" y="152901"/>
                      <a:pt x="15997" y="149542"/>
                      <a:pt x="15997" y="145343"/>
                    </a:cubicBezTo>
                    <a:cubicBezTo>
                      <a:pt x="15075" y="141143"/>
                      <a:pt x="17841" y="136944"/>
                      <a:pt x="22451" y="135265"/>
                    </a:cubicBezTo>
                    <a:close/>
                    <a:moveTo>
                      <a:pt x="141470" y="120850"/>
                    </a:moveTo>
                    <a:lnTo>
                      <a:pt x="203600" y="159225"/>
                    </a:lnTo>
                    <a:cubicBezTo>
                      <a:pt x="207255" y="161966"/>
                      <a:pt x="208168" y="167448"/>
                      <a:pt x="205427" y="172016"/>
                    </a:cubicBezTo>
                    <a:cubicBezTo>
                      <a:pt x="203600" y="174757"/>
                      <a:pt x="200859" y="176585"/>
                      <a:pt x="198118" y="176585"/>
                    </a:cubicBezTo>
                    <a:cubicBezTo>
                      <a:pt x="196290" y="176585"/>
                      <a:pt x="194463" y="175671"/>
                      <a:pt x="192636" y="174757"/>
                    </a:cubicBezTo>
                    <a:lnTo>
                      <a:pt x="131419" y="136382"/>
                    </a:lnTo>
                    <a:cubicBezTo>
                      <a:pt x="126851" y="133641"/>
                      <a:pt x="125937" y="127246"/>
                      <a:pt x="128678" y="123591"/>
                    </a:cubicBezTo>
                    <a:cubicBezTo>
                      <a:pt x="131419" y="119022"/>
                      <a:pt x="136901" y="118109"/>
                      <a:pt x="141470" y="120850"/>
                    </a:cubicBezTo>
                    <a:close/>
                    <a:moveTo>
                      <a:pt x="194565" y="91305"/>
                    </a:moveTo>
                    <a:cubicBezTo>
                      <a:pt x="199844" y="90392"/>
                      <a:pt x="203363" y="94047"/>
                      <a:pt x="204243" y="99529"/>
                    </a:cubicBezTo>
                    <a:cubicBezTo>
                      <a:pt x="204243" y="104097"/>
                      <a:pt x="200724" y="108666"/>
                      <a:pt x="196325" y="109579"/>
                    </a:cubicBezTo>
                    <a:lnTo>
                      <a:pt x="151452" y="113234"/>
                    </a:lnTo>
                    <a:cubicBezTo>
                      <a:pt x="146173" y="113234"/>
                      <a:pt x="142654" y="108666"/>
                      <a:pt x="142654" y="104097"/>
                    </a:cubicBezTo>
                    <a:cubicBezTo>
                      <a:pt x="141774" y="98615"/>
                      <a:pt x="145293" y="94047"/>
                      <a:pt x="150572" y="94047"/>
                    </a:cubicBezTo>
                    <a:close/>
                    <a:moveTo>
                      <a:pt x="34177" y="73354"/>
                    </a:moveTo>
                    <a:lnTo>
                      <a:pt x="84065" y="103685"/>
                    </a:lnTo>
                    <a:cubicBezTo>
                      <a:pt x="88519" y="106442"/>
                      <a:pt x="89410" y="111957"/>
                      <a:pt x="86738" y="116552"/>
                    </a:cubicBezTo>
                    <a:cubicBezTo>
                      <a:pt x="85847" y="119309"/>
                      <a:pt x="82283" y="121148"/>
                      <a:pt x="79611" y="121148"/>
                    </a:cubicBezTo>
                    <a:cubicBezTo>
                      <a:pt x="77829" y="121148"/>
                      <a:pt x="76047" y="120229"/>
                      <a:pt x="75157" y="119309"/>
                    </a:cubicBezTo>
                    <a:lnTo>
                      <a:pt x="25269" y="88979"/>
                    </a:lnTo>
                    <a:cubicBezTo>
                      <a:pt x="20815" y="86222"/>
                      <a:pt x="19033" y="80707"/>
                      <a:pt x="21706" y="77031"/>
                    </a:cubicBezTo>
                    <a:cubicBezTo>
                      <a:pt x="24378" y="71516"/>
                      <a:pt x="29723" y="70597"/>
                      <a:pt x="34177" y="73354"/>
                    </a:cubicBezTo>
                    <a:close/>
                    <a:moveTo>
                      <a:pt x="107219" y="38922"/>
                    </a:moveTo>
                    <a:cubicBezTo>
                      <a:pt x="112619" y="38922"/>
                      <a:pt x="117118" y="42557"/>
                      <a:pt x="117118" y="48009"/>
                    </a:cubicBezTo>
                    <a:lnTo>
                      <a:pt x="117118" y="84357"/>
                    </a:lnTo>
                    <a:cubicBezTo>
                      <a:pt x="117118" y="89809"/>
                      <a:pt x="113518" y="93444"/>
                      <a:pt x="108119" y="93444"/>
                    </a:cubicBezTo>
                    <a:cubicBezTo>
                      <a:pt x="103619" y="93444"/>
                      <a:pt x="99120" y="89809"/>
                      <a:pt x="99120" y="84357"/>
                    </a:cubicBezTo>
                    <a:lnTo>
                      <a:pt x="98220" y="48009"/>
                    </a:lnTo>
                    <a:cubicBezTo>
                      <a:pt x="98220" y="43465"/>
                      <a:pt x="101820" y="38922"/>
                      <a:pt x="107219" y="38922"/>
                    </a:cubicBezTo>
                    <a:close/>
                    <a:moveTo>
                      <a:pt x="212375" y="2011"/>
                    </a:moveTo>
                    <a:cubicBezTo>
                      <a:pt x="215126" y="-671"/>
                      <a:pt x="221544" y="-671"/>
                      <a:pt x="225211" y="2011"/>
                    </a:cubicBezTo>
                    <a:cubicBezTo>
                      <a:pt x="227962" y="6481"/>
                      <a:pt x="227962" y="11845"/>
                      <a:pt x="224295" y="15421"/>
                    </a:cubicBezTo>
                    <a:lnTo>
                      <a:pt x="158278" y="79792"/>
                    </a:lnTo>
                    <a:cubicBezTo>
                      <a:pt x="156444" y="80686"/>
                      <a:pt x="154611" y="81580"/>
                      <a:pt x="151860" y="81580"/>
                    </a:cubicBezTo>
                    <a:cubicBezTo>
                      <a:pt x="149109" y="81580"/>
                      <a:pt x="147275" y="80686"/>
                      <a:pt x="145442" y="79792"/>
                    </a:cubicBezTo>
                    <a:cubicBezTo>
                      <a:pt x="141774" y="76216"/>
                      <a:pt x="141774" y="69957"/>
                      <a:pt x="145442" y="66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147">
                <a:extLst>
                  <a:ext uri="{FF2B5EF4-FFF2-40B4-BE49-F238E27FC236}">
                    <a16:creationId xmlns:a16="http://schemas.microsoft.com/office/drawing/2014/main" id="{F86C14C6-C4E8-401A-8AF6-2FC5B0B55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2100" y="7712793"/>
                <a:ext cx="542431" cy="490958"/>
              </a:xfrm>
              <a:custGeom>
                <a:avLst/>
                <a:gdLst>
                  <a:gd name="T0" fmla="*/ 566 w 603"/>
                  <a:gd name="T1" fmla="*/ 198 h 546"/>
                  <a:gd name="T2" fmla="*/ 566 w 603"/>
                  <a:gd name="T3" fmla="*/ 198 h 546"/>
                  <a:gd name="T4" fmla="*/ 366 w 603"/>
                  <a:gd name="T5" fmla="*/ 503 h 546"/>
                  <a:gd name="T6" fmla="*/ 366 w 603"/>
                  <a:gd name="T7" fmla="*/ 503 h 546"/>
                  <a:gd name="T8" fmla="*/ 36 w 603"/>
                  <a:gd name="T9" fmla="*/ 346 h 546"/>
                  <a:gd name="T10" fmla="*/ 36 w 603"/>
                  <a:gd name="T11" fmla="*/ 346 h 546"/>
                  <a:gd name="T12" fmla="*/ 236 w 603"/>
                  <a:gd name="T13" fmla="*/ 42 h 546"/>
                  <a:gd name="T14" fmla="*/ 236 w 603"/>
                  <a:gd name="T15" fmla="*/ 42 h 546"/>
                  <a:gd name="T16" fmla="*/ 566 w 603"/>
                  <a:gd name="T17" fmla="*/ 198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3" h="546">
                    <a:moveTo>
                      <a:pt x="566" y="198"/>
                    </a:moveTo>
                    <a:lnTo>
                      <a:pt x="566" y="198"/>
                    </a:lnTo>
                    <a:cubicBezTo>
                      <a:pt x="602" y="326"/>
                      <a:pt x="512" y="463"/>
                      <a:pt x="366" y="503"/>
                    </a:cubicBezTo>
                    <a:lnTo>
                      <a:pt x="366" y="503"/>
                    </a:lnTo>
                    <a:cubicBezTo>
                      <a:pt x="219" y="545"/>
                      <a:pt x="71" y="474"/>
                      <a:pt x="36" y="346"/>
                    </a:cubicBezTo>
                    <a:lnTo>
                      <a:pt x="36" y="346"/>
                    </a:lnTo>
                    <a:cubicBezTo>
                      <a:pt x="0" y="219"/>
                      <a:pt x="90" y="82"/>
                      <a:pt x="236" y="42"/>
                    </a:cubicBezTo>
                    <a:lnTo>
                      <a:pt x="236" y="42"/>
                    </a:lnTo>
                    <a:cubicBezTo>
                      <a:pt x="383" y="0"/>
                      <a:pt x="530" y="71"/>
                      <a:pt x="566" y="1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148">
                <a:extLst>
                  <a:ext uri="{FF2B5EF4-FFF2-40B4-BE49-F238E27FC236}">
                    <a16:creationId xmlns:a16="http://schemas.microsoft.com/office/drawing/2014/main" id="{B3443AB5-779D-47AC-B043-FCC2131C9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0019" y="7720711"/>
                <a:ext cx="526593" cy="463244"/>
              </a:xfrm>
              <a:custGeom>
                <a:avLst/>
                <a:gdLst>
                  <a:gd name="T0" fmla="*/ 313 w 586"/>
                  <a:gd name="T1" fmla="*/ 29 h 515"/>
                  <a:gd name="T2" fmla="*/ 313 w 586"/>
                  <a:gd name="T3" fmla="*/ 29 h 515"/>
                  <a:gd name="T4" fmla="*/ 231 w 586"/>
                  <a:gd name="T5" fmla="*/ 40 h 515"/>
                  <a:gd name="T6" fmla="*/ 231 w 586"/>
                  <a:gd name="T7" fmla="*/ 40 h 515"/>
                  <a:gd name="T8" fmla="*/ 68 w 586"/>
                  <a:gd name="T9" fmla="*/ 156 h 515"/>
                  <a:gd name="T10" fmla="*/ 68 w 586"/>
                  <a:gd name="T11" fmla="*/ 156 h 515"/>
                  <a:gd name="T12" fmla="*/ 38 w 586"/>
                  <a:gd name="T13" fmla="*/ 333 h 515"/>
                  <a:gd name="T14" fmla="*/ 38 w 586"/>
                  <a:gd name="T15" fmla="*/ 333 h 515"/>
                  <a:gd name="T16" fmla="*/ 156 w 586"/>
                  <a:gd name="T17" fmla="*/ 468 h 515"/>
                  <a:gd name="T18" fmla="*/ 156 w 586"/>
                  <a:gd name="T19" fmla="*/ 468 h 515"/>
                  <a:gd name="T20" fmla="*/ 354 w 586"/>
                  <a:gd name="T21" fmla="*/ 483 h 515"/>
                  <a:gd name="T22" fmla="*/ 354 w 586"/>
                  <a:gd name="T23" fmla="*/ 483 h 515"/>
                  <a:gd name="T24" fmla="*/ 517 w 586"/>
                  <a:gd name="T25" fmla="*/ 367 h 515"/>
                  <a:gd name="T26" fmla="*/ 517 w 586"/>
                  <a:gd name="T27" fmla="*/ 367 h 515"/>
                  <a:gd name="T28" fmla="*/ 548 w 586"/>
                  <a:gd name="T29" fmla="*/ 190 h 515"/>
                  <a:gd name="T30" fmla="*/ 548 w 586"/>
                  <a:gd name="T31" fmla="*/ 190 h 515"/>
                  <a:gd name="T32" fmla="*/ 548 w 586"/>
                  <a:gd name="T33" fmla="*/ 190 h 515"/>
                  <a:gd name="T34" fmla="*/ 430 w 586"/>
                  <a:gd name="T35" fmla="*/ 54 h 515"/>
                  <a:gd name="T36" fmla="*/ 430 w 586"/>
                  <a:gd name="T37" fmla="*/ 54 h 515"/>
                  <a:gd name="T38" fmla="*/ 313 w 586"/>
                  <a:gd name="T39" fmla="*/ 29 h 515"/>
                  <a:gd name="T40" fmla="*/ 273 w 586"/>
                  <a:gd name="T41" fmla="*/ 514 h 515"/>
                  <a:gd name="T42" fmla="*/ 273 w 586"/>
                  <a:gd name="T43" fmla="*/ 514 h 515"/>
                  <a:gd name="T44" fmla="*/ 146 w 586"/>
                  <a:gd name="T45" fmla="*/ 486 h 515"/>
                  <a:gd name="T46" fmla="*/ 146 w 586"/>
                  <a:gd name="T47" fmla="*/ 486 h 515"/>
                  <a:gd name="T48" fmla="*/ 19 w 586"/>
                  <a:gd name="T49" fmla="*/ 339 h 515"/>
                  <a:gd name="T50" fmla="*/ 19 w 586"/>
                  <a:gd name="T51" fmla="*/ 339 h 515"/>
                  <a:gd name="T52" fmla="*/ 51 w 586"/>
                  <a:gd name="T53" fmla="*/ 145 h 515"/>
                  <a:gd name="T54" fmla="*/ 51 w 586"/>
                  <a:gd name="T55" fmla="*/ 145 h 515"/>
                  <a:gd name="T56" fmla="*/ 225 w 586"/>
                  <a:gd name="T57" fmla="*/ 20 h 515"/>
                  <a:gd name="T58" fmla="*/ 225 w 586"/>
                  <a:gd name="T59" fmla="*/ 20 h 515"/>
                  <a:gd name="T60" fmla="*/ 438 w 586"/>
                  <a:gd name="T61" fmla="*/ 37 h 515"/>
                  <a:gd name="T62" fmla="*/ 438 w 586"/>
                  <a:gd name="T63" fmla="*/ 37 h 515"/>
                  <a:gd name="T64" fmla="*/ 567 w 586"/>
                  <a:gd name="T65" fmla="*/ 184 h 515"/>
                  <a:gd name="T66" fmla="*/ 567 w 586"/>
                  <a:gd name="T67" fmla="*/ 184 h 515"/>
                  <a:gd name="T68" fmla="*/ 567 w 586"/>
                  <a:gd name="T69" fmla="*/ 184 h 515"/>
                  <a:gd name="T70" fmla="*/ 534 w 586"/>
                  <a:gd name="T71" fmla="*/ 378 h 515"/>
                  <a:gd name="T72" fmla="*/ 534 w 586"/>
                  <a:gd name="T73" fmla="*/ 378 h 515"/>
                  <a:gd name="T74" fmla="*/ 360 w 586"/>
                  <a:gd name="T75" fmla="*/ 502 h 515"/>
                  <a:gd name="T76" fmla="*/ 360 w 586"/>
                  <a:gd name="T77" fmla="*/ 502 h 515"/>
                  <a:gd name="T78" fmla="*/ 273 w 586"/>
                  <a:gd name="T79" fmla="*/ 514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6" h="515">
                    <a:moveTo>
                      <a:pt x="313" y="29"/>
                    </a:moveTo>
                    <a:lnTo>
                      <a:pt x="313" y="29"/>
                    </a:lnTo>
                    <a:cubicBezTo>
                      <a:pt x="286" y="29"/>
                      <a:pt x="257" y="32"/>
                      <a:pt x="231" y="40"/>
                    </a:cubicBezTo>
                    <a:lnTo>
                      <a:pt x="231" y="40"/>
                    </a:lnTo>
                    <a:cubicBezTo>
                      <a:pt x="162" y="60"/>
                      <a:pt x="105" y="100"/>
                      <a:pt x="68" y="156"/>
                    </a:cubicBezTo>
                    <a:lnTo>
                      <a:pt x="68" y="156"/>
                    </a:lnTo>
                    <a:cubicBezTo>
                      <a:pt x="32" y="211"/>
                      <a:pt x="21" y="274"/>
                      <a:pt x="38" y="333"/>
                    </a:cubicBezTo>
                    <a:lnTo>
                      <a:pt x="38" y="333"/>
                    </a:lnTo>
                    <a:cubicBezTo>
                      <a:pt x="54" y="391"/>
                      <a:pt x="96" y="440"/>
                      <a:pt x="156" y="468"/>
                    </a:cubicBezTo>
                    <a:lnTo>
                      <a:pt x="156" y="468"/>
                    </a:lnTo>
                    <a:cubicBezTo>
                      <a:pt x="215" y="496"/>
                      <a:pt x="286" y="502"/>
                      <a:pt x="354" y="483"/>
                    </a:cubicBezTo>
                    <a:lnTo>
                      <a:pt x="354" y="483"/>
                    </a:lnTo>
                    <a:cubicBezTo>
                      <a:pt x="423" y="463"/>
                      <a:pt x="481" y="423"/>
                      <a:pt x="517" y="367"/>
                    </a:cubicBezTo>
                    <a:lnTo>
                      <a:pt x="517" y="367"/>
                    </a:lnTo>
                    <a:cubicBezTo>
                      <a:pt x="554" y="311"/>
                      <a:pt x="565" y="249"/>
                      <a:pt x="548" y="190"/>
                    </a:cubicBezTo>
                    <a:lnTo>
                      <a:pt x="548" y="190"/>
                    </a:lnTo>
                    <a:lnTo>
                      <a:pt x="548" y="190"/>
                    </a:lnTo>
                    <a:cubicBezTo>
                      <a:pt x="532" y="131"/>
                      <a:pt x="489" y="83"/>
                      <a:pt x="430" y="54"/>
                    </a:cubicBezTo>
                    <a:lnTo>
                      <a:pt x="430" y="54"/>
                    </a:lnTo>
                    <a:cubicBezTo>
                      <a:pt x="393" y="37"/>
                      <a:pt x="354" y="29"/>
                      <a:pt x="313" y="29"/>
                    </a:cubicBezTo>
                    <a:close/>
                    <a:moveTo>
                      <a:pt x="273" y="514"/>
                    </a:moveTo>
                    <a:lnTo>
                      <a:pt x="273" y="514"/>
                    </a:lnTo>
                    <a:cubicBezTo>
                      <a:pt x="229" y="514"/>
                      <a:pt x="186" y="505"/>
                      <a:pt x="146" y="486"/>
                    </a:cubicBezTo>
                    <a:lnTo>
                      <a:pt x="146" y="486"/>
                    </a:lnTo>
                    <a:cubicBezTo>
                      <a:pt x="82" y="456"/>
                      <a:pt x="36" y="403"/>
                      <a:pt x="19" y="339"/>
                    </a:cubicBezTo>
                    <a:lnTo>
                      <a:pt x="19" y="339"/>
                    </a:lnTo>
                    <a:cubicBezTo>
                      <a:pt x="0" y="273"/>
                      <a:pt x="12" y="205"/>
                      <a:pt x="51" y="145"/>
                    </a:cubicBezTo>
                    <a:lnTo>
                      <a:pt x="51" y="145"/>
                    </a:lnTo>
                    <a:cubicBezTo>
                      <a:pt x="90" y="85"/>
                      <a:pt x="152" y="41"/>
                      <a:pt x="225" y="20"/>
                    </a:cubicBezTo>
                    <a:lnTo>
                      <a:pt x="225" y="20"/>
                    </a:lnTo>
                    <a:cubicBezTo>
                      <a:pt x="298" y="0"/>
                      <a:pt x="374" y="5"/>
                      <a:pt x="438" y="37"/>
                    </a:cubicBezTo>
                    <a:lnTo>
                      <a:pt x="438" y="37"/>
                    </a:lnTo>
                    <a:cubicBezTo>
                      <a:pt x="504" y="67"/>
                      <a:pt x="550" y="120"/>
                      <a:pt x="567" y="184"/>
                    </a:cubicBezTo>
                    <a:lnTo>
                      <a:pt x="567" y="184"/>
                    </a:lnTo>
                    <a:lnTo>
                      <a:pt x="567" y="184"/>
                    </a:lnTo>
                    <a:cubicBezTo>
                      <a:pt x="585" y="249"/>
                      <a:pt x="574" y="317"/>
                      <a:pt x="534" y="378"/>
                    </a:cubicBezTo>
                    <a:lnTo>
                      <a:pt x="534" y="378"/>
                    </a:lnTo>
                    <a:cubicBezTo>
                      <a:pt x="495" y="437"/>
                      <a:pt x="433" y="482"/>
                      <a:pt x="360" y="502"/>
                    </a:cubicBezTo>
                    <a:lnTo>
                      <a:pt x="360" y="502"/>
                    </a:lnTo>
                    <a:cubicBezTo>
                      <a:pt x="332" y="510"/>
                      <a:pt x="302" y="514"/>
                      <a:pt x="273" y="5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149">
                <a:extLst>
                  <a:ext uri="{FF2B5EF4-FFF2-40B4-BE49-F238E27FC236}">
                    <a16:creationId xmlns:a16="http://schemas.microsoft.com/office/drawing/2014/main" id="{649E814B-74A3-47DA-A100-F4A08FA40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6109" y="7811778"/>
                <a:ext cx="87105" cy="55431"/>
              </a:xfrm>
              <a:custGeom>
                <a:avLst/>
                <a:gdLst>
                  <a:gd name="T0" fmla="*/ 91 w 95"/>
                  <a:gd name="T1" fmla="*/ 18 h 61"/>
                  <a:gd name="T2" fmla="*/ 91 w 95"/>
                  <a:gd name="T3" fmla="*/ 18 h 61"/>
                  <a:gd name="T4" fmla="*/ 54 w 95"/>
                  <a:gd name="T5" fmla="*/ 53 h 61"/>
                  <a:gd name="T6" fmla="*/ 54 w 95"/>
                  <a:gd name="T7" fmla="*/ 53 h 61"/>
                  <a:gd name="T8" fmla="*/ 4 w 95"/>
                  <a:gd name="T9" fmla="*/ 42 h 61"/>
                  <a:gd name="T10" fmla="*/ 4 w 95"/>
                  <a:gd name="T11" fmla="*/ 42 h 61"/>
                  <a:gd name="T12" fmla="*/ 41 w 95"/>
                  <a:gd name="T13" fmla="*/ 7 h 61"/>
                  <a:gd name="T14" fmla="*/ 41 w 95"/>
                  <a:gd name="T15" fmla="*/ 7 h 61"/>
                  <a:gd name="T16" fmla="*/ 91 w 95"/>
                  <a:gd name="T17" fmla="*/ 1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61">
                    <a:moveTo>
                      <a:pt x="91" y="18"/>
                    </a:moveTo>
                    <a:lnTo>
                      <a:pt x="91" y="18"/>
                    </a:lnTo>
                    <a:cubicBezTo>
                      <a:pt x="94" y="31"/>
                      <a:pt x="77" y="46"/>
                      <a:pt x="54" y="53"/>
                    </a:cubicBezTo>
                    <a:lnTo>
                      <a:pt x="54" y="53"/>
                    </a:lnTo>
                    <a:cubicBezTo>
                      <a:pt x="30" y="60"/>
                      <a:pt x="7" y="55"/>
                      <a:pt x="4" y="42"/>
                    </a:cubicBezTo>
                    <a:lnTo>
                      <a:pt x="4" y="42"/>
                    </a:lnTo>
                    <a:cubicBezTo>
                      <a:pt x="0" y="29"/>
                      <a:pt x="17" y="13"/>
                      <a:pt x="41" y="7"/>
                    </a:cubicBezTo>
                    <a:lnTo>
                      <a:pt x="41" y="7"/>
                    </a:lnTo>
                    <a:cubicBezTo>
                      <a:pt x="64" y="0"/>
                      <a:pt x="87" y="5"/>
                      <a:pt x="91" y="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150">
                <a:extLst>
                  <a:ext uri="{FF2B5EF4-FFF2-40B4-BE49-F238E27FC236}">
                    <a16:creationId xmlns:a16="http://schemas.microsoft.com/office/drawing/2014/main" id="{9F408934-9789-4593-9073-B3ED63043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4230" y="7799898"/>
                <a:ext cx="106903" cy="71268"/>
              </a:xfrm>
              <a:custGeom>
                <a:avLst/>
                <a:gdLst>
                  <a:gd name="T0" fmla="*/ 72 w 117"/>
                  <a:gd name="T1" fmla="*/ 26 h 78"/>
                  <a:gd name="T2" fmla="*/ 72 w 117"/>
                  <a:gd name="T3" fmla="*/ 26 h 78"/>
                  <a:gd name="T4" fmla="*/ 54 w 117"/>
                  <a:gd name="T5" fmla="*/ 28 h 78"/>
                  <a:gd name="T6" fmla="*/ 54 w 117"/>
                  <a:gd name="T7" fmla="*/ 28 h 78"/>
                  <a:gd name="T8" fmla="*/ 25 w 117"/>
                  <a:gd name="T9" fmla="*/ 51 h 78"/>
                  <a:gd name="T10" fmla="*/ 25 w 117"/>
                  <a:gd name="T11" fmla="*/ 51 h 78"/>
                  <a:gd name="T12" fmla="*/ 34 w 117"/>
                  <a:gd name="T13" fmla="*/ 56 h 78"/>
                  <a:gd name="T14" fmla="*/ 34 w 117"/>
                  <a:gd name="T15" fmla="*/ 56 h 78"/>
                  <a:gd name="T16" fmla="*/ 62 w 117"/>
                  <a:gd name="T17" fmla="*/ 55 h 78"/>
                  <a:gd name="T18" fmla="*/ 62 w 117"/>
                  <a:gd name="T19" fmla="*/ 55 h 78"/>
                  <a:gd name="T20" fmla="*/ 92 w 117"/>
                  <a:gd name="T21" fmla="*/ 32 h 78"/>
                  <a:gd name="T22" fmla="*/ 92 w 117"/>
                  <a:gd name="T23" fmla="*/ 32 h 78"/>
                  <a:gd name="T24" fmla="*/ 72 w 117"/>
                  <a:gd name="T25" fmla="*/ 26 h 78"/>
                  <a:gd name="T26" fmla="*/ 44 w 117"/>
                  <a:gd name="T27" fmla="*/ 77 h 78"/>
                  <a:gd name="T28" fmla="*/ 44 w 117"/>
                  <a:gd name="T29" fmla="*/ 77 h 78"/>
                  <a:gd name="T30" fmla="*/ 30 w 117"/>
                  <a:gd name="T31" fmla="*/ 77 h 78"/>
                  <a:gd name="T32" fmla="*/ 30 w 117"/>
                  <a:gd name="T33" fmla="*/ 77 h 78"/>
                  <a:gd name="T34" fmla="*/ 5 w 117"/>
                  <a:gd name="T35" fmla="*/ 56 h 78"/>
                  <a:gd name="T36" fmla="*/ 5 w 117"/>
                  <a:gd name="T37" fmla="*/ 56 h 78"/>
                  <a:gd name="T38" fmla="*/ 49 w 117"/>
                  <a:gd name="T39" fmla="*/ 9 h 78"/>
                  <a:gd name="T40" fmla="*/ 49 w 117"/>
                  <a:gd name="T41" fmla="*/ 9 h 78"/>
                  <a:gd name="T42" fmla="*/ 111 w 117"/>
                  <a:gd name="T43" fmla="*/ 27 h 78"/>
                  <a:gd name="T44" fmla="*/ 111 w 117"/>
                  <a:gd name="T45" fmla="*/ 27 h 78"/>
                  <a:gd name="T46" fmla="*/ 67 w 117"/>
                  <a:gd name="T47" fmla="*/ 75 h 78"/>
                  <a:gd name="T48" fmla="*/ 67 w 117"/>
                  <a:gd name="T49" fmla="*/ 75 h 78"/>
                  <a:gd name="T50" fmla="*/ 44 w 117"/>
                  <a:gd name="T51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7" h="78">
                    <a:moveTo>
                      <a:pt x="72" y="26"/>
                    </a:moveTo>
                    <a:lnTo>
                      <a:pt x="72" y="26"/>
                    </a:lnTo>
                    <a:cubicBezTo>
                      <a:pt x="67" y="26"/>
                      <a:pt x="61" y="26"/>
                      <a:pt x="54" y="28"/>
                    </a:cubicBezTo>
                    <a:lnTo>
                      <a:pt x="54" y="28"/>
                    </a:lnTo>
                    <a:cubicBezTo>
                      <a:pt x="34" y="34"/>
                      <a:pt x="23" y="46"/>
                      <a:pt x="25" y="51"/>
                    </a:cubicBezTo>
                    <a:lnTo>
                      <a:pt x="25" y="51"/>
                    </a:lnTo>
                    <a:cubicBezTo>
                      <a:pt x="25" y="53"/>
                      <a:pt x="28" y="55"/>
                      <a:pt x="34" y="56"/>
                    </a:cubicBezTo>
                    <a:lnTo>
                      <a:pt x="34" y="56"/>
                    </a:lnTo>
                    <a:cubicBezTo>
                      <a:pt x="41" y="58"/>
                      <a:pt x="52" y="58"/>
                      <a:pt x="62" y="55"/>
                    </a:cubicBezTo>
                    <a:lnTo>
                      <a:pt x="62" y="55"/>
                    </a:lnTo>
                    <a:cubicBezTo>
                      <a:pt x="82" y="49"/>
                      <a:pt x="93" y="38"/>
                      <a:pt x="92" y="32"/>
                    </a:cubicBezTo>
                    <a:lnTo>
                      <a:pt x="92" y="32"/>
                    </a:lnTo>
                    <a:cubicBezTo>
                      <a:pt x="91" y="29"/>
                      <a:pt x="83" y="26"/>
                      <a:pt x="72" y="26"/>
                    </a:cubicBezTo>
                    <a:close/>
                    <a:moveTo>
                      <a:pt x="44" y="77"/>
                    </a:moveTo>
                    <a:lnTo>
                      <a:pt x="44" y="77"/>
                    </a:lnTo>
                    <a:cubicBezTo>
                      <a:pt x="39" y="77"/>
                      <a:pt x="34" y="77"/>
                      <a:pt x="30" y="77"/>
                    </a:cubicBezTo>
                    <a:lnTo>
                      <a:pt x="30" y="77"/>
                    </a:lnTo>
                    <a:cubicBezTo>
                      <a:pt x="16" y="73"/>
                      <a:pt x="8" y="67"/>
                      <a:pt x="5" y="56"/>
                    </a:cubicBezTo>
                    <a:lnTo>
                      <a:pt x="5" y="56"/>
                    </a:lnTo>
                    <a:cubicBezTo>
                      <a:pt x="0" y="38"/>
                      <a:pt x="19" y="17"/>
                      <a:pt x="49" y="9"/>
                    </a:cubicBezTo>
                    <a:lnTo>
                      <a:pt x="49" y="9"/>
                    </a:lnTo>
                    <a:cubicBezTo>
                      <a:pt x="80" y="0"/>
                      <a:pt x="106" y="9"/>
                      <a:pt x="111" y="27"/>
                    </a:cubicBezTo>
                    <a:lnTo>
                      <a:pt x="111" y="27"/>
                    </a:lnTo>
                    <a:cubicBezTo>
                      <a:pt x="116" y="46"/>
                      <a:pt x="98" y="67"/>
                      <a:pt x="67" y="75"/>
                    </a:cubicBezTo>
                    <a:lnTo>
                      <a:pt x="67" y="75"/>
                    </a:lnTo>
                    <a:cubicBezTo>
                      <a:pt x="59" y="77"/>
                      <a:pt x="51" y="77"/>
                      <a:pt x="44" y="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151">
                <a:extLst>
                  <a:ext uri="{FF2B5EF4-FFF2-40B4-BE49-F238E27FC236}">
                    <a16:creationId xmlns:a16="http://schemas.microsoft.com/office/drawing/2014/main" id="{C010210C-9304-4FEB-BD4A-15166F551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4482" y="7669241"/>
                <a:ext cx="550347" cy="526591"/>
              </a:xfrm>
              <a:custGeom>
                <a:avLst/>
                <a:gdLst>
                  <a:gd name="T0" fmla="*/ 546 w 615"/>
                  <a:gd name="T1" fmla="*/ 430 h 586"/>
                  <a:gd name="T2" fmla="*/ 546 w 615"/>
                  <a:gd name="T3" fmla="*/ 430 h 586"/>
                  <a:gd name="T4" fmla="*/ 182 w 615"/>
                  <a:gd name="T5" fmla="*/ 509 h 586"/>
                  <a:gd name="T6" fmla="*/ 182 w 615"/>
                  <a:gd name="T7" fmla="*/ 509 h 586"/>
                  <a:gd name="T8" fmla="*/ 69 w 615"/>
                  <a:gd name="T9" fmla="*/ 154 h 586"/>
                  <a:gd name="T10" fmla="*/ 69 w 615"/>
                  <a:gd name="T11" fmla="*/ 154 h 586"/>
                  <a:gd name="T12" fmla="*/ 433 w 615"/>
                  <a:gd name="T13" fmla="*/ 76 h 586"/>
                  <a:gd name="T14" fmla="*/ 433 w 615"/>
                  <a:gd name="T15" fmla="*/ 76 h 586"/>
                  <a:gd name="T16" fmla="*/ 546 w 615"/>
                  <a:gd name="T17" fmla="*/ 430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5" h="586">
                    <a:moveTo>
                      <a:pt x="546" y="430"/>
                    </a:moveTo>
                    <a:lnTo>
                      <a:pt x="546" y="430"/>
                    </a:lnTo>
                    <a:cubicBezTo>
                      <a:pt x="476" y="549"/>
                      <a:pt x="313" y="585"/>
                      <a:pt x="182" y="509"/>
                    </a:cubicBezTo>
                    <a:lnTo>
                      <a:pt x="182" y="509"/>
                    </a:lnTo>
                    <a:cubicBezTo>
                      <a:pt x="50" y="432"/>
                      <a:pt x="0" y="273"/>
                      <a:pt x="69" y="154"/>
                    </a:cubicBezTo>
                    <a:lnTo>
                      <a:pt x="69" y="154"/>
                    </a:lnTo>
                    <a:cubicBezTo>
                      <a:pt x="139" y="35"/>
                      <a:pt x="301" y="0"/>
                      <a:pt x="433" y="76"/>
                    </a:cubicBezTo>
                    <a:lnTo>
                      <a:pt x="433" y="76"/>
                    </a:lnTo>
                    <a:cubicBezTo>
                      <a:pt x="564" y="152"/>
                      <a:pt x="614" y="310"/>
                      <a:pt x="546" y="4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152">
                <a:extLst>
                  <a:ext uri="{FF2B5EF4-FFF2-40B4-BE49-F238E27FC236}">
                    <a16:creationId xmlns:a16="http://schemas.microsoft.com/office/drawing/2014/main" id="{F9C46A11-2B65-4281-A26D-9BDBB010C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2603" y="7657362"/>
                <a:ext cx="546389" cy="510756"/>
              </a:xfrm>
              <a:custGeom>
                <a:avLst/>
                <a:gdLst>
                  <a:gd name="T0" fmla="*/ 297 w 609"/>
                  <a:gd name="T1" fmla="*/ 57 h 571"/>
                  <a:gd name="T2" fmla="*/ 297 w 609"/>
                  <a:gd name="T3" fmla="*/ 57 h 571"/>
                  <a:gd name="T4" fmla="*/ 90 w 609"/>
                  <a:gd name="T5" fmla="*/ 171 h 571"/>
                  <a:gd name="T6" fmla="*/ 90 w 609"/>
                  <a:gd name="T7" fmla="*/ 171 h 571"/>
                  <a:gd name="T8" fmla="*/ 199 w 609"/>
                  <a:gd name="T9" fmla="*/ 511 h 571"/>
                  <a:gd name="T10" fmla="*/ 199 w 609"/>
                  <a:gd name="T11" fmla="*/ 511 h 571"/>
                  <a:gd name="T12" fmla="*/ 398 w 609"/>
                  <a:gd name="T13" fmla="*/ 544 h 571"/>
                  <a:gd name="T14" fmla="*/ 398 w 609"/>
                  <a:gd name="T15" fmla="*/ 544 h 571"/>
                  <a:gd name="T16" fmla="*/ 548 w 609"/>
                  <a:gd name="T17" fmla="*/ 437 h 571"/>
                  <a:gd name="T18" fmla="*/ 548 w 609"/>
                  <a:gd name="T19" fmla="*/ 437 h 571"/>
                  <a:gd name="T20" fmla="*/ 567 w 609"/>
                  <a:gd name="T21" fmla="*/ 252 h 571"/>
                  <a:gd name="T22" fmla="*/ 567 w 609"/>
                  <a:gd name="T23" fmla="*/ 252 h 571"/>
                  <a:gd name="T24" fmla="*/ 440 w 609"/>
                  <a:gd name="T25" fmla="*/ 96 h 571"/>
                  <a:gd name="T26" fmla="*/ 440 w 609"/>
                  <a:gd name="T27" fmla="*/ 96 h 571"/>
                  <a:gd name="T28" fmla="*/ 297 w 609"/>
                  <a:gd name="T29" fmla="*/ 57 h 571"/>
                  <a:gd name="T30" fmla="*/ 341 w 609"/>
                  <a:gd name="T31" fmla="*/ 570 h 571"/>
                  <a:gd name="T32" fmla="*/ 341 w 609"/>
                  <a:gd name="T33" fmla="*/ 570 h 571"/>
                  <a:gd name="T34" fmla="*/ 190 w 609"/>
                  <a:gd name="T35" fmla="*/ 529 h 571"/>
                  <a:gd name="T36" fmla="*/ 190 w 609"/>
                  <a:gd name="T37" fmla="*/ 529 h 571"/>
                  <a:gd name="T38" fmla="*/ 72 w 609"/>
                  <a:gd name="T39" fmla="*/ 161 h 571"/>
                  <a:gd name="T40" fmla="*/ 72 w 609"/>
                  <a:gd name="T41" fmla="*/ 161 h 571"/>
                  <a:gd name="T42" fmla="*/ 450 w 609"/>
                  <a:gd name="T43" fmla="*/ 79 h 571"/>
                  <a:gd name="T44" fmla="*/ 450 w 609"/>
                  <a:gd name="T45" fmla="*/ 79 h 571"/>
                  <a:gd name="T46" fmla="*/ 586 w 609"/>
                  <a:gd name="T47" fmla="*/ 246 h 571"/>
                  <a:gd name="T48" fmla="*/ 586 w 609"/>
                  <a:gd name="T49" fmla="*/ 246 h 571"/>
                  <a:gd name="T50" fmla="*/ 566 w 609"/>
                  <a:gd name="T51" fmla="*/ 447 h 571"/>
                  <a:gd name="T52" fmla="*/ 566 w 609"/>
                  <a:gd name="T53" fmla="*/ 447 h 571"/>
                  <a:gd name="T54" fmla="*/ 402 w 609"/>
                  <a:gd name="T55" fmla="*/ 565 h 571"/>
                  <a:gd name="T56" fmla="*/ 402 w 609"/>
                  <a:gd name="T57" fmla="*/ 565 h 571"/>
                  <a:gd name="T58" fmla="*/ 341 w 609"/>
                  <a:gd name="T59" fmla="*/ 570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9" h="571">
                    <a:moveTo>
                      <a:pt x="297" y="57"/>
                    </a:moveTo>
                    <a:lnTo>
                      <a:pt x="297" y="57"/>
                    </a:lnTo>
                    <a:cubicBezTo>
                      <a:pt x="212" y="57"/>
                      <a:pt x="133" y="98"/>
                      <a:pt x="90" y="171"/>
                    </a:cubicBezTo>
                    <a:lnTo>
                      <a:pt x="90" y="171"/>
                    </a:lnTo>
                    <a:cubicBezTo>
                      <a:pt x="24" y="285"/>
                      <a:pt x="72" y="438"/>
                      <a:pt x="199" y="511"/>
                    </a:cubicBezTo>
                    <a:lnTo>
                      <a:pt x="199" y="511"/>
                    </a:lnTo>
                    <a:cubicBezTo>
                      <a:pt x="261" y="547"/>
                      <a:pt x="331" y="559"/>
                      <a:pt x="398" y="544"/>
                    </a:cubicBezTo>
                    <a:lnTo>
                      <a:pt x="398" y="544"/>
                    </a:lnTo>
                    <a:cubicBezTo>
                      <a:pt x="463" y="531"/>
                      <a:pt x="517" y="492"/>
                      <a:pt x="548" y="437"/>
                    </a:cubicBezTo>
                    <a:lnTo>
                      <a:pt x="548" y="437"/>
                    </a:lnTo>
                    <a:cubicBezTo>
                      <a:pt x="581" y="381"/>
                      <a:pt x="588" y="316"/>
                      <a:pt x="567" y="252"/>
                    </a:cubicBezTo>
                    <a:lnTo>
                      <a:pt x="567" y="252"/>
                    </a:lnTo>
                    <a:cubicBezTo>
                      <a:pt x="546" y="187"/>
                      <a:pt x="501" y="132"/>
                      <a:pt x="440" y="96"/>
                    </a:cubicBezTo>
                    <a:lnTo>
                      <a:pt x="440" y="96"/>
                    </a:lnTo>
                    <a:cubicBezTo>
                      <a:pt x="394" y="70"/>
                      <a:pt x="345" y="57"/>
                      <a:pt x="297" y="57"/>
                    </a:cubicBezTo>
                    <a:close/>
                    <a:moveTo>
                      <a:pt x="341" y="570"/>
                    </a:moveTo>
                    <a:lnTo>
                      <a:pt x="341" y="570"/>
                    </a:lnTo>
                    <a:cubicBezTo>
                      <a:pt x="289" y="570"/>
                      <a:pt x="236" y="557"/>
                      <a:pt x="190" y="529"/>
                    </a:cubicBezTo>
                    <a:lnTo>
                      <a:pt x="190" y="529"/>
                    </a:lnTo>
                    <a:cubicBezTo>
                      <a:pt x="53" y="450"/>
                      <a:pt x="0" y="285"/>
                      <a:pt x="72" y="161"/>
                    </a:cubicBezTo>
                    <a:lnTo>
                      <a:pt x="72" y="161"/>
                    </a:lnTo>
                    <a:cubicBezTo>
                      <a:pt x="145" y="37"/>
                      <a:pt x="313" y="0"/>
                      <a:pt x="450" y="79"/>
                    </a:cubicBezTo>
                    <a:lnTo>
                      <a:pt x="450" y="79"/>
                    </a:lnTo>
                    <a:cubicBezTo>
                      <a:pt x="515" y="117"/>
                      <a:pt x="564" y="176"/>
                      <a:pt x="586" y="246"/>
                    </a:cubicBezTo>
                    <a:lnTo>
                      <a:pt x="586" y="246"/>
                    </a:lnTo>
                    <a:cubicBezTo>
                      <a:pt x="608" y="315"/>
                      <a:pt x="601" y="386"/>
                      <a:pt x="566" y="447"/>
                    </a:cubicBezTo>
                    <a:lnTo>
                      <a:pt x="566" y="447"/>
                    </a:lnTo>
                    <a:cubicBezTo>
                      <a:pt x="531" y="507"/>
                      <a:pt x="473" y="548"/>
                      <a:pt x="402" y="565"/>
                    </a:cubicBezTo>
                    <a:lnTo>
                      <a:pt x="402" y="565"/>
                    </a:lnTo>
                    <a:cubicBezTo>
                      <a:pt x="381" y="569"/>
                      <a:pt x="362" y="570"/>
                      <a:pt x="341" y="5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153">
                <a:extLst>
                  <a:ext uri="{FF2B5EF4-FFF2-40B4-BE49-F238E27FC236}">
                    <a16:creationId xmlns:a16="http://schemas.microsoft.com/office/drawing/2014/main" id="{4FA975CB-520D-4032-878B-F836BB756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5188" y="7784061"/>
                <a:ext cx="71268" cy="59391"/>
              </a:xfrm>
              <a:custGeom>
                <a:avLst/>
                <a:gdLst>
                  <a:gd name="T0" fmla="*/ 72 w 79"/>
                  <a:gd name="T1" fmla="*/ 52 h 66"/>
                  <a:gd name="T2" fmla="*/ 72 w 79"/>
                  <a:gd name="T3" fmla="*/ 52 h 66"/>
                  <a:gd name="T4" fmla="*/ 27 w 79"/>
                  <a:gd name="T5" fmla="*/ 55 h 66"/>
                  <a:gd name="T6" fmla="*/ 27 w 79"/>
                  <a:gd name="T7" fmla="*/ 55 h 66"/>
                  <a:gd name="T8" fmla="*/ 7 w 79"/>
                  <a:gd name="T9" fmla="*/ 14 h 66"/>
                  <a:gd name="T10" fmla="*/ 7 w 79"/>
                  <a:gd name="T11" fmla="*/ 14 h 66"/>
                  <a:gd name="T12" fmla="*/ 51 w 79"/>
                  <a:gd name="T13" fmla="*/ 11 h 66"/>
                  <a:gd name="T14" fmla="*/ 51 w 79"/>
                  <a:gd name="T15" fmla="*/ 11 h 66"/>
                  <a:gd name="T16" fmla="*/ 72 w 79"/>
                  <a:gd name="T17" fmla="*/ 5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66">
                    <a:moveTo>
                      <a:pt x="72" y="52"/>
                    </a:moveTo>
                    <a:lnTo>
                      <a:pt x="72" y="52"/>
                    </a:lnTo>
                    <a:cubicBezTo>
                      <a:pt x="65" y="64"/>
                      <a:pt x="45" y="65"/>
                      <a:pt x="27" y="55"/>
                    </a:cubicBezTo>
                    <a:lnTo>
                      <a:pt x="27" y="55"/>
                    </a:lnTo>
                    <a:cubicBezTo>
                      <a:pt x="8" y="44"/>
                      <a:pt x="0" y="26"/>
                      <a:pt x="7" y="14"/>
                    </a:cubicBezTo>
                    <a:lnTo>
                      <a:pt x="7" y="14"/>
                    </a:lnTo>
                    <a:cubicBezTo>
                      <a:pt x="13" y="2"/>
                      <a:pt x="33" y="0"/>
                      <a:pt x="51" y="11"/>
                    </a:cubicBezTo>
                    <a:lnTo>
                      <a:pt x="51" y="11"/>
                    </a:lnTo>
                    <a:cubicBezTo>
                      <a:pt x="70" y="22"/>
                      <a:pt x="78" y="40"/>
                      <a:pt x="72" y="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154">
                <a:extLst>
                  <a:ext uri="{FF2B5EF4-FFF2-40B4-BE49-F238E27FC236}">
                    <a16:creationId xmlns:a16="http://schemas.microsoft.com/office/drawing/2014/main" id="{9D33E264-EE4E-4209-83BB-7A8378CA9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77269" y="7780103"/>
                <a:ext cx="83147" cy="71268"/>
              </a:xfrm>
              <a:custGeom>
                <a:avLst/>
                <a:gdLst>
                  <a:gd name="T0" fmla="*/ 34 w 93"/>
                  <a:gd name="T1" fmla="*/ 20 h 79"/>
                  <a:gd name="T2" fmla="*/ 34 w 93"/>
                  <a:gd name="T3" fmla="*/ 20 h 79"/>
                  <a:gd name="T4" fmla="*/ 33 w 93"/>
                  <a:gd name="T5" fmla="*/ 20 h 79"/>
                  <a:gd name="T6" fmla="*/ 33 w 93"/>
                  <a:gd name="T7" fmla="*/ 20 h 79"/>
                  <a:gd name="T8" fmla="*/ 22 w 93"/>
                  <a:gd name="T9" fmla="*/ 25 h 79"/>
                  <a:gd name="T10" fmla="*/ 22 w 93"/>
                  <a:gd name="T11" fmla="*/ 25 h 79"/>
                  <a:gd name="T12" fmla="*/ 23 w 93"/>
                  <a:gd name="T13" fmla="*/ 37 h 79"/>
                  <a:gd name="T14" fmla="*/ 23 w 93"/>
                  <a:gd name="T15" fmla="*/ 37 h 79"/>
                  <a:gd name="T16" fmla="*/ 39 w 93"/>
                  <a:gd name="T17" fmla="*/ 52 h 79"/>
                  <a:gd name="T18" fmla="*/ 39 w 93"/>
                  <a:gd name="T19" fmla="*/ 52 h 79"/>
                  <a:gd name="T20" fmla="*/ 59 w 93"/>
                  <a:gd name="T21" fmla="*/ 57 h 79"/>
                  <a:gd name="T22" fmla="*/ 59 w 93"/>
                  <a:gd name="T23" fmla="*/ 57 h 79"/>
                  <a:gd name="T24" fmla="*/ 70 w 93"/>
                  <a:gd name="T25" fmla="*/ 53 h 79"/>
                  <a:gd name="T26" fmla="*/ 70 w 93"/>
                  <a:gd name="T27" fmla="*/ 53 h 79"/>
                  <a:gd name="T28" fmla="*/ 70 w 93"/>
                  <a:gd name="T29" fmla="*/ 53 h 79"/>
                  <a:gd name="T30" fmla="*/ 69 w 93"/>
                  <a:gd name="T31" fmla="*/ 41 h 79"/>
                  <a:gd name="T32" fmla="*/ 69 w 93"/>
                  <a:gd name="T33" fmla="*/ 41 h 79"/>
                  <a:gd name="T34" fmla="*/ 53 w 93"/>
                  <a:gd name="T35" fmla="*/ 26 h 79"/>
                  <a:gd name="T36" fmla="*/ 53 w 93"/>
                  <a:gd name="T37" fmla="*/ 26 h 79"/>
                  <a:gd name="T38" fmla="*/ 34 w 93"/>
                  <a:gd name="T39" fmla="*/ 20 h 79"/>
                  <a:gd name="T40" fmla="*/ 58 w 93"/>
                  <a:gd name="T41" fmla="*/ 78 h 79"/>
                  <a:gd name="T42" fmla="*/ 58 w 93"/>
                  <a:gd name="T43" fmla="*/ 78 h 79"/>
                  <a:gd name="T44" fmla="*/ 29 w 93"/>
                  <a:gd name="T45" fmla="*/ 69 h 79"/>
                  <a:gd name="T46" fmla="*/ 29 w 93"/>
                  <a:gd name="T47" fmla="*/ 69 h 79"/>
                  <a:gd name="T48" fmla="*/ 5 w 93"/>
                  <a:gd name="T49" fmla="*/ 46 h 79"/>
                  <a:gd name="T50" fmla="*/ 5 w 93"/>
                  <a:gd name="T51" fmla="*/ 46 h 79"/>
                  <a:gd name="T52" fmla="*/ 5 w 93"/>
                  <a:gd name="T53" fmla="*/ 15 h 79"/>
                  <a:gd name="T54" fmla="*/ 5 w 93"/>
                  <a:gd name="T55" fmla="*/ 15 h 79"/>
                  <a:gd name="T56" fmla="*/ 31 w 93"/>
                  <a:gd name="T57" fmla="*/ 0 h 79"/>
                  <a:gd name="T58" fmla="*/ 31 w 93"/>
                  <a:gd name="T59" fmla="*/ 0 h 79"/>
                  <a:gd name="T60" fmla="*/ 63 w 93"/>
                  <a:gd name="T61" fmla="*/ 8 h 79"/>
                  <a:gd name="T62" fmla="*/ 63 w 93"/>
                  <a:gd name="T63" fmla="*/ 8 h 79"/>
                  <a:gd name="T64" fmla="*/ 87 w 93"/>
                  <a:gd name="T65" fmla="*/ 33 h 79"/>
                  <a:gd name="T66" fmla="*/ 87 w 93"/>
                  <a:gd name="T67" fmla="*/ 33 h 79"/>
                  <a:gd name="T68" fmla="*/ 87 w 93"/>
                  <a:gd name="T69" fmla="*/ 63 h 79"/>
                  <a:gd name="T70" fmla="*/ 87 w 93"/>
                  <a:gd name="T71" fmla="*/ 63 h 79"/>
                  <a:gd name="T72" fmla="*/ 61 w 93"/>
                  <a:gd name="T73" fmla="*/ 78 h 79"/>
                  <a:gd name="T74" fmla="*/ 61 w 93"/>
                  <a:gd name="T75" fmla="*/ 78 h 79"/>
                  <a:gd name="T76" fmla="*/ 58 w 93"/>
                  <a:gd name="T77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" h="79">
                    <a:moveTo>
                      <a:pt x="34" y="20"/>
                    </a:moveTo>
                    <a:lnTo>
                      <a:pt x="34" y="20"/>
                    </a:lnTo>
                    <a:lnTo>
                      <a:pt x="33" y="20"/>
                    </a:lnTo>
                    <a:lnTo>
                      <a:pt x="33" y="20"/>
                    </a:lnTo>
                    <a:cubicBezTo>
                      <a:pt x="28" y="21"/>
                      <a:pt x="24" y="22"/>
                      <a:pt x="22" y="25"/>
                    </a:cubicBezTo>
                    <a:lnTo>
                      <a:pt x="22" y="25"/>
                    </a:lnTo>
                    <a:cubicBezTo>
                      <a:pt x="20" y="28"/>
                      <a:pt x="21" y="32"/>
                      <a:pt x="23" y="37"/>
                    </a:cubicBezTo>
                    <a:lnTo>
                      <a:pt x="23" y="37"/>
                    </a:lnTo>
                    <a:cubicBezTo>
                      <a:pt x="26" y="42"/>
                      <a:pt x="31" y="48"/>
                      <a:pt x="39" y="52"/>
                    </a:cubicBezTo>
                    <a:lnTo>
                      <a:pt x="39" y="52"/>
                    </a:lnTo>
                    <a:cubicBezTo>
                      <a:pt x="46" y="56"/>
                      <a:pt x="53" y="58"/>
                      <a:pt x="59" y="57"/>
                    </a:cubicBezTo>
                    <a:lnTo>
                      <a:pt x="59" y="57"/>
                    </a:lnTo>
                    <a:cubicBezTo>
                      <a:pt x="64" y="57"/>
                      <a:pt x="68" y="56"/>
                      <a:pt x="70" y="53"/>
                    </a:cubicBezTo>
                    <a:lnTo>
                      <a:pt x="70" y="53"/>
                    </a:lnTo>
                    <a:lnTo>
                      <a:pt x="70" y="53"/>
                    </a:lnTo>
                    <a:cubicBezTo>
                      <a:pt x="72" y="50"/>
                      <a:pt x="71" y="46"/>
                      <a:pt x="69" y="41"/>
                    </a:cubicBezTo>
                    <a:lnTo>
                      <a:pt x="69" y="41"/>
                    </a:lnTo>
                    <a:cubicBezTo>
                      <a:pt x="66" y="35"/>
                      <a:pt x="61" y="30"/>
                      <a:pt x="53" y="26"/>
                    </a:cubicBezTo>
                    <a:lnTo>
                      <a:pt x="53" y="26"/>
                    </a:lnTo>
                    <a:cubicBezTo>
                      <a:pt x="47" y="22"/>
                      <a:pt x="40" y="20"/>
                      <a:pt x="34" y="20"/>
                    </a:cubicBezTo>
                    <a:close/>
                    <a:moveTo>
                      <a:pt x="58" y="78"/>
                    </a:moveTo>
                    <a:lnTo>
                      <a:pt x="58" y="78"/>
                    </a:lnTo>
                    <a:cubicBezTo>
                      <a:pt x="48" y="78"/>
                      <a:pt x="38" y="75"/>
                      <a:pt x="29" y="69"/>
                    </a:cubicBezTo>
                    <a:lnTo>
                      <a:pt x="29" y="69"/>
                    </a:lnTo>
                    <a:cubicBezTo>
                      <a:pt x="18" y="63"/>
                      <a:pt x="10" y="55"/>
                      <a:pt x="5" y="46"/>
                    </a:cubicBezTo>
                    <a:lnTo>
                      <a:pt x="5" y="46"/>
                    </a:lnTo>
                    <a:cubicBezTo>
                      <a:pt x="0" y="34"/>
                      <a:pt x="0" y="24"/>
                      <a:pt x="5" y="15"/>
                    </a:cubicBezTo>
                    <a:lnTo>
                      <a:pt x="5" y="15"/>
                    </a:lnTo>
                    <a:cubicBezTo>
                      <a:pt x="10" y="6"/>
                      <a:pt x="19" y="0"/>
                      <a:pt x="31" y="0"/>
                    </a:cubicBezTo>
                    <a:lnTo>
                      <a:pt x="31" y="0"/>
                    </a:lnTo>
                    <a:cubicBezTo>
                      <a:pt x="42" y="0"/>
                      <a:pt x="53" y="2"/>
                      <a:pt x="63" y="8"/>
                    </a:cubicBezTo>
                    <a:lnTo>
                      <a:pt x="63" y="8"/>
                    </a:lnTo>
                    <a:cubicBezTo>
                      <a:pt x="74" y="14"/>
                      <a:pt x="83" y="22"/>
                      <a:pt x="87" y="33"/>
                    </a:cubicBezTo>
                    <a:lnTo>
                      <a:pt x="87" y="33"/>
                    </a:lnTo>
                    <a:cubicBezTo>
                      <a:pt x="92" y="43"/>
                      <a:pt x="92" y="54"/>
                      <a:pt x="87" y="63"/>
                    </a:cubicBezTo>
                    <a:lnTo>
                      <a:pt x="87" y="63"/>
                    </a:lnTo>
                    <a:cubicBezTo>
                      <a:pt x="82" y="72"/>
                      <a:pt x="73" y="77"/>
                      <a:pt x="61" y="78"/>
                    </a:cubicBezTo>
                    <a:lnTo>
                      <a:pt x="61" y="78"/>
                    </a:lnTo>
                    <a:cubicBezTo>
                      <a:pt x="60" y="78"/>
                      <a:pt x="59" y="78"/>
                      <a:pt x="58" y="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155">
                <a:extLst>
                  <a:ext uri="{FF2B5EF4-FFF2-40B4-BE49-F238E27FC236}">
                    <a16:creationId xmlns:a16="http://schemas.microsoft.com/office/drawing/2014/main" id="{460D39FA-A31F-4B3C-A895-C78306266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8062" y="7752386"/>
                <a:ext cx="839380" cy="292991"/>
              </a:xfrm>
              <a:custGeom>
                <a:avLst/>
                <a:gdLst>
                  <a:gd name="T0" fmla="*/ 913 w 933"/>
                  <a:gd name="T1" fmla="*/ 225 h 328"/>
                  <a:gd name="T2" fmla="*/ 913 w 933"/>
                  <a:gd name="T3" fmla="*/ 225 h 328"/>
                  <a:gd name="T4" fmla="*/ 124 w 933"/>
                  <a:gd name="T5" fmla="*/ 305 h 328"/>
                  <a:gd name="T6" fmla="*/ 124 w 933"/>
                  <a:gd name="T7" fmla="*/ 305 h 328"/>
                  <a:gd name="T8" fmla="*/ 1 w 933"/>
                  <a:gd name="T9" fmla="*/ 154 h 328"/>
                  <a:gd name="T10" fmla="*/ 1 w 933"/>
                  <a:gd name="T11" fmla="*/ 154 h 328"/>
                  <a:gd name="T12" fmla="*/ 122 w 933"/>
                  <a:gd name="T13" fmla="*/ 2 h 328"/>
                  <a:gd name="T14" fmla="*/ 122 w 933"/>
                  <a:gd name="T15" fmla="*/ 2 h 328"/>
                  <a:gd name="T16" fmla="*/ 913 w 933"/>
                  <a:gd name="T17" fmla="*/ 22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3" h="328">
                    <a:moveTo>
                      <a:pt x="913" y="225"/>
                    </a:moveTo>
                    <a:lnTo>
                      <a:pt x="913" y="225"/>
                    </a:lnTo>
                    <a:cubicBezTo>
                      <a:pt x="894" y="327"/>
                      <a:pt x="282" y="318"/>
                      <a:pt x="124" y="305"/>
                    </a:cubicBezTo>
                    <a:lnTo>
                      <a:pt x="124" y="305"/>
                    </a:lnTo>
                    <a:cubicBezTo>
                      <a:pt x="54" y="299"/>
                      <a:pt x="1" y="238"/>
                      <a:pt x="1" y="154"/>
                    </a:cubicBezTo>
                    <a:lnTo>
                      <a:pt x="1" y="154"/>
                    </a:lnTo>
                    <a:cubicBezTo>
                      <a:pt x="0" y="71"/>
                      <a:pt x="55" y="0"/>
                      <a:pt x="122" y="2"/>
                    </a:cubicBezTo>
                    <a:lnTo>
                      <a:pt x="122" y="2"/>
                    </a:lnTo>
                    <a:cubicBezTo>
                      <a:pt x="387" y="9"/>
                      <a:pt x="932" y="123"/>
                      <a:pt x="913" y="2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156">
                <a:extLst>
                  <a:ext uri="{FF2B5EF4-FFF2-40B4-BE49-F238E27FC236}">
                    <a16:creationId xmlns:a16="http://schemas.microsoft.com/office/drawing/2014/main" id="{2210E322-C8C6-465A-A1FA-326CA5DD5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0143" y="7744468"/>
                <a:ext cx="839380" cy="296952"/>
              </a:xfrm>
              <a:custGeom>
                <a:avLst/>
                <a:gdLst>
                  <a:gd name="T0" fmla="*/ 923 w 936"/>
                  <a:gd name="T1" fmla="*/ 233 h 331"/>
                  <a:gd name="T2" fmla="*/ 923 w 936"/>
                  <a:gd name="T3" fmla="*/ 233 h 331"/>
                  <a:gd name="T4" fmla="*/ 131 w 936"/>
                  <a:gd name="T5" fmla="*/ 20 h 331"/>
                  <a:gd name="T6" fmla="*/ 131 w 936"/>
                  <a:gd name="T7" fmla="*/ 20 h 331"/>
                  <a:gd name="T8" fmla="*/ 65 w 936"/>
                  <a:gd name="T9" fmla="*/ 49 h 331"/>
                  <a:gd name="T10" fmla="*/ 65 w 936"/>
                  <a:gd name="T11" fmla="*/ 49 h 331"/>
                  <a:gd name="T12" fmla="*/ 21 w 936"/>
                  <a:gd name="T13" fmla="*/ 162 h 331"/>
                  <a:gd name="T14" fmla="*/ 21 w 936"/>
                  <a:gd name="T15" fmla="*/ 162 h 331"/>
                  <a:gd name="T16" fmla="*/ 135 w 936"/>
                  <a:gd name="T17" fmla="*/ 303 h 331"/>
                  <a:gd name="T18" fmla="*/ 135 w 936"/>
                  <a:gd name="T19" fmla="*/ 303 h 331"/>
                  <a:gd name="T20" fmla="*/ 581 w 936"/>
                  <a:gd name="T21" fmla="*/ 306 h 331"/>
                  <a:gd name="T22" fmla="*/ 581 w 936"/>
                  <a:gd name="T23" fmla="*/ 306 h 331"/>
                  <a:gd name="T24" fmla="*/ 913 w 936"/>
                  <a:gd name="T25" fmla="*/ 231 h 331"/>
                  <a:gd name="T26" fmla="*/ 913 w 936"/>
                  <a:gd name="T27" fmla="*/ 231 h 331"/>
                  <a:gd name="T28" fmla="*/ 904 w 936"/>
                  <a:gd name="T29" fmla="*/ 209 h 331"/>
                  <a:gd name="T30" fmla="*/ 904 w 936"/>
                  <a:gd name="T31" fmla="*/ 209 h 331"/>
                  <a:gd name="T32" fmla="*/ 132 w 936"/>
                  <a:gd name="T33" fmla="*/ 20 h 331"/>
                  <a:gd name="T34" fmla="*/ 132 w 936"/>
                  <a:gd name="T35" fmla="*/ 20 h 331"/>
                  <a:gd name="T36" fmla="*/ 131 w 936"/>
                  <a:gd name="T37" fmla="*/ 20 h 331"/>
                  <a:gd name="T38" fmla="*/ 397 w 936"/>
                  <a:gd name="T39" fmla="*/ 330 h 331"/>
                  <a:gd name="T40" fmla="*/ 397 w 936"/>
                  <a:gd name="T41" fmla="*/ 330 h 331"/>
                  <a:gd name="T42" fmla="*/ 133 w 936"/>
                  <a:gd name="T43" fmla="*/ 323 h 331"/>
                  <a:gd name="T44" fmla="*/ 133 w 936"/>
                  <a:gd name="T45" fmla="*/ 323 h 331"/>
                  <a:gd name="T46" fmla="*/ 1 w 936"/>
                  <a:gd name="T47" fmla="*/ 162 h 331"/>
                  <a:gd name="T48" fmla="*/ 1 w 936"/>
                  <a:gd name="T49" fmla="*/ 162 h 331"/>
                  <a:gd name="T50" fmla="*/ 50 w 936"/>
                  <a:gd name="T51" fmla="*/ 35 h 331"/>
                  <a:gd name="T52" fmla="*/ 50 w 936"/>
                  <a:gd name="T53" fmla="*/ 35 h 331"/>
                  <a:gd name="T54" fmla="*/ 133 w 936"/>
                  <a:gd name="T55" fmla="*/ 0 h 331"/>
                  <a:gd name="T56" fmla="*/ 133 w 936"/>
                  <a:gd name="T57" fmla="*/ 0 h 331"/>
                  <a:gd name="T58" fmla="*/ 921 w 936"/>
                  <a:gd name="T59" fmla="*/ 196 h 331"/>
                  <a:gd name="T60" fmla="*/ 921 w 936"/>
                  <a:gd name="T61" fmla="*/ 196 h 331"/>
                  <a:gd name="T62" fmla="*/ 932 w 936"/>
                  <a:gd name="T63" fmla="*/ 235 h 331"/>
                  <a:gd name="T64" fmla="*/ 932 w 936"/>
                  <a:gd name="T65" fmla="*/ 235 h 331"/>
                  <a:gd name="T66" fmla="*/ 397 w 936"/>
                  <a:gd name="T67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6" h="331">
                    <a:moveTo>
                      <a:pt x="923" y="233"/>
                    </a:moveTo>
                    <a:lnTo>
                      <a:pt x="923" y="233"/>
                    </a:lnTo>
                    <a:close/>
                    <a:moveTo>
                      <a:pt x="131" y="20"/>
                    </a:moveTo>
                    <a:lnTo>
                      <a:pt x="131" y="20"/>
                    </a:lnTo>
                    <a:cubicBezTo>
                      <a:pt x="106" y="20"/>
                      <a:pt x="84" y="30"/>
                      <a:pt x="65" y="49"/>
                    </a:cubicBezTo>
                    <a:lnTo>
                      <a:pt x="65" y="49"/>
                    </a:lnTo>
                    <a:cubicBezTo>
                      <a:pt x="37" y="76"/>
                      <a:pt x="20" y="118"/>
                      <a:pt x="21" y="162"/>
                    </a:cubicBezTo>
                    <a:lnTo>
                      <a:pt x="21" y="162"/>
                    </a:lnTo>
                    <a:cubicBezTo>
                      <a:pt x="21" y="238"/>
                      <a:pt x="70" y="297"/>
                      <a:pt x="135" y="303"/>
                    </a:cubicBezTo>
                    <a:lnTo>
                      <a:pt x="135" y="303"/>
                    </a:lnTo>
                    <a:cubicBezTo>
                      <a:pt x="216" y="310"/>
                      <a:pt x="407" y="314"/>
                      <a:pt x="581" y="306"/>
                    </a:cubicBezTo>
                    <a:lnTo>
                      <a:pt x="581" y="306"/>
                    </a:lnTo>
                    <a:cubicBezTo>
                      <a:pt x="871" y="291"/>
                      <a:pt x="910" y="249"/>
                      <a:pt x="913" y="231"/>
                    </a:cubicBezTo>
                    <a:lnTo>
                      <a:pt x="913" y="231"/>
                    </a:lnTo>
                    <a:cubicBezTo>
                      <a:pt x="914" y="225"/>
                      <a:pt x="911" y="217"/>
                      <a:pt x="904" y="209"/>
                    </a:cubicBezTo>
                    <a:lnTo>
                      <a:pt x="904" y="209"/>
                    </a:lnTo>
                    <a:cubicBezTo>
                      <a:pt x="832" y="120"/>
                      <a:pt x="370" y="26"/>
                      <a:pt x="132" y="20"/>
                    </a:cubicBezTo>
                    <a:lnTo>
                      <a:pt x="132" y="20"/>
                    </a:lnTo>
                    <a:lnTo>
                      <a:pt x="131" y="20"/>
                    </a:lnTo>
                    <a:close/>
                    <a:moveTo>
                      <a:pt x="397" y="330"/>
                    </a:moveTo>
                    <a:lnTo>
                      <a:pt x="397" y="330"/>
                    </a:lnTo>
                    <a:cubicBezTo>
                      <a:pt x="273" y="330"/>
                      <a:pt x="167" y="326"/>
                      <a:pt x="133" y="323"/>
                    </a:cubicBezTo>
                    <a:lnTo>
                      <a:pt x="133" y="323"/>
                    </a:lnTo>
                    <a:cubicBezTo>
                      <a:pt x="57" y="316"/>
                      <a:pt x="1" y="249"/>
                      <a:pt x="1" y="162"/>
                    </a:cubicBezTo>
                    <a:lnTo>
                      <a:pt x="1" y="162"/>
                    </a:lnTo>
                    <a:cubicBezTo>
                      <a:pt x="0" y="112"/>
                      <a:pt x="19" y="66"/>
                      <a:pt x="50" y="35"/>
                    </a:cubicBezTo>
                    <a:lnTo>
                      <a:pt x="50" y="35"/>
                    </a:lnTo>
                    <a:cubicBezTo>
                      <a:pt x="74" y="12"/>
                      <a:pt x="103" y="0"/>
                      <a:pt x="133" y="0"/>
                    </a:cubicBezTo>
                    <a:lnTo>
                      <a:pt x="133" y="0"/>
                    </a:lnTo>
                    <a:cubicBezTo>
                      <a:pt x="374" y="6"/>
                      <a:pt x="843" y="101"/>
                      <a:pt x="921" y="196"/>
                    </a:cubicBezTo>
                    <a:lnTo>
                      <a:pt x="921" y="196"/>
                    </a:lnTo>
                    <a:cubicBezTo>
                      <a:pt x="931" y="209"/>
                      <a:pt x="935" y="222"/>
                      <a:pt x="932" y="235"/>
                    </a:cubicBezTo>
                    <a:lnTo>
                      <a:pt x="932" y="235"/>
                    </a:lnTo>
                    <a:cubicBezTo>
                      <a:pt x="918" y="314"/>
                      <a:pt x="626" y="330"/>
                      <a:pt x="397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157">
                <a:extLst>
                  <a:ext uri="{FF2B5EF4-FFF2-40B4-BE49-F238E27FC236}">
                    <a16:creationId xmlns:a16="http://schemas.microsoft.com/office/drawing/2014/main" id="{5FC8E7CB-274A-4FC1-94AD-20AEE904D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9785" y="7930558"/>
                <a:ext cx="19798" cy="106901"/>
              </a:xfrm>
              <a:custGeom>
                <a:avLst/>
                <a:gdLst>
                  <a:gd name="T0" fmla="*/ 11 w 22"/>
                  <a:gd name="T1" fmla="*/ 118 h 119"/>
                  <a:gd name="T2" fmla="*/ 11 w 22"/>
                  <a:gd name="T3" fmla="*/ 118 h 119"/>
                  <a:gd name="T4" fmla="*/ 1 w 22"/>
                  <a:gd name="T5" fmla="*/ 107 h 119"/>
                  <a:gd name="T6" fmla="*/ 0 w 22"/>
                  <a:gd name="T7" fmla="*/ 10 h 119"/>
                  <a:gd name="T8" fmla="*/ 0 w 22"/>
                  <a:gd name="T9" fmla="*/ 10 h 119"/>
                  <a:gd name="T10" fmla="*/ 10 w 22"/>
                  <a:gd name="T11" fmla="*/ 0 h 119"/>
                  <a:gd name="T12" fmla="*/ 10 w 22"/>
                  <a:gd name="T13" fmla="*/ 0 h 119"/>
                  <a:gd name="T14" fmla="*/ 10 w 22"/>
                  <a:gd name="T15" fmla="*/ 0 h 119"/>
                  <a:gd name="T16" fmla="*/ 20 w 22"/>
                  <a:gd name="T17" fmla="*/ 10 h 119"/>
                  <a:gd name="T18" fmla="*/ 21 w 22"/>
                  <a:gd name="T19" fmla="*/ 107 h 119"/>
                  <a:gd name="T20" fmla="*/ 21 w 22"/>
                  <a:gd name="T21" fmla="*/ 107 h 119"/>
                  <a:gd name="T22" fmla="*/ 11 w 22"/>
                  <a:gd name="T23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19">
                    <a:moveTo>
                      <a:pt x="11" y="118"/>
                    </a:moveTo>
                    <a:lnTo>
                      <a:pt x="11" y="118"/>
                    </a:lnTo>
                    <a:cubicBezTo>
                      <a:pt x="5" y="118"/>
                      <a:pt x="1" y="113"/>
                      <a:pt x="1" y="1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lnTo>
                      <a:pt x="10" y="0"/>
                    </a:lnTo>
                    <a:cubicBezTo>
                      <a:pt x="16" y="0"/>
                      <a:pt x="20" y="4"/>
                      <a:pt x="20" y="10"/>
                    </a:cubicBezTo>
                    <a:lnTo>
                      <a:pt x="21" y="107"/>
                    </a:lnTo>
                    <a:lnTo>
                      <a:pt x="21" y="107"/>
                    </a:lnTo>
                    <a:cubicBezTo>
                      <a:pt x="21" y="113"/>
                      <a:pt x="16" y="118"/>
                      <a:pt x="11" y="118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62626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158">
                <a:extLst>
                  <a:ext uri="{FF2B5EF4-FFF2-40B4-BE49-F238E27FC236}">
                    <a16:creationId xmlns:a16="http://schemas.microsoft.com/office/drawing/2014/main" id="{6D7F4BF4-6AB9-4077-913E-7D760770D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6282" y="7780103"/>
                <a:ext cx="19795" cy="114820"/>
              </a:xfrm>
              <a:custGeom>
                <a:avLst/>
                <a:gdLst>
                  <a:gd name="T0" fmla="*/ 11 w 23"/>
                  <a:gd name="T1" fmla="*/ 127 h 128"/>
                  <a:gd name="T2" fmla="*/ 11 w 23"/>
                  <a:gd name="T3" fmla="*/ 127 h 128"/>
                  <a:gd name="T4" fmla="*/ 1 w 23"/>
                  <a:gd name="T5" fmla="*/ 117 h 128"/>
                  <a:gd name="T6" fmla="*/ 0 w 23"/>
                  <a:gd name="T7" fmla="*/ 10 h 128"/>
                  <a:gd name="T8" fmla="*/ 0 w 23"/>
                  <a:gd name="T9" fmla="*/ 10 h 128"/>
                  <a:gd name="T10" fmla="*/ 10 w 23"/>
                  <a:gd name="T11" fmla="*/ 0 h 128"/>
                  <a:gd name="T12" fmla="*/ 10 w 23"/>
                  <a:gd name="T13" fmla="*/ 0 h 128"/>
                  <a:gd name="T14" fmla="*/ 10 w 23"/>
                  <a:gd name="T15" fmla="*/ 0 h 128"/>
                  <a:gd name="T16" fmla="*/ 20 w 23"/>
                  <a:gd name="T17" fmla="*/ 10 h 128"/>
                  <a:gd name="T18" fmla="*/ 22 w 23"/>
                  <a:gd name="T19" fmla="*/ 117 h 128"/>
                  <a:gd name="T20" fmla="*/ 22 w 23"/>
                  <a:gd name="T21" fmla="*/ 117 h 128"/>
                  <a:gd name="T22" fmla="*/ 11 w 23"/>
                  <a:gd name="T23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28">
                    <a:moveTo>
                      <a:pt x="11" y="127"/>
                    </a:moveTo>
                    <a:lnTo>
                      <a:pt x="11" y="127"/>
                    </a:lnTo>
                    <a:cubicBezTo>
                      <a:pt x="5" y="127"/>
                      <a:pt x="1" y="122"/>
                      <a:pt x="1" y="11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lnTo>
                      <a:pt x="10" y="0"/>
                    </a:lnTo>
                    <a:cubicBezTo>
                      <a:pt x="16" y="0"/>
                      <a:pt x="20" y="4"/>
                      <a:pt x="20" y="10"/>
                    </a:cubicBezTo>
                    <a:lnTo>
                      <a:pt x="22" y="117"/>
                    </a:lnTo>
                    <a:lnTo>
                      <a:pt x="22" y="117"/>
                    </a:lnTo>
                    <a:cubicBezTo>
                      <a:pt x="22" y="122"/>
                      <a:pt x="16" y="127"/>
                      <a:pt x="11" y="1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159">
                <a:extLst>
                  <a:ext uri="{FF2B5EF4-FFF2-40B4-BE49-F238E27FC236}">
                    <a16:creationId xmlns:a16="http://schemas.microsoft.com/office/drawing/2014/main" id="{CC8EEB4D-7E0E-40F5-80C3-A5222B2FA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4249" y="7946395"/>
                <a:ext cx="19795" cy="87105"/>
              </a:xfrm>
              <a:custGeom>
                <a:avLst/>
                <a:gdLst>
                  <a:gd name="T0" fmla="*/ 12 w 23"/>
                  <a:gd name="T1" fmla="*/ 94 h 95"/>
                  <a:gd name="T2" fmla="*/ 12 w 23"/>
                  <a:gd name="T3" fmla="*/ 94 h 95"/>
                  <a:gd name="T4" fmla="*/ 1 w 23"/>
                  <a:gd name="T5" fmla="*/ 83 h 95"/>
                  <a:gd name="T6" fmla="*/ 0 w 23"/>
                  <a:gd name="T7" fmla="*/ 10 h 95"/>
                  <a:gd name="T8" fmla="*/ 0 w 23"/>
                  <a:gd name="T9" fmla="*/ 10 h 95"/>
                  <a:gd name="T10" fmla="*/ 11 w 23"/>
                  <a:gd name="T11" fmla="*/ 0 h 95"/>
                  <a:gd name="T12" fmla="*/ 11 w 23"/>
                  <a:gd name="T13" fmla="*/ 0 h 95"/>
                  <a:gd name="T14" fmla="*/ 11 w 23"/>
                  <a:gd name="T15" fmla="*/ 0 h 95"/>
                  <a:gd name="T16" fmla="*/ 21 w 23"/>
                  <a:gd name="T17" fmla="*/ 10 h 95"/>
                  <a:gd name="T18" fmla="*/ 22 w 23"/>
                  <a:gd name="T19" fmla="*/ 83 h 95"/>
                  <a:gd name="T20" fmla="*/ 22 w 23"/>
                  <a:gd name="T21" fmla="*/ 83 h 95"/>
                  <a:gd name="T22" fmla="*/ 12 w 23"/>
                  <a:gd name="T23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95">
                    <a:moveTo>
                      <a:pt x="12" y="94"/>
                    </a:moveTo>
                    <a:lnTo>
                      <a:pt x="12" y="94"/>
                    </a:lnTo>
                    <a:cubicBezTo>
                      <a:pt x="6" y="94"/>
                      <a:pt x="1" y="89"/>
                      <a:pt x="1" y="8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6" y="0"/>
                      <a:pt x="11" y="0"/>
                    </a:cubicBezTo>
                    <a:lnTo>
                      <a:pt x="11" y="0"/>
                    </a:lnTo>
                    <a:lnTo>
                      <a:pt x="11" y="0"/>
                    </a:lnTo>
                    <a:cubicBezTo>
                      <a:pt x="16" y="0"/>
                      <a:pt x="21" y="5"/>
                      <a:pt x="21" y="10"/>
                    </a:cubicBezTo>
                    <a:lnTo>
                      <a:pt x="22" y="83"/>
                    </a:lnTo>
                    <a:lnTo>
                      <a:pt x="22" y="83"/>
                    </a:lnTo>
                    <a:cubicBezTo>
                      <a:pt x="22" y="89"/>
                      <a:pt x="16" y="94"/>
                      <a:pt x="12" y="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160">
                <a:extLst>
                  <a:ext uri="{FF2B5EF4-FFF2-40B4-BE49-F238E27FC236}">
                    <a16:creationId xmlns:a16="http://schemas.microsoft.com/office/drawing/2014/main" id="{8459F1A2-CAE8-4775-BDF2-9D9131FF7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6987" y="7855329"/>
                <a:ext cx="19798" cy="79187"/>
              </a:xfrm>
              <a:custGeom>
                <a:avLst/>
                <a:gdLst>
                  <a:gd name="T0" fmla="*/ 10 w 21"/>
                  <a:gd name="T1" fmla="*/ 87 h 88"/>
                  <a:gd name="T2" fmla="*/ 10 w 21"/>
                  <a:gd name="T3" fmla="*/ 87 h 88"/>
                  <a:gd name="T4" fmla="*/ 0 w 21"/>
                  <a:gd name="T5" fmla="*/ 77 h 88"/>
                  <a:gd name="T6" fmla="*/ 0 w 21"/>
                  <a:gd name="T7" fmla="*/ 11 h 88"/>
                  <a:gd name="T8" fmla="*/ 0 w 21"/>
                  <a:gd name="T9" fmla="*/ 11 h 88"/>
                  <a:gd name="T10" fmla="*/ 10 w 21"/>
                  <a:gd name="T11" fmla="*/ 0 h 88"/>
                  <a:gd name="T12" fmla="*/ 10 w 21"/>
                  <a:gd name="T13" fmla="*/ 0 h 88"/>
                  <a:gd name="T14" fmla="*/ 10 w 21"/>
                  <a:gd name="T15" fmla="*/ 0 h 88"/>
                  <a:gd name="T16" fmla="*/ 20 w 21"/>
                  <a:gd name="T17" fmla="*/ 11 h 88"/>
                  <a:gd name="T18" fmla="*/ 20 w 21"/>
                  <a:gd name="T19" fmla="*/ 77 h 88"/>
                  <a:gd name="T20" fmla="*/ 20 w 21"/>
                  <a:gd name="T21" fmla="*/ 77 h 88"/>
                  <a:gd name="T22" fmla="*/ 10 w 21"/>
                  <a:gd name="T23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88">
                    <a:moveTo>
                      <a:pt x="10" y="87"/>
                    </a:moveTo>
                    <a:lnTo>
                      <a:pt x="10" y="87"/>
                    </a:lnTo>
                    <a:cubicBezTo>
                      <a:pt x="5" y="87"/>
                      <a:pt x="0" y="83"/>
                      <a:pt x="0" y="77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" y="0"/>
                    </a:lnTo>
                    <a:lnTo>
                      <a:pt x="10" y="0"/>
                    </a:lnTo>
                    <a:cubicBezTo>
                      <a:pt x="15" y="0"/>
                      <a:pt x="20" y="5"/>
                      <a:pt x="20" y="11"/>
                    </a:cubicBezTo>
                    <a:lnTo>
                      <a:pt x="20" y="77"/>
                    </a:lnTo>
                    <a:lnTo>
                      <a:pt x="20" y="77"/>
                    </a:lnTo>
                    <a:cubicBezTo>
                      <a:pt x="20" y="82"/>
                      <a:pt x="16" y="87"/>
                      <a:pt x="10" y="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161">
                <a:extLst>
                  <a:ext uri="{FF2B5EF4-FFF2-40B4-BE49-F238E27FC236}">
                    <a16:creationId xmlns:a16="http://schemas.microsoft.com/office/drawing/2014/main" id="{AE1E309C-43A2-4F81-B98A-78ABC9D02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1005" y="7803859"/>
                <a:ext cx="19798" cy="67308"/>
              </a:xfrm>
              <a:custGeom>
                <a:avLst/>
                <a:gdLst>
                  <a:gd name="T0" fmla="*/ 11 w 22"/>
                  <a:gd name="T1" fmla="*/ 73 h 74"/>
                  <a:gd name="T2" fmla="*/ 11 w 22"/>
                  <a:gd name="T3" fmla="*/ 73 h 74"/>
                  <a:gd name="T4" fmla="*/ 0 w 22"/>
                  <a:gd name="T5" fmla="*/ 63 h 74"/>
                  <a:gd name="T6" fmla="*/ 0 w 22"/>
                  <a:gd name="T7" fmla="*/ 10 h 74"/>
                  <a:gd name="T8" fmla="*/ 0 w 22"/>
                  <a:gd name="T9" fmla="*/ 10 h 74"/>
                  <a:gd name="T10" fmla="*/ 11 w 22"/>
                  <a:gd name="T11" fmla="*/ 0 h 74"/>
                  <a:gd name="T12" fmla="*/ 11 w 22"/>
                  <a:gd name="T13" fmla="*/ 0 h 74"/>
                  <a:gd name="T14" fmla="*/ 11 w 22"/>
                  <a:gd name="T15" fmla="*/ 0 h 74"/>
                  <a:gd name="T16" fmla="*/ 21 w 22"/>
                  <a:gd name="T17" fmla="*/ 10 h 74"/>
                  <a:gd name="T18" fmla="*/ 21 w 22"/>
                  <a:gd name="T19" fmla="*/ 63 h 74"/>
                  <a:gd name="T20" fmla="*/ 21 w 22"/>
                  <a:gd name="T21" fmla="*/ 63 h 74"/>
                  <a:gd name="T22" fmla="*/ 11 w 22"/>
                  <a:gd name="T23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74">
                    <a:moveTo>
                      <a:pt x="11" y="73"/>
                    </a:moveTo>
                    <a:lnTo>
                      <a:pt x="11" y="73"/>
                    </a:lnTo>
                    <a:cubicBezTo>
                      <a:pt x="5" y="73"/>
                      <a:pt x="0" y="68"/>
                      <a:pt x="0" y="6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lnTo>
                      <a:pt x="11" y="0"/>
                    </a:lnTo>
                    <a:cubicBezTo>
                      <a:pt x="16" y="0"/>
                      <a:pt x="20" y="4"/>
                      <a:pt x="21" y="10"/>
                    </a:cubicBezTo>
                    <a:lnTo>
                      <a:pt x="21" y="63"/>
                    </a:lnTo>
                    <a:lnTo>
                      <a:pt x="21" y="63"/>
                    </a:lnTo>
                    <a:cubicBezTo>
                      <a:pt x="21" y="68"/>
                      <a:pt x="17" y="73"/>
                      <a:pt x="11" y="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162">
                <a:extLst>
                  <a:ext uri="{FF2B5EF4-FFF2-40B4-BE49-F238E27FC236}">
                    <a16:creationId xmlns:a16="http://schemas.microsoft.com/office/drawing/2014/main" id="{B7B4929C-F20B-4065-B046-87DFDA276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5526" y="7871166"/>
                <a:ext cx="839380" cy="336545"/>
              </a:xfrm>
              <a:custGeom>
                <a:avLst/>
                <a:gdLst>
                  <a:gd name="T0" fmla="*/ 910 w 936"/>
                  <a:gd name="T1" fmla="*/ 273 h 375"/>
                  <a:gd name="T2" fmla="*/ 910 w 936"/>
                  <a:gd name="T3" fmla="*/ 273 h 375"/>
                  <a:gd name="T4" fmla="*/ 119 w 936"/>
                  <a:gd name="T5" fmla="*/ 307 h 375"/>
                  <a:gd name="T6" fmla="*/ 119 w 936"/>
                  <a:gd name="T7" fmla="*/ 307 h 375"/>
                  <a:gd name="T8" fmla="*/ 4 w 936"/>
                  <a:gd name="T9" fmla="*/ 149 h 375"/>
                  <a:gd name="T10" fmla="*/ 4 w 936"/>
                  <a:gd name="T11" fmla="*/ 149 h 375"/>
                  <a:gd name="T12" fmla="*/ 135 w 936"/>
                  <a:gd name="T13" fmla="*/ 5 h 375"/>
                  <a:gd name="T14" fmla="*/ 135 w 936"/>
                  <a:gd name="T15" fmla="*/ 5 h 375"/>
                  <a:gd name="T16" fmla="*/ 910 w 936"/>
                  <a:gd name="T17" fmla="*/ 273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6" h="375">
                    <a:moveTo>
                      <a:pt x="910" y="273"/>
                    </a:moveTo>
                    <a:lnTo>
                      <a:pt x="910" y="273"/>
                    </a:lnTo>
                    <a:cubicBezTo>
                      <a:pt x="886" y="374"/>
                      <a:pt x="276" y="329"/>
                      <a:pt x="119" y="307"/>
                    </a:cubicBezTo>
                    <a:lnTo>
                      <a:pt x="119" y="307"/>
                    </a:lnTo>
                    <a:cubicBezTo>
                      <a:pt x="49" y="298"/>
                      <a:pt x="0" y="234"/>
                      <a:pt x="4" y="149"/>
                    </a:cubicBezTo>
                    <a:lnTo>
                      <a:pt x="4" y="149"/>
                    </a:lnTo>
                    <a:cubicBezTo>
                      <a:pt x="8" y="67"/>
                      <a:pt x="67" y="0"/>
                      <a:pt x="135" y="5"/>
                    </a:cubicBezTo>
                    <a:lnTo>
                      <a:pt x="135" y="5"/>
                    </a:lnTo>
                    <a:cubicBezTo>
                      <a:pt x="398" y="27"/>
                      <a:pt x="935" y="173"/>
                      <a:pt x="910" y="2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163">
                <a:extLst>
                  <a:ext uri="{FF2B5EF4-FFF2-40B4-BE49-F238E27FC236}">
                    <a16:creationId xmlns:a16="http://schemas.microsoft.com/office/drawing/2014/main" id="{82A8A227-B492-45EA-A10B-073A6EDC1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3649" y="7863248"/>
                <a:ext cx="839380" cy="320708"/>
              </a:xfrm>
              <a:custGeom>
                <a:avLst/>
                <a:gdLst>
                  <a:gd name="T0" fmla="*/ 138 w 935"/>
                  <a:gd name="T1" fmla="*/ 23 h 355"/>
                  <a:gd name="T2" fmla="*/ 138 w 935"/>
                  <a:gd name="T3" fmla="*/ 23 h 355"/>
                  <a:gd name="T4" fmla="*/ 75 w 935"/>
                  <a:gd name="T5" fmla="*/ 47 h 355"/>
                  <a:gd name="T6" fmla="*/ 75 w 935"/>
                  <a:gd name="T7" fmla="*/ 47 h 355"/>
                  <a:gd name="T8" fmla="*/ 25 w 935"/>
                  <a:gd name="T9" fmla="*/ 157 h 355"/>
                  <a:gd name="T10" fmla="*/ 25 w 935"/>
                  <a:gd name="T11" fmla="*/ 157 h 355"/>
                  <a:gd name="T12" fmla="*/ 131 w 935"/>
                  <a:gd name="T13" fmla="*/ 304 h 355"/>
                  <a:gd name="T14" fmla="*/ 131 w 935"/>
                  <a:gd name="T15" fmla="*/ 304 h 355"/>
                  <a:gd name="T16" fmla="*/ 575 w 935"/>
                  <a:gd name="T17" fmla="*/ 334 h 355"/>
                  <a:gd name="T18" fmla="*/ 575 w 935"/>
                  <a:gd name="T19" fmla="*/ 334 h 355"/>
                  <a:gd name="T20" fmla="*/ 911 w 935"/>
                  <a:gd name="T21" fmla="*/ 279 h 355"/>
                  <a:gd name="T22" fmla="*/ 911 w 935"/>
                  <a:gd name="T23" fmla="*/ 279 h 355"/>
                  <a:gd name="T24" fmla="*/ 905 w 935"/>
                  <a:gd name="T25" fmla="*/ 256 h 355"/>
                  <a:gd name="T26" fmla="*/ 905 w 935"/>
                  <a:gd name="T27" fmla="*/ 256 h 355"/>
                  <a:gd name="T28" fmla="*/ 145 w 935"/>
                  <a:gd name="T29" fmla="*/ 23 h 355"/>
                  <a:gd name="T30" fmla="*/ 145 w 935"/>
                  <a:gd name="T31" fmla="*/ 23 h 355"/>
                  <a:gd name="T32" fmla="*/ 138 w 935"/>
                  <a:gd name="T33" fmla="*/ 23 h 355"/>
                  <a:gd name="T34" fmla="*/ 600 w 935"/>
                  <a:gd name="T35" fmla="*/ 354 h 355"/>
                  <a:gd name="T36" fmla="*/ 600 w 935"/>
                  <a:gd name="T37" fmla="*/ 354 h 355"/>
                  <a:gd name="T38" fmla="*/ 128 w 935"/>
                  <a:gd name="T39" fmla="*/ 324 h 355"/>
                  <a:gd name="T40" fmla="*/ 128 w 935"/>
                  <a:gd name="T41" fmla="*/ 324 h 355"/>
                  <a:gd name="T42" fmla="*/ 5 w 935"/>
                  <a:gd name="T43" fmla="*/ 156 h 355"/>
                  <a:gd name="T44" fmla="*/ 5 w 935"/>
                  <a:gd name="T45" fmla="*/ 156 h 355"/>
                  <a:gd name="T46" fmla="*/ 62 w 935"/>
                  <a:gd name="T47" fmla="*/ 32 h 355"/>
                  <a:gd name="T48" fmla="*/ 62 w 935"/>
                  <a:gd name="T49" fmla="*/ 32 h 355"/>
                  <a:gd name="T50" fmla="*/ 147 w 935"/>
                  <a:gd name="T51" fmla="*/ 2 h 355"/>
                  <a:gd name="T52" fmla="*/ 147 w 935"/>
                  <a:gd name="T53" fmla="*/ 2 h 355"/>
                  <a:gd name="T54" fmla="*/ 921 w 935"/>
                  <a:gd name="T55" fmla="*/ 244 h 355"/>
                  <a:gd name="T56" fmla="*/ 921 w 935"/>
                  <a:gd name="T57" fmla="*/ 244 h 355"/>
                  <a:gd name="T58" fmla="*/ 932 w 935"/>
                  <a:gd name="T59" fmla="*/ 283 h 355"/>
                  <a:gd name="T60" fmla="*/ 932 w 935"/>
                  <a:gd name="T61" fmla="*/ 283 h 355"/>
                  <a:gd name="T62" fmla="*/ 600 w 935"/>
                  <a:gd name="T63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35" h="355">
                    <a:moveTo>
                      <a:pt x="138" y="23"/>
                    </a:moveTo>
                    <a:lnTo>
                      <a:pt x="138" y="23"/>
                    </a:lnTo>
                    <a:cubicBezTo>
                      <a:pt x="116" y="23"/>
                      <a:pt x="94" y="31"/>
                      <a:pt x="75" y="47"/>
                    </a:cubicBezTo>
                    <a:lnTo>
                      <a:pt x="75" y="47"/>
                    </a:lnTo>
                    <a:cubicBezTo>
                      <a:pt x="46" y="73"/>
                      <a:pt x="27" y="114"/>
                      <a:pt x="25" y="157"/>
                    </a:cubicBezTo>
                    <a:lnTo>
                      <a:pt x="25" y="157"/>
                    </a:lnTo>
                    <a:cubicBezTo>
                      <a:pt x="21" y="234"/>
                      <a:pt x="65" y="296"/>
                      <a:pt x="131" y="304"/>
                    </a:cubicBezTo>
                    <a:lnTo>
                      <a:pt x="131" y="304"/>
                    </a:lnTo>
                    <a:cubicBezTo>
                      <a:pt x="211" y="316"/>
                      <a:pt x="401" y="332"/>
                      <a:pt x="575" y="334"/>
                    </a:cubicBezTo>
                    <a:lnTo>
                      <a:pt x="575" y="334"/>
                    </a:lnTo>
                    <a:cubicBezTo>
                      <a:pt x="866" y="336"/>
                      <a:pt x="907" y="296"/>
                      <a:pt x="911" y="279"/>
                    </a:cubicBezTo>
                    <a:lnTo>
                      <a:pt x="911" y="279"/>
                    </a:lnTo>
                    <a:cubicBezTo>
                      <a:pt x="913" y="272"/>
                      <a:pt x="911" y="264"/>
                      <a:pt x="905" y="256"/>
                    </a:cubicBezTo>
                    <a:lnTo>
                      <a:pt x="905" y="256"/>
                    </a:lnTo>
                    <a:cubicBezTo>
                      <a:pt x="838" y="162"/>
                      <a:pt x="382" y="42"/>
                      <a:pt x="145" y="23"/>
                    </a:cubicBezTo>
                    <a:lnTo>
                      <a:pt x="145" y="23"/>
                    </a:lnTo>
                    <a:cubicBezTo>
                      <a:pt x="142" y="23"/>
                      <a:pt x="140" y="23"/>
                      <a:pt x="138" y="23"/>
                    </a:cubicBezTo>
                    <a:close/>
                    <a:moveTo>
                      <a:pt x="600" y="354"/>
                    </a:moveTo>
                    <a:lnTo>
                      <a:pt x="600" y="354"/>
                    </a:lnTo>
                    <a:cubicBezTo>
                      <a:pt x="402" y="354"/>
                      <a:pt x="180" y="332"/>
                      <a:pt x="128" y="324"/>
                    </a:cubicBezTo>
                    <a:lnTo>
                      <a:pt x="128" y="324"/>
                    </a:lnTo>
                    <a:cubicBezTo>
                      <a:pt x="52" y="314"/>
                      <a:pt x="0" y="243"/>
                      <a:pt x="5" y="156"/>
                    </a:cubicBezTo>
                    <a:lnTo>
                      <a:pt x="5" y="156"/>
                    </a:lnTo>
                    <a:cubicBezTo>
                      <a:pt x="8" y="106"/>
                      <a:pt x="28" y="61"/>
                      <a:pt x="62" y="32"/>
                    </a:cubicBezTo>
                    <a:lnTo>
                      <a:pt x="62" y="32"/>
                    </a:lnTo>
                    <a:cubicBezTo>
                      <a:pt x="87" y="11"/>
                      <a:pt x="117" y="0"/>
                      <a:pt x="147" y="2"/>
                    </a:cubicBezTo>
                    <a:lnTo>
                      <a:pt x="147" y="2"/>
                    </a:lnTo>
                    <a:cubicBezTo>
                      <a:pt x="387" y="23"/>
                      <a:pt x="849" y="144"/>
                      <a:pt x="921" y="244"/>
                    </a:cubicBezTo>
                    <a:lnTo>
                      <a:pt x="921" y="244"/>
                    </a:lnTo>
                    <a:cubicBezTo>
                      <a:pt x="931" y="257"/>
                      <a:pt x="934" y="270"/>
                      <a:pt x="932" y="283"/>
                    </a:cubicBezTo>
                    <a:lnTo>
                      <a:pt x="932" y="283"/>
                    </a:lnTo>
                    <a:cubicBezTo>
                      <a:pt x="918" y="338"/>
                      <a:pt x="768" y="354"/>
                      <a:pt x="600" y="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164">
                <a:extLst>
                  <a:ext uri="{FF2B5EF4-FFF2-40B4-BE49-F238E27FC236}">
                    <a16:creationId xmlns:a16="http://schemas.microsoft.com/office/drawing/2014/main" id="{EABD1BE9-4BE8-4852-8457-4D1DF6C54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3291" y="8057257"/>
                <a:ext cx="23756" cy="106901"/>
              </a:xfrm>
              <a:custGeom>
                <a:avLst/>
                <a:gdLst>
                  <a:gd name="T0" fmla="*/ 10 w 26"/>
                  <a:gd name="T1" fmla="*/ 118 h 119"/>
                  <a:gd name="T2" fmla="*/ 10 w 26"/>
                  <a:gd name="T3" fmla="*/ 118 h 119"/>
                  <a:gd name="T4" fmla="*/ 9 w 26"/>
                  <a:gd name="T5" fmla="*/ 118 h 119"/>
                  <a:gd name="T6" fmla="*/ 9 w 26"/>
                  <a:gd name="T7" fmla="*/ 118 h 119"/>
                  <a:gd name="T8" fmla="*/ 0 w 26"/>
                  <a:gd name="T9" fmla="*/ 108 h 119"/>
                  <a:gd name="T10" fmla="*/ 5 w 26"/>
                  <a:gd name="T11" fmla="*/ 10 h 119"/>
                  <a:gd name="T12" fmla="*/ 5 w 26"/>
                  <a:gd name="T13" fmla="*/ 10 h 119"/>
                  <a:gd name="T14" fmla="*/ 16 w 26"/>
                  <a:gd name="T15" fmla="*/ 1 h 119"/>
                  <a:gd name="T16" fmla="*/ 16 w 26"/>
                  <a:gd name="T17" fmla="*/ 1 h 119"/>
                  <a:gd name="T18" fmla="*/ 25 w 26"/>
                  <a:gd name="T19" fmla="*/ 11 h 119"/>
                  <a:gd name="T20" fmla="*/ 20 w 26"/>
                  <a:gd name="T21" fmla="*/ 108 h 119"/>
                  <a:gd name="T22" fmla="*/ 20 w 26"/>
                  <a:gd name="T23" fmla="*/ 108 h 119"/>
                  <a:gd name="T24" fmla="*/ 10 w 26"/>
                  <a:gd name="T2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19">
                    <a:moveTo>
                      <a:pt x="10" y="118"/>
                    </a:moveTo>
                    <a:lnTo>
                      <a:pt x="10" y="118"/>
                    </a:lnTo>
                    <a:cubicBezTo>
                      <a:pt x="10" y="118"/>
                      <a:pt x="10" y="118"/>
                      <a:pt x="9" y="118"/>
                    </a:cubicBezTo>
                    <a:lnTo>
                      <a:pt x="9" y="118"/>
                    </a:lnTo>
                    <a:cubicBezTo>
                      <a:pt x="4" y="118"/>
                      <a:pt x="0" y="113"/>
                      <a:pt x="0" y="108"/>
                    </a:cubicBezTo>
                    <a:lnTo>
                      <a:pt x="5" y="10"/>
                    </a:lnTo>
                    <a:lnTo>
                      <a:pt x="5" y="10"/>
                    </a:lnTo>
                    <a:cubicBezTo>
                      <a:pt x="6" y="4"/>
                      <a:pt x="10" y="0"/>
                      <a:pt x="16" y="1"/>
                    </a:cubicBezTo>
                    <a:lnTo>
                      <a:pt x="16" y="1"/>
                    </a:lnTo>
                    <a:cubicBezTo>
                      <a:pt x="21" y="1"/>
                      <a:pt x="25" y="6"/>
                      <a:pt x="25" y="11"/>
                    </a:cubicBezTo>
                    <a:lnTo>
                      <a:pt x="20" y="108"/>
                    </a:lnTo>
                    <a:lnTo>
                      <a:pt x="20" y="108"/>
                    </a:lnTo>
                    <a:cubicBezTo>
                      <a:pt x="20" y="114"/>
                      <a:pt x="15" y="118"/>
                      <a:pt x="10" y="1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165">
                <a:extLst>
                  <a:ext uri="{FF2B5EF4-FFF2-40B4-BE49-F238E27FC236}">
                    <a16:creationId xmlns:a16="http://schemas.microsoft.com/office/drawing/2014/main" id="{A6BA5304-895D-4A0B-983E-66898355F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3745" y="7918678"/>
                <a:ext cx="23756" cy="114822"/>
              </a:xfrm>
              <a:custGeom>
                <a:avLst/>
                <a:gdLst>
                  <a:gd name="T0" fmla="*/ 10 w 28"/>
                  <a:gd name="T1" fmla="*/ 128 h 129"/>
                  <a:gd name="T2" fmla="*/ 10 w 28"/>
                  <a:gd name="T3" fmla="*/ 128 h 129"/>
                  <a:gd name="T4" fmla="*/ 10 w 28"/>
                  <a:gd name="T5" fmla="*/ 128 h 129"/>
                  <a:gd name="T6" fmla="*/ 10 w 28"/>
                  <a:gd name="T7" fmla="*/ 128 h 129"/>
                  <a:gd name="T8" fmla="*/ 0 w 28"/>
                  <a:gd name="T9" fmla="*/ 117 h 129"/>
                  <a:gd name="T10" fmla="*/ 6 w 28"/>
                  <a:gd name="T11" fmla="*/ 9 h 129"/>
                  <a:gd name="T12" fmla="*/ 6 w 28"/>
                  <a:gd name="T13" fmla="*/ 9 h 129"/>
                  <a:gd name="T14" fmla="*/ 17 w 28"/>
                  <a:gd name="T15" fmla="*/ 0 h 129"/>
                  <a:gd name="T16" fmla="*/ 17 w 28"/>
                  <a:gd name="T17" fmla="*/ 0 h 129"/>
                  <a:gd name="T18" fmla="*/ 27 w 28"/>
                  <a:gd name="T19" fmla="*/ 11 h 129"/>
                  <a:gd name="T20" fmla="*/ 21 w 28"/>
                  <a:gd name="T21" fmla="*/ 118 h 129"/>
                  <a:gd name="T22" fmla="*/ 21 w 28"/>
                  <a:gd name="T23" fmla="*/ 118 h 129"/>
                  <a:gd name="T24" fmla="*/ 10 w 28"/>
                  <a:gd name="T2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29">
                    <a:moveTo>
                      <a:pt x="10" y="128"/>
                    </a:moveTo>
                    <a:lnTo>
                      <a:pt x="10" y="128"/>
                    </a:lnTo>
                    <a:lnTo>
                      <a:pt x="10" y="128"/>
                    </a:lnTo>
                    <a:lnTo>
                      <a:pt x="10" y="128"/>
                    </a:lnTo>
                    <a:cubicBezTo>
                      <a:pt x="5" y="127"/>
                      <a:pt x="0" y="123"/>
                      <a:pt x="0" y="117"/>
                    </a:cubicBezTo>
                    <a:lnTo>
                      <a:pt x="6" y="9"/>
                    </a:lnTo>
                    <a:lnTo>
                      <a:pt x="6" y="9"/>
                    </a:lnTo>
                    <a:cubicBezTo>
                      <a:pt x="7" y="4"/>
                      <a:pt x="11" y="0"/>
                      <a:pt x="17" y="0"/>
                    </a:cubicBezTo>
                    <a:lnTo>
                      <a:pt x="17" y="0"/>
                    </a:lnTo>
                    <a:cubicBezTo>
                      <a:pt x="22" y="0"/>
                      <a:pt x="27" y="5"/>
                      <a:pt x="27" y="11"/>
                    </a:cubicBezTo>
                    <a:lnTo>
                      <a:pt x="21" y="118"/>
                    </a:lnTo>
                    <a:lnTo>
                      <a:pt x="21" y="118"/>
                    </a:lnTo>
                    <a:cubicBezTo>
                      <a:pt x="21" y="124"/>
                      <a:pt x="16" y="128"/>
                      <a:pt x="10" y="1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166">
                <a:extLst>
                  <a:ext uri="{FF2B5EF4-FFF2-40B4-BE49-F238E27FC236}">
                    <a16:creationId xmlns:a16="http://schemas.microsoft.com/office/drawing/2014/main" id="{F4592CBD-5381-4196-880A-0DF126B26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794" y="8096850"/>
                <a:ext cx="23756" cy="87105"/>
              </a:xfrm>
              <a:custGeom>
                <a:avLst/>
                <a:gdLst>
                  <a:gd name="T0" fmla="*/ 11 w 26"/>
                  <a:gd name="T1" fmla="*/ 94 h 95"/>
                  <a:gd name="T2" fmla="*/ 11 w 26"/>
                  <a:gd name="T3" fmla="*/ 94 h 95"/>
                  <a:gd name="T4" fmla="*/ 11 w 26"/>
                  <a:gd name="T5" fmla="*/ 94 h 95"/>
                  <a:gd name="T6" fmla="*/ 11 w 26"/>
                  <a:gd name="T7" fmla="*/ 94 h 95"/>
                  <a:gd name="T8" fmla="*/ 1 w 26"/>
                  <a:gd name="T9" fmla="*/ 83 h 95"/>
                  <a:gd name="T10" fmla="*/ 5 w 26"/>
                  <a:gd name="T11" fmla="*/ 10 h 95"/>
                  <a:gd name="T12" fmla="*/ 5 w 26"/>
                  <a:gd name="T13" fmla="*/ 10 h 95"/>
                  <a:gd name="T14" fmla="*/ 16 w 26"/>
                  <a:gd name="T15" fmla="*/ 0 h 95"/>
                  <a:gd name="T16" fmla="*/ 16 w 26"/>
                  <a:gd name="T17" fmla="*/ 0 h 95"/>
                  <a:gd name="T18" fmla="*/ 25 w 26"/>
                  <a:gd name="T19" fmla="*/ 11 h 95"/>
                  <a:gd name="T20" fmla="*/ 22 w 26"/>
                  <a:gd name="T21" fmla="*/ 85 h 95"/>
                  <a:gd name="T22" fmla="*/ 22 w 26"/>
                  <a:gd name="T23" fmla="*/ 85 h 95"/>
                  <a:gd name="T24" fmla="*/ 11 w 26"/>
                  <a:gd name="T2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95">
                    <a:moveTo>
                      <a:pt x="11" y="94"/>
                    </a:moveTo>
                    <a:lnTo>
                      <a:pt x="11" y="94"/>
                    </a:lnTo>
                    <a:lnTo>
                      <a:pt x="11" y="94"/>
                    </a:lnTo>
                    <a:lnTo>
                      <a:pt x="11" y="94"/>
                    </a:lnTo>
                    <a:cubicBezTo>
                      <a:pt x="5" y="94"/>
                      <a:pt x="0" y="89"/>
                      <a:pt x="1" y="83"/>
                    </a:cubicBezTo>
                    <a:lnTo>
                      <a:pt x="5" y="10"/>
                    </a:lnTo>
                    <a:lnTo>
                      <a:pt x="5" y="10"/>
                    </a:lnTo>
                    <a:cubicBezTo>
                      <a:pt x="5" y="4"/>
                      <a:pt x="9" y="0"/>
                      <a:pt x="16" y="0"/>
                    </a:cubicBezTo>
                    <a:lnTo>
                      <a:pt x="16" y="0"/>
                    </a:lnTo>
                    <a:cubicBezTo>
                      <a:pt x="21" y="0"/>
                      <a:pt x="25" y="6"/>
                      <a:pt x="25" y="11"/>
                    </a:cubicBezTo>
                    <a:lnTo>
                      <a:pt x="22" y="85"/>
                    </a:lnTo>
                    <a:lnTo>
                      <a:pt x="22" y="85"/>
                    </a:lnTo>
                    <a:cubicBezTo>
                      <a:pt x="21" y="89"/>
                      <a:pt x="16" y="94"/>
                      <a:pt x="11" y="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167">
                <a:extLst>
                  <a:ext uri="{FF2B5EF4-FFF2-40B4-BE49-F238E27FC236}">
                    <a16:creationId xmlns:a16="http://schemas.microsoft.com/office/drawing/2014/main" id="{A7919AE3-60BA-4BBB-BE34-9F6AF1443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493" y="8013703"/>
                <a:ext cx="23756" cy="79187"/>
              </a:xfrm>
              <a:custGeom>
                <a:avLst/>
                <a:gdLst>
                  <a:gd name="T0" fmla="*/ 11 w 26"/>
                  <a:gd name="T1" fmla="*/ 86 h 87"/>
                  <a:gd name="T2" fmla="*/ 11 w 26"/>
                  <a:gd name="T3" fmla="*/ 86 h 87"/>
                  <a:gd name="T4" fmla="*/ 11 w 26"/>
                  <a:gd name="T5" fmla="*/ 86 h 87"/>
                  <a:gd name="T6" fmla="*/ 11 w 26"/>
                  <a:gd name="T7" fmla="*/ 86 h 87"/>
                  <a:gd name="T8" fmla="*/ 0 w 26"/>
                  <a:gd name="T9" fmla="*/ 76 h 87"/>
                  <a:gd name="T10" fmla="*/ 4 w 26"/>
                  <a:gd name="T11" fmla="*/ 10 h 87"/>
                  <a:gd name="T12" fmla="*/ 4 w 26"/>
                  <a:gd name="T13" fmla="*/ 10 h 87"/>
                  <a:gd name="T14" fmla="*/ 15 w 26"/>
                  <a:gd name="T15" fmla="*/ 0 h 87"/>
                  <a:gd name="T16" fmla="*/ 15 w 26"/>
                  <a:gd name="T17" fmla="*/ 0 h 87"/>
                  <a:gd name="T18" fmla="*/ 24 w 26"/>
                  <a:gd name="T19" fmla="*/ 11 h 87"/>
                  <a:gd name="T20" fmla="*/ 21 w 26"/>
                  <a:gd name="T21" fmla="*/ 77 h 87"/>
                  <a:gd name="T22" fmla="*/ 21 w 26"/>
                  <a:gd name="T23" fmla="*/ 77 h 87"/>
                  <a:gd name="T24" fmla="*/ 11 w 26"/>
                  <a:gd name="T25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87">
                    <a:moveTo>
                      <a:pt x="11" y="86"/>
                    </a:moveTo>
                    <a:lnTo>
                      <a:pt x="11" y="86"/>
                    </a:lnTo>
                    <a:lnTo>
                      <a:pt x="11" y="86"/>
                    </a:lnTo>
                    <a:lnTo>
                      <a:pt x="11" y="86"/>
                    </a:lnTo>
                    <a:cubicBezTo>
                      <a:pt x="5" y="86"/>
                      <a:pt x="0" y="81"/>
                      <a:pt x="0" y="76"/>
                    </a:cubicBezTo>
                    <a:lnTo>
                      <a:pt x="4" y="10"/>
                    </a:lnTo>
                    <a:lnTo>
                      <a:pt x="4" y="10"/>
                    </a:lnTo>
                    <a:cubicBezTo>
                      <a:pt x="5" y="4"/>
                      <a:pt x="9" y="0"/>
                      <a:pt x="15" y="0"/>
                    </a:cubicBezTo>
                    <a:lnTo>
                      <a:pt x="15" y="0"/>
                    </a:lnTo>
                    <a:cubicBezTo>
                      <a:pt x="21" y="0"/>
                      <a:pt x="25" y="5"/>
                      <a:pt x="24" y="11"/>
                    </a:cubicBezTo>
                    <a:lnTo>
                      <a:pt x="21" y="77"/>
                    </a:lnTo>
                    <a:lnTo>
                      <a:pt x="21" y="77"/>
                    </a:lnTo>
                    <a:cubicBezTo>
                      <a:pt x="21" y="82"/>
                      <a:pt x="17" y="86"/>
                      <a:pt x="11" y="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168">
                <a:extLst>
                  <a:ext uri="{FF2B5EF4-FFF2-40B4-BE49-F238E27FC236}">
                    <a16:creationId xmlns:a16="http://schemas.microsoft.com/office/drawing/2014/main" id="{F6C3670E-CDEB-48B1-8134-E2D0B1666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2429" y="7926597"/>
                <a:ext cx="23756" cy="67310"/>
              </a:xfrm>
              <a:custGeom>
                <a:avLst/>
                <a:gdLst>
                  <a:gd name="T0" fmla="*/ 10 w 25"/>
                  <a:gd name="T1" fmla="*/ 73 h 74"/>
                  <a:gd name="T2" fmla="*/ 10 w 25"/>
                  <a:gd name="T3" fmla="*/ 73 h 74"/>
                  <a:gd name="T4" fmla="*/ 10 w 25"/>
                  <a:gd name="T5" fmla="*/ 73 h 74"/>
                  <a:gd name="T6" fmla="*/ 10 w 25"/>
                  <a:gd name="T7" fmla="*/ 73 h 74"/>
                  <a:gd name="T8" fmla="*/ 0 w 25"/>
                  <a:gd name="T9" fmla="*/ 63 h 74"/>
                  <a:gd name="T10" fmla="*/ 3 w 25"/>
                  <a:gd name="T11" fmla="*/ 10 h 74"/>
                  <a:gd name="T12" fmla="*/ 3 w 25"/>
                  <a:gd name="T13" fmla="*/ 10 h 74"/>
                  <a:gd name="T14" fmla="*/ 14 w 25"/>
                  <a:gd name="T15" fmla="*/ 1 h 74"/>
                  <a:gd name="T16" fmla="*/ 14 w 25"/>
                  <a:gd name="T17" fmla="*/ 1 h 74"/>
                  <a:gd name="T18" fmla="*/ 23 w 25"/>
                  <a:gd name="T19" fmla="*/ 11 h 74"/>
                  <a:gd name="T20" fmla="*/ 21 w 25"/>
                  <a:gd name="T21" fmla="*/ 64 h 74"/>
                  <a:gd name="T22" fmla="*/ 21 w 25"/>
                  <a:gd name="T23" fmla="*/ 64 h 74"/>
                  <a:gd name="T24" fmla="*/ 10 w 25"/>
                  <a:gd name="T2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74">
                    <a:moveTo>
                      <a:pt x="10" y="73"/>
                    </a:moveTo>
                    <a:lnTo>
                      <a:pt x="10" y="73"/>
                    </a:lnTo>
                    <a:lnTo>
                      <a:pt x="10" y="73"/>
                    </a:lnTo>
                    <a:lnTo>
                      <a:pt x="10" y="73"/>
                    </a:lnTo>
                    <a:cubicBezTo>
                      <a:pt x="5" y="73"/>
                      <a:pt x="0" y="68"/>
                      <a:pt x="0" y="63"/>
                    </a:cubicBezTo>
                    <a:lnTo>
                      <a:pt x="3" y="10"/>
                    </a:lnTo>
                    <a:lnTo>
                      <a:pt x="3" y="10"/>
                    </a:lnTo>
                    <a:cubicBezTo>
                      <a:pt x="4" y="6"/>
                      <a:pt x="8" y="0"/>
                      <a:pt x="14" y="1"/>
                    </a:cubicBezTo>
                    <a:lnTo>
                      <a:pt x="14" y="1"/>
                    </a:lnTo>
                    <a:cubicBezTo>
                      <a:pt x="20" y="1"/>
                      <a:pt x="24" y="6"/>
                      <a:pt x="23" y="11"/>
                    </a:cubicBezTo>
                    <a:lnTo>
                      <a:pt x="21" y="64"/>
                    </a:lnTo>
                    <a:lnTo>
                      <a:pt x="21" y="64"/>
                    </a:lnTo>
                    <a:cubicBezTo>
                      <a:pt x="21" y="70"/>
                      <a:pt x="16" y="73"/>
                      <a:pt x="10" y="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169">
                <a:extLst>
                  <a:ext uri="{FF2B5EF4-FFF2-40B4-BE49-F238E27FC236}">
                    <a16:creationId xmlns:a16="http://schemas.microsoft.com/office/drawing/2014/main" id="{F7C01870-492B-4448-8229-1BCBDDF21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0513" y="7831573"/>
                <a:ext cx="898769" cy="201928"/>
              </a:xfrm>
              <a:custGeom>
                <a:avLst/>
                <a:gdLst>
                  <a:gd name="T0" fmla="*/ 11 w 1000"/>
                  <a:gd name="T1" fmla="*/ 224 h 225"/>
                  <a:gd name="T2" fmla="*/ 11 w 1000"/>
                  <a:gd name="T3" fmla="*/ 224 h 225"/>
                  <a:gd name="T4" fmla="*/ 1 w 1000"/>
                  <a:gd name="T5" fmla="*/ 217 h 225"/>
                  <a:gd name="T6" fmla="*/ 1 w 1000"/>
                  <a:gd name="T7" fmla="*/ 217 h 225"/>
                  <a:gd name="T8" fmla="*/ 8 w 1000"/>
                  <a:gd name="T9" fmla="*/ 205 h 225"/>
                  <a:gd name="T10" fmla="*/ 8 w 1000"/>
                  <a:gd name="T11" fmla="*/ 205 h 225"/>
                  <a:gd name="T12" fmla="*/ 991 w 1000"/>
                  <a:gd name="T13" fmla="*/ 121 h 225"/>
                  <a:gd name="T14" fmla="*/ 991 w 1000"/>
                  <a:gd name="T15" fmla="*/ 121 h 225"/>
                  <a:gd name="T16" fmla="*/ 998 w 1000"/>
                  <a:gd name="T17" fmla="*/ 133 h 225"/>
                  <a:gd name="T18" fmla="*/ 998 w 1000"/>
                  <a:gd name="T19" fmla="*/ 133 h 225"/>
                  <a:gd name="T20" fmla="*/ 985 w 1000"/>
                  <a:gd name="T21" fmla="*/ 139 h 225"/>
                  <a:gd name="T22" fmla="*/ 985 w 1000"/>
                  <a:gd name="T23" fmla="*/ 139 h 225"/>
                  <a:gd name="T24" fmla="*/ 723 w 1000"/>
                  <a:gd name="T25" fmla="*/ 105 h 225"/>
                  <a:gd name="T26" fmla="*/ 723 w 1000"/>
                  <a:gd name="T27" fmla="*/ 105 h 225"/>
                  <a:gd name="T28" fmla="*/ 15 w 1000"/>
                  <a:gd name="T29" fmla="*/ 224 h 225"/>
                  <a:gd name="T30" fmla="*/ 15 w 1000"/>
                  <a:gd name="T31" fmla="*/ 224 h 225"/>
                  <a:gd name="T32" fmla="*/ 11 w 1000"/>
                  <a:gd name="T33" fmla="*/ 22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0" h="225">
                    <a:moveTo>
                      <a:pt x="11" y="224"/>
                    </a:moveTo>
                    <a:lnTo>
                      <a:pt x="11" y="224"/>
                    </a:lnTo>
                    <a:cubicBezTo>
                      <a:pt x="7" y="224"/>
                      <a:pt x="3" y="222"/>
                      <a:pt x="1" y="217"/>
                    </a:cubicBezTo>
                    <a:lnTo>
                      <a:pt x="1" y="217"/>
                    </a:lnTo>
                    <a:cubicBezTo>
                      <a:pt x="0" y="212"/>
                      <a:pt x="3" y="206"/>
                      <a:pt x="8" y="205"/>
                    </a:cubicBezTo>
                    <a:lnTo>
                      <a:pt x="8" y="205"/>
                    </a:lnTo>
                    <a:cubicBezTo>
                      <a:pt x="601" y="0"/>
                      <a:pt x="987" y="119"/>
                      <a:pt x="991" y="121"/>
                    </a:cubicBezTo>
                    <a:lnTo>
                      <a:pt x="991" y="121"/>
                    </a:lnTo>
                    <a:cubicBezTo>
                      <a:pt x="996" y="122"/>
                      <a:pt x="999" y="127"/>
                      <a:pt x="998" y="133"/>
                    </a:cubicBezTo>
                    <a:lnTo>
                      <a:pt x="998" y="133"/>
                    </a:lnTo>
                    <a:cubicBezTo>
                      <a:pt x="996" y="139"/>
                      <a:pt x="990" y="141"/>
                      <a:pt x="985" y="139"/>
                    </a:cubicBezTo>
                    <a:lnTo>
                      <a:pt x="985" y="139"/>
                    </a:lnTo>
                    <a:cubicBezTo>
                      <a:pt x="984" y="139"/>
                      <a:pt x="889" y="110"/>
                      <a:pt x="723" y="105"/>
                    </a:cubicBezTo>
                    <a:lnTo>
                      <a:pt x="723" y="105"/>
                    </a:lnTo>
                    <a:cubicBezTo>
                      <a:pt x="568" y="101"/>
                      <a:pt x="321" y="118"/>
                      <a:pt x="15" y="224"/>
                    </a:cubicBezTo>
                    <a:lnTo>
                      <a:pt x="15" y="224"/>
                    </a:lnTo>
                    <a:cubicBezTo>
                      <a:pt x="13" y="224"/>
                      <a:pt x="12" y="224"/>
                      <a:pt x="11" y="2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170">
                <a:extLst>
                  <a:ext uri="{FF2B5EF4-FFF2-40B4-BE49-F238E27FC236}">
                    <a16:creationId xmlns:a16="http://schemas.microsoft.com/office/drawing/2014/main" id="{AE614682-7A1B-4A01-8C35-CF1BDF791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9854" y="7855329"/>
                <a:ext cx="380097" cy="134618"/>
              </a:xfrm>
              <a:custGeom>
                <a:avLst/>
                <a:gdLst>
                  <a:gd name="T0" fmla="*/ 417 w 422"/>
                  <a:gd name="T1" fmla="*/ 107 h 149"/>
                  <a:gd name="T2" fmla="*/ 417 w 422"/>
                  <a:gd name="T3" fmla="*/ 107 h 149"/>
                  <a:gd name="T4" fmla="*/ 203 w 422"/>
                  <a:gd name="T5" fmla="*/ 130 h 149"/>
                  <a:gd name="T6" fmla="*/ 203 w 422"/>
                  <a:gd name="T7" fmla="*/ 130 h 149"/>
                  <a:gd name="T8" fmla="*/ 5 w 422"/>
                  <a:gd name="T9" fmla="*/ 41 h 149"/>
                  <a:gd name="T10" fmla="*/ 5 w 422"/>
                  <a:gd name="T11" fmla="*/ 41 h 149"/>
                  <a:gd name="T12" fmla="*/ 220 w 422"/>
                  <a:gd name="T13" fmla="*/ 17 h 149"/>
                  <a:gd name="T14" fmla="*/ 220 w 422"/>
                  <a:gd name="T15" fmla="*/ 17 h 149"/>
                  <a:gd name="T16" fmla="*/ 417 w 422"/>
                  <a:gd name="T17" fmla="*/ 10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2" h="149">
                    <a:moveTo>
                      <a:pt x="417" y="107"/>
                    </a:moveTo>
                    <a:lnTo>
                      <a:pt x="417" y="107"/>
                    </a:lnTo>
                    <a:cubicBezTo>
                      <a:pt x="412" y="137"/>
                      <a:pt x="316" y="148"/>
                      <a:pt x="203" y="130"/>
                    </a:cubicBezTo>
                    <a:lnTo>
                      <a:pt x="203" y="130"/>
                    </a:lnTo>
                    <a:cubicBezTo>
                      <a:pt x="89" y="112"/>
                      <a:pt x="0" y="73"/>
                      <a:pt x="5" y="41"/>
                    </a:cubicBezTo>
                    <a:lnTo>
                      <a:pt x="5" y="41"/>
                    </a:lnTo>
                    <a:cubicBezTo>
                      <a:pt x="11" y="10"/>
                      <a:pt x="106" y="0"/>
                      <a:pt x="220" y="17"/>
                    </a:cubicBezTo>
                    <a:lnTo>
                      <a:pt x="220" y="17"/>
                    </a:lnTo>
                    <a:cubicBezTo>
                      <a:pt x="334" y="35"/>
                      <a:pt x="421" y="75"/>
                      <a:pt x="417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171">
                <a:extLst>
                  <a:ext uri="{FF2B5EF4-FFF2-40B4-BE49-F238E27FC236}">
                    <a16:creationId xmlns:a16="http://schemas.microsoft.com/office/drawing/2014/main" id="{6948E1EF-22D5-46FB-846F-7EF3937A3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1935" y="7851371"/>
                <a:ext cx="399895" cy="138576"/>
              </a:xfrm>
              <a:custGeom>
                <a:avLst/>
                <a:gdLst>
                  <a:gd name="T0" fmla="*/ 429 w 447"/>
                  <a:gd name="T1" fmla="*/ 111 h 154"/>
                  <a:gd name="T2" fmla="*/ 429 w 447"/>
                  <a:gd name="T3" fmla="*/ 111 h 154"/>
                  <a:gd name="T4" fmla="*/ 128 w 447"/>
                  <a:gd name="T5" fmla="*/ 22 h 154"/>
                  <a:gd name="T6" fmla="*/ 128 w 447"/>
                  <a:gd name="T7" fmla="*/ 22 h 154"/>
                  <a:gd name="T8" fmla="*/ 85 w 447"/>
                  <a:gd name="T9" fmla="*/ 25 h 154"/>
                  <a:gd name="T10" fmla="*/ 85 w 447"/>
                  <a:gd name="T11" fmla="*/ 25 h 154"/>
                  <a:gd name="T12" fmla="*/ 28 w 447"/>
                  <a:gd name="T13" fmla="*/ 47 h 154"/>
                  <a:gd name="T14" fmla="*/ 28 w 447"/>
                  <a:gd name="T15" fmla="*/ 47 h 154"/>
                  <a:gd name="T16" fmla="*/ 215 w 447"/>
                  <a:gd name="T17" fmla="*/ 124 h 154"/>
                  <a:gd name="T18" fmla="*/ 215 w 447"/>
                  <a:gd name="T19" fmla="*/ 124 h 154"/>
                  <a:gd name="T20" fmla="*/ 419 w 447"/>
                  <a:gd name="T21" fmla="*/ 109 h 154"/>
                  <a:gd name="T22" fmla="*/ 419 w 447"/>
                  <a:gd name="T23" fmla="*/ 109 h 154"/>
                  <a:gd name="T24" fmla="*/ 231 w 447"/>
                  <a:gd name="T25" fmla="*/ 32 h 154"/>
                  <a:gd name="T26" fmla="*/ 231 w 447"/>
                  <a:gd name="T27" fmla="*/ 32 h 154"/>
                  <a:gd name="T28" fmla="*/ 128 w 447"/>
                  <a:gd name="T29" fmla="*/ 22 h 154"/>
                  <a:gd name="T30" fmla="*/ 319 w 447"/>
                  <a:gd name="T31" fmla="*/ 153 h 154"/>
                  <a:gd name="T32" fmla="*/ 319 w 447"/>
                  <a:gd name="T33" fmla="*/ 153 h 154"/>
                  <a:gd name="T34" fmla="*/ 213 w 447"/>
                  <a:gd name="T35" fmla="*/ 144 h 154"/>
                  <a:gd name="T36" fmla="*/ 213 w 447"/>
                  <a:gd name="T37" fmla="*/ 144 h 154"/>
                  <a:gd name="T38" fmla="*/ 7 w 447"/>
                  <a:gd name="T39" fmla="*/ 43 h 154"/>
                  <a:gd name="T40" fmla="*/ 7 w 447"/>
                  <a:gd name="T41" fmla="*/ 43 h 154"/>
                  <a:gd name="T42" fmla="*/ 83 w 447"/>
                  <a:gd name="T43" fmla="*/ 5 h 154"/>
                  <a:gd name="T44" fmla="*/ 83 w 447"/>
                  <a:gd name="T45" fmla="*/ 5 h 154"/>
                  <a:gd name="T46" fmla="*/ 234 w 447"/>
                  <a:gd name="T47" fmla="*/ 11 h 154"/>
                  <a:gd name="T48" fmla="*/ 234 w 447"/>
                  <a:gd name="T49" fmla="*/ 11 h 154"/>
                  <a:gd name="T50" fmla="*/ 438 w 447"/>
                  <a:gd name="T51" fmla="*/ 112 h 154"/>
                  <a:gd name="T52" fmla="*/ 438 w 447"/>
                  <a:gd name="T53" fmla="*/ 112 h 154"/>
                  <a:gd name="T54" fmla="*/ 319 w 447"/>
                  <a:gd name="T5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7" h="154">
                    <a:moveTo>
                      <a:pt x="429" y="111"/>
                    </a:moveTo>
                    <a:lnTo>
                      <a:pt x="429" y="111"/>
                    </a:lnTo>
                    <a:close/>
                    <a:moveTo>
                      <a:pt x="128" y="22"/>
                    </a:moveTo>
                    <a:lnTo>
                      <a:pt x="128" y="22"/>
                    </a:lnTo>
                    <a:cubicBezTo>
                      <a:pt x="113" y="22"/>
                      <a:pt x="98" y="23"/>
                      <a:pt x="85" y="25"/>
                    </a:cubicBezTo>
                    <a:lnTo>
                      <a:pt x="85" y="25"/>
                    </a:lnTo>
                    <a:cubicBezTo>
                      <a:pt x="41" y="30"/>
                      <a:pt x="29" y="41"/>
                      <a:pt x="28" y="47"/>
                    </a:cubicBezTo>
                    <a:lnTo>
                      <a:pt x="28" y="47"/>
                    </a:lnTo>
                    <a:cubicBezTo>
                      <a:pt x="24" y="65"/>
                      <a:pt x="96" y="106"/>
                      <a:pt x="215" y="124"/>
                    </a:cubicBezTo>
                    <a:lnTo>
                      <a:pt x="215" y="124"/>
                    </a:lnTo>
                    <a:cubicBezTo>
                      <a:pt x="335" y="143"/>
                      <a:pt x="415" y="128"/>
                      <a:pt x="419" y="109"/>
                    </a:cubicBezTo>
                    <a:lnTo>
                      <a:pt x="419" y="109"/>
                    </a:lnTo>
                    <a:cubicBezTo>
                      <a:pt x="421" y="90"/>
                      <a:pt x="350" y="50"/>
                      <a:pt x="231" y="32"/>
                    </a:cubicBezTo>
                    <a:lnTo>
                      <a:pt x="231" y="32"/>
                    </a:lnTo>
                    <a:cubicBezTo>
                      <a:pt x="194" y="26"/>
                      <a:pt x="159" y="22"/>
                      <a:pt x="128" y="22"/>
                    </a:cubicBezTo>
                    <a:close/>
                    <a:moveTo>
                      <a:pt x="319" y="153"/>
                    </a:moveTo>
                    <a:lnTo>
                      <a:pt x="319" y="153"/>
                    </a:lnTo>
                    <a:cubicBezTo>
                      <a:pt x="285" y="153"/>
                      <a:pt x="248" y="150"/>
                      <a:pt x="213" y="144"/>
                    </a:cubicBezTo>
                    <a:lnTo>
                      <a:pt x="213" y="144"/>
                    </a:lnTo>
                    <a:cubicBezTo>
                      <a:pt x="105" y="127"/>
                      <a:pt x="0" y="87"/>
                      <a:pt x="7" y="43"/>
                    </a:cubicBezTo>
                    <a:lnTo>
                      <a:pt x="7" y="43"/>
                    </a:lnTo>
                    <a:cubicBezTo>
                      <a:pt x="11" y="23"/>
                      <a:pt x="36" y="10"/>
                      <a:pt x="83" y="5"/>
                    </a:cubicBezTo>
                    <a:lnTo>
                      <a:pt x="83" y="5"/>
                    </a:lnTo>
                    <a:cubicBezTo>
                      <a:pt x="124" y="0"/>
                      <a:pt x="178" y="3"/>
                      <a:pt x="234" y="11"/>
                    </a:cubicBezTo>
                    <a:lnTo>
                      <a:pt x="234" y="11"/>
                    </a:lnTo>
                    <a:cubicBezTo>
                      <a:pt x="341" y="28"/>
                      <a:pt x="446" y="68"/>
                      <a:pt x="438" y="112"/>
                    </a:cubicBezTo>
                    <a:lnTo>
                      <a:pt x="438" y="112"/>
                    </a:lnTo>
                    <a:cubicBezTo>
                      <a:pt x="434" y="141"/>
                      <a:pt x="383" y="153"/>
                      <a:pt x="319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172">
                <a:extLst>
                  <a:ext uri="{FF2B5EF4-FFF2-40B4-BE49-F238E27FC236}">
                    <a16:creationId xmlns:a16="http://schemas.microsoft.com/office/drawing/2014/main" id="{B03275CB-F769-47F2-B40E-88D91680A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9651" y="7938476"/>
                <a:ext cx="372178" cy="174211"/>
              </a:xfrm>
              <a:custGeom>
                <a:avLst/>
                <a:gdLst>
                  <a:gd name="T0" fmla="*/ 405 w 416"/>
                  <a:gd name="T1" fmla="*/ 31 h 194"/>
                  <a:gd name="T2" fmla="*/ 405 w 416"/>
                  <a:gd name="T3" fmla="*/ 31 h 194"/>
                  <a:gd name="T4" fmla="*/ 226 w 416"/>
                  <a:gd name="T5" fmla="*/ 151 h 194"/>
                  <a:gd name="T6" fmla="*/ 226 w 416"/>
                  <a:gd name="T7" fmla="*/ 151 h 194"/>
                  <a:gd name="T8" fmla="*/ 10 w 416"/>
                  <a:gd name="T9" fmla="*/ 163 h 194"/>
                  <a:gd name="T10" fmla="*/ 10 w 416"/>
                  <a:gd name="T11" fmla="*/ 163 h 194"/>
                  <a:gd name="T12" fmla="*/ 189 w 416"/>
                  <a:gd name="T13" fmla="*/ 43 h 194"/>
                  <a:gd name="T14" fmla="*/ 189 w 416"/>
                  <a:gd name="T15" fmla="*/ 43 h 194"/>
                  <a:gd name="T16" fmla="*/ 405 w 416"/>
                  <a:gd name="T17" fmla="*/ 3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194">
                    <a:moveTo>
                      <a:pt x="405" y="31"/>
                    </a:moveTo>
                    <a:lnTo>
                      <a:pt x="405" y="31"/>
                    </a:lnTo>
                    <a:cubicBezTo>
                      <a:pt x="415" y="60"/>
                      <a:pt x="335" y="114"/>
                      <a:pt x="226" y="151"/>
                    </a:cubicBezTo>
                    <a:lnTo>
                      <a:pt x="226" y="151"/>
                    </a:lnTo>
                    <a:cubicBezTo>
                      <a:pt x="117" y="188"/>
                      <a:pt x="20" y="193"/>
                      <a:pt x="10" y="163"/>
                    </a:cubicBezTo>
                    <a:lnTo>
                      <a:pt x="10" y="163"/>
                    </a:lnTo>
                    <a:cubicBezTo>
                      <a:pt x="0" y="133"/>
                      <a:pt x="81" y="79"/>
                      <a:pt x="189" y="43"/>
                    </a:cubicBezTo>
                    <a:lnTo>
                      <a:pt x="189" y="43"/>
                    </a:lnTo>
                    <a:cubicBezTo>
                      <a:pt x="299" y="6"/>
                      <a:pt x="395" y="0"/>
                      <a:pt x="405" y="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 173">
                <a:extLst>
                  <a:ext uri="{FF2B5EF4-FFF2-40B4-BE49-F238E27FC236}">
                    <a16:creationId xmlns:a16="http://schemas.microsoft.com/office/drawing/2014/main" id="{9DF52527-242C-43E4-99E6-DF7DD06D8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1733" y="7922639"/>
                <a:ext cx="384055" cy="186088"/>
              </a:xfrm>
              <a:custGeom>
                <a:avLst/>
                <a:gdLst>
                  <a:gd name="T0" fmla="*/ 357 w 428"/>
                  <a:gd name="T1" fmla="*/ 36 h 209"/>
                  <a:gd name="T2" fmla="*/ 357 w 428"/>
                  <a:gd name="T3" fmla="*/ 36 h 209"/>
                  <a:gd name="T4" fmla="*/ 199 w 428"/>
                  <a:gd name="T5" fmla="*/ 67 h 209"/>
                  <a:gd name="T6" fmla="*/ 199 w 428"/>
                  <a:gd name="T7" fmla="*/ 67 h 209"/>
                  <a:gd name="T8" fmla="*/ 67 w 428"/>
                  <a:gd name="T9" fmla="*/ 129 h 209"/>
                  <a:gd name="T10" fmla="*/ 67 w 428"/>
                  <a:gd name="T11" fmla="*/ 129 h 209"/>
                  <a:gd name="T12" fmla="*/ 26 w 428"/>
                  <a:gd name="T13" fmla="*/ 175 h 209"/>
                  <a:gd name="T14" fmla="*/ 26 w 428"/>
                  <a:gd name="T15" fmla="*/ 175 h 209"/>
                  <a:gd name="T16" fmla="*/ 228 w 428"/>
                  <a:gd name="T17" fmla="*/ 156 h 209"/>
                  <a:gd name="T18" fmla="*/ 228 w 428"/>
                  <a:gd name="T19" fmla="*/ 156 h 209"/>
                  <a:gd name="T20" fmla="*/ 361 w 428"/>
                  <a:gd name="T21" fmla="*/ 95 h 209"/>
                  <a:gd name="T22" fmla="*/ 361 w 428"/>
                  <a:gd name="T23" fmla="*/ 95 h 209"/>
                  <a:gd name="T24" fmla="*/ 402 w 428"/>
                  <a:gd name="T25" fmla="*/ 48 h 209"/>
                  <a:gd name="T26" fmla="*/ 402 w 428"/>
                  <a:gd name="T27" fmla="*/ 48 h 209"/>
                  <a:gd name="T28" fmla="*/ 402 w 428"/>
                  <a:gd name="T29" fmla="*/ 48 h 209"/>
                  <a:gd name="T30" fmla="*/ 357 w 428"/>
                  <a:gd name="T31" fmla="*/ 36 h 209"/>
                  <a:gd name="T32" fmla="*/ 72 w 428"/>
                  <a:gd name="T33" fmla="*/ 208 h 209"/>
                  <a:gd name="T34" fmla="*/ 72 w 428"/>
                  <a:gd name="T35" fmla="*/ 208 h 209"/>
                  <a:gd name="T36" fmla="*/ 7 w 428"/>
                  <a:gd name="T37" fmla="*/ 181 h 209"/>
                  <a:gd name="T38" fmla="*/ 7 w 428"/>
                  <a:gd name="T39" fmla="*/ 181 h 209"/>
                  <a:gd name="T40" fmla="*/ 55 w 428"/>
                  <a:gd name="T41" fmla="*/ 112 h 209"/>
                  <a:gd name="T42" fmla="*/ 55 w 428"/>
                  <a:gd name="T43" fmla="*/ 112 h 209"/>
                  <a:gd name="T44" fmla="*/ 192 w 428"/>
                  <a:gd name="T45" fmla="*/ 48 h 209"/>
                  <a:gd name="T46" fmla="*/ 192 w 428"/>
                  <a:gd name="T47" fmla="*/ 48 h 209"/>
                  <a:gd name="T48" fmla="*/ 421 w 428"/>
                  <a:gd name="T49" fmla="*/ 42 h 209"/>
                  <a:gd name="T50" fmla="*/ 421 w 428"/>
                  <a:gd name="T51" fmla="*/ 42 h 209"/>
                  <a:gd name="T52" fmla="*/ 372 w 428"/>
                  <a:gd name="T53" fmla="*/ 111 h 209"/>
                  <a:gd name="T54" fmla="*/ 372 w 428"/>
                  <a:gd name="T55" fmla="*/ 111 h 209"/>
                  <a:gd name="T56" fmla="*/ 235 w 428"/>
                  <a:gd name="T57" fmla="*/ 175 h 209"/>
                  <a:gd name="T58" fmla="*/ 235 w 428"/>
                  <a:gd name="T59" fmla="*/ 175 h 209"/>
                  <a:gd name="T60" fmla="*/ 72 w 428"/>
                  <a:gd name="T61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8" h="209">
                    <a:moveTo>
                      <a:pt x="357" y="36"/>
                    </a:moveTo>
                    <a:lnTo>
                      <a:pt x="357" y="36"/>
                    </a:lnTo>
                    <a:cubicBezTo>
                      <a:pt x="320" y="36"/>
                      <a:pt x="265" y="45"/>
                      <a:pt x="199" y="67"/>
                    </a:cubicBezTo>
                    <a:lnTo>
                      <a:pt x="199" y="67"/>
                    </a:lnTo>
                    <a:cubicBezTo>
                      <a:pt x="147" y="84"/>
                      <a:pt x="100" y="107"/>
                      <a:pt x="67" y="129"/>
                    </a:cubicBezTo>
                    <a:lnTo>
                      <a:pt x="67" y="129"/>
                    </a:lnTo>
                    <a:cubicBezTo>
                      <a:pt x="31" y="153"/>
                      <a:pt x="24" y="169"/>
                      <a:pt x="26" y="175"/>
                    </a:cubicBezTo>
                    <a:lnTo>
                      <a:pt x="26" y="175"/>
                    </a:lnTo>
                    <a:cubicBezTo>
                      <a:pt x="32" y="193"/>
                      <a:pt x="114" y="195"/>
                      <a:pt x="228" y="156"/>
                    </a:cubicBezTo>
                    <a:lnTo>
                      <a:pt x="228" y="156"/>
                    </a:lnTo>
                    <a:cubicBezTo>
                      <a:pt x="280" y="139"/>
                      <a:pt x="328" y="117"/>
                      <a:pt x="361" y="95"/>
                    </a:cubicBezTo>
                    <a:lnTo>
                      <a:pt x="361" y="95"/>
                    </a:lnTo>
                    <a:cubicBezTo>
                      <a:pt x="396" y="70"/>
                      <a:pt x="403" y="54"/>
                      <a:pt x="402" y="48"/>
                    </a:cubicBezTo>
                    <a:lnTo>
                      <a:pt x="402" y="48"/>
                    </a:lnTo>
                    <a:lnTo>
                      <a:pt x="402" y="48"/>
                    </a:lnTo>
                    <a:cubicBezTo>
                      <a:pt x="399" y="40"/>
                      <a:pt x="383" y="36"/>
                      <a:pt x="357" y="36"/>
                    </a:cubicBezTo>
                    <a:close/>
                    <a:moveTo>
                      <a:pt x="72" y="208"/>
                    </a:moveTo>
                    <a:lnTo>
                      <a:pt x="72" y="208"/>
                    </a:lnTo>
                    <a:cubicBezTo>
                      <a:pt x="38" y="208"/>
                      <a:pt x="13" y="200"/>
                      <a:pt x="7" y="181"/>
                    </a:cubicBezTo>
                    <a:lnTo>
                      <a:pt x="7" y="181"/>
                    </a:lnTo>
                    <a:cubicBezTo>
                      <a:pt x="0" y="162"/>
                      <a:pt x="16" y="138"/>
                      <a:pt x="55" y="112"/>
                    </a:cubicBezTo>
                    <a:lnTo>
                      <a:pt x="55" y="112"/>
                    </a:lnTo>
                    <a:cubicBezTo>
                      <a:pt x="90" y="89"/>
                      <a:pt x="139" y="66"/>
                      <a:pt x="192" y="48"/>
                    </a:cubicBezTo>
                    <a:lnTo>
                      <a:pt x="192" y="48"/>
                    </a:lnTo>
                    <a:cubicBezTo>
                      <a:pt x="295" y="13"/>
                      <a:pt x="406" y="0"/>
                      <a:pt x="421" y="42"/>
                    </a:cubicBezTo>
                    <a:lnTo>
                      <a:pt x="421" y="42"/>
                    </a:lnTo>
                    <a:cubicBezTo>
                      <a:pt x="427" y="62"/>
                      <a:pt x="411" y="84"/>
                      <a:pt x="372" y="111"/>
                    </a:cubicBezTo>
                    <a:lnTo>
                      <a:pt x="372" y="111"/>
                    </a:lnTo>
                    <a:cubicBezTo>
                      <a:pt x="337" y="135"/>
                      <a:pt x="289" y="157"/>
                      <a:pt x="235" y="175"/>
                    </a:cubicBezTo>
                    <a:lnTo>
                      <a:pt x="235" y="175"/>
                    </a:lnTo>
                    <a:cubicBezTo>
                      <a:pt x="178" y="195"/>
                      <a:pt x="117" y="208"/>
                      <a:pt x="72" y="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174">
                <a:extLst>
                  <a:ext uri="{FF2B5EF4-FFF2-40B4-BE49-F238E27FC236}">
                    <a16:creationId xmlns:a16="http://schemas.microsoft.com/office/drawing/2014/main" id="{83E96DEE-9AAE-4FF7-8FE8-1DDCCB449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2438" y="7716753"/>
                <a:ext cx="316747" cy="237560"/>
              </a:xfrm>
              <a:custGeom>
                <a:avLst/>
                <a:gdLst>
                  <a:gd name="T0" fmla="*/ 331 w 351"/>
                  <a:gd name="T1" fmla="*/ 237 h 266"/>
                  <a:gd name="T2" fmla="*/ 331 w 351"/>
                  <a:gd name="T3" fmla="*/ 237 h 266"/>
                  <a:gd name="T4" fmla="*/ 141 w 351"/>
                  <a:gd name="T5" fmla="*/ 184 h 266"/>
                  <a:gd name="T6" fmla="*/ 141 w 351"/>
                  <a:gd name="T7" fmla="*/ 184 h 266"/>
                  <a:gd name="T8" fmla="*/ 19 w 351"/>
                  <a:gd name="T9" fmla="*/ 28 h 266"/>
                  <a:gd name="T10" fmla="*/ 19 w 351"/>
                  <a:gd name="T11" fmla="*/ 28 h 266"/>
                  <a:gd name="T12" fmla="*/ 209 w 351"/>
                  <a:gd name="T13" fmla="*/ 82 h 266"/>
                  <a:gd name="T14" fmla="*/ 209 w 351"/>
                  <a:gd name="T15" fmla="*/ 82 h 266"/>
                  <a:gd name="T16" fmla="*/ 331 w 351"/>
                  <a:gd name="T17" fmla="*/ 23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1" h="266">
                    <a:moveTo>
                      <a:pt x="331" y="237"/>
                    </a:moveTo>
                    <a:lnTo>
                      <a:pt x="331" y="237"/>
                    </a:lnTo>
                    <a:cubicBezTo>
                      <a:pt x="312" y="265"/>
                      <a:pt x="227" y="241"/>
                      <a:pt x="141" y="184"/>
                    </a:cubicBezTo>
                    <a:lnTo>
                      <a:pt x="141" y="184"/>
                    </a:lnTo>
                    <a:cubicBezTo>
                      <a:pt x="55" y="127"/>
                      <a:pt x="0" y="57"/>
                      <a:pt x="19" y="28"/>
                    </a:cubicBezTo>
                    <a:lnTo>
                      <a:pt x="19" y="28"/>
                    </a:lnTo>
                    <a:cubicBezTo>
                      <a:pt x="38" y="0"/>
                      <a:pt x="124" y="24"/>
                      <a:pt x="209" y="82"/>
                    </a:cubicBezTo>
                    <a:lnTo>
                      <a:pt x="209" y="82"/>
                    </a:lnTo>
                    <a:cubicBezTo>
                      <a:pt x="296" y="139"/>
                      <a:pt x="350" y="208"/>
                      <a:pt x="331" y="2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8" name="Freeform 175">
                <a:extLst>
                  <a:ext uri="{FF2B5EF4-FFF2-40B4-BE49-F238E27FC236}">
                    <a16:creationId xmlns:a16="http://schemas.microsoft.com/office/drawing/2014/main" id="{B73F045D-F299-4F7B-BEC9-16781CF53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2438" y="7716753"/>
                <a:ext cx="328626" cy="229642"/>
              </a:xfrm>
              <a:custGeom>
                <a:avLst/>
                <a:gdLst>
                  <a:gd name="T0" fmla="*/ 333 w 368"/>
                  <a:gd name="T1" fmla="*/ 235 h 257"/>
                  <a:gd name="T2" fmla="*/ 333 w 368"/>
                  <a:gd name="T3" fmla="*/ 235 h 257"/>
                  <a:gd name="T4" fmla="*/ 53 w 368"/>
                  <a:gd name="T5" fmla="*/ 24 h 257"/>
                  <a:gd name="T6" fmla="*/ 53 w 368"/>
                  <a:gd name="T7" fmla="*/ 24 h 257"/>
                  <a:gd name="T8" fmla="*/ 29 w 368"/>
                  <a:gd name="T9" fmla="*/ 32 h 257"/>
                  <a:gd name="T10" fmla="*/ 29 w 368"/>
                  <a:gd name="T11" fmla="*/ 32 h 257"/>
                  <a:gd name="T12" fmla="*/ 51 w 368"/>
                  <a:gd name="T13" fmla="*/ 87 h 257"/>
                  <a:gd name="T14" fmla="*/ 51 w 368"/>
                  <a:gd name="T15" fmla="*/ 87 h 257"/>
                  <a:gd name="T16" fmla="*/ 148 w 368"/>
                  <a:gd name="T17" fmla="*/ 173 h 257"/>
                  <a:gd name="T18" fmla="*/ 148 w 368"/>
                  <a:gd name="T19" fmla="*/ 173 h 257"/>
                  <a:gd name="T20" fmla="*/ 325 w 368"/>
                  <a:gd name="T21" fmla="*/ 229 h 257"/>
                  <a:gd name="T22" fmla="*/ 325 w 368"/>
                  <a:gd name="T23" fmla="*/ 229 h 257"/>
                  <a:gd name="T24" fmla="*/ 206 w 368"/>
                  <a:gd name="T25" fmla="*/ 88 h 257"/>
                  <a:gd name="T26" fmla="*/ 206 w 368"/>
                  <a:gd name="T27" fmla="*/ 88 h 257"/>
                  <a:gd name="T28" fmla="*/ 88 w 368"/>
                  <a:gd name="T29" fmla="*/ 30 h 257"/>
                  <a:gd name="T30" fmla="*/ 88 w 368"/>
                  <a:gd name="T31" fmla="*/ 30 h 257"/>
                  <a:gd name="T32" fmla="*/ 53 w 368"/>
                  <a:gd name="T33" fmla="*/ 24 h 257"/>
                  <a:gd name="T34" fmla="*/ 302 w 368"/>
                  <a:gd name="T35" fmla="*/ 256 h 257"/>
                  <a:gd name="T36" fmla="*/ 302 w 368"/>
                  <a:gd name="T37" fmla="*/ 256 h 257"/>
                  <a:gd name="T38" fmla="*/ 137 w 368"/>
                  <a:gd name="T39" fmla="*/ 190 h 257"/>
                  <a:gd name="T40" fmla="*/ 137 w 368"/>
                  <a:gd name="T41" fmla="*/ 190 h 257"/>
                  <a:gd name="T42" fmla="*/ 35 w 368"/>
                  <a:gd name="T43" fmla="*/ 99 h 257"/>
                  <a:gd name="T44" fmla="*/ 35 w 368"/>
                  <a:gd name="T45" fmla="*/ 99 h 257"/>
                  <a:gd name="T46" fmla="*/ 13 w 368"/>
                  <a:gd name="T47" fmla="*/ 21 h 257"/>
                  <a:gd name="T48" fmla="*/ 13 w 368"/>
                  <a:gd name="T49" fmla="*/ 21 h 257"/>
                  <a:gd name="T50" fmla="*/ 94 w 368"/>
                  <a:gd name="T51" fmla="*/ 11 h 257"/>
                  <a:gd name="T52" fmla="*/ 94 w 368"/>
                  <a:gd name="T53" fmla="*/ 11 h 257"/>
                  <a:gd name="T54" fmla="*/ 217 w 368"/>
                  <a:gd name="T55" fmla="*/ 71 h 257"/>
                  <a:gd name="T56" fmla="*/ 217 w 368"/>
                  <a:gd name="T57" fmla="*/ 71 h 257"/>
                  <a:gd name="T58" fmla="*/ 341 w 368"/>
                  <a:gd name="T59" fmla="*/ 240 h 257"/>
                  <a:gd name="T60" fmla="*/ 341 w 368"/>
                  <a:gd name="T61" fmla="*/ 240 h 257"/>
                  <a:gd name="T62" fmla="*/ 302 w 368"/>
                  <a:gd name="T63" fmla="*/ 25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8" h="257">
                    <a:moveTo>
                      <a:pt x="333" y="235"/>
                    </a:moveTo>
                    <a:lnTo>
                      <a:pt x="333" y="235"/>
                    </a:lnTo>
                    <a:close/>
                    <a:moveTo>
                      <a:pt x="53" y="24"/>
                    </a:moveTo>
                    <a:lnTo>
                      <a:pt x="53" y="24"/>
                    </a:lnTo>
                    <a:cubicBezTo>
                      <a:pt x="40" y="24"/>
                      <a:pt x="33" y="28"/>
                      <a:pt x="29" y="32"/>
                    </a:cubicBezTo>
                    <a:lnTo>
                      <a:pt x="29" y="32"/>
                    </a:lnTo>
                    <a:cubicBezTo>
                      <a:pt x="25" y="40"/>
                      <a:pt x="28" y="58"/>
                      <a:pt x="51" y="87"/>
                    </a:cubicBezTo>
                    <a:lnTo>
                      <a:pt x="51" y="87"/>
                    </a:lnTo>
                    <a:cubicBezTo>
                      <a:pt x="73" y="115"/>
                      <a:pt x="108" y="146"/>
                      <a:pt x="148" y="173"/>
                    </a:cubicBezTo>
                    <a:lnTo>
                      <a:pt x="148" y="173"/>
                    </a:lnTo>
                    <a:cubicBezTo>
                      <a:pt x="240" y="234"/>
                      <a:pt x="313" y="247"/>
                      <a:pt x="325" y="229"/>
                    </a:cubicBezTo>
                    <a:lnTo>
                      <a:pt x="325" y="229"/>
                    </a:lnTo>
                    <a:cubicBezTo>
                      <a:pt x="337" y="211"/>
                      <a:pt x="297" y="148"/>
                      <a:pt x="206" y="88"/>
                    </a:cubicBezTo>
                    <a:lnTo>
                      <a:pt x="206" y="88"/>
                    </a:lnTo>
                    <a:cubicBezTo>
                      <a:pt x="164" y="61"/>
                      <a:pt x="123" y="40"/>
                      <a:pt x="88" y="30"/>
                    </a:cubicBezTo>
                    <a:lnTo>
                      <a:pt x="88" y="30"/>
                    </a:lnTo>
                    <a:cubicBezTo>
                      <a:pt x="73" y="26"/>
                      <a:pt x="62" y="24"/>
                      <a:pt x="53" y="24"/>
                    </a:cubicBezTo>
                    <a:close/>
                    <a:moveTo>
                      <a:pt x="302" y="256"/>
                    </a:moveTo>
                    <a:lnTo>
                      <a:pt x="302" y="256"/>
                    </a:lnTo>
                    <a:cubicBezTo>
                      <a:pt x="259" y="256"/>
                      <a:pt x="193" y="227"/>
                      <a:pt x="137" y="190"/>
                    </a:cubicBezTo>
                    <a:lnTo>
                      <a:pt x="137" y="190"/>
                    </a:lnTo>
                    <a:cubicBezTo>
                      <a:pt x="95" y="162"/>
                      <a:pt x="58" y="130"/>
                      <a:pt x="35" y="99"/>
                    </a:cubicBezTo>
                    <a:lnTo>
                      <a:pt x="35" y="99"/>
                    </a:lnTo>
                    <a:cubicBezTo>
                      <a:pt x="8" y="66"/>
                      <a:pt x="0" y="39"/>
                      <a:pt x="13" y="21"/>
                    </a:cubicBezTo>
                    <a:lnTo>
                      <a:pt x="13" y="21"/>
                    </a:lnTo>
                    <a:cubicBezTo>
                      <a:pt x="25" y="3"/>
                      <a:pt x="53" y="0"/>
                      <a:pt x="94" y="11"/>
                    </a:cubicBezTo>
                    <a:lnTo>
                      <a:pt x="94" y="11"/>
                    </a:lnTo>
                    <a:cubicBezTo>
                      <a:pt x="130" y="21"/>
                      <a:pt x="174" y="42"/>
                      <a:pt x="217" y="71"/>
                    </a:cubicBezTo>
                    <a:lnTo>
                      <a:pt x="217" y="71"/>
                    </a:lnTo>
                    <a:cubicBezTo>
                      <a:pt x="297" y="124"/>
                      <a:pt x="367" y="201"/>
                      <a:pt x="341" y="240"/>
                    </a:cubicBezTo>
                    <a:lnTo>
                      <a:pt x="341" y="240"/>
                    </a:lnTo>
                    <a:cubicBezTo>
                      <a:pt x="334" y="252"/>
                      <a:pt x="320" y="256"/>
                      <a:pt x="302" y="2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176">
                <a:extLst>
                  <a:ext uri="{FF2B5EF4-FFF2-40B4-BE49-F238E27FC236}">
                    <a16:creationId xmlns:a16="http://schemas.microsoft.com/office/drawing/2014/main" id="{E30FA38A-D8A8-4F34-8F51-A9EC41ED0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7510" y="7696955"/>
                <a:ext cx="312789" cy="237560"/>
              </a:xfrm>
              <a:custGeom>
                <a:avLst/>
                <a:gdLst>
                  <a:gd name="T0" fmla="*/ 330 w 350"/>
                  <a:gd name="T1" fmla="*/ 236 h 266"/>
                  <a:gd name="T2" fmla="*/ 330 w 350"/>
                  <a:gd name="T3" fmla="*/ 236 h 266"/>
                  <a:gd name="T4" fmla="*/ 139 w 350"/>
                  <a:gd name="T5" fmla="*/ 184 h 266"/>
                  <a:gd name="T6" fmla="*/ 139 w 350"/>
                  <a:gd name="T7" fmla="*/ 184 h 266"/>
                  <a:gd name="T8" fmla="*/ 18 w 350"/>
                  <a:gd name="T9" fmla="*/ 28 h 266"/>
                  <a:gd name="T10" fmla="*/ 18 w 350"/>
                  <a:gd name="T11" fmla="*/ 28 h 266"/>
                  <a:gd name="T12" fmla="*/ 208 w 350"/>
                  <a:gd name="T13" fmla="*/ 82 h 266"/>
                  <a:gd name="T14" fmla="*/ 208 w 350"/>
                  <a:gd name="T15" fmla="*/ 82 h 266"/>
                  <a:gd name="T16" fmla="*/ 330 w 350"/>
                  <a:gd name="T17" fmla="*/ 23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266">
                    <a:moveTo>
                      <a:pt x="330" y="236"/>
                    </a:moveTo>
                    <a:lnTo>
                      <a:pt x="330" y="236"/>
                    </a:lnTo>
                    <a:cubicBezTo>
                      <a:pt x="311" y="265"/>
                      <a:pt x="226" y="241"/>
                      <a:pt x="139" y="184"/>
                    </a:cubicBezTo>
                    <a:lnTo>
                      <a:pt x="139" y="184"/>
                    </a:lnTo>
                    <a:cubicBezTo>
                      <a:pt x="54" y="127"/>
                      <a:pt x="0" y="57"/>
                      <a:pt x="18" y="28"/>
                    </a:cubicBezTo>
                    <a:lnTo>
                      <a:pt x="18" y="28"/>
                    </a:lnTo>
                    <a:cubicBezTo>
                      <a:pt x="37" y="0"/>
                      <a:pt x="123" y="24"/>
                      <a:pt x="208" y="82"/>
                    </a:cubicBezTo>
                    <a:lnTo>
                      <a:pt x="208" y="82"/>
                    </a:lnTo>
                    <a:cubicBezTo>
                      <a:pt x="294" y="139"/>
                      <a:pt x="349" y="208"/>
                      <a:pt x="330" y="2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177">
                <a:extLst>
                  <a:ext uri="{FF2B5EF4-FFF2-40B4-BE49-F238E27FC236}">
                    <a16:creationId xmlns:a16="http://schemas.microsoft.com/office/drawing/2014/main" id="{D00E4563-5FD9-4EB5-91BC-A054C001C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5634" y="7696955"/>
                <a:ext cx="328624" cy="233602"/>
              </a:xfrm>
              <a:custGeom>
                <a:avLst/>
                <a:gdLst>
                  <a:gd name="T0" fmla="*/ 66 w 367"/>
                  <a:gd name="T1" fmla="*/ 24 h 258"/>
                  <a:gd name="T2" fmla="*/ 66 w 367"/>
                  <a:gd name="T3" fmla="*/ 24 h 258"/>
                  <a:gd name="T4" fmla="*/ 43 w 367"/>
                  <a:gd name="T5" fmla="*/ 32 h 258"/>
                  <a:gd name="T6" fmla="*/ 43 w 367"/>
                  <a:gd name="T7" fmla="*/ 32 h 258"/>
                  <a:gd name="T8" fmla="*/ 162 w 367"/>
                  <a:gd name="T9" fmla="*/ 173 h 258"/>
                  <a:gd name="T10" fmla="*/ 162 w 367"/>
                  <a:gd name="T11" fmla="*/ 173 h 258"/>
                  <a:gd name="T12" fmla="*/ 279 w 367"/>
                  <a:gd name="T13" fmla="*/ 231 h 258"/>
                  <a:gd name="T14" fmla="*/ 279 w 367"/>
                  <a:gd name="T15" fmla="*/ 231 h 258"/>
                  <a:gd name="T16" fmla="*/ 337 w 367"/>
                  <a:gd name="T17" fmla="*/ 229 h 258"/>
                  <a:gd name="T18" fmla="*/ 337 w 367"/>
                  <a:gd name="T19" fmla="*/ 229 h 258"/>
                  <a:gd name="T20" fmla="*/ 317 w 367"/>
                  <a:gd name="T21" fmla="*/ 174 h 258"/>
                  <a:gd name="T22" fmla="*/ 317 w 367"/>
                  <a:gd name="T23" fmla="*/ 174 h 258"/>
                  <a:gd name="T24" fmla="*/ 218 w 367"/>
                  <a:gd name="T25" fmla="*/ 88 h 258"/>
                  <a:gd name="T26" fmla="*/ 218 w 367"/>
                  <a:gd name="T27" fmla="*/ 88 h 258"/>
                  <a:gd name="T28" fmla="*/ 101 w 367"/>
                  <a:gd name="T29" fmla="*/ 30 h 258"/>
                  <a:gd name="T30" fmla="*/ 101 w 367"/>
                  <a:gd name="T31" fmla="*/ 30 h 258"/>
                  <a:gd name="T32" fmla="*/ 66 w 367"/>
                  <a:gd name="T33" fmla="*/ 24 h 258"/>
                  <a:gd name="T34" fmla="*/ 315 w 367"/>
                  <a:gd name="T35" fmla="*/ 257 h 258"/>
                  <a:gd name="T36" fmla="*/ 315 w 367"/>
                  <a:gd name="T37" fmla="*/ 257 h 258"/>
                  <a:gd name="T38" fmla="*/ 274 w 367"/>
                  <a:gd name="T39" fmla="*/ 250 h 258"/>
                  <a:gd name="T40" fmla="*/ 274 w 367"/>
                  <a:gd name="T41" fmla="*/ 250 h 258"/>
                  <a:gd name="T42" fmla="*/ 151 w 367"/>
                  <a:gd name="T43" fmla="*/ 190 h 258"/>
                  <a:gd name="T44" fmla="*/ 151 w 367"/>
                  <a:gd name="T45" fmla="*/ 190 h 258"/>
                  <a:gd name="T46" fmla="*/ 26 w 367"/>
                  <a:gd name="T47" fmla="*/ 21 h 258"/>
                  <a:gd name="T48" fmla="*/ 26 w 367"/>
                  <a:gd name="T49" fmla="*/ 21 h 258"/>
                  <a:gd name="T50" fmla="*/ 107 w 367"/>
                  <a:gd name="T51" fmla="*/ 11 h 258"/>
                  <a:gd name="T52" fmla="*/ 107 w 367"/>
                  <a:gd name="T53" fmla="*/ 11 h 258"/>
                  <a:gd name="T54" fmla="*/ 230 w 367"/>
                  <a:gd name="T55" fmla="*/ 71 h 258"/>
                  <a:gd name="T56" fmla="*/ 230 w 367"/>
                  <a:gd name="T57" fmla="*/ 71 h 258"/>
                  <a:gd name="T58" fmla="*/ 332 w 367"/>
                  <a:gd name="T59" fmla="*/ 162 h 258"/>
                  <a:gd name="T60" fmla="*/ 332 w 367"/>
                  <a:gd name="T61" fmla="*/ 162 h 258"/>
                  <a:gd name="T62" fmla="*/ 354 w 367"/>
                  <a:gd name="T63" fmla="*/ 240 h 258"/>
                  <a:gd name="T64" fmla="*/ 354 w 367"/>
                  <a:gd name="T65" fmla="*/ 240 h 258"/>
                  <a:gd name="T66" fmla="*/ 315 w 367"/>
                  <a:gd name="T67" fmla="*/ 2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7" h="258">
                    <a:moveTo>
                      <a:pt x="66" y="24"/>
                    </a:moveTo>
                    <a:lnTo>
                      <a:pt x="66" y="24"/>
                    </a:lnTo>
                    <a:cubicBezTo>
                      <a:pt x="53" y="24"/>
                      <a:pt x="45" y="28"/>
                      <a:pt x="43" y="32"/>
                    </a:cubicBezTo>
                    <a:lnTo>
                      <a:pt x="43" y="32"/>
                    </a:lnTo>
                    <a:cubicBezTo>
                      <a:pt x="31" y="50"/>
                      <a:pt x="70" y="113"/>
                      <a:pt x="162" y="173"/>
                    </a:cubicBezTo>
                    <a:lnTo>
                      <a:pt x="162" y="173"/>
                    </a:lnTo>
                    <a:cubicBezTo>
                      <a:pt x="202" y="200"/>
                      <a:pt x="244" y="220"/>
                      <a:pt x="279" y="231"/>
                    </a:cubicBezTo>
                    <a:lnTo>
                      <a:pt x="279" y="231"/>
                    </a:lnTo>
                    <a:cubicBezTo>
                      <a:pt x="315" y="241"/>
                      <a:pt x="333" y="236"/>
                      <a:pt x="337" y="229"/>
                    </a:cubicBezTo>
                    <a:lnTo>
                      <a:pt x="337" y="229"/>
                    </a:lnTo>
                    <a:cubicBezTo>
                      <a:pt x="342" y="221"/>
                      <a:pt x="340" y="204"/>
                      <a:pt x="317" y="174"/>
                    </a:cubicBezTo>
                    <a:lnTo>
                      <a:pt x="317" y="174"/>
                    </a:lnTo>
                    <a:cubicBezTo>
                      <a:pt x="294" y="146"/>
                      <a:pt x="259" y="115"/>
                      <a:pt x="218" y="88"/>
                    </a:cubicBezTo>
                    <a:lnTo>
                      <a:pt x="218" y="88"/>
                    </a:lnTo>
                    <a:cubicBezTo>
                      <a:pt x="178" y="60"/>
                      <a:pt x="136" y="40"/>
                      <a:pt x="101" y="30"/>
                    </a:cubicBezTo>
                    <a:lnTo>
                      <a:pt x="101" y="30"/>
                    </a:lnTo>
                    <a:cubicBezTo>
                      <a:pt x="86" y="26"/>
                      <a:pt x="74" y="24"/>
                      <a:pt x="66" y="24"/>
                    </a:cubicBezTo>
                    <a:close/>
                    <a:moveTo>
                      <a:pt x="315" y="257"/>
                    </a:moveTo>
                    <a:lnTo>
                      <a:pt x="315" y="257"/>
                    </a:lnTo>
                    <a:cubicBezTo>
                      <a:pt x="303" y="257"/>
                      <a:pt x="290" y="254"/>
                      <a:pt x="274" y="250"/>
                    </a:cubicBezTo>
                    <a:lnTo>
                      <a:pt x="274" y="250"/>
                    </a:lnTo>
                    <a:cubicBezTo>
                      <a:pt x="236" y="240"/>
                      <a:pt x="193" y="219"/>
                      <a:pt x="151" y="190"/>
                    </a:cubicBezTo>
                    <a:lnTo>
                      <a:pt x="151" y="190"/>
                    </a:lnTo>
                    <a:cubicBezTo>
                      <a:pt x="71" y="137"/>
                      <a:pt x="0" y="59"/>
                      <a:pt x="26" y="21"/>
                    </a:cubicBezTo>
                    <a:lnTo>
                      <a:pt x="26" y="21"/>
                    </a:lnTo>
                    <a:cubicBezTo>
                      <a:pt x="38" y="3"/>
                      <a:pt x="66" y="0"/>
                      <a:pt x="107" y="11"/>
                    </a:cubicBezTo>
                    <a:lnTo>
                      <a:pt x="107" y="11"/>
                    </a:lnTo>
                    <a:cubicBezTo>
                      <a:pt x="144" y="21"/>
                      <a:pt x="188" y="42"/>
                      <a:pt x="230" y="71"/>
                    </a:cubicBezTo>
                    <a:lnTo>
                      <a:pt x="230" y="71"/>
                    </a:lnTo>
                    <a:cubicBezTo>
                      <a:pt x="273" y="99"/>
                      <a:pt x="309" y="131"/>
                      <a:pt x="332" y="162"/>
                    </a:cubicBezTo>
                    <a:lnTo>
                      <a:pt x="332" y="162"/>
                    </a:lnTo>
                    <a:cubicBezTo>
                      <a:pt x="358" y="195"/>
                      <a:pt x="366" y="222"/>
                      <a:pt x="354" y="240"/>
                    </a:cubicBezTo>
                    <a:lnTo>
                      <a:pt x="354" y="240"/>
                    </a:lnTo>
                    <a:cubicBezTo>
                      <a:pt x="348" y="251"/>
                      <a:pt x="334" y="257"/>
                      <a:pt x="315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 178">
                <a:extLst>
                  <a:ext uri="{FF2B5EF4-FFF2-40B4-BE49-F238E27FC236}">
                    <a16:creationId xmlns:a16="http://schemas.microsoft.com/office/drawing/2014/main" id="{F3598A79-5FBB-455B-ADF3-E8ADF478D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6194" y="7898883"/>
                <a:ext cx="300910" cy="221723"/>
              </a:xfrm>
              <a:custGeom>
                <a:avLst/>
                <a:gdLst>
                  <a:gd name="T0" fmla="*/ 315 w 334"/>
                  <a:gd name="T1" fmla="*/ 28 h 249"/>
                  <a:gd name="T2" fmla="*/ 315 w 334"/>
                  <a:gd name="T3" fmla="*/ 28 h 249"/>
                  <a:gd name="T4" fmla="*/ 200 w 334"/>
                  <a:gd name="T5" fmla="*/ 175 h 249"/>
                  <a:gd name="T6" fmla="*/ 200 w 334"/>
                  <a:gd name="T7" fmla="*/ 175 h 249"/>
                  <a:gd name="T8" fmla="*/ 19 w 334"/>
                  <a:gd name="T9" fmla="*/ 219 h 249"/>
                  <a:gd name="T10" fmla="*/ 19 w 334"/>
                  <a:gd name="T11" fmla="*/ 219 h 249"/>
                  <a:gd name="T12" fmla="*/ 133 w 334"/>
                  <a:gd name="T13" fmla="*/ 73 h 249"/>
                  <a:gd name="T14" fmla="*/ 133 w 334"/>
                  <a:gd name="T15" fmla="*/ 73 h 249"/>
                  <a:gd name="T16" fmla="*/ 315 w 334"/>
                  <a:gd name="T17" fmla="*/ 2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4" h="249">
                    <a:moveTo>
                      <a:pt x="315" y="28"/>
                    </a:moveTo>
                    <a:lnTo>
                      <a:pt x="315" y="28"/>
                    </a:lnTo>
                    <a:cubicBezTo>
                      <a:pt x="333" y="57"/>
                      <a:pt x="282" y="123"/>
                      <a:pt x="200" y="175"/>
                    </a:cubicBezTo>
                    <a:lnTo>
                      <a:pt x="200" y="175"/>
                    </a:lnTo>
                    <a:cubicBezTo>
                      <a:pt x="118" y="229"/>
                      <a:pt x="37" y="248"/>
                      <a:pt x="19" y="219"/>
                    </a:cubicBezTo>
                    <a:lnTo>
                      <a:pt x="19" y="219"/>
                    </a:lnTo>
                    <a:cubicBezTo>
                      <a:pt x="0" y="191"/>
                      <a:pt x="52" y="125"/>
                      <a:pt x="133" y="73"/>
                    </a:cubicBezTo>
                    <a:lnTo>
                      <a:pt x="133" y="73"/>
                    </a:lnTo>
                    <a:cubicBezTo>
                      <a:pt x="215" y="19"/>
                      <a:pt x="296" y="0"/>
                      <a:pt x="315" y="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2" name="Freeform 179">
                <a:extLst>
                  <a:ext uri="{FF2B5EF4-FFF2-40B4-BE49-F238E27FC236}">
                    <a16:creationId xmlns:a16="http://schemas.microsoft.com/office/drawing/2014/main" id="{791D1FC3-920B-4381-BA20-225D1568C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2236" y="7887004"/>
                <a:ext cx="316747" cy="233602"/>
              </a:xfrm>
              <a:custGeom>
                <a:avLst/>
                <a:gdLst>
                  <a:gd name="T0" fmla="*/ 283 w 351"/>
                  <a:gd name="T1" fmla="*/ 41 h 260"/>
                  <a:gd name="T2" fmla="*/ 283 w 351"/>
                  <a:gd name="T3" fmla="*/ 41 h 260"/>
                  <a:gd name="T4" fmla="*/ 140 w 351"/>
                  <a:gd name="T5" fmla="*/ 97 h 260"/>
                  <a:gd name="T6" fmla="*/ 140 w 351"/>
                  <a:gd name="T7" fmla="*/ 97 h 260"/>
                  <a:gd name="T8" fmla="*/ 48 w 351"/>
                  <a:gd name="T9" fmla="*/ 178 h 260"/>
                  <a:gd name="T10" fmla="*/ 48 w 351"/>
                  <a:gd name="T11" fmla="*/ 178 h 260"/>
                  <a:gd name="T12" fmla="*/ 29 w 351"/>
                  <a:gd name="T13" fmla="*/ 230 h 260"/>
                  <a:gd name="T14" fmla="*/ 29 w 351"/>
                  <a:gd name="T15" fmla="*/ 230 h 260"/>
                  <a:gd name="T16" fmla="*/ 196 w 351"/>
                  <a:gd name="T17" fmla="*/ 183 h 260"/>
                  <a:gd name="T18" fmla="*/ 196 w 351"/>
                  <a:gd name="T19" fmla="*/ 183 h 260"/>
                  <a:gd name="T20" fmla="*/ 308 w 351"/>
                  <a:gd name="T21" fmla="*/ 50 h 260"/>
                  <a:gd name="T22" fmla="*/ 308 w 351"/>
                  <a:gd name="T23" fmla="*/ 50 h 260"/>
                  <a:gd name="T24" fmla="*/ 283 w 351"/>
                  <a:gd name="T25" fmla="*/ 41 h 260"/>
                  <a:gd name="T26" fmla="*/ 54 w 351"/>
                  <a:gd name="T27" fmla="*/ 259 h 260"/>
                  <a:gd name="T28" fmla="*/ 54 w 351"/>
                  <a:gd name="T29" fmla="*/ 259 h 260"/>
                  <a:gd name="T30" fmla="*/ 12 w 351"/>
                  <a:gd name="T31" fmla="*/ 241 h 260"/>
                  <a:gd name="T32" fmla="*/ 12 w 351"/>
                  <a:gd name="T33" fmla="*/ 241 h 260"/>
                  <a:gd name="T34" fmla="*/ 32 w 351"/>
                  <a:gd name="T35" fmla="*/ 165 h 260"/>
                  <a:gd name="T36" fmla="*/ 32 w 351"/>
                  <a:gd name="T37" fmla="*/ 165 h 260"/>
                  <a:gd name="T38" fmla="*/ 129 w 351"/>
                  <a:gd name="T39" fmla="*/ 80 h 260"/>
                  <a:gd name="T40" fmla="*/ 129 w 351"/>
                  <a:gd name="T41" fmla="*/ 80 h 260"/>
                  <a:gd name="T42" fmla="*/ 325 w 351"/>
                  <a:gd name="T43" fmla="*/ 38 h 260"/>
                  <a:gd name="T44" fmla="*/ 325 w 351"/>
                  <a:gd name="T45" fmla="*/ 38 h 260"/>
                  <a:gd name="T46" fmla="*/ 325 w 351"/>
                  <a:gd name="T47" fmla="*/ 38 h 260"/>
                  <a:gd name="T48" fmla="*/ 207 w 351"/>
                  <a:gd name="T49" fmla="*/ 200 h 260"/>
                  <a:gd name="T50" fmla="*/ 207 w 351"/>
                  <a:gd name="T51" fmla="*/ 200 h 260"/>
                  <a:gd name="T52" fmla="*/ 54 w 351"/>
                  <a:gd name="T53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1" h="260">
                    <a:moveTo>
                      <a:pt x="283" y="41"/>
                    </a:moveTo>
                    <a:lnTo>
                      <a:pt x="283" y="41"/>
                    </a:lnTo>
                    <a:cubicBezTo>
                      <a:pt x="253" y="41"/>
                      <a:pt x="201" y="57"/>
                      <a:pt x="140" y="97"/>
                    </a:cubicBezTo>
                    <a:lnTo>
                      <a:pt x="140" y="97"/>
                    </a:lnTo>
                    <a:cubicBezTo>
                      <a:pt x="102" y="121"/>
                      <a:pt x="69" y="150"/>
                      <a:pt x="48" y="178"/>
                    </a:cubicBezTo>
                    <a:lnTo>
                      <a:pt x="48" y="178"/>
                    </a:lnTo>
                    <a:cubicBezTo>
                      <a:pt x="30" y="200"/>
                      <a:pt x="23" y="221"/>
                      <a:pt x="29" y="230"/>
                    </a:cubicBezTo>
                    <a:lnTo>
                      <a:pt x="29" y="230"/>
                    </a:lnTo>
                    <a:cubicBezTo>
                      <a:pt x="41" y="248"/>
                      <a:pt x="110" y="239"/>
                      <a:pt x="196" y="183"/>
                    </a:cubicBezTo>
                    <a:lnTo>
                      <a:pt x="196" y="183"/>
                    </a:lnTo>
                    <a:cubicBezTo>
                      <a:pt x="283" y="127"/>
                      <a:pt x="319" y="67"/>
                      <a:pt x="308" y="50"/>
                    </a:cubicBezTo>
                    <a:lnTo>
                      <a:pt x="308" y="50"/>
                    </a:lnTo>
                    <a:cubicBezTo>
                      <a:pt x="305" y="44"/>
                      <a:pt x="295" y="41"/>
                      <a:pt x="283" y="41"/>
                    </a:cubicBezTo>
                    <a:close/>
                    <a:moveTo>
                      <a:pt x="54" y="259"/>
                    </a:moveTo>
                    <a:lnTo>
                      <a:pt x="54" y="259"/>
                    </a:lnTo>
                    <a:cubicBezTo>
                      <a:pt x="35" y="259"/>
                      <a:pt x="20" y="253"/>
                      <a:pt x="12" y="241"/>
                    </a:cubicBezTo>
                    <a:lnTo>
                      <a:pt x="12" y="241"/>
                    </a:lnTo>
                    <a:cubicBezTo>
                      <a:pt x="0" y="223"/>
                      <a:pt x="7" y="197"/>
                      <a:pt x="32" y="165"/>
                    </a:cubicBezTo>
                    <a:lnTo>
                      <a:pt x="32" y="165"/>
                    </a:lnTo>
                    <a:cubicBezTo>
                      <a:pt x="54" y="136"/>
                      <a:pt x="89" y="105"/>
                      <a:pt x="129" y="80"/>
                    </a:cubicBezTo>
                    <a:lnTo>
                      <a:pt x="129" y="80"/>
                    </a:lnTo>
                    <a:cubicBezTo>
                      <a:pt x="206" y="31"/>
                      <a:pt x="300" y="0"/>
                      <a:pt x="325" y="38"/>
                    </a:cubicBezTo>
                    <a:lnTo>
                      <a:pt x="325" y="38"/>
                    </a:lnTo>
                    <a:lnTo>
                      <a:pt x="325" y="38"/>
                    </a:lnTo>
                    <a:cubicBezTo>
                      <a:pt x="350" y="77"/>
                      <a:pt x="284" y="150"/>
                      <a:pt x="207" y="200"/>
                    </a:cubicBezTo>
                    <a:lnTo>
                      <a:pt x="207" y="200"/>
                    </a:lnTo>
                    <a:cubicBezTo>
                      <a:pt x="155" y="234"/>
                      <a:pt x="95" y="259"/>
                      <a:pt x="54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180">
                <a:extLst>
                  <a:ext uri="{FF2B5EF4-FFF2-40B4-BE49-F238E27FC236}">
                    <a16:creationId xmlns:a16="http://schemas.microsoft.com/office/drawing/2014/main" id="{E4436CA4-4B2C-47B0-8698-E3BE742E1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7104" y="7934516"/>
                <a:ext cx="368220" cy="190048"/>
              </a:xfrm>
              <a:custGeom>
                <a:avLst/>
                <a:gdLst>
                  <a:gd name="T0" fmla="*/ 397 w 409"/>
                  <a:gd name="T1" fmla="*/ 32 h 211"/>
                  <a:gd name="T2" fmla="*/ 397 w 409"/>
                  <a:gd name="T3" fmla="*/ 32 h 211"/>
                  <a:gd name="T4" fmla="*/ 226 w 409"/>
                  <a:gd name="T5" fmla="*/ 162 h 211"/>
                  <a:gd name="T6" fmla="*/ 226 w 409"/>
                  <a:gd name="T7" fmla="*/ 162 h 211"/>
                  <a:gd name="T8" fmla="*/ 12 w 409"/>
                  <a:gd name="T9" fmla="*/ 177 h 211"/>
                  <a:gd name="T10" fmla="*/ 12 w 409"/>
                  <a:gd name="T11" fmla="*/ 177 h 211"/>
                  <a:gd name="T12" fmla="*/ 182 w 409"/>
                  <a:gd name="T13" fmla="*/ 46 h 211"/>
                  <a:gd name="T14" fmla="*/ 182 w 409"/>
                  <a:gd name="T15" fmla="*/ 46 h 211"/>
                  <a:gd name="T16" fmla="*/ 397 w 409"/>
                  <a:gd name="T17" fmla="*/ 32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9" h="211">
                    <a:moveTo>
                      <a:pt x="397" y="32"/>
                    </a:moveTo>
                    <a:lnTo>
                      <a:pt x="397" y="32"/>
                    </a:lnTo>
                    <a:cubicBezTo>
                      <a:pt x="408" y="64"/>
                      <a:pt x="332" y="122"/>
                      <a:pt x="226" y="162"/>
                    </a:cubicBezTo>
                    <a:lnTo>
                      <a:pt x="226" y="162"/>
                    </a:lnTo>
                    <a:cubicBezTo>
                      <a:pt x="120" y="203"/>
                      <a:pt x="24" y="210"/>
                      <a:pt x="12" y="177"/>
                    </a:cubicBezTo>
                    <a:lnTo>
                      <a:pt x="12" y="177"/>
                    </a:lnTo>
                    <a:cubicBezTo>
                      <a:pt x="0" y="146"/>
                      <a:pt x="77" y="87"/>
                      <a:pt x="182" y="46"/>
                    </a:cubicBezTo>
                    <a:lnTo>
                      <a:pt x="182" y="46"/>
                    </a:lnTo>
                    <a:cubicBezTo>
                      <a:pt x="289" y="7"/>
                      <a:pt x="385" y="0"/>
                      <a:pt x="397" y="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4" name="Freeform 181">
                <a:extLst>
                  <a:ext uri="{FF2B5EF4-FFF2-40B4-BE49-F238E27FC236}">
                    <a16:creationId xmlns:a16="http://schemas.microsoft.com/office/drawing/2014/main" id="{52CB59E1-1E66-4879-B215-76E90B5AE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3146" y="7930558"/>
                <a:ext cx="384055" cy="190048"/>
              </a:xfrm>
              <a:custGeom>
                <a:avLst/>
                <a:gdLst>
                  <a:gd name="T0" fmla="*/ 346 w 429"/>
                  <a:gd name="T1" fmla="*/ 23 h 210"/>
                  <a:gd name="T2" fmla="*/ 346 w 429"/>
                  <a:gd name="T3" fmla="*/ 23 h 210"/>
                  <a:gd name="T4" fmla="*/ 330 w 429"/>
                  <a:gd name="T5" fmla="*/ 24 h 210"/>
                  <a:gd name="T6" fmla="*/ 330 w 429"/>
                  <a:gd name="T7" fmla="*/ 24 h 210"/>
                  <a:gd name="T8" fmla="*/ 191 w 429"/>
                  <a:gd name="T9" fmla="*/ 58 h 210"/>
                  <a:gd name="T10" fmla="*/ 191 w 429"/>
                  <a:gd name="T11" fmla="*/ 58 h 210"/>
                  <a:gd name="T12" fmla="*/ 64 w 429"/>
                  <a:gd name="T13" fmla="*/ 124 h 210"/>
                  <a:gd name="T14" fmla="*/ 64 w 429"/>
                  <a:gd name="T15" fmla="*/ 124 h 210"/>
                  <a:gd name="T16" fmla="*/ 26 w 429"/>
                  <a:gd name="T17" fmla="*/ 175 h 210"/>
                  <a:gd name="T18" fmla="*/ 26 w 429"/>
                  <a:gd name="T19" fmla="*/ 175 h 210"/>
                  <a:gd name="T20" fmla="*/ 88 w 429"/>
                  <a:gd name="T21" fmla="*/ 188 h 210"/>
                  <a:gd name="T22" fmla="*/ 88 w 429"/>
                  <a:gd name="T23" fmla="*/ 188 h 210"/>
                  <a:gd name="T24" fmla="*/ 228 w 429"/>
                  <a:gd name="T25" fmla="*/ 154 h 210"/>
                  <a:gd name="T26" fmla="*/ 228 w 429"/>
                  <a:gd name="T27" fmla="*/ 154 h 210"/>
                  <a:gd name="T28" fmla="*/ 392 w 429"/>
                  <a:gd name="T29" fmla="*/ 37 h 210"/>
                  <a:gd name="T30" fmla="*/ 392 w 429"/>
                  <a:gd name="T31" fmla="*/ 37 h 210"/>
                  <a:gd name="T32" fmla="*/ 346 w 429"/>
                  <a:gd name="T33" fmla="*/ 23 h 210"/>
                  <a:gd name="T34" fmla="*/ 72 w 429"/>
                  <a:gd name="T35" fmla="*/ 209 h 210"/>
                  <a:gd name="T36" fmla="*/ 72 w 429"/>
                  <a:gd name="T37" fmla="*/ 209 h 210"/>
                  <a:gd name="T38" fmla="*/ 7 w 429"/>
                  <a:gd name="T39" fmla="*/ 182 h 210"/>
                  <a:gd name="T40" fmla="*/ 7 w 429"/>
                  <a:gd name="T41" fmla="*/ 182 h 210"/>
                  <a:gd name="T42" fmla="*/ 52 w 429"/>
                  <a:gd name="T43" fmla="*/ 109 h 210"/>
                  <a:gd name="T44" fmla="*/ 52 w 429"/>
                  <a:gd name="T45" fmla="*/ 109 h 210"/>
                  <a:gd name="T46" fmla="*/ 183 w 429"/>
                  <a:gd name="T47" fmla="*/ 38 h 210"/>
                  <a:gd name="T48" fmla="*/ 183 w 429"/>
                  <a:gd name="T49" fmla="*/ 38 h 210"/>
                  <a:gd name="T50" fmla="*/ 329 w 429"/>
                  <a:gd name="T51" fmla="*/ 3 h 210"/>
                  <a:gd name="T52" fmla="*/ 329 w 429"/>
                  <a:gd name="T53" fmla="*/ 3 h 210"/>
                  <a:gd name="T54" fmla="*/ 411 w 429"/>
                  <a:gd name="T55" fmla="*/ 29 h 210"/>
                  <a:gd name="T56" fmla="*/ 411 w 429"/>
                  <a:gd name="T57" fmla="*/ 29 h 210"/>
                  <a:gd name="T58" fmla="*/ 234 w 429"/>
                  <a:gd name="T59" fmla="*/ 172 h 210"/>
                  <a:gd name="T60" fmla="*/ 234 w 429"/>
                  <a:gd name="T61" fmla="*/ 172 h 210"/>
                  <a:gd name="T62" fmla="*/ 89 w 429"/>
                  <a:gd name="T63" fmla="*/ 208 h 210"/>
                  <a:gd name="T64" fmla="*/ 89 w 429"/>
                  <a:gd name="T65" fmla="*/ 208 h 210"/>
                  <a:gd name="T66" fmla="*/ 72 w 429"/>
                  <a:gd name="T67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9" h="210">
                    <a:moveTo>
                      <a:pt x="346" y="23"/>
                    </a:moveTo>
                    <a:lnTo>
                      <a:pt x="346" y="23"/>
                    </a:lnTo>
                    <a:cubicBezTo>
                      <a:pt x="341" y="23"/>
                      <a:pt x="336" y="23"/>
                      <a:pt x="330" y="24"/>
                    </a:cubicBezTo>
                    <a:lnTo>
                      <a:pt x="330" y="24"/>
                    </a:lnTo>
                    <a:cubicBezTo>
                      <a:pt x="291" y="27"/>
                      <a:pt x="241" y="38"/>
                      <a:pt x="191" y="58"/>
                    </a:cubicBezTo>
                    <a:lnTo>
                      <a:pt x="191" y="58"/>
                    </a:lnTo>
                    <a:cubicBezTo>
                      <a:pt x="140" y="76"/>
                      <a:pt x="95" y="100"/>
                      <a:pt x="64" y="124"/>
                    </a:cubicBezTo>
                    <a:lnTo>
                      <a:pt x="64" y="124"/>
                    </a:lnTo>
                    <a:cubicBezTo>
                      <a:pt x="32" y="149"/>
                      <a:pt x="24" y="167"/>
                      <a:pt x="26" y="175"/>
                    </a:cubicBezTo>
                    <a:lnTo>
                      <a:pt x="26" y="175"/>
                    </a:lnTo>
                    <a:cubicBezTo>
                      <a:pt x="29" y="182"/>
                      <a:pt x="47" y="190"/>
                      <a:pt x="88" y="188"/>
                    </a:cubicBezTo>
                    <a:lnTo>
                      <a:pt x="88" y="188"/>
                    </a:lnTo>
                    <a:cubicBezTo>
                      <a:pt x="127" y="185"/>
                      <a:pt x="177" y="172"/>
                      <a:pt x="228" y="154"/>
                    </a:cubicBezTo>
                    <a:lnTo>
                      <a:pt x="228" y="154"/>
                    </a:lnTo>
                    <a:cubicBezTo>
                      <a:pt x="340" y="110"/>
                      <a:pt x="400" y="56"/>
                      <a:pt x="392" y="37"/>
                    </a:cubicBezTo>
                    <a:lnTo>
                      <a:pt x="392" y="37"/>
                    </a:lnTo>
                    <a:cubicBezTo>
                      <a:pt x="390" y="30"/>
                      <a:pt x="376" y="23"/>
                      <a:pt x="346" y="23"/>
                    </a:cubicBezTo>
                    <a:close/>
                    <a:moveTo>
                      <a:pt x="72" y="209"/>
                    </a:moveTo>
                    <a:lnTo>
                      <a:pt x="72" y="209"/>
                    </a:lnTo>
                    <a:cubicBezTo>
                      <a:pt x="36" y="209"/>
                      <a:pt x="13" y="199"/>
                      <a:pt x="7" y="182"/>
                    </a:cubicBezTo>
                    <a:lnTo>
                      <a:pt x="7" y="182"/>
                    </a:lnTo>
                    <a:cubicBezTo>
                      <a:pt x="0" y="161"/>
                      <a:pt x="15" y="136"/>
                      <a:pt x="52" y="109"/>
                    </a:cubicBezTo>
                    <a:lnTo>
                      <a:pt x="52" y="109"/>
                    </a:lnTo>
                    <a:cubicBezTo>
                      <a:pt x="85" y="83"/>
                      <a:pt x="131" y="59"/>
                      <a:pt x="183" y="38"/>
                    </a:cubicBezTo>
                    <a:lnTo>
                      <a:pt x="183" y="38"/>
                    </a:lnTo>
                    <a:cubicBezTo>
                      <a:pt x="236" y="19"/>
                      <a:pt x="288" y="6"/>
                      <a:pt x="329" y="3"/>
                    </a:cubicBezTo>
                    <a:lnTo>
                      <a:pt x="329" y="3"/>
                    </a:lnTo>
                    <a:cubicBezTo>
                      <a:pt x="375" y="0"/>
                      <a:pt x="403" y="9"/>
                      <a:pt x="411" y="29"/>
                    </a:cubicBezTo>
                    <a:lnTo>
                      <a:pt x="411" y="29"/>
                    </a:lnTo>
                    <a:cubicBezTo>
                      <a:pt x="428" y="73"/>
                      <a:pt x="334" y="135"/>
                      <a:pt x="234" y="172"/>
                    </a:cubicBezTo>
                    <a:lnTo>
                      <a:pt x="234" y="172"/>
                    </a:lnTo>
                    <a:cubicBezTo>
                      <a:pt x="182" y="193"/>
                      <a:pt x="131" y="205"/>
                      <a:pt x="89" y="208"/>
                    </a:cubicBezTo>
                    <a:lnTo>
                      <a:pt x="89" y="208"/>
                    </a:lnTo>
                    <a:cubicBezTo>
                      <a:pt x="83" y="208"/>
                      <a:pt x="77" y="209"/>
                      <a:pt x="72" y="2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182">
                <a:extLst>
                  <a:ext uri="{FF2B5EF4-FFF2-40B4-BE49-F238E27FC236}">
                    <a16:creationId xmlns:a16="http://schemas.microsoft.com/office/drawing/2014/main" id="{852B56F9-DBFF-4FCD-843E-A7AA2E7B5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7965" y="7641525"/>
                <a:ext cx="269235" cy="344464"/>
              </a:xfrm>
              <a:custGeom>
                <a:avLst/>
                <a:gdLst>
                  <a:gd name="T0" fmla="*/ 269 w 302"/>
                  <a:gd name="T1" fmla="*/ 360 h 383"/>
                  <a:gd name="T2" fmla="*/ 269 w 302"/>
                  <a:gd name="T3" fmla="*/ 360 h 383"/>
                  <a:gd name="T4" fmla="*/ 90 w 302"/>
                  <a:gd name="T5" fmla="*/ 233 h 383"/>
                  <a:gd name="T6" fmla="*/ 90 w 302"/>
                  <a:gd name="T7" fmla="*/ 233 h 383"/>
                  <a:gd name="T8" fmla="*/ 33 w 302"/>
                  <a:gd name="T9" fmla="*/ 23 h 383"/>
                  <a:gd name="T10" fmla="*/ 33 w 302"/>
                  <a:gd name="T11" fmla="*/ 23 h 383"/>
                  <a:gd name="T12" fmla="*/ 211 w 302"/>
                  <a:gd name="T13" fmla="*/ 149 h 383"/>
                  <a:gd name="T14" fmla="*/ 211 w 302"/>
                  <a:gd name="T15" fmla="*/ 149 h 383"/>
                  <a:gd name="T16" fmla="*/ 269 w 302"/>
                  <a:gd name="T17" fmla="*/ 36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2" h="383">
                    <a:moveTo>
                      <a:pt x="269" y="360"/>
                    </a:moveTo>
                    <a:lnTo>
                      <a:pt x="269" y="360"/>
                    </a:lnTo>
                    <a:cubicBezTo>
                      <a:pt x="235" y="382"/>
                      <a:pt x="155" y="326"/>
                      <a:pt x="90" y="233"/>
                    </a:cubicBezTo>
                    <a:lnTo>
                      <a:pt x="90" y="233"/>
                    </a:lnTo>
                    <a:cubicBezTo>
                      <a:pt x="26" y="140"/>
                      <a:pt x="0" y="46"/>
                      <a:pt x="33" y="23"/>
                    </a:cubicBezTo>
                    <a:lnTo>
                      <a:pt x="33" y="23"/>
                    </a:lnTo>
                    <a:cubicBezTo>
                      <a:pt x="66" y="0"/>
                      <a:pt x="145" y="56"/>
                      <a:pt x="211" y="149"/>
                    </a:cubicBezTo>
                    <a:lnTo>
                      <a:pt x="211" y="149"/>
                    </a:lnTo>
                    <a:cubicBezTo>
                      <a:pt x="276" y="243"/>
                      <a:pt x="301" y="337"/>
                      <a:pt x="269" y="3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183">
                <a:extLst>
                  <a:ext uri="{FF2B5EF4-FFF2-40B4-BE49-F238E27FC236}">
                    <a16:creationId xmlns:a16="http://schemas.microsoft.com/office/drawing/2014/main" id="{16772A10-8FA3-47FD-8431-E1FEAFD57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7965" y="7641525"/>
                <a:ext cx="285072" cy="336545"/>
              </a:xfrm>
              <a:custGeom>
                <a:avLst/>
                <a:gdLst>
                  <a:gd name="T0" fmla="*/ 48 w 317"/>
                  <a:gd name="T1" fmla="*/ 27 h 375"/>
                  <a:gd name="T2" fmla="*/ 48 w 317"/>
                  <a:gd name="T3" fmla="*/ 27 h 375"/>
                  <a:gd name="T4" fmla="*/ 35 w 317"/>
                  <a:gd name="T5" fmla="*/ 30 h 375"/>
                  <a:gd name="T6" fmla="*/ 35 w 317"/>
                  <a:gd name="T7" fmla="*/ 30 h 375"/>
                  <a:gd name="T8" fmla="*/ 32 w 317"/>
                  <a:gd name="T9" fmla="*/ 98 h 375"/>
                  <a:gd name="T10" fmla="*/ 32 w 317"/>
                  <a:gd name="T11" fmla="*/ 98 h 375"/>
                  <a:gd name="T12" fmla="*/ 96 w 317"/>
                  <a:gd name="T13" fmla="*/ 226 h 375"/>
                  <a:gd name="T14" fmla="*/ 96 w 317"/>
                  <a:gd name="T15" fmla="*/ 226 h 375"/>
                  <a:gd name="T16" fmla="*/ 260 w 317"/>
                  <a:gd name="T17" fmla="*/ 350 h 375"/>
                  <a:gd name="T18" fmla="*/ 260 w 317"/>
                  <a:gd name="T19" fmla="*/ 350 h 375"/>
                  <a:gd name="T20" fmla="*/ 199 w 317"/>
                  <a:gd name="T21" fmla="*/ 154 h 375"/>
                  <a:gd name="T22" fmla="*/ 199 w 317"/>
                  <a:gd name="T23" fmla="*/ 154 h 375"/>
                  <a:gd name="T24" fmla="*/ 101 w 317"/>
                  <a:gd name="T25" fmla="*/ 50 h 375"/>
                  <a:gd name="T26" fmla="*/ 101 w 317"/>
                  <a:gd name="T27" fmla="*/ 50 h 375"/>
                  <a:gd name="T28" fmla="*/ 48 w 317"/>
                  <a:gd name="T29" fmla="*/ 27 h 375"/>
                  <a:gd name="T30" fmla="*/ 266 w 317"/>
                  <a:gd name="T31" fmla="*/ 359 h 375"/>
                  <a:gd name="T32" fmla="*/ 266 w 317"/>
                  <a:gd name="T33" fmla="*/ 359 h 375"/>
                  <a:gd name="T34" fmla="*/ 247 w 317"/>
                  <a:gd name="T35" fmla="*/ 374 h 375"/>
                  <a:gd name="T36" fmla="*/ 247 w 317"/>
                  <a:gd name="T37" fmla="*/ 374 h 375"/>
                  <a:gd name="T38" fmla="*/ 80 w 317"/>
                  <a:gd name="T39" fmla="*/ 238 h 375"/>
                  <a:gd name="T40" fmla="*/ 80 w 317"/>
                  <a:gd name="T41" fmla="*/ 238 h 375"/>
                  <a:gd name="T42" fmla="*/ 13 w 317"/>
                  <a:gd name="T43" fmla="*/ 103 h 375"/>
                  <a:gd name="T44" fmla="*/ 13 w 317"/>
                  <a:gd name="T45" fmla="*/ 103 h 375"/>
                  <a:gd name="T46" fmla="*/ 25 w 317"/>
                  <a:gd name="T47" fmla="*/ 13 h 375"/>
                  <a:gd name="T48" fmla="*/ 25 w 317"/>
                  <a:gd name="T49" fmla="*/ 13 h 375"/>
                  <a:gd name="T50" fmla="*/ 113 w 317"/>
                  <a:gd name="T51" fmla="*/ 33 h 375"/>
                  <a:gd name="T52" fmla="*/ 113 w 317"/>
                  <a:gd name="T53" fmla="*/ 33 h 375"/>
                  <a:gd name="T54" fmla="*/ 216 w 317"/>
                  <a:gd name="T55" fmla="*/ 142 h 375"/>
                  <a:gd name="T56" fmla="*/ 216 w 317"/>
                  <a:gd name="T57" fmla="*/ 142 h 375"/>
                  <a:gd name="T58" fmla="*/ 272 w 317"/>
                  <a:gd name="T59" fmla="*/ 367 h 375"/>
                  <a:gd name="T60" fmla="*/ 272 w 317"/>
                  <a:gd name="T61" fmla="*/ 367 h 375"/>
                  <a:gd name="T62" fmla="*/ 272 w 317"/>
                  <a:gd name="T63" fmla="*/ 367 h 375"/>
                  <a:gd name="T64" fmla="*/ 247 w 317"/>
                  <a:gd name="T65" fmla="*/ 37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7" h="375">
                    <a:moveTo>
                      <a:pt x="48" y="27"/>
                    </a:moveTo>
                    <a:lnTo>
                      <a:pt x="48" y="27"/>
                    </a:lnTo>
                    <a:cubicBezTo>
                      <a:pt x="43" y="27"/>
                      <a:pt x="39" y="27"/>
                      <a:pt x="35" y="30"/>
                    </a:cubicBezTo>
                    <a:lnTo>
                      <a:pt x="35" y="30"/>
                    </a:lnTo>
                    <a:cubicBezTo>
                      <a:pt x="23" y="38"/>
                      <a:pt x="23" y="63"/>
                      <a:pt x="32" y="98"/>
                    </a:cubicBezTo>
                    <a:lnTo>
                      <a:pt x="32" y="98"/>
                    </a:lnTo>
                    <a:cubicBezTo>
                      <a:pt x="42" y="136"/>
                      <a:pt x="65" y="182"/>
                      <a:pt x="96" y="226"/>
                    </a:cubicBezTo>
                    <a:lnTo>
                      <a:pt x="96" y="226"/>
                    </a:lnTo>
                    <a:cubicBezTo>
                      <a:pt x="162" y="321"/>
                      <a:pt x="235" y="367"/>
                      <a:pt x="260" y="350"/>
                    </a:cubicBezTo>
                    <a:lnTo>
                      <a:pt x="260" y="350"/>
                    </a:lnTo>
                    <a:cubicBezTo>
                      <a:pt x="284" y="333"/>
                      <a:pt x="266" y="248"/>
                      <a:pt x="199" y="154"/>
                    </a:cubicBezTo>
                    <a:lnTo>
                      <a:pt x="199" y="154"/>
                    </a:lnTo>
                    <a:cubicBezTo>
                      <a:pt x="169" y="110"/>
                      <a:pt x="134" y="73"/>
                      <a:pt x="101" y="50"/>
                    </a:cubicBezTo>
                    <a:lnTo>
                      <a:pt x="101" y="50"/>
                    </a:lnTo>
                    <a:cubicBezTo>
                      <a:pt x="80" y="34"/>
                      <a:pt x="61" y="27"/>
                      <a:pt x="48" y="27"/>
                    </a:cubicBezTo>
                    <a:close/>
                    <a:moveTo>
                      <a:pt x="266" y="359"/>
                    </a:moveTo>
                    <a:lnTo>
                      <a:pt x="266" y="359"/>
                    </a:lnTo>
                    <a:close/>
                    <a:moveTo>
                      <a:pt x="247" y="374"/>
                    </a:moveTo>
                    <a:lnTo>
                      <a:pt x="247" y="374"/>
                    </a:lnTo>
                    <a:cubicBezTo>
                      <a:pt x="200" y="374"/>
                      <a:pt x="130" y="310"/>
                      <a:pt x="80" y="238"/>
                    </a:cubicBezTo>
                    <a:lnTo>
                      <a:pt x="80" y="238"/>
                    </a:lnTo>
                    <a:cubicBezTo>
                      <a:pt x="47" y="191"/>
                      <a:pt x="23" y="144"/>
                      <a:pt x="13" y="103"/>
                    </a:cubicBezTo>
                    <a:lnTo>
                      <a:pt x="13" y="103"/>
                    </a:lnTo>
                    <a:cubicBezTo>
                      <a:pt x="0" y="59"/>
                      <a:pt x="4" y="27"/>
                      <a:pt x="25" y="13"/>
                    </a:cubicBezTo>
                    <a:lnTo>
                      <a:pt x="25" y="13"/>
                    </a:lnTo>
                    <a:cubicBezTo>
                      <a:pt x="44" y="0"/>
                      <a:pt x="76" y="6"/>
                      <a:pt x="113" y="33"/>
                    </a:cubicBezTo>
                    <a:lnTo>
                      <a:pt x="113" y="33"/>
                    </a:lnTo>
                    <a:cubicBezTo>
                      <a:pt x="148" y="57"/>
                      <a:pt x="184" y="96"/>
                      <a:pt x="216" y="142"/>
                    </a:cubicBezTo>
                    <a:lnTo>
                      <a:pt x="216" y="142"/>
                    </a:lnTo>
                    <a:cubicBezTo>
                      <a:pt x="276" y="228"/>
                      <a:pt x="316" y="336"/>
                      <a:pt x="272" y="367"/>
                    </a:cubicBezTo>
                    <a:lnTo>
                      <a:pt x="272" y="367"/>
                    </a:lnTo>
                    <a:lnTo>
                      <a:pt x="272" y="367"/>
                    </a:lnTo>
                    <a:cubicBezTo>
                      <a:pt x="264" y="372"/>
                      <a:pt x="256" y="374"/>
                      <a:pt x="247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7" name="Freeform 184">
                <a:extLst>
                  <a:ext uri="{FF2B5EF4-FFF2-40B4-BE49-F238E27FC236}">
                    <a16:creationId xmlns:a16="http://schemas.microsoft.com/office/drawing/2014/main" id="{2E664135-E0B3-43BF-A7E1-FEF3DF4CD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8158" y="9023335"/>
                <a:ext cx="570145" cy="570145"/>
              </a:xfrm>
              <a:custGeom>
                <a:avLst/>
                <a:gdLst>
                  <a:gd name="T0" fmla="*/ 101 w 637"/>
                  <a:gd name="T1" fmla="*/ 212 h 634"/>
                  <a:gd name="T2" fmla="*/ 101 w 637"/>
                  <a:gd name="T3" fmla="*/ 212 h 634"/>
                  <a:gd name="T4" fmla="*/ 91 w 637"/>
                  <a:gd name="T5" fmla="*/ 521 h 634"/>
                  <a:gd name="T6" fmla="*/ 91 w 637"/>
                  <a:gd name="T7" fmla="*/ 521 h 634"/>
                  <a:gd name="T8" fmla="*/ 414 w 637"/>
                  <a:gd name="T9" fmla="*/ 560 h 634"/>
                  <a:gd name="T10" fmla="*/ 414 w 637"/>
                  <a:gd name="T11" fmla="*/ 560 h 634"/>
                  <a:gd name="T12" fmla="*/ 569 w 637"/>
                  <a:gd name="T13" fmla="*/ 306 h 634"/>
                  <a:gd name="T14" fmla="*/ 569 w 637"/>
                  <a:gd name="T15" fmla="*/ 306 h 634"/>
                  <a:gd name="T16" fmla="*/ 480 w 637"/>
                  <a:gd name="T17" fmla="*/ 222 h 634"/>
                  <a:gd name="T18" fmla="*/ 480 w 637"/>
                  <a:gd name="T19" fmla="*/ 222 h 634"/>
                  <a:gd name="T20" fmla="*/ 395 w 637"/>
                  <a:gd name="T21" fmla="*/ 67 h 634"/>
                  <a:gd name="T22" fmla="*/ 395 w 637"/>
                  <a:gd name="T23" fmla="*/ 67 h 634"/>
                  <a:gd name="T24" fmla="*/ 101 w 637"/>
                  <a:gd name="T25" fmla="*/ 212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7" h="634">
                    <a:moveTo>
                      <a:pt x="101" y="212"/>
                    </a:moveTo>
                    <a:lnTo>
                      <a:pt x="101" y="212"/>
                    </a:lnTo>
                    <a:cubicBezTo>
                      <a:pt x="15" y="327"/>
                      <a:pt x="0" y="408"/>
                      <a:pt x="91" y="521"/>
                    </a:cubicBezTo>
                    <a:lnTo>
                      <a:pt x="91" y="521"/>
                    </a:lnTo>
                    <a:cubicBezTo>
                      <a:pt x="180" y="633"/>
                      <a:pt x="275" y="607"/>
                      <a:pt x="414" y="560"/>
                    </a:cubicBezTo>
                    <a:lnTo>
                      <a:pt x="414" y="560"/>
                    </a:lnTo>
                    <a:cubicBezTo>
                      <a:pt x="534" y="521"/>
                      <a:pt x="636" y="443"/>
                      <a:pt x="569" y="306"/>
                    </a:cubicBezTo>
                    <a:lnTo>
                      <a:pt x="569" y="306"/>
                    </a:lnTo>
                    <a:cubicBezTo>
                      <a:pt x="545" y="256"/>
                      <a:pt x="483" y="227"/>
                      <a:pt x="480" y="222"/>
                    </a:cubicBezTo>
                    <a:lnTo>
                      <a:pt x="480" y="222"/>
                    </a:lnTo>
                    <a:cubicBezTo>
                      <a:pt x="475" y="214"/>
                      <a:pt x="481" y="115"/>
                      <a:pt x="395" y="67"/>
                    </a:cubicBezTo>
                    <a:lnTo>
                      <a:pt x="395" y="67"/>
                    </a:lnTo>
                    <a:cubicBezTo>
                      <a:pt x="275" y="0"/>
                      <a:pt x="184" y="99"/>
                      <a:pt x="101" y="2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8" name="Freeform 185">
                <a:extLst>
                  <a:ext uri="{FF2B5EF4-FFF2-40B4-BE49-F238E27FC236}">
                    <a16:creationId xmlns:a16="http://schemas.microsoft.com/office/drawing/2014/main" id="{A16DBCDA-9281-4205-A9BF-13632234A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2321" y="9011456"/>
                <a:ext cx="562226" cy="570145"/>
              </a:xfrm>
              <a:custGeom>
                <a:avLst/>
                <a:gdLst>
                  <a:gd name="T0" fmla="*/ 125 w 624"/>
                  <a:gd name="T1" fmla="*/ 232 h 636"/>
                  <a:gd name="T2" fmla="*/ 125 w 624"/>
                  <a:gd name="T3" fmla="*/ 232 h 636"/>
                  <a:gd name="T4" fmla="*/ 114 w 624"/>
                  <a:gd name="T5" fmla="*/ 528 h 636"/>
                  <a:gd name="T6" fmla="*/ 114 w 624"/>
                  <a:gd name="T7" fmla="*/ 528 h 636"/>
                  <a:gd name="T8" fmla="*/ 426 w 624"/>
                  <a:gd name="T9" fmla="*/ 565 h 636"/>
                  <a:gd name="T10" fmla="*/ 426 w 624"/>
                  <a:gd name="T11" fmla="*/ 565 h 636"/>
                  <a:gd name="T12" fmla="*/ 587 w 624"/>
                  <a:gd name="T13" fmla="*/ 448 h 636"/>
                  <a:gd name="T14" fmla="*/ 587 w 624"/>
                  <a:gd name="T15" fmla="*/ 448 h 636"/>
                  <a:gd name="T16" fmla="*/ 576 w 624"/>
                  <a:gd name="T17" fmla="*/ 324 h 636"/>
                  <a:gd name="T18" fmla="*/ 576 w 624"/>
                  <a:gd name="T19" fmla="*/ 324 h 636"/>
                  <a:gd name="T20" fmla="*/ 501 w 624"/>
                  <a:gd name="T21" fmla="*/ 252 h 636"/>
                  <a:gd name="T22" fmla="*/ 501 w 624"/>
                  <a:gd name="T23" fmla="*/ 252 h 636"/>
                  <a:gd name="T24" fmla="*/ 487 w 624"/>
                  <a:gd name="T25" fmla="*/ 242 h 636"/>
                  <a:gd name="T26" fmla="*/ 487 w 624"/>
                  <a:gd name="T27" fmla="*/ 242 h 636"/>
                  <a:gd name="T28" fmla="*/ 483 w 624"/>
                  <a:gd name="T29" fmla="*/ 224 h 636"/>
                  <a:gd name="T30" fmla="*/ 483 w 624"/>
                  <a:gd name="T31" fmla="*/ 224 h 636"/>
                  <a:gd name="T32" fmla="*/ 406 w 624"/>
                  <a:gd name="T33" fmla="*/ 90 h 636"/>
                  <a:gd name="T34" fmla="*/ 406 w 624"/>
                  <a:gd name="T35" fmla="*/ 90 h 636"/>
                  <a:gd name="T36" fmla="*/ 125 w 624"/>
                  <a:gd name="T37" fmla="*/ 232 h 636"/>
                  <a:gd name="T38" fmla="*/ 257 w 624"/>
                  <a:gd name="T39" fmla="*/ 625 h 636"/>
                  <a:gd name="T40" fmla="*/ 257 w 624"/>
                  <a:gd name="T41" fmla="*/ 625 h 636"/>
                  <a:gd name="T42" fmla="*/ 99 w 624"/>
                  <a:gd name="T43" fmla="*/ 541 h 636"/>
                  <a:gd name="T44" fmla="*/ 99 w 624"/>
                  <a:gd name="T45" fmla="*/ 541 h 636"/>
                  <a:gd name="T46" fmla="*/ 109 w 624"/>
                  <a:gd name="T47" fmla="*/ 220 h 636"/>
                  <a:gd name="T48" fmla="*/ 109 w 624"/>
                  <a:gd name="T49" fmla="*/ 220 h 636"/>
                  <a:gd name="T50" fmla="*/ 109 w 624"/>
                  <a:gd name="T51" fmla="*/ 220 h 636"/>
                  <a:gd name="T52" fmla="*/ 416 w 624"/>
                  <a:gd name="T53" fmla="*/ 72 h 636"/>
                  <a:gd name="T54" fmla="*/ 416 w 624"/>
                  <a:gd name="T55" fmla="*/ 72 h 636"/>
                  <a:gd name="T56" fmla="*/ 504 w 624"/>
                  <a:gd name="T57" fmla="*/ 222 h 636"/>
                  <a:gd name="T58" fmla="*/ 504 w 624"/>
                  <a:gd name="T59" fmla="*/ 222 h 636"/>
                  <a:gd name="T60" fmla="*/ 505 w 624"/>
                  <a:gd name="T61" fmla="*/ 230 h 636"/>
                  <a:gd name="T62" fmla="*/ 505 w 624"/>
                  <a:gd name="T63" fmla="*/ 230 h 636"/>
                  <a:gd name="T64" fmla="*/ 512 w 624"/>
                  <a:gd name="T65" fmla="*/ 235 h 636"/>
                  <a:gd name="T66" fmla="*/ 512 w 624"/>
                  <a:gd name="T67" fmla="*/ 235 h 636"/>
                  <a:gd name="T68" fmla="*/ 594 w 624"/>
                  <a:gd name="T69" fmla="*/ 316 h 636"/>
                  <a:gd name="T70" fmla="*/ 594 w 624"/>
                  <a:gd name="T71" fmla="*/ 316 h 636"/>
                  <a:gd name="T72" fmla="*/ 606 w 624"/>
                  <a:gd name="T73" fmla="*/ 456 h 636"/>
                  <a:gd name="T74" fmla="*/ 606 w 624"/>
                  <a:gd name="T75" fmla="*/ 456 h 636"/>
                  <a:gd name="T76" fmla="*/ 433 w 624"/>
                  <a:gd name="T77" fmla="*/ 585 h 636"/>
                  <a:gd name="T78" fmla="*/ 433 w 624"/>
                  <a:gd name="T79" fmla="*/ 585 h 636"/>
                  <a:gd name="T80" fmla="*/ 257 w 624"/>
                  <a:gd name="T81" fmla="*/ 625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4" h="636">
                    <a:moveTo>
                      <a:pt x="125" y="232"/>
                    </a:moveTo>
                    <a:lnTo>
                      <a:pt x="125" y="232"/>
                    </a:lnTo>
                    <a:cubicBezTo>
                      <a:pt x="36" y="352"/>
                      <a:pt x="33" y="427"/>
                      <a:pt x="114" y="528"/>
                    </a:cubicBezTo>
                    <a:lnTo>
                      <a:pt x="114" y="528"/>
                    </a:lnTo>
                    <a:cubicBezTo>
                      <a:pt x="200" y="635"/>
                      <a:pt x="289" y="611"/>
                      <a:pt x="426" y="565"/>
                    </a:cubicBezTo>
                    <a:lnTo>
                      <a:pt x="426" y="565"/>
                    </a:lnTo>
                    <a:cubicBezTo>
                      <a:pt x="511" y="536"/>
                      <a:pt x="566" y="497"/>
                      <a:pt x="587" y="448"/>
                    </a:cubicBezTo>
                    <a:lnTo>
                      <a:pt x="587" y="448"/>
                    </a:lnTo>
                    <a:cubicBezTo>
                      <a:pt x="602" y="412"/>
                      <a:pt x="599" y="370"/>
                      <a:pt x="576" y="324"/>
                    </a:cubicBezTo>
                    <a:lnTo>
                      <a:pt x="576" y="324"/>
                    </a:lnTo>
                    <a:cubicBezTo>
                      <a:pt x="559" y="289"/>
                      <a:pt x="520" y="264"/>
                      <a:pt x="501" y="252"/>
                    </a:cubicBezTo>
                    <a:lnTo>
                      <a:pt x="501" y="252"/>
                    </a:lnTo>
                    <a:cubicBezTo>
                      <a:pt x="493" y="247"/>
                      <a:pt x="489" y="245"/>
                      <a:pt x="487" y="242"/>
                    </a:cubicBezTo>
                    <a:lnTo>
                      <a:pt x="487" y="242"/>
                    </a:lnTo>
                    <a:cubicBezTo>
                      <a:pt x="485" y="238"/>
                      <a:pt x="485" y="233"/>
                      <a:pt x="483" y="224"/>
                    </a:cubicBezTo>
                    <a:lnTo>
                      <a:pt x="483" y="224"/>
                    </a:lnTo>
                    <a:cubicBezTo>
                      <a:pt x="480" y="194"/>
                      <a:pt x="471" y="126"/>
                      <a:pt x="406" y="90"/>
                    </a:cubicBezTo>
                    <a:lnTo>
                      <a:pt x="406" y="90"/>
                    </a:lnTo>
                    <a:cubicBezTo>
                      <a:pt x="303" y="32"/>
                      <a:pt x="222" y="101"/>
                      <a:pt x="125" y="232"/>
                    </a:cubicBezTo>
                    <a:close/>
                    <a:moveTo>
                      <a:pt x="257" y="625"/>
                    </a:moveTo>
                    <a:lnTo>
                      <a:pt x="257" y="625"/>
                    </a:lnTo>
                    <a:cubicBezTo>
                      <a:pt x="198" y="625"/>
                      <a:pt x="148" y="602"/>
                      <a:pt x="99" y="541"/>
                    </a:cubicBezTo>
                    <a:lnTo>
                      <a:pt x="99" y="541"/>
                    </a:lnTo>
                    <a:cubicBezTo>
                      <a:pt x="0" y="418"/>
                      <a:pt x="28" y="330"/>
                      <a:pt x="109" y="220"/>
                    </a:cubicBezTo>
                    <a:lnTo>
                      <a:pt x="109" y="220"/>
                    </a:lnTo>
                    <a:lnTo>
                      <a:pt x="109" y="220"/>
                    </a:lnTo>
                    <a:cubicBezTo>
                      <a:pt x="190" y="111"/>
                      <a:pt x="287" y="0"/>
                      <a:pt x="416" y="72"/>
                    </a:cubicBezTo>
                    <a:lnTo>
                      <a:pt x="416" y="72"/>
                    </a:lnTo>
                    <a:cubicBezTo>
                      <a:pt x="490" y="113"/>
                      <a:pt x="499" y="189"/>
                      <a:pt x="504" y="222"/>
                    </a:cubicBezTo>
                    <a:lnTo>
                      <a:pt x="504" y="222"/>
                    </a:lnTo>
                    <a:cubicBezTo>
                      <a:pt x="504" y="225"/>
                      <a:pt x="505" y="229"/>
                      <a:pt x="505" y="230"/>
                    </a:cubicBezTo>
                    <a:lnTo>
                      <a:pt x="505" y="230"/>
                    </a:lnTo>
                    <a:cubicBezTo>
                      <a:pt x="506" y="232"/>
                      <a:pt x="509" y="233"/>
                      <a:pt x="512" y="235"/>
                    </a:cubicBezTo>
                    <a:lnTo>
                      <a:pt x="512" y="235"/>
                    </a:lnTo>
                    <a:cubicBezTo>
                      <a:pt x="532" y="248"/>
                      <a:pt x="574" y="274"/>
                      <a:pt x="594" y="316"/>
                    </a:cubicBezTo>
                    <a:lnTo>
                      <a:pt x="594" y="316"/>
                    </a:lnTo>
                    <a:cubicBezTo>
                      <a:pt x="619" y="368"/>
                      <a:pt x="623" y="414"/>
                      <a:pt x="606" y="456"/>
                    </a:cubicBezTo>
                    <a:lnTo>
                      <a:pt x="606" y="456"/>
                    </a:lnTo>
                    <a:cubicBezTo>
                      <a:pt x="582" y="510"/>
                      <a:pt x="525" y="553"/>
                      <a:pt x="433" y="585"/>
                    </a:cubicBezTo>
                    <a:lnTo>
                      <a:pt x="433" y="585"/>
                    </a:lnTo>
                    <a:cubicBezTo>
                      <a:pt x="364" y="608"/>
                      <a:pt x="308" y="625"/>
                      <a:pt x="257" y="6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9" name="Freeform 186">
                <a:extLst>
                  <a:ext uri="{FF2B5EF4-FFF2-40B4-BE49-F238E27FC236}">
                    <a16:creationId xmlns:a16="http://schemas.microsoft.com/office/drawing/2014/main" id="{C9E818E8-CFA5-4610-B7C0-641BF1F0E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5972" y="9051049"/>
                <a:ext cx="146494" cy="197967"/>
              </a:xfrm>
              <a:custGeom>
                <a:avLst/>
                <a:gdLst>
                  <a:gd name="T0" fmla="*/ 14 w 162"/>
                  <a:gd name="T1" fmla="*/ 212 h 219"/>
                  <a:gd name="T2" fmla="*/ 14 w 162"/>
                  <a:gd name="T3" fmla="*/ 212 h 219"/>
                  <a:gd name="T4" fmla="*/ 36 w 162"/>
                  <a:gd name="T5" fmla="*/ 216 h 219"/>
                  <a:gd name="T6" fmla="*/ 36 w 162"/>
                  <a:gd name="T7" fmla="*/ 216 h 219"/>
                  <a:gd name="T8" fmla="*/ 155 w 162"/>
                  <a:gd name="T9" fmla="*/ 23 h 219"/>
                  <a:gd name="T10" fmla="*/ 155 w 162"/>
                  <a:gd name="T11" fmla="*/ 23 h 219"/>
                  <a:gd name="T12" fmla="*/ 131 w 162"/>
                  <a:gd name="T13" fmla="*/ 0 h 219"/>
                  <a:gd name="T14" fmla="*/ 131 w 162"/>
                  <a:gd name="T15" fmla="*/ 0 h 219"/>
                  <a:gd name="T16" fmla="*/ 108 w 162"/>
                  <a:gd name="T17" fmla="*/ 26 h 219"/>
                  <a:gd name="T18" fmla="*/ 108 w 162"/>
                  <a:gd name="T19" fmla="*/ 26 h 219"/>
                  <a:gd name="T20" fmla="*/ 18 w 162"/>
                  <a:gd name="T21" fmla="*/ 170 h 219"/>
                  <a:gd name="T22" fmla="*/ 18 w 162"/>
                  <a:gd name="T23" fmla="*/ 170 h 219"/>
                  <a:gd name="T24" fmla="*/ 4 w 162"/>
                  <a:gd name="T25" fmla="*/ 202 h 219"/>
                  <a:gd name="T26" fmla="*/ 4 w 162"/>
                  <a:gd name="T27" fmla="*/ 202 h 219"/>
                  <a:gd name="T28" fmla="*/ 14 w 162"/>
                  <a:gd name="T29" fmla="*/ 21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2" h="219">
                    <a:moveTo>
                      <a:pt x="14" y="212"/>
                    </a:moveTo>
                    <a:lnTo>
                      <a:pt x="14" y="212"/>
                    </a:lnTo>
                    <a:cubicBezTo>
                      <a:pt x="19" y="218"/>
                      <a:pt x="28" y="218"/>
                      <a:pt x="36" y="216"/>
                    </a:cubicBezTo>
                    <a:lnTo>
                      <a:pt x="36" y="216"/>
                    </a:lnTo>
                    <a:cubicBezTo>
                      <a:pt x="79" y="201"/>
                      <a:pt x="161" y="139"/>
                      <a:pt x="155" y="23"/>
                    </a:cubicBezTo>
                    <a:lnTo>
                      <a:pt x="155" y="23"/>
                    </a:lnTo>
                    <a:cubicBezTo>
                      <a:pt x="155" y="11"/>
                      <a:pt x="143" y="0"/>
                      <a:pt x="131" y="0"/>
                    </a:cubicBezTo>
                    <a:lnTo>
                      <a:pt x="131" y="0"/>
                    </a:lnTo>
                    <a:cubicBezTo>
                      <a:pt x="117" y="1"/>
                      <a:pt x="107" y="12"/>
                      <a:pt x="108" y="26"/>
                    </a:cubicBezTo>
                    <a:lnTo>
                      <a:pt x="108" y="26"/>
                    </a:lnTo>
                    <a:cubicBezTo>
                      <a:pt x="112" y="135"/>
                      <a:pt x="23" y="169"/>
                      <a:pt x="18" y="170"/>
                    </a:cubicBezTo>
                    <a:lnTo>
                      <a:pt x="18" y="170"/>
                    </a:lnTo>
                    <a:cubicBezTo>
                      <a:pt x="7" y="175"/>
                      <a:pt x="0" y="189"/>
                      <a:pt x="4" y="202"/>
                    </a:cubicBezTo>
                    <a:lnTo>
                      <a:pt x="4" y="202"/>
                    </a:lnTo>
                    <a:cubicBezTo>
                      <a:pt x="7" y="206"/>
                      <a:pt x="9" y="210"/>
                      <a:pt x="14" y="2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 187">
                <a:extLst>
                  <a:ext uri="{FF2B5EF4-FFF2-40B4-BE49-F238E27FC236}">
                    <a16:creationId xmlns:a16="http://schemas.microsoft.com/office/drawing/2014/main" id="{D66FF47D-C94D-45FA-AACD-945F61460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4092" y="9043131"/>
                <a:ext cx="162334" cy="213804"/>
              </a:xfrm>
              <a:custGeom>
                <a:avLst/>
                <a:gdLst>
                  <a:gd name="T0" fmla="*/ 30 w 183"/>
                  <a:gd name="T1" fmla="*/ 216 h 240"/>
                  <a:gd name="T2" fmla="*/ 30 w 183"/>
                  <a:gd name="T3" fmla="*/ 216 h 240"/>
                  <a:gd name="T4" fmla="*/ 43 w 183"/>
                  <a:gd name="T5" fmla="*/ 218 h 240"/>
                  <a:gd name="T6" fmla="*/ 43 w 183"/>
                  <a:gd name="T7" fmla="*/ 218 h 240"/>
                  <a:gd name="T8" fmla="*/ 157 w 183"/>
                  <a:gd name="T9" fmla="*/ 35 h 240"/>
                  <a:gd name="T10" fmla="*/ 157 w 183"/>
                  <a:gd name="T11" fmla="*/ 35 h 240"/>
                  <a:gd name="T12" fmla="*/ 142 w 183"/>
                  <a:gd name="T13" fmla="*/ 22 h 240"/>
                  <a:gd name="T14" fmla="*/ 142 w 183"/>
                  <a:gd name="T15" fmla="*/ 22 h 240"/>
                  <a:gd name="T16" fmla="*/ 129 w 183"/>
                  <a:gd name="T17" fmla="*/ 36 h 240"/>
                  <a:gd name="T18" fmla="*/ 129 w 183"/>
                  <a:gd name="T19" fmla="*/ 36 h 240"/>
                  <a:gd name="T20" fmla="*/ 34 w 183"/>
                  <a:gd name="T21" fmla="*/ 191 h 240"/>
                  <a:gd name="T22" fmla="*/ 34 w 183"/>
                  <a:gd name="T23" fmla="*/ 191 h 240"/>
                  <a:gd name="T24" fmla="*/ 25 w 183"/>
                  <a:gd name="T25" fmla="*/ 209 h 240"/>
                  <a:gd name="T26" fmla="*/ 25 w 183"/>
                  <a:gd name="T27" fmla="*/ 209 h 240"/>
                  <a:gd name="T28" fmla="*/ 30 w 183"/>
                  <a:gd name="T29" fmla="*/ 216 h 240"/>
                  <a:gd name="T30" fmla="*/ 38 w 183"/>
                  <a:gd name="T31" fmla="*/ 239 h 240"/>
                  <a:gd name="T32" fmla="*/ 38 w 183"/>
                  <a:gd name="T33" fmla="*/ 239 h 240"/>
                  <a:gd name="T34" fmla="*/ 19 w 183"/>
                  <a:gd name="T35" fmla="*/ 232 h 240"/>
                  <a:gd name="T36" fmla="*/ 19 w 183"/>
                  <a:gd name="T37" fmla="*/ 232 h 240"/>
                  <a:gd name="T38" fmla="*/ 6 w 183"/>
                  <a:gd name="T39" fmla="*/ 216 h 240"/>
                  <a:gd name="T40" fmla="*/ 6 w 183"/>
                  <a:gd name="T41" fmla="*/ 216 h 240"/>
                  <a:gd name="T42" fmla="*/ 26 w 183"/>
                  <a:gd name="T43" fmla="*/ 172 h 240"/>
                  <a:gd name="T44" fmla="*/ 26 w 183"/>
                  <a:gd name="T45" fmla="*/ 172 h 240"/>
                  <a:gd name="T46" fmla="*/ 108 w 183"/>
                  <a:gd name="T47" fmla="*/ 37 h 240"/>
                  <a:gd name="T48" fmla="*/ 108 w 183"/>
                  <a:gd name="T49" fmla="*/ 37 h 240"/>
                  <a:gd name="T50" fmla="*/ 141 w 183"/>
                  <a:gd name="T51" fmla="*/ 1 h 240"/>
                  <a:gd name="T52" fmla="*/ 141 w 183"/>
                  <a:gd name="T53" fmla="*/ 1 h 240"/>
                  <a:gd name="T54" fmla="*/ 176 w 183"/>
                  <a:gd name="T55" fmla="*/ 34 h 240"/>
                  <a:gd name="T56" fmla="*/ 176 w 183"/>
                  <a:gd name="T57" fmla="*/ 34 h 240"/>
                  <a:gd name="T58" fmla="*/ 50 w 183"/>
                  <a:gd name="T59" fmla="*/ 236 h 240"/>
                  <a:gd name="T60" fmla="*/ 50 w 183"/>
                  <a:gd name="T61" fmla="*/ 236 h 240"/>
                  <a:gd name="T62" fmla="*/ 38 w 183"/>
                  <a:gd name="T63" fmla="*/ 23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3" h="240">
                    <a:moveTo>
                      <a:pt x="30" y="216"/>
                    </a:moveTo>
                    <a:lnTo>
                      <a:pt x="30" y="216"/>
                    </a:lnTo>
                    <a:cubicBezTo>
                      <a:pt x="34" y="219"/>
                      <a:pt x="39" y="219"/>
                      <a:pt x="43" y="218"/>
                    </a:cubicBezTo>
                    <a:lnTo>
                      <a:pt x="43" y="218"/>
                    </a:lnTo>
                    <a:cubicBezTo>
                      <a:pt x="85" y="203"/>
                      <a:pt x="161" y="146"/>
                      <a:pt x="157" y="35"/>
                    </a:cubicBezTo>
                    <a:lnTo>
                      <a:pt x="157" y="35"/>
                    </a:lnTo>
                    <a:cubicBezTo>
                      <a:pt x="156" y="28"/>
                      <a:pt x="149" y="21"/>
                      <a:pt x="142" y="22"/>
                    </a:cubicBezTo>
                    <a:lnTo>
                      <a:pt x="142" y="22"/>
                    </a:lnTo>
                    <a:cubicBezTo>
                      <a:pt x="134" y="22"/>
                      <a:pt x="128" y="29"/>
                      <a:pt x="129" y="36"/>
                    </a:cubicBezTo>
                    <a:lnTo>
                      <a:pt x="129" y="36"/>
                    </a:lnTo>
                    <a:cubicBezTo>
                      <a:pt x="134" y="153"/>
                      <a:pt x="37" y="190"/>
                      <a:pt x="34" y="191"/>
                    </a:cubicBezTo>
                    <a:lnTo>
                      <a:pt x="34" y="191"/>
                    </a:lnTo>
                    <a:cubicBezTo>
                      <a:pt x="26" y="194"/>
                      <a:pt x="23" y="201"/>
                      <a:pt x="25" y="209"/>
                    </a:cubicBezTo>
                    <a:lnTo>
                      <a:pt x="25" y="209"/>
                    </a:lnTo>
                    <a:cubicBezTo>
                      <a:pt x="26" y="212"/>
                      <a:pt x="28" y="214"/>
                      <a:pt x="30" y="216"/>
                    </a:cubicBezTo>
                    <a:close/>
                    <a:moveTo>
                      <a:pt x="38" y="239"/>
                    </a:moveTo>
                    <a:lnTo>
                      <a:pt x="38" y="239"/>
                    </a:lnTo>
                    <a:cubicBezTo>
                      <a:pt x="31" y="239"/>
                      <a:pt x="25" y="236"/>
                      <a:pt x="19" y="232"/>
                    </a:cubicBezTo>
                    <a:lnTo>
                      <a:pt x="19" y="232"/>
                    </a:lnTo>
                    <a:cubicBezTo>
                      <a:pt x="13" y="228"/>
                      <a:pt x="8" y="223"/>
                      <a:pt x="6" y="216"/>
                    </a:cubicBezTo>
                    <a:lnTo>
                      <a:pt x="6" y="216"/>
                    </a:lnTo>
                    <a:cubicBezTo>
                      <a:pt x="0" y="198"/>
                      <a:pt x="9" y="178"/>
                      <a:pt x="26" y="172"/>
                    </a:cubicBezTo>
                    <a:lnTo>
                      <a:pt x="26" y="172"/>
                    </a:lnTo>
                    <a:cubicBezTo>
                      <a:pt x="30" y="171"/>
                      <a:pt x="113" y="139"/>
                      <a:pt x="108" y="37"/>
                    </a:cubicBezTo>
                    <a:lnTo>
                      <a:pt x="108" y="37"/>
                    </a:lnTo>
                    <a:cubicBezTo>
                      <a:pt x="108" y="18"/>
                      <a:pt x="122" y="2"/>
                      <a:pt x="141" y="1"/>
                    </a:cubicBezTo>
                    <a:lnTo>
                      <a:pt x="141" y="1"/>
                    </a:lnTo>
                    <a:cubicBezTo>
                      <a:pt x="160" y="0"/>
                      <a:pt x="175" y="15"/>
                      <a:pt x="176" y="34"/>
                    </a:cubicBezTo>
                    <a:lnTo>
                      <a:pt x="176" y="34"/>
                    </a:lnTo>
                    <a:cubicBezTo>
                      <a:pt x="182" y="156"/>
                      <a:pt x="96" y="220"/>
                      <a:pt x="50" y="236"/>
                    </a:cubicBezTo>
                    <a:lnTo>
                      <a:pt x="50" y="236"/>
                    </a:lnTo>
                    <a:cubicBezTo>
                      <a:pt x="46" y="238"/>
                      <a:pt x="42" y="239"/>
                      <a:pt x="38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188">
                <a:extLst>
                  <a:ext uri="{FF2B5EF4-FFF2-40B4-BE49-F238E27FC236}">
                    <a16:creationId xmlns:a16="http://schemas.microsoft.com/office/drawing/2014/main" id="{C50CA0DE-1FC3-40CB-A50A-0233C7530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1818" y="8940188"/>
                <a:ext cx="649332" cy="637455"/>
              </a:xfrm>
              <a:custGeom>
                <a:avLst/>
                <a:gdLst>
                  <a:gd name="T0" fmla="*/ 635 w 722"/>
                  <a:gd name="T1" fmla="*/ 460 h 708"/>
                  <a:gd name="T2" fmla="*/ 635 w 722"/>
                  <a:gd name="T3" fmla="*/ 460 h 708"/>
                  <a:gd name="T4" fmla="*/ 329 w 722"/>
                  <a:gd name="T5" fmla="*/ 699 h 708"/>
                  <a:gd name="T6" fmla="*/ 329 w 722"/>
                  <a:gd name="T7" fmla="*/ 699 h 708"/>
                  <a:gd name="T8" fmla="*/ 48 w 722"/>
                  <a:gd name="T9" fmla="*/ 400 h 708"/>
                  <a:gd name="T10" fmla="*/ 48 w 722"/>
                  <a:gd name="T11" fmla="*/ 400 h 708"/>
                  <a:gd name="T12" fmla="*/ 192 w 722"/>
                  <a:gd name="T13" fmla="*/ 52 h 708"/>
                  <a:gd name="T14" fmla="*/ 192 w 722"/>
                  <a:gd name="T15" fmla="*/ 52 h 708"/>
                  <a:gd name="T16" fmla="*/ 343 w 722"/>
                  <a:gd name="T17" fmla="*/ 81 h 708"/>
                  <a:gd name="T18" fmla="*/ 343 w 722"/>
                  <a:gd name="T19" fmla="*/ 81 h 708"/>
                  <a:gd name="T20" fmla="*/ 564 w 722"/>
                  <a:gd name="T21" fmla="*/ 52 h 708"/>
                  <a:gd name="T22" fmla="*/ 564 w 722"/>
                  <a:gd name="T23" fmla="*/ 52 h 708"/>
                  <a:gd name="T24" fmla="*/ 635 w 722"/>
                  <a:gd name="T25" fmla="*/ 460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2" h="708">
                    <a:moveTo>
                      <a:pt x="635" y="460"/>
                    </a:moveTo>
                    <a:lnTo>
                      <a:pt x="635" y="460"/>
                    </a:lnTo>
                    <a:cubicBezTo>
                      <a:pt x="581" y="632"/>
                      <a:pt x="511" y="707"/>
                      <a:pt x="329" y="699"/>
                    </a:cubicBezTo>
                    <a:lnTo>
                      <a:pt x="329" y="699"/>
                    </a:lnTo>
                    <a:cubicBezTo>
                      <a:pt x="148" y="690"/>
                      <a:pt x="104" y="577"/>
                      <a:pt x="48" y="400"/>
                    </a:cubicBezTo>
                    <a:lnTo>
                      <a:pt x="48" y="400"/>
                    </a:lnTo>
                    <a:cubicBezTo>
                      <a:pt x="0" y="248"/>
                      <a:pt x="2" y="87"/>
                      <a:pt x="192" y="52"/>
                    </a:cubicBezTo>
                    <a:lnTo>
                      <a:pt x="192" y="52"/>
                    </a:lnTo>
                    <a:cubicBezTo>
                      <a:pt x="261" y="40"/>
                      <a:pt x="336" y="82"/>
                      <a:pt x="343" y="81"/>
                    </a:cubicBezTo>
                    <a:lnTo>
                      <a:pt x="343" y="81"/>
                    </a:lnTo>
                    <a:cubicBezTo>
                      <a:pt x="356" y="80"/>
                      <a:pt x="452" y="0"/>
                      <a:pt x="564" y="52"/>
                    </a:cubicBezTo>
                    <a:lnTo>
                      <a:pt x="564" y="52"/>
                    </a:lnTo>
                    <a:cubicBezTo>
                      <a:pt x="721" y="124"/>
                      <a:pt x="688" y="290"/>
                      <a:pt x="635" y="4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2" name="Freeform 189">
                <a:extLst>
                  <a:ext uri="{FF2B5EF4-FFF2-40B4-BE49-F238E27FC236}">
                    <a16:creationId xmlns:a16="http://schemas.microsoft.com/office/drawing/2014/main" id="{E46B1477-257E-4BF8-B9E1-A8D63B3B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1818" y="8940188"/>
                <a:ext cx="661211" cy="637455"/>
              </a:xfrm>
              <a:custGeom>
                <a:avLst/>
                <a:gdLst>
                  <a:gd name="T0" fmla="*/ 218 w 735"/>
                  <a:gd name="T1" fmla="*/ 61 h 712"/>
                  <a:gd name="T2" fmla="*/ 218 w 735"/>
                  <a:gd name="T3" fmla="*/ 61 h 712"/>
                  <a:gd name="T4" fmla="*/ 192 w 735"/>
                  <a:gd name="T5" fmla="*/ 63 h 712"/>
                  <a:gd name="T6" fmla="*/ 192 w 735"/>
                  <a:gd name="T7" fmla="*/ 63 h 712"/>
                  <a:gd name="T8" fmla="*/ 56 w 735"/>
                  <a:gd name="T9" fmla="*/ 146 h 712"/>
                  <a:gd name="T10" fmla="*/ 56 w 735"/>
                  <a:gd name="T11" fmla="*/ 146 h 712"/>
                  <a:gd name="T12" fmla="*/ 56 w 735"/>
                  <a:gd name="T13" fmla="*/ 398 h 712"/>
                  <a:gd name="T14" fmla="*/ 56 w 735"/>
                  <a:gd name="T15" fmla="*/ 398 h 712"/>
                  <a:gd name="T16" fmla="*/ 328 w 735"/>
                  <a:gd name="T17" fmla="*/ 690 h 712"/>
                  <a:gd name="T18" fmla="*/ 328 w 735"/>
                  <a:gd name="T19" fmla="*/ 690 h 712"/>
                  <a:gd name="T20" fmla="*/ 624 w 735"/>
                  <a:gd name="T21" fmla="*/ 457 h 712"/>
                  <a:gd name="T22" fmla="*/ 624 w 735"/>
                  <a:gd name="T23" fmla="*/ 457 h 712"/>
                  <a:gd name="T24" fmla="*/ 558 w 735"/>
                  <a:gd name="T25" fmla="*/ 63 h 712"/>
                  <a:gd name="T26" fmla="*/ 558 w 735"/>
                  <a:gd name="T27" fmla="*/ 63 h 712"/>
                  <a:gd name="T28" fmla="*/ 362 w 735"/>
                  <a:gd name="T29" fmla="*/ 84 h 712"/>
                  <a:gd name="T30" fmla="*/ 362 w 735"/>
                  <a:gd name="T31" fmla="*/ 84 h 712"/>
                  <a:gd name="T32" fmla="*/ 342 w 735"/>
                  <a:gd name="T33" fmla="*/ 92 h 712"/>
                  <a:gd name="T34" fmla="*/ 342 w 735"/>
                  <a:gd name="T35" fmla="*/ 92 h 712"/>
                  <a:gd name="T36" fmla="*/ 323 w 735"/>
                  <a:gd name="T37" fmla="*/ 86 h 712"/>
                  <a:gd name="T38" fmla="*/ 323 w 735"/>
                  <a:gd name="T39" fmla="*/ 86 h 712"/>
                  <a:gd name="T40" fmla="*/ 218 w 735"/>
                  <a:gd name="T41" fmla="*/ 61 h 712"/>
                  <a:gd name="T42" fmla="*/ 358 w 735"/>
                  <a:gd name="T43" fmla="*/ 711 h 712"/>
                  <a:gd name="T44" fmla="*/ 358 w 735"/>
                  <a:gd name="T45" fmla="*/ 711 h 712"/>
                  <a:gd name="T46" fmla="*/ 327 w 735"/>
                  <a:gd name="T47" fmla="*/ 710 h 712"/>
                  <a:gd name="T48" fmla="*/ 327 w 735"/>
                  <a:gd name="T49" fmla="*/ 710 h 712"/>
                  <a:gd name="T50" fmla="*/ 37 w 735"/>
                  <a:gd name="T51" fmla="*/ 404 h 712"/>
                  <a:gd name="T52" fmla="*/ 37 w 735"/>
                  <a:gd name="T53" fmla="*/ 404 h 712"/>
                  <a:gd name="T54" fmla="*/ 38 w 735"/>
                  <a:gd name="T55" fmla="*/ 136 h 712"/>
                  <a:gd name="T56" fmla="*/ 38 w 735"/>
                  <a:gd name="T57" fmla="*/ 136 h 712"/>
                  <a:gd name="T58" fmla="*/ 188 w 735"/>
                  <a:gd name="T59" fmla="*/ 44 h 712"/>
                  <a:gd name="T60" fmla="*/ 188 w 735"/>
                  <a:gd name="T61" fmla="*/ 44 h 712"/>
                  <a:gd name="T62" fmla="*/ 329 w 735"/>
                  <a:gd name="T63" fmla="*/ 67 h 712"/>
                  <a:gd name="T64" fmla="*/ 329 w 735"/>
                  <a:gd name="T65" fmla="*/ 67 h 712"/>
                  <a:gd name="T66" fmla="*/ 341 w 735"/>
                  <a:gd name="T67" fmla="*/ 72 h 712"/>
                  <a:gd name="T68" fmla="*/ 341 w 735"/>
                  <a:gd name="T69" fmla="*/ 72 h 712"/>
                  <a:gd name="T70" fmla="*/ 353 w 735"/>
                  <a:gd name="T71" fmla="*/ 66 h 712"/>
                  <a:gd name="T72" fmla="*/ 353 w 735"/>
                  <a:gd name="T73" fmla="*/ 66 h 712"/>
                  <a:gd name="T74" fmla="*/ 566 w 735"/>
                  <a:gd name="T75" fmla="*/ 44 h 712"/>
                  <a:gd name="T76" fmla="*/ 566 w 735"/>
                  <a:gd name="T77" fmla="*/ 44 h 712"/>
                  <a:gd name="T78" fmla="*/ 643 w 735"/>
                  <a:gd name="T79" fmla="*/ 463 h 712"/>
                  <a:gd name="T80" fmla="*/ 643 w 735"/>
                  <a:gd name="T81" fmla="*/ 463 h 712"/>
                  <a:gd name="T82" fmla="*/ 358 w 735"/>
                  <a:gd name="T83" fmla="*/ 711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35" h="712">
                    <a:moveTo>
                      <a:pt x="218" y="61"/>
                    </a:moveTo>
                    <a:lnTo>
                      <a:pt x="218" y="61"/>
                    </a:lnTo>
                    <a:cubicBezTo>
                      <a:pt x="209" y="61"/>
                      <a:pt x="201" y="62"/>
                      <a:pt x="192" y="63"/>
                    </a:cubicBezTo>
                    <a:lnTo>
                      <a:pt x="192" y="63"/>
                    </a:lnTo>
                    <a:cubicBezTo>
                      <a:pt x="128" y="75"/>
                      <a:pt x="82" y="102"/>
                      <a:pt x="56" y="146"/>
                    </a:cubicBezTo>
                    <a:lnTo>
                      <a:pt x="56" y="146"/>
                    </a:lnTo>
                    <a:cubicBezTo>
                      <a:pt x="22" y="202"/>
                      <a:pt x="22" y="290"/>
                      <a:pt x="56" y="398"/>
                    </a:cubicBezTo>
                    <a:lnTo>
                      <a:pt x="56" y="398"/>
                    </a:lnTo>
                    <a:cubicBezTo>
                      <a:pt x="111" y="573"/>
                      <a:pt x="154" y="682"/>
                      <a:pt x="328" y="690"/>
                    </a:cubicBezTo>
                    <a:lnTo>
                      <a:pt x="328" y="690"/>
                    </a:lnTo>
                    <a:cubicBezTo>
                      <a:pt x="493" y="697"/>
                      <a:pt x="567" y="639"/>
                      <a:pt x="624" y="457"/>
                    </a:cubicBezTo>
                    <a:lnTo>
                      <a:pt x="624" y="457"/>
                    </a:lnTo>
                    <a:cubicBezTo>
                      <a:pt x="685" y="260"/>
                      <a:pt x="696" y="126"/>
                      <a:pt x="558" y="63"/>
                    </a:cubicBezTo>
                    <a:lnTo>
                      <a:pt x="558" y="63"/>
                    </a:lnTo>
                    <a:cubicBezTo>
                      <a:pt x="472" y="23"/>
                      <a:pt x="395" y="65"/>
                      <a:pt x="362" y="84"/>
                    </a:cubicBezTo>
                    <a:lnTo>
                      <a:pt x="362" y="84"/>
                    </a:lnTo>
                    <a:cubicBezTo>
                      <a:pt x="351" y="89"/>
                      <a:pt x="347" y="92"/>
                      <a:pt x="342" y="92"/>
                    </a:cubicBezTo>
                    <a:lnTo>
                      <a:pt x="342" y="92"/>
                    </a:lnTo>
                    <a:cubicBezTo>
                      <a:pt x="338" y="92"/>
                      <a:pt x="334" y="91"/>
                      <a:pt x="323" y="86"/>
                    </a:cubicBezTo>
                    <a:lnTo>
                      <a:pt x="323" y="86"/>
                    </a:lnTo>
                    <a:cubicBezTo>
                      <a:pt x="301" y="78"/>
                      <a:pt x="260" y="61"/>
                      <a:pt x="218" y="61"/>
                    </a:cubicBezTo>
                    <a:close/>
                    <a:moveTo>
                      <a:pt x="358" y="711"/>
                    </a:moveTo>
                    <a:lnTo>
                      <a:pt x="358" y="711"/>
                    </a:lnTo>
                    <a:cubicBezTo>
                      <a:pt x="347" y="711"/>
                      <a:pt x="337" y="711"/>
                      <a:pt x="327" y="710"/>
                    </a:cubicBezTo>
                    <a:lnTo>
                      <a:pt x="327" y="710"/>
                    </a:lnTo>
                    <a:cubicBezTo>
                      <a:pt x="144" y="702"/>
                      <a:pt x="95" y="588"/>
                      <a:pt x="37" y="404"/>
                    </a:cubicBezTo>
                    <a:lnTo>
                      <a:pt x="37" y="404"/>
                    </a:lnTo>
                    <a:cubicBezTo>
                      <a:pt x="0" y="288"/>
                      <a:pt x="1" y="198"/>
                      <a:pt x="38" y="136"/>
                    </a:cubicBezTo>
                    <a:lnTo>
                      <a:pt x="38" y="136"/>
                    </a:lnTo>
                    <a:cubicBezTo>
                      <a:pt x="67" y="87"/>
                      <a:pt x="118" y="57"/>
                      <a:pt x="188" y="44"/>
                    </a:cubicBezTo>
                    <a:lnTo>
                      <a:pt x="188" y="44"/>
                    </a:lnTo>
                    <a:cubicBezTo>
                      <a:pt x="244" y="34"/>
                      <a:pt x="303" y="57"/>
                      <a:pt x="329" y="67"/>
                    </a:cubicBezTo>
                    <a:lnTo>
                      <a:pt x="329" y="67"/>
                    </a:lnTo>
                    <a:cubicBezTo>
                      <a:pt x="334" y="69"/>
                      <a:pt x="339" y="71"/>
                      <a:pt x="341" y="72"/>
                    </a:cubicBezTo>
                    <a:lnTo>
                      <a:pt x="341" y="72"/>
                    </a:lnTo>
                    <a:cubicBezTo>
                      <a:pt x="343" y="71"/>
                      <a:pt x="347" y="69"/>
                      <a:pt x="353" y="66"/>
                    </a:cubicBezTo>
                    <a:lnTo>
                      <a:pt x="353" y="66"/>
                    </a:lnTo>
                    <a:cubicBezTo>
                      <a:pt x="388" y="47"/>
                      <a:pt x="471" y="0"/>
                      <a:pt x="566" y="44"/>
                    </a:cubicBezTo>
                    <a:lnTo>
                      <a:pt x="566" y="44"/>
                    </a:lnTo>
                    <a:cubicBezTo>
                      <a:pt x="734" y="121"/>
                      <a:pt x="693" y="301"/>
                      <a:pt x="643" y="463"/>
                    </a:cubicBezTo>
                    <a:lnTo>
                      <a:pt x="643" y="463"/>
                    </a:lnTo>
                    <a:cubicBezTo>
                      <a:pt x="581" y="663"/>
                      <a:pt x="490" y="711"/>
                      <a:pt x="358" y="7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3" name="Freeform 190">
                <a:extLst>
                  <a:ext uri="{FF2B5EF4-FFF2-40B4-BE49-F238E27FC236}">
                    <a16:creationId xmlns:a16="http://schemas.microsoft.com/office/drawing/2014/main" id="{8FF52FA1-ED98-49A5-95AF-0698095F6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47095" y="8773896"/>
                <a:ext cx="158374" cy="269235"/>
              </a:xfrm>
              <a:custGeom>
                <a:avLst/>
                <a:gdLst>
                  <a:gd name="T0" fmla="*/ 35 w 176"/>
                  <a:gd name="T1" fmla="*/ 295 h 298"/>
                  <a:gd name="T2" fmla="*/ 35 w 176"/>
                  <a:gd name="T3" fmla="*/ 295 h 298"/>
                  <a:gd name="T4" fmla="*/ 17 w 176"/>
                  <a:gd name="T5" fmla="*/ 275 h 298"/>
                  <a:gd name="T6" fmla="*/ 17 w 176"/>
                  <a:gd name="T7" fmla="*/ 275 h 298"/>
                  <a:gd name="T8" fmla="*/ 123 w 176"/>
                  <a:gd name="T9" fmla="*/ 10 h 298"/>
                  <a:gd name="T10" fmla="*/ 123 w 176"/>
                  <a:gd name="T11" fmla="*/ 10 h 298"/>
                  <a:gd name="T12" fmla="*/ 165 w 176"/>
                  <a:gd name="T13" fmla="*/ 18 h 298"/>
                  <a:gd name="T14" fmla="*/ 165 w 176"/>
                  <a:gd name="T15" fmla="*/ 18 h 298"/>
                  <a:gd name="T16" fmla="*/ 157 w 176"/>
                  <a:gd name="T17" fmla="*/ 60 h 298"/>
                  <a:gd name="T18" fmla="*/ 157 w 176"/>
                  <a:gd name="T19" fmla="*/ 60 h 298"/>
                  <a:gd name="T20" fmla="*/ 74 w 176"/>
                  <a:gd name="T21" fmla="*/ 257 h 298"/>
                  <a:gd name="T22" fmla="*/ 74 w 176"/>
                  <a:gd name="T23" fmla="*/ 257 h 298"/>
                  <a:gd name="T24" fmla="*/ 54 w 176"/>
                  <a:gd name="T25" fmla="*/ 295 h 298"/>
                  <a:gd name="T26" fmla="*/ 54 w 176"/>
                  <a:gd name="T27" fmla="*/ 295 h 298"/>
                  <a:gd name="T28" fmla="*/ 35 w 176"/>
                  <a:gd name="T29" fmla="*/ 295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6" h="298">
                    <a:moveTo>
                      <a:pt x="35" y="295"/>
                    </a:moveTo>
                    <a:lnTo>
                      <a:pt x="35" y="295"/>
                    </a:lnTo>
                    <a:cubicBezTo>
                      <a:pt x="27" y="291"/>
                      <a:pt x="19" y="285"/>
                      <a:pt x="17" y="275"/>
                    </a:cubicBezTo>
                    <a:lnTo>
                      <a:pt x="17" y="275"/>
                    </a:lnTo>
                    <a:cubicBezTo>
                      <a:pt x="0" y="219"/>
                      <a:pt x="1" y="90"/>
                      <a:pt x="123" y="10"/>
                    </a:cubicBezTo>
                    <a:lnTo>
                      <a:pt x="123" y="10"/>
                    </a:lnTo>
                    <a:cubicBezTo>
                      <a:pt x="137" y="0"/>
                      <a:pt x="156" y="4"/>
                      <a:pt x="165" y="18"/>
                    </a:cubicBezTo>
                    <a:lnTo>
                      <a:pt x="165" y="18"/>
                    </a:lnTo>
                    <a:cubicBezTo>
                      <a:pt x="175" y="32"/>
                      <a:pt x="170" y="51"/>
                      <a:pt x="157" y="60"/>
                    </a:cubicBezTo>
                    <a:lnTo>
                      <a:pt x="157" y="60"/>
                    </a:lnTo>
                    <a:cubicBezTo>
                      <a:pt x="41" y="136"/>
                      <a:pt x="74" y="253"/>
                      <a:pt x="74" y="257"/>
                    </a:cubicBezTo>
                    <a:lnTo>
                      <a:pt x="74" y="257"/>
                    </a:lnTo>
                    <a:cubicBezTo>
                      <a:pt x="80" y="274"/>
                      <a:pt x="70" y="291"/>
                      <a:pt x="54" y="295"/>
                    </a:cubicBezTo>
                    <a:lnTo>
                      <a:pt x="54" y="295"/>
                    </a:lnTo>
                    <a:cubicBezTo>
                      <a:pt x="48" y="297"/>
                      <a:pt x="41" y="297"/>
                      <a:pt x="35" y="2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191">
                <a:extLst>
                  <a:ext uri="{FF2B5EF4-FFF2-40B4-BE49-F238E27FC236}">
                    <a16:creationId xmlns:a16="http://schemas.microsoft.com/office/drawing/2014/main" id="{B21D80B0-DF1F-4082-809E-87497E9C7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9176" y="8762019"/>
                <a:ext cx="178169" cy="289031"/>
              </a:xfrm>
              <a:custGeom>
                <a:avLst/>
                <a:gdLst>
                  <a:gd name="T0" fmla="*/ 50 w 197"/>
                  <a:gd name="T1" fmla="*/ 297 h 320"/>
                  <a:gd name="T2" fmla="*/ 50 w 197"/>
                  <a:gd name="T3" fmla="*/ 297 h 320"/>
                  <a:gd name="T4" fmla="*/ 62 w 197"/>
                  <a:gd name="T5" fmla="*/ 297 h 320"/>
                  <a:gd name="T6" fmla="*/ 62 w 197"/>
                  <a:gd name="T7" fmla="*/ 297 h 320"/>
                  <a:gd name="T8" fmla="*/ 76 w 197"/>
                  <a:gd name="T9" fmla="*/ 272 h 320"/>
                  <a:gd name="T10" fmla="*/ 76 w 197"/>
                  <a:gd name="T11" fmla="*/ 272 h 320"/>
                  <a:gd name="T12" fmla="*/ 161 w 197"/>
                  <a:gd name="T13" fmla="*/ 63 h 320"/>
                  <a:gd name="T14" fmla="*/ 161 w 197"/>
                  <a:gd name="T15" fmla="*/ 63 h 320"/>
                  <a:gd name="T16" fmla="*/ 168 w 197"/>
                  <a:gd name="T17" fmla="*/ 35 h 320"/>
                  <a:gd name="T18" fmla="*/ 168 w 197"/>
                  <a:gd name="T19" fmla="*/ 35 h 320"/>
                  <a:gd name="T20" fmla="*/ 139 w 197"/>
                  <a:gd name="T21" fmla="*/ 30 h 320"/>
                  <a:gd name="T22" fmla="*/ 139 w 197"/>
                  <a:gd name="T23" fmla="*/ 30 h 320"/>
                  <a:gd name="T24" fmla="*/ 37 w 197"/>
                  <a:gd name="T25" fmla="*/ 284 h 320"/>
                  <a:gd name="T26" fmla="*/ 37 w 197"/>
                  <a:gd name="T27" fmla="*/ 284 h 320"/>
                  <a:gd name="T28" fmla="*/ 50 w 197"/>
                  <a:gd name="T29" fmla="*/ 297 h 320"/>
                  <a:gd name="T30" fmla="*/ 56 w 197"/>
                  <a:gd name="T31" fmla="*/ 319 h 320"/>
                  <a:gd name="T32" fmla="*/ 56 w 197"/>
                  <a:gd name="T33" fmla="*/ 319 h 320"/>
                  <a:gd name="T34" fmla="*/ 44 w 197"/>
                  <a:gd name="T35" fmla="*/ 316 h 320"/>
                  <a:gd name="T36" fmla="*/ 44 w 197"/>
                  <a:gd name="T37" fmla="*/ 316 h 320"/>
                  <a:gd name="T38" fmla="*/ 18 w 197"/>
                  <a:gd name="T39" fmla="*/ 290 h 320"/>
                  <a:gd name="T40" fmla="*/ 18 w 197"/>
                  <a:gd name="T41" fmla="*/ 290 h 320"/>
                  <a:gd name="T42" fmla="*/ 128 w 197"/>
                  <a:gd name="T43" fmla="*/ 13 h 320"/>
                  <a:gd name="T44" fmla="*/ 128 w 197"/>
                  <a:gd name="T45" fmla="*/ 13 h 320"/>
                  <a:gd name="T46" fmla="*/ 185 w 197"/>
                  <a:gd name="T47" fmla="*/ 25 h 320"/>
                  <a:gd name="T48" fmla="*/ 185 w 197"/>
                  <a:gd name="T49" fmla="*/ 25 h 320"/>
                  <a:gd name="T50" fmla="*/ 173 w 197"/>
                  <a:gd name="T51" fmla="*/ 80 h 320"/>
                  <a:gd name="T52" fmla="*/ 173 w 197"/>
                  <a:gd name="T53" fmla="*/ 80 h 320"/>
                  <a:gd name="T54" fmla="*/ 95 w 197"/>
                  <a:gd name="T55" fmla="*/ 267 h 320"/>
                  <a:gd name="T56" fmla="*/ 95 w 197"/>
                  <a:gd name="T57" fmla="*/ 267 h 320"/>
                  <a:gd name="T58" fmla="*/ 68 w 197"/>
                  <a:gd name="T59" fmla="*/ 317 h 320"/>
                  <a:gd name="T60" fmla="*/ 68 w 197"/>
                  <a:gd name="T61" fmla="*/ 317 h 320"/>
                  <a:gd name="T62" fmla="*/ 56 w 197"/>
                  <a:gd name="T63" fmla="*/ 31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7" h="320">
                    <a:moveTo>
                      <a:pt x="50" y="297"/>
                    </a:moveTo>
                    <a:lnTo>
                      <a:pt x="50" y="297"/>
                    </a:lnTo>
                    <a:cubicBezTo>
                      <a:pt x="54" y="298"/>
                      <a:pt x="58" y="298"/>
                      <a:pt x="62" y="297"/>
                    </a:cubicBezTo>
                    <a:lnTo>
                      <a:pt x="62" y="297"/>
                    </a:lnTo>
                    <a:cubicBezTo>
                      <a:pt x="73" y="294"/>
                      <a:pt x="79" y="283"/>
                      <a:pt x="76" y="272"/>
                    </a:cubicBezTo>
                    <a:lnTo>
                      <a:pt x="76" y="272"/>
                    </a:lnTo>
                    <a:cubicBezTo>
                      <a:pt x="74" y="267"/>
                      <a:pt x="40" y="144"/>
                      <a:pt x="161" y="63"/>
                    </a:cubicBezTo>
                    <a:lnTo>
                      <a:pt x="161" y="63"/>
                    </a:lnTo>
                    <a:cubicBezTo>
                      <a:pt x="171" y="57"/>
                      <a:pt x="174" y="45"/>
                      <a:pt x="168" y="35"/>
                    </a:cubicBezTo>
                    <a:lnTo>
                      <a:pt x="168" y="35"/>
                    </a:lnTo>
                    <a:cubicBezTo>
                      <a:pt x="161" y="26"/>
                      <a:pt x="149" y="23"/>
                      <a:pt x="139" y="30"/>
                    </a:cubicBezTo>
                    <a:lnTo>
                      <a:pt x="139" y="30"/>
                    </a:lnTo>
                    <a:cubicBezTo>
                      <a:pt x="22" y="107"/>
                      <a:pt x="21" y="230"/>
                      <a:pt x="37" y="284"/>
                    </a:cubicBezTo>
                    <a:lnTo>
                      <a:pt x="37" y="284"/>
                    </a:lnTo>
                    <a:cubicBezTo>
                      <a:pt x="39" y="290"/>
                      <a:pt x="44" y="295"/>
                      <a:pt x="50" y="297"/>
                    </a:cubicBezTo>
                    <a:close/>
                    <a:moveTo>
                      <a:pt x="56" y="319"/>
                    </a:moveTo>
                    <a:lnTo>
                      <a:pt x="56" y="319"/>
                    </a:lnTo>
                    <a:cubicBezTo>
                      <a:pt x="52" y="319"/>
                      <a:pt x="48" y="318"/>
                      <a:pt x="44" y="316"/>
                    </a:cubicBezTo>
                    <a:lnTo>
                      <a:pt x="44" y="316"/>
                    </a:lnTo>
                    <a:cubicBezTo>
                      <a:pt x="31" y="312"/>
                      <a:pt x="22" y="302"/>
                      <a:pt x="18" y="290"/>
                    </a:cubicBezTo>
                    <a:lnTo>
                      <a:pt x="18" y="290"/>
                    </a:lnTo>
                    <a:cubicBezTo>
                      <a:pt x="0" y="231"/>
                      <a:pt x="0" y="97"/>
                      <a:pt x="128" y="13"/>
                    </a:cubicBezTo>
                    <a:lnTo>
                      <a:pt x="128" y="13"/>
                    </a:lnTo>
                    <a:cubicBezTo>
                      <a:pt x="146" y="0"/>
                      <a:pt x="172" y="6"/>
                      <a:pt x="185" y="25"/>
                    </a:cubicBezTo>
                    <a:lnTo>
                      <a:pt x="185" y="25"/>
                    </a:lnTo>
                    <a:cubicBezTo>
                      <a:pt x="196" y="43"/>
                      <a:pt x="192" y="69"/>
                      <a:pt x="173" y="80"/>
                    </a:cubicBezTo>
                    <a:lnTo>
                      <a:pt x="173" y="80"/>
                    </a:lnTo>
                    <a:cubicBezTo>
                      <a:pt x="64" y="152"/>
                      <a:pt x="94" y="262"/>
                      <a:pt x="95" y="267"/>
                    </a:cubicBezTo>
                    <a:lnTo>
                      <a:pt x="95" y="267"/>
                    </a:lnTo>
                    <a:cubicBezTo>
                      <a:pt x="101" y="288"/>
                      <a:pt x="89" y="310"/>
                      <a:pt x="68" y="317"/>
                    </a:cubicBezTo>
                    <a:lnTo>
                      <a:pt x="68" y="317"/>
                    </a:lnTo>
                    <a:cubicBezTo>
                      <a:pt x="64" y="318"/>
                      <a:pt x="60" y="319"/>
                      <a:pt x="56" y="3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192">
                <a:extLst>
                  <a:ext uri="{FF2B5EF4-FFF2-40B4-BE49-F238E27FC236}">
                    <a16:creationId xmlns:a16="http://schemas.microsoft.com/office/drawing/2014/main" id="{5A586E48-0088-447E-9A18-63F215BA9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4616" y="8920393"/>
                <a:ext cx="740398" cy="712681"/>
              </a:xfrm>
              <a:custGeom>
                <a:avLst/>
                <a:gdLst>
                  <a:gd name="T0" fmla="*/ 725 w 826"/>
                  <a:gd name="T1" fmla="*/ 313 h 793"/>
                  <a:gd name="T2" fmla="*/ 725 w 826"/>
                  <a:gd name="T3" fmla="*/ 313 h 793"/>
                  <a:gd name="T4" fmla="*/ 680 w 826"/>
                  <a:gd name="T5" fmla="*/ 683 h 793"/>
                  <a:gd name="T6" fmla="*/ 680 w 826"/>
                  <a:gd name="T7" fmla="*/ 683 h 793"/>
                  <a:gd name="T8" fmla="*/ 235 w 826"/>
                  <a:gd name="T9" fmla="*/ 641 h 793"/>
                  <a:gd name="T10" fmla="*/ 235 w 826"/>
                  <a:gd name="T11" fmla="*/ 641 h 793"/>
                  <a:gd name="T12" fmla="*/ 124 w 826"/>
                  <a:gd name="T13" fmla="*/ 282 h 793"/>
                  <a:gd name="T14" fmla="*/ 124 w 826"/>
                  <a:gd name="T15" fmla="*/ 282 h 793"/>
                  <a:gd name="T16" fmla="*/ 259 w 826"/>
                  <a:gd name="T17" fmla="*/ 208 h 793"/>
                  <a:gd name="T18" fmla="*/ 259 w 826"/>
                  <a:gd name="T19" fmla="*/ 208 h 793"/>
                  <a:gd name="T20" fmla="*/ 411 w 826"/>
                  <a:gd name="T21" fmla="*/ 45 h 793"/>
                  <a:gd name="T22" fmla="*/ 411 w 826"/>
                  <a:gd name="T23" fmla="*/ 45 h 793"/>
                  <a:gd name="T24" fmla="*/ 725 w 826"/>
                  <a:gd name="T25" fmla="*/ 313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26" h="793">
                    <a:moveTo>
                      <a:pt x="725" y="313"/>
                    </a:moveTo>
                    <a:lnTo>
                      <a:pt x="725" y="313"/>
                    </a:lnTo>
                    <a:cubicBezTo>
                      <a:pt x="793" y="481"/>
                      <a:pt x="825" y="574"/>
                      <a:pt x="680" y="683"/>
                    </a:cubicBezTo>
                    <a:lnTo>
                      <a:pt x="680" y="683"/>
                    </a:lnTo>
                    <a:cubicBezTo>
                      <a:pt x="535" y="792"/>
                      <a:pt x="390" y="742"/>
                      <a:pt x="235" y="641"/>
                    </a:cubicBezTo>
                    <a:lnTo>
                      <a:pt x="235" y="641"/>
                    </a:lnTo>
                    <a:cubicBezTo>
                      <a:pt x="101" y="555"/>
                      <a:pt x="0" y="430"/>
                      <a:pt x="124" y="282"/>
                    </a:cubicBezTo>
                    <a:lnTo>
                      <a:pt x="124" y="282"/>
                    </a:lnTo>
                    <a:cubicBezTo>
                      <a:pt x="169" y="228"/>
                      <a:pt x="253" y="213"/>
                      <a:pt x="259" y="208"/>
                    </a:cubicBezTo>
                    <a:lnTo>
                      <a:pt x="259" y="208"/>
                    </a:lnTo>
                    <a:cubicBezTo>
                      <a:pt x="268" y="199"/>
                      <a:pt x="291" y="76"/>
                      <a:pt x="411" y="45"/>
                    </a:cubicBezTo>
                    <a:lnTo>
                      <a:pt x="411" y="45"/>
                    </a:lnTo>
                    <a:cubicBezTo>
                      <a:pt x="577" y="0"/>
                      <a:pt x="658" y="149"/>
                      <a:pt x="725" y="3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6" name="Freeform 193">
                <a:extLst>
                  <a:ext uri="{FF2B5EF4-FFF2-40B4-BE49-F238E27FC236}">
                    <a16:creationId xmlns:a16="http://schemas.microsoft.com/office/drawing/2014/main" id="{4C7DE096-46DC-4ACC-85D6-6B11E32AC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8170" y="8908513"/>
                <a:ext cx="704762" cy="720600"/>
              </a:xfrm>
              <a:custGeom>
                <a:avLst/>
                <a:gdLst>
                  <a:gd name="T0" fmla="*/ 416 w 785"/>
                  <a:gd name="T1" fmla="*/ 59 h 801"/>
                  <a:gd name="T2" fmla="*/ 416 w 785"/>
                  <a:gd name="T3" fmla="*/ 59 h 801"/>
                  <a:gd name="T4" fmla="*/ 362 w 785"/>
                  <a:gd name="T5" fmla="*/ 67 h 801"/>
                  <a:gd name="T6" fmla="*/ 362 w 785"/>
                  <a:gd name="T7" fmla="*/ 67 h 801"/>
                  <a:gd name="T8" fmla="*/ 225 w 785"/>
                  <a:gd name="T9" fmla="*/ 209 h 801"/>
                  <a:gd name="T10" fmla="*/ 225 w 785"/>
                  <a:gd name="T11" fmla="*/ 209 h 801"/>
                  <a:gd name="T12" fmla="*/ 215 w 785"/>
                  <a:gd name="T13" fmla="*/ 228 h 801"/>
                  <a:gd name="T14" fmla="*/ 215 w 785"/>
                  <a:gd name="T15" fmla="*/ 228 h 801"/>
                  <a:gd name="T16" fmla="*/ 196 w 785"/>
                  <a:gd name="T17" fmla="*/ 236 h 801"/>
                  <a:gd name="T18" fmla="*/ 196 w 785"/>
                  <a:gd name="T19" fmla="*/ 236 h 801"/>
                  <a:gd name="T20" fmla="*/ 80 w 785"/>
                  <a:gd name="T21" fmla="*/ 302 h 801"/>
                  <a:gd name="T22" fmla="*/ 80 w 785"/>
                  <a:gd name="T23" fmla="*/ 302 h 801"/>
                  <a:gd name="T24" fmla="*/ 29 w 785"/>
                  <a:gd name="T25" fmla="*/ 451 h 801"/>
                  <a:gd name="T26" fmla="*/ 29 w 785"/>
                  <a:gd name="T27" fmla="*/ 451 h 801"/>
                  <a:gd name="T28" fmla="*/ 189 w 785"/>
                  <a:gd name="T29" fmla="*/ 646 h 801"/>
                  <a:gd name="T30" fmla="*/ 189 w 785"/>
                  <a:gd name="T31" fmla="*/ 646 h 801"/>
                  <a:gd name="T32" fmla="*/ 623 w 785"/>
                  <a:gd name="T33" fmla="*/ 688 h 801"/>
                  <a:gd name="T34" fmla="*/ 623 w 785"/>
                  <a:gd name="T35" fmla="*/ 688 h 801"/>
                  <a:gd name="T36" fmla="*/ 664 w 785"/>
                  <a:gd name="T37" fmla="*/ 329 h 801"/>
                  <a:gd name="T38" fmla="*/ 664 w 785"/>
                  <a:gd name="T39" fmla="*/ 329 h 801"/>
                  <a:gd name="T40" fmla="*/ 546 w 785"/>
                  <a:gd name="T41" fmla="*/ 121 h 801"/>
                  <a:gd name="T42" fmla="*/ 546 w 785"/>
                  <a:gd name="T43" fmla="*/ 121 h 801"/>
                  <a:gd name="T44" fmla="*/ 416 w 785"/>
                  <a:gd name="T45" fmla="*/ 59 h 801"/>
                  <a:gd name="T46" fmla="*/ 455 w 785"/>
                  <a:gd name="T47" fmla="*/ 767 h 801"/>
                  <a:gd name="T48" fmla="*/ 455 w 785"/>
                  <a:gd name="T49" fmla="*/ 767 h 801"/>
                  <a:gd name="T50" fmla="*/ 178 w 785"/>
                  <a:gd name="T51" fmla="*/ 663 h 801"/>
                  <a:gd name="T52" fmla="*/ 178 w 785"/>
                  <a:gd name="T53" fmla="*/ 663 h 801"/>
                  <a:gd name="T54" fmla="*/ 8 w 785"/>
                  <a:gd name="T55" fmla="*/ 455 h 801"/>
                  <a:gd name="T56" fmla="*/ 8 w 785"/>
                  <a:gd name="T57" fmla="*/ 455 h 801"/>
                  <a:gd name="T58" fmla="*/ 65 w 785"/>
                  <a:gd name="T59" fmla="*/ 289 h 801"/>
                  <a:gd name="T60" fmla="*/ 65 w 785"/>
                  <a:gd name="T61" fmla="*/ 289 h 801"/>
                  <a:gd name="T62" fmla="*/ 189 w 785"/>
                  <a:gd name="T63" fmla="*/ 216 h 801"/>
                  <a:gd name="T64" fmla="*/ 189 w 785"/>
                  <a:gd name="T65" fmla="*/ 216 h 801"/>
                  <a:gd name="T66" fmla="*/ 201 w 785"/>
                  <a:gd name="T67" fmla="*/ 213 h 801"/>
                  <a:gd name="T68" fmla="*/ 201 w 785"/>
                  <a:gd name="T69" fmla="*/ 213 h 801"/>
                  <a:gd name="T70" fmla="*/ 205 w 785"/>
                  <a:gd name="T71" fmla="*/ 201 h 801"/>
                  <a:gd name="T72" fmla="*/ 205 w 785"/>
                  <a:gd name="T73" fmla="*/ 201 h 801"/>
                  <a:gd name="T74" fmla="*/ 357 w 785"/>
                  <a:gd name="T75" fmla="*/ 48 h 801"/>
                  <a:gd name="T76" fmla="*/ 357 w 785"/>
                  <a:gd name="T77" fmla="*/ 48 h 801"/>
                  <a:gd name="T78" fmla="*/ 683 w 785"/>
                  <a:gd name="T79" fmla="*/ 321 h 801"/>
                  <a:gd name="T80" fmla="*/ 683 w 785"/>
                  <a:gd name="T81" fmla="*/ 321 h 801"/>
                  <a:gd name="T82" fmla="*/ 634 w 785"/>
                  <a:gd name="T83" fmla="*/ 704 h 801"/>
                  <a:gd name="T84" fmla="*/ 634 w 785"/>
                  <a:gd name="T85" fmla="*/ 704 h 801"/>
                  <a:gd name="T86" fmla="*/ 455 w 785"/>
                  <a:gd name="T87" fmla="*/ 767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5" h="801">
                    <a:moveTo>
                      <a:pt x="416" y="59"/>
                    </a:moveTo>
                    <a:lnTo>
                      <a:pt x="416" y="59"/>
                    </a:lnTo>
                    <a:cubicBezTo>
                      <a:pt x="399" y="59"/>
                      <a:pt x="381" y="62"/>
                      <a:pt x="362" y="67"/>
                    </a:cubicBezTo>
                    <a:lnTo>
                      <a:pt x="362" y="67"/>
                    </a:lnTo>
                    <a:cubicBezTo>
                      <a:pt x="270" y="92"/>
                      <a:pt x="238" y="174"/>
                      <a:pt x="225" y="209"/>
                    </a:cubicBezTo>
                    <a:lnTo>
                      <a:pt x="225" y="209"/>
                    </a:lnTo>
                    <a:cubicBezTo>
                      <a:pt x="219" y="219"/>
                      <a:pt x="218" y="225"/>
                      <a:pt x="215" y="228"/>
                    </a:cubicBezTo>
                    <a:lnTo>
                      <a:pt x="215" y="228"/>
                    </a:lnTo>
                    <a:cubicBezTo>
                      <a:pt x="211" y="231"/>
                      <a:pt x="207" y="232"/>
                      <a:pt x="196" y="236"/>
                    </a:cubicBezTo>
                    <a:lnTo>
                      <a:pt x="196" y="236"/>
                    </a:lnTo>
                    <a:cubicBezTo>
                      <a:pt x="168" y="244"/>
                      <a:pt x="114" y="262"/>
                      <a:pt x="80" y="302"/>
                    </a:cubicBezTo>
                    <a:lnTo>
                      <a:pt x="80" y="302"/>
                    </a:lnTo>
                    <a:cubicBezTo>
                      <a:pt x="39" y="352"/>
                      <a:pt x="21" y="402"/>
                      <a:pt x="29" y="451"/>
                    </a:cubicBezTo>
                    <a:lnTo>
                      <a:pt x="29" y="451"/>
                    </a:lnTo>
                    <a:cubicBezTo>
                      <a:pt x="38" y="517"/>
                      <a:pt x="94" y="585"/>
                      <a:pt x="189" y="646"/>
                    </a:cubicBezTo>
                    <a:lnTo>
                      <a:pt x="189" y="646"/>
                    </a:lnTo>
                    <a:cubicBezTo>
                      <a:pt x="326" y="734"/>
                      <a:pt x="472" y="800"/>
                      <a:pt x="623" y="688"/>
                    </a:cubicBezTo>
                    <a:lnTo>
                      <a:pt x="623" y="688"/>
                    </a:lnTo>
                    <a:cubicBezTo>
                      <a:pt x="761" y="584"/>
                      <a:pt x="734" y="498"/>
                      <a:pt x="664" y="329"/>
                    </a:cubicBezTo>
                    <a:lnTo>
                      <a:pt x="664" y="329"/>
                    </a:lnTo>
                    <a:cubicBezTo>
                      <a:pt x="634" y="256"/>
                      <a:pt x="596" y="174"/>
                      <a:pt x="546" y="121"/>
                    </a:cubicBezTo>
                    <a:lnTo>
                      <a:pt x="546" y="121"/>
                    </a:lnTo>
                    <a:cubicBezTo>
                      <a:pt x="508" y="80"/>
                      <a:pt x="465" y="59"/>
                      <a:pt x="416" y="59"/>
                    </a:cubicBezTo>
                    <a:close/>
                    <a:moveTo>
                      <a:pt x="455" y="767"/>
                    </a:moveTo>
                    <a:lnTo>
                      <a:pt x="455" y="767"/>
                    </a:lnTo>
                    <a:cubicBezTo>
                      <a:pt x="357" y="767"/>
                      <a:pt x="263" y="718"/>
                      <a:pt x="178" y="663"/>
                    </a:cubicBezTo>
                    <a:lnTo>
                      <a:pt x="178" y="663"/>
                    </a:lnTo>
                    <a:cubicBezTo>
                      <a:pt x="76" y="597"/>
                      <a:pt x="19" y="527"/>
                      <a:pt x="8" y="455"/>
                    </a:cubicBezTo>
                    <a:lnTo>
                      <a:pt x="8" y="455"/>
                    </a:lnTo>
                    <a:cubicBezTo>
                      <a:pt x="0" y="399"/>
                      <a:pt x="19" y="344"/>
                      <a:pt x="65" y="289"/>
                    </a:cubicBezTo>
                    <a:lnTo>
                      <a:pt x="65" y="289"/>
                    </a:lnTo>
                    <a:cubicBezTo>
                      <a:pt x="102" y="245"/>
                      <a:pt x="161" y="226"/>
                      <a:pt x="189" y="216"/>
                    </a:cubicBezTo>
                    <a:lnTo>
                      <a:pt x="189" y="216"/>
                    </a:lnTo>
                    <a:cubicBezTo>
                      <a:pt x="194" y="216"/>
                      <a:pt x="198" y="214"/>
                      <a:pt x="201" y="213"/>
                    </a:cubicBezTo>
                    <a:lnTo>
                      <a:pt x="201" y="213"/>
                    </a:lnTo>
                    <a:cubicBezTo>
                      <a:pt x="202" y="211"/>
                      <a:pt x="203" y="206"/>
                      <a:pt x="205" y="201"/>
                    </a:cubicBezTo>
                    <a:lnTo>
                      <a:pt x="205" y="201"/>
                    </a:lnTo>
                    <a:cubicBezTo>
                      <a:pt x="221" y="163"/>
                      <a:pt x="255" y="75"/>
                      <a:pt x="357" y="48"/>
                    </a:cubicBezTo>
                    <a:lnTo>
                      <a:pt x="357" y="48"/>
                    </a:lnTo>
                    <a:cubicBezTo>
                      <a:pt x="535" y="0"/>
                      <a:pt x="618" y="165"/>
                      <a:pt x="683" y="321"/>
                    </a:cubicBezTo>
                    <a:lnTo>
                      <a:pt x="683" y="321"/>
                    </a:lnTo>
                    <a:cubicBezTo>
                      <a:pt x="753" y="491"/>
                      <a:pt x="784" y="592"/>
                      <a:pt x="634" y="704"/>
                    </a:cubicBezTo>
                    <a:lnTo>
                      <a:pt x="634" y="704"/>
                    </a:lnTo>
                    <a:cubicBezTo>
                      <a:pt x="574" y="749"/>
                      <a:pt x="514" y="767"/>
                      <a:pt x="455" y="7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 194">
                <a:extLst>
                  <a:ext uri="{FF2B5EF4-FFF2-40B4-BE49-F238E27FC236}">
                    <a16:creationId xmlns:a16="http://schemas.microsoft.com/office/drawing/2014/main" id="{45ED5E69-2A45-40F8-9419-C511D5D25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3601" y="8861001"/>
                <a:ext cx="162332" cy="273196"/>
              </a:xfrm>
              <a:custGeom>
                <a:avLst/>
                <a:gdLst>
                  <a:gd name="T0" fmla="*/ 158 w 181"/>
                  <a:gd name="T1" fmla="*/ 301 h 305"/>
                  <a:gd name="T2" fmla="*/ 158 w 181"/>
                  <a:gd name="T3" fmla="*/ 301 h 305"/>
                  <a:gd name="T4" fmla="*/ 130 w 181"/>
                  <a:gd name="T5" fmla="*/ 298 h 305"/>
                  <a:gd name="T6" fmla="*/ 130 w 181"/>
                  <a:gd name="T7" fmla="*/ 298 h 305"/>
                  <a:gd name="T8" fmla="*/ 42 w 181"/>
                  <a:gd name="T9" fmla="*/ 26 h 305"/>
                  <a:gd name="T10" fmla="*/ 42 w 181"/>
                  <a:gd name="T11" fmla="*/ 26 h 305"/>
                  <a:gd name="T12" fmla="*/ 81 w 181"/>
                  <a:gd name="T13" fmla="*/ 5 h 305"/>
                  <a:gd name="T14" fmla="*/ 81 w 181"/>
                  <a:gd name="T15" fmla="*/ 5 h 305"/>
                  <a:gd name="T16" fmla="*/ 101 w 181"/>
                  <a:gd name="T17" fmla="*/ 44 h 305"/>
                  <a:gd name="T18" fmla="*/ 101 w 181"/>
                  <a:gd name="T19" fmla="*/ 44 h 305"/>
                  <a:gd name="T20" fmla="*/ 164 w 181"/>
                  <a:gd name="T21" fmla="*/ 247 h 305"/>
                  <a:gd name="T22" fmla="*/ 164 w 181"/>
                  <a:gd name="T23" fmla="*/ 247 h 305"/>
                  <a:gd name="T24" fmla="*/ 171 w 181"/>
                  <a:gd name="T25" fmla="*/ 290 h 305"/>
                  <a:gd name="T26" fmla="*/ 171 w 181"/>
                  <a:gd name="T27" fmla="*/ 290 h 305"/>
                  <a:gd name="T28" fmla="*/ 158 w 181"/>
                  <a:gd name="T29" fmla="*/ 30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1" h="305">
                    <a:moveTo>
                      <a:pt x="158" y="301"/>
                    </a:moveTo>
                    <a:lnTo>
                      <a:pt x="158" y="301"/>
                    </a:lnTo>
                    <a:cubicBezTo>
                      <a:pt x="148" y="304"/>
                      <a:pt x="138" y="303"/>
                      <a:pt x="130" y="298"/>
                    </a:cubicBezTo>
                    <a:lnTo>
                      <a:pt x="130" y="298"/>
                    </a:lnTo>
                    <a:cubicBezTo>
                      <a:pt x="81" y="265"/>
                      <a:pt x="0" y="167"/>
                      <a:pt x="42" y="26"/>
                    </a:cubicBezTo>
                    <a:lnTo>
                      <a:pt x="42" y="26"/>
                    </a:lnTo>
                    <a:cubicBezTo>
                      <a:pt x="47" y="9"/>
                      <a:pt x="64" y="0"/>
                      <a:pt x="81" y="5"/>
                    </a:cubicBezTo>
                    <a:lnTo>
                      <a:pt x="81" y="5"/>
                    </a:lnTo>
                    <a:cubicBezTo>
                      <a:pt x="97" y="11"/>
                      <a:pt x="105" y="28"/>
                      <a:pt x="101" y="44"/>
                    </a:cubicBezTo>
                    <a:lnTo>
                      <a:pt x="101" y="44"/>
                    </a:lnTo>
                    <a:cubicBezTo>
                      <a:pt x="61" y="175"/>
                      <a:pt x="160" y="245"/>
                      <a:pt x="164" y="247"/>
                    </a:cubicBezTo>
                    <a:lnTo>
                      <a:pt x="164" y="247"/>
                    </a:lnTo>
                    <a:cubicBezTo>
                      <a:pt x="177" y="256"/>
                      <a:pt x="180" y="276"/>
                      <a:pt x="171" y="290"/>
                    </a:cubicBezTo>
                    <a:lnTo>
                      <a:pt x="171" y="290"/>
                    </a:lnTo>
                    <a:cubicBezTo>
                      <a:pt x="168" y="295"/>
                      <a:pt x="163" y="299"/>
                      <a:pt x="158" y="3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8" name="Freeform 195">
                <a:extLst>
                  <a:ext uri="{FF2B5EF4-FFF2-40B4-BE49-F238E27FC236}">
                    <a16:creationId xmlns:a16="http://schemas.microsoft.com/office/drawing/2014/main" id="{1C0ECDDA-B373-4463-B71B-547073C19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5682" y="8849124"/>
                <a:ext cx="182130" cy="292991"/>
              </a:xfrm>
              <a:custGeom>
                <a:avLst/>
                <a:gdLst>
                  <a:gd name="T0" fmla="*/ 82 w 204"/>
                  <a:gd name="T1" fmla="*/ 25 h 325"/>
                  <a:gd name="T2" fmla="*/ 82 w 204"/>
                  <a:gd name="T3" fmla="*/ 25 h 325"/>
                  <a:gd name="T4" fmla="*/ 63 w 204"/>
                  <a:gd name="T5" fmla="*/ 39 h 325"/>
                  <a:gd name="T6" fmla="*/ 63 w 204"/>
                  <a:gd name="T7" fmla="*/ 39 h 325"/>
                  <a:gd name="T8" fmla="*/ 146 w 204"/>
                  <a:gd name="T9" fmla="*/ 301 h 325"/>
                  <a:gd name="T10" fmla="*/ 146 w 204"/>
                  <a:gd name="T11" fmla="*/ 301 h 325"/>
                  <a:gd name="T12" fmla="*/ 165 w 204"/>
                  <a:gd name="T13" fmla="*/ 302 h 325"/>
                  <a:gd name="T14" fmla="*/ 165 w 204"/>
                  <a:gd name="T15" fmla="*/ 302 h 325"/>
                  <a:gd name="T16" fmla="*/ 174 w 204"/>
                  <a:gd name="T17" fmla="*/ 295 h 325"/>
                  <a:gd name="T18" fmla="*/ 174 w 204"/>
                  <a:gd name="T19" fmla="*/ 295 h 325"/>
                  <a:gd name="T20" fmla="*/ 169 w 204"/>
                  <a:gd name="T21" fmla="*/ 267 h 325"/>
                  <a:gd name="T22" fmla="*/ 169 w 204"/>
                  <a:gd name="T23" fmla="*/ 267 h 325"/>
                  <a:gd name="T24" fmla="*/ 102 w 204"/>
                  <a:gd name="T25" fmla="*/ 51 h 325"/>
                  <a:gd name="T26" fmla="*/ 102 w 204"/>
                  <a:gd name="T27" fmla="*/ 51 h 325"/>
                  <a:gd name="T28" fmla="*/ 100 w 204"/>
                  <a:gd name="T29" fmla="*/ 36 h 325"/>
                  <a:gd name="T30" fmla="*/ 100 w 204"/>
                  <a:gd name="T31" fmla="*/ 36 h 325"/>
                  <a:gd name="T32" fmla="*/ 88 w 204"/>
                  <a:gd name="T33" fmla="*/ 26 h 325"/>
                  <a:gd name="T34" fmla="*/ 88 w 204"/>
                  <a:gd name="T35" fmla="*/ 26 h 325"/>
                  <a:gd name="T36" fmla="*/ 82 w 204"/>
                  <a:gd name="T37" fmla="*/ 25 h 325"/>
                  <a:gd name="T38" fmla="*/ 158 w 204"/>
                  <a:gd name="T39" fmla="*/ 324 h 325"/>
                  <a:gd name="T40" fmla="*/ 158 w 204"/>
                  <a:gd name="T41" fmla="*/ 324 h 325"/>
                  <a:gd name="T42" fmla="*/ 135 w 204"/>
                  <a:gd name="T43" fmla="*/ 318 h 325"/>
                  <a:gd name="T44" fmla="*/ 135 w 204"/>
                  <a:gd name="T45" fmla="*/ 318 h 325"/>
                  <a:gd name="T46" fmla="*/ 44 w 204"/>
                  <a:gd name="T47" fmla="*/ 34 h 325"/>
                  <a:gd name="T48" fmla="*/ 44 w 204"/>
                  <a:gd name="T49" fmla="*/ 34 h 325"/>
                  <a:gd name="T50" fmla="*/ 94 w 204"/>
                  <a:gd name="T51" fmla="*/ 7 h 325"/>
                  <a:gd name="T52" fmla="*/ 94 w 204"/>
                  <a:gd name="T53" fmla="*/ 7 h 325"/>
                  <a:gd name="T54" fmla="*/ 118 w 204"/>
                  <a:gd name="T55" fmla="*/ 27 h 325"/>
                  <a:gd name="T56" fmla="*/ 118 w 204"/>
                  <a:gd name="T57" fmla="*/ 27 h 325"/>
                  <a:gd name="T58" fmla="*/ 121 w 204"/>
                  <a:gd name="T59" fmla="*/ 57 h 325"/>
                  <a:gd name="T60" fmla="*/ 121 w 204"/>
                  <a:gd name="T61" fmla="*/ 57 h 325"/>
                  <a:gd name="T62" fmla="*/ 181 w 204"/>
                  <a:gd name="T63" fmla="*/ 250 h 325"/>
                  <a:gd name="T64" fmla="*/ 181 w 204"/>
                  <a:gd name="T65" fmla="*/ 250 h 325"/>
                  <a:gd name="T66" fmla="*/ 191 w 204"/>
                  <a:gd name="T67" fmla="*/ 307 h 325"/>
                  <a:gd name="T68" fmla="*/ 191 w 204"/>
                  <a:gd name="T69" fmla="*/ 307 h 325"/>
                  <a:gd name="T70" fmla="*/ 172 w 204"/>
                  <a:gd name="T71" fmla="*/ 321 h 325"/>
                  <a:gd name="T72" fmla="*/ 172 w 204"/>
                  <a:gd name="T73" fmla="*/ 321 h 325"/>
                  <a:gd name="T74" fmla="*/ 158 w 204"/>
                  <a:gd name="T75" fmla="*/ 324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325">
                    <a:moveTo>
                      <a:pt x="82" y="25"/>
                    </a:moveTo>
                    <a:lnTo>
                      <a:pt x="82" y="25"/>
                    </a:lnTo>
                    <a:cubicBezTo>
                      <a:pt x="74" y="25"/>
                      <a:pt x="66" y="31"/>
                      <a:pt x="63" y="39"/>
                    </a:cubicBezTo>
                    <a:lnTo>
                      <a:pt x="63" y="39"/>
                    </a:lnTo>
                    <a:cubicBezTo>
                      <a:pt x="22" y="174"/>
                      <a:pt x="100" y="269"/>
                      <a:pt x="146" y="301"/>
                    </a:cubicBezTo>
                    <a:lnTo>
                      <a:pt x="146" y="301"/>
                    </a:lnTo>
                    <a:cubicBezTo>
                      <a:pt x="152" y="304"/>
                      <a:pt x="159" y="305"/>
                      <a:pt x="165" y="302"/>
                    </a:cubicBezTo>
                    <a:lnTo>
                      <a:pt x="165" y="302"/>
                    </a:lnTo>
                    <a:cubicBezTo>
                      <a:pt x="169" y="301"/>
                      <a:pt x="172" y="298"/>
                      <a:pt x="174" y="295"/>
                    </a:cubicBezTo>
                    <a:lnTo>
                      <a:pt x="174" y="295"/>
                    </a:lnTo>
                    <a:cubicBezTo>
                      <a:pt x="181" y="285"/>
                      <a:pt x="178" y="273"/>
                      <a:pt x="169" y="267"/>
                    </a:cubicBezTo>
                    <a:lnTo>
                      <a:pt x="169" y="267"/>
                    </a:lnTo>
                    <a:cubicBezTo>
                      <a:pt x="165" y="264"/>
                      <a:pt x="60" y="190"/>
                      <a:pt x="102" y="51"/>
                    </a:cubicBezTo>
                    <a:lnTo>
                      <a:pt x="102" y="51"/>
                    </a:lnTo>
                    <a:cubicBezTo>
                      <a:pt x="103" y="46"/>
                      <a:pt x="102" y="41"/>
                      <a:pt x="100" y="36"/>
                    </a:cubicBezTo>
                    <a:lnTo>
                      <a:pt x="100" y="36"/>
                    </a:lnTo>
                    <a:cubicBezTo>
                      <a:pt x="97" y="31"/>
                      <a:pt x="93" y="27"/>
                      <a:pt x="88" y="26"/>
                    </a:cubicBezTo>
                    <a:lnTo>
                      <a:pt x="88" y="26"/>
                    </a:lnTo>
                    <a:cubicBezTo>
                      <a:pt x="86" y="26"/>
                      <a:pt x="85" y="25"/>
                      <a:pt x="82" y="25"/>
                    </a:cubicBezTo>
                    <a:close/>
                    <a:moveTo>
                      <a:pt x="158" y="324"/>
                    </a:moveTo>
                    <a:lnTo>
                      <a:pt x="158" y="324"/>
                    </a:lnTo>
                    <a:cubicBezTo>
                      <a:pt x="149" y="324"/>
                      <a:pt x="142" y="322"/>
                      <a:pt x="135" y="318"/>
                    </a:cubicBezTo>
                    <a:lnTo>
                      <a:pt x="135" y="318"/>
                    </a:lnTo>
                    <a:cubicBezTo>
                      <a:pt x="84" y="283"/>
                      <a:pt x="0" y="180"/>
                      <a:pt x="44" y="34"/>
                    </a:cubicBezTo>
                    <a:lnTo>
                      <a:pt x="44" y="34"/>
                    </a:lnTo>
                    <a:cubicBezTo>
                      <a:pt x="50" y="12"/>
                      <a:pt x="73" y="0"/>
                      <a:pt x="94" y="7"/>
                    </a:cubicBezTo>
                    <a:lnTo>
                      <a:pt x="94" y="7"/>
                    </a:lnTo>
                    <a:cubicBezTo>
                      <a:pt x="104" y="10"/>
                      <a:pt x="113" y="17"/>
                      <a:pt x="118" y="27"/>
                    </a:cubicBezTo>
                    <a:lnTo>
                      <a:pt x="118" y="27"/>
                    </a:lnTo>
                    <a:cubicBezTo>
                      <a:pt x="123" y="36"/>
                      <a:pt x="124" y="47"/>
                      <a:pt x="121" y="57"/>
                    </a:cubicBezTo>
                    <a:lnTo>
                      <a:pt x="121" y="57"/>
                    </a:lnTo>
                    <a:cubicBezTo>
                      <a:pt x="84" y="182"/>
                      <a:pt x="176" y="247"/>
                      <a:pt x="181" y="250"/>
                    </a:cubicBezTo>
                    <a:lnTo>
                      <a:pt x="181" y="250"/>
                    </a:lnTo>
                    <a:cubicBezTo>
                      <a:pt x="198" y="263"/>
                      <a:pt x="203" y="288"/>
                      <a:pt x="191" y="307"/>
                    </a:cubicBezTo>
                    <a:lnTo>
                      <a:pt x="191" y="307"/>
                    </a:lnTo>
                    <a:cubicBezTo>
                      <a:pt x="187" y="314"/>
                      <a:pt x="180" y="318"/>
                      <a:pt x="172" y="321"/>
                    </a:cubicBezTo>
                    <a:lnTo>
                      <a:pt x="172" y="321"/>
                    </a:lnTo>
                    <a:cubicBezTo>
                      <a:pt x="167" y="324"/>
                      <a:pt x="163" y="324"/>
                      <a:pt x="158" y="3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9" name="Freeform 196">
                <a:extLst>
                  <a:ext uri="{FF2B5EF4-FFF2-40B4-BE49-F238E27FC236}">
                    <a16:creationId xmlns:a16="http://schemas.microsoft.com/office/drawing/2014/main" id="{827DAFFE-25FD-4DBA-8E43-DBE4E81DD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6593" y="9526170"/>
                <a:ext cx="5147141" cy="118780"/>
              </a:xfrm>
              <a:custGeom>
                <a:avLst/>
                <a:gdLst>
                  <a:gd name="T0" fmla="*/ 5665 w 5732"/>
                  <a:gd name="T1" fmla="*/ 132 h 133"/>
                  <a:gd name="T2" fmla="*/ 2865 w 5732"/>
                  <a:gd name="T3" fmla="*/ 132 h 133"/>
                  <a:gd name="T4" fmla="*/ 66 w 5732"/>
                  <a:gd name="T5" fmla="*/ 132 h 133"/>
                  <a:gd name="T6" fmla="*/ 66 w 5732"/>
                  <a:gd name="T7" fmla="*/ 132 h 133"/>
                  <a:gd name="T8" fmla="*/ 19 w 5732"/>
                  <a:gd name="T9" fmla="*/ 112 h 133"/>
                  <a:gd name="T10" fmla="*/ 19 w 5732"/>
                  <a:gd name="T11" fmla="*/ 112 h 133"/>
                  <a:gd name="T12" fmla="*/ 0 w 5732"/>
                  <a:gd name="T13" fmla="*/ 66 h 133"/>
                  <a:gd name="T14" fmla="*/ 0 w 5732"/>
                  <a:gd name="T15" fmla="*/ 66 h 133"/>
                  <a:gd name="T16" fmla="*/ 19 w 5732"/>
                  <a:gd name="T17" fmla="*/ 19 h 133"/>
                  <a:gd name="T18" fmla="*/ 19 w 5732"/>
                  <a:gd name="T19" fmla="*/ 19 h 133"/>
                  <a:gd name="T20" fmla="*/ 66 w 5732"/>
                  <a:gd name="T21" fmla="*/ 0 h 133"/>
                  <a:gd name="T22" fmla="*/ 2865 w 5732"/>
                  <a:gd name="T23" fmla="*/ 0 h 133"/>
                  <a:gd name="T24" fmla="*/ 5665 w 5732"/>
                  <a:gd name="T25" fmla="*/ 0 h 133"/>
                  <a:gd name="T26" fmla="*/ 5665 w 5732"/>
                  <a:gd name="T27" fmla="*/ 0 h 133"/>
                  <a:gd name="T28" fmla="*/ 5711 w 5732"/>
                  <a:gd name="T29" fmla="*/ 19 h 133"/>
                  <a:gd name="T30" fmla="*/ 5711 w 5732"/>
                  <a:gd name="T31" fmla="*/ 19 h 133"/>
                  <a:gd name="T32" fmla="*/ 5731 w 5732"/>
                  <a:gd name="T33" fmla="*/ 66 h 133"/>
                  <a:gd name="T34" fmla="*/ 5731 w 5732"/>
                  <a:gd name="T35" fmla="*/ 66 h 133"/>
                  <a:gd name="T36" fmla="*/ 5711 w 5732"/>
                  <a:gd name="T37" fmla="*/ 112 h 133"/>
                  <a:gd name="T38" fmla="*/ 5711 w 5732"/>
                  <a:gd name="T39" fmla="*/ 112 h 133"/>
                  <a:gd name="T40" fmla="*/ 5665 w 5732"/>
                  <a:gd name="T41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32" h="133">
                    <a:moveTo>
                      <a:pt x="5665" y="132"/>
                    </a:moveTo>
                    <a:lnTo>
                      <a:pt x="2865" y="132"/>
                    </a:lnTo>
                    <a:lnTo>
                      <a:pt x="66" y="132"/>
                    </a:lnTo>
                    <a:lnTo>
                      <a:pt x="66" y="132"/>
                    </a:lnTo>
                    <a:cubicBezTo>
                      <a:pt x="48" y="132"/>
                      <a:pt x="31" y="124"/>
                      <a:pt x="19" y="112"/>
                    </a:cubicBezTo>
                    <a:lnTo>
                      <a:pt x="19" y="112"/>
                    </a:lnTo>
                    <a:cubicBezTo>
                      <a:pt x="7" y="101"/>
                      <a:pt x="0" y="83"/>
                      <a:pt x="0" y="66"/>
                    </a:cubicBezTo>
                    <a:lnTo>
                      <a:pt x="0" y="66"/>
                    </a:lnTo>
                    <a:cubicBezTo>
                      <a:pt x="0" y="47"/>
                      <a:pt x="7" y="31"/>
                      <a:pt x="19" y="19"/>
                    </a:cubicBezTo>
                    <a:lnTo>
                      <a:pt x="19" y="19"/>
                    </a:lnTo>
                    <a:cubicBezTo>
                      <a:pt x="31" y="6"/>
                      <a:pt x="48" y="0"/>
                      <a:pt x="66" y="0"/>
                    </a:cubicBezTo>
                    <a:lnTo>
                      <a:pt x="2865" y="0"/>
                    </a:lnTo>
                    <a:lnTo>
                      <a:pt x="5665" y="0"/>
                    </a:lnTo>
                    <a:lnTo>
                      <a:pt x="5665" y="0"/>
                    </a:lnTo>
                    <a:cubicBezTo>
                      <a:pt x="5683" y="0"/>
                      <a:pt x="5699" y="6"/>
                      <a:pt x="5711" y="19"/>
                    </a:cubicBezTo>
                    <a:lnTo>
                      <a:pt x="5711" y="19"/>
                    </a:lnTo>
                    <a:cubicBezTo>
                      <a:pt x="5723" y="31"/>
                      <a:pt x="5731" y="47"/>
                      <a:pt x="5731" y="66"/>
                    </a:cubicBezTo>
                    <a:lnTo>
                      <a:pt x="5731" y="66"/>
                    </a:lnTo>
                    <a:cubicBezTo>
                      <a:pt x="5731" y="83"/>
                      <a:pt x="5723" y="101"/>
                      <a:pt x="5711" y="112"/>
                    </a:cubicBezTo>
                    <a:lnTo>
                      <a:pt x="5711" y="112"/>
                    </a:lnTo>
                    <a:cubicBezTo>
                      <a:pt x="5699" y="124"/>
                      <a:pt x="5683" y="132"/>
                      <a:pt x="5665" y="1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0" name="Freeform 197">
                <a:extLst>
                  <a:ext uri="{FF2B5EF4-FFF2-40B4-BE49-F238E27FC236}">
                    <a16:creationId xmlns:a16="http://schemas.microsoft.com/office/drawing/2014/main" id="{8A2FB1BB-0039-4281-8CEA-5299727F8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4716" y="9514293"/>
                <a:ext cx="5162978" cy="138576"/>
              </a:xfrm>
              <a:custGeom>
                <a:avLst/>
                <a:gdLst>
                  <a:gd name="T0" fmla="*/ 76 w 5752"/>
                  <a:gd name="T1" fmla="*/ 21 h 154"/>
                  <a:gd name="T2" fmla="*/ 76 w 5752"/>
                  <a:gd name="T3" fmla="*/ 21 h 154"/>
                  <a:gd name="T4" fmla="*/ 37 w 5752"/>
                  <a:gd name="T5" fmla="*/ 37 h 154"/>
                  <a:gd name="T6" fmla="*/ 37 w 5752"/>
                  <a:gd name="T7" fmla="*/ 37 h 154"/>
                  <a:gd name="T8" fmla="*/ 20 w 5752"/>
                  <a:gd name="T9" fmla="*/ 77 h 154"/>
                  <a:gd name="T10" fmla="*/ 20 w 5752"/>
                  <a:gd name="T11" fmla="*/ 77 h 154"/>
                  <a:gd name="T12" fmla="*/ 37 w 5752"/>
                  <a:gd name="T13" fmla="*/ 116 h 154"/>
                  <a:gd name="T14" fmla="*/ 37 w 5752"/>
                  <a:gd name="T15" fmla="*/ 116 h 154"/>
                  <a:gd name="T16" fmla="*/ 76 w 5752"/>
                  <a:gd name="T17" fmla="*/ 132 h 154"/>
                  <a:gd name="T18" fmla="*/ 5675 w 5752"/>
                  <a:gd name="T19" fmla="*/ 132 h 154"/>
                  <a:gd name="T20" fmla="*/ 5675 w 5752"/>
                  <a:gd name="T21" fmla="*/ 132 h 154"/>
                  <a:gd name="T22" fmla="*/ 5715 w 5752"/>
                  <a:gd name="T23" fmla="*/ 116 h 154"/>
                  <a:gd name="T24" fmla="*/ 5715 w 5752"/>
                  <a:gd name="T25" fmla="*/ 116 h 154"/>
                  <a:gd name="T26" fmla="*/ 5731 w 5752"/>
                  <a:gd name="T27" fmla="*/ 77 h 154"/>
                  <a:gd name="T28" fmla="*/ 5731 w 5752"/>
                  <a:gd name="T29" fmla="*/ 77 h 154"/>
                  <a:gd name="T30" fmla="*/ 5715 w 5752"/>
                  <a:gd name="T31" fmla="*/ 37 h 154"/>
                  <a:gd name="T32" fmla="*/ 5715 w 5752"/>
                  <a:gd name="T33" fmla="*/ 37 h 154"/>
                  <a:gd name="T34" fmla="*/ 5675 w 5752"/>
                  <a:gd name="T35" fmla="*/ 21 h 154"/>
                  <a:gd name="T36" fmla="*/ 76 w 5752"/>
                  <a:gd name="T37" fmla="*/ 21 h 154"/>
                  <a:gd name="T38" fmla="*/ 5675 w 5752"/>
                  <a:gd name="T39" fmla="*/ 153 h 154"/>
                  <a:gd name="T40" fmla="*/ 76 w 5752"/>
                  <a:gd name="T41" fmla="*/ 153 h 154"/>
                  <a:gd name="T42" fmla="*/ 76 w 5752"/>
                  <a:gd name="T43" fmla="*/ 153 h 154"/>
                  <a:gd name="T44" fmla="*/ 22 w 5752"/>
                  <a:gd name="T45" fmla="*/ 130 h 154"/>
                  <a:gd name="T46" fmla="*/ 22 w 5752"/>
                  <a:gd name="T47" fmla="*/ 130 h 154"/>
                  <a:gd name="T48" fmla="*/ 0 w 5752"/>
                  <a:gd name="T49" fmla="*/ 77 h 154"/>
                  <a:gd name="T50" fmla="*/ 0 w 5752"/>
                  <a:gd name="T51" fmla="*/ 77 h 154"/>
                  <a:gd name="T52" fmla="*/ 22 w 5752"/>
                  <a:gd name="T53" fmla="*/ 22 h 154"/>
                  <a:gd name="T54" fmla="*/ 22 w 5752"/>
                  <a:gd name="T55" fmla="*/ 22 h 154"/>
                  <a:gd name="T56" fmla="*/ 76 w 5752"/>
                  <a:gd name="T57" fmla="*/ 0 h 154"/>
                  <a:gd name="T58" fmla="*/ 5675 w 5752"/>
                  <a:gd name="T59" fmla="*/ 0 h 154"/>
                  <a:gd name="T60" fmla="*/ 5675 w 5752"/>
                  <a:gd name="T61" fmla="*/ 0 h 154"/>
                  <a:gd name="T62" fmla="*/ 5729 w 5752"/>
                  <a:gd name="T63" fmla="*/ 22 h 154"/>
                  <a:gd name="T64" fmla="*/ 5729 w 5752"/>
                  <a:gd name="T65" fmla="*/ 22 h 154"/>
                  <a:gd name="T66" fmla="*/ 5751 w 5752"/>
                  <a:gd name="T67" fmla="*/ 77 h 154"/>
                  <a:gd name="T68" fmla="*/ 5751 w 5752"/>
                  <a:gd name="T69" fmla="*/ 77 h 154"/>
                  <a:gd name="T70" fmla="*/ 5729 w 5752"/>
                  <a:gd name="T71" fmla="*/ 130 h 154"/>
                  <a:gd name="T72" fmla="*/ 5729 w 5752"/>
                  <a:gd name="T73" fmla="*/ 130 h 154"/>
                  <a:gd name="T74" fmla="*/ 5675 w 5752"/>
                  <a:gd name="T7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752" h="154">
                    <a:moveTo>
                      <a:pt x="76" y="21"/>
                    </a:moveTo>
                    <a:lnTo>
                      <a:pt x="76" y="21"/>
                    </a:lnTo>
                    <a:cubicBezTo>
                      <a:pt x="61" y="21"/>
                      <a:pt x="47" y="27"/>
                      <a:pt x="37" y="37"/>
                    </a:cubicBezTo>
                    <a:lnTo>
                      <a:pt x="37" y="37"/>
                    </a:lnTo>
                    <a:cubicBezTo>
                      <a:pt x="26" y="48"/>
                      <a:pt x="20" y="62"/>
                      <a:pt x="20" y="77"/>
                    </a:cubicBezTo>
                    <a:lnTo>
                      <a:pt x="20" y="77"/>
                    </a:lnTo>
                    <a:cubicBezTo>
                      <a:pt x="20" y="91"/>
                      <a:pt x="26" y="106"/>
                      <a:pt x="37" y="116"/>
                    </a:cubicBezTo>
                    <a:lnTo>
                      <a:pt x="37" y="116"/>
                    </a:lnTo>
                    <a:cubicBezTo>
                      <a:pt x="47" y="127"/>
                      <a:pt x="61" y="132"/>
                      <a:pt x="76" y="132"/>
                    </a:cubicBezTo>
                    <a:lnTo>
                      <a:pt x="5675" y="132"/>
                    </a:lnTo>
                    <a:lnTo>
                      <a:pt x="5675" y="132"/>
                    </a:lnTo>
                    <a:cubicBezTo>
                      <a:pt x="5690" y="132"/>
                      <a:pt x="5704" y="127"/>
                      <a:pt x="5715" y="116"/>
                    </a:cubicBezTo>
                    <a:lnTo>
                      <a:pt x="5715" y="116"/>
                    </a:lnTo>
                    <a:cubicBezTo>
                      <a:pt x="5725" y="106"/>
                      <a:pt x="5731" y="91"/>
                      <a:pt x="5731" y="77"/>
                    </a:cubicBezTo>
                    <a:lnTo>
                      <a:pt x="5731" y="77"/>
                    </a:lnTo>
                    <a:cubicBezTo>
                      <a:pt x="5731" y="62"/>
                      <a:pt x="5725" y="48"/>
                      <a:pt x="5715" y="37"/>
                    </a:cubicBezTo>
                    <a:lnTo>
                      <a:pt x="5715" y="37"/>
                    </a:lnTo>
                    <a:cubicBezTo>
                      <a:pt x="5704" y="27"/>
                      <a:pt x="5690" y="21"/>
                      <a:pt x="5675" y="21"/>
                    </a:cubicBezTo>
                    <a:lnTo>
                      <a:pt x="76" y="21"/>
                    </a:lnTo>
                    <a:close/>
                    <a:moveTo>
                      <a:pt x="5675" y="153"/>
                    </a:moveTo>
                    <a:lnTo>
                      <a:pt x="76" y="153"/>
                    </a:lnTo>
                    <a:lnTo>
                      <a:pt x="76" y="153"/>
                    </a:lnTo>
                    <a:cubicBezTo>
                      <a:pt x="55" y="153"/>
                      <a:pt x="37" y="145"/>
                      <a:pt x="22" y="130"/>
                    </a:cubicBezTo>
                    <a:lnTo>
                      <a:pt x="22" y="130"/>
                    </a:lnTo>
                    <a:cubicBezTo>
                      <a:pt x="8" y="116"/>
                      <a:pt x="0" y="97"/>
                      <a:pt x="0" y="77"/>
                    </a:cubicBezTo>
                    <a:lnTo>
                      <a:pt x="0" y="77"/>
                    </a:lnTo>
                    <a:cubicBezTo>
                      <a:pt x="0" y="56"/>
                      <a:pt x="8" y="37"/>
                      <a:pt x="22" y="22"/>
                    </a:cubicBezTo>
                    <a:lnTo>
                      <a:pt x="22" y="22"/>
                    </a:lnTo>
                    <a:cubicBezTo>
                      <a:pt x="37" y="8"/>
                      <a:pt x="55" y="0"/>
                      <a:pt x="76" y="0"/>
                    </a:cubicBezTo>
                    <a:lnTo>
                      <a:pt x="5675" y="0"/>
                    </a:lnTo>
                    <a:lnTo>
                      <a:pt x="5675" y="0"/>
                    </a:lnTo>
                    <a:cubicBezTo>
                      <a:pt x="5695" y="0"/>
                      <a:pt x="5715" y="8"/>
                      <a:pt x="5729" y="22"/>
                    </a:cubicBezTo>
                    <a:lnTo>
                      <a:pt x="5729" y="22"/>
                    </a:lnTo>
                    <a:cubicBezTo>
                      <a:pt x="5743" y="37"/>
                      <a:pt x="5751" y="56"/>
                      <a:pt x="5751" y="77"/>
                    </a:cubicBezTo>
                    <a:lnTo>
                      <a:pt x="5751" y="77"/>
                    </a:lnTo>
                    <a:cubicBezTo>
                      <a:pt x="5751" y="97"/>
                      <a:pt x="5743" y="116"/>
                      <a:pt x="5729" y="130"/>
                    </a:cubicBezTo>
                    <a:lnTo>
                      <a:pt x="5729" y="130"/>
                    </a:lnTo>
                    <a:cubicBezTo>
                      <a:pt x="5715" y="145"/>
                      <a:pt x="5695" y="153"/>
                      <a:pt x="5675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 198">
                <a:extLst>
                  <a:ext uri="{FF2B5EF4-FFF2-40B4-BE49-F238E27FC236}">
                    <a16:creationId xmlns:a16="http://schemas.microsoft.com/office/drawing/2014/main" id="{9C129F1C-9DD0-46F6-ADCD-876547475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6439" y="8932269"/>
                <a:ext cx="1041305" cy="601820"/>
              </a:xfrm>
              <a:custGeom>
                <a:avLst/>
                <a:gdLst>
                  <a:gd name="T0" fmla="*/ 20 w 1160"/>
                  <a:gd name="T1" fmla="*/ 20 h 669"/>
                  <a:gd name="T2" fmla="*/ 20 w 1160"/>
                  <a:gd name="T3" fmla="*/ 88 h 669"/>
                  <a:gd name="T4" fmla="*/ 20 w 1160"/>
                  <a:gd name="T5" fmla="*/ 88 h 669"/>
                  <a:gd name="T6" fmla="*/ 192 w 1160"/>
                  <a:gd name="T7" fmla="*/ 492 h 669"/>
                  <a:gd name="T8" fmla="*/ 192 w 1160"/>
                  <a:gd name="T9" fmla="*/ 492 h 669"/>
                  <a:gd name="T10" fmla="*/ 579 w 1160"/>
                  <a:gd name="T11" fmla="*/ 647 h 669"/>
                  <a:gd name="T12" fmla="*/ 579 w 1160"/>
                  <a:gd name="T13" fmla="*/ 647 h 669"/>
                  <a:gd name="T14" fmla="*/ 997 w 1160"/>
                  <a:gd name="T15" fmla="*/ 461 h 669"/>
                  <a:gd name="T16" fmla="*/ 997 w 1160"/>
                  <a:gd name="T17" fmla="*/ 461 h 669"/>
                  <a:gd name="T18" fmla="*/ 1138 w 1160"/>
                  <a:gd name="T19" fmla="*/ 88 h 669"/>
                  <a:gd name="T20" fmla="*/ 1138 w 1160"/>
                  <a:gd name="T21" fmla="*/ 20 h 669"/>
                  <a:gd name="T22" fmla="*/ 20 w 1160"/>
                  <a:gd name="T23" fmla="*/ 20 h 669"/>
                  <a:gd name="T24" fmla="*/ 579 w 1160"/>
                  <a:gd name="T25" fmla="*/ 668 h 669"/>
                  <a:gd name="T26" fmla="*/ 579 w 1160"/>
                  <a:gd name="T27" fmla="*/ 668 h 669"/>
                  <a:gd name="T28" fmla="*/ 179 w 1160"/>
                  <a:gd name="T29" fmla="*/ 507 h 669"/>
                  <a:gd name="T30" fmla="*/ 179 w 1160"/>
                  <a:gd name="T31" fmla="*/ 507 h 669"/>
                  <a:gd name="T32" fmla="*/ 0 w 1160"/>
                  <a:gd name="T33" fmla="*/ 88 h 669"/>
                  <a:gd name="T34" fmla="*/ 0 w 1160"/>
                  <a:gd name="T35" fmla="*/ 10 h 669"/>
                  <a:gd name="T36" fmla="*/ 0 w 1160"/>
                  <a:gd name="T37" fmla="*/ 10 h 669"/>
                  <a:gd name="T38" fmla="*/ 10 w 1160"/>
                  <a:gd name="T39" fmla="*/ 0 h 669"/>
                  <a:gd name="T40" fmla="*/ 1148 w 1160"/>
                  <a:gd name="T41" fmla="*/ 0 h 669"/>
                  <a:gd name="T42" fmla="*/ 1148 w 1160"/>
                  <a:gd name="T43" fmla="*/ 0 h 669"/>
                  <a:gd name="T44" fmla="*/ 1159 w 1160"/>
                  <a:gd name="T45" fmla="*/ 10 h 669"/>
                  <a:gd name="T46" fmla="*/ 1159 w 1160"/>
                  <a:gd name="T47" fmla="*/ 88 h 669"/>
                  <a:gd name="T48" fmla="*/ 1159 w 1160"/>
                  <a:gd name="T49" fmla="*/ 88 h 669"/>
                  <a:gd name="T50" fmla="*/ 1012 w 1160"/>
                  <a:gd name="T51" fmla="*/ 474 h 669"/>
                  <a:gd name="T52" fmla="*/ 1012 w 1160"/>
                  <a:gd name="T53" fmla="*/ 474 h 669"/>
                  <a:gd name="T54" fmla="*/ 579 w 1160"/>
                  <a:gd name="T55" fmla="*/ 66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60" h="669">
                    <a:moveTo>
                      <a:pt x="20" y="20"/>
                    </a:moveTo>
                    <a:lnTo>
                      <a:pt x="20" y="88"/>
                    </a:lnTo>
                    <a:lnTo>
                      <a:pt x="20" y="88"/>
                    </a:lnTo>
                    <a:cubicBezTo>
                      <a:pt x="20" y="242"/>
                      <a:pt x="81" y="385"/>
                      <a:pt x="192" y="492"/>
                    </a:cubicBezTo>
                    <a:lnTo>
                      <a:pt x="192" y="492"/>
                    </a:lnTo>
                    <a:cubicBezTo>
                      <a:pt x="297" y="592"/>
                      <a:pt x="435" y="647"/>
                      <a:pt x="579" y="647"/>
                    </a:cubicBezTo>
                    <a:lnTo>
                      <a:pt x="579" y="647"/>
                    </a:lnTo>
                    <a:cubicBezTo>
                      <a:pt x="739" y="647"/>
                      <a:pt x="891" y="579"/>
                      <a:pt x="997" y="461"/>
                    </a:cubicBezTo>
                    <a:lnTo>
                      <a:pt x="997" y="461"/>
                    </a:lnTo>
                    <a:cubicBezTo>
                      <a:pt x="1088" y="358"/>
                      <a:pt x="1138" y="226"/>
                      <a:pt x="1138" y="88"/>
                    </a:cubicBezTo>
                    <a:lnTo>
                      <a:pt x="1138" y="20"/>
                    </a:lnTo>
                    <a:lnTo>
                      <a:pt x="20" y="20"/>
                    </a:lnTo>
                    <a:close/>
                    <a:moveTo>
                      <a:pt x="579" y="668"/>
                    </a:moveTo>
                    <a:lnTo>
                      <a:pt x="579" y="668"/>
                    </a:lnTo>
                    <a:cubicBezTo>
                      <a:pt x="429" y="668"/>
                      <a:pt x="287" y="610"/>
                      <a:pt x="179" y="507"/>
                    </a:cubicBezTo>
                    <a:lnTo>
                      <a:pt x="179" y="507"/>
                    </a:lnTo>
                    <a:cubicBezTo>
                      <a:pt x="63" y="396"/>
                      <a:pt x="0" y="248"/>
                      <a:pt x="0" y="8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148" y="0"/>
                    </a:lnTo>
                    <a:lnTo>
                      <a:pt x="1148" y="0"/>
                    </a:lnTo>
                    <a:cubicBezTo>
                      <a:pt x="1154" y="0"/>
                      <a:pt x="1159" y="5"/>
                      <a:pt x="1159" y="10"/>
                    </a:cubicBezTo>
                    <a:lnTo>
                      <a:pt x="1159" y="88"/>
                    </a:lnTo>
                    <a:lnTo>
                      <a:pt x="1159" y="88"/>
                    </a:lnTo>
                    <a:cubicBezTo>
                      <a:pt x="1159" y="231"/>
                      <a:pt x="1107" y="367"/>
                      <a:pt x="1012" y="474"/>
                    </a:cubicBezTo>
                    <a:lnTo>
                      <a:pt x="1012" y="474"/>
                    </a:lnTo>
                    <a:cubicBezTo>
                      <a:pt x="902" y="597"/>
                      <a:pt x="744" y="668"/>
                      <a:pt x="579" y="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2" name="Freeform 199">
                <a:extLst>
                  <a:ext uri="{FF2B5EF4-FFF2-40B4-BE49-F238E27FC236}">
                    <a16:creationId xmlns:a16="http://schemas.microsoft.com/office/drawing/2014/main" id="{A1825ADF-425F-402C-9034-B6ED13FFA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2934" y="9023335"/>
                <a:ext cx="229642" cy="170250"/>
              </a:xfrm>
              <a:custGeom>
                <a:avLst/>
                <a:gdLst>
                  <a:gd name="T0" fmla="*/ 253 w 256"/>
                  <a:gd name="T1" fmla="*/ 99 h 189"/>
                  <a:gd name="T2" fmla="*/ 253 w 256"/>
                  <a:gd name="T3" fmla="*/ 99 h 189"/>
                  <a:gd name="T4" fmla="*/ 124 w 256"/>
                  <a:gd name="T5" fmla="*/ 185 h 189"/>
                  <a:gd name="T6" fmla="*/ 124 w 256"/>
                  <a:gd name="T7" fmla="*/ 185 h 189"/>
                  <a:gd name="T8" fmla="*/ 3 w 256"/>
                  <a:gd name="T9" fmla="*/ 88 h 189"/>
                  <a:gd name="T10" fmla="*/ 3 w 256"/>
                  <a:gd name="T11" fmla="*/ 88 h 189"/>
                  <a:gd name="T12" fmla="*/ 132 w 256"/>
                  <a:gd name="T13" fmla="*/ 3 h 189"/>
                  <a:gd name="T14" fmla="*/ 132 w 256"/>
                  <a:gd name="T15" fmla="*/ 3 h 189"/>
                  <a:gd name="T16" fmla="*/ 253 w 256"/>
                  <a:gd name="T17" fmla="*/ 9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6" h="189">
                    <a:moveTo>
                      <a:pt x="253" y="99"/>
                    </a:moveTo>
                    <a:lnTo>
                      <a:pt x="253" y="99"/>
                    </a:lnTo>
                    <a:cubicBezTo>
                      <a:pt x="251" y="150"/>
                      <a:pt x="193" y="188"/>
                      <a:pt x="124" y="185"/>
                    </a:cubicBezTo>
                    <a:lnTo>
                      <a:pt x="124" y="185"/>
                    </a:lnTo>
                    <a:cubicBezTo>
                      <a:pt x="54" y="182"/>
                      <a:pt x="0" y="139"/>
                      <a:pt x="3" y="88"/>
                    </a:cubicBezTo>
                    <a:lnTo>
                      <a:pt x="3" y="88"/>
                    </a:lnTo>
                    <a:cubicBezTo>
                      <a:pt x="5" y="38"/>
                      <a:pt x="63" y="0"/>
                      <a:pt x="132" y="3"/>
                    </a:cubicBezTo>
                    <a:lnTo>
                      <a:pt x="132" y="3"/>
                    </a:lnTo>
                    <a:cubicBezTo>
                      <a:pt x="201" y="6"/>
                      <a:pt x="255" y="50"/>
                      <a:pt x="253" y="9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3" name="Freeform 200">
                <a:extLst>
                  <a:ext uri="{FF2B5EF4-FFF2-40B4-BE49-F238E27FC236}">
                    <a16:creationId xmlns:a16="http://schemas.microsoft.com/office/drawing/2014/main" id="{525C1579-9036-4853-8E56-72FFB7B8A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5015" y="9015417"/>
                <a:ext cx="245479" cy="186088"/>
              </a:xfrm>
              <a:custGeom>
                <a:avLst/>
                <a:gdLst>
                  <a:gd name="T0" fmla="*/ 133 w 275"/>
                  <a:gd name="T1" fmla="*/ 22 h 206"/>
                  <a:gd name="T2" fmla="*/ 133 w 275"/>
                  <a:gd name="T3" fmla="*/ 22 h 206"/>
                  <a:gd name="T4" fmla="*/ 57 w 275"/>
                  <a:gd name="T5" fmla="*/ 42 h 206"/>
                  <a:gd name="T6" fmla="*/ 57 w 275"/>
                  <a:gd name="T7" fmla="*/ 42 h 206"/>
                  <a:gd name="T8" fmla="*/ 22 w 275"/>
                  <a:gd name="T9" fmla="*/ 98 h 206"/>
                  <a:gd name="T10" fmla="*/ 22 w 275"/>
                  <a:gd name="T11" fmla="*/ 98 h 206"/>
                  <a:gd name="T12" fmla="*/ 52 w 275"/>
                  <a:gd name="T13" fmla="*/ 155 h 206"/>
                  <a:gd name="T14" fmla="*/ 52 w 275"/>
                  <a:gd name="T15" fmla="*/ 155 h 206"/>
                  <a:gd name="T16" fmla="*/ 133 w 275"/>
                  <a:gd name="T17" fmla="*/ 184 h 206"/>
                  <a:gd name="T18" fmla="*/ 133 w 275"/>
                  <a:gd name="T19" fmla="*/ 184 h 206"/>
                  <a:gd name="T20" fmla="*/ 217 w 275"/>
                  <a:gd name="T21" fmla="*/ 163 h 206"/>
                  <a:gd name="T22" fmla="*/ 217 w 275"/>
                  <a:gd name="T23" fmla="*/ 163 h 206"/>
                  <a:gd name="T24" fmla="*/ 252 w 275"/>
                  <a:gd name="T25" fmla="*/ 108 h 206"/>
                  <a:gd name="T26" fmla="*/ 262 w 275"/>
                  <a:gd name="T27" fmla="*/ 108 h 206"/>
                  <a:gd name="T28" fmla="*/ 252 w 275"/>
                  <a:gd name="T29" fmla="*/ 108 h 206"/>
                  <a:gd name="T30" fmla="*/ 252 w 275"/>
                  <a:gd name="T31" fmla="*/ 108 h 206"/>
                  <a:gd name="T32" fmla="*/ 141 w 275"/>
                  <a:gd name="T33" fmla="*/ 22 h 206"/>
                  <a:gd name="T34" fmla="*/ 141 w 275"/>
                  <a:gd name="T35" fmla="*/ 22 h 206"/>
                  <a:gd name="T36" fmla="*/ 133 w 275"/>
                  <a:gd name="T37" fmla="*/ 22 h 206"/>
                  <a:gd name="T38" fmla="*/ 141 w 275"/>
                  <a:gd name="T39" fmla="*/ 205 h 206"/>
                  <a:gd name="T40" fmla="*/ 141 w 275"/>
                  <a:gd name="T41" fmla="*/ 205 h 206"/>
                  <a:gd name="T42" fmla="*/ 132 w 275"/>
                  <a:gd name="T43" fmla="*/ 203 h 206"/>
                  <a:gd name="T44" fmla="*/ 132 w 275"/>
                  <a:gd name="T45" fmla="*/ 203 h 206"/>
                  <a:gd name="T46" fmla="*/ 39 w 275"/>
                  <a:gd name="T47" fmla="*/ 171 h 206"/>
                  <a:gd name="T48" fmla="*/ 39 w 275"/>
                  <a:gd name="T49" fmla="*/ 171 h 206"/>
                  <a:gd name="T50" fmla="*/ 1 w 275"/>
                  <a:gd name="T51" fmla="*/ 97 h 206"/>
                  <a:gd name="T52" fmla="*/ 1 w 275"/>
                  <a:gd name="T53" fmla="*/ 97 h 206"/>
                  <a:gd name="T54" fmla="*/ 46 w 275"/>
                  <a:gd name="T55" fmla="*/ 25 h 206"/>
                  <a:gd name="T56" fmla="*/ 46 w 275"/>
                  <a:gd name="T57" fmla="*/ 25 h 206"/>
                  <a:gd name="T58" fmla="*/ 141 w 275"/>
                  <a:gd name="T59" fmla="*/ 2 h 206"/>
                  <a:gd name="T60" fmla="*/ 141 w 275"/>
                  <a:gd name="T61" fmla="*/ 2 h 206"/>
                  <a:gd name="T62" fmla="*/ 272 w 275"/>
                  <a:gd name="T63" fmla="*/ 110 h 206"/>
                  <a:gd name="T64" fmla="*/ 272 w 275"/>
                  <a:gd name="T65" fmla="*/ 110 h 206"/>
                  <a:gd name="T66" fmla="*/ 228 w 275"/>
                  <a:gd name="T67" fmla="*/ 180 h 206"/>
                  <a:gd name="T68" fmla="*/ 228 w 275"/>
                  <a:gd name="T69" fmla="*/ 180 h 206"/>
                  <a:gd name="T70" fmla="*/ 141 w 275"/>
                  <a:gd name="T71" fmla="*/ 20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5" h="206">
                    <a:moveTo>
                      <a:pt x="133" y="22"/>
                    </a:moveTo>
                    <a:lnTo>
                      <a:pt x="133" y="22"/>
                    </a:lnTo>
                    <a:cubicBezTo>
                      <a:pt x="104" y="22"/>
                      <a:pt x="78" y="29"/>
                      <a:pt x="57" y="42"/>
                    </a:cubicBezTo>
                    <a:lnTo>
                      <a:pt x="57" y="42"/>
                    </a:lnTo>
                    <a:cubicBezTo>
                      <a:pt x="36" y="57"/>
                      <a:pt x="23" y="76"/>
                      <a:pt x="22" y="98"/>
                    </a:cubicBezTo>
                    <a:lnTo>
                      <a:pt x="22" y="98"/>
                    </a:lnTo>
                    <a:cubicBezTo>
                      <a:pt x="20" y="119"/>
                      <a:pt x="31" y="139"/>
                      <a:pt x="52" y="155"/>
                    </a:cubicBezTo>
                    <a:lnTo>
                      <a:pt x="52" y="155"/>
                    </a:lnTo>
                    <a:cubicBezTo>
                      <a:pt x="73" y="172"/>
                      <a:pt x="102" y="183"/>
                      <a:pt x="133" y="184"/>
                    </a:cubicBezTo>
                    <a:lnTo>
                      <a:pt x="133" y="184"/>
                    </a:lnTo>
                    <a:cubicBezTo>
                      <a:pt x="164" y="185"/>
                      <a:pt x="194" y="178"/>
                      <a:pt x="217" y="163"/>
                    </a:cubicBezTo>
                    <a:lnTo>
                      <a:pt x="217" y="163"/>
                    </a:lnTo>
                    <a:cubicBezTo>
                      <a:pt x="239" y="149"/>
                      <a:pt x="251" y="129"/>
                      <a:pt x="252" y="108"/>
                    </a:cubicBezTo>
                    <a:lnTo>
                      <a:pt x="262" y="108"/>
                    </a:lnTo>
                    <a:lnTo>
                      <a:pt x="252" y="108"/>
                    </a:lnTo>
                    <a:lnTo>
                      <a:pt x="252" y="108"/>
                    </a:lnTo>
                    <a:cubicBezTo>
                      <a:pt x="254" y="64"/>
                      <a:pt x="204" y="25"/>
                      <a:pt x="141" y="22"/>
                    </a:cubicBezTo>
                    <a:lnTo>
                      <a:pt x="141" y="22"/>
                    </a:lnTo>
                    <a:cubicBezTo>
                      <a:pt x="138" y="22"/>
                      <a:pt x="135" y="22"/>
                      <a:pt x="133" y="22"/>
                    </a:cubicBezTo>
                    <a:close/>
                    <a:moveTo>
                      <a:pt x="141" y="205"/>
                    </a:moveTo>
                    <a:lnTo>
                      <a:pt x="141" y="205"/>
                    </a:lnTo>
                    <a:cubicBezTo>
                      <a:pt x="138" y="205"/>
                      <a:pt x="135" y="205"/>
                      <a:pt x="132" y="203"/>
                    </a:cubicBezTo>
                    <a:lnTo>
                      <a:pt x="132" y="203"/>
                    </a:lnTo>
                    <a:cubicBezTo>
                      <a:pt x="97" y="202"/>
                      <a:pt x="63" y="191"/>
                      <a:pt x="39" y="171"/>
                    </a:cubicBezTo>
                    <a:lnTo>
                      <a:pt x="39" y="171"/>
                    </a:lnTo>
                    <a:cubicBezTo>
                      <a:pt x="14" y="150"/>
                      <a:pt x="0" y="124"/>
                      <a:pt x="1" y="97"/>
                    </a:cubicBezTo>
                    <a:lnTo>
                      <a:pt x="1" y="97"/>
                    </a:lnTo>
                    <a:cubicBezTo>
                      <a:pt x="2" y="69"/>
                      <a:pt x="18" y="44"/>
                      <a:pt x="46" y="25"/>
                    </a:cubicBezTo>
                    <a:lnTo>
                      <a:pt x="46" y="25"/>
                    </a:lnTo>
                    <a:cubicBezTo>
                      <a:pt x="72" y="9"/>
                      <a:pt x="106" y="0"/>
                      <a:pt x="141" y="2"/>
                    </a:cubicBezTo>
                    <a:lnTo>
                      <a:pt x="141" y="2"/>
                    </a:lnTo>
                    <a:cubicBezTo>
                      <a:pt x="216" y="5"/>
                      <a:pt x="274" y="54"/>
                      <a:pt x="272" y="110"/>
                    </a:cubicBezTo>
                    <a:lnTo>
                      <a:pt x="272" y="110"/>
                    </a:lnTo>
                    <a:cubicBezTo>
                      <a:pt x="271" y="137"/>
                      <a:pt x="255" y="162"/>
                      <a:pt x="228" y="180"/>
                    </a:cubicBezTo>
                    <a:lnTo>
                      <a:pt x="228" y="180"/>
                    </a:lnTo>
                    <a:cubicBezTo>
                      <a:pt x="204" y="196"/>
                      <a:pt x="174" y="205"/>
                      <a:pt x="141" y="2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4" name="Freeform 201">
                <a:extLst>
                  <a:ext uri="{FF2B5EF4-FFF2-40B4-BE49-F238E27FC236}">
                    <a16:creationId xmlns:a16="http://schemas.microsoft.com/office/drawing/2014/main" id="{398D43D4-CD5D-472F-ADD7-45FCA5EA8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62982" y="9027293"/>
                <a:ext cx="213804" cy="174211"/>
              </a:xfrm>
              <a:custGeom>
                <a:avLst/>
                <a:gdLst>
                  <a:gd name="T0" fmla="*/ 237 w 238"/>
                  <a:gd name="T1" fmla="*/ 95 h 193"/>
                  <a:gd name="T2" fmla="*/ 237 w 238"/>
                  <a:gd name="T3" fmla="*/ 95 h 193"/>
                  <a:gd name="T4" fmla="*/ 119 w 238"/>
                  <a:gd name="T5" fmla="*/ 191 h 193"/>
                  <a:gd name="T6" fmla="*/ 119 w 238"/>
                  <a:gd name="T7" fmla="*/ 191 h 193"/>
                  <a:gd name="T8" fmla="*/ 0 w 238"/>
                  <a:gd name="T9" fmla="*/ 97 h 193"/>
                  <a:gd name="T10" fmla="*/ 0 w 238"/>
                  <a:gd name="T11" fmla="*/ 97 h 193"/>
                  <a:gd name="T12" fmla="*/ 118 w 238"/>
                  <a:gd name="T13" fmla="*/ 1 h 193"/>
                  <a:gd name="T14" fmla="*/ 118 w 238"/>
                  <a:gd name="T15" fmla="*/ 1 h 193"/>
                  <a:gd name="T16" fmla="*/ 237 w 238"/>
                  <a:gd name="T17" fmla="*/ 9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8" h="193">
                    <a:moveTo>
                      <a:pt x="237" y="95"/>
                    </a:moveTo>
                    <a:lnTo>
                      <a:pt x="237" y="95"/>
                    </a:lnTo>
                    <a:cubicBezTo>
                      <a:pt x="237" y="148"/>
                      <a:pt x="184" y="191"/>
                      <a:pt x="119" y="191"/>
                    </a:cubicBezTo>
                    <a:lnTo>
                      <a:pt x="119" y="191"/>
                    </a:lnTo>
                    <a:cubicBezTo>
                      <a:pt x="54" y="192"/>
                      <a:pt x="1" y="149"/>
                      <a:pt x="0" y="97"/>
                    </a:cubicBezTo>
                    <a:lnTo>
                      <a:pt x="0" y="97"/>
                    </a:lnTo>
                    <a:cubicBezTo>
                      <a:pt x="0" y="44"/>
                      <a:pt x="52" y="2"/>
                      <a:pt x="118" y="1"/>
                    </a:cubicBezTo>
                    <a:lnTo>
                      <a:pt x="118" y="1"/>
                    </a:lnTo>
                    <a:cubicBezTo>
                      <a:pt x="182" y="0"/>
                      <a:pt x="236" y="43"/>
                      <a:pt x="237" y="9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5" name="Freeform 202">
                <a:extLst>
                  <a:ext uri="{FF2B5EF4-FFF2-40B4-BE49-F238E27FC236}">
                    <a16:creationId xmlns:a16="http://schemas.microsoft.com/office/drawing/2014/main" id="{607D5D2A-B9F2-4689-9CF1-F0D871C3C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5063" y="9019375"/>
                <a:ext cx="233602" cy="190048"/>
              </a:xfrm>
              <a:custGeom>
                <a:avLst/>
                <a:gdLst>
                  <a:gd name="T0" fmla="*/ 129 w 258"/>
                  <a:gd name="T1" fmla="*/ 20 h 211"/>
                  <a:gd name="T2" fmla="*/ 128 w 258"/>
                  <a:gd name="T3" fmla="*/ 20 h 211"/>
                  <a:gd name="T4" fmla="*/ 128 w 258"/>
                  <a:gd name="T5" fmla="*/ 20 h 211"/>
                  <a:gd name="T6" fmla="*/ 20 w 258"/>
                  <a:gd name="T7" fmla="*/ 106 h 211"/>
                  <a:gd name="T8" fmla="*/ 20 w 258"/>
                  <a:gd name="T9" fmla="*/ 106 h 211"/>
                  <a:gd name="T10" fmla="*/ 129 w 258"/>
                  <a:gd name="T11" fmla="*/ 191 h 211"/>
                  <a:gd name="T12" fmla="*/ 129 w 258"/>
                  <a:gd name="T13" fmla="*/ 191 h 211"/>
                  <a:gd name="T14" fmla="*/ 236 w 258"/>
                  <a:gd name="T15" fmla="*/ 104 h 211"/>
                  <a:gd name="T16" fmla="*/ 236 w 258"/>
                  <a:gd name="T17" fmla="*/ 104 h 211"/>
                  <a:gd name="T18" fmla="*/ 129 w 258"/>
                  <a:gd name="T19" fmla="*/ 20 h 211"/>
                  <a:gd name="T20" fmla="*/ 128 w 258"/>
                  <a:gd name="T21" fmla="*/ 210 h 211"/>
                  <a:gd name="T22" fmla="*/ 128 w 258"/>
                  <a:gd name="T23" fmla="*/ 210 h 211"/>
                  <a:gd name="T24" fmla="*/ 0 w 258"/>
                  <a:gd name="T25" fmla="*/ 106 h 211"/>
                  <a:gd name="T26" fmla="*/ 0 w 258"/>
                  <a:gd name="T27" fmla="*/ 106 h 211"/>
                  <a:gd name="T28" fmla="*/ 128 w 258"/>
                  <a:gd name="T29" fmla="*/ 0 h 211"/>
                  <a:gd name="T30" fmla="*/ 129 w 258"/>
                  <a:gd name="T31" fmla="*/ 0 h 211"/>
                  <a:gd name="T32" fmla="*/ 129 w 258"/>
                  <a:gd name="T33" fmla="*/ 0 h 211"/>
                  <a:gd name="T34" fmla="*/ 257 w 258"/>
                  <a:gd name="T35" fmla="*/ 104 h 211"/>
                  <a:gd name="T36" fmla="*/ 257 w 258"/>
                  <a:gd name="T37" fmla="*/ 104 h 211"/>
                  <a:gd name="T38" fmla="*/ 130 w 258"/>
                  <a:gd name="T39" fmla="*/ 210 h 211"/>
                  <a:gd name="T40" fmla="*/ 130 w 258"/>
                  <a:gd name="T41" fmla="*/ 210 h 211"/>
                  <a:gd name="T42" fmla="*/ 128 w 258"/>
                  <a:gd name="T43" fmla="*/ 21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8" h="211">
                    <a:moveTo>
                      <a:pt x="129" y="20"/>
                    </a:moveTo>
                    <a:lnTo>
                      <a:pt x="128" y="20"/>
                    </a:lnTo>
                    <a:lnTo>
                      <a:pt x="128" y="20"/>
                    </a:lnTo>
                    <a:cubicBezTo>
                      <a:pt x="69" y="20"/>
                      <a:pt x="20" y="59"/>
                      <a:pt x="20" y="106"/>
                    </a:cubicBezTo>
                    <a:lnTo>
                      <a:pt x="20" y="106"/>
                    </a:lnTo>
                    <a:cubicBezTo>
                      <a:pt x="21" y="153"/>
                      <a:pt x="71" y="191"/>
                      <a:pt x="129" y="191"/>
                    </a:cubicBezTo>
                    <a:lnTo>
                      <a:pt x="129" y="191"/>
                    </a:lnTo>
                    <a:cubicBezTo>
                      <a:pt x="188" y="190"/>
                      <a:pt x="236" y="151"/>
                      <a:pt x="236" y="104"/>
                    </a:cubicBezTo>
                    <a:lnTo>
                      <a:pt x="236" y="104"/>
                    </a:lnTo>
                    <a:cubicBezTo>
                      <a:pt x="236" y="57"/>
                      <a:pt x="188" y="20"/>
                      <a:pt x="129" y="20"/>
                    </a:cubicBezTo>
                    <a:close/>
                    <a:moveTo>
                      <a:pt x="128" y="210"/>
                    </a:moveTo>
                    <a:lnTo>
                      <a:pt x="128" y="210"/>
                    </a:lnTo>
                    <a:cubicBezTo>
                      <a:pt x="58" y="210"/>
                      <a:pt x="1" y="164"/>
                      <a:pt x="0" y="106"/>
                    </a:cubicBezTo>
                    <a:lnTo>
                      <a:pt x="0" y="106"/>
                    </a:lnTo>
                    <a:cubicBezTo>
                      <a:pt x="0" y="48"/>
                      <a:pt x="57" y="1"/>
                      <a:pt x="128" y="0"/>
                    </a:cubicBezTo>
                    <a:lnTo>
                      <a:pt x="129" y="0"/>
                    </a:lnTo>
                    <a:lnTo>
                      <a:pt x="129" y="0"/>
                    </a:lnTo>
                    <a:cubicBezTo>
                      <a:pt x="199" y="0"/>
                      <a:pt x="256" y="46"/>
                      <a:pt x="257" y="104"/>
                    </a:cubicBezTo>
                    <a:lnTo>
                      <a:pt x="257" y="104"/>
                    </a:lnTo>
                    <a:cubicBezTo>
                      <a:pt x="257" y="162"/>
                      <a:pt x="200" y="210"/>
                      <a:pt x="130" y="210"/>
                    </a:cubicBezTo>
                    <a:lnTo>
                      <a:pt x="130" y="210"/>
                    </a:lnTo>
                    <a:cubicBezTo>
                      <a:pt x="129" y="210"/>
                      <a:pt x="129" y="210"/>
                      <a:pt x="128" y="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6" name="Freeform 203">
                <a:extLst>
                  <a:ext uri="{FF2B5EF4-FFF2-40B4-BE49-F238E27FC236}">
                    <a16:creationId xmlns:a16="http://schemas.microsoft.com/office/drawing/2014/main" id="{1FC42A4D-30E5-47B3-B5BF-DA8770594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6991" y="9003537"/>
                <a:ext cx="225681" cy="182130"/>
              </a:xfrm>
              <a:custGeom>
                <a:avLst/>
                <a:gdLst>
                  <a:gd name="T0" fmla="*/ 240 w 250"/>
                  <a:gd name="T1" fmla="*/ 81 h 202"/>
                  <a:gd name="T2" fmla="*/ 240 w 250"/>
                  <a:gd name="T3" fmla="*/ 81 h 202"/>
                  <a:gd name="T4" fmla="*/ 140 w 250"/>
                  <a:gd name="T5" fmla="*/ 190 h 202"/>
                  <a:gd name="T6" fmla="*/ 140 w 250"/>
                  <a:gd name="T7" fmla="*/ 190 h 202"/>
                  <a:gd name="T8" fmla="*/ 8 w 250"/>
                  <a:gd name="T9" fmla="*/ 121 h 202"/>
                  <a:gd name="T10" fmla="*/ 8 w 250"/>
                  <a:gd name="T11" fmla="*/ 121 h 202"/>
                  <a:gd name="T12" fmla="*/ 109 w 250"/>
                  <a:gd name="T13" fmla="*/ 11 h 202"/>
                  <a:gd name="T14" fmla="*/ 109 w 250"/>
                  <a:gd name="T15" fmla="*/ 11 h 202"/>
                  <a:gd name="T16" fmla="*/ 240 w 250"/>
                  <a:gd name="T17" fmla="*/ 8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202">
                    <a:moveTo>
                      <a:pt x="240" y="81"/>
                    </a:moveTo>
                    <a:lnTo>
                      <a:pt x="240" y="81"/>
                    </a:lnTo>
                    <a:cubicBezTo>
                      <a:pt x="249" y="131"/>
                      <a:pt x="204" y="179"/>
                      <a:pt x="140" y="190"/>
                    </a:cubicBezTo>
                    <a:lnTo>
                      <a:pt x="140" y="190"/>
                    </a:lnTo>
                    <a:cubicBezTo>
                      <a:pt x="75" y="201"/>
                      <a:pt x="17" y="170"/>
                      <a:pt x="8" y="121"/>
                    </a:cubicBezTo>
                    <a:lnTo>
                      <a:pt x="8" y="121"/>
                    </a:lnTo>
                    <a:cubicBezTo>
                      <a:pt x="0" y="71"/>
                      <a:pt x="45" y="22"/>
                      <a:pt x="109" y="11"/>
                    </a:cubicBezTo>
                    <a:lnTo>
                      <a:pt x="109" y="11"/>
                    </a:lnTo>
                    <a:cubicBezTo>
                      <a:pt x="173" y="0"/>
                      <a:pt x="231" y="31"/>
                      <a:pt x="240" y="8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7" name="Freeform 204">
                <a:extLst>
                  <a:ext uri="{FF2B5EF4-FFF2-40B4-BE49-F238E27FC236}">
                    <a16:creationId xmlns:a16="http://schemas.microsoft.com/office/drawing/2014/main" id="{698C9975-BE56-4DEA-8DFF-A5C6E7394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5112" y="8995619"/>
                <a:ext cx="241521" cy="194009"/>
              </a:xfrm>
              <a:custGeom>
                <a:avLst/>
                <a:gdLst>
                  <a:gd name="T0" fmla="*/ 145 w 267"/>
                  <a:gd name="T1" fmla="*/ 30 h 215"/>
                  <a:gd name="T2" fmla="*/ 145 w 267"/>
                  <a:gd name="T3" fmla="*/ 30 h 215"/>
                  <a:gd name="T4" fmla="*/ 121 w 267"/>
                  <a:gd name="T5" fmla="*/ 31 h 215"/>
                  <a:gd name="T6" fmla="*/ 121 w 267"/>
                  <a:gd name="T7" fmla="*/ 31 h 215"/>
                  <a:gd name="T8" fmla="*/ 29 w 267"/>
                  <a:gd name="T9" fmla="*/ 130 h 215"/>
                  <a:gd name="T10" fmla="*/ 29 w 267"/>
                  <a:gd name="T11" fmla="*/ 130 h 215"/>
                  <a:gd name="T12" fmla="*/ 149 w 267"/>
                  <a:gd name="T13" fmla="*/ 192 h 215"/>
                  <a:gd name="T14" fmla="*/ 149 w 267"/>
                  <a:gd name="T15" fmla="*/ 192 h 215"/>
                  <a:gd name="T16" fmla="*/ 220 w 267"/>
                  <a:gd name="T17" fmla="*/ 155 h 215"/>
                  <a:gd name="T18" fmla="*/ 220 w 267"/>
                  <a:gd name="T19" fmla="*/ 155 h 215"/>
                  <a:gd name="T20" fmla="*/ 241 w 267"/>
                  <a:gd name="T21" fmla="*/ 93 h 215"/>
                  <a:gd name="T22" fmla="*/ 241 w 267"/>
                  <a:gd name="T23" fmla="*/ 93 h 215"/>
                  <a:gd name="T24" fmla="*/ 145 w 267"/>
                  <a:gd name="T25" fmla="*/ 30 h 215"/>
                  <a:gd name="T26" fmla="*/ 125 w 267"/>
                  <a:gd name="T27" fmla="*/ 214 h 215"/>
                  <a:gd name="T28" fmla="*/ 125 w 267"/>
                  <a:gd name="T29" fmla="*/ 214 h 215"/>
                  <a:gd name="T30" fmla="*/ 9 w 267"/>
                  <a:gd name="T31" fmla="*/ 133 h 215"/>
                  <a:gd name="T32" fmla="*/ 9 w 267"/>
                  <a:gd name="T33" fmla="*/ 133 h 215"/>
                  <a:gd name="T34" fmla="*/ 118 w 267"/>
                  <a:gd name="T35" fmla="*/ 12 h 215"/>
                  <a:gd name="T36" fmla="*/ 118 w 267"/>
                  <a:gd name="T37" fmla="*/ 12 h 215"/>
                  <a:gd name="T38" fmla="*/ 261 w 267"/>
                  <a:gd name="T39" fmla="*/ 90 h 215"/>
                  <a:gd name="T40" fmla="*/ 261 w 267"/>
                  <a:gd name="T41" fmla="*/ 90 h 215"/>
                  <a:gd name="T42" fmla="*/ 236 w 267"/>
                  <a:gd name="T43" fmla="*/ 168 h 215"/>
                  <a:gd name="T44" fmla="*/ 236 w 267"/>
                  <a:gd name="T45" fmla="*/ 168 h 215"/>
                  <a:gd name="T46" fmla="*/ 153 w 267"/>
                  <a:gd name="T47" fmla="*/ 211 h 215"/>
                  <a:gd name="T48" fmla="*/ 153 w 267"/>
                  <a:gd name="T49" fmla="*/ 211 h 215"/>
                  <a:gd name="T50" fmla="*/ 125 w 267"/>
                  <a:gd name="T51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7" h="215">
                    <a:moveTo>
                      <a:pt x="145" y="30"/>
                    </a:moveTo>
                    <a:lnTo>
                      <a:pt x="145" y="30"/>
                    </a:lnTo>
                    <a:cubicBezTo>
                      <a:pt x="137" y="30"/>
                      <a:pt x="130" y="31"/>
                      <a:pt x="121" y="31"/>
                    </a:cubicBezTo>
                    <a:lnTo>
                      <a:pt x="121" y="31"/>
                    </a:lnTo>
                    <a:cubicBezTo>
                      <a:pt x="63" y="41"/>
                      <a:pt x="22" y="86"/>
                      <a:pt x="29" y="130"/>
                    </a:cubicBezTo>
                    <a:lnTo>
                      <a:pt x="29" y="130"/>
                    </a:lnTo>
                    <a:cubicBezTo>
                      <a:pt x="36" y="174"/>
                      <a:pt x="91" y="201"/>
                      <a:pt x="149" y="192"/>
                    </a:cubicBezTo>
                    <a:lnTo>
                      <a:pt x="149" y="192"/>
                    </a:lnTo>
                    <a:cubicBezTo>
                      <a:pt x="177" y="187"/>
                      <a:pt x="203" y="173"/>
                      <a:pt x="220" y="155"/>
                    </a:cubicBezTo>
                    <a:lnTo>
                      <a:pt x="220" y="155"/>
                    </a:lnTo>
                    <a:cubicBezTo>
                      <a:pt x="238" y="136"/>
                      <a:pt x="245" y="114"/>
                      <a:pt x="241" y="93"/>
                    </a:cubicBezTo>
                    <a:lnTo>
                      <a:pt x="241" y="93"/>
                    </a:lnTo>
                    <a:cubicBezTo>
                      <a:pt x="235" y="55"/>
                      <a:pt x="194" y="30"/>
                      <a:pt x="145" y="30"/>
                    </a:cubicBezTo>
                    <a:close/>
                    <a:moveTo>
                      <a:pt x="125" y="214"/>
                    </a:moveTo>
                    <a:lnTo>
                      <a:pt x="125" y="214"/>
                    </a:lnTo>
                    <a:cubicBezTo>
                      <a:pt x="67" y="214"/>
                      <a:pt x="18" y="181"/>
                      <a:pt x="9" y="133"/>
                    </a:cubicBezTo>
                    <a:lnTo>
                      <a:pt x="9" y="133"/>
                    </a:lnTo>
                    <a:cubicBezTo>
                      <a:pt x="0" y="78"/>
                      <a:pt x="48" y="24"/>
                      <a:pt x="118" y="12"/>
                    </a:cubicBezTo>
                    <a:lnTo>
                      <a:pt x="118" y="12"/>
                    </a:lnTo>
                    <a:cubicBezTo>
                      <a:pt x="187" y="0"/>
                      <a:pt x="252" y="35"/>
                      <a:pt x="261" y="90"/>
                    </a:cubicBezTo>
                    <a:lnTo>
                      <a:pt x="261" y="90"/>
                    </a:lnTo>
                    <a:cubicBezTo>
                      <a:pt x="266" y="117"/>
                      <a:pt x="257" y="145"/>
                      <a:pt x="236" y="168"/>
                    </a:cubicBezTo>
                    <a:lnTo>
                      <a:pt x="236" y="168"/>
                    </a:lnTo>
                    <a:cubicBezTo>
                      <a:pt x="215" y="190"/>
                      <a:pt x="186" y="205"/>
                      <a:pt x="153" y="211"/>
                    </a:cubicBezTo>
                    <a:lnTo>
                      <a:pt x="153" y="211"/>
                    </a:lnTo>
                    <a:cubicBezTo>
                      <a:pt x="143" y="213"/>
                      <a:pt x="134" y="214"/>
                      <a:pt x="12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8" name="Freeform 205">
                <a:extLst>
                  <a:ext uri="{FF2B5EF4-FFF2-40B4-BE49-F238E27FC236}">
                    <a16:creationId xmlns:a16="http://schemas.microsoft.com/office/drawing/2014/main" id="{62D0183D-AB74-49A0-9EF0-F6CDFD25B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6488" y="9138155"/>
                <a:ext cx="221723" cy="178172"/>
              </a:xfrm>
              <a:custGeom>
                <a:avLst/>
                <a:gdLst>
                  <a:gd name="T0" fmla="*/ 241 w 249"/>
                  <a:gd name="T1" fmla="*/ 116 h 199"/>
                  <a:gd name="T2" fmla="*/ 241 w 249"/>
                  <a:gd name="T3" fmla="*/ 116 h 199"/>
                  <a:gd name="T4" fmla="*/ 111 w 249"/>
                  <a:gd name="T5" fmla="*/ 190 h 199"/>
                  <a:gd name="T6" fmla="*/ 111 w 249"/>
                  <a:gd name="T7" fmla="*/ 190 h 199"/>
                  <a:gd name="T8" fmla="*/ 7 w 249"/>
                  <a:gd name="T9" fmla="*/ 83 h 199"/>
                  <a:gd name="T10" fmla="*/ 7 w 249"/>
                  <a:gd name="T11" fmla="*/ 83 h 199"/>
                  <a:gd name="T12" fmla="*/ 137 w 249"/>
                  <a:gd name="T13" fmla="*/ 9 h 199"/>
                  <a:gd name="T14" fmla="*/ 137 w 249"/>
                  <a:gd name="T15" fmla="*/ 9 h 199"/>
                  <a:gd name="T16" fmla="*/ 241 w 249"/>
                  <a:gd name="T17" fmla="*/ 116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9" h="199">
                    <a:moveTo>
                      <a:pt x="241" y="116"/>
                    </a:moveTo>
                    <a:lnTo>
                      <a:pt x="241" y="116"/>
                    </a:lnTo>
                    <a:cubicBezTo>
                      <a:pt x="234" y="165"/>
                      <a:pt x="175" y="198"/>
                      <a:pt x="111" y="190"/>
                    </a:cubicBezTo>
                    <a:lnTo>
                      <a:pt x="111" y="190"/>
                    </a:lnTo>
                    <a:cubicBezTo>
                      <a:pt x="47" y="181"/>
                      <a:pt x="0" y="133"/>
                      <a:pt x="7" y="83"/>
                    </a:cubicBezTo>
                    <a:lnTo>
                      <a:pt x="7" y="83"/>
                    </a:lnTo>
                    <a:cubicBezTo>
                      <a:pt x="14" y="33"/>
                      <a:pt x="72" y="0"/>
                      <a:pt x="137" y="9"/>
                    </a:cubicBezTo>
                    <a:lnTo>
                      <a:pt x="137" y="9"/>
                    </a:lnTo>
                    <a:cubicBezTo>
                      <a:pt x="201" y="18"/>
                      <a:pt x="248" y="66"/>
                      <a:pt x="241" y="11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9" name="Freeform 206">
                <a:extLst>
                  <a:ext uri="{FF2B5EF4-FFF2-40B4-BE49-F238E27FC236}">
                    <a16:creationId xmlns:a16="http://schemas.microsoft.com/office/drawing/2014/main" id="{5EE5ACB5-9E52-490E-9FAD-4E36DAC7B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4608" y="9130236"/>
                <a:ext cx="237560" cy="190048"/>
              </a:xfrm>
              <a:custGeom>
                <a:avLst/>
                <a:gdLst>
                  <a:gd name="T0" fmla="*/ 126 w 266"/>
                  <a:gd name="T1" fmla="*/ 29 h 213"/>
                  <a:gd name="T2" fmla="*/ 126 w 266"/>
                  <a:gd name="T3" fmla="*/ 29 h 213"/>
                  <a:gd name="T4" fmla="*/ 28 w 266"/>
                  <a:gd name="T5" fmla="*/ 96 h 213"/>
                  <a:gd name="T6" fmla="*/ 28 w 266"/>
                  <a:gd name="T7" fmla="*/ 96 h 213"/>
                  <a:gd name="T8" fmla="*/ 124 w 266"/>
                  <a:gd name="T9" fmla="*/ 191 h 213"/>
                  <a:gd name="T10" fmla="*/ 124 w 266"/>
                  <a:gd name="T11" fmla="*/ 191 h 213"/>
                  <a:gd name="T12" fmla="*/ 204 w 266"/>
                  <a:gd name="T13" fmla="*/ 177 h 213"/>
                  <a:gd name="T14" fmla="*/ 204 w 266"/>
                  <a:gd name="T15" fmla="*/ 177 h 213"/>
                  <a:gd name="T16" fmla="*/ 242 w 266"/>
                  <a:gd name="T17" fmla="*/ 126 h 213"/>
                  <a:gd name="T18" fmla="*/ 242 w 266"/>
                  <a:gd name="T19" fmla="*/ 126 h 213"/>
                  <a:gd name="T20" fmla="*/ 220 w 266"/>
                  <a:gd name="T21" fmla="*/ 65 h 213"/>
                  <a:gd name="T22" fmla="*/ 220 w 266"/>
                  <a:gd name="T23" fmla="*/ 65 h 213"/>
                  <a:gd name="T24" fmla="*/ 146 w 266"/>
                  <a:gd name="T25" fmla="*/ 31 h 213"/>
                  <a:gd name="T26" fmla="*/ 146 w 266"/>
                  <a:gd name="T27" fmla="*/ 31 h 213"/>
                  <a:gd name="T28" fmla="*/ 126 w 266"/>
                  <a:gd name="T29" fmla="*/ 29 h 213"/>
                  <a:gd name="T30" fmla="*/ 143 w 266"/>
                  <a:gd name="T31" fmla="*/ 212 h 213"/>
                  <a:gd name="T32" fmla="*/ 143 w 266"/>
                  <a:gd name="T33" fmla="*/ 212 h 213"/>
                  <a:gd name="T34" fmla="*/ 121 w 266"/>
                  <a:gd name="T35" fmla="*/ 210 h 213"/>
                  <a:gd name="T36" fmla="*/ 121 w 266"/>
                  <a:gd name="T37" fmla="*/ 210 h 213"/>
                  <a:gd name="T38" fmla="*/ 8 w 266"/>
                  <a:gd name="T39" fmla="*/ 92 h 213"/>
                  <a:gd name="T40" fmla="*/ 8 w 266"/>
                  <a:gd name="T41" fmla="*/ 92 h 213"/>
                  <a:gd name="T42" fmla="*/ 149 w 266"/>
                  <a:gd name="T43" fmla="*/ 10 h 213"/>
                  <a:gd name="T44" fmla="*/ 149 w 266"/>
                  <a:gd name="T45" fmla="*/ 10 h 213"/>
                  <a:gd name="T46" fmla="*/ 234 w 266"/>
                  <a:gd name="T47" fmla="*/ 51 h 213"/>
                  <a:gd name="T48" fmla="*/ 234 w 266"/>
                  <a:gd name="T49" fmla="*/ 51 h 213"/>
                  <a:gd name="T50" fmla="*/ 262 w 266"/>
                  <a:gd name="T51" fmla="*/ 128 h 213"/>
                  <a:gd name="T52" fmla="*/ 262 w 266"/>
                  <a:gd name="T53" fmla="*/ 128 h 213"/>
                  <a:gd name="T54" fmla="*/ 214 w 266"/>
                  <a:gd name="T55" fmla="*/ 194 h 213"/>
                  <a:gd name="T56" fmla="*/ 214 w 266"/>
                  <a:gd name="T57" fmla="*/ 194 h 213"/>
                  <a:gd name="T58" fmla="*/ 143 w 266"/>
                  <a:gd name="T59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6" h="213">
                    <a:moveTo>
                      <a:pt x="126" y="29"/>
                    </a:moveTo>
                    <a:lnTo>
                      <a:pt x="126" y="29"/>
                    </a:lnTo>
                    <a:cubicBezTo>
                      <a:pt x="75" y="29"/>
                      <a:pt x="34" y="56"/>
                      <a:pt x="28" y="96"/>
                    </a:cubicBezTo>
                    <a:lnTo>
                      <a:pt x="28" y="96"/>
                    </a:lnTo>
                    <a:cubicBezTo>
                      <a:pt x="22" y="140"/>
                      <a:pt x="65" y="182"/>
                      <a:pt x="124" y="191"/>
                    </a:cubicBezTo>
                    <a:lnTo>
                      <a:pt x="124" y="191"/>
                    </a:lnTo>
                    <a:cubicBezTo>
                      <a:pt x="153" y="195"/>
                      <a:pt x="182" y="190"/>
                      <a:pt x="204" y="177"/>
                    </a:cubicBezTo>
                    <a:lnTo>
                      <a:pt x="204" y="177"/>
                    </a:lnTo>
                    <a:cubicBezTo>
                      <a:pt x="226" y="164"/>
                      <a:pt x="239" y="147"/>
                      <a:pt x="242" y="126"/>
                    </a:cubicBezTo>
                    <a:lnTo>
                      <a:pt x="242" y="126"/>
                    </a:lnTo>
                    <a:cubicBezTo>
                      <a:pt x="245" y="104"/>
                      <a:pt x="237" y="83"/>
                      <a:pt x="220" y="65"/>
                    </a:cubicBezTo>
                    <a:lnTo>
                      <a:pt x="220" y="65"/>
                    </a:lnTo>
                    <a:cubicBezTo>
                      <a:pt x="201" y="47"/>
                      <a:pt x="176" y="34"/>
                      <a:pt x="146" y="31"/>
                    </a:cubicBezTo>
                    <a:lnTo>
                      <a:pt x="146" y="31"/>
                    </a:lnTo>
                    <a:cubicBezTo>
                      <a:pt x="139" y="29"/>
                      <a:pt x="133" y="29"/>
                      <a:pt x="126" y="29"/>
                    </a:cubicBezTo>
                    <a:close/>
                    <a:moveTo>
                      <a:pt x="143" y="212"/>
                    </a:moveTo>
                    <a:lnTo>
                      <a:pt x="143" y="212"/>
                    </a:lnTo>
                    <a:cubicBezTo>
                      <a:pt x="137" y="212"/>
                      <a:pt x="129" y="212"/>
                      <a:pt x="121" y="210"/>
                    </a:cubicBezTo>
                    <a:lnTo>
                      <a:pt x="121" y="210"/>
                    </a:lnTo>
                    <a:cubicBezTo>
                      <a:pt x="51" y="201"/>
                      <a:pt x="0" y="148"/>
                      <a:pt x="8" y="92"/>
                    </a:cubicBezTo>
                    <a:lnTo>
                      <a:pt x="8" y="92"/>
                    </a:lnTo>
                    <a:cubicBezTo>
                      <a:pt x="16" y="37"/>
                      <a:pt x="79" y="0"/>
                      <a:pt x="149" y="10"/>
                    </a:cubicBezTo>
                    <a:lnTo>
                      <a:pt x="149" y="10"/>
                    </a:lnTo>
                    <a:cubicBezTo>
                      <a:pt x="182" y="15"/>
                      <a:pt x="213" y="29"/>
                      <a:pt x="234" y="51"/>
                    </a:cubicBezTo>
                    <a:lnTo>
                      <a:pt x="234" y="51"/>
                    </a:lnTo>
                    <a:cubicBezTo>
                      <a:pt x="256" y="73"/>
                      <a:pt x="265" y="101"/>
                      <a:pt x="262" y="128"/>
                    </a:cubicBezTo>
                    <a:lnTo>
                      <a:pt x="262" y="128"/>
                    </a:lnTo>
                    <a:cubicBezTo>
                      <a:pt x="258" y="155"/>
                      <a:pt x="241" y="179"/>
                      <a:pt x="214" y="194"/>
                    </a:cubicBezTo>
                    <a:lnTo>
                      <a:pt x="214" y="194"/>
                    </a:lnTo>
                    <a:cubicBezTo>
                      <a:pt x="193" y="206"/>
                      <a:pt x="169" y="212"/>
                      <a:pt x="143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0" name="Freeform 207">
                <a:extLst>
                  <a:ext uri="{FF2B5EF4-FFF2-40B4-BE49-F238E27FC236}">
                    <a16:creationId xmlns:a16="http://schemas.microsoft.com/office/drawing/2014/main" id="{37C1ECB9-E01C-4054-9112-B51AAA1A6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0699" y="9142116"/>
                <a:ext cx="221723" cy="174211"/>
              </a:xfrm>
              <a:custGeom>
                <a:avLst/>
                <a:gdLst>
                  <a:gd name="T0" fmla="*/ 241 w 247"/>
                  <a:gd name="T1" fmla="*/ 109 h 195"/>
                  <a:gd name="T2" fmla="*/ 241 w 247"/>
                  <a:gd name="T3" fmla="*/ 109 h 195"/>
                  <a:gd name="T4" fmla="*/ 114 w 247"/>
                  <a:gd name="T5" fmla="*/ 188 h 195"/>
                  <a:gd name="T6" fmla="*/ 114 w 247"/>
                  <a:gd name="T7" fmla="*/ 188 h 195"/>
                  <a:gd name="T8" fmla="*/ 4 w 247"/>
                  <a:gd name="T9" fmla="*/ 86 h 195"/>
                  <a:gd name="T10" fmla="*/ 4 w 247"/>
                  <a:gd name="T11" fmla="*/ 86 h 195"/>
                  <a:gd name="T12" fmla="*/ 131 w 247"/>
                  <a:gd name="T13" fmla="*/ 7 h 195"/>
                  <a:gd name="T14" fmla="*/ 131 w 247"/>
                  <a:gd name="T15" fmla="*/ 7 h 195"/>
                  <a:gd name="T16" fmla="*/ 241 w 247"/>
                  <a:gd name="T17" fmla="*/ 109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7" h="195">
                    <a:moveTo>
                      <a:pt x="241" y="109"/>
                    </a:moveTo>
                    <a:lnTo>
                      <a:pt x="241" y="109"/>
                    </a:lnTo>
                    <a:cubicBezTo>
                      <a:pt x="237" y="159"/>
                      <a:pt x="180" y="194"/>
                      <a:pt x="114" y="188"/>
                    </a:cubicBezTo>
                    <a:lnTo>
                      <a:pt x="114" y="188"/>
                    </a:lnTo>
                    <a:cubicBezTo>
                      <a:pt x="49" y="182"/>
                      <a:pt x="0" y="136"/>
                      <a:pt x="4" y="86"/>
                    </a:cubicBezTo>
                    <a:lnTo>
                      <a:pt x="4" y="86"/>
                    </a:lnTo>
                    <a:cubicBezTo>
                      <a:pt x="9" y="36"/>
                      <a:pt x="66" y="0"/>
                      <a:pt x="131" y="7"/>
                    </a:cubicBezTo>
                    <a:lnTo>
                      <a:pt x="131" y="7"/>
                    </a:lnTo>
                    <a:cubicBezTo>
                      <a:pt x="196" y="13"/>
                      <a:pt x="246" y="58"/>
                      <a:pt x="241" y="10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1" name="Freeform 208">
                <a:extLst>
                  <a:ext uri="{FF2B5EF4-FFF2-40B4-BE49-F238E27FC236}">
                    <a16:creationId xmlns:a16="http://schemas.microsoft.com/office/drawing/2014/main" id="{CC707F9E-26C9-4D72-B8E8-9D249DDEF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2780" y="9138155"/>
                <a:ext cx="237560" cy="186090"/>
              </a:xfrm>
              <a:custGeom>
                <a:avLst/>
                <a:gdLst>
                  <a:gd name="T0" fmla="*/ 252 w 265"/>
                  <a:gd name="T1" fmla="*/ 116 h 207"/>
                  <a:gd name="T2" fmla="*/ 253 w 265"/>
                  <a:gd name="T3" fmla="*/ 116 h 207"/>
                  <a:gd name="T4" fmla="*/ 252 w 265"/>
                  <a:gd name="T5" fmla="*/ 116 h 207"/>
                  <a:gd name="T6" fmla="*/ 128 w 265"/>
                  <a:gd name="T7" fmla="*/ 23 h 207"/>
                  <a:gd name="T8" fmla="*/ 128 w 265"/>
                  <a:gd name="T9" fmla="*/ 23 h 207"/>
                  <a:gd name="T10" fmla="*/ 62 w 265"/>
                  <a:gd name="T11" fmla="*/ 41 h 207"/>
                  <a:gd name="T12" fmla="*/ 62 w 265"/>
                  <a:gd name="T13" fmla="*/ 41 h 207"/>
                  <a:gd name="T14" fmla="*/ 25 w 265"/>
                  <a:gd name="T15" fmla="*/ 94 h 207"/>
                  <a:gd name="T16" fmla="*/ 25 w 265"/>
                  <a:gd name="T17" fmla="*/ 94 h 207"/>
                  <a:gd name="T18" fmla="*/ 126 w 265"/>
                  <a:gd name="T19" fmla="*/ 185 h 207"/>
                  <a:gd name="T20" fmla="*/ 126 w 265"/>
                  <a:gd name="T21" fmla="*/ 185 h 207"/>
                  <a:gd name="T22" fmla="*/ 206 w 265"/>
                  <a:gd name="T23" fmla="*/ 167 h 207"/>
                  <a:gd name="T24" fmla="*/ 206 w 265"/>
                  <a:gd name="T25" fmla="*/ 167 h 207"/>
                  <a:gd name="T26" fmla="*/ 242 w 265"/>
                  <a:gd name="T27" fmla="*/ 115 h 207"/>
                  <a:gd name="T28" fmla="*/ 242 w 265"/>
                  <a:gd name="T29" fmla="*/ 115 h 207"/>
                  <a:gd name="T30" fmla="*/ 217 w 265"/>
                  <a:gd name="T31" fmla="*/ 55 h 207"/>
                  <a:gd name="T32" fmla="*/ 217 w 265"/>
                  <a:gd name="T33" fmla="*/ 55 h 207"/>
                  <a:gd name="T34" fmla="*/ 141 w 265"/>
                  <a:gd name="T35" fmla="*/ 24 h 207"/>
                  <a:gd name="T36" fmla="*/ 141 w 265"/>
                  <a:gd name="T37" fmla="*/ 24 h 207"/>
                  <a:gd name="T38" fmla="*/ 128 w 265"/>
                  <a:gd name="T39" fmla="*/ 23 h 207"/>
                  <a:gd name="T40" fmla="*/ 140 w 265"/>
                  <a:gd name="T41" fmla="*/ 206 h 207"/>
                  <a:gd name="T42" fmla="*/ 140 w 265"/>
                  <a:gd name="T43" fmla="*/ 206 h 207"/>
                  <a:gd name="T44" fmla="*/ 124 w 265"/>
                  <a:gd name="T45" fmla="*/ 205 h 207"/>
                  <a:gd name="T46" fmla="*/ 124 w 265"/>
                  <a:gd name="T47" fmla="*/ 205 h 207"/>
                  <a:gd name="T48" fmla="*/ 6 w 265"/>
                  <a:gd name="T49" fmla="*/ 92 h 207"/>
                  <a:gd name="T50" fmla="*/ 6 w 265"/>
                  <a:gd name="T51" fmla="*/ 92 h 207"/>
                  <a:gd name="T52" fmla="*/ 51 w 265"/>
                  <a:gd name="T53" fmla="*/ 23 h 207"/>
                  <a:gd name="T54" fmla="*/ 51 w 265"/>
                  <a:gd name="T55" fmla="*/ 23 h 207"/>
                  <a:gd name="T56" fmla="*/ 143 w 265"/>
                  <a:gd name="T57" fmla="*/ 4 h 207"/>
                  <a:gd name="T58" fmla="*/ 143 w 265"/>
                  <a:gd name="T59" fmla="*/ 4 h 207"/>
                  <a:gd name="T60" fmla="*/ 231 w 265"/>
                  <a:gd name="T61" fmla="*/ 41 h 207"/>
                  <a:gd name="T62" fmla="*/ 231 w 265"/>
                  <a:gd name="T63" fmla="*/ 41 h 207"/>
                  <a:gd name="T64" fmla="*/ 262 w 265"/>
                  <a:gd name="T65" fmla="*/ 116 h 207"/>
                  <a:gd name="T66" fmla="*/ 262 w 265"/>
                  <a:gd name="T67" fmla="*/ 116 h 207"/>
                  <a:gd name="T68" fmla="*/ 217 w 265"/>
                  <a:gd name="T69" fmla="*/ 185 h 207"/>
                  <a:gd name="T70" fmla="*/ 217 w 265"/>
                  <a:gd name="T71" fmla="*/ 185 h 207"/>
                  <a:gd name="T72" fmla="*/ 140 w 265"/>
                  <a:gd name="T73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5" h="207">
                    <a:moveTo>
                      <a:pt x="252" y="116"/>
                    </a:moveTo>
                    <a:lnTo>
                      <a:pt x="253" y="116"/>
                    </a:lnTo>
                    <a:lnTo>
                      <a:pt x="252" y="116"/>
                    </a:lnTo>
                    <a:close/>
                    <a:moveTo>
                      <a:pt x="128" y="23"/>
                    </a:moveTo>
                    <a:lnTo>
                      <a:pt x="128" y="23"/>
                    </a:lnTo>
                    <a:cubicBezTo>
                      <a:pt x="103" y="23"/>
                      <a:pt x="80" y="29"/>
                      <a:pt x="62" y="41"/>
                    </a:cubicBezTo>
                    <a:lnTo>
                      <a:pt x="62" y="41"/>
                    </a:lnTo>
                    <a:cubicBezTo>
                      <a:pt x="40" y="54"/>
                      <a:pt x="28" y="73"/>
                      <a:pt x="25" y="94"/>
                    </a:cubicBezTo>
                    <a:lnTo>
                      <a:pt x="25" y="94"/>
                    </a:lnTo>
                    <a:cubicBezTo>
                      <a:pt x="21" y="139"/>
                      <a:pt x="67" y="179"/>
                      <a:pt x="126" y="185"/>
                    </a:cubicBezTo>
                    <a:lnTo>
                      <a:pt x="126" y="185"/>
                    </a:lnTo>
                    <a:cubicBezTo>
                      <a:pt x="156" y="188"/>
                      <a:pt x="184" y="182"/>
                      <a:pt x="206" y="167"/>
                    </a:cubicBezTo>
                    <a:lnTo>
                      <a:pt x="206" y="167"/>
                    </a:lnTo>
                    <a:cubicBezTo>
                      <a:pt x="227" y="155"/>
                      <a:pt x="240" y="136"/>
                      <a:pt x="242" y="115"/>
                    </a:cubicBezTo>
                    <a:lnTo>
                      <a:pt x="242" y="115"/>
                    </a:lnTo>
                    <a:cubicBezTo>
                      <a:pt x="244" y="94"/>
                      <a:pt x="235" y="72"/>
                      <a:pt x="217" y="55"/>
                    </a:cubicBezTo>
                    <a:lnTo>
                      <a:pt x="217" y="55"/>
                    </a:lnTo>
                    <a:cubicBezTo>
                      <a:pt x="197" y="38"/>
                      <a:pt x="171" y="27"/>
                      <a:pt x="141" y="24"/>
                    </a:cubicBezTo>
                    <a:lnTo>
                      <a:pt x="141" y="24"/>
                    </a:lnTo>
                    <a:cubicBezTo>
                      <a:pt x="137" y="23"/>
                      <a:pt x="132" y="23"/>
                      <a:pt x="128" y="23"/>
                    </a:cubicBezTo>
                    <a:close/>
                    <a:moveTo>
                      <a:pt x="140" y="206"/>
                    </a:moveTo>
                    <a:lnTo>
                      <a:pt x="140" y="206"/>
                    </a:lnTo>
                    <a:cubicBezTo>
                      <a:pt x="135" y="206"/>
                      <a:pt x="130" y="206"/>
                      <a:pt x="124" y="205"/>
                    </a:cubicBezTo>
                    <a:lnTo>
                      <a:pt x="124" y="205"/>
                    </a:lnTo>
                    <a:cubicBezTo>
                      <a:pt x="53" y="198"/>
                      <a:pt x="0" y="148"/>
                      <a:pt x="6" y="92"/>
                    </a:cubicBezTo>
                    <a:lnTo>
                      <a:pt x="6" y="92"/>
                    </a:lnTo>
                    <a:cubicBezTo>
                      <a:pt x="8" y="65"/>
                      <a:pt x="24" y="40"/>
                      <a:pt x="51" y="23"/>
                    </a:cubicBezTo>
                    <a:lnTo>
                      <a:pt x="51" y="23"/>
                    </a:lnTo>
                    <a:cubicBezTo>
                      <a:pt x="77" y="7"/>
                      <a:pt x="109" y="0"/>
                      <a:pt x="143" y="4"/>
                    </a:cubicBezTo>
                    <a:lnTo>
                      <a:pt x="143" y="4"/>
                    </a:lnTo>
                    <a:cubicBezTo>
                      <a:pt x="177" y="7"/>
                      <a:pt x="208" y="20"/>
                      <a:pt x="231" y="41"/>
                    </a:cubicBezTo>
                    <a:lnTo>
                      <a:pt x="231" y="41"/>
                    </a:lnTo>
                    <a:cubicBezTo>
                      <a:pt x="254" y="62"/>
                      <a:pt x="264" y="90"/>
                      <a:pt x="262" y="116"/>
                    </a:cubicBezTo>
                    <a:lnTo>
                      <a:pt x="262" y="116"/>
                    </a:lnTo>
                    <a:cubicBezTo>
                      <a:pt x="259" y="144"/>
                      <a:pt x="243" y="168"/>
                      <a:pt x="217" y="185"/>
                    </a:cubicBezTo>
                    <a:lnTo>
                      <a:pt x="217" y="185"/>
                    </a:lnTo>
                    <a:cubicBezTo>
                      <a:pt x="195" y="199"/>
                      <a:pt x="168" y="206"/>
                      <a:pt x="140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2" name="Freeform 209">
                <a:extLst>
                  <a:ext uri="{FF2B5EF4-FFF2-40B4-BE49-F238E27FC236}">
                    <a16:creationId xmlns:a16="http://schemas.microsoft.com/office/drawing/2014/main" id="{B5EC245B-9ECE-4789-B1B6-20525BF7F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6991" y="9122318"/>
                <a:ext cx="213804" cy="162334"/>
              </a:xfrm>
              <a:custGeom>
                <a:avLst/>
                <a:gdLst>
                  <a:gd name="T0" fmla="*/ 235 w 236"/>
                  <a:gd name="T1" fmla="*/ 92 h 183"/>
                  <a:gd name="T2" fmla="*/ 235 w 236"/>
                  <a:gd name="T3" fmla="*/ 92 h 183"/>
                  <a:gd name="T4" fmla="*/ 117 w 236"/>
                  <a:gd name="T5" fmla="*/ 182 h 183"/>
                  <a:gd name="T6" fmla="*/ 117 w 236"/>
                  <a:gd name="T7" fmla="*/ 182 h 183"/>
                  <a:gd name="T8" fmla="*/ 0 w 236"/>
                  <a:gd name="T9" fmla="*/ 92 h 183"/>
                  <a:gd name="T10" fmla="*/ 0 w 236"/>
                  <a:gd name="T11" fmla="*/ 92 h 183"/>
                  <a:gd name="T12" fmla="*/ 117 w 236"/>
                  <a:gd name="T13" fmla="*/ 0 h 183"/>
                  <a:gd name="T14" fmla="*/ 117 w 236"/>
                  <a:gd name="T15" fmla="*/ 0 h 183"/>
                  <a:gd name="T16" fmla="*/ 235 w 236"/>
                  <a:gd name="T17" fmla="*/ 9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183">
                    <a:moveTo>
                      <a:pt x="235" y="92"/>
                    </a:moveTo>
                    <a:lnTo>
                      <a:pt x="235" y="92"/>
                    </a:lnTo>
                    <a:cubicBezTo>
                      <a:pt x="235" y="142"/>
                      <a:pt x="182" y="182"/>
                      <a:pt x="117" y="182"/>
                    </a:cubicBezTo>
                    <a:lnTo>
                      <a:pt x="117" y="182"/>
                    </a:lnTo>
                    <a:cubicBezTo>
                      <a:pt x="52" y="182"/>
                      <a:pt x="0" y="142"/>
                      <a:pt x="0" y="92"/>
                    </a:cubicBezTo>
                    <a:lnTo>
                      <a:pt x="0" y="92"/>
                    </a:lnTo>
                    <a:cubicBezTo>
                      <a:pt x="0" y="41"/>
                      <a:pt x="52" y="0"/>
                      <a:pt x="117" y="0"/>
                    </a:cubicBezTo>
                    <a:lnTo>
                      <a:pt x="117" y="0"/>
                    </a:lnTo>
                    <a:cubicBezTo>
                      <a:pt x="182" y="0"/>
                      <a:pt x="235" y="41"/>
                      <a:pt x="235" y="9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3" name="Freeform 210">
                <a:extLst>
                  <a:ext uri="{FF2B5EF4-FFF2-40B4-BE49-F238E27FC236}">
                    <a16:creationId xmlns:a16="http://schemas.microsoft.com/office/drawing/2014/main" id="{1CBE6A02-F0A9-4429-9E0F-748B5951F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9072" y="9114399"/>
                <a:ext cx="229642" cy="182130"/>
              </a:xfrm>
              <a:custGeom>
                <a:avLst/>
                <a:gdLst>
                  <a:gd name="T0" fmla="*/ 128 w 257"/>
                  <a:gd name="T1" fmla="*/ 21 h 204"/>
                  <a:gd name="T2" fmla="*/ 128 w 257"/>
                  <a:gd name="T3" fmla="*/ 21 h 204"/>
                  <a:gd name="T4" fmla="*/ 21 w 257"/>
                  <a:gd name="T5" fmla="*/ 102 h 204"/>
                  <a:gd name="T6" fmla="*/ 21 w 257"/>
                  <a:gd name="T7" fmla="*/ 102 h 204"/>
                  <a:gd name="T8" fmla="*/ 128 w 257"/>
                  <a:gd name="T9" fmla="*/ 182 h 204"/>
                  <a:gd name="T10" fmla="*/ 128 w 257"/>
                  <a:gd name="T11" fmla="*/ 182 h 204"/>
                  <a:gd name="T12" fmla="*/ 236 w 257"/>
                  <a:gd name="T13" fmla="*/ 102 h 204"/>
                  <a:gd name="T14" fmla="*/ 236 w 257"/>
                  <a:gd name="T15" fmla="*/ 102 h 204"/>
                  <a:gd name="T16" fmla="*/ 128 w 257"/>
                  <a:gd name="T17" fmla="*/ 21 h 204"/>
                  <a:gd name="T18" fmla="*/ 128 w 257"/>
                  <a:gd name="T19" fmla="*/ 203 h 204"/>
                  <a:gd name="T20" fmla="*/ 128 w 257"/>
                  <a:gd name="T21" fmla="*/ 203 h 204"/>
                  <a:gd name="T22" fmla="*/ 0 w 257"/>
                  <a:gd name="T23" fmla="*/ 102 h 204"/>
                  <a:gd name="T24" fmla="*/ 0 w 257"/>
                  <a:gd name="T25" fmla="*/ 102 h 204"/>
                  <a:gd name="T26" fmla="*/ 128 w 257"/>
                  <a:gd name="T27" fmla="*/ 0 h 204"/>
                  <a:gd name="T28" fmla="*/ 128 w 257"/>
                  <a:gd name="T29" fmla="*/ 0 h 204"/>
                  <a:gd name="T30" fmla="*/ 256 w 257"/>
                  <a:gd name="T31" fmla="*/ 102 h 204"/>
                  <a:gd name="T32" fmla="*/ 256 w 257"/>
                  <a:gd name="T33" fmla="*/ 102 h 204"/>
                  <a:gd name="T34" fmla="*/ 128 w 257"/>
                  <a:gd name="T35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7" h="204">
                    <a:moveTo>
                      <a:pt x="128" y="21"/>
                    </a:moveTo>
                    <a:lnTo>
                      <a:pt x="128" y="21"/>
                    </a:lnTo>
                    <a:cubicBezTo>
                      <a:pt x="69" y="21"/>
                      <a:pt x="21" y="57"/>
                      <a:pt x="21" y="102"/>
                    </a:cubicBezTo>
                    <a:lnTo>
                      <a:pt x="21" y="102"/>
                    </a:lnTo>
                    <a:cubicBezTo>
                      <a:pt x="21" y="146"/>
                      <a:pt x="69" y="182"/>
                      <a:pt x="128" y="182"/>
                    </a:cubicBezTo>
                    <a:lnTo>
                      <a:pt x="128" y="182"/>
                    </a:lnTo>
                    <a:cubicBezTo>
                      <a:pt x="187" y="182"/>
                      <a:pt x="236" y="146"/>
                      <a:pt x="236" y="102"/>
                    </a:cubicBezTo>
                    <a:lnTo>
                      <a:pt x="236" y="102"/>
                    </a:lnTo>
                    <a:cubicBezTo>
                      <a:pt x="236" y="57"/>
                      <a:pt x="187" y="21"/>
                      <a:pt x="128" y="21"/>
                    </a:cubicBezTo>
                    <a:close/>
                    <a:moveTo>
                      <a:pt x="128" y="203"/>
                    </a:moveTo>
                    <a:lnTo>
                      <a:pt x="128" y="203"/>
                    </a:lnTo>
                    <a:cubicBezTo>
                      <a:pt x="57" y="203"/>
                      <a:pt x="0" y="158"/>
                      <a:pt x="0" y="102"/>
                    </a:cubicBezTo>
                    <a:lnTo>
                      <a:pt x="0" y="102"/>
                    </a:lnTo>
                    <a:cubicBezTo>
                      <a:pt x="0" y="46"/>
                      <a:pt x="57" y="0"/>
                      <a:pt x="128" y="0"/>
                    </a:cubicBezTo>
                    <a:lnTo>
                      <a:pt x="128" y="0"/>
                    </a:lnTo>
                    <a:cubicBezTo>
                      <a:pt x="198" y="0"/>
                      <a:pt x="256" y="46"/>
                      <a:pt x="256" y="102"/>
                    </a:cubicBezTo>
                    <a:lnTo>
                      <a:pt x="256" y="102"/>
                    </a:lnTo>
                    <a:cubicBezTo>
                      <a:pt x="256" y="158"/>
                      <a:pt x="198" y="203"/>
                      <a:pt x="128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4" name="Freeform 211">
                <a:extLst>
                  <a:ext uri="{FF2B5EF4-FFF2-40B4-BE49-F238E27FC236}">
                    <a16:creationId xmlns:a16="http://schemas.microsoft.com/office/drawing/2014/main" id="{E311B54C-289B-4FF1-B7F4-109DCD960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1404" y="9047091"/>
                <a:ext cx="217765" cy="174211"/>
              </a:xfrm>
              <a:custGeom>
                <a:avLst/>
                <a:gdLst>
                  <a:gd name="T0" fmla="*/ 240 w 244"/>
                  <a:gd name="T1" fmla="*/ 88 h 192"/>
                  <a:gd name="T2" fmla="*/ 240 w 244"/>
                  <a:gd name="T3" fmla="*/ 88 h 192"/>
                  <a:gd name="T4" fmla="*/ 128 w 244"/>
                  <a:gd name="T5" fmla="*/ 186 h 192"/>
                  <a:gd name="T6" fmla="*/ 128 w 244"/>
                  <a:gd name="T7" fmla="*/ 186 h 192"/>
                  <a:gd name="T8" fmla="*/ 4 w 244"/>
                  <a:gd name="T9" fmla="*/ 102 h 192"/>
                  <a:gd name="T10" fmla="*/ 4 w 244"/>
                  <a:gd name="T11" fmla="*/ 102 h 192"/>
                  <a:gd name="T12" fmla="*/ 116 w 244"/>
                  <a:gd name="T13" fmla="*/ 4 h 192"/>
                  <a:gd name="T14" fmla="*/ 116 w 244"/>
                  <a:gd name="T15" fmla="*/ 4 h 192"/>
                  <a:gd name="T16" fmla="*/ 240 w 244"/>
                  <a:gd name="T17" fmla="*/ 8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92">
                    <a:moveTo>
                      <a:pt x="240" y="88"/>
                    </a:moveTo>
                    <a:lnTo>
                      <a:pt x="240" y="88"/>
                    </a:lnTo>
                    <a:cubicBezTo>
                      <a:pt x="243" y="138"/>
                      <a:pt x="192" y="182"/>
                      <a:pt x="128" y="186"/>
                    </a:cubicBezTo>
                    <a:lnTo>
                      <a:pt x="128" y="186"/>
                    </a:lnTo>
                    <a:cubicBezTo>
                      <a:pt x="62" y="191"/>
                      <a:pt x="6" y="152"/>
                      <a:pt x="4" y="102"/>
                    </a:cubicBezTo>
                    <a:lnTo>
                      <a:pt x="4" y="102"/>
                    </a:lnTo>
                    <a:cubicBezTo>
                      <a:pt x="0" y="52"/>
                      <a:pt x="50" y="8"/>
                      <a:pt x="116" y="4"/>
                    </a:cubicBezTo>
                    <a:lnTo>
                      <a:pt x="116" y="4"/>
                    </a:lnTo>
                    <a:cubicBezTo>
                      <a:pt x="181" y="0"/>
                      <a:pt x="236" y="37"/>
                      <a:pt x="240" y="8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5" name="Freeform 212">
                <a:extLst>
                  <a:ext uri="{FF2B5EF4-FFF2-40B4-BE49-F238E27FC236}">
                    <a16:creationId xmlns:a16="http://schemas.microsoft.com/office/drawing/2014/main" id="{106AA924-2AA9-4A4B-82AB-FCE7BB541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3485" y="9035212"/>
                <a:ext cx="233602" cy="186090"/>
              </a:xfrm>
              <a:custGeom>
                <a:avLst/>
                <a:gdLst>
                  <a:gd name="T0" fmla="*/ 134 w 262"/>
                  <a:gd name="T1" fmla="*/ 25 h 208"/>
                  <a:gd name="T2" fmla="*/ 134 w 262"/>
                  <a:gd name="T3" fmla="*/ 25 h 208"/>
                  <a:gd name="T4" fmla="*/ 124 w 262"/>
                  <a:gd name="T5" fmla="*/ 25 h 208"/>
                  <a:gd name="T6" fmla="*/ 124 w 262"/>
                  <a:gd name="T7" fmla="*/ 25 h 208"/>
                  <a:gd name="T8" fmla="*/ 48 w 262"/>
                  <a:gd name="T9" fmla="*/ 55 h 208"/>
                  <a:gd name="T10" fmla="*/ 48 w 262"/>
                  <a:gd name="T11" fmla="*/ 55 h 208"/>
                  <a:gd name="T12" fmla="*/ 22 w 262"/>
                  <a:gd name="T13" fmla="*/ 112 h 208"/>
                  <a:gd name="T14" fmla="*/ 22 w 262"/>
                  <a:gd name="T15" fmla="*/ 112 h 208"/>
                  <a:gd name="T16" fmla="*/ 135 w 262"/>
                  <a:gd name="T17" fmla="*/ 187 h 208"/>
                  <a:gd name="T18" fmla="*/ 135 w 262"/>
                  <a:gd name="T19" fmla="*/ 187 h 208"/>
                  <a:gd name="T20" fmla="*/ 238 w 262"/>
                  <a:gd name="T21" fmla="*/ 99 h 208"/>
                  <a:gd name="T22" fmla="*/ 238 w 262"/>
                  <a:gd name="T23" fmla="*/ 99 h 208"/>
                  <a:gd name="T24" fmla="*/ 134 w 262"/>
                  <a:gd name="T25" fmla="*/ 25 h 208"/>
                  <a:gd name="T26" fmla="*/ 125 w 262"/>
                  <a:gd name="T27" fmla="*/ 207 h 208"/>
                  <a:gd name="T28" fmla="*/ 125 w 262"/>
                  <a:gd name="T29" fmla="*/ 207 h 208"/>
                  <a:gd name="T30" fmla="*/ 1 w 262"/>
                  <a:gd name="T31" fmla="*/ 114 h 208"/>
                  <a:gd name="T32" fmla="*/ 1 w 262"/>
                  <a:gd name="T33" fmla="*/ 114 h 208"/>
                  <a:gd name="T34" fmla="*/ 35 w 262"/>
                  <a:gd name="T35" fmla="*/ 39 h 208"/>
                  <a:gd name="T36" fmla="*/ 35 w 262"/>
                  <a:gd name="T37" fmla="*/ 39 h 208"/>
                  <a:gd name="T38" fmla="*/ 123 w 262"/>
                  <a:gd name="T39" fmla="*/ 5 h 208"/>
                  <a:gd name="T40" fmla="*/ 123 w 262"/>
                  <a:gd name="T41" fmla="*/ 5 h 208"/>
                  <a:gd name="T42" fmla="*/ 258 w 262"/>
                  <a:gd name="T43" fmla="*/ 98 h 208"/>
                  <a:gd name="T44" fmla="*/ 258 w 262"/>
                  <a:gd name="T45" fmla="*/ 98 h 208"/>
                  <a:gd name="T46" fmla="*/ 136 w 262"/>
                  <a:gd name="T47" fmla="*/ 207 h 208"/>
                  <a:gd name="T48" fmla="*/ 136 w 262"/>
                  <a:gd name="T49" fmla="*/ 207 h 208"/>
                  <a:gd name="T50" fmla="*/ 125 w 262"/>
                  <a:gd name="T51" fmla="*/ 20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2" h="208">
                    <a:moveTo>
                      <a:pt x="134" y="25"/>
                    </a:moveTo>
                    <a:lnTo>
                      <a:pt x="134" y="25"/>
                    </a:lnTo>
                    <a:cubicBezTo>
                      <a:pt x="130" y="25"/>
                      <a:pt x="127" y="25"/>
                      <a:pt x="124" y="25"/>
                    </a:cubicBezTo>
                    <a:lnTo>
                      <a:pt x="124" y="25"/>
                    </a:lnTo>
                    <a:cubicBezTo>
                      <a:pt x="95" y="27"/>
                      <a:pt x="68" y="38"/>
                      <a:pt x="48" y="55"/>
                    </a:cubicBezTo>
                    <a:lnTo>
                      <a:pt x="48" y="55"/>
                    </a:lnTo>
                    <a:cubicBezTo>
                      <a:pt x="29" y="71"/>
                      <a:pt x="20" y="92"/>
                      <a:pt x="22" y="112"/>
                    </a:cubicBezTo>
                    <a:lnTo>
                      <a:pt x="22" y="112"/>
                    </a:lnTo>
                    <a:cubicBezTo>
                      <a:pt x="24" y="158"/>
                      <a:pt x="74" y="190"/>
                      <a:pt x="135" y="187"/>
                    </a:cubicBezTo>
                    <a:lnTo>
                      <a:pt x="135" y="187"/>
                    </a:lnTo>
                    <a:cubicBezTo>
                      <a:pt x="194" y="183"/>
                      <a:pt x="240" y="144"/>
                      <a:pt x="238" y="99"/>
                    </a:cubicBezTo>
                    <a:lnTo>
                      <a:pt x="238" y="99"/>
                    </a:lnTo>
                    <a:cubicBezTo>
                      <a:pt x="235" y="57"/>
                      <a:pt x="189" y="25"/>
                      <a:pt x="134" y="25"/>
                    </a:cubicBezTo>
                    <a:close/>
                    <a:moveTo>
                      <a:pt x="125" y="207"/>
                    </a:moveTo>
                    <a:lnTo>
                      <a:pt x="125" y="207"/>
                    </a:lnTo>
                    <a:cubicBezTo>
                      <a:pt x="59" y="207"/>
                      <a:pt x="5" y="167"/>
                      <a:pt x="1" y="114"/>
                    </a:cubicBezTo>
                    <a:lnTo>
                      <a:pt x="1" y="114"/>
                    </a:lnTo>
                    <a:cubicBezTo>
                      <a:pt x="0" y="87"/>
                      <a:pt x="12" y="60"/>
                      <a:pt x="35" y="39"/>
                    </a:cubicBezTo>
                    <a:lnTo>
                      <a:pt x="35" y="39"/>
                    </a:lnTo>
                    <a:cubicBezTo>
                      <a:pt x="58" y="19"/>
                      <a:pt x="89" y="7"/>
                      <a:pt x="123" y="5"/>
                    </a:cubicBezTo>
                    <a:lnTo>
                      <a:pt x="123" y="5"/>
                    </a:lnTo>
                    <a:cubicBezTo>
                      <a:pt x="194" y="0"/>
                      <a:pt x="254" y="42"/>
                      <a:pt x="258" y="98"/>
                    </a:cubicBezTo>
                    <a:lnTo>
                      <a:pt x="258" y="98"/>
                    </a:lnTo>
                    <a:cubicBezTo>
                      <a:pt x="261" y="153"/>
                      <a:pt x="207" y="203"/>
                      <a:pt x="136" y="207"/>
                    </a:cubicBezTo>
                    <a:lnTo>
                      <a:pt x="136" y="207"/>
                    </a:lnTo>
                    <a:cubicBezTo>
                      <a:pt x="132" y="207"/>
                      <a:pt x="129" y="207"/>
                      <a:pt x="125" y="2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6" name="Freeform 213">
                <a:extLst>
                  <a:ext uri="{FF2B5EF4-FFF2-40B4-BE49-F238E27FC236}">
                    <a16:creationId xmlns:a16="http://schemas.microsoft.com/office/drawing/2014/main" id="{CF56CCEB-0CCA-44CA-AAF8-BDA30B63E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3593" y="9245058"/>
                <a:ext cx="221723" cy="182130"/>
              </a:xfrm>
              <a:custGeom>
                <a:avLst/>
                <a:gdLst>
                  <a:gd name="T0" fmla="*/ 237 w 246"/>
                  <a:gd name="T1" fmla="*/ 117 h 201"/>
                  <a:gd name="T2" fmla="*/ 237 w 246"/>
                  <a:gd name="T3" fmla="*/ 117 h 201"/>
                  <a:gd name="T4" fmla="*/ 109 w 246"/>
                  <a:gd name="T5" fmla="*/ 190 h 201"/>
                  <a:gd name="T6" fmla="*/ 109 w 246"/>
                  <a:gd name="T7" fmla="*/ 190 h 201"/>
                  <a:gd name="T8" fmla="*/ 9 w 246"/>
                  <a:gd name="T9" fmla="*/ 82 h 201"/>
                  <a:gd name="T10" fmla="*/ 9 w 246"/>
                  <a:gd name="T11" fmla="*/ 82 h 201"/>
                  <a:gd name="T12" fmla="*/ 137 w 246"/>
                  <a:gd name="T13" fmla="*/ 10 h 201"/>
                  <a:gd name="T14" fmla="*/ 137 w 246"/>
                  <a:gd name="T15" fmla="*/ 10 h 201"/>
                  <a:gd name="T16" fmla="*/ 237 w 246"/>
                  <a:gd name="T17" fmla="*/ 11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6" h="201">
                    <a:moveTo>
                      <a:pt x="237" y="117"/>
                    </a:moveTo>
                    <a:lnTo>
                      <a:pt x="237" y="117"/>
                    </a:lnTo>
                    <a:cubicBezTo>
                      <a:pt x="229" y="168"/>
                      <a:pt x="172" y="200"/>
                      <a:pt x="109" y="190"/>
                    </a:cubicBezTo>
                    <a:lnTo>
                      <a:pt x="109" y="190"/>
                    </a:lnTo>
                    <a:cubicBezTo>
                      <a:pt x="45" y="180"/>
                      <a:pt x="0" y="131"/>
                      <a:pt x="9" y="82"/>
                    </a:cubicBezTo>
                    <a:lnTo>
                      <a:pt x="9" y="82"/>
                    </a:lnTo>
                    <a:cubicBezTo>
                      <a:pt x="16" y="32"/>
                      <a:pt x="74" y="0"/>
                      <a:pt x="137" y="10"/>
                    </a:cubicBezTo>
                    <a:lnTo>
                      <a:pt x="137" y="10"/>
                    </a:lnTo>
                    <a:cubicBezTo>
                      <a:pt x="200" y="20"/>
                      <a:pt x="245" y="69"/>
                      <a:pt x="237" y="11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7" name="Freeform 214">
                <a:extLst>
                  <a:ext uri="{FF2B5EF4-FFF2-40B4-BE49-F238E27FC236}">
                    <a16:creationId xmlns:a16="http://schemas.microsoft.com/office/drawing/2014/main" id="{ABE46857-DEF3-47AB-8714-C2979DC15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5674" y="9237140"/>
                <a:ext cx="233600" cy="194006"/>
              </a:xfrm>
              <a:custGeom>
                <a:avLst/>
                <a:gdLst>
                  <a:gd name="T0" fmla="*/ 247 w 262"/>
                  <a:gd name="T1" fmla="*/ 128 h 214"/>
                  <a:gd name="T2" fmla="*/ 247 w 262"/>
                  <a:gd name="T3" fmla="*/ 128 h 214"/>
                  <a:gd name="T4" fmla="*/ 124 w 262"/>
                  <a:gd name="T5" fmla="*/ 29 h 214"/>
                  <a:gd name="T6" fmla="*/ 124 w 262"/>
                  <a:gd name="T7" fmla="*/ 29 h 214"/>
                  <a:gd name="T8" fmla="*/ 28 w 262"/>
                  <a:gd name="T9" fmla="*/ 94 h 214"/>
                  <a:gd name="T10" fmla="*/ 28 w 262"/>
                  <a:gd name="T11" fmla="*/ 94 h 214"/>
                  <a:gd name="T12" fmla="*/ 121 w 262"/>
                  <a:gd name="T13" fmla="*/ 191 h 214"/>
                  <a:gd name="T14" fmla="*/ 121 w 262"/>
                  <a:gd name="T15" fmla="*/ 191 h 214"/>
                  <a:gd name="T16" fmla="*/ 238 w 262"/>
                  <a:gd name="T17" fmla="*/ 127 h 214"/>
                  <a:gd name="T18" fmla="*/ 238 w 262"/>
                  <a:gd name="T19" fmla="*/ 127 h 214"/>
                  <a:gd name="T20" fmla="*/ 216 w 262"/>
                  <a:gd name="T21" fmla="*/ 67 h 214"/>
                  <a:gd name="T22" fmla="*/ 216 w 262"/>
                  <a:gd name="T23" fmla="*/ 67 h 214"/>
                  <a:gd name="T24" fmla="*/ 145 w 262"/>
                  <a:gd name="T25" fmla="*/ 31 h 214"/>
                  <a:gd name="T26" fmla="*/ 145 w 262"/>
                  <a:gd name="T27" fmla="*/ 31 h 214"/>
                  <a:gd name="T28" fmla="*/ 124 w 262"/>
                  <a:gd name="T29" fmla="*/ 29 h 214"/>
                  <a:gd name="T30" fmla="*/ 142 w 262"/>
                  <a:gd name="T31" fmla="*/ 213 h 214"/>
                  <a:gd name="T32" fmla="*/ 142 w 262"/>
                  <a:gd name="T33" fmla="*/ 213 h 214"/>
                  <a:gd name="T34" fmla="*/ 117 w 262"/>
                  <a:gd name="T35" fmla="*/ 211 h 214"/>
                  <a:gd name="T36" fmla="*/ 117 w 262"/>
                  <a:gd name="T37" fmla="*/ 211 h 214"/>
                  <a:gd name="T38" fmla="*/ 9 w 262"/>
                  <a:gd name="T39" fmla="*/ 91 h 214"/>
                  <a:gd name="T40" fmla="*/ 9 w 262"/>
                  <a:gd name="T41" fmla="*/ 91 h 214"/>
                  <a:gd name="T42" fmla="*/ 149 w 262"/>
                  <a:gd name="T43" fmla="*/ 11 h 214"/>
                  <a:gd name="T44" fmla="*/ 149 w 262"/>
                  <a:gd name="T45" fmla="*/ 11 h 214"/>
                  <a:gd name="T46" fmla="*/ 232 w 262"/>
                  <a:gd name="T47" fmla="*/ 53 h 214"/>
                  <a:gd name="T48" fmla="*/ 232 w 262"/>
                  <a:gd name="T49" fmla="*/ 53 h 214"/>
                  <a:gd name="T50" fmla="*/ 257 w 262"/>
                  <a:gd name="T51" fmla="*/ 130 h 214"/>
                  <a:gd name="T52" fmla="*/ 257 w 262"/>
                  <a:gd name="T53" fmla="*/ 130 h 214"/>
                  <a:gd name="T54" fmla="*/ 142 w 262"/>
                  <a:gd name="T55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2" h="214">
                    <a:moveTo>
                      <a:pt x="247" y="128"/>
                    </a:moveTo>
                    <a:lnTo>
                      <a:pt x="247" y="128"/>
                    </a:lnTo>
                    <a:close/>
                    <a:moveTo>
                      <a:pt x="124" y="29"/>
                    </a:moveTo>
                    <a:lnTo>
                      <a:pt x="124" y="29"/>
                    </a:lnTo>
                    <a:cubicBezTo>
                      <a:pt x="76" y="29"/>
                      <a:pt x="35" y="55"/>
                      <a:pt x="28" y="94"/>
                    </a:cubicBezTo>
                    <a:lnTo>
                      <a:pt x="28" y="94"/>
                    </a:lnTo>
                    <a:cubicBezTo>
                      <a:pt x="21" y="138"/>
                      <a:pt x="63" y="181"/>
                      <a:pt x="121" y="191"/>
                    </a:cubicBezTo>
                    <a:lnTo>
                      <a:pt x="121" y="191"/>
                    </a:lnTo>
                    <a:cubicBezTo>
                      <a:pt x="178" y="200"/>
                      <a:pt x="230" y="171"/>
                      <a:pt x="238" y="127"/>
                    </a:cubicBezTo>
                    <a:lnTo>
                      <a:pt x="238" y="127"/>
                    </a:lnTo>
                    <a:cubicBezTo>
                      <a:pt x="240" y="106"/>
                      <a:pt x="233" y="84"/>
                      <a:pt x="216" y="67"/>
                    </a:cubicBezTo>
                    <a:lnTo>
                      <a:pt x="216" y="67"/>
                    </a:lnTo>
                    <a:cubicBezTo>
                      <a:pt x="200" y="48"/>
                      <a:pt x="174" y="35"/>
                      <a:pt x="145" y="31"/>
                    </a:cubicBezTo>
                    <a:lnTo>
                      <a:pt x="145" y="31"/>
                    </a:lnTo>
                    <a:cubicBezTo>
                      <a:pt x="138" y="29"/>
                      <a:pt x="131" y="29"/>
                      <a:pt x="124" y="29"/>
                    </a:cubicBezTo>
                    <a:close/>
                    <a:moveTo>
                      <a:pt x="142" y="213"/>
                    </a:moveTo>
                    <a:lnTo>
                      <a:pt x="142" y="213"/>
                    </a:lnTo>
                    <a:cubicBezTo>
                      <a:pt x="133" y="213"/>
                      <a:pt x="126" y="212"/>
                      <a:pt x="117" y="211"/>
                    </a:cubicBezTo>
                    <a:lnTo>
                      <a:pt x="117" y="211"/>
                    </a:lnTo>
                    <a:cubicBezTo>
                      <a:pt x="49" y="200"/>
                      <a:pt x="0" y="146"/>
                      <a:pt x="9" y="91"/>
                    </a:cubicBezTo>
                    <a:lnTo>
                      <a:pt x="9" y="91"/>
                    </a:lnTo>
                    <a:cubicBezTo>
                      <a:pt x="17" y="36"/>
                      <a:pt x="80" y="0"/>
                      <a:pt x="149" y="11"/>
                    </a:cubicBezTo>
                    <a:lnTo>
                      <a:pt x="149" y="11"/>
                    </a:lnTo>
                    <a:cubicBezTo>
                      <a:pt x="182" y="16"/>
                      <a:pt x="210" y="31"/>
                      <a:pt x="232" y="53"/>
                    </a:cubicBezTo>
                    <a:lnTo>
                      <a:pt x="232" y="53"/>
                    </a:lnTo>
                    <a:cubicBezTo>
                      <a:pt x="252" y="76"/>
                      <a:pt x="261" y="103"/>
                      <a:pt x="257" y="130"/>
                    </a:cubicBezTo>
                    <a:lnTo>
                      <a:pt x="257" y="130"/>
                    </a:lnTo>
                    <a:cubicBezTo>
                      <a:pt x="250" y="179"/>
                      <a:pt x="200" y="213"/>
                      <a:pt x="142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8" name="Freeform 215">
                <a:extLst>
                  <a:ext uri="{FF2B5EF4-FFF2-40B4-BE49-F238E27FC236}">
                    <a16:creationId xmlns:a16="http://schemas.microsoft.com/office/drawing/2014/main" id="{87B1782B-7787-45DB-A9A9-6C2C4D552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1560" y="9256935"/>
                <a:ext cx="217762" cy="166292"/>
              </a:xfrm>
              <a:custGeom>
                <a:avLst/>
                <a:gdLst>
                  <a:gd name="T0" fmla="*/ 243 w 244"/>
                  <a:gd name="T1" fmla="*/ 92 h 184"/>
                  <a:gd name="T2" fmla="*/ 243 w 244"/>
                  <a:gd name="T3" fmla="*/ 92 h 184"/>
                  <a:gd name="T4" fmla="*/ 122 w 244"/>
                  <a:gd name="T5" fmla="*/ 183 h 184"/>
                  <a:gd name="T6" fmla="*/ 122 w 244"/>
                  <a:gd name="T7" fmla="*/ 183 h 184"/>
                  <a:gd name="T8" fmla="*/ 0 w 244"/>
                  <a:gd name="T9" fmla="*/ 92 h 184"/>
                  <a:gd name="T10" fmla="*/ 0 w 244"/>
                  <a:gd name="T11" fmla="*/ 92 h 184"/>
                  <a:gd name="T12" fmla="*/ 122 w 244"/>
                  <a:gd name="T13" fmla="*/ 0 h 184"/>
                  <a:gd name="T14" fmla="*/ 122 w 244"/>
                  <a:gd name="T15" fmla="*/ 0 h 184"/>
                  <a:gd name="T16" fmla="*/ 243 w 244"/>
                  <a:gd name="T17" fmla="*/ 9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84">
                    <a:moveTo>
                      <a:pt x="243" y="92"/>
                    </a:moveTo>
                    <a:lnTo>
                      <a:pt x="243" y="92"/>
                    </a:lnTo>
                    <a:cubicBezTo>
                      <a:pt x="243" y="142"/>
                      <a:pt x="189" y="183"/>
                      <a:pt x="122" y="183"/>
                    </a:cubicBezTo>
                    <a:lnTo>
                      <a:pt x="122" y="183"/>
                    </a:lnTo>
                    <a:cubicBezTo>
                      <a:pt x="54" y="183"/>
                      <a:pt x="0" y="142"/>
                      <a:pt x="0" y="92"/>
                    </a:cubicBezTo>
                    <a:lnTo>
                      <a:pt x="0" y="92"/>
                    </a:lnTo>
                    <a:cubicBezTo>
                      <a:pt x="0" y="41"/>
                      <a:pt x="54" y="0"/>
                      <a:pt x="122" y="0"/>
                    </a:cubicBezTo>
                    <a:lnTo>
                      <a:pt x="122" y="0"/>
                    </a:lnTo>
                    <a:cubicBezTo>
                      <a:pt x="189" y="0"/>
                      <a:pt x="243" y="41"/>
                      <a:pt x="243" y="9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9" name="Freeform 216">
                <a:extLst>
                  <a:ext uri="{FF2B5EF4-FFF2-40B4-BE49-F238E27FC236}">
                    <a16:creationId xmlns:a16="http://schemas.microsoft.com/office/drawing/2014/main" id="{1F484216-A5C1-4314-9499-BE57FBD79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9681" y="9249016"/>
                <a:ext cx="237560" cy="182130"/>
              </a:xfrm>
              <a:custGeom>
                <a:avLst/>
                <a:gdLst>
                  <a:gd name="T0" fmla="*/ 132 w 265"/>
                  <a:gd name="T1" fmla="*/ 20 h 204"/>
                  <a:gd name="T2" fmla="*/ 132 w 265"/>
                  <a:gd name="T3" fmla="*/ 20 h 204"/>
                  <a:gd name="T4" fmla="*/ 20 w 265"/>
                  <a:gd name="T5" fmla="*/ 102 h 204"/>
                  <a:gd name="T6" fmla="*/ 20 w 265"/>
                  <a:gd name="T7" fmla="*/ 102 h 204"/>
                  <a:gd name="T8" fmla="*/ 132 w 265"/>
                  <a:gd name="T9" fmla="*/ 183 h 204"/>
                  <a:gd name="T10" fmla="*/ 132 w 265"/>
                  <a:gd name="T11" fmla="*/ 183 h 204"/>
                  <a:gd name="T12" fmla="*/ 243 w 265"/>
                  <a:gd name="T13" fmla="*/ 102 h 204"/>
                  <a:gd name="T14" fmla="*/ 243 w 265"/>
                  <a:gd name="T15" fmla="*/ 102 h 204"/>
                  <a:gd name="T16" fmla="*/ 132 w 265"/>
                  <a:gd name="T17" fmla="*/ 20 h 204"/>
                  <a:gd name="T18" fmla="*/ 132 w 265"/>
                  <a:gd name="T19" fmla="*/ 203 h 204"/>
                  <a:gd name="T20" fmla="*/ 132 w 265"/>
                  <a:gd name="T21" fmla="*/ 203 h 204"/>
                  <a:gd name="T22" fmla="*/ 0 w 265"/>
                  <a:gd name="T23" fmla="*/ 102 h 204"/>
                  <a:gd name="T24" fmla="*/ 0 w 265"/>
                  <a:gd name="T25" fmla="*/ 102 h 204"/>
                  <a:gd name="T26" fmla="*/ 132 w 265"/>
                  <a:gd name="T27" fmla="*/ 0 h 204"/>
                  <a:gd name="T28" fmla="*/ 132 w 265"/>
                  <a:gd name="T29" fmla="*/ 0 h 204"/>
                  <a:gd name="T30" fmla="*/ 264 w 265"/>
                  <a:gd name="T31" fmla="*/ 102 h 204"/>
                  <a:gd name="T32" fmla="*/ 264 w 265"/>
                  <a:gd name="T33" fmla="*/ 102 h 204"/>
                  <a:gd name="T34" fmla="*/ 132 w 265"/>
                  <a:gd name="T35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5" h="204">
                    <a:moveTo>
                      <a:pt x="132" y="20"/>
                    </a:moveTo>
                    <a:lnTo>
                      <a:pt x="132" y="20"/>
                    </a:lnTo>
                    <a:cubicBezTo>
                      <a:pt x="70" y="20"/>
                      <a:pt x="20" y="57"/>
                      <a:pt x="20" y="102"/>
                    </a:cubicBezTo>
                    <a:lnTo>
                      <a:pt x="20" y="102"/>
                    </a:lnTo>
                    <a:cubicBezTo>
                      <a:pt x="20" y="146"/>
                      <a:pt x="70" y="183"/>
                      <a:pt x="132" y="183"/>
                    </a:cubicBezTo>
                    <a:lnTo>
                      <a:pt x="132" y="183"/>
                    </a:lnTo>
                    <a:cubicBezTo>
                      <a:pt x="193" y="183"/>
                      <a:pt x="243" y="146"/>
                      <a:pt x="243" y="102"/>
                    </a:cubicBezTo>
                    <a:lnTo>
                      <a:pt x="243" y="102"/>
                    </a:lnTo>
                    <a:cubicBezTo>
                      <a:pt x="243" y="57"/>
                      <a:pt x="193" y="20"/>
                      <a:pt x="132" y="20"/>
                    </a:cubicBezTo>
                    <a:close/>
                    <a:moveTo>
                      <a:pt x="132" y="203"/>
                    </a:moveTo>
                    <a:lnTo>
                      <a:pt x="132" y="203"/>
                    </a:lnTo>
                    <a:cubicBezTo>
                      <a:pt x="59" y="203"/>
                      <a:pt x="0" y="158"/>
                      <a:pt x="0" y="102"/>
                    </a:cubicBezTo>
                    <a:lnTo>
                      <a:pt x="0" y="102"/>
                    </a:lnTo>
                    <a:cubicBezTo>
                      <a:pt x="0" y="46"/>
                      <a:pt x="59" y="0"/>
                      <a:pt x="132" y="0"/>
                    </a:cubicBezTo>
                    <a:lnTo>
                      <a:pt x="132" y="0"/>
                    </a:lnTo>
                    <a:cubicBezTo>
                      <a:pt x="205" y="0"/>
                      <a:pt x="264" y="46"/>
                      <a:pt x="264" y="102"/>
                    </a:cubicBezTo>
                    <a:lnTo>
                      <a:pt x="264" y="102"/>
                    </a:lnTo>
                    <a:cubicBezTo>
                      <a:pt x="264" y="158"/>
                      <a:pt x="205" y="203"/>
                      <a:pt x="132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0" name="Freeform 217">
                <a:extLst>
                  <a:ext uri="{FF2B5EF4-FFF2-40B4-BE49-F238E27FC236}">
                    <a16:creationId xmlns:a16="http://schemas.microsoft.com/office/drawing/2014/main" id="{21306931-7595-46EC-9BDD-88873A1E0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5973" y="9185667"/>
                <a:ext cx="221723" cy="182130"/>
              </a:xfrm>
              <a:custGeom>
                <a:avLst/>
                <a:gdLst>
                  <a:gd name="T0" fmla="*/ 234 w 246"/>
                  <a:gd name="T1" fmla="*/ 78 h 205"/>
                  <a:gd name="T2" fmla="*/ 234 w 246"/>
                  <a:gd name="T3" fmla="*/ 78 h 205"/>
                  <a:gd name="T4" fmla="*/ 142 w 246"/>
                  <a:gd name="T5" fmla="*/ 191 h 205"/>
                  <a:gd name="T6" fmla="*/ 142 w 246"/>
                  <a:gd name="T7" fmla="*/ 191 h 205"/>
                  <a:gd name="T8" fmla="*/ 11 w 246"/>
                  <a:gd name="T9" fmla="*/ 126 h 205"/>
                  <a:gd name="T10" fmla="*/ 11 w 246"/>
                  <a:gd name="T11" fmla="*/ 126 h 205"/>
                  <a:gd name="T12" fmla="*/ 104 w 246"/>
                  <a:gd name="T13" fmla="*/ 13 h 205"/>
                  <a:gd name="T14" fmla="*/ 104 w 246"/>
                  <a:gd name="T15" fmla="*/ 13 h 205"/>
                  <a:gd name="T16" fmla="*/ 234 w 246"/>
                  <a:gd name="T17" fmla="*/ 78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6" h="205">
                    <a:moveTo>
                      <a:pt x="234" y="78"/>
                    </a:moveTo>
                    <a:lnTo>
                      <a:pt x="234" y="78"/>
                    </a:lnTo>
                    <a:cubicBezTo>
                      <a:pt x="245" y="127"/>
                      <a:pt x="204" y="177"/>
                      <a:pt x="142" y="191"/>
                    </a:cubicBezTo>
                    <a:lnTo>
                      <a:pt x="142" y="191"/>
                    </a:lnTo>
                    <a:cubicBezTo>
                      <a:pt x="81" y="204"/>
                      <a:pt x="22" y="175"/>
                      <a:pt x="11" y="126"/>
                    </a:cubicBezTo>
                    <a:lnTo>
                      <a:pt x="11" y="126"/>
                    </a:lnTo>
                    <a:cubicBezTo>
                      <a:pt x="0" y="77"/>
                      <a:pt x="42" y="26"/>
                      <a:pt x="104" y="13"/>
                    </a:cubicBezTo>
                    <a:lnTo>
                      <a:pt x="104" y="13"/>
                    </a:lnTo>
                    <a:cubicBezTo>
                      <a:pt x="165" y="0"/>
                      <a:pt x="224" y="29"/>
                      <a:pt x="234" y="7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1" name="Freeform 218">
                <a:extLst>
                  <a:ext uri="{FF2B5EF4-FFF2-40B4-BE49-F238E27FC236}">
                    <a16:creationId xmlns:a16="http://schemas.microsoft.com/office/drawing/2014/main" id="{D7D9C417-BA5B-43E7-B596-A94245B09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8054" y="9181709"/>
                <a:ext cx="233602" cy="186088"/>
              </a:xfrm>
              <a:custGeom>
                <a:avLst/>
                <a:gdLst>
                  <a:gd name="T0" fmla="*/ 145 w 262"/>
                  <a:gd name="T1" fmla="*/ 23 h 209"/>
                  <a:gd name="T2" fmla="*/ 145 w 262"/>
                  <a:gd name="T3" fmla="*/ 23 h 209"/>
                  <a:gd name="T4" fmla="*/ 116 w 262"/>
                  <a:gd name="T5" fmla="*/ 27 h 209"/>
                  <a:gd name="T6" fmla="*/ 116 w 262"/>
                  <a:gd name="T7" fmla="*/ 27 h 209"/>
                  <a:gd name="T8" fmla="*/ 32 w 262"/>
                  <a:gd name="T9" fmla="*/ 128 h 209"/>
                  <a:gd name="T10" fmla="*/ 32 w 262"/>
                  <a:gd name="T11" fmla="*/ 128 h 209"/>
                  <a:gd name="T12" fmla="*/ 151 w 262"/>
                  <a:gd name="T13" fmla="*/ 185 h 209"/>
                  <a:gd name="T14" fmla="*/ 151 w 262"/>
                  <a:gd name="T15" fmla="*/ 185 h 209"/>
                  <a:gd name="T16" fmla="*/ 219 w 262"/>
                  <a:gd name="T17" fmla="*/ 145 h 209"/>
                  <a:gd name="T18" fmla="*/ 219 w 262"/>
                  <a:gd name="T19" fmla="*/ 145 h 209"/>
                  <a:gd name="T20" fmla="*/ 236 w 262"/>
                  <a:gd name="T21" fmla="*/ 84 h 209"/>
                  <a:gd name="T22" fmla="*/ 236 w 262"/>
                  <a:gd name="T23" fmla="*/ 84 h 209"/>
                  <a:gd name="T24" fmla="*/ 194 w 262"/>
                  <a:gd name="T25" fmla="*/ 35 h 209"/>
                  <a:gd name="T26" fmla="*/ 194 w 262"/>
                  <a:gd name="T27" fmla="*/ 35 h 209"/>
                  <a:gd name="T28" fmla="*/ 145 w 262"/>
                  <a:gd name="T29" fmla="*/ 23 h 209"/>
                  <a:gd name="T30" fmla="*/ 123 w 262"/>
                  <a:gd name="T31" fmla="*/ 208 h 209"/>
                  <a:gd name="T32" fmla="*/ 123 w 262"/>
                  <a:gd name="T33" fmla="*/ 208 h 209"/>
                  <a:gd name="T34" fmla="*/ 12 w 262"/>
                  <a:gd name="T35" fmla="*/ 133 h 209"/>
                  <a:gd name="T36" fmla="*/ 12 w 262"/>
                  <a:gd name="T37" fmla="*/ 133 h 209"/>
                  <a:gd name="T38" fmla="*/ 112 w 262"/>
                  <a:gd name="T39" fmla="*/ 7 h 209"/>
                  <a:gd name="T40" fmla="*/ 112 w 262"/>
                  <a:gd name="T41" fmla="*/ 7 h 209"/>
                  <a:gd name="T42" fmla="*/ 204 w 262"/>
                  <a:gd name="T43" fmla="*/ 17 h 209"/>
                  <a:gd name="T44" fmla="*/ 204 w 262"/>
                  <a:gd name="T45" fmla="*/ 17 h 209"/>
                  <a:gd name="T46" fmla="*/ 255 w 262"/>
                  <a:gd name="T47" fmla="*/ 79 h 209"/>
                  <a:gd name="T48" fmla="*/ 255 w 262"/>
                  <a:gd name="T49" fmla="*/ 79 h 209"/>
                  <a:gd name="T50" fmla="*/ 234 w 262"/>
                  <a:gd name="T51" fmla="*/ 158 h 209"/>
                  <a:gd name="T52" fmla="*/ 234 w 262"/>
                  <a:gd name="T53" fmla="*/ 158 h 209"/>
                  <a:gd name="T54" fmla="*/ 155 w 262"/>
                  <a:gd name="T55" fmla="*/ 205 h 209"/>
                  <a:gd name="T56" fmla="*/ 155 w 262"/>
                  <a:gd name="T57" fmla="*/ 205 h 209"/>
                  <a:gd name="T58" fmla="*/ 123 w 262"/>
                  <a:gd name="T59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2" h="209">
                    <a:moveTo>
                      <a:pt x="145" y="23"/>
                    </a:moveTo>
                    <a:lnTo>
                      <a:pt x="145" y="23"/>
                    </a:lnTo>
                    <a:cubicBezTo>
                      <a:pt x="136" y="23"/>
                      <a:pt x="126" y="25"/>
                      <a:pt x="116" y="27"/>
                    </a:cubicBezTo>
                    <a:lnTo>
                      <a:pt x="116" y="27"/>
                    </a:lnTo>
                    <a:cubicBezTo>
                      <a:pt x="60" y="40"/>
                      <a:pt x="22" y="84"/>
                      <a:pt x="32" y="128"/>
                    </a:cubicBezTo>
                    <a:lnTo>
                      <a:pt x="32" y="128"/>
                    </a:lnTo>
                    <a:cubicBezTo>
                      <a:pt x="42" y="172"/>
                      <a:pt x="95" y="197"/>
                      <a:pt x="151" y="185"/>
                    </a:cubicBezTo>
                    <a:lnTo>
                      <a:pt x="151" y="185"/>
                    </a:lnTo>
                    <a:cubicBezTo>
                      <a:pt x="179" y="179"/>
                      <a:pt x="203" y="165"/>
                      <a:pt x="219" y="145"/>
                    </a:cubicBezTo>
                    <a:lnTo>
                      <a:pt x="219" y="145"/>
                    </a:lnTo>
                    <a:cubicBezTo>
                      <a:pt x="234" y="126"/>
                      <a:pt x="240" y="105"/>
                      <a:pt x="236" y="84"/>
                    </a:cubicBezTo>
                    <a:lnTo>
                      <a:pt x="236" y="84"/>
                    </a:lnTo>
                    <a:cubicBezTo>
                      <a:pt x="231" y="63"/>
                      <a:pt x="216" y="46"/>
                      <a:pt x="194" y="35"/>
                    </a:cubicBezTo>
                    <a:lnTo>
                      <a:pt x="194" y="35"/>
                    </a:lnTo>
                    <a:cubicBezTo>
                      <a:pt x="180" y="27"/>
                      <a:pt x="163" y="23"/>
                      <a:pt x="145" y="23"/>
                    </a:cubicBezTo>
                    <a:close/>
                    <a:moveTo>
                      <a:pt x="123" y="208"/>
                    </a:moveTo>
                    <a:lnTo>
                      <a:pt x="123" y="208"/>
                    </a:lnTo>
                    <a:cubicBezTo>
                      <a:pt x="69" y="208"/>
                      <a:pt x="22" y="179"/>
                      <a:pt x="12" y="133"/>
                    </a:cubicBezTo>
                    <a:lnTo>
                      <a:pt x="12" y="133"/>
                    </a:lnTo>
                    <a:cubicBezTo>
                      <a:pt x="0" y="78"/>
                      <a:pt x="45" y="21"/>
                      <a:pt x="112" y="7"/>
                    </a:cubicBezTo>
                    <a:lnTo>
                      <a:pt x="112" y="7"/>
                    </a:lnTo>
                    <a:cubicBezTo>
                      <a:pt x="144" y="0"/>
                      <a:pt x="177" y="4"/>
                      <a:pt x="204" y="17"/>
                    </a:cubicBezTo>
                    <a:lnTo>
                      <a:pt x="204" y="17"/>
                    </a:lnTo>
                    <a:cubicBezTo>
                      <a:pt x="231" y="30"/>
                      <a:pt x="250" y="52"/>
                      <a:pt x="255" y="79"/>
                    </a:cubicBezTo>
                    <a:lnTo>
                      <a:pt x="255" y="79"/>
                    </a:lnTo>
                    <a:cubicBezTo>
                      <a:pt x="261" y="106"/>
                      <a:pt x="254" y="135"/>
                      <a:pt x="234" y="158"/>
                    </a:cubicBezTo>
                    <a:lnTo>
                      <a:pt x="234" y="158"/>
                    </a:lnTo>
                    <a:cubicBezTo>
                      <a:pt x="216" y="181"/>
                      <a:pt x="187" y="198"/>
                      <a:pt x="155" y="205"/>
                    </a:cubicBezTo>
                    <a:lnTo>
                      <a:pt x="155" y="205"/>
                    </a:lnTo>
                    <a:cubicBezTo>
                      <a:pt x="144" y="207"/>
                      <a:pt x="134" y="208"/>
                      <a:pt x="123" y="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2" name="Freeform 219">
                <a:extLst>
                  <a:ext uri="{FF2B5EF4-FFF2-40B4-BE49-F238E27FC236}">
                    <a16:creationId xmlns:a16="http://schemas.microsoft.com/office/drawing/2014/main" id="{041A488B-C756-4FB5-9A75-15B167B39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9197" y="9233179"/>
                <a:ext cx="558266" cy="292991"/>
              </a:xfrm>
              <a:custGeom>
                <a:avLst/>
                <a:gdLst>
                  <a:gd name="T0" fmla="*/ 619 w 620"/>
                  <a:gd name="T1" fmla="*/ 162 h 326"/>
                  <a:gd name="T2" fmla="*/ 619 w 620"/>
                  <a:gd name="T3" fmla="*/ 162 h 326"/>
                  <a:gd name="T4" fmla="*/ 310 w 620"/>
                  <a:gd name="T5" fmla="*/ 325 h 326"/>
                  <a:gd name="T6" fmla="*/ 310 w 620"/>
                  <a:gd name="T7" fmla="*/ 325 h 326"/>
                  <a:gd name="T8" fmla="*/ 0 w 620"/>
                  <a:gd name="T9" fmla="*/ 162 h 326"/>
                  <a:gd name="T10" fmla="*/ 0 w 620"/>
                  <a:gd name="T11" fmla="*/ 162 h 326"/>
                  <a:gd name="T12" fmla="*/ 310 w 620"/>
                  <a:gd name="T13" fmla="*/ 0 h 326"/>
                  <a:gd name="T14" fmla="*/ 310 w 620"/>
                  <a:gd name="T15" fmla="*/ 0 h 326"/>
                  <a:gd name="T16" fmla="*/ 619 w 620"/>
                  <a:gd name="T17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0" h="326">
                    <a:moveTo>
                      <a:pt x="619" y="162"/>
                    </a:moveTo>
                    <a:lnTo>
                      <a:pt x="619" y="162"/>
                    </a:lnTo>
                    <a:cubicBezTo>
                      <a:pt x="619" y="252"/>
                      <a:pt x="527" y="325"/>
                      <a:pt x="310" y="325"/>
                    </a:cubicBezTo>
                    <a:lnTo>
                      <a:pt x="310" y="325"/>
                    </a:lnTo>
                    <a:cubicBezTo>
                      <a:pt x="92" y="325"/>
                      <a:pt x="0" y="252"/>
                      <a:pt x="0" y="162"/>
                    </a:cubicBezTo>
                    <a:lnTo>
                      <a:pt x="0" y="162"/>
                    </a:lnTo>
                    <a:cubicBezTo>
                      <a:pt x="0" y="73"/>
                      <a:pt x="92" y="0"/>
                      <a:pt x="310" y="0"/>
                    </a:cubicBezTo>
                    <a:lnTo>
                      <a:pt x="310" y="0"/>
                    </a:lnTo>
                    <a:cubicBezTo>
                      <a:pt x="527" y="0"/>
                      <a:pt x="619" y="73"/>
                      <a:pt x="619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3" name="Freeform 220">
                <a:extLst>
                  <a:ext uri="{FF2B5EF4-FFF2-40B4-BE49-F238E27FC236}">
                    <a16:creationId xmlns:a16="http://schemas.microsoft.com/office/drawing/2014/main" id="{1D157328-DB22-4F11-8760-0830560C7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1278" y="9225260"/>
                <a:ext cx="574103" cy="308828"/>
              </a:xfrm>
              <a:custGeom>
                <a:avLst/>
                <a:gdLst>
                  <a:gd name="T0" fmla="*/ 319 w 639"/>
                  <a:gd name="T1" fmla="*/ 20 h 346"/>
                  <a:gd name="T2" fmla="*/ 319 w 639"/>
                  <a:gd name="T3" fmla="*/ 20 h 346"/>
                  <a:gd name="T4" fmla="*/ 19 w 639"/>
                  <a:gd name="T5" fmla="*/ 172 h 346"/>
                  <a:gd name="T6" fmla="*/ 19 w 639"/>
                  <a:gd name="T7" fmla="*/ 172 h 346"/>
                  <a:gd name="T8" fmla="*/ 319 w 639"/>
                  <a:gd name="T9" fmla="*/ 324 h 346"/>
                  <a:gd name="T10" fmla="*/ 319 w 639"/>
                  <a:gd name="T11" fmla="*/ 324 h 346"/>
                  <a:gd name="T12" fmla="*/ 617 w 639"/>
                  <a:gd name="T13" fmla="*/ 172 h 346"/>
                  <a:gd name="T14" fmla="*/ 617 w 639"/>
                  <a:gd name="T15" fmla="*/ 172 h 346"/>
                  <a:gd name="T16" fmla="*/ 319 w 639"/>
                  <a:gd name="T17" fmla="*/ 20 h 346"/>
                  <a:gd name="T18" fmla="*/ 319 w 639"/>
                  <a:gd name="T19" fmla="*/ 345 h 346"/>
                  <a:gd name="T20" fmla="*/ 319 w 639"/>
                  <a:gd name="T21" fmla="*/ 345 h 346"/>
                  <a:gd name="T22" fmla="*/ 0 w 639"/>
                  <a:gd name="T23" fmla="*/ 172 h 346"/>
                  <a:gd name="T24" fmla="*/ 0 w 639"/>
                  <a:gd name="T25" fmla="*/ 172 h 346"/>
                  <a:gd name="T26" fmla="*/ 319 w 639"/>
                  <a:gd name="T27" fmla="*/ 0 h 346"/>
                  <a:gd name="T28" fmla="*/ 319 w 639"/>
                  <a:gd name="T29" fmla="*/ 0 h 346"/>
                  <a:gd name="T30" fmla="*/ 638 w 639"/>
                  <a:gd name="T31" fmla="*/ 172 h 346"/>
                  <a:gd name="T32" fmla="*/ 638 w 639"/>
                  <a:gd name="T33" fmla="*/ 172 h 346"/>
                  <a:gd name="T34" fmla="*/ 319 w 639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9" h="346">
                    <a:moveTo>
                      <a:pt x="319" y="20"/>
                    </a:moveTo>
                    <a:lnTo>
                      <a:pt x="319" y="20"/>
                    </a:lnTo>
                    <a:cubicBezTo>
                      <a:pt x="132" y="20"/>
                      <a:pt x="19" y="77"/>
                      <a:pt x="19" y="172"/>
                    </a:cubicBezTo>
                    <a:lnTo>
                      <a:pt x="19" y="172"/>
                    </a:lnTo>
                    <a:cubicBezTo>
                      <a:pt x="19" y="267"/>
                      <a:pt x="132" y="324"/>
                      <a:pt x="319" y="324"/>
                    </a:cubicBezTo>
                    <a:lnTo>
                      <a:pt x="319" y="324"/>
                    </a:lnTo>
                    <a:cubicBezTo>
                      <a:pt x="506" y="324"/>
                      <a:pt x="617" y="267"/>
                      <a:pt x="617" y="172"/>
                    </a:cubicBezTo>
                    <a:lnTo>
                      <a:pt x="617" y="172"/>
                    </a:lnTo>
                    <a:cubicBezTo>
                      <a:pt x="617" y="77"/>
                      <a:pt x="506" y="20"/>
                      <a:pt x="319" y="20"/>
                    </a:cubicBezTo>
                    <a:close/>
                    <a:moveTo>
                      <a:pt x="319" y="345"/>
                    </a:moveTo>
                    <a:lnTo>
                      <a:pt x="319" y="345"/>
                    </a:lnTo>
                    <a:cubicBezTo>
                      <a:pt x="31" y="345"/>
                      <a:pt x="0" y="224"/>
                      <a:pt x="0" y="172"/>
                    </a:cubicBezTo>
                    <a:lnTo>
                      <a:pt x="0" y="172"/>
                    </a:lnTo>
                    <a:cubicBezTo>
                      <a:pt x="0" y="121"/>
                      <a:pt x="31" y="0"/>
                      <a:pt x="319" y="0"/>
                    </a:cubicBezTo>
                    <a:lnTo>
                      <a:pt x="319" y="0"/>
                    </a:lnTo>
                    <a:cubicBezTo>
                      <a:pt x="607" y="0"/>
                      <a:pt x="638" y="121"/>
                      <a:pt x="638" y="172"/>
                    </a:cubicBezTo>
                    <a:lnTo>
                      <a:pt x="638" y="172"/>
                    </a:lnTo>
                    <a:cubicBezTo>
                      <a:pt x="638" y="224"/>
                      <a:pt x="607" y="345"/>
                      <a:pt x="319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4" name="Freeform 221">
                <a:extLst>
                  <a:ext uri="{FF2B5EF4-FFF2-40B4-BE49-F238E27FC236}">
                    <a16:creationId xmlns:a16="http://schemas.microsoft.com/office/drawing/2014/main" id="{5940A371-2572-485E-BA4B-6A972570B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0630" y="8781814"/>
                <a:ext cx="554307" cy="292991"/>
              </a:xfrm>
              <a:custGeom>
                <a:avLst/>
                <a:gdLst>
                  <a:gd name="T0" fmla="*/ 617 w 618"/>
                  <a:gd name="T1" fmla="*/ 162 h 325"/>
                  <a:gd name="T2" fmla="*/ 617 w 618"/>
                  <a:gd name="T3" fmla="*/ 162 h 325"/>
                  <a:gd name="T4" fmla="*/ 308 w 618"/>
                  <a:gd name="T5" fmla="*/ 324 h 325"/>
                  <a:gd name="T6" fmla="*/ 308 w 618"/>
                  <a:gd name="T7" fmla="*/ 324 h 325"/>
                  <a:gd name="T8" fmla="*/ 0 w 618"/>
                  <a:gd name="T9" fmla="*/ 162 h 325"/>
                  <a:gd name="T10" fmla="*/ 0 w 618"/>
                  <a:gd name="T11" fmla="*/ 162 h 325"/>
                  <a:gd name="T12" fmla="*/ 308 w 618"/>
                  <a:gd name="T13" fmla="*/ 0 h 325"/>
                  <a:gd name="T14" fmla="*/ 308 w 618"/>
                  <a:gd name="T15" fmla="*/ 0 h 325"/>
                  <a:gd name="T16" fmla="*/ 617 w 618"/>
                  <a:gd name="T17" fmla="*/ 162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8" h="325">
                    <a:moveTo>
                      <a:pt x="617" y="162"/>
                    </a:moveTo>
                    <a:lnTo>
                      <a:pt x="617" y="162"/>
                    </a:lnTo>
                    <a:cubicBezTo>
                      <a:pt x="617" y="252"/>
                      <a:pt x="526" y="324"/>
                      <a:pt x="308" y="324"/>
                    </a:cubicBezTo>
                    <a:lnTo>
                      <a:pt x="308" y="324"/>
                    </a:lnTo>
                    <a:cubicBezTo>
                      <a:pt x="90" y="324"/>
                      <a:pt x="0" y="252"/>
                      <a:pt x="0" y="162"/>
                    </a:cubicBezTo>
                    <a:lnTo>
                      <a:pt x="0" y="162"/>
                    </a:lnTo>
                    <a:cubicBezTo>
                      <a:pt x="0" y="73"/>
                      <a:pt x="90" y="0"/>
                      <a:pt x="308" y="0"/>
                    </a:cubicBezTo>
                    <a:lnTo>
                      <a:pt x="308" y="0"/>
                    </a:lnTo>
                    <a:cubicBezTo>
                      <a:pt x="526" y="0"/>
                      <a:pt x="617" y="73"/>
                      <a:pt x="617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5" name="Freeform 222">
                <a:extLst>
                  <a:ext uri="{FF2B5EF4-FFF2-40B4-BE49-F238E27FC236}">
                    <a16:creationId xmlns:a16="http://schemas.microsoft.com/office/drawing/2014/main" id="{53A9455C-C5A5-46D4-B73C-636C63966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8751" y="8769938"/>
                <a:ext cx="574105" cy="308828"/>
              </a:xfrm>
              <a:custGeom>
                <a:avLst/>
                <a:gdLst>
                  <a:gd name="T0" fmla="*/ 319 w 640"/>
                  <a:gd name="T1" fmla="*/ 21 h 346"/>
                  <a:gd name="T2" fmla="*/ 319 w 640"/>
                  <a:gd name="T3" fmla="*/ 21 h 346"/>
                  <a:gd name="T4" fmla="*/ 21 w 640"/>
                  <a:gd name="T5" fmla="*/ 172 h 346"/>
                  <a:gd name="T6" fmla="*/ 21 w 640"/>
                  <a:gd name="T7" fmla="*/ 172 h 346"/>
                  <a:gd name="T8" fmla="*/ 319 w 640"/>
                  <a:gd name="T9" fmla="*/ 324 h 346"/>
                  <a:gd name="T10" fmla="*/ 319 w 640"/>
                  <a:gd name="T11" fmla="*/ 324 h 346"/>
                  <a:gd name="T12" fmla="*/ 618 w 640"/>
                  <a:gd name="T13" fmla="*/ 172 h 346"/>
                  <a:gd name="T14" fmla="*/ 618 w 640"/>
                  <a:gd name="T15" fmla="*/ 172 h 346"/>
                  <a:gd name="T16" fmla="*/ 319 w 640"/>
                  <a:gd name="T17" fmla="*/ 21 h 346"/>
                  <a:gd name="T18" fmla="*/ 319 w 640"/>
                  <a:gd name="T19" fmla="*/ 345 h 346"/>
                  <a:gd name="T20" fmla="*/ 319 w 640"/>
                  <a:gd name="T21" fmla="*/ 345 h 346"/>
                  <a:gd name="T22" fmla="*/ 0 w 640"/>
                  <a:gd name="T23" fmla="*/ 172 h 346"/>
                  <a:gd name="T24" fmla="*/ 0 w 640"/>
                  <a:gd name="T25" fmla="*/ 172 h 346"/>
                  <a:gd name="T26" fmla="*/ 319 w 640"/>
                  <a:gd name="T27" fmla="*/ 0 h 346"/>
                  <a:gd name="T28" fmla="*/ 319 w 640"/>
                  <a:gd name="T29" fmla="*/ 0 h 346"/>
                  <a:gd name="T30" fmla="*/ 639 w 640"/>
                  <a:gd name="T31" fmla="*/ 172 h 346"/>
                  <a:gd name="T32" fmla="*/ 639 w 640"/>
                  <a:gd name="T33" fmla="*/ 172 h 346"/>
                  <a:gd name="T34" fmla="*/ 319 w 64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0" h="346">
                    <a:moveTo>
                      <a:pt x="319" y="21"/>
                    </a:moveTo>
                    <a:lnTo>
                      <a:pt x="319" y="21"/>
                    </a:lnTo>
                    <a:cubicBezTo>
                      <a:pt x="132" y="21"/>
                      <a:pt x="21" y="77"/>
                      <a:pt x="21" y="172"/>
                    </a:cubicBezTo>
                    <a:lnTo>
                      <a:pt x="21" y="172"/>
                    </a:lnTo>
                    <a:cubicBezTo>
                      <a:pt x="21" y="267"/>
                      <a:pt x="132" y="324"/>
                      <a:pt x="319" y="324"/>
                    </a:cubicBezTo>
                    <a:lnTo>
                      <a:pt x="319" y="324"/>
                    </a:lnTo>
                    <a:cubicBezTo>
                      <a:pt x="506" y="324"/>
                      <a:pt x="618" y="267"/>
                      <a:pt x="618" y="172"/>
                    </a:cubicBezTo>
                    <a:lnTo>
                      <a:pt x="618" y="172"/>
                    </a:lnTo>
                    <a:cubicBezTo>
                      <a:pt x="618" y="77"/>
                      <a:pt x="506" y="21"/>
                      <a:pt x="319" y="21"/>
                    </a:cubicBezTo>
                    <a:close/>
                    <a:moveTo>
                      <a:pt x="319" y="345"/>
                    </a:moveTo>
                    <a:lnTo>
                      <a:pt x="319" y="345"/>
                    </a:lnTo>
                    <a:cubicBezTo>
                      <a:pt x="31" y="345"/>
                      <a:pt x="0" y="224"/>
                      <a:pt x="0" y="172"/>
                    </a:cubicBezTo>
                    <a:lnTo>
                      <a:pt x="0" y="172"/>
                    </a:lnTo>
                    <a:cubicBezTo>
                      <a:pt x="0" y="121"/>
                      <a:pt x="31" y="0"/>
                      <a:pt x="319" y="0"/>
                    </a:cubicBezTo>
                    <a:lnTo>
                      <a:pt x="319" y="0"/>
                    </a:lnTo>
                    <a:cubicBezTo>
                      <a:pt x="607" y="0"/>
                      <a:pt x="639" y="121"/>
                      <a:pt x="639" y="172"/>
                    </a:cubicBezTo>
                    <a:lnTo>
                      <a:pt x="639" y="172"/>
                    </a:lnTo>
                    <a:cubicBezTo>
                      <a:pt x="639" y="224"/>
                      <a:pt x="607" y="345"/>
                      <a:pt x="319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6" name="Freeform 223">
                <a:extLst>
                  <a:ext uri="{FF2B5EF4-FFF2-40B4-BE49-F238E27FC236}">
                    <a16:creationId xmlns:a16="http://schemas.microsoft.com/office/drawing/2014/main" id="{0138A80B-26A3-4601-A319-9A5EE597C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9507" y="8781814"/>
                <a:ext cx="554307" cy="292991"/>
              </a:xfrm>
              <a:custGeom>
                <a:avLst/>
                <a:gdLst>
                  <a:gd name="T0" fmla="*/ 618 w 619"/>
                  <a:gd name="T1" fmla="*/ 162 h 325"/>
                  <a:gd name="T2" fmla="*/ 618 w 619"/>
                  <a:gd name="T3" fmla="*/ 162 h 325"/>
                  <a:gd name="T4" fmla="*/ 308 w 619"/>
                  <a:gd name="T5" fmla="*/ 324 h 325"/>
                  <a:gd name="T6" fmla="*/ 308 w 619"/>
                  <a:gd name="T7" fmla="*/ 324 h 325"/>
                  <a:gd name="T8" fmla="*/ 0 w 619"/>
                  <a:gd name="T9" fmla="*/ 162 h 325"/>
                  <a:gd name="T10" fmla="*/ 0 w 619"/>
                  <a:gd name="T11" fmla="*/ 162 h 325"/>
                  <a:gd name="T12" fmla="*/ 308 w 619"/>
                  <a:gd name="T13" fmla="*/ 0 h 325"/>
                  <a:gd name="T14" fmla="*/ 308 w 619"/>
                  <a:gd name="T15" fmla="*/ 0 h 325"/>
                  <a:gd name="T16" fmla="*/ 618 w 619"/>
                  <a:gd name="T17" fmla="*/ 162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9" h="325">
                    <a:moveTo>
                      <a:pt x="618" y="162"/>
                    </a:moveTo>
                    <a:lnTo>
                      <a:pt x="618" y="162"/>
                    </a:lnTo>
                    <a:cubicBezTo>
                      <a:pt x="618" y="252"/>
                      <a:pt x="526" y="324"/>
                      <a:pt x="308" y="324"/>
                    </a:cubicBezTo>
                    <a:lnTo>
                      <a:pt x="308" y="324"/>
                    </a:lnTo>
                    <a:cubicBezTo>
                      <a:pt x="91" y="324"/>
                      <a:pt x="0" y="252"/>
                      <a:pt x="0" y="162"/>
                    </a:cubicBezTo>
                    <a:lnTo>
                      <a:pt x="0" y="162"/>
                    </a:lnTo>
                    <a:cubicBezTo>
                      <a:pt x="0" y="73"/>
                      <a:pt x="91" y="0"/>
                      <a:pt x="308" y="0"/>
                    </a:cubicBezTo>
                    <a:lnTo>
                      <a:pt x="308" y="0"/>
                    </a:lnTo>
                    <a:cubicBezTo>
                      <a:pt x="526" y="0"/>
                      <a:pt x="618" y="73"/>
                      <a:pt x="618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7" name="Freeform 224">
                <a:extLst>
                  <a:ext uri="{FF2B5EF4-FFF2-40B4-BE49-F238E27FC236}">
                    <a16:creationId xmlns:a16="http://schemas.microsoft.com/office/drawing/2014/main" id="{A9CA4875-38E6-4174-9034-1A700D609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7627" y="8769938"/>
                <a:ext cx="574105" cy="308828"/>
              </a:xfrm>
              <a:custGeom>
                <a:avLst/>
                <a:gdLst>
                  <a:gd name="T0" fmla="*/ 318 w 638"/>
                  <a:gd name="T1" fmla="*/ 21 h 346"/>
                  <a:gd name="T2" fmla="*/ 318 w 638"/>
                  <a:gd name="T3" fmla="*/ 21 h 346"/>
                  <a:gd name="T4" fmla="*/ 20 w 638"/>
                  <a:gd name="T5" fmla="*/ 172 h 346"/>
                  <a:gd name="T6" fmla="*/ 20 w 638"/>
                  <a:gd name="T7" fmla="*/ 172 h 346"/>
                  <a:gd name="T8" fmla="*/ 318 w 638"/>
                  <a:gd name="T9" fmla="*/ 324 h 346"/>
                  <a:gd name="T10" fmla="*/ 318 w 638"/>
                  <a:gd name="T11" fmla="*/ 324 h 346"/>
                  <a:gd name="T12" fmla="*/ 618 w 638"/>
                  <a:gd name="T13" fmla="*/ 172 h 346"/>
                  <a:gd name="T14" fmla="*/ 618 w 638"/>
                  <a:gd name="T15" fmla="*/ 172 h 346"/>
                  <a:gd name="T16" fmla="*/ 318 w 638"/>
                  <a:gd name="T17" fmla="*/ 21 h 346"/>
                  <a:gd name="T18" fmla="*/ 318 w 638"/>
                  <a:gd name="T19" fmla="*/ 345 h 346"/>
                  <a:gd name="T20" fmla="*/ 318 w 638"/>
                  <a:gd name="T21" fmla="*/ 345 h 346"/>
                  <a:gd name="T22" fmla="*/ 0 w 638"/>
                  <a:gd name="T23" fmla="*/ 172 h 346"/>
                  <a:gd name="T24" fmla="*/ 0 w 638"/>
                  <a:gd name="T25" fmla="*/ 172 h 346"/>
                  <a:gd name="T26" fmla="*/ 318 w 638"/>
                  <a:gd name="T27" fmla="*/ 0 h 346"/>
                  <a:gd name="T28" fmla="*/ 318 w 638"/>
                  <a:gd name="T29" fmla="*/ 0 h 346"/>
                  <a:gd name="T30" fmla="*/ 637 w 638"/>
                  <a:gd name="T31" fmla="*/ 172 h 346"/>
                  <a:gd name="T32" fmla="*/ 637 w 638"/>
                  <a:gd name="T33" fmla="*/ 172 h 346"/>
                  <a:gd name="T34" fmla="*/ 318 w 638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8" h="346">
                    <a:moveTo>
                      <a:pt x="318" y="21"/>
                    </a:moveTo>
                    <a:lnTo>
                      <a:pt x="318" y="21"/>
                    </a:lnTo>
                    <a:cubicBezTo>
                      <a:pt x="132" y="21"/>
                      <a:pt x="20" y="77"/>
                      <a:pt x="20" y="172"/>
                    </a:cubicBezTo>
                    <a:lnTo>
                      <a:pt x="20" y="172"/>
                    </a:lnTo>
                    <a:cubicBezTo>
                      <a:pt x="20" y="267"/>
                      <a:pt x="132" y="324"/>
                      <a:pt x="318" y="324"/>
                    </a:cubicBezTo>
                    <a:lnTo>
                      <a:pt x="318" y="324"/>
                    </a:lnTo>
                    <a:cubicBezTo>
                      <a:pt x="506" y="324"/>
                      <a:pt x="618" y="267"/>
                      <a:pt x="618" y="172"/>
                    </a:cubicBezTo>
                    <a:lnTo>
                      <a:pt x="618" y="172"/>
                    </a:lnTo>
                    <a:cubicBezTo>
                      <a:pt x="618" y="77"/>
                      <a:pt x="506" y="21"/>
                      <a:pt x="318" y="21"/>
                    </a:cubicBezTo>
                    <a:close/>
                    <a:moveTo>
                      <a:pt x="318" y="345"/>
                    </a:moveTo>
                    <a:lnTo>
                      <a:pt x="318" y="345"/>
                    </a:lnTo>
                    <a:cubicBezTo>
                      <a:pt x="31" y="345"/>
                      <a:pt x="0" y="224"/>
                      <a:pt x="0" y="172"/>
                    </a:cubicBezTo>
                    <a:lnTo>
                      <a:pt x="0" y="172"/>
                    </a:lnTo>
                    <a:cubicBezTo>
                      <a:pt x="0" y="121"/>
                      <a:pt x="31" y="0"/>
                      <a:pt x="318" y="0"/>
                    </a:cubicBezTo>
                    <a:lnTo>
                      <a:pt x="318" y="0"/>
                    </a:lnTo>
                    <a:cubicBezTo>
                      <a:pt x="607" y="0"/>
                      <a:pt x="637" y="121"/>
                      <a:pt x="637" y="172"/>
                    </a:cubicBezTo>
                    <a:lnTo>
                      <a:pt x="637" y="172"/>
                    </a:lnTo>
                    <a:cubicBezTo>
                      <a:pt x="637" y="224"/>
                      <a:pt x="607" y="345"/>
                      <a:pt x="318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8" name="Freeform 225">
                <a:extLst>
                  <a:ext uri="{FF2B5EF4-FFF2-40B4-BE49-F238E27FC236}">
                    <a16:creationId xmlns:a16="http://schemas.microsoft.com/office/drawing/2014/main" id="{BBD87966-AB7F-4D16-B92F-25BB24A26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1230" y="9007498"/>
                <a:ext cx="554307" cy="292991"/>
              </a:xfrm>
              <a:custGeom>
                <a:avLst/>
                <a:gdLst>
                  <a:gd name="T0" fmla="*/ 617 w 618"/>
                  <a:gd name="T1" fmla="*/ 163 h 325"/>
                  <a:gd name="T2" fmla="*/ 617 w 618"/>
                  <a:gd name="T3" fmla="*/ 163 h 325"/>
                  <a:gd name="T4" fmla="*/ 309 w 618"/>
                  <a:gd name="T5" fmla="*/ 324 h 325"/>
                  <a:gd name="T6" fmla="*/ 309 w 618"/>
                  <a:gd name="T7" fmla="*/ 324 h 325"/>
                  <a:gd name="T8" fmla="*/ 0 w 618"/>
                  <a:gd name="T9" fmla="*/ 163 h 325"/>
                  <a:gd name="T10" fmla="*/ 0 w 618"/>
                  <a:gd name="T11" fmla="*/ 163 h 325"/>
                  <a:gd name="T12" fmla="*/ 309 w 618"/>
                  <a:gd name="T13" fmla="*/ 0 h 325"/>
                  <a:gd name="T14" fmla="*/ 309 w 618"/>
                  <a:gd name="T15" fmla="*/ 0 h 325"/>
                  <a:gd name="T16" fmla="*/ 617 w 618"/>
                  <a:gd name="T17" fmla="*/ 16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8" h="325">
                    <a:moveTo>
                      <a:pt x="617" y="163"/>
                    </a:moveTo>
                    <a:lnTo>
                      <a:pt x="617" y="163"/>
                    </a:lnTo>
                    <a:cubicBezTo>
                      <a:pt x="617" y="252"/>
                      <a:pt x="527" y="324"/>
                      <a:pt x="309" y="324"/>
                    </a:cubicBezTo>
                    <a:lnTo>
                      <a:pt x="309" y="324"/>
                    </a:lnTo>
                    <a:cubicBezTo>
                      <a:pt x="91" y="324"/>
                      <a:pt x="0" y="252"/>
                      <a:pt x="0" y="163"/>
                    </a:cubicBezTo>
                    <a:lnTo>
                      <a:pt x="0" y="163"/>
                    </a:lnTo>
                    <a:cubicBezTo>
                      <a:pt x="0" y="73"/>
                      <a:pt x="91" y="0"/>
                      <a:pt x="309" y="0"/>
                    </a:cubicBezTo>
                    <a:lnTo>
                      <a:pt x="309" y="0"/>
                    </a:lnTo>
                    <a:cubicBezTo>
                      <a:pt x="527" y="0"/>
                      <a:pt x="617" y="73"/>
                      <a:pt x="617" y="1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9" name="Freeform 226">
                <a:extLst>
                  <a:ext uri="{FF2B5EF4-FFF2-40B4-BE49-F238E27FC236}">
                    <a16:creationId xmlns:a16="http://schemas.microsoft.com/office/drawing/2014/main" id="{69E6E867-B33D-4972-9D15-3635B6794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73311" y="8995619"/>
                <a:ext cx="574103" cy="308828"/>
              </a:xfrm>
              <a:custGeom>
                <a:avLst/>
                <a:gdLst>
                  <a:gd name="T0" fmla="*/ 319 w 639"/>
                  <a:gd name="T1" fmla="*/ 21 h 346"/>
                  <a:gd name="T2" fmla="*/ 319 w 639"/>
                  <a:gd name="T3" fmla="*/ 21 h 346"/>
                  <a:gd name="T4" fmla="*/ 20 w 639"/>
                  <a:gd name="T5" fmla="*/ 173 h 346"/>
                  <a:gd name="T6" fmla="*/ 20 w 639"/>
                  <a:gd name="T7" fmla="*/ 173 h 346"/>
                  <a:gd name="T8" fmla="*/ 319 w 639"/>
                  <a:gd name="T9" fmla="*/ 324 h 346"/>
                  <a:gd name="T10" fmla="*/ 319 w 639"/>
                  <a:gd name="T11" fmla="*/ 324 h 346"/>
                  <a:gd name="T12" fmla="*/ 617 w 639"/>
                  <a:gd name="T13" fmla="*/ 173 h 346"/>
                  <a:gd name="T14" fmla="*/ 617 w 639"/>
                  <a:gd name="T15" fmla="*/ 173 h 346"/>
                  <a:gd name="T16" fmla="*/ 319 w 639"/>
                  <a:gd name="T17" fmla="*/ 21 h 346"/>
                  <a:gd name="T18" fmla="*/ 319 w 639"/>
                  <a:gd name="T19" fmla="*/ 345 h 346"/>
                  <a:gd name="T20" fmla="*/ 319 w 639"/>
                  <a:gd name="T21" fmla="*/ 345 h 346"/>
                  <a:gd name="T22" fmla="*/ 0 w 639"/>
                  <a:gd name="T23" fmla="*/ 173 h 346"/>
                  <a:gd name="T24" fmla="*/ 0 w 639"/>
                  <a:gd name="T25" fmla="*/ 173 h 346"/>
                  <a:gd name="T26" fmla="*/ 319 w 639"/>
                  <a:gd name="T27" fmla="*/ 0 h 346"/>
                  <a:gd name="T28" fmla="*/ 319 w 639"/>
                  <a:gd name="T29" fmla="*/ 0 h 346"/>
                  <a:gd name="T30" fmla="*/ 638 w 639"/>
                  <a:gd name="T31" fmla="*/ 173 h 346"/>
                  <a:gd name="T32" fmla="*/ 638 w 639"/>
                  <a:gd name="T33" fmla="*/ 173 h 346"/>
                  <a:gd name="T34" fmla="*/ 319 w 639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9" h="346">
                    <a:moveTo>
                      <a:pt x="319" y="21"/>
                    </a:moveTo>
                    <a:lnTo>
                      <a:pt x="319" y="21"/>
                    </a:lnTo>
                    <a:cubicBezTo>
                      <a:pt x="132" y="21"/>
                      <a:pt x="20" y="78"/>
                      <a:pt x="20" y="173"/>
                    </a:cubicBezTo>
                    <a:lnTo>
                      <a:pt x="20" y="173"/>
                    </a:lnTo>
                    <a:cubicBezTo>
                      <a:pt x="20" y="268"/>
                      <a:pt x="132" y="324"/>
                      <a:pt x="319" y="324"/>
                    </a:cubicBezTo>
                    <a:lnTo>
                      <a:pt x="319" y="324"/>
                    </a:lnTo>
                    <a:cubicBezTo>
                      <a:pt x="506" y="324"/>
                      <a:pt x="617" y="268"/>
                      <a:pt x="617" y="173"/>
                    </a:cubicBezTo>
                    <a:lnTo>
                      <a:pt x="617" y="173"/>
                    </a:lnTo>
                    <a:cubicBezTo>
                      <a:pt x="617" y="78"/>
                      <a:pt x="506" y="21"/>
                      <a:pt x="319" y="21"/>
                    </a:cubicBezTo>
                    <a:close/>
                    <a:moveTo>
                      <a:pt x="319" y="345"/>
                    </a:moveTo>
                    <a:lnTo>
                      <a:pt x="319" y="345"/>
                    </a:lnTo>
                    <a:cubicBezTo>
                      <a:pt x="31" y="345"/>
                      <a:pt x="0" y="224"/>
                      <a:pt x="0" y="173"/>
                    </a:cubicBezTo>
                    <a:lnTo>
                      <a:pt x="0" y="173"/>
                    </a:lnTo>
                    <a:cubicBezTo>
                      <a:pt x="0" y="121"/>
                      <a:pt x="31" y="0"/>
                      <a:pt x="319" y="0"/>
                    </a:cubicBezTo>
                    <a:lnTo>
                      <a:pt x="319" y="0"/>
                    </a:lnTo>
                    <a:cubicBezTo>
                      <a:pt x="607" y="0"/>
                      <a:pt x="638" y="121"/>
                      <a:pt x="638" y="173"/>
                    </a:cubicBezTo>
                    <a:lnTo>
                      <a:pt x="638" y="173"/>
                    </a:lnTo>
                    <a:cubicBezTo>
                      <a:pt x="638" y="224"/>
                      <a:pt x="607" y="345"/>
                      <a:pt x="319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0" name="Freeform 227">
                <a:extLst>
                  <a:ext uri="{FF2B5EF4-FFF2-40B4-BE49-F238E27FC236}">
                    <a16:creationId xmlns:a16="http://schemas.microsoft.com/office/drawing/2014/main" id="{4CB89D2F-54B5-4599-A5A1-9C3E4AB34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0582" y="9007498"/>
                <a:ext cx="554307" cy="292991"/>
              </a:xfrm>
              <a:custGeom>
                <a:avLst/>
                <a:gdLst>
                  <a:gd name="T0" fmla="*/ 618 w 619"/>
                  <a:gd name="T1" fmla="*/ 163 h 325"/>
                  <a:gd name="T2" fmla="*/ 618 w 619"/>
                  <a:gd name="T3" fmla="*/ 163 h 325"/>
                  <a:gd name="T4" fmla="*/ 309 w 619"/>
                  <a:gd name="T5" fmla="*/ 324 h 325"/>
                  <a:gd name="T6" fmla="*/ 309 w 619"/>
                  <a:gd name="T7" fmla="*/ 324 h 325"/>
                  <a:gd name="T8" fmla="*/ 0 w 619"/>
                  <a:gd name="T9" fmla="*/ 163 h 325"/>
                  <a:gd name="T10" fmla="*/ 0 w 619"/>
                  <a:gd name="T11" fmla="*/ 163 h 325"/>
                  <a:gd name="T12" fmla="*/ 309 w 619"/>
                  <a:gd name="T13" fmla="*/ 0 h 325"/>
                  <a:gd name="T14" fmla="*/ 309 w 619"/>
                  <a:gd name="T15" fmla="*/ 0 h 325"/>
                  <a:gd name="T16" fmla="*/ 618 w 619"/>
                  <a:gd name="T17" fmla="*/ 16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9" h="325">
                    <a:moveTo>
                      <a:pt x="618" y="163"/>
                    </a:moveTo>
                    <a:lnTo>
                      <a:pt x="618" y="163"/>
                    </a:lnTo>
                    <a:cubicBezTo>
                      <a:pt x="618" y="252"/>
                      <a:pt x="526" y="324"/>
                      <a:pt x="309" y="324"/>
                    </a:cubicBezTo>
                    <a:lnTo>
                      <a:pt x="309" y="324"/>
                    </a:lnTo>
                    <a:cubicBezTo>
                      <a:pt x="91" y="324"/>
                      <a:pt x="0" y="252"/>
                      <a:pt x="0" y="163"/>
                    </a:cubicBezTo>
                    <a:lnTo>
                      <a:pt x="0" y="163"/>
                    </a:lnTo>
                    <a:cubicBezTo>
                      <a:pt x="0" y="73"/>
                      <a:pt x="91" y="0"/>
                      <a:pt x="309" y="0"/>
                    </a:cubicBezTo>
                    <a:lnTo>
                      <a:pt x="309" y="0"/>
                    </a:lnTo>
                    <a:cubicBezTo>
                      <a:pt x="526" y="0"/>
                      <a:pt x="618" y="73"/>
                      <a:pt x="618" y="1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1" name="Freeform 228">
                <a:extLst>
                  <a:ext uri="{FF2B5EF4-FFF2-40B4-BE49-F238E27FC236}">
                    <a16:creationId xmlns:a16="http://schemas.microsoft.com/office/drawing/2014/main" id="{0E27D979-CB15-4379-8770-7D12C6B80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2663" y="8995619"/>
                <a:ext cx="574103" cy="308828"/>
              </a:xfrm>
              <a:custGeom>
                <a:avLst/>
                <a:gdLst>
                  <a:gd name="T0" fmla="*/ 319 w 639"/>
                  <a:gd name="T1" fmla="*/ 21 h 346"/>
                  <a:gd name="T2" fmla="*/ 319 w 639"/>
                  <a:gd name="T3" fmla="*/ 21 h 346"/>
                  <a:gd name="T4" fmla="*/ 20 w 639"/>
                  <a:gd name="T5" fmla="*/ 173 h 346"/>
                  <a:gd name="T6" fmla="*/ 20 w 639"/>
                  <a:gd name="T7" fmla="*/ 173 h 346"/>
                  <a:gd name="T8" fmla="*/ 319 w 639"/>
                  <a:gd name="T9" fmla="*/ 324 h 346"/>
                  <a:gd name="T10" fmla="*/ 319 w 639"/>
                  <a:gd name="T11" fmla="*/ 324 h 346"/>
                  <a:gd name="T12" fmla="*/ 617 w 639"/>
                  <a:gd name="T13" fmla="*/ 173 h 346"/>
                  <a:gd name="T14" fmla="*/ 617 w 639"/>
                  <a:gd name="T15" fmla="*/ 173 h 346"/>
                  <a:gd name="T16" fmla="*/ 319 w 639"/>
                  <a:gd name="T17" fmla="*/ 21 h 346"/>
                  <a:gd name="T18" fmla="*/ 319 w 639"/>
                  <a:gd name="T19" fmla="*/ 345 h 346"/>
                  <a:gd name="T20" fmla="*/ 319 w 639"/>
                  <a:gd name="T21" fmla="*/ 345 h 346"/>
                  <a:gd name="T22" fmla="*/ 0 w 639"/>
                  <a:gd name="T23" fmla="*/ 173 h 346"/>
                  <a:gd name="T24" fmla="*/ 0 w 639"/>
                  <a:gd name="T25" fmla="*/ 173 h 346"/>
                  <a:gd name="T26" fmla="*/ 319 w 639"/>
                  <a:gd name="T27" fmla="*/ 0 h 346"/>
                  <a:gd name="T28" fmla="*/ 319 w 639"/>
                  <a:gd name="T29" fmla="*/ 0 h 346"/>
                  <a:gd name="T30" fmla="*/ 638 w 639"/>
                  <a:gd name="T31" fmla="*/ 173 h 346"/>
                  <a:gd name="T32" fmla="*/ 638 w 639"/>
                  <a:gd name="T33" fmla="*/ 173 h 346"/>
                  <a:gd name="T34" fmla="*/ 319 w 639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9" h="346">
                    <a:moveTo>
                      <a:pt x="319" y="21"/>
                    </a:moveTo>
                    <a:lnTo>
                      <a:pt x="319" y="21"/>
                    </a:lnTo>
                    <a:cubicBezTo>
                      <a:pt x="132" y="21"/>
                      <a:pt x="20" y="78"/>
                      <a:pt x="20" y="173"/>
                    </a:cubicBezTo>
                    <a:lnTo>
                      <a:pt x="20" y="173"/>
                    </a:lnTo>
                    <a:cubicBezTo>
                      <a:pt x="20" y="268"/>
                      <a:pt x="132" y="324"/>
                      <a:pt x="319" y="324"/>
                    </a:cubicBezTo>
                    <a:lnTo>
                      <a:pt x="319" y="324"/>
                    </a:lnTo>
                    <a:cubicBezTo>
                      <a:pt x="506" y="324"/>
                      <a:pt x="617" y="268"/>
                      <a:pt x="617" y="173"/>
                    </a:cubicBezTo>
                    <a:lnTo>
                      <a:pt x="617" y="173"/>
                    </a:lnTo>
                    <a:cubicBezTo>
                      <a:pt x="617" y="78"/>
                      <a:pt x="506" y="21"/>
                      <a:pt x="319" y="21"/>
                    </a:cubicBezTo>
                    <a:close/>
                    <a:moveTo>
                      <a:pt x="319" y="345"/>
                    </a:moveTo>
                    <a:lnTo>
                      <a:pt x="319" y="345"/>
                    </a:lnTo>
                    <a:cubicBezTo>
                      <a:pt x="31" y="345"/>
                      <a:pt x="0" y="224"/>
                      <a:pt x="0" y="173"/>
                    </a:cubicBezTo>
                    <a:lnTo>
                      <a:pt x="0" y="173"/>
                    </a:lnTo>
                    <a:cubicBezTo>
                      <a:pt x="0" y="121"/>
                      <a:pt x="31" y="0"/>
                      <a:pt x="319" y="0"/>
                    </a:cubicBezTo>
                    <a:lnTo>
                      <a:pt x="319" y="0"/>
                    </a:lnTo>
                    <a:cubicBezTo>
                      <a:pt x="607" y="0"/>
                      <a:pt x="638" y="121"/>
                      <a:pt x="638" y="173"/>
                    </a:cubicBezTo>
                    <a:lnTo>
                      <a:pt x="638" y="173"/>
                    </a:lnTo>
                    <a:cubicBezTo>
                      <a:pt x="638" y="224"/>
                      <a:pt x="607" y="345"/>
                      <a:pt x="319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2" name="Freeform 229">
                <a:extLst>
                  <a:ext uri="{FF2B5EF4-FFF2-40B4-BE49-F238E27FC236}">
                    <a16:creationId xmlns:a16="http://schemas.microsoft.com/office/drawing/2014/main" id="{33AF3C79-5BCE-4637-A5EA-674A59070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3621" y="9007498"/>
                <a:ext cx="554307" cy="292991"/>
              </a:xfrm>
              <a:custGeom>
                <a:avLst/>
                <a:gdLst>
                  <a:gd name="T0" fmla="*/ 618 w 619"/>
                  <a:gd name="T1" fmla="*/ 163 h 325"/>
                  <a:gd name="T2" fmla="*/ 618 w 619"/>
                  <a:gd name="T3" fmla="*/ 163 h 325"/>
                  <a:gd name="T4" fmla="*/ 309 w 619"/>
                  <a:gd name="T5" fmla="*/ 324 h 325"/>
                  <a:gd name="T6" fmla="*/ 309 w 619"/>
                  <a:gd name="T7" fmla="*/ 324 h 325"/>
                  <a:gd name="T8" fmla="*/ 0 w 619"/>
                  <a:gd name="T9" fmla="*/ 163 h 325"/>
                  <a:gd name="T10" fmla="*/ 0 w 619"/>
                  <a:gd name="T11" fmla="*/ 163 h 325"/>
                  <a:gd name="T12" fmla="*/ 309 w 619"/>
                  <a:gd name="T13" fmla="*/ 0 h 325"/>
                  <a:gd name="T14" fmla="*/ 309 w 619"/>
                  <a:gd name="T15" fmla="*/ 0 h 325"/>
                  <a:gd name="T16" fmla="*/ 618 w 619"/>
                  <a:gd name="T17" fmla="*/ 16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9" h="325">
                    <a:moveTo>
                      <a:pt x="618" y="163"/>
                    </a:moveTo>
                    <a:lnTo>
                      <a:pt x="618" y="163"/>
                    </a:lnTo>
                    <a:cubicBezTo>
                      <a:pt x="618" y="252"/>
                      <a:pt x="526" y="324"/>
                      <a:pt x="309" y="324"/>
                    </a:cubicBezTo>
                    <a:lnTo>
                      <a:pt x="309" y="324"/>
                    </a:lnTo>
                    <a:cubicBezTo>
                      <a:pt x="91" y="324"/>
                      <a:pt x="0" y="252"/>
                      <a:pt x="0" y="163"/>
                    </a:cubicBezTo>
                    <a:lnTo>
                      <a:pt x="0" y="163"/>
                    </a:lnTo>
                    <a:cubicBezTo>
                      <a:pt x="0" y="73"/>
                      <a:pt x="91" y="0"/>
                      <a:pt x="309" y="0"/>
                    </a:cubicBezTo>
                    <a:lnTo>
                      <a:pt x="309" y="0"/>
                    </a:lnTo>
                    <a:cubicBezTo>
                      <a:pt x="526" y="0"/>
                      <a:pt x="618" y="73"/>
                      <a:pt x="618" y="1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3" name="Freeform 230">
                <a:extLst>
                  <a:ext uri="{FF2B5EF4-FFF2-40B4-BE49-F238E27FC236}">
                    <a16:creationId xmlns:a16="http://schemas.microsoft.com/office/drawing/2014/main" id="{A706A851-75A1-4C92-9BB0-CA1EDC9D8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5702" y="8995619"/>
                <a:ext cx="574103" cy="308828"/>
              </a:xfrm>
              <a:custGeom>
                <a:avLst/>
                <a:gdLst>
                  <a:gd name="T0" fmla="*/ 319 w 639"/>
                  <a:gd name="T1" fmla="*/ 21 h 346"/>
                  <a:gd name="T2" fmla="*/ 319 w 639"/>
                  <a:gd name="T3" fmla="*/ 21 h 346"/>
                  <a:gd name="T4" fmla="*/ 19 w 639"/>
                  <a:gd name="T5" fmla="*/ 173 h 346"/>
                  <a:gd name="T6" fmla="*/ 19 w 639"/>
                  <a:gd name="T7" fmla="*/ 173 h 346"/>
                  <a:gd name="T8" fmla="*/ 319 w 639"/>
                  <a:gd name="T9" fmla="*/ 324 h 346"/>
                  <a:gd name="T10" fmla="*/ 319 w 639"/>
                  <a:gd name="T11" fmla="*/ 324 h 346"/>
                  <a:gd name="T12" fmla="*/ 618 w 639"/>
                  <a:gd name="T13" fmla="*/ 173 h 346"/>
                  <a:gd name="T14" fmla="*/ 618 w 639"/>
                  <a:gd name="T15" fmla="*/ 173 h 346"/>
                  <a:gd name="T16" fmla="*/ 319 w 639"/>
                  <a:gd name="T17" fmla="*/ 21 h 346"/>
                  <a:gd name="T18" fmla="*/ 319 w 639"/>
                  <a:gd name="T19" fmla="*/ 345 h 346"/>
                  <a:gd name="T20" fmla="*/ 319 w 639"/>
                  <a:gd name="T21" fmla="*/ 345 h 346"/>
                  <a:gd name="T22" fmla="*/ 0 w 639"/>
                  <a:gd name="T23" fmla="*/ 173 h 346"/>
                  <a:gd name="T24" fmla="*/ 0 w 639"/>
                  <a:gd name="T25" fmla="*/ 173 h 346"/>
                  <a:gd name="T26" fmla="*/ 319 w 639"/>
                  <a:gd name="T27" fmla="*/ 0 h 346"/>
                  <a:gd name="T28" fmla="*/ 319 w 639"/>
                  <a:gd name="T29" fmla="*/ 0 h 346"/>
                  <a:gd name="T30" fmla="*/ 638 w 639"/>
                  <a:gd name="T31" fmla="*/ 173 h 346"/>
                  <a:gd name="T32" fmla="*/ 638 w 639"/>
                  <a:gd name="T33" fmla="*/ 173 h 346"/>
                  <a:gd name="T34" fmla="*/ 319 w 639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9" h="346">
                    <a:moveTo>
                      <a:pt x="319" y="21"/>
                    </a:moveTo>
                    <a:lnTo>
                      <a:pt x="319" y="21"/>
                    </a:lnTo>
                    <a:cubicBezTo>
                      <a:pt x="131" y="21"/>
                      <a:pt x="19" y="78"/>
                      <a:pt x="19" y="173"/>
                    </a:cubicBezTo>
                    <a:lnTo>
                      <a:pt x="19" y="173"/>
                    </a:lnTo>
                    <a:cubicBezTo>
                      <a:pt x="19" y="268"/>
                      <a:pt x="131" y="324"/>
                      <a:pt x="319" y="324"/>
                    </a:cubicBezTo>
                    <a:lnTo>
                      <a:pt x="319" y="324"/>
                    </a:lnTo>
                    <a:cubicBezTo>
                      <a:pt x="506" y="324"/>
                      <a:pt x="618" y="268"/>
                      <a:pt x="618" y="173"/>
                    </a:cubicBezTo>
                    <a:lnTo>
                      <a:pt x="618" y="173"/>
                    </a:lnTo>
                    <a:cubicBezTo>
                      <a:pt x="618" y="78"/>
                      <a:pt x="506" y="21"/>
                      <a:pt x="319" y="21"/>
                    </a:cubicBezTo>
                    <a:close/>
                    <a:moveTo>
                      <a:pt x="319" y="345"/>
                    </a:moveTo>
                    <a:lnTo>
                      <a:pt x="319" y="345"/>
                    </a:lnTo>
                    <a:cubicBezTo>
                      <a:pt x="31" y="345"/>
                      <a:pt x="0" y="224"/>
                      <a:pt x="0" y="173"/>
                    </a:cubicBezTo>
                    <a:lnTo>
                      <a:pt x="0" y="173"/>
                    </a:lnTo>
                    <a:cubicBezTo>
                      <a:pt x="0" y="121"/>
                      <a:pt x="31" y="0"/>
                      <a:pt x="319" y="0"/>
                    </a:cubicBezTo>
                    <a:lnTo>
                      <a:pt x="319" y="0"/>
                    </a:lnTo>
                    <a:cubicBezTo>
                      <a:pt x="607" y="0"/>
                      <a:pt x="638" y="121"/>
                      <a:pt x="638" y="173"/>
                    </a:cubicBezTo>
                    <a:lnTo>
                      <a:pt x="638" y="173"/>
                    </a:lnTo>
                    <a:cubicBezTo>
                      <a:pt x="638" y="224"/>
                      <a:pt x="607" y="345"/>
                      <a:pt x="319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4" name="Freeform 231">
                <a:extLst>
                  <a:ext uri="{FF2B5EF4-FFF2-40B4-BE49-F238E27FC236}">
                    <a16:creationId xmlns:a16="http://schemas.microsoft.com/office/drawing/2014/main" id="{7EB0F3D1-99D4-427E-8406-EFC04E3B0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0940" y="9233179"/>
                <a:ext cx="554307" cy="292991"/>
              </a:xfrm>
              <a:custGeom>
                <a:avLst/>
                <a:gdLst>
                  <a:gd name="T0" fmla="*/ 618 w 619"/>
                  <a:gd name="T1" fmla="*/ 162 h 326"/>
                  <a:gd name="T2" fmla="*/ 618 w 619"/>
                  <a:gd name="T3" fmla="*/ 162 h 326"/>
                  <a:gd name="T4" fmla="*/ 309 w 619"/>
                  <a:gd name="T5" fmla="*/ 325 h 326"/>
                  <a:gd name="T6" fmla="*/ 309 w 619"/>
                  <a:gd name="T7" fmla="*/ 325 h 326"/>
                  <a:gd name="T8" fmla="*/ 0 w 619"/>
                  <a:gd name="T9" fmla="*/ 162 h 326"/>
                  <a:gd name="T10" fmla="*/ 0 w 619"/>
                  <a:gd name="T11" fmla="*/ 162 h 326"/>
                  <a:gd name="T12" fmla="*/ 309 w 619"/>
                  <a:gd name="T13" fmla="*/ 0 h 326"/>
                  <a:gd name="T14" fmla="*/ 309 w 619"/>
                  <a:gd name="T15" fmla="*/ 0 h 326"/>
                  <a:gd name="T16" fmla="*/ 618 w 619"/>
                  <a:gd name="T17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9" h="326">
                    <a:moveTo>
                      <a:pt x="618" y="162"/>
                    </a:moveTo>
                    <a:lnTo>
                      <a:pt x="618" y="162"/>
                    </a:lnTo>
                    <a:cubicBezTo>
                      <a:pt x="618" y="252"/>
                      <a:pt x="527" y="325"/>
                      <a:pt x="309" y="325"/>
                    </a:cubicBezTo>
                    <a:lnTo>
                      <a:pt x="309" y="325"/>
                    </a:lnTo>
                    <a:cubicBezTo>
                      <a:pt x="92" y="325"/>
                      <a:pt x="0" y="252"/>
                      <a:pt x="0" y="162"/>
                    </a:cubicBezTo>
                    <a:lnTo>
                      <a:pt x="0" y="162"/>
                    </a:lnTo>
                    <a:cubicBezTo>
                      <a:pt x="0" y="73"/>
                      <a:pt x="92" y="0"/>
                      <a:pt x="309" y="0"/>
                    </a:cubicBezTo>
                    <a:lnTo>
                      <a:pt x="309" y="0"/>
                    </a:lnTo>
                    <a:cubicBezTo>
                      <a:pt x="527" y="0"/>
                      <a:pt x="618" y="73"/>
                      <a:pt x="618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5" name="Freeform 232">
                <a:extLst>
                  <a:ext uri="{FF2B5EF4-FFF2-40B4-BE49-F238E27FC236}">
                    <a16:creationId xmlns:a16="http://schemas.microsoft.com/office/drawing/2014/main" id="{CFB90834-EB0F-45A8-84E8-2EA3B20D5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9061" y="9225260"/>
                <a:ext cx="574105" cy="308828"/>
              </a:xfrm>
              <a:custGeom>
                <a:avLst/>
                <a:gdLst>
                  <a:gd name="T0" fmla="*/ 319 w 639"/>
                  <a:gd name="T1" fmla="*/ 20 h 346"/>
                  <a:gd name="T2" fmla="*/ 319 w 639"/>
                  <a:gd name="T3" fmla="*/ 20 h 346"/>
                  <a:gd name="T4" fmla="*/ 20 w 639"/>
                  <a:gd name="T5" fmla="*/ 172 h 346"/>
                  <a:gd name="T6" fmla="*/ 20 w 639"/>
                  <a:gd name="T7" fmla="*/ 172 h 346"/>
                  <a:gd name="T8" fmla="*/ 319 w 639"/>
                  <a:gd name="T9" fmla="*/ 324 h 346"/>
                  <a:gd name="T10" fmla="*/ 319 w 639"/>
                  <a:gd name="T11" fmla="*/ 324 h 346"/>
                  <a:gd name="T12" fmla="*/ 618 w 639"/>
                  <a:gd name="T13" fmla="*/ 172 h 346"/>
                  <a:gd name="T14" fmla="*/ 618 w 639"/>
                  <a:gd name="T15" fmla="*/ 172 h 346"/>
                  <a:gd name="T16" fmla="*/ 319 w 639"/>
                  <a:gd name="T17" fmla="*/ 20 h 346"/>
                  <a:gd name="T18" fmla="*/ 319 w 639"/>
                  <a:gd name="T19" fmla="*/ 345 h 346"/>
                  <a:gd name="T20" fmla="*/ 319 w 639"/>
                  <a:gd name="T21" fmla="*/ 345 h 346"/>
                  <a:gd name="T22" fmla="*/ 0 w 639"/>
                  <a:gd name="T23" fmla="*/ 172 h 346"/>
                  <a:gd name="T24" fmla="*/ 0 w 639"/>
                  <a:gd name="T25" fmla="*/ 172 h 346"/>
                  <a:gd name="T26" fmla="*/ 319 w 639"/>
                  <a:gd name="T27" fmla="*/ 0 h 346"/>
                  <a:gd name="T28" fmla="*/ 319 w 639"/>
                  <a:gd name="T29" fmla="*/ 0 h 346"/>
                  <a:gd name="T30" fmla="*/ 638 w 639"/>
                  <a:gd name="T31" fmla="*/ 172 h 346"/>
                  <a:gd name="T32" fmla="*/ 638 w 639"/>
                  <a:gd name="T33" fmla="*/ 172 h 346"/>
                  <a:gd name="T34" fmla="*/ 319 w 639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9" h="346">
                    <a:moveTo>
                      <a:pt x="319" y="20"/>
                    </a:moveTo>
                    <a:lnTo>
                      <a:pt x="319" y="20"/>
                    </a:lnTo>
                    <a:cubicBezTo>
                      <a:pt x="132" y="20"/>
                      <a:pt x="20" y="77"/>
                      <a:pt x="20" y="172"/>
                    </a:cubicBezTo>
                    <a:lnTo>
                      <a:pt x="20" y="172"/>
                    </a:lnTo>
                    <a:cubicBezTo>
                      <a:pt x="20" y="267"/>
                      <a:pt x="132" y="324"/>
                      <a:pt x="319" y="324"/>
                    </a:cubicBezTo>
                    <a:lnTo>
                      <a:pt x="319" y="324"/>
                    </a:lnTo>
                    <a:cubicBezTo>
                      <a:pt x="507" y="324"/>
                      <a:pt x="618" y="267"/>
                      <a:pt x="618" y="172"/>
                    </a:cubicBezTo>
                    <a:lnTo>
                      <a:pt x="618" y="172"/>
                    </a:lnTo>
                    <a:cubicBezTo>
                      <a:pt x="618" y="77"/>
                      <a:pt x="507" y="20"/>
                      <a:pt x="319" y="20"/>
                    </a:cubicBezTo>
                    <a:close/>
                    <a:moveTo>
                      <a:pt x="319" y="345"/>
                    </a:moveTo>
                    <a:lnTo>
                      <a:pt x="319" y="345"/>
                    </a:lnTo>
                    <a:cubicBezTo>
                      <a:pt x="31" y="345"/>
                      <a:pt x="0" y="224"/>
                      <a:pt x="0" y="172"/>
                    </a:cubicBezTo>
                    <a:lnTo>
                      <a:pt x="0" y="172"/>
                    </a:lnTo>
                    <a:cubicBezTo>
                      <a:pt x="0" y="121"/>
                      <a:pt x="31" y="0"/>
                      <a:pt x="319" y="0"/>
                    </a:cubicBezTo>
                    <a:lnTo>
                      <a:pt x="319" y="0"/>
                    </a:lnTo>
                    <a:cubicBezTo>
                      <a:pt x="608" y="0"/>
                      <a:pt x="638" y="121"/>
                      <a:pt x="638" y="172"/>
                    </a:cubicBezTo>
                    <a:lnTo>
                      <a:pt x="638" y="172"/>
                    </a:lnTo>
                    <a:cubicBezTo>
                      <a:pt x="638" y="224"/>
                      <a:pt x="608" y="345"/>
                      <a:pt x="319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6" name="Freeform 233">
                <a:extLst>
                  <a:ext uri="{FF2B5EF4-FFF2-40B4-BE49-F238E27FC236}">
                    <a16:creationId xmlns:a16="http://schemas.microsoft.com/office/drawing/2014/main" id="{87B90C20-EEA1-401F-989A-5FCD38138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6263" y="9233179"/>
                <a:ext cx="554307" cy="292991"/>
              </a:xfrm>
              <a:custGeom>
                <a:avLst/>
                <a:gdLst>
                  <a:gd name="T0" fmla="*/ 617 w 618"/>
                  <a:gd name="T1" fmla="*/ 162 h 326"/>
                  <a:gd name="T2" fmla="*/ 617 w 618"/>
                  <a:gd name="T3" fmla="*/ 162 h 326"/>
                  <a:gd name="T4" fmla="*/ 309 w 618"/>
                  <a:gd name="T5" fmla="*/ 325 h 326"/>
                  <a:gd name="T6" fmla="*/ 309 w 618"/>
                  <a:gd name="T7" fmla="*/ 325 h 326"/>
                  <a:gd name="T8" fmla="*/ 0 w 618"/>
                  <a:gd name="T9" fmla="*/ 162 h 326"/>
                  <a:gd name="T10" fmla="*/ 0 w 618"/>
                  <a:gd name="T11" fmla="*/ 162 h 326"/>
                  <a:gd name="T12" fmla="*/ 309 w 618"/>
                  <a:gd name="T13" fmla="*/ 0 h 326"/>
                  <a:gd name="T14" fmla="*/ 309 w 618"/>
                  <a:gd name="T15" fmla="*/ 0 h 326"/>
                  <a:gd name="T16" fmla="*/ 617 w 618"/>
                  <a:gd name="T17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8" h="326">
                    <a:moveTo>
                      <a:pt x="617" y="162"/>
                    </a:moveTo>
                    <a:lnTo>
                      <a:pt x="617" y="162"/>
                    </a:lnTo>
                    <a:cubicBezTo>
                      <a:pt x="617" y="252"/>
                      <a:pt x="527" y="325"/>
                      <a:pt x="309" y="325"/>
                    </a:cubicBezTo>
                    <a:lnTo>
                      <a:pt x="309" y="325"/>
                    </a:lnTo>
                    <a:cubicBezTo>
                      <a:pt x="91" y="325"/>
                      <a:pt x="0" y="252"/>
                      <a:pt x="0" y="162"/>
                    </a:cubicBezTo>
                    <a:lnTo>
                      <a:pt x="0" y="162"/>
                    </a:lnTo>
                    <a:cubicBezTo>
                      <a:pt x="0" y="73"/>
                      <a:pt x="91" y="0"/>
                      <a:pt x="309" y="0"/>
                    </a:cubicBezTo>
                    <a:lnTo>
                      <a:pt x="309" y="0"/>
                    </a:lnTo>
                    <a:cubicBezTo>
                      <a:pt x="527" y="0"/>
                      <a:pt x="617" y="73"/>
                      <a:pt x="617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7" name="Freeform 234">
                <a:extLst>
                  <a:ext uri="{FF2B5EF4-FFF2-40B4-BE49-F238E27FC236}">
                    <a16:creationId xmlns:a16="http://schemas.microsoft.com/office/drawing/2014/main" id="{14FFC007-48F3-41AB-B0E6-C693CF82D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4386" y="9225260"/>
                <a:ext cx="574103" cy="308828"/>
              </a:xfrm>
              <a:custGeom>
                <a:avLst/>
                <a:gdLst>
                  <a:gd name="T0" fmla="*/ 319 w 638"/>
                  <a:gd name="T1" fmla="*/ 20 h 346"/>
                  <a:gd name="T2" fmla="*/ 319 w 638"/>
                  <a:gd name="T3" fmla="*/ 20 h 346"/>
                  <a:gd name="T4" fmla="*/ 20 w 638"/>
                  <a:gd name="T5" fmla="*/ 172 h 346"/>
                  <a:gd name="T6" fmla="*/ 20 w 638"/>
                  <a:gd name="T7" fmla="*/ 172 h 346"/>
                  <a:gd name="T8" fmla="*/ 319 w 638"/>
                  <a:gd name="T9" fmla="*/ 324 h 346"/>
                  <a:gd name="T10" fmla="*/ 319 w 638"/>
                  <a:gd name="T11" fmla="*/ 324 h 346"/>
                  <a:gd name="T12" fmla="*/ 617 w 638"/>
                  <a:gd name="T13" fmla="*/ 172 h 346"/>
                  <a:gd name="T14" fmla="*/ 617 w 638"/>
                  <a:gd name="T15" fmla="*/ 172 h 346"/>
                  <a:gd name="T16" fmla="*/ 319 w 638"/>
                  <a:gd name="T17" fmla="*/ 20 h 346"/>
                  <a:gd name="T18" fmla="*/ 319 w 638"/>
                  <a:gd name="T19" fmla="*/ 345 h 346"/>
                  <a:gd name="T20" fmla="*/ 319 w 638"/>
                  <a:gd name="T21" fmla="*/ 345 h 346"/>
                  <a:gd name="T22" fmla="*/ 0 w 638"/>
                  <a:gd name="T23" fmla="*/ 172 h 346"/>
                  <a:gd name="T24" fmla="*/ 0 w 638"/>
                  <a:gd name="T25" fmla="*/ 172 h 346"/>
                  <a:gd name="T26" fmla="*/ 319 w 638"/>
                  <a:gd name="T27" fmla="*/ 0 h 346"/>
                  <a:gd name="T28" fmla="*/ 319 w 638"/>
                  <a:gd name="T29" fmla="*/ 0 h 346"/>
                  <a:gd name="T30" fmla="*/ 637 w 638"/>
                  <a:gd name="T31" fmla="*/ 172 h 346"/>
                  <a:gd name="T32" fmla="*/ 637 w 638"/>
                  <a:gd name="T33" fmla="*/ 172 h 346"/>
                  <a:gd name="T34" fmla="*/ 319 w 638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8" h="346">
                    <a:moveTo>
                      <a:pt x="319" y="20"/>
                    </a:moveTo>
                    <a:lnTo>
                      <a:pt x="319" y="20"/>
                    </a:lnTo>
                    <a:cubicBezTo>
                      <a:pt x="132" y="20"/>
                      <a:pt x="20" y="77"/>
                      <a:pt x="20" y="172"/>
                    </a:cubicBezTo>
                    <a:lnTo>
                      <a:pt x="20" y="172"/>
                    </a:lnTo>
                    <a:cubicBezTo>
                      <a:pt x="20" y="267"/>
                      <a:pt x="132" y="324"/>
                      <a:pt x="319" y="324"/>
                    </a:cubicBezTo>
                    <a:lnTo>
                      <a:pt x="319" y="324"/>
                    </a:lnTo>
                    <a:cubicBezTo>
                      <a:pt x="506" y="324"/>
                      <a:pt x="617" y="267"/>
                      <a:pt x="617" y="172"/>
                    </a:cubicBezTo>
                    <a:lnTo>
                      <a:pt x="617" y="172"/>
                    </a:lnTo>
                    <a:cubicBezTo>
                      <a:pt x="617" y="77"/>
                      <a:pt x="506" y="20"/>
                      <a:pt x="319" y="20"/>
                    </a:cubicBezTo>
                    <a:close/>
                    <a:moveTo>
                      <a:pt x="319" y="345"/>
                    </a:moveTo>
                    <a:lnTo>
                      <a:pt x="319" y="345"/>
                    </a:lnTo>
                    <a:cubicBezTo>
                      <a:pt x="31" y="345"/>
                      <a:pt x="0" y="224"/>
                      <a:pt x="0" y="172"/>
                    </a:cubicBezTo>
                    <a:lnTo>
                      <a:pt x="0" y="172"/>
                    </a:lnTo>
                    <a:cubicBezTo>
                      <a:pt x="0" y="121"/>
                      <a:pt x="31" y="0"/>
                      <a:pt x="319" y="0"/>
                    </a:cubicBezTo>
                    <a:lnTo>
                      <a:pt x="319" y="0"/>
                    </a:lnTo>
                    <a:cubicBezTo>
                      <a:pt x="606" y="0"/>
                      <a:pt x="637" y="121"/>
                      <a:pt x="637" y="172"/>
                    </a:cubicBezTo>
                    <a:lnTo>
                      <a:pt x="637" y="172"/>
                    </a:lnTo>
                    <a:cubicBezTo>
                      <a:pt x="637" y="224"/>
                      <a:pt x="606" y="345"/>
                      <a:pt x="319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8" name="Freeform 235">
                <a:extLst>
                  <a:ext uri="{FF2B5EF4-FFF2-40B4-BE49-F238E27FC236}">
                    <a16:creationId xmlns:a16="http://schemas.microsoft.com/office/drawing/2014/main" id="{BEADF051-B7FD-48D0-8A45-877D39E7D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9507" y="9233179"/>
                <a:ext cx="554307" cy="292991"/>
              </a:xfrm>
              <a:custGeom>
                <a:avLst/>
                <a:gdLst>
                  <a:gd name="T0" fmla="*/ 618 w 619"/>
                  <a:gd name="T1" fmla="*/ 162 h 326"/>
                  <a:gd name="T2" fmla="*/ 618 w 619"/>
                  <a:gd name="T3" fmla="*/ 162 h 326"/>
                  <a:gd name="T4" fmla="*/ 309 w 619"/>
                  <a:gd name="T5" fmla="*/ 325 h 326"/>
                  <a:gd name="T6" fmla="*/ 309 w 619"/>
                  <a:gd name="T7" fmla="*/ 325 h 326"/>
                  <a:gd name="T8" fmla="*/ 0 w 619"/>
                  <a:gd name="T9" fmla="*/ 162 h 326"/>
                  <a:gd name="T10" fmla="*/ 0 w 619"/>
                  <a:gd name="T11" fmla="*/ 162 h 326"/>
                  <a:gd name="T12" fmla="*/ 309 w 619"/>
                  <a:gd name="T13" fmla="*/ 0 h 326"/>
                  <a:gd name="T14" fmla="*/ 309 w 619"/>
                  <a:gd name="T15" fmla="*/ 0 h 326"/>
                  <a:gd name="T16" fmla="*/ 618 w 619"/>
                  <a:gd name="T17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9" h="326">
                    <a:moveTo>
                      <a:pt x="618" y="162"/>
                    </a:moveTo>
                    <a:lnTo>
                      <a:pt x="618" y="162"/>
                    </a:lnTo>
                    <a:cubicBezTo>
                      <a:pt x="618" y="252"/>
                      <a:pt x="527" y="325"/>
                      <a:pt x="309" y="325"/>
                    </a:cubicBezTo>
                    <a:lnTo>
                      <a:pt x="309" y="325"/>
                    </a:lnTo>
                    <a:cubicBezTo>
                      <a:pt x="91" y="325"/>
                      <a:pt x="0" y="252"/>
                      <a:pt x="0" y="162"/>
                    </a:cubicBezTo>
                    <a:lnTo>
                      <a:pt x="0" y="162"/>
                    </a:lnTo>
                    <a:cubicBezTo>
                      <a:pt x="0" y="73"/>
                      <a:pt x="91" y="0"/>
                      <a:pt x="309" y="0"/>
                    </a:cubicBezTo>
                    <a:lnTo>
                      <a:pt x="309" y="0"/>
                    </a:lnTo>
                    <a:cubicBezTo>
                      <a:pt x="527" y="0"/>
                      <a:pt x="618" y="73"/>
                      <a:pt x="618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9" name="Freeform 236">
                <a:extLst>
                  <a:ext uri="{FF2B5EF4-FFF2-40B4-BE49-F238E27FC236}">
                    <a16:creationId xmlns:a16="http://schemas.microsoft.com/office/drawing/2014/main" id="{D5DAF35C-0048-478F-9B64-9017769C1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1588" y="9225260"/>
                <a:ext cx="574103" cy="308828"/>
              </a:xfrm>
              <a:custGeom>
                <a:avLst/>
                <a:gdLst>
                  <a:gd name="T0" fmla="*/ 319 w 639"/>
                  <a:gd name="T1" fmla="*/ 20 h 346"/>
                  <a:gd name="T2" fmla="*/ 319 w 639"/>
                  <a:gd name="T3" fmla="*/ 20 h 346"/>
                  <a:gd name="T4" fmla="*/ 21 w 639"/>
                  <a:gd name="T5" fmla="*/ 172 h 346"/>
                  <a:gd name="T6" fmla="*/ 21 w 639"/>
                  <a:gd name="T7" fmla="*/ 172 h 346"/>
                  <a:gd name="T8" fmla="*/ 319 w 639"/>
                  <a:gd name="T9" fmla="*/ 324 h 346"/>
                  <a:gd name="T10" fmla="*/ 319 w 639"/>
                  <a:gd name="T11" fmla="*/ 324 h 346"/>
                  <a:gd name="T12" fmla="*/ 618 w 639"/>
                  <a:gd name="T13" fmla="*/ 172 h 346"/>
                  <a:gd name="T14" fmla="*/ 618 w 639"/>
                  <a:gd name="T15" fmla="*/ 172 h 346"/>
                  <a:gd name="T16" fmla="*/ 319 w 639"/>
                  <a:gd name="T17" fmla="*/ 20 h 346"/>
                  <a:gd name="T18" fmla="*/ 319 w 639"/>
                  <a:gd name="T19" fmla="*/ 345 h 346"/>
                  <a:gd name="T20" fmla="*/ 319 w 639"/>
                  <a:gd name="T21" fmla="*/ 345 h 346"/>
                  <a:gd name="T22" fmla="*/ 0 w 639"/>
                  <a:gd name="T23" fmla="*/ 172 h 346"/>
                  <a:gd name="T24" fmla="*/ 0 w 639"/>
                  <a:gd name="T25" fmla="*/ 172 h 346"/>
                  <a:gd name="T26" fmla="*/ 319 w 639"/>
                  <a:gd name="T27" fmla="*/ 0 h 346"/>
                  <a:gd name="T28" fmla="*/ 319 w 639"/>
                  <a:gd name="T29" fmla="*/ 0 h 346"/>
                  <a:gd name="T30" fmla="*/ 638 w 639"/>
                  <a:gd name="T31" fmla="*/ 172 h 346"/>
                  <a:gd name="T32" fmla="*/ 638 w 639"/>
                  <a:gd name="T33" fmla="*/ 172 h 346"/>
                  <a:gd name="T34" fmla="*/ 319 w 639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9" h="346">
                    <a:moveTo>
                      <a:pt x="319" y="20"/>
                    </a:moveTo>
                    <a:lnTo>
                      <a:pt x="319" y="20"/>
                    </a:lnTo>
                    <a:cubicBezTo>
                      <a:pt x="132" y="20"/>
                      <a:pt x="21" y="77"/>
                      <a:pt x="21" y="172"/>
                    </a:cubicBezTo>
                    <a:lnTo>
                      <a:pt x="21" y="172"/>
                    </a:lnTo>
                    <a:cubicBezTo>
                      <a:pt x="21" y="267"/>
                      <a:pt x="132" y="324"/>
                      <a:pt x="319" y="324"/>
                    </a:cubicBezTo>
                    <a:lnTo>
                      <a:pt x="319" y="324"/>
                    </a:lnTo>
                    <a:cubicBezTo>
                      <a:pt x="506" y="324"/>
                      <a:pt x="618" y="267"/>
                      <a:pt x="618" y="172"/>
                    </a:cubicBezTo>
                    <a:lnTo>
                      <a:pt x="618" y="172"/>
                    </a:lnTo>
                    <a:cubicBezTo>
                      <a:pt x="618" y="77"/>
                      <a:pt x="506" y="20"/>
                      <a:pt x="319" y="20"/>
                    </a:cubicBezTo>
                    <a:close/>
                    <a:moveTo>
                      <a:pt x="319" y="345"/>
                    </a:moveTo>
                    <a:lnTo>
                      <a:pt x="319" y="345"/>
                    </a:lnTo>
                    <a:cubicBezTo>
                      <a:pt x="31" y="345"/>
                      <a:pt x="0" y="224"/>
                      <a:pt x="0" y="172"/>
                    </a:cubicBezTo>
                    <a:lnTo>
                      <a:pt x="0" y="172"/>
                    </a:lnTo>
                    <a:cubicBezTo>
                      <a:pt x="0" y="121"/>
                      <a:pt x="31" y="0"/>
                      <a:pt x="319" y="0"/>
                    </a:cubicBezTo>
                    <a:lnTo>
                      <a:pt x="319" y="0"/>
                    </a:lnTo>
                    <a:cubicBezTo>
                      <a:pt x="607" y="0"/>
                      <a:pt x="638" y="121"/>
                      <a:pt x="638" y="172"/>
                    </a:cubicBezTo>
                    <a:lnTo>
                      <a:pt x="638" y="172"/>
                    </a:lnTo>
                    <a:cubicBezTo>
                      <a:pt x="638" y="224"/>
                      <a:pt x="607" y="345"/>
                      <a:pt x="319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0" name="Freeform 237">
                <a:extLst>
                  <a:ext uri="{FF2B5EF4-FFF2-40B4-BE49-F238E27FC236}">
                    <a16:creationId xmlns:a16="http://schemas.microsoft.com/office/drawing/2014/main" id="{67C4691E-B373-4401-B2CD-76E4B74E0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7366" y="10745647"/>
                <a:ext cx="1346175" cy="126699"/>
              </a:xfrm>
              <a:custGeom>
                <a:avLst/>
                <a:gdLst>
                  <a:gd name="T0" fmla="*/ 31 w 1501"/>
                  <a:gd name="T1" fmla="*/ 132 h 143"/>
                  <a:gd name="T2" fmla="*/ 31 w 1501"/>
                  <a:gd name="T3" fmla="*/ 132 h 143"/>
                  <a:gd name="T4" fmla="*/ 1 w 1501"/>
                  <a:gd name="T5" fmla="*/ 99 h 143"/>
                  <a:gd name="T6" fmla="*/ 1 w 1501"/>
                  <a:gd name="T7" fmla="*/ 99 h 143"/>
                  <a:gd name="T8" fmla="*/ 34 w 1501"/>
                  <a:gd name="T9" fmla="*/ 67 h 143"/>
                  <a:gd name="T10" fmla="*/ 34 w 1501"/>
                  <a:gd name="T11" fmla="*/ 67 h 143"/>
                  <a:gd name="T12" fmla="*/ 1456 w 1501"/>
                  <a:gd name="T13" fmla="*/ 4 h 143"/>
                  <a:gd name="T14" fmla="*/ 1456 w 1501"/>
                  <a:gd name="T15" fmla="*/ 4 h 143"/>
                  <a:gd name="T16" fmla="*/ 1495 w 1501"/>
                  <a:gd name="T17" fmla="*/ 27 h 143"/>
                  <a:gd name="T18" fmla="*/ 1495 w 1501"/>
                  <a:gd name="T19" fmla="*/ 27 h 143"/>
                  <a:gd name="T20" fmla="*/ 1473 w 1501"/>
                  <a:gd name="T21" fmla="*/ 67 h 143"/>
                  <a:gd name="T22" fmla="*/ 1473 w 1501"/>
                  <a:gd name="T23" fmla="*/ 67 h 143"/>
                  <a:gd name="T24" fmla="*/ 613 w 1501"/>
                  <a:gd name="T25" fmla="*/ 140 h 143"/>
                  <a:gd name="T26" fmla="*/ 613 w 1501"/>
                  <a:gd name="T27" fmla="*/ 140 h 143"/>
                  <a:gd name="T28" fmla="*/ 32 w 1501"/>
                  <a:gd name="T29" fmla="*/ 132 h 143"/>
                  <a:gd name="T30" fmla="*/ 32 w 1501"/>
                  <a:gd name="T31" fmla="*/ 132 h 143"/>
                  <a:gd name="T32" fmla="*/ 31 w 1501"/>
                  <a:gd name="T33" fmla="*/ 13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01" h="143">
                    <a:moveTo>
                      <a:pt x="31" y="132"/>
                    </a:moveTo>
                    <a:lnTo>
                      <a:pt x="31" y="132"/>
                    </a:lnTo>
                    <a:cubicBezTo>
                      <a:pt x="14" y="130"/>
                      <a:pt x="0" y="116"/>
                      <a:pt x="1" y="99"/>
                    </a:cubicBezTo>
                    <a:lnTo>
                      <a:pt x="1" y="99"/>
                    </a:lnTo>
                    <a:cubicBezTo>
                      <a:pt x="2" y="81"/>
                      <a:pt x="16" y="67"/>
                      <a:pt x="34" y="67"/>
                    </a:cubicBezTo>
                    <a:lnTo>
                      <a:pt x="34" y="67"/>
                    </a:lnTo>
                    <a:cubicBezTo>
                      <a:pt x="45" y="68"/>
                      <a:pt x="1101" y="108"/>
                      <a:pt x="1456" y="4"/>
                    </a:cubicBezTo>
                    <a:lnTo>
                      <a:pt x="1456" y="4"/>
                    </a:lnTo>
                    <a:cubicBezTo>
                      <a:pt x="1472" y="0"/>
                      <a:pt x="1490" y="10"/>
                      <a:pt x="1495" y="27"/>
                    </a:cubicBezTo>
                    <a:lnTo>
                      <a:pt x="1495" y="27"/>
                    </a:lnTo>
                    <a:cubicBezTo>
                      <a:pt x="1500" y="44"/>
                      <a:pt x="1490" y="62"/>
                      <a:pt x="1473" y="67"/>
                    </a:cubicBezTo>
                    <a:lnTo>
                      <a:pt x="1473" y="67"/>
                    </a:lnTo>
                    <a:cubicBezTo>
                      <a:pt x="1320" y="112"/>
                      <a:pt x="1030" y="135"/>
                      <a:pt x="613" y="140"/>
                    </a:cubicBezTo>
                    <a:lnTo>
                      <a:pt x="613" y="140"/>
                    </a:lnTo>
                    <a:cubicBezTo>
                      <a:pt x="303" y="142"/>
                      <a:pt x="34" y="132"/>
                      <a:pt x="32" y="132"/>
                    </a:cubicBezTo>
                    <a:lnTo>
                      <a:pt x="32" y="132"/>
                    </a:lnTo>
                    <a:lnTo>
                      <a:pt x="31" y="1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1" name="Freeform 238">
                <a:extLst>
                  <a:ext uri="{FF2B5EF4-FFF2-40B4-BE49-F238E27FC236}">
                    <a16:creationId xmlns:a16="http://schemas.microsoft.com/office/drawing/2014/main" id="{8995D190-AB1A-4511-8642-4D653B8B0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447" y="10733770"/>
                <a:ext cx="1362013" cy="146494"/>
              </a:xfrm>
              <a:custGeom>
                <a:avLst/>
                <a:gdLst>
                  <a:gd name="T0" fmla="*/ 43 w 1519"/>
                  <a:gd name="T1" fmla="*/ 89 h 163"/>
                  <a:gd name="T2" fmla="*/ 43 w 1519"/>
                  <a:gd name="T3" fmla="*/ 89 h 163"/>
                  <a:gd name="T4" fmla="*/ 28 w 1519"/>
                  <a:gd name="T5" fmla="*/ 95 h 163"/>
                  <a:gd name="T6" fmla="*/ 28 w 1519"/>
                  <a:gd name="T7" fmla="*/ 95 h 163"/>
                  <a:gd name="T8" fmla="*/ 21 w 1519"/>
                  <a:gd name="T9" fmla="*/ 111 h 163"/>
                  <a:gd name="T10" fmla="*/ 21 w 1519"/>
                  <a:gd name="T11" fmla="*/ 111 h 163"/>
                  <a:gd name="T12" fmla="*/ 42 w 1519"/>
                  <a:gd name="T13" fmla="*/ 134 h 163"/>
                  <a:gd name="T14" fmla="*/ 41 w 1519"/>
                  <a:gd name="T15" fmla="*/ 144 h 163"/>
                  <a:gd name="T16" fmla="*/ 42 w 1519"/>
                  <a:gd name="T17" fmla="*/ 134 h 163"/>
                  <a:gd name="T18" fmla="*/ 42 w 1519"/>
                  <a:gd name="T19" fmla="*/ 134 h 163"/>
                  <a:gd name="T20" fmla="*/ 623 w 1519"/>
                  <a:gd name="T21" fmla="*/ 142 h 163"/>
                  <a:gd name="T22" fmla="*/ 623 w 1519"/>
                  <a:gd name="T23" fmla="*/ 142 h 163"/>
                  <a:gd name="T24" fmla="*/ 1481 w 1519"/>
                  <a:gd name="T25" fmla="*/ 69 h 163"/>
                  <a:gd name="T26" fmla="*/ 1481 w 1519"/>
                  <a:gd name="T27" fmla="*/ 69 h 163"/>
                  <a:gd name="T28" fmla="*/ 1494 w 1519"/>
                  <a:gd name="T29" fmla="*/ 58 h 163"/>
                  <a:gd name="T30" fmla="*/ 1494 w 1519"/>
                  <a:gd name="T31" fmla="*/ 58 h 163"/>
                  <a:gd name="T32" fmla="*/ 1496 w 1519"/>
                  <a:gd name="T33" fmla="*/ 42 h 163"/>
                  <a:gd name="T34" fmla="*/ 1496 w 1519"/>
                  <a:gd name="T35" fmla="*/ 42 h 163"/>
                  <a:gd name="T36" fmla="*/ 1469 w 1519"/>
                  <a:gd name="T37" fmla="*/ 27 h 163"/>
                  <a:gd name="T38" fmla="*/ 1469 w 1519"/>
                  <a:gd name="T39" fmla="*/ 27 h 163"/>
                  <a:gd name="T40" fmla="*/ 44 w 1519"/>
                  <a:gd name="T41" fmla="*/ 89 h 163"/>
                  <a:gd name="T42" fmla="*/ 44 w 1519"/>
                  <a:gd name="T43" fmla="*/ 89 h 163"/>
                  <a:gd name="T44" fmla="*/ 43 w 1519"/>
                  <a:gd name="T45" fmla="*/ 89 h 163"/>
                  <a:gd name="T46" fmla="*/ 512 w 1519"/>
                  <a:gd name="T47" fmla="*/ 162 h 163"/>
                  <a:gd name="T48" fmla="*/ 512 w 1519"/>
                  <a:gd name="T49" fmla="*/ 162 h 163"/>
                  <a:gd name="T50" fmla="*/ 42 w 1519"/>
                  <a:gd name="T51" fmla="*/ 154 h 163"/>
                  <a:gd name="T52" fmla="*/ 40 w 1519"/>
                  <a:gd name="T53" fmla="*/ 154 h 163"/>
                  <a:gd name="T54" fmla="*/ 40 w 1519"/>
                  <a:gd name="T55" fmla="*/ 154 h 163"/>
                  <a:gd name="T56" fmla="*/ 1 w 1519"/>
                  <a:gd name="T57" fmla="*/ 110 h 163"/>
                  <a:gd name="T58" fmla="*/ 1 w 1519"/>
                  <a:gd name="T59" fmla="*/ 110 h 163"/>
                  <a:gd name="T60" fmla="*/ 14 w 1519"/>
                  <a:gd name="T61" fmla="*/ 81 h 163"/>
                  <a:gd name="T62" fmla="*/ 14 w 1519"/>
                  <a:gd name="T63" fmla="*/ 81 h 163"/>
                  <a:gd name="T64" fmla="*/ 45 w 1519"/>
                  <a:gd name="T65" fmla="*/ 69 h 163"/>
                  <a:gd name="T66" fmla="*/ 45 w 1519"/>
                  <a:gd name="T67" fmla="*/ 69 h 163"/>
                  <a:gd name="T68" fmla="*/ 1463 w 1519"/>
                  <a:gd name="T69" fmla="*/ 7 h 163"/>
                  <a:gd name="T70" fmla="*/ 1463 w 1519"/>
                  <a:gd name="T71" fmla="*/ 7 h 163"/>
                  <a:gd name="T72" fmla="*/ 1516 w 1519"/>
                  <a:gd name="T73" fmla="*/ 36 h 163"/>
                  <a:gd name="T74" fmla="*/ 1516 w 1519"/>
                  <a:gd name="T75" fmla="*/ 36 h 163"/>
                  <a:gd name="T76" fmla="*/ 1511 w 1519"/>
                  <a:gd name="T77" fmla="*/ 69 h 163"/>
                  <a:gd name="T78" fmla="*/ 1511 w 1519"/>
                  <a:gd name="T79" fmla="*/ 69 h 163"/>
                  <a:gd name="T80" fmla="*/ 1487 w 1519"/>
                  <a:gd name="T81" fmla="*/ 89 h 163"/>
                  <a:gd name="T82" fmla="*/ 1487 w 1519"/>
                  <a:gd name="T83" fmla="*/ 89 h 163"/>
                  <a:gd name="T84" fmla="*/ 623 w 1519"/>
                  <a:gd name="T85" fmla="*/ 162 h 163"/>
                  <a:gd name="T86" fmla="*/ 623 w 1519"/>
                  <a:gd name="T87" fmla="*/ 162 h 163"/>
                  <a:gd name="T88" fmla="*/ 512 w 1519"/>
                  <a:gd name="T89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19" h="163">
                    <a:moveTo>
                      <a:pt x="43" y="89"/>
                    </a:moveTo>
                    <a:lnTo>
                      <a:pt x="43" y="89"/>
                    </a:lnTo>
                    <a:cubicBezTo>
                      <a:pt x="38" y="89"/>
                      <a:pt x="32" y="92"/>
                      <a:pt x="28" y="95"/>
                    </a:cubicBezTo>
                    <a:lnTo>
                      <a:pt x="28" y="95"/>
                    </a:lnTo>
                    <a:cubicBezTo>
                      <a:pt x="24" y="100"/>
                      <a:pt x="21" y="105"/>
                      <a:pt x="21" y="111"/>
                    </a:cubicBezTo>
                    <a:lnTo>
                      <a:pt x="21" y="111"/>
                    </a:lnTo>
                    <a:cubicBezTo>
                      <a:pt x="20" y="123"/>
                      <a:pt x="30" y="133"/>
                      <a:pt x="42" y="134"/>
                    </a:cubicBezTo>
                    <a:lnTo>
                      <a:pt x="41" y="144"/>
                    </a:lnTo>
                    <a:lnTo>
                      <a:pt x="42" y="134"/>
                    </a:lnTo>
                    <a:lnTo>
                      <a:pt x="42" y="134"/>
                    </a:lnTo>
                    <a:cubicBezTo>
                      <a:pt x="54" y="135"/>
                      <a:pt x="319" y="144"/>
                      <a:pt x="623" y="142"/>
                    </a:cubicBezTo>
                    <a:lnTo>
                      <a:pt x="623" y="142"/>
                    </a:lnTo>
                    <a:cubicBezTo>
                      <a:pt x="1039" y="137"/>
                      <a:pt x="1328" y="113"/>
                      <a:pt x="1481" y="69"/>
                    </a:cubicBezTo>
                    <a:lnTo>
                      <a:pt x="1481" y="69"/>
                    </a:lnTo>
                    <a:cubicBezTo>
                      <a:pt x="1487" y="67"/>
                      <a:pt x="1491" y="64"/>
                      <a:pt x="1494" y="58"/>
                    </a:cubicBezTo>
                    <a:lnTo>
                      <a:pt x="1494" y="58"/>
                    </a:lnTo>
                    <a:cubicBezTo>
                      <a:pt x="1497" y="53"/>
                      <a:pt x="1498" y="47"/>
                      <a:pt x="1496" y="42"/>
                    </a:cubicBezTo>
                    <a:lnTo>
                      <a:pt x="1496" y="42"/>
                    </a:lnTo>
                    <a:cubicBezTo>
                      <a:pt x="1493" y="30"/>
                      <a:pt x="1480" y="23"/>
                      <a:pt x="1469" y="27"/>
                    </a:cubicBezTo>
                    <a:lnTo>
                      <a:pt x="1469" y="27"/>
                    </a:lnTo>
                    <a:cubicBezTo>
                      <a:pt x="1113" y="130"/>
                      <a:pt x="55" y="91"/>
                      <a:pt x="44" y="89"/>
                    </a:cubicBezTo>
                    <a:lnTo>
                      <a:pt x="44" y="89"/>
                    </a:lnTo>
                    <a:cubicBezTo>
                      <a:pt x="43" y="89"/>
                      <a:pt x="43" y="89"/>
                      <a:pt x="43" y="89"/>
                    </a:cubicBezTo>
                    <a:close/>
                    <a:moveTo>
                      <a:pt x="512" y="162"/>
                    </a:moveTo>
                    <a:lnTo>
                      <a:pt x="512" y="162"/>
                    </a:lnTo>
                    <a:cubicBezTo>
                      <a:pt x="257" y="162"/>
                      <a:pt x="51" y="154"/>
                      <a:pt x="42" y="154"/>
                    </a:cubicBezTo>
                    <a:lnTo>
                      <a:pt x="40" y="154"/>
                    </a:lnTo>
                    <a:lnTo>
                      <a:pt x="40" y="154"/>
                    </a:lnTo>
                    <a:cubicBezTo>
                      <a:pt x="17" y="152"/>
                      <a:pt x="0" y="133"/>
                      <a:pt x="1" y="110"/>
                    </a:cubicBezTo>
                    <a:lnTo>
                      <a:pt x="1" y="110"/>
                    </a:lnTo>
                    <a:cubicBezTo>
                      <a:pt x="1" y="99"/>
                      <a:pt x="6" y="89"/>
                      <a:pt x="14" y="81"/>
                    </a:cubicBezTo>
                    <a:lnTo>
                      <a:pt x="14" y="81"/>
                    </a:lnTo>
                    <a:cubicBezTo>
                      <a:pt x="23" y="73"/>
                      <a:pt x="33" y="69"/>
                      <a:pt x="45" y="69"/>
                    </a:cubicBezTo>
                    <a:lnTo>
                      <a:pt x="45" y="69"/>
                    </a:lnTo>
                    <a:cubicBezTo>
                      <a:pt x="55" y="70"/>
                      <a:pt x="1111" y="109"/>
                      <a:pt x="1463" y="7"/>
                    </a:cubicBezTo>
                    <a:lnTo>
                      <a:pt x="1463" y="7"/>
                    </a:lnTo>
                    <a:cubicBezTo>
                      <a:pt x="1485" y="0"/>
                      <a:pt x="1509" y="14"/>
                      <a:pt x="1516" y="36"/>
                    </a:cubicBezTo>
                    <a:lnTo>
                      <a:pt x="1516" y="36"/>
                    </a:lnTo>
                    <a:cubicBezTo>
                      <a:pt x="1518" y="47"/>
                      <a:pt x="1517" y="58"/>
                      <a:pt x="1511" y="69"/>
                    </a:cubicBezTo>
                    <a:lnTo>
                      <a:pt x="1511" y="69"/>
                    </a:lnTo>
                    <a:cubicBezTo>
                      <a:pt x="1506" y="79"/>
                      <a:pt x="1497" y="85"/>
                      <a:pt x="1487" y="89"/>
                    </a:cubicBezTo>
                    <a:lnTo>
                      <a:pt x="1487" y="89"/>
                    </a:lnTo>
                    <a:cubicBezTo>
                      <a:pt x="1331" y="133"/>
                      <a:pt x="1041" y="158"/>
                      <a:pt x="623" y="162"/>
                    </a:cubicBezTo>
                    <a:lnTo>
                      <a:pt x="623" y="162"/>
                    </a:lnTo>
                    <a:cubicBezTo>
                      <a:pt x="586" y="162"/>
                      <a:pt x="548" y="162"/>
                      <a:pt x="512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2" name="Freeform 239">
                <a:extLst>
                  <a:ext uri="{FF2B5EF4-FFF2-40B4-BE49-F238E27FC236}">
                    <a16:creationId xmlns:a16="http://schemas.microsoft.com/office/drawing/2014/main" id="{39165F6A-B8F4-4CDD-B631-EF52A6AD4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23339" y="10365550"/>
                <a:ext cx="740395" cy="455325"/>
              </a:xfrm>
              <a:custGeom>
                <a:avLst/>
                <a:gdLst>
                  <a:gd name="T0" fmla="*/ 795 w 826"/>
                  <a:gd name="T1" fmla="*/ 97 h 507"/>
                  <a:gd name="T2" fmla="*/ 795 w 826"/>
                  <a:gd name="T3" fmla="*/ 97 h 507"/>
                  <a:gd name="T4" fmla="*/ 583 w 826"/>
                  <a:gd name="T5" fmla="*/ 338 h 507"/>
                  <a:gd name="T6" fmla="*/ 583 w 826"/>
                  <a:gd name="T7" fmla="*/ 338 h 507"/>
                  <a:gd name="T8" fmla="*/ 29 w 826"/>
                  <a:gd name="T9" fmla="*/ 439 h 507"/>
                  <a:gd name="T10" fmla="*/ 29 w 826"/>
                  <a:gd name="T11" fmla="*/ 439 h 507"/>
                  <a:gd name="T12" fmla="*/ 474 w 826"/>
                  <a:gd name="T13" fmla="*/ 94 h 507"/>
                  <a:gd name="T14" fmla="*/ 474 w 826"/>
                  <a:gd name="T15" fmla="*/ 94 h 507"/>
                  <a:gd name="T16" fmla="*/ 795 w 826"/>
                  <a:gd name="T17" fmla="*/ 9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6" h="507">
                    <a:moveTo>
                      <a:pt x="795" y="97"/>
                    </a:moveTo>
                    <a:lnTo>
                      <a:pt x="795" y="97"/>
                    </a:lnTo>
                    <a:cubicBezTo>
                      <a:pt x="825" y="164"/>
                      <a:pt x="794" y="243"/>
                      <a:pt x="583" y="338"/>
                    </a:cubicBezTo>
                    <a:lnTo>
                      <a:pt x="583" y="338"/>
                    </a:lnTo>
                    <a:cubicBezTo>
                      <a:pt x="371" y="432"/>
                      <a:pt x="60" y="506"/>
                      <a:pt x="29" y="439"/>
                    </a:cubicBezTo>
                    <a:lnTo>
                      <a:pt x="29" y="439"/>
                    </a:lnTo>
                    <a:cubicBezTo>
                      <a:pt x="0" y="372"/>
                      <a:pt x="263" y="189"/>
                      <a:pt x="474" y="94"/>
                    </a:cubicBezTo>
                    <a:lnTo>
                      <a:pt x="474" y="94"/>
                    </a:lnTo>
                    <a:cubicBezTo>
                      <a:pt x="685" y="0"/>
                      <a:pt x="765" y="29"/>
                      <a:pt x="795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3" name="Freeform 240">
                <a:extLst>
                  <a:ext uri="{FF2B5EF4-FFF2-40B4-BE49-F238E27FC236}">
                    <a16:creationId xmlns:a16="http://schemas.microsoft.com/office/drawing/2014/main" id="{D2DBEF70-4E0E-4997-BE0D-BBAE6DCA3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1460" y="10381387"/>
                <a:ext cx="752274" cy="419690"/>
              </a:xfrm>
              <a:custGeom>
                <a:avLst/>
                <a:gdLst>
                  <a:gd name="T0" fmla="*/ 703 w 839"/>
                  <a:gd name="T1" fmla="*/ 23 h 467"/>
                  <a:gd name="T2" fmla="*/ 703 w 839"/>
                  <a:gd name="T3" fmla="*/ 23 h 467"/>
                  <a:gd name="T4" fmla="*/ 493 w 839"/>
                  <a:gd name="T5" fmla="*/ 83 h 467"/>
                  <a:gd name="T6" fmla="*/ 493 w 839"/>
                  <a:gd name="T7" fmla="*/ 83 h 467"/>
                  <a:gd name="T8" fmla="*/ 54 w 839"/>
                  <a:gd name="T9" fmla="*/ 414 h 467"/>
                  <a:gd name="T10" fmla="*/ 54 w 839"/>
                  <a:gd name="T11" fmla="*/ 414 h 467"/>
                  <a:gd name="T12" fmla="*/ 593 w 839"/>
                  <a:gd name="T13" fmla="*/ 308 h 467"/>
                  <a:gd name="T14" fmla="*/ 593 w 839"/>
                  <a:gd name="T15" fmla="*/ 308 h 467"/>
                  <a:gd name="T16" fmla="*/ 787 w 839"/>
                  <a:gd name="T17" fmla="*/ 180 h 467"/>
                  <a:gd name="T18" fmla="*/ 787 w 839"/>
                  <a:gd name="T19" fmla="*/ 180 h 467"/>
                  <a:gd name="T20" fmla="*/ 801 w 839"/>
                  <a:gd name="T21" fmla="*/ 80 h 467"/>
                  <a:gd name="T22" fmla="*/ 801 w 839"/>
                  <a:gd name="T23" fmla="*/ 80 h 467"/>
                  <a:gd name="T24" fmla="*/ 716 w 839"/>
                  <a:gd name="T25" fmla="*/ 24 h 467"/>
                  <a:gd name="T26" fmla="*/ 716 w 839"/>
                  <a:gd name="T27" fmla="*/ 24 h 467"/>
                  <a:gd name="T28" fmla="*/ 703 w 839"/>
                  <a:gd name="T29" fmla="*/ 23 h 467"/>
                  <a:gd name="T30" fmla="*/ 124 w 839"/>
                  <a:gd name="T31" fmla="*/ 454 h 467"/>
                  <a:gd name="T32" fmla="*/ 124 w 839"/>
                  <a:gd name="T33" fmla="*/ 454 h 467"/>
                  <a:gd name="T34" fmla="*/ 36 w 839"/>
                  <a:gd name="T35" fmla="*/ 422 h 467"/>
                  <a:gd name="T36" fmla="*/ 36 w 839"/>
                  <a:gd name="T37" fmla="*/ 422 h 467"/>
                  <a:gd name="T38" fmla="*/ 485 w 839"/>
                  <a:gd name="T39" fmla="*/ 64 h 467"/>
                  <a:gd name="T40" fmla="*/ 485 w 839"/>
                  <a:gd name="T41" fmla="*/ 64 h 467"/>
                  <a:gd name="T42" fmla="*/ 718 w 839"/>
                  <a:gd name="T43" fmla="*/ 4 h 467"/>
                  <a:gd name="T44" fmla="*/ 718 w 839"/>
                  <a:gd name="T45" fmla="*/ 4 h 467"/>
                  <a:gd name="T46" fmla="*/ 820 w 839"/>
                  <a:gd name="T47" fmla="*/ 72 h 467"/>
                  <a:gd name="T48" fmla="*/ 820 w 839"/>
                  <a:gd name="T49" fmla="*/ 72 h 467"/>
                  <a:gd name="T50" fmla="*/ 803 w 839"/>
                  <a:gd name="T51" fmla="*/ 192 h 467"/>
                  <a:gd name="T52" fmla="*/ 803 w 839"/>
                  <a:gd name="T53" fmla="*/ 192 h 467"/>
                  <a:gd name="T54" fmla="*/ 602 w 839"/>
                  <a:gd name="T55" fmla="*/ 326 h 467"/>
                  <a:gd name="T56" fmla="*/ 602 w 839"/>
                  <a:gd name="T57" fmla="*/ 326 h 467"/>
                  <a:gd name="T58" fmla="*/ 124 w 839"/>
                  <a:gd name="T59" fmla="*/ 454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39" h="467">
                    <a:moveTo>
                      <a:pt x="703" y="23"/>
                    </a:moveTo>
                    <a:lnTo>
                      <a:pt x="703" y="23"/>
                    </a:lnTo>
                    <a:cubicBezTo>
                      <a:pt x="651" y="23"/>
                      <a:pt x="581" y="43"/>
                      <a:pt x="493" y="83"/>
                    </a:cubicBezTo>
                    <a:lnTo>
                      <a:pt x="493" y="83"/>
                    </a:lnTo>
                    <a:cubicBezTo>
                      <a:pt x="264" y="185"/>
                      <a:pt x="31" y="361"/>
                      <a:pt x="54" y="414"/>
                    </a:cubicBezTo>
                    <a:lnTo>
                      <a:pt x="54" y="414"/>
                    </a:lnTo>
                    <a:cubicBezTo>
                      <a:pt x="77" y="466"/>
                      <a:pt x="365" y="410"/>
                      <a:pt x="593" y="308"/>
                    </a:cubicBezTo>
                    <a:lnTo>
                      <a:pt x="593" y="308"/>
                    </a:lnTo>
                    <a:cubicBezTo>
                      <a:pt x="690" y="265"/>
                      <a:pt x="755" y="222"/>
                      <a:pt x="787" y="180"/>
                    </a:cubicBezTo>
                    <a:lnTo>
                      <a:pt x="787" y="180"/>
                    </a:lnTo>
                    <a:cubicBezTo>
                      <a:pt x="811" y="147"/>
                      <a:pt x="816" y="114"/>
                      <a:pt x="801" y="80"/>
                    </a:cubicBezTo>
                    <a:lnTo>
                      <a:pt x="801" y="80"/>
                    </a:lnTo>
                    <a:cubicBezTo>
                      <a:pt x="786" y="45"/>
                      <a:pt x="758" y="28"/>
                      <a:pt x="716" y="24"/>
                    </a:cubicBezTo>
                    <a:lnTo>
                      <a:pt x="716" y="24"/>
                    </a:lnTo>
                    <a:cubicBezTo>
                      <a:pt x="712" y="23"/>
                      <a:pt x="708" y="23"/>
                      <a:pt x="703" y="23"/>
                    </a:cubicBezTo>
                    <a:close/>
                    <a:moveTo>
                      <a:pt x="124" y="454"/>
                    </a:moveTo>
                    <a:lnTo>
                      <a:pt x="124" y="454"/>
                    </a:lnTo>
                    <a:cubicBezTo>
                      <a:pt x="78" y="454"/>
                      <a:pt x="45" y="444"/>
                      <a:pt x="36" y="422"/>
                    </a:cubicBezTo>
                    <a:lnTo>
                      <a:pt x="36" y="422"/>
                    </a:lnTo>
                    <a:cubicBezTo>
                      <a:pt x="0" y="343"/>
                      <a:pt x="283" y="155"/>
                      <a:pt x="485" y="64"/>
                    </a:cubicBezTo>
                    <a:lnTo>
                      <a:pt x="485" y="64"/>
                    </a:lnTo>
                    <a:cubicBezTo>
                      <a:pt x="586" y="19"/>
                      <a:pt x="662" y="0"/>
                      <a:pt x="718" y="4"/>
                    </a:cubicBezTo>
                    <a:lnTo>
                      <a:pt x="718" y="4"/>
                    </a:lnTo>
                    <a:cubicBezTo>
                      <a:pt x="767" y="7"/>
                      <a:pt x="801" y="30"/>
                      <a:pt x="820" y="72"/>
                    </a:cubicBezTo>
                    <a:lnTo>
                      <a:pt x="820" y="72"/>
                    </a:lnTo>
                    <a:cubicBezTo>
                      <a:pt x="838" y="113"/>
                      <a:pt x="832" y="153"/>
                      <a:pt x="803" y="192"/>
                    </a:cubicBezTo>
                    <a:lnTo>
                      <a:pt x="803" y="192"/>
                    </a:lnTo>
                    <a:cubicBezTo>
                      <a:pt x="768" y="237"/>
                      <a:pt x="703" y="281"/>
                      <a:pt x="602" y="326"/>
                    </a:cubicBezTo>
                    <a:lnTo>
                      <a:pt x="602" y="326"/>
                    </a:lnTo>
                    <a:cubicBezTo>
                      <a:pt x="456" y="392"/>
                      <a:pt x="244" y="454"/>
                      <a:pt x="124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4" name="Freeform 241">
                <a:extLst>
                  <a:ext uri="{FF2B5EF4-FFF2-40B4-BE49-F238E27FC236}">
                    <a16:creationId xmlns:a16="http://schemas.microsoft.com/office/drawing/2014/main" id="{7A215DE8-7DC7-436C-B1D0-9DA110935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2981" y="10508086"/>
                <a:ext cx="348422" cy="162334"/>
              </a:xfrm>
              <a:custGeom>
                <a:avLst/>
                <a:gdLst>
                  <a:gd name="T0" fmla="*/ 12 w 386"/>
                  <a:gd name="T1" fmla="*/ 182 h 183"/>
                  <a:gd name="T2" fmla="*/ 12 w 386"/>
                  <a:gd name="T3" fmla="*/ 182 h 183"/>
                  <a:gd name="T4" fmla="*/ 3 w 386"/>
                  <a:gd name="T5" fmla="*/ 176 h 183"/>
                  <a:gd name="T6" fmla="*/ 3 w 386"/>
                  <a:gd name="T7" fmla="*/ 176 h 183"/>
                  <a:gd name="T8" fmla="*/ 8 w 386"/>
                  <a:gd name="T9" fmla="*/ 164 h 183"/>
                  <a:gd name="T10" fmla="*/ 368 w 386"/>
                  <a:gd name="T11" fmla="*/ 2 h 183"/>
                  <a:gd name="T12" fmla="*/ 368 w 386"/>
                  <a:gd name="T13" fmla="*/ 2 h 183"/>
                  <a:gd name="T14" fmla="*/ 382 w 386"/>
                  <a:gd name="T15" fmla="*/ 7 h 183"/>
                  <a:gd name="T16" fmla="*/ 382 w 386"/>
                  <a:gd name="T17" fmla="*/ 7 h 183"/>
                  <a:gd name="T18" fmla="*/ 377 w 386"/>
                  <a:gd name="T19" fmla="*/ 20 h 183"/>
                  <a:gd name="T20" fmla="*/ 16 w 386"/>
                  <a:gd name="T21" fmla="*/ 181 h 183"/>
                  <a:gd name="T22" fmla="*/ 16 w 386"/>
                  <a:gd name="T23" fmla="*/ 181 h 183"/>
                  <a:gd name="T24" fmla="*/ 12 w 386"/>
                  <a:gd name="T25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6" h="183">
                    <a:moveTo>
                      <a:pt x="12" y="182"/>
                    </a:moveTo>
                    <a:lnTo>
                      <a:pt x="12" y="182"/>
                    </a:lnTo>
                    <a:cubicBezTo>
                      <a:pt x="8" y="182"/>
                      <a:pt x="4" y="180"/>
                      <a:pt x="3" y="176"/>
                    </a:cubicBezTo>
                    <a:lnTo>
                      <a:pt x="3" y="176"/>
                    </a:lnTo>
                    <a:cubicBezTo>
                      <a:pt x="0" y="171"/>
                      <a:pt x="3" y="165"/>
                      <a:pt x="8" y="164"/>
                    </a:cubicBezTo>
                    <a:lnTo>
                      <a:pt x="368" y="2"/>
                    </a:lnTo>
                    <a:lnTo>
                      <a:pt x="368" y="2"/>
                    </a:lnTo>
                    <a:cubicBezTo>
                      <a:pt x="374" y="0"/>
                      <a:pt x="380" y="2"/>
                      <a:pt x="382" y="7"/>
                    </a:cubicBezTo>
                    <a:lnTo>
                      <a:pt x="382" y="7"/>
                    </a:lnTo>
                    <a:cubicBezTo>
                      <a:pt x="385" y="12"/>
                      <a:pt x="382" y="18"/>
                      <a:pt x="377" y="20"/>
                    </a:cubicBezTo>
                    <a:lnTo>
                      <a:pt x="16" y="181"/>
                    </a:lnTo>
                    <a:lnTo>
                      <a:pt x="16" y="181"/>
                    </a:lnTo>
                    <a:cubicBezTo>
                      <a:pt x="15" y="182"/>
                      <a:pt x="14" y="182"/>
                      <a:pt x="12" y="1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5" name="Freeform 242">
                <a:extLst>
                  <a:ext uri="{FF2B5EF4-FFF2-40B4-BE49-F238E27FC236}">
                    <a16:creationId xmlns:a16="http://schemas.microsoft.com/office/drawing/2014/main" id="{5088D4BE-79B8-465D-9181-B0FE250C2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5372" y="10353673"/>
                <a:ext cx="744356" cy="455323"/>
              </a:xfrm>
              <a:custGeom>
                <a:avLst/>
                <a:gdLst>
                  <a:gd name="T0" fmla="*/ 796 w 827"/>
                  <a:gd name="T1" fmla="*/ 97 h 507"/>
                  <a:gd name="T2" fmla="*/ 796 w 827"/>
                  <a:gd name="T3" fmla="*/ 97 h 507"/>
                  <a:gd name="T4" fmla="*/ 583 w 827"/>
                  <a:gd name="T5" fmla="*/ 338 h 507"/>
                  <a:gd name="T6" fmla="*/ 583 w 827"/>
                  <a:gd name="T7" fmla="*/ 338 h 507"/>
                  <a:gd name="T8" fmla="*/ 30 w 827"/>
                  <a:gd name="T9" fmla="*/ 439 h 507"/>
                  <a:gd name="T10" fmla="*/ 30 w 827"/>
                  <a:gd name="T11" fmla="*/ 439 h 507"/>
                  <a:gd name="T12" fmla="*/ 475 w 827"/>
                  <a:gd name="T13" fmla="*/ 95 h 507"/>
                  <a:gd name="T14" fmla="*/ 475 w 827"/>
                  <a:gd name="T15" fmla="*/ 95 h 507"/>
                  <a:gd name="T16" fmla="*/ 796 w 827"/>
                  <a:gd name="T17" fmla="*/ 9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7" h="507">
                    <a:moveTo>
                      <a:pt x="796" y="97"/>
                    </a:moveTo>
                    <a:lnTo>
                      <a:pt x="796" y="97"/>
                    </a:lnTo>
                    <a:cubicBezTo>
                      <a:pt x="826" y="164"/>
                      <a:pt x="794" y="243"/>
                      <a:pt x="583" y="338"/>
                    </a:cubicBezTo>
                    <a:lnTo>
                      <a:pt x="583" y="338"/>
                    </a:lnTo>
                    <a:cubicBezTo>
                      <a:pt x="372" y="432"/>
                      <a:pt x="61" y="506"/>
                      <a:pt x="30" y="439"/>
                    </a:cubicBezTo>
                    <a:lnTo>
                      <a:pt x="30" y="439"/>
                    </a:lnTo>
                    <a:cubicBezTo>
                      <a:pt x="0" y="372"/>
                      <a:pt x="263" y="189"/>
                      <a:pt x="475" y="95"/>
                    </a:cubicBezTo>
                    <a:lnTo>
                      <a:pt x="475" y="95"/>
                    </a:lnTo>
                    <a:cubicBezTo>
                      <a:pt x="686" y="0"/>
                      <a:pt x="765" y="30"/>
                      <a:pt x="796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6" name="Freeform 243">
                <a:extLst>
                  <a:ext uri="{FF2B5EF4-FFF2-40B4-BE49-F238E27FC236}">
                    <a16:creationId xmlns:a16="http://schemas.microsoft.com/office/drawing/2014/main" id="{FBC29F51-A309-48B4-996B-C71A3BD5E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9535" y="10353673"/>
                <a:ext cx="752274" cy="435527"/>
              </a:xfrm>
              <a:custGeom>
                <a:avLst/>
                <a:gdLst>
                  <a:gd name="T0" fmla="*/ 703 w 838"/>
                  <a:gd name="T1" fmla="*/ 43 h 487"/>
                  <a:gd name="T2" fmla="*/ 703 w 838"/>
                  <a:gd name="T3" fmla="*/ 43 h 487"/>
                  <a:gd name="T4" fmla="*/ 493 w 838"/>
                  <a:gd name="T5" fmla="*/ 102 h 487"/>
                  <a:gd name="T6" fmla="*/ 493 w 838"/>
                  <a:gd name="T7" fmla="*/ 102 h 487"/>
                  <a:gd name="T8" fmla="*/ 54 w 838"/>
                  <a:gd name="T9" fmla="*/ 433 h 487"/>
                  <a:gd name="T10" fmla="*/ 54 w 838"/>
                  <a:gd name="T11" fmla="*/ 433 h 487"/>
                  <a:gd name="T12" fmla="*/ 593 w 838"/>
                  <a:gd name="T13" fmla="*/ 327 h 487"/>
                  <a:gd name="T14" fmla="*/ 593 w 838"/>
                  <a:gd name="T15" fmla="*/ 327 h 487"/>
                  <a:gd name="T16" fmla="*/ 785 w 838"/>
                  <a:gd name="T17" fmla="*/ 199 h 487"/>
                  <a:gd name="T18" fmla="*/ 785 w 838"/>
                  <a:gd name="T19" fmla="*/ 199 h 487"/>
                  <a:gd name="T20" fmla="*/ 800 w 838"/>
                  <a:gd name="T21" fmla="*/ 99 h 487"/>
                  <a:gd name="T22" fmla="*/ 800 w 838"/>
                  <a:gd name="T23" fmla="*/ 99 h 487"/>
                  <a:gd name="T24" fmla="*/ 703 w 838"/>
                  <a:gd name="T25" fmla="*/ 43 h 487"/>
                  <a:gd name="T26" fmla="*/ 124 w 838"/>
                  <a:gd name="T27" fmla="*/ 473 h 487"/>
                  <a:gd name="T28" fmla="*/ 124 w 838"/>
                  <a:gd name="T29" fmla="*/ 473 h 487"/>
                  <a:gd name="T30" fmla="*/ 35 w 838"/>
                  <a:gd name="T31" fmla="*/ 442 h 487"/>
                  <a:gd name="T32" fmla="*/ 35 w 838"/>
                  <a:gd name="T33" fmla="*/ 442 h 487"/>
                  <a:gd name="T34" fmla="*/ 484 w 838"/>
                  <a:gd name="T35" fmla="*/ 83 h 487"/>
                  <a:gd name="T36" fmla="*/ 484 w 838"/>
                  <a:gd name="T37" fmla="*/ 83 h 487"/>
                  <a:gd name="T38" fmla="*/ 819 w 838"/>
                  <a:gd name="T39" fmla="*/ 91 h 487"/>
                  <a:gd name="T40" fmla="*/ 819 w 838"/>
                  <a:gd name="T41" fmla="*/ 91 h 487"/>
                  <a:gd name="T42" fmla="*/ 802 w 838"/>
                  <a:gd name="T43" fmla="*/ 212 h 487"/>
                  <a:gd name="T44" fmla="*/ 802 w 838"/>
                  <a:gd name="T45" fmla="*/ 212 h 487"/>
                  <a:gd name="T46" fmla="*/ 601 w 838"/>
                  <a:gd name="T47" fmla="*/ 345 h 487"/>
                  <a:gd name="T48" fmla="*/ 601 w 838"/>
                  <a:gd name="T49" fmla="*/ 345 h 487"/>
                  <a:gd name="T50" fmla="*/ 124 w 838"/>
                  <a:gd name="T51" fmla="*/ 47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8" h="487">
                    <a:moveTo>
                      <a:pt x="703" y="43"/>
                    </a:moveTo>
                    <a:lnTo>
                      <a:pt x="703" y="43"/>
                    </a:lnTo>
                    <a:cubicBezTo>
                      <a:pt x="658" y="43"/>
                      <a:pt x="591" y="58"/>
                      <a:pt x="493" y="102"/>
                    </a:cubicBezTo>
                    <a:lnTo>
                      <a:pt x="493" y="102"/>
                    </a:lnTo>
                    <a:cubicBezTo>
                      <a:pt x="264" y="204"/>
                      <a:pt x="29" y="380"/>
                      <a:pt x="54" y="433"/>
                    </a:cubicBezTo>
                    <a:lnTo>
                      <a:pt x="54" y="433"/>
                    </a:lnTo>
                    <a:cubicBezTo>
                      <a:pt x="77" y="486"/>
                      <a:pt x="365" y="429"/>
                      <a:pt x="593" y="327"/>
                    </a:cubicBezTo>
                    <a:lnTo>
                      <a:pt x="593" y="327"/>
                    </a:lnTo>
                    <a:cubicBezTo>
                      <a:pt x="690" y="284"/>
                      <a:pt x="754" y="240"/>
                      <a:pt x="785" y="199"/>
                    </a:cubicBezTo>
                    <a:lnTo>
                      <a:pt x="785" y="199"/>
                    </a:lnTo>
                    <a:cubicBezTo>
                      <a:pt x="811" y="166"/>
                      <a:pt x="816" y="133"/>
                      <a:pt x="800" y="99"/>
                    </a:cubicBezTo>
                    <a:lnTo>
                      <a:pt x="800" y="99"/>
                    </a:lnTo>
                    <a:cubicBezTo>
                      <a:pt x="792" y="82"/>
                      <a:pt x="775" y="43"/>
                      <a:pt x="703" y="43"/>
                    </a:cubicBezTo>
                    <a:close/>
                    <a:moveTo>
                      <a:pt x="124" y="473"/>
                    </a:moveTo>
                    <a:lnTo>
                      <a:pt x="124" y="473"/>
                    </a:lnTo>
                    <a:cubicBezTo>
                      <a:pt x="77" y="473"/>
                      <a:pt x="45" y="464"/>
                      <a:pt x="35" y="442"/>
                    </a:cubicBezTo>
                    <a:lnTo>
                      <a:pt x="35" y="442"/>
                    </a:lnTo>
                    <a:cubicBezTo>
                      <a:pt x="0" y="363"/>
                      <a:pt x="282" y="174"/>
                      <a:pt x="484" y="83"/>
                    </a:cubicBezTo>
                    <a:lnTo>
                      <a:pt x="484" y="83"/>
                    </a:lnTo>
                    <a:cubicBezTo>
                      <a:pt x="670" y="0"/>
                      <a:pt x="779" y="3"/>
                      <a:pt x="819" y="91"/>
                    </a:cubicBezTo>
                    <a:lnTo>
                      <a:pt x="819" y="91"/>
                    </a:lnTo>
                    <a:cubicBezTo>
                      <a:pt x="837" y="132"/>
                      <a:pt x="832" y="173"/>
                      <a:pt x="802" y="212"/>
                    </a:cubicBezTo>
                    <a:lnTo>
                      <a:pt x="802" y="212"/>
                    </a:lnTo>
                    <a:cubicBezTo>
                      <a:pt x="768" y="256"/>
                      <a:pt x="703" y="300"/>
                      <a:pt x="601" y="345"/>
                    </a:cubicBezTo>
                    <a:lnTo>
                      <a:pt x="601" y="345"/>
                    </a:lnTo>
                    <a:cubicBezTo>
                      <a:pt x="456" y="410"/>
                      <a:pt x="244" y="473"/>
                      <a:pt x="124" y="4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7" name="Freeform 244">
                <a:extLst>
                  <a:ext uri="{FF2B5EF4-FFF2-40B4-BE49-F238E27FC236}">
                    <a16:creationId xmlns:a16="http://schemas.microsoft.com/office/drawing/2014/main" id="{BAC103BA-3B13-41F0-BB80-054527DF0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1053" y="10496210"/>
                <a:ext cx="344464" cy="166292"/>
              </a:xfrm>
              <a:custGeom>
                <a:avLst/>
                <a:gdLst>
                  <a:gd name="T0" fmla="*/ 12 w 385"/>
                  <a:gd name="T1" fmla="*/ 184 h 185"/>
                  <a:gd name="T2" fmla="*/ 12 w 385"/>
                  <a:gd name="T3" fmla="*/ 184 h 185"/>
                  <a:gd name="T4" fmla="*/ 3 w 385"/>
                  <a:gd name="T5" fmla="*/ 178 h 185"/>
                  <a:gd name="T6" fmla="*/ 3 w 385"/>
                  <a:gd name="T7" fmla="*/ 178 h 185"/>
                  <a:gd name="T8" fmla="*/ 7 w 385"/>
                  <a:gd name="T9" fmla="*/ 164 h 185"/>
                  <a:gd name="T10" fmla="*/ 368 w 385"/>
                  <a:gd name="T11" fmla="*/ 3 h 185"/>
                  <a:gd name="T12" fmla="*/ 368 w 385"/>
                  <a:gd name="T13" fmla="*/ 3 h 185"/>
                  <a:gd name="T14" fmla="*/ 382 w 385"/>
                  <a:gd name="T15" fmla="*/ 8 h 185"/>
                  <a:gd name="T16" fmla="*/ 382 w 385"/>
                  <a:gd name="T17" fmla="*/ 8 h 185"/>
                  <a:gd name="T18" fmla="*/ 377 w 385"/>
                  <a:gd name="T19" fmla="*/ 21 h 185"/>
                  <a:gd name="T20" fmla="*/ 16 w 385"/>
                  <a:gd name="T21" fmla="*/ 183 h 185"/>
                  <a:gd name="T22" fmla="*/ 16 w 385"/>
                  <a:gd name="T23" fmla="*/ 183 h 185"/>
                  <a:gd name="T24" fmla="*/ 12 w 385"/>
                  <a:gd name="T25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5" h="185">
                    <a:moveTo>
                      <a:pt x="12" y="184"/>
                    </a:moveTo>
                    <a:lnTo>
                      <a:pt x="12" y="184"/>
                    </a:lnTo>
                    <a:cubicBezTo>
                      <a:pt x="7" y="184"/>
                      <a:pt x="4" y="182"/>
                      <a:pt x="3" y="178"/>
                    </a:cubicBezTo>
                    <a:lnTo>
                      <a:pt x="3" y="178"/>
                    </a:lnTo>
                    <a:cubicBezTo>
                      <a:pt x="0" y="172"/>
                      <a:pt x="3" y="166"/>
                      <a:pt x="7" y="164"/>
                    </a:cubicBezTo>
                    <a:lnTo>
                      <a:pt x="368" y="3"/>
                    </a:lnTo>
                    <a:lnTo>
                      <a:pt x="368" y="3"/>
                    </a:lnTo>
                    <a:cubicBezTo>
                      <a:pt x="373" y="0"/>
                      <a:pt x="379" y="3"/>
                      <a:pt x="382" y="8"/>
                    </a:cubicBezTo>
                    <a:lnTo>
                      <a:pt x="382" y="8"/>
                    </a:lnTo>
                    <a:cubicBezTo>
                      <a:pt x="384" y="13"/>
                      <a:pt x="382" y="19"/>
                      <a:pt x="377" y="21"/>
                    </a:cubicBezTo>
                    <a:lnTo>
                      <a:pt x="16" y="183"/>
                    </a:lnTo>
                    <a:lnTo>
                      <a:pt x="16" y="183"/>
                    </a:lnTo>
                    <a:cubicBezTo>
                      <a:pt x="14" y="184"/>
                      <a:pt x="13" y="184"/>
                      <a:pt x="12" y="1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8" name="Freeform 245">
                <a:extLst>
                  <a:ext uri="{FF2B5EF4-FFF2-40B4-BE49-F238E27FC236}">
                    <a16:creationId xmlns:a16="http://schemas.microsoft.com/office/drawing/2014/main" id="{642234EF-D1EC-4235-BB69-059AF17E2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1685" y="10650623"/>
                <a:ext cx="1575817" cy="213804"/>
              </a:xfrm>
              <a:custGeom>
                <a:avLst/>
                <a:gdLst>
                  <a:gd name="T0" fmla="*/ 1715 w 1753"/>
                  <a:gd name="T1" fmla="*/ 230 h 237"/>
                  <a:gd name="T2" fmla="*/ 1715 w 1753"/>
                  <a:gd name="T3" fmla="*/ 230 h 237"/>
                  <a:gd name="T4" fmla="*/ 1703 w 1753"/>
                  <a:gd name="T5" fmla="*/ 228 h 237"/>
                  <a:gd name="T6" fmla="*/ 1703 w 1753"/>
                  <a:gd name="T7" fmla="*/ 228 h 237"/>
                  <a:gd name="T8" fmla="*/ 930 w 1753"/>
                  <a:gd name="T9" fmla="*/ 74 h 237"/>
                  <a:gd name="T10" fmla="*/ 930 w 1753"/>
                  <a:gd name="T11" fmla="*/ 74 h 237"/>
                  <a:gd name="T12" fmla="*/ 51 w 1753"/>
                  <a:gd name="T13" fmla="*/ 227 h 237"/>
                  <a:gd name="T14" fmla="*/ 51 w 1753"/>
                  <a:gd name="T15" fmla="*/ 227 h 237"/>
                  <a:gd name="T16" fmla="*/ 7 w 1753"/>
                  <a:gd name="T17" fmla="*/ 214 h 237"/>
                  <a:gd name="T18" fmla="*/ 7 w 1753"/>
                  <a:gd name="T19" fmla="*/ 214 h 237"/>
                  <a:gd name="T20" fmla="*/ 21 w 1753"/>
                  <a:gd name="T21" fmla="*/ 170 h 237"/>
                  <a:gd name="T22" fmla="*/ 21 w 1753"/>
                  <a:gd name="T23" fmla="*/ 170 h 237"/>
                  <a:gd name="T24" fmla="*/ 930 w 1753"/>
                  <a:gd name="T25" fmla="*/ 11 h 237"/>
                  <a:gd name="T26" fmla="*/ 930 w 1753"/>
                  <a:gd name="T27" fmla="*/ 11 h 237"/>
                  <a:gd name="T28" fmla="*/ 1728 w 1753"/>
                  <a:gd name="T29" fmla="*/ 168 h 237"/>
                  <a:gd name="T30" fmla="*/ 1728 w 1753"/>
                  <a:gd name="T31" fmla="*/ 168 h 237"/>
                  <a:gd name="T32" fmla="*/ 1745 w 1753"/>
                  <a:gd name="T33" fmla="*/ 210 h 237"/>
                  <a:gd name="T34" fmla="*/ 1745 w 1753"/>
                  <a:gd name="T35" fmla="*/ 210 h 237"/>
                  <a:gd name="T36" fmla="*/ 1715 w 1753"/>
                  <a:gd name="T37" fmla="*/ 23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3" h="237">
                    <a:moveTo>
                      <a:pt x="1715" y="230"/>
                    </a:moveTo>
                    <a:lnTo>
                      <a:pt x="1715" y="230"/>
                    </a:lnTo>
                    <a:cubicBezTo>
                      <a:pt x="1712" y="230"/>
                      <a:pt x="1708" y="230"/>
                      <a:pt x="1703" y="228"/>
                    </a:cubicBezTo>
                    <a:lnTo>
                      <a:pt x="1703" y="228"/>
                    </a:lnTo>
                    <a:cubicBezTo>
                      <a:pt x="1700" y="227"/>
                      <a:pt x="1336" y="81"/>
                      <a:pt x="930" y="74"/>
                    </a:cubicBezTo>
                    <a:lnTo>
                      <a:pt x="930" y="74"/>
                    </a:lnTo>
                    <a:cubicBezTo>
                      <a:pt x="362" y="65"/>
                      <a:pt x="54" y="225"/>
                      <a:pt x="51" y="227"/>
                    </a:cubicBezTo>
                    <a:lnTo>
                      <a:pt x="51" y="227"/>
                    </a:lnTo>
                    <a:cubicBezTo>
                      <a:pt x="35" y="236"/>
                      <a:pt x="16" y="230"/>
                      <a:pt x="7" y="214"/>
                    </a:cubicBezTo>
                    <a:lnTo>
                      <a:pt x="7" y="214"/>
                    </a:lnTo>
                    <a:cubicBezTo>
                      <a:pt x="0" y="198"/>
                      <a:pt x="5" y="179"/>
                      <a:pt x="21" y="170"/>
                    </a:cubicBezTo>
                    <a:lnTo>
                      <a:pt x="21" y="170"/>
                    </a:lnTo>
                    <a:cubicBezTo>
                      <a:pt x="34" y="163"/>
                      <a:pt x="345" y="0"/>
                      <a:pt x="930" y="11"/>
                    </a:cubicBezTo>
                    <a:lnTo>
                      <a:pt x="930" y="11"/>
                    </a:lnTo>
                    <a:cubicBezTo>
                      <a:pt x="1349" y="17"/>
                      <a:pt x="1713" y="163"/>
                      <a:pt x="1728" y="168"/>
                    </a:cubicBezTo>
                    <a:lnTo>
                      <a:pt x="1728" y="168"/>
                    </a:lnTo>
                    <a:cubicBezTo>
                      <a:pt x="1744" y="175"/>
                      <a:pt x="1752" y="194"/>
                      <a:pt x="1745" y="210"/>
                    </a:cubicBezTo>
                    <a:lnTo>
                      <a:pt x="1745" y="210"/>
                    </a:lnTo>
                    <a:cubicBezTo>
                      <a:pt x="1740" y="223"/>
                      <a:pt x="1728" y="230"/>
                      <a:pt x="1715" y="2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9" name="Freeform 246">
                <a:extLst>
                  <a:ext uri="{FF2B5EF4-FFF2-40B4-BE49-F238E27FC236}">
                    <a16:creationId xmlns:a16="http://schemas.microsoft.com/office/drawing/2014/main" id="{70705F01-6667-4D9C-91E1-3CF6CABFF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9805" y="10642704"/>
                <a:ext cx="1591654" cy="229642"/>
              </a:xfrm>
              <a:custGeom>
                <a:avLst/>
                <a:gdLst>
                  <a:gd name="T0" fmla="*/ 894 w 1772"/>
                  <a:gd name="T1" fmla="*/ 74 h 257"/>
                  <a:gd name="T2" fmla="*/ 894 w 1772"/>
                  <a:gd name="T3" fmla="*/ 74 h 257"/>
                  <a:gd name="T4" fmla="*/ 942 w 1772"/>
                  <a:gd name="T5" fmla="*/ 75 h 257"/>
                  <a:gd name="T6" fmla="*/ 942 w 1772"/>
                  <a:gd name="T7" fmla="*/ 75 h 257"/>
                  <a:gd name="T8" fmla="*/ 1720 w 1772"/>
                  <a:gd name="T9" fmla="*/ 228 h 257"/>
                  <a:gd name="T10" fmla="*/ 1720 w 1772"/>
                  <a:gd name="T11" fmla="*/ 228 h 257"/>
                  <a:gd name="T12" fmla="*/ 1748 w 1772"/>
                  <a:gd name="T13" fmla="*/ 217 h 257"/>
                  <a:gd name="T14" fmla="*/ 1748 w 1772"/>
                  <a:gd name="T15" fmla="*/ 217 h 257"/>
                  <a:gd name="T16" fmla="*/ 1748 w 1772"/>
                  <a:gd name="T17" fmla="*/ 199 h 257"/>
                  <a:gd name="T18" fmla="*/ 1748 w 1772"/>
                  <a:gd name="T19" fmla="*/ 199 h 257"/>
                  <a:gd name="T20" fmla="*/ 1736 w 1772"/>
                  <a:gd name="T21" fmla="*/ 188 h 257"/>
                  <a:gd name="T22" fmla="*/ 1736 w 1772"/>
                  <a:gd name="T23" fmla="*/ 188 h 257"/>
                  <a:gd name="T24" fmla="*/ 942 w 1772"/>
                  <a:gd name="T25" fmla="*/ 31 h 257"/>
                  <a:gd name="T26" fmla="*/ 942 w 1772"/>
                  <a:gd name="T27" fmla="*/ 31 h 257"/>
                  <a:gd name="T28" fmla="*/ 38 w 1772"/>
                  <a:gd name="T29" fmla="*/ 189 h 257"/>
                  <a:gd name="T30" fmla="*/ 38 w 1772"/>
                  <a:gd name="T31" fmla="*/ 189 h 257"/>
                  <a:gd name="T32" fmla="*/ 28 w 1772"/>
                  <a:gd name="T33" fmla="*/ 218 h 257"/>
                  <a:gd name="T34" fmla="*/ 28 w 1772"/>
                  <a:gd name="T35" fmla="*/ 218 h 257"/>
                  <a:gd name="T36" fmla="*/ 58 w 1772"/>
                  <a:gd name="T37" fmla="*/ 228 h 257"/>
                  <a:gd name="T38" fmla="*/ 58 w 1772"/>
                  <a:gd name="T39" fmla="*/ 228 h 257"/>
                  <a:gd name="T40" fmla="*/ 894 w 1772"/>
                  <a:gd name="T41" fmla="*/ 74 h 257"/>
                  <a:gd name="T42" fmla="*/ 1727 w 1772"/>
                  <a:gd name="T43" fmla="*/ 250 h 257"/>
                  <a:gd name="T44" fmla="*/ 1727 w 1772"/>
                  <a:gd name="T45" fmla="*/ 250 h 257"/>
                  <a:gd name="T46" fmla="*/ 1727 w 1772"/>
                  <a:gd name="T47" fmla="*/ 250 h 257"/>
                  <a:gd name="T48" fmla="*/ 1712 w 1772"/>
                  <a:gd name="T49" fmla="*/ 247 h 257"/>
                  <a:gd name="T50" fmla="*/ 1712 w 1772"/>
                  <a:gd name="T51" fmla="*/ 247 h 257"/>
                  <a:gd name="T52" fmla="*/ 942 w 1772"/>
                  <a:gd name="T53" fmla="*/ 94 h 257"/>
                  <a:gd name="T54" fmla="*/ 942 w 1772"/>
                  <a:gd name="T55" fmla="*/ 94 h 257"/>
                  <a:gd name="T56" fmla="*/ 68 w 1772"/>
                  <a:gd name="T57" fmla="*/ 246 h 257"/>
                  <a:gd name="T58" fmla="*/ 68 w 1772"/>
                  <a:gd name="T59" fmla="*/ 246 h 257"/>
                  <a:gd name="T60" fmla="*/ 11 w 1772"/>
                  <a:gd name="T61" fmla="*/ 228 h 257"/>
                  <a:gd name="T62" fmla="*/ 11 w 1772"/>
                  <a:gd name="T63" fmla="*/ 228 h 257"/>
                  <a:gd name="T64" fmla="*/ 28 w 1772"/>
                  <a:gd name="T65" fmla="*/ 171 h 257"/>
                  <a:gd name="T66" fmla="*/ 28 w 1772"/>
                  <a:gd name="T67" fmla="*/ 171 h 257"/>
                  <a:gd name="T68" fmla="*/ 943 w 1772"/>
                  <a:gd name="T69" fmla="*/ 10 h 257"/>
                  <a:gd name="T70" fmla="*/ 943 w 1772"/>
                  <a:gd name="T71" fmla="*/ 10 h 257"/>
                  <a:gd name="T72" fmla="*/ 1743 w 1772"/>
                  <a:gd name="T73" fmla="*/ 169 h 257"/>
                  <a:gd name="T74" fmla="*/ 1743 w 1772"/>
                  <a:gd name="T75" fmla="*/ 169 h 257"/>
                  <a:gd name="T76" fmla="*/ 1766 w 1772"/>
                  <a:gd name="T77" fmla="*/ 192 h 257"/>
                  <a:gd name="T78" fmla="*/ 1766 w 1772"/>
                  <a:gd name="T79" fmla="*/ 192 h 257"/>
                  <a:gd name="T80" fmla="*/ 1767 w 1772"/>
                  <a:gd name="T81" fmla="*/ 224 h 257"/>
                  <a:gd name="T82" fmla="*/ 1767 w 1772"/>
                  <a:gd name="T83" fmla="*/ 224 h 257"/>
                  <a:gd name="T84" fmla="*/ 1727 w 1772"/>
                  <a:gd name="T85" fmla="*/ 25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72" h="257">
                    <a:moveTo>
                      <a:pt x="894" y="74"/>
                    </a:moveTo>
                    <a:lnTo>
                      <a:pt x="894" y="74"/>
                    </a:lnTo>
                    <a:cubicBezTo>
                      <a:pt x="909" y="74"/>
                      <a:pt x="926" y="74"/>
                      <a:pt x="942" y="75"/>
                    </a:cubicBezTo>
                    <a:lnTo>
                      <a:pt x="942" y="75"/>
                    </a:lnTo>
                    <a:cubicBezTo>
                      <a:pt x="1352" y="82"/>
                      <a:pt x="1715" y="228"/>
                      <a:pt x="1720" y="228"/>
                    </a:cubicBezTo>
                    <a:lnTo>
                      <a:pt x="1720" y="228"/>
                    </a:lnTo>
                    <a:cubicBezTo>
                      <a:pt x="1731" y="234"/>
                      <a:pt x="1743" y="228"/>
                      <a:pt x="1748" y="217"/>
                    </a:cubicBezTo>
                    <a:lnTo>
                      <a:pt x="1748" y="217"/>
                    </a:lnTo>
                    <a:cubicBezTo>
                      <a:pt x="1750" y="211"/>
                      <a:pt x="1750" y="205"/>
                      <a:pt x="1748" y="199"/>
                    </a:cubicBezTo>
                    <a:lnTo>
                      <a:pt x="1748" y="199"/>
                    </a:lnTo>
                    <a:cubicBezTo>
                      <a:pt x="1746" y="195"/>
                      <a:pt x="1742" y="190"/>
                      <a:pt x="1736" y="188"/>
                    </a:cubicBezTo>
                    <a:lnTo>
                      <a:pt x="1736" y="188"/>
                    </a:lnTo>
                    <a:cubicBezTo>
                      <a:pt x="1721" y="182"/>
                      <a:pt x="1360" y="38"/>
                      <a:pt x="942" y="31"/>
                    </a:cubicBezTo>
                    <a:lnTo>
                      <a:pt x="942" y="31"/>
                    </a:lnTo>
                    <a:cubicBezTo>
                      <a:pt x="359" y="21"/>
                      <a:pt x="51" y="182"/>
                      <a:pt x="38" y="189"/>
                    </a:cubicBezTo>
                    <a:lnTo>
                      <a:pt x="38" y="189"/>
                    </a:lnTo>
                    <a:cubicBezTo>
                      <a:pt x="27" y="195"/>
                      <a:pt x="22" y="208"/>
                      <a:pt x="28" y="218"/>
                    </a:cubicBezTo>
                    <a:lnTo>
                      <a:pt x="28" y="218"/>
                    </a:lnTo>
                    <a:cubicBezTo>
                      <a:pt x="35" y="229"/>
                      <a:pt x="47" y="234"/>
                      <a:pt x="58" y="228"/>
                    </a:cubicBezTo>
                    <a:lnTo>
                      <a:pt x="58" y="228"/>
                    </a:lnTo>
                    <a:cubicBezTo>
                      <a:pt x="62" y="226"/>
                      <a:pt x="354" y="74"/>
                      <a:pt x="894" y="74"/>
                    </a:cubicBezTo>
                    <a:close/>
                    <a:moveTo>
                      <a:pt x="1727" y="250"/>
                    </a:moveTo>
                    <a:lnTo>
                      <a:pt x="1727" y="250"/>
                    </a:lnTo>
                    <a:lnTo>
                      <a:pt x="1727" y="250"/>
                    </a:lnTo>
                    <a:cubicBezTo>
                      <a:pt x="1722" y="250"/>
                      <a:pt x="1717" y="250"/>
                      <a:pt x="1712" y="247"/>
                    </a:cubicBezTo>
                    <a:lnTo>
                      <a:pt x="1712" y="247"/>
                    </a:lnTo>
                    <a:cubicBezTo>
                      <a:pt x="1708" y="246"/>
                      <a:pt x="1348" y="101"/>
                      <a:pt x="942" y="94"/>
                    </a:cubicBezTo>
                    <a:lnTo>
                      <a:pt x="942" y="94"/>
                    </a:lnTo>
                    <a:cubicBezTo>
                      <a:pt x="378" y="85"/>
                      <a:pt x="71" y="244"/>
                      <a:pt x="68" y="246"/>
                    </a:cubicBezTo>
                    <a:lnTo>
                      <a:pt x="68" y="246"/>
                    </a:lnTo>
                    <a:cubicBezTo>
                      <a:pt x="47" y="256"/>
                      <a:pt x="22" y="249"/>
                      <a:pt x="11" y="228"/>
                    </a:cubicBezTo>
                    <a:lnTo>
                      <a:pt x="11" y="228"/>
                    </a:lnTo>
                    <a:cubicBezTo>
                      <a:pt x="0" y="207"/>
                      <a:pt x="7" y="182"/>
                      <a:pt x="28" y="171"/>
                    </a:cubicBezTo>
                    <a:lnTo>
                      <a:pt x="28" y="171"/>
                    </a:lnTo>
                    <a:cubicBezTo>
                      <a:pt x="41" y="164"/>
                      <a:pt x="354" y="0"/>
                      <a:pt x="943" y="10"/>
                    </a:cubicBezTo>
                    <a:lnTo>
                      <a:pt x="943" y="10"/>
                    </a:lnTo>
                    <a:cubicBezTo>
                      <a:pt x="1364" y="17"/>
                      <a:pt x="1728" y="163"/>
                      <a:pt x="1743" y="169"/>
                    </a:cubicBezTo>
                    <a:lnTo>
                      <a:pt x="1743" y="169"/>
                    </a:lnTo>
                    <a:cubicBezTo>
                      <a:pt x="1753" y="173"/>
                      <a:pt x="1762" y="182"/>
                      <a:pt x="1766" y="192"/>
                    </a:cubicBezTo>
                    <a:lnTo>
                      <a:pt x="1766" y="192"/>
                    </a:lnTo>
                    <a:cubicBezTo>
                      <a:pt x="1771" y="202"/>
                      <a:pt x="1771" y="214"/>
                      <a:pt x="1767" y="224"/>
                    </a:cubicBezTo>
                    <a:lnTo>
                      <a:pt x="1767" y="224"/>
                    </a:lnTo>
                    <a:cubicBezTo>
                      <a:pt x="1760" y="240"/>
                      <a:pt x="1745" y="250"/>
                      <a:pt x="1727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0" name="Freeform 247">
                <a:extLst>
                  <a:ext uri="{FF2B5EF4-FFF2-40B4-BE49-F238E27FC236}">
                    <a16:creationId xmlns:a16="http://schemas.microsoft.com/office/drawing/2014/main" id="{057402ED-2236-4C8E-89E2-A40079B32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089" y="10670420"/>
                <a:ext cx="1282826" cy="158374"/>
              </a:xfrm>
              <a:custGeom>
                <a:avLst/>
                <a:gdLst>
                  <a:gd name="T0" fmla="*/ 32 w 1427"/>
                  <a:gd name="T1" fmla="*/ 136 h 175"/>
                  <a:gd name="T2" fmla="*/ 32 w 1427"/>
                  <a:gd name="T3" fmla="*/ 136 h 175"/>
                  <a:gd name="T4" fmla="*/ 1 w 1427"/>
                  <a:gd name="T5" fmla="*/ 108 h 175"/>
                  <a:gd name="T6" fmla="*/ 1 w 1427"/>
                  <a:gd name="T7" fmla="*/ 108 h 175"/>
                  <a:gd name="T8" fmla="*/ 30 w 1427"/>
                  <a:gd name="T9" fmla="*/ 73 h 175"/>
                  <a:gd name="T10" fmla="*/ 30 w 1427"/>
                  <a:gd name="T11" fmla="*/ 73 h 175"/>
                  <a:gd name="T12" fmla="*/ 1396 w 1427"/>
                  <a:gd name="T13" fmla="*/ 107 h 175"/>
                  <a:gd name="T14" fmla="*/ 1396 w 1427"/>
                  <a:gd name="T15" fmla="*/ 107 h 175"/>
                  <a:gd name="T16" fmla="*/ 1422 w 1427"/>
                  <a:gd name="T17" fmla="*/ 144 h 175"/>
                  <a:gd name="T18" fmla="*/ 1422 w 1427"/>
                  <a:gd name="T19" fmla="*/ 144 h 175"/>
                  <a:gd name="T20" fmla="*/ 1385 w 1427"/>
                  <a:gd name="T21" fmla="*/ 170 h 175"/>
                  <a:gd name="T22" fmla="*/ 1385 w 1427"/>
                  <a:gd name="T23" fmla="*/ 170 h 175"/>
                  <a:gd name="T24" fmla="*/ 36 w 1427"/>
                  <a:gd name="T25" fmla="*/ 136 h 175"/>
                  <a:gd name="T26" fmla="*/ 36 w 1427"/>
                  <a:gd name="T27" fmla="*/ 136 h 175"/>
                  <a:gd name="T28" fmla="*/ 32 w 1427"/>
                  <a:gd name="T29" fmla="*/ 13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7" h="175">
                    <a:moveTo>
                      <a:pt x="32" y="136"/>
                    </a:moveTo>
                    <a:lnTo>
                      <a:pt x="32" y="136"/>
                    </a:lnTo>
                    <a:cubicBezTo>
                      <a:pt x="16" y="136"/>
                      <a:pt x="3" y="124"/>
                      <a:pt x="1" y="108"/>
                    </a:cubicBezTo>
                    <a:lnTo>
                      <a:pt x="1" y="108"/>
                    </a:lnTo>
                    <a:cubicBezTo>
                      <a:pt x="0" y="89"/>
                      <a:pt x="12" y="74"/>
                      <a:pt x="30" y="73"/>
                    </a:cubicBezTo>
                    <a:lnTo>
                      <a:pt x="30" y="73"/>
                    </a:lnTo>
                    <a:cubicBezTo>
                      <a:pt x="38" y="72"/>
                      <a:pt x="785" y="0"/>
                      <a:pt x="1396" y="107"/>
                    </a:cubicBezTo>
                    <a:lnTo>
                      <a:pt x="1396" y="107"/>
                    </a:lnTo>
                    <a:cubicBezTo>
                      <a:pt x="1414" y="110"/>
                      <a:pt x="1426" y="127"/>
                      <a:pt x="1422" y="144"/>
                    </a:cubicBezTo>
                    <a:lnTo>
                      <a:pt x="1422" y="144"/>
                    </a:lnTo>
                    <a:cubicBezTo>
                      <a:pt x="1420" y="162"/>
                      <a:pt x="1403" y="174"/>
                      <a:pt x="1385" y="170"/>
                    </a:cubicBezTo>
                    <a:lnTo>
                      <a:pt x="1385" y="170"/>
                    </a:lnTo>
                    <a:cubicBezTo>
                      <a:pt x="783" y="64"/>
                      <a:pt x="44" y="136"/>
                      <a:pt x="36" y="136"/>
                    </a:cubicBezTo>
                    <a:lnTo>
                      <a:pt x="36" y="136"/>
                    </a:lnTo>
                    <a:cubicBezTo>
                      <a:pt x="34" y="136"/>
                      <a:pt x="33" y="136"/>
                      <a:pt x="32" y="1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1" name="Freeform 248">
                <a:extLst>
                  <a:ext uri="{FF2B5EF4-FFF2-40B4-BE49-F238E27FC236}">
                    <a16:creationId xmlns:a16="http://schemas.microsoft.com/office/drawing/2014/main" id="{69D8BA86-8728-4FCD-BCFB-A8B5ACE64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1170" y="10658541"/>
                <a:ext cx="1298663" cy="174211"/>
              </a:xfrm>
              <a:custGeom>
                <a:avLst/>
                <a:gdLst>
                  <a:gd name="T0" fmla="*/ 618 w 1445"/>
                  <a:gd name="T1" fmla="*/ 113 h 193"/>
                  <a:gd name="T2" fmla="*/ 618 w 1445"/>
                  <a:gd name="T3" fmla="*/ 113 h 193"/>
                  <a:gd name="T4" fmla="*/ 1397 w 1445"/>
                  <a:gd name="T5" fmla="*/ 171 h 193"/>
                  <a:gd name="T6" fmla="*/ 1397 w 1445"/>
                  <a:gd name="T7" fmla="*/ 171 h 193"/>
                  <a:gd name="T8" fmla="*/ 1414 w 1445"/>
                  <a:gd name="T9" fmla="*/ 168 h 193"/>
                  <a:gd name="T10" fmla="*/ 1414 w 1445"/>
                  <a:gd name="T11" fmla="*/ 168 h 193"/>
                  <a:gd name="T12" fmla="*/ 1422 w 1445"/>
                  <a:gd name="T13" fmla="*/ 153 h 193"/>
                  <a:gd name="T14" fmla="*/ 1422 w 1445"/>
                  <a:gd name="T15" fmla="*/ 153 h 193"/>
                  <a:gd name="T16" fmla="*/ 1419 w 1445"/>
                  <a:gd name="T17" fmla="*/ 137 h 193"/>
                  <a:gd name="T18" fmla="*/ 1419 w 1445"/>
                  <a:gd name="T19" fmla="*/ 137 h 193"/>
                  <a:gd name="T20" fmla="*/ 1404 w 1445"/>
                  <a:gd name="T21" fmla="*/ 128 h 193"/>
                  <a:gd name="T22" fmla="*/ 1404 w 1445"/>
                  <a:gd name="T23" fmla="*/ 128 h 193"/>
                  <a:gd name="T24" fmla="*/ 41 w 1445"/>
                  <a:gd name="T25" fmla="*/ 94 h 193"/>
                  <a:gd name="T26" fmla="*/ 41 w 1445"/>
                  <a:gd name="T27" fmla="*/ 94 h 193"/>
                  <a:gd name="T28" fmla="*/ 26 w 1445"/>
                  <a:gd name="T29" fmla="*/ 102 h 193"/>
                  <a:gd name="T30" fmla="*/ 26 w 1445"/>
                  <a:gd name="T31" fmla="*/ 102 h 193"/>
                  <a:gd name="T32" fmla="*/ 21 w 1445"/>
                  <a:gd name="T33" fmla="*/ 118 h 193"/>
                  <a:gd name="T34" fmla="*/ 21 w 1445"/>
                  <a:gd name="T35" fmla="*/ 118 h 193"/>
                  <a:gd name="T36" fmla="*/ 42 w 1445"/>
                  <a:gd name="T37" fmla="*/ 137 h 193"/>
                  <a:gd name="T38" fmla="*/ 42 w 1445"/>
                  <a:gd name="T39" fmla="*/ 137 h 193"/>
                  <a:gd name="T40" fmla="*/ 45 w 1445"/>
                  <a:gd name="T41" fmla="*/ 137 h 193"/>
                  <a:gd name="T42" fmla="*/ 45 w 1445"/>
                  <a:gd name="T43" fmla="*/ 137 h 193"/>
                  <a:gd name="T44" fmla="*/ 618 w 1445"/>
                  <a:gd name="T45" fmla="*/ 113 h 193"/>
                  <a:gd name="T46" fmla="*/ 1401 w 1445"/>
                  <a:gd name="T47" fmla="*/ 192 h 193"/>
                  <a:gd name="T48" fmla="*/ 1401 w 1445"/>
                  <a:gd name="T49" fmla="*/ 192 h 193"/>
                  <a:gd name="T50" fmla="*/ 1393 w 1445"/>
                  <a:gd name="T51" fmla="*/ 191 h 193"/>
                  <a:gd name="T52" fmla="*/ 1393 w 1445"/>
                  <a:gd name="T53" fmla="*/ 191 h 193"/>
                  <a:gd name="T54" fmla="*/ 47 w 1445"/>
                  <a:gd name="T55" fmla="*/ 157 h 193"/>
                  <a:gd name="T56" fmla="*/ 47 w 1445"/>
                  <a:gd name="T57" fmla="*/ 157 h 193"/>
                  <a:gd name="T58" fmla="*/ 41 w 1445"/>
                  <a:gd name="T59" fmla="*/ 157 h 193"/>
                  <a:gd name="T60" fmla="*/ 41 w 1445"/>
                  <a:gd name="T61" fmla="*/ 157 h 193"/>
                  <a:gd name="T62" fmla="*/ 41 w 1445"/>
                  <a:gd name="T63" fmla="*/ 157 h 193"/>
                  <a:gd name="T64" fmla="*/ 1 w 1445"/>
                  <a:gd name="T65" fmla="*/ 119 h 193"/>
                  <a:gd name="T66" fmla="*/ 1 w 1445"/>
                  <a:gd name="T67" fmla="*/ 119 h 193"/>
                  <a:gd name="T68" fmla="*/ 10 w 1445"/>
                  <a:gd name="T69" fmla="*/ 89 h 193"/>
                  <a:gd name="T70" fmla="*/ 10 w 1445"/>
                  <a:gd name="T71" fmla="*/ 89 h 193"/>
                  <a:gd name="T72" fmla="*/ 39 w 1445"/>
                  <a:gd name="T73" fmla="*/ 74 h 193"/>
                  <a:gd name="T74" fmla="*/ 39 w 1445"/>
                  <a:gd name="T75" fmla="*/ 74 h 193"/>
                  <a:gd name="T76" fmla="*/ 1408 w 1445"/>
                  <a:gd name="T77" fmla="*/ 108 h 193"/>
                  <a:gd name="T78" fmla="*/ 1408 w 1445"/>
                  <a:gd name="T79" fmla="*/ 108 h 193"/>
                  <a:gd name="T80" fmla="*/ 1436 w 1445"/>
                  <a:gd name="T81" fmla="*/ 125 h 193"/>
                  <a:gd name="T82" fmla="*/ 1436 w 1445"/>
                  <a:gd name="T83" fmla="*/ 125 h 193"/>
                  <a:gd name="T84" fmla="*/ 1443 w 1445"/>
                  <a:gd name="T85" fmla="*/ 157 h 193"/>
                  <a:gd name="T86" fmla="*/ 1443 w 1445"/>
                  <a:gd name="T87" fmla="*/ 157 h 193"/>
                  <a:gd name="T88" fmla="*/ 1425 w 1445"/>
                  <a:gd name="T89" fmla="*/ 185 h 193"/>
                  <a:gd name="T90" fmla="*/ 1425 w 1445"/>
                  <a:gd name="T91" fmla="*/ 185 h 193"/>
                  <a:gd name="T92" fmla="*/ 1401 w 1445"/>
                  <a:gd name="T93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45" h="193">
                    <a:moveTo>
                      <a:pt x="618" y="113"/>
                    </a:moveTo>
                    <a:lnTo>
                      <a:pt x="618" y="113"/>
                    </a:lnTo>
                    <a:cubicBezTo>
                      <a:pt x="859" y="113"/>
                      <a:pt x="1140" y="126"/>
                      <a:pt x="1397" y="171"/>
                    </a:cubicBezTo>
                    <a:lnTo>
                      <a:pt x="1397" y="171"/>
                    </a:lnTo>
                    <a:cubicBezTo>
                      <a:pt x="1403" y="173"/>
                      <a:pt x="1409" y="171"/>
                      <a:pt x="1414" y="168"/>
                    </a:cubicBezTo>
                    <a:lnTo>
                      <a:pt x="1414" y="168"/>
                    </a:lnTo>
                    <a:cubicBezTo>
                      <a:pt x="1418" y="164"/>
                      <a:pt x="1421" y="159"/>
                      <a:pt x="1422" y="153"/>
                    </a:cubicBezTo>
                    <a:lnTo>
                      <a:pt x="1422" y="153"/>
                    </a:lnTo>
                    <a:cubicBezTo>
                      <a:pt x="1424" y="147"/>
                      <a:pt x="1422" y="142"/>
                      <a:pt x="1419" y="137"/>
                    </a:cubicBezTo>
                    <a:lnTo>
                      <a:pt x="1419" y="137"/>
                    </a:lnTo>
                    <a:cubicBezTo>
                      <a:pt x="1415" y="132"/>
                      <a:pt x="1410" y="129"/>
                      <a:pt x="1404" y="128"/>
                    </a:cubicBezTo>
                    <a:lnTo>
                      <a:pt x="1404" y="128"/>
                    </a:lnTo>
                    <a:cubicBezTo>
                      <a:pt x="792" y="20"/>
                      <a:pt x="48" y="93"/>
                      <a:pt x="41" y="94"/>
                    </a:cubicBezTo>
                    <a:lnTo>
                      <a:pt x="41" y="94"/>
                    </a:lnTo>
                    <a:cubicBezTo>
                      <a:pt x="35" y="94"/>
                      <a:pt x="30" y="97"/>
                      <a:pt x="26" y="102"/>
                    </a:cubicBezTo>
                    <a:lnTo>
                      <a:pt x="26" y="102"/>
                    </a:lnTo>
                    <a:cubicBezTo>
                      <a:pt x="22" y="106"/>
                      <a:pt x="20" y="112"/>
                      <a:pt x="21" y="118"/>
                    </a:cubicBezTo>
                    <a:lnTo>
                      <a:pt x="21" y="118"/>
                    </a:lnTo>
                    <a:cubicBezTo>
                      <a:pt x="22" y="129"/>
                      <a:pt x="32" y="137"/>
                      <a:pt x="42" y="137"/>
                    </a:cubicBezTo>
                    <a:lnTo>
                      <a:pt x="42" y="137"/>
                    </a:lnTo>
                    <a:cubicBezTo>
                      <a:pt x="43" y="137"/>
                      <a:pt x="44" y="137"/>
                      <a:pt x="45" y="137"/>
                    </a:cubicBezTo>
                    <a:lnTo>
                      <a:pt x="45" y="137"/>
                    </a:lnTo>
                    <a:cubicBezTo>
                      <a:pt x="49" y="137"/>
                      <a:pt x="296" y="113"/>
                      <a:pt x="618" y="113"/>
                    </a:cubicBezTo>
                    <a:close/>
                    <a:moveTo>
                      <a:pt x="1401" y="192"/>
                    </a:moveTo>
                    <a:lnTo>
                      <a:pt x="1401" y="192"/>
                    </a:lnTo>
                    <a:cubicBezTo>
                      <a:pt x="1398" y="192"/>
                      <a:pt x="1396" y="191"/>
                      <a:pt x="1393" y="191"/>
                    </a:cubicBezTo>
                    <a:lnTo>
                      <a:pt x="1393" y="191"/>
                    </a:lnTo>
                    <a:cubicBezTo>
                      <a:pt x="793" y="85"/>
                      <a:pt x="54" y="157"/>
                      <a:pt x="47" y="157"/>
                    </a:cubicBezTo>
                    <a:lnTo>
                      <a:pt x="47" y="157"/>
                    </a:lnTo>
                    <a:cubicBezTo>
                      <a:pt x="45" y="157"/>
                      <a:pt x="43" y="157"/>
                      <a:pt x="41" y="157"/>
                    </a:cubicBezTo>
                    <a:lnTo>
                      <a:pt x="41" y="157"/>
                    </a:lnTo>
                    <a:lnTo>
                      <a:pt x="41" y="157"/>
                    </a:lnTo>
                    <a:cubicBezTo>
                      <a:pt x="20" y="157"/>
                      <a:pt x="3" y="141"/>
                      <a:pt x="1" y="119"/>
                    </a:cubicBezTo>
                    <a:lnTo>
                      <a:pt x="1" y="119"/>
                    </a:lnTo>
                    <a:cubicBezTo>
                      <a:pt x="0" y="108"/>
                      <a:pt x="4" y="97"/>
                      <a:pt x="10" y="89"/>
                    </a:cubicBezTo>
                    <a:lnTo>
                      <a:pt x="10" y="89"/>
                    </a:lnTo>
                    <a:cubicBezTo>
                      <a:pt x="17" y="79"/>
                      <a:pt x="27" y="74"/>
                      <a:pt x="39" y="74"/>
                    </a:cubicBezTo>
                    <a:lnTo>
                      <a:pt x="39" y="74"/>
                    </a:lnTo>
                    <a:cubicBezTo>
                      <a:pt x="46" y="73"/>
                      <a:pt x="792" y="0"/>
                      <a:pt x="1408" y="108"/>
                    </a:cubicBezTo>
                    <a:lnTo>
                      <a:pt x="1408" y="108"/>
                    </a:lnTo>
                    <a:cubicBezTo>
                      <a:pt x="1419" y="110"/>
                      <a:pt x="1429" y="116"/>
                      <a:pt x="1436" y="125"/>
                    </a:cubicBezTo>
                    <a:lnTo>
                      <a:pt x="1436" y="125"/>
                    </a:lnTo>
                    <a:cubicBezTo>
                      <a:pt x="1441" y="135"/>
                      <a:pt x="1444" y="146"/>
                      <a:pt x="1443" y="157"/>
                    </a:cubicBezTo>
                    <a:lnTo>
                      <a:pt x="1443" y="157"/>
                    </a:lnTo>
                    <a:cubicBezTo>
                      <a:pt x="1441" y="169"/>
                      <a:pt x="1434" y="178"/>
                      <a:pt x="1425" y="185"/>
                    </a:cubicBezTo>
                    <a:lnTo>
                      <a:pt x="1425" y="185"/>
                    </a:lnTo>
                    <a:cubicBezTo>
                      <a:pt x="1418" y="190"/>
                      <a:pt x="1409" y="192"/>
                      <a:pt x="1401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2" name="Freeform 249">
                <a:extLst>
                  <a:ext uri="{FF2B5EF4-FFF2-40B4-BE49-F238E27FC236}">
                    <a16:creationId xmlns:a16="http://schemas.microsoft.com/office/drawing/2014/main" id="{0134A921-C417-4008-B5DF-93EB4CB16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8565" y="10662502"/>
                <a:ext cx="752274" cy="241518"/>
              </a:xfrm>
              <a:custGeom>
                <a:avLst/>
                <a:gdLst>
                  <a:gd name="T0" fmla="*/ 839 w 840"/>
                  <a:gd name="T1" fmla="*/ 133 h 268"/>
                  <a:gd name="T2" fmla="*/ 839 w 840"/>
                  <a:gd name="T3" fmla="*/ 133 h 268"/>
                  <a:gd name="T4" fmla="*/ 546 w 840"/>
                  <a:gd name="T5" fmla="*/ 267 h 268"/>
                  <a:gd name="T6" fmla="*/ 546 w 840"/>
                  <a:gd name="T7" fmla="*/ 267 h 268"/>
                  <a:gd name="T8" fmla="*/ 0 w 840"/>
                  <a:gd name="T9" fmla="*/ 133 h 268"/>
                  <a:gd name="T10" fmla="*/ 0 w 840"/>
                  <a:gd name="T11" fmla="*/ 133 h 268"/>
                  <a:gd name="T12" fmla="*/ 546 w 840"/>
                  <a:gd name="T13" fmla="*/ 0 h 268"/>
                  <a:gd name="T14" fmla="*/ 546 w 840"/>
                  <a:gd name="T15" fmla="*/ 0 h 268"/>
                  <a:gd name="T16" fmla="*/ 839 w 840"/>
                  <a:gd name="T17" fmla="*/ 13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0" h="268">
                    <a:moveTo>
                      <a:pt x="839" y="133"/>
                    </a:moveTo>
                    <a:lnTo>
                      <a:pt x="839" y="133"/>
                    </a:lnTo>
                    <a:cubicBezTo>
                      <a:pt x="839" y="207"/>
                      <a:pt x="778" y="267"/>
                      <a:pt x="546" y="267"/>
                    </a:cubicBezTo>
                    <a:lnTo>
                      <a:pt x="546" y="267"/>
                    </a:lnTo>
                    <a:cubicBezTo>
                      <a:pt x="315" y="267"/>
                      <a:pt x="0" y="207"/>
                      <a:pt x="0" y="133"/>
                    </a:cubicBezTo>
                    <a:lnTo>
                      <a:pt x="0" y="133"/>
                    </a:lnTo>
                    <a:cubicBezTo>
                      <a:pt x="0" y="60"/>
                      <a:pt x="315" y="0"/>
                      <a:pt x="546" y="0"/>
                    </a:cubicBezTo>
                    <a:lnTo>
                      <a:pt x="546" y="0"/>
                    </a:lnTo>
                    <a:cubicBezTo>
                      <a:pt x="778" y="0"/>
                      <a:pt x="839" y="60"/>
                      <a:pt x="839" y="1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3" name="Freeform 250">
                <a:extLst>
                  <a:ext uri="{FF2B5EF4-FFF2-40B4-BE49-F238E27FC236}">
                    <a16:creationId xmlns:a16="http://schemas.microsoft.com/office/drawing/2014/main" id="{6086AFB0-0F35-4864-B121-7BB36193A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0646" y="10654583"/>
                <a:ext cx="772072" cy="257356"/>
              </a:xfrm>
              <a:custGeom>
                <a:avLst/>
                <a:gdLst>
                  <a:gd name="T0" fmla="*/ 556 w 860"/>
                  <a:gd name="T1" fmla="*/ 20 h 287"/>
                  <a:gd name="T2" fmla="*/ 556 w 860"/>
                  <a:gd name="T3" fmla="*/ 20 h 287"/>
                  <a:gd name="T4" fmla="*/ 21 w 860"/>
                  <a:gd name="T5" fmla="*/ 143 h 287"/>
                  <a:gd name="T6" fmla="*/ 21 w 860"/>
                  <a:gd name="T7" fmla="*/ 143 h 287"/>
                  <a:gd name="T8" fmla="*/ 556 w 860"/>
                  <a:gd name="T9" fmla="*/ 267 h 287"/>
                  <a:gd name="T10" fmla="*/ 556 w 860"/>
                  <a:gd name="T11" fmla="*/ 267 h 287"/>
                  <a:gd name="T12" fmla="*/ 839 w 860"/>
                  <a:gd name="T13" fmla="*/ 143 h 287"/>
                  <a:gd name="T14" fmla="*/ 839 w 860"/>
                  <a:gd name="T15" fmla="*/ 143 h 287"/>
                  <a:gd name="T16" fmla="*/ 556 w 860"/>
                  <a:gd name="T17" fmla="*/ 20 h 287"/>
                  <a:gd name="T18" fmla="*/ 556 w 860"/>
                  <a:gd name="T19" fmla="*/ 286 h 287"/>
                  <a:gd name="T20" fmla="*/ 556 w 860"/>
                  <a:gd name="T21" fmla="*/ 286 h 287"/>
                  <a:gd name="T22" fmla="*/ 0 w 860"/>
                  <a:gd name="T23" fmla="*/ 143 h 287"/>
                  <a:gd name="T24" fmla="*/ 0 w 860"/>
                  <a:gd name="T25" fmla="*/ 143 h 287"/>
                  <a:gd name="T26" fmla="*/ 556 w 860"/>
                  <a:gd name="T27" fmla="*/ 0 h 287"/>
                  <a:gd name="T28" fmla="*/ 556 w 860"/>
                  <a:gd name="T29" fmla="*/ 0 h 287"/>
                  <a:gd name="T30" fmla="*/ 859 w 860"/>
                  <a:gd name="T31" fmla="*/ 143 h 287"/>
                  <a:gd name="T32" fmla="*/ 859 w 860"/>
                  <a:gd name="T33" fmla="*/ 143 h 287"/>
                  <a:gd name="T34" fmla="*/ 556 w 860"/>
                  <a:gd name="T35" fmla="*/ 28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0" h="287">
                    <a:moveTo>
                      <a:pt x="556" y="20"/>
                    </a:moveTo>
                    <a:lnTo>
                      <a:pt x="556" y="20"/>
                    </a:lnTo>
                    <a:cubicBezTo>
                      <a:pt x="306" y="20"/>
                      <a:pt x="21" y="86"/>
                      <a:pt x="21" y="143"/>
                    </a:cubicBezTo>
                    <a:lnTo>
                      <a:pt x="21" y="143"/>
                    </a:lnTo>
                    <a:cubicBezTo>
                      <a:pt x="21" y="201"/>
                      <a:pt x="306" y="267"/>
                      <a:pt x="556" y="267"/>
                    </a:cubicBezTo>
                    <a:lnTo>
                      <a:pt x="556" y="267"/>
                    </a:lnTo>
                    <a:cubicBezTo>
                      <a:pt x="839" y="267"/>
                      <a:pt x="839" y="174"/>
                      <a:pt x="839" y="143"/>
                    </a:cubicBezTo>
                    <a:lnTo>
                      <a:pt x="839" y="143"/>
                    </a:lnTo>
                    <a:cubicBezTo>
                      <a:pt x="839" y="112"/>
                      <a:pt x="839" y="20"/>
                      <a:pt x="556" y="20"/>
                    </a:cubicBezTo>
                    <a:close/>
                    <a:moveTo>
                      <a:pt x="556" y="286"/>
                    </a:moveTo>
                    <a:lnTo>
                      <a:pt x="556" y="286"/>
                    </a:lnTo>
                    <a:cubicBezTo>
                      <a:pt x="335" y="286"/>
                      <a:pt x="0" y="230"/>
                      <a:pt x="0" y="143"/>
                    </a:cubicBezTo>
                    <a:lnTo>
                      <a:pt x="0" y="143"/>
                    </a:lnTo>
                    <a:cubicBezTo>
                      <a:pt x="0" y="58"/>
                      <a:pt x="335" y="0"/>
                      <a:pt x="556" y="0"/>
                    </a:cubicBezTo>
                    <a:lnTo>
                      <a:pt x="556" y="0"/>
                    </a:lnTo>
                    <a:cubicBezTo>
                      <a:pt x="760" y="0"/>
                      <a:pt x="859" y="47"/>
                      <a:pt x="859" y="143"/>
                    </a:cubicBezTo>
                    <a:lnTo>
                      <a:pt x="859" y="143"/>
                    </a:lnTo>
                    <a:cubicBezTo>
                      <a:pt x="859" y="240"/>
                      <a:pt x="760" y="286"/>
                      <a:pt x="556" y="2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4" name="Freeform 251">
                <a:extLst>
                  <a:ext uri="{FF2B5EF4-FFF2-40B4-BE49-F238E27FC236}">
                    <a16:creationId xmlns:a16="http://schemas.microsoft.com/office/drawing/2014/main" id="{388180BF-52B6-4538-9DCE-A7D237294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0288" y="10773363"/>
                <a:ext cx="376138" cy="19795"/>
              </a:xfrm>
              <a:custGeom>
                <a:avLst/>
                <a:gdLst>
                  <a:gd name="T0" fmla="*/ 406 w 417"/>
                  <a:gd name="T1" fmla="*/ 21 h 22"/>
                  <a:gd name="T2" fmla="*/ 10 w 417"/>
                  <a:gd name="T3" fmla="*/ 21 h 22"/>
                  <a:gd name="T4" fmla="*/ 10 w 417"/>
                  <a:gd name="T5" fmla="*/ 21 h 22"/>
                  <a:gd name="T6" fmla="*/ 0 w 417"/>
                  <a:gd name="T7" fmla="*/ 10 h 22"/>
                  <a:gd name="T8" fmla="*/ 0 w 417"/>
                  <a:gd name="T9" fmla="*/ 10 h 22"/>
                  <a:gd name="T10" fmla="*/ 10 w 417"/>
                  <a:gd name="T11" fmla="*/ 0 h 22"/>
                  <a:gd name="T12" fmla="*/ 406 w 417"/>
                  <a:gd name="T13" fmla="*/ 0 h 22"/>
                  <a:gd name="T14" fmla="*/ 406 w 417"/>
                  <a:gd name="T15" fmla="*/ 0 h 22"/>
                  <a:gd name="T16" fmla="*/ 416 w 417"/>
                  <a:gd name="T17" fmla="*/ 10 h 22"/>
                  <a:gd name="T18" fmla="*/ 416 w 417"/>
                  <a:gd name="T19" fmla="*/ 10 h 22"/>
                  <a:gd name="T20" fmla="*/ 406 w 417"/>
                  <a:gd name="T2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7" h="22">
                    <a:moveTo>
                      <a:pt x="406" y="21"/>
                    </a:moveTo>
                    <a:lnTo>
                      <a:pt x="10" y="21"/>
                    </a:lnTo>
                    <a:lnTo>
                      <a:pt x="10" y="21"/>
                    </a:lnTo>
                    <a:cubicBezTo>
                      <a:pt x="5" y="21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406" y="0"/>
                    </a:lnTo>
                    <a:lnTo>
                      <a:pt x="406" y="0"/>
                    </a:lnTo>
                    <a:cubicBezTo>
                      <a:pt x="412" y="0"/>
                      <a:pt x="416" y="5"/>
                      <a:pt x="416" y="10"/>
                    </a:cubicBezTo>
                    <a:lnTo>
                      <a:pt x="416" y="10"/>
                    </a:lnTo>
                    <a:cubicBezTo>
                      <a:pt x="416" y="16"/>
                      <a:pt x="412" y="21"/>
                      <a:pt x="406" y="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5" name="Freeform 252">
                <a:extLst>
                  <a:ext uri="{FF2B5EF4-FFF2-40B4-BE49-F238E27FC236}">
                    <a16:creationId xmlns:a16="http://schemas.microsoft.com/office/drawing/2014/main" id="{D6746A4B-5824-4EA7-90BD-82E0EBA68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6842" y="10702095"/>
                <a:ext cx="760193" cy="261316"/>
              </a:xfrm>
              <a:custGeom>
                <a:avLst/>
                <a:gdLst>
                  <a:gd name="T0" fmla="*/ 841 w 845"/>
                  <a:gd name="T1" fmla="*/ 159 h 290"/>
                  <a:gd name="T2" fmla="*/ 841 w 845"/>
                  <a:gd name="T3" fmla="*/ 159 h 290"/>
                  <a:gd name="T4" fmla="*/ 542 w 845"/>
                  <a:gd name="T5" fmla="*/ 277 h 290"/>
                  <a:gd name="T6" fmla="*/ 542 w 845"/>
                  <a:gd name="T7" fmla="*/ 277 h 290"/>
                  <a:gd name="T8" fmla="*/ 3 w 845"/>
                  <a:gd name="T9" fmla="*/ 117 h 290"/>
                  <a:gd name="T10" fmla="*/ 3 w 845"/>
                  <a:gd name="T11" fmla="*/ 117 h 290"/>
                  <a:gd name="T12" fmla="*/ 556 w 845"/>
                  <a:gd name="T13" fmla="*/ 11 h 290"/>
                  <a:gd name="T14" fmla="*/ 556 w 845"/>
                  <a:gd name="T15" fmla="*/ 11 h 290"/>
                  <a:gd name="T16" fmla="*/ 841 w 845"/>
                  <a:gd name="T17" fmla="*/ 15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5" h="290">
                    <a:moveTo>
                      <a:pt x="841" y="159"/>
                    </a:moveTo>
                    <a:lnTo>
                      <a:pt x="841" y="159"/>
                    </a:lnTo>
                    <a:cubicBezTo>
                      <a:pt x="837" y="232"/>
                      <a:pt x="774" y="289"/>
                      <a:pt x="542" y="277"/>
                    </a:cubicBezTo>
                    <a:lnTo>
                      <a:pt x="542" y="277"/>
                    </a:lnTo>
                    <a:cubicBezTo>
                      <a:pt x="311" y="266"/>
                      <a:pt x="0" y="191"/>
                      <a:pt x="3" y="117"/>
                    </a:cubicBezTo>
                    <a:lnTo>
                      <a:pt x="3" y="117"/>
                    </a:lnTo>
                    <a:cubicBezTo>
                      <a:pt x="7" y="43"/>
                      <a:pt x="324" y="0"/>
                      <a:pt x="556" y="11"/>
                    </a:cubicBezTo>
                    <a:lnTo>
                      <a:pt x="556" y="11"/>
                    </a:lnTo>
                    <a:cubicBezTo>
                      <a:pt x="786" y="23"/>
                      <a:pt x="844" y="86"/>
                      <a:pt x="841" y="1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6" name="Freeform 253">
                <a:extLst>
                  <a:ext uri="{FF2B5EF4-FFF2-40B4-BE49-F238E27FC236}">
                    <a16:creationId xmlns:a16="http://schemas.microsoft.com/office/drawing/2014/main" id="{1752FE83-1803-4F23-990B-220AFB4F4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4965" y="10694177"/>
                <a:ext cx="776030" cy="269235"/>
              </a:xfrm>
              <a:custGeom>
                <a:avLst/>
                <a:gdLst>
                  <a:gd name="T0" fmla="*/ 488 w 866"/>
                  <a:gd name="T1" fmla="*/ 29 h 300"/>
                  <a:gd name="T2" fmla="*/ 488 w 866"/>
                  <a:gd name="T3" fmla="*/ 29 h 300"/>
                  <a:gd name="T4" fmla="*/ 24 w 866"/>
                  <a:gd name="T5" fmla="*/ 128 h 300"/>
                  <a:gd name="T6" fmla="*/ 24 w 866"/>
                  <a:gd name="T7" fmla="*/ 128 h 300"/>
                  <a:gd name="T8" fmla="*/ 554 w 866"/>
                  <a:gd name="T9" fmla="*/ 277 h 300"/>
                  <a:gd name="T10" fmla="*/ 554 w 866"/>
                  <a:gd name="T11" fmla="*/ 277 h 300"/>
                  <a:gd name="T12" fmla="*/ 784 w 866"/>
                  <a:gd name="T13" fmla="*/ 251 h 300"/>
                  <a:gd name="T14" fmla="*/ 784 w 866"/>
                  <a:gd name="T15" fmla="*/ 251 h 300"/>
                  <a:gd name="T16" fmla="*/ 842 w 866"/>
                  <a:gd name="T17" fmla="*/ 169 h 300"/>
                  <a:gd name="T18" fmla="*/ 842 w 866"/>
                  <a:gd name="T19" fmla="*/ 169 h 300"/>
                  <a:gd name="T20" fmla="*/ 792 w 866"/>
                  <a:gd name="T21" fmla="*/ 80 h 300"/>
                  <a:gd name="T22" fmla="*/ 792 w 866"/>
                  <a:gd name="T23" fmla="*/ 80 h 300"/>
                  <a:gd name="T24" fmla="*/ 566 w 866"/>
                  <a:gd name="T25" fmla="*/ 31 h 300"/>
                  <a:gd name="T26" fmla="*/ 566 w 866"/>
                  <a:gd name="T27" fmla="*/ 31 h 300"/>
                  <a:gd name="T28" fmla="*/ 488 w 866"/>
                  <a:gd name="T29" fmla="*/ 29 h 300"/>
                  <a:gd name="T30" fmla="*/ 611 w 866"/>
                  <a:gd name="T31" fmla="*/ 299 h 300"/>
                  <a:gd name="T32" fmla="*/ 611 w 866"/>
                  <a:gd name="T33" fmla="*/ 299 h 300"/>
                  <a:gd name="T34" fmla="*/ 553 w 866"/>
                  <a:gd name="T35" fmla="*/ 298 h 300"/>
                  <a:gd name="T36" fmla="*/ 553 w 866"/>
                  <a:gd name="T37" fmla="*/ 298 h 300"/>
                  <a:gd name="T38" fmla="*/ 4 w 866"/>
                  <a:gd name="T39" fmla="*/ 127 h 300"/>
                  <a:gd name="T40" fmla="*/ 4 w 866"/>
                  <a:gd name="T41" fmla="*/ 127 h 300"/>
                  <a:gd name="T42" fmla="*/ 567 w 866"/>
                  <a:gd name="T43" fmla="*/ 12 h 300"/>
                  <a:gd name="T44" fmla="*/ 567 w 866"/>
                  <a:gd name="T45" fmla="*/ 12 h 300"/>
                  <a:gd name="T46" fmla="*/ 802 w 866"/>
                  <a:gd name="T47" fmla="*/ 63 h 300"/>
                  <a:gd name="T48" fmla="*/ 802 w 866"/>
                  <a:gd name="T49" fmla="*/ 63 h 300"/>
                  <a:gd name="T50" fmla="*/ 862 w 866"/>
                  <a:gd name="T51" fmla="*/ 169 h 300"/>
                  <a:gd name="T52" fmla="*/ 862 w 866"/>
                  <a:gd name="T53" fmla="*/ 169 h 300"/>
                  <a:gd name="T54" fmla="*/ 792 w 866"/>
                  <a:gd name="T55" fmla="*/ 270 h 300"/>
                  <a:gd name="T56" fmla="*/ 792 w 866"/>
                  <a:gd name="T57" fmla="*/ 270 h 300"/>
                  <a:gd name="T58" fmla="*/ 611 w 866"/>
                  <a:gd name="T59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66" h="300">
                    <a:moveTo>
                      <a:pt x="488" y="29"/>
                    </a:moveTo>
                    <a:lnTo>
                      <a:pt x="488" y="29"/>
                    </a:lnTo>
                    <a:cubicBezTo>
                      <a:pt x="260" y="29"/>
                      <a:pt x="27" y="76"/>
                      <a:pt x="24" y="128"/>
                    </a:cubicBezTo>
                    <a:lnTo>
                      <a:pt x="24" y="128"/>
                    </a:lnTo>
                    <a:cubicBezTo>
                      <a:pt x="22" y="185"/>
                      <a:pt x="304" y="265"/>
                      <a:pt x="554" y="277"/>
                    </a:cubicBezTo>
                    <a:lnTo>
                      <a:pt x="554" y="277"/>
                    </a:lnTo>
                    <a:cubicBezTo>
                      <a:pt x="659" y="283"/>
                      <a:pt x="736" y="274"/>
                      <a:pt x="784" y="251"/>
                    </a:cubicBezTo>
                    <a:lnTo>
                      <a:pt x="784" y="251"/>
                    </a:lnTo>
                    <a:cubicBezTo>
                      <a:pt x="821" y="233"/>
                      <a:pt x="840" y="206"/>
                      <a:pt x="842" y="169"/>
                    </a:cubicBezTo>
                    <a:lnTo>
                      <a:pt x="842" y="169"/>
                    </a:lnTo>
                    <a:cubicBezTo>
                      <a:pt x="843" y="131"/>
                      <a:pt x="827" y="102"/>
                      <a:pt x="792" y="80"/>
                    </a:cubicBezTo>
                    <a:lnTo>
                      <a:pt x="792" y="80"/>
                    </a:lnTo>
                    <a:cubicBezTo>
                      <a:pt x="748" y="53"/>
                      <a:pt x="671" y="37"/>
                      <a:pt x="566" y="31"/>
                    </a:cubicBezTo>
                    <a:lnTo>
                      <a:pt x="566" y="31"/>
                    </a:lnTo>
                    <a:cubicBezTo>
                      <a:pt x="540" y="30"/>
                      <a:pt x="514" y="29"/>
                      <a:pt x="488" y="29"/>
                    </a:cubicBezTo>
                    <a:close/>
                    <a:moveTo>
                      <a:pt x="611" y="299"/>
                    </a:moveTo>
                    <a:lnTo>
                      <a:pt x="611" y="299"/>
                    </a:lnTo>
                    <a:cubicBezTo>
                      <a:pt x="593" y="299"/>
                      <a:pt x="574" y="298"/>
                      <a:pt x="553" y="298"/>
                    </a:cubicBezTo>
                    <a:lnTo>
                      <a:pt x="553" y="298"/>
                    </a:lnTo>
                    <a:cubicBezTo>
                      <a:pt x="331" y="286"/>
                      <a:pt x="0" y="213"/>
                      <a:pt x="4" y="127"/>
                    </a:cubicBezTo>
                    <a:lnTo>
                      <a:pt x="4" y="127"/>
                    </a:lnTo>
                    <a:cubicBezTo>
                      <a:pt x="8" y="40"/>
                      <a:pt x="346" y="0"/>
                      <a:pt x="567" y="12"/>
                    </a:cubicBezTo>
                    <a:lnTo>
                      <a:pt x="567" y="12"/>
                    </a:lnTo>
                    <a:cubicBezTo>
                      <a:pt x="677" y="17"/>
                      <a:pt x="754" y="34"/>
                      <a:pt x="802" y="63"/>
                    </a:cubicBezTo>
                    <a:lnTo>
                      <a:pt x="802" y="63"/>
                    </a:lnTo>
                    <a:cubicBezTo>
                      <a:pt x="844" y="89"/>
                      <a:pt x="865" y="124"/>
                      <a:pt x="862" y="169"/>
                    </a:cubicBezTo>
                    <a:lnTo>
                      <a:pt x="862" y="169"/>
                    </a:lnTo>
                    <a:cubicBezTo>
                      <a:pt x="859" y="214"/>
                      <a:pt x="837" y="248"/>
                      <a:pt x="792" y="270"/>
                    </a:cubicBezTo>
                    <a:lnTo>
                      <a:pt x="792" y="270"/>
                    </a:lnTo>
                    <a:cubicBezTo>
                      <a:pt x="751" y="289"/>
                      <a:pt x="691" y="299"/>
                      <a:pt x="611" y="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7" name="Freeform 254">
                <a:extLst>
                  <a:ext uri="{FF2B5EF4-FFF2-40B4-BE49-F238E27FC236}">
                    <a16:creationId xmlns:a16="http://schemas.microsoft.com/office/drawing/2014/main" id="{0157B244-8B06-4254-987C-90FCF7DEB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02526" y="10808996"/>
                <a:ext cx="376136" cy="35635"/>
              </a:xfrm>
              <a:custGeom>
                <a:avLst/>
                <a:gdLst>
                  <a:gd name="T0" fmla="*/ 406 w 417"/>
                  <a:gd name="T1" fmla="*/ 40 h 41"/>
                  <a:gd name="T2" fmla="*/ 406 w 417"/>
                  <a:gd name="T3" fmla="*/ 40 h 41"/>
                  <a:gd name="T4" fmla="*/ 405 w 417"/>
                  <a:gd name="T5" fmla="*/ 40 h 41"/>
                  <a:gd name="T6" fmla="*/ 10 w 417"/>
                  <a:gd name="T7" fmla="*/ 20 h 41"/>
                  <a:gd name="T8" fmla="*/ 10 w 417"/>
                  <a:gd name="T9" fmla="*/ 20 h 41"/>
                  <a:gd name="T10" fmla="*/ 0 w 417"/>
                  <a:gd name="T11" fmla="*/ 10 h 41"/>
                  <a:gd name="T12" fmla="*/ 0 w 417"/>
                  <a:gd name="T13" fmla="*/ 10 h 41"/>
                  <a:gd name="T14" fmla="*/ 11 w 417"/>
                  <a:gd name="T15" fmla="*/ 0 h 41"/>
                  <a:gd name="T16" fmla="*/ 406 w 417"/>
                  <a:gd name="T17" fmla="*/ 20 h 41"/>
                  <a:gd name="T18" fmla="*/ 406 w 417"/>
                  <a:gd name="T19" fmla="*/ 20 h 41"/>
                  <a:gd name="T20" fmla="*/ 416 w 417"/>
                  <a:gd name="T21" fmla="*/ 30 h 41"/>
                  <a:gd name="T22" fmla="*/ 416 w 417"/>
                  <a:gd name="T23" fmla="*/ 30 h 41"/>
                  <a:gd name="T24" fmla="*/ 406 w 417"/>
                  <a:gd name="T25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7" h="41">
                    <a:moveTo>
                      <a:pt x="406" y="40"/>
                    </a:moveTo>
                    <a:lnTo>
                      <a:pt x="406" y="40"/>
                    </a:lnTo>
                    <a:lnTo>
                      <a:pt x="405" y="40"/>
                    </a:ln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1" y="4"/>
                      <a:pt x="6" y="0"/>
                      <a:pt x="11" y="0"/>
                    </a:cubicBezTo>
                    <a:lnTo>
                      <a:pt x="406" y="20"/>
                    </a:lnTo>
                    <a:lnTo>
                      <a:pt x="406" y="20"/>
                    </a:lnTo>
                    <a:cubicBezTo>
                      <a:pt x="412" y="20"/>
                      <a:pt x="416" y="25"/>
                      <a:pt x="416" y="30"/>
                    </a:cubicBezTo>
                    <a:lnTo>
                      <a:pt x="416" y="30"/>
                    </a:lnTo>
                    <a:cubicBezTo>
                      <a:pt x="415" y="36"/>
                      <a:pt x="410" y="40"/>
                      <a:pt x="406" y="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8" name="Freeform 255">
                <a:extLst>
                  <a:ext uri="{FF2B5EF4-FFF2-40B4-BE49-F238E27FC236}">
                    <a16:creationId xmlns:a16="http://schemas.microsoft.com/office/drawing/2014/main" id="{B689A9E4-5691-437F-B91D-43FBC06D1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6593" y="10876306"/>
                <a:ext cx="5147141" cy="118780"/>
              </a:xfrm>
              <a:custGeom>
                <a:avLst/>
                <a:gdLst>
                  <a:gd name="T0" fmla="*/ 5665 w 5732"/>
                  <a:gd name="T1" fmla="*/ 132 h 133"/>
                  <a:gd name="T2" fmla="*/ 2865 w 5732"/>
                  <a:gd name="T3" fmla="*/ 132 h 133"/>
                  <a:gd name="T4" fmla="*/ 66 w 5732"/>
                  <a:gd name="T5" fmla="*/ 132 h 133"/>
                  <a:gd name="T6" fmla="*/ 66 w 5732"/>
                  <a:gd name="T7" fmla="*/ 132 h 133"/>
                  <a:gd name="T8" fmla="*/ 19 w 5732"/>
                  <a:gd name="T9" fmla="*/ 112 h 133"/>
                  <a:gd name="T10" fmla="*/ 19 w 5732"/>
                  <a:gd name="T11" fmla="*/ 112 h 133"/>
                  <a:gd name="T12" fmla="*/ 0 w 5732"/>
                  <a:gd name="T13" fmla="*/ 66 h 133"/>
                  <a:gd name="T14" fmla="*/ 0 w 5732"/>
                  <a:gd name="T15" fmla="*/ 66 h 133"/>
                  <a:gd name="T16" fmla="*/ 19 w 5732"/>
                  <a:gd name="T17" fmla="*/ 19 h 133"/>
                  <a:gd name="T18" fmla="*/ 19 w 5732"/>
                  <a:gd name="T19" fmla="*/ 19 h 133"/>
                  <a:gd name="T20" fmla="*/ 66 w 5732"/>
                  <a:gd name="T21" fmla="*/ 0 h 133"/>
                  <a:gd name="T22" fmla="*/ 2865 w 5732"/>
                  <a:gd name="T23" fmla="*/ 0 h 133"/>
                  <a:gd name="T24" fmla="*/ 5665 w 5732"/>
                  <a:gd name="T25" fmla="*/ 0 h 133"/>
                  <a:gd name="T26" fmla="*/ 5665 w 5732"/>
                  <a:gd name="T27" fmla="*/ 0 h 133"/>
                  <a:gd name="T28" fmla="*/ 5711 w 5732"/>
                  <a:gd name="T29" fmla="*/ 19 h 133"/>
                  <a:gd name="T30" fmla="*/ 5711 w 5732"/>
                  <a:gd name="T31" fmla="*/ 19 h 133"/>
                  <a:gd name="T32" fmla="*/ 5731 w 5732"/>
                  <a:gd name="T33" fmla="*/ 66 h 133"/>
                  <a:gd name="T34" fmla="*/ 5731 w 5732"/>
                  <a:gd name="T35" fmla="*/ 66 h 133"/>
                  <a:gd name="T36" fmla="*/ 5711 w 5732"/>
                  <a:gd name="T37" fmla="*/ 112 h 133"/>
                  <a:gd name="T38" fmla="*/ 5711 w 5732"/>
                  <a:gd name="T39" fmla="*/ 112 h 133"/>
                  <a:gd name="T40" fmla="*/ 5665 w 5732"/>
                  <a:gd name="T41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32" h="133">
                    <a:moveTo>
                      <a:pt x="5665" y="132"/>
                    </a:moveTo>
                    <a:lnTo>
                      <a:pt x="2865" y="132"/>
                    </a:lnTo>
                    <a:lnTo>
                      <a:pt x="66" y="132"/>
                    </a:lnTo>
                    <a:lnTo>
                      <a:pt x="66" y="132"/>
                    </a:lnTo>
                    <a:cubicBezTo>
                      <a:pt x="48" y="132"/>
                      <a:pt x="31" y="124"/>
                      <a:pt x="19" y="112"/>
                    </a:cubicBezTo>
                    <a:lnTo>
                      <a:pt x="19" y="112"/>
                    </a:lnTo>
                    <a:cubicBezTo>
                      <a:pt x="7" y="101"/>
                      <a:pt x="0" y="83"/>
                      <a:pt x="0" y="66"/>
                    </a:cubicBezTo>
                    <a:lnTo>
                      <a:pt x="0" y="66"/>
                    </a:lnTo>
                    <a:cubicBezTo>
                      <a:pt x="0" y="47"/>
                      <a:pt x="7" y="31"/>
                      <a:pt x="19" y="19"/>
                    </a:cubicBezTo>
                    <a:lnTo>
                      <a:pt x="19" y="19"/>
                    </a:lnTo>
                    <a:cubicBezTo>
                      <a:pt x="31" y="7"/>
                      <a:pt x="48" y="0"/>
                      <a:pt x="66" y="0"/>
                    </a:cubicBezTo>
                    <a:lnTo>
                      <a:pt x="2865" y="0"/>
                    </a:lnTo>
                    <a:lnTo>
                      <a:pt x="5665" y="0"/>
                    </a:lnTo>
                    <a:lnTo>
                      <a:pt x="5665" y="0"/>
                    </a:lnTo>
                    <a:cubicBezTo>
                      <a:pt x="5683" y="0"/>
                      <a:pt x="5699" y="7"/>
                      <a:pt x="5711" y="19"/>
                    </a:cubicBezTo>
                    <a:lnTo>
                      <a:pt x="5711" y="19"/>
                    </a:lnTo>
                    <a:cubicBezTo>
                      <a:pt x="5723" y="31"/>
                      <a:pt x="5731" y="47"/>
                      <a:pt x="5731" y="66"/>
                    </a:cubicBezTo>
                    <a:lnTo>
                      <a:pt x="5731" y="66"/>
                    </a:lnTo>
                    <a:cubicBezTo>
                      <a:pt x="5731" y="83"/>
                      <a:pt x="5723" y="101"/>
                      <a:pt x="5711" y="112"/>
                    </a:cubicBezTo>
                    <a:lnTo>
                      <a:pt x="5711" y="112"/>
                    </a:lnTo>
                    <a:cubicBezTo>
                      <a:pt x="5699" y="124"/>
                      <a:pt x="5683" y="132"/>
                      <a:pt x="5665" y="1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9" name="Freeform 256">
                <a:extLst>
                  <a:ext uri="{FF2B5EF4-FFF2-40B4-BE49-F238E27FC236}">
                    <a16:creationId xmlns:a16="http://schemas.microsoft.com/office/drawing/2014/main" id="{19B4197C-77E0-4051-901E-3C9F5D089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4716" y="10868387"/>
                <a:ext cx="5162978" cy="138576"/>
              </a:xfrm>
              <a:custGeom>
                <a:avLst/>
                <a:gdLst>
                  <a:gd name="T0" fmla="*/ 76 w 5752"/>
                  <a:gd name="T1" fmla="*/ 21 h 154"/>
                  <a:gd name="T2" fmla="*/ 76 w 5752"/>
                  <a:gd name="T3" fmla="*/ 21 h 154"/>
                  <a:gd name="T4" fmla="*/ 37 w 5752"/>
                  <a:gd name="T5" fmla="*/ 37 h 154"/>
                  <a:gd name="T6" fmla="*/ 37 w 5752"/>
                  <a:gd name="T7" fmla="*/ 37 h 154"/>
                  <a:gd name="T8" fmla="*/ 20 w 5752"/>
                  <a:gd name="T9" fmla="*/ 77 h 154"/>
                  <a:gd name="T10" fmla="*/ 20 w 5752"/>
                  <a:gd name="T11" fmla="*/ 77 h 154"/>
                  <a:gd name="T12" fmla="*/ 37 w 5752"/>
                  <a:gd name="T13" fmla="*/ 116 h 154"/>
                  <a:gd name="T14" fmla="*/ 37 w 5752"/>
                  <a:gd name="T15" fmla="*/ 116 h 154"/>
                  <a:gd name="T16" fmla="*/ 76 w 5752"/>
                  <a:gd name="T17" fmla="*/ 133 h 154"/>
                  <a:gd name="T18" fmla="*/ 5675 w 5752"/>
                  <a:gd name="T19" fmla="*/ 133 h 154"/>
                  <a:gd name="T20" fmla="*/ 5675 w 5752"/>
                  <a:gd name="T21" fmla="*/ 133 h 154"/>
                  <a:gd name="T22" fmla="*/ 5715 w 5752"/>
                  <a:gd name="T23" fmla="*/ 116 h 154"/>
                  <a:gd name="T24" fmla="*/ 5715 w 5752"/>
                  <a:gd name="T25" fmla="*/ 116 h 154"/>
                  <a:gd name="T26" fmla="*/ 5731 w 5752"/>
                  <a:gd name="T27" fmla="*/ 77 h 154"/>
                  <a:gd name="T28" fmla="*/ 5731 w 5752"/>
                  <a:gd name="T29" fmla="*/ 77 h 154"/>
                  <a:gd name="T30" fmla="*/ 5715 w 5752"/>
                  <a:gd name="T31" fmla="*/ 37 h 154"/>
                  <a:gd name="T32" fmla="*/ 5715 w 5752"/>
                  <a:gd name="T33" fmla="*/ 37 h 154"/>
                  <a:gd name="T34" fmla="*/ 5675 w 5752"/>
                  <a:gd name="T35" fmla="*/ 21 h 154"/>
                  <a:gd name="T36" fmla="*/ 76 w 5752"/>
                  <a:gd name="T37" fmla="*/ 21 h 154"/>
                  <a:gd name="T38" fmla="*/ 5675 w 5752"/>
                  <a:gd name="T39" fmla="*/ 153 h 154"/>
                  <a:gd name="T40" fmla="*/ 76 w 5752"/>
                  <a:gd name="T41" fmla="*/ 153 h 154"/>
                  <a:gd name="T42" fmla="*/ 76 w 5752"/>
                  <a:gd name="T43" fmla="*/ 153 h 154"/>
                  <a:gd name="T44" fmla="*/ 22 w 5752"/>
                  <a:gd name="T45" fmla="*/ 130 h 154"/>
                  <a:gd name="T46" fmla="*/ 22 w 5752"/>
                  <a:gd name="T47" fmla="*/ 130 h 154"/>
                  <a:gd name="T48" fmla="*/ 0 w 5752"/>
                  <a:gd name="T49" fmla="*/ 77 h 154"/>
                  <a:gd name="T50" fmla="*/ 0 w 5752"/>
                  <a:gd name="T51" fmla="*/ 77 h 154"/>
                  <a:gd name="T52" fmla="*/ 22 w 5752"/>
                  <a:gd name="T53" fmla="*/ 22 h 154"/>
                  <a:gd name="T54" fmla="*/ 22 w 5752"/>
                  <a:gd name="T55" fmla="*/ 22 h 154"/>
                  <a:gd name="T56" fmla="*/ 76 w 5752"/>
                  <a:gd name="T57" fmla="*/ 0 h 154"/>
                  <a:gd name="T58" fmla="*/ 5675 w 5752"/>
                  <a:gd name="T59" fmla="*/ 0 h 154"/>
                  <a:gd name="T60" fmla="*/ 5675 w 5752"/>
                  <a:gd name="T61" fmla="*/ 0 h 154"/>
                  <a:gd name="T62" fmla="*/ 5729 w 5752"/>
                  <a:gd name="T63" fmla="*/ 22 h 154"/>
                  <a:gd name="T64" fmla="*/ 5729 w 5752"/>
                  <a:gd name="T65" fmla="*/ 22 h 154"/>
                  <a:gd name="T66" fmla="*/ 5751 w 5752"/>
                  <a:gd name="T67" fmla="*/ 77 h 154"/>
                  <a:gd name="T68" fmla="*/ 5751 w 5752"/>
                  <a:gd name="T69" fmla="*/ 77 h 154"/>
                  <a:gd name="T70" fmla="*/ 5729 w 5752"/>
                  <a:gd name="T71" fmla="*/ 130 h 154"/>
                  <a:gd name="T72" fmla="*/ 5729 w 5752"/>
                  <a:gd name="T73" fmla="*/ 130 h 154"/>
                  <a:gd name="T74" fmla="*/ 5675 w 5752"/>
                  <a:gd name="T7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752" h="154">
                    <a:moveTo>
                      <a:pt x="76" y="21"/>
                    </a:moveTo>
                    <a:lnTo>
                      <a:pt x="76" y="21"/>
                    </a:lnTo>
                    <a:cubicBezTo>
                      <a:pt x="61" y="21"/>
                      <a:pt x="47" y="27"/>
                      <a:pt x="37" y="37"/>
                    </a:cubicBezTo>
                    <a:lnTo>
                      <a:pt x="37" y="37"/>
                    </a:lnTo>
                    <a:cubicBezTo>
                      <a:pt x="26" y="48"/>
                      <a:pt x="20" y="61"/>
                      <a:pt x="20" y="77"/>
                    </a:cubicBezTo>
                    <a:lnTo>
                      <a:pt x="20" y="77"/>
                    </a:lnTo>
                    <a:cubicBezTo>
                      <a:pt x="20" y="92"/>
                      <a:pt x="26" y="106"/>
                      <a:pt x="37" y="116"/>
                    </a:cubicBezTo>
                    <a:lnTo>
                      <a:pt x="37" y="116"/>
                    </a:lnTo>
                    <a:cubicBezTo>
                      <a:pt x="47" y="127"/>
                      <a:pt x="61" y="133"/>
                      <a:pt x="76" y="133"/>
                    </a:cubicBezTo>
                    <a:lnTo>
                      <a:pt x="5675" y="133"/>
                    </a:lnTo>
                    <a:lnTo>
                      <a:pt x="5675" y="133"/>
                    </a:lnTo>
                    <a:cubicBezTo>
                      <a:pt x="5690" y="133"/>
                      <a:pt x="5704" y="127"/>
                      <a:pt x="5715" y="116"/>
                    </a:cubicBezTo>
                    <a:lnTo>
                      <a:pt x="5715" y="116"/>
                    </a:lnTo>
                    <a:cubicBezTo>
                      <a:pt x="5725" y="106"/>
                      <a:pt x="5731" y="92"/>
                      <a:pt x="5731" y="77"/>
                    </a:cubicBezTo>
                    <a:lnTo>
                      <a:pt x="5731" y="77"/>
                    </a:lnTo>
                    <a:cubicBezTo>
                      <a:pt x="5731" y="61"/>
                      <a:pt x="5725" y="48"/>
                      <a:pt x="5715" y="37"/>
                    </a:cubicBezTo>
                    <a:lnTo>
                      <a:pt x="5715" y="37"/>
                    </a:lnTo>
                    <a:cubicBezTo>
                      <a:pt x="5704" y="27"/>
                      <a:pt x="5690" y="21"/>
                      <a:pt x="5675" y="21"/>
                    </a:cubicBezTo>
                    <a:lnTo>
                      <a:pt x="76" y="21"/>
                    </a:lnTo>
                    <a:close/>
                    <a:moveTo>
                      <a:pt x="5675" y="153"/>
                    </a:moveTo>
                    <a:lnTo>
                      <a:pt x="76" y="153"/>
                    </a:lnTo>
                    <a:lnTo>
                      <a:pt x="76" y="153"/>
                    </a:lnTo>
                    <a:cubicBezTo>
                      <a:pt x="55" y="153"/>
                      <a:pt x="37" y="144"/>
                      <a:pt x="22" y="130"/>
                    </a:cubicBezTo>
                    <a:lnTo>
                      <a:pt x="22" y="130"/>
                    </a:lnTo>
                    <a:cubicBezTo>
                      <a:pt x="8" y="116"/>
                      <a:pt x="0" y="97"/>
                      <a:pt x="0" y="77"/>
                    </a:cubicBezTo>
                    <a:lnTo>
                      <a:pt x="0" y="77"/>
                    </a:lnTo>
                    <a:cubicBezTo>
                      <a:pt x="0" y="56"/>
                      <a:pt x="8" y="37"/>
                      <a:pt x="22" y="22"/>
                    </a:cubicBezTo>
                    <a:lnTo>
                      <a:pt x="22" y="22"/>
                    </a:lnTo>
                    <a:cubicBezTo>
                      <a:pt x="37" y="8"/>
                      <a:pt x="55" y="0"/>
                      <a:pt x="76" y="0"/>
                    </a:cubicBezTo>
                    <a:lnTo>
                      <a:pt x="5675" y="0"/>
                    </a:lnTo>
                    <a:lnTo>
                      <a:pt x="5675" y="0"/>
                    </a:lnTo>
                    <a:cubicBezTo>
                      <a:pt x="5695" y="0"/>
                      <a:pt x="5715" y="8"/>
                      <a:pt x="5729" y="22"/>
                    </a:cubicBezTo>
                    <a:lnTo>
                      <a:pt x="5729" y="22"/>
                    </a:lnTo>
                    <a:cubicBezTo>
                      <a:pt x="5743" y="37"/>
                      <a:pt x="5751" y="56"/>
                      <a:pt x="5751" y="77"/>
                    </a:cubicBezTo>
                    <a:lnTo>
                      <a:pt x="5751" y="77"/>
                    </a:lnTo>
                    <a:cubicBezTo>
                      <a:pt x="5751" y="97"/>
                      <a:pt x="5743" y="116"/>
                      <a:pt x="5729" y="130"/>
                    </a:cubicBezTo>
                    <a:lnTo>
                      <a:pt x="5729" y="130"/>
                    </a:lnTo>
                    <a:cubicBezTo>
                      <a:pt x="5715" y="144"/>
                      <a:pt x="5695" y="153"/>
                      <a:pt x="5675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0" name="Freeform 257">
                <a:extLst>
                  <a:ext uri="{FF2B5EF4-FFF2-40B4-BE49-F238E27FC236}">
                    <a16:creationId xmlns:a16="http://schemas.microsoft.com/office/drawing/2014/main" id="{7180F42B-E6A0-4A7C-8206-60F82BE20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7253" y="10428900"/>
                <a:ext cx="1682718" cy="455325"/>
              </a:xfrm>
              <a:custGeom>
                <a:avLst/>
                <a:gdLst>
                  <a:gd name="T0" fmla="*/ 1372 w 1876"/>
                  <a:gd name="T1" fmla="*/ 320 h 507"/>
                  <a:gd name="T2" fmla="*/ 1538 w 1876"/>
                  <a:gd name="T3" fmla="*/ 486 h 507"/>
                  <a:gd name="T4" fmla="*/ 1716 w 1876"/>
                  <a:gd name="T5" fmla="*/ 301 h 507"/>
                  <a:gd name="T6" fmla="*/ 1850 w 1876"/>
                  <a:gd name="T7" fmla="*/ 289 h 507"/>
                  <a:gd name="T8" fmla="*/ 1850 w 1876"/>
                  <a:gd name="T9" fmla="*/ 218 h 507"/>
                  <a:gd name="T10" fmla="*/ 1716 w 1876"/>
                  <a:gd name="T11" fmla="*/ 206 h 507"/>
                  <a:gd name="T12" fmla="*/ 1642 w 1876"/>
                  <a:gd name="T13" fmla="*/ 66 h 507"/>
                  <a:gd name="T14" fmla="*/ 1372 w 1876"/>
                  <a:gd name="T15" fmla="*/ 186 h 507"/>
                  <a:gd name="T16" fmla="*/ 1316 w 1876"/>
                  <a:gd name="T17" fmla="*/ 206 h 507"/>
                  <a:gd name="T18" fmla="*/ 1137 w 1876"/>
                  <a:gd name="T19" fmla="*/ 21 h 507"/>
                  <a:gd name="T20" fmla="*/ 970 w 1876"/>
                  <a:gd name="T21" fmla="*/ 186 h 507"/>
                  <a:gd name="T22" fmla="*/ 903 w 1876"/>
                  <a:gd name="T23" fmla="*/ 186 h 507"/>
                  <a:gd name="T24" fmla="*/ 736 w 1876"/>
                  <a:gd name="T25" fmla="*/ 21 h 507"/>
                  <a:gd name="T26" fmla="*/ 557 w 1876"/>
                  <a:gd name="T27" fmla="*/ 206 h 507"/>
                  <a:gd name="T28" fmla="*/ 501 w 1876"/>
                  <a:gd name="T29" fmla="*/ 186 h 507"/>
                  <a:gd name="T30" fmla="*/ 231 w 1876"/>
                  <a:gd name="T31" fmla="*/ 66 h 507"/>
                  <a:gd name="T32" fmla="*/ 157 w 1876"/>
                  <a:gd name="T33" fmla="*/ 206 h 507"/>
                  <a:gd name="T34" fmla="*/ 25 w 1876"/>
                  <a:gd name="T35" fmla="*/ 218 h 507"/>
                  <a:gd name="T36" fmla="*/ 25 w 1876"/>
                  <a:gd name="T37" fmla="*/ 289 h 507"/>
                  <a:gd name="T38" fmla="*/ 157 w 1876"/>
                  <a:gd name="T39" fmla="*/ 301 h 507"/>
                  <a:gd name="T40" fmla="*/ 335 w 1876"/>
                  <a:gd name="T41" fmla="*/ 486 h 507"/>
                  <a:gd name="T42" fmla="*/ 501 w 1876"/>
                  <a:gd name="T43" fmla="*/ 320 h 507"/>
                  <a:gd name="T44" fmla="*/ 570 w 1876"/>
                  <a:gd name="T45" fmla="*/ 320 h 507"/>
                  <a:gd name="T46" fmla="*/ 736 w 1876"/>
                  <a:gd name="T47" fmla="*/ 486 h 507"/>
                  <a:gd name="T48" fmla="*/ 914 w 1876"/>
                  <a:gd name="T49" fmla="*/ 301 h 507"/>
                  <a:gd name="T50" fmla="*/ 970 w 1876"/>
                  <a:gd name="T51" fmla="*/ 320 h 507"/>
                  <a:gd name="T52" fmla="*/ 1241 w 1876"/>
                  <a:gd name="T53" fmla="*/ 440 h 507"/>
                  <a:gd name="T54" fmla="*/ 1316 w 1876"/>
                  <a:gd name="T55" fmla="*/ 301 h 507"/>
                  <a:gd name="T56" fmla="*/ 1420 w 1876"/>
                  <a:gd name="T57" fmla="*/ 454 h 507"/>
                  <a:gd name="T58" fmla="*/ 1328 w 1876"/>
                  <a:gd name="T59" fmla="*/ 316 h 507"/>
                  <a:gd name="T60" fmla="*/ 1255 w 1876"/>
                  <a:gd name="T61" fmla="*/ 454 h 507"/>
                  <a:gd name="T62" fmla="*/ 951 w 1876"/>
                  <a:gd name="T63" fmla="*/ 325 h 507"/>
                  <a:gd name="T64" fmla="*/ 927 w 1876"/>
                  <a:gd name="T65" fmla="*/ 316 h 507"/>
                  <a:gd name="T66" fmla="*/ 736 w 1876"/>
                  <a:gd name="T67" fmla="*/ 506 h 507"/>
                  <a:gd name="T68" fmla="*/ 550 w 1876"/>
                  <a:gd name="T69" fmla="*/ 325 h 507"/>
                  <a:gd name="T70" fmla="*/ 522 w 1876"/>
                  <a:gd name="T71" fmla="*/ 325 h 507"/>
                  <a:gd name="T72" fmla="*/ 335 w 1876"/>
                  <a:gd name="T73" fmla="*/ 506 h 507"/>
                  <a:gd name="T74" fmla="*/ 144 w 1876"/>
                  <a:gd name="T75" fmla="*/ 316 h 507"/>
                  <a:gd name="T76" fmla="*/ 10 w 1876"/>
                  <a:gd name="T77" fmla="*/ 303 h 507"/>
                  <a:gd name="T78" fmla="*/ 10 w 1876"/>
                  <a:gd name="T79" fmla="*/ 204 h 507"/>
                  <a:gd name="T80" fmla="*/ 144 w 1876"/>
                  <a:gd name="T81" fmla="*/ 190 h 507"/>
                  <a:gd name="T82" fmla="*/ 217 w 1876"/>
                  <a:gd name="T83" fmla="*/ 52 h 507"/>
                  <a:gd name="T84" fmla="*/ 522 w 1876"/>
                  <a:gd name="T85" fmla="*/ 182 h 507"/>
                  <a:gd name="T86" fmla="*/ 544 w 1876"/>
                  <a:gd name="T87" fmla="*/ 190 h 507"/>
                  <a:gd name="T88" fmla="*/ 736 w 1876"/>
                  <a:gd name="T89" fmla="*/ 0 h 507"/>
                  <a:gd name="T90" fmla="*/ 922 w 1876"/>
                  <a:gd name="T91" fmla="*/ 182 h 507"/>
                  <a:gd name="T92" fmla="*/ 951 w 1876"/>
                  <a:gd name="T93" fmla="*/ 182 h 507"/>
                  <a:gd name="T94" fmla="*/ 1137 w 1876"/>
                  <a:gd name="T95" fmla="*/ 0 h 507"/>
                  <a:gd name="T96" fmla="*/ 1328 w 1876"/>
                  <a:gd name="T97" fmla="*/ 190 h 507"/>
                  <a:gd name="T98" fmla="*/ 1352 w 1876"/>
                  <a:gd name="T99" fmla="*/ 182 h 507"/>
                  <a:gd name="T100" fmla="*/ 1656 w 1876"/>
                  <a:gd name="T101" fmla="*/ 52 h 507"/>
                  <a:gd name="T102" fmla="*/ 1729 w 1876"/>
                  <a:gd name="T103" fmla="*/ 190 h 507"/>
                  <a:gd name="T104" fmla="*/ 1864 w 1876"/>
                  <a:gd name="T105" fmla="*/ 204 h 507"/>
                  <a:gd name="T106" fmla="*/ 1864 w 1876"/>
                  <a:gd name="T107" fmla="*/ 303 h 507"/>
                  <a:gd name="T108" fmla="*/ 1729 w 1876"/>
                  <a:gd name="T109" fmla="*/ 316 h 507"/>
                  <a:gd name="T110" fmla="*/ 1538 w 1876"/>
                  <a:gd name="T111" fmla="*/ 506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6" h="507">
                    <a:moveTo>
                      <a:pt x="1338" y="293"/>
                    </a:moveTo>
                    <a:lnTo>
                      <a:pt x="1338" y="293"/>
                    </a:lnTo>
                    <a:cubicBezTo>
                      <a:pt x="1346" y="293"/>
                      <a:pt x="1353" y="296"/>
                      <a:pt x="1359" y="301"/>
                    </a:cubicBezTo>
                    <a:lnTo>
                      <a:pt x="1359" y="301"/>
                    </a:lnTo>
                    <a:cubicBezTo>
                      <a:pt x="1366" y="305"/>
                      <a:pt x="1370" y="313"/>
                      <a:pt x="1372" y="320"/>
                    </a:cubicBezTo>
                    <a:lnTo>
                      <a:pt x="1372" y="320"/>
                    </a:lnTo>
                    <a:cubicBezTo>
                      <a:pt x="1382" y="368"/>
                      <a:pt x="1405" y="410"/>
                      <a:pt x="1435" y="440"/>
                    </a:cubicBezTo>
                    <a:lnTo>
                      <a:pt x="1435" y="440"/>
                    </a:lnTo>
                    <a:cubicBezTo>
                      <a:pt x="1464" y="470"/>
                      <a:pt x="1500" y="486"/>
                      <a:pt x="1538" y="486"/>
                    </a:cubicBezTo>
                    <a:lnTo>
                      <a:pt x="1538" y="486"/>
                    </a:lnTo>
                    <a:cubicBezTo>
                      <a:pt x="1575" y="486"/>
                      <a:pt x="1612" y="470"/>
                      <a:pt x="1642" y="440"/>
                    </a:cubicBezTo>
                    <a:lnTo>
                      <a:pt x="1642" y="440"/>
                    </a:lnTo>
                    <a:cubicBezTo>
                      <a:pt x="1671" y="410"/>
                      <a:pt x="1693" y="368"/>
                      <a:pt x="1704" y="320"/>
                    </a:cubicBezTo>
                    <a:lnTo>
                      <a:pt x="1704" y="320"/>
                    </a:lnTo>
                    <a:cubicBezTo>
                      <a:pt x="1706" y="313"/>
                      <a:pt x="1710" y="305"/>
                      <a:pt x="1716" y="301"/>
                    </a:cubicBezTo>
                    <a:lnTo>
                      <a:pt x="1716" y="301"/>
                    </a:lnTo>
                    <a:cubicBezTo>
                      <a:pt x="1723" y="296"/>
                      <a:pt x="1731" y="293"/>
                      <a:pt x="1739" y="293"/>
                    </a:cubicBezTo>
                    <a:lnTo>
                      <a:pt x="1839" y="293"/>
                    </a:lnTo>
                    <a:lnTo>
                      <a:pt x="1839" y="293"/>
                    </a:lnTo>
                    <a:cubicBezTo>
                      <a:pt x="1844" y="293"/>
                      <a:pt x="1847" y="291"/>
                      <a:pt x="1850" y="289"/>
                    </a:cubicBezTo>
                    <a:lnTo>
                      <a:pt x="1850" y="289"/>
                    </a:lnTo>
                    <a:cubicBezTo>
                      <a:pt x="1853" y="285"/>
                      <a:pt x="1854" y="282"/>
                      <a:pt x="1854" y="278"/>
                    </a:cubicBezTo>
                    <a:lnTo>
                      <a:pt x="1854" y="229"/>
                    </a:lnTo>
                    <a:lnTo>
                      <a:pt x="1854" y="229"/>
                    </a:lnTo>
                    <a:cubicBezTo>
                      <a:pt x="1854" y="224"/>
                      <a:pt x="1853" y="221"/>
                      <a:pt x="1850" y="218"/>
                    </a:cubicBezTo>
                    <a:lnTo>
                      <a:pt x="1850" y="218"/>
                    </a:lnTo>
                    <a:cubicBezTo>
                      <a:pt x="1847" y="215"/>
                      <a:pt x="1844" y="214"/>
                      <a:pt x="1839" y="214"/>
                    </a:cubicBezTo>
                    <a:lnTo>
                      <a:pt x="1739" y="214"/>
                    </a:lnTo>
                    <a:lnTo>
                      <a:pt x="1739" y="214"/>
                    </a:lnTo>
                    <a:cubicBezTo>
                      <a:pt x="1731" y="214"/>
                      <a:pt x="1723" y="211"/>
                      <a:pt x="1716" y="206"/>
                    </a:cubicBezTo>
                    <a:lnTo>
                      <a:pt x="1716" y="206"/>
                    </a:lnTo>
                    <a:cubicBezTo>
                      <a:pt x="1710" y="202"/>
                      <a:pt x="1706" y="194"/>
                      <a:pt x="1704" y="186"/>
                    </a:cubicBezTo>
                    <a:lnTo>
                      <a:pt x="1704" y="186"/>
                    </a:lnTo>
                    <a:cubicBezTo>
                      <a:pt x="1693" y="139"/>
                      <a:pt x="1671" y="96"/>
                      <a:pt x="1642" y="66"/>
                    </a:cubicBezTo>
                    <a:lnTo>
                      <a:pt x="1642" y="66"/>
                    </a:lnTo>
                    <a:cubicBezTo>
                      <a:pt x="1612" y="37"/>
                      <a:pt x="1575" y="21"/>
                      <a:pt x="1538" y="21"/>
                    </a:cubicBezTo>
                    <a:lnTo>
                      <a:pt x="1538" y="21"/>
                    </a:lnTo>
                    <a:cubicBezTo>
                      <a:pt x="1500" y="21"/>
                      <a:pt x="1464" y="37"/>
                      <a:pt x="1435" y="66"/>
                    </a:cubicBezTo>
                    <a:lnTo>
                      <a:pt x="1435" y="66"/>
                    </a:lnTo>
                    <a:cubicBezTo>
                      <a:pt x="1405" y="96"/>
                      <a:pt x="1382" y="139"/>
                      <a:pt x="1372" y="186"/>
                    </a:cubicBezTo>
                    <a:lnTo>
                      <a:pt x="1372" y="186"/>
                    </a:lnTo>
                    <a:cubicBezTo>
                      <a:pt x="1370" y="194"/>
                      <a:pt x="1366" y="202"/>
                      <a:pt x="1359" y="206"/>
                    </a:cubicBezTo>
                    <a:lnTo>
                      <a:pt x="1359" y="206"/>
                    </a:lnTo>
                    <a:cubicBezTo>
                      <a:pt x="1347" y="216"/>
                      <a:pt x="1328" y="216"/>
                      <a:pt x="1316" y="206"/>
                    </a:cubicBezTo>
                    <a:lnTo>
                      <a:pt x="1316" y="206"/>
                    </a:lnTo>
                    <a:cubicBezTo>
                      <a:pt x="1310" y="202"/>
                      <a:pt x="1305" y="194"/>
                      <a:pt x="1303" y="186"/>
                    </a:cubicBezTo>
                    <a:lnTo>
                      <a:pt x="1303" y="186"/>
                    </a:lnTo>
                    <a:cubicBezTo>
                      <a:pt x="1293" y="139"/>
                      <a:pt x="1271" y="96"/>
                      <a:pt x="1241" y="66"/>
                    </a:cubicBezTo>
                    <a:lnTo>
                      <a:pt x="1241" y="66"/>
                    </a:lnTo>
                    <a:cubicBezTo>
                      <a:pt x="1211" y="37"/>
                      <a:pt x="1175" y="21"/>
                      <a:pt x="1137" y="21"/>
                    </a:cubicBezTo>
                    <a:lnTo>
                      <a:pt x="1137" y="21"/>
                    </a:lnTo>
                    <a:cubicBezTo>
                      <a:pt x="1100" y="21"/>
                      <a:pt x="1064" y="37"/>
                      <a:pt x="1033" y="66"/>
                    </a:cubicBezTo>
                    <a:lnTo>
                      <a:pt x="1033" y="66"/>
                    </a:lnTo>
                    <a:cubicBezTo>
                      <a:pt x="1004" y="96"/>
                      <a:pt x="981" y="139"/>
                      <a:pt x="970" y="186"/>
                    </a:cubicBezTo>
                    <a:lnTo>
                      <a:pt x="970" y="186"/>
                    </a:lnTo>
                    <a:cubicBezTo>
                      <a:pt x="969" y="194"/>
                      <a:pt x="964" y="202"/>
                      <a:pt x="958" y="206"/>
                    </a:cubicBezTo>
                    <a:lnTo>
                      <a:pt x="958" y="206"/>
                    </a:lnTo>
                    <a:cubicBezTo>
                      <a:pt x="946" y="216"/>
                      <a:pt x="927" y="216"/>
                      <a:pt x="914" y="206"/>
                    </a:cubicBezTo>
                    <a:lnTo>
                      <a:pt x="914" y="206"/>
                    </a:lnTo>
                    <a:cubicBezTo>
                      <a:pt x="908" y="202"/>
                      <a:pt x="904" y="194"/>
                      <a:pt x="903" y="186"/>
                    </a:cubicBezTo>
                    <a:lnTo>
                      <a:pt x="903" y="186"/>
                    </a:lnTo>
                    <a:cubicBezTo>
                      <a:pt x="892" y="139"/>
                      <a:pt x="869" y="96"/>
                      <a:pt x="840" y="66"/>
                    </a:cubicBezTo>
                    <a:lnTo>
                      <a:pt x="840" y="66"/>
                    </a:lnTo>
                    <a:cubicBezTo>
                      <a:pt x="810" y="37"/>
                      <a:pt x="774" y="21"/>
                      <a:pt x="736" y="21"/>
                    </a:cubicBezTo>
                    <a:lnTo>
                      <a:pt x="736" y="21"/>
                    </a:lnTo>
                    <a:cubicBezTo>
                      <a:pt x="698" y="21"/>
                      <a:pt x="663" y="37"/>
                      <a:pt x="633" y="66"/>
                    </a:cubicBezTo>
                    <a:lnTo>
                      <a:pt x="633" y="66"/>
                    </a:lnTo>
                    <a:cubicBezTo>
                      <a:pt x="603" y="96"/>
                      <a:pt x="580" y="139"/>
                      <a:pt x="570" y="186"/>
                    </a:cubicBezTo>
                    <a:lnTo>
                      <a:pt x="570" y="186"/>
                    </a:lnTo>
                    <a:cubicBezTo>
                      <a:pt x="568" y="194"/>
                      <a:pt x="564" y="202"/>
                      <a:pt x="557" y="206"/>
                    </a:cubicBezTo>
                    <a:lnTo>
                      <a:pt x="557" y="206"/>
                    </a:lnTo>
                    <a:cubicBezTo>
                      <a:pt x="546" y="216"/>
                      <a:pt x="526" y="216"/>
                      <a:pt x="514" y="206"/>
                    </a:cubicBezTo>
                    <a:lnTo>
                      <a:pt x="514" y="206"/>
                    </a:lnTo>
                    <a:cubicBezTo>
                      <a:pt x="508" y="202"/>
                      <a:pt x="503" y="194"/>
                      <a:pt x="501" y="186"/>
                    </a:cubicBezTo>
                    <a:lnTo>
                      <a:pt x="501" y="186"/>
                    </a:lnTo>
                    <a:cubicBezTo>
                      <a:pt x="491" y="139"/>
                      <a:pt x="469" y="96"/>
                      <a:pt x="439" y="66"/>
                    </a:cubicBezTo>
                    <a:lnTo>
                      <a:pt x="439" y="66"/>
                    </a:lnTo>
                    <a:cubicBezTo>
                      <a:pt x="409" y="37"/>
                      <a:pt x="373" y="21"/>
                      <a:pt x="335" y="21"/>
                    </a:cubicBezTo>
                    <a:lnTo>
                      <a:pt x="335" y="21"/>
                    </a:lnTo>
                    <a:cubicBezTo>
                      <a:pt x="298" y="21"/>
                      <a:pt x="262" y="37"/>
                      <a:pt x="231" y="66"/>
                    </a:cubicBezTo>
                    <a:lnTo>
                      <a:pt x="231" y="66"/>
                    </a:lnTo>
                    <a:cubicBezTo>
                      <a:pt x="202" y="96"/>
                      <a:pt x="180" y="139"/>
                      <a:pt x="169" y="186"/>
                    </a:cubicBezTo>
                    <a:lnTo>
                      <a:pt x="169" y="186"/>
                    </a:lnTo>
                    <a:cubicBezTo>
                      <a:pt x="167" y="194"/>
                      <a:pt x="163" y="202"/>
                      <a:pt x="157" y="206"/>
                    </a:cubicBezTo>
                    <a:lnTo>
                      <a:pt x="157" y="206"/>
                    </a:lnTo>
                    <a:cubicBezTo>
                      <a:pt x="151" y="211"/>
                      <a:pt x="142" y="214"/>
                      <a:pt x="135" y="214"/>
                    </a:cubicBezTo>
                    <a:lnTo>
                      <a:pt x="35" y="214"/>
                    </a:lnTo>
                    <a:lnTo>
                      <a:pt x="35" y="214"/>
                    </a:lnTo>
                    <a:cubicBezTo>
                      <a:pt x="31" y="214"/>
                      <a:pt x="27" y="215"/>
                      <a:pt x="25" y="218"/>
                    </a:cubicBezTo>
                    <a:lnTo>
                      <a:pt x="25" y="218"/>
                    </a:lnTo>
                    <a:cubicBezTo>
                      <a:pt x="21" y="221"/>
                      <a:pt x="20" y="224"/>
                      <a:pt x="20" y="229"/>
                    </a:cubicBezTo>
                    <a:lnTo>
                      <a:pt x="20" y="278"/>
                    </a:lnTo>
                    <a:lnTo>
                      <a:pt x="20" y="278"/>
                    </a:lnTo>
                    <a:cubicBezTo>
                      <a:pt x="20" y="282"/>
                      <a:pt x="21" y="285"/>
                      <a:pt x="25" y="289"/>
                    </a:cubicBezTo>
                    <a:lnTo>
                      <a:pt x="25" y="289"/>
                    </a:lnTo>
                    <a:cubicBezTo>
                      <a:pt x="27" y="291"/>
                      <a:pt x="31" y="293"/>
                      <a:pt x="35" y="293"/>
                    </a:cubicBezTo>
                    <a:lnTo>
                      <a:pt x="135" y="293"/>
                    </a:lnTo>
                    <a:lnTo>
                      <a:pt x="135" y="293"/>
                    </a:lnTo>
                    <a:cubicBezTo>
                      <a:pt x="143" y="293"/>
                      <a:pt x="151" y="296"/>
                      <a:pt x="157" y="301"/>
                    </a:cubicBezTo>
                    <a:lnTo>
                      <a:pt x="157" y="301"/>
                    </a:lnTo>
                    <a:cubicBezTo>
                      <a:pt x="163" y="305"/>
                      <a:pt x="167" y="313"/>
                      <a:pt x="169" y="320"/>
                    </a:cubicBezTo>
                    <a:lnTo>
                      <a:pt x="169" y="320"/>
                    </a:lnTo>
                    <a:cubicBezTo>
                      <a:pt x="180" y="368"/>
                      <a:pt x="202" y="410"/>
                      <a:pt x="231" y="440"/>
                    </a:cubicBezTo>
                    <a:lnTo>
                      <a:pt x="231" y="440"/>
                    </a:lnTo>
                    <a:cubicBezTo>
                      <a:pt x="262" y="470"/>
                      <a:pt x="298" y="486"/>
                      <a:pt x="335" y="486"/>
                    </a:cubicBezTo>
                    <a:lnTo>
                      <a:pt x="335" y="486"/>
                    </a:lnTo>
                    <a:cubicBezTo>
                      <a:pt x="373" y="486"/>
                      <a:pt x="409" y="470"/>
                      <a:pt x="439" y="440"/>
                    </a:cubicBezTo>
                    <a:lnTo>
                      <a:pt x="439" y="440"/>
                    </a:lnTo>
                    <a:cubicBezTo>
                      <a:pt x="469" y="410"/>
                      <a:pt x="491" y="368"/>
                      <a:pt x="501" y="320"/>
                    </a:cubicBezTo>
                    <a:lnTo>
                      <a:pt x="501" y="320"/>
                    </a:lnTo>
                    <a:cubicBezTo>
                      <a:pt x="503" y="313"/>
                      <a:pt x="508" y="305"/>
                      <a:pt x="514" y="301"/>
                    </a:cubicBezTo>
                    <a:lnTo>
                      <a:pt x="514" y="301"/>
                    </a:lnTo>
                    <a:cubicBezTo>
                      <a:pt x="526" y="291"/>
                      <a:pt x="546" y="291"/>
                      <a:pt x="557" y="301"/>
                    </a:cubicBezTo>
                    <a:lnTo>
                      <a:pt x="557" y="301"/>
                    </a:lnTo>
                    <a:cubicBezTo>
                      <a:pt x="564" y="305"/>
                      <a:pt x="568" y="313"/>
                      <a:pt x="570" y="320"/>
                    </a:cubicBezTo>
                    <a:lnTo>
                      <a:pt x="570" y="320"/>
                    </a:lnTo>
                    <a:cubicBezTo>
                      <a:pt x="580" y="368"/>
                      <a:pt x="603" y="410"/>
                      <a:pt x="633" y="440"/>
                    </a:cubicBezTo>
                    <a:lnTo>
                      <a:pt x="633" y="440"/>
                    </a:lnTo>
                    <a:cubicBezTo>
                      <a:pt x="663" y="470"/>
                      <a:pt x="698" y="486"/>
                      <a:pt x="736" y="486"/>
                    </a:cubicBezTo>
                    <a:lnTo>
                      <a:pt x="736" y="486"/>
                    </a:lnTo>
                    <a:cubicBezTo>
                      <a:pt x="774" y="486"/>
                      <a:pt x="810" y="470"/>
                      <a:pt x="840" y="440"/>
                    </a:cubicBezTo>
                    <a:lnTo>
                      <a:pt x="840" y="440"/>
                    </a:lnTo>
                    <a:cubicBezTo>
                      <a:pt x="869" y="410"/>
                      <a:pt x="892" y="368"/>
                      <a:pt x="903" y="320"/>
                    </a:cubicBezTo>
                    <a:lnTo>
                      <a:pt x="903" y="320"/>
                    </a:lnTo>
                    <a:cubicBezTo>
                      <a:pt x="904" y="313"/>
                      <a:pt x="908" y="305"/>
                      <a:pt x="914" y="301"/>
                    </a:cubicBezTo>
                    <a:lnTo>
                      <a:pt x="914" y="301"/>
                    </a:lnTo>
                    <a:cubicBezTo>
                      <a:pt x="927" y="291"/>
                      <a:pt x="946" y="291"/>
                      <a:pt x="958" y="301"/>
                    </a:cubicBezTo>
                    <a:lnTo>
                      <a:pt x="958" y="301"/>
                    </a:lnTo>
                    <a:cubicBezTo>
                      <a:pt x="964" y="305"/>
                      <a:pt x="969" y="313"/>
                      <a:pt x="970" y="320"/>
                    </a:cubicBezTo>
                    <a:lnTo>
                      <a:pt x="970" y="320"/>
                    </a:lnTo>
                    <a:cubicBezTo>
                      <a:pt x="981" y="368"/>
                      <a:pt x="1004" y="410"/>
                      <a:pt x="1033" y="440"/>
                    </a:cubicBezTo>
                    <a:lnTo>
                      <a:pt x="1033" y="440"/>
                    </a:lnTo>
                    <a:cubicBezTo>
                      <a:pt x="1064" y="470"/>
                      <a:pt x="1100" y="486"/>
                      <a:pt x="1137" y="486"/>
                    </a:cubicBezTo>
                    <a:lnTo>
                      <a:pt x="1137" y="486"/>
                    </a:lnTo>
                    <a:cubicBezTo>
                      <a:pt x="1175" y="486"/>
                      <a:pt x="1211" y="470"/>
                      <a:pt x="1241" y="440"/>
                    </a:cubicBezTo>
                    <a:lnTo>
                      <a:pt x="1241" y="440"/>
                    </a:lnTo>
                    <a:cubicBezTo>
                      <a:pt x="1271" y="410"/>
                      <a:pt x="1293" y="368"/>
                      <a:pt x="1303" y="320"/>
                    </a:cubicBezTo>
                    <a:lnTo>
                      <a:pt x="1303" y="320"/>
                    </a:lnTo>
                    <a:cubicBezTo>
                      <a:pt x="1305" y="313"/>
                      <a:pt x="1310" y="305"/>
                      <a:pt x="1316" y="301"/>
                    </a:cubicBezTo>
                    <a:lnTo>
                      <a:pt x="1316" y="301"/>
                    </a:lnTo>
                    <a:cubicBezTo>
                      <a:pt x="1322" y="296"/>
                      <a:pt x="1329" y="293"/>
                      <a:pt x="1338" y="293"/>
                    </a:cubicBezTo>
                    <a:close/>
                    <a:moveTo>
                      <a:pt x="1538" y="506"/>
                    </a:moveTo>
                    <a:lnTo>
                      <a:pt x="1538" y="506"/>
                    </a:lnTo>
                    <a:cubicBezTo>
                      <a:pt x="1495" y="506"/>
                      <a:pt x="1454" y="488"/>
                      <a:pt x="1420" y="454"/>
                    </a:cubicBezTo>
                    <a:lnTo>
                      <a:pt x="1420" y="454"/>
                    </a:lnTo>
                    <a:cubicBezTo>
                      <a:pt x="1387" y="421"/>
                      <a:pt x="1363" y="376"/>
                      <a:pt x="1352" y="325"/>
                    </a:cubicBezTo>
                    <a:lnTo>
                      <a:pt x="1352" y="325"/>
                    </a:lnTo>
                    <a:cubicBezTo>
                      <a:pt x="1351" y="321"/>
                      <a:pt x="1350" y="319"/>
                      <a:pt x="1346" y="316"/>
                    </a:cubicBezTo>
                    <a:lnTo>
                      <a:pt x="1346" y="316"/>
                    </a:lnTo>
                    <a:cubicBezTo>
                      <a:pt x="1341" y="312"/>
                      <a:pt x="1334" y="312"/>
                      <a:pt x="1328" y="316"/>
                    </a:cubicBezTo>
                    <a:lnTo>
                      <a:pt x="1328" y="316"/>
                    </a:lnTo>
                    <a:cubicBezTo>
                      <a:pt x="1326" y="319"/>
                      <a:pt x="1324" y="321"/>
                      <a:pt x="1323" y="325"/>
                    </a:cubicBezTo>
                    <a:lnTo>
                      <a:pt x="1323" y="325"/>
                    </a:lnTo>
                    <a:cubicBezTo>
                      <a:pt x="1312" y="376"/>
                      <a:pt x="1288" y="421"/>
                      <a:pt x="1255" y="454"/>
                    </a:cubicBezTo>
                    <a:lnTo>
                      <a:pt x="1255" y="454"/>
                    </a:lnTo>
                    <a:cubicBezTo>
                      <a:pt x="1221" y="488"/>
                      <a:pt x="1180" y="506"/>
                      <a:pt x="1137" y="506"/>
                    </a:cubicBezTo>
                    <a:lnTo>
                      <a:pt x="1137" y="506"/>
                    </a:lnTo>
                    <a:cubicBezTo>
                      <a:pt x="1094" y="506"/>
                      <a:pt x="1053" y="488"/>
                      <a:pt x="1019" y="454"/>
                    </a:cubicBezTo>
                    <a:lnTo>
                      <a:pt x="1019" y="454"/>
                    </a:lnTo>
                    <a:cubicBezTo>
                      <a:pt x="987" y="421"/>
                      <a:pt x="963" y="376"/>
                      <a:pt x="951" y="325"/>
                    </a:cubicBezTo>
                    <a:lnTo>
                      <a:pt x="951" y="325"/>
                    </a:lnTo>
                    <a:cubicBezTo>
                      <a:pt x="950" y="321"/>
                      <a:pt x="948" y="319"/>
                      <a:pt x="946" y="316"/>
                    </a:cubicBezTo>
                    <a:lnTo>
                      <a:pt x="946" y="316"/>
                    </a:lnTo>
                    <a:cubicBezTo>
                      <a:pt x="941" y="312"/>
                      <a:pt x="933" y="312"/>
                      <a:pt x="927" y="316"/>
                    </a:cubicBezTo>
                    <a:lnTo>
                      <a:pt x="927" y="316"/>
                    </a:lnTo>
                    <a:cubicBezTo>
                      <a:pt x="925" y="319"/>
                      <a:pt x="923" y="321"/>
                      <a:pt x="922" y="325"/>
                    </a:cubicBezTo>
                    <a:lnTo>
                      <a:pt x="922" y="325"/>
                    </a:lnTo>
                    <a:cubicBezTo>
                      <a:pt x="911" y="376"/>
                      <a:pt x="886" y="421"/>
                      <a:pt x="854" y="454"/>
                    </a:cubicBezTo>
                    <a:lnTo>
                      <a:pt x="854" y="454"/>
                    </a:lnTo>
                    <a:cubicBezTo>
                      <a:pt x="820" y="488"/>
                      <a:pt x="780" y="506"/>
                      <a:pt x="736" y="506"/>
                    </a:cubicBezTo>
                    <a:lnTo>
                      <a:pt x="736" y="506"/>
                    </a:lnTo>
                    <a:cubicBezTo>
                      <a:pt x="693" y="506"/>
                      <a:pt x="652" y="488"/>
                      <a:pt x="619" y="454"/>
                    </a:cubicBezTo>
                    <a:lnTo>
                      <a:pt x="619" y="454"/>
                    </a:lnTo>
                    <a:cubicBezTo>
                      <a:pt x="586" y="421"/>
                      <a:pt x="562" y="376"/>
                      <a:pt x="550" y="325"/>
                    </a:cubicBezTo>
                    <a:lnTo>
                      <a:pt x="550" y="325"/>
                    </a:lnTo>
                    <a:cubicBezTo>
                      <a:pt x="550" y="321"/>
                      <a:pt x="548" y="319"/>
                      <a:pt x="544" y="316"/>
                    </a:cubicBezTo>
                    <a:lnTo>
                      <a:pt x="544" y="316"/>
                    </a:lnTo>
                    <a:cubicBezTo>
                      <a:pt x="540" y="312"/>
                      <a:pt x="532" y="312"/>
                      <a:pt x="527" y="316"/>
                    </a:cubicBezTo>
                    <a:lnTo>
                      <a:pt x="527" y="316"/>
                    </a:lnTo>
                    <a:cubicBezTo>
                      <a:pt x="524" y="319"/>
                      <a:pt x="522" y="321"/>
                      <a:pt x="522" y="325"/>
                    </a:cubicBezTo>
                    <a:lnTo>
                      <a:pt x="522" y="325"/>
                    </a:lnTo>
                    <a:cubicBezTo>
                      <a:pt x="510" y="376"/>
                      <a:pt x="486" y="421"/>
                      <a:pt x="454" y="454"/>
                    </a:cubicBezTo>
                    <a:lnTo>
                      <a:pt x="454" y="454"/>
                    </a:lnTo>
                    <a:cubicBezTo>
                      <a:pt x="419" y="488"/>
                      <a:pt x="378" y="506"/>
                      <a:pt x="335" y="506"/>
                    </a:cubicBezTo>
                    <a:lnTo>
                      <a:pt x="335" y="506"/>
                    </a:lnTo>
                    <a:cubicBezTo>
                      <a:pt x="293" y="506"/>
                      <a:pt x="251" y="488"/>
                      <a:pt x="217" y="454"/>
                    </a:cubicBezTo>
                    <a:lnTo>
                      <a:pt x="217" y="454"/>
                    </a:lnTo>
                    <a:cubicBezTo>
                      <a:pt x="185" y="421"/>
                      <a:pt x="161" y="376"/>
                      <a:pt x="149" y="325"/>
                    </a:cubicBezTo>
                    <a:lnTo>
                      <a:pt x="149" y="325"/>
                    </a:lnTo>
                    <a:cubicBezTo>
                      <a:pt x="148" y="321"/>
                      <a:pt x="147" y="319"/>
                      <a:pt x="144" y="316"/>
                    </a:cubicBezTo>
                    <a:lnTo>
                      <a:pt x="144" y="316"/>
                    </a:lnTo>
                    <a:cubicBezTo>
                      <a:pt x="141" y="314"/>
                      <a:pt x="138" y="313"/>
                      <a:pt x="135" y="313"/>
                    </a:cubicBezTo>
                    <a:lnTo>
                      <a:pt x="35" y="313"/>
                    </a:lnTo>
                    <a:lnTo>
                      <a:pt x="35" y="313"/>
                    </a:lnTo>
                    <a:cubicBezTo>
                      <a:pt x="25" y="313"/>
                      <a:pt x="17" y="309"/>
                      <a:pt x="10" y="303"/>
                    </a:cubicBezTo>
                    <a:lnTo>
                      <a:pt x="10" y="303"/>
                    </a:lnTo>
                    <a:cubicBezTo>
                      <a:pt x="3" y="297"/>
                      <a:pt x="0" y="287"/>
                      <a:pt x="0" y="278"/>
                    </a:cubicBezTo>
                    <a:lnTo>
                      <a:pt x="0" y="229"/>
                    </a:lnTo>
                    <a:lnTo>
                      <a:pt x="0" y="229"/>
                    </a:lnTo>
                    <a:cubicBezTo>
                      <a:pt x="0" y="219"/>
                      <a:pt x="3" y="210"/>
                      <a:pt x="10" y="204"/>
                    </a:cubicBezTo>
                    <a:lnTo>
                      <a:pt x="10" y="204"/>
                    </a:lnTo>
                    <a:cubicBezTo>
                      <a:pt x="17" y="197"/>
                      <a:pt x="25" y="194"/>
                      <a:pt x="35" y="194"/>
                    </a:cubicBezTo>
                    <a:lnTo>
                      <a:pt x="135" y="194"/>
                    </a:lnTo>
                    <a:lnTo>
                      <a:pt x="135" y="194"/>
                    </a:lnTo>
                    <a:cubicBezTo>
                      <a:pt x="138" y="194"/>
                      <a:pt x="141" y="192"/>
                      <a:pt x="144" y="190"/>
                    </a:cubicBezTo>
                    <a:lnTo>
                      <a:pt x="144" y="190"/>
                    </a:lnTo>
                    <a:cubicBezTo>
                      <a:pt x="147" y="188"/>
                      <a:pt x="148" y="186"/>
                      <a:pt x="149" y="182"/>
                    </a:cubicBezTo>
                    <a:lnTo>
                      <a:pt x="149" y="182"/>
                    </a:lnTo>
                    <a:cubicBezTo>
                      <a:pt x="161" y="131"/>
                      <a:pt x="185" y="85"/>
                      <a:pt x="217" y="52"/>
                    </a:cubicBezTo>
                    <a:lnTo>
                      <a:pt x="217" y="52"/>
                    </a:lnTo>
                    <a:cubicBezTo>
                      <a:pt x="251" y="18"/>
                      <a:pt x="293" y="0"/>
                      <a:pt x="335" y="0"/>
                    </a:cubicBezTo>
                    <a:lnTo>
                      <a:pt x="335" y="0"/>
                    </a:lnTo>
                    <a:cubicBezTo>
                      <a:pt x="378" y="0"/>
                      <a:pt x="419" y="18"/>
                      <a:pt x="454" y="52"/>
                    </a:cubicBezTo>
                    <a:lnTo>
                      <a:pt x="454" y="52"/>
                    </a:lnTo>
                    <a:cubicBezTo>
                      <a:pt x="486" y="85"/>
                      <a:pt x="510" y="131"/>
                      <a:pt x="522" y="182"/>
                    </a:cubicBezTo>
                    <a:lnTo>
                      <a:pt x="522" y="182"/>
                    </a:lnTo>
                    <a:cubicBezTo>
                      <a:pt x="522" y="186"/>
                      <a:pt x="524" y="188"/>
                      <a:pt x="527" y="190"/>
                    </a:cubicBezTo>
                    <a:lnTo>
                      <a:pt x="527" y="190"/>
                    </a:lnTo>
                    <a:cubicBezTo>
                      <a:pt x="532" y="195"/>
                      <a:pt x="540" y="195"/>
                      <a:pt x="544" y="190"/>
                    </a:cubicBezTo>
                    <a:lnTo>
                      <a:pt x="544" y="190"/>
                    </a:lnTo>
                    <a:cubicBezTo>
                      <a:pt x="548" y="188"/>
                      <a:pt x="550" y="186"/>
                      <a:pt x="550" y="182"/>
                    </a:cubicBezTo>
                    <a:lnTo>
                      <a:pt x="550" y="182"/>
                    </a:lnTo>
                    <a:cubicBezTo>
                      <a:pt x="562" y="131"/>
                      <a:pt x="586" y="85"/>
                      <a:pt x="619" y="52"/>
                    </a:cubicBezTo>
                    <a:lnTo>
                      <a:pt x="619" y="52"/>
                    </a:lnTo>
                    <a:cubicBezTo>
                      <a:pt x="652" y="18"/>
                      <a:pt x="693" y="0"/>
                      <a:pt x="736" y="0"/>
                    </a:cubicBezTo>
                    <a:lnTo>
                      <a:pt x="736" y="0"/>
                    </a:lnTo>
                    <a:cubicBezTo>
                      <a:pt x="780" y="0"/>
                      <a:pt x="820" y="18"/>
                      <a:pt x="854" y="52"/>
                    </a:cubicBezTo>
                    <a:lnTo>
                      <a:pt x="854" y="52"/>
                    </a:lnTo>
                    <a:cubicBezTo>
                      <a:pt x="886" y="85"/>
                      <a:pt x="911" y="131"/>
                      <a:pt x="922" y="182"/>
                    </a:cubicBezTo>
                    <a:lnTo>
                      <a:pt x="922" y="182"/>
                    </a:lnTo>
                    <a:cubicBezTo>
                      <a:pt x="923" y="186"/>
                      <a:pt x="925" y="188"/>
                      <a:pt x="927" y="190"/>
                    </a:cubicBezTo>
                    <a:lnTo>
                      <a:pt x="927" y="190"/>
                    </a:lnTo>
                    <a:cubicBezTo>
                      <a:pt x="932" y="195"/>
                      <a:pt x="941" y="195"/>
                      <a:pt x="946" y="190"/>
                    </a:cubicBezTo>
                    <a:lnTo>
                      <a:pt x="946" y="190"/>
                    </a:lnTo>
                    <a:cubicBezTo>
                      <a:pt x="948" y="188"/>
                      <a:pt x="950" y="186"/>
                      <a:pt x="951" y="182"/>
                    </a:cubicBezTo>
                    <a:lnTo>
                      <a:pt x="951" y="182"/>
                    </a:lnTo>
                    <a:cubicBezTo>
                      <a:pt x="963" y="131"/>
                      <a:pt x="987" y="85"/>
                      <a:pt x="1019" y="52"/>
                    </a:cubicBezTo>
                    <a:lnTo>
                      <a:pt x="1019" y="52"/>
                    </a:lnTo>
                    <a:cubicBezTo>
                      <a:pt x="1053" y="18"/>
                      <a:pt x="1094" y="0"/>
                      <a:pt x="1137" y="0"/>
                    </a:cubicBezTo>
                    <a:lnTo>
                      <a:pt x="1137" y="0"/>
                    </a:lnTo>
                    <a:cubicBezTo>
                      <a:pt x="1180" y="0"/>
                      <a:pt x="1221" y="18"/>
                      <a:pt x="1255" y="52"/>
                    </a:cubicBezTo>
                    <a:lnTo>
                      <a:pt x="1255" y="52"/>
                    </a:lnTo>
                    <a:cubicBezTo>
                      <a:pt x="1288" y="85"/>
                      <a:pt x="1312" y="131"/>
                      <a:pt x="1323" y="182"/>
                    </a:cubicBezTo>
                    <a:lnTo>
                      <a:pt x="1323" y="182"/>
                    </a:lnTo>
                    <a:cubicBezTo>
                      <a:pt x="1324" y="186"/>
                      <a:pt x="1326" y="188"/>
                      <a:pt x="1328" y="190"/>
                    </a:cubicBezTo>
                    <a:lnTo>
                      <a:pt x="1328" y="190"/>
                    </a:lnTo>
                    <a:cubicBezTo>
                      <a:pt x="1334" y="195"/>
                      <a:pt x="1341" y="195"/>
                      <a:pt x="1346" y="190"/>
                    </a:cubicBezTo>
                    <a:lnTo>
                      <a:pt x="1346" y="190"/>
                    </a:lnTo>
                    <a:cubicBezTo>
                      <a:pt x="1350" y="188"/>
                      <a:pt x="1351" y="186"/>
                      <a:pt x="1352" y="182"/>
                    </a:cubicBezTo>
                    <a:lnTo>
                      <a:pt x="1352" y="182"/>
                    </a:lnTo>
                    <a:cubicBezTo>
                      <a:pt x="1363" y="131"/>
                      <a:pt x="1387" y="85"/>
                      <a:pt x="1420" y="52"/>
                    </a:cubicBezTo>
                    <a:lnTo>
                      <a:pt x="1420" y="52"/>
                    </a:lnTo>
                    <a:cubicBezTo>
                      <a:pt x="1454" y="18"/>
                      <a:pt x="1495" y="0"/>
                      <a:pt x="1538" y="0"/>
                    </a:cubicBezTo>
                    <a:lnTo>
                      <a:pt x="1538" y="0"/>
                    </a:lnTo>
                    <a:cubicBezTo>
                      <a:pt x="1581" y="0"/>
                      <a:pt x="1622" y="18"/>
                      <a:pt x="1656" y="52"/>
                    </a:cubicBezTo>
                    <a:lnTo>
                      <a:pt x="1656" y="52"/>
                    </a:lnTo>
                    <a:cubicBezTo>
                      <a:pt x="1688" y="85"/>
                      <a:pt x="1713" y="131"/>
                      <a:pt x="1724" y="182"/>
                    </a:cubicBezTo>
                    <a:lnTo>
                      <a:pt x="1724" y="182"/>
                    </a:lnTo>
                    <a:cubicBezTo>
                      <a:pt x="1725" y="186"/>
                      <a:pt x="1727" y="188"/>
                      <a:pt x="1729" y="190"/>
                    </a:cubicBezTo>
                    <a:lnTo>
                      <a:pt x="1729" y="190"/>
                    </a:lnTo>
                    <a:cubicBezTo>
                      <a:pt x="1732" y="192"/>
                      <a:pt x="1735" y="194"/>
                      <a:pt x="1739" y="194"/>
                    </a:cubicBezTo>
                    <a:lnTo>
                      <a:pt x="1839" y="194"/>
                    </a:lnTo>
                    <a:lnTo>
                      <a:pt x="1839" y="194"/>
                    </a:lnTo>
                    <a:cubicBezTo>
                      <a:pt x="1849" y="194"/>
                      <a:pt x="1858" y="197"/>
                      <a:pt x="1864" y="204"/>
                    </a:cubicBezTo>
                    <a:lnTo>
                      <a:pt x="1864" y="204"/>
                    </a:lnTo>
                    <a:cubicBezTo>
                      <a:pt x="1871" y="210"/>
                      <a:pt x="1875" y="219"/>
                      <a:pt x="1875" y="229"/>
                    </a:cubicBezTo>
                    <a:lnTo>
                      <a:pt x="1875" y="278"/>
                    </a:lnTo>
                    <a:lnTo>
                      <a:pt x="1875" y="278"/>
                    </a:lnTo>
                    <a:cubicBezTo>
                      <a:pt x="1875" y="287"/>
                      <a:pt x="1871" y="297"/>
                      <a:pt x="1864" y="303"/>
                    </a:cubicBezTo>
                    <a:lnTo>
                      <a:pt x="1864" y="303"/>
                    </a:lnTo>
                    <a:cubicBezTo>
                      <a:pt x="1858" y="309"/>
                      <a:pt x="1849" y="313"/>
                      <a:pt x="1839" y="313"/>
                    </a:cubicBezTo>
                    <a:lnTo>
                      <a:pt x="1739" y="313"/>
                    </a:lnTo>
                    <a:lnTo>
                      <a:pt x="1739" y="313"/>
                    </a:lnTo>
                    <a:cubicBezTo>
                      <a:pt x="1735" y="313"/>
                      <a:pt x="1732" y="314"/>
                      <a:pt x="1729" y="316"/>
                    </a:cubicBezTo>
                    <a:lnTo>
                      <a:pt x="1729" y="316"/>
                    </a:lnTo>
                    <a:cubicBezTo>
                      <a:pt x="1727" y="319"/>
                      <a:pt x="1725" y="321"/>
                      <a:pt x="1724" y="325"/>
                    </a:cubicBezTo>
                    <a:lnTo>
                      <a:pt x="1724" y="325"/>
                    </a:lnTo>
                    <a:cubicBezTo>
                      <a:pt x="1713" y="376"/>
                      <a:pt x="1688" y="421"/>
                      <a:pt x="1656" y="454"/>
                    </a:cubicBezTo>
                    <a:lnTo>
                      <a:pt x="1656" y="454"/>
                    </a:lnTo>
                    <a:cubicBezTo>
                      <a:pt x="1622" y="488"/>
                      <a:pt x="1581" y="506"/>
                      <a:pt x="1538" y="5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1" name="Freeform 258">
                <a:extLst>
                  <a:ext uri="{FF2B5EF4-FFF2-40B4-BE49-F238E27FC236}">
                    <a16:creationId xmlns:a16="http://schemas.microsoft.com/office/drawing/2014/main" id="{8AA5E7C8-2FA9-479C-AEC1-AE306A4EA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4588" y="10080478"/>
                <a:ext cx="863136" cy="835422"/>
              </a:xfrm>
              <a:custGeom>
                <a:avLst/>
                <a:gdLst>
                  <a:gd name="T0" fmla="*/ 376 w 960"/>
                  <a:gd name="T1" fmla="*/ 27 h 929"/>
                  <a:gd name="T2" fmla="*/ 376 w 960"/>
                  <a:gd name="T3" fmla="*/ 27 h 929"/>
                  <a:gd name="T4" fmla="*/ 353 w 960"/>
                  <a:gd name="T5" fmla="*/ 29 h 929"/>
                  <a:gd name="T6" fmla="*/ 353 w 960"/>
                  <a:gd name="T7" fmla="*/ 29 h 929"/>
                  <a:gd name="T8" fmla="*/ 44 w 960"/>
                  <a:gd name="T9" fmla="*/ 374 h 929"/>
                  <a:gd name="T10" fmla="*/ 44 w 960"/>
                  <a:gd name="T11" fmla="*/ 374 h 929"/>
                  <a:gd name="T12" fmla="*/ 94 w 960"/>
                  <a:gd name="T13" fmla="*/ 668 h 929"/>
                  <a:gd name="T14" fmla="*/ 94 w 960"/>
                  <a:gd name="T15" fmla="*/ 668 h 929"/>
                  <a:gd name="T16" fmla="*/ 383 w 960"/>
                  <a:gd name="T17" fmla="*/ 872 h 929"/>
                  <a:gd name="T18" fmla="*/ 383 w 960"/>
                  <a:gd name="T19" fmla="*/ 872 h 929"/>
                  <a:gd name="T20" fmla="*/ 910 w 960"/>
                  <a:gd name="T21" fmla="*/ 578 h 929"/>
                  <a:gd name="T22" fmla="*/ 910 w 960"/>
                  <a:gd name="T23" fmla="*/ 578 h 929"/>
                  <a:gd name="T24" fmla="*/ 910 w 960"/>
                  <a:gd name="T25" fmla="*/ 578 h 929"/>
                  <a:gd name="T26" fmla="*/ 840 w 960"/>
                  <a:gd name="T27" fmla="*/ 170 h 929"/>
                  <a:gd name="T28" fmla="*/ 840 w 960"/>
                  <a:gd name="T29" fmla="*/ 170 h 929"/>
                  <a:gd name="T30" fmla="*/ 736 w 960"/>
                  <a:gd name="T31" fmla="*/ 135 h 929"/>
                  <a:gd name="T32" fmla="*/ 736 w 960"/>
                  <a:gd name="T33" fmla="*/ 135 h 929"/>
                  <a:gd name="T34" fmla="*/ 702 w 960"/>
                  <a:gd name="T35" fmla="*/ 126 h 929"/>
                  <a:gd name="T36" fmla="*/ 702 w 960"/>
                  <a:gd name="T37" fmla="*/ 126 h 929"/>
                  <a:gd name="T38" fmla="*/ 687 w 960"/>
                  <a:gd name="T39" fmla="*/ 109 h 929"/>
                  <a:gd name="T40" fmla="*/ 687 w 960"/>
                  <a:gd name="T41" fmla="*/ 109 h 929"/>
                  <a:gd name="T42" fmla="*/ 598 w 960"/>
                  <a:gd name="T43" fmla="*/ 48 h 929"/>
                  <a:gd name="T44" fmla="*/ 598 w 960"/>
                  <a:gd name="T45" fmla="*/ 48 h 929"/>
                  <a:gd name="T46" fmla="*/ 503 w 960"/>
                  <a:gd name="T47" fmla="*/ 61 h 929"/>
                  <a:gd name="T48" fmla="*/ 503 w 960"/>
                  <a:gd name="T49" fmla="*/ 61 h 929"/>
                  <a:gd name="T50" fmla="*/ 486 w 960"/>
                  <a:gd name="T51" fmla="*/ 68 h 929"/>
                  <a:gd name="T52" fmla="*/ 486 w 960"/>
                  <a:gd name="T53" fmla="*/ 68 h 929"/>
                  <a:gd name="T54" fmla="*/ 453 w 960"/>
                  <a:gd name="T55" fmla="*/ 54 h 929"/>
                  <a:gd name="T56" fmla="*/ 453 w 960"/>
                  <a:gd name="T57" fmla="*/ 54 h 929"/>
                  <a:gd name="T58" fmla="*/ 376 w 960"/>
                  <a:gd name="T59" fmla="*/ 27 h 929"/>
                  <a:gd name="T60" fmla="*/ 494 w 960"/>
                  <a:gd name="T61" fmla="*/ 905 h 929"/>
                  <a:gd name="T62" fmla="*/ 494 w 960"/>
                  <a:gd name="T63" fmla="*/ 905 h 929"/>
                  <a:gd name="T64" fmla="*/ 379 w 960"/>
                  <a:gd name="T65" fmla="*/ 892 h 929"/>
                  <a:gd name="T66" fmla="*/ 379 w 960"/>
                  <a:gd name="T67" fmla="*/ 892 h 929"/>
                  <a:gd name="T68" fmla="*/ 77 w 960"/>
                  <a:gd name="T69" fmla="*/ 679 h 929"/>
                  <a:gd name="T70" fmla="*/ 77 w 960"/>
                  <a:gd name="T71" fmla="*/ 679 h 929"/>
                  <a:gd name="T72" fmla="*/ 24 w 960"/>
                  <a:gd name="T73" fmla="*/ 369 h 929"/>
                  <a:gd name="T74" fmla="*/ 24 w 960"/>
                  <a:gd name="T75" fmla="*/ 369 h 929"/>
                  <a:gd name="T76" fmla="*/ 351 w 960"/>
                  <a:gd name="T77" fmla="*/ 9 h 929"/>
                  <a:gd name="T78" fmla="*/ 351 w 960"/>
                  <a:gd name="T79" fmla="*/ 9 h 929"/>
                  <a:gd name="T80" fmla="*/ 465 w 960"/>
                  <a:gd name="T81" fmla="*/ 38 h 929"/>
                  <a:gd name="T82" fmla="*/ 465 w 960"/>
                  <a:gd name="T83" fmla="*/ 38 h 929"/>
                  <a:gd name="T84" fmla="*/ 482 w 960"/>
                  <a:gd name="T85" fmla="*/ 47 h 929"/>
                  <a:gd name="T86" fmla="*/ 482 w 960"/>
                  <a:gd name="T87" fmla="*/ 47 h 929"/>
                  <a:gd name="T88" fmla="*/ 496 w 960"/>
                  <a:gd name="T89" fmla="*/ 43 h 929"/>
                  <a:gd name="T90" fmla="*/ 496 w 960"/>
                  <a:gd name="T91" fmla="*/ 43 h 929"/>
                  <a:gd name="T92" fmla="*/ 602 w 960"/>
                  <a:gd name="T93" fmla="*/ 29 h 929"/>
                  <a:gd name="T94" fmla="*/ 602 w 960"/>
                  <a:gd name="T95" fmla="*/ 29 h 929"/>
                  <a:gd name="T96" fmla="*/ 703 w 960"/>
                  <a:gd name="T97" fmla="*/ 98 h 929"/>
                  <a:gd name="T98" fmla="*/ 703 w 960"/>
                  <a:gd name="T99" fmla="*/ 98 h 929"/>
                  <a:gd name="T100" fmla="*/ 712 w 960"/>
                  <a:gd name="T101" fmla="*/ 110 h 929"/>
                  <a:gd name="T102" fmla="*/ 712 w 960"/>
                  <a:gd name="T103" fmla="*/ 110 h 929"/>
                  <a:gd name="T104" fmla="*/ 739 w 960"/>
                  <a:gd name="T105" fmla="*/ 114 h 929"/>
                  <a:gd name="T106" fmla="*/ 739 w 960"/>
                  <a:gd name="T107" fmla="*/ 114 h 929"/>
                  <a:gd name="T108" fmla="*/ 855 w 960"/>
                  <a:gd name="T109" fmla="*/ 158 h 929"/>
                  <a:gd name="T110" fmla="*/ 855 w 960"/>
                  <a:gd name="T111" fmla="*/ 158 h 929"/>
                  <a:gd name="T112" fmla="*/ 930 w 960"/>
                  <a:gd name="T113" fmla="*/ 582 h 929"/>
                  <a:gd name="T114" fmla="*/ 930 w 960"/>
                  <a:gd name="T115" fmla="*/ 582 h 929"/>
                  <a:gd name="T116" fmla="*/ 930 w 960"/>
                  <a:gd name="T117" fmla="*/ 582 h 929"/>
                  <a:gd name="T118" fmla="*/ 494 w 960"/>
                  <a:gd name="T119" fmla="*/ 905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0" h="929">
                    <a:moveTo>
                      <a:pt x="376" y="27"/>
                    </a:moveTo>
                    <a:lnTo>
                      <a:pt x="376" y="27"/>
                    </a:lnTo>
                    <a:cubicBezTo>
                      <a:pt x="368" y="27"/>
                      <a:pt x="362" y="28"/>
                      <a:pt x="353" y="29"/>
                    </a:cubicBezTo>
                    <a:lnTo>
                      <a:pt x="353" y="29"/>
                    </a:lnTo>
                    <a:cubicBezTo>
                      <a:pt x="240" y="45"/>
                      <a:pt x="95" y="160"/>
                      <a:pt x="44" y="374"/>
                    </a:cubicBezTo>
                    <a:lnTo>
                      <a:pt x="44" y="374"/>
                    </a:lnTo>
                    <a:cubicBezTo>
                      <a:pt x="21" y="474"/>
                      <a:pt x="38" y="578"/>
                      <a:pt x="94" y="668"/>
                    </a:cubicBezTo>
                    <a:lnTo>
                      <a:pt x="94" y="668"/>
                    </a:lnTo>
                    <a:cubicBezTo>
                      <a:pt x="156" y="769"/>
                      <a:pt x="262" y="843"/>
                      <a:pt x="383" y="872"/>
                    </a:cubicBezTo>
                    <a:lnTo>
                      <a:pt x="383" y="872"/>
                    </a:lnTo>
                    <a:cubicBezTo>
                      <a:pt x="622" y="928"/>
                      <a:pt x="858" y="796"/>
                      <a:pt x="910" y="578"/>
                    </a:cubicBezTo>
                    <a:lnTo>
                      <a:pt x="910" y="578"/>
                    </a:lnTo>
                    <a:lnTo>
                      <a:pt x="910" y="578"/>
                    </a:lnTo>
                    <a:cubicBezTo>
                      <a:pt x="939" y="458"/>
                      <a:pt x="917" y="266"/>
                      <a:pt x="840" y="170"/>
                    </a:cubicBezTo>
                    <a:lnTo>
                      <a:pt x="840" y="170"/>
                    </a:lnTo>
                    <a:cubicBezTo>
                      <a:pt x="823" y="148"/>
                      <a:pt x="768" y="140"/>
                      <a:pt x="736" y="135"/>
                    </a:cubicBezTo>
                    <a:lnTo>
                      <a:pt x="736" y="135"/>
                    </a:lnTo>
                    <a:cubicBezTo>
                      <a:pt x="716" y="132"/>
                      <a:pt x="707" y="130"/>
                      <a:pt x="702" y="126"/>
                    </a:cubicBezTo>
                    <a:lnTo>
                      <a:pt x="702" y="126"/>
                    </a:lnTo>
                    <a:cubicBezTo>
                      <a:pt x="696" y="123"/>
                      <a:pt x="692" y="116"/>
                      <a:pt x="687" y="109"/>
                    </a:cubicBezTo>
                    <a:lnTo>
                      <a:pt x="687" y="109"/>
                    </a:lnTo>
                    <a:cubicBezTo>
                      <a:pt x="673" y="89"/>
                      <a:pt x="654" y="60"/>
                      <a:pt x="598" y="48"/>
                    </a:cubicBezTo>
                    <a:lnTo>
                      <a:pt x="598" y="48"/>
                    </a:lnTo>
                    <a:cubicBezTo>
                      <a:pt x="555" y="40"/>
                      <a:pt x="522" y="53"/>
                      <a:pt x="503" y="61"/>
                    </a:cubicBezTo>
                    <a:lnTo>
                      <a:pt x="503" y="61"/>
                    </a:lnTo>
                    <a:cubicBezTo>
                      <a:pt x="496" y="65"/>
                      <a:pt x="490" y="67"/>
                      <a:pt x="486" y="68"/>
                    </a:cubicBezTo>
                    <a:lnTo>
                      <a:pt x="486" y="68"/>
                    </a:lnTo>
                    <a:cubicBezTo>
                      <a:pt x="475" y="69"/>
                      <a:pt x="465" y="63"/>
                      <a:pt x="453" y="54"/>
                    </a:cubicBezTo>
                    <a:lnTo>
                      <a:pt x="453" y="54"/>
                    </a:lnTo>
                    <a:cubicBezTo>
                      <a:pt x="437" y="43"/>
                      <a:pt x="414" y="27"/>
                      <a:pt x="376" y="27"/>
                    </a:cubicBezTo>
                    <a:close/>
                    <a:moveTo>
                      <a:pt x="494" y="905"/>
                    </a:moveTo>
                    <a:lnTo>
                      <a:pt x="494" y="905"/>
                    </a:lnTo>
                    <a:cubicBezTo>
                      <a:pt x="456" y="905"/>
                      <a:pt x="417" y="900"/>
                      <a:pt x="379" y="892"/>
                    </a:cubicBezTo>
                    <a:lnTo>
                      <a:pt x="379" y="892"/>
                    </a:lnTo>
                    <a:cubicBezTo>
                      <a:pt x="252" y="862"/>
                      <a:pt x="142" y="784"/>
                      <a:pt x="77" y="679"/>
                    </a:cubicBezTo>
                    <a:lnTo>
                      <a:pt x="77" y="679"/>
                    </a:lnTo>
                    <a:cubicBezTo>
                      <a:pt x="18" y="584"/>
                      <a:pt x="0" y="474"/>
                      <a:pt x="24" y="369"/>
                    </a:cubicBezTo>
                    <a:lnTo>
                      <a:pt x="24" y="369"/>
                    </a:lnTo>
                    <a:cubicBezTo>
                      <a:pt x="61" y="213"/>
                      <a:pt x="179" y="33"/>
                      <a:pt x="351" y="9"/>
                    </a:cubicBezTo>
                    <a:lnTo>
                      <a:pt x="351" y="9"/>
                    </a:lnTo>
                    <a:cubicBezTo>
                      <a:pt x="410" y="0"/>
                      <a:pt x="445" y="24"/>
                      <a:pt x="465" y="38"/>
                    </a:cubicBezTo>
                    <a:lnTo>
                      <a:pt x="465" y="38"/>
                    </a:lnTo>
                    <a:cubicBezTo>
                      <a:pt x="471" y="43"/>
                      <a:pt x="480" y="47"/>
                      <a:pt x="482" y="47"/>
                    </a:cubicBezTo>
                    <a:lnTo>
                      <a:pt x="482" y="47"/>
                    </a:lnTo>
                    <a:cubicBezTo>
                      <a:pt x="485" y="47"/>
                      <a:pt x="490" y="45"/>
                      <a:pt x="496" y="43"/>
                    </a:cubicBezTo>
                    <a:lnTo>
                      <a:pt x="496" y="43"/>
                    </a:lnTo>
                    <a:cubicBezTo>
                      <a:pt x="517" y="34"/>
                      <a:pt x="553" y="19"/>
                      <a:pt x="602" y="29"/>
                    </a:cubicBezTo>
                    <a:lnTo>
                      <a:pt x="602" y="29"/>
                    </a:lnTo>
                    <a:cubicBezTo>
                      <a:pt x="665" y="41"/>
                      <a:pt x="689" y="76"/>
                      <a:pt x="703" y="98"/>
                    </a:cubicBezTo>
                    <a:lnTo>
                      <a:pt x="703" y="98"/>
                    </a:lnTo>
                    <a:cubicBezTo>
                      <a:pt x="706" y="103"/>
                      <a:pt x="710" y="108"/>
                      <a:pt x="712" y="110"/>
                    </a:cubicBezTo>
                    <a:lnTo>
                      <a:pt x="712" y="110"/>
                    </a:lnTo>
                    <a:cubicBezTo>
                      <a:pt x="715" y="110"/>
                      <a:pt x="728" y="113"/>
                      <a:pt x="739" y="114"/>
                    </a:cubicBezTo>
                    <a:lnTo>
                      <a:pt x="739" y="114"/>
                    </a:lnTo>
                    <a:cubicBezTo>
                      <a:pt x="776" y="120"/>
                      <a:pt x="833" y="130"/>
                      <a:pt x="855" y="158"/>
                    </a:cubicBezTo>
                    <a:lnTo>
                      <a:pt x="855" y="158"/>
                    </a:lnTo>
                    <a:cubicBezTo>
                      <a:pt x="936" y="258"/>
                      <a:pt x="959" y="458"/>
                      <a:pt x="930" y="582"/>
                    </a:cubicBezTo>
                    <a:lnTo>
                      <a:pt x="930" y="582"/>
                    </a:lnTo>
                    <a:lnTo>
                      <a:pt x="930" y="582"/>
                    </a:lnTo>
                    <a:cubicBezTo>
                      <a:pt x="883" y="775"/>
                      <a:pt x="700" y="905"/>
                      <a:pt x="494" y="9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2" name="Freeform 259">
                <a:extLst>
                  <a:ext uri="{FF2B5EF4-FFF2-40B4-BE49-F238E27FC236}">
                    <a16:creationId xmlns:a16="http://schemas.microsoft.com/office/drawing/2014/main" id="{7EB2BBF8-A58A-47ED-9797-2A2B0FBA2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0880" y="10159664"/>
                <a:ext cx="395934" cy="669130"/>
              </a:xfrm>
              <a:custGeom>
                <a:avLst/>
                <a:gdLst>
                  <a:gd name="T0" fmla="*/ 69 w 443"/>
                  <a:gd name="T1" fmla="*/ 743 h 744"/>
                  <a:gd name="T2" fmla="*/ 69 w 443"/>
                  <a:gd name="T3" fmla="*/ 743 h 744"/>
                  <a:gd name="T4" fmla="*/ 59 w 443"/>
                  <a:gd name="T5" fmla="*/ 735 h 744"/>
                  <a:gd name="T6" fmla="*/ 59 w 443"/>
                  <a:gd name="T7" fmla="*/ 735 h 744"/>
                  <a:gd name="T8" fmla="*/ 66 w 443"/>
                  <a:gd name="T9" fmla="*/ 723 h 744"/>
                  <a:gd name="T10" fmla="*/ 66 w 443"/>
                  <a:gd name="T11" fmla="*/ 723 h 744"/>
                  <a:gd name="T12" fmla="*/ 404 w 443"/>
                  <a:gd name="T13" fmla="*/ 446 h 744"/>
                  <a:gd name="T14" fmla="*/ 404 w 443"/>
                  <a:gd name="T15" fmla="*/ 446 h 744"/>
                  <a:gd name="T16" fmla="*/ 397 w 443"/>
                  <a:gd name="T17" fmla="*/ 305 h 744"/>
                  <a:gd name="T18" fmla="*/ 397 w 443"/>
                  <a:gd name="T19" fmla="*/ 305 h 744"/>
                  <a:gd name="T20" fmla="*/ 268 w 443"/>
                  <a:gd name="T21" fmla="*/ 271 h 744"/>
                  <a:gd name="T22" fmla="*/ 268 w 443"/>
                  <a:gd name="T23" fmla="*/ 271 h 744"/>
                  <a:gd name="T24" fmla="*/ 259 w 443"/>
                  <a:gd name="T25" fmla="*/ 269 h 744"/>
                  <a:gd name="T26" fmla="*/ 259 w 443"/>
                  <a:gd name="T27" fmla="*/ 269 h 744"/>
                  <a:gd name="T28" fmla="*/ 255 w 443"/>
                  <a:gd name="T29" fmla="*/ 261 h 744"/>
                  <a:gd name="T30" fmla="*/ 255 w 443"/>
                  <a:gd name="T31" fmla="*/ 261 h 744"/>
                  <a:gd name="T32" fmla="*/ 205 w 443"/>
                  <a:gd name="T33" fmla="*/ 152 h 744"/>
                  <a:gd name="T34" fmla="*/ 205 w 443"/>
                  <a:gd name="T35" fmla="*/ 152 h 744"/>
                  <a:gd name="T36" fmla="*/ 77 w 443"/>
                  <a:gd name="T37" fmla="*/ 152 h 744"/>
                  <a:gd name="T38" fmla="*/ 77 w 443"/>
                  <a:gd name="T39" fmla="*/ 152 h 744"/>
                  <a:gd name="T40" fmla="*/ 68 w 443"/>
                  <a:gd name="T41" fmla="*/ 152 h 744"/>
                  <a:gd name="T42" fmla="*/ 68 w 443"/>
                  <a:gd name="T43" fmla="*/ 152 h 744"/>
                  <a:gd name="T44" fmla="*/ 62 w 443"/>
                  <a:gd name="T45" fmla="*/ 143 h 744"/>
                  <a:gd name="T46" fmla="*/ 62 w 443"/>
                  <a:gd name="T47" fmla="*/ 143 h 744"/>
                  <a:gd name="T48" fmla="*/ 8 w 443"/>
                  <a:gd name="T49" fmla="*/ 20 h 744"/>
                  <a:gd name="T50" fmla="*/ 8 w 443"/>
                  <a:gd name="T51" fmla="*/ 20 h 744"/>
                  <a:gd name="T52" fmla="*/ 2 w 443"/>
                  <a:gd name="T53" fmla="*/ 7 h 744"/>
                  <a:gd name="T54" fmla="*/ 2 w 443"/>
                  <a:gd name="T55" fmla="*/ 7 h 744"/>
                  <a:gd name="T56" fmla="*/ 15 w 443"/>
                  <a:gd name="T57" fmla="*/ 1 h 744"/>
                  <a:gd name="T58" fmla="*/ 15 w 443"/>
                  <a:gd name="T59" fmla="*/ 1 h 744"/>
                  <a:gd name="T60" fmla="*/ 82 w 443"/>
                  <a:gd name="T61" fmla="*/ 128 h 744"/>
                  <a:gd name="T62" fmla="*/ 82 w 443"/>
                  <a:gd name="T63" fmla="*/ 128 h 744"/>
                  <a:gd name="T64" fmla="*/ 216 w 443"/>
                  <a:gd name="T65" fmla="*/ 135 h 744"/>
                  <a:gd name="T66" fmla="*/ 216 w 443"/>
                  <a:gd name="T67" fmla="*/ 135 h 744"/>
                  <a:gd name="T68" fmla="*/ 276 w 443"/>
                  <a:gd name="T69" fmla="*/ 249 h 744"/>
                  <a:gd name="T70" fmla="*/ 276 w 443"/>
                  <a:gd name="T71" fmla="*/ 249 h 744"/>
                  <a:gd name="T72" fmla="*/ 412 w 443"/>
                  <a:gd name="T73" fmla="*/ 292 h 744"/>
                  <a:gd name="T74" fmla="*/ 412 w 443"/>
                  <a:gd name="T75" fmla="*/ 292 h 744"/>
                  <a:gd name="T76" fmla="*/ 423 w 443"/>
                  <a:gd name="T77" fmla="*/ 451 h 744"/>
                  <a:gd name="T78" fmla="*/ 423 w 443"/>
                  <a:gd name="T79" fmla="*/ 451 h 744"/>
                  <a:gd name="T80" fmla="*/ 72 w 443"/>
                  <a:gd name="T81" fmla="*/ 742 h 744"/>
                  <a:gd name="T82" fmla="*/ 72 w 443"/>
                  <a:gd name="T83" fmla="*/ 742 h 744"/>
                  <a:gd name="T84" fmla="*/ 69 w 443"/>
                  <a:gd name="T85" fmla="*/ 743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3" h="744">
                    <a:moveTo>
                      <a:pt x="69" y="743"/>
                    </a:moveTo>
                    <a:lnTo>
                      <a:pt x="69" y="743"/>
                    </a:lnTo>
                    <a:cubicBezTo>
                      <a:pt x="65" y="743"/>
                      <a:pt x="60" y="740"/>
                      <a:pt x="59" y="735"/>
                    </a:cubicBezTo>
                    <a:lnTo>
                      <a:pt x="59" y="735"/>
                    </a:lnTo>
                    <a:cubicBezTo>
                      <a:pt x="58" y="730"/>
                      <a:pt x="61" y="724"/>
                      <a:pt x="66" y="723"/>
                    </a:cubicBezTo>
                    <a:lnTo>
                      <a:pt x="66" y="723"/>
                    </a:lnTo>
                    <a:cubicBezTo>
                      <a:pt x="149" y="700"/>
                      <a:pt x="350" y="627"/>
                      <a:pt x="404" y="446"/>
                    </a:cubicBezTo>
                    <a:lnTo>
                      <a:pt x="404" y="446"/>
                    </a:lnTo>
                    <a:cubicBezTo>
                      <a:pt x="423" y="381"/>
                      <a:pt x="415" y="326"/>
                      <a:pt x="397" y="305"/>
                    </a:cubicBezTo>
                    <a:lnTo>
                      <a:pt x="397" y="305"/>
                    </a:lnTo>
                    <a:cubicBezTo>
                      <a:pt x="350" y="252"/>
                      <a:pt x="269" y="271"/>
                      <a:pt x="268" y="271"/>
                    </a:cubicBezTo>
                    <a:lnTo>
                      <a:pt x="268" y="271"/>
                    </a:lnTo>
                    <a:cubicBezTo>
                      <a:pt x="265" y="272"/>
                      <a:pt x="262" y="271"/>
                      <a:pt x="259" y="269"/>
                    </a:cubicBezTo>
                    <a:lnTo>
                      <a:pt x="259" y="269"/>
                    </a:lnTo>
                    <a:cubicBezTo>
                      <a:pt x="257" y="267"/>
                      <a:pt x="255" y="265"/>
                      <a:pt x="255" y="261"/>
                    </a:cubicBezTo>
                    <a:lnTo>
                      <a:pt x="255" y="261"/>
                    </a:lnTo>
                    <a:cubicBezTo>
                      <a:pt x="255" y="260"/>
                      <a:pt x="259" y="186"/>
                      <a:pt x="205" y="152"/>
                    </a:cubicBezTo>
                    <a:lnTo>
                      <a:pt x="205" y="152"/>
                    </a:lnTo>
                    <a:cubicBezTo>
                      <a:pt x="150" y="119"/>
                      <a:pt x="78" y="152"/>
                      <a:pt x="77" y="152"/>
                    </a:cubicBezTo>
                    <a:lnTo>
                      <a:pt x="77" y="152"/>
                    </a:lnTo>
                    <a:cubicBezTo>
                      <a:pt x="74" y="153"/>
                      <a:pt x="70" y="153"/>
                      <a:pt x="68" y="152"/>
                    </a:cubicBezTo>
                    <a:lnTo>
                      <a:pt x="68" y="152"/>
                    </a:lnTo>
                    <a:cubicBezTo>
                      <a:pt x="65" y="150"/>
                      <a:pt x="62" y="146"/>
                      <a:pt x="62" y="143"/>
                    </a:cubicBezTo>
                    <a:lnTo>
                      <a:pt x="62" y="143"/>
                    </a:lnTo>
                    <a:cubicBezTo>
                      <a:pt x="62" y="45"/>
                      <a:pt x="10" y="22"/>
                      <a:pt x="8" y="20"/>
                    </a:cubicBezTo>
                    <a:lnTo>
                      <a:pt x="8" y="20"/>
                    </a:lnTo>
                    <a:cubicBezTo>
                      <a:pt x="2" y="19"/>
                      <a:pt x="0" y="13"/>
                      <a:pt x="2" y="7"/>
                    </a:cubicBezTo>
                    <a:lnTo>
                      <a:pt x="2" y="7"/>
                    </a:lnTo>
                    <a:cubicBezTo>
                      <a:pt x="4" y="3"/>
                      <a:pt x="10" y="0"/>
                      <a:pt x="15" y="1"/>
                    </a:cubicBezTo>
                    <a:lnTo>
                      <a:pt x="15" y="1"/>
                    </a:lnTo>
                    <a:cubicBezTo>
                      <a:pt x="18" y="3"/>
                      <a:pt x="76" y="28"/>
                      <a:pt x="82" y="128"/>
                    </a:cubicBezTo>
                    <a:lnTo>
                      <a:pt x="82" y="128"/>
                    </a:lnTo>
                    <a:cubicBezTo>
                      <a:pt x="109" y="120"/>
                      <a:pt x="166" y="105"/>
                      <a:pt x="216" y="135"/>
                    </a:cubicBezTo>
                    <a:lnTo>
                      <a:pt x="216" y="135"/>
                    </a:lnTo>
                    <a:cubicBezTo>
                      <a:pt x="266" y="166"/>
                      <a:pt x="275" y="224"/>
                      <a:pt x="276" y="249"/>
                    </a:cubicBezTo>
                    <a:lnTo>
                      <a:pt x="276" y="249"/>
                    </a:lnTo>
                    <a:cubicBezTo>
                      <a:pt x="303" y="246"/>
                      <a:pt x="369" y="243"/>
                      <a:pt x="412" y="292"/>
                    </a:cubicBezTo>
                    <a:lnTo>
                      <a:pt x="412" y="292"/>
                    </a:lnTo>
                    <a:cubicBezTo>
                      <a:pt x="438" y="321"/>
                      <a:pt x="442" y="388"/>
                      <a:pt x="423" y="451"/>
                    </a:cubicBezTo>
                    <a:lnTo>
                      <a:pt x="423" y="451"/>
                    </a:lnTo>
                    <a:cubicBezTo>
                      <a:pt x="366" y="642"/>
                      <a:pt x="158" y="718"/>
                      <a:pt x="72" y="742"/>
                    </a:cubicBezTo>
                    <a:lnTo>
                      <a:pt x="72" y="742"/>
                    </a:lnTo>
                    <a:cubicBezTo>
                      <a:pt x="70" y="742"/>
                      <a:pt x="69" y="743"/>
                      <a:pt x="69" y="7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3" name="Freeform 260">
                <a:extLst>
                  <a:ext uri="{FF2B5EF4-FFF2-40B4-BE49-F238E27FC236}">
                    <a16:creationId xmlns:a16="http://schemas.microsoft.com/office/drawing/2014/main" id="{8C5EB4AD-A8B4-498B-9766-E627CE209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3263" y="10230933"/>
                <a:ext cx="265274" cy="209846"/>
              </a:xfrm>
              <a:custGeom>
                <a:avLst/>
                <a:gdLst>
                  <a:gd name="T0" fmla="*/ 10 w 296"/>
                  <a:gd name="T1" fmla="*/ 231 h 232"/>
                  <a:gd name="T2" fmla="*/ 10 w 296"/>
                  <a:gd name="T3" fmla="*/ 231 h 232"/>
                  <a:gd name="T4" fmla="*/ 8 w 296"/>
                  <a:gd name="T5" fmla="*/ 231 h 232"/>
                  <a:gd name="T6" fmla="*/ 8 w 296"/>
                  <a:gd name="T7" fmla="*/ 231 h 232"/>
                  <a:gd name="T8" fmla="*/ 0 w 296"/>
                  <a:gd name="T9" fmla="*/ 218 h 232"/>
                  <a:gd name="T10" fmla="*/ 0 w 296"/>
                  <a:gd name="T11" fmla="*/ 218 h 232"/>
                  <a:gd name="T12" fmla="*/ 56 w 296"/>
                  <a:gd name="T13" fmla="*/ 153 h 232"/>
                  <a:gd name="T14" fmla="*/ 56 w 296"/>
                  <a:gd name="T15" fmla="*/ 153 h 232"/>
                  <a:gd name="T16" fmla="*/ 129 w 296"/>
                  <a:gd name="T17" fmla="*/ 143 h 232"/>
                  <a:gd name="T18" fmla="*/ 129 w 296"/>
                  <a:gd name="T19" fmla="*/ 143 h 232"/>
                  <a:gd name="T20" fmla="*/ 168 w 296"/>
                  <a:gd name="T21" fmla="*/ 83 h 232"/>
                  <a:gd name="T22" fmla="*/ 168 w 296"/>
                  <a:gd name="T23" fmla="*/ 83 h 232"/>
                  <a:gd name="T24" fmla="*/ 225 w 296"/>
                  <a:gd name="T25" fmla="*/ 79 h 232"/>
                  <a:gd name="T26" fmla="*/ 225 w 296"/>
                  <a:gd name="T27" fmla="*/ 79 h 232"/>
                  <a:gd name="T28" fmla="*/ 235 w 296"/>
                  <a:gd name="T29" fmla="*/ 23 h 232"/>
                  <a:gd name="T30" fmla="*/ 235 w 296"/>
                  <a:gd name="T31" fmla="*/ 23 h 232"/>
                  <a:gd name="T32" fmla="*/ 284 w 296"/>
                  <a:gd name="T33" fmla="*/ 0 h 232"/>
                  <a:gd name="T34" fmla="*/ 285 w 296"/>
                  <a:gd name="T35" fmla="*/ 0 h 232"/>
                  <a:gd name="T36" fmla="*/ 285 w 296"/>
                  <a:gd name="T37" fmla="*/ 0 h 232"/>
                  <a:gd name="T38" fmla="*/ 294 w 296"/>
                  <a:gd name="T39" fmla="*/ 10 h 232"/>
                  <a:gd name="T40" fmla="*/ 294 w 296"/>
                  <a:gd name="T41" fmla="*/ 10 h 232"/>
                  <a:gd name="T42" fmla="*/ 285 w 296"/>
                  <a:gd name="T43" fmla="*/ 20 h 232"/>
                  <a:gd name="T44" fmla="*/ 285 w 296"/>
                  <a:gd name="T45" fmla="*/ 20 h 232"/>
                  <a:gd name="T46" fmla="*/ 251 w 296"/>
                  <a:gd name="T47" fmla="*/ 35 h 232"/>
                  <a:gd name="T48" fmla="*/ 251 w 296"/>
                  <a:gd name="T49" fmla="*/ 35 h 232"/>
                  <a:gd name="T50" fmla="*/ 247 w 296"/>
                  <a:gd name="T51" fmla="*/ 92 h 232"/>
                  <a:gd name="T52" fmla="*/ 247 w 296"/>
                  <a:gd name="T53" fmla="*/ 92 h 232"/>
                  <a:gd name="T54" fmla="*/ 244 w 296"/>
                  <a:gd name="T55" fmla="*/ 102 h 232"/>
                  <a:gd name="T56" fmla="*/ 244 w 296"/>
                  <a:gd name="T57" fmla="*/ 102 h 232"/>
                  <a:gd name="T58" fmla="*/ 233 w 296"/>
                  <a:gd name="T59" fmla="*/ 103 h 232"/>
                  <a:gd name="T60" fmla="*/ 233 w 296"/>
                  <a:gd name="T61" fmla="*/ 103 h 232"/>
                  <a:gd name="T62" fmla="*/ 177 w 296"/>
                  <a:gd name="T63" fmla="*/ 101 h 232"/>
                  <a:gd name="T64" fmla="*/ 177 w 296"/>
                  <a:gd name="T65" fmla="*/ 101 h 232"/>
                  <a:gd name="T66" fmla="*/ 147 w 296"/>
                  <a:gd name="T67" fmla="*/ 157 h 232"/>
                  <a:gd name="T68" fmla="*/ 147 w 296"/>
                  <a:gd name="T69" fmla="*/ 157 h 232"/>
                  <a:gd name="T70" fmla="*/ 143 w 296"/>
                  <a:gd name="T71" fmla="*/ 165 h 232"/>
                  <a:gd name="T72" fmla="*/ 143 w 296"/>
                  <a:gd name="T73" fmla="*/ 165 h 232"/>
                  <a:gd name="T74" fmla="*/ 134 w 296"/>
                  <a:gd name="T75" fmla="*/ 165 h 232"/>
                  <a:gd name="T76" fmla="*/ 134 w 296"/>
                  <a:gd name="T77" fmla="*/ 165 h 232"/>
                  <a:gd name="T78" fmla="*/ 65 w 296"/>
                  <a:gd name="T79" fmla="*/ 170 h 232"/>
                  <a:gd name="T80" fmla="*/ 65 w 296"/>
                  <a:gd name="T81" fmla="*/ 170 h 232"/>
                  <a:gd name="T82" fmla="*/ 20 w 296"/>
                  <a:gd name="T83" fmla="*/ 223 h 232"/>
                  <a:gd name="T84" fmla="*/ 20 w 296"/>
                  <a:gd name="T85" fmla="*/ 223 h 232"/>
                  <a:gd name="T86" fmla="*/ 10 w 296"/>
                  <a:gd name="T87" fmla="*/ 23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6" h="232">
                    <a:moveTo>
                      <a:pt x="10" y="231"/>
                    </a:moveTo>
                    <a:lnTo>
                      <a:pt x="10" y="231"/>
                    </a:lnTo>
                    <a:cubicBezTo>
                      <a:pt x="10" y="231"/>
                      <a:pt x="9" y="231"/>
                      <a:pt x="8" y="231"/>
                    </a:cubicBezTo>
                    <a:lnTo>
                      <a:pt x="8" y="231"/>
                    </a:lnTo>
                    <a:cubicBezTo>
                      <a:pt x="2" y="229"/>
                      <a:pt x="0" y="224"/>
                      <a:pt x="0" y="218"/>
                    </a:cubicBezTo>
                    <a:lnTo>
                      <a:pt x="0" y="218"/>
                    </a:lnTo>
                    <a:cubicBezTo>
                      <a:pt x="1" y="216"/>
                      <a:pt x="12" y="174"/>
                      <a:pt x="56" y="153"/>
                    </a:cubicBezTo>
                    <a:lnTo>
                      <a:pt x="56" y="153"/>
                    </a:lnTo>
                    <a:cubicBezTo>
                      <a:pt x="85" y="138"/>
                      <a:pt x="114" y="141"/>
                      <a:pt x="129" y="143"/>
                    </a:cubicBezTo>
                    <a:lnTo>
                      <a:pt x="129" y="143"/>
                    </a:lnTo>
                    <a:cubicBezTo>
                      <a:pt x="133" y="126"/>
                      <a:pt x="142" y="96"/>
                      <a:pt x="168" y="83"/>
                    </a:cubicBezTo>
                    <a:lnTo>
                      <a:pt x="168" y="83"/>
                    </a:lnTo>
                    <a:cubicBezTo>
                      <a:pt x="188" y="72"/>
                      <a:pt x="210" y="74"/>
                      <a:pt x="225" y="79"/>
                    </a:cubicBezTo>
                    <a:lnTo>
                      <a:pt x="225" y="79"/>
                    </a:lnTo>
                    <a:cubicBezTo>
                      <a:pt x="223" y="63"/>
                      <a:pt x="223" y="40"/>
                      <a:pt x="235" y="23"/>
                    </a:cubicBezTo>
                    <a:lnTo>
                      <a:pt x="235" y="23"/>
                    </a:lnTo>
                    <a:cubicBezTo>
                      <a:pt x="246" y="8"/>
                      <a:pt x="262" y="1"/>
                      <a:pt x="284" y="0"/>
                    </a:cubicBezTo>
                    <a:lnTo>
                      <a:pt x="285" y="0"/>
                    </a:lnTo>
                    <a:lnTo>
                      <a:pt x="285" y="0"/>
                    </a:lnTo>
                    <a:cubicBezTo>
                      <a:pt x="290" y="0"/>
                      <a:pt x="294" y="5"/>
                      <a:pt x="294" y="10"/>
                    </a:cubicBezTo>
                    <a:lnTo>
                      <a:pt x="294" y="10"/>
                    </a:lnTo>
                    <a:cubicBezTo>
                      <a:pt x="295" y="16"/>
                      <a:pt x="290" y="20"/>
                      <a:pt x="285" y="20"/>
                    </a:cubicBezTo>
                    <a:lnTo>
                      <a:pt x="285" y="20"/>
                    </a:lnTo>
                    <a:cubicBezTo>
                      <a:pt x="269" y="21"/>
                      <a:pt x="258" y="25"/>
                      <a:pt x="251" y="35"/>
                    </a:cubicBezTo>
                    <a:lnTo>
                      <a:pt x="251" y="35"/>
                    </a:lnTo>
                    <a:cubicBezTo>
                      <a:pt x="236" y="55"/>
                      <a:pt x="247" y="92"/>
                      <a:pt x="247" y="92"/>
                    </a:cubicBezTo>
                    <a:lnTo>
                      <a:pt x="247" y="92"/>
                    </a:lnTo>
                    <a:cubicBezTo>
                      <a:pt x="248" y="96"/>
                      <a:pt x="247" y="100"/>
                      <a:pt x="244" y="102"/>
                    </a:cubicBezTo>
                    <a:lnTo>
                      <a:pt x="244" y="102"/>
                    </a:lnTo>
                    <a:cubicBezTo>
                      <a:pt x="241" y="105"/>
                      <a:pt x="236" y="106"/>
                      <a:pt x="233" y="103"/>
                    </a:cubicBezTo>
                    <a:lnTo>
                      <a:pt x="233" y="103"/>
                    </a:lnTo>
                    <a:cubicBezTo>
                      <a:pt x="233" y="103"/>
                      <a:pt x="202" y="88"/>
                      <a:pt x="177" y="101"/>
                    </a:cubicBezTo>
                    <a:lnTo>
                      <a:pt x="177" y="101"/>
                    </a:lnTo>
                    <a:cubicBezTo>
                      <a:pt x="152" y="114"/>
                      <a:pt x="147" y="157"/>
                      <a:pt x="147" y="157"/>
                    </a:cubicBezTo>
                    <a:lnTo>
                      <a:pt x="147" y="157"/>
                    </a:lnTo>
                    <a:cubicBezTo>
                      <a:pt x="147" y="160"/>
                      <a:pt x="146" y="163"/>
                      <a:pt x="143" y="165"/>
                    </a:cubicBezTo>
                    <a:lnTo>
                      <a:pt x="143" y="165"/>
                    </a:lnTo>
                    <a:cubicBezTo>
                      <a:pt x="140" y="166"/>
                      <a:pt x="137" y="166"/>
                      <a:pt x="134" y="165"/>
                    </a:cubicBezTo>
                    <a:lnTo>
                      <a:pt x="134" y="165"/>
                    </a:lnTo>
                    <a:cubicBezTo>
                      <a:pt x="134" y="165"/>
                      <a:pt x="100" y="153"/>
                      <a:pt x="65" y="170"/>
                    </a:cubicBezTo>
                    <a:lnTo>
                      <a:pt x="65" y="170"/>
                    </a:lnTo>
                    <a:cubicBezTo>
                      <a:pt x="30" y="187"/>
                      <a:pt x="20" y="223"/>
                      <a:pt x="20" y="223"/>
                    </a:cubicBezTo>
                    <a:lnTo>
                      <a:pt x="20" y="223"/>
                    </a:lnTo>
                    <a:cubicBezTo>
                      <a:pt x="19" y="228"/>
                      <a:pt x="15" y="231"/>
                      <a:pt x="10" y="2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4" name="Freeform 261">
                <a:extLst>
                  <a:ext uri="{FF2B5EF4-FFF2-40B4-BE49-F238E27FC236}">
                    <a16:creationId xmlns:a16="http://schemas.microsoft.com/office/drawing/2014/main" id="{E0E02875-6B5B-44A4-93C3-32B774191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3621" y="10219056"/>
                <a:ext cx="368217" cy="134618"/>
              </a:xfrm>
              <a:custGeom>
                <a:avLst/>
                <a:gdLst>
                  <a:gd name="T0" fmla="*/ 399 w 411"/>
                  <a:gd name="T1" fmla="*/ 149 h 150"/>
                  <a:gd name="T2" fmla="*/ 399 w 411"/>
                  <a:gd name="T3" fmla="*/ 149 h 150"/>
                  <a:gd name="T4" fmla="*/ 390 w 411"/>
                  <a:gd name="T5" fmla="*/ 142 h 150"/>
                  <a:gd name="T6" fmla="*/ 390 w 411"/>
                  <a:gd name="T7" fmla="*/ 142 h 150"/>
                  <a:gd name="T8" fmla="*/ 312 w 411"/>
                  <a:gd name="T9" fmla="*/ 78 h 150"/>
                  <a:gd name="T10" fmla="*/ 312 w 411"/>
                  <a:gd name="T11" fmla="*/ 78 h 150"/>
                  <a:gd name="T12" fmla="*/ 237 w 411"/>
                  <a:gd name="T13" fmla="*/ 95 h 150"/>
                  <a:gd name="T14" fmla="*/ 237 w 411"/>
                  <a:gd name="T15" fmla="*/ 95 h 150"/>
                  <a:gd name="T16" fmla="*/ 229 w 411"/>
                  <a:gd name="T17" fmla="*/ 96 h 150"/>
                  <a:gd name="T18" fmla="*/ 229 w 411"/>
                  <a:gd name="T19" fmla="*/ 96 h 150"/>
                  <a:gd name="T20" fmla="*/ 223 w 411"/>
                  <a:gd name="T21" fmla="*/ 91 h 150"/>
                  <a:gd name="T22" fmla="*/ 223 w 411"/>
                  <a:gd name="T23" fmla="*/ 91 h 150"/>
                  <a:gd name="T24" fmla="*/ 143 w 411"/>
                  <a:gd name="T25" fmla="*/ 33 h 150"/>
                  <a:gd name="T26" fmla="*/ 143 w 411"/>
                  <a:gd name="T27" fmla="*/ 33 h 150"/>
                  <a:gd name="T28" fmla="*/ 18 w 411"/>
                  <a:gd name="T29" fmla="*/ 73 h 150"/>
                  <a:gd name="T30" fmla="*/ 18 w 411"/>
                  <a:gd name="T31" fmla="*/ 73 h 150"/>
                  <a:gd name="T32" fmla="*/ 4 w 411"/>
                  <a:gd name="T33" fmla="*/ 71 h 150"/>
                  <a:gd name="T34" fmla="*/ 4 w 411"/>
                  <a:gd name="T35" fmla="*/ 71 h 150"/>
                  <a:gd name="T36" fmla="*/ 6 w 411"/>
                  <a:gd name="T37" fmla="*/ 57 h 150"/>
                  <a:gd name="T38" fmla="*/ 6 w 411"/>
                  <a:gd name="T39" fmla="*/ 57 h 150"/>
                  <a:gd name="T40" fmla="*/ 147 w 411"/>
                  <a:gd name="T41" fmla="*/ 13 h 150"/>
                  <a:gd name="T42" fmla="*/ 147 w 411"/>
                  <a:gd name="T43" fmla="*/ 13 h 150"/>
                  <a:gd name="T44" fmla="*/ 235 w 411"/>
                  <a:gd name="T45" fmla="*/ 73 h 150"/>
                  <a:gd name="T46" fmla="*/ 235 w 411"/>
                  <a:gd name="T47" fmla="*/ 73 h 150"/>
                  <a:gd name="T48" fmla="*/ 316 w 411"/>
                  <a:gd name="T49" fmla="*/ 58 h 150"/>
                  <a:gd name="T50" fmla="*/ 316 w 411"/>
                  <a:gd name="T51" fmla="*/ 58 h 150"/>
                  <a:gd name="T52" fmla="*/ 409 w 411"/>
                  <a:gd name="T53" fmla="*/ 136 h 150"/>
                  <a:gd name="T54" fmla="*/ 409 w 411"/>
                  <a:gd name="T55" fmla="*/ 136 h 150"/>
                  <a:gd name="T56" fmla="*/ 403 w 411"/>
                  <a:gd name="T57" fmla="*/ 148 h 150"/>
                  <a:gd name="T58" fmla="*/ 403 w 411"/>
                  <a:gd name="T59" fmla="*/ 148 h 150"/>
                  <a:gd name="T60" fmla="*/ 399 w 411"/>
                  <a:gd name="T61" fmla="*/ 14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11" h="150">
                    <a:moveTo>
                      <a:pt x="399" y="149"/>
                    </a:moveTo>
                    <a:lnTo>
                      <a:pt x="399" y="149"/>
                    </a:lnTo>
                    <a:cubicBezTo>
                      <a:pt x="395" y="149"/>
                      <a:pt x="391" y="146"/>
                      <a:pt x="390" y="142"/>
                    </a:cubicBezTo>
                    <a:lnTo>
                      <a:pt x="390" y="142"/>
                    </a:lnTo>
                    <a:cubicBezTo>
                      <a:pt x="389" y="140"/>
                      <a:pt x="369" y="91"/>
                      <a:pt x="312" y="78"/>
                    </a:cubicBezTo>
                    <a:lnTo>
                      <a:pt x="312" y="78"/>
                    </a:lnTo>
                    <a:cubicBezTo>
                      <a:pt x="279" y="71"/>
                      <a:pt x="237" y="95"/>
                      <a:pt x="237" y="95"/>
                    </a:cubicBezTo>
                    <a:lnTo>
                      <a:pt x="237" y="95"/>
                    </a:lnTo>
                    <a:cubicBezTo>
                      <a:pt x="235" y="96"/>
                      <a:pt x="232" y="97"/>
                      <a:pt x="229" y="96"/>
                    </a:cubicBezTo>
                    <a:lnTo>
                      <a:pt x="229" y="96"/>
                    </a:lnTo>
                    <a:cubicBezTo>
                      <a:pt x="226" y="95"/>
                      <a:pt x="224" y="94"/>
                      <a:pt x="223" y="91"/>
                    </a:cubicBezTo>
                    <a:lnTo>
                      <a:pt x="223" y="91"/>
                    </a:lnTo>
                    <a:cubicBezTo>
                      <a:pt x="223" y="90"/>
                      <a:pt x="199" y="45"/>
                      <a:pt x="143" y="33"/>
                    </a:cubicBezTo>
                    <a:lnTo>
                      <a:pt x="143" y="33"/>
                    </a:lnTo>
                    <a:cubicBezTo>
                      <a:pt x="87" y="22"/>
                      <a:pt x="19" y="72"/>
                      <a:pt x="18" y="73"/>
                    </a:cubicBezTo>
                    <a:lnTo>
                      <a:pt x="18" y="73"/>
                    </a:lnTo>
                    <a:cubicBezTo>
                      <a:pt x="14" y="76"/>
                      <a:pt x="7" y="75"/>
                      <a:pt x="4" y="71"/>
                    </a:cubicBezTo>
                    <a:lnTo>
                      <a:pt x="4" y="71"/>
                    </a:lnTo>
                    <a:cubicBezTo>
                      <a:pt x="0" y="67"/>
                      <a:pt x="1" y="60"/>
                      <a:pt x="6" y="57"/>
                    </a:cubicBezTo>
                    <a:lnTo>
                      <a:pt x="6" y="57"/>
                    </a:lnTo>
                    <a:cubicBezTo>
                      <a:pt x="9" y="54"/>
                      <a:pt x="82" y="0"/>
                      <a:pt x="147" y="13"/>
                    </a:cubicBezTo>
                    <a:lnTo>
                      <a:pt x="147" y="13"/>
                    </a:lnTo>
                    <a:cubicBezTo>
                      <a:pt x="197" y="23"/>
                      <a:pt x="225" y="57"/>
                      <a:pt x="235" y="73"/>
                    </a:cubicBezTo>
                    <a:lnTo>
                      <a:pt x="235" y="73"/>
                    </a:lnTo>
                    <a:cubicBezTo>
                      <a:pt x="251" y="65"/>
                      <a:pt x="285" y="51"/>
                      <a:pt x="316" y="58"/>
                    </a:cubicBezTo>
                    <a:lnTo>
                      <a:pt x="316" y="58"/>
                    </a:lnTo>
                    <a:cubicBezTo>
                      <a:pt x="386" y="73"/>
                      <a:pt x="408" y="133"/>
                      <a:pt x="409" y="136"/>
                    </a:cubicBezTo>
                    <a:lnTo>
                      <a:pt x="409" y="136"/>
                    </a:lnTo>
                    <a:cubicBezTo>
                      <a:pt x="410" y="140"/>
                      <a:pt x="408" y="146"/>
                      <a:pt x="403" y="148"/>
                    </a:cubicBezTo>
                    <a:lnTo>
                      <a:pt x="403" y="148"/>
                    </a:lnTo>
                    <a:cubicBezTo>
                      <a:pt x="402" y="149"/>
                      <a:pt x="400" y="149"/>
                      <a:pt x="399" y="1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5" name="Freeform 262">
                <a:extLst>
                  <a:ext uri="{FF2B5EF4-FFF2-40B4-BE49-F238E27FC236}">
                    <a16:creationId xmlns:a16="http://schemas.microsoft.com/office/drawing/2014/main" id="{E624D254-FC98-483A-BDD9-57E8E9CF6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9410" y="10432860"/>
                <a:ext cx="146494" cy="316747"/>
              </a:xfrm>
              <a:custGeom>
                <a:avLst/>
                <a:gdLst>
                  <a:gd name="T0" fmla="*/ 11 w 164"/>
                  <a:gd name="T1" fmla="*/ 351 h 352"/>
                  <a:gd name="T2" fmla="*/ 10 w 164"/>
                  <a:gd name="T3" fmla="*/ 351 h 352"/>
                  <a:gd name="T4" fmla="*/ 10 w 164"/>
                  <a:gd name="T5" fmla="*/ 351 h 352"/>
                  <a:gd name="T6" fmla="*/ 0 w 164"/>
                  <a:gd name="T7" fmla="*/ 341 h 352"/>
                  <a:gd name="T8" fmla="*/ 0 w 164"/>
                  <a:gd name="T9" fmla="*/ 341 h 352"/>
                  <a:gd name="T10" fmla="*/ 146 w 164"/>
                  <a:gd name="T11" fmla="*/ 4 h 352"/>
                  <a:gd name="T12" fmla="*/ 146 w 164"/>
                  <a:gd name="T13" fmla="*/ 4 h 352"/>
                  <a:gd name="T14" fmla="*/ 159 w 164"/>
                  <a:gd name="T15" fmla="*/ 6 h 352"/>
                  <a:gd name="T16" fmla="*/ 159 w 164"/>
                  <a:gd name="T17" fmla="*/ 6 h 352"/>
                  <a:gd name="T18" fmla="*/ 157 w 164"/>
                  <a:gd name="T19" fmla="*/ 21 h 352"/>
                  <a:gd name="T20" fmla="*/ 157 w 164"/>
                  <a:gd name="T21" fmla="*/ 21 h 352"/>
                  <a:gd name="T22" fmla="*/ 91 w 164"/>
                  <a:gd name="T23" fmla="*/ 93 h 352"/>
                  <a:gd name="T24" fmla="*/ 91 w 164"/>
                  <a:gd name="T25" fmla="*/ 93 h 352"/>
                  <a:gd name="T26" fmla="*/ 20 w 164"/>
                  <a:gd name="T27" fmla="*/ 341 h 352"/>
                  <a:gd name="T28" fmla="*/ 20 w 164"/>
                  <a:gd name="T29" fmla="*/ 341 h 352"/>
                  <a:gd name="T30" fmla="*/ 11 w 164"/>
                  <a:gd name="T31" fmla="*/ 35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4" h="352">
                    <a:moveTo>
                      <a:pt x="11" y="351"/>
                    </a:moveTo>
                    <a:lnTo>
                      <a:pt x="10" y="351"/>
                    </a:lnTo>
                    <a:lnTo>
                      <a:pt x="10" y="351"/>
                    </a:lnTo>
                    <a:cubicBezTo>
                      <a:pt x="5" y="351"/>
                      <a:pt x="0" y="347"/>
                      <a:pt x="0" y="341"/>
                    </a:cubicBezTo>
                    <a:lnTo>
                      <a:pt x="0" y="341"/>
                    </a:lnTo>
                    <a:cubicBezTo>
                      <a:pt x="7" y="96"/>
                      <a:pt x="140" y="7"/>
                      <a:pt x="146" y="4"/>
                    </a:cubicBezTo>
                    <a:lnTo>
                      <a:pt x="146" y="4"/>
                    </a:lnTo>
                    <a:cubicBezTo>
                      <a:pt x="150" y="0"/>
                      <a:pt x="157" y="2"/>
                      <a:pt x="159" y="6"/>
                    </a:cubicBezTo>
                    <a:lnTo>
                      <a:pt x="159" y="6"/>
                    </a:lnTo>
                    <a:cubicBezTo>
                      <a:pt x="163" y="12"/>
                      <a:pt x="161" y="17"/>
                      <a:pt x="157" y="21"/>
                    </a:cubicBezTo>
                    <a:lnTo>
                      <a:pt x="157" y="21"/>
                    </a:lnTo>
                    <a:cubicBezTo>
                      <a:pt x="156" y="21"/>
                      <a:pt x="124" y="43"/>
                      <a:pt x="91" y="93"/>
                    </a:cubicBezTo>
                    <a:lnTo>
                      <a:pt x="91" y="93"/>
                    </a:lnTo>
                    <a:cubicBezTo>
                      <a:pt x="61" y="139"/>
                      <a:pt x="24" y="219"/>
                      <a:pt x="20" y="341"/>
                    </a:cubicBezTo>
                    <a:lnTo>
                      <a:pt x="20" y="341"/>
                    </a:lnTo>
                    <a:cubicBezTo>
                      <a:pt x="20" y="347"/>
                      <a:pt x="16" y="351"/>
                      <a:pt x="11" y="3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6" name="Freeform 263">
                <a:extLst>
                  <a:ext uri="{FF2B5EF4-FFF2-40B4-BE49-F238E27FC236}">
                    <a16:creationId xmlns:a16="http://schemas.microsoft.com/office/drawing/2014/main" id="{04AD65CC-67FE-4B18-869C-B9AB7430F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2449" y="10551640"/>
                <a:ext cx="150455" cy="308828"/>
              </a:xfrm>
              <a:custGeom>
                <a:avLst/>
                <a:gdLst>
                  <a:gd name="T0" fmla="*/ 11 w 169"/>
                  <a:gd name="T1" fmla="*/ 345 h 346"/>
                  <a:gd name="T2" fmla="*/ 11 w 169"/>
                  <a:gd name="T3" fmla="*/ 345 h 346"/>
                  <a:gd name="T4" fmla="*/ 2 w 169"/>
                  <a:gd name="T5" fmla="*/ 340 h 346"/>
                  <a:gd name="T6" fmla="*/ 2 w 169"/>
                  <a:gd name="T7" fmla="*/ 340 h 346"/>
                  <a:gd name="T8" fmla="*/ 6 w 169"/>
                  <a:gd name="T9" fmla="*/ 325 h 346"/>
                  <a:gd name="T10" fmla="*/ 6 w 169"/>
                  <a:gd name="T11" fmla="*/ 325 h 346"/>
                  <a:gd name="T12" fmla="*/ 72 w 169"/>
                  <a:gd name="T13" fmla="*/ 256 h 346"/>
                  <a:gd name="T14" fmla="*/ 72 w 169"/>
                  <a:gd name="T15" fmla="*/ 256 h 346"/>
                  <a:gd name="T16" fmla="*/ 110 w 169"/>
                  <a:gd name="T17" fmla="*/ 12 h 346"/>
                  <a:gd name="T18" fmla="*/ 110 w 169"/>
                  <a:gd name="T19" fmla="*/ 12 h 346"/>
                  <a:gd name="T20" fmla="*/ 119 w 169"/>
                  <a:gd name="T21" fmla="*/ 1 h 346"/>
                  <a:gd name="T22" fmla="*/ 119 w 169"/>
                  <a:gd name="T23" fmla="*/ 1 h 346"/>
                  <a:gd name="T24" fmla="*/ 131 w 169"/>
                  <a:gd name="T25" fmla="*/ 9 h 346"/>
                  <a:gd name="T26" fmla="*/ 131 w 169"/>
                  <a:gd name="T27" fmla="*/ 9 h 346"/>
                  <a:gd name="T28" fmla="*/ 16 w 169"/>
                  <a:gd name="T29" fmla="*/ 343 h 346"/>
                  <a:gd name="T30" fmla="*/ 16 w 169"/>
                  <a:gd name="T31" fmla="*/ 343 h 346"/>
                  <a:gd name="T32" fmla="*/ 11 w 169"/>
                  <a:gd name="T33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9" h="346">
                    <a:moveTo>
                      <a:pt x="11" y="345"/>
                    </a:moveTo>
                    <a:lnTo>
                      <a:pt x="11" y="345"/>
                    </a:lnTo>
                    <a:cubicBezTo>
                      <a:pt x="8" y="345"/>
                      <a:pt x="4" y="342"/>
                      <a:pt x="2" y="340"/>
                    </a:cubicBezTo>
                    <a:lnTo>
                      <a:pt x="2" y="340"/>
                    </a:lnTo>
                    <a:cubicBezTo>
                      <a:pt x="0" y="335"/>
                      <a:pt x="2" y="329"/>
                      <a:pt x="6" y="325"/>
                    </a:cubicBezTo>
                    <a:lnTo>
                      <a:pt x="6" y="325"/>
                    </a:lnTo>
                    <a:cubicBezTo>
                      <a:pt x="7" y="325"/>
                      <a:pt x="42" y="305"/>
                      <a:pt x="72" y="256"/>
                    </a:cubicBezTo>
                    <a:lnTo>
                      <a:pt x="72" y="256"/>
                    </a:lnTo>
                    <a:cubicBezTo>
                      <a:pt x="100" y="211"/>
                      <a:pt x="129" y="132"/>
                      <a:pt x="110" y="12"/>
                    </a:cubicBezTo>
                    <a:lnTo>
                      <a:pt x="110" y="12"/>
                    </a:lnTo>
                    <a:cubicBezTo>
                      <a:pt x="109" y="7"/>
                      <a:pt x="113" y="2"/>
                      <a:pt x="119" y="1"/>
                    </a:cubicBezTo>
                    <a:lnTo>
                      <a:pt x="119" y="1"/>
                    </a:lnTo>
                    <a:cubicBezTo>
                      <a:pt x="124" y="0"/>
                      <a:pt x="130" y="3"/>
                      <a:pt x="131" y="9"/>
                    </a:cubicBezTo>
                    <a:lnTo>
                      <a:pt x="131" y="9"/>
                    </a:lnTo>
                    <a:cubicBezTo>
                      <a:pt x="168" y="254"/>
                      <a:pt x="23" y="340"/>
                      <a:pt x="16" y="343"/>
                    </a:cubicBezTo>
                    <a:lnTo>
                      <a:pt x="16" y="343"/>
                    </a:lnTo>
                    <a:cubicBezTo>
                      <a:pt x="14" y="344"/>
                      <a:pt x="13" y="345"/>
                      <a:pt x="11" y="3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7" name="Freeform 264">
                <a:extLst>
                  <a:ext uri="{FF2B5EF4-FFF2-40B4-BE49-F238E27FC236}">
                    <a16:creationId xmlns:a16="http://schemas.microsoft.com/office/drawing/2014/main" id="{8F1C1208-AF40-4E1F-B933-B61C470E7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9129" y="10436818"/>
                <a:ext cx="1666883" cy="435527"/>
              </a:xfrm>
              <a:custGeom>
                <a:avLst/>
                <a:gdLst>
                  <a:gd name="T0" fmla="*/ 1729 w 1856"/>
                  <a:gd name="T1" fmla="*/ 193 h 486"/>
                  <a:gd name="T2" fmla="*/ 1713 w 1856"/>
                  <a:gd name="T3" fmla="*/ 187 h 486"/>
                  <a:gd name="T4" fmla="*/ 1639 w 1856"/>
                  <a:gd name="T5" fmla="*/ 49 h 486"/>
                  <a:gd name="T6" fmla="*/ 1528 w 1856"/>
                  <a:gd name="T7" fmla="*/ 0 h 486"/>
                  <a:gd name="T8" fmla="*/ 1352 w 1856"/>
                  <a:gd name="T9" fmla="*/ 174 h 486"/>
                  <a:gd name="T10" fmla="*/ 1343 w 1856"/>
                  <a:gd name="T11" fmla="*/ 187 h 486"/>
                  <a:gd name="T12" fmla="*/ 1312 w 1856"/>
                  <a:gd name="T13" fmla="*/ 187 h 486"/>
                  <a:gd name="T14" fmla="*/ 1303 w 1856"/>
                  <a:gd name="T15" fmla="*/ 174 h 486"/>
                  <a:gd name="T16" fmla="*/ 1127 w 1856"/>
                  <a:gd name="T17" fmla="*/ 0 h 486"/>
                  <a:gd name="T18" fmla="*/ 1017 w 1856"/>
                  <a:gd name="T19" fmla="*/ 49 h 486"/>
                  <a:gd name="T20" fmla="*/ 942 w 1856"/>
                  <a:gd name="T21" fmla="*/ 187 h 486"/>
                  <a:gd name="T22" fmla="*/ 926 w 1856"/>
                  <a:gd name="T23" fmla="*/ 193 h 486"/>
                  <a:gd name="T24" fmla="*/ 903 w 1856"/>
                  <a:gd name="T25" fmla="*/ 174 h 486"/>
                  <a:gd name="T26" fmla="*/ 837 w 1856"/>
                  <a:gd name="T27" fmla="*/ 49 h 486"/>
                  <a:gd name="T28" fmla="*/ 615 w 1856"/>
                  <a:gd name="T29" fmla="*/ 49 h 486"/>
                  <a:gd name="T30" fmla="*/ 550 w 1856"/>
                  <a:gd name="T31" fmla="*/ 174 h 486"/>
                  <a:gd name="T32" fmla="*/ 526 w 1856"/>
                  <a:gd name="T33" fmla="*/ 193 h 486"/>
                  <a:gd name="T34" fmla="*/ 510 w 1856"/>
                  <a:gd name="T35" fmla="*/ 187 h 486"/>
                  <a:gd name="T36" fmla="*/ 501 w 1856"/>
                  <a:gd name="T37" fmla="*/ 174 h 486"/>
                  <a:gd name="T38" fmla="*/ 325 w 1856"/>
                  <a:gd name="T39" fmla="*/ 0 h 486"/>
                  <a:gd name="T40" fmla="*/ 214 w 1856"/>
                  <a:gd name="T41" fmla="*/ 49 h 486"/>
                  <a:gd name="T42" fmla="*/ 140 w 1856"/>
                  <a:gd name="T43" fmla="*/ 187 h 486"/>
                  <a:gd name="T44" fmla="*/ 75 w 1856"/>
                  <a:gd name="T45" fmla="*/ 193 h 486"/>
                  <a:gd name="T46" fmla="*/ 7 w 1856"/>
                  <a:gd name="T47" fmla="*/ 200 h 486"/>
                  <a:gd name="T48" fmla="*/ 0 w 1856"/>
                  <a:gd name="T49" fmla="*/ 242 h 486"/>
                  <a:gd name="T50" fmla="*/ 7 w 1856"/>
                  <a:gd name="T51" fmla="*/ 285 h 486"/>
                  <a:gd name="T52" fmla="*/ 75 w 1856"/>
                  <a:gd name="T53" fmla="*/ 292 h 486"/>
                  <a:gd name="T54" fmla="*/ 140 w 1856"/>
                  <a:gd name="T55" fmla="*/ 298 h 486"/>
                  <a:gd name="T56" fmla="*/ 149 w 1856"/>
                  <a:gd name="T57" fmla="*/ 311 h 486"/>
                  <a:gd name="T58" fmla="*/ 325 w 1856"/>
                  <a:gd name="T59" fmla="*/ 485 h 486"/>
                  <a:gd name="T60" fmla="*/ 436 w 1856"/>
                  <a:gd name="T61" fmla="*/ 436 h 486"/>
                  <a:gd name="T62" fmla="*/ 510 w 1856"/>
                  <a:gd name="T63" fmla="*/ 298 h 486"/>
                  <a:gd name="T64" fmla="*/ 526 w 1856"/>
                  <a:gd name="T65" fmla="*/ 292 h 486"/>
                  <a:gd name="T66" fmla="*/ 550 w 1856"/>
                  <a:gd name="T67" fmla="*/ 311 h 486"/>
                  <a:gd name="T68" fmla="*/ 615 w 1856"/>
                  <a:gd name="T69" fmla="*/ 436 h 486"/>
                  <a:gd name="T70" fmla="*/ 837 w 1856"/>
                  <a:gd name="T71" fmla="*/ 436 h 486"/>
                  <a:gd name="T72" fmla="*/ 903 w 1856"/>
                  <a:gd name="T73" fmla="*/ 311 h 486"/>
                  <a:gd name="T74" fmla="*/ 926 w 1856"/>
                  <a:gd name="T75" fmla="*/ 292 h 486"/>
                  <a:gd name="T76" fmla="*/ 942 w 1856"/>
                  <a:gd name="T77" fmla="*/ 298 h 486"/>
                  <a:gd name="T78" fmla="*/ 1017 w 1856"/>
                  <a:gd name="T79" fmla="*/ 436 h 486"/>
                  <a:gd name="T80" fmla="*/ 1127 w 1856"/>
                  <a:gd name="T81" fmla="*/ 485 h 486"/>
                  <a:gd name="T82" fmla="*/ 1303 w 1856"/>
                  <a:gd name="T83" fmla="*/ 311 h 486"/>
                  <a:gd name="T84" fmla="*/ 1312 w 1856"/>
                  <a:gd name="T85" fmla="*/ 298 h 486"/>
                  <a:gd name="T86" fmla="*/ 1343 w 1856"/>
                  <a:gd name="T87" fmla="*/ 298 h 486"/>
                  <a:gd name="T88" fmla="*/ 1352 w 1856"/>
                  <a:gd name="T89" fmla="*/ 311 h 486"/>
                  <a:gd name="T90" fmla="*/ 1528 w 1856"/>
                  <a:gd name="T91" fmla="*/ 485 h 486"/>
                  <a:gd name="T92" fmla="*/ 1639 w 1856"/>
                  <a:gd name="T93" fmla="*/ 436 h 486"/>
                  <a:gd name="T94" fmla="*/ 1713 w 1856"/>
                  <a:gd name="T95" fmla="*/ 298 h 486"/>
                  <a:gd name="T96" fmla="*/ 1779 w 1856"/>
                  <a:gd name="T97" fmla="*/ 292 h 486"/>
                  <a:gd name="T98" fmla="*/ 1847 w 1856"/>
                  <a:gd name="T99" fmla="*/ 285 h 486"/>
                  <a:gd name="T100" fmla="*/ 1855 w 1856"/>
                  <a:gd name="T101" fmla="*/ 242 h 486"/>
                  <a:gd name="T102" fmla="*/ 1847 w 1856"/>
                  <a:gd name="T103" fmla="*/ 20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56" h="486">
                    <a:moveTo>
                      <a:pt x="1829" y="193"/>
                    </a:moveTo>
                    <a:lnTo>
                      <a:pt x="1779" y="193"/>
                    </a:lnTo>
                    <a:lnTo>
                      <a:pt x="1729" y="193"/>
                    </a:lnTo>
                    <a:lnTo>
                      <a:pt x="1729" y="193"/>
                    </a:lnTo>
                    <a:cubicBezTo>
                      <a:pt x="1723" y="193"/>
                      <a:pt x="1717" y="191"/>
                      <a:pt x="1713" y="187"/>
                    </a:cubicBezTo>
                    <a:lnTo>
                      <a:pt x="1713" y="187"/>
                    </a:lnTo>
                    <a:cubicBezTo>
                      <a:pt x="1709" y="184"/>
                      <a:pt x="1705" y="179"/>
                      <a:pt x="1704" y="174"/>
                    </a:cubicBezTo>
                    <a:lnTo>
                      <a:pt x="1704" y="174"/>
                    </a:lnTo>
                    <a:cubicBezTo>
                      <a:pt x="1693" y="123"/>
                      <a:pt x="1670" y="80"/>
                      <a:pt x="1639" y="49"/>
                    </a:cubicBezTo>
                    <a:lnTo>
                      <a:pt x="1639" y="49"/>
                    </a:lnTo>
                    <a:cubicBezTo>
                      <a:pt x="1608" y="18"/>
                      <a:pt x="1570" y="0"/>
                      <a:pt x="1528" y="0"/>
                    </a:cubicBezTo>
                    <a:lnTo>
                      <a:pt x="1528" y="0"/>
                    </a:lnTo>
                    <a:cubicBezTo>
                      <a:pt x="1486" y="0"/>
                      <a:pt x="1448" y="18"/>
                      <a:pt x="1417" y="49"/>
                    </a:cubicBezTo>
                    <a:lnTo>
                      <a:pt x="1417" y="49"/>
                    </a:lnTo>
                    <a:cubicBezTo>
                      <a:pt x="1387" y="80"/>
                      <a:pt x="1363" y="123"/>
                      <a:pt x="1352" y="174"/>
                    </a:cubicBezTo>
                    <a:lnTo>
                      <a:pt x="1352" y="174"/>
                    </a:lnTo>
                    <a:cubicBezTo>
                      <a:pt x="1351" y="179"/>
                      <a:pt x="1347" y="184"/>
                      <a:pt x="1343" y="187"/>
                    </a:cubicBezTo>
                    <a:lnTo>
                      <a:pt x="1343" y="187"/>
                    </a:lnTo>
                    <a:cubicBezTo>
                      <a:pt x="1339" y="191"/>
                      <a:pt x="1333" y="193"/>
                      <a:pt x="1328" y="193"/>
                    </a:cubicBezTo>
                    <a:lnTo>
                      <a:pt x="1328" y="193"/>
                    </a:lnTo>
                    <a:cubicBezTo>
                      <a:pt x="1322" y="193"/>
                      <a:pt x="1316" y="191"/>
                      <a:pt x="1312" y="187"/>
                    </a:cubicBezTo>
                    <a:lnTo>
                      <a:pt x="1312" y="187"/>
                    </a:lnTo>
                    <a:cubicBezTo>
                      <a:pt x="1308" y="184"/>
                      <a:pt x="1305" y="179"/>
                      <a:pt x="1303" y="174"/>
                    </a:cubicBezTo>
                    <a:lnTo>
                      <a:pt x="1303" y="174"/>
                    </a:lnTo>
                    <a:cubicBezTo>
                      <a:pt x="1292" y="123"/>
                      <a:pt x="1268" y="80"/>
                      <a:pt x="1238" y="49"/>
                    </a:cubicBezTo>
                    <a:lnTo>
                      <a:pt x="1238" y="49"/>
                    </a:lnTo>
                    <a:cubicBezTo>
                      <a:pt x="1207" y="18"/>
                      <a:pt x="1169" y="0"/>
                      <a:pt x="1127" y="0"/>
                    </a:cubicBezTo>
                    <a:lnTo>
                      <a:pt x="1127" y="0"/>
                    </a:lnTo>
                    <a:cubicBezTo>
                      <a:pt x="1085" y="0"/>
                      <a:pt x="1047" y="18"/>
                      <a:pt x="1017" y="49"/>
                    </a:cubicBezTo>
                    <a:lnTo>
                      <a:pt x="1017" y="49"/>
                    </a:lnTo>
                    <a:cubicBezTo>
                      <a:pt x="985" y="80"/>
                      <a:pt x="962" y="123"/>
                      <a:pt x="951" y="174"/>
                    </a:cubicBezTo>
                    <a:lnTo>
                      <a:pt x="951" y="174"/>
                    </a:lnTo>
                    <a:cubicBezTo>
                      <a:pt x="949" y="179"/>
                      <a:pt x="946" y="184"/>
                      <a:pt x="942" y="187"/>
                    </a:cubicBezTo>
                    <a:lnTo>
                      <a:pt x="942" y="187"/>
                    </a:lnTo>
                    <a:cubicBezTo>
                      <a:pt x="938" y="191"/>
                      <a:pt x="932" y="193"/>
                      <a:pt x="926" y="193"/>
                    </a:cubicBezTo>
                    <a:lnTo>
                      <a:pt x="926" y="193"/>
                    </a:lnTo>
                    <a:cubicBezTo>
                      <a:pt x="920" y="193"/>
                      <a:pt x="916" y="191"/>
                      <a:pt x="911" y="187"/>
                    </a:cubicBezTo>
                    <a:lnTo>
                      <a:pt x="911" y="187"/>
                    </a:lnTo>
                    <a:cubicBezTo>
                      <a:pt x="907" y="184"/>
                      <a:pt x="904" y="179"/>
                      <a:pt x="903" y="174"/>
                    </a:cubicBezTo>
                    <a:lnTo>
                      <a:pt x="903" y="174"/>
                    </a:lnTo>
                    <a:cubicBezTo>
                      <a:pt x="891" y="123"/>
                      <a:pt x="868" y="80"/>
                      <a:pt x="837" y="49"/>
                    </a:cubicBezTo>
                    <a:lnTo>
                      <a:pt x="837" y="49"/>
                    </a:lnTo>
                    <a:cubicBezTo>
                      <a:pt x="806" y="18"/>
                      <a:pt x="768" y="0"/>
                      <a:pt x="726" y="0"/>
                    </a:cubicBezTo>
                    <a:lnTo>
                      <a:pt x="726" y="0"/>
                    </a:lnTo>
                    <a:cubicBezTo>
                      <a:pt x="685" y="0"/>
                      <a:pt x="647" y="18"/>
                      <a:pt x="615" y="49"/>
                    </a:cubicBezTo>
                    <a:lnTo>
                      <a:pt x="615" y="49"/>
                    </a:lnTo>
                    <a:cubicBezTo>
                      <a:pt x="584" y="80"/>
                      <a:pt x="561" y="123"/>
                      <a:pt x="550" y="174"/>
                    </a:cubicBezTo>
                    <a:lnTo>
                      <a:pt x="550" y="174"/>
                    </a:lnTo>
                    <a:cubicBezTo>
                      <a:pt x="549" y="179"/>
                      <a:pt x="546" y="184"/>
                      <a:pt x="541" y="187"/>
                    </a:cubicBezTo>
                    <a:lnTo>
                      <a:pt x="541" y="187"/>
                    </a:lnTo>
                    <a:cubicBezTo>
                      <a:pt x="537" y="191"/>
                      <a:pt x="532" y="193"/>
                      <a:pt x="526" y="193"/>
                    </a:cubicBezTo>
                    <a:lnTo>
                      <a:pt x="526" y="193"/>
                    </a:lnTo>
                    <a:lnTo>
                      <a:pt x="526" y="193"/>
                    </a:lnTo>
                    <a:cubicBezTo>
                      <a:pt x="520" y="193"/>
                      <a:pt x="514" y="191"/>
                      <a:pt x="510" y="187"/>
                    </a:cubicBezTo>
                    <a:lnTo>
                      <a:pt x="510" y="187"/>
                    </a:lnTo>
                    <a:cubicBezTo>
                      <a:pt x="505" y="184"/>
                      <a:pt x="503" y="179"/>
                      <a:pt x="501" y="174"/>
                    </a:cubicBezTo>
                    <a:lnTo>
                      <a:pt x="501" y="174"/>
                    </a:lnTo>
                    <a:cubicBezTo>
                      <a:pt x="490" y="123"/>
                      <a:pt x="467" y="80"/>
                      <a:pt x="436" y="49"/>
                    </a:cubicBezTo>
                    <a:lnTo>
                      <a:pt x="436" y="49"/>
                    </a:lnTo>
                    <a:cubicBezTo>
                      <a:pt x="406" y="18"/>
                      <a:pt x="367" y="0"/>
                      <a:pt x="325" y="0"/>
                    </a:cubicBezTo>
                    <a:lnTo>
                      <a:pt x="325" y="0"/>
                    </a:lnTo>
                    <a:cubicBezTo>
                      <a:pt x="283" y="0"/>
                      <a:pt x="245" y="18"/>
                      <a:pt x="214" y="49"/>
                    </a:cubicBezTo>
                    <a:lnTo>
                      <a:pt x="214" y="49"/>
                    </a:lnTo>
                    <a:cubicBezTo>
                      <a:pt x="183" y="80"/>
                      <a:pt x="160" y="123"/>
                      <a:pt x="149" y="174"/>
                    </a:cubicBezTo>
                    <a:lnTo>
                      <a:pt x="149" y="174"/>
                    </a:lnTo>
                    <a:cubicBezTo>
                      <a:pt x="148" y="179"/>
                      <a:pt x="145" y="184"/>
                      <a:pt x="140" y="187"/>
                    </a:cubicBezTo>
                    <a:lnTo>
                      <a:pt x="140" y="187"/>
                    </a:lnTo>
                    <a:cubicBezTo>
                      <a:pt x="136" y="191"/>
                      <a:pt x="131" y="193"/>
                      <a:pt x="125" y="193"/>
                    </a:cubicBezTo>
                    <a:lnTo>
                      <a:pt x="75" y="193"/>
                    </a:lnTo>
                    <a:lnTo>
                      <a:pt x="25" y="193"/>
                    </a:lnTo>
                    <a:lnTo>
                      <a:pt x="25" y="193"/>
                    </a:lnTo>
                    <a:cubicBezTo>
                      <a:pt x="18" y="193"/>
                      <a:pt x="12" y="196"/>
                      <a:pt x="7" y="200"/>
                    </a:cubicBezTo>
                    <a:lnTo>
                      <a:pt x="7" y="200"/>
                    </a:lnTo>
                    <a:cubicBezTo>
                      <a:pt x="3" y="204"/>
                      <a:pt x="0" y="211"/>
                      <a:pt x="0" y="218"/>
                    </a:cubicBezTo>
                    <a:lnTo>
                      <a:pt x="0" y="242"/>
                    </a:lnTo>
                    <a:lnTo>
                      <a:pt x="0" y="267"/>
                    </a:lnTo>
                    <a:lnTo>
                      <a:pt x="0" y="267"/>
                    </a:lnTo>
                    <a:cubicBezTo>
                      <a:pt x="0" y="274"/>
                      <a:pt x="3" y="280"/>
                      <a:pt x="7" y="285"/>
                    </a:cubicBezTo>
                    <a:lnTo>
                      <a:pt x="7" y="285"/>
                    </a:lnTo>
                    <a:cubicBezTo>
                      <a:pt x="12" y="289"/>
                      <a:pt x="18" y="292"/>
                      <a:pt x="25" y="292"/>
                    </a:cubicBezTo>
                    <a:lnTo>
                      <a:pt x="75" y="292"/>
                    </a:lnTo>
                    <a:lnTo>
                      <a:pt x="125" y="292"/>
                    </a:lnTo>
                    <a:lnTo>
                      <a:pt x="125" y="292"/>
                    </a:lnTo>
                    <a:cubicBezTo>
                      <a:pt x="131" y="292"/>
                      <a:pt x="136" y="294"/>
                      <a:pt x="140" y="298"/>
                    </a:cubicBezTo>
                    <a:lnTo>
                      <a:pt x="140" y="298"/>
                    </a:lnTo>
                    <a:cubicBezTo>
                      <a:pt x="145" y="301"/>
                      <a:pt x="148" y="306"/>
                      <a:pt x="149" y="311"/>
                    </a:cubicBezTo>
                    <a:lnTo>
                      <a:pt x="149" y="311"/>
                    </a:lnTo>
                    <a:cubicBezTo>
                      <a:pt x="160" y="362"/>
                      <a:pt x="183" y="405"/>
                      <a:pt x="214" y="436"/>
                    </a:cubicBezTo>
                    <a:lnTo>
                      <a:pt x="214" y="436"/>
                    </a:lnTo>
                    <a:cubicBezTo>
                      <a:pt x="245" y="467"/>
                      <a:pt x="283" y="485"/>
                      <a:pt x="325" y="485"/>
                    </a:cubicBezTo>
                    <a:lnTo>
                      <a:pt x="325" y="485"/>
                    </a:lnTo>
                    <a:cubicBezTo>
                      <a:pt x="367" y="485"/>
                      <a:pt x="406" y="467"/>
                      <a:pt x="436" y="436"/>
                    </a:cubicBezTo>
                    <a:lnTo>
                      <a:pt x="436" y="436"/>
                    </a:lnTo>
                    <a:cubicBezTo>
                      <a:pt x="467" y="405"/>
                      <a:pt x="490" y="362"/>
                      <a:pt x="501" y="311"/>
                    </a:cubicBezTo>
                    <a:lnTo>
                      <a:pt x="501" y="311"/>
                    </a:lnTo>
                    <a:cubicBezTo>
                      <a:pt x="503" y="306"/>
                      <a:pt x="505" y="301"/>
                      <a:pt x="510" y="298"/>
                    </a:cubicBezTo>
                    <a:lnTo>
                      <a:pt x="510" y="298"/>
                    </a:lnTo>
                    <a:cubicBezTo>
                      <a:pt x="514" y="294"/>
                      <a:pt x="520" y="292"/>
                      <a:pt x="526" y="292"/>
                    </a:cubicBezTo>
                    <a:lnTo>
                      <a:pt x="526" y="292"/>
                    </a:lnTo>
                    <a:cubicBezTo>
                      <a:pt x="532" y="292"/>
                      <a:pt x="537" y="294"/>
                      <a:pt x="541" y="298"/>
                    </a:cubicBezTo>
                    <a:lnTo>
                      <a:pt x="541" y="298"/>
                    </a:lnTo>
                    <a:cubicBezTo>
                      <a:pt x="546" y="301"/>
                      <a:pt x="549" y="306"/>
                      <a:pt x="550" y="311"/>
                    </a:cubicBezTo>
                    <a:lnTo>
                      <a:pt x="550" y="311"/>
                    </a:lnTo>
                    <a:cubicBezTo>
                      <a:pt x="561" y="362"/>
                      <a:pt x="584" y="405"/>
                      <a:pt x="615" y="436"/>
                    </a:cubicBezTo>
                    <a:lnTo>
                      <a:pt x="615" y="436"/>
                    </a:lnTo>
                    <a:cubicBezTo>
                      <a:pt x="647" y="467"/>
                      <a:pt x="685" y="485"/>
                      <a:pt x="726" y="485"/>
                    </a:cubicBezTo>
                    <a:lnTo>
                      <a:pt x="726" y="485"/>
                    </a:lnTo>
                    <a:cubicBezTo>
                      <a:pt x="768" y="485"/>
                      <a:pt x="806" y="467"/>
                      <a:pt x="837" y="436"/>
                    </a:cubicBezTo>
                    <a:lnTo>
                      <a:pt x="837" y="436"/>
                    </a:lnTo>
                    <a:cubicBezTo>
                      <a:pt x="868" y="405"/>
                      <a:pt x="891" y="362"/>
                      <a:pt x="903" y="311"/>
                    </a:cubicBezTo>
                    <a:lnTo>
                      <a:pt x="903" y="311"/>
                    </a:lnTo>
                    <a:cubicBezTo>
                      <a:pt x="904" y="306"/>
                      <a:pt x="907" y="301"/>
                      <a:pt x="911" y="298"/>
                    </a:cubicBezTo>
                    <a:lnTo>
                      <a:pt x="911" y="298"/>
                    </a:lnTo>
                    <a:cubicBezTo>
                      <a:pt x="916" y="294"/>
                      <a:pt x="920" y="292"/>
                      <a:pt x="926" y="292"/>
                    </a:cubicBezTo>
                    <a:lnTo>
                      <a:pt x="926" y="292"/>
                    </a:lnTo>
                    <a:cubicBezTo>
                      <a:pt x="932" y="292"/>
                      <a:pt x="938" y="294"/>
                      <a:pt x="942" y="298"/>
                    </a:cubicBezTo>
                    <a:lnTo>
                      <a:pt x="942" y="298"/>
                    </a:lnTo>
                    <a:cubicBezTo>
                      <a:pt x="946" y="301"/>
                      <a:pt x="949" y="306"/>
                      <a:pt x="951" y="311"/>
                    </a:cubicBezTo>
                    <a:lnTo>
                      <a:pt x="951" y="311"/>
                    </a:lnTo>
                    <a:cubicBezTo>
                      <a:pt x="962" y="362"/>
                      <a:pt x="985" y="405"/>
                      <a:pt x="1017" y="436"/>
                    </a:cubicBezTo>
                    <a:lnTo>
                      <a:pt x="1017" y="436"/>
                    </a:lnTo>
                    <a:cubicBezTo>
                      <a:pt x="1047" y="467"/>
                      <a:pt x="1085" y="485"/>
                      <a:pt x="1127" y="485"/>
                    </a:cubicBezTo>
                    <a:lnTo>
                      <a:pt x="1127" y="485"/>
                    </a:lnTo>
                    <a:cubicBezTo>
                      <a:pt x="1169" y="485"/>
                      <a:pt x="1207" y="467"/>
                      <a:pt x="1238" y="436"/>
                    </a:cubicBezTo>
                    <a:lnTo>
                      <a:pt x="1238" y="436"/>
                    </a:lnTo>
                    <a:cubicBezTo>
                      <a:pt x="1268" y="405"/>
                      <a:pt x="1292" y="362"/>
                      <a:pt x="1303" y="311"/>
                    </a:cubicBezTo>
                    <a:lnTo>
                      <a:pt x="1303" y="311"/>
                    </a:lnTo>
                    <a:cubicBezTo>
                      <a:pt x="1305" y="306"/>
                      <a:pt x="1308" y="301"/>
                      <a:pt x="1312" y="298"/>
                    </a:cubicBezTo>
                    <a:lnTo>
                      <a:pt x="1312" y="298"/>
                    </a:lnTo>
                    <a:cubicBezTo>
                      <a:pt x="1316" y="294"/>
                      <a:pt x="1322" y="292"/>
                      <a:pt x="1328" y="292"/>
                    </a:cubicBezTo>
                    <a:lnTo>
                      <a:pt x="1328" y="292"/>
                    </a:lnTo>
                    <a:cubicBezTo>
                      <a:pt x="1333" y="292"/>
                      <a:pt x="1339" y="294"/>
                      <a:pt x="1343" y="298"/>
                    </a:cubicBezTo>
                    <a:lnTo>
                      <a:pt x="1343" y="298"/>
                    </a:lnTo>
                    <a:cubicBezTo>
                      <a:pt x="1347" y="301"/>
                      <a:pt x="1351" y="306"/>
                      <a:pt x="1352" y="311"/>
                    </a:cubicBezTo>
                    <a:lnTo>
                      <a:pt x="1352" y="311"/>
                    </a:lnTo>
                    <a:cubicBezTo>
                      <a:pt x="1363" y="362"/>
                      <a:pt x="1387" y="405"/>
                      <a:pt x="1417" y="436"/>
                    </a:cubicBezTo>
                    <a:lnTo>
                      <a:pt x="1417" y="436"/>
                    </a:lnTo>
                    <a:cubicBezTo>
                      <a:pt x="1448" y="467"/>
                      <a:pt x="1486" y="485"/>
                      <a:pt x="1528" y="485"/>
                    </a:cubicBezTo>
                    <a:lnTo>
                      <a:pt x="1528" y="485"/>
                    </a:lnTo>
                    <a:cubicBezTo>
                      <a:pt x="1570" y="485"/>
                      <a:pt x="1608" y="467"/>
                      <a:pt x="1639" y="436"/>
                    </a:cubicBezTo>
                    <a:lnTo>
                      <a:pt x="1639" y="436"/>
                    </a:lnTo>
                    <a:cubicBezTo>
                      <a:pt x="1670" y="405"/>
                      <a:pt x="1693" y="362"/>
                      <a:pt x="1704" y="311"/>
                    </a:cubicBezTo>
                    <a:lnTo>
                      <a:pt x="1704" y="311"/>
                    </a:lnTo>
                    <a:cubicBezTo>
                      <a:pt x="1705" y="306"/>
                      <a:pt x="1709" y="301"/>
                      <a:pt x="1713" y="298"/>
                    </a:cubicBezTo>
                    <a:lnTo>
                      <a:pt x="1713" y="298"/>
                    </a:lnTo>
                    <a:cubicBezTo>
                      <a:pt x="1717" y="294"/>
                      <a:pt x="1723" y="292"/>
                      <a:pt x="1729" y="292"/>
                    </a:cubicBezTo>
                    <a:lnTo>
                      <a:pt x="1779" y="292"/>
                    </a:lnTo>
                    <a:lnTo>
                      <a:pt x="1829" y="292"/>
                    </a:lnTo>
                    <a:lnTo>
                      <a:pt x="1829" y="292"/>
                    </a:lnTo>
                    <a:cubicBezTo>
                      <a:pt x="1836" y="292"/>
                      <a:pt x="1843" y="289"/>
                      <a:pt x="1847" y="285"/>
                    </a:cubicBezTo>
                    <a:lnTo>
                      <a:pt x="1847" y="285"/>
                    </a:lnTo>
                    <a:cubicBezTo>
                      <a:pt x="1851" y="280"/>
                      <a:pt x="1855" y="274"/>
                      <a:pt x="1855" y="267"/>
                    </a:cubicBezTo>
                    <a:lnTo>
                      <a:pt x="1855" y="242"/>
                    </a:lnTo>
                    <a:lnTo>
                      <a:pt x="1855" y="218"/>
                    </a:lnTo>
                    <a:lnTo>
                      <a:pt x="1855" y="218"/>
                    </a:lnTo>
                    <a:cubicBezTo>
                      <a:pt x="1855" y="211"/>
                      <a:pt x="1851" y="204"/>
                      <a:pt x="1847" y="200"/>
                    </a:cubicBezTo>
                    <a:lnTo>
                      <a:pt x="1847" y="200"/>
                    </a:lnTo>
                    <a:cubicBezTo>
                      <a:pt x="1843" y="196"/>
                      <a:pt x="1836" y="193"/>
                      <a:pt x="1829" y="19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8" name="Freeform 265">
                <a:extLst>
                  <a:ext uri="{FF2B5EF4-FFF2-40B4-BE49-F238E27FC236}">
                    <a16:creationId xmlns:a16="http://schemas.microsoft.com/office/drawing/2014/main" id="{28F4B4CB-21FD-4940-8CB6-8BB8668C8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4677" y="7768224"/>
                <a:ext cx="336545" cy="178172"/>
              </a:xfrm>
              <a:custGeom>
                <a:avLst/>
                <a:gdLst>
                  <a:gd name="T0" fmla="*/ 355 w 373"/>
                  <a:gd name="T1" fmla="*/ 60 h 197"/>
                  <a:gd name="T2" fmla="*/ 308 w 373"/>
                  <a:gd name="T3" fmla="*/ 34 h 197"/>
                  <a:gd name="T4" fmla="*/ 261 w 373"/>
                  <a:gd name="T5" fmla="*/ 6 h 197"/>
                  <a:gd name="T6" fmla="*/ 261 w 373"/>
                  <a:gd name="T7" fmla="*/ 6 h 197"/>
                  <a:gd name="T8" fmla="*/ 227 w 373"/>
                  <a:gd name="T9" fmla="*/ 6 h 197"/>
                  <a:gd name="T10" fmla="*/ 227 w 373"/>
                  <a:gd name="T11" fmla="*/ 6 h 197"/>
                  <a:gd name="T12" fmla="*/ 210 w 373"/>
                  <a:gd name="T13" fmla="*/ 35 h 197"/>
                  <a:gd name="T14" fmla="*/ 210 w 373"/>
                  <a:gd name="T15" fmla="*/ 88 h 197"/>
                  <a:gd name="T16" fmla="*/ 11 w 373"/>
                  <a:gd name="T17" fmla="*/ 88 h 197"/>
                  <a:gd name="T18" fmla="*/ 11 w 373"/>
                  <a:gd name="T19" fmla="*/ 88 h 197"/>
                  <a:gd name="T20" fmla="*/ 0 w 373"/>
                  <a:gd name="T21" fmla="*/ 98 h 197"/>
                  <a:gd name="T22" fmla="*/ 0 w 373"/>
                  <a:gd name="T23" fmla="*/ 98 h 197"/>
                  <a:gd name="T24" fmla="*/ 11 w 373"/>
                  <a:gd name="T25" fmla="*/ 108 h 197"/>
                  <a:gd name="T26" fmla="*/ 210 w 373"/>
                  <a:gd name="T27" fmla="*/ 108 h 197"/>
                  <a:gd name="T28" fmla="*/ 210 w 373"/>
                  <a:gd name="T29" fmla="*/ 161 h 197"/>
                  <a:gd name="T30" fmla="*/ 210 w 373"/>
                  <a:gd name="T31" fmla="*/ 161 h 197"/>
                  <a:gd name="T32" fmla="*/ 229 w 373"/>
                  <a:gd name="T33" fmla="*/ 191 h 197"/>
                  <a:gd name="T34" fmla="*/ 229 w 373"/>
                  <a:gd name="T35" fmla="*/ 191 h 197"/>
                  <a:gd name="T36" fmla="*/ 264 w 373"/>
                  <a:gd name="T37" fmla="*/ 188 h 197"/>
                  <a:gd name="T38" fmla="*/ 312 w 373"/>
                  <a:gd name="T39" fmla="*/ 152 h 197"/>
                  <a:gd name="T40" fmla="*/ 358 w 373"/>
                  <a:gd name="T41" fmla="*/ 117 h 197"/>
                  <a:gd name="T42" fmla="*/ 358 w 373"/>
                  <a:gd name="T43" fmla="*/ 117 h 197"/>
                  <a:gd name="T44" fmla="*/ 372 w 373"/>
                  <a:gd name="T45" fmla="*/ 88 h 197"/>
                  <a:gd name="T46" fmla="*/ 372 w 373"/>
                  <a:gd name="T47" fmla="*/ 88 h 197"/>
                  <a:gd name="T48" fmla="*/ 355 w 373"/>
                  <a:gd name="T49" fmla="*/ 6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3" h="197">
                    <a:moveTo>
                      <a:pt x="355" y="60"/>
                    </a:moveTo>
                    <a:lnTo>
                      <a:pt x="308" y="34"/>
                    </a:lnTo>
                    <a:lnTo>
                      <a:pt x="261" y="6"/>
                    </a:lnTo>
                    <a:lnTo>
                      <a:pt x="261" y="6"/>
                    </a:lnTo>
                    <a:cubicBezTo>
                      <a:pt x="249" y="0"/>
                      <a:pt x="237" y="0"/>
                      <a:pt x="227" y="6"/>
                    </a:cubicBezTo>
                    <a:lnTo>
                      <a:pt x="227" y="6"/>
                    </a:lnTo>
                    <a:cubicBezTo>
                      <a:pt x="217" y="12"/>
                      <a:pt x="210" y="22"/>
                      <a:pt x="210" y="35"/>
                    </a:cubicBezTo>
                    <a:lnTo>
                      <a:pt x="210" y="88"/>
                    </a:lnTo>
                    <a:lnTo>
                      <a:pt x="11" y="88"/>
                    </a:lnTo>
                    <a:lnTo>
                      <a:pt x="11" y="88"/>
                    </a:lnTo>
                    <a:cubicBezTo>
                      <a:pt x="4" y="88"/>
                      <a:pt x="0" y="92"/>
                      <a:pt x="0" y="98"/>
                    </a:cubicBezTo>
                    <a:lnTo>
                      <a:pt x="0" y="98"/>
                    </a:lnTo>
                    <a:cubicBezTo>
                      <a:pt x="0" y="103"/>
                      <a:pt x="4" y="108"/>
                      <a:pt x="11" y="108"/>
                    </a:cubicBezTo>
                    <a:lnTo>
                      <a:pt x="210" y="108"/>
                    </a:lnTo>
                    <a:lnTo>
                      <a:pt x="210" y="161"/>
                    </a:lnTo>
                    <a:lnTo>
                      <a:pt x="210" y="161"/>
                    </a:lnTo>
                    <a:cubicBezTo>
                      <a:pt x="210" y="174"/>
                      <a:pt x="217" y="185"/>
                      <a:pt x="229" y="191"/>
                    </a:cubicBezTo>
                    <a:lnTo>
                      <a:pt x="229" y="191"/>
                    </a:lnTo>
                    <a:cubicBezTo>
                      <a:pt x="239" y="196"/>
                      <a:pt x="253" y="196"/>
                      <a:pt x="264" y="188"/>
                    </a:cubicBezTo>
                    <a:lnTo>
                      <a:pt x="312" y="152"/>
                    </a:lnTo>
                    <a:lnTo>
                      <a:pt x="358" y="117"/>
                    </a:lnTo>
                    <a:lnTo>
                      <a:pt x="358" y="117"/>
                    </a:lnTo>
                    <a:cubicBezTo>
                      <a:pt x="368" y="110"/>
                      <a:pt x="372" y="99"/>
                      <a:pt x="372" y="88"/>
                    </a:cubicBezTo>
                    <a:lnTo>
                      <a:pt x="372" y="88"/>
                    </a:lnTo>
                    <a:cubicBezTo>
                      <a:pt x="372" y="77"/>
                      <a:pt x="366" y="66"/>
                      <a:pt x="355" y="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3BB9A731-7827-427F-B8DC-940FBF2D68B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423" name="TextBox 422">
            <a:extLst>
              <a:ext uri="{FF2B5EF4-FFF2-40B4-BE49-F238E27FC236}">
                <a16:creationId xmlns:a16="http://schemas.microsoft.com/office/drawing/2014/main" id="{94FB4A34-4875-495D-B909-B3D6898CD35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424" name="TextBox 423">
            <a:extLst>
              <a:ext uri="{FF2B5EF4-FFF2-40B4-BE49-F238E27FC236}">
                <a16:creationId xmlns:a16="http://schemas.microsoft.com/office/drawing/2014/main" id="{1BA49D2D-6131-485C-9DBB-9AEBC91BDBEE}"/>
              </a:ext>
            </a:extLst>
          </p:cNvPr>
          <p:cNvSpPr txBox="1"/>
          <p:nvPr/>
        </p:nvSpPr>
        <p:spPr>
          <a:xfrm>
            <a:off x="2172720" y="3644605"/>
            <a:ext cx="516636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425" name="TextBox 424">
            <a:extLst>
              <a:ext uri="{FF2B5EF4-FFF2-40B4-BE49-F238E27FC236}">
                <a16:creationId xmlns:a16="http://schemas.microsoft.com/office/drawing/2014/main" id="{8A6D8B3D-4B87-4E9C-90F6-DC2736030B87}"/>
              </a:ext>
            </a:extLst>
          </p:cNvPr>
          <p:cNvSpPr txBox="1"/>
          <p:nvPr/>
        </p:nvSpPr>
        <p:spPr>
          <a:xfrm>
            <a:off x="2172720" y="4325947"/>
            <a:ext cx="5166360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1F93441D-A005-4FE0-9007-7C421090D71C}"/>
              </a:ext>
            </a:extLst>
          </p:cNvPr>
          <p:cNvSpPr txBox="1"/>
          <p:nvPr/>
        </p:nvSpPr>
        <p:spPr>
          <a:xfrm>
            <a:off x="17040995" y="3644605"/>
            <a:ext cx="516393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2E43608A-1B9D-4699-B529-AB696AED6C46}"/>
              </a:ext>
            </a:extLst>
          </p:cNvPr>
          <p:cNvSpPr txBox="1"/>
          <p:nvPr/>
        </p:nvSpPr>
        <p:spPr>
          <a:xfrm>
            <a:off x="17040995" y="4325947"/>
            <a:ext cx="516393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9697669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Freeform 2">
            <a:extLst>
              <a:ext uri="{FF2B5EF4-FFF2-40B4-BE49-F238E27FC236}">
                <a16:creationId xmlns:a16="http://schemas.microsoft.com/office/drawing/2014/main" id="{365E56BC-2DAA-498D-B9C3-176621C42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1775" y="4990416"/>
            <a:ext cx="5493051" cy="2401464"/>
          </a:xfrm>
          <a:prstGeom prst="roundRect">
            <a:avLst>
              <a:gd name="adj" fmla="val 17337"/>
            </a:avLst>
          </a:pr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48" name="Freeform 3">
            <a:extLst>
              <a:ext uri="{FF2B5EF4-FFF2-40B4-BE49-F238E27FC236}">
                <a16:creationId xmlns:a16="http://schemas.microsoft.com/office/drawing/2014/main" id="{6902F23E-2ABA-4E2D-9687-9850B9C20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1775" y="4663306"/>
            <a:ext cx="5493051" cy="929471"/>
          </a:xfrm>
          <a:custGeom>
            <a:avLst/>
            <a:gdLst>
              <a:gd name="T0" fmla="*/ 6069 w 6070"/>
              <a:gd name="T1" fmla="*/ 525 h 1026"/>
              <a:gd name="T2" fmla="*/ 6069 w 6070"/>
              <a:gd name="T3" fmla="*/ 1025 h 1026"/>
              <a:gd name="T4" fmla="*/ 0 w 6070"/>
              <a:gd name="T5" fmla="*/ 1025 h 1026"/>
              <a:gd name="T6" fmla="*/ 0 w 6070"/>
              <a:gd name="T7" fmla="*/ 525 h 1026"/>
              <a:gd name="T8" fmla="*/ 0 w 6070"/>
              <a:gd name="T9" fmla="*/ 525 h 1026"/>
              <a:gd name="T10" fmla="*/ 525 w 6070"/>
              <a:gd name="T11" fmla="*/ 0 h 1026"/>
              <a:gd name="T12" fmla="*/ 2532 w 6070"/>
              <a:gd name="T13" fmla="*/ 0 h 1026"/>
              <a:gd name="T14" fmla="*/ 2532 w 6070"/>
              <a:gd name="T15" fmla="*/ 0 h 1026"/>
              <a:gd name="T16" fmla="*/ 3034 w 6070"/>
              <a:gd name="T17" fmla="*/ 304 h 1026"/>
              <a:gd name="T18" fmla="*/ 3034 w 6070"/>
              <a:gd name="T19" fmla="*/ 304 h 1026"/>
              <a:gd name="T20" fmla="*/ 3536 w 6070"/>
              <a:gd name="T21" fmla="*/ 0 h 1026"/>
              <a:gd name="T22" fmla="*/ 5544 w 6070"/>
              <a:gd name="T23" fmla="*/ 0 h 1026"/>
              <a:gd name="T24" fmla="*/ 5544 w 6070"/>
              <a:gd name="T25" fmla="*/ 0 h 1026"/>
              <a:gd name="T26" fmla="*/ 6069 w 6070"/>
              <a:gd name="T27" fmla="*/ 525 h 10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70" h="1026">
                <a:moveTo>
                  <a:pt x="6069" y="525"/>
                </a:moveTo>
                <a:lnTo>
                  <a:pt x="6069" y="1025"/>
                </a:lnTo>
                <a:lnTo>
                  <a:pt x="0" y="1025"/>
                </a:lnTo>
                <a:lnTo>
                  <a:pt x="0" y="525"/>
                </a:lnTo>
                <a:lnTo>
                  <a:pt x="0" y="525"/>
                </a:lnTo>
                <a:cubicBezTo>
                  <a:pt x="0" y="235"/>
                  <a:pt x="234" y="0"/>
                  <a:pt x="525" y="0"/>
                </a:cubicBezTo>
                <a:lnTo>
                  <a:pt x="2532" y="0"/>
                </a:lnTo>
                <a:lnTo>
                  <a:pt x="2532" y="0"/>
                </a:lnTo>
                <a:cubicBezTo>
                  <a:pt x="2627" y="181"/>
                  <a:pt x="2816" y="304"/>
                  <a:pt x="3034" y="304"/>
                </a:cubicBezTo>
                <a:lnTo>
                  <a:pt x="3034" y="304"/>
                </a:lnTo>
                <a:cubicBezTo>
                  <a:pt x="3252" y="304"/>
                  <a:pt x="3441" y="181"/>
                  <a:pt x="3536" y="0"/>
                </a:cubicBezTo>
                <a:lnTo>
                  <a:pt x="5544" y="0"/>
                </a:lnTo>
                <a:lnTo>
                  <a:pt x="5544" y="0"/>
                </a:lnTo>
                <a:cubicBezTo>
                  <a:pt x="5834" y="0"/>
                  <a:pt x="6069" y="235"/>
                  <a:pt x="6069" y="525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49" name="Freeform 4">
            <a:extLst>
              <a:ext uri="{FF2B5EF4-FFF2-40B4-BE49-F238E27FC236}">
                <a16:creationId xmlns:a16="http://schemas.microsoft.com/office/drawing/2014/main" id="{55C54123-8A68-441E-B33A-462645CF2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5534" y="3977174"/>
            <a:ext cx="897556" cy="897558"/>
          </a:xfrm>
          <a:custGeom>
            <a:avLst/>
            <a:gdLst>
              <a:gd name="T0" fmla="*/ 992 w 993"/>
              <a:gd name="T1" fmla="*/ 496 h 993"/>
              <a:gd name="T2" fmla="*/ 992 w 993"/>
              <a:gd name="T3" fmla="*/ 496 h 993"/>
              <a:gd name="T4" fmla="*/ 917 w 993"/>
              <a:gd name="T5" fmla="*/ 759 h 993"/>
              <a:gd name="T6" fmla="*/ 917 w 993"/>
              <a:gd name="T7" fmla="*/ 759 h 993"/>
              <a:gd name="T8" fmla="*/ 496 w 993"/>
              <a:gd name="T9" fmla="*/ 992 h 993"/>
              <a:gd name="T10" fmla="*/ 496 w 993"/>
              <a:gd name="T11" fmla="*/ 992 h 993"/>
              <a:gd name="T12" fmla="*/ 76 w 993"/>
              <a:gd name="T13" fmla="*/ 759 h 993"/>
              <a:gd name="T14" fmla="*/ 76 w 993"/>
              <a:gd name="T15" fmla="*/ 759 h 993"/>
              <a:gd name="T16" fmla="*/ 0 w 993"/>
              <a:gd name="T17" fmla="*/ 496 h 993"/>
              <a:gd name="T18" fmla="*/ 0 w 993"/>
              <a:gd name="T19" fmla="*/ 496 h 993"/>
              <a:gd name="T20" fmla="*/ 496 w 993"/>
              <a:gd name="T21" fmla="*/ 0 h 993"/>
              <a:gd name="T22" fmla="*/ 496 w 993"/>
              <a:gd name="T23" fmla="*/ 0 h 993"/>
              <a:gd name="T24" fmla="*/ 992 w 993"/>
              <a:gd name="T25" fmla="*/ 496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93" h="993">
                <a:moveTo>
                  <a:pt x="992" y="496"/>
                </a:moveTo>
                <a:lnTo>
                  <a:pt x="992" y="496"/>
                </a:lnTo>
                <a:cubicBezTo>
                  <a:pt x="992" y="593"/>
                  <a:pt x="965" y="683"/>
                  <a:pt x="917" y="759"/>
                </a:cubicBezTo>
                <a:lnTo>
                  <a:pt x="917" y="759"/>
                </a:lnTo>
                <a:cubicBezTo>
                  <a:pt x="830" y="900"/>
                  <a:pt x="674" y="992"/>
                  <a:pt x="496" y="992"/>
                </a:cubicBezTo>
                <a:lnTo>
                  <a:pt x="496" y="992"/>
                </a:lnTo>
                <a:cubicBezTo>
                  <a:pt x="318" y="992"/>
                  <a:pt x="164" y="900"/>
                  <a:pt x="76" y="759"/>
                </a:cubicBezTo>
                <a:lnTo>
                  <a:pt x="76" y="759"/>
                </a:lnTo>
                <a:cubicBezTo>
                  <a:pt x="28" y="683"/>
                  <a:pt x="0" y="593"/>
                  <a:pt x="0" y="496"/>
                </a:cubicBezTo>
                <a:lnTo>
                  <a:pt x="0" y="496"/>
                </a:lnTo>
                <a:cubicBezTo>
                  <a:pt x="0" y="223"/>
                  <a:pt x="223" y="0"/>
                  <a:pt x="496" y="0"/>
                </a:cubicBezTo>
                <a:lnTo>
                  <a:pt x="496" y="0"/>
                </a:lnTo>
                <a:cubicBezTo>
                  <a:pt x="770" y="0"/>
                  <a:pt x="992" y="223"/>
                  <a:pt x="992" y="496"/>
                </a:cubicBezTo>
              </a:path>
            </a:pathLst>
          </a:cu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BB21CB0F-FBA4-4536-915D-7A47472F5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022" y="4160675"/>
            <a:ext cx="521110" cy="529650"/>
          </a:xfrm>
          <a:custGeom>
            <a:avLst/>
            <a:gdLst>
              <a:gd name="connsiteX0" fmla="*/ 407123 w 521110"/>
              <a:gd name="connsiteY0" fmla="*/ 231370 h 529650"/>
              <a:gd name="connsiteX1" fmla="*/ 460312 w 521110"/>
              <a:gd name="connsiteY1" fmla="*/ 240275 h 529650"/>
              <a:gd name="connsiteX2" fmla="*/ 465814 w 521110"/>
              <a:gd name="connsiteY2" fmla="*/ 244727 h 529650"/>
              <a:gd name="connsiteX3" fmla="*/ 463980 w 521110"/>
              <a:gd name="connsiteY3" fmla="*/ 250960 h 529650"/>
              <a:gd name="connsiteX4" fmla="*/ 407123 w 521110"/>
              <a:gd name="connsiteY4" fmla="*/ 311510 h 529650"/>
              <a:gd name="connsiteX5" fmla="*/ 443805 w 521110"/>
              <a:gd name="connsiteY5" fmla="*/ 315963 h 529650"/>
              <a:gd name="connsiteX6" fmla="*/ 450224 w 521110"/>
              <a:gd name="connsiteY6" fmla="*/ 323977 h 529650"/>
              <a:gd name="connsiteX7" fmla="*/ 442888 w 521110"/>
              <a:gd name="connsiteY7" fmla="*/ 330210 h 529650"/>
              <a:gd name="connsiteX8" fmla="*/ 441971 w 521110"/>
              <a:gd name="connsiteY8" fmla="*/ 330210 h 529650"/>
              <a:gd name="connsiteX9" fmla="*/ 392451 w 521110"/>
              <a:gd name="connsiteY9" fmla="*/ 321305 h 529650"/>
              <a:gd name="connsiteX10" fmla="*/ 387865 w 521110"/>
              <a:gd name="connsiteY10" fmla="*/ 316853 h 529650"/>
              <a:gd name="connsiteX11" fmla="*/ 387865 w 521110"/>
              <a:gd name="connsiteY11" fmla="*/ 311510 h 529650"/>
              <a:gd name="connsiteX12" fmla="*/ 446556 w 521110"/>
              <a:gd name="connsiteY12" fmla="*/ 250960 h 529650"/>
              <a:gd name="connsiteX13" fmla="*/ 405289 w 521110"/>
              <a:gd name="connsiteY13" fmla="*/ 244727 h 529650"/>
              <a:gd name="connsiteX14" fmla="*/ 399787 w 521110"/>
              <a:gd name="connsiteY14" fmla="*/ 236713 h 529650"/>
              <a:gd name="connsiteX15" fmla="*/ 407123 w 521110"/>
              <a:gd name="connsiteY15" fmla="*/ 231370 h 529650"/>
              <a:gd name="connsiteX16" fmla="*/ 314932 w 521110"/>
              <a:gd name="connsiteY16" fmla="*/ 148501 h 529650"/>
              <a:gd name="connsiteX17" fmla="*/ 321357 w 521110"/>
              <a:gd name="connsiteY17" fmla="*/ 150304 h 529650"/>
              <a:gd name="connsiteX18" fmla="*/ 323193 w 521110"/>
              <a:gd name="connsiteY18" fmla="*/ 157517 h 529650"/>
              <a:gd name="connsiteX19" fmla="*/ 283725 w 521110"/>
              <a:gd name="connsiteY19" fmla="*/ 263010 h 529650"/>
              <a:gd name="connsiteX20" fmla="*/ 336961 w 521110"/>
              <a:gd name="connsiteY20" fmla="*/ 251288 h 529650"/>
              <a:gd name="connsiteX21" fmla="*/ 345222 w 521110"/>
              <a:gd name="connsiteY21" fmla="*/ 256698 h 529650"/>
              <a:gd name="connsiteX22" fmla="*/ 339714 w 521110"/>
              <a:gd name="connsiteY22" fmla="*/ 264813 h 529650"/>
              <a:gd name="connsiteX23" fmla="*/ 274546 w 521110"/>
              <a:gd name="connsiteY23" fmla="*/ 278338 h 529650"/>
              <a:gd name="connsiteX24" fmla="*/ 273629 w 521110"/>
              <a:gd name="connsiteY24" fmla="*/ 278338 h 529650"/>
              <a:gd name="connsiteX25" fmla="*/ 268121 w 521110"/>
              <a:gd name="connsiteY25" fmla="*/ 275633 h 529650"/>
              <a:gd name="connsiteX26" fmla="*/ 266286 w 521110"/>
              <a:gd name="connsiteY26" fmla="*/ 270223 h 529650"/>
              <a:gd name="connsiteX27" fmla="*/ 305754 w 521110"/>
              <a:gd name="connsiteY27" fmla="*/ 162927 h 529650"/>
              <a:gd name="connsiteX28" fmla="*/ 251600 w 521110"/>
              <a:gd name="connsiteY28" fmla="*/ 174649 h 529650"/>
              <a:gd name="connsiteX29" fmla="*/ 244257 w 521110"/>
              <a:gd name="connsiteY29" fmla="*/ 170140 h 529650"/>
              <a:gd name="connsiteX30" fmla="*/ 249764 w 521110"/>
              <a:gd name="connsiteY30" fmla="*/ 162026 h 529650"/>
              <a:gd name="connsiteX31" fmla="*/ 264002 w 521110"/>
              <a:gd name="connsiteY31" fmla="*/ 12697 h 529650"/>
              <a:gd name="connsiteX32" fmla="*/ 13562 w 521110"/>
              <a:gd name="connsiteY32" fmla="*/ 264825 h 529650"/>
              <a:gd name="connsiteX33" fmla="*/ 264002 w 521110"/>
              <a:gd name="connsiteY33" fmla="*/ 516953 h 529650"/>
              <a:gd name="connsiteX34" fmla="*/ 502689 w 521110"/>
              <a:gd name="connsiteY34" fmla="*/ 344636 h 529650"/>
              <a:gd name="connsiteX35" fmla="*/ 383345 w 521110"/>
              <a:gd name="connsiteY35" fmla="*/ 384541 h 529650"/>
              <a:gd name="connsiteX36" fmla="*/ 185344 w 521110"/>
              <a:gd name="connsiteY36" fmla="*/ 185922 h 529650"/>
              <a:gd name="connsiteX37" fmla="*/ 282989 w 521110"/>
              <a:gd name="connsiteY37" fmla="*/ 14511 h 529650"/>
              <a:gd name="connsiteX38" fmla="*/ 264002 w 521110"/>
              <a:gd name="connsiteY38" fmla="*/ 12697 h 529650"/>
              <a:gd name="connsiteX39" fmla="*/ 414062 w 521110"/>
              <a:gd name="connsiteY39" fmla="*/ 912 h 529650"/>
              <a:gd name="connsiteX40" fmla="*/ 495402 w 521110"/>
              <a:gd name="connsiteY40" fmla="*/ 13677 h 529650"/>
              <a:gd name="connsiteX41" fmla="*/ 500825 w 521110"/>
              <a:gd name="connsiteY41" fmla="*/ 17324 h 529650"/>
              <a:gd name="connsiteX42" fmla="*/ 499921 w 521110"/>
              <a:gd name="connsiteY42" fmla="*/ 23707 h 529650"/>
              <a:gd name="connsiteX43" fmla="*/ 406831 w 521110"/>
              <a:gd name="connsiteY43" fmla="*/ 134947 h 529650"/>
              <a:gd name="connsiteX44" fmla="*/ 476423 w 521110"/>
              <a:gd name="connsiteY44" fmla="*/ 144977 h 529650"/>
              <a:gd name="connsiteX45" fmla="*/ 481845 w 521110"/>
              <a:gd name="connsiteY45" fmla="*/ 152272 h 529650"/>
              <a:gd name="connsiteX46" fmla="*/ 474615 w 521110"/>
              <a:gd name="connsiteY46" fmla="*/ 158654 h 529650"/>
              <a:gd name="connsiteX47" fmla="*/ 473711 w 521110"/>
              <a:gd name="connsiteY47" fmla="*/ 158654 h 529650"/>
              <a:gd name="connsiteX48" fmla="*/ 393275 w 521110"/>
              <a:gd name="connsiteY48" fmla="*/ 145889 h 529650"/>
              <a:gd name="connsiteX49" fmla="*/ 387852 w 521110"/>
              <a:gd name="connsiteY49" fmla="*/ 141330 h 529650"/>
              <a:gd name="connsiteX50" fmla="*/ 387852 w 521110"/>
              <a:gd name="connsiteY50" fmla="*/ 134947 h 529650"/>
              <a:gd name="connsiteX51" fmla="*/ 481845 w 521110"/>
              <a:gd name="connsiteY51" fmla="*/ 24619 h 529650"/>
              <a:gd name="connsiteX52" fmla="*/ 412254 w 521110"/>
              <a:gd name="connsiteY52" fmla="*/ 13677 h 529650"/>
              <a:gd name="connsiteX53" fmla="*/ 406831 w 521110"/>
              <a:gd name="connsiteY53" fmla="*/ 6383 h 529650"/>
              <a:gd name="connsiteX54" fmla="*/ 414062 w 521110"/>
              <a:gd name="connsiteY54" fmla="*/ 912 h 529650"/>
              <a:gd name="connsiteX55" fmla="*/ 264002 w 521110"/>
              <a:gd name="connsiteY55" fmla="*/ 0 h 529650"/>
              <a:gd name="connsiteX56" fmla="*/ 306496 w 521110"/>
              <a:gd name="connsiteY56" fmla="*/ 3628 h 529650"/>
              <a:gd name="connsiteX57" fmla="*/ 311920 w 521110"/>
              <a:gd name="connsiteY57" fmla="*/ 9069 h 529650"/>
              <a:gd name="connsiteX58" fmla="*/ 307400 w 521110"/>
              <a:gd name="connsiteY58" fmla="*/ 16325 h 529650"/>
              <a:gd name="connsiteX59" fmla="*/ 198002 w 521110"/>
              <a:gd name="connsiteY59" fmla="*/ 185922 h 529650"/>
              <a:gd name="connsiteX60" fmla="*/ 383345 w 521110"/>
              <a:gd name="connsiteY60" fmla="*/ 370937 h 529650"/>
              <a:gd name="connsiteX61" fmla="*/ 509922 w 521110"/>
              <a:gd name="connsiteY61" fmla="*/ 320148 h 529650"/>
              <a:gd name="connsiteX62" fmla="*/ 518059 w 521110"/>
              <a:gd name="connsiteY62" fmla="*/ 319241 h 529650"/>
              <a:gd name="connsiteX63" fmla="*/ 520771 w 521110"/>
              <a:gd name="connsiteY63" fmla="*/ 326497 h 529650"/>
              <a:gd name="connsiteX64" fmla="*/ 264002 w 521110"/>
              <a:gd name="connsiteY64" fmla="*/ 529650 h 529650"/>
              <a:gd name="connsiteX65" fmla="*/ 0 w 521110"/>
              <a:gd name="connsiteY65" fmla="*/ 264825 h 529650"/>
              <a:gd name="connsiteX66" fmla="*/ 264002 w 521110"/>
              <a:gd name="connsiteY66" fmla="*/ 0 h 52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521110" h="529650">
                <a:moveTo>
                  <a:pt x="407123" y="231370"/>
                </a:moveTo>
                <a:lnTo>
                  <a:pt x="460312" y="240275"/>
                </a:lnTo>
                <a:cubicBezTo>
                  <a:pt x="463063" y="240275"/>
                  <a:pt x="463980" y="242056"/>
                  <a:pt x="465814" y="244727"/>
                </a:cubicBezTo>
                <a:cubicBezTo>
                  <a:pt x="465814" y="246508"/>
                  <a:pt x="465814" y="250070"/>
                  <a:pt x="463980" y="250960"/>
                </a:cubicBezTo>
                <a:lnTo>
                  <a:pt x="407123" y="311510"/>
                </a:lnTo>
                <a:lnTo>
                  <a:pt x="443805" y="315963"/>
                </a:lnTo>
                <a:cubicBezTo>
                  <a:pt x="447473" y="316853"/>
                  <a:pt x="450224" y="321305"/>
                  <a:pt x="450224" y="323977"/>
                </a:cubicBezTo>
                <a:cubicBezTo>
                  <a:pt x="449307" y="327538"/>
                  <a:pt x="446556" y="330210"/>
                  <a:pt x="442888" y="330210"/>
                </a:cubicBezTo>
                <a:lnTo>
                  <a:pt x="441971" y="330210"/>
                </a:lnTo>
                <a:lnTo>
                  <a:pt x="392451" y="321305"/>
                </a:lnTo>
                <a:cubicBezTo>
                  <a:pt x="389699" y="321305"/>
                  <a:pt x="387865" y="319524"/>
                  <a:pt x="387865" y="316853"/>
                </a:cubicBezTo>
                <a:cubicBezTo>
                  <a:pt x="386948" y="315072"/>
                  <a:pt x="386948" y="312401"/>
                  <a:pt x="387865" y="311510"/>
                </a:cubicBezTo>
                <a:lnTo>
                  <a:pt x="446556" y="250960"/>
                </a:lnTo>
                <a:lnTo>
                  <a:pt x="405289" y="244727"/>
                </a:lnTo>
                <a:cubicBezTo>
                  <a:pt x="401621" y="244727"/>
                  <a:pt x="398870" y="240275"/>
                  <a:pt x="399787" y="236713"/>
                </a:cubicBezTo>
                <a:cubicBezTo>
                  <a:pt x="400704" y="234042"/>
                  <a:pt x="403455" y="231370"/>
                  <a:pt x="407123" y="231370"/>
                </a:cubicBezTo>
                <a:close/>
                <a:moveTo>
                  <a:pt x="314932" y="148501"/>
                </a:moveTo>
                <a:cubicBezTo>
                  <a:pt x="317686" y="147599"/>
                  <a:pt x="319521" y="149403"/>
                  <a:pt x="321357" y="150304"/>
                </a:cubicBezTo>
                <a:cubicBezTo>
                  <a:pt x="323193" y="152107"/>
                  <a:pt x="323193" y="154812"/>
                  <a:pt x="323193" y="157517"/>
                </a:cubicBezTo>
                <a:lnTo>
                  <a:pt x="283725" y="263010"/>
                </a:lnTo>
                <a:lnTo>
                  <a:pt x="336961" y="251288"/>
                </a:lnTo>
                <a:cubicBezTo>
                  <a:pt x="340632" y="250387"/>
                  <a:pt x="344304" y="253092"/>
                  <a:pt x="345222" y="256698"/>
                </a:cubicBezTo>
                <a:cubicBezTo>
                  <a:pt x="346139" y="259403"/>
                  <a:pt x="343386" y="263911"/>
                  <a:pt x="339714" y="264813"/>
                </a:cubicBezTo>
                <a:lnTo>
                  <a:pt x="274546" y="278338"/>
                </a:lnTo>
                <a:lnTo>
                  <a:pt x="273629" y="278338"/>
                </a:lnTo>
                <a:cubicBezTo>
                  <a:pt x="270875" y="278338"/>
                  <a:pt x="269039" y="277436"/>
                  <a:pt x="268121" y="275633"/>
                </a:cubicBezTo>
                <a:cubicBezTo>
                  <a:pt x="266286" y="273829"/>
                  <a:pt x="265368" y="272026"/>
                  <a:pt x="266286" y="270223"/>
                </a:cubicBezTo>
                <a:lnTo>
                  <a:pt x="305754" y="162927"/>
                </a:lnTo>
                <a:lnTo>
                  <a:pt x="251600" y="174649"/>
                </a:lnTo>
                <a:cubicBezTo>
                  <a:pt x="247929" y="175550"/>
                  <a:pt x="244257" y="173747"/>
                  <a:pt x="244257" y="170140"/>
                </a:cubicBezTo>
                <a:cubicBezTo>
                  <a:pt x="243339" y="166534"/>
                  <a:pt x="245175" y="162927"/>
                  <a:pt x="249764" y="162026"/>
                </a:cubicBezTo>
                <a:close/>
                <a:moveTo>
                  <a:pt x="264002" y="12697"/>
                </a:moveTo>
                <a:cubicBezTo>
                  <a:pt x="125672" y="12697"/>
                  <a:pt x="13562" y="126064"/>
                  <a:pt x="13562" y="264825"/>
                </a:cubicBezTo>
                <a:cubicBezTo>
                  <a:pt x="13562" y="404493"/>
                  <a:pt x="125672" y="516953"/>
                  <a:pt x="264002" y="516953"/>
                </a:cubicBezTo>
                <a:cubicBezTo>
                  <a:pt x="374304" y="516953"/>
                  <a:pt x="469236" y="447119"/>
                  <a:pt x="502689" y="344636"/>
                </a:cubicBezTo>
                <a:cubicBezTo>
                  <a:pt x="468332" y="370937"/>
                  <a:pt x="426743" y="384541"/>
                  <a:pt x="383345" y="384541"/>
                </a:cubicBezTo>
                <a:cubicBezTo>
                  <a:pt x="273947" y="384541"/>
                  <a:pt x="185344" y="294754"/>
                  <a:pt x="185344" y="185922"/>
                </a:cubicBezTo>
                <a:cubicBezTo>
                  <a:pt x="185344" y="115181"/>
                  <a:pt x="223317" y="49882"/>
                  <a:pt x="282989" y="14511"/>
                </a:cubicBezTo>
                <a:cubicBezTo>
                  <a:pt x="276660" y="12697"/>
                  <a:pt x="270331" y="12697"/>
                  <a:pt x="264002" y="12697"/>
                </a:cubicBezTo>
                <a:close/>
                <a:moveTo>
                  <a:pt x="414062" y="912"/>
                </a:moveTo>
                <a:lnTo>
                  <a:pt x="495402" y="13677"/>
                </a:lnTo>
                <a:cubicBezTo>
                  <a:pt x="498113" y="13677"/>
                  <a:pt x="499921" y="15501"/>
                  <a:pt x="500825" y="17324"/>
                </a:cubicBezTo>
                <a:cubicBezTo>
                  <a:pt x="501728" y="19148"/>
                  <a:pt x="501728" y="22795"/>
                  <a:pt x="499921" y="23707"/>
                </a:cubicBezTo>
                <a:lnTo>
                  <a:pt x="406831" y="134947"/>
                </a:lnTo>
                <a:lnTo>
                  <a:pt x="476423" y="144977"/>
                </a:lnTo>
                <a:cubicBezTo>
                  <a:pt x="479134" y="144977"/>
                  <a:pt x="482749" y="149536"/>
                  <a:pt x="481845" y="152272"/>
                </a:cubicBezTo>
                <a:cubicBezTo>
                  <a:pt x="480941" y="155919"/>
                  <a:pt x="479134" y="158654"/>
                  <a:pt x="474615" y="158654"/>
                </a:cubicBezTo>
                <a:cubicBezTo>
                  <a:pt x="474615" y="158654"/>
                  <a:pt x="474615" y="158654"/>
                  <a:pt x="473711" y="158654"/>
                </a:cubicBezTo>
                <a:lnTo>
                  <a:pt x="393275" y="145889"/>
                </a:lnTo>
                <a:cubicBezTo>
                  <a:pt x="390563" y="144977"/>
                  <a:pt x="387852" y="144066"/>
                  <a:pt x="387852" y="141330"/>
                </a:cubicBezTo>
                <a:cubicBezTo>
                  <a:pt x="386948" y="139507"/>
                  <a:pt x="386948" y="136771"/>
                  <a:pt x="387852" y="134947"/>
                </a:cubicBezTo>
                <a:lnTo>
                  <a:pt x="481845" y="24619"/>
                </a:lnTo>
                <a:lnTo>
                  <a:pt x="412254" y="13677"/>
                </a:lnTo>
                <a:cubicBezTo>
                  <a:pt x="408639" y="13677"/>
                  <a:pt x="405928" y="10030"/>
                  <a:pt x="406831" y="6383"/>
                </a:cubicBezTo>
                <a:cubicBezTo>
                  <a:pt x="406831" y="2736"/>
                  <a:pt x="410447" y="0"/>
                  <a:pt x="414062" y="912"/>
                </a:cubicBezTo>
                <a:close/>
                <a:moveTo>
                  <a:pt x="264002" y="0"/>
                </a:moveTo>
                <a:cubicBezTo>
                  <a:pt x="277564" y="0"/>
                  <a:pt x="291126" y="907"/>
                  <a:pt x="306496" y="3628"/>
                </a:cubicBezTo>
                <a:cubicBezTo>
                  <a:pt x="309208" y="3628"/>
                  <a:pt x="311920" y="6349"/>
                  <a:pt x="311920" y="9069"/>
                </a:cubicBezTo>
                <a:cubicBezTo>
                  <a:pt x="312824" y="12697"/>
                  <a:pt x="311016" y="14511"/>
                  <a:pt x="307400" y="16325"/>
                </a:cubicBezTo>
                <a:cubicBezTo>
                  <a:pt x="241399" y="46254"/>
                  <a:pt x="198002" y="112460"/>
                  <a:pt x="198002" y="185922"/>
                </a:cubicBezTo>
                <a:cubicBezTo>
                  <a:pt x="198002" y="287499"/>
                  <a:pt x="281180" y="370937"/>
                  <a:pt x="383345" y="370937"/>
                </a:cubicBezTo>
                <a:cubicBezTo>
                  <a:pt x="430359" y="370937"/>
                  <a:pt x="476469" y="352798"/>
                  <a:pt x="509922" y="320148"/>
                </a:cubicBezTo>
                <a:cubicBezTo>
                  <a:pt x="512634" y="318334"/>
                  <a:pt x="515346" y="317427"/>
                  <a:pt x="518059" y="319241"/>
                </a:cubicBezTo>
                <a:cubicBezTo>
                  <a:pt x="520771" y="321055"/>
                  <a:pt x="521675" y="323776"/>
                  <a:pt x="520771" y="326497"/>
                </a:cubicBezTo>
                <a:cubicBezTo>
                  <a:pt x="492743" y="447119"/>
                  <a:pt x="386962" y="529650"/>
                  <a:pt x="264002" y="529650"/>
                </a:cubicBezTo>
                <a:cubicBezTo>
                  <a:pt x="119343" y="529650"/>
                  <a:pt x="0" y="410842"/>
                  <a:pt x="0" y="264825"/>
                </a:cubicBezTo>
                <a:cubicBezTo>
                  <a:pt x="0" y="118809"/>
                  <a:pt x="119343" y="0"/>
                  <a:pt x="26400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51" name="Freeform 9">
            <a:extLst>
              <a:ext uri="{FF2B5EF4-FFF2-40B4-BE49-F238E27FC236}">
                <a16:creationId xmlns:a16="http://schemas.microsoft.com/office/drawing/2014/main" id="{F5F12184-2F8B-46A9-91CC-397CA02E9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1775" y="9881105"/>
            <a:ext cx="5493051" cy="2401464"/>
          </a:xfrm>
          <a:prstGeom prst="roundRect">
            <a:avLst>
              <a:gd name="adj" fmla="val 17295"/>
            </a:avLst>
          </a:pr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52" name="Freeform 10">
            <a:extLst>
              <a:ext uri="{FF2B5EF4-FFF2-40B4-BE49-F238E27FC236}">
                <a16:creationId xmlns:a16="http://schemas.microsoft.com/office/drawing/2014/main" id="{2699020B-C875-4624-B961-010E5F98A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1775" y="9553995"/>
            <a:ext cx="5493051" cy="929471"/>
          </a:xfrm>
          <a:custGeom>
            <a:avLst/>
            <a:gdLst>
              <a:gd name="T0" fmla="*/ 6069 w 6070"/>
              <a:gd name="T1" fmla="*/ 526 h 1026"/>
              <a:gd name="T2" fmla="*/ 6069 w 6070"/>
              <a:gd name="T3" fmla="*/ 1025 h 1026"/>
              <a:gd name="T4" fmla="*/ 0 w 6070"/>
              <a:gd name="T5" fmla="*/ 1025 h 1026"/>
              <a:gd name="T6" fmla="*/ 0 w 6070"/>
              <a:gd name="T7" fmla="*/ 526 h 1026"/>
              <a:gd name="T8" fmla="*/ 0 w 6070"/>
              <a:gd name="T9" fmla="*/ 526 h 1026"/>
              <a:gd name="T10" fmla="*/ 525 w 6070"/>
              <a:gd name="T11" fmla="*/ 0 h 1026"/>
              <a:gd name="T12" fmla="*/ 2532 w 6070"/>
              <a:gd name="T13" fmla="*/ 0 h 1026"/>
              <a:gd name="T14" fmla="*/ 2532 w 6070"/>
              <a:gd name="T15" fmla="*/ 0 h 1026"/>
              <a:gd name="T16" fmla="*/ 3034 w 6070"/>
              <a:gd name="T17" fmla="*/ 304 h 1026"/>
              <a:gd name="T18" fmla="*/ 3034 w 6070"/>
              <a:gd name="T19" fmla="*/ 304 h 1026"/>
              <a:gd name="T20" fmla="*/ 3536 w 6070"/>
              <a:gd name="T21" fmla="*/ 0 h 1026"/>
              <a:gd name="T22" fmla="*/ 5544 w 6070"/>
              <a:gd name="T23" fmla="*/ 0 h 1026"/>
              <a:gd name="T24" fmla="*/ 5544 w 6070"/>
              <a:gd name="T25" fmla="*/ 0 h 1026"/>
              <a:gd name="T26" fmla="*/ 6069 w 6070"/>
              <a:gd name="T27" fmla="*/ 526 h 10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70" h="1026">
                <a:moveTo>
                  <a:pt x="6069" y="526"/>
                </a:moveTo>
                <a:lnTo>
                  <a:pt x="6069" y="1025"/>
                </a:lnTo>
                <a:lnTo>
                  <a:pt x="0" y="1025"/>
                </a:lnTo>
                <a:lnTo>
                  <a:pt x="0" y="526"/>
                </a:lnTo>
                <a:lnTo>
                  <a:pt x="0" y="526"/>
                </a:lnTo>
                <a:cubicBezTo>
                  <a:pt x="0" y="235"/>
                  <a:pt x="234" y="0"/>
                  <a:pt x="525" y="0"/>
                </a:cubicBezTo>
                <a:lnTo>
                  <a:pt x="2532" y="0"/>
                </a:lnTo>
                <a:lnTo>
                  <a:pt x="2532" y="0"/>
                </a:lnTo>
                <a:cubicBezTo>
                  <a:pt x="2627" y="181"/>
                  <a:pt x="2816" y="304"/>
                  <a:pt x="3034" y="304"/>
                </a:cubicBezTo>
                <a:lnTo>
                  <a:pt x="3034" y="304"/>
                </a:lnTo>
                <a:cubicBezTo>
                  <a:pt x="3252" y="304"/>
                  <a:pt x="3441" y="181"/>
                  <a:pt x="3536" y="0"/>
                </a:cubicBezTo>
                <a:lnTo>
                  <a:pt x="5544" y="0"/>
                </a:lnTo>
                <a:lnTo>
                  <a:pt x="5544" y="0"/>
                </a:lnTo>
                <a:cubicBezTo>
                  <a:pt x="5834" y="0"/>
                  <a:pt x="6069" y="235"/>
                  <a:pt x="6069" y="52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53" name="Freeform 11">
            <a:extLst>
              <a:ext uri="{FF2B5EF4-FFF2-40B4-BE49-F238E27FC236}">
                <a16:creationId xmlns:a16="http://schemas.microsoft.com/office/drawing/2014/main" id="{D920D55C-BD10-48F4-A0D1-2CF287E71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5534" y="8867863"/>
            <a:ext cx="897556" cy="897558"/>
          </a:xfrm>
          <a:custGeom>
            <a:avLst/>
            <a:gdLst>
              <a:gd name="T0" fmla="*/ 992 w 993"/>
              <a:gd name="T1" fmla="*/ 496 h 993"/>
              <a:gd name="T2" fmla="*/ 992 w 993"/>
              <a:gd name="T3" fmla="*/ 496 h 993"/>
              <a:gd name="T4" fmla="*/ 917 w 993"/>
              <a:gd name="T5" fmla="*/ 758 h 993"/>
              <a:gd name="T6" fmla="*/ 917 w 993"/>
              <a:gd name="T7" fmla="*/ 758 h 993"/>
              <a:gd name="T8" fmla="*/ 496 w 993"/>
              <a:gd name="T9" fmla="*/ 992 h 993"/>
              <a:gd name="T10" fmla="*/ 496 w 993"/>
              <a:gd name="T11" fmla="*/ 992 h 993"/>
              <a:gd name="T12" fmla="*/ 76 w 993"/>
              <a:gd name="T13" fmla="*/ 758 h 993"/>
              <a:gd name="T14" fmla="*/ 76 w 993"/>
              <a:gd name="T15" fmla="*/ 758 h 993"/>
              <a:gd name="T16" fmla="*/ 0 w 993"/>
              <a:gd name="T17" fmla="*/ 496 h 993"/>
              <a:gd name="T18" fmla="*/ 0 w 993"/>
              <a:gd name="T19" fmla="*/ 496 h 993"/>
              <a:gd name="T20" fmla="*/ 496 w 993"/>
              <a:gd name="T21" fmla="*/ 0 h 993"/>
              <a:gd name="T22" fmla="*/ 496 w 993"/>
              <a:gd name="T23" fmla="*/ 0 h 993"/>
              <a:gd name="T24" fmla="*/ 992 w 993"/>
              <a:gd name="T25" fmla="*/ 496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93" h="993">
                <a:moveTo>
                  <a:pt x="992" y="496"/>
                </a:moveTo>
                <a:lnTo>
                  <a:pt x="992" y="496"/>
                </a:lnTo>
                <a:cubicBezTo>
                  <a:pt x="992" y="592"/>
                  <a:pt x="965" y="683"/>
                  <a:pt x="917" y="758"/>
                </a:cubicBezTo>
                <a:lnTo>
                  <a:pt x="917" y="758"/>
                </a:lnTo>
                <a:cubicBezTo>
                  <a:pt x="830" y="899"/>
                  <a:pt x="674" y="992"/>
                  <a:pt x="496" y="992"/>
                </a:cubicBezTo>
                <a:lnTo>
                  <a:pt x="496" y="992"/>
                </a:lnTo>
                <a:cubicBezTo>
                  <a:pt x="318" y="992"/>
                  <a:pt x="164" y="899"/>
                  <a:pt x="76" y="758"/>
                </a:cubicBezTo>
                <a:lnTo>
                  <a:pt x="76" y="758"/>
                </a:lnTo>
                <a:cubicBezTo>
                  <a:pt x="28" y="683"/>
                  <a:pt x="0" y="592"/>
                  <a:pt x="0" y="496"/>
                </a:cubicBezTo>
                <a:lnTo>
                  <a:pt x="0" y="496"/>
                </a:lnTo>
                <a:cubicBezTo>
                  <a:pt x="0" y="222"/>
                  <a:pt x="223" y="0"/>
                  <a:pt x="496" y="0"/>
                </a:cubicBezTo>
                <a:lnTo>
                  <a:pt x="496" y="0"/>
                </a:lnTo>
                <a:cubicBezTo>
                  <a:pt x="770" y="0"/>
                  <a:pt x="992" y="222"/>
                  <a:pt x="992" y="496"/>
                </a:cubicBezTo>
              </a:path>
            </a:pathLst>
          </a:cu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FDE2A0AD-38A1-4B6D-BCCD-28EF83BC5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34" y="9052266"/>
            <a:ext cx="529679" cy="524760"/>
          </a:xfrm>
          <a:custGeom>
            <a:avLst/>
            <a:gdLst>
              <a:gd name="connsiteX0" fmla="*/ 40770 w 529679"/>
              <a:gd name="connsiteY0" fmla="*/ 312589 h 524760"/>
              <a:gd name="connsiteX1" fmla="*/ 12684 w 529679"/>
              <a:gd name="connsiteY1" fmla="*/ 366761 h 524760"/>
              <a:gd name="connsiteX2" fmla="*/ 44394 w 529679"/>
              <a:gd name="connsiteY2" fmla="*/ 419126 h 524760"/>
              <a:gd name="connsiteX3" fmla="*/ 96037 w 529679"/>
              <a:gd name="connsiteY3" fmla="*/ 428155 h 524760"/>
              <a:gd name="connsiteX4" fmla="*/ 101473 w 529679"/>
              <a:gd name="connsiteY4" fmla="*/ 427252 h 524760"/>
              <a:gd name="connsiteX5" fmla="*/ 115063 w 529679"/>
              <a:gd name="connsiteY5" fmla="*/ 426349 h 524760"/>
              <a:gd name="connsiteX6" fmla="*/ 164893 w 529679"/>
              <a:gd name="connsiteY6" fmla="*/ 438086 h 524760"/>
              <a:gd name="connsiteX7" fmla="*/ 351532 w 529679"/>
              <a:gd name="connsiteY7" fmla="*/ 511217 h 524760"/>
              <a:gd name="connsiteX8" fmla="*/ 513707 w 529679"/>
              <a:gd name="connsiteY8" fmla="*/ 439892 h 524760"/>
              <a:gd name="connsiteX9" fmla="*/ 514613 w 529679"/>
              <a:gd name="connsiteY9" fmla="*/ 406486 h 524760"/>
              <a:gd name="connsiteX10" fmla="*/ 424012 w 529679"/>
              <a:gd name="connsiteY10" fmla="*/ 466977 h 524760"/>
              <a:gd name="connsiteX11" fmla="*/ 384148 w 529679"/>
              <a:gd name="connsiteY11" fmla="*/ 472395 h 524760"/>
              <a:gd name="connsiteX12" fmla="*/ 283580 w 529679"/>
              <a:gd name="connsiteY12" fmla="*/ 442600 h 524760"/>
              <a:gd name="connsiteX13" fmla="*/ 136807 w 529679"/>
              <a:gd name="connsiteY13" fmla="*/ 383915 h 524760"/>
              <a:gd name="connsiteX14" fmla="*/ 120499 w 529679"/>
              <a:gd name="connsiteY14" fmla="*/ 378498 h 524760"/>
              <a:gd name="connsiteX15" fmla="*/ 40770 w 529679"/>
              <a:gd name="connsiteY15" fmla="*/ 312589 h 524760"/>
              <a:gd name="connsiteX16" fmla="*/ 119593 w 529679"/>
              <a:gd name="connsiteY16" fmla="*/ 157298 h 524760"/>
              <a:gd name="connsiteX17" fmla="*/ 69763 w 529679"/>
              <a:gd name="connsiteY17" fmla="*/ 209664 h 524760"/>
              <a:gd name="connsiteX18" fmla="*/ 49830 w 529679"/>
              <a:gd name="connsiteY18" fmla="*/ 280087 h 524760"/>
              <a:gd name="connsiteX19" fmla="*/ 49830 w 529679"/>
              <a:gd name="connsiteY19" fmla="*/ 287309 h 524760"/>
              <a:gd name="connsiteX20" fmla="*/ 50736 w 529679"/>
              <a:gd name="connsiteY20" fmla="*/ 300852 h 524760"/>
              <a:gd name="connsiteX21" fmla="*/ 124123 w 529679"/>
              <a:gd name="connsiteY21" fmla="*/ 366761 h 524760"/>
              <a:gd name="connsiteX22" fmla="*/ 141337 w 529679"/>
              <a:gd name="connsiteY22" fmla="*/ 371275 h 524760"/>
              <a:gd name="connsiteX23" fmla="*/ 291734 w 529679"/>
              <a:gd name="connsiteY23" fmla="*/ 431766 h 524760"/>
              <a:gd name="connsiteX24" fmla="*/ 421294 w 529679"/>
              <a:gd name="connsiteY24" fmla="*/ 454337 h 524760"/>
              <a:gd name="connsiteX25" fmla="*/ 509177 w 529679"/>
              <a:gd name="connsiteY25" fmla="*/ 392041 h 524760"/>
              <a:gd name="connsiteX26" fmla="*/ 440320 w 529679"/>
              <a:gd name="connsiteY26" fmla="*/ 358635 h 524760"/>
              <a:gd name="connsiteX27" fmla="*/ 366028 w 529679"/>
              <a:gd name="connsiteY27" fmla="*/ 409195 h 524760"/>
              <a:gd name="connsiteX28" fmla="*/ 352438 w 529679"/>
              <a:gd name="connsiteY28" fmla="*/ 416418 h 524760"/>
              <a:gd name="connsiteX29" fmla="*/ 351532 w 529679"/>
              <a:gd name="connsiteY29" fmla="*/ 416418 h 524760"/>
              <a:gd name="connsiteX30" fmla="*/ 337941 w 529679"/>
              <a:gd name="connsiteY30" fmla="*/ 411000 h 524760"/>
              <a:gd name="connsiteX31" fmla="*/ 306231 w 529679"/>
              <a:gd name="connsiteY31" fmla="*/ 363149 h 524760"/>
              <a:gd name="connsiteX32" fmla="*/ 247340 w 529679"/>
              <a:gd name="connsiteY32" fmla="*/ 294532 h 524760"/>
              <a:gd name="connsiteX33" fmla="*/ 202946 w 529679"/>
              <a:gd name="connsiteY33" fmla="*/ 291824 h 524760"/>
              <a:gd name="connsiteX34" fmla="*/ 131371 w 529679"/>
              <a:gd name="connsiteY34" fmla="*/ 281892 h 524760"/>
              <a:gd name="connsiteX35" fmla="*/ 93319 w 529679"/>
              <a:gd name="connsiteY35" fmla="*/ 225012 h 524760"/>
              <a:gd name="connsiteX36" fmla="*/ 98755 w 529679"/>
              <a:gd name="connsiteY36" fmla="*/ 217790 h 524760"/>
              <a:gd name="connsiteX37" fmla="*/ 106003 w 529679"/>
              <a:gd name="connsiteY37" fmla="*/ 225012 h 524760"/>
              <a:gd name="connsiteX38" fmla="*/ 136807 w 529679"/>
              <a:gd name="connsiteY38" fmla="*/ 270155 h 524760"/>
              <a:gd name="connsiteX39" fmla="*/ 202946 w 529679"/>
              <a:gd name="connsiteY39" fmla="*/ 278281 h 524760"/>
              <a:gd name="connsiteX40" fmla="*/ 250964 w 529679"/>
              <a:gd name="connsiteY40" fmla="*/ 282795 h 524760"/>
              <a:gd name="connsiteX41" fmla="*/ 318009 w 529679"/>
              <a:gd name="connsiteY41" fmla="*/ 355926 h 524760"/>
              <a:gd name="connsiteX42" fmla="*/ 347907 w 529679"/>
              <a:gd name="connsiteY42" fmla="*/ 401972 h 524760"/>
              <a:gd name="connsiteX43" fmla="*/ 351532 w 529679"/>
              <a:gd name="connsiteY43" fmla="*/ 402875 h 524760"/>
              <a:gd name="connsiteX44" fmla="*/ 355156 w 529679"/>
              <a:gd name="connsiteY44" fmla="*/ 401972 h 524760"/>
              <a:gd name="connsiteX45" fmla="*/ 408610 w 529679"/>
              <a:gd name="connsiteY45" fmla="*/ 351412 h 524760"/>
              <a:gd name="connsiteX46" fmla="*/ 393208 w 529679"/>
              <a:gd name="connsiteY46" fmla="*/ 337869 h 524760"/>
              <a:gd name="connsiteX47" fmla="*/ 392302 w 529679"/>
              <a:gd name="connsiteY47" fmla="*/ 338772 h 524760"/>
              <a:gd name="connsiteX48" fmla="*/ 358780 w 529679"/>
              <a:gd name="connsiteY48" fmla="*/ 346898 h 524760"/>
              <a:gd name="connsiteX49" fmla="*/ 324351 w 529679"/>
              <a:gd name="connsiteY49" fmla="*/ 339675 h 524760"/>
              <a:gd name="connsiteX50" fmla="*/ 320727 w 529679"/>
              <a:gd name="connsiteY50" fmla="*/ 331549 h 524760"/>
              <a:gd name="connsiteX51" fmla="*/ 329787 w 529679"/>
              <a:gd name="connsiteY51" fmla="*/ 327938 h 524760"/>
              <a:gd name="connsiteX52" fmla="*/ 385054 w 529679"/>
              <a:gd name="connsiteY52" fmla="*/ 327035 h 524760"/>
              <a:gd name="connsiteX53" fmla="*/ 365122 w 529679"/>
              <a:gd name="connsiteY53" fmla="*/ 299949 h 524760"/>
              <a:gd name="connsiteX54" fmla="*/ 334317 w 529679"/>
              <a:gd name="connsiteY54" fmla="*/ 308075 h 524760"/>
              <a:gd name="connsiteX55" fmla="*/ 299889 w 529679"/>
              <a:gd name="connsiteY55" fmla="*/ 300852 h 524760"/>
              <a:gd name="connsiteX56" fmla="*/ 296265 w 529679"/>
              <a:gd name="connsiteY56" fmla="*/ 292727 h 524760"/>
              <a:gd name="connsiteX57" fmla="*/ 305325 w 529679"/>
              <a:gd name="connsiteY57" fmla="*/ 289115 h 524760"/>
              <a:gd name="connsiteX58" fmla="*/ 357874 w 529679"/>
              <a:gd name="connsiteY58" fmla="*/ 289115 h 524760"/>
              <a:gd name="connsiteX59" fmla="*/ 337035 w 529679"/>
              <a:gd name="connsiteY59" fmla="*/ 262029 h 524760"/>
              <a:gd name="connsiteX60" fmla="*/ 306231 w 529679"/>
              <a:gd name="connsiteY60" fmla="*/ 269252 h 524760"/>
              <a:gd name="connsiteX61" fmla="*/ 272708 w 529679"/>
              <a:gd name="connsiteY61" fmla="*/ 262932 h 524760"/>
              <a:gd name="connsiteX62" fmla="*/ 268178 w 529679"/>
              <a:gd name="connsiteY62" fmla="*/ 253904 h 524760"/>
              <a:gd name="connsiteX63" fmla="*/ 277238 w 529679"/>
              <a:gd name="connsiteY63" fmla="*/ 250292 h 524760"/>
              <a:gd name="connsiteX64" fmla="*/ 329787 w 529679"/>
              <a:gd name="connsiteY64" fmla="*/ 250292 h 524760"/>
              <a:gd name="connsiteX65" fmla="*/ 297171 w 529679"/>
              <a:gd name="connsiteY65" fmla="*/ 207858 h 524760"/>
              <a:gd name="connsiteX66" fmla="*/ 237374 w 529679"/>
              <a:gd name="connsiteY66" fmla="*/ 216887 h 524760"/>
              <a:gd name="connsiteX67" fmla="*/ 236468 w 529679"/>
              <a:gd name="connsiteY67" fmla="*/ 216887 h 524760"/>
              <a:gd name="connsiteX68" fmla="*/ 235562 w 529679"/>
              <a:gd name="connsiteY68" fmla="*/ 216887 h 524760"/>
              <a:gd name="connsiteX69" fmla="*/ 234656 w 529679"/>
              <a:gd name="connsiteY69" fmla="*/ 216887 h 524760"/>
              <a:gd name="connsiteX70" fmla="*/ 119593 w 529679"/>
              <a:gd name="connsiteY70" fmla="*/ 157298 h 524760"/>
              <a:gd name="connsiteX71" fmla="*/ 292527 w 529679"/>
              <a:gd name="connsiteY71" fmla="*/ 151317 h 524760"/>
              <a:gd name="connsiteX72" fmla="*/ 272708 w 529679"/>
              <a:gd name="connsiteY72" fmla="*/ 159104 h 524760"/>
              <a:gd name="connsiteX73" fmla="*/ 244622 w 529679"/>
              <a:gd name="connsiteY73" fmla="*/ 203344 h 524760"/>
              <a:gd name="connsiteX74" fmla="*/ 295359 w 529679"/>
              <a:gd name="connsiteY74" fmla="*/ 194315 h 524760"/>
              <a:gd name="connsiteX75" fmla="*/ 317103 w 529679"/>
              <a:gd name="connsiteY75" fmla="*/ 153687 h 524760"/>
              <a:gd name="connsiteX76" fmla="*/ 292527 w 529679"/>
              <a:gd name="connsiteY76" fmla="*/ 151317 h 524760"/>
              <a:gd name="connsiteX77" fmla="*/ 289809 w 529679"/>
              <a:gd name="connsiteY77" fmla="*/ 138113 h 524760"/>
              <a:gd name="connsiteX78" fmla="*/ 319821 w 529679"/>
              <a:gd name="connsiteY78" fmla="*/ 140144 h 524760"/>
              <a:gd name="connsiteX79" fmla="*/ 328881 w 529679"/>
              <a:gd name="connsiteY79" fmla="*/ 147367 h 524760"/>
              <a:gd name="connsiteX80" fmla="*/ 328881 w 529679"/>
              <a:gd name="connsiteY80" fmla="*/ 159104 h 524760"/>
              <a:gd name="connsiteX81" fmla="*/ 308043 w 529679"/>
              <a:gd name="connsiteY81" fmla="*/ 198830 h 524760"/>
              <a:gd name="connsiteX82" fmla="*/ 403174 w 529679"/>
              <a:gd name="connsiteY82" fmla="*/ 328841 h 524760"/>
              <a:gd name="connsiteX83" fmla="*/ 428542 w 529679"/>
              <a:gd name="connsiteY83" fmla="*/ 344189 h 524760"/>
              <a:gd name="connsiteX84" fmla="*/ 442132 w 529679"/>
              <a:gd name="connsiteY84" fmla="*/ 345995 h 524760"/>
              <a:gd name="connsiteX85" fmla="*/ 520955 w 529679"/>
              <a:gd name="connsiteY85" fmla="*/ 384818 h 524760"/>
              <a:gd name="connsiteX86" fmla="*/ 525485 w 529679"/>
              <a:gd name="connsiteY86" fmla="*/ 443503 h 524760"/>
              <a:gd name="connsiteX87" fmla="*/ 351532 w 529679"/>
              <a:gd name="connsiteY87" fmla="*/ 524760 h 524760"/>
              <a:gd name="connsiteX88" fmla="*/ 156739 w 529679"/>
              <a:gd name="connsiteY88" fmla="*/ 448920 h 524760"/>
              <a:gd name="connsiteX89" fmla="*/ 103285 w 529679"/>
              <a:gd name="connsiteY89" fmla="*/ 439892 h 524760"/>
              <a:gd name="connsiteX90" fmla="*/ 97849 w 529679"/>
              <a:gd name="connsiteY90" fmla="*/ 440795 h 524760"/>
              <a:gd name="connsiteX91" fmla="*/ 37146 w 529679"/>
              <a:gd name="connsiteY91" fmla="*/ 429960 h 524760"/>
              <a:gd name="connsiteX92" fmla="*/ 0 w 529679"/>
              <a:gd name="connsiteY92" fmla="*/ 366761 h 524760"/>
              <a:gd name="connsiteX93" fmla="*/ 35334 w 529679"/>
              <a:gd name="connsiteY93" fmla="*/ 299949 h 524760"/>
              <a:gd name="connsiteX94" fmla="*/ 37146 w 529679"/>
              <a:gd name="connsiteY94" fmla="*/ 294532 h 524760"/>
              <a:gd name="connsiteX95" fmla="*/ 36240 w 529679"/>
              <a:gd name="connsiteY95" fmla="*/ 287309 h 524760"/>
              <a:gd name="connsiteX96" fmla="*/ 36240 w 529679"/>
              <a:gd name="connsiteY96" fmla="*/ 280989 h 524760"/>
              <a:gd name="connsiteX97" fmla="*/ 36240 w 529679"/>
              <a:gd name="connsiteY97" fmla="*/ 279184 h 524760"/>
              <a:gd name="connsiteX98" fmla="*/ 36240 w 529679"/>
              <a:gd name="connsiteY98" fmla="*/ 275572 h 524760"/>
              <a:gd name="connsiteX99" fmla="*/ 57984 w 529679"/>
              <a:gd name="connsiteY99" fmla="*/ 203344 h 524760"/>
              <a:gd name="connsiteX100" fmla="*/ 113251 w 529679"/>
              <a:gd name="connsiteY100" fmla="*/ 145561 h 524760"/>
              <a:gd name="connsiteX101" fmla="*/ 129559 w 529679"/>
              <a:gd name="connsiteY101" fmla="*/ 150076 h 524760"/>
              <a:gd name="connsiteX102" fmla="*/ 231032 w 529679"/>
              <a:gd name="connsiteY102" fmla="*/ 203344 h 524760"/>
              <a:gd name="connsiteX103" fmla="*/ 264554 w 529679"/>
              <a:gd name="connsiteY103" fmla="*/ 148270 h 524760"/>
              <a:gd name="connsiteX104" fmla="*/ 289809 w 529679"/>
              <a:gd name="connsiteY104" fmla="*/ 138113 h 524760"/>
              <a:gd name="connsiteX105" fmla="*/ 186074 w 529679"/>
              <a:gd name="connsiteY105" fmla="*/ 40794 h 524760"/>
              <a:gd name="connsiteX106" fmla="*/ 188776 w 529679"/>
              <a:gd name="connsiteY106" fmla="*/ 48923 h 524760"/>
              <a:gd name="connsiteX107" fmla="*/ 149142 w 529679"/>
              <a:gd name="connsiteY107" fmla="*/ 129308 h 524760"/>
              <a:gd name="connsiteX108" fmla="*/ 142837 w 529679"/>
              <a:gd name="connsiteY108" fmla="*/ 133824 h 524760"/>
              <a:gd name="connsiteX109" fmla="*/ 139234 w 529679"/>
              <a:gd name="connsiteY109" fmla="*/ 132921 h 524760"/>
              <a:gd name="connsiteX110" fmla="*/ 136532 w 529679"/>
              <a:gd name="connsiteY110" fmla="*/ 123889 h 524760"/>
              <a:gd name="connsiteX111" fmla="*/ 177066 w 529679"/>
              <a:gd name="connsiteY111" fmla="*/ 43504 h 524760"/>
              <a:gd name="connsiteX112" fmla="*/ 186074 w 529679"/>
              <a:gd name="connsiteY112" fmla="*/ 40794 h 524760"/>
              <a:gd name="connsiteX113" fmla="*/ 389574 w 529679"/>
              <a:gd name="connsiteY113" fmla="*/ 904 h 524760"/>
              <a:gd name="connsiteX114" fmla="*/ 392249 w 529679"/>
              <a:gd name="connsiteY114" fmla="*/ 9946 h 524760"/>
              <a:gd name="connsiteX115" fmla="*/ 332507 w 529679"/>
              <a:gd name="connsiteY115" fmla="*/ 129302 h 524760"/>
              <a:gd name="connsiteX116" fmla="*/ 327157 w 529679"/>
              <a:gd name="connsiteY116" fmla="*/ 133823 h 524760"/>
              <a:gd name="connsiteX117" fmla="*/ 323591 w 529679"/>
              <a:gd name="connsiteY117" fmla="*/ 132919 h 524760"/>
              <a:gd name="connsiteX118" fmla="*/ 320916 w 529679"/>
              <a:gd name="connsiteY118" fmla="*/ 123877 h 524760"/>
              <a:gd name="connsiteX119" fmla="*/ 379766 w 529679"/>
              <a:gd name="connsiteY119" fmla="*/ 3617 h 524760"/>
              <a:gd name="connsiteX120" fmla="*/ 389574 w 529679"/>
              <a:gd name="connsiteY120" fmla="*/ 904 h 524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529679" h="524760">
                <a:moveTo>
                  <a:pt x="40770" y="312589"/>
                </a:moveTo>
                <a:cubicBezTo>
                  <a:pt x="29898" y="320715"/>
                  <a:pt x="12684" y="337869"/>
                  <a:pt x="12684" y="366761"/>
                </a:cubicBezTo>
                <a:cubicBezTo>
                  <a:pt x="12684" y="387526"/>
                  <a:pt x="24462" y="405583"/>
                  <a:pt x="44394" y="419126"/>
                </a:cubicBezTo>
                <a:cubicBezTo>
                  <a:pt x="57078" y="427252"/>
                  <a:pt x="81541" y="429960"/>
                  <a:pt x="96037" y="428155"/>
                </a:cubicBezTo>
                <a:lnTo>
                  <a:pt x="101473" y="427252"/>
                </a:lnTo>
                <a:cubicBezTo>
                  <a:pt x="105097" y="426349"/>
                  <a:pt x="110533" y="426349"/>
                  <a:pt x="115063" y="426349"/>
                </a:cubicBezTo>
                <a:cubicBezTo>
                  <a:pt x="132277" y="426349"/>
                  <a:pt x="153115" y="429960"/>
                  <a:pt x="164893" y="438086"/>
                </a:cubicBezTo>
                <a:cubicBezTo>
                  <a:pt x="193886" y="457949"/>
                  <a:pt x="271802" y="511217"/>
                  <a:pt x="351532" y="511217"/>
                </a:cubicBezTo>
                <a:cubicBezTo>
                  <a:pt x="456629" y="511217"/>
                  <a:pt x="505553" y="467880"/>
                  <a:pt x="513707" y="439892"/>
                </a:cubicBezTo>
                <a:cubicBezTo>
                  <a:pt x="515519" y="429960"/>
                  <a:pt x="517331" y="418223"/>
                  <a:pt x="514613" y="406486"/>
                </a:cubicBezTo>
                <a:cubicBezTo>
                  <a:pt x="494681" y="435378"/>
                  <a:pt x="462065" y="457949"/>
                  <a:pt x="424012" y="466977"/>
                </a:cubicBezTo>
                <a:cubicBezTo>
                  <a:pt x="411328" y="469686"/>
                  <a:pt x="397738" y="472395"/>
                  <a:pt x="384148" y="472395"/>
                </a:cubicBezTo>
                <a:cubicBezTo>
                  <a:pt x="349720" y="472395"/>
                  <a:pt x="315291" y="461560"/>
                  <a:pt x="283580" y="442600"/>
                </a:cubicBezTo>
                <a:cubicBezTo>
                  <a:pt x="244622" y="415515"/>
                  <a:pt x="204758" y="402875"/>
                  <a:pt x="136807" y="383915"/>
                </a:cubicBezTo>
                <a:lnTo>
                  <a:pt x="120499" y="378498"/>
                </a:lnTo>
                <a:cubicBezTo>
                  <a:pt x="65232" y="363149"/>
                  <a:pt x="47112" y="329744"/>
                  <a:pt x="40770" y="312589"/>
                </a:cubicBezTo>
                <a:close/>
                <a:moveTo>
                  <a:pt x="119593" y="157298"/>
                </a:moveTo>
                <a:cubicBezTo>
                  <a:pt x="111439" y="160910"/>
                  <a:pt x="89695" y="175355"/>
                  <a:pt x="69763" y="209664"/>
                </a:cubicBezTo>
                <a:cubicBezTo>
                  <a:pt x="53454" y="235847"/>
                  <a:pt x="50736" y="262029"/>
                  <a:pt x="49830" y="280087"/>
                </a:cubicBezTo>
                <a:cubicBezTo>
                  <a:pt x="49830" y="282795"/>
                  <a:pt x="49830" y="285504"/>
                  <a:pt x="49830" y="287309"/>
                </a:cubicBezTo>
                <a:cubicBezTo>
                  <a:pt x="50736" y="294532"/>
                  <a:pt x="50736" y="299949"/>
                  <a:pt x="50736" y="300852"/>
                </a:cubicBezTo>
                <a:cubicBezTo>
                  <a:pt x="53454" y="311686"/>
                  <a:pt x="64326" y="348704"/>
                  <a:pt x="124123" y="366761"/>
                </a:cubicBezTo>
                <a:lnTo>
                  <a:pt x="141337" y="371275"/>
                </a:lnTo>
                <a:cubicBezTo>
                  <a:pt x="207476" y="390235"/>
                  <a:pt x="250964" y="402875"/>
                  <a:pt x="291734" y="431766"/>
                </a:cubicBezTo>
                <a:cubicBezTo>
                  <a:pt x="330693" y="456143"/>
                  <a:pt x="377806" y="464269"/>
                  <a:pt x="421294" y="454337"/>
                </a:cubicBezTo>
                <a:cubicBezTo>
                  <a:pt x="459347" y="444406"/>
                  <a:pt x="491057" y="422738"/>
                  <a:pt x="509177" y="392041"/>
                </a:cubicBezTo>
                <a:cubicBezTo>
                  <a:pt x="499211" y="376692"/>
                  <a:pt x="475655" y="364955"/>
                  <a:pt x="440320" y="358635"/>
                </a:cubicBezTo>
                <a:cubicBezTo>
                  <a:pt x="405892" y="355023"/>
                  <a:pt x="376900" y="392041"/>
                  <a:pt x="366028" y="409195"/>
                </a:cubicBezTo>
                <a:cubicBezTo>
                  <a:pt x="363310" y="413709"/>
                  <a:pt x="358780" y="415515"/>
                  <a:pt x="352438" y="416418"/>
                </a:cubicBezTo>
                <a:lnTo>
                  <a:pt x="351532" y="416418"/>
                </a:lnTo>
                <a:cubicBezTo>
                  <a:pt x="346095" y="416418"/>
                  <a:pt x="341565" y="413709"/>
                  <a:pt x="337941" y="411000"/>
                </a:cubicBezTo>
                <a:cubicBezTo>
                  <a:pt x="326163" y="396555"/>
                  <a:pt x="316197" y="379401"/>
                  <a:pt x="306231" y="363149"/>
                </a:cubicBezTo>
                <a:cubicBezTo>
                  <a:pt x="289922" y="333355"/>
                  <a:pt x="272708" y="303561"/>
                  <a:pt x="247340" y="294532"/>
                </a:cubicBezTo>
                <a:cubicBezTo>
                  <a:pt x="237374" y="291824"/>
                  <a:pt x="220160" y="291824"/>
                  <a:pt x="202946" y="291824"/>
                </a:cubicBezTo>
                <a:cubicBezTo>
                  <a:pt x="175765" y="291824"/>
                  <a:pt x="148585" y="291824"/>
                  <a:pt x="131371" y="281892"/>
                </a:cubicBezTo>
                <a:cubicBezTo>
                  <a:pt x="93319" y="261127"/>
                  <a:pt x="93319" y="226818"/>
                  <a:pt x="93319" y="225012"/>
                </a:cubicBezTo>
                <a:cubicBezTo>
                  <a:pt x="93319" y="221401"/>
                  <a:pt x="95131" y="217790"/>
                  <a:pt x="98755" y="217790"/>
                </a:cubicBezTo>
                <a:cubicBezTo>
                  <a:pt x="103285" y="217790"/>
                  <a:pt x="106003" y="221401"/>
                  <a:pt x="106003" y="225012"/>
                </a:cubicBezTo>
                <a:cubicBezTo>
                  <a:pt x="106003" y="226818"/>
                  <a:pt x="106909" y="253904"/>
                  <a:pt x="136807" y="270155"/>
                </a:cubicBezTo>
                <a:cubicBezTo>
                  <a:pt x="152209" y="278281"/>
                  <a:pt x="179389" y="278281"/>
                  <a:pt x="202946" y="278281"/>
                </a:cubicBezTo>
                <a:cubicBezTo>
                  <a:pt x="221972" y="279184"/>
                  <a:pt x="239186" y="279184"/>
                  <a:pt x="250964" y="282795"/>
                </a:cubicBezTo>
                <a:cubicBezTo>
                  <a:pt x="281768" y="292727"/>
                  <a:pt x="300795" y="324326"/>
                  <a:pt x="318009" y="355926"/>
                </a:cubicBezTo>
                <a:cubicBezTo>
                  <a:pt x="327975" y="373081"/>
                  <a:pt x="337035" y="389332"/>
                  <a:pt x="347907" y="401972"/>
                </a:cubicBezTo>
                <a:cubicBezTo>
                  <a:pt x="349720" y="402875"/>
                  <a:pt x="350626" y="403778"/>
                  <a:pt x="351532" y="402875"/>
                </a:cubicBezTo>
                <a:cubicBezTo>
                  <a:pt x="352438" y="402875"/>
                  <a:pt x="354250" y="402875"/>
                  <a:pt x="355156" y="401972"/>
                </a:cubicBezTo>
                <a:cubicBezTo>
                  <a:pt x="365122" y="385721"/>
                  <a:pt x="384148" y="361343"/>
                  <a:pt x="408610" y="351412"/>
                </a:cubicBezTo>
                <a:cubicBezTo>
                  <a:pt x="403174" y="347801"/>
                  <a:pt x="396832" y="343286"/>
                  <a:pt x="393208" y="337869"/>
                </a:cubicBezTo>
                <a:cubicBezTo>
                  <a:pt x="392302" y="337869"/>
                  <a:pt x="392302" y="338772"/>
                  <a:pt x="392302" y="338772"/>
                </a:cubicBezTo>
                <a:cubicBezTo>
                  <a:pt x="381430" y="344189"/>
                  <a:pt x="369652" y="346898"/>
                  <a:pt x="358780" y="346898"/>
                </a:cubicBezTo>
                <a:cubicBezTo>
                  <a:pt x="339753" y="346898"/>
                  <a:pt x="325257" y="340578"/>
                  <a:pt x="324351" y="339675"/>
                </a:cubicBezTo>
                <a:cubicBezTo>
                  <a:pt x="320727" y="338772"/>
                  <a:pt x="319821" y="334258"/>
                  <a:pt x="320727" y="331549"/>
                </a:cubicBezTo>
                <a:cubicBezTo>
                  <a:pt x="322539" y="327938"/>
                  <a:pt x="326163" y="326132"/>
                  <a:pt x="329787" y="327938"/>
                </a:cubicBezTo>
                <a:cubicBezTo>
                  <a:pt x="329787" y="327938"/>
                  <a:pt x="361498" y="340578"/>
                  <a:pt x="385054" y="327035"/>
                </a:cubicBezTo>
                <a:lnTo>
                  <a:pt x="365122" y="299949"/>
                </a:lnTo>
                <a:cubicBezTo>
                  <a:pt x="356062" y="305367"/>
                  <a:pt x="344283" y="308075"/>
                  <a:pt x="334317" y="308075"/>
                </a:cubicBezTo>
                <a:cubicBezTo>
                  <a:pt x="316197" y="308075"/>
                  <a:pt x="300795" y="301755"/>
                  <a:pt x="299889" y="300852"/>
                </a:cubicBezTo>
                <a:cubicBezTo>
                  <a:pt x="297171" y="299949"/>
                  <a:pt x="294453" y="295435"/>
                  <a:pt x="296265" y="292727"/>
                </a:cubicBezTo>
                <a:cubicBezTo>
                  <a:pt x="297171" y="289115"/>
                  <a:pt x="300795" y="287309"/>
                  <a:pt x="305325" y="289115"/>
                </a:cubicBezTo>
                <a:cubicBezTo>
                  <a:pt x="305325" y="289115"/>
                  <a:pt x="334317" y="299949"/>
                  <a:pt x="357874" y="289115"/>
                </a:cubicBezTo>
                <a:lnTo>
                  <a:pt x="337035" y="262029"/>
                </a:lnTo>
                <a:cubicBezTo>
                  <a:pt x="327069" y="267447"/>
                  <a:pt x="317103" y="269252"/>
                  <a:pt x="306231" y="269252"/>
                </a:cubicBezTo>
                <a:cubicBezTo>
                  <a:pt x="288110" y="269252"/>
                  <a:pt x="272708" y="262932"/>
                  <a:pt x="272708" y="262932"/>
                </a:cubicBezTo>
                <a:cubicBezTo>
                  <a:pt x="268178" y="261127"/>
                  <a:pt x="267272" y="257515"/>
                  <a:pt x="268178" y="253904"/>
                </a:cubicBezTo>
                <a:cubicBezTo>
                  <a:pt x="269990" y="250292"/>
                  <a:pt x="273614" y="249390"/>
                  <a:pt x="277238" y="250292"/>
                </a:cubicBezTo>
                <a:cubicBezTo>
                  <a:pt x="278144" y="250292"/>
                  <a:pt x="306231" y="261127"/>
                  <a:pt x="329787" y="250292"/>
                </a:cubicBezTo>
                <a:lnTo>
                  <a:pt x="297171" y="207858"/>
                </a:lnTo>
                <a:cubicBezTo>
                  <a:pt x="288110" y="210567"/>
                  <a:pt x="264554" y="215984"/>
                  <a:pt x="237374" y="216887"/>
                </a:cubicBezTo>
                <a:lnTo>
                  <a:pt x="236468" y="216887"/>
                </a:lnTo>
                <a:cubicBezTo>
                  <a:pt x="235562" y="216887"/>
                  <a:pt x="235562" y="216887"/>
                  <a:pt x="235562" y="216887"/>
                </a:cubicBezTo>
                <a:cubicBezTo>
                  <a:pt x="234656" y="216887"/>
                  <a:pt x="234656" y="216887"/>
                  <a:pt x="234656" y="216887"/>
                </a:cubicBezTo>
                <a:cubicBezTo>
                  <a:pt x="195698" y="215984"/>
                  <a:pt x="149491" y="204247"/>
                  <a:pt x="119593" y="157298"/>
                </a:cubicBezTo>
                <a:close/>
                <a:moveTo>
                  <a:pt x="292527" y="151317"/>
                </a:moveTo>
                <a:cubicBezTo>
                  <a:pt x="285166" y="152107"/>
                  <a:pt x="278597" y="154590"/>
                  <a:pt x="272708" y="159104"/>
                </a:cubicBezTo>
                <a:cubicBezTo>
                  <a:pt x="255494" y="169938"/>
                  <a:pt x="248246" y="192510"/>
                  <a:pt x="244622" y="203344"/>
                </a:cubicBezTo>
                <a:cubicBezTo>
                  <a:pt x="269084" y="202441"/>
                  <a:pt x="289016" y="196121"/>
                  <a:pt x="295359" y="194315"/>
                </a:cubicBezTo>
                <a:lnTo>
                  <a:pt x="317103" y="153687"/>
                </a:lnTo>
                <a:cubicBezTo>
                  <a:pt x="308043" y="151430"/>
                  <a:pt x="299889" y="150527"/>
                  <a:pt x="292527" y="151317"/>
                </a:cubicBezTo>
                <a:close/>
                <a:moveTo>
                  <a:pt x="289809" y="138113"/>
                </a:moveTo>
                <a:cubicBezTo>
                  <a:pt x="298983" y="136759"/>
                  <a:pt x="308949" y="137436"/>
                  <a:pt x="319821" y="140144"/>
                </a:cubicBezTo>
                <a:cubicBezTo>
                  <a:pt x="323445" y="140144"/>
                  <a:pt x="327069" y="143756"/>
                  <a:pt x="328881" y="147367"/>
                </a:cubicBezTo>
                <a:cubicBezTo>
                  <a:pt x="330693" y="150978"/>
                  <a:pt x="330693" y="155493"/>
                  <a:pt x="328881" y="159104"/>
                </a:cubicBezTo>
                <a:lnTo>
                  <a:pt x="308043" y="198830"/>
                </a:lnTo>
                <a:lnTo>
                  <a:pt x="403174" y="328841"/>
                </a:lnTo>
                <a:cubicBezTo>
                  <a:pt x="408610" y="337869"/>
                  <a:pt x="417670" y="343286"/>
                  <a:pt x="428542" y="344189"/>
                </a:cubicBezTo>
                <a:lnTo>
                  <a:pt x="442132" y="345995"/>
                </a:lnTo>
                <a:cubicBezTo>
                  <a:pt x="481997" y="352315"/>
                  <a:pt x="508271" y="364955"/>
                  <a:pt x="520955" y="384818"/>
                </a:cubicBezTo>
                <a:cubicBezTo>
                  <a:pt x="533639" y="404681"/>
                  <a:pt x="530015" y="426349"/>
                  <a:pt x="525485" y="443503"/>
                </a:cubicBezTo>
                <a:cubicBezTo>
                  <a:pt x="517331" y="476006"/>
                  <a:pt x="463877" y="524760"/>
                  <a:pt x="351532" y="524760"/>
                </a:cubicBezTo>
                <a:cubicBezTo>
                  <a:pt x="267272" y="524760"/>
                  <a:pt x="186638" y="469686"/>
                  <a:pt x="156739" y="448920"/>
                </a:cubicBezTo>
                <a:cubicBezTo>
                  <a:pt x="145867" y="440795"/>
                  <a:pt x="119593" y="438086"/>
                  <a:pt x="103285" y="439892"/>
                </a:cubicBezTo>
                <a:lnTo>
                  <a:pt x="97849" y="440795"/>
                </a:lnTo>
                <a:cubicBezTo>
                  <a:pt x="80635" y="443503"/>
                  <a:pt x="53454" y="439892"/>
                  <a:pt x="37146" y="429960"/>
                </a:cubicBezTo>
                <a:cubicBezTo>
                  <a:pt x="12684" y="413709"/>
                  <a:pt x="0" y="392041"/>
                  <a:pt x="0" y="366761"/>
                </a:cubicBezTo>
                <a:cubicBezTo>
                  <a:pt x="0" y="328841"/>
                  <a:pt x="24462" y="308075"/>
                  <a:pt x="35334" y="299949"/>
                </a:cubicBezTo>
                <a:cubicBezTo>
                  <a:pt x="36240" y="299949"/>
                  <a:pt x="37146" y="298144"/>
                  <a:pt x="37146" y="294532"/>
                </a:cubicBezTo>
                <a:cubicBezTo>
                  <a:pt x="36240" y="293629"/>
                  <a:pt x="36240" y="290018"/>
                  <a:pt x="36240" y="287309"/>
                </a:cubicBezTo>
                <a:cubicBezTo>
                  <a:pt x="36240" y="285504"/>
                  <a:pt x="36240" y="283698"/>
                  <a:pt x="36240" y="280989"/>
                </a:cubicBezTo>
                <a:cubicBezTo>
                  <a:pt x="36240" y="280087"/>
                  <a:pt x="36240" y="280087"/>
                  <a:pt x="36240" y="279184"/>
                </a:cubicBezTo>
                <a:cubicBezTo>
                  <a:pt x="36240" y="277378"/>
                  <a:pt x="36240" y="276475"/>
                  <a:pt x="36240" y="275572"/>
                </a:cubicBezTo>
                <a:cubicBezTo>
                  <a:pt x="37146" y="255709"/>
                  <a:pt x="41676" y="229527"/>
                  <a:pt x="57984" y="203344"/>
                </a:cubicBezTo>
                <a:cubicBezTo>
                  <a:pt x="80635" y="167230"/>
                  <a:pt x="101473" y="150978"/>
                  <a:pt x="113251" y="145561"/>
                </a:cubicBezTo>
                <a:cubicBezTo>
                  <a:pt x="119593" y="141950"/>
                  <a:pt x="125935" y="144658"/>
                  <a:pt x="129559" y="150076"/>
                </a:cubicBezTo>
                <a:cubicBezTo>
                  <a:pt x="156739" y="190704"/>
                  <a:pt x="196604" y="203344"/>
                  <a:pt x="231032" y="203344"/>
                </a:cubicBezTo>
                <a:cubicBezTo>
                  <a:pt x="233750" y="191607"/>
                  <a:pt x="241904" y="163618"/>
                  <a:pt x="264554" y="148270"/>
                </a:cubicBezTo>
                <a:cubicBezTo>
                  <a:pt x="272255" y="142853"/>
                  <a:pt x="280636" y="139467"/>
                  <a:pt x="289809" y="138113"/>
                </a:cubicBezTo>
                <a:close/>
                <a:moveTo>
                  <a:pt x="186074" y="40794"/>
                </a:moveTo>
                <a:cubicBezTo>
                  <a:pt x="188776" y="42601"/>
                  <a:pt x="190578" y="46214"/>
                  <a:pt x="188776" y="48923"/>
                </a:cubicBezTo>
                <a:lnTo>
                  <a:pt x="149142" y="129308"/>
                </a:lnTo>
                <a:cubicBezTo>
                  <a:pt x="147341" y="132017"/>
                  <a:pt x="144639" y="133824"/>
                  <a:pt x="142837" y="133824"/>
                </a:cubicBezTo>
                <a:cubicBezTo>
                  <a:pt x="141936" y="133824"/>
                  <a:pt x="140135" y="133824"/>
                  <a:pt x="139234" y="132921"/>
                </a:cubicBezTo>
                <a:cubicBezTo>
                  <a:pt x="136532" y="131114"/>
                  <a:pt x="135631" y="127501"/>
                  <a:pt x="136532" y="123889"/>
                </a:cubicBezTo>
                <a:lnTo>
                  <a:pt x="177066" y="43504"/>
                </a:lnTo>
                <a:cubicBezTo>
                  <a:pt x="177967" y="39891"/>
                  <a:pt x="183372" y="38988"/>
                  <a:pt x="186074" y="40794"/>
                </a:cubicBezTo>
                <a:close/>
                <a:moveTo>
                  <a:pt x="389574" y="904"/>
                </a:moveTo>
                <a:cubicBezTo>
                  <a:pt x="392249" y="2713"/>
                  <a:pt x="394033" y="6330"/>
                  <a:pt x="392249" y="9946"/>
                </a:cubicBezTo>
                <a:lnTo>
                  <a:pt x="332507" y="129302"/>
                </a:lnTo>
                <a:cubicBezTo>
                  <a:pt x="331616" y="132014"/>
                  <a:pt x="328941" y="133823"/>
                  <a:pt x="327157" y="133823"/>
                </a:cubicBezTo>
                <a:cubicBezTo>
                  <a:pt x="326266" y="133823"/>
                  <a:pt x="324482" y="133823"/>
                  <a:pt x="323591" y="132919"/>
                </a:cubicBezTo>
                <a:cubicBezTo>
                  <a:pt x="320916" y="131110"/>
                  <a:pt x="319132" y="127493"/>
                  <a:pt x="320916" y="123877"/>
                </a:cubicBezTo>
                <a:lnTo>
                  <a:pt x="379766" y="3617"/>
                </a:lnTo>
                <a:cubicBezTo>
                  <a:pt x="381549" y="0"/>
                  <a:pt x="386008" y="-904"/>
                  <a:pt x="389574" y="9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03E9990F-D8B5-4DFA-8614-8B2A5FEA3323}"/>
              </a:ext>
            </a:extLst>
          </p:cNvPr>
          <p:cNvGrpSpPr/>
          <p:nvPr/>
        </p:nvGrpSpPr>
        <p:grpSpPr>
          <a:xfrm>
            <a:off x="8732232" y="4056957"/>
            <a:ext cx="14257196" cy="8141841"/>
            <a:chOff x="8732232" y="4056957"/>
            <a:chExt cx="14257196" cy="8141841"/>
          </a:xfrm>
        </p:grpSpPr>
        <p:grpSp>
          <p:nvGrpSpPr>
            <p:cNvPr id="556" name="Group 555">
              <a:extLst>
                <a:ext uri="{FF2B5EF4-FFF2-40B4-BE49-F238E27FC236}">
                  <a16:creationId xmlns:a16="http://schemas.microsoft.com/office/drawing/2014/main" id="{38EB8DDF-856C-46AA-9C79-EA7048D6DE2F}"/>
                </a:ext>
              </a:extLst>
            </p:cNvPr>
            <p:cNvGrpSpPr/>
            <p:nvPr/>
          </p:nvGrpSpPr>
          <p:grpSpPr>
            <a:xfrm>
              <a:off x="8732232" y="8672396"/>
              <a:ext cx="14257196" cy="3526402"/>
              <a:chOff x="8732232" y="8672396"/>
              <a:chExt cx="14257196" cy="3526402"/>
            </a:xfrm>
          </p:grpSpPr>
          <p:sp>
            <p:nvSpPr>
              <p:cNvPr id="666" name="Freeform 15">
                <a:extLst>
                  <a:ext uri="{FF2B5EF4-FFF2-40B4-BE49-F238E27FC236}">
                    <a16:creationId xmlns:a16="http://schemas.microsoft.com/office/drawing/2014/main" id="{B9E153F5-939A-4DCB-BFE4-D5A24356F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2363" y="9119180"/>
                <a:ext cx="2872183" cy="2241898"/>
              </a:xfrm>
              <a:custGeom>
                <a:avLst/>
                <a:gdLst>
                  <a:gd name="T0" fmla="*/ 21 w 3173"/>
                  <a:gd name="T1" fmla="*/ 2456 h 2478"/>
                  <a:gd name="T2" fmla="*/ 3152 w 3173"/>
                  <a:gd name="T3" fmla="*/ 2456 h 2478"/>
                  <a:gd name="T4" fmla="*/ 3152 w 3173"/>
                  <a:gd name="T5" fmla="*/ 377 h 2478"/>
                  <a:gd name="T6" fmla="*/ 3152 w 3173"/>
                  <a:gd name="T7" fmla="*/ 377 h 2478"/>
                  <a:gd name="T8" fmla="*/ 3048 w 3173"/>
                  <a:gd name="T9" fmla="*/ 125 h 2478"/>
                  <a:gd name="T10" fmla="*/ 3048 w 3173"/>
                  <a:gd name="T11" fmla="*/ 125 h 2478"/>
                  <a:gd name="T12" fmla="*/ 2795 w 3173"/>
                  <a:gd name="T13" fmla="*/ 20 h 2478"/>
                  <a:gd name="T14" fmla="*/ 377 w 3173"/>
                  <a:gd name="T15" fmla="*/ 20 h 2478"/>
                  <a:gd name="T16" fmla="*/ 377 w 3173"/>
                  <a:gd name="T17" fmla="*/ 20 h 2478"/>
                  <a:gd name="T18" fmla="*/ 125 w 3173"/>
                  <a:gd name="T19" fmla="*/ 125 h 2478"/>
                  <a:gd name="T20" fmla="*/ 125 w 3173"/>
                  <a:gd name="T21" fmla="*/ 125 h 2478"/>
                  <a:gd name="T22" fmla="*/ 21 w 3173"/>
                  <a:gd name="T23" fmla="*/ 377 h 2478"/>
                  <a:gd name="T24" fmla="*/ 21 w 3173"/>
                  <a:gd name="T25" fmla="*/ 2456 h 2478"/>
                  <a:gd name="T26" fmla="*/ 3172 w 3173"/>
                  <a:gd name="T27" fmla="*/ 2477 h 2478"/>
                  <a:gd name="T28" fmla="*/ 0 w 3173"/>
                  <a:gd name="T29" fmla="*/ 2477 h 2478"/>
                  <a:gd name="T30" fmla="*/ 0 w 3173"/>
                  <a:gd name="T31" fmla="*/ 377 h 2478"/>
                  <a:gd name="T32" fmla="*/ 0 w 3173"/>
                  <a:gd name="T33" fmla="*/ 377 h 2478"/>
                  <a:gd name="T34" fmla="*/ 110 w 3173"/>
                  <a:gd name="T35" fmla="*/ 110 h 2478"/>
                  <a:gd name="T36" fmla="*/ 110 w 3173"/>
                  <a:gd name="T37" fmla="*/ 110 h 2478"/>
                  <a:gd name="T38" fmla="*/ 377 w 3173"/>
                  <a:gd name="T39" fmla="*/ 0 h 2478"/>
                  <a:gd name="T40" fmla="*/ 2795 w 3173"/>
                  <a:gd name="T41" fmla="*/ 0 h 2478"/>
                  <a:gd name="T42" fmla="*/ 2795 w 3173"/>
                  <a:gd name="T43" fmla="*/ 0 h 2478"/>
                  <a:gd name="T44" fmla="*/ 3062 w 3173"/>
                  <a:gd name="T45" fmla="*/ 110 h 2478"/>
                  <a:gd name="T46" fmla="*/ 3062 w 3173"/>
                  <a:gd name="T47" fmla="*/ 110 h 2478"/>
                  <a:gd name="T48" fmla="*/ 3172 w 3173"/>
                  <a:gd name="T49" fmla="*/ 377 h 2478"/>
                  <a:gd name="T50" fmla="*/ 3172 w 3173"/>
                  <a:gd name="T51" fmla="*/ 2477 h 2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73" h="2478">
                    <a:moveTo>
                      <a:pt x="21" y="2456"/>
                    </a:moveTo>
                    <a:lnTo>
                      <a:pt x="3152" y="2456"/>
                    </a:lnTo>
                    <a:lnTo>
                      <a:pt x="3152" y="377"/>
                    </a:lnTo>
                    <a:lnTo>
                      <a:pt x="3152" y="377"/>
                    </a:lnTo>
                    <a:cubicBezTo>
                      <a:pt x="3152" y="281"/>
                      <a:pt x="3115" y="192"/>
                      <a:pt x="3048" y="125"/>
                    </a:cubicBezTo>
                    <a:lnTo>
                      <a:pt x="3048" y="125"/>
                    </a:lnTo>
                    <a:cubicBezTo>
                      <a:pt x="2981" y="57"/>
                      <a:pt x="2890" y="20"/>
                      <a:pt x="2795" y="20"/>
                    </a:cubicBezTo>
                    <a:lnTo>
                      <a:pt x="377" y="20"/>
                    </a:lnTo>
                    <a:lnTo>
                      <a:pt x="377" y="20"/>
                    </a:lnTo>
                    <a:cubicBezTo>
                      <a:pt x="282" y="20"/>
                      <a:pt x="193" y="57"/>
                      <a:pt x="125" y="125"/>
                    </a:cubicBezTo>
                    <a:lnTo>
                      <a:pt x="125" y="125"/>
                    </a:lnTo>
                    <a:cubicBezTo>
                      <a:pt x="58" y="192"/>
                      <a:pt x="21" y="281"/>
                      <a:pt x="21" y="377"/>
                    </a:cubicBezTo>
                    <a:lnTo>
                      <a:pt x="21" y="2456"/>
                    </a:lnTo>
                    <a:close/>
                    <a:moveTo>
                      <a:pt x="3172" y="2477"/>
                    </a:moveTo>
                    <a:lnTo>
                      <a:pt x="0" y="2477"/>
                    </a:lnTo>
                    <a:lnTo>
                      <a:pt x="0" y="377"/>
                    </a:lnTo>
                    <a:lnTo>
                      <a:pt x="0" y="377"/>
                    </a:lnTo>
                    <a:cubicBezTo>
                      <a:pt x="0" y="276"/>
                      <a:pt x="40" y="181"/>
                      <a:pt x="110" y="110"/>
                    </a:cubicBezTo>
                    <a:lnTo>
                      <a:pt x="110" y="110"/>
                    </a:lnTo>
                    <a:cubicBezTo>
                      <a:pt x="182" y="39"/>
                      <a:pt x="277" y="0"/>
                      <a:pt x="377" y="0"/>
                    </a:cubicBezTo>
                    <a:lnTo>
                      <a:pt x="2795" y="0"/>
                    </a:lnTo>
                    <a:lnTo>
                      <a:pt x="2795" y="0"/>
                    </a:lnTo>
                    <a:cubicBezTo>
                      <a:pt x="2896" y="0"/>
                      <a:pt x="2990" y="39"/>
                      <a:pt x="3062" y="110"/>
                    </a:cubicBezTo>
                    <a:lnTo>
                      <a:pt x="3062" y="110"/>
                    </a:lnTo>
                    <a:cubicBezTo>
                      <a:pt x="3133" y="181"/>
                      <a:pt x="3172" y="276"/>
                      <a:pt x="3172" y="377"/>
                    </a:cubicBezTo>
                    <a:lnTo>
                      <a:pt x="3172" y="247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7" name="Freeform 16">
                <a:extLst>
                  <a:ext uri="{FF2B5EF4-FFF2-40B4-BE49-F238E27FC236}">
                    <a16:creationId xmlns:a16="http://schemas.microsoft.com/office/drawing/2014/main" id="{E98AC21A-15F9-40D3-AE8C-06FA2A915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9091" y="8680374"/>
                <a:ext cx="1934735" cy="877611"/>
              </a:xfrm>
              <a:custGeom>
                <a:avLst/>
                <a:gdLst>
                  <a:gd name="T0" fmla="*/ 2007 w 2139"/>
                  <a:gd name="T1" fmla="*/ 969 h 970"/>
                  <a:gd name="T2" fmla="*/ 1068 w 2139"/>
                  <a:gd name="T3" fmla="*/ 969 h 970"/>
                  <a:gd name="T4" fmla="*/ 130 w 2139"/>
                  <a:gd name="T5" fmla="*/ 969 h 970"/>
                  <a:gd name="T6" fmla="*/ 130 w 2139"/>
                  <a:gd name="T7" fmla="*/ 969 h 970"/>
                  <a:gd name="T8" fmla="*/ 38 w 2139"/>
                  <a:gd name="T9" fmla="*/ 931 h 970"/>
                  <a:gd name="T10" fmla="*/ 38 w 2139"/>
                  <a:gd name="T11" fmla="*/ 931 h 970"/>
                  <a:gd name="T12" fmla="*/ 0 w 2139"/>
                  <a:gd name="T13" fmla="*/ 838 h 970"/>
                  <a:gd name="T14" fmla="*/ 0 w 2139"/>
                  <a:gd name="T15" fmla="*/ 484 h 970"/>
                  <a:gd name="T16" fmla="*/ 0 w 2139"/>
                  <a:gd name="T17" fmla="*/ 130 h 970"/>
                  <a:gd name="T18" fmla="*/ 0 w 2139"/>
                  <a:gd name="T19" fmla="*/ 130 h 970"/>
                  <a:gd name="T20" fmla="*/ 38 w 2139"/>
                  <a:gd name="T21" fmla="*/ 38 h 970"/>
                  <a:gd name="T22" fmla="*/ 38 w 2139"/>
                  <a:gd name="T23" fmla="*/ 38 h 970"/>
                  <a:gd name="T24" fmla="*/ 130 w 2139"/>
                  <a:gd name="T25" fmla="*/ 0 h 970"/>
                  <a:gd name="T26" fmla="*/ 1068 w 2139"/>
                  <a:gd name="T27" fmla="*/ 0 h 970"/>
                  <a:gd name="T28" fmla="*/ 2007 w 2139"/>
                  <a:gd name="T29" fmla="*/ 0 h 970"/>
                  <a:gd name="T30" fmla="*/ 2007 w 2139"/>
                  <a:gd name="T31" fmla="*/ 0 h 970"/>
                  <a:gd name="T32" fmla="*/ 2099 w 2139"/>
                  <a:gd name="T33" fmla="*/ 38 h 970"/>
                  <a:gd name="T34" fmla="*/ 2099 w 2139"/>
                  <a:gd name="T35" fmla="*/ 38 h 970"/>
                  <a:gd name="T36" fmla="*/ 2138 w 2139"/>
                  <a:gd name="T37" fmla="*/ 130 h 970"/>
                  <a:gd name="T38" fmla="*/ 2138 w 2139"/>
                  <a:gd name="T39" fmla="*/ 484 h 970"/>
                  <a:gd name="T40" fmla="*/ 2138 w 2139"/>
                  <a:gd name="T41" fmla="*/ 838 h 970"/>
                  <a:gd name="T42" fmla="*/ 2138 w 2139"/>
                  <a:gd name="T43" fmla="*/ 838 h 970"/>
                  <a:gd name="T44" fmla="*/ 2099 w 2139"/>
                  <a:gd name="T45" fmla="*/ 931 h 970"/>
                  <a:gd name="T46" fmla="*/ 2099 w 2139"/>
                  <a:gd name="T47" fmla="*/ 931 h 970"/>
                  <a:gd name="T48" fmla="*/ 2007 w 2139"/>
                  <a:gd name="T49" fmla="*/ 969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39" h="970">
                    <a:moveTo>
                      <a:pt x="2007" y="969"/>
                    </a:moveTo>
                    <a:lnTo>
                      <a:pt x="1068" y="969"/>
                    </a:lnTo>
                    <a:lnTo>
                      <a:pt x="130" y="969"/>
                    </a:lnTo>
                    <a:lnTo>
                      <a:pt x="130" y="969"/>
                    </a:lnTo>
                    <a:cubicBezTo>
                      <a:pt x="94" y="969"/>
                      <a:pt x="62" y="955"/>
                      <a:pt x="38" y="931"/>
                    </a:cubicBezTo>
                    <a:lnTo>
                      <a:pt x="38" y="931"/>
                    </a:lnTo>
                    <a:cubicBezTo>
                      <a:pt x="14" y="908"/>
                      <a:pt x="0" y="875"/>
                      <a:pt x="0" y="838"/>
                    </a:cubicBezTo>
                    <a:lnTo>
                      <a:pt x="0" y="484"/>
                    </a:lnTo>
                    <a:lnTo>
                      <a:pt x="0" y="130"/>
                    </a:lnTo>
                    <a:lnTo>
                      <a:pt x="0" y="130"/>
                    </a:lnTo>
                    <a:cubicBezTo>
                      <a:pt x="0" y="94"/>
                      <a:pt x="14" y="61"/>
                      <a:pt x="38" y="38"/>
                    </a:cubicBezTo>
                    <a:lnTo>
                      <a:pt x="38" y="38"/>
                    </a:lnTo>
                    <a:cubicBezTo>
                      <a:pt x="62" y="14"/>
                      <a:pt x="94" y="0"/>
                      <a:pt x="130" y="0"/>
                    </a:cubicBezTo>
                    <a:lnTo>
                      <a:pt x="1068" y="0"/>
                    </a:lnTo>
                    <a:lnTo>
                      <a:pt x="2007" y="0"/>
                    </a:lnTo>
                    <a:lnTo>
                      <a:pt x="2007" y="0"/>
                    </a:lnTo>
                    <a:cubicBezTo>
                      <a:pt x="2044" y="0"/>
                      <a:pt x="2075" y="14"/>
                      <a:pt x="2099" y="38"/>
                    </a:cubicBezTo>
                    <a:lnTo>
                      <a:pt x="2099" y="38"/>
                    </a:lnTo>
                    <a:cubicBezTo>
                      <a:pt x="2123" y="61"/>
                      <a:pt x="2138" y="94"/>
                      <a:pt x="2138" y="130"/>
                    </a:cubicBezTo>
                    <a:lnTo>
                      <a:pt x="2138" y="484"/>
                    </a:lnTo>
                    <a:lnTo>
                      <a:pt x="2138" y="838"/>
                    </a:lnTo>
                    <a:lnTo>
                      <a:pt x="2138" y="838"/>
                    </a:lnTo>
                    <a:cubicBezTo>
                      <a:pt x="2138" y="875"/>
                      <a:pt x="2123" y="908"/>
                      <a:pt x="2099" y="931"/>
                    </a:cubicBezTo>
                    <a:lnTo>
                      <a:pt x="2099" y="931"/>
                    </a:lnTo>
                    <a:cubicBezTo>
                      <a:pt x="2075" y="955"/>
                      <a:pt x="2044" y="969"/>
                      <a:pt x="2007" y="9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8" name="Freeform 17">
                <a:extLst>
                  <a:ext uri="{FF2B5EF4-FFF2-40B4-BE49-F238E27FC236}">
                    <a16:creationId xmlns:a16="http://schemas.microsoft.com/office/drawing/2014/main" id="{8605BE8D-043D-4C8C-9DC7-85F8D1E89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1113" y="8672396"/>
                <a:ext cx="1954680" cy="897556"/>
              </a:xfrm>
              <a:custGeom>
                <a:avLst/>
                <a:gdLst>
                  <a:gd name="T0" fmla="*/ 140 w 2159"/>
                  <a:gd name="T1" fmla="*/ 20 h 990"/>
                  <a:gd name="T2" fmla="*/ 140 w 2159"/>
                  <a:gd name="T3" fmla="*/ 20 h 990"/>
                  <a:gd name="T4" fmla="*/ 55 w 2159"/>
                  <a:gd name="T5" fmla="*/ 55 h 990"/>
                  <a:gd name="T6" fmla="*/ 55 w 2159"/>
                  <a:gd name="T7" fmla="*/ 55 h 990"/>
                  <a:gd name="T8" fmla="*/ 20 w 2159"/>
                  <a:gd name="T9" fmla="*/ 140 h 990"/>
                  <a:gd name="T10" fmla="*/ 20 w 2159"/>
                  <a:gd name="T11" fmla="*/ 848 h 990"/>
                  <a:gd name="T12" fmla="*/ 20 w 2159"/>
                  <a:gd name="T13" fmla="*/ 848 h 990"/>
                  <a:gd name="T14" fmla="*/ 55 w 2159"/>
                  <a:gd name="T15" fmla="*/ 934 h 990"/>
                  <a:gd name="T16" fmla="*/ 55 w 2159"/>
                  <a:gd name="T17" fmla="*/ 934 h 990"/>
                  <a:gd name="T18" fmla="*/ 140 w 2159"/>
                  <a:gd name="T19" fmla="*/ 969 h 990"/>
                  <a:gd name="T20" fmla="*/ 2017 w 2159"/>
                  <a:gd name="T21" fmla="*/ 969 h 990"/>
                  <a:gd name="T22" fmla="*/ 2017 w 2159"/>
                  <a:gd name="T23" fmla="*/ 969 h 990"/>
                  <a:gd name="T24" fmla="*/ 2103 w 2159"/>
                  <a:gd name="T25" fmla="*/ 934 h 990"/>
                  <a:gd name="T26" fmla="*/ 2103 w 2159"/>
                  <a:gd name="T27" fmla="*/ 934 h 990"/>
                  <a:gd name="T28" fmla="*/ 2138 w 2159"/>
                  <a:gd name="T29" fmla="*/ 848 h 990"/>
                  <a:gd name="T30" fmla="*/ 2138 w 2159"/>
                  <a:gd name="T31" fmla="*/ 140 h 990"/>
                  <a:gd name="T32" fmla="*/ 2138 w 2159"/>
                  <a:gd name="T33" fmla="*/ 140 h 990"/>
                  <a:gd name="T34" fmla="*/ 2103 w 2159"/>
                  <a:gd name="T35" fmla="*/ 55 h 990"/>
                  <a:gd name="T36" fmla="*/ 2103 w 2159"/>
                  <a:gd name="T37" fmla="*/ 55 h 990"/>
                  <a:gd name="T38" fmla="*/ 2017 w 2159"/>
                  <a:gd name="T39" fmla="*/ 20 h 990"/>
                  <a:gd name="T40" fmla="*/ 140 w 2159"/>
                  <a:gd name="T41" fmla="*/ 20 h 990"/>
                  <a:gd name="T42" fmla="*/ 2017 w 2159"/>
                  <a:gd name="T43" fmla="*/ 989 h 990"/>
                  <a:gd name="T44" fmla="*/ 140 w 2159"/>
                  <a:gd name="T45" fmla="*/ 989 h 990"/>
                  <a:gd name="T46" fmla="*/ 140 w 2159"/>
                  <a:gd name="T47" fmla="*/ 989 h 990"/>
                  <a:gd name="T48" fmla="*/ 41 w 2159"/>
                  <a:gd name="T49" fmla="*/ 948 h 990"/>
                  <a:gd name="T50" fmla="*/ 41 w 2159"/>
                  <a:gd name="T51" fmla="*/ 948 h 990"/>
                  <a:gd name="T52" fmla="*/ 0 w 2159"/>
                  <a:gd name="T53" fmla="*/ 848 h 990"/>
                  <a:gd name="T54" fmla="*/ 0 w 2159"/>
                  <a:gd name="T55" fmla="*/ 140 h 990"/>
                  <a:gd name="T56" fmla="*/ 0 w 2159"/>
                  <a:gd name="T57" fmla="*/ 140 h 990"/>
                  <a:gd name="T58" fmla="*/ 41 w 2159"/>
                  <a:gd name="T59" fmla="*/ 41 h 990"/>
                  <a:gd name="T60" fmla="*/ 41 w 2159"/>
                  <a:gd name="T61" fmla="*/ 41 h 990"/>
                  <a:gd name="T62" fmla="*/ 140 w 2159"/>
                  <a:gd name="T63" fmla="*/ 0 h 990"/>
                  <a:gd name="T64" fmla="*/ 2017 w 2159"/>
                  <a:gd name="T65" fmla="*/ 0 h 990"/>
                  <a:gd name="T66" fmla="*/ 2017 w 2159"/>
                  <a:gd name="T67" fmla="*/ 0 h 990"/>
                  <a:gd name="T68" fmla="*/ 2117 w 2159"/>
                  <a:gd name="T69" fmla="*/ 41 h 990"/>
                  <a:gd name="T70" fmla="*/ 2117 w 2159"/>
                  <a:gd name="T71" fmla="*/ 41 h 990"/>
                  <a:gd name="T72" fmla="*/ 2158 w 2159"/>
                  <a:gd name="T73" fmla="*/ 140 h 990"/>
                  <a:gd name="T74" fmla="*/ 2158 w 2159"/>
                  <a:gd name="T75" fmla="*/ 848 h 990"/>
                  <a:gd name="T76" fmla="*/ 2158 w 2159"/>
                  <a:gd name="T77" fmla="*/ 848 h 990"/>
                  <a:gd name="T78" fmla="*/ 2117 w 2159"/>
                  <a:gd name="T79" fmla="*/ 948 h 990"/>
                  <a:gd name="T80" fmla="*/ 2117 w 2159"/>
                  <a:gd name="T81" fmla="*/ 948 h 990"/>
                  <a:gd name="T82" fmla="*/ 2017 w 2159"/>
                  <a:gd name="T83" fmla="*/ 989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59" h="990">
                    <a:moveTo>
                      <a:pt x="140" y="20"/>
                    </a:moveTo>
                    <a:lnTo>
                      <a:pt x="140" y="20"/>
                    </a:lnTo>
                    <a:cubicBezTo>
                      <a:pt x="109" y="20"/>
                      <a:pt x="78" y="33"/>
                      <a:pt x="55" y="55"/>
                    </a:cubicBezTo>
                    <a:lnTo>
                      <a:pt x="55" y="55"/>
                    </a:lnTo>
                    <a:cubicBezTo>
                      <a:pt x="33" y="78"/>
                      <a:pt x="20" y="107"/>
                      <a:pt x="20" y="140"/>
                    </a:cubicBezTo>
                    <a:lnTo>
                      <a:pt x="20" y="848"/>
                    </a:lnTo>
                    <a:lnTo>
                      <a:pt x="20" y="848"/>
                    </a:lnTo>
                    <a:cubicBezTo>
                      <a:pt x="20" y="881"/>
                      <a:pt x="33" y="911"/>
                      <a:pt x="55" y="934"/>
                    </a:cubicBezTo>
                    <a:lnTo>
                      <a:pt x="55" y="934"/>
                    </a:lnTo>
                    <a:cubicBezTo>
                      <a:pt x="78" y="956"/>
                      <a:pt x="109" y="969"/>
                      <a:pt x="140" y="969"/>
                    </a:cubicBezTo>
                    <a:lnTo>
                      <a:pt x="2017" y="969"/>
                    </a:lnTo>
                    <a:lnTo>
                      <a:pt x="2017" y="969"/>
                    </a:lnTo>
                    <a:cubicBezTo>
                      <a:pt x="2049" y="969"/>
                      <a:pt x="2080" y="956"/>
                      <a:pt x="2103" y="934"/>
                    </a:cubicBezTo>
                    <a:lnTo>
                      <a:pt x="2103" y="934"/>
                    </a:lnTo>
                    <a:cubicBezTo>
                      <a:pt x="2125" y="911"/>
                      <a:pt x="2138" y="881"/>
                      <a:pt x="2138" y="848"/>
                    </a:cubicBezTo>
                    <a:lnTo>
                      <a:pt x="2138" y="140"/>
                    </a:lnTo>
                    <a:lnTo>
                      <a:pt x="2138" y="140"/>
                    </a:lnTo>
                    <a:cubicBezTo>
                      <a:pt x="2138" y="107"/>
                      <a:pt x="2125" y="78"/>
                      <a:pt x="2103" y="55"/>
                    </a:cubicBezTo>
                    <a:lnTo>
                      <a:pt x="2103" y="55"/>
                    </a:lnTo>
                    <a:cubicBezTo>
                      <a:pt x="2080" y="33"/>
                      <a:pt x="2049" y="20"/>
                      <a:pt x="2017" y="20"/>
                    </a:cubicBezTo>
                    <a:lnTo>
                      <a:pt x="140" y="20"/>
                    </a:lnTo>
                    <a:close/>
                    <a:moveTo>
                      <a:pt x="2017" y="989"/>
                    </a:moveTo>
                    <a:lnTo>
                      <a:pt x="140" y="989"/>
                    </a:lnTo>
                    <a:lnTo>
                      <a:pt x="140" y="989"/>
                    </a:lnTo>
                    <a:cubicBezTo>
                      <a:pt x="103" y="989"/>
                      <a:pt x="67" y="975"/>
                      <a:pt x="41" y="948"/>
                    </a:cubicBezTo>
                    <a:lnTo>
                      <a:pt x="41" y="948"/>
                    </a:lnTo>
                    <a:cubicBezTo>
                      <a:pt x="14" y="922"/>
                      <a:pt x="0" y="886"/>
                      <a:pt x="0" y="848"/>
                    </a:cubicBezTo>
                    <a:lnTo>
                      <a:pt x="0" y="140"/>
                    </a:lnTo>
                    <a:lnTo>
                      <a:pt x="0" y="140"/>
                    </a:lnTo>
                    <a:cubicBezTo>
                      <a:pt x="0" y="103"/>
                      <a:pt x="14" y="67"/>
                      <a:pt x="41" y="41"/>
                    </a:cubicBezTo>
                    <a:lnTo>
                      <a:pt x="41" y="41"/>
                    </a:lnTo>
                    <a:cubicBezTo>
                      <a:pt x="67" y="14"/>
                      <a:pt x="103" y="0"/>
                      <a:pt x="140" y="0"/>
                    </a:cubicBezTo>
                    <a:lnTo>
                      <a:pt x="2017" y="0"/>
                    </a:lnTo>
                    <a:lnTo>
                      <a:pt x="2017" y="0"/>
                    </a:lnTo>
                    <a:cubicBezTo>
                      <a:pt x="2054" y="0"/>
                      <a:pt x="2090" y="14"/>
                      <a:pt x="2117" y="41"/>
                    </a:cubicBezTo>
                    <a:lnTo>
                      <a:pt x="2117" y="41"/>
                    </a:lnTo>
                    <a:cubicBezTo>
                      <a:pt x="2143" y="67"/>
                      <a:pt x="2158" y="103"/>
                      <a:pt x="2158" y="140"/>
                    </a:cubicBezTo>
                    <a:lnTo>
                      <a:pt x="2158" y="848"/>
                    </a:lnTo>
                    <a:lnTo>
                      <a:pt x="2158" y="848"/>
                    </a:lnTo>
                    <a:cubicBezTo>
                      <a:pt x="2158" y="886"/>
                      <a:pt x="2143" y="922"/>
                      <a:pt x="2117" y="948"/>
                    </a:cubicBezTo>
                    <a:lnTo>
                      <a:pt x="2117" y="948"/>
                    </a:lnTo>
                    <a:cubicBezTo>
                      <a:pt x="2090" y="975"/>
                      <a:pt x="2054" y="989"/>
                      <a:pt x="2017" y="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9" name="Freeform 18">
                <a:extLst>
                  <a:ext uri="{FF2B5EF4-FFF2-40B4-BE49-F238E27FC236}">
                    <a16:creationId xmlns:a16="http://schemas.microsoft.com/office/drawing/2014/main" id="{729F4353-3FBC-453A-8145-2F2413B2A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3962" y="8875841"/>
                <a:ext cx="155578" cy="538536"/>
              </a:xfrm>
              <a:custGeom>
                <a:avLst/>
                <a:gdLst>
                  <a:gd name="T0" fmla="*/ 160 w 170"/>
                  <a:gd name="T1" fmla="*/ 0 h 597"/>
                  <a:gd name="T2" fmla="*/ 156 w 170"/>
                  <a:gd name="T3" fmla="*/ 0 h 597"/>
                  <a:gd name="T4" fmla="*/ 156 w 170"/>
                  <a:gd name="T5" fmla="*/ 0 h 597"/>
                  <a:gd name="T6" fmla="*/ 150 w 170"/>
                  <a:gd name="T7" fmla="*/ 4 h 597"/>
                  <a:gd name="T8" fmla="*/ 150 w 170"/>
                  <a:gd name="T9" fmla="*/ 4 h 597"/>
                  <a:gd name="T10" fmla="*/ 6 w 170"/>
                  <a:gd name="T11" fmla="*/ 95 h 597"/>
                  <a:gd name="T12" fmla="*/ 6 w 170"/>
                  <a:gd name="T13" fmla="*/ 95 h 597"/>
                  <a:gd name="T14" fmla="*/ 0 w 170"/>
                  <a:gd name="T15" fmla="*/ 104 h 597"/>
                  <a:gd name="T16" fmla="*/ 0 w 170"/>
                  <a:gd name="T17" fmla="*/ 104 h 597"/>
                  <a:gd name="T18" fmla="*/ 4 w 170"/>
                  <a:gd name="T19" fmla="*/ 113 h 597"/>
                  <a:gd name="T20" fmla="*/ 4 w 170"/>
                  <a:gd name="T21" fmla="*/ 113 h 597"/>
                  <a:gd name="T22" fmla="*/ 14 w 170"/>
                  <a:gd name="T23" fmla="*/ 114 h 597"/>
                  <a:gd name="T24" fmla="*/ 14 w 170"/>
                  <a:gd name="T25" fmla="*/ 114 h 597"/>
                  <a:gd name="T26" fmla="*/ 138 w 170"/>
                  <a:gd name="T27" fmla="*/ 42 h 597"/>
                  <a:gd name="T28" fmla="*/ 138 w 170"/>
                  <a:gd name="T29" fmla="*/ 42 h 597"/>
                  <a:gd name="T30" fmla="*/ 144 w 170"/>
                  <a:gd name="T31" fmla="*/ 41 h 597"/>
                  <a:gd name="T32" fmla="*/ 144 w 170"/>
                  <a:gd name="T33" fmla="*/ 41 h 597"/>
                  <a:gd name="T34" fmla="*/ 148 w 170"/>
                  <a:gd name="T35" fmla="*/ 47 h 597"/>
                  <a:gd name="T36" fmla="*/ 148 w 170"/>
                  <a:gd name="T37" fmla="*/ 585 h 597"/>
                  <a:gd name="T38" fmla="*/ 148 w 170"/>
                  <a:gd name="T39" fmla="*/ 585 h 597"/>
                  <a:gd name="T40" fmla="*/ 158 w 170"/>
                  <a:gd name="T41" fmla="*/ 596 h 597"/>
                  <a:gd name="T42" fmla="*/ 160 w 170"/>
                  <a:gd name="T43" fmla="*/ 596 h 597"/>
                  <a:gd name="T44" fmla="*/ 160 w 170"/>
                  <a:gd name="T45" fmla="*/ 596 h 597"/>
                  <a:gd name="T46" fmla="*/ 169 w 170"/>
                  <a:gd name="T47" fmla="*/ 585 h 597"/>
                  <a:gd name="T48" fmla="*/ 169 w 170"/>
                  <a:gd name="T49" fmla="*/ 11 h 597"/>
                  <a:gd name="T50" fmla="*/ 169 w 170"/>
                  <a:gd name="T51" fmla="*/ 11 h 597"/>
                  <a:gd name="T52" fmla="*/ 160 w 170"/>
                  <a:gd name="T53" fmla="*/ 0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0" h="597">
                    <a:moveTo>
                      <a:pt x="160" y="0"/>
                    </a:moveTo>
                    <a:lnTo>
                      <a:pt x="156" y="0"/>
                    </a:lnTo>
                    <a:lnTo>
                      <a:pt x="156" y="0"/>
                    </a:lnTo>
                    <a:cubicBezTo>
                      <a:pt x="154" y="0"/>
                      <a:pt x="151" y="2"/>
                      <a:pt x="150" y="4"/>
                    </a:cubicBezTo>
                    <a:lnTo>
                      <a:pt x="150" y="4"/>
                    </a:lnTo>
                    <a:cubicBezTo>
                      <a:pt x="101" y="49"/>
                      <a:pt x="44" y="78"/>
                      <a:pt x="6" y="95"/>
                    </a:cubicBezTo>
                    <a:lnTo>
                      <a:pt x="6" y="95"/>
                    </a:lnTo>
                    <a:cubicBezTo>
                      <a:pt x="2" y="96"/>
                      <a:pt x="0" y="100"/>
                      <a:pt x="0" y="104"/>
                    </a:cubicBezTo>
                    <a:lnTo>
                      <a:pt x="0" y="104"/>
                    </a:lnTo>
                    <a:cubicBezTo>
                      <a:pt x="0" y="107"/>
                      <a:pt x="1" y="111"/>
                      <a:pt x="4" y="113"/>
                    </a:cubicBezTo>
                    <a:lnTo>
                      <a:pt x="4" y="113"/>
                    </a:lnTo>
                    <a:cubicBezTo>
                      <a:pt x="7" y="115"/>
                      <a:pt x="10" y="115"/>
                      <a:pt x="14" y="114"/>
                    </a:cubicBezTo>
                    <a:lnTo>
                      <a:pt x="14" y="114"/>
                    </a:lnTo>
                    <a:cubicBezTo>
                      <a:pt x="49" y="100"/>
                      <a:pt x="99" y="74"/>
                      <a:pt x="138" y="42"/>
                    </a:cubicBezTo>
                    <a:lnTo>
                      <a:pt x="138" y="42"/>
                    </a:lnTo>
                    <a:cubicBezTo>
                      <a:pt x="140" y="40"/>
                      <a:pt x="142" y="40"/>
                      <a:pt x="144" y="41"/>
                    </a:cubicBezTo>
                    <a:lnTo>
                      <a:pt x="144" y="41"/>
                    </a:lnTo>
                    <a:cubicBezTo>
                      <a:pt x="146" y="42"/>
                      <a:pt x="148" y="44"/>
                      <a:pt x="148" y="47"/>
                    </a:cubicBezTo>
                    <a:lnTo>
                      <a:pt x="148" y="585"/>
                    </a:lnTo>
                    <a:lnTo>
                      <a:pt x="148" y="585"/>
                    </a:lnTo>
                    <a:cubicBezTo>
                      <a:pt x="148" y="591"/>
                      <a:pt x="152" y="596"/>
                      <a:pt x="158" y="596"/>
                    </a:cubicBezTo>
                    <a:lnTo>
                      <a:pt x="160" y="596"/>
                    </a:lnTo>
                    <a:lnTo>
                      <a:pt x="160" y="596"/>
                    </a:lnTo>
                    <a:cubicBezTo>
                      <a:pt x="165" y="596"/>
                      <a:pt x="169" y="591"/>
                      <a:pt x="169" y="585"/>
                    </a:cubicBezTo>
                    <a:lnTo>
                      <a:pt x="169" y="11"/>
                    </a:lnTo>
                    <a:lnTo>
                      <a:pt x="169" y="11"/>
                    </a:lnTo>
                    <a:cubicBezTo>
                      <a:pt x="169" y="6"/>
                      <a:pt x="165" y="0"/>
                      <a:pt x="16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0" name="Freeform 19">
                <a:extLst>
                  <a:ext uri="{FF2B5EF4-FFF2-40B4-BE49-F238E27FC236}">
                    <a16:creationId xmlns:a16="http://schemas.microsoft.com/office/drawing/2014/main" id="{5878BDFD-369F-4FE9-A831-F22951E79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9214" y="8871853"/>
                <a:ext cx="374979" cy="554490"/>
              </a:xfrm>
              <a:custGeom>
                <a:avLst/>
                <a:gdLst>
                  <a:gd name="T0" fmla="*/ 392 w 416"/>
                  <a:gd name="T1" fmla="*/ 300 h 615"/>
                  <a:gd name="T2" fmla="*/ 392 w 416"/>
                  <a:gd name="T3" fmla="*/ 300 h 615"/>
                  <a:gd name="T4" fmla="*/ 208 w 416"/>
                  <a:gd name="T5" fmla="*/ 592 h 615"/>
                  <a:gd name="T6" fmla="*/ 208 w 416"/>
                  <a:gd name="T7" fmla="*/ 592 h 615"/>
                  <a:gd name="T8" fmla="*/ 66 w 416"/>
                  <a:gd name="T9" fmla="*/ 503 h 615"/>
                  <a:gd name="T10" fmla="*/ 66 w 416"/>
                  <a:gd name="T11" fmla="*/ 503 h 615"/>
                  <a:gd name="T12" fmla="*/ 24 w 416"/>
                  <a:gd name="T13" fmla="*/ 308 h 615"/>
                  <a:gd name="T14" fmla="*/ 24 w 416"/>
                  <a:gd name="T15" fmla="*/ 308 h 615"/>
                  <a:gd name="T16" fmla="*/ 211 w 416"/>
                  <a:gd name="T17" fmla="*/ 22 h 615"/>
                  <a:gd name="T18" fmla="*/ 211 w 416"/>
                  <a:gd name="T19" fmla="*/ 22 h 615"/>
                  <a:gd name="T20" fmla="*/ 352 w 416"/>
                  <a:gd name="T21" fmla="*/ 113 h 615"/>
                  <a:gd name="T22" fmla="*/ 352 w 416"/>
                  <a:gd name="T23" fmla="*/ 113 h 615"/>
                  <a:gd name="T24" fmla="*/ 392 w 416"/>
                  <a:gd name="T25" fmla="*/ 300 h 615"/>
                  <a:gd name="T26" fmla="*/ 212 w 416"/>
                  <a:gd name="T27" fmla="*/ 0 h 615"/>
                  <a:gd name="T28" fmla="*/ 212 w 416"/>
                  <a:gd name="T29" fmla="*/ 0 h 615"/>
                  <a:gd name="T30" fmla="*/ 52 w 416"/>
                  <a:gd name="T31" fmla="*/ 92 h 615"/>
                  <a:gd name="T32" fmla="*/ 52 w 416"/>
                  <a:gd name="T33" fmla="*/ 92 h 615"/>
                  <a:gd name="T34" fmla="*/ 0 w 416"/>
                  <a:gd name="T35" fmla="*/ 307 h 615"/>
                  <a:gd name="T36" fmla="*/ 0 w 416"/>
                  <a:gd name="T37" fmla="*/ 307 h 615"/>
                  <a:gd name="T38" fmla="*/ 49 w 416"/>
                  <a:gd name="T39" fmla="*/ 520 h 615"/>
                  <a:gd name="T40" fmla="*/ 49 w 416"/>
                  <a:gd name="T41" fmla="*/ 520 h 615"/>
                  <a:gd name="T42" fmla="*/ 208 w 416"/>
                  <a:gd name="T43" fmla="*/ 614 h 615"/>
                  <a:gd name="T44" fmla="*/ 208 w 416"/>
                  <a:gd name="T45" fmla="*/ 614 h 615"/>
                  <a:gd name="T46" fmla="*/ 415 w 416"/>
                  <a:gd name="T47" fmla="*/ 300 h 615"/>
                  <a:gd name="T48" fmla="*/ 415 w 416"/>
                  <a:gd name="T49" fmla="*/ 300 h 615"/>
                  <a:gd name="T50" fmla="*/ 368 w 416"/>
                  <a:gd name="T51" fmla="*/ 94 h 615"/>
                  <a:gd name="T52" fmla="*/ 368 w 416"/>
                  <a:gd name="T53" fmla="*/ 94 h 615"/>
                  <a:gd name="T54" fmla="*/ 212 w 416"/>
                  <a:gd name="T55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16" h="615">
                    <a:moveTo>
                      <a:pt x="392" y="300"/>
                    </a:moveTo>
                    <a:lnTo>
                      <a:pt x="392" y="300"/>
                    </a:lnTo>
                    <a:cubicBezTo>
                      <a:pt x="392" y="564"/>
                      <a:pt x="263" y="592"/>
                      <a:pt x="208" y="592"/>
                    </a:cubicBezTo>
                    <a:lnTo>
                      <a:pt x="208" y="592"/>
                    </a:lnTo>
                    <a:cubicBezTo>
                      <a:pt x="146" y="592"/>
                      <a:pt x="98" y="561"/>
                      <a:pt x="66" y="503"/>
                    </a:cubicBezTo>
                    <a:lnTo>
                      <a:pt x="66" y="503"/>
                    </a:lnTo>
                    <a:cubicBezTo>
                      <a:pt x="38" y="453"/>
                      <a:pt x="24" y="384"/>
                      <a:pt x="24" y="308"/>
                    </a:cubicBezTo>
                    <a:lnTo>
                      <a:pt x="24" y="308"/>
                    </a:lnTo>
                    <a:cubicBezTo>
                      <a:pt x="24" y="96"/>
                      <a:pt x="121" y="22"/>
                      <a:pt x="211" y="22"/>
                    </a:cubicBezTo>
                    <a:lnTo>
                      <a:pt x="211" y="22"/>
                    </a:lnTo>
                    <a:cubicBezTo>
                      <a:pt x="272" y="22"/>
                      <a:pt x="320" y="52"/>
                      <a:pt x="352" y="113"/>
                    </a:cubicBezTo>
                    <a:lnTo>
                      <a:pt x="352" y="113"/>
                    </a:lnTo>
                    <a:cubicBezTo>
                      <a:pt x="377" y="160"/>
                      <a:pt x="392" y="228"/>
                      <a:pt x="392" y="300"/>
                    </a:cubicBezTo>
                    <a:close/>
                    <a:moveTo>
                      <a:pt x="212" y="0"/>
                    </a:moveTo>
                    <a:lnTo>
                      <a:pt x="212" y="0"/>
                    </a:lnTo>
                    <a:cubicBezTo>
                      <a:pt x="144" y="0"/>
                      <a:pt x="89" y="32"/>
                      <a:pt x="52" y="92"/>
                    </a:cubicBezTo>
                    <a:lnTo>
                      <a:pt x="52" y="92"/>
                    </a:lnTo>
                    <a:cubicBezTo>
                      <a:pt x="18" y="146"/>
                      <a:pt x="0" y="220"/>
                      <a:pt x="0" y="307"/>
                    </a:cubicBezTo>
                    <a:lnTo>
                      <a:pt x="0" y="307"/>
                    </a:lnTo>
                    <a:cubicBezTo>
                      <a:pt x="0" y="391"/>
                      <a:pt x="18" y="466"/>
                      <a:pt x="49" y="520"/>
                    </a:cubicBezTo>
                    <a:lnTo>
                      <a:pt x="49" y="520"/>
                    </a:lnTo>
                    <a:cubicBezTo>
                      <a:pt x="85" y="581"/>
                      <a:pt x="140" y="614"/>
                      <a:pt x="208" y="614"/>
                    </a:cubicBezTo>
                    <a:lnTo>
                      <a:pt x="208" y="614"/>
                    </a:lnTo>
                    <a:cubicBezTo>
                      <a:pt x="337" y="614"/>
                      <a:pt x="415" y="497"/>
                      <a:pt x="415" y="300"/>
                    </a:cubicBezTo>
                    <a:lnTo>
                      <a:pt x="415" y="300"/>
                    </a:lnTo>
                    <a:cubicBezTo>
                      <a:pt x="415" y="220"/>
                      <a:pt x="399" y="147"/>
                      <a:pt x="368" y="94"/>
                    </a:cubicBezTo>
                    <a:lnTo>
                      <a:pt x="368" y="94"/>
                    </a:lnTo>
                    <a:cubicBezTo>
                      <a:pt x="331" y="32"/>
                      <a:pt x="278" y="0"/>
                      <a:pt x="2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1" name="Freeform 20">
                <a:extLst>
                  <a:ext uri="{FF2B5EF4-FFF2-40B4-BE49-F238E27FC236}">
                    <a16:creationId xmlns:a16="http://schemas.microsoft.com/office/drawing/2014/main" id="{D3C26419-E96F-4737-8237-899E31E83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3868" y="8816005"/>
                <a:ext cx="335088" cy="602359"/>
              </a:xfrm>
              <a:custGeom>
                <a:avLst/>
                <a:gdLst>
                  <a:gd name="T0" fmla="*/ 365 w 369"/>
                  <a:gd name="T1" fmla="*/ 647 h 666"/>
                  <a:gd name="T2" fmla="*/ 135 w 369"/>
                  <a:gd name="T3" fmla="*/ 410 h 666"/>
                  <a:gd name="T4" fmla="*/ 135 w 369"/>
                  <a:gd name="T5" fmla="*/ 410 h 666"/>
                  <a:gd name="T6" fmla="*/ 133 w 369"/>
                  <a:gd name="T7" fmla="*/ 404 h 666"/>
                  <a:gd name="T8" fmla="*/ 133 w 369"/>
                  <a:gd name="T9" fmla="*/ 404 h 666"/>
                  <a:gd name="T10" fmla="*/ 135 w 369"/>
                  <a:gd name="T11" fmla="*/ 400 h 666"/>
                  <a:gd name="T12" fmla="*/ 326 w 369"/>
                  <a:gd name="T13" fmla="*/ 253 h 666"/>
                  <a:gd name="T14" fmla="*/ 326 w 369"/>
                  <a:gd name="T15" fmla="*/ 253 h 666"/>
                  <a:gd name="T16" fmla="*/ 328 w 369"/>
                  <a:gd name="T17" fmla="*/ 239 h 666"/>
                  <a:gd name="T18" fmla="*/ 327 w 369"/>
                  <a:gd name="T19" fmla="*/ 238 h 666"/>
                  <a:gd name="T20" fmla="*/ 327 w 369"/>
                  <a:gd name="T21" fmla="*/ 238 h 666"/>
                  <a:gd name="T22" fmla="*/ 320 w 369"/>
                  <a:gd name="T23" fmla="*/ 234 h 666"/>
                  <a:gd name="T24" fmla="*/ 320 w 369"/>
                  <a:gd name="T25" fmla="*/ 234 h 666"/>
                  <a:gd name="T26" fmla="*/ 313 w 369"/>
                  <a:gd name="T27" fmla="*/ 235 h 666"/>
                  <a:gd name="T28" fmla="*/ 313 w 369"/>
                  <a:gd name="T29" fmla="*/ 235 h 666"/>
                  <a:gd name="T30" fmla="*/ 182 w 369"/>
                  <a:gd name="T31" fmla="*/ 337 h 666"/>
                  <a:gd name="T32" fmla="*/ 182 w 369"/>
                  <a:gd name="T33" fmla="*/ 337 h 666"/>
                  <a:gd name="T34" fmla="*/ 32 w 369"/>
                  <a:gd name="T35" fmla="*/ 455 h 666"/>
                  <a:gd name="T36" fmla="*/ 32 w 369"/>
                  <a:gd name="T37" fmla="*/ 455 h 666"/>
                  <a:gd name="T38" fmla="*/ 26 w 369"/>
                  <a:gd name="T39" fmla="*/ 456 h 666"/>
                  <a:gd name="T40" fmla="*/ 26 w 369"/>
                  <a:gd name="T41" fmla="*/ 456 h 666"/>
                  <a:gd name="T42" fmla="*/ 23 w 369"/>
                  <a:gd name="T43" fmla="*/ 450 h 666"/>
                  <a:gd name="T44" fmla="*/ 23 w 369"/>
                  <a:gd name="T45" fmla="*/ 11 h 666"/>
                  <a:gd name="T46" fmla="*/ 23 w 369"/>
                  <a:gd name="T47" fmla="*/ 11 h 666"/>
                  <a:gd name="T48" fmla="*/ 13 w 369"/>
                  <a:gd name="T49" fmla="*/ 0 h 666"/>
                  <a:gd name="T50" fmla="*/ 10 w 369"/>
                  <a:gd name="T51" fmla="*/ 0 h 666"/>
                  <a:gd name="T52" fmla="*/ 10 w 369"/>
                  <a:gd name="T53" fmla="*/ 0 h 666"/>
                  <a:gd name="T54" fmla="*/ 0 w 369"/>
                  <a:gd name="T55" fmla="*/ 11 h 666"/>
                  <a:gd name="T56" fmla="*/ 0 w 369"/>
                  <a:gd name="T57" fmla="*/ 654 h 666"/>
                  <a:gd name="T58" fmla="*/ 0 w 369"/>
                  <a:gd name="T59" fmla="*/ 654 h 666"/>
                  <a:gd name="T60" fmla="*/ 10 w 369"/>
                  <a:gd name="T61" fmla="*/ 665 h 666"/>
                  <a:gd name="T62" fmla="*/ 13 w 369"/>
                  <a:gd name="T63" fmla="*/ 665 h 666"/>
                  <a:gd name="T64" fmla="*/ 13 w 369"/>
                  <a:gd name="T65" fmla="*/ 665 h 666"/>
                  <a:gd name="T66" fmla="*/ 23 w 369"/>
                  <a:gd name="T67" fmla="*/ 654 h 666"/>
                  <a:gd name="T68" fmla="*/ 23 w 369"/>
                  <a:gd name="T69" fmla="*/ 490 h 666"/>
                  <a:gd name="T70" fmla="*/ 23 w 369"/>
                  <a:gd name="T71" fmla="*/ 490 h 666"/>
                  <a:gd name="T72" fmla="*/ 25 w 369"/>
                  <a:gd name="T73" fmla="*/ 486 h 666"/>
                  <a:gd name="T74" fmla="*/ 109 w 369"/>
                  <a:gd name="T75" fmla="*/ 420 h 666"/>
                  <a:gd name="T76" fmla="*/ 109 w 369"/>
                  <a:gd name="T77" fmla="*/ 420 h 666"/>
                  <a:gd name="T78" fmla="*/ 117 w 369"/>
                  <a:gd name="T79" fmla="*/ 422 h 666"/>
                  <a:gd name="T80" fmla="*/ 348 w 369"/>
                  <a:gd name="T81" fmla="*/ 661 h 666"/>
                  <a:gd name="T82" fmla="*/ 348 w 369"/>
                  <a:gd name="T83" fmla="*/ 661 h 666"/>
                  <a:gd name="T84" fmla="*/ 356 w 369"/>
                  <a:gd name="T85" fmla="*/ 665 h 666"/>
                  <a:gd name="T86" fmla="*/ 357 w 369"/>
                  <a:gd name="T87" fmla="*/ 665 h 666"/>
                  <a:gd name="T88" fmla="*/ 357 w 369"/>
                  <a:gd name="T89" fmla="*/ 665 h 666"/>
                  <a:gd name="T90" fmla="*/ 366 w 369"/>
                  <a:gd name="T91" fmla="*/ 658 h 666"/>
                  <a:gd name="T92" fmla="*/ 366 w 369"/>
                  <a:gd name="T93" fmla="*/ 658 h 666"/>
                  <a:gd name="T94" fmla="*/ 365 w 369"/>
                  <a:gd name="T95" fmla="*/ 647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666">
                    <a:moveTo>
                      <a:pt x="365" y="647"/>
                    </a:moveTo>
                    <a:lnTo>
                      <a:pt x="135" y="410"/>
                    </a:lnTo>
                    <a:lnTo>
                      <a:pt x="135" y="410"/>
                    </a:lnTo>
                    <a:cubicBezTo>
                      <a:pt x="133" y="408"/>
                      <a:pt x="133" y="406"/>
                      <a:pt x="133" y="404"/>
                    </a:cubicBezTo>
                    <a:lnTo>
                      <a:pt x="133" y="404"/>
                    </a:lnTo>
                    <a:cubicBezTo>
                      <a:pt x="133" y="403"/>
                      <a:pt x="134" y="402"/>
                      <a:pt x="135" y="400"/>
                    </a:cubicBezTo>
                    <a:lnTo>
                      <a:pt x="326" y="253"/>
                    </a:lnTo>
                    <a:lnTo>
                      <a:pt x="326" y="253"/>
                    </a:lnTo>
                    <a:cubicBezTo>
                      <a:pt x="330" y="250"/>
                      <a:pt x="331" y="243"/>
                      <a:pt x="328" y="239"/>
                    </a:cubicBezTo>
                    <a:lnTo>
                      <a:pt x="327" y="238"/>
                    </a:lnTo>
                    <a:lnTo>
                      <a:pt x="327" y="238"/>
                    </a:lnTo>
                    <a:cubicBezTo>
                      <a:pt x="325" y="235"/>
                      <a:pt x="323" y="234"/>
                      <a:pt x="320" y="234"/>
                    </a:cubicBezTo>
                    <a:lnTo>
                      <a:pt x="320" y="234"/>
                    </a:lnTo>
                    <a:cubicBezTo>
                      <a:pt x="317" y="233"/>
                      <a:pt x="314" y="234"/>
                      <a:pt x="313" y="235"/>
                    </a:cubicBezTo>
                    <a:lnTo>
                      <a:pt x="313" y="235"/>
                    </a:lnTo>
                    <a:cubicBezTo>
                      <a:pt x="280" y="260"/>
                      <a:pt x="232" y="299"/>
                      <a:pt x="182" y="337"/>
                    </a:cubicBezTo>
                    <a:lnTo>
                      <a:pt x="182" y="337"/>
                    </a:lnTo>
                    <a:cubicBezTo>
                      <a:pt x="124" y="383"/>
                      <a:pt x="62" y="431"/>
                      <a:pt x="32" y="455"/>
                    </a:cubicBezTo>
                    <a:lnTo>
                      <a:pt x="32" y="455"/>
                    </a:lnTo>
                    <a:cubicBezTo>
                      <a:pt x="31" y="457"/>
                      <a:pt x="28" y="457"/>
                      <a:pt x="26" y="456"/>
                    </a:cubicBezTo>
                    <a:lnTo>
                      <a:pt x="26" y="456"/>
                    </a:lnTo>
                    <a:cubicBezTo>
                      <a:pt x="24" y="455"/>
                      <a:pt x="23" y="453"/>
                      <a:pt x="23" y="450"/>
                    </a:cubicBezTo>
                    <a:lnTo>
                      <a:pt x="23" y="11"/>
                    </a:lnTo>
                    <a:lnTo>
                      <a:pt x="23" y="11"/>
                    </a:lnTo>
                    <a:cubicBezTo>
                      <a:pt x="23" y="5"/>
                      <a:pt x="18" y="0"/>
                      <a:pt x="13" y="0"/>
                    </a:cubicBezTo>
                    <a:lnTo>
                      <a:pt x="10" y="0"/>
                    </a:lnTo>
                    <a:lnTo>
                      <a:pt x="10" y="0"/>
                    </a:lnTo>
                    <a:cubicBezTo>
                      <a:pt x="5" y="0"/>
                      <a:pt x="0" y="5"/>
                      <a:pt x="0" y="11"/>
                    </a:cubicBezTo>
                    <a:lnTo>
                      <a:pt x="0" y="654"/>
                    </a:lnTo>
                    <a:lnTo>
                      <a:pt x="0" y="654"/>
                    </a:lnTo>
                    <a:cubicBezTo>
                      <a:pt x="0" y="660"/>
                      <a:pt x="5" y="665"/>
                      <a:pt x="10" y="665"/>
                    </a:cubicBezTo>
                    <a:lnTo>
                      <a:pt x="13" y="665"/>
                    </a:lnTo>
                    <a:lnTo>
                      <a:pt x="13" y="665"/>
                    </a:lnTo>
                    <a:cubicBezTo>
                      <a:pt x="18" y="665"/>
                      <a:pt x="23" y="660"/>
                      <a:pt x="23" y="654"/>
                    </a:cubicBezTo>
                    <a:lnTo>
                      <a:pt x="23" y="490"/>
                    </a:lnTo>
                    <a:lnTo>
                      <a:pt x="23" y="490"/>
                    </a:lnTo>
                    <a:cubicBezTo>
                      <a:pt x="23" y="489"/>
                      <a:pt x="24" y="487"/>
                      <a:pt x="25" y="486"/>
                    </a:cubicBezTo>
                    <a:lnTo>
                      <a:pt x="109" y="420"/>
                    </a:lnTo>
                    <a:lnTo>
                      <a:pt x="109" y="420"/>
                    </a:lnTo>
                    <a:cubicBezTo>
                      <a:pt x="111" y="419"/>
                      <a:pt x="115" y="419"/>
                      <a:pt x="117" y="422"/>
                    </a:cubicBezTo>
                    <a:lnTo>
                      <a:pt x="348" y="661"/>
                    </a:lnTo>
                    <a:lnTo>
                      <a:pt x="348" y="661"/>
                    </a:lnTo>
                    <a:cubicBezTo>
                      <a:pt x="350" y="663"/>
                      <a:pt x="353" y="665"/>
                      <a:pt x="356" y="665"/>
                    </a:cubicBezTo>
                    <a:lnTo>
                      <a:pt x="357" y="665"/>
                    </a:lnTo>
                    <a:lnTo>
                      <a:pt x="357" y="665"/>
                    </a:lnTo>
                    <a:cubicBezTo>
                      <a:pt x="361" y="665"/>
                      <a:pt x="365" y="662"/>
                      <a:pt x="366" y="658"/>
                    </a:cubicBezTo>
                    <a:lnTo>
                      <a:pt x="366" y="658"/>
                    </a:lnTo>
                    <a:cubicBezTo>
                      <a:pt x="368" y="655"/>
                      <a:pt x="367" y="649"/>
                      <a:pt x="365" y="6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2" name="Freeform 71">
                <a:extLst>
                  <a:ext uri="{FF2B5EF4-FFF2-40B4-BE49-F238E27FC236}">
                    <a16:creationId xmlns:a16="http://schemas.microsoft.com/office/drawing/2014/main" id="{E9F76ADB-CCF0-46D3-A21E-32AEE11C8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7017" y="9956900"/>
                <a:ext cx="131640" cy="131640"/>
              </a:xfrm>
              <a:custGeom>
                <a:avLst/>
                <a:gdLst>
                  <a:gd name="T0" fmla="*/ 131 w 145"/>
                  <a:gd name="T1" fmla="*/ 96 h 146"/>
                  <a:gd name="T2" fmla="*/ 131 w 145"/>
                  <a:gd name="T3" fmla="*/ 96 h 146"/>
                  <a:gd name="T4" fmla="*/ 48 w 145"/>
                  <a:gd name="T5" fmla="*/ 131 h 146"/>
                  <a:gd name="T6" fmla="*/ 48 w 145"/>
                  <a:gd name="T7" fmla="*/ 131 h 146"/>
                  <a:gd name="T8" fmla="*/ 12 w 145"/>
                  <a:gd name="T9" fmla="*/ 49 h 146"/>
                  <a:gd name="T10" fmla="*/ 12 w 145"/>
                  <a:gd name="T11" fmla="*/ 49 h 146"/>
                  <a:gd name="T12" fmla="*/ 96 w 145"/>
                  <a:gd name="T13" fmla="*/ 13 h 146"/>
                  <a:gd name="T14" fmla="*/ 96 w 145"/>
                  <a:gd name="T15" fmla="*/ 13 h 146"/>
                  <a:gd name="T16" fmla="*/ 131 w 145"/>
                  <a:gd name="T17" fmla="*/ 9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46">
                    <a:moveTo>
                      <a:pt x="131" y="96"/>
                    </a:moveTo>
                    <a:lnTo>
                      <a:pt x="131" y="96"/>
                    </a:lnTo>
                    <a:cubicBezTo>
                      <a:pt x="118" y="129"/>
                      <a:pt x="81" y="145"/>
                      <a:pt x="48" y="131"/>
                    </a:cubicBezTo>
                    <a:lnTo>
                      <a:pt x="48" y="131"/>
                    </a:lnTo>
                    <a:cubicBezTo>
                      <a:pt x="16" y="118"/>
                      <a:pt x="0" y="81"/>
                      <a:pt x="12" y="49"/>
                    </a:cubicBezTo>
                    <a:lnTo>
                      <a:pt x="12" y="49"/>
                    </a:lnTo>
                    <a:cubicBezTo>
                      <a:pt x="26" y="16"/>
                      <a:pt x="63" y="0"/>
                      <a:pt x="96" y="13"/>
                    </a:cubicBezTo>
                    <a:lnTo>
                      <a:pt x="96" y="13"/>
                    </a:lnTo>
                    <a:cubicBezTo>
                      <a:pt x="128" y="26"/>
                      <a:pt x="144" y="63"/>
                      <a:pt x="131" y="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3" name="Freeform 72">
                <a:extLst>
                  <a:ext uri="{FF2B5EF4-FFF2-40B4-BE49-F238E27FC236}">
                    <a16:creationId xmlns:a16="http://schemas.microsoft.com/office/drawing/2014/main" id="{204FC6E9-AF51-4020-B666-F1ADBDE74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9038" y="9944931"/>
                <a:ext cx="151587" cy="143609"/>
              </a:xfrm>
              <a:custGeom>
                <a:avLst/>
                <a:gdLst>
                  <a:gd name="T0" fmla="*/ 84 w 168"/>
                  <a:gd name="T1" fmla="*/ 30 h 158"/>
                  <a:gd name="T2" fmla="*/ 84 w 168"/>
                  <a:gd name="T3" fmla="*/ 30 h 158"/>
                  <a:gd name="T4" fmla="*/ 63 w 168"/>
                  <a:gd name="T5" fmla="*/ 34 h 158"/>
                  <a:gd name="T6" fmla="*/ 63 w 168"/>
                  <a:gd name="T7" fmla="*/ 34 h 158"/>
                  <a:gd name="T8" fmla="*/ 35 w 168"/>
                  <a:gd name="T9" fmla="*/ 64 h 158"/>
                  <a:gd name="T10" fmla="*/ 35 w 168"/>
                  <a:gd name="T11" fmla="*/ 64 h 158"/>
                  <a:gd name="T12" fmla="*/ 35 w 168"/>
                  <a:gd name="T13" fmla="*/ 104 h 158"/>
                  <a:gd name="T14" fmla="*/ 35 w 168"/>
                  <a:gd name="T15" fmla="*/ 104 h 158"/>
                  <a:gd name="T16" fmla="*/ 64 w 168"/>
                  <a:gd name="T17" fmla="*/ 133 h 158"/>
                  <a:gd name="T18" fmla="*/ 64 w 168"/>
                  <a:gd name="T19" fmla="*/ 133 h 158"/>
                  <a:gd name="T20" fmla="*/ 105 w 168"/>
                  <a:gd name="T21" fmla="*/ 132 h 158"/>
                  <a:gd name="T22" fmla="*/ 105 w 168"/>
                  <a:gd name="T23" fmla="*/ 132 h 158"/>
                  <a:gd name="T24" fmla="*/ 134 w 168"/>
                  <a:gd name="T25" fmla="*/ 103 h 158"/>
                  <a:gd name="T26" fmla="*/ 134 w 168"/>
                  <a:gd name="T27" fmla="*/ 103 h 158"/>
                  <a:gd name="T28" fmla="*/ 133 w 168"/>
                  <a:gd name="T29" fmla="*/ 62 h 158"/>
                  <a:gd name="T30" fmla="*/ 133 w 168"/>
                  <a:gd name="T31" fmla="*/ 62 h 158"/>
                  <a:gd name="T32" fmla="*/ 103 w 168"/>
                  <a:gd name="T33" fmla="*/ 34 h 158"/>
                  <a:gd name="T34" fmla="*/ 103 w 168"/>
                  <a:gd name="T35" fmla="*/ 34 h 158"/>
                  <a:gd name="T36" fmla="*/ 84 w 168"/>
                  <a:gd name="T37" fmla="*/ 30 h 158"/>
                  <a:gd name="T38" fmla="*/ 84 w 168"/>
                  <a:gd name="T39" fmla="*/ 157 h 158"/>
                  <a:gd name="T40" fmla="*/ 84 w 168"/>
                  <a:gd name="T41" fmla="*/ 157 h 158"/>
                  <a:gd name="T42" fmla="*/ 56 w 168"/>
                  <a:gd name="T43" fmla="*/ 151 h 158"/>
                  <a:gd name="T44" fmla="*/ 56 w 168"/>
                  <a:gd name="T45" fmla="*/ 151 h 158"/>
                  <a:gd name="T46" fmla="*/ 15 w 168"/>
                  <a:gd name="T47" fmla="*/ 56 h 158"/>
                  <a:gd name="T48" fmla="*/ 15 w 168"/>
                  <a:gd name="T49" fmla="*/ 56 h 158"/>
                  <a:gd name="T50" fmla="*/ 111 w 168"/>
                  <a:gd name="T51" fmla="*/ 15 h 158"/>
                  <a:gd name="T52" fmla="*/ 111 w 168"/>
                  <a:gd name="T53" fmla="*/ 15 h 158"/>
                  <a:gd name="T54" fmla="*/ 152 w 168"/>
                  <a:gd name="T55" fmla="*/ 110 h 158"/>
                  <a:gd name="T56" fmla="*/ 152 w 168"/>
                  <a:gd name="T57" fmla="*/ 110 h 158"/>
                  <a:gd name="T58" fmla="*/ 113 w 168"/>
                  <a:gd name="T59" fmla="*/ 151 h 158"/>
                  <a:gd name="T60" fmla="*/ 113 w 168"/>
                  <a:gd name="T61" fmla="*/ 151 h 158"/>
                  <a:gd name="T62" fmla="*/ 84 w 168"/>
                  <a:gd name="T63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8" h="158">
                    <a:moveTo>
                      <a:pt x="84" y="30"/>
                    </a:moveTo>
                    <a:lnTo>
                      <a:pt x="84" y="30"/>
                    </a:lnTo>
                    <a:cubicBezTo>
                      <a:pt x="77" y="30"/>
                      <a:pt x="70" y="31"/>
                      <a:pt x="63" y="34"/>
                    </a:cubicBezTo>
                    <a:lnTo>
                      <a:pt x="63" y="34"/>
                    </a:lnTo>
                    <a:cubicBezTo>
                      <a:pt x="50" y="40"/>
                      <a:pt x="39" y="50"/>
                      <a:pt x="35" y="64"/>
                    </a:cubicBezTo>
                    <a:lnTo>
                      <a:pt x="35" y="64"/>
                    </a:lnTo>
                    <a:cubicBezTo>
                      <a:pt x="29" y="77"/>
                      <a:pt x="29" y="91"/>
                      <a:pt x="35" y="104"/>
                    </a:cubicBezTo>
                    <a:lnTo>
                      <a:pt x="35" y="104"/>
                    </a:lnTo>
                    <a:cubicBezTo>
                      <a:pt x="41" y="118"/>
                      <a:pt x="50" y="128"/>
                      <a:pt x="64" y="133"/>
                    </a:cubicBezTo>
                    <a:lnTo>
                      <a:pt x="64" y="133"/>
                    </a:lnTo>
                    <a:cubicBezTo>
                      <a:pt x="78" y="138"/>
                      <a:pt x="92" y="138"/>
                      <a:pt x="105" y="132"/>
                    </a:cubicBezTo>
                    <a:lnTo>
                      <a:pt x="105" y="132"/>
                    </a:lnTo>
                    <a:cubicBezTo>
                      <a:pt x="118" y="127"/>
                      <a:pt x="128" y="116"/>
                      <a:pt x="134" y="103"/>
                    </a:cubicBezTo>
                    <a:lnTo>
                      <a:pt x="134" y="103"/>
                    </a:lnTo>
                    <a:cubicBezTo>
                      <a:pt x="139" y="90"/>
                      <a:pt x="139" y="75"/>
                      <a:pt x="133" y="62"/>
                    </a:cubicBezTo>
                    <a:lnTo>
                      <a:pt x="133" y="62"/>
                    </a:lnTo>
                    <a:cubicBezTo>
                      <a:pt x="127" y="49"/>
                      <a:pt x="117" y="39"/>
                      <a:pt x="103" y="34"/>
                    </a:cubicBezTo>
                    <a:lnTo>
                      <a:pt x="103" y="34"/>
                    </a:lnTo>
                    <a:cubicBezTo>
                      <a:pt x="97" y="31"/>
                      <a:pt x="91" y="30"/>
                      <a:pt x="84" y="30"/>
                    </a:cubicBezTo>
                    <a:close/>
                    <a:moveTo>
                      <a:pt x="84" y="157"/>
                    </a:moveTo>
                    <a:lnTo>
                      <a:pt x="84" y="157"/>
                    </a:lnTo>
                    <a:cubicBezTo>
                      <a:pt x="75" y="157"/>
                      <a:pt x="66" y="156"/>
                      <a:pt x="56" y="151"/>
                    </a:cubicBezTo>
                    <a:lnTo>
                      <a:pt x="56" y="151"/>
                    </a:lnTo>
                    <a:cubicBezTo>
                      <a:pt x="18" y="136"/>
                      <a:pt x="0" y="93"/>
                      <a:pt x="15" y="56"/>
                    </a:cubicBezTo>
                    <a:lnTo>
                      <a:pt x="15" y="56"/>
                    </a:lnTo>
                    <a:cubicBezTo>
                      <a:pt x="30" y="18"/>
                      <a:pt x="73" y="0"/>
                      <a:pt x="111" y="15"/>
                    </a:cubicBezTo>
                    <a:lnTo>
                      <a:pt x="111" y="15"/>
                    </a:lnTo>
                    <a:cubicBezTo>
                      <a:pt x="149" y="30"/>
                      <a:pt x="167" y="73"/>
                      <a:pt x="152" y="110"/>
                    </a:cubicBezTo>
                    <a:lnTo>
                      <a:pt x="152" y="110"/>
                    </a:lnTo>
                    <a:cubicBezTo>
                      <a:pt x="145" y="129"/>
                      <a:pt x="131" y="143"/>
                      <a:pt x="113" y="151"/>
                    </a:cubicBezTo>
                    <a:lnTo>
                      <a:pt x="113" y="151"/>
                    </a:lnTo>
                    <a:cubicBezTo>
                      <a:pt x="103" y="155"/>
                      <a:pt x="93" y="157"/>
                      <a:pt x="84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4" name="Freeform 73">
                <a:extLst>
                  <a:ext uri="{FF2B5EF4-FFF2-40B4-BE49-F238E27FC236}">
                    <a16:creationId xmlns:a16="http://schemas.microsoft.com/office/drawing/2014/main" id="{F2DA11AF-1B1D-450D-A70B-6934BAF52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2404" y="10491445"/>
                <a:ext cx="490663" cy="881599"/>
              </a:xfrm>
              <a:custGeom>
                <a:avLst/>
                <a:gdLst>
                  <a:gd name="T0" fmla="*/ 446 w 543"/>
                  <a:gd name="T1" fmla="*/ 464 h 973"/>
                  <a:gd name="T2" fmla="*/ 446 w 543"/>
                  <a:gd name="T3" fmla="*/ 464 h 973"/>
                  <a:gd name="T4" fmla="*/ 77 w 543"/>
                  <a:gd name="T5" fmla="*/ 940 h 973"/>
                  <a:gd name="T6" fmla="*/ 77 w 543"/>
                  <a:gd name="T7" fmla="*/ 940 h 973"/>
                  <a:gd name="T8" fmla="*/ 121 w 543"/>
                  <a:gd name="T9" fmla="*/ 330 h 973"/>
                  <a:gd name="T10" fmla="*/ 121 w 543"/>
                  <a:gd name="T11" fmla="*/ 330 h 973"/>
                  <a:gd name="T12" fmla="*/ 423 w 543"/>
                  <a:gd name="T13" fmla="*/ 33 h 973"/>
                  <a:gd name="T14" fmla="*/ 423 w 543"/>
                  <a:gd name="T15" fmla="*/ 33 h 973"/>
                  <a:gd name="T16" fmla="*/ 446 w 543"/>
                  <a:gd name="T17" fmla="*/ 464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3" h="973">
                    <a:moveTo>
                      <a:pt x="446" y="464"/>
                    </a:moveTo>
                    <a:lnTo>
                      <a:pt x="446" y="464"/>
                    </a:lnTo>
                    <a:cubicBezTo>
                      <a:pt x="351" y="715"/>
                      <a:pt x="154" y="972"/>
                      <a:pt x="77" y="940"/>
                    </a:cubicBezTo>
                    <a:lnTo>
                      <a:pt x="77" y="940"/>
                    </a:lnTo>
                    <a:cubicBezTo>
                      <a:pt x="0" y="908"/>
                      <a:pt x="25" y="581"/>
                      <a:pt x="121" y="330"/>
                    </a:cubicBezTo>
                    <a:lnTo>
                      <a:pt x="121" y="330"/>
                    </a:lnTo>
                    <a:cubicBezTo>
                      <a:pt x="216" y="80"/>
                      <a:pt x="344" y="0"/>
                      <a:pt x="423" y="33"/>
                    </a:cubicBezTo>
                    <a:lnTo>
                      <a:pt x="423" y="33"/>
                    </a:lnTo>
                    <a:cubicBezTo>
                      <a:pt x="500" y="65"/>
                      <a:pt x="542" y="215"/>
                      <a:pt x="446" y="4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5" name="Freeform 74">
                <a:extLst>
                  <a:ext uri="{FF2B5EF4-FFF2-40B4-BE49-F238E27FC236}">
                    <a16:creationId xmlns:a16="http://schemas.microsoft.com/office/drawing/2014/main" id="{76B88946-D5F1-4113-9B64-7E44EF149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6447" y="10503411"/>
                <a:ext cx="514598" cy="853677"/>
              </a:xfrm>
              <a:custGeom>
                <a:avLst/>
                <a:gdLst>
                  <a:gd name="T0" fmla="*/ 403 w 571"/>
                  <a:gd name="T1" fmla="*/ 24 h 942"/>
                  <a:gd name="T2" fmla="*/ 403 w 571"/>
                  <a:gd name="T3" fmla="*/ 24 h 942"/>
                  <a:gd name="T4" fmla="*/ 357 w 571"/>
                  <a:gd name="T5" fmla="*/ 34 h 942"/>
                  <a:gd name="T6" fmla="*/ 357 w 571"/>
                  <a:gd name="T7" fmla="*/ 34 h 942"/>
                  <a:gd name="T8" fmla="*/ 146 w 571"/>
                  <a:gd name="T9" fmla="*/ 322 h 942"/>
                  <a:gd name="T10" fmla="*/ 146 w 571"/>
                  <a:gd name="T11" fmla="*/ 322 h 942"/>
                  <a:gd name="T12" fmla="*/ 97 w 571"/>
                  <a:gd name="T13" fmla="*/ 919 h 942"/>
                  <a:gd name="T14" fmla="*/ 97 w 571"/>
                  <a:gd name="T15" fmla="*/ 919 h 942"/>
                  <a:gd name="T16" fmla="*/ 130 w 571"/>
                  <a:gd name="T17" fmla="*/ 915 h 942"/>
                  <a:gd name="T18" fmla="*/ 130 w 571"/>
                  <a:gd name="T19" fmla="*/ 915 h 942"/>
                  <a:gd name="T20" fmla="*/ 453 w 571"/>
                  <a:gd name="T21" fmla="*/ 449 h 942"/>
                  <a:gd name="T22" fmla="*/ 453 w 571"/>
                  <a:gd name="T23" fmla="*/ 449 h 942"/>
                  <a:gd name="T24" fmla="*/ 435 w 571"/>
                  <a:gd name="T25" fmla="*/ 30 h 942"/>
                  <a:gd name="T26" fmla="*/ 435 w 571"/>
                  <a:gd name="T27" fmla="*/ 30 h 942"/>
                  <a:gd name="T28" fmla="*/ 403 w 571"/>
                  <a:gd name="T29" fmla="*/ 24 h 942"/>
                  <a:gd name="T30" fmla="*/ 107 w 571"/>
                  <a:gd name="T31" fmla="*/ 941 h 942"/>
                  <a:gd name="T32" fmla="*/ 107 w 571"/>
                  <a:gd name="T33" fmla="*/ 941 h 942"/>
                  <a:gd name="T34" fmla="*/ 89 w 571"/>
                  <a:gd name="T35" fmla="*/ 938 h 942"/>
                  <a:gd name="T36" fmla="*/ 89 w 571"/>
                  <a:gd name="T37" fmla="*/ 938 h 942"/>
                  <a:gd name="T38" fmla="*/ 127 w 571"/>
                  <a:gd name="T39" fmla="*/ 314 h 942"/>
                  <a:gd name="T40" fmla="*/ 127 w 571"/>
                  <a:gd name="T41" fmla="*/ 314 h 942"/>
                  <a:gd name="T42" fmla="*/ 349 w 571"/>
                  <a:gd name="T43" fmla="*/ 16 h 942"/>
                  <a:gd name="T44" fmla="*/ 349 w 571"/>
                  <a:gd name="T45" fmla="*/ 16 h 942"/>
                  <a:gd name="T46" fmla="*/ 442 w 571"/>
                  <a:gd name="T47" fmla="*/ 11 h 942"/>
                  <a:gd name="T48" fmla="*/ 442 w 571"/>
                  <a:gd name="T49" fmla="*/ 11 h 942"/>
                  <a:gd name="T50" fmla="*/ 472 w 571"/>
                  <a:gd name="T51" fmla="*/ 457 h 942"/>
                  <a:gd name="T52" fmla="*/ 472 w 571"/>
                  <a:gd name="T53" fmla="*/ 457 h 942"/>
                  <a:gd name="T54" fmla="*/ 138 w 571"/>
                  <a:gd name="T55" fmla="*/ 933 h 942"/>
                  <a:gd name="T56" fmla="*/ 138 w 571"/>
                  <a:gd name="T57" fmla="*/ 933 h 942"/>
                  <a:gd name="T58" fmla="*/ 107 w 571"/>
                  <a:gd name="T59" fmla="*/ 941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71" h="942">
                    <a:moveTo>
                      <a:pt x="403" y="24"/>
                    </a:moveTo>
                    <a:lnTo>
                      <a:pt x="403" y="24"/>
                    </a:lnTo>
                    <a:cubicBezTo>
                      <a:pt x="389" y="24"/>
                      <a:pt x="373" y="27"/>
                      <a:pt x="357" y="34"/>
                    </a:cubicBezTo>
                    <a:lnTo>
                      <a:pt x="357" y="34"/>
                    </a:lnTo>
                    <a:cubicBezTo>
                      <a:pt x="280" y="68"/>
                      <a:pt x="203" y="172"/>
                      <a:pt x="146" y="322"/>
                    </a:cubicBezTo>
                    <a:lnTo>
                      <a:pt x="146" y="322"/>
                    </a:lnTo>
                    <a:cubicBezTo>
                      <a:pt x="45" y="586"/>
                      <a:pt x="32" y="892"/>
                      <a:pt x="97" y="919"/>
                    </a:cubicBezTo>
                    <a:lnTo>
                      <a:pt x="97" y="919"/>
                    </a:lnTo>
                    <a:cubicBezTo>
                      <a:pt x="105" y="923"/>
                      <a:pt x="117" y="921"/>
                      <a:pt x="130" y="915"/>
                    </a:cubicBezTo>
                    <a:lnTo>
                      <a:pt x="130" y="915"/>
                    </a:lnTo>
                    <a:cubicBezTo>
                      <a:pt x="222" y="876"/>
                      <a:pt x="375" y="654"/>
                      <a:pt x="453" y="449"/>
                    </a:cubicBezTo>
                    <a:lnTo>
                      <a:pt x="453" y="449"/>
                    </a:lnTo>
                    <a:cubicBezTo>
                      <a:pt x="520" y="273"/>
                      <a:pt x="536" y="71"/>
                      <a:pt x="435" y="30"/>
                    </a:cubicBezTo>
                    <a:lnTo>
                      <a:pt x="435" y="30"/>
                    </a:lnTo>
                    <a:cubicBezTo>
                      <a:pt x="425" y="25"/>
                      <a:pt x="415" y="24"/>
                      <a:pt x="403" y="24"/>
                    </a:cubicBezTo>
                    <a:close/>
                    <a:moveTo>
                      <a:pt x="107" y="941"/>
                    </a:moveTo>
                    <a:lnTo>
                      <a:pt x="107" y="941"/>
                    </a:lnTo>
                    <a:cubicBezTo>
                      <a:pt x="100" y="941"/>
                      <a:pt x="94" y="940"/>
                      <a:pt x="89" y="938"/>
                    </a:cubicBezTo>
                    <a:lnTo>
                      <a:pt x="89" y="938"/>
                    </a:lnTo>
                    <a:cubicBezTo>
                      <a:pt x="0" y="901"/>
                      <a:pt x="35" y="555"/>
                      <a:pt x="127" y="314"/>
                    </a:cubicBezTo>
                    <a:lnTo>
                      <a:pt x="127" y="314"/>
                    </a:lnTo>
                    <a:cubicBezTo>
                      <a:pt x="207" y="103"/>
                      <a:pt x="301" y="37"/>
                      <a:pt x="349" y="16"/>
                    </a:cubicBezTo>
                    <a:lnTo>
                      <a:pt x="349" y="16"/>
                    </a:lnTo>
                    <a:cubicBezTo>
                      <a:pt x="382" y="1"/>
                      <a:pt x="415" y="0"/>
                      <a:pt x="442" y="11"/>
                    </a:cubicBezTo>
                    <a:lnTo>
                      <a:pt x="442" y="11"/>
                    </a:lnTo>
                    <a:cubicBezTo>
                      <a:pt x="526" y="45"/>
                      <a:pt x="570" y="199"/>
                      <a:pt x="472" y="457"/>
                    </a:cubicBezTo>
                    <a:lnTo>
                      <a:pt x="472" y="457"/>
                    </a:lnTo>
                    <a:cubicBezTo>
                      <a:pt x="391" y="669"/>
                      <a:pt x="235" y="892"/>
                      <a:pt x="138" y="933"/>
                    </a:cubicBezTo>
                    <a:lnTo>
                      <a:pt x="138" y="933"/>
                    </a:lnTo>
                    <a:cubicBezTo>
                      <a:pt x="127" y="938"/>
                      <a:pt x="117" y="941"/>
                      <a:pt x="107" y="9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6" name="Freeform 75">
                <a:extLst>
                  <a:ext uri="{FF2B5EF4-FFF2-40B4-BE49-F238E27FC236}">
                    <a16:creationId xmlns:a16="http://schemas.microsoft.com/office/drawing/2014/main" id="{104EDBAA-AA61-4B6F-A210-C27E33142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4044" y="10778663"/>
                <a:ext cx="159566" cy="382958"/>
              </a:xfrm>
              <a:custGeom>
                <a:avLst/>
                <a:gdLst>
                  <a:gd name="T0" fmla="*/ 12 w 178"/>
                  <a:gd name="T1" fmla="*/ 424 h 425"/>
                  <a:gd name="T2" fmla="*/ 12 w 178"/>
                  <a:gd name="T3" fmla="*/ 424 h 425"/>
                  <a:gd name="T4" fmla="*/ 8 w 178"/>
                  <a:gd name="T5" fmla="*/ 423 h 425"/>
                  <a:gd name="T6" fmla="*/ 8 w 178"/>
                  <a:gd name="T7" fmla="*/ 423 h 425"/>
                  <a:gd name="T8" fmla="*/ 2 w 178"/>
                  <a:gd name="T9" fmla="*/ 409 h 425"/>
                  <a:gd name="T10" fmla="*/ 156 w 178"/>
                  <a:gd name="T11" fmla="*/ 8 h 425"/>
                  <a:gd name="T12" fmla="*/ 156 w 178"/>
                  <a:gd name="T13" fmla="*/ 8 h 425"/>
                  <a:gd name="T14" fmla="*/ 169 w 178"/>
                  <a:gd name="T15" fmla="*/ 2 h 425"/>
                  <a:gd name="T16" fmla="*/ 169 w 178"/>
                  <a:gd name="T17" fmla="*/ 2 h 425"/>
                  <a:gd name="T18" fmla="*/ 175 w 178"/>
                  <a:gd name="T19" fmla="*/ 14 h 425"/>
                  <a:gd name="T20" fmla="*/ 21 w 178"/>
                  <a:gd name="T21" fmla="*/ 417 h 425"/>
                  <a:gd name="T22" fmla="*/ 21 w 178"/>
                  <a:gd name="T23" fmla="*/ 417 h 425"/>
                  <a:gd name="T24" fmla="*/ 12 w 178"/>
                  <a:gd name="T25" fmla="*/ 424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8" h="425">
                    <a:moveTo>
                      <a:pt x="12" y="424"/>
                    </a:moveTo>
                    <a:lnTo>
                      <a:pt x="12" y="424"/>
                    </a:lnTo>
                    <a:cubicBezTo>
                      <a:pt x="11" y="424"/>
                      <a:pt x="10" y="423"/>
                      <a:pt x="8" y="423"/>
                    </a:cubicBezTo>
                    <a:lnTo>
                      <a:pt x="8" y="423"/>
                    </a:lnTo>
                    <a:cubicBezTo>
                      <a:pt x="3" y="420"/>
                      <a:pt x="0" y="414"/>
                      <a:pt x="2" y="409"/>
                    </a:cubicBezTo>
                    <a:lnTo>
                      <a:pt x="156" y="8"/>
                    </a:lnTo>
                    <a:lnTo>
                      <a:pt x="156" y="8"/>
                    </a:lnTo>
                    <a:cubicBezTo>
                      <a:pt x="158" y="3"/>
                      <a:pt x="164" y="0"/>
                      <a:pt x="169" y="2"/>
                    </a:cubicBezTo>
                    <a:lnTo>
                      <a:pt x="169" y="2"/>
                    </a:lnTo>
                    <a:cubicBezTo>
                      <a:pt x="174" y="4"/>
                      <a:pt x="177" y="9"/>
                      <a:pt x="175" y="14"/>
                    </a:cubicBezTo>
                    <a:lnTo>
                      <a:pt x="21" y="417"/>
                    </a:lnTo>
                    <a:lnTo>
                      <a:pt x="21" y="417"/>
                    </a:lnTo>
                    <a:cubicBezTo>
                      <a:pt x="20" y="421"/>
                      <a:pt x="15" y="424"/>
                      <a:pt x="12" y="4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7" name="Freeform 76">
                <a:extLst>
                  <a:ext uri="{FF2B5EF4-FFF2-40B4-BE49-F238E27FC236}">
                    <a16:creationId xmlns:a16="http://schemas.microsoft.com/office/drawing/2014/main" id="{7226C559-697F-4DC7-855F-D75E15F15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3737" y="10850468"/>
                <a:ext cx="478697" cy="538533"/>
              </a:xfrm>
              <a:custGeom>
                <a:avLst/>
                <a:gdLst>
                  <a:gd name="T0" fmla="*/ 427 w 527"/>
                  <a:gd name="T1" fmla="*/ 331 h 594"/>
                  <a:gd name="T2" fmla="*/ 427 w 527"/>
                  <a:gd name="T3" fmla="*/ 331 h 594"/>
                  <a:gd name="T4" fmla="*/ 68 w 527"/>
                  <a:gd name="T5" fmla="*/ 553 h 594"/>
                  <a:gd name="T6" fmla="*/ 68 w 527"/>
                  <a:gd name="T7" fmla="*/ 553 h 594"/>
                  <a:gd name="T8" fmla="*/ 153 w 527"/>
                  <a:gd name="T9" fmla="*/ 171 h 594"/>
                  <a:gd name="T10" fmla="*/ 153 w 527"/>
                  <a:gd name="T11" fmla="*/ 171 h 594"/>
                  <a:gd name="T12" fmla="*/ 434 w 527"/>
                  <a:gd name="T13" fmla="*/ 54 h 594"/>
                  <a:gd name="T14" fmla="*/ 434 w 527"/>
                  <a:gd name="T15" fmla="*/ 54 h 594"/>
                  <a:gd name="T16" fmla="*/ 427 w 527"/>
                  <a:gd name="T17" fmla="*/ 331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594">
                    <a:moveTo>
                      <a:pt x="427" y="331"/>
                    </a:moveTo>
                    <a:lnTo>
                      <a:pt x="427" y="331"/>
                    </a:lnTo>
                    <a:cubicBezTo>
                      <a:pt x="355" y="430"/>
                      <a:pt x="138" y="593"/>
                      <a:pt x="68" y="553"/>
                    </a:cubicBezTo>
                    <a:lnTo>
                      <a:pt x="68" y="553"/>
                    </a:lnTo>
                    <a:cubicBezTo>
                      <a:pt x="0" y="513"/>
                      <a:pt x="80" y="269"/>
                      <a:pt x="153" y="171"/>
                    </a:cubicBezTo>
                    <a:lnTo>
                      <a:pt x="153" y="171"/>
                    </a:lnTo>
                    <a:cubicBezTo>
                      <a:pt x="224" y="72"/>
                      <a:pt x="341" y="0"/>
                      <a:pt x="434" y="54"/>
                    </a:cubicBezTo>
                    <a:lnTo>
                      <a:pt x="434" y="54"/>
                    </a:lnTo>
                    <a:cubicBezTo>
                      <a:pt x="526" y="108"/>
                      <a:pt x="500" y="232"/>
                      <a:pt x="427" y="3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8" name="Freeform 77">
                <a:extLst>
                  <a:ext uri="{FF2B5EF4-FFF2-40B4-BE49-F238E27FC236}">
                    <a16:creationId xmlns:a16="http://schemas.microsoft.com/office/drawing/2014/main" id="{CC2FE05E-73DF-4C93-986F-8DC7B81E0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3681" y="10838499"/>
                <a:ext cx="446784" cy="526567"/>
              </a:xfrm>
              <a:custGeom>
                <a:avLst/>
                <a:gdLst>
                  <a:gd name="T0" fmla="*/ 344 w 492"/>
                  <a:gd name="T1" fmla="*/ 58 h 583"/>
                  <a:gd name="T2" fmla="*/ 344 w 492"/>
                  <a:gd name="T3" fmla="*/ 58 h 583"/>
                  <a:gd name="T4" fmla="*/ 139 w 492"/>
                  <a:gd name="T5" fmla="*/ 190 h 583"/>
                  <a:gd name="T6" fmla="*/ 139 w 492"/>
                  <a:gd name="T7" fmla="*/ 190 h 583"/>
                  <a:gd name="T8" fmla="*/ 35 w 492"/>
                  <a:gd name="T9" fmla="*/ 525 h 583"/>
                  <a:gd name="T10" fmla="*/ 35 w 492"/>
                  <a:gd name="T11" fmla="*/ 525 h 583"/>
                  <a:gd name="T12" fmla="*/ 53 w 492"/>
                  <a:gd name="T13" fmla="*/ 557 h 583"/>
                  <a:gd name="T14" fmla="*/ 53 w 492"/>
                  <a:gd name="T15" fmla="*/ 557 h 583"/>
                  <a:gd name="T16" fmla="*/ 75 w 492"/>
                  <a:gd name="T17" fmla="*/ 562 h 583"/>
                  <a:gd name="T18" fmla="*/ 75 w 492"/>
                  <a:gd name="T19" fmla="*/ 562 h 583"/>
                  <a:gd name="T20" fmla="*/ 398 w 492"/>
                  <a:gd name="T21" fmla="*/ 338 h 583"/>
                  <a:gd name="T22" fmla="*/ 398 w 492"/>
                  <a:gd name="T23" fmla="*/ 338 h 583"/>
                  <a:gd name="T24" fmla="*/ 458 w 492"/>
                  <a:gd name="T25" fmla="*/ 146 h 583"/>
                  <a:gd name="T26" fmla="*/ 458 w 492"/>
                  <a:gd name="T27" fmla="*/ 146 h 583"/>
                  <a:gd name="T28" fmla="*/ 408 w 492"/>
                  <a:gd name="T29" fmla="*/ 76 h 583"/>
                  <a:gd name="T30" fmla="*/ 408 w 492"/>
                  <a:gd name="T31" fmla="*/ 76 h 583"/>
                  <a:gd name="T32" fmla="*/ 344 w 492"/>
                  <a:gd name="T33" fmla="*/ 58 h 583"/>
                  <a:gd name="T34" fmla="*/ 74 w 492"/>
                  <a:gd name="T35" fmla="*/ 582 h 583"/>
                  <a:gd name="T36" fmla="*/ 74 w 492"/>
                  <a:gd name="T37" fmla="*/ 582 h 583"/>
                  <a:gd name="T38" fmla="*/ 43 w 492"/>
                  <a:gd name="T39" fmla="*/ 575 h 583"/>
                  <a:gd name="T40" fmla="*/ 43 w 492"/>
                  <a:gd name="T41" fmla="*/ 575 h 583"/>
                  <a:gd name="T42" fmla="*/ 15 w 492"/>
                  <a:gd name="T43" fmla="*/ 529 h 583"/>
                  <a:gd name="T44" fmla="*/ 15 w 492"/>
                  <a:gd name="T45" fmla="*/ 529 h 583"/>
                  <a:gd name="T46" fmla="*/ 123 w 492"/>
                  <a:gd name="T47" fmla="*/ 177 h 583"/>
                  <a:gd name="T48" fmla="*/ 123 w 492"/>
                  <a:gd name="T49" fmla="*/ 177 h 583"/>
                  <a:gd name="T50" fmla="*/ 418 w 492"/>
                  <a:gd name="T51" fmla="*/ 58 h 583"/>
                  <a:gd name="T52" fmla="*/ 418 w 492"/>
                  <a:gd name="T53" fmla="*/ 58 h 583"/>
                  <a:gd name="T54" fmla="*/ 479 w 492"/>
                  <a:gd name="T55" fmla="*/ 142 h 583"/>
                  <a:gd name="T56" fmla="*/ 479 w 492"/>
                  <a:gd name="T57" fmla="*/ 142 h 583"/>
                  <a:gd name="T58" fmla="*/ 415 w 492"/>
                  <a:gd name="T59" fmla="*/ 350 h 583"/>
                  <a:gd name="T60" fmla="*/ 415 w 492"/>
                  <a:gd name="T61" fmla="*/ 350 h 583"/>
                  <a:gd name="T62" fmla="*/ 74 w 492"/>
                  <a:gd name="T63" fmla="*/ 582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2" h="583">
                    <a:moveTo>
                      <a:pt x="344" y="58"/>
                    </a:moveTo>
                    <a:lnTo>
                      <a:pt x="344" y="58"/>
                    </a:lnTo>
                    <a:cubicBezTo>
                      <a:pt x="270" y="58"/>
                      <a:pt x="191" y="119"/>
                      <a:pt x="139" y="190"/>
                    </a:cubicBezTo>
                    <a:lnTo>
                      <a:pt x="139" y="190"/>
                    </a:lnTo>
                    <a:cubicBezTo>
                      <a:pt x="80" y="272"/>
                      <a:pt x="18" y="447"/>
                      <a:pt x="35" y="525"/>
                    </a:cubicBezTo>
                    <a:lnTo>
                      <a:pt x="35" y="525"/>
                    </a:lnTo>
                    <a:cubicBezTo>
                      <a:pt x="38" y="541"/>
                      <a:pt x="44" y="552"/>
                      <a:pt x="53" y="557"/>
                    </a:cubicBezTo>
                    <a:lnTo>
                      <a:pt x="53" y="557"/>
                    </a:lnTo>
                    <a:cubicBezTo>
                      <a:pt x="59" y="561"/>
                      <a:pt x="66" y="562"/>
                      <a:pt x="75" y="562"/>
                    </a:cubicBezTo>
                    <a:lnTo>
                      <a:pt x="75" y="562"/>
                    </a:lnTo>
                    <a:cubicBezTo>
                      <a:pt x="153" y="562"/>
                      <a:pt x="332" y="428"/>
                      <a:pt x="398" y="338"/>
                    </a:cubicBezTo>
                    <a:lnTo>
                      <a:pt x="398" y="338"/>
                    </a:lnTo>
                    <a:cubicBezTo>
                      <a:pt x="448" y="271"/>
                      <a:pt x="470" y="199"/>
                      <a:pt x="458" y="146"/>
                    </a:cubicBezTo>
                    <a:lnTo>
                      <a:pt x="458" y="146"/>
                    </a:lnTo>
                    <a:cubicBezTo>
                      <a:pt x="453" y="116"/>
                      <a:pt x="435" y="92"/>
                      <a:pt x="408" y="76"/>
                    </a:cubicBezTo>
                    <a:lnTo>
                      <a:pt x="408" y="76"/>
                    </a:lnTo>
                    <a:cubicBezTo>
                      <a:pt x="387" y="64"/>
                      <a:pt x="366" y="58"/>
                      <a:pt x="344" y="58"/>
                    </a:cubicBezTo>
                    <a:close/>
                    <a:moveTo>
                      <a:pt x="74" y="582"/>
                    </a:moveTo>
                    <a:lnTo>
                      <a:pt x="74" y="582"/>
                    </a:lnTo>
                    <a:cubicBezTo>
                      <a:pt x="62" y="582"/>
                      <a:pt x="52" y="580"/>
                      <a:pt x="43" y="575"/>
                    </a:cubicBezTo>
                    <a:lnTo>
                      <a:pt x="43" y="575"/>
                    </a:lnTo>
                    <a:cubicBezTo>
                      <a:pt x="29" y="566"/>
                      <a:pt x="19" y="551"/>
                      <a:pt x="15" y="529"/>
                    </a:cubicBezTo>
                    <a:lnTo>
                      <a:pt x="15" y="529"/>
                    </a:lnTo>
                    <a:cubicBezTo>
                      <a:pt x="0" y="459"/>
                      <a:pt x="47" y="282"/>
                      <a:pt x="123" y="177"/>
                    </a:cubicBezTo>
                    <a:lnTo>
                      <a:pt x="123" y="177"/>
                    </a:lnTo>
                    <a:cubicBezTo>
                      <a:pt x="195" y="80"/>
                      <a:pt x="318" y="0"/>
                      <a:pt x="418" y="58"/>
                    </a:cubicBezTo>
                    <a:lnTo>
                      <a:pt x="418" y="58"/>
                    </a:lnTo>
                    <a:cubicBezTo>
                      <a:pt x="451" y="77"/>
                      <a:pt x="471" y="106"/>
                      <a:pt x="479" y="142"/>
                    </a:cubicBezTo>
                    <a:lnTo>
                      <a:pt x="479" y="142"/>
                    </a:lnTo>
                    <a:cubicBezTo>
                      <a:pt x="491" y="200"/>
                      <a:pt x="467" y="278"/>
                      <a:pt x="415" y="350"/>
                    </a:cubicBezTo>
                    <a:lnTo>
                      <a:pt x="415" y="350"/>
                    </a:lnTo>
                    <a:cubicBezTo>
                      <a:pt x="350" y="438"/>
                      <a:pt x="167" y="582"/>
                      <a:pt x="74" y="5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9" name="Freeform 78">
                <a:extLst>
                  <a:ext uri="{FF2B5EF4-FFF2-40B4-BE49-F238E27FC236}">
                    <a16:creationId xmlns:a16="http://schemas.microsoft.com/office/drawing/2014/main" id="{0FBABB83-319D-4041-9133-7AB1C88F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7399" y="11018012"/>
                <a:ext cx="183501" cy="243336"/>
              </a:xfrm>
              <a:custGeom>
                <a:avLst/>
                <a:gdLst>
                  <a:gd name="T0" fmla="*/ 11 w 204"/>
                  <a:gd name="T1" fmla="*/ 269 h 270"/>
                  <a:gd name="T2" fmla="*/ 11 w 204"/>
                  <a:gd name="T3" fmla="*/ 269 h 270"/>
                  <a:gd name="T4" fmla="*/ 5 w 204"/>
                  <a:gd name="T5" fmla="*/ 267 h 270"/>
                  <a:gd name="T6" fmla="*/ 5 w 204"/>
                  <a:gd name="T7" fmla="*/ 267 h 270"/>
                  <a:gd name="T8" fmla="*/ 3 w 204"/>
                  <a:gd name="T9" fmla="*/ 253 h 270"/>
                  <a:gd name="T10" fmla="*/ 184 w 204"/>
                  <a:gd name="T11" fmla="*/ 5 h 270"/>
                  <a:gd name="T12" fmla="*/ 184 w 204"/>
                  <a:gd name="T13" fmla="*/ 5 h 270"/>
                  <a:gd name="T14" fmla="*/ 197 w 204"/>
                  <a:gd name="T15" fmla="*/ 3 h 270"/>
                  <a:gd name="T16" fmla="*/ 197 w 204"/>
                  <a:gd name="T17" fmla="*/ 3 h 270"/>
                  <a:gd name="T18" fmla="*/ 200 w 204"/>
                  <a:gd name="T19" fmla="*/ 17 h 270"/>
                  <a:gd name="T20" fmla="*/ 19 w 204"/>
                  <a:gd name="T21" fmla="*/ 265 h 270"/>
                  <a:gd name="T22" fmla="*/ 19 w 204"/>
                  <a:gd name="T23" fmla="*/ 265 h 270"/>
                  <a:gd name="T24" fmla="*/ 11 w 204"/>
                  <a:gd name="T25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4" h="270">
                    <a:moveTo>
                      <a:pt x="11" y="269"/>
                    </a:moveTo>
                    <a:lnTo>
                      <a:pt x="11" y="269"/>
                    </a:lnTo>
                    <a:cubicBezTo>
                      <a:pt x="9" y="269"/>
                      <a:pt x="7" y="268"/>
                      <a:pt x="5" y="267"/>
                    </a:cubicBezTo>
                    <a:lnTo>
                      <a:pt x="5" y="267"/>
                    </a:lnTo>
                    <a:cubicBezTo>
                      <a:pt x="0" y="264"/>
                      <a:pt x="0" y="257"/>
                      <a:pt x="3" y="253"/>
                    </a:cubicBezTo>
                    <a:lnTo>
                      <a:pt x="184" y="5"/>
                    </a:lnTo>
                    <a:lnTo>
                      <a:pt x="184" y="5"/>
                    </a:lnTo>
                    <a:cubicBezTo>
                      <a:pt x="187" y="1"/>
                      <a:pt x="193" y="0"/>
                      <a:pt x="197" y="3"/>
                    </a:cubicBezTo>
                    <a:lnTo>
                      <a:pt x="197" y="3"/>
                    </a:lnTo>
                    <a:cubicBezTo>
                      <a:pt x="202" y="6"/>
                      <a:pt x="203" y="13"/>
                      <a:pt x="200" y="17"/>
                    </a:cubicBezTo>
                    <a:lnTo>
                      <a:pt x="19" y="265"/>
                    </a:lnTo>
                    <a:lnTo>
                      <a:pt x="19" y="265"/>
                    </a:lnTo>
                    <a:cubicBezTo>
                      <a:pt x="17" y="267"/>
                      <a:pt x="14" y="269"/>
                      <a:pt x="11" y="2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0" name="Freeform 79">
                <a:extLst>
                  <a:ext uri="{FF2B5EF4-FFF2-40B4-BE49-F238E27FC236}">
                    <a16:creationId xmlns:a16="http://schemas.microsoft.com/office/drawing/2014/main" id="{65EF0F77-A187-4E07-8579-F2E520680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2572" y="10164335"/>
                <a:ext cx="363011" cy="769903"/>
              </a:xfrm>
              <a:custGeom>
                <a:avLst/>
                <a:gdLst>
                  <a:gd name="T0" fmla="*/ 334 w 403"/>
                  <a:gd name="T1" fmla="*/ 377 h 852"/>
                  <a:gd name="T2" fmla="*/ 334 w 403"/>
                  <a:gd name="T3" fmla="*/ 377 h 852"/>
                  <a:gd name="T4" fmla="*/ 195 w 403"/>
                  <a:gd name="T5" fmla="*/ 843 h 852"/>
                  <a:gd name="T6" fmla="*/ 195 w 403"/>
                  <a:gd name="T7" fmla="*/ 843 h 852"/>
                  <a:gd name="T8" fmla="*/ 21 w 403"/>
                  <a:gd name="T9" fmla="*/ 346 h 852"/>
                  <a:gd name="T10" fmla="*/ 21 w 403"/>
                  <a:gd name="T11" fmla="*/ 346 h 852"/>
                  <a:gd name="T12" fmla="*/ 278 w 403"/>
                  <a:gd name="T13" fmla="*/ 30 h 852"/>
                  <a:gd name="T14" fmla="*/ 278 w 403"/>
                  <a:gd name="T15" fmla="*/ 30 h 852"/>
                  <a:gd name="T16" fmla="*/ 334 w 403"/>
                  <a:gd name="T17" fmla="*/ 377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3" h="852">
                    <a:moveTo>
                      <a:pt x="334" y="377"/>
                    </a:moveTo>
                    <a:lnTo>
                      <a:pt x="334" y="377"/>
                    </a:lnTo>
                    <a:cubicBezTo>
                      <a:pt x="217" y="708"/>
                      <a:pt x="242" y="837"/>
                      <a:pt x="195" y="843"/>
                    </a:cubicBezTo>
                    <a:lnTo>
                      <a:pt x="195" y="843"/>
                    </a:lnTo>
                    <a:cubicBezTo>
                      <a:pt x="135" y="851"/>
                      <a:pt x="0" y="632"/>
                      <a:pt x="21" y="346"/>
                    </a:cubicBezTo>
                    <a:lnTo>
                      <a:pt x="21" y="346"/>
                    </a:lnTo>
                    <a:cubicBezTo>
                      <a:pt x="39" y="111"/>
                      <a:pt x="185" y="0"/>
                      <a:pt x="278" y="30"/>
                    </a:cubicBezTo>
                    <a:lnTo>
                      <a:pt x="278" y="30"/>
                    </a:lnTo>
                    <a:cubicBezTo>
                      <a:pt x="402" y="70"/>
                      <a:pt x="394" y="207"/>
                      <a:pt x="334" y="3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1" name="Freeform 80">
                <a:extLst>
                  <a:ext uri="{FF2B5EF4-FFF2-40B4-BE49-F238E27FC236}">
                    <a16:creationId xmlns:a16="http://schemas.microsoft.com/office/drawing/2014/main" id="{A5E45DF3-C29B-4AC9-B77C-83A49793D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4594" y="10172314"/>
                <a:ext cx="367001" cy="765915"/>
              </a:xfrm>
              <a:custGeom>
                <a:avLst/>
                <a:gdLst>
                  <a:gd name="T0" fmla="*/ 341 w 407"/>
                  <a:gd name="T1" fmla="*/ 369 h 846"/>
                  <a:gd name="T2" fmla="*/ 341 w 407"/>
                  <a:gd name="T3" fmla="*/ 369 h 846"/>
                  <a:gd name="T4" fmla="*/ 254 w 407"/>
                  <a:gd name="T5" fmla="*/ 27 h 846"/>
                  <a:gd name="T6" fmla="*/ 254 w 407"/>
                  <a:gd name="T7" fmla="*/ 27 h 846"/>
                  <a:gd name="T8" fmla="*/ 175 w 407"/>
                  <a:gd name="T9" fmla="*/ 54 h 846"/>
                  <a:gd name="T10" fmla="*/ 175 w 407"/>
                  <a:gd name="T11" fmla="*/ 54 h 846"/>
                  <a:gd name="T12" fmla="*/ 38 w 407"/>
                  <a:gd name="T13" fmla="*/ 339 h 846"/>
                  <a:gd name="T14" fmla="*/ 38 w 407"/>
                  <a:gd name="T15" fmla="*/ 339 h 846"/>
                  <a:gd name="T16" fmla="*/ 166 w 407"/>
                  <a:gd name="T17" fmla="*/ 807 h 846"/>
                  <a:gd name="T18" fmla="*/ 166 w 407"/>
                  <a:gd name="T19" fmla="*/ 807 h 846"/>
                  <a:gd name="T20" fmla="*/ 201 w 407"/>
                  <a:gd name="T21" fmla="*/ 825 h 846"/>
                  <a:gd name="T22" fmla="*/ 201 w 407"/>
                  <a:gd name="T23" fmla="*/ 825 h 846"/>
                  <a:gd name="T24" fmla="*/ 233 w 407"/>
                  <a:gd name="T25" fmla="*/ 732 h 846"/>
                  <a:gd name="T26" fmla="*/ 233 w 407"/>
                  <a:gd name="T27" fmla="*/ 732 h 846"/>
                  <a:gd name="T28" fmla="*/ 331 w 407"/>
                  <a:gd name="T29" fmla="*/ 366 h 846"/>
                  <a:gd name="T30" fmla="*/ 331 w 407"/>
                  <a:gd name="T31" fmla="*/ 366 h 846"/>
                  <a:gd name="T32" fmla="*/ 357 w 407"/>
                  <a:gd name="T33" fmla="*/ 93 h 846"/>
                  <a:gd name="T34" fmla="*/ 357 w 407"/>
                  <a:gd name="T35" fmla="*/ 93 h 846"/>
                  <a:gd name="T36" fmla="*/ 282 w 407"/>
                  <a:gd name="T37" fmla="*/ 31 h 846"/>
                  <a:gd name="T38" fmla="*/ 282 w 407"/>
                  <a:gd name="T39" fmla="*/ 31 h 846"/>
                  <a:gd name="T40" fmla="*/ 254 w 407"/>
                  <a:gd name="T41" fmla="*/ 27 h 846"/>
                  <a:gd name="T42" fmla="*/ 199 w 407"/>
                  <a:gd name="T43" fmla="*/ 845 h 846"/>
                  <a:gd name="T44" fmla="*/ 199 w 407"/>
                  <a:gd name="T45" fmla="*/ 845 h 846"/>
                  <a:gd name="T46" fmla="*/ 152 w 407"/>
                  <a:gd name="T47" fmla="*/ 821 h 846"/>
                  <a:gd name="T48" fmla="*/ 152 w 407"/>
                  <a:gd name="T49" fmla="*/ 821 h 846"/>
                  <a:gd name="T50" fmla="*/ 18 w 407"/>
                  <a:gd name="T51" fmla="*/ 337 h 846"/>
                  <a:gd name="T52" fmla="*/ 18 w 407"/>
                  <a:gd name="T53" fmla="*/ 337 h 846"/>
                  <a:gd name="T54" fmla="*/ 163 w 407"/>
                  <a:gd name="T55" fmla="*/ 37 h 846"/>
                  <a:gd name="T56" fmla="*/ 163 w 407"/>
                  <a:gd name="T57" fmla="*/ 37 h 846"/>
                  <a:gd name="T58" fmla="*/ 288 w 407"/>
                  <a:gd name="T59" fmla="*/ 12 h 846"/>
                  <a:gd name="T60" fmla="*/ 288 w 407"/>
                  <a:gd name="T61" fmla="*/ 12 h 846"/>
                  <a:gd name="T62" fmla="*/ 376 w 407"/>
                  <a:gd name="T63" fmla="*/ 84 h 846"/>
                  <a:gd name="T64" fmla="*/ 376 w 407"/>
                  <a:gd name="T65" fmla="*/ 84 h 846"/>
                  <a:gd name="T66" fmla="*/ 350 w 407"/>
                  <a:gd name="T67" fmla="*/ 372 h 846"/>
                  <a:gd name="T68" fmla="*/ 350 w 407"/>
                  <a:gd name="T69" fmla="*/ 372 h 846"/>
                  <a:gd name="T70" fmla="*/ 254 w 407"/>
                  <a:gd name="T71" fmla="*/ 736 h 846"/>
                  <a:gd name="T72" fmla="*/ 254 w 407"/>
                  <a:gd name="T73" fmla="*/ 736 h 846"/>
                  <a:gd name="T74" fmla="*/ 204 w 407"/>
                  <a:gd name="T75" fmla="*/ 845 h 846"/>
                  <a:gd name="T76" fmla="*/ 204 w 407"/>
                  <a:gd name="T77" fmla="*/ 845 h 846"/>
                  <a:gd name="T78" fmla="*/ 199 w 407"/>
                  <a:gd name="T79" fmla="*/ 845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7" h="846">
                    <a:moveTo>
                      <a:pt x="341" y="369"/>
                    </a:moveTo>
                    <a:lnTo>
                      <a:pt x="341" y="369"/>
                    </a:lnTo>
                    <a:close/>
                    <a:moveTo>
                      <a:pt x="254" y="27"/>
                    </a:moveTo>
                    <a:lnTo>
                      <a:pt x="254" y="27"/>
                    </a:lnTo>
                    <a:cubicBezTo>
                      <a:pt x="228" y="27"/>
                      <a:pt x="200" y="36"/>
                      <a:pt x="175" y="54"/>
                    </a:cubicBezTo>
                    <a:lnTo>
                      <a:pt x="175" y="54"/>
                    </a:lnTo>
                    <a:cubicBezTo>
                      <a:pt x="99" y="105"/>
                      <a:pt x="47" y="211"/>
                      <a:pt x="38" y="339"/>
                    </a:cubicBezTo>
                    <a:lnTo>
                      <a:pt x="38" y="339"/>
                    </a:lnTo>
                    <a:cubicBezTo>
                      <a:pt x="21" y="562"/>
                      <a:pt x="103" y="747"/>
                      <a:pt x="166" y="807"/>
                    </a:cubicBezTo>
                    <a:lnTo>
                      <a:pt x="166" y="807"/>
                    </a:lnTo>
                    <a:cubicBezTo>
                      <a:pt x="179" y="820"/>
                      <a:pt x="192" y="826"/>
                      <a:pt x="201" y="825"/>
                    </a:cubicBezTo>
                    <a:lnTo>
                      <a:pt x="201" y="825"/>
                    </a:lnTo>
                    <a:cubicBezTo>
                      <a:pt x="216" y="824"/>
                      <a:pt x="222" y="791"/>
                      <a:pt x="233" y="732"/>
                    </a:cubicBezTo>
                    <a:lnTo>
                      <a:pt x="233" y="732"/>
                    </a:lnTo>
                    <a:cubicBezTo>
                      <a:pt x="247" y="660"/>
                      <a:pt x="270" y="539"/>
                      <a:pt x="331" y="366"/>
                    </a:cubicBezTo>
                    <a:lnTo>
                      <a:pt x="331" y="366"/>
                    </a:lnTo>
                    <a:cubicBezTo>
                      <a:pt x="377" y="238"/>
                      <a:pt x="385" y="148"/>
                      <a:pt x="357" y="93"/>
                    </a:cubicBezTo>
                    <a:lnTo>
                      <a:pt x="357" y="93"/>
                    </a:lnTo>
                    <a:cubicBezTo>
                      <a:pt x="343" y="63"/>
                      <a:pt x="317" y="43"/>
                      <a:pt x="282" y="31"/>
                    </a:cubicBezTo>
                    <a:lnTo>
                      <a:pt x="282" y="31"/>
                    </a:lnTo>
                    <a:cubicBezTo>
                      <a:pt x="273" y="29"/>
                      <a:pt x="264" y="27"/>
                      <a:pt x="254" y="27"/>
                    </a:cubicBezTo>
                    <a:close/>
                    <a:moveTo>
                      <a:pt x="199" y="845"/>
                    </a:moveTo>
                    <a:lnTo>
                      <a:pt x="199" y="845"/>
                    </a:lnTo>
                    <a:cubicBezTo>
                      <a:pt x="185" y="845"/>
                      <a:pt x="169" y="837"/>
                      <a:pt x="152" y="821"/>
                    </a:cubicBezTo>
                    <a:lnTo>
                      <a:pt x="152" y="821"/>
                    </a:lnTo>
                    <a:cubicBezTo>
                      <a:pt x="90" y="763"/>
                      <a:pt x="0" y="580"/>
                      <a:pt x="18" y="337"/>
                    </a:cubicBezTo>
                    <a:lnTo>
                      <a:pt x="18" y="337"/>
                    </a:lnTo>
                    <a:cubicBezTo>
                      <a:pt x="28" y="204"/>
                      <a:pt x="82" y="92"/>
                      <a:pt x="163" y="37"/>
                    </a:cubicBezTo>
                    <a:lnTo>
                      <a:pt x="163" y="37"/>
                    </a:lnTo>
                    <a:cubicBezTo>
                      <a:pt x="205" y="9"/>
                      <a:pt x="250" y="0"/>
                      <a:pt x="288" y="12"/>
                    </a:cubicBezTo>
                    <a:lnTo>
                      <a:pt x="288" y="12"/>
                    </a:lnTo>
                    <a:cubicBezTo>
                      <a:pt x="329" y="25"/>
                      <a:pt x="358" y="49"/>
                      <a:pt x="376" y="84"/>
                    </a:cubicBezTo>
                    <a:lnTo>
                      <a:pt x="376" y="84"/>
                    </a:lnTo>
                    <a:cubicBezTo>
                      <a:pt x="406" y="145"/>
                      <a:pt x="398" y="239"/>
                      <a:pt x="350" y="372"/>
                    </a:cubicBezTo>
                    <a:lnTo>
                      <a:pt x="350" y="372"/>
                    </a:lnTo>
                    <a:cubicBezTo>
                      <a:pt x="290" y="545"/>
                      <a:pt x="267" y="664"/>
                      <a:pt x="254" y="736"/>
                    </a:cubicBezTo>
                    <a:lnTo>
                      <a:pt x="254" y="736"/>
                    </a:lnTo>
                    <a:cubicBezTo>
                      <a:pt x="239" y="808"/>
                      <a:pt x="233" y="842"/>
                      <a:pt x="204" y="845"/>
                    </a:cubicBezTo>
                    <a:lnTo>
                      <a:pt x="204" y="845"/>
                    </a:lnTo>
                    <a:cubicBezTo>
                      <a:pt x="202" y="845"/>
                      <a:pt x="200" y="845"/>
                      <a:pt x="199" y="8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2" name="Freeform 81">
                <a:extLst>
                  <a:ext uri="{FF2B5EF4-FFF2-40B4-BE49-F238E27FC236}">
                    <a16:creationId xmlns:a16="http://schemas.microsoft.com/office/drawing/2014/main" id="{8C858D1B-263B-4850-9D63-74CE20FEB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0225" y="10463520"/>
                <a:ext cx="374979" cy="905537"/>
              </a:xfrm>
              <a:custGeom>
                <a:avLst/>
                <a:gdLst>
                  <a:gd name="T0" fmla="*/ 401 w 413"/>
                  <a:gd name="T1" fmla="*/ 1002 h 1003"/>
                  <a:gd name="T2" fmla="*/ 401 w 413"/>
                  <a:gd name="T3" fmla="*/ 1002 h 1003"/>
                  <a:gd name="T4" fmla="*/ 396 w 413"/>
                  <a:gd name="T5" fmla="*/ 1000 h 1003"/>
                  <a:gd name="T6" fmla="*/ 396 w 413"/>
                  <a:gd name="T7" fmla="*/ 1000 h 1003"/>
                  <a:gd name="T8" fmla="*/ 19 w 413"/>
                  <a:gd name="T9" fmla="*/ 383 h 1003"/>
                  <a:gd name="T10" fmla="*/ 19 w 413"/>
                  <a:gd name="T11" fmla="*/ 383 h 1003"/>
                  <a:gd name="T12" fmla="*/ 50 w 413"/>
                  <a:gd name="T13" fmla="*/ 8 h 1003"/>
                  <a:gd name="T14" fmla="*/ 50 w 413"/>
                  <a:gd name="T15" fmla="*/ 8 h 1003"/>
                  <a:gd name="T16" fmla="*/ 63 w 413"/>
                  <a:gd name="T17" fmla="*/ 2 h 1003"/>
                  <a:gd name="T18" fmla="*/ 63 w 413"/>
                  <a:gd name="T19" fmla="*/ 2 h 1003"/>
                  <a:gd name="T20" fmla="*/ 70 w 413"/>
                  <a:gd name="T21" fmla="*/ 14 h 1003"/>
                  <a:gd name="T22" fmla="*/ 70 w 413"/>
                  <a:gd name="T23" fmla="*/ 14 h 1003"/>
                  <a:gd name="T24" fmla="*/ 39 w 413"/>
                  <a:gd name="T25" fmla="*/ 381 h 1003"/>
                  <a:gd name="T26" fmla="*/ 39 w 413"/>
                  <a:gd name="T27" fmla="*/ 381 h 1003"/>
                  <a:gd name="T28" fmla="*/ 406 w 413"/>
                  <a:gd name="T29" fmla="*/ 983 h 1003"/>
                  <a:gd name="T30" fmla="*/ 406 w 413"/>
                  <a:gd name="T31" fmla="*/ 983 h 1003"/>
                  <a:gd name="T32" fmla="*/ 409 w 413"/>
                  <a:gd name="T33" fmla="*/ 997 h 1003"/>
                  <a:gd name="T34" fmla="*/ 409 w 413"/>
                  <a:gd name="T35" fmla="*/ 997 h 1003"/>
                  <a:gd name="T36" fmla="*/ 401 w 413"/>
                  <a:gd name="T37" fmla="*/ 1002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1003">
                    <a:moveTo>
                      <a:pt x="401" y="1002"/>
                    </a:moveTo>
                    <a:lnTo>
                      <a:pt x="401" y="1002"/>
                    </a:lnTo>
                    <a:cubicBezTo>
                      <a:pt x="399" y="1002"/>
                      <a:pt x="397" y="1001"/>
                      <a:pt x="396" y="1000"/>
                    </a:cubicBezTo>
                    <a:lnTo>
                      <a:pt x="396" y="1000"/>
                    </a:lnTo>
                    <a:cubicBezTo>
                      <a:pt x="114" y="834"/>
                      <a:pt x="35" y="573"/>
                      <a:pt x="19" y="383"/>
                    </a:cubicBezTo>
                    <a:lnTo>
                      <a:pt x="19" y="383"/>
                    </a:lnTo>
                    <a:cubicBezTo>
                      <a:pt x="0" y="178"/>
                      <a:pt x="50" y="10"/>
                      <a:pt x="50" y="8"/>
                    </a:cubicBezTo>
                    <a:lnTo>
                      <a:pt x="50" y="8"/>
                    </a:lnTo>
                    <a:cubicBezTo>
                      <a:pt x="52" y="3"/>
                      <a:pt x="57" y="0"/>
                      <a:pt x="63" y="2"/>
                    </a:cubicBezTo>
                    <a:lnTo>
                      <a:pt x="63" y="2"/>
                    </a:lnTo>
                    <a:cubicBezTo>
                      <a:pt x="68" y="3"/>
                      <a:pt x="72" y="9"/>
                      <a:pt x="70" y="14"/>
                    </a:cubicBezTo>
                    <a:lnTo>
                      <a:pt x="70" y="14"/>
                    </a:lnTo>
                    <a:cubicBezTo>
                      <a:pt x="69" y="16"/>
                      <a:pt x="21" y="181"/>
                      <a:pt x="39" y="381"/>
                    </a:cubicBezTo>
                    <a:lnTo>
                      <a:pt x="39" y="381"/>
                    </a:lnTo>
                    <a:cubicBezTo>
                      <a:pt x="55" y="567"/>
                      <a:pt x="131" y="821"/>
                      <a:pt x="406" y="983"/>
                    </a:cubicBezTo>
                    <a:lnTo>
                      <a:pt x="406" y="983"/>
                    </a:lnTo>
                    <a:cubicBezTo>
                      <a:pt x="411" y="986"/>
                      <a:pt x="412" y="992"/>
                      <a:pt x="409" y="997"/>
                    </a:cubicBezTo>
                    <a:lnTo>
                      <a:pt x="409" y="997"/>
                    </a:lnTo>
                    <a:cubicBezTo>
                      <a:pt x="408" y="1000"/>
                      <a:pt x="404" y="1002"/>
                      <a:pt x="401" y="10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3" name="Freeform 82">
                <a:extLst>
                  <a:ext uri="{FF2B5EF4-FFF2-40B4-BE49-F238E27FC236}">
                    <a16:creationId xmlns:a16="http://schemas.microsoft.com/office/drawing/2014/main" id="{2D32E3B9-A500-4265-864F-BABAC641E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9506" y="10922273"/>
                <a:ext cx="606350" cy="506620"/>
              </a:xfrm>
              <a:custGeom>
                <a:avLst/>
                <a:gdLst>
                  <a:gd name="T0" fmla="*/ 434 w 672"/>
                  <a:gd name="T1" fmla="*/ 129 h 560"/>
                  <a:gd name="T2" fmla="*/ 434 w 672"/>
                  <a:gd name="T3" fmla="*/ 129 h 560"/>
                  <a:gd name="T4" fmla="*/ 616 w 672"/>
                  <a:gd name="T5" fmla="*/ 508 h 560"/>
                  <a:gd name="T6" fmla="*/ 616 w 672"/>
                  <a:gd name="T7" fmla="*/ 508 h 560"/>
                  <a:gd name="T8" fmla="*/ 159 w 672"/>
                  <a:gd name="T9" fmla="*/ 389 h 560"/>
                  <a:gd name="T10" fmla="*/ 159 w 672"/>
                  <a:gd name="T11" fmla="*/ 389 h 560"/>
                  <a:gd name="T12" fmla="*/ 77 w 672"/>
                  <a:gd name="T13" fmla="*/ 73 h 560"/>
                  <a:gd name="T14" fmla="*/ 77 w 672"/>
                  <a:gd name="T15" fmla="*/ 73 h 560"/>
                  <a:gd name="T16" fmla="*/ 434 w 672"/>
                  <a:gd name="T17" fmla="*/ 12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2" h="560">
                    <a:moveTo>
                      <a:pt x="434" y="129"/>
                    </a:moveTo>
                    <a:lnTo>
                      <a:pt x="434" y="129"/>
                    </a:lnTo>
                    <a:cubicBezTo>
                      <a:pt x="572" y="245"/>
                      <a:pt x="671" y="457"/>
                      <a:pt x="616" y="508"/>
                    </a:cubicBezTo>
                    <a:lnTo>
                      <a:pt x="616" y="508"/>
                    </a:lnTo>
                    <a:cubicBezTo>
                      <a:pt x="561" y="559"/>
                      <a:pt x="296" y="505"/>
                      <a:pt x="159" y="389"/>
                    </a:cubicBezTo>
                    <a:lnTo>
                      <a:pt x="159" y="389"/>
                    </a:lnTo>
                    <a:cubicBezTo>
                      <a:pt x="21" y="273"/>
                      <a:pt x="0" y="144"/>
                      <a:pt x="77" y="73"/>
                    </a:cubicBezTo>
                    <a:lnTo>
                      <a:pt x="77" y="73"/>
                    </a:lnTo>
                    <a:cubicBezTo>
                      <a:pt x="152" y="0"/>
                      <a:pt x="296" y="12"/>
                      <a:pt x="434" y="1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4" name="Freeform 83">
                <a:extLst>
                  <a:ext uri="{FF2B5EF4-FFF2-40B4-BE49-F238E27FC236}">
                    <a16:creationId xmlns:a16="http://schemas.microsoft.com/office/drawing/2014/main" id="{78C08974-DCD9-4B40-8358-339964A4E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4201" y="11353100"/>
                <a:ext cx="14077683" cy="841708"/>
              </a:xfrm>
              <a:custGeom>
                <a:avLst/>
                <a:gdLst>
                  <a:gd name="T0" fmla="*/ 12908 w 15563"/>
                  <a:gd name="T1" fmla="*/ 763 h 930"/>
                  <a:gd name="T2" fmla="*/ 12908 w 15563"/>
                  <a:gd name="T3" fmla="*/ 763 h 930"/>
                  <a:gd name="T4" fmla="*/ 10631 w 15563"/>
                  <a:gd name="T5" fmla="*/ 492 h 930"/>
                  <a:gd name="T6" fmla="*/ 10631 w 15563"/>
                  <a:gd name="T7" fmla="*/ 492 h 930"/>
                  <a:gd name="T8" fmla="*/ 10046 w 15563"/>
                  <a:gd name="T9" fmla="*/ 411 h 930"/>
                  <a:gd name="T10" fmla="*/ 10046 w 15563"/>
                  <a:gd name="T11" fmla="*/ 411 h 930"/>
                  <a:gd name="T12" fmla="*/ 9369 w 15563"/>
                  <a:gd name="T13" fmla="*/ 490 h 930"/>
                  <a:gd name="T14" fmla="*/ 9369 w 15563"/>
                  <a:gd name="T15" fmla="*/ 490 h 930"/>
                  <a:gd name="T16" fmla="*/ 8012 w 15563"/>
                  <a:gd name="T17" fmla="*/ 606 h 930"/>
                  <a:gd name="T18" fmla="*/ 8012 w 15563"/>
                  <a:gd name="T19" fmla="*/ 606 h 930"/>
                  <a:gd name="T20" fmla="*/ 5774 w 15563"/>
                  <a:gd name="T21" fmla="*/ 407 h 930"/>
                  <a:gd name="T22" fmla="*/ 5774 w 15563"/>
                  <a:gd name="T23" fmla="*/ 407 h 930"/>
                  <a:gd name="T24" fmla="*/ 2319 w 15563"/>
                  <a:gd name="T25" fmla="*/ 929 h 930"/>
                  <a:gd name="T26" fmla="*/ 2319 w 15563"/>
                  <a:gd name="T27" fmla="*/ 929 h 930"/>
                  <a:gd name="T28" fmla="*/ 68 w 15563"/>
                  <a:gd name="T29" fmla="*/ 288 h 930"/>
                  <a:gd name="T30" fmla="*/ 68 w 15563"/>
                  <a:gd name="T31" fmla="*/ 288 h 930"/>
                  <a:gd name="T32" fmla="*/ 26 w 15563"/>
                  <a:gd name="T33" fmla="*/ 107 h 930"/>
                  <a:gd name="T34" fmla="*/ 26 w 15563"/>
                  <a:gd name="T35" fmla="*/ 107 h 930"/>
                  <a:gd name="T36" fmla="*/ 202 w 15563"/>
                  <a:gd name="T37" fmla="*/ 0 h 930"/>
                  <a:gd name="T38" fmla="*/ 15363 w 15563"/>
                  <a:gd name="T39" fmla="*/ 0 h 930"/>
                  <a:gd name="T40" fmla="*/ 15363 w 15563"/>
                  <a:gd name="T41" fmla="*/ 0 h 930"/>
                  <a:gd name="T42" fmla="*/ 15548 w 15563"/>
                  <a:gd name="T43" fmla="*/ 140 h 930"/>
                  <a:gd name="T44" fmla="*/ 15548 w 15563"/>
                  <a:gd name="T45" fmla="*/ 140 h 930"/>
                  <a:gd name="T46" fmla="*/ 15425 w 15563"/>
                  <a:gd name="T47" fmla="*/ 328 h 930"/>
                  <a:gd name="T48" fmla="*/ 15425 w 15563"/>
                  <a:gd name="T49" fmla="*/ 328 h 930"/>
                  <a:gd name="T50" fmla="*/ 12908 w 15563"/>
                  <a:gd name="T51" fmla="*/ 763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63" h="930">
                    <a:moveTo>
                      <a:pt x="12908" y="763"/>
                    </a:moveTo>
                    <a:lnTo>
                      <a:pt x="12908" y="763"/>
                    </a:lnTo>
                    <a:cubicBezTo>
                      <a:pt x="12021" y="800"/>
                      <a:pt x="11184" y="637"/>
                      <a:pt x="10631" y="492"/>
                    </a:cubicBezTo>
                    <a:lnTo>
                      <a:pt x="10631" y="492"/>
                    </a:lnTo>
                    <a:cubicBezTo>
                      <a:pt x="10440" y="441"/>
                      <a:pt x="10244" y="414"/>
                      <a:pt x="10046" y="411"/>
                    </a:cubicBezTo>
                    <a:lnTo>
                      <a:pt x="10046" y="411"/>
                    </a:lnTo>
                    <a:cubicBezTo>
                      <a:pt x="9819" y="407"/>
                      <a:pt x="9590" y="433"/>
                      <a:pt x="9369" y="490"/>
                    </a:cubicBezTo>
                    <a:lnTo>
                      <a:pt x="9369" y="490"/>
                    </a:lnTo>
                    <a:cubicBezTo>
                      <a:pt x="9004" y="585"/>
                      <a:pt x="8514" y="664"/>
                      <a:pt x="8012" y="606"/>
                    </a:cubicBezTo>
                    <a:lnTo>
                      <a:pt x="8012" y="606"/>
                    </a:lnTo>
                    <a:cubicBezTo>
                      <a:pt x="7062" y="496"/>
                      <a:pt x="6529" y="304"/>
                      <a:pt x="5774" y="407"/>
                    </a:cubicBezTo>
                    <a:lnTo>
                      <a:pt x="5774" y="407"/>
                    </a:lnTo>
                    <a:cubicBezTo>
                      <a:pt x="5171" y="489"/>
                      <a:pt x="3654" y="929"/>
                      <a:pt x="2319" y="929"/>
                    </a:cubicBezTo>
                    <a:lnTo>
                      <a:pt x="2319" y="929"/>
                    </a:lnTo>
                    <a:cubicBezTo>
                      <a:pt x="1026" y="929"/>
                      <a:pt x="374" y="560"/>
                      <a:pt x="68" y="288"/>
                    </a:cubicBezTo>
                    <a:lnTo>
                      <a:pt x="68" y="288"/>
                    </a:lnTo>
                    <a:cubicBezTo>
                      <a:pt x="9" y="235"/>
                      <a:pt x="0" y="165"/>
                      <a:pt x="26" y="107"/>
                    </a:cubicBezTo>
                    <a:lnTo>
                      <a:pt x="26" y="107"/>
                    </a:lnTo>
                    <a:cubicBezTo>
                      <a:pt x="53" y="47"/>
                      <a:pt x="116" y="0"/>
                      <a:pt x="202" y="0"/>
                    </a:cubicBezTo>
                    <a:lnTo>
                      <a:pt x="15363" y="0"/>
                    </a:lnTo>
                    <a:lnTo>
                      <a:pt x="15363" y="0"/>
                    </a:lnTo>
                    <a:cubicBezTo>
                      <a:pt x="15468" y="0"/>
                      <a:pt x="15534" y="67"/>
                      <a:pt x="15548" y="140"/>
                    </a:cubicBezTo>
                    <a:lnTo>
                      <a:pt x="15548" y="140"/>
                    </a:lnTo>
                    <a:cubicBezTo>
                      <a:pt x="15562" y="214"/>
                      <a:pt x="15525" y="296"/>
                      <a:pt x="15425" y="328"/>
                    </a:cubicBezTo>
                    <a:lnTo>
                      <a:pt x="15425" y="328"/>
                    </a:lnTo>
                    <a:cubicBezTo>
                      <a:pt x="14828" y="515"/>
                      <a:pt x="13954" y="720"/>
                      <a:pt x="12908" y="7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5" name="Freeform 84">
                <a:extLst>
                  <a:ext uri="{FF2B5EF4-FFF2-40B4-BE49-F238E27FC236}">
                    <a16:creationId xmlns:a16="http://schemas.microsoft.com/office/drawing/2014/main" id="{E3A400AF-8D42-434D-8866-60E643FBE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2232" y="11341131"/>
                <a:ext cx="14101621" cy="857667"/>
              </a:xfrm>
              <a:custGeom>
                <a:avLst/>
                <a:gdLst>
                  <a:gd name="T0" fmla="*/ 216 w 15587"/>
                  <a:gd name="T1" fmla="*/ 20 h 950"/>
                  <a:gd name="T2" fmla="*/ 49 w 15587"/>
                  <a:gd name="T3" fmla="*/ 120 h 950"/>
                  <a:gd name="T4" fmla="*/ 89 w 15587"/>
                  <a:gd name="T5" fmla="*/ 290 h 950"/>
                  <a:gd name="T6" fmla="*/ 841 w 15587"/>
                  <a:gd name="T7" fmla="*/ 711 h 950"/>
                  <a:gd name="T8" fmla="*/ 2333 w 15587"/>
                  <a:gd name="T9" fmla="*/ 929 h 950"/>
                  <a:gd name="T10" fmla="*/ 5060 w 15587"/>
                  <a:gd name="T11" fmla="*/ 548 h 950"/>
                  <a:gd name="T12" fmla="*/ 5786 w 15587"/>
                  <a:gd name="T13" fmla="*/ 407 h 950"/>
                  <a:gd name="T14" fmla="*/ 7240 w 15587"/>
                  <a:gd name="T15" fmla="*/ 490 h 950"/>
                  <a:gd name="T16" fmla="*/ 8028 w 15587"/>
                  <a:gd name="T17" fmla="*/ 605 h 950"/>
                  <a:gd name="T18" fmla="*/ 9380 w 15587"/>
                  <a:gd name="T19" fmla="*/ 490 h 950"/>
                  <a:gd name="T20" fmla="*/ 10060 w 15587"/>
                  <a:gd name="T21" fmla="*/ 411 h 950"/>
                  <a:gd name="T22" fmla="*/ 10648 w 15587"/>
                  <a:gd name="T23" fmla="*/ 492 h 950"/>
                  <a:gd name="T24" fmla="*/ 12922 w 15587"/>
                  <a:gd name="T25" fmla="*/ 773 h 950"/>
                  <a:gd name="T26" fmla="*/ 12921 w 15587"/>
                  <a:gd name="T27" fmla="*/ 763 h 950"/>
                  <a:gd name="T28" fmla="*/ 15437 w 15587"/>
                  <a:gd name="T29" fmla="*/ 328 h 950"/>
                  <a:gd name="T30" fmla="*/ 15553 w 15587"/>
                  <a:gd name="T31" fmla="*/ 153 h 950"/>
                  <a:gd name="T32" fmla="*/ 216 w 15587"/>
                  <a:gd name="T33" fmla="*/ 20 h 950"/>
                  <a:gd name="T34" fmla="*/ 2333 w 15587"/>
                  <a:gd name="T35" fmla="*/ 949 h 950"/>
                  <a:gd name="T36" fmla="*/ 834 w 15587"/>
                  <a:gd name="T37" fmla="*/ 730 h 950"/>
                  <a:gd name="T38" fmla="*/ 75 w 15587"/>
                  <a:gd name="T39" fmla="*/ 305 h 950"/>
                  <a:gd name="T40" fmla="*/ 31 w 15587"/>
                  <a:gd name="T41" fmla="*/ 113 h 950"/>
                  <a:gd name="T42" fmla="*/ 15377 w 15587"/>
                  <a:gd name="T43" fmla="*/ 0 h 950"/>
                  <a:gd name="T44" fmla="*/ 15572 w 15587"/>
                  <a:gd name="T45" fmla="*/ 148 h 950"/>
                  <a:gd name="T46" fmla="*/ 15443 w 15587"/>
                  <a:gd name="T47" fmla="*/ 347 h 950"/>
                  <a:gd name="T48" fmla="*/ 12922 w 15587"/>
                  <a:gd name="T49" fmla="*/ 783 h 950"/>
                  <a:gd name="T50" fmla="*/ 10643 w 15587"/>
                  <a:gd name="T51" fmla="*/ 512 h 950"/>
                  <a:gd name="T52" fmla="*/ 10060 w 15587"/>
                  <a:gd name="T53" fmla="*/ 431 h 950"/>
                  <a:gd name="T54" fmla="*/ 9385 w 15587"/>
                  <a:gd name="T55" fmla="*/ 510 h 950"/>
                  <a:gd name="T56" fmla="*/ 8025 w 15587"/>
                  <a:gd name="T57" fmla="*/ 626 h 950"/>
                  <a:gd name="T58" fmla="*/ 7236 w 15587"/>
                  <a:gd name="T59" fmla="*/ 510 h 950"/>
                  <a:gd name="T60" fmla="*/ 5790 w 15587"/>
                  <a:gd name="T61" fmla="*/ 427 h 950"/>
                  <a:gd name="T62" fmla="*/ 5064 w 15587"/>
                  <a:gd name="T63" fmla="*/ 568 h 950"/>
                  <a:gd name="T64" fmla="*/ 2333 w 15587"/>
                  <a:gd name="T65" fmla="*/ 949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587" h="950">
                    <a:moveTo>
                      <a:pt x="216" y="20"/>
                    </a:moveTo>
                    <a:lnTo>
                      <a:pt x="216" y="20"/>
                    </a:lnTo>
                    <a:cubicBezTo>
                      <a:pt x="140" y="20"/>
                      <a:pt x="77" y="59"/>
                      <a:pt x="49" y="120"/>
                    </a:cubicBezTo>
                    <a:lnTo>
                      <a:pt x="49" y="120"/>
                    </a:lnTo>
                    <a:cubicBezTo>
                      <a:pt x="23" y="180"/>
                      <a:pt x="38" y="245"/>
                      <a:pt x="89" y="290"/>
                    </a:cubicBezTo>
                    <a:lnTo>
                      <a:pt x="89" y="290"/>
                    </a:lnTo>
                    <a:cubicBezTo>
                      <a:pt x="283" y="463"/>
                      <a:pt x="536" y="605"/>
                      <a:pt x="841" y="711"/>
                    </a:cubicBezTo>
                    <a:lnTo>
                      <a:pt x="841" y="711"/>
                    </a:lnTo>
                    <a:cubicBezTo>
                      <a:pt x="1256" y="856"/>
                      <a:pt x="1759" y="929"/>
                      <a:pt x="2333" y="929"/>
                    </a:cubicBezTo>
                    <a:lnTo>
                      <a:pt x="2333" y="929"/>
                    </a:lnTo>
                    <a:cubicBezTo>
                      <a:pt x="3281" y="929"/>
                      <a:pt x="4308" y="709"/>
                      <a:pt x="5060" y="548"/>
                    </a:cubicBezTo>
                    <a:lnTo>
                      <a:pt x="5060" y="548"/>
                    </a:lnTo>
                    <a:cubicBezTo>
                      <a:pt x="5356" y="485"/>
                      <a:pt x="5612" y="430"/>
                      <a:pt x="5786" y="407"/>
                    </a:cubicBezTo>
                    <a:lnTo>
                      <a:pt x="5786" y="407"/>
                    </a:lnTo>
                    <a:cubicBezTo>
                      <a:pt x="6308" y="336"/>
                      <a:pt x="6718" y="405"/>
                      <a:pt x="7240" y="490"/>
                    </a:cubicBezTo>
                    <a:lnTo>
                      <a:pt x="7240" y="490"/>
                    </a:lnTo>
                    <a:cubicBezTo>
                      <a:pt x="7471" y="528"/>
                      <a:pt x="7731" y="571"/>
                      <a:pt x="8028" y="605"/>
                    </a:cubicBezTo>
                    <a:lnTo>
                      <a:pt x="8028" y="605"/>
                    </a:lnTo>
                    <a:cubicBezTo>
                      <a:pt x="8312" y="638"/>
                      <a:pt x="8779" y="645"/>
                      <a:pt x="9380" y="490"/>
                    </a:cubicBezTo>
                    <a:lnTo>
                      <a:pt x="9380" y="490"/>
                    </a:lnTo>
                    <a:cubicBezTo>
                      <a:pt x="9602" y="433"/>
                      <a:pt x="9831" y="407"/>
                      <a:pt x="10060" y="411"/>
                    </a:cubicBezTo>
                    <a:lnTo>
                      <a:pt x="10060" y="411"/>
                    </a:lnTo>
                    <a:cubicBezTo>
                      <a:pt x="10260" y="414"/>
                      <a:pt x="10457" y="442"/>
                      <a:pt x="10648" y="492"/>
                    </a:cubicBezTo>
                    <a:lnTo>
                      <a:pt x="10648" y="492"/>
                    </a:lnTo>
                    <a:cubicBezTo>
                      <a:pt x="11196" y="636"/>
                      <a:pt x="12035" y="800"/>
                      <a:pt x="12921" y="763"/>
                    </a:cubicBezTo>
                    <a:lnTo>
                      <a:pt x="12922" y="773"/>
                    </a:lnTo>
                    <a:lnTo>
                      <a:pt x="12921" y="763"/>
                    </a:lnTo>
                    <a:lnTo>
                      <a:pt x="12921" y="763"/>
                    </a:lnTo>
                    <a:cubicBezTo>
                      <a:pt x="13992" y="719"/>
                      <a:pt x="14880" y="502"/>
                      <a:pt x="15437" y="328"/>
                    </a:cubicBezTo>
                    <a:lnTo>
                      <a:pt x="15437" y="328"/>
                    </a:lnTo>
                    <a:cubicBezTo>
                      <a:pt x="15534" y="298"/>
                      <a:pt x="15565" y="218"/>
                      <a:pt x="15553" y="153"/>
                    </a:cubicBezTo>
                    <a:lnTo>
                      <a:pt x="15553" y="153"/>
                    </a:lnTo>
                    <a:cubicBezTo>
                      <a:pt x="15540" y="87"/>
                      <a:pt x="15480" y="20"/>
                      <a:pt x="15377" y="20"/>
                    </a:cubicBezTo>
                    <a:lnTo>
                      <a:pt x="216" y="20"/>
                    </a:lnTo>
                    <a:close/>
                    <a:moveTo>
                      <a:pt x="2333" y="949"/>
                    </a:moveTo>
                    <a:lnTo>
                      <a:pt x="2333" y="949"/>
                    </a:lnTo>
                    <a:cubicBezTo>
                      <a:pt x="1756" y="949"/>
                      <a:pt x="1252" y="876"/>
                      <a:pt x="834" y="730"/>
                    </a:cubicBezTo>
                    <a:lnTo>
                      <a:pt x="834" y="730"/>
                    </a:lnTo>
                    <a:cubicBezTo>
                      <a:pt x="527" y="623"/>
                      <a:pt x="272" y="480"/>
                      <a:pt x="75" y="305"/>
                    </a:cubicBezTo>
                    <a:lnTo>
                      <a:pt x="75" y="305"/>
                    </a:lnTo>
                    <a:cubicBezTo>
                      <a:pt x="18" y="254"/>
                      <a:pt x="0" y="180"/>
                      <a:pt x="31" y="113"/>
                    </a:cubicBezTo>
                    <a:lnTo>
                      <a:pt x="31" y="113"/>
                    </a:lnTo>
                    <a:cubicBezTo>
                      <a:pt x="62" y="43"/>
                      <a:pt x="132" y="0"/>
                      <a:pt x="216" y="0"/>
                    </a:cubicBezTo>
                    <a:lnTo>
                      <a:pt x="15377" y="0"/>
                    </a:lnTo>
                    <a:lnTo>
                      <a:pt x="15377" y="0"/>
                    </a:lnTo>
                    <a:cubicBezTo>
                      <a:pt x="15492" y="0"/>
                      <a:pt x="15558" y="75"/>
                      <a:pt x="15572" y="148"/>
                    </a:cubicBezTo>
                    <a:lnTo>
                      <a:pt x="15572" y="148"/>
                    </a:lnTo>
                    <a:cubicBezTo>
                      <a:pt x="15586" y="222"/>
                      <a:pt x="15552" y="313"/>
                      <a:pt x="15443" y="347"/>
                    </a:cubicBezTo>
                    <a:lnTo>
                      <a:pt x="15443" y="347"/>
                    </a:lnTo>
                    <a:cubicBezTo>
                      <a:pt x="14885" y="521"/>
                      <a:pt x="13995" y="739"/>
                      <a:pt x="12922" y="783"/>
                    </a:cubicBezTo>
                    <a:lnTo>
                      <a:pt x="12922" y="783"/>
                    </a:lnTo>
                    <a:cubicBezTo>
                      <a:pt x="12033" y="820"/>
                      <a:pt x="11192" y="656"/>
                      <a:pt x="10643" y="512"/>
                    </a:cubicBezTo>
                    <a:lnTo>
                      <a:pt x="10643" y="512"/>
                    </a:lnTo>
                    <a:cubicBezTo>
                      <a:pt x="10454" y="463"/>
                      <a:pt x="10258" y="435"/>
                      <a:pt x="10060" y="431"/>
                    </a:cubicBezTo>
                    <a:lnTo>
                      <a:pt x="10060" y="431"/>
                    </a:lnTo>
                    <a:cubicBezTo>
                      <a:pt x="9833" y="427"/>
                      <a:pt x="9605" y="453"/>
                      <a:pt x="9385" y="510"/>
                    </a:cubicBezTo>
                    <a:lnTo>
                      <a:pt x="9385" y="510"/>
                    </a:lnTo>
                    <a:cubicBezTo>
                      <a:pt x="9052" y="596"/>
                      <a:pt x="8545" y="686"/>
                      <a:pt x="8025" y="626"/>
                    </a:cubicBezTo>
                    <a:lnTo>
                      <a:pt x="8025" y="626"/>
                    </a:lnTo>
                    <a:cubicBezTo>
                      <a:pt x="7728" y="591"/>
                      <a:pt x="7467" y="548"/>
                      <a:pt x="7236" y="510"/>
                    </a:cubicBezTo>
                    <a:lnTo>
                      <a:pt x="7236" y="510"/>
                    </a:lnTo>
                    <a:cubicBezTo>
                      <a:pt x="6717" y="424"/>
                      <a:pt x="6306" y="356"/>
                      <a:pt x="5790" y="427"/>
                    </a:cubicBezTo>
                    <a:lnTo>
                      <a:pt x="5790" y="427"/>
                    </a:lnTo>
                    <a:cubicBezTo>
                      <a:pt x="5615" y="451"/>
                      <a:pt x="5359" y="506"/>
                      <a:pt x="5064" y="568"/>
                    </a:cubicBezTo>
                    <a:lnTo>
                      <a:pt x="5064" y="568"/>
                    </a:lnTo>
                    <a:cubicBezTo>
                      <a:pt x="4312" y="730"/>
                      <a:pt x="3283" y="949"/>
                      <a:pt x="2333" y="9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6" name="Freeform 85">
                <a:extLst>
                  <a:ext uri="{FF2B5EF4-FFF2-40B4-BE49-F238E27FC236}">
                    <a16:creationId xmlns:a16="http://schemas.microsoft.com/office/drawing/2014/main" id="{37D953FB-8AD0-44F4-9679-E93341E8B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2355" y="10451554"/>
                <a:ext cx="2489225" cy="901546"/>
              </a:xfrm>
              <a:custGeom>
                <a:avLst/>
                <a:gdLst>
                  <a:gd name="T0" fmla="*/ 2752 w 2753"/>
                  <a:gd name="T1" fmla="*/ 996 h 997"/>
                  <a:gd name="T2" fmla="*/ 2752 w 2753"/>
                  <a:gd name="T3" fmla="*/ 996 h 997"/>
                  <a:gd name="T4" fmla="*/ 2256 w 2753"/>
                  <a:gd name="T5" fmla="*/ 540 h 997"/>
                  <a:gd name="T6" fmla="*/ 2256 w 2753"/>
                  <a:gd name="T7" fmla="*/ 540 h 997"/>
                  <a:gd name="T8" fmla="*/ 2068 w 2753"/>
                  <a:gd name="T9" fmla="*/ 834 h 997"/>
                  <a:gd name="T10" fmla="*/ 2068 w 2753"/>
                  <a:gd name="T11" fmla="*/ 834 h 997"/>
                  <a:gd name="T12" fmla="*/ 1203 w 2753"/>
                  <a:gd name="T13" fmla="*/ 67 h 997"/>
                  <a:gd name="T14" fmla="*/ 1203 w 2753"/>
                  <a:gd name="T15" fmla="*/ 67 h 997"/>
                  <a:gd name="T16" fmla="*/ 1182 w 2753"/>
                  <a:gd name="T17" fmla="*/ 743 h 997"/>
                  <a:gd name="T18" fmla="*/ 1182 w 2753"/>
                  <a:gd name="T19" fmla="*/ 743 h 997"/>
                  <a:gd name="T20" fmla="*/ 639 w 2753"/>
                  <a:gd name="T21" fmla="*/ 481 h 997"/>
                  <a:gd name="T22" fmla="*/ 639 w 2753"/>
                  <a:gd name="T23" fmla="*/ 481 h 997"/>
                  <a:gd name="T24" fmla="*/ 532 w 2753"/>
                  <a:gd name="T25" fmla="*/ 853 h 997"/>
                  <a:gd name="T26" fmla="*/ 532 w 2753"/>
                  <a:gd name="T27" fmla="*/ 853 h 997"/>
                  <a:gd name="T28" fmla="*/ 158 w 2753"/>
                  <a:gd name="T29" fmla="*/ 730 h 997"/>
                  <a:gd name="T30" fmla="*/ 158 w 2753"/>
                  <a:gd name="T31" fmla="*/ 730 h 997"/>
                  <a:gd name="T32" fmla="*/ 105 w 2753"/>
                  <a:gd name="T33" fmla="*/ 996 h 997"/>
                  <a:gd name="T34" fmla="*/ 2752 w 2753"/>
                  <a:gd name="T35" fmla="*/ 996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53" h="997">
                    <a:moveTo>
                      <a:pt x="2752" y="996"/>
                    </a:moveTo>
                    <a:lnTo>
                      <a:pt x="2752" y="996"/>
                    </a:lnTo>
                    <a:cubicBezTo>
                      <a:pt x="2752" y="996"/>
                      <a:pt x="2460" y="531"/>
                      <a:pt x="2256" y="540"/>
                    </a:cubicBezTo>
                    <a:lnTo>
                      <a:pt x="2256" y="540"/>
                    </a:lnTo>
                    <a:cubicBezTo>
                      <a:pt x="2051" y="549"/>
                      <a:pt x="2068" y="834"/>
                      <a:pt x="2068" y="834"/>
                    </a:cubicBezTo>
                    <a:lnTo>
                      <a:pt x="2068" y="834"/>
                    </a:lnTo>
                    <a:cubicBezTo>
                      <a:pt x="2068" y="834"/>
                      <a:pt x="1456" y="0"/>
                      <a:pt x="1203" y="67"/>
                    </a:cubicBezTo>
                    <a:lnTo>
                      <a:pt x="1203" y="67"/>
                    </a:lnTo>
                    <a:cubicBezTo>
                      <a:pt x="950" y="133"/>
                      <a:pt x="1182" y="743"/>
                      <a:pt x="1182" y="743"/>
                    </a:cubicBezTo>
                    <a:lnTo>
                      <a:pt x="1182" y="743"/>
                    </a:lnTo>
                    <a:cubicBezTo>
                      <a:pt x="1182" y="743"/>
                      <a:pt x="831" y="430"/>
                      <a:pt x="639" y="481"/>
                    </a:cubicBezTo>
                    <a:lnTo>
                      <a:pt x="639" y="481"/>
                    </a:lnTo>
                    <a:cubicBezTo>
                      <a:pt x="448" y="533"/>
                      <a:pt x="532" y="853"/>
                      <a:pt x="532" y="853"/>
                    </a:cubicBezTo>
                    <a:lnTo>
                      <a:pt x="532" y="853"/>
                    </a:lnTo>
                    <a:cubicBezTo>
                      <a:pt x="532" y="853"/>
                      <a:pt x="281" y="696"/>
                      <a:pt x="158" y="730"/>
                    </a:cubicBezTo>
                    <a:lnTo>
                      <a:pt x="158" y="730"/>
                    </a:lnTo>
                    <a:cubicBezTo>
                      <a:pt x="0" y="774"/>
                      <a:pt x="105" y="996"/>
                      <a:pt x="105" y="996"/>
                    </a:cubicBezTo>
                    <a:lnTo>
                      <a:pt x="2752" y="9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7" name="Freeform 86">
                <a:extLst>
                  <a:ext uri="{FF2B5EF4-FFF2-40B4-BE49-F238E27FC236}">
                    <a16:creationId xmlns:a16="http://schemas.microsoft.com/office/drawing/2014/main" id="{9E67E309-AFD7-4501-AFFA-271DF3FB1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4268" y="10443575"/>
                <a:ext cx="2469278" cy="913512"/>
              </a:xfrm>
              <a:custGeom>
                <a:avLst/>
                <a:gdLst>
                  <a:gd name="T0" fmla="*/ 2698 w 2729"/>
                  <a:gd name="T1" fmla="*/ 991 h 1012"/>
                  <a:gd name="T2" fmla="*/ 2221 w 2729"/>
                  <a:gd name="T3" fmla="*/ 555 h 1012"/>
                  <a:gd name="T4" fmla="*/ 2108 w 2729"/>
                  <a:gd name="T5" fmla="*/ 606 h 1012"/>
                  <a:gd name="T6" fmla="*/ 2043 w 2729"/>
                  <a:gd name="T7" fmla="*/ 839 h 1012"/>
                  <a:gd name="T8" fmla="*/ 2036 w 2729"/>
                  <a:gd name="T9" fmla="*/ 849 h 1012"/>
                  <a:gd name="T10" fmla="*/ 2025 w 2729"/>
                  <a:gd name="T11" fmla="*/ 846 h 1012"/>
                  <a:gd name="T12" fmla="*/ 1170 w 2729"/>
                  <a:gd name="T13" fmla="*/ 82 h 1012"/>
                  <a:gd name="T14" fmla="*/ 1087 w 2729"/>
                  <a:gd name="T15" fmla="*/ 150 h 1012"/>
                  <a:gd name="T16" fmla="*/ 1156 w 2729"/>
                  <a:gd name="T17" fmla="*/ 744 h 1012"/>
                  <a:gd name="T18" fmla="*/ 1153 w 2729"/>
                  <a:gd name="T19" fmla="*/ 756 h 1012"/>
                  <a:gd name="T20" fmla="*/ 1140 w 2729"/>
                  <a:gd name="T21" fmla="*/ 756 h 1012"/>
                  <a:gd name="T22" fmla="*/ 606 w 2729"/>
                  <a:gd name="T23" fmla="*/ 496 h 1012"/>
                  <a:gd name="T24" fmla="*/ 507 w 2729"/>
                  <a:gd name="T25" fmla="*/ 856 h 1012"/>
                  <a:gd name="T26" fmla="*/ 503 w 2729"/>
                  <a:gd name="T27" fmla="*/ 867 h 1012"/>
                  <a:gd name="T28" fmla="*/ 492 w 2729"/>
                  <a:gd name="T29" fmla="*/ 867 h 1012"/>
                  <a:gd name="T30" fmla="*/ 126 w 2729"/>
                  <a:gd name="T31" fmla="*/ 744 h 1012"/>
                  <a:gd name="T32" fmla="*/ 57 w 2729"/>
                  <a:gd name="T33" fmla="*/ 799 h 1012"/>
                  <a:gd name="T34" fmla="*/ 76 w 2729"/>
                  <a:gd name="T35" fmla="*/ 991 h 1012"/>
                  <a:gd name="T36" fmla="*/ 69 w 2729"/>
                  <a:gd name="T37" fmla="*/ 1011 h 1012"/>
                  <a:gd name="T38" fmla="*/ 61 w 2729"/>
                  <a:gd name="T39" fmla="*/ 1005 h 1012"/>
                  <a:gd name="T40" fmla="*/ 39 w 2729"/>
                  <a:gd name="T41" fmla="*/ 791 h 1012"/>
                  <a:gd name="T42" fmla="*/ 121 w 2729"/>
                  <a:gd name="T43" fmla="*/ 725 h 1012"/>
                  <a:gd name="T44" fmla="*/ 482 w 2729"/>
                  <a:gd name="T45" fmla="*/ 837 h 1012"/>
                  <a:gd name="T46" fmla="*/ 601 w 2729"/>
                  <a:gd name="T47" fmla="*/ 477 h 1012"/>
                  <a:gd name="T48" fmla="*/ 1124 w 2729"/>
                  <a:gd name="T49" fmla="*/ 715 h 1012"/>
                  <a:gd name="T50" fmla="*/ 1069 w 2729"/>
                  <a:gd name="T51" fmla="*/ 141 h 1012"/>
                  <a:gd name="T52" fmla="*/ 1166 w 2729"/>
                  <a:gd name="T53" fmla="*/ 62 h 1012"/>
                  <a:gd name="T54" fmla="*/ 2022 w 2729"/>
                  <a:gd name="T55" fmla="*/ 809 h 1012"/>
                  <a:gd name="T56" fmla="*/ 2094 w 2729"/>
                  <a:gd name="T57" fmla="*/ 592 h 1012"/>
                  <a:gd name="T58" fmla="*/ 2220 w 2729"/>
                  <a:gd name="T59" fmla="*/ 535 h 1012"/>
                  <a:gd name="T60" fmla="*/ 2553 w 2729"/>
                  <a:gd name="T61" fmla="*/ 764 h 1012"/>
                  <a:gd name="T62" fmla="*/ 2726 w 2729"/>
                  <a:gd name="T63" fmla="*/ 996 h 1012"/>
                  <a:gd name="T64" fmla="*/ 2726 w 2729"/>
                  <a:gd name="T65" fmla="*/ 1007 h 1012"/>
                  <a:gd name="T66" fmla="*/ 2717 w 2729"/>
                  <a:gd name="T67" fmla="*/ 1011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29" h="1012">
                    <a:moveTo>
                      <a:pt x="76" y="991"/>
                    </a:moveTo>
                    <a:lnTo>
                      <a:pt x="2698" y="991"/>
                    </a:lnTo>
                    <a:lnTo>
                      <a:pt x="2698" y="991"/>
                    </a:lnTo>
                    <a:cubicBezTo>
                      <a:pt x="2645" y="911"/>
                      <a:pt x="2397" y="548"/>
                      <a:pt x="2221" y="555"/>
                    </a:cubicBezTo>
                    <a:lnTo>
                      <a:pt x="2221" y="555"/>
                    </a:lnTo>
                    <a:cubicBezTo>
                      <a:pt x="2175" y="558"/>
                      <a:pt x="2137" y="575"/>
                      <a:pt x="2108" y="606"/>
                    </a:cubicBezTo>
                    <a:lnTo>
                      <a:pt x="2108" y="606"/>
                    </a:lnTo>
                    <a:cubicBezTo>
                      <a:pt x="2035" y="686"/>
                      <a:pt x="2043" y="837"/>
                      <a:pt x="2043" y="839"/>
                    </a:cubicBezTo>
                    <a:lnTo>
                      <a:pt x="2043" y="839"/>
                    </a:lnTo>
                    <a:cubicBezTo>
                      <a:pt x="2043" y="843"/>
                      <a:pt x="2041" y="847"/>
                      <a:pt x="2036" y="849"/>
                    </a:cubicBezTo>
                    <a:lnTo>
                      <a:pt x="2036" y="849"/>
                    </a:lnTo>
                    <a:cubicBezTo>
                      <a:pt x="2032" y="851"/>
                      <a:pt x="2027" y="849"/>
                      <a:pt x="2025" y="846"/>
                    </a:cubicBezTo>
                    <a:lnTo>
                      <a:pt x="2025" y="846"/>
                    </a:lnTo>
                    <a:cubicBezTo>
                      <a:pt x="2019" y="837"/>
                      <a:pt x="1414" y="17"/>
                      <a:pt x="1170" y="82"/>
                    </a:cubicBezTo>
                    <a:lnTo>
                      <a:pt x="1170" y="82"/>
                    </a:lnTo>
                    <a:cubicBezTo>
                      <a:pt x="1133" y="91"/>
                      <a:pt x="1106" y="114"/>
                      <a:pt x="1087" y="150"/>
                    </a:cubicBezTo>
                    <a:lnTo>
                      <a:pt x="1087" y="150"/>
                    </a:lnTo>
                    <a:cubicBezTo>
                      <a:pt x="998" y="324"/>
                      <a:pt x="1155" y="741"/>
                      <a:pt x="1156" y="744"/>
                    </a:cubicBezTo>
                    <a:lnTo>
                      <a:pt x="1156" y="744"/>
                    </a:lnTo>
                    <a:cubicBezTo>
                      <a:pt x="1158" y="749"/>
                      <a:pt x="1157" y="754"/>
                      <a:pt x="1153" y="756"/>
                    </a:cubicBezTo>
                    <a:lnTo>
                      <a:pt x="1153" y="756"/>
                    </a:lnTo>
                    <a:cubicBezTo>
                      <a:pt x="1149" y="759"/>
                      <a:pt x="1144" y="759"/>
                      <a:pt x="1140" y="756"/>
                    </a:cubicBezTo>
                    <a:lnTo>
                      <a:pt x="1140" y="756"/>
                    </a:lnTo>
                    <a:cubicBezTo>
                      <a:pt x="1137" y="752"/>
                      <a:pt x="791" y="447"/>
                      <a:pt x="606" y="496"/>
                    </a:cubicBezTo>
                    <a:lnTo>
                      <a:pt x="606" y="496"/>
                    </a:lnTo>
                    <a:cubicBezTo>
                      <a:pt x="428" y="543"/>
                      <a:pt x="506" y="853"/>
                      <a:pt x="507" y="856"/>
                    </a:cubicBezTo>
                    <a:lnTo>
                      <a:pt x="507" y="856"/>
                    </a:lnTo>
                    <a:cubicBezTo>
                      <a:pt x="508" y="860"/>
                      <a:pt x="506" y="864"/>
                      <a:pt x="503" y="867"/>
                    </a:cubicBezTo>
                    <a:lnTo>
                      <a:pt x="503" y="867"/>
                    </a:lnTo>
                    <a:cubicBezTo>
                      <a:pt x="499" y="869"/>
                      <a:pt x="495" y="869"/>
                      <a:pt x="492" y="867"/>
                    </a:cubicBezTo>
                    <a:lnTo>
                      <a:pt x="492" y="867"/>
                    </a:lnTo>
                    <a:cubicBezTo>
                      <a:pt x="489" y="866"/>
                      <a:pt x="244" y="712"/>
                      <a:pt x="126" y="744"/>
                    </a:cubicBezTo>
                    <a:lnTo>
                      <a:pt x="126" y="744"/>
                    </a:lnTo>
                    <a:cubicBezTo>
                      <a:pt x="93" y="754"/>
                      <a:pt x="70" y="772"/>
                      <a:pt x="57" y="799"/>
                    </a:cubicBezTo>
                    <a:lnTo>
                      <a:pt x="57" y="799"/>
                    </a:lnTo>
                    <a:cubicBezTo>
                      <a:pt x="27" y="866"/>
                      <a:pt x="66" y="966"/>
                      <a:pt x="76" y="991"/>
                    </a:cubicBezTo>
                    <a:close/>
                    <a:moveTo>
                      <a:pt x="2717" y="1011"/>
                    </a:moveTo>
                    <a:lnTo>
                      <a:pt x="69" y="1011"/>
                    </a:lnTo>
                    <a:lnTo>
                      <a:pt x="69" y="1011"/>
                    </a:lnTo>
                    <a:cubicBezTo>
                      <a:pt x="66" y="1011"/>
                      <a:pt x="62" y="1010"/>
                      <a:pt x="61" y="1005"/>
                    </a:cubicBezTo>
                    <a:lnTo>
                      <a:pt x="61" y="1005"/>
                    </a:lnTo>
                    <a:cubicBezTo>
                      <a:pt x="58" y="1001"/>
                      <a:pt x="0" y="876"/>
                      <a:pt x="39" y="791"/>
                    </a:cubicBezTo>
                    <a:lnTo>
                      <a:pt x="39" y="791"/>
                    </a:lnTo>
                    <a:cubicBezTo>
                      <a:pt x="54" y="758"/>
                      <a:pt x="82" y="736"/>
                      <a:pt x="121" y="725"/>
                    </a:cubicBezTo>
                    <a:lnTo>
                      <a:pt x="121" y="725"/>
                    </a:lnTo>
                    <a:cubicBezTo>
                      <a:pt x="227" y="696"/>
                      <a:pt x="419" y="800"/>
                      <a:pt x="482" y="837"/>
                    </a:cubicBezTo>
                    <a:lnTo>
                      <a:pt x="482" y="837"/>
                    </a:lnTo>
                    <a:cubicBezTo>
                      <a:pt x="466" y="760"/>
                      <a:pt x="432" y="521"/>
                      <a:pt x="601" y="477"/>
                    </a:cubicBezTo>
                    <a:lnTo>
                      <a:pt x="601" y="477"/>
                    </a:lnTo>
                    <a:cubicBezTo>
                      <a:pt x="765" y="433"/>
                      <a:pt x="1035" y="642"/>
                      <a:pt x="1124" y="715"/>
                    </a:cubicBezTo>
                    <a:lnTo>
                      <a:pt x="1124" y="715"/>
                    </a:lnTo>
                    <a:cubicBezTo>
                      <a:pt x="1088" y="608"/>
                      <a:pt x="990" y="293"/>
                      <a:pt x="1069" y="141"/>
                    </a:cubicBezTo>
                    <a:lnTo>
                      <a:pt x="1069" y="141"/>
                    </a:lnTo>
                    <a:cubicBezTo>
                      <a:pt x="1091" y="100"/>
                      <a:pt x="1123" y="73"/>
                      <a:pt x="1166" y="62"/>
                    </a:cubicBezTo>
                    <a:lnTo>
                      <a:pt x="1166" y="62"/>
                    </a:lnTo>
                    <a:cubicBezTo>
                      <a:pt x="1400" y="0"/>
                      <a:pt x="1916" y="667"/>
                      <a:pt x="2022" y="809"/>
                    </a:cubicBezTo>
                    <a:lnTo>
                      <a:pt x="2022" y="809"/>
                    </a:lnTo>
                    <a:cubicBezTo>
                      <a:pt x="2023" y="757"/>
                      <a:pt x="2035" y="657"/>
                      <a:pt x="2094" y="592"/>
                    </a:cubicBezTo>
                    <a:lnTo>
                      <a:pt x="2094" y="592"/>
                    </a:lnTo>
                    <a:cubicBezTo>
                      <a:pt x="2126" y="557"/>
                      <a:pt x="2169" y="538"/>
                      <a:pt x="2220" y="535"/>
                    </a:cubicBezTo>
                    <a:lnTo>
                      <a:pt x="2220" y="535"/>
                    </a:lnTo>
                    <a:cubicBezTo>
                      <a:pt x="2308" y="532"/>
                      <a:pt x="2420" y="608"/>
                      <a:pt x="2553" y="764"/>
                    </a:cubicBezTo>
                    <a:lnTo>
                      <a:pt x="2553" y="764"/>
                    </a:lnTo>
                    <a:cubicBezTo>
                      <a:pt x="2651" y="879"/>
                      <a:pt x="2725" y="995"/>
                      <a:pt x="2726" y="996"/>
                    </a:cubicBezTo>
                    <a:lnTo>
                      <a:pt x="2726" y="996"/>
                    </a:lnTo>
                    <a:cubicBezTo>
                      <a:pt x="2728" y="1000"/>
                      <a:pt x="2728" y="1003"/>
                      <a:pt x="2726" y="1007"/>
                    </a:cubicBezTo>
                    <a:lnTo>
                      <a:pt x="2726" y="1007"/>
                    </a:lnTo>
                    <a:cubicBezTo>
                      <a:pt x="2724" y="1010"/>
                      <a:pt x="2721" y="1011"/>
                      <a:pt x="2717" y="10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8" name="Freeform 87">
                <a:extLst>
                  <a:ext uri="{FF2B5EF4-FFF2-40B4-BE49-F238E27FC236}">
                    <a16:creationId xmlns:a16="http://schemas.microsoft.com/office/drawing/2014/main" id="{770CD4DE-31EF-4352-8E23-F348035ED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6882" y="10994077"/>
                <a:ext cx="287218" cy="367001"/>
              </a:xfrm>
              <a:custGeom>
                <a:avLst/>
                <a:gdLst>
                  <a:gd name="T0" fmla="*/ 248 w 319"/>
                  <a:gd name="T1" fmla="*/ 123 h 407"/>
                  <a:gd name="T2" fmla="*/ 248 w 319"/>
                  <a:gd name="T3" fmla="*/ 123 h 407"/>
                  <a:gd name="T4" fmla="*/ 271 w 319"/>
                  <a:gd name="T5" fmla="*/ 386 h 407"/>
                  <a:gd name="T6" fmla="*/ 271 w 319"/>
                  <a:gd name="T7" fmla="*/ 386 h 407"/>
                  <a:gd name="T8" fmla="*/ 54 w 319"/>
                  <a:gd name="T9" fmla="*/ 207 h 407"/>
                  <a:gd name="T10" fmla="*/ 54 w 319"/>
                  <a:gd name="T11" fmla="*/ 207 h 407"/>
                  <a:gd name="T12" fmla="*/ 73 w 319"/>
                  <a:gd name="T13" fmla="*/ 21 h 407"/>
                  <a:gd name="T14" fmla="*/ 73 w 319"/>
                  <a:gd name="T15" fmla="*/ 21 h 407"/>
                  <a:gd name="T16" fmla="*/ 248 w 319"/>
                  <a:gd name="T17" fmla="*/ 123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9" h="407">
                    <a:moveTo>
                      <a:pt x="248" y="123"/>
                    </a:moveTo>
                    <a:lnTo>
                      <a:pt x="248" y="123"/>
                    </a:lnTo>
                    <a:cubicBezTo>
                      <a:pt x="303" y="224"/>
                      <a:pt x="318" y="365"/>
                      <a:pt x="271" y="386"/>
                    </a:cubicBezTo>
                    <a:lnTo>
                      <a:pt x="271" y="386"/>
                    </a:lnTo>
                    <a:cubicBezTo>
                      <a:pt x="224" y="406"/>
                      <a:pt x="109" y="308"/>
                      <a:pt x="54" y="207"/>
                    </a:cubicBezTo>
                    <a:lnTo>
                      <a:pt x="54" y="207"/>
                    </a:lnTo>
                    <a:cubicBezTo>
                      <a:pt x="0" y="106"/>
                      <a:pt x="26" y="41"/>
                      <a:pt x="73" y="21"/>
                    </a:cubicBezTo>
                    <a:lnTo>
                      <a:pt x="73" y="21"/>
                    </a:lnTo>
                    <a:cubicBezTo>
                      <a:pt x="121" y="0"/>
                      <a:pt x="194" y="22"/>
                      <a:pt x="248" y="1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9" name="Freeform 88">
                <a:extLst>
                  <a:ext uri="{FF2B5EF4-FFF2-40B4-BE49-F238E27FC236}">
                    <a16:creationId xmlns:a16="http://schemas.microsoft.com/office/drawing/2014/main" id="{259BDC05-C939-407B-B665-F9D0C08C0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0330" y="10790630"/>
                <a:ext cx="470719" cy="590393"/>
              </a:xfrm>
              <a:custGeom>
                <a:avLst/>
                <a:gdLst>
                  <a:gd name="T0" fmla="*/ 425 w 522"/>
                  <a:gd name="T1" fmla="*/ 310 h 653"/>
                  <a:gd name="T2" fmla="*/ 425 w 522"/>
                  <a:gd name="T3" fmla="*/ 310 h 653"/>
                  <a:gd name="T4" fmla="*/ 71 w 522"/>
                  <a:gd name="T5" fmla="*/ 617 h 653"/>
                  <a:gd name="T6" fmla="*/ 71 w 522"/>
                  <a:gd name="T7" fmla="*/ 617 h 653"/>
                  <a:gd name="T8" fmla="*/ 163 w 522"/>
                  <a:gd name="T9" fmla="*/ 184 h 653"/>
                  <a:gd name="T10" fmla="*/ 163 w 522"/>
                  <a:gd name="T11" fmla="*/ 184 h 653"/>
                  <a:gd name="T12" fmla="*/ 421 w 522"/>
                  <a:gd name="T13" fmla="*/ 34 h 653"/>
                  <a:gd name="T14" fmla="*/ 421 w 522"/>
                  <a:gd name="T15" fmla="*/ 34 h 653"/>
                  <a:gd name="T16" fmla="*/ 425 w 522"/>
                  <a:gd name="T17" fmla="*/ 310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2" h="653">
                    <a:moveTo>
                      <a:pt x="425" y="310"/>
                    </a:moveTo>
                    <a:lnTo>
                      <a:pt x="425" y="310"/>
                    </a:lnTo>
                    <a:cubicBezTo>
                      <a:pt x="328" y="471"/>
                      <a:pt x="144" y="652"/>
                      <a:pt x="71" y="617"/>
                    </a:cubicBezTo>
                    <a:lnTo>
                      <a:pt x="71" y="617"/>
                    </a:lnTo>
                    <a:cubicBezTo>
                      <a:pt x="0" y="583"/>
                      <a:pt x="66" y="345"/>
                      <a:pt x="163" y="184"/>
                    </a:cubicBezTo>
                    <a:lnTo>
                      <a:pt x="163" y="184"/>
                    </a:lnTo>
                    <a:cubicBezTo>
                      <a:pt x="259" y="23"/>
                      <a:pt x="349" y="0"/>
                      <a:pt x="421" y="34"/>
                    </a:cubicBezTo>
                    <a:lnTo>
                      <a:pt x="421" y="34"/>
                    </a:lnTo>
                    <a:cubicBezTo>
                      <a:pt x="494" y="69"/>
                      <a:pt x="521" y="148"/>
                      <a:pt x="425" y="3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0" name="Freeform 89">
                <a:extLst>
                  <a:ext uri="{FF2B5EF4-FFF2-40B4-BE49-F238E27FC236}">
                    <a16:creationId xmlns:a16="http://schemas.microsoft.com/office/drawing/2014/main" id="{B8898032-9365-4496-813A-DDF4B2E33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8308" y="10786642"/>
                <a:ext cx="450772" cy="574437"/>
              </a:xfrm>
              <a:custGeom>
                <a:avLst/>
                <a:gdLst>
                  <a:gd name="T0" fmla="*/ 352 w 497"/>
                  <a:gd name="T1" fmla="*/ 35 h 637"/>
                  <a:gd name="T2" fmla="*/ 352 w 497"/>
                  <a:gd name="T3" fmla="*/ 35 h 637"/>
                  <a:gd name="T4" fmla="*/ 161 w 497"/>
                  <a:gd name="T5" fmla="*/ 194 h 637"/>
                  <a:gd name="T6" fmla="*/ 161 w 497"/>
                  <a:gd name="T7" fmla="*/ 194 h 637"/>
                  <a:gd name="T8" fmla="*/ 45 w 497"/>
                  <a:gd name="T9" fmla="*/ 586 h 637"/>
                  <a:gd name="T10" fmla="*/ 45 w 497"/>
                  <a:gd name="T11" fmla="*/ 586 h 637"/>
                  <a:gd name="T12" fmla="*/ 66 w 497"/>
                  <a:gd name="T13" fmla="*/ 613 h 637"/>
                  <a:gd name="T14" fmla="*/ 66 w 497"/>
                  <a:gd name="T15" fmla="*/ 613 h 637"/>
                  <a:gd name="T16" fmla="*/ 81 w 497"/>
                  <a:gd name="T17" fmla="*/ 616 h 637"/>
                  <a:gd name="T18" fmla="*/ 81 w 497"/>
                  <a:gd name="T19" fmla="*/ 616 h 637"/>
                  <a:gd name="T20" fmla="*/ 405 w 497"/>
                  <a:gd name="T21" fmla="*/ 310 h 637"/>
                  <a:gd name="T22" fmla="*/ 405 w 497"/>
                  <a:gd name="T23" fmla="*/ 310 h 637"/>
                  <a:gd name="T24" fmla="*/ 461 w 497"/>
                  <a:gd name="T25" fmla="*/ 108 h 637"/>
                  <a:gd name="T26" fmla="*/ 461 w 497"/>
                  <a:gd name="T27" fmla="*/ 108 h 637"/>
                  <a:gd name="T28" fmla="*/ 406 w 497"/>
                  <a:gd name="T29" fmla="*/ 48 h 637"/>
                  <a:gd name="T30" fmla="*/ 406 w 497"/>
                  <a:gd name="T31" fmla="*/ 48 h 637"/>
                  <a:gd name="T32" fmla="*/ 352 w 497"/>
                  <a:gd name="T33" fmla="*/ 35 h 637"/>
                  <a:gd name="T34" fmla="*/ 81 w 497"/>
                  <a:gd name="T35" fmla="*/ 636 h 637"/>
                  <a:gd name="T36" fmla="*/ 81 w 497"/>
                  <a:gd name="T37" fmla="*/ 636 h 637"/>
                  <a:gd name="T38" fmla="*/ 56 w 497"/>
                  <a:gd name="T39" fmla="*/ 631 h 637"/>
                  <a:gd name="T40" fmla="*/ 56 w 497"/>
                  <a:gd name="T41" fmla="*/ 631 h 637"/>
                  <a:gd name="T42" fmla="*/ 26 w 497"/>
                  <a:gd name="T43" fmla="*/ 592 h 637"/>
                  <a:gd name="T44" fmla="*/ 26 w 497"/>
                  <a:gd name="T45" fmla="*/ 592 h 637"/>
                  <a:gd name="T46" fmla="*/ 143 w 497"/>
                  <a:gd name="T47" fmla="*/ 184 h 637"/>
                  <a:gd name="T48" fmla="*/ 143 w 497"/>
                  <a:gd name="T49" fmla="*/ 184 h 637"/>
                  <a:gd name="T50" fmla="*/ 415 w 497"/>
                  <a:gd name="T51" fmla="*/ 30 h 637"/>
                  <a:gd name="T52" fmla="*/ 415 w 497"/>
                  <a:gd name="T53" fmla="*/ 30 h 637"/>
                  <a:gd name="T54" fmla="*/ 481 w 497"/>
                  <a:gd name="T55" fmla="*/ 102 h 637"/>
                  <a:gd name="T56" fmla="*/ 481 w 497"/>
                  <a:gd name="T57" fmla="*/ 102 h 637"/>
                  <a:gd name="T58" fmla="*/ 422 w 497"/>
                  <a:gd name="T59" fmla="*/ 320 h 637"/>
                  <a:gd name="T60" fmla="*/ 422 w 497"/>
                  <a:gd name="T61" fmla="*/ 320 h 637"/>
                  <a:gd name="T62" fmla="*/ 81 w 497"/>
                  <a:gd name="T63" fmla="*/ 636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7" h="637">
                    <a:moveTo>
                      <a:pt x="352" y="35"/>
                    </a:moveTo>
                    <a:lnTo>
                      <a:pt x="352" y="35"/>
                    </a:lnTo>
                    <a:cubicBezTo>
                      <a:pt x="288" y="35"/>
                      <a:pt x="224" y="88"/>
                      <a:pt x="161" y="194"/>
                    </a:cubicBezTo>
                    <a:lnTo>
                      <a:pt x="161" y="194"/>
                    </a:lnTo>
                    <a:cubicBezTo>
                      <a:pt x="76" y="335"/>
                      <a:pt x="23" y="514"/>
                      <a:pt x="45" y="586"/>
                    </a:cubicBezTo>
                    <a:lnTo>
                      <a:pt x="45" y="586"/>
                    </a:lnTo>
                    <a:cubicBezTo>
                      <a:pt x="49" y="599"/>
                      <a:pt x="56" y="608"/>
                      <a:pt x="66" y="613"/>
                    </a:cubicBezTo>
                    <a:lnTo>
                      <a:pt x="66" y="613"/>
                    </a:lnTo>
                    <a:cubicBezTo>
                      <a:pt x="70" y="615"/>
                      <a:pt x="75" y="616"/>
                      <a:pt x="81" y="616"/>
                    </a:cubicBezTo>
                    <a:lnTo>
                      <a:pt x="81" y="616"/>
                    </a:lnTo>
                    <a:cubicBezTo>
                      <a:pt x="146" y="616"/>
                      <a:pt x="299" y="485"/>
                      <a:pt x="405" y="310"/>
                    </a:cubicBezTo>
                    <a:lnTo>
                      <a:pt x="405" y="310"/>
                    </a:lnTo>
                    <a:cubicBezTo>
                      <a:pt x="457" y="223"/>
                      <a:pt x="475" y="156"/>
                      <a:pt x="461" y="108"/>
                    </a:cubicBezTo>
                    <a:lnTo>
                      <a:pt x="461" y="108"/>
                    </a:lnTo>
                    <a:cubicBezTo>
                      <a:pt x="453" y="82"/>
                      <a:pt x="435" y="62"/>
                      <a:pt x="406" y="48"/>
                    </a:cubicBezTo>
                    <a:lnTo>
                      <a:pt x="406" y="48"/>
                    </a:lnTo>
                    <a:cubicBezTo>
                      <a:pt x="388" y="39"/>
                      <a:pt x="370" y="35"/>
                      <a:pt x="352" y="35"/>
                    </a:cubicBezTo>
                    <a:close/>
                    <a:moveTo>
                      <a:pt x="81" y="636"/>
                    </a:moveTo>
                    <a:lnTo>
                      <a:pt x="81" y="636"/>
                    </a:lnTo>
                    <a:cubicBezTo>
                      <a:pt x="72" y="636"/>
                      <a:pt x="64" y="635"/>
                      <a:pt x="56" y="631"/>
                    </a:cubicBezTo>
                    <a:lnTo>
                      <a:pt x="56" y="631"/>
                    </a:lnTo>
                    <a:cubicBezTo>
                      <a:pt x="42" y="625"/>
                      <a:pt x="32" y="611"/>
                      <a:pt x="26" y="592"/>
                    </a:cubicBezTo>
                    <a:lnTo>
                      <a:pt x="26" y="592"/>
                    </a:lnTo>
                    <a:cubicBezTo>
                      <a:pt x="0" y="505"/>
                      <a:pt x="66" y="312"/>
                      <a:pt x="143" y="184"/>
                    </a:cubicBezTo>
                    <a:lnTo>
                      <a:pt x="143" y="184"/>
                    </a:lnTo>
                    <a:cubicBezTo>
                      <a:pt x="252" y="1"/>
                      <a:pt x="351" y="0"/>
                      <a:pt x="415" y="30"/>
                    </a:cubicBezTo>
                    <a:lnTo>
                      <a:pt x="415" y="30"/>
                    </a:lnTo>
                    <a:cubicBezTo>
                      <a:pt x="449" y="46"/>
                      <a:pt x="471" y="71"/>
                      <a:pt x="481" y="102"/>
                    </a:cubicBezTo>
                    <a:lnTo>
                      <a:pt x="481" y="102"/>
                    </a:lnTo>
                    <a:cubicBezTo>
                      <a:pt x="496" y="156"/>
                      <a:pt x="477" y="229"/>
                      <a:pt x="422" y="320"/>
                    </a:cubicBezTo>
                    <a:lnTo>
                      <a:pt x="422" y="320"/>
                    </a:lnTo>
                    <a:cubicBezTo>
                      <a:pt x="340" y="457"/>
                      <a:pt x="173" y="636"/>
                      <a:pt x="81" y="6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1" name="Freeform 90">
                <a:extLst>
                  <a:ext uri="{FF2B5EF4-FFF2-40B4-BE49-F238E27FC236}">
                    <a16:creationId xmlns:a16="http://schemas.microsoft.com/office/drawing/2014/main" id="{A0CD9A12-E9E6-4CE7-950B-DC5F0CDD3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5961" y="10934239"/>
                <a:ext cx="179510" cy="283230"/>
              </a:xfrm>
              <a:custGeom>
                <a:avLst/>
                <a:gdLst>
                  <a:gd name="T0" fmla="*/ 11 w 197"/>
                  <a:gd name="T1" fmla="*/ 311 h 312"/>
                  <a:gd name="T2" fmla="*/ 11 w 197"/>
                  <a:gd name="T3" fmla="*/ 311 h 312"/>
                  <a:gd name="T4" fmla="*/ 6 w 197"/>
                  <a:gd name="T5" fmla="*/ 310 h 312"/>
                  <a:gd name="T6" fmla="*/ 6 w 197"/>
                  <a:gd name="T7" fmla="*/ 310 h 312"/>
                  <a:gd name="T8" fmla="*/ 3 w 197"/>
                  <a:gd name="T9" fmla="*/ 296 h 312"/>
                  <a:gd name="T10" fmla="*/ 176 w 197"/>
                  <a:gd name="T11" fmla="*/ 6 h 312"/>
                  <a:gd name="T12" fmla="*/ 176 w 197"/>
                  <a:gd name="T13" fmla="*/ 6 h 312"/>
                  <a:gd name="T14" fmla="*/ 190 w 197"/>
                  <a:gd name="T15" fmla="*/ 3 h 312"/>
                  <a:gd name="T16" fmla="*/ 190 w 197"/>
                  <a:gd name="T17" fmla="*/ 3 h 312"/>
                  <a:gd name="T18" fmla="*/ 193 w 197"/>
                  <a:gd name="T19" fmla="*/ 18 h 312"/>
                  <a:gd name="T20" fmla="*/ 21 w 197"/>
                  <a:gd name="T21" fmla="*/ 306 h 312"/>
                  <a:gd name="T22" fmla="*/ 21 w 197"/>
                  <a:gd name="T23" fmla="*/ 306 h 312"/>
                  <a:gd name="T24" fmla="*/ 11 w 197"/>
                  <a:gd name="T25" fmla="*/ 311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7" h="312">
                    <a:moveTo>
                      <a:pt x="11" y="311"/>
                    </a:moveTo>
                    <a:lnTo>
                      <a:pt x="11" y="311"/>
                    </a:lnTo>
                    <a:cubicBezTo>
                      <a:pt x="10" y="311"/>
                      <a:pt x="8" y="310"/>
                      <a:pt x="6" y="310"/>
                    </a:cubicBezTo>
                    <a:lnTo>
                      <a:pt x="6" y="310"/>
                    </a:lnTo>
                    <a:cubicBezTo>
                      <a:pt x="1" y="307"/>
                      <a:pt x="0" y="301"/>
                      <a:pt x="3" y="296"/>
                    </a:cubicBezTo>
                    <a:lnTo>
                      <a:pt x="176" y="6"/>
                    </a:lnTo>
                    <a:lnTo>
                      <a:pt x="176" y="6"/>
                    </a:lnTo>
                    <a:cubicBezTo>
                      <a:pt x="179" y="2"/>
                      <a:pt x="186" y="0"/>
                      <a:pt x="190" y="3"/>
                    </a:cubicBezTo>
                    <a:lnTo>
                      <a:pt x="190" y="3"/>
                    </a:lnTo>
                    <a:cubicBezTo>
                      <a:pt x="195" y="6"/>
                      <a:pt x="196" y="12"/>
                      <a:pt x="193" y="18"/>
                    </a:cubicBezTo>
                    <a:lnTo>
                      <a:pt x="21" y="306"/>
                    </a:lnTo>
                    <a:lnTo>
                      <a:pt x="21" y="306"/>
                    </a:lnTo>
                    <a:cubicBezTo>
                      <a:pt x="18" y="310"/>
                      <a:pt x="15" y="311"/>
                      <a:pt x="11" y="3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2" name="Freeform 91">
                <a:extLst>
                  <a:ext uri="{FF2B5EF4-FFF2-40B4-BE49-F238E27FC236}">
                    <a16:creationId xmlns:a16="http://schemas.microsoft.com/office/drawing/2014/main" id="{E572AAAC-4D77-4B65-8203-26DCC754B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0978" y="10184280"/>
                <a:ext cx="4978450" cy="1168820"/>
              </a:xfrm>
              <a:custGeom>
                <a:avLst/>
                <a:gdLst>
                  <a:gd name="T0" fmla="*/ 0 w 5504"/>
                  <a:gd name="T1" fmla="*/ 1291 h 1292"/>
                  <a:gd name="T2" fmla="*/ 4996 w 5504"/>
                  <a:gd name="T3" fmla="*/ 1291 h 1292"/>
                  <a:gd name="T4" fmla="*/ 4996 w 5504"/>
                  <a:gd name="T5" fmla="*/ 1291 h 1292"/>
                  <a:gd name="T6" fmla="*/ 5098 w 5504"/>
                  <a:gd name="T7" fmla="*/ 156 h 1292"/>
                  <a:gd name="T8" fmla="*/ 5098 w 5504"/>
                  <a:gd name="T9" fmla="*/ 156 h 1292"/>
                  <a:gd name="T10" fmla="*/ 3815 w 5504"/>
                  <a:gd name="T11" fmla="*/ 614 h 1292"/>
                  <a:gd name="T12" fmla="*/ 3815 w 5504"/>
                  <a:gd name="T13" fmla="*/ 614 h 1292"/>
                  <a:gd name="T14" fmla="*/ 3365 w 5504"/>
                  <a:gd name="T15" fmla="*/ 237 h 1292"/>
                  <a:gd name="T16" fmla="*/ 3365 w 5504"/>
                  <a:gd name="T17" fmla="*/ 237 h 1292"/>
                  <a:gd name="T18" fmla="*/ 1598 w 5504"/>
                  <a:gd name="T19" fmla="*/ 967 h 1292"/>
                  <a:gd name="T20" fmla="*/ 1598 w 5504"/>
                  <a:gd name="T21" fmla="*/ 967 h 1292"/>
                  <a:gd name="T22" fmla="*/ 1031 w 5504"/>
                  <a:gd name="T23" fmla="*/ 774 h 1292"/>
                  <a:gd name="T24" fmla="*/ 1031 w 5504"/>
                  <a:gd name="T25" fmla="*/ 774 h 1292"/>
                  <a:gd name="T26" fmla="*/ 0 w 5504"/>
                  <a:gd name="T27" fmla="*/ 1291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04" h="1292">
                    <a:moveTo>
                      <a:pt x="0" y="1291"/>
                    </a:moveTo>
                    <a:lnTo>
                      <a:pt x="4996" y="1291"/>
                    </a:lnTo>
                    <a:lnTo>
                      <a:pt x="4996" y="1291"/>
                    </a:lnTo>
                    <a:cubicBezTo>
                      <a:pt x="4996" y="1291"/>
                      <a:pt x="5503" y="282"/>
                      <a:pt x="5098" y="156"/>
                    </a:cubicBezTo>
                    <a:lnTo>
                      <a:pt x="5098" y="156"/>
                    </a:lnTo>
                    <a:cubicBezTo>
                      <a:pt x="4601" y="0"/>
                      <a:pt x="3829" y="830"/>
                      <a:pt x="3815" y="614"/>
                    </a:cubicBezTo>
                    <a:lnTo>
                      <a:pt x="3815" y="614"/>
                    </a:lnTo>
                    <a:cubicBezTo>
                      <a:pt x="3802" y="434"/>
                      <a:pt x="3771" y="208"/>
                      <a:pt x="3365" y="237"/>
                    </a:cubicBezTo>
                    <a:lnTo>
                      <a:pt x="3365" y="237"/>
                    </a:lnTo>
                    <a:cubicBezTo>
                      <a:pt x="2913" y="270"/>
                      <a:pt x="1610" y="1065"/>
                      <a:pt x="1598" y="967"/>
                    </a:cubicBezTo>
                    <a:lnTo>
                      <a:pt x="1598" y="967"/>
                    </a:lnTo>
                    <a:cubicBezTo>
                      <a:pt x="1576" y="802"/>
                      <a:pt x="1390" y="631"/>
                      <a:pt x="1031" y="774"/>
                    </a:cubicBezTo>
                    <a:lnTo>
                      <a:pt x="1031" y="774"/>
                    </a:lnTo>
                    <a:cubicBezTo>
                      <a:pt x="812" y="862"/>
                      <a:pt x="0" y="1291"/>
                      <a:pt x="0" y="12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3" name="Freeform 92">
                <a:extLst>
                  <a:ext uri="{FF2B5EF4-FFF2-40B4-BE49-F238E27FC236}">
                    <a16:creationId xmlns:a16="http://schemas.microsoft.com/office/drawing/2014/main" id="{EF270C21-38B7-44B3-A6E1-D657A8632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3000" y="10232150"/>
                <a:ext cx="4862766" cy="1128929"/>
              </a:xfrm>
              <a:custGeom>
                <a:avLst/>
                <a:gdLst>
                  <a:gd name="T0" fmla="*/ 52 w 5377"/>
                  <a:gd name="T1" fmla="*/ 1229 h 1250"/>
                  <a:gd name="T2" fmla="*/ 5000 w 5377"/>
                  <a:gd name="T3" fmla="*/ 1229 h 1250"/>
                  <a:gd name="T4" fmla="*/ 5000 w 5377"/>
                  <a:gd name="T5" fmla="*/ 1229 h 1250"/>
                  <a:gd name="T6" fmla="*/ 5229 w 5377"/>
                  <a:gd name="T7" fmla="*/ 226 h 1250"/>
                  <a:gd name="T8" fmla="*/ 5229 w 5377"/>
                  <a:gd name="T9" fmla="*/ 226 h 1250"/>
                  <a:gd name="T10" fmla="*/ 5107 w 5377"/>
                  <a:gd name="T11" fmla="*/ 113 h 1250"/>
                  <a:gd name="T12" fmla="*/ 5107 w 5377"/>
                  <a:gd name="T13" fmla="*/ 113 h 1250"/>
                  <a:gd name="T14" fmla="*/ 4155 w 5377"/>
                  <a:gd name="T15" fmla="*/ 452 h 1250"/>
                  <a:gd name="T16" fmla="*/ 4155 w 5377"/>
                  <a:gd name="T17" fmla="*/ 452 h 1250"/>
                  <a:gd name="T18" fmla="*/ 3838 w 5377"/>
                  <a:gd name="T19" fmla="*/ 604 h 1250"/>
                  <a:gd name="T20" fmla="*/ 3838 w 5377"/>
                  <a:gd name="T21" fmla="*/ 604 h 1250"/>
                  <a:gd name="T22" fmla="*/ 3815 w 5377"/>
                  <a:gd name="T23" fmla="*/ 563 h 1250"/>
                  <a:gd name="T24" fmla="*/ 3815 w 5377"/>
                  <a:gd name="T25" fmla="*/ 563 h 1250"/>
                  <a:gd name="T26" fmla="*/ 3710 w 5377"/>
                  <a:gd name="T27" fmla="*/ 270 h 1250"/>
                  <a:gd name="T28" fmla="*/ 3710 w 5377"/>
                  <a:gd name="T29" fmla="*/ 270 h 1250"/>
                  <a:gd name="T30" fmla="*/ 3376 w 5377"/>
                  <a:gd name="T31" fmla="*/ 195 h 1250"/>
                  <a:gd name="T32" fmla="*/ 3376 w 5377"/>
                  <a:gd name="T33" fmla="*/ 195 h 1250"/>
                  <a:gd name="T34" fmla="*/ 2160 w 5377"/>
                  <a:gd name="T35" fmla="*/ 693 h 1250"/>
                  <a:gd name="T36" fmla="*/ 2160 w 5377"/>
                  <a:gd name="T37" fmla="*/ 693 h 1250"/>
                  <a:gd name="T38" fmla="*/ 1608 w 5377"/>
                  <a:gd name="T39" fmla="*/ 930 h 1250"/>
                  <a:gd name="T40" fmla="*/ 1608 w 5377"/>
                  <a:gd name="T41" fmla="*/ 930 h 1250"/>
                  <a:gd name="T42" fmla="*/ 1599 w 5377"/>
                  <a:gd name="T43" fmla="*/ 916 h 1250"/>
                  <a:gd name="T44" fmla="*/ 1599 w 5377"/>
                  <a:gd name="T45" fmla="*/ 916 h 1250"/>
                  <a:gd name="T46" fmla="*/ 1468 w 5377"/>
                  <a:gd name="T47" fmla="*/ 723 h 1250"/>
                  <a:gd name="T48" fmla="*/ 1468 w 5377"/>
                  <a:gd name="T49" fmla="*/ 723 h 1250"/>
                  <a:gd name="T50" fmla="*/ 1045 w 5377"/>
                  <a:gd name="T51" fmla="*/ 732 h 1250"/>
                  <a:gd name="T52" fmla="*/ 1045 w 5377"/>
                  <a:gd name="T53" fmla="*/ 732 h 1250"/>
                  <a:gd name="T54" fmla="*/ 52 w 5377"/>
                  <a:gd name="T55" fmla="*/ 1229 h 1250"/>
                  <a:gd name="T56" fmla="*/ 5007 w 5377"/>
                  <a:gd name="T57" fmla="*/ 1249 h 1250"/>
                  <a:gd name="T58" fmla="*/ 11 w 5377"/>
                  <a:gd name="T59" fmla="*/ 1249 h 1250"/>
                  <a:gd name="T60" fmla="*/ 11 w 5377"/>
                  <a:gd name="T61" fmla="*/ 1249 h 1250"/>
                  <a:gd name="T62" fmla="*/ 1 w 5377"/>
                  <a:gd name="T63" fmla="*/ 1242 h 1250"/>
                  <a:gd name="T64" fmla="*/ 1 w 5377"/>
                  <a:gd name="T65" fmla="*/ 1242 h 1250"/>
                  <a:gd name="T66" fmla="*/ 6 w 5377"/>
                  <a:gd name="T67" fmla="*/ 1230 h 1250"/>
                  <a:gd name="T68" fmla="*/ 6 w 5377"/>
                  <a:gd name="T69" fmla="*/ 1230 h 1250"/>
                  <a:gd name="T70" fmla="*/ 1038 w 5377"/>
                  <a:gd name="T71" fmla="*/ 713 h 1250"/>
                  <a:gd name="T72" fmla="*/ 1038 w 5377"/>
                  <a:gd name="T73" fmla="*/ 713 h 1250"/>
                  <a:gd name="T74" fmla="*/ 1478 w 5377"/>
                  <a:gd name="T75" fmla="*/ 705 h 1250"/>
                  <a:gd name="T76" fmla="*/ 1478 w 5377"/>
                  <a:gd name="T77" fmla="*/ 705 h 1250"/>
                  <a:gd name="T78" fmla="*/ 1619 w 5377"/>
                  <a:gd name="T79" fmla="*/ 913 h 1250"/>
                  <a:gd name="T80" fmla="*/ 1619 w 5377"/>
                  <a:gd name="T81" fmla="*/ 913 h 1250"/>
                  <a:gd name="T82" fmla="*/ 2152 w 5377"/>
                  <a:gd name="T83" fmla="*/ 676 h 1250"/>
                  <a:gd name="T84" fmla="*/ 2152 w 5377"/>
                  <a:gd name="T85" fmla="*/ 676 h 1250"/>
                  <a:gd name="T86" fmla="*/ 3375 w 5377"/>
                  <a:gd name="T87" fmla="*/ 175 h 1250"/>
                  <a:gd name="T88" fmla="*/ 3375 w 5377"/>
                  <a:gd name="T89" fmla="*/ 175 h 1250"/>
                  <a:gd name="T90" fmla="*/ 3723 w 5377"/>
                  <a:gd name="T91" fmla="*/ 254 h 1250"/>
                  <a:gd name="T92" fmla="*/ 3723 w 5377"/>
                  <a:gd name="T93" fmla="*/ 254 h 1250"/>
                  <a:gd name="T94" fmla="*/ 3836 w 5377"/>
                  <a:gd name="T95" fmla="*/ 561 h 1250"/>
                  <a:gd name="T96" fmla="*/ 3836 w 5377"/>
                  <a:gd name="T97" fmla="*/ 561 h 1250"/>
                  <a:gd name="T98" fmla="*/ 3847 w 5377"/>
                  <a:gd name="T99" fmla="*/ 586 h 1250"/>
                  <a:gd name="T100" fmla="*/ 3847 w 5377"/>
                  <a:gd name="T101" fmla="*/ 586 h 1250"/>
                  <a:gd name="T102" fmla="*/ 4144 w 5377"/>
                  <a:gd name="T103" fmla="*/ 434 h 1250"/>
                  <a:gd name="T104" fmla="*/ 4144 w 5377"/>
                  <a:gd name="T105" fmla="*/ 434 h 1250"/>
                  <a:gd name="T106" fmla="*/ 5113 w 5377"/>
                  <a:gd name="T107" fmla="*/ 94 h 1250"/>
                  <a:gd name="T108" fmla="*/ 5113 w 5377"/>
                  <a:gd name="T109" fmla="*/ 94 h 1250"/>
                  <a:gd name="T110" fmla="*/ 5247 w 5377"/>
                  <a:gd name="T111" fmla="*/ 219 h 1250"/>
                  <a:gd name="T112" fmla="*/ 5247 w 5377"/>
                  <a:gd name="T113" fmla="*/ 219 h 1250"/>
                  <a:gd name="T114" fmla="*/ 5016 w 5377"/>
                  <a:gd name="T115" fmla="*/ 1244 h 1250"/>
                  <a:gd name="T116" fmla="*/ 5016 w 5377"/>
                  <a:gd name="T117" fmla="*/ 1244 h 1250"/>
                  <a:gd name="T118" fmla="*/ 5007 w 5377"/>
                  <a:gd name="T119" fmla="*/ 1249 h 1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77" h="1250">
                    <a:moveTo>
                      <a:pt x="52" y="1229"/>
                    </a:moveTo>
                    <a:lnTo>
                      <a:pt x="5000" y="1229"/>
                    </a:lnTo>
                    <a:lnTo>
                      <a:pt x="5000" y="1229"/>
                    </a:lnTo>
                    <a:cubicBezTo>
                      <a:pt x="5033" y="1162"/>
                      <a:pt x="5348" y="506"/>
                      <a:pt x="5229" y="226"/>
                    </a:cubicBezTo>
                    <a:lnTo>
                      <a:pt x="5229" y="226"/>
                    </a:lnTo>
                    <a:cubicBezTo>
                      <a:pt x="5204" y="170"/>
                      <a:pt x="5163" y="132"/>
                      <a:pt x="5107" y="113"/>
                    </a:cubicBezTo>
                    <a:lnTo>
                      <a:pt x="5107" y="113"/>
                    </a:lnTo>
                    <a:cubicBezTo>
                      <a:pt x="4816" y="22"/>
                      <a:pt x="4419" y="281"/>
                      <a:pt x="4155" y="452"/>
                    </a:cubicBezTo>
                    <a:lnTo>
                      <a:pt x="4155" y="452"/>
                    </a:lnTo>
                    <a:cubicBezTo>
                      <a:pt x="3993" y="557"/>
                      <a:pt x="3885" y="627"/>
                      <a:pt x="3838" y="604"/>
                    </a:cubicBezTo>
                    <a:lnTo>
                      <a:pt x="3838" y="604"/>
                    </a:lnTo>
                    <a:cubicBezTo>
                      <a:pt x="3824" y="597"/>
                      <a:pt x="3817" y="583"/>
                      <a:pt x="3815" y="563"/>
                    </a:cubicBezTo>
                    <a:lnTo>
                      <a:pt x="3815" y="563"/>
                    </a:lnTo>
                    <a:cubicBezTo>
                      <a:pt x="3808" y="454"/>
                      <a:pt x="3794" y="343"/>
                      <a:pt x="3710" y="270"/>
                    </a:cubicBezTo>
                    <a:lnTo>
                      <a:pt x="3710" y="270"/>
                    </a:lnTo>
                    <a:cubicBezTo>
                      <a:pt x="3639" y="209"/>
                      <a:pt x="3530" y="184"/>
                      <a:pt x="3376" y="195"/>
                    </a:cubicBezTo>
                    <a:lnTo>
                      <a:pt x="3376" y="195"/>
                    </a:lnTo>
                    <a:cubicBezTo>
                      <a:pt x="3118" y="214"/>
                      <a:pt x="2564" y="491"/>
                      <a:pt x="2160" y="693"/>
                    </a:cubicBezTo>
                    <a:lnTo>
                      <a:pt x="2160" y="693"/>
                    </a:lnTo>
                    <a:cubicBezTo>
                      <a:pt x="1824" y="863"/>
                      <a:pt x="1646" y="950"/>
                      <a:pt x="1608" y="930"/>
                    </a:cubicBezTo>
                    <a:lnTo>
                      <a:pt x="1608" y="930"/>
                    </a:lnTo>
                    <a:cubicBezTo>
                      <a:pt x="1603" y="928"/>
                      <a:pt x="1600" y="923"/>
                      <a:pt x="1599" y="916"/>
                    </a:cubicBezTo>
                    <a:lnTo>
                      <a:pt x="1599" y="916"/>
                    </a:lnTo>
                    <a:cubicBezTo>
                      <a:pt x="1588" y="836"/>
                      <a:pt x="1541" y="765"/>
                      <a:pt x="1468" y="723"/>
                    </a:cubicBezTo>
                    <a:lnTo>
                      <a:pt x="1468" y="723"/>
                    </a:lnTo>
                    <a:cubicBezTo>
                      <a:pt x="1394" y="679"/>
                      <a:pt x="1260" y="646"/>
                      <a:pt x="1045" y="732"/>
                    </a:cubicBezTo>
                    <a:lnTo>
                      <a:pt x="1045" y="732"/>
                    </a:lnTo>
                    <a:cubicBezTo>
                      <a:pt x="856" y="808"/>
                      <a:pt x="213" y="1145"/>
                      <a:pt x="52" y="1229"/>
                    </a:cubicBezTo>
                    <a:close/>
                    <a:moveTo>
                      <a:pt x="5007" y="1249"/>
                    </a:moveTo>
                    <a:lnTo>
                      <a:pt x="11" y="1249"/>
                    </a:lnTo>
                    <a:lnTo>
                      <a:pt x="11" y="1249"/>
                    </a:lnTo>
                    <a:cubicBezTo>
                      <a:pt x="6" y="1249"/>
                      <a:pt x="2" y="1246"/>
                      <a:pt x="1" y="1242"/>
                    </a:cubicBezTo>
                    <a:lnTo>
                      <a:pt x="1" y="1242"/>
                    </a:lnTo>
                    <a:cubicBezTo>
                      <a:pt x="0" y="1237"/>
                      <a:pt x="2" y="1233"/>
                      <a:pt x="6" y="1230"/>
                    </a:cubicBezTo>
                    <a:lnTo>
                      <a:pt x="6" y="1230"/>
                    </a:lnTo>
                    <a:cubicBezTo>
                      <a:pt x="15" y="1226"/>
                      <a:pt x="821" y="800"/>
                      <a:pt x="1038" y="713"/>
                    </a:cubicBezTo>
                    <a:lnTo>
                      <a:pt x="1038" y="713"/>
                    </a:lnTo>
                    <a:cubicBezTo>
                      <a:pt x="1260" y="624"/>
                      <a:pt x="1400" y="660"/>
                      <a:pt x="1478" y="705"/>
                    </a:cubicBezTo>
                    <a:lnTo>
                      <a:pt x="1478" y="705"/>
                    </a:lnTo>
                    <a:cubicBezTo>
                      <a:pt x="1556" y="751"/>
                      <a:pt x="1607" y="827"/>
                      <a:pt x="1619" y="913"/>
                    </a:cubicBezTo>
                    <a:lnTo>
                      <a:pt x="1619" y="913"/>
                    </a:lnTo>
                    <a:cubicBezTo>
                      <a:pt x="1650" y="927"/>
                      <a:pt x="1916" y="794"/>
                      <a:pt x="2152" y="676"/>
                    </a:cubicBezTo>
                    <a:lnTo>
                      <a:pt x="2152" y="676"/>
                    </a:lnTo>
                    <a:cubicBezTo>
                      <a:pt x="2580" y="461"/>
                      <a:pt x="3113" y="194"/>
                      <a:pt x="3375" y="175"/>
                    </a:cubicBezTo>
                    <a:lnTo>
                      <a:pt x="3375" y="175"/>
                    </a:lnTo>
                    <a:cubicBezTo>
                      <a:pt x="3535" y="163"/>
                      <a:pt x="3648" y="189"/>
                      <a:pt x="3723" y="254"/>
                    </a:cubicBezTo>
                    <a:lnTo>
                      <a:pt x="3723" y="254"/>
                    </a:lnTo>
                    <a:cubicBezTo>
                      <a:pt x="3812" y="332"/>
                      <a:pt x="3828" y="448"/>
                      <a:pt x="3836" y="561"/>
                    </a:cubicBezTo>
                    <a:lnTo>
                      <a:pt x="3836" y="561"/>
                    </a:lnTo>
                    <a:cubicBezTo>
                      <a:pt x="3837" y="581"/>
                      <a:pt x="3845" y="584"/>
                      <a:pt x="3847" y="586"/>
                    </a:cubicBezTo>
                    <a:lnTo>
                      <a:pt x="3847" y="586"/>
                    </a:lnTo>
                    <a:cubicBezTo>
                      <a:pt x="3884" y="604"/>
                      <a:pt x="4005" y="525"/>
                      <a:pt x="4144" y="434"/>
                    </a:cubicBezTo>
                    <a:lnTo>
                      <a:pt x="4144" y="434"/>
                    </a:lnTo>
                    <a:cubicBezTo>
                      <a:pt x="4426" y="251"/>
                      <a:pt x="4813" y="0"/>
                      <a:pt x="5113" y="94"/>
                    </a:cubicBezTo>
                    <a:lnTo>
                      <a:pt x="5113" y="94"/>
                    </a:lnTo>
                    <a:cubicBezTo>
                      <a:pt x="5176" y="114"/>
                      <a:pt x="5221" y="156"/>
                      <a:pt x="5247" y="219"/>
                    </a:cubicBezTo>
                    <a:lnTo>
                      <a:pt x="5247" y="219"/>
                    </a:lnTo>
                    <a:cubicBezTo>
                      <a:pt x="5376" y="521"/>
                      <a:pt x="5030" y="1214"/>
                      <a:pt x="5016" y="1244"/>
                    </a:cubicBezTo>
                    <a:lnTo>
                      <a:pt x="5016" y="1244"/>
                    </a:lnTo>
                    <a:cubicBezTo>
                      <a:pt x="5014" y="1247"/>
                      <a:pt x="5011" y="1249"/>
                      <a:pt x="5007" y="1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4" name="Freeform 93">
                <a:extLst>
                  <a:ext uri="{FF2B5EF4-FFF2-40B4-BE49-F238E27FC236}">
                    <a16:creationId xmlns:a16="http://schemas.microsoft.com/office/drawing/2014/main" id="{9BE5E01C-D390-4171-B072-FEE0900E5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4924" y="10862434"/>
                <a:ext cx="267274" cy="498644"/>
              </a:xfrm>
              <a:custGeom>
                <a:avLst/>
                <a:gdLst>
                  <a:gd name="T0" fmla="*/ 261 w 294"/>
                  <a:gd name="T1" fmla="*/ 231 h 550"/>
                  <a:gd name="T2" fmla="*/ 261 w 294"/>
                  <a:gd name="T3" fmla="*/ 231 h 550"/>
                  <a:gd name="T4" fmla="*/ 219 w 294"/>
                  <a:gd name="T5" fmla="*/ 535 h 550"/>
                  <a:gd name="T6" fmla="*/ 219 w 294"/>
                  <a:gd name="T7" fmla="*/ 535 h 550"/>
                  <a:gd name="T8" fmla="*/ 32 w 294"/>
                  <a:gd name="T9" fmla="*/ 279 h 550"/>
                  <a:gd name="T10" fmla="*/ 32 w 294"/>
                  <a:gd name="T11" fmla="*/ 279 h 550"/>
                  <a:gd name="T12" fmla="*/ 83 w 294"/>
                  <a:gd name="T13" fmla="*/ 13 h 550"/>
                  <a:gd name="T14" fmla="*/ 83 w 294"/>
                  <a:gd name="T15" fmla="*/ 13 h 550"/>
                  <a:gd name="T16" fmla="*/ 261 w 294"/>
                  <a:gd name="T17" fmla="*/ 231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4" h="550">
                    <a:moveTo>
                      <a:pt x="261" y="231"/>
                    </a:moveTo>
                    <a:lnTo>
                      <a:pt x="261" y="231"/>
                    </a:lnTo>
                    <a:cubicBezTo>
                      <a:pt x="293" y="355"/>
                      <a:pt x="282" y="522"/>
                      <a:pt x="219" y="535"/>
                    </a:cubicBezTo>
                    <a:lnTo>
                      <a:pt x="219" y="535"/>
                    </a:lnTo>
                    <a:cubicBezTo>
                      <a:pt x="156" y="549"/>
                      <a:pt x="64" y="402"/>
                      <a:pt x="32" y="279"/>
                    </a:cubicBezTo>
                    <a:lnTo>
                      <a:pt x="32" y="279"/>
                    </a:lnTo>
                    <a:cubicBezTo>
                      <a:pt x="0" y="156"/>
                      <a:pt x="20" y="26"/>
                      <a:pt x="83" y="13"/>
                    </a:cubicBezTo>
                    <a:lnTo>
                      <a:pt x="83" y="13"/>
                    </a:lnTo>
                    <a:cubicBezTo>
                      <a:pt x="146" y="0"/>
                      <a:pt x="228" y="107"/>
                      <a:pt x="261" y="2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5" name="Freeform 94">
                <a:extLst>
                  <a:ext uri="{FF2B5EF4-FFF2-40B4-BE49-F238E27FC236}">
                    <a16:creationId xmlns:a16="http://schemas.microsoft.com/office/drawing/2014/main" id="{BEC294C8-C3C7-41A3-8A7F-3FBD861A8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0502" y="10635054"/>
                <a:ext cx="730012" cy="745968"/>
              </a:xfrm>
              <a:custGeom>
                <a:avLst/>
                <a:gdLst>
                  <a:gd name="T0" fmla="*/ 596 w 805"/>
                  <a:gd name="T1" fmla="*/ 414 h 823"/>
                  <a:gd name="T2" fmla="*/ 596 w 805"/>
                  <a:gd name="T3" fmla="*/ 414 h 823"/>
                  <a:gd name="T4" fmla="*/ 714 w 805"/>
                  <a:gd name="T5" fmla="*/ 51 h 823"/>
                  <a:gd name="T6" fmla="*/ 714 w 805"/>
                  <a:gd name="T7" fmla="*/ 51 h 823"/>
                  <a:gd name="T8" fmla="*/ 342 w 805"/>
                  <a:gd name="T9" fmla="*/ 232 h 823"/>
                  <a:gd name="T10" fmla="*/ 342 w 805"/>
                  <a:gd name="T11" fmla="*/ 232 h 823"/>
                  <a:gd name="T12" fmla="*/ 55 w 805"/>
                  <a:gd name="T13" fmla="*/ 783 h 823"/>
                  <a:gd name="T14" fmla="*/ 55 w 805"/>
                  <a:gd name="T15" fmla="*/ 783 h 823"/>
                  <a:gd name="T16" fmla="*/ 596 w 805"/>
                  <a:gd name="T17" fmla="*/ 414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5" h="823">
                    <a:moveTo>
                      <a:pt x="596" y="414"/>
                    </a:moveTo>
                    <a:lnTo>
                      <a:pt x="596" y="414"/>
                    </a:lnTo>
                    <a:cubicBezTo>
                      <a:pt x="804" y="182"/>
                      <a:pt x="767" y="90"/>
                      <a:pt x="714" y="51"/>
                    </a:cubicBezTo>
                    <a:lnTo>
                      <a:pt x="714" y="51"/>
                    </a:lnTo>
                    <a:cubicBezTo>
                      <a:pt x="659" y="13"/>
                      <a:pt x="551" y="0"/>
                      <a:pt x="342" y="232"/>
                    </a:cubicBezTo>
                    <a:lnTo>
                      <a:pt x="342" y="232"/>
                    </a:lnTo>
                    <a:cubicBezTo>
                      <a:pt x="133" y="464"/>
                      <a:pt x="0" y="744"/>
                      <a:pt x="55" y="783"/>
                    </a:cubicBezTo>
                    <a:lnTo>
                      <a:pt x="55" y="783"/>
                    </a:lnTo>
                    <a:cubicBezTo>
                      <a:pt x="109" y="822"/>
                      <a:pt x="387" y="647"/>
                      <a:pt x="596" y="4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6" name="Freeform 95">
                <a:extLst>
                  <a:ext uri="{FF2B5EF4-FFF2-40B4-BE49-F238E27FC236}">
                    <a16:creationId xmlns:a16="http://schemas.microsoft.com/office/drawing/2014/main" id="{85E9098B-9013-425E-8846-F04532362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4437" y="10615107"/>
                <a:ext cx="678154" cy="749959"/>
              </a:xfrm>
              <a:custGeom>
                <a:avLst/>
                <a:gdLst>
                  <a:gd name="T0" fmla="*/ 620 w 750"/>
                  <a:gd name="T1" fmla="*/ 59 h 829"/>
                  <a:gd name="T2" fmla="*/ 620 w 750"/>
                  <a:gd name="T3" fmla="*/ 59 h 829"/>
                  <a:gd name="T4" fmla="*/ 326 w 750"/>
                  <a:gd name="T5" fmla="*/ 259 h 829"/>
                  <a:gd name="T6" fmla="*/ 326 w 750"/>
                  <a:gd name="T7" fmla="*/ 259 h 829"/>
                  <a:gd name="T8" fmla="*/ 29 w 750"/>
                  <a:gd name="T9" fmla="*/ 778 h 829"/>
                  <a:gd name="T10" fmla="*/ 29 w 750"/>
                  <a:gd name="T11" fmla="*/ 778 h 829"/>
                  <a:gd name="T12" fmla="*/ 37 w 750"/>
                  <a:gd name="T13" fmla="*/ 795 h 829"/>
                  <a:gd name="T14" fmla="*/ 37 w 750"/>
                  <a:gd name="T15" fmla="*/ 795 h 829"/>
                  <a:gd name="T16" fmla="*/ 564 w 750"/>
                  <a:gd name="T17" fmla="*/ 427 h 829"/>
                  <a:gd name="T18" fmla="*/ 564 w 750"/>
                  <a:gd name="T19" fmla="*/ 427 h 829"/>
                  <a:gd name="T20" fmla="*/ 721 w 750"/>
                  <a:gd name="T21" fmla="*/ 142 h 829"/>
                  <a:gd name="T22" fmla="*/ 721 w 750"/>
                  <a:gd name="T23" fmla="*/ 142 h 829"/>
                  <a:gd name="T24" fmla="*/ 684 w 750"/>
                  <a:gd name="T25" fmla="*/ 80 h 829"/>
                  <a:gd name="T26" fmla="*/ 684 w 750"/>
                  <a:gd name="T27" fmla="*/ 80 h 829"/>
                  <a:gd name="T28" fmla="*/ 620 w 750"/>
                  <a:gd name="T29" fmla="*/ 59 h 829"/>
                  <a:gd name="T30" fmla="*/ 50 w 750"/>
                  <a:gd name="T31" fmla="*/ 818 h 829"/>
                  <a:gd name="T32" fmla="*/ 50 w 750"/>
                  <a:gd name="T33" fmla="*/ 818 h 829"/>
                  <a:gd name="T34" fmla="*/ 25 w 750"/>
                  <a:gd name="T35" fmla="*/ 812 h 829"/>
                  <a:gd name="T36" fmla="*/ 25 w 750"/>
                  <a:gd name="T37" fmla="*/ 812 h 829"/>
                  <a:gd name="T38" fmla="*/ 9 w 750"/>
                  <a:gd name="T39" fmla="*/ 779 h 829"/>
                  <a:gd name="T40" fmla="*/ 9 w 750"/>
                  <a:gd name="T41" fmla="*/ 779 h 829"/>
                  <a:gd name="T42" fmla="*/ 311 w 750"/>
                  <a:gd name="T43" fmla="*/ 246 h 829"/>
                  <a:gd name="T44" fmla="*/ 311 w 750"/>
                  <a:gd name="T45" fmla="*/ 246 h 829"/>
                  <a:gd name="T46" fmla="*/ 696 w 750"/>
                  <a:gd name="T47" fmla="*/ 63 h 829"/>
                  <a:gd name="T48" fmla="*/ 696 w 750"/>
                  <a:gd name="T49" fmla="*/ 63 h 829"/>
                  <a:gd name="T50" fmla="*/ 741 w 750"/>
                  <a:gd name="T51" fmla="*/ 141 h 829"/>
                  <a:gd name="T52" fmla="*/ 741 w 750"/>
                  <a:gd name="T53" fmla="*/ 141 h 829"/>
                  <a:gd name="T54" fmla="*/ 580 w 750"/>
                  <a:gd name="T55" fmla="*/ 441 h 829"/>
                  <a:gd name="T56" fmla="*/ 580 w 750"/>
                  <a:gd name="T57" fmla="*/ 441 h 829"/>
                  <a:gd name="T58" fmla="*/ 50 w 750"/>
                  <a:gd name="T59" fmla="*/ 818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50" h="829">
                    <a:moveTo>
                      <a:pt x="620" y="59"/>
                    </a:moveTo>
                    <a:lnTo>
                      <a:pt x="620" y="59"/>
                    </a:lnTo>
                    <a:cubicBezTo>
                      <a:pt x="545" y="59"/>
                      <a:pt x="445" y="127"/>
                      <a:pt x="326" y="259"/>
                    </a:cubicBezTo>
                    <a:lnTo>
                      <a:pt x="326" y="259"/>
                    </a:lnTo>
                    <a:cubicBezTo>
                      <a:pt x="145" y="459"/>
                      <a:pt x="21" y="698"/>
                      <a:pt x="29" y="778"/>
                    </a:cubicBezTo>
                    <a:lnTo>
                      <a:pt x="29" y="778"/>
                    </a:lnTo>
                    <a:cubicBezTo>
                      <a:pt x="30" y="786"/>
                      <a:pt x="33" y="792"/>
                      <a:pt x="37" y="795"/>
                    </a:cubicBezTo>
                    <a:lnTo>
                      <a:pt x="37" y="795"/>
                    </a:lnTo>
                    <a:cubicBezTo>
                      <a:pt x="82" y="828"/>
                      <a:pt x="354" y="661"/>
                      <a:pt x="564" y="427"/>
                    </a:cubicBezTo>
                    <a:lnTo>
                      <a:pt x="564" y="427"/>
                    </a:lnTo>
                    <a:cubicBezTo>
                      <a:pt x="675" y="304"/>
                      <a:pt x="728" y="208"/>
                      <a:pt x="721" y="142"/>
                    </a:cubicBezTo>
                    <a:lnTo>
                      <a:pt x="721" y="142"/>
                    </a:lnTo>
                    <a:cubicBezTo>
                      <a:pt x="718" y="116"/>
                      <a:pt x="706" y="96"/>
                      <a:pt x="684" y="80"/>
                    </a:cubicBezTo>
                    <a:lnTo>
                      <a:pt x="684" y="80"/>
                    </a:lnTo>
                    <a:cubicBezTo>
                      <a:pt x="665" y="66"/>
                      <a:pt x="643" y="59"/>
                      <a:pt x="620" y="59"/>
                    </a:cubicBezTo>
                    <a:close/>
                    <a:moveTo>
                      <a:pt x="50" y="818"/>
                    </a:moveTo>
                    <a:lnTo>
                      <a:pt x="50" y="818"/>
                    </a:lnTo>
                    <a:cubicBezTo>
                      <a:pt x="40" y="818"/>
                      <a:pt x="31" y="816"/>
                      <a:pt x="25" y="812"/>
                    </a:cubicBezTo>
                    <a:lnTo>
                      <a:pt x="25" y="812"/>
                    </a:lnTo>
                    <a:cubicBezTo>
                      <a:pt x="16" y="805"/>
                      <a:pt x="11" y="795"/>
                      <a:pt x="9" y="779"/>
                    </a:cubicBezTo>
                    <a:lnTo>
                      <a:pt x="9" y="779"/>
                    </a:lnTo>
                    <a:cubicBezTo>
                      <a:pt x="0" y="696"/>
                      <a:pt x="121" y="455"/>
                      <a:pt x="311" y="246"/>
                    </a:cubicBezTo>
                    <a:lnTo>
                      <a:pt x="311" y="246"/>
                    </a:lnTo>
                    <a:cubicBezTo>
                      <a:pt x="476" y="61"/>
                      <a:pt x="606" y="0"/>
                      <a:pt x="696" y="63"/>
                    </a:cubicBezTo>
                    <a:lnTo>
                      <a:pt x="696" y="63"/>
                    </a:lnTo>
                    <a:cubicBezTo>
                      <a:pt x="722" y="82"/>
                      <a:pt x="737" y="108"/>
                      <a:pt x="741" y="141"/>
                    </a:cubicBezTo>
                    <a:lnTo>
                      <a:pt x="741" y="141"/>
                    </a:lnTo>
                    <a:cubicBezTo>
                      <a:pt x="749" y="212"/>
                      <a:pt x="695" y="313"/>
                      <a:pt x="580" y="441"/>
                    </a:cubicBezTo>
                    <a:lnTo>
                      <a:pt x="580" y="441"/>
                    </a:lnTo>
                    <a:cubicBezTo>
                      <a:pt x="399" y="641"/>
                      <a:pt x="147" y="818"/>
                      <a:pt x="50" y="8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7" name="Freeform 96">
                <a:extLst>
                  <a:ext uri="{FF2B5EF4-FFF2-40B4-BE49-F238E27FC236}">
                    <a16:creationId xmlns:a16="http://schemas.microsoft.com/office/drawing/2014/main" id="{49EFD1C5-663B-4B59-AF5B-31131F1DF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9904" y="10830521"/>
                <a:ext cx="295197" cy="323122"/>
              </a:xfrm>
              <a:custGeom>
                <a:avLst/>
                <a:gdLst>
                  <a:gd name="T0" fmla="*/ 11 w 326"/>
                  <a:gd name="T1" fmla="*/ 358 h 359"/>
                  <a:gd name="T2" fmla="*/ 11 w 326"/>
                  <a:gd name="T3" fmla="*/ 358 h 359"/>
                  <a:gd name="T4" fmla="*/ 4 w 326"/>
                  <a:gd name="T5" fmla="*/ 356 h 359"/>
                  <a:gd name="T6" fmla="*/ 4 w 326"/>
                  <a:gd name="T7" fmla="*/ 356 h 359"/>
                  <a:gd name="T8" fmla="*/ 4 w 326"/>
                  <a:gd name="T9" fmla="*/ 341 h 359"/>
                  <a:gd name="T10" fmla="*/ 306 w 326"/>
                  <a:gd name="T11" fmla="*/ 6 h 359"/>
                  <a:gd name="T12" fmla="*/ 306 w 326"/>
                  <a:gd name="T13" fmla="*/ 6 h 359"/>
                  <a:gd name="T14" fmla="*/ 320 w 326"/>
                  <a:gd name="T15" fmla="*/ 5 h 359"/>
                  <a:gd name="T16" fmla="*/ 320 w 326"/>
                  <a:gd name="T17" fmla="*/ 5 h 359"/>
                  <a:gd name="T18" fmla="*/ 321 w 326"/>
                  <a:gd name="T19" fmla="*/ 19 h 359"/>
                  <a:gd name="T20" fmla="*/ 19 w 326"/>
                  <a:gd name="T21" fmla="*/ 355 h 359"/>
                  <a:gd name="T22" fmla="*/ 19 w 326"/>
                  <a:gd name="T23" fmla="*/ 355 h 359"/>
                  <a:gd name="T24" fmla="*/ 11 w 326"/>
                  <a:gd name="T25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6" h="359">
                    <a:moveTo>
                      <a:pt x="11" y="358"/>
                    </a:moveTo>
                    <a:lnTo>
                      <a:pt x="11" y="358"/>
                    </a:lnTo>
                    <a:cubicBezTo>
                      <a:pt x="9" y="358"/>
                      <a:pt x="7" y="357"/>
                      <a:pt x="4" y="356"/>
                    </a:cubicBezTo>
                    <a:lnTo>
                      <a:pt x="4" y="356"/>
                    </a:lnTo>
                    <a:cubicBezTo>
                      <a:pt x="0" y="352"/>
                      <a:pt x="0" y="346"/>
                      <a:pt x="4" y="341"/>
                    </a:cubicBezTo>
                    <a:lnTo>
                      <a:pt x="306" y="6"/>
                    </a:lnTo>
                    <a:lnTo>
                      <a:pt x="306" y="6"/>
                    </a:lnTo>
                    <a:cubicBezTo>
                      <a:pt x="310" y="1"/>
                      <a:pt x="316" y="0"/>
                      <a:pt x="320" y="5"/>
                    </a:cubicBezTo>
                    <a:lnTo>
                      <a:pt x="320" y="5"/>
                    </a:lnTo>
                    <a:cubicBezTo>
                      <a:pt x="324" y="8"/>
                      <a:pt x="325" y="15"/>
                      <a:pt x="321" y="19"/>
                    </a:cubicBezTo>
                    <a:lnTo>
                      <a:pt x="19" y="355"/>
                    </a:lnTo>
                    <a:lnTo>
                      <a:pt x="19" y="355"/>
                    </a:lnTo>
                    <a:cubicBezTo>
                      <a:pt x="17" y="356"/>
                      <a:pt x="14" y="358"/>
                      <a:pt x="11" y="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8" name="Freeform 109">
                <a:extLst>
                  <a:ext uri="{FF2B5EF4-FFF2-40B4-BE49-F238E27FC236}">
                    <a16:creationId xmlns:a16="http://schemas.microsoft.com/office/drawing/2014/main" id="{E7F7EA0E-209A-4BC9-BE9C-7F94B0634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7151" y="10192258"/>
                <a:ext cx="410880" cy="19947"/>
              </a:xfrm>
              <a:custGeom>
                <a:avLst/>
                <a:gdLst>
                  <a:gd name="T0" fmla="*/ 444 w 456"/>
                  <a:gd name="T1" fmla="*/ 21 h 22"/>
                  <a:gd name="T2" fmla="*/ 10 w 456"/>
                  <a:gd name="T3" fmla="*/ 21 h 22"/>
                  <a:gd name="T4" fmla="*/ 10 w 456"/>
                  <a:gd name="T5" fmla="*/ 21 h 22"/>
                  <a:gd name="T6" fmla="*/ 0 w 456"/>
                  <a:gd name="T7" fmla="*/ 11 h 22"/>
                  <a:gd name="T8" fmla="*/ 0 w 456"/>
                  <a:gd name="T9" fmla="*/ 11 h 22"/>
                  <a:gd name="T10" fmla="*/ 10 w 456"/>
                  <a:gd name="T11" fmla="*/ 0 h 22"/>
                  <a:gd name="T12" fmla="*/ 444 w 456"/>
                  <a:gd name="T13" fmla="*/ 0 h 22"/>
                  <a:gd name="T14" fmla="*/ 444 w 456"/>
                  <a:gd name="T15" fmla="*/ 0 h 22"/>
                  <a:gd name="T16" fmla="*/ 455 w 456"/>
                  <a:gd name="T17" fmla="*/ 11 h 22"/>
                  <a:gd name="T18" fmla="*/ 455 w 456"/>
                  <a:gd name="T19" fmla="*/ 11 h 22"/>
                  <a:gd name="T20" fmla="*/ 444 w 456"/>
                  <a:gd name="T2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6" h="22">
                    <a:moveTo>
                      <a:pt x="444" y="21"/>
                    </a:moveTo>
                    <a:lnTo>
                      <a:pt x="10" y="21"/>
                    </a:lnTo>
                    <a:lnTo>
                      <a:pt x="10" y="21"/>
                    </a:lnTo>
                    <a:cubicBezTo>
                      <a:pt x="5" y="21"/>
                      <a:pt x="0" y="17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444" y="0"/>
                    </a:lnTo>
                    <a:lnTo>
                      <a:pt x="444" y="0"/>
                    </a:lnTo>
                    <a:cubicBezTo>
                      <a:pt x="450" y="0"/>
                      <a:pt x="455" y="5"/>
                      <a:pt x="455" y="11"/>
                    </a:cubicBezTo>
                    <a:lnTo>
                      <a:pt x="455" y="11"/>
                    </a:lnTo>
                    <a:cubicBezTo>
                      <a:pt x="455" y="17"/>
                      <a:pt x="450" y="21"/>
                      <a:pt x="444" y="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9" name="Freeform 110">
                <a:extLst>
                  <a:ext uri="{FF2B5EF4-FFF2-40B4-BE49-F238E27FC236}">
                    <a16:creationId xmlns:a16="http://schemas.microsoft.com/office/drawing/2014/main" id="{3476A928-C10C-4ECE-8144-D9578475F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0379" y="10012748"/>
                <a:ext cx="175522" cy="19944"/>
              </a:xfrm>
              <a:custGeom>
                <a:avLst/>
                <a:gdLst>
                  <a:gd name="T0" fmla="*/ 183 w 195"/>
                  <a:gd name="T1" fmla="*/ 20 h 21"/>
                  <a:gd name="T2" fmla="*/ 10 w 195"/>
                  <a:gd name="T3" fmla="*/ 20 h 21"/>
                  <a:gd name="T4" fmla="*/ 10 w 195"/>
                  <a:gd name="T5" fmla="*/ 20 h 21"/>
                  <a:gd name="T6" fmla="*/ 0 w 195"/>
                  <a:gd name="T7" fmla="*/ 10 h 21"/>
                  <a:gd name="T8" fmla="*/ 0 w 195"/>
                  <a:gd name="T9" fmla="*/ 10 h 21"/>
                  <a:gd name="T10" fmla="*/ 10 w 195"/>
                  <a:gd name="T11" fmla="*/ 0 h 21"/>
                  <a:gd name="T12" fmla="*/ 183 w 195"/>
                  <a:gd name="T13" fmla="*/ 0 h 21"/>
                  <a:gd name="T14" fmla="*/ 183 w 195"/>
                  <a:gd name="T15" fmla="*/ 0 h 21"/>
                  <a:gd name="T16" fmla="*/ 194 w 195"/>
                  <a:gd name="T17" fmla="*/ 10 h 21"/>
                  <a:gd name="T18" fmla="*/ 194 w 195"/>
                  <a:gd name="T19" fmla="*/ 10 h 21"/>
                  <a:gd name="T20" fmla="*/ 183 w 195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21">
                    <a:moveTo>
                      <a:pt x="183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83" y="0"/>
                    </a:lnTo>
                    <a:lnTo>
                      <a:pt x="183" y="0"/>
                    </a:lnTo>
                    <a:cubicBezTo>
                      <a:pt x="188" y="0"/>
                      <a:pt x="194" y="4"/>
                      <a:pt x="194" y="10"/>
                    </a:cubicBezTo>
                    <a:lnTo>
                      <a:pt x="194" y="10"/>
                    </a:lnTo>
                    <a:cubicBezTo>
                      <a:pt x="194" y="15"/>
                      <a:pt x="188" y="20"/>
                      <a:pt x="183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43F65A02-7E4D-4C69-95AF-18CB4D32001B}"/>
                </a:ext>
              </a:extLst>
            </p:cNvPr>
            <p:cNvGrpSpPr/>
            <p:nvPr/>
          </p:nvGrpSpPr>
          <p:grpSpPr>
            <a:xfrm>
              <a:off x="9917009" y="4056957"/>
              <a:ext cx="12306504" cy="6462411"/>
              <a:chOff x="9917009" y="4056957"/>
              <a:chExt cx="12306504" cy="6462411"/>
            </a:xfrm>
          </p:grpSpPr>
          <p:sp>
            <p:nvSpPr>
              <p:cNvPr id="606" name="Freeform 21">
                <a:extLst>
                  <a:ext uri="{FF2B5EF4-FFF2-40B4-BE49-F238E27FC236}">
                    <a16:creationId xmlns:a16="http://schemas.microsoft.com/office/drawing/2014/main" id="{E20E8899-F6E0-4BE7-B458-38D8C610B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0966" y="7858611"/>
                <a:ext cx="1184774" cy="1184774"/>
              </a:xfrm>
              <a:custGeom>
                <a:avLst/>
                <a:gdLst>
                  <a:gd name="T0" fmla="*/ 1309 w 1310"/>
                  <a:gd name="T1" fmla="*/ 655 h 1310"/>
                  <a:gd name="T2" fmla="*/ 1309 w 1310"/>
                  <a:gd name="T3" fmla="*/ 655 h 1310"/>
                  <a:gd name="T4" fmla="*/ 654 w 1310"/>
                  <a:gd name="T5" fmla="*/ 1309 h 1310"/>
                  <a:gd name="T6" fmla="*/ 654 w 1310"/>
                  <a:gd name="T7" fmla="*/ 1309 h 1310"/>
                  <a:gd name="T8" fmla="*/ 0 w 1310"/>
                  <a:gd name="T9" fmla="*/ 655 h 1310"/>
                  <a:gd name="T10" fmla="*/ 0 w 1310"/>
                  <a:gd name="T11" fmla="*/ 655 h 1310"/>
                  <a:gd name="T12" fmla="*/ 654 w 1310"/>
                  <a:gd name="T13" fmla="*/ 0 h 1310"/>
                  <a:gd name="T14" fmla="*/ 654 w 1310"/>
                  <a:gd name="T15" fmla="*/ 0 h 1310"/>
                  <a:gd name="T16" fmla="*/ 1309 w 1310"/>
                  <a:gd name="T17" fmla="*/ 655 h 1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0" h="1310">
                    <a:moveTo>
                      <a:pt x="1309" y="655"/>
                    </a:moveTo>
                    <a:lnTo>
                      <a:pt x="1309" y="655"/>
                    </a:lnTo>
                    <a:cubicBezTo>
                      <a:pt x="1309" y="1017"/>
                      <a:pt x="1016" y="1309"/>
                      <a:pt x="654" y="1309"/>
                    </a:cubicBezTo>
                    <a:lnTo>
                      <a:pt x="654" y="1309"/>
                    </a:lnTo>
                    <a:cubicBezTo>
                      <a:pt x="293" y="1309"/>
                      <a:pt x="0" y="1017"/>
                      <a:pt x="0" y="655"/>
                    </a:cubicBezTo>
                    <a:lnTo>
                      <a:pt x="0" y="655"/>
                    </a:lnTo>
                    <a:cubicBezTo>
                      <a:pt x="0" y="293"/>
                      <a:pt x="293" y="0"/>
                      <a:pt x="654" y="0"/>
                    </a:cubicBezTo>
                    <a:lnTo>
                      <a:pt x="654" y="0"/>
                    </a:lnTo>
                    <a:cubicBezTo>
                      <a:pt x="1016" y="0"/>
                      <a:pt x="1309" y="293"/>
                      <a:pt x="1309" y="6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7" name="Freeform 22">
                <a:extLst>
                  <a:ext uri="{FF2B5EF4-FFF2-40B4-BE49-F238E27FC236}">
                    <a16:creationId xmlns:a16="http://schemas.microsoft.com/office/drawing/2014/main" id="{BF9FE8E6-DF9A-40F6-8DF3-C1A9FB8DA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2988" y="7850633"/>
                <a:ext cx="1204721" cy="1204721"/>
              </a:xfrm>
              <a:custGeom>
                <a:avLst/>
                <a:gdLst>
                  <a:gd name="T0" fmla="*/ 664 w 1330"/>
                  <a:gd name="T1" fmla="*/ 20 h 1331"/>
                  <a:gd name="T2" fmla="*/ 664 w 1330"/>
                  <a:gd name="T3" fmla="*/ 20 h 1331"/>
                  <a:gd name="T4" fmla="*/ 20 w 1330"/>
                  <a:gd name="T5" fmla="*/ 665 h 1331"/>
                  <a:gd name="T6" fmla="*/ 20 w 1330"/>
                  <a:gd name="T7" fmla="*/ 665 h 1331"/>
                  <a:gd name="T8" fmla="*/ 664 w 1330"/>
                  <a:gd name="T9" fmla="*/ 1310 h 1331"/>
                  <a:gd name="T10" fmla="*/ 664 w 1330"/>
                  <a:gd name="T11" fmla="*/ 1310 h 1331"/>
                  <a:gd name="T12" fmla="*/ 1309 w 1330"/>
                  <a:gd name="T13" fmla="*/ 665 h 1331"/>
                  <a:gd name="T14" fmla="*/ 1309 w 1330"/>
                  <a:gd name="T15" fmla="*/ 665 h 1331"/>
                  <a:gd name="T16" fmla="*/ 664 w 1330"/>
                  <a:gd name="T17" fmla="*/ 20 h 1331"/>
                  <a:gd name="T18" fmla="*/ 664 w 1330"/>
                  <a:gd name="T19" fmla="*/ 1330 h 1331"/>
                  <a:gd name="T20" fmla="*/ 664 w 1330"/>
                  <a:gd name="T21" fmla="*/ 1330 h 1331"/>
                  <a:gd name="T22" fmla="*/ 0 w 1330"/>
                  <a:gd name="T23" fmla="*/ 665 h 1331"/>
                  <a:gd name="T24" fmla="*/ 0 w 1330"/>
                  <a:gd name="T25" fmla="*/ 665 h 1331"/>
                  <a:gd name="T26" fmla="*/ 664 w 1330"/>
                  <a:gd name="T27" fmla="*/ 0 h 1331"/>
                  <a:gd name="T28" fmla="*/ 664 w 1330"/>
                  <a:gd name="T29" fmla="*/ 0 h 1331"/>
                  <a:gd name="T30" fmla="*/ 1329 w 1330"/>
                  <a:gd name="T31" fmla="*/ 665 h 1331"/>
                  <a:gd name="T32" fmla="*/ 1329 w 1330"/>
                  <a:gd name="T33" fmla="*/ 665 h 1331"/>
                  <a:gd name="T34" fmla="*/ 664 w 1330"/>
                  <a:gd name="T35" fmla="*/ 1330 h 1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0" h="1331">
                    <a:moveTo>
                      <a:pt x="664" y="20"/>
                    </a:moveTo>
                    <a:lnTo>
                      <a:pt x="664" y="20"/>
                    </a:lnTo>
                    <a:cubicBezTo>
                      <a:pt x="309" y="20"/>
                      <a:pt x="20" y="309"/>
                      <a:pt x="20" y="665"/>
                    </a:cubicBezTo>
                    <a:lnTo>
                      <a:pt x="20" y="665"/>
                    </a:lnTo>
                    <a:cubicBezTo>
                      <a:pt x="20" y="1020"/>
                      <a:pt x="309" y="1310"/>
                      <a:pt x="664" y="1310"/>
                    </a:cubicBezTo>
                    <a:lnTo>
                      <a:pt x="664" y="1310"/>
                    </a:lnTo>
                    <a:cubicBezTo>
                      <a:pt x="1020" y="1310"/>
                      <a:pt x="1309" y="1020"/>
                      <a:pt x="1309" y="665"/>
                    </a:cubicBezTo>
                    <a:lnTo>
                      <a:pt x="1309" y="665"/>
                    </a:lnTo>
                    <a:cubicBezTo>
                      <a:pt x="1309" y="309"/>
                      <a:pt x="1020" y="20"/>
                      <a:pt x="664" y="20"/>
                    </a:cubicBezTo>
                    <a:close/>
                    <a:moveTo>
                      <a:pt x="664" y="1330"/>
                    </a:moveTo>
                    <a:lnTo>
                      <a:pt x="664" y="1330"/>
                    </a:lnTo>
                    <a:cubicBezTo>
                      <a:pt x="298" y="1330"/>
                      <a:pt x="0" y="1032"/>
                      <a:pt x="0" y="665"/>
                    </a:cubicBezTo>
                    <a:lnTo>
                      <a:pt x="0" y="665"/>
                    </a:lnTo>
                    <a:cubicBezTo>
                      <a:pt x="0" y="298"/>
                      <a:pt x="298" y="0"/>
                      <a:pt x="664" y="0"/>
                    </a:cubicBezTo>
                    <a:lnTo>
                      <a:pt x="664" y="0"/>
                    </a:lnTo>
                    <a:cubicBezTo>
                      <a:pt x="1031" y="0"/>
                      <a:pt x="1329" y="298"/>
                      <a:pt x="1329" y="665"/>
                    </a:cubicBezTo>
                    <a:lnTo>
                      <a:pt x="1329" y="665"/>
                    </a:lnTo>
                    <a:cubicBezTo>
                      <a:pt x="1329" y="1032"/>
                      <a:pt x="1031" y="1330"/>
                      <a:pt x="664" y="1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8" name="Freeform 23">
                <a:extLst>
                  <a:ext uri="{FF2B5EF4-FFF2-40B4-BE49-F238E27FC236}">
                    <a16:creationId xmlns:a16="http://schemas.microsoft.com/office/drawing/2014/main" id="{2DF4F338-A4C3-4FAF-957D-E047C54E4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5946" y="8441026"/>
                <a:ext cx="434815" cy="19944"/>
              </a:xfrm>
              <a:custGeom>
                <a:avLst/>
                <a:gdLst>
                  <a:gd name="T0" fmla="*/ 479 w 480"/>
                  <a:gd name="T1" fmla="*/ 21 h 22"/>
                  <a:gd name="T2" fmla="*/ 0 w 480"/>
                  <a:gd name="T3" fmla="*/ 21 h 22"/>
                  <a:gd name="T4" fmla="*/ 0 w 480"/>
                  <a:gd name="T5" fmla="*/ 0 h 22"/>
                  <a:gd name="T6" fmla="*/ 479 w 480"/>
                  <a:gd name="T7" fmla="*/ 0 h 22"/>
                  <a:gd name="T8" fmla="*/ 479 w 480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" h="22">
                    <a:moveTo>
                      <a:pt x="479" y="21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479" y="0"/>
                    </a:lnTo>
                    <a:lnTo>
                      <a:pt x="479" y="2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9" name="Freeform 24">
                <a:extLst>
                  <a:ext uri="{FF2B5EF4-FFF2-40B4-BE49-F238E27FC236}">
                    <a16:creationId xmlns:a16="http://schemas.microsoft.com/office/drawing/2014/main" id="{4ACBC119-1387-4FB0-8207-3EA4C7AD6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6163" y="8217634"/>
                <a:ext cx="91749" cy="474707"/>
              </a:xfrm>
              <a:custGeom>
                <a:avLst/>
                <a:gdLst>
                  <a:gd name="T0" fmla="*/ 52 w 102"/>
                  <a:gd name="T1" fmla="*/ 522 h 523"/>
                  <a:gd name="T2" fmla="*/ 51 w 102"/>
                  <a:gd name="T3" fmla="*/ 522 h 523"/>
                  <a:gd name="T4" fmla="*/ 49 w 102"/>
                  <a:gd name="T5" fmla="*/ 522 h 523"/>
                  <a:gd name="T6" fmla="*/ 49 w 102"/>
                  <a:gd name="T7" fmla="*/ 522 h 523"/>
                  <a:gd name="T8" fmla="*/ 14 w 102"/>
                  <a:gd name="T9" fmla="*/ 507 h 523"/>
                  <a:gd name="T10" fmla="*/ 14 w 102"/>
                  <a:gd name="T11" fmla="*/ 507 h 523"/>
                  <a:gd name="T12" fmla="*/ 0 w 102"/>
                  <a:gd name="T13" fmla="*/ 473 h 523"/>
                  <a:gd name="T14" fmla="*/ 0 w 102"/>
                  <a:gd name="T15" fmla="*/ 261 h 523"/>
                  <a:gd name="T16" fmla="*/ 0 w 102"/>
                  <a:gd name="T17" fmla="*/ 49 h 523"/>
                  <a:gd name="T18" fmla="*/ 0 w 102"/>
                  <a:gd name="T19" fmla="*/ 49 h 523"/>
                  <a:gd name="T20" fmla="*/ 14 w 102"/>
                  <a:gd name="T21" fmla="*/ 15 h 523"/>
                  <a:gd name="T22" fmla="*/ 14 w 102"/>
                  <a:gd name="T23" fmla="*/ 15 h 523"/>
                  <a:gd name="T24" fmla="*/ 49 w 102"/>
                  <a:gd name="T25" fmla="*/ 0 h 523"/>
                  <a:gd name="T26" fmla="*/ 51 w 102"/>
                  <a:gd name="T27" fmla="*/ 0 h 523"/>
                  <a:gd name="T28" fmla="*/ 52 w 102"/>
                  <a:gd name="T29" fmla="*/ 0 h 523"/>
                  <a:gd name="T30" fmla="*/ 52 w 102"/>
                  <a:gd name="T31" fmla="*/ 0 h 523"/>
                  <a:gd name="T32" fmla="*/ 87 w 102"/>
                  <a:gd name="T33" fmla="*/ 15 h 523"/>
                  <a:gd name="T34" fmla="*/ 87 w 102"/>
                  <a:gd name="T35" fmla="*/ 15 h 523"/>
                  <a:gd name="T36" fmla="*/ 101 w 102"/>
                  <a:gd name="T37" fmla="*/ 49 h 523"/>
                  <a:gd name="T38" fmla="*/ 101 w 102"/>
                  <a:gd name="T39" fmla="*/ 261 h 523"/>
                  <a:gd name="T40" fmla="*/ 101 w 102"/>
                  <a:gd name="T41" fmla="*/ 473 h 523"/>
                  <a:gd name="T42" fmla="*/ 101 w 102"/>
                  <a:gd name="T43" fmla="*/ 473 h 523"/>
                  <a:gd name="T44" fmla="*/ 87 w 102"/>
                  <a:gd name="T45" fmla="*/ 507 h 523"/>
                  <a:gd name="T46" fmla="*/ 87 w 102"/>
                  <a:gd name="T47" fmla="*/ 507 h 523"/>
                  <a:gd name="T48" fmla="*/ 52 w 102"/>
                  <a:gd name="T49" fmla="*/ 522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2" h="523">
                    <a:moveTo>
                      <a:pt x="52" y="522"/>
                    </a:moveTo>
                    <a:lnTo>
                      <a:pt x="51" y="522"/>
                    </a:lnTo>
                    <a:lnTo>
                      <a:pt x="49" y="522"/>
                    </a:lnTo>
                    <a:lnTo>
                      <a:pt x="49" y="522"/>
                    </a:lnTo>
                    <a:cubicBezTo>
                      <a:pt x="35" y="522"/>
                      <a:pt x="23" y="516"/>
                      <a:pt x="14" y="507"/>
                    </a:cubicBezTo>
                    <a:lnTo>
                      <a:pt x="14" y="507"/>
                    </a:lnTo>
                    <a:cubicBezTo>
                      <a:pt x="5" y="498"/>
                      <a:pt x="0" y="486"/>
                      <a:pt x="0" y="473"/>
                    </a:cubicBezTo>
                    <a:lnTo>
                      <a:pt x="0" y="261"/>
                    </a:lnTo>
                    <a:lnTo>
                      <a:pt x="0" y="49"/>
                    </a:lnTo>
                    <a:lnTo>
                      <a:pt x="0" y="49"/>
                    </a:lnTo>
                    <a:cubicBezTo>
                      <a:pt x="0" y="36"/>
                      <a:pt x="5" y="24"/>
                      <a:pt x="14" y="15"/>
                    </a:cubicBezTo>
                    <a:lnTo>
                      <a:pt x="14" y="15"/>
                    </a:lnTo>
                    <a:cubicBezTo>
                      <a:pt x="23" y="6"/>
                      <a:pt x="35" y="0"/>
                      <a:pt x="49" y="0"/>
                    </a:cubicBez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cubicBezTo>
                      <a:pt x="66" y="0"/>
                      <a:pt x="78" y="6"/>
                      <a:pt x="87" y="15"/>
                    </a:cubicBezTo>
                    <a:lnTo>
                      <a:pt x="87" y="15"/>
                    </a:lnTo>
                    <a:cubicBezTo>
                      <a:pt x="96" y="24"/>
                      <a:pt x="101" y="36"/>
                      <a:pt x="101" y="49"/>
                    </a:cubicBezTo>
                    <a:lnTo>
                      <a:pt x="101" y="261"/>
                    </a:lnTo>
                    <a:lnTo>
                      <a:pt x="101" y="473"/>
                    </a:lnTo>
                    <a:lnTo>
                      <a:pt x="101" y="473"/>
                    </a:lnTo>
                    <a:cubicBezTo>
                      <a:pt x="101" y="486"/>
                      <a:pt x="96" y="498"/>
                      <a:pt x="87" y="507"/>
                    </a:cubicBezTo>
                    <a:lnTo>
                      <a:pt x="87" y="507"/>
                    </a:lnTo>
                    <a:cubicBezTo>
                      <a:pt x="78" y="516"/>
                      <a:pt x="66" y="522"/>
                      <a:pt x="52" y="52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0" name="Freeform 25">
                <a:extLst>
                  <a:ext uri="{FF2B5EF4-FFF2-40B4-BE49-F238E27FC236}">
                    <a16:creationId xmlns:a16="http://schemas.microsoft.com/office/drawing/2014/main" id="{535B8311-A415-47BE-BE0D-5B5B2D60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8185" y="8205665"/>
                <a:ext cx="111696" cy="490666"/>
              </a:xfrm>
              <a:custGeom>
                <a:avLst/>
                <a:gdLst>
                  <a:gd name="T0" fmla="*/ 59 w 123"/>
                  <a:gd name="T1" fmla="*/ 20 h 543"/>
                  <a:gd name="T2" fmla="*/ 59 w 123"/>
                  <a:gd name="T3" fmla="*/ 20 h 543"/>
                  <a:gd name="T4" fmla="*/ 31 w 123"/>
                  <a:gd name="T5" fmla="*/ 32 h 543"/>
                  <a:gd name="T6" fmla="*/ 31 w 123"/>
                  <a:gd name="T7" fmla="*/ 32 h 543"/>
                  <a:gd name="T8" fmla="*/ 20 w 123"/>
                  <a:gd name="T9" fmla="*/ 59 h 543"/>
                  <a:gd name="T10" fmla="*/ 20 w 123"/>
                  <a:gd name="T11" fmla="*/ 483 h 543"/>
                  <a:gd name="T12" fmla="*/ 20 w 123"/>
                  <a:gd name="T13" fmla="*/ 483 h 543"/>
                  <a:gd name="T14" fmla="*/ 31 w 123"/>
                  <a:gd name="T15" fmla="*/ 510 h 543"/>
                  <a:gd name="T16" fmla="*/ 31 w 123"/>
                  <a:gd name="T17" fmla="*/ 510 h 543"/>
                  <a:gd name="T18" fmla="*/ 59 w 123"/>
                  <a:gd name="T19" fmla="*/ 521 h 543"/>
                  <a:gd name="T20" fmla="*/ 62 w 123"/>
                  <a:gd name="T21" fmla="*/ 521 h 543"/>
                  <a:gd name="T22" fmla="*/ 62 w 123"/>
                  <a:gd name="T23" fmla="*/ 521 h 543"/>
                  <a:gd name="T24" fmla="*/ 90 w 123"/>
                  <a:gd name="T25" fmla="*/ 510 h 543"/>
                  <a:gd name="T26" fmla="*/ 90 w 123"/>
                  <a:gd name="T27" fmla="*/ 510 h 543"/>
                  <a:gd name="T28" fmla="*/ 101 w 123"/>
                  <a:gd name="T29" fmla="*/ 483 h 543"/>
                  <a:gd name="T30" fmla="*/ 101 w 123"/>
                  <a:gd name="T31" fmla="*/ 59 h 543"/>
                  <a:gd name="T32" fmla="*/ 101 w 123"/>
                  <a:gd name="T33" fmla="*/ 59 h 543"/>
                  <a:gd name="T34" fmla="*/ 90 w 123"/>
                  <a:gd name="T35" fmla="*/ 32 h 543"/>
                  <a:gd name="T36" fmla="*/ 90 w 123"/>
                  <a:gd name="T37" fmla="*/ 32 h 543"/>
                  <a:gd name="T38" fmla="*/ 62 w 123"/>
                  <a:gd name="T39" fmla="*/ 20 h 543"/>
                  <a:gd name="T40" fmla="*/ 59 w 123"/>
                  <a:gd name="T41" fmla="*/ 20 h 543"/>
                  <a:gd name="T42" fmla="*/ 62 w 123"/>
                  <a:gd name="T43" fmla="*/ 542 h 543"/>
                  <a:gd name="T44" fmla="*/ 59 w 123"/>
                  <a:gd name="T45" fmla="*/ 542 h 543"/>
                  <a:gd name="T46" fmla="*/ 59 w 123"/>
                  <a:gd name="T47" fmla="*/ 542 h 543"/>
                  <a:gd name="T48" fmla="*/ 17 w 123"/>
                  <a:gd name="T49" fmla="*/ 524 h 543"/>
                  <a:gd name="T50" fmla="*/ 17 w 123"/>
                  <a:gd name="T51" fmla="*/ 524 h 543"/>
                  <a:gd name="T52" fmla="*/ 0 w 123"/>
                  <a:gd name="T53" fmla="*/ 483 h 543"/>
                  <a:gd name="T54" fmla="*/ 0 w 123"/>
                  <a:gd name="T55" fmla="*/ 59 h 543"/>
                  <a:gd name="T56" fmla="*/ 0 w 123"/>
                  <a:gd name="T57" fmla="*/ 59 h 543"/>
                  <a:gd name="T58" fmla="*/ 17 w 123"/>
                  <a:gd name="T59" fmla="*/ 18 h 543"/>
                  <a:gd name="T60" fmla="*/ 17 w 123"/>
                  <a:gd name="T61" fmla="*/ 18 h 543"/>
                  <a:gd name="T62" fmla="*/ 59 w 123"/>
                  <a:gd name="T63" fmla="*/ 0 h 543"/>
                  <a:gd name="T64" fmla="*/ 62 w 123"/>
                  <a:gd name="T65" fmla="*/ 0 h 543"/>
                  <a:gd name="T66" fmla="*/ 62 w 123"/>
                  <a:gd name="T67" fmla="*/ 0 h 543"/>
                  <a:gd name="T68" fmla="*/ 104 w 123"/>
                  <a:gd name="T69" fmla="*/ 18 h 543"/>
                  <a:gd name="T70" fmla="*/ 104 w 123"/>
                  <a:gd name="T71" fmla="*/ 18 h 543"/>
                  <a:gd name="T72" fmla="*/ 122 w 123"/>
                  <a:gd name="T73" fmla="*/ 59 h 543"/>
                  <a:gd name="T74" fmla="*/ 122 w 123"/>
                  <a:gd name="T75" fmla="*/ 483 h 543"/>
                  <a:gd name="T76" fmla="*/ 122 w 123"/>
                  <a:gd name="T77" fmla="*/ 483 h 543"/>
                  <a:gd name="T78" fmla="*/ 104 w 123"/>
                  <a:gd name="T79" fmla="*/ 524 h 543"/>
                  <a:gd name="T80" fmla="*/ 104 w 123"/>
                  <a:gd name="T81" fmla="*/ 524 h 543"/>
                  <a:gd name="T82" fmla="*/ 62 w 123"/>
                  <a:gd name="T83" fmla="*/ 542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3" h="543">
                    <a:moveTo>
                      <a:pt x="59" y="20"/>
                    </a:moveTo>
                    <a:lnTo>
                      <a:pt x="59" y="20"/>
                    </a:lnTo>
                    <a:cubicBezTo>
                      <a:pt x="49" y="20"/>
                      <a:pt x="39" y="25"/>
                      <a:pt x="31" y="32"/>
                    </a:cubicBezTo>
                    <a:lnTo>
                      <a:pt x="31" y="32"/>
                    </a:lnTo>
                    <a:cubicBezTo>
                      <a:pt x="24" y="39"/>
                      <a:pt x="20" y="49"/>
                      <a:pt x="20" y="59"/>
                    </a:cubicBezTo>
                    <a:lnTo>
                      <a:pt x="20" y="483"/>
                    </a:lnTo>
                    <a:lnTo>
                      <a:pt x="20" y="483"/>
                    </a:lnTo>
                    <a:cubicBezTo>
                      <a:pt x="20" y="493"/>
                      <a:pt x="24" y="503"/>
                      <a:pt x="31" y="510"/>
                    </a:cubicBezTo>
                    <a:lnTo>
                      <a:pt x="31" y="510"/>
                    </a:lnTo>
                    <a:cubicBezTo>
                      <a:pt x="39" y="517"/>
                      <a:pt x="49" y="521"/>
                      <a:pt x="59" y="521"/>
                    </a:cubicBezTo>
                    <a:lnTo>
                      <a:pt x="62" y="521"/>
                    </a:lnTo>
                    <a:lnTo>
                      <a:pt x="62" y="521"/>
                    </a:lnTo>
                    <a:cubicBezTo>
                      <a:pt x="73" y="521"/>
                      <a:pt x="82" y="517"/>
                      <a:pt x="90" y="510"/>
                    </a:cubicBezTo>
                    <a:lnTo>
                      <a:pt x="90" y="510"/>
                    </a:lnTo>
                    <a:cubicBezTo>
                      <a:pt x="98" y="503"/>
                      <a:pt x="101" y="493"/>
                      <a:pt x="101" y="483"/>
                    </a:cubicBezTo>
                    <a:lnTo>
                      <a:pt x="101" y="59"/>
                    </a:lnTo>
                    <a:lnTo>
                      <a:pt x="101" y="59"/>
                    </a:lnTo>
                    <a:cubicBezTo>
                      <a:pt x="101" y="49"/>
                      <a:pt x="98" y="39"/>
                      <a:pt x="90" y="32"/>
                    </a:cubicBezTo>
                    <a:lnTo>
                      <a:pt x="90" y="32"/>
                    </a:lnTo>
                    <a:cubicBezTo>
                      <a:pt x="82" y="25"/>
                      <a:pt x="73" y="20"/>
                      <a:pt x="62" y="20"/>
                    </a:cubicBezTo>
                    <a:lnTo>
                      <a:pt x="59" y="20"/>
                    </a:lnTo>
                    <a:close/>
                    <a:moveTo>
                      <a:pt x="62" y="542"/>
                    </a:moveTo>
                    <a:lnTo>
                      <a:pt x="59" y="542"/>
                    </a:lnTo>
                    <a:lnTo>
                      <a:pt x="59" y="542"/>
                    </a:lnTo>
                    <a:cubicBezTo>
                      <a:pt x="43" y="542"/>
                      <a:pt x="28" y="536"/>
                      <a:pt x="17" y="524"/>
                    </a:cubicBezTo>
                    <a:lnTo>
                      <a:pt x="17" y="524"/>
                    </a:lnTo>
                    <a:cubicBezTo>
                      <a:pt x="6" y="513"/>
                      <a:pt x="0" y="498"/>
                      <a:pt x="0" y="483"/>
                    </a:cubicBezTo>
                    <a:lnTo>
                      <a:pt x="0" y="59"/>
                    </a:lnTo>
                    <a:lnTo>
                      <a:pt x="0" y="59"/>
                    </a:lnTo>
                    <a:cubicBezTo>
                      <a:pt x="0" y="44"/>
                      <a:pt x="6" y="29"/>
                      <a:pt x="17" y="18"/>
                    </a:cubicBezTo>
                    <a:lnTo>
                      <a:pt x="17" y="18"/>
                    </a:lnTo>
                    <a:cubicBezTo>
                      <a:pt x="28" y="6"/>
                      <a:pt x="43" y="0"/>
                      <a:pt x="59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78" y="0"/>
                      <a:pt x="93" y="6"/>
                      <a:pt x="104" y="18"/>
                    </a:cubicBezTo>
                    <a:lnTo>
                      <a:pt x="104" y="18"/>
                    </a:lnTo>
                    <a:cubicBezTo>
                      <a:pt x="115" y="29"/>
                      <a:pt x="122" y="44"/>
                      <a:pt x="122" y="59"/>
                    </a:cubicBezTo>
                    <a:lnTo>
                      <a:pt x="122" y="483"/>
                    </a:lnTo>
                    <a:lnTo>
                      <a:pt x="122" y="483"/>
                    </a:lnTo>
                    <a:cubicBezTo>
                      <a:pt x="122" y="498"/>
                      <a:pt x="115" y="513"/>
                      <a:pt x="104" y="524"/>
                    </a:cubicBezTo>
                    <a:lnTo>
                      <a:pt x="104" y="524"/>
                    </a:lnTo>
                    <a:cubicBezTo>
                      <a:pt x="93" y="536"/>
                      <a:pt x="78" y="542"/>
                      <a:pt x="62" y="5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1" name="Freeform 26">
                <a:extLst>
                  <a:ext uri="{FF2B5EF4-FFF2-40B4-BE49-F238E27FC236}">
                    <a16:creationId xmlns:a16="http://schemas.microsoft.com/office/drawing/2014/main" id="{CC846781-B3DE-4111-9361-AE6A0FCBF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4411" y="8321352"/>
                <a:ext cx="91752" cy="267271"/>
              </a:xfrm>
              <a:custGeom>
                <a:avLst/>
                <a:gdLst>
                  <a:gd name="T0" fmla="*/ 50 w 100"/>
                  <a:gd name="T1" fmla="*/ 294 h 295"/>
                  <a:gd name="T2" fmla="*/ 50 w 100"/>
                  <a:gd name="T3" fmla="*/ 294 h 295"/>
                  <a:gd name="T4" fmla="*/ 50 w 100"/>
                  <a:gd name="T5" fmla="*/ 294 h 295"/>
                  <a:gd name="T6" fmla="*/ 85 w 100"/>
                  <a:gd name="T7" fmla="*/ 280 h 295"/>
                  <a:gd name="T8" fmla="*/ 85 w 100"/>
                  <a:gd name="T9" fmla="*/ 280 h 295"/>
                  <a:gd name="T10" fmla="*/ 99 w 100"/>
                  <a:gd name="T11" fmla="*/ 245 h 295"/>
                  <a:gd name="T12" fmla="*/ 99 w 100"/>
                  <a:gd name="T13" fmla="*/ 147 h 295"/>
                  <a:gd name="T14" fmla="*/ 99 w 100"/>
                  <a:gd name="T15" fmla="*/ 49 h 295"/>
                  <a:gd name="T16" fmla="*/ 99 w 100"/>
                  <a:gd name="T17" fmla="*/ 49 h 295"/>
                  <a:gd name="T18" fmla="*/ 85 w 100"/>
                  <a:gd name="T19" fmla="*/ 14 h 295"/>
                  <a:gd name="T20" fmla="*/ 85 w 100"/>
                  <a:gd name="T21" fmla="*/ 14 h 295"/>
                  <a:gd name="T22" fmla="*/ 50 w 100"/>
                  <a:gd name="T23" fmla="*/ 0 h 295"/>
                  <a:gd name="T24" fmla="*/ 50 w 100"/>
                  <a:gd name="T25" fmla="*/ 0 h 295"/>
                  <a:gd name="T26" fmla="*/ 15 w 100"/>
                  <a:gd name="T27" fmla="*/ 14 h 295"/>
                  <a:gd name="T28" fmla="*/ 15 w 100"/>
                  <a:gd name="T29" fmla="*/ 14 h 295"/>
                  <a:gd name="T30" fmla="*/ 0 w 100"/>
                  <a:gd name="T31" fmla="*/ 49 h 295"/>
                  <a:gd name="T32" fmla="*/ 0 w 100"/>
                  <a:gd name="T33" fmla="*/ 147 h 295"/>
                  <a:gd name="T34" fmla="*/ 0 w 100"/>
                  <a:gd name="T35" fmla="*/ 245 h 295"/>
                  <a:gd name="T36" fmla="*/ 0 w 100"/>
                  <a:gd name="T37" fmla="*/ 245 h 295"/>
                  <a:gd name="T38" fmla="*/ 15 w 100"/>
                  <a:gd name="T39" fmla="*/ 280 h 295"/>
                  <a:gd name="T40" fmla="*/ 15 w 100"/>
                  <a:gd name="T41" fmla="*/ 280 h 295"/>
                  <a:gd name="T42" fmla="*/ 50 w 100"/>
                  <a:gd name="T43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" h="295">
                    <a:moveTo>
                      <a:pt x="50" y="294"/>
                    </a:moveTo>
                    <a:lnTo>
                      <a:pt x="50" y="294"/>
                    </a:lnTo>
                    <a:lnTo>
                      <a:pt x="50" y="294"/>
                    </a:lnTo>
                    <a:cubicBezTo>
                      <a:pt x="64" y="294"/>
                      <a:pt x="76" y="289"/>
                      <a:pt x="85" y="280"/>
                    </a:cubicBezTo>
                    <a:lnTo>
                      <a:pt x="85" y="280"/>
                    </a:lnTo>
                    <a:cubicBezTo>
                      <a:pt x="93" y="271"/>
                      <a:pt x="99" y="258"/>
                      <a:pt x="99" y="245"/>
                    </a:cubicBezTo>
                    <a:lnTo>
                      <a:pt x="99" y="147"/>
                    </a:lnTo>
                    <a:lnTo>
                      <a:pt x="99" y="49"/>
                    </a:lnTo>
                    <a:lnTo>
                      <a:pt x="99" y="49"/>
                    </a:lnTo>
                    <a:cubicBezTo>
                      <a:pt x="99" y="35"/>
                      <a:pt x="93" y="23"/>
                      <a:pt x="85" y="14"/>
                    </a:cubicBezTo>
                    <a:lnTo>
                      <a:pt x="85" y="14"/>
                    </a:lnTo>
                    <a:cubicBezTo>
                      <a:pt x="76" y="5"/>
                      <a:pt x="64" y="0"/>
                      <a:pt x="50" y="0"/>
                    </a:cubicBezTo>
                    <a:lnTo>
                      <a:pt x="50" y="0"/>
                    </a:lnTo>
                    <a:cubicBezTo>
                      <a:pt x="37" y="0"/>
                      <a:pt x="24" y="5"/>
                      <a:pt x="15" y="14"/>
                    </a:cubicBezTo>
                    <a:lnTo>
                      <a:pt x="15" y="14"/>
                    </a:lnTo>
                    <a:cubicBezTo>
                      <a:pt x="6" y="23"/>
                      <a:pt x="0" y="35"/>
                      <a:pt x="0" y="49"/>
                    </a:cubicBezTo>
                    <a:lnTo>
                      <a:pt x="0" y="147"/>
                    </a:lnTo>
                    <a:lnTo>
                      <a:pt x="0" y="245"/>
                    </a:lnTo>
                    <a:lnTo>
                      <a:pt x="0" y="245"/>
                    </a:lnTo>
                    <a:cubicBezTo>
                      <a:pt x="0" y="258"/>
                      <a:pt x="6" y="271"/>
                      <a:pt x="15" y="280"/>
                    </a:cubicBezTo>
                    <a:lnTo>
                      <a:pt x="15" y="280"/>
                    </a:lnTo>
                    <a:cubicBezTo>
                      <a:pt x="24" y="289"/>
                      <a:pt x="37" y="294"/>
                      <a:pt x="50" y="29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2" name="Freeform 27">
                <a:extLst>
                  <a:ext uri="{FF2B5EF4-FFF2-40B4-BE49-F238E27FC236}">
                    <a16:creationId xmlns:a16="http://schemas.microsoft.com/office/drawing/2014/main" id="{D225A989-0958-4B81-A51B-419E229BC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6433" y="8309383"/>
                <a:ext cx="107708" cy="287218"/>
              </a:xfrm>
              <a:custGeom>
                <a:avLst/>
                <a:gdLst>
                  <a:gd name="T0" fmla="*/ 60 w 120"/>
                  <a:gd name="T1" fmla="*/ 21 h 316"/>
                  <a:gd name="T2" fmla="*/ 60 w 120"/>
                  <a:gd name="T3" fmla="*/ 21 h 316"/>
                  <a:gd name="T4" fmla="*/ 32 w 120"/>
                  <a:gd name="T5" fmla="*/ 32 h 316"/>
                  <a:gd name="T6" fmla="*/ 32 w 120"/>
                  <a:gd name="T7" fmla="*/ 32 h 316"/>
                  <a:gd name="T8" fmla="*/ 21 w 120"/>
                  <a:gd name="T9" fmla="*/ 60 h 316"/>
                  <a:gd name="T10" fmla="*/ 21 w 120"/>
                  <a:gd name="T11" fmla="*/ 256 h 316"/>
                  <a:gd name="T12" fmla="*/ 21 w 120"/>
                  <a:gd name="T13" fmla="*/ 256 h 316"/>
                  <a:gd name="T14" fmla="*/ 32 w 120"/>
                  <a:gd name="T15" fmla="*/ 284 h 316"/>
                  <a:gd name="T16" fmla="*/ 32 w 120"/>
                  <a:gd name="T17" fmla="*/ 284 h 316"/>
                  <a:gd name="T18" fmla="*/ 87 w 120"/>
                  <a:gd name="T19" fmla="*/ 284 h 316"/>
                  <a:gd name="T20" fmla="*/ 87 w 120"/>
                  <a:gd name="T21" fmla="*/ 284 h 316"/>
                  <a:gd name="T22" fmla="*/ 99 w 120"/>
                  <a:gd name="T23" fmla="*/ 256 h 316"/>
                  <a:gd name="T24" fmla="*/ 99 w 120"/>
                  <a:gd name="T25" fmla="*/ 60 h 316"/>
                  <a:gd name="T26" fmla="*/ 99 w 120"/>
                  <a:gd name="T27" fmla="*/ 60 h 316"/>
                  <a:gd name="T28" fmla="*/ 87 w 120"/>
                  <a:gd name="T29" fmla="*/ 32 h 316"/>
                  <a:gd name="T30" fmla="*/ 87 w 120"/>
                  <a:gd name="T31" fmla="*/ 32 h 316"/>
                  <a:gd name="T32" fmla="*/ 60 w 120"/>
                  <a:gd name="T33" fmla="*/ 21 h 316"/>
                  <a:gd name="T34" fmla="*/ 60 w 120"/>
                  <a:gd name="T35" fmla="*/ 315 h 316"/>
                  <a:gd name="T36" fmla="*/ 60 w 120"/>
                  <a:gd name="T37" fmla="*/ 315 h 316"/>
                  <a:gd name="T38" fmla="*/ 18 w 120"/>
                  <a:gd name="T39" fmla="*/ 298 h 316"/>
                  <a:gd name="T40" fmla="*/ 18 w 120"/>
                  <a:gd name="T41" fmla="*/ 298 h 316"/>
                  <a:gd name="T42" fmla="*/ 0 w 120"/>
                  <a:gd name="T43" fmla="*/ 256 h 316"/>
                  <a:gd name="T44" fmla="*/ 0 w 120"/>
                  <a:gd name="T45" fmla="*/ 60 h 316"/>
                  <a:gd name="T46" fmla="*/ 0 w 120"/>
                  <a:gd name="T47" fmla="*/ 60 h 316"/>
                  <a:gd name="T48" fmla="*/ 18 w 120"/>
                  <a:gd name="T49" fmla="*/ 18 h 316"/>
                  <a:gd name="T50" fmla="*/ 18 w 120"/>
                  <a:gd name="T51" fmla="*/ 18 h 316"/>
                  <a:gd name="T52" fmla="*/ 60 w 120"/>
                  <a:gd name="T53" fmla="*/ 0 h 316"/>
                  <a:gd name="T54" fmla="*/ 60 w 120"/>
                  <a:gd name="T55" fmla="*/ 0 h 316"/>
                  <a:gd name="T56" fmla="*/ 101 w 120"/>
                  <a:gd name="T57" fmla="*/ 18 h 316"/>
                  <a:gd name="T58" fmla="*/ 101 w 120"/>
                  <a:gd name="T59" fmla="*/ 18 h 316"/>
                  <a:gd name="T60" fmla="*/ 119 w 120"/>
                  <a:gd name="T61" fmla="*/ 60 h 316"/>
                  <a:gd name="T62" fmla="*/ 119 w 120"/>
                  <a:gd name="T63" fmla="*/ 256 h 316"/>
                  <a:gd name="T64" fmla="*/ 119 w 120"/>
                  <a:gd name="T65" fmla="*/ 256 h 316"/>
                  <a:gd name="T66" fmla="*/ 101 w 120"/>
                  <a:gd name="T67" fmla="*/ 298 h 316"/>
                  <a:gd name="T68" fmla="*/ 101 w 120"/>
                  <a:gd name="T69" fmla="*/ 298 h 316"/>
                  <a:gd name="T70" fmla="*/ 60 w 120"/>
                  <a:gd name="T71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0" h="316">
                    <a:moveTo>
                      <a:pt x="60" y="21"/>
                    </a:moveTo>
                    <a:lnTo>
                      <a:pt x="60" y="21"/>
                    </a:lnTo>
                    <a:cubicBezTo>
                      <a:pt x="49" y="21"/>
                      <a:pt x="40" y="24"/>
                      <a:pt x="32" y="32"/>
                    </a:cubicBezTo>
                    <a:lnTo>
                      <a:pt x="32" y="32"/>
                    </a:lnTo>
                    <a:cubicBezTo>
                      <a:pt x="25" y="39"/>
                      <a:pt x="21" y="49"/>
                      <a:pt x="21" y="60"/>
                    </a:cubicBezTo>
                    <a:lnTo>
                      <a:pt x="21" y="256"/>
                    </a:lnTo>
                    <a:lnTo>
                      <a:pt x="21" y="256"/>
                    </a:lnTo>
                    <a:cubicBezTo>
                      <a:pt x="21" y="267"/>
                      <a:pt x="25" y="276"/>
                      <a:pt x="32" y="284"/>
                    </a:cubicBezTo>
                    <a:lnTo>
                      <a:pt x="32" y="284"/>
                    </a:lnTo>
                    <a:cubicBezTo>
                      <a:pt x="47" y="298"/>
                      <a:pt x="73" y="298"/>
                      <a:pt x="87" y="284"/>
                    </a:cubicBezTo>
                    <a:lnTo>
                      <a:pt x="87" y="284"/>
                    </a:lnTo>
                    <a:cubicBezTo>
                      <a:pt x="95" y="276"/>
                      <a:pt x="99" y="267"/>
                      <a:pt x="99" y="256"/>
                    </a:cubicBezTo>
                    <a:lnTo>
                      <a:pt x="99" y="60"/>
                    </a:lnTo>
                    <a:lnTo>
                      <a:pt x="99" y="60"/>
                    </a:lnTo>
                    <a:cubicBezTo>
                      <a:pt x="99" y="49"/>
                      <a:pt x="95" y="39"/>
                      <a:pt x="87" y="32"/>
                    </a:cubicBezTo>
                    <a:lnTo>
                      <a:pt x="87" y="32"/>
                    </a:lnTo>
                    <a:cubicBezTo>
                      <a:pt x="80" y="24"/>
                      <a:pt x="70" y="21"/>
                      <a:pt x="60" y="21"/>
                    </a:cubicBezTo>
                    <a:close/>
                    <a:moveTo>
                      <a:pt x="60" y="315"/>
                    </a:moveTo>
                    <a:lnTo>
                      <a:pt x="60" y="315"/>
                    </a:lnTo>
                    <a:cubicBezTo>
                      <a:pt x="44" y="315"/>
                      <a:pt x="29" y="309"/>
                      <a:pt x="18" y="298"/>
                    </a:cubicBezTo>
                    <a:lnTo>
                      <a:pt x="18" y="298"/>
                    </a:lnTo>
                    <a:cubicBezTo>
                      <a:pt x="7" y="287"/>
                      <a:pt x="0" y="272"/>
                      <a:pt x="0" y="256"/>
                    </a:cubicBezTo>
                    <a:lnTo>
                      <a:pt x="0" y="60"/>
                    </a:lnTo>
                    <a:lnTo>
                      <a:pt x="0" y="60"/>
                    </a:lnTo>
                    <a:cubicBezTo>
                      <a:pt x="0" y="44"/>
                      <a:pt x="7" y="29"/>
                      <a:pt x="18" y="18"/>
                    </a:cubicBezTo>
                    <a:lnTo>
                      <a:pt x="18" y="18"/>
                    </a:lnTo>
                    <a:cubicBezTo>
                      <a:pt x="29" y="7"/>
                      <a:pt x="44" y="0"/>
                      <a:pt x="60" y="0"/>
                    </a:cubicBezTo>
                    <a:lnTo>
                      <a:pt x="60" y="0"/>
                    </a:lnTo>
                    <a:cubicBezTo>
                      <a:pt x="75" y="0"/>
                      <a:pt x="90" y="7"/>
                      <a:pt x="101" y="18"/>
                    </a:cubicBezTo>
                    <a:lnTo>
                      <a:pt x="101" y="18"/>
                    </a:lnTo>
                    <a:cubicBezTo>
                      <a:pt x="112" y="29"/>
                      <a:pt x="119" y="44"/>
                      <a:pt x="119" y="60"/>
                    </a:cubicBezTo>
                    <a:lnTo>
                      <a:pt x="119" y="256"/>
                    </a:lnTo>
                    <a:lnTo>
                      <a:pt x="119" y="256"/>
                    </a:lnTo>
                    <a:cubicBezTo>
                      <a:pt x="119" y="272"/>
                      <a:pt x="112" y="287"/>
                      <a:pt x="101" y="298"/>
                    </a:cubicBezTo>
                    <a:lnTo>
                      <a:pt x="101" y="298"/>
                    </a:lnTo>
                    <a:cubicBezTo>
                      <a:pt x="90" y="309"/>
                      <a:pt x="75" y="315"/>
                      <a:pt x="60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3" name="Freeform 28">
                <a:extLst>
                  <a:ext uri="{FF2B5EF4-FFF2-40B4-BE49-F238E27FC236}">
                    <a16:creationId xmlns:a16="http://schemas.microsoft.com/office/drawing/2014/main" id="{651B561C-E147-4FD3-9718-62974DD64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2783" y="8217634"/>
                <a:ext cx="91752" cy="474707"/>
              </a:xfrm>
              <a:custGeom>
                <a:avLst/>
                <a:gdLst>
                  <a:gd name="T0" fmla="*/ 49 w 103"/>
                  <a:gd name="T1" fmla="*/ 522 h 523"/>
                  <a:gd name="T2" fmla="*/ 51 w 103"/>
                  <a:gd name="T3" fmla="*/ 522 h 523"/>
                  <a:gd name="T4" fmla="*/ 53 w 103"/>
                  <a:gd name="T5" fmla="*/ 522 h 523"/>
                  <a:gd name="T6" fmla="*/ 53 w 103"/>
                  <a:gd name="T7" fmla="*/ 522 h 523"/>
                  <a:gd name="T8" fmla="*/ 88 w 103"/>
                  <a:gd name="T9" fmla="*/ 507 h 523"/>
                  <a:gd name="T10" fmla="*/ 88 w 103"/>
                  <a:gd name="T11" fmla="*/ 507 h 523"/>
                  <a:gd name="T12" fmla="*/ 102 w 103"/>
                  <a:gd name="T13" fmla="*/ 473 h 523"/>
                  <a:gd name="T14" fmla="*/ 102 w 103"/>
                  <a:gd name="T15" fmla="*/ 261 h 523"/>
                  <a:gd name="T16" fmla="*/ 102 w 103"/>
                  <a:gd name="T17" fmla="*/ 49 h 523"/>
                  <a:gd name="T18" fmla="*/ 102 w 103"/>
                  <a:gd name="T19" fmla="*/ 49 h 523"/>
                  <a:gd name="T20" fmla="*/ 88 w 103"/>
                  <a:gd name="T21" fmla="*/ 15 h 523"/>
                  <a:gd name="T22" fmla="*/ 88 w 103"/>
                  <a:gd name="T23" fmla="*/ 15 h 523"/>
                  <a:gd name="T24" fmla="*/ 53 w 103"/>
                  <a:gd name="T25" fmla="*/ 0 h 523"/>
                  <a:gd name="T26" fmla="*/ 51 w 103"/>
                  <a:gd name="T27" fmla="*/ 0 h 523"/>
                  <a:gd name="T28" fmla="*/ 49 w 103"/>
                  <a:gd name="T29" fmla="*/ 0 h 523"/>
                  <a:gd name="T30" fmla="*/ 49 w 103"/>
                  <a:gd name="T31" fmla="*/ 0 h 523"/>
                  <a:gd name="T32" fmla="*/ 14 w 103"/>
                  <a:gd name="T33" fmla="*/ 15 h 523"/>
                  <a:gd name="T34" fmla="*/ 14 w 103"/>
                  <a:gd name="T35" fmla="*/ 15 h 523"/>
                  <a:gd name="T36" fmla="*/ 0 w 103"/>
                  <a:gd name="T37" fmla="*/ 49 h 523"/>
                  <a:gd name="T38" fmla="*/ 0 w 103"/>
                  <a:gd name="T39" fmla="*/ 261 h 523"/>
                  <a:gd name="T40" fmla="*/ 0 w 103"/>
                  <a:gd name="T41" fmla="*/ 473 h 523"/>
                  <a:gd name="T42" fmla="*/ 0 w 103"/>
                  <a:gd name="T43" fmla="*/ 473 h 523"/>
                  <a:gd name="T44" fmla="*/ 14 w 103"/>
                  <a:gd name="T45" fmla="*/ 507 h 523"/>
                  <a:gd name="T46" fmla="*/ 14 w 103"/>
                  <a:gd name="T47" fmla="*/ 507 h 523"/>
                  <a:gd name="T48" fmla="*/ 49 w 103"/>
                  <a:gd name="T49" fmla="*/ 522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3" h="523">
                    <a:moveTo>
                      <a:pt x="49" y="522"/>
                    </a:moveTo>
                    <a:lnTo>
                      <a:pt x="51" y="522"/>
                    </a:lnTo>
                    <a:lnTo>
                      <a:pt x="53" y="522"/>
                    </a:lnTo>
                    <a:lnTo>
                      <a:pt x="53" y="522"/>
                    </a:lnTo>
                    <a:cubicBezTo>
                      <a:pt x="67" y="522"/>
                      <a:pt x="78" y="516"/>
                      <a:pt x="88" y="507"/>
                    </a:cubicBezTo>
                    <a:lnTo>
                      <a:pt x="88" y="507"/>
                    </a:lnTo>
                    <a:cubicBezTo>
                      <a:pt x="97" y="498"/>
                      <a:pt x="102" y="486"/>
                      <a:pt x="102" y="473"/>
                    </a:cubicBezTo>
                    <a:lnTo>
                      <a:pt x="102" y="261"/>
                    </a:lnTo>
                    <a:lnTo>
                      <a:pt x="102" y="49"/>
                    </a:lnTo>
                    <a:lnTo>
                      <a:pt x="102" y="49"/>
                    </a:lnTo>
                    <a:cubicBezTo>
                      <a:pt x="102" y="36"/>
                      <a:pt x="97" y="24"/>
                      <a:pt x="88" y="15"/>
                    </a:cubicBezTo>
                    <a:lnTo>
                      <a:pt x="88" y="15"/>
                    </a:lnTo>
                    <a:cubicBezTo>
                      <a:pt x="78" y="6"/>
                      <a:pt x="67" y="0"/>
                      <a:pt x="53" y="0"/>
                    </a:cubicBezTo>
                    <a:lnTo>
                      <a:pt x="51" y="0"/>
                    </a:lnTo>
                    <a:lnTo>
                      <a:pt x="49" y="0"/>
                    </a:lnTo>
                    <a:lnTo>
                      <a:pt x="49" y="0"/>
                    </a:lnTo>
                    <a:cubicBezTo>
                      <a:pt x="35" y="0"/>
                      <a:pt x="24" y="6"/>
                      <a:pt x="14" y="15"/>
                    </a:cubicBezTo>
                    <a:lnTo>
                      <a:pt x="14" y="15"/>
                    </a:lnTo>
                    <a:cubicBezTo>
                      <a:pt x="6" y="24"/>
                      <a:pt x="0" y="36"/>
                      <a:pt x="0" y="49"/>
                    </a:cubicBezTo>
                    <a:lnTo>
                      <a:pt x="0" y="261"/>
                    </a:lnTo>
                    <a:lnTo>
                      <a:pt x="0" y="473"/>
                    </a:lnTo>
                    <a:lnTo>
                      <a:pt x="0" y="473"/>
                    </a:lnTo>
                    <a:cubicBezTo>
                      <a:pt x="0" y="486"/>
                      <a:pt x="6" y="498"/>
                      <a:pt x="14" y="507"/>
                    </a:cubicBezTo>
                    <a:lnTo>
                      <a:pt x="14" y="507"/>
                    </a:lnTo>
                    <a:cubicBezTo>
                      <a:pt x="24" y="516"/>
                      <a:pt x="35" y="522"/>
                      <a:pt x="49" y="52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4" name="Freeform 29">
                <a:extLst>
                  <a:ext uri="{FF2B5EF4-FFF2-40B4-BE49-F238E27FC236}">
                    <a16:creationId xmlns:a16="http://schemas.microsoft.com/office/drawing/2014/main" id="{CC2DB959-2BDF-47F0-BF37-AA2115CDE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0817" y="8205665"/>
                <a:ext cx="111696" cy="490666"/>
              </a:xfrm>
              <a:custGeom>
                <a:avLst/>
                <a:gdLst>
                  <a:gd name="T0" fmla="*/ 59 w 123"/>
                  <a:gd name="T1" fmla="*/ 20 h 543"/>
                  <a:gd name="T2" fmla="*/ 59 w 123"/>
                  <a:gd name="T3" fmla="*/ 20 h 543"/>
                  <a:gd name="T4" fmla="*/ 32 w 123"/>
                  <a:gd name="T5" fmla="*/ 32 h 543"/>
                  <a:gd name="T6" fmla="*/ 32 w 123"/>
                  <a:gd name="T7" fmla="*/ 32 h 543"/>
                  <a:gd name="T8" fmla="*/ 20 w 123"/>
                  <a:gd name="T9" fmla="*/ 59 h 543"/>
                  <a:gd name="T10" fmla="*/ 20 w 123"/>
                  <a:gd name="T11" fmla="*/ 483 h 543"/>
                  <a:gd name="T12" fmla="*/ 20 w 123"/>
                  <a:gd name="T13" fmla="*/ 483 h 543"/>
                  <a:gd name="T14" fmla="*/ 32 w 123"/>
                  <a:gd name="T15" fmla="*/ 510 h 543"/>
                  <a:gd name="T16" fmla="*/ 32 w 123"/>
                  <a:gd name="T17" fmla="*/ 510 h 543"/>
                  <a:gd name="T18" fmla="*/ 59 w 123"/>
                  <a:gd name="T19" fmla="*/ 521 h 543"/>
                  <a:gd name="T20" fmla="*/ 63 w 123"/>
                  <a:gd name="T21" fmla="*/ 521 h 543"/>
                  <a:gd name="T22" fmla="*/ 63 w 123"/>
                  <a:gd name="T23" fmla="*/ 521 h 543"/>
                  <a:gd name="T24" fmla="*/ 90 w 123"/>
                  <a:gd name="T25" fmla="*/ 510 h 543"/>
                  <a:gd name="T26" fmla="*/ 90 w 123"/>
                  <a:gd name="T27" fmla="*/ 510 h 543"/>
                  <a:gd name="T28" fmla="*/ 102 w 123"/>
                  <a:gd name="T29" fmla="*/ 483 h 543"/>
                  <a:gd name="T30" fmla="*/ 102 w 123"/>
                  <a:gd name="T31" fmla="*/ 59 h 543"/>
                  <a:gd name="T32" fmla="*/ 102 w 123"/>
                  <a:gd name="T33" fmla="*/ 59 h 543"/>
                  <a:gd name="T34" fmla="*/ 90 w 123"/>
                  <a:gd name="T35" fmla="*/ 32 h 543"/>
                  <a:gd name="T36" fmla="*/ 90 w 123"/>
                  <a:gd name="T37" fmla="*/ 32 h 543"/>
                  <a:gd name="T38" fmla="*/ 63 w 123"/>
                  <a:gd name="T39" fmla="*/ 20 h 543"/>
                  <a:gd name="T40" fmla="*/ 59 w 123"/>
                  <a:gd name="T41" fmla="*/ 20 h 543"/>
                  <a:gd name="T42" fmla="*/ 63 w 123"/>
                  <a:gd name="T43" fmla="*/ 542 h 543"/>
                  <a:gd name="T44" fmla="*/ 59 w 123"/>
                  <a:gd name="T45" fmla="*/ 542 h 543"/>
                  <a:gd name="T46" fmla="*/ 59 w 123"/>
                  <a:gd name="T47" fmla="*/ 542 h 543"/>
                  <a:gd name="T48" fmla="*/ 18 w 123"/>
                  <a:gd name="T49" fmla="*/ 524 h 543"/>
                  <a:gd name="T50" fmla="*/ 18 w 123"/>
                  <a:gd name="T51" fmla="*/ 524 h 543"/>
                  <a:gd name="T52" fmla="*/ 0 w 123"/>
                  <a:gd name="T53" fmla="*/ 483 h 543"/>
                  <a:gd name="T54" fmla="*/ 0 w 123"/>
                  <a:gd name="T55" fmla="*/ 59 h 543"/>
                  <a:gd name="T56" fmla="*/ 0 w 123"/>
                  <a:gd name="T57" fmla="*/ 59 h 543"/>
                  <a:gd name="T58" fmla="*/ 18 w 123"/>
                  <a:gd name="T59" fmla="*/ 18 h 543"/>
                  <a:gd name="T60" fmla="*/ 18 w 123"/>
                  <a:gd name="T61" fmla="*/ 18 h 543"/>
                  <a:gd name="T62" fmla="*/ 59 w 123"/>
                  <a:gd name="T63" fmla="*/ 0 h 543"/>
                  <a:gd name="T64" fmla="*/ 63 w 123"/>
                  <a:gd name="T65" fmla="*/ 0 h 543"/>
                  <a:gd name="T66" fmla="*/ 63 w 123"/>
                  <a:gd name="T67" fmla="*/ 0 h 543"/>
                  <a:gd name="T68" fmla="*/ 105 w 123"/>
                  <a:gd name="T69" fmla="*/ 18 h 543"/>
                  <a:gd name="T70" fmla="*/ 105 w 123"/>
                  <a:gd name="T71" fmla="*/ 18 h 543"/>
                  <a:gd name="T72" fmla="*/ 122 w 123"/>
                  <a:gd name="T73" fmla="*/ 59 h 543"/>
                  <a:gd name="T74" fmla="*/ 122 w 123"/>
                  <a:gd name="T75" fmla="*/ 483 h 543"/>
                  <a:gd name="T76" fmla="*/ 122 w 123"/>
                  <a:gd name="T77" fmla="*/ 483 h 543"/>
                  <a:gd name="T78" fmla="*/ 105 w 123"/>
                  <a:gd name="T79" fmla="*/ 524 h 543"/>
                  <a:gd name="T80" fmla="*/ 105 w 123"/>
                  <a:gd name="T81" fmla="*/ 524 h 543"/>
                  <a:gd name="T82" fmla="*/ 63 w 123"/>
                  <a:gd name="T83" fmla="*/ 542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3" h="543">
                    <a:moveTo>
                      <a:pt x="59" y="20"/>
                    </a:moveTo>
                    <a:lnTo>
                      <a:pt x="59" y="20"/>
                    </a:lnTo>
                    <a:cubicBezTo>
                      <a:pt x="49" y="20"/>
                      <a:pt x="39" y="25"/>
                      <a:pt x="32" y="32"/>
                    </a:cubicBezTo>
                    <a:lnTo>
                      <a:pt x="32" y="32"/>
                    </a:lnTo>
                    <a:cubicBezTo>
                      <a:pt x="24" y="39"/>
                      <a:pt x="20" y="49"/>
                      <a:pt x="20" y="59"/>
                    </a:cubicBezTo>
                    <a:lnTo>
                      <a:pt x="20" y="483"/>
                    </a:lnTo>
                    <a:lnTo>
                      <a:pt x="20" y="483"/>
                    </a:lnTo>
                    <a:cubicBezTo>
                      <a:pt x="20" y="493"/>
                      <a:pt x="24" y="503"/>
                      <a:pt x="32" y="510"/>
                    </a:cubicBezTo>
                    <a:lnTo>
                      <a:pt x="32" y="510"/>
                    </a:lnTo>
                    <a:cubicBezTo>
                      <a:pt x="39" y="517"/>
                      <a:pt x="49" y="521"/>
                      <a:pt x="59" y="521"/>
                    </a:cubicBezTo>
                    <a:lnTo>
                      <a:pt x="63" y="521"/>
                    </a:lnTo>
                    <a:lnTo>
                      <a:pt x="63" y="521"/>
                    </a:lnTo>
                    <a:cubicBezTo>
                      <a:pt x="73" y="521"/>
                      <a:pt x="83" y="517"/>
                      <a:pt x="90" y="510"/>
                    </a:cubicBezTo>
                    <a:lnTo>
                      <a:pt x="90" y="510"/>
                    </a:lnTo>
                    <a:cubicBezTo>
                      <a:pt x="98" y="503"/>
                      <a:pt x="102" y="493"/>
                      <a:pt x="102" y="483"/>
                    </a:cubicBezTo>
                    <a:lnTo>
                      <a:pt x="102" y="59"/>
                    </a:lnTo>
                    <a:lnTo>
                      <a:pt x="102" y="59"/>
                    </a:lnTo>
                    <a:cubicBezTo>
                      <a:pt x="102" y="49"/>
                      <a:pt x="98" y="39"/>
                      <a:pt x="90" y="32"/>
                    </a:cubicBezTo>
                    <a:lnTo>
                      <a:pt x="90" y="32"/>
                    </a:lnTo>
                    <a:cubicBezTo>
                      <a:pt x="83" y="25"/>
                      <a:pt x="73" y="20"/>
                      <a:pt x="63" y="20"/>
                    </a:cubicBezTo>
                    <a:lnTo>
                      <a:pt x="59" y="20"/>
                    </a:lnTo>
                    <a:close/>
                    <a:moveTo>
                      <a:pt x="63" y="542"/>
                    </a:moveTo>
                    <a:lnTo>
                      <a:pt x="59" y="542"/>
                    </a:lnTo>
                    <a:lnTo>
                      <a:pt x="59" y="542"/>
                    </a:lnTo>
                    <a:cubicBezTo>
                      <a:pt x="44" y="542"/>
                      <a:pt x="29" y="536"/>
                      <a:pt x="18" y="524"/>
                    </a:cubicBezTo>
                    <a:lnTo>
                      <a:pt x="18" y="524"/>
                    </a:lnTo>
                    <a:cubicBezTo>
                      <a:pt x="7" y="513"/>
                      <a:pt x="0" y="498"/>
                      <a:pt x="0" y="483"/>
                    </a:cubicBezTo>
                    <a:lnTo>
                      <a:pt x="0" y="59"/>
                    </a:lnTo>
                    <a:lnTo>
                      <a:pt x="0" y="59"/>
                    </a:lnTo>
                    <a:cubicBezTo>
                      <a:pt x="0" y="44"/>
                      <a:pt x="7" y="29"/>
                      <a:pt x="18" y="18"/>
                    </a:cubicBezTo>
                    <a:lnTo>
                      <a:pt x="18" y="18"/>
                    </a:lnTo>
                    <a:cubicBezTo>
                      <a:pt x="29" y="6"/>
                      <a:pt x="44" y="0"/>
                      <a:pt x="59" y="0"/>
                    </a:cubicBezTo>
                    <a:lnTo>
                      <a:pt x="63" y="0"/>
                    </a:lnTo>
                    <a:lnTo>
                      <a:pt x="63" y="0"/>
                    </a:lnTo>
                    <a:cubicBezTo>
                      <a:pt x="79" y="0"/>
                      <a:pt x="94" y="6"/>
                      <a:pt x="105" y="18"/>
                    </a:cubicBezTo>
                    <a:lnTo>
                      <a:pt x="105" y="18"/>
                    </a:lnTo>
                    <a:cubicBezTo>
                      <a:pt x="116" y="29"/>
                      <a:pt x="122" y="44"/>
                      <a:pt x="122" y="59"/>
                    </a:cubicBezTo>
                    <a:lnTo>
                      <a:pt x="122" y="483"/>
                    </a:lnTo>
                    <a:lnTo>
                      <a:pt x="122" y="483"/>
                    </a:lnTo>
                    <a:cubicBezTo>
                      <a:pt x="122" y="498"/>
                      <a:pt x="116" y="513"/>
                      <a:pt x="105" y="524"/>
                    </a:cubicBezTo>
                    <a:lnTo>
                      <a:pt x="105" y="524"/>
                    </a:lnTo>
                    <a:cubicBezTo>
                      <a:pt x="94" y="536"/>
                      <a:pt x="79" y="542"/>
                      <a:pt x="63" y="5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5" name="Freeform 30">
                <a:extLst>
                  <a:ext uri="{FF2B5EF4-FFF2-40B4-BE49-F238E27FC236}">
                    <a16:creationId xmlns:a16="http://schemas.microsoft.com/office/drawing/2014/main" id="{BC7252E5-A4DE-42D2-B454-DEF2A396D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4534" y="8321352"/>
                <a:ext cx="87761" cy="267271"/>
              </a:xfrm>
              <a:custGeom>
                <a:avLst/>
                <a:gdLst>
                  <a:gd name="T0" fmla="*/ 49 w 99"/>
                  <a:gd name="T1" fmla="*/ 294 h 295"/>
                  <a:gd name="T2" fmla="*/ 49 w 99"/>
                  <a:gd name="T3" fmla="*/ 294 h 295"/>
                  <a:gd name="T4" fmla="*/ 49 w 99"/>
                  <a:gd name="T5" fmla="*/ 294 h 295"/>
                  <a:gd name="T6" fmla="*/ 14 w 99"/>
                  <a:gd name="T7" fmla="*/ 280 h 295"/>
                  <a:gd name="T8" fmla="*/ 14 w 99"/>
                  <a:gd name="T9" fmla="*/ 280 h 295"/>
                  <a:gd name="T10" fmla="*/ 0 w 99"/>
                  <a:gd name="T11" fmla="*/ 245 h 295"/>
                  <a:gd name="T12" fmla="*/ 0 w 99"/>
                  <a:gd name="T13" fmla="*/ 147 h 295"/>
                  <a:gd name="T14" fmla="*/ 0 w 99"/>
                  <a:gd name="T15" fmla="*/ 49 h 295"/>
                  <a:gd name="T16" fmla="*/ 0 w 99"/>
                  <a:gd name="T17" fmla="*/ 49 h 295"/>
                  <a:gd name="T18" fmla="*/ 14 w 99"/>
                  <a:gd name="T19" fmla="*/ 14 h 295"/>
                  <a:gd name="T20" fmla="*/ 14 w 99"/>
                  <a:gd name="T21" fmla="*/ 14 h 295"/>
                  <a:gd name="T22" fmla="*/ 49 w 99"/>
                  <a:gd name="T23" fmla="*/ 0 h 295"/>
                  <a:gd name="T24" fmla="*/ 49 w 99"/>
                  <a:gd name="T25" fmla="*/ 0 h 295"/>
                  <a:gd name="T26" fmla="*/ 83 w 99"/>
                  <a:gd name="T27" fmla="*/ 14 h 295"/>
                  <a:gd name="T28" fmla="*/ 83 w 99"/>
                  <a:gd name="T29" fmla="*/ 14 h 295"/>
                  <a:gd name="T30" fmla="*/ 98 w 99"/>
                  <a:gd name="T31" fmla="*/ 49 h 295"/>
                  <a:gd name="T32" fmla="*/ 98 w 99"/>
                  <a:gd name="T33" fmla="*/ 147 h 295"/>
                  <a:gd name="T34" fmla="*/ 98 w 99"/>
                  <a:gd name="T35" fmla="*/ 245 h 295"/>
                  <a:gd name="T36" fmla="*/ 98 w 99"/>
                  <a:gd name="T37" fmla="*/ 245 h 295"/>
                  <a:gd name="T38" fmla="*/ 83 w 99"/>
                  <a:gd name="T39" fmla="*/ 280 h 295"/>
                  <a:gd name="T40" fmla="*/ 83 w 99"/>
                  <a:gd name="T41" fmla="*/ 280 h 295"/>
                  <a:gd name="T42" fmla="*/ 49 w 99"/>
                  <a:gd name="T43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295">
                    <a:moveTo>
                      <a:pt x="49" y="294"/>
                    </a:moveTo>
                    <a:lnTo>
                      <a:pt x="49" y="294"/>
                    </a:lnTo>
                    <a:lnTo>
                      <a:pt x="49" y="294"/>
                    </a:lnTo>
                    <a:cubicBezTo>
                      <a:pt x="35" y="294"/>
                      <a:pt x="24" y="289"/>
                      <a:pt x="14" y="280"/>
                    </a:cubicBezTo>
                    <a:lnTo>
                      <a:pt x="14" y="280"/>
                    </a:lnTo>
                    <a:cubicBezTo>
                      <a:pt x="6" y="271"/>
                      <a:pt x="0" y="258"/>
                      <a:pt x="0" y="245"/>
                    </a:cubicBezTo>
                    <a:lnTo>
                      <a:pt x="0" y="147"/>
                    </a:lnTo>
                    <a:lnTo>
                      <a:pt x="0" y="49"/>
                    </a:lnTo>
                    <a:lnTo>
                      <a:pt x="0" y="49"/>
                    </a:lnTo>
                    <a:cubicBezTo>
                      <a:pt x="0" y="35"/>
                      <a:pt x="6" y="23"/>
                      <a:pt x="14" y="14"/>
                    </a:cubicBezTo>
                    <a:lnTo>
                      <a:pt x="14" y="14"/>
                    </a:lnTo>
                    <a:cubicBezTo>
                      <a:pt x="24" y="5"/>
                      <a:pt x="35" y="0"/>
                      <a:pt x="49" y="0"/>
                    </a:cubicBezTo>
                    <a:lnTo>
                      <a:pt x="49" y="0"/>
                    </a:lnTo>
                    <a:cubicBezTo>
                      <a:pt x="62" y="0"/>
                      <a:pt x="75" y="5"/>
                      <a:pt x="83" y="14"/>
                    </a:cubicBezTo>
                    <a:lnTo>
                      <a:pt x="83" y="14"/>
                    </a:lnTo>
                    <a:cubicBezTo>
                      <a:pt x="93" y="23"/>
                      <a:pt x="98" y="35"/>
                      <a:pt x="98" y="49"/>
                    </a:cubicBezTo>
                    <a:lnTo>
                      <a:pt x="98" y="147"/>
                    </a:lnTo>
                    <a:lnTo>
                      <a:pt x="98" y="245"/>
                    </a:lnTo>
                    <a:lnTo>
                      <a:pt x="98" y="245"/>
                    </a:lnTo>
                    <a:cubicBezTo>
                      <a:pt x="98" y="258"/>
                      <a:pt x="93" y="271"/>
                      <a:pt x="83" y="280"/>
                    </a:cubicBezTo>
                    <a:lnTo>
                      <a:pt x="83" y="280"/>
                    </a:lnTo>
                    <a:cubicBezTo>
                      <a:pt x="75" y="289"/>
                      <a:pt x="62" y="294"/>
                      <a:pt x="49" y="29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6" name="Freeform 31">
                <a:extLst>
                  <a:ext uri="{FF2B5EF4-FFF2-40B4-BE49-F238E27FC236}">
                    <a16:creationId xmlns:a16="http://schemas.microsoft.com/office/drawing/2014/main" id="{BD60A2AD-668D-44EA-B57B-9F78161FC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6556" y="8309383"/>
                <a:ext cx="107706" cy="287218"/>
              </a:xfrm>
              <a:custGeom>
                <a:avLst/>
                <a:gdLst>
                  <a:gd name="T0" fmla="*/ 59 w 119"/>
                  <a:gd name="T1" fmla="*/ 21 h 316"/>
                  <a:gd name="T2" fmla="*/ 59 w 119"/>
                  <a:gd name="T3" fmla="*/ 21 h 316"/>
                  <a:gd name="T4" fmla="*/ 32 w 119"/>
                  <a:gd name="T5" fmla="*/ 32 h 316"/>
                  <a:gd name="T6" fmla="*/ 32 w 119"/>
                  <a:gd name="T7" fmla="*/ 32 h 316"/>
                  <a:gd name="T8" fmla="*/ 20 w 119"/>
                  <a:gd name="T9" fmla="*/ 60 h 316"/>
                  <a:gd name="T10" fmla="*/ 20 w 119"/>
                  <a:gd name="T11" fmla="*/ 256 h 316"/>
                  <a:gd name="T12" fmla="*/ 20 w 119"/>
                  <a:gd name="T13" fmla="*/ 256 h 316"/>
                  <a:gd name="T14" fmla="*/ 32 w 119"/>
                  <a:gd name="T15" fmla="*/ 284 h 316"/>
                  <a:gd name="T16" fmla="*/ 32 w 119"/>
                  <a:gd name="T17" fmla="*/ 284 h 316"/>
                  <a:gd name="T18" fmla="*/ 87 w 119"/>
                  <a:gd name="T19" fmla="*/ 284 h 316"/>
                  <a:gd name="T20" fmla="*/ 87 w 119"/>
                  <a:gd name="T21" fmla="*/ 284 h 316"/>
                  <a:gd name="T22" fmla="*/ 98 w 119"/>
                  <a:gd name="T23" fmla="*/ 256 h 316"/>
                  <a:gd name="T24" fmla="*/ 98 w 119"/>
                  <a:gd name="T25" fmla="*/ 60 h 316"/>
                  <a:gd name="T26" fmla="*/ 98 w 119"/>
                  <a:gd name="T27" fmla="*/ 60 h 316"/>
                  <a:gd name="T28" fmla="*/ 87 w 119"/>
                  <a:gd name="T29" fmla="*/ 32 h 316"/>
                  <a:gd name="T30" fmla="*/ 87 w 119"/>
                  <a:gd name="T31" fmla="*/ 32 h 316"/>
                  <a:gd name="T32" fmla="*/ 59 w 119"/>
                  <a:gd name="T33" fmla="*/ 21 h 316"/>
                  <a:gd name="T34" fmla="*/ 59 w 119"/>
                  <a:gd name="T35" fmla="*/ 315 h 316"/>
                  <a:gd name="T36" fmla="*/ 59 w 119"/>
                  <a:gd name="T37" fmla="*/ 315 h 316"/>
                  <a:gd name="T38" fmla="*/ 17 w 119"/>
                  <a:gd name="T39" fmla="*/ 298 h 316"/>
                  <a:gd name="T40" fmla="*/ 17 w 119"/>
                  <a:gd name="T41" fmla="*/ 298 h 316"/>
                  <a:gd name="T42" fmla="*/ 0 w 119"/>
                  <a:gd name="T43" fmla="*/ 256 h 316"/>
                  <a:gd name="T44" fmla="*/ 0 w 119"/>
                  <a:gd name="T45" fmla="*/ 60 h 316"/>
                  <a:gd name="T46" fmla="*/ 0 w 119"/>
                  <a:gd name="T47" fmla="*/ 60 h 316"/>
                  <a:gd name="T48" fmla="*/ 17 w 119"/>
                  <a:gd name="T49" fmla="*/ 18 h 316"/>
                  <a:gd name="T50" fmla="*/ 17 w 119"/>
                  <a:gd name="T51" fmla="*/ 18 h 316"/>
                  <a:gd name="T52" fmla="*/ 59 w 119"/>
                  <a:gd name="T53" fmla="*/ 0 h 316"/>
                  <a:gd name="T54" fmla="*/ 59 w 119"/>
                  <a:gd name="T55" fmla="*/ 0 h 316"/>
                  <a:gd name="T56" fmla="*/ 101 w 119"/>
                  <a:gd name="T57" fmla="*/ 18 h 316"/>
                  <a:gd name="T58" fmla="*/ 101 w 119"/>
                  <a:gd name="T59" fmla="*/ 18 h 316"/>
                  <a:gd name="T60" fmla="*/ 118 w 119"/>
                  <a:gd name="T61" fmla="*/ 60 h 316"/>
                  <a:gd name="T62" fmla="*/ 118 w 119"/>
                  <a:gd name="T63" fmla="*/ 256 h 316"/>
                  <a:gd name="T64" fmla="*/ 118 w 119"/>
                  <a:gd name="T65" fmla="*/ 256 h 316"/>
                  <a:gd name="T66" fmla="*/ 101 w 119"/>
                  <a:gd name="T67" fmla="*/ 298 h 316"/>
                  <a:gd name="T68" fmla="*/ 101 w 119"/>
                  <a:gd name="T69" fmla="*/ 298 h 316"/>
                  <a:gd name="T70" fmla="*/ 59 w 119"/>
                  <a:gd name="T71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" h="316">
                    <a:moveTo>
                      <a:pt x="59" y="21"/>
                    </a:moveTo>
                    <a:lnTo>
                      <a:pt x="59" y="21"/>
                    </a:lnTo>
                    <a:cubicBezTo>
                      <a:pt x="49" y="21"/>
                      <a:pt x="38" y="24"/>
                      <a:pt x="32" y="32"/>
                    </a:cubicBezTo>
                    <a:lnTo>
                      <a:pt x="32" y="32"/>
                    </a:lnTo>
                    <a:cubicBezTo>
                      <a:pt x="24" y="39"/>
                      <a:pt x="20" y="49"/>
                      <a:pt x="20" y="60"/>
                    </a:cubicBezTo>
                    <a:lnTo>
                      <a:pt x="20" y="256"/>
                    </a:lnTo>
                    <a:lnTo>
                      <a:pt x="20" y="256"/>
                    </a:lnTo>
                    <a:cubicBezTo>
                      <a:pt x="20" y="267"/>
                      <a:pt x="24" y="276"/>
                      <a:pt x="32" y="284"/>
                    </a:cubicBezTo>
                    <a:lnTo>
                      <a:pt x="32" y="284"/>
                    </a:lnTo>
                    <a:cubicBezTo>
                      <a:pt x="46" y="298"/>
                      <a:pt x="72" y="298"/>
                      <a:pt x="87" y="284"/>
                    </a:cubicBezTo>
                    <a:lnTo>
                      <a:pt x="87" y="284"/>
                    </a:lnTo>
                    <a:cubicBezTo>
                      <a:pt x="93" y="276"/>
                      <a:pt x="98" y="267"/>
                      <a:pt x="98" y="256"/>
                    </a:cubicBezTo>
                    <a:lnTo>
                      <a:pt x="98" y="60"/>
                    </a:lnTo>
                    <a:lnTo>
                      <a:pt x="98" y="60"/>
                    </a:lnTo>
                    <a:cubicBezTo>
                      <a:pt x="98" y="49"/>
                      <a:pt x="93" y="39"/>
                      <a:pt x="87" y="32"/>
                    </a:cubicBezTo>
                    <a:lnTo>
                      <a:pt x="87" y="32"/>
                    </a:lnTo>
                    <a:cubicBezTo>
                      <a:pt x="79" y="24"/>
                      <a:pt x="69" y="21"/>
                      <a:pt x="59" y="21"/>
                    </a:cubicBezTo>
                    <a:close/>
                    <a:moveTo>
                      <a:pt x="59" y="315"/>
                    </a:moveTo>
                    <a:lnTo>
                      <a:pt x="59" y="315"/>
                    </a:lnTo>
                    <a:cubicBezTo>
                      <a:pt x="43" y="315"/>
                      <a:pt x="29" y="309"/>
                      <a:pt x="17" y="298"/>
                    </a:cubicBezTo>
                    <a:lnTo>
                      <a:pt x="17" y="298"/>
                    </a:lnTo>
                    <a:cubicBezTo>
                      <a:pt x="6" y="287"/>
                      <a:pt x="0" y="272"/>
                      <a:pt x="0" y="256"/>
                    </a:cubicBezTo>
                    <a:lnTo>
                      <a:pt x="0" y="60"/>
                    </a:lnTo>
                    <a:lnTo>
                      <a:pt x="0" y="60"/>
                    </a:lnTo>
                    <a:cubicBezTo>
                      <a:pt x="0" y="44"/>
                      <a:pt x="6" y="29"/>
                      <a:pt x="17" y="18"/>
                    </a:cubicBezTo>
                    <a:lnTo>
                      <a:pt x="17" y="18"/>
                    </a:lnTo>
                    <a:cubicBezTo>
                      <a:pt x="29" y="7"/>
                      <a:pt x="43" y="0"/>
                      <a:pt x="59" y="0"/>
                    </a:cubicBezTo>
                    <a:lnTo>
                      <a:pt x="59" y="0"/>
                    </a:lnTo>
                    <a:cubicBezTo>
                      <a:pt x="75" y="0"/>
                      <a:pt x="90" y="7"/>
                      <a:pt x="101" y="18"/>
                    </a:cubicBezTo>
                    <a:lnTo>
                      <a:pt x="101" y="18"/>
                    </a:lnTo>
                    <a:cubicBezTo>
                      <a:pt x="112" y="29"/>
                      <a:pt x="118" y="44"/>
                      <a:pt x="118" y="60"/>
                    </a:cubicBezTo>
                    <a:lnTo>
                      <a:pt x="118" y="256"/>
                    </a:lnTo>
                    <a:lnTo>
                      <a:pt x="118" y="256"/>
                    </a:lnTo>
                    <a:cubicBezTo>
                      <a:pt x="118" y="272"/>
                      <a:pt x="112" y="287"/>
                      <a:pt x="101" y="298"/>
                    </a:cubicBezTo>
                    <a:lnTo>
                      <a:pt x="101" y="298"/>
                    </a:lnTo>
                    <a:cubicBezTo>
                      <a:pt x="90" y="309"/>
                      <a:pt x="75" y="315"/>
                      <a:pt x="59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7" name="Freeform 32">
                <a:extLst>
                  <a:ext uri="{FF2B5EF4-FFF2-40B4-BE49-F238E27FC236}">
                    <a16:creationId xmlns:a16="http://schemas.microsoft.com/office/drawing/2014/main" id="{62D62576-36E5-4FAD-AB1B-4D0EBEEE9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7709" y="5185885"/>
                <a:ext cx="1184774" cy="1184774"/>
              </a:xfrm>
              <a:custGeom>
                <a:avLst/>
                <a:gdLst>
                  <a:gd name="T0" fmla="*/ 1310 w 1311"/>
                  <a:gd name="T1" fmla="*/ 655 h 1311"/>
                  <a:gd name="T2" fmla="*/ 1310 w 1311"/>
                  <a:gd name="T3" fmla="*/ 655 h 1311"/>
                  <a:gd name="T4" fmla="*/ 655 w 1311"/>
                  <a:gd name="T5" fmla="*/ 1310 h 1311"/>
                  <a:gd name="T6" fmla="*/ 655 w 1311"/>
                  <a:gd name="T7" fmla="*/ 1310 h 1311"/>
                  <a:gd name="T8" fmla="*/ 0 w 1311"/>
                  <a:gd name="T9" fmla="*/ 655 h 1311"/>
                  <a:gd name="T10" fmla="*/ 0 w 1311"/>
                  <a:gd name="T11" fmla="*/ 655 h 1311"/>
                  <a:gd name="T12" fmla="*/ 655 w 1311"/>
                  <a:gd name="T13" fmla="*/ 0 h 1311"/>
                  <a:gd name="T14" fmla="*/ 655 w 1311"/>
                  <a:gd name="T15" fmla="*/ 0 h 1311"/>
                  <a:gd name="T16" fmla="*/ 1310 w 1311"/>
                  <a:gd name="T17" fmla="*/ 655 h 1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1" h="1311">
                    <a:moveTo>
                      <a:pt x="1310" y="655"/>
                    </a:moveTo>
                    <a:lnTo>
                      <a:pt x="1310" y="655"/>
                    </a:lnTo>
                    <a:cubicBezTo>
                      <a:pt x="1310" y="1016"/>
                      <a:pt x="1017" y="1310"/>
                      <a:pt x="655" y="1310"/>
                    </a:cubicBezTo>
                    <a:lnTo>
                      <a:pt x="655" y="1310"/>
                    </a:lnTo>
                    <a:cubicBezTo>
                      <a:pt x="293" y="1310"/>
                      <a:pt x="0" y="1016"/>
                      <a:pt x="0" y="655"/>
                    </a:cubicBezTo>
                    <a:lnTo>
                      <a:pt x="0" y="655"/>
                    </a:lnTo>
                    <a:cubicBezTo>
                      <a:pt x="0" y="293"/>
                      <a:pt x="293" y="0"/>
                      <a:pt x="655" y="0"/>
                    </a:cubicBezTo>
                    <a:lnTo>
                      <a:pt x="655" y="0"/>
                    </a:lnTo>
                    <a:cubicBezTo>
                      <a:pt x="1017" y="0"/>
                      <a:pt x="1310" y="293"/>
                      <a:pt x="1310" y="6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8" name="Freeform 33">
                <a:extLst>
                  <a:ext uri="{FF2B5EF4-FFF2-40B4-BE49-F238E27FC236}">
                    <a16:creationId xmlns:a16="http://schemas.microsoft.com/office/drawing/2014/main" id="{47F88F2A-BE49-4C31-9255-3B6D5611F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5740" y="5173917"/>
                <a:ext cx="1204721" cy="1204721"/>
              </a:xfrm>
              <a:custGeom>
                <a:avLst/>
                <a:gdLst>
                  <a:gd name="T0" fmla="*/ 665 w 1331"/>
                  <a:gd name="T1" fmla="*/ 20 h 1331"/>
                  <a:gd name="T2" fmla="*/ 665 w 1331"/>
                  <a:gd name="T3" fmla="*/ 20 h 1331"/>
                  <a:gd name="T4" fmla="*/ 20 w 1331"/>
                  <a:gd name="T5" fmla="*/ 665 h 1331"/>
                  <a:gd name="T6" fmla="*/ 20 w 1331"/>
                  <a:gd name="T7" fmla="*/ 665 h 1331"/>
                  <a:gd name="T8" fmla="*/ 665 w 1331"/>
                  <a:gd name="T9" fmla="*/ 1309 h 1331"/>
                  <a:gd name="T10" fmla="*/ 665 w 1331"/>
                  <a:gd name="T11" fmla="*/ 1309 h 1331"/>
                  <a:gd name="T12" fmla="*/ 1310 w 1331"/>
                  <a:gd name="T13" fmla="*/ 665 h 1331"/>
                  <a:gd name="T14" fmla="*/ 1310 w 1331"/>
                  <a:gd name="T15" fmla="*/ 665 h 1331"/>
                  <a:gd name="T16" fmla="*/ 665 w 1331"/>
                  <a:gd name="T17" fmla="*/ 20 h 1331"/>
                  <a:gd name="T18" fmla="*/ 665 w 1331"/>
                  <a:gd name="T19" fmla="*/ 1330 h 1331"/>
                  <a:gd name="T20" fmla="*/ 665 w 1331"/>
                  <a:gd name="T21" fmla="*/ 1330 h 1331"/>
                  <a:gd name="T22" fmla="*/ 0 w 1331"/>
                  <a:gd name="T23" fmla="*/ 665 h 1331"/>
                  <a:gd name="T24" fmla="*/ 0 w 1331"/>
                  <a:gd name="T25" fmla="*/ 665 h 1331"/>
                  <a:gd name="T26" fmla="*/ 665 w 1331"/>
                  <a:gd name="T27" fmla="*/ 0 h 1331"/>
                  <a:gd name="T28" fmla="*/ 665 w 1331"/>
                  <a:gd name="T29" fmla="*/ 0 h 1331"/>
                  <a:gd name="T30" fmla="*/ 1330 w 1331"/>
                  <a:gd name="T31" fmla="*/ 665 h 1331"/>
                  <a:gd name="T32" fmla="*/ 1330 w 1331"/>
                  <a:gd name="T33" fmla="*/ 665 h 1331"/>
                  <a:gd name="T34" fmla="*/ 665 w 1331"/>
                  <a:gd name="T35" fmla="*/ 1330 h 1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1" h="1331">
                    <a:moveTo>
                      <a:pt x="665" y="20"/>
                    </a:moveTo>
                    <a:lnTo>
                      <a:pt x="665" y="20"/>
                    </a:lnTo>
                    <a:cubicBezTo>
                      <a:pt x="310" y="20"/>
                      <a:pt x="20" y="310"/>
                      <a:pt x="20" y="665"/>
                    </a:cubicBezTo>
                    <a:lnTo>
                      <a:pt x="20" y="665"/>
                    </a:lnTo>
                    <a:cubicBezTo>
                      <a:pt x="20" y="1020"/>
                      <a:pt x="310" y="1309"/>
                      <a:pt x="665" y="1309"/>
                    </a:cubicBezTo>
                    <a:lnTo>
                      <a:pt x="665" y="1309"/>
                    </a:lnTo>
                    <a:cubicBezTo>
                      <a:pt x="1021" y="1309"/>
                      <a:pt x="1310" y="1020"/>
                      <a:pt x="1310" y="665"/>
                    </a:cubicBezTo>
                    <a:lnTo>
                      <a:pt x="1310" y="665"/>
                    </a:lnTo>
                    <a:cubicBezTo>
                      <a:pt x="1310" y="310"/>
                      <a:pt x="1021" y="20"/>
                      <a:pt x="665" y="20"/>
                    </a:cubicBezTo>
                    <a:close/>
                    <a:moveTo>
                      <a:pt x="665" y="1330"/>
                    </a:moveTo>
                    <a:lnTo>
                      <a:pt x="665" y="1330"/>
                    </a:lnTo>
                    <a:cubicBezTo>
                      <a:pt x="299" y="1330"/>
                      <a:pt x="0" y="1032"/>
                      <a:pt x="0" y="665"/>
                    </a:cubicBezTo>
                    <a:lnTo>
                      <a:pt x="0" y="665"/>
                    </a:lnTo>
                    <a:cubicBezTo>
                      <a:pt x="0" y="298"/>
                      <a:pt x="299" y="0"/>
                      <a:pt x="665" y="0"/>
                    </a:cubicBezTo>
                    <a:lnTo>
                      <a:pt x="665" y="0"/>
                    </a:lnTo>
                    <a:cubicBezTo>
                      <a:pt x="1032" y="0"/>
                      <a:pt x="1330" y="298"/>
                      <a:pt x="1330" y="665"/>
                    </a:cubicBezTo>
                    <a:lnTo>
                      <a:pt x="1330" y="665"/>
                    </a:lnTo>
                    <a:cubicBezTo>
                      <a:pt x="1330" y="1032"/>
                      <a:pt x="1032" y="1330"/>
                      <a:pt x="665" y="1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9" name="Freeform 34">
                <a:extLst>
                  <a:ext uri="{FF2B5EF4-FFF2-40B4-BE49-F238E27FC236}">
                    <a16:creationId xmlns:a16="http://schemas.microsoft.com/office/drawing/2014/main" id="{B2E6A47B-A71D-422E-81F1-A18068F66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0286" y="5600756"/>
                <a:ext cx="327110" cy="546511"/>
              </a:xfrm>
              <a:custGeom>
                <a:avLst/>
                <a:gdLst>
                  <a:gd name="T0" fmla="*/ 362 w 363"/>
                  <a:gd name="T1" fmla="*/ 421 h 604"/>
                  <a:gd name="T2" fmla="*/ 362 w 363"/>
                  <a:gd name="T3" fmla="*/ 421 h 604"/>
                  <a:gd name="T4" fmla="*/ 181 w 363"/>
                  <a:gd name="T5" fmla="*/ 603 h 604"/>
                  <a:gd name="T6" fmla="*/ 181 w 363"/>
                  <a:gd name="T7" fmla="*/ 603 h 604"/>
                  <a:gd name="T8" fmla="*/ 0 w 363"/>
                  <a:gd name="T9" fmla="*/ 421 h 604"/>
                  <a:gd name="T10" fmla="*/ 0 w 363"/>
                  <a:gd name="T11" fmla="*/ 421 h 604"/>
                  <a:gd name="T12" fmla="*/ 181 w 363"/>
                  <a:gd name="T13" fmla="*/ 0 h 604"/>
                  <a:gd name="T14" fmla="*/ 181 w 363"/>
                  <a:gd name="T15" fmla="*/ 0 h 604"/>
                  <a:gd name="T16" fmla="*/ 362 w 363"/>
                  <a:gd name="T17" fmla="*/ 421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604">
                    <a:moveTo>
                      <a:pt x="362" y="421"/>
                    </a:moveTo>
                    <a:lnTo>
                      <a:pt x="362" y="421"/>
                    </a:lnTo>
                    <a:cubicBezTo>
                      <a:pt x="362" y="522"/>
                      <a:pt x="281" y="603"/>
                      <a:pt x="181" y="603"/>
                    </a:cubicBezTo>
                    <a:lnTo>
                      <a:pt x="181" y="603"/>
                    </a:lnTo>
                    <a:cubicBezTo>
                      <a:pt x="80" y="603"/>
                      <a:pt x="0" y="522"/>
                      <a:pt x="0" y="421"/>
                    </a:cubicBezTo>
                    <a:lnTo>
                      <a:pt x="0" y="421"/>
                    </a:lnTo>
                    <a:cubicBezTo>
                      <a:pt x="0" y="322"/>
                      <a:pt x="181" y="0"/>
                      <a:pt x="181" y="0"/>
                    </a:cubicBezTo>
                    <a:lnTo>
                      <a:pt x="181" y="0"/>
                    </a:lnTo>
                    <a:cubicBezTo>
                      <a:pt x="181" y="0"/>
                      <a:pt x="362" y="322"/>
                      <a:pt x="362" y="42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0" name="Freeform 35">
                <a:extLst>
                  <a:ext uri="{FF2B5EF4-FFF2-40B4-BE49-F238E27FC236}">
                    <a16:creationId xmlns:a16="http://schemas.microsoft.com/office/drawing/2014/main" id="{A0A2C928-066A-4120-8447-5CF528463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2307" y="5584800"/>
                <a:ext cx="347057" cy="574437"/>
              </a:xfrm>
              <a:custGeom>
                <a:avLst/>
                <a:gdLst>
                  <a:gd name="T0" fmla="*/ 191 w 383"/>
                  <a:gd name="T1" fmla="*/ 42 h 634"/>
                  <a:gd name="T2" fmla="*/ 191 w 383"/>
                  <a:gd name="T3" fmla="*/ 42 h 634"/>
                  <a:gd name="T4" fmla="*/ 20 w 383"/>
                  <a:gd name="T5" fmla="*/ 441 h 634"/>
                  <a:gd name="T6" fmla="*/ 20 w 383"/>
                  <a:gd name="T7" fmla="*/ 441 h 634"/>
                  <a:gd name="T8" fmla="*/ 191 w 383"/>
                  <a:gd name="T9" fmla="*/ 612 h 634"/>
                  <a:gd name="T10" fmla="*/ 191 w 383"/>
                  <a:gd name="T11" fmla="*/ 612 h 634"/>
                  <a:gd name="T12" fmla="*/ 362 w 383"/>
                  <a:gd name="T13" fmla="*/ 441 h 634"/>
                  <a:gd name="T14" fmla="*/ 362 w 383"/>
                  <a:gd name="T15" fmla="*/ 441 h 634"/>
                  <a:gd name="T16" fmla="*/ 191 w 383"/>
                  <a:gd name="T17" fmla="*/ 42 h 634"/>
                  <a:gd name="T18" fmla="*/ 191 w 383"/>
                  <a:gd name="T19" fmla="*/ 633 h 634"/>
                  <a:gd name="T20" fmla="*/ 191 w 383"/>
                  <a:gd name="T21" fmla="*/ 633 h 634"/>
                  <a:gd name="T22" fmla="*/ 0 w 383"/>
                  <a:gd name="T23" fmla="*/ 441 h 634"/>
                  <a:gd name="T24" fmla="*/ 0 w 383"/>
                  <a:gd name="T25" fmla="*/ 441 h 634"/>
                  <a:gd name="T26" fmla="*/ 182 w 383"/>
                  <a:gd name="T27" fmla="*/ 15 h 634"/>
                  <a:gd name="T28" fmla="*/ 191 w 383"/>
                  <a:gd name="T29" fmla="*/ 0 h 634"/>
                  <a:gd name="T30" fmla="*/ 200 w 383"/>
                  <a:gd name="T31" fmla="*/ 15 h 634"/>
                  <a:gd name="T32" fmla="*/ 200 w 383"/>
                  <a:gd name="T33" fmla="*/ 15 h 634"/>
                  <a:gd name="T34" fmla="*/ 382 w 383"/>
                  <a:gd name="T35" fmla="*/ 441 h 634"/>
                  <a:gd name="T36" fmla="*/ 382 w 383"/>
                  <a:gd name="T37" fmla="*/ 441 h 634"/>
                  <a:gd name="T38" fmla="*/ 191 w 383"/>
                  <a:gd name="T39" fmla="*/ 63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3" h="634">
                    <a:moveTo>
                      <a:pt x="191" y="42"/>
                    </a:moveTo>
                    <a:lnTo>
                      <a:pt x="191" y="42"/>
                    </a:lnTo>
                    <a:cubicBezTo>
                      <a:pt x="155" y="107"/>
                      <a:pt x="20" y="358"/>
                      <a:pt x="20" y="441"/>
                    </a:cubicBezTo>
                    <a:lnTo>
                      <a:pt x="20" y="441"/>
                    </a:lnTo>
                    <a:cubicBezTo>
                      <a:pt x="20" y="536"/>
                      <a:pt x="96" y="612"/>
                      <a:pt x="191" y="612"/>
                    </a:cubicBezTo>
                    <a:lnTo>
                      <a:pt x="191" y="612"/>
                    </a:lnTo>
                    <a:cubicBezTo>
                      <a:pt x="285" y="612"/>
                      <a:pt x="362" y="536"/>
                      <a:pt x="362" y="441"/>
                    </a:cubicBezTo>
                    <a:lnTo>
                      <a:pt x="362" y="441"/>
                    </a:lnTo>
                    <a:cubicBezTo>
                      <a:pt x="362" y="358"/>
                      <a:pt x="227" y="107"/>
                      <a:pt x="191" y="42"/>
                    </a:cubicBezTo>
                    <a:close/>
                    <a:moveTo>
                      <a:pt x="191" y="633"/>
                    </a:moveTo>
                    <a:lnTo>
                      <a:pt x="191" y="633"/>
                    </a:lnTo>
                    <a:cubicBezTo>
                      <a:pt x="85" y="633"/>
                      <a:pt x="0" y="548"/>
                      <a:pt x="0" y="441"/>
                    </a:cubicBezTo>
                    <a:lnTo>
                      <a:pt x="0" y="441"/>
                    </a:lnTo>
                    <a:cubicBezTo>
                      <a:pt x="0" y="340"/>
                      <a:pt x="175" y="29"/>
                      <a:pt x="182" y="15"/>
                    </a:cubicBezTo>
                    <a:lnTo>
                      <a:pt x="191" y="0"/>
                    </a:lnTo>
                    <a:lnTo>
                      <a:pt x="200" y="15"/>
                    </a:lnTo>
                    <a:lnTo>
                      <a:pt x="200" y="15"/>
                    </a:lnTo>
                    <a:cubicBezTo>
                      <a:pt x="207" y="29"/>
                      <a:pt x="382" y="340"/>
                      <a:pt x="382" y="441"/>
                    </a:cubicBezTo>
                    <a:lnTo>
                      <a:pt x="382" y="441"/>
                    </a:lnTo>
                    <a:cubicBezTo>
                      <a:pt x="382" y="548"/>
                      <a:pt x="296" y="633"/>
                      <a:pt x="191" y="6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1" name="Freeform 36">
                <a:extLst>
                  <a:ext uri="{FF2B5EF4-FFF2-40B4-BE49-F238E27FC236}">
                    <a16:creationId xmlns:a16="http://schemas.microsoft.com/office/drawing/2014/main" id="{1AC46BFD-C3F2-408B-A94F-646632CFF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8807" y="5409277"/>
                <a:ext cx="215414" cy="359023"/>
              </a:xfrm>
              <a:custGeom>
                <a:avLst/>
                <a:gdLst>
                  <a:gd name="T0" fmla="*/ 238 w 239"/>
                  <a:gd name="T1" fmla="*/ 276 h 396"/>
                  <a:gd name="T2" fmla="*/ 238 w 239"/>
                  <a:gd name="T3" fmla="*/ 276 h 396"/>
                  <a:gd name="T4" fmla="*/ 119 w 239"/>
                  <a:gd name="T5" fmla="*/ 395 h 396"/>
                  <a:gd name="T6" fmla="*/ 119 w 239"/>
                  <a:gd name="T7" fmla="*/ 395 h 396"/>
                  <a:gd name="T8" fmla="*/ 0 w 239"/>
                  <a:gd name="T9" fmla="*/ 276 h 396"/>
                  <a:gd name="T10" fmla="*/ 0 w 239"/>
                  <a:gd name="T11" fmla="*/ 276 h 396"/>
                  <a:gd name="T12" fmla="*/ 119 w 239"/>
                  <a:gd name="T13" fmla="*/ 0 h 396"/>
                  <a:gd name="T14" fmla="*/ 119 w 239"/>
                  <a:gd name="T15" fmla="*/ 0 h 396"/>
                  <a:gd name="T16" fmla="*/ 238 w 239"/>
                  <a:gd name="T17" fmla="*/ 276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9" h="396">
                    <a:moveTo>
                      <a:pt x="238" y="276"/>
                    </a:moveTo>
                    <a:lnTo>
                      <a:pt x="238" y="276"/>
                    </a:lnTo>
                    <a:cubicBezTo>
                      <a:pt x="238" y="342"/>
                      <a:pt x="184" y="395"/>
                      <a:pt x="119" y="395"/>
                    </a:cubicBezTo>
                    <a:lnTo>
                      <a:pt x="119" y="395"/>
                    </a:lnTo>
                    <a:cubicBezTo>
                      <a:pt x="53" y="395"/>
                      <a:pt x="0" y="342"/>
                      <a:pt x="0" y="276"/>
                    </a:cubicBezTo>
                    <a:lnTo>
                      <a:pt x="0" y="276"/>
                    </a:lnTo>
                    <a:cubicBezTo>
                      <a:pt x="0" y="210"/>
                      <a:pt x="119" y="0"/>
                      <a:pt x="119" y="0"/>
                    </a:cubicBezTo>
                    <a:lnTo>
                      <a:pt x="119" y="0"/>
                    </a:lnTo>
                    <a:cubicBezTo>
                      <a:pt x="119" y="0"/>
                      <a:pt x="238" y="210"/>
                      <a:pt x="238" y="27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2" name="Freeform 37">
                <a:extLst>
                  <a:ext uri="{FF2B5EF4-FFF2-40B4-BE49-F238E27FC236}">
                    <a16:creationId xmlns:a16="http://schemas.microsoft.com/office/drawing/2014/main" id="{0841AABE-4D51-42E5-940E-0028EFB4C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0828" y="5389330"/>
                <a:ext cx="235361" cy="386948"/>
              </a:xfrm>
              <a:custGeom>
                <a:avLst/>
                <a:gdLst>
                  <a:gd name="T0" fmla="*/ 130 w 260"/>
                  <a:gd name="T1" fmla="*/ 41 h 427"/>
                  <a:gd name="T2" fmla="*/ 130 w 260"/>
                  <a:gd name="T3" fmla="*/ 41 h 427"/>
                  <a:gd name="T4" fmla="*/ 21 w 260"/>
                  <a:gd name="T5" fmla="*/ 296 h 427"/>
                  <a:gd name="T6" fmla="*/ 21 w 260"/>
                  <a:gd name="T7" fmla="*/ 296 h 427"/>
                  <a:gd name="T8" fmla="*/ 130 w 260"/>
                  <a:gd name="T9" fmla="*/ 405 h 427"/>
                  <a:gd name="T10" fmla="*/ 130 w 260"/>
                  <a:gd name="T11" fmla="*/ 405 h 427"/>
                  <a:gd name="T12" fmla="*/ 238 w 260"/>
                  <a:gd name="T13" fmla="*/ 296 h 427"/>
                  <a:gd name="T14" fmla="*/ 238 w 260"/>
                  <a:gd name="T15" fmla="*/ 296 h 427"/>
                  <a:gd name="T16" fmla="*/ 130 w 260"/>
                  <a:gd name="T17" fmla="*/ 41 h 427"/>
                  <a:gd name="T18" fmla="*/ 130 w 260"/>
                  <a:gd name="T19" fmla="*/ 426 h 427"/>
                  <a:gd name="T20" fmla="*/ 130 w 260"/>
                  <a:gd name="T21" fmla="*/ 426 h 427"/>
                  <a:gd name="T22" fmla="*/ 0 w 260"/>
                  <a:gd name="T23" fmla="*/ 296 h 427"/>
                  <a:gd name="T24" fmla="*/ 0 w 260"/>
                  <a:gd name="T25" fmla="*/ 296 h 427"/>
                  <a:gd name="T26" fmla="*/ 121 w 260"/>
                  <a:gd name="T27" fmla="*/ 15 h 427"/>
                  <a:gd name="T28" fmla="*/ 130 w 260"/>
                  <a:gd name="T29" fmla="*/ 0 h 427"/>
                  <a:gd name="T30" fmla="*/ 138 w 260"/>
                  <a:gd name="T31" fmla="*/ 15 h 427"/>
                  <a:gd name="T32" fmla="*/ 138 w 260"/>
                  <a:gd name="T33" fmla="*/ 15 h 427"/>
                  <a:gd name="T34" fmla="*/ 259 w 260"/>
                  <a:gd name="T35" fmla="*/ 296 h 427"/>
                  <a:gd name="T36" fmla="*/ 259 w 260"/>
                  <a:gd name="T37" fmla="*/ 296 h 427"/>
                  <a:gd name="T38" fmla="*/ 130 w 260"/>
                  <a:gd name="T39" fmla="*/ 4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0" h="427">
                    <a:moveTo>
                      <a:pt x="130" y="41"/>
                    </a:moveTo>
                    <a:lnTo>
                      <a:pt x="130" y="41"/>
                    </a:lnTo>
                    <a:cubicBezTo>
                      <a:pt x="102" y="91"/>
                      <a:pt x="21" y="245"/>
                      <a:pt x="21" y="296"/>
                    </a:cubicBezTo>
                    <a:lnTo>
                      <a:pt x="21" y="296"/>
                    </a:lnTo>
                    <a:cubicBezTo>
                      <a:pt x="21" y="357"/>
                      <a:pt x="69" y="405"/>
                      <a:pt x="130" y="405"/>
                    </a:cubicBezTo>
                    <a:lnTo>
                      <a:pt x="130" y="405"/>
                    </a:lnTo>
                    <a:cubicBezTo>
                      <a:pt x="190" y="405"/>
                      <a:pt x="238" y="357"/>
                      <a:pt x="238" y="296"/>
                    </a:cubicBezTo>
                    <a:lnTo>
                      <a:pt x="238" y="296"/>
                    </a:lnTo>
                    <a:cubicBezTo>
                      <a:pt x="238" y="245"/>
                      <a:pt x="157" y="91"/>
                      <a:pt x="130" y="41"/>
                    </a:cubicBezTo>
                    <a:close/>
                    <a:moveTo>
                      <a:pt x="130" y="426"/>
                    </a:moveTo>
                    <a:lnTo>
                      <a:pt x="130" y="426"/>
                    </a:lnTo>
                    <a:cubicBezTo>
                      <a:pt x="58" y="426"/>
                      <a:pt x="0" y="368"/>
                      <a:pt x="0" y="296"/>
                    </a:cubicBezTo>
                    <a:lnTo>
                      <a:pt x="0" y="296"/>
                    </a:lnTo>
                    <a:cubicBezTo>
                      <a:pt x="0" y="229"/>
                      <a:pt x="115" y="23"/>
                      <a:pt x="121" y="15"/>
                    </a:cubicBezTo>
                    <a:lnTo>
                      <a:pt x="130" y="0"/>
                    </a:lnTo>
                    <a:lnTo>
                      <a:pt x="138" y="15"/>
                    </a:lnTo>
                    <a:lnTo>
                      <a:pt x="138" y="15"/>
                    </a:lnTo>
                    <a:cubicBezTo>
                      <a:pt x="143" y="23"/>
                      <a:pt x="259" y="229"/>
                      <a:pt x="259" y="296"/>
                    </a:cubicBezTo>
                    <a:lnTo>
                      <a:pt x="259" y="296"/>
                    </a:lnTo>
                    <a:cubicBezTo>
                      <a:pt x="259" y="368"/>
                      <a:pt x="201" y="426"/>
                      <a:pt x="130" y="4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3" name="Freeform 38">
                <a:extLst>
                  <a:ext uri="{FF2B5EF4-FFF2-40B4-BE49-F238E27FC236}">
                    <a16:creationId xmlns:a16="http://schemas.microsoft.com/office/drawing/2014/main" id="{E88166D5-6EC6-4960-BDDD-91A40307C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7126" y="4068925"/>
                <a:ext cx="1184777" cy="1184774"/>
              </a:xfrm>
              <a:custGeom>
                <a:avLst/>
                <a:gdLst>
                  <a:gd name="T0" fmla="*/ 1309 w 1310"/>
                  <a:gd name="T1" fmla="*/ 654 h 1310"/>
                  <a:gd name="T2" fmla="*/ 1309 w 1310"/>
                  <a:gd name="T3" fmla="*/ 654 h 1310"/>
                  <a:gd name="T4" fmla="*/ 654 w 1310"/>
                  <a:gd name="T5" fmla="*/ 1309 h 1310"/>
                  <a:gd name="T6" fmla="*/ 654 w 1310"/>
                  <a:gd name="T7" fmla="*/ 1309 h 1310"/>
                  <a:gd name="T8" fmla="*/ 0 w 1310"/>
                  <a:gd name="T9" fmla="*/ 654 h 1310"/>
                  <a:gd name="T10" fmla="*/ 0 w 1310"/>
                  <a:gd name="T11" fmla="*/ 654 h 1310"/>
                  <a:gd name="T12" fmla="*/ 654 w 1310"/>
                  <a:gd name="T13" fmla="*/ 0 h 1310"/>
                  <a:gd name="T14" fmla="*/ 654 w 1310"/>
                  <a:gd name="T15" fmla="*/ 0 h 1310"/>
                  <a:gd name="T16" fmla="*/ 1309 w 1310"/>
                  <a:gd name="T17" fmla="*/ 654 h 1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0" h="1310">
                    <a:moveTo>
                      <a:pt x="1309" y="654"/>
                    </a:moveTo>
                    <a:lnTo>
                      <a:pt x="1309" y="654"/>
                    </a:lnTo>
                    <a:cubicBezTo>
                      <a:pt x="1309" y="1016"/>
                      <a:pt x="1015" y="1309"/>
                      <a:pt x="654" y="1309"/>
                    </a:cubicBezTo>
                    <a:lnTo>
                      <a:pt x="654" y="1309"/>
                    </a:lnTo>
                    <a:cubicBezTo>
                      <a:pt x="293" y="1309"/>
                      <a:pt x="0" y="1016"/>
                      <a:pt x="0" y="654"/>
                    </a:cubicBezTo>
                    <a:lnTo>
                      <a:pt x="0" y="654"/>
                    </a:lnTo>
                    <a:cubicBezTo>
                      <a:pt x="0" y="293"/>
                      <a:pt x="293" y="0"/>
                      <a:pt x="654" y="0"/>
                    </a:cubicBezTo>
                    <a:lnTo>
                      <a:pt x="654" y="0"/>
                    </a:lnTo>
                    <a:cubicBezTo>
                      <a:pt x="1015" y="0"/>
                      <a:pt x="1309" y="293"/>
                      <a:pt x="1309" y="6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4" name="Freeform 39">
                <a:extLst>
                  <a:ext uri="{FF2B5EF4-FFF2-40B4-BE49-F238E27FC236}">
                    <a16:creationId xmlns:a16="http://schemas.microsoft.com/office/drawing/2014/main" id="{506F62DD-2CBE-44B2-8A92-EEAABAC77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9147" y="4056957"/>
                <a:ext cx="1204721" cy="1204721"/>
              </a:xfrm>
              <a:custGeom>
                <a:avLst/>
                <a:gdLst>
                  <a:gd name="T0" fmla="*/ 664 w 1330"/>
                  <a:gd name="T1" fmla="*/ 20 h 1330"/>
                  <a:gd name="T2" fmla="*/ 664 w 1330"/>
                  <a:gd name="T3" fmla="*/ 20 h 1330"/>
                  <a:gd name="T4" fmla="*/ 20 w 1330"/>
                  <a:gd name="T5" fmla="*/ 664 h 1330"/>
                  <a:gd name="T6" fmla="*/ 20 w 1330"/>
                  <a:gd name="T7" fmla="*/ 664 h 1330"/>
                  <a:gd name="T8" fmla="*/ 664 w 1330"/>
                  <a:gd name="T9" fmla="*/ 1309 h 1330"/>
                  <a:gd name="T10" fmla="*/ 664 w 1330"/>
                  <a:gd name="T11" fmla="*/ 1309 h 1330"/>
                  <a:gd name="T12" fmla="*/ 1308 w 1330"/>
                  <a:gd name="T13" fmla="*/ 664 h 1330"/>
                  <a:gd name="T14" fmla="*/ 1308 w 1330"/>
                  <a:gd name="T15" fmla="*/ 664 h 1330"/>
                  <a:gd name="T16" fmla="*/ 664 w 1330"/>
                  <a:gd name="T17" fmla="*/ 20 h 1330"/>
                  <a:gd name="T18" fmla="*/ 664 w 1330"/>
                  <a:gd name="T19" fmla="*/ 1329 h 1330"/>
                  <a:gd name="T20" fmla="*/ 664 w 1330"/>
                  <a:gd name="T21" fmla="*/ 1329 h 1330"/>
                  <a:gd name="T22" fmla="*/ 0 w 1330"/>
                  <a:gd name="T23" fmla="*/ 664 h 1330"/>
                  <a:gd name="T24" fmla="*/ 0 w 1330"/>
                  <a:gd name="T25" fmla="*/ 664 h 1330"/>
                  <a:gd name="T26" fmla="*/ 664 w 1330"/>
                  <a:gd name="T27" fmla="*/ 0 h 1330"/>
                  <a:gd name="T28" fmla="*/ 664 w 1330"/>
                  <a:gd name="T29" fmla="*/ 0 h 1330"/>
                  <a:gd name="T30" fmla="*/ 1329 w 1330"/>
                  <a:gd name="T31" fmla="*/ 664 h 1330"/>
                  <a:gd name="T32" fmla="*/ 1329 w 1330"/>
                  <a:gd name="T33" fmla="*/ 664 h 1330"/>
                  <a:gd name="T34" fmla="*/ 664 w 1330"/>
                  <a:gd name="T35" fmla="*/ 1329 h 1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0" h="1330">
                    <a:moveTo>
                      <a:pt x="664" y="20"/>
                    </a:moveTo>
                    <a:lnTo>
                      <a:pt x="664" y="20"/>
                    </a:lnTo>
                    <a:cubicBezTo>
                      <a:pt x="309" y="20"/>
                      <a:pt x="20" y="309"/>
                      <a:pt x="20" y="664"/>
                    </a:cubicBezTo>
                    <a:lnTo>
                      <a:pt x="20" y="664"/>
                    </a:lnTo>
                    <a:cubicBezTo>
                      <a:pt x="20" y="1019"/>
                      <a:pt x="309" y="1309"/>
                      <a:pt x="664" y="1309"/>
                    </a:cubicBezTo>
                    <a:lnTo>
                      <a:pt x="664" y="1309"/>
                    </a:lnTo>
                    <a:cubicBezTo>
                      <a:pt x="1019" y="1309"/>
                      <a:pt x="1308" y="1019"/>
                      <a:pt x="1308" y="664"/>
                    </a:cubicBezTo>
                    <a:lnTo>
                      <a:pt x="1308" y="664"/>
                    </a:lnTo>
                    <a:cubicBezTo>
                      <a:pt x="1308" y="309"/>
                      <a:pt x="1019" y="20"/>
                      <a:pt x="664" y="20"/>
                    </a:cubicBezTo>
                    <a:close/>
                    <a:moveTo>
                      <a:pt x="664" y="1329"/>
                    </a:moveTo>
                    <a:lnTo>
                      <a:pt x="664" y="1329"/>
                    </a:lnTo>
                    <a:cubicBezTo>
                      <a:pt x="298" y="1329"/>
                      <a:pt x="0" y="1031"/>
                      <a:pt x="0" y="664"/>
                    </a:cubicBezTo>
                    <a:lnTo>
                      <a:pt x="0" y="664"/>
                    </a:lnTo>
                    <a:cubicBezTo>
                      <a:pt x="0" y="298"/>
                      <a:pt x="298" y="0"/>
                      <a:pt x="664" y="0"/>
                    </a:cubicBezTo>
                    <a:lnTo>
                      <a:pt x="664" y="0"/>
                    </a:lnTo>
                    <a:cubicBezTo>
                      <a:pt x="1030" y="0"/>
                      <a:pt x="1329" y="298"/>
                      <a:pt x="1329" y="664"/>
                    </a:cubicBezTo>
                    <a:lnTo>
                      <a:pt x="1329" y="664"/>
                    </a:lnTo>
                    <a:cubicBezTo>
                      <a:pt x="1329" y="1031"/>
                      <a:pt x="1030" y="1329"/>
                      <a:pt x="664" y="13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5" name="Freeform 40">
                <a:extLst>
                  <a:ext uri="{FF2B5EF4-FFF2-40B4-BE49-F238E27FC236}">
                    <a16:creationId xmlns:a16="http://schemas.microsoft.com/office/drawing/2014/main" id="{DDE65182-5C63-4CA7-9CF0-74BC44E9D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6530" y="4356144"/>
                <a:ext cx="749959" cy="586403"/>
              </a:xfrm>
              <a:custGeom>
                <a:avLst/>
                <a:gdLst>
                  <a:gd name="T0" fmla="*/ 664 w 827"/>
                  <a:gd name="T1" fmla="*/ 199 h 647"/>
                  <a:gd name="T2" fmla="*/ 664 w 827"/>
                  <a:gd name="T3" fmla="*/ 199 h 647"/>
                  <a:gd name="T4" fmla="*/ 552 w 827"/>
                  <a:gd name="T5" fmla="*/ 125 h 647"/>
                  <a:gd name="T6" fmla="*/ 552 w 827"/>
                  <a:gd name="T7" fmla="*/ 125 h 647"/>
                  <a:gd name="T8" fmla="*/ 477 w 827"/>
                  <a:gd name="T9" fmla="*/ 185 h 647"/>
                  <a:gd name="T10" fmla="*/ 436 w 827"/>
                  <a:gd name="T11" fmla="*/ 149 h 647"/>
                  <a:gd name="T12" fmla="*/ 436 w 827"/>
                  <a:gd name="T13" fmla="*/ 0 h 647"/>
                  <a:gd name="T14" fmla="*/ 394 w 827"/>
                  <a:gd name="T15" fmla="*/ 0 h 647"/>
                  <a:gd name="T16" fmla="*/ 394 w 827"/>
                  <a:gd name="T17" fmla="*/ 146 h 647"/>
                  <a:gd name="T18" fmla="*/ 350 w 827"/>
                  <a:gd name="T19" fmla="*/ 187 h 647"/>
                  <a:gd name="T20" fmla="*/ 350 w 827"/>
                  <a:gd name="T21" fmla="*/ 187 h 647"/>
                  <a:gd name="T22" fmla="*/ 274 w 827"/>
                  <a:gd name="T23" fmla="*/ 125 h 647"/>
                  <a:gd name="T24" fmla="*/ 274 w 827"/>
                  <a:gd name="T25" fmla="*/ 125 h 647"/>
                  <a:gd name="T26" fmla="*/ 163 w 827"/>
                  <a:gd name="T27" fmla="*/ 199 h 647"/>
                  <a:gd name="T28" fmla="*/ 163 w 827"/>
                  <a:gd name="T29" fmla="*/ 199 h 647"/>
                  <a:gd name="T30" fmla="*/ 12 w 827"/>
                  <a:gd name="T31" fmla="*/ 564 h 647"/>
                  <a:gd name="T32" fmla="*/ 12 w 827"/>
                  <a:gd name="T33" fmla="*/ 564 h 647"/>
                  <a:gd name="T34" fmla="*/ 61 w 827"/>
                  <a:gd name="T35" fmla="*/ 635 h 647"/>
                  <a:gd name="T36" fmla="*/ 61 w 827"/>
                  <a:gd name="T37" fmla="*/ 635 h 647"/>
                  <a:gd name="T38" fmla="*/ 121 w 827"/>
                  <a:gd name="T39" fmla="*/ 646 h 647"/>
                  <a:gd name="T40" fmla="*/ 121 w 827"/>
                  <a:gd name="T41" fmla="*/ 646 h 647"/>
                  <a:gd name="T42" fmla="*/ 319 w 827"/>
                  <a:gd name="T43" fmla="*/ 588 h 647"/>
                  <a:gd name="T44" fmla="*/ 319 w 827"/>
                  <a:gd name="T45" fmla="*/ 588 h 647"/>
                  <a:gd name="T46" fmla="*/ 363 w 827"/>
                  <a:gd name="T47" fmla="*/ 389 h 647"/>
                  <a:gd name="T48" fmla="*/ 363 w 827"/>
                  <a:gd name="T49" fmla="*/ 376 h 647"/>
                  <a:gd name="T50" fmla="*/ 363 w 827"/>
                  <a:gd name="T51" fmla="*/ 376 h 647"/>
                  <a:gd name="T52" fmla="*/ 358 w 827"/>
                  <a:gd name="T53" fmla="*/ 234 h 647"/>
                  <a:gd name="T54" fmla="*/ 414 w 827"/>
                  <a:gd name="T55" fmla="*/ 184 h 647"/>
                  <a:gd name="T56" fmla="*/ 467 w 827"/>
                  <a:gd name="T57" fmla="*/ 231 h 647"/>
                  <a:gd name="T58" fmla="*/ 467 w 827"/>
                  <a:gd name="T59" fmla="*/ 231 h 647"/>
                  <a:gd name="T60" fmla="*/ 463 w 827"/>
                  <a:gd name="T61" fmla="*/ 376 h 647"/>
                  <a:gd name="T62" fmla="*/ 463 w 827"/>
                  <a:gd name="T63" fmla="*/ 389 h 647"/>
                  <a:gd name="T64" fmla="*/ 463 w 827"/>
                  <a:gd name="T65" fmla="*/ 389 h 647"/>
                  <a:gd name="T66" fmla="*/ 507 w 827"/>
                  <a:gd name="T67" fmla="*/ 588 h 647"/>
                  <a:gd name="T68" fmla="*/ 507 w 827"/>
                  <a:gd name="T69" fmla="*/ 588 h 647"/>
                  <a:gd name="T70" fmla="*/ 705 w 827"/>
                  <a:gd name="T71" fmla="*/ 646 h 647"/>
                  <a:gd name="T72" fmla="*/ 705 w 827"/>
                  <a:gd name="T73" fmla="*/ 646 h 647"/>
                  <a:gd name="T74" fmla="*/ 765 w 827"/>
                  <a:gd name="T75" fmla="*/ 635 h 647"/>
                  <a:gd name="T76" fmla="*/ 765 w 827"/>
                  <a:gd name="T77" fmla="*/ 635 h 647"/>
                  <a:gd name="T78" fmla="*/ 814 w 827"/>
                  <a:gd name="T79" fmla="*/ 564 h 647"/>
                  <a:gd name="T80" fmla="*/ 814 w 827"/>
                  <a:gd name="T81" fmla="*/ 564 h 647"/>
                  <a:gd name="T82" fmla="*/ 664 w 827"/>
                  <a:gd name="T83" fmla="*/ 1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27" h="647">
                    <a:moveTo>
                      <a:pt x="664" y="199"/>
                    </a:moveTo>
                    <a:lnTo>
                      <a:pt x="664" y="199"/>
                    </a:lnTo>
                    <a:cubicBezTo>
                      <a:pt x="639" y="172"/>
                      <a:pt x="590" y="125"/>
                      <a:pt x="552" y="125"/>
                    </a:cubicBezTo>
                    <a:lnTo>
                      <a:pt x="552" y="125"/>
                    </a:lnTo>
                    <a:cubicBezTo>
                      <a:pt x="504" y="125"/>
                      <a:pt x="485" y="161"/>
                      <a:pt x="477" y="185"/>
                    </a:cubicBezTo>
                    <a:lnTo>
                      <a:pt x="436" y="149"/>
                    </a:lnTo>
                    <a:lnTo>
                      <a:pt x="436" y="0"/>
                    </a:lnTo>
                    <a:lnTo>
                      <a:pt x="394" y="0"/>
                    </a:lnTo>
                    <a:lnTo>
                      <a:pt x="394" y="146"/>
                    </a:lnTo>
                    <a:lnTo>
                      <a:pt x="350" y="187"/>
                    </a:lnTo>
                    <a:lnTo>
                      <a:pt x="350" y="187"/>
                    </a:lnTo>
                    <a:cubicBezTo>
                      <a:pt x="341" y="162"/>
                      <a:pt x="323" y="125"/>
                      <a:pt x="274" y="125"/>
                    </a:cubicBezTo>
                    <a:lnTo>
                      <a:pt x="274" y="125"/>
                    </a:lnTo>
                    <a:cubicBezTo>
                      <a:pt x="235" y="125"/>
                      <a:pt x="187" y="172"/>
                      <a:pt x="163" y="199"/>
                    </a:cubicBezTo>
                    <a:lnTo>
                      <a:pt x="163" y="199"/>
                    </a:lnTo>
                    <a:cubicBezTo>
                      <a:pt x="81" y="289"/>
                      <a:pt x="0" y="441"/>
                      <a:pt x="12" y="564"/>
                    </a:cubicBezTo>
                    <a:lnTo>
                      <a:pt x="12" y="564"/>
                    </a:lnTo>
                    <a:cubicBezTo>
                      <a:pt x="16" y="598"/>
                      <a:pt x="32" y="622"/>
                      <a:pt x="61" y="635"/>
                    </a:cubicBezTo>
                    <a:lnTo>
                      <a:pt x="61" y="635"/>
                    </a:lnTo>
                    <a:cubicBezTo>
                      <a:pt x="79" y="642"/>
                      <a:pt x="99" y="646"/>
                      <a:pt x="121" y="646"/>
                    </a:cubicBezTo>
                    <a:lnTo>
                      <a:pt x="121" y="646"/>
                    </a:lnTo>
                    <a:cubicBezTo>
                      <a:pt x="200" y="646"/>
                      <a:pt x="297" y="604"/>
                      <a:pt x="319" y="588"/>
                    </a:cubicBezTo>
                    <a:lnTo>
                      <a:pt x="319" y="588"/>
                    </a:lnTo>
                    <a:cubicBezTo>
                      <a:pt x="363" y="556"/>
                      <a:pt x="363" y="524"/>
                      <a:pt x="363" y="389"/>
                    </a:cubicBezTo>
                    <a:lnTo>
                      <a:pt x="363" y="376"/>
                    </a:lnTo>
                    <a:lnTo>
                      <a:pt x="363" y="376"/>
                    </a:lnTo>
                    <a:cubicBezTo>
                      <a:pt x="363" y="322"/>
                      <a:pt x="363" y="273"/>
                      <a:pt x="358" y="234"/>
                    </a:cubicBezTo>
                    <a:lnTo>
                      <a:pt x="414" y="184"/>
                    </a:lnTo>
                    <a:lnTo>
                      <a:pt x="467" y="231"/>
                    </a:lnTo>
                    <a:lnTo>
                      <a:pt x="467" y="231"/>
                    </a:lnTo>
                    <a:cubicBezTo>
                      <a:pt x="463" y="271"/>
                      <a:pt x="463" y="321"/>
                      <a:pt x="463" y="376"/>
                    </a:cubicBezTo>
                    <a:lnTo>
                      <a:pt x="463" y="389"/>
                    </a:lnTo>
                    <a:lnTo>
                      <a:pt x="463" y="389"/>
                    </a:lnTo>
                    <a:cubicBezTo>
                      <a:pt x="463" y="524"/>
                      <a:pt x="463" y="556"/>
                      <a:pt x="507" y="588"/>
                    </a:cubicBezTo>
                    <a:lnTo>
                      <a:pt x="507" y="588"/>
                    </a:lnTo>
                    <a:cubicBezTo>
                      <a:pt x="529" y="604"/>
                      <a:pt x="626" y="646"/>
                      <a:pt x="705" y="646"/>
                    </a:cubicBezTo>
                    <a:lnTo>
                      <a:pt x="705" y="646"/>
                    </a:lnTo>
                    <a:cubicBezTo>
                      <a:pt x="727" y="646"/>
                      <a:pt x="747" y="642"/>
                      <a:pt x="765" y="635"/>
                    </a:cubicBezTo>
                    <a:lnTo>
                      <a:pt x="765" y="635"/>
                    </a:lnTo>
                    <a:cubicBezTo>
                      <a:pt x="794" y="622"/>
                      <a:pt x="810" y="598"/>
                      <a:pt x="814" y="564"/>
                    </a:cubicBezTo>
                    <a:lnTo>
                      <a:pt x="814" y="564"/>
                    </a:lnTo>
                    <a:cubicBezTo>
                      <a:pt x="826" y="441"/>
                      <a:pt x="745" y="289"/>
                      <a:pt x="664" y="19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6" name="Freeform 41">
                <a:extLst>
                  <a:ext uri="{FF2B5EF4-FFF2-40B4-BE49-F238E27FC236}">
                    <a16:creationId xmlns:a16="http://schemas.microsoft.com/office/drawing/2014/main" id="{F8C9C6F3-DE2A-4D29-A9E2-FAFB8F090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4561" y="4348165"/>
                <a:ext cx="769906" cy="602359"/>
              </a:xfrm>
              <a:custGeom>
                <a:avLst/>
                <a:gdLst>
                  <a:gd name="T0" fmla="*/ 425 w 849"/>
                  <a:gd name="T1" fmla="*/ 184 h 667"/>
                  <a:gd name="T2" fmla="*/ 485 w 849"/>
                  <a:gd name="T3" fmla="*/ 234 h 667"/>
                  <a:gd name="T4" fmla="*/ 489 w 849"/>
                  <a:gd name="T5" fmla="*/ 243 h 667"/>
                  <a:gd name="T6" fmla="*/ 484 w 849"/>
                  <a:gd name="T7" fmla="*/ 386 h 667"/>
                  <a:gd name="T8" fmla="*/ 484 w 849"/>
                  <a:gd name="T9" fmla="*/ 399 h 667"/>
                  <a:gd name="T10" fmla="*/ 524 w 849"/>
                  <a:gd name="T11" fmla="*/ 590 h 667"/>
                  <a:gd name="T12" fmla="*/ 716 w 849"/>
                  <a:gd name="T13" fmla="*/ 645 h 667"/>
                  <a:gd name="T14" fmla="*/ 772 w 849"/>
                  <a:gd name="T15" fmla="*/ 635 h 667"/>
                  <a:gd name="T16" fmla="*/ 815 w 849"/>
                  <a:gd name="T17" fmla="*/ 573 h 667"/>
                  <a:gd name="T18" fmla="*/ 667 w 849"/>
                  <a:gd name="T19" fmla="*/ 217 h 667"/>
                  <a:gd name="T20" fmla="*/ 563 w 849"/>
                  <a:gd name="T21" fmla="*/ 145 h 667"/>
                  <a:gd name="T22" fmla="*/ 498 w 849"/>
                  <a:gd name="T23" fmla="*/ 198 h 667"/>
                  <a:gd name="T24" fmla="*/ 491 w 849"/>
                  <a:gd name="T25" fmla="*/ 205 h 667"/>
                  <a:gd name="T26" fmla="*/ 440 w 849"/>
                  <a:gd name="T27" fmla="*/ 166 h 667"/>
                  <a:gd name="T28" fmla="*/ 437 w 849"/>
                  <a:gd name="T29" fmla="*/ 159 h 667"/>
                  <a:gd name="T30" fmla="*/ 416 w 849"/>
                  <a:gd name="T31" fmla="*/ 21 h 667"/>
                  <a:gd name="T32" fmla="*/ 416 w 849"/>
                  <a:gd name="T33" fmla="*/ 156 h 667"/>
                  <a:gd name="T34" fmla="*/ 367 w 849"/>
                  <a:gd name="T35" fmla="*/ 204 h 667"/>
                  <a:gd name="T36" fmla="*/ 358 w 849"/>
                  <a:gd name="T37" fmla="*/ 207 h 667"/>
                  <a:gd name="T38" fmla="*/ 351 w 849"/>
                  <a:gd name="T39" fmla="*/ 200 h 667"/>
                  <a:gd name="T40" fmla="*/ 285 w 849"/>
                  <a:gd name="T41" fmla="*/ 145 h 667"/>
                  <a:gd name="T42" fmla="*/ 181 w 849"/>
                  <a:gd name="T43" fmla="*/ 217 h 667"/>
                  <a:gd name="T44" fmla="*/ 33 w 849"/>
                  <a:gd name="T45" fmla="*/ 573 h 667"/>
                  <a:gd name="T46" fmla="*/ 76 w 849"/>
                  <a:gd name="T47" fmla="*/ 635 h 667"/>
                  <a:gd name="T48" fmla="*/ 132 w 849"/>
                  <a:gd name="T49" fmla="*/ 645 h 667"/>
                  <a:gd name="T50" fmla="*/ 324 w 849"/>
                  <a:gd name="T51" fmla="*/ 590 h 667"/>
                  <a:gd name="T52" fmla="*/ 364 w 849"/>
                  <a:gd name="T53" fmla="*/ 399 h 667"/>
                  <a:gd name="T54" fmla="*/ 364 w 849"/>
                  <a:gd name="T55" fmla="*/ 386 h 667"/>
                  <a:gd name="T56" fmla="*/ 359 w 849"/>
                  <a:gd name="T57" fmla="*/ 245 h 667"/>
                  <a:gd name="T58" fmla="*/ 418 w 849"/>
                  <a:gd name="T59" fmla="*/ 187 h 667"/>
                  <a:gd name="T60" fmla="*/ 425 w 849"/>
                  <a:gd name="T61" fmla="*/ 184 h 667"/>
                  <a:gd name="T62" fmla="*/ 716 w 849"/>
                  <a:gd name="T63" fmla="*/ 666 h 667"/>
                  <a:gd name="T64" fmla="*/ 512 w 849"/>
                  <a:gd name="T65" fmla="*/ 607 h 667"/>
                  <a:gd name="T66" fmla="*/ 463 w 849"/>
                  <a:gd name="T67" fmla="*/ 386 h 667"/>
                  <a:gd name="T68" fmla="*/ 468 w 849"/>
                  <a:gd name="T69" fmla="*/ 246 h 667"/>
                  <a:gd name="T70" fmla="*/ 380 w 849"/>
                  <a:gd name="T71" fmla="*/ 248 h 667"/>
                  <a:gd name="T72" fmla="*/ 384 w 849"/>
                  <a:gd name="T73" fmla="*/ 386 h 667"/>
                  <a:gd name="T74" fmla="*/ 384 w 849"/>
                  <a:gd name="T75" fmla="*/ 399 h 667"/>
                  <a:gd name="T76" fmla="*/ 336 w 849"/>
                  <a:gd name="T77" fmla="*/ 607 h 667"/>
                  <a:gd name="T78" fmla="*/ 132 w 849"/>
                  <a:gd name="T79" fmla="*/ 666 h 667"/>
                  <a:gd name="T80" fmla="*/ 68 w 849"/>
                  <a:gd name="T81" fmla="*/ 654 h 667"/>
                  <a:gd name="T82" fmla="*/ 13 w 849"/>
                  <a:gd name="T83" fmla="*/ 575 h 667"/>
                  <a:gd name="T84" fmla="*/ 166 w 849"/>
                  <a:gd name="T85" fmla="*/ 203 h 667"/>
                  <a:gd name="T86" fmla="*/ 285 w 849"/>
                  <a:gd name="T87" fmla="*/ 125 h 667"/>
                  <a:gd name="T88" fmla="*/ 395 w 849"/>
                  <a:gd name="T89" fmla="*/ 151 h 667"/>
                  <a:gd name="T90" fmla="*/ 395 w 849"/>
                  <a:gd name="T91" fmla="*/ 10 h 667"/>
                  <a:gd name="T92" fmla="*/ 447 w 849"/>
                  <a:gd name="T93" fmla="*/ 0 h 667"/>
                  <a:gd name="T94" fmla="*/ 457 w 849"/>
                  <a:gd name="T95" fmla="*/ 10 h 667"/>
                  <a:gd name="T96" fmla="*/ 484 w 849"/>
                  <a:gd name="T97" fmla="*/ 178 h 667"/>
                  <a:gd name="T98" fmla="*/ 563 w 849"/>
                  <a:gd name="T99" fmla="*/ 125 h 667"/>
                  <a:gd name="T100" fmla="*/ 682 w 849"/>
                  <a:gd name="T101" fmla="*/ 203 h 667"/>
                  <a:gd name="T102" fmla="*/ 835 w 849"/>
                  <a:gd name="T103" fmla="*/ 575 h 667"/>
                  <a:gd name="T104" fmla="*/ 780 w 849"/>
                  <a:gd name="T105" fmla="*/ 654 h 667"/>
                  <a:gd name="T106" fmla="*/ 716 w 849"/>
                  <a:gd name="T107" fmla="*/ 666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9" h="667">
                    <a:moveTo>
                      <a:pt x="425" y="184"/>
                    </a:moveTo>
                    <a:lnTo>
                      <a:pt x="425" y="184"/>
                    </a:lnTo>
                    <a:cubicBezTo>
                      <a:pt x="427" y="184"/>
                      <a:pt x="430" y="185"/>
                      <a:pt x="432" y="187"/>
                    </a:cubicBezTo>
                    <a:lnTo>
                      <a:pt x="485" y="234"/>
                    </a:lnTo>
                    <a:lnTo>
                      <a:pt x="485" y="234"/>
                    </a:lnTo>
                    <a:cubicBezTo>
                      <a:pt x="488" y="236"/>
                      <a:pt x="490" y="240"/>
                      <a:pt x="489" y="243"/>
                    </a:cubicBezTo>
                    <a:lnTo>
                      <a:pt x="489" y="243"/>
                    </a:lnTo>
                    <a:cubicBezTo>
                      <a:pt x="484" y="283"/>
                      <a:pt x="484" y="333"/>
                      <a:pt x="484" y="386"/>
                    </a:cubicBezTo>
                    <a:lnTo>
                      <a:pt x="484" y="399"/>
                    </a:lnTo>
                    <a:lnTo>
                      <a:pt x="484" y="399"/>
                    </a:lnTo>
                    <a:cubicBezTo>
                      <a:pt x="484" y="534"/>
                      <a:pt x="484" y="561"/>
                      <a:pt x="524" y="590"/>
                    </a:cubicBezTo>
                    <a:lnTo>
                      <a:pt x="524" y="590"/>
                    </a:lnTo>
                    <a:cubicBezTo>
                      <a:pt x="543" y="604"/>
                      <a:pt x="638" y="645"/>
                      <a:pt x="716" y="645"/>
                    </a:cubicBezTo>
                    <a:lnTo>
                      <a:pt x="716" y="645"/>
                    </a:lnTo>
                    <a:cubicBezTo>
                      <a:pt x="738" y="645"/>
                      <a:pt x="757" y="642"/>
                      <a:pt x="772" y="635"/>
                    </a:cubicBezTo>
                    <a:lnTo>
                      <a:pt x="772" y="635"/>
                    </a:lnTo>
                    <a:cubicBezTo>
                      <a:pt x="797" y="624"/>
                      <a:pt x="811" y="602"/>
                      <a:pt x="815" y="573"/>
                    </a:cubicBezTo>
                    <a:lnTo>
                      <a:pt x="815" y="573"/>
                    </a:lnTo>
                    <a:cubicBezTo>
                      <a:pt x="827" y="454"/>
                      <a:pt x="747" y="304"/>
                      <a:pt x="667" y="217"/>
                    </a:cubicBezTo>
                    <a:lnTo>
                      <a:pt x="667" y="217"/>
                    </a:lnTo>
                    <a:cubicBezTo>
                      <a:pt x="626" y="172"/>
                      <a:pt x="588" y="145"/>
                      <a:pt x="563" y="145"/>
                    </a:cubicBezTo>
                    <a:lnTo>
                      <a:pt x="563" y="145"/>
                    </a:lnTo>
                    <a:cubicBezTo>
                      <a:pt x="531" y="145"/>
                      <a:pt x="509" y="163"/>
                      <a:pt x="498" y="198"/>
                    </a:cubicBezTo>
                    <a:lnTo>
                      <a:pt x="498" y="198"/>
                    </a:lnTo>
                    <a:cubicBezTo>
                      <a:pt x="497" y="202"/>
                      <a:pt x="494" y="204"/>
                      <a:pt x="491" y="205"/>
                    </a:cubicBezTo>
                    <a:lnTo>
                      <a:pt x="491" y="205"/>
                    </a:lnTo>
                    <a:cubicBezTo>
                      <a:pt x="488" y="206"/>
                      <a:pt x="484" y="205"/>
                      <a:pt x="481" y="203"/>
                    </a:cubicBezTo>
                    <a:lnTo>
                      <a:pt x="440" y="166"/>
                    </a:lnTo>
                    <a:lnTo>
                      <a:pt x="440" y="166"/>
                    </a:lnTo>
                    <a:cubicBezTo>
                      <a:pt x="438" y="165"/>
                      <a:pt x="437" y="162"/>
                      <a:pt x="437" y="159"/>
                    </a:cubicBezTo>
                    <a:lnTo>
                      <a:pt x="437" y="21"/>
                    </a:lnTo>
                    <a:lnTo>
                      <a:pt x="416" y="21"/>
                    </a:lnTo>
                    <a:lnTo>
                      <a:pt x="416" y="156"/>
                    </a:lnTo>
                    <a:lnTo>
                      <a:pt x="416" y="156"/>
                    </a:lnTo>
                    <a:cubicBezTo>
                      <a:pt x="416" y="159"/>
                      <a:pt x="415" y="161"/>
                      <a:pt x="413" y="164"/>
                    </a:cubicBezTo>
                    <a:lnTo>
                      <a:pt x="367" y="204"/>
                    </a:lnTo>
                    <a:lnTo>
                      <a:pt x="367" y="204"/>
                    </a:lnTo>
                    <a:cubicBezTo>
                      <a:pt x="365" y="207"/>
                      <a:pt x="361" y="208"/>
                      <a:pt x="358" y="207"/>
                    </a:cubicBezTo>
                    <a:lnTo>
                      <a:pt x="358" y="207"/>
                    </a:lnTo>
                    <a:cubicBezTo>
                      <a:pt x="354" y="206"/>
                      <a:pt x="352" y="203"/>
                      <a:pt x="351" y="200"/>
                    </a:cubicBezTo>
                    <a:lnTo>
                      <a:pt x="351" y="200"/>
                    </a:lnTo>
                    <a:cubicBezTo>
                      <a:pt x="340" y="164"/>
                      <a:pt x="318" y="145"/>
                      <a:pt x="285" y="145"/>
                    </a:cubicBezTo>
                    <a:lnTo>
                      <a:pt x="285" y="145"/>
                    </a:lnTo>
                    <a:cubicBezTo>
                      <a:pt x="260" y="145"/>
                      <a:pt x="222" y="172"/>
                      <a:pt x="181" y="217"/>
                    </a:cubicBezTo>
                    <a:lnTo>
                      <a:pt x="181" y="217"/>
                    </a:lnTo>
                    <a:cubicBezTo>
                      <a:pt x="101" y="304"/>
                      <a:pt x="21" y="454"/>
                      <a:pt x="33" y="573"/>
                    </a:cubicBezTo>
                    <a:lnTo>
                      <a:pt x="33" y="573"/>
                    </a:lnTo>
                    <a:cubicBezTo>
                      <a:pt x="36" y="602"/>
                      <a:pt x="51" y="624"/>
                      <a:pt x="76" y="635"/>
                    </a:cubicBezTo>
                    <a:lnTo>
                      <a:pt x="76" y="635"/>
                    </a:lnTo>
                    <a:cubicBezTo>
                      <a:pt x="91" y="642"/>
                      <a:pt x="110" y="645"/>
                      <a:pt x="132" y="645"/>
                    </a:cubicBezTo>
                    <a:lnTo>
                      <a:pt x="132" y="645"/>
                    </a:lnTo>
                    <a:cubicBezTo>
                      <a:pt x="210" y="645"/>
                      <a:pt x="305" y="604"/>
                      <a:pt x="324" y="590"/>
                    </a:cubicBezTo>
                    <a:lnTo>
                      <a:pt x="324" y="590"/>
                    </a:lnTo>
                    <a:cubicBezTo>
                      <a:pt x="364" y="561"/>
                      <a:pt x="364" y="534"/>
                      <a:pt x="364" y="399"/>
                    </a:cubicBezTo>
                    <a:lnTo>
                      <a:pt x="364" y="386"/>
                    </a:lnTo>
                    <a:lnTo>
                      <a:pt x="364" y="386"/>
                    </a:lnTo>
                    <a:cubicBezTo>
                      <a:pt x="364" y="334"/>
                      <a:pt x="364" y="284"/>
                      <a:pt x="359" y="245"/>
                    </a:cubicBezTo>
                    <a:lnTo>
                      <a:pt x="359" y="245"/>
                    </a:lnTo>
                    <a:cubicBezTo>
                      <a:pt x="359" y="242"/>
                      <a:pt x="360" y="239"/>
                      <a:pt x="362" y="236"/>
                    </a:cubicBezTo>
                    <a:lnTo>
                      <a:pt x="418" y="187"/>
                    </a:lnTo>
                    <a:lnTo>
                      <a:pt x="418" y="187"/>
                    </a:lnTo>
                    <a:cubicBezTo>
                      <a:pt x="420" y="185"/>
                      <a:pt x="422" y="184"/>
                      <a:pt x="425" y="184"/>
                    </a:cubicBezTo>
                    <a:close/>
                    <a:moveTo>
                      <a:pt x="716" y="666"/>
                    </a:moveTo>
                    <a:lnTo>
                      <a:pt x="716" y="666"/>
                    </a:lnTo>
                    <a:cubicBezTo>
                      <a:pt x="637" y="666"/>
                      <a:pt x="538" y="624"/>
                      <a:pt x="512" y="607"/>
                    </a:cubicBezTo>
                    <a:lnTo>
                      <a:pt x="512" y="607"/>
                    </a:lnTo>
                    <a:cubicBezTo>
                      <a:pt x="463" y="571"/>
                      <a:pt x="463" y="535"/>
                      <a:pt x="463" y="399"/>
                    </a:cubicBezTo>
                    <a:lnTo>
                      <a:pt x="463" y="386"/>
                    </a:lnTo>
                    <a:lnTo>
                      <a:pt x="463" y="386"/>
                    </a:lnTo>
                    <a:cubicBezTo>
                      <a:pt x="463" y="335"/>
                      <a:pt x="463" y="286"/>
                      <a:pt x="468" y="246"/>
                    </a:cubicBezTo>
                    <a:lnTo>
                      <a:pt x="425" y="208"/>
                    </a:lnTo>
                    <a:lnTo>
                      <a:pt x="380" y="248"/>
                    </a:lnTo>
                    <a:lnTo>
                      <a:pt x="380" y="248"/>
                    </a:lnTo>
                    <a:cubicBezTo>
                      <a:pt x="384" y="288"/>
                      <a:pt x="384" y="335"/>
                      <a:pt x="384" y="386"/>
                    </a:cubicBezTo>
                    <a:lnTo>
                      <a:pt x="384" y="399"/>
                    </a:lnTo>
                    <a:lnTo>
                      <a:pt x="384" y="399"/>
                    </a:lnTo>
                    <a:cubicBezTo>
                      <a:pt x="384" y="535"/>
                      <a:pt x="384" y="571"/>
                      <a:pt x="336" y="607"/>
                    </a:cubicBezTo>
                    <a:lnTo>
                      <a:pt x="336" y="607"/>
                    </a:lnTo>
                    <a:cubicBezTo>
                      <a:pt x="310" y="624"/>
                      <a:pt x="211" y="666"/>
                      <a:pt x="132" y="666"/>
                    </a:cubicBezTo>
                    <a:lnTo>
                      <a:pt x="132" y="666"/>
                    </a:lnTo>
                    <a:cubicBezTo>
                      <a:pt x="107" y="666"/>
                      <a:pt x="85" y="662"/>
                      <a:pt x="68" y="654"/>
                    </a:cubicBezTo>
                    <a:lnTo>
                      <a:pt x="68" y="654"/>
                    </a:lnTo>
                    <a:cubicBezTo>
                      <a:pt x="36" y="640"/>
                      <a:pt x="17" y="612"/>
                      <a:pt x="13" y="575"/>
                    </a:cubicBezTo>
                    <a:lnTo>
                      <a:pt x="13" y="575"/>
                    </a:lnTo>
                    <a:cubicBezTo>
                      <a:pt x="0" y="449"/>
                      <a:pt x="84" y="294"/>
                      <a:pt x="166" y="203"/>
                    </a:cubicBezTo>
                    <a:lnTo>
                      <a:pt x="166" y="203"/>
                    </a:lnTo>
                    <a:cubicBezTo>
                      <a:pt x="198" y="167"/>
                      <a:pt x="245" y="125"/>
                      <a:pt x="285" y="125"/>
                    </a:cubicBezTo>
                    <a:lnTo>
                      <a:pt x="285" y="125"/>
                    </a:lnTo>
                    <a:cubicBezTo>
                      <a:pt x="322" y="125"/>
                      <a:pt x="349" y="144"/>
                      <a:pt x="365" y="180"/>
                    </a:cubicBezTo>
                    <a:lnTo>
                      <a:pt x="395" y="151"/>
                    </a:lnTo>
                    <a:lnTo>
                      <a:pt x="395" y="10"/>
                    </a:lnTo>
                    <a:lnTo>
                      <a:pt x="395" y="10"/>
                    </a:lnTo>
                    <a:cubicBezTo>
                      <a:pt x="395" y="6"/>
                      <a:pt x="401" y="0"/>
                      <a:pt x="405" y="0"/>
                    </a:cubicBezTo>
                    <a:lnTo>
                      <a:pt x="447" y="0"/>
                    </a:lnTo>
                    <a:lnTo>
                      <a:pt x="447" y="0"/>
                    </a:lnTo>
                    <a:cubicBezTo>
                      <a:pt x="453" y="0"/>
                      <a:pt x="457" y="6"/>
                      <a:pt x="457" y="10"/>
                    </a:cubicBezTo>
                    <a:lnTo>
                      <a:pt x="457" y="154"/>
                    </a:lnTo>
                    <a:lnTo>
                      <a:pt x="484" y="178"/>
                    </a:lnTo>
                    <a:lnTo>
                      <a:pt x="484" y="178"/>
                    </a:lnTo>
                    <a:cubicBezTo>
                      <a:pt x="500" y="144"/>
                      <a:pt x="527" y="125"/>
                      <a:pt x="563" y="125"/>
                    </a:cubicBezTo>
                    <a:lnTo>
                      <a:pt x="563" y="125"/>
                    </a:lnTo>
                    <a:cubicBezTo>
                      <a:pt x="603" y="125"/>
                      <a:pt x="650" y="167"/>
                      <a:pt x="682" y="203"/>
                    </a:cubicBezTo>
                    <a:lnTo>
                      <a:pt x="682" y="203"/>
                    </a:lnTo>
                    <a:cubicBezTo>
                      <a:pt x="764" y="294"/>
                      <a:pt x="848" y="449"/>
                      <a:pt x="835" y="575"/>
                    </a:cubicBezTo>
                    <a:lnTo>
                      <a:pt x="835" y="575"/>
                    </a:lnTo>
                    <a:cubicBezTo>
                      <a:pt x="831" y="612"/>
                      <a:pt x="812" y="640"/>
                      <a:pt x="780" y="654"/>
                    </a:cubicBezTo>
                    <a:lnTo>
                      <a:pt x="780" y="654"/>
                    </a:lnTo>
                    <a:cubicBezTo>
                      <a:pt x="763" y="662"/>
                      <a:pt x="741" y="666"/>
                      <a:pt x="716" y="6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7" name="Freeform 42">
                <a:extLst>
                  <a:ext uri="{FF2B5EF4-FFF2-40B4-BE49-F238E27FC236}">
                    <a16:creationId xmlns:a16="http://schemas.microsoft.com/office/drawing/2014/main" id="{5B86344E-41A2-4C88-820F-0441E7F32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4770" y="6673834"/>
                <a:ext cx="3833565" cy="478697"/>
              </a:xfrm>
              <a:custGeom>
                <a:avLst/>
                <a:gdLst>
                  <a:gd name="T0" fmla="*/ 3051 w 4236"/>
                  <a:gd name="T1" fmla="*/ 529 h 530"/>
                  <a:gd name="T2" fmla="*/ 2978 w 4236"/>
                  <a:gd name="T3" fmla="*/ 24 h 530"/>
                  <a:gd name="T4" fmla="*/ 2975 w 4236"/>
                  <a:gd name="T5" fmla="*/ 21 h 530"/>
                  <a:gd name="T6" fmla="*/ 2894 w 4236"/>
                  <a:gd name="T7" fmla="*/ 295 h 530"/>
                  <a:gd name="T8" fmla="*/ 2691 w 4236"/>
                  <a:gd name="T9" fmla="*/ 312 h 530"/>
                  <a:gd name="T10" fmla="*/ 2649 w 4236"/>
                  <a:gd name="T11" fmla="*/ 412 h 530"/>
                  <a:gd name="T12" fmla="*/ 2606 w 4236"/>
                  <a:gd name="T13" fmla="*/ 414 h 530"/>
                  <a:gd name="T14" fmla="*/ 2561 w 4236"/>
                  <a:gd name="T15" fmla="*/ 331 h 530"/>
                  <a:gd name="T16" fmla="*/ 2493 w 4236"/>
                  <a:gd name="T17" fmla="*/ 511 h 530"/>
                  <a:gd name="T18" fmla="*/ 2472 w 4236"/>
                  <a:gd name="T19" fmla="*/ 526 h 530"/>
                  <a:gd name="T20" fmla="*/ 2305 w 4236"/>
                  <a:gd name="T21" fmla="*/ 115 h 530"/>
                  <a:gd name="T22" fmla="*/ 2303 w 4236"/>
                  <a:gd name="T23" fmla="*/ 114 h 530"/>
                  <a:gd name="T24" fmla="*/ 2224 w 4236"/>
                  <a:gd name="T25" fmla="*/ 297 h 530"/>
                  <a:gd name="T26" fmla="*/ 11 w 4236"/>
                  <a:gd name="T27" fmla="*/ 312 h 530"/>
                  <a:gd name="T28" fmla="*/ 11 w 4236"/>
                  <a:gd name="T29" fmla="*/ 291 h 530"/>
                  <a:gd name="T30" fmla="*/ 2205 w 4236"/>
                  <a:gd name="T31" fmla="*/ 290 h 530"/>
                  <a:gd name="T32" fmla="*/ 2303 w 4236"/>
                  <a:gd name="T33" fmla="*/ 93 h 530"/>
                  <a:gd name="T34" fmla="*/ 2469 w 4236"/>
                  <a:gd name="T35" fmla="*/ 504 h 530"/>
                  <a:gd name="T36" fmla="*/ 2472 w 4236"/>
                  <a:gd name="T37" fmla="*/ 506 h 530"/>
                  <a:gd name="T38" fmla="*/ 2539 w 4236"/>
                  <a:gd name="T39" fmla="*/ 326 h 530"/>
                  <a:gd name="T40" fmla="*/ 2559 w 4236"/>
                  <a:gd name="T41" fmla="*/ 311 h 530"/>
                  <a:gd name="T42" fmla="*/ 2625 w 4236"/>
                  <a:gd name="T43" fmla="*/ 405 h 530"/>
                  <a:gd name="T44" fmla="*/ 2630 w 4236"/>
                  <a:gd name="T45" fmla="*/ 404 h 530"/>
                  <a:gd name="T46" fmla="*/ 2691 w 4236"/>
                  <a:gd name="T47" fmla="*/ 291 h 530"/>
                  <a:gd name="T48" fmla="*/ 2874 w 4236"/>
                  <a:gd name="T49" fmla="*/ 290 h 530"/>
                  <a:gd name="T50" fmla="*/ 2977 w 4236"/>
                  <a:gd name="T51" fmla="*/ 1 h 530"/>
                  <a:gd name="T52" fmla="*/ 3051 w 4236"/>
                  <a:gd name="T53" fmla="*/ 506 h 530"/>
                  <a:gd name="T54" fmla="*/ 3054 w 4236"/>
                  <a:gd name="T55" fmla="*/ 509 h 530"/>
                  <a:gd name="T56" fmla="*/ 3126 w 4236"/>
                  <a:gd name="T57" fmla="*/ 323 h 530"/>
                  <a:gd name="T58" fmla="*/ 3167 w 4236"/>
                  <a:gd name="T59" fmla="*/ 320 h 530"/>
                  <a:gd name="T60" fmla="*/ 3220 w 4236"/>
                  <a:gd name="T61" fmla="*/ 408 h 530"/>
                  <a:gd name="T62" fmla="*/ 3279 w 4236"/>
                  <a:gd name="T63" fmla="*/ 303 h 530"/>
                  <a:gd name="T64" fmla="*/ 3737 w 4236"/>
                  <a:gd name="T65" fmla="*/ 291 h 530"/>
                  <a:gd name="T66" fmla="*/ 3802 w 4236"/>
                  <a:gd name="T67" fmla="*/ 62 h 530"/>
                  <a:gd name="T68" fmla="*/ 3825 w 4236"/>
                  <a:gd name="T69" fmla="*/ 45 h 530"/>
                  <a:gd name="T70" fmla="*/ 3918 w 4236"/>
                  <a:gd name="T71" fmla="*/ 418 h 530"/>
                  <a:gd name="T72" fmla="*/ 3922 w 4236"/>
                  <a:gd name="T73" fmla="*/ 419 h 530"/>
                  <a:gd name="T74" fmla="*/ 4000 w 4236"/>
                  <a:gd name="T75" fmla="*/ 291 h 530"/>
                  <a:gd name="T76" fmla="*/ 4235 w 4236"/>
                  <a:gd name="T77" fmla="*/ 301 h 530"/>
                  <a:gd name="T78" fmla="*/ 4000 w 4236"/>
                  <a:gd name="T79" fmla="*/ 312 h 530"/>
                  <a:gd name="T80" fmla="*/ 3941 w 4236"/>
                  <a:gd name="T81" fmla="*/ 429 h 530"/>
                  <a:gd name="T82" fmla="*/ 3918 w 4236"/>
                  <a:gd name="T83" fmla="*/ 441 h 530"/>
                  <a:gd name="T84" fmla="*/ 3827 w 4236"/>
                  <a:gd name="T85" fmla="*/ 68 h 530"/>
                  <a:gd name="T86" fmla="*/ 3821 w 4236"/>
                  <a:gd name="T87" fmla="*/ 68 h 530"/>
                  <a:gd name="T88" fmla="*/ 3737 w 4236"/>
                  <a:gd name="T89" fmla="*/ 312 h 530"/>
                  <a:gd name="T90" fmla="*/ 3297 w 4236"/>
                  <a:gd name="T91" fmla="*/ 313 h 530"/>
                  <a:gd name="T92" fmla="*/ 3221 w 4236"/>
                  <a:gd name="T93" fmla="*/ 429 h 530"/>
                  <a:gd name="T94" fmla="*/ 3149 w 4236"/>
                  <a:gd name="T95" fmla="*/ 330 h 530"/>
                  <a:gd name="T96" fmla="*/ 3147 w 4236"/>
                  <a:gd name="T97" fmla="*/ 328 h 530"/>
                  <a:gd name="T98" fmla="*/ 3075 w 4236"/>
                  <a:gd name="T99" fmla="*/ 515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6" h="530">
                    <a:moveTo>
                      <a:pt x="3054" y="529"/>
                    </a:moveTo>
                    <a:lnTo>
                      <a:pt x="3054" y="529"/>
                    </a:lnTo>
                    <a:cubicBezTo>
                      <a:pt x="3053" y="529"/>
                      <a:pt x="3052" y="529"/>
                      <a:pt x="3051" y="529"/>
                    </a:cubicBezTo>
                    <a:lnTo>
                      <a:pt x="3051" y="529"/>
                    </a:lnTo>
                    <a:cubicBezTo>
                      <a:pt x="3040" y="528"/>
                      <a:pt x="3033" y="519"/>
                      <a:pt x="3031" y="509"/>
                    </a:cubicBezTo>
                    <a:lnTo>
                      <a:pt x="2978" y="24"/>
                    </a:lnTo>
                    <a:lnTo>
                      <a:pt x="2978" y="24"/>
                    </a:lnTo>
                    <a:cubicBezTo>
                      <a:pt x="2978" y="24"/>
                      <a:pt x="2978" y="22"/>
                      <a:pt x="2975" y="21"/>
                    </a:cubicBezTo>
                    <a:lnTo>
                      <a:pt x="2975" y="21"/>
                    </a:lnTo>
                    <a:cubicBezTo>
                      <a:pt x="2973" y="21"/>
                      <a:pt x="2973" y="23"/>
                      <a:pt x="2972" y="24"/>
                    </a:cubicBezTo>
                    <a:lnTo>
                      <a:pt x="2894" y="295"/>
                    </a:lnTo>
                    <a:lnTo>
                      <a:pt x="2894" y="295"/>
                    </a:lnTo>
                    <a:cubicBezTo>
                      <a:pt x="2891" y="305"/>
                      <a:pt x="2882" y="312"/>
                      <a:pt x="2872" y="312"/>
                    </a:cubicBezTo>
                    <a:lnTo>
                      <a:pt x="2691" y="312"/>
                    </a:lnTo>
                    <a:lnTo>
                      <a:pt x="2691" y="312"/>
                    </a:lnTo>
                    <a:cubicBezTo>
                      <a:pt x="2690" y="312"/>
                      <a:pt x="2689" y="312"/>
                      <a:pt x="2688" y="313"/>
                    </a:cubicBezTo>
                    <a:lnTo>
                      <a:pt x="2649" y="412"/>
                    </a:lnTo>
                    <a:lnTo>
                      <a:pt x="2649" y="412"/>
                    </a:lnTo>
                    <a:cubicBezTo>
                      <a:pt x="2645" y="420"/>
                      <a:pt x="2637" y="426"/>
                      <a:pt x="2628" y="427"/>
                    </a:cubicBezTo>
                    <a:lnTo>
                      <a:pt x="2628" y="427"/>
                    </a:lnTo>
                    <a:cubicBezTo>
                      <a:pt x="2619" y="427"/>
                      <a:pt x="2611" y="423"/>
                      <a:pt x="2606" y="414"/>
                    </a:cubicBezTo>
                    <a:lnTo>
                      <a:pt x="2563" y="332"/>
                    </a:lnTo>
                    <a:lnTo>
                      <a:pt x="2563" y="332"/>
                    </a:lnTo>
                    <a:cubicBezTo>
                      <a:pt x="2563" y="331"/>
                      <a:pt x="2562" y="331"/>
                      <a:pt x="2561" y="331"/>
                    </a:cubicBezTo>
                    <a:lnTo>
                      <a:pt x="2561" y="331"/>
                    </a:lnTo>
                    <a:cubicBezTo>
                      <a:pt x="2560" y="331"/>
                      <a:pt x="2558" y="331"/>
                      <a:pt x="2558" y="333"/>
                    </a:cubicBezTo>
                    <a:lnTo>
                      <a:pt x="2493" y="511"/>
                    </a:lnTo>
                    <a:lnTo>
                      <a:pt x="2493" y="511"/>
                    </a:lnTo>
                    <a:cubicBezTo>
                      <a:pt x="2490" y="521"/>
                      <a:pt x="2482" y="526"/>
                      <a:pt x="2472" y="526"/>
                    </a:cubicBezTo>
                    <a:lnTo>
                      <a:pt x="2472" y="526"/>
                    </a:lnTo>
                    <a:lnTo>
                      <a:pt x="2472" y="526"/>
                    </a:lnTo>
                    <a:cubicBezTo>
                      <a:pt x="2462" y="526"/>
                      <a:pt x="2454" y="521"/>
                      <a:pt x="2450" y="511"/>
                    </a:cubicBezTo>
                    <a:lnTo>
                      <a:pt x="2305" y="115"/>
                    </a:lnTo>
                    <a:lnTo>
                      <a:pt x="2305" y="115"/>
                    </a:lnTo>
                    <a:lnTo>
                      <a:pt x="2303" y="114"/>
                    </a:lnTo>
                    <a:lnTo>
                      <a:pt x="2303" y="114"/>
                    </a:lnTo>
                    <a:cubicBezTo>
                      <a:pt x="2302" y="114"/>
                      <a:pt x="2301" y="115"/>
                      <a:pt x="2300" y="115"/>
                    </a:cubicBezTo>
                    <a:lnTo>
                      <a:pt x="2224" y="297"/>
                    </a:lnTo>
                    <a:lnTo>
                      <a:pt x="2224" y="297"/>
                    </a:lnTo>
                    <a:cubicBezTo>
                      <a:pt x="2220" y="307"/>
                      <a:pt x="2212" y="312"/>
                      <a:pt x="2202" y="312"/>
                    </a:cubicBezTo>
                    <a:lnTo>
                      <a:pt x="11" y="312"/>
                    </a:lnTo>
                    <a:lnTo>
                      <a:pt x="11" y="312"/>
                    </a:lnTo>
                    <a:cubicBezTo>
                      <a:pt x="5" y="312"/>
                      <a:pt x="0" y="307"/>
                      <a:pt x="0" y="301"/>
                    </a:cubicBezTo>
                    <a:lnTo>
                      <a:pt x="0" y="301"/>
                    </a:lnTo>
                    <a:cubicBezTo>
                      <a:pt x="0" y="295"/>
                      <a:pt x="5" y="291"/>
                      <a:pt x="11" y="291"/>
                    </a:cubicBezTo>
                    <a:lnTo>
                      <a:pt x="2202" y="291"/>
                    </a:lnTo>
                    <a:lnTo>
                      <a:pt x="2202" y="291"/>
                    </a:lnTo>
                    <a:cubicBezTo>
                      <a:pt x="2204" y="291"/>
                      <a:pt x="2205" y="291"/>
                      <a:pt x="2205" y="290"/>
                    </a:cubicBezTo>
                    <a:lnTo>
                      <a:pt x="2282" y="108"/>
                    </a:lnTo>
                    <a:lnTo>
                      <a:pt x="2282" y="108"/>
                    </a:lnTo>
                    <a:cubicBezTo>
                      <a:pt x="2285" y="99"/>
                      <a:pt x="2294" y="93"/>
                      <a:pt x="2303" y="93"/>
                    </a:cubicBezTo>
                    <a:lnTo>
                      <a:pt x="2303" y="93"/>
                    </a:lnTo>
                    <a:cubicBezTo>
                      <a:pt x="2313" y="93"/>
                      <a:pt x="2321" y="99"/>
                      <a:pt x="2325" y="109"/>
                    </a:cubicBezTo>
                    <a:lnTo>
                      <a:pt x="2469" y="504"/>
                    </a:lnTo>
                    <a:lnTo>
                      <a:pt x="2469" y="504"/>
                    </a:lnTo>
                    <a:cubicBezTo>
                      <a:pt x="2470" y="506"/>
                      <a:pt x="2471" y="506"/>
                      <a:pt x="2472" y="506"/>
                    </a:cubicBezTo>
                    <a:lnTo>
                      <a:pt x="2472" y="506"/>
                    </a:lnTo>
                    <a:lnTo>
                      <a:pt x="2472" y="506"/>
                    </a:lnTo>
                    <a:cubicBezTo>
                      <a:pt x="2474" y="506"/>
                      <a:pt x="2474" y="505"/>
                      <a:pt x="2474" y="504"/>
                    </a:cubicBezTo>
                    <a:lnTo>
                      <a:pt x="2539" y="326"/>
                    </a:lnTo>
                    <a:lnTo>
                      <a:pt x="2539" y="326"/>
                    </a:lnTo>
                    <a:cubicBezTo>
                      <a:pt x="2542" y="316"/>
                      <a:pt x="2550" y="311"/>
                      <a:pt x="2559" y="311"/>
                    </a:cubicBezTo>
                    <a:lnTo>
                      <a:pt x="2559" y="311"/>
                    </a:lnTo>
                    <a:cubicBezTo>
                      <a:pt x="2569" y="310"/>
                      <a:pt x="2577" y="314"/>
                      <a:pt x="2581" y="322"/>
                    </a:cubicBezTo>
                    <a:lnTo>
                      <a:pt x="2625" y="405"/>
                    </a:lnTo>
                    <a:lnTo>
                      <a:pt x="2625" y="405"/>
                    </a:lnTo>
                    <a:cubicBezTo>
                      <a:pt x="2625" y="406"/>
                      <a:pt x="2627" y="407"/>
                      <a:pt x="2627" y="406"/>
                    </a:cubicBezTo>
                    <a:lnTo>
                      <a:pt x="2627" y="406"/>
                    </a:lnTo>
                    <a:cubicBezTo>
                      <a:pt x="2628" y="406"/>
                      <a:pt x="2629" y="406"/>
                      <a:pt x="2630" y="404"/>
                    </a:cubicBezTo>
                    <a:lnTo>
                      <a:pt x="2670" y="306"/>
                    </a:lnTo>
                    <a:lnTo>
                      <a:pt x="2670" y="306"/>
                    </a:lnTo>
                    <a:cubicBezTo>
                      <a:pt x="2673" y="297"/>
                      <a:pt x="2681" y="291"/>
                      <a:pt x="2691" y="291"/>
                    </a:cubicBezTo>
                    <a:lnTo>
                      <a:pt x="2872" y="291"/>
                    </a:lnTo>
                    <a:lnTo>
                      <a:pt x="2872" y="291"/>
                    </a:lnTo>
                    <a:cubicBezTo>
                      <a:pt x="2873" y="291"/>
                      <a:pt x="2873" y="291"/>
                      <a:pt x="2874" y="290"/>
                    </a:cubicBezTo>
                    <a:lnTo>
                      <a:pt x="2953" y="18"/>
                    </a:lnTo>
                    <a:lnTo>
                      <a:pt x="2953" y="18"/>
                    </a:lnTo>
                    <a:cubicBezTo>
                      <a:pt x="2956" y="7"/>
                      <a:pt x="2966" y="0"/>
                      <a:pt x="2977" y="1"/>
                    </a:cubicBezTo>
                    <a:lnTo>
                      <a:pt x="2977" y="1"/>
                    </a:lnTo>
                    <a:cubicBezTo>
                      <a:pt x="2988" y="3"/>
                      <a:pt x="2996" y="11"/>
                      <a:pt x="2998" y="22"/>
                    </a:cubicBezTo>
                    <a:lnTo>
                      <a:pt x="3051" y="506"/>
                    </a:lnTo>
                    <a:lnTo>
                      <a:pt x="3051" y="506"/>
                    </a:lnTo>
                    <a:cubicBezTo>
                      <a:pt x="3051" y="507"/>
                      <a:pt x="3051" y="509"/>
                      <a:pt x="3054" y="509"/>
                    </a:cubicBezTo>
                    <a:lnTo>
                      <a:pt x="3054" y="509"/>
                    </a:lnTo>
                    <a:cubicBezTo>
                      <a:pt x="3056" y="509"/>
                      <a:pt x="3056" y="508"/>
                      <a:pt x="3057" y="507"/>
                    </a:cubicBezTo>
                    <a:lnTo>
                      <a:pt x="3126" y="323"/>
                    </a:lnTo>
                    <a:lnTo>
                      <a:pt x="3126" y="323"/>
                    </a:lnTo>
                    <a:cubicBezTo>
                      <a:pt x="3128" y="315"/>
                      <a:pt x="3136" y="309"/>
                      <a:pt x="3145" y="308"/>
                    </a:cubicBezTo>
                    <a:lnTo>
                      <a:pt x="3145" y="308"/>
                    </a:lnTo>
                    <a:cubicBezTo>
                      <a:pt x="3154" y="307"/>
                      <a:pt x="3162" y="312"/>
                      <a:pt x="3167" y="320"/>
                    </a:cubicBezTo>
                    <a:lnTo>
                      <a:pt x="3219" y="408"/>
                    </a:lnTo>
                    <a:lnTo>
                      <a:pt x="3219" y="408"/>
                    </a:lnTo>
                    <a:lnTo>
                      <a:pt x="3220" y="408"/>
                    </a:lnTo>
                    <a:lnTo>
                      <a:pt x="3220" y="408"/>
                    </a:lnTo>
                    <a:cubicBezTo>
                      <a:pt x="3221" y="408"/>
                      <a:pt x="3223" y="408"/>
                      <a:pt x="3223" y="408"/>
                    </a:cubicBezTo>
                    <a:lnTo>
                      <a:pt x="3279" y="303"/>
                    </a:lnTo>
                    <a:lnTo>
                      <a:pt x="3279" y="303"/>
                    </a:lnTo>
                    <a:cubicBezTo>
                      <a:pt x="3284" y="297"/>
                      <a:pt x="3291" y="291"/>
                      <a:pt x="3299" y="291"/>
                    </a:cubicBezTo>
                    <a:lnTo>
                      <a:pt x="3737" y="291"/>
                    </a:lnTo>
                    <a:lnTo>
                      <a:pt x="3737" y="291"/>
                    </a:lnTo>
                    <a:cubicBezTo>
                      <a:pt x="3739" y="291"/>
                      <a:pt x="3740" y="291"/>
                      <a:pt x="3740" y="290"/>
                    </a:cubicBezTo>
                    <a:lnTo>
                      <a:pt x="3802" y="62"/>
                    </a:lnTo>
                    <a:lnTo>
                      <a:pt x="3802" y="62"/>
                    </a:lnTo>
                    <a:cubicBezTo>
                      <a:pt x="3805" y="51"/>
                      <a:pt x="3815" y="45"/>
                      <a:pt x="3825" y="45"/>
                    </a:cubicBezTo>
                    <a:lnTo>
                      <a:pt x="3825" y="45"/>
                    </a:lnTo>
                    <a:cubicBezTo>
                      <a:pt x="3836" y="46"/>
                      <a:pt x="3845" y="53"/>
                      <a:pt x="3847" y="63"/>
                    </a:cubicBezTo>
                    <a:lnTo>
                      <a:pt x="3918" y="418"/>
                    </a:lnTo>
                    <a:lnTo>
                      <a:pt x="3918" y="418"/>
                    </a:lnTo>
                    <a:cubicBezTo>
                      <a:pt x="3918" y="420"/>
                      <a:pt x="3919" y="421"/>
                      <a:pt x="3920" y="421"/>
                    </a:cubicBezTo>
                    <a:lnTo>
                      <a:pt x="3920" y="421"/>
                    </a:lnTo>
                    <a:cubicBezTo>
                      <a:pt x="3921" y="421"/>
                      <a:pt x="3922" y="421"/>
                      <a:pt x="3922" y="419"/>
                    </a:cubicBezTo>
                    <a:lnTo>
                      <a:pt x="3980" y="304"/>
                    </a:lnTo>
                    <a:lnTo>
                      <a:pt x="3980" y="304"/>
                    </a:lnTo>
                    <a:cubicBezTo>
                      <a:pt x="3983" y="297"/>
                      <a:pt x="3992" y="291"/>
                      <a:pt x="4000" y="291"/>
                    </a:cubicBezTo>
                    <a:lnTo>
                      <a:pt x="4225" y="291"/>
                    </a:lnTo>
                    <a:lnTo>
                      <a:pt x="4225" y="291"/>
                    </a:lnTo>
                    <a:cubicBezTo>
                      <a:pt x="4230" y="291"/>
                      <a:pt x="4235" y="295"/>
                      <a:pt x="4235" y="301"/>
                    </a:cubicBezTo>
                    <a:lnTo>
                      <a:pt x="4235" y="301"/>
                    </a:lnTo>
                    <a:cubicBezTo>
                      <a:pt x="4235" y="307"/>
                      <a:pt x="4230" y="312"/>
                      <a:pt x="4225" y="312"/>
                    </a:cubicBezTo>
                    <a:lnTo>
                      <a:pt x="4000" y="312"/>
                    </a:lnTo>
                    <a:lnTo>
                      <a:pt x="4000" y="312"/>
                    </a:lnTo>
                    <a:cubicBezTo>
                      <a:pt x="3999" y="312"/>
                      <a:pt x="3998" y="312"/>
                      <a:pt x="3998" y="313"/>
                    </a:cubicBezTo>
                    <a:lnTo>
                      <a:pt x="3941" y="429"/>
                    </a:lnTo>
                    <a:lnTo>
                      <a:pt x="3941" y="429"/>
                    </a:lnTo>
                    <a:cubicBezTo>
                      <a:pt x="3937" y="438"/>
                      <a:pt x="3927" y="442"/>
                      <a:pt x="3918" y="441"/>
                    </a:cubicBezTo>
                    <a:lnTo>
                      <a:pt x="3918" y="441"/>
                    </a:lnTo>
                    <a:cubicBezTo>
                      <a:pt x="3907" y="439"/>
                      <a:pt x="3900" y="433"/>
                      <a:pt x="3897" y="423"/>
                    </a:cubicBezTo>
                    <a:lnTo>
                      <a:pt x="3827" y="68"/>
                    </a:lnTo>
                    <a:lnTo>
                      <a:pt x="3827" y="68"/>
                    </a:lnTo>
                    <a:cubicBezTo>
                      <a:pt x="3827" y="67"/>
                      <a:pt x="3827" y="65"/>
                      <a:pt x="3825" y="65"/>
                    </a:cubicBezTo>
                    <a:lnTo>
                      <a:pt x="3825" y="65"/>
                    </a:lnTo>
                    <a:cubicBezTo>
                      <a:pt x="3822" y="65"/>
                      <a:pt x="3821" y="67"/>
                      <a:pt x="3821" y="68"/>
                    </a:cubicBezTo>
                    <a:lnTo>
                      <a:pt x="3760" y="295"/>
                    </a:lnTo>
                    <a:lnTo>
                      <a:pt x="3760" y="295"/>
                    </a:lnTo>
                    <a:cubicBezTo>
                      <a:pt x="3757" y="305"/>
                      <a:pt x="3747" y="312"/>
                      <a:pt x="3737" y="312"/>
                    </a:cubicBezTo>
                    <a:lnTo>
                      <a:pt x="3299" y="312"/>
                    </a:lnTo>
                    <a:lnTo>
                      <a:pt x="3299" y="312"/>
                    </a:lnTo>
                    <a:cubicBezTo>
                      <a:pt x="3299" y="312"/>
                      <a:pt x="3298" y="312"/>
                      <a:pt x="3297" y="313"/>
                    </a:cubicBezTo>
                    <a:lnTo>
                      <a:pt x="3241" y="417"/>
                    </a:lnTo>
                    <a:lnTo>
                      <a:pt x="3241" y="417"/>
                    </a:lnTo>
                    <a:cubicBezTo>
                      <a:pt x="3237" y="424"/>
                      <a:pt x="3229" y="429"/>
                      <a:pt x="3221" y="429"/>
                    </a:cubicBezTo>
                    <a:lnTo>
                      <a:pt x="3221" y="429"/>
                    </a:lnTo>
                    <a:cubicBezTo>
                      <a:pt x="3213" y="429"/>
                      <a:pt x="3205" y="425"/>
                      <a:pt x="3201" y="418"/>
                    </a:cubicBezTo>
                    <a:lnTo>
                      <a:pt x="3149" y="330"/>
                    </a:lnTo>
                    <a:lnTo>
                      <a:pt x="3149" y="330"/>
                    </a:lnTo>
                    <a:cubicBezTo>
                      <a:pt x="3149" y="329"/>
                      <a:pt x="3148" y="328"/>
                      <a:pt x="3147" y="328"/>
                    </a:cubicBezTo>
                    <a:lnTo>
                      <a:pt x="3147" y="328"/>
                    </a:lnTo>
                    <a:cubicBezTo>
                      <a:pt x="3146" y="328"/>
                      <a:pt x="3145" y="329"/>
                      <a:pt x="3145" y="331"/>
                    </a:cubicBezTo>
                    <a:lnTo>
                      <a:pt x="3075" y="515"/>
                    </a:lnTo>
                    <a:lnTo>
                      <a:pt x="3075" y="515"/>
                    </a:lnTo>
                    <a:cubicBezTo>
                      <a:pt x="3072" y="524"/>
                      <a:pt x="3064" y="529"/>
                      <a:pt x="3054" y="5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8" name="Freeform 43">
                <a:extLst>
                  <a:ext uri="{FF2B5EF4-FFF2-40B4-BE49-F238E27FC236}">
                    <a16:creationId xmlns:a16="http://schemas.microsoft.com/office/drawing/2014/main" id="{EDE39679-0E09-4A57-9F4E-EE9B332D8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1607" y="6346725"/>
                <a:ext cx="1184777" cy="1184777"/>
              </a:xfrm>
              <a:custGeom>
                <a:avLst/>
                <a:gdLst>
                  <a:gd name="T0" fmla="*/ 1309 w 1310"/>
                  <a:gd name="T1" fmla="*/ 653 h 1309"/>
                  <a:gd name="T2" fmla="*/ 1309 w 1310"/>
                  <a:gd name="T3" fmla="*/ 653 h 1309"/>
                  <a:gd name="T4" fmla="*/ 655 w 1310"/>
                  <a:gd name="T5" fmla="*/ 1308 h 1309"/>
                  <a:gd name="T6" fmla="*/ 655 w 1310"/>
                  <a:gd name="T7" fmla="*/ 1308 h 1309"/>
                  <a:gd name="T8" fmla="*/ 0 w 1310"/>
                  <a:gd name="T9" fmla="*/ 653 h 1309"/>
                  <a:gd name="T10" fmla="*/ 0 w 1310"/>
                  <a:gd name="T11" fmla="*/ 653 h 1309"/>
                  <a:gd name="T12" fmla="*/ 655 w 1310"/>
                  <a:gd name="T13" fmla="*/ 0 h 1309"/>
                  <a:gd name="T14" fmla="*/ 655 w 1310"/>
                  <a:gd name="T15" fmla="*/ 0 h 1309"/>
                  <a:gd name="T16" fmla="*/ 1309 w 1310"/>
                  <a:gd name="T17" fmla="*/ 653 h 1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0" h="1309">
                    <a:moveTo>
                      <a:pt x="1309" y="653"/>
                    </a:moveTo>
                    <a:lnTo>
                      <a:pt x="1309" y="653"/>
                    </a:lnTo>
                    <a:cubicBezTo>
                      <a:pt x="1309" y="1015"/>
                      <a:pt x="1016" y="1308"/>
                      <a:pt x="655" y="1308"/>
                    </a:cubicBezTo>
                    <a:lnTo>
                      <a:pt x="655" y="1308"/>
                    </a:lnTo>
                    <a:cubicBezTo>
                      <a:pt x="293" y="1308"/>
                      <a:pt x="0" y="1015"/>
                      <a:pt x="0" y="653"/>
                    </a:cubicBezTo>
                    <a:lnTo>
                      <a:pt x="0" y="653"/>
                    </a:lnTo>
                    <a:cubicBezTo>
                      <a:pt x="0" y="293"/>
                      <a:pt x="293" y="0"/>
                      <a:pt x="655" y="0"/>
                    </a:cubicBezTo>
                    <a:lnTo>
                      <a:pt x="655" y="0"/>
                    </a:lnTo>
                    <a:cubicBezTo>
                      <a:pt x="1016" y="0"/>
                      <a:pt x="1309" y="293"/>
                      <a:pt x="1309" y="6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9" name="Freeform 44">
                <a:extLst>
                  <a:ext uri="{FF2B5EF4-FFF2-40B4-BE49-F238E27FC236}">
                    <a16:creationId xmlns:a16="http://schemas.microsoft.com/office/drawing/2014/main" id="{F8F7DE83-7FF0-4268-BE75-688A5B861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3629" y="6338746"/>
                <a:ext cx="1204721" cy="1200733"/>
              </a:xfrm>
              <a:custGeom>
                <a:avLst/>
                <a:gdLst>
                  <a:gd name="T0" fmla="*/ 665 w 1330"/>
                  <a:gd name="T1" fmla="*/ 20 h 1329"/>
                  <a:gd name="T2" fmla="*/ 665 w 1330"/>
                  <a:gd name="T3" fmla="*/ 20 h 1329"/>
                  <a:gd name="T4" fmla="*/ 20 w 1330"/>
                  <a:gd name="T5" fmla="*/ 663 h 1329"/>
                  <a:gd name="T6" fmla="*/ 20 w 1330"/>
                  <a:gd name="T7" fmla="*/ 663 h 1329"/>
                  <a:gd name="T8" fmla="*/ 665 w 1330"/>
                  <a:gd name="T9" fmla="*/ 1308 h 1329"/>
                  <a:gd name="T10" fmla="*/ 665 w 1330"/>
                  <a:gd name="T11" fmla="*/ 1308 h 1329"/>
                  <a:gd name="T12" fmla="*/ 1309 w 1330"/>
                  <a:gd name="T13" fmla="*/ 663 h 1329"/>
                  <a:gd name="T14" fmla="*/ 1309 w 1330"/>
                  <a:gd name="T15" fmla="*/ 663 h 1329"/>
                  <a:gd name="T16" fmla="*/ 665 w 1330"/>
                  <a:gd name="T17" fmla="*/ 20 h 1329"/>
                  <a:gd name="T18" fmla="*/ 665 w 1330"/>
                  <a:gd name="T19" fmla="*/ 1328 h 1329"/>
                  <a:gd name="T20" fmla="*/ 665 w 1330"/>
                  <a:gd name="T21" fmla="*/ 1328 h 1329"/>
                  <a:gd name="T22" fmla="*/ 0 w 1330"/>
                  <a:gd name="T23" fmla="*/ 663 h 1329"/>
                  <a:gd name="T24" fmla="*/ 0 w 1330"/>
                  <a:gd name="T25" fmla="*/ 663 h 1329"/>
                  <a:gd name="T26" fmla="*/ 665 w 1330"/>
                  <a:gd name="T27" fmla="*/ 0 h 1329"/>
                  <a:gd name="T28" fmla="*/ 665 w 1330"/>
                  <a:gd name="T29" fmla="*/ 0 h 1329"/>
                  <a:gd name="T30" fmla="*/ 1329 w 1330"/>
                  <a:gd name="T31" fmla="*/ 663 h 1329"/>
                  <a:gd name="T32" fmla="*/ 1329 w 1330"/>
                  <a:gd name="T33" fmla="*/ 663 h 1329"/>
                  <a:gd name="T34" fmla="*/ 665 w 1330"/>
                  <a:gd name="T35" fmla="*/ 1328 h 1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0" h="1329">
                    <a:moveTo>
                      <a:pt x="665" y="20"/>
                    </a:moveTo>
                    <a:lnTo>
                      <a:pt x="665" y="20"/>
                    </a:lnTo>
                    <a:cubicBezTo>
                      <a:pt x="310" y="20"/>
                      <a:pt x="20" y="309"/>
                      <a:pt x="20" y="663"/>
                    </a:cubicBezTo>
                    <a:lnTo>
                      <a:pt x="20" y="663"/>
                    </a:lnTo>
                    <a:cubicBezTo>
                      <a:pt x="20" y="1018"/>
                      <a:pt x="310" y="1308"/>
                      <a:pt x="665" y="1308"/>
                    </a:cubicBezTo>
                    <a:lnTo>
                      <a:pt x="665" y="1308"/>
                    </a:lnTo>
                    <a:cubicBezTo>
                      <a:pt x="1020" y="1308"/>
                      <a:pt x="1309" y="1018"/>
                      <a:pt x="1309" y="663"/>
                    </a:cubicBezTo>
                    <a:lnTo>
                      <a:pt x="1309" y="663"/>
                    </a:lnTo>
                    <a:cubicBezTo>
                      <a:pt x="1309" y="309"/>
                      <a:pt x="1020" y="20"/>
                      <a:pt x="665" y="20"/>
                    </a:cubicBezTo>
                    <a:close/>
                    <a:moveTo>
                      <a:pt x="665" y="1328"/>
                    </a:moveTo>
                    <a:lnTo>
                      <a:pt x="665" y="1328"/>
                    </a:lnTo>
                    <a:cubicBezTo>
                      <a:pt x="298" y="1328"/>
                      <a:pt x="0" y="1030"/>
                      <a:pt x="0" y="663"/>
                    </a:cubicBezTo>
                    <a:lnTo>
                      <a:pt x="0" y="663"/>
                    </a:lnTo>
                    <a:cubicBezTo>
                      <a:pt x="0" y="298"/>
                      <a:pt x="298" y="0"/>
                      <a:pt x="665" y="0"/>
                    </a:cubicBezTo>
                    <a:lnTo>
                      <a:pt x="665" y="0"/>
                    </a:lnTo>
                    <a:cubicBezTo>
                      <a:pt x="1031" y="0"/>
                      <a:pt x="1329" y="298"/>
                      <a:pt x="1329" y="663"/>
                    </a:cubicBezTo>
                    <a:lnTo>
                      <a:pt x="1329" y="663"/>
                    </a:lnTo>
                    <a:cubicBezTo>
                      <a:pt x="1329" y="1030"/>
                      <a:pt x="1031" y="1328"/>
                      <a:pt x="665" y="1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0" name="Freeform 45">
                <a:extLst>
                  <a:ext uri="{FF2B5EF4-FFF2-40B4-BE49-F238E27FC236}">
                    <a16:creationId xmlns:a16="http://schemas.microsoft.com/office/drawing/2014/main" id="{4023D576-8418-42E5-A213-99E169D7E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8664" y="6793509"/>
                <a:ext cx="494654" cy="410883"/>
              </a:xfrm>
              <a:custGeom>
                <a:avLst/>
                <a:gdLst>
                  <a:gd name="T0" fmla="*/ 266 w 546"/>
                  <a:gd name="T1" fmla="*/ 453 h 454"/>
                  <a:gd name="T2" fmla="*/ 60 w 546"/>
                  <a:gd name="T3" fmla="*/ 260 h 454"/>
                  <a:gd name="T4" fmla="*/ 60 w 546"/>
                  <a:gd name="T5" fmla="*/ 260 h 454"/>
                  <a:gd name="T6" fmla="*/ 53 w 546"/>
                  <a:gd name="T7" fmla="*/ 61 h 454"/>
                  <a:gd name="T8" fmla="*/ 53 w 546"/>
                  <a:gd name="T9" fmla="*/ 61 h 454"/>
                  <a:gd name="T10" fmla="*/ 253 w 546"/>
                  <a:gd name="T11" fmla="*/ 55 h 454"/>
                  <a:gd name="T12" fmla="*/ 271 w 546"/>
                  <a:gd name="T13" fmla="*/ 71 h 454"/>
                  <a:gd name="T14" fmla="*/ 293 w 546"/>
                  <a:gd name="T15" fmla="*/ 53 h 454"/>
                  <a:gd name="T16" fmla="*/ 293 w 546"/>
                  <a:gd name="T17" fmla="*/ 53 h 454"/>
                  <a:gd name="T18" fmla="*/ 493 w 546"/>
                  <a:gd name="T19" fmla="*/ 65 h 454"/>
                  <a:gd name="T20" fmla="*/ 493 w 546"/>
                  <a:gd name="T21" fmla="*/ 65 h 454"/>
                  <a:gd name="T22" fmla="*/ 481 w 546"/>
                  <a:gd name="T23" fmla="*/ 263 h 454"/>
                  <a:gd name="T24" fmla="*/ 266 w 546"/>
                  <a:gd name="T25" fmla="*/ 453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6" h="454">
                    <a:moveTo>
                      <a:pt x="266" y="453"/>
                    </a:moveTo>
                    <a:lnTo>
                      <a:pt x="60" y="260"/>
                    </a:lnTo>
                    <a:lnTo>
                      <a:pt x="60" y="260"/>
                    </a:lnTo>
                    <a:cubicBezTo>
                      <a:pt x="3" y="207"/>
                      <a:pt x="0" y="118"/>
                      <a:pt x="53" y="61"/>
                    </a:cubicBezTo>
                    <a:lnTo>
                      <a:pt x="53" y="61"/>
                    </a:lnTo>
                    <a:cubicBezTo>
                      <a:pt x="107" y="5"/>
                      <a:pt x="196" y="2"/>
                      <a:pt x="253" y="55"/>
                    </a:cubicBezTo>
                    <a:lnTo>
                      <a:pt x="271" y="71"/>
                    </a:lnTo>
                    <a:lnTo>
                      <a:pt x="293" y="53"/>
                    </a:lnTo>
                    <a:lnTo>
                      <a:pt x="293" y="53"/>
                    </a:lnTo>
                    <a:cubicBezTo>
                      <a:pt x="352" y="0"/>
                      <a:pt x="441" y="6"/>
                      <a:pt x="493" y="65"/>
                    </a:cubicBezTo>
                    <a:lnTo>
                      <a:pt x="493" y="65"/>
                    </a:lnTo>
                    <a:cubicBezTo>
                      <a:pt x="545" y="122"/>
                      <a:pt x="539" y="211"/>
                      <a:pt x="481" y="263"/>
                    </a:cubicBezTo>
                    <a:lnTo>
                      <a:pt x="266" y="45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1" name="Freeform 46">
                <a:extLst>
                  <a:ext uri="{FF2B5EF4-FFF2-40B4-BE49-F238E27FC236}">
                    <a16:creationId xmlns:a16="http://schemas.microsoft.com/office/drawing/2014/main" id="{6DBC8C13-EBA4-4F7E-A4F8-3B9BDF926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6695" y="6785530"/>
                <a:ext cx="502632" cy="430827"/>
              </a:xfrm>
              <a:custGeom>
                <a:avLst/>
                <a:gdLst>
                  <a:gd name="T0" fmla="*/ 169 w 554"/>
                  <a:gd name="T1" fmla="*/ 36 h 477"/>
                  <a:gd name="T2" fmla="*/ 169 w 554"/>
                  <a:gd name="T3" fmla="*/ 36 h 477"/>
                  <a:gd name="T4" fmla="*/ 73 w 554"/>
                  <a:gd name="T5" fmla="*/ 78 h 477"/>
                  <a:gd name="T6" fmla="*/ 73 w 554"/>
                  <a:gd name="T7" fmla="*/ 78 h 477"/>
                  <a:gd name="T8" fmla="*/ 79 w 554"/>
                  <a:gd name="T9" fmla="*/ 262 h 477"/>
                  <a:gd name="T10" fmla="*/ 278 w 554"/>
                  <a:gd name="T11" fmla="*/ 449 h 477"/>
                  <a:gd name="T12" fmla="*/ 486 w 554"/>
                  <a:gd name="T13" fmla="*/ 265 h 477"/>
                  <a:gd name="T14" fmla="*/ 486 w 554"/>
                  <a:gd name="T15" fmla="*/ 265 h 477"/>
                  <a:gd name="T16" fmla="*/ 530 w 554"/>
                  <a:gd name="T17" fmla="*/ 174 h 477"/>
                  <a:gd name="T18" fmla="*/ 530 w 554"/>
                  <a:gd name="T19" fmla="*/ 174 h 477"/>
                  <a:gd name="T20" fmla="*/ 497 w 554"/>
                  <a:gd name="T21" fmla="*/ 79 h 477"/>
                  <a:gd name="T22" fmla="*/ 497 w 554"/>
                  <a:gd name="T23" fmla="*/ 79 h 477"/>
                  <a:gd name="T24" fmla="*/ 407 w 554"/>
                  <a:gd name="T25" fmla="*/ 37 h 477"/>
                  <a:gd name="T26" fmla="*/ 407 w 554"/>
                  <a:gd name="T27" fmla="*/ 37 h 477"/>
                  <a:gd name="T28" fmla="*/ 312 w 554"/>
                  <a:gd name="T29" fmla="*/ 70 h 477"/>
                  <a:gd name="T30" fmla="*/ 283 w 554"/>
                  <a:gd name="T31" fmla="*/ 94 h 477"/>
                  <a:gd name="T32" fmla="*/ 258 w 554"/>
                  <a:gd name="T33" fmla="*/ 71 h 477"/>
                  <a:gd name="T34" fmla="*/ 258 w 554"/>
                  <a:gd name="T35" fmla="*/ 71 h 477"/>
                  <a:gd name="T36" fmla="*/ 169 w 554"/>
                  <a:gd name="T37" fmla="*/ 36 h 477"/>
                  <a:gd name="T38" fmla="*/ 277 w 554"/>
                  <a:gd name="T39" fmla="*/ 476 h 477"/>
                  <a:gd name="T40" fmla="*/ 64 w 554"/>
                  <a:gd name="T41" fmla="*/ 277 h 477"/>
                  <a:gd name="T42" fmla="*/ 64 w 554"/>
                  <a:gd name="T43" fmla="*/ 277 h 477"/>
                  <a:gd name="T44" fmla="*/ 58 w 554"/>
                  <a:gd name="T45" fmla="*/ 64 h 477"/>
                  <a:gd name="T46" fmla="*/ 58 w 554"/>
                  <a:gd name="T47" fmla="*/ 64 h 477"/>
                  <a:gd name="T48" fmla="*/ 272 w 554"/>
                  <a:gd name="T49" fmla="*/ 57 h 477"/>
                  <a:gd name="T50" fmla="*/ 283 w 554"/>
                  <a:gd name="T51" fmla="*/ 68 h 477"/>
                  <a:gd name="T52" fmla="*/ 298 w 554"/>
                  <a:gd name="T53" fmla="*/ 54 h 477"/>
                  <a:gd name="T54" fmla="*/ 298 w 554"/>
                  <a:gd name="T55" fmla="*/ 54 h 477"/>
                  <a:gd name="T56" fmla="*/ 408 w 554"/>
                  <a:gd name="T57" fmla="*/ 16 h 477"/>
                  <a:gd name="T58" fmla="*/ 408 w 554"/>
                  <a:gd name="T59" fmla="*/ 16 h 477"/>
                  <a:gd name="T60" fmla="*/ 512 w 554"/>
                  <a:gd name="T61" fmla="*/ 67 h 477"/>
                  <a:gd name="T62" fmla="*/ 512 w 554"/>
                  <a:gd name="T63" fmla="*/ 67 h 477"/>
                  <a:gd name="T64" fmla="*/ 550 w 554"/>
                  <a:gd name="T65" fmla="*/ 176 h 477"/>
                  <a:gd name="T66" fmla="*/ 550 w 554"/>
                  <a:gd name="T67" fmla="*/ 176 h 477"/>
                  <a:gd name="T68" fmla="*/ 500 w 554"/>
                  <a:gd name="T69" fmla="*/ 280 h 477"/>
                  <a:gd name="T70" fmla="*/ 277 w 554"/>
                  <a:gd name="T71" fmla="*/ 476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54" h="477">
                    <a:moveTo>
                      <a:pt x="169" y="36"/>
                    </a:moveTo>
                    <a:lnTo>
                      <a:pt x="169" y="36"/>
                    </a:lnTo>
                    <a:cubicBezTo>
                      <a:pt x="133" y="36"/>
                      <a:pt x="99" y="50"/>
                      <a:pt x="73" y="78"/>
                    </a:cubicBezTo>
                    <a:lnTo>
                      <a:pt x="73" y="78"/>
                    </a:lnTo>
                    <a:cubicBezTo>
                      <a:pt x="23" y="129"/>
                      <a:pt x="25" y="213"/>
                      <a:pt x="79" y="262"/>
                    </a:cubicBezTo>
                    <a:lnTo>
                      <a:pt x="278" y="449"/>
                    </a:lnTo>
                    <a:lnTo>
                      <a:pt x="486" y="265"/>
                    </a:lnTo>
                    <a:lnTo>
                      <a:pt x="486" y="265"/>
                    </a:lnTo>
                    <a:cubicBezTo>
                      <a:pt x="512" y="241"/>
                      <a:pt x="528" y="209"/>
                      <a:pt x="530" y="174"/>
                    </a:cubicBezTo>
                    <a:lnTo>
                      <a:pt x="530" y="174"/>
                    </a:lnTo>
                    <a:cubicBezTo>
                      <a:pt x="532" y="139"/>
                      <a:pt x="521" y="106"/>
                      <a:pt x="497" y="79"/>
                    </a:cubicBezTo>
                    <a:lnTo>
                      <a:pt x="497" y="79"/>
                    </a:lnTo>
                    <a:cubicBezTo>
                      <a:pt x="474" y="54"/>
                      <a:pt x="442" y="38"/>
                      <a:pt x="407" y="37"/>
                    </a:cubicBezTo>
                    <a:lnTo>
                      <a:pt x="407" y="37"/>
                    </a:lnTo>
                    <a:cubicBezTo>
                      <a:pt x="372" y="34"/>
                      <a:pt x="338" y="46"/>
                      <a:pt x="312" y="70"/>
                    </a:cubicBezTo>
                    <a:lnTo>
                      <a:pt x="283" y="94"/>
                    </a:lnTo>
                    <a:lnTo>
                      <a:pt x="258" y="71"/>
                    </a:lnTo>
                    <a:lnTo>
                      <a:pt x="258" y="71"/>
                    </a:lnTo>
                    <a:cubicBezTo>
                      <a:pt x="233" y="48"/>
                      <a:pt x="200" y="36"/>
                      <a:pt x="169" y="36"/>
                    </a:cubicBezTo>
                    <a:close/>
                    <a:moveTo>
                      <a:pt x="277" y="476"/>
                    </a:moveTo>
                    <a:lnTo>
                      <a:pt x="64" y="277"/>
                    </a:lnTo>
                    <a:lnTo>
                      <a:pt x="64" y="277"/>
                    </a:lnTo>
                    <a:cubicBezTo>
                      <a:pt x="4" y="219"/>
                      <a:pt x="0" y="123"/>
                      <a:pt x="58" y="64"/>
                    </a:cubicBezTo>
                    <a:lnTo>
                      <a:pt x="58" y="64"/>
                    </a:lnTo>
                    <a:cubicBezTo>
                      <a:pt x="115" y="3"/>
                      <a:pt x="211" y="0"/>
                      <a:pt x="272" y="57"/>
                    </a:cubicBezTo>
                    <a:lnTo>
                      <a:pt x="283" y="68"/>
                    </a:lnTo>
                    <a:lnTo>
                      <a:pt x="298" y="54"/>
                    </a:lnTo>
                    <a:lnTo>
                      <a:pt x="298" y="54"/>
                    </a:lnTo>
                    <a:cubicBezTo>
                      <a:pt x="329" y="27"/>
                      <a:pt x="368" y="14"/>
                      <a:pt x="408" y="16"/>
                    </a:cubicBezTo>
                    <a:lnTo>
                      <a:pt x="408" y="16"/>
                    </a:lnTo>
                    <a:cubicBezTo>
                      <a:pt x="448" y="18"/>
                      <a:pt x="485" y="37"/>
                      <a:pt x="512" y="67"/>
                    </a:cubicBezTo>
                    <a:lnTo>
                      <a:pt x="512" y="67"/>
                    </a:lnTo>
                    <a:cubicBezTo>
                      <a:pt x="539" y="96"/>
                      <a:pt x="553" y="135"/>
                      <a:pt x="550" y="176"/>
                    </a:cubicBezTo>
                    <a:lnTo>
                      <a:pt x="550" y="176"/>
                    </a:lnTo>
                    <a:cubicBezTo>
                      <a:pt x="548" y="216"/>
                      <a:pt x="530" y="253"/>
                      <a:pt x="500" y="280"/>
                    </a:cubicBezTo>
                    <a:lnTo>
                      <a:pt x="277" y="47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2" name="Freeform 47">
                <a:extLst>
                  <a:ext uri="{FF2B5EF4-FFF2-40B4-BE49-F238E27FC236}">
                    <a16:creationId xmlns:a16="http://schemas.microsoft.com/office/drawing/2014/main" id="{E7599D29-D3DB-4E0C-8339-24CDB6368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7469" y="10132422"/>
                <a:ext cx="319131" cy="319131"/>
              </a:xfrm>
              <a:custGeom>
                <a:avLst/>
                <a:gdLst>
                  <a:gd name="T0" fmla="*/ 333 w 354"/>
                  <a:gd name="T1" fmla="*/ 139 h 354"/>
                  <a:gd name="T2" fmla="*/ 333 w 354"/>
                  <a:gd name="T3" fmla="*/ 139 h 354"/>
                  <a:gd name="T4" fmla="*/ 215 w 354"/>
                  <a:gd name="T5" fmla="*/ 333 h 354"/>
                  <a:gd name="T6" fmla="*/ 215 w 354"/>
                  <a:gd name="T7" fmla="*/ 333 h 354"/>
                  <a:gd name="T8" fmla="*/ 21 w 354"/>
                  <a:gd name="T9" fmla="*/ 215 h 354"/>
                  <a:gd name="T10" fmla="*/ 21 w 354"/>
                  <a:gd name="T11" fmla="*/ 215 h 354"/>
                  <a:gd name="T12" fmla="*/ 139 w 354"/>
                  <a:gd name="T13" fmla="*/ 22 h 354"/>
                  <a:gd name="T14" fmla="*/ 139 w 354"/>
                  <a:gd name="T15" fmla="*/ 22 h 354"/>
                  <a:gd name="T16" fmla="*/ 333 w 354"/>
                  <a:gd name="T17" fmla="*/ 139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4" h="354">
                    <a:moveTo>
                      <a:pt x="333" y="139"/>
                    </a:moveTo>
                    <a:lnTo>
                      <a:pt x="333" y="139"/>
                    </a:lnTo>
                    <a:cubicBezTo>
                      <a:pt x="353" y="225"/>
                      <a:pt x="301" y="312"/>
                      <a:pt x="215" y="333"/>
                    </a:cubicBezTo>
                    <a:lnTo>
                      <a:pt x="215" y="333"/>
                    </a:lnTo>
                    <a:cubicBezTo>
                      <a:pt x="128" y="353"/>
                      <a:pt x="41" y="301"/>
                      <a:pt x="21" y="215"/>
                    </a:cubicBezTo>
                    <a:lnTo>
                      <a:pt x="21" y="215"/>
                    </a:lnTo>
                    <a:cubicBezTo>
                      <a:pt x="0" y="129"/>
                      <a:pt x="53" y="43"/>
                      <a:pt x="139" y="22"/>
                    </a:cubicBezTo>
                    <a:lnTo>
                      <a:pt x="139" y="22"/>
                    </a:lnTo>
                    <a:cubicBezTo>
                      <a:pt x="225" y="0"/>
                      <a:pt x="312" y="53"/>
                      <a:pt x="333" y="1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3" name="Freeform 48">
                <a:extLst>
                  <a:ext uri="{FF2B5EF4-FFF2-40B4-BE49-F238E27FC236}">
                    <a16:creationId xmlns:a16="http://schemas.microsoft.com/office/drawing/2014/main" id="{2AD00349-9E36-4187-94F0-1B5053085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7469" y="10132422"/>
                <a:ext cx="319131" cy="315141"/>
              </a:xfrm>
              <a:custGeom>
                <a:avLst/>
                <a:gdLst>
                  <a:gd name="T0" fmla="*/ 177 w 354"/>
                  <a:gd name="T1" fmla="*/ 27 h 348"/>
                  <a:gd name="T2" fmla="*/ 177 w 354"/>
                  <a:gd name="T3" fmla="*/ 27 h 348"/>
                  <a:gd name="T4" fmla="*/ 141 w 354"/>
                  <a:gd name="T5" fmla="*/ 31 h 348"/>
                  <a:gd name="T6" fmla="*/ 141 w 354"/>
                  <a:gd name="T7" fmla="*/ 31 h 348"/>
                  <a:gd name="T8" fmla="*/ 48 w 354"/>
                  <a:gd name="T9" fmla="*/ 99 h 348"/>
                  <a:gd name="T10" fmla="*/ 48 w 354"/>
                  <a:gd name="T11" fmla="*/ 99 h 348"/>
                  <a:gd name="T12" fmla="*/ 31 w 354"/>
                  <a:gd name="T13" fmla="*/ 213 h 348"/>
                  <a:gd name="T14" fmla="*/ 31 w 354"/>
                  <a:gd name="T15" fmla="*/ 213 h 348"/>
                  <a:gd name="T16" fmla="*/ 99 w 354"/>
                  <a:gd name="T17" fmla="*/ 305 h 348"/>
                  <a:gd name="T18" fmla="*/ 99 w 354"/>
                  <a:gd name="T19" fmla="*/ 305 h 348"/>
                  <a:gd name="T20" fmla="*/ 213 w 354"/>
                  <a:gd name="T21" fmla="*/ 323 h 348"/>
                  <a:gd name="T22" fmla="*/ 213 w 354"/>
                  <a:gd name="T23" fmla="*/ 323 h 348"/>
                  <a:gd name="T24" fmla="*/ 305 w 354"/>
                  <a:gd name="T25" fmla="*/ 255 h 348"/>
                  <a:gd name="T26" fmla="*/ 305 w 354"/>
                  <a:gd name="T27" fmla="*/ 255 h 348"/>
                  <a:gd name="T28" fmla="*/ 323 w 354"/>
                  <a:gd name="T29" fmla="*/ 141 h 348"/>
                  <a:gd name="T30" fmla="*/ 323 w 354"/>
                  <a:gd name="T31" fmla="*/ 141 h 348"/>
                  <a:gd name="T32" fmla="*/ 255 w 354"/>
                  <a:gd name="T33" fmla="*/ 49 h 348"/>
                  <a:gd name="T34" fmla="*/ 255 w 354"/>
                  <a:gd name="T35" fmla="*/ 49 h 348"/>
                  <a:gd name="T36" fmla="*/ 177 w 354"/>
                  <a:gd name="T37" fmla="*/ 27 h 348"/>
                  <a:gd name="T38" fmla="*/ 176 w 354"/>
                  <a:gd name="T39" fmla="*/ 347 h 348"/>
                  <a:gd name="T40" fmla="*/ 176 w 354"/>
                  <a:gd name="T41" fmla="*/ 347 h 348"/>
                  <a:gd name="T42" fmla="*/ 88 w 354"/>
                  <a:gd name="T43" fmla="*/ 323 h 348"/>
                  <a:gd name="T44" fmla="*/ 88 w 354"/>
                  <a:gd name="T45" fmla="*/ 323 h 348"/>
                  <a:gd name="T46" fmla="*/ 11 w 354"/>
                  <a:gd name="T47" fmla="*/ 218 h 348"/>
                  <a:gd name="T48" fmla="*/ 11 w 354"/>
                  <a:gd name="T49" fmla="*/ 218 h 348"/>
                  <a:gd name="T50" fmla="*/ 32 w 354"/>
                  <a:gd name="T51" fmla="*/ 88 h 348"/>
                  <a:gd name="T52" fmla="*/ 32 w 354"/>
                  <a:gd name="T53" fmla="*/ 88 h 348"/>
                  <a:gd name="T54" fmla="*/ 137 w 354"/>
                  <a:gd name="T55" fmla="*/ 11 h 348"/>
                  <a:gd name="T56" fmla="*/ 137 w 354"/>
                  <a:gd name="T57" fmla="*/ 11 h 348"/>
                  <a:gd name="T58" fmla="*/ 265 w 354"/>
                  <a:gd name="T59" fmla="*/ 32 h 348"/>
                  <a:gd name="T60" fmla="*/ 265 w 354"/>
                  <a:gd name="T61" fmla="*/ 32 h 348"/>
                  <a:gd name="T62" fmla="*/ 342 w 354"/>
                  <a:gd name="T63" fmla="*/ 137 h 348"/>
                  <a:gd name="T64" fmla="*/ 342 w 354"/>
                  <a:gd name="T65" fmla="*/ 137 h 348"/>
                  <a:gd name="T66" fmla="*/ 323 w 354"/>
                  <a:gd name="T67" fmla="*/ 266 h 348"/>
                  <a:gd name="T68" fmla="*/ 323 w 354"/>
                  <a:gd name="T69" fmla="*/ 266 h 348"/>
                  <a:gd name="T70" fmla="*/ 217 w 354"/>
                  <a:gd name="T71" fmla="*/ 342 h 348"/>
                  <a:gd name="T72" fmla="*/ 217 w 354"/>
                  <a:gd name="T73" fmla="*/ 342 h 348"/>
                  <a:gd name="T74" fmla="*/ 176 w 354"/>
                  <a:gd name="T75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4" h="348">
                    <a:moveTo>
                      <a:pt x="177" y="27"/>
                    </a:moveTo>
                    <a:lnTo>
                      <a:pt x="177" y="27"/>
                    </a:lnTo>
                    <a:cubicBezTo>
                      <a:pt x="165" y="27"/>
                      <a:pt x="153" y="28"/>
                      <a:pt x="141" y="31"/>
                    </a:cubicBezTo>
                    <a:lnTo>
                      <a:pt x="141" y="31"/>
                    </a:lnTo>
                    <a:cubicBezTo>
                      <a:pt x="102" y="41"/>
                      <a:pt x="69" y="65"/>
                      <a:pt x="48" y="99"/>
                    </a:cubicBezTo>
                    <a:lnTo>
                      <a:pt x="48" y="99"/>
                    </a:lnTo>
                    <a:cubicBezTo>
                      <a:pt x="27" y="133"/>
                      <a:pt x="21" y="174"/>
                      <a:pt x="31" y="213"/>
                    </a:cubicBezTo>
                    <a:lnTo>
                      <a:pt x="31" y="213"/>
                    </a:lnTo>
                    <a:cubicBezTo>
                      <a:pt x="41" y="251"/>
                      <a:pt x="64" y="284"/>
                      <a:pt x="99" y="305"/>
                    </a:cubicBezTo>
                    <a:lnTo>
                      <a:pt x="99" y="305"/>
                    </a:lnTo>
                    <a:cubicBezTo>
                      <a:pt x="133" y="326"/>
                      <a:pt x="173" y="332"/>
                      <a:pt x="213" y="323"/>
                    </a:cubicBezTo>
                    <a:lnTo>
                      <a:pt x="213" y="323"/>
                    </a:lnTo>
                    <a:cubicBezTo>
                      <a:pt x="251" y="314"/>
                      <a:pt x="284" y="289"/>
                      <a:pt x="305" y="255"/>
                    </a:cubicBezTo>
                    <a:lnTo>
                      <a:pt x="305" y="255"/>
                    </a:lnTo>
                    <a:cubicBezTo>
                      <a:pt x="326" y="221"/>
                      <a:pt x="332" y="181"/>
                      <a:pt x="323" y="141"/>
                    </a:cubicBezTo>
                    <a:lnTo>
                      <a:pt x="323" y="141"/>
                    </a:lnTo>
                    <a:cubicBezTo>
                      <a:pt x="314" y="102"/>
                      <a:pt x="289" y="69"/>
                      <a:pt x="255" y="49"/>
                    </a:cubicBezTo>
                    <a:lnTo>
                      <a:pt x="255" y="49"/>
                    </a:lnTo>
                    <a:cubicBezTo>
                      <a:pt x="231" y="34"/>
                      <a:pt x="204" y="27"/>
                      <a:pt x="177" y="27"/>
                    </a:cubicBezTo>
                    <a:close/>
                    <a:moveTo>
                      <a:pt x="176" y="347"/>
                    </a:moveTo>
                    <a:lnTo>
                      <a:pt x="176" y="347"/>
                    </a:lnTo>
                    <a:cubicBezTo>
                      <a:pt x="146" y="347"/>
                      <a:pt x="115" y="339"/>
                      <a:pt x="88" y="323"/>
                    </a:cubicBezTo>
                    <a:lnTo>
                      <a:pt x="88" y="323"/>
                    </a:lnTo>
                    <a:cubicBezTo>
                      <a:pt x="49" y="298"/>
                      <a:pt x="22" y="261"/>
                      <a:pt x="11" y="218"/>
                    </a:cubicBezTo>
                    <a:lnTo>
                      <a:pt x="11" y="218"/>
                    </a:lnTo>
                    <a:cubicBezTo>
                      <a:pt x="0" y="173"/>
                      <a:pt x="7" y="128"/>
                      <a:pt x="32" y="88"/>
                    </a:cubicBezTo>
                    <a:lnTo>
                      <a:pt x="32" y="88"/>
                    </a:lnTo>
                    <a:cubicBezTo>
                      <a:pt x="55" y="49"/>
                      <a:pt x="92" y="22"/>
                      <a:pt x="137" y="11"/>
                    </a:cubicBezTo>
                    <a:lnTo>
                      <a:pt x="137" y="11"/>
                    </a:lnTo>
                    <a:cubicBezTo>
                      <a:pt x="180" y="0"/>
                      <a:pt x="227" y="8"/>
                      <a:pt x="265" y="32"/>
                    </a:cubicBezTo>
                    <a:lnTo>
                      <a:pt x="265" y="32"/>
                    </a:lnTo>
                    <a:cubicBezTo>
                      <a:pt x="304" y="55"/>
                      <a:pt x="331" y="92"/>
                      <a:pt x="342" y="137"/>
                    </a:cubicBezTo>
                    <a:lnTo>
                      <a:pt x="342" y="137"/>
                    </a:lnTo>
                    <a:cubicBezTo>
                      <a:pt x="353" y="181"/>
                      <a:pt x="346" y="227"/>
                      <a:pt x="323" y="266"/>
                    </a:cubicBezTo>
                    <a:lnTo>
                      <a:pt x="323" y="266"/>
                    </a:lnTo>
                    <a:cubicBezTo>
                      <a:pt x="298" y="304"/>
                      <a:pt x="261" y="332"/>
                      <a:pt x="217" y="342"/>
                    </a:cubicBezTo>
                    <a:lnTo>
                      <a:pt x="217" y="342"/>
                    </a:lnTo>
                    <a:cubicBezTo>
                      <a:pt x="203" y="346"/>
                      <a:pt x="190" y="347"/>
                      <a:pt x="176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4" name="Freeform 49">
                <a:extLst>
                  <a:ext uri="{FF2B5EF4-FFF2-40B4-BE49-F238E27FC236}">
                    <a16:creationId xmlns:a16="http://schemas.microsoft.com/office/drawing/2014/main" id="{6AE8FC49-E2B9-478D-AE05-DD4F21B3E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3112" y="10244118"/>
                <a:ext cx="147600" cy="147597"/>
              </a:xfrm>
              <a:custGeom>
                <a:avLst/>
                <a:gdLst>
                  <a:gd name="T0" fmla="*/ 150 w 161"/>
                  <a:gd name="T1" fmla="*/ 63 h 163"/>
                  <a:gd name="T2" fmla="*/ 150 w 161"/>
                  <a:gd name="T3" fmla="*/ 63 h 163"/>
                  <a:gd name="T4" fmla="*/ 98 w 161"/>
                  <a:gd name="T5" fmla="*/ 152 h 163"/>
                  <a:gd name="T6" fmla="*/ 98 w 161"/>
                  <a:gd name="T7" fmla="*/ 152 h 163"/>
                  <a:gd name="T8" fmla="*/ 9 w 161"/>
                  <a:gd name="T9" fmla="*/ 98 h 163"/>
                  <a:gd name="T10" fmla="*/ 9 w 161"/>
                  <a:gd name="T11" fmla="*/ 98 h 163"/>
                  <a:gd name="T12" fmla="*/ 63 w 161"/>
                  <a:gd name="T13" fmla="*/ 9 h 163"/>
                  <a:gd name="T14" fmla="*/ 63 w 161"/>
                  <a:gd name="T15" fmla="*/ 9 h 163"/>
                  <a:gd name="T16" fmla="*/ 150 w 161"/>
                  <a:gd name="T17" fmla="*/ 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1" h="163">
                    <a:moveTo>
                      <a:pt x="150" y="63"/>
                    </a:moveTo>
                    <a:lnTo>
                      <a:pt x="150" y="63"/>
                    </a:lnTo>
                    <a:cubicBezTo>
                      <a:pt x="160" y="103"/>
                      <a:pt x="136" y="143"/>
                      <a:pt x="98" y="152"/>
                    </a:cubicBezTo>
                    <a:lnTo>
                      <a:pt x="98" y="152"/>
                    </a:lnTo>
                    <a:cubicBezTo>
                      <a:pt x="59" y="162"/>
                      <a:pt x="18" y="137"/>
                      <a:pt x="9" y="98"/>
                    </a:cubicBezTo>
                    <a:lnTo>
                      <a:pt x="9" y="98"/>
                    </a:lnTo>
                    <a:cubicBezTo>
                      <a:pt x="0" y="59"/>
                      <a:pt x="23" y="20"/>
                      <a:pt x="63" y="9"/>
                    </a:cubicBezTo>
                    <a:lnTo>
                      <a:pt x="63" y="9"/>
                    </a:lnTo>
                    <a:cubicBezTo>
                      <a:pt x="102" y="0"/>
                      <a:pt x="141" y="24"/>
                      <a:pt x="150" y="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5" name="Freeform 50">
                <a:extLst>
                  <a:ext uri="{FF2B5EF4-FFF2-40B4-BE49-F238E27FC236}">
                    <a16:creationId xmlns:a16="http://schemas.microsoft.com/office/drawing/2014/main" id="{B30D476E-ACA2-4A00-9137-A916E6495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1146" y="10232150"/>
                <a:ext cx="167544" cy="159566"/>
              </a:xfrm>
              <a:custGeom>
                <a:avLst/>
                <a:gdLst>
                  <a:gd name="T0" fmla="*/ 92 w 184"/>
                  <a:gd name="T1" fmla="*/ 29 h 176"/>
                  <a:gd name="T2" fmla="*/ 92 w 184"/>
                  <a:gd name="T3" fmla="*/ 29 h 176"/>
                  <a:gd name="T4" fmla="*/ 77 w 184"/>
                  <a:gd name="T5" fmla="*/ 31 h 176"/>
                  <a:gd name="T6" fmla="*/ 77 w 184"/>
                  <a:gd name="T7" fmla="*/ 31 h 176"/>
                  <a:gd name="T8" fmla="*/ 31 w 184"/>
                  <a:gd name="T9" fmla="*/ 107 h 176"/>
                  <a:gd name="T10" fmla="*/ 31 w 184"/>
                  <a:gd name="T11" fmla="*/ 107 h 176"/>
                  <a:gd name="T12" fmla="*/ 107 w 184"/>
                  <a:gd name="T13" fmla="*/ 154 h 176"/>
                  <a:gd name="T14" fmla="*/ 107 w 184"/>
                  <a:gd name="T15" fmla="*/ 154 h 176"/>
                  <a:gd name="T16" fmla="*/ 152 w 184"/>
                  <a:gd name="T17" fmla="*/ 77 h 176"/>
                  <a:gd name="T18" fmla="*/ 152 w 184"/>
                  <a:gd name="T19" fmla="*/ 77 h 176"/>
                  <a:gd name="T20" fmla="*/ 92 w 184"/>
                  <a:gd name="T21" fmla="*/ 29 h 176"/>
                  <a:gd name="T22" fmla="*/ 92 w 184"/>
                  <a:gd name="T23" fmla="*/ 175 h 176"/>
                  <a:gd name="T24" fmla="*/ 92 w 184"/>
                  <a:gd name="T25" fmla="*/ 175 h 176"/>
                  <a:gd name="T26" fmla="*/ 11 w 184"/>
                  <a:gd name="T27" fmla="*/ 111 h 176"/>
                  <a:gd name="T28" fmla="*/ 11 w 184"/>
                  <a:gd name="T29" fmla="*/ 111 h 176"/>
                  <a:gd name="T30" fmla="*/ 72 w 184"/>
                  <a:gd name="T31" fmla="*/ 11 h 176"/>
                  <a:gd name="T32" fmla="*/ 72 w 184"/>
                  <a:gd name="T33" fmla="*/ 11 h 176"/>
                  <a:gd name="T34" fmla="*/ 172 w 184"/>
                  <a:gd name="T35" fmla="*/ 72 h 176"/>
                  <a:gd name="T36" fmla="*/ 172 w 184"/>
                  <a:gd name="T37" fmla="*/ 72 h 176"/>
                  <a:gd name="T38" fmla="*/ 112 w 184"/>
                  <a:gd name="T39" fmla="*/ 173 h 176"/>
                  <a:gd name="T40" fmla="*/ 112 w 184"/>
                  <a:gd name="T41" fmla="*/ 173 h 176"/>
                  <a:gd name="T42" fmla="*/ 92 w 184"/>
                  <a:gd name="T43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4" h="176">
                    <a:moveTo>
                      <a:pt x="92" y="29"/>
                    </a:moveTo>
                    <a:lnTo>
                      <a:pt x="92" y="29"/>
                    </a:lnTo>
                    <a:cubicBezTo>
                      <a:pt x="88" y="29"/>
                      <a:pt x="83" y="30"/>
                      <a:pt x="77" y="31"/>
                    </a:cubicBezTo>
                    <a:lnTo>
                      <a:pt x="77" y="31"/>
                    </a:lnTo>
                    <a:cubicBezTo>
                      <a:pt x="44" y="39"/>
                      <a:pt x="23" y="73"/>
                      <a:pt x="31" y="107"/>
                    </a:cubicBezTo>
                    <a:lnTo>
                      <a:pt x="31" y="107"/>
                    </a:lnTo>
                    <a:cubicBezTo>
                      <a:pt x="40" y="141"/>
                      <a:pt x="73" y="161"/>
                      <a:pt x="107" y="154"/>
                    </a:cubicBezTo>
                    <a:lnTo>
                      <a:pt x="107" y="154"/>
                    </a:lnTo>
                    <a:cubicBezTo>
                      <a:pt x="140" y="145"/>
                      <a:pt x="161" y="111"/>
                      <a:pt x="152" y="77"/>
                    </a:cubicBezTo>
                    <a:lnTo>
                      <a:pt x="152" y="77"/>
                    </a:lnTo>
                    <a:cubicBezTo>
                      <a:pt x="146" y="48"/>
                      <a:pt x="120" y="29"/>
                      <a:pt x="92" y="29"/>
                    </a:cubicBezTo>
                    <a:close/>
                    <a:moveTo>
                      <a:pt x="92" y="175"/>
                    </a:moveTo>
                    <a:lnTo>
                      <a:pt x="92" y="175"/>
                    </a:lnTo>
                    <a:cubicBezTo>
                      <a:pt x="55" y="175"/>
                      <a:pt x="20" y="149"/>
                      <a:pt x="11" y="111"/>
                    </a:cubicBezTo>
                    <a:lnTo>
                      <a:pt x="11" y="111"/>
                    </a:lnTo>
                    <a:cubicBezTo>
                      <a:pt x="0" y="67"/>
                      <a:pt x="28" y="22"/>
                      <a:pt x="72" y="11"/>
                    </a:cubicBezTo>
                    <a:lnTo>
                      <a:pt x="72" y="11"/>
                    </a:lnTo>
                    <a:cubicBezTo>
                      <a:pt x="117" y="0"/>
                      <a:pt x="161" y="27"/>
                      <a:pt x="172" y="72"/>
                    </a:cubicBezTo>
                    <a:lnTo>
                      <a:pt x="172" y="72"/>
                    </a:lnTo>
                    <a:cubicBezTo>
                      <a:pt x="183" y="117"/>
                      <a:pt x="156" y="162"/>
                      <a:pt x="112" y="173"/>
                    </a:cubicBezTo>
                    <a:lnTo>
                      <a:pt x="112" y="173"/>
                    </a:lnTo>
                    <a:cubicBezTo>
                      <a:pt x="105" y="175"/>
                      <a:pt x="98" y="175"/>
                      <a:pt x="92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6" name="Freeform 51">
                <a:extLst>
                  <a:ext uri="{FF2B5EF4-FFF2-40B4-BE49-F238E27FC236}">
                    <a16:creationId xmlns:a16="http://schemas.microsoft.com/office/drawing/2014/main" id="{0C1E74F4-4F76-4415-A6D0-05D8B4E61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3925" y="10371771"/>
                <a:ext cx="135631" cy="139619"/>
              </a:xfrm>
              <a:custGeom>
                <a:avLst/>
                <a:gdLst>
                  <a:gd name="T0" fmla="*/ 151 w 152"/>
                  <a:gd name="T1" fmla="*/ 76 h 153"/>
                  <a:gd name="T2" fmla="*/ 151 w 152"/>
                  <a:gd name="T3" fmla="*/ 76 h 153"/>
                  <a:gd name="T4" fmla="*/ 76 w 152"/>
                  <a:gd name="T5" fmla="*/ 152 h 153"/>
                  <a:gd name="T6" fmla="*/ 76 w 152"/>
                  <a:gd name="T7" fmla="*/ 152 h 153"/>
                  <a:gd name="T8" fmla="*/ 0 w 152"/>
                  <a:gd name="T9" fmla="*/ 76 h 153"/>
                  <a:gd name="T10" fmla="*/ 0 w 152"/>
                  <a:gd name="T11" fmla="*/ 76 h 153"/>
                  <a:gd name="T12" fmla="*/ 76 w 152"/>
                  <a:gd name="T13" fmla="*/ 0 h 153"/>
                  <a:gd name="T14" fmla="*/ 76 w 152"/>
                  <a:gd name="T15" fmla="*/ 0 h 153"/>
                  <a:gd name="T16" fmla="*/ 151 w 152"/>
                  <a:gd name="T17" fmla="*/ 7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53">
                    <a:moveTo>
                      <a:pt x="151" y="76"/>
                    </a:moveTo>
                    <a:lnTo>
                      <a:pt x="151" y="76"/>
                    </a:lnTo>
                    <a:cubicBezTo>
                      <a:pt x="151" y="118"/>
                      <a:pt x="117" y="152"/>
                      <a:pt x="76" y="152"/>
                    </a:cubicBezTo>
                    <a:lnTo>
                      <a:pt x="76" y="152"/>
                    </a:lnTo>
                    <a:cubicBezTo>
                      <a:pt x="34" y="152"/>
                      <a:pt x="0" y="118"/>
                      <a:pt x="0" y="76"/>
                    </a:cubicBezTo>
                    <a:lnTo>
                      <a:pt x="0" y="76"/>
                    </a:lnTo>
                    <a:cubicBezTo>
                      <a:pt x="0" y="35"/>
                      <a:pt x="34" y="0"/>
                      <a:pt x="76" y="0"/>
                    </a:cubicBezTo>
                    <a:lnTo>
                      <a:pt x="76" y="0"/>
                    </a:lnTo>
                    <a:cubicBezTo>
                      <a:pt x="117" y="0"/>
                      <a:pt x="151" y="35"/>
                      <a:pt x="151" y="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7" name="Freeform 52">
                <a:extLst>
                  <a:ext uri="{FF2B5EF4-FFF2-40B4-BE49-F238E27FC236}">
                    <a16:creationId xmlns:a16="http://schemas.microsoft.com/office/drawing/2014/main" id="{362828F2-EF22-4D5F-9F34-F55548741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5946" y="10363793"/>
                <a:ext cx="155578" cy="155575"/>
              </a:xfrm>
              <a:custGeom>
                <a:avLst/>
                <a:gdLst>
                  <a:gd name="T0" fmla="*/ 86 w 173"/>
                  <a:gd name="T1" fmla="*/ 20 h 173"/>
                  <a:gd name="T2" fmla="*/ 86 w 173"/>
                  <a:gd name="T3" fmla="*/ 20 h 173"/>
                  <a:gd name="T4" fmla="*/ 20 w 173"/>
                  <a:gd name="T5" fmla="*/ 86 h 173"/>
                  <a:gd name="T6" fmla="*/ 20 w 173"/>
                  <a:gd name="T7" fmla="*/ 86 h 173"/>
                  <a:gd name="T8" fmla="*/ 86 w 173"/>
                  <a:gd name="T9" fmla="*/ 152 h 173"/>
                  <a:gd name="T10" fmla="*/ 86 w 173"/>
                  <a:gd name="T11" fmla="*/ 152 h 173"/>
                  <a:gd name="T12" fmla="*/ 151 w 173"/>
                  <a:gd name="T13" fmla="*/ 86 h 173"/>
                  <a:gd name="T14" fmla="*/ 151 w 173"/>
                  <a:gd name="T15" fmla="*/ 86 h 173"/>
                  <a:gd name="T16" fmla="*/ 86 w 173"/>
                  <a:gd name="T17" fmla="*/ 20 h 173"/>
                  <a:gd name="T18" fmla="*/ 86 w 173"/>
                  <a:gd name="T19" fmla="*/ 172 h 173"/>
                  <a:gd name="T20" fmla="*/ 86 w 173"/>
                  <a:gd name="T21" fmla="*/ 172 h 173"/>
                  <a:gd name="T22" fmla="*/ 0 w 173"/>
                  <a:gd name="T23" fmla="*/ 86 h 173"/>
                  <a:gd name="T24" fmla="*/ 0 w 173"/>
                  <a:gd name="T25" fmla="*/ 86 h 173"/>
                  <a:gd name="T26" fmla="*/ 86 w 173"/>
                  <a:gd name="T27" fmla="*/ 0 h 173"/>
                  <a:gd name="T28" fmla="*/ 86 w 173"/>
                  <a:gd name="T29" fmla="*/ 0 h 173"/>
                  <a:gd name="T30" fmla="*/ 172 w 173"/>
                  <a:gd name="T31" fmla="*/ 86 h 173"/>
                  <a:gd name="T32" fmla="*/ 172 w 173"/>
                  <a:gd name="T33" fmla="*/ 86 h 173"/>
                  <a:gd name="T34" fmla="*/ 86 w 173"/>
                  <a:gd name="T35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73">
                    <a:moveTo>
                      <a:pt x="86" y="20"/>
                    </a:moveTo>
                    <a:lnTo>
                      <a:pt x="86" y="20"/>
                    </a:lnTo>
                    <a:cubicBezTo>
                      <a:pt x="50" y="20"/>
                      <a:pt x="20" y="50"/>
                      <a:pt x="20" y="86"/>
                    </a:cubicBezTo>
                    <a:lnTo>
                      <a:pt x="20" y="86"/>
                    </a:lnTo>
                    <a:cubicBezTo>
                      <a:pt x="20" y="122"/>
                      <a:pt x="50" y="152"/>
                      <a:pt x="86" y="152"/>
                    </a:cubicBezTo>
                    <a:lnTo>
                      <a:pt x="86" y="152"/>
                    </a:lnTo>
                    <a:cubicBezTo>
                      <a:pt x="122" y="152"/>
                      <a:pt x="151" y="122"/>
                      <a:pt x="151" y="86"/>
                    </a:cubicBezTo>
                    <a:lnTo>
                      <a:pt x="151" y="86"/>
                    </a:lnTo>
                    <a:cubicBezTo>
                      <a:pt x="151" y="50"/>
                      <a:pt x="122" y="20"/>
                      <a:pt x="86" y="20"/>
                    </a:cubicBezTo>
                    <a:close/>
                    <a:moveTo>
                      <a:pt x="86" y="172"/>
                    </a:moveTo>
                    <a:lnTo>
                      <a:pt x="86" y="172"/>
                    </a:lnTo>
                    <a:cubicBezTo>
                      <a:pt x="39" y="172"/>
                      <a:pt x="0" y="133"/>
                      <a:pt x="0" y="86"/>
                    </a:cubicBezTo>
                    <a:lnTo>
                      <a:pt x="0" y="86"/>
                    </a:lnTo>
                    <a:cubicBezTo>
                      <a:pt x="0" y="39"/>
                      <a:pt x="39" y="0"/>
                      <a:pt x="86" y="0"/>
                    </a:cubicBezTo>
                    <a:lnTo>
                      <a:pt x="86" y="0"/>
                    </a:lnTo>
                    <a:cubicBezTo>
                      <a:pt x="133" y="0"/>
                      <a:pt x="172" y="39"/>
                      <a:pt x="172" y="86"/>
                    </a:cubicBezTo>
                    <a:lnTo>
                      <a:pt x="172" y="86"/>
                    </a:lnTo>
                    <a:cubicBezTo>
                      <a:pt x="172" y="133"/>
                      <a:pt x="133" y="172"/>
                      <a:pt x="86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8" name="Freeform 53">
                <a:extLst>
                  <a:ext uri="{FF2B5EF4-FFF2-40B4-BE49-F238E27FC236}">
                    <a16:creationId xmlns:a16="http://schemas.microsoft.com/office/drawing/2014/main" id="{5ED829A0-A865-49D2-B491-2BC8B9227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8133" y="4567567"/>
                <a:ext cx="311153" cy="311153"/>
              </a:xfrm>
              <a:custGeom>
                <a:avLst/>
                <a:gdLst>
                  <a:gd name="T0" fmla="*/ 305 w 343"/>
                  <a:gd name="T1" fmla="*/ 103 h 342"/>
                  <a:gd name="T2" fmla="*/ 305 w 343"/>
                  <a:gd name="T3" fmla="*/ 103 h 342"/>
                  <a:gd name="T4" fmla="*/ 239 w 343"/>
                  <a:gd name="T5" fmla="*/ 304 h 342"/>
                  <a:gd name="T6" fmla="*/ 239 w 343"/>
                  <a:gd name="T7" fmla="*/ 304 h 342"/>
                  <a:gd name="T8" fmla="*/ 38 w 343"/>
                  <a:gd name="T9" fmla="*/ 238 h 342"/>
                  <a:gd name="T10" fmla="*/ 38 w 343"/>
                  <a:gd name="T11" fmla="*/ 238 h 342"/>
                  <a:gd name="T12" fmla="*/ 104 w 343"/>
                  <a:gd name="T13" fmla="*/ 38 h 342"/>
                  <a:gd name="T14" fmla="*/ 104 w 343"/>
                  <a:gd name="T15" fmla="*/ 38 h 342"/>
                  <a:gd name="T16" fmla="*/ 305 w 343"/>
                  <a:gd name="T17" fmla="*/ 103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3" h="342">
                    <a:moveTo>
                      <a:pt x="305" y="103"/>
                    </a:moveTo>
                    <a:lnTo>
                      <a:pt x="305" y="103"/>
                    </a:lnTo>
                    <a:cubicBezTo>
                      <a:pt x="342" y="176"/>
                      <a:pt x="313" y="266"/>
                      <a:pt x="239" y="304"/>
                    </a:cubicBezTo>
                    <a:lnTo>
                      <a:pt x="239" y="304"/>
                    </a:lnTo>
                    <a:cubicBezTo>
                      <a:pt x="166" y="341"/>
                      <a:pt x="76" y="313"/>
                      <a:pt x="38" y="238"/>
                    </a:cubicBezTo>
                    <a:lnTo>
                      <a:pt x="38" y="238"/>
                    </a:lnTo>
                    <a:cubicBezTo>
                      <a:pt x="0" y="165"/>
                      <a:pt x="29" y="75"/>
                      <a:pt x="104" y="38"/>
                    </a:cubicBezTo>
                    <a:lnTo>
                      <a:pt x="104" y="38"/>
                    </a:lnTo>
                    <a:cubicBezTo>
                      <a:pt x="177" y="0"/>
                      <a:pt x="267" y="29"/>
                      <a:pt x="305" y="1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9" name="Freeform 54">
                <a:extLst>
                  <a:ext uri="{FF2B5EF4-FFF2-40B4-BE49-F238E27FC236}">
                    <a16:creationId xmlns:a16="http://schemas.microsoft.com/office/drawing/2014/main" id="{C9F87B40-8E2D-4B0B-A600-ACC9090F2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6167" y="4555601"/>
                <a:ext cx="315141" cy="311153"/>
              </a:xfrm>
              <a:custGeom>
                <a:avLst/>
                <a:gdLst>
                  <a:gd name="T0" fmla="*/ 182 w 349"/>
                  <a:gd name="T1" fmla="*/ 43 h 342"/>
                  <a:gd name="T2" fmla="*/ 182 w 349"/>
                  <a:gd name="T3" fmla="*/ 43 h 342"/>
                  <a:gd name="T4" fmla="*/ 119 w 349"/>
                  <a:gd name="T5" fmla="*/ 58 h 342"/>
                  <a:gd name="T6" fmla="*/ 119 w 349"/>
                  <a:gd name="T7" fmla="*/ 58 h 342"/>
                  <a:gd name="T8" fmla="*/ 58 w 349"/>
                  <a:gd name="T9" fmla="*/ 245 h 342"/>
                  <a:gd name="T10" fmla="*/ 58 w 349"/>
                  <a:gd name="T11" fmla="*/ 245 h 342"/>
                  <a:gd name="T12" fmla="*/ 139 w 349"/>
                  <a:gd name="T13" fmla="*/ 314 h 342"/>
                  <a:gd name="T14" fmla="*/ 139 w 349"/>
                  <a:gd name="T15" fmla="*/ 314 h 342"/>
                  <a:gd name="T16" fmla="*/ 246 w 349"/>
                  <a:gd name="T17" fmla="*/ 306 h 342"/>
                  <a:gd name="T18" fmla="*/ 246 w 349"/>
                  <a:gd name="T19" fmla="*/ 306 h 342"/>
                  <a:gd name="T20" fmla="*/ 315 w 349"/>
                  <a:gd name="T21" fmla="*/ 225 h 342"/>
                  <a:gd name="T22" fmla="*/ 315 w 349"/>
                  <a:gd name="T23" fmla="*/ 225 h 342"/>
                  <a:gd name="T24" fmla="*/ 306 w 349"/>
                  <a:gd name="T25" fmla="*/ 118 h 342"/>
                  <a:gd name="T26" fmla="*/ 306 w 349"/>
                  <a:gd name="T27" fmla="*/ 118 h 342"/>
                  <a:gd name="T28" fmla="*/ 182 w 349"/>
                  <a:gd name="T29" fmla="*/ 43 h 342"/>
                  <a:gd name="T30" fmla="*/ 183 w 349"/>
                  <a:gd name="T31" fmla="*/ 341 h 342"/>
                  <a:gd name="T32" fmla="*/ 183 w 349"/>
                  <a:gd name="T33" fmla="*/ 341 h 342"/>
                  <a:gd name="T34" fmla="*/ 133 w 349"/>
                  <a:gd name="T35" fmla="*/ 334 h 342"/>
                  <a:gd name="T36" fmla="*/ 133 w 349"/>
                  <a:gd name="T37" fmla="*/ 334 h 342"/>
                  <a:gd name="T38" fmla="*/ 39 w 349"/>
                  <a:gd name="T39" fmla="*/ 255 h 342"/>
                  <a:gd name="T40" fmla="*/ 39 w 349"/>
                  <a:gd name="T41" fmla="*/ 255 h 342"/>
                  <a:gd name="T42" fmla="*/ 109 w 349"/>
                  <a:gd name="T43" fmla="*/ 40 h 342"/>
                  <a:gd name="T44" fmla="*/ 109 w 349"/>
                  <a:gd name="T45" fmla="*/ 40 h 342"/>
                  <a:gd name="T46" fmla="*/ 324 w 349"/>
                  <a:gd name="T47" fmla="*/ 109 h 342"/>
                  <a:gd name="T48" fmla="*/ 324 w 349"/>
                  <a:gd name="T49" fmla="*/ 109 h 342"/>
                  <a:gd name="T50" fmla="*/ 334 w 349"/>
                  <a:gd name="T51" fmla="*/ 231 h 342"/>
                  <a:gd name="T52" fmla="*/ 334 w 349"/>
                  <a:gd name="T53" fmla="*/ 231 h 342"/>
                  <a:gd name="T54" fmla="*/ 255 w 349"/>
                  <a:gd name="T55" fmla="*/ 325 h 342"/>
                  <a:gd name="T56" fmla="*/ 255 w 349"/>
                  <a:gd name="T57" fmla="*/ 325 h 342"/>
                  <a:gd name="T58" fmla="*/ 183 w 349"/>
                  <a:gd name="T59" fmla="*/ 34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9" h="342">
                    <a:moveTo>
                      <a:pt x="182" y="43"/>
                    </a:moveTo>
                    <a:lnTo>
                      <a:pt x="182" y="43"/>
                    </a:lnTo>
                    <a:cubicBezTo>
                      <a:pt x="161" y="43"/>
                      <a:pt x="139" y="47"/>
                      <a:pt x="119" y="58"/>
                    </a:cubicBezTo>
                    <a:lnTo>
                      <a:pt x="119" y="58"/>
                    </a:lnTo>
                    <a:cubicBezTo>
                      <a:pt x="51" y="93"/>
                      <a:pt x="23" y="177"/>
                      <a:pt x="58" y="245"/>
                    </a:cubicBezTo>
                    <a:lnTo>
                      <a:pt x="58" y="245"/>
                    </a:lnTo>
                    <a:cubicBezTo>
                      <a:pt x="75" y="278"/>
                      <a:pt x="103" y="304"/>
                      <a:pt x="139" y="314"/>
                    </a:cubicBezTo>
                    <a:lnTo>
                      <a:pt x="139" y="314"/>
                    </a:lnTo>
                    <a:cubicBezTo>
                      <a:pt x="174" y="326"/>
                      <a:pt x="212" y="323"/>
                      <a:pt x="246" y="306"/>
                    </a:cubicBezTo>
                    <a:lnTo>
                      <a:pt x="246" y="306"/>
                    </a:lnTo>
                    <a:cubicBezTo>
                      <a:pt x="278" y="289"/>
                      <a:pt x="303" y="261"/>
                      <a:pt x="315" y="225"/>
                    </a:cubicBezTo>
                    <a:lnTo>
                      <a:pt x="315" y="225"/>
                    </a:lnTo>
                    <a:cubicBezTo>
                      <a:pt x="327" y="189"/>
                      <a:pt x="323" y="152"/>
                      <a:pt x="306" y="118"/>
                    </a:cubicBezTo>
                    <a:lnTo>
                      <a:pt x="306" y="118"/>
                    </a:lnTo>
                    <a:cubicBezTo>
                      <a:pt x="282" y="70"/>
                      <a:pt x="232" y="43"/>
                      <a:pt x="182" y="43"/>
                    </a:cubicBezTo>
                    <a:close/>
                    <a:moveTo>
                      <a:pt x="183" y="341"/>
                    </a:moveTo>
                    <a:lnTo>
                      <a:pt x="183" y="341"/>
                    </a:lnTo>
                    <a:cubicBezTo>
                      <a:pt x="166" y="341"/>
                      <a:pt x="149" y="339"/>
                      <a:pt x="133" y="334"/>
                    </a:cubicBezTo>
                    <a:lnTo>
                      <a:pt x="133" y="334"/>
                    </a:lnTo>
                    <a:cubicBezTo>
                      <a:pt x="93" y="320"/>
                      <a:pt x="59" y="292"/>
                      <a:pt x="39" y="255"/>
                    </a:cubicBezTo>
                    <a:lnTo>
                      <a:pt x="39" y="255"/>
                    </a:lnTo>
                    <a:cubicBezTo>
                      <a:pt x="0" y="176"/>
                      <a:pt x="31" y="80"/>
                      <a:pt x="109" y="40"/>
                    </a:cubicBezTo>
                    <a:lnTo>
                      <a:pt x="109" y="40"/>
                    </a:lnTo>
                    <a:cubicBezTo>
                      <a:pt x="188" y="0"/>
                      <a:pt x="284" y="31"/>
                      <a:pt x="324" y="109"/>
                    </a:cubicBezTo>
                    <a:lnTo>
                      <a:pt x="324" y="109"/>
                    </a:lnTo>
                    <a:cubicBezTo>
                      <a:pt x="343" y="147"/>
                      <a:pt x="348" y="191"/>
                      <a:pt x="334" y="231"/>
                    </a:cubicBezTo>
                    <a:lnTo>
                      <a:pt x="334" y="231"/>
                    </a:lnTo>
                    <a:cubicBezTo>
                      <a:pt x="321" y="271"/>
                      <a:pt x="293" y="304"/>
                      <a:pt x="255" y="325"/>
                    </a:cubicBezTo>
                    <a:lnTo>
                      <a:pt x="255" y="325"/>
                    </a:lnTo>
                    <a:cubicBezTo>
                      <a:pt x="232" y="335"/>
                      <a:pt x="207" y="341"/>
                      <a:pt x="183" y="3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0" name="Freeform 55">
                <a:extLst>
                  <a:ext uri="{FF2B5EF4-FFF2-40B4-BE49-F238E27FC236}">
                    <a16:creationId xmlns:a16="http://schemas.microsoft.com/office/drawing/2014/main" id="{EAFDB1CB-98F3-4F93-AA4C-0BB08FBC9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4295" y="4990416"/>
                <a:ext cx="139619" cy="139621"/>
              </a:xfrm>
              <a:custGeom>
                <a:avLst/>
                <a:gdLst>
                  <a:gd name="T0" fmla="*/ 136 w 154"/>
                  <a:gd name="T1" fmla="*/ 46 h 153"/>
                  <a:gd name="T2" fmla="*/ 136 w 154"/>
                  <a:gd name="T3" fmla="*/ 46 h 153"/>
                  <a:gd name="T4" fmla="*/ 107 w 154"/>
                  <a:gd name="T5" fmla="*/ 135 h 153"/>
                  <a:gd name="T6" fmla="*/ 107 w 154"/>
                  <a:gd name="T7" fmla="*/ 135 h 153"/>
                  <a:gd name="T8" fmla="*/ 18 w 154"/>
                  <a:gd name="T9" fmla="*/ 107 h 153"/>
                  <a:gd name="T10" fmla="*/ 18 w 154"/>
                  <a:gd name="T11" fmla="*/ 107 h 153"/>
                  <a:gd name="T12" fmla="*/ 46 w 154"/>
                  <a:gd name="T13" fmla="*/ 17 h 153"/>
                  <a:gd name="T14" fmla="*/ 46 w 154"/>
                  <a:gd name="T15" fmla="*/ 17 h 153"/>
                  <a:gd name="T16" fmla="*/ 136 w 154"/>
                  <a:gd name="T17" fmla="*/ 4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3">
                    <a:moveTo>
                      <a:pt x="136" y="46"/>
                    </a:moveTo>
                    <a:lnTo>
                      <a:pt x="136" y="46"/>
                    </a:lnTo>
                    <a:cubicBezTo>
                      <a:pt x="153" y="79"/>
                      <a:pt x="140" y="118"/>
                      <a:pt x="107" y="135"/>
                    </a:cubicBezTo>
                    <a:lnTo>
                      <a:pt x="107" y="135"/>
                    </a:lnTo>
                    <a:cubicBezTo>
                      <a:pt x="74" y="152"/>
                      <a:pt x="33" y="139"/>
                      <a:pt x="18" y="107"/>
                    </a:cubicBezTo>
                    <a:lnTo>
                      <a:pt x="18" y="107"/>
                    </a:lnTo>
                    <a:cubicBezTo>
                      <a:pt x="0" y="74"/>
                      <a:pt x="13" y="34"/>
                      <a:pt x="46" y="17"/>
                    </a:cubicBezTo>
                    <a:lnTo>
                      <a:pt x="46" y="17"/>
                    </a:lnTo>
                    <a:cubicBezTo>
                      <a:pt x="79" y="0"/>
                      <a:pt x="119" y="13"/>
                      <a:pt x="136" y="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1" name="Freeform 56">
                <a:extLst>
                  <a:ext uri="{FF2B5EF4-FFF2-40B4-BE49-F238E27FC236}">
                    <a16:creationId xmlns:a16="http://schemas.microsoft.com/office/drawing/2014/main" id="{36F58BE2-A7C6-4020-BFCD-2B7853266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4295" y="4978450"/>
                <a:ext cx="143609" cy="151587"/>
              </a:xfrm>
              <a:custGeom>
                <a:avLst/>
                <a:gdLst>
                  <a:gd name="T0" fmla="*/ 79 w 160"/>
                  <a:gd name="T1" fmla="*/ 31 h 166"/>
                  <a:gd name="T2" fmla="*/ 79 w 160"/>
                  <a:gd name="T3" fmla="*/ 31 h 166"/>
                  <a:gd name="T4" fmla="*/ 54 w 160"/>
                  <a:gd name="T5" fmla="*/ 38 h 166"/>
                  <a:gd name="T6" fmla="*/ 54 w 160"/>
                  <a:gd name="T7" fmla="*/ 38 h 166"/>
                  <a:gd name="T8" fmla="*/ 25 w 160"/>
                  <a:gd name="T9" fmla="*/ 71 h 166"/>
                  <a:gd name="T10" fmla="*/ 25 w 160"/>
                  <a:gd name="T11" fmla="*/ 71 h 166"/>
                  <a:gd name="T12" fmla="*/ 29 w 160"/>
                  <a:gd name="T13" fmla="*/ 114 h 166"/>
                  <a:gd name="T14" fmla="*/ 29 w 160"/>
                  <a:gd name="T15" fmla="*/ 114 h 166"/>
                  <a:gd name="T16" fmla="*/ 62 w 160"/>
                  <a:gd name="T17" fmla="*/ 142 h 166"/>
                  <a:gd name="T18" fmla="*/ 62 w 160"/>
                  <a:gd name="T19" fmla="*/ 142 h 166"/>
                  <a:gd name="T20" fmla="*/ 105 w 160"/>
                  <a:gd name="T21" fmla="*/ 139 h 166"/>
                  <a:gd name="T22" fmla="*/ 105 w 160"/>
                  <a:gd name="T23" fmla="*/ 139 h 166"/>
                  <a:gd name="T24" fmla="*/ 133 w 160"/>
                  <a:gd name="T25" fmla="*/ 105 h 166"/>
                  <a:gd name="T26" fmla="*/ 133 w 160"/>
                  <a:gd name="T27" fmla="*/ 105 h 166"/>
                  <a:gd name="T28" fmla="*/ 130 w 160"/>
                  <a:gd name="T29" fmla="*/ 62 h 166"/>
                  <a:gd name="T30" fmla="*/ 130 w 160"/>
                  <a:gd name="T31" fmla="*/ 62 h 166"/>
                  <a:gd name="T32" fmla="*/ 79 w 160"/>
                  <a:gd name="T33" fmla="*/ 31 h 166"/>
                  <a:gd name="T34" fmla="*/ 79 w 160"/>
                  <a:gd name="T35" fmla="*/ 165 h 166"/>
                  <a:gd name="T36" fmla="*/ 79 w 160"/>
                  <a:gd name="T37" fmla="*/ 165 h 166"/>
                  <a:gd name="T38" fmla="*/ 56 w 160"/>
                  <a:gd name="T39" fmla="*/ 162 h 166"/>
                  <a:gd name="T40" fmla="*/ 56 w 160"/>
                  <a:gd name="T41" fmla="*/ 162 h 166"/>
                  <a:gd name="T42" fmla="*/ 11 w 160"/>
                  <a:gd name="T43" fmla="*/ 123 h 166"/>
                  <a:gd name="T44" fmla="*/ 11 w 160"/>
                  <a:gd name="T45" fmla="*/ 123 h 166"/>
                  <a:gd name="T46" fmla="*/ 6 w 160"/>
                  <a:gd name="T47" fmla="*/ 65 h 166"/>
                  <a:gd name="T48" fmla="*/ 6 w 160"/>
                  <a:gd name="T49" fmla="*/ 65 h 166"/>
                  <a:gd name="T50" fmla="*/ 45 w 160"/>
                  <a:gd name="T51" fmla="*/ 19 h 166"/>
                  <a:gd name="T52" fmla="*/ 45 w 160"/>
                  <a:gd name="T53" fmla="*/ 19 h 166"/>
                  <a:gd name="T54" fmla="*/ 148 w 160"/>
                  <a:gd name="T55" fmla="*/ 53 h 166"/>
                  <a:gd name="T56" fmla="*/ 148 w 160"/>
                  <a:gd name="T57" fmla="*/ 53 h 166"/>
                  <a:gd name="T58" fmla="*/ 153 w 160"/>
                  <a:gd name="T59" fmla="*/ 112 h 166"/>
                  <a:gd name="T60" fmla="*/ 153 w 160"/>
                  <a:gd name="T61" fmla="*/ 112 h 166"/>
                  <a:gd name="T62" fmla="*/ 115 w 160"/>
                  <a:gd name="T63" fmla="*/ 157 h 166"/>
                  <a:gd name="T64" fmla="*/ 115 w 160"/>
                  <a:gd name="T65" fmla="*/ 157 h 166"/>
                  <a:gd name="T66" fmla="*/ 79 w 160"/>
                  <a:gd name="T67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0" h="166">
                    <a:moveTo>
                      <a:pt x="79" y="31"/>
                    </a:moveTo>
                    <a:lnTo>
                      <a:pt x="79" y="31"/>
                    </a:lnTo>
                    <a:cubicBezTo>
                      <a:pt x="71" y="31"/>
                      <a:pt x="62" y="34"/>
                      <a:pt x="54" y="38"/>
                    </a:cubicBezTo>
                    <a:lnTo>
                      <a:pt x="54" y="38"/>
                    </a:lnTo>
                    <a:cubicBezTo>
                      <a:pt x="40" y="45"/>
                      <a:pt x="31" y="56"/>
                      <a:pt x="25" y="71"/>
                    </a:cubicBezTo>
                    <a:lnTo>
                      <a:pt x="25" y="71"/>
                    </a:lnTo>
                    <a:cubicBezTo>
                      <a:pt x="21" y="85"/>
                      <a:pt x="22" y="100"/>
                      <a:pt x="29" y="114"/>
                    </a:cubicBezTo>
                    <a:lnTo>
                      <a:pt x="29" y="114"/>
                    </a:lnTo>
                    <a:cubicBezTo>
                      <a:pt x="36" y="127"/>
                      <a:pt x="47" y="137"/>
                      <a:pt x="62" y="142"/>
                    </a:cubicBezTo>
                    <a:lnTo>
                      <a:pt x="62" y="142"/>
                    </a:lnTo>
                    <a:cubicBezTo>
                      <a:pt x="77" y="147"/>
                      <a:pt x="92" y="146"/>
                      <a:pt x="105" y="139"/>
                    </a:cubicBezTo>
                    <a:lnTo>
                      <a:pt x="105" y="139"/>
                    </a:lnTo>
                    <a:cubicBezTo>
                      <a:pt x="119" y="132"/>
                      <a:pt x="129" y="120"/>
                      <a:pt x="133" y="105"/>
                    </a:cubicBezTo>
                    <a:lnTo>
                      <a:pt x="133" y="105"/>
                    </a:lnTo>
                    <a:cubicBezTo>
                      <a:pt x="138" y="91"/>
                      <a:pt x="137" y="76"/>
                      <a:pt x="130" y="62"/>
                    </a:cubicBezTo>
                    <a:lnTo>
                      <a:pt x="130" y="62"/>
                    </a:lnTo>
                    <a:cubicBezTo>
                      <a:pt x="120" y="43"/>
                      <a:pt x="101" y="31"/>
                      <a:pt x="79" y="31"/>
                    </a:cubicBezTo>
                    <a:close/>
                    <a:moveTo>
                      <a:pt x="79" y="165"/>
                    </a:moveTo>
                    <a:lnTo>
                      <a:pt x="79" y="165"/>
                    </a:lnTo>
                    <a:cubicBezTo>
                      <a:pt x="72" y="165"/>
                      <a:pt x="64" y="164"/>
                      <a:pt x="56" y="162"/>
                    </a:cubicBezTo>
                    <a:lnTo>
                      <a:pt x="56" y="162"/>
                    </a:lnTo>
                    <a:cubicBezTo>
                      <a:pt x="36" y="155"/>
                      <a:pt x="21" y="141"/>
                      <a:pt x="11" y="123"/>
                    </a:cubicBezTo>
                    <a:lnTo>
                      <a:pt x="11" y="123"/>
                    </a:lnTo>
                    <a:cubicBezTo>
                      <a:pt x="2" y="105"/>
                      <a:pt x="0" y="84"/>
                      <a:pt x="6" y="65"/>
                    </a:cubicBezTo>
                    <a:lnTo>
                      <a:pt x="6" y="65"/>
                    </a:lnTo>
                    <a:cubicBezTo>
                      <a:pt x="13" y="45"/>
                      <a:pt x="27" y="29"/>
                      <a:pt x="45" y="19"/>
                    </a:cubicBezTo>
                    <a:lnTo>
                      <a:pt x="45" y="19"/>
                    </a:lnTo>
                    <a:cubicBezTo>
                      <a:pt x="82" y="0"/>
                      <a:pt x="129" y="15"/>
                      <a:pt x="148" y="53"/>
                    </a:cubicBezTo>
                    <a:lnTo>
                      <a:pt x="148" y="53"/>
                    </a:lnTo>
                    <a:cubicBezTo>
                      <a:pt x="158" y="71"/>
                      <a:pt x="159" y="93"/>
                      <a:pt x="153" y="112"/>
                    </a:cubicBezTo>
                    <a:lnTo>
                      <a:pt x="153" y="112"/>
                    </a:lnTo>
                    <a:cubicBezTo>
                      <a:pt x="147" y="132"/>
                      <a:pt x="132" y="147"/>
                      <a:pt x="115" y="157"/>
                    </a:cubicBezTo>
                    <a:lnTo>
                      <a:pt x="115" y="157"/>
                    </a:lnTo>
                    <a:cubicBezTo>
                      <a:pt x="104" y="163"/>
                      <a:pt x="92" y="165"/>
                      <a:pt x="79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2" name="Freeform 57">
                <a:extLst>
                  <a:ext uri="{FF2B5EF4-FFF2-40B4-BE49-F238E27FC236}">
                    <a16:creationId xmlns:a16="http://schemas.microsoft.com/office/drawing/2014/main" id="{D6786260-8530-46DB-BC05-B537F23B1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0247" y="5852071"/>
                <a:ext cx="175522" cy="175522"/>
              </a:xfrm>
              <a:custGeom>
                <a:avLst/>
                <a:gdLst>
                  <a:gd name="T0" fmla="*/ 193 w 194"/>
                  <a:gd name="T1" fmla="*/ 97 h 195"/>
                  <a:gd name="T2" fmla="*/ 193 w 194"/>
                  <a:gd name="T3" fmla="*/ 97 h 195"/>
                  <a:gd name="T4" fmla="*/ 97 w 194"/>
                  <a:gd name="T5" fmla="*/ 194 h 195"/>
                  <a:gd name="T6" fmla="*/ 97 w 194"/>
                  <a:gd name="T7" fmla="*/ 194 h 195"/>
                  <a:gd name="T8" fmla="*/ 0 w 194"/>
                  <a:gd name="T9" fmla="*/ 97 h 195"/>
                  <a:gd name="T10" fmla="*/ 0 w 194"/>
                  <a:gd name="T11" fmla="*/ 97 h 195"/>
                  <a:gd name="T12" fmla="*/ 97 w 194"/>
                  <a:gd name="T13" fmla="*/ 0 h 195"/>
                  <a:gd name="T14" fmla="*/ 97 w 194"/>
                  <a:gd name="T15" fmla="*/ 0 h 195"/>
                  <a:gd name="T16" fmla="*/ 193 w 194"/>
                  <a:gd name="T17" fmla="*/ 9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195">
                    <a:moveTo>
                      <a:pt x="193" y="97"/>
                    </a:moveTo>
                    <a:lnTo>
                      <a:pt x="193" y="97"/>
                    </a:lnTo>
                    <a:cubicBezTo>
                      <a:pt x="193" y="150"/>
                      <a:pt x="150" y="194"/>
                      <a:pt x="97" y="194"/>
                    </a:cubicBezTo>
                    <a:lnTo>
                      <a:pt x="97" y="194"/>
                    </a:lnTo>
                    <a:cubicBezTo>
                      <a:pt x="43" y="194"/>
                      <a:pt x="0" y="150"/>
                      <a:pt x="0" y="97"/>
                    </a:cubicBezTo>
                    <a:lnTo>
                      <a:pt x="0" y="97"/>
                    </a:lnTo>
                    <a:cubicBezTo>
                      <a:pt x="0" y="43"/>
                      <a:pt x="43" y="0"/>
                      <a:pt x="97" y="0"/>
                    </a:cubicBezTo>
                    <a:lnTo>
                      <a:pt x="97" y="0"/>
                    </a:lnTo>
                    <a:cubicBezTo>
                      <a:pt x="150" y="0"/>
                      <a:pt x="193" y="43"/>
                      <a:pt x="193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3" name="Freeform 58">
                <a:extLst>
                  <a:ext uri="{FF2B5EF4-FFF2-40B4-BE49-F238E27FC236}">
                    <a16:creationId xmlns:a16="http://schemas.microsoft.com/office/drawing/2014/main" id="{629E4C0B-0E1A-483C-A34F-2291ACBB3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8279" y="5844093"/>
                <a:ext cx="195469" cy="195469"/>
              </a:xfrm>
              <a:custGeom>
                <a:avLst/>
                <a:gdLst>
                  <a:gd name="T0" fmla="*/ 107 w 214"/>
                  <a:gd name="T1" fmla="*/ 20 h 214"/>
                  <a:gd name="T2" fmla="*/ 107 w 214"/>
                  <a:gd name="T3" fmla="*/ 20 h 214"/>
                  <a:gd name="T4" fmla="*/ 20 w 214"/>
                  <a:gd name="T5" fmla="*/ 107 h 214"/>
                  <a:gd name="T6" fmla="*/ 20 w 214"/>
                  <a:gd name="T7" fmla="*/ 107 h 214"/>
                  <a:gd name="T8" fmla="*/ 107 w 214"/>
                  <a:gd name="T9" fmla="*/ 194 h 214"/>
                  <a:gd name="T10" fmla="*/ 107 w 214"/>
                  <a:gd name="T11" fmla="*/ 194 h 214"/>
                  <a:gd name="T12" fmla="*/ 193 w 214"/>
                  <a:gd name="T13" fmla="*/ 107 h 214"/>
                  <a:gd name="T14" fmla="*/ 193 w 214"/>
                  <a:gd name="T15" fmla="*/ 107 h 214"/>
                  <a:gd name="T16" fmla="*/ 107 w 214"/>
                  <a:gd name="T17" fmla="*/ 20 h 214"/>
                  <a:gd name="T18" fmla="*/ 107 w 214"/>
                  <a:gd name="T19" fmla="*/ 213 h 214"/>
                  <a:gd name="T20" fmla="*/ 107 w 214"/>
                  <a:gd name="T21" fmla="*/ 213 h 214"/>
                  <a:gd name="T22" fmla="*/ 0 w 214"/>
                  <a:gd name="T23" fmla="*/ 107 h 214"/>
                  <a:gd name="T24" fmla="*/ 0 w 214"/>
                  <a:gd name="T25" fmla="*/ 107 h 214"/>
                  <a:gd name="T26" fmla="*/ 107 w 214"/>
                  <a:gd name="T27" fmla="*/ 0 h 214"/>
                  <a:gd name="T28" fmla="*/ 107 w 214"/>
                  <a:gd name="T29" fmla="*/ 0 h 214"/>
                  <a:gd name="T30" fmla="*/ 213 w 214"/>
                  <a:gd name="T31" fmla="*/ 107 h 214"/>
                  <a:gd name="T32" fmla="*/ 213 w 214"/>
                  <a:gd name="T33" fmla="*/ 107 h 214"/>
                  <a:gd name="T34" fmla="*/ 107 w 214"/>
                  <a:gd name="T35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" h="214">
                    <a:moveTo>
                      <a:pt x="107" y="20"/>
                    </a:moveTo>
                    <a:lnTo>
                      <a:pt x="107" y="20"/>
                    </a:lnTo>
                    <a:cubicBezTo>
                      <a:pt x="59" y="20"/>
                      <a:pt x="20" y="59"/>
                      <a:pt x="20" y="107"/>
                    </a:cubicBezTo>
                    <a:lnTo>
                      <a:pt x="20" y="107"/>
                    </a:lnTo>
                    <a:cubicBezTo>
                      <a:pt x="20" y="155"/>
                      <a:pt x="59" y="194"/>
                      <a:pt x="107" y="194"/>
                    </a:cubicBezTo>
                    <a:lnTo>
                      <a:pt x="107" y="194"/>
                    </a:lnTo>
                    <a:cubicBezTo>
                      <a:pt x="154" y="194"/>
                      <a:pt x="193" y="155"/>
                      <a:pt x="193" y="107"/>
                    </a:cubicBezTo>
                    <a:lnTo>
                      <a:pt x="193" y="107"/>
                    </a:lnTo>
                    <a:cubicBezTo>
                      <a:pt x="193" y="59"/>
                      <a:pt x="154" y="20"/>
                      <a:pt x="107" y="20"/>
                    </a:cubicBezTo>
                    <a:close/>
                    <a:moveTo>
                      <a:pt x="107" y="213"/>
                    </a:moveTo>
                    <a:lnTo>
                      <a:pt x="107" y="213"/>
                    </a:lnTo>
                    <a:cubicBezTo>
                      <a:pt x="48" y="213"/>
                      <a:pt x="0" y="166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8" y="0"/>
                      <a:pt x="107" y="0"/>
                    </a:cubicBezTo>
                    <a:lnTo>
                      <a:pt x="107" y="0"/>
                    </a:lnTo>
                    <a:cubicBezTo>
                      <a:pt x="166" y="0"/>
                      <a:pt x="213" y="48"/>
                      <a:pt x="213" y="107"/>
                    </a:cubicBezTo>
                    <a:lnTo>
                      <a:pt x="213" y="107"/>
                    </a:lnTo>
                    <a:cubicBezTo>
                      <a:pt x="213" y="166"/>
                      <a:pt x="166" y="213"/>
                      <a:pt x="107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4" name="Freeform 59">
                <a:extLst>
                  <a:ext uri="{FF2B5EF4-FFF2-40B4-BE49-F238E27FC236}">
                    <a16:creationId xmlns:a16="http://schemas.microsoft.com/office/drawing/2014/main" id="{351A7478-3F27-46E5-963F-71142D96C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9907" y="7930416"/>
                <a:ext cx="263283" cy="267271"/>
              </a:xfrm>
              <a:custGeom>
                <a:avLst/>
                <a:gdLst>
                  <a:gd name="T0" fmla="*/ 291 w 292"/>
                  <a:gd name="T1" fmla="*/ 146 h 294"/>
                  <a:gd name="T2" fmla="*/ 291 w 292"/>
                  <a:gd name="T3" fmla="*/ 146 h 294"/>
                  <a:gd name="T4" fmla="*/ 145 w 292"/>
                  <a:gd name="T5" fmla="*/ 293 h 294"/>
                  <a:gd name="T6" fmla="*/ 145 w 292"/>
                  <a:gd name="T7" fmla="*/ 293 h 294"/>
                  <a:gd name="T8" fmla="*/ 0 w 292"/>
                  <a:gd name="T9" fmla="*/ 146 h 294"/>
                  <a:gd name="T10" fmla="*/ 0 w 292"/>
                  <a:gd name="T11" fmla="*/ 146 h 294"/>
                  <a:gd name="T12" fmla="*/ 145 w 292"/>
                  <a:gd name="T13" fmla="*/ 0 h 294"/>
                  <a:gd name="T14" fmla="*/ 145 w 292"/>
                  <a:gd name="T15" fmla="*/ 0 h 294"/>
                  <a:gd name="T16" fmla="*/ 291 w 292"/>
                  <a:gd name="T17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294">
                    <a:moveTo>
                      <a:pt x="291" y="146"/>
                    </a:moveTo>
                    <a:lnTo>
                      <a:pt x="291" y="146"/>
                    </a:lnTo>
                    <a:cubicBezTo>
                      <a:pt x="291" y="227"/>
                      <a:pt x="226" y="293"/>
                      <a:pt x="145" y="293"/>
                    </a:cubicBezTo>
                    <a:lnTo>
                      <a:pt x="145" y="293"/>
                    </a:lnTo>
                    <a:cubicBezTo>
                      <a:pt x="65" y="293"/>
                      <a:pt x="0" y="227"/>
                      <a:pt x="0" y="146"/>
                    </a:cubicBezTo>
                    <a:lnTo>
                      <a:pt x="0" y="146"/>
                    </a:lnTo>
                    <a:cubicBezTo>
                      <a:pt x="0" y="65"/>
                      <a:pt x="65" y="0"/>
                      <a:pt x="145" y="0"/>
                    </a:cubicBezTo>
                    <a:lnTo>
                      <a:pt x="145" y="0"/>
                    </a:lnTo>
                    <a:cubicBezTo>
                      <a:pt x="226" y="0"/>
                      <a:pt x="291" y="65"/>
                      <a:pt x="291" y="1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5" name="Freeform 60">
                <a:extLst>
                  <a:ext uri="{FF2B5EF4-FFF2-40B4-BE49-F238E27FC236}">
                    <a16:creationId xmlns:a16="http://schemas.microsoft.com/office/drawing/2014/main" id="{7165C6D7-3C87-48E3-B13E-F8D8AC24D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7941" y="7922437"/>
                <a:ext cx="283228" cy="283228"/>
              </a:xfrm>
              <a:custGeom>
                <a:avLst/>
                <a:gdLst>
                  <a:gd name="T0" fmla="*/ 156 w 313"/>
                  <a:gd name="T1" fmla="*/ 21 h 314"/>
                  <a:gd name="T2" fmla="*/ 156 w 313"/>
                  <a:gd name="T3" fmla="*/ 21 h 314"/>
                  <a:gd name="T4" fmla="*/ 21 w 313"/>
                  <a:gd name="T5" fmla="*/ 156 h 314"/>
                  <a:gd name="T6" fmla="*/ 21 w 313"/>
                  <a:gd name="T7" fmla="*/ 156 h 314"/>
                  <a:gd name="T8" fmla="*/ 156 w 313"/>
                  <a:gd name="T9" fmla="*/ 292 h 314"/>
                  <a:gd name="T10" fmla="*/ 156 w 313"/>
                  <a:gd name="T11" fmla="*/ 292 h 314"/>
                  <a:gd name="T12" fmla="*/ 292 w 313"/>
                  <a:gd name="T13" fmla="*/ 156 h 314"/>
                  <a:gd name="T14" fmla="*/ 292 w 313"/>
                  <a:gd name="T15" fmla="*/ 156 h 314"/>
                  <a:gd name="T16" fmla="*/ 156 w 313"/>
                  <a:gd name="T17" fmla="*/ 21 h 314"/>
                  <a:gd name="T18" fmla="*/ 156 w 313"/>
                  <a:gd name="T19" fmla="*/ 313 h 314"/>
                  <a:gd name="T20" fmla="*/ 156 w 313"/>
                  <a:gd name="T21" fmla="*/ 313 h 314"/>
                  <a:gd name="T22" fmla="*/ 0 w 313"/>
                  <a:gd name="T23" fmla="*/ 156 h 314"/>
                  <a:gd name="T24" fmla="*/ 0 w 313"/>
                  <a:gd name="T25" fmla="*/ 156 h 314"/>
                  <a:gd name="T26" fmla="*/ 156 w 313"/>
                  <a:gd name="T27" fmla="*/ 0 h 314"/>
                  <a:gd name="T28" fmla="*/ 156 w 313"/>
                  <a:gd name="T29" fmla="*/ 0 h 314"/>
                  <a:gd name="T30" fmla="*/ 312 w 313"/>
                  <a:gd name="T31" fmla="*/ 156 h 314"/>
                  <a:gd name="T32" fmla="*/ 312 w 313"/>
                  <a:gd name="T33" fmla="*/ 156 h 314"/>
                  <a:gd name="T34" fmla="*/ 156 w 313"/>
                  <a:gd name="T35" fmla="*/ 313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3" h="314">
                    <a:moveTo>
                      <a:pt x="156" y="21"/>
                    </a:moveTo>
                    <a:lnTo>
                      <a:pt x="156" y="21"/>
                    </a:lnTo>
                    <a:cubicBezTo>
                      <a:pt x="81" y="21"/>
                      <a:pt x="21" y="81"/>
                      <a:pt x="21" y="156"/>
                    </a:cubicBezTo>
                    <a:lnTo>
                      <a:pt x="21" y="156"/>
                    </a:lnTo>
                    <a:cubicBezTo>
                      <a:pt x="21" y="231"/>
                      <a:pt x="81" y="292"/>
                      <a:pt x="156" y="292"/>
                    </a:cubicBezTo>
                    <a:lnTo>
                      <a:pt x="156" y="292"/>
                    </a:lnTo>
                    <a:cubicBezTo>
                      <a:pt x="231" y="292"/>
                      <a:pt x="292" y="231"/>
                      <a:pt x="292" y="156"/>
                    </a:cubicBezTo>
                    <a:lnTo>
                      <a:pt x="292" y="156"/>
                    </a:lnTo>
                    <a:cubicBezTo>
                      <a:pt x="292" y="81"/>
                      <a:pt x="231" y="21"/>
                      <a:pt x="156" y="21"/>
                    </a:cubicBezTo>
                    <a:close/>
                    <a:moveTo>
                      <a:pt x="156" y="313"/>
                    </a:moveTo>
                    <a:lnTo>
                      <a:pt x="156" y="313"/>
                    </a:lnTo>
                    <a:cubicBezTo>
                      <a:pt x="70" y="313"/>
                      <a:pt x="0" y="242"/>
                      <a:pt x="0" y="156"/>
                    </a:cubicBezTo>
                    <a:lnTo>
                      <a:pt x="0" y="156"/>
                    </a:lnTo>
                    <a:cubicBezTo>
                      <a:pt x="0" y="70"/>
                      <a:pt x="70" y="0"/>
                      <a:pt x="156" y="0"/>
                    </a:cubicBezTo>
                    <a:lnTo>
                      <a:pt x="156" y="0"/>
                    </a:lnTo>
                    <a:cubicBezTo>
                      <a:pt x="242" y="0"/>
                      <a:pt x="312" y="70"/>
                      <a:pt x="312" y="156"/>
                    </a:cubicBezTo>
                    <a:lnTo>
                      <a:pt x="312" y="156"/>
                    </a:lnTo>
                    <a:cubicBezTo>
                      <a:pt x="312" y="242"/>
                      <a:pt x="242" y="313"/>
                      <a:pt x="156" y="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6" name="Freeform 61">
                <a:extLst>
                  <a:ext uri="{FF2B5EF4-FFF2-40B4-BE49-F238E27FC236}">
                    <a16:creationId xmlns:a16="http://schemas.microsoft.com/office/drawing/2014/main" id="{3605E0D8-8098-4A64-8C83-12441090B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7639" y="5868028"/>
                <a:ext cx="307165" cy="307165"/>
              </a:xfrm>
              <a:custGeom>
                <a:avLst/>
                <a:gdLst>
                  <a:gd name="T0" fmla="*/ 337 w 338"/>
                  <a:gd name="T1" fmla="*/ 169 h 339"/>
                  <a:gd name="T2" fmla="*/ 337 w 338"/>
                  <a:gd name="T3" fmla="*/ 169 h 339"/>
                  <a:gd name="T4" fmla="*/ 169 w 338"/>
                  <a:gd name="T5" fmla="*/ 338 h 339"/>
                  <a:gd name="T6" fmla="*/ 169 w 338"/>
                  <a:gd name="T7" fmla="*/ 338 h 339"/>
                  <a:gd name="T8" fmla="*/ 0 w 338"/>
                  <a:gd name="T9" fmla="*/ 169 h 339"/>
                  <a:gd name="T10" fmla="*/ 0 w 338"/>
                  <a:gd name="T11" fmla="*/ 169 h 339"/>
                  <a:gd name="T12" fmla="*/ 169 w 338"/>
                  <a:gd name="T13" fmla="*/ 0 h 339"/>
                  <a:gd name="T14" fmla="*/ 169 w 338"/>
                  <a:gd name="T15" fmla="*/ 0 h 339"/>
                  <a:gd name="T16" fmla="*/ 337 w 338"/>
                  <a:gd name="T17" fmla="*/ 16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8" h="339">
                    <a:moveTo>
                      <a:pt x="337" y="169"/>
                    </a:moveTo>
                    <a:lnTo>
                      <a:pt x="337" y="169"/>
                    </a:lnTo>
                    <a:cubicBezTo>
                      <a:pt x="337" y="262"/>
                      <a:pt x="262" y="338"/>
                      <a:pt x="169" y="338"/>
                    </a:cubicBezTo>
                    <a:lnTo>
                      <a:pt x="169" y="338"/>
                    </a:lnTo>
                    <a:cubicBezTo>
                      <a:pt x="75" y="338"/>
                      <a:pt x="0" y="262"/>
                      <a:pt x="0" y="169"/>
                    </a:cubicBezTo>
                    <a:lnTo>
                      <a:pt x="0" y="169"/>
                    </a:lnTo>
                    <a:cubicBezTo>
                      <a:pt x="0" y="76"/>
                      <a:pt x="75" y="0"/>
                      <a:pt x="169" y="0"/>
                    </a:cubicBezTo>
                    <a:lnTo>
                      <a:pt x="169" y="0"/>
                    </a:lnTo>
                    <a:cubicBezTo>
                      <a:pt x="262" y="0"/>
                      <a:pt x="337" y="76"/>
                      <a:pt x="337" y="1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7" name="Freeform 62">
                <a:extLst>
                  <a:ext uri="{FF2B5EF4-FFF2-40B4-BE49-F238E27FC236}">
                    <a16:creationId xmlns:a16="http://schemas.microsoft.com/office/drawing/2014/main" id="{2CEC4778-A644-4516-A904-C9F13EFBF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9660" y="5860049"/>
                <a:ext cx="323122" cy="323122"/>
              </a:xfrm>
              <a:custGeom>
                <a:avLst/>
                <a:gdLst>
                  <a:gd name="T0" fmla="*/ 179 w 358"/>
                  <a:gd name="T1" fmla="*/ 20 h 359"/>
                  <a:gd name="T2" fmla="*/ 179 w 358"/>
                  <a:gd name="T3" fmla="*/ 20 h 359"/>
                  <a:gd name="T4" fmla="*/ 20 w 358"/>
                  <a:gd name="T5" fmla="*/ 179 h 359"/>
                  <a:gd name="T6" fmla="*/ 20 w 358"/>
                  <a:gd name="T7" fmla="*/ 179 h 359"/>
                  <a:gd name="T8" fmla="*/ 179 w 358"/>
                  <a:gd name="T9" fmla="*/ 337 h 359"/>
                  <a:gd name="T10" fmla="*/ 179 w 358"/>
                  <a:gd name="T11" fmla="*/ 337 h 359"/>
                  <a:gd name="T12" fmla="*/ 337 w 358"/>
                  <a:gd name="T13" fmla="*/ 179 h 359"/>
                  <a:gd name="T14" fmla="*/ 337 w 358"/>
                  <a:gd name="T15" fmla="*/ 179 h 359"/>
                  <a:gd name="T16" fmla="*/ 179 w 358"/>
                  <a:gd name="T17" fmla="*/ 20 h 359"/>
                  <a:gd name="T18" fmla="*/ 179 w 358"/>
                  <a:gd name="T19" fmla="*/ 358 h 359"/>
                  <a:gd name="T20" fmla="*/ 179 w 358"/>
                  <a:gd name="T21" fmla="*/ 358 h 359"/>
                  <a:gd name="T22" fmla="*/ 0 w 358"/>
                  <a:gd name="T23" fmla="*/ 179 h 359"/>
                  <a:gd name="T24" fmla="*/ 0 w 358"/>
                  <a:gd name="T25" fmla="*/ 179 h 359"/>
                  <a:gd name="T26" fmla="*/ 179 w 358"/>
                  <a:gd name="T27" fmla="*/ 0 h 359"/>
                  <a:gd name="T28" fmla="*/ 179 w 358"/>
                  <a:gd name="T29" fmla="*/ 0 h 359"/>
                  <a:gd name="T30" fmla="*/ 357 w 358"/>
                  <a:gd name="T31" fmla="*/ 179 h 359"/>
                  <a:gd name="T32" fmla="*/ 357 w 358"/>
                  <a:gd name="T33" fmla="*/ 179 h 359"/>
                  <a:gd name="T34" fmla="*/ 179 w 358"/>
                  <a:gd name="T35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8" h="359">
                    <a:moveTo>
                      <a:pt x="179" y="20"/>
                    </a:moveTo>
                    <a:lnTo>
                      <a:pt x="179" y="20"/>
                    </a:lnTo>
                    <a:cubicBezTo>
                      <a:pt x="91" y="20"/>
                      <a:pt x="20" y="91"/>
                      <a:pt x="20" y="179"/>
                    </a:cubicBezTo>
                    <a:lnTo>
                      <a:pt x="20" y="179"/>
                    </a:lnTo>
                    <a:cubicBezTo>
                      <a:pt x="20" y="266"/>
                      <a:pt x="91" y="337"/>
                      <a:pt x="179" y="337"/>
                    </a:cubicBezTo>
                    <a:lnTo>
                      <a:pt x="179" y="337"/>
                    </a:lnTo>
                    <a:cubicBezTo>
                      <a:pt x="266" y="337"/>
                      <a:pt x="337" y="266"/>
                      <a:pt x="337" y="179"/>
                    </a:cubicBezTo>
                    <a:lnTo>
                      <a:pt x="337" y="179"/>
                    </a:lnTo>
                    <a:cubicBezTo>
                      <a:pt x="337" y="91"/>
                      <a:pt x="266" y="20"/>
                      <a:pt x="179" y="20"/>
                    </a:cubicBezTo>
                    <a:close/>
                    <a:moveTo>
                      <a:pt x="179" y="358"/>
                    </a:moveTo>
                    <a:lnTo>
                      <a:pt x="179" y="358"/>
                    </a:lnTo>
                    <a:cubicBezTo>
                      <a:pt x="80" y="358"/>
                      <a:pt x="0" y="277"/>
                      <a:pt x="0" y="179"/>
                    </a:cubicBezTo>
                    <a:lnTo>
                      <a:pt x="0" y="179"/>
                    </a:lnTo>
                    <a:cubicBezTo>
                      <a:pt x="0" y="80"/>
                      <a:pt x="80" y="0"/>
                      <a:pt x="179" y="0"/>
                    </a:cubicBezTo>
                    <a:lnTo>
                      <a:pt x="179" y="0"/>
                    </a:lnTo>
                    <a:cubicBezTo>
                      <a:pt x="277" y="0"/>
                      <a:pt x="357" y="80"/>
                      <a:pt x="357" y="179"/>
                    </a:cubicBezTo>
                    <a:lnTo>
                      <a:pt x="357" y="179"/>
                    </a:lnTo>
                    <a:cubicBezTo>
                      <a:pt x="357" y="277"/>
                      <a:pt x="277" y="358"/>
                      <a:pt x="179" y="3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8" name="Freeform 63">
                <a:extLst>
                  <a:ext uri="{FF2B5EF4-FFF2-40B4-BE49-F238E27FC236}">
                    <a16:creationId xmlns:a16="http://schemas.microsoft.com/office/drawing/2014/main" id="{8FAD682A-E9AC-42C5-B7B6-F95E8B591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1981" y="5951801"/>
                <a:ext cx="163554" cy="163554"/>
              </a:xfrm>
              <a:custGeom>
                <a:avLst/>
                <a:gdLst>
                  <a:gd name="T0" fmla="*/ 178 w 179"/>
                  <a:gd name="T1" fmla="*/ 90 h 181"/>
                  <a:gd name="T2" fmla="*/ 178 w 179"/>
                  <a:gd name="T3" fmla="*/ 90 h 181"/>
                  <a:gd name="T4" fmla="*/ 89 w 179"/>
                  <a:gd name="T5" fmla="*/ 180 h 181"/>
                  <a:gd name="T6" fmla="*/ 89 w 179"/>
                  <a:gd name="T7" fmla="*/ 180 h 181"/>
                  <a:gd name="T8" fmla="*/ 0 w 179"/>
                  <a:gd name="T9" fmla="*/ 90 h 181"/>
                  <a:gd name="T10" fmla="*/ 0 w 179"/>
                  <a:gd name="T11" fmla="*/ 90 h 181"/>
                  <a:gd name="T12" fmla="*/ 89 w 179"/>
                  <a:gd name="T13" fmla="*/ 0 h 181"/>
                  <a:gd name="T14" fmla="*/ 89 w 179"/>
                  <a:gd name="T15" fmla="*/ 0 h 181"/>
                  <a:gd name="T16" fmla="*/ 178 w 179"/>
                  <a:gd name="T17" fmla="*/ 9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9" h="181">
                    <a:moveTo>
                      <a:pt x="178" y="90"/>
                    </a:moveTo>
                    <a:lnTo>
                      <a:pt x="178" y="90"/>
                    </a:lnTo>
                    <a:cubicBezTo>
                      <a:pt x="178" y="139"/>
                      <a:pt x="138" y="180"/>
                      <a:pt x="89" y="180"/>
                    </a:cubicBezTo>
                    <a:lnTo>
                      <a:pt x="89" y="180"/>
                    </a:lnTo>
                    <a:cubicBezTo>
                      <a:pt x="39" y="180"/>
                      <a:pt x="0" y="139"/>
                      <a:pt x="0" y="90"/>
                    </a:cubicBezTo>
                    <a:lnTo>
                      <a:pt x="0" y="90"/>
                    </a:lnTo>
                    <a:cubicBezTo>
                      <a:pt x="0" y="41"/>
                      <a:pt x="39" y="0"/>
                      <a:pt x="89" y="0"/>
                    </a:cubicBezTo>
                    <a:lnTo>
                      <a:pt x="89" y="0"/>
                    </a:lnTo>
                    <a:cubicBezTo>
                      <a:pt x="138" y="0"/>
                      <a:pt x="178" y="41"/>
                      <a:pt x="178" y="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9" name="Freeform 64">
                <a:extLst>
                  <a:ext uri="{FF2B5EF4-FFF2-40B4-BE49-F238E27FC236}">
                    <a16:creationId xmlns:a16="http://schemas.microsoft.com/office/drawing/2014/main" id="{69C7508A-B42E-4B15-924F-1A0A4F9A7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44003" y="5939832"/>
                <a:ext cx="179510" cy="183501"/>
              </a:xfrm>
              <a:custGeom>
                <a:avLst/>
                <a:gdLst>
                  <a:gd name="T0" fmla="*/ 99 w 199"/>
                  <a:gd name="T1" fmla="*/ 21 h 201"/>
                  <a:gd name="T2" fmla="*/ 99 w 199"/>
                  <a:gd name="T3" fmla="*/ 21 h 201"/>
                  <a:gd name="T4" fmla="*/ 20 w 199"/>
                  <a:gd name="T5" fmla="*/ 100 h 201"/>
                  <a:gd name="T6" fmla="*/ 20 w 199"/>
                  <a:gd name="T7" fmla="*/ 100 h 201"/>
                  <a:gd name="T8" fmla="*/ 99 w 199"/>
                  <a:gd name="T9" fmla="*/ 179 h 201"/>
                  <a:gd name="T10" fmla="*/ 99 w 199"/>
                  <a:gd name="T11" fmla="*/ 179 h 201"/>
                  <a:gd name="T12" fmla="*/ 178 w 199"/>
                  <a:gd name="T13" fmla="*/ 100 h 201"/>
                  <a:gd name="T14" fmla="*/ 178 w 199"/>
                  <a:gd name="T15" fmla="*/ 100 h 201"/>
                  <a:gd name="T16" fmla="*/ 99 w 199"/>
                  <a:gd name="T17" fmla="*/ 21 h 201"/>
                  <a:gd name="T18" fmla="*/ 99 w 199"/>
                  <a:gd name="T19" fmla="*/ 200 h 201"/>
                  <a:gd name="T20" fmla="*/ 99 w 199"/>
                  <a:gd name="T21" fmla="*/ 200 h 201"/>
                  <a:gd name="T22" fmla="*/ 0 w 199"/>
                  <a:gd name="T23" fmla="*/ 100 h 201"/>
                  <a:gd name="T24" fmla="*/ 0 w 199"/>
                  <a:gd name="T25" fmla="*/ 100 h 201"/>
                  <a:gd name="T26" fmla="*/ 99 w 199"/>
                  <a:gd name="T27" fmla="*/ 0 h 201"/>
                  <a:gd name="T28" fmla="*/ 99 w 199"/>
                  <a:gd name="T29" fmla="*/ 0 h 201"/>
                  <a:gd name="T30" fmla="*/ 198 w 199"/>
                  <a:gd name="T31" fmla="*/ 100 h 201"/>
                  <a:gd name="T32" fmla="*/ 198 w 199"/>
                  <a:gd name="T33" fmla="*/ 100 h 201"/>
                  <a:gd name="T34" fmla="*/ 99 w 199"/>
                  <a:gd name="T35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201">
                    <a:moveTo>
                      <a:pt x="99" y="21"/>
                    </a:moveTo>
                    <a:lnTo>
                      <a:pt x="99" y="21"/>
                    </a:lnTo>
                    <a:cubicBezTo>
                      <a:pt x="55" y="21"/>
                      <a:pt x="20" y="57"/>
                      <a:pt x="20" y="100"/>
                    </a:cubicBezTo>
                    <a:lnTo>
                      <a:pt x="20" y="100"/>
                    </a:lnTo>
                    <a:cubicBezTo>
                      <a:pt x="20" y="143"/>
                      <a:pt x="55" y="179"/>
                      <a:pt x="99" y="179"/>
                    </a:cubicBezTo>
                    <a:lnTo>
                      <a:pt x="99" y="179"/>
                    </a:lnTo>
                    <a:cubicBezTo>
                      <a:pt x="143" y="179"/>
                      <a:pt x="178" y="143"/>
                      <a:pt x="178" y="100"/>
                    </a:cubicBezTo>
                    <a:lnTo>
                      <a:pt x="178" y="100"/>
                    </a:lnTo>
                    <a:cubicBezTo>
                      <a:pt x="178" y="57"/>
                      <a:pt x="143" y="21"/>
                      <a:pt x="99" y="21"/>
                    </a:cubicBezTo>
                    <a:close/>
                    <a:moveTo>
                      <a:pt x="99" y="200"/>
                    </a:moveTo>
                    <a:lnTo>
                      <a:pt x="99" y="200"/>
                    </a:lnTo>
                    <a:cubicBezTo>
                      <a:pt x="44" y="200"/>
                      <a:pt x="0" y="155"/>
                      <a:pt x="0" y="100"/>
                    </a:cubicBezTo>
                    <a:lnTo>
                      <a:pt x="0" y="100"/>
                    </a:lnTo>
                    <a:cubicBezTo>
                      <a:pt x="0" y="45"/>
                      <a:pt x="44" y="0"/>
                      <a:pt x="99" y="0"/>
                    </a:cubicBezTo>
                    <a:lnTo>
                      <a:pt x="99" y="0"/>
                    </a:lnTo>
                    <a:cubicBezTo>
                      <a:pt x="154" y="0"/>
                      <a:pt x="198" y="45"/>
                      <a:pt x="198" y="100"/>
                    </a:cubicBezTo>
                    <a:lnTo>
                      <a:pt x="198" y="100"/>
                    </a:lnTo>
                    <a:cubicBezTo>
                      <a:pt x="198" y="155"/>
                      <a:pt x="154" y="200"/>
                      <a:pt x="99" y="2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0" name="Freeform 65">
                <a:extLst>
                  <a:ext uri="{FF2B5EF4-FFF2-40B4-BE49-F238E27FC236}">
                    <a16:creationId xmlns:a16="http://schemas.microsoft.com/office/drawing/2014/main" id="{DB91D247-558E-477B-93F9-33FA9B819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9728" y="8038121"/>
                <a:ext cx="163556" cy="163556"/>
              </a:xfrm>
              <a:custGeom>
                <a:avLst/>
                <a:gdLst>
                  <a:gd name="T0" fmla="*/ 178 w 179"/>
                  <a:gd name="T1" fmla="*/ 89 h 179"/>
                  <a:gd name="T2" fmla="*/ 178 w 179"/>
                  <a:gd name="T3" fmla="*/ 89 h 179"/>
                  <a:gd name="T4" fmla="*/ 89 w 179"/>
                  <a:gd name="T5" fmla="*/ 178 h 179"/>
                  <a:gd name="T6" fmla="*/ 89 w 179"/>
                  <a:gd name="T7" fmla="*/ 178 h 179"/>
                  <a:gd name="T8" fmla="*/ 0 w 179"/>
                  <a:gd name="T9" fmla="*/ 89 h 179"/>
                  <a:gd name="T10" fmla="*/ 0 w 179"/>
                  <a:gd name="T11" fmla="*/ 89 h 179"/>
                  <a:gd name="T12" fmla="*/ 89 w 179"/>
                  <a:gd name="T13" fmla="*/ 0 h 179"/>
                  <a:gd name="T14" fmla="*/ 89 w 179"/>
                  <a:gd name="T15" fmla="*/ 0 h 179"/>
                  <a:gd name="T16" fmla="*/ 178 w 179"/>
                  <a:gd name="T17" fmla="*/ 8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9" h="179">
                    <a:moveTo>
                      <a:pt x="178" y="89"/>
                    </a:moveTo>
                    <a:lnTo>
                      <a:pt x="178" y="89"/>
                    </a:lnTo>
                    <a:cubicBezTo>
                      <a:pt x="178" y="139"/>
                      <a:pt x="138" y="178"/>
                      <a:pt x="89" y="178"/>
                    </a:cubicBezTo>
                    <a:lnTo>
                      <a:pt x="89" y="178"/>
                    </a:lnTo>
                    <a:cubicBezTo>
                      <a:pt x="39" y="178"/>
                      <a:pt x="0" y="139"/>
                      <a:pt x="0" y="89"/>
                    </a:cubicBezTo>
                    <a:lnTo>
                      <a:pt x="0" y="89"/>
                    </a:lnTo>
                    <a:cubicBezTo>
                      <a:pt x="0" y="40"/>
                      <a:pt x="39" y="0"/>
                      <a:pt x="89" y="0"/>
                    </a:cubicBezTo>
                    <a:lnTo>
                      <a:pt x="89" y="0"/>
                    </a:lnTo>
                    <a:cubicBezTo>
                      <a:pt x="138" y="0"/>
                      <a:pt x="178" y="40"/>
                      <a:pt x="178" y="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1" name="Freeform 66">
                <a:extLst>
                  <a:ext uri="{FF2B5EF4-FFF2-40B4-BE49-F238E27FC236}">
                    <a16:creationId xmlns:a16="http://schemas.microsoft.com/office/drawing/2014/main" id="{D8A3DDE0-B8C1-4D4C-A3A9-D388D3583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7762" y="8026155"/>
                <a:ext cx="179510" cy="179510"/>
              </a:xfrm>
              <a:custGeom>
                <a:avLst/>
                <a:gdLst>
                  <a:gd name="T0" fmla="*/ 100 w 200"/>
                  <a:gd name="T1" fmla="*/ 20 h 199"/>
                  <a:gd name="T2" fmla="*/ 100 w 200"/>
                  <a:gd name="T3" fmla="*/ 20 h 199"/>
                  <a:gd name="T4" fmla="*/ 21 w 200"/>
                  <a:gd name="T5" fmla="*/ 99 h 199"/>
                  <a:gd name="T6" fmla="*/ 21 w 200"/>
                  <a:gd name="T7" fmla="*/ 99 h 199"/>
                  <a:gd name="T8" fmla="*/ 100 w 200"/>
                  <a:gd name="T9" fmla="*/ 178 h 199"/>
                  <a:gd name="T10" fmla="*/ 100 w 200"/>
                  <a:gd name="T11" fmla="*/ 178 h 199"/>
                  <a:gd name="T12" fmla="*/ 179 w 200"/>
                  <a:gd name="T13" fmla="*/ 99 h 199"/>
                  <a:gd name="T14" fmla="*/ 179 w 200"/>
                  <a:gd name="T15" fmla="*/ 99 h 199"/>
                  <a:gd name="T16" fmla="*/ 100 w 200"/>
                  <a:gd name="T17" fmla="*/ 20 h 199"/>
                  <a:gd name="T18" fmla="*/ 100 w 200"/>
                  <a:gd name="T19" fmla="*/ 198 h 199"/>
                  <a:gd name="T20" fmla="*/ 100 w 200"/>
                  <a:gd name="T21" fmla="*/ 198 h 199"/>
                  <a:gd name="T22" fmla="*/ 0 w 200"/>
                  <a:gd name="T23" fmla="*/ 99 h 199"/>
                  <a:gd name="T24" fmla="*/ 0 w 200"/>
                  <a:gd name="T25" fmla="*/ 99 h 199"/>
                  <a:gd name="T26" fmla="*/ 100 w 200"/>
                  <a:gd name="T27" fmla="*/ 0 h 199"/>
                  <a:gd name="T28" fmla="*/ 100 w 200"/>
                  <a:gd name="T29" fmla="*/ 0 h 199"/>
                  <a:gd name="T30" fmla="*/ 199 w 200"/>
                  <a:gd name="T31" fmla="*/ 99 h 199"/>
                  <a:gd name="T32" fmla="*/ 199 w 200"/>
                  <a:gd name="T33" fmla="*/ 99 h 199"/>
                  <a:gd name="T34" fmla="*/ 100 w 200"/>
                  <a:gd name="T35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199">
                    <a:moveTo>
                      <a:pt x="100" y="20"/>
                    </a:moveTo>
                    <a:lnTo>
                      <a:pt x="100" y="20"/>
                    </a:lnTo>
                    <a:cubicBezTo>
                      <a:pt x="56" y="20"/>
                      <a:pt x="21" y="55"/>
                      <a:pt x="21" y="99"/>
                    </a:cubicBezTo>
                    <a:lnTo>
                      <a:pt x="21" y="99"/>
                    </a:lnTo>
                    <a:cubicBezTo>
                      <a:pt x="21" y="143"/>
                      <a:pt x="56" y="178"/>
                      <a:pt x="100" y="178"/>
                    </a:cubicBezTo>
                    <a:lnTo>
                      <a:pt x="100" y="178"/>
                    </a:lnTo>
                    <a:cubicBezTo>
                      <a:pt x="144" y="178"/>
                      <a:pt x="179" y="143"/>
                      <a:pt x="179" y="99"/>
                    </a:cubicBezTo>
                    <a:lnTo>
                      <a:pt x="179" y="99"/>
                    </a:lnTo>
                    <a:cubicBezTo>
                      <a:pt x="179" y="55"/>
                      <a:pt x="144" y="20"/>
                      <a:pt x="100" y="20"/>
                    </a:cubicBezTo>
                    <a:close/>
                    <a:moveTo>
                      <a:pt x="100" y="198"/>
                    </a:moveTo>
                    <a:lnTo>
                      <a:pt x="100" y="198"/>
                    </a:lnTo>
                    <a:cubicBezTo>
                      <a:pt x="45" y="198"/>
                      <a:pt x="0" y="154"/>
                      <a:pt x="0" y="99"/>
                    </a:cubicBezTo>
                    <a:lnTo>
                      <a:pt x="0" y="99"/>
                    </a:lnTo>
                    <a:cubicBezTo>
                      <a:pt x="0" y="44"/>
                      <a:pt x="45" y="0"/>
                      <a:pt x="100" y="0"/>
                    </a:cubicBezTo>
                    <a:lnTo>
                      <a:pt x="100" y="0"/>
                    </a:lnTo>
                    <a:cubicBezTo>
                      <a:pt x="154" y="0"/>
                      <a:pt x="199" y="44"/>
                      <a:pt x="199" y="99"/>
                    </a:cubicBezTo>
                    <a:lnTo>
                      <a:pt x="199" y="99"/>
                    </a:lnTo>
                    <a:cubicBezTo>
                      <a:pt x="199" y="154"/>
                      <a:pt x="154" y="198"/>
                      <a:pt x="100" y="1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2" name="Freeform 67">
                <a:extLst>
                  <a:ext uri="{FF2B5EF4-FFF2-40B4-BE49-F238E27FC236}">
                    <a16:creationId xmlns:a16="http://schemas.microsoft.com/office/drawing/2014/main" id="{E96CA0FD-AD77-492D-B023-F94A44322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7683" y="8038121"/>
                <a:ext cx="103718" cy="103718"/>
              </a:xfrm>
              <a:custGeom>
                <a:avLst/>
                <a:gdLst>
                  <a:gd name="T0" fmla="*/ 115 w 116"/>
                  <a:gd name="T1" fmla="*/ 57 h 116"/>
                  <a:gd name="T2" fmla="*/ 115 w 116"/>
                  <a:gd name="T3" fmla="*/ 57 h 116"/>
                  <a:gd name="T4" fmla="*/ 58 w 116"/>
                  <a:gd name="T5" fmla="*/ 115 h 116"/>
                  <a:gd name="T6" fmla="*/ 58 w 116"/>
                  <a:gd name="T7" fmla="*/ 115 h 116"/>
                  <a:gd name="T8" fmla="*/ 0 w 116"/>
                  <a:gd name="T9" fmla="*/ 57 h 116"/>
                  <a:gd name="T10" fmla="*/ 0 w 116"/>
                  <a:gd name="T11" fmla="*/ 57 h 116"/>
                  <a:gd name="T12" fmla="*/ 58 w 116"/>
                  <a:gd name="T13" fmla="*/ 0 h 116"/>
                  <a:gd name="T14" fmla="*/ 58 w 116"/>
                  <a:gd name="T15" fmla="*/ 0 h 116"/>
                  <a:gd name="T16" fmla="*/ 115 w 116"/>
                  <a:gd name="T17" fmla="*/ 5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116">
                    <a:moveTo>
                      <a:pt x="115" y="57"/>
                    </a:moveTo>
                    <a:lnTo>
                      <a:pt x="115" y="57"/>
                    </a:lnTo>
                    <a:cubicBezTo>
                      <a:pt x="115" y="89"/>
                      <a:pt x="89" y="115"/>
                      <a:pt x="58" y="115"/>
                    </a:cubicBezTo>
                    <a:lnTo>
                      <a:pt x="58" y="115"/>
                    </a:lnTo>
                    <a:cubicBezTo>
                      <a:pt x="25" y="115"/>
                      <a:pt x="0" y="89"/>
                      <a:pt x="0" y="57"/>
                    </a:cubicBezTo>
                    <a:lnTo>
                      <a:pt x="0" y="57"/>
                    </a:lnTo>
                    <a:cubicBezTo>
                      <a:pt x="0" y="26"/>
                      <a:pt x="25" y="0"/>
                      <a:pt x="58" y="0"/>
                    </a:cubicBezTo>
                    <a:lnTo>
                      <a:pt x="58" y="0"/>
                    </a:lnTo>
                    <a:cubicBezTo>
                      <a:pt x="89" y="0"/>
                      <a:pt x="115" y="26"/>
                      <a:pt x="115" y="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3" name="Freeform 68">
                <a:extLst>
                  <a:ext uri="{FF2B5EF4-FFF2-40B4-BE49-F238E27FC236}">
                    <a16:creationId xmlns:a16="http://schemas.microsoft.com/office/drawing/2014/main" id="{12E83BBE-A566-4921-B402-5ED8D0C50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9705" y="8030143"/>
                <a:ext cx="123662" cy="123665"/>
              </a:xfrm>
              <a:custGeom>
                <a:avLst/>
                <a:gdLst>
                  <a:gd name="T0" fmla="*/ 68 w 136"/>
                  <a:gd name="T1" fmla="*/ 20 h 137"/>
                  <a:gd name="T2" fmla="*/ 68 w 136"/>
                  <a:gd name="T3" fmla="*/ 20 h 137"/>
                  <a:gd name="T4" fmla="*/ 20 w 136"/>
                  <a:gd name="T5" fmla="*/ 67 h 137"/>
                  <a:gd name="T6" fmla="*/ 20 w 136"/>
                  <a:gd name="T7" fmla="*/ 67 h 137"/>
                  <a:gd name="T8" fmla="*/ 68 w 136"/>
                  <a:gd name="T9" fmla="*/ 115 h 137"/>
                  <a:gd name="T10" fmla="*/ 68 w 136"/>
                  <a:gd name="T11" fmla="*/ 115 h 137"/>
                  <a:gd name="T12" fmla="*/ 115 w 136"/>
                  <a:gd name="T13" fmla="*/ 67 h 137"/>
                  <a:gd name="T14" fmla="*/ 115 w 136"/>
                  <a:gd name="T15" fmla="*/ 67 h 137"/>
                  <a:gd name="T16" fmla="*/ 68 w 136"/>
                  <a:gd name="T17" fmla="*/ 20 h 137"/>
                  <a:gd name="T18" fmla="*/ 68 w 136"/>
                  <a:gd name="T19" fmla="*/ 136 h 137"/>
                  <a:gd name="T20" fmla="*/ 68 w 136"/>
                  <a:gd name="T21" fmla="*/ 136 h 137"/>
                  <a:gd name="T22" fmla="*/ 0 w 136"/>
                  <a:gd name="T23" fmla="*/ 67 h 137"/>
                  <a:gd name="T24" fmla="*/ 0 w 136"/>
                  <a:gd name="T25" fmla="*/ 67 h 137"/>
                  <a:gd name="T26" fmla="*/ 68 w 136"/>
                  <a:gd name="T27" fmla="*/ 0 h 137"/>
                  <a:gd name="T28" fmla="*/ 68 w 136"/>
                  <a:gd name="T29" fmla="*/ 0 h 137"/>
                  <a:gd name="T30" fmla="*/ 135 w 136"/>
                  <a:gd name="T31" fmla="*/ 67 h 137"/>
                  <a:gd name="T32" fmla="*/ 135 w 136"/>
                  <a:gd name="T33" fmla="*/ 67 h 137"/>
                  <a:gd name="T34" fmla="*/ 68 w 136"/>
                  <a:gd name="T35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37">
                    <a:moveTo>
                      <a:pt x="68" y="20"/>
                    </a:moveTo>
                    <a:lnTo>
                      <a:pt x="68" y="20"/>
                    </a:lnTo>
                    <a:cubicBezTo>
                      <a:pt x="41" y="20"/>
                      <a:pt x="20" y="41"/>
                      <a:pt x="20" y="67"/>
                    </a:cubicBezTo>
                    <a:lnTo>
                      <a:pt x="20" y="67"/>
                    </a:lnTo>
                    <a:cubicBezTo>
                      <a:pt x="20" y="93"/>
                      <a:pt x="41" y="115"/>
                      <a:pt x="68" y="115"/>
                    </a:cubicBezTo>
                    <a:lnTo>
                      <a:pt x="68" y="115"/>
                    </a:lnTo>
                    <a:cubicBezTo>
                      <a:pt x="93" y="115"/>
                      <a:pt x="115" y="93"/>
                      <a:pt x="115" y="67"/>
                    </a:cubicBezTo>
                    <a:lnTo>
                      <a:pt x="115" y="67"/>
                    </a:lnTo>
                    <a:cubicBezTo>
                      <a:pt x="115" y="41"/>
                      <a:pt x="93" y="20"/>
                      <a:pt x="68" y="20"/>
                    </a:cubicBezTo>
                    <a:close/>
                    <a:moveTo>
                      <a:pt x="68" y="136"/>
                    </a:moveTo>
                    <a:lnTo>
                      <a:pt x="68" y="136"/>
                    </a:lnTo>
                    <a:cubicBezTo>
                      <a:pt x="31" y="136"/>
                      <a:pt x="0" y="105"/>
                      <a:pt x="0" y="67"/>
                    </a:cubicBezTo>
                    <a:lnTo>
                      <a:pt x="0" y="67"/>
                    </a:lnTo>
                    <a:cubicBezTo>
                      <a:pt x="0" y="30"/>
                      <a:pt x="31" y="0"/>
                      <a:pt x="68" y="0"/>
                    </a:cubicBezTo>
                    <a:lnTo>
                      <a:pt x="68" y="0"/>
                    </a:lnTo>
                    <a:cubicBezTo>
                      <a:pt x="105" y="0"/>
                      <a:pt x="135" y="30"/>
                      <a:pt x="135" y="67"/>
                    </a:cubicBezTo>
                    <a:lnTo>
                      <a:pt x="135" y="67"/>
                    </a:lnTo>
                    <a:cubicBezTo>
                      <a:pt x="135" y="105"/>
                      <a:pt x="105" y="136"/>
                      <a:pt x="68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4" name="Freeform 69">
                <a:extLst>
                  <a:ext uri="{FF2B5EF4-FFF2-40B4-BE49-F238E27FC236}">
                    <a16:creationId xmlns:a16="http://schemas.microsoft.com/office/drawing/2014/main" id="{565F8108-8D4F-4EAC-A2A9-3DC7EB0D3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3815" y="9817279"/>
                <a:ext cx="307163" cy="307165"/>
              </a:xfrm>
              <a:custGeom>
                <a:avLst/>
                <a:gdLst>
                  <a:gd name="T0" fmla="*/ 308 w 340"/>
                  <a:gd name="T1" fmla="*/ 225 h 340"/>
                  <a:gd name="T2" fmla="*/ 308 w 340"/>
                  <a:gd name="T3" fmla="*/ 225 h 340"/>
                  <a:gd name="T4" fmla="*/ 114 w 340"/>
                  <a:gd name="T5" fmla="*/ 308 h 340"/>
                  <a:gd name="T6" fmla="*/ 114 w 340"/>
                  <a:gd name="T7" fmla="*/ 308 h 340"/>
                  <a:gd name="T8" fmla="*/ 30 w 340"/>
                  <a:gd name="T9" fmla="*/ 114 h 340"/>
                  <a:gd name="T10" fmla="*/ 30 w 340"/>
                  <a:gd name="T11" fmla="*/ 114 h 340"/>
                  <a:gd name="T12" fmla="*/ 224 w 340"/>
                  <a:gd name="T13" fmla="*/ 30 h 340"/>
                  <a:gd name="T14" fmla="*/ 224 w 340"/>
                  <a:gd name="T15" fmla="*/ 30 h 340"/>
                  <a:gd name="T16" fmla="*/ 308 w 340"/>
                  <a:gd name="T17" fmla="*/ 22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340">
                    <a:moveTo>
                      <a:pt x="308" y="225"/>
                    </a:moveTo>
                    <a:lnTo>
                      <a:pt x="308" y="225"/>
                    </a:lnTo>
                    <a:cubicBezTo>
                      <a:pt x="277" y="302"/>
                      <a:pt x="190" y="339"/>
                      <a:pt x="114" y="308"/>
                    </a:cubicBezTo>
                    <a:lnTo>
                      <a:pt x="114" y="308"/>
                    </a:lnTo>
                    <a:cubicBezTo>
                      <a:pt x="37" y="278"/>
                      <a:pt x="0" y="190"/>
                      <a:pt x="30" y="114"/>
                    </a:cubicBezTo>
                    <a:lnTo>
                      <a:pt x="30" y="114"/>
                    </a:lnTo>
                    <a:cubicBezTo>
                      <a:pt x="61" y="38"/>
                      <a:pt x="147" y="0"/>
                      <a:pt x="224" y="30"/>
                    </a:cubicBezTo>
                    <a:lnTo>
                      <a:pt x="224" y="30"/>
                    </a:lnTo>
                    <a:cubicBezTo>
                      <a:pt x="301" y="62"/>
                      <a:pt x="339" y="149"/>
                      <a:pt x="308" y="2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5" name="Freeform 70">
                <a:extLst>
                  <a:ext uri="{FF2B5EF4-FFF2-40B4-BE49-F238E27FC236}">
                    <a16:creationId xmlns:a16="http://schemas.microsoft.com/office/drawing/2014/main" id="{F081274A-7C3D-4041-89FE-8507FB64D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5837" y="9809300"/>
                <a:ext cx="311153" cy="307165"/>
              </a:xfrm>
              <a:custGeom>
                <a:avLst/>
                <a:gdLst>
                  <a:gd name="T0" fmla="*/ 320 w 346"/>
                  <a:gd name="T1" fmla="*/ 236 h 341"/>
                  <a:gd name="T2" fmla="*/ 320 w 346"/>
                  <a:gd name="T3" fmla="*/ 236 h 341"/>
                  <a:gd name="T4" fmla="*/ 181 w 346"/>
                  <a:gd name="T5" fmla="*/ 41 h 341"/>
                  <a:gd name="T6" fmla="*/ 181 w 346"/>
                  <a:gd name="T7" fmla="*/ 41 h 341"/>
                  <a:gd name="T8" fmla="*/ 52 w 346"/>
                  <a:gd name="T9" fmla="*/ 129 h 341"/>
                  <a:gd name="T10" fmla="*/ 52 w 346"/>
                  <a:gd name="T11" fmla="*/ 129 h 341"/>
                  <a:gd name="T12" fmla="*/ 130 w 346"/>
                  <a:gd name="T13" fmla="*/ 310 h 341"/>
                  <a:gd name="T14" fmla="*/ 130 w 346"/>
                  <a:gd name="T15" fmla="*/ 310 h 341"/>
                  <a:gd name="T16" fmla="*/ 310 w 346"/>
                  <a:gd name="T17" fmla="*/ 232 h 341"/>
                  <a:gd name="T18" fmla="*/ 310 w 346"/>
                  <a:gd name="T19" fmla="*/ 232 h 341"/>
                  <a:gd name="T20" fmla="*/ 309 w 346"/>
                  <a:gd name="T21" fmla="*/ 126 h 341"/>
                  <a:gd name="T22" fmla="*/ 309 w 346"/>
                  <a:gd name="T23" fmla="*/ 126 h 341"/>
                  <a:gd name="T24" fmla="*/ 233 w 346"/>
                  <a:gd name="T25" fmla="*/ 52 h 341"/>
                  <a:gd name="T26" fmla="*/ 233 w 346"/>
                  <a:gd name="T27" fmla="*/ 52 h 341"/>
                  <a:gd name="T28" fmla="*/ 181 w 346"/>
                  <a:gd name="T29" fmla="*/ 41 h 341"/>
                  <a:gd name="T30" fmla="*/ 181 w 346"/>
                  <a:gd name="T31" fmla="*/ 340 h 341"/>
                  <a:gd name="T32" fmla="*/ 181 w 346"/>
                  <a:gd name="T33" fmla="*/ 340 h 341"/>
                  <a:gd name="T34" fmla="*/ 122 w 346"/>
                  <a:gd name="T35" fmla="*/ 329 h 341"/>
                  <a:gd name="T36" fmla="*/ 122 w 346"/>
                  <a:gd name="T37" fmla="*/ 329 h 341"/>
                  <a:gd name="T38" fmla="*/ 33 w 346"/>
                  <a:gd name="T39" fmla="*/ 121 h 341"/>
                  <a:gd name="T40" fmla="*/ 33 w 346"/>
                  <a:gd name="T41" fmla="*/ 121 h 341"/>
                  <a:gd name="T42" fmla="*/ 240 w 346"/>
                  <a:gd name="T43" fmla="*/ 32 h 341"/>
                  <a:gd name="T44" fmla="*/ 240 w 346"/>
                  <a:gd name="T45" fmla="*/ 32 h 341"/>
                  <a:gd name="T46" fmla="*/ 328 w 346"/>
                  <a:gd name="T47" fmla="*/ 117 h 341"/>
                  <a:gd name="T48" fmla="*/ 328 w 346"/>
                  <a:gd name="T49" fmla="*/ 117 h 341"/>
                  <a:gd name="T50" fmla="*/ 330 w 346"/>
                  <a:gd name="T51" fmla="*/ 240 h 341"/>
                  <a:gd name="T52" fmla="*/ 330 w 346"/>
                  <a:gd name="T53" fmla="*/ 240 h 341"/>
                  <a:gd name="T54" fmla="*/ 181 w 346"/>
                  <a:gd name="T55" fmla="*/ 34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6" h="341">
                    <a:moveTo>
                      <a:pt x="320" y="236"/>
                    </a:moveTo>
                    <a:lnTo>
                      <a:pt x="320" y="236"/>
                    </a:lnTo>
                    <a:close/>
                    <a:moveTo>
                      <a:pt x="181" y="41"/>
                    </a:moveTo>
                    <a:lnTo>
                      <a:pt x="181" y="41"/>
                    </a:lnTo>
                    <a:cubicBezTo>
                      <a:pt x="126" y="41"/>
                      <a:pt x="74" y="74"/>
                      <a:pt x="52" y="129"/>
                    </a:cubicBezTo>
                    <a:lnTo>
                      <a:pt x="52" y="129"/>
                    </a:lnTo>
                    <a:cubicBezTo>
                      <a:pt x="24" y="201"/>
                      <a:pt x="58" y="282"/>
                      <a:pt x="130" y="310"/>
                    </a:cubicBezTo>
                    <a:lnTo>
                      <a:pt x="130" y="310"/>
                    </a:lnTo>
                    <a:cubicBezTo>
                      <a:pt x="201" y="338"/>
                      <a:pt x="282" y="304"/>
                      <a:pt x="310" y="232"/>
                    </a:cubicBezTo>
                    <a:lnTo>
                      <a:pt x="310" y="232"/>
                    </a:lnTo>
                    <a:cubicBezTo>
                      <a:pt x="325" y="197"/>
                      <a:pt x="324" y="160"/>
                      <a:pt x="309" y="126"/>
                    </a:cubicBezTo>
                    <a:lnTo>
                      <a:pt x="309" y="126"/>
                    </a:lnTo>
                    <a:cubicBezTo>
                      <a:pt x="294" y="91"/>
                      <a:pt x="267" y="65"/>
                      <a:pt x="233" y="52"/>
                    </a:cubicBezTo>
                    <a:lnTo>
                      <a:pt x="233" y="52"/>
                    </a:lnTo>
                    <a:cubicBezTo>
                      <a:pt x="216" y="45"/>
                      <a:pt x="198" y="41"/>
                      <a:pt x="181" y="41"/>
                    </a:cubicBezTo>
                    <a:close/>
                    <a:moveTo>
                      <a:pt x="181" y="340"/>
                    </a:moveTo>
                    <a:lnTo>
                      <a:pt x="181" y="340"/>
                    </a:lnTo>
                    <a:cubicBezTo>
                      <a:pt x="161" y="340"/>
                      <a:pt x="142" y="336"/>
                      <a:pt x="122" y="329"/>
                    </a:cubicBezTo>
                    <a:lnTo>
                      <a:pt x="122" y="329"/>
                    </a:lnTo>
                    <a:cubicBezTo>
                      <a:pt x="41" y="296"/>
                      <a:pt x="0" y="203"/>
                      <a:pt x="33" y="121"/>
                    </a:cubicBezTo>
                    <a:lnTo>
                      <a:pt x="33" y="121"/>
                    </a:lnTo>
                    <a:cubicBezTo>
                      <a:pt x="66" y="40"/>
                      <a:pt x="159" y="0"/>
                      <a:pt x="240" y="32"/>
                    </a:cubicBezTo>
                    <a:lnTo>
                      <a:pt x="240" y="32"/>
                    </a:lnTo>
                    <a:cubicBezTo>
                      <a:pt x="280" y="48"/>
                      <a:pt x="311" y="78"/>
                      <a:pt x="328" y="117"/>
                    </a:cubicBezTo>
                    <a:lnTo>
                      <a:pt x="328" y="117"/>
                    </a:lnTo>
                    <a:cubicBezTo>
                      <a:pt x="345" y="157"/>
                      <a:pt x="345" y="200"/>
                      <a:pt x="330" y="240"/>
                    </a:cubicBezTo>
                    <a:lnTo>
                      <a:pt x="330" y="240"/>
                    </a:lnTo>
                    <a:cubicBezTo>
                      <a:pt x="304" y="302"/>
                      <a:pt x="245" y="340"/>
                      <a:pt x="181" y="3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6" name="Freeform 97">
                <a:extLst>
                  <a:ext uri="{FF2B5EF4-FFF2-40B4-BE49-F238E27FC236}">
                    <a16:creationId xmlns:a16="http://schemas.microsoft.com/office/drawing/2014/main" id="{F14F088B-A862-4E04-971C-0010FB363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2640" y="8361243"/>
                <a:ext cx="2217963" cy="634272"/>
              </a:xfrm>
              <a:custGeom>
                <a:avLst/>
                <a:gdLst>
                  <a:gd name="T0" fmla="*/ 2417 w 2452"/>
                  <a:gd name="T1" fmla="*/ 700 h 701"/>
                  <a:gd name="T2" fmla="*/ 0 w 2452"/>
                  <a:gd name="T3" fmla="*/ 700 h 701"/>
                  <a:gd name="T4" fmla="*/ 0 w 2452"/>
                  <a:gd name="T5" fmla="*/ 700 h 701"/>
                  <a:gd name="T6" fmla="*/ 897 w 2452"/>
                  <a:gd name="T7" fmla="*/ 3 h 701"/>
                  <a:gd name="T8" fmla="*/ 897 w 2452"/>
                  <a:gd name="T9" fmla="*/ 3 h 701"/>
                  <a:gd name="T10" fmla="*/ 1263 w 2452"/>
                  <a:gd name="T11" fmla="*/ 357 h 701"/>
                  <a:gd name="T12" fmla="*/ 1263 w 2452"/>
                  <a:gd name="T13" fmla="*/ 357 h 701"/>
                  <a:gd name="T14" fmla="*/ 1665 w 2452"/>
                  <a:gd name="T15" fmla="*/ 235 h 701"/>
                  <a:gd name="T16" fmla="*/ 1665 w 2452"/>
                  <a:gd name="T17" fmla="*/ 235 h 701"/>
                  <a:gd name="T18" fmla="*/ 2000 w 2452"/>
                  <a:gd name="T19" fmla="*/ 537 h 701"/>
                  <a:gd name="T20" fmla="*/ 2000 w 2452"/>
                  <a:gd name="T21" fmla="*/ 537 h 701"/>
                  <a:gd name="T22" fmla="*/ 2187 w 2452"/>
                  <a:gd name="T23" fmla="*/ 484 h 701"/>
                  <a:gd name="T24" fmla="*/ 2187 w 2452"/>
                  <a:gd name="T25" fmla="*/ 484 h 701"/>
                  <a:gd name="T26" fmla="*/ 2417 w 2452"/>
                  <a:gd name="T27" fmla="*/ 700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2" h="701">
                    <a:moveTo>
                      <a:pt x="2417" y="700"/>
                    </a:moveTo>
                    <a:lnTo>
                      <a:pt x="0" y="700"/>
                    </a:lnTo>
                    <a:lnTo>
                      <a:pt x="0" y="700"/>
                    </a:lnTo>
                    <a:cubicBezTo>
                      <a:pt x="0" y="700"/>
                      <a:pt x="531" y="7"/>
                      <a:pt x="897" y="3"/>
                    </a:cubicBezTo>
                    <a:lnTo>
                      <a:pt x="897" y="3"/>
                    </a:lnTo>
                    <a:cubicBezTo>
                      <a:pt x="1250" y="0"/>
                      <a:pt x="1211" y="382"/>
                      <a:pt x="1263" y="357"/>
                    </a:cubicBezTo>
                    <a:lnTo>
                      <a:pt x="1263" y="357"/>
                    </a:lnTo>
                    <a:cubicBezTo>
                      <a:pt x="1314" y="333"/>
                      <a:pt x="1472" y="206"/>
                      <a:pt x="1665" y="235"/>
                    </a:cubicBezTo>
                    <a:lnTo>
                      <a:pt x="1665" y="235"/>
                    </a:lnTo>
                    <a:cubicBezTo>
                      <a:pt x="1858" y="266"/>
                      <a:pt x="1962" y="480"/>
                      <a:pt x="2000" y="537"/>
                    </a:cubicBezTo>
                    <a:lnTo>
                      <a:pt x="2000" y="537"/>
                    </a:lnTo>
                    <a:cubicBezTo>
                      <a:pt x="2021" y="566"/>
                      <a:pt x="2111" y="523"/>
                      <a:pt x="2187" y="484"/>
                    </a:cubicBezTo>
                    <a:lnTo>
                      <a:pt x="2187" y="484"/>
                    </a:lnTo>
                    <a:cubicBezTo>
                      <a:pt x="2290" y="431"/>
                      <a:pt x="2451" y="450"/>
                      <a:pt x="2417" y="7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7" name="Freeform 98">
                <a:extLst>
                  <a:ext uri="{FF2B5EF4-FFF2-40B4-BE49-F238E27FC236}">
                    <a16:creationId xmlns:a16="http://schemas.microsoft.com/office/drawing/2014/main" id="{4FDAE7BE-0558-49DF-ABA9-44A8E7F2F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4661" y="8349274"/>
                <a:ext cx="2221951" cy="654219"/>
              </a:xfrm>
              <a:custGeom>
                <a:avLst/>
                <a:gdLst>
                  <a:gd name="T0" fmla="*/ 31 w 2458"/>
                  <a:gd name="T1" fmla="*/ 700 h 721"/>
                  <a:gd name="T2" fmla="*/ 2419 w 2458"/>
                  <a:gd name="T3" fmla="*/ 700 h 721"/>
                  <a:gd name="T4" fmla="*/ 2419 w 2458"/>
                  <a:gd name="T5" fmla="*/ 700 h 721"/>
                  <a:gd name="T6" fmla="*/ 2367 w 2458"/>
                  <a:gd name="T7" fmla="*/ 502 h 721"/>
                  <a:gd name="T8" fmla="*/ 2367 w 2458"/>
                  <a:gd name="T9" fmla="*/ 502 h 721"/>
                  <a:gd name="T10" fmla="*/ 2203 w 2458"/>
                  <a:gd name="T11" fmla="*/ 503 h 721"/>
                  <a:gd name="T12" fmla="*/ 2203 w 2458"/>
                  <a:gd name="T13" fmla="*/ 503 h 721"/>
                  <a:gd name="T14" fmla="*/ 2003 w 2458"/>
                  <a:gd name="T15" fmla="*/ 552 h 721"/>
                  <a:gd name="T16" fmla="*/ 2003 w 2458"/>
                  <a:gd name="T17" fmla="*/ 552 h 721"/>
                  <a:gd name="T18" fmla="*/ 1984 w 2458"/>
                  <a:gd name="T19" fmla="*/ 522 h 721"/>
                  <a:gd name="T20" fmla="*/ 1984 w 2458"/>
                  <a:gd name="T21" fmla="*/ 522 h 721"/>
                  <a:gd name="T22" fmla="*/ 1675 w 2458"/>
                  <a:gd name="T23" fmla="*/ 256 h 721"/>
                  <a:gd name="T24" fmla="*/ 1675 w 2458"/>
                  <a:gd name="T25" fmla="*/ 256 h 721"/>
                  <a:gd name="T26" fmla="*/ 1315 w 2458"/>
                  <a:gd name="T27" fmla="*/ 356 h 721"/>
                  <a:gd name="T28" fmla="*/ 1315 w 2458"/>
                  <a:gd name="T29" fmla="*/ 356 h 721"/>
                  <a:gd name="T30" fmla="*/ 1278 w 2458"/>
                  <a:gd name="T31" fmla="*/ 377 h 721"/>
                  <a:gd name="T32" fmla="*/ 1278 w 2458"/>
                  <a:gd name="T33" fmla="*/ 377 h 721"/>
                  <a:gd name="T34" fmla="*/ 1261 w 2458"/>
                  <a:gd name="T35" fmla="*/ 377 h 721"/>
                  <a:gd name="T36" fmla="*/ 1261 w 2458"/>
                  <a:gd name="T37" fmla="*/ 377 h 721"/>
                  <a:gd name="T38" fmla="*/ 1231 w 2458"/>
                  <a:gd name="T39" fmla="*/ 309 h 721"/>
                  <a:gd name="T40" fmla="*/ 1231 w 2458"/>
                  <a:gd name="T41" fmla="*/ 309 h 721"/>
                  <a:gd name="T42" fmla="*/ 908 w 2458"/>
                  <a:gd name="T43" fmla="*/ 23 h 721"/>
                  <a:gd name="T44" fmla="*/ 908 w 2458"/>
                  <a:gd name="T45" fmla="*/ 23 h 721"/>
                  <a:gd name="T46" fmla="*/ 31 w 2458"/>
                  <a:gd name="T47" fmla="*/ 700 h 721"/>
                  <a:gd name="T48" fmla="*/ 2428 w 2458"/>
                  <a:gd name="T49" fmla="*/ 720 h 721"/>
                  <a:gd name="T50" fmla="*/ 11 w 2458"/>
                  <a:gd name="T51" fmla="*/ 720 h 721"/>
                  <a:gd name="T52" fmla="*/ 11 w 2458"/>
                  <a:gd name="T53" fmla="*/ 720 h 721"/>
                  <a:gd name="T54" fmla="*/ 1 w 2458"/>
                  <a:gd name="T55" fmla="*/ 714 h 721"/>
                  <a:gd name="T56" fmla="*/ 1 w 2458"/>
                  <a:gd name="T57" fmla="*/ 714 h 721"/>
                  <a:gd name="T58" fmla="*/ 2 w 2458"/>
                  <a:gd name="T59" fmla="*/ 704 h 721"/>
                  <a:gd name="T60" fmla="*/ 2 w 2458"/>
                  <a:gd name="T61" fmla="*/ 704 h 721"/>
                  <a:gd name="T62" fmla="*/ 315 w 2458"/>
                  <a:gd name="T63" fmla="*/ 356 h 721"/>
                  <a:gd name="T64" fmla="*/ 315 w 2458"/>
                  <a:gd name="T65" fmla="*/ 356 h 721"/>
                  <a:gd name="T66" fmla="*/ 908 w 2458"/>
                  <a:gd name="T67" fmla="*/ 3 h 721"/>
                  <a:gd name="T68" fmla="*/ 908 w 2458"/>
                  <a:gd name="T69" fmla="*/ 3 h 721"/>
                  <a:gd name="T70" fmla="*/ 1250 w 2458"/>
                  <a:gd name="T71" fmla="*/ 303 h 721"/>
                  <a:gd name="T72" fmla="*/ 1250 w 2458"/>
                  <a:gd name="T73" fmla="*/ 303 h 721"/>
                  <a:gd name="T74" fmla="*/ 1269 w 2458"/>
                  <a:gd name="T75" fmla="*/ 358 h 721"/>
                  <a:gd name="T76" fmla="*/ 1269 w 2458"/>
                  <a:gd name="T77" fmla="*/ 358 h 721"/>
                  <a:gd name="T78" fmla="*/ 1304 w 2458"/>
                  <a:gd name="T79" fmla="*/ 338 h 721"/>
                  <a:gd name="T80" fmla="*/ 1304 w 2458"/>
                  <a:gd name="T81" fmla="*/ 338 h 721"/>
                  <a:gd name="T82" fmla="*/ 1678 w 2458"/>
                  <a:gd name="T83" fmla="*/ 235 h 721"/>
                  <a:gd name="T84" fmla="*/ 1678 w 2458"/>
                  <a:gd name="T85" fmla="*/ 235 h 721"/>
                  <a:gd name="T86" fmla="*/ 2001 w 2458"/>
                  <a:gd name="T87" fmla="*/ 511 h 721"/>
                  <a:gd name="T88" fmla="*/ 2001 w 2458"/>
                  <a:gd name="T89" fmla="*/ 511 h 721"/>
                  <a:gd name="T90" fmla="*/ 2020 w 2458"/>
                  <a:gd name="T91" fmla="*/ 541 h 721"/>
                  <a:gd name="T92" fmla="*/ 2020 w 2458"/>
                  <a:gd name="T93" fmla="*/ 541 h 721"/>
                  <a:gd name="T94" fmla="*/ 2193 w 2458"/>
                  <a:gd name="T95" fmla="*/ 486 h 721"/>
                  <a:gd name="T96" fmla="*/ 2193 w 2458"/>
                  <a:gd name="T97" fmla="*/ 486 h 721"/>
                  <a:gd name="T98" fmla="*/ 2379 w 2458"/>
                  <a:gd name="T99" fmla="*/ 486 h 721"/>
                  <a:gd name="T100" fmla="*/ 2379 w 2458"/>
                  <a:gd name="T101" fmla="*/ 486 h 721"/>
                  <a:gd name="T102" fmla="*/ 2438 w 2458"/>
                  <a:gd name="T103" fmla="*/ 711 h 721"/>
                  <a:gd name="T104" fmla="*/ 2438 w 2458"/>
                  <a:gd name="T105" fmla="*/ 711 h 721"/>
                  <a:gd name="T106" fmla="*/ 2428 w 2458"/>
                  <a:gd name="T107" fmla="*/ 72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58" h="721">
                    <a:moveTo>
                      <a:pt x="31" y="700"/>
                    </a:moveTo>
                    <a:lnTo>
                      <a:pt x="2419" y="700"/>
                    </a:lnTo>
                    <a:lnTo>
                      <a:pt x="2419" y="700"/>
                    </a:lnTo>
                    <a:cubicBezTo>
                      <a:pt x="2431" y="603"/>
                      <a:pt x="2412" y="535"/>
                      <a:pt x="2367" y="502"/>
                    </a:cubicBezTo>
                    <a:lnTo>
                      <a:pt x="2367" y="502"/>
                    </a:lnTo>
                    <a:cubicBezTo>
                      <a:pt x="2317" y="467"/>
                      <a:pt x="2247" y="480"/>
                      <a:pt x="2203" y="503"/>
                    </a:cubicBezTo>
                    <a:lnTo>
                      <a:pt x="2203" y="503"/>
                    </a:lnTo>
                    <a:cubicBezTo>
                      <a:pt x="2107" y="551"/>
                      <a:pt x="2027" y="588"/>
                      <a:pt x="2003" y="552"/>
                    </a:cubicBezTo>
                    <a:lnTo>
                      <a:pt x="2003" y="552"/>
                    </a:lnTo>
                    <a:cubicBezTo>
                      <a:pt x="1997" y="544"/>
                      <a:pt x="1991" y="534"/>
                      <a:pt x="1984" y="522"/>
                    </a:cubicBezTo>
                    <a:lnTo>
                      <a:pt x="1984" y="522"/>
                    </a:lnTo>
                    <a:cubicBezTo>
                      <a:pt x="1937" y="444"/>
                      <a:pt x="1837" y="281"/>
                      <a:pt x="1675" y="256"/>
                    </a:cubicBezTo>
                    <a:lnTo>
                      <a:pt x="1675" y="256"/>
                    </a:lnTo>
                    <a:cubicBezTo>
                      <a:pt x="1520" y="232"/>
                      <a:pt x="1387" y="312"/>
                      <a:pt x="1315" y="356"/>
                    </a:cubicBezTo>
                    <a:lnTo>
                      <a:pt x="1315" y="356"/>
                    </a:lnTo>
                    <a:cubicBezTo>
                      <a:pt x="1300" y="365"/>
                      <a:pt x="1287" y="373"/>
                      <a:pt x="1278" y="377"/>
                    </a:cubicBezTo>
                    <a:lnTo>
                      <a:pt x="1278" y="377"/>
                    </a:lnTo>
                    <a:cubicBezTo>
                      <a:pt x="1271" y="380"/>
                      <a:pt x="1265" y="379"/>
                      <a:pt x="1261" y="377"/>
                    </a:cubicBezTo>
                    <a:lnTo>
                      <a:pt x="1261" y="377"/>
                    </a:lnTo>
                    <a:cubicBezTo>
                      <a:pt x="1248" y="371"/>
                      <a:pt x="1241" y="347"/>
                      <a:pt x="1231" y="309"/>
                    </a:cubicBezTo>
                    <a:lnTo>
                      <a:pt x="1231" y="309"/>
                    </a:lnTo>
                    <a:cubicBezTo>
                      <a:pt x="1203" y="208"/>
                      <a:pt x="1152" y="21"/>
                      <a:pt x="908" y="23"/>
                    </a:cubicBezTo>
                    <a:lnTo>
                      <a:pt x="908" y="23"/>
                    </a:lnTo>
                    <a:cubicBezTo>
                      <a:pt x="582" y="26"/>
                      <a:pt x="114" y="596"/>
                      <a:pt x="31" y="700"/>
                    </a:cubicBezTo>
                    <a:close/>
                    <a:moveTo>
                      <a:pt x="2428" y="720"/>
                    </a:moveTo>
                    <a:lnTo>
                      <a:pt x="11" y="720"/>
                    </a:lnTo>
                    <a:lnTo>
                      <a:pt x="11" y="720"/>
                    </a:lnTo>
                    <a:cubicBezTo>
                      <a:pt x="7" y="720"/>
                      <a:pt x="3" y="718"/>
                      <a:pt x="1" y="714"/>
                    </a:cubicBezTo>
                    <a:lnTo>
                      <a:pt x="1" y="714"/>
                    </a:lnTo>
                    <a:cubicBezTo>
                      <a:pt x="0" y="711"/>
                      <a:pt x="0" y="707"/>
                      <a:pt x="2" y="704"/>
                    </a:cubicBezTo>
                    <a:lnTo>
                      <a:pt x="2" y="704"/>
                    </a:lnTo>
                    <a:cubicBezTo>
                      <a:pt x="4" y="702"/>
                      <a:pt x="138" y="527"/>
                      <a:pt x="315" y="356"/>
                    </a:cubicBezTo>
                    <a:lnTo>
                      <a:pt x="315" y="356"/>
                    </a:lnTo>
                    <a:cubicBezTo>
                      <a:pt x="554" y="122"/>
                      <a:pt x="753" y="4"/>
                      <a:pt x="908" y="3"/>
                    </a:cubicBezTo>
                    <a:lnTo>
                      <a:pt x="908" y="3"/>
                    </a:lnTo>
                    <a:cubicBezTo>
                      <a:pt x="1168" y="0"/>
                      <a:pt x="1222" y="198"/>
                      <a:pt x="1250" y="303"/>
                    </a:cubicBezTo>
                    <a:lnTo>
                      <a:pt x="1250" y="303"/>
                    </a:lnTo>
                    <a:cubicBezTo>
                      <a:pt x="1256" y="326"/>
                      <a:pt x="1264" y="354"/>
                      <a:pt x="1269" y="358"/>
                    </a:cubicBezTo>
                    <a:lnTo>
                      <a:pt x="1269" y="358"/>
                    </a:lnTo>
                    <a:cubicBezTo>
                      <a:pt x="1278" y="354"/>
                      <a:pt x="1290" y="347"/>
                      <a:pt x="1304" y="338"/>
                    </a:cubicBezTo>
                    <a:lnTo>
                      <a:pt x="1304" y="338"/>
                    </a:lnTo>
                    <a:cubicBezTo>
                      <a:pt x="1378" y="293"/>
                      <a:pt x="1516" y="210"/>
                      <a:pt x="1678" y="235"/>
                    </a:cubicBezTo>
                    <a:lnTo>
                      <a:pt x="1678" y="235"/>
                    </a:lnTo>
                    <a:cubicBezTo>
                      <a:pt x="1850" y="262"/>
                      <a:pt x="1952" y="431"/>
                      <a:pt x="2001" y="511"/>
                    </a:cubicBezTo>
                    <a:lnTo>
                      <a:pt x="2001" y="511"/>
                    </a:lnTo>
                    <a:cubicBezTo>
                      <a:pt x="2008" y="523"/>
                      <a:pt x="2015" y="533"/>
                      <a:pt x="2020" y="541"/>
                    </a:cubicBezTo>
                    <a:lnTo>
                      <a:pt x="2020" y="541"/>
                    </a:lnTo>
                    <a:cubicBezTo>
                      <a:pt x="2036" y="564"/>
                      <a:pt x="2150" y="506"/>
                      <a:pt x="2193" y="486"/>
                    </a:cubicBezTo>
                    <a:lnTo>
                      <a:pt x="2193" y="486"/>
                    </a:lnTo>
                    <a:cubicBezTo>
                      <a:pt x="2243" y="460"/>
                      <a:pt x="2321" y="445"/>
                      <a:pt x="2379" y="486"/>
                    </a:cubicBezTo>
                    <a:lnTo>
                      <a:pt x="2379" y="486"/>
                    </a:lnTo>
                    <a:cubicBezTo>
                      <a:pt x="2415" y="512"/>
                      <a:pt x="2457" y="574"/>
                      <a:pt x="2438" y="711"/>
                    </a:cubicBezTo>
                    <a:lnTo>
                      <a:pt x="2438" y="711"/>
                    </a:lnTo>
                    <a:cubicBezTo>
                      <a:pt x="2437" y="716"/>
                      <a:pt x="2433" y="720"/>
                      <a:pt x="2428" y="7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8" name="Freeform 99">
                <a:extLst>
                  <a:ext uri="{FF2B5EF4-FFF2-40B4-BE49-F238E27FC236}">
                    <a16:creationId xmlns:a16="http://schemas.microsoft.com/office/drawing/2014/main" id="{27E483BB-2342-493B-A2ED-3B42BE75B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6777" y="4747080"/>
                <a:ext cx="1400188" cy="566458"/>
              </a:xfrm>
              <a:custGeom>
                <a:avLst/>
                <a:gdLst>
                  <a:gd name="T0" fmla="*/ 1545 w 1546"/>
                  <a:gd name="T1" fmla="*/ 624 h 625"/>
                  <a:gd name="T2" fmla="*/ 0 w 1546"/>
                  <a:gd name="T3" fmla="*/ 624 h 625"/>
                  <a:gd name="T4" fmla="*/ 0 w 1546"/>
                  <a:gd name="T5" fmla="*/ 624 h 625"/>
                  <a:gd name="T6" fmla="*/ 553 w 1546"/>
                  <a:gd name="T7" fmla="*/ 31 h 625"/>
                  <a:gd name="T8" fmla="*/ 553 w 1546"/>
                  <a:gd name="T9" fmla="*/ 31 h 625"/>
                  <a:gd name="T10" fmla="*/ 758 w 1546"/>
                  <a:gd name="T11" fmla="*/ 395 h 625"/>
                  <a:gd name="T12" fmla="*/ 758 w 1546"/>
                  <a:gd name="T13" fmla="*/ 395 h 625"/>
                  <a:gd name="T14" fmla="*/ 1101 w 1546"/>
                  <a:gd name="T15" fmla="*/ 389 h 625"/>
                  <a:gd name="T16" fmla="*/ 1101 w 1546"/>
                  <a:gd name="T17" fmla="*/ 389 h 625"/>
                  <a:gd name="T18" fmla="*/ 1276 w 1546"/>
                  <a:gd name="T19" fmla="*/ 518 h 625"/>
                  <a:gd name="T20" fmla="*/ 1276 w 1546"/>
                  <a:gd name="T21" fmla="*/ 518 h 625"/>
                  <a:gd name="T22" fmla="*/ 1545 w 1546"/>
                  <a:gd name="T23" fmla="*/ 624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6" h="625">
                    <a:moveTo>
                      <a:pt x="1545" y="624"/>
                    </a:moveTo>
                    <a:lnTo>
                      <a:pt x="0" y="624"/>
                    </a:lnTo>
                    <a:lnTo>
                      <a:pt x="0" y="624"/>
                    </a:lnTo>
                    <a:cubicBezTo>
                      <a:pt x="0" y="624"/>
                      <a:pt x="208" y="0"/>
                      <a:pt x="553" y="31"/>
                    </a:cubicBezTo>
                    <a:lnTo>
                      <a:pt x="553" y="31"/>
                    </a:lnTo>
                    <a:cubicBezTo>
                      <a:pt x="807" y="54"/>
                      <a:pt x="666" y="431"/>
                      <a:pt x="758" y="395"/>
                    </a:cubicBezTo>
                    <a:lnTo>
                      <a:pt x="758" y="395"/>
                    </a:lnTo>
                    <a:cubicBezTo>
                      <a:pt x="851" y="361"/>
                      <a:pt x="1001" y="272"/>
                      <a:pt x="1101" y="389"/>
                    </a:cubicBezTo>
                    <a:lnTo>
                      <a:pt x="1101" y="389"/>
                    </a:lnTo>
                    <a:cubicBezTo>
                      <a:pt x="1177" y="477"/>
                      <a:pt x="1207" y="552"/>
                      <a:pt x="1276" y="518"/>
                    </a:cubicBezTo>
                    <a:lnTo>
                      <a:pt x="1276" y="518"/>
                    </a:lnTo>
                    <a:cubicBezTo>
                      <a:pt x="1345" y="484"/>
                      <a:pt x="1476" y="431"/>
                      <a:pt x="1545" y="6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9" name="Freeform 100">
                <a:extLst>
                  <a:ext uri="{FF2B5EF4-FFF2-40B4-BE49-F238E27FC236}">
                    <a16:creationId xmlns:a16="http://schemas.microsoft.com/office/drawing/2014/main" id="{12461552-9553-4D0A-902B-0E1DB982F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8798" y="4755058"/>
                <a:ext cx="1416144" cy="566458"/>
              </a:xfrm>
              <a:custGeom>
                <a:avLst/>
                <a:gdLst>
                  <a:gd name="T0" fmla="*/ 24 w 1566"/>
                  <a:gd name="T1" fmla="*/ 605 h 627"/>
                  <a:gd name="T2" fmla="*/ 1539 w 1566"/>
                  <a:gd name="T3" fmla="*/ 605 h 627"/>
                  <a:gd name="T4" fmla="*/ 1539 w 1566"/>
                  <a:gd name="T5" fmla="*/ 605 h 627"/>
                  <a:gd name="T6" fmla="*/ 1448 w 1566"/>
                  <a:gd name="T7" fmla="*/ 496 h 627"/>
                  <a:gd name="T8" fmla="*/ 1448 w 1566"/>
                  <a:gd name="T9" fmla="*/ 496 h 627"/>
                  <a:gd name="T10" fmla="*/ 1289 w 1566"/>
                  <a:gd name="T11" fmla="*/ 519 h 627"/>
                  <a:gd name="T12" fmla="*/ 1289 w 1566"/>
                  <a:gd name="T13" fmla="*/ 519 h 627"/>
                  <a:gd name="T14" fmla="*/ 1146 w 1566"/>
                  <a:gd name="T15" fmla="*/ 442 h 627"/>
                  <a:gd name="T16" fmla="*/ 1146 w 1566"/>
                  <a:gd name="T17" fmla="*/ 442 h 627"/>
                  <a:gd name="T18" fmla="*/ 1102 w 1566"/>
                  <a:gd name="T19" fmla="*/ 386 h 627"/>
                  <a:gd name="T20" fmla="*/ 1102 w 1566"/>
                  <a:gd name="T21" fmla="*/ 386 h 627"/>
                  <a:gd name="T22" fmla="*/ 813 w 1566"/>
                  <a:gd name="T23" fmla="*/ 380 h 627"/>
                  <a:gd name="T24" fmla="*/ 813 w 1566"/>
                  <a:gd name="T25" fmla="*/ 380 h 627"/>
                  <a:gd name="T26" fmla="*/ 770 w 1566"/>
                  <a:gd name="T27" fmla="*/ 396 h 627"/>
                  <a:gd name="T28" fmla="*/ 770 w 1566"/>
                  <a:gd name="T29" fmla="*/ 396 h 627"/>
                  <a:gd name="T30" fmla="*/ 741 w 1566"/>
                  <a:gd name="T31" fmla="*/ 396 h 627"/>
                  <a:gd name="T32" fmla="*/ 741 w 1566"/>
                  <a:gd name="T33" fmla="*/ 396 h 627"/>
                  <a:gd name="T34" fmla="*/ 718 w 1566"/>
                  <a:gd name="T35" fmla="*/ 292 h 627"/>
                  <a:gd name="T36" fmla="*/ 718 w 1566"/>
                  <a:gd name="T37" fmla="*/ 292 h 627"/>
                  <a:gd name="T38" fmla="*/ 560 w 1566"/>
                  <a:gd name="T39" fmla="*/ 33 h 627"/>
                  <a:gd name="T40" fmla="*/ 560 w 1566"/>
                  <a:gd name="T41" fmla="*/ 33 h 627"/>
                  <a:gd name="T42" fmla="*/ 24 w 1566"/>
                  <a:gd name="T43" fmla="*/ 605 h 627"/>
                  <a:gd name="T44" fmla="*/ 1554 w 1566"/>
                  <a:gd name="T45" fmla="*/ 626 h 627"/>
                  <a:gd name="T46" fmla="*/ 9 w 1566"/>
                  <a:gd name="T47" fmla="*/ 626 h 627"/>
                  <a:gd name="T48" fmla="*/ 9 w 1566"/>
                  <a:gd name="T49" fmla="*/ 626 h 627"/>
                  <a:gd name="T50" fmla="*/ 2 w 1566"/>
                  <a:gd name="T51" fmla="*/ 622 h 627"/>
                  <a:gd name="T52" fmla="*/ 2 w 1566"/>
                  <a:gd name="T53" fmla="*/ 622 h 627"/>
                  <a:gd name="T54" fmla="*/ 1 w 1566"/>
                  <a:gd name="T55" fmla="*/ 613 h 627"/>
                  <a:gd name="T56" fmla="*/ 1 w 1566"/>
                  <a:gd name="T57" fmla="*/ 613 h 627"/>
                  <a:gd name="T58" fmla="*/ 147 w 1566"/>
                  <a:gd name="T59" fmla="*/ 302 h 627"/>
                  <a:gd name="T60" fmla="*/ 147 w 1566"/>
                  <a:gd name="T61" fmla="*/ 302 h 627"/>
                  <a:gd name="T62" fmla="*/ 562 w 1566"/>
                  <a:gd name="T63" fmla="*/ 13 h 627"/>
                  <a:gd name="T64" fmla="*/ 562 w 1566"/>
                  <a:gd name="T65" fmla="*/ 13 h 627"/>
                  <a:gd name="T66" fmla="*/ 739 w 1566"/>
                  <a:gd name="T67" fmla="*/ 291 h 627"/>
                  <a:gd name="T68" fmla="*/ 739 w 1566"/>
                  <a:gd name="T69" fmla="*/ 291 h 627"/>
                  <a:gd name="T70" fmla="*/ 752 w 1566"/>
                  <a:gd name="T71" fmla="*/ 379 h 627"/>
                  <a:gd name="T72" fmla="*/ 752 w 1566"/>
                  <a:gd name="T73" fmla="*/ 379 h 627"/>
                  <a:gd name="T74" fmla="*/ 764 w 1566"/>
                  <a:gd name="T75" fmla="*/ 378 h 627"/>
                  <a:gd name="T76" fmla="*/ 764 w 1566"/>
                  <a:gd name="T77" fmla="*/ 378 h 627"/>
                  <a:gd name="T78" fmla="*/ 805 w 1566"/>
                  <a:gd name="T79" fmla="*/ 361 h 627"/>
                  <a:gd name="T80" fmla="*/ 805 w 1566"/>
                  <a:gd name="T81" fmla="*/ 361 h 627"/>
                  <a:gd name="T82" fmla="*/ 1117 w 1566"/>
                  <a:gd name="T83" fmla="*/ 374 h 627"/>
                  <a:gd name="T84" fmla="*/ 1117 w 1566"/>
                  <a:gd name="T85" fmla="*/ 374 h 627"/>
                  <a:gd name="T86" fmla="*/ 1162 w 1566"/>
                  <a:gd name="T87" fmla="*/ 429 h 627"/>
                  <a:gd name="T88" fmla="*/ 1162 w 1566"/>
                  <a:gd name="T89" fmla="*/ 429 h 627"/>
                  <a:gd name="T90" fmla="*/ 1281 w 1566"/>
                  <a:gd name="T91" fmla="*/ 501 h 627"/>
                  <a:gd name="T92" fmla="*/ 1281 w 1566"/>
                  <a:gd name="T93" fmla="*/ 501 h 627"/>
                  <a:gd name="T94" fmla="*/ 1455 w 1566"/>
                  <a:gd name="T95" fmla="*/ 476 h 627"/>
                  <a:gd name="T96" fmla="*/ 1455 w 1566"/>
                  <a:gd name="T97" fmla="*/ 476 h 627"/>
                  <a:gd name="T98" fmla="*/ 1563 w 1566"/>
                  <a:gd name="T99" fmla="*/ 612 h 627"/>
                  <a:gd name="T100" fmla="*/ 1563 w 1566"/>
                  <a:gd name="T101" fmla="*/ 612 h 627"/>
                  <a:gd name="T102" fmla="*/ 1562 w 1566"/>
                  <a:gd name="T103" fmla="*/ 622 h 627"/>
                  <a:gd name="T104" fmla="*/ 1562 w 1566"/>
                  <a:gd name="T105" fmla="*/ 622 h 627"/>
                  <a:gd name="T106" fmla="*/ 1554 w 1566"/>
                  <a:gd name="T107" fmla="*/ 626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66" h="627">
                    <a:moveTo>
                      <a:pt x="24" y="605"/>
                    </a:moveTo>
                    <a:lnTo>
                      <a:pt x="1539" y="605"/>
                    </a:lnTo>
                    <a:lnTo>
                      <a:pt x="1539" y="605"/>
                    </a:lnTo>
                    <a:cubicBezTo>
                      <a:pt x="1517" y="548"/>
                      <a:pt x="1485" y="511"/>
                      <a:pt x="1448" y="496"/>
                    </a:cubicBezTo>
                    <a:lnTo>
                      <a:pt x="1448" y="496"/>
                    </a:lnTo>
                    <a:cubicBezTo>
                      <a:pt x="1395" y="474"/>
                      <a:pt x="1338" y="495"/>
                      <a:pt x="1289" y="519"/>
                    </a:cubicBezTo>
                    <a:lnTo>
                      <a:pt x="1289" y="519"/>
                    </a:lnTo>
                    <a:cubicBezTo>
                      <a:pt x="1228" y="549"/>
                      <a:pt x="1192" y="502"/>
                      <a:pt x="1146" y="442"/>
                    </a:cubicBezTo>
                    <a:lnTo>
                      <a:pt x="1146" y="442"/>
                    </a:lnTo>
                    <a:cubicBezTo>
                      <a:pt x="1133" y="425"/>
                      <a:pt x="1118" y="406"/>
                      <a:pt x="1102" y="386"/>
                    </a:cubicBezTo>
                    <a:lnTo>
                      <a:pt x="1102" y="386"/>
                    </a:lnTo>
                    <a:cubicBezTo>
                      <a:pt x="1021" y="292"/>
                      <a:pt x="906" y="341"/>
                      <a:pt x="813" y="380"/>
                    </a:cubicBezTo>
                    <a:lnTo>
                      <a:pt x="813" y="380"/>
                    </a:lnTo>
                    <a:cubicBezTo>
                      <a:pt x="797" y="386"/>
                      <a:pt x="784" y="392"/>
                      <a:pt x="770" y="396"/>
                    </a:cubicBezTo>
                    <a:lnTo>
                      <a:pt x="770" y="396"/>
                    </a:lnTo>
                    <a:cubicBezTo>
                      <a:pt x="759" y="402"/>
                      <a:pt x="749" y="401"/>
                      <a:pt x="741" y="396"/>
                    </a:cubicBezTo>
                    <a:lnTo>
                      <a:pt x="741" y="396"/>
                    </a:lnTo>
                    <a:cubicBezTo>
                      <a:pt x="721" y="382"/>
                      <a:pt x="720" y="344"/>
                      <a:pt x="718" y="292"/>
                    </a:cubicBezTo>
                    <a:lnTo>
                      <a:pt x="718" y="292"/>
                    </a:lnTo>
                    <a:cubicBezTo>
                      <a:pt x="715" y="189"/>
                      <a:pt x="710" y="46"/>
                      <a:pt x="560" y="33"/>
                    </a:cubicBezTo>
                    <a:lnTo>
                      <a:pt x="560" y="33"/>
                    </a:lnTo>
                    <a:cubicBezTo>
                      <a:pt x="255" y="6"/>
                      <a:pt x="56" y="516"/>
                      <a:pt x="24" y="605"/>
                    </a:cubicBezTo>
                    <a:close/>
                    <a:moveTo>
                      <a:pt x="1554" y="626"/>
                    </a:moveTo>
                    <a:lnTo>
                      <a:pt x="9" y="626"/>
                    </a:lnTo>
                    <a:lnTo>
                      <a:pt x="9" y="626"/>
                    </a:lnTo>
                    <a:cubicBezTo>
                      <a:pt x="7" y="626"/>
                      <a:pt x="3" y="625"/>
                      <a:pt x="2" y="622"/>
                    </a:cubicBezTo>
                    <a:lnTo>
                      <a:pt x="2" y="622"/>
                    </a:lnTo>
                    <a:cubicBezTo>
                      <a:pt x="0" y="619"/>
                      <a:pt x="0" y="616"/>
                      <a:pt x="1" y="613"/>
                    </a:cubicBezTo>
                    <a:lnTo>
                      <a:pt x="1" y="613"/>
                    </a:lnTo>
                    <a:cubicBezTo>
                      <a:pt x="2" y="611"/>
                      <a:pt x="53" y="454"/>
                      <a:pt x="147" y="302"/>
                    </a:cubicBezTo>
                    <a:lnTo>
                      <a:pt x="147" y="302"/>
                    </a:lnTo>
                    <a:cubicBezTo>
                      <a:pt x="274" y="100"/>
                      <a:pt x="417" y="0"/>
                      <a:pt x="562" y="13"/>
                    </a:cubicBezTo>
                    <a:lnTo>
                      <a:pt x="562" y="13"/>
                    </a:lnTo>
                    <a:cubicBezTo>
                      <a:pt x="729" y="28"/>
                      <a:pt x="735" y="186"/>
                      <a:pt x="739" y="291"/>
                    </a:cubicBezTo>
                    <a:lnTo>
                      <a:pt x="739" y="291"/>
                    </a:lnTo>
                    <a:cubicBezTo>
                      <a:pt x="739" y="331"/>
                      <a:pt x="741" y="371"/>
                      <a:pt x="752" y="379"/>
                    </a:cubicBezTo>
                    <a:lnTo>
                      <a:pt x="752" y="379"/>
                    </a:lnTo>
                    <a:cubicBezTo>
                      <a:pt x="753" y="379"/>
                      <a:pt x="755" y="381"/>
                      <a:pt x="764" y="378"/>
                    </a:cubicBezTo>
                    <a:lnTo>
                      <a:pt x="764" y="378"/>
                    </a:lnTo>
                    <a:cubicBezTo>
                      <a:pt x="776" y="373"/>
                      <a:pt x="790" y="367"/>
                      <a:pt x="805" y="361"/>
                    </a:cubicBezTo>
                    <a:lnTo>
                      <a:pt x="805" y="361"/>
                    </a:lnTo>
                    <a:cubicBezTo>
                      <a:pt x="899" y="322"/>
                      <a:pt x="1027" y="268"/>
                      <a:pt x="1117" y="374"/>
                    </a:cubicBezTo>
                    <a:lnTo>
                      <a:pt x="1117" y="374"/>
                    </a:lnTo>
                    <a:cubicBezTo>
                      <a:pt x="1134" y="393"/>
                      <a:pt x="1150" y="413"/>
                      <a:pt x="1162" y="429"/>
                    </a:cubicBezTo>
                    <a:lnTo>
                      <a:pt x="1162" y="429"/>
                    </a:lnTo>
                    <a:cubicBezTo>
                      <a:pt x="1212" y="495"/>
                      <a:pt x="1236" y="523"/>
                      <a:pt x="1281" y="501"/>
                    </a:cubicBezTo>
                    <a:lnTo>
                      <a:pt x="1281" y="501"/>
                    </a:lnTo>
                    <a:cubicBezTo>
                      <a:pt x="1334" y="475"/>
                      <a:pt x="1395" y="452"/>
                      <a:pt x="1455" y="476"/>
                    </a:cubicBezTo>
                    <a:lnTo>
                      <a:pt x="1455" y="476"/>
                    </a:lnTo>
                    <a:cubicBezTo>
                      <a:pt x="1501" y="496"/>
                      <a:pt x="1537" y="541"/>
                      <a:pt x="1563" y="612"/>
                    </a:cubicBezTo>
                    <a:lnTo>
                      <a:pt x="1563" y="612"/>
                    </a:lnTo>
                    <a:cubicBezTo>
                      <a:pt x="1565" y="616"/>
                      <a:pt x="1564" y="619"/>
                      <a:pt x="1562" y="622"/>
                    </a:cubicBezTo>
                    <a:lnTo>
                      <a:pt x="1562" y="622"/>
                    </a:lnTo>
                    <a:cubicBezTo>
                      <a:pt x="1561" y="625"/>
                      <a:pt x="1557" y="626"/>
                      <a:pt x="1554" y="6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0" name="Freeform 101">
                <a:extLst>
                  <a:ext uri="{FF2B5EF4-FFF2-40B4-BE49-F238E27FC236}">
                    <a16:creationId xmlns:a16="http://schemas.microsoft.com/office/drawing/2014/main" id="{9D307AA3-E2B6-432F-8B7B-A500BC88F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3176" y="6558151"/>
                <a:ext cx="2928031" cy="1037177"/>
              </a:xfrm>
              <a:custGeom>
                <a:avLst/>
                <a:gdLst>
                  <a:gd name="T0" fmla="*/ 0 w 3235"/>
                  <a:gd name="T1" fmla="*/ 1146 h 1147"/>
                  <a:gd name="T2" fmla="*/ 3060 w 3235"/>
                  <a:gd name="T3" fmla="*/ 1146 h 1147"/>
                  <a:gd name="T4" fmla="*/ 3060 w 3235"/>
                  <a:gd name="T5" fmla="*/ 1146 h 1147"/>
                  <a:gd name="T6" fmla="*/ 3049 w 3235"/>
                  <a:gd name="T7" fmla="*/ 701 h 1147"/>
                  <a:gd name="T8" fmla="*/ 3049 w 3235"/>
                  <a:gd name="T9" fmla="*/ 701 h 1147"/>
                  <a:gd name="T10" fmla="*/ 2693 w 3235"/>
                  <a:gd name="T11" fmla="*/ 751 h 1147"/>
                  <a:gd name="T12" fmla="*/ 2693 w 3235"/>
                  <a:gd name="T13" fmla="*/ 751 h 1147"/>
                  <a:gd name="T14" fmla="*/ 2632 w 3235"/>
                  <a:gd name="T15" fmla="*/ 99 h 1147"/>
                  <a:gd name="T16" fmla="*/ 2632 w 3235"/>
                  <a:gd name="T17" fmla="*/ 99 h 1147"/>
                  <a:gd name="T18" fmla="*/ 1685 w 3235"/>
                  <a:gd name="T19" fmla="*/ 607 h 1147"/>
                  <a:gd name="T20" fmla="*/ 1685 w 3235"/>
                  <a:gd name="T21" fmla="*/ 607 h 1147"/>
                  <a:gd name="T22" fmla="*/ 1273 w 3235"/>
                  <a:gd name="T23" fmla="*/ 530 h 1147"/>
                  <a:gd name="T24" fmla="*/ 1273 w 3235"/>
                  <a:gd name="T25" fmla="*/ 530 h 1147"/>
                  <a:gd name="T26" fmla="*/ 616 w 3235"/>
                  <a:gd name="T27" fmla="*/ 924 h 1147"/>
                  <a:gd name="T28" fmla="*/ 616 w 3235"/>
                  <a:gd name="T29" fmla="*/ 924 h 1147"/>
                  <a:gd name="T30" fmla="*/ 0 w 3235"/>
                  <a:gd name="T31" fmla="*/ 1146 h 1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35" h="1147">
                    <a:moveTo>
                      <a:pt x="0" y="1146"/>
                    </a:moveTo>
                    <a:lnTo>
                      <a:pt x="3060" y="1146"/>
                    </a:lnTo>
                    <a:lnTo>
                      <a:pt x="3060" y="1146"/>
                    </a:lnTo>
                    <a:cubicBezTo>
                      <a:pt x="3060" y="1146"/>
                      <a:pt x="3234" y="727"/>
                      <a:pt x="3049" y="701"/>
                    </a:cubicBezTo>
                    <a:lnTo>
                      <a:pt x="3049" y="701"/>
                    </a:lnTo>
                    <a:cubicBezTo>
                      <a:pt x="2863" y="676"/>
                      <a:pt x="2714" y="832"/>
                      <a:pt x="2693" y="751"/>
                    </a:cubicBezTo>
                    <a:lnTo>
                      <a:pt x="2693" y="751"/>
                    </a:lnTo>
                    <a:cubicBezTo>
                      <a:pt x="2671" y="671"/>
                      <a:pt x="2833" y="176"/>
                      <a:pt x="2632" y="99"/>
                    </a:cubicBezTo>
                    <a:lnTo>
                      <a:pt x="2632" y="99"/>
                    </a:lnTo>
                    <a:cubicBezTo>
                      <a:pt x="2378" y="0"/>
                      <a:pt x="1829" y="503"/>
                      <a:pt x="1685" y="607"/>
                    </a:cubicBezTo>
                    <a:lnTo>
                      <a:pt x="1685" y="607"/>
                    </a:lnTo>
                    <a:cubicBezTo>
                      <a:pt x="1542" y="711"/>
                      <a:pt x="1555" y="492"/>
                      <a:pt x="1273" y="530"/>
                    </a:cubicBezTo>
                    <a:lnTo>
                      <a:pt x="1273" y="530"/>
                    </a:lnTo>
                    <a:cubicBezTo>
                      <a:pt x="990" y="567"/>
                      <a:pt x="668" y="962"/>
                      <a:pt x="616" y="924"/>
                    </a:cubicBezTo>
                    <a:lnTo>
                      <a:pt x="616" y="924"/>
                    </a:lnTo>
                    <a:cubicBezTo>
                      <a:pt x="433" y="789"/>
                      <a:pt x="177" y="836"/>
                      <a:pt x="0" y="11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1" name="Freeform 102">
                <a:extLst>
                  <a:ext uri="{FF2B5EF4-FFF2-40B4-BE49-F238E27FC236}">
                    <a16:creationId xmlns:a16="http://schemas.microsoft.com/office/drawing/2014/main" id="{88DEB746-BCAF-4A15-AAC4-15DDD9CA5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1210" y="6562138"/>
                <a:ext cx="2896118" cy="1041167"/>
              </a:xfrm>
              <a:custGeom>
                <a:avLst/>
                <a:gdLst>
                  <a:gd name="T0" fmla="*/ 3064 w 3202"/>
                  <a:gd name="T1" fmla="*/ 1131 h 1152"/>
                  <a:gd name="T2" fmla="*/ 3117 w 3202"/>
                  <a:gd name="T3" fmla="*/ 745 h 1152"/>
                  <a:gd name="T4" fmla="*/ 3058 w 3202"/>
                  <a:gd name="T5" fmla="*/ 706 h 1152"/>
                  <a:gd name="T6" fmla="*/ 2818 w 3202"/>
                  <a:gd name="T7" fmla="*/ 754 h 1152"/>
                  <a:gd name="T8" fmla="*/ 2713 w 3202"/>
                  <a:gd name="T9" fmla="*/ 776 h 1152"/>
                  <a:gd name="T10" fmla="*/ 2693 w 3202"/>
                  <a:gd name="T11" fmla="*/ 749 h 1152"/>
                  <a:gd name="T12" fmla="*/ 2707 w 3202"/>
                  <a:gd name="T13" fmla="*/ 595 h 1152"/>
                  <a:gd name="T14" fmla="*/ 2639 w 3202"/>
                  <a:gd name="T15" fmla="*/ 103 h 1152"/>
                  <a:gd name="T16" fmla="*/ 1803 w 3202"/>
                  <a:gd name="T17" fmla="*/ 531 h 1152"/>
                  <a:gd name="T18" fmla="*/ 1702 w 3202"/>
                  <a:gd name="T19" fmla="*/ 611 h 1152"/>
                  <a:gd name="T20" fmla="*/ 1542 w 3202"/>
                  <a:gd name="T21" fmla="*/ 601 h 1152"/>
                  <a:gd name="T22" fmla="*/ 1285 w 3202"/>
                  <a:gd name="T23" fmla="*/ 535 h 1152"/>
                  <a:gd name="T24" fmla="*/ 800 w 3202"/>
                  <a:gd name="T25" fmla="*/ 819 h 1152"/>
                  <a:gd name="T26" fmla="*/ 621 w 3202"/>
                  <a:gd name="T27" fmla="*/ 927 h 1152"/>
                  <a:gd name="T28" fmla="*/ 351 w 3202"/>
                  <a:gd name="T29" fmla="*/ 865 h 1152"/>
                  <a:gd name="T30" fmla="*/ 28 w 3202"/>
                  <a:gd name="T31" fmla="*/ 1131 h 1152"/>
                  <a:gd name="T32" fmla="*/ 11 w 3202"/>
                  <a:gd name="T33" fmla="*/ 1151 h 1152"/>
                  <a:gd name="T34" fmla="*/ 2 w 3202"/>
                  <a:gd name="T35" fmla="*/ 1146 h 1152"/>
                  <a:gd name="T36" fmla="*/ 2 w 3202"/>
                  <a:gd name="T37" fmla="*/ 1136 h 1152"/>
                  <a:gd name="T38" fmla="*/ 346 w 3202"/>
                  <a:gd name="T39" fmla="*/ 844 h 1152"/>
                  <a:gd name="T40" fmla="*/ 633 w 3202"/>
                  <a:gd name="T41" fmla="*/ 910 h 1152"/>
                  <a:gd name="T42" fmla="*/ 788 w 3202"/>
                  <a:gd name="T43" fmla="*/ 804 h 1152"/>
                  <a:gd name="T44" fmla="*/ 1282 w 3202"/>
                  <a:gd name="T45" fmla="*/ 515 h 1152"/>
                  <a:gd name="T46" fmla="*/ 1554 w 3202"/>
                  <a:gd name="T47" fmla="*/ 585 h 1152"/>
                  <a:gd name="T48" fmla="*/ 1690 w 3202"/>
                  <a:gd name="T49" fmla="*/ 595 h 1152"/>
                  <a:gd name="T50" fmla="*/ 1791 w 3202"/>
                  <a:gd name="T51" fmla="*/ 515 h 1152"/>
                  <a:gd name="T52" fmla="*/ 2646 w 3202"/>
                  <a:gd name="T53" fmla="*/ 84 h 1152"/>
                  <a:gd name="T54" fmla="*/ 2727 w 3202"/>
                  <a:gd name="T55" fmla="*/ 598 h 1152"/>
                  <a:gd name="T56" fmla="*/ 2713 w 3202"/>
                  <a:gd name="T57" fmla="*/ 743 h 1152"/>
                  <a:gd name="T58" fmla="*/ 2722 w 3202"/>
                  <a:gd name="T59" fmla="*/ 758 h 1152"/>
                  <a:gd name="T60" fmla="*/ 2811 w 3202"/>
                  <a:gd name="T61" fmla="*/ 735 h 1152"/>
                  <a:gd name="T62" fmla="*/ 3061 w 3202"/>
                  <a:gd name="T63" fmla="*/ 687 h 1152"/>
                  <a:gd name="T64" fmla="*/ 3135 w 3202"/>
                  <a:gd name="T65" fmla="*/ 735 h 1152"/>
                  <a:gd name="T66" fmla="*/ 3080 w 3202"/>
                  <a:gd name="T67" fmla="*/ 1144 h 1152"/>
                  <a:gd name="T68" fmla="*/ 3071 w 3202"/>
                  <a:gd name="T69" fmla="*/ 1151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02" h="1152">
                    <a:moveTo>
                      <a:pt x="28" y="1131"/>
                    </a:moveTo>
                    <a:lnTo>
                      <a:pt x="3064" y="1131"/>
                    </a:lnTo>
                    <a:lnTo>
                      <a:pt x="3064" y="1131"/>
                    </a:lnTo>
                    <a:cubicBezTo>
                      <a:pt x="3081" y="1088"/>
                      <a:pt x="3174" y="843"/>
                      <a:pt x="3117" y="745"/>
                    </a:cubicBezTo>
                    <a:lnTo>
                      <a:pt x="3117" y="745"/>
                    </a:lnTo>
                    <a:cubicBezTo>
                      <a:pt x="3104" y="723"/>
                      <a:pt x="3085" y="711"/>
                      <a:pt x="3058" y="706"/>
                    </a:cubicBezTo>
                    <a:lnTo>
                      <a:pt x="3058" y="706"/>
                    </a:lnTo>
                    <a:cubicBezTo>
                      <a:pt x="2965" y="694"/>
                      <a:pt x="2880" y="728"/>
                      <a:pt x="2818" y="754"/>
                    </a:cubicBezTo>
                    <a:lnTo>
                      <a:pt x="2818" y="754"/>
                    </a:lnTo>
                    <a:cubicBezTo>
                      <a:pt x="2770" y="773"/>
                      <a:pt x="2736" y="788"/>
                      <a:pt x="2713" y="776"/>
                    </a:cubicBezTo>
                    <a:lnTo>
                      <a:pt x="2713" y="776"/>
                    </a:lnTo>
                    <a:cubicBezTo>
                      <a:pt x="2704" y="771"/>
                      <a:pt x="2697" y="762"/>
                      <a:pt x="2693" y="749"/>
                    </a:cubicBezTo>
                    <a:lnTo>
                      <a:pt x="2693" y="749"/>
                    </a:lnTo>
                    <a:cubicBezTo>
                      <a:pt x="2687" y="724"/>
                      <a:pt x="2695" y="669"/>
                      <a:pt x="2707" y="595"/>
                    </a:cubicBezTo>
                    <a:lnTo>
                      <a:pt x="2707" y="595"/>
                    </a:lnTo>
                    <a:cubicBezTo>
                      <a:pt x="2735" y="420"/>
                      <a:pt x="2776" y="156"/>
                      <a:pt x="2639" y="103"/>
                    </a:cubicBezTo>
                    <a:lnTo>
                      <a:pt x="2639" y="103"/>
                    </a:lnTo>
                    <a:cubicBezTo>
                      <a:pt x="2432" y="23"/>
                      <a:pt x="2007" y="365"/>
                      <a:pt x="1803" y="531"/>
                    </a:cubicBezTo>
                    <a:lnTo>
                      <a:pt x="1803" y="531"/>
                    </a:lnTo>
                    <a:cubicBezTo>
                      <a:pt x="1760" y="566"/>
                      <a:pt x="1727" y="594"/>
                      <a:pt x="1702" y="611"/>
                    </a:cubicBezTo>
                    <a:lnTo>
                      <a:pt x="1702" y="611"/>
                    </a:lnTo>
                    <a:cubicBezTo>
                      <a:pt x="1628" y="665"/>
                      <a:pt x="1591" y="637"/>
                      <a:pt x="1542" y="601"/>
                    </a:cubicBezTo>
                    <a:lnTo>
                      <a:pt x="1542" y="601"/>
                    </a:lnTo>
                    <a:cubicBezTo>
                      <a:pt x="1491" y="562"/>
                      <a:pt x="1428" y="515"/>
                      <a:pt x="1285" y="535"/>
                    </a:cubicBezTo>
                    <a:lnTo>
                      <a:pt x="1285" y="535"/>
                    </a:lnTo>
                    <a:cubicBezTo>
                      <a:pt x="1116" y="557"/>
                      <a:pt x="934" y="709"/>
                      <a:pt x="800" y="819"/>
                    </a:cubicBezTo>
                    <a:lnTo>
                      <a:pt x="800" y="819"/>
                    </a:lnTo>
                    <a:cubicBezTo>
                      <a:pt x="694" y="908"/>
                      <a:pt x="647" y="945"/>
                      <a:pt x="621" y="927"/>
                    </a:cubicBezTo>
                    <a:lnTo>
                      <a:pt x="621" y="927"/>
                    </a:lnTo>
                    <a:cubicBezTo>
                      <a:pt x="539" y="867"/>
                      <a:pt x="445" y="844"/>
                      <a:pt x="351" y="865"/>
                    </a:cubicBezTo>
                    <a:lnTo>
                      <a:pt x="351" y="865"/>
                    </a:lnTo>
                    <a:cubicBezTo>
                      <a:pt x="228" y="891"/>
                      <a:pt x="116" y="983"/>
                      <a:pt x="28" y="1131"/>
                    </a:cubicBezTo>
                    <a:close/>
                    <a:moveTo>
                      <a:pt x="3071" y="1151"/>
                    </a:moveTo>
                    <a:lnTo>
                      <a:pt x="11" y="1151"/>
                    </a:lnTo>
                    <a:lnTo>
                      <a:pt x="11" y="1151"/>
                    </a:lnTo>
                    <a:cubicBezTo>
                      <a:pt x="7" y="1151"/>
                      <a:pt x="4" y="1149"/>
                      <a:pt x="2" y="1146"/>
                    </a:cubicBezTo>
                    <a:lnTo>
                      <a:pt x="2" y="1146"/>
                    </a:lnTo>
                    <a:cubicBezTo>
                      <a:pt x="0" y="1143"/>
                      <a:pt x="0" y="1138"/>
                      <a:pt x="2" y="1136"/>
                    </a:cubicBezTo>
                    <a:lnTo>
                      <a:pt x="2" y="1136"/>
                    </a:lnTo>
                    <a:cubicBezTo>
                      <a:pt x="95" y="973"/>
                      <a:pt x="214" y="873"/>
                      <a:pt x="346" y="844"/>
                    </a:cubicBezTo>
                    <a:lnTo>
                      <a:pt x="346" y="844"/>
                    </a:lnTo>
                    <a:cubicBezTo>
                      <a:pt x="445" y="825"/>
                      <a:pt x="547" y="847"/>
                      <a:pt x="633" y="910"/>
                    </a:cubicBezTo>
                    <a:lnTo>
                      <a:pt x="633" y="910"/>
                    </a:lnTo>
                    <a:cubicBezTo>
                      <a:pt x="647" y="921"/>
                      <a:pt x="726" y="856"/>
                      <a:pt x="788" y="804"/>
                    </a:cubicBezTo>
                    <a:lnTo>
                      <a:pt x="788" y="804"/>
                    </a:lnTo>
                    <a:cubicBezTo>
                      <a:pt x="923" y="691"/>
                      <a:pt x="1108" y="537"/>
                      <a:pt x="1282" y="515"/>
                    </a:cubicBezTo>
                    <a:lnTo>
                      <a:pt x="1282" y="515"/>
                    </a:lnTo>
                    <a:cubicBezTo>
                      <a:pt x="1434" y="494"/>
                      <a:pt x="1504" y="546"/>
                      <a:pt x="1554" y="585"/>
                    </a:cubicBezTo>
                    <a:lnTo>
                      <a:pt x="1554" y="585"/>
                    </a:lnTo>
                    <a:cubicBezTo>
                      <a:pt x="1600" y="619"/>
                      <a:pt x="1628" y="640"/>
                      <a:pt x="1690" y="595"/>
                    </a:cubicBezTo>
                    <a:lnTo>
                      <a:pt x="1690" y="595"/>
                    </a:lnTo>
                    <a:cubicBezTo>
                      <a:pt x="1714" y="577"/>
                      <a:pt x="1748" y="550"/>
                      <a:pt x="1791" y="515"/>
                    </a:cubicBezTo>
                    <a:lnTo>
                      <a:pt x="1791" y="515"/>
                    </a:lnTo>
                    <a:cubicBezTo>
                      <a:pt x="2014" y="335"/>
                      <a:pt x="2429" y="0"/>
                      <a:pt x="2646" y="84"/>
                    </a:cubicBezTo>
                    <a:lnTo>
                      <a:pt x="2646" y="84"/>
                    </a:lnTo>
                    <a:cubicBezTo>
                      <a:pt x="2799" y="142"/>
                      <a:pt x="2756" y="416"/>
                      <a:pt x="2727" y="598"/>
                    </a:cubicBezTo>
                    <a:lnTo>
                      <a:pt x="2727" y="598"/>
                    </a:lnTo>
                    <a:cubicBezTo>
                      <a:pt x="2716" y="665"/>
                      <a:pt x="2708" y="724"/>
                      <a:pt x="2713" y="743"/>
                    </a:cubicBezTo>
                    <a:lnTo>
                      <a:pt x="2713" y="743"/>
                    </a:lnTo>
                    <a:cubicBezTo>
                      <a:pt x="2715" y="754"/>
                      <a:pt x="2720" y="756"/>
                      <a:pt x="2722" y="758"/>
                    </a:cubicBezTo>
                    <a:lnTo>
                      <a:pt x="2722" y="758"/>
                    </a:lnTo>
                    <a:cubicBezTo>
                      <a:pt x="2737" y="766"/>
                      <a:pt x="2771" y="751"/>
                      <a:pt x="2811" y="735"/>
                    </a:cubicBezTo>
                    <a:lnTo>
                      <a:pt x="2811" y="735"/>
                    </a:lnTo>
                    <a:cubicBezTo>
                      <a:pt x="2874" y="709"/>
                      <a:pt x="2963" y="674"/>
                      <a:pt x="3061" y="687"/>
                    </a:cubicBezTo>
                    <a:lnTo>
                      <a:pt x="3061" y="687"/>
                    </a:lnTo>
                    <a:cubicBezTo>
                      <a:pt x="3094" y="691"/>
                      <a:pt x="3119" y="707"/>
                      <a:pt x="3135" y="735"/>
                    </a:cubicBezTo>
                    <a:lnTo>
                      <a:pt x="3135" y="735"/>
                    </a:lnTo>
                    <a:cubicBezTo>
                      <a:pt x="3201" y="850"/>
                      <a:pt x="3085" y="1132"/>
                      <a:pt x="3080" y="1144"/>
                    </a:cubicBezTo>
                    <a:lnTo>
                      <a:pt x="3080" y="1144"/>
                    </a:lnTo>
                    <a:cubicBezTo>
                      <a:pt x="3078" y="1149"/>
                      <a:pt x="3075" y="1151"/>
                      <a:pt x="3071" y="1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ABF814CD-2676-4A64-8CC0-57CC58B6A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9450" y="9557986"/>
                <a:ext cx="1064195" cy="186538"/>
              </a:xfrm>
              <a:custGeom>
                <a:avLst/>
                <a:gdLst>
                  <a:gd name="connsiteX0" fmla="*/ 9049 w 1064195"/>
                  <a:gd name="connsiteY0" fmla="*/ 167544 h 186538"/>
                  <a:gd name="connsiteX1" fmla="*/ 859679 w 1064195"/>
                  <a:gd name="connsiteY1" fmla="*/ 167544 h 186538"/>
                  <a:gd name="connsiteX2" fmla="*/ 868728 w 1064195"/>
                  <a:gd name="connsiteY2" fmla="*/ 176091 h 186538"/>
                  <a:gd name="connsiteX3" fmla="*/ 859679 w 1064195"/>
                  <a:gd name="connsiteY3" fmla="*/ 186538 h 186538"/>
                  <a:gd name="connsiteX4" fmla="*/ 9049 w 1064195"/>
                  <a:gd name="connsiteY4" fmla="*/ 186538 h 186538"/>
                  <a:gd name="connsiteX5" fmla="*/ 0 w 1064195"/>
                  <a:gd name="connsiteY5" fmla="*/ 176091 h 186538"/>
                  <a:gd name="connsiteX6" fmla="*/ 9049 w 1064195"/>
                  <a:gd name="connsiteY6" fmla="*/ 167544 h 186538"/>
                  <a:gd name="connsiteX7" fmla="*/ 675232 w 1064195"/>
                  <a:gd name="connsiteY7" fmla="*/ 0 h 186538"/>
                  <a:gd name="connsiteX8" fmla="*/ 1055150 w 1064195"/>
                  <a:gd name="connsiteY8" fmla="*/ 0 h 186538"/>
                  <a:gd name="connsiteX9" fmla="*/ 1064195 w 1064195"/>
                  <a:gd name="connsiteY9" fmla="*/ 9497 h 186538"/>
                  <a:gd name="connsiteX10" fmla="*/ 1055150 w 1064195"/>
                  <a:gd name="connsiteY10" fmla="*/ 18994 h 186538"/>
                  <a:gd name="connsiteX11" fmla="*/ 675232 w 1064195"/>
                  <a:gd name="connsiteY11" fmla="*/ 18994 h 186538"/>
                  <a:gd name="connsiteX12" fmla="*/ 666186 w 1064195"/>
                  <a:gd name="connsiteY12" fmla="*/ 9497 h 186538"/>
                  <a:gd name="connsiteX13" fmla="*/ 675232 w 1064195"/>
                  <a:gd name="connsiteY13" fmla="*/ 0 h 18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4195" h="186538">
                    <a:moveTo>
                      <a:pt x="9049" y="167544"/>
                    </a:moveTo>
                    <a:lnTo>
                      <a:pt x="859679" y="167544"/>
                    </a:lnTo>
                    <a:cubicBezTo>
                      <a:pt x="865108" y="167544"/>
                      <a:pt x="868728" y="172293"/>
                      <a:pt x="868728" y="176091"/>
                    </a:cubicBezTo>
                    <a:cubicBezTo>
                      <a:pt x="868728" y="181790"/>
                      <a:pt x="865108" y="186538"/>
                      <a:pt x="859679" y="186538"/>
                    </a:cubicBezTo>
                    <a:lnTo>
                      <a:pt x="9049" y="186538"/>
                    </a:lnTo>
                    <a:cubicBezTo>
                      <a:pt x="4525" y="186538"/>
                      <a:pt x="0" y="181790"/>
                      <a:pt x="0" y="176091"/>
                    </a:cubicBezTo>
                    <a:cubicBezTo>
                      <a:pt x="0" y="172293"/>
                      <a:pt x="4525" y="167544"/>
                      <a:pt x="9049" y="167544"/>
                    </a:cubicBezTo>
                    <a:close/>
                    <a:moveTo>
                      <a:pt x="675232" y="0"/>
                    </a:moveTo>
                    <a:lnTo>
                      <a:pt x="1055150" y="0"/>
                    </a:lnTo>
                    <a:cubicBezTo>
                      <a:pt x="1060577" y="0"/>
                      <a:pt x="1064195" y="4749"/>
                      <a:pt x="1064195" y="9497"/>
                    </a:cubicBezTo>
                    <a:cubicBezTo>
                      <a:pt x="1064195" y="15195"/>
                      <a:pt x="1060577" y="18994"/>
                      <a:pt x="1055150" y="18994"/>
                    </a:cubicBezTo>
                    <a:lnTo>
                      <a:pt x="675232" y="18994"/>
                    </a:lnTo>
                    <a:cubicBezTo>
                      <a:pt x="670709" y="18994"/>
                      <a:pt x="666186" y="15195"/>
                      <a:pt x="666186" y="9497"/>
                    </a:cubicBezTo>
                    <a:cubicBezTo>
                      <a:pt x="666186" y="4749"/>
                      <a:pt x="670709" y="0"/>
                      <a:pt x="6752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F8ED7A91-2CF4-4C56-98FB-435D29E25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7009" y="5489060"/>
                <a:ext cx="1355402" cy="194518"/>
              </a:xfrm>
              <a:custGeom>
                <a:avLst/>
                <a:gdLst>
                  <a:gd name="connsiteX0" fmla="*/ 9037 w 1355402"/>
                  <a:gd name="connsiteY0" fmla="*/ 175523 h 194518"/>
                  <a:gd name="connsiteX1" fmla="*/ 1038299 w 1355402"/>
                  <a:gd name="connsiteY1" fmla="*/ 175523 h 194518"/>
                  <a:gd name="connsiteX2" fmla="*/ 1048239 w 1355402"/>
                  <a:gd name="connsiteY2" fmla="*/ 185020 h 194518"/>
                  <a:gd name="connsiteX3" fmla="*/ 1038299 w 1355402"/>
                  <a:gd name="connsiteY3" fmla="*/ 194518 h 194518"/>
                  <a:gd name="connsiteX4" fmla="*/ 9037 w 1355402"/>
                  <a:gd name="connsiteY4" fmla="*/ 194518 h 194518"/>
                  <a:gd name="connsiteX5" fmla="*/ 0 w 1355402"/>
                  <a:gd name="connsiteY5" fmla="*/ 185020 h 194518"/>
                  <a:gd name="connsiteX6" fmla="*/ 9037 w 1355402"/>
                  <a:gd name="connsiteY6" fmla="*/ 175523 h 194518"/>
                  <a:gd name="connsiteX7" fmla="*/ 802895 w 1355402"/>
                  <a:gd name="connsiteY7" fmla="*/ 0 h 194518"/>
                  <a:gd name="connsiteX8" fmla="*/ 1346345 w 1355402"/>
                  <a:gd name="connsiteY8" fmla="*/ 0 h 194518"/>
                  <a:gd name="connsiteX9" fmla="*/ 1355402 w 1355402"/>
                  <a:gd name="connsiteY9" fmla="*/ 9497 h 194518"/>
                  <a:gd name="connsiteX10" fmla="*/ 1346345 w 1355402"/>
                  <a:gd name="connsiteY10" fmla="*/ 18995 h 194518"/>
                  <a:gd name="connsiteX11" fmla="*/ 802895 w 1355402"/>
                  <a:gd name="connsiteY11" fmla="*/ 18995 h 194518"/>
                  <a:gd name="connsiteX12" fmla="*/ 793838 w 1355402"/>
                  <a:gd name="connsiteY12" fmla="*/ 9497 h 194518"/>
                  <a:gd name="connsiteX13" fmla="*/ 802895 w 1355402"/>
                  <a:gd name="connsiteY13" fmla="*/ 0 h 19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55402" h="194518">
                    <a:moveTo>
                      <a:pt x="9037" y="175523"/>
                    </a:moveTo>
                    <a:lnTo>
                      <a:pt x="1038299" y="175523"/>
                    </a:lnTo>
                    <a:cubicBezTo>
                      <a:pt x="1043721" y="175523"/>
                      <a:pt x="1048239" y="179322"/>
                      <a:pt x="1048239" y="185020"/>
                    </a:cubicBezTo>
                    <a:cubicBezTo>
                      <a:pt x="1048239" y="189769"/>
                      <a:pt x="1043721" y="194518"/>
                      <a:pt x="1038299" y="194518"/>
                    </a:cubicBezTo>
                    <a:lnTo>
                      <a:pt x="9037" y="194518"/>
                    </a:lnTo>
                    <a:cubicBezTo>
                      <a:pt x="3615" y="194518"/>
                      <a:pt x="0" y="189769"/>
                      <a:pt x="0" y="185020"/>
                    </a:cubicBezTo>
                    <a:cubicBezTo>
                      <a:pt x="0" y="179322"/>
                      <a:pt x="3615" y="175523"/>
                      <a:pt x="9037" y="175523"/>
                    </a:cubicBezTo>
                    <a:close/>
                    <a:moveTo>
                      <a:pt x="802895" y="0"/>
                    </a:moveTo>
                    <a:lnTo>
                      <a:pt x="1346345" y="0"/>
                    </a:lnTo>
                    <a:cubicBezTo>
                      <a:pt x="1351779" y="0"/>
                      <a:pt x="1355402" y="3799"/>
                      <a:pt x="1355402" y="9497"/>
                    </a:cubicBezTo>
                    <a:cubicBezTo>
                      <a:pt x="1355402" y="15196"/>
                      <a:pt x="1351779" y="18995"/>
                      <a:pt x="1346345" y="18995"/>
                    </a:cubicBezTo>
                    <a:lnTo>
                      <a:pt x="802895" y="18995"/>
                    </a:lnTo>
                    <a:cubicBezTo>
                      <a:pt x="797461" y="18995"/>
                      <a:pt x="793838" y="15196"/>
                      <a:pt x="793838" y="9497"/>
                    </a:cubicBezTo>
                    <a:cubicBezTo>
                      <a:pt x="793838" y="3799"/>
                      <a:pt x="797461" y="0"/>
                      <a:pt x="8028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DD64F159-40C5-4C30-952E-8F45A7FA8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5294" y="6653890"/>
                <a:ext cx="1072178" cy="198507"/>
              </a:xfrm>
              <a:custGeom>
                <a:avLst/>
                <a:gdLst>
                  <a:gd name="connsiteX0" fmla="*/ 9056 w 1072178"/>
                  <a:gd name="connsiteY0" fmla="*/ 179510 h 198507"/>
                  <a:gd name="connsiteX1" fmla="*/ 827758 w 1072178"/>
                  <a:gd name="connsiteY1" fmla="*/ 179510 h 198507"/>
                  <a:gd name="connsiteX2" fmla="*/ 836814 w 1072178"/>
                  <a:gd name="connsiteY2" fmla="*/ 189009 h 198507"/>
                  <a:gd name="connsiteX3" fmla="*/ 827758 w 1072178"/>
                  <a:gd name="connsiteY3" fmla="*/ 198507 h 198507"/>
                  <a:gd name="connsiteX4" fmla="*/ 9056 w 1072178"/>
                  <a:gd name="connsiteY4" fmla="*/ 198507 h 198507"/>
                  <a:gd name="connsiteX5" fmla="*/ 0 w 1072178"/>
                  <a:gd name="connsiteY5" fmla="*/ 189009 h 198507"/>
                  <a:gd name="connsiteX6" fmla="*/ 9056 w 1072178"/>
                  <a:gd name="connsiteY6" fmla="*/ 179510 h 198507"/>
                  <a:gd name="connsiteX7" fmla="*/ 739016 w 1072178"/>
                  <a:gd name="connsiteY7" fmla="*/ 0 h 198507"/>
                  <a:gd name="connsiteX8" fmla="*/ 1064074 w 1072178"/>
                  <a:gd name="connsiteY8" fmla="*/ 0 h 198507"/>
                  <a:gd name="connsiteX9" fmla="*/ 1072178 w 1072178"/>
                  <a:gd name="connsiteY9" fmla="*/ 9497 h 198507"/>
                  <a:gd name="connsiteX10" fmla="*/ 1064074 w 1072178"/>
                  <a:gd name="connsiteY10" fmla="*/ 18995 h 198507"/>
                  <a:gd name="connsiteX11" fmla="*/ 739016 w 1072178"/>
                  <a:gd name="connsiteY11" fmla="*/ 18995 h 198507"/>
                  <a:gd name="connsiteX12" fmla="*/ 730012 w 1072178"/>
                  <a:gd name="connsiteY12" fmla="*/ 9497 h 198507"/>
                  <a:gd name="connsiteX13" fmla="*/ 739016 w 1072178"/>
                  <a:gd name="connsiteY13" fmla="*/ 0 h 19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2178" h="198507">
                    <a:moveTo>
                      <a:pt x="9056" y="179510"/>
                    </a:moveTo>
                    <a:lnTo>
                      <a:pt x="827758" y="179510"/>
                    </a:lnTo>
                    <a:cubicBezTo>
                      <a:pt x="833192" y="179510"/>
                      <a:pt x="836814" y="183310"/>
                      <a:pt x="836814" y="189009"/>
                    </a:cubicBezTo>
                    <a:cubicBezTo>
                      <a:pt x="836814" y="194708"/>
                      <a:pt x="833192" y="198507"/>
                      <a:pt x="827758" y="198507"/>
                    </a:cubicBezTo>
                    <a:lnTo>
                      <a:pt x="9056" y="198507"/>
                    </a:lnTo>
                    <a:cubicBezTo>
                      <a:pt x="4528" y="198507"/>
                      <a:pt x="0" y="194708"/>
                      <a:pt x="0" y="189009"/>
                    </a:cubicBezTo>
                    <a:cubicBezTo>
                      <a:pt x="0" y="183310"/>
                      <a:pt x="4528" y="179510"/>
                      <a:pt x="9056" y="179510"/>
                    </a:cubicBezTo>
                    <a:close/>
                    <a:moveTo>
                      <a:pt x="739016" y="0"/>
                    </a:moveTo>
                    <a:lnTo>
                      <a:pt x="1064074" y="0"/>
                    </a:lnTo>
                    <a:cubicBezTo>
                      <a:pt x="1068576" y="0"/>
                      <a:pt x="1072178" y="3799"/>
                      <a:pt x="1072178" y="9497"/>
                    </a:cubicBezTo>
                    <a:cubicBezTo>
                      <a:pt x="1072178" y="14246"/>
                      <a:pt x="1068576" y="18995"/>
                      <a:pt x="1064074" y="18995"/>
                    </a:cubicBezTo>
                    <a:lnTo>
                      <a:pt x="739016" y="18995"/>
                    </a:lnTo>
                    <a:cubicBezTo>
                      <a:pt x="734514" y="18995"/>
                      <a:pt x="730012" y="14246"/>
                      <a:pt x="730012" y="9497"/>
                    </a:cubicBezTo>
                    <a:cubicBezTo>
                      <a:pt x="730012" y="3799"/>
                      <a:pt x="734514" y="0"/>
                      <a:pt x="7390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20542197-977C-419A-A0A1-7CAA19D91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1179" y="4695220"/>
                <a:ext cx="1534918" cy="354129"/>
              </a:xfrm>
              <a:custGeom>
                <a:avLst/>
                <a:gdLst>
                  <a:gd name="connsiteX0" fmla="*/ 9028 w 1534918"/>
                  <a:gd name="connsiteY0" fmla="*/ 335088 h 354129"/>
                  <a:gd name="connsiteX1" fmla="*/ 285266 w 1534918"/>
                  <a:gd name="connsiteY1" fmla="*/ 335088 h 354129"/>
                  <a:gd name="connsiteX2" fmla="*/ 294294 w 1534918"/>
                  <a:gd name="connsiteY2" fmla="*/ 345062 h 354129"/>
                  <a:gd name="connsiteX3" fmla="*/ 285266 w 1534918"/>
                  <a:gd name="connsiteY3" fmla="*/ 354129 h 354129"/>
                  <a:gd name="connsiteX4" fmla="*/ 9028 w 1534918"/>
                  <a:gd name="connsiteY4" fmla="*/ 354129 h 354129"/>
                  <a:gd name="connsiteX5" fmla="*/ 0 w 1534918"/>
                  <a:gd name="connsiteY5" fmla="*/ 345062 h 354129"/>
                  <a:gd name="connsiteX6" fmla="*/ 9028 w 1534918"/>
                  <a:gd name="connsiteY6" fmla="*/ 335088 h 354129"/>
                  <a:gd name="connsiteX7" fmla="*/ 260338 w 1534918"/>
                  <a:gd name="connsiteY7" fmla="*/ 175522 h 354129"/>
                  <a:gd name="connsiteX8" fmla="*/ 703234 w 1534918"/>
                  <a:gd name="connsiteY8" fmla="*/ 175522 h 354129"/>
                  <a:gd name="connsiteX9" fmla="*/ 713156 w 1534918"/>
                  <a:gd name="connsiteY9" fmla="*/ 185021 h 354129"/>
                  <a:gd name="connsiteX10" fmla="*/ 703234 w 1534918"/>
                  <a:gd name="connsiteY10" fmla="*/ 194519 h 354129"/>
                  <a:gd name="connsiteX11" fmla="*/ 260338 w 1534918"/>
                  <a:gd name="connsiteY11" fmla="*/ 194519 h 354129"/>
                  <a:gd name="connsiteX12" fmla="*/ 251318 w 1534918"/>
                  <a:gd name="connsiteY12" fmla="*/ 185021 h 354129"/>
                  <a:gd name="connsiteX13" fmla="*/ 260338 w 1534918"/>
                  <a:gd name="connsiteY13" fmla="*/ 175522 h 354129"/>
                  <a:gd name="connsiteX14" fmla="*/ 580392 w 1534918"/>
                  <a:gd name="connsiteY14" fmla="*/ 0 h 354129"/>
                  <a:gd name="connsiteX15" fmla="*/ 1526782 w 1534918"/>
                  <a:gd name="connsiteY15" fmla="*/ 0 h 354129"/>
                  <a:gd name="connsiteX16" fmla="*/ 1534918 w 1534918"/>
                  <a:gd name="connsiteY16" fmla="*/ 9499 h 354129"/>
                  <a:gd name="connsiteX17" fmla="*/ 1526782 w 1534918"/>
                  <a:gd name="connsiteY17" fmla="*/ 18997 h 354129"/>
                  <a:gd name="connsiteX18" fmla="*/ 580392 w 1534918"/>
                  <a:gd name="connsiteY18" fmla="*/ 18997 h 354129"/>
                  <a:gd name="connsiteX19" fmla="*/ 570448 w 1534918"/>
                  <a:gd name="connsiteY19" fmla="*/ 9499 h 354129"/>
                  <a:gd name="connsiteX20" fmla="*/ 580392 w 1534918"/>
                  <a:gd name="connsiteY20" fmla="*/ 0 h 354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34918" h="354129">
                    <a:moveTo>
                      <a:pt x="9028" y="335088"/>
                    </a:moveTo>
                    <a:lnTo>
                      <a:pt x="285266" y="335088"/>
                    </a:lnTo>
                    <a:cubicBezTo>
                      <a:pt x="290684" y="335088"/>
                      <a:pt x="294294" y="339622"/>
                      <a:pt x="294294" y="345062"/>
                    </a:cubicBezTo>
                    <a:cubicBezTo>
                      <a:pt x="294294" y="349595"/>
                      <a:pt x="290684" y="354129"/>
                      <a:pt x="285266" y="354129"/>
                    </a:cubicBezTo>
                    <a:lnTo>
                      <a:pt x="9028" y="354129"/>
                    </a:lnTo>
                    <a:cubicBezTo>
                      <a:pt x="3610" y="354129"/>
                      <a:pt x="0" y="349595"/>
                      <a:pt x="0" y="345062"/>
                    </a:cubicBezTo>
                    <a:cubicBezTo>
                      <a:pt x="0" y="339622"/>
                      <a:pt x="3610" y="335088"/>
                      <a:pt x="9028" y="335088"/>
                    </a:cubicBezTo>
                    <a:close/>
                    <a:moveTo>
                      <a:pt x="260338" y="175522"/>
                    </a:moveTo>
                    <a:lnTo>
                      <a:pt x="703234" y="175522"/>
                    </a:lnTo>
                    <a:cubicBezTo>
                      <a:pt x="708646" y="175522"/>
                      <a:pt x="713156" y="180272"/>
                      <a:pt x="713156" y="185021"/>
                    </a:cubicBezTo>
                    <a:cubicBezTo>
                      <a:pt x="713156" y="190720"/>
                      <a:pt x="708646" y="194519"/>
                      <a:pt x="703234" y="194519"/>
                    </a:cubicBezTo>
                    <a:lnTo>
                      <a:pt x="260338" y="194519"/>
                    </a:lnTo>
                    <a:cubicBezTo>
                      <a:pt x="256730" y="194519"/>
                      <a:pt x="251318" y="190720"/>
                      <a:pt x="251318" y="185021"/>
                    </a:cubicBezTo>
                    <a:cubicBezTo>
                      <a:pt x="251318" y="180272"/>
                      <a:pt x="256730" y="175522"/>
                      <a:pt x="260338" y="175522"/>
                    </a:cubicBezTo>
                    <a:close/>
                    <a:moveTo>
                      <a:pt x="580392" y="0"/>
                    </a:moveTo>
                    <a:lnTo>
                      <a:pt x="1526782" y="0"/>
                    </a:lnTo>
                    <a:cubicBezTo>
                      <a:pt x="1531302" y="0"/>
                      <a:pt x="1534918" y="4750"/>
                      <a:pt x="1534918" y="9499"/>
                    </a:cubicBezTo>
                    <a:cubicBezTo>
                      <a:pt x="1534918" y="14248"/>
                      <a:pt x="1531302" y="18997"/>
                      <a:pt x="1526782" y="18997"/>
                    </a:cubicBezTo>
                    <a:lnTo>
                      <a:pt x="580392" y="18997"/>
                    </a:lnTo>
                    <a:cubicBezTo>
                      <a:pt x="575872" y="18997"/>
                      <a:pt x="570448" y="14248"/>
                      <a:pt x="570448" y="9499"/>
                    </a:cubicBezTo>
                    <a:cubicBezTo>
                      <a:pt x="570448" y="4750"/>
                      <a:pt x="575872" y="0"/>
                      <a:pt x="5803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58" name="Group 557">
              <a:extLst>
                <a:ext uri="{FF2B5EF4-FFF2-40B4-BE49-F238E27FC236}">
                  <a16:creationId xmlns:a16="http://schemas.microsoft.com/office/drawing/2014/main" id="{E07A398C-4F25-4695-9A3C-9B6575C40A3C}"/>
                </a:ext>
              </a:extLst>
            </p:cNvPr>
            <p:cNvGrpSpPr/>
            <p:nvPr/>
          </p:nvGrpSpPr>
          <p:grpSpPr>
            <a:xfrm>
              <a:off x="12470060" y="4775002"/>
              <a:ext cx="4822873" cy="6518259"/>
              <a:chOff x="12470060" y="4775002"/>
              <a:chExt cx="4822873" cy="6518259"/>
            </a:xfrm>
          </p:grpSpPr>
          <p:sp>
            <p:nvSpPr>
              <p:cNvPr id="559" name="Freeform 114">
                <a:extLst>
                  <a:ext uri="{FF2B5EF4-FFF2-40B4-BE49-F238E27FC236}">
                    <a16:creationId xmlns:a16="http://schemas.microsoft.com/office/drawing/2014/main" id="{B29904B2-0FD4-4EE7-98FC-DFC80C836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9203" y="10822543"/>
                <a:ext cx="821763" cy="462741"/>
              </a:xfrm>
              <a:custGeom>
                <a:avLst/>
                <a:gdLst>
                  <a:gd name="T0" fmla="*/ 892 w 910"/>
                  <a:gd name="T1" fmla="*/ 120 h 512"/>
                  <a:gd name="T2" fmla="*/ 892 w 910"/>
                  <a:gd name="T3" fmla="*/ 120 h 512"/>
                  <a:gd name="T4" fmla="*/ 868 w 910"/>
                  <a:gd name="T5" fmla="*/ 94 h 512"/>
                  <a:gd name="T6" fmla="*/ 868 w 910"/>
                  <a:gd name="T7" fmla="*/ 94 h 512"/>
                  <a:gd name="T8" fmla="*/ 392 w 910"/>
                  <a:gd name="T9" fmla="*/ 0 h 512"/>
                  <a:gd name="T10" fmla="*/ 0 w 910"/>
                  <a:gd name="T11" fmla="*/ 210 h 512"/>
                  <a:gd name="T12" fmla="*/ 0 w 910"/>
                  <a:gd name="T13" fmla="*/ 210 h 512"/>
                  <a:gd name="T14" fmla="*/ 170 w 910"/>
                  <a:gd name="T15" fmla="*/ 508 h 512"/>
                  <a:gd name="T16" fmla="*/ 170 w 910"/>
                  <a:gd name="T17" fmla="*/ 508 h 512"/>
                  <a:gd name="T18" fmla="*/ 849 w 910"/>
                  <a:gd name="T19" fmla="*/ 254 h 512"/>
                  <a:gd name="T20" fmla="*/ 849 w 910"/>
                  <a:gd name="T21" fmla="*/ 254 h 512"/>
                  <a:gd name="T22" fmla="*/ 898 w 910"/>
                  <a:gd name="T23" fmla="*/ 203 h 512"/>
                  <a:gd name="T24" fmla="*/ 898 w 910"/>
                  <a:gd name="T25" fmla="*/ 203 h 512"/>
                  <a:gd name="T26" fmla="*/ 892 w 910"/>
                  <a:gd name="T27" fmla="*/ 120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0" h="512">
                    <a:moveTo>
                      <a:pt x="892" y="120"/>
                    </a:moveTo>
                    <a:lnTo>
                      <a:pt x="892" y="120"/>
                    </a:lnTo>
                    <a:cubicBezTo>
                      <a:pt x="886" y="110"/>
                      <a:pt x="879" y="102"/>
                      <a:pt x="868" y="94"/>
                    </a:cubicBezTo>
                    <a:lnTo>
                      <a:pt x="868" y="94"/>
                    </a:lnTo>
                    <a:cubicBezTo>
                      <a:pt x="821" y="60"/>
                      <a:pt x="392" y="0"/>
                      <a:pt x="392" y="0"/>
                    </a:cubicBezTo>
                    <a:lnTo>
                      <a:pt x="0" y="210"/>
                    </a:lnTo>
                    <a:lnTo>
                      <a:pt x="0" y="210"/>
                    </a:lnTo>
                    <a:cubicBezTo>
                      <a:pt x="0" y="210"/>
                      <a:pt x="50" y="506"/>
                      <a:pt x="170" y="508"/>
                    </a:cubicBezTo>
                    <a:lnTo>
                      <a:pt x="170" y="508"/>
                    </a:lnTo>
                    <a:cubicBezTo>
                      <a:pt x="266" y="511"/>
                      <a:pt x="696" y="328"/>
                      <a:pt x="849" y="254"/>
                    </a:cubicBezTo>
                    <a:lnTo>
                      <a:pt x="849" y="254"/>
                    </a:lnTo>
                    <a:cubicBezTo>
                      <a:pt x="872" y="243"/>
                      <a:pt x="888" y="224"/>
                      <a:pt x="898" y="203"/>
                    </a:cubicBezTo>
                    <a:lnTo>
                      <a:pt x="898" y="203"/>
                    </a:lnTo>
                    <a:cubicBezTo>
                      <a:pt x="909" y="178"/>
                      <a:pt x="908" y="146"/>
                      <a:pt x="892" y="1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0" name="Freeform 115">
                <a:extLst>
                  <a:ext uri="{FF2B5EF4-FFF2-40B4-BE49-F238E27FC236}">
                    <a16:creationId xmlns:a16="http://schemas.microsoft.com/office/drawing/2014/main" id="{2E68F20D-D5FF-4BDF-A51F-8CF5728DA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1225" y="10814564"/>
                <a:ext cx="841708" cy="478697"/>
              </a:xfrm>
              <a:custGeom>
                <a:avLst/>
                <a:gdLst>
                  <a:gd name="T0" fmla="*/ 23 w 932"/>
                  <a:gd name="T1" fmla="*/ 225 h 530"/>
                  <a:gd name="T2" fmla="*/ 23 w 932"/>
                  <a:gd name="T3" fmla="*/ 225 h 530"/>
                  <a:gd name="T4" fmla="*/ 181 w 932"/>
                  <a:gd name="T5" fmla="*/ 508 h 530"/>
                  <a:gd name="T6" fmla="*/ 181 w 932"/>
                  <a:gd name="T7" fmla="*/ 508 h 530"/>
                  <a:gd name="T8" fmla="*/ 856 w 932"/>
                  <a:gd name="T9" fmla="*/ 255 h 530"/>
                  <a:gd name="T10" fmla="*/ 856 w 932"/>
                  <a:gd name="T11" fmla="*/ 255 h 530"/>
                  <a:gd name="T12" fmla="*/ 899 w 932"/>
                  <a:gd name="T13" fmla="*/ 209 h 530"/>
                  <a:gd name="T14" fmla="*/ 899 w 932"/>
                  <a:gd name="T15" fmla="*/ 209 h 530"/>
                  <a:gd name="T16" fmla="*/ 894 w 932"/>
                  <a:gd name="T17" fmla="*/ 135 h 530"/>
                  <a:gd name="T18" fmla="*/ 894 w 932"/>
                  <a:gd name="T19" fmla="*/ 135 h 530"/>
                  <a:gd name="T20" fmla="*/ 874 w 932"/>
                  <a:gd name="T21" fmla="*/ 112 h 530"/>
                  <a:gd name="T22" fmla="*/ 874 w 932"/>
                  <a:gd name="T23" fmla="*/ 112 h 530"/>
                  <a:gd name="T24" fmla="*/ 405 w 932"/>
                  <a:gd name="T25" fmla="*/ 21 h 530"/>
                  <a:gd name="T26" fmla="*/ 23 w 932"/>
                  <a:gd name="T27" fmla="*/ 225 h 530"/>
                  <a:gd name="T28" fmla="*/ 182 w 932"/>
                  <a:gd name="T29" fmla="*/ 529 h 530"/>
                  <a:gd name="T30" fmla="*/ 182 w 932"/>
                  <a:gd name="T31" fmla="*/ 529 h 530"/>
                  <a:gd name="T32" fmla="*/ 179 w 932"/>
                  <a:gd name="T33" fmla="*/ 529 h 530"/>
                  <a:gd name="T34" fmla="*/ 179 w 932"/>
                  <a:gd name="T35" fmla="*/ 529 h 530"/>
                  <a:gd name="T36" fmla="*/ 1 w 932"/>
                  <a:gd name="T37" fmla="*/ 222 h 530"/>
                  <a:gd name="T38" fmla="*/ 0 w 932"/>
                  <a:gd name="T39" fmla="*/ 214 h 530"/>
                  <a:gd name="T40" fmla="*/ 401 w 932"/>
                  <a:gd name="T41" fmla="*/ 0 h 530"/>
                  <a:gd name="T42" fmla="*/ 405 w 932"/>
                  <a:gd name="T43" fmla="*/ 0 h 530"/>
                  <a:gd name="T44" fmla="*/ 405 w 932"/>
                  <a:gd name="T45" fmla="*/ 0 h 530"/>
                  <a:gd name="T46" fmla="*/ 885 w 932"/>
                  <a:gd name="T47" fmla="*/ 96 h 530"/>
                  <a:gd name="T48" fmla="*/ 885 w 932"/>
                  <a:gd name="T49" fmla="*/ 96 h 530"/>
                  <a:gd name="T50" fmla="*/ 912 w 932"/>
                  <a:gd name="T51" fmla="*/ 124 h 530"/>
                  <a:gd name="T52" fmla="*/ 912 w 932"/>
                  <a:gd name="T53" fmla="*/ 124 h 530"/>
                  <a:gd name="T54" fmla="*/ 918 w 932"/>
                  <a:gd name="T55" fmla="*/ 218 h 530"/>
                  <a:gd name="T56" fmla="*/ 918 w 932"/>
                  <a:gd name="T57" fmla="*/ 218 h 530"/>
                  <a:gd name="T58" fmla="*/ 865 w 932"/>
                  <a:gd name="T59" fmla="*/ 273 h 530"/>
                  <a:gd name="T60" fmla="*/ 865 w 932"/>
                  <a:gd name="T61" fmla="*/ 273 h 530"/>
                  <a:gd name="T62" fmla="*/ 182 w 932"/>
                  <a:gd name="T63" fmla="*/ 529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32" h="530">
                    <a:moveTo>
                      <a:pt x="23" y="225"/>
                    </a:moveTo>
                    <a:lnTo>
                      <a:pt x="23" y="225"/>
                    </a:lnTo>
                    <a:cubicBezTo>
                      <a:pt x="38" y="310"/>
                      <a:pt x="92" y="507"/>
                      <a:pt x="181" y="508"/>
                    </a:cubicBezTo>
                    <a:lnTo>
                      <a:pt x="181" y="508"/>
                    </a:lnTo>
                    <a:cubicBezTo>
                      <a:pt x="274" y="511"/>
                      <a:pt x="697" y="332"/>
                      <a:pt x="856" y="255"/>
                    </a:cubicBezTo>
                    <a:lnTo>
                      <a:pt x="856" y="255"/>
                    </a:lnTo>
                    <a:cubicBezTo>
                      <a:pt x="875" y="246"/>
                      <a:pt x="890" y="230"/>
                      <a:pt x="899" y="209"/>
                    </a:cubicBezTo>
                    <a:lnTo>
                      <a:pt x="899" y="209"/>
                    </a:lnTo>
                    <a:cubicBezTo>
                      <a:pt x="910" y="185"/>
                      <a:pt x="908" y="157"/>
                      <a:pt x="894" y="135"/>
                    </a:cubicBezTo>
                    <a:lnTo>
                      <a:pt x="894" y="135"/>
                    </a:lnTo>
                    <a:cubicBezTo>
                      <a:pt x="889" y="126"/>
                      <a:pt x="882" y="118"/>
                      <a:pt x="874" y="112"/>
                    </a:cubicBezTo>
                    <a:lnTo>
                      <a:pt x="874" y="112"/>
                    </a:lnTo>
                    <a:cubicBezTo>
                      <a:pt x="836" y="86"/>
                      <a:pt x="526" y="38"/>
                      <a:pt x="405" y="21"/>
                    </a:cubicBezTo>
                    <a:lnTo>
                      <a:pt x="23" y="225"/>
                    </a:lnTo>
                    <a:close/>
                    <a:moveTo>
                      <a:pt x="182" y="529"/>
                    </a:moveTo>
                    <a:lnTo>
                      <a:pt x="182" y="529"/>
                    </a:lnTo>
                    <a:cubicBezTo>
                      <a:pt x="181" y="529"/>
                      <a:pt x="181" y="529"/>
                      <a:pt x="179" y="529"/>
                    </a:cubicBezTo>
                    <a:lnTo>
                      <a:pt x="179" y="529"/>
                    </a:lnTo>
                    <a:cubicBezTo>
                      <a:pt x="54" y="526"/>
                      <a:pt x="4" y="234"/>
                      <a:pt x="1" y="222"/>
                    </a:cubicBezTo>
                    <a:lnTo>
                      <a:pt x="0" y="214"/>
                    </a:lnTo>
                    <a:lnTo>
                      <a:pt x="401" y="0"/>
                    </a:lnTo>
                    <a:lnTo>
                      <a:pt x="405" y="0"/>
                    </a:lnTo>
                    <a:lnTo>
                      <a:pt x="405" y="0"/>
                    </a:lnTo>
                    <a:cubicBezTo>
                      <a:pt x="448" y="6"/>
                      <a:pt x="837" y="62"/>
                      <a:pt x="885" y="96"/>
                    </a:cubicBezTo>
                    <a:lnTo>
                      <a:pt x="885" y="96"/>
                    </a:lnTo>
                    <a:cubicBezTo>
                      <a:pt x="896" y="103"/>
                      <a:pt x="905" y="113"/>
                      <a:pt x="912" y="124"/>
                    </a:cubicBezTo>
                    <a:lnTo>
                      <a:pt x="912" y="124"/>
                    </a:lnTo>
                    <a:cubicBezTo>
                      <a:pt x="929" y="153"/>
                      <a:pt x="931" y="187"/>
                      <a:pt x="918" y="218"/>
                    </a:cubicBezTo>
                    <a:lnTo>
                      <a:pt x="918" y="218"/>
                    </a:lnTo>
                    <a:cubicBezTo>
                      <a:pt x="907" y="242"/>
                      <a:pt x="889" y="261"/>
                      <a:pt x="865" y="273"/>
                    </a:cubicBezTo>
                    <a:lnTo>
                      <a:pt x="865" y="273"/>
                    </a:lnTo>
                    <a:cubicBezTo>
                      <a:pt x="718" y="344"/>
                      <a:pt x="286" y="529"/>
                      <a:pt x="182" y="5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1" name="Freeform 116">
                <a:extLst>
                  <a:ext uri="{FF2B5EF4-FFF2-40B4-BE49-F238E27FC236}">
                    <a16:creationId xmlns:a16="http://schemas.microsoft.com/office/drawing/2014/main" id="{F1D143F2-1CF7-4027-B4B2-65818737C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7777" y="10431607"/>
                <a:ext cx="566458" cy="586405"/>
              </a:xfrm>
              <a:custGeom>
                <a:avLst/>
                <a:gdLst>
                  <a:gd name="T0" fmla="*/ 492 w 626"/>
                  <a:gd name="T1" fmla="*/ 0 h 647"/>
                  <a:gd name="T2" fmla="*/ 0 w 626"/>
                  <a:gd name="T3" fmla="*/ 267 h 647"/>
                  <a:gd name="T4" fmla="*/ 0 w 626"/>
                  <a:gd name="T5" fmla="*/ 267 h 647"/>
                  <a:gd name="T6" fmla="*/ 233 w 626"/>
                  <a:gd name="T7" fmla="*/ 646 h 647"/>
                  <a:gd name="T8" fmla="*/ 625 w 626"/>
                  <a:gd name="T9" fmla="*/ 436 h 647"/>
                  <a:gd name="T10" fmla="*/ 625 w 626"/>
                  <a:gd name="T11" fmla="*/ 436 h 647"/>
                  <a:gd name="T12" fmla="*/ 492 w 626"/>
                  <a:gd name="T13" fmla="*/ 0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6" h="647">
                    <a:moveTo>
                      <a:pt x="492" y="0"/>
                    </a:moveTo>
                    <a:lnTo>
                      <a:pt x="0" y="267"/>
                    </a:lnTo>
                    <a:lnTo>
                      <a:pt x="0" y="267"/>
                    </a:lnTo>
                    <a:cubicBezTo>
                      <a:pt x="125" y="487"/>
                      <a:pt x="233" y="646"/>
                      <a:pt x="233" y="646"/>
                    </a:cubicBezTo>
                    <a:lnTo>
                      <a:pt x="625" y="436"/>
                    </a:lnTo>
                    <a:lnTo>
                      <a:pt x="625" y="436"/>
                    </a:lnTo>
                    <a:cubicBezTo>
                      <a:pt x="625" y="436"/>
                      <a:pt x="566" y="244"/>
                      <a:pt x="49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2" name="Freeform 117">
                <a:extLst>
                  <a:ext uri="{FF2B5EF4-FFF2-40B4-BE49-F238E27FC236}">
                    <a16:creationId xmlns:a16="http://schemas.microsoft.com/office/drawing/2014/main" id="{ED429B50-9949-47F6-B07B-EC2FCB1B8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5811" y="10415650"/>
                <a:ext cx="590393" cy="610340"/>
              </a:xfrm>
              <a:custGeom>
                <a:avLst/>
                <a:gdLst>
                  <a:gd name="T0" fmla="*/ 27 w 652"/>
                  <a:gd name="T1" fmla="*/ 285 h 675"/>
                  <a:gd name="T2" fmla="*/ 27 w 652"/>
                  <a:gd name="T3" fmla="*/ 285 h 675"/>
                  <a:gd name="T4" fmla="*/ 251 w 652"/>
                  <a:gd name="T5" fmla="*/ 647 h 675"/>
                  <a:gd name="T6" fmla="*/ 626 w 652"/>
                  <a:gd name="T7" fmla="*/ 445 h 675"/>
                  <a:gd name="T8" fmla="*/ 626 w 652"/>
                  <a:gd name="T9" fmla="*/ 445 h 675"/>
                  <a:gd name="T10" fmla="*/ 499 w 652"/>
                  <a:gd name="T11" fmla="*/ 30 h 675"/>
                  <a:gd name="T12" fmla="*/ 27 w 652"/>
                  <a:gd name="T13" fmla="*/ 285 h 675"/>
                  <a:gd name="T14" fmla="*/ 244 w 652"/>
                  <a:gd name="T15" fmla="*/ 674 h 675"/>
                  <a:gd name="T16" fmla="*/ 239 w 652"/>
                  <a:gd name="T17" fmla="*/ 666 h 675"/>
                  <a:gd name="T18" fmla="*/ 239 w 652"/>
                  <a:gd name="T19" fmla="*/ 666 h 675"/>
                  <a:gd name="T20" fmla="*/ 5 w 652"/>
                  <a:gd name="T21" fmla="*/ 286 h 675"/>
                  <a:gd name="T22" fmla="*/ 0 w 652"/>
                  <a:gd name="T23" fmla="*/ 277 h 675"/>
                  <a:gd name="T24" fmla="*/ 512 w 652"/>
                  <a:gd name="T25" fmla="*/ 0 h 675"/>
                  <a:gd name="T26" fmla="*/ 515 w 652"/>
                  <a:gd name="T27" fmla="*/ 12 h 675"/>
                  <a:gd name="T28" fmla="*/ 515 w 652"/>
                  <a:gd name="T29" fmla="*/ 12 h 675"/>
                  <a:gd name="T30" fmla="*/ 648 w 652"/>
                  <a:gd name="T31" fmla="*/ 447 h 675"/>
                  <a:gd name="T32" fmla="*/ 651 w 652"/>
                  <a:gd name="T33" fmla="*/ 455 h 675"/>
                  <a:gd name="T34" fmla="*/ 244 w 652"/>
                  <a:gd name="T35" fmla="*/ 674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2" h="675">
                    <a:moveTo>
                      <a:pt x="27" y="285"/>
                    </a:moveTo>
                    <a:lnTo>
                      <a:pt x="27" y="285"/>
                    </a:lnTo>
                    <a:cubicBezTo>
                      <a:pt x="135" y="471"/>
                      <a:pt x="228" y="613"/>
                      <a:pt x="251" y="647"/>
                    </a:cubicBezTo>
                    <a:lnTo>
                      <a:pt x="626" y="445"/>
                    </a:lnTo>
                    <a:lnTo>
                      <a:pt x="626" y="445"/>
                    </a:lnTo>
                    <a:cubicBezTo>
                      <a:pt x="615" y="407"/>
                      <a:pt x="563" y="238"/>
                      <a:pt x="499" y="30"/>
                    </a:cubicBezTo>
                    <a:lnTo>
                      <a:pt x="27" y="285"/>
                    </a:lnTo>
                    <a:close/>
                    <a:moveTo>
                      <a:pt x="244" y="674"/>
                    </a:moveTo>
                    <a:lnTo>
                      <a:pt x="239" y="666"/>
                    </a:lnTo>
                    <a:lnTo>
                      <a:pt x="239" y="666"/>
                    </a:lnTo>
                    <a:cubicBezTo>
                      <a:pt x="238" y="664"/>
                      <a:pt x="129" y="505"/>
                      <a:pt x="5" y="286"/>
                    </a:cubicBezTo>
                    <a:lnTo>
                      <a:pt x="0" y="277"/>
                    </a:lnTo>
                    <a:lnTo>
                      <a:pt x="512" y="0"/>
                    </a:lnTo>
                    <a:lnTo>
                      <a:pt x="515" y="12"/>
                    </a:lnTo>
                    <a:lnTo>
                      <a:pt x="515" y="12"/>
                    </a:lnTo>
                    <a:cubicBezTo>
                      <a:pt x="589" y="255"/>
                      <a:pt x="648" y="447"/>
                      <a:pt x="648" y="447"/>
                    </a:cubicBezTo>
                    <a:lnTo>
                      <a:pt x="651" y="455"/>
                    </a:lnTo>
                    <a:lnTo>
                      <a:pt x="244" y="67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3" name="Freeform 118">
                <a:extLst>
                  <a:ext uri="{FF2B5EF4-FFF2-40B4-BE49-F238E27FC236}">
                    <a16:creationId xmlns:a16="http://schemas.microsoft.com/office/drawing/2014/main" id="{622ACF38-711E-416F-9BE7-3586C8802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6448" y="8788080"/>
                <a:ext cx="1428113" cy="1882875"/>
              </a:xfrm>
              <a:custGeom>
                <a:avLst/>
                <a:gdLst>
                  <a:gd name="T0" fmla="*/ 1294 w 1578"/>
                  <a:gd name="T1" fmla="*/ 876 h 2082"/>
                  <a:gd name="T2" fmla="*/ 1294 w 1578"/>
                  <a:gd name="T3" fmla="*/ 876 h 2082"/>
                  <a:gd name="T4" fmla="*/ 746 w 1578"/>
                  <a:gd name="T5" fmla="*/ 0 h 2082"/>
                  <a:gd name="T6" fmla="*/ 0 w 1578"/>
                  <a:gd name="T7" fmla="*/ 572 h 2082"/>
                  <a:gd name="T8" fmla="*/ 0 w 1578"/>
                  <a:gd name="T9" fmla="*/ 572 h 2082"/>
                  <a:gd name="T10" fmla="*/ 713 w 1578"/>
                  <a:gd name="T11" fmla="*/ 1158 h 2082"/>
                  <a:gd name="T12" fmla="*/ 713 w 1578"/>
                  <a:gd name="T13" fmla="*/ 1158 h 2082"/>
                  <a:gd name="T14" fmla="*/ 1085 w 1578"/>
                  <a:gd name="T15" fmla="*/ 2081 h 2082"/>
                  <a:gd name="T16" fmla="*/ 1577 w 1578"/>
                  <a:gd name="T17" fmla="*/ 1814 h 2082"/>
                  <a:gd name="T18" fmla="*/ 1577 w 1578"/>
                  <a:gd name="T19" fmla="*/ 1814 h 2082"/>
                  <a:gd name="T20" fmla="*/ 1294 w 1578"/>
                  <a:gd name="T21" fmla="*/ 876 h 2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78" h="2082">
                    <a:moveTo>
                      <a:pt x="1294" y="876"/>
                    </a:moveTo>
                    <a:lnTo>
                      <a:pt x="1294" y="876"/>
                    </a:lnTo>
                    <a:cubicBezTo>
                      <a:pt x="1200" y="547"/>
                      <a:pt x="746" y="0"/>
                      <a:pt x="746" y="0"/>
                    </a:cubicBezTo>
                    <a:lnTo>
                      <a:pt x="0" y="572"/>
                    </a:lnTo>
                    <a:lnTo>
                      <a:pt x="0" y="572"/>
                    </a:lnTo>
                    <a:cubicBezTo>
                      <a:pt x="260" y="855"/>
                      <a:pt x="713" y="1158"/>
                      <a:pt x="713" y="1158"/>
                    </a:cubicBezTo>
                    <a:lnTo>
                      <a:pt x="713" y="1158"/>
                    </a:lnTo>
                    <a:cubicBezTo>
                      <a:pt x="744" y="1434"/>
                      <a:pt x="927" y="1805"/>
                      <a:pt x="1085" y="2081"/>
                    </a:cubicBezTo>
                    <a:lnTo>
                      <a:pt x="1577" y="1814"/>
                    </a:lnTo>
                    <a:lnTo>
                      <a:pt x="1577" y="1814"/>
                    </a:lnTo>
                    <a:cubicBezTo>
                      <a:pt x="1472" y="1474"/>
                      <a:pt x="1338" y="1032"/>
                      <a:pt x="1294" y="8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4" name="Freeform 119">
                <a:extLst>
                  <a:ext uri="{FF2B5EF4-FFF2-40B4-BE49-F238E27FC236}">
                    <a16:creationId xmlns:a16="http://schemas.microsoft.com/office/drawing/2014/main" id="{F9F5005E-B1BE-44B7-A694-B3DDF8FBA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4482" y="8776114"/>
                <a:ext cx="1452048" cy="1906810"/>
              </a:xfrm>
              <a:custGeom>
                <a:avLst/>
                <a:gdLst>
                  <a:gd name="T0" fmla="*/ 30 w 1605"/>
                  <a:gd name="T1" fmla="*/ 587 h 2110"/>
                  <a:gd name="T2" fmla="*/ 30 w 1605"/>
                  <a:gd name="T3" fmla="*/ 587 h 2110"/>
                  <a:gd name="T4" fmla="*/ 734 w 1605"/>
                  <a:gd name="T5" fmla="*/ 1164 h 2110"/>
                  <a:gd name="T6" fmla="*/ 738 w 1605"/>
                  <a:gd name="T7" fmla="*/ 1166 h 2110"/>
                  <a:gd name="T8" fmla="*/ 738 w 1605"/>
                  <a:gd name="T9" fmla="*/ 1171 h 2110"/>
                  <a:gd name="T10" fmla="*/ 738 w 1605"/>
                  <a:gd name="T11" fmla="*/ 1171 h 2110"/>
                  <a:gd name="T12" fmla="*/ 1104 w 1605"/>
                  <a:gd name="T13" fmla="*/ 2082 h 2110"/>
                  <a:gd name="T14" fmla="*/ 1579 w 1605"/>
                  <a:gd name="T15" fmla="*/ 1823 h 2110"/>
                  <a:gd name="T16" fmla="*/ 1579 w 1605"/>
                  <a:gd name="T17" fmla="*/ 1823 h 2110"/>
                  <a:gd name="T18" fmla="*/ 1298 w 1605"/>
                  <a:gd name="T19" fmla="*/ 893 h 2110"/>
                  <a:gd name="T20" fmla="*/ 1298 w 1605"/>
                  <a:gd name="T21" fmla="*/ 893 h 2110"/>
                  <a:gd name="T22" fmla="*/ 760 w 1605"/>
                  <a:gd name="T23" fmla="*/ 28 h 2110"/>
                  <a:gd name="T24" fmla="*/ 30 w 1605"/>
                  <a:gd name="T25" fmla="*/ 587 h 2110"/>
                  <a:gd name="T26" fmla="*/ 1096 w 1605"/>
                  <a:gd name="T27" fmla="*/ 2109 h 2110"/>
                  <a:gd name="T28" fmla="*/ 1091 w 1605"/>
                  <a:gd name="T29" fmla="*/ 2100 h 2110"/>
                  <a:gd name="T30" fmla="*/ 1091 w 1605"/>
                  <a:gd name="T31" fmla="*/ 2100 h 2110"/>
                  <a:gd name="T32" fmla="*/ 718 w 1605"/>
                  <a:gd name="T33" fmla="*/ 1178 h 2110"/>
                  <a:gd name="T34" fmla="*/ 718 w 1605"/>
                  <a:gd name="T35" fmla="*/ 1178 h 2110"/>
                  <a:gd name="T36" fmla="*/ 8 w 1605"/>
                  <a:gd name="T37" fmla="*/ 593 h 2110"/>
                  <a:gd name="T38" fmla="*/ 0 w 1605"/>
                  <a:gd name="T39" fmla="*/ 584 h 2110"/>
                  <a:gd name="T40" fmla="*/ 763 w 1605"/>
                  <a:gd name="T41" fmla="*/ 0 h 2110"/>
                  <a:gd name="T42" fmla="*/ 769 w 1605"/>
                  <a:gd name="T43" fmla="*/ 8 h 2110"/>
                  <a:gd name="T44" fmla="*/ 769 w 1605"/>
                  <a:gd name="T45" fmla="*/ 8 h 2110"/>
                  <a:gd name="T46" fmla="*/ 1318 w 1605"/>
                  <a:gd name="T47" fmla="*/ 888 h 2110"/>
                  <a:gd name="T48" fmla="*/ 1318 w 1605"/>
                  <a:gd name="T49" fmla="*/ 888 h 2110"/>
                  <a:gd name="T50" fmla="*/ 1601 w 1605"/>
                  <a:gd name="T51" fmla="*/ 1826 h 2110"/>
                  <a:gd name="T52" fmla="*/ 1604 w 1605"/>
                  <a:gd name="T53" fmla="*/ 1833 h 2110"/>
                  <a:gd name="T54" fmla="*/ 1096 w 1605"/>
                  <a:gd name="T55" fmla="*/ 2109 h 2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05" h="2110">
                    <a:moveTo>
                      <a:pt x="30" y="587"/>
                    </a:moveTo>
                    <a:lnTo>
                      <a:pt x="30" y="587"/>
                    </a:lnTo>
                    <a:cubicBezTo>
                      <a:pt x="287" y="863"/>
                      <a:pt x="730" y="1161"/>
                      <a:pt x="734" y="1164"/>
                    </a:cubicBezTo>
                    <a:lnTo>
                      <a:pt x="738" y="1166"/>
                    </a:lnTo>
                    <a:lnTo>
                      <a:pt x="738" y="1171"/>
                    </a:lnTo>
                    <a:lnTo>
                      <a:pt x="738" y="1171"/>
                    </a:lnTo>
                    <a:cubicBezTo>
                      <a:pt x="769" y="1445"/>
                      <a:pt x="952" y="1815"/>
                      <a:pt x="1104" y="2082"/>
                    </a:cubicBezTo>
                    <a:lnTo>
                      <a:pt x="1579" y="1823"/>
                    </a:lnTo>
                    <a:lnTo>
                      <a:pt x="1579" y="1823"/>
                    </a:lnTo>
                    <a:cubicBezTo>
                      <a:pt x="1475" y="1482"/>
                      <a:pt x="1342" y="1047"/>
                      <a:pt x="1298" y="893"/>
                    </a:cubicBezTo>
                    <a:lnTo>
                      <a:pt x="1298" y="893"/>
                    </a:lnTo>
                    <a:cubicBezTo>
                      <a:pt x="1213" y="590"/>
                      <a:pt x="814" y="96"/>
                      <a:pt x="760" y="28"/>
                    </a:cubicBezTo>
                    <a:lnTo>
                      <a:pt x="30" y="587"/>
                    </a:lnTo>
                    <a:close/>
                    <a:moveTo>
                      <a:pt x="1096" y="2109"/>
                    </a:moveTo>
                    <a:lnTo>
                      <a:pt x="1091" y="2100"/>
                    </a:lnTo>
                    <a:lnTo>
                      <a:pt x="1091" y="2100"/>
                    </a:lnTo>
                    <a:cubicBezTo>
                      <a:pt x="939" y="1833"/>
                      <a:pt x="751" y="1457"/>
                      <a:pt x="718" y="1178"/>
                    </a:cubicBezTo>
                    <a:lnTo>
                      <a:pt x="718" y="1178"/>
                    </a:lnTo>
                    <a:cubicBezTo>
                      <a:pt x="674" y="1147"/>
                      <a:pt x="252" y="859"/>
                      <a:pt x="8" y="593"/>
                    </a:cubicBezTo>
                    <a:lnTo>
                      <a:pt x="0" y="584"/>
                    </a:lnTo>
                    <a:lnTo>
                      <a:pt x="763" y="0"/>
                    </a:lnTo>
                    <a:lnTo>
                      <a:pt x="769" y="8"/>
                    </a:lnTo>
                    <a:lnTo>
                      <a:pt x="769" y="8"/>
                    </a:lnTo>
                    <a:cubicBezTo>
                      <a:pt x="773" y="13"/>
                      <a:pt x="1224" y="560"/>
                      <a:pt x="1318" y="888"/>
                    </a:cubicBezTo>
                    <a:lnTo>
                      <a:pt x="1318" y="888"/>
                    </a:lnTo>
                    <a:cubicBezTo>
                      <a:pt x="1363" y="1042"/>
                      <a:pt x="1497" y="1483"/>
                      <a:pt x="1601" y="1826"/>
                    </a:cubicBezTo>
                    <a:lnTo>
                      <a:pt x="1604" y="1833"/>
                    </a:lnTo>
                    <a:lnTo>
                      <a:pt x="1096" y="21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5" name="Freeform 120">
                <a:extLst>
                  <a:ext uri="{FF2B5EF4-FFF2-40B4-BE49-F238E27FC236}">
                    <a16:creationId xmlns:a16="http://schemas.microsoft.com/office/drawing/2014/main" id="{9CE179AC-2E72-430C-BB4C-C5E2FCC16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8038" y="10224171"/>
                <a:ext cx="494654" cy="809797"/>
              </a:xfrm>
              <a:custGeom>
                <a:avLst/>
                <a:gdLst>
                  <a:gd name="T0" fmla="*/ 498 w 549"/>
                  <a:gd name="T1" fmla="*/ 871 h 897"/>
                  <a:gd name="T2" fmla="*/ 498 w 549"/>
                  <a:gd name="T3" fmla="*/ 871 h 897"/>
                  <a:gd name="T4" fmla="*/ 520 w 549"/>
                  <a:gd name="T5" fmla="*/ 844 h 897"/>
                  <a:gd name="T6" fmla="*/ 520 w 549"/>
                  <a:gd name="T7" fmla="*/ 844 h 897"/>
                  <a:gd name="T8" fmla="*/ 548 w 549"/>
                  <a:gd name="T9" fmla="*/ 359 h 897"/>
                  <a:gd name="T10" fmla="*/ 286 w 549"/>
                  <a:gd name="T11" fmla="*/ 0 h 897"/>
                  <a:gd name="T12" fmla="*/ 286 w 549"/>
                  <a:gd name="T13" fmla="*/ 0 h 897"/>
                  <a:gd name="T14" fmla="*/ 13 w 549"/>
                  <a:gd name="T15" fmla="*/ 209 h 897"/>
                  <a:gd name="T16" fmla="*/ 13 w 549"/>
                  <a:gd name="T17" fmla="*/ 209 h 897"/>
                  <a:gd name="T18" fmla="*/ 359 w 549"/>
                  <a:gd name="T19" fmla="*/ 848 h 897"/>
                  <a:gd name="T20" fmla="*/ 359 w 549"/>
                  <a:gd name="T21" fmla="*/ 848 h 897"/>
                  <a:gd name="T22" fmla="*/ 416 w 549"/>
                  <a:gd name="T23" fmla="*/ 888 h 897"/>
                  <a:gd name="T24" fmla="*/ 416 w 549"/>
                  <a:gd name="T25" fmla="*/ 888 h 897"/>
                  <a:gd name="T26" fmla="*/ 498 w 549"/>
                  <a:gd name="T27" fmla="*/ 871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897">
                    <a:moveTo>
                      <a:pt x="498" y="871"/>
                    </a:moveTo>
                    <a:lnTo>
                      <a:pt x="498" y="871"/>
                    </a:lnTo>
                    <a:cubicBezTo>
                      <a:pt x="507" y="865"/>
                      <a:pt x="514" y="855"/>
                      <a:pt x="520" y="844"/>
                    </a:cubicBezTo>
                    <a:lnTo>
                      <a:pt x="520" y="844"/>
                    </a:lnTo>
                    <a:cubicBezTo>
                      <a:pt x="547" y="793"/>
                      <a:pt x="548" y="359"/>
                      <a:pt x="548" y="359"/>
                    </a:cubicBezTo>
                    <a:lnTo>
                      <a:pt x="286" y="0"/>
                    </a:lnTo>
                    <a:lnTo>
                      <a:pt x="286" y="0"/>
                    </a:lnTo>
                    <a:cubicBezTo>
                      <a:pt x="286" y="0"/>
                      <a:pt x="0" y="90"/>
                      <a:pt x="13" y="209"/>
                    </a:cubicBezTo>
                    <a:lnTo>
                      <a:pt x="13" y="209"/>
                    </a:lnTo>
                    <a:cubicBezTo>
                      <a:pt x="25" y="305"/>
                      <a:pt x="264" y="705"/>
                      <a:pt x="359" y="848"/>
                    </a:cubicBezTo>
                    <a:lnTo>
                      <a:pt x="359" y="848"/>
                    </a:lnTo>
                    <a:cubicBezTo>
                      <a:pt x="373" y="868"/>
                      <a:pt x="393" y="882"/>
                      <a:pt x="416" y="888"/>
                    </a:cubicBezTo>
                    <a:lnTo>
                      <a:pt x="416" y="888"/>
                    </a:lnTo>
                    <a:cubicBezTo>
                      <a:pt x="444" y="896"/>
                      <a:pt x="474" y="891"/>
                      <a:pt x="498" y="8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6" name="Freeform 121">
                <a:extLst>
                  <a:ext uri="{FF2B5EF4-FFF2-40B4-BE49-F238E27FC236}">
                    <a16:creationId xmlns:a16="http://schemas.microsoft.com/office/drawing/2014/main" id="{F4878954-6D12-4A77-A85A-7E1F105EA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0060" y="10216193"/>
                <a:ext cx="514598" cy="825754"/>
              </a:xfrm>
              <a:custGeom>
                <a:avLst/>
                <a:gdLst>
                  <a:gd name="T0" fmla="*/ 509 w 570"/>
                  <a:gd name="T1" fmla="*/ 882 h 914"/>
                  <a:gd name="T2" fmla="*/ 509 w 570"/>
                  <a:gd name="T3" fmla="*/ 882 h 914"/>
                  <a:gd name="T4" fmla="*/ 293 w 570"/>
                  <a:gd name="T5" fmla="*/ 23 h 914"/>
                  <a:gd name="T6" fmla="*/ 293 w 570"/>
                  <a:gd name="T7" fmla="*/ 23 h 914"/>
                  <a:gd name="T8" fmla="*/ 34 w 570"/>
                  <a:gd name="T9" fmla="*/ 219 h 914"/>
                  <a:gd name="T10" fmla="*/ 34 w 570"/>
                  <a:gd name="T11" fmla="*/ 219 h 914"/>
                  <a:gd name="T12" fmla="*/ 379 w 570"/>
                  <a:gd name="T13" fmla="*/ 853 h 914"/>
                  <a:gd name="T14" fmla="*/ 379 w 570"/>
                  <a:gd name="T15" fmla="*/ 853 h 914"/>
                  <a:gd name="T16" fmla="*/ 429 w 570"/>
                  <a:gd name="T17" fmla="*/ 889 h 914"/>
                  <a:gd name="T18" fmla="*/ 429 w 570"/>
                  <a:gd name="T19" fmla="*/ 889 h 914"/>
                  <a:gd name="T20" fmla="*/ 503 w 570"/>
                  <a:gd name="T21" fmla="*/ 875 h 914"/>
                  <a:gd name="T22" fmla="*/ 503 w 570"/>
                  <a:gd name="T23" fmla="*/ 875 h 914"/>
                  <a:gd name="T24" fmla="*/ 522 w 570"/>
                  <a:gd name="T25" fmla="*/ 851 h 914"/>
                  <a:gd name="T26" fmla="*/ 522 w 570"/>
                  <a:gd name="T27" fmla="*/ 851 h 914"/>
                  <a:gd name="T28" fmla="*/ 549 w 570"/>
                  <a:gd name="T29" fmla="*/ 374 h 914"/>
                  <a:gd name="T30" fmla="*/ 293 w 570"/>
                  <a:gd name="T31" fmla="*/ 23 h 914"/>
                  <a:gd name="T32" fmla="*/ 452 w 570"/>
                  <a:gd name="T33" fmla="*/ 913 h 914"/>
                  <a:gd name="T34" fmla="*/ 452 w 570"/>
                  <a:gd name="T35" fmla="*/ 913 h 914"/>
                  <a:gd name="T36" fmla="*/ 424 w 570"/>
                  <a:gd name="T37" fmla="*/ 909 h 914"/>
                  <a:gd name="T38" fmla="*/ 424 w 570"/>
                  <a:gd name="T39" fmla="*/ 909 h 914"/>
                  <a:gd name="T40" fmla="*/ 361 w 570"/>
                  <a:gd name="T41" fmla="*/ 864 h 914"/>
                  <a:gd name="T42" fmla="*/ 361 w 570"/>
                  <a:gd name="T43" fmla="*/ 864 h 914"/>
                  <a:gd name="T44" fmla="*/ 14 w 570"/>
                  <a:gd name="T45" fmla="*/ 220 h 914"/>
                  <a:gd name="T46" fmla="*/ 14 w 570"/>
                  <a:gd name="T47" fmla="*/ 220 h 914"/>
                  <a:gd name="T48" fmla="*/ 294 w 570"/>
                  <a:gd name="T49" fmla="*/ 2 h 914"/>
                  <a:gd name="T50" fmla="*/ 301 w 570"/>
                  <a:gd name="T51" fmla="*/ 0 h 914"/>
                  <a:gd name="T52" fmla="*/ 569 w 570"/>
                  <a:gd name="T53" fmla="*/ 367 h 914"/>
                  <a:gd name="T54" fmla="*/ 569 w 570"/>
                  <a:gd name="T55" fmla="*/ 370 h 914"/>
                  <a:gd name="T56" fmla="*/ 569 w 570"/>
                  <a:gd name="T57" fmla="*/ 370 h 914"/>
                  <a:gd name="T58" fmla="*/ 540 w 570"/>
                  <a:gd name="T59" fmla="*/ 860 h 914"/>
                  <a:gd name="T60" fmla="*/ 540 w 570"/>
                  <a:gd name="T61" fmla="*/ 860 h 914"/>
                  <a:gd name="T62" fmla="*/ 515 w 570"/>
                  <a:gd name="T63" fmla="*/ 891 h 914"/>
                  <a:gd name="T64" fmla="*/ 515 w 570"/>
                  <a:gd name="T65" fmla="*/ 891 h 914"/>
                  <a:gd name="T66" fmla="*/ 515 w 570"/>
                  <a:gd name="T67" fmla="*/ 891 h 914"/>
                  <a:gd name="T68" fmla="*/ 452 w 570"/>
                  <a:gd name="T69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0" h="914">
                    <a:moveTo>
                      <a:pt x="509" y="882"/>
                    </a:moveTo>
                    <a:lnTo>
                      <a:pt x="509" y="882"/>
                    </a:lnTo>
                    <a:close/>
                    <a:moveTo>
                      <a:pt x="293" y="23"/>
                    </a:moveTo>
                    <a:lnTo>
                      <a:pt x="293" y="23"/>
                    </a:lnTo>
                    <a:cubicBezTo>
                      <a:pt x="212" y="50"/>
                      <a:pt x="24" y="130"/>
                      <a:pt x="34" y="219"/>
                    </a:cubicBezTo>
                    <a:lnTo>
                      <a:pt x="34" y="219"/>
                    </a:lnTo>
                    <a:cubicBezTo>
                      <a:pt x="45" y="311"/>
                      <a:pt x="280" y="706"/>
                      <a:pt x="379" y="853"/>
                    </a:cubicBezTo>
                    <a:lnTo>
                      <a:pt x="379" y="853"/>
                    </a:lnTo>
                    <a:cubicBezTo>
                      <a:pt x="390" y="870"/>
                      <a:pt x="408" y="884"/>
                      <a:pt x="429" y="889"/>
                    </a:cubicBezTo>
                    <a:lnTo>
                      <a:pt x="429" y="889"/>
                    </a:lnTo>
                    <a:cubicBezTo>
                      <a:pt x="455" y="897"/>
                      <a:pt x="482" y="891"/>
                      <a:pt x="503" y="875"/>
                    </a:cubicBezTo>
                    <a:lnTo>
                      <a:pt x="503" y="875"/>
                    </a:lnTo>
                    <a:cubicBezTo>
                      <a:pt x="511" y="868"/>
                      <a:pt x="518" y="860"/>
                      <a:pt x="522" y="851"/>
                    </a:cubicBezTo>
                    <a:lnTo>
                      <a:pt x="522" y="851"/>
                    </a:lnTo>
                    <a:cubicBezTo>
                      <a:pt x="543" y="811"/>
                      <a:pt x="548" y="496"/>
                      <a:pt x="549" y="374"/>
                    </a:cubicBezTo>
                    <a:lnTo>
                      <a:pt x="293" y="23"/>
                    </a:lnTo>
                    <a:close/>
                    <a:moveTo>
                      <a:pt x="452" y="913"/>
                    </a:moveTo>
                    <a:lnTo>
                      <a:pt x="452" y="913"/>
                    </a:lnTo>
                    <a:cubicBezTo>
                      <a:pt x="443" y="913"/>
                      <a:pt x="433" y="912"/>
                      <a:pt x="424" y="909"/>
                    </a:cubicBezTo>
                    <a:lnTo>
                      <a:pt x="424" y="909"/>
                    </a:lnTo>
                    <a:cubicBezTo>
                      <a:pt x="398" y="903"/>
                      <a:pt x="376" y="887"/>
                      <a:pt x="361" y="864"/>
                    </a:cubicBezTo>
                    <a:lnTo>
                      <a:pt x="361" y="864"/>
                    </a:lnTo>
                    <a:cubicBezTo>
                      <a:pt x="270" y="728"/>
                      <a:pt x="26" y="321"/>
                      <a:pt x="14" y="220"/>
                    </a:cubicBezTo>
                    <a:lnTo>
                      <a:pt x="14" y="220"/>
                    </a:lnTo>
                    <a:cubicBezTo>
                      <a:pt x="0" y="96"/>
                      <a:pt x="282" y="6"/>
                      <a:pt x="294" y="2"/>
                    </a:cubicBezTo>
                    <a:lnTo>
                      <a:pt x="301" y="0"/>
                    </a:lnTo>
                    <a:lnTo>
                      <a:pt x="569" y="367"/>
                    </a:lnTo>
                    <a:lnTo>
                      <a:pt x="569" y="370"/>
                    </a:lnTo>
                    <a:lnTo>
                      <a:pt x="569" y="370"/>
                    </a:lnTo>
                    <a:cubicBezTo>
                      <a:pt x="569" y="415"/>
                      <a:pt x="568" y="808"/>
                      <a:pt x="540" y="860"/>
                    </a:cubicBezTo>
                    <a:lnTo>
                      <a:pt x="540" y="860"/>
                    </a:lnTo>
                    <a:cubicBezTo>
                      <a:pt x="534" y="872"/>
                      <a:pt x="526" y="882"/>
                      <a:pt x="515" y="891"/>
                    </a:cubicBezTo>
                    <a:lnTo>
                      <a:pt x="515" y="891"/>
                    </a:lnTo>
                    <a:lnTo>
                      <a:pt x="515" y="891"/>
                    </a:lnTo>
                    <a:cubicBezTo>
                      <a:pt x="497" y="905"/>
                      <a:pt x="475" y="913"/>
                      <a:pt x="452" y="9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7" name="Freeform 122">
                <a:extLst>
                  <a:ext uri="{FF2B5EF4-FFF2-40B4-BE49-F238E27FC236}">
                    <a16:creationId xmlns:a16="http://schemas.microsoft.com/office/drawing/2014/main" id="{6E6AF7A8-D345-4678-8DE9-FF62ECA3F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7331" y="9968866"/>
                <a:ext cx="610340" cy="582415"/>
              </a:xfrm>
              <a:custGeom>
                <a:avLst/>
                <a:gdLst>
                  <a:gd name="T0" fmla="*/ 675 w 676"/>
                  <a:gd name="T1" fmla="*/ 451 h 643"/>
                  <a:gd name="T2" fmla="*/ 344 w 676"/>
                  <a:gd name="T3" fmla="*/ 0 h 643"/>
                  <a:gd name="T4" fmla="*/ 344 w 676"/>
                  <a:gd name="T5" fmla="*/ 0 h 643"/>
                  <a:gd name="T6" fmla="*/ 0 w 676"/>
                  <a:gd name="T7" fmla="*/ 283 h 643"/>
                  <a:gd name="T8" fmla="*/ 262 w 676"/>
                  <a:gd name="T9" fmla="*/ 642 h 643"/>
                  <a:gd name="T10" fmla="*/ 262 w 676"/>
                  <a:gd name="T11" fmla="*/ 642 h 643"/>
                  <a:gd name="T12" fmla="*/ 675 w 676"/>
                  <a:gd name="T13" fmla="*/ 451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6" h="643">
                    <a:moveTo>
                      <a:pt x="675" y="451"/>
                    </a:moveTo>
                    <a:lnTo>
                      <a:pt x="344" y="0"/>
                    </a:lnTo>
                    <a:lnTo>
                      <a:pt x="344" y="0"/>
                    </a:lnTo>
                    <a:cubicBezTo>
                      <a:pt x="142" y="155"/>
                      <a:pt x="0" y="283"/>
                      <a:pt x="0" y="283"/>
                    </a:cubicBezTo>
                    <a:lnTo>
                      <a:pt x="262" y="642"/>
                    </a:lnTo>
                    <a:lnTo>
                      <a:pt x="262" y="642"/>
                    </a:lnTo>
                    <a:cubicBezTo>
                      <a:pt x="262" y="642"/>
                      <a:pt x="444" y="557"/>
                      <a:pt x="675" y="4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8" name="Freeform 123">
                <a:extLst>
                  <a:ext uri="{FF2B5EF4-FFF2-40B4-BE49-F238E27FC236}">
                    <a16:creationId xmlns:a16="http://schemas.microsoft.com/office/drawing/2014/main" id="{BAB1B6E3-3E82-4B82-B009-F67F068E7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5365" y="9956900"/>
                <a:ext cx="638263" cy="606350"/>
              </a:xfrm>
              <a:custGeom>
                <a:avLst/>
                <a:gdLst>
                  <a:gd name="T0" fmla="*/ 28 w 706"/>
                  <a:gd name="T1" fmla="*/ 299 h 670"/>
                  <a:gd name="T2" fmla="*/ 279 w 706"/>
                  <a:gd name="T3" fmla="*/ 644 h 670"/>
                  <a:gd name="T4" fmla="*/ 279 w 706"/>
                  <a:gd name="T5" fmla="*/ 644 h 670"/>
                  <a:gd name="T6" fmla="*/ 673 w 706"/>
                  <a:gd name="T7" fmla="*/ 461 h 670"/>
                  <a:gd name="T8" fmla="*/ 355 w 706"/>
                  <a:gd name="T9" fmla="*/ 29 h 670"/>
                  <a:gd name="T10" fmla="*/ 355 w 706"/>
                  <a:gd name="T11" fmla="*/ 29 h 670"/>
                  <a:gd name="T12" fmla="*/ 28 w 706"/>
                  <a:gd name="T13" fmla="*/ 299 h 670"/>
                  <a:gd name="T14" fmla="*/ 273 w 706"/>
                  <a:gd name="T15" fmla="*/ 669 h 670"/>
                  <a:gd name="T16" fmla="*/ 0 w 706"/>
                  <a:gd name="T17" fmla="*/ 296 h 670"/>
                  <a:gd name="T18" fmla="*/ 7 w 706"/>
                  <a:gd name="T19" fmla="*/ 290 h 670"/>
                  <a:gd name="T20" fmla="*/ 7 w 706"/>
                  <a:gd name="T21" fmla="*/ 290 h 670"/>
                  <a:gd name="T22" fmla="*/ 351 w 706"/>
                  <a:gd name="T23" fmla="*/ 6 h 670"/>
                  <a:gd name="T24" fmla="*/ 359 w 706"/>
                  <a:gd name="T25" fmla="*/ 0 h 670"/>
                  <a:gd name="T26" fmla="*/ 705 w 706"/>
                  <a:gd name="T27" fmla="*/ 469 h 670"/>
                  <a:gd name="T28" fmla="*/ 693 w 706"/>
                  <a:gd name="T29" fmla="*/ 474 h 670"/>
                  <a:gd name="T30" fmla="*/ 693 w 706"/>
                  <a:gd name="T31" fmla="*/ 474 h 670"/>
                  <a:gd name="T32" fmla="*/ 280 w 706"/>
                  <a:gd name="T33" fmla="*/ 665 h 670"/>
                  <a:gd name="T34" fmla="*/ 273 w 706"/>
                  <a:gd name="T35" fmla="*/ 66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6" h="670">
                    <a:moveTo>
                      <a:pt x="28" y="299"/>
                    </a:moveTo>
                    <a:lnTo>
                      <a:pt x="279" y="644"/>
                    </a:lnTo>
                    <a:lnTo>
                      <a:pt x="279" y="644"/>
                    </a:lnTo>
                    <a:cubicBezTo>
                      <a:pt x="315" y="627"/>
                      <a:pt x="475" y="553"/>
                      <a:pt x="673" y="461"/>
                    </a:cubicBezTo>
                    <a:lnTo>
                      <a:pt x="355" y="29"/>
                    </a:lnTo>
                    <a:lnTo>
                      <a:pt x="355" y="29"/>
                    </a:lnTo>
                    <a:cubicBezTo>
                      <a:pt x="186" y="159"/>
                      <a:pt x="58" y="272"/>
                      <a:pt x="28" y="299"/>
                    </a:cubicBezTo>
                    <a:close/>
                    <a:moveTo>
                      <a:pt x="273" y="669"/>
                    </a:moveTo>
                    <a:lnTo>
                      <a:pt x="0" y="296"/>
                    </a:lnTo>
                    <a:lnTo>
                      <a:pt x="7" y="290"/>
                    </a:lnTo>
                    <a:lnTo>
                      <a:pt x="7" y="290"/>
                    </a:lnTo>
                    <a:cubicBezTo>
                      <a:pt x="9" y="289"/>
                      <a:pt x="152" y="159"/>
                      <a:pt x="351" y="6"/>
                    </a:cubicBezTo>
                    <a:lnTo>
                      <a:pt x="359" y="0"/>
                    </a:lnTo>
                    <a:lnTo>
                      <a:pt x="705" y="469"/>
                    </a:lnTo>
                    <a:lnTo>
                      <a:pt x="693" y="474"/>
                    </a:lnTo>
                    <a:lnTo>
                      <a:pt x="693" y="474"/>
                    </a:lnTo>
                    <a:cubicBezTo>
                      <a:pt x="462" y="581"/>
                      <a:pt x="280" y="665"/>
                      <a:pt x="280" y="665"/>
                    </a:cubicBezTo>
                    <a:lnTo>
                      <a:pt x="273" y="66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9" name="Freeform 124">
                <a:extLst>
                  <a:ext uri="{FF2B5EF4-FFF2-40B4-BE49-F238E27FC236}">
                    <a16:creationId xmlns:a16="http://schemas.microsoft.com/office/drawing/2014/main" id="{84579259-21FF-4BE4-9730-5D0F2ADC4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8485" y="8812015"/>
                <a:ext cx="1823039" cy="1567734"/>
              </a:xfrm>
              <a:custGeom>
                <a:avLst/>
                <a:gdLst>
                  <a:gd name="T0" fmla="*/ 1222 w 2016"/>
                  <a:gd name="T1" fmla="*/ 1323 h 1733"/>
                  <a:gd name="T2" fmla="*/ 1222 w 2016"/>
                  <a:gd name="T3" fmla="*/ 1323 h 1733"/>
                  <a:gd name="T4" fmla="*/ 2015 w 2016"/>
                  <a:gd name="T5" fmla="*/ 660 h 1733"/>
                  <a:gd name="T6" fmla="*/ 1345 w 2016"/>
                  <a:gd name="T7" fmla="*/ 0 h 1733"/>
                  <a:gd name="T8" fmla="*/ 1345 w 2016"/>
                  <a:gd name="T9" fmla="*/ 0 h 1733"/>
                  <a:gd name="T10" fmla="*/ 863 w 2016"/>
                  <a:gd name="T11" fmla="*/ 787 h 1733"/>
                  <a:gd name="T12" fmla="*/ 863 w 2016"/>
                  <a:gd name="T13" fmla="*/ 787 h 1733"/>
                  <a:gd name="T14" fmla="*/ 0 w 2016"/>
                  <a:gd name="T15" fmla="*/ 1281 h 1733"/>
                  <a:gd name="T16" fmla="*/ 331 w 2016"/>
                  <a:gd name="T17" fmla="*/ 1732 h 1733"/>
                  <a:gd name="T18" fmla="*/ 331 w 2016"/>
                  <a:gd name="T19" fmla="*/ 1732 h 1733"/>
                  <a:gd name="T20" fmla="*/ 1222 w 2016"/>
                  <a:gd name="T21" fmla="*/ 1323 h 1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16" h="1733">
                    <a:moveTo>
                      <a:pt x="1222" y="1323"/>
                    </a:moveTo>
                    <a:lnTo>
                      <a:pt x="1222" y="1323"/>
                    </a:lnTo>
                    <a:cubicBezTo>
                      <a:pt x="1535" y="1185"/>
                      <a:pt x="2015" y="660"/>
                      <a:pt x="2015" y="660"/>
                    </a:cubicBezTo>
                    <a:lnTo>
                      <a:pt x="1345" y="0"/>
                    </a:lnTo>
                    <a:lnTo>
                      <a:pt x="1345" y="0"/>
                    </a:lnTo>
                    <a:cubicBezTo>
                      <a:pt x="1102" y="296"/>
                      <a:pt x="863" y="787"/>
                      <a:pt x="863" y="787"/>
                    </a:cubicBezTo>
                    <a:lnTo>
                      <a:pt x="863" y="787"/>
                    </a:lnTo>
                    <a:cubicBezTo>
                      <a:pt x="594" y="855"/>
                      <a:pt x="252" y="1088"/>
                      <a:pt x="0" y="1281"/>
                    </a:cubicBezTo>
                    <a:lnTo>
                      <a:pt x="331" y="1732"/>
                    </a:lnTo>
                    <a:lnTo>
                      <a:pt x="331" y="1732"/>
                    </a:lnTo>
                    <a:cubicBezTo>
                      <a:pt x="654" y="1582"/>
                      <a:pt x="1073" y="1389"/>
                      <a:pt x="1222" y="13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0" name="Freeform 125">
                <a:extLst>
                  <a:ext uri="{FF2B5EF4-FFF2-40B4-BE49-F238E27FC236}">
                    <a16:creationId xmlns:a16="http://schemas.microsoft.com/office/drawing/2014/main" id="{B31F3CD1-65AA-4608-B2A9-6EA392F48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6518" y="8796058"/>
                <a:ext cx="1850962" cy="1591669"/>
              </a:xfrm>
              <a:custGeom>
                <a:avLst/>
                <a:gdLst>
                  <a:gd name="T0" fmla="*/ 29 w 2045"/>
                  <a:gd name="T1" fmla="*/ 1298 h 1760"/>
                  <a:gd name="T2" fmla="*/ 349 w 2045"/>
                  <a:gd name="T3" fmla="*/ 1734 h 1760"/>
                  <a:gd name="T4" fmla="*/ 349 w 2045"/>
                  <a:gd name="T5" fmla="*/ 1734 h 1760"/>
                  <a:gd name="T6" fmla="*/ 1232 w 2045"/>
                  <a:gd name="T7" fmla="*/ 1329 h 1760"/>
                  <a:gd name="T8" fmla="*/ 1232 w 2045"/>
                  <a:gd name="T9" fmla="*/ 1329 h 1760"/>
                  <a:gd name="T10" fmla="*/ 2015 w 2045"/>
                  <a:gd name="T11" fmla="*/ 676 h 1760"/>
                  <a:gd name="T12" fmla="*/ 1361 w 2045"/>
                  <a:gd name="T13" fmla="*/ 30 h 1760"/>
                  <a:gd name="T14" fmla="*/ 1361 w 2045"/>
                  <a:gd name="T15" fmla="*/ 30 h 1760"/>
                  <a:gd name="T16" fmla="*/ 887 w 2045"/>
                  <a:gd name="T17" fmla="*/ 806 h 1760"/>
                  <a:gd name="T18" fmla="*/ 884 w 2045"/>
                  <a:gd name="T19" fmla="*/ 810 h 1760"/>
                  <a:gd name="T20" fmla="*/ 880 w 2045"/>
                  <a:gd name="T21" fmla="*/ 812 h 1760"/>
                  <a:gd name="T22" fmla="*/ 880 w 2045"/>
                  <a:gd name="T23" fmla="*/ 812 h 1760"/>
                  <a:gd name="T24" fmla="*/ 29 w 2045"/>
                  <a:gd name="T25" fmla="*/ 1298 h 1760"/>
                  <a:gd name="T26" fmla="*/ 343 w 2045"/>
                  <a:gd name="T27" fmla="*/ 1759 h 1760"/>
                  <a:gd name="T28" fmla="*/ 0 w 2045"/>
                  <a:gd name="T29" fmla="*/ 1294 h 1760"/>
                  <a:gd name="T30" fmla="*/ 8 w 2045"/>
                  <a:gd name="T31" fmla="*/ 1288 h 1760"/>
                  <a:gd name="T32" fmla="*/ 8 w 2045"/>
                  <a:gd name="T33" fmla="*/ 1288 h 1760"/>
                  <a:gd name="T34" fmla="*/ 871 w 2045"/>
                  <a:gd name="T35" fmla="*/ 793 h 1760"/>
                  <a:gd name="T36" fmla="*/ 871 w 2045"/>
                  <a:gd name="T37" fmla="*/ 793 h 1760"/>
                  <a:gd name="T38" fmla="*/ 1353 w 2045"/>
                  <a:gd name="T39" fmla="*/ 8 h 1760"/>
                  <a:gd name="T40" fmla="*/ 1359 w 2045"/>
                  <a:gd name="T41" fmla="*/ 0 h 1760"/>
                  <a:gd name="T42" fmla="*/ 2044 w 2045"/>
                  <a:gd name="T43" fmla="*/ 675 h 1760"/>
                  <a:gd name="T44" fmla="*/ 2037 w 2045"/>
                  <a:gd name="T45" fmla="*/ 682 h 1760"/>
                  <a:gd name="T46" fmla="*/ 2037 w 2045"/>
                  <a:gd name="T47" fmla="*/ 682 h 1760"/>
                  <a:gd name="T48" fmla="*/ 1241 w 2045"/>
                  <a:gd name="T49" fmla="*/ 1347 h 1760"/>
                  <a:gd name="T50" fmla="*/ 1237 w 2045"/>
                  <a:gd name="T51" fmla="*/ 1338 h 1760"/>
                  <a:gd name="T52" fmla="*/ 1241 w 2045"/>
                  <a:gd name="T53" fmla="*/ 1347 h 1760"/>
                  <a:gd name="T54" fmla="*/ 1241 w 2045"/>
                  <a:gd name="T55" fmla="*/ 1347 h 1760"/>
                  <a:gd name="T56" fmla="*/ 350 w 2045"/>
                  <a:gd name="T57" fmla="*/ 1756 h 1760"/>
                  <a:gd name="T58" fmla="*/ 343 w 2045"/>
                  <a:gd name="T59" fmla="*/ 1759 h 1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45" h="1760">
                    <a:moveTo>
                      <a:pt x="29" y="1298"/>
                    </a:moveTo>
                    <a:lnTo>
                      <a:pt x="349" y="1734"/>
                    </a:lnTo>
                    <a:lnTo>
                      <a:pt x="349" y="1734"/>
                    </a:lnTo>
                    <a:cubicBezTo>
                      <a:pt x="673" y="1584"/>
                      <a:pt x="1086" y="1394"/>
                      <a:pt x="1232" y="1329"/>
                    </a:cubicBezTo>
                    <a:lnTo>
                      <a:pt x="1232" y="1329"/>
                    </a:lnTo>
                    <a:cubicBezTo>
                      <a:pt x="1520" y="1202"/>
                      <a:pt x="1957" y="739"/>
                      <a:pt x="2015" y="676"/>
                    </a:cubicBezTo>
                    <a:lnTo>
                      <a:pt x="1361" y="30"/>
                    </a:lnTo>
                    <a:lnTo>
                      <a:pt x="1361" y="30"/>
                    </a:lnTo>
                    <a:cubicBezTo>
                      <a:pt x="1124" y="322"/>
                      <a:pt x="890" y="801"/>
                      <a:pt x="887" y="806"/>
                    </a:cubicBezTo>
                    <a:lnTo>
                      <a:pt x="884" y="810"/>
                    </a:lnTo>
                    <a:lnTo>
                      <a:pt x="880" y="812"/>
                    </a:lnTo>
                    <a:lnTo>
                      <a:pt x="880" y="812"/>
                    </a:lnTo>
                    <a:cubicBezTo>
                      <a:pt x="614" y="879"/>
                      <a:pt x="271" y="1112"/>
                      <a:pt x="29" y="1298"/>
                    </a:cubicBezTo>
                    <a:close/>
                    <a:moveTo>
                      <a:pt x="343" y="1759"/>
                    </a:moveTo>
                    <a:lnTo>
                      <a:pt x="0" y="1294"/>
                    </a:lnTo>
                    <a:lnTo>
                      <a:pt x="8" y="1288"/>
                    </a:lnTo>
                    <a:lnTo>
                      <a:pt x="8" y="1288"/>
                    </a:lnTo>
                    <a:cubicBezTo>
                      <a:pt x="252" y="1101"/>
                      <a:pt x="599" y="864"/>
                      <a:pt x="871" y="793"/>
                    </a:cubicBezTo>
                    <a:lnTo>
                      <a:pt x="871" y="793"/>
                    </a:lnTo>
                    <a:cubicBezTo>
                      <a:pt x="895" y="744"/>
                      <a:pt x="1123" y="287"/>
                      <a:pt x="1353" y="8"/>
                    </a:cubicBezTo>
                    <a:lnTo>
                      <a:pt x="1359" y="0"/>
                    </a:lnTo>
                    <a:lnTo>
                      <a:pt x="2044" y="675"/>
                    </a:lnTo>
                    <a:lnTo>
                      <a:pt x="2037" y="682"/>
                    </a:lnTo>
                    <a:lnTo>
                      <a:pt x="2037" y="682"/>
                    </a:lnTo>
                    <a:cubicBezTo>
                      <a:pt x="2032" y="688"/>
                      <a:pt x="1552" y="1210"/>
                      <a:pt x="1241" y="1347"/>
                    </a:cubicBezTo>
                    <a:lnTo>
                      <a:pt x="1237" y="1338"/>
                    </a:lnTo>
                    <a:lnTo>
                      <a:pt x="1241" y="1347"/>
                    </a:lnTo>
                    <a:lnTo>
                      <a:pt x="1241" y="1347"/>
                    </a:lnTo>
                    <a:cubicBezTo>
                      <a:pt x="1092" y="1413"/>
                      <a:pt x="675" y="1606"/>
                      <a:pt x="350" y="1756"/>
                    </a:cubicBezTo>
                    <a:lnTo>
                      <a:pt x="343" y="175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1" name="Freeform 126">
                <a:extLst>
                  <a:ext uri="{FF2B5EF4-FFF2-40B4-BE49-F238E27FC236}">
                    <a16:creationId xmlns:a16="http://schemas.microsoft.com/office/drawing/2014/main" id="{2B8B0748-BDA0-4415-A508-B0DC2D770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9042" y="6362681"/>
                <a:ext cx="1037177" cy="1631561"/>
              </a:xfrm>
              <a:custGeom>
                <a:avLst/>
                <a:gdLst>
                  <a:gd name="T0" fmla="*/ 667 w 1145"/>
                  <a:gd name="T1" fmla="*/ 198 h 1803"/>
                  <a:gd name="T2" fmla="*/ 667 w 1145"/>
                  <a:gd name="T3" fmla="*/ 198 h 1803"/>
                  <a:gd name="T4" fmla="*/ 201 w 1145"/>
                  <a:gd name="T5" fmla="*/ 1303 h 1803"/>
                  <a:gd name="T6" fmla="*/ 201 w 1145"/>
                  <a:gd name="T7" fmla="*/ 1303 h 1803"/>
                  <a:gd name="T8" fmla="*/ 19 w 1145"/>
                  <a:gd name="T9" fmla="*/ 1572 h 1803"/>
                  <a:gd name="T10" fmla="*/ 19 w 1145"/>
                  <a:gd name="T11" fmla="*/ 1572 h 1803"/>
                  <a:gd name="T12" fmla="*/ 63 w 1145"/>
                  <a:gd name="T13" fmla="*/ 1650 h 1803"/>
                  <a:gd name="T14" fmla="*/ 63 w 1145"/>
                  <a:gd name="T15" fmla="*/ 1650 h 1803"/>
                  <a:gd name="T16" fmla="*/ 89 w 1145"/>
                  <a:gd name="T17" fmla="*/ 1709 h 1803"/>
                  <a:gd name="T18" fmla="*/ 89 w 1145"/>
                  <a:gd name="T19" fmla="*/ 1709 h 1803"/>
                  <a:gd name="T20" fmla="*/ 158 w 1145"/>
                  <a:gd name="T21" fmla="*/ 1716 h 1803"/>
                  <a:gd name="T22" fmla="*/ 158 w 1145"/>
                  <a:gd name="T23" fmla="*/ 1716 h 1803"/>
                  <a:gd name="T24" fmla="*/ 201 w 1145"/>
                  <a:gd name="T25" fmla="*/ 1764 h 1803"/>
                  <a:gd name="T26" fmla="*/ 201 w 1145"/>
                  <a:gd name="T27" fmla="*/ 1764 h 1803"/>
                  <a:gd name="T28" fmla="*/ 262 w 1145"/>
                  <a:gd name="T29" fmla="*/ 1757 h 1803"/>
                  <a:gd name="T30" fmla="*/ 262 w 1145"/>
                  <a:gd name="T31" fmla="*/ 1757 h 1803"/>
                  <a:gd name="T32" fmla="*/ 301 w 1145"/>
                  <a:gd name="T33" fmla="*/ 1793 h 1803"/>
                  <a:gd name="T34" fmla="*/ 301 w 1145"/>
                  <a:gd name="T35" fmla="*/ 1793 h 1803"/>
                  <a:gd name="T36" fmla="*/ 389 w 1145"/>
                  <a:gd name="T37" fmla="*/ 1732 h 1803"/>
                  <a:gd name="T38" fmla="*/ 389 w 1145"/>
                  <a:gd name="T39" fmla="*/ 1732 h 1803"/>
                  <a:gd name="T40" fmla="*/ 427 w 1145"/>
                  <a:gd name="T41" fmla="*/ 1674 h 1803"/>
                  <a:gd name="T42" fmla="*/ 427 w 1145"/>
                  <a:gd name="T43" fmla="*/ 1674 h 1803"/>
                  <a:gd name="T44" fmla="*/ 513 w 1145"/>
                  <a:gd name="T45" fmla="*/ 1606 h 1803"/>
                  <a:gd name="T46" fmla="*/ 513 w 1145"/>
                  <a:gd name="T47" fmla="*/ 1606 h 1803"/>
                  <a:gd name="T48" fmla="*/ 505 w 1145"/>
                  <a:gd name="T49" fmla="*/ 1429 h 1803"/>
                  <a:gd name="T50" fmla="*/ 899 w 1145"/>
                  <a:gd name="T51" fmla="*/ 654 h 1803"/>
                  <a:gd name="T52" fmla="*/ 1144 w 1145"/>
                  <a:gd name="T53" fmla="*/ 591 h 1803"/>
                  <a:gd name="T54" fmla="*/ 1144 w 1145"/>
                  <a:gd name="T55" fmla="*/ 591 h 1803"/>
                  <a:gd name="T56" fmla="*/ 979 w 1145"/>
                  <a:gd name="T57" fmla="*/ 0 h 1803"/>
                  <a:gd name="T58" fmla="*/ 979 w 1145"/>
                  <a:gd name="T59" fmla="*/ 0 h 1803"/>
                  <a:gd name="T60" fmla="*/ 667 w 1145"/>
                  <a:gd name="T61" fmla="*/ 198 h 1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45" h="1803">
                    <a:moveTo>
                      <a:pt x="667" y="198"/>
                    </a:moveTo>
                    <a:lnTo>
                      <a:pt x="667" y="198"/>
                    </a:lnTo>
                    <a:cubicBezTo>
                      <a:pt x="462" y="399"/>
                      <a:pt x="201" y="1303"/>
                      <a:pt x="201" y="1303"/>
                    </a:cubicBezTo>
                    <a:lnTo>
                      <a:pt x="201" y="1303"/>
                    </a:lnTo>
                    <a:cubicBezTo>
                      <a:pt x="201" y="1303"/>
                      <a:pt x="32" y="1523"/>
                      <a:pt x="19" y="1572"/>
                    </a:cubicBezTo>
                    <a:lnTo>
                      <a:pt x="19" y="1572"/>
                    </a:lnTo>
                    <a:cubicBezTo>
                      <a:pt x="0" y="1639"/>
                      <a:pt x="63" y="1650"/>
                      <a:pt x="63" y="1650"/>
                    </a:cubicBezTo>
                    <a:lnTo>
                      <a:pt x="63" y="1650"/>
                    </a:lnTo>
                    <a:cubicBezTo>
                      <a:pt x="63" y="1650"/>
                      <a:pt x="60" y="1689"/>
                      <a:pt x="89" y="1709"/>
                    </a:cubicBezTo>
                    <a:lnTo>
                      <a:pt x="89" y="1709"/>
                    </a:lnTo>
                    <a:cubicBezTo>
                      <a:pt x="116" y="1727"/>
                      <a:pt x="158" y="1716"/>
                      <a:pt x="158" y="1716"/>
                    </a:cubicBezTo>
                    <a:lnTo>
                      <a:pt x="158" y="1716"/>
                    </a:lnTo>
                    <a:cubicBezTo>
                      <a:pt x="158" y="1716"/>
                      <a:pt x="167" y="1754"/>
                      <a:pt x="201" y="1764"/>
                    </a:cubicBezTo>
                    <a:lnTo>
                      <a:pt x="201" y="1764"/>
                    </a:lnTo>
                    <a:cubicBezTo>
                      <a:pt x="234" y="1775"/>
                      <a:pt x="262" y="1757"/>
                      <a:pt x="262" y="1757"/>
                    </a:cubicBezTo>
                    <a:lnTo>
                      <a:pt x="262" y="1757"/>
                    </a:lnTo>
                    <a:cubicBezTo>
                      <a:pt x="262" y="1757"/>
                      <a:pt x="272" y="1786"/>
                      <a:pt x="301" y="1793"/>
                    </a:cubicBezTo>
                    <a:lnTo>
                      <a:pt x="301" y="1793"/>
                    </a:lnTo>
                    <a:cubicBezTo>
                      <a:pt x="346" y="1802"/>
                      <a:pt x="368" y="1774"/>
                      <a:pt x="389" y="1732"/>
                    </a:cubicBezTo>
                    <a:lnTo>
                      <a:pt x="389" y="1732"/>
                    </a:lnTo>
                    <a:cubicBezTo>
                      <a:pt x="410" y="1690"/>
                      <a:pt x="427" y="1674"/>
                      <a:pt x="427" y="1674"/>
                    </a:cubicBezTo>
                    <a:lnTo>
                      <a:pt x="427" y="1674"/>
                    </a:lnTo>
                    <a:cubicBezTo>
                      <a:pt x="427" y="1674"/>
                      <a:pt x="511" y="1679"/>
                      <a:pt x="513" y="1606"/>
                    </a:cubicBezTo>
                    <a:lnTo>
                      <a:pt x="513" y="1606"/>
                    </a:lnTo>
                    <a:cubicBezTo>
                      <a:pt x="515" y="1535"/>
                      <a:pt x="505" y="1429"/>
                      <a:pt x="505" y="1429"/>
                    </a:cubicBezTo>
                    <a:lnTo>
                      <a:pt x="899" y="654"/>
                    </a:lnTo>
                    <a:lnTo>
                      <a:pt x="1144" y="591"/>
                    </a:lnTo>
                    <a:lnTo>
                      <a:pt x="1144" y="591"/>
                    </a:lnTo>
                    <a:cubicBezTo>
                      <a:pt x="1037" y="374"/>
                      <a:pt x="994" y="120"/>
                      <a:pt x="979" y="0"/>
                    </a:cubicBezTo>
                    <a:lnTo>
                      <a:pt x="979" y="0"/>
                    </a:lnTo>
                    <a:cubicBezTo>
                      <a:pt x="844" y="70"/>
                      <a:pt x="723" y="142"/>
                      <a:pt x="667" y="1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2" name="Freeform 127">
                <a:extLst>
                  <a:ext uri="{FF2B5EF4-FFF2-40B4-BE49-F238E27FC236}">
                    <a16:creationId xmlns:a16="http://schemas.microsoft.com/office/drawing/2014/main" id="{26BAF1C5-F996-4352-B615-C64FD89F0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3030" y="6350715"/>
                <a:ext cx="1045155" cy="1647515"/>
              </a:xfrm>
              <a:custGeom>
                <a:avLst/>
                <a:gdLst>
                  <a:gd name="T0" fmla="*/ 664 w 1157"/>
                  <a:gd name="T1" fmla="*/ 213 h 1821"/>
                  <a:gd name="T2" fmla="*/ 268 w 1157"/>
                  <a:gd name="T3" fmla="*/ 1768 h 1821"/>
                  <a:gd name="T4" fmla="*/ 299 w 1157"/>
                  <a:gd name="T5" fmla="*/ 1798 h 1821"/>
                  <a:gd name="T6" fmla="*/ 378 w 1157"/>
                  <a:gd name="T7" fmla="*/ 1742 h 1821"/>
                  <a:gd name="T8" fmla="*/ 417 w 1157"/>
                  <a:gd name="T9" fmla="*/ 1683 h 1821"/>
                  <a:gd name="T10" fmla="*/ 425 w 1157"/>
                  <a:gd name="T11" fmla="*/ 1679 h 1821"/>
                  <a:gd name="T12" fmla="*/ 484 w 1157"/>
                  <a:gd name="T13" fmla="*/ 1661 h 1821"/>
                  <a:gd name="T14" fmla="*/ 500 w 1157"/>
                  <a:gd name="T15" fmla="*/ 1621 h 1821"/>
                  <a:gd name="T16" fmla="*/ 492 w 1157"/>
                  <a:gd name="T17" fmla="*/ 1446 h 1821"/>
                  <a:gd name="T18" fmla="*/ 888 w 1157"/>
                  <a:gd name="T19" fmla="*/ 660 h 1821"/>
                  <a:gd name="T20" fmla="*/ 1127 w 1157"/>
                  <a:gd name="T21" fmla="*/ 600 h 1821"/>
                  <a:gd name="T22" fmla="*/ 967 w 1157"/>
                  <a:gd name="T23" fmla="*/ 31 h 1821"/>
                  <a:gd name="T24" fmla="*/ 670 w 1157"/>
                  <a:gd name="T25" fmla="*/ 221 h 1821"/>
                  <a:gd name="T26" fmla="*/ 208 w 1157"/>
                  <a:gd name="T27" fmla="*/ 1323 h 1821"/>
                  <a:gd name="T28" fmla="*/ 207 w 1157"/>
                  <a:gd name="T29" fmla="*/ 1324 h 1821"/>
                  <a:gd name="T30" fmla="*/ 25 w 1157"/>
                  <a:gd name="T31" fmla="*/ 1589 h 1821"/>
                  <a:gd name="T32" fmla="*/ 29 w 1157"/>
                  <a:gd name="T33" fmla="*/ 1634 h 1821"/>
                  <a:gd name="T34" fmla="*/ 72 w 1157"/>
                  <a:gd name="T35" fmla="*/ 1657 h 1821"/>
                  <a:gd name="T36" fmla="*/ 70 w 1157"/>
                  <a:gd name="T37" fmla="*/ 1667 h 1821"/>
                  <a:gd name="T38" fmla="*/ 91 w 1157"/>
                  <a:gd name="T39" fmla="*/ 1716 h 1821"/>
                  <a:gd name="T40" fmla="*/ 163 w 1157"/>
                  <a:gd name="T41" fmla="*/ 1719 h 1821"/>
                  <a:gd name="T42" fmla="*/ 166 w 1157"/>
                  <a:gd name="T43" fmla="*/ 1729 h 1821"/>
                  <a:gd name="T44" fmla="*/ 200 w 1157"/>
                  <a:gd name="T45" fmla="*/ 1769 h 1821"/>
                  <a:gd name="T46" fmla="*/ 264 w 1157"/>
                  <a:gd name="T47" fmla="*/ 1757 h 1821"/>
                  <a:gd name="T48" fmla="*/ 315 w 1157"/>
                  <a:gd name="T49" fmla="*/ 1820 h 1821"/>
                  <a:gd name="T50" fmla="*/ 296 w 1157"/>
                  <a:gd name="T51" fmla="*/ 1817 h 1821"/>
                  <a:gd name="T52" fmla="*/ 254 w 1157"/>
                  <a:gd name="T53" fmla="*/ 1785 h 1821"/>
                  <a:gd name="T54" fmla="*/ 194 w 1157"/>
                  <a:gd name="T55" fmla="*/ 1789 h 1821"/>
                  <a:gd name="T56" fmla="*/ 149 w 1157"/>
                  <a:gd name="T57" fmla="*/ 1742 h 1821"/>
                  <a:gd name="T58" fmla="*/ 81 w 1157"/>
                  <a:gd name="T59" fmla="*/ 1732 h 1821"/>
                  <a:gd name="T60" fmla="*/ 50 w 1157"/>
                  <a:gd name="T61" fmla="*/ 1673 h 1821"/>
                  <a:gd name="T62" fmla="*/ 11 w 1157"/>
                  <a:gd name="T63" fmla="*/ 1645 h 1821"/>
                  <a:gd name="T64" fmla="*/ 5 w 1157"/>
                  <a:gd name="T65" fmla="*/ 1584 h 1821"/>
                  <a:gd name="T66" fmla="*/ 189 w 1157"/>
                  <a:gd name="T67" fmla="*/ 1314 h 1821"/>
                  <a:gd name="T68" fmla="*/ 345 w 1157"/>
                  <a:gd name="T69" fmla="*/ 837 h 1821"/>
                  <a:gd name="T70" fmla="*/ 656 w 1157"/>
                  <a:gd name="T71" fmla="*/ 206 h 1821"/>
                  <a:gd name="T72" fmla="*/ 984 w 1157"/>
                  <a:gd name="T73" fmla="*/ 0 h 1821"/>
                  <a:gd name="T74" fmla="*/ 986 w 1157"/>
                  <a:gd name="T75" fmla="*/ 15 h 1821"/>
                  <a:gd name="T76" fmla="*/ 1156 w 1157"/>
                  <a:gd name="T77" fmla="*/ 613 h 1821"/>
                  <a:gd name="T78" fmla="*/ 513 w 1157"/>
                  <a:gd name="T79" fmla="*/ 1447 h 1821"/>
                  <a:gd name="T80" fmla="*/ 520 w 1157"/>
                  <a:gd name="T81" fmla="*/ 1622 h 1821"/>
                  <a:gd name="T82" fmla="*/ 498 w 1157"/>
                  <a:gd name="T83" fmla="*/ 1675 h 1821"/>
                  <a:gd name="T84" fmla="*/ 428 w 1157"/>
                  <a:gd name="T85" fmla="*/ 1700 h 1821"/>
                  <a:gd name="T86" fmla="*/ 395 w 1157"/>
                  <a:gd name="T87" fmla="*/ 1752 h 1821"/>
                  <a:gd name="T88" fmla="*/ 315 w 1157"/>
                  <a:gd name="T89" fmla="*/ 1820 h 1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57" h="1821">
                    <a:moveTo>
                      <a:pt x="664" y="213"/>
                    </a:moveTo>
                    <a:lnTo>
                      <a:pt x="664" y="213"/>
                    </a:lnTo>
                    <a:close/>
                    <a:moveTo>
                      <a:pt x="264" y="1757"/>
                    </a:moveTo>
                    <a:lnTo>
                      <a:pt x="268" y="1768"/>
                    </a:lnTo>
                    <a:lnTo>
                      <a:pt x="268" y="1768"/>
                    </a:lnTo>
                    <a:cubicBezTo>
                      <a:pt x="268" y="1768"/>
                      <a:pt x="278" y="1793"/>
                      <a:pt x="299" y="1798"/>
                    </a:cubicBezTo>
                    <a:lnTo>
                      <a:pt x="299" y="1798"/>
                    </a:lnTo>
                    <a:cubicBezTo>
                      <a:pt x="337" y="1805"/>
                      <a:pt x="357" y="1784"/>
                      <a:pt x="378" y="1742"/>
                    </a:cubicBezTo>
                    <a:lnTo>
                      <a:pt x="378" y="1742"/>
                    </a:lnTo>
                    <a:cubicBezTo>
                      <a:pt x="399" y="1699"/>
                      <a:pt x="416" y="1683"/>
                      <a:pt x="417" y="1683"/>
                    </a:cubicBezTo>
                    <a:lnTo>
                      <a:pt x="421" y="1679"/>
                    </a:lnTo>
                    <a:lnTo>
                      <a:pt x="425" y="1679"/>
                    </a:lnTo>
                    <a:lnTo>
                      <a:pt x="425" y="1679"/>
                    </a:lnTo>
                    <a:cubicBezTo>
                      <a:pt x="425" y="1679"/>
                      <a:pt x="462" y="1681"/>
                      <a:pt x="484" y="1661"/>
                    </a:cubicBezTo>
                    <a:lnTo>
                      <a:pt x="484" y="1661"/>
                    </a:lnTo>
                    <a:cubicBezTo>
                      <a:pt x="494" y="1651"/>
                      <a:pt x="500" y="1638"/>
                      <a:pt x="500" y="1621"/>
                    </a:cubicBezTo>
                    <a:lnTo>
                      <a:pt x="500" y="1621"/>
                    </a:lnTo>
                    <a:cubicBezTo>
                      <a:pt x="502" y="1552"/>
                      <a:pt x="492" y="1447"/>
                      <a:pt x="492" y="1446"/>
                    </a:cubicBezTo>
                    <a:lnTo>
                      <a:pt x="492" y="1443"/>
                    </a:lnTo>
                    <a:lnTo>
                      <a:pt x="888" y="660"/>
                    </a:lnTo>
                    <a:lnTo>
                      <a:pt x="1127" y="600"/>
                    </a:lnTo>
                    <a:lnTo>
                      <a:pt x="1127" y="600"/>
                    </a:lnTo>
                    <a:cubicBezTo>
                      <a:pt x="1028" y="395"/>
                      <a:pt x="985" y="162"/>
                      <a:pt x="967" y="31"/>
                    </a:cubicBezTo>
                    <a:lnTo>
                      <a:pt x="967" y="31"/>
                    </a:lnTo>
                    <a:cubicBezTo>
                      <a:pt x="818" y="110"/>
                      <a:pt x="719" y="173"/>
                      <a:pt x="670" y="221"/>
                    </a:cubicBezTo>
                    <a:lnTo>
                      <a:pt x="670" y="221"/>
                    </a:lnTo>
                    <a:cubicBezTo>
                      <a:pt x="471" y="417"/>
                      <a:pt x="211" y="1312"/>
                      <a:pt x="209" y="1321"/>
                    </a:cubicBezTo>
                    <a:lnTo>
                      <a:pt x="208" y="1323"/>
                    </a:lnTo>
                    <a:lnTo>
                      <a:pt x="207" y="1324"/>
                    </a:lnTo>
                    <a:lnTo>
                      <a:pt x="207" y="1324"/>
                    </a:lnTo>
                    <a:cubicBezTo>
                      <a:pt x="160" y="1385"/>
                      <a:pt x="35" y="1551"/>
                      <a:pt x="25" y="1589"/>
                    </a:cubicBezTo>
                    <a:lnTo>
                      <a:pt x="25" y="1589"/>
                    </a:lnTo>
                    <a:cubicBezTo>
                      <a:pt x="21" y="1607"/>
                      <a:pt x="22" y="1622"/>
                      <a:pt x="29" y="1634"/>
                    </a:cubicBezTo>
                    <a:lnTo>
                      <a:pt x="29" y="1634"/>
                    </a:lnTo>
                    <a:cubicBezTo>
                      <a:pt x="40" y="1651"/>
                      <a:pt x="62" y="1655"/>
                      <a:pt x="62" y="1655"/>
                    </a:cubicBezTo>
                    <a:lnTo>
                      <a:pt x="72" y="1657"/>
                    </a:lnTo>
                    <a:lnTo>
                      <a:pt x="70" y="1667"/>
                    </a:lnTo>
                    <a:lnTo>
                      <a:pt x="70" y="1667"/>
                    </a:lnTo>
                    <a:cubicBezTo>
                      <a:pt x="70" y="1667"/>
                      <a:pt x="68" y="1700"/>
                      <a:pt x="91" y="1716"/>
                    </a:cubicBezTo>
                    <a:lnTo>
                      <a:pt x="91" y="1716"/>
                    </a:lnTo>
                    <a:cubicBezTo>
                      <a:pt x="115" y="1731"/>
                      <a:pt x="153" y="1721"/>
                      <a:pt x="153" y="1721"/>
                    </a:cubicBezTo>
                    <a:lnTo>
                      <a:pt x="163" y="1719"/>
                    </a:lnTo>
                    <a:lnTo>
                      <a:pt x="166" y="1729"/>
                    </a:lnTo>
                    <a:lnTo>
                      <a:pt x="166" y="1729"/>
                    </a:lnTo>
                    <a:cubicBezTo>
                      <a:pt x="166" y="1729"/>
                      <a:pt x="173" y="1762"/>
                      <a:pt x="200" y="1769"/>
                    </a:cubicBezTo>
                    <a:lnTo>
                      <a:pt x="200" y="1769"/>
                    </a:lnTo>
                    <a:cubicBezTo>
                      <a:pt x="229" y="1778"/>
                      <a:pt x="253" y="1763"/>
                      <a:pt x="253" y="1763"/>
                    </a:cubicBezTo>
                    <a:lnTo>
                      <a:pt x="264" y="1757"/>
                    </a:lnTo>
                    <a:close/>
                    <a:moveTo>
                      <a:pt x="315" y="1820"/>
                    </a:moveTo>
                    <a:lnTo>
                      <a:pt x="315" y="1820"/>
                    </a:lnTo>
                    <a:cubicBezTo>
                      <a:pt x="309" y="1820"/>
                      <a:pt x="302" y="1819"/>
                      <a:pt x="296" y="1817"/>
                    </a:cubicBezTo>
                    <a:lnTo>
                      <a:pt x="296" y="1817"/>
                    </a:lnTo>
                    <a:cubicBezTo>
                      <a:pt x="274" y="1813"/>
                      <a:pt x="260" y="1796"/>
                      <a:pt x="254" y="1785"/>
                    </a:cubicBezTo>
                    <a:lnTo>
                      <a:pt x="254" y="1785"/>
                    </a:lnTo>
                    <a:cubicBezTo>
                      <a:pt x="241" y="1790"/>
                      <a:pt x="220" y="1796"/>
                      <a:pt x="194" y="1789"/>
                    </a:cubicBezTo>
                    <a:lnTo>
                      <a:pt x="194" y="1789"/>
                    </a:lnTo>
                    <a:cubicBezTo>
                      <a:pt x="167" y="1780"/>
                      <a:pt x="154" y="1757"/>
                      <a:pt x="149" y="1742"/>
                    </a:cubicBezTo>
                    <a:lnTo>
                      <a:pt x="149" y="1742"/>
                    </a:lnTo>
                    <a:cubicBezTo>
                      <a:pt x="134" y="1745"/>
                      <a:pt x="103" y="1747"/>
                      <a:pt x="81" y="1732"/>
                    </a:cubicBezTo>
                    <a:lnTo>
                      <a:pt x="81" y="1732"/>
                    </a:lnTo>
                    <a:cubicBezTo>
                      <a:pt x="55" y="1716"/>
                      <a:pt x="51" y="1688"/>
                      <a:pt x="50" y="1673"/>
                    </a:cubicBezTo>
                    <a:lnTo>
                      <a:pt x="50" y="1673"/>
                    </a:lnTo>
                    <a:cubicBezTo>
                      <a:pt x="40" y="1669"/>
                      <a:pt x="23" y="1661"/>
                      <a:pt x="11" y="1645"/>
                    </a:cubicBezTo>
                    <a:lnTo>
                      <a:pt x="11" y="1645"/>
                    </a:lnTo>
                    <a:cubicBezTo>
                      <a:pt x="2" y="1628"/>
                      <a:pt x="0" y="1608"/>
                      <a:pt x="5" y="1584"/>
                    </a:cubicBezTo>
                    <a:lnTo>
                      <a:pt x="5" y="1584"/>
                    </a:lnTo>
                    <a:cubicBezTo>
                      <a:pt x="18" y="1536"/>
                      <a:pt x="173" y="1335"/>
                      <a:pt x="189" y="1314"/>
                    </a:cubicBezTo>
                    <a:lnTo>
                      <a:pt x="189" y="1314"/>
                    </a:lnTo>
                    <a:cubicBezTo>
                      <a:pt x="196" y="1291"/>
                      <a:pt x="260" y="1074"/>
                      <a:pt x="345" y="837"/>
                    </a:cubicBezTo>
                    <a:lnTo>
                      <a:pt x="345" y="837"/>
                    </a:lnTo>
                    <a:cubicBezTo>
                      <a:pt x="466" y="503"/>
                      <a:pt x="571" y="291"/>
                      <a:pt x="656" y="206"/>
                    </a:cubicBezTo>
                    <a:lnTo>
                      <a:pt x="656" y="206"/>
                    </a:lnTo>
                    <a:cubicBezTo>
                      <a:pt x="707" y="156"/>
                      <a:pt x="813" y="89"/>
                      <a:pt x="971" y="7"/>
                    </a:cubicBezTo>
                    <a:lnTo>
                      <a:pt x="984" y="0"/>
                    </a:lnTo>
                    <a:lnTo>
                      <a:pt x="986" y="15"/>
                    </a:lnTo>
                    <a:lnTo>
                      <a:pt x="986" y="15"/>
                    </a:lnTo>
                    <a:cubicBezTo>
                      <a:pt x="1002" y="143"/>
                      <a:pt x="1045" y="390"/>
                      <a:pt x="1150" y="601"/>
                    </a:cubicBezTo>
                    <a:lnTo>
                      <a:pt x="1156" y="613"/>
                    </a:lnTo>
                    <a:lnTo>
                      <a:pt x="903" y="677"/>
                    </a:lnTo>
                    <a:lnTo>
                      <a:pt x="513" y="1447"/>
                    </a:lnTo>
                    <a:lnTo>
                      <a:pt x="513" y="1447"/>
                    </a:lnTo>
                    <a:cubicBezTo>
                      <a:pt x="514" y="1465"/>
                      <a:pt x="522" y="1558"/>
                      <a:pt x="520" y="1622"/>
                    </a:cubicBezTo>
                    <a:lnTo>
                      <a:pt x="520" y="1622"/>
                    </a:lnTo>
                    <a:cubicBezTo>
                      <a:pt x="520" y="1644"/>
                      <a:pt x="512" y="1661"/>
                      <a:pt x="498" y="1675"/>
                    </a:cubicBezTo>
                    <a:lnTo>
                      <a:pt x="498" y="1675"/>
                    </a:lnTo>
                    <a:cubicBezTo>
                      <a:pt x="475" y="1697"/>
                      <a:pt x="441" y="1699"/>
                      <a:pt x="428" y="1700"/>
                    </a:cubicBezTo>
                    <a:lnTo>
                      <a:pt x="428" y="1700"/>
                    </a:lnTo>
                    <a:cubicBezTo>
                      <a:pt x="423" y="1705"/>
                      <a:pt x="411" y="1721"/>
                      <a:pt x="395" y="1752"/>
                    </a:cubicBezTo>
                    <a:lnTo>
                      <a:pt x="395" y="1752"/>
                    </a:lnTo>
                    <a:cubicBezTo>
                      <a:pt x="378" y="1787"/>
                      <a:pt x="355" y="1820"/>
                      <a:pt x="315" y="18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3" name="Freeform 128">
                <a:extLst>
                  <a:ext uri="{FF2B5EF4-FFF2-40B4-BE49-F238E27FC236}">
                    <a16:creationId xmlns:a16="http://schemas.microsoft.com/office/drawing/2014/main" id="{914F2206-D876-4568-A676-2BD463D9B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4632" y="6123333"/>
                <a:ext cx="526567" cy="777884"/>
              </a:xfrm>
              <a:custGeom>
                <a:avLst/>
                <a:gdLst>
                  <a:gd name="T0" fmla="*/ 575 w 581"/>
                  <a:gd name="T1" fmla="*/ 0 h 858"/>
                  <a:gd name="T2" fmla="*/ 575 w 581"/>
                  <a:gd name="T3" fmla="*/ 0 h 858"/>
                  <a:gd name="T4" fmla="*/ 0 w 581"/>
                  <a:gd name="T5" fmla="*/ 266 h 858"/>
                  <a:gd name="T6" fmla="*/ 0 w 581"/>
                  <a:gd name="T7" fmla="*/ 266 h 858"/>
                  <a:gd name="T8" fmla="*/ 165 w 581"/>
                  <a:gd name="T9" fmla="*/ 857 h 858"/>
                  <a:gd name="T10" fmla="*/ 580 w 581"/>
                  <a:gd name="T11" fmla="*/ 752 h 858"/>
                  <a:gd name="T12" fmla="*/ 575 w 581"/>
                  <a:gd name="T13" fmla="*/ 0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1" h="858">
                    <a:moveTo>
                      <a:pt x="575" y="0"/>
                    </a:moveTo>
                    <a:lnTo>
                      <a:pt x="575" y="0"/>
                    </a:lnTo>
                    <a:cubicBezTo>
                      <a:pt x="575" y="0"/>
                      <a:pt x="261" y="130"/>
                      <a:pt x="0" y="266"/>
                    </a:cubicBezTo>
                    <a:lnTo>
                      <a:pt x="0" y="266"/>
                    </a:lnTo>
                    <a:cubicBezTo>
                      <a:pt x="15" y="386"/>
                      <a:pt x="58" y="640"/>
                      <a:pt x="165" y="857"/>
                    </a:cubicBezTo>
                    <a:lnTo>
                      <a:pt x="580" y="752"/>
                    </a:lnTo>
                    <a:lnTo>
                      <a:pt x="57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4" name="Freeform 129">
                <a:extLst>
                  <a:ext uri="{FF2B5EF4-FFF2-40B4-BE49-F238E27FC236}">
                    <a16:creationId xmlns:a16="http://schemas.microsoft.com/office/drawing/2014/main" id="{5100970F-1ECF-446B-BAE3-7AC0EE1A7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6653" y="6111367"/>
                <a:ext cx="546511" cy="801816"/>
              </a:xfrm>
              <a:custGeom>
                <a:avLst/>
                <a:gdLst>
                  <a:gd name="T0" fmla="*/ 22 w 602"/>
                  <a:gd name="T1" fmla="*/ 287 h 885"/>
                  <a:gd name="T2" fmla="*/ 22 w 602"/>
                  <a:gd name="T3" fmla="*/ 287 h 885"/>
                  <a:gd name="T4" fmla="*/ 182 w 602"/>
                  <a:gd name="T5" fmla="*/ 860 h 885"/>
                  <a:gd name="T6" fmla="*/ 581 w 602"/>
                  <a:gd name="T7" fmla="*/ 759 h 885"/>
                  <a:gd name="T8" fmla="*/ 576 w 602"/>
                  <a:gd name="T9" fmla="*/ 30 h 885"/>
                  <a:gd name="T10" fmla="*/ 576 w 602"/>
                  <a:gd name="T11" fmla="*/ 30 h 885"/>
                  <a:gd name="T12" fmla="*/ 22 w 602"/>
                  <a:gd name="T13" fmla="*/ 287 h 885"/>
                  <a:gd name="T14" fmla="*/ 171 w 602"/>
                  <a:gd name="T15" fmla="*/ 884 h 885"/>
                  <a:gd name="T16" fmla="*/ 166 w 602"/>
                  <a:gd name="T17" fmla="*/ 876 h 885"/>
                  <a:gd name="T18" fmla="*/ 166 w 602"/>
                  <a:gd name="T19" fmla="*/ 876 h 885"/>
                  <a:gd name="T20" fmla="*/ 0 w 602"/>
                  <a:gd name="T21" fmla="*/ 283 h 885"/>
                  <a:gd name="T22" fmla="*/ 0 w 602"/>
                  <a:gd name="T23" fmla="*/ 276 h 885"/>
                  <a:gd name="T24" fmla="*/ 6 w 602"/>
                  <a:gd name="T25" fmla="*/ 273 h 885"/>
                  <a:gd name="T26" fmla="*/ 6 w 602"/>
                  <a:gd name="T27" fmla="*/ 273 h 885"/>
                  <a:gd name="T28" fmla="*/ 582 w 602"/>
                  <a:gd name="T29" fmla="*/ 6 h 885"/>
                  <a:gd name="T30" fmla="*/ 595 w 602"/>
                  <a:gd name="T31" fmla="*/ 0 h 885"/>
                  <a:gd name="T32" fmla="*/ 601 w 602"/>
                  <a:gd name="T33" fmla="*/ 775 h 885"/>
                  <a:gd name="T34" fmla="*/ 171 w 602"/>
                  <a:gd name="T35" fmla="*/ 884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2" h="885">
                    <a:moveTo>
                      <a:pt x="22" y="287"/>
                    </a:moveTo>
                    <a:lnTo>
                      <a:pt x="22" y="287"/>
                    </a:lnTo>
                    <a:cubicBezTo>
                      <a:pt x="39" y="416"/>
                      <a:pt x="80" y="653"/>
                      <a:pt x="182" y="860"/>
                    </a:cubicBezTo>
                    <a:lnTo>
                      <a:pt x="581" y="759"/>
                    </a:lnTo>
                    <a:lnTo>
                      <a:pt x="576" y="30"/>
                    </a:lnTo>
                    <a:lnTo>
                      <a:pt x="576" y="30"/>
                    </a:lnTo>
                    <a:cubicBezTo>
                      <a:pt x="513" y="58"/>
                      <a:pt x="248" y="170"/>
                      <a:pt x="22" y="287"/>
                    </a:cubicBezTo>
                    <a:close/>
                    <a:moveTo>
                      <a:pt x="171" y="884"/>
                    </a:moveTo>
                    <a:lnTo>
                      <a:pt x="166" y="876"/>
                    </a:lnTo>
                    <a:lnTo>
                      <a:pt x="166" y="876"/>
                    </a:lnTo>
                    <a:cubicBezTo>
                      <a:pt x="61" y="662"/>
                      <a:pt x="17" y="413"/>
                      <a:pt x="0" y="283"/>
                    </a:cubicBezTo>
                    <a:lnTo>
                      <a:pt x="0" y="276"/>
                    </a:lnTo>
                    <a:lnTo>
                      <a:pt x="6" y="273"/>
                    </a:lnTo>
                    <a:lnTo>
                      <a:pt x="6" y="273"/>
                    </a:lnTo>
                    <a:cubicBezTo>
                      <a:pt x="265" y="137"/>
                      <a:pt x="578" y="7"/>
                      <a:pt x="582" y="6"/>
                    </a:cubicBezTo>
                    <a:lnTo>
                      <a:pt x="595" y="0"/>
                    </a:lnTo>
                    <a:lnTo>
                      <a:pt x="601" y="775"/>
                    </a:lnTo>
                    <a:lnTo>
                      <a:pt x="171" y="8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5" name="Freeform 130">
                <a:extLst>
                  <a:ext uri="{FF2B5EF4-FFF2-40B4-BE49-F238E27FC236}">
                    <a16:creationId xmlns:a16="http://schemas.microsoft.com/office/drawing/2014/main" id="{F31A94DE-2530-4349-B652-7B4B61BF6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8904" y="4962493"/>
                <a:ext cx="805807" cy="1188765"/>
              </a:xfrm>
              <a:custGeom>
                <a:avLst/>
                <a:gdLst>
                  <a:gd name="T0" fmla="*/ 817 w 890"/>
                  <a:gd name="T1" fmla="*/ 313 h 1316"/>
                  <a:gd name="T2" fmla="*/ 817 w 890"/>
                  <a:gd name="T3" fmla="*/ 313 h 1316"/>
                  <a:gd name="T4" fmla="*/ 273 w 890"/>
                  <a:gd name="T5" fmla="*/ 95 h 1316"/>
                  <a:gd name="T6" fmla="*/ 273 w 890"/>
                  <a:gd name="T7" fmla="*/ 95 h 1316"/>
                  <a:gd name="T8" fmla="*/ 95 w 890"/>
                  <a:gd name="T9" fmla="*/ 685 h 1316"/>
                  <a:gd name="T10" fmla="*/ 95 w 890"/>
                  <a:gd name="T11" fmla="*/ 685 h 1316"/>
                  <a:gd name="T12" fmla="*/ 170 w 890"/>
                  <a:gd name="T13" fmla="*/ 803 h 1316"/>
                  <a:gd name="T14" fmla="*/ 101 w 890"/>
                  <a:gd name="T15" fmla="*/ 1252 h 1316"/>
                  <a:gd name="T16" fmla="*/ 505 w 890"/>
                  <a:gd name="T17" fmla="*/ 1315 h 1316"/>
                  <a:gd name="T18" fmla="*/ 550 w 890"/>
                  <a:gd name="T19" fmla="*/ 1028 h 1316"/>
                  <a:gd name="T20" fmla="*/ 550 w 890"/>
                  <a:gd name="T21" fmla="*/ 1028 h 1316"/>
                  <a:gd name="T22" fmla="*/ 742 w 890"/>
                  <a:gd name="T23" fmla="*/ 1022 h 1316"/>
                  <a:gd name="T24" fmla="*/ 742 w 890"/>
                  <a:gd name="T25" fmla="*/ 1022 h 1316"/>
                  <a:gd name="T26" fmla="*/ 817 w 890"/>
                  <a:gd name="T27" fmla="*/ 313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0" h="1316">
                    <a:moveTo>
                      <a:pt x="817" y="313"/>
                    </a:moveTo>
                    <a:lnTo>
                      <a:pt x="817" y="313"/>
                    </a:lnTo>
                    <a:cubicBezTo>
                      <a:pt x="777" y="67"/>
                      <a:pt x="466" y="0"/>
                      <a:pt x="273" y="95"/>
                    </a:cubicBezTo>
                    <a:lnTo>
                      <a:pt x="273" y="95"/>
                    </a:lnTo>
                    <a:cubicBezTo>
                      <a:pt x="80" y="191"/>
                      <a:pt x="0" y="454"/>
                      <a:pt x="95" y="685"/>
                    </a:cubicBezTo>
                    <a:lnTo>
                      <a:pt x="95" y="685"/>
                    </a:lnTo>
                    <a:cubicBezTo>
                      <a:pt x="111" y="726"/>
                      <a:pt x="138" y="766"/>
                      <a:pt x="170" y="803"/>
                    </a:cubicBezTo>
                    <a:lnTo>
                      <a:pt x="101" y="1252"/>
                    </a:lnTo>
                    <a:lnTo>
                      <a:pt x="505" y="1315"/>
                    </a:lnTo>
                    <a:lnTo>
                      <a:pt x="550" y="1028"/>
                    </a:lnTo>
                    <a:lnTo>
                      <a:pt x="550" y="1028"/>
                    </a:lnTo>
                    <a:cubicBezTo>
                      <a:pt x="617" y="1040"/>
                      <a:pt x="695" y="1041"/>
                      <a:pt x="742" y="1022"/>
                    </a:cubicBezTo>
                    <a:lnTo>
                      <a:pt x="742" y="1022"/>
                    </a:lnTo>
                    <a:cubicBezTo>
                      <a:pt x="889" y="963"/>
                      <a:pt x="857" y="559"/>
                      <a:pt x="817" y="3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6" name="Freeform 131">
                <a:extLst>
                  <a:ext uri="{FF2B5EF4-FFF2-40B4-BE49-F238E27FC236}">
                    <a16:creationId xmlns:a16="http://schemas.microsoft.com/office/drawing/2014/main" id="{369B5D1D-3D13-45FD-9F9B-4967BF484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0926" y="4986428"/>
                <a:ext cx="841710" cy="1176796"/>
              </a:xfrm>
              <a:custGeom>
                <a:avLst/>
                <a:gdLst>
                  <a:gd name="T0" fmla="*/ 123 w 930"/>
                  <a:gd name="T1" fmla="*/ 1215 h 1300"/>
                  <a:gd name="T2" fmla="*/ 507 w 930"/>
                  <a:gd name="T3" fmla="*/ 1276 h 1300"/>
                  <a:gd name="T4" fmla="*/ 553 w 930"/>
                  <a:gd name="T5" fmla="*/ 987 h 1300"/>
                  <a:gd name="T6" fmla="*/ 563 w 930"/>
                  <a:gd name="T7" fmla="*/ 990 h 1300"/>
                  <a:gd name="T8" fmla="*/ 563 w 930"/>
                  <a:gd name="T9" fmla="*/ 990 h 1300"/>
                  <a:gd name="T10" fmla="*/ 750 w 930"/>
                  <a:gd name="T11" fmla="*/ 985 h 1300"/>
                  <a:gd name="T12" fmla="*/ 750 w 930"/>
                  <a:gd name="T13" fmla="*/ 985 h 1300"/>
                  <a:gd name="T14" fmla="*/ 818 w 930"/>
                  <a:gd name="T15" fmla="*/ 286 h 1300"/>
                  <a:gd name="T16" fmla="*/ 818 w 930"/>
                  <a:gd name="T17" fmla="*/ 286 h 1300"/>
                  <a:gd name="T18" fmla="*/ 663 w 930"/>
                  <a:gd name="T19" fmla="*/ 80 h 1300"/>
                  <a:gd name="T20" fmla="*/ 663 w 930"/>
                  <a:gd name="T21" fmla="*/ 80 h 1300"/>
                  <a:gd name="T22" fmla="*/ 288 w 930"/>
                  <a:gd name="T23" fmla="*/ 76 h 1300"/>
                  <a:gd name="T24" fmla="*/ 288 w 930"/>
                  <a:gd name="T25" fmla="*/ 76 h 1300"/>
                  <a:gd name="T26" fmla="*/ 115 w 930"/>
                  <a:gd name="T27" fmla="*/ 653 h 1300"/>
                  <a:gd name="T28" fmla="*/ 115 w 930"/>
                  <a:gd name="T29" fmla="*/ 653 h 1300"/>
                  <a:gd name="T30" fmla="*/ 188 w 930"/>
                  <a:gd name="T31" fmla="*/ 768 h 1300"/>
                  <a:gd name="T32" fmla="*/ 192 w 930"/>
                  <a:gd name="T33" fmla="*/ 772 h 1300"/>
                  <a:gd name="T34" fmla="*/ 123 w 930"/>
                  <a:gd name="T35" fmla="*/ 1215 h 1300"/>
                  <a:gd name="T36" fmla="*/ 524 w 930"/>
                  <a:gd name="T37" fmla="*/ 1299 h 1300"/>
                  <a:gd name="T38" fmla="*/ 101 w 930"/>
                  <a:gd name="T39" fmla="*/ 1232 h 1300"/>
                  <a:gd name="T40" fmla="*/ 170 w 930"/>
                  <a:gd name="T41" fmla="*/ 777 h 1300"/>
                  <a:gd name="T42" fmla="*/ 170 w 930"/>
                  <a:gd name="T43" fmla="*/ 777 h 1300"/>
                  <a:gd name="T44" fmla="*/ 97 w 930"/>
                  <a:gd name="T45" fmla="*/ 661 h 1300"/>
                  <a:gd name="T46" fmla="*/ 97 w 930"/>
                  <a:gd name="T47" fmla="*/ 661 h 1300"/>
                  <a:gd name="T48" fmla="*/ 280 w 930"/>
                  <a:gd name="T49" fmla="*/ 58 h 1300"/>
                  <a:gd name="T50" fmla="*/ 280 w 930"/>
                  <a:gd name="T51" fmla="*/ 58 h 1300"/>
                  <a:gd name="T52" fmla="*/ 672 w 930"/>
                  <a:gd name="T53" fmla="*/ 62 h 1300"/>
                  <a:gd name="T54" fmla="*/ 672 w 930"/>
                  <a:gd name="T55" fmla="*/ 62 h 1300"/>
                  <a:gd name="T56" fmla="*/ 838 w 930"/>
                  <a:gd name="T57" fmla="*/ 283 h 1300"/>
                  <a:gd name="T58" fmla="*/ 838 w 930"/>
                  <a:gd name="T59" fmla="*/ 283 h 1300"/>
                  <a:gd name="T60" fmla="*/ 757 w 930"/>
                  <a:gd name="T61" fmla="*/ 1004 h 1300"/>
                  <a:gd name="T62" fmla="*/ 757 w 930"/>
                  <a:gd name="T63" fmla="*/ 1004 h 1300"/>
                  <a:gd name="T64" fmla="*/ 570 w 930"/>
                  <a:gd name="T65" fmla="*/ 1011 h 1300"/>
                  <a:gd name="T66" fmla="*/ 524 w 930"/>
                  <a:gd name="T67" fmla="*/ 1299 h 1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0" h="1300">
                    <a:moveTo>
                      <a:pt x="123" y="1215"/>
                    </a:moveTo>
                    <a:lnTo>
                      <a:pt x="507" y="1276"/>
                    </a:lnTo>
                    <a:lnTo>
                      <a:pt x="553" y="987"/>
                    </a:lnTo>
                    <a:lnTo>
                      <a:pt x="563" y="990"/>
                    </a:lnTo>
                    <a:lnTo>
                      <a:pt x="563" y="990"/>
                    </a:lnTo>
                    <a:cubicBezTo>
                      <a:pt x="622" y="1000"/>
                      <a:pt x="702" y="1004"/>
                      <a:pt x="750" y="985"/>
                    </a:cubicBezTo>
                    <a:lnTo>
                      <a:pt x="750" y="985"/>
                    </a:lnTo>
                    <a:cubicBezTo>
                      <a:pt x="875" y="934"/>
                      <a:pt x="867" y="590"/>
                      <a:pt x="818" y="286"/>
                    </a:cubicBezTo>
                    <a:lnTo>
                      <a:pt x="818" y="286"/>
                    </a:lnTo>
                    <a:cubicBezTo>
                      <a:pt x="800" y="172"/>
                      <a:pt x="724" y="111"/>
                      <a:pt x="663" y="80"/>
                    </a:cubicBezTo>
                    <a:lnTo>
                      <a:pt x="663" y="80"/>
                    </a:lnTo>
                    <a:cubicBezTo>
                      <a:pt x="551" y="22"/>
                      <a:pt x="401" y="20"/>
                      <a:pt x="288" y="76"/>
                    </a:cubicBezTo>
                    <a:lnTo>
                      <a:pt x="288" y="76"/>
                    </a:lnTo>
                    <a:cubicBezTo>
                      <a:pt x="101" y="169"/>
                      <a:pt x="22" y="428"/>
                      <a:pt x="115" y="653"/>
                    </a:cubicBezTo>
                    <a:lnTo>
                      <a:pt x="115" y="653"/>
                    </a:lnTo>
                    <a:cubicBezTo>
                      <a:pt x="130" y="691"/>
                      <a:pt x="155" y="730"/>
                      <a:pt x="188" y="768"/>
                    </a:cubicBezTo>
                    <a:lnTo>
                      <a:pt x="192" y="772"/>
                    </a:lnTo>
                    <a:lnTo>
                      <a:pt x="123" y="1215"/>
                    </a:lnTo>
                    <a:close/>
                    <a:moveTo>
                      <a:pt x="524" y="1299"/>
                    </a:moveTo>
                    <a:lnTo>
                      <a:pt x="101" y="1232"/>
                    </a:lnTo>
                    <a:lnTo>
                      <a:pt x="170" y="777"/>
                    </a:lnTo>
                    <a:lnTo>
                      <a:pt x="170" y="777"/>
                    </a:lnTo>
                    <a:cubicBezTo>
                      <a:pt x="137" y="740"/>
                      <a:pt x="112" y="700"/>
                      <a:pt x="97" y="661"/>
                    </a:cubicBezTo>
                    <a:lnTo>
                      <a:pt x="97" y="661"/>
                    </a:lnTo>
                    <a:cubicBezTo>
                      <a:pt x="0" y="426"/>
                      <a:pt x="82" y="155"/>
                      <a:pt x="280" y="58"/>
                    </a:cubicBezTo>
                    <a:lnTo>
                      <a:pt x="280" y="58"/>
                    </a:lnTo>
                    <a:cubicBezTo>
                      <a:pt x="397" y="0"/>
                      <a:pt x="555" y="1"/>
                      <a:pt x="672" y="62"/>
                    </a:cubicBezTo>
                    <a:lnTo>
                      <a:pt x="672" y="62"/>
                    </a:lnTo>
                    <a:cubicBezTo>
                      <a:pt x="737" y="95"/>
                      <a:pt x="818" y="160"/>
                      <a:pt x="838" y="283"/>
                    </a:cubicBezTo>
                    <a:lnTo>
                      <a:pt x="838" y="283"/>
                    </a:lnTo>
                    <a:cubicBezTo>
                      <a:pt x="863" y="435"/>
                      <a:pt x="929" y="934"/>
                      <a:pt x="757" y="1004"/>
                    </a:cubicBezTo>
                    <a:lnTo>
                      <a:pt x="757" y="1004"/>
                    </a:lnTo>
                    <a:cubicBezTo>
                      <a:pt x="715" y="1021"/>
                      <a:pt x="646" y="1023"/>
                      <a:pt x="570" y="1011"/>
                    </a:cubicBezTo>
                    <a:lnTo>
                      <a:pt x="524" y="12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7" name="Freeform 132">
                <a:extLst>
                  <a:ext uri="{FF2B5EF4-FFF2-40B4-BE49-F238E27FC236}">
                    <a16:creationId xmlns:a16="http://schemas.microsoft.com/office/drawing/2014/main" id="{8432864F-0217-4349-85C9-9248AA7FE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7818" y="5848083"/>
                <a:ext cx="107708" cy="131640"/>
              </a:xfrm>
              <a:custGeom>
                <a:avLst/>
                <a:gdLst>
                  <a:gd name="T0" fmla="*/ 118 w 121"/>
                  <a:gd name="T1" fmla="*/ 41 h 145"/>
                  <a:gd name="T2" fmla="*/ 118 w 121"/>
                  <a:gd name="T3" fmla="*/ 41 h 145"/>
                  <a:gd name="T4" fmla="*/ 111 w 121"/>
                  <a:gd name="T5" fmla="*/ 38 h 145"/>
                  <a:gd name="T6" fmla="*/ 111 w 121"/>
                  <a:gd name="T7" fmla="*/ 38 h 145"/>
                  <a:gd name="T8" fmla="*/ 15 w 121"/>
                  <a:gd name="T9" fmla="*/ 2 h 145"/>
                  <a:gd name="T10" fmla="*/ 15 w 121"/>
                  <a:gd name="T11" fmla="*/ 2 h 145"/>
                  <a:gd name="T12" fmla="*/ 5 w 121"/>
                  <a:gd name="T13" fmla="*/ 2 h 145"/>
                  <a:gd name="T14" fmla="*/ 5 w 121"/>
                  <a:gd name="T15" fmla="*/ 2 h 145"/>
                  <a:gd name="T16" fmla="*/ 0 w 121"/>
                  <a:gd name="T17" fmla="*/ 11 h 145"/>
                  <a:gd name="T18" fmla="*/ 0 w 121"/>
                  <a:gd name="T19" fmla="*/ 11 h 145"/>
                  <a:gd name="T20" fmla="*/ 94 w 121"/>
                  <a:gd name="T21" fmla="*/ 144 h 145"/>
                  <a:gd name="T22" fmla="*/ 94 w 121"/>
                  <a:gd name="T23" fmla="*/ 144 h 145"/>
                  <a:gd name="T24" fmla="*/ 96 w 121"/>
                  <a:gd name="T25" fmla="*/ 144 h 145"/>
                  <a:gd name="T26" fmla="*/ 96 w 121"/>
                  <a:gd name="T27" fmla="*/ 144 h 145"/>
                  <a:gd name="T28" fmla="*/ 102 w 121"/>
                  <a:gd name="T29" fmla="*/ 142 h 145"/>
                  <a:gd name="T30" fmla="*/ 102 w 121"/>
                  <a:gd name="T31" fmla="*/ 142 h 145"/>
                  <a:gd name="T32" fmla="*/ 106 w 121"/>
                  <a:gd name="T33" fmla="*/ 135 h 145"/>
                  <a:gd name="T34" fmla="*/ 120 w 121"/>
                  <a:gd name="T35" fmla="*/ 49 h 145"/>
                  <a:gd name="T36" fmla="*/ 120 w 121"/>
                  <a:gd name="T37" fmla="*/ 49 h 145"/>
                  <a:gd name="T38" fmla="*/ 118 w 121"/>
                  <a:gd name="T39" fmla="*/ 4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1" h="145">
                    <a:moveTo>
                      <a:pt x="118" y="41"/>
                    </a:moveTo>
                    <a:lnTo>
                      <a:pt x="118" y="41"/>
                    </a:lnTo>
                    <a:cubicBezTo>
                      <a:pt x="116" y="39"/>
                      <a:pt x="115" y="38"/>
                      <a:pt x="111" y="38"/>
                    </a:cubicBezTo>
                    <a:lnTo>
                      <a:pt x="111" y="38"/>
                    </a:lnTo>
                    <a:cubicBezTo>
                      <a:pt x="111" y="38"/>
                      <a:pt x="65" y="30"/>
                      <a:pt x="15" y="2"/>
                    </a:cubicBezTo>
                    <a:lnTo>
                      <a:pt x="15" y="2"/>
                    </a:lnTo>
                    <a:cubicBezTo>
                      <a:pt x="12" y="0"/>
                      <a:pt x="8" y="0"/>
                      <a:pt x="5" y="2"/>
                    </a:cubicBezTo>
                    <a:lnTo>
                      <a:pt x="5" y="2"/>
                    </a:lnTo>
                    <a:cubicBezTo>
                      <a:pt x="2" y="3"/>
                      <a:pt x="0" y="6"/>
                      <a:pt x="0" y="11"/>
                    </a:cubicBezTo>
                    <a:lnTo>
                      <a:pt x="0" y="11"/>
                    </a:lnTo>
                    <a:cubicBezTo>
                      <a:pt x="0" y="12"/>
                      <a:pt x="3" y="119"/>
                      <a:pt x="94" y="144"/>
                    </a:cubicBezTo>
                    <a:lnTo>
                      <a:pt x="94" y="144"/>
                    </a:lnTo>
                    <a:cubicBezTo>
                      <a:pt x="94" y="144"/>
                      <a:pt x="95" y="144"/>
                      <a:pt x="96" y="144"/>
                    </a:cubicBezTo>
                    <a:lnTo>
                      <a:pt x="96" y="144"/>
                    </a:lnTo>
                    <a:cubicBezTo>
                      <a:pt x="98" y="144"/>
                      <a:pt x="100" y="144"/>
                      <a:pt x="102" y="142"/>
                    </a:cubicBezTo>
                    <a:lnTo>
                      <a:pt x="102" y="142"/>
                    </a:lnTo>
                    <a:cubicBezTo>
                      <a:pt x="104" y="140"/>
                      <a:pt x="106" y="138"/>
                      <a:pt x="106" y="135"/>
                    </a:cubicBezTo>
                    <a:lnTo>
                      <a:pt x="120" y="49"/>
                    </a:lnTo>
                    <a:lnTo>
                      <a:pt x="120" y="49"/>
                    </a:lnTo>
                    <a:cubicBezTo>
                      <a:pt x="120" y="46"/>
                      <a:pt x="119" y="44"/>
                      <a:pt x="118" y="4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8" name="Freeform 133">
                <a:extLst>
                  <a:ext uri="{FF2B5EF4-FFF2-40B4-BE49-F238E27FC236}">
                    <a16:creationId xmlns:a16="http://schemas.microsoft.com/office/drawing/2014/main" id="{2486BBF9-29F4-4D73-8FF7-7EA2082BF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5403" y="4775002"/>
                <a:ext cx="909525" cy="1053134"/>
              </a:xfrm>
              <a:custGeom>
                <a:avLst/>
                <a:gdLst>
                  <a:gd name="T0" fmla="*/ 286 w 1007"/>
                  <a:gd name="T1" fmla="*/ 1143 h 1162"/>
                  <a:gd name="T2" fmla="*/ 286 w 1007"/>
                  <a:gd name="T3" fmla="*/ 1143 h 1162"/>
                  <a:gd name="T4" fmla="*/ 405 w 1007"/>
                  <a:gd name="T5" fmla="*/ 1049 h 1162"/>
                  <a:gd name="T6" fmla="*/ 405 w 1007"/>
                  <a:gd name="T7" fmla="*/ 1049 h 1162"/>
                  <a:gd name="T8" fmla="*/ 462 w 1007"/>
                  <a:gd name="T9" fmla="*/ 879 h 1162"/>
                  <a:gd name="T10" fmla="*/ 462 w 1007"/>
                  <a:gd name="T11" fmla="*/ 879 h 1162"/>
                  <a:gd name="T12" fmla="*/ 373 w 1007"/>
                  <a:gd name="T13" fmla="*/ 870 h 1162"/>
                  <a:gd name="T14" fmla="*/ 373 w 1007"/>
                  <a:gd name="T15" fmla="*/ 870 h 1162"/>
                  <a:gd name="T16" fmla="*/ 319 w 1007"/>
                  <a:gd name="T17" fmla="*/ 716 h 1162"/>
                  <a:gd name="T18" fmla="*/ 319 w 1007"/>
                  <a:gd name="T19" fmla="*/ 716 h 1162"/>
                  <a:gd name="T20" fmla="*/ 506 w 1007"/>
                  <a:gd name="T21" fmla="*/ 652 h 1162"/>
                  <a:gd name="T22" fmla="*/ 506 w 1007"/>
                  <a:gd name="T23" fmla="*/ 652 h 1162"/>
                  <a:gd name="T24" fmla="*/ 555 w 1007"/>
                  <a:gd name="T25" fmla="*/ 751 h 1162"/>
                  <a:gd name="T26" fmla="*/ 555 w 1007"/>
                  <a:gd name="T27" fmla="*/ 751 h 1162"/>
                  <a:gd name="T28" fmla="*/ 650 w 1007"/>
                  <a:gd name="T29" fmla="*/ 690 h 1162"/>
                  <a:gd name="T30" fmla="*/ 653 w 1007"/>
                  <a:gd name="T31" fmla="*/ 625 h 1162"/>
                  <a:gd name="T32" fmla="*/ 653 w 1007"/>
                  <a:gd name="T33" fmla="*/ 625 h 1162"/>
                  <a:gd name="T34" fmla="*/ 753 w 1007"/>
                  <a:gd name="T35" fmla="*/ 557 h 1162"/>
                  <a:gd name="T36" fmla="*/ 753 w 1007"/>
                  <a:gd name="T37" fmla="*/ 557 h 1162"/>
                  <a:gd name="T38" fmla="*/ 753 w 1007"/>
                  <a:gd name="T39" fmla="*/ 429 h 1162"/>
                  <a:gd name="T40" fmla="*/ 997 w 1007"/>
                  <a:gd name="T41" fmla="*/ 427 h 1162"/>
                  <a:gd name="T42" fmla="*/ 997 w 1007"/>
                  <a:gd name="T43" fmla="*/ 427 h 1162"/>
                  <a:gd name="T44" fmla="*/ 998 w 1007"/>
                  <a:gd name="T45" fmla="*/ 164 h 1162"/>
                  <a:gd name="T46" fmla="*/ 998 w 1007"/>
                  <a:gd name="T47" fmla="*/ 164 h 1162"/>
                  <a:gd name="T48" fmla="*/ 862 w 1007"/>
                  <a:gd name="T49" fmla="*/ 113 h 1162"/>
                  <a:gd name="T50" fmla="*/ 862 w 1007"/>
                  <a:gd name="T51" fmla="*/ 113 h 1162"/>
                  <a:gd name="T52" fmla="*/ 680 w 1007"/>
                  <a:gd name="T53" fmla="*/ 101 h 1162"/>
                  <a:gd name="T54" fmla="*/ 680 w 1007"/>
                  <a:gd name="T55" fmla="*/ 101 h 1162"/>
                  <a:gd name="T56" fmla="*/ 470 w 1007"/>
                  <a:gd name="T57" fmla="*/ 135 h 1162"/>
                  <a:gd name="T58" fmla="*/ 470 w 1007"/>
                  <a:gd name="T59" fmla="*/ 135 h 1162"/>
                  <a:gd name="T60" fmla="*/ 271 w 1007"/>
                  <a:gd name="T61" fmla="*/ 236 h 1162"/>
                  <a:gd name="T62" fmla="*/ 267 w 1007"/>
                  <a:gd name="T63" fmla="*/ 270 h 1162"/>
                  <a:gd name="T64" fmla="*/ 267 w 1007"/>
                  <a:gd name="T65" fmla="*/ 270 h 1162"/>
                  <a:gd name="T66" fmla="*/ 84 w 1007"/>
                  <a:gd name="T67" fmla="*/ 305 h 1162"/>
                  <a:gd name="T68" fmla="*/ 84 w 1007"/>
                  <a:gd name="T69" fmla="*/ 305 h 1162"/>
                  <a:gd name="T70" fmla="*/ 59 w 1007"/>
                  <a:gd name="T71" fmla="*/ 452 h 1162"/>
                  <a:gd name="T72" fmla="*/ 59 w 1007"/>
                  <a:gd name="T73" fmla="*/ 452 h 1162"/>
                  <a:gd name="T74" fmla="*/ 0 w 1007"/>
                  <a:gd name="T75" fmla="*/ 567 h 1162"/>
                  <a:gd name="T76" fmla="*/ 0 w 1007"/>
                  <a:gd name="T77" fmla="*/ 567 h 1162"/>
                  <a:gd name="T78" fmla="*/ 57 w 1007"/>
                  <a:gd name="T79" fmla="*/ 672 h 1162"/>
                  <a:gd name="T80" fmla="*/ 57 w 1007"/>
                  <a:gd name="T81" fmla="*/ 672 h 1162"/>
                  <a:gd name="T82" fmla="*/ 10 w 1007"/>
                  <a:gd name="T83" fmla="*/ 785 h 1162"/>
                  <a:gd name="T84" fmla="*/ 10 w 1007"/>
                  <a:gd name="T85" fmla="*/ 785 h 1162"/>
                  <a:gd name="T86" fmla="*/ 83 w 1007"/>
                  <a:gd name="T87" fmla="*/ 903 h 1162"/>
                  <a:gd name="T88" fmla="*/ 83 w 1007"/>
                  <a:gd name="T89" fmla="*/ 903 h 1162"/>
                  <a:gd name="T90" fmla="*/ 82 w 1007"/>
                  <a:gd name="T91" fmla="*/ 1011 h 1162"/>
                  <a:gd name="T92" fmla="*/ 82 w 1007"/>
                  <a:gd name="T93" fmla="*/ 1011 h 1162"/>
                  <a:gd name="T94" fmla="*/ 184 w 1007"/>
                  <a:gd name="T95" fmla="*/ 1071 h 1162"/>
                  <a:gd name="T96" fmla="*/ 184 w 1007"/>
                  <a:gd name="T97" fmla="*/ 1071 h 1162"/>
                  <a:gd name="T98" fmla="*/ 286 w 1007"/>
                  <a:gd name="T99" fmla="*/ 1143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07" h="1162">
                    <a:moveTo>
                      <a:pt x="286" y="1143"/>
                    </a:moveTo>
                    <a:lnTo>
                      <a:pt x="286" y="1143"/>
                    </a:lnTo>
                    <a:cubicBezTo>
                      <a:pt x="321" y="1141"/>
                      <a:pt x="430" y="1161"/>
                      <a:pt x="405" y="1049"/>
                    </a:cubicBezTo>
                    <a:lnTo>
                      <a:pt x="405" y="1049"/>
                    </a:lnTo>
                    <a:cubicBezTo>
                      <a:pt x="405" y="1049"/>
                      <a:pt x="516" y="937"/>
                      <a:pt x="462" y="879"/>
                    </a:cubicBezTo>
                    <a:lnTo>
                      <a:pt x="462" y="879"/>
                    </a:lnTo>
                    <a:cubicBezTo>
                      <a:pt x="426" y="841"/>
                      <a:pt x="420" y="881"/>
                      <a:pt x="373" y="870"/>
                    </a:cubicBezTo>
                    <a:lnTo>
                      <a:pt x="373" y="870"/>
                    </a:lnTo>
                    <a:cubicBezTo>
                      <a:pt x="334" y="861"/>
                      <a:pt x="305" y="816"/>
                      <a:pt x="319" y="716"/>
                    </a:cubicBezTo>
                    <a:lnTo>
                      <a:pt x="319" y="716"/>
                    </a:lnTo>
                    <a:cubicBezTo>
                      <a:pt x="347" y="516"/>
                      <a:pt x="503" y="557"/>
                      <a:pt x="506" y="652"/>
                    </a:cubicBezTo>
                    <a:lnTo>
                      <a:pt x="506" y="652"/>
                    </a:lnTo>
                    <a:cubicBezTo>
                      <a:pt x="508" y="720"/>
                      <a:pt x="493" y="744"/>
                      <a:pt x="555" y="751"/>
                    </a:cubicBezTo>
                    <a:lnTo>
                      <a:pt x="555" y="751"/>
                    </a:lnTo>
                    <a:cubicBezTo>
                      <a:pt x="616" y="758"/>
                      <a:pt x="650" y="746"/>
                      <a:pt x="650" y="690"/>
                    </a:cubicBezTo>
                    <a:lnTo>
                      <a:pt x="653" y="625"/>
                    </a:lnTo>
                    <a:lnTo>
                      <a:pt x="653" y="625"/>
                    </a:lnTo>
                    <a:cubicBezTo>
                      <a:pt x="653" y="625"/>
                      <a:pt x="754" y="624"/>
                      <a:pt x="753" y="557"/>
                    </a:cubicBezTo>
                    <a:lnTo>
                      <a:pt x="753" y="557"/>
                    </a:lnTo>
                    <a:cubicBezTo>
                      <a:pt x="753" y="492"/>
                      <a:pt x="753" y="429"/>
                      <a:pt x="753" y="429"/>
                    </a:cubicBezTo>
                    <a:lnTo>
                      <a:pt x="997" y="427"/>
                    </a:lnTo>
                    <a:lnTo>
                      <a:pt x="997" y="427"/>
                    </a:lnTo>
                    <a:cubicBezTo>
                      <a:pt x="997" y="427"/>
                      <a:pt x="1006" y="278"/>
                      <a:pt x="998" y="164"/>
                    </a:cubicBezTo>
                    <a:lnTo>
                      <a:pt x="998" y="164"/>
                    </a:lnTo>
                    <a:cubicBezTo>
                      <a:pt x="989" y="50"/>
                      <a:pt x="890" y="54"/>
                      <a:pt x="862" y="113"/>
                    </a:cubicBezTo>
                    <a:lnTo>
                      <a:pt x="862" y="113"/>
                    </a:lnTo>
                    <a:cubicBezTo>
                      <a:pt x="862" y="113"/>
                      <a:pt x="750" y="0"/>
                      <a:pt x="680" y="101"/>
                    </a:cubicBezTo>
                    <a:lnTo>
                      <a:pt x="680" y="101"/>
                    </a:lnTo>
                    <a:cubicBezTo>
                      <a:pt x="680" y="101"/>
                      <a:pt x="544" y="12"/>
                      <a:pt x="470" y="135"/>
                    </a:cubicBezTo>
                    <a:lnTo>
                      <a:pt x="470" y="135"/>
                    </a:lnTo>
                    <a:cubicBezTo>
                      <a:pt x="470" y="135"/>
                      <a:pt x="289" y="74"/>
                      <a:pt x="271" y="236"/>
                    </a:cubicBezTo>
                    <a:lnTo>
                      <a:pt x="267" y="270"/>
                    </a:lnTo>
                    <a:lnTo>
                      <a:pt x="267" y="270"/>
                    </a:lnTo>
                    <a:cubicBezTo>
                      <a:pt x="267" y="270"/>
                      <a:pt x="160" y="225"/>
                      <a:pt x="84" y="305"/>
                    </a:cubicBezTo>
                    <a:lnTo>
                      <a:pt x="84" y="305"/>
                    </a:lnTo>
                    <a:cubicBezTo>
                      <a:pt x="35" y="357"/>
                      <a:pt x="59" y="452"/>
                      <a:pt x="59" y="452"/>
                    </a:cubicBezTo>
                    <a:lnTo>
                      <a:pt x="59" y="452"/>
                    </a:lnTo>
                    <a:cubicBezTo>
                      <a:pt x="59" y="452"/>
                      <a:pt x="0" y="490"/>
                      <a:pt x="0" y="567"/>
                    </a:cubicBezTo>
                    <a:lnTo>
                      <a:pt x="0" y="567"/>
                    </a:lnTo>
                    <a:cubicBezTo>
                      <a:pt x="0" y="644"/>
                      <a:pt x="57" y="672"/>
                      <a:pt x="57" y="672"/>
                    </a:cubicBezTo>
                    <a:lnTo>
                      <a:pt x="57" y="672"/>
                    </a:lnTo>
                    <a:cubicBezTo>
                      <a:pt x="57" y="672"/>
                      <a:pt x="10" y="710"/>
                      <a:pt x="10" y="785"/>
                    </a:cubicBezTo>
                    <a:lnTo>
                      <a:pt x="10" y="785"/>
                    </a:lnTo>
                    <a:cubicBezTo>
                      <a:pt x="10" y="860"/>
                      <a:pt x="83" y="903"/>
                      <a:pt x="83" y="903"/>
                    </a:cubicBezTo>
                    <a:lnTo>
                      <a:pt x="83" y="903"/>
                    </a:lnTo>
                    <a:cubicBezTo>
                      <a:pt x="83" y="903"/>
                      <a:pt x="54" y="957"/>
                      <a:pt x="82" y="1011"/>
                    </a:cubicBezTo>
                    <a:lnTo>
                      <a:pt x="82" y="1011"/>
                    </a:lnTo>
                    <a:cubicBezTo>
                      <a:pt x="110" y="1066"/>
                      <a:pt x="184" y="1071"/>
                      <a:pt x="184" y="1071"/>
                    </a:cubicBezTo>
                    <a:lnTo>
                      <a:pt x="184" y="1071"/>
                    </a:lnTo>
                    <a:cubicBezTo>
                      <a:pt x="184" y="1071"/>
                      <a:pt x="171" y="1148"/>
                      <a:pt x="286" y="11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9" name="Freeform 134">
                <a:extLst>
                  <a:ext uri="{FF2B5EF4-FFF2-40B4-BE49-F238E27FC236}">
                    <a16:creationId xmlns:a16="http://schemas.microsoft.com/office/drawing/2014/main" id="{AA531998-1101-4F5E-A05B-BB652AD58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4576" y="6019615"/>
                <a:ext cx="1499918" cy="2106267"/>
              </a:xfrm>
              <a:custGeom>
                <a:avLst/>
                <a:gdLst>
                  <a:gd name="T0" fmla="*/ 785 w 1659"/>
                  <a:gd name="T1" fmla="*/ 0 h 2330"/>
                  <a:gd name="T2" fmla="*/ 785 w 1659"/>
                  <a:gd name="T3" fmla="*/ 0 h 2330"/>
                  <a:gd name="T4" fmla="*/ 423 w 1659"/>
                  <a:gd name="T5" fmla="*/ 392 h 2330"/>
                  <a:gd name="T6" fmla="*/ 423 w 1659"/>
                  <a:gd name="T7" fmla="*/ 392 h 2330"/>
                  <a:gd name="T8" fmla="*/ 301 w 1659"/>
                  <a:gd name="T9" fmla="*/ 1486 h 2330"/>
                  <a:gd name="T10" fmla="*/ 301 w 1659"/>
                  <a:gd name="T11" fmla="*/ 1486 h 2330"/>
                  <a:gd name="T12" fmla="*/ 143 w 1659"/>
                  <a:gd name="T13" fmla="*/ 1954 h 2330"/>
                  <a:gd name="T14" fmla="*/ 143 w 1659"/>
                  <a:gd name="T15" fmla="*/ 1954 h 2330"/>
                  <a:gd name="T16" fmla="*/ 1263 w 1659"/>
                  <a:gd name="T17" fmla="*/ 2324 h 2330"/>
                  <a:gd name="T18" fmla="*/ 1263 w 1659"/>
                  <a:gd name="T19" fmla="*/ 2324 h 2330"/>
                  <a:gd name="T20" fmla="*/ 1507 w 1659"/>
                  <a:gd name="T21" fmla="*/ 539 h 2330"/>
                  <a:gd name="T22" fmla="*/ 1507 w 1659"/>
                  <a:gd name="T23" fmla="*/ 539 h 2330"/>
                  <a:gd name="T24" fmla="*/ 1238 w 1659"/>
                  <a:gd name="T25" fmla="*/ 91 h 2330"/>
                  <a:gd name="T26" fmla="*/ 1238 w 1659"/>
                  <a:gd name="T27" fmla="*/ 91 h 2330"/>
                  <a:gd name="T28" fmla="*/ 785 w 1659"/>
                  <a:gd name="T29" fmla="*/ 0 h 2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9" h="2330">
                    <a:moveTo>
                      <a:pt x="785" y="0"/>
                    </a:moveTo>
                    <a:lnTo>
                      <a:pt x="785" y="0"/>
                    </a:lnTo>
                    <a:cubicBezTo>
                      <a:pt x="785" y="0"/>
                      <a:pt x="479" y="33"/>
                      <a:pt x="423" y="392"/>
                    </a:cubicBezTo>
                    <a:lnTo>
                      <a:pt x="423" y="392"/>
                    </a:lnTo>
                    <a:cubicBezTo>
                      <a:pt x="378" y="683"/>
                      <a:pt x="301" y="1486"/>
                      <a:pt x="301" y="1486"/>
                    </a:cubicBezTo>
                    <a:lnTo>
                      <a:pt x="301" y="1486"/>
                    </a:lnTo>
                    <a:cubicBezTo>
                      <a:pt x="301" y="1486"/>
                      <a:pt x="0" y="1890"/>
                      <a:pt x="143" y="1954"/>
                    </a:cubicBezTo>
                    <a:lnTo>
                      <a:pt x="143" y="1954"/>
                    </a:lnTo>
                    <a:cubicBezTo>
                      <a:pt x="287" y="2017"/>
                      <a:pt x="1199" y="2329"/>
                      <a:pt x="1263" y="2324"/>
                    </a:cubicBezTo>
                    <a:lnTo>
                      <a:pt x="1263" y="2324"/>
                    </a:lnTo>
                    <a:cubicBezTo>
                      <a:pt x="1326" y="2318"/>
                      <a:pt x="1658" y="1160"/>
                      <a:pt x="1507" y="539"/>
                    </a:cubicBezTo>
                    <a:lnTo>
                      <a:pt x="1507" y="539"/>
                    </a:lnTo>
                    <a:cubicBezTo>
                      <a:pt x="1460" y="346"/>
                      <a:pt x="1299" y="127"/>
                      <a:pt x="1238" y="91"/>
                    </a:cubicBezTo>
                    <a:lnTo>
                      <a:pt x="1238" y="91"/>
                    </a:lnTo>
                    <a:cubicBezTo>
                      <a:pt x="1149" y="39"/>
                      <a:pt x="785" y="0"/>
                      <a:pt x="78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0" name="Freeform 135">
                <a:extLst>
                  <a:ext uri="{FF2B5EF4-FFF2-40B4-BE49-F238E27FC236}">
                    <a16:creationId xmlns:a16="http://schemas.microsoft.com/office/drawing/2014/main" id="{457C5DB7-2435-4D22-8631-8C4F940F2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4414" y="6011637"/>
                <a:ext cx="1388222" cy="2122224"/>
              </a:xfrm>
              <a:custGeom>
                <a:avLst/>
                <a:gdLst>
                  <a:gd name="T0" fmla="*/ 719 w 1534"/>
                  <a:gd name="T1" fmla="*/ 20 h 2345"/>
                  <a:gd name="T2" fmla="*/ 719 w 1534"/>
                  <a:gd name="T3" fmla="*/ 20 h 2345"/>
                  <a:gd name="T4" fmla="*/ 563 w 1534"/>
                  <a:gd name="T5" fmla="*/ 81 h 2345"/>
                  <a:gd name="T6" fmla="*/ 563 w 1534"/>
                  <a:gd name="T7" fmla="*/ 81 h 2345"/>
                  <a:gd name="T8" fmla="*/ 367 w 1534"/>
                  <a:gd name="T9" fmla="*/ 404 h 2345"/>
                  <a:gd name="T10" fmla="*/ 367 w 1534"/>
                  <a:gd name="T11" fmla="*/ 404 h 2345"/>
                  <a:gd name="T12" fmla="*/ 246 w 1534"/>
                  <a:gd name="T13" fmla="*/ 1497 h 2345"/>
                  <a:gd name="T14" fmla="*/ 245 w 1534"/>
                  <a:gd name="T15" fmla="*/ 1501 h 2345"/>
                  <a:gd name="T16" fmla="*/ 243 w 1534"/>
                  <a:gd name="T17" fmla="*/ 1502 h 2345"/>
                  <a:gd name="T18" fmla="*/ 243 w 1534"/>
                  <a:gd name="T19" fmla="*/ 1502 h 2345"/>
                  <a:gd name="T20" fmla="*/ 52 w 1534"/>
                  <a:gd name="T21" fmla="*/ 1918 h 2345"/>
                  <a:gd name="T22" fmla="*/ 52 w 1534"/>
                  <a:gd name="T23" fmla="*/ 1918 h 2345"/>
                  <a:gd name="T24" fmla="*/ 82 w 1534"/>
                  <a:gd name="T25" fmla="*/ 1954 h 2345"/>
                  <a:gd name="T26" fmla="*/ 82 w 1534"/>
                  <a:gd name="T27" fmla="*/ 1954 h 2345"/>
                  <a:gd name="T28" fmla="*/ 1195 w 1534"/>
                  <a:gd name="T29" fmla="*/ 2324 h 2345"/>
                  <a:gd name="T30" fmla="*/ 1195 w 1534"/>
                  <a:gd name="T31" fmla="*/ 2324 h 2345"/>
                  <a:gd name="T32" fmla="*/ 1195 w 1534"/>
                  <a:gd name="T33" fmla="*/ 2324 h 2345"/>
                  <a:gd name="T34" fmla="*/ 1195 w 1534"/>
                  <a:gd name="T35" fmla="*/ 2324 h 2345"/>
                  <a:gd name="T36" fmla="*/ 1392 w 1534"/>
                  <a:gd name="T37" fmla="*/ 1656 h 2345"/>
                  <a:gd name="T38" fmla="*/ 1392 w 1534"/>
                  <a:gd name="T39" fmla="*/ 1656 h 2345"/>
                  <a:gd name="T40" fmla="*/ 1431 w 1534"/>
                  <a:gd name="T41" fmla="*/ 552 h 2345"/>
                  <a:gd name="T42" fmla="*/ 1431 w 1534"/>
                  <a:gd name="T43" fmla="*/ 552 h 2345"/>
                  <a:gd name="T44" fmla="*/ 1167 w 1534"/>
                  <a:gd name="T45" fmla="*/ 110 h 2345"/>
                  <a:gd name="T46" fmla="*/ 1167 w 1534"/>
                  <a:gd name="T47" fmla="*/ 110 h 2345"/>
                  <a:gd name="T48" fmla="*/ 719 w 1534"/>
                  <a:gd name="T49" fmla="*/ 20 h 2345"/>
                  <a:gd name="T50" fmla="*/ 1195 w 1534"/>
                  <a:gd name="T51" fmla="*/ 2324 h 2345"/>
                  <a:gd name="T52" fmla="*/ 1195 w 1534"/>
                  <a:gd name="T53" fmla="*/ 2324 h 2345"/>
                  <a:gd name="T54" fmla="*/ 1195 w 1534"/>
                  <a:gd name="T55" fmla="*/ 2344 h 2345"/>
                  <a:gd name="T56" fmla="*/ 1195 w 1534"/>
                  <a:gd name="T57" fmla="*/ 2344 h 2345"/>
                  <a:gd name="T58" fmla="*/ 74 w 1534"/>
                  <a:gd name="T59" fmla="*/ 1973 h 2345"/>
                  <a:gd name="T60" fmla="*/ 74 w 1534"/>
                  <a:gd name="T61" fmla="*/ 1973 h 2345"/>
                  <a:gd name="T62" fmla="*/ 32 w 1534"/>
                  <a:gd name="T63" fmla="*/ 1923 h 2345"/>
                  <a:gd name="T64" fmla="*/ 32 w 1534"/>
                  <a:gd name="T65" fmla="*/ 1923 h 2345"/>
                  <a:gd name="T66" fmla="*/ 226 w 1534"/>
                  <a:gd name="T67" fmla="*/ 1493 h 2345"/>
                  <a:gd name="T68" fmla="*/ 226 w 1534"/>
                  <a:gd name="T69" fmla="*/ 1493 h 2345"/>
                  <a:gd name="T70" fmla="*/ 347 w 1534"/>
                  <a:gd name="T71" fmla="*/ 401 h 2345"/>
                  <a:gd name="T72" fmla="*/ 347 w 1534"/>
                  <a:gd name="T73" fmla="*/ 401 h 2345"/>
                  <a:gd name="T74" fmla="*/ 553 w 1534"/>
                  <a:gd name="T75" fmla="*/ 63 h 2345"/>
                  <a:gd name="T76" fmla="*/ 553 w 1534"/>
                  <a:gd name="T77" fmla="*/ 63 h 2345"/>
                  <a:gd name="T78" fmla="*/ 718 w 1534"/>
                  <a:gd name="T79" fmla="*/ 0 h 2345"/>
                  <a:gd name="T80" fmla="*/ 719 w 1534"/>
                  <a:gd name="T81" fmla="*/ 0 h 2345"/>
                  <a:gd name="T82" fmla="*/ 720 w 1534"/>
                  <a:gd name="T83" fmla="*/ 0 h 2345"/>
                  <a:gd name="T84" fmla="*/ 720 w 1534"/>
                  <a:gd name="T85" fmla="*/ 0 h 2345"/>
                  <a:gd name="T86" fmla="*/ 1177 w 1534"/>
                  <a:gd name="T87" fmla="*/ 93 h 2345"/>
                  <a:gd name="T88" fmla="*/ 1177 w 1534"/>
                  <a:gd name="T89" fmla="*/ 93 h 2345"/>
                  <a:gd name="T90" fmla="*/ 1450 w 1534"/>
                  <a:gd name="T91" fmla="*/ 546 h 2345"/>
                  <a:gd name="T92" fmla="*/ 1450 w 1534"/>
                  <a:gd name="T93" fmla="*/ 546 h 2345"/>
                  <a:gd name="T94" fmla="*/ 1421 w 1534"/>
                  <a:gd name="T95" fmla="*/ 1613 h 2345"/>
                  <a:gd name="T96" fmla="*/ 1421 w 1534"/>
                  <a:gd name="T97" fmla="*/ 1613 h 2345"/>
                  <a:gd name="T98" fmla="*/ 1218 w 1534"/>
                  <a:gd name="T99" fmla="*/ 2329 h 2345"/>
                  <a:gd name="T100" fmla="*/ 1218 w 1534"/>
                  <a:gd name="T101" fmla="*/ 2329 h 2345"/>
                  <a:gd name="T102" fmla="*/ 1198 w 1534"/>
                  <a:gd name="T103" fmla="*/ 2344 h 2345"/>
                  <a:gd name="T104" fmla="*/ 1198 w 1534"/>
                  <a:gd name="T105" fmla="*/ 2344 h 2345"/>
                  <a:gd name="T106" fmla="*/ 1195 w 1534"/>
                  <a:gd name="T107" fmla="*/ 2344 h 2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4" h="2345">
                    <a:moveTo>
                      <a:pt x="719" y="20"/>
                    </a:moveTo>
                    <a:lnTo>
                      <a:pt x="719" y="20"/>
                    </a:lnTo>
                    <a:cubicBezTo>
                      <a:pt x="710" y="22"/>
                      <a:pt x="639" y="32"/>
                      <a:pt x="563" y="81"/>
                    </a:cubicBezTo>
                    <a:lnTo>
                      <a:pt x="563" y="81"/>
                    </a:lnTo>
                    <a:cubicBezTo>
                      <a:pt x="456" y="150"/>
                      <a:pt x="389" y="258"/>
                      <a:pt x="367" y="404"/>
                    </a:cubicBezTo>
                    <a:lnTo>
                      <a:pt x="367" y="404"/>
                    </a:lnTo>
                    <a:cubicBezTo>
                      <a:pt x="322" y="691"/>
                      <a:pt x="246" y="1489"/>
                      <a:pt x="246" y="1497"/>
                    </a:cubicBezTo>
                    <a:lnTo>
                      <a:pt x="245" y="1501"/>
                    </a:lnTo>
                    <a:lnTo>
                      <a:pt x="243" y="1502"/>
                    </a:lnTo>
                    <a:lnTo>
                      <a:pt x="243" y="1502"/>
                    </a:lnTo>
                    <a:cubicBezTo>
                      <a:pt x="241" y="1505"/>
                      <a:pt x="21" y="1802"/>
                      <a:pt x="52" y="1918"/>
                    </a:cubicBezTo>
                    <a:lnTo>
                      <a:pt x="52" y="1918"/>
                    </a:lnTo>
                    <a:cubicBezTo>
                      <a:pt x="56" y="1936"/>
                      <a:pt x="66" y="1948"/>
                      <a:pt x="82" y="1954"/>
                    </a:cubicBezTo>
                    <a:lnTo>
                      <a:pt x="82" y="1954"/>
                    </a:lnTo>
                    <a:cubicBezTo>
                      <a:pt x="223" y="2017"/>
                      <a:pt x="1120" y="2324"/>
                      <a:pt x="1195" y="2324"/>
                    </a:cubicBezTo>
                    <a:lnTo>
                      <a:pt x="1195" y="2324"/>
                    </a:lnTo>
                    <a:lnTo>
                      <a:pt x="1195" y="2324"/>
                    </a:lnTo>
                    <a:lnTo>
                      <a:pt x="1195" y="2324"/>
                    </a:lnTo>
                    <a:cubicBezTo>
                      <a:pt x="1223" y="2309"/>
                      <a:pt x="1318" y="2039"/>
                      <a:pt x="1392" y="1656"/>
                    </a:cubicBezTo>
                    <a:lnTo>
                      <a:pt x="1392" y="1656"/>
                    </a:lnTo>
                    <a:cubicBezTo>
                      <a:pt x="1443" y="1393"/>
                      <a:pt x="1515" y="899"/>
                      <a:pt x="1431" y="552"/>
                    </a:cubicBezTo>
                    <a:lnTo>
                      <a:pt x="1431" y="552"/>
                    </a:lnTo>
                    <a:cubicBezTo>
                      <a:pt x="1383" y="358"/>
                      <a:pt x="1222" y="141"/>
                      <a:pt x="1167" y="110"/>
                    </a:cubicBezTo>
                    <a:lnTo>
                      <a:pt x="1167" y="110"/>
                    </a:lnTo>
                    <a:cubicBezTo>
                      <a:pt x="1083" y="61"/>
                      <a:pt x="742" y="23"/>
                      <a:pt x="719" y="20"/>
                    </a:cubicBezTo>
                    <a:close/>
                    <a:moveTo>
                      <a:pt x="1195" y="2324"/>
                    </a:moveTo>
                    <a:lnTo>
                      <a:pt x="1195" y="2324"/>
                    </a:lnTo>
                    <a:close/>
                    <a:moveTo>
                      <a:pt x="1195" y="2344"/>
                    </a:moveTo>
                    <a:lnTo>
                      <a:pt x="1195" y="2344"/>
                    </a:lnTo>
                    <a:cubicBezTo>
                      <a:pt x="1110" y="2344"/>
                      <a:pt x="193" y="2026"/>
                      <a:pt x="74" y="1973"/>
                    </a:cubicBezTo>
                    <a:lnTo>
                      <a:pt x="74" y="1973"/>
                    </a:lnTo>
                    <a:cubicBezTo>
                      <a:pt x="52" y="1964"/>
                      <a:pt x="39" y="1947"/>
                      <a:pt x="32" y="1923"/>
                    </a:cubicBezTo>
                    <a:lnTo>
                      <a:pt x="32" y="1923"/>
                    </a:lnTo>
                    <a:cubicBezTo>
                      <a:pt x="0" y="1802"/>
                      <a:pt x="203" y="1523"/>
                      <a:pt x="226" y="1493"/>
                    </a:cubicBezTo>
                    <a:lnTo>
                      <a:pt x="226" y="1493"/>
                    </a:lnTo>
                    <a:cubicBezTo>
                      <a:pt x="230" y="1440"/>
                      <a:pt x="304" y="680"/>
                      <a:pt x="347" y="401"/>
                    </a:cubicBezTo>
                    <a:lnTo>
                      <a:pt x="347" y="401"/>
                    </a:lnTo>
                    <a:cubicBezTo>
                      <a:pt x="376" y="211"/>
                      <a:pt x="475" y="113"/>
                      <a:pt x="553" y="63"/>
                    </a:cubicBezTo>
                    <a:lnTo>
                      <a:pt x="553" y="63"/>
                    </a:lnTo>
                    <a:cubicBezTo>
                      <a:pt x="638" y="9"/>
                      <a:pt x="715" y="0"/>
                      <a:pt x="718" y="0"/>
                    </a:cubicBezTo>
                    <a:lnTo>
                      <a:pt x="719" y="0"/>
                    </a:lnTo>
                    <a:lnTo>
                      <a:pt x="720" y="0"/>
                    </a:lnTo>
                    <a:lnTo>
                      <a:pt x="720" y="0"/>
                    </a:lnTo>
                    <a:cubicBezTo>
                      <a:pt x="735" y="2"/>
                      <a:pt x="1087" y="40"/>
                      <a:pt x="1177" y="93"/>
                    </a:cubicBezTo>
                    <a:lnTo>
                      <a:pt x="1177" y="93"/>
                    </a:lnTo>
                    <a:cubicBezTo>
                      <a:pt x="1240" y="129"/>
                      <a:pt x="1403" y="351"/>
                      <a:pt x="1450" y="546"/>
                    </a:cubicBezTo>
                    <a:lnTo>
                      <a:pt x="1450" y="546"/>
                    </a:lnTo>
                    <a:cubicBezTo>
                      <a:pt x="1533" y="884"/>
                      <a:pt x="1468" y="1360"/>
                      <a:pt x="1421" y="1613"/>
                    </a:cubicBezTo>
                    <a:lnTo>
                      <a:pt x="1421" y="1613"/>
                    </a:lnTo>
                    <a:cubicBezTo>
                      <a:pt x="1359" y="1955"/>
                      <a:pt x="1264" y="2265"/>
                      <a:pt x="1218" y="2329"/>
                    </a:cubicBezTo>
                    <a:lnTo>
                      <a:pt x="1218" y="2329"/>
                    </a:lnTo>
                    <a:cubicBezTo>
                      <a:pt x="1211" y="2338"/>
                      <a:pt x="1205" y="2343"/>
                      <a:pt x="1198" y="2344"/>
                    </a:cubicBezTo>
                    <a:lnTo>
                      <a:pt x="1198" y="2344"/>
                    </a:lnTo>
                    <a:cubicBezTo>
                      <a:pt x="1197" y="2344"/>
                      <a:pt x="1196" y="2344"/>
                      <a:pt x="1195" y="23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E53674AA-D6E4-4E0C-8C17-B5F91B6A4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2102" y="10596080"/>
                <a:ext cx="135994" cy="161751"/>
              </a:xfrm>
              <a:custGeom>
                <a:avLst/>
                <a:gdLst>
                  <a:gd name="connsiteX0" fmla="*/ 13264 w 135994"/>
                  <a:gd name="connsiteY0" fmla="*/ 93491 h 161751"/>
                  <a:gd name="connsiteX1" fmla="*/ 127338 w 135994"/>
                  <a:gd name="connsiteY1" fmla="*/ 144907 h 161751"/>
                  <a:gd name="connsiteX2" fmla="*/ 131829 w 135994"/>
                  <a:gd name="connsiteY2" fmla="*/ 156432 h 161751"/>
                  <a:gd name="connsiteX3" fmla="*/ 122847 w 135994"/>
                  <a:gd name="connsiteY3" fmla="*/ 161751 h 161751"/>
                  <a:gd name="connsiteX4" fmla="*/ 120153 w 135994"/>
                  <a:gd name="connsiteY4" fmla="*/ 160864 h 161751"/>
                  <a:gd name="connsiteX5" fmla="*/ 5181 w 135994"/>
                  <a:gd name="connsiteY5" fmla="*/ 109448 h 161751"/>
                  <a:gd name="connsiteX6" fmla="*/ 689 w 135994"/>
                  <a:gd name="connsiteY6" fmla="*/ 97924 h 161751"/>
                  <a:gd name="connsiteX7" fmla="*/ 13264 w 135994"/>
                  <a:gd name="connsiteY7" fmla="*/ 93491 h 161751"/>
                  <a:gd name="connsiteX8" fmla="*/ 16354 w 135994"/>
                  <a:gd name="connsiteY8" fmla="*/ 856 h 161751"/>
                  <a:gd name="connsiteX9" fmla="*/ 130428 w 135994"/>
                  <a:gd name="connsiteY9" fmla="*/ 52272 h 161751"/>
                  <a:gd name="connsiteX10" fmla="*/ 134919 w 135994"/>
                  <a:gd name="connsiteY10" fmla="*/ 64683 h 161751"/>
                  <a:gd name="connsiteX11" fmla="*/ 126835 w 135994"/>
                  <a:gd name="connsiteY11" fmla="*/ 70002 h 161751"/>
                  <a:gd name="connsiteX12" fmla="*/ 122344 w 135994"/>
                  <a:gd name="connsiteY12" fmla="*/ 69115 h 161751"/>
                  <a:gd name="connsiteX13" fmla="*/ 8270 w 135994"/>
                  <a:gd name="connsiteY13" fmla="*/ 16813 h 161751"/>
                  <a:gd name="connsiteX14" fmla="*/ 3779 w 135994"/>
                  <a:gd name="connsiteY14" fmla="*/ 4402 h 161751"/>
                  <a:gd name="connsiteX15" fmla="*/ 16354 w 135994"/>
                  <a:gd name="connsiteY15" fmla="*/ 856 h 16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5994" h="161751">
                    <a:moveTo>
                      <a:pt x="13264" y="93491"/>
                    </a:moveTo>
                    <a:lnTo>
                      <a:pt x="127338" y="144907"/>
                    </a:lnTo>
                    <a:cubicBezTo>
                      <a:pt x="131829" y="147567"/>
                      <a:pt x="133626" y="152886"/>
                      <a:pt x="131829" y="156432"/>
                    </a:cubicBezTo>
                    <a:cubicBezTo>
                      <a:pt x="130033" y="160864"/>
                      <a:pt x="126440" y="161751"/>
                      <a:pt x="122847" y="161751"/>
                    </a:cubicBezTo>
                    <a:cubicBezTo>
                      <a:pt x="121949" y="161751"/>
                      <a:pt x="121051" y="161751"/>
                      <a:pt x="120153" y="160864"/>
                    </a:cubicBezTo>
                    <a:lnTo>
                      <a:pt x="5181" y="109448"/>
                    </a:lnTo>
                    <a:cubicBezTo>
                      <a:pt x="689" y="107675"/>
                      <a:pt x="-1107" y="102356"/>
                      <a:pt x="689" y="97924"/>
                    </a:cubicBezTo>
                    <a:cubicBezTo>
                      <a:pt x="3384" y="93491"/>
                      <a:pt x="7875" y="90832"/>
                      <a:pt x="13264" y="93491"/>
                    </a:cubicBezTo>
                    <a:close/>
                    <a:moveTo>
                      <a:pt x="16354" y="856"/>
                    </a:moveTo>
                    <a:lnTo>
                      <a:pt x="130428" y="52272"/>
                    </a:lnTo>
                    <a:cubicBezTo>
                      <a:pt x="134919" y="54045"/>
                      <a:pt x="137614" y="59364"/>
                      <a:pt x="134919" y="64683"/>
                    </a:cubicBezTo>
                    <a:cubicBezTo>
                      <a:pt x="133123" y="67342"/>
                      <a:pt x="130428" y="70002"/>
                      <a:pt x="126835" y="70002"/>
                    </a:cubicBezTo>
                    <a:cubicBezTo>
                      <a:pt x="125937" y="70002"/>
                      <a:pt x="124141" y="69115"/>
                      <a:pt x="122344" y="69115"/>
                    </a:cubicBezTo>
                    <a:lnTo>
                      <a:pt x="8270" y="16813"/>
                    </a:lnTo>
                    <a:cubicBezTo>
                      <a:pt x="3779" y="15040"/>
                      <a:pt x="2881" y="9721"/>
                      <a:pt x="3779" y="4402"/>
                    </a:cubicBezTo>
                    <a:cubicBezTo>
                      <a:pt x="6474" y="-31"/>
                      <a:pt x="11863" y="-917"/>
                      <a:pt x="16354" y="8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2" name="Freeform 138">
                <a:extLst>
                  <a:ext uri="{FF2B5EF4-FFF2-40B4-BE49-F238E27FC236}">
                    <a16:creationId xmlns:a16="http://schemas.microsoft.com/office/drawing/2014/main" id="{7AAE73D6-B378-4BB3-B40F-641CB9491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9896" y="10319911"/>
                <a:ext cx="414871" cy="698101"/>
              </a:xfrm>
              <a:custGeom>
                <a:avLst/>
                <a:gdLst>
                  <a:gd name="T0" fmla="*/ 448 w 460"/>
                  <a:gd name="T1" fmla="*/ 772 h 773"/>
                  <a:gd name="T2" fmla="*/ 448 w 460"/>
                  <a:gd name="T3" fmla="*/ 772 h 773"/>
                  <a:gd name="T4" fmla="*/ 443 w 460"/>
                  <a:gd name="T5" fmla="*/ 771 h 773"/>
                  <a:gd name="T6" fmla="*/ 443 w 460"/>
                  <a:gd name="T7" fmla="*/ 771 h 773"/>
                  <a:gd name="T8" fmla="*/ 2 w 460"/>
                  <a:gd name="T9" fmla="*/ 14 h 773"/>
                  <a:gd name="T10" fmla="*/ 2 w 460"/>
                  <a:gd name="T11" fmla="*/ 14 h 773"/>
                  <a:gd name="T12" fmla="*/ 8 w 460"/>
                  <a:gd name="T13" fmla="*/ 2 h 773"/>
                  <a:gd name="T14" fmla="*/ 8 w 460"/>
                  <a:gd name="T15" fmla="*/ 2 h 773"/>
                  <a:gd name="T16" fmla="*/ 21 w 460"/>
                  <a:gd name="T17" fmla="*/ 8 h 773"/>
                  <a:gd name="T18" fmla="*/ 21 w 460"/>
                  <a:gd name="T19" fmla="*/ 8 h 773"/>
                  <a:gd name="T20" fmla="*/ 453 w 460"/>
                  <a:gd name="T21" fmla="*/ 753 h 773"/>
                  <a:gd name="T22" fmla="*/ 453 w 460"/>
                  <a:gd name="T23" fmla="*/ 753 h 773"/>
                  <a:gd name="T24" fmla="*/ 457 w 460"/>
                  <a:gd name="T25" fmla="*/ 767 h 773"/>
                  <a:gd name="T26" fmla="*/ 457 w 460"/>
                  <a:gd name="T27" fmla="*/ 767 h 773"/>
                  <a:gd name="T28" fmla="*/ 448 w 460"/>
                  <a:gd name="T29" fmla="*/ 772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0" h="773">
                    <a:moveTo>
                      <a:pt x="448" y="772"/>
                    </a:moveTo>
                    <a:lnTo>
                      <a:pt x="448" y="772"/>
                    </a:lnTo>
                    <a:cubicBezTo>
                      <a:pt x="447" y="772"/>
                      <a:pt x="445" y="772"/>
                      <a:pt x="443" y="771"/>
                    </a:cubicBezTo>
                    <a:lnTo>
                      <a:pt x="443" y="771"/>
                    </a:lnTo>
                    <a:cubicBezTo>
                      <a:pt x="345" y="718"/>
                      <a:pt x="69" y="230"/>
                      <a:pt x="2" y="14"/>
                    </a:cubicBezTo>
                    <a:lnTo>
                      <a:pt x="2" y="14"/>
                    </a:lnTo>
                    <a:cubicBezTo>
                      <a:pt x="0" y="8"/>
                      <a:pt x="3" y="3"/>
                      <a:pt x="8" y="2"/>
                    </a:cubicBezTo>
                    <a:lnTo>
                      <a:pt x="8" y="2"/>
                    </a:lnTo>
                    <a:cubicBezTo>
                      <a:pt x="14" y="0"/>
                      <a:pt x="20" y="3"/>
                      <a:pt x="21" y="8"/>
                    </a:cubicBezTo>
                    <a:lnTo>
                      <a:pt x="21" y="8"/>
                    </a:lnTo>
                    <a:cubicBezTo>
                      <a:pt x="86" y="216"/>
                      <a:pt x="360" y="703"/>
                      <a:pt x="453" y="753"/>
                    </a:cubicBezTo>
                    <a:lnTo>
                      <a:pt x="453" y="753"/>
                    </a:lnTo>
                    <a:cubicBezTo>
                      <a:pt x="458" y="756"/>
                      <a:pt x="459" y="762"/>
                      <a:pt x="457" y="767"/>
                    </a:cubicBezTo>
                    <a:lnTo>
                      <a:pt x="457" y="767"/>
                    </a:lnTo>
                    <a:cubicBezTo>
                      <a:pt x="455" y="771"/>
                      <a:pt x="452" y="772"/>
                      <a:pt x="448" y="7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3" name="Freeform 139">
                <a:extLst>
                  <a:ext uri="{FF2B5EF4-FFF2-40B4-BE49-F238E27FC236}">
                    <a16:creationId xmlns:a16="http://schemas.microsoft.com/office/drawing/2014/main" id="{F68F9200-56DF-4DB2-A5F4-ED929D93C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6369" y="7770850"/>
                <a:ext cx="151587" cy="119674"/>
              </a:xfrm>
              <a:custGeom>
                <a:avLst/>
                <a:gdLst>
                  <a:gd name="T0" fmla="*/ 156 w 168"/>
                  <a:gd name="T1" fmla="*/ 130 h 131"/>
                  <a:gd name="T2" fmla="*/ 156 w 168"/>
                  <a:gd name="T3" fmla="*/ 130 h 131"/>
                  <a:gd name="T4" fmla="*/ 155 w 168"/>
                  <a:gd name="T5" fmla="*/ 130 h 131"/>
                  <a:gd name="T6" fmla="*/ 155 w 168"/>
                  <a:gd name="T7" fmla="*/ 130 h 131"/>
                  <a:gd name="T8" fmla="*/ 8 w 168"/>
                  <a:gd name="T9" fmla="*/ 94 h 131"/>
                  <a:gd name="T10" fmla="*/ 8 w 168"/>
                  <a:gd name="T11" fmla="*/ 94 h 131"/>
                  <a:gd name="T12" fmla="*/ 6 w 168"/>
                  <a:gd name="T13" fmla="*/ 61 h 131"/>
                  <a:gd name="T14" fmla="*/ 6 w 168"/>
                  <a:gd name="T15" fmla="*/ 61 h 131"/>
                  <a:gd name="T16" fmla="*/ 102 w 168"/>
                  <a:gd name="T17" fmla="*/ 1 h 131"/>
                  <a:gd name="T18" fmla="*/ 102 w 168"/>
                  <a:gd name="T19" fmla="*/ 1 h 131"/>
                  <a:gd name="T20" fmla="*/ 112 w 168"/>
                  <a:gd name="T21" fmla="*/ 10 h 131"/>
                  <a:gd name="T22" fmla="*/ 112 w 168"/>
                  <a:gd name="T23" fmla="*/ 10 h 131"/>
                  <a:gd name="T24" fmla="*/ 103 w 168"/>
                  <a:gd name="T25" fmla="*/ 21 h 131"/>
                  <a:gd name="T26" fmla="*/ 103 w 168"/>
                  <a:gd name="T27" fmla="*/ 21 h 131"/>
                  <a:gd name="T28" fmla="*/ 25 w 168"/>
                  <a:gd name="T29" fmla="*/ 68 h 131"/>
                  <a:gd name="T30" fmla="*/ 25 w 168"/>
                  <a:gd name="T31" fmla="*/ 68 h 131"/>
                  <a:gd name="T32" fmla="*/ 24 w 168"/>
                  <a:gd name="T33" fmla="*/ 81 h 131"/>
                  <a:gd name="T34" fmla="*/ 24 w 168"/>
                  <a:gd name="T35" fmla="*/ 81 h 131"/>
                  <a:gd name="T36" fmla="*/ 158 w 168"/>
                  <a:gd name="T37" fmla="*/ 110 h 131"/>
                  <a:gd name="T38" fmla="*/ 158 w 168"/>
                  <a:gd name="T39" fmla="*/ 110 h 131"/>
                  <a:gd name="T40" fmla="*/ 166 w 168"/>
                  <a:gd name="T41" fmla="*/ 122 h 131"/>
                  <a:gd name="T42" fmla="*/ 166 w 168"/>
                  <a:gd name="T43" fmla="*/ 122 h 131"/>
                  <a:gd name="T44" fmla="*/ 156 w 168"/>
                  <a:gd name="T45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8" h="131">
                    <a:moveTo>
                      <a:pt x="156" y="130"/>
                    </a:moveTo>
                    <a:lnTo>
                      <a:pt x="156" y="130"/>
                    </a:lnTo>
                    <a:cubicBezTo>
                      <a:pt x="156" y="130"/>
                      <a:pt x="156" y="130"/>
                      <a:pt x="155" y="130"/>
                    </a:cubicBezTo>
                    <a:lnTo>
                      <a:pt x="155" y="130"/>
                    </a:lnTo>
                    <a:cubicBezTo>
                      <a:pt x="134" y="129"/>
                      <a:pt x="28" y="116"/>
                      <a:pt x="8" y="94"/>
                    </a:cubicBezTo>
                    <a:lnTo>
                      <a:pt x="8" y="94"/>
                    </a:lnTo>
                    <a:cubicBezTo>
                      <a:pt x="1" y="86"/>
                      <a:pt x="0" y="74"/>
                      <a:pt x="6" y="61"/>
                    </a:cubicBezTo>
                    <a:lnTo>
                      <a:pt x="6" y="61"/>
                    </a:lnTo>
                    <a:cubicBezTo>
                      <a:pt x="16" y="34"/>
                      <a:pt x="50" y="5"/>
                      <a:pt x="102" y="1"/>
                    </a:cubicBezTo>
                    <a:lnTo>
                      <a:pt x="102" y="1"/>
                    </a:lnTo>
                    <a:cubicBezTo>
                      <a:pt x="107" y="0"/>
                      <a:pt x="111" y="4"/>
                      <a:pt x="112" y="10"/>
                    </a:cubicBezTo>
                    <a:lnTo>
                      <a:pt x="112" y="10"/>
                    </a:lnTo>
                    <a:cubicBezTo>
                      <a:pt x="112" y="15"/>
                      <a:pt x="108" y="20"/>
                      <a:pt x="103" y="21"/>
                    </a:cubicBezTo>
                    <a:lnTo>
                      <a:pt x="103" y="21"/>
                    </a:lnTo>
                    <a:cubicBezTo>
                      <a:pt x="54" y="25"/>
                      <a:pt x="31" y="52"/>
                      <a:pt x="25" y="68"/>
                    </a:cubicBezTo>
                    <a:lnTo>
                      <a:pt x="25" y="68"/>
                    </a:lnTo>
                    <a:cubicBezTo>
                      <a:pt x="22" y="76"/>
                      <a:pt x="23" y="80"/>
                      <a:pt x="24" y="81"/>
                    </a:cubicBezTo>
                    <a:lnTo>
                      <a:pt x="24" y="81"/>
                    </a:lnTo>
                    <a:cubicBezTo>
                      <a:pt x="33" y="92"/>
                      <a:pt x="101" y="104"/>
                      <a:pt x="158" y="110"/>
                    </a:cubicBezTo>
                    <a:lnTo>
                      <a:pt x="158" y="110"/>
                    </a:lnTo>
                    <a:cubicBezTo>
                      <a:pt x="163" y="111"/>
                      <a:pt x="167" y="116"/>
                      <a:pt x="166" y="122"/>
                    </a:cubicBezTo>
                    <a:lnTo>
                      <a:pt x="166" y="122"/>
                    </a:lnTo>
                    <a:cubicBezTo>
                      <a:pt x="166" y="127"/>
                      <a:pt x="161" y="130"/>
                      <a:pt x="156" y="1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4" name="Freeform 140">
                <a:extLst>
                  <a:ext uri="{FF2B5EF4-FFF2-40B4-BE49-F238E27FC236}">
                    <a16:creationId xmlns:a16="http://schemas.microsoft.com/office/drawing/2014/main" id="{0B952412-D132-4526-9127-BF866BC87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0491" y="7132587"/>
                <a:ext cx="315144" cy="897556"/>
              </a:xfrm>
              <a:custGeom>
                <a:avLst/>
                <a:gdLst>
                  <a:gd name="T0" fmla="*/ 12 w 347"/>
                  <a:gd name="T1" fmla="*/ 989 h 990"/>
                  <a:gd name="T2" fmla="*/ 12 w 347"/>
                  <a:gd name="T3" fmla="*/ 989 h 990"/>
                  <a:gd name="T4" fmla="*/ 6 w 347"/>
                  <a:gd name="T5" fmla="*/ 987 h 990"/>
                  <a:gd name="T6" fmla="*/ 6 w 347"/>
                  <a:gd name="T7" fmla="*/ 987 h 990"/>
                  <a:gd name="T8" fmla="*/ 3 w 347"/>
                  <a:gd name="T9" fmla="*/ 974 h 990"/>
                  <a:gd name="T10" fmla="*/ 3 w 347"/>
                  <a:gd name="T11" fmla="*/ 974 h 990"/>
                  <a:gd name="T12" fmla="*/ 325 w 347"/>
                  <a:gd name="T13" fmla="*/ 10 h 990"/>
                  <a:gd name="T14" fmla="*/ 325 w 347"/>
                  <a:gd name="T15" fmla="*/ 10 h 990"/>
                  <a:gd name="T16" fmla="*/ 336 w 347"/>
                  <a:gd name="T17" fmla="*/ 1 h 990"/>
                  <a:gd name="T18" fmla="*/ 336 w 347"/>
                  <a:gd name="T19" fmla="*/ 1 h 990"/>
                  <a:gd name="T20" fmla="*/ 344 w 347"/>
                  <a:gd name="T21" fmla="*/ 13 h 990"/>
                  <a:gd name="T22" fmla="*/ 344 w 347"/>
                  <a:gd name="T23" fmla="*/ 13 h 990"/>
                  <a:gd name="T24" fmla="*/ 138 w 347"/>
                  <a:gd name="T25" fmla="*/ 740 h 990"/>
                  <a:gd name="T26" fmla="*/ 138 w 347"/>
                  <a:gd name="T27" fmla="*/ 740 h 990"/>
                  <a:gd name="T28" fmla="*/ 21 w 347"/>
                  <a:gd name="T29" fmla="*/ 984 h 990"/>
                  <a:gd name="T30" fmla="*/ 21 w 347"/>
                  <a:gd name="T31" fmla="*/ 984 h 990"/>
                  <a:gd name="T32" fmla="*/ 12 w 347"/>
                  <a:gd name="T33" fmla="*/ 989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7" h="990">
                    <a:moveTo>
                      <a:pt x="12" y="989"/>
                    </a:moveTo>
                    <a:lnTo>
                      <a:pt x="12" y="989"/>
                    </a:lnTo>
                    <a:cubicBezTo>
                      <a:pt x="9" y="989"/>
                      <a:pt x="8" y="988"/>
                      <a:pt x="6" y="987"/>
                    </a:cubicBezTo>
                    <a:lnTo>
                      <a:pt x="6" y="987"/>
                    </a:lnTo>
                    <a:cubicBezTo>
                      <a:pt x="2" y="985"/>
                      <a:pt x="0" y="978"/>
                      <a:pt x="3" y="974"/>
                    </a:cubicBezTo>
                    <a:lnTo>
                      <a:pt x="3" y="974"/>
                    </a:lnTo>
                    <a:cubicBezTo>
                      <a:pt x="5" y="971"/>
                      <a:pt x="206" y="641"/>
                      <a:pt x="325" y="10"/>
                    </a:cubicBezTo>
                    <a:lnTo>
                      <a:pt x="325" y="10"/>
                    </a:lnTo>
                    <a:cubicBezTo>
                      <a:pt x="325" y="4"/>
                      <a:pt x="330" y="0"/>
                      <a:pt x="336" y="1"/>
                    </a:cubicBezTo>
                    <a:lnTo>
                      <a:pt x="336" y="1"/>
                    </a:lnTo>
                    <a:cubicBezTo>
                      <a:pt x="341" y="2"/>
                      <a:pt x="346" y="8"/>
                      <a:pt x="344" y="13"/>
                    </a:cubicBezTo>
                    <a:lnTo>
                      <a:pt x="344" y="13"/>
                    </a:lnTo>
                    <a:cubicBezTo>
                      <a:pt x="282" y="346"/>
                      <a:pt x="197" y="591"/>
                      <a:pt x="138" y="740"/>
                    </a:cubicBezTo>
                    <a:lnTo>
                      <a:pt x="138" y="740"/>
                    </a:lnTo>
                    <a:cubicBezTo>
                      <a:pt x="72" y="900"/>
                      <a:pt x="21" y="983"/>
                      <a:pt x="21" y="984"/>
                    </a:cubicBezTo>
                    <a:lnTo>
                      <a:pt x="21" y="984"/>
                    </a:lnTo>
                    <a:cubicBezTo>
                      <a:pt x="18" y="987"/>
                      <a:pt x="15" y="989"/>
                      <a:pt x="12" y="98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5" name="Freeform 141">
                <a:extLst>
                  <a:ext uri="{FF2B5EF4-FFF2-40B4-BE49-F238E27FC236}">
                    <a16:creationId xmlns:a16="http://schemas.microsoft.com/office/drawing/2014/main" id="{FBD3FBD5-B0F5-4655-9F65-4891259B4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4426" y="6550172"/>
                <a:ext cx="674166" cy="634272"/>
              </a:xfrm>
              <a:custGeom>
                <a:avLst/>
                <a:gdLst>
                  <a:gd name="T0" fmla="*/ 584 w 745"/>
                  <a:gd name="T1" fmla="*/ 0 h 703"/>
                  <a:gd name="T2" fmla="*/ 744 w 745"/>
                  <a:gd name="T3" fmla="*/ 363 h 703"/>
                  <a:gd name="T4" fmla="*/ 744 w 745"/>
                  <a:gd name="T5" fmla="*/ 363 h 703"/>
                  <a:gd name="T6" fmla="*/ 207 w 745"/>
                  <a:gd name="T7" fmla="*/ 702 h 703"/>
                  <a:gd name="T8" fmla="*/ 207 w 745"/>
                  <a:gd name="T9" fmla="*/ 702 h 703"/>
                  <a:gd name="T10" fmla="*/ 0 w 745"/>
                  <a:gd name="T11" fmla="*/ 330 h 703"/>
                  <a:gd name="T12" fmla="*/ 584 w 745"/>
                  <a:gd name="T13" fmla="*/ 0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5" h="703">
                    <a:moveTo>
                      <a:pt x="584" y="0"/>
                    </a:moveTo>
                    <a:lnTo>
                      <a:pt x="744" y="363"/>
                    </a:lnTo>
                    <a:lnTo>
                      <a:pt x="744" y="363"/>
                    </a:lnTo>
                    <a:cubicBezTo>
                      <a:pt x="548" y="560"/>
                      <a:pt x="286" y="670"/>
                      <a:pt x="207" y="702"/>
                    </a:cubicBezTo>
                    <a:lnTo>
                      <a:pt x="207" y="702"/>
                    </a:lnTo>
                    <a:cubicBezTo>
                      <a:pt x="87" y="514"/>
                      <a:pt x="0" y="330"/>
                      <a:pt x="0" y="330"/>
                    </a:cubicBezTo>
                    <a:lnTo>
                      <a:pt x="58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6" name="Freeform 142">
                <a:extLst>
                  <a:ext uri="{FF2B5EF4-FFF2-40B4-BE49-F238E27FC236}">
                    <a16:creationId xmlns:a16="http://schemas.microsoft.com/office/drawing/2014/main" id="{F9230F9D-4A3C-46E2-9FEA-EBBB2C078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0438" y="6550172"/>
                <a:ext cx="690120" cy="646241"/>
              </a:xfrm>
              <a:custGeom>
                <a:avLst/>
                <a:gdLst>
                  <a:gd name="T0" fmla="*/ 209 w 763"/>
                  <a:gd name="T1" fmla="*/ 714 h 715"/>
                  <a:gd name="T2" fmla="*/ 207 w 763"/>
                  <a:gd name="T3" fmla="*/ 711 h 715"/>
                  <a:gd name="T4" fmla="*/ 204 w 763"/>
                  <a:gd name="T5" fmla="*/ 707 h 715"/>
                  <a:gd name="T6" fmla="*/ 204 w 763"/>
                  <a:gd name="T7" fmla="*/ 707 h 715"/>
                  <a:gd name="T8" fmla="*/ 71 w 763"/>
                  <a:gd name="T9" fmla="*/ 479 h 715"/>
                  <a:gd name="T10" fmla="*/ 71 w 763"/>
                  <a:gd name="T11" fmla="*/ 479 h 715"/>
                  <a:gd name="T12" fmla="*/ 1 w 763"/>
                  <a:gd name="T13" fmla="*/ 344 h 715"/>
                  <a:gd name="T14" fmla="*/ 1 w 763"/>
                  <a:gd name="T15" fmla="*/ 344 h 715"/>
                  <a:gd name="T16" fmla="*/ 1 w 763"/>
                  <a:gd name="T17" fmla="*/ 337 h 715"/>
                  <a:gd name="T18" fmla="*/ 1 w 763"/>
                  <a:gd name="T19" fmla="*/ 337 h 715"/>
                  <a:gd name="T20" fmla="*/ 6 w 763"/>
                  <a:gd name="T21" fmla="*/ 331 h 715"/>
                  <a:gd name="T22" fmla="*/ 6 w 763"/>
                  <a:gd name="T23" fmla="*/ 331 h 715"/>
                  <a:gd name="T24" fmla="*/ 6 w 763"/>
                  <a:gd name="T25" fmla="*/ 331 h 715"/>
                  <a:gd name="T26" fmla="*/ 6 w 763"/>
                  <a:gd name="T27" fmla="*/ 331 h 715"/>
                  <a:gd name="T28" fmla="*/ 14 w 763"/>
                  <a:gd name="T29" fmla="*/ 330 h 715"/>
                  <a:gd name="T30" fmla="*/ 14 w 763"/>
                  <a:gd name="T31" fmla="*/ 330 h 715"/>
                  <a:gd name="T32" fmla="*/ 19 w 763"/>
                  <a:gd name="T33" fmla="*/ 336 h 715"/>
                  <a:gd name="T34" fmla="*/ 19 w 763"/>
                  <a:gd name="T35" fmla="*/ 336 h 715"/>
                  <a:gd name="T36" fmla="*/ 87 w 763"/>
                  <a:gd name="T37" fmla="*/ 467 h 715"/>
                  <a:gd name="T38" fmla="*/ 87 w 763"/>
                  <a:gd name="T39" fmla="*/ 467 h 715"/>
                  <a:gd name="T40" fmla="*/ 217 w 763"/>
                  <a:gd name="T41" fmla="*/ 690 h 715"/>
                  <a:gd name="T42" fmla="*/ 217 w 763"/>
                  <a:gd name="T43" fmla="*/ 690 h 715"/>
                  <a:gd name="T44" fmla="*/ 438 w 763"/>
                  <a:gd name="T45" fmla="*/ 584 h 715"/>
                  <a:gd name="T46" fmla="*/ 438 w 763"/>
                  <a:gd name="T47" fmla="*/ 584 h 715"/>
                  <a:gd name="T48" fmla="*/ 737 w 763"/>
                  <a:gd name="T49" fmla="*/ 361 h 715"/>
                  <a:gd name="T50" fmla="*/ 662 w 763"/>
                  <a:gd name="T51" fmla="*/ 189 h 715"/>
                  <a:gd name="T52" fmla="*/ 585 w 763"/>
                  <a:gd name="T53" fmla="*/ 14 h 715"/>
                  <a:gd name="T54" fmla="*/ 585 w 763"/>
                  <a:gd name="T55" fmla="*/ 14 h 715"/>
                  <a:gd name="T56" fmla="*/ 585 w 763"/>
                  <a:gd name="T57" fmla="*/ 7 h 715"/>
                  <a:gd name="T58" fmla="*/ 585 w 763"/>
                  <a:gd name="T59" fmla="*/ 7 h 715"/>
                  <a:gd name="T60" fmla="*/ 590 w 763"/>
                  <a:gd name="T61" fmla="*/ 1 h 715"/>
                  <a:gd name="T62" fmla="*/ 590 w 763"/>
                  <a:gd name="T63" fmla="*/ 1 h 715"/>
                  <a:gd name="T64" fmla="*/ 598 w 763"/>
                  <a:gd name="T65" fmla="*/ 1 h 715"/>
                  <a:gd name="T66" fmla="*/ 598 w 763"/>
                  <a:gd name="T67" fmla="*/ 1 h 715"/>
                  <a:gd name="T68" fmla="*/ 604 w 763"/>
                  <a:gd name="T69" fmla="*/ 6 h 715"/>
                  <a:gd name="T70" fmla="*/ 683 w 763"/>
                  <a:gd name="T71" fmla="*/ 186 h 715"/>
                  <a:gd name="T72" fmla="*/ 762 w 763"/>
                  <a:gd name="T73" fmla="*/ 366 h 715"/>
                  <a:gd name="T74" fmla="*/ 759 w 763"/>
                  <a:gd name="T75" fmla="*/ 369 h 715"/>
                  <a:gd name="T76" fmla="*/ 757 w 763"/>
                  <a:gd name="T77" fmla="*/ 372 h 715"/>
                  <a:gd name="T78" fmla="*/ 757 w 763"/>
                  <a:gd name="T79" fmla="*/ 372 h 715"/>
                  <a:gd name="T80" fmla="*/ 441 w 763"/>
                  <a:gd name="T81" fmla="*/ 605 h 715"/>
                  <a:gd name="T82" fmla="*/ 441 w 763"/>
                  <a:gd name="T83" fmla="*/ 605 h 715"/>
                  <a:gd name="T84" fmla="*/ 216 w 763"/>
                  <a:gd name="T85" fmla="*/ 712 h 715"/>
                  <a:gd name="T86" fmla="*/ 213 w 763"/>
                  <a:gd name="T87" fmla="*/ 713 h 715"/>
                  <a:gd name="T88" fmla="*/ 209 w 763"/>
                  <a:gd name="T89" fmla="*/ 714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3" h="715">
                    <a:moveTo>
                      <a:pt x="209" y="714"/>
                    </a:moveTo>
                    <a:lnTo>
                      <a:pt x="207" y="711"/>
                    </a:lnTo>
                    <a:lnTo>
                      <a:pt x="204" y="707"/>
                    </a:lnTo>
                    <a:lnTo>
                      <a:pt x="204" y="707"/>
                    </a:lnTo>
                    <a:cubicBezTo>
                      <a:pt x="152" y="627"/>
                      <a:pt x="107" y="545"/>
                      <a:pt x="71" y="479"/>
                    </a:cubicBezTo>
                    <a:lnTo>
                      <a:pt x="71" y="479"/>
                    </a:lnTo>
                    <a:cubicBezTo>
                      <a:pt x="36" y="414"/>
                      <a:pt x="11" y="363"/>
                      <a:pt x="1" y="344"/>
                    </a:cubicBezTo>
                    <a:lnTo>
                      <a:pt x="1" y="344"/>
                    </a:lnTo>
                    <a:cubicBezTo>
                      <a:pt x="0" y="341"/>
                      <a:pt x="0" y="339"/>
                      <a:pt x="1" y="337"/>
                    </a:cubicBezTo>
                    <a:lnTo>
                      <a:pt x="1" y="337"/>
                    </a:lnTo>
                    <a:cubicBezTo>
                      <a:pt x="1" y="334"/>
                      <a:pt x="3" y="332"/>
                      <a:pt x="6" y="331"/>
                    </a:cubicBezTo>
                    <a:lnTo>
                      <a:pt x="6" y="331"/>
                    </a:lnTo>
                    <a:lnTo>
                      <a:pt x="6" y="331"/>
                    </a:lnTo>
                    <a:lnTo>
                      <a:pt x="6" y="331"/>
                    </a:lnTo>
                    <a:cubicBezTo>
                      <a:pt x="8" y="330"/>
                      <a:pt x="12" y="330"/>
                      <a:pt x="14" y="330"/>
                    </a:cubicBezTo>
                    <a:lnTo>
                      <a:pt x="14" y="330"/>
                    </a:lnTo>
                    <a:cubicBezTo>
                      <a:pt x="17" y="331"/>
                      <a:pt x="19" y="333"/>
                      <a:pt x="19" y="336"/>
                    </a:cubicBezTo>
                    <a:lnTo>
                      <a:pt x="19" y="336"/>
                    </a:lnTo>
                    <a:cubicBezTo>
                      <a:pt x="29" y="354"/>
                      <a:pt x="53" y="403"/>
                      <a:pt x="87" y="467"/>
                    </a:cubicBezTo>
                    <a:lnTo>
                      <a:pt x="87" y="467"/>
                    </a:lnTo>
                    <a:cubicBezTo>
                      <a:pt x="122" y="531"/>
                      <a:pt x="167" y="610"/>
                      <a:pt x="217" y="690"/>
                    </a:cubicBezTo>
                    <a:lnTo>
                      <a:pt x="217" y="690"/>
                    </a:lnTo>
                    <a:cubicBezTo>
                      <a:pt x="259" y="673"/>
                      <a:pt x="342" y="638"/>
                      <a:pt x="438" y="584"/>
                    </a:cubicBezTo>
                    <a:lnTo>
                      <a:pt x="438" y="584"/>
                    </a:lnTo>
                    <a:cubicBezTo>
                      <a:pt x="535" y="529"/>
                      <a:pt x="643" y="455"/>
                      <a:pt x="737" y="361"/>
                    </a:cubicBezTo>
                    <a:lnTo>
                      <a:pt x="662" y="189"/>
                    </a:lnTo>
                    <a:lnTo>
                      <a:pt x="585" y="14"/>
                    </a:lnTo>
                    <a:lnTo>
                      <a:pt x="585" y="14"/>
                    </a:lnTo>
                    <a:cubicBezTo>
                      <a:pt x="584" y="12"/>
                      <a:pt x="584" y="9"/>
                      <a:pt x="585" y="7"/>
                    </a:cubicBezTo>
                    <a:lnTo>
                      <a:pt x="585" y="7"/>
                    </a:lnTo>
                    <a:cubicBezTo>
                      <a:pt x="586" y="5"/>
                      <a:pt x="587" y="2"/>
                      <a:pt x="590" y="1"/>
                    </a:cubicBezTo>
                    <a:lnTo>
                      <a:pt x="590" y="1"/>
                    </a:lnTo>
                    <a:cubicBezTo>
                      <a:pt x="593" y="0"/>
                      <a:pt x="596" y="0"/>
                      <a:pt x="598" y="1"/>
                    </a:cubicBezTo>
                    <a:lnTo>
                      <a:pt x="598" y="1"/>
                    </a:lnTo>
                    <a:cubicBezTo>
                      <a:pt x="600" y="2"/>
                      <a:pt x="603" y="4"/>
                      <a:pt x="604" y="6"/>
                    </a:cubicBezTo>
                    <a:lnTo>
                      <a:pt x="683" y="186"/>
                    </a:lnTo>
                    <a:lnTo>
                      <a:pt x="762" y="366"/>
                    </a:lnTo>
                    <a:lnTo>
                      <a:pt x="759" y="369"/>
                    </a:lnTo>
                    <a:lnTo>
                      <a:pt x="757" y="372"/>
                    </a:lnTo>
                    <a:lnTo>
                      <a:pt x="757" y="372"/>
                    </a:lnTo>
                    <a:cubicBezTo>
                      <a:pt x="658" y="471"/>
                      <a:pt x="542" y="548"/>
                      <a:pt x="441" y="605"/>
                    </a:cubicBezTo>
                    <a:lnTo>
                      <a:pt x="441" y="605"/>
                    </a:lnTo>
                    <a:cubicBezTo>
                      <a:pt x="341" y="661"/>
                      <a:pt x="255" y="697"/>
                      <a:pt x="216" y="712"/>
                    </a:cubicBezTo>
                    <a:lnTo>
                      <a:pt x="213" y="713"/>
                    </a:lnTo>
                    <a:lnTo>
                      <a:pt x="209" y="71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7" name="Freeform 143">
                <a:extLst>
                  <a:ext uri="{FF2B5EF4-FFF2-40B4-BE49-F238E27FC236}">
                    <a16:creationId xmlns:a16="http://schemas.microsoft.com/office/drawing/2014/main" id="{2324AA69-274A-4C1F-8947-9BB44F50A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1917" y="6845369"/>
                <a:ext cx="1803093" cy="714055"/>
              </a:xfrm>
              <a:custGeom>
                <a:avLst/>
                <a:gdLst>
                  <a:gd name="T0" fmla="*/ 1989 w 1991"/>
                  <a:gd name="T1" fmla="*/ 259 h 790"/>
                  <a:gd name="T2" fmla="*/ 1989 w 1991"/>
                  <a:gd name="T3" fmla="*/ 259 h 790"/>
                  <a:gd name="T4" fmla="*/ 1967 w 1991"/>
                  <a:gd name="T5" fmla="*/ 206 h 790"/>
                  <a:gd name="T6" fmla="*/ 1967 w 1991"/>
                  <a:gd name="T7" fmla="*/ 206 h 790"/>
                  <a:gd name="T8" fmla="*/ 1938 w 1991"/>
                  <a:gd name="T9" fmla="*/ 115 h 790"/>
                  <a:gd name="T10" fmla="*/ 1938 w 1991"/>
                  <a:gd name="T11" fmla="*/ 115 h 790"/>
                  <a:gd name="T12" fmla="*/ 1907 w 1991"/>
                  <a:gd name="T13" fmla="*/ 43 h 790"/>
                  <a:gd name="T14" fmla="*/ 1907 w 1991"/>
                  <a:gd name="T15" fmla="*/ 43 h 790"/>
                  <a:gd name="T16" fmla="*/ 1813 w 1991"/>
                  <a:gd name="T17" fmla="*/ 39 h 790"/>
                  <a:gd name="T18" fmla="*/ 1813 w 1991"/>
                  <a:gd name="T19" fmla="*/ 39 h 790"/>
                  <a:gd name="T20" fmla="*/ 1746 w 1991"/>
                  <a:gd name="T21" fmla="*/ 0 h 790"/>
                  <a:gd name="T22" fmla="*/ 1746 w 1991"/>
                  <a:gd name="T23" fmla="*/ 0 h 790"/>
                  <a:gd name="T24" fmla="*/ 1650 w 1991"/>
                  <a:gd name="T25" fmla="*/ 7 h 790"/>
                  <a:gd name="T26" fmla="*/ 1650 w 1991"/>
                  <a:gd name="T27" fmla="*/ 7 h 790"/>
                  <a:gd name="T28" fmla="*/ 1503 w 1991"/>
                  <a:gd name="T29" fmla="*/ 138 h 790"/>
                  <a:gd name="T30" fmla="*/ 628 w 1991"/>
                  <a:gd name="T31" fmla="*/ 242 h 790"/>
                  <a:gd name="T32" fmla="*/ 537 w 1991"/>
                  <a:gd name="T33" fmla="*/ 35 h 790"/>
                  <a:gd name="T34" fmla="*/ 537 w 1991"/>
                  <a:gd name="T35" fmla="*/ 35 h 790"/>
                  <a:gd name="T36" fmla="*/ 0 w 1991"/>
                  <a:gd name="T37" fmla="*/ 374 h 790"/>
                  <a:gd name="T38" fmla="*/ 0 w 1991"/>
                  <a:gd name="T39" fmla="*/ 374 h 790"/>
                  <a:gd name="T40" fmla="*/ 406 w 1991"/>
                  <a:gd name="T41" fmla="*/ 765 h 790"/>
                  <a:gd name="T42" fmla="*/ 406 w 1991"/>
                  <a:gd name="T43" fmla="*/ 765 h 790"/>
                  <a:gd name="T44" fmla="*/ 1605 w 1991"/>
                  <a:gd name="T45" fmla="*/ 430 h 790"/>
                  <a:gd name="T46" fmla="*/ 1605 w 1991"/>
                  <a:gd name="T47" fmla="*/ 430 h 790"/>
                  <a:gd name="T48" fmla="*/ 1835 w 1991"/>
                  <a:gd name="T49" fmla="*/ 424 h 790"/>
                  <a:gd name="T50" fmla="*/ 1835 w 1991"/>
                  <a:gd name="T51" fmla="*/ 424 h 790"/>
                  <a:gd name="T52" fmla="*/ 1961 w 1991"/>
                  <a:gd name="T53" fmla="*/ 377 h 790"/>
                  <a:gd name="T54" fmla="*/ 1961 w 1991"/>
                  <a:gd name="T55" fmla="*/ 377 h 790"/>
                  <a:gd name="T56" fmla="*/ 1971 w 1991"/>
                  <a:gd name="T57" fmla="*/ 313 h 790"/>
                  <a:gd name="T58" fmla="*/ 1971 w 1991"/>
                  <a:gd name="T59" fmla="*/ 313 h 790"/>
                  <a:gd name="T60" fmla="*/ 1989 w 1991"/>
                  <a:gd name="T61" fmla="*/ 259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91" h="790">
                    <a:moveTo>
                      <a:pt x="1989" y="259"/>
                    </a:moveTo>
                    <a:lnTo>
                      <a:pt x="1989" y="259"/>
                    </a:lnTo>
                    <a:cubicBezTo>
                      <a:pt x="1989" y="235"/>
                      <a:pt x="1967" y="206"/>
                      <a:pt x="1967" y="206"/>
                    </a:cubicBezTo>
                    <a:lnTo>
                      <a:pt x="1967" y="206"/>
                    </a:lnTo>
                    <a:cubicBezTo>
                      <a:pt x="1967" y="206"/>
                      <a:pt x="1981" y="138"/>
                      <a:pt x="1938" y="115"/>
                    </a:cubicBezTo>
                    <a:lnTo>
                      <a:pt x="1938" y="115"/>
                    </a:lnTo>
                    <a:cubicBezTo>
                      <a:pt x="1938" y="115"/>
                      <a:pt x="1942" y="62"/>
                      <a:pt x="1907" y="43"/>
                    </a:cubicBezTo>
                    <a:lnTo>
                      <a:pt x="1907" y="43"/>
                    </a:lnTo>
                    <a:cubicBezTo>
                      <a:pt x="1886" y="31"/>
                      <a:pt x="1813" y="39"/>
                      <a:pt x="1813" y="39"/>
                    </a:cubicBezTo>
                    <a:lnTo>
                      <a:pt x="1813" y="39"/>
                    </a:lnTo>
                    <a:cubicBezTo>
                      <a:pt x="1813" y="39"/>
                      <a:pt x="1794" y="0"/>
                      <a:pt x="1746" y="0"/>
                    </a:cubicBezTo>
                    <a:lnTo>
                      <a:pt x="1746" y="0"/>
                    </a:lnTo>
                    <a:cubicBezTo>
                      <a:pt x="1733" y="0"/>
                      <a:pt x="1662" y="4"/>
                      <a:pt x="1650" y="7"/>
                    </a:cubicBezTo>
                    <a:lnTo>
                      <a:pt x="1650" y="7"/>
                    </a:lnTo>
                    <a:cubicBezTo>
                      <a:pt x="1532" y="33"/>
                      <a:pt x="1503" y="138"/>
                      <a:pt x="1503" y="138"/>
                    </a:cubicBezTo>
                    <a:lnTo>
                      <a:pt x="628" y="242"/>
                    </a:lnTo>
                    <a:lnTo>
                      <a:pt x="537" y="35"/>
                    </a:lnTo>
                    <a:lnTo>
                      <a:pt x="537" y="35"/>
                    </a:lnTo>
                    <a:cubicBezTo>
                      <a:pt x="341" y="232"/>
                      <a:pt x="79" y="342"/>
                      <a:pt x="0" y="374"/>
                    </a:cubicBezTo>
                    <a:lnTo>
                      <a:pt x="0" y="374"/>
                    </a:lnTo>
                    <a:cubicBezTo>
                      <a:pt x="121" y="564"/>
                      <a:pt x="276" y="758"/>
                      <a:pt x="406" y="765"/>
                    </a:cubicBezTo>
                    <a:lnTo>
                      <a:pt x="406" y="765"/>
                    </a:lnTo>
                    <a:cubicBezTo>
                      <a:pt x="867" y="789"/>
                      <a:pt x="1605" y="430"/>
                      <a:pt x="1605" y="430"/>
                    </a:cubicBezTo>
                    <a:lnTo>
                      <a:pt x="1605" y="430"/>
                    </a:lnTo>
                    <a:cubicBezTo>
                      <a:pt x="1605" y="430"/>
                      <a:pt x="1709" y="446"/>
                      <a:pt x="1835" y="424"/>
                    </a:cubicBezTo>
                    <a:lnTo>
                      <a:pt x="1835" y="424"/>
                    </a:lnTo>
                    <a:cubicBezTo>
                      <a:pt x="1890" y="414"/>
                      <a:pt x="1948" y="397"/>
                      <a:pt x="1961" y="377"/>
                    </a:cubicBezTo>
                    <a:lnTo>
                      <a:pt x="1961" y="377"/>
                    </a:lnTo>
                    <a:cubicBezTo>
                      <a:pt x="1975" y="356"/>
                      <a:pt x="1971" y="313"/>
                      <a:pt x="1971" y="313"/>
                    </a:cubicBezTo>
                    <a:lnTo>
                      <a:pt x="1971" y="313"/>
                    </a:lnTo>
                    <a:cubicBezTo>
                      <a:pt x="1971" y="313"/>
                      <a:pt x="1990" y="292"/>
                      <a:pt x="1989" y="2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8" name="Freeform 144">
                <a:extLst>
                  <a:ext uri="{FF2B5EF4-FFF2-40B4-BE49-F238E27FC236}">
                    <a16:creationId xmlns:a16="http://schemas.microsoft.com/office/drawing/2014/main" id="{EFA865EA-4CB3-4F50-8EF1-E9A0C5963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9949" y="6837390"/>
                <a:ext cx="1823039" cy="714055"/>
              </a:xfrm>
              <a:custGeom>
                <a:avLst/>
                <a:gdLst>
                  <a:gd name="T0" fmla="*/ 30 w 2016"/>
                  <a:gd name="T1" fmla="*/ 389 h 791"/>
                  <a:gd name="T2" fmla="*/ 422 w 2016"/>
                  <a:gd name="T3" fmla="*/ 766 h 791"/>
                  <a:gd name="T4" fmla="*/ 1618 w 2016"/>
                  <a:gd name="T5" fmla="*/ 431 h 791"/>
                  <a:gd name="T6" fmla="*/ 1622 w 2016"/>
                  <a:gd name="T7" fmla="*/ 431 h 791"/>
                  <a:gd name="T8" fmla="*/ 1848 w 2016"/>
                  <a:gd name="T9" fmla="*/ 425 h 791"/>
                  <a:gd name="T10" fmla="*/ 1968 w 2016"/>
                  <a:gd name="T11" fmla="*/ 382 h 791"/>
                  <a:gd name="T12" fmla="*/ 1975 w 2016"/>
                  <a:gd name="T13" fmla="*/ 320 h 791"/>
                  <a:gd name="T14" fmla="*/ 1978 w 2016"/>
                  <a:gd name="T15" fmla="*/ 317 h 791"/>
                  <a:gd name="T16" fmla="*/ 1994 w 2016"/>
                  <a:gd name="T17" fmla="*/ 270 h 791"/>
                  <a:gd name="T18" fmla="*/ 1971 w 2016"/>
                  <a:gd name="T19" fmla="*/ 219 h 791"/>
                  <a:gd name="T20" fmla="*/ 1972 w 2016"/>
                  <a:gd name="T21" fmla="*/ 214 h 791"/>
                  <a:gd name="T22" fmla="*/ 1943 w 2016"/>
                  <a:gd name="T23" fmla="*/ 132 h 791"/>
                  <a:gd name="T24" fmla="*/ 1943 w 2016"/>
                  <a:gd name="T25" fmla="*/ 125 h 791"/>
                  <a:gd name="T26" fmla="*/ 1917 w 2016"/>
                  <a:gd name="T27" fmla="*/ 63 h 791"/>
                  <a:gd name="T28" fmla="*/ 1822 w 2016"/>
                  <a:gd name="T29" fmla="*/ 61 h 791"/>
                  <a:gd name="T30" fmla="*/ 1818 w 2016"/>
                  <a:gd name="T31" fmla="*/ 54 h 791"/>
                  <a:gd name="T32" fmla="*/ 1761 w 2016"/>
                  <a:gd name="T33" fmla="*/ 21 h 791"/>
                  <a:gd name="T34" fmla="*/ 1666 w 2016"/>
                  <a:gd name="T35" fmla="*/ 27 h 791"/>
                  <a:gd name="T36" fmla="*/ 1526 w 2016"/>
                  <a:gd name="T37" fmla="*/ 159 h 791"/>
                  <a:gd name="T38" fmla="*/ 636 w 2016"/>
                  <a:gd name="T39" fmla="*/ 264 h 791"/>
                  <a:gd name="T40" fmla="*/ 549 w 2016"/>
                  <a:gd name="T41" fmla="*/ 63 h 791"/>
                  <a:gd name="T42" fmla="*/ 467 w 2016"/>
                  <a:gd name="T43" fmla="*/ 787 h 791"/>
                  <a:gd name="T44" fmla="*/ 420 w 2016"/>
                  <a:gd name="T45" fmla="*/ 786 h 791"/>
                  <a:gd name="T46" fmla="*/ 6 w 2016"/>
                  <a:gd name="T47" fmla="*/ 389 h 791"/>
                  <a:gd name="T48" fmla="*/ 11 w 2016"/>
                  <a:gd name="T49" fmla="*/ 374 h 791"/>
                  <a:gd name="T50" fmla="*/ 545 w 2016"/>
                  <a:gd name="T51" fmla="*/ 39 h 791"/>
                  <a:gd name="T52" fmla="*/ 649 w 2016"/>
                  <a:gd name="T53" fmla="*/ 242 h 791"/>
                  <a:gd name="T54" fmla="*/ 1511 w 2016"/>
                  <a:gd name="T55" fmla="*/ 140 h 791"/>
                  <a:gd name="T56" fmla="*/ 1662 w 2016"/>
                  <a:gd name="T57" fmla="*/ 8 h 791"/>
                  <a:gd name="T58" fmla="*/ 1761 w 2016"/>
                  <a:gd name="T59" fmla="*/ 0 h 791"/>
                  <a:gd name="T60" fmla="*/ 1834 w 2016"/>
                  <a:gd name="T61" fmla="*/ 39 h 791"/>
                  <a:gd name="T62" fmla="*/ 1926 w 2016"/>
                  <a:gd name="T63" fmla="*/ 45 h 791"/>
                  <a:gd name="T64" fmla="*/ 1964 w 2016"/>
                  <a:gd name="T65" fmla="*/ 120 h 791"/>
                  <a:gd name="T66" fmla="*/ 1993 w 2016"/>
                  <a:gd name="T67" fmla="*/ 214 h 791"/>
                  <a:gd name="T68" fmla="*/ 2014 w 2016"/>
                  <a:gd name="T69" fmla="*/ 270 h 791"/>
                  <a:gd name="T70" fmla="*/ 1996 w 2016"/>
                  <a:gd name="T71" fmla="*/ 327 h 791"/>
                  <a:gd name="T72" fmla="*/ 1984 w 2016"/>
                  <a:gd name="T73" fmla="*/ 394 h 791"/>
                  <a:gd name="T74" fmla="*/ 1852 w 2016"/>
                  <a:gd name="T75" fmla="*/ 445 h 791"/>
                  <a:gd name="T76" fmla="*/ 1622 w 2016"/>
                  <a:gd name="T77" fmla="*/ 452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16" h="791">
                    <a:moveTo>
                      <a:pt x="30" y="389"/>
                    </a:moveTo>
                    <a:lnTo>
                      <a:pt x="30" y="389"/>
                    </a:lnTo>
                    <a:cubicBezTo>
                      <a:pt x="185" y="630"/>
                      <a:pt x="321" y="760"/>
                      <a:pt x="422" y="766"/>
                    </a:cubicBezTo>
                    <a:lnTo>
                      <a:pt x="422" y="766"/>
                    </a:lnTo>
                    <a:cubicBezTo>
                      <a:pt x="876" y="790"/>
                      <a:pt x="1608" y="436"/>
                      <a:pt x="1616" y="432"/>
                    </a:cubicBezTo>
                    <a:lnTo>
                      <a:pt x="1618" y="431"/>
                    </a:lnTo>
                    <a:lnTo>
                      <a:pt x="1622" y="431"/>
                    </a:lnTo>
                    <a:lnTo>
                      <a:pt x="1622" y="431"/>
                    </a:lnTo>
                    <a:cubicBezTo>
                      <a:pt x="1622" y="431"/>
                      <a:pt x="1726" y="446"/>
                      <a:pt x="1848" y="425"/>
                    </a:cubicBezTo>
                    <a:lnTo>
                      <a:pt x="1848" y="425"/>
                    </a:lnTo>
                    <a:cubicBezTo>
                      <a:pt x="1908" y="415"/>
                      <a:pt x="1958" y="397"/>
                      <a:pt x="1968" y="382"/>
                    </a:cubicBezTo>
                    <a:lnTo>
                      <a:pt x="1968" y="382"/>
                    </a:lnTo>
                    <a:cubicBezTo>
                      <a:pt x="1978" y="367"/>
                      <a:pt x="1977" y="336"/>
                      <a:pt x="1976" y="324"/>
                    </a:cubicBezTo>
                    <a:lnTo>
                      <a:pt x="1975" y="320"/>
                    </a:lnTo>
                    <a:lnTo>
                      <a:pt x="1978" y="317"/>
                    </a:lnTo>
                    <a:lnTo>
                      <a:pt x="1978" y="317"/>
                    </a:lnTo>
                    <a:cubicBezTo>
                      <a:pt x="1978" y="317"/>
                      <a:pt x="1995" y="299"/>
                      <a:pt x="1994" y="270"/>
                    </a:cubicBezTo>
                    <a:lnTo>
                      <a:pt x="1994" y="270"/>
                    </a:lnTo>
                    <a:cubicBezTo>
                      <a:pt x="1994" y="254"/>
                      <a:pt x="1980" y="230"/>
                      <a:pt x="1974" y="223"/>
                    </a:cubicBezTo>
                    <a:lnTo>
                      <a:pt x="1971" y="219"/>
                    </a:lnTo>
                    <a:lnTo>
                      <a:pt x="1972" y="214"/>
                    </a:lnTo>
                    <a:lnTo>
                      <a:pt x="1972" y="214"/>
                    </a:lnTo>
                    <a:cubicBezTo>
                      <a:pt x="1972" y="214"/>
                      <a:pt x="1984" y="154"/>
                      <a:pt x="1949" y="134"/>
                    </a:cubicBezTo>
                    <a:lnTo>
                      <a:pt x="1943" y="132"/>
                    </a:lnTo>
                    <a:lnTo>
                      <a:pt x="1943" y="125"/>
                    </a:lnTo>
                    <a:lnTo>
                      <a:pt x="1943" y="125"/>
                    </a:lnTo>
                    <a:cubicBezTo>
                      <a:pt x="1943" y="124"/>
                      <a:pt x="1946" y="78"/>
                      <a:pt x="1917" y="63"/>
                    </a:cubicBezTo>
                    <a:lnTo>
                      <a:pt x="1917" y="63"/>
                    </a:lnTo>
                    <a:cubicBezTo>
                      <a:pt x="1904" y="55"/>
                      <a:pt x="1855" y="57"/>
                      <a:pt x="1829" y="60"/>
                    </a:cubicBezTo>
                    <a:lnTo>
                      <a:pt x="1822" y="61"/>
                    </a:lnTo>
                    <a:lnTo>
                      <a:pt x="1818" y="54"/>
                    </a:lnTo>
                    <a:lnTo>
                      <a:pt x="1818" y="54"/>
                    </a:lnTo>
                    <a:cubicBezTo>
                      <a:pt x="1818" y="54"/>
                      <a:pt x="1801" y="21"/>
                      <a:pt x="1761" y="21"/>
                    </a:cubicBezTo>
                    <a:lnTo>
                      <a:pt x="1761" y="21"/>
                    </a:lnTo>
                    <a:cubicBezTo>
                      <a:pt x="1747" y="21"/>
                      <a:pt x="1679" y="24"/>
                      <a:pt x="1666" y="27"/>
                    </a:cubicBezTo>
                    <a:lnTo>
                      <a:pt x="1666" y="27"/>
                    </a:lnTo>
                    <a:cubicBezTo>
                      <a:pt x="1557" y="53"/>
                      <a:pt x="1529" y="149"/>
                      <a:pt x="1528" y="153"/>
                    </a:cubicBezTo>
                    <a:lnTo>
                      <a:pt x="1526" y="159"/>
                    </a:lnTo>
                    <a:lnTo>
                      <a:pt x="1520" y="159"/>
                    </a:lnTo>
                    <a:lnTo>
                      <a:pt x="636" y="264"/>
                    </a:lnTo>
                    <a:lnTo>
                      <a:pt x="549" y="63"/>
                    </a:lnTo>
                    <a:lnTo>
                      <a:pt x="549" y="63"/>
                    </a:lnTo>
                    <a:cubicBezTo>
                      <a:pt x="361" y="247"/>
                      <a:pt x="118" y="354"/>
                      <a:pt x="30" y="389"/>
                    </a:cubicBezTo>
                    <a:close/>
                    <a:moveTo>
                      <a:pt x="467" y="787"/>
                    </a:moveTo>
                    <a:lnTo>
                      <a:pt x="467" y="787"/>
                    </a:lnTo>
                    <a:cubicBezTo>
                      <a:pt x="451" y="787"/>
                      <a:pt x="436" y="787"/>
                      <a:pt x="420" y="786"/>
                    </a:cubicBezTo>
                    <a:lnTo>
                      <a:pt x="420" y="786"/>
                    </a:lnTo>
                    <a:cubicBezTo>
                      <a:pt x="309" y="780"/>
                      <a:pt x="170" y="646"/>
                      <a:pt x="6" y="389"/>
                    </a:cubicBezTo>
                    <a:lnTo>
                      <a:pt x="0" y="379"/>
                    </a:lnTo>
                    <a:lnTo>
                      <a:pt x="11" y="374"/>
                    </a:lnTo>
                    <a:lnTo>
                      <a:pt x="11" y="374"/>
                    </a:lnTo>
                    <a:cubicBezTo>
                      <a:pt x="87" y="346"/>
                      <a:pt x="349" y="235"/>
                      <a:pt x="545" y="39"/>
                    </a:cubicBezTo>
                    <a:lnTo>
                      <a:pt x="555" y="28"/>
                    </a:lnTo>
                    <a:lnTo>
                      <a:pt x="649" y="242"/>
                    </a:lnTo>
                    <a:lnTo>
                      <a:pt x="1511" y="140"/>
                    </a:lnTo>
                    <a:lnTo>
                      <a:pt x="1511" y="140"/>
                    </a:lnTo>
                    <a:cubicBezTo>
                      <a:pt x="1519" y="116"/>
                      <a:pt x="1556" y="32"/>
                      <a:pt x="1662" y="8"/>
                    </a:cubicBezTo>
                    <a:lnTo>
                      <a:pt x="1662" y="8"/>
                    </a:lnTo>
                    <a:cubicBezTo>
                      <a:pt x="1676" y="5"/>
                      <a:pt x="1748" y="0"/>
                      <a:pt x="1761" y="0"/>
                    </a:cubicBezTo>
                    <a:lnTo>
                      <a:pt x="1761" y="0"/>
                    </a:lnTo>
                    <a:cubicBezTo>
                      <a:pt x="1803" y="0"/>
                      <a:pt x="1825" y="26"/>
                      <a:pt x="1834" y="39"/>
                    </a:cubicBezTo>
                    <a:lnTo>
                      <a:pt x="1834" y="39"/>
                    </a:lnTo>
                    <a:cubicBezTo>
                      <a:pt x="1854" y="37"/>
                      <a:pt x="1907" y="34"/>
                      <a:pt x="1926" y="45"/>
                    </a:cubicBezTo>
                    <a:lnTo>
                      <a:pt x="1926" y="45"/>
                    </a:lnTo>
                    <a:cubicBezTo>
                      <a:pt x="1960" y="63"/>
                      <a:pt x="1963" y="104"/>
                      <a:pt x="1964" y="120"/>
                    </a:cubicBezTo>
                    <a:lnTo>
                      <a:pt x="1964" y="120"/>
                    </a:lnTo>
                    <a:cubicBezTo>
                      <a:pt x="2000" y="145"/>
                      <a:pt x="1996" y="198"/>
                      <a:pt x="1993" y="214"/>
                    </a:cubicBezTo>
                    <a:lnTo>
                      <a:pt x="1993" y="214"/>
                    </a:lnTo>
                    <a:cubicBezTo>
                      <a:pt x="1999" y="223"/>
                      <a:pt x="2014" y="249"/>
                      <a:pt x="2014" y="270"/>
                    </a:cubicBezTo>
                    <a:lnTo>
                      <a:pt x="2014" y="270"/>
                    </a:lnTo>
                    <a:cubicBezTo>
                      <a:pt x="2015" y="299"/>
                      <a:pt x="2002" y="318"/>
                      <a:pt x="1996" y="327"/>
                    </a:cubicBezTo>
                    <a:lnTo>
                      <a:pt x="1996" y="327"/>
                    </a:lnTo>
                    <a:cubicBezTo>
                      <a:pt x="1997" y="340"/>
                      <a:pt x="1998" y="373"/>
                      <a:pt x="1984" y="394"/>
                    </a:cubicBezTo>
                    <a:lnTo>
                      <a:pt x="1984" y="394"/>
                    </a:lnTo>
                    <a:cubicBezTo>
                      <a:pt x="1968" y="418"/>
                      <a:pt x="1905" y="436"/>
                      <a:pt x="1852" y="445"/>
                    </a:cubicBezTo>
                    <a:lnTo>
                      <a:pt x="1852" y="445"/>
                    </a:lnTo>
                    <a:cubicBezTo>
                      <a:pt x="1736" y="465"/>
                      <a:pt x="1640" y="454"/>
                      <a:pt x="1622" y="452"/>
                    </a:cubicBezTo>
                    <a:lnTo>
                      <a:pt x="1622" y="452"/>
                    </a:lnTo>
                    <a:cubicBezTo>
                      <a:pt x="1573" y="475"/>
                      <a:pt x="913" y="787"/>
                      <a:pt x="467" y="7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9" name="Freeform 145">
                <a:extLst>
                  <a:ext uri="{FF2B5EF4-FFF2-40B4-BE49-F238E27FC236}">
                    <a16:creationId xmlns:a16="http://schemas.microsoft.com/office/drawing/2014/main" id="{E7B5A21A-E6A6-489C-8A72-8EAE874F6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2595" y="6981000"/>
                <a:ext cx="135631" cy="311153"/>
              </a:xfrm>
              <a:custGeom>
                <a:avLst/>
                <a:gdLst>
                  <a:gd name="T0" fmla="*/ 130 w 151"/>
                  <a:gd name="T1" fmla="*/ 343 h 344"/>
                  <a:gd name="T2" fmla="*/ 130 w 151"/>
                  <a:gd name="T3" fmla="*/ 343 h 344"/>
                  <a:gd name="T4" fmla="*/ 0 w 151"/>
                  <a:gd name="T5" fmla="*/ 14 h 344"/>
                  <a:gd name="T6" fmla="*/ 14 w 151"/>
                  <a:gd name="T7" fmla="*/ 0 h 344"/>
                  <a:gd name="T8" fmla="*/ 14 w 151"/>
                  <a:gd name="T9" fmla="*/ 0 h 344"/>
                  <a:gd name="T10" fmla="*/ 150 w 151"/>
                  <a:gd name="T11" fmla="*/ 341 h 344"/>
                  <a:gd name="T12" fmla="*/ 130 w 151"/>
                  <a:gd name="T13" fmla="*/ 343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344">
                    <a:moveTo>
                      <a:pt x="130" y="343"/>
                    </a:moveTo>
                    <a:lnTo>
                      <a:pt x="130" y="343"/>
                    </a:lnTo>
                    <a:cubicBezTo>
                      <a:pt x="105" y="127"/>
                      <a:pt x="1" y="15"/>
                      <a:pt x="0" y="14"/>
                    </a:cubicBezTo>
                    <a:lnTo>
                      <a:pt x="14" y="0"/>
                    </a:lnTo>
                    <a:lnTo>
                      <a:pt x="14" y="0"/>
                    </a:lnTo>
                    <a:cubicBezTo>
                      <a:pt x="19" y="4"/>
                      <a:pt x="124" y="118"/>
                      <a:pt x="150" y="341"/>
                    </a:cubicBezTo>
                    <a:lnTo>
                      <a:pt x="130" y="34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0" name="Freeform 146">
                <a:extLst>
                  <a:ext uri="{FF2B5EF4-FFF2-40B4-BE49-F238E27FC236}">
                    <a16:creationId xmlns:a16="http://schemas.microsoft.com/office/drawing/2014/main" id="{2C49B6B0-D030-46A7-8D62-BCF187B20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8551" y="7052804"/>
                <a:ext cx="127653" cy="127653"/>
              </a:xfrm>
              <a:custGeom>
                <a:avLst/>
                <a:gdLst>
                  <a:gd name="T0" fmla="*/ 142 w 143"/>
                  <a:gd name="T1" fmla="*/ 71 h 142"/>
                  <a:gd name="T2" fmla="*/ 142 w 143"/>
                  <a:gd name="T3" fmla="*/ 71 h 142"/>
                  <a:gd name="T4" fmla="*/ 71 w 143"/>
                  <a:gd name="T5" fmla="*/ 141 h 142"/>
                  <a:gd name="T6" fmla="*/ 71 w 143"/>
                  <a:gd name="T7" fmla="*/ 141 h 142"/>
                  <a:gd name="T8" fmla="*/ 0 w 143"/>
                  <a:gd name="T9" fmla="*/ 71 h 142"/>
                  <a:gd name="T10" fmla="*/ 0 w 143"/>
                  <a:gd name="T11" fmla="*/ 71 h 142"/>
                  <a:gd name="T12" fmla="*/ 71 w 143"/>
                  <a:gd name="T13" fmla="*/ 0 h 142"/>
                  <a:gd name="T14" fmla="*/ 71 w 143"/>
                  <a:gd name="T15" fmla="*/ 0 h 142"/>
                  <a:gd name="T16" fmla="*/ 142 w 143"/>
                  <a:gd name="T17" fmla="*/ 7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2">
                    <a:moveTo>
                      <a:pt x="142" y="71"/>
                    </a:moveTo>
                    <a:lnTo>
                      <a:pt x="142" y="71"/>
                    </a:lnTo>
                    <a:cubicBezTo>
                      <a:pt x="142" y="110"/>
                      <a:pt x="110" y="141"/>
                      <a:pt x="71" y="141"/>
                    </a:cubicBezTo>
                    <a:lnTo>
                      <a:pt x="71" y="141"/>
                    </a:lnTo>
                    <a:cubicBezTo>
                      <a:pt x="32" y="141"/>
                      <a:pt x="0" y="110"/>
                      <a:pt x="0" y="71"/>
                    </a:cubicBezTo>
                    <a:lnTo>
                      <a:pt x="0" y="71"/>
                    </a:lnTo>
                    <a:cubicBezTo>
                      <a:pt x="0" y="33"/>
                      <a:pt x="32" y="0"/>
                      <a:pt x="71" y="0"/>
                    </a:cubicBezTo>
                    <a:lnTo>
                      <a:pt x="71" y="0"/>
                    </a:lnTo>
                    <a:cubicBezTo>
                      <a:pt x="110" y="0"/>
                      <a:pt x="142" y="33"/>
                      <a:pt x="142" y="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1" name="Freeform 147">
                <a:extLst>
                  <a:ext uri="{FF2B5EF4-FFF2-40B4-BE49-F238E27FC236}">
                    <a16:creationId xmlns:a16="http://schemas.microsoft.com/office/drawing/2014/main" id="{61F58E38-C0EA-4830-9ACF-05F21DC86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6583" y="7044826"/>
                <a:ext cx="147600" cy="147597"/>
              </a:xfrm>
              <a:custGeom>
                <a:avLst/>
                <a:gdLst>
                  <a:gd name="T0" fmla="*/ 81 w 162"/>
                  <a:gd name="T1" fmla="*/ 21 h 163"/>
                  <a:gd name="T2" fmla="*/ 81 w 162"/>
                  <a:gd name="T3" fmla="*/ 21 h 163"/>
                  <a:gd name="T4" fmla="*/ 20 w 162"/>
                  <a:gd name="T5" fmla="*/ 81 h 163"/>
                  <a:gd name="T6" fmla="*/ 20 w 162"/>
                  <a:gd name="T7" fmla="*/ 81 h 163"/>
                  <a:gd name="T8" fmla="*/ 81 w 162"/>
                  <a:gd name="T9" fmla="*/ 141 h 163"/>
                  <a:gd name="T10" fmla="*/ 81 w 162"/>
                  <a:gd name="T11" fmla="*/ 141 h 163"/>
                  <a:gd name="T12" fmla="*/ 141 w 162"/>
                  <a:gd name="T13" fmla="*/ 81 h 163"/>
                  <a:gd name="T14" fmla="*/ 141 w 162"/>
                  <a:gd name="T15" fmla="*/ 81 h 163"/>
                  <a:gd name="T16" fmla="*/ 81 w 162"/>
                  <a:gd name="T17" fmla="*/ 21 h 163"/>
                  <a:gd name="T18" fmla="*/ 81 w 162"/>
                  <a:gd name="T19" fmla="*/ 162 h 163"/>
                  <a:gd name="T20" fmla="*/ 81 w 162"/>
                  <a:gd name="T21" fmla="*/ 162 h 163"/>
                  <a:gd name="T22" fmla="*/ 0 w 162"/>
                  <a:gd name="T23" fmla="*/ 81 h 163"/>
                  <a:gd name="T24" fmla="*/ 0 w 162"/>
                  <a:gd name="T25" fmla="*/ 81 h 163"/>
                  <a:gd name="T26" fmla="*/ 81 w 162"/>
                  <a:gd name="T27" fmla="*/ 0 h 163"/>
                  <a:gd name="T28" fmla="*/ 81 w 162"/>
                  <a:gd name="T29" fmla="*/ 0 h 163"/>
                  <a:gd name="T30" fmla="*/ 161 w 162"/>
                  <a:gd name="T31" fmla="*/ 81 h 163"/>
                  <a:gd name="T32" fmla="*/ 161 w 162"/>
                  <a:gd name="T33" fmla="*/ 81 h 163"/>
                  <a:gd name="T34" fmla="*/ 81 w 162"/>
                  <a:gd name="T35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63">
                    <a:moveTo>
                      <a:pt x="81" y="21"/>
                    </a:moveTo>
                    <a:lnTo>
                      <a:pt x="81" y="21"/>
                    </a:lnTo>
                    <a:cubicBezTo>
                      <a:pt x="47" y="21"/>
                      <a:pt x="20" y="48"/>
                      <a:pt x="20" y="81"/>
                    </a:cubicBezTo>
                    <a:lnTo>
                      <a:pt x="20" y="81"/>
                    </a:lnTo>
                    <a:cubicBezTo>
                      <a:pt x="20" y="114"/>
                      <a:pt x="47" y="141"/>
                      <a:pt x="81" y="141"/>
                    </a:cubicBezTo>
                    <a:lnTo>
                      <a:pt x="81" y="141"/>
                    </a:lnTo>
                    <a:cubicBezTo>
                      <a:pt x="114" y="141"/>
                      <a:pt x="141" y="114"/>
                      <a:pt x="141" y="81"/>
                    </a:cubicBezTo>
                    <a:lnTo>
                      <a:pt x="141" y="81"/>
                    </a:lnTo>
                    <a:cubicBezTo>
                      <a:pt x="141" y="48"/>
                      <a:pt x="114" y="21"/>
                      <a:pt x="81" y="21"/>
                    </a:cubicBezTo>
                    <a:close/>
                    <a:moveTo>
                      <a:pt x="81" y="162"/>
                    </a:moveTo>
                    <a:lnTo>
                      <a:pt x="81" y="162"/>
                    </a:lnTo>
                    <a:cubicBezTo>
                      <a:pt x="36" y="162"/>
                      <a:pt x="0" y="126"/>
                      <a:pt x="0" y="81"/>
                    </a:cubicBezTo>
                    <a:lnTo>
                      <a:pt x="0" y="81"/>
                    </a:lnTo>
                    <a:cubicBezTo>
                      <a:pt x="0" y="37"/>
                      <a:pt x="36" y="0"/>
                      <a:pt x="81" y="0"/>
                    </a:cubicBezTo>
                    <a:lnTo>
                      <a:pt x="81" y="0"/>
                    </a:lnTo>
                    <a:cubicBezTo>
                      <a:pt x="125" y="0"/>
                      <a:pt x="161" y="37"/>
                      <a:pt x="161" y="81"/>
                    </a:cubicBezTo>
                    <a:lnTo>
                      <a:pt x="161" y="81"/>
                    </a:lnTo>
                    <a:cubicBezTo>
                      <a:pt x="161" y="126"/>
                      <a:pt x="125" y="162"/>
                      <a:pt x="81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2" name="Freeform 148">
                <a:extLst>
                  <a:ext uri="{FF2B5EF4-FFF2-40B4-BE49-F238E27FC236}">
                    <a16:creationId xmlns:a16="http://schemas.microsoft.com/office/drawing/2014/main" id="{08B01D0B-28BB-4C18-935C-A2EB8CFB0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1809" y="6665856"/>
                <a:ext cx="223392" cy="223392"/>
              </a:xfrm>
              <a:custGeom>
                <a:avLst/>
                <a:gdLst>
                  <a:gd name="T0" fmla="*/ 122 w 246"/>
                  <a:gd name="T1" fmla="*/ 20 h 245"/>
                  <a:gd name="T2" fmla="*/ 122 w 246"/>
                  <a:gd name="T3" fmla="*/ 20 h 245"/>
                  <a:gd name="T4" fmla="*/ 20 w 246"/>
                  <a:gd name="T5" fmla="*/ 123 h 245"/>
                  <a:gd name="T6" fmla="*/ 20 w 246"/>
                  <a:gd name="T7" fmla="*/ 123 h 245"/>
                  <a:gd name="T8" fmla="*/ 122 w 246"/>
                  <a:gd name="T9" fmla="*/ 224 h 245"/>
                  <a:gd name="T10" fmla="*/ 122 w 246"/>
                  <a:gd name="T11" fmla="*/ 224 h 245"/>
                  <a:gd name="T12" fmla="*/ 225 w 246"/>
                  <a:gd name="T13" fmla="*/ 123 h 245"/>
                  <a:gd name="T14" fmla="*/ 225 w 246"/>
                  <a:gd name="T15" fmla="*/ 123 h 245"/>
                  <a:gd name="T16" fmla="*/ 122 w 246"/>
                  <a:gd name="T17" fmla="*/ 20 h 245"/>
                  <a:gd name="T18" fmla="*/ 122 w 246"/>
                  <a:gd name="T19" fmla="*/ 244 h 245"/>
                  <a:gd name="T20" fmla="*/ 122 w 246"/>
                  <a:gd name="T21" fmla="*/ 244 h 245"/>
                  <a:gd name="T22" fmla="*/ 0 w 246"/>
                  <a:gd name="T23" fmla="*/ 123 h 245"/>
                  <a:gd name="T24" fmla="*/ 0 w 246"/>
                  <a:gd name="T25" fmla="*/ 123 h 245"/>
                  <a:gd name="T26" fmla="*/ 122 w 246"/>
                  <a:gd name="T27" fmla="*/ 0 h 245"/>
                  <a:gd name="T28" fmla="*/ 122 w 246"/>
                  <a:gd name="T29" fmla="*/ 0 h 245"/>
                  <a:gd name="T30" fmla="*/ 245 w 246"/>
                  <a:gd name="T31" fmla="*/ 123 h 245"/>
                  <a:gd name="T32" fmla="*/ 245 w 246"/>
                  <a:gd name="T33" fmla="*/ 123 h 245"/>
                  <a:gd name="T34" fmla="*/ 122 w 246"/>
                  <a:gd name="T35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245">
                    <a:moveTo>
                      <a:pt x="122" y="20"/>
                    </a:moveTo>
                    <a:lnTo>
                      <a:pt x="122" y="20"/>
                    </a:lnTo>
                    <a:cubicBezTo>
                      <a:pt x="66" y="20"/>
                      <a:pt x="20" y="66"/>
                      <a:pt x="20" y="123"/>
                    </a:cubicBezTo>
                    <a:lnTo>
                      <a:pt x="20" y="123"/>
                    </a:lnTo>
                    <a:cubicBezTo>
                      <a:pt x="20" y="179"/>
                      <a:pt x="66" y="224"/>
                      <a:pt x="122" y="224"/>
                    </a:cubicBezTo>
                    <a:lnTo>
                      <a:pt x="122" y="224"/>
                    </a:lnTo>
                    <a:cubicBezTo>
                      <a:pt x="178" y="224"/>
                      <a:pt x="225" y="179"/>
                      <a:pt x="225" y="123"/>
                    </a:cubicBezTo>
                    <a:lnTo>
                      <a:pt x="225" y="123"/>
                    </a:lnTo>
                    <a:cubicBezTo>
                      <a:pt x="225" y="66"/>
                      <a:pt x="178" y="20"/>
                      <a:pt x="122" y="20"/>
                    </a:cubicBezTo>
                    <a:close/>
                    <a:moveTo>
                      <a:pt x="122" y="244"/>
                    </a:moveTo>
                    <a:lnTo>
                      <a:pt x="122" y="244"/>
                    </a:lnTo>
                    <a:cubicBezTo>
                      <a:pt x="55" y="244"/>
                      <a:pt x="0" y="190"/>
                      <a:pt x="0" y="123"/>
                    </a:cubicBezTo>
                    <a:lnTo>
                      <a:pt x="0" y="123"/>
                    </a:lnTo>
                    <a:cubicBezTo>
                      <a:pt x="0" y="55"/>
                      <a:pt x="55" y="0"/>
                      <a:pt x="122" y="0"/>
                    </a:cubicBezTo>
                    <a:lnTo>
                      <a:pt x="122" y="0"/>
                    </a:lnTo>
                    <a:cubicBezTo>
                      <a:pt x="190" y="0"/>
                      <a:pt x="245" y="55"/>
                      <a:pt x="245" y="123"/>
                    </a:cubicBezTo>
                    <a:lnTo>
                      <a:pt x="245" y="123"/>
                    </a:lnTo>
                    <a:cubicBezTo>
                      <a:pt x="245" y="190"/>
                      <a:pt x="190" y="244"/>
                      <a:pt x="122" y="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3" name="Freeform 149">
                <a:extLst>
                  <a:ext uri="{FF2B5EF4-FFF2-40B4-BE49-F238E27FC236}">
                    <a16:creationId xmlns:a16="http://schemas.microsoft.com/office/drawing/2014/main" id="{0AF014B9-0ABE-4319-9EC5-6CBCF6D28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0383" y="8867863"/>
                <a:ext cx="849689" cy="642253"/>
              </a:xfrm>
              <a:custGeom>
                <a:avLst/>
                <a:gdLst>
                  <a:gd name="T0" fmla="*/ 869 w 940"/>
                  <a:gd name="T1" fmla="*/ 0 h 712"/>
                  <a:gd name="T2" fmla="*/ 869 w 940"/>
                  <a:gd name="T3" fmla="*/ 0 h 712"/>
                  <a:gd name="T4" fmla="*/ 502 w 940"/>
                  <a:gd name="T5" fmla="*/ 322 h 712"/>
                  <a:gd name="T6" fmla="*/ 502 w 940"/>
                  <a:gd name="T7" fmla="*/ 322 h 712"/>
                  <a:gd name="T8" fmla="*/ 0 w 940"/>
                  <a:gd name="T9" fmla="*/ 632 h 712"/>
                  <a:gd name="T10" fmla="*/ 113 w 940"/>
                  <a:gd name="T11" fmla="*/ 711 h 712"/>
                  <a:gd name="T12" fmla="*/ 113 w 940"/>
                  <a:gd name="T13" fmla="*/ 711 h 712"/>
                  <a:gd name="T14" fmla="*/ 608 w 940"/>
                  <a:gd name="T15" fmla="*/ 421 h 712"/>
                  <a:gd name="T16" fmla="*/ 608 w 940"/>
                  <a:gd name="T17" fmla="*/ 421 h 712"/>
                  <a:gd name="T18" fmla="*/ 939 w 940"/>
                  <a:gd name="T19" fmla="*/ 116 h 712"/>
                  <a:gd name="T20" fmla="*/ 869 w 940"/>
                  <a:gd name="T21" fmla="*/ 0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0" h="712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01" y="76"/>
                      <a:pt x="680" y="194"/>
                      <a:pt x="502" y="322"/>
                    </a:cubicBezTo>
                    <a:lnTo>
                      <a:pt x="502" y="322"/>
                    </a:lnTo>
                    <a:cubicBezTo>
                      <a:pt x="245" y="506"/>
                      <a:pt x="84" y="593"/>
                      <a:pt x="0" y="632"/>
                    </a:cubicBezTo>
                    <a:lnTo>
                      <a:pt x="113" y="711"/>
                    </a:lnTo>
                    <a:lnTo>
                      <a:pt x="113" y="711"/>
                    </a:lnTo>
                    <a:cubicBezTo>
                      <a:pt x="113" y="711"/>
                      <a:pt x="313" y="658"/>
                      <a:pt x="608" y="421"/>
                    </a:cubicBezTo>
                    <a:lnTo>
                      <a:pt x="608" y="421"/>
                    </a:lnTo>
                    <a:cubicBezTo>
                      <a:pt x="845" y="233"/>
                      <a:pt x="939" y="116"/>
                      <a:pt x="939" y="116"/>
                    </a:cubicBezTo>
                    <a:lnTo>
                      <a:pt x="86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4" name="Freeform 150">
                <a:extLst>
                  <a:ext uri="{FF2B5EF4-FFF2-40B4-BE49-F238E27FC236}">
                    <a16:creationId xmlns:a16="http://schemas.microsoft.com/office/drawing/2014/main" id="{550AA1D4-5DAB-466B-8167-2AA082A2C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0438" y="8851906"/>
                <a:ext cx="881599" cy="670176"/>
              </a:xfrm>
              <a:custGeom>
                <a:avLst/>
                <a:gdLst>
                  <a:gd name="T0" fmla="*/ 41 w 973"/>
                  <a:gd name="T1" fmla="*/ 650 h 740"/>
                  <a:gd name="T2" fmla="*/ 136 w 973"/>
                  <a:gd name="T3" fmla="*/ 717 h 740"/>
                  <a:gd name="T4" fmla="*/ 136 w 973"/>
                  <a:gd name="T5" fmla="*/ 717 h 740"/>
                  <a:gd name="T6" fmla="*/ 624 w 973"/>
                  <a:gd name="T7" fmla="*/ 431 h 740"/>
                  <a:gd name="T8" fmla="*/ 624 w 973"/>
                  <a:gd name="T9" fmla="*/ 431 h 740"/>
                  <a:gd name="T10" fmla="*/ 947 w 973"/>
                  <a:gd name="T11" fmla="*/ 131 h 740"/>
                  <a:gd name="T12" fmla="*/ 888 w 973"/>
                  <a:gd name="T13" fmla="*/ 34 h 740"/>
                  <a:gd name="T14" fmla="*/ 888 w 973"/>
                  <a:gd name="T15" fmla="*/ 34 h 740"/>
                  <a:gd name="T16" fmla="*/ 528 w 973"/>
                  <a:gd name="T17" fmla="*/ 347 h 740"/>
                  <a:gd name="T18" fmla="*/ 528 w 973"/>
                  <a:gd name="T19" fmla="*/ 347 h 740"/>
                  <a:gd name="T20" fmla="*/ 41 w 973"/>
                  <a:gd name="T21" fmla="*/ 650 h 740"/>
                  <a:gd name="T22" fmla="*/ 132 w 973"/>
                  <a:gd name="T23" fmla="*/ 739 h 740"/>
                  <a:gd name="T24" fmla="*/ 0 w 973"/>
                  <a:gd name="T25" fmla="*/ 647 h 740"/>
                  <a:gd name="T26" fmla="*/ 16 w 973"/>
                  <a:gd name="T27" fmla="*/ 640 h 740"/>
                  <a:gd name="T28" fmla="*/ 16 w 973"/>
                  <a:gd name="T29" fmla="*/ 640 h 740"/>
                  <a:gd name="T30" fmla="*/ 517 w 973"/>
                  <a:gd name="T31" fmla="*/ 330 h 740"/>
                  <a:gd name="T32" fmla="*/ 517 w 973"/>
                  <a:gd name="T33" fmla="*/ 330 h 740"/>
                  <a:gd name="T34" fmla="*/ 882 w 973"/>
                  <a:gd name="T35" fmla="*/ 11 h 740"/>
                  <a:gd name="T36" fmla="*/ 892 w 973"/>
                  <a:gd name="T37" fmla="*/ 0 h 740"/>
                  <a:gd name="T38" fmla="*/ 972 w 973"/>
                  <a:gd name="T39" fmla="*/ 133 h 740"/>
                  <a:gd name="T40" fmla="*/ 967 w 973"/>
                  <a:gd name="T41" fmla="*/ 139 h 740"/>
                  <a:gd name="T42" fmla="*/ 967 w 973"/>
                  <a:gd name="T43" fmla="*/ 139 h 740"/>
                  <a:gd name="T44" fmla="*/ 636 w 973"/>
                  <a:gd name="T45" fmla="*/ 447 h 740"/>
                  <a:gd name="T46" fmla="*/ 636 w 973"/>
                  <a:gd name="T47" fmla="*/ 447 h 740"/>
                  <a:gd name="T48" fmla="*/ 137 w 973"/>
                  <a:gd name="T49" fmla="*/ 738 h 740"/>
                  <a:gd name="T50" fmla="*/ 132 w 973"/>
                  <a:gd name="T51" fmla="*/ 739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73" h="740">
                    <a:moveTo>
                      <a:pt x="41" y="650"/>
                    </a:moveTo>
                    <a:lnTo>
                      <a:pt x="136" y="717"/>
                    </a:lnTo>
                    <a:lnTo>
                      <a:pt x="136" y="717"/>
                    </a:lnTo>
                    <a:cubicBezTo>
                      <a:pt x="166" y="708"/>
                      <a:pt x="357" y="643"/>
                      <a:pt x="624" y="431"/>
                    </a:cubicBezTo>
                    <a:lnTo>
                      <a:pt x="624" y="431"/>
                    </a:lnTo>
                    <a:cubicBezTo>
                      <a:pt x="828" y="267"/>
                      <a:pt x="926" y="157"/>
                      <a:pt x="947" y="131"/>
                    </a:cubicBezTo>
                    <a:lnTo>
                      <a:pt x="888" y="34"/>
                    </a:lnTo>
                    <a:lnTo>
                      <a:pt x="888" y="34"/>
                    </a:lnTo>
                    <a:cubicBezTo>
                      <a:pt x="817" y="112"/>
                      <a:pt x="699" y="225"/>
                      <a:pt x="528" y="347"/>
                    </a:cubicBezTo>
                    <a:lnTo>
                      <a:pt x="528" y="347"/>
                    </a:lnTo>
                    <a:cubicBezTo>
                      <a:pt x="290" y="518"/>
                      <a:pt x="134" y="606"/>
                      <a:pt x="41" y="650"/>
                    </a:cubicBezTo>
                    <a:close/>
                    <a:moveTo>
                      <a:pt x="132" y="739"/>
                    </a:moveTo>
                    <a:lnTo>
                      <a:pt x="0" y="647"/>
                    </a:lnTo>
                    <a:lnTo>
                      <a:pt x="16" y="640"/>
                    </a:lnTo>
                    <a:lnTo>
                      <a:pt x="16" y="640"/>
                    </a:lnTo>
                    <a:cubicBezTo>
                      <a:pt x="106" y="598"/>
                      <a:pt x="266" y="511"/>
                      <a:pt x="517" y="330"/>
                    </a:cubicBezTo>
                    <a:lnTo>
                      <a:pt x="517" y="330"/>
                    </a:lnTo>
                    <a:cubicBezTo>
                      <a:pt x="693" y="204"/>
                      <a:pt x="813" y="86"/>
                      <a:pt x="882" y="11"/>
                    </a:cubicBezTo>
                    <a:lnTo>
                      <a:pt x="892" y="0"/>
                    </a:lnTo>
                    <a:lnTo>
                      <a:pt x="972" y="133"/>
                    </a:lnTo>
                    <a:lnTo>
                      <a:pt x="967" y="139"/>
                    </a:lnTo>
                    <a:lnTo>
                      <a:pt x="967" y="139"/>
                    </a:lnTo>
                    <a:cubicBezTo>
                      <a:pt x="966" y="140"/>
                      <a:pt x="870" y="260"/>
                      <a:pt x="636" y="447"/>
                    </a:cubicBezTo>
                    <a:lnTo>
                      <a:pt x="636" y="447"/>
                    </a:lnTo>
                    <a:cubicBezTo>
                      <a:pt x="341" y="682"/>
                      <a:pt x="144" y="735"/>
                      <a:pt x="137" y="738"/>
                    </a:cubicBezTo>
                    <a:lnTo>
                      <a:pt x="132" y="73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5" name="Freeform 151">
                <a:extLst>
                  <a:ext uri="{FF2B5EF4-FFF2-40B4-BE49-F238E27FC236}">
                    <a16:creationId xmlns:a16="http://schemas.microsoft.com/office/drawing/2014/main" id="{5217A618-B157-4087-A528-3B18E123D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7739" y="8800049"/>
                <a:ext cx="793838" cy="841708"/>
              </a:xfrm>
              <a:custGeom>
                <a:avLst/>
                <a:gdLst>
                  <a:gd name="T0" fmla="*/ 438 w 878"/>
                  <a:gd name="T1" fmla="*/ 456 h 931"/>
                  <a:gd name="T2" fmla="*/ 438 w 878"/>
                  <a:gd name="T3" fmla="*/ 456 h 931"/>
                  <a:gd name="T4" fmla="*/ 93 w 878"/>
                  <a:gd name="T5" fmla="*/ 0 h 931"/>
                  <a:gd name="T6" fmla="*/ 0 w 878"/>
                  <a:gd name="T7" fmla="*/ 133 h 931"/>
                  <a:gd name="T8" fmla="*/ 0 w 878"/>
                  <a:gd name="T9" fmla="*/ 133 h 931"/>
                  <a:gd name="T10" fmla="*/ 768 w 878"/>
                  <a:gd name="T11" fmla="*/ 930 h 931"/>
                  <a:gd name="T12" fmla="*/ 768 w 878"/>
                  <a:gd name="T13" fmla="*/ 930 h 931"/>
                  <a:gd name="T14" fmla="*/ 877 w 878"/>
                  <a:gd name="T15" fmla="*/ 830 h 931"/>
                  <a:gd name="T16" fmla="*/ 877 w 878"/>
                  <a:gd name="T17" fmla="*/ 830 h 931"/>
                  <a:gd name="T18" fmla="*/ 438 w 878"/>
                  <a:gd name="T19" fmla="*/ 456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8" h="931">
                    <a:moveTo>
                      <a:pt x="438" y="456"/>
                    </a:moveTo>
                    <a:lnTo>
                      <a:pt x="438" y="456"/>
                    </a:lnTo>
                    <a:cubicBezTo>
                      <a:pt x="252" y="264"/>
                      <a:pt x="143" y="90"/>
                      <a:pt x="93" y="0"/>
                    </a:cubicBezTo>
                    <a:lnTo>
                      <a:pt x="0" y="133"/>
                    </a:lnTo>
                    <a:lnTo>
                      <a:pt x="0" y="133"/>
                    </a:lnTo>
                    <a:cubicBezTo>
                      <a:pt x="0" y="133"/>
                      <a:pt x="197" y="598"/>
                      <a:pt x="768" y="930"/>
                    </a:cubicBezTo>
                    <a:lnTo>
                      <a:pt x="768" y="930"/>
                    </a:lnTo>
                    <a:cubicBezTo>
                      <a:pt x="768" y="930"/>
                      <a:pt x="810" y="894"/>
                      <a:pt x="877" y="830"/>
                    </a:cubicBezTo>
                    <a:lnTo>
                      <a:pt x="877" y="830"/>
                    </a:lnTo>
                    <a:cubicBezTo>
                      <a:pt x="781" y="759"/>
                      <a:pt x="586" y="608"/>
                      <a:pt x="438" y="4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6" name="Freeform 152">
                <a:extLst>
                  <a:ext uri="{FF2B5EF4-FFF2-40B4-BE49-F238E27FC236}">
                    <a16:creationId xmlns:a16="http://schemas.microsoft.com/office/drawing/2014/main" id="{8AA59582-F56B-42F5-B8DF-C0EAF7DD4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9761" y="8784092"/>
                <a:ext cx="817773" cy="869633"/>
              </a:xfrm>
              <a:custGeom>
                <a:avLst/>
                <a:gdLst>
                  <a:gd name="T0" fmla="*/ 22 w 905"/>
                  <a:gd name="T1" fmla="*/ 154 h 962"/>
                  <a:gd name="T2" fmla="*/ 22 w 905"/>
                  <a:gd name="T3" fmla="*/ 154 h 962"/>
                  <a:gd name="T4" fmla="*/ 779 w 905"/>
                  <a:gd name="T5" fmla="*/ 936 h 962"/>
                  <a:gd name="T6" fmla="*/ 779 w 905"/>
                  <a:gd name="T7" fmla="*/ 936 h 962"/>
                  <a:gd name="T8" fmla="*/ 872 w 905"/>
                  <a:gd name="T9" fmla="*/ 850 h 962"/>
                  <a:gd name="T10" fmla="*/ 872 w 905"/>
                  <a:gd name="T11" fmla="*/ 850 h 962"/>
                  <a:gd name="T12" fmla="*/ 442 w 905"/>
                  <a:gd name="T13" fmla="*/ 482 h 962"/>
                  <a:gd name="T14" fmla="*/ 442 w 905"/>
                  <a:gd name="T15" fmla="*/ 482 h 962"/>
                  <a:gd name="T16" fmla="*/ 103 w 905"/>
                  <a:gd name="T17" fmla="*/ 39 h 962"/>
                  <a:gd name="T18" fmla="*/ 22 w 905"/>
                  <a:gd name="T19" fmla="*/ 154 h 962"/>
                  <a:gd name="T20" fmla="*/ 781 w 905"/>
                  <a:gd name="T21" fmla="*/ 961 h 962"/>
                  <a:gd name="T22" fmla="*/ 774 w 905"/>
                  <a:gd name="T23" fmla="*/ 957 h 962"/>
                  <a:gd name="T24" fmla="*/ 774 w 905"/>
                  <a:gd name="T25" fmla="*/ 957 h 962"/>
                  <a:gd name="T26" fmla="*/ 2 w 905"/>
                  <a:gd name="T27" fmla="*/ 156 h 962"/>
                  <a:gd name="T28" fmla="*/ 0 w 905"/>
                  <a:gd name="T29" fmla="*/ 151 h 962"/>
                  <a:gd name="T30" fmla="*/ 105 w 905"/>
                  <a:gd name="T31" fmla="*/ 0 h 962"/>
                  <a:gd name="T32" fmla="*/ 112 w 905"/>
                  <a:gd name="T33" fmla="*/ 14 h 962"/>
                  <a:gd name="T34" fmla="*/ 112 w 905"/>
                  <a:gd name="T35" fmla="*/ 14 h 962"/>
                  <a:gd name="T36" fmla="*/ 457 w 905"/>
                  <a:gd name="T37" fmla="*/ 468 h 962"/>
                  <a:gd name="T38" fmla="*/ 457 w 905"/>
                  <a:gd name="T39" fmla="*/ 468 h 962"/>
                  <a:gd name="T40" fmla="*/ 894 w 905"/>
                  <a:gd name="T41" fmla="*/ 842 h 962"/>
                  <a:gd name="T42" fmla="*/ 904 w 905"/>
                  <a:gd name="T43" fmla="*/ 849 h 962"/>
                  <a:gd name="T44" fmla="*/ 895 w 905"/>
                  <a:gd name="T45" fmla="*/ 857 h 962"/>
                  <a:gd name="T46" fmla="*/ 895 w 905"/>
                  <a:gd name="T47" fmla="*/ 857 h 962"/>
                  <a:gd name="T48" fmla="*/ 786 w 905"/>
                  <a:gd name="T49" fmla="*/ 956 h 962"/>
                  <a:gd name="T50" fmla="*/ 781 w 905"/>
                  <a:gd name="T51" fmla="*/ 961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05" h="962">
                    <a:moveTo>
                      <a:pt x="22" y="154"/>
                    </a:moveTo>
                    <a:lnTo>
                      <a:pt x="22" y="154"/>
                    </a:lnTo>
                    <a:cubicBezTo>
                      <a:pt x="46" y="205"/>
                      <a:pt x="253" y="629"/>
                      <a:pt x="779" y="936"/>
                    </a:cubicBezTo>
                    <a:lnTo>
                      <a:pt x="779" y="936"/>
                    </a:lnTo>
                    <a:cubicBezTo>
                      <a:pt x="791" y="925"/>
                      <a:pt x="825" y="895"/>
                      <a:pt x="872" y="850"/>
                    </a:cubicBezTo>
                    <a:lnTo>
                      <a:pt x="872" y="850"/>
                    </a:lnTo>
                    <a:cubicBezTo>
                      <a:pt x="769" y="773"/>
                      <a:pt x="585" y="628"/>
                      <a:pt x="442" y="482"/>
                    </a:cubicBezTo>
                    <a:lnTo>
                      <a:pt x="442" y="482"/>
                    </a:lnTo>
                    <a:cubicBezTo>
                      <a:pt x="263" y="298"/>
                      <a:pt x="155" y="129"/>
                      <a:pt x="103" y="39"/>
                    </a:cubicBezTo>
                    <a:lnTo>
                      <a:pt x="22" y="154"/>
                    </a:lnTo>
                    <a:close/>
                    <a:moveTo>
                      <a:pt x="781" y="961"/>
                    </a:moveTo>
                    <a:lnTo>
                      <a:pt x="774" y="957"/>
                    </a:lnTo>
                    <a:lnTo>
                      <a:pt x="774" y="957"/>
                    </a:lnTo>
                    <a:cubicBezTo>
                      <a:pt x="206" y="628"/>
                      <a:pt x="4" y="162"/>
                      <a:pt x="2" y="156"/>
                    </a:cubicBezTo>
                    <a:lnTo>
                      <a:pt x="0" y="151"/>
                    </a:lnTo>
                    <a:lnTo>
                      <a:pt x="105" y="0"/>
                    </a:lnTo>
                    <a:lnTo>
                      <a:pt x="112" y="14"/>
                    </a:lnTo>
                    <a:lnTo>
                      <a:pt x="112" y="14"/>
                    </a:lnTo>
                    <a:cubicBezTo>
                      <a:pt x="160" y="101"/>
                      <a:pt x="270" y="275"/>
                      <a:pt x="457" y="468"/>
                    </a:cubicBezTo>
                    <a:lnTo>
                      <a:pt x="457" y="468"/>
                    </a:lnTo>
                    <a:cubicBezTo>
                      <a:pt x="603" y="618"/>
                      <a:pt x="794" y="766"/>
                      <a:pt x="894" y="842"/>
                    </a:cubicBezTo>
                    <a:lnTo>
                      <a:pt x="904" y="849"/>
                    </a:lnTo>
                    <a:lnTo>
                      <a:pt x="895" y="857"/>
                    </a:lnTo>
                    <a:lnTo>
                      <a:pt x="895" y="857"/>
                    </a:lnTo>
                    <a:cubicBezTo>
                      <a:pt x="829" y="919"/>
                      <a:pt x="787" y="956"/>
                      <a:pt x="786" y="956"/>
                    </a:cubicBezTo>
                    <a:lnTo>
                      <a:pt x="781" y="96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7" name="Freeform 153">
                <a:extLst>
                  <a:ext uri="{FF2B5EF4-FFF2-40B4-BE49-F238E27FC236}">
                    <a16:creationId xmlns:a16="http://schemas.microsoft.com/office/drawing/2014/main" id="{88FB82CB-5D10-4A4C-88B9-5655E99E2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1510" y="7786806"/>
                <a:ext cx="1934735" cy="1767189"/>
              </a:xfrm>
              <a:custGeom>
                <a:avLst/>
                <a:gdLst>
                  <a:gd name="T0" fmla="*/ 2139 w 2140"/>
                  <a:gd name="T1" fmla="*/ 1196 h 1952"/>
                  <a:gd name="T2" fmla="*/ 1640 w 2140"/>
                  <a:gd name="T3" fmla="*/ 370 h 1952"/>
                  <a:gd name="T4" fmla="*/ 520 w 2140"/>
                  <a:gd name="T5" fmla="*/ 0 h 1952"/>
                  <a:gd name="T6" fmla="*/ 520 w 2140"/>
                  <a:gd name="T7" fmla="*/ 0 h 1952"/>
                  <a:gd name="T8" fmla="*/ 281 w 2140"/>
                  <a:gd name="T9" fmla="*/ 716 h 1952"/>
                  <a:gd name="T10" fmla="*/ 0 w 2140"/>
                  <a:gd name="T11" fmla="*/ 1121 h 1952"/>
                  <a:gd name="T12" fmla="*/ 0 w 2140"/>
                  <a:gd name="T13" fmla="*/ 1121 h 1952"/>
                  <a:gd name="T14" fmla="*/ 345 w 2140"/>
                  <a:gd name="T15" fmla="*/ 1577 h 1952"/>
                  <a:gd name="T16" fmla="*/ 345 w 2140"/>
                  <a:gd name="T17" fmla="*/ 1577 h 1952"/>
                  <a:gd name="T18" fmla="*/ 784 w 2140"/>
                  <a:gd name="T19" fmla="*/ 1951 h 1952"/>
                  <a:gd name="T20" fmla="*/ 784 w 2140"/>
                  <a:gd name="T21" fmla="*/ 1951 h 1952"/>
                  <a:gd name="T22" fmla="*/ 1049 w 2140"/>
                  <a:gd name="T23" fmla="*/ 1674 h 1952"/>
                  <a:gd name="T24" fmla="*/ 1270 w 2140"/>
                  <a:gd name="T25" fmla="*/ 1828 h 1952"/>
                  <a:gd name="T26" fmla="*/ 1270 w 2140"/>
                  <a:gd name="T27" fmla="*/ 1828 h 1952"/>
                  <a:gd name="T28" fmla="*/ 1772 w 2140"/>
                  <a:gd name="T29" fmla="*/ 1518 h 1952"/>
                  <a:gd name="T30" fmla="*/ 1772 w 2140"/>
                  <a:gd name="T31" fmla="*/ 1518 h 1952"/>
                  <a:gd name="T32" fmla="*/ 2139 w 2140"/>
                  <a:gd name="T33" fmla="*/ 1196 h 1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40" h="1952">
                    <a:moveTo>
                      <a:pt x="2139" y="1196"/>
                    </a:moveTo>
                    <a:lnTo>
                      <a:pt x="1640" y="370"/>
                    </a:lnTo>
                    <a:lnTo>
                      <a:pt x="520" y="0"/>
                    </a:lnTo>
                    <a:lnTo>
                      <a:pt x="520" y="0"/>
                    </a:lnTo>
                    <a:cubicBezTo>
                      <a:pt x="520" y="0"/>
                      <a:pt x="252" y="239"/>
                      <a:pt x="281" y="716"/>
                    </a:cubicBezTo>
                    <a:lnTo>
                      <a:pt x="0" y="1121"/>
                    </a:lnTo>
                    <a:lnTo>
                      <a:pt x="0" y="1121"/>
                    </a:lnTo>
                    <a:cubicBezTo>
                      <a:pt x="50" y="1211"/>
                      <a:pt x="159" y="1385"/>
                      <a:pt x="345" y="1577"/>
                    </a:cubicBezTo>
                    <a:lnTo>
                      <a:pt x="345" y="1577"/>
                    </a:lnTo>
                    <a:cubicBezTo>
                      <a:pt x="493" y="1729"/>
                      <a:pt x="688" y="1880"/>
                      <a:pt x="784" y="1951"/>
                    </a:cubicBezTo>
                    <a:lnTo>
                      <a:pt x="784" y="1951"/>
                    </a:lnTo>
                    <a:cubicBezTo>
                      <a:pt x="853" y="1886"/>
                      <a:pt x="949" y="1790"/>
                      <a:pt x="1049" y="1674"/>
                    </a:cubicBezTo>
                    <a:lnTo>
                      <a:pt x="1270" y="1828"/>
                    </a:lnTo>
                    <a:lnTo>
                      <a:pt x="1270" y="1828"/>
                    </a:lnTo>
                    <a:cubicBezTo>
                      <a:pt x="1354" y="1789"/>
                      <a:pt x="1515" y="1702"/>
                      <a:pt x="1772" y="1518"/>
                    </a:cubicBezTo>
                    <a:lnTo>
                      <a:pt x="1772" y="1518"/>
                    </a:lnTo>
                    <a:cubicBezTo>
                      <a:pt x="1950" y="1390"/>
                      <a:pt x="2071" y="1272"/>
                      <a:pt x="2139" y="11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8" name="Freeform 154">
                <a:extLst>
                  <a:ext uri="{FF2B5EF4-FFF2-40B4-BE49-F238E27FC236}">
                    <a16:creationId xmlns:a16="http://schemas.microsoft.com/office/drawing/2014/main" id="{38855C82-28E6-41C8-B7BA-85E7E3F4A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9544" y="7774838"/>
                <a:ext cx="1958668" cy="1791126"/>
              </a:xfrm>
              <a:custGeom>
                <a:avLst/>
                <a:gdLst>
                  <a:gd name="T0" fmla="*/ 24 w 2164"/>
                  <a:gd name="T1" fmla="*/ 1134 h 1978"/>
                  <a:gd name="T2" fmla="*/ 24 w 2164"/>
                  <a:gd name="T3" fmla="*/ 1134 h 1978"/>
                  <a:gd name="T4" fmla="*/ 365 w 2164"/>
                  <a:gd name="T5" fmla="*/ 1582 h 1978"/>
                  <a:gd name="T6" fmla="*/ 365 w 2164"/>
                  <a:gd name="T7" fmla="*/ 1582 h 1978"/>
                  <a:gd name="T8" fmla="*/ 795 w 2164"/>
                  <a:gd name="T9" fmla="*/ 1951 h 1978"/>
                  <a:gd name="T10" fmla="*/ 795 w 2164"/>
                  <a:gd name="T11" fmla="*/ 1951 h 1978"/>
                  <a:gd name="T12" fmla="*/ 1053 w 2164"/>
                  <a:gd name="T13" fmla="*/ 1680 h 1978"/>
                  <a:gd name="T14" fmla="*/ 1060 w 2164"/>
                  <a:gd name="T15" fmla="*/ 1673 h 1978"/>
                  <a:gd name="T16" fmla="*/ 1282 w 2164"/>
                  <a:gd name="T17" fmla="*/ 1828 h 1978"/>
                  <a:gd name="T18" fmla="*/ 1282 w 2164"/>
                  <a:gd name="T19" fmla="*/ 1828 h 1978"/>
                  <a:gd name="T20" fmla="*/ 1778 w 2164"/>
                  <a:gd name="T21" fmla="*/ 1521 h 1978"/>
                  <a:gd name="T22" fmla="*/ 1778 w 2164"/>
                  <a:gd name="T23" fmla="*/ 1521 h 1978"/>
                  <a:gd name="T24" fmla="*/ 2138 w 2164"/>
                  <a:gd name="T25" fmla="*/ 1207 h 1978"/>
                  <a:gd name="T26" fmla="*/ 1645 w 2164"/>
                  <a:gd name="T27" fmla="*/ 390 h 1978"/>
                  <a:gd name="T28" fmla="*/ 535 w 2164"/>
                  <a:gd name="T29" fmla="*/ 23 h 1978"/>
                  <a:gd name="T30" fmla="*/ 535 w 2164"/>
                  <a:gd name="T31" fmla="*/ 23 h 1978"/>
                  <a:gd name="T32" fmla="*/ 303 w 2164"/>
                  <a:gd name="T33" fmla="*/ 727 h 1978"/>
                  <a:gd name="T34" fmla="*/ 303 w 2164"/>
                  <a:gd name="T35" fmla="*/ 731 h 1978"/>
                  <a:gd name="T36" fmla="*/ 301 w 2164"/>
                  <a:gd name="T37" fmla="*/ 734 h 1978"/>
                  <a:gd name="T38" fmla="*/ 24 w 2164"/>
                  <a:gd name="T39" fmla="*/ 1134 h 1978"/>
                  <a:gd name="T40" fmla="*/ 797 w 2164"/>
                  <a:gd name="T41" fmla="*/ 1977 h 1978"/>
                  <a:gd name="T42" fmla="*/ 790 w 2164"/>
                  <a:gd name="T43" fmla="*/ 1972 h 1978"/>
                  <a:gd name="T44" fmla="*/ 790 w 2164"/>
                  <a:gd name="T45" fmla="*/ 1972 h 1978"/>
                  <a:gd name="T46" fmla="*/ 350 w 2164"/>
                  <a:gd name="T47" fmla="*/ 1596 h 1978"/>
                  <a:gd name="T48" fmla="*/ 350 w 2164"/>
                  <a:gd name="T49" fmla="*/ 1596 h 1978"/>
                  <a:gd name="T50" fmla="*/ 3 w 2164"/>
                  <a:gd name="T51" fmla="*/ 1138 h 1978"/>
                  <a:gd name="T52" fmla="*/ 0 w 2164"/>
                  <a:gd name="T53" fmla="*/ 1132 h 1978"/>
                  <a:gd name="T54" fmla="*/ 283 w 2164"/>
                  <a:gd name="T55" fmla="*/ 726 h 1978"/>
                  <a:gd name="T56" fmla="*/ 283 w 2164"/>
                  <a:gd name="T57" fmla="*/ 726 h 1978"/>
                  <a:gd name="T58" fmla="*/ 393 w 2164"/>
                  <a:gd name="T59" fmla="*/ 186 h 1978"/>
                  <a:gd name="T60" fmla="*/ 393 w 2164"/>
                  <a:gd name="T61" fmla="*/ 186 h 1978"/>
                  <a:gd name="T62" fmla="*/ 525 w 2164"/>
                  <a:gd name="T63" fmla="*/ 4 h 1978"/>
                  <a:gd name="T64" fmla="*/ 531 w 2164"/>
                  <a:gd name="T65" fmla="*/ 0 h 1978"/>
                  <a:gd name="T66" fmla="*/ 536 w 2164"/>
                  <a:gd name="T67" fmla="*/ 1 h 1978"/>
                  <a:gd name="T68" fmla="*/ 1659 w 2164"/>
                  <a:gd name="T69" fmla="*/ 374 h 1978"/>
                  <a:gd name="T70" fmla="*/ 2163 w 2164"/>
                  <a:gd name="T71" fmla="*/ 1210 h 1978"/>
                  <a:gd name="T72" fmla="*/ 2158 w 2164"/>
                  <a:gd name="T73" fmla="*/ 1215 h 1978"/>
                  <a:gd name="T74" fmla="*/ 2158 w 2164"/>
                  <a:gd name="T75" fmla="*/ 1215 h 1978"/>
                  <a:gd name="T76" fmla="*/ 1789 w 2164"/>
                  <a:gd name="T77" fmla="*/ 1538 h 1978"/>
                  <a:gd name="T78" fmla="*/ 1789 w 2164"/>
                  <a:gd name="T79" fmla="*/ 1538 h 1978"/>
                  <a:gd name="T80" fmla="*/ 1286 w 2164"/>
                  <a:gd name="T81" fmla="*/ 1849 h 1978"/>
                  <a:gd name="T82" fmla="*/ 1280 w 2164"/>
                  <a:gd name="T83" fmla="*/ 1852 h 1978"/>
                  <a:gd name="T84" fmla="*/ 1063 w 2164"/>
                  <a:gd name="T85" fmla="*/ 1700 h 1978"/>
                  <a:gd name="T86" fmla="*/ 1063 w 2164"/>
                  <a:gd name="T87" fmla="*/ 1700 h 1978"/>
                  <a:gd name="T88" fmla="*/ 803 w 2164"/>
                  <a:gd name="T89" fmla="*/ 1971 h 1978"/>
                  <a:gd name="T90" fmla="*/ 797 w 2164"/>
                  <a:gd name="T91" fmla="*/ 1977 h 1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64" h="1978">
                    <a:moveTo>
                      <a:pt x="24" y="1134"/>
                    </a:moveTo>
                    <a:lnTo>
                      <a:pt x="24" y="1134"/>
                    </a:lnTo>
                    <a:cubicBezTo>
                      <a:pt x="73" y="1223"/>
                      <a:pt x="181" y="1393"/>
                      <a:pt x="365" y="1582"/>
                    </a:cubicBezTo>
                    <a:lnTo>
                      <a:pt x="365" y="1582"/>
                    </a:lnTo>
                    <a:cubicBezTo>
                      <a:pt x="508" y="1729"/>
                      <a:pt x="693" y="1874"/>
                      <a:pt x="795" y="1951"/>
                    </a:cubicBezTo>
                    <a:lnTo>
                      <a:pt x="795" y="1951"/>
                    </a:lnTo>
                    <a:cubicBezTo>
                      <a:pt x="859" y="1889"/>
                      <a:pt x="954" y="1794"/>
                      <a:pt x="1053" y="1680"/>
                    </a:cubicBezTo>
                    <a:lnTo>
                      <a:pt x="1060" y="1673"/>
                    </a:lnTo>
                    <a:lnTo>
                      <a:pt x="1282" y="1828"/>
                    </a:lnTo>
                    <a:lnTo>
                      <a:pt x="1282" y="1828"/>
                    </a:lnTo>
                    <a:cubicBezTo>
                      <a:pt x="1374" y="1786"/>
                      <a:pt x="1532" y="1698"/>
                      <a:pt x="1778" y="1521"/>
                    </a:cubicBezTo>
                    <a:lnTo>
                      <a:pt x="1778" y="1521"/>
                    </a:lnTo>
                    <a:cubicBezTo>
                      <a:pt x="1950" y="1398"/>
                      <a:pt x="2068" y="1283"/>
                      <a:pt x="2138" y="1207"/>
                    </a:cubicBezTo>
                    <a:lnTo>
                      <a:pt x="1645" y="390"/>
                    </a:lnTo>
                    <a:lnTo>
                      <a:pt x="535" y="23"/>
                    </a:lnTo>
                    <a:lnTo>
                      <a:pt x="535" y="23"/>
                    </a:lnTo>
                    <a:cubicBezTo>
                      <a:pt x="501" y="56"/>
                      <a:pt x="276" y="294"/>
                      <a:pt x="303" y="727"/>
                    </a:cubicBezTo>
                    <a:lnTo>
                      <a:pt x="303" y="731"/>
                    </a:lnTo>
                    <a:lnTo>
                      <a:pt x="301" y="734"/>
                    </a:lnTo>
                    <a:lnTo>
                      <a:pt x="24" y="1134"/>
                    </a:lnTo>
                    <a:close/>
                    <a:moveTo>
                      <a:pt x="797" y="1977"/>
                    </a:moveTo>
                    <a:lnTo>
                      <a:pt x="790" y="1972"/>
                    </a:lnTo>
                    <a:lnTo>
                      <a:pt x="790" y="1972"/>
                    </a:lnTo>
                    <a:cubicBezTo>
                      <a:pt x="689" y="1896"/>
                      <a:pt x="498" y="1747"/>
                      <a:pt x="350" y="1596"/>
                    </a:cubicBezTo>
                    <a:lnTo>
                      <a:pt x="350" y="1596"/>
                    </a:lnTo>
                    <a:cubicBezTo>
                      <a:pt x="162" y="1402"/>
                      <a:pt x="52" y="1226"/>
                      <a:pt x="3" y="1138"/>
                    </a:cubicBezTo>
                    <a:lnTo>
                      <a:pt x="0" y="1132"/>
                    </a:lnTo>
                    <a:lnTo>
                      <a:pt x="283" y="726"/>
                    </a:lnTo>
                    <a:lnTo>
                      <a:pt x="283" y="726"/>
                    </a:lnTo>
                    <a:cubicBezTo>
                      <a:pt x="268" y="478"/>
                      <a:pt x="334" y="296"/>
                      <a:pt x="393" y="186"/>
                    </a:cubicBezTo>
                    <a:lnTo>
                      <a:pt x="393" y="186"/>
                    </a:lnTo>
                    <a:cubicBezTo>
                      <a:pt x="457" y="66"/>
                      <a:pt x="523" y="6"/>
                      <a:pt x="525" y="4"/>
                    </a:cubicBezTo>
                    <a:lnTo>
                      <a:pt x="531" y="0"/>
                    </a:lnTo>
                    <a:lnTo>
                      <a:pt x="536" y="1"/>
                    </a:lnTo>
                    <a:lnTo>
                      <a:pt x="1659" y="374"/>
                    </a:lnTo>
                    <a:lnTo>
                      <a:pt x="2163" y="1210"/>
                    </a:lnTo>
                    <a:lnTo>
                      <a:pt x="2158" y="1215"/>
                    </a:lnTo>
                    <a:lnTo>
                      <a:pt x="2158" y="1215"/>
                    </a:lnTo>
                    <a:cubicBezTo>
                      <a:pt x="2089" y="1292"/>
                      <a:pt x="1968" y="1410"/>
                      <a:pt x="1789" y="1538"/>
                    </a:cubicBezTo>
                    <a:lnTo>
                      <a:pt x="1789" y="1538"/>
                    </a:lnTo>
                    <a:cubicBezTo>
                      <a:pt x="1537" y="1719"/>
                      <a:pt x="1376" y="1807"/>
                      <a:pt x="1286" y="1849"/>
                    </a:cubicBezTo>
                    <a:lnTo>
                      <a:pt x="1280" y="1852"/>
                    </a:lnTo>
                    <a:lnTo>
                      <a:pt x="1063" y="1700"/>
                    </a:lnTo>
                    <a:lnTo>
                      <a:pt x="1063" y="1700"/>
                    </a:lnTo>
                    <a:cubicBezTo>
                      <a:pt x="962" y="1816"/>
                      <a:pt x="866" y="1911"/>
                      <a:pt x="803" y="1971"/>
                    </a:cubicBezTo>
                    <a:lnTo>
                      <a:pt x="797" y="197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9" name="Freeform 155">
                <a:extLst>
                  <a:ext uri="{FF2B5EF4-FFF2-40B4-BE49-F238E27FC236}">
                    <a16:creationId xmlns:a16="http://schemas.microsoft.com/office/drawing/2014/main" id="{31A1D1C8-2CB0-4100-9B1E-E407D0912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7521" y="7786806"/>
                <a:ext cx="1934735" cy="1767189"/>
              </a:xfrm>
              <a:custGeom>
                <a:avLst/>
                <a:gdLst>
                  <a:gd name="T0" fmla="*/ 2139 w 2140"/>
                  <a:gd name="T1" fmla="*/ 1196 h 1952"/>
                  <a:gd name="T2" fmla="*/ 1640 w 2140"/>
                  <a:gd name="T3" fmla="*/ 370 h 1952"/>
                  <a:gd name="T4" fmla="*/ 520 w 2140"/>
                  <a:gd name="T5" fmla="*/ 0 h 1952"/>
                  <a:gd name="T6" fmla="*/ 520 w 2140"/>
                  <a:gd name="T7" fmla="*/ 0 h 1952"/>
                  <a:gd name="T8" fmla="*/ 281 w 2140"/>
                  <a:gd name="T9" fmla="*/ 716 h 1952"/>
                  <a:gd name="T10" fmla="*/ 0 w 2140"/>
                  <a:gd name="T11" fmla="*/ 1121 h 1952"/>
                  <a:gd name="T12" fmla="*/ 0 w 2140"/>
                  <a:gd name="T13" fmla="*/ 1121 h 1952"/>
                  <a:gd name="T14" fmla="*/ 345 w 2140"/>
                  <a:gd name="T15" fmla="*/ 1577 h 1952"/>
                  <a:gd name="T16" fmla="*/ 345 w 2140"/>
                  <a:gd name="T17" fmla="*/ 1577 h 1952"/>
                  <a:gd name="T18" fmla="*/ 784 w 2140"/>
                  <a:gd name="T19" fmla="*/ 1951 h 1952"/>
                  <a:gd name="T20" fmla="*/ 784 w 2140"/>
                  <a:gd name="T21" fmla="*/ 1951 h 1952"/>
                  <a:gd name="T22" fmla="*/ 1049 w 2140"/>
                  <a:gd name="T23" fmla="*/ 1674 h 1952"/>
                  <a:gd name="T24" fmla="*/ 1270 w 2140"/>
                  <a:gd name="T25" fmla="*/ 1828 h 1952"/>
                  <a:gd name="T26" fmla="*/ 1270 w 2140"/>
                  <a:gd name="T27" fmla="*/ 1828 h 1952"/>
                  <a:gd name="T28" fmla="*/ 1772 w 2140"/>
                  <a:gd name="T29" fmla="*/ 1518 h 1952"/>
                  <a:gd name="T30" fmla="*/ 1772 w 2140"/>
                  <a:gd name="T31" fmla="*/ 1518 h 1952"/>
                  <a:gd name="T32" fmla="*/ 2139 w 2140"/>
                  <a:gd name="T33" fmla="*/ 1196 h 1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40" h="1952">
                    <a:moveTo>
                      <a:pt x="2139" y="1196"/>
                    </a:moveTo>
                    <a:lnTo>
                      <a:pt x="1640" y="370"/>
                    </a:lnTo>
                    <a:lnTo>
                      <a:pt x="520" y="0"/>
                    </a:lnTo>
                    <a:lnTo>
                      <a:pt x="520" y="0"/>
                    </a:lnTo>
                    <a:cubicBezTo>
                      <a:pt x="520" y="0"/>
                      <a:pt x="252" y="239"/>
                      <a:pt x="281" y="716"/>
                    </a:cubicBezTo>
                    <a:lnTo>
                      <a:pt x="0" y="1121"/>
                    </a:lnTo>
                    <a:lnTo>
                      <a:pt x="0" y="1121"/>
                    </a:lnTo>
                    <a:cubicBezTo>
                      <a:pt x="50" y="1211"/>
                      <a:pt x="159" y="1385"/>
                      <a:pt x="345" y="1577"/>
                    </a:cubicBezTo>
                    <a:lnTo>
                      <a:pt x="345" y="1577"/>
                    </a:lnTo>
                    <a:cubicBezTo>
                      <a:pt x="493" y="1729"/>
                      <a:pt x="688" y="1880"/>
                      <a:pt x="784" y="1951"/>
                    </a:cubicBezTo>
                    <a:lnTo>
                      <a:pt x="784" y="1951"/>
                    </a:lnTo>
                    <a:cubicBezTo>
                      <a:pt x="853" y="1886"/>
                      <a:pt x="949" y="1790"/>
                      <a:pt x="1049" y="1674"/>
                    </a:cubicBezTo>
                    <a:lnTo>
                      <a:pt x="1270" y="1828"/>
                    </a:lnTo>
                    <a:lnTo>
                      <a:pt x="1270" y="1828"/>
                    </a:lnTo>
                    <a:cubicBezTo>
                      <a:pt x="1354" y="1789"/>
                      <a:pt x="1515" y="1702"/>
                      <a:pt x="1772" y="1518"/>
                    </a:cubicBezTo>
                    <a:lnTo>
                      <a:pt x="1772" y="1518"/>
                    </a:lnTo>
                    <a:cubicBezTo>
                      <a:pt x="1950" y="1390"/>
                      <a:pt x="2071" y="1272"/>
                      <a:pt x="2139" y="11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0" name="Freeform 156">
                <a:extLst>
                  <a:ext uri="{FF2B5EF4-FFF2-40B4-BE49-F238E27FC236}">
                    <a16:creationId xmlns:a16="http://schemas.microsoft.com/office/drawing/2014/main" id="{DF564C67-4832-499F-AB03-7BCCEDB91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3382" y="7934403"/>
                <a:ext cx="773894" cy="1272538"/>
              </a:xfrm>
              <a:custGeom>
                <a:avLst/>
                <a:gdLst>
                  <a:gd name="T0" fmla="*/ 844 w 856"/>
                  <a:gd name="T1" fmla="*/ 1406 h 1407"/>
                  <a:gd name="T2" fmla="*/ 844 w 856"/>
                  <a:gd name="T3" fmla="*/ 1406 h 1407"/>
                  <a:gd name="T4" fmla="*/ 838 w 856"/>
                  <a:gd name="T5" fmla="*/ 1405 h 1407"/>
                  <a:gd name="T6" fmla="*/ 838 w 856"/>
                  <a:gd name="T7" fmla="*/ 1405 h 1407"/>
                  <a:gd name="T8" fmla="*/ 565 w 856"/>
                  <a:gd name="T9" fmla="*/ 1209 h 1407"/>
                  <a:gd name="T10" fmla="*/ 565 w 856"/>
                  <a:gd name="T11" fmla="*/ 1209 h 1407"/>
                  <a:gd name="T12" fmla="*/ 165 w 856"/>
                  <a:gd name="T13" fmla="*/ 762 h 1407"/>
                  <a:gd name="T14" fmla="*/ 165 w 856"/>
                  <a:gd name="T15" fmla="*/ 762 h 1407"/>
                  <a:gd name="T16" fmla="*/ 174 w 856"/>
                  <a:gd name="T17" fmla="*/ 8 h 1407"/>
                  <a:gd name="T18" fmla="*/ 174 w 856"/>
                  <a:gd name="T19" fmla="*/ 8 h 1407"/>
                  <a:gd name="T20" fmla="*/ 187 w 856"/>
                  <a:gd name="T21" fmla="*/ 3 h 1407"/>
                  <a:gd name="T22" fmla="*/ 187 w 856"/>
                  <a:gd name="T23" fmla="*/ 3 h 1407"/>
                  <a:gd name="T24" fmla="*/ 192 w 856"/>
                  <a:gd name="T25" fmla="*/ 15 h 1407"/>
                  <a:gd name="T26" fmla="*/ 192 w 856"/>
                  <a:gd name="T27" fmla="*/ 15 h 1407"/>
                  <a:gd name="T28" fmla="*/ 184 w 856"/>
                  <a:gd name="T29" fmla="*/ 754 h 1407"/>
                  <a:gd name="T30" fmla="*/ 184 w 856"/>
                  <a:gd name="T31" fmla="*/ 754 h 1407"/>
                  <a:gd name="T32" fmla="*/ 849 w 856"/>
                  <a:gd name="T33" fmla="*/ 1388 h 1407"/>
                  <a:gd name="T34" fmla="*/ 849 w 856"/>
                  <a:gd name="T35" fmla="*/ 1388 h 1407"/>
                  <a:gd name="T36" fmla="*/ 852 w 856"/>
                  <a:gd name="T37" fmla="*/ 1402 h 1407"/>
                  <a:gd name="T38" fmla="*/ 852 w 856"/>
                  <a:gd name="T39" fmla="*/ 1402 h 1407"/>
                  <a:gd name="T40" fmla="*/ 844 w 856"/>
                  <a:gd name="T41" fmla="*/ 1406 h 1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6" h="1407">
                    <a:moveTo>
                      <a:pt x="844" y="1406"/>
                    </a:moveTo>
                    <a:lnTo>
                      <a:pt x="844" y="1406"/>
                    </a:lnTo>
                    <a:cubicBezTo>
                      <a:pt x="842" y="1406"/>
                      <a:pt x="840" y="1406"/>
                      <a:pt x="838" y="1405"/>
                    </a:cubicBezTo>
                    <a:lnTo>
                      <a:pt x="838" y="1405"/>
                    </a:lnTo>
                    <a:cubicBezTo>
                      <a:pt x="837" y="1405"/>
                      <a:pt x="710" y="1326"/>
                      <a:pt x="565" y="1209"/>
                    </a:cubicBezTo>
                    <a:lnTo>
                      <a:pt x="565" y="1209"/>
                    </a:lnTo>
                    <a:cubicBezTo>
                      <a:pt x="430" y="1101"/>
                      <a:pt x="252" y="935"/>
                      <a:pt x="165" y="762"/>
                    </a:cubicBezTo>
                    <a:lnTo>
                      <a:pt x="165" y="762"/>
                    </a:lnTo>
                    <a:cubicBezTo>
                      <a:pt x="0" y="431"/>
                      <a:pt x="172" y="12"/>
                      <a:pt x="174" y="8"/>
                    </a:cubicBezTo>
                    <a:lnTo>
                      <a:pt x="174" y="8"/>
                    </a:lnTo>
                    <a:cubicBezTo>
                      <a:pt x="176" y="3"/>
                      <a:pt x="182" y="0"/>
                      <a:pt x="187" y="3"/>
                    </a:cubicBezTo>
                    <a:lnTo>
                      <a:pt x="187" y="3"/>
                    </a:lnTo>
                    <a:cubicBezTo>
                      <a:pt x="192" y="4"/>
                      <a:pt x="195" y="10"/>
                      <a:pt x="192" y="15"/>
                    </a:cubicBezTo>
                    <a:lnTo>
                      <a:pt x="192" y="15"/>
                    </a:lnTo>
                    <a:cubicBezTo>
                      <a:pt x="190" y="19"/>
                      <a:pt x="22" y="430"/>
                      <a:pt x="184" y="754"/>
                    </a:cubicBezTo>
                    <a:lnTo>
                      <a:pt x="184" y="754"/>
                    </a:lnTo>
                    <a:cubicBezTo>
                      <a:pt x="346" y="1078"/>
                      <a:pt x="844" y="1384"/>
                      <a:pt x="849" y="1388"/>
                    </a:cubicBezTo>
                    <a:lnTo>
                      <a:pt x="849" y="1388"/>
                    </a:lnTo>
                    <a:cubicBezTo>
                      <a:pt x="854" y="1391"/>
                      <a:pt x="855" y="1397"/>
                      <a:pt x="852" y="1402"/>
                    </a:cubicBezTo>
                    <a:lnTo>
                      <a:pt x="852" y="1402"/>
                    </a:lnTo>
                    <a:cubicBezTo>
                      <a:pt x="851" y="1405"/>
                      <a:pt x="847" y="1406"/>
                      <a:pt x="844" y="14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1" name="Freeform 157">
                <a:extLst>
                  <a:ext uri="{FF2B5EF4-FFF2-40B4-BE49-F238E27FC236}">
                    <a16:creationId xmlns:a16="http://schemas.microsoft.com/office/drawing/2014/main" id="{90EFF94A-93FC-44AB-B30C-F14985CD0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3517" y="10607129"/>
                <a:ext cx="418861" cy="235361"/>
              </a:xfrm>
              <a:custGeom>
                <a:avLst/>
                <a:gdLst>
                  <a:gd name="T0" fmla="*/ 12 w 462"/>
                  <a:gd name="T1" fmla="*/ 259 h 260"/>
                  <a:gd name="T2" fmla="*/ 12 w 462"/>
                  <a:gd name="T3" fmla="*/ 259 h 260"/>
                  <a:gd name="T4" fmla="*/ 3 w 462"/>
                  <a:gd name="T5" fmla="*/ 254 h 260"/>
                  <a:gd name="T6" fmla="*/ 3 w 462"/>
                  <a:gd name="T7" fmla="*/ 254 h 260"/>
                  <a:gd name="T8" fmla="*/ 7 w 462"/>
                  <a:gd name="T9" fmla="*/ 240 h 260"/>
                  <a:gd name="T10" fmla="*/ 444 w 462"/>
                  <a:gd name="T11" fmla="*/ 3 h 260"/>
                  <a:gd name="T12" fmla="*/ 444 w 462"/>
                  <a:gd name="T13" fmla="*/ 3 h 260"/>
                  <a:gd name="T14" fmla="*/ 459 w 462"/>
                  <a:gd name="T15" fmla="*/ 7 h 260"/>
                  <a:gd name="T16" fmla="*/ 459 w 462"/>
                  <a:gd name="T17" fmla="*/ 7 h 260"/>
                  <a:gd name="T18" fmla="*/ 454 w 462"/>
                  <a:gd name="T19" fmla="*/ 20 h 260"/>
                  <a:gd name="T20" fmla="*/ 16 w 462"/>
                  <a:gd name="T21" fmla="*/ 258 h 260"/>
                  <a:gd name="T22" fmla="*/ 16 w 462"/>
                  <a:gd name="T23" fmla="*/ 258 h 260"/>
                  <a:gd name="T24" fmla="*/ 12 w 462"/>
                  <a:gd name="T25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2" h="260">
                    <a:moveTo>
                      <a:pt x="12" y="259"/>
                    </a:moveTo>
                    <a:lnTo>
                      <a:pt x="12" y="259"/>
                    </a:lnTo>
                    <a:cubicBezTo>
                      <a:pt x="8" y="259"/>
                      <a:pt x="5" y="257"/>
                      <a:pt x="3" y="254"/>
                    </a:cubicBezTo>
                    <a:lnTo>
                      <a:pt x="3" y="254"/>
                    </a:lnTo>
                    <a:cubicBezTo>
                      <a:pt x="0" y="249"/>
                      <a:pt x="2" y="243"/>
                      <a:pt x="7" y="240"/>
                    </a:cubicBezTo>
                    <a:lnTo>
                      <a:pt x="444" y="3"/>
                    </a:lnTo>
                    <a:lnTo>
                      <a:pt x="444" y="3"/>
                    </a:lnTo>
                    <a:cubicBezTo>
                      <a:pt x="449" y="0"/>
                      <a:pt x="455" y="2"/>
                      <a:pt x="459" y="7"/>
                    </a:cubicBezTo>
                    <a:lnTo>
                      <a:pt x="459" y="7"/>
                    </a:lnTo>
                    <a:cubicBezTo>
                      <a:pt x="461" y="12"/>
                      <a:pt x="460" y="18"/>
                      <a:pt x="454" y="20"/>
                    </a:cubicBezTo>
                    <a:lnTo>
                      <a:pt x="16" y="258"/>
                    </a:lnTo>
                    <a:lnTo>
                      <a:pt x="16" y="258"/>
                    </a:lnTo>
                    <a:cubicBezTo>
                      <a:pt x="16" y="259"/>
                      <a:pt x="14" y="259"/>
                      <a:pt x="12" y="2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47D169C8-60DE-4ADA-AF98-C0A10786C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570" y="10812272"/>
                <a:ext cx="176532" cy="144997"/>
              </a:xfrm>
              <a:custGeom>
                <a:avLst/>
                <a:gdLst>
                  <a:gd name="connsiteX0" fmla="*/ 172727 w 176532"/>
                  <a:gd name="connsiteY0" fmla="*/ 20965 h 144997"/>
                  <a:gd name="connsiteX1" fmla="*/ 175413 w 176532"/>
                  <a:gd name="connsiteY1" fmla="*/ 33640 h 144997"/>
                  <a:gd name="connsiteX2" fmla="*/ 108249 w 176532"/>
                  <a:gd name="connsiteY2" fmla="*/ 140470 h 144997"/>
                  <a:gd name="connsiteX3" fmla="*/ 100189 w 176532"/>
                  <a:gd name="connsiteY3" fmla="*/ 144997 h 144997"/>
                  <a:gd name="connsiteX4" fmla="*/ 95713 w 176532"/>
                  <a:gd name="connsiteY4" fmla="*/ 143186 h 144997"/>
                  <a:gd name="connsiteX5" fmla="*/ 92131 w 176532"/>
                  <a:gd name="connsiteY5" fmla="*/ 130511 h 144997"/>
                  <a:gd name="connsiteX6" fmla="*/ 160189 w 176532"/>
                  <a:gd name="connsiteY6" fmla="*/ 23681 h 144997"/>
                  <a:gd name="connsiteX7" fmla="*/ 172727 w 176532"/>
                  <a:gd name="connsiteY7" fmla="*/ 20965 h 144997"/>
                  <a:gd name="connsiteX8" fmla="*/ 74051 w 176532"/>
                  <a:gd name="connsiteY8" fmla="*/ 229 h 144997"/>
                  <a:gd name="connsiteX9" fmla="*/ 81033 w 176532"/>
                  <a:gd name="connsiteY9" fmla="*/ 1926 h 144997"/>
                  <a:gd name="connsiteX10" fmla="*/ 82805 w 176532"/>
                  <a:gd name="connsiteY10" fmla="*/ 14601 h 144997"/>
                  <a:gd name="connsiteX11" fmla="*/ 16319 w 176532"/>
                  <a:gd name="connsiteY11" fmla="*/ 121431 h 144997"/>
                  <a:gd name="connsiteX12" fmla="*/ 9227 w 176532"/>
                  <a:gd name="connsiteY12" fmla="*/ 125053 h 144997"/>
                  <a:gd name="connsiteX13" fmla="*/ 4795 w 176532"/>
                  <a:gd name="connsiteY13" fmla="*/ 124147 h 144997"/>
                  <a:gd name="connsiteX14" fmla="*/ 1249 w 176532"/>
                  <a:gd name="connsiteY14" fmla="*/ 111473 h 144997"/>
                  <a:gd name="connsiteX15" fmla="*/ 67735 w 176532"/>
                  <a:gd name="connsiteY15" fmla="*/ 4642 h 144997"/>
                  <a:gd name="connsiteX16" fmla="*/ 74051 w 176532"/>
                  <a:gd name="connsiteY16" fmla="*/ 229 h 144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6532" h="144997">
                    <a:moveTo>
                      <a:pt x="172727" y="20965"/>
                    </a:moveTo>
                    <a:cubicBezTo>
                      <a:pt x="177205" y="23681"/>
                      <a:pt x="177205" y="29113"/>
                      <a:pt x="175413" y="33640"/>
                    </a:cubicBezTo>
                    <a:lnTo>
                      <a:pt x="108249" y="140470"/>
                    </a:lnTo>
                    <a:cubicBezTo>
                      <a:pt x="105563" y="143186"/>
                      <a:pt x="102877" y="144997"/>
                      <a:pt x="100189" y="144997"/>
                    </a:cubicBezTo>
                    <a:cubicBezTo>
                      <a:pt x="98399" y="144997"/>
                      <a:pt x="96607" y="144091"/>
                      <a:pt x="95713" y="143186"/>
                    </a:cubicBezTo>
                    <a:cubicBezTo>
                      <a:pt x="91235" y="140470"/>
                      <a:pt x="90339" y="135038"/>
                      <a:pt x="92131" y="130511"/>
                    </a:cubicBezTo>
                    <a:lnTo>
                      <a:pt x="160189" y="23681"/>
                    </a:lnTo>
                    <a:cubicBezTo>
                      <a:pt x="162877" y="19154"/>
                      <a:pt x="168249" y="18249"/>
                      <a:pt x="172727" y="20965"/>
                    </a:cubicBezTo>
                    <a:close/>
                    <a:moveTo>
                      <a:pt x="74051" y="229"/>
                    </a:moveTo>
                    <a:cubicBezTo>
                      <a:pt x="76379" y="-337"/>
                      <a:pt x="78817" y="116"/>
                      <a:pt x="81033" y="1926"/>
                    </a:cubicBezTo>
                    <a:cubicBezTo>
                      <a:pt x="84579" y="4642"/>
                      <a:pt x="85465" y="10074"/>
                      <a:pt x="82805" y="14601"/>
                    </a:cubicBezTo>
                    <a:lnTo>
                      <a:pt x="16319" y="121431"/>
                    </a:lnTo>
                    <a:cubicBezTo>
                      <a:pt x="14547" y="123242"/>
                      <a:pt x="11887" y="125053"/>
                      <a:pt x="9227" y="125053"/>
                    </a:cubicBezTo>
                    <a:cubicBezTo>
                      <a:pt x="7455" y="125053"/>
                      <a:pt x="5681" y="125053"/>
                      <a:pt x="4795" y="124147"/>
                    </a:cubicBezTo>
                    <a:cubicBezTo>
                      <a:pt x="363" y="121431"/>
                      <a:pt x="-1411" y="115999"/>
                      <a:pt x="1249" y="111473"/>
                    </a:cubicBezTo>
                    <a:lnTo>
                      <a:pt x="67735" y="4642"/>
                    </a:lnTo>
                    <a:cubicBezTo>
                      <a:pt x="69509" y="2379"/>
                      <a:pt x="71725" y="795"/>
                      <a:pt x="74051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3" name="Freeform 160">
                <a:extLst>
                  <a:ext uri="{FF2B5EF4-FFF2-40B4-BE49-F238E27FC236}">
                    <a16:creationId xmlns:a16="http://schemas.microsoft.com/office/drawing/2014/main" id="{45ECAEE8-117A-4387-8D1B-77B06F1B9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7017" y="10918282"/>
                <a:ext cx="749959" cy="319131"/>
              </a:xfrm>
              <a:custGeom>
                <a:avLst/>
                <a:gdLst>
                  <a:gd name="T0" fmla="*/ 11 w 828"/>
                  <a:gd name="T1" fmla="*/ 352 h 353"/>
                  <a:gd name="T2" fmla="*/ 11 w 828"/>
                  <a:gd name="T3" fmla="*/ 352 h 353"/>
                  <a:gd name="T4" fmla="*/ 2 w 828"/>
                  <a:gd name="T5" fmla="*/ 343 h 353"/>
                  <a:gd name="T6" fmla="*/ 2 w 828"/>
                  <a:gd name="T7" fmla="*/ 343 h 353"/>
                  <a:gd name="T8" fmla="*/ 10 w 828"/>
                  <a:gd name="T9" fmla="*/ 331 h 353"/>
                  <a:gd name="T10" fmla="*/ 10 w 828"/>
                  <a:gd name="T11" fmla="*/ 331 h 353"/>
                  <a:gd name="T12" fmla="*/ 807 w 828"/>
                  <a:gd name="T13" fmla="*/ 6 h 353"/>
                  <a:gd name="T14" fmla="*/ 807 w 828"/>
                  <a:gd name="T15" fmla="*/ 6 h 353"/>
                  <a:gd name="T16" fmla="*/ 821 w 828"/>
                  <a:gd name="T17" fmla="*/ 4 h 353"/>
                  <a:gd name="T18" fmla="*/ 821 w 828"/>
                  <a:gd name="T19" fmla="*/ 4 h 353"/>
                  <a:gd name="T20" fmla="*/ 824 w 828"/>
                  <a:gd name="T21" fmla="*/ 18 h 353"/>
                  <a:gd name="T22" fmla="*/ 824 w 828"/>
                  <a:gd name="T23" fmla="*/ 18 h 353"/>
                  <a:gd name="T24" fmla="*/ 13 w 828"/>
                  <a:gd name="T25" fmla="*/ 352 h 353"/>
                  <a:gd name="T26" fmla="*/ 13 w 828"/>
                  <a:gd name="T27" fmla="*/ 352 h 353"/>
                  <a:gd name="T28" fmla="*/ 11 w 828"/>
                  <a:gd name="T29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8" h="353">
                    <a:moveTo>
                      <a:pt x="11" y="352"/>
                    </a:moveTo>
                    <a:lnTo>
                      <a:pt x="11" y="352"/>
                    </a:lnTo>
                    <a:cubicBezTo>
                      <a:pt x="7" y="352"/>
                      <a:pt x="3" y="348"/>
                      <a:pt x="2" y="343"/>
                    </a:cubicBezTo>
                    <a:lnTo>
                      <a:pt x="2" y="343"/>
                    </a:lnTo>
                    <a:cubicBezTo>
                      <a:pt x="0" y="338"/>
                      <a:pt x="5" y="333"/>
                      <a:pt x="10" y="331"/>
                    </a:cubicBezTo>
                    <a:lnTo>
                      <a:pt x="10" y="331"/>
                    </a:lnTo>
                    <a:cubicBezTo>
                      <a:pt x="260" y="289"/>
                      <a:pt x="754" y="79"/>
                      <a:pt x="807" y="6"/>
                    </a:cubicBezTo>
                    <a:lnTo>
                      <a:pt x="807" y="6"/>
                    </a:lnTo>
                    <a:cubicBezTo>
                      <a:pt x="810" y="1"/>
                      <a:pt x="817" y="0"/>
                      <a:pt x="821" y="4"/>
                    </a:cubicBezTo>
                    <a:lnTo>
                      <a:pt x="821" y="4"/>
                    </a:lnTo>
                    <a:cubicBezTo>
                      <a:pt x="826" y="7"/>
                      <a:pt x="827" y="14"/>
                      <a:pt x="824" y="18"/>
                    </a:cubicBezTo>
                    <a:lnTo>
                      <a:pt x="824" y="18"/>
                    </a:lnTo>
                    <a:cubicBezTo>
                      <a:pt x="758" y="108"/>
                      <a:pt x="236" y="315"/>
                      <a:pt x="13" y="352"/>
                    </a:cubicBezTo>
                    <a:lnTo>
                      <a:pt x="13" y="352"/>
                    </a:lnTo>
                    <a:cubicBezTo>
                      <a:pt x="13" y="352"/>
                      <a:pt x="12" y="352"/>
                      <a:pt x="11" y="3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4" name="Freeform 161">
                <a:extLst>
                  <a:ext uri="{FF2B5EF4-FFF2-40B4-BE49-F238E27FC236}">
                    <a16:creationId xmlns:a16="http://schemas.microsoft.com/office/drawing/2014/main" id="{0D16A2CC-9B8E-4300-82D2-B2857A3E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8919" y="10084553"/>
                <a:ext cx="287218" cy="382958"/>
              </a:xfrm>
              <a:custGeom>
                <a:avLst/>
                <a:gdLst>
                  <a:gd name="T0" fmla="*/ 306 w 319"/>
                  <a:gd name="T1" fmla="*/ 422 h 423"/>
                  <a:gd name="T2" fmla="*/ 306 w 319"/>
                  <a:gd name="T3" fmla="*/ 422 h 423"/>
                  <a:gd name="T4" fmla="*/ 298 w 319"/>
                  <a:gd name="T5" fmla="*/ 418 h 423"/>
                  <a:gd name="T6" fmla="*/ 3 w 319"/>
                  <a:gd name="T7" fmla="*/ 17 h 423"/>
                  <a:gd name="T8" fmla="*/ 3 w 319"/>
                  <a:gd name="T9" fmla="*/ 17 h 423"/>
                  <a:gd name="T10" fmla="*/ 5 w 319"/>
                  <a:gd name="T11" fmla="*/ 3 h 423"/>
                  <a:gd name="T12" fmla="*/ 5 w 319"/>
                  <a:gd name="T13" fmla="*/ 3 h 423"/>
                  <a:gd name="T14" fmla="*/ 19 w 319"/>
                  <a:gd name="T15" fmla="*/ 5 h 423"/>
                  <a:gd name="T16" fmla="*/ 314 w 319"/>
                  <a:gd name="T17" fmla="*/ 406 h 423"/>
                  <a:gd name="T18" fmla="*/ 314 w 319"/>
                  <a:gd name="T19" fmla="*/ 406 h 423"/>
                  <a:gd name="T20" fmla="*/ 313 w 319"/>
                  <a:gd name="T21" fmla="*/ 420 h 423"/>
                  <a:gd name="T22" fmla="*/ 313 w 319"/>
                  <a:gd name="T23" fmla="*/ 420 h 423"/>
                  <a:gd name="T24" fmla="*/ 306 w 319"/>
                  <a:gd name="T25" fmla="*/ 422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9" h="423">
                    <a:moveTo>
                      <a:pt x="306" y="422"/>
                    </a:moveTo>
                    <a:lnTo>
                      <a:pt x="306" y="422"/>
                    </a:lnTo>
                    <a:cubicBezTo>
                      <a:pt x="303" y="422"/>
                      <a:pt x="300" y="420"/>
                      <a:pt x="298" y="418"/>
                    </a:cubicBezTo>
                    <a:lnTo>
                      <a:pt x="3" y="17"/>
                    </a:lnTo>
                    <a:lnTo>
                      <a:pt x="3" y="17"/>
                    </a:lnTo>
                    <a:cubicBezTo>
                      <a:pt x="0" y="13"/>
                      <a:pt x="1" y="6"/>
                      <a:pt x="5" y="3"/>
                    </a:cubicBezTo>
                    <a:lnTo>
                      <a:pt x="5" y="3"/>
                    </a:lnTo>
                    <a:cubicBezTo>
                      <a:pt x="10" y="0"/>
                      <a:pt x="16" y="1"/>
                      <a:pt x="19" y="5"/>
                    </a:cubicBezTo>
                    <a:lnTo>
                      <a:pt x="314" y="406"/>
                    </a:lnTo>
                    <a:lnTo>
                      <a:pt x="314" y="406"/>
                    </a:lnTo>
                    <a:cubicBezTo>
                      <a:pt x="318" y="410"/>
                      <a:pt x="317" y="417"/>
                      <a:pt x="313" y="420"/>
                    </a:cubicBezTo>
                    <a:lnTo>
                      <a:pt x="313" y="420"/>
                    </a:lnTo>
                    <a:cubicBezTo>
                      <a:pt x="310" y="421"/>
                      <a:pt x="308" y="422"/>
                      <a:pt x="306" y="4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5" name="Freeform 162">
                <a:extLst>
                  <a:ext uri="{FF2B5EF4-FFF2-40B4-BE49-F238E27FC236}">
                    <a16:creationId xmlns:a16="http://schemas.microsoft.com/office/drawing/2014/main" id="{87FA8E84-3D59-4205-B6FC-150EBE04B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8132" y="8835950"/>
                <a:ext cx="454762" cy="478697"/>
              </a:xfrm>
              <a:custGeom>
                <a:avLst/>
                <a:gdLst>
                  <a:gd name="T0" fmla="*/ 490 w 503"/>
                  <a:gd name="T1" fmla="*/ 526 h 527"/>
                  <a:gd name="T2" fmla="*/ 490 w 503"/>
                  <a:gd name="T3" fmla="*/ 526 h 527"/>
                  <a:gd name="T4" fmla="*/ 484 w 503"/>
                  <a:gd name="T5" fmla="*/ 524 h 527"/>
                  <a:gd name="T6" fmla="*/ 484 w 503"/>
                  <a:gd name="T7" fmla="*/ 524 h 527"/>
                  <a:gd name="T8" fmla="*/ 3 w 503"/>
                  <a:gd name="T9" fmla="*/ 17 h 527"/>
                  <a:gd name="T10" fmla="*/ 3 w 503"/>
                  <a:gd name="T11" fmla="*/ 17 h 527"/>
                  <a:gd name="T12" fmla="*/ 6 w 503"/>
                  <a:gd name="T13" fmla="*/ 3 h 527"/>
                  <a:gd name="T14" fmla="*/ 6 w 503"/>
                  <a:gd name="T15" fmla="*/ 3 h 527"/>
                  <a:gd name="T16" fmla="*/ 20 w 503"/>
                  <a:gd name="T17" fmla="*/ 6 h 527"/>
                  <a:gd name="T18" fmla="*/ 20 w 503"/>
                  <a:gd name="T19" fmla="*/ 6 h 527"/>
                  <a:gd name="T20" fmla="*/ 497 w 503"/>
                  <a:gd name="T21" fmla="*/ 509 h 527"/>
                  <a:gd name="T22" fmla="*/ 497 w 503"/>
                  <a:gd name="T23" fmla="*/ 509 h 527"/>
                  <a:gd name="T24" fmla="*/ 499 w 503"/>
                  <a:gd name="T25" fmla="*/ 523 h 527"/>
                  <a:gd name="T26" fmla="*/ 499 w 503"/>
                  <a:gd name="T27" fmla="*/ 523 h 527"/>
                  <a:gd name="T28" fmla="*/ 490 w 503"/>
                  <a:gd name="T29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3" h="527">
                    <a:moveTo>
                      <a:pt x="490" y="526"/>
                    </a:moveTo>
                    <a:lnTo>
                      <a:pt x="490" y="526"/>
                    </a:lnTo>
                    <a:cubicBezTo>
                      <a:pt x="488" y="526"/>
                      <a:pt x="486" y="526"/>
                      <a:pt x="484" y="524"/>
                    </a:cubicBezTo>
                    <a:lnTo>
                      <a:pt x="484" y="524"/>
                    </a:lnTo>
                    <a:cubicBezTo>
                      <a:pt x="481" y="522"/>
                      <a:pt x="141" y="234"/>
                      <a:pt x="3" y="17"/>
                    </a:cubicBezTo>
                    <a:lnTo>
                      <a:pt x="3" y="17"/>
                    </a:lnTo>
                    <a:cubicBezTo>
                      <a:pt x="0" y="12"/>
                      <a:pt x="1" y="6"/>
                      <a:pt x="6" y="3"/>
                    </a:cubicBezTo>
                    <a:lnTo>
                      <a:pt x="6" y="3"/>
                    </a:lnTo>
                    <a:cubicBezTo>
                      <a:pt x="11" y="0"/>
                      <a:pt x="17" y="2"/>
                      <a:pt x="20" y="6"/>
                    </a:cubicBezTo>
                    <a:lnTo>
                      <a:pt x="20" y="6"/>
                    </a:lnTo>
                    <a:cubicBezTo>
                      <a:pt x="156" y="220"/>
                      <a:pt x="493" y="506"/>
                      <a:pt x="497" y="509"/>
                    </a:cubicBezTo>
                    <a:lnTo>
                      <a:pt x="497" y="509"/>
                    </a:lnTo>
                    <a:cubicBezTo>
                      <a:pt x="501" y="512"/>
                      <a:pt x="502" y="519"/>
                      <a:pt x="499" y="523"/>
                    </a:cubicBezTo>
                    <a:lnTo>
                      <a:pt x="499" y="523"/>
                    </a:lnTo>
                    <a:cubicBezTo>
                      <a:pt x="496" y="526"/>
                      <a:pt x="493" y="526"/>
                      <a:pt x="490" y="5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541" name="TextBox 540">
            <a:extLst>
              <a:ext uri="{FF2B5EF4-FFF2-40B4-BE49-F238E27FC236}">
                <a16:creationId xmlns:a16="http://schemas.microsoft.com/office/drawing/2014/main" id="{454E45A8-9929-4790-9187-8B20DE2F73E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542" name="TextBox 541">
            <a:extLst>
              <a:ext uri="{FF2B5EF4-FFF2-40B4-BE49-F238E27FC236}">
                <a16:creationId xmlns:a16="http://schemas.microsoft.com/office/drawing/2014/main" id="{FA623DAD-9A70-40C7-BA19-8B710563402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543" name="TextBox 542">
            <a:extLst>
              <a:ext uri="{FF2B5EF4-FFF2-40B4-BE49-F238E27FC236}">
                <a16:creationId xmlns:a16="http://schemas.microsoft.com/office/drawing/2014/main" id="{C0877CB7-4270-4539-9200-C631922F739D}"/>
              </a:ext>
            </a:extLst>
          </p:cNvPr>
          <p:cNvSpPr txBox="1"/>
          <p:nvPr/>
        </p:nvSpPr>
        <p:spPr>
          <a:xfrm>
            <a:off x="2193900" y="4927457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544" name="TextBox 543">
            <a:extLst>
              <a:ext uri="{FF2B5EF4-FFF2-40B4-BE49-F238E27FC236}">
                <a16:creationId xmlns:a16="http://schemas.microsoft.com/office/drawing/2014/main" id="{112D63DB-CD50-4992-B0C0-5B9447E7250A}"/>
              </a:ext>
            </a:extLst>
          </p:cNvPr>
          <p:cNvSpPr txBox="1"/>
          <p:nvPr/>
        </p:nvSpPr>
        <p:spPr>
          <a:xfrm>
            <a:off x="2193901" y="5730719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545" name="TextBox 544">
            <a:extLst>
              <a:ext uri="{FF2B5EF4-FFF2-40B4-BE49-F238E27FC236}">
                <a16:creationId xmlns:a16="http://schemas.microsoft.com/office/drawing/2014/main" id="{D1A035B5-4D22-40C8-B5AE-01B8C945D239}"/>
              </a:ext>
            </a:extLst>
          </p:cNvPr>
          <p:cNvSpPr txBox="1"/>
          <p:nvPr/>
        </p:nvSpPr>
        <p:spPr>
          <a:xfrm>
            <a:off x="2193900" y="9819497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546" name="TextBox 545">
            <a:extLst>
              <a:ext uri="{FF2B5EF4-FFF2-40B4-BE49-F238E27FC236}">
                <a16:creationId xmlns:a16="http://schemas.microsoft.com/office/drawing/2014/main" id="{51E37266-5C82-4F6B-B5AA-411141F8BF91}"/>
              </a:ext>
            </a:extLst>
          </p:cNvPr>
          <p:cNvSpPr txBox="1"/>
          <p:nvPr/>
        </p:nvSpPr>
        <p:spPr>
          <a:xfrm>
            <a:off x="2193901" y="10622759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02900180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" name="Group 345">
            <a:extLst>
              <a:ext uri="{FF2B5EF4-FFF2-40B4-BE49-F238E27FC236}">
                <a16:creationId xmlns:a16="http://schemas.microsoft.com/office/drawing/2014/main" id="{0AC3482C-977E-4425-B404-B09177CC15B6}"/>
              </a:ext>
            </a:extLst>
          </p:cNvPr>
          <p:cNvGrpSpPr/>
          <p:nvPr/>
        </p:nvGrpSpPr>
        <p:grpSpPr>
          <a:xfrm>
            <a:off x="5090027" y="6133937"/>
            <a:ext cx="14234029" cy="6836415"/>
            <a:chOff x="5090027" y="6133937"/>
            <a:chExt cx="14234029" cy="6836415"/>
          </a:xfrm>
        </p:grpSpPr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9CB47471-F570-43C8-BC38-AD0302450257}"/>
                </a:ext>
              </a:extLst>
            </p:cNvPr>
            <p:cNvGrpSpPr/>
            <p:nvPr/>
          </p:nvGrpSpPr>
          <p:grpSpPr>
            <a:xfrm>
              <a:off x="5090027" y="10391978"/>
              <a:ext cx="14234029" cy="2578374"/>
              <a:chOff x="5090027" y="10391978"/>
              <a:chExt cx="14234029" cy="2578374"/>
            </a:xfrm>
          </p:grpSpPr>
          <p:sp>
            <p:nvSpPr>
              <p:cNvPr id="475" name="Freeform 2">
                <a:extLst>
                  <a:ext uri="{FF2B5EF4-FFF2-40B4-BE49-F238E27FC236}">
                    <a16:creationId xmlns:a16="http://schemas.microsoft.com/office/drawing/2014/main" id="{A86C9E72-DCF9-47AB-80F5-F6B856DD6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876" y="11887200"/>
                <a:ext cx="13849432" cy="1075303"/>
              </a:xfrm>
              <a:custGeom>
                <a:avLst/>
                <a:gdLst>
                  <a:gd name="T0" fmla="*/ 11808 w 15563"/>
                  <a:gd name="T1" fmla="*/ 158 h 1209"/>
                  <a:gd name="T2" fmla="*/ 11808 w 15563"/>
                  <a:gd name="T3" fmla="*/ 294 h 1209"/>
                  <a:gd name="T4" fmla="*/ 11808 w 15563"/>
                  <a:gd name="T5" fmla="*/ 431 h 1209"/>
                  <a:gd name="T6" fmla="*/ 10729 w 15563"/>
                  <a:gd name="T7" fmla="*/ 431 h 1209"/>
                  <a:gd name="T8" fmla="*/ 9651 w 15563"/>
                  <a:gd name="T9" fmla="*/ 431 h 1209"/>
                  <a:gd name="T10" fmla="*/ 9651 w 15563"/>
                  <a:gd name="T11" fmla="*/ 431 h 1209"/>
                  <a:gd name="T12" fmla="*/ 9540 w 15563"/>
                  <a:gd name="T13" fmla="*/ 477 h 1209"/>
                  <a:gd name="T14" fmla="*/ 9540 w 15563"/>
                  <a:gd name="T15" fmla="*/ 477 h 1209"/>
                  <a:gd name="T16" fmla="*/ 9494 w 15563"/>
                  <a:gd name="T17" fmla="*/ 589 h 1209"/>
                  <a:gd name="T18" fmla="*/ 9494 w 15563"/>
                  <a:gd name="T19" fmla="*/ 724 h 1209"/>
                  <a:gd name="T20" fmla="*/ 9494 w 15563"/>
                  <a:gd name="T21" fmla="*/ 860 h 1209"/>
                  <a:gd name="T22" fmla="*/ 4825 w 15563"/>
                  <a:gd name="T23" fmla="*/ 860 h 1209"/>
                  <a:gd name="T24" fmla="*/ 156 w 15563"/>
                  <a:gd name="T25" fmla="*/ 860 h 1209"/>
                  <a:gd name="T26" fmla="*/ 156 w 15563"/>
                  <a:gd name="T27" fmla="*/ 860 h 1209"/>
                  <a:gd name="T28" fmla="*/ 46 w 15563"/>
                  <a:gd name="T29" fmla="*/ 905 h 1209"/>
                  <a:gd name="T30" fmla="*/ 46 w 15563"/>
                  <a:gd name="T31" fmla="*/ 905 h 1209"/>
                  <a:gd name="T32" fmla="*/ 0 w 15563"/>
                  <a:gd name="T33" fmla="*/ 1015 h 1209"/>
                  <a:gd name="T34" fmla="*/ 0 w 15563"/>
                  <a:gd name="T35" fmla="*/ 1034 h 1209"/>
                  <a:gd name="T36" fmla="*/ 0 w 15563"/>
                  <a:gd name="T37" fmla="*/ 1053 h 1209"/>
                  <a:gd name="T38" fmla="*/ 0 w 15563"/>
                  <a:gd name="T39" fmla="*/ 1053 h 1209"/>
                  <a:gd name="T40" fmla="*/ 46 w 15563"/>
                  <a:gd name="T41" fmla="*/ 1163 h 1209"/>
                  <a:gd name="T42" fmla="*/ 46 w 15563"/>
                  <a:gd name="T43" fmla="*/ 1163 h 1209"/>
                  <a:gd name="T44" fmla="*/ 156 w 15563"/>
                  <a:gd name="T45" fmla="*/ 1208 h 1209"/>
                  <a:gd name="T46" fmla="*/ 7782 w 15563"/>
                  <a:gd name="T47" fmla="*/ 1208 h 1209"/>
                  <a:gd name="T48" fmla="*/ 15406 w 15563"/>
                  <a:gd name="T49" fmla="*/ 1208 h 1209"/>
                  <a:gd name="T50" fmla="*/ 15406 w 15563"/>
                  <a:gd name="T51" fmla="*/ 1208 h 1209"/>
                  <a:gd name="T52" fmla="*/ 15515 w 15563"/>
                  <a:gd name="T53" fmla="*/ 1163 h 1209"/>
                  <a:gd name="T54" fmla="*/ 15515 w 15563"/>
                  <a:gd name="T55" fmla="*/ 1163 h 1209"/>
                  <a:gd name="T56" fmla="*/ 15562 w 15563"/>
                  <a:gd name="T57" fmla="*/ 1053 h 1209"/>
                  <a:gd name="T58" fmla="*/ 15562 w 15563"/>
                  <a:gd name="T59" fmla="*/ 605 h 1209"/>
                  <a:gd name="T60" fmla="*/ 15562 w 15563"/>
                  <a:gd name="T61" fmla="*/ 155 h 1209"/>
                  <a:gd name="T62" fmla="*/ 15562 w 15563"/>
                  <a:gd name="T63" fmla="*/ 155 h 1209"/>
                  <a:gd name="T64" fmla="*/ 15515 w 15563"/>
                  <a:gd name="T65" fmla="*/ 46 h 1209"/>
                  <a:gd name="T66" fmla="*/ 15515 w 15563"/>
                  <a:gd name="T67" fmla="*/ 46 h 1209"/>
                  <a:gd name="T68" fmla="*/ 15406 w 15563"/>
                  <a:gd name="T69" fmla="*/ 0 h 1209"/>
                  <a:gd name="T70" fmla="*/ 13686 w 15563"/>
                  <a:gd name="T71" fmla="*/ 0 h 1209"/>
                  <a:gd name="T72" fmla="*/ 11966 w 15563"/>
                  <a:gd name="T73" fmla="*/ 0 h 1209"/>
                  <a:gd name="T74" fmla="*/ 11966 w 15563"/>
                  <a:gd name="T75" fmla="*/ 0 h 1209"/>
                  <a:gd name="T76" fmla="*/ 11853 w 15563"/>
                  <a:gd name="T77" fmla="*/ 47 h 1209"/>
                  <a:gd name="T78" fmla="*/ 11853 w 15563"/>
                  <a:gd name="T79" fmla="*/ 47 h 1209"/>
                  <a:gd name="T80" fmla="*/ 11808 w 15563"/>
                  <a:gd name="T81" fmla="*/ 158 h 1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563" h="1209">
                    <a:moveTo>
                      <a:pt x="11808" y="158"/>
                    </a:moveTo>
                    <a:lnTo>
                      <a:pt x="11808" y="294"/>
                    </a:lnTo>
                    <a:lnTo>
                      <a:pt x="11808" y="431"/>
                    </a:lnTo>
                    <a:lnTo>
                      <a:pt x="10729" y="431"/>
                    </a:lnTo>
                    <a:lnTo>
                      <a:pt x="9651" y="431"/>
                    </a:lnTo>
                    <a:lnTo>
                      <a:pt x="9651" y="431"/>
                    </a:lnTo>
                    <a:cubicBezTo>
                      <a:pt x="9607" y="431"/>
                      <a:pt x="9568" y="448"/>
                      <a:pt x="9540" y="477"/>
                    </a:cubicBezTo>
                    <a:lnTo>
                      <a:pt x="9540" y="477"/>
                    </a:lnTo>
                    <a:cubicBezTo>
                      <a:pt x="9511" y="505"/>
                      <a:pt x="9494" y="545"/>
                      <a:pt x="9494" y="589"/>
                    </a:cubicBezTo>
                    <a:lnTo>
                      <a:pt x="9494" y="724"/>
                    </a:lnTo>
                    <a:lnTo>
                      <a:pt x="9494" y="860"/>
                    </a:lnTo>
                    <a:lnTo>
                      <a:pt x="4825" y="860"/>
                    </a:lnTo>
                    <a:lnTo>
                      <a:pt x="156" y="860"/>
                    </a:lnTo>
                    <a:lnTo>
                      <a:pt x="156" y="860"/>
                    </a:lnTo>
                    <a:cubicBezTo>
                      <a:pt x="113" y="860"/>
                      <a:pt x="74" y="877"/>
                      <a:pt x="46" y="905"/>
                    </a:cubicBezTo>
                    <a:lnTo>
                      <a:pt x="46" y="905"/>
                    </a:lnTo>
                    <a:cubicBezTo>
                      <a:pt x="17" y="934"/>
                      <a:pt x="0" y="972"/>
                      <a:pt x="0" y="1015"/>
                    </a:cubicBezTo>
                    <a:lnTo>
                      <a:pt x="0" y="1034"/>
                    </a:lnTo>
                    <a:lnTo>
                      <a:pt x="0" y="1053"/>
                    </a:lnTo>
                    <a:lnTo>
                      <a:pt x="0" y="1053"/>
                    </a:lnTo>
                    <a:cubicBezTo>
                      <a:pt x="0" y="1096"/>
                      <a:pt x="17" y="1135"/>
                      <a:pt x="46" y="1163"/>
                    </a:cubicBezTo>
                    <a:lnTo>
                      <a:pt x="46" y="1163"/>
                    </a:lnTo>
                    <a:cubicBezTo>
                      <a:pt x="74" y="1191"/>
                      <a:pt x="113" y="1208"/>
                      <a:pt x="156" y="1208"/>
                    </a:cubicBezTo>
                    <a:lnTo>
                      <a:pt x="7782" y="1208"/>
                    </a:lnTo>
                    <a:lnTo>
                      <a:pt x="15406" y="1208"/>
                    </a:lnTo>
                    <a:lnTo>
                      <a:pt x="15406" y="1208"/>
                    </a:lnTo>
                    <a:cubicBezTo>
                      <a:pt x="15449" y="1208"/>
                      <a:pt x="15487" y="1191"/>
                      <a:pt x="15515" y="1163"/>
                    </a:cubicBezTo>
                    <a:lnTo>
                      <a:pt x="15515" y="1163"/>
                    </a:lnTo>
                    <a:cubicBezTo>
                      <a:pt x="15544" y="1135"/>
                      <a:pt x="15562" y="1096"/>
                      <a:pt x="15562" y="1053"/>
                    </a:cubicBezTo>
                    <a:lnTo>
                      <a:pt x="15562" y="605"/>
                    </a:lnTo>
                    <a:lnTo>
                      <a:pt x="15562" y="155"/>
                    </a:lnTo>
                    <a:lnTo>
                      <a:pt x="15562" y="155"/>
                    </a:lnTo>
                    <a:cubicBezTo>
                      <a:pt x="15562" y="112"/>
                      <a:pt x="15544" y="74"/>
                      <a:pt x="15515" y="46"/>
                    </a:cubicBezTo>
                    <a:lnTo>
                      <a:pt x="15515" y="46"/>
                    </a:lnTo>
                    <a:cubicBezTo>
                      <a:pt x="15487" y="17"/>
                      <a:pt x="15449" y="0"/>
                      <a:pt x="15406" y="0"/>
                    </a:cubicBezTo>
                    <a:lnTo>
                      <a:pt x="13686" y="0"/>
                    </a:lnTo>
                    <a:lnTo>
                      <a:pt x="11966" y="0"/>
                    </a:lnTo>
                    <a:lnTo>
                      <a:pt x="11966" y="0"/>
                    </a:lnTo>
                    <a:cubicBezTo>
                      <a:pt x="11922" y="0"/>
                      <a:pt x="11882" y="17"/>
                      <a:pt x="11853" y="47"/>
                    </a:cubicBezTo>
                    <a:lnTo>
                      <a:pt x="11853" y="47"/>
                    </a:lnTo>
                    <a:cubicBezTo>
                      <a:pt x="11825" y="75"/>
                      <a:pt x="11808" y="114"/>
                      <a:pt x="11808" y="1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3">
                <a:extLst>
                  <a:ext uri="{FF2B5EF4-FFF2-40B4-BE49-F238E27FC236}">
                    <a16:creationId xmlns:a16="http://schemas.microsoft.com/office/drawing/2014/main" id="{A4B6D3A1-741A-40CB-864A-E0318950E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027" y="11879351"/>
                <a:ext cx="13865129" cy="1091001"/>
              </a:xfrm>
              <a:custGeom>
                <a:avLst/>
                <a:gdLst>
                  <a:gd name="T0" fmla="*/ 165 w 15581"/>
                  <a:gd name="T1" fmla="*/ 878 h 1228"/>
                  <a:gd name="T2" fmla="*/ 62 w 15581"/>
                  <a:gd name="T3" fmla="*/ 921 h 1228"/>
                  <a:gd name="T4" fmla="*/ 19 w 15581"/>
                  <a:gd name="T5" fmla="*/ 1062 h 1228"/>
                  <a:gd name="T6" fmla="*/ 62 w 15581"/>
                  <a:gd name="T7" fmla="*/ 1165 h 1228"/>
                  <a:gd name="T8" fmla="*/ 165 w 15581"/>
                  <a:gd name="T9" fmla="*/ 1208 h 1228"/>
                  <a:gd name="T10" fmla="*/ 15415 w 15581"/>
                  <a:gd name="T11" fmla="*/ 1208 h 1228"/>
                  <a:gd name="T12" fmla="*/ 15518 w 15581"/>
                  <a:gd name="T13" fmla="*/ 1165 h 1228"/>
                  <a:gd name="T14" fmla="*/ 15561 w 15581"/>
                  <a:gd name="T15" fmla="*/ 164 h 1228"/>
                  <a:gd name="T16" fmla="*/ 15518 w 15581"/>
                  <a:gd name="T17" fmla="*/ 61 h 1228"/>
                  <a:gd name="T18" fmla="*/ 15415 w 15581"/>
                  <a:gd name="T19" fmla="*/ 19 h 1228"/>
                  <a:gd name="T20" fmla="*/ 11975 w 15581"/>
                  <a:gd name="T21" fmla="*/ 19 h 1228"/>
                  <a:gd name="T22" fmla="*/ 11869 w 15581"/>
                  <a:gd name="T23" fmla="*/ 61 h 1228"/>
                  <a:gd name="T24" fmla="*/ 11826 w 15581"/>
                  <a:gd name="T25" fmla="*/ 440 h 1228"/>
                  <a:gd name="T26" fmla="*/ 11817 w 15581"/>
                  <a:gd name="T27" fmla="*/ 449 h 1228"/>
                  <a:gd name="T28" fmla="*/ 9660 w 15581"/>
                  <a:gd name="T29" fmla="*/ 449 h 1228"/>
                  <a:gd name="T30" fmla="*/ 9556 w 15581"/>
                  <a:gd name="T31" fmla="*/ 492 h 1228"/>
                  <a:gd name="T32" fmla="*/ 9512 w 15581"/>
                  <a:gd name="T33" fmla="*/ 869 h 1228"/>
                  <a:gd name="T34" fmla="*/ 9503 w 15581"/>
                  <a:gd name="T35" fmla="*/ 878 h 1228"/>
                  <a:gd name="T36" fmla="*/ 15415 w 15581"/>
                  <a:gd name="T37" fmla="*/ 1227 h 1228"/>
                  <a:gd name="T38" fmla="*/ 165 w 15581"/>
                  <a:gd name="T39" fmla="*/ 1227 h 1228"/>
                  <a:gd name="T40" fmla="*/ 49 w 15581"/>
                  <a:gd name="T41" fmla="*/ 1179 h 1228"/>
                  <a:gd name="T42" fmla="*/ 0 w 15581"/>
                  <a:gd name="T43" fmla="*/ 1024 h 1228"/>
                  <a:gd name="T44" fmla="*/ 49 w 15581"/>
                  <a:gd name="T45" fmla="*/ 907 h 1228"/>
                  <a:gd name="T46" fmla="*/ 165 w 15581"/>
                  <a:gd name="T47" fmla="*/ 859 h 1228"/>
                  <a:gd name="T48" fmla="*/ 9494 w 15581"/>
                  <a:gd name="T49" fmla="*/ 598 h 1228"/>
                  <a:gd name="T50" fmla="*/ 9542 w 15581"/>
                  <a:gd name="T51" fmla="*/ 479 h 1228"/>
                  <a:gd name="T52" fmla="*/ 9660 w 15581"/>
                  <a:gd name="T53" fmla="*/ 430 h 1228"/>
                  <a:gd name="T54" fmla="*/ 11808 w 15581"/>
                  <a:gd name="T55" fmla="*/ 167 h 1228"/>
                  <a:gd name="T56" fmla="*/ 11856 w 15581"/>
                  <a:gd name="T57" fmla="*/ 49 h 1228"/>
                  <a:gd name="T58" fmla="*/ 11975 w 15581"/>
                  <a:gd name="T59" fmla="*/ 0 h 1228"/>
                  <a:gd name="T60" fmla="*/ 15415 w 15581"/>
                  <a:gd name="T61" fmla="*/ 0 h 1228"/>
                  <a:gd name="T62" fmla="*/ 15531 w 15581"/>
                  <a:gd name="T63" fmla="*/ 48 h 1228"/>
                  <a:gd name="T64" fmla="*/ 15580 w 15581"/>
                  <a:gd name="T65" fmla="*/ 1062 h 1228"/>
                  <a:gd name="T66" fmla="*/ 15531 w 15581"/>
                  <a:gd name="T67" fmla="*/ 1179 h 1228"/>
                  <a:gd name="T68" fmla="*/ 15415 w 15581"/>
                  <a:gd name="T69" fmla="*/ 1227 h 1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81" h="1228">
                    <a:moveTo>
                      <a:pt x="165" y="878"/>
                    </a:moveTo>
                    <a:lnTo>
                      <a:pt x="165" y="878"/>
                    </a:lnTo>
                    <a:cubicBezTo>
                      <a:pt x="126" y="878"/>
                      <a:pt x="89" y="894"/>
                      <a:pt x="62" y="921"/>
                    </a:cubicBezTo>
                    <a:lnTo>
                      <a:pt x="62" y="921"/>
                    </a:lnTo>
                    <a:cubicBezTo>
                      <a:pt x="34" y="948"/>
                      <a:pt x="19" y="985"/>
                      <a:pt x="19" y="1024"/>
                    </a:cubicBezTo>
                    <a:lnTo>
                      <a:pt x="19" y="1062"/>
                    </a:lnTo>
                    <a:lnTo>
                      <a:pt x="19" y="1062"/>
                    </a:lnTo>
                    <a:cubicBezTo>
                      <a:pt x="19" y="1101"/>
                      <a:pt x="34" y="1138"/>
                      <a:pt x="62" y="1165"/>
                    </a:cubicBezTo>
                    <a:lnTo>
                      <a:pt x="62" y="1165"/>
                    </a:lnTo>
                    <a:cubicBezTo>
                      <a:pt x="89" y="1193"/>
                      <a:pt x="126" y="1208"/>
                      <a:pt x="165" y="1208"/>
                    </a:cubicBezTo>
                    <a:lnTo>
                      <a:pt x="15415" y="1208"/>
                    </a:lnTo>
                    <a:lnTo>
                      <a:pt x="15415" y="1208"/>
                    </a:lnTo>
                    <a:cubicBezTo>
                      <a:pt x="15453" y="1208"/>
                      <a:pt x="15490" y="1193"/>
                      <a:pt x="15518" y="1165"/>
                    </a:cubicBezTo>
                    <a:lnTo>
                      <a:pt x="15518" y="1165"/>
                    </a:lnTo>
                    <a:cubicBezTo>
                      <a:pt x="15546" y="1138"/>
                      <a:pt x="15561" y="1101"/>
                      <a:pt x="15561" y="1062"/>
                    </a:cubicBezTo>
                    <a:lnTo>
                      <a:pt x="15561" y="164"/>
                    </a:lnTo>
                    <a:lnTo>
                      <a:pt x="15561" y="164"/>
                    </a:lnTo>
                    <a:cubicBezTo>
                      <a:pt x="15561" y="126"/>
                      <a:pt x="15546" y="89"/>
                      <a:pt x="15518" y="61"/>
                    </a:cubicBezTo>
                    <a:lnTo>
                      <a:pt x="15518" y="61"/>
                    </a:lnTo>
                    <a:cubicBezTo>
                      <a:pt x="15490" y="33"/>
                      <a:pt x="15453" y="19"/>
                      <a:pt x="15415" y="19"/>
                    </a:cubicBezTo>
                    <a:lnTo>
                      <a:pt x="11975" y="19"/>
                    </a:lnTo>
                    <a:lnTo>
                      <a:pt x="11975" y="19"/>
                    </a:lnTo>
                    <a:cubicBezTo>
                      <a:pt x="11934" y="19"/>
                      <a:pt x="11898" y="34"/>
                      <a:pt x="11869" y="61"/>
                    </a:cubicBezTo>
                    <a:lnTo>
                      <a:pt x="11869" y="61"/>
                    </a:lnTo>
                    <a:cubicBezTo>
                      <a:pt x="11842" y="90"/>
                      <a:pt x="11826" y="127"/>
                      <a:pt x="11826" y="167"/>
                    </a:cubicBezTo>
                    <a:lnTo>
                      <a:pt x="11826" y="440"/>
                    </a:lnTo>
                    <a:lnTo>
                      <a:pt x="11826" y="440"/>
                    </a:lnTo>
                    <a:cubicBezTo>
                      <a:pt x="11826" y="445"/>
                      <a:pt x="11822" y="449"/>
                      <a:pt x="11817" y="449"/>
                    </a:cubicBezTo>
                    <a:lnTo>
                      <a:pt x="9660" y="449"/>
                    </a:lnTo>
                    <a:lnTo>
                      <a:pt x="9660" y="449"/>
                    </a:lnTo>
                    <a:cubicBezTo>
                      <a:pt x="9621" y="449"/>
                      <a:pt x="9583" y="464"/>
                      <a:pt x="9556" y="492"/>
                    </a:cubicBezTo>
                    <a:lnTo>
                      <a:pt x="9556" y="492"/>
                    </a:lnTo>
                    <a:cubicBezTo>
                      <a:pt x="9527" y="520"/>
                      <a:pt x="9512" y="558"/>
                      <a:pt x="9512" y="598"/>
                    </a:cubicBezTo>
                    <a:lnTo>
                      <a:pt x="9512" y="869"/>
                    </a:lnTo>
                    <a:lnTo>
                      <a:pt x="9512" y="869"/>
                    </a:lnTo>
                    <a:cubicBezTo>
                      <a:pt x="9512" y="874"/>
                      <a:pt x="9508" y="878"/>
                      <a:pt x="9503" y="878"/>
                    </a:cubicBezTo>
                    <a:lnTo>
                      <a:pt x="165" y="878"/>
                    </a:lnTo>
                    <a:close/>
                    <a:moveTo>
                      <a:pt x="15415" y="1227"/>
                    </a:moveTo>
                    <a:lnTo>
                      <a:pt x="165" y="1227"/>
                    </a:lnTo>
                    <a:lnTo>
                      <a:pt x="165" y="1227"/>
                    </a:lnTo>
                    <a:cubicBezTo>
                      <a:pt x="121" y="1227"/>
                      <a:pt x="79" y="1210"/>
                      <a:pt x="49" y="1179"/>
                    </a:cubicBezTo>
                    <a:lnTo>
                      <a:pt x="49" y="1179"/>
                    </a:lnTo>
                    <a:cubicBezTo>
                      <a:pt x="17" y="1148"/>
                      <a:pt x="0" y="1106"/>
                      <a:pt x="0" y="1062"/>
                    </a:cubicBezTo>
                    <a:lnTo>
                      <a:pt x="0" y="1024"/>
                    </a:lnTo>
                    <a:lnTo>
                      <a:pt x="0" y="1024"/>
                    </a:lnTo>
                    <a:cubicBezTo>
                      <a:pt x="0" y="980"/>
                      <a:pt x="17" y="939"/>
                      <a:pt x="49" y="907"/>
                    </a:cubicBezTo>
                    <a:lnTo>
                      <a:pt x="49" y="907"/>
                    </a:lnTo>
                    <a:cubicBezTo>
                      <a:pt x="79" y="877"/>
                      <a:pt x="121" y="859"/>
                      <a:pt x="165" y="859"/>
                    </a:cubicBezTo>
                    <a:lnTo>
                      <a:pt x="9494" y="859"/>
                    </a:lnTo>
                    <a:lnTo>
                      <a:pt x="9494" y="598"/>
                    </a:lnTo>
                    <a:lnTo>
                      <a:pt x="9494" y="598"/>
                    </a:lnTo>
                    <a:cubicBezTo>
                      <a:pt x="9494" y="553"/>
                      <a:pt x="9510" y="511"/>
                      <a:pt x="9542" y="479"/>
                    </a:cubicBezTo>
                    <a:lnTo>
                      <a:pt x="9542" y="479"/>
                    </a:lnTo>
                    <a:cubicBezTo>
                      <a:pt x="9574" y="447"/>
                      <a:pt x="9616" y="430"/>
                      <a:pt x="9660" y="430"/>
                    </a:cubicBezTo>
                    <a:lnTo>
                      <a:pt x="11808" y="430"/>
                    </a:lnTo>
                    <a:lnTo>
                      <a:pt x="11808" y="167"/>
                    </a:lnTo>
                    <a:lnTo>
                      <a:pt x="11808" y="167"/>
                    </a:lnTo>
                    <a:cubicBezTo>
                      <a:pt x="11808" y="122"/>
                      <a:pt x="11825" y="80"/>
                      <a:pt x="11856" y="49"/>
                    </a:cubicBezTo>
                    <a:lnTo>
                      <a:pt x="11856" y="49"/>
                    </a:lnTo>
                    <a:cubicBezTo>
                      <a:pt x="11887" y="17"/>
                      <a:pt x="11929" y="0"/>
                      <a:pt x="11975" y="0"/>
                    </a:cubicBezTo>
                    <a:lnTo>
                      <a:pt x="15415" y="0"/>
                    </a:lnTo>
                    <a:lnTo>
                      <a:pt x="15415" y="0"/>
                    </a:lnTo>
                    <a:cubicBezTo>
                      <a:pt x="15458" y="0"/>
                      <a:pt x="15501" y="17"/>
                      <a:pt x="15531" y="48"/>
                    </a:cubicBezTo>
                    <a:lnTo>
                      <a:pt x="15531" y="48"/>
                    </a:lnTo>
                    <a:cubicBezTo>
                      <a:pt x="15563" y="79"/>
                      <a:pt x="15580" y="121"/>
                      <a:pt x="15580" y="164"/>
                    </a:cubicBezTo>
                    <a:lnTo>
                      <a:pt x="15580" y="1062"/>
                    </a:lnTo>
                    <a:lnTo>
                      <a:pt x="15580" y="1062"/>
                    </a:lnTo>
                    <a:cubicBezTo>
                      <a:pt x="15580" y="1106"/>
                      <a:pt x="15563" y="1148"/>
                      <a:pt x="15531" y="1179"/>
                    </a:cubicBezTo>
                    <a:lnTo>
                      <a:pt x="15531" y="1179"/>
                    </a:lnTo>
                    <a:cubicBezTo>
                      <a:pt x="15501" y="1210"/>
                      <a:pt x="15458" y="1227"/>
                      <a:pt x="15415" y="1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4">
                <a:extLst>
                  <a:ext uri="{FF2B5EF4-FFF2-40B4-BE49-F238E27FC236}">
                    <a16:creationId xmlns:a16="http://schemas.microsoft.com/office/drawing/2014/main" id="{9CCBE5AC-DAA8-4FB5-BA6A-837752DE3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3466" y="11847956"/>
                <a:ext cx="800590" cy="804514"/>
              </a:xfrm>
              <a:custGeom>
                <a:avLst/>
                <a:gdLst>
                  <a:gd name="T0" fmla="*/ 795 w 899"/>
                  <a:gd name="T1" fmla="*/ 59 h 906"/>
                  <a:gd name="T2" fmla="*/ 795 w 899"/>
                  <a:gd name="T3" fmla="*/ 59 h 906"/>
                  <a:gd name="T4" fmla="*/ 368 w 899"/>
                  <a:gd name="T5" fmla="*/ 366 h 906"/>
                  <a:gd name="T6" fmla="*/ 368 w 899"/>
                  <a:gd name="T7" fmla="*/ 366 h 906"/>
                  <a:gd name="T8" fmla="*/ 317 w 899"/>
                  <a:gd name="T9" fmla="*/ 466 h 906"/>
                  <a:gd name="T10" fmla="*/ 317 w 899"/>
                  <a:gd name="T11" fmla="*/ 466 h 906"/>
                  <a:gd name="T12" fmla="*/ 164 w 899"/>
                  <a:gd name="T13" fmla="*/ 255 h 906"/>
                  <a:gd name="T14" fmla="*/ 164 w 899"/>
                  <a:gd name="T15" fmla="*/ 255 h 906"/>
                  <a:gd name="T16" fmla="*/ 0 w 899"/>
                  <a:gd name="T17" fmla="*/ 579 h 906"/>
                  <a:gd name="T18" fmla="*/ 0 w 899"/>
                  <a:gd name="T19" fmla="*/ 579 h 906"/>
                  <a:gd name="T20" fmla="*/ 164 w 899"/>
                  <a:gd name="T21" fmla="*/ 905 h 906"/>
                  <a:gd name="T22" fmla="*/ 316 w 899"/>
                  <a:gd name="T23" fmla="*/ 905 h 906"/>
                  <a:gd name="T24" fmla="*/ 316 w 899"/>
                  <a:gd name="T25" fmla="*/ 905 h 906"/>
                  <a:gd name="T26" fmla="*/ 743 w 899"/>
                  <a:gd name="T27" fmla="*/ 584 h 906"/>
                  <a:gd name="T28" fmla="*/ 743 w 899"/>
                  <a:gd name="T29" fmla="*/ 584 h 906"/>
                  <a:gd name="T30" fmla="*/ 795 w 899"/>
                  <a:gd name="T31" fmla="*/ 59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9" h="906">
                    <a:moveTo>
                      <a:pt x="795" y="59"/>
                    </a:moveTo>
                    <a:lnTo>
                      <a:pt x="795" y="59"/>
                    </a:lnTo>
                    <a:cubicBezTo>
                      <a:pt x="691" y="0"/>
                      <a:pt x="500" y="137"/>
                      <a:pt x="368" y="366"/>
                    </a:cubicBezTo>
                    <a:lnTo>
                      <a:pt x="368" y="366"/>
                    </a:lnTo>
                    <a:cubicBezTo>
                      <a:pt x="349" y="400"/>
                      <a:pt x="332" y="432"/>
                      <a:pt x="317" y="466"/>
                    </a:cubicBezTo>
                    <a:lnTo>
                      <a:pt x="317" y="466"/>
                    </a:lnTo>
                    <a:cubicBezTo>
                      <a:pt x="294" y="342"/>
                      <a:pt x="234" y="255"/>
                      <a:pt x="164" y="255"/>
                    </a:cubicBezTo>
                    <a:lnTo>
                      <a:pt x="164" y="255"/>
                    </a:lnTo>
                    <a:cubicBezTo>
                      <a:pt x="73" y="255"/>
                      <a:pt x="0" y="401"/>
                      <a:pt x="0" y="579"/>
                    </a:cubicBezTo>
                    <a:lnTo>
                      <a:pt x="0" y="579"/>
                    </a:lnTo>
                    <a:cubicBezTo>
                      <a:pt x="0" y="759"/>
                      <a:pt x="73" y="905"/>
                      <a:pt x="164" y="905"/>
                    </a:cubicBezTo>
                    <a:lnTo>
                      <a:pt x="316" y="905"/>
                    </a:lnTo>
                    <a:lnTo>
                      <a:pt x="316" y="905"/>
                    </a:lnTo>
                    <a:cubicBezTo>
                      <a:pt x="422" y="905"/>
                      <a:pt x="610" y="813"/>
                      <a:pt x="743" y="584"/>
                    </a:cubicBezTo>
                    <a:lnTo>
                      <a:pt x="743" y="584"/>
                    </a:lnTo>
                    <a:cubicBezTo>
                      <a:pt x="875" y="353"/>
                      <a:pt x="898" y="119"/>
                      <a:pt x="795" y="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5">
                <a:extLst>
                  <a:ext uri="{FF2B5EF4-FFF2-40B4-BE49-F238E27FC236}">
                    <a16:creationId xmlns:a16="http://schemas.microsoft.com/office/drawing/2014/main" id="{076BCEEC-9126-43EE-85A0-58B88BE49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15617" y="11863653"/>
                <a:ext cx="788816" cy="796665"/>
              </a:xfrm>
              <a:custGeom>
                <a:avLst/>
                <a:gdLst>
                  <a:gd name="T0" fmla="*/ 174 w 888"/>
                  <a:gd name="T1" fmla="*/ 244 h 895"/>
                  <a:gd name="T2" fmla="*/ 174 w 888"/>
                  <a:gd name="T3" fmla="*/ 244 h 895"/>
                  <a:gd name="T4" fmla="*/ 19 w 888"/>
                  <a:gd name="T5" fmla="*/ 559 h 895"/>
                  <a:gd name="T6" fmla="*/ 19 w 888"/>
                  <a:gd name="T7" fmla="*/ 559 h 895"/>
                  <a:gd name="T8" fmla="*/ 174 w 888"/>
                  <a:gd name="T9" fmla="*/ 875 h 895"/>
                  <a:gd name="T10" fmla="*/ 326 w 888"/>
                  <a:gd name="T11" fmla="*/ 875 h 895"/>
                  <a:gd name="T12" fmla="*/ 326 w 888"/>
                  <a:gd name="T13" fmla="*/ 875 h 895"/>
                  <a:gd name="T14" fmla="*/ 745 w 888"/>
                  <a:gd name="T15" fmla="*/ 559 h 895"/>
                  <a:gd name="T16" fmla="*/ 745 w 888"/>
                  <a:gd name="T17" fmla="*/ 559 h 895"/>
                  <a:gd name="T18" fmla="*/ 858 w 888"/>
                  <a:gd name="T19" fmla="*/ 237 h 895"/>
                  <a:gd name="T20" fmla="*/ 858 w 888"/>
                  <a:gd name="T21" fmla="*/ 237 h 895"/>
                  <a:gd name="T22" fmla="*/ 800 w 888"/>
                  <a:gd name="T23" fmla="*/ 47 h 895"/>
                  <a:gd name="T24" fmla="*/ 800 w 888"/>
                  <a:gd name="T25" fmla="*/ 47 h 895"/>
                  <a:gd name="T26" fmla="*/ 608 w 888"/>
                  <a:gd name="T27" fmla="*/ 92 h 895"/>
                  <a:gd name="T28" fmla="*/ 608 w 888"/>
                  <a:gd name="T29" fmla="*/ 92 h 895"/>
                  <a:gd name="T30" fmla="*/ 385 w 888"/>
                  <a:gd name="T31" fmla="*/ 351 h 895"/>
                  <a:gd name="T32" fmla="*/ 385 w 888"/>
                  <a:gd name="T33" fmla="*/ 351 h 895"/>
                  <a:gd name="T34" fmla="*/ 336 w 888"/>
                  <a:gd name="T35" fmla="*/ 449 h 895"/>
                  <a:gd name="T36" fmla="*/ 336 w 888"/>
                  <a:gd name="T37" fmla="*/ 449 h 895"/>
                  <a:gd name="T38" fmla="*/ 326 w 888"/>
                  <a:gd name="T39" fmla="*/ 454 h 895"/>
                  <a:gd name="T40" fmla="*/ 326 w 888"/>
                  <a:gd name="T41" fmla="*/ 454 h 895"/>
                  <a:gd name="T42" fmla="*/ 318 w 888"/>
                  <a:gd name="T43" fmla="*/ 447 h 895"/>
                  <a:gd name="T44" fmla="*/ 318 w 888"/>
                  <a:gd name="T45" fmla="*/ 447 h 895"/>
                  <a:gd name="T46" fmla="*/ 174 w 888"/>
                  <a:gd name="T47" fmla="*/ 244 h 895"/>
                  <a:gd name="T48" fmla="*/ 326 w 888"/>
                  <a:gd name="T49" fmla="*/ 894 h 895"/>
                  <a:gd name="T50" fmla="*/ 174 w 888"/>
                  <a:gd name="T51" fmla="*/ 894 h 895"/>
                  <a:gd name="T52" fmla="*/ 174 w 888"/>
                  <a:gd name="T53" fmla="*/ 894 h 895"/>
                  <a:gd name="T54" fmla="*/ 0 w 888"/>
                  <a:gd name="T55" fmla="*/ 559 h 895"/>
                  <a:gd name="T56" fmla="*/ 0 w 888"/>
                  <a:gd name="T57" fmla="*/ 559 h 895"/>
                  <a:gd name="T58" fmla="*/ 174 w 888"/>
                  <a:gd name="T59" fmla="*/ 226 h 895"/>
                  <a:gd name="T60" fmla="*/ 174 w 888"/>
                  <a:gd name="T61" fmla="*/ 226 h 895"/>
                  <a:gd name="T62" fmla="*/ 330 w 888"/>
                  <a:gd name="T63" fmla="*/ 416 h 895"/>
                  <a:gd name="T64" fmla="*/ 330 w 888"/>
                  <a:gd name="T65" fmla="*/ 416 h 895"/>
                  <a:gd name="T66" fmla="*/ 369 w 888"/>
                  <a:gd name="T67" fmla="*/ 342 h 895"/>
                  <a:gd name="T68" fmla="*/ 369 w 888"/>
                  <a:gd name="T69" fmla="*/ 342 h 895"/>
                  <a:gd name="T70" fmla="*/ 597 w 888"/>
                  <a:gd name="T71" fmla="*/ 76 h 895"/>
                  <a:gd name="T72" fmla="*/ 597 w 888"/>
                  <a:gd name="T73" fmla="*/ 76 h 895"/>
                  <a:gd name="T74" fmla="*/ 810 w 888"/>
                  <a:gd name="T75" fmla="*/ 31 h 895"/>
                  <a:gd name="T76" fmla="*/ 810 w 888"/>
                  <a:gd name="T77" fmla="*/ 31 h 895"/>
                  <a:gd name="T78" fmla="*/ 877 w 888"/>
                  <a:gd name="T79" fmla="*/ 238 h 895"/>
                  <a:gd name="T80" fmla="*/ 877 w 888"/>
                  <a:gd name="T81" fmla="*/ 238 h 895"/>
                  <a:gd name="T82" fmla="*/ 761 w 888"/>
                  <a:gd name="T83" fmla="*/ 568 h 895"/>
                  <a:gd name="T84" fmla="*/ 761 w 888"/>
                  <a:gd name="T85" fmla="*/ 568 h 895"/>
                  <a:gd name="T86" fmla="*/ 326 w 888"/>
                  <a:gd name="T87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8" h="895">
                    <a:moveTo>
                      <a:pt x="174" y="244"/>
                    </a:moveTo>
                    <a:lnTo>
                      <a:pt x="174" y="244"/>
                    </a:lnTo>
                    <a:cubicBezTo>
                      <a:pt x="88" y="244"/>
                      <a:pt x="19" y="385"/>
                      <a:pt x="19" y="559"/>
                    </a:cubicBezTo>
                    <a:lnTo>
                      <a:pt x="19" y="559"/>
                    </a:lnTo>
                    <a:cubicBezTo>
                      <a:pt x="19" y="734"/>
                      <a:pt x="88" y="875"/>
                      <a:pt x="174" y="875"/>
                    </a:cubicBezTo>
                    <a:lnTo>
                      <a:pt x="326" y="875"/>
                    </a:lnTo>
                    <a:lnTo>
                      <a:pt x="326" y="875"/>
                    </a:lnTo>
                    <a:cubicBezTo>
                      <a:pt x="439" y="875"/>
                      <a:pt x="619" y="776"/>
                      <a:pt x="745" y="559"/>
                    </a:cubicBezTo>
                    <a:lnTo>
                      <a:pt x="745" y="559"/>
                    </a:lnTo>
                    <a:cubicBezTo>
                      <a:pt x="808" y="449"/>
                      <a:pt x="849" y="334"/>
                      <a:pt x="858" y="237"/>
                    </a:cubicBezTo>
                    <a:lnTo>
                      <a:pt x="858" y="237"/>
                    </a:lnTo>
                    <a:cubicBezTo>
                      <a:pt x="867" y="142"/>
                      <a:pt x="847" y="74"/>
                      <a:pt x="800" y="47"/>
                    </a:cubicBezTo>
                    <a:lnTo>
                      <a:pt x="800" y="47"/>
                    </a:lnTo>
                    <a:cubicBezTo>
                      <a:pt x="754" y="20"/>
                      <a:pt x="685" y="36"/>
                      <a:pt x="608" y="92"/>
                    </a:cubicBezTo>
                    <a:lnTo>
                      <a:pt x="608" y="92"/>
                    </a:lnTo>
                    <a:cubicBezTo>
                      <a:pt x="528" y="149"/>
                      <a:pt x="449" y="242"/>
                      <a:pt x="385" y="351"/>
                    </a:cubicBezTo>
                    <a:lnTo>
                      <a:pt x="385" y="351"/>
                    </a:lnTo>
                    <a:cubicBezTo>
                      <a:pt x="367" y="383"/>
                      <a:pt x="350" y="416"/>
                      <a:pt x="336" y="449"/>
                    </a:cubicBezTo>
                    <a:lnTo>
                      <a:pt x="336" y="449"/>
                    </a:lnTo>
                    <a:cubicBezTo>
                      <a:pt x="334" y="453"/>
                      <a:pt x="330" y="455"/>
                      <a:pt x="326" y="454"/>
                    </a:cubicBezTo>
                    <a:lnTo>
                      <a:pt x="326" y="454"/>
                    </a:lnTo>
                    <a:cubicBezTo>
                      <a:pt x="322" y="454"/>
                      <a:pt x="319" y="451"/>
                      <a:pt x="318" y="447"/>
                    </a:cubicBezTo>
                    <a:lnTo>
                      <a:pt x="318" y="447"/>
                    </a:lnTo>
                    <a:cubicBezTo>
                      <a:pt x="294" y="326"/>
                      <a:pt x="237" y="244"/>
                      <a:pt x="174" y="244"/>
                    </a:cubicBezTo>
                    <a:close/>
                    <a:moveTo>
                      <a:pt x="326" y="894"/>
                    </a:moveTo>
                    <a:lnTo>
                      <a:pt x="174" y="894"/>
                    </a:lnTo>
                    <a:lnTo>
                      <a:pt x="174" y="894"/>
                    </a:lnTo>
                    <a:cubicBezTo>
                      <a:pt x="76" y="894"/>
                      <a:pt x="0" y="747"/>
                      <a:pt x="0" y="559"/>
                    </a:cubicBezTo>
                    <a:lnTo>
                      <a:pt x="0" y="559"/>
                    </a:lnTo>
                    <a:cubicBezTo>
                      <a:pt x="0" y="372"/>
                      <a:pt x="76" y="226"/>
                      <a:pt x="174" y="226"/>
                    </a:cubicBezTo>
                    <a:lnTo>
                      <a:pt x="174" y="226"/>
                    </a:lnTo>
                    <a:cubicBezTo>
                      <a:pt x="242" y="226"/>
                      <a:pt x="302" y="299"/>
                      <a:pt x="330" y="416"/>
                    </a:cubicBezTo>
                    <a:lnTo>
                      <a:pt x="330" y="416"/>
                    </a:lnTo>
                    <a:cubicBezTo>
                      <a:pt x="343" y="391"/>
                      <a:pt x="355" y="366"/>
                      <a:pt x="369" y="342"/>
                    </a:cubicBezTo>
                    <a:lnTo>
                      <a:pt x="369" y="342"/>
                    </a:lnTo>
                    <a:cubicBezTo>
                      <a:pt x="434" y="230"/>
                      <a:pt x="514" y="135"/>
                      <a:pt x="597" y="76"/>
                    </a:cubicBezTo>
                    <a:lnTo>
                      <a:pt x="597" y="76"/>
                    </a:lnTo>
                    <a:cubicBezTo>
                      <a:pt x="681" y="17"/>
                      <a:pt x="756" y="0"/>
                      <a:pt x="810" y="31"/>
                    </a:cubicBezTo>
                    <a:lnTo>
                      <a:pt x="810" y="31"/>
                    </a:lnTo>
                    <a:cubicBezTo>
                      <a:pt x="863" y="62"/>
                      <a:pt x="887" y="135"/>
                      <a:pt x="877" y="238"/>
                    </a:cubicBezTo>
                    <a:lnTo>
                      <a:pt x="877" y="238"/>
                    </a:lnTo>
                    <a:cubicBezTo>
                      <a:pt x="866" y="338"/>
                      <a:pt x="826" y="456"/>
                      <a:pt x="761" y="568"/>
                    </a:cubicBezTo>
                    <a:lnTo>
                      <a:pt x="761" y="568"/>
                    </a:lnTo>
                    <a:cubicBezTo>
                      <a:pt x="632" y="792"/>
                      <a:pt x="444" y="894"/>
                      <a:pt x="326" y="8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DBE2FAA8-AE8C-4A67-812A-935257D48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4797" y="12260023"/>
                <a:ext cx="2447973" cy="14872"/>
              </a:xfrm>
              <a:custGeom>
                <a:avLst/>
                <a:gdLst>
                  <a:gd name="connsiteX0" fmla="*/ 1938861 w 2447973"/>
                  <a:gd name="connsiteY0" fmla="*/ 0 h 14872"/>
                  <a:gd name="connsiteX1" fmla="*/ 2439057 w 2447973"/>
                  <a:gd name="connsiteY1" fmla="*/ 0 h 14872"/>
                  <a:gd name="connsiteX2" fmla="*/ 2447973 w 2447973"/>
                  <a:gd name="connsiteY2" fmla="*/ 7436 h 14872"/>
                  <a:gd name="connsiteX3" fmla="*/ 2439057 w 2447973"/>
                  <a:gd name="connsiteY3" fmla="*/ 14872 h 14872"/>
                  <a:gd name="connsiteX4" fmla="*/ 1938861 w 2447973"/>
                  <a:gd name="connsiteY4" fmla="*/ 14872 h 14872"/>
                  <a:gd name="connsiteX5" fmla="*/ 1930835 w 2447973"/>
                  <a:gd name="connsiteY5" fmla="*/ 7436 h 14872"/>
                  <a:gd name="connsiteX6" fmla="*/ 1938861 w 2447973"/>
                  <a:gd name="connsiteY6" fmla="*/ 0 h 14872"/>
                  <a:gd name="connsiteX7" fmla="*/ 8880 w 2447973"/>
                  <a:gd name="connsiteY7" fmla="*/ 0 h 14872"/>
                  <a:gd name="connsiteX8" fmla="*/ 888935 w 2447973"/>
                  <a:gd name="connsiteY8" fmla="*/ 0 h 14872"/>
                  <a:gd name="connsiteX9" fmla="*/ 897815 w 2447973"/>
                  <a:gd name="connsiteY9" fmla="*/ 7436 h 14872"/>
                  <a:gd name="connsiteX10" fmla="*/ 888935 w 2447973"/>
                  <a:gd name="connsiteY10" fmla="*/ 14872 h 14872"/>
                  <a:gd name="connsiteX11" fmla="*/ 8880 w 2447973"/>
                  <a:gd name="connsiteY11" fmla="*/ 14872 h 14872"/>
                  <a:gd name="connsiteX12" fmla="*/ 0 w 2447973"/>
                  <a:gd name="connsiteY12" fmla="*/ 7436 h 14872"/>
                  <a:gd name="connsiteX13" fmla="*/ 8880 w 2447973"/>
                  <a:gd name="connsiteY13" fmla="*/ 0 h 14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7973" h="14872">
                    <a:moveTo>
                      <a:pt x="1938861" y="0"/>
                    </a:moveTo>
                    <a:lnTo>
                      <a:pt x="2439057" y="0"/>
                    </a:lnTo>
                    <a:cubicBezTo>
                      <a:pt x="2443515" y="0"/>
                      <a:pt x="2447973" y="3305"/>
                      <a:pt x="2447973" y="7436"/>
                    </a:cubicBezTo>
                    <a:cubicBezTo>
                      <a:pt x="2447973" y="11567"/>
                      <a:pt x="2443515" y="14872"/>
                      <a:pt x="2439057" y="14872"/>
                    </a:cubicBezTo>
                    <a:lnTo>
                      <a:pt x="1938861" y="14872"/>
                    </a:lnTo>
                    <a:cubicBezTo>
                      <a:pt x="1934403" y="14872"/>
                      <a:pt x="1930835" y="11567"/>
                      <a:pt x="1930835" y="7436"/>
                    </a:cubicBezTo>
                    <a:cubicBezTo>
                      <a:pt x="1930835" y="3305"/>
                      <a:pt x="1934403" y="0"/>
                      <a:pt x="1938861" y="0"/>
                    </a:cubicBezTo>
                    <a:close/>
                    <a:moveTo>
                      <a:pt x="8880" y="0"/>
                    </a:moveTo>
                    <a:lnTo>
                      <a:pt x="888935" y="0"/>
                    </a:lnTo>
                    <a:cubicBezTo>
                      <a:pt x="893375" y="0"/>
                      <a:pt x="897815" y="3305"/>
                      <a:pt x="897815" y="7436"/>
                    </a:cubicBezTo>
                    <a:cubicBezTo>
                      <a:pt x="897815" y="11567"/>
                      <a:pt x="893375" y="14872"/>
                      <a:pt x="888935" y="14872"/>
                    </a:cubicBezTo>
                    <a:lnTo>
                      <a:pt x="8880" y="14872"/>
                    </a:lnTo>
                    <a:cubicBezTo>
                      <a:pt x="4440" y="14872"/>
                      <a:pt x="0" y="11567"/>
                      <a:pt x="0" y="7436"/>
                    </a:cubicBezTo>
                    <a:cubicBezTo>
                      <a:pt x="0" y="3305"/>
                      <a:pt x="4440" y="0"/>
                      <a:pt x="88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A7F2C885-03C3-49AE-AAD9-8A163A402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9134" y="12644621"/>
                <a:ext cx="5352076" cy="18643"/>
              </a:xfrm>
              <a:custGeom>
                <a:avLst/>
                <a:gdLst>
                  <a:gd name="connsiteX0" fmla="*/ 4557374 w 5352076"/>
                  <a:gd name="connsiteY0" fmla="*/ 0 h 18643"/>
                  <a:gd name="connsiteX1" fmla="*/ 5344048 w 5352076"/>
                  <a:gd name="connsiteY1" fmla="*/ 0 h 18643"/>
                  <a:gd name="connsiteX2" fmla="*/ 5352076 w 5352076"/>
                  <a:gd name="connsiteY2" fmla="*/ 9812 h 18643"/>
                  <a:gd name="connsiteX3" fmla="*/ 5344048 w 5352076"/>
                  <a:gd name="connsiteY3" fmla="*/ 18643 h 18643"/>
                  <a:gd name="connsiteX4" fmla="*/ 4557374 w 5352076"/>
                  <a:gd name="connsiteY4" fmla="*/ 18643 h 18643"/>
                  <a:gd name="connsiteX5" fmla="*/ 4548454 w 5352076"/>
                  <a:gd name="connsiteY5" fmla="*/ 9812 h 18643"/>
                  <a:gd name="connsiteX6" fmla="*/ 4557374 w 5352076"/>
                  <a:gd name="connsiteY6" fmla="*/ 0 h 18643"/>
                  <a:gd name="connsiteX7" fmla="*/ 1801499 w 5352076"/>
                  <a:gd name="connsiteY7" fmla="*/ 0 h 18643"/>
                  <a:gd name="connsiteX8" fmla="*/ 3401452 w 5352076"/>
                  <a:gd name="connsiteY8" fmla="*/ 0 h 18643"/>
                  <a:gd name="connsiteX9" fmla="*/ 3409470 w 5352076"/>
                  <a:gd name="connsiteY9" fmla="*/ 9812 h 18643"/>
                  <a:gd name="connsiteX10" fmla="*/ 3401452 w 5352076"/>
                  <a:gd name="connsiteY10" fmla="*/ 18643 h 18643"/>
                  <a:gd name="connsiteX11" fmla="*/ 1801499 w 5352076"/>
                  <a:gd name="connsiteY11" fmla="*/ 18643 h 18643"/>
                  <a:gd name="connsiteX12" fmla="*/ 1793481 w 5352076"/>
                  <a:gd name="connsiteY12" fmla="*/ 9812 h 18643"/>
                  <a:gd name="connsiteX13" fmla="*/ 1801499 w 5352076"/>
                  <a:gd name="connsiteY13" fmla="*/ 0 h 18643"/>
                  <a:gd name="connsiteX14" fmla="*/ 8008 w 5352076"/>
                  <a:gd name="connsiteY14" fmla="*/ 0 h 18643"/>
                  <a:gd name="connsiteX15" fmla="*/ 1089952 w 5352076"/>
                  <a:gd name="connsiteY15" fmla="*/ 0 h 18643"/>
                  <a:gd name="connsiteX16" fmla="*/ 1097960 w 5352076"/>
                  <a:gd name="connsiteY16" fmla="*/ 9812 h 18643"/>
                  <a:gd name="connsiteX17" fmla="*/ 1089952 w 5352076"/>
                  <a:gd name="connsiteY17" fmla="*/ 18643 h 18643"/>
                  <a:gd name="connsiteX18" fmla="*/ 8008 w 5352076"/>
                  <a:gd name="connsiteY18" fmla="*/ 18643 h 18643"/>
                  <a:gd name="connsiteX19" fmla="*/ 0 w 5352076"/>
                  <a:gd name="connsiteY19" fmla="*/ 9812 h 18643"/>
                  <a:gd name="connsiteX20" fmla="*/ 8008 w 5352076"/>
                  <a:gd name="connsiteY20" fmla="*/ 0 h 1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52076" h="18643">
                    <a:moveTo>
                      <a:pt x="4557374" y="0"/>
                    </a:moveTo>
                    <a:lnTo>
                      <a:pt x="5344048" y="0"/>
                    </a:lnTo>
                    <a:cubicBezTo>
                      <a:pt x="5349400" y="0"/>
                      <a:pt x="5352076" y="4906"/>
                      <a:pt x="5352076" y="9812"/>
                    </a:cubicBezTo>
                    <a:cubicBezTo>
                      <a:pt x="5352076" y="14718"/>
                      <a:pt x="5349400" y="18643"/>
                      <a:pt x="5344048" y="18643"/>
                    </a:cubicBezTo>
                    <a:lnTo>
                      <a:pt x="4557374" y="18643"/>
                    </a:lnTo>
                    <a:cubicBezTo>
                      <a:pt x="4552022" y="18643"/>
                      <a:pt x="4548454" y="14718"/>
                      <a:pt x="4548454" y="9812"/>
                    </a:cubicBezTo>
                    <a:cubicBezTo>
                      <a:pt x="4548454" y="4906"/>
                      <a:pt x="4552022" y="0"/>
                      <a:pt x="4557374" y="0"/>
                    </a:cubicBezTo>
                    <a:close/>
                    <a:moveTo>
                      <a:pt x="1801499" y="0"/>
                    </a:moveTo>
                    <a:lnTo>
                      <a:pt x="3401452" y="0"/>
                    </a:lnTo>
                    <a:cubicBezTo>
                      <a:pt x="3405906" y="0"/>
                      <a:pt x="3409470" y="4906"/>
                      <a:pt x="3409470" y="9812"/>
                    </a:cubicBezTo>
                    <a:cubicBezTo>
                      <a:pt x="3409470" y="14718"/>
                      <a:pt x="3405906" y="18643"/>
                      <a:pt x="3401452" y="18643"/>
                    </a:cubicBezTo>
                    <a:lnTo>
                      <a:pt x="1801499" y="18643"/>
                    </a:lnTo>
                    <a:cubicBezTo>
                      <a:pt x="1797044" y="18643"/>
                      <a:pt x="1793481" y="14718"/>
                      <a:pt x="1793481" y="9812"/>
                    </a:cubicBezTo>
                    <a:cubicBezTo>
                      <a:pt x="1793481" y="4906"/>
                      <a:pt x="1797044" y="0"/>
                      <a:pt x="1801499" y="0"/>
                    </a:cubicBezTo>
                    <a:close/>
                    <a:moveTo>
                      <a:pt x="8008" y="0"/>
                    </a:moveTo>
                    <a:lnTo>
                      <a:pt x="1089952" y="0"/>
                    </a:lnTo>
                    <a:cubicBezTo>
                      <a:pt x="1094401" y="0"/>
                      <a:pt x="1097960" y="4906"/>
                      <a:pt x="1097960" y="9812"/>
                    </a:cubicBezTo>
                    <a:cubicBezTo>
                      <a:pt x="1097960" y="14718"/>
                      <a:pt x="1094401" y="18643"/>
                      <a:pt x="1089952" y="18643"/>
                    </a:cubicBezTo>
                    <a:lnTo>
                      <a:pt x="8008" y="18643"/>
                    </a:lnTo>
                    <a:cubicBezTo>
                      <a:pt x="3559" y="18643"/>
                      <a:pt x="0" y="14718"/>
                      <a:pt x="0" y="9812"/>
                    </a:cubicBezTo>
                    <a:cubicBezTo>
                      <a:pt x="0" y="4906"/>
                      <a:pt x="3559" y="0"/>
                      <a:pt x="80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11">
                <a:extLst>
                  <a:ext uri="{FF2B5EF4-FFF2-40B4-BE49-F238E27FC236}">
                    <a16:creationId xmlns:a16="http://schemas.microsoft.com/office/drawing/2014/main" id="{E333B5CE-4126-4FBA-B36C-952F176F8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6749" y="11388792"/>
                <a:ext cx="431691" cy="529804"/>
              </a:xfrm>
              <a:custGeom>
                <a:avLst/>
                <a:gdLst>
                  <a:gd name="T0" fmla="*/ 381 w 487"/>
                  <a:gd name="T1" fmla="*/ 330 h 595"/>
                  <a:gd name="T2" fmla="*/ 381 w 487"/>
                  <a:gd name="T3" fmla="*/ 330 h 595"/>
                  <a:gd name="T4" fmla="*/ 58 w 487"/>
                  <a:gd name="T5" fmla="*/ 551 h 595"/>
                  <a:gd name="T6" fmla="*/ 58 w 487"/>
                  <a:gd name="T7" fmla="*/ 551 h 595"/>
                  <a:gd name="T8" fmla="*/ 168 w 487"/>
                  <a:gd name="T9" fmla="*/ 176 h 595"/>
                  <a:gd name="T10" fmla="*/ 168 w 487"/>
                  <a:gd name="T11" fmla="*/ 176 h 595"/>
                  <a:gd name="T12" fmla="*/ 427 w 487"/>
                  <a:gd name="T13" fmla="*/ 42 h 595"/>
                  <a:gd name="T14" fmla="*/ 427 w 487"/>
                  <a:gd name="T15" fmla="*/ 42 h 595"/>
                  <a:gd name="T16" fmla="*/ 381 w 487"/>
                  <a:gd name="T17" fmla="*/ 330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7" h="595">
                    <a:moveTo>
                      <a:pt x="381" y="330"/>
                    </a:moveTo>
                    <a:lnTo>
                      <a:pt x="381" y="330"/>
                    </a:lnTo>
                    <a:cubicBezTo>
                      <a:pt x="279" y="470"/>
                      <a:pt x="117" y="594"/>
                      <a:pt x="58" y="551"/>
                    </a:cubicBezTo>
                    <a:lnTo>
                      <a:pt x="58" y="551"/>
                    </a:lnTo>
                    <a:cubicBezTo>
                      <a:pt x="0" y="508"/>
                      <a:pt x="67" y="316"/>
                      <a:pt x="168" y="176"/>
                    </a:cubicBezTo>
                    <a:lnTo>
                      <a:pt x="168" y="176"/>
                    </a:lnTo>
                    <a:cubicBezTo>
                      <a:pt x="270" y="36"/>
                      <a:pt x="369" y="0"/>
                      <a:pt x="427" y="42"/>
                    </a:cubicBezTo>
                    <a:lnTo>
                      <a:pt x="427" y="42"/>
                    </a:lnTo>
                    <a:cubicBezTo>
                      <a:pt x="486" y="85"/>
                      <a:pt x="483" y="190"/>
                      <a:pt x="381" y="3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12">
                <a:extLst>
                  <a:ext uri="{FF2B5EF4-FFF2-40B4-BE49-F238E27FC236}">
                    <a16:creationId xmlns:a16="http://schemas.microsoft.com/office/drawing/2014/main" id="{34D0B38A-FBE4-4F6E-98B6-9D5150D4B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4977" y="11384869"/>
                <a:ext cx="439540" cy="510180"/>
              </a:xfrm>
              <a:custGeom>
                <a:avLst/>
                <a:gdLst>
                  <a:gd name="T0" fmla="*/ 386 w 493"/>
                  <a:gd name="T1" fmla="*/ 40 h 575"/>
                  <a:gd name="T2" fmla="*/ 386 w 493"/>
                  <a:gd name="T3" fmla="*/ 40 h 575"/>
                  <a:gd name="T4" fmla="*/ 188 w 493"/>
                  <a:gd name="T5" fmla="*/ 186 h 575"/>
                  <a:gd name="T6" fmla="*/ 188 w 493"/>
                  <a:gd name="T7" fmla="*/ 186 h 575"/>
                  <a:gd name="T8" fmla="*/ 76 w 493"/>
                  <a:gd name="T9" fmla="*/ 548 h 575"/>
                  <a:gd name="T10" fmla="*/ 76 w 493"/>
                  <a:gd name="T11" fmla="*/ 548 h 575"/>
                  <a:gd name="T12" fmla="*/ 209 w 493"/>
                  <a:gd name="T13" fmla="*/ 506 h 575"/>
                  <a:gd name="T14" fmla="*/ 209 w 493"/>
                  <a:gd name="T15" fmla="*/ 506 h 575"/>
                  <a:gd name="T16" fmla="*/ 385 w 493"/>
                  <a:gd name="T17" fmla="*/ 329 h 575"/>
                  <a:gd name="T18" fmla="*/ 385 w 493"/>
                  <a:gd name="T19" fmla="*/ 329 h 575"/>
                  <a:gd name="T20" fmla="*/ 466 w 493"/>
                  <a:gd name="T21" fmla="*/ 153 h 575"/>
                  <a:gd name="T22" fmla="*/ 466 w 493"/>
                  <a:gd name="T23" fmla="*/ 153 h 575"/>
                  <a:gd name="T24" fmla="*/ 434 w 493"/>
                  <a:gd name="T25" fmla="*/ 55 h 575"/>
                  <a:gd name="T26" fmla="*/ 434 w 493"/>
                  <a:gd name="T27" fmla="*/ 55 h 575"/>
                  <a:gd name="T28" fmla="*/ 386 w 493"/>
                  <a:gd name="T29" fmla="*/ 40 h 575"/>
                  <a:gd name="T30" fmla="*/ 99 w 493"/>
                  <a:gd name="T31" fmla="*/ 574 h 575"/>
                  <a:gd name="T32" fmla="*/ 99 w 493"/>
                  <a:gd name="T33" fmla="*/ 574 h 575"/>
                  <a:gd name="T34" fmla="*/ 65 w 493"/>
                  <a:gd name="T35" fmla="*/ 564 h 575"/>
                  <a:gd name="T36" fmla="*/ 65 w 493"/>
                  <a:gd name="T37" fmla="*/ 564 h 575"/>
                  <a:gd name="T38" fmla="*/ 173 w 493"/>
                  <a:gd name="T39" fmla="*/ 176 h 575"/>
                  <a:gd name="T40" fmla="*/ 173 w 493"/>
                  <a:gd name="T41" fmla="*/ 176 h 575"/>
                  <a:gd name="T42" fmla="*/ 445 w 493"/>
                  <a:gd name="T43" fmla="*/ 40 h 575"/>
                  <a:gd name="T44" fmla="*/ 445 w 493"/>
                  <a:gd name="T45" fmla="*/ 40 h 575"/>
                  <a:gd name="T46" fmla="*/ 485 w 493"/>
                  <a:gd name="T47" fmla="*/ 156 h 575"/>
                  <a:gd name="T48" fmla="*/ 485 w 493"/>
                  <a:gd name="T49" fmla="*/ 156 h 575"/>
                  <a:gd name="T50" fmla="*/ 400 w 493"/>
                  <a:gd name="T51" fmla="*/ 340 h 575"/>
                  <a:gd name="T52" fmla="*/ 400 w 493"/>
                  <a:gd name="T53" fmla="*/ 340 h 575"/>
                  <a:gd name="T54" fmla="*/ 221 w 493"/>
                  <a:gd name="T55" fmla="*/ 522 h 575"/>
                  <a:gd name="T56" fmla="*/ 221 w 493"/>
                  <a:gd name="T57" fmla="*/ 522 h 575"/>
                  <a:gd name="T58" fmla="*/ 99 w 493"/>
                  <a:gd name="T59" fmla="*/ 574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93" h="575">
                    <a:moveTo>
                      <a:pt x="386" y="40"/>
                    </a:moveTo>
                    <a:lnTo>
                      <a:pt x="386" y="40"/>
                    </a:lnTo>
                    <a:cubicBezTo>
                      <a:pt x="329" y="40"/>
                      <a:pt x="256" y="92"/>
                      <a:pt x="188" y="186"/>
                    </a:cubicBezTo>
                    <a:lnTo>
                      <a:pt x="188" y="186"/>
                    </a:lnTo>
                    <a:cubicBezTo>
                      <a:pt x="84" y="330"/>
                      <a:pt x="27" y="513"/>
                      <a:pt x="76" y="548"/>
                    </a:cubicBezTo>
                    <a:lnTo>
                      <a:pt x="76" y="548"/>
                    </a:lnTo>
                    <a:cubicBezTo>
                      <a:pt x="99" y="565"/>
                      <a:pt x="149" y="549"/>
                      <a:pt x="209" y="506"/>
                    </a:cubicBezTo>
                    <a:lnTo>
                      <a:pt x="209" y="506"/>
                    </a:lnTo>
                    <a:cubicBezTo>
                      <a:pt x="270" y="463"/>
                      <a:pt x="336" y="397"/>
                      <a:pt x="385" y="329"/>
                    </a:cubicBezTo>
                    <a:lnTo>
                      <a:pt x="385" y="329"/>
                    </a:lnTo>
                    <a:cubicBezTo>
                      <a:pt x="432" y="265"/>
                      <a:pt x="461" y="204"/>
                      <a:pt x="466" y="153"/>
                    </a:cubicBezTo>
                    <a:lnTo>
                      <a:pt x="466" y="153"/>
                    </a:lnTo>
                    <a:cubicBezTo>
                      <a:pt x="472" y="109"/>
                      <a:pt x="461" y="75"/>
                      <a:pt x="434" y="55"/>
                    </a:cubicBezTo>
                    <a:lnTo>
                      <a:pt x="434" y="55"/>
                    </a:lnTo>
                    <a:cubicBezTo>
                      <a:pt x="419" y="45"/>
                      <a:pt x="403" y="40"/>
                      <a:pt x="386" y="40"/>
                    </a:cubicBezTo>
                    <a:close/>
                    <a:moveTo>
                      <a:pt x="99" y="574"/>
                    </a:moveTo>
                    <a:lnTo>
                      <a:pt x="99" y="574"/>
                    </a:lnTo>
                    <a:cubicBezTo>
                      <a:pt x="86" y="574"/>
                      <a:pt x="74" y="570"/>
                      <a:pt x="65" y="564"/>
                    </a:cubicBezTo>
                    <a:lnTo>
                      <a:pt x="65" y="564"/>
                    </a:lnTo>
                    <a:cubicBezTo>
                      <a:pt x="0" y="517"/>
                      <a:pt x="67" y="320"/>
                      <a:pt x="173" y="176"/>
                    </a:cubicBezTo>
                    <a:lnTo>
                      <a:pt x="173" y="176"/>
                    </a:lnTo>
                    <a:cubicBezTo>
                      <a:pt x="289" y="15"/>
                      <a:pt x="389" y="0"/>
                      <a:pt x="445" y="40"/>
                    </a:cubicBezTo>
                    <a:lnTo>
                      <a:pt x="445" y="40"/>
                    </a:lnTo>
                    <a:cubicBezTo>
                      <a:pt x="478" y="64"/>
                      <a:pt x="492" y="104"/>
                      <a:pt x="485" y="156"/>
                    </a:cubicBezTo>
                    <a:lnTo>
                      <a:pt x="485" y="156"/>
                    </a:lnTo>
                    <a:cubicBezTo>
                      <a:pt x="478" y="209"/>
                      <a:pt x="449" y="273"/>
                      <a:pt x="400" y="340"/>
                    </a:cubicBezTo>
                    <a:lnTo>
                      <a:pt x="400" y="340"/>
                    </a:lnTo>
                    <a:cubicBezTo>
                      <a:pt x="350" y="409"/>
                      <a:pt x="282" y="478"/>
                      <a:pt x="221" y="522"/>
                    </a:cubicBezTo>
                    <a:lnTo>
                      <a:pt x="221" y="522"/>
                    </a:lnTo>
                    <a:cubicBezTo>
                      <a:pt x="172" y="556"/>
                      <a:pt x="131" y="574"/>
                      <a:pt x="99" y="5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13">
                <a:extLst>
                  <a:ext uri="{FF2B5EF4-FFF2-40B4-BE49-F238E27FC236}">
                    <a16:creationId xmlns:a16="http://schemas.microsoft.com/office/drawing/2014/main" id="{A1BCCA82-6BB3-4326-BD7A-09C4E1CD6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86257" y="11545771"/>
                <a:ext cx="160902" cy="215847"/>
              </a:xfrm>
              <a:custGeom>
                <a:avLst/>
                <a:gdLst>
                  <a:gd name="T0" fmla="*/ 11 w 183"/>
                  <a:gd name="T1" fmla="*/ 242 h 243"/>
                  <a:gd name="T2" fmla="*/ 11 w 183"/>
                  <a:gd name="T3" fmla="*/ 242 h 243"/>
                  <a:gd name="T4" fmla="*/ 5 w 183"/>
                  <a:gd name="T5" fmla="*/ 241 h 243"/>
                  <a:gd name="T6" fmla="*/ 5 w 183"/>
                  <a:gd name="T7" fmla="*/ 241 h 243"/>
                  <a:gd name="T8" fmla="*/ 3 w 183"/>
                  <a:gd name="T9" fmla="*/ 228 h 243"/>
                  <a:gd name="T10" fmla="*/ 164 w 183"/>
                  <a:gd name="T11" fmla="*/ 5 h 243"/>
                  <a:gd name="T12" fmla="*/ 164 w 183"/>
                  <a:gd name="T13" fmla="*/ 5 h 243"/>
                  <a:gd name="T14" fmla="*/ 177 w 183"/>
                  <a:gd name="T15" fmla="*/ 3 h 243"/>
                  <a:gd name="T16" fmla="*/ 177 w 183"/>
                  <a:gd name="T17" fmla="*/ 3 h 243"/>
                  <a:gd name="T18" fmla="*/ 180 w 183"/>
                  <a:gd name="T19" fmla="*/ 16 h 243"/>
                  <a:gd name="T20" fmla="*/ 19 w 183"/>
                  <a:gd name="T21" fmla="*/ 238 h 243"/>
                  <a:gd name="T22" fmla="*/ 19 w 183"/>
                  <a:gd name="T23" fmla="*/ 238 h 243"/>
                  <a:gd name="T24" fmla="*/ 11 w 183"/>
                  <a:gd name="T25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3" h="243">
                    <a:moveTo>
                      <a:pt x="11" y="242"/>
                    </a:moveTo>
                    <a:lnTo>
                      <a:pt x="11" y="242"/>
                    </a:lnTo>
                    <a:cubicBezTo>
                      <a:pt x="10" y="242"/>
                      <a:pt x="7" y="241"/>
                      <a:pt x="5" y="241"/>
                    </a:cubicBezTo>
                    <a:lnTo>
                      <a:pt x="5" y="241"/>
                    </a:lnTo>
                    <a:cubicBezTo>
                      <a:pt x="1" y="237"/>
                      <a:pt x="0" y="231"/>
                      <a:pt x="3" y="228"/>
                    </a:cubicBezTo>
                    <a:lnTo>
                      <a:pt x="164" y="5"/>
                    </a:lnTo>
                    <a:lnTo>
                      <a:pt x="164" y="5"/>
                    </a:lnTo>
                    <a:cubicBezTo>
                      <a:pt x="168" y="1"/>
                      <a:pt x="174" y="0"/>
                      <a:pt x="177" y="3"/>
                    </a:cubicBezTo>
                    <a:lnTo>
                      <a:pt x="177" y="3"/>
                    </a:lnTo>
                    <a:cubicBezTo>
                      <a:pt x="181" y="6"/>
                      <a:pt x="182" y="12"/>
                      <a:pt x="180" y="16"/>
                    </a:cubicBezTo>
                    <a:lnTo>
                      <a:pt x="19" y="238"/>
                    </a:lnTo>
                    <a:lnTo>
                      <a:pt x="19" y="238"/>
                    </a:lnTo>
                    <a:cubicBezTo>
                      <a:pt x="17" y="241"/>
                      <a:pt x="14" y="242"/>
                      <a:pt x="11" y="2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14">
                <a:extLst>
                  <a:ext uri="{FF2B5EF4-FFF2-40B4-BE49-F238E27FC236}">
                    <a16:creationId xmlns:a16="http://schemas.microsoft.com/office/drawing/2014/main" id="{3F46FC64-BF35-484A-A343-2CEED64C3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3202" y="10391978"/>
                <a:ext cx="490559" cy="569048"/>
              </a:xfrm>
              <a:custGeom>
                <a:avLst/>
                <a:gdLst>
                  <a:gd name="T0" fmla="*/ 410 w 551"/>
                  <a:gd name="T1" fmla="*/ 362 h 641"/>
                  <a:gd name="T2" fmla="*/ 410 w 551"/>
                  <a:gd name="T3" fmla="*/ 362 h 641"/>
                  <a:gd name="T4" fmla="*/ 32 w 551"/>
                  <a:gd name="T5" fmla="*/ 616 h 641"/>
                  <a:gd name="T6" fmla="*/ 32 w 551"/>
                  <a:gd name="T7" fmla="*/ 616 h 641"/>
                  <a:gd name="T8" fmla="*/ 176 w 551"/>
                  <a:gd name="T9" fmla="*/ 184 h 641"/>
                  <a:gd name="T10" fmla="*/ 176 w 551"/>
                  <a:gd name="T11" fmla="*/ 184 h 641"/>
                  <a:gd name="T12" fmla="*/ 470 w 551"/>
                  <a:gd name="T13" fmla="*/ 40 h 641"/>
                  <a:gd name="T14" fmla="*/ 470 w 551"/>
                  <a:gd name="T15" fmla="*/ 40 h 641"/>
                  <a:gd name="T16" fmla="*/ 410 w 551"/>
                  <a:gd name="T17" fmla="*/ 362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1" h="641">
                    <a:moveTo>
                      <a:pt x="410" y="362"/>
                    </a:moveTo>
                    <a:lnTo>
                      <a:pt x="410" y="362"/>
                    </a:lnTo>
                    <a:cubicBezTo>
                      <a:pt x="271" y="545"/>
                      <a:pt x="65" y="640"/>
                      <a:pt x="32" y="616"/>
                    </a:cubicBezTo>
                    <a:lnTo>
                      <a:pt x="32" y="616"/>
                    </a:lnTo>
                    <a:cubicBezTo>
                      <a:pt x="0" y="591"/>
                      <a:pt x="36" y="366"/>
                      <a:pt x="176" y="184"/>
                    </a:cubicBezTo>
                    <a:lnTo>
                      <a:pt x="176" y="184"/>
                    </a:lnTo>
                    <a:cubicBezTo>
                      <a:pt x="315" y="0"/>
                      <a:pt x="424" y="9"/>
                      <a:pt x="470" y="40"/>
                    </a:cubicBezTo>
                    <a:lnTo>
                      <a:pt x="470" y="40"/>
                    </a:lnTo>
                    <a:cubicBezTo>
                      <a:pt x="516" y="72"/>
                      <a:pt x="550" y="180"/>
                      <a:pt x="410" y="3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15">
                <a:extLst>
                  <a:ext uri="{FF2B5EF4-FFF2-40B4-BE49-F238E27FC236}">
                    <a16:creationId xmlns:a16="http://schemas.microsoft.com/office/drawing/2014/main" id="{2C82D2DD-E73A-40D9-81B6-3B1250E0A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9394" y="10835444"/>
                <a:ext cx="207995" cy="1067454"/>
              </a:xfrm>
              <a:custGeom>
                <a:avLst/>
                <a:gdLst>
                  <a:gd name="T0" fmla="*/ 167 w 232"/>
                  <a:gd name="T1" fmla="*/ 1198 h 1199"/>
                  <a:gd name="T2" fmla="*/ 167 w 232"/>
                  <a:gd name="T3" fmla="*/ 1198 h 1199"/>
                  <a:gd name="T4" fmla="*/ 159 w 232"/>
                  <a:gd name="T5" fmla="*/ 1194 h 1199"/>
                  <a:gd name="T6" fmla="*/ 159 w 232"/>
                  <a:gd name="T7" fmla="*/ 1194 h 1199"/>
                  <a:gd name="T8" fmla="*/ 34 w 232"/>
                  <a:gd name="T9" fmla="*/ 854 h 1199"/>
                  <a:gd name="T10" fmla="*/ 34 w 232"/>
                  <a:gd name="T11" fmla="*/ 854 h 1199"/>
                  <a:gd name="T12" fmla="*/ 212 w 232"/>
                  <a:gd name="T13" fmla="*/ 6 h 1199"/>
                  <a:gd name="T14" fmla="*/ 212 w 232"/>
                  <a:gd name="T15" fmla="*/ 6 h 1199"/>
                  <a:gd name="T16" fmla="*/ 226 w 232"/>
                  <a:gd name="T17" fmla="*/ 3 h 1199"/>
                  <a:gd name="T18" fmla="*/ 226 w 232"/>
                  <a:gd name="T19" fmla="*/ 3 h 1199"/>
                  <a:gd name="T20" fmla="*/ 229 w 232"/>
                  <a:gd name="T21" fmla="*/ 16 h 1199"/>
                  <a:gd name="T22" fmla="*/ 229 w 232"/>
                  <a:gd name="T23" fmla="*/ 16 h 1199"/>
                  <a:gd name="T24" fmla="*/ 52 w 232"/>
                  <a:gd name="T25" fmla="*/ 851 h 1199"/>
                  <a:gd name="T26" fmla="*/ 52 w 232"/>
                  <a:gd name="T27" fmla="*/ 851 h 1199"/>
                  <a:gd name="T28" fmla="*/ 175 w 232"/>
                  <a:gd name="T29" fmla="*/ 1184 h 1199"/>
                  <a:gd name="T30" fmla="*/ 175 w 232"/>
                  <a:gd name="T31" fmla="*/ 1184 h 1199"/>
                  <a:gd name="T32" fmla="*/ 172 w 232"/>
                  <a:gd name="T33" fmla="*/ 1196 h 1199"/>
                  <a:gd name="T34" fmla="*/ 172 w 232"/>
                  <a:gd name="T35" fmla="*/ 1196 h 1199"/>
                  <a:gd name="T36" fmla="*/ 167 w 232"/>
                  <a:gd name="T37" fmla="*/ 1198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2" h="1199">
                    <a:moveTo>
                      <a:pt x="167" y="1198"/>
                    </a:moveTo>
                    <a:lnTo>
                      <a:pt x="167" y="1198"/>
                    </a:lnTo>
                    <a:cubicBezTo>
                      <a:pt x="163" y="1198"/>
                      <a:pt x="161" y="1196"/>
                      <a:pt x="159" y="1194"/>
                    </a:cubicBezTo>
                    <a:lnTo>
                      <a:pt x="159" y="1194"/>
                    </a:lnTo>
                    <a:cubicBezTo>
                      <a:pt x="156" y="1189"/>
                      <a:pt x="70" y="1064"/>
                      <a:pt x="34" y="854"/>
                    </a:cubicBezTo>
                    <a:lnTo>
                      <a:pt x="34" y="854"/>
                    </a:lnTo>
                    <a:cubicBezTo>
                      <a:pt x="0" y="662"/>
                      <a:pt x="4" y="357"/>
                      <a:pt x="212" y="6"/>
                    </a:cubicBezTo>
                    <a:lnTo>
                      <a:pt x="212" y="6"/>
                    </a:lnTo>
                    <a:cubicBezTo>
                      <a:pt x="216" y="2"/>
                      <a:pt x="221" y="0"/>
                      <a:pt x="226" y="3"/>
                    </a:cubicBezTo>
                    <a:lnTo>
                      <a:pt x="226" y="3"/>
                    </a:lnTo>
                    <a:cubicBezTo>
                      <a:pt x="231" y="6"/>
                      <a:pt x="231" y="12"/>
                      <a:pt x="229" y="16"/>
                    </a:cubicBezTo>
                    <a:lnTo>
                      <a:pt x="229" y="16"/>
                    </a:lnTo>
                    <a:cubicBezTo>
                      <a:pt x="22" y="362"/>
                      <a:pt x="19" y="660"/>
                      <a:pt x="52" y="851"/>
                    </a:cubicBezTo>
                    <a:lnTo>
                      <a:pt x="52" y="851"/>
                    </a:lnTo>
                    <a:cubicBezTo>
                      <a:pt x="88" y="1056"/>
                      <a:pt x="174" y="1182"/>
                      <a:pt x="175" y="1184"/>
                    </a:cubicBezTo>
                    <a:lnTo>
                      <a:pt x="175" y="1184"/>
                    </a:lnTo>
                    <a:cubicBezTo>
                      <a:pt x="177" y="1188"/>
                      <a:pt x="176" y="1193"/>
                      <a:pt x="172" y="1196"/>
                    </a:cubicBezTo>
                    <a:lnTo>
                      <a:pt x="172" y="1196"/>
                    </a:lnTo>
                    <a:cubicBezTo>
                      <a:pt x="170" y="1198"/>
                      <a:pt x="169" y="1198"/>
                      <a:pt x="167" y="11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6">
                <a:extLst>
                  <a:ext uri="{FF2B5EF4-FFF2-40B4-BE49-F238E27FC236}">
                    <a16:creationId xmlns:a16="http://schemas.microsoft.com/office/drawing/2014/main" id="{D404E0D2-0339-4FE9-9FD5-AA005EF7E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1008" y="11847956"/>
                <a:ext cx="871231" cy="808439"/>
              </a:xfrm>
              <a:custGeom>
                <a:avLst/>
                <a:gdLst>
                  <a:gd name="T0" fmla="*/ 0 w 977"/>
                  <a:gd name="T1" fmla="*/ 908 h 909"/>
                  <a:gd name="T2" fmla="*/ 846 w 977"/>
                  <a:gd name="T3" fmla="*/ 908 h 909"/>
                  <a:gd name="T4" fmla="*/ 846 w 977"/>
                  <a:gd name="T5" fmla="*/ 908 h 909"/>
                  <a:gd name="T6" fmla="*/ 896 w 977"/>
                  <a:gd name="T7" fmla="*/ 639 h 909"/>
                  <a:gd name="T8" fmla="*/ 896 w 977"/>
                  <a:gd name="T9" fmla="*/ 639 h 909"/>
                  <a:gd name="T10" fmla="*/ 635 w 977"/>
                  <a:gd name="T11" fmla="*/ 656 h 909"/>
                  <a:gd name="T12" fmla="*/ 635 w 977"/>
                  <a:gd name="T13" fmla="*/ 656 h 909"/>
                  <a:gd name="T14" fmla="*/ 782 w 977"/>
                  <a:gd name="T15" fmla="*/ 213 h 909"/>
                  <a:gd name="T16" fmla="*/ 782 w 977"/>
                  <a:gd name="T17" fmla="*/ 213 h 909"/>
                  <a:gd name="T18" fmla="*/ 0 w 977"/>
                  <a:gd name="T19" fmla="*/ 908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7" h="909">
                    <a:moveTo>
                      <a:pt x="0" y="908"/>
                    </a:moveTo>
                    <a:lnTo>
                      <a:pt x="846" y="908"/>
                    </a:lnTo>
                    <a:lnTo>
                      <a:pt x="846" y="908"/>
                    </a:lnTo>
                    <a:cubicBezTo>
                      <a:pt x="846" y="908"/>
                      <a:pt x="976" y="723"/>
                      <a:pt x="896" y="639"/>
                    </a:cubicBezTo>
                    <a:lnTo>
                      <a:pt x="896" y="639"/>
                    </a:lnTo>
                    <a:cubicBezTo>
                      <a:pt x="815" y="555"/>
                      <a:pt x="635" y="656"/>
                      <a:pt x="635" y="656"/>
                    </a:cubicBezTo>
                    <a:lnTo>
                      <a:pt x="635" y="656"/>
                    </a:lnTo>
                    <a:cubicBezTo>
                      <a:pt x="635" y="656"/>
                      <a:pt x="891" y="311"/>
                      <a:pt x="782" y="213"/>
                    </a:cubicBezTo>
                    <a:lnTo>
                      <a:pt x="782" y="213"/>
                    </a:lnTo>
                    <a:cubicBezTo>
                      <a:pt x="547" y="0"/>
                      <a:pt x="0" y="908"/>
                      <a:pt x="0" y="9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7">
                <a:extLst>
                  <a:ext uri="{FF2B5EF4-FFF2-40B4-BE49-F238E27FC236}">
                    <a16:creationId xmlns:a16="http://schemas.microsoft.com/office/drawing/2014/main" id="{530EF477-AAF3-4E3B-8FF7-354157C2F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3159" y="11993159"/>
                <a:ext cx="886929" cy="671084"/>
              </a:xfrm>
              <a:custGeom>
                <a:avLst/>
                <a:gdLst>
                  <a:gd name="T0" fmla="*/ 26 w 998"/>
                  <a:gd name="T1" fmla="*/ 732 h 752"/>
                  <a:gd name="T2" fmla="*/ 851 w 998"/>
                  <a:gd name="T3" fmla="*/ 732 h 752"/>
                  <a:gd name="T4" fmla="*/ 851 w 998"/>
                  <a:gd name="T5" fmla="*/ 732 h 752"/>
                  <a:gd name="T6" fmla="*/ 899 w 998"/>
                  <a:gd name="T7" fmla="*/ 479 h 752"/>
                  <a:gd name="T8" fmla="*/ 899 w 998"/>
                  <a:gd name="T9" fmla="*/ 479 h 752"/>
                  <a:gd name="T10" fmla="*/ 650 w 998"/>
                  <a:gd name="T11" fmla="*/ 498 h 752"/>
                  <a:gd name="T12" fmla="*/ 650 w 998"/>
                  <a:gd name="T13" fmla="*/ 498 h 752"/>
                  <a:gd name="T14" fmla="*/ 638 w 998"/>
                  <a:gd name="T15" fmla="*/ 496 h 752"/>
                  <a:gd name="T16" fmla="*/ 638 w 998"/>
                  <a:gd name="T17" fmla="*/ 496 h 752"/>
                  <a:gd name="T18" fmla="*/ 637 w 998"/>
                  <a:gd name="T19" fmla="*/ 485 h 752"/>
                  <a:gd name="T20" fmla="*/ 637 w 998"/>
                  <a:gd name="T21" fmla="*/ 485 h 752"/>
                  <a:gd name="T22" fmla="*/ 786 w 998"/>
                  <a:gd name="T23" fmla="*/ 54 h 752"/>
                  <a:gd name="T24" fmla="*/ 786 w 998"/>
                  <a:gd name="T25" fmla="*/ 54 h 752"/>
                  <a:gd name="T26" fmla="*/ 688 w 998"/>
                  <a:gd name="T27" fmla="*/ 26 h 752"/>
                  <a:gd name="T28" fmla="*/ 688 w 998"/>
                  <a:gd name="T29" fmla="*/ 26 h 752"/>
                  <a:gd name="T30" fmla="*/ 26 w 998"/>
                  <a:gd name="T31" fmla="*/ 732 h 752"/>
                  <a:gd name="T32" fmla="*/ 856 w 998"/>
                  <a:gd name="T33" fmla="*/ 751 h 752"/>
                  <a:gd name="T34" fmla="*/ 10 w 998"/>
                  <a:gd name="T35" fmla="*/ 751 h 752"/>
                  <a:gd name="T36" fmla="*/ 10 w 998"/>
                  <a:gd name="T37" fmla="*/ 751 h 752"/>
                  <a:gd name="T38" fmla="*/ 1 w 998"/>
                  <a:gd name="T39" fmla="*/ 746 h 752"/>
                  <a:gd name="T40" fmla="*/ 1 w 998"/>
                  <a:gd name="T41" fmla="*/ 746 h 752"/>
                  <a:gd name="T42" fmla="*/ 1 w 998"/>
                  <a:gd name="T43" fmla="*/ 736 h 752"/>
                  <a:gd name="T44" fmla="*/ 1 w 998"/>
                  <a:gd name="T45" fmla="*/ 736 h 752"/>
                  <a:gd name="T46" fmla="*/ 686 w 998"/>
                  <a:gd name="T47" fmla="*/ 7 h 752"/>
                  <a:gd name="T48" fmla="*/ 686 w 998"/>
                  <a:gd name="T49" fmla="*/ 7 h 752"/>
                  <a:gd name="T50" fmla="*/ 798 w 998"/>
                  <a:gd name="T51" fmla="*/ 39 h 752"/>
                  <a:gd name="T52" fmla="*/ 798 w 998"/>
                  <a:gd name="T53" fmla="*/ 39 h 752"/>
                  <a:gd name="T54" fmla="*/ 768 w 998"/>
                  <a:gd name="T55" fmla="*/ 309 h 752"/>
                  <a:gd name="T56" fmla="*/ 768 w 998"/>
                  <a:gd name="T57" fmla="*/ 309 h 752"/>
                  <a:gd name="T58" fmla="*/ 674 w 998"/>
                  <a:gd name="T59" fmla="*/ 465 h 752"/>
                  <a:gd name="T60" fmla="*/ 674 w 998"/>
                  <a:gd name="T61" fmla="*/ 465 h 752"/>
                  <a:gd name="T62" fmla="*/ 913 w 998"/>
                  <a:gd name="T63" fmla="*/ 466 h 752"/>
                  <a:gd name="T64" fmla="*/ 913 w 998"/>
                  <a:gd name="T65" fmla="*/ 466 h 752"/>
                  <a:gd name="T66" fmla="*/ 864 w 998"/>
                  <a:gd name="T67" fmla="*/ 746 h 752"/>
                  <a:gd name="T68" fmla="*/ 864 w 998"/>
                  <a:gd name="T69" fmla="*/ 746 h 752"/>
                  <a:gd name="T70" fmla="*/ 856 w 998"/>
                  <a:gd name="T71" fmla="*/ 751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8" h="752">
                    <a:moveTo>
                      <a:pt x="26" y="732"/>
                    </a:moveTo>
                    <a:lnTo>
                      <a:pt x="851" y="732"/>
                    </a:lnTo>
                    <a:lnTo>
                      <a:pt x="851" y="732"/>
                    </a:lnTo>
                    <a:cubicBezTo>
                      <a:pt x="869" y="705"/>
                      <a:pt x="966" y="550"/>
                      <a:pt x="899" y="479"/>
                    </a:cubicBezTo>
                    <a:lnTo>
                      <a:pt x="899" y="479"/>
                    </a:lnTo>
                    <a:cubicBezTo>
                      <a:pt x="824" y="401"/>
                      <a:pt x="651" y="498"/>
                      <a:pt x="650" y="498"/>
                    </a:cubicBezTo>
                    <a:lnTo>
                      <a:pt x="650" y="498"/>
                    </a:lnTo>
                    <a:cubicBezTo>
                      <a:pt x="646" y="500"/>
                      <a:pt x="641" y="499"/>
                      <a:pt x="638" y="496"/>
                    </a:cubicBezTo>
                    <a:lnTo>
                      <a:pt x="638" y="496"/>
                    </a:lnTo>
                    <a:cubicBezTo>
                      <a:pt x="635" y="492"/>
                      <a:pt x="635" y="488"/>
                      <a:pt x="637" y="485"/>
                    </a:cubicBezTo>
                    <a:lnTo>
                      <a:pt x="637" y="485"/>
                    </a:lnTo>
                    <a:cubicBezTo>
                      <a:pt x="708" y="390"/>
                      <a:pt x="870" y="129"/>
                      <a:pt x="786" y="54"/>
                    </a:cubicBezTo>
                    <a:lnTo>
                      <a:pt x="786" y="54"/>
                    </a:lnTo>
                    <a:cubicBezTo>
                      <a:pt x="758" y="29"/>
                      <a:pt x="726" y="20"/>
                      <a:pt x="688" y="26"/>
                    </a:cubicBezTo>
                    <a:lnTo>
                      <a:pt x="688" y="26"/>
                    </a:lnTo>
                    <a:cubicBezTo>
                      <a:pt x="453" y="60"/>
                      <a:pt x="88" y="634"/>
                      <a:pt x="26" y="732"/>
                    </a:cubicBezTo>
                    <a:close/>
                    <a:moveTo>
                      <a:pt x="856" y="751"/>
                    </a:moveTo>
                    <a:lnTo>
                      <a:pt x="10" y="751"/>
                    </a:lnTo>
                    <a:lnTo>
                      <a:pt x="10" y="751"/>
                    </a:lnTo>
                    <a:cubicBezTo>
                      <a:pt x="7" y="751"/>
                      <a:pt x="3" y="749"/>
                      <a:pt x="1" y="746"/>
                    </a:cubicBezTo>
                    <a:lnTo>
                      <a:pt x="1" y="746"/>
                    </a:lnTo>
                    <a:cubicBezTo>
                      <a:pt x="0" y="743"/>
                      <a:pt x="0" y="739"/>
                      <a:pt x="1" y="736"/>
                    </a:cubicBezTo>
                    <a:lnTo>
                      <a:pt x="1" y="736"/>
                    </a:lnTo>
                    <a:cubicBezTo>
                      <a:pt x="19" y="708"/>
                      <a:pt x="421" y="45"/>
                      <a:pt x="686" y="7"/>
                    </a:cubicBezTo>
                    <a:lnTo>
                      <a:pt x="686" y="7"/>
                    </a:lnTo>
                    <a:cubicBezTo>
                      <a:pt x="729" y="0"/>
                      <a:pt x="768" y="11"/>
                      <a:pt x="798" y="39"/>
                    </a:cubicBezTo>
                    <a:lnTo>
                      <a:pt x="798" y="39"/>
                    </a:lnTo>
                    <a:cubicBezTo>
                      <a:pt x="847" y="84"/>
                      <a:pt x="837" y="175"/>
                      <a:pt x="768" y="309"/>
                    </a:cubicBezTo>
                    <a:lnTo>
                      <a:pt x="768" y="309"/>
                    </a:lnTo>
                    <a:cubicBezTo>
                      <a:pt x="736" y="372"/>
                      <a:pt x="697" y="432"/>
                      <a:pt x="674" y="465"/>
                    </a:cubicBezTo>
                    <a:lnTo>
                      <a:pt x="674" y="465"/>
                    </a:lnTo>
                    <a:cubicBezTo>
                      <a:pt x="732" y="439"/>
                      <a:pt x="849" y="400"/>
                      <a:pt x="913" y="466"/>
                    </a:cubicBezTo>
                    <a:lnTo>
                      <a:pt x="913" y="466"/>
                    </a:lnTo>
                    <a:cubicBezTo>
                      <a:pt x="997" y="555"/>
                      <a:pt x="869" y="739"/>
                      <a:pt x="864" y="746"/>
                    </a:cubicBezTo>
                    <a:lnTo>
                      <a:pt x="864" y="746"/>
                    </a:lnTo>
                    <a:cubicBezTo>
                      <a:pt x="862" y="749"/>
                      <a:pt x="858" y="751"/>
                      <a:pt x="856" y="7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18">
                <a:extLst>
                  <a:ext uri="{FF2B5EF4-FFF2-40B4-BE49-F238E27FC236}">
                    <a16:creationId xmlns:a16="http://schemas.microsoft.com/office/drawing/2014/main" id="{8CA91A47-4161-4DCC-A138-31257D9F3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507" y="11993159"/>
                <a:ext cx="404221" cy="682857"/>
              </a:xfrm>
              <a:custGeom>
                <a:avLst/>
                <a:gdLst>
                  <a:gd name="T0" fmla="*/ 358 w 452"/>
                  <a:gd name="T1" fmla="*/ 325 h 767"/>
                  <a:gd name="T2" fmla="*/ 358 w 452"/>
                  <a:gd name="T3" fmla="*/ 325 h 767"/>
                  <a:gd name="T4" fmla="*/ 378 w 452"/>
                  <a:gd name="T5" fmla="*/ 735 h 767"/>
                  <a:gd name="T6" fmla="*/ 378 w 452"/>
                  <a:gd name="T7" fmla="*/ 735 h 767"/>
                  <a:gd name="T8" fmla="*/ 93 w 452"/>
                  <a:gd name="T9" fmla="*/ 440 h 767"/>
                  <a:gd name="T10" fmla="*/ 93 w 452"/>
                  <a:gd name="T11" fmla="*/ 440 h 767"/>
                  <a:gd name="T12" fmla="*/ 73 w 452"/>
                  <a:gd name="T13" fmla="*/ 32 h 767"/>
                  <a:gd name="T14" fmla="*/ 73 w 452"/>
                  <a:gd name="T15" fmla="*/ 32 h 767"/>
                  <a:gd name="T16" fmla="*/ 358 w 452"/>
                  <a:gd name="T17" fmla="*/ 325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2" h="767">
                    <a:moveTo>
                      <a:pt x="358" y="325"/>
                    </a:moveTo>
                    <a:lnTo>
                      <a:pt x="358" y="325"/>
                    </a:lnTo>
                    <a:cubicBezTo>
                      <a:pt x="442" y="520"/>
                      <a:pt x="451" y="703"/>
                      <a:pt x="378" y="735"/>
                    </a:cubicBezTo>
                    <a:lnTo>
                      <a:pt x="378" y="735"/>
                    </a:lnTo>
                    <a:cubicBezTo>
                      <a:pt x="305" y="766"/>
                      <a:pt x="178" y="634"/>
                      <a:pt x="93" y="440"/>
                    </a:cubicBezTo>
                    <a:lnTo>
                      <a:pt x="93" y="440"/>
                    </a:lnTo>
                    <a:cubicBezTo>
                      <a:pt x="9" y="246"/>
                      <a:pt x="0" y="63"/>
                      <a:pt x="73" y="32"/>
                    </a:cubicBezTo>
                    <a:lnTo>
                      <a:pt x="73" y="32"/>
                    </a:lnTo>
                    <a:cubicBezTo>
                      <a:pt x="147" y="0"/>
                      <a:pt x="274" y="131"/>
                      <a:pt x="358" y="3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19">
                <a:extLst>
                  <a:ext uri="{FF2B5EF4-FFF2-40B4-BE49-F238E27FC236}">
                    <a16:creationId xmlns:a16="http://schemas.microsoft.com/office/drawing/2014/main" id="{1D9A137B-1B32-4E4C-874B-5130CEB45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5917" y="11596790"/>
                <a:ext cx="545502" cy="1083152"/>
              </a:xfrm>
              <a:custGeom>
                <a:avLst/>
                <a:gdLst>
                  <a:gd name="T0" fmla="*/ 511 w 613"/>
                  <a:gd name="T1" fmla="*/ 567 h 1216"/>
                  <a:gd name="T2" fmla="*/ 511 w 613"/>
                  <a:gd name="T3" fmla="*/ 567 h 1216"/>
                  <a:gd name="T4" fmla="*/ 103 w 613"/>
                  <a:gd name="T5" fmla="*/ 1182 h 1216"/>
                  <a:gd name="T6" fmla="*/ 103 w 613"/>
                  <a:gd name="T7" fmla="*/ 1182 h 1216"/>
                  <a:gd name="T8" fmla="*/ 137 w 613"/>
                  <a:gd name="T9" fmla="*/ 447 h 1216"/>
                  <a:gd name="T10" fmla="*/ 137 w 613"/>
                  <a:gd name="T11" fmla="*/ 447 h 1216"/>
                  <a:gd name="T12" fmla="*/ 469 w 613"/>
                  <a:gd name="T13" fmla="*/ 34 h 1216"/>
                  <a:gd name="T14" fmla="*/ 469 w 613"/>
                  <a:gd name="T15" fmla="*/ 34 h 1216"/>
                  <a:gd name="T16" fmla="*/ 511 w 613"/>
                  <a:gd name="T17" fmla="*/ 567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3" h="1216">
                    <a:moveTo>
                      <a:pt x="511" y="567"/>
                    </a:moveTo>
                    <a:lnTo>
                      <a:pt x="511" y="567"/>
                    </a:lnTo>
                    <a:cubicBezTo>
                      <a:pt x="410" y="884"/>
                      <a:pt x="207" y="1215"/>
                      <a:pt x="103" y="1182"/>
                    </a:cubicBezTo>
                    <a:lnTo>
                      <a:pt x="103" y="1182"/>
                    </a:lnTo>
                    <a:cubicBezTo>
                      <a:pt x="0" y="1149"/>
                      <a:pt x="35" y="765"/>
                      <a:pt x="137" y="447"/>
                    </a:cubicBezTo>
                    <a:lnTo>
                      <a:pt x="137" y="447"/>
                    </a:lnTo>
                    <a:cubicBezTo>
                      <a:pt x="239" y="130"/>
                      <a:pt x="367" y="0"/>
                      <a:pt x="469" y="34"/>
                    </a:cubicBezTo>
                    <a:lnTo>
                      <a:pt x="469" y="34"/>
                    </a:lnTo>
                    <a:cubicBezTo>
                      <a:pt x="572" y="66"/>
                      <a:pt x="612" y="250"/>
                      <a:pt x="511" y="5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20">
                <a:extLst>
                  <a:ext uri="{FF2B5EF4-FFF2-40B4-BE49-F238E27FC236}">
                    <a16:creationId xmlns:a16="http://schemas.microsoft.com/office/drawing/2014/main" id="{F94AFF65-1378-4B67-B412-773AE87AA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1615" y="11604639"/>
                <a:ext cx="529804" cy="1063528"/>
              </a:xfrm>
              <a:custGeom>
                <a:avLst/>
                <a:gdLst>
                  <a:gd name="T0" fmla="*/ 419 w 594"/>
                  <a:gd name="T1" fmla="*/ 27 h 1193"/>
                  <a:gd name="T2" fmla="*/ 419 w 594"/>
                  <a:gd name="T3" fmla="*/ 27 h 1193"/>
                  <a:gd name="T4" fmla="*/ 291 w 594"/>
                  <a:gd name="T5" fmla="*/ 104 h 1193"/>
                  <a:gd name="T6" fmla="*/ 291 w 594"/>
                  <a:gd name="T7" fmla="*/ 104 h 1193"/>
                  <a:gd name="T8" fmla="*/ 127 w 594"/>
                  <a:gd name="T9" fmla="*/ 440 h 1193"/>
                  <a:gd name="T10" fmla="*/ 127 w 594"/>
                  <a:gd name="T11" fmla="*/ 440 h 1193"/>
                  <a:gd name="T12" fmla="*/ 88 w 594"/>
                  <a:gd name="T13" fmla="*/ 1162 h 1193"/>
                  <a:gd name="T14" fmla="*/ 88 w 594"/>
                  <a:gd name="T15" fmla="*/ 1162 h 1193"/>
                  <a:gd name="T16" fmla="*/ 483 w 594"/>
                  <a:gd name="T17" fmla="*/ 552 h 1193"/>
                  <a:gd name="T18" fmla="*/ 492 w 594"/>
                  <a:gd name="T19" fmla="*/ 556 h 1193"/>
                  <a:gd name="T20" fmla="*/ 483 w 594"/>
                  <a:gd name="T21" fmla="*/ 552 h 1193"/>
                  <a:gd name="T22" fmla="*/ 483 w 594"/>
                  <a:gd name="T23" fmla="*/ 552 h 1193"/>
                  <a:gd name="T24" fmla="*/ 448 w 594"/>
                  <a:gd name="T25" fmla="*/ 31 h 1193"/>
                  <a:gd name="T26" fmla="*/ 448 w 594"/>
                  <a:gd name="T27" fmla="*/ 31 h 1193"/>
                  <a:gd name="T28" fmla="*/ 419 w 594"/>
                  <a:gd name="T29" fmla="*/ 27 h 1193"/>
                  <a:gd name="T30" fmla="*/ 99 w 594"/>
                  <a:gd name="T31" fmla="*/ 1183 h 1193"/>
                  <a:gd name="T32" fmla="*/ 99 w 594"/>
                  <a:gd name="T33" fmla="*/ 1183 h 1193"/>
                  <a:gd name="T34" fmla="*/ 82 w 594"/>
                  <a:gd name="T35" fmla="*/ 1180 h 1193"/>
                  <a:gd name="T36" fmla="*/ 82 w 594"/>
                  <a:gd name="T37" fmla="*/ 1180 h 1193"/>
                  <a:gd name="T38" fmla="*/ 15 w 594"/>
                  <a:gd name="T39" fmla="*/ 910 h 1193"/>
                  <a:gd name="T40" fmla="*/ 15 w 594"/>
                  <a:gd name="T41" fmla="*/ 910 h 1193"/>
                  <a:gd name="T42" fmla="*/ 109 w 594"/>
                  <a:gd name="T43" fmla="*/ 434 h 1193"/>
                  <a:gd name="T44" fmla="*/ 109 w 594"/>
                  <a:gd name="T45" fmla="*/ 434 h 1193"/>
                  <a:gd name="T46" fmla="*/ 277 w 594"/>
                  <a:gd name="T47" fmla="*/ 92 h 1193"/>
                  <a:gd name="T48" fmla="*/ 277 w 594"/>
                  <a:gd name="T49" fmla="*/ 92 h 1193"/>
                  <a:gd name="T50" fmla="*/ 454 w 594"/>
                  <a:gd name="T51" fmla="*/ 13 h 1193"/>
                  <a:gd name="T52" fmla="*/ 454 w 594"/>
                  <a:gd name="T53" fmla="*/ 13 h 1193"/>
                  <a:gd name="T54" fmla="*/ 500 w 594"/>
                  <a:gd name="T55" fmla="*/ 558 h 1193"/>
                  <a:gd name="T56" fmla="*/ 500 w 594"/>
                  <a:gd name="T57" fmla="*/ 558 h 1193"/>
                  <a:gd name="T58" fmla="*/ 99 w 594"/>
                  <a:gd name="T59" fmla="*/ 1183 h 1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94" h="1193">
                    <a:moveTo>
                      <a:pt x="419" y="27"/>
                    </a:moveTo>
                    <a:lnTo>
                      <a:pt x="419" y="27"/>
                    </a:lnTo>
                    <a:cubicBezTo>
                      <a:pt x="378" y="27"/>
                      <a:pt x="334" y="52"/>
                      <a:pt x="291" y="104"/>
                    </a:cubicBezTo>
                    <a:lnTo>
                      <a:pt x="291" y="104"/>
                    </a:lnTo>
                    <a:cubicBezTo>
                      <a:pt x="231" y="174"/>
                      <a:pt x="175" y="291"/>
                      <a:pt x="127" y="440"/>
                    </a:cubicBezTo>
                    <a:lnTo>
                      <a:pt x="127" y="440"/>
                    </a:lnTo>
                    <a:cubicBezTo>
                      <a:pt x="20" y="776"/>
                      <a:pt x="0" y="1134"/>
                      <a:pt x="88" y="1162"/>
                    </a:cubicBezTo>
                    <a:lnTo>
                      <a:pt x="88" y="1162"/>
                    </a:lnTo>
                    <a:cubicBezTo>
                      <a:pt x="177" y="1192"/>
                      <a:pt x="378" y="883"/>
                      <a:pt x="483" y="552"/>
                    </a:cubicBezTo>
                    <a:lnTo>
                      <a:pt x="492" y="556"/>
                    </a:lnTo>
                    <a:lnTo>
                      <a:pt x="483" y="552"/>
                    </a:lnTo>
                    <a:lnTo>
                      <a:pt x="483" y="552"/>
                    </a:lnTo>
                    <a:cubicBezTo>
                      <a:pt x="591" y="211"/>
                      <a:pt x="531" y="58"/>
                      <a:pt x="448" y="31"/>
                    </a:cubicBezTo>
                    <a:lnTo>
                      <a:pt x="448" y="31"/>
                    </a:lnTo>
                    <a:cubicBezTo>
                      <a:pt x="439" y="28"/>
                      <a:pt x="429" y="27"/>
                      <a:pt x="419" y="27"/>
                    </a:cubicBezTo>
                    <a:close/>
                    <a:moveTo>
                      <a:pt x="99" y="1183"/>
                    </a:moveTo>
                    <a:lnTo>
                      <a:pt x="99" y="1183"/>
                    </a:lnTo>
                    <a:cubicBezTo>
                      <a:pt x="93" y="1183"/>
                      <a:pt x="87" y="1182"/>
                      <a:pt x="82" y="1180"/>
                    </a:cubicBezTo>
                    <a:lnTo>
                      <a:pt x="82" y="1180"/>
                    </a:lnTo>
                    <a:cubicBezTo>
                      <a:pt x="14" y="1159"/>
                      <a:pt x="8" y="1021"/>
                      <a:pt x="15" y="910"/>
                    </a:cubicBezTo>
                    <a:lnTo>
                      <a:pt x="15" y="910"/>
                    </a:lnTo>
                    <a:cubicBezTo>
                      <a:pt x="24" y="768"/>
                      <a:pt x="59" y="590"/>
                      <a:pt x="109" y="434"/>
                    </a:cubicBezTo>
                    <a:lnTo>
                      <a:pt x="109" y="434"/>
                    </a:lnTo>
                    <a:cubicBezTo>
                      <a:pt x="157" y="282"/>
                      <a:pt x="215" y="164"/>
                      <a:pt x="277" y="92"/>
                    </a:cubicBezTo>
                    <a:lnTo>
                      <a:pt x="277" y="92"/>
                    </a:lnTo>
                    <a:cubicBezTo>
                      <a:pt x="351" y="4"/>
                      <a:pt x="414" y="0"/>
                      <a:pt x="454" y="13"/>
                    </a:cubicBezTo>
                    <a:lnTo>
                      <a:pt x="454" y="13"/>
                    </a:lnTo>
                    <a:cubicBezTo>
                      <a:pt x="574" y="52"/>
                      <a:pt x="593" y="266"/>
                      <a:pt x="500" y="558"/>
                    </a:cubicBezTo>
                    <a:lnTo>
                      <a:pt x="500" y="558"/>
                    </a:lnTo>
                    <a:cubicBezTo>
                      <a:pt x="405" y="860"/>
                      <a:pt x="214" y="1183"/>
                      <a:pt x="99" y="1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21">
                <a:extLst>
                  <a:ext uri="{FF2B5EF4-FFF2-40B4-BE49-F238E27FC236}">
                    <a16:creationId xmlns:a16="http://schemas.microsoft.com/office/drawing/2014/main" id="{D93171E5-728A-4701-9A0B-46D57047B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3274" y="11949992"/>
                <a:ext cx="184449" cy="541576"/>
              </a:xfrm>
              <a:custGeom>
                <a:avLst/>
                <a:gdLst>
                  <a:gd name="T0" fmla="*/ 10 w 206"/>
                  <a:gd name="T1" fmla="*/ 607 h 608"/>
                  <a:gd name="T2" fmla="*/ 10 w 206"/>
                  <a:gd name="T3" fmla="*/ 607 h 608"/>
                  <a:gd name="T4" fmla="*/ 7 w 206"/>
                  <a:gd name="T5" fmla="*/ 607 h 608"/>
                  <a:gd name="T6" fmla="*/ 7 w 206"/>
                  <a:gd name="T7" fmla="*/ 607 h 608"/>
                  <a:gd name="T8" fmla="*/ 1 w 206"/>
                  <a:gd name="T9" fmla="*/ 595 h 608"/>
                  <a:gd name="T10" fmla="*/ 185 w 206"/>
                  <a:gd name="T11" fmla="*/ 8 h 608"/>
                  <a:gd name="T12" fmla="*/ 185 w 206"/>
                  <a:gd name="T13" fmla="*/ 8 h 608"/>
                  <a:gd name="T14" fmla="*/ 198 w 206"/>
                  <a:gd name="T15" fmla="*/ 2 h 608"/>
                  <a:gd name="T16" fmla="*/ 198 w 206"/>
                  <a:gd name="T17" fmla="*/ 2 h 608"/>
                  <a:gd name="T18" fmla="*/ 204 w 206"/>
                  <a:gd name="T19" fmla="*/ 14 h 608"/>
                  <a:gd name="T20" fmla="*/ 19 w 206"/>
                  <a:gd name="T21" fmla="*/ 600 h 608"/>
                  <a:gd name="T22" fmla="*/ 19 w 206"/>
                  <a:gd name="T23" fmla="*/ 600 h 608"/>
                  <a:gd name="T24" fmla="*/ 10 w 206"/>
                  <a:gd name="T25" fmla="*/ 607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6" h="608">
                    <a:moveTo>
                      <a:pt x="10" y="607"/>
                    </a:moveTo>
                    <a:lnTo>
                      <a:pt x="10" y="607"/>
                    </a:lnTo>
                    <a:cubicBezTo>
                      <a:pt x="9" y="607"/>
                      <a:pt x="8" y="607"/>
                      <a:pt x="7" y="607"/>
                    </a:cubicBezTo>
                    <a:lnTo>
                      <a:pt x="7" y="607"/>
                    </a:lnTo>
                    <a:cubicBezTo>
                      <a:pt x="3" y="606"/>
                      <a:pt x="0" y="600"/>
                      <a:pt x="1" y="595"/>
                    </a:cubicBezTo>
                    <a:lnTo>
                      <a:pt x="185" y="8"/>
                    </a:lnTo>
                    <a:lnTo>
                      <a:pt x="185" y="8"/>
                    </a:lnTo>
                    <a:cubicBezTo>
                      <a:pt x="187" y="4"/>
                      <a:pt x="192" y="0"/>
                      <a:pt x="198" y="2"/>
                    </a:cubicBezTo>
                    <a:lnTo>
                      <a:pt x="198" y="2"/>
                    </a:lnTo>
                    <a:cubicBezTo>
                      <a:pt x="203" y="4"/>
                      <a:pt x="205" y="9"/>
                      <a:pt x="204" y="14"/>
                    </a:cubicBezTo>
                    <a:lnTo>
                      <a:pt x="19" y="600"/>
                    </a:lnTo>
                    <a:lnTo>
                      <a:pt x="19" y="600"/>
                    </a:lnTo>
                    <a:cubicBezTo>
                      <a:pt x="18" y="605"/>
                      <a:pt x="14" y="607"/>
                      <a:pt x="10" y="6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22">
                <a:extLst>
                  <a:ext uri="{FF2B5EF4-FFF2-40B4-BE49-F238E27FC236}">
                    <a16:creationId xmlns:a16="http://schemas.microsoft.com/office/drawing/2014/main" id="{ABDD0E73-10E9-4BD8-A2CF-597513C77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4606" y="12177610"/>
                <a:ext cx="482710" cy="506255"/>
              </a:xfrm>
              <a:custGeom>
                <a:avLst/>
                <a:gdLst>
                  <a:gd name="T0" fmla="*/ 358 w 541"/>
                  <a:gd name="T1" fmla="*/ 366 h 568"/>
                  <a:gd name="T2" fmla="*/ 358 w 541"/>
                  <a:gd name="T3" fmla="*/ 366 h 568"/>
                  <a:gd name="T4" fmla="*/ 491 w 541"/>
                  <a:gd name="T5" fmla="*/ 46 h 568"/>
                  <a:gd name="T6" fmla="*/ 491 w 541"/>
                  <a:gd name="T7" fmla="*/ 46 h 568"/>
                  <a:gd name="T8" fmla="*/ 182 w 541"/>
                  <a:gd name="T9" fmla="*/ 201 h 568"/>
                  <a:gd name="T10" fmla="*/ 182 w 541"/>
                  <a:gd name="T11" fmla="*/ 201 h 568"/>
                  <a:gd name="T12" fmla="*/ 48 w 541"/>
                  <a:gd name="T13" fmla="*/ 522 h 568"/>
                  <a:gd name="T14" fmla="*/ 48 w 541"/>
                  <a:gd name="T15" fmla="*/ 522 h 568"/>
                  <a:gd name="T16" fmla="*/ 358 w 541"/>
                  <a:gd name="T17" fmla="*/ 366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1" h="568">
                    <a:moveTo>
                      <a:pt x="358" y="366"/>
                    </a:moveTo>
                    <a:lnTo>
                      <a:pt x="358" y="366"/>
                    </a:lnTo>
                    <a:cubicBezTo>
                      <a:pt x="481" y="234"/>
                      <a:pt x="540" y="91"/>
                      <a:pt x="491" y="46"/>
                    </a:cubicBezTo>
                    <a:lnTo>
                      <a:pt x="491" y="46"/>
                    </a:lnTo>
                    <a:cubicBezTo>
                      <a:pt x="442" y="0"/>
                      <a:pt x="304" y="70"/>
                      <a:pt x="182" y="201"/>
                    </a:cubicBezTo>
                    <a:lnTo>
                      <a:pt x="182" y="201"/>
                    </a:lnTo>
                    <a:cubicBezTo>
                      <a:pt x="60" y="333"/>
                      <a:pt x="0" y="477"/>
                      <a:pt x="48" y="522"/>
                    </a:cubicBezTo>
                    <a:lnTo>
                      <a:pt x="48" y="522"/>
                    </a:lnTo>
                    <a:cubicBezTo>
                      <a:pt x="97" y="567"/>
                      <a:pt x="236" y="497"/>
                      <a:pt x="358" y="3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23">
                <a:extLst>
                  <a:ext uri="{FF2B5EF4-FFF2-40B4-BE49-F238E27FC236}">
                    <a16:creationId xmlns:a16="http://schemas.microsoft.com/office/drawing/2014/main" id="{93710B93-7C82-4488-B475-3CBF693A8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6116" y="11961764"/>
                <a:ext cx="380674" cy="706403"/>
              </a:xfrm>
              <a:custGeom>
                <a:avLst/>
                <a:gdLst>
                  <a:gd name="T0" fmla="*/ 366 w 429"/>
                  <a:gd name="T1" fmla="*/ 383 h 794"/>
                  <a:gd name="T2" fmla="*/ 366 w 429"/>
                  <a:gd name="T3" fmla="*/ 383 h 794"/>
                  <a:gd name="T4" fmla="*/ 83 w 429"/>
                  <a:gd name="T5" fmla="*/ 768 h 794"/>
                  <a:gd name="T6" fmla="*/ 83 w 429"/>
                  <a:gd name="T7" fmla="*/ 768 h 794"/>
                  <a:gd name="T8" fmla="*/ 61 w 429"/>
                  <a:gd name="T9" fmla="*/ 291 h 794"/>
                  <a:gd name="T10" fmla="*/ 61 w 429"/>
                  <a:gd name="T11" fmla="*/ 291 h 794"/>
                  <a:gd name="T12" fmla="*/ 307 w 429"/>
                  <a:gd name="T13" fmla="*/ 26 h 794"/>
                  <a:gd name="T14" fmla="*/ 307 w 429"/>
                  <a:gd name="T15" fmla="*/ 26 h 794"/>
                  <a:gd name="T16" fmla="*/ 366 w 429"/>
                  <a:gd name="T17" fmla="*/ 383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9" h="794">
                    <a:moveTo>
                      <a:pt x="366" y="383"/>
                    </a:moveTo>
                    <a:lnTo>
                      <a:pt x="366" y="383"/>
                    </a:lnTo>
                    <a:cubicBezTo>
                      <a:pt x="303" y="588"/>
                      <a:pt x="167" y="793"/>
                      <a:pt x="83" y="768"/>
                    </a:cubicBezTo>
                    <a:lnTo>
                      <a:pt x="83" y="768"/>
                    </a:lnTo>
                    <a:cubicBezTo>
                      <a:pt x="0" y="743"/>
                      <a:pt x="0" y="497"/>
                      <a:pt x="61" y="291"/>
                    </a:cubicBezTo>
                    <a:lnTo>
                      <a:pt x="61" y="291"/>
                    </a:lnTo>
                    <a:cubicBezTo>
                      <a:pt x="123" y="86"/>
                      <a:pt x="223" y="0"/>
                      <a:pt x="307" y="26"/>
                    </a:cubicBezTo>
                    <a:lnTo>
                      <a:pt x="307" y="26"/>
                    </a:lnTo>
                    <a:cubicBezTo>
                      <a:pt x="392" y="51"/>
                      <a:pt x="428" y="178"/>
                      <a:pt x="366" y="3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24">
                <a:extLst>
                  <a:ext uri="{FF2B5EF4-FFF2-40B4-BE49-F238E27FC236}">
                    <a16:creationId xmlns:a16="http://schemas.microsoft.com/office/drawing/2014/main" id="{E3A07671-6E42-4518-B785-263BF301C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8267" y="11965689"/>
                <a:ext cx="380674" cy="690706"/>
              </a:xfrm>
              <a:custGeom>
                <a:avLst/>
                <a:gdLst>
                  <a:gd name="T0" fmla="*/ 378 w 426"/>
                  <a:gd name="T1" fmla="*/ 380 h 778"/>
                  <a:gd name="T2" fmla="*/ 378 w 426"/>
                  <a:gd name="T3" fmla="*/ 380 h 778"/>
                  <a:gd name="T4" fmla="*/ 290 w 426"/>
                  <a:gd name="T5" fmla="*/ 27 h 778"/>
                  <a:gd name="T6" fmla="*/ 290 w 426"/>
                  <a:gd name="T7" fmla="*/ 27 h 778"/>
                  <a:gd name="T8" fmla="*/ 195 w 426"/>
                  <a:gd name="T9" fmla="*/ 76 h 778"/>
                  <a:gd name="T10" fmla="*/ 195 w 426"/>
                  <a:gd name="T11" fmla="*/ 76 h 778"/>
                  <a:gd name="T12" fmla="*/ 82 w 426"/>
                  <a:gd name="T13" fmla="*/ 291 h 778"/>
                  <a:gd name="T14" fmla="*/ 82 w 426"/>
                  <a:gd name="T15" fmla="*/ 291 h 778"/>
                  <a:gd name="T16" fmla="*/ 98 w 426"/>
                  <a:gd name="T17" fmla="*/ 756 h 778"/>
                  <a:gd name="T18" fmla="*/ 98 w 426"/>
                  <a:gd name="T19" fmla="*/ 756 h 778"/>
                  <a:gd name="T20" fmla="*/ 368 w 426"/>
                  <a:gd name="T21" fmla="*/ 377 h 778"/>
                  <a:gd name="T22" fmla="*/ 368 w 426"/>
                  <a:gd name="T23" fmla="*/ 377 h 778"/>
                  <a:gd name="T24" fmla="*/ 394 w 426"/>
                  <a:gd name="T25" fmla="*/ 136 h 778"/>
                  <a:gd name="T26" fmla="*/ 394 w 426"/>
                  <a:gd name="T27" fmla="*/ 136 h 778"/>
                  <a:gd name="T28" fmla="*/ 316 w 426"/>
                  <a:gd name="T29" fmla="*/ 31 h 778"/>
                  <a:gd name="T30" fmla="*/ 316 w 426"/>
                  <a:gd name="T31" fmla="*/ 31 h 778"/>
                  <a:gd name="T32" fmla="*/ 290 w 426"/>
                  <a:gd name="T33" fmla="*/ 27 h 778"/>
                  <a:gd name="T34" fmla="*/ 110 w 426"/>
                  <a:gd name="T35" fmla="*/ 776 h 778"/>
                  <a:gd name="T36" fmla="*/ 110 w 426"/>
                  <a:gd name="T37" fmla="*/ 776 h 778"/>
                  <a:gd name="T38" fmla="*/ 93 w 426"/>
                  <a:gd name="T39" fmla="*/ 774 h 778"/>
                  <a:gd name="T40" fmla="*/ 93 w 426"/>
                  <a:gd name="T41" fmla="*/ 774 h 778"/>
                  <a:gd name="T42" fmla="*/ 64 w 426"/>
                  <a:gd name="T43" fmla="*/ 286 h 778"/>
                  <a:gd name="T44" fmla="*/ 64 w 426"/>
                  <a:gd name="T45" fmla="*/ 286 h 778"/>
                  <a:gd name="T46" fmla="*/ 181 w 426"/>
                  <a:gd name="T47" fmla="*/ 62 h 778"/>
                  <a:gd name="T48" fmla="*/ 181 w 426"/>
                  <a:gd name="T49" fmla="*/ 62 h 778"/>
                  <a:gd name="T50" fmla="*/ 322 w 426"/>
                  <a:gd name="T51" fmla="*/ 14 h 778"/>
                  <a:gd name="T52" fmla="*/ 322 w 426"/>
                  <a:gd name="T53" fmla="*/ 14 h 778"/>
                  <a:gd name="T54" fmla="*/ 412 w 426"/>
                  <a:gd name="T55" fmla="*/ 132 h 778"/>
                  <a:gd name="T56" fmla="*/ 412 w 426"/>
                  <a:gd name="T57" fmla="*/ 132 h 778"/>
                  <a:gd name="T58" fmla="*/ 387 w 426"/>
                  <a:gd name="T59" fmla="*/ 382 h 778"/>
                  <a:gd name="T60" fmla="*/ 387 w 426"/>
                  <a:gd name="T61" fmla="*/ 383 h 778"/>
                  <a:gd name="T62" fmla="*/ 387 w 426"/>
                  <a:gd name="T63" fmla="*/ 383 h 778"/>
                  <a:gd name="T64" fmla="*/ 110 w 426"/>
                  <a:gd name="T65" fmla="*/ 776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6" h="778">
                    <a:moveTo>
                      <a:pt x="378" y="380"/>
                    </a:moveTo>
                    <a:lnTo>
                      <a:pt x="378" y="380"/>
                    </a:lnTo>
                    <a:close/>
                    <a:moveTo>
                      <a:pt x="290" y="27"/>
                    </a:moveTo>
                    <a:lnTo>
                      <a:pt x="290" y="27"/>
                    </a:lnTo>
                    <a:cubicBezTo>
                      <a:pt x="258" y="27"/>
                      <a:pt x="226" y="43"/>
                      <a:pt x="195" y="76"/>
                    </a:cubicBezTo>
                    <a:lnTo>
                      <a:pt x="195" y="76"/>
                    </a:lnTo>
                    <a:cubicBezTo>
                      <a:pt x="149" y="122"/>
                      <a:pt x="111" y="196"/>
                      <a:pt x="82" y="291"/>
                    </a:cubicBezTo>
                    <a:lnTo>
                      <a:pt x="82" y="291"/>
                    </a:lnTo>
                    <a:cubicBezTo>
                      <a:pt x="17" y="504"/>
                      <a:pt x="26" y="734"/>
                      <a:pt x="98" y="756"/>
                    </a:cubicBezTo>
                    <a:lnTo>
                      <a:pt x="98" y="756"/>
                    </a:lnTo>
                    <a:cubicBezTo>
                      <a:pt x="171" y="777"/>
                      <a:pt x="304" y="591"/>
                      <a:pt x="368" y="377"/>
                    </a:cubicBezTo>
                    <a:lnTo>
                      <a:pt x="368" y="377"/>
                    </a:lnTo>
                    <a:cubicBezTo>
                      <a:pt x="398" y="282"/>
                      <a:pt x="406" y="198"/>
                      <a:pt x="394" y="136"/>
                    </a:cubicBezTo>
                    <a:lnTo>
                      <a:pt x="394" y="136"/>
                    </a:lnTo>
                    <a:cubicBezTo>
                      <a:pt x="383" y="79"/>
                      <a:pt x="357" y="43"/>
                      <a:pt x="316" y="31"/>
                    </a:cubicBezTo>
                    <a:lnTo>
                      <a:pt x="316" y="31"/>
                    </a:lnTo>
                    <a:cubicBezTo>
                      <a:pt x="308" y="29"/>
                      <a:pt x="299" y="27"/>
                      <a:pt x="290" y="27"/>
                    </a:cubicBezTo>
                    <a:close/>
                    <a:moveTo>
                      <a:pt x="110" y="776"/>
                    </a:moveTo>
                    <a:lnTo>
                      <a:pt x="110" y="776"/>
                    </a:lnTo>
                    <a:cubicBezTo>
                      <a:pt x="104" y="776"/>
                      <a:pt x="98" y="776"/>
                      <a:pt x="93" y="774"/>
                    </a:cubicBezTo>
                    <a:lnTo>
                      <a:pt x="93" y="774"/>
                    </a:lnTo>
                    <a:cubicBezTo>
                      <a:pt x="0" y="746"/>
                      <a:pt x="1" y="493"/>
                      <a:pt x="64" y="286"/>
                    </a:cubicBezTo>
                    <a:lnTo>
                      <a:pt x="64" y="286"/>
                    </a:lnTo>
                    <a:cubicBezTo>
                      <a:pt x="94" y="187"/>
                      <a:pt x="134" y="110"/>
                      <a:pt x="181" y="62"/>
                    </a:cubicBezTo>
                    <a:lnTo>
                      <a:pt x="181" y="62"/>
                    </a:lnTo>
                    <a:cubicBezTo>
                      <a:pt x="226" y="17"/>
                      <a:pt x="276" y="0"/>
                      <a:pt x="322" y="14"/>
                    </a:cubicBezTo>
                    <a:lnTo>
                      <a:pt x="322" y="14"/>
                    </a:lnTo>
                    <a:cubicBezTo>
                      <a:pt x="368" y="27"/>
                      <a:pt x="400" y="69"/>
                      <a:pt x="412" y="132"/>
                    </a:cubicBezTo>
                    <a:lnTo>
                      <a:pt x="412" y="132"/>
                    </a:lnTo>
                    <a:cubicBezTo>
                      <a:pt x="425" y="198"/>
                      <a:pt x="417" y="285"/>
                      <a:pt x="387" y="382"/>
                    </a:cubicBezTo>
                    <a:lnTo>
                      <a:pt x="387" y="383"/>
                    </a:lnTo>
                    <a:lnTo>
                      <a:pt x="387" y="383"/>
                    </a:lnTo>
                    <a:cubicBezTo>
                      <a:pt x="328" y="578"/>
                      <a:pt x="201" y="776"/>
                      <a:pt x="110" y="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25">
                <a:extLst>
                  <a:ext uri="{FF2B5EF4-FFF2-40B4-BE49-F238E27FC236}">
                    <a16:creationId xmlns:a16="http://schemas.microsoft.com/office/drawing/2014/main" id="{2B73974A-F595-416E-AF0F-7E6A11A7F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2078" y="12177610"/>
                <a:ext cx="117734" cy="345353"/>
              </a:xfrm>
              <a:custGeom>
                <a:avLst/>
                <a:gdLst>
                  <a:gd name="T0" fmla="*/ 11 w 132"/>
                  <a:gd name="T1" fmla="*/ 386 h 387"/>
                  <a:gd name="T2" fmla="*/ 11 w 132"/>
                  <a:gd name="T3" fmla="*/ 386 h 387"/>
                  <a:gd name="T4" fmla="*/ 7 w 132"/>
                  <a:gd name="T5" fmla="*/ 385 h 387"/>
                  <a:gd name="T6" fmla="*/ 7 w 132"/>
                  <a:gd name="T7" fmla="*/ 385 h 387"/>
                  <a:gd name="T8" fmla="*/ 1 w 132"/>
                  <a:gd name="T9" fmla="*/ 373 h 387"/>
                  <a:gd name="T10" fmla="*/ 111 w 132"/>
                  <a:gd name="T11" fmla="*/ 8 h 387"/>
                  <a:gd name="T12" fmla="*/ 111 w 132"/>
                  <a:gd name="T13" fmla="*/ 8 h 387"/>
                  <a:gd name="T14" fmla="*/ 123 w 132"/>
                  <a:gd name="T15" fmla="*/ 2 h 387"/>
                  <a:gd name="T16" fmla="*/ 123 w 132"/>
                  <a:gd name="T17" fmla="*/ 2 h 387"/>
                  <a:gd name="T18" fmla="*/ 130 w 132"/>
                  <a:gd name="T19" fmla="*/ 14 h 387"/>
                  <a:gd name="T20" fmla="*/ 19 w 132"/>
                  <a:gd name="T21" fmla="*/ 379 h 387"/>
                  <a:gd name="T22" fmla="*/ 19 w 132"/>
                  <a:gd name="T23" fmla="*/ 379 h 387"/>
                  <a:gd name="T24" fmla="*/ 11 w 132"/>
                  <a:gd name="T25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2" h="387">
                    <a:moveTo>
                      <a:pt x="11" y="386"/>
                    </a:moveTo>
                    <a:lnTo>
                      <a:pt x="11" y="386"/>
                    </a:lnTo>
                    <a:cubicBezTo>
                      <a:pt x="10" y="386"/>
                      <a:pt x="8" y="385"/>
                      <a:pt x="7" y="385"/>
                    </a:cubicBezTo>
                    <a:lnTo>
                      <a:pt x="7" y="385"/>
                    </a:lnTo>
                    <a:cubicBezTo>
                      <a:pt x="3" y="383"/>
                      <a:pt x="0" y="378"/>
                      <a:pt x="1" y="373"/>
                    </a:cubicBezTo>
                    <a:lnTo>
                      <a:pt x="111" y="8"/>
                    </a:lnTo>
                    <a:lnTo>
                      <a:pt x="111" y="8"/>
                    </a:lnTo>
                    <a:cubicBezTo>
                      <a:pt x="113" y="3"/>
                      <a:pt x="118" y="0"/>
                      <a:pt x="123" y="2"/>
                    </a:cubicBezTo>
                    <a:lnTo>
                      <a:pt x="123" y="2"/>
                    </a:lnTo>
                    <a:cubicBezTo>
                      <a:pt x="128" y="4"/>
                      <a:pt x="131" y="9"/>
                      <a:pt x="130" y="14"/>
                    </a:cubicBezTo>
                    <a:lnTo>
                      <a:pt x="19" y="379"/>
                    </a:lnTo>
                    <a:lnTo>
                      <a:pt x="19" y="379"/>
                    </a:lnTo>
                    <a:cubicBezTo>
                      <a:pt x="18" y="382"/>
                      <a:pt x="14" y="386"/>
                      <a:pt x="11" y="3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26">
                <a:extLst>
                  <a:ext uri="{FF2B5EF4-FFF2-40B4-BE49-F238E27FC236}">
                    <a16:creationId xmlns:a16="http://schemas.microsoft.com/office/drawing/2014/main" id="{C9388801-CAC3-4836-AA40-864E39A69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5755" y="12318891"/>
                <a:ext cx="690706" cy="333578"/>
              </a:xfrm>
              <a:custGeom>
                <a:avLst/>
                <a:gdLst>
                  <a:gd name="T0" fmla="*/ 776 w 777"/>
                  <a:gd name="T1" fmla="*/ 373 h 374"/>
                  <a:gd name="T2" fmla="*/ 47 w 777"/>
                  <a:gd name="T3" fmla="*/ 373 h 374"/>
                  <a:gd name="T4" fmla="*/ 47 w 777"/>
                  <a:gd name="T5" fmla="*/ 373 h 374"/>
                  <a:gd name="T6" fmla="*/ 197 w 777"/>
                  <a:gd name="T7" fmla="*/ 240 h 374"/>
                  <a:gd name="T8" fmla="*/ 197 w 777"/>
                  <a:gd name="T9" fmla="*/ 240 h 374"/>
                  <a:gd name="T10" fmla="*/ 226 w 777"/>
                  <a:gd name="T11" fmla="*/ 39 h 374"/>
                  <a:gd name="T12" fmla="*/ 226 w 777"/>
                  <a:gd name="T13" fmla="*/ 39 h 374"/>
                  <a:gd name="T14" fmla="*/ 496 w 777"/>
                  <a:gd name="T15" fmla="*/ 229 h 374"/>
                  <a:gd name="T16" fmla="*/ 496 w 777"/>
                  <a:gd name="T17" fmla="*/ 229 h 374"/>
                  <a:gd name="T18" fmla="*/ 776 w 777"/>
                  <a:gd name="T19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7" h="374">
                    <a:moveTo>
                      <a:pt x="776" y="373"/>
                    </a:moveTo>
                    <a:lnTo>
                      <a:pt x="47" y="373"/>
                    </a:lnTo>
                    <a:lnTo>
                      <a:pt x="47" y="373"/>
                    </a:lnTo>
                    <a:cubicBezTo>
                      <a:pt x="47" y="373"/>
                      <a:pt x="0" y="166"/>
                      <a:pt x="197" y="240"/>
                    </a:cubicBezTo>
                    <a:lnTo>
                      <a:pt x="197" y="240"/>
                    </a:lnTo>
                    <a:cubicBezTo>
                      <a:pt x="197" y="240"/>
                      <a:pt x="139" y="78"/>
                      <a:pt x="226" y="39"/>
                    </a:cubicBezTo>
                    <a:lnTo>
                      <a:pt x="226" y="39"/>
                    </a:lnTo>
                    <a:cubicBezTo>
                      <a:pt x="312" y="0"/>
                      <a:pt x="496" y="229"/>
                      <a:pt x="496" y="229"/>
                    </a:cubicBezTo>
                    <a:lnTo>
                      <a:pt x="496" y="229"/>
                    </a:lnTo>
                    <a:cubicBezTo>
                      <a:pt x="496" y="229"/>
                      <a:pt x="564" y="128"/>
                      <a:pt x="776" y="3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27">
                <a:extLst>
                  <a:ext uri="{FF2B5EF4-FFF2-40B4-BE49-F238E27FC236}">
                    <a16:creationId xmlns:a16="http://schemas.microsoft.com/office/drawing/2014/main" id="{065C40DA-4775-470C-BFC6-BB02560F4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07527" y="12314965"/>
                <a:ext cx="694631" cy="345353"/>
              </a:xfrm>
              <a:custGeom>
                <a:avLst/>
                <a:gdLst>
                  <a:gd name="T0" fmla="*/ 38 w 780"/>
                  <a:gd name="T1" fmla="*/ 370 h 390"/>
                  <a:gd name="T2" fmla="*/ 739 w 780"/>
                  <a:gd name="T3" fmla="*/ 370 h 390"/>
                  <a:gd name="T4" fmla="*/ 739 w 780"/>
                  <a:gd name="T5" fmla="*/ 370 h 390"/>
                  <a:gd name="T6" fmla="*/ 523 w 780"/>
                  <a:gd name="T7" fmla="*/ 225 h 390"/>
                  <a:gd name="T8" fmla="*/ 523 w 780"/>
                  <a:gd name="T9" fmla="*/ 225 h 390"/>
                  <a:gd name="T10" fmla="*/ 487 w 780"/>
                  <a:gd name="T11" fmla="*/ 241 h 390"/>
                  <a:gd name="T12" fmla="*/ 480 w 780"/>
                  <a:gd name="T13" fmla="*/ 251 h 390"/>
                  <a:gd name="T14" fmla="*/ 472 w 780"/>
                  <a:gd name="T15" fmla="*/ 242 h 390"/>
                  <a:gd name="T16" fmla="*/ 472 w 780"/>
                  <a:gd name="T17" fmla="*/ 242 h 390"/>
                  <a:gd name="T18" fmla="*/ 212 w 780"/>
                  <a:gd name="T19" fmla="*/ 54 h 390"/>
                  <a:gd name="T20" fmla="*/ 212 w 780"/>
                  <a:gd name="T21" fmla="*/ 54 h 390"/>
                  <a:gd name="T22" fmla="*/ 189 w 780"/>
                  <a:gd name="T23" fmla="*/ 244 h 390"/>
                  <a:gd name="T24" fmla="*/ 196 w 780"/>
                  <a:gd name="T25" fmla="*/ 263 h 390"/>
                  <a:gd name="T26" fmla="*/ 177 w 780"/>
                  <a:gd name="T27" fmla="*/ 257 h 390"/>
                  <a:gd name="T28" fmla="*/ 177 w 780"/>
                  <a:gd name="T29" fmla="*/ 257 h 390"/>
                  <a:gd name="T30" fmla="*/ 60 w 780"/>
                  <a:gd name="T31" fmla="*/ 256 h 390"/>
                  <a:gd name="T32" fmla="*/ 60 w 780"/>
                  <a:gd name="T33" fmla="*/ 256 h 390"/>
                  <a:gd name="T34" fmla="*/ 38 w 780"/>
                  <a:gd name="T35" fmla="*/ 370 h 390"/>
                  <a:gd name="T36" fmla="*/ 779 w 780"/>
                  <a:gd name="T37" fmla="*/ 389 h 390"/>
                  <a:gd name="T38" fmla="*/ 23 w 780"/>
                  <a:gd name="T39" fmla="*/ 389 h 390"/>
                  <a:gd name="T40" fmla="*/ 21 w 780"/>
                  <a:gd name="T41" fmla="*/ 382 h 390"/>
                  <a:gd name="T42" fmla="*/ 21 w 780"/>
                  <a:gd name="T43" fmla="*/ 382 h 390"/>
                  <a:gd name="T44" fmla="*/ 48 w 780"/>
                  <a:gd name="T45" fmla="*/ 241 h 390"/>
                  <a:gd name="T46" fmla="*/ 48 w 780"/>
                  <a:gd name="T47" fmla="*/ 241 h 390"/>
                  <a:gd name="T48" fmla="*/ 166 w 780"/>
                  <a:gd name="T49" fmla="*/ 232 h 390"/>
                  <a:gd name="T50" fmla="*/ 166 w 780"/>
                  <a:gd name="T51" fmla="*/ 232 h 390"/>
                  <a:gd name="T52" fmla="*/ 204 w 780"/>
                  <a:gd name="T53" fmla="*/ 37 h 390"/>
                  <a:gd name="T54" fmla="*/ 204 w 780"/>
                  <a:gd name="T55" fmla="*/ 37 h 390"/>
                  <a:gd name="T56" fmla="*/ 480 w 780"/>
                  <a:gd name="T57" fmla="*/ 221 h 390"/>
                  <a:gd name="T58" fmla="*/ 480 w 780"/>
                  <a:gd name="T59" fmla="*/ 221 h 390"/>
                  <a:gd name="T60" fmla="*/ 522 w 780"/>
                  <a:gd name="T61" fmla="*/ 206 h 390"/>
                  <a:gd name="T62" fmla="*/ 522 w 780"/>
                  <a:gd name="T63" fmla="*/ 206 h 390"/>
                  <a:gd name="T64" fmla="*/ 767 w 780"/>
                  <a:gd name="T65" fmla="*/ 374 h 390"/>
                  <a:gd name="T66" fmla="*/ 779 w 780"/>
                  <a:gd name="T67" fmla="*/ 38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80" h="390">
                    <a:moveTo>
                      <a:pt x="38" y="370"/>
                    </a:moveTo>
                    <a:lnTo>
                      <a:pt x="739" y="370"/>
                    </a:lnTo>
                    <a:lnTo>
                      <a:pt x="739" y="370"/>
                    </a:lnTo>
                    <a:cubicBezTo>
                      <a:pt x="628" y="247"/>
                      <a:pt x="561" y="223"/>
                      <a:pt x="523" y="225"/>
                    </a:cubicBezTo>
                    <a:lnTo>
                      <a:pt x="523" y="225"/>
                    </a:lnTo>
                    <a:cubicBezTo>
                      <a:pt x="498" y="226"/>
                      <a:pt x="488" y="240"/>
                      <a:pt x="487" y="241"/>
                    </a:cubicBezTo>
                    <a:lnTo>
                      <a:pt x="480" y="251"/>
                    </a:lnTo>
                    <a:lnTo>
                      <a:pt x="472" y="242"/>
                    </a:lnTo>
                    <a:lnTo>
                      <a:pt x="472" y="242"/>
                    </a:lnTo>
                    <a:cubicBezTo>
                      <a:pt x="422" y="179"/>
                      <a:pt x="278" y="24"/>
                      <a:pt x="212" y="54"/>
                    </a:cubicBezTo>
                    <a:lnTo>
                      <a:pt x="212" y="54"/>
                    </a:lnTo>
                    <a:cubicBezTo>
                      <a:pt x="135" y="90"/>
                      <a:pt x="189" y="243"/>
                      <a:pt x="189" y="244"/>
                    </a:cubicBezTo>
                    <a:lnTo>
                      <a:pt x="196" y="263"/>
                    </a:lnTo>
                    <a:lnTo>
                      <a:pt x="177" y="257"/>
                    </a:lnTo>
                    <a:lnTo>
                      <a:pt x="177" y="257"/>
                    </a:lnTo>
                    <a:cubicBezTo>
                      <a:pt x="122" y="236"/>
                      <a:pt x="82" y="235"/>
                      <a:pt x="60" y="256"/>
                    </a:cubicBezTo>
                    <a:lnTo>
                      <a:pt x="60" y="256"/>
                    </a:lnTo>
                    <a:cubicBezTo>
                      <a:pt x="27" y="285"/>
                      <a:pt x="35" y="348"/>
                      <a:pt x="38" y="370"/>
                    </a:cubicBezTo>
                    <a:close/>
                    <a:moveTo>
                      <a:pt x="779" y="389"/>
                    </a:moveTo>
                    <a:lnTo>
                      <a:pt x="23" y="389"/>
                    </a:lnTo>
                    <a:lnTo>
                      <a:pt x="21" y="382"/>
                    </a:lnTo>
                    <a:lnTo>
                      <a:pt x="21" y="382"/>
                    </a:lnTo>
                    <a:cubicBezTo>
                      <a:pt x="20" y="378"/>
                      <a:pt x="0" y="284"/>
                      <a:pt x="48" y="241"/>
                    </a:cubicBezTo>
                    <a:lnTo>
                      <a:pt x="48" y="241"/>
                    </a:lnTo>
                    <a:cubicBezTo>
                      <a:pt x="73" y="219"/>
                      <a:pt x="112" y="216"/>
                      <a:pt x="166" y="232"/>
                    </a:cubicBezTo>
                    <a:lnTo>
                      <a:pt x="166" y="232"/>
                    </a:lnTo>
                    <a:cubicBezTo>
                      <a:pt x="153" y="187"/>
                      <a:pt x="128" y="73"/>
                      <a:pt x="204" y="37"/>
                    </a:cubicBezTo>
                    <a:lnTo>
                      <a:pt x="204" y="37"/>
                    </a:lnTo>
                    <a:cubicBezTo>
                      <a:pt x="288" y="0"/>
                      <a:pt x="442" y="176"/>
                      <a:pt x="480" y="221"/>
                    </a:cubicBezTo>
                    <a:lnTo>
                      <a:pt x="480" y="221"/>
                    </a:lnTo>
                    <a:cubicBezTo>
                      <a:pt x="488" y="215"/>
                      <a:pt x="501" y="207"/>
                      <a:pt x="522" y="206"/>
                    </a:cubicBezTo>
                    <a:lnTo>
                      <a:pt x="522" y="206"/>
                    </a:lnTo>
                    <a:cubicBezTo>
                      <a:pt x="565" y="203"/>
                      <a:pt x="642" y="230"/>
                      <a:pt x="767" y="374"/>
                    </a:cubicBezTo>
                    <a:lnTo>
                      <a:pt x="779" y="38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28">
                <a:extLst>
                  <a:ext uri="{FF2B5EF4-FFF2-40B4-BE49-F238E27FC236}">
                    <a16:creationId xmlns:a16="http://schemas.microsoft.com/office/drawing/2014/main" id="{C52C4BB2-E34E-463D-9C86-D157496AC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6366" y="11149401"/>
                <a:ext cx="1483447" cy="1506994"/>
              </a:xfrm>
              <a:custGeom>
                <a:avLst/>
                <a:gdLst>
                  <a:gd name="T0" fmla="*/ 1665 w 1666"/>
                  <a:gd name="T1" fmla="*/ 1692 h 1693"/>
                  <a:gd name="T2" fmla="*/ 386 w 1666"/>
                  <a:gd name="T3" fmla="*/ 1692 h 1693"/>
                  <a:gd name="T4" fmla="*/ 386 w 1666"/>
                  <a:gd name="T5" fmla="*/ 1692 h 1693"/>
                  <a:gd name="T6" fmla="*/ 103 w 1666"/>
                  <a:gd name="T7" fmla="*/ 1077 h 1693"/>
                  <a:gd name="T8" fmla="*/ 103 w 1666"/>
                  <a:gd name="T9" fmla="*/ 1077 h 1693"/>
                  <a:gd name="T10" fmla="*/ 511 w 1666"/>
                  <a:gd name="T11" fmla="*/ 1220 h 1693"/>
                  <a:gd name="T12" fmla="*/ 511 w 1666"/>
                  <a:gd name="T13" fmla="*/ 1220 h 1693"/>
                  <a:gd name="T14" fmla="*/ 470 w 1666"/>
                  <a:gd name="T15" fmla="*/ 138 h 1693"/>
                  <a:gd name="T16" fmla="*/ 470 w 1666"/>
                  <a:gd name="T17" fmla="*/ 138 h 1693"/>
                  <a:gd name="T18" fmla="*/ 1233 w 1666"/>
                  <a:gd name="T19" fmla="*/ 1443 h 1693"/>
                  <a:gd name="T20" fmla="*/ 1233 w 1666"/>
                  <a:gd name="T21" fmla="*/ 1443 h 1693"/>
                  <a:gd name="T22" fmla="*/ 1592 w 1666"/>
                  <a:gd name="T23" fmla="*/ 1542 h 1693"/>
                  <a:gd name="T24" fmla="*/ 1592 w 1666"/>
                  <a:gd name="T25" fmla="*/ 1542 h 1693"/>
                  <a:gd name="T26" fmla="*/ 1665 w 1666"/>
                  <a:gd name="T27" fmla="*/ 1692 h 1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6" h="1693">
                    <a:moveTo>
                      <a:pt x="1665" y="1692"/>
                    </a:moveTo>
                    <a:lnTo>
                      <a:pt x="386" y="1692"/>
                    </a:lnTo>
                    <a:lnTo>
                      <a:pt x="386" y="1692"/>
                    </a:lnTo>
                    <a:cubicBezTo>
                      <a:pt x="386" y="1692"/>
                      <a:pt x="0" y="1230"/>
                      <a:pt x="103" y="1077"/>
                    </a:cubicBezTo>
                    <a:lnTo>
                      <a:pt x="103" y="1077"/>
                    </a:lnTo>
                    <a:cubicBezTo>
                      <a:pt x="207" y="923"/>
                      <a:pt x="511" y="1220"/>
                      <a:pt x="511" y="1220"/>
                    </a:cubicBezTo>
                    <a:lnTo>
                      <a:pt x="511" y="1220"/>
                    </a:lnTo>
                    <a:cubicBezTo>
                      <a:pt x="511" y="1220"/>
                      <a:pt x="100" y="274"/>
                      <a:pt x="470" y="138"/>
                    </a:cubicBezTo>
                    <a:lnTo>
                      <a:pt x="470" y="138"/>
                    </a:lnTo>
                    <a:cubicBezTo>
                      <a:pt x="841" y="0"/>
                      <a:pt x="1233" y="1443"/>
                      <a:pt x="1233" y="1443"/>
                    </a:cubicBezTo>
                    <a:lnTo>
                      <a:pt x="1233" y="1443"/>
                    </a:lnTo>
                    <a:cubicBezTo>
                      <a:pt x="1233" y="1443"/>
                      <a:pt x="1372" y="1094"/>
                      <a:pt x="1592" y="1542"/>
                    </a:cubicBezTo>
                    <a:lnTo>
                      <a:pt x="1592" y="1542"/>
                    </a:lnTo>
                    <a:cubicBezTo>
                      <a:pt x="1609" y="1580"/>
                      <a:pt x="1665" y="1692"/>
                      <a:pt x="1665" y="16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29">
                <a:extLst>
                  <a:ext uri="{FF2B5EF4-FFF2-40B4-BE49-F238E27FC236}">
                    <a16:creationId xmlns:a16="http://schemas.microsoft.com/office/drawing/2014/main" id="{F76BEC11-B4DD-45FB-BCF4-CF9DBA364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8517" y="11247511"/>
                <a:ext cx="1499145" cy="1416732"/>
              </a:xfrm>
              <a:custGeom>
                <a:avLst/>
                <a:gdLst>
                  <a:gd name="T0" fmla="*/ 1660 w 1686"/>
                  <a:gd name="T1" fmla="*/ 1570 h 1590"/>
                  <a:gd name="T2" fmla="*/ 1593 w 1686"/>
                  <a:gd name="T3" fmla="*/ 1435 h 1590"/>
                  <a:gd name="T4" fmla="*/ 1382 w 1686"/>
                  <a:gd name="T5" fmla="*/ 1211 h 1590"/>
                  <a:gd name="T6" fmla="*/ 1251 w 1686"/>
                  <a:gd name="T7" fmla="*/ 1334 h 1590"/>
                  <a:gd name="T8" fmla="*/ 1242 w 1686"/>
                  <a:gd name="T9" fmla="*/ 1341 h 1590"/>
                  <a:gd name="T10" fmla="*/ 1234 w 1686"/>
                  <a:gd name="T11" fmla="*/ 1334 h 1590"/>
                  <a:gd name="T12" fmla="*/ 1040 w 1686"/>
                  <a:gd name="T13" fmla="*/ 751 h 1590"/>
                  <a:gd name="T14" fmla="*/ 606 w 1686"/>
                  <a:gd name="T15" fmla="*/ 45 h 1590"/>
                  <a:gd name="T16" fmla="*/ 484 w 1686"/>
                  <a:gd name="T17" fmla="*/ 34 h 1590"/>
                  <a:gd name="T18" fmla="*/ 366 w 1686"/>
                  <a:gd name="T19" fmla="*/ 150 h 1590"/>
                  <a:gd name="T20" fmla="*/ 531 w 1686"/>
                  <a:gd name="T21" fmla="*/ 1104 h 1590"/>
                  <a:gd name="T22" fmla="*/ 527 w 1686"/>
                  <a:gd name="T23" fmla="*/ 1116 h 1590"/>
                  <a:gd name="T24" fmla="*/ 515 w 1686"/>
                  <a:gd name="T25" fmla="*/ 1114 h 1590"/>
                  <a:gd name="T26" fmla="*/ 186 w 1686"/>
                  <a:gd name="T27" fmla="*/ 930 h 1590"/>
                  <a:gd name="T28" fmla="*/ 121 w 1686"/>
                  <a:gd name="T29" fmla="*/ 970 h 1590"/>
                  <a:gd name="T30" fmla="*/ 224 w 1686"/>
                  <a:gd name="T31" fmla="*/ 1324 h 1590"/>
                  <a:gd name="T32" fmla="*/ 400 w 1686"/>
                  <a:gd name="T33" fmla="*/ 1570 h 1590"/>
                  <a:gd name="T34" fmla="*/ 396 w 1686"/>
                  <a:gd name="T35" fmla="*/ 1589 h 1590"/>
                  <a:gd name="T36" fmla="*/ 389 w 1686"/>
                  <a:gd name="T37" fmla="*/ 1586 h 1590"/>
                  <a:gd name="T38" fmla="*/ 106 w 1686"/>
                  <a:gd name="T39" fmla="*/ 959 h 1590"/>
                  <a:gd name="T40" fmla="*/ 185 w 1686"/>
                  <a:gd name="T41" fmla="*/ 912 h 1590"/>
                  <a:gd name="T42" fmla="*/ 496 w 1686"/>
                  <a:gd name="T43" fmla="*/ 1073 h 1590"/>
                  <a:gd name="T44" fmla="*/ 383 w 1686"/>
                  <a:gd name="T45" fmla="*/ 740 h 1590"/>
                  <a:gd name="T46" fmla="*/ 349 w 1686"/>
                  <a:gd name="T47" fmla="*/ 143 h 1590"/>
                  <a:gd name="T48" fmla="*/ 478 w 1686"/>
                  <a:gd name="T49" fmla="*/ 16 h 1590"/>
                  <a:gd name="T50" fmla="*/ 615 w 1686"/>
                  <a:gd name="T51" fmla="*/ 29 h 1590"/>
                  <a:gd name="T52" fmla="*/ 1244 w 1686"/>
                  <a:gd name="T53" fmla="*/ 1305 h 1590"/>
                  <a:gd name="T54" fmla="*/ 1381 w 1686"/>
                  <a:gd name="T55" fmla="*/ 1192 h 1590"/>
                  <a:gd name="T56" fmla="*/ 1610 w 1686"/>
                  <a:gd name="T57" fmla="*/ 1426 h 1590"/>
                  <a:gd name="T58" fmla="*/ 1684 w 1686"/>
                  <a:gd name="T59" fmla="*/ 1575 h 1590"/>
                  <a:gd name="T60" fmla="*/ 1683 w 1686"/>
                  <a:gd name="T61" fmla="*/ 1584 h 1590"/>
                  <a:gd name="T62" fmla="*/ 1675 w 1686"/>
                  <a:gd name="T63" fmla="*/ 1589 h 1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86" h="1590">
                    <a:moveTo>
                      <a:pt x="400" y="1570"/>
                    </a:moveTo>
                    <a:lnTo>
                      <a:pt x="1660" y="1570"/>
                    </a:lnTo>
                    <a:lnTo>
                      <a:pt x="1660" y="1570"/>
                    </a:lnTo>
                    <a:cubicBezTo>
                      <a:pt x="1645" y="1539"/>
                      <a:pt x="1608" y="1464"/>
                      <a:pt x="1593" y="1435"/>
                    </a:cubicBezTo>
                    <a:lnTo>
                      <a:pt x="1593" y="1435"/>
                    </a:lnTo>
                    <a:cubicBezTo>
                      <a:pt x="1521" y="1286"/>
                      <a:pt x="1448" y="1209"/>
                      <a:pt x="1382" y="1211"/>
                    </a:cubicBezTo>
                    <a:lnTo>
                      <a:pt x="1382" y="1211"/>
                    </a:lnTo>
                    <a:cubicBezTo>
                      <a:pt x="1301" y="1214"/>
                      <a:pt x="1251" y="1334"/>
                      <a:pt x="1251" y="1334"/>
                    </a:cubicBezTo>
                    <a:lnTo>
                      <a:pt x="1251" y="1334"/>
                    </a:lnTo>
                    <a:cubicBezTo>
                      <a:pt x="1250" y="1339"/>
                      <a:pt x="1246" y="1341"/>
                      <a:pt x="1242" y="1341"/>
                    </a:cubicBezTo>
                    <a:lnTo>
                      <a:pt x="1242" y="1341"/>
                    </a:lnTo>
                    <a:cubicBezTo>
                      <a:pt x="1238" y="1341"/>
                      <a:pt x="1234" y="1338"/>
                      <a:pt x="1234" y="1334"/>
                    </a:cubicBezTo>
                    <a:lnTo>
                      <a:pt x="1234" y="1334"/>
                    </a:lnTo>
                    <a:cubicBezTo>
                      <a:pt x="1233" y="1331"/>
                      <a:pt x="1155" y="1050"/>
                      <a:pt x="1040" y="751"/>
                    </a:cubicBezTo>
                    <a:lnTo>
                      <a:pt x="1040" y="751"/>
                    </a:lnTo>
                    <a:cubicBezTo>
                      <a:pt x="888" y="357"/>
                      <a:pt x="738" y="114"/>
                      <a:pt x="606" y="45"/>
                    </a:cubicBezTo>
                    <a:lnTo>
                      <a:pt x="606" y="45"/>
                    </a:lnTo>
                    <a:cubicBezTo>
                      <a:pt x="564" y="24"/>
                      <a:pt x="523" y="19"/>
                      <a:pt x="484" y="34"/>
                    </a:cubicBezTo>
                    <a:lnTo>
                      <a:pt x="484" y="34"/>
                    </a:lnTo>
                    <a:cubicBezTo>
                      <a:pt x="431" y="54"/>
                      <a:pt x="391" y="93"/>
                      <a:pt x="366" y="150"/>
                    </a:cubicBezTo>
                    <a:lnTo>
                      <a:pt x="366" y="150"/>
                    </a:lnTo>
                    <a:cubicBezTo>
                      <a:pt x="243" y="438"/>
                      <a:pt x="527" y="1097"/>
                      <a:pt x="531" y="1104"/>
                    </a:cubicBezTo>
                    <a:lnTo>
                      <a:pt x="531" y="1104"/>
                    </a:lnTo>
                    <a:cubicBezTo>
                      <a:pt x="532" y="1109"/>
                      <a:pt x="531" y="1113"/>
                      <a:pt x="527" y="1116"/>
                    </a:cubicBezTo>
                    <a:lnTo>
                      <a:pt x="527" y="1116"/>
                    </a:lnTo>
                    <a:cubicBezTo>
                      <a:pt x="523" y="1118"/>
                      <a:pt x="519" y="1118"/>
                      <a:pt x="515" y="1114"/>
                    </a:cubicBezTo>
                    <a:lnTo>
                      <a:pt x="515" y="1114"/>
                    </a:lnTo>
                    <a:cubicBezTo>
                      <a:pt x="513" y="1113"/>
                      <a:pt x="311" y="918"/>
                      <a:pt x="186" y="930"/>
                    </a:cubicBezTo>
                    <a:lnTo>
                      <a:pt x="186" y="930"/>
                    </a:lnTo>
                    <a:cubicBezTo>
                      <a:pt x="158" y="933"/>
                      <a:pt x="138" y="946"/>
                      <a:pt x="121" y="970"/>
                    </a:cubicBezTo>
                    <a:lnTo>
                      <a:pt x="121" y="970"/>
                    </a:lnTo>
                    <a:cubicBezTo>
                      <a:pt x="81" y="1029"/>
                      <a:pt x="117" y="1151"/>
                      <a:pt x="224" y="1324"/>
                    </a:cubicBezTo>
                    <a:lnTo>
                      <a:pt x="224" y="1324"/>
                    </a:lnTo>
                    <a:cubicBezTo>
                      <a:pt x="298" y="1444"/>
                      <a:pt x="384" y="1550"/>
                      <a:pt x="400" y="1570"/>
                    </a:cubicBezTo>
                    <a:close/>
                    <a:moveTo>
                      <a:pt x="1675" y="1589"/>
                    </a:moveTo>
                    <a:lnTo>
                      <a:pt x="396" y="1589"/>
                    </a:lnTo>
                    <a:lnTo>
                      <a:pt x="396" y="1589"/>
                    </a:lnTo>
                    <a:cubicBezTo>
                      <a:pt x="393" y="1589"/>
                      <a:pt x="390" y="1587"/>
                      <a:pt x="389" y="1586"/>
                    </a:cubicBezTo>
                    <a:lnTo>
                      <a:pt x="389" y="1586"/>
                    </a:lnTo>
                    <a:cubicBezTo>
                      <a:pt x="373" y="1567"/>
                      <a:pt x="0" y="1116"/>
                      <a:pt x="106" y="959"/>
                    </a:cubicBezTo>
                    <a:lnTo>
                      <a:pt x="106" y="959"/>
                    </a:lnTo>
                    <a:cubicBezTo>
                      <a:pt x="125" y="931"/>
                      <a:pt x="151" y="915"/>
                      <a:pt x="185" y="912"/>
                    </a:cubicBezTo>
                    <a:lnTo>
                      <a:pt x="185" y="912"/>
                    </a:lnTo>
                    <a:cubicBezTo>
                      <a:pt x="288" y="901"/>
                      <a:pt x="433" y="1016"/>
                      <a:pt x="496" y="1073"/>
                    </a:cubicBezTo>
                    <a:lnTo>
                      <a:pt x="496" y="1073"/>
                    </a:lnTo>
                    <a:cubicBezTo>
                      <a:pt x="471" y="1011"/>
                      <a:pt x="424" y="884"/>
                      <a:pt x="383" y="740"/>
                    </a:cubicBezTo>
                    <a:lnTo>
                      <a:pt x="383" y="740"/>
                    </a:lnTo>
                    <a:cubicBezTo>
                      <a:pt x="307" y="468"/>
                      <a:pt x="296" y="267"/>
                      <a:pt x="349" y="143"/>
                    </a:cubicBezTo>
                    <a:lnTo>
                      <a:pt x="349" y="143"/>
                    </a:lnTo>
                    <a:cubicBezTo>
                      <a:pt x="376" y="80"/>
                      <a:pt x="418" y="38"/>
                      <a:pt x="478" y="16"/>
                    </a:cubicBezTo>
                    <a:lnTo>
                      <a:pt x="478" y="16"/>
                    </a:lnTo>
                    <a:cubicBezTo>
                      <a:pt x="521" y="0"/>
                      <a:pt x="567" y="4"/>
                      <a:pt x="615" y="29"/>
                    </a:cubicBezTo>
                    <a:lnTo>
                      <a:pt x="615" y="29"/>
                    </a:lnTo>
                    <a:cubicBezTo>
                      <a:pt x="918" y="186"/>
                      <a:pt x="1198" y="1135"/>
                      <a:pt x="1244" y="1305"/>
                    </a:cubicBezTo>
                    <a:lnTo>
                      <a:pt x="1244" y="1305"/>
                    </a:lnTo>
                    <a:cubicBezTo>
                      <a:pt x="1265" y="1266"/>
                      <a:pt x="1311" y="1195"/>
                      <a:pt x="1381" y="1192"/>
                    </a:cubicBezTo>
                    <a:lnTo>
                      <a:pt x="1381" y="1192"/>
                    </a:lnTo>
                    <a:cubicBezTo>
                      <a:pt x="1456" y="1190"/>
                      <a:pt x="1533" y="1269"/>
                      <a:pt x="1610" y="1426"/>
                    </a:cubicBezTo>
                    <a:lnTo>
                      <a:pt x="1610" y="1426"/>
                    </a:lnTo>
                    <a:cubicBezTo>
                      <a:pt x="1628" y="1464"/>
                      <a:pt x="1684" y="1575"/>
                      <a:pt x="1684" y="1575"/>
                    </a:cubicBezTo>
                    <a:lnTo>
                      <a:pt x="1684" y="1575"/>
                    </a:lnTo>
                    <a:cubicBezTo>
                      <a:pt x="1685" y="1578"/>
                      <a:pt x="1685" y="1581"/>
                      <a:pt x="1683" y="1584"/>
                    </a:cubicBezTo>
                    <a:lnTo>
                      <a:pt x="1683" y="1584"/>
                    </a:lnTo>
                    <a:cubicBezTo>
                      <a:pt x="1681" y="1587"/>
                      <a:pt x="1679" y="1589"/>
                      <a:pt x="1675" y="15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30">
                <a:extLst>
                  <a:ext uri="{FF2B5EF4-FFF2-40B4-BE49-F238E27FC236}">
                    <a16:creationId xmlns:a16="http://schemas.microsoft.com/office/drawing/2014/main" id="{0E92DC5D-307B-4131-B340-B8BC95C3F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8961" y="11773389"/>
                <a:ext cx="333578" cy="894778"/>
              </a:xfrm>
              <a:custGeom>
                <a:avLst/>
                <a:gdLst>
                  <a:gd name="T0" fmla="*/ 362 w 373"/>
                  <a:gd name="T1" fmla="*/ 1003 h 1004"/>
                  <a:gd name="T2" fmla="*/ 362 w 373"/>
                  <a:gd name="T3" fmla="*/ 1003 h 1004"/>
                  <a:gd name="T4" fmla="*/ 353 w 373"/>
                  <a:gd name="T5" fmla="*/ 996 h 1004"/>
                  <a:gd name="T6" fmla="*/ 2 w 373"/>
                  <a:gd name="T7" fmla="*/ 14 h 1004"/>
                  <a:gd name="T8" fmla="*/ 2 w 373"/>
                  <a:gd name="T9" fmla="*/ 14 h 1004"/>
                  <a:gd name="T10" fmla="*/ 8 w 373"/>
                  <a:gd name="T11" fmla="*/ 1 h 1004"/>
                  <a:gd name="T12" fmla="*/ 8 w 373"/>
                  <a:gd name="T13" fmla="*/ 1 h 1004"/>
                  <a:gd name="T14" fmla="*/ 19 w 373"/>
                  <a:gd name="T15" fmla="*/ 7 h 1004"/>
                  <a:gd name="T16" fmla="*/ 370 w 373"/>
                  <a:gd name="T17" fmla="*/ 990 h 1004"/>
                  <a:gd name="T18" fmla="*/ 370 w 373"/>
                  <a:gd name="T19" fmla="*/ 990 h 1004"/>
                  <a:gd name="T20" fmla="*/ 365 w 373"/>
                  <a:gd name="T21" fmla="*/ 1001 h 1004"/>
                  <a:gd name="T22" fmla="*/ 365 w 373"/>
                  <a:gd name="T23" fmla="*/ 1001 h 1004"/>
                  <a:gd name="T24" fmla="*/ 362 w 373"/>
                  <a:gd name="T25" fmla="*/ 1003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3" h="1004">
                    <a:moveTo>
                      <a:pt x="362" y="1003"/>
                    </a:moveTo>
                    <a:lnTo>
                      <a:pt x="362" y="1003"/>
                    </a:lnTo>
                    <a:cubicBezTo>
                      <a:pt x="357" y="1003"/>
                      <a:pt x="354" y="1000"/>
                      <a:pt x="353" y="996"/>
                    </a:cubicBezTo>
                    <a:lnTo>
                      <a:pt x="2" y="14"/>
                    </a:lnTo>
                    <a:lnTo>
                      <a:pt x="2" y="14"/>
                    </a:lnTo>
                    <a:cubicBezTo>
                      <a:pt x="0" y="8"/>
                      <a:pt x="2" y="3"/>
                      <a:pt x="8" y="1"/>
                    </a:cubicBezTo>
                    <a:lnTo>
                      <a:pt x="8" y="1"/>
                    </a:lnTo>
                    <a:cubicBezTo>
                      <a:pt x="12" y="0"/>
                      <a:pt x="18" y="2"/>
                      <a:pt x="19" y="7"/>
                    </a:cubicBezTo>
                    <a:lnTo>
                      <a:pt x="370" y="990"/>
                    </a:lnTo>
                    <a:lnTo>
                      <a:pt x="370" y="990"/>
                    </a:lnTo>
                    <a:cubicBezTo>
                      <a:pt x="372" y="994"/>
                      <a:pt x="370" y="1000"/>
                      <a:pt x="365" y="1001"/>
                    </a:cubicBezTo>
                    <a:lnTo>
                      <a:pt x="365" y="1001"/>
                    </a:lnTo>
                    <a:cubicBezTo>
                      <a:pt x="364" y="1003"/>
                      <a:pt x="363" y="1003"/>
                      <a:pt x="362" y="10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CABFC4D7-1ED8-4421-8C76-14907363EF57}"/>
                </a:ext>
              </a:extLst>
            </p:cNvPr>
            <p:cNvGrpSpPr/>
            <p:nvPr/>
          </p:nvGrpSpPr>
          <p:grpSpPr>
            <a:xfrm>
              <a:off x="5305874" y="6133937"/>
              <a:ext cx="13802335" cy="5710093"/>
              <a:chOff x="5305874" y="6133937"/>
              <a:chExt cx="13802335" cy="5710093"/>
            </a:xfrm>
          </p:grpSpPr>
          <p:sp>
            <p:nvSpPr>
              <p:cNvPr id="418" name="Freeform 31">
                <a:extLst>
                  <a:ext uri="{FF2B5EF4-FFF2-40B4-BE49-F238E27FC236}">
                    <a16:creationId xmlns:a16="http://schemas.microsoft.com/office/drawing/2014/main" id="{C91A5006-8AF2-4F95-9EA9-9BEAA288B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3723" y="7848926"/>
                <a:ext cx="204072" cy="204072"/>
              </a:xfrm>
              <a:custGeom>
                <a:avLst/>
                <a:gdLst>
                  <a:gd name="T0" fmla="*/ 230 w 231"/>
                  <a:gd name="T1" fmla="*/ 115 h 231"/>
                  <a:gd name="T2" fmla="*/ 230 w 231"/>
                  <a:gd name="T3" fmla="*/ 115 h 231"/>
                  <a:gd name="T4" fmla="*/ 115 w 231"/>
                  <a:gd name="T5" fmla="*/ 230 h 231"/>
                  <a:gd name="T6" fmla="*/ 115 w 231"/>
                  <a:gd name="T7" fmla="*/ 230 h 231"/>
                  <a:gd name="T8" fmla="*/ 0 w 231"/>
                  <a:gd name="T9" fmla="*/ 115 h 231"/>
                  <a:gd name="T10" fmla="*/ 0 w 231"/>
                  <a:gd name="T11" fmla="*/ 115 h 231"/>
                  <a:gd name="T12" fmla="*/ 115 w 231"/>
                  <a:gd name="T13" fmla="*/ 0 h 231"/>
                  <a:gd name="T14" fmla="*/ 115 w 231"/>
                  <a:gd name="T15" fmla="*/ 0 h 231"/>
                  <a:gd name="T16" fmla="*/ 230 w 231"/>
                  <a:gd name="T17" fmla="*/ 115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1" h="231">
                    <a:moveTo>
                      <a:pt x="230" y="115"/>
                    </a:moveTo>
                    <a:lnTo>
                      <a:pt x="230" y="115"/>
                    </a:lnTo>
                    <a:cubicBezTo>
                      <a:pt x="230" y="178"/>
                      <a:pt x="178" y="230"/>
                      <a:pt x="115" y="230"/>
                    </a:cubicBezTo>
                    <a:lnTo>
                      <a:pt x="115" y="230"/>
                    </a:lnTo>
                    <a:cubicBezTo>
                      <a:pt x="52" y="230"/>
                      <a:pt x="0" y="178"/>
                      <a:pt x="0" y="115"/>
                    </a:cubicBezTo>
                    <a:lnTo>
                      <a:pt x="0" y="115"/>
                    </a:lnTo>
                    <a:cubicBezTo>
                      <a:pt x="0" y="52"/>
                      <a:pt x="52" y="0"/>
                      <a:pt x="115" y="0"/>
                    </a:cubicBezTo>
                    <a:lnTo>
                      <a:pt x="115" y="0"/>
                    </a:lnTo>
                    <a:cubicBezTo>
                      <a:pt x="178" y="0"/>
                      <a:pt x="230" y="52"/>
                      <a:pt x="230" y="1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32">
                <a:extLst>
                  <a:ext uri="{FF2B5EF4-FFF2-40B4-BE49-F238E27FC236}">
                    <a16:creationId xmlns:a16="http://schemas.microsoft.com/office/drawing/2014/main" id="{40779AAA-E8FD-4D50-996B-543EF9C0D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874" y="7841077"/>
                <a:ext cx="219770" cy="219770"/>
              </a:xfrm>
              <a:custGeom>
                <a:avLst/>
                <a:gdLst>
                  <a:gd name="T0" fmla="*/ 124 w 249"/>
                  <a:gd name="T1" fmla="*/ 19 h 249"/>
                  <a:gd name="T2" fmla="*/ 124 w 249"/>
                  <a:gd name="T3" fmla="*/ 19 h 249"/>
                  <a:gd name="T4" fmla="*/ 19 w 249"/>
                  <a:gd name="T5" fmla="*/ 124 h 249"/>
                  <a:gd name="T6" fmla="*/ 19 w 249"/>
                  <a:gd name="T7" fmla="*/ 124 h 249"/>
                  <a:gd name="T8" fmla="*/ 124 w 249"/>
                  <a:gd name="T9" fmla="*/ 229 h 249"/>
                  <a:gd name="T10" fmla="*/ 124 w 249"/>
                  <a:gd name="T11" fmla="*/ 229 h 249"/>
                  <a:gd name="T12" fmla="*/ 229 w 249"/>
                  <a:gd name="T13" fmla="*/ 124 h 249"/>
                  <a:gd name="T14" fmla="*/ 229 w 249"/>
                  <a:gd name="T15" fmla="*/ 124 h 249"/>
                  <a:gd name="T16" fmla="*/ 124 w 249"/>
                  <a:gd name="T17" fmla="*/ 19 h 249"/>
                  <a:gd name="T18" fmla="*/ 124 w 249"/>
                  <a:gd name="T19" fmla="*/ 248 h 249"/>
                  <a:gd name="T20" fmla="*/ 124 w 249"/>
                  <a:gd name="T21" fmla="*/ 248 h 249"/>
                  <a:gd name="T22" fmla="*/ 0 w 249"/>
                  <a:gd name="T23" fmla="*/ 124 h 249"/>
                  <a:gd name="T24" fmla="*/ 0 w 249"/>
                  <a:gd name="T25" fmla="*/ 124 h 249"/>
                  <a:gd name="T26" fmla="*/ 124 w 249"/>
                  <a:gd name="T27" fmla="*/ 0 h 249"/>
                  <a:gd name="T28" fmla="*/ 124 w 249"/>
                  <a:gd name="T29" fmla="*/ 0 h 249"/>
                  <a:gd name="T30" fmla="*/ 248 w 249"/>
                  <a:gd name="T31" fmla="*/ 124 h 249"/>
                  <a:gd name="T32" fmla="*/ 248 w 249"/>
                  <a:gd name="T33" fmla="*/ 124 h 249"/>
                  <a:gd name="T34" fmla="*/ 124 w 249"/>
                  <a:gd name="T35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9" h="249">
                    <a:moveTo>
                      <a:pt x="124" y="19"/>
                    </a:moveTo>
                    <a:lnTo>
                      <a:pt x="124" y="19"/>
                    </a:lnTo>
                    <a:cubicBezTo>
                      <a:pt x="66" y="19"/>
                      <a:pt x="19" y="66"/>
                      <a:pt x="19" y="124"/>
                    </a:cubicBezTo>
                    <a:lnTo>
                      <a:pt x="19" y="124"/>
                    </a:lnTo>
                    <a:cubicBezTo>
                      <a:pt x="19" y="182"/>
                      <a:pt x="66" y="229"/>
                      <a:pt x="124" y="229"/>
                    </a:cubicBezTo>
                    <a:lnTo>
                      <a:pt x="124" y="229"/>
                    </a:lnTo>
                    <a:cubicBezTo>
                      <a:pt x="181" y="229"/>
                      <a:pt x="229" y="182"/>
                      <a:pt x="229" y="124"/>
                    </a:cubicBezTo>
                    <a:lnTo>
                      <a:pt x="229" y="124"/>
                    </a:lnTo>
                    <a:cubicBezTo>
                      <a:pt x="229" y="66"/>
                      <a:pt x="181" y="19"/>
                      <a:pt x="124" y="19"/>
                    </a:cubicBezTo>
                    <a:close/>
                    <a:moveTo>
                      <a:pt x="124" y="248"/>
                    </a:moveTo>
                    <a:lnTo>
                      <a:pt x="124" y="248"/>
                    </a:lnTo>
                    <a:cubicBezTo>
                      <a:pt x="56" y="248"/>
                      <a:pt x="0" y="193"/>
                      <a:pt x="0" y="124"/>
                    </a:cubicBezTo>
                    <a:lnTo>
                      <a:pt x="0" y="124"/>
                    </a:lnTo>
                    <a:cubicBezTo>
                      <a:pt x="0" y="55"/>
                      <a:pt x="56" y="0"/>
                      <a:pt x="124" y="0"/>
                    </a:cubicBezTo>
                    <a:lnTo>
                      <a:pt x="124" y="0"/>
                    </a:lnTo>
                    <a:cubicBezTo>
                      <a:pt x="193" y="0"/>
                      <a:pt x="248" y="55"/>
                      <a:pt x="248" y="124"/>
                    </a:cubicBezTo>
                    <a:lnTo>
                      <a:pt x="248" y="124"/>
                    </a:lnTo>
                    <a:cubicBezTo>
                      <a:pt x="248" y="193"/>
                      <a:pt x="193" y="248"/>
                      <a:pt x="124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33">
                <a:extLst>
                  <a:ext uri="{FF2B5EF4-FFF2-40B4-BE49-F238E27FC236}">
                    <a16:creationId xmlns:a16="http://schemas.microsoft.com/office/drawing/2014/main" id="{1E7006C9-9E9E-442E-8734-BDA6DE3D3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9107" y="7346595"/>
                <a:ext cx="94187" cy="94187"/>
              </a:xfrm>
              <a:custGeom>
                <a:avLst/>
                <a:gdLst>
                  <a:gd name="T0" fmla="*/ 106 w 107"/>
                  <a:gd name="T1" fmla="*/ 53 h 107"/>
                  <a:gd name="T2" fmla="*/ 106 w 107"/>
                  <a:gd name="T3" fmla="*/ 53 h 107"/>
                  <a:gd name="T4" fmla="*/ 53 w 107"/>
                  <a:gd name="T5" fmla="*/ 106 h 107"/>
                  <a:gd name="T6" fmla="*/ 53 w 107"/>
                  <a:gd name="T7" fmla="*/ 106 h 107"/>
                  <a:gd name="T8" fmla="*/ 0 w 107"/>
                  <a:gd name="T9" fmla="*/ 53 h 107"/>
                  <a:gd name="T10" fmla="*/ 0 w 107"/>
                  <a:gd name="T11" fmla="*/ 53 h 107"/>
                  <a:gd name="T12" fmla="*/ 53 w 107"/>
                  <a:gd name="T13" fmla="*/ 0 h 107"/>
                  <a:gd name="T14" fmla="*/ 53 w 107"/>
                  <a:gd name="T15" fmla="*/ 0 h 107"/>
                  <a:gd name="T16" fmla="*/ 106 w 107"/>
                  <a:gd name="T17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07">
                    <a:moveTo>
                      <a:pt x="106" y="53"/>
                    </a:moveTo>
                    <a:lnTo>
                      <a:pt x="106" y="53"/>
                    </a:lnTo>
                    <a:cubicBezTo>
                      <a:pt x="106" y="83"/>
                      <a:pt x="82" y="106"/>
                      <a:pt x="53" y="106"/>
                    </a:cubicBezTo>
                    <a:lnTo>
                      <a:pt x="53" y="106"/>
                    </a:lnTo>
                    <a:cubicBezTo>
                      <a:pt x="24" y="106"/>
                      <a:pt x="0" y="83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2" y="0"/>
                      <a:pt x="106" y="24"/>
                      <a:pt x="106" y="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34">
                <a:extLst>
                  <a:ext uri="{FF2B5EF4-FFF2-40B4-BE49-F238E27FC236}">
                    <a16:creationId xmlns:a16="http://schemas.microsoft.com/office/drawing/2014/main" id="{F4C7E898-6545-44CA-9000-18DAFCF7A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1258" y="7338746"/>
                <a:ext cx="109885" cy="113811"/>
              </a:xfrm>
              <a:custGeom>
                <a:avLst/>
                <a:gdLst>
                  <a:gd name="T0" fmla="*/ 62 w 125"/>
                  <a:gd name="T1" fmla="*/ 19 h 126"/>
                  <a:gd name="T2" fmla="*/ 62 w 125"/>
                  <a:gd name="T3" fmla="*/ 19 h 126"/>
                  <a:gd name="T4" fmla="*/ 18 w 125"/>
                  <a:gd name="T5" fmla="*/ 62 h 126"/>
                  <a:gd name="T6" fmla="*/ 18 w 125"/>
                  <a:gd name="T7" fmla="*/ 62 h 126"/>
                  <a:gd name="T8" fmla="*/ 62 w 125"/>
                  <a:gd name="T9" fmla="*/ 106 h 126"/>
                  <a:gd name="T10" fmla="*/ 62 w 125"/>
                  <a:gd name="T11" fmla="*/ 106 h 126"/>
                  <a:gd name="T12" fmla="*/ 105 w 125"/>
                  <a:gd name="T13" fmla="*/ 62 h 126"/>
                  <a:gd name="T14" fmla="*/ 105 w 125"/>
                  <a:gd name="T15" fmla="*/ 62 h 126"/>
                  <a:gd name="T16" fmla="*/ 62 w 125"/>
                  <a:gd name="T17" fmla="*/ 19 h 126"/>
                  <a:gd name="T18" fmla="*/ 62 w 125"/>
                  <a:gd name="T19" fmla="*/ 125 h 126"/>
                  <a:gd name="T20" fmla="*/ 62 w 125"/>
                  <a:gd name="T21" fmla="*/ 125 h 126"/>
                  <a:gd name="T22" fmla="*/ 0 w 125"/>
                  <a:gd name="T23" fmla="*/ 62 h 126"/>
                  <a:gd name="T24" fmla="*/ 0 w 125"/>
                  <a:gd name="T25" fmla="*/ 62 h 126"/>
                  <a:gd name="T26" fmla="*/ 62 w 125"/>
                  <a:gd name="T27" fmla="*/ 0 h 126"/>
                  <a:gd name="T28" fmla="*/ 62 w 125"/>
                  <a:gd name="T29" fmla="*/ 0 h 126"/>
                  <a:gd name="T30" fmla="*/ 124 w 125"/>
                  <a:gd name="T31" fmla="*/ 62 h 126"/>
                  <a:gd name="T32" fmla="*/ 124 w 125"/>
                  <a:gd name="T33" fmla="*/ 62 h 126"/>
                  <a:gd name="T34" fmla="*/ 62 w 125"/>
                  <a:gd name="T35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5" h="126">
                    <a:moveTo>
                      <a:pt x="62" y="19"/>
                    </a:moveTo>
                    <a:lnTo>
                      <a:pt x="62" y="19"/>
                    </a:lnTo>
                    <a:cubicBezTo>
                      <a:pt x="38" y="19"/>
                      <a:pt x="18" y="39"/>
                      <a:pt x="18" y="62"/>
                    </a:cubicBezTo>
                    <a:lnTo>
                      <a:pt x="18" y="62"/>
                    </a:lnTo>
                    <a:cubicBezTo>
                      <a:pt x="18" y="86"/>
                      <a:pt x="38" y="106"/>
                      <a:pt x="62" y="106"/>
                    </a:cubicBezTo>
                    <a:lnTo>
                      <a:pt x="62" y="106"/>
                    </a:lnTo>
                    <a:cubicBezTo>
                      <a:pt x="86" y="106"/>
                      <a:pt x="105" y="86"/>
                      <a:pt x="105" y="62"/>
                    </a:cubicBezTo>
                    <a:lnTo>
                      <a:pt x="105" y="62"/>
                    </a:lnTo>
                    <a:cubicBezTo>
                      <a:pt x="105" y="39"/>
                      <a:pt x="86" y="19"/>
                      <a:pt x="62" y="19"/>
                    </a:cubicBezTo>
                    <a:close/>
                    <a:moveTo>
                      <a:pt x="62" y="125"/>
                    </a:moveTo>
                    <a:lnTo>
                      <a:pt x="62" y="125"/>
                    </a:lnTo>
                    <a:cubicBezTo>
                      <a:pt x="28" y="125"/>
                      <a:pt x="0" y="97"/>
                      <a:pt x="0" y="62"/>
                    </a:cubicBezTo>
                    <a:lnTo>
                      <a:pt x="0" y="62"/>
                    </a:lnTo>
                    <a:cubicBezTo>
                      <a:pt x="0" y="28"/>
                      <a:pt x="28" y="0"/>
                      <a:pt x="62" y="0"/>
                    </a:cubicBezTo>
                    <a:lnTo>
                      <a:pt x="62" y="0"/>
                    </a:lnTo>
                    <a:cubicBezTo>
                      <a:pt x="96" y="0"/>
                      <a:pt x="124" y="28"/>
                      <a:pt x="124" y="62"/>
                    </a:cubicBezTo>
                    <a:lnTo>
                      <a:pt x="124" y="62"/>
                    </a:lnTo>
                    <a:cubicBezTo>
                      <a:pt x="124" y="97"/>
                      <a:pt x="96" y="125"/>
                      <a:pt x="62" y="1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35">
                <a:extLst>
                  <a:ext uri="{FF2B5EF4-FFF2-40B4-BE49-F238E27FC236}">
                    <a16:creationId xmlns:a16="http://schemas.microsoft.com/office/drawing/2014/main" id="{09E4BE88-9BAC-42A3-9E39-EA0ACCF85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2078" y="11149401"/>
                <a:ext cx="125583" cy="125583"/>
              </a:xfrm>
              <a:custGeom>
                <a:avLst/>
                <a:gdLst>
                  <a:gd name="T0" fmla="*/ 139 w 140"/>
                  <a:gd name="T1" fmla="*/ 69 h 140"/>
                  <a:gd name="T2" fmla="*/ 139 w 140"/>
                  <a:gd name="T3" fmla="*/ 69 h 140"/>
                  <a:gd name="T4" fmla="*/ 70 w 140"/>
                  <a:gd name="T5" fmla="*/ 139 h 140"/>
                  <a:gd name="T6" fmla="*/ 70 w 140"/>
                  <a:gd name="T7" fmla="*/ 139 h 140"/>
                  <a:gd name="T8" fmla="*/ 0 w 140"/>
                  <a:gd name="T9" fmla="*/ 69 h 140"/>
                  <a:gd name="T10" fmla="*/ 0 w 140"/>
                  <a:gd name="T11" fmla="*/ 69 h 140"/>
                  <a:gd name="T12" fmla="*/ 70 w 140"/>
                  <a:gd name="T13" fmla="*/ 0 h 140"/>
                  <a:gd name="T14" fmla="*/ 70 w 140"/>
                  <a:gd name="T15" fmla="*/ 0 h 140"/>
                  <a:gd name="T16" fmla="*/ 139 w 140"/>
                  <a:gd name="T17" fmla="*/ 6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0" h="140">
                    <a:moveTo>
                      <a:pt x="139" y="69"/>
                    </a:moveTo>
                    <a:lnTo>
                      <a:pt x="139" y="69"/>
                    </a:lnTo>
                    <a:cubicBezTo>
                      <a:pt x="139" y="107"/>
                      <a:pt x="108" y="139"/>
                      <a:pt x="70" y="139"/>
                    </a:cubicBezTo>
                    <a:lnTo>
                      <a:pt x="70" y="139"/>
                    </a:lnTo>
                    <a:cubicBezTo>
                      <a:pt x="31" y="139"/>
                      <a:pt x="0" y="107"/>
                      <a:pt x="0" y="69"/>
                    </a:cubicBezTo>
                    <a:lnTo>
                      <a:pt x="0" y="69"/>
                    </a:lnTo>
                    <a:cubicBezTo>
                      <a:pt x="0" y="31"/>
                      <a:pt x="31" y="0"/>
                      <a:pt x="70" y="0"/>
                    </a:cubicBezTo>
                    <a:lnTo>
                      <a:pt x="70" y="0"/>
                    </a:lnTo>
                    <a:cubicBezTo>
                      <a:pt x="108" y="0"/>
                      <a:pt x="139" y="31"/>
                      <a:pt x="139" y="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36">
                <a:extLst>
                  <a:ext uri="{FF2B5EF4-FFF2-40B4-BE49-F238E27FC236}">
                    <a16:creationId xmlns:a16="http://schemas.microsoft.com/office/drawing/2014/main" id="{02284F77-1A0A-4574-A526-5BC7F285F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4229" y="11137626"/>
                <a:ext cx="141281" cy="141281"/>
              </a:xfrm>
              <a:custGeom>
                <a:avLst/>
                <a:gdLst>
                  <a:gd name="T0" fmla="*/ 79 w 158"/>
                  <a:gd name="T1" fmla="*/ 19 h 159"/>
                  <a:gd name="T2" fmla="*/ 79 w 158"/>
                  <a:gd name="T3" fmla="*/ 19 h 159"/>
                  <a:gd name="T4" fmla="*/ 19 w 158"/>
                  <a:gd name="T5" fmla="*/ 79 h 159"/>
                  <a:gd name="T6" fmla="*/ 19 w 158"/>
                  <a:gd name="T7" fmla="*/ 79 h 159"/>
                  <a:gd name="T8" fmla="*/ 79 w 158"/>
                  <a:gd name="T9" fmla="*/ 139 h 159"/>
                  <a:gd name="T10" fmla="*/ 79 w 158"/>
                  <a:gd name="T11" fmla="*/ 139 h 159"/>
                  <a:gd name="T12" fmla="*/ 139 w 158"/>
                  <a:gd name="T13" fmla="*/ 79 h 159"/>
                  <a:gd name="T14" fmla="*/ 139 w 158"/>
                  <a:gd name="T15" fmla="*/ 79 h 159"/>
                  <a:gd name="T16" fmla="*/ 79 w 158"/>
                  <a:gd name="T17" fmla="*/ 19 h 159"/>
                  <a:gd name="T18" fmla="*/ 79 w 158"/>
                  <a:gd name="T19" fmla="*/ 158 h 159"/>
                  <a:gd name="T20" fmla="*/ 79 w 158"/>
                  <a:gd name="T21" fmla="*/ 158 h 159"/>
                  <a:gd name="T22" fmla="*/ 0 w 158"/>
                  <a:gd name="T23" fmla="*/ 79 h 159"/>
                  <a:gd name="T24" fmla="*/ 0 w 158"/>
                  <a:gd name="T25" fmla="*/ 79 h 159"/>
                  <a:gd name="T26" fmla="*/ 79 w 158"/>
                  <a:gd name="T27" fmla="*/ 0 h 159"/>
                  <a:gd name="T28" fmla="*/ 79 w 158"/>
                  <a:gd name="T29" fmla="*/ 0 h 159"/>
                  <a:gd name="T30" fmla="*/ 157 w 158"/>
                  <a:gd name="T31" fmla="*/ 79 h 159"/>
                  <a:gd name="T32" fmla="*/ 157 w 158"/>
                  <a:gd name="T33" fmla="*/ 79 h 159"/>
                  <a:gd name="T34" fmla="*/ 79 w 158"/>
                  <a:gd name="T35" fmla="*/ 15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8" h="159">
                    <a:moveTo>
                      <a:pt x="79" y="19"/>
                    </a:moveTo>
                    <a:lnTo>
                      <a:pt x="79" y="19"/>
                    </a:lnTo>
                    <a:cubicBezTo>
                      <a:pt x="45" y="19"/>
                      <a:pt x="19" y="46"/>
                      <a:pt x="19" y="79"/>
                    </a:cubicBezTo>
                    <a:lnTo>
                      <a:pt x="19" y="79"/>
                    </a:lnTo>
                    <a:cubicBezTo>
                      <a:pt x="19" y="112"/>
                      <a:pt x="45" y="139"/>
                      <a:pt x="79" y="139"/>
                    </a:cubicBezTo>
                    <a:lnTo>
                      <a:pt x="79" y="139"/>
                    </a:lnTo>
                    <a:cubicBezTo>
                      <a:pt x="111" y="139"/>
                      <a:pt x="139" y="112"/>
                      <a:pt x="139" y="79"/>
                    </a:cubicBezTo>
                    <a:lnTo>
                      <a:pt x="139" y="79"/>
                    </a:lnTo>
                    <a:cubicBezTo>
                      <a:pt x="139" y="46"/>
                      <a:pt x="111" y="19"/>
                      <a:pt x="79" y="19"/>
                    </a:cubicBezTo>
                    <a:close/>
                    <a:moveTo>
                      <a:pt x="79" y="158"/>
                    </a:moveTo>
                    <a:lnTo>
                      <a:pt x="79" y="158"/>
                    </a:lnTo>
                    <a:cubicBezTo>
                      <a:pt x="35" y="158"/>
                      <a:pt x="0" y="122"/>
                      <a:pt x="0" y="79"/>
                    </a:cubicBezTo>
                    <a:lnTo>
                      <a:pt x="0" y="79"/>
                    </a:lnTo>
                    <a:cubicBezTo>
                      <a:pt x="0" y="36"/>
                      <a:pt x="35" y="0"/>
                      <a:pt x="79" y="0"/>
                    </a:cubicBezTo>
                    <a:lnTo>
                      <a:pt x="79" y="0"/>
                    </a:lnTo>
                    <a:cubicBezTo>
                      <a:pt x="122" y="0"/>
                      <a:pt x="157" y="36"/>
                      <a:pt x="157" y="79"/>
                    </a:cubicBezTo>
                    <a:lnTo>
                      <a:pt x="157" y="79"/>
                    </a:lnTo>
                    <a:cubicBezTo>
                      <a:pt x="157" y="122"/>
                      <a:pt x="122" y="158"/>
                      <a:pt x="79" y="1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37">
                <a:extLst>
                  <a:ext uri="{FF2B5EF4-FFF2-40B4-BE49-F238E27FC236}">
                    <a16:creationId xmlns:a16="http://schemas.microsoft.com/office/drawing/2014/main" id="{DC3D9ABA-5554-4B82-9F80-AC70695E2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6281" y="6632343"/>
                <a:ext cx="129509" cy="129509"/>
              </a:xfrm>
              <a:custGeom>
                <a:avLst/>
                <a:gdLst>
                  <a:gd name="T0" fmla="*/ 144 w 145"/>
                  <a:gd name="T1" fmla="*/ 72 h 145"/>
                  <a:gd name="T2" fmla="*/ 144 w 145"/>
                  <a:gd name="T3" fmla="*/ 72 h 145"/>
                  <a:gd name="T4" fmla="*/ 72 w 145"/>
                  <a:gd name="T5" fmla="*/ 144 h 145"/>
                  <a:gd name="T6" fmla="*/ 72 w 145"/>
                  <a:gd name="T7" fmla="*/ 144 h 145"/>
                  <a:gd name="T8" fmla="*/ 0 w 145"/>
                  <a:gd name="T9" fmla="*/ 72 h 145"/>
                  <a:gd name="T10" fmla="*/ 0 w 145"/>
                  <a:gd name="T11" fmla="*/ 72 h 145"/>
                  <a:gd name="T12" fmla="*/ 72 w 145"/>
                  <a:gd name="T13" fmla="*/ 0 h 145"/>
                  <a:gd name="T14" fmla="*/ 72 w 145"/>
                  <a:gd name="T15" fmla="*/ 0 h 145"/>
                  <a:gd name="T16" fmla="*/ 144 w 145"/>
                  <a:gd name="T17" fmla="*/ 7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45">
                    <a:moveTo>
                      <a:pt x="144" y="72"/>
                    </a:moveTo>
                    <a:lnTo>
                      <a:pt x="144" y="72"/>
                    </a:lnTo>
                    <a:cubicBezTo>
                      <a:pt x="144" y="112"/>
                      <a:pt x="112" y="144"/>
                      <a:pt x="72" y="144"/>
                    </a:cubicBezTo>
                    <a:lnTo>
                      <a:pt x="72" y="144"/>
                    </a:lnTo>
                    <a:cubicBezTo>
                      <a:pt x="33" y="144"/>
                      <a:pt x="0" y="112"/>
                      <a:pt x="0" y="72"/>
                    </a:cubicBezTo>
                    <a:lnTo>
                      <a:pt x="0" y="72"/>
                    </a:lnTo>
                    <a:cubicBezTo>
                      <a:pt x="0" y="33"/>
                      <a:pt x="33" y="0"/>
                      <a:pt x="72" y="0"/>
                    </a:cubicBezTo>
                    <a:lnTo>
                      <a:pt x="72" y="0"/>
                    </a:lnTo>
                    <a:cubicBezTo>
                      <a:pt x="112" y="0"/>
                      <a:pt x="144" y="33"/>
                      <a:pt x="144" y="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38">
                <a:extLst>
                  <a:ext uri="{FF2B5EF4-FFF2-40B4-BE49-F238E27FC236}">
                    <a16:creationId xmlns:a16="http://schemas.microsoft.com/office/drawing/2014/main" id="{8B6BC27D-A1BE-4D4F-86DA-59E25FADB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8432" y="6624494"/>
                <a:ext cx="145206" cy="145206"/>
              </a:xfrm>
              <a:custGeom>
                <a:avLst/>
                <a:gdLst>
                  <a:gd name="T0" fmla="*/ 81 w 164"/>
                  <a:gd name="T1" fmla="*/ 19 h 164"/>
                  <a:gd name="T2" fmla="*/ 81 w 164"/>
                  <a:gd name="T3" fmla="*/ 19 h 164"/>
                  <a:gd name="T4" fmla="*/ 19 w 164"/>
                  <a:gd name="T5" fmla="*/ 81 h 164"/>
                  <a:gd name="T6" fmla="*/ 19 w 164"/>
                  <a:gd name="T7" fmla="*/ 81 h 164"/>
                  <a:gd name="T8" fmla="*/ 81 w 164"/>
                  <a:gd name="T9" fmla="*/ 144 h 164"/>
                  <a:gd name="T10" fmla="*/ 81 w 164"/>
                  <a:gd name="T11" fmla="*/ 144 h 164"/>
                  <a:gd name="T12" fmla="*/ 144 w 164"/>
                  <a:gd name="T13" fmla="*/ 81 h 164"/>
                  <a:gd name="T14" fmla="*/ 144 w 164"/>
                  <a:gd name="T15" fmla="*/ 81 h 164"/>
                  <a:gd name="T16" fmla="*/ 81 w 164"/>
                  <a:gd name="T17" fmla="*/ 19 h 164"/>
                  <a:gd name="T18" fmla="*/ 81 w 164"/>
                  <a:gd name="T19" fmla="*/ 163 h 164"/>
                  <a:gd name="T20" fmla="*/ 81 w 164"/>
                  <a:gd name="T21" fmla="*/ 163 h 164"/>
                  <a:gd name="T22" fmla="*/ 0 w 164"/>
                  <a:gd name="T23" fmla="*/ 81 h 164"/>
                  <a:gd name="T24" fmla="*/ 0 w 164"/>
                  <a:gd name="T25" fmla="*/ 81 h 164"/>
                  <a:gd name="T26" fmla="*/ 81 w 164"/>
                  <a:gd name="T27" fmla="*/ 0 h 164"/>
                  <a:gd name="T28" fmla="*/ 81 w 164"/>
                  <a:gd name="T29" fmla="*/ 0 h 164"/>
                  <a:gd name="T30" fmla="*/ 163 w 164"/>
                  <a:gd name="T31" fmla="*/ 81 h 164"/>
                  <a:gd name="T32" fmla="*/ 163 w 164"/>
                  <a:gd name="T33" fmla="*/ 81 h 164"/>
                  <a:gd name="T34" fmla="*/ 81 w 164"/>
                  <a:gd name="T35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4" h="164">
                    <a:moveTo>
                      <a:pt x="81" y="19"/>
                    </a:moveTo>
                    <a:lnTo>
                      <a:pt x="81" y="19"/>
                    </a:lnTo>
                    <a:cubicBezTo>
                      <a:pt x="47" y="19"/>
                      <a:pt x="19" y="47"/>
                      <a:pt x="19" y="81"/>
                    </a:cubicBezTo>
                    <a:lnTo>
                      <a:pt x="19" y="81"/>
                    </a:lnTo>
                    <a:cubicBezTo>
                      <a:pt x="19" y="116"/>
                      <a:pt x="47" y="144"/>
                      <a:pt x="81" y="144"/>
                    </a:cubicBezTo>
                    <a:lnTo>
                      <a:pt x="81" y="144"/>
                    </a:lnTo>
                    <a:cubicBezTo>
                      <a:pt x="115" y="144"/>
                      <a:pt x="144" y="116"/>
                      <a:pt x="144" y="81"/>
                    </a:cubicBezTo>
                    <a:lnTo>
                      <a:pt x="144" y="81"/>
                    </a:lnTo>
                    <a:cubicBezTo>
                      <a:pt x="144" y="47"/>
                      <a:pt x="115" y="19"/>
                      <a:pt x="81" y="19"/>
                    </a:cubicBezTo>
                    <a:close/>
                    <a:moveTo>
                      <a:pt x="81" y="163"/>
                    </a:moveTo>
                    <a:lnTo>
                      <a:pt x="81" y="163"/>
                    </a:lnTo>
                    <a:cubicBezTo>
                      <a:pt x="37" y="163"/>
                      <a:pt x="0" y="126"/>
                      <a:pt x="0" y="81"/>
                    </a:cubicBezTo>
                    <a:lnTo>
                      <a:pt x="0" y="81"/>
                    </a:lnTo>
                    <a:cubicBezTo>
                      <a:pt x="0" y="37"/>
                      <a:pt x="37" y="0"/>
                      <a:pt x="81" y="0"/>
                    </a:cubicBezTo>
                    <a:lnTo>
                      <a:pt x="81" y="0"/>
                    </a:lnTo>
                    <a:cubicBezTo>
                      <a:pt x="126" y="0"/>
                      <a:pt x="163" y="37"/>
                      <a:pt x="163" y="81"/>
                    </a:cubicBezTo>
                    <a:lnTo>
                      <a:pt x="163" y="81"/>
                    </a:lnTo>
                    <a:cubicBezTo>
                      <a:pt x="163" y="126"/>
                      <a:pt x="126" y="163"/>
                      <a:pt x="81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39">
                <a:extLst>
                  <a:ext uri="{FF2B5EF4-FFF2-40B4-BE49-F238E27FC236}">
                    <a16:creationId xmlns:a16="http://schemas.microsoft.com/office/drawing/2014/main" id="{847AB008-8B3A-440F-BF90-8581B8475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440" y="6318386"/>
                <a:ext cx="274712" cy="274712"/>
              </a:xfrm>
              <a:custGeom>
                <a:avLst/>
                <a:gdLst>
                  <a:gd name="T0" fmla="*/ 309 w 310"/>
                  <a:gd name="T1" fmla="*/ 154 h 309"/>
                  <a:gd name="T2" fmla="*/ 309 w 310"/>
                  <a:gd name="T3" fmla="*/ 154 h 309"/>
                  <a:gd name="T4" fmla="*/ 154 w 310"/>
                  <a:gd name="T5" fmla="*/ 308 h 309"/>
                  <a:gd name="T6" fmla="*/ 154 w 310"/>
                  <a:gd name="T7" fmla="*/ 308 h 309"/>
                  <a:gd name="T8" fmla="*/ 0 w 310"/>
                  <a:gd name="T9" fmla="*/ 154 h 309"/>
                  <a:gd name="T10" fmla="*/ 0 w 310"/>
                  <a:gd name="T11" fmla="*/ 154 h 309"/>
                  <a:gd name="T12" fmla="*/ 154 w 310"/>
                  <a:gd name="T13" fmla="*/ 0 h 309"/>
                  <a:gd name="T14" fmla="*/ 154 w 310"/>
                  <a:gd name="T15" fmla="*/ 0 h 309"/>
                  <a:gd name="T16" fmla="*/ 309 w 310"/>
                  <a:gd name="T17" fmla="*/ 154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0" h="309">
                    <a:moveTo>
                      <a:pt x="309" y="154"/>
                    </a:moveTo>
                    <a:lnTo>
                      <a:pt x="309" y="154"/>
                    </a:lnTo>
                    <a:cubicBezTo>
                      <a:pt x="309" y="240"/>
                      <a:pt x="240" y="308"/>
                      <a:pt x="154" y="308"/>
                    </a:cubicBezTo>
                    <a:lnTo>
                      <a:pt x="154" y="308"/>
                    </a:lnTo>
                    <a:cubicBezTo>
                      <a:pt x="69" y="308"/>
                      <a:pt x="0" y="240"/>
                      <a:pt x="0" y="154"/>
                    </a:cubicBezTo>
                    <a:lnTo>
                      <a:pt x="0" y="154"/>
                    </a:lnTo>
                    <a:cubicBezTo>
                      <a:pt x="0" y="69"/>
                      <a:pt x="69" y="0"/>
                      <a:pt x="154" y="0"/>
                    </a:cubicBezTo>
                    <a:lnTo>
                      <a:pt x="154" y="0"/>
                    </a:lnTo>
                    <a:cubicBezTo>
                      <a:pt x="240" y="0"/>
                      <a:pt x="309" y="69"/>
                      <a:pt x="309" y="1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40">
                <a:extLst>
                  <a:ext uri="{FF2B5EF4-FFF2-40B4-BE49-F238E27FC236}">
                    <a16:creationId xmlns:a16="http://schemas.microsoft.com/office/drawing/2014/main" id="{DE0A8E1F-BE8A-4681-83E0-B802069E9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45591" y="6306614"/>
                <a:ext cx="290410" cy="290410"/>
              </a:xfrm>
              <a:custGeom>
                <a:avLst/>
                <a:gdLst>
                  <a:gd name="T0" fmla="*/ 163 w 328"/>
                  <a:gd name="T1" fmla="*/ 19 h 328"/>
                  <a:gd name="T2" fmla="*/ 163 w 328"/>
                  <a:gd name="T3" fmla="*/ 19 h 328"/>
                  <a:gd name="T4" fmla="*/ 19 w 328"/>
                  <a:gd name="T5" fmla="*/ 164 h 328"/>
                  <a:gd name="T6" fmla="*/ 19 w 328"/>
                  <a:gd name="T7" fmla="*/ 164 h 328"/>
                  <a:gd name="T8" fmla="*/ 163 w 328"/>
                  <a:gd name="T9" fmla="*/ 309 h 328"/>
                  <a:gd name="T10" fmla="*/ 163 w 328"/>
                  <a:gd name="T11" fmla="*/ 309 h 328"/>
                  <a:gd name="T12" fmla="*/ 308 w 328"/>
                  <a:gd name="T13" fmla="*/ 164 h 328"/>
                  <a:gd name="T14" fmla="*/ 308 w 328"/>
                  <a:gd name="T15" fmla="*/ 164 h 328"/>
                  <a:gd name="T16" fmla="*/ 163 w 328"/>
                  <a:gd name="T17" fmla="*/ 19 h 328"/>
                  <a:gd name="T18" fmla="*/ 163 w 328"/>
                  <a:gd name="T19" fmla="*/ 327 h 328"/>
                  <a:gd name="T20" fmla="*/ 163 w 328"/>
                  <a:gd name="T21" fmla="*/ 327 h 328"/>
                  <a:gd name="T22" fmla="*/ 0 w 328"/>
                  <a:gd name="T23" fmla="*/ 164 h 328"/>
                  <a:gd name="T24" fmla="*/ 0 w 328"/>
                  <a:gd name="T25" fmla="*/ 164 h 328"/>
                  <a:gd name="T26" fmla="*/ 163 w 328"/>
                  <a:gd name="T27" fmla="*/ 0 h 328"/>
                  <a:gd name="T28" fmla="*/ 163 w 328"/>
                  <a:gd name="T29" fmla="*/ 0 h 328"/>
                  <a:gd name="T30" fmla="*/ 327 w 328"/>
                  <a:gd name="T31" fmla="*/ 164 h 328"/>
                  <a:gd name="T32" fmla="*/ 327 w 328"/>
                  <a:gd name="T33" fmla="*/ 164 h 328"/>
                  <a:gd name="T34" fmla="*/ 163 w 328"/>
                  <a:gd name="T35" fmla="*/ 32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8" h="328">
                    <a:moveTo>
                      <a:pt x="163" y="19"/>
                    </a:moveTo>
                    <a:lnTo>
                      <a:pt x="163" y="19"/>
                    </a:lnTo>
                    <a:cubicBezTo>
                      <a:pt x="84" y="19"/>
                      <a:pt x="19" y="84"/>
                      <a:pt x="19" y="164"/>
                    </a:cubicBezTo>
                    <a:lnTo>
                      <a:pt x="19" y="164"/>
                    </a:lnTo>
                    <a:cubicBezTo>
                      <a:pt x="19" y="244"/>
                      <a:pt x="84" y="309"/>
                      <a:pt x="163" y="309"/>
                    </a:cubicBezTo>
                    <a:lnTo>
                      <a:pt x="163" y="309"/>
                    </a:lnTo>
                    <a:cubicBezTo>
                      <a:pt x="243" y="309"/>
                      <a:pt x="308" y="244"/>
                      <a:pt x="308" y="164"/>
                    </a:cubicBezTo>
                    <a:lnTo>
                      <a:pt x="308" y="164"/>
                    </a:lnTo>
                    <a:cubicBezTo>
                      <a:pt x="308" y="84"/>
                      <a:pt x="243" y="19"/>
                      <a:pt x="163" y="19"/>
                    </a:cubicBezTo>
                    <a:close/>
                    <a:moveTo>
                      <a:pt x="163" y="327"/>
                    </a:moveTo>
                    <a:lnTo>
                      <a:pt x="163" y="327"/>
                    </a:lnTo>
                    <a:cubicBezTo>
                      <a:pt x="74" y="327"/>
                      <a:pt x="0" y="255"/>
                      <a:pt x="0" y="164"/>
                    </a:cubicBezTo>
                    <a:lnTo>
                      <a:pt x="0" y="164"/>
                    </a:lnTo>
                    <a:cubicBezTo>
                      <a:pt x="0" y="74"/>
                      <a:pt x="74" y="0"/>
                      <a:pt x="163" y="0"/>
                    </a:cubicBezTo>
                    <a:lnTo>
                      <a:pt x="163" y="0"/>
                    </a:lnTo>
                    <a:cubicBezTo>
                      <a:pt x="254" y="0"/>
                      <a:pt x="327" y="74"/>
                      <a:pt x="327" y="164"/>
                    </a:cubicBezTo>
                    <a:lnTo>
                      <a:pt x="327" y="164"/>
                    </a:lnTo>
                    <a:cubicBezTo>
                      <a:pt x="327" y="255"/>
                      <a:pt x="254" y="327"/>
                      <a:pt x="163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43">
                <a:extLst>
                  <a:ext uri="{FF2B5EF4-FFF2-40B4-BE49-F238E27FC236}">
                    <a16:creationId xmlns:a16="http://schemas.microsoft.com/office/drawing/2014/main" id="{2F27FF1C-4166-466B-BE83-5D3C51715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5648" y="7774363"/>
                <a:ext cx="274712" cy="274712"/>
              </a:xfrm>
              <a:custGeom>
                <a:avLst/>
                <a:gdLst>
                  <a:gd name="T0" fmla="*/ 307 w 308"/>
                  <a:gd name="T1" fmla="*/ 154 h 308"/>
                  <a:gd name="T2" fmla="*/ 307 w 308"/>
                  <a:gd name="T3" fmla="*/ 154 h 308"/>
                  <a:gd name="T4" fmla="*/ 154 w 308"/>
                  <a:gd name="T5" fmla="*/ 307 h 308"/>
                  <a:gd name="T6" fmla="*/ 154 w 308"/>
                  <a:gd name="T7" fmla="*/ 307 h 308"/>
                  <a:gd name="T8" fmla="*/ 0 w 308"/>
                  <a:gd name="T9" fmla="*/ 154 h 308"/>
                  <a:gd name="T10" fmla="*/ 0 w 308"/>
                  <a:gd name="T11" fmla="*/ 154 h 308"/>
                  <a:gd name="T12" fmla="*/ 154 w 308"/>
                  <a:gd name="T13" fmla="*/ 0 h 308"/>
                  <a:gd name="T14" fmla="*/ 154 w 308"/>
                  <a:gd name="T15" fmla="*/ 0 h 308"/>
                  <a:gd name="T16" fmla="*/ 307 w 308"/>
                  <a:gd name="T17" fmla="*/ 154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308">
                    <a:moveTo>
                      <a:pt x="307" y="154"/>
                    </a:moveTo>
                    <a:lnTo>
                      <a:pt x="307" y="154"/>
                    </a:lnTo>
                    <a:cubicBezTo>
                      <a:pt x="307" y="238"/>
                      <a:pt x="238" y="307"/>
                      <a:pt x="154" y="307"/>
                    </a:cubicBezTo>
                    <a:lnTo>
                      <a:pt x="154" y="307"/>
                    </a:lnTo>
                    <a:cubicBezTo>
                      <a:pt x="69" y="307"/>
                      <a:pt x="0" y="238"/>
                      <a:pt x="0" y="154"/>
                    </a:cubicBezTo>
                    <a:lnTo>
                      <a:pt x="0" y="154"/>
                    </a:lnTo>
                    <a:cubicBezTo>
                      <a:pt x="0" y="69"/>
                      <a:pt x="69" y="0"/>
                      <a:pt x="154" y="0"/>
                    </a:cubicBezTo>
                    <a:lnTo>
                      <a:pt x="154" y="0"/>
                    </a:lnTo>
                    <a:cubicBezTo>
                      <a:pt x="238" y="0"/>
                      <a:pt x="307" y="69"/>
                      <a:pt x="307" y="1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44">
                <a:extLst>
                  <a:ext uri="{FF2B5EF4-FFF2-40B4-BE49-F238E27FC236}">
                    <a16:creationId xmlns:a16="http://schemas.microsoft.com/office/drawing/2014/main" id="{C044620D-B56E-4F8F-902B-A3DEF5D64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7799" y="7766514"/>
                <a:ext cx="290410" cy="290410"/>
              </a:xfrm>
              <a:custGeom>
                <a:avLst/>
                <a:gdLst>
                  <a:gd name="T0" fmla="*/ 163 w 326"/>
                  <a:gd name="T1" fmla="*/ 19 h 326"/>
                  <a:gd name="T2" fmla="*/ 163 w 326"/>
                  <a:gd name="T3" fmla="*/ 19 h 326"/>
                  <a:gd name="T4" fmla="*/ 19 w 326"/>
                  <a:gd name="T5" fmla="*/ 163 h 326"/>
                  <a:gd name="T6" fmla="*/ 19 w 326"/>
                  <a:gd name="T7" fmla="*/ 163 h 326"/>
                  <a:gd name="T8" fmla="*/ 163 w 326"/>
                  <a:gd name="T9" fmla="*/ 306 h 326"/>
                  <a:gd name="T10" fmla="*/ 163 w 326"/>
                  <a:gd name="T11" fmla="*/ 306 h 326"/>
                  <a:gd name="T12" fmla="*/ 306 w 326"/>
                  <a:gd name="T13" fmla="*/ 163 h 326"/>
                  <a:gd name="T14" fmla="*/ 306 w 326"/>
                  <a:gd name="T15" fmla="*/ 163 h 326"/>
                  <a:gd name="T16" fmla="*/ 163 w 326"/>
                  <a:gd name="T17" fmla="*/ 19 h 326"/>
                  <a:gd name="T18" fmla="*/ 163 w 326"/>
                  <a:gd name="T19" fmla="*/ 325 h 326"/>
                  <a:gd name="T20" fmla="*/ 163 w 326"/>
                  <a:gd name="T21" fmla="*/ 325 h 326"/>
                  <a:gd name="T22" fmla="*/ 0 w 326"/>
                  <a:gd name="T23" fmla="*/ 163 h 326"/>
                  <a:gd name="T24" fmla="*/ 0 w 326"/>
                  <a:gd name="T25" fmla="*/ 163 h 326"/>
                  <a:gd name="T26" fmla="*/ 163 w 326"/>
                  <a:gd name="T27" fmla="*/ 0 h 326"/>
                  <a:gd name="T28" fmla="*/ 163 w 326"/>
                  <a:gd name="T29" fmla="*/ 0 h 326"/>
                  <a:gd name="T30" fmla="*/ 325 w 326"/>
                  <a:gd name="T31" fmla="*/ 163 h 326"/>
                  <a:gd name="T32" fmla="*/ 325 w 326"/>
                  <a:gd name="T33" fmla="*/ 163 h 326"/>
                  <a:gd name="T34" fmla="*/ 163 w 326"/>
                  <a:gd name="T35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6" h="326">
                    <a:moveTo>
                      <a:pt x="163" y="19"/>
                    </a:moveTo>
                    <a:lnTo>
                      <a:pt x="163" y="19"/>
                    </a:lnTo>
                    <a:cubicBezTo>
                      <a:pt x="84" y="19"/>
                      <a:pt x="19" y="83"/>
                      <a:pt x="19" y="163"/>
                    </a:cubicBezTo>
                    <a:lnTo>
                      <a:pt x="19" y="163"/>
                    </a:lnTo>
                    <a:cubicBezTo>
                      <a:pt x="19" y="242"/>
                      <a:pt x="84" y="306"/>
                      <a:pt x="163" y="306"/>
                    </a:cubicBezTo>
                    <a:lnTo>
                      <a:pt x="163" y="306"/>
                    </a:lnTo>
                    <a:cubicBezTo>
                      <a:pt x="242" y="306"/>
                      <a:pt x="306" y="242"/>
                      <a:pt x="306" y="163"/>
                    </a:cubicBezTo>
                    <a:lnTo>
                      <a:pt x="306" y="163"/>
                    </a:lnTo>
                    <a:cubicBezTo>
                      <a:pt x="306" y="83"/>
                      <a:pt x="242" y="19"/>
                      <a:pt x="163" y="19"/>
                    </a:cubicBezTo>
                    <a:close/>
                    <a:moveTo>
                      <a:pt x="163" y="325"/>
                    </a:moveTo>
                    <a:lnTo>
                      <a:pt x="163" y="325"/>
                    </a:lnTo>
                    <a:cubicBezTo>
                      <a:pt x="73" y="325"/>
                      <a:pt x="0" y="252"/>
                      <a:pt x="0" y="163"/>
                    </a:cubicBezTo>
                    <a:lnTo>
                      <a:pt x="0" y="163"/>
                    </a:lnTo>
                    <a:cubicBezTo>
                      <a:pt x="0" y="72"/>
                      <a:pt x="73" y="0"/>
                      <a:pt x="163" y="0"/>
                    </a:cubicBezTo>
                    <a:lnTo>
                      <a:pt x="163" y="0"/>
                    </a:lnTo>
                    <a:cubicBezTo>
                      <a:pt x="253" y="0"/>
                      <a:pt x="325" y="72"/>
                      <a:pt x="325" y="163"/>
                    </a:cubicBezTo>
                    <a:lnTo>
                      <a:pt x="325" y="163"/>
                    </a:lnTo>
                    <a:cubicBezTo>
                      <a:pt x="325" y="252"/>
                      <a:pt x="253" y="325"/>
                      <a:pt x="163" y="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47">
                <a:extLst>
                  <a:ext uri="{FF2B5EF4-FFF2-40B4-BE49-F238E27FC236}">
                    <a16:creationId xmlns:a16="http://schemas.microsoft.com/office/drawing/2014/main" id="{74813353-EAC5-4351-B595-AF21BB5CD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2447" y="8625970"/>
                <a:ext cx="109885" cy="105962"/>
              </a:xfrm>
              <a:custGeom>
                <a:avLst/>
                <a:gdLst>
                  <a:gd name="T0" fmla="*/ 121 w 122"/>
                  <a:gd name="T1" fmla="*/ 60 h 121"/>
                  <a:gd name="T2" fmla="*/ 121 w 122"/>
                  <a:gd name="T3" fmla="*/ 60 h 121"/>
                  <a:gd name="T4" fmla="*/ 60 w 122"/>
                  <a:gd name="T5" fmla="*/ 120 h 121"/>
                  <a:gd name="T6" fmla="*/ 60 w 122"/>
                  <a:gd name="T7" fmla="*/ 120 h 121"/>
                  <a:gd name="T8" fmla="*/ 0 w 122"/>
                  <a:gd name="T9" fmla="*/ 60 h 121"/>
                  <a:gd name="T10" fmla="*/ 0 w 122"/>
                  <a:gd name="T11" fmla="*/ 60 h 121"/>
                  <a:gd name="T12" fmla="*/ 60 w 122"/>
                  <a:gd name="T13" fmla="*/ 0 h 121"/>
                  <a:gd name="T14" fmla="*/ 60 w 122"/>
                  <a:gd name="T15" fmla="*/ 0 h 121"/>
                  <a:gd name="T16" fmla="*/ 121 w 122"/>
                  <a:gd name="T17" fmla="*/ 6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21">
                    <a:moveTo>
                      <a:pt x="121" y="60"/>
                    </a:moveTo>
                    <a:lnTo>
                      <a:pt x="121" y="60"/>
                    </a:lnTo>
                    <a:cubicBezTo>
                      <a:pt x="121" y="93"/>
                      <a:pt x="93" y="120"/>
                      <a:pt x="60" y="120"/>
                    </a:cubicBezTo>
                    <a:lnTo>
                      <a:pt x="60" y="120"/>
                    </a:lnTo>
                    <a:cubicBezTo>
                      <a:pt x="27" y="120"/>
                      <a:pt x="0" y="93"/>
                      <a:pt x="0" y="60"/>
                    </a:cubicBezTo>
                    <a:lnTo>
                      <a:pt x="0" y="60"/>
                    </a:lnTo>
                    <a:cubicBezTo>
                      <a:pt x="0" y="26"/>
                      <a:pt x="27" y="0"/>
                      <a:pt x="60" y="0"/>
                    </a:cubicBezTo>
                    <a:lnTo>
                      <a:pt x="60" y="0"/>
                    </a:lnTo>
                    <a:cubicBezTo>
                      <a:pt x="93" y="0"/>
                      <a:pt x="121" y="26"/>
                      <a:pt x="121" y="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48">
                <a:extLst>
                  <a:ext uri="{FF2B5EF4-FFF2-40B4-BE49-F238E27FC236}">
                    <a16:creationId xmlns:a16="http://schemas.microsoft.com/office/drawing/2014/main" id="{6098A9C2-CB46-4745-A95E-C1A2936AB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4598" y="8618121"/>
                <a:ext cx="125583" cy="125583"/>
              </a:xfrm>
              <a:custGeom>
                <a:avLst/>
                <a:gdLst>
                  <a:gd name="T0" fmla="*/ 69 w 140"/>
                  <a:gd name="T1" fmla="*/ 18 h 140"/>
                  <a:gd name="T2" fmla="*/ 69 w 140"/>
                  <a:gd name="T3" fmla="*/ 18 h 140"/>
                  <a:gd name="T4" fmla="*/ 19 w 140"/>
                  <a:gd name="T5" fmla="*/ 69 h 140"/>
                  <a:gd name="T6" fmla="*/ 19 w 140"/>
                  <a:gd name="T7" fmla="*/ 69 h 140"/>
                  <a:gd name="T8" fmla="*/ 69 w 140"/>
                  <a:gd name="T9" fmla="*/ 120 h 140"/>
                  <a:gd name="T10" fmla="*/ 69 w 140"/>
                  <a:gd name="T11" fmla="*/ 120 h 140"/>
                  <a:gd name="T12" fmla="*/ 121 w 140"/>
                  <a:gd name="T13" fmla="*/ 69 h 140"/>
                  <a:gd name="T14" fmla="*/ 121 w 140"/>
                  <a:gd name="T15" fmla="*/ 69 h 140"/>
                  <a:gd name="T16" fmla="*/ 69 w 140"/>
                  <a:gd name="T17" fmla="*/ 18 h 140"/>
                  <a:gd name="T18" fmla="*/ 69 w 140"/>
                  <a:gd name="T19" fmla="*/ 139 h 140"/>
                  <a:gd name="T20" fmla="*/ 69 w 140"/>
                  <a:gd name="T21" fmla="*/ 139 h 140"/>
                  <a:gd name="T22" fmla="*/ 0 w 140"/>
                  <a:gd name="T23" fmla="*/ 69 h 140"/>
                  <a:gd name="T24" fmla="*/ 0 w 140"/>
                  <a:gd name="T25" fmla="*/ 69 h 140"/>
                  <a:gd name="T26" fmla="*/ 69 w 140"/>
                  <a:gd name="T27" fmla="*/ 0 h 140"/>
                  <a:gd name="T28" fmla="*/ 69 w 140"/>
                  <a:gd name="T29" fmla="*/ 0 h 140"/>
                  <a:gd name="T30" fmla="*/ 139 w 140"/>
                  <a:gd name="T31" fmla="*/ 69 h 140"/>
                  <a:gd name="T32" fmla="*/ 139 w 140"/>
                  <a:gd name="T33" fmla="*/ 69 h 140"/>
                  <a:gd name="T34" fmla="*/ 69 w 140"/>
                  <a:gd name="T35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140">
                    <a:moveTo>
                      <a:pt x="69" y="18"/>
                    </a:moveTo>
                    <a:lnTo>
                      <a:pt x="69" y="18"/>
                    </a:lnTo>
                    <a:cubicBezTo>
                      <a:pt x="42" y="18"/>
                      <a:pt x="19" y="40"/>
                      <a:pt x="19" y="69"/>
                    </a:cubicBezTo>
                    <a:lnTo>
                      <a:pt x="19" y="69"/>
                    </a:lnTo>
                    <a:cubicBezTo>
                      <a:pt x="19" y="97"/>
                      <a:pt x="42" y="120"/>
                      <a:pt x="69" y="120"/>
                    </a:cubicBezTo>
                    <a:lnTo>
                      <a:pt x="69" y="120"/>
                    </a:lnTo>
                    <a:cubicBezTo>
                      <a:pt x="98" y="120"/>
                      <a:pt x="121" y="97"/>
                      <a:pt x="121" y="69"/>
                    </a:cubicBezTo>
                    <a:lnTo>
                      <a:pt x="121" y="69"/>
                    </a:lnTo>
                    <a:cubicBezTo>
                      <a:pt x="121" y="40"/>
                      <a:pt x="98" y="18"/>
                      <a:pt x="69" y="18"/>
                    </a:cubicBezTo>
                    <a:close/>
                    <a:moveTo>
                      <a:pt x="69" y="139"/>
                    </a:moveTo>
                    <a:lnTo>
                      <a:pt x="69" y="139"/>
                    </a:lnTo>
                    <a:cubicBezTo>
                      <a:pt x="32" y="139"/>
                      <a:pt x="0" y="107"/>
                      <a:pt x="0" y="69"/>
                    </a:cubicBezTo>
                    <a:lnTo>
                      <a:pt x="0" y="69"/>
                    </a:lnTo>
                    <a:cubicBezTo>
                      <a:pt x="0" y="30"/>
                      <a:pt x="32" y="0"/>
                      <a:pt x="69" y="0"/>
                    </a:cubicBezTo>
                    <a:lnTo>
                      <a:pt x="69" y="0"/>
                    </a:lnTo>
                    <a:cubicBezTo>
                      <a:pt x="108" y="0"/>
                      <a:pt x="139" y="30"/>
                      <a:pt x="139" y="69"/>
                    </a:cubicBezTo>
                    <a:lnTo>
                      <a:pt x="139" y="69"/>
                    </a:lnTo>
                    <a:cubicBezTo>
                      <a:pt x="139" y="107"/>
                      <a:pt x="108" y="139"/>
                      <a:pt x="69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49">
                <a:extLst>
                  <a:ext uri="{FF2B5EF4-FFF2-40B4-BE49-F238E27FC236}">
                    <a16:creationId xmlns:a16="http://schemas.microsoft.com/office/drawing/2014/main" id="{AFC5B5E3-FA4F-4696-BD9F-4D5945FA1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3754" y="10333113"/>
                <a:ext cx="412070" cy="396370"/>
              </a:xfrm>
              <a:custGeom>
                <a:avLst/>
                <a:gdLst>
                  <a:gd name="T0" fmla="*/ 78 w 464"/>
                  <a:gd name="T1" fmla="*/ 135 h 447"/>
                  <a:gd name="T2" fmla="*/ 72 w 464"/>
                  <a:gd name="T3" fmla="*/ 105 h 447"/>
                  <a:gd name="T4" fmla="*/ 67 w 464"/>
                  <a:gd name="T5" fmla="*/ 74 h 447"/>
                  <a:gd name="T6" fmla="*/ 67 w 464"/>
                  <a:gd name="T7" fmla="*/ 74 h 447"/>
                  <a:gd name="T8" fmla="*/ 87 w 464"/>
                  <a:gd name="T9" fmla="*/ 19 h 447"/>
                  <a:gd name="T10" fmla="*/ 87 w 464"/>
                  <a:gd name="T11" fmla="*/ 19 h 447"/>
                  <a:gd name="T12" fmla="*/ 146 w 464"/>
                  <a:gd name="T13" fmla="*/ 14 h 447"/>
                  <a:gd name="T14" fmla="*/ 174 w 464"/>
                  <a:gd name="T15" fmla="*/ 28 h 447"/>
                  <a:gd name="T16" fmla="*/ 201 w 464"/>
                  <a:gd name="T17" fmla="*/ 42 h 447"/>
                  <a:gd name="T18" fmla="*/ 201 w 464"/>
                  <a:gd name="T19" fmla="*/ 42 h 447"/>
                  <a:gd name="T20" fmla="*/ 227 w 464"/>
                  <a:gd name="T21" fmla="*/ 48 h 447"/>
                  <a:gd name="T22" fmla="*/ 227 w 464"/>
                  <a:gd name="T23" fmla="*/ 48 h 447"/>
                  <a:gd name="T24" fmla="*/ 253 w 464"/>
                  <a:gd name="T25" fmla="*/ 41 h 447"/>
                  <a:gd name="T26" fmla="*/ 280 w 464"/>
                  <a:gd name="T27" fmla="*/ 26 h 447"/>
                  <a:gd name="T28" fmla="*/ 307 w 464"/>
                  <a:gd name="T29" fmla="*/ 12 h 447"/>
                  <a:gd name="T30" fmla="*/ 307 w 464"/>
                  <a:gd name="T31" fmla="*/ 12 h 447"/>
                  <a:gd name="T32" fmla="*/ 366 w 464"/>
                  <a:gd name="T33" fmla="*/ 14 h 447"/>
                  <a:gd name="T34" fmla="*/ 366 w 464"/>
                  <a:gd name="T35" fmla="*/ 14 h 447"/>
                  <a:gd name="T36" fmla="*/ 390 w 464"/>
                  <a:gd name="T37" fmla="*/ 68 h 447"/>
                  <a:gd name="T38" fmla="*/ 384 w 464"/>
                  <a:gd name="T39" fmla="*/ 99 h 447"/>
                  <a:gd name="T40" fmla="*/ 380 w 464"/>
                  <a:gd name="T41" fmla="*/ 130 h 447"/>
                  <a:gd name="T42" fmla="*/ 380 w 464"/>
                  <a:gd name="T43" fmla="*/ 130 h 447"/>
                  <a:gd name="T44" fmla="*/ 383 w 464"/>
                  <a:gd name="T45" fmla="*/ 156 h 447"/>
                  <a:gd name="T46" fmla="*/ 383 w 464"/>
                  <a:gd name="T47" fmla="*/ 156 h 447"/>
                  <a:gd name="T48" fmla="*/ 396 w 464"/>
                  <a:gd name="T49" fmla="*/ 179 h 447"/>
                  <a:gd name="T50" fmla="*/ 420 w 464"/>
                  <a:gd name="T51" fmla="*/ 200 h 447"/>
                  <a:gd name="T52" fmla="*/ 442 w 464"/>
                  <a:gd name="T53" fmla="*/ 220 h 447"/>
                  <a:gd name="T54" fmla="*/ 442 w 464"/>
                  <a:gd name="T55" fmla="*/ 220 h 447"/>
                  <a:gd name="T56" fmla="*/ 457 w 464"/>
                  <a:gd name="T57" fmla="*/ 278 h 447"/>
                  <a:gd name="T58" fmla="*/ 457 w 464"/>
                  <a:gd name="T59" fmla="*/ 278 h 447"/>
                  <a:gd name="T60" fmla="*/ 413 w 464"/>
                  <a:gd name="T61" fmla="*/ 317 h 447"/>
                  <a:gd name="T62" fmla="*/ 383 w 464"/>
                  <a:gd name="T63" fmla="*/ 321 h 447"/>
                  <a:gd name="T64" fmla="*/ 352 w 464"/>
                  <a:gd name="T65" fmla="*/ 327 h 447"/>
                  <a:gd name="T66" fmla="*/ 352 w 464"/>
                  <a:gd name="T67" fmla="*/ 327 h 447"/>
                  <a:gd name="T68" fmla="*/ 327 w 464"/>
                  <a:gd name="T69" fmla="*/ 337 h 447"/>
                  <a:gd name="T70" fmla="*/ 327 w 464"/>
                  <a:gd name="T71" fmla="*/ 337 h 447"/>
                  <a:gd name="T72" fmla="*/ 311 w 464"/>
                  <a:gd name="T73" fmla="*/ 357 h 447"/>
                  <a:gd name="T74" fmla="*/ 297 w 464"/>
                  <a:gd name="T75" fmla="*/ 386 h 447"/>
                  <a:gd name="T76" fmla="*/ 284 w 464"/>
                  <a:gd name="T77" fmla="*/ 414 h 447"/>
                  <a:gd name="T78" fmla="*/ 284 w 464"/>
                  <a:gd name="T79" fmla="*/ 414 h 447"/>
                  <a:gd name="T80" fmla="*/ 234 w 464"/>
                  <a:gd name="T81" fmla="*/ 446 h 447"/>
                  <a:gd name="T82" fmla="*/ 234 w 464"/>
                  <a:gd name="T83" fmla="*/ 446 h 447"/>
                  <a:gd name="T84" fmla="*/ 184 w 464"/>
                  <a:gd name="T85" fmla="*/ 416 h 447"/>
                  <a:gd name="T86" fmla="*/ 170 w 464"/>
                  <a:gd name="T87" fmla="*/ 388 h 447"/>
                  <a:gd name="T88" fmla="*/ 156 w 464"/>
                  <a:gd name="T89" fmla="*/ 360 h 447"/>
                  <a:gd name="T90" fmla="*/ 156 w 464"/>
                  <a:gd name="T91" fmla="*/ 360 h 447"/>
                  <a:gd name="T92" fmla="*/ 138 w 464"/>
                  <a:gd name="T93" fmla="*/ 340 h 447"/>
                  <a:gd name="T94" fmla="*/ 138 w 464"/>
                  <a:gd name="T95" fmla="*/ 340 h 447"/>
                  <a:gd name="T96" fmla="*/ 114 w 464"/>
                  <a:gd name="T97" fmla="*/ 331 h 447"/>
                  <a:gd name="T98" fmla="*/ 83 w 464"/>
                  <a:gd name="T99" fmla="*/ 327 h 447"/>
                  <a:gd name="T100" fmla="*/ 52 w 464"/>
                  <a:gd name="T101" fmla="*/ 323 h 447"/>
                  <a:gd name="T102" fmla="*/ 52 w 464"/>
                  <a:gd name="T103" fmla="*/ 323 h 447"/>
                  <a:gd name="T104" fmla="*/ 7 w 464"/>
                  <a:gd name="T105" fmla="*/ 286 h 447"/>
                  <a:gd name="T106" fmla="*/ 7 w 464"/>
                  <a:gd name="T107" fmla="*/ 286 h 447"/>
                  <a:gd name="T108" fmla="*/ 20 w 464"/>
                  <a:gd name="T109" fmla="*/ 229 h 447"/>
                  <a:gd name="T110" fmla="*/ 41 w 464"/>
                  <a:gd name="T111" fmla="*/ 207 h 447"/>
                  <a:gd name="T112" fmla="*/ 63 w 464"/>
                  <a:gd name="T113" fmla="*/ 185 h 447"/>
                  <a:gd name="T114" fmla="*/ 63 w 464"/>
                  <a:gd name="T115" fmla="*/ 185 h 447"/>
                  <a:gd name="T116" fmla="*/ 77 w 464"/>
                  <a:gd name="T117" fmla="*/ 162 h 447"/>
                  <a:gd name="T118" fmla="*/ 77 w 464"/>
                  <a:gd name="T119" fmla="*/ 162 h 447"/>
                  <a:gd name="T120" fmla="*/ 78 w 464"/>
                  <a:gd name="T121" fmla="*/ 135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4" h="447">
                    <a:moveTo>
                      <a:pt x="78" y="135"/>
                    </a:moveTo>
                    <a:lnTo>
                      <a:pt x="72" y="105"/>
                    </a:lnTo>
                    <a:lnTo>
                      <a:pt x="67" y="74"/>
                    </a:lnTo>
                    <a:lnTo>
                      <a:pt x="67" y="74"/>
                    </a:lnTo>
                    <a:cubicBezTo>
                      <a:pt x="62" y="52"/>
                      <a:pt x="72" y="31"/>
                      <a:pt x="87" y="19"/>
                    </a:cubicBezTo>
                    <a:lnTo>
                      <a:pt x="87" y="19"/>
                    </a:lnTo>
                    <a:cubicBezTo>
                      <a:pt x="104" y="7"/>
                      <a:pt x="125" y="4"/>
                      <a:pt x="146" y="14"/>
                    </a:cubicBezTo>
                    <a:lnTo>
                      <a:pt x="174" y="28"/>
                    </a:lnTo>
                    <a:lnTo>
                      <a:pt x="201" y="42"/>
                    </a:lnTo>
                    <a:lnTo>
                      <a:pt x="201" y="42"/>
                    </a:lnTo>
                    <a:cubicBezTo>
                      <a:pt x="210" y="46"/>
                      <a:pt x="218" y="48"/>
                      <a:pt x="227" y="48"/>
                    </a:cubicBezTo>
                    <a:lnTo>
                      <a:pt x="227" y="48"/>
                    </a:lnTo>
                    <a:cubicBezTo>
                      <a:pt x="236" y="48"/>
                      <a:pt x="245" y="46"/>
                      <a:pt x="253" y="41"/>
                    </a:cubicBezTo>
                    <a:lnTo>
                      <a:pt x="280" y="26"/>
                    </a:lnTo>
                    <a:lnTo>
                      <a:pt x="307" y="12"/>
                    </a:lnTo>
                    <a:lnTo>
                      <a:pt x="307" y="12"/>
                    </a:lnTo>
                    <a:cubicBezTo>
                      <a:pt x="328" y="0"/>
                      <a:pt x="350" y="3"/>
                      <a:pt x="366" y="14"/>
                    </a:cubicBezTo>
                    <a:lnTo>
                      <a:pt x="366" y="14"/>
                    </a:lnTo>
                    <a:cubicBezTo>
                      <a:pt x="383" y="25"/>
                      <a:pt x="393" y="46"/>
                      <a:pt x="390" y="68"/>
                    </a:cubicBezTo>
                    <a:lnTo>
                      <a:pt x="384" y="99"/>
                    </a:lnTo>
                    <a:lnTo>
                      <a:pt x="380" y="130"/>
                    </a:lnTo>
                    <a:lnTo>
                      <a:pt x="380" y="130"/>
                    </a:lnTo>
                    <a:cubicBezTo>
                      <a:pt x="378" y="138"/>
                      <a:pt x="379" y="148"/>
                      <a:pt x="383" y="156"/>
                    </a:cubicBezTo>
                    <a:lnTo>
                      <a:pt x="383" y="156"/>
                    </a:lnTo>
                    <a:cubicBezTo>
                      <a:pt x="385" y="165"/>
                      <a:pt x="390" y="173"/>
                      <a:pt x="396" y="179"/>
                    </a:cubicBezTo>
                    <a:lnTo>
                      <a:pt x="420" y="200"/>
                    </a:lnTo>
                    <a:lnTo>
                      <a:pt x="442" y="220"/>
                    </a:lnTo>
                    <a:lnTo>
                      <a:pt x="442" y="220"/>
                    </a:lnTo>
                    <a:cubicBezTo>
                      <a:pt x="459" y="237"/>
                      <a:pt x="463" y="258"/>
                      <a:pt x="457" y="278"/>
                    </a:cubicBezTo>
                    <a:lnTo>
                      <a:pt x="457" y="278"/>
                    </a:lnTo>
                    <a:cubicBezTo>
                      <a:pt x="451" y="297"/>
                      <a:pt x="436" y="312"/>
                      <a:pt x="413" y="317"/>
                    </a:cubicBezTo>
                    <a:lnTo>
                      <a:pt x="383" y="321"/>
                    </a:lnTo>
                    <a:lnTo>
                      <a:pt x="352" y="327"/>
                    </a:lnTo>
                    <a:lnTo>
                      <a:pt x="352" y="327"/>
                    </a:lnTo>
                    <a:cubicBezTo>
                      <a:pt x="342" y="327"/>
                      <a:pt x="335" y="332"/>
                      <a:pt x="327" y="337"/>
                    </a:cubicBezTo>
                    <a:lnTo>
                      <a:pt x="327" y="337"/>
                    </a:lnTo>
                    <a:cubicBezTo>
                      <a:pt x="320" y="342"/>
                      <a:pt x="314" y="349"/>
                      <a:pt x="311" y="357"/>
                    </a:cubicBezTo>
                    <a:lnTo>
                      <a:pt x="297" y="386"/>
                    </a:lnTo>
                    <a:lnTo>
                      <a:pt x="284" y="414"/>
                    </a:lnTo>
                    <a:lnTo>
                      <a:pt x="284" y="414"/>
                    </a:lnTo>
                    <a:cubicBezTo>
                      <a:pt x="274" y="435"/>
                      <a:pt x="255" y="445"/>
                      <a:pt x="234" y="446"/>
                    </a:cubicBezTo>
                    <a:lnTo>
                      <a:pt x="234" y="446"/>
                    </a:lnTo>
                    <a:cubicBezTo>
                      <a:pt x="215" y="446"/>
                      <a:pt x="195" y="436"/>
                      <a:pt x="184" y="416"/>
                    </a:cubicBezTo>
                    <a:lnTo>
                      <a:pt x="170" y="388"/>
                    </a:lnTo>
                    <a:lnTo>
                      <a:pt x="156" y="360"/>
                    </a:lnTo>
                    <a:lnTo>
                      <a:pt x="156" y="360"/>
                    </a:lnTo>
                    <a:cubicBezTo>
                      <a:pt x="151" y="352"/>
                      <a:pt x="145" y="345"/>
                      <a:pt x="138" y="340"/>
                    </a:cubicBezTo>
                    <a:lnTo>
                      <a:pt x="138" y="340"/>
                    </a:lnTo>
                    <a:cubicBezTo>
                      <a:pt x="131" y="335"/>
                      <a:pt x="122" y="332"/>
                      <a:pt x="114" y="331"/>
                    </a:cubicBezTo>
                    <a:lnTo>
                      <a:pt x="83" y="327"/>
                    </a:lnTo>
                    <a:lnTo>
                      <a:pt x="52" y="323"/>
                    </a:lnTo>
                    <a:lnTo>
                      <a:pt x="52" y="323"/>
                    </a:lnTo>
                    <a:cubicBezTo>
                      <a:pt x="29" y="320"/>
                      <a:pt x="13" y="305"/>
                      <a:pt x="7" y="286"/>
                    </a:cubicBezTo>
                    <a:lnTo>
                      <a:pt x="7" y="286"/>
                    </a:lnTo>
                    <a:cubicBezTo>
                      <a:pt x="0" y="268"/>
                      <a:pt x="3" y="245"/>
                      <a:pt x="20" y="229"/>
                    </a:cubicBezTo>
                    <a:lnTo>
                      <a:pt x="41" y="207"/>
                    </a:lnTo>
                    <a:lnTo>
                      <a:pt x="63" y="185"/>
                    </a:lnTo>
                    <a:lnTo>
                      <a:pt x="63" y="185"/>
                    </a:lnTo>
                    <a:cubicBezTo>
                      <a:pt x="69" y="179"/>
                      <a:pt x="75" y="170"/>
                      <a:pt x="77" y="162"/>
                    </a:cubicBezTo>
                    <a:lnTo>
                      <a:pt x="77" y="162"/>
                    </a:lnTo>
                    <a:cubicBezTo>
                      <a:pt x="79" y="154"/>
                      <a:pt x="79" y="144"/>
                      <a:pt x="78" y="1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50">
                <a:extLst>
                  <a:ext uri="{FF2B5EF4-FFF2-40B4-BE49-F238E27FC236}">
                    <a16:creationId xmlns:a16="http://schemas.microsoft.com/office/drawing/2014/main" id="{7ACCB43B-D143-410D-B430-55F14F091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5905" y="10325264"/>
                <a:ext cx="431691" cy="412067"/>
              </a:xfrm>
              <a:custGeom>
                <a:avLst/>
                <a:gdLst>
                  <a:gd name="T0" fmla="*/ 131 w 484"/>
                  <a:gd name="T1" fmla="*/ 27 h 465"/>
                  <a:gd name="T2" fmla="*/ 103 w 484"/>
                  <a:gd name="T3" fmla="*/ 36 h 465"/>
                  <a:gd name="T4" fmla="*/ 97 w 484"/>
                  <a:gd name="T5" fmla="*/ 142 h 465"/>
                  <a:gd name="T6" fmla="*/ 95 w 484"/>
                  <a:gd name="T7" fmla="*/ 174 h 465"/>
                  <a:gd name="T8" fmla="*/ 79 w 484"/>
                  <a:gd name="T9" fmla="*/ 200 h 465"/>
                  <a:gd name="T10" fmla="*/ 36 w 484"/>
                  <a:gd name="T11" fmla="*/ 244 h 465"/>
                  <a:gd name="T12" fmla="*/ 25 w 484"/>
                  <a:gd name="T13" fmla="*/ 292 h 465"/>
                  <a:gd name="T14" fmla="*/ 125 w 484"/>
                  <a:gd name="T15" fmla="*/ 330 h 465"/>
                  <a:gd name="T16" fmla="*/ 154 w 484"/>
                  <a:gd name="T17" fmla="*/ 342 h 465"/>
                  <a:gd name="T18" fmla="*/ 174 w 484"/>
                  <a:gd name="T19" fmla="*/ 365 h 465"/>
                  <a:gd name="T20" fmla="*/ 203 w 484"/>
                  <a:gd name="T21" fmla="*/ 420 h 465"/>
                  <a:gd name="T22" fmla="*/ 244 w 484"/>
                  <a:gd name="T23" fmla="*/ 445 h 465"/>
                  <a:gd name="T24" fmla="*/ 312 w 484"/>
                  <a:gd name="T25" fmla="*/ 362 h 465"/>
                  <a:gd name="T26" fmla="*/ 332 w 484"/>
                  <a:gd name="T27" fmla="*/ 338 h 465"/>
                  <a:gd name="T28" fmla="*/ 360 w 484"/>
                  <a:gd name="T29" fmla="*/ 326 h 465"/>
                  <a:gd name="T30" fmla="*/ 422 w 484"/>
                  <a:gd name="T31" fmla="*/ 316 h 465"/>
                  <a:gd name="T32" fmla="*/ 457 w 484"/>
                  <a:gd name="T33" fmla="*/ 283 h 465"/>
                  <a:gd name="T34" fmla="*/ 400 w 484"/>
                  <a:gd name="T35" fmla="*/ 194 h 465"/>
                  <a:gd name="T36" fmla="*/ 383 w 484"/>
                  <a:gd name="T37" fmla="*/ 168 h 465"/>
                  <a:gd name="T38" fmla="*/ 381 w 484"/>
                  <a:gd name="T39" fmla="*/ 137 h 465"/>
                  <a:gd name="T40" fmla="*/ 390 w 484"/>
                  <a:gd name="T41" fmla="*/ 76 h 465"/>
                  <a:gd name="T42" fmla="*/ 371 w 484"/>
                  <a:gd name="T43" fmla="*/ 31 h 465"/>
                  <a:gd name="T44" fmla="*/ 268 w 484"/>
                  <a:gd name="T45" fmla="*/ 58 h 465"/>
                  <a:gd name="T46" fmla="*/ 237 w 484"/>
                  <a:gd name="T47" fmla="*/ 66 h 465"/>
                  <a:gd name="T48" fmla="*/ 207 w 484"/>
                  <a:gd name="T49" fmla="*/ 59 h 465"/>
                  <a:gd name="T50" fmla="*/ 152 w 484"/>
                  <a:gd name="T51" fmla="*/ 31 h 465"/>
                  <a:gd name="T52" fmla="*/ 243 w 484"/>
                  <a:gd name="T53" fmla="*/ 464 h 465"/>
                  <a:gd name="T54" fmla="*/ 186 w 484"/>
                  <a:gd name="T55" fmla="*/ 429 h 465"/>
                  <a:gd name="T56" fmla="*/ 157 w 484"/>
                  <a:gd name="T57" fmla="*/ 374 h 465"/>
                  <a:gd name="T58" fmla="*/ 143 w 484"/>
                  <a:gd name="T59" fmla="*/ 357 h 465"/>
                  <a:gd name="T60" fmla="*/ 60 w 484"/>
                  <a:gd name="T61" fmla="*/ 342 h 465"/>
                  <a:gd name="T62" fmla="*/ 7 w 484"/>
                  <a:gd name="T63" fmla="*/ 298 h 465"/>
                  <a:gd name="T64" fmla="*/ 23 w 484"/>
                  <a:gd name="T65" fmla="*/ 231 h 465"/>
                  <a:gd name="T66" fmla="*/ 66 w 484"/>
                  <a:gd name="T67" fmla="*/ 188 h 465"/>
                  <a:gd name="T68" fmla="*/ 78 w 484"/>
                  <a:gd name="T69" fmla="*/ 168 h 465"/>
                  <a:gd name="T70" fmla="*/ 67 w 484"/>
                  <a:gd name="T71" fmla="*/ 85 h 465"/>
                  <a:gd name="T72" fmla="*/ 92 w 484"/>
                  <a:gd name="T73" fmla="*/ 21 h 465"/>
                  <a:gd name="T74" fmla="*/ 160 w 484"/>
                  <a:gd name="T75" fmla="*/ 14 h 465"/>
                  <a:gd name="T76" fmla="*/ 215 w 484"/>
                  <a:gd name="T77" fmla="*/ 43 h 465"/>
                  <a:gd name="T78" fmla="*/ 237 w 484"/>
                  <a:gd name="T79" fmla="*/ 47 h 465"/>
                  <a:gd name="T80" fmla="*/ 313 w 484"/>
                  <a:gd name="T81" fmla="*/ 12 h 465"/>
                  <a:gd name="T82" fmla="*/ 381 w 484"/>
                  <a:gd name="T83" fmla="*/ 15 h 465"/>
                  <a:gd name="T84" fmla="*/ 408 w 484"/>
                  <a:gd name="T85" fmla="*/ 79 h 465"/>
                  <a:gd name="T86" fmla="*/ 400 w 484"/>
                  <a:gd name="T87" fmla="*/ 139 h 465"/>
                  <a:gd name="T88" fmla="*/ 401 w 484"/>
                  <a:gd name="T89" fmla="*/ 162 h 465"/>
                  <a:gd name="T90" fmla="*/ 459 w 484"/>
                  <a:gd name="T91" fmla="*/ 223 h 465"/>
                  <a:gd name="T92" fmla="*/ 476 w 484"/>
                  <a:gd name="T93" fmla="*/ 290 h 465"/>
                  <a:gd name="T94" fmla="*/ 424 w 484"/>
                  <a:gd name="T95" fmla="*/ 335 h 465"/>
                  <a:gd name="T96" fmla="*/ 364 w 484"/>
                  <a:gd name="T97" fmla="*/ 344 h 465"/>
                  <a:gd name="T98" fmla="*/ 343 w 484"/>
                  <a:gd name="T99" fmla="*/ 353 h 465"/>
                  <a:gd name="T100" fmla="*/ 303 w 484"/>
                  <a:gd name="T101" fmla="*/ 426 h 465"/>
                  <a:gd name="T102" fmla="*/ 246 w 484"/>
                  <a:gd name="T103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4" h="465">
                    <a:moveTo>
                      <a:pt x="131" y="27"/>
                    </a:moveTo>
                    <a:lnTo>
                      <a:pt x="131" y="27"/>
                    </a:lnTo>
                    <a:cubicBezTo>
                      <a:pt x="121" y="27"/>
                      <a:pt x="112" y="30"/>
                      <a:pt x="103" y="36"/>
                    </a:cubicBezTo>
                    <a:lnTo>
                      <a:pt x="103" y="36"/>
                    </a:lnTo>
                    <a:cubicBezTo>
                      <a:pt x="89" y="47"/>
                      <a:pt x="82" y="64"/>
                      <a:pt x="85" y="81"/>
                    </a:cubicBezTo>
                    <a:lnTo>
                      <a:pt x="97" y="142"/>
                    </a:lnTo>
                    <a:lnTo>
                      <a:pt x="97" y="142"/>
                    </a:lnTo>
                    <a:cubicBezTo>
                      <a:pt x="99" y="152"/>
                      <a:pt x="99" y="163"/>
                      <a:pt x="95" y="174"/>
                    </a:cubicBezTo>
                    <a:lnTo>
                      <a:pt x="95" y="174"/>
                    </a:lnTo>
                    <a:cubicBezTo>
                      <a:pt x="92" y="183"/>
                      <a:pt x="87" y="192"/>
                      <a:pt x="79" y="200"/>
                    </a:cubicBezTo>
                    <a:lnTo>
                      <a:pt x="36" y="244"/>
                    </a:lnTo>
                    <a:lnTo>
                      <a:pt x="36" y="244"/>
                    </a:lnTo>
                    <a:cubicBezTo>
                      <a:pt x="23" y="257"/>
                      <a:pt x="19" y="275"/>
                      <a:pt x="25" y="292"/>
                    </a:cubicBezTo>
                    <a:lnTo>
                      <a:pt x="25" y="292"/>
                    </a:lnTo>
                    <a:cubicBezTo>
                      <a:pt x="31" y="309"/>
                      <a:pt x="45" y="320"/>
                      <a:pt x="63" y="323"/>
                    </a:cubicBezTo>
                    <a:lnTo>
                      <a:pt x="125" y="330"/>
                    </a:lnTo>
                    <a:lnTo>
                      <a:pt x="125" y="330"/>
                    </a:lnTo>
                    <a:cubicBezTo>
                      <a:pt x="135" y="331"/>
                      <a:pt x="145" y="336"/>
                      <a:pt x="154" y="342"/>
                    </a:cubicBezTo>
                    <a:lnTo>
                      <a:pt x="154" y="342"/>
                    </a:lnTo>
                    <a:cubicBezTo>
                      <a:pt x="162" y="348"/>
                      <a:pt x="169" y="356"/>
                      <a:pt x="174" y="365"/>
                    </a:cubicBezTo>
                    <a:lnTo>
                      <a:pt x="203" y="420"/>
                    </a:lnTo>
                    <a:lnTo>
                      <a:pt x="203" y="420"/>
                    </a:lnTo>
                    <a:cubicBezTo>
                      <a:pt x="211" y="436"/>
                      <a:pt x="227" y="446"/>
                      <a:pt x="244" y="445"/>
                    </a:cubicBezTo>
                    <a:lnTo>
                      <a:pt x="244" y="445"/>
                    </a:lnTo>
                    <a:cubicBezTo>
                      <a:pt x="263" y="444"/>
                      <a:pt x="278" y="435"/>
                      <a:pt x="286" y="419"/>
                    </a:cubicBezTo>
                    <a:lnTo>
                      <a:pt x="312" y="362"/>
                    </a:lnTo>
                    <a:lnTo>
                      <a:pt x="312" y="362"/>
                    </a:lnTo>
                    <a:cubicBezTo>
                      <a:pt x="316" y="353"/>
                      <a:pt x="323" y="344"/>
                      <a:pt x="332" y="338"/>
                    </a:cubicBezTo>
                    <a:lnTo>
                      <a:pt x="332" y="338"/>
                    </a:lnTo>
                    <a:cubicBezTo>
                      <a:pt x="340" y="332"/>
                      <a:pt x="350" y="328"/>
                      <a:pt x="360" y="326"/>
                    </a:cubicBezTo>
                    <a:lnTo>
                      <a:pt x="422" y="316"/>
                    </a:lnTo>
                    <a:lnTo>
                      <a:pt x="422" y="316"/>
                    </a:lnTo>
                    <a:cubicBezTo>
                      <a:pt x="439" y="313"/>
                      <a:pt x="453" y="301"/>
                      <a:pt x="457" y="283"/>
                    </a:cubicBezTo>
                    <a:lnTo>
                      <a:pt x="457" y="283"/>
                    </a:lnTo>
                    <a:cubicBezTo>
                      <a:pt x="464" y="266"/>
                      <a:pt x="459" y="249"/>
                      <a:pt x="446" y="236"/>
                    </a:cubicBezTo>
                    <a:lnTo>
                      <a:pt x="400" y="194"/>
                    </a:lnTo>
                    <a:lnTo>
                      <a:pt x="400" y="194"/>
                    </a:lnTo>
                    <a:cubicBezTo>
                      <a:pt x="393" y="188"/>
                      <a:pt x="387" y="178"/>
                      <a:pt x="383" y="168"/>
                    </a:cubicBezTo>
                    <a:lnTo>
                      <a:pt x="383" y="168"/>
                    </a:lnTo>
                    <a:cubicBezTo>
                      <a:pt x="380" y="158"/>
                      <a:pt x="379" y="147"/>
                      <a:pt x="381" y="137"/>
                    </a:cubicBezTo>
                    <a:lnTo>
                      <a:pt x="390" y="76"/>
                    </a:lnTo>
                    <a:lnTo>
                      <a:pt x="390" y="76"/>
                    </a:lnTo>
                    <a:cubicBezTo>
                      <a:pt x="393" y="58"/>
                      <a:pt x="385" y="41"/>
                      <a:pt x="371" y="31"/>
                    </a:cubicBezTo>
                    <a:lnTo>
                      <a:pt x="371" y="31"/>
                    </a:lnTo>
                    <a:cubicBezTo>
                      <a:pt x="356" y="21"/>
                      <a:pt x="338" y="20"/>
                      <a:pt x="322" y="28"/>
                    </a:cubicBezTo>
                    <a:lnTo>
                      <a:pt x="268" y="58"/>
                    </a:lnTo>
                    <a:lnTo>
                      <a:pt x="268" y="58"/>
                    </a:lnTo>
                    <a:cubicBezTo>
                      <a:pt x="258" y="63"/>
                      <a:pt x="248" y="66"/>
                      <a:pt x="237" y="66"/>
                    </a:cubicBezTo>
                    <a:lnTo>
                      <a:pt x="237" y="66"/>
                    </a:lnTo>
                    <a:cubicBezTo>
                      <a:pt x="227" y="67"/>
                      <a:pt x="216" y="64"/>
                      <a:pt x="207" y="59"/>
                    </a:cubicBezTo>
                    <a:lnTo>
                      <a:pt x="152" y="31"/>
                    </a:lnTo>
                    <a:lnTo>
                      <a:pt x="152" y="31"/>
                    </a:lnTo>
                    <a:cubicBezTo>
                      <a:pt x="145" y="28"/>
                      <a:pt x="138" y="27"/>
                      <a:pt x="131" y="27"/>
                    </a:cubicBezTo>
                    <a:close/>
                    <a:moveTo>
                      <a:pt x="243" y="464"/>
                    </a:moveTo>
                    <a:lnTo>
                      <a:pt x="243" y="464"/>
                    </a:lnTo>
                    <a:cubicBezTo>
                      <a:pt x="220" y="464"/>
                      <a:pt x="197" y="451"/>
                      <a:pt x="186" y="429"/>
                    </a:cubicBezTo>
                    <a:lnTo>
                      <a:pt x="157" y="374"/>
                    </a:lnTo>
                    <a:lnTo>
                      <a:pt x="157" y="374"/>
                    </a:lnTo>
                    <a:cubicBezTo>
                      <a:pt x="154" y="367"/>
                      <a:pt x="149" y="361"/>
                      <a:pt x="143" y="357"/>
                    </a:cubicBezTo>
                    <a:lnTo>
                      <a:pt x="143" y="357"/>
                    </a:lnTo>
                    <a:cubicBezTo>
                      <a:pt x="137" y="353"/>
                      <a:pt x="130" y="350"/>
                      <a:pt x="122" y="349"/>
                    </a:cubicBezTo>
                    <a:lnTo>
                      <a:pt x="60" y="342"/>
                    </a:lnTo>
                    <a:lnTo>
                      <a:pt x="60" y="342"/>
                    </a:lnTo>
                    <a:cubicBezTo>
                      <a:pt x="36" y="338"/>
                      <a:pt x="16" y="322"/>
                      <a:pt x="7" y="298"/>
                    </a:cubicBezTo>
                    <a:lnTo>
                      <a:pt x="7" y="298"/>
                    </a:lnTo>
                    <a:cubicBezTo>
                      <a:pt x="0" y="275"/>
                      <a:pt x="5" y="249"/>
                      <a:pt x="23" y="231"/>
                    </a:cubicBezTo>
                    <a:lnTo>
                      <a:pt x="66" y="188"/>
                    </a:lnTo>
                    <a:lnTo>
                      <a:pt x="66" y="188"/>
                    </a:lnTo>
                    <a:cubicBezTo>
                      <a:pt x="72" y="182"/>
                      <a:pt x="75" y="175"/>
                      <a:pt x="78" y="168"/>
                    </a:cubicBezTo>
                    <a:lnTo>
                      <a:pt x="78" y="168"/>
                    </a:lnTo>
                    <a:cubicBezTo>
                      <a:pt x="80" y="161"/>
                      <a:pt x="80" y="153"/>
                      <a:pt x="78" y="146"/>
                    </a:cubicBezTo>
                    <a:lnTo>
                      <a:pt x="67" y="85"/>
                    </a:lnTo>
                    <a:lnTo>
                      <a:pt x="67" y="85"/>
                    </a:lnTo>
                    <a:cubicBezTo>
                      <a:pt x="62" y="61"/>
                      <a:pt x="72" y="36"/>
                      <a:pt x="92" y="21"/>
                    </a:cubicBezTo>
                    <a:lnTo>
                      <a:pt x="92" y="21"/>
                    </a:lnTo>
                    <a:cubicBezTo>
                      <a:pt x="112" y="6"/>
                      <a:pt x="138" y="4"/>
                      <a:pt x="160" y="14"/>
                    </a:cubicBezTo>
                    <a:lnTo>
                      <a:pt x="215" y="43"/>
                    </a:lnTo>
                    <a:lnTo>
                      <a:pt x="215" y="43"/>
                    </a:lnTo>
                    <a:cubicBezTo>
                      <a:pt x="222" y="46"/>
                      <a:pt x="230" y="48"/>
                      <a:pt x="237" y="47"/>
                    </a:cubicBezTo>
                    <a:lnTo>
                      <a:pt x="237" y="47"/>
                    </a:lnTo>
                    <a:cubicBezTo>
                      <a:pt x="244" y="47"/>
                      <a:pt x="252" y="45"/>
                      <a:pt x="258" y="42"/>
                    </a:cubicBezTo>
                    <a:lnTo>
                      <a:pt x="313" y="12"/>
                    </a:lnTo>
                    <a:lnTo>
                      <a:pt x="313" y="12"/>
                    </a:lnTo>
                    <a:cubicBezTo>
                      <a:pt x="335" y="0"/>
                      <a:pt x="361" y="1"/>
                      <a:pt x="381" y="15"/>
                    </a:cubicBezTo>
                    <a:lnTo>
                      <a:pt x="381" y="15"/>
                    </a:lnTo>
                    <a:cubicBezTo>
                      <a:pt x="402" y="30"/>
                      <a:pt x="412" y="54"/>
                      <a:pt x="408" y="79"/>
                    </a:cubicBezTo>
                    <a:lnTo>
                      <a:pt x="400" y="139"/>
                    </a:lnTo>
                    <a:lnTo>
                      <a:pt x="400" y="139"/>
                    </a:lnTo>
                    <a:cubicBezTo>
                      <a:pt x="398" y="147"/>
                      <a:pt x="398" y="155"/>
                      <a:pt x="401" y="162"/>
                    </a:cubicBezTo>
                    <a:lnTo>
                      <a:pt x="401" y="162"/>
                    </a:lnTo>
                    <a:cubicBezTo>
                      <a:pt x="404" y="169"/>
                      <a:pt x="408" y="175"/>
                      <a:pt x="413" y="181"/>
                    </a:cubicBezTo>
                    <a:lnTo>
                      <a:pt x="459" y="223"/>
                    </a:lnTo>
                    <a:lnTo>
                      <a:pt x="459" y="223"/>
                    </a:lnTo>
                    <a:cubicBezTo>
                      <a:pt x="476" y="240"/>
                      <a:pt x="483" y="265"/>
                      <a:pt x="476" y="290"/>
                    </a:cubicBezTo>
                    <a:lnTo>
                      <a:pt x="476" y="290"/>
                    </a:lnTo>
                    <a:cubicBezTo>
                      <a:pt x="469" y="313"/>
                      <a:pt x="449" y="330"/>
                      <a:pt x="424" y="335"/>
                    </a:cubicBezTo>
                    <a:lnTo>
                      <a:pt x="364" y="344"/>
                    </a:lnTo>
                    <a:lnTo>
                      <a:pt x="364" y="344"/>
                    </a:lnTo>
                    <a:cubicBezTo>
                      <a:pt x="356" y="346"/>
                      <a:pt x="349" y="349"/>
                      <a:pt x="343" y="353"/>
                    </a:cubicBezTo>
                    <a:lnTo>
                      <a:pt x="343" y="353"/>
                    </a:lnTo>
                    <a:cubicBezTo>
                      <a:pt x="337" y="358"/>
                      <a:pt x="332" y="364"/>
                      <a:pt x="329" y="371"/>
                    </a:cubicBezTo>
                    <a:lnTo>
                      <a:pt x="303" y="426"/>
                    </a:lnTo>
                    <a:lnTo>
                      <a:pt x="303" y="426"/>
                    </a:lnTo>
                    <a:cubicBezTo>
                      <a:pt x="292" y="449"/>
                      <a:pt x="270" y="463"/>
                      <a:pt x="246" y="464"/>
                    </a:cubicBezTo>
                    <a:lnTo>
                      <a:pt x="243" y="46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51">
                <a:extLst>
                  <a:ext uri="{FF2B5EF4-FFF2-40B4-BE49-F238E27FC236}">
                    <a16:creationId xmlns:a16="http://schemas.microsoft.com/office/drawing/2014/main" id="{FF8BAEBD-DBBC-4B73-A9F0-6F63D633D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5770" y="6141786"/>
                <a:ext cx="412067" cy="396370"/>
              </a:xfrm>
              <a:custGeom>
                <a:avLst/>
                <a:gdLst>
                  <a:gd name="T0" fmla="*/ 78 w 464"/>
                  <a:gd name="T1" fmla="*/ 136 h 447"/>
                  <a:gd name="T2" fmla="*/ 72 w 464"/>
                  <a:gd name="T3" fmla="*/ 105 h 447"/>
                  <a:gd name="T4" fmla="*/ 66 w 464"/>
                  <a:gd name="T5" fmla="*/ 75 h 447"/>
                  <a:gd name="T6" fmla="*/ 66 w 464"/>
                  <a:gd name="T7" fmla="*/ 75 h 447"/>
                  <a:gd name="T8" fmla="*/ 87 w 464"/>
                  <a:gd name="T9" fmla="*/ 20 h 447"/>
                  <a:gd name="T10" fmla="*/ 87 w 464"/>
                  <a:gd name="T11" fmla="*/ 20 h 447"/>
                  <a:gd name="T12" fmla="*/ 146 w 464"/>
                  <a:gd name="T13" fmla="*/ 15 h 447"/>
                  <a:gd name="T14" fmla="*/ 174 w 464"/>
                  <a:gd name="T15" fmla="*/ 28 h 447"/>
                  <a:gd name="T16" fmla="*/ 201 w 464"/>
                  <a:gd name="T17" fmla="*/ 42 h 447"/>
                  <a:gd name="T18" fmla="*/ 201 w 464"/>
                  <a:gd name="T19" fmla="*/ 42 h 447"/>
                  <a:gd name="T20" fmla="*/ 227 w 464"/>
                  <a:gd name="T21" fmla="*/ 48 h 447"/>
                  <a:gd name="T22" fmla="*/ 227 w 464"/>
                  <a:gd name="T23" fmla="*/ 48 h 447"/>
                  <a:gd name="T24" fmla="*/ 254 w 464"/>
                  <a:gd name="T25" fmla="*/ 41 h 447"/>
                  <a:gd name="T26" fmla="*/ 280 w 464"/>
                  <a:gd name="T27" fmla="*/ 27 h 447"/>
                  <a:gd name="T28" fmla="*/ 307 w 464"/>
                  <a:gd name="T29" fmla="*/ 11 h 447"/>
                  <a:gd name="T30" fmla="*/ 307 w 464"/>
                  <a:gd name="T31" fmla="*/ 11 h 447"/>
                  <a:gd name="T32" fmla="*/ 366 w 464"/>
                  <a:gd name="T33" fmla="*/ 15 h 447"/>
                  <a:gd name="T34" fmla="*/ 366 w 464"/>
                  <a:gd name="T35" fmla="*/ 15 h 447"/>
                  <a:gd name="T36" fmla="*/ 389 w 464"/>
                  <a:gd name="T37" fmla="*/ 69 h 447"/>
                  <a:gd name="T38" fmla="*/ 384 w 464"/>
                  <a:gd name="T39" fmla="*/ 100 h 447"/>
                  <a:gd name="T40" fmla="*/ 380 w 464"/>
                  <a:gd name="T41" fmla="*/ 130 h 447"/>
                  <a:gd name="T42" fmla="*/ 380 w 464"/>
                  <a:gd name="T43" fmla="*/ 130 h 447"/>
                  <a:gd name="T44" fmla="*/ 382 w 464"/>
                  <a:gd name="T45" fmla="*/ 156 h 447"/>
                  <a:gd name="T46" fmla="*/ 382 w 464"/>
                  <a:gd name="T47" fmla="*/ 156 h 447"/>
                  <a:gd name="T48" fmla="*/ 396 w 464"/>
                  <a:gd name="T49" fmla="*/ 179 h 447"/>
                  <a:gd name="T50" fmla="*/ 419 w 464"/>
                  <a:gd name="T51" fmla="*/ 200 h 447"/>
                  <a:gd name="T52" fmla="*/ 442 w 464"/>
                  <a:gd name="T53" fmla="*/ 221 h 447"/>
                  <a:gd name="T54" fmla="*/ 442 w 464"/>
                  <a:gd name="T55" fmla="*/ 221 h 447"/>
                  <a:gd name="T56" fmla="*/ 457 w 464"/>
                  <a:gd name="T57" fmla="*/ 278 h 447"/>
                  <a:gd name="T58" fmla="*/ 457 w 464"/>
                  <a:gd name="T59" fmla="*/ 278 h 447"/>
                  <a:gd name="T60" fmla="*/ 413 w 464"/>
                  <a:gd name="T61" fmla="*/ 316 h 447"/>
                  <a:gd name="T62" fmla="*/ 383 w 464"/>
                  <a:gd name="T63" fmla="*/ 321 h 447"/>
                  <a:gd name="T64" fmla="*/ 352 w 464"/>
                  <a:gd name="T65" fmla="*/ 327 h 447"/>
                  <a:gd name="T66" fmla="*/ 352 w 464"/>
                  <a:gd name="T67" fmla="*/ 327 h 447"/>
                  <a:gd name="T68" fmla="*/ 327 w 464"/>
                  <a:gd name="T69" fmla="*/ 337 h 447"/>
                  <a:gd name="T70" fmla="*/ 327 w 464"/>
                  <a:gd name="T71" fmla="*/ 337 h 447"/>
                  <a:gd name="T72" fmla="*/ 311 w 464"/>
                  <a:gd name="T73" fmla="*/ 358 h 447"/>
                  <a:gd name="T74" fmla="*/ 297 w 464"/>
                  <a:gd name="T75" fmla="*/ 386 h 447"/>
                  <a:gd name="T76" fmla="*/ 284 w 464"/>
                  <a:gd name="T77" fmla="*/ 414 h 447"/>
                  <a:gd name="T78" fmla="*/ 284 w 464"/>
                  <a:gd name="T79" fmla="*/ 414 h 447"/>
                  <a:gd name="T80" fmla="*/ 235 w 464"/>
                  <a:gd name="T81" fmla="*/ 446 h 447"/>
                  <a:gd name="T82" fmla="*/ 235 w 464"/>
                  <a:gd name="T83" fmla="*/ 446 h 447"/>
                  <a:gd name="T84" fmla="*/ 184 w 464"/>
                  <a:gd name="T85" fmla="*/ 416 h 447"/>
                  <a:gd name="T86" fmla="*/ 170 w 464"/>
                  <a:gd name="T87" fmla="*/ 388 h 447"/>
                  <a:gd name="T88" fmla="*/ 156 w 464"/>
                  <a:gd name="T89" fmla="*/ 361 h 447"/>
                  <a:gd name="T90" fmla="*/ 156 w 464"/>
                  <a:gd name="T91" fmla="*/ 361 h 447"/>
                  <a:gd name="T92" fmla="*/ 139 w 464"/>
                  <a:gd name="T93" fmla="*/ 341 h 447"/>
                  <a:gd name="T94" fmla="*/ 139 w 464"/>
                  <a:gd name="T95" fmla="*/ 341 h 447"/>
                  <a:gd name="T96" fmla="*/ 114 w 464"/>
                  <a:gd name="T97" fmla="*/ 331 h 447"/>
                  <a:gd name="T98" fmla="*/ 83 w 464"/>
                  <a:gd name="T99" fmla="*/ 327 h 447"/>
                  <a:gd name="T100" fmla="*/ 52 w 464"/>
                  <a:gd name="T101" fmla="*/ 324 h 447"/>
                  <a:gd name="T102" fmla="*/ 52 w 464"/>
                  <a:gd name="T103" fmla="*/ 324 h 447"/>
                  <a:gd name="T104" fmla="*/ 6 w 464"/>
                  <a:gd name="T105" fmla="*/ 286 h 447"/>
                  <a:gd name="T106" fmla="*/ 6 w 464"/>
                  <a:gd name="T107" fmla="*/ 286 h 447"/>
                  <a:gd name="T108" fmla="*/ 20 w 464"/>
                  <a:gd name="T109" fmla="*/ 229 h 447"/>
                  <a:gd name="T110" fmla="*/ 41 w 464"/>
                  <a:gd name="T111" fmla="*/ 207 h 447"/>
                  <a:gd name="T112" fmla="*/ 62 w 464"/>
                  <a:gd name="T113" fmla="*/ 185 h 447"/>
                  <a:gd name="T114" fmla="*/ 62 w 464"/>
                  <a:gd name="T115" fmla="*/ 185 h 447"/>
                  <a:gd name="T116" fmla="*/ 76 w 464"/>
                  <a:gd name="T117" fmla="*/ 162 h 447"/>
                  <a:gd name="T118" fmla="*/ 76 w 464"/>
                  <a:gd name="T119" fmla="*/ 162 h 447"/>
                  <a:gd name="T120" fmla="*/ 78 w 464"/>
                  <a:gd name="T121" fmla="*/ 13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4" h="447">
                    <a:moveTo>
                      <a:pt x="78" y="136"/>
                    </a:moveTo>
                    <a:lnTo>
                      <a:pt x="72" y="105"/>
                    </a:lnTo>
                    <a:lnTo>
                      <a:pt x="66" y="75"/>
                    </a:lnTo>
                    <a:lnTo>
                      <a:pt x="66" y="75"/>
                    </a:lnTo>
                    <a:cubicBezTo>
                      <a:pt x="61" y="52"/>
                      <a:pt x="72" y="32"/>
                      <a:pt x="87" y="20"/>
                    </a:cubicBezTo>
                    <a:lnTo>
                      <a:pt x="87" y="20"/>
                    </a:lnTo>
                    <a:cubicBezTo>
                      <a:pt x="104" y="8"/>
                      <a:pt x="125" y="5"/>
                      <a:pt x="146" y="15"/>
                    </a:cubicBezTo>
                    <a:lnTo>
                      <a:pt x="174" y="28"/>
                    </a:lnTo>
                    <a:lnTo>
                      <a:pt x="201" y="42"/>
                    </a:lnTo>
                    <a:lnTo>
                      <a:pt x="201" y="42"/>
                    </a:lnTo>
                    <a:cubicBezTo>
                      <a:pt x="210" y="46"/>
                      <a:pt x="218" y="48"/>
                      <a:pt x="227" y="48"/>
                    </a:cubicBezTo>
                    <a:lnTo>
                      <a:pt x="227" y="48"/>
                    </a:lnTo>
                    <a:cubicBezTo>
                      <a:pt x="236" y="48"/>
                      <a:pt x="245" y="45"/>
                      <a:pt x="254" y="41"/>
                    </a:cubicBezTo>
                    <a:lnTo>
                      <a:pt x="280" y="27"/>
                    </a:lnTo>
                    <a:lnTo>
                      <a:pt x="307" y="11"/>
                    </a:lnTo>
                    <a:lnTo>
                      <a:pt x="307" y="11"/>
                    </a:lnTo>
                    <a:cubicBezTo>
                      <a:pt x="328" y="0"/>
                      <a:pt x="349" y="4"/>
                      <a:pt x="366" y="15"/>
                    </a:cubicBezTo>
                    <a:lnTo>
                      <a:pt x="366" y="15"/>
                    </a:lnTo>
                    <a:cubicBezTo>
                      <a:pt x="382" y="26"/>
                      <a:pt x="392" y="45"/>
                      <a:pt x="389" y="69"/>
                    </a:cubicBezTo>
                    <a:lnTo>
                      <a:pt x="384" y="100"/>
                    </a:lnTo>
                    <a:lnTo>
                      <a:pt x="380" y="130"/>
                    </a:lnTo>
                    <a:lnTo>
                      <a:pt x="380" y="130"/>
                    </a:lnTo>
                    <a:cubicBezTo>
                      <a:pt x="379" y="139"/>
                      <a:pt x="379" y="148"/>
                      <a:pt x="382" y="156"/>
                    </a:cubicBezTo>
                    <a:lnTo>
                      <a:pt x="382" y="156"/>
                    </a:lnTo>
                    <a:cubicBezTo>
                      <a:pt x="385" y="165"/>
                      <a:pt x="390" y="172"/>
                      <a:pt x="396" y="179"/>
                    </a:cubicBezTo>
                    <a:lnTo>
                      <a:pt x="419" y="200"/>
                    </a:lnTo>
                    <a:lnTo>
                      <a:pt x="442" y="221"/>
                    </a:lnTo>
                    <a:lnTo>
                      <a:pt x="442" y="221"/>
                    </a:lnTo>
                    <a:cubicBezTo>
                      <a:pt x="459" y="236"/>
                      <a:pt x="463" y="259"/>
                      <a:pt x="457" y="278"/>
                    </a:cubicBezTo>
                    <a:lnTo>
                      <a:pt x="457" y="278"/>
                    </a:lnTo>
                    <a:cubicBezTo>
                      <a:pt x="451" y="296"/>
                      <a:pt x="436" y="313"/>
                      <a:pt x="413" y="316"/>
                    </a:cubicBezTo>
                    <a:lnTo>
                      <a:pt x="383" y="321"/>
                    </a:lnTo>
                    <a:lnTo>
                      <a:pt x="352" y="327"/>
                    </a:lnTo>
                    <a:lnTo>
                      <a:pt x="352" y="327"/>
                    </a:lnTo>
                    <a:cubicBezTo>
                      <a:pt x="343" y="328"/>
                      <a:pt x="334" y="331"/>
                      <a:pt x="327" y="337"/>
                    </a:cubicBezTo>
                    <a:lnTo>
                      <a:pt x="327" y="337"/>
                    </a:lnTo>
                    <a:cubicBezTo>
                      <a:pt x="320" y="343"/>
                      <a:pt x="314" y="350"/>
                      <a:pt x="311" y="358"/>
                    </a:cubicBezTo>
                    <a:lnTo>
                      <a:pt x="297" y="386"/>
                    </a:lnTo>
                    <a:lnTo>
                      <a:pt x="284" y="414"/>
                    </a:lnTo>
                    <a:lnTo>
                      <a:pt x="284" y="414"/>
                    </a:lnTo>
                    <a:cubicBezTo>
                      <a:pt x="274" y="435"/>
                      <a:pt x="254" y="445"/>
                      <a:pt x="235" y="446"/>
                    </a:cubicBezTo>
                    <a:lnTo>
                      <a:pt x="235" y="446"/>
                    </a:lnTo>
                    <a:cubicBezTo>
                      <a:pt x="215" y="446"/>
                      <a:pt x="195" y="436"/>
                      <a:pt x="184" y="416"/>
                    </a:cubicBezTo>
                    <a:lnTo>
                      <a:pt x="170" y="388"/>
                    </a:lnTo>
                    <a:lnTo>
                      <a:pt x="156" y="361"/>
                    </a:lnTo>
                    <a:lnTo>
                      <a:pt x="156" y="361"/>
                    </a:lnTo>
                    <a:cubicBezTo>
                      <a:pt x="152" y="353"/>
                      <a:pt x="146" y="346"/>
                      <a:pt x="139" y="341"/>
                    </a:cubicBezTo>
                    <a:lnTo>
                      <a:pt x="139" y="341"/>
                    </a:lnTo>
                    <a:cubicBezTo>
                      <a:pt x="131" y="336"/>
                      <a:pt x="123" y="332"/>
                      <a:pt x="114" y="331"/>
                    </a:cubicBezTo>
                    <a:lnTo>
                      <a:pt x="83" y="327"/>
                    </a:lnTo>
                    <a:lnTo>
                      <a:pt x="52" y="324"/>
                    </a:lnTo>
                    <a:lnTo>
                      <a:pt x="52" y="324"/>
                    </a:lnTo>
                    <a:cubicBezTo>
                      <a:pt x="29" y="320"/>
                      <a:pt x="13" y="305"/>
                      <a:pt x="6" y="286"/>
                    </a:cubicBezTo>
                    <a:lnTo>
                      <a:pt x="6" y="286"/>
                    </a:lnTo>
                    <a:cubicBezTo>
                      <a:pt x="0" y="268"/>
                      <a:pt x="3" y="246"/>
                      <a:pt x="20" y="229"/>
                    </a:cubicBezTo>
                    <a:lnTo>
                      <a:pt x="41" y="207"/>
                    </a:lnTo>
                    <a:lnTo>
                      <a:pt x="62" y="185"/>
                    </a:lnTo>
                    <a:lnTo>
                      <a:pt x="62" y="185"/>
                    </a:lnTo>
                    <a:cubicBezTo>
                      <a:pt x="69" y="178"/>
                      <a:pt x="74" y="170"/>
                      <a:pt x="76" y="162"/>
                    </a:cubicBezTo>
                    <a:lnTo>
                      <a:pt x="76" y="162"/>
                    </a:lnTo>
                    <a:cubicBezTo>
                      <a:pt x="79" y="153"/>
                      <a:pt x="80" y="145"/>
                      <a:pt x="78" y="1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52">
                <a:extLst>
                  <a:ext uri="{FF2B5EF4-FFF2-40B4-BE49-F238E27FC236}">
                    <a16:creationId xmlns:a16="http://schemas.microsoft.com/office/drawing/2014/main" id="{E03E0DC7-137A-4847-BC06-2875C1972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7922" y="6133937"/>
                <a:ext cx="431691" cy="412067"/>
              </a:xfrm>
              <a:custGeom>
                <a:avLst/>
                <a:gdLst>
                  <a:gd name="T0" fmla="*/ 130 w 484"/>
                  <a:gd name="T1" fmla="*/ 26 h 465"/>
                  <a:gd name="T2" fmla="*/ 103 w 484"/>
                  <a:gd name="T3" fmla="*/ 36 h 465"/>
                  <a:gd name="T4" fmla="*/ 97 w 484"/>
                  <a:gd name="T5" fmla="*/ 142 h 465"/>
                  <a:gd name="T6" fmla="*/ 96 w 484"/>
                  <a:gd name="T7" fmla="*/ 173 h 465"/>
                  <a:gd name="T8" fmla="*/ 79 w 484"/>
                  <a:gd name="T9" fmla="*/ 200 h 465"/>
                  <a:gd name="T10" fmla="*/ 35 w 484"/>
                  <a:gd name="T11" fmla="*/ 244 h 465"/>
                  <a:gd name="T12" fmla="*/ 25 w 484"/>
                  <a:gd name="T13" fmla="*/ 292 h 465"/>
                  <a:gd name="T14" fmla="*/ 125 w 484"/>
                  <a:gd name="T15" fmla="*/ 330 h 465"/>
                  <a:gd name="T16" fmla="*/ 154 w 484"/>
                  <a:gd name="T17" fmla="*/ 341 h 465"/>
                  <a:gd name="T18" fmla="*/ 174 w 484"/>
                  <a:gd name="T19" fmla="*/ 364 h 465"/>
                  <a:gd name="T20" fmla="*/ 203 w 484"/>
                  <a:gd name="T21" fmla="*/ 419 h 465"/>
                  <a:gd name="T22" fmla="*/ 245 w 484"/>
                  <a:gd name="T23" fmla="*/ 445 h 465"/>
                  <a:gd name="T24" fmla="*/ 312 w 484"/>
                  <a:gd name="T25" fmla="*/ 362 h 465"/>
                  <a:gd name="T26" fmla="*/ 332 w 484"/>
                  <a:gd name="T27" fmla="*/ 338 h 465"/>
                  <a:gd name="T28" fmla="*/ 360 w 484"/>
                  <a:gd name="T29" fmla="*/ 325 h 465"/>
                  <a:gd name="T30" fmla="*/ 421 w 484"/>
                  <a:gd name="T31" fmla="*/ 316 h 465"/>
                  <a:gd name="T32" fmla="*/ 458 w 484"/>
                  <a:gd name="T33" fmla="*/ 283 h 465"/>
                  <a:gd name="T34" fmla="*/ 400 w 484"/>
                  <a:gd name="T35" fmla="*/ 194 h 465"/>
                  <a:gd name="T36" fmla="*/ 383 w 484"/>
                  <a:gd name="T37" fmla="*/ 168 h 465"/>
                  <a:gd name="T38" fmla="*/ 380 w 484"/>
                  <a:gd name="T39" fmla="*/ 137 h 465"/>
                  <a:gd name="T40" fmla="*/ 390 w 484"/>
                  <a:gd name="T41" fmla="*/ 75 h 465"/>
                  <a:gd name="T42" fmla="*/ 370 w 484"/>
                  <a:gd name="T43" fmla="*/ 30 h 465"/>
                  <a:gd name="T44" fmla="*/ 268 w 484"/>
                  <a:gd name="T45" fmla="*/ 58 h 465"/>
                  <a:gd name="T46" fmla="*/ 238 w 484"/>
                  <a:gd name="T47" fmla="*/ 66 h 465"/>
                  <a:gd name="T48" fmla="*/ 207 w 484"/>
                  <a:gd name="T49" fmla="*/ 59 h 465"/>
                  <a:gd name="T50" fmla="*/ 151 w 484"/>
                  <a:gd name="T51" fmla="*/ 31 h 465"/>
                  <a:gd name="T52" fmla="*/ 244 w 484"/>
                  <a:gd name="T53" fmla="*/ 464 h 465"/>
                  <a:gd name="T54" fmla="*/ 186 w 484"/>
                  <a:gd name="T55" fmla="*/ 428 h 465"/>
                  <a:gd name="T56" fmla="*/ 157 w 484"/>
                  <a:gd name="T57" fmla="*/ 373 h 465"/>
                  <a:gd name="T58" fmla="*/ 143 w 484"/>
                  <a:gd name="T59" fmla="*/ 357 h 465"/>
                  <a:gd name="T60" fmla="*/ 61 w 484"/>
                  <a:gd name="T61" fmla="*/ 340 h 465"/>
                  <a:gd name="T62" fmla="*/ 8 w 484"/>
                  <a:gd name="T63" fmla="*/ 298 h 465"/>
                  <a:gd name="T64" fmla="*/ 23 w 484"/>
                  <a:gd name="T65" fmla="*/ 231 h 465"/>
                  <a:gd name="T66" fmla="*/ 67 w 484"/>
                  <a:gd name="T67" fmla="*/ 186 h 465"/>
                  <a:gd name="T68" fmla="*/ 78 w 484"/>
                  <a:gd name="T69" fmla="*/ 168 h 465"/>
                  <a:gd name="T70" fmla="*/ 67 w 484"/>
                  <a:gd name="T71" fmla="*/ 85 h 465"/>
                  <a:gd name="T72" fmla="*/ 91 w 484"/>
                  <a:gd name="T73" fmla="*/ 20 h 465"/>
                  <a:gd name="T74" fmla="*/ 160 w 484"/>
                  <a:gd name="T75" fmla="*/ 14 h 465"/>
                  <a:gd name="T76" fmla="*/ 215 w 484"/>
                  <a:gd name="T77" fmla="*/ 42 h 465"/>
                  <a:gd name="T78" fmla="*/ 237 w 484"/>
                  <a:gd name="T79" fmla="*/ 47 h 465"/>
                  <a:gd name="T80" fmla="*/ 313 w 484"/>
                  <a:gd name="T81" fmla="*/ 12 h 465"/>
                  <a:gd name="T82" fmla="*/ 382 w 484"/>
                  <a:gd name="T83" fmla="*/ 15 h 465"/>
                  <a:gd name="T84" fmla="*/ 408 w 484"/>
                  <a:gd name="T85" fmla="*/ 78 h 465"/>
                  <a:gd name="T86" fmla="*/ 399 w 484"/>
                  <a:gd name="T87" fmla="*/ 139 h 465"/>
                  <a:gd name="T88" fmla="*/ 401 w 484"/>
                  <a:gd name="T89" fmla="*/ 161 h 465"/>
                  <a:gd name="T90" fmla="*/ 459 w 484"/>
                  <a:gd name="T91" fmla="*/ 222 h 465"/>
                  <a:gd name="T92" fmla="*/ 476 w 484"/>
                  <a:gd name="T93" fmla="*/ 289 h 465"/>
                  <a:gd name="T94" fmla="*/ 424 w 484"/>
                  <a:gd name="T95" fmla="*/ 333 h 465"/>
                  <a:gd name="T96" fmla="*/ 363 w 484"/>
                  <a:gd name="T97" fmla="*/ 344 h 465"/>
                  <a:gd name="T98" fmla="*/ 343 w 484"/>
                  <a:gd name="T99" fmla="*/ 352 h 465"/>
                  <a:gd name="T100" fmla="*/ 303 w 484"/>
                  <a:gd name="T101" fmla="*/ 426 h 465"/>
                  <a:gd name="T102" fmla="*/ 245 w 484"/>
                  <a:gd name="T103" fmla="*/ 464 h 465"/>
                  <a:gd name="T104" fmla="*/ 244 w 484"/>
                  <a:gd name="T10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4" h="465">
                    <a:moveTo>
                      <a:pt x="130" y="26"/>
                    </a:moveTo>
                    <a:lnTo>
                      <a:pt x="130" y="26"/>
                    </a:lnTo>
                    <a:cubicBezTo>
                      <a:pt x="121" y="26"/>
                      <a:pt x="111" y="29"/>
                      <a:pt x="103" y="36"/>
                    </a:cubicBezTo>
                    <a:lnTo>
                      <a:pt x="103" y="36"/>
                    </a:lnTo>
                    <a:cubicBezTo>
                      <a:pt x="89" y="46"/>
                      <a:pt x="82" y="63"/>
                      <a:pt x="85" y="81"/>
                    </a:cubicBezTo>
                    <a:lnTo>
                      <a:pt x="97" y="142"/>
                    </a:lnTo>
                    <a:lnTo>
                      <a:pt x="97" y="142"/>
                    </a:lnTo>
                    <a:cubicBezTo>
                      <a:pt x="99" y="152"/>
                      <a:pt x="99" y="163"/>
                      <a:pt x="96" y="173"/>
                    </a:cubicBezTo>
                    <a:lnTo>
                      <a:pt x="96" y="173"/>
                    </a:lnTo>
                    <a:cubicBezTo>
                      <a:pt x="92" y="183"/>
                      <a:pt x="87" y="192"/>
                      <a:pt x="79" y="200"/>
                    </a:cubicBezTo>
                    <a:lnTo>
                      <a:pt x="35" y="244"/>
                    </a:lnTo>
                    <a:lnTo>
                      <a:pt x="35" y="244"/>
                    </a:lnTo>
                    <a:cubicBezTo>
                      <a:pt x="24" y="256"/>
                      <a:pt x="19" y="274"/>
                      <a:pt x="25" y="292"/>
                    </a:cubicBezTo>
                    <a:lnTo>
                      <a:pt x="25" y="292"/>
                    </a:lnTo>
                    <a:cubicBezTo>
                      <a:pt x="31" y="309"/>
                      <a:pt x="45" y="320"/>
                      <a:pt x="63" y="322"/>
                    </a:cubicBezTo>
                    <a:lnTo>
                      <a:pt x="125" y="330"/>
                    </a:lnTo>
                    <a:lnTo>
                      <a:pt x="125" y="330"/>
                    </a:lnTo>
                    <a:cubicBezTo>
                      <a:pt x="135" y="331"/>
                      <a:pt x="145" y="335"/>
                      <a:pt x="154" y="341"/>
                    </a:cubicBezTo>
                    <a:lnTo>
                      <a:pt x="154" y="341"/>
                    </a:lnTo>
                    <a:cubicBezTo>
                      <a:pt x="162" y="347"/>
                      <a:pt x="169" y="355"/>
                      <a:pt x="174" y="364"/>
                    </a:cubicBezTo>
                    <a:lnTo>
                      <a:pt x="203" y="419"/>
                    </a:lnTo>
                    <a:lnTo>
                      <a:pt x="203" y="419"/>
                    </a:lnTo>
                    <a:cubicBezTo>
                      <a:pt x="211" y="435"/>
                      <a:pt x="226" y="445"/>
                      <a:pt x="245" y="445"/>
                    </a:cubicBezTo>
                    <a:lnTo>
                      <a:pt x="245" y="445"/>
                    </a:lnTo>
                    <a:cubicBezTo>
                      <a:pt x="262" y="444"/>
                      <a:pt x="278" y="434"/>
                      <a:pt x="286" y="418"/>
                    </a:cubicBezTo>
                    <a:lnTo>
                      <a:pt x="312" y="362"/>
                    </a:lnTo>
                    <a:lnTo>
                      <a:pt x="312" y="362"/>
                    </a:lnTo>
                    <a:cubicBezTo>
                      <a:pt x="317" y="352"/>
                      <a:pt x="323" y="344"/>
                      <a:pt x="332" y="338"/>
                    </a:cubicBezTo>
                    <a:lnTo>
                      <a:pt x="332" y="338"/>
                    </a:lnTo>
                    <a:cubicBezTo>
                      <a:pt x="340" y="331"/>
                      <a:pt x="350" y="327"/>
                      <a:pt x="360" y="325"/>
                    </a:cubicBezTo>
                    <a:lnTo>
                      <a:pt x="421" y="316"/>
                    </a:lnTo>
                    <a:lnTo>
                      <a:pt x="421" y="316"/>
                    </a:lnTo>
                    <a:cubicBezTo>
                      <a:pt x="439" y="312"/>
                      <a:pt x="452" y="300"/>
                      <a:pt x="458" y="283"/>
                    </a:cubicBezTo>
                    <a:lnTo>
                      <a:pt x="458" y="283"/>
                    </a:lnTo>
                    <a:cubicBezTo>
                      <a:pt x="463" y="266"/>
                      <a:pt x="459" y="248"/>
                      <a:pt x="446" y="236"/>
                    </a:cubicBezTo>
                    <a:lnTo>
                      <a:pt x="400" y="194"/>
                    </a:lnTo>
                    <a:lnTo>
                      <a:pt x="400" y="194"/>
                    </a:lnTo>
                    <a:cubicBezTo>
                      <a:pt x="393" y="186"/>
                      <a:pt x="387" y="178"/>
                      <a:pt x="383" y="168"/>
                    </a:cubicBezTo>
                    <a:lnTo>
                      <a:pt x="383" y="168"/>
                    </a:lnTo>
                    <a:cubicBezTo>
                      <a:pt x="380" y="157"/>
                      <a:pt x="379" y="147"/>
                      <a:pt x="380" y="137"/>
                    </a:cubicBezTo>
                    <a:lnTo>
                      <a:pt x="390" y="75"/>
                    </a:lnTo>
                    <a:lnTo>
                      <a:pt x="390" y="75"/>
                    </a:lnTo>
                    <a:cubicBezTo>
                      <a:pt x="393" y="57"/>
                      <a:pt x="385" y="41"/>
                      <a:pt x="370" y="30"/>
                    </a:cubicBezTo>
                    <a:lnTo>
                      <a:pt x="370" y="30"/>
                    </a:lnTo>
                    <a:cubicBezTo>
                      <a:pt x="356" y="20"/>
                      <a:pt x="338" y="19"/>
                      <a:pt x="321" y="28"/>
                    </a:cubicBezTo>
                    <a:lnTo>
                      <a:pt x="268" y="58"/>
                    </a:lnTo>
                    <a:lnTo>
                      <a:pt x="268" y="58"/>
                    </a:lnTo>
                    <a:cubicBezTo>
                      <a:pt x="258" y="63"/>
                      <a:pt x="248" y="66"/>
                      <a:pt x="238" y="66"/>
                    </a:cubicBezTo>
                    <a:lnTo>
                      <a:pt x="238" y="66"/>
                    </a:lnTo>
                    <a:cubicBezTo>
                      <a:pt x="226" y="66"/>
                      <a:pt x="216" y="64"/>
                      <a:pt x="207" y="59"/>
                    </a:cubicBezTo>
                    <a:lnTo>
                      <a:pt x="151" y="31"/>
                    </a:lnTo>
                    <a:lnTo>
                      <a:pt x="151" y="31"/>
                    </a:lnTo>
                    <a:cubicBezTo>
                      <a:pt x="145" y="28"/>
                      <a:pt x="137" y="26"/>
                      <a:pt x="130" y="26"/>
                    </a:cubicBezTo>
                    <a:close/>
                    <a:moveTo>
                      <a:pt x="244" y="464"/>
                    </a:moveTo>
                    <a:lnTo>
                      <a:pt x="244" y="464"/>
                    </a:lnTo>
                    <a:cubicBezTo>
                      <a:pt x="219" y="464"/>
                      <a:pt x="198" y="450"/>
                      <a:pt x="186" y="428"/>
                    </a:cubicBezTo>
                    <a:lnTo>
                      <a:pt x="157" y="373"/>
                    </a:lnTo>
                    <a:lnTo>
                      <a:pt x="157" y="373"/>
                    </a:lnTo>
                    <a:cubicBezTo>
                      <a:pt x="154" y="366"/>
                      <a:pt x="149" y="361"/>
                      <a:pt x="143" y="357"/>
                    </a:cubicBezTo>
                    <a:lnTo>
                      <a:pt x="143" y="357"/>
                    </a:lnTo>
                    <a:cubicBezTo>
                      <a:pt x="137" y="352"/>
                      <a:pt x="130" y="350"/>
                      <a:pt x="122" y="348"/>
                    </a:cubicBezTo>
                    <a:lnTo>
                      <a:pt x="61" y="340"/>
                    </a:lnTo>
                    <a:lnTo>
                      <a:pt x="61" y="340"/>
                    </a:lnTo>
                    <a:cubicBezTo>
                      <a:pt x="35" y="338"/>
                      <a:pt x="16" y="321"/>
                      <a:pt x="8" y="298"/>
                    </a:cubicBezTo>
                    <a:lnTo>
                      <a:pt x="8" y="298"/>
                    </a:lnTo>
                    <a:cubicBezTo>
                      <a:pt x="0" y="273"/>
                      <a:pt x="5" y="248"/>
                      <a:pt x="23" y="231"/>
                    </a:cubicBezTo>
                    <a:lnTo>
                      <a:pt x="67" y="186"/>
                    </a:lnTo>
                    <a:lnTo>
                      <a:pt x="67" y="186"/>
                    </a:lnTo>
                    <a:cubicBezTo>
                      <a:pt x="71" y="181"/>
                      <a:pt x="75" y="174"/>
                      <a:pt x="78" y="168"/>
                    </a:cubicBezTo>
                    <a:lnTo>
                      <a:pt x="78" y="168"/>
                    </a:lnTo>
                    <a:cubicBezTo>
                      <a:pt x="79" y="161"/>
                      <a:pt x="80" y="153"/>
                      <a:pt x="78" y="145"/>
                    </a:cubicBezTo>
                    <a:lnTo>
                      <a:pt x="67" y="85"/>
                    </a:lnTo>
                    <a:lnTo>
                      <a:pt x="67" y="85"/>
                    </a:lnTo>
                    <a:cubicBezTo>
                      <a:pt x="62" y="60"/>
                      <a:pt x="71" y="36"/>
                      <a:pt x="91" y="20"/>
                    </a:cubicBezTo>
                    <a:lnTo>
                      <a:pt x="91" y="20"/>
                    </a:lnTo>
                    <a:cubicBezTo>
                      <a:pt x="112" y="6"/>
                      <a:pt x="137" y="3"/>
                      <a:pt x="160" y="14"/>
                    </a:cubicBezTo>
                    <a:lnTo>
                      <a:pt x="215" y="42"/>
                    </a:lnTo>
                    <a:lnTo>
                      <a:pt x="215" y="42"/>
                    </a:lnTo>
                    <a:cubicBezTo>
                      <a:pt x="222" y="45"/>
                      <a:pt x="230" y="47"/>
                      <a:pt x="237" y="47"/>
                    </a:cubicBezTo>
                    <a:lnTo>
                      <a:pt x="237" y="47"/>
                    </a:lnTo>
                    <a:cubicBezTo>
                      <a:pt x="245" y="47"/>
                      <a:pt x="252" y="45"/>
                      <a:pt x="258" y="41"/>
                    </a:cubicBezTo>
                    <a:lnTo>
                      <a:pt x="313" y="12"/>
                    </a:lnTo>
                    <a:lnTo>
                      <a:pt x="313" y="12"/>
                    </a:lnTo>
                    <a:cubicBezTo>
                      <a:pt x="334" y="0"/>
                      <a:pt x="361" y="0"/>
                      <a:pt x="382" y="15"/>
                    </a:cubicBezTo>
                    <a:lnTo>
                      <a:pt x="382" y="15"/>
                    </a:lnTo>
                    <a:cubicBezTo>
                      <a:pt x="402" y="29"/>
                      <a:pt x="412" y="53"/>
                      <a:pt x="408" y="78"/>
                    </a:cubicBezTo>
                    <a:lnTo>
                      <a:pt x="399" y="139"/>
                    </a:lnTo>
                    <a:lnTo>
                      <a:pt x="399" y="139"/>
                    </a:lnTo>
                    <a:cubicBezTo>
                      <a:pt x="398" y="147"/>
                      <a:pt x="399" y="155"/>
                      <a:pt x="401" y="161"/>
                    </a:cubicBezTo>
                    <a:lnTo>
                      <a:pt x="401" y="161"/>
                    </a:lnTo>
                    <a:cubicBezTo>
                      <a:pt x="404" y="168"/>
                      <a:pt x="408" y="175"/>
                      <a:pt x="413" y="179"/>
                    </a:cubicBezTo>
                    <a:lnTo>
                      <a:pt x="459" y="222"/>
                    </a:lnTo>
                    <a:lnTo>
                      <a:pt x="459" y="222"/>
                    </a:lnTo>
                    <a:cubicBezTo>
                      <a:pt x="477" y="240"/>
                      <a:pt x="483" y="265"/>
                      <a:pt x="476" y="289"/>
                    </a:cubicBezTo>
                    <a:lnTo>
                      <a:pt x="476" y="289"/>
                    </a:lnTo>
                    <a:cubicBezTo>
                      <a:pt x="469" y="312"/>
                      <a:pt x="449" y="330"/>
                      <a:pt x="424" y="333"/>
                    </a:cubicBezTo>
                    <a:lnTo>
                      <a:pt x="363" y="344"/>
                    </a:lnTo>
                    <a:lnTo>
                      <a:pt x="363" y="344"/>
                    </a:lnTo>
                    <a:cubicBezTo>
                      <a:pt x="356" y="345"/>
                      <a:pt x="349" y="348"/>
                      <a:pt x="343" y="352"/>
                    </a:cubicBezTo>
                    <a:lnTo>
                      <a:pt x="343" y="352"/>
                    </a:lnTo>
                    <a:cubicBezTo>
                      <a:pt x="337" y="358"/>
                      <a:pt x="332" y="362"/>
                      <a:pt x="329" y="369"/>
                    </a:cubicBezTo>
                    <a:lnTo>
                      <a:pt x="303" y="426"/>
                    </a:lnTo>
                    <a:lnTo>
                      <a:pt x="303" y="426"/>
                    </a:lnTo>
                    <a:cubicBezTo>
                      <a:pt x="291" y="448"/>
                      <a:pt x="270" y="463"/>
                      <a:pt x="245" y="464"/>
                    </a:cubicBezTo>
                    <a:lnTo>
                      <a:pt x="245" y="464"/>
                    </a:lnTo>
                    <a:lnTo>
                      <a:pt x="244" y="46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55">
                <a:extLst>
                  <a:ext uri="{FF2B5EF4-FFF2-40B4-BE49-F238E27FC236}">
                    <a16:creationId xmlns:a16="http://schemas.microsoft.com/office/drawing/2014/main" id="{C3E4F408-71F2-46DC-90B9-1E242C6DF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2373" y="6879585"/>
                <a:ext cx="2637239" cy="1601181"/>
              </a:xfrm>
              <a:custGeom>
                <a:avLst/>
                <a:gdLst>
                  <a:gd name="T0" fmla="*/ 2961 w 2962"/>
                  <a:gd name="T1" fmla="*/ 1798 h 1799"/>
                  <a:gd name="T2" fmla="*/ 0 w 2962"/>
                  <a:gd name="T3" fmla="*/ 1798 h 1799"/>
                  <a:gd name="T4" fmla="*/ 0 w 2962"/>
                  <a:gd name="T5" fmla="*/ 0 h 1799"/>
                  <a:gd name="T6" fmla="*/ 2961 w 2962"/>
                  <a:gd name="T7" fmla="*/ 0 h 1799"/>
                  <a:gd name="T8" fmla="*/ 2961 w 2962"/>
                  <a:gd name="T9" fmla="*/ 1798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2" h="1799">
                    <a:moveTo>
                      <a:pt x="2961" y="1798"/>
                    </a:moveTo>
                    <a:lnTo>
                      <a:pt x="0" y="1798"/>
                    </a:lnTo>
                    <a:lnTo>
                      <a:pt x="0" y="0"/>
                    </a:lnTo>
                    <a:lnTo>
                      <a:pt x="2961" y="0"/>
                    </a:lnTo>
                    <a:lnTo>
                      <a:pt x="2961" y="179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56">
                <a:extLst>
                  <a:ext uri="{FF2B5EF4-FFF2-40B4-BE49-F238E27FC236}">
                    <a16:creationId xmlns:a16="http://schemas.microsoft.com/office/drawing/2014/main" id="{41DA1EDB-208C-427F-8216-B807F4EBF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4524" y="6867811"/>
                <a:ext cx="2652937" cy="1616879"/>
              </a:xfrm>
              <a:custGeom>
                <a:avLst/>
                <a:gdLst>
                  <a:gd name="T0" fmla="*/ 19 w 2980"/>
                  <a:gd name="T1" fmla="*/ 1798 h 1818"/>
                  <a:gd name="T2" fmla="*/ 2961 w 2980"/>
                  <a:gd name="T3" fmla="*/ 1798 h 1818"/>
                  <a:gd name="T4" fmla="*/ 2961 w 2980"/>
                  <a:gd name="T5" fmla="*/ 19 h 1818"/>
                  <a:gd name="T6" fmla="*/ 19 w 2980"/>
                  <a:gd name="T7" fmla="*/ 19 h 1818"/>
                  <a:gd name="T8" fmla="*/ 19 w 2980"/>
                  <a:gd name="T9" fmla="*/ 1798 h 1818"/>
                  <a:gd name="T10" fmla="*/ 2970 w 2980"/>
                  <a:gd name="T11" fmla="*/ 1817 h 1818"/>
                  <a:gd name="T12" fmla="*/ 9 w 2980"/>
                  <a:gd name="T13" fmla="*/ 1817 h 1818"/>
                  <a:gd name="T14" fmla="*/ 9 w 2980"/>
                  <a:gd name="T15" fmla="*/ 1817 h 1818"/>
                  <a:gd name="T16" fmla="*/ 0 w 2980"/>
                  <a:gd name="T17" fmla="*/ 1808 h 1818"/>
                  <a:gd name="T18" fmla="*/ 0 w 2980"/>
                  <a:gd name="T19" fmla="*/ 10 h 1818"/>
                  <a:gd name="T20" fmla="*/ 0 w 2980"/>
                  <a:gd name="T21" fmla="*/ 10 h 1818"/>
                  <a:gd name="T22" fmla="*/ 9 w 2980"/>
                  <a:gd name="T23" fmla="*/ 0 h 1818"/>
                  <a:gd name="T24" fmla="*/ 2970 w 2980"/>
                  <a:gd name="T25" fmla="*/ 0 h 1818"/>
                  <a:gd name="T26" fmla="*/ 2970 w 2980"/>
                  <a:gd name="T27" fmla="*/ 0 h 1818"/>
                  <a:gd name="T28" fmla="*/ 2979 w 2980"/>
                  <a:gd name="T29" fmla="*/ 10 h 1818"/>
                  <a:gd name="T30" fmla="*/ 2979 w 2980"/>
                  <a:gd name="T31" fmla="*/ 1808 h 1818"/>
                  <a:gd name="T32" fmla="*/ 2979 w 2980"/>
                  <a:gd name="T33" fmla="*/ 1808 h 1818"/>
                  <a:gd name="T34" fmla="*/ 2970 w 2980"/>
                  <a:gd name="T35" fmla="*/ 1817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80" h="1818">
                    <a:moveTo>
                      <a:pt x="19" y="1798"/>
                    </a:moveTo>
                    <a:lnTo>
                      <a:pt x="2961" y="1798"/>
                    </a:lnTo>
                    <a:lnTo>
                      <a:pt x="2961" y="19"/>
                    </a:lnTo>
                    <a:lnTo>
                      <a:pt x="19" y="19"/>
                    </a:lnTo>
                    <a:lnTo>
                      <a:pt x="19" y="1798"/>
                    </a:lnTo>
                    <a:close/>
                    <a:moveTo>
                      <a:pt x="2970" y="1817"/>
                    </a:moveTo>
                    <a:lnTo>
                      <a:pt x="9" y="1817"/>
                    </a:lnTo>
                    <a:lnTo>
                      <a:pt x="9" y="1817"/>
                    </a:lnTo>
                    <a:cubicBezTo>
                      <a:pt x="4" y="1817"/>
                      <a:pt x="0" y="1813"/>
                      <a:pt x="0" y="180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2970" y="0"/>
                    </a:lnTo>
                    <a:lnTo>
                      <a:pt x="2970" y="0"/>
                    </a:lnTo>
                    <a:cubicBezTo>
                      <a:pt x="2975" y="0"/>
                      <a:pt x="2979" y="3"/>
                      <a:pt x="2979" y="10"/>
                    </a:cubicBezTo>
                    <a:lnTo>
                      <a:pt x="2979" y="1808"/>
                    </a:lnTo>
                    <a:lnTo>
                      <a:pt x="2979" y="1808"/>
                    </a:lnTo>
                    <a:cubicBezTo>
                      <a:pt x="2979" y="1813"/>
                      <a:pt x="2975" y="1817"/>
                      <a:pt x="2970" y="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57">
                <a:extLst>
                  <a:ext uri="{FF2B5EF4-FFF2-40B4-BE49-F238E27FC236}">
                    <a16:creationId xmlns:a16="http://schemas.microsoft.com/office/drawing/2014/main" id="{490E7496-58FB-4547-BED4-B81A3D6F6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9237" y="8182507"/>
                <a:ext cx="2103512" cy="19621"/>
              </a:xfrm>
              <a:custGeom>
                <a:avLst/>
                <a:gdLst>
                  <a:gd name="T0" fmla="*/ 2352 w 2362"/>
                  <a:gd name="T1" fmla="*/ 19 h 20"/>
                  <a:gd name="T2" fmla="*/ 9 w 2362"/>
                  <a:gd name="T3" fmla="*/ 19 h 20"/>
                  <a:gd name="T4" fmla="*/ 9 w 2362"/>
                  <a:gd name="T5" fmla="*/ 19 h 20"/>
                  <a:gd name="T6" fmla="*/ 0 w 2362"/>
                  <a:gd name="T7" fmla="*/ 9 h 20"/>
                  <a:gd name="T8" fmla="*/ 0 w 2362"/>
                  <a:gd name="T9" fmla="*/ 9 h 20"/>
                  <a:gd name="T10" fmla="*/ 9 w 2362"/>
                  <a:gd name="T11" fmla="*/ 0 h 20"/>
                  <a:gd name="T12" fmla="*/ 2352 w 2362"/>
                  <a:gd name="T13" fmla="*/ 0 h 20"/>
                  <a:gd name="T14" fmla="*/ 2352 w 2362"/>
                  <a:gd name="T15" fmla="*/ 0 h 20"/>
                  <a:gd name="T16" fmla="*/ 2361 w 2362"/>
                  <a:gd name="T17" fmla="*/ 9 h 20"/>
                  <a:gd name="T18" fmla="*/ 2361 w 2362"/>
                  <a:gd name="T19" fmla="*/ 9 h 20"/>
                  <a:gd name="T20" fmla="*/ 2352 w 2362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62" h="20">
                    <a:moveTo>
                      <a:pt x="2352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352" y="0"/>
                    </a:lnTo>
                    <a:lnTo>
                      <a:pt x="2352" y="0"/>
                    </a:lnTo>
                    <a:cubicBezTo>
                      <a:pt x="2357" y="0"/>
                      <a:pt x="2361" y="4"/>
                      <a:pt x="2361" y="9"/>
                    </a:cubicBezTo>
                    <a:lnTo>
                      <a:pt x="2361" y="9"/>
                    </a:lnTo>
                    <a:cubicBezTo>
                      <a:pt x="2361" y="14"/>
                      <a:pt x="2357" y="19"/>
                      <a:pt x="235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58">
                <a:extLst>
                  <a:ext uri="{FF2B5EF4-FFF2-40B4-BE49-F238E27FC236}">
                    <a16:creationId xmlns:a16="http://schemas.microsoft.com/office/drawing/2014/main" id="{81D05D43-E6B3-44A5-964B-B6FE8A5A1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7347" y="7633082"/>
                <a:ext cx="357127" cy="565123"/>
              </a:xfrm>
              <a:custGeom>
                <a:avLst/>
                <a:gdLst>
                  <a:gd name="T0" fmla="*/ 18 w 400"/>
                  <a:gd name="T1" fmla="*/ 615 h 635"/>
                  <a:gd name="T2" fmla="*/ 381 w 400"/>
                  <a:gd name="T3" fmla="*/ 615 h 635"/>
                  <a:gd name="T4" fmla="*/ 381 w 400"/>
                  <a:gd name="T5" fmla="*/ 19 h 635"/>
                  <a:gd name="T6" fmla="*/ 18 w 400"/>
                  <a:gd name="T7" fmla="*/ 19 h 635"/>
                  <a:gd name="T8" fmla="*/ 18 w 400"/>
                  <a:gd name="T9" fmla="*/ 615 h 635"/>
                  <a:gd name="T10" fmla="*/ 390 w 400"/>
                  <a:gd name="T11" fmla="*/ 634 h 635"/>
                  <a:gd name="T12" fmla="*/ 9 w 400"/>
                  <a:gd name="T13" fmla="*/ 634 h 635"/>
                  <a:gd name="T14" fmla="*/ 9 w 400"/>
                  <a:gd name="T15" fmla="*/ 634 h 635"/>
                  <a:gd name="T16" fmla="*/ 0 w 400"/>
                  <a:gd name="T17" fmla="*/ 624 h 635"/>
                  <a:gd name="T18" fmla="*/ 0 w 400"/>
                  <a:gd name="T19" fmla="*/ 9 h 635"/>
                  <a:gd name="T20" fmla="*/ 0 w 400"/>
                  <a:gd name="T21" fmla="*/ 9 h 635"/>
                  <a:gd name="T22" fmla="*/ 9 w 400"/>
                  <a:gd name="T23" fmla="*/ 0 h 635"/>
                  <a:gd name="T24" fmla="*/ 390 w 400"/>
                  <a:gd name="T25" fmla="*/ 0 h 635"/>
                  <a:gd name="T26" fmla="*/ 390 w 400"/>
                  <a:gd name="T27" fmla="*/ 0 h 635"/>
                  <a:gd name="T28" fmla="*/ 399 w 400"/>
                  <a:gd name="T29" fmla="*/ 9 h 635"/>
                  <a:gd name="T30" fmla="*/ 399 w 400"/>
                  <a:gd name="T31" fmla="*/ 624 h 635"/>
                  <a:gd name="T32" fmla="*/ 399 w 400"/>
                  <a:gd name="T33" fmla="*/ 624 h 635"/>
                  <a:gd name="T34" fmla="*/ 390 w 400"/>
                  <a:gd name="T35" fmla="*/ 634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0" h="635">
                    <a:moveTo>
                      <a:pt x="18" y="615"/>
                    </a:moveTo>
                    <a:lnTo>
                      <a:pt x="381" y="615"/>
                    </a:lnTo>
                    <a:lnTo>
                      <a:pt x="381" y="19"/>
                    </a:lnTo>
                    <a:lnTo>
                      <a:pt x="18" y="19"/>
                    </a:lnTo>
                    <a:lnTo>
                      <a:pt x="18" y="615"/>
                    </a:lnTo>
                    <a:close/>
                    <a:moveTo>
                      <a:pt x="390" y="634"/>
                    </a:moveTo>
                    <a:lnTo>
                      <a:pt x="9" y="634"/>
                    </a:lnTo>
                    <a:lnTo>
                      <a:pt x="9" y="634"/>
                    </a:lnTo>
                    <a:cubicBezTo>
                      <a:pt x="4" y="634"/>
                      <a:pt x="0" y="629"/>
                      <a:pt x="0" y="62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90" y="0"/>
                    </a:lnTo>
                    <a:lnTo>
                      <a:pt x="390" y="0"/>
                    </a:lnTo>
                    <a:cubicBezTo>
                      <a:pt x="395" y="0"/>
                      <a:pt x="399" y="4"/>
                      <a:pt x="399" y="9"/>
                    </a:cubicBezTo>
                    <a:lnTo>
                      <a:pt x="399" y="624"/>
                    </a:lnTo>
                    <a:lnTo>
                      <a:pt x="399" y="624"/>
                    </a:lnTo>
                    <a:cubicBezTo>
                      <a:pt x="399" y="629"/>
                      <a:pt x="395" y="634"/>
                      <a:pt x="390" y="6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59">
                <a:extLst>
                  <a:ext uri="{FF2B5EF4-FFF2-40B4-BE49-F238E27FC236}">
                    <a16:creationId xmlns:a16="http://schemas.microsoft.com/office/drawing/2014/main" id="{C90ADE79-E487-447D-A003-C66201206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9482" y="7793984"/>
                <a:ext cx="357125" cy="404221"/>
              </a:xfrm>
              <a:custGeom>
                <a:avLst/>
                <a:gdLst>
                  <a:gd name="T0" fmla="*/ 18 w 400"/>
                  <a:gd name="T1" fmla="*/ 436 h 456"/>
                  <a:gd name="T2" fmla="*/ 381 w 400"/>
                  <a:gd name="T3" fmla="*/ 436 h 456"/>
                  <a:gd name="T4" fmla="*/ 381 w 400"/>
                  <a:gd name="T5" fmla="*/ 19 h 456"/>
                  <a:gd name="T6" fmla="*/ 18 w 400"/>
                  <a:gd name="T7" fmla="*/ 19 h 456"/>
                  <a:gd name="T8" fmla="*/ 18 w 400"/>
                  <a:gd name="T9" fmla="*/ 436 h 456"/>
                  <a:gd name="T10" fmla="*/ 390 w 400"/>
                  <a:gd name="T11" fmla="*/ 455 h 456"/>
                  <a:gd name="T12" fmla="*/ 9 w 400"/>
                  <a:gd name="T13" fmla="*/ 455 h 456"/>
                  <a:gd name="T14" fmla="*/ 9 w 400"/>
                  <a:gd name="T15" fmla="*/ 455 h 456"/>
                  <a:gd name="T16" fmla="*/ 0 w 400"/>
                  <a:gd name="T17" fmla="*/ 445 h 456"/>
                  <a:gd name="T18" fmla="*/ 0 w 400"/>
                  <a:gd name="T19" fmla="*/ 9 h 456"/>
                  <a:gd name="T20" fmla="*/ 0 w 400"/>
                  <a:gd name="T21" fmla="*/ 9 h 456"/>
                  <a:gd name="T22" fmla="*/ 9 w 400"/>
                  <a:gd name="T23" fmla="*/ 0 h 456"/>
                  <a:gd name="T24" fmla="*/ 390 w 400"/>
                  <a:gd name="T25" fmla="*/ 0 h 456"/>
                  <a:gd name="T26" fmla="*/ 390 w 400"/>
                  <a:gd name="T27" fmla="*/ 0 h 456"/>
                  <a:gd name="T28" fmla="*/ 399 w 400"/>
                  <a:gd name="T29" fmla="*/ 9 h 456"/>
                  <a:gd name="T30" fmla="*/ 399 w 400"/>
                  <a:gd name="T31" fmla="*/ 445 h 456"/>
                  <a:gd name="T32" fmla="*/ 399 w 400"/>
                  <a:gd name="T33" fmla="*/ 445 h 456"/>
                  <a:gd name="T34" fmla="*/ 390 w 400"/>
                  <a:gd name="T35" fmla="*/ 455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0" h="456">
                    <a:moveTo>
                      <a:pt x="18" y="436"/>
                    </a:moveTo>
                    <a:lnTo>
                      <a:pt x="381" y="436"/>
                    </a:lnTo>
                    <a:lnTo>
                      <a:pt x="381" y="19"/>
                    </a:lnTo>
                    <a:lnTo>
                      <a:pt x="18" y="19"/>
                    </a:lnTo>
                    <a:lnTo>
                      <a:pt x="18" y="436"/>
                    </a:lnTo>
                    <a:close/>
                    <a:moveTo>
                      <a:pt x="390" y="455"/>
                    </a:moveTo>
                    <a:lnTo>
                      <a:pt x="9" y="455"/>
                    </a:lnTo>
                    <a:lnTo>
                      <a:pt x="9" y="455"/>
                    </a:lnTo>
                    <a:cubicBezTo>
                      <a:pt x="4" y="455"/>
                      <a:pt x="0" y="450"/>
                      <a:pt x="0" y="44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90" y="0"/>
                    </a:lnTo>
                    <a:lnTo>
                      <a:pt x="390" y="0"/>
                    </a:lnTo>
                    <a:cubicBezTo>
                      <a:pt x="395" y="0"/>
                      <a:pt x="399" y="4"/>
                      <a:pt x="399" y="9"/>
                    </a:cubicBezTo>
                    <a:lnTo>
                      <a:pt x="399" y="445"/>
                    </a:lnTo>
                    <a:lnTo>
                      <a:pt x="399" y="445"/>
                    </a:lnTo>
                    <a:cubicBezTo>
                      <a:pt x="399" y="450"/>
                      <a:pt x="395" y="455"/>
                      <a:pt x="390" y="4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60">
                <a:extLst>
                  <a:ext uri="{FF2B5EF4-FFF2-40B4-BE49-F238E27FC236}">
                    <a16:creationId xmlns:a16="http://schemas.microsoft.com/office/drawing/2014/main" id="{94EB0562-9681-49FA-A290-792EE0D04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5196" y="7852852"/>
                <a:ext cx="341430" cy="337504"/>
              </a:xfrm>
              <a:custGeom>
                <a:avLst/>
                <a:gdLst>
                  <a:gd name="T0" fmla="*/ 381 w 382"/>
                  <a:gd name="T1" fmla="*/ 380 h 381"/>
                  <a:gd name="T2" fmla="*/ 0 w 382"/>
                  <a:gd name="T3" fmla="*/ 380 h 381"/>
                  <a:gd name="T4" fmla="*/ 0 w 382"/>
                  <a:gd name="T5" fmla="*/ 0 h 381"/>
                  <a:gd name="T6" fmla="*/ 381 w 382"/>
                  <a:gd name="T7" fmla="*/ 0 h 381"/>
                  <a:gd name="T8" fmla="*/ 381 w 382"/>
                  <a:gd name="T9" fmla="*/ 38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381">
                    <a:moveTo>
                      <a:pt x="381" y="380"/>
                    </a:moveTo>
                    <a:lnTo>
                      <a:pt x="0" y="380"/>
                    </a:lnTo>
                    <a:lnTo>
                      <a:pt x="0" y="0"/>
                    </a:lnTo>
                    <a:lnTo>
                      <a:pt x="381" y="0"/>
                    </a:lnTo>
                    <a:lnTo>
                      <a:pt x="381" y="38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61">
                <a:extLst>
                  <a:ext uri="{FF2B5EF4-FFF2-40B4-BE49-F238E27FC236}">
                    <a16:creationId xmlns:a16="http://schemas.microsoft.com/office/drawing/2014/main" id="{2DEA7BD7-3FED-4E68-8072-1BCB44205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7331" y="7990207"/>
                <a:ext cx="341427" cy="200149"/>
              </a:xfrm>
              <a:custGeom>
                <a:avLst/>
                <a:gdLst>
                  <a:gd name="T0" fmla="*/ 381 w 382"/>
                  <a:gd name="T1" fmla="*/ 224 h 225"/>
                  <a:gd name="T2" fmla="*/ 0 w 382"/>
                  <a:gd name="T3" fmla="*/ 224 h 225"/>
                  <a:gd name="T4" fmla="*/ 0 w 382"/>
                  <a:gd name="T5" fmla="*/ 0 h 225"/>
                  <a:gd name="T6" fmla="*/ 381 w 382"/>
                  <a:gd name="T7" fmla="*/ 0 h 225"/>
                  <a:gd name="T8" fmla="*/ 381 w 382"/>
                  <a:gd name="T9" fmla="*/ 22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225">
                    <a:moveTo>
                      <a:pt x="381" y="224"/>
                    </a:moveTo>
                    <a:lnTo>
                      <a:pt x="0" y="224"/>
                    </a:lnTo>
                    <a:lnTo>
                      <a:pt x="0" y="0"/>
                    </a:lnTo>
                    <a:lnTo>
                      <a:pt x="381" y="0"/>
                    </a:lnTo>
                    <a:lnTo>
                      <a:pt x="381" y="22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62">
                <a:extLst>
                  <a:ext uri="{FF2B5EF4-FFF2-40B4-BE49-F238E27FC236}">
                    <a16:creationId xmlns:a16="http://schemas.microsoft.com/office/drawing/2014/main" id="{2E3E1FAE-9838-4A11-ABE6-35CFC0DC0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1453" y="7162147"/>
                <a:ext cx="357125" cy="262938"/>
              </a:xfrm>
              <a:custGeom>
                <a:avLst/>
                <a:gdLst>
                  <a:gd name="T0" fmla="*/ 19 w 402"/>
                  <a:gd name="T1" fmla="*/ 274 h 294"/>
                  <a:gd name="T2" fmla="*/ 382 w 402"/>
                  <a:gd name="T3" fmla="*/ 274 h 294"/>
                  <a:gd name="T4" fmla="*/ 382 w 402"/>
                  <a:gd name="T5" fmla="*/ 19 h 294"/>
                  <a:gd name="T6" fmla="*/ 19 w 402"/>
                  <a:gd name="T7" fmla="*/ 19 h 294"/>
                  <a:gd name="T8" fmla="*/ 19 w 402"/>
                  <a:gd name="T9" fmla="*/ 274 h 294"/>
                  <a:gd name="T10" fmla="*/ 391 w 402"/>
                  <a:gd name="T11" fmla="*/ 293 h 294"/>
                  <a:gd name="T12" fmla="*/ 10 w 402"/>
                  <a:gd name="T13" fmla="*/ 293 h 294"/>
                  <a:gd name="T14" fmla="*/ 10 w 402"/>
                  <a:gd name="T15" fmla="*/ 293 h 294"/>
                  <a:gd name="T16" fmla="*/ 0 w 402"/>
                  <a:gd name="T17" fmla="*/ 283 h 294"/>
                  <a:gd name="T18" fmla="*/ 0 w 402"/>
                  <a:gd name="T19" fmla="*/ 10 h 294"/>
                  <a:gd name="T20" fmla="*/ 0 w 402"/>
                  <a:gd name="T21" fmla="*/ 10 h 294"/>
                  <a:gd name="T22" fmla="*/ 10 w 402"/>
                  <a:gd name="T23" fmla="*/ 0 h 294"/>
                  <a:gd name="T24" fmla="*/ 391 w 402"/>
                  <a:gd name="T25" fmla="*/ 0 h 294"/>
                  <a:gd name="T26" fmla="*/ 391 w 402"/>
                  <a:gd name="T27" fmla="*/ 0 h 294"/>
                  <a:gd name="T28" fmla="*/ 401 w 402"/>
                  <a:gd name="T29" fmla="*/ 10 h 294"/>
                  <a:gd name="T30" fmla="*/ 401 w 402"/>
                  <a:gd name="T31" fmla="*/ 283 h 294"/>
                  <a:gd name="T32" fmla="*/ 401 w 402"/>
                  <a:gd name="T33" fmla="*/ 283 h 294"/>
                  <a:gd name="T34" fmla="*/ 391 w 402"/>
                  <a:gd name="T35" fmla="*/ 293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2" h="294">
                    <a:moveTo>
                      <a:pt x="19" y="274"/>
                    </a:moveTo>
                    <a:lnTo>
                      <a:pt x="382" y="274"/>
                    </a:lnTo>
                    <a:lnTo>
                      <a:pt x="382" y="19"/>
                    </a:lnTo>
                    <a:lnTo>
                      <a:pt x="19" y="19"/>
                    </a:lnTo>
                    <a:lnTo>
                      <a:pt x="19" y="274"/>
                    </a:lnTo>
                    <a:close/>
                    <a:moveTo>
                      <a:pt x="391" y="293"/>
                    </a:moveTo>
                    <a:lnTo>
                      <a:pt x="10" y="293"/>
                    </a:lnTo>
                    <a:lnTo>
                      <a:pt x="10" y="293"/>
                    </a:lnTo>
                    <a:cubicBezTo>
                      <a:pt x="4" y="293"/>
                      <a:pt x="0" y="289"/>
                      <a:pt x="0" y="28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91" y="0"/>
                    </a:lnTo>
                    <a:lnTo>
                      <a:pt x="391" y="0"/>
                    </a:lnTo>
                    <a:cubicBezTo>
                      <a:pt x="397" y="0"/>
                      <a:pt x="401" y="4"/>
                      <a:pt x="401" y="10"/>
                    </a:cubicBezTo>
                    <a:lnTo>
                      <a:pt x="401" y="283"/>
                    </a:lnTo>
                    <a:lnTo>
                      <a:pt x="401" y="283"/>
                    </a:lnTo>
                    <a:cubicBezTo>
                      <a:pt x="401" y="289"/>
                      <a:pt x="397" y="293"/>
                      <a:pt x="391" y="2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63">
                <a:extLst>
                  <a:ext uri="{FF2B5EF4-FFF2-40B4-BE49-F238E27FC236}">
                    <a16:creationId xmlns:a16="http://schemas.microsoft.com/office/drawing/2014/main" id="{2189D47A-A43D-4EB8-92CB-826E3A968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9302" y="7413312"/>
                <a:ext cx="341427" cy="777044"/>
              </a:xfrm>
              <a:custGeom>
                <a:avLst/>
                <a:gdLst>
                  <a:gd name="T0" fmla="*/ 0 w 382"/>
                  <a:gd name="T1" fmla="*/ 873 h 874"/>
                  <a:gd name="T2" fmla="*/ 381 w 382"/>
                  <a:gd name="T3" fmla="*/ 873 h 874"/>
                  <a:gd name="T4" fmla="*/ 381 w 382"/>
                  <a:gd name="T5" fmla="*/ 0 h 874"/>
                  <a:gd name="T6" fmla="*/ 0 w 382"/>
                  <a:gd name="T7" fmla="*/ 0 h 874"/>
                  <a:gd name="T8" fmla="*/ 0 w 382"/>
                  <a:gd name="T9" fmla="*/ 873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874">
                    <a:moveTo>
                      <a:pt x="0" y="873"/>
                    </a:moveTo>
                    <a:lnTo>
                      <a:pt x="381" y="873"/>
                    </a:lnTo>
                    <a:lnTo>
                      <a:pt x="381" y="0"/>
                    </a:lnTo>
                    <a:lnTo>
                      <a:pt x="0" y="0"/>
                    </a:lnTo>
                    <a:lnTo>
                      <a:pt x="0" y="87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64">
                <a:extLst>
                  <a:ext uri="{FF2B5EF4-FFF2-40B4-BE49-F238E27FC236}">
                    <a16:creationId xmlns:a16="http://schemas.microsoft.com/office/drawing/2014/main" id="{052D5A7A-66B6-4CAA-97DE-A1F996D59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1453" y="7405463"/>
                <a:ext cx="357125" cy="796665"/>
              </a:xfrm>
              <a:custGeom>
                <a:avLst/>
                <a:gdLst>
                  <a:gd name="T0" fmla="*/ 19 w 402"/>
                  <a:gd name="T1" fmla="*/ 873 h 893"/>
                  <a:gd name="T2" fmla="*/ 382 w 402"/>
                  <a:gd name="T3" fmla="*/ 873 h 893"/>
                  <a:gd name="T4" fmla="*/ 382 w 402"/>
                  <a:gd name="T5" fmla="*/ 19 h 893"/>
                  <a:gd name="T6" fmla="*/ 19 w 402"/>
                  <a:gd name="T7" fmla="*/ 19 h 893"/>
                  <a:gd name="T8" fmla="*/ 19 w 402"/>
                  <a:gd name="T9" fmla="*/ 873 h 893"/>
                  <a:gd name="T10" fmla="*/ 391 w 402"/>
                  <a:gd name="T11" fmla="*/ 892 h 893"/>
                  <a:gd name="T12" fmla="*/ 10 w 402"/>
                  <a:gd name="T13" fmla="*/ 892 h 893"/>
                  <a:gd name="T14" fmla="*/ 10 w 402"/>
                  <a:gd name="T15" fmla="*/ 892 h 893"/>
                  <a:gd name="T16" fmla="*/ 0 w 402"/>
                  <a:gd name="T17" fmla="*/ 882 h 893"/>
                  <a:gd name="T18" fmla="*/ 0 w 402"/>
                  <a:gd name="T19" fmla="*/ 9 h 893"/>
                  <a:gd name="T20" fmla="*/ 0 w 402"/>
                  <a:gd name="T21" fmla="*/ 9 h 893"/>
                  <a:gd name="T22" fmla="*/ 10 w 402"/>
                  <a:gd name="T23" fmla="*/ 0 h 893"/>
                  <a:gd name="T24" fmla="*/ 391 w 402"/>
                  <a:gd name="T25" fmla="*/ 0 h 893"/>
                  <a:gd name="T26" fmla="*/ 391 w 402"/>
                  <a:gd name="T27" fmla="*/ 0 h 893"/>
                  <a:gd name="T28" fmla="*/ 401 w 402"/>
                  <a:gd name="T29" fmla="*/ 9 h 893"/>
                  <a:gd name="T30" fmla="*/ 401 w 402"/>
                  <a:gd name="T31" fmla="*/ 882 h 893"/>
                  <a:gd name="T32" fmla="*/ 401 w 402"/>
                  <a:gd name="T33" fmla="*/ 882 h 893"/>
                  <a:gd name="T34" fmla="*/ 391 w 402"/>
                  <a:gd name="T35" fmla="*/ 892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2" h="893">
                    <a:moveTo>
                      <a:pt x="19" y="873"/>
                    </a:moveTo>
                    <a:lnTo>
                      <a:pt x="382" y="873"/>
                    </a:lnTo>
                    <a:lnTo>
                      <a:pt x="382" y="19"/>
                    </a:lnTo>
                    <a:lnTo>
                      <a:pt x="19" y="19"/>
                    </a:lnTo>
                    <a:lnTo>
                      <a:pt x="19" y="873"/>
                    </a:lnTo>
                    <a:close/>
                    <a:moveTo>
                      <a:pt x="391" y="892"/>
                    </a:moveTo>
                    <a:lnTo>
                      <a:pt x="10" y="892"/>
                    </a:lnTo>
                    <a:lnTo>
                      <a:pt x="10" y="892"/>
                    </a:lnTo>
                    <a:cubicBezTo>
                      <a:pt x="4" y="892"/>
                      <a:pt x="0" y="887"/>
                      <a:pt x="0" y="88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391" y="0"/>
                    </a:lnTo>
                    <a:lnTo>
                      <a:pt x="391" y="0"/>
                    </a:lnTo>
                    <a:cubicBezTo>
                      <a:pt x="397" y="0"/>
                      <a:pt x="401" y="5"/>
                      <a:pt x="401" y="9"/>
                    </a:cubicBezTo>
                    <a:lnTo>
                      <a:pt x="401" y="882"/>
                    </a:lnTo>
                    <a:lnTo>
                      <a:pt x="401" y="882"/>
                    </a:lnTo>
                    <a:cubicBezTo>
                      <a:pt x="401" y="887"/>
                      <a:pt x="397" y="892"/>
                      <a:pt x="391" y="8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65">
                <a:extLst>
                  <a:ext uri="{FF2B5EF4-FFF2-40B4-BE49-F238E27FC236}">
                    <a16:creationId xmlns:a16="http://schemas.microsoft.com/office/drawing/2014/main" id="{4CD42192-D215-4AC1-8C33-86FE04028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3586" y="7617384"/>
                <a:ext cx="357127" cy="259015"/>
              </a:xfrm>
              <a:custGeom>
                <a:avLst/>
                <a:gdLst>
                  <a:gd name="T0" fmla="*/ 19 w 401"/>
                  <a:gd name="T1" fmla="*/ 271 h 291"/>
                  <a:gd name="T2" fmla="*/ 381 w 401"/>
                  <a:gd name="T3" fmla="*/ 271 h 291"/>
                  <a:gd name="T4" fmla="*/ 381 w 401"/>
                  <a:gd name="T5" fmla="*/ 19 h 291"/>
                  <a:gd name="T6" fmla="*/ 19 w 401"/>
                  <a:gd name="T7" fmla="*/ 19 h 291"/>
                  <a:gd name="T8" fmla="*/ 19 w 401"/>
                  <a:gd name="T9" fmla="*/ 271 h 291"/>
                  <a:gd name="T10" fmla="*/ 391 w 401"/>
                  <a:gd name="T11" fmla="*/ 290 h 291"/>
                  <a:gd name="T12" fmla="*/ 9 w 401"/>
                  <a:gd name="T13" fmla="*/ 290 h 291"/>
                  <a:gd name="T14" fmla="*/ 9 w 401"/>
                  <a:gd name="T15" fmla="*/ 290 h 291"/>
                  <a:gd name="T16" fmla="*/ 0 w 401"/>
                  <a:gd name="T17" fmla="*/ 281 h 291"/>
                  <a:gd name="T18" fmla="*/ 0 w 401"/>
                  <a:gd name="T19" fmla="*/ 9 h 291"/>
                  <a:gd name="T20" fmla="*/ 0 w 401"/>
                  <a:gd name="T21" fmla="*/ 9 h 291"/>
                  <a:gd name="T22" fmla="*/ 9 w 401"/>
                  <a:gd name="T23" fmla="*/ 0 h 291"/>
                  <a:gd name="T24" fmla="*/ 391 w 401"/>
                  <a:gd name="T25" fmla="*/ 0 h 291"/>
                  <a:gd name="T26" fmla="*/ 391 w 401"/>
                  <a:gd name="T27" fmla="*/ 0 h 291"/>
                  <a:gd name="T28" fmla="*/ 400 w 401"/>
                  <a:gd name="T29" fmla="*/ 9 h 291"/>
                  <a:gd name="T30" fmla="*/ 400 w 401"/>
                  <a:gd name="T31" fmla="*/ 281 h 291"/>
                  <a:gd name="T32" fmla="*/ 400 w 401"/>
                  <a:gd name="T33" fmla="*/ 281 h 291"/>
                  <a:gd name="T34" fmla="*/ 391 w 401"/>
                  <a:gd name="T35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1" h="291">
                    <a:moveTo>
                      <a:pt x="19" y="271"/>
                    </a:moveTo>
                    <a:lnTo>
                      <a:pt x="381" y="271"/>
                    </a:lnTo>
                    <a:lnTo>
                      <a:pt x="381" y="19"/>
                    </a:lnTo>
                    <a:lnTo>
                      <a:pt x="19" y="19"/>
                    </a:lnTo>
                    <a:lnTo>
                      <a:pt x="19" y="271"/>
                    </a:lnTo>
                    <a:close/>
                    <a:moveTo>
                      <a:pt x="391" y="290"/>
                    </a:moveTo>
                    <a:lnTo>
                      <a:pt x="9" y="290"/>
                    </a:lnTo>
                    <a:lnTo>
                      <a:pt x="9" y="290"/>
                    </a:lnTo>
                    <a:cubicBezTo>
                      <a:pt x="3" y="290"/>
                      <a:pt x="0" y="286"/>
                      <a:pt x="0" y="2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391" y="0"/>
                    </a:lnTo>
                    <a:lnTo>
                      <a:pt x="391" y="0"/>
                    </a:lnTo>
                    <a:cubicBezTo>
                      <a:pt x="396" y="0"/>
                      <a:pt x="400" y="4"/>
                      <a:pt x="400" y="9"/>
                    </a:cubicBezTo>
                    <a:lnTo>
                      <a:pt x="400" y="281"/>
                    </a:lnTo>
                    <a:lnTo>
                      <a:pt x="400" y="281"/>
                    </a:lnTo>
                    <a:cubicBezTo>
                      <a:pt x="400" y="286"/>
                      <a:pt x="396" y="290"/>
                      <a:pt x="391" y="2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66">
                <a:extLst>
                  <a:ext uri="{FF2B5EF4-FFF2-40B4-BE49-F238E27FC236}">
                    <a16:creationId xmlns:a16="http://schemas.microsoft.com/office/drawing/2014/main" id="{CA3D78EC-D52F-4BE1-B46B-5C31CCBC9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1434" y="7868550"/>
                <a:ext cx="341430" cy="321806"/>
              </a:xfrm>
              <a:custGeom>
                <a:avLst/>
                <a:gdLst>
                  <a:gd name="T0" fmla="*/ 0 w 383"/>
                  <a:gd name="T1" fmla="*/ 361 h 362"/>
                  <a:gd name="T2" fmla="*/ 382 w 383"/>
                  <a:gd name="T3" fmla="*/ 361 h 362"/>
                  <a:gd name="T4" fmla="*/ 382 w 383"/>
                  <a:gd name="T5" fmla="*/ 0 h 362"/>
                  <a:gd name="T6" fmla="*/ 0 w 383"/>
                  <a:gd name="T7" fmla="*/ 0 h 362"/>
                  <a:gd name="T8" fmla="*/ 0 w 383"/>
                  <a:gd name="T9" fmla="*/ 36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3" h="362">
                    <a:moveTo>
                      <a:pt x="0" y="361"/>
                    </a:moveTo>
                    <a:lnTo>
                      <a:pt x="382" y="361"/>
                    </a:lnTo>
                    <a:lnTo>
                      <a:pt x="382" y="0"/>
                    </a:lnTo>
                    <a:lnTo>
                      <a:pt x="0" y="0"/>
                    </a:lnTo>
                    <a:lnTo>
                      <a:pt x="0" y="36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67">
                <a:extLst>
                  <a:ext uri="{FF2B5EF4-FFF2-40B4-BE49-F238E27FC236}">
                    <a16:creationId xmlns:a16="http://schemas.microsoft.com/office/drawing/2014/main" id="{FBEB8A72-476D-480C-97D0-3823DB05B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3586" y="7860701"/>
                <a:ext cx="357127" cy="341427"/>
              </a:xfrm>
              <a:custGeom>
                <a:avLst/>
                <a:gdLst>
                  <a:gd name="T0" fmla="*/ 19 w 401"/>
                  <a:gd name="T1" fmla="*/ 362 h 382"/>
                  <a:gd name="T2" fmla="*/ 381 w 401"/>
                  <a:gd name="T3" fmla="*/ 362 h 382"/>
                  <a:gd name="T4" fmla="*/ 381 w 401"/>
                  <a:gd name="T5" fmla="*/ 19 h 382"/>
                  <a:gd name="T6" fmla="*/ 19 w 401"/>
                  <a:gd name="T7" fmla="*/ 19 h 382"/>
                  <a:gd name="T8" fmla="*/ 19 w 401"/>
                  <a:gd name="T9" fmla="*/ 362 h 382"/>
                  <a:gd name="T10" fmla="*/ 391 w 401"/>
                  <a:gd name="T11" fmla="*/ 381 h 382"/>
                  <a:gd name="T12" fmla="*/ 9 w 401"/>
                  <a:gd name="T13" fmla="*/ 381 h 382"/>
                  <a:gd name="T14" fmla="*/ 9 w 401"/>
                  <a:gd name="T15" fmla="*/ 381 h 382"/>
                  <a:gd name="T16" fmla="*/ 0 w 401"/>
                  <a:gd name="T17" fmla="*/ 371 h 382"/>
                  <a:gd name="T18" fmla="*/ 0 w 401"/>
                  <a:gd name="T19" fmla="*/ 10 h 382"/>
                  <a:gd name="T20" fmla="*/ 0 w 401"/>
                  <a:gd name="T21" fmla="*/ 10 h 382"/>
                  <a:gd name="T22" fmla="*/ 9 w 401"/>
                  <a:gd name="T23" fmla="*/ 0 h 382"/>
                  <a:gd name="T24" fmla="*/ 391 w 401"/>
                  <a:gd name="T25" fmla="*/ 0 h 382"/>
                  <a:gd name="T26" fmla="*/ 391 w 401"/>
                  <a:gd name="T27" fmla="*/ 0 h 382"/>
                  <a:gd name="T28" fmla="*/ 400 w 401"/>
                  <a:gd name="T29" fmla="*/ 10 h 382"/>
                  <a:gd name="T30" fmla="*/ 400 w 401"/>
                  <a:gd name="T31" fmla="*/ 371 h 382"/>
                  <a:gd name="T32" fmla="*/ 400 w 401"/>
                  <a:gd name="T33" fmla="*/ 371 h 382"/>
                  <a:gd name="T34" fmla="*/ 391 w 401"/>
                  <a:gd name="T35" fmla="*/ 381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1" h="382">
                    <a:moveTo>
                      <a:pt x="19" y="362"/>
                    </a:moveTo>
                    <a:lnTo>
                      <a:pt x="381" y="362"/>
                    </a:lnTo>
                    <a:lnTo>
                      <a:pt x="381" y="19"/>
                    </a:lnTo>
                    <a:lnTo>
                      <a:pt x="19" y="19"/>
                    </a:lnTo>
                    <a:lnTo>
                      <a:pt x="19" y="362"/>
                    </a:lnTo>
                    <a:close/>
                    <a:moveTo>
                      <a:pt x="391" y="381"/>
                    </a:moveTo>
                    <a:lnTo>
                      <a:pt x="9" y="381"/>
                    </a:lnTo>
                    <a:lnTo>
                      <a:pt x="9" y="381"/>
                    </a:lnTo>
                    <a:cubicBezTo>
                      <a:pt x="3" y="381"/>
                      <a:pt x="0" y="376"/>
                      <a:pt x="0" y="37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391" y="0"/>
                    </a:lnTo>
                    <a:lnTo>
                      <a:pt x="391" y="0"/>
                    </a:lnTo>
                    <a:cubicBezTo>
                      <a:pt x="396" y="0"/>
                      <a:pt x="400" y="4"/>
                      <a:pt x="400" y="10"/>
                    </a:cubicBezTo>
                    <a:lnTo>
                      <a:pt x="400" y="371"/>
                    </a:lnTo>
                    <a:lnTo>
                      <a:pt x="400" y="371"/>
                    </a:lnTo>
                    <a:cubicBezTo>
                      <a:pt x="400" y="376"/>
                      <a:pt x="396" y="381"/>
                      <a:pt x="391" y="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68">
                <a:extLst>
                  <a:ext uri="{FF2B5EF4-FFF2-40B4-BE49-F238E27FC236}">
                    <a16:creationId xmlns:a16="http://schemas.microsoft.com/office/drawing/2014/main" id="{DC751406-470F-40A3-A46B-9B1EA8D18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9482" y="7982358"/>
                <a:ext cx="353202" cy="19624"/>
              </a:xfrm>
              <a:custGeom>
                <a:avLst/>
                <a:gdLst>
                  <a:gd name="T0" fmla="*/ 388 w 399"/>
                  <a:gd name="T1" fmla="*/ 19 h 20"/>
                  <a:gd name="T2" fmla="*/ 9 w 399"/>
                  <a:gd name="T3" fmla="*/ 19 h 20"/>
                  <a:gd name="T4" fmla="*/ 9 w 399"/>
                  <a:gd name="T5" fmla="*/ 19 h 20"/>
                  <a:gd name="T6" fmla="*/ 0 w 399"/>
                  <a:gd name="T7" fmla="*/ 10 h 20"/>
                  <a:gd name="T8" fmla="*/ 0 w 399"/>
                  <a:gd name="T9" fmla="*/ 10 h 20"/>
                  <a:gd name="T10" fmla="*/ 9 w 399"/>
                  <a:gd name="T11" fmla="*/ 0 h 20"/>
                  <a:gd name="T12" fmla="*/ 388 w 399"/>
                  <a:gd name="T13" fmla="*/ 0 h 20"/>
                  <a:gd name="T14" fmla="*/ 388 w 399"/>
                  <a:gd name="T15" fmla="*/ 0 h 20"/>
                  <a:gd name="T16" fmla="*/ 398 w 399"/>
                  <a:gd name="T17" fmla="*/ 10 h 20"/>
                  <a:gd name="T18" fmla="*/ 398 w 399"/>
                  <a:gd name="T19" fmla="*/ 10 h 20"/>
                  <a:gd name="T20" fmla="*/ 388 w 39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9" h="20">
                    <a:moveTo>
                      <a:pt x="388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88" y="0"/>
                    </a:lnTo>
                    <a:lnTo>
                      <a:pt x="388" y="0"/>
                    </a:lnTo>
                    <a:cubicBezTo>
                      <a:pt x="393" y="0"/>
                      <a:pt x="398" y="5"/>
                      <a:pt x="398" y="10"/>
                    </a:cubicBezTo>
                    <a:lnTo>
                      <a:pt x="398" y="10"/>
                    </a:lnTo>
                    <a:cubicBezTo>
                      <a:pt x="398" y="15"/>
                      <a:pt x="393" y="19"/>
                      <a:pt x="388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69">
                <a:extLst>
                  <a:ext uri="{FF2B5EF4-FFF2-40B4-BE49-F238E27FC236}">
                    <a16:creationId xmlns:a16="http://schemas.microsoft.com/office/drawing/2014/main" id="{D0A202F7-0F09-46F0-93E4-08B8D4259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6427" y="8861438"/>
                <a:ext cx="1385337" cy="1200886"/>
              </a:xfrm>
              <a:custGeom>
                <a:avLst/>
                <a:gdLst>
                  <a:gd name="T0" fmla="*/ 1555 w 1556"/>
                  <a:gd name="T1" fmla="*/ 1349 h 1350"/>
                  <a:gd name="T2" fmla="*/ 0 w 1556"/>
                  <a:gd name="T3" fmla="*/ 1349 h 1350"/>
                  <a:gd name="T4" fmla="*/ 0 w 1556"/>
                  <a:gd name="T5" fmla="*/ 0 h 1350"/>
                  <a:gd name="T6" fmla="*/ 1555 w 1556"/>
                  <a:gd name="T7" fmla="*/ 0 h 1350"/>
                  <a:gd name="T8" fmla="*/ 1555 w 1556"/>
                  <a:gd name="T9" fmla="*/ 1349 h 1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6" h="1350">
                    <a:moveTo>
                      <a:pt x="1555" y="1349"/>
                    </a:moveTo>
                    <a:lnTo>
                      <a:pt x="0" y="1349"/>
                    </a:lnTo>
                    <a:lnTo>
                      <a:pt x="0" y="0"/>
                    </a:lnTo>
                    <a:lnTo>
                      <a:pt x="1555" y="0"/>
                    </a:lnTo>
                    <a:lnTo>
                      <a:pt x="1555" y="13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70">
                <a:extLst>
                  <a:ext uri="{FF2B5EF4-FFF2-40B4-BE49-F238E27FC236}">
                    <a16:creationId xmlns:a16="http://schemas.microsoft.com/office/drawing/2014/main" id="{B84D2EAF-2EC9-4FD2-ABDB-C0E9CEAFC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8578" y="8849666"/>
                <a:ext cx="1401035" cy="1216584"/>
              </a:xfrm>
              <a:custGeom>
                <a:avLst/>
                <a:gdLst>
                  <a:gd name="T0" fmla="*/ 19 w 1574"/>
                  <a:gd name="T1" fmla="*/ 1349 h 1369"/>
                  <a:gd name="T2" fmla="*/ 1555 w 1574"/>
                  <a:gd name="T3" fmla="*/ 1349 h 1369"/>
                  <a:gd name="T4" fmla="*/ 1555 w 1574"/>
                  <a:gd name="T5" fmla="*/ 19 h 1369"/>
                  <a:gd name="T6" fmla="*/ 19 w 1574"/>
                  <a:gd name="T7" fmla="*/ 19 h 1369"/>
                  <a:gd name="T8" fmla="*/ 19 w 1574"/>
                  <a:gd name="T9" fmla="*/ 1349 h 1369"/>
                  <a:gd name="T10" fmla="*/ 1564 w 1574"/>
                  <a:gd name="T11" fmla="*/ 1368 h 1369"/>
                  <a:gd name="T12" fmla="*/ 9 w 1574"/>
                  <a:gd name="T13" fmla="*/ 1368 h 1369"/>
                  <a:gd name="T14" fmla="*/ 9 w 1574"/>
                  <a:gd name="T15" fmla="*/ 1368 h 1369"/>
                  <a:gd name="T16" fmla="*/ 0 w 1574"/>
                  <a:gd name="T17" fmla="*/ 1359 h 1369"/>
                  <a:gd name="T18" fmla="*/ 0 w 1574"/>
                  <a:gd name="T19" fmla="*/ 10 h 1369"/>
                  <a:gd name="T20" fmla="*/ 0 w 1574"/>
                  <a:gd name="T21" fmla="*/ 10 h 1369"/>
                  <a:gd name="T22" fmla="*/ 9 w 1574"/>
                  <a:gd name="T23" fmla="*/ 0 h 1369"/>
                  <a:gd name="T24" fmla="*/ 1564 w 1574"/>
                  <a:gd name="T25" fmla="*/ 0 h 1369"/>
                  <a:gd name="T26" fmla="*/ 1564 w 1574"/>
                  <a:gd name="T27" fmla="*/ 0 h 1369"/>
                  <a:gd name="T28" fmla="*/ 1573 w 1574"/>
                  <a:gd name="T29" fmla="*/ 10 h 1369"/>
                  <a:gd name="T30" fmla="*/ 1573 w 1574"/>
                  <a:gd name="T31" fmla="*/ 1359 h 1369"/>
                  <a:gd name="T32" fmla="*/ 1573 w 1574"/>
                  <a:gd name="T33" fmla="*/ 1359 h 1369"/>
                  <a:gd name="T34" fmla="*/ 1564 w 1574"/>
                  <a:gd name="T35" fmla="*/ 1368 h 1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74" h="1369">
                    <a:moveTo>
                      <a:pt x="19" y="1349"/>
                    </a:moveTo>
                    <a:lnTo>
                      <a:pt x="1555" y="1349"/>
                    </a:lnTo>
                    <a:lnTo>
                      <a:pt x="1555" y="19"/>
                    </a:lnTo>
                    <a:lnTo>
                      <a:pt x="19" y="19"/>
                    </a:lnTo>
                    <a:lnTo>
                      <a:pt x="19" y="1349"/>
                    </a:lnTo>
                    <a:close/>
                    <a:moveTo>
                      <a:pt x="1564" y="1368"/>
                    </a:moveTo>
                    <a:lnTo>
                      <a:pt x="9" y="1368"/>
                    </a:lnTo>
                    <a:lnTo>
                      <a:pt x="9" y="1368"/>
                    </a:lnTo>
                    <a:cubicBezTo>
                      <a:pt x="4" y="1368"/>
                      <a:pt x="0" y="1364"/>
                      <a:pt x="0" y="13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64" y="0"/>
                    </a:lnTo>
                    <a:lnTo>
                      <a:pt x="1564" y="0"/>
                    </a:lnTo>
                    <a:cubicBezTo>
                      <a:pt x="1569" y="0"/>
                      <a:pt x="1573" y="4"/>
                      <a:pt x="1573" y="10"/>
                    </a:cubicBezTo>
                    <a:lnTo>
                      <a:pt x="1573" y="1359"/>
                    </a:lnTo>
                    <a:lnTo>
                      <a:pt x="1573" y="1359"/>
                    </a:lnTo>
                    <a:cubicBezTo>
                      <a:pt x="1573" y="1364"/>
                      <a:pt x="1569" y="1368"/>
                      <a:pt x="1564" y="13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71">
                <a:extLst>
                  <a:ext uri="{FF2B5EF4-FFF2-40B4-BE49-F238E27FC236}">
                    <a16:creationId xmlns:a16="http://schemas.microsoft.com/office/drawing/2014/main" id="{EFB62492-2968-4A87-A7AF-5A6E76B3B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2389" y="9807235"/>
                <a:ext cx="1169490" cy="19621"/>
              </a:xfrm>
              <a:custGeom>
                <a:avLst/>
                <a:gdLst>
                  <a:gd name="T0" fmla="*/ 1305 w 1316"/>
                  <a:gd name="T1" fmla="*/ 19 h 20"/>
                  <a:gd name="T2" fmla="*/ 10 w 1316"/>
                  <a:gd name="T3" fmla="*/ 19 h 20"/>
                  <a:gd name="T4" fmla="*/ 10 w 1316"/>
                  <a:gd name="T5" fmla="*/ 19 h 20"/>
                  <a:gd name="T6" fmla="*/ 0 w 1316"/>
                  <a:gd name="T7" fmla="*/ 9 h 20"/>
                  <a:gd name="T8" fmla="*/ 0 w 1316"/>
                  <a:gd name="T9" fmla="*/ 9 h 20"/>
                  <a:gd name="T10" fmla="*/ 10 w 1316"/>
                  <a:gd name="T11" fmla="*/ 0 h 20"/>
                  <a:gd name="T12" fmla="*/ 1305 w 1316"/>
                  <a:gd name="T13" fmla="*/ 0 h 20"/>
                  <a:gd name="T14" fmla="*/ 1305 w 1316"/>
                  <a:gd name="T15" fmla="*/ 0 h 20"/>
                  <a:gd name="T16" fmla="*/ 1315 w 1316"/>
                  <a:gd name="T17" fmla="*/ 9 h 20"/>
                  <a:gd name="T18" fmla="*/ 1315 w 1316"/>
                  <a:gd name="T19" fmla="*/ 9 h 20"/>
                  <a:gd name="T20" fmla="*/ 1305 w 1316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16" h="20">
                    <a:moveTo>
                      <a:pt x="1305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305" y="0"/>
                    </a:lnTo>
                    <a:lnTo>
                      <a:pt x="1305" y="0"/>
                    </a:lnTo>
                    <a:cubicBezTo>
                      <a:pt x="1310" y="0"/>
                      <a:pt x="1315" y="4"/>
                      <a:pt x="1315" y="9"/>
                    </a:cubicBezTo>
                    <a:lnTo>
                      <a:pt x="1315" y="9"/>
                    </a:lnTo>
                    <a:cubicBezTo>
                      <a:pt x="1315" y="14"/>
                      <a:pt x="1310" y="19"/>
                      <a:pt x="1305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72">
                <a:extLst>
                  <a:ext uri="{FF2B5EF4-FFF2-40B4-BE49-F238E27FC236}">
                    <a16:creationId xmlns:a16="http://schemas.microsoft.com/office/drawing/2014/main" id="{10A4127A-ACFE-4A38-B0A2-225700173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5326" y="9300978"/>
                <a:ext cx="804516" cy="486633"/>
              </a:xfrm>
              <a:custGeom>
                <a:avLst/>
                <a:gdLst>
                  <a:gd name="T0" fmla="*/ 11 w 905"/>
                  <a:gd name="T1" fmla="*/ 546 h 547"/>
                  <a:gd name="T2" fmla="*/ 11 w 905"/>
                  <a:gd name="T3" fmla="*/ 546 h 547"/>
                  <a:gd name="T4" fmla="*/ 2 w 905"/>
                  <a:gd name="T5" fmla="*/ 536 h 547"/>
                  <a:gd name="T6" fmla="*/ 2 w 905"/>
                  <a:gd name="T7" fmla="*/ 536 h 547"/>
                  <a:gd name="T8" fmla="*/ 115 w 905"/>
                  <a:gd name="T9" fmla="*/ 36 h 547"/>
                  <a:gd name="T10" fmla="*/ 115 w 905"/>
                  <a:gd name="T11" fmla="*/ 36 h 547"/>
                  <a:gd name="T12" fmla="*/ 197 w 905"/>
                  <a:gd name="T13" fmla="*/ 0 h 547"/>
                  <a:gd name="T14" fmla="*/ 197 w 905"/>
                  <a:gd name="T15" fmla="*/ 0 h 547"/>
                  <a:gd name="T16" fmla="*/ 344 w 905"/>
                  <a:gd name="T17" fmla="*/ 203 h 547"/>
                  <a:gd name="T18" fmla="*/ 344 w 905"/>
                  <a:gd name="T19" fmla="*/ 203 h 547"/>
                  <a:gd name="T20" fmla="*/ 455 w 905"/>
                  <a:gd name="T21" fmla="*/ 379 h 547"/>
                  <a:gd name="T22" fmla="*/ 455 w 905"/>
                  <a:gd name="T23" fmla="*/ 379 h 547"/>
                  <a:gd name="T24" fmla="*/ 575 w 905"/>
                  <a:gd name="T25" fmla="*/ 191 h 547"/>
                  <a:gd name="T26" fmla="*/ 575 w 905"/>
                  <a:gd name="T27" fmla="*/ 191 h 547"/>
                  <a:gd name="T28" fmla="*/ 660 w 905"/>
                  <a:gd name="T29" fmla="*/ 37 h 547"/>
                  <a:gd name="T30" fmla="*/ 660 w 905"/>
                  <a:gd name="T31" fmla="*/ 37 h 547"/>
                  <a:gd name="T32" fmla="*/ 747 w 905"/>
                  <a:gd name="T33" fmla="*/ 191 h 547"/>
                  <a:gd name="T34" fmla="*/ 747 w 905"/>
                  <a:gd name="T35" fmla="*/ 191 h 547"/>
                  <a:gd name="T36" fmla="*/ 811 w 905"/>
                  <a:gd name="T37" fmla="*/ 289 h 547"/>
                  <a:gd name="T38" fmla="*/ 811 w 905"/>
                  <a:gd name="T39" fmla="*/ 289 h 547"/>
                  <a:gd name="T40" fmla="*/ 881 w 905"/>
                  <a:gd name="T41" fmla="*/ 35 h 547"/>
                  <a:gd name="T42" fmla="*/ 881 w 905"/>
                  <a:gd name="T43" fmla="*/ 35 h 547"/>
                  <a:gd name="T44" fmla="*/ 890 w 905"/>
                  <a:gd name="T45" fmla="*/ 26 h 547"/>
                  <a:gd name="T46" fmla="*/ 890 w 905"/>
                  <a:gd name="T47" fmla="*/ 26 h 547"/>
                  <a:gd name="T48" fmla="*/ 900 w 905"/>
                  <a:gd name="T49" fmla="*/ 34 h 547"/>
                  <a:gd name="T50" fmla="*/ 900 w 905"/>
                  <a:gd name="T51" fmla="*/ 34 h 547"/>
                  <a:gd name="T52" fmla="*/ 813 w 905"/>
                  <a:gd name="T53" fmla="*/ 307 h 547"/>
                  <a:gd name="T54" fmla="*/ 813 w 905"/>
                  <a:gd name="T55" fmla="*/ 307 h 547"/>
                  <a:gd name="T56" fmla="*/ 728 w 905"/>
                  <a:gd name="T57" fmla="*/ 193 h 547"/>
                  <a:gd name="T58" fmla="*/ 728 w 905"/>
                  <a:gd name="T59" fmla="*/ 193 h 547"/>
                  <a:gd name="T60" fmla="*/ 660 w 905"/>
                  <a:gd name="T61" fmla="*/ 56 h 547"/>
                  <a:gd name="T62" fmla="*/ 660 w 905"/>
                  <a:gd name="T63" fmla="*/ 56 h 547"/>
                  <a:gd name="T64" fmla="*/ 594 w 905"/>
                  <a:gd name="T65" fmla="*/ 195 h 547"/>
                  <a:gd name="T66" fmla="*/ 594 w 905"/>
                  <a:gd name="T67" fmla="*/ 195 h 547"/>
                  <a:gd name="T68" fmla="*/ 454 w 905"/>
                  <a:gd name="T69" fmla="*/ 398 h 547"/>
                  <a:gd name="T70" fmla="*/ 454 w 905"/>
                  <a:gd name="T71" fmla="*/ 398 h 547"/>
                  <a:gd name="T72" fmla="*/ 326 w 905"/>
                  <a:gd name="T73" fmla="*/ 206 h 547"/>
                  <a:gd name="T74" fmla="*/ 326 w 905"/>
                  <a:gd name="T75" fmla="*/ 206 h 547"/>
                  <a:gd name="T76" fmla="*/ 197 w 905"/>
                  <a:gd name="T77" fmla="*/ 19 h 547"/>
                  <a:gd name="T78" fmla="*/ 197 w 905"/>
                  <a:gd name="T79" fmla="*/ 19 h 547"/>
                  <a:gd name="T80" fmla="*/ 129 w 905"/>
                  <a:gd name="T81" fmla="*/ 49 h 547"/>
                  <a:gd name="T82" fmla="*/ 129 w 905"/>
                  <a:gd name="T83" fmla="*/ 49 h 547"/>
                  <a:gd name="T84" fmla="*/ 21 w 905"/>
                  <a:gd name="T85" fmla="*/ 536 h 547"/>
                  <a:gd name="T86" fmla="*/ 21 w 905"/>
                  <a:gd name="T87" fmla="*/ 536 h 547"/>
                  <a:gd name="T88" fmla="*/ 11 w 905"/>
                  <a:gd name="T89" fmla="*/ 54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5" h="547">
                    <a:moveTo>
                      <a:pt x="11" y="546"/>
                    </a:moveTo>
                    <a:lnTo>
                      <a:pt x="11" y="546"/>
                    </a:lnTo>
                    <a:cubicBezTo>
                      <a:pt x="6" y="546"/>
                      <a:pt x="2" y="542"/>
                      <a:pt x="2" y="536"/>
                    </a:cubicBezTo>
                    <a:lnTo>
                      <a:pt x="2" y="536"/>
                    </a:lnTo>
                    <a:cubicBezTo>
                      <a:pt x="1" y="521"/>
                      <a:pt x="0" y="153"/>
                      <a:pt x="115" y="36"/>
                    </a:cubicBezTo>
                    <a:lnTo>
                      <a:pt x="115" y="36"/>
                    </a:lnTo>
                    <a:cubicBezTo>
                      <a:pt x="139" y="12"/>
                      <a:pt x="167" y="0"/>
                      <a:pt x="197" y="0"/>
                    </a:cubicBezTo>
                    <a:lnTo>
                      <a:pt x="197" y="0"/>
                    </a:lnTo>
                    <a:cubicBezTo>
                      <a:pt x="302" y="0"/>
                      <a:pt x="323" y="103"/>
                      <a:pt x="344" y="203"/>
                    </a:cubicBezTo>
                    <a:lnTo>
                      <a:pt x="344" y="203"/>
                    </a:lnTo>
                    <a:cubicBezTo>
                      <a:pt x="362" y="292"/>
                      <a:pt x="381" y="376"/>
                      <a:pt x="455" y="379"/>
                    </a:cubicBezTo>
                    <a:lnTo>
                      <a:pt x="455" y="379"/>
                    </a:lnTo>
                    <a:cubicBezTo>
                      <a:pt x="542" y="383"/>
                      <a:pt x="559" y="286"/>
                      <a:pt x="575" y="191"/>
                    </a:cubicBezTo>
                    <a:lnTo>
                      <a:pt x="575" y="191"/>
                    </a:lnTo>
                    <a:cubicBezTo>
                      <a:pt x="589" y="113"/>
                      <a:pt x="602" y="37"/>
                      <a:pt x="660" y="37"/>
                    </a:cubicBezTo>
                    <a:lnTo>
                      <a:pt x="660" y="37"/>
                    </a:lnTo>
                    <a:cubicBezTo>
                      <a:pt x="723" y="37"/>
                      <a:pt x="736" y="74"/>
                      <a:pt x="747" y="191"/>
                    </a:cubicBezTo>
                    <a:lnTo>
                      <a:pt x="747" y="191"/>
                    </a:lnTo>
                    <a:cubicBezTo>
                      <a:pt x="752" y="251"/>
                      <a:pt x="785" y="290"/>
                      <a:pt x="811" y="289"/>
                    </a:cubicBezTo>
                    <a:lnTo>
                      <a:pt x="811" y="289"/>
                    </a:lnTo>
                    <a:cubicBezTo>
                      <a:pt x="846" y="287"/>
                      <a:pt x="886" y="219"/>
                      <a:pt x="881" y="35"/>
                    </a:cubicBezTo>
                    <a:lnTo>
                      <a:pt x="881" y="35"/>
                    </a:lnTo>
                    <a:cubicBezTo>
                      <a:pt x="881" y="30"/>
                      <a:pt x="885" y="26"/>
                      <a:pt x="890" y="26"/>
                    </a:cubicBezTo>
                    <a:lnTo>
                      <a:pt x="890" y="26"/>
                    </a:lnTo>
                    <a:cubicBezTo>
                      <a:pt x="895" y="24"/>
                      <a:pt x="899" y="29"/>
                      <a:pt x="900" y="34"/>
                    </a:cubicBezTo>
                    <a:lnTo>
                      <a:pt x="900" y="34"/>
                    </a:lnTo>
                    <a:cubicBezTo>
                      <a:pt x="904" y="202"/>
                      <a:pt x="871" y="305"/>
                      <a:pt x="813" y="307"/>
                    </a:cubicBezTo>
                    <a:lnTo>
                      <a:pt x="813" y="307"/>
                    </a:lnTo>
                    <a:cubicBezTo>
                      <a:pt x="772" y="310"/>
                      <a:pt x="734" y="259"/>
                      <a:pt x="728" y="193"/>
                    </a:cubicBezTo>
                    <a:lnTo>
                      <a:pt x="728" y="193"/>
                    </a:lnTo>
                    <a:cubicBezTo>
                      <a:pt x="717" y="73"/>
                      <a:pt x="703" y="56"/>
                      <a:pt x="660" y="56"/>
                    </a:cubicBezTo>
                    <a:lnTo>
                      <a:pt x="660" y="56"/>
                    </a:lnTo>
                    <a:cubicBezTo>
                      <a:pt x="618" y="56"/>
                      <a:pt x="606" y="124"/>
                      <a:pt x="594" y="195"/>
                    </a:cubicBezTo>
                    <a:lnTo>
                      <a:pt x="594" y="195"/>
                    </a:lnTo>
                    <a:cubicBezTo>
                      <a:pt x="576" y="293"/>
                      <a:pt x="558" y="403"/>
                      <a:pt x="454" y="398"/>
                    </a:cubicBezTo>
                    <a:lnTo>
                      <a:pt x="454" y="398"/>
                    </a:lnTo>
                    <a:cubicBezTo>
                      <a:pt x="364" y="394"/>
                      <a:pt x="345" y="299"/>
                      <a:pt x="326" y="206"/>
                    </a:cubicBezTo>
                    <a:lnTo>
                      <a:pt x="326" y="206"/>
                    </a:lnTo>
                    <a:cubicBezTo>
                      <a:pt x="305" y="110"/>
                      <a:pt x="286" y="19"/>
                      <a:pt x="197" y="19"/>
                    </a:cubicBezTo>
                    <a:lnTo>
                      <a:pt x="197" y="19"/>
                    </a:lnTo>
                    <a:cubicBezTo>
                      <a:pt x="172" y="19"/>
                      <a:pt x="149" y="29"/>
                      <a:pt x="129" y="49"/>
                    </a:cubicBezTo>
                    <a:lnTo>
                      <a:pt x="129" y="49"/>
                    </a:lnTo>
                    <a:cubicBezTo>
                      <a:pt x="18" y="161"/>
                      <a:pt x="21" y="532"/>
                      <a:pt x="21" y="536"/>
                    </a:cubicBezTo>
                    <a:lnTo>
                      <a:pt x="21" y="536"/>
                    </a:lnTo>
                    <a:cubicBezTo>
                      <a:pt x="21" y="542"/>
                      <a:pt x="17" y="546"/>
                      <a:pt x="11" y="54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66CFCC58-351F-4CBD-8829-EF70F8794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0652" y="9046412"/>
                <a:ext cx="887572" cy="712838"/>
              </a:xfrm>
              <a:custGeom>
                <a:avLst/>
                <a:gdLst>
                  <a:gd name="connsiteX0" fmla="*/ 829392 w 887572"/>
                  <a:gd name="connsiteY0" fmla="*/ 53167 h 712838"/>
                  <a:gd name="connsiteX1" fmla="*/ 831174 w 887572"/>
                  <a:gd name="connsiteY1" fmla="*/ 64756 h 712838"/>
                  <a:gd name="connsiteX2" fmla="*/ 685915 w 887572"/>
                  <a:gd name="connsiteY2" fmla="*/ 276029 h 712838"/>
                  <a:gd name="connsiteX3" fmla="*/ 675221 w 887572"/>
                  <a:gd name="connsiteY3" fmla="*/ 278703 h 712838"/>
                  <a:gd name="connsiteX4" fmla="*/ 549568 w 887572"/>
                  <a:gd name="connsiteY4" fmla="*/ 214519 h 712838"/>
                  <a:gd name="connsiteX5" fmla="*/ 368662 w 887572"/>
                  <a:gd name="connsiteY5" fmla="*/ 481062 h 712838"/>
                  <a:gd name="connsiteX6" fmla="*/ 357968 w 887572"/>
                  <a:gd name="connsiteY6" fmla="*/ 483736 h 712838"/>
                  <a:gd name="connsiteX7" fmla="*/ 213600 w 887572"/>
                  <a:gd name="connsiteY7" fmla="*/ 419552 h 712838"/>
                  <a:gd name="connsiteX8" fmla="*/ 14871 w 887572"/>
                  <a:gd name="connsiteY8" fmla="*/ 709272 h 712838"/>
                  <a:gd name="connsiteX9" fmla="*/ 7742 w 887572"/>
                  <a:gd name="connsiteY9" fmla="*/ 712838 h 712838"/>
                  <a:gd name="connsiteX10" fmla="*/ 4177 w 887572"/>
                  <a:gd name="connsiteY10" fmla="*/ 711946 h 712838"/>
                  <a:gd name="connsiteX11" fmla="*/ 1503 w 887572"/>
                  <a:gd name="connsiteY11" fmla="*/ 699466 h 712838"/>
                  <a:gd name="connsiteX12" fmla="*/ 203797 w 887572"/>
                  <a:gd name="connsiteY12" fmla="*/ 404397 h 712838"/>
                  <a:gd name="connsiteX13" fmla="*/ 214491 w 887572"/>
                  <a:gd name="connsiteY13" fmla="*/ 401723 h 712838"/>
                  <a:gd name="connsiteX14" fmla="*/ 358859 w 887572"/>
                  <a:gd name="connsiteY14" fmla="*/ 465907 h 712838"/>
                  <a:gd name="connsiteX15" fmla="*/ 538874 w 887572"/>
                  <a:gd name="connsiteY15" fmla="*/ 199365 h 712838"/>
                  <a:gd name="connsiteX16" fmla="*/ 549568 w 887572"/>
                  <a:gd name="connsiteY16" fmla="*/ 196690 h 712838"/>
                  <a:gd name="connsiteX17" fmla="*/ 676112 w 887572"/>
                  <a:gd name="connsiteY17" fmla="*/ 260874 h 712838"/>
                  <a:gd name="connsiteX18" fmla="*/ 817807 w 887572"/>
                  <a:gd name="connsiteY18" fmla="*/ 54950 h 712838"/>
                  <a:gd name="connsiteX19" fmla="*/ 829392 w 887572"/>
                  <a:gd name="connsiteY19" fmla="*/ 53167 h 712838"/>
                  <a:gd name="connsiteX20" fmla="*/ 854266 w 887572"/>
                  <a:gd name="connsiteY20" fmla="*/ 371 h 712838"/>
                  <a:gd name="connsiteX21" fmla="*/ 860464 w 887572"/>
                  <a:gd name="connsiteY21" fmla="*/ 1265 h 712838"/>
                  <a:gd name="connsiteX22" fmla="*/ 864891 w 887572"/>
                  <a:gd name="connsiteY22" fmla="*/ 5738 h 712838"/>
                  <a:gd name="connsiteX23" fmla="*/ 887026 w 887572"/>
                  <a:gd name="connsiteY23" fmla="*/ 110399 h 712838"/>
                  <a:gd name="connsiteX24" fmla="*/ 880828 w 887572"/>
                  <a:gd name="connsiteY24" fmla="*/ 120238 h 712838"/>
                  <a:gd name="connsiteX25" fmla="*/ 879057 w 887572"/>
                  <a:gd name="connsiteY25" fmla="*/ 120238 h 712838"/>
                  <a:gd name="connsiteX26" fmla="*/ 871089 w 887572"/>
                  <a:gd name="connsiteY26" fmla="*/ 113082 h 712838"/>
                  <a:gd name="connsiteX27" fmla="*/ 849839 w 887572"/>
                  <a:gd name="connsiteY27" fmla="*/ 18261 h 712838"/>
                  <a:gd name="connsiteX28" fmla="*/ 755103 w 887572"/>
                  <a:gd name="connsiteY28" fmla="*/ 39730 h 712838"/>
                  <a:gd name="connsiteX29" fmla="*/ 745363 w 887572"/>
                  <a:gd name="connsiteY29" fmla="*/ 33468 h 712838"/>
                  <a:gd name="connsiteX30" fmla="*/ 752447 w 887572"/>
                  <a:gd name="connsiteY30" fmla="*/ 22734 h 7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87572" h="712838">
                    <a:moveTo>
                      <a:pt x="829392" y="53167"/>
                    </a:moveTo>
                    <a:cubicBezTo>
                      <a:pt x="832957" y="55842"/>
                      <a:pt x="833848" y="61190"/>
                      <a:pt x="831174" y="64756"/>
                    </a:cubicBezTo>
                    <a:lnTo>
                      <a:pt x="685915" y="276029"/>
                    </a:lnTo>
                    <a:cubicBezTo>
                      <a:pt x="683242" y="279595"/>
                      <a:pt x="678786" y="280486"/>
                      <a:pt x="675221" y="278703"/>
                    </a:cubicBezTo>
                    <a:lnTo>
                      <a:pt x="549568" y="214519"/>
                    </a:lnTo>
                    <a:lnTo>
                      <a:pt x="368662" y="481062"/>
                    </a:lnTo>
                    <a:cubicBezTo>
                      <a:pt x="365988" y="483736"/>
                      <a:pt x="361533" y="485519"/>
                      <a:pt x="357968" y="483736"/>
                    </a:cubicBezTo>
                    <a:lnTo>
                      <a:pt x="213600" y="419552"/>
                    </a:lnTo>
                    <a:lnTo>
                      <a:pt x="14871" y="709272"/>
                    </a:lnTo>
                    <a:cubicBezTo>
                      <a:pt x="13089" y="711946"/>
                      <a:pt x="11306" y="712838"/>
                      <a:pt x="7742" y="712838"/>
                    </a:cubicBezTo>
                    <a:cubicBezTo>
                      <a:pt x="6850" y="712838"/>
                      <a:pt x="5068" y="711946"/>
                      <a:pt x="4177" y="711946"/>
                    </a:cubicBezTo>
                    <a:cubicBezTo>
                      <a:pt x="-279" y="708380"/>
                      <a:pt x="-1170" y="703032"/>
                      <a:pt x="1503" y="699466"/>
                    </a:cubicBezTo>
                    <a:lnTo>
                      <a:pt x="203797" y="404397"/>
                    </a:lnTo>
                    <a:cubicBezTo>
                      <a:pt x="205579" y="401723"/>
                      <a:pt x="210035" y="399940"/>
                      <a:pt x="214491" y="401723"/>
                    </a:cubicBezTo>
                    <a:lnTo>
                      <a:pt x="358859" y="465907"/>
                    </a:lnTo>
                    <a:lnTo>
                      <a:pt x="538874" y="199365"/>
                    </a:lnTo>
                    <a:cubicBezTo>
                      <a:pt x="541547" y="195799"/>
                      <a:pt x="546003" y="194016"/>
                      <a:pt x="549568" y="196690"/>
                    </a:cubicBezTo>
                    <a:lnTo>
                      <a:pt x="676112" y="260874"/>
                    </a:lnTo>
                    <a:lnTo>
                      <a:pt x="817807" y="54950"/>
                    </a:lnTo>
                    <a:cubicBezTo>
                      <a:pt x="819589" y="51384"/>
                      <a:pt x="824936" y="50493"/>
                      <a:pt x="829392" y="53167"/>
                    </a:cubicBezTo>
                    <a:close/>
                    <a:moveTo>
                      <a:pt x="854266" y="371"/>
                    </a:moveTo>
                    <a:cubicBezTo>
                      <a:pt x="856923" y="-524"/>
                      <a:pt x="859579" y="371"/>
                      <a:pt x="860464" y="1265"/>
                    </a:cubicBezTo>
                    <a:cubicBezTo>
                      <a:pt x="862235" y="2160"/>
                      <a:pt x="864006" y="4843"/>
                      <a:pt x="864891" y="5738"/>
                    </a:cubicBezTo>
                    <a:lnTo>
                      <a:pt x="887026" y="110399"/>
                    </a:lnTo>
                    <a:cubicBezTo>
                      <a:pt x="888797" y="113977"/>
                      <a:pt x="886140" y="118449"/>
                      <a:pt x="880828" y="120238"/>
                    </a:cubicBezTo>
                    <a:cubicBezTo>
                      <a:pt x="880828" y="120238"/>
                      <a:pt x="879943" y="120238"/>
                      <a:pt x="879057" y="120238"/>
                    </a:cubicBezTo>
                    <a:cubicBezTo>
                      <a:pt x="875516" y="120238"/>
                      <a:pt x="871974" y="117555"/>
                      <a:pt x="871089" y="113082"/>
                    </a:cubicBezTo>
                    <a:lnTo>
                      <a:pt x="849839" y="18261"/>
                    </a:lnTo>
                    <a:lnTo>
                      <a:pt x="755103" y="39730"/>
                    </a:lnTo>
                    <a:cubicBezTo>
                      <a:pt x="750676" y="40625"/>
                      <a:pt x="747134" y="37941"/>
                      <a:pt x="745363" y="33468"/>
                    </a:cubicBezTo>
                    <a:cubicBezTo>
                      <a:pt x="744478" y="28996"/>
                      <a:pt x="748020" y="24523"/>
                      <a:pt x="752447" y="227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75">
                <a:extLst>
                  <a:ext uri="{FF2B5EF4-FFF2-40B4-BE49-F238E27FC236}">
                    <a16:creationId xmlns:a16="http://schemas.microsoft.com/office/drawing/2014/main" id="{34B7FC8E-1B02-4E37-812F-40ECC5C68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0092" y="9234263"/>
                <a:ext cx="2001476" cy="777044"/>
              </a:xfrm>
              <a:custGeom>
                <a:avLst/>
                <a:gdLst>
                  <a:gd name="T0" fmla="*/ 10 w 2248"/>
                  <a:gd name="T1" fmla="*/ 874 h 875"/>
                  <a:gd name="T2" fmla="*/ 10 w 2248"/>
                  <a:gd name="T3" fmla="*/ 874 h 875"/>
                  <a:gd name="T4" fmla="*/ 3 w 2248"/>
                  <a:gd name="T5" fmla="*/ 870 h 875"/>
                  <a:gd name="T6" fmla="*/ 3 w 2248"/>
                  <a:gd name="T7" fmla="*/ 870 h 875"/>
                  <a:gd name="T8" fmla="*/ 4 w 2248"/>
                  <a:gd name="T9" fmla="*/ 857 h 875"/>
                  <a:gd name="T10" fmla="*/ 710 w 2248"/>
                  <a:gd name="T11" fmla="*/ 190 h 875"/>
                  <a:gd name="T12" fmla="*/ 710 w 2248"/>
                  <a:gd name="T13" fmla="*/ 190 h 875"/>
                  <a:gd name="T14" fmla="*/ 721 w 2248"/>
                  <a:gd name="T15" fmla="*/ 189 h 875"/>
                  <a:gd name="T16" fmla="*/ 1507 w 2248"/>
                  <a:gd name="T17" fmla="*/ 738 h 875"/>
                  <a:gd name="T18" fmla="*/ 2230 w 2248"/>
                  <a:gd name="T19" fmla="*/ 4 h 875"/>
                  <a:gd name="T20" fmla="*/ 2230 w 2248"/>
                  <a:gd name="T21" fmla="*/ 4 h 875"/>
                  <a:gd name="T22" fmla="*/ 2243 w 2248"/>
                  <a:gd name="T23" fmla="*/ 4 h 875"/>
                  <a:gd name="T24" fmla="*/ 2243 w 2248"/>
                  <a:gd name="T25" fmla="*/ 4 h 875"/>
                  <a:gd name="T26" fmla="*/ 2243 w 2248"/>
                  <a:gd name="T27" fmla="*/ 17 h 875"/>
                  <a:gd name="T28" fmla="*/ 1515 w 2248"/>
                  <a:gd name="T29" fmla="*/ 757 h 875"/>
                  <a:gd name="T30" fmla="*/ 1515 w 2248"/>
                  <a:gd name="T31" fmla="*/ 757 h 875"/>
                  <a:gd name="T32" fmla="*/ 1503 w 2248"/>
                  <a:gd name="T33" fmla="*/ 759 h 875"/>
                  <a:gd name="T34" fmla="*/ 717 w 2248"/>
                  <a:gd name="T35" fmla="*/ 208 h 875"/>
                  <a:gd name="T36" fmla="*/ 17 w 2248"/>
                  <a:gd name="T37" fmla="*/ 871 h 875"/>
                  <a:gd name="T38" fmla="*/ 17 w 2248"/>
                  <a:gd name="T39" fmla="*/ 871 h 875"/>
                  <a:gd name="T40" fmla="*/ 10 w 2248"/>
                  <a:gd name="T41" fmla="*/ 874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48" h="875">
                    <a:moveTo>
                      <a:pt x="10" y="874"/>
                    </a:moveTo>
                    <a:lnTo>
                      <a:pt x="10" y="874"/>
                    </a:lnTo>
                    <a:cubicBezTo>
                      <a:pt x="7" y="874"/>
                      <a:pt x="4" y="873"/>
                      <a:pt x="3" y="870"/>
                    </a:cubicBezTo>
                    <a:lnTo>
                      <a:pt x="3" y="870"/>
                    </a:lnTo>
                    <a:cubicBezTo>
                      <a:pt x="0" y="867"/>
                      <a:pt x="0" y="861"/>
                      <a:pt x="4" y="857"/>
                    </a:cubicBezTo>
                    <a:lnTo>
                      <a:pt x="710" y="190"/>
                    </a:lnTo>
                    <a:lnTo>
                      <a:pt x="710" y="190"/>
                    </a:lnTo>
                    <a:cubicBezTo>
                      <a:pt x="713" y="186"/>
                      <a:pt x="718" y="186"/>
                      <a:pt x="721" y="189"/>
                    </a:cubicBezTo>
                    <a:lnTo>
                      <a:pt x="1507" y="738"/>
                    </a:lnTo>
                    <a:lnTo>
                      <a:pt x="2230" y="4"/>
                    </a:lnTo>
                    <a:lnTo>
                      <a:pt x="2230" y="4"/>
                    </a:lnTo>
                    <a:cubicBezTo>
                      <a:pt x="2233" y="0"/>
                      <a:pt x="2239" y="0"/>
                      <a:pt x="2243" y="4"/>
                    </a:cubicBezTo>
                    <a:lnTo>
                      <a:pt x="2243" y="4"/>
                    </a:lnTo>
                    <a:cubicBezTo>
                      <a:pt x="2247" y="8"/>
                      <a:pt x="2247" y="14"/>
                      <a:pt x="2243" y="17"/>
                    </a:cubicBezTo>
                    <a:lnTo>
                      <a:pt x="1515" y="757"/>
                    </a:lnTo>
                    <a:lnTo>
                      <a:pt x="1515" y="757"/>
                    </a:lnTo>
                    <a:cubicBezTo>
                      <a:pt x="1511" y="760"/>
                      <a:pt x="1506" y="762"/>
                      <a:pt x="1503" y="759"/>
                    </a:cubicBezTo>
                    <a:lnTo>
                      <a:pt x="717" y="208"/>
                    </a:lnTo>
                    <a:lnTo>
                      <a:pt x="17" y="871"/>
                    </a:lnTo>
                    <a:lnTo>
                      <a:pt x="17" y="871"/>
                    </a:lnTo>
                    <a:cubicBezTo>
                      <a:pt x="15" y="873"/>
                      <a:pt x="12" y="874"/>
                      <a:pt x="10" y="8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76">
                <a:extLst>
                  <a:ext uri="{FF2B5EF4-FFF2-40B4-BE49-F238E27FC236}">
                    <a16:creationId xmlns:a16="http://schemas.microsoft.com/office/drawing/2014/main" id="{34270EE8-3ACA-48E2-B39C-0BAC58CCE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8696" y="9964213"/>
                <a:ext cx="82412" cy="82412"/>
              </a:xfrm>
              <a:custGeom>
                <a:avLst/>
                <a:gdLst>
                  <a:gd name="T0" fmla="*/ 91 w 92"/>
                  <a:gd name="T1" fmla="*/ 46 h 93"/>
                  <a:gd name="T2" fmla="*/ 91 w 92"/>
                  <a:gd name="T3" fmla="*/ 46 h 93"/>
                  <a:gd name="T4" fmla="*/ 45 w 92"/>
                  <a:gd name="T5" fmla="*/ 92 h 93"/>
                  <a:gd name="T6" fmla="*/ 45 w 92"/>
                  <a:gd name="T7" fmla="*/ 92 h 93"/>
                  <a:gd name="T8" fmla="*/ 0 w 92"/>
                  <a:gd name="T9" fmla="*/ 46 h 93"/>
                  <a:gd name="T10" fmla="*/ 0 w 92"/>
                  <a:gd name="T11" fmla="*/ 46 h 93"/>
                  <a:gd name="T12" fmla="*/ 45 w 92"/>
                  <a:gd name="T13" fmla="*/ 0 h 93"/>
                  <a:gd name="T14" fmla="*/ 45 w 92"/>
                  <a:gd name="T15" fmla="*/ 0 h 93"/>
                  <a:gd name="T16" fmla="*/ 91 w 92"/>
                  <a:gd name="T17" fmla="*/ 4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93">
                    <a:moveTo>
                      <a:pt x="91" y="46"/>
                    </a:moveTo>
                    <a:lnTo>
                      <a:pt x="91" y="46"/>
                    </a:lnTo>
                    <a:cubicBezTo>
                      <a:pt x="91" y="71"/>
                      <a:pt x="70" y="92"/>
                      <a:pt x="45" y="92"/>
                    </a:cubicBezTo>
                    <a:lnTo>
                      <a:pt x="45" y="92"/>
                    </a:lnTo>
                    <a:cubicBezTo>
                      <a:pt x="20" y="92"/>
                      <a:pt x="0" y="71"/>
                      <a:pt x="0" y="46"/>
                    </a:cubicBezTo>
                    <a:lnTo>
                      <a:pt x="0" y="46"/>
                    </a:lnTo>
                    <a:cubicBezTo>
                      <a:pt x="0" y="20"/>
                      <a:pt x="20" y="0"/>
                      <a:pt x="45" y="0"/>
                    </a:cubicBezTo>
                    <a:lnTo>
                      <a:pt x="45" y="0"/>
                    </a:lnTo>
                    <a:cubicBezTo>
                      <a:pt x="70" y="0"/>
                      <a:pt x="91" y="20"/>
                      <a:pt x="91" y="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77">
                <a:extLst>
                  <a:ext uri="{FF2B5EF4-FFF2-40B4-BE49-F238E27FC236}">
                    <a16:creationId xmlns:a16="http://schemas.microsoft.com/office/drawing/2014/main" id="{492A21D9-D6A5-4E18-941F-061E5CD41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0549" y="9198942"/>
                <a:ext cx="82415" cy="82415"/>
              </a:xfrm>
              <a:custGeom>
                <a:avLst/>
                <a:gdLst>
                  <a:gd name="T0" fmla="*/ 93 w 94"/>
                  <a:gd name="T1" fmla="*/ 45 h 92"/>
                  <a:gd name="T2" fmla="*/ 93 w 94"/>
                  <a:gd name="T3" fmla="*/ 45 h 92"/>
                  <a:gd name="T4" fmla="*/ 46 w 94"/>
                  <a:gd name="T5" fmla="*/ 91 h 92"/>
                  <a:gd name="T6" fmla="*/ 46 w 94"/>
                  <a:gd name="T7" fmla="*/ 91 h 92"/>
                  <a:gd name="T8" fmla="*/ 0 w 94"/>
                  <a:gd name="T9" fmla="*/ 45 h 92"/>
                  <a:gd name="T10" fmla="*/ 0 w 94"/>
                  <a:gd name="T11" fmla="*/ 45 h 92"/>
                  <a:gd name="T12" fmla="*/ 46 w 94"/>
                  <a:gd name="T13" fmla="*/ 0 h 92"/>
                  <a:gd name="T14" fmla="*/ 46 w 94"/>
                  <a:gd name="T15" fmla="*/ 0 h 92"/>
                  <a:gd name="T16" fmla="*/ 93 w 94"/>
                  <a:gd name="T17" fmla="*/ 4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92">
                    <a:moveTo>
                      <a:pt x="93" y="45"/>
                    </a:moveTo>
                    <a:lnTo>
                      <a:pt x="93" y="45"/>
                    </a:lnTo>
                    <a:cubicBezTo>
                      <a:pt x="93" y="70"/>
                      <a:pt x="72" y="91"/>
                      <a:pt x="46" y="91"/>
                    </a:cubicBezTo>
                    <a:lnTo>
                      <a:pt x="46" y="91"/>
                    </a:lnTo>
                    <a:cubicBezTo>
                      <a:pt x="21" y="91"/>
                      <a:pt x="0" y="70"/>
                      <a:pt x="0" y="45"/>
                    </a:cubicBezTo>
                    <a:lnTo>
                      <a:pt x="0" y="45"/>
                    </a:lnTo>
                    <a:cubicBezTo>
                      <a:pt x="0" y="20"/>
                      <a:pt x="21" y="0"/>
                      <a:pt x="46" y="0"/>
                    </a:cubicBezTo>
                    <a:lnTo>
                      <a:pt x="46" y="0"/>
                    </a:lnTo>
                    <a:cubicBezTo>
                      <a:pt x="72" y="0"/>
                      <a:pt x="93" y="20"/>
                      <a:pt x="93" y="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78">
                <a:extLst>
                  <a:ext uri="{FF2B5EF4-FFF2-40B4-BE49-F238E27FC236}">
                    <a16:creationId xmlns:a16="http://schemas.microsoft.com/office/drawing/2014/main" id="{6DC37437-2514-47DE-A220-AE1B523F7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4901" y="9756215"/>
                <a:ext cx="286487" cy="290410"/>
              </a:xfrm>
              <a:custGeom>
                <a:avLst/>
                <a:gdLst>
                  <a:gd name="T0" fmla="*/ 323 w 324"/>
                  <a:gd name="T1" fmla="*/ 162 h 325"/>
                  <a:gd name="T2" fmla="*/ 323 w 324"/>
                  <a:gd name="T3" fmla="*/ 162 h 325"/>
                  <a:gd name="T4" fmla="*/ 161 w 324"/>
                  <a:gd name="T5" fmla="*/ 324 h 325"/>
                  <a:gd name="T6" fmla="*/ 161 w 324"/>
                  <a:gd name="T7" fmla="*/ 324 h 325"/>
                  <a:gd name="T8" fmla="*/ 0 w 324"/>
                  <a:gd name="T9" fmla="*/ 162 h 325"/>
                  <a:gd name="T10" fmla="*/ 0 w 324"/>
                  <a:gd name="T11" fmla="*/ 162 h 325"/>
                  <a:gd name="T12" fmla="*/ 161 w 324"/>
                  <a:gd name="T13" fmla="*/ 0 h 325"/>
                  <a:gd name="T14" fmla="*/ 161 w 324"/>
                  <a:gd name="T15" fmla="*/ 0 h 325"/>
                  <a:gd name="T16" fmla="*/ 323 w 324"/>
                  <a:gd name="T17" fmla="*/ 162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4" h="325">
                    <a:moveTo>
                      <a:pt x="323" y="162"/>
                    </a:moveTo>
                    <a:lnTo>
                      <a:pt x="323" y="162"/>
                    </a:lnTo>
                    <a:cubicBezTo>
                      <a:pt x="323" y="251"/>
                      <a:pt x="250" y="324"/>
                      <a:pt x="161" y="324"/>
                    </a:cubicBezTo>
                    <a:lnTo>
                      <a:pt x="161" y="324"/>
                    </a:lnTo>
                    <a:cubicBezTo>
                      <a:pt x="72" y="324"/>
                      <a:pt x="0" y="251"/>
                      <a:pt x="0" y="162"/>
                    </a:cubicBezTo>
                    <a:lnTo>
                      <a:pt x="0" y="162"/>
                    </a:lnTo>
                    <a:cubicBezTo>
                      <a:pt x="0" y="73"/>
                      <a:pt x="72" y="0"/>
                      <a:pt x="161" y="0"/>
                    </a:cubicBezTo>
                    <a:lnTo>
                      <a:pt x="161" y="0"/>
                    </a:lnTo>
                    <a:cubicBezTo>
                      <a:pt x="250" y="0"/>
                      <a:pt x="323" y="73"/>
                      <a:pt x="323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79">
                <a:extLst>
                  <a:ext uri="{FF2B5EF4-FFF2-40B4-BE49-F238E27FC236}">
                    <a16:creationId xmlns:a16="http://schemas.microsoft.com/office/drawing/2014/main" id="{C92ADDB9-FC9A-4C9F-9049-C98759409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7052" y="9748367"/>
                <a:ext cx="306108" cy="306108"/>
              </a:xfrm>
              <a:custGeom>
                <a:avLst/>
                <a:gdLst>
                  <a:gd name="T0" fmla="*/ 170 w 342"/>
                  <a:gd name="T1" fmla="*/ 19 h 343"/>
                  <a:gd name="T2" fmla="*/ 170 w 342"/>
                  <a:gd name="T3" fmla="*/ 19 h 343"/>
                  <a:gd name="T4" fmla="*/ 18 w 342"/>
                  <a:gd name="T5" fmla="*/ 171 h 343"/>
                  <a:gd name="T6" fmla="*/ 18 w 342"/>
                  <a:gd name="T7" fmla="*/ 171 h 343"/>
                  <a:gd name="T8" fmla="*/ 170 w 342"/>
                  <a:gd name="T9" fmla="*/ 323 h 343"/>
                  <a:gd name="T10" fmla="*/ 170 w 342"/>
                  <a:gd name="T11" fmla="*/ 323 h 343"/>
                  <a:gd name="T12" fmla="*/ 322 w 342"/>
                  <a:gd name="T13" fmla="*/ 171 h 343"/>
                  <a:gd name="T14" fmla="*/ 322 w 342"/>
                  <a:gd name="T15" fmla="*/ 171 h 343"/>
                  <a:gd name="T16" fmla="*/ 170 w 342"/>
                  <a:gd name="T17" fmla="*/ 19 h 343"/>
                  <a:gd name="T18" fmla="*/ 170 w 342"/>
                  <a:gd name="T19" fmla="*/ 342 h 343"/>
                  <a:gd name="T20" fmla="*/ 170 w 342"/>
                  <a:gd name="T21" fmla="*/ 342 h 343"/>
                  <a:gd name="T22" fmla="*/ 0 w 342"/>
                  <a:gd name="T23" fmla="*/ 171 h 343"/>
                  <a:gd name="T24" fmla="*/ 0 w 342"/>
                  <a:gd name="T25" fmla="*/ 171 h 343"/>
                  <a:gd name="T26" fmla="*/ 170 w 342"/>
                  <a:gd name="T27" fmla="*/ 0 h 343"/>
                  <a:gd name="T28" fmla="*/ 170 w 342"/>
                  <a:gd name="T29" fmla="*/ 0 h 343"/>
                  <a:gd name="T30" fmla="*/ 341 w 342"/>
                  <a:gd name="T31" fmla="*/ 171 h 343"/>
                  <a:gd name="T32" fmla="*/ 341 w 342"/>
                  <a:gd name="T33" fmla="*/ 171 h 343"/>
                  <a:gd name="T34" fmla="*/ 170 w 342"/>
                  <a:gd name="T35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2" h="343">
                    <a:moveTo>
                      <a:pt x="170" y="19"/>
                    </a:moveTo>
                    <a:lnTo>
                      <a:pt x="170" y="19"/>
                    </a:lnTo>
                    <a:cubicBezTo>
                      <a:pt x="86" y="19"/>
                      <a:pt x="18" y="87"/>
                      <a:pt x="18" y="171"/>
                    </a:cubicBezTo>
                    <a:lnTo>
                      <a:pt x="18" y="171"/>
                    </a:lnTo>
                    <a:cubicBezTo>
                      <a:pt x="18" y="255"/>
                      <a:pt x="86" y="323"/>
                      <a:pt x="170" y="323"/>
                    </a:cubicBezTo>
                    <a:lnTo>
                      <a:pt x="170" y="323"/>
                    </a:lnTo>
                    <a:cubicBezTo>
                      <a:pt x="254" y="323"/>
                      <a:pt x="322" y="255"/>
                      <a:pt x="322" y="171"/>
                    </a:cubicBezTo>
                    <a:lnTo>
                      <a:pt x="322" y="171"/>
                    </a:lnTo>
                    <a:cubicBezTo>
                      <a:pt x="322" y="87"/>
                      <a:pt x="254" y="19"/>
                      <a:pt x="170" y="19"/>
                    </a:cubicBezTo>
                    <a:close/>
                    <a:moveTo>
                      <a:pt x="170" y="342"/>
                    </a:moveTo>
                    <a:lnTo>
                      <a:pt x="170" y="342"/>
                    </a:lnTo>
                    <a:cubicBezTo>
                      <a:pt x="76" y="342"/>
                      <a:pt x="0" y="265"/>
                      <a:pt x="0" y="171"/>
                    </a:cubicBezTo>
                    <a:lnTo>
                      <a:pt x="0" y="171"/>
                    </a:lnTo>
                    <a:cubicBezTo>
                      <a:pt x="0" y="77"/>
                      <a:pt x="76" y="0"/>
                      <a:pt x="170" y="0"/>
                    </a:cubicBezTo>
                    <a:lnTo>
                      <a:pt x="170" y="0"/>
                    </a:lnTo>
                    <a:cubicBezTo>
                      <a:pt x="264" y="0"/>
                      <a:pt x="341" y="77"/>
                      <a:pt x="341" y="171"/>
                    </a:cubicBezTo>
                    <a:lnTo>
                      <a:pt x="341" y="171"/>
                    </a:lnTo>
                    <a:cubicBezTo>
                      <a:pt x="341" y="265"/>
                      <a:pt x="264" y="342"/>
                      <a:pt x="170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80">
                <a:extLst>
                  <a:ext uri="{FF2B5EF4-FFF2-40B4-BE49-F238E27FC236}">
                    <a16:creationId xmlns:a16="http://schemas.microsoft.com/office/drawing/2014/main" id="{18D896A3-65F8-40E7-8283-B437001A2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7692" y="9838630"/>
                <a:ext cx="164827" cy="125583"/>
              </a:xfrm>
              <a:custGeom>
                <a:avLst/>
                <a:gdLst>
                  <a:gd name="T0" fmla="*/ 54 w 185"/>
                  <a:gd name="T1" fmla="*/ 139 h 140"/>
                  <a:gd name="T2" fmla="*/ 54 w 185"/>
                  <a:gd name="T3" fmla="*/ 139 h 140"/>
                  <a:gd name="T4" fmla="*/ 48 w 185"/>
                  <a:gd name="T5" fmla="*/ 136 h 140"/>
                  <a:gd name="T6" fmla="*/ 4 w 185"/>
                  <a:gd name="T7" fmla="*/ 92 h 140"/>
                  <a:gd name="T8" fmla="*/ 4 w 185"/>
                  <a:gd name="T9" fmla="*/ 92 h 140"/>
                  <a:gd name="T10" fmla="*/ 4 w 185"/>
                  <a:gd name="T11" fmla="*/ 78 h 140"/>
                  <a:gd name="T12" fmla="*/ 4 w 185"/>
                  <a:gd name="T13" fmla="*/ 78 h 140"/>
                  <a:gd name="T14" fmla="*/ 17 w 185"/>
                  <a:gd name="T15" fmla="*/ 78 h 140"/>
                  <a:gd name="T16" fmla="*/ 54 w 185"/>
                  <a:gd name="T17" fmla="*/ 116 h 140"/>
                  <a:gd name="T18" fmla="*/ 167 w 185"/>
                  <a:gd name="T19" fmla="*/ 3 h 140"/>
                  <a:gd name="T20" fmla="*/ 167 w 185"/>
                  <a:gd name="T21" fmla="*/ 3 h 140"/>
                  <a:gd name="T22" fmla="*/ 181 w 185"/>
                  <a:gd name="T23" fmla="*/ 3 h 140"/>
                  <a:gd name="T24" fmla="*/ 181 w 185"/>
                  <a:gd name="T25" fmla="*/ 3 h 140"/>
                  <a:gd name="T26" fmla="*/ 181 w 185"/>
                  <a:gd name="T27" fmla="*/ 17 h 140"/>
                  <a:gd name="T28" fmla="*/ 61 w 185"/>
                  <a:gd name="T29" fmla="*/ 136 h 140"/>
                  <a:gd name="T30" fmla="*/ 61 w 185"/>
                  <a:gd name="T31" fmla="*/ 136 h 140"/>
                  <a:gd name="T32" fmla="*/ 54 w 185"/>
                  <a:gd name="T33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5" h="140">
                    <a:moveTo>
                      <a:pt x="54" y="139"/>
                    </a:moveTo>
                    <a:lnTo>
                      <a:pt x="54" y="139"/>
                    </a:lnTo>
                    <a:cubicBezTo>
                      <a:pt x="53" y="139"/>
                      <a:pt x="50" y="139"/>
                      <a:pt x="48" y="136"/>
                    </a:cubicBezTo>
                    <a:lnTo>
                      <a:pt x="4" y="92"/>
                    </a:lnTo>
                    <a:lnTo>
                      <a:pt x="4" y="92"/>
                    </a:lnTo>
                    <a:cubicBezTo>
                      <a:pt x="0" y="88"/>
                      <a:pt x="0" y="82"/>
                      <a:pt x="4" y="78"/>
                    </a:cubicBezTo>
                    <a:lnTo>
                      <a:pt x="4" y="78"/>
                    </a:lnTo>
                    <a:cubicBezTo>
                      <a:pt x="7" y="75"/>
                      <a:pt x="13" y="75"/>
                      <a:pt x="17" y="78"/>
                    </a:cubicBezTo>
                    <a:lnTo>
                      <a:pt x="54" y="116"/>
                    </a:lnTo>
                    <a:lnTo>
                      <a:pt x="167" y="3"/>
                    </a:lnTo>
                    <a:lnTo>
                      <a:pt x="167" y="3"/>
                    </a:lnTo>
                    <a:cubicBezTo>
                      <a:pt x="171" y="0"/>
                      <a:pt x="177" y="0"/>
                      <a:pt x="181" y="3"/>
                    </a:cubicBezTo>
                    <a:lnTo>
                      <a:pt x="181" y="3"/>
                    </a:lnTo>
                    <a:cubicBezTo>
                      <a:pt x="184" y="8"/>
                      <a:pt x="184" y="14"/>
                      <a:pt x="181" y="17"/>
                    </a:cubicBezTo>
                    <a:lnTo>
                      <a:pt x="61" y="136"/>
                    </a:lnTo>
                    <a:lnTo>
                      <a:pt x="61" y="136"/>
                    </a:lnTo>
                    <a:cubicBezTo>
                      <a:pt x="59" y="139"/>
                      <a:pt x="57" y="139"/>
                      <a:pt x="54" y="1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81">
                <a:extLst>
                  <a:ext uri="{FF2B5EF4-FFF2-40B4-BE49-F238E27FC236}">
                    <a16:creationId xmlns:a16="http://schemas.microsoft.com/office/drawing/2014/main" id="{61988DC4-F129-456F-B41C-0B824BC15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0648" y="9265659"/>
                <a:ext cx="290410" cy="286485"/>
              </a:xfrm>
              <a:custGeom>
                <a:avLst/>
                <a:gdLst>
                  <a:gd name="T0" fmla="*/ 324 w 325"/>
                  <a:gd name="T1" fmla="*/ 161 h 324"/>
                  <a:gd name="T2" fmla="*/ 324 w 325"/>
                  <a:gd name="T3" fmla="*/ 161 h 324"/>
                  <a:gd name="T4" fmla="*/ 162 w 325"/>
                  <a:gd name="T5" fmla="*/ 323 h 324"/>
                  <a:gd name="T6" fmla="*/ 162 w 325"/>
                  <a:gd name="T7" fmla="*/ 323 h 324"/>
                  <a:gd name="T8" fmla="*/ 0 w 325"/>
                  <a:gd name="T9" fmla="*/ 161 h 324"/>
                  <a:gd name="T10" fmla="*/ 0 w 325"/>
                  <a:gd name="T11" fmla="*/ 161 h 324"/>
                  <a:gd name="T12" fmla="*/ 162 w 325"/>
                  <a:gd name="T13" fmla="*/ 0 h 324"/>
                  <a:gd name="T14" fmla="*/ 162 w 325"/>
                  <a:gd name="T15" fmla="*/ 0 h 324"/>
                  <a:gd name="T16" fmla="*/ 324 w 325"/>
                  <a:gd name="T17" fmla="*/ 161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324">
                    <a:moveTo>
                      <a:pt x="324" y="161"/>
                    </a:moveTo>
                    <a:lnTo>
                      <a:pt x="324" y="161"/>
                    </a:lnTo>
                    <a:cubicBezTo>
                      <a:pt x="324" y="250"/>
                      <a:pt x="251" y="323"/>
                      <a:pt x="162" y="323"/>
                    </a:cubicBezTo>
                    <a:lnTo>
                      <a:pt x="162" y="323"/>
                    </a:lnTo>
                    <a:cubicBezTo>
                      <a:pt x="72" y="323"/>
                      <a:pt x="0" y="250"/>
                      <a:pt x="0" y="161"/>
                    </a:cubicBezTo>
                    <a:lnTo>
                      <a:pt x="0" y="161"/>
                    </a:lnTo>
                    <a:cubicBezTo>
                      <a:pt x="0" y="72"/>
                      <a:pt x="72" y="0"/>
                      <a:pt x="162" y="0"/>
                    </a:cubicBezTo>
                    <a:lnTo>
                      <a:pt x="162" y="0"/>
                    </a:lnTo>
                    <a:cubicBezTo>
                      <a:pt x="251" y="0"/>
                      <a:pt x="324" y="72"/>
                      <a:pt x="324" y="16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82">
                <a:extLst>
                  <a:ext uri="{FF2B5EF4-FFF2-40B4-BE49-F238E27FC236}">
                    <a16:creationId xmlns:a16="http://schemas.microsoft.com/office/drawing/2014/main" id="{C7AF2E20-ACDB-4C01-9E01-9A3A5517D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2800" y="9253884"/>
                <a:ext cx="306108" cy="306108"/>
              </a:xfrm>
              <a:custGeom>
                <a:avLst/>
                <a:gdLst>
                  <a:gd name="T0" fmla="*/ 172 w 344"/>
                  <a:gd name="T1" fmla="*/ 19 h 343"/>
                  <a:gd name="T2" fmla="*/ 172 w 344"/>
                  <a:gd name="T3" fmla="*/ 19 h 343"/>
                  <a:gd name="T4" fmla="*/ 19 w 344"/>
                  <a:gd name="T5" fmla="*/ 171 h 343"/>
                  <a:gd name="T6" fmla="*/ 19 w 344"/>
                  <a:gd name="T7" fmla="*/ 171 h 343"/>
                  <a:gd name="T8" fmla="*/ 172 w 344"/>
                  <a:gd name="T9" fmla="*/ 323 h 343"/>
                  <a:gd name="T10" fmla="*/ 172 w 344"/>
                  <a:gd name="T11" fmla="*/ 323 h 343"/>
                  <a:gd name="T12" fmla="*/ 324 w 344"/>
                  <a:gd name="T13" fmla="*/ 171 h 343"/>
                  <a:gd name="T14" fmla="*/ 324 w 344"/>
                  <a:gd name="T15" fmla="*/ 171 h 343"/>
                  <a:gd name="T16" fmla="*/ 172 w 344"/>
                  <a:gd name="T17" fmla="*/ 19 h 343"/>
                  <a:gd name="T18" fmla="*/ 172 w 344"/>
                  <a:gd name="T19" fmla="*/ 342 h 343"/>
                  <a:gd name="T20" fmla="*/ 172 w 344"/>
                  <a:gd name="T21" fmla="*/ 342 h 343"/>
                  <a:gd name="T22" fmla="*/ 0 w 344"/>
                  <a:gd name="T23" fmla="*/ 171 h 343"/>
                  <a:gd name="T24" fmla="*/ 0 w 344"/>
                  <a:gd name="T25" fmla="*/ 171 h 343"/>
                  <a:gd name="T26" fmla="*/ 172 w 344"/>
                  <a:gd name="T27" fmla="*/ 0 h 343"/>
                  <a:gd name="T28" fmla="*/ 172 w 344"/>
                  <a:gd name="T29" fmla="*/ 0 h 343"/>
                  <a:gd name="T30" fmla="*/ 343 w 344"/>
                  <a:gd name="T31" fmla="*/ 171 h 343"/>
                  <a:gd name="T32" fmla="*/ 343 w 344"/>
                  <a:gd name="T33" fmla="*/ 171 h 343"/>
                  <a:gd name="T34" fmla="*/ 172 w 344"/>
                  <a:gd name="T35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4" h="343">
                    <a:moveTo>
                      <a:pt x="172" y="19"/>
                    </a:moveTo>
                    <a:lnTo>
                      <a:pt x="172" y="19"/>
                    </a:lnTo>
                    <a:cubicBezTo>
                      <a:pt x="88" y="19"/>
                      <a:pt x="19" y="87"/>
                      <a:pt x="19" y="171"/>
                    </a:cubicBezTo>
                    <a:lnTo>
                      <a:pt x="19" y="171"/>
                    </a:lnTo>
                    <a:cubicBezTo>
                      <a:pt x="19" y="255"/>
                      <a:pt x="88" y="323"/>
                      <a:pt x="172" y="323"/>
                    </a:cubicBezTo>
                    <a:lnTo>
                      <a:pt x="172" y="323"/>
                    </a:lnTo>
                    <a:cubicBezTo>
                      <a:pt x="256" y="323"/>
                      <a:pt x="324" y="255"/>
                      <a:pt x="324" y="171"/>
                    </a:cubicBezTo>
                    <a:lnTo>
                      <a:pt x="324" y="171"/>
                    </a:lnTo>
                    <a:cubicBezTo>
                      <a:pt x="324" y="87"/>
                      <a:pt x="256" y="19"/>
                      <a:pt x="172" y="19"/>
                    </a:cubicBezTo>
                    <a:close/>
                    <a:moveTo>
                      <a:pt x="172" y="342"/>
                    </a:moveTo>
                    <a:lnTo>
                      <a:pt x="172" y="342"/>
                    </a:lnTo>
                    <a:cubicBezTo>
                      <a:pt x="78" y="342"/>
                      <a:pt x="0" y="266"/>
                      <a:pt x="0" y="171"/>
                    </a:cubicBezTo>
                    <a:lnTo>
                      <a:pt x="0" y="171"/>
                    </a:lnTo>
                    <a:cubicBezTo>
                      <a:pt x="0" y="77"/>
                      <a:pt x="78" y="0"/>
                      <a:pt x="172" y="0"/>
                    </a:cubicBezTo>
                    <a:lnTo>
                      <a:pt x="172" y="0"/>
                    </a:lnTo>
                    <a:cubicBezTo>
                      <a:pt x="266" y="0"/>
                      <a:pt x="343" y="77"/>
                      <a:pt x="343" y="171"/>
                    </a:cubicBezTo>
                    <a:lnTo>
                      <a:pt x="343" y="171"/>
                    </a:lnTo>
                    <a:cubicBezTo>
                      <a:pt x="343" y="266"/>
                      <a:pt x="266" y="342"/>
                      <a:pt x="172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83">
                <a:extLst>
                  <a:ext uri="{FF2B5EF4-FFF2-40B4-BE49-F238E27FC236}">
                    <a16:creationId xmlns:a16="http://schemas.microsoft.com/office/drawing/2014/main" id="{ABBEF38E-1B85-4A8B-B2E0-EDFC7696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440" y="9344148"/>
                <a:ext cx="164827" cy="125583"/>
              </a:xfrm>
              <a:custGeom>
                <a:avLst/>
                <a:gdLst>
                  <a:gd name="T0" fmla="*/ 55 w 186"/>
                  <a:gd name="T1" fmla="*/ 139 h 140"/>
                  <a:gd name="T2" fmla="*/ 55 w 186"/>
                  <a:gd name="T3" fmla="*/ 139 h 140"/>
                  <a:gd name="T4" fmla="*/ 48 w 186"/>
                  <a:gd name="T5" fmla="*/ 136 h 140"/>
                  <a:gd name="T6" fmla="*/ 5 w 186"/>
                  <a:gd name="T7" fmla="*/ 93 h 140"/>
                  <a:gd name="T8" fmla="*/ 5 w 186"/>
                  <a:gd name="T9" fmla="*/ 93 h 140"/>
                  <a:gd name="T10" fmla="*/ 5 w 186"/>
                  <a:gd name="T11" fmla="*/ 79 h 140"/>
                  <a:gd name="T12" fmla="*/ 5 w 186"/>
                  <a:gd name="T13" fmla="*/ 79 h 140"/>
                  <a:gd name="T14" fmla="*/ 17 w 186"/>
                  <a:gd name="T15" fmla="*/ 79 h 140"/>
                  <a:gd name="T16" fmla="*/ 55 w 186"/>
                  <a:gd name="T17" fmla="*/ 116 h 140"/>
                  <a:gd name="T18" fmla="*/ 168 w 186"/>
                  <a:gd name="T19" fmla="*/ 4 h 140"/>
                  <a:gd name="T20" fmla="*/ 168 w 186"/>
                  <a:gd name="T21" fmla="*/ 4 h 140"/>
                  <a:gd name="T22" fmla="*/ 181 w 186"/>
                  <a:gd name="T23" fmla="*/ 4 h 140"/>
                  <a:gd name="T24" fmla="*/ 181 w 186"/>
                  <a:gd name="T25" fmla="*/ 4 h 140"/>
                  <a:gd name="T26" fmla="*/ 181 w 186"/>
                  <a:gd name="T27" fmla="*/ 17 h 140"/>
                  <a:gd name="T28" fmla="*/ 62 w 186"/>
                  <a:gd name="T29" fmla="*/ 136 h 140"/>
                  <a:gd name="T30" fmla="*/ 62 w 186"/>
                  <a:gd name="T31" fmla="*/ 136 h 140"/>
                  <a:gd name="T32" fmla="*/ 55 w 186"/>
                  <a:gd name="T33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6" h="140">
                    <a:moveTo>
                      <a:pt x="55" y="139"/>
                    </a:moveTo>
                    <a:lnTo>
                      <a:pt x="55" y="139"/>
                    </a:lnTo>
                    <a:cubicBezTo>
                      <a:pt x="52" y="139"/>
                      <a:pt x="50" y="139"/>
                      <a:pt x="48" y="136"/>
                    </a:cubicBezTo>
                    <a:lnTo>
                      <a:pt x="5" y="93"/>
                    </a:lnTo>
                    <a:lnTo>
                      <a:pt x="5" y="93"/>
                    </a:lnTo>
                    <a:cubicBezTo>
                      <a:pt x="0" y="88"/>
                      <a:pt x="0" y="83"/>
                      <a:pt x="5" y="79"/>
                    </a:cubicBezTo>
                    <a:lnTo>
                      <a:pt x="5" y="79"/>
                    </a:lnTo>
                    <a:cubicBezTo>
                      <a:pt x="8" y="75"/>
                      <a:pt x="14" y="75"/>
                      <a:pt x="17" y="79"/>
                    </a:cubicBezTo>
                    <a:lnTo>
                      <a:pt x="55" y="116"/>
                    </a:lnTo>
                    <a:lnTo>
                      <a:pt x="168" y="4"/>
                    </a:lnTo>
                    <a:lnTo>
                      <a:pt x="168" y="4"/>
                    </a:lnTo>
                    <a:cubicBezTo>
                      <a:pt x="171" y="0"/>
                      <a:pt x="177" y="0"/>
                      <a:pt x="181" y="4"/>
                    </a:cubicBezTo>
                    <a:lnTo>
                      <a:pt x="181" y="4"/>
                    </a:lnTo>
                    <a:cubicBezTo>
                      <a:pt x="185" y="8"/>
                      <a:pt x="185" y="14"/>
                      <a:pt x="181" y="17"/>
                    </a:cubicBezTo>
                    <a:lnTo>
                      <a:pt x="62" y="136"/>
                    </a:lnTo>
                    <a:lnTo>
                      <a:pt x="62" y="136"/>
                    </a:lnTo>
                    <a:cubicBezTo>
                      <a:pt x="60" y="139"/>
                      <a:pt x="58" y="139"/>
                      <a:pt x="55" y="1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84">
                <a:extLst>
                  <a:ext uri="{FF2B5EF4-FFF2-40B4-BE49-F238E27FC236}">
                    <a16:creationId xmlns:a16="http://schemas.microsoft.com/office/drawing/2014/main" id="{72B371F4-9714-403D-8ED0-7064DEB42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2849" y="10768727"/>
                <a:ext cx="1016435" cy="1067454"/>
              </a:xfrm>
              <a:custGeom>
                <a:avLst/>
                <a:gdLst>
                  <a:gd name="T0" fmla="*/ 1143 w 1144"/>
                  <a:gd name="T1" fmla="*/ 1197 h 1198"/>
                  <a:gd name="T2" fmla="*/ 0 w 1144"/>
                  <a:gd name="T3" fmla="*/ 1197 h 1198"/>
                  <a:gd name="T4" fmla="*/ 0 w 1144"/>
                  <a:gd name="T5" fmla="*/ 0 h 1198"/>
                  <a:gd name="T6" fmla="*/ 1143 w 1144"/>
                  <a:gd name="T7" fmla="*/ 0 h 1198"/>
                  <a:gd name="T8" fmla="*/ 1143 w 1144"/>
                  <a:gd name="T9" fmla="*/ 1197 h 1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4" h="1198">
                    <a:moveTo>
                      <a:pt x="1143" y="1197"/>
                    </a:moveTo>
                    <a:lnTo>
                      <a:pt x="0" y="1197"/>
                    </a:lnTo>
                    <a:lnTo>
                      <a:pt x="0" y="0"/>
                    </a:lnTo>
                    <a:lnTo>
                      <a:pt x="1143" y="0"/>
                    </a:lnTo>
                    <a:lnTo>
                      <a:pt x="1143" y="119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85">
                <a:extLst>
                  <a:ext uri="{FF2B5EF4-FFF2-40B4-BE49-F238E27FC236}">
                    <a16:creationId xmlns:a16="http://schemas.microsoft.com/office/drawing/2014/main" id="{F2D6E3B3-855B-4873-B171-054F044BD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1074" y="10760878"/>
                <a:ext cx="1036058" cy="1083152"/>
              </a:xfrm>
              <a:custGeom>
                <a:avLst/>
                <a:gdLst>
                  <a:gd name="T0" fmla="*/ 19 w 1163"/>
                  <a:gd name="T1" fmla="*/ 1197 h 1216"/>
                  <a:gd name="T2" fmla="*/ 1143 w 1163"/>
                  <a:gd name="T3" fmla="*/ 1197 h 1216"/>
                  <a:gd name="T4" fmla="*/ 1143 w 1163"/>
                  <a:gd name="T5" fmla="*/ 19 h 1216"/>
                  <a:gd name="T6" fmla="*/ 19 w 1163"/>
                  <a:gd name="T7" fmla="*/ 19 h 1216"/>
                  <a:gd name="T8" fmla="*/ 19 w 1163"/>
                  <a:gd name="T9" fmla="*/ 1197 h 1216"/>
                  <a:gd name="T10" fmla="*/ 1162 w 1163"/>
                  <a:gd name="T11" fmla="*/ 1215 h 1216"/>
                  <a:gd name="T12" fmla="*/ 0 w 1163"/>
                  <a:gd name="T13" fmla="*/ 1215 h 1216"/>
                  <a:gd name="T14" fmla="*/ 0 w 1163"/>
                  <a:gd name="T15" fmla="*/ 0 h 1216"/>
                  <a:gd name="T16" fmla="*/ 1162 w 1163"/>
                  <a:gd name="T17" fmla="*/ 0 h 1216"/>
                  <a:gd name="T18" fmla="*/ 1162 w 1163"/>
                  <a:gd name="T19" fmla="*/ 1215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63" h="1216">
                    <a:moveTo>
                      <a:pt x="19" y="1197"/>
                    </a:moveTo>
                    <a:lnTo>
                      <a:pt x="1143" y="1197"/>
                    </a:lnTo>
                    <a:lnTo>
                      <a:pt x="1143" y="19"/>
                    </a:lnTo>
                    <a:lnTo>
                      <a:pt x="19" y="19"/>
                    </a:lnTo>
                    <a:lnTo>
                      <a:pt x="19" y="1197"/>
                    </a:lnTo>
                    <a:close/>
                    <a:moveTo>
                      <a:pt x="1162" y="1215"/>
                    </a:moveTo>
                    <a:lnTo>
                      <a:pt x="0" y="1215"/>
                    </a:lnTo>
                    <a:lnTo>
                      <a:pt x="0" y="0"/>
                    </a:lnTo>
                    <a:lnTo>
                      <a:pt x="1162" y="0"/>
                    </a:lnTo>
                    <a:lnTo>
                      <a:pt x="1162" y="121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86">
                <a:extLst>
                  <a:ext uri="{FF2B5EF4-FFF2-40B4-BE49-F238E27FC236}">
                    <a16:creationId xmlns:a16="http://schemas.microsoft.com/office/drawing/2014/main" id="{CF86DC87-C38E-4B4E-A784-7245D24E3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3750" y="11223965"/>
                <a:ext cx="694631" cy="467012"/>
              </a:xfrm>
              <a:custGeom>
                <a:avLst/>
                <a:gdLst>
                  <a:gd name="T0" fmla="*/ 330 w 779"/>
                  <a:gd name="T1" fmla="*/ 240 h 523"/>
                  <a:gd name="T2" fmla="*/ 330 w 779"/>
                  <a:gd name="T3" fmla="*/ 240 h 523"/>
                  <a:gd name="T4" fmla="*/ 0 w 779"/>
                  <a:gd name="T5" fmla="*/ 314 h 523"/>
                  <a:gd name="T6" fmla="*/ 0 w 779"/>
                  <a:gd name="T7" fmla="*/ 522 h 523"/>
                  <a:gd name="T8" fmla="*/ 778 w 779"/>
                  <a:gd name="T9" fmla="*/ 522 h 523"/>
                  <a:gd name="T10" fmla="*/ 778 w 779"/>
                  <a:gd name="T11" fmla="*/ 21 h 523"/>
                  <a:gd name="T12" fmla="*/ 778 w 779"/>
                  <a:gd name="T13" fmla="*/ 21 h 523"/>
                  <a:gd name="T14" fmla="*/ 330 w 779"/>
                  <a:gd name="T15" fmla="*/ 24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9" h="523">
                    <a:moveTo>
                      <a:pt x="330" y="240"/>
                    </a:moveTo>
                    <a:lnTo>
                      <a:pt x="330" y="240"/>
                    </a:lnTo>
                    <a:cubicBezTo>
                      <a:pt x="330" y="240"/>
                      <a:pt x="105" y="192"/>
                      <a:pt x="0" y="314"/>
                    </a:cubicBezTo>
                    <a:lnTo>
                      <a:pt x="0" y="522"/>
                    </a:lnTo>
                    <a:lnTo>
                      <a:pt x="778" y="522"/>
                    </a:lnTo>
                    <a:lnTo>
                      <a:pt x="778" y="21"/>
                    </a:lnTo>
                    <a:lnTo>
                      <a:pt x="778" y="21"/>
                    </a:lnTo>
                    <a:cubicBezTo>
                      <a:pt x="695" y="9"/>
                      <a:pt x="469" y="0"/>
                      <a:pt x="330" y="2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87">
                <a:extLst>
                  <a:ext uri="{FF2B5EF4-FFF2-40B4-BE49-F238E27FC236}">
                    <a16:creationId xmlns:a16="http://schemas.microsoft.com/office/drawing/2014/main" id="{B4343A88-40AC-43F9-BB4A-4DAFAD662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902" y="11216116"/>
                <a:ext cx="710329" cy="478785"/>
              </a:xfrm>
              <a:custGeom>
                <a:avLst/>
                <a:gdLst>
                  <a:gd name="T0" fmla="*/ 18 w 798"/>
                  <a:gd name="T1" fmla="*/ 519 h 539"/>
                  <a:gd name="T2" fmla="*/ 778 w 798"/>
                  <a:gd name="T3" fmla="*/ 519 h 539"/>
                  <a:gd name="T4" fmla="*/ 778 w 798"/>
                  <a:gd name="T5" fmla="*/ 36 h 539"/>
                  <a:gd name="T6" fmla="*/ 778 w 798"/>
                  <a:gd name="T7" fmla="*/ 36 h 539"/>
                  <a:gd name="T8" fmla="*/ 348 w 798"/>
                  <a:gd name="T9" fmla="*/ 251 h 539"/>
                  <a:gd name="T10" fmla="*/ 345 w 798"/>
                  <a:gd name="T11" fmla="*/ 257 h 539"/>
                  <a:gd name="T12" fmla="*/ 338 w 798"/>
                  <a:gd name="T13" fmla="*/ 256 h 539"/>
                  <a:gd name="T14" fmla="*/ 338 w 798"/>
                  <a:gd name="T15" fmla="*/ 256 h 539"/>
                  <a:gd name="T16" fmla="*/ 18 w 798"/>
                  <a:gd name="T17" fmla="*/ 325 h 539"/>
                  <a:gd name="T18" fmla="*/ 18 w 798"/>
                  <a:gd name="T19" fmla="*/ 519 h 539"/>
                  <a:gd name="T20" fmla="*/ 797 w 798"/>
                  <a:gd name="T21" fmla="*/ 538 h 539"/>
                  <a:gd name="T22" fmla="*/ 0 w 798"/>
                  <a:gd name="T23" fmla="*/ 538 h 539"/>
                  <a:gd name="T24" fmla="*/ 0 w 798"/>
                  <a:gd name="T25" fmla="*/ 317 h 539"/>
                  <a:gd name="T26" fmla="*/ 2 w 798"/>
                  <a:gd name="T27" fmla="*/ 315 h 539"/>
                  <a:gd name="T28" fmla="*/ 2 w 798"/>
                  <a:gd name="T29" fmla="*/ 315 h 539"/>
                  <a:gd name="T30" fmla="*/ 335 w 798"/>
                  <a:gd name="T31" fmla="*/ 236 h 539"/>
                  <a:gd name="T32" fmla="*/ 335 w 798"/>
                  <a:gd name="T33" fmla="*/ 236 h 539"/>
                  <a:gd name="T34" fmla="*/ 789 w 798"/>
                  <a:gd name="T35" fmla="*/ 18 h 539"/>
                  <a:gd name="T36" fmla="*/ 797 w 798"/>
                  <a:gd name="T37" fmla="*/ 19 h 539"/>
                  <a:gd name="T38" fmla="*/ 797 w 798"/>
                  <a:gd name="T39" fmla="*/ 53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98" h="539">
                    <a:moveTo>
                      <a:pt x="18" y="519"/>
                    </a:moveTo>
                    <a:lnTo>
                      <a:pt x="778" y="519"/>
                    </a:lnTo>
                    <a:lnTo>
                      <a:pt x="778" y="36"/>
                    </a:lnTo>
                    <a:lnTo>
                      <a:pt x="778" y="36"/>
                    </a:lnTo>
                    <a:cubicBezTo>
                      <a:pt x="686" y="24"/>
                      <a:pt x="478" y="26"/>
                      <a:pt x="348" y="251"/>
                    </a:cubicBezTo>
                    <a:lnTo>
                      <a:pt x="345" y="257"/>
                    </a:lnTo>
                    <a:lnTo>
                      <a:pt x="338" y="256"/>
                    </a:lnTo>
                    <a:lnTo>
                      <a:pt x="338" y="256"/>
                    </a:lnTo>
                    <a:cubicBezTo>
                      <a:pt x="336" y="256"/>
                      <a:pt x="119" y="211"/>
                      <a:pt x="18" y="325"/>
                    </a:cubicBezTo>
                    <a:lnTo>
                      <a:pt x="18" y="519"/>
                    </a:lnTo>
                    <a:close/>
                    <a:moveTo>
                      <a:pt x="797" y="538"/>
                    </a:moveTo>
                    <a:lnTo>
                      <a:pt x="0" y="538"/>
                    </a:lnTo>
                    <a:lnTo>
                      <a:pt x="0" y="317"/>
                    </a:lnTo>
                    <a:lnTo>
                      <a:pt x="2" y="315"/>
                    </a:lnTo>
                    <a:lnTo>
                      <a:pt x="2" y="315"/>
                    </a:lnTo>
                    <a:cubicBezTo>
                      <a:pt x="100" y="200"/>
                      <a:pt x="296" y="229"/>
                      <a:pt x="335" y="236"/>
                    </a:cubicBezTo>
                    <a:lnTo>
                      <a:pt x="335" y="236"/>
                    </a:lnTo>
                    <a:cubicBezTo>
                      <a:pt x="475" y="0"/>
                      <a:pt x="698" y="5"/>
                      <a:pt x="789" y="18"/>
                    </a:cubicBezTo>
                    <a:lnTo>
                      <a:pt x="797" y="19"/>
                    </a:lnTo>
                    <a:lnTo>
                      <a:pt x="797" y="53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88">
                <a:extLst>
                  <a:ext uri="{FF2B5EF4-FFF2-40B4-BE49-F238E27FC236}">
                    <a16:creationId xmlns:a16="http://schemas.microsoft.com/office/drawing/2014/main" id="{A80485A9-732F-4F4D-9BAF-A33E061D2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902" y="10906084"/>
                <a:ext cx="710329" cy="620065"/>
              </a:xfrm>
              <a:custGeom>
                <a:avLst/>
                <a:gdLst>
                  <a:gd name="T0" fmla="*/ 18 w 798"/>
                  <a:gd name="T1" fmla="*/ 19 h 698"/>
                  <a:gd name="T2" fmla="*/ 18 w 798"/>
                  <a:gd name="T3" fmla="*/ 648 h 698"/>
                  <a:gd name="T4" fmla="*/ 18 w 798"/>
                  <a:gd name="T5" fmla="*/ 648 h 698"/>
                  <a:gd name="T6" fmla="*/ 335 w 798"/>
                  <a:gd name="T7" fmla="*/ 587 h 698"/>
                  <a:gd name="T8" fmla="*/ 335 w 798"/>
                  <a:gd name="T9" fmla="*/ 587 h 698"/>
                  <a:gd name="T10" fmla="*/ 778 w 798"/>
                  <a:gd name="T11" fmla="*/ 368 h 698"/>
                  <a:gd name="T12" fmla="*/ 778 w 798"/>
                  <a:gd name="T13" fmla="*/ 19 h 698"/>
                  <a:gd name="T14" fmla="*/ 18 w 798"/>
                  <a:gd name="T15" fmla="*/ 19 h 698"/>
                  <a:gd name="T16" fmla="*/ 0 w 798"/>
                  <a:gd name="T17" fmla="*/ 697 h 698"/>
                  <a:gd name="T18" fmla="*/ 0 w 798"/>
                  <a:gd name="T19" fmla="*/ 0 h 698"/>
                  <a:gd name="T20" fmla="*/ 797 w 798"/>
                  <a:gd name="T21" fmla="*/ 0 h 698"/>
                  <a:gd name="T22" fmla="*/ 797 w 798"/>
                  <a:gd name="T23" fmla="*/ 390 h 698"/>
                  <a:gd name="T24" fmla="*/ 786 w 798"/>
                  <a:gd name="T25" fmla="*/ 388 h 698"/>
                  <a:gd name="T26" fmla="*/ 786 w 798"/>
                  <a:gd name="T27" fmla="*/ 388 h 698"/>
                  <a:gd name="T28" fmla="*/ 348 w 798"/>
                  <a:gd name="T29" fmla="*/ 602 h 698"/>
                  <a:gd name="T30" fmla="*/ 345 w 798"/>
                  <a:gd name="T31" fmla="*/ 608 h 698"/>
                  <a:gd name="T32" fmla="*/ 338 w 798"/>
                  <a:gd name="T33" fmla="*/ 607 h 698"/>
                  <a:gd name="T34" fmla="*/ 338 w 798"/>
                  <a:gd name="T35" fmla="*/ 607 h 698"/>
                  <a:gd name="T36" fmla="*/ 16 w 798"/>
                  <a:gd name="T37" fmla="*/ 678 h 698"/>
                  <a:gd name="T38" fmla="*/ 0 w 798"/>
                  <a:gd name="T3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98" h="698">
                    <a:moveTo>
                      <a:pt x="18" y="19"/>
                    </a:moveTo>
                    <a:lnTo>
                      <a:pt x="18" y="648"/>
                    </a:lnTo>
                    <a:lnTo>
                      <a:pt x="18" y="648"/>
                    </a:lnTo>
                    <a:cubicBezTo>
                      <a:pt x="120" y="555"/>
                      <a:pt x="297" y="580"/>
                      <a:pt x="335" y="587"/>
                    </a:cubicBezTo>
                    <a:lnTo>
                      <a:pt x="335" y="587"/>
                    </a:lnTo>
                    <a:cubicBezTo>
                      <a:pt x="471" y="360"/>
                      <a:pt x="682" y="356"/>
                      <a:pt x="778" y="368"/>
                    </a:cubicBezTo>
                    <a:lnTo>
                      <a:pt x="778" y="19"/>
                    </a:lnTo>
                    <a:lnTo>
                      <a:pt x="18" y="19"/>
                    </a:lnTo>
                    <a:close/>
                    <a:moveTo>
                      <a:pt x="0" y="697"/>
                    </a:moveTo>
                    <a:lnTo>
                      <a:pt x="0" y="0"/>
                    </a:lnTo>
                    <a:lnTo>
                      <a:pt x="797" y="0"/>
                    </a:lnTo>
                    <a:lnTo>
                      <a:pt x="797" y="390"/>
                    </a:lnTo>
                    <a:lnTo>
                      <a:pt x="786" y="388"/>
                    </a:lnTo>
                    <a:lnTo>
                      <a:pt x="786" y="388"/>
                    </a:lnTo>
                    <a:cubicBezTo>
                      <a:pt x="699" y="375"/>
                      <a:pt x="482" y="370"/>
                      <a:pt x="348" y="602"/>
                    </a:cubicBezTo>
                    <a:lnTo>
                      <a:pt x="345" y="608"/>
                    </a:lnTo>
                    <a:lnTo>
                      <a:pt x="338" y="607"/>
                    </a:lnTo>
                    <a:lnTo>
                      <a:pt x="338" y="607"/>
                    </a:lnTo>
                    <a:cubicBezTo>
                      <a:pt x="336" y="607"/>
                      <a:pt x="116" y="561"/>
                      <a:pt x="16" y="678"/>
                    </a:cubicBezTo>
                    <a:lnTo>
                      <a:pt x="0" y="6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89">
                <a:extLst>
                  <a:ext uri="{FF2B5EF4-FFF2-40B4-BE49-F238E27FC236}">
                    <a16:creationId xmlns:a16="http://schemas.microsoft.com/office/drawing/2014/main" id="{C4642066-0442-4F95-B0FD-5EA361132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3750" y="10913933"/>
                <a:ext cx="694631" cy="588669"/>
              </a:xfrm>
              <a:custGeom>
                <a:avLst/>
                <a:gdLst>
                  <a:gd name="T0" fmla="*/ 330 w 779"/>
                  <a:gd name="T1" fmla="*/ 588 h 663"/>
                  <a:gd name="T2" fmla="*/ 330 w 779"/>
                  <a:gd name="T3" fmla="*/ 588 h 663"/>
                  <a:gd name="T4" fmla="*/ 778 w 779"/>
                  <a:gd name="T5" fmla="*/ 369 h 663"/>
                  <a:gd name="T6" fmla="*/ 778 w 779"/>
                  <a:gd name="T7" fmla="*/ 0 h 663"/>
                  <a:gd name="T8" fmla="*/ 0 w 779"/>
                  <a:gd name="T9" fmla="*/ 0 h 663"/>
                  <a:gd name="T10" fmla="*/ 0 w 779"/>
                  <a:gd name="T11" fmla="*/ 662 h 663"/>
                  <a:gd name="T12" fmla="*/ 0 w 779"/>
                  <a:gd name="T13" fmla="*/ 662 h 663"/>
                  <a:gd name="T14" fmla="*/ 330 w 779"/>
                  <a:gd name="T15" fmla="*/ 588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9" h="663">
                    <a:moveTo>
                      <a:pt x="330" y="588"/>
                    </a:moveTo>
                    <a:lnTo>
                      <a:pt x="330" y="588"/>
                    </a:lnTo>
                    <a:cubicBezTo>
                      <a:pt x="469" y="348"/>
                      <a:pt x="695" y="357"/>
                      <a:pt x="778" y="369"/>
                    </a:cubicBezTo>
                    <a:lnTo>
                      <a:pt x="778" y="0"/>
                    </a:lnTo>
                    <a:lnTo>
                      <a:pt x="0" y="0"/>
                    </a:lnTo>
                    <a:lnTo>
                      <a:pt x="0" y="662"/>
                    </a:lnTo>
                    <a:lnTo>
                      <a:pt x="0" y="662"/>
                    </a:lnTo>
                    <a:cubicBezTo>
                      <a:pt x="105" y="540"/>
                      <a:pt x="330" y="588"/>
                      <a:pt x="330" y="58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90">
                <a:extLst>
                  <a:ext uri="{FF2B5EF4-FFF2-40B4-BE49-F238E27FC236}">
                    <a16:creationId xmlns:a16="http://schemas.microsoft.com/office/drawing/2014/main" id="{A76B91FD-40DB-41F2-8B24-14B67FB43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5460" y="10482242"/>
                <a:ext cx="1016435" cy="1067454"/>
              </a:xfrm>
              <a:custGeom>
                <a:avLst/>
                <a:gdLst>
                  <a:gd name="T0" fmla="*/ 1143 w 1144"/>
                  <a:gd name="T1" fmla="*/ 1197 h 1198"/>
                  <a:gd name="T2" fmla="*/ 0 w 1144"/>
                  <a:gd name="T3" fmla="*/ 1197 h 1198"/>
                  <a:gd name="T4" fmla="*/ 0 w 1144"/>
                  <a:gd name="T5" fmla="*/ 0 h 1198"/>
                  <a:gd name="T6" fmla="*/ 1143 w 1144"/>
                  <a:gd name="T7" fmla="*/ 0 h 1198"/>
                  <a:gd name="T8" fmla="*/ 1143 w 1144"/>
                  <a:gd name="T9" fmla="*/ 1197 h 1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4" h="1198">
                    <a:moveTo>
                      <a:pt x="1143" y="1197"/>
                    </a:moveTo>
                    <a:lnTo>
                      <a:pt x="0" y="1197"/>
                    </a:lnTo>
                    <a:lnTo>
                      <a:pt x="0" y="0"/>
                    </a:lnTo>
                    <a:lnTo>
                      <a:pt x="1143" y="0"/>
                    </a:lnTo>
                    <a:lnTo>
                      <a:pt x="1143" y="119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91">
                <a:extLst>
                  <a:ext uri="{FF2B5EF4-FFF2-40B4-BE49-F238E27FC236}">
                    <a16:creationId xmlns:a16="http://schemas.microsoft.com/office/drawing/2014/main" id="{A248FD2E-92D9-4126-BD70-41B20E02D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7611" y="10474393"/>
                <a:ext cx="1036058" cy="1083152"/>
              </a:xfrm>
              <a:custGeom>
                <a:avLst/>
                <a:gdLst>
                  <a:gd name="T0" fmla="*/ 19 w 1162"/>
                  <a:gd name="T1" fmla="*/ 1197 h 1217"/>
                  <a:gd name="T2" fmla="*/ 1142 w 1162"/>
                  <a:gd name="T3" fmla="*/ 1197 h 1217"/>
                  <a:gd name="T4" fmla="*/ 1142 w 1162"/>
                  <a:gd name="T5" fmla="*/ 19 h 1217"/>
                  <a:gd name="T6" fmla="*/ 19 w 1162"/>
                  <a:gd name="T7" fmla="*/ 19 h 1217"/>
                  <a:gd name="T8" fmla="*/ 19 w 1162"/>
                  <a:gd name="T9" fmla="*/ 1197 h 1217"/>
                  <a:gd name="T10" fmla="*/ 1161 w 1162"/>
                  <a:gd name="T11" fmla="*/ 1216 h 1217"/>
                  <a:gd name="T12" fmla="*/ 0 w 1162"/>
                  <a:gd name="T13" fmla="*/ 1216 h 1217"/>
                  <a:gd name="T14" fmla="*/ 0 w 1162"/>
                  <a:gd name="T15" fmla="*/ 0 h 1217"/>
                  <a:gd name="T16" fmla="*/ 1161 w 1162"/>
                  <a:gd name="T17" fmla="*/ 0 h 1217"/>
                  <a:gd name="T18" fmla="*/ 1161 w 1162"/>
                  <a:gd name="T19" fmla="*/ 1216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62" h="1217">
                    <a:moveTo>
                      <a:pt x="19" y="1197"/>
                    </a:moveTo>
                    <a:lnTo>
                      <a:pt x="1142" y="1197"/>
                    </a:lnTo>
                    <a:lnTo>
                      <a:pt x="1142" y="19"/>
                    </a:lnTo>
                    <a:lnTo>
                      <a:pt x="19" y="19"/>
                    </a:lnTo>
                    <a:lnTo>
                      <a:pt x="19" y="1197"/>
                    </a:lnTo>
                    <a:close/>
                    <a:moveTo>
                      <a:pt x="1161" y="1216"/>
                    </a:moveTo>
                    <a:lnTo>
                      <a:pt x="0" y="1216"/>
                    </a:lnTo>
                    <a:lnTo>
                      <a:pt x="0" y="0"/>
                    </a:lnTo>
                    <a:lnTo>
                      <a:pt x="1161" y="0"/>
                    </a:lnTo>
                    <a:lnTo>
                      <a:pt x="1161" y="12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92">
                <a:extLst>
                  <a:ext uri="{FF2B5EF4-FFF2-40B4-BE49-F238E27FC236}">
                    <a16:creationId xmlns:a16="http://schemas.microsoft.com/office/drawing/2014/main" id="{3596289D-6217-4737-8018-A41E26809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0287" y="10717710"/>
                <a:ext cx="690706" cy="145204"/>
              </a:xfrm>
              <a:custGeom>
                <a:avLst/>
                <a:gdLst>
                  <a:gd name="T0" fmla="*/ 694 w 776"/>
                  <a:gd name="T1" fmla="*/ 161 h 162"/>
                  <a:gd name="T2" fmla="*/ 388 w 776"/>
                  <a:gd name="T3" fmla="*/ 161 h 162"/>
                  <a:gd name="T4" fmla="*/ 81 w 776"/>
                  <a:gd name="T5" fmla="*/ 161 h 162"/>
                  <a:gd name="T6" fmla="*/ 81 w 776"/>
                  <a:gd name="T7" fmla="*/ 161 h 162"/>
                  <a:gd name="T8" fmla="*/ 24 w 776"/>
                  <a:gd name="T9" fmla="*/ 138 h 162"/>
                  <a:gd name="T10" fmla="*/ 24 w 776"/>
                  <a:gd name="T11" fmla="*/ 138 h 162"/>
                  <a:gd name="T12" fmla="*/ 0 w 776"/>
                  <a:gd name="T13" fmla="*/ 80 h 162"/>
                  <a:gd name="T14" fmla="*/ 0 w 776"/>
                  <a:gd name="T15" fmla="*/ 80 h 162"/>
                  <a:gd name="T16" fmla="*/ 0 w 776"/>
                  <a:gd name="T17" fmla="*/ 80 h 162"/>
                  <a:gd name="T18" fmla="*/ 24 w 776"/>
                  <a:gd name="T19" fmla="*/ 24 h 162"/>
                  <a:gd name="T20" fmla="*/ 24 w 776"/>
                  <a:gd name="T21" fmla="*/ 24 h 162"/>
                  <a:gd name="T22" fmla="*/ 81 w 776"/>
                  <a:gd name="T23" fmla="*/ 0 h 162"/>
                  <a:gd name="T24" fmla="*/ 388 w 776"/>
                  <a:gd name="T25" fmla="*/ 0 h 162"/>
                  <a:gd name="T26" fmla="*/ 694 w 776"/>
                  <a:gd name="T27" fmla="*/ 0 h 162"/>
                  <a:gd name="T28" fmla="*/ 694 w 776"/>
                  <a:gd name="T29" fmla="*/ 0 h 162"/>
                  <a:gd name="T30" fmla="*/ 751 w 776"/>
                  <a:gd name="T31" fmla="*/ 24 h 162"/>
                  <a:gd name="T32" fmla="*/ 751 w 776"/>
                  <a:gd name="T33" fmla="*/ 24 h 162"/>
                  <a:gd name="T34" fmla="*/ 775 w 776"/>
                  <a:gd name="T35" fmla="*/ 80 h 162"/>
                  <a:gd name="T36" fmla="*/ 775 w 776"/>
                  <a:gd name="T37" fmla="*/ 80 h 162"/>
                  <a:gd name="T38" fmla="*/ 775 w 776"/>
                  <a:gd name="T39" fmla="*/ 80 h 162"/>
                  <a:gd name="T40" fmla="*/ 751 w 776"/>
                  <a:gd name="T41" fmla="*/ 138 h 162"/>
                  <a:gd name="T42" fmla="*/ 751 w 776"/>
                  <a:gd name="T43" fmla="*/ 138 h 162"/>
                  <a:gd name="T44" fmla="*/ 694 w 776"/>
                  <a:gd name="T45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76" h="162">
                    <a:moveTo>
                      <a:pt x="694" y="161"/>
                    </a:moveTo>
                    <a:lnTo>
                      <a:pt x="388" y="161"/>
                    </a:lnTo>
                    <a:lnTo>
                      <a:pt x="81" y="161"/>
                    </a:lnTo>
                    <a:lnTo>
                      <a:pt x="81" y="161"/>
                    </a:lnTo>
                    <a:cubicBezTo>
                      <a:pt x="59" y="161"/>
                      <a:pt x="38" y="152"/>
                      <a:pt x="24" y="138"/>
                    </a:cubicBezTo>
                    <a:lnTo>
                      <a:pt x="24" y="138"/>
                    </a:lnTo>
                    <a:cubicBezTo>
                      <a:pt x="9" y="123"/>
                      <a:pt x="0" y="102"/>
                      <a:pt x="0" y="80"/>
                    </a:cubicBezTo>
                    <a:lnTo>
                      <a:pt x="0" y="80"/>
                    </a:lnTo>
                    <a:lnTo>
                      <a:pt x="0" y="80"/>
                    </a:lnTo>
                    <a:cubicBezTo>
                      <a:pt x="0" y="58"/>
                      <a:pt x="9" y="38"/>
                      <a:pt x="24" y="24"/>
                    </a:cubicBezTo>
                    <a:lnTo>
                      <a:pt x="24" y="24"/>
                    </a:lnTo>
                    <a:cubicBezTo>
                      <a:pt x="38" y="9"/>
                      <a:pt x="59" y="0"/>
                      <a:pt x="81" y="0"/>
                    </a:cubicBezTo>
                    <a:lnTo>
                      <a:pt x="388" y="0"/>
                    </a:lnTo>
                    <a:lnTo>
                      <a:pt x="694" y="0"/>
                    </a:lnTo>
                    <a:lnTo>
                      <a:pt x="694" y="0"/>
                    </a:lnTo>
                    <a:cubicBezTo>
                      <a:pt x="716" y="0"/>
                      <a:pt x="737" y="9"/>
                      <a:pt x="751" y="24"/>
                    </a:cubicBezTo>
                    <a:lnTo>
                      <a:pt x="751" y="24"/>
                    </a:lnTo>
                    <a:cubicBezTo>
                      <a:pt x="766" y="38"/>
                      <a:pt x="775" y="58"/>
                      <a:pt x="775" y="80"/>
                    </a:cubicBezTo>
                    <a:lnTo>
                      <a:pt x="775" y="80"/>
                    </a:lnTo>
                    <a:lnTo>
                      <a:pt x="775" y="80"/>
                    </a:lnTo>
                    <a:cubicBezTo>
                      <a:pt x="775" y="102"/>
                      <a:pt x="766" y="123"/>
                      <a:pt x="751" y="138"/>
                    </a:cubicBezTo>
                    <a:lnTo>
                      <a:pt x="751" y="138"/>
                    </a:lnTo>
                    <a:cubicBezTo>
                      <a:pt x="737" y="152"/>
                      <a:pt x="716" y="161"/>
                      <a:pt x="694" y="16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93">
                <a:extLst>
                  <a:ext uri="{FF2B5EF4-FFF2-40B4-BE49-F238E27FC236}">
                    <a16:creationId xmlns:a16="http://schemas.microsoft.com/office/drawing/2014/main" id="{B4385C04-6924-4B99-916C-3CC609511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2438" y="10709861"/>
                <a:ext cx="706403" cy="160902"/>
              </a:xfrm>
              <a:custGeom>
                <a:avLst/>
                <a:gdLst>
                  <a:gd name="T0" fmla="*/ 90 w 794"/>
                  <a:gd name="T1" fmla="*/ 19 h 181"/>
                  <a:gd name="T2" fmla="*/ 90 w 794"/>
                  <a:gd name="T3" fmla="*/ 19 h 181"/>
                  <a:gd name="T4" fmla="*/ 39 w 794"/>
                  <a:gd name="T5" fmla="*/ 41 h 181"/>
                  <a:gd name="T6" fmla="*/ 39 w 794"/>
                  <a:gd name="T7" fmla="*/ 41 h 181"/>
                  <a:gd name="T8" fmla="*/ 19 w 794"/>
                  <a:gd name="T9" fmla="*/ 90 h 181"/>
                  <a:gd name="T10" fmla="*/ 19 w 794"/>
                  <a:gd name="T11" fmla="*/ 90 h 181"/>
                  <a:gd name="T12" fmla="*/ 39 w 794"/>
                  <a:gd name="T13" fmla="*/ 141 h 181"/>
                  <a:gd name="T14" fmla="*/ 39 w 794"/>
                  <a:gd name="T15" fmla="*/ 141 h 181"/>
                  <a:gd name="T16" fmla="*/ 90 w 794"/>
                  <a:gd name="T17" fmla="*/ 161 h 181"/>
                  <a:gd name="T18" fmla="*/ 703 w 794"/>
                  <a:gd name="T19" fmla="*/ 161 h 181"/>
                  <a:gd name="T20" fmla="*/ 703 w 794"/>
                  <a:gd name="T21" fmla="*/ 161 h 181"/>
                  <a:gd name="T22" fmla="*/ 753 w 794"/>
                  <a:gd name="T23" fmla="*/ 141 h 181"/>
                  <a:gd name="T24" fmla="*/ 753 w 794"/>
                  <a:gd name="T25" fmla="*/ 141 h 181"/>
                  <a:gd name="T26" fmla="*/ 774 w 794"/>
                  <a:gd name="T27" fmla="*/ 90 h 181"/>
                  <a:gd name="T28" fmla="*/ 774 w 794"/>
                  <a:gd name="T29" fmla="*/ 90 h 181"/>
                  <a:gd name="T30" fmla="*/ 753 w 794"/>
                  <a:gd name="T31" fmla="*/ 41 h 181"/>
                  <a:gd name="T32" fmla="*/ 753 w 794"/>
                  <a:gd name="T33" fmla="*/ 41 h 181"/>
                  <a:gd name="T34" fmla="*/ 703 w 794"/>
                  <a:gd name="T35" fmla="*/ 19 h 181"/>
                  <a:gd name="T36" fmla="*/ 90 w 794"/>
                  <a:gd name="T37" fmla="*/ 19 h 181"/>
                  <a:gd name="T38" fmla="*/ 703 w 794"/>
                  <a:gd name="T39" fmla="*/ 180 h 181"/>
                  <a:gd name="T40" fmla="*/ 90 w 794"/>
                  <a:gd name="T41" fmla="*/ 180 h 181"/>
                  <a:gd name="T42" fmla="*/ 90 w 794"/>
                  <a:gd name="T43" fmla="*/ 180 h 181"/>
                  <a:gd name="T44" fmla="*/ 26 w 794"/>
                  <a:gd name="T45" fmla="*/ 154 h 181"/>
                  <a:gd name="T46" fmla="*/ 26 w 794"/>
                  <a:gd name="T47" fmla="*/ 154 h 181"/>
                  <a:gd name="T48" fmla="*/ 0 w 794"/>
                  <a:gd name="T49" fmla="*/ 90 h 181"/>
                  <a:gd name="T50" fmla="*/ 0 w 794"/>
                  <a:gd name="T51" fmla="*/ 90 h 181"/>
                  <a:gd name="T52" fmla="*/ 26 w 794"/>
                  <a:gd name="T53" fmla="*/ 27 h 181"/>
                  <a:gd name="T54" fmla="*/ 26 w 794"/>
                  <a:gd name="T55" fmla="*/ 27 h 181"/>
                  <a:gd name="T56" fmla="*/ 90 w 794"/>
                  <a:gd name="T57" fmla="*/ 0 h 181"/>
                  <a:gd name="T58" fmla="*/ 703 w 794"/>
                  <a:gd name="T59" fmla="*/ 0 h 181"/>
                  <a:gd name="T60" fmla="*/ 703 w 794"/>
                  <a:gd name="T61" fmla="*/ 0 h 181"/>
                  <a:gd name="T62" fmla="*/ 766 w 794"/>
                  <a:gd name="T63" fmla="*/ 27 h 181"/>
                  <a:gd name="T64" fmla="*/ 766 w 794"/>
                  <a:gd name="T65" fmla="*/ 27 h 181"/>
                  <a:gd name="T66" fmla="*/ 793 w 794"/>
                  <a:gd name="T67" fmla="*/ 90 h 181"/>
                  <a:gd name="T68" fmla="*/ 793 w 794"/>
                  <a:gd name="T69" fmla="*/ 90 h 181"/>
                  <a:gd name="T70" fmla="*/ 766 w 794"/>
                  <a:gd name="T71" fmla="*/ 154 h 181"/>
                  <a:gd name="T72" fmla="*/ 766 w 794"/>
                  <a:gd name="T73" fmla="*/ 154 h 181"/>
                  <a:gd name="T74" fmla="*/ 703 w 794"/>
                  <a:gd name="T75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94" h="181">
                    <a:moveTo>
                      <a:pt x="90" y="19"/>
                    </a:moveTo>
                    <a:lnTo>
                      <a:pt x="90" y="19"/>
                    </a:lnTo>
                    <a:cubicBezTo>
                      <a:pt x="71" y="19"/>
                      <a:pt x="53" y="27"/>
                      <a:pt x="39" y="41"/>
                    </a:cubicBezTo>
                    <a:lnTo>
                      <a:pt x="39" y="41"/>
                    </a:lnTo>
                    <a:cubicBezTo>
                      <a:pt x="26" y="53"/>
                      <a:pt x="19" y="72"/>
                      <a:pt x="19" y="90"/>
                    </a:cubicBezTo>
                    <a:lnTo>
                      <a:pt x="19" y="90"/>
                    </a:lnTo>
                    <a:cubicBezTo>
                      <a:pt x="19" y="110"/>
                      <a:pt x="26" y="127"/>
                      <a:pt x="39" y="141"/>
                    </a:cubicBezTo>
                    <a:lnTo>
                      <a:pt x="39" y="141"/>
                    </a:lnTo>
                    <a:cubicBezTo>
                      <a:pt x="53" y="154"/>
                      <a:pt x="71" y="161"/>
                      <a:pt x="90" y="161"/>
                    </a:cubicBezTo>
                    <a:lnTo>
                      <a:pt x="703" y="161"/>
                    </a:lnTo>
                    <a:lnTo>
                      <a:pt x="703" y="161"/>
                    </a:lnTo>
                    <a:cubicBezTo>
                      <a:pt x="722" y="161"/>
                      <a:pt x="740" y="154"/>
                      <a:pt x="753" y="141"/>
                    </a:cubicBezTo>
                    <a:lnTo>
                      <a:pt x="753" y="141"/>
                    </a:lnTo>
                    <a:cubicBezTo>
                      <a:pt x="767" y="127"/>
                      <a:pt x="774" y="110"/>
                      <a:pt x="774" y="90"/>
                    </a:cubicBezTo>
                    <a:lnTo>
                      <a:pt x="774" y="90"/>
                    </a:lnTo>
                    <a:cubicBezTo>
                      <a:pt x="774" y="72"/>
                      <a:pt x="767" y="53"/>
                      <a:pt x="753" y="41"/>
                    </a:cubicBezTo>
                    <a:lnTo>
                      <a:pt x="753" y="41"/>
                    </a:lnTo>
                    <a:cubicBezTo>
                      <a:pt x="740" y="27"/>
                      <a:pt x="722" y="19"/>
                      <a:pt x="703" y="19"/>
                    </a:cubicBezTo>
                    <a:lnTo>
                      <a:pt x="90" y="19"/>
                    </a:lnTo>
                    <a:close/>
                    <a:moveTo>
                      <a:pt x="703" y="180"/>
                    </a:moveTo>
                    <a:lnTo>
                      <a:pt x="90" y="180"/>
                    </a:lnTo>
                    <a:lnTo>
                      <a:pt x="90" y="180"/>
                    </a:lnTo>
                    <a:cubicBezTo>
                      <a:pt x="66" y="180"/>
                      <a:pt x="44" y="171"/>
                      <a:pt x="26" y="154"/>
                    </a:cubicBezTo>
                    <a:lnTo>
                      <a:pt x="26" y="154"/>
                    </a:lnTo>
                    <a:cubicBezTo>
                      <a:pt x="9" y="137"/>
                      <a:pt x="0" y="114"/>
                      <a:pt x="0" y="90"/>
                    </a:cubicBezTo>
                    <a:lnTo>
                      <a:pt x="0" y="90"/>
                    </a:lnTo>
                    <a:cubicBezTo>
                      <a:pt x="0" y="66"/>
                      <a:pt x="9" y="44"/>
                      <a:pt x="26" y="27"/>
                    </a:cubicBezTo>
                    <a:lnTo>
                      <a:pt x="26" y="27"/>
                    </a:lnTo>
                    <a:cubicBezTo>
                      <a:pt x="44" y="10"/>
                      <a:pt x="66" y="0"/>
                      <a:pt x="90" y="0"/>
                    </a:cubicBezTo>
                    <a:lnTo>
                      <a:pt x="703" y="0"/>
                    </a:lnTo>
                    <a:lnTo>
                      <a:pt x="703" y="0"/>
                    </a:lnTo>
                    <a:cubicBezTo>
                      <a:pt x="727" y="0"/>
                      <a:pt x="750" y="10"/>
                      <a:pt x="766" y="27"/>
                    </a:cubicBezTo>
                    <a:lnTo>
                      <a:pt x="766" y="27"/>
                    </a:lnTo>
                    <a:cubicBezTo>
                      <a:pt x="784" y="44"/>
                      <a:pt x="793" y="66"/>
                      <a:pt x="793" y="90"/>
                    </a:cubicBezTo>
                    <a:lnTo>
                      <a:pt x="793" y="90"/>
                    </a:lnTo>
                    <a:cubicBezTo>
                      <a:pt x="793" y="114"/>
                      <a:pt x="784" y="137"/>
                      <a:pt x="766" y="154"/>
                    </a:cubicBezTo>
                    <a:lnTo>
                      <a:pt x="766" y="154"/>
                    </a:lnTo>
                    <a:cubicBezTo>
                      <a:pt x="750" y="171"/>
                      <a:pt x="727" y="180"/>
                      <a:pt x="703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1B24437-7E6D-4249-B8F8-7D7E3BB1E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5985" y="11000271"/>
                <a:ext cx="627022" cy="317055"/>
              </a:xfrm>
              <a:custGeom>
                <a:avLst/>
                <a:gdLst>
                  <a:gd name="connsiteX0" fmla="*/ 0 w 627022"/>
                  <a:gd name="connsiteY0" fmla="*/ 302183 h 317055"/>
                  <a:gd name="connsiteX1" fmla="*/ 627022 w 627022"/>
                  <a:gd name="connsiteY1" fmla="*/ 302183 h 317055"/>
                  <a:gd name="connsiteX2" fmla="*/ 627022 w 627022"/>
                  <a:gd name="connsiteY2" fmla="*/ 317055 h 317055"/>
                  <a:gd name="connsiteX3" fmla="*/ 0 w 627022"/>
                  <a:gd name="connsiteY3" fmla="*/ 317055 h 317055"/>
                  <a:gd name="connsiteX4" fmla="*/ 0 w 627022"/>
                  <a:gd name="connsiteY4" fmla="*/ 153053 h 317055"/>
                  <a:gd name="connsiteX5" fmla="*/ 627022 w 627022"/>
                  <a:gd name="connsiteY5" fmla="*/ 153053 h 317055"/>
                  <a:gd name="connsiteX6" fmla="*/ 627022 w 627022"/>
                  <a:gd name="connsiteY6" fmla="*/ 171696 h 317055"/>
                  <a:gd name="connsiteX7" fmla="*/ 0 w 627022"/>
                  <a:gd name="connsiteY7" fmla="*/ 171696 h 317055"/>
                  <a:gd name="connsiteX8" fmla="*/ 0 w 627022"/>
                  <a:gd name="connsiteY8" fmla="*/ 0 h 317055"/>
                  <a:gd name="connsiteX9" fmla="*/ 438652 w 627022"/>
                  <a:gd name="connsiteY9" fmla="*/ 0 h 317055"/>
                  <a:gd name="connsiteX10" fmla="*/ 438652 w 627022"/>
                  <a:gd name="connsiteY10" fmla="*/ 14872 h 317055"/>
                  <a:gd name="connsiteX11" fmla="*/ 0 w 627022"/>
                  <a:gd name="connsiteY11" fmla="*/ 14872 h 317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7022" h="317055">
                    <a:moveTo>
                      <a:pt x="0" y="302183"/>
                    </a:moveTo>
                    <a:lnTo>
                      <a:pt x="627022" y="302183"/>
                    </a:lnTo>
                    <a:lnTo>
                      <a:pt x="627022" y="317055"/>
                    </a:lnTo>
                    <a:lnTo>
                      <a:pt x="0" y="317055"/>
                    </a:lnTo>
                    <a:close/>
                    <a:moveTo>
                      <a:pt x="0" y="153053"/>
                    </a:moveTo>
                    <a:lnTo>
                      <a:pt x="627022" y="153053"/>
                    </a:lnTo>
                    <a:lnTo>
                      <a:pt x="627022" y="171696"/>
                    </a:lnTo>
                    <a:lnTo>
                      <a:pt x="0" y="171696"/>
                    </a:lnTo>
                    <a:close/>
                    <a:moveTo>
                      <a:pt x="0" y="0"/>
                    </a:moveTo>
                    <a:lnTo>
                      <a:pt x="438652" y="0"/>
                    </a:lnTo>
                    <a:lnTo>
                      <a:pt x="438652" y="14872"/>
                    </a:lnTo>
                    <a:lnTo>
                      <a:pt x="0" y="1487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49" name="Group 348">
              <a:extLst>
                <a:ext uri="{FF2B5EF4-FFF2-40B4-BE49-F238E27FC236}">
                  <a16:creationId xmlns:a16="http://schemas.microsoft.com/office/drawing/2014/main" id="{B74238A8-FE23-4214-9047-26A2890F17DE}"/>
                </a:ext>
              </a:extLst>
            </p:cNvPr>
            <p:cNvGrpSpPr/>
            <p:nvPr/>
          </p:nvGrpSpPr>
          <p:grpSpPr>
            <a:xfrm>
              <a:off x="12632845" y="6644117"/>
              <a:ext cx="5643379" cy="6012277"/>
              <a:chOff x="12632845" y="6644117"/>
              <a:chExt cx="5643379" cy="6012277"/>
            </a:xfrm>
          </p:grpSpPr>
          <p:sp>
            <p:nvSpPr>
              <p:cNvPr id="377" name="Freeform 41">
                <a:extLst>
                  <a:ext uri="{FF2B5EF4-FFF2-40B4-BE49-F238E27FC236}">
                    <a16:creationId xmlns:a16="http://schemas.microsoft.com/office/drawing/2014/main" id="{D2BC97FC-4EA3-4BCF-BFA8-2B86180B8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9199" y="11424114"/>
                <a:ext cx="274712" cy="274712"/>
              </a:xfrm>
              <a:custGeom>
                <a:avLst/>
                <a:gdLst>
                  <a:gd name="T0" fmla="*/ 306 w 307"/>
                  <a:gd name="T1" fmla="*/ 153 h 307"/>
                  <a:gd name="T2" fmla="*/ 306 w 307"/>
                  <a:gd name="T3" fmla="*/ 153 h 307"/>
                  <a:gd name="T4" fmla="*/ 153 w 307"/>
                  <a:gd name="T5" fmla="*/ 306 h 307"/>
                  <a:gd name="T6" fmla="*/ 153 w 307"/>
                  <a:gd name="T7" fmla="*/ 306 h 307"/>
                  <a:gd name="T8" fmla="*/ 0 w 307"/>
                  <a:gd name="T9" fmla="*/ 153 h 307"/>
                  <a:gd name="T10" fmla="*/ 0 w 307"/>
                  <a:gd name="T11" fmla="*/ 153 h 307"/>
                  <a:gd name="T12" fmla="*/ 153 w 307"/>
                  <a:gd name="T13" fmla="*/ 0 h 307"/>
                  <a:gd name="T14" fmla="*/ 153 w 307"/>
                  <a:gd name="T15" fmla="*/ 0 h 307"/>
                  <a:gd name="T16" fmla="*/ 306 w 307"/>
                  <a:gd name="T17" fmla="*/ 153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307">
                    <a:moveTo>
                      <a:pt x="306" y="153"/>
                    </a:moveTo>
                    <a:lnTo>
                      <a:pt x="306" y="153"/>
                    </a:lnTo>
                    <a:cubicBezTo>
                      <a:pt x="306" y="238"/>
                      <a:pt x="238" y="306"/>
                      <a:pt x="153" y="306"/>
                    </a:cubicBezTo>
                    <a:lnTo>
                      <a:pt x="153" y="306"/>
                    </a:lnTo>
                    <a:cubicBezTo>
                      <a:pt x="68" y="306"/>
                      <a:pt x="0" y="238"/>
                      <a:pt x="0" y="153"/>
                    </a:cubicBezTo>
                    <a:lnTo>
                      <a:pt x="0" y="153"/>
                    </a:lnTo>
                    <a:cubicBezTo>
                      <a:pt x="0" y="69"/>
                      <a:pt x="68" y="0"/>
                      <a:pt x="153" y="0"/>
                    </a:cubicBezTo>
                    <a:lnTo>
                      <a:pt x="153" y="0"/>
                    </a:lnTo>
                    <a:cubicBezTo>
                      <a:pt x="238" y="0"/>
                      <a:pt x="306" y="69"/>
                      <a:pt x="306" y="1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42">
                <a:extLst>
                  <a:ext uri="{FF2B5EF4-FFF2-40B4-BE49-F238E27FC236}">
                    <a16:creationId xmlns:a16="http://schemas.microsoft.com/office/drawing/2014/main" id="{689A9E7A-A7F6-4E7C-AFC3-99AB5DC5E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1350" y="11416265"/>
                <a:ext cx="290410" cy="290410"/>
              </a:xfrm>
              <a:custGeom>
                <a:avLst/>
                <a:gdLst>
                  <a:gd name="T0" fmla="*/ 163 w 327"/>
                  <a:gd name="T1" fmla="*/ 18 h 326"/>
                  <a:gd name="T2" fmla="*/ 163 w 327"/>
                  <a:gd name="T3" fmla="*/ 18 h 326"/>
                  <a:gd name="T4" fmla="*/ 19 w 327"/>
                  <a:gd name="T5" fmla="*/ 162 h 326"/>
                  <a:gd name="T6" fmla="*/ 19 w 327"/>
                  <a:gd name="T7" fmla="*/ 162 h 326"/>
                  <a:gd name="T8" fmla="*/ 163 w 327"/>
                  <a:gd name="T9" fmla="*/ 306 h 326"/>
                  <a:gd name="T10" fmla="*/ 163 w 327"/>
                  <a:gd name="T11" fmla="*/ 306 h 326"/>
                  <a:gd name="T12" fmla="*/ 307 w 327"/>
                  <a:gd name="T13" fmla="*/ 162 h 326"/>
                  <a:gd name="T14" fmla="*/ 307 w 327"/>
                  <a:gd name="T15" fmla="*/ 162 h 326"/>
                  <a:gd name="T16" fmla="*/ 163 w 327"/>
                  <a:gd name="T17" fmla="*/ 18 h 326"/>
                  <a:gd name="T18" fmla="*/ 163 w 327"/>
                  <a:gd name="T19" fmla="*/ 325 h 326"/>
                  <a:gd name="T20" fmla="*/ 163 w 327"/>
                  <a:gd name="T21" fmla="*/ 325 h 326"/>
                  <a:gd name="T22" fmla="*/ 0 w 327"/>
                  <a:gd name="T23" fmla="*/ 162 h 326"/>
                  <a:gd name="T24" fmla="*/ 0 w 327"/>
                  <a:gd name="T25" fmla="*/ 162 h 326"/>
                  <a:gd name="T26" fmla="*/ 163 w 327"/>
                  <a:gd name="T27" fmla="*/ 0 h 326"/>
                  <a:gd name="T28" fmla="*/ 163 w 327"/>
                  <a:gd name="T29" fmla="*/ 0 h 326"/>
                  <a:gd name="T30" fmla="*/ 326 w 327"/>
                  <a:gd name="T31" fmla="*/ 162 h 326"/>
                  <a:gd name="T32" fmla="*/ 326 w 327"/>
                  <a:gd name="T33" fmla="*/ 162 h 326"/>
                  <a:gd name="T34" fmla="*/ 163 w 327"/>
                  <a:gd name="T35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7" h="326">
                    <a:moveTo>
                      <a:pt x="163" y="18"/>
                    </a:moveTo>
                    <a:lnTo>
                      <a:pt x="163" y="18"/>
                    </a:lnTo>
                    <a:cubicBezTo>
                      <a:pt x="83" y="18"/>
                      <a:pt x="19" y="83"/>
                      <a:pt x="19" y="162"/>
                    </a:cubicBezTo>
                    <a:lnTo>
                      <a:pt x="19" y="162"/>
                    </a:lnTo>
                    <a:cubicBezTo>
                      <a:pt x="19" y="242"/>
                      <a:pt x="83" y="306"/>
                      <a:pt x="163" y="306"/>
                    </a:cubicBezTo>
                    <a:lnTo>
                      <a:pt x="163" y="306"/>
                    </a:lnTo>
                    <a:cubicBezTo>
                      <a:pt x="242" y="306"/>
                      <a:pt x="307" y="242"/>
                      <a:pt x="307" y="162"/>
                    </a:cubicBezTo>
                    <a:lnTo>
                      <a:pt x="307" y="162"/>
                    </a:lnTo>
                    <a:cubicBezTo>
                      <a:pt x="307" y="83"/>
                      <a:pt x="242" y="18"/>
                      <a:pt x="163" y="18"/>
                    </a:cubicBezTo>
                    <a:close/>
                    <a:moveTo>
                      <a:pt x="163" y="325"/>
                    </a:moveTo>
                    <a:lnTo>
                      <a:pt x="163" y="325"/>
                    </a:lnTo>
                    <a:cubicBezTo>
                      <a:pt x="73" y="325"/>
                      <a:pt x="0" y="252"/>
                      <a:pt x="0" y="162"/>
                    </a:cubicBezTo>
                    <a:lnTo>
                      <a:pt x="0" y="162"/>
                    </a:lnTo>
                    <a:cubicBezTo>
                      <a:pt x="0" y="72"/>
                      <a:pt x="73" y="0"/>
                      <a:pt x="163" y="0"/>
                    </a:cubicBezTo>
                    <a:lnTo>
                      <a:pt x="163" y="0"/>
                    </a:lnTo>
                    <a:cubicBezTo>
                      <a:pt x="253" y="0"/>
                      <a:pt x="326" y="72"/>
                      <a:pt x="326" y="162"/>
                    </a:cubicBezTo>
                    <a:lnTo>
                      <a:pt x="326" y="162"/>
                    </a:lnTo>
                    <a:cubicBezTo>
                      <a:pt x="326" y="252"/>
                      <a:pt x="253" y="325"/>
                      <a:pt x="163" y="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45">
                <a:extLst>
                  <a:ext uri="{FF2B5EF4-FFF2-40B4-BE49-F238E27FC236}">
                    <a16:creationId xmlns:a16="http://schemas.microsoft.com/office/drawing/2014/main" id="{E969896B-F533-4397-98AC-4B17EA961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8132" y="11208267"/>
                <a:ext cx="105959" cy="105962"/>
              </a:xfrm>
              <a:custGeom>
                <a:avLst/>
                <a:gdLst>
                  <a:gd name="T0" fmla="*/ 120 w 121"/>
                  <a:gd name="T1" fmla="*/ 60 h 121"/>
                  <a:gd name="T2" fmla="*/ 120 w 121"/>
                  <a:gd name="T3" fmla="*/ 60 h 121"/>
                  <a:gd name="T4" fmla="*/ 60 w 121"/>
                  <a:gd name="T5" fmla="*/ 120 h 121"/>
                  <a:gd name="T6" fmla="*/ 60 w 121"/>
                  <a:gd name="T7" fmla="*/ 120 h 121"/>
                  <a:gd name="T8" fmla="*/ 0 w 121"/>
                  <a:gd name="T9" fmla="*/ 60 h 121"/>
                  <a:gd name="T10" fmla="*/ 0 w 121"/>
                  <a:gd name="T11" fmla="*/ 60 h 121"/>
                  <a:gd name="T12" fmla="*/ 60 w 121"/>
                  <a:gd name="T13" fmla="*/ 0 h 121"/>
                  <a:gd name="T14" fmla="*/ 60 w 121"/>
                  <a:gd name="T15" fmla="*/ 0 h 121"/>
                  <a:gd name="T16" fmla="*/ 120 w 121"/>
                  <a:gd name="T17" fmla="*/ 6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21">
                    <a:moveTo>
                      <a:pt x="120" y="60"/>
                    </a:moveTo>
                    <a:lnTo>
                      <a:pt x="120" y="60"/>
                    </a:lnTo>
                    <a:cubicBezTo>
                      <a:pt x="120" y="94"/>
                      <a:pt x="93" y="120"/>
                      <a:pt x="60" y="120"/>
                    </a:cubicBezTo>
                    <a:lnTo>
                      <a:pt x="60" y="120"/>
                    </a:lnTo>
                    <a:cubicBezTo>
                      <a:pt x="27" y="120"/>
                      <a:pt x="0" y="94"/>
                      <a:pt x="0" y="60"/>
                    </a:cubicBezTo>
                    <a:lnTo>
                      <a:pt x="0" y="60"/>
                    </a:lnTo>
                    <a:cubicBezTo>
                      <a:pt x="0" y="27"/>
                      <a:pt x="27" y="0"/>
                      <a:pt x="60" y="0"/>
                    </a:cubicBezTo>
                    <a:lnTo>
                      <a:pt x="60" y="0"/>
                    </a:lnTo>
                    <a:cubicBezTo>
                      <a:pt x="93" y="0"/>
                      <a:pt x="120" y="27"/>
                      <a:pt x="120" y="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46">
                <a:extLst>
                  <a:ext uri="{FF2B5EF4-FFF2-40B4-BE49-F238E27FC236}">
                    <a16:creationId xmlns:a16="http://schemas.microsoft.com/office/drawing/2014/main" id="{FD632DAD-5B92-4BEA-B019-DBF408A06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6358" y="11196495"/>
                <a:ext cx="125583" cy="125583"/>
              </a:xfrm>
              <a:custGeom>
                <a:avLst/>
                <a:gdLst>
                  <a:gd name="T0" fmla="*/ 69 w 139"/>
                  <a:gd name="T1" fmla="*/ 19 h 141"/>
                  <a:gd name="T2" fmla="*/ 69 w 139"/>
                  <a:gd name="T3" fmla="*/ 19 h 141"/>
                  <a:gd name="T4" fmla="*/ 19 w 139"/>
                  <a:gd name="T5" fmla="*/ 70 h 141"/>
                  <a:gd name="T6" fmla="*/ 19 w 139"/>
                  <a:gd name="T7" fmla="*/ 70 h 141"/>
                  <a:gd name="T8" fmla="*/ 69 w 139"/>
                  <a:gd name="T9" fmla="*/ 121 h 141"/>
                  <a:gd name="T10" fmla="*/ 69 w 139"/>
                  <a:gd name="T11" fmla="*/ 121 h 141"/>
                  <a:gd name="T12" fmla="*/ 120 w 139"/>
                  <a:gd name="T13" fmla="*/ 70 h 141"/>
                  <a:gd name="T14" fmla="*/ 120 w 139"/>
                  <a:gd name="T15" fmla="*/ 70 h 141"/>
                  <a:gd name="T16" fmla="*/ 69 w 139"/>
                  <a:gd name="T17" fmla="*/ 19 h 141"/>
                  <a:gd name="T18" fmla="*/ 69 w 139"/>
                  <a:gd name="T19" fmla="*/ 140 h 141"/>
                  <a:gd name="T20" fmla="*/ 69 w 139"/>
                  <a:gd name="T21" fmla="*/ 140 h 141"/>
                  <a:gd name="T22" fmla="*/ 0 w 139"/>
                  <a:gd name="T23" fmla="*/ 70 h 141"/>
                  <a:gd name="T24" fmla="*/ 0 w 139"/>
                  <a:gd name="T25" fmla="*/ 70 h 141"/>
                  <a:gd name="T26" fmla="*/ 69 w 139"/>
                  <a:gd name="T27" fmla="*/ 0 h 141"/>
                  <a:gd name="T28" fmla="*/ 69 w 139"/>
                  <a:gd name="T29" fmla="*/ 0 h 141"/>
                  <a:gd name="T30" fmla="*/ 138 w 139"/>
                  <a:gd name="T31" fmla="*/ 70 h 141"/>
                  <a:gd name="T32" fmla="*/ 138 w 139"/>
                  <a:gd name="T33" fmla="*/ 70 h 141"/>
                  <a:gd name="T34" fmla="*/ 69 w 139"/>
                  <a:gd name="T35" fmla="*/ 14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41">
                    <a:moveTo>
                      <a:pt x="69" y="19"/>
                    </a:moveTo>
                    <a:lnTo>
                      <a:pt x="69" y="19"/>
                    </a:lnTo>
                    <a:cubicBezTo>
                      <a:pt x="41" y="19"/>
                      <a:pt x="19" y="42"/>
                      <a:pt x="19" y="70"/>
                    </a:cubicBezTo>
                    <a:lnTo>
                      <a:pt x="19" y="70"/>
                    </a:lnTo>
                    <a:cubicBezTo>
                      <a:pt x="19" y="98"/>
                      <a:pt x="41" y="121"/>
                      <a:pt x="69" y="121"/>
                    </a:cubicBezTo>
                    <a:lnTo>
                      <a:pt x="69" y="121"/>
                    </a:lnTo>
                    <a:cubicBezTo>
                      <a:pt x="97" y="121"/>
                      <a:pt x="120" y="98"/>
                      <a:pt x="120" y="70"/>
                    </a:cubicBezTo>
                    <a:lnTo>
                      <a:pt x="120" y="70"/>
                    </a:lnTo>
                    <a:cubicBezTo>
                      <a:pt x="120" y="42"/>
                      <a:pt x="97" y="19"/>
                      <a:pt x="69" y="19"/>
                    </a:cubicBezTo>
                    <a:close/>
                    <a:moveTo>
                      <a:pt x="69" y="140"/>
                    </a:moveTo>
                    <a:lnTo>
                      <a:pt x="69" y="140"/>
                    </a:lnTo>
                    <a:cubicBezTo>
                      <a:pt x="31" y="140"/>
                      <a:pt x="0" y="109"/>
                      <a:pt x="0" y="70"/>
                    </a:cubicBezTo>
                    <a:lnTo>
                      <a:pt x="0" y="70"/>
                    </a:lnTo>
                    <a:cubicBezTo>
                      <a:pt x="0" y="32"/>
                      <a:pt x="31" y="0"/>
                      <a:pt x="69" y="0"/>
                    </a:cubicBezTo>
                    <a:lnTo>
                      <a:pt x="69" y="0"/>
                    </a:lnTo>
                    <a:cubicBezTo>
                      <a:pt x="108" y="0"/>
                      <a:pt x="138" y="32"/>
                      <a:pt x="138" y="70"/>
                    </a:cubicBezTo>
                    <a:lnTo>
                      <a:pt x="138" y="70"/>
                    </a:lnTo>
                    <a:cubicBezTo>
                      <a:pt x="138" y="109"/>
                      <a:pt x="108" y="140"/>
                      <a:pt x="69" y="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53">
                <a:extLst>
                  <a:ext uri="{FF2B5EF4-FFF2-40B4-BE49-F238E27FC236}">
                    <a16:creationId xmlns:a16="http://schemas.microsoft.com/office/drawing/2014/main" id="{FA33FB0C-6DD0-45F7-90F1-AA909238D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1956" y="11141552"/>
                <a:ext cx="412070" cy="396370"/>
              </a:xfrm>
              <a:custGeom>
                <a:avLst/>
                <a:gdLst>
                  <a:gd name="T0" fmla="*/ 79 w 464"/>
                  <a:gd name="T1" fmla="*/ 135 h 447"/>
                  <a:gd name="T2" fmla="*/ 72 w 464"/>
                  <a:gd name="T3" fmla="*/ 105 h 447"/>
                  <a:gd name="T4" fmla="*/ 66 w 464"/>
                  <a:gd name="T5" fmla="*/ 75 h 447"/>
                  <a:gd name="T6" fmla="*/ 66 w 464"/>
                  <a:gd name="T7" fmla="*/ 75 h 447"/>
                  <a:gd name="T8" fmla="*/ 88 w 464"/>
                  <a:gd name="T9" fmla="*/ 20 h 447"/>
                  <a:gd name="T10" fmla="*/ 88 w 464"/>
                  <a:gd name="T11" fmla="*/ 20 h 447"/>
                  <a:gd name="T12" fmla="*/ 146 w 464"/>
                  <a:gd name="T13" fmla="*/ 15 h 447"/>
                  <a:gd name="T14" fmla="*/ 174 w 464"/>
                  <a:gd name="T15" fmla="*/ 29 h 447"/>
                  <a:gd name="T16" fmla="*/ 201 w 464"/>
                  <a:gd name="T17" fmla="*/ 42 h 447"/>
                  <a:gd name="T18" fmla="*/ 201 w 464"/>
                  <a:gd name="T19" fmla="*/ 42 h 447"/>
                  <a:gd name="T20" fmla="*/ 227 w 464"/>
                  <a:gd name="T21" fmla="*/ 48 h 447"/>
                  <a:gd name="T22" fmla="*/ 227 w 464"/>
                  <a:gd name="T23" fmla="*/ 48 h 447"/>
                  <a:gd name="T24" fmla="*/ 253 w 464"/>
                  <a:gd name="T25" fmla="*/ 42 h 447"/>
                  <a:gd name="T26" fmla="*/ 280 w 464"/>
                  <a:gd name="T27" fmla="*/ 27 h 447"/>
                  <a:gd name="T28" fmla="*/ 308 w 464"/>
                  <a:gd name="T29" fmla="*/ 11 h 447"/>
                  <a:gd name="T30" fmla="*/ 308 w 464"/>
                  <a:gd name="T31" fmla="*/ 11 h 447"/>
                  <a:gd name="T32" fmla="*/ 366 w 464"/>
                  <a:gd name="T33" fmla="*/ 15 h 447"/>
                  <a:gd name="T34" fmla="*/ 366 w 464"/>
                  <a:gd name="T35" fmla="*/ 15 h 447"/>
                  <a:gd name="T36" fmla="*/ 389 w 464"/>
                  <a:gd name="T37" fmla="*/ 69 h 447"/>
                  <a:gd name="T38" fmla="*/ 385 w 464"/>
                  <a:gd name="T39" fmla="*/ 99 h 447"/>
                  <a:gd name="T40" fmla="*/ 380 w 464"/>
                  <a:gd name="T41" fmla="*/ 131 h 447"/>
                  <a:gd name="T42" fmla="*/ 380 w 464"/>
                  <a:gd name="T43" fmla="*/ 131 h 447"/>
                  <a:gd name="T44" fmla="*/ 382 w 464"/>
                  <a:gd name="T45" fmla="*/ 157 h 447"/>
                  <a:gd name="T46" fmla="*/ 382 w 464"/>
                  <a:gd name="T47" fmla="*/ 157 h 447"/>
                  <a:gd name="T48" fmla="*/ 397 w 464"/>
                  <a:gd name="T49" fmla="*/ 179 h 447"/>
                  <a:gd name="T50" fmla="*/ 419 w 464"/>
                  <a:gd name="T51" fmla="*/ 200 h 447"/>
                  <a:gd name="T52" fmla="*/ 442 w 464"/>
                  <a:gd name="T53" fmla="*/ 221 h 447"/>
                  <a:gd name="T54" fmla="*/ 442 w 464"/>
                  <a:gd name="T55" fmla="*/ 221 h 447"/>
                  <a:gd name="T56" fmla="*/ 457 w 464"/>
                  <a:gd name="T57" fmla="*/ 278 h 447"/>
                  <a:gd name="T58" fmla="*/ 457 w 464"/>
                  <a:gd name="T59" fmla="*/ 278 h 447"/>
                  <a:gd name="T60" fmla="*/ 413 w 464"/>
                  <a:gd name="T61" fmla="*/ 317 h 447"/>
                  <a:gd name="T62" fmla="*/ 382 w 464"/>
                  <a:gd name="T63" fmla="*/ 322 h 447"/>
                  <a:gd name="T64" fmla="*/ 352 w 464"/>
                  <a:gd name="T65" fmla="*/ 326 h 447"/>
                  <a:gd name="T66" fmla="*/ 352 w 464"/>
                  <a:gd name="T67" fmla="*/ 326 h 447"/>
                  <a:gd name="T68" fmla="*/ 328 w 464"/>
                  <a:gd name="T69" fmla="*/ 338 h 447"/>
                  <a:gd name="T70" fmla="*/ 328 w 464"/>
                  <a:gd name="T71" fmla="*/ 338 h 447"/>
                  <a:gd name="T72" fmla="*/ 310 w 464"/>
                  <a:gd name="T73" fmla="*/ 358 h 447"/>
                  <a:gd name="T74" fmla="*/ 297 w 464"/>
                  <a:gd name="T75" fmla="*/ 387 h 447"/>
                  <a:gd name="T76" fmla="*/ 284 w 464"/>
                  <a:gd name="T77" fmla="*/ 414 h 447"/>
                  <a:gd name="T78" fmla="*/ 284 w 464"/>
                  <a:gd name="T79" fmla="*/ 414 h 447"/>
                  <a:gd name="T80" fmla="*/ 235 w 464"/>
                  <a:gd name="T81" fmla="*/ 446 h 447"/>
                  <a:gd name="T82" fmla="*/ 235 w 464"/>
                  <a:gd name="T83" fmla="*/ 446 h 447"/>
                  <a:gd name="T84" fmla="*/ 184 w 464"/>
                  <a:gd name="T85" fmla="*/ 417 h 447"/>
                  <a:gd name="T86" fmla="*/ 170 w 464"/>
                  <a:gd name="T87" fmla="*/ 388 h 447"/>
                  <a:gd name="T88" fmla="*/ 156 w 464"/>
                  <a:gd name="T89" fmla="*/ 361 h 447"/>
                  <a:gd name="T90" fmla="*/ 156 w 464"/>
                  <a:gd name="T91" fmla="*/ 361 h 447"/>
                  <a:gd name="T92" fmla="*/ 138 w 464"/>
                  <a:gd name="T93" fmla="*/ 341 h 447"/>
                  <a:gd name="T94" fmla="*/ 138 w 464"/>
                  <a:gd name="T95" fmla="*/ 341 h 447"/>
                  <a:gd name="T96" fmla="*/ 113 w 464"/>
                  <a:gd name="T97" fmla="*/ 332 h 447"/>
                  <a:gd name="T98" fmla="*/ 83 w 464"/>
                  <a:gd name="T99" fmla="*/ 327 h 447"/>
                  <a:gd name="T100" fmla="*/ 52 w 464"/>
                  <a:gd name="T101" fmla="*/ 324 h 447"/>
                  <a:gd name="T102" fmla="*/ 52 w 464"/>
                  <a:gd name="T103" fmla="*/ 324 h 447"/>
                  <a:gd name="T104" fmla="*/ 7 w 464"/>
                  <a:gd name="T105" fmla="*/ 286 h 447"/>
                  <a:gd name="T106" fmla="*/ 7 w 464"/>
                  <a:gd name="T107" fmla="*/ 286 h 447"/>
                  <a:gd name="T108" fmla="*/ 19 w 464"/>
                  <a:gd name="T109" fmla="*/ 230 h 447"/>
                  <a:gd name="T110" fmla="*/ 42 w 464"/>
                  <a:gd name="T111" fmla="*/ 207 h 447"/>
                  <a:gd name="T112" fmla="*/ 63 w 464"/>
                  <a:gd name="T113" fmla="*/ 185 h 447"/>
                  <a:gd name="T114" fmla="*/ 63 w 464"/>
                  <a:gd name="T115" fmla="*/ 185 h 447"/>
                  <a:gd name="T116" fmla="*/ 76 w 464"/>
                  <a:gd name="T117" fmla="*/ 162 h 447"/>
                  <a:gd name="T118" fmla="*/ 76 w 464"/>
                  <a:gd name="T119" fmla="*/ 162 h 447"/>
                  <a:gd name="T120" fmla="*/ 79 w 464"/>
                  <a:gd name="T121" fmla="*/ 135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4" h="447">
                    <a:moveTo>
                      <a:pt x="79" y="135"/>
                    </a:moveTo>
                    <a:lnTo>
                      <a:pt x="72" y="105"/>
                    </a:lnTo>
                    <a:lnTo>
                      <a:pt x="66" y="75"/>
                    </a:lnTo>
                    <a:lnTo>
                      <a:pt x="66" y="75"/>
                    </a:lnTo>
                    <a:cubicBezTo>
                      <a:pt x="62" y="52"/>
                      <a:pt x="72" y="32"/>
                      <a:pt x="88" y="20"/>
                    </a:cubicBezTo>
                    <a:lnTo>
                      <a:pt x="88" y="20"/>
                    </a:lnTo>
                    <a:cubicBezTo>
                      <a:pt x="103" y="8"/>
                      <a:pt x="125" y="4"/>
                      <a:pt x="146" y="15"/>
                    </a:cubicBezTo>
                    <a:lnTo>
                      <a:pt x="174" y="29"/>
                    </a:lnTo>
                    <a:lnTo>
                      <a:pt x="201" y="42"/>
                    </a:lnTo>
                    <a:lnTo>
                      <a:pt x="201" y="42"/>
                    </a:lnTo>
                    <a:cubicBezTo>
                      <a:pt x="209" y="46"/>
                      <a:pt x="219" y="49"/>
                      <a:pt x="227" y="48"/>
                    </a:cubicBezTo>
                    <a:lnTo>
                      <a:pt x="227" y="48"/>
                    </a:lnTo>
                    <a:cubicBezTo>
                      <a:pt x="236" y="48"/>
                      <a:pt x="245" y="46"/>
                      <a:pt x="253" y="42"/>
                    </a:cubicBezTo>
                    <a:lnTo>
                      <a:pt x="280" y="27"/>
                    </a:lnTo>
                    <a:lnTo>
                      <a:pt x="308" y="11"/>
                    </a:lnTo>
                    <a:lnTo>
                      <a:pt x="308" y="11"/>
                    </a:lnTo>
                    <a:cubicBezTo>
                      <a:pt x="328" y="0"/>
                      <a:pt x="350" y="4"/>
                      <a:pt x="366" y="15"/>
                    </a:cubicBezTo>
                    <a:lnTo>
                      <a:pt x="366" y="15"/>
                    </a:lnTo>
                    <a:cubicBezTo>
                      <a:pt x="382" y="26"/>
                      <a:pt x="392" y="46"/>
                      <a:pt x="389" y="69"/>
                    </a:cubicBezTo>
                    <a:lnTo>
                      <a:pt x="385" y="99"/>
                    </a:lnTo>
                    <a:lnTo>
                      <a:pt x="380" y="131"/>
                    </a:lnTo>
                    <a:lnTo>
                      <a:pt x="380" y="131"/>
                    </a:lnTo>
                    <a:cubicBezTo>
                      <a:pt x="379" y="139"/>
                      <a:pt x="380" y="148"/>
                      <a:pt x="382" y="157"/>
                    </a:cubicBezTo>
                    <a:lnTo>
                      <a:pt x="382" y="157"/>
                    </a:lnTo>
                    <a:cubicBezTo>
                      <a:pt x="385" y="165"/>
                      <a:pt x="390" y="172"/>
                      <a:pt x="397" y="179"/>
                    </a:cubicBezTo>
                    <a:lnTo>
                      <a:pt x="419" y="200"/>
                    </a:lnTo>
                    <a:lnTo>
                      <a:pt x="442" y="221"/>
                    </a:lnTo>
                    <a:lnTo>
                      <a:pt x="442" y="221"/>
                    </a:lnTo>
                    <a:cubicBezTo>
                      <a:pt x="458" y="237"/>
                      <a:pt x="463" y="259"/>
                      <a:pt x="457" y="278"/>
                    </a:cubicBezTo>
                    <a:lnTo>
                      <a:pt x="457" y="278"/>
                    </a:lnTo>
                    <a:cubicBezTo>
                      <a:pt x="451" y="297"/>
                      <a:pt x="435" y="313"/>
                      <a:pt x="413" y="317"/>
                    </a:cubicBezTo>
                    <a:lnTo>
                      <a:pt x="382" y="322"/>
                    </a:lnTo>
                    <a:lnTo>
                      <a:pt x="352" y="326"/>
                    </a:lnTo>
                    <a:lnTo>
                      <a:pt x="352" y="326"/>
                    </a:lnTo>
                    <a:cubicBezTo>
                      <a:pt x="343" y="328"/>
                      <a:pt x="334" y="332"/>
                      <a:pt x="328" y="338"/>
                    </a:cubicBezTo>
                    <a:lnTo>
                      <a:pt x="328" y="338"/>
                    </a:lnTo>
                    <a:cubicBezTo>
                      <a:pt x="321" y="343"/>
                      <a:pt x="315" y="350"/>
                      <a:pt x="310" y="358"/>
                    </a:cubicBezTo>
                    <a:lnTo>
                      <a:pt x="297" y="387"/>
                    </a:lnTo>
                    <a:lnTo>
                      <a:pt x="284" y="414"/>
                    </a:lnTo>
                    <a:lnTo>
                      <a:pt x="284" y="414"/>
                    </a:lnTo>
                    <a:cubicBezTo>
                      <a:pt x="274" y="435"/>
                      <a:pt x="255" y="446"/>
                      <a:pt x="235" y="446"/>
                    </a:cubicBezTo>
                    <a:lnTo>
                      <a:pt x="235" y="446"/>
                    </a:lnTo>
                    <a:cubicBezTo>
                      <a:pt x="215" y="446"/>
                      <a:pt x="195" y="437"/>
                      <a:pt x="184" y="417"/>
                    </a:cubicBezTo>
                    <a:lnTo>
                      <a:pt x="170" y="388"/>
                    </a:lnTo>
                    <a:lnTo>
                      <a:pt x="156" y="361"/>
                    </a:lnTo>
                    <a:lnTo>
                      <a:pt x="156" y="361"/>
                    </a:lnTo>
                    <a:cubicBezTo>
                      <a:pt x="152" y="353"/>
                      <a:pt x="146" y="346"/>
                      <a:pt x="138" y="341"/>
                    </a:cubicBezTo>
                    <a:lnTo>
                      <a:pt x="138" y="341"/>
                    </a:lnTo>
                    <a:cubicBezTo>
                      <a:pt x="132" y="336"/>
                      <a:pt x="123" y="332"/>
                      <a:pt x="113" y="332"/>
                    </a:cubicBezTo>
                    <a:lnTo>
                      <a:pt x="83" y="327"/>
                    </a:lnTo>
                    <a:lnTo>
                      <a:pt x="52" y="324"/>
                    </a:lnTo>
                    <a:lnTo>
                      <a:pt x="52" y="324"/>
                    </a:lnTo>
                    <a:cubicBezTo>
                      <a:pt x="30" y="321"/>
                      <a:pt x="13" y="305"/>
                      <a:pt x="7" y="286"/>
                    </a:cubicBezTo>
                    <a:lnTo>
                      <a:pt x="7" y="286"/>
                    </a:lnTo>
                    <a:cubicBezTo>
                      <a:pt x="0" y="268"/>
                      <a:pt x="3" y="246"/>
                      <a:pt x="19" y="230"/>
                    </a:cubicBezTo>
                    <a:lnTo>
                      <a:pt x="42" y="207"/>
                    </a:lnTo>
                    <a:lnTo>
                      <a:pt x="63" y="185"/>
                    </a:lnTo>
                    <a:lnTo>
                      <a:pt x="63" y="185"/>
                    </a:lnTo>
                    <a:cubicBezTo>
                      <a:pt x="70" y="179"/>
                      <a:pt x="74" y="171"/>
                      <a:pt x="76" y="162"/>
                    </a:cubicBezTo>
                    <a:lnTo>
                      <a:pt x="76" y="162"/>
                    </a:lnTo>
                    <a:cubicBezTo>
                      <a:pt x="79" y="154"/>
                      <a:pt x="80" y="145"/>
                      <a:pt x="79" y="1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54">
                <a:extLst>
                  <a:ext uri="{FF2B5EF4-FFF2-40B4-BE49-F238E27FC236}">
                    <a16:creationId xmlns:a16="http://schemas.microsoft.com/office/drawing/2014/main" id="{0BC924EF-85B4-4661-99FB-2834B6429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4107" y="11133703"/>
                <a:ext cx="431691" cy="412067"/>
              </a:xfrm>
              <a:custGeom>
                <a:avLst/>
                <a:gdLst>
                  <a:gd name="T0" fmla="*/ 99 w 485"/>
                  <a:gd name="T1" fmla="*/ 142 h 465"/>
                  <a:gd name="T2" fmla="*/ 97 w 485"/>
                  <a:gd name="T3" fmla="*/ 173 h 465"/>
                  <a:gd name="T4" fmla="*/ 37 w 485"/>
                  <a:gd name="T5" fmla="*/ 244 h 465"/>
                  <a:gd name="T6" fmla="*/ 26 w 485"/>
                  <a:gd name="T7" fmla="*/ 292 h 465"/>
                  <a:gd name="T8" fmla="*/ 64 w 485"/>
                  <a:gd name="T9" fmla="*/ 323 h 465"/>
                  <a:gd name="T10" fmla="*/ 126 w 485"/>
                  <a:gd name="T11" fmla="*/ 330 h 465"/>
                  <a:gd name="T12" fmla="*/ 155 w 485"/>
                  <a:gd name="T13" fmla="*/ 341 h 465"/>
                  <a:gd name="T14" fmla="*/ 204 w 485"/>
                  <a:gd name="T15" fmla="*/ 420 h 465"/>
                  <a:gd name="T16" fmla="*/ 245 w 485"/>
                  <a:gd name="T17" fmla="*/ 445 h 465"/>
                  <a:gd name="T18" fmla="*/ 246 w 485"/>
                  <a:gd name="T19" fmla="*/ 445 h 465"/>
                  <a:gd name="T20" fmla="*/ 313 w 485"/>
                  <a:gd name="T21" fmla="*/ 362 h 465"/>
                  <a:gd name="T22" fmla="*/ 333 w 485"/>
                  <a:gd name="T23" fmla="*/ 338 h 465"/>
                  <a:gd name="T24" fmla="*/ 362 w 485"/>
                  <a:gd name="T25" fmla="*/ 326 h 465"/>
                  <a:gd name="T26" fmla="*/ 422 w 485"/>
                  <a:gd name="T27" fmla="*/ 316 h 465"/>
                  <a:gd name="T28" fmla="*/ 459 w 485"/>
                  <a:gd name="T29" fmla="*/ 283 h 465"/>
                  <a:gd name="T30" fmla="*/ 401 w 485"/>
                  <a:gd name="T31" fmla="*/ 194 h 465"/>
                  <a:gd name="T32" fmla="*/ 385 w 485"/>
                  <a:gd name="T33" fmla="*/ 168 h 465"/>
                  <a:gd name="T34" fmla="*/ 381 w 485"/>
                  <a:gd name="T35" fmla="*/ 137 h 465"/>
                  <a:gd name="T36" fmla="*/ 391 w 485"/>
                  <a:gd name="T37" fmla="*/ 75 h 465"/>
                  <a:gd name="T38" fmla="*/ 372 w 485"/>
                  <a:gd name="T39" fmla="*/ 31 h 465"/>
                  <a:gd name="T40" fmla="*/ 268 w 485"/>
                  <a:gd name="T41" fmla="*/ 58 h 465"/>
                  <a:gd name="T42" fmla="*/ 238 w 485"/>
                  <a:gd name="T43" fmla="*/ 66 h 465"/>
                  <a:gd name="T44" fmla="*/ 208 w 485"/>
                  <a:gd name="T45" fmla="*/ 59 h 465"/>
                  <a:gd name="T46" fmla="*/ 153 w 485"/>
                  <a:gd name="T47" fmla="*/ 31 h 465"/>
                  <a:gd name="T48" fmla="*/ 104 w 485"/>
                  <a:gd name="T49" fmla="*/ 36 h 465"/>
                  <a:gd name="T50" fmla="*/ 99 w 485"/>
                  <a:gd name="T51" fmla="*/ 142 h 465"/>
                  <a:gd name="T52" fmla="*/ 245 w 485"/>
                  <a:gd name="T53" fmla="*/ 464 h 465"/>
                  <a:gd name="T54" fmla="*/ 159 w 485"/>
                  <a:gd name="T55" fmla="*/ 373 h 465"/>
                  <a:gd name="T56" fmla="*/ 144 w 485"/>
                  <a:gd name="T57" fmla="*/ 357 h 465"/>
                  <a:gd name="T58" fmla="*/ 123 w 485"/>
                  <a:gd name="T59" fmla="*/ 349 h 465"/>
                  <a:gd name="T60" fmla="*/ 62 w 485"/>
                  <a:gd name="T61" fmla="*/ 341 h 465"/>
                  <a:gd name="T62" fmla="*/ 9 w 485"/>
                  <a:gd name="T63" fmla="*/ 298 h 465"/>
                  <a:gd name="T64" fmla="*/ 67 w 485"/>
                  <a:gd name="T65" fmla="*/ 186 h 465"/>
                  <a:gd name="T66" fmla="*/ 79 w 485"/>
                  <a:gd name="T67" fmla="*/ 168 h 465"/>
                  <a:gd name="T68" fmla="*/ 80 w 485"/>
                  <a:gd name="T69" fmla="*/ 145 h 465"/>
                  <a:gd name="T70" fmla="*/ 68 w 485"/>
                  <a:gd name="T71" fmla="*/ 84 h 465"/>
                  <a:gd name="T72" fmla="*/ 93 w 485"/>
                  <a:gd name="T73" fmla="*/ 20 h 465"/>
                  <a:gd name="T74" fmla="*/ 217 w 485"/>
                  <a:gd name="T75" fmla="*/ 43 h 465"/>
                  <a:gd name="T76" fmla="*/ 238 w 485"/>
                  <a:gd name="T77" fmla="*/ 47 h 465"/>
                  <a:gd name="T78" fmla="*/ 260 w 485"/>
                  <a:gd name="T79" fmla="*/ 41 h 465"/>
                  <a:gd name="T80" fmla="*/ 314 w 485"/>
                  <a:gd name="T81" fmla="*/ 12 h 465"/>
                  <a:gd name="T82" fmla="*/ 382 w 485"/>
                  <a:gd name="T83" fmla="*/ 15 h 465"/>
                  <a:gd name="T84" fmla="*/ 400 w 485"/>
                  <a:gd name="T85" fmla="*/ 139 h 465"/>
                  <a:gd name="T86" fmla="*/ 402 w 485"/>
                  <a:gd name="T87" fmla="*/ 162 h 465"/>
                  <a:gd name="T88" fmla="*/ 415 w 485"/>
                  <a:gd name="T89" fmla="*/ 180 h 465"/>
                  <a:gd name="T90" fmla="*/ 459 w 485"/>
                  <a:gd name="T91" fmla="*/ 222 h 465"/>
                  <a:gd name="T92" fmla="*/ 477 w 485"/>
                  <a:gd name="T93" fmla="*/ 289 h 465"/>
                  <a:gd name="T94" fmla="*/ 364 w 485"/>
                  <a:gd name="T95" fmla="*/ 344 h 465"/>
                  <a:gd name="T96" fmla="*/ 344 w 485"/>
                  <a:gd name="T97" fmla="*/ 353 h 465"/>
                  <a:gd name="T98" fmla="*/ 330 w 485"/>
                  <a:gd name="T99" fmla="*/ 370 h 465"/>
                  <a:gd name="T100" fmla="*/ 304 w 485"/>
                  <a:gd name="T101" fmla="*/ 426 h 465"/>
                  <a:gd name="T102" fmla="*/ 245 w 485"/>
                  <a:gd name="T103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5" h="465">
                    <a:moveTo>
                      <a:pt x="99" y="142"/>
                    </a:moveTo>
                    <a:lnTo>
                      <a:pt x="99" y="142"/>
                    </a:lnTo>
                    <a:cubicBezTo>
                      <a:pt x="100" y="152"/>
                      <a:pt x="100" y="163"/>
                      <a:pt x="97" y="173"/>
                    </a:cubicBezTo>
                    <a:lnTo>
                      <a:pt x="97" y="173"/>
                    </a:lnTo>
                    <a:cubicBezTo>
                      <a:pt x="94" y="183"/>
                      <a:pt x="88" y="192"/>
                      <a:pt x="81" y="200"/>
                    </a:cubicBezTo>
                    <a:lnTo>
                      <a:pt x="37" y="244"/>
                    </a:lnTo>
                    <a:lnTo>
                      <a:pt x="37" y="244"/>
                    </a:lnTo>
                    <a:cubicBezTo>
                      <a:pt x="24" y="257"/>
                      <a:pt x="21" y="274"/>
                      <a:pt x="26" y="292"/>
                    </a:cubicBezTo>
                    <a:lnTo>
                      <a:pt x="26" y="292"/>
                    </a:lnTo>
                    <a:cubicBezTo>
                      <a:pt x="32" y="309"/>
                      <a:pt x="47" y="320"/>
                      <a:pt x="64" y="323"/>
                    </a:cubicBezTo>
                    <a:lnTo>
                      <a:pt x="126" y="330"/>
                    </a:lnTo>
                    <a:lnTo>
                      <a:pt x="126" y="330"/>
                    </a:lnTo>
                    <a:cubicBezTo>
                      <a:pt x="136" y="331"/>
                      <a:pt x="146" y="335"/>
                      <a:pt x="155" y="341"/>
                    </a:cubicBezTo>
                    <a:lnTo>
                      <a:pt x="155" y="341"/>
                    </a:lnTo>
                    <a:cubicBezTo>
                      <a:pt x="164" y="347"/>
                      <a:pt x="171" y="355"/>
                      <a:pt x="176" y="364"/>
                    </a:cubicBezTo>
                    <a:lnTo>
                      <a:pt x="204" y="420"/>
                    </a:lnTo>
                    <a:lnTo>
                      <a:pt x="204" y="420"/>
                    </a:lnTo>
                    <a:cubicBezTo>
                      <a:pt x="212" y="435"/>
                      <a:pt x="227" y="445"/>
                      <a:pt x="245" y="445"/>
                    </a:cubicBezTo>
                    <a:lnTo>
                      <a:pt x="246" y="445"/>
                    </a:lnTo>
                    <a:lnTo>
                      <a:pt x="246" y="445"/>
                    </a:lnTo>
                    <a:cubicBezTo>
                      <a:pt x="264" y="444"/>
                      <a:pt x="279" y="435"/>
                      <a:pt x="286" y="418"/>
                    </a:cubicBezTo>
                    <a:lnTo>
                      <a:pt x="313" y="362"/>
                    </a:lnTo>
                    <a:lnTo>
                      <a:pt x="313" y="362"/>
                    </a:lnTo>
                    <a:cubicBezTo>
                      <a:pt x="318" y="353"/>
                      <a:pt x="324" y="344"/>
                      <a:pt x="333" y="338"/>
                    </a:cubicBezTo>
                    <a:lnTo>
                      <a:pt x="333" y="338"/>
                    </a:lnTo>
                    <a:cubicBezTo>
                      <a:pt x="341" y="332"/>
                      <a:pt x="351" y="327"/>
                      <a:pt x="362" y="326"/>
                    </a:cubicBezTo>
                    <a:lnTo>
                      <a:pt x="422" y="316"/>
                    </a:lnTo>
                    <a:lnTo>
                      <a:pt x="422" y="316"/>
                    </a:lnTo>
                    <a:cubicBezTo>
                      <a:pt x="440" y="312"/>
                      <a:pt x="454" y="300"/>
                      <a:pt x="459" y="283"/>
                    </a:cubicBezTo>
                    <a:lnTo>
                      <a:pt x="459" y="283"/>
                    </a:lnTo>
                    <a:cubicBezTo>
                      <a:pt x="465" y="266"/>
                      <a:pt x="460" y="249"/>
                      <a:pt x="446" y="236"/>
                    </a:cubicBezTo>
                    <a:lnTo>
                      <a:pt x="401" y="194"/>
                    </a:lnTo>
                    <a:lnTo>
                      <a:pt x="401" y="194"/>
                    </a:lnTo>
                    <a:cubicBezTo>
                      <a:pt x="394" y="186"/>
                      <a:pt x="388" y="178"/>
                      <a:pt x="385" y="168"/>
                    </a:cubicBezTo>
                    <a:lnTo>
                      <a:pt x="385" y="168"/>
                    </a:lnTo>
                    <a:cubicBezTo>
                      <a:pt x="381" y="158"/>
                      <a:pt x="380" y="147"/>
                      <a:pt x="381" y="137"/>
                    </a:cubicBezTo>
                    <a:lnTo>
                      <a:pt x="391" y="75"/>
                    </a:lnTo>
                    <a:lnTo>
                      <a:pt x="391" y="75"/>
                    </a:lnTo>
                    <a:cubicBezTo>
                      <a:pt x="393" y="58"/>
                      <a:pt x="386" y="41"/>
                      <a:pt x="372" y="31"/>
                    </a:cubicBezTo>
                    <a:lnTo>
                      <a:pt x="372" y="31"/>
                    </a:lnTo>
                    <a:cubicBezTo>
                      <a:pt x="357" y="20"/>
                      <a:pt x="339" y="19"/>
                      <a:pt x="323" y="28"/>
                    </a:cubicBezTo>
                    <a:lnTo>
                      <a:pt x="268" y="58"/>
                    </a:lnTo>
                    <a:lnTo>
                      <a:pt x="268" y="58"/>
                    </a:lnTo>
                    <a:cubicBezTo>
                      <a:pt x="260" y="63"/>
                      <a:pt x="249" y="66"/>
                      <a:pt x="238" y="66"/>
                    </a:cubicBezTo>
                    <a:lnTo>
                      <a:pt x="238" y="66"/>
                    </a:lnTo>
                    <a:cubicBezTo>
                      <a:pt x="228" y="67"/>
                      <a:pt x="218" y="64"/>
                      <a:pt x="208" y="59"/>
                    </a:cubicBezTo>
                    <a:lnTo>
                      <a:pt x="153" y="31"/>
                    </a:lnTo>
                    <a:lnTo>
                      <a:pt x="153" y="31"/>
                    </a:lnTo>
                    <a:cubicBezTo>
                      <a:pt x="136" y="23"/>
                      <a:pt x="119" y="24"/>
                      <a:pt x="104" y="36"/>
                    </a:cubicBezTo>
                    <a:lnTo>
                      <a:pt x="104" y="36"/>
                    </a:lnTo>
                    <a:cubicBezTo>
                      <a:pt x="90" y="47"/>
                      <a:pt x="83" y="64"/>
                      <a:pt x="87" y="81"/>
                    </a:cubicBezTo>
                    <a:lnTo>
                      <a:pt x="99" y="142"/>
                    </a:lnTo>
                    <a:close/>
                    <a:moveTo>
                      <a:pt x="245" y="464"/>
                    </a:moveTo>
                    <a:lnTo>
                      <a:pt x="245" y="464"/>
                    </a:lnTo>
                    <a:cubicBezTo>
                      <a:pt x="220" y="464"/>
                      <a:pt x="198" y="450"/>
                      <a:pt x="187" y="429"/>
                    </a:cubicBezTo>
                    <a:lnTo>
                      <a:pt x="159" y="373"/>
                    </a:lnTo>
                    <a:lnTo>
                      <a:pt x="159" y="373"/>
                    </a:lnTo>
                    <a:cubicBezTo>
                      <a:pt x="155" y="367"/>
                      <a:pt x="150" y="361"/>
                      <a:pt x="144" y="357"/>
                    </a:cubicBezTo>
                    <a:lnTo>
                      <a:pt x="144" y="357"/>
                    </a:lnTo>
                    <a:cubicBezTo>
                      <a:pt x="138" y="353"/>
                      <a:pt x="130" y="350"/>
                      <a:pt x="123" y="349"/>
                    </a:cubicBezTo>
                    <a:lnTo>
                      <a:pt x="62" y="341"/>
                    </a:lnTo>
                    <a:lnTo>
                      <a:pt x="62" y="341"/>
                    </a:lnTo>
                    <a:cubicBezTo>
                      <a:pt x="37" y="338"/>
                      <a:pt x="17" y="322"/>
                      <a:pt x="9" y="298"/>
                    </a:cubicBezTo>
                    <a:lnTo>
                      <a:pt x="9" y="298"/>
                    </a:lnTo>
                    <a:cubicBezTo>
                      <a:pt x="0" y="274"/>
                      <a:pt x="6" y="249"/>
                      <a:pt x="24" y="231"/>
                    </a:cubicBezTo>
                    <a:lnTo>
                      <a:pt x="67" y="186"/>
                    </a:lnTo>
                    <a:lnTo>
                      <a:pt x="67" y="186"/>
                    </a:lnTo>
                    <a:cubicBezTo>
                      <a:pt x="72" y="181"/>
                      <a:pt x="77" y="175"/>
                      <a:pt x="79" y="168"/>
                    </a:cubicBezTo>
                    <a:lnTo>
                      <a:pt x="79" y="168"/>
                    </a:lnTo>
                    <a:cubicBezTo>
                      <a:pt x="81" y="161"/>
                      <a:pt x="82" y="153"/>
                      <a:pt x="80" y="145"/>
                    </a:cubicBezTo>
                    <a:lnTo>
                      <a:pt x="68" y="84"/>
                    </a:lnTo>
                    <a:lnTo>
                      <a:pt x="68" y="84"/>
                    </a:lnTo>
                    <a:cubicBezTo>
                      <a:pt x="64" y="60"/>
                      <a:pt x="73" y="36"/>
                      <a:pt x="93" y="20"/>
                    </a:cubicBezTo>
                    <a:lnTo>
                      <a:pt x="93" y="20"/>
                    </a:lnTo>
                    <a:cubicBezTo>
                      <a:pt x="113" y="6"/>
                      <a:pt x="139" y="3"/>
                      <a:pt x="161" y="14"/>
                    </a:cubicBezTo>
                    <a:lnTo>
                      <a:pt x="217" y="43"/>
                    </a:lnTo>
                    <a:lnTo>
                      <a:pt x="217" y="43"/>
                    </a:lnTo>
                    <a:cubicBezTo>
                      <a:pt x="223" y="45"/>
                      <a:pt x="231" y="48"/>
                      <a:pt x="238" y="47"/>
                    </a:cubicBezTo>
                    <a:lnTo>
                      <a:pt x="238" y="47"/>
                    </a:lnTo>
                    <a:cubicBezTo>
                      <a:pt x="246" y="47"/>
                      <a:pt x="253" y="45"/>
                      <a:pt x="260" y="41"/>
                    </a:cubicBezTo>
                    <a:lnTo>
                      <a:pt x="314" y="12"/>
                    </a:lnTo>
                    <a:lnTo>
                      <a:pt x="314" y="12"/>
                    </a:lnTo>
                    <a:cubicBezTo>
                      <a:pt x="336" y="0"/>
                      <a:pt x="362" y="1"/>
                      <a:pt x="382" y="15"/>
                    </a:cubicBezTo>
                    <a:lnTo>
                      <a:pt x="382" y="15"/>
                    </a:lnTo>
                    <a:cubicBezTo>
                      <a:pt x="403" y="30"/>
                      <a:pt x="413" y="54"/>
                      <a:pt x="409" y="78"/>
                    </a:cubicBezTo>
                    <a:lnTo>
                      <a:pt x="400" y="139"/>
                    </a:lnTo>
                    <a:lnTo>
                      <a:pt x="400" y="139"/>
                    </a:lnTo>
                    <a:cubicBezTo>
                      <a:pt x="399" y="147"/>
                      <a:pt x="400" y="155"/>
                      <a:pt x="402" y="162"/>
                    </a:cubicBezTo>
                    <a:lnTo>
                      <a:pt x="402" y="162"/>
                    </a:lnTo>
                    <a:cubicBezTo>
                      <a:pt x="405" y="168"/>
                      <a:pt x="409" y="175"/>
                      <a:pt x="415" y="180"/>
                    </a:cubicBezTo>
                    <a:lnTo>
                      <a:pt x="459" y="222"/>
                    </a:lnTo>
                    <a:lnTo>
                      <a:pt x="459" y="222"/>
                    </a:lnTo>
                    <a:cubicBezTo>
                      <a:pt x="478" y="239"/>
                      <a:pt x="484" y="265"/>
                      <a:pt x="477" y="289"/>
                    </a:cubicBezTo>
                    <a:lnTo>
                      <a:pt x="477" y="289"/>
                    </a:lnTo>
                    <a:cubicBezTo>
                      <a:pt x="469" y="313"/>
                      <a:pt x="450" y="330"/>
                      <a:pt x="426" y="334"/>
                    </a:cubicBezTo>
                    <a:lnTo>
                      <a:pt x="364" y="344"/>
                    </a:lnTo>
                    <a:lnTo>
                      <a:pt x="364" y="344"/>
                    </a:lnTo>
                    <a:cubicBezTo>
                      <a:pt x="357" y="346"/>
                      <a:pt x="350" y="348"/>
                      <a:pt x="344" y="353"/>
                    </a:cubicBezTo>
                    <a:lnTo>
                      <a:pt x="344" y="353"/>
                    </a:lnTo>
                    <a:cubicBezTo>
                      <a:pt x="339" y="358"/>
                      <a:pt x="333" y="363"/>
                      <a:pt x="330" y="370"/>
                    </a:cubicBezTo>
                    <a:lnTo>
                      <a:pt x="304" y="426"/>
                    </a:lnTo>
                    <a:lnTo>
                      <a:pt x="304" y="426"/>
                    </a:lnTo>
                    <a:cubicBezTo>
                      <a:pt x="293" y="448"/>
                      <a:pt x="271" y="463"/>
                      <a:pt x="246" y="464"/>
                    </a:cubicBezTo>
                    <a:lnTo>
                      <a:pt x="245" y="46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97">
                <a:extLst>
                  <a:ext uri="{FF2B5EF4-FFF2-40B4-BE49-F238E27FC236}">
                    <a16:creationId xmlns:a16="http://schemas.microsoft.com/office/drawing/2014/main" id="{74441FB3-9175-4C14-A8BC-270AE247E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2845" y="10678466"/>
                <a:ext cx="5643378" cy="262938"/>
              </a:xfrm>
              <a:custGeom>
                <a:avLst/>
                <a:gdLst>
                  <a:gd name="T0" fmla="*/ 6331 w 6342"/>
                  <a:gd name="T1" fmla="*/ 0 h 297"/>
                  <a:gd name="T2" fmla="*/ 9 w 6342"/>
                  <a:gd name="T3" fmla="*/ 0 h 297"/>
                  <a:gd name="T4" fmla="*/ 9 w 6342"/>
                  <a:gd name="T5" fmla="*/ 0 h 297"/>
                  <a:gd name="T6" fmla="*/ 0 w 6342"/>
                  <a:gd name="T7" fmla="*/ 10 h 297"/>
                  <a:gd name="T8" fmla="*/ 0 w 6342"/>
                  <a:gd name="T9" fmla="*/ 287 h 297"/>
                  <a:gd name="T10" fmla="*/ 0 w 6342"/>
                  <a:gd name="T11" fmla="*/ 287 h 297"/>
                  <a:gd name="T12" fmla="*/ 9 w 6342"/>
                  <a:gd name="T13" fmla="*/ 296 h 297"/>
                  <a:gd name="T14" fmla="*/ 6331 w 6342"/>
                  <a:gd name="T15" fmla="*/ 296 h 297"/>
                  <a:gd name="T16" fmla="*/ 6331 w 6342"/>
                  <a:gd name="T17" fmla="*/ 296 h 297"/>
                  <a:gd name="T18" fmla="*/ 6341 w 6342"/>
                  <a:gd name="T19" fmla="*/ 287 h 297"/>
                  <a:gd name="T20" fmla="*/ 6341 w 6342"/>
                  <a:gd name="T21" fmla="*/ 10 h 297"/>
                  <a:gd name="T22" fmla="*/ 6341 w 6342"/>
                  <a:gd name="T23" fmla="*/ 10 h 297"/>
                  <a:gd name="T24" fmla="*/ 6331 w 6342"/>
                  <a:gd name="T25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42" h="297">
                    <a:moveTo>
                      <a:pt x="6331" y="0"/>
                    </a:moveTo>
                    <a:lnTo>
                      <a:pt x="9" y="0"/>
                    </a:lnTo>
                    <a:lnTo>
                      <a:pt x="9" y="0"/>
                    </a:lnTo>
                    <a:cubicBezTo>
                      <a:pt x="4" y="0"/>
                      <a:pt x="0" y="4"/>
                      <a:pt x="0" y="10"/>
                    </a:cubicBezTo>
                    <a:lnTo>
                      <a:pt x="0" y="287"/>
                    </a:lnTo>
                    <a:lnTo>
                      <a:pt x="0" y="287"/>
                    </a:lnTo>
                    <a:cubicBezTo>
                      <a:pt x="0" y="292"/>
                      <a:pt x="4" y="296"/>
                      <a:pt x="9" y="296"/>
                    </a:cubicBezTo>
                    <a:lnTo>
                      <a:pt x="6331" y="296"/>
                    </a:lnTo>
                    <a:lnTo>
                      <a:pt x="6331" y="296"/>
                    </a:lnTo>
                    <a:cubicBezTo>
                      <a:pt x="6337" y="296"/>
                      <a:pt x="6341" y="292"/>
                      <a:pt x="6341" y="287"/>
                    </a:cubicBezTo>
                    <a:lnTo>
                      <a:pt x="6341" y="10"/>
                    </a:lnTo>
                    <a:lnTo>
                      <a:pt x="6341" y="10"/>
                    </a:lnTo>
                    <a:cubicBezTo>
                      <a:pt x="6341" y="4"/>
                      <a:pt x="6337" y="0"/>
                      <a:pt x="6331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98">
                <a:extLst>
                  <a:ext uri="{FF2B5EF4-FFF2-40B4-BE49-F238E27FC236}">
                    <a16:creationId xmlns:a16="http://schemas.microsoft.com/office/drawing/2014/main" id="{05CA83FA-1FB5-486A-A5B7-4F18B91D2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0694" y="6651966"/>
                <a:ext cx="5627680" cy="3771408"/>
              </a:xfrm>
              <a:custGeom>
                <a:avLst/>
                <a:gdLst>
                  <a:gd name="T0" fmla="*/ 6322 w 6323"/>
                  <a:gd name="T1" fmla="*/ 0 h 4236"/>
                  <a:gd name="T2" fmla="*/ 0 w 6323"/>
                  <a:gd name="T3" fmla="*/ 0 h 4236"/>
                  <a:gd name="T4" fmla="*/ 0 w 6323"/>
                  <a:gd name="T5" fmla="*/ 4235 h 4236"/>
                  <a:gd name="T6" fmla="*/ 6322 w 6323"/>
                  <a:gd name="T7" fmla="*/ 4235 h 4236"/>
                  <a:gd name="T8" fmla="*/ 6322 w 6323"/>
                  <a:gd name="T9" fmla="*/ 0 h 4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23" h="4236">
                    <a:moveTo>
                      <a:pt x="6322" y="0"/>
                    </a:moveTo>
                    <a:lnTo>
                      <a:pt x="0" y="0"/>
                    </a:lnTo>
                    <a:lnTo>
                      <a:pt x="0" y="4235"/>
                    </a:lnTo>
                    <a:lnTo>
                      <a:pt x="6322" y="4235"/>
                    </a:lnTo>
                    <a:lnTo>
                      <a:pt x="632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99">
                <a:extLst>
                  <a:ext uri="{FF2B5EF4-FFF2-40B4-BE49-F238E27FC236}">
                    <a16:creationId xmlns:a16="http://schemas.microsoft.com/office/drawing/2014/main" id="{36F30E22-7D05-4725-864B-50FF188DD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2845" y="6644117"/>
                <a:ext cx="5643378" cy="3787106"/>
              </a:xfrm>
              <a:custGeom>
                <a:avLst/>
                <a:gdLst>
                  <a:gd name="T0" fmla="*/ 19 w 6342"/>
                  <a:gd name="T1" fmla="*/ 4236 h 4255"/>
                  <a:gd name="T2" fmla="*/ 6322 w 6342"/>
                  <a:gd name="T3" fmla="*/ 4236 h 4255"/>
                  <a:gd name="T4" fmla="*/ 6322 w 6342"/>
                  <a:gd name="T5" fmla="*/ 19 h 4255"/>
                  <a:gd name="T6" fmla="*/ 19 w 6342"/>
                  <a:gd name="T7" fmla="*/ 19 h 4255"/>
                  <a:gd name="T8" fmla="*/ 19 w 6342"/>
                  <a:gd name="T9" fmla="*/ 4236 h 4255"/>
                  <a:gd name="T10" fmla="*/ 6331 w 6342"/>
                  <a:gd name="T11" fmla="*/ 4254 h 4255"/>
                  <a:gd name="T12" fmla="*/ 9 w 6342"/>
                  <a:gd name="T13" fmla="*/ 4254 h 4255"/>
                  <a:gd name="T14" fmla="*/ 9 w 6342"/>
                  <a:gd name="T15" fmla="*/ 4254 h 4255"/>
                  <a:gd name="T16" fmla="*/ 0 w 6342"/>
                  <a:gd name="T17" fmla="*/ 4245 h 4255"/>
                  <a:gd name="T18" fmla="*/ 0 w 6342"/>
                  <a:gd name="T19" fmla="*/ 10 h 4255"/>
                  <a:gd name="T20" fmla="*/ 0 w 6342"/>
                  <a:gd name="T21" fmla="*/ 10 h 4255"/>
                  <a:gd name="T22" fmla="*/ 9 w 6342"/>
                  <a:gd name="T23" fmla="*/ 0 h 4255"/>
                  <a:gd name="T24" fmla="*/ 6331 w 6342"/>
                  <a:gd name="T25" fmla="*/ 0 h 4255"/>
                  <a:gd name="T26" fmla="*/ 6331 w 6342"/>
                  <a:gd name="T27" fmla="*/ 0 h 4255"/>
                  <a:gd name="T28" fmla="*/ 6341 w 6342"/>
                  <a:gd name="T29" fmla="*/ 10 h 4255"/>
                  <a:gd name="T30" fmla="*/ 6341 w 6342"/>
                  <a:gd name="T31" fmla="*/ 4245 h 4255"/>
                  <a:gd name="T32" fmla="*/ 6341 w 6342"/>
                  <a:gd name="T33" fmla="*/ 4245 h 4255"/>
                  <a:gd name="T34" fmla="*/ 6331 w 6342"/>
                  <a:gd name="T35" fmla="*/ 4254 h 4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42" h="4255">
                    <a:moveTo>
                      <a:pt x="19" y="4236"/>
                    </a:moveTo>
                    <a:lnTo>
                      <a:pt x="6322" y="4236"/>
                    </a:lnTo>
                    <a:lnTo>
                      <a:pt x="6322" y="19"/>
                    </a:lnTo>
                    <a:lnTo>
                      <a:pt x="19" y="19"/>
                    </a:lnTo>
                    <a:lnTo>
                      <a:pt x="19" y="4236"/>
                    </a:lnTo>
                    <a:close/>
                    <a:moveTo>
                      <a:pt x="6331" y="4254"/>
                    </a:moveTo>
                    <a:lnTo>
                      <a:pt x="9" y="4254"/>
                    </a:lnTo>
                    <a:lnTo>
                      <a:pt x="9" y="4254"/>
                    </a:lnTo>
                    <a:cubicBezTo>
                      <a:pt x="4" y="4254"/>
                      <a:pt x="0" y="4250"/>
                      <a:pt x="0" y="424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6331" y="0"/>
                    </a:lnTo>
                    <a:lnTo>
                      <a:pt x="6331" y="0"/>
                    </a:lnTo>
                    <a:cubicBezTo>
                      <a:pt x="6337" y="0"/>
                      <a:pt x="6341" y="4"/>
                      <a:pt x="6341" y="10"/>
                    </a:cubicBezTo>
                    <a:lnTo>
                      <a:pt x="6341" y="4245"/>
                    </a:lnTo>
                    <a:lnTo>
                      <a:pt x="6341" y="4245"/>
                    </a:lnTo>
                    <a:cubicBezTo>
                      <a:pt x="6341" y="4250"/>
                      <a:pt x="6337" y="4254"/>
                      <a:pt x="6331" y="42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00">
                <a:extLst>
                  <a:ext uri="{FF2B5EF4-FFF2-40B4-BE49-F238E27FC236}">
                    <a16:creationId xmlns:a16="http://schemas.microsoft.com/office/drawing/2014/main" id="{47AD07CA-8220-4316-B721-F97993F36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0694" y="10423374"/>
                <a:ext cx="1989704" cy="266863"/>
              </a:xfrm>
              <a:custGeom>
                <a:avLst/>
                <a:gdLst>
                  <a:gd name="T0" fmla="*/ 0 w 2235"/>
                  <a:gd name="T1" fmla="*/ 300 h 301"/>
                  <a:gd name="T2" fmla="*/ 2234 w 2235"/>
                  <a:gd name="T3" fmla="*/ 300 h 301"/>
                  <a:gd name="T4" fmla="*/ 2234 w 2235"/>
                  <a:gd name="T5" fmla="*/ 0 h 301"/>
                  <a:gd name="T6" fmla="*/ 0 w 2235"/>
                  <a:gd name="T7" fmla="*/ 0 h 301"/>
                  <a:gd name="T8" fmla="*/ 0 w 2235"/>
                  <a:gd name="T9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5" h="301">
                    <a:moveTo>
                      <a:pt x="0" y="300"/>
                    </a:moveTo>
                    <a:lnTo>
                      <a:pt x="2234" y="300"/>
                    </a:lnTo>
                    <a:lnTo>
                      <a:pt x="2234" y="0"/>
                    </a:lnTo>
                    <a:lnTo>
                      <a:pt x="0" y="0"/>
                    </a:lnTo>
                    <a:lnTo>
                      <a:pt x="0" y="3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01">
                <a:extLst>
                  <a:ext uri="{FF2B5EF4-FFF2-40B4-BE49-F238E27FC236}">
                    <a16:creationId xmlns:a16="http://schemas.microsoft.com/office/drawing/2014/main" id="{651D9A03-B719-4FEB-BE45-EC9389197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2845" y="10411602"/>
                <a:ext cx="2005402" cy="282561"/>
              </a:xfrm>
              <a:custGeom>
                <a:avLst/>
                <a:gdLst>
                  <a:gd name="T0" fmla="*/ 19 w 2253"/>
                  <a:gd name="T1" fmla="*/ 299 h 319"/>
                  <a:gd name="T2" fmla="*/ 2233 w 2253"/>
                  <a:gd name="T3" fmla="*/ 299 h 319"/>
                  <a:gd name="T4" fmla="*/ 2233 w 2253"/>
                  <a:gd name="T5" fmla="*/ 18 h 319"/>
                  <a:gd name="T6" fmla="*/ 19 w 2253"/>
                  <a:gd name="T7" fmla="*/ 18 h 319"/>
                  <a:gd name="T8" fmla="*/ 19 w 2253"/>
                  <a:gd name="T9" fmla="*/ 299 h 319"/>
                  <a:gd name="T10" fmla="*/ 2243 w 2253"/>
                  <a:gd name="T11" fmla="*/ 318 h 319"/>
                  <a:gd name="T12" fmla="*/ 9 w 2253"/>
                  <a:gd name="T13" fmla="*/ 318 h 319"/>
                  <a:gd name="T14" fmla="*/ 9 w 2253"/>
                  <a:gd name="T15" fmla="*/ 318 h 319"/>
                  <a:gd name="T16" fmla="*/ 0 w 2253"/>
                  <a:gd name="T17" fmla="*/ 309 h 319"/>
                  <a:gd name="T18" fmla="*/ 0 w 2253"/>
                  <a:gd name="T19" fmla="*/ 9 h 319"/>
                  <a:gd name="T20" fmla="*/ 0 w 2253"/>
                  <a:gd name="T21" fmla="*/ 9 h 319"/>
                  <a:gd name="T22" fmla="*/ 9 w 2253"/>
                  <a:gd name="T23" fmla="*/ 0 h 319"/>
                  <a:gd name="T24" fmla="*/ 2243 w 2253"/>
                  <a:gd name="T25" fmla="*/ 0 h 319"/>
                  <a:gd name="T26" fmla="*/ 2243 w 2253"/>
                  <a:gd name="T27" fmla="*/ 0 h 319"/>
                  <a:gd name="T28" fmla="*/ 2252 w 2253"/>
                  <a:gd name="T29" fmla="*/ 9 h 319"/>
                  <a:gd name="T30" fmla="*/ 2252 w 2253"/>
                  <a:gd name="T31" fmla="*/ 309 h 319"/>
                  <a:gd name="T32" fmla="*/ 2252 w 2253"/>
                  <a:gd name="T33" fmla="*/ 309 h 319"/>
                  <a:gd name="T34" fmla="*/ 2243 w 2253"/>
                  <a:gd name="T35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53" h="319">
                    <a:moveTo>
                      <a:pt x="19" y="299"/>
                    </a:moveTo>
                    <a:lnTo>
                      <a:pt x="2233" y="299"/>
                    </a:lnTo>
                    <a:lnTo>
                      <a:pt x="2233" y="18"/>
                    </a:lnTo>
                    <a:lnTo>
                      <a:pt x="19" y="18"/>
                    </a:lnTo>
                    <a:lnTo>
                      <a:pt x="19" y="299"/>
                    </a:lnTo>
                    <a:close/>
                    <a:moveTo>
                      <a:pt x="2243" y="318"/>
                    </a:moveTo>
                    <a:lnTo>
                      <a:pt x="9" y="318"/>
                    </a:lnTo>
                    <a:lnTo>
                      <a:pt x="9" y="318"/>
                    </a:lnTo>
                    <a:cubicBezTo>
                      <a:pt x="4" y="318"/>
                      <a:pt x="0" y="315"/>
                      <a:pt x="0" y="3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243" y="0"/>
                    </a:lnTo>
                    <a:lnTo>
                      <a:pt x="2243" y="0"/>
                    </a:lnTo>
                    <a:cubicBezTo>
                      <a:pt x="2247" y="0"/>
                      <a:pt x="2252" y="4"/>
                      <a:pt x="2252" y="9"/>
                    </a:cubicBezTo>
                    <a:lnTo>
                      <a:pt x="2252" y="309"/>
                    </a:lnTo>
                    <a:lnTo>
                      <a:pt x="2252" y="309"/>
                    </a:lnTo>
                    <a:cubicBezTo>
                      <a:pt x="2252" y="315"/>
                      <a:pt x="2247" y="318"/>
                      <a:pt x="2243" y="3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02">
                <a:extLst>
                  <a:ext uri="{FF2B5EF4-FFF2-40B4-BE49-F238E27FC236}">
                    <a16:creationId xmlns:a16="http://schemas.microsoft.com/office/drawing/2014/main" id="{3CB7A7C7-5DAC-420C-9C80-DDAED4632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0398" y="10423374"/>
                <a:ext cx="1263677" cy="266863"/>
              </a:xfrm>
              <a:custGeom>
                <a:avLst/>
                <a:gdLst>
                  <a:gd name="T0" fmla="*/ 0 w 1422"/>
                  <a:gd name="T1" fmla="*/ 300 h 301"/>
                  <a:gd name="T2" fmla="*/ 1421 w 1422"/>
                  <a:gd name="T3" fmla="*/ 300 h 301"/>
                  <a:gd name="T4" fmla="*/ 1421 w 1422"/>
                  <a:gd name="T5" fmla="*/ 0 h 301"/>
                  <a:gd name="T6" fmla="*/ 0 w 1422"/>
                  <a:gd name="T7" fmla="*/ 0 h 301"/>
                  <a:gd name="T8" fmla="*/ 0 w 1422"/>
                  <a:gd name="T9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301">
                    <a:moveTo>
                      <a:pt x="0" y="300"/>
                    </a:moveTo>
                    <a:lnTo>
                      <a:pt x="1421" y="300"/>
                    </a:lnTo>
                    <a:lnTo>
                      <a:pt x="1421" y="0"/>
                    </a:lnTo>
                    <a:lnTo>
                      <a:pt x="0" y="0"/>
                    </a:lnTo>
                    <a:lnTo>
                      <a:pt x="0" y="3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03">
                <a:extLst>
                  <a:ext uri="{FF2B5EF4-FFF2-40B4-BE49-F238E27FC236}">
                    <a16:creationId xmlns:a16="http://schemas.microsoft.com/office/drawing/2014/main" id="{EE9B3DC8-C8A1-4297-8A4C-20426B114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8624" y="10411602"/>
                <a:ext cx="1283301" cy="282561"/>
              </a:xfrm>
              <a:custGeom>
                <a:avLst/>
                <a:gdLst>
                  <a:gd name="T0" fmla="*/ 19 w 1441"/>
                  <a:gd name="T1" fmla="*/ 299 h 319"/>
                  <a:gd name="T2" fmla="*/ 1421 w 1441"/>
                  <a:gd name="T3" fmla="*/ 299 h 319"/>
                  <a:gd name="T4" fmla="*/ 1421 w 1441"/>
                  <a:gd name="T5" fmla="*/ 18 h 319"/>
                  <a:gd name="T6" fmla="*/ 19 w 1441"/>
                  <a:gd name="T7" fmla="*/ 18 h 319"/>
                  <a:gd name="T8" fmla="*/ 19 w 1441"/>
                  <a:gd name="T9" fmla="*/ 299 h 319"/>
                  <a:gd name="T10" fmla="*/ 1431 w 1441"/>
                  <a:gd name="T11" fmla="*/ 318 h 319"/>
                  <a:gd name="T12" fmla="*/ 10 w 1441"/>
                  <a:gd name="T13" fmla="*/ 318 h 319"/>
                  <a:gd name="T14" fmla="*/ 10 w 1441"/>
                  <a:gd name="T15" fmla="*/ 318 h 319"/>
                  <a:gd name="T16" fmla="*/ 0 w 1441"/>
                  <a:gd name="T17" fmla="*/ 309 h 319"/>
                  <a:gd name="T18" fmla="*/ 0 w 1441"/>
                  <a:gd name="T19" fmla="*/ 9 h 319"/>
                  <a:gd name="T20" fmla="*/ 0 w 1441"/>
                  <a:gd name="T21" fmla="*/ 9 h 319"/>
                  <a:gd name="T22" fmla="*/ 10 w 1441"/>
                  <a:gd name="T23" fmla="*/ 0 h 319"/>
                  <a:gd name="T24" fmla="*/ 1431 w 1441"/>
                  <a:gd name="T25" fmla="*/ 0 h 319"/>
                  <a:gd name="T26" fmla="*/ 1431 w 1441"/>
                  <a:gd name="T27" fmla="*/ 0 h 319"/>
                  <a:gd name="T28" fmla="*/ 1440 w 1441"/>
                  <a:gd name="T29" fmla="*/ 9 h 319"/>
                  <a:gd name="T30" fmla="*/ 1440 w 1441"/>
                  <a:gd name="T31" fmla="*/ 309 h 319"/>
                  <a:gd name="T32" fmla="*/ 1440 w 1441"/>
                  <a:gd name="T33" fmla="*/ 309 h 319"/>
                  <a:gd name="T34" fmla="*/ 1431 w 1441"/>
                  <a:gd name="T35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1" h="319">
                    <a:moveTo>
                      <a:pt x="19" y="299"/>
                    </a:moveTo>
                    <a:lnTo>
                      <a:pt x="1421" y="299"/>
                    </a:lnTo>
                    <a:lnTo>
                      <a:pt x="1421" y="18"/>
                    </a:lnTo>
                    <a:lnTo>
                      <a:pt x="19" y="18"/>
                    </a:lnTo>
                    <a:lnTo>
                      <a:pt x="19" y="299"/>
                    </a:lnTo>
                    <a:close/>
                    <a:moveTo>
                      <a:pt x="1431" y="318"/>
                    </a:moveTo>
                    <a:lnTo>
                      <a:pt x="10" y="318"/>
                    </a:lnTo>
                    <a:lnTo>
                      <a:pt x="10" y="318"/>
                    </a:lnTo>
                    <a:cubicBezTo>
                      <a:pt x="4" y="318"/>
                      <a:pt x="0" y="315"/>
                      <a:pt x="0" y="3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431" y="0"/>
                    </a:lnTo>
                    <a:lnTo>
                      <a:pt x="1431" y="0"/>
                    </a:lnTo>
                    <a:cubicBezTo>
                      <a:pt x="1436" y="0"/>
                      <a:pt x="1440" y="4"/>
                      <a:pt x="1440" y="9"/>
                    </a:cubicBezTo>
                    <a:lnTo>
                      <a:pt x="1440" y="309"/>
                    </a:lnTo>
                    <a:lnTo>
                      <a:pt x="1440" y="309"/>
                    </a:lnTo>
                    <a:cubicBezTo>
                      <a:pt x="1440" y="315"/>
                      <a:pt x="1436" y="318"/>
                      <a:pt x="1431" y="3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04">
                <a:extLst>
                  <a:ext uri="{FF2B5EF4-FFF2-40B4-BE49-F238E27FC236}">
                    <a16:creationId xmlns:a16="http://schemas.microsoft.com/office/drawing/2014/main" id="{9223AEB0-9D18-445B-95D1-AA146370F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4076" y="10423374"/>
                <a:ext cx="1263677" cy="266863"/>
              </a:xfrm>
              <a:custGeom>
                <a:avLst/>
                <a:gdLst>
                  <a:gd name="T0" fmla="*/ 0 w 1422"/>
                  <a:gd name="T1" fmla="*/ 300 h 301"/>
                  <a:gd name="T2" fmla="*/ 1421 w 1422"/>
                  <a:gd name="T3" fmla="*/ 300 h 301"/>
                  <a:gd name="T4" fmla="*/ 1421 w 1422"/>
                  <a:gd name="T5" fmla="*/ 0 h 301"/>
                  <a:gd name="T6" fmla="*/ 0 w 1422"/>
                  <a:gd name="T7" fmla="*/ 0 h 301"/>
                  <a:gd name="T8" fmla="*/ 0 w 1422"/>
                  <a:gd name="T9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2" h="301">
                    <a:moveTo>
                      <a:pt x="0" y="300"/>
                    </a:moveTo>
                    <a:lnTo>
                      <a:pt x="1421" y="300"/>
                    </a:lnTo>
                    <a:lnTo>
                      <a:pt x="1421" y="0"/>
                    </a:lnTo>
                    <a:lnTo>
                      <a:pt x="0" y="0"/>
                    </a:lnTo>
                    <a:lnTo>
                      <a:pt x="0" y="3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05">
                <a:extLst>
                  <a:ext uri="{FF2B5EF4-FFF2-40B4-BE49-F238E27FC236}">
                    <a16:creationId xmlns:a16="http://schemas.microsoft.com/office/drawing/2014/main" id="{7CD663BF-9B44-49B5-BAB6-2113E1EAB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86227" y="10411602"/>
                <a:ext cx="1283298" cy="282561"/>
              </a:xfrm>
              <a:custGeom>
                <a:avLst/>
                <a:gdLst>
                  <a:gd name="T0" fmla="*/ 19 w 1441"/>
                  <a:gd name="T1" fmla="*/ 299 h 319"/>
                  <a:gd name="T2" fmla="*/ 1421 w 1441"/>
                  <a:gd name="T3" fmla="*/ 299 h 319"/>
                  <a:gd name="T4" fmla="*/ 1421 w 1441"/>
                  <a:gd name="T5" fmla="*/ 18 h 319"/>
                  <a:gd name="T6" fmla="*/ 19 w 1441"/>
                  <a:gd name="T7" fmla="*/ 18 h 319"/>
                  <a:gd name="T8" fmla="*/ 19 w 1441"/>
                  <a:gd name="T9" fmla="*/ 299 h 319"/>
                  <a:gd name="T10" fmla="*/ 1431 w 1441"/>
                  <a:gd name="T11" fmla="*/ 318 h 319"/>
                  <a:gd name="T12" fmla="*/ 10 w 1441"/>
                  <a:gd name="T13" fmla="*/ 318 h 319"/>
                  <a:gd name="T14" fmla="*/ 10 w 1441"/>
                  <a:gd name="T15" fmla="*/ 318 h 319"/>
                  <a:gd name="T16" fmla="*/ 0 w 1441"/>
                  <a:gd name="T17" fmla="*/ 309 h 319"/>
                  <a:gd name="T18" fmla="*/ 0 w 1441"/>
                  <a:gd name="T19" fmla="*/ 9 h 319"/>
                  <a:gd name="T20" fmla="*/ 0 w 1441"/>
                  <a:gd name="T21" fmla="*/ 9 h 319"/>
                  <a:gd name="T22" fmla="*/ 10 w 1441"/>
                  <a:gd name="T23" fmla="*/ 0 h 319"/>
                  <a:gd name="T24" fmla="*/ 1431 w 1441"/>
                  <a:gd name="T25" fmla="*/ 0 h 319"/>
                  <a:gd name="T26" fmla="*/ 1431 w 1441"/>
                  <a:gd name="T27" fmla="*/ 0 h 319"/>
                  <a:gd name="T28" fmla="*/ 1440 w 1441"/>
                  <a:gd name="T29" fmla="*/ 9 h 319"/>
                  <a:gd name="T30" fmla="*/ 1440 w 1441"/>
                  <a:gd name="T31" fmla="*/ 309 h 319"/>
                  <a:gd name="T32" fmla="*/ 1440 w 1441"/>
                  <a:gd name="T33" fmla="*/ 309 h 319"/>
                  <a:gd name="T34" fmla="*/ 1431 w 1441"/>
                  <a:gd name="T35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1" h="319">
                    <a:moveTo>
                      <a:pt x="19" y="299"/>
                    </a:moveTo>
                    <a:lnTo>
                      <a:pt x="1421" y="299"/>
                    </a:lnTo>
                    <a:lnTo>
                      <a:pt x="1421" y="18"/>
                    </a:lnTo>
                    <a:lnTo>
                      <a:pt x="19" y="18"/>
                    </a:lnTo>
                    <a:lnTo>
                      <a:pt x="19" y="299"/>
                    </a:lnTo>
                    <a:close/>
                    <a:moveTo>
                      <a:pt x="1431" y="318"/>
                    </a:moveTo>
                    <a:lnTo>
                      <a:pt x="10" y="318"/>
                    </a:lnTo>
                    <a:lnTo>
                      <a:pt x="10" y="318"/>
                    </a:lnTo>
                    <a:cubicBezTo>
                      <a:pt x="4" y="318"/>
                      <a:pt x="0" y="315"/>
                      <a:pt x="0" y="3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431" y="0"/>
                    </a:lnTo>
                    <a:lnTo>
                      <a:pt x="1431" y="0"/>
                    </a:lnTo>
                    <a:cubicBezTo>
                      <a:pt x="1436" y="0"/>
                      <a:pt x="1440" y="4"/>
                      <a:pt x="1440" y="9"/>
                    </a:cubicBezTo>
                    <a:lnTo>
                      <a:pt x="1440" y="309"/>
                    </a:lnTo>
                    <a:lnTo>
                      <a:pt x="1440" y="309"/>
                    </a:lnTo>
                    <a:cubicBezTo>
                      <a:pt x="1440" y="315"/>
                      <a:pt x="1436" y="318"/>
                      <a:pt x="1431" y="3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06">
                <a:extLst>
                  <a:ext uri="{FF2B5EF4-FFF2-40B4-BE49-F238E27FC236}">
                    <a16:creationId xmlns:a16="http://schemas.microsoft.com/office/drawing/2014/main" id="{2A60E8A6-6B0A-4CCF-8E6A-F5BF605E3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7753" y="10423374"/>
                <a:ext cx="1110622" cy="266863"/>
              </a:xfrm>
              <a:custGeom>
                <a:avLst/>
                <a:gdLst>
                  <a:gd name="T0" fmla="*/ 1246 w 1247"/>
                  <a:gd name="T1" fmla="*/ 0 h 301"/>
                  <a:gd name="T2" fmla="*/ 0 w 1247"/>
                  <a:gd name="T3" fmla="*/ 0 h 301"/>
                  <a:gd name="T4" fmla="*/ 0 w 1247"/>
                  <a:gd name="T5" fmla="*/ 300 h 301"/>
                  <a:gd name="T6" fmla="*/ 1246 w 1247"/>
                  <a:gd name="T7" fmla="*/ 300 h 301"/>
                  <a:gd name="T8" fmla="*/ 1246 w 1247"/>
                  <a:gd name="T9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7" h="301">
                    <a:moveTo>
                      <a:pt x="1246" y="0"/>
                    </a:moveTo>
                    <a:lnTo>
                      <a:pt x="0" y="0"/>
                    </a:lnTo>
                    <a:lnTo>
                      <a:pt x="0" y="300"/>
                    </a:lnTo>
                    <a:lnTo>
                      <a:pt x="1246" y="300"/>
                    </a:lnTo>
                    <a:lnTo>
                      <a:pt x="124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07">
                <a:extLst>
                  <a:ext uri="{FF2B5EF4-FFF2-40B4-BE49-F238E27FC236}">
                    <a16:creationId xmlns:a16="http://schemas.microsoft.com/office/drawing/2014/main" id="{6F187AB6-D317-49F0-A7BC-55F0F39A9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9904" y="10411602"/>
                <a:ext cx="1126320" cy="282561"/>
              </a:xfrm>
              <a:custGeom>
                <a:avLst/>
                <a:gdLst>
                  <a:gd name="T0" fmla="*/ 19 w 1267"/>
                  <a:gd name="T1" fmla="*/ 299 h 319"/>
                  <a:gd name="T2" fmla="*/ 1247 w 1267"/>
                  <a:gd name="T3" fmla="*/ 299 h 319"/>
                  <a:gd name="T4" fmla="*/ 1247 w 1267"/>
                  <a:gd name="T5" fmla="*/ 18 h 319"/>
                  <a:gd name="T6" fmla="*/ 19 w 1267"/>
                  <a:gd name="T7" fmla="*/ 18 h 319"/>
                  <a:gd name="T8" fmla="*/ 19 w 1267"/>
                  <a:gd name="T9" fmla="*/ 299 h 319"/>
                  <a:gd name="T10" fmla="*/ 1256 w 1267"/>
                  <a:gd name="T11" fmla="*/ 318 h 319"/>
                  <a:gd name="T12" fmla="*/ 10 w 1267"/>
                  <a:gd name="T13" fmla="*/ 318 h 319"/>
                  <a:gd name="T14" fmla="*/ 10 w 1267"/>
                  <a:gd name="T15" fmla="*/ 318 h 319"/>
                  <a:gd name="T16" fmla="*/ 0 w 1267"/>
                  <a:gd name="T17" fmla="*/ 309 h 319"/>
                  <a:gd name="T18" fmla="*/ 0 w 1267"/>
                  <a:gd name="T19" fmla="*/ 9 h 319"/>
                  <a:gd name="T20" fmla="*/ 0 w 1267"/>
                  <a:gd name="T21" fmla="*/ 9 h 319"/>
                  <a:gd name="T22" fmla="*/ 10 w 1267"/>
                  <a:gd name="T23" fmla="*/ 0 h 319"/>
                  <a:gd name="T24" fmla="*/ 1256 w 1267"/>
                  <a:gd name="T25" fmla="*/ 0 h 319"/>
                  <a:gd name="T26" fmla="*/ 1256 w 1267"/>
                  <a:gd name="T27" fmla="*/ 0 h 319"/>
                  <a:gd name="T28" fmla="*/ 1266 w 1267"/>
                  <a:gd name="T29" fmla="*/ 9 h 319"/>
                  <a:gd name="T30" fmla="*/ 1266 w 1267"/>
                  <a:gd name="T31" fmla="*/ 309 h 319"/>
                  <a:gd name="T32" fmla="*/ 1266 w 1267"/>
                  <a:gd name="T33" fmla="*/ 309 h 319"/>
                  <a:gd name="T34" fmla="*/ 1256 w 1267"/>
                  <a:gd name="T35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7" h="319">
                    <a:moveTo>
                      <a:pt x="19" y="299"/>
                    </a:moveTo>
                    <a:lnTo>
                      <a:pt x="1247" y="299"/>
                    </a:lnTo>
                    <a:lnTo>
                      <a:pt x="1247" y="18"/>
                    </a:lnTo>
                    <a:lnTo>
                      <a:pt x="19" y="18"/>
                    </a:lnTo>
                    <a:lnTo>
                      <a:pt x="19" y="299"/>
                    </a:lnTo>
                    <a:close/>
                    <a:moveTo>
                      <a:pt x="1256" y="318"/>
                    </a:moveTo>
                    <a:lnTo>
                      <a:pt x="10" y="318"/>
                    </a:lnTo>
                    <a:lnTo>
                      <a:pt x="10" y="318"/>
                    </a:lnTo>
                    <a:cubicBezTo>
                      <a:pt x="5" y="318"/>
                      <a:pt x="0" y="315"/>
                      <a:pt x="0" y="3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256" y="0"/>
                    </a:lnTo>
                    <a:lnTo>
                      <a:pt x="1256" y="0"/>
                    </a:lnTo>
                    <a:cubicBezTo>
                      <a:pt x="1262" y="0"/>
                      <a:pt x="1266" y="4"/>
                      <a:pt x="1266" y="9"/>
                    </a:cubicBezTo>
                    <a:lnTo>
                      <a:pt x="1266" y="309"/>
                    </a:lnTo>
                    <a:lnTo>
                      <a:pt x="1266" y="309"/>
                    </a:lnTo>
                    <a:cubicBezTo>
                      <a:pt x="1266" y="315"/>
                      <a:pt x="1262" y="318"/>
                      <a:pt x="1256" y="3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08">
                <a:extLst>
                  <a:ext uri="{FF2B5EF4-FFF2-40B4-BE49-F238E27FC236}">
                    <a16:creationId xmlns:a16="http://schemas.microsoft.com/office/drawing/2014/main" id="{06092951-7066-408D-9A8B-307D9A191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4502" y="10548957"/>
                <a:ext cx="235468" cy="19624"/>
              </a:xfrm>
              <a:custGeom>
                <a:avLst/>
                <a:gdLst>
                  <a:gd name="T0" fmla="*/ 255 w 266"/>
                  <a:gd name="T1" fmla="*/ 19 h 20"/>
                  <a:gd name="T2" fmla="*/ 10 w 266"/>
                  <a:gd name="T3" fmla="*/ 19 h 20"/>
                  <a:gd name="T4" fmla="*/ 10 w 266"/>
                  <a:gd name="T5" fmla="*/ 19 h 20"/>
                  <a:gd name="T6" fmla="*/ 0 w 266"/>
                  <a:gd name="T7" fmla="*/ 9 h 20"/>
                  <a:gd name="T8" fmla="*/ 0 w 266"/>
                  <a:gd name="T9" fmla="*/ 9 h 20"/>
                  <a:gd name="T10" fmla="*/ 10 w 266"/>
                  <a:gd name="T11" fmla="*/ 0 h 20"/>
                  <a:gd name="T12" fmla="*/ 255 w 266"/>
                  <a:gd name="T13" fmla="*/ 0 h 20"/>
                  <a:gd name="T14" fmla="*/ 255 w 266"/>
                  <a:gd name="T15" fmla="*/ 0 h 20"/>
                  <a:gd name="T16" fmla="*/ 265 w 266"/>
                  <a:gd name="T17" fmla="*/ 9 h 20"/>
                  <a:gd name="T18" fmla="*/ 265 w 266"/>
                  <a:gd name="T19" fmla="*/ 9 h 20"/>
                  <a:gd name="T20" fmla="*/ 255 w 266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6" h="20">
                    <a:moveTo>
                      <a:pt x="255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55" y="0"/>
                    </a:lnTo>
                    <a:lnTo>
                      <a:pt x="255" y="0"/>
                    </a:lnTo>
                    <a:cubicBezTo>
                      <a:pt x="261" y="0"/>
                      <a:pt x="265" y="4"/>
                      <a:pt x="265" y="9"/>
                    </a:cubicBezTo>
                    <a:lnTo>
                      <a:pt x="265" y="9"/>
                    </a:lnTo>
                    <a:cubicBezTo>
                      <a:pt x="265" y="14"/>
                      <a:pt x="261" y="19"/>
                      <a:pt x="255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09">
                <a:extLst>
                  <a:ext uri="{FF2B5EF4-FFF2-40B4-BE49-F238E27FC236}">
                    <a16:creationId xmlns:a16="http://schemas.microsoft.com/office/drawing/2014/main" id="{3A286F01-E839-4B86-9C08-5CF691057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9575" y="10548957"/>
                <a:ext cx="141281" cy="19624"/>
              </a:xfrm>
              <a:custGeom>
                <a:avLst/>
                <a:gdLst>
                  <a:gd name="T0" fmla="*/ 150 w 160"/>
                  <a:gd name="T1" fmla="*/ 19 h 20"/>
                  <a:gd name="T2" fmla="*/ 9 w 160"/>
                  <a:gd name="T3" fmla="*/ 19 h 20"/>
                  <a:gd name="T4" fmla="*/ 9 w 160"/>
                  <a:gd name="T5" fmla="*/ 19 h 20"/>
                  <a:gd name="T6" fmla="*/ 0 w 160"/>
                  <a:gd name="T7" fmla="*/ 9 h 20"/>
                  <a:gd name="T8" fmla="*/ 0 w 160"/>
                  <a:gd name="T9" fmla="*/ 9 h 20"/>
                  <a:gd name="T10" fmla="*/ 9 w 160"/>
                  <a:gd name="T11" fmla="*/ 0 h 20"/>
                  <a:gd name="T12" fmla="*/ 150 w 160"/>
                  <a:gd name="T13" fmla="*/ 0 h 20"/>
                  <a:gd name="T14" fmla="*/ 150 w 160"/>
                  <a:gd name="T15" fmla="*/ 0 h 20"/>
                  <a:gd name="T16" fmla="*/ 159 w 160"/>
                  <a:gd name="T17" fmla="*/ 9 h 20"/>
                  <a:gd name="T18" fmla="*/ 159 w 160"/>
                  <a:gd name="T19" fmla="*/ 9 h 20"/>
                  <a:gd name="T20" fmla="*/ 150 w 16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0">
                    <a:moveTo>
                      <a:pt x="150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0" y="0"/>
                    </a:lnTo>
                    <a:lnTo>
                      <a:pt x="150" y="0"/>
                    </a:lnTo>
                    <a:cubicBezTo>
                      <a:pt x="155" y="0"/>
                      <a:pt x="159" y="4"/>
                      <a:pt x="159" y="9"/>
                    </a:cubicBezTo>
                    <a:lnTo>
                      <a:pt x="159" y="9"/>
                    </a:lnTo>
                    <a:cubicBezTo>
                      <a:pt x="159" y="14"/>
                      <a:pt x="155" y="19"/>
                      <a:pt x="15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10">
                <a:extLst>
                  <a:ext uri="{FF2B5EF4-FFF2-40B4-BE49-F238E27FC236}">
                    <a16:creationId xmlns:a16="http://schemas.microsoft.com/office/drawing/2014/main" id="{4A2BCABF-DAA3-4369-BDCC-5F00BA1DE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02366" y="10490091"/>
                <a:ext cx="19624" cy="141281"/>
              </a:xfrm>
              <a:custGeom>
                <a:avLst/>
                <a:gdLst>
                  <a:gd name="T0" fmla="*/ 9 w 20"/>
                  <a:gd name="T1" fmla="*/ 156 h 157"/>
                  <a:gd name="T2" fmla="*/ 9 w 20"/>
                  <a:gd name="T3" fmla="*/ 156 h 157"/>
                  <a:gd name="T4" fmla="*/ 0 w 20"/>
                  <a:gd name="T5" fmla="*/ 147 h 157"/>
                  <a:gd name="T6" fmla="*/ 0 w 20"/>
                  <a:gd name="T7" fmla="*/ 9 h 157"/>
                  <a:gd name="T8" fmla="*/ 0 w 20"/>
                  <a:gd name="T9" fmla="*/ 9 h 157"/>
                  <a:gd name="T10" fmla="*/ 9 w 20"/>
                  <a:gd name="T11" fmla="*/ 0 h 157"/>
                  <a:gd name="T12" fmla="*/ 9 w 20"/>
                  <a:gd name="T13" fmla="*/ 0 h 157"/>
                  <a:gd name="T14" fmla="*/ 19 w 20"/>
                  <a:gd name="T15" fmla="*/ 9 h 157"/>
                  <a:gd name="T16" fmla="*/ 19 w 20"/>
                  <a:gd name="T17" fmla="*/ 147 h 157"/>
                  <a:gd name="T18" fmla="*/ 19 w 20"/>
                  <a:gd name="T19" fmla="*/ 147 h 157"/>
                  <a:gd name="T20" fmla="*/ 9 w 20"/>
                  <a:gd name="T21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57">
                    <a:moveTo>
                      <a:pt x="9" y="156"/>
                    </a:moveTo>
                    <a:lnTo>
                      <a:pt x="9" y="156"/>
                    </a:lnTo>
                    <a:cubicBezTo>
                      <a:pt x="4" y="156"/>
                      <a:pt x="0" y="152"/>
                      <a:pt x="0" y="14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9"/>
                    </a:cubicBezTo>
                    <a:lnTo>
                      <a:pt x="19" y="147"/>
                    </a:lnTo>
                    <a:lnTo>
                      <a:pt x="19" y="147"/>
                    </a:lnTo>
                    <a:cubicBezTo>
                      <a:pt x="19" y="152"/>
                      <a:pt x="14" y="156"/>
                      <a:pt x="9" y="1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11">
                <a:extLst>
                  <a:ext uri="{FF2B5EF4-FFF2-40B4-BE49-F238E27FC236}">
                    <a16:creationId xmlns:a16="http://schemas.microsoft.com/office/drawing/2014/main" id="{0BF45C85-F14A-49FA-886B-7110C45FA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4501" y="10501863"/>
                <a:ext cx="353202" cy="109885"/>
              </a:xfrm>
              <a:custGeom>
                <a:avLst/>
                <a:gdLst>
                  <a:gd name="T0" fmla="*/ 19 w 398"/>
                  <a:gd name="T1" fmla="*/ 102 h 122"/>
                  <a:gd name="T2" fmla="*/ 378 w 398"/>
                  <a:gd name="T3" fmla="*/ 102 h 122"/>
                  <a:gd name="T4" fmla="*/ 378 w 398"/>
                  <a:gd name="T5" fmla="*/ 19 h 122"/>
                  <a:gd name="T6" fmla="*/ 19 w 398"/>
                  <a:gd name="T7" fmla="*/ 19 h 122"/>
                  <a:gd name="T8" fmla="*/ 19 w 398"/>
                  <a:gd name="T9" fmla="*/ 102 h 122"/>
                  <a:gd name="T10" fmla="*/ 387 w 398"/>
                  <a:gd name="T11" fmla="*/ 121 h 122"/>
                  <a:gd name="T12" fmla="*/ 10 w 398"/>
                  <a:gd name="T13" fmla="*/ 121 h 122"/>
                  <a:gd name="T14" fmla="*/ 10 w 398"/>
                  <a:gd name="T15" fmla="*/ 121 h 122"/>
                  <a:gd name="T16" fmla="*/ 0 w 398"/>
                  <a:gd name="T17" fmla="*/ 112 h 122"/>
                  <a:gd name="T18" fmla="*/ 0 w 398"/>
                  <a:gd name="T19" fmla="*/ 10 h 122"/>
                  <a:gd name="T20" fmla="*/ 0 w 398"/>
                  <a:gd name="T21" fmla="*/ 10 h 122"/>
                  <a:gd name="T22" fmla="*/ 10 w 398"/>
                  <a:gd name="T23" fmla="*/ 0 h 122"/>
                  <a:gd name="T24" fmla="*/ 387 w 398"/>
                  <a:gd name="T25" fmla="*/ 0 h 122"/>
                  <a:gd name="T26" fmla="*/ 387 w 398"/>
                  <a:gd name="T27" fmla="*/ 0 h 122"/>
                  <a:gd name="T28" fmla="*/ 397 w 398"/>
                  <a:gd name="T29" fmla="*/ 10 h 122"/>
                  <a:gd name="T30" fmla="*/ 397 w 398"/>
                  <a:gd name="T31" fmla="*/ 112 h 122"/>
                  <a:gd name="T32" fmla="*/ 397 w 398"/>
                  <a:gd name="T33" fmla="*/ 112 h 122"/>
                  <a:gd name="T34" fmla="*/ 387 w 398"/>
                  <a:gd name="T3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8" h="122">
                    <a:moveTo>
                      <a:pt x="19" y="102"/>
                    </a:moveTo>
                    <a:lnTo>
                      <a:pt x="378" y="102"/>
                    </a:lnTo>
                    <a:lnTo>
                      <a:pt x="378" y="19"/>
                    </a:lnTo>
                    <a:lnTo>
                      <a:pt x="19" y="19"/>
                    </a:lnTo>
                    <a:lnTo>
                      <a:pt x="19" y="102"/>
                    </a:lnTo>
                    <a:close/>
                    <a:moveTo>
                      <a:pt x="387" y="121"/>
                    </a:moveTo>
                    <a:lnTo>
                      <a:pt x="10" y="121"/>
                    </a:lnTo>
                    <a:lnTo>
                      <a:pt x="10" y="121"/>
                    </a:lnTo>
                    <a:cubicBezTo>
                      <a:pt x="5" y="121"/>
                      <a:pt x="0" y="117"/>
                      <a:pt x="0" y="11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387" y="0"/>
                    </a:lnTo>
                    <a:lnTo>
                      <a:pt x="387" y="0"/>
                    </a:lnTo>
                    <a:cubicBezTo>
                      <a:pt x="392" y="0"/>
                      <a:pt x="397" y="5"/>
                      <a:pt x="397" y="10"/>
                    </a:cubicBezTo>
                    <a:lnTo>
                      <a:pt x="397" y="112"/>
                    </a:lnTo>
                    <a:lnTo>
                      <a:pt x="397" y="112"/>
                    </a:lnTo>
                    <a:cubicBezTo>
                      <a:pt x="397" y="117"/>
                      <a:pt x="392" y="121"/>
                      <a:pt x="387" y="1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12">
                <a:extLst>
                  <a:ext uri="{FF2B5EF4-FFF2-40B4-BE49-F238E27FC236}">
                    <a16:creationId xmlns:a16="http://schemas.microsoft.com/office/drawing/2014/main" id="{613239CC-9B74-4ACF-BD0E-AF3E4547A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2764" y="10925705"/>
                <a:ext cx="19621" cy="1730689"/>
              </a:xfrm>
              <a:custGeom>
                <a:avLst/>
                <a:gdLst>
                  <a:gd name="T0" fmla="*/ 10 w 20"/>
                  <a:gd name="T1" fmla="*/ 1944 h 1945"/>
                  <a:gd name="T2" fmla="*/ 10 w 20"/>
                  <a:gd name="T3" fmla="*/ 1944 h 1945"/>
                  <a:gd name="T4" fmla="*/ 0 w 20"/>
                  <a:gd name="T5" fmla="*/ 1935 h 1945"/>
                  <a:gd name="T6" fmla="*/ 0 w 20"/>
                  <a:gd name="T7" fmla="*/ 10 h 1945"/>
                  <a:gd name="T8" fmla="*/ 0 w 20"/>
                  <a:gd name="T9" fmla="*/ 10 h 1945"/>
                  <a:gd name="T10" fmla="*/ 10 w 20"/>
                  <a:gd name="T11" fmla="*/ 0 h 1945"/>
                  <a:gd name="T12" fmla="*/ 10 w 20"/>
                  <a:gd name="T13" fmla="*/ 0 h 1945"/>
                  <a:gd name="T14" fmla="*/ 19 w 20"/>
                  <a:gd name="T15" fmla="*/ 10 h 1945"/>
                  <a:gd name="T16" fmla="*/ 19 w 20"/>
                  <a:gd name="T17" fmla="*/ 1935 h 1945"/>
                  <a:gd name="T18" fmla="*/ 19 w 20"/>
                  <a:gd name="T19" fmla="*/ 1935 h 1945"/>
                  <a:gd name="T20" fmla="*/ 10 w 20"/>
                  <a:gd name="T21" fmla="*/ 1944 h 1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45">
                    <a:moveTo>
                      <a:pt x="10" y="1944"/>
                    </a:moveTo>
                    <a:lnTo>
                      <a:pt x="10" y="1944"/>
                    </a:lnTo>
                    <a:cubicBezTo>
                      <a:pt x="5" y="1944"/>
                      <a:pt x="0" y="1940"/>
                      <a:pt x="0" y="193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5"/>
                      <a:pt x="19" y="10"/>
                    </a:cubicBezTo>
                    <a:lnTo>
                      <a:pt x="19" y="1935"/>
                    </a:lnTo>
                    <a:lnTo>
                      <a:pt x="19" y="1935"/>
                    </a:lnTo>
                    <a:cubicBezTo>
                      <a:pt x="19" y="1940"/>
                      <a:pt x="15" y="1944"/>
                      <a:pt x="10" y="19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13">
                <a:extLst>
                  <a:ext uri="{FF2B5EF4-FFF2-40B4-BE49-F238E27FC236}">
                    <a16:creationId xmlns:a16="http://schemas.microsoft.com/office/drawing/2014/main" id="{A531245D-D25D-4A2C-8DC7-10DCE466F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8458" y="10929631"/>
                <a:ext cx="19621" cy="965418"/>
              </a:xfrm>
              <a:custGeom>
                <a:avLst/>
                <a:gdLst>
                  <a:gd name="T0" fmla="*/ 10 w 20"/>
                  <a:gd name="T1" fmla="*/ 1082 h 1083"/>
                  <a:gd name="T2" fmla="*/ 10 w 20"/>
                  <a:gd name="T3" fmla="*/ 1082 h 1083"/>
                  <a:gd name="T4" fmla="*/ 0 w 20"/>
                  <a:gd name="T5" fmla="*/ 1072 h 1083"/>
                  <a:gd name="T6" fmla="*/ 0 w 20"/>
                  <a:gd name="T7" fmla="*/ 9 h 1083"/>
                  <a:gd name="T8" fmla="*/ 0 w 20"/>
                  <a:gd name="T9" fmla="*/ 9 h 1083"/>
                  <a:gd name="T10" fmla="*/ 10 w 20"/>
                  <a:gd name="T11" fmla="*/ 0 h 1083"/>
                  <a:gd name="T12" fmla="*/ 10 w 20"/>
                  <a:gd name="T13" fmla="*/ 0 h 1083"/>
                  <a:gd name="T14" fmla="*/ 19 w 20"/>
                  <a:gd name="T15" fmla="*/ 9 h 1083"/>
                  <a:gd name="T16" fmla="*/ 19 w 20"/>
                  <a:gd name="T17" fmla="*/ 1072 h 1083"/>
                  <a:gd name="T18" fmla="*/ 19 w 20"/>
                  <a:gd name="T19" fmla="*/ 1072 h 1083"/>
                  <a:gd name="T20" fmla="*/ 10 w 20"/>
                  <a:gd name="T21" fmla="*/ 1082 h 1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083">
                    <a:moveTo>
                      <a:pt x="10" y="1082"/>
                    </a:moveTo>
                    <a:lnTo>
                      <a:pt x="10" y="1082"/>
                    </a:lnTo>
                    <a:cubicBezTo>
                      <a:pt x="4" y="1082"/>
                      <a:pt x="0" y="1078"/>
                      <a:pt x="0" y="107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1072"/>
                    </a:lnTo>
                    <a:lnTo>
                      <a:pt x="19" y="1072"/>
                    </a:lnTo>
                    <a:cubicBezTo>
                      <a:pt x="19" y="1078"/>
                      <a:pt x="15" y="1082"/>
                      <a:pt x="10" y="10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14">
                <a:extLst>
                  <a:ext uri="{FF2B5EF4-FFF2-40B4-BE49-F238E27FC236}">
                    <a16:creationId xmlns:a16="http://schemas.microsoft.com/office/drawing/2014/main" id="{11EC4F3B-E52A-495F-BDA4-729A9EC8F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0613" y="6965923"/>
                <a:ext cx="1428505" cy="1612953"/>
              </a:xfrm>
              <a:custGeom>
                <a:avLst/>
                <a:gdLst>
                  <a:gd name="T0" fmla="*/ 1372 w 1603"/>
                  <a:gd name="T1" fmla="*/ 1792 h 1811"/>
                  <a:gd name="T2" fmla="*/ 1372 w 1603"/>
                  <a:gd name="T3" fmla="*/ 1114 h 1811"/>
                  <a:gd name="T4" fmla="*/ 1374 w 1603"/>
                  <a:gd name="T5" fmla="*/ 1107 h 1811"/>
                  <a:gd name="T6" fmla="*/ 1381 w 1603"/>
                  <a:gd name="T7" fmla="*/ 1105 h 1811"/>
                  <a:gd name="T8" fmla="*/ 1382 w 1603"/>
                  <a:gd name="T9" fmla="*/ 1105 h 1811"/>
                  <a:gd name="T10" fmla="*/ 1583 w 1603"/>
                  <a:gd name="T11" fmla="*/ 904 h 1811"/>
                  <a:gd name="T12" fmla="*/ 1381 w 1603"/>
                  <a:gd name="T13" fmla="*/ 703 h 1811"/>
                  <a:gd name="T14" fmla="*/ 1381 w 1603"/>
                  <a:gd name="T15" fmla="*/ 703 h 1811"/>
                  <a:gd name="T16" fmla="*/ 1374 w 1603"/>
                  <a:gd name="T17" fmla="*/ 701 h 1811"/>
                  <a:gd name="T18" fmla="*/ 1372 w 1603"/>
                  <a:gd name="T19" fmla="*/ 21 h 1811"/>
                  <a:gd name="T20" fmla="*/ 631 w 1603"/>
                  <a:gd name="T21" fmla="*/ 332 h 1811"/>
                  <a:gd name="T22" fmla="*/ 340 w 1603"/>
                  <a:gd name="T23" fmla="*/ 1032 h 1811"/>
                  <a:gd name="T24" fmla="*/ 133 w 1603"/>
                  <a:gd name="T25" fmla="*/ 1473 h 1811"/>
                  <a:gd name="T26" fmla="*/ 28 w 1603"/>
                  <a:gd name="T27" fmla="*/ 1639 h 1811"/>
                  <a:gd name="T28" fmla="*/ 61 w 1603"/>
                  <a:gd name="T29" fmla="*/ 1792 h 1811"/>
                  <a:gd name="T30" fmla="*/ 508 w 1603"/>
                  <a:gd name="T31" fmla="*/ 1792 h 1811"/>
                  <a:gd name="T32" fmla="*/ 728 w 1603"/>
                  <a:gd name="T33" fmla="*/ 1583 h 1811"/>
                  <a:gd name="T34" fmla="*/ 1381 w 1603"/>
                  <a:gd name="T35" fmla="*/ 1810 h 1811"/>
                  <a:gd name="T36" fmla="*/ 938 w 1603"/>
                  <a:gd name="T37" fmla="*/ 1810 h 1811"/>
                  <a:gd name="T38" fmla="*/ 929 w 1603"/>
                  <a:gd name="T39" fmla="*/ 1801 h 1811"/>
                  <a:gd name="T40" fmla="*/ 728 w 1603"/>
                  <a:gd name="T41" fmla="*/ 1602 h 1811"/>
                  <a:gd name="T42" fmla="*/ 527 w 1603"/>
                  <a:gd name="T43" fmla="*/ 1801 h 1811"/>
                  <a:gd name="T44" fmla="*/ 57 w 1603"/>
                  <a:gd name="T45" fmla="*/ 1810 h 1811"/>
                  <a:gd name="T46" fmla="*/ 49 w 1603"/>
                  <a:gd name="T47" fmla="*/ 1806 h 1811"/>
                  <a:gd name="T48" fmla="*/ 9 w 1603"/>
                  <a:gd name="T49" fmla="*/ 1636 h 1811"/>
                  <a:gd name="T50" fmla="*/ 118 w 1603"/>
                  <a:gd name="T51" fmla="*/ 1462 h 1811"/>
                  <a:gd name="T52" fmla="*/ 321 w 1603"/>
                  <a:gd name="T53" fmla="*/ 1032 h 1811"/>
                  <a:gd name="T54" fmla="*/ 618 w 1603"/>
                  <a:gd name="T55" fmla="*/ 318 h 1811"/>
                  <a:gd name="T56" fmla="*/ 1379 w 1603"/>
                  <a:gd name="T57" fmla="*/ 0 h 1811"/>
                  <a:gd name="T58" fmla="*/ 1387 w 1603"/>
                  <a:gd name="T59" fmla="*/ 3 h 1811"/>
                  <a:gd name="T60" fmla="*/ 1390 w 1603"/>
                  <a:gd name="T61" fmla="*/ 10 h 1811"/>
                  <a:gd name="T62" fmla="*/ 1390 w 1603"/>
                  <a:gd name="T63" fmla="*/ 685 h 1811"/>
                  <a:gd name="T64" fmla="*/ 1602 w 1603"/>
                  <a:gd name="T65" fmla="*/ 904 h 1811"/>
                  <a:gd name="T66" fmla="*/ 1390 w 1603"/>
                  <a:gd name="T67" fmla="*/ 1801 h 1811"/>
                  <a:gd name="T68" fmla="*/ 1381 w 1603"/>
                  <a:gd name="T69" fmla="*/ 1810 h 1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03" h="1811">
                    <a:moveTo>
                      <a:pt x="948" y="1792"/>
                    </a:moveTo>
                    <a:lnTo>
                      <a:pt x="1372" y="1792"/>
                    </a:lnTo>
                    <a:lnTo>
                      <a:pt x="1372" y="1114"/>
                    </a:lnTo>
                    <a:lnTo>
                      <a:pt x="1372" y="1114"/>
                    </a:lnTo>
                    <a:cubicBezTo>
                      <a:pt x="1372" y="1112"/>
                      <a:pt x="1372" y="1109"/>
                      <a:pt x="1374" y="1107"/>
                    </a:cubicBezTo>
                    <a:lnTo>
                      <a:pt x="1374" y="1107"/>
                    </a:lnTo>
                    <a:cubicBezTo>
                      <a:pt x="1376" y="1106"/>
                      <a:pt x="1379" y="1105"/>
                      <a:pt x="1381" y="1105"/>
                    </a:cubicBezTo>
                    <a:lnTo>
                      <a:pt x="1381" y="1105"/>
                    </a:lnTo>
                    <a:lnTo>
                      <a:pt x="1382" y="1105"/>
                    </a:lnTo>
                    <a:lnTo>
                      <a:pt x="1382" y="1105"/>
                    </a:lnTo>
                    <a:cubicBezTo>
                      <a:pt x="1493" y="1105"/>
                      <a:pt x="1583" y="1015"/>
                      <a:pt x="1583" y="904"/>
                    </a:cubicBezTo>
                    <a:lnTo>
                      <a:pt x="1583" y="904"/>
                    </a:lnTo>
                    <a:cubicBezTo>
                      <a:pt x="1583" y="793"/>
                      <a:pt x="1493" y="703"/>
                      <a:pt x="1383" y="703"/>
                    </a:cubicBezTo>
                    <a:lnTo>
                      <a:pt x="1381" y="703"/>
                    </a:lnTo>
                    <a:lnTo>
                      <a:pt x="1381" y="703"/>
                    </a:lnTo>
                    <a:lnTo>
                      <a:pt x="1381" y="703"/>
                    </a:lnTo>
                    <a:cubicBezTo>
                      <a:pt x="1379" y="703"/>
                      <a:pt x="1376" y="702"/>
                      <a:pt x="1374" y="701"/>
                    </a:cubicBezTo>
                    <a:lnTo>
                      <a:pt x="1374" y="701"/>
                    </a:lnTo>
                    <a:cubicBezTo>
                      <a:pt x="1372" y="698"/>
                      <a:pt x="1372" y="696"/>
                      <a:pt x="1372" y="694"/>
                    </a:cubicBezTo>
                    <a:lnTo>
                      <a:pt x="1372" y="21"/>
                    </a:lnTo>
                    <a:lnTo>
                      <a:pt x="1372" y="21"/>
                    </a:lnTo>
                    <a:cubicBezTo>
                      <a:pt x="1067" y="56"/>
                      <a:pt x="811" y="164"/>
                      <a:pt x="631" y="332"/>
                    </a:cubicBezTo>
                    <a:lnTo>
                      <a:pt x="631" y="332"/>
                    </a:lnTo>
                    <a:cubicBezTo>
                      <a:pt x="441" y="510"/>
                      <a:pt x="340" y="752"/>
                      <a:pt x="340" y="1032"/>
                    </a:cubicBezTo>
                    <a:lnTo>
                      <a:pt x="340" y="1032"/>
                    </a:lnTo>
                    <a:cubicBezTo>
                      <a:pt x="340" y="1214"/>
                      <a:pt x="225" y="1357"/>
                      <a:pt x="133" y="1473"/>
                    </a:cubicBezTo>
                    <a:lnTo>
                      <a:pt x="133" y="1473"/>
                    </a:lnTo>
                    <a:cubicBezTo>
                      <a:pt x="80" y="1539"/>
                      <a:pt x="35" y="1596"/>
                      <a:pt x="28" y="1639"/>
                    </a:cubicBezTo>
                    <a:lnTo>
                      <a:pt x="28" y="1639"/>
                    </a:lnTo>
                    <a:cubicBezTo>
                      <a:pt x="20" y="1696"/>
                      <a:pt x="31" y="1745"/>
                      <a:pt x="61" y="1792"/>
                    </a:cubicBezTo>
                    <a:lnTo>
                      <a:pt x="508" y="1792"/>
                    </a:lnTo>
                    <a:lnTo>
                      <a:pt x="508" y="1792"/>
                    </a:lnTo>
                    <a:cubicBezTo>
                      <a:pt x="514" y="1676"/>
                      <a:pt x="611" y="1583"/>
                      <a:pt x="728" y="1583"/>
                    </a:cubicBezTo>
                    <a:lnTo>
                      <a:pt x="728" y="1583"/>
                    </a:lnTo>
                    <a:cubicBezTo>
                      <a:pt x="845" y="1583"/>
                      <a:pt x="942" y="1676"/>
                      <a:pt x="948" y="1792"/>
                    </a:cubicBezTo>
                    <a:close/>
                    <a:moveTo>
                      <a:pt x="1381" y="1810"/>
                    </a:moveTo>
                    <a:lnTo>
                      <a:pt x="938" y="1810"/>
                    </a:lnTo>
                    <a:lnTo>
                      <a:pt x="938" y="1810"/>
                    </a:lnTo>
                    <a:cubicBezTo>
                      <a:pt x="933" y="1810"/>
                      <a:pt x="929" y="1806"/>
                      <a:pt x="929" y="1801"/>
                    </a:cubicBezTo>
                    <a:lnTo>
                      <a:pt x="929" y="1801"/>
                    </a:lnTo>
                    <a:cubicBezTo>
                      <a:pt x="928" y="1691"/>
                      <a:pt x="838" y="1602"/>
                      <a:pt x="728" y="1602"/>
                    </a:cubicBezTo>
                    <a:lnTo>
                      <a:pt x="728" y="1602"/>
                    </a:lnTo>
                    <a:cubicBezTo>
                      <a:pt x="618" y="1602"/>
                      <a:pt x="528" y="1691"/>
                      <a:pt x="527" y="1801"/>
                    </a:cubicBezTo>
                    <a:lnTo>
                      <a:pt x="527" y="1801"/>
                    </a:lnTo>
                    <a:cubicBezTo>
                      <a:pt x="527" y="1806"/>
                      <a:pt x="523" y="1810"/>
                      <a:pt x="518" y="1810"/>
                    </a:cubicBezTo>
                    <a:lnTo>
                      <a:pt x="57" y="1810"/>
                    </a:lnTo>
                    <a:lnTo>
                      <a:pt x="57" y="1810"/>
                    </a:lnTo>
                    <a:cubicBezTo>
                      <a:pt x="53" y="1810"/>
                      <a:pt x="51" y="1809"/>
                      <a:pt x="49" y="1806"/>
                    </a:cubicBezTo>
                    <a:lnTo>
                      <a:pt x="49" y="1806"/>
                    </a:lnTo>
                    <a:cubicBezTo>
                      <a:pt x="13" y="1755"/>
                      <a:pt x="0" y="1699"/>
                      <a:pt x="9" y="1636"/>
                    </a:cubicBezTo>
                    <a:lnTo>
                      <a:pt x="9" y="1636"/>
                    </a:lnTo>
                    <a:cubicBezTo>
                      <a:pt x="17" y="1588"/>
                      <a:pt x="64" y="1530"/>
                      <a:pt x="118" y="1462"/>
                    </a:cubicBezTo>
                    <a:lnTo>
                      <a:pt x="118" y="1462"/>
                    </a:lnTo>
                    <a:cubicBezTo>
                      <a:pt x="208" y="1348"/>
                      <a:pt x="321" y="1207"/>
                      <a:pt x="321" y="1032"/>
                    </a:cubicBezTo>
                    <a:lnTo>
                      <a:pt x="321" y="1032"/>
                    </a:lnTo>
                    <a:cubicBezTo>
                      <a:pt x="321" y="746"/>
                      <a:pt x="424" y="500"/>
                      <a:pt x="618" y="318"/>
                    </a:cubicBezTo>
                    <a:lnTo>
                      <a:pt x="618" y="318"/>
                    </a:lnTo>
                    <a:cubicBezTo>
                      <a:pt x="804" y="145"/>
                      <a:pt x="1067" y="35"/>
                      <a:pt x="1379" y="0"/>
                    </a:cubicBezTo>
                    <a:lnTo>
                      <a:pt x="1379" y="0"/>
                    </a:lnTo>
                    <a:cubicBezTo>
                      <a:pt x="1383" y="0"/>
                      <a:pt x="1385" y="1"/>
                      <a:pt x="1387" y="3"/>
                    </a:cubicBezTo>
                    <a:lnTo>
                      <a:pt x="1387" y="3"/>
                    </a:lnTo>
                    <a:cubicBezTo>
                      <a:pt x="1389" y="5"/>
                      <a:pt x="1390" y="7"/>
                      <a:pt x="1390" y="10"/>
                    </a:cubicBezTo>
                    <a:lnTo>
                      <a:pt x="1390" y="685"/>
                    </a:lnTo>
                    <a:lnTo>
                      <a:pt x="1390" y="685"/>
                    </a:lnTo>
                    <a:cubicBezTo>
                      <a:pt x="1508" y="689"/>
                      <a:pt x="1602" y="785"/>
                      <a:pt x="1602" y="904"/>
                    </a:cubicBezTo>
                    <a:lnTo>
                      <a:pt x="1602" y="904"/>
                    </a:lnTo>
                    <a:cubicBezTo>
                      <a:pt x="1602" y="1023"/>
                      <a:pt x="1508" y="1119"/>
                      <a:pt x="1390" y="1124"/>
                    </a:cubicBezTo>
                    <a:lnTo>
                      <a:pt x="1390" y="1801"/>
                    </a:lnTo>
                    <a:lnTo>
                      <a:pt x="1390" y="1801"/>
                    </a:lnTo>
                    <a:cubicBezTo>
                      <a:pt x="1390" y="1806"/>
                      <a:pt x="1386" y="1810"/>
                      <a:pt x="1381" y="18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15">
                <a:extLst>
                  <a:ext uri="{FF2B5EF4-FFF2-40B4-BE49-F238E27FC236}">
                    <a16:creationId xmlns:a16="http://schemas.microsoft.com/office/drawing/2014/main" id="{22ABE2AE-5B8D-49C1-8AC8-860BA77D0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3781" y="8370881"/>
                <a:ext cx="1385337" cy="1742462"/>
              </a:xfrm>
              <a:custGeom>
                <a:avLst/>
                <a:gdLst>
                  <a:gd name="T0" fmla="*/ 1326 w 1557"/>
                  <a:gd name="T1" fmla="*/ 1937 h 1957"/>
                  <a:gd name="T2" fmla="*/ 1326 w 1557"/>
                  <a:gd name="T3" fmla="*/ 1067 h 1957"/>
                  <a:gd name="T4" fmla="*/ 1328 w 1557"/>
                  <a:gd name="T5" fmla="*/ 1061 h 1957"/>
                  <a:gd name="T6" fmla="*/ 1335 w 1557"/>
                  <a:gd name="T7" fmla="*/ 1058 h 1957"/>
                  <a:gd name="T8" fmla="*/ 1337 w 1557"/>
                  <a:gd name="T9" fmla="*/ 1067 h 1957"/>
                  <a:gd name="T10" fmla="*/ 1337 w 1557"/>
                  <a:gd name="T11" fmla="*/ 1058 h 1957"/>
                  <a:gd name="T12" fmla="*/ 1537 w 1557"/>
                  <a:gd name="T13" fmla="*/ 858 h 1957"/>
                  <a:gd name="T14" fmla="*/ 1335 w 1557"/>
                  <a:gd name="T15" fmla="*/ 656 h 1957"/>
                  <a:gd name="T16" fmla="*/ 1335 w 1557"/>
                  <a:gd name="T17" fmla="*/ 656 h 1957"/>
                  <a:gd name="T18" fmla="*/ 1328 w 1557"/>
                  <a:gd name="T19" fmla="*/ 654 h 1957"/>
                  <a:gd name="T20" fmla="*/ 1326 w 1557"/>
                  <a:gd name="T21" fmla="*/ 227 h 1957"/>
                  <a:gd name="T22" fmla="*/ 892 w 1557"/>
                  <a:gd name="T23" fmla="*/ 227 h 1957"/>
                  <a:gd name="T24" fmla="*/ 883 w 1557"/>
                  <a:gd name="T25" fmla="*/ 218 h 1957"/>
                  <a:gd name="T26" fmla="*/ 682 w 1557"/>
                  <a:gd name="T27" fmla="*/ 19 h 1957"/>
                  <a:gd name="T28" fmla="*/ 481 w 1557"/>
                  <a:gd name="T29" fmla="*/ 218 h 1957"/>
                  <a:gd name="T30" fmla="*/ 29 w 1557"/>
                  <a:gd name="T31" fmla="*/ 227 h 1957"/>
                  <a:gd name="T32" fmla="*/ 109 w 1557"/>
                  <a:gd name="T33" fmla="*/ 304 h 1957"/>
                  <a:gd name="T34" fmla="*/ 178 w 1557"/>
                  <a:gd name="T35" fmla="*/ 398 h 1957"/>
                  <a:gd name="T36" fmla="*/ 147 w 1557"/>
                  <a:gd name="T37" fmla="*/ 489 h 1957"/>
                  <a:gd name="T38" fmla="*/ 123 w 1557"/>
                  <a:gd name="T39" fmla="*/ 549 h 1957"/>
                  <a:gd name="T40" fmla="*/ 172 w 1557"/>
                  <a:gd name="T41" fmla="*/ 700 h 1957"/>
                  <a:gd name="T42" fmla="*/ 175 w 1557"/>
                  <a:gd name="T43" fmla="*/ 708 h 1957"/>
                  <a:gd name="T44" fmla="*/ 172 w 1557"/>
                  <a:gd name="T45" fmla="*/ 715 h 1957"/>
                  <a:gd name="T46" fmla="*/ 136 w 1557"/>
                  <a:gd name="T47" fmla="*/ 861 h 1957"/>
                  <a:gd name="T48" fmla="*/ 188 w 1557"/>
                  <a:gd name="T49" fmla="*/ 995 h 1957"/>
                  <a:gd name="T50" fmla="*/ 397 w 1557"/>
                  <a:gd name="T51" fmla="*/ 1372 h 1957"/>
                  <a:gd name="T52" fmla="*/ 964 w 1557"/>
                  <a:gd name="T53" fmla="*/ 1387 h 1957"/>
                  <a:gd name="T54" fmla="*/ 971 w 1557"/>
                  <a:gd name="T55" fmla="*/ 1390 h 1957"/>
                  <a:gd name="T56" fmla="*/ 975 w 1557"/>
                  <a:gd name="T57" fmla="*/ 1397 h 1957"/>
                  <a:gd name="T58" fmla="*/ 1335 w 1557"/>
                  <a:gd name="T59" fmla="*/ 1956 h 1957"/>
                  <a:gd name="T60" fmla="*/ 965 w 1557"/>
                  <a:gd name="T61" fmla="*/ 1956 h 1957"/>
                  <a:gd name="T62" fmla="*/ 956 w 1557"/>
                  <a:gd name="T63" fmla="*/ 1407 h 1957"/>
                  <a:gd name="T64" fmla="*/ 390 w 1557"/>
                  <a:gd name="T65" fmla="*/ 1389 h 1957"/>
                  <a:gd name="T66" fmla="*/ 169 w 1557"/>
                  <a:gd name="T67" fmla="*/ 996 h 1957"/>
                  <a:gd name="T68" fmla="*/ 120 w 1557"/>
                  <a:gd name="T69" fmla="*/ 870 h 1957"/>
                  <a:gd name="T70" fmla="*/ 153 w 1557"/>
                  <a:gd name="T71" fmla="*/ 706 h 1957"/>
                  <a:gd name="T72" fmla="*/ 106 w 1557"/>
                  <a:gd name="T73" fmla="*/ 542 h 1957"/>
                  <a:gd name="T74" fmla="*/ 130 w 1557"/>
                  <a:gd name="T75" fmla="*/ 481 h 1957"/>
                  <a:gd name="T76" fmla="*/ 159 w 1557"/>
                  <a:gd name="T77" fmla="*/ 396 h 1957"/>
                  <a:gd name="T78" fmla="*/ 97 w 1557"/>
                  <a:gd name="T79" fmla="*/ 318 h 1957"/>
                  <a:gd name="T80" fmla="*/ 3 w 1557"/>
                  <a:gd name="T81" fmla="*/ 223 h 1957"/>
                  <a:gd name="T82" fmla="*/ 2 w 1557"/>
                  <a:gd name="T83" fmla="*/ 214 h 1957"/>
                  <a:gd name="T84" fmla="*/ 11 w 1557"/>
                  <a:gd name="T85" fmla="*/ 209 h 1957"/>
                  <a:gd name="T86" fmla="*/ 462 w 1557"/>
                  <a:gd name="T87" fmla="*/ 209 h 1957"/>
                  <a:gd name="T88" fmla="*/ 682 w 1557"/>
                  <a:gd name="T89" fmla="*/ 0 h 1957"/>
                  <a:gd name="T90" fmla="*/ 1335 w 1557"/>
                  <a:gd name="T91" fmla="*/ 209 h 1957"/>
                  <a:gd name="T92" fmla="*/ 1344 w 1557"/>
                  <a:gd name="T93" fmla="*/ 218 h 1957"/>
                  <a:gd name="T94" fmla="*/ 1344 w 1557"/>
                  <a:gd name="T95" fmla="*/ 637 h 1957"/>
                  <a:gd name="T96" fmla="*/ 1556 w 1557"/>
                  <a:gd name="T97" fmla="*/ 858 h 1957"/>
                  <a:gd name="T98" fmla="*/ 1344 w 1557"/>
                  <a:gd name="T99" fmla="*/ 1946 h 1957"/>
                  <a:gd name="T100" fmla="*/ 1335 w 1557"/>
                  <a:gd name="T101" fmla="*/ 1956 h 1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57" h="1957">
                    <a:moveTo>
                      <a:pt x="975" y="1937"/>
                    </a:moveTo>
                    <a:lnTo>
                      <a:pt x="1326" y="1937"/>
                    </a:lnTo>
                    <a:lnTo>
                      <a:pt x="1326" y="1067"/>
                    </a:lnTo>
                    <a:lnTo>
                      <a:pt x="1326" y="1067"/>
                    </a:lnTo>
                    <a:cubicBezTo>
                      <a:pt x="1326" y="1065"/>
                      <a:pt x="1326" y="1063"/>
                      <a:pt x="1328" y="1061"/>
                    </a:cubicBezTo>
                    <a:lnTo>
                      <a:pt x="1328" y="1061"/>
                    </a:lnTo>
                    <a:cubicBezTo>
                      <a:pt x="1330" y="1059"/>
                      <a:pt x="1333" y="1058"/>
                      <a:pt x="1335" y="1058"/>
                    </a:cubicBezTo>
                    <a:lnTo>
                      <a:pt x="1335" y="1058"/>
                    </a:lnTo>
                    <a:lnTo>
                      <a:pt x="1336" y="1058"/>
                    </a:lnTo>
                    <a:lnTo>
                      <a:pt x="1337" y="1067"/>
                    </a:lnTo>
                    <a:lnTo>
                      <a:pt x="1337" y="1058"/>
                    </a:lnTo>
                    <a:lnTo>
                      <a:pt x="1337" y="1058"/>
                    </a:lnTo>
                    <a:cubicBezTo>
                      <a:pt x="1447" y="1058"/>
                      <a:pt x="1537" y="968"/>
                      <a:pt x="1537" y="858"/>
                    </a:cubicBezTo>
                    <a:lnTo>
                      <a:pt x="1537" y="858"/>
                    </a:lnTo>
                    <a:cubicBezTo>
                      <a:pt x="1537" y="746"/>
                      <a:pt x="1447" y="656"/>
                      <a:pt x="1337" y="656"/>
                    </a:cubicBezTo>
                    <a:lnTo>
                      <a:pt x="1335" y="656"/>
                    </a:lnTo>
                    <a:lnTo>
                      <a:pt x="1335" y="656"/>
                    </a:lnTo>
                    <a:lnTo>
                      <a:pt x="1335" y="656"/>
                    </a:lnTo>
                    <a:cubicBezTo>
                      <a:pt x="1333" y="656"/>
                      <a:pt x="1330" y="655"/>
                      <a:pt x="1328" y="654"/>
                    </a:cubicBezTo>
                    <a:lnTo>
                      <a:pt x="1328" y="654"/>
                    </a:lnTo>
                    <a:cubicBezTo>
                      <a:pt x="1326" y="652"/>
                      <a:pt x="1326" y="650"/>
                      <a:pt x="1326" y="647"/>
                    </a:cubicBezTo>
                    <a:lnTo>
                      <a:pt x="1326" y="227"/>
                    </a:lnTo>
                    <a:lnTo>
                      <a:pt x="892" y="227"/>
                    </a:lnTo>
                    <a:lnTo>
                      <a:pt x="892" y="227"/>
                    </a:lnTo>
                    <a:cubicBezTo>
                      <a:pt x="887" y="227"/>
                      <a:pt x="883" y="223"/>
                      <a:pt x="883" y="218"/>
                    </a:cubicBezTo>
                    <a:lnTo>
                      <a:pt x="883" y="218"/>
                    </a:lnTo>
                    <a:cubicBezTo>
                      <a:pt x="882" y="108"/>
                      <a:pt x="792" y="19"/>
                      <a:pt x="682" y="19"/>
                    </a:cubicBezTo>
                    <a:lnTo>
                      <a:pt x="682" y="19"/>
                    </a:lnTo>
                    <a:cubicBezTo>
                      <a:pt x="572" y="19"/>
                      <a:pt x="482" y="108"/>
                      <a:pt x="481" y="218"/>
                    </a:cubicBezTo>
                    <a:lnTo>
                      <a:pt x="481" y="218"/>
                    </a:lnTo>
                    <a:cubicBezTo>
                      <a:pt x="481" y="223"/>
                      <a:pt x="477" y="227"/>
                      <a:pt x="472" y="227"/>
                    </a:cubicBezTo>
                    <a:lnTo>
                      <a:pt x="29" y="227"/>
                    </a:lnTo>
                    <a:lnTo>
                      <a:pt x="29" y="227"/>
                    </a:lnTo>
                    <a:cubicBezTo>
                      <a:pt x="53" y="257"/>
                      <a:pt x="82" y="282"/>
                      <a:pt x="109" y="304"/>
                    </a:cubicBezTo>
                    <a:lnTo>
                      <a:pt x="109" y="304"/>
                    </a:lnTo>
                    <a:cubicBezTo>
                      <a:pt x="150" y="338"/>
                      <a:pt x="182" y="364"/>
                      <a:pt x="178" y="398"/>
                    </a:cubicBezTo>
                    <a:lnTo>
                      <a:pt x="178" y="398"/>
                    </a:lnTo>
                    <a:cubicBezTo>
                      <a:pt x="176" y="419"/>
                      <a:pt x="162" y="453"/>
                      <a:pt x="147" y="489"/>
                    </a:cubicBezTo>
                    <a:lnTo>
                      <a:pt x="147" y="489"/>
                    </a:lnTo>
                    <a:cubicBezTo>
                      <a:pt x="139" y="509"/>
                      <a:pt x="130" y="530"/>
                      <a:pt x="123" y="549"/>
                    </a:cubicBezTo>
                    <a:lnTo>
                      <a:pt x="123" y="549"/>
                    </a:lnTo>
                    <a:cubicBezTo>
                      <a:pt x="99" y="620"/>
                      <a:pt x="172" y="699"/>
                      <a:pt x="172" y="700"/>
                    </a:cubicBezTo>
                    <a:lnTo>
                      <a:pt x="172" y="700"/>
                    </a:lnTo>
                    <a:cubicBezTo>
                      <a:pt x="174" y="703"/>
                      <a:pt x="175" y="705"/>
                      <a:pt x="175" y="708"/>
                    </a:cubicBezTo>
                    <a:lnTo>
                      <a:pt x="175" y="708"/>
                    </a:lnTo>
                    <a:cubicBezTo>
                      <a:pt x="175" y="710"/>
                      <a:pt x="173" y="713"/>
                      <a:pt x="172" y="715"/>
                    </a:cubicBezTo>
                    <a:lnTo>
                      <a:pt x="172" y="715"/>
                    </a:lnTo>
                    <a:cubicBezTo>
                      <a:pt x="168" y="717"/>
                      <a:pt x="90" y="779"/>
                      <a:pt x="136" y="861"/>
                    </a:cubicBezTo>
                    <a:lnTo>
                      <a:pt x="136" y="861"/>
                    </a:lnTo>
                    <a:cubicBezTo>
                      <a:pt x="151" y="888"/>
                      <a:pt x="186" y="954"/>
                      <a:pt x="188" y="995"/>
                    </a:cubicBezTo>
                    <a:lnTo>
                      <a:pt x="188" y="995"/>
                    </a:lnTo>
                    <a:cubicBezTo>
                      <a:pt x="195" y="1181"/>
                      <a:pt x="212" y="1299"/>
                      <a:pt x="397" y="1372"/>
                    </a:cubicBezTo>
                    <a:lnTo>
                      <a:pt x="397" y="1372"/>
                    </a:lnTo>
                    <a:cubicBezTo>
                      <a:pt x="507" y="1415"/>
                      <a:pt x="698" y="1420"/>
                      <a:pt x="964" y="1387"/>
                    </a:cubicBezTo>
                    <a:lnTo>
                      <a:pt x="964" y="1387"/>
                    </a:lnTo>
                    <a:cubicBezTo>
                      <a:pt x="967" y="1387"/>
                      <a:pt x="969" y="1388"/>
                      <a:pt x="971" y="1390"/>
                    </a:cubicBezTo>
                    <a:lnTo>
                      <a:pt x="971" y="1390"/>
                    </a:lnTo>
                    <a:cubicBezTo>
                      <a:pt x="974" y="1392"/>
                      <a:pt x="975" y="1394"/>
                      <a:pt x="975" y="1397"/>
                    </a:cubicBezTo>
                    <a:lnTo>
                      <a:pt x="975" y="1937"/>
                    </a:lnTo>
                    <a:close/>
                    <a:moveTo>
                      <a:pt x="1335" y="1956"/>
                    </a:moveTo>
                    <a:lnTo>
                      <a:pt x="965" y="1956"/>
                    </a:lnTo>
                    <a:lnTo>
                      <a:pt x="965" y="1956"/>
                    </a:lnTo>
                    <a:cubicBezTo>
                      <a:pt x="960" y="1956"/>
                      <a:pt x="956" y="1952"/>
                      <a:pt x="956" y="1946"/>
                    </a:cubicBezTo>
                    <a:lnTo>
                      <a:pt x="956" y="1407"/>
                    </a:lnTo>
                    <a:lnTo>
                      <a:pt x="956" y="1407"/>
                    </a:lnTo>
                    <a:cubicBezTo>
                      <a:pt x="692" y="1439"/>
                      <a:pt x="502" y="1433"/>
                      <a:pt x="390" y="1389"/>
                    </a:cubicBezTo>
                    <a:lnTo>
                      <a:pt x="390" y="1389"/>
                    </a:lnTo>
                    <a:cubicBezTo>
                      <a:pt x="195" y="1313"/>
                      <a:pt x="176" y="1185"/>
                      <a:pt x="169" y="996"/>
                    </a:cubicBezTo>
                    <a:lnTo>
                      <a:pt x="169" y="996"/>
                    </a:lnTo>
                    <a:cubicBezTo>
                      <a:pt x="167" y="959"/>
                      <a:pt x="131" y="890"/>
                      <a:pt x="120" y="870"/>
                    </a:cubicBezTo>
                    <a:lnTo>
                      <a:pt x="120" y="870"/>
                    </a:lnTo>
                    <a:cubicBezTo>
                      <a:pt x="75" y="790"/>
                      <a:pt x="131" y="726"/>
                      <a:pt x="153" y="706"/>
                    </a:cubicBezTo>
                    <a:lnTo>
                      <a:pt x="153" y="706"/>
                    </a:lnTo>
                    <a:cubicBezTo>
                      <a:pt x="134" y="683"/>
                      <a:pt x="81" y="611"/>
                      <a:pt x="106" y="542"/>
                    </a:cubicBezTo>
                    <a:lnTo>
                      <a:pt x="106" y="542"/>
                    </a:lnTo>
                    <a:cubicBezTo>
                      <a:pt x="112" y="524"/>
                      <a:pt x="121" y="502"/>
                      <a:pt x="130" y="481"/>
                    </a:cubicBezTo>
                    <a:lnTo>
                      <a:pt x="130" y="481"/>
                    </a:lnTo>
                    <a:cubicBezTo>
                      <a:pt x="144" y="448"/>
                      <a:pt x="158" y="415"/>
                      <a:pt x="159" y="396"/>
                    </a:cubicBezTo>
                    <a:lnTo>
                      <a:pt x="159" y="396"/>
                    </a:lnTo>
                    <a:cubicBezTo>
                      <a:pt x="162" y="372"/>
                      <a:pt x="132" y="347"/>
                      <a:pt x="97" y="318"/>
                    </a:cubicBezTo>
                    <a:lnTo>
                      <a:pt x="97" y="318"/>
                    </a:lnTo>
                    <a:cubicBezTo>
                      <a:pt x="65" y="292"/>
                      <a:pt x="30" y="263"/>
                      <a:pt x="3" y="223"/>
                    </a:cubicBezTo>
                    <a:lnTo>
                      <a:pt x="3" y="223"/>
                    </a:lnTo>
                    <a:cubicBezTo>
                      <a:pt x="1" y="220"/>
                      <a:pt x="0" y="217"/>
                      <a:pt x="2" y="214"/>
                    </a:cubicBezTo>
                    <a:lnTo>
                      <a:pt x="2" y="214"/>
                    </a:lnTo>
                    <a:cubicBezTo>
                      <a:pt x="4" y="210"/>
                      <a:pt x="7" y="209"/>
                      <a:pt x="11" y="209"/>
                    </a:cubicBezTo>
                    <a:lnTo>
                      <a:pt x="462" y="209"/>
                    </a:lnTo>
                    <a:lnTo>
                      <a:pt x="462" y="209"/>
                    </a:lnTo>
                    <a:cubicBezTo>
                      <a:pt x="468" y="93"/>
                      <a:pt x="565" y="0"/>
                      <a:pt x="682" y="0"/>
                    </a:cubicBezTo>
                    <a:lnTo>
                      <a:pt x="682" y="0"/>
                    </a:lnTo>
                    <a:cubicBezTo>
                      <a:pt x="799" y="0"/>
                      <a:pt x="896" y="93"/>
                      <a:pt x="902" y="209"/>
                    </a:cubicBezTo>
                    <a:lnTo>
                      <a:pt x="1335" y="209"/>
                    </a:lnTo>
                    <a:lnTo>
                      <a:pt x="1335" y="209"/>
                    </a:lnTo>
                    <a:cubicBezTo>
                      <a:pt x="1340" y="209"/>
                      <a:pt x="1344" y="213"/>
                      <a:pt x="1344" y="218"/>
                    </a:cubicBezTo>
                    <a:lnTo>
                      <a:pt x="1344" y="637"/>
                    </a:lnTo>
                    <a:lnTo>
                      <a:pt x="1344" y="637"/>
                    </a:lnTo>
                    <a:cubicBezTo>
                      <a:pt x="1462" y="642"/>
                      <a:pt x="1556" y="739"/>
                      <a:pt x="1556" y="858"/>
                    </a:cubicBezTo>
                    <a:lnTo>
                      <a:pt x="1556" y="858"/>
                    </a:lnTo>
                    <a:cubicBezTo>
                      <a:pt x="1556" y="976"/>
                      <a:pt x="1462" y="1072"/>
                      <a:pt x="1344" y="1077"/>
                    </a:cubicBezTo>
                    <a:lnTo>
                      <a:pt x="1344" y="1946"/>
                    </a:lnTo>
                    <a:lnTo>
                      <a:pt x="1344" y="1946"/>
                    </a:lnTo>
                    <a:cubicBezTo>
                      <a:pt x="1344" y="1952"/>
                      <a:pt x="1340" y="1956"/>
                      <a:pt x="1335" y="19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16">
                <a:extLst>
                  <a:ext uri="{FF2B5EF4-FFF2-40B4-BE49-F238E27FC236}">
                    <a16:creationId xmlns:a16="http://schemas.microsoft.com/office/drawing/2014/main" id="{E2E9D8FC-BF9B-4834-A55B-A2E48A49E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2895" y="6961998"/>
                <a:ext cx="1369636" cy="1605107"/>
              </a:xfrm>
              <a:custGeom>
                <a:avLst/>
                <a:gdLst>
                  <a:gd name="T0" fmla="*/ 692 w 1541"/>
                  <a:gd name="T1" fmla="*/ 1594 h 1804"/>
                  <a:gd name="T2" fmla="*/ 692 w 1541"/>
                  <a:gd name="T3" fmla="*/ 1594 h 1804"/>
                  <a:gd name="T4" fmla="*/ 902 w 1541"/>
                  <a:gd name="T5" fmla="*/ 1803 h 1804"/>
                  <a:gd name="T6" fmla="*/ 1489 w 1541"/>
                  <a:gd name="T7" fmla="*/ 1803 h 1804"/>
                  <a:gd name="T8" fmla="*/ 1489 w 1541"/>
                  <a:gd name="T9" fmla="*/ 1803 h 1804"/>
                  <a:gd name="T10" fmla="*/ 1540 w 1541"/>
                  <a:gd name="T11" fmla="*/ 1411 h 1804"/>
                  <a:gd name="T12" fmla="*/ 1540 w 1541"/>
                  <a:gd name="T13" fmla="*/ 1411 h 1804"/>
                  <a:gd name="T14" fmla="*/ 220 w 1541"/>
                  <a:gd name="T15" fmla="*/ 0 h 1804"/>
                  <a:gd name="T16" fmla="*/ 220 w 1541"/>
                  <a:gd name="T17" fmla="*/ 0 h 1804"/>
                  <a:gd name="T18" fmla="*/ 0 w 1541"/>
                  <a:gd name="T19" fmla="*/ 12 h 1804"/>
                  <a:gd name="T20" fmla="*/ 0 w 1541"/>
                  <a:gd name="T21" fmla="*/ 696 h 1804"/>
                  <a:gd name="T22" fmla="*/ 0 w 1541"/>
                  <a:gd name="T23" fmla="*/ 696 h 1804"/>
                  <a:gd name="T24" fmla="*/ 2 w 1541"/>
                  <a:gd name="T25" fmla="*/ 696 h 1804"/>
                  <a:gd name="T26" fmla="*/ 2 w 1541"/>
                  <a:gd name="T27" fmla="*/ 696 h 1804"/>
                  <a:gd name="T28" fmla="*/ 212 w 1541"/>
                  <a:gd name="T29" fmla="*/ 906 h 1804"/>
                  <a:gd name="T30" fmla="*/ 212 w 1541"/>
                  <a:gd name="T31" fmla="*/ 906 h 1804"/>
                  <a:gd name="T32" fmla="*/ 2 w 1541"/>
                  <a:gd name="T33" fmla="*/ 1116 h 1804"/>
                  <a:gd name="T34" fmla="*/ 2 w 1541"/>
                  <a:gd name="T35" fmla="*/ 1116 h 1804"/>
                  <a:gd name="T36" fmla="*/ 0 w 1541"/>
                  <a:gd name="T37" fmla="*/ 1116 h 1804"/>
                  <a:gd name="T38" fmla="*/ 0 w 1541"/>
                  <a:gd name="T39" fmla="*/ 1803 h 1804"/>
                  <a:gd name="T40" fmla="*/ 481 w 1541"/>
                  <a:gd name="T41" fmla="*/ 1803 h 1804"/>
                  <a:gd name="T42" fmla="*/ 481 w 1541"/>
                  <a:gd name="T43" fmla="*/ 1803 h 1804"/>
                  <a:gd name="T44" fmla="*/ 692 w 1541"/>
                  <a:gd name="T45" fmla="*/ 1594 h 1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1" h="1804">
                    <a:moveTo>
                      <a:pt x="692" y="1594"/>
                    </a:moveTo>
                    <a:lnTo>
                      <a:pt x="692" y="1594"/>
                    </a:lnTo>
                    <a:cubicBezTo>
                      <a:pt x="807" y="1594"/>
                      <a:pt x="902" y="1687"/>
                      <a:pt x="902" y="1803"/>
                    </a:cubicBezTo>
                    <a:lnTo>
                      <a:pt x="1489" y="1803"/>
                    </a:lnTo>
                    <a:lnTo>
                      <a:pt x="1489" y="1803"/>
                    </a:lnTo>
                    <a:cubicBezTo>
                      <a:pt x="1522" y="1681"/>
                      <a:pt x="1540" y="1550"/>
                      <a:pt x="1540" y="1411"/>
                    </a:cubicBezTo>
                    <a:lnTo>
                      <a:pt x="1540" y="1411"/>
                    </a:lnTo>
                    <a:cubicBezTo>
                      <a:pt x="1540" y="632"/>
                      <a:pt x="949" y="0"/>
                      <a:pt x="220" y="0"/>
                    </a:cubicBezTo>
                    <a:lnTo>
                      <a:pt x="220" y="0"/>
                    </a:lnTo>
                    <a:cubicBezTo>
                      <a:pt x="145" y="0"/>
                      <a:pt x="71" y="4"/>
                      <a:pt x="0" y="12"/>
                    </a:cubicBezTo>
                    <a:lnTo>
                      <a:pt x="0" y="696"/>
                    </a:lnTo>
                    <a:lnTo>
                      <a:pt x="0" y="696"/>
                    </a:lnTo>
                    <a:cubicBezTo>
                      <a:pt x="0" y="696"/>
                      <a:pt x="1" y="696"/>
                      <a:pt x="2" y="696"/>
                    </a:cubicBezTo>
                    <a:lnTo>
                      <a:pt x="2" y="696"/>
                    </a:lnTo>
                    <a:cubicBezTo>
                      <a:pt x="117" y="696"/>
                      <a:pt x="212" y="790"/>
                      <a:pt x="212" y="906"/>
                    </a:cubicBezTo>
                    <a:lnTo>
                      <a:pt x="212" y="906"/>
                    </a:lnTo>
                    <a:cubicBezTo>
                      <a:pt x="212" y="1022"/>
                      <a:pt x="117" y="1116"/>
                      <a:pt x="2" y="1116"/>
                    </a:cubicBezTo>
                    <a:lnTo>
                      <a:pt x="2" y="1116"/>
                    </a:lnTo>
                    <a:cubicBezTo>
                      <a:pt x="1" y="1116"/>
                      <a:pt x="0" y="1116"/>
                      <a:pt x="0" y="1116"/>
                    </a:cubicBezTo>
                    <a:lnTo>
                      <a:pt x="0" y="1803"/>
                    </a:lnTo>
                    <a:lnTo>
                      <a:pt x="481" y="1803"/>
                    </a:lnTo>
                    <a:lnTo>
                      <a:pt x="481" y="1803"/>
                    </a:lnTo>
                    <a:cubicBezTo>
                      <a:pt x="482" y="1687"/>
                      <a:pt x="576" y="1594"/>
                      <a:pt x="692" y="159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17">
                <a:extLst>
                  <a:ext uri="{FF2B5EF4-FFF2-40B4-BE49-F238E27FC236}">
                    <a16:creationId xmlns:a16="http://schemas.microsoft.com/office/drawing/2014/main" id="{C03EBA54-8EF5-4978-A82B-F336039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5046" y="6954149"/>
                <a:ext cx="1389260" cy="1620805"/>
              </a:xfrm>
              <a:custGeom>
                <a:avLst/>
                <a:gdLst>
                  <a:gd name="T0" fmla="*/ 920 w 1560"/>
                  <a:gd name="T1" fmla="*/ 1804 h 1823"/>
                  <a:gd name="T2" fmla="*/ 1491 w 1560"/>
                  <a:gd name="T3" fmla="*/ 1804 h 1823"/>
                  <a:gd name="T4" fmla="*/ 1491 w 1560"/>
                  <a:gd name="T5" fmla="*/ 1804 h 1823"/>
                  <a:gd name="T6" fmla="*/ 1540 w 1560"/>
                  <a:gd name="T7" fmla="*/ 1421 h 1823"/>
                  <a:gd name="T8" fmla="*/ 1540 w 1560"/>
                  <a:gd name="T9" fmla="*/ 1421 h 1823"/>
                  <a:gd name="T10" fmla="*/ 229 w 1560"/>
                  <a:gd name="T11" fmla="*/ 19 h 1823"/>
                  <a:gd name="T12" fmla="*/ 229 w 1560"/>
                  <a:gd name="T13" fmla="*/ 19 h 1823"/>
                  <a:gd name="T14" fmla="*/ 18 w 1560"/>
                  <a:gd name="T15" fmla="*/ 30 h 1823"/>
                  <a:gd name="T16" fmla="*/ 18 w 1560"/>
                  <a:gd name="T17" fmla="*/ 697 h 1823"/>
                  <a:gd name="T18" fmla="*/ 18 w 1560"/>
                  <a:gd name="T19" fmla="*/ 697 h 1823"/>
                  <a:gd name="T20" fmla="*/ 230 w 1560"/>
                  <a:gd name="T21" fmla="*/ 916 h 1823"/>
                  <a:gd name="T22" fmla="*/ 230 w 1560"/>
                  <a:gd name="T23" fmla="*/ 916 h 1823"/>
                  <a:gd name="T24" fmla="*/ 18 w 1560"/>
                  <a:gd name="T25" fmla="*/ 1136 h 1823"/>
                  <a:gd name="T26" fmla="*/ 18 w 1560"/>
                  <a:gd name="T27" fmla="*/ 1804 h 1823"/>
                  <a:gd name="T28" fmla="*/ 481 w 1560"/>
                  <a:gd name="T29" fmla="*/ 1804 h 1823"/>
                  <a:gd name="T30" fmla="*/ 481 w 1560"/>
                  <a:gd name="T31" fmla="*/ 1804 h 1823"/>
                  <a:gd name="T32" fmla="*/ 701 w 1560"/>
                  <a:gd name="T33" fmla="*/ 1595 h 1823"/>
                  <a:gd name="T34" fmla="*/ 701 w 1560"/>
                  <a:gd name="T35" fmla="*/ 1595 h 1823"/>
                  <a:gd name="T36" fmla="*/ 920 w 1560"/>
                  <a:gd name="T37" fmla="*/ 1804 h 1823"/>
                  <a:gd name="T38" fmla="*/ 1498 w 1560"/>
                  <a:gd name="T39" fmla="*/ 1822 h 1823"/>
                  <a:gd name="T40" fmla="*/ 911 w 1560"/>
                  <a:gd name="T41" fmla="*/ 1822 h 1823"/>
                  <a:gd name="T42" fmla="*/ 911 w 1560"/>
                  <a:gd name="T43" fmla="*/ 1822 h 1823"/>
                  <a:gd name="T44" fmla="*/ 901 w 1560"/>
                  <a:gd name="T45" fmla="*/ 1813 h 1823"/>
                  <a:gd name="T46" fmla="*/ 901 w 1560"/>
                  <a:gd name="T47" fmla="*/ 1813 h 1823"/>
                  <a:gd name="T48" fmla="*/ 701 w 1560"/>
                  <a:gd name="T49" fmla="*/ 1614 h 1823"/>
                  <a:gd name="T50" fmla="*/ 701 w 1560"/>
                  <a:gd name="T51" fmla="*/ 1614 h 1823"/>
                  <a:gd name="T52" fmla="*/ 500 w 1560"/>
                  <a:gd name="T53" fmla="*/ 1813 h 1823"/>
                  <a:gd name="T54" fmla="*/ 500 w 1560"/>
                  <a:gd name="T55" fmla="*/ 1813 h 1823"/>
                  <a:gd name="T56" fmla="*/ 490 w 1560"/>
                  <a:gd name="T57" fmla="*/ 1822 h 1823"/>
                  <a:gd name="T58" fmla="*/ 9 w 1560"/>
                  <a:gd name="T59" fmla="*/ 1822 h 1823"/>
                  <a:gd name="T60" fmla="*/ 9 w 1560"/>
                  <a:gd name="T61" fmla="*/ 1822 h 1823"/>
                  <a:gd name="T62" fmla="*/ 0 w 1560"/>
                  <a:gd name="T63" fmla="*/ 1813 h 1823"/>
                  <a:gd name="T64" fmla="*/ 0 w 1560"/>
                  <a:gd name="T65" fmla="*/ 1126 h 1823"/>
                  <a:gd name="T66" fmla="*/ 0 w 1560"/>
                  <a:gd name="T67" fmla="*/ 1126 h 1823"/>
                  <a:gd name="T68" fmla="*/ 2 w 1560"/>
                  <a:gd name="T69" fmla="*/ 1119 h 1823"/>
                  <a:gd name="T70" fmla="*/ 2 w 1560"/>
                  <a:gd name="T71" fmla="*/ 1119 h 1823"/>
                  <a:gd name="T72" fmla="*/ 9 w 1560"/>
                  <a:gd name="T73" fmla="*/ 1117 h 1823"/>
                  <a:gd name="T74" fmla="*/ 9 w 1560"/>
                  <a:gd name="T75" fmla="*/ 1117 h 1823"/>
                  <a:gd name="T76" fmla="*/ 10 w 1560"/>
                  <a:gd name="T77" fmla="*/ 1117 h 1823"/>
                  <a:gd name="T78" fmla="*/ 10 w 1560"/>
                  <a:gd name="T79" fmla="*/ 1117 h 1823"/>
                  <a:gd name="T80" fmla="*/ 10 w 1560"/>
                  <a:gd name="T81" fmla="*/ 1117 h 1823"/>
                  <a:gd name="T82" fmla="*/ 211 w 1560"/>
                  <a:gd name="T83" fmla="*/ 916 h 1823"/>
                  <a:gd name="T84" fmla="*/ 211 w 1560"/>
                  <a:gd name="T85" fmla="*/ 916 h 1823"/>
                  <a:gd name="T86" fmla="*/ 11 w 1560"/>
                  <a:gd name="T87" fmla="*/ 715 h 1823"/>
                  <a:gd name="T88" fmla="*/ 9 w 1560"/>
                  <a:gd name="T89" fmla="*/ 715 h 1823"/>
                  <a:gd name="T90" fmla="*/ 9 w 1560"/>
                  <a:gd name="T91" fmla="*/ 715 h 1823"/>
                  <a:gd name="T92" fmla="*/ 2 w 1560"/>
                  <a:gd name="T93" fmla="*/ 713 h 1823"/>
                  <a:gd name="T94" fmla="*/ 2 w 1560"/>
                  <a:gd name="T95" fmla="*/ 713 h 1823"/>
                  <a:gd name="T96" fmla="*/ 0 w 1560"/>
                  <a:gd name="T97" fmla="*/ 706 h 1823"/>
                  <a:gd name="T98" fmla="*/ 0 w 1560"/>
                  <a:gd name="T99" fmla="*/ 22 h 1823"/>
                  <a:gd name="T100" fmla="*/ 0 w 1560"/>
                  <a:gd name="T101" fmla="*/ 22 h 1823"/>
                  <a:gd name="T102" fmla="*/ 7 w 1560"/>
                  <a:gd name="T103" fmla="*/ 12 h 1823"/>
                  <a:gd name="T104" fmla="*/ 7 w 1560"/>
                  <a:gd name="T105" fmla="*/ 12 h 1823"/>
                  <a:gd name="T106" fmla="*/ 229 w 1560"/>
                  <a:gd name="T107" fmla="*/ 0 h 1823"/>
                  <a:gd name="T108" fmla="*/ 229 w 1560"/>
                  <a:gd name="T109" fmla="*/ 0 h 1823"/>
                  <a:gd name="T110" fmla="*/ 1559 w 1560"/>
                  <a:gd name="T111" fmla="*/ 1421 h 1823"/>
                  <a:gd name="T112" fmla="*/ 1559 w 1560"/>
                  <a:gd name="T113" fmla="*/ 1421 h 1823"/>
                  <a:gd name="T114" fmla="*/ 1507 w 1560"/>
                  <a:gd name="T115" fmla="*/ 1815 h 1823"/>
                  <a:gd name="T116" fmla="*/ 1507 w 1560"/>
                  <a:gd name="T117" fmla="*/ 1815 h 1823"/>
                  <a:gd name="T118" fmla="*/ 1498 w 1560"/>
                  <a:gd name="T119" fmla="*/ 1822 h 1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60" h="1823">
                    <a:moveTo>
                      <a:pt x="920" y="1804"/>
                    </a:moveTo>
                    <a:lnTo>
                      <a:pt x="1491" y="1804"/>
                    </a:lnTo>
                    <a:lnTo>
                      <a:pt x="1491" y="1804"/>
                    </a:lnTo>
                    <a:cubicBezTo>
                      <a:pt x="1523" y="1682"/>
                      <a:pt x="1540" y="1554"/>
                      <a:pt x="1540" y="1421"/>
                    </a:cubicBezTo>
                    <a:lnTo>
                      <a:pt x="1540" y="1421"/>
                    </a:lnTo>
                    <a:cubicBezTo>
                      <a:pt x="1540" y="648"/>
                      <a:pt x="951" y="19"/>
                      <a:pt x="229" y="19"/>
                    </a:cubicBezTo>
                    <a:lnTo>
                      <a:pt x="229" y="19"/>
                    </a:lnTo>
                    <a:cubicBezTo>
                      <a:pt x="158" y="19"/>
                      <a:pt x="87" y="23"/>
                      <a:pt x="18" y="30"/>
                    </a:cubicBezTo>
                    <a:lnTo>
                      <a:pt x="18" y="697"/>
                    </a:lnTo>
                    <a:lnTo>
                      <a:pt x="18" y="697"/>
                    </a:lnTo>
                    <a:cubicBezTo>
                      <a:pt x="136" y="701"/>
                      <a:pt x="230" y="797"/>
                      <a:pt x="230" y="916"/>
                    </a:cubicBezTo>
                    <a:lnTo>
                      <a:pt x="230" y="916"/>
                    </a:lnTo>
                    <a:cubicBezTo>
                      <a:pt x="230" y="1035"/>
                      <a:pt x="136" y="1131"/>
                      <a:pt x="18" y="1136"/>
                    </a:cubicBezTo>
                    <a:lnTo>
                      <a:pt x="18" y="1804"/>
                    </a:lnTo>
                    <a:lnTo>
                      <a:pt x="481" y="1804"/>
                    </a:lnTo>
                    <a:lnTo>
                      <a:pt x="481" y="1804"/>
                    </a:lnTo>
                    <a:cubicBezTo>
                      <a:pt x="487" y="1688"/>
                      <a:pt x="583" y="1595"/>
                      <a:pt x="701" y="1595"/>
                    </a:cubicBezTo>
                    <a:lnTo>
                      <a:pt x="701" y="1595"/>
                    </a:lnTo>
                    <a:cubicBezTo>
                      <a:pt x="818" y="1595"/>
                      <a:pt x="914" y="1688"/>
                      <a:pt x="920" y="1804"/>
                    </a:cubicBezTo>
                    <a:close/>
                    <a:moveTo>
                      <a:pt x="1498" y="1822"/>
                    </a:moveTo>
                    <a:lnTo>
                      <a:pt x="911" y="1822"/>
                    </a:lnTo>
                    <a:lnTo>
                      <a:pt x="911" y="1822"/>
                    </a:lnTo>
                    <a:cubicBezTo>
                      <a:pt x="905" y="1822"/>
                      <a:pt x="902" y="1818"/>
                      <a:pt x="901" y="1813"/>
                    </a:cubicBezTo>
                    <a:lnTo>
                      <a:pt x="901" y="1813"/>
                    </a:lnTo>
                    <a:cubicBezTo>
                      <a:pt x="901" y="1703"/>
                      <a:pt x="810" y="1614"/>
                      <a:pt x="701" y="1614"/>
                    </a:cubicBezTo>
                    <a:lnTo>
                      <a:pt x="701" y="1614"/>
                    </a:lnTo>
                    <a:cubicBezTo>
                      <a:pt x="590" y="1614"/>
                      <a:pt x="500" y="1703"/>
                      <a:pt x="500" y="1813"/>
                    </a:cubicBezTo>
                    <a:lnTo>
                      <a:pt x="500" y="1813"/>
                    </a:lnTo>
                    <a:cubicBezTo>
                      <a:pt x="500" y="1818"/>
                      <a:pt x="495" y="1822"/>
                      <a:pt x="490" y="1822"/>
                    </a:cubicBezTo>
                    <a:lnTo>
                      <a:pt x="9" y="1822"/>
                    </a:lnTo>
                    <a:lnTo>
                      <a:pt x="9" y="1822"/>
                    </a:lnTo>
                    <a:cubicBezTo>
                      <a:pt x="4" y="1822"/>
                      <a:pt x="0" y="1818"/>
                      <a:pt x="0" y="1813"/>
                    </a:cubicBezTo>
                    <a:lnTo>
                      <a:pt x="0" y="1126"/>
                    </a:lnTo>
                    <a:lnTo>
                      <a:pt x="0" y="1126"/>
                    </a:lnTo>
                    <a:cubicBezTo>
                      <a:pt x="0" y="1124"/>
                      <a:pt x="0" y="1121"/>
                      <a:pt x="2" y="1119"/>
                    </a:cubicBezTo>
                    <a:lnTo>
                      <a:pt x="2" y="1119"/>
                    </a:lnTo>
                    <a:cubicBezTo>
                      <a:pt x="4" y="1118"/>
                      <a:pt x="7" y="1117"/>
                      <a:pt x="9" y="1117"/>
                    </a:cubicBezTo>
                    <a:lnTo>
                      <a:pt x="9" y="1117"/>
                    </a:lnTo>
                    <a:lnTo>
                      <a:pt x="10" y="1117"/>
                    </a:lnTo>
                    <a:lnTo>
                      <a:pt x="10" y="1117"/>
                    </a:lnTo>
                    <a:lnTo>
                      <a:pt x="10" y="1117"/>
                    </a:lnTo>
                    <a:cubicBezTo>
                      <a:pt x="121" y="1117"/>
                      <a:pt x="211" y="1027"/>
                      <a:pt x="211" y="916"/>
                    </a:cubicBezTo>
                    <a:lnTo>
                      <a:pt x="211" y="916"/>
                    </a:lnTo>
                    <a:cubicBezTo>
                      <a:pt x="211" y="805"/>
                      <a:pt x="121" y="715"/>
                      <a:pt x="11" y="715"/>
                    </a:cubicBezTo>
                    <a:lnTo>
                      <a:pt x="9" y="715"/>
                    </a:lnTo>
                    <a:lnTo>
                      <a:pt x="9" y="715"/>
                    </a:lnTo>
                    <a:cubicBezTo>
                      <a:pt x="7" y="715"/>
                      <a:pt x="4" y="714"/>
                      <a:pt x="2" y="713"/>
                    </a:cubicBezTo>
                    <a:lnTo>
                      <a:pt x="2" y="713"/>
                    </a:lnTo>
                    <a:cubicBezTo>
                      <a:pt x="0" y="710"/>
                      <a:pt x="0" y="708"/>
                      <a:pt x="0" y="706"/>
                    </a:cubicBezTo>
                    <a:lnTo>
                      <a:pt x="0" y="22"/>
                    </a:lnTo>
                    <a:lnTo>
                      <a:pt x="0" y="22"/>
                    </a:lnTo>
                    <a:cubicBezTo>
                      <a:pt x="0" y="17"/>
                      <a:pt x="3" y="13"/>
                      <a:pt x="7" y="12"/>
                    </a:cubicBezTo>
                    <a:lnTo>
                      <a:pt x="7" y="12"/>
                    </a:lnTo>
                    <a:cubicBezTo>
                      <a:pt x="79" y="5"/>
                      <a:pt x="154" y="0"/>
                      <a:pt x="229" y="0"/>
                    </a:cubicBezTo>
                    <a:lnTo>
                      <a:pt x="229" y="0"/>
                    </a:lnTo>
                    <a:cubicBezTo>
                      <a:pt x="962" y="0"/>
                      <a:pt x="1559" y="638"/>
                      <a:pt x="1559" y="1421"/>
                    </a:cubicBezTo>
                    <a:lnTo>
                      <a:pt x="1559" y="1421"/>
                    </a:lnTo>
                    <a:cubicBezTo>
                      <a:pt x="1559" y="1558"/>
                      <a:pt x="1542" y="1690"/>
                      <a:pt x="1507" y="1815"/>
                    </a:cubicBezTo>
                    <a:lnTo>
                      <a:pt x="1507" y="1815"/>
                    </a:lnTo>
                    <a:cubicBezTo>
                      <a:pt x="1506" y="1820"/>
                      <a:pt x="1502" y="1822"/>
                      <a:pt x="1498" y="18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18">
                <a:extLst>
                  <a:ext uri="{FF2B5EF4-FFF2-40B4-BE49-F238E27FC236}">
                    <a16:creationId xmlns:a16="http://schemas.microsoft.com/office/drawing/2014/main" id="{36635D14-71C3-44B4-A280-50363872D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5046" y="8370881"/>
                <a:ext cx="1342166" cy="1742462"/>
              </a:xfrm>
              <a:custGeom>
                <a:avLst/>
                <a:gdLst>
                  <a:gd name="T0" fmla="*/ 18 w 1509"/>
                  <a:gd name="T1" fmla="*/ 1937 h 1957"/>
                  <a:gd name="T2" fmla="*/ 783 w 1509"/>
                  <a:gd name="T3" fmla="*/ 1937 h 1957"/>
                  <a:gd name="T4" fmla="*/ 783 w 1509"/>
                  <a:gd name="T5" fmla="*/ 1089 h 1957"/>
                  <a:gd name="T6" fmla="*/ 783 w 1509"/>
                  <a:gd name="T7" fmla="*/ 1089 h 1957"/>
                  <a:gd name="T8" fmla="*/ 787 w 1509"/>
                  <a:gd name="T9" fmla="*/ 1080 h 1957"/>
                  <a:gd name="T10" fmla="*/ 787 w 1509"/>
                  <a:gd name="T11" fmla="*/ 1080 h 1957"/>
                  <a:gd name="T12" fmla="*/ 1486 w 1509"/>
                  <a:gd name="T13" fmla="*/ 227 h 1957"/>
                  <a:gd name="T14" fmla="*/ 911 w 1509"/>
                  <a:gd name="T15" fmla="*/ 227 h 1957"/>
                  <a:gd name="T16" fmla="*/ 911 w 1509"/>
                  <a:gd name="T17" fmla="*/ 227 h 1957"/>
                  <a:gd name="T18" fmla="*/ 901 w 1509"/>
                  <a:gd name="T19" fmla="*/ 218 h 1957"/>
                  <a:gd name="T20" fmla="*/ 901 w 1509"/>
                  <a:gd name="T21" fmla="*/ 218 h 1957"/>
                  <a:gd name="T22" fmla="*/ 701 w 1509"/>
                  <a:gd name="T23" fmla="*/ 19 h 1957"/>
                  <a:gd name="T24" fmla="*/ 701 w 1509"/>
                  <a:gd name="T25" fmla="*/ 19 h 1957"/>
                  <a:gd name="T26" fmla="*/ 500 w 1509"/>
                  <a:gd name="T27" fmla="*/ 218 h 1957"/>
                  <a:gd name="T28" fmla="*/ 500 w 1509"/>
                  <a:gd name="T29" fmla="*/ 218 h 1957"/>
                  <a:gd name="T30" fmla="*/ 490 w 1509"/>
                  <a:gd name="T31" fmla="*/ 227 h 1957"/>
                  <a:gd name="T32" fmla="*/ 18 w 1509"/>
                  <a:gd name="T33" fmla="*/ 227 h 1957"/>
                  <a:gd name="T34" fmla="*/ 18 w 1509"/>
                  <a:gd name="T35" fmla="*/ 637 h 1957"/>
                  <a:gd name="T36" fmla="*/ 18 w 1509"/>
                  <a:gd name="T37" fmla="*/ 637 h 1957"/>
                  <a:gd name="T38" fmla="*/ 230 w 1509"/>
                  <a:gd name="T39" fmla="*/ 858 h 1957"/>
                  <a:gd name="T40" fmla="*/ 230 w 1509"/>
                  <a:gd name="T41" fmla="*/ 858 h 1957"/>
                  <a:gd name="T42" fmla="*/ 18 w 1509"/>
                  <a:gd name="T43" fmla="*/ 1077 h 1957"/>
                  <a:gd name="T44" fmla="*/ 18 w 1509"/>
                  <a:gd name="T45" fmla="*/ 1937 h 1957"/>
                  <a:gd name="T46" fmla="*/ 793 w 1509"/>
                  <a:gd name="T47" fmla="*/ 1956 h 1957"/>
                  <a:gd name="T48" fmla="*/ 9 w 1509"/>
                  <a:gd name="T49" fmla="*/ 1956 h 1957"/>
                  <a:gd name="T50" fmla="*/ 9 w 1509"/>
                  <a:gd name="T51" fmla="*/ 1956 h 1957"/>
                  <a:gd name="T52" fmla="*/ 0 w 1509"/>
                  <a:gd name="T53" fmla="*/ 1946 h 1957"/>
                  <a:gd name="T54" fmla="*/ 0 w 1509"/>
                  <a:gd name="T55" fmla="*/ 1067 h 1957"/>
                  <a:gd name="T56" fmla="*/ 0 w 1509"/>
                  <a:gd name="T57" fmla="*/ 1067 h 1957"/>
                  <a:gd name="T58" fmla="*/ 2 w 1509"/>
                  <a:gd name="T59" fmla="*/ 1061 h 1957"/>
                  <a:gd name="T60" fmla="*/ 2 w 1509"/>
                  <a:gd name="T61" fmla="*/ 1061 h 1957"/>
                  <a:gd name="T62" fmla="*/ 9 w 1509"/>
                  <a:gd name="T63" fmla="*/ 1058 h 1957"/>
                  <a:gd name="T64" fmla="*/ 9 w 1509"/>
                  <a:gd name="T65" fmla="*/ 1058 h 1957"/>
                  <a:gd name="T66" fmla="*/ 10 w 1509"/>
                  <a:gd name="T67" fmla="*/ 1058 h 1957"/>
                  <a:gd name="T68" fmla="*/ 10 w 1509"/>
                  <a:gd name="T69" fmla="*/ 1058 h 1957"/>
                  <a:gd name="T70" fmla="*/ 10 w 1509"/>
                  <a:gd name="T71" fmla="*/ 1058 h 1957"/>
                  <a:gd name="T72" fmla="*/ 211 w 1509"/>
                  <a:gd name="T73" fmla="*/ 858 h 1957"/>
                  <a:gd name="T74" fmla="*/ 211 w 1509"/>
                  <a:gd name="T75" fmla="*/ 858 h 1957"/>
                  <a:gd name="T76" fmla="*/ 11 w 1509"/>
                  <a:gd name="T77" fmla="*/ 656 h 1957"/>
                  <a:gd name="T78" fmla="*/ 9 w 1509"/>
                  <a:gd name="T79" fmla="*/ 656 h 1957"/>
                  <a:gd name="T80" fmla="*/ 9 w 1509"/>
                  <a:gd name="T81" fmla="*/ 656 h 1957"/>
                  <a:gd name="T82" fmla="*/ 9 w 1509"/>
                  <a:gd name="T83" fmla="*/ 656 h 1957"/>
                  <a:gd name="T84" fmla="*/ 2 w 1509"/>
                  <a:gd name="T85" fmla="*/ 654 h 1957"/>
                  <a:gd name="T86" fmla="*/ 2 w 1509"/>
                  <a:gd name="T87" fmla="*/ 654 h 1957"/>
                  <a:gd name="T88" fmla="*/ 0 w 1509"/>
                  <a:gd name="T89" fmla="*/ 647 h 1957"/>
                  <a:gd name="T90" fmla="*/ 0 w 1509"/>
                  <a:gd name="T91" fmla="*/ 218 h 1957"/>
                  <a:gd name="T92" fmla="*/ 0 w 1509"/>
                  <a:gd name="T93" fmla="*/ 218 h 1957"/>
                  <a:gd name="T94" fmla="*/ 9 w 1509"/>
                  <a:gd name="T95" fmla="*/ 209 h 1957"/>
                  <a:gd name="T96" fmla="*/ 481 w 1509"/>
                  <a:gd name="T97" fmla="*/ 209 h 1957"/>
                  <a:gd name="T98" fmla="*/ 481 w 1509"/>
                  <a:gd name="T99" fmla="*/ 209 h 1957"/>
                  <a:gd name="T100" fmla="*/ 701 w 1509"/>
                  <a:gd name="T101" fmla="*/ 0 h 1957"/>
                  <a:gd name="T102" fmla="*/ 701 w 1509"/>
                  <a:gd name="T103" fmla="*/ 0 h 1957"/>
                  <a:gd name="T104" fmla="*/ 920 w 1509"/>
                  <a:gd name="T105" fmla="*/ 209 h 1957"/>
                  <a:gd name="T106" fmla="*/ 1498 w 1509"/>
                  <a:gd name="T107" fmla="*/ 209 h 1957"/>
                  <a:gd name="T108" fmla="*/ 1498 w 1509"/>
                  <a:gd name="T109" fmla="*/ 209 h 1957"/>
                  <a:gd name="T110" fmla="*/ 1506 w 1509"/>
                  <a:gd name="T111" fmla="*/ 212 h 1957"/>
                  <a:gd name="T112" fmla="*/ 1506 w 1509"/>
                  <a:gd name="T113" fmla="*/ 212 h 1957"/>
                  <a:gd name="T114" fmla="*/ 1507 w 1509"/>
                  <a:gd name="T115" fmla="*/ 220 h 1957"/>
                  <a:gd name="T116" fmla="*/ 1507 w 1509"/>
                  <a:gd name="T117" fmla="*/ 220 h 1957"/>
                  <a:gd name="T118" fmla="*/ 802 w 1509"/>
                  <a:gd name="T119" fmla="*/ 1094 h 1957"/>
                  <a:gd name="T120" fmla="*/ 802 w 1509"/>
                  <a:gd name="T121" fmla="*/ 1946 h 1957"/>
                  <a:gd name="T122" fmla="*/ 802 w 1509"/>
                  <a:gd name="T123" fmla="*/ 1946 h 1957"/>
                  <a:gd name="T124" fmla="*/ 793 w 1509"/>
                  <a:gd name="T125" fmla="*/ 1956 h 1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09" h="1957">
                    <a:moveTo>
                      <a:pt x="18" y="1937"/>
                    </a:moveTo>
                    <a:lnTo>
                      <a:pt x="783" y="1937"/>
                    </a:lnTo>
                    <a:lnTo>
                      <a:pt x="783" y="1089"/>
                    </a:lnTo>
                    <a:lnTo>
                      <a:pt x="783" y="1089"/>
                    </a:lnTo>
                    <a:cubicBezTo>
                      <a:pt x="783" y="1085"/>
                      <a:pt x="785" y="1082"/>
                      <a:pt x="787" y="1080"/>
                    </a:cubicBezTo>
                    <a:lnTo>
                      <a:pt x="787" y="1080"/>
                    </a:lnTo>
                    <a:cubicBezTo>
                      <a:pt x="1142" y="884"/>
                      <a:pt x="1384" y="590"/>
                      <a:pt x="1486" y="227"/>
                    </a:cubicBezTo>
                    <a:lnTo>
                      <a:pt x="911" y="227"/>
                    </a:lnTo>
                    <a:lnTo>
                      <a:pt x="911" y="227"/>
                    </a:lnTo>
                    <a:cubicBezTo>
                      <a:pt x="905" y="227"/>
                      <a:pt x="902" y="223"/>
                      <a:pt x="901" y="218"/>
                    </a:cubicBezTo>
                    <a:lnTo>
                      <a:pt x="901" y="218"/>
                    </a:lnTo>
                    <a:cubicBezTo>
                      <a:pt x="901" y="108"/>
                      <a:pt x="810" y="19"/>
                      <a:pt x="701" y="19"/>
                    </a:cubicBezTo>
                    <a:lnTo>
                      <a:pt x="701" y="19"/>
                    </a:lnTo>
                    <a:cubicBezTo>
                      <a:pt x="590" y="19"/>
                      <a:pt x="500" y="108"/>
                      <a:pt x="500" y="218"/>
                    </a:cubicBezTo>
                    <a:lnTo>
                      <a:pt x="500" y="218"/>
                    </a:lnTo>
                    <a:cubicBezTo>
                      <a:pt x="500" y="223"/>
                      <a:pt x="495" y="227"/>
                      <a:pt x="490" y="227"/>
                    </a:cubicBezTo>
                    <a:lnTo>
                      <a:pt x="18" y="227"/>
                    </a:lnTo>
                    <a:lnTo>
                      <a:pt x="18" y="637"/>
                    </a:lnTo>
                    <a:lnTo>
                      <a:pt x="18" y="637"/>
                    </a:lnTo>
                    <a:cubicBezTo>
                      <a:pt x="136" y="642"/>
                      <a:pt x="230" y="739"/>
                      <a:pt x="230" y="858"/>
                    </a:cubicBezTo>
                    <a:lnTo>
                      <a:pt x="230" y="858"/>
                    </a:lnTo>
                    <a:cubicBezTo>
                      <a:pt x="230" y="976"/>
                      <a:pt x="136" y="1072"/>
                      <a:pt x="18" y="1077"/>
                    </a:cubicBezTo>
                    <a:lnTo>
                      <a:pt x="18" y="1937"/>
                    </a:lnTo>
                    <a:close/>
                    <a:moveTo>
                      <a:pt x="793" y="1956"/>
                    </a:moveTo>
                    <a:lnTo>
                      <a:pt x="9" y="1956"/>
                    </a:lnTo>
                    <a:lnTo>
                      <a:pt x="9" y="1956"/>
                    </a:lnTo>
                    <a:cubicBezTo>
                      <a:pt x="4" y="1956"/>
                      <a:pt x="0" y="1952"/>
                      <a:pt x="0" y="1946"/>
                    </a:cubicBezTo>
                    <a:lnTo>
                      <a:pt x="0" y="1067"/>
                    </a:lnTo>
                    <a:lnTo>
                      <a:pt x="0" y="1067"/>
                    </a:lnTo>
                    <a:cubicBezTo>
                      <a:pt x="0" y="1065"/>
                      <a:pt x="0" y="1063"/>
                      <a:pt x="2" y="1061"/>
                    </a:cubicBezTo>
                    <a:lnTo>
                      <a:pt x="2" y="1061"/>
                    </a:lnTo>
                    <a:cubicBezTo>
                      <a:pt x="4" y="1059"/>
                      <a:pt x="7" y="1058"/>
                      <a:pt x="9" y="1058"/>
                    </a:cubicBezTo>
                    <a:lnTo>
                      <a:pt x="9" y="1058"/>
                    </a:lnTo>
                    <a:lnTo>
                      <a:pt x="10" y="1058"/>
                    </a:lnTo>
                    <a:lnTo>
                      <a:pt x="10" y="1058"/>
                    </a:lnTo>
                    <a:lnTo>
                      <a:pt x="10" y="1058"/>
                    </a:lnTo>
                    <a:cubicBezTo>
                      <a:pt x="121" y="1058"/>
                      <a:pt x="211" y="968"/>
                      <a:pt x="211" y="858"/>
                    </a:cubicBezTo>
                    <a:lnTo>
                      <a:pt x="211" y="858"/>
                    </a:lnTo>
                    <a:cubicBezTo>
                      <a:pt x="211" y="746"/>
                      <a:pt x="121" y="656"/>
                      <a:pt x="11" y="656"/>
                    </a:cubicBezTo>
                    <a:lnTo>
                      <a:pt x="9" y="656"/>
                    </a:lnTo>
                    <a:lnTo>
                      <a:pt x="9" y="656"/>
                    </a:lnTo>
                    <a:lnTo>
                      <a:pt x="9" y="656"/>
                    </a:lnTo>
                    <a:cubicBezTo>
                      <a:pt x="7" y="656"/>
                      <a:pt x="4" y="655"/>
                      <a:pt x="2" y="654"/>
                    </a:cubicBezTo>
                    <a:lnTo>
                      <a:pt x="2" y="654"/>
                    </a:lnTo>
                    <a:cubicBezTo>
                      <a:pt x="0" y="652"/>
                      <a:pt x="0" y="650"/>
                      <a:pt x="0" y="647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0" y="213"/>
                      <a:pt x="4" y="209"/>
                      <a:pt x="9" y="209"/>
                    </a:cubicBezTo>
                    <a:lnTo>
                      <a:pt x="481" y="209"/>
                    </a:lnTo>
                    <a:lnTo>
                      <a:pt x="481" y="209"/>
                    </a:lnTo>
                    <a:cubicBezTo>
                      <a:pt x="487" y="93"/>
                      <a:pt x="583" y="0"/>
                      <a:pt x="701" y="0"/>
                    </a:cubicBezTo>
                    <a:lnTo>
                      <a:pt x="701" y="0"/>
                    </a:lnTo>
                    <a:cubicBezTo>
                      <a:pt x="818" y="0"/>
                      <a:pt x="914" y="93"/>
                      <a:pt x="920" y="209"/>
                    </a:cubicBezTo>
                    <a:lnTo>
                      <a:pt x="1498" y="209"/>
                    </a:lnTo>
                    <a:lnTo>
                      <a:pt x="1498" y="209"/>
                    </a:lnTo>
                    <a:cubicBezTo>
                      <a:pt x="1501" y="209"/>
                      <a:pt x="1504" y="210"/>
                      <a:pt x="1506" y="212"/>
                    </a:cubicBezTo>
                    <a:lnTo>
                      <a:pt x="1506" y="212"/>
                    </a:lnTo>
                    <a:cubicBezTo>
                      <a:pt x="1507" y="214"/>
                      <a:pt x="1508" y="218"/>
                      <a:pt x="1507" y="220"/>
                    </a:cubicBezTo>
                    <a:lnTo>
                      <a:pt x="1507" y="220"/>
                    </a:lnTo>
                    <a:cubicBezTo>
                      <a:pt x="1406" y="591"/>
                      <a:pt x="1162" y="894"/>
                      <a:pt x="802" y="1094"/>
                    </a:cubicBezTo>
                    <a:lnTo>
                      <a:pt x="802" y="1946"/>
                    </a:lnTo>
                    <a:lnTo>
                      <a:pt x="802" y="1946"/>
                    </a:lnTo>
                    <a:cubicBezTo>
                      <a:pt x="802" y="1952"/>
                      <a:pt x="797" y="1956"/>
                      <a:pt x="793" y="19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19">
                <a:extLst>
                  <a:ext uri="{FF2B5EF4-FFF2-40B4-BE49-F238E27FC236}">
                    <a16:creationId xmlns:a16="http://schemas.microsoft.com/office/drawing/2014/main" id="{36DA6425-0D15-4A9E-8C07-9D4B7F8EE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1630" y="8382653"/>
                <a:ext cx="1369639" cy="1722841"/>
              </a:xfrm>
              <a:custGeom>
                <a:avLst/>
                <a:gdLst>
                  <a:gd name="T0" fmla="*/ 1326 w 1537"/>
                  <a:gd name="T1" fmla="*/ 1058 h 1938"/>
                  <a:gd name="T2" fmla="*/ 1326 w 1537"/>
                  <a:gd name="T3" fmla="*/ 1058 h 1938"/>
                  <a:gd name="T4" fmla="*/ 1536 w 1537"/>
                  <a:gd name="T5" fmla="*/ 849 h 1938"/>
                  <a:gd name="T6" fmla="*/ 1536 w 1537"/>
                  <a:gd name="T7" fmla="*/ 849 h 1938"/>
                  <a:gd name="T8" fmla="*/ 1326 w 1537"/>
                  <a:gd name="T9" fmla="*/ 638 h 1938"/>
                  <a:gd name="T10" fmla="*/ 1326 w 1537"/>
                  <a:gd name="T11" fmla="*/ 638 h 1938"/>
                  <a:gd name="T12" fmla="*/ 1324 w 1537"/>
                  <a:gd name="T13" fmla="*/ 638 h 1938"/>
                  <a:gd name="T14" fmla="*/ 1324 w 1537"/>
                  <a:gd name="T15" fmla="*/ 209 h 1938"/>
                  <a:gd name="T16" fmla="*/ 881 w 1537"/>
                  <a:gd name="T17" fmla="*/ 209 h 1938"/>
                  <a:gd name="T18" fmla="*/ 881 w 1537"/>
                  <a:gd name="T19" fmla="*/ 209 h 1938"/>
                  <a:gd name="T20" fmla="*/ 671 w 1537"/>
                  <a:gd name="T21" fmla="*/ 0 h 1938"/>
                  <a:gd name="T22" fmla="*/ 671 w 1537"/>
                  <a:gd name="T23" fmla="*/ 0 h 1938"/>
                  <a:gd name="T24" fmla="*/ 461 w 1537"/>
                  <a:gd name="T25" fmla="*/ 209 h 1938"/>
                  <a:gd name="T26" fmla="*/ 0 w 1537"/>
                  <a:gd name="T27" fmla="*/ 209 h 1938"/>
                  <a:gd name="T28" fmla="*/ 0 w 1537"/>
                  <a:gd name="T29" fmla="*/ 209 h 1938"/>
                  <a:gd name="T30" fmla="*/ 158 w 1537"/>
                  <a:gd name="T31" fmla="*/ 388 h 1938"/>
                  <a:gd name="T32" fmla="*/ 158 w 1537"/>
                  <a:gd name="T33" fmla="*/ 388 h 1938"/>
                  <a:gd name="T34" fmla="*/ 103 w 1537"/>
                  <a:gd name="T35" fmla="*/ 537 h 1938"/>
                  <a:gd name="T36" fmla="*/ 103 w 1537"/>
                  <a:gd name="T37" fmla="*/ 537 h 1938"/>
                  <a:gd name="T38" fmla="*/ 155 w 1537"/>
                  <a:gd name="T39" fmla="*/ 698 h 1938"/>
                  <a:gd name="T40" fmla="*/ 155 w 1537"/>
                  <a:gd name="T41" fmla="*/ 698 h 1938"/>
                  <a:gd name="T42" fmla="*/ 117 w 1537"/>
                  <a:gd name="T43" fmla="*/ 857 h 1938"/>
                  <a:gd name="T44" fmla="*/ 117 w 1537"/>
                  <a:gd name="T45" fmla="*/ 857 h 1938"/>
                  <a:gd name="T46" fmla="*/ 167 w 1537"/>
                  <a:gd name="T47" fmla="*/ 986 h 1938"/>
                  <a:gd name="T48" fmla="*/ 167 w 1537"/>
                  <a:gd name="T49" fmla="*/ 986 h 1938"/>
                  <a:gd name="T50" fmla="*/ 383 w 1537"/>
                  <a:gd name="T51" fmla="*/ 1372 h 1938"/>
                  <a:gd name="T52" fmla="*/ 383 w 1537"/>
                  <a:gd name="T53" fmla="*/ 1372 h 1938"/>
                  <a:gd name="T54" fmla="*/ 954 w 1537"/>
                  <a:gd name="T55" fmla="*/ 1388 h 1938"/>
                  <a:gd name="T56" fmla="*/ 954 w 1537"/>
                  <a:gd name="T57" fmla="*/ 1937 h 1938"/>
                  <a:gd name="T58" fmla="*/ 1324 w 1537"/>
                  <a:gd name="T59" fmla="*/ 1937 h 1938"/>
                  <a:gd name="T60" fmla="*/ 1324 w 1537"/>
                  <a:gd name="T61" fmla="*/ 1058 h 1938"/>
                  <a:gd name="T62" fmla="*/ 1324 w 1537"/>
                  <a:gd name="T63" fmla="*/ 1058 h 1938"/>
                  <a:gd name="T64" fmla="*/ 1326 w 1537"/>
                  <a:gd name="T65" fmla="*/ 1058 h 19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37" h="1938">
                    <a:moveTo>
                      <a:pt x="1326" y="1058"/>
                    </a:moveTo>
                    <a:lnTo>
                      <a:pt x="1326" y="1058"/>
                    </a:lnTo>
                    <a:cubicBezTo>
                      <a:pt x="1441" y="1058"/>
                      <a:pt x="1536" y="964"/>
                      <a:pt x="1536" y="849"/>
                    </a:cubicBezTo>
                    <a:lnTo>
                      <a:pt x="1536" y="849"/>
                    </a:lnTo>
                    <a:cubicBezTo>
                      <a:pt x="1536" y="732"/>
                      <a:pt x="1441" y="638"/>
                      <a:pt x="1326" y="638"/>
                    </a:cubicBezTo>
                    <a:lnTo>
                      <a:pt x="1326" y="638"/>
                    </a:lnTo>
                    <a:cubicBezTo>
                      <a:pt x="1325" y="638"/>
                      <a:pt x="1324" y="638"/>
                      <a:pt x="1324" y="638"/>
                    </a:cubicBezTo>
                    <a:lnTo>
                      <a:pt x="1324" y="209"/>
                    </a:lnTo>
                    <a:lnTo>
                      <a:pt x="881" y="209"/>
                    </a:lnTo>
                    <a:lnTo>
                      <a:pt x="881" y="209"/>
                    </a:lnTo>
                    <a:cubicBezTo>
                      <a:pt x="881" y="93"/>
                      <a:pt x="787" y="0"/>
                      <a:pt x="671" y="0"/>
                    </a:cubicBezTo>
                    <a:lnTo>
                      <a:pt x="671" y="0"/>
                    </a:lnTo>
                    <a:cubicBezTo>
                      <a:pt x="555" y="0"/>
                      <a:pt x="462" y="93"/>
                      <a:pt x="461" y="209"/>
                    </a:cubicBezTo>
                    <a:lnTo>
                      <a:pt x="0" y="209"/>
                    </a:lnTo>
                    <a:lnTo>
                      <a:pt x="0" y="209"/>
                    </a:lnTo>
                    <a:cubicBezTo>
                      <a:pt x="59" y="295"/>
                      <a:pt x="164" y="336"/>
                      <a:pt x="158" y="388"/>
                    </a:cubicBezTo>
                    <a:lnTo>
                      <a:pt x="158" y="388"/>
                    </a:lnTo>
                    <a:cubicBezTo>
                      <a:pt x="155" y="421"/>
                      <a:pt x="121" y="486"/>
                      <a:pt x="103" y="537"/>
                    </a:cubicBezTo>
                    <a:lnTo>
                      <a:pt x="103" y="537"/>
                    </a:lnTo>
                    <a:cubicBezTo>
                      <a:pt x="76" y="613"/>
                      <a:pt x="155" y="698"/>
                      <a:pt x="155" y="698"/>
                    </a:cubicBezTo>
                    <a:lnTo>
                      <a:pt x="155" y="698"/>
                    </a:lnTo>
                    <a:cubicBezTo>
                      <a:pt x="155" y="698"/>
                      <a:pt x="66" y="766"/>
                      <a:pt x="117" y="857"/>
                    </a:cubicBezTo>
                    <a:lnTo>
                      <a:pt x="117" y="857"/>
                    </a:lnTo>
                    <a:cubicBezTo>
                      <a:pt x="134" y="887"/>
                      <a:pt x="165" y="950"/>
                      <a:pt x="167" y="986"/>
                    </a:cubicBezTo>
                    <a:lnTo>
                      <a:pt x="167" y="986"/>
                    </a:lnTo>
                    <a:cubicBezTo>
                      <a:pt x="175" y="1177"/>
                      <a:pt x="195" y="1298"/>
                      <a:pt x="383" y="1372"/>
                    </a:cubicBezTo>
                    <a:lnTo>
                      <a:pt x="383" y="1372"/>
                    </a:lnTo>
                    <a:cubicBezTo>
                      <a:pt x="512" y="1422"/>
                      <a:pt x="732" y="1415"/>
                      <a:pt x="954" y="1388"/>
                    </a:cubicBezTo>
                    <a:lnTo>
                      <a:pt x="954" y="1937"/>
                    </a:lnTo>
                    <a:lnTo>
                      <a:pt x="1324" y="1937"/>
                    </a:lnTo>
                    <a:lnTo>
                      <a:pt x="1324" y="1058"/>
                    </a:lnTo>
                    <a:lnTo>
                      <a:pt x="1324" y="1058"/>
                    </a:lnTo>
                    <a:cubicBezTo>
                      <a:pt x="1324" y="1058"/>
                      <a:pt x="1325" y="1058"/>
                      <a:pt x="1326" y="105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20">
                <a:extLst>
                  <a:ext uri="{FF2B5EF4-FFF2-40B4-BE49-F238E27FC236}">
                    <a16:creationId xmlns:a16="http://schemas.microsoft.com/office/drawing/2014/main" id="{D0A2F4B6-57E4-434A-8FE4-9F8D100C7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7392" y="9493278"/>
                <a:ext cx="1660047" cy="431691"/>
              </a:xfrm>
              <a:custGeom>
                <a:avLst/>
                <a:gdLst>
                  <a:gd name="T0" fmla="*/ 108 w 1865"/>
                  <a:gd name="T1" fmla="*/ 19 h 486"/>
                  <a:gd name="T2" fmla="*/ 108 w 1865"/>
                  <a:gd name="T3" fmla="*/ 19 h 486"/>
                  <a:gd name="T4" fmla="*/ 46 w 1865"/>
                  <a:gd name="T5" fmla="*/ 46 h 486"/>
                  <a:gd name="T6" fmla="*/ 46 w 1865"/>
                  <a:gd name="T7" fmla="*/ 46 h 486"/>
                  <a:gd name="T8" fmla="*/ 19 w 1865"/>
                  <a:gd name="T9" fmla="*/ 108 h 486"/>
                  <a:gd name="T10" fmla="*/ 19 w 1865"/>
                  <a:gd name="T11" fmla="*/ 377 h 486"/>
                  <a:gd name="T12" fmla="*/ 19 w 1865"/>
                  <a:gd name="T13" fmla="*/ 377 h 486"/>
                  <a:gd name="T14" fmla="*/ 46 w 1865"/>
                  <a:gd name="T15" fmla="*/ 440 h 486"/>
                  <a:gd name="T16" fmla="*/ 46 w 1865"/>
                  <a:gd name="T17" fmla="*/ 440 h 486"/>
                  <a:gd name="T18" fmla="*/ 108 w 1865"/>
                  <a:gd name="T19" fmla="*/ 466 h 486"/>
                  <a:gd name="T20" fmla="*/ 1756 w 1865"/>
                  <a:gd name="T21" fmla="*/ 466 h 486"/>
                  <a:gd name="T22" fmla="*/ 1756 w 1865"/>
                  <a:gd name="T23" fmla="*/ 466 h 486"/>
                  <a:gd name="T24" fmla="*/ 1818 w 1865"/>
                  <a:gd name="T25" fmla="*/ 440 h 486"/>
                  <a:gd name="T26" fmla="*/ 1818 w 1865"/>
                  <a:gd name="T27" fmla="*/ 440 h 486"/>
                  <a:gd name="T28" fmla="*/ 1845 w 1865"/>
                  <a:gd name="T29" fmla="*/ 377 h 486"/>
                  <a:gd name="T30" fmla="*/ 1845 w 1865"/>
                  <a:gd name="T31" fmla="*/ 108 h 486"/>
                  <a:gd name="T32" fmla="*/ 1845 w 1865"/>
                  <a:gd name="T33" fmla="*/ 108 h 486"/>
                  <a:gd name="T34" fmla="*/ 1818 w 1865"/>
                  <a:gd name="T35" fmla="*/ 46 h 486"/>
                  <a:gd name="T36" fmla="*/ 1818 w 1865"/>
                  <a:gd name="T37" fmla="*/ 46 h 486"/>
                  <a:gd name="T38" fmla="*/ 1756 w 1865"/>
                  <a:gd name="T39" fmla="*/ 19 h 486"/>
                  <a:gd name="T40" fmla="*/ 108 w 1865"/>
                  <a:gd name="T41" fmla="*/ 19 h 486"/>
                  <a:gd name="T42" fmla="*/ 1756 w 1865"/>
                  <a:gd name="T43" fmla="*/ 485 h 486"/>
                  <a:gd name="T44" fmla="*/ 108 w 1865"/>
                  <a:gd name="T45" fmla="*/ 485 h 486"/>
                  <a:gd name="T46" fmla="*/ 108 w 1865"/>
                  <a:gd name="T47" fmla="*/ 485 h 486"/>
                  <a:gd name="T48" fmla="*/ 32 w 1865"/>
                  <a:gd name="T49" fmla="*/ 453 h 486"/>
                  <a:gd name="T50" fmla="*/ 32 w 1865"/>
                  <a:gd name="T51" fmla="*/ 453 h 486"/>
                  <a:gd name="T52" fmla="*/ 0 w 1865"/>
                  <a:gd name="T53" fmla="*/ 377 h 486"/>
                  <a:gd name="T54" fmla="*/ 0 w 1865"/>
                  <a:gd name="T55" fmla="*/ 108 h 486"/>
                  <a:gd name="T56" fmla="*/ 0 w 1865"/>
                  <a:gd name="T57" fmla="*/ 108 h 486"/>
                  <a:gd name="T58" fmla="*/ 32 w 1865"/>
                  <a:gd name="T59" fmla="*/ 32 h 486"/>
                  <a:gd name="T60" fmla="*/ 32 w 1865"/>
                  <a:gd name="T61" fmla="*/ 32 h 486"/>
                  <a:gd name="T62" fmla="*/ 108 w 1865"/>
                  <a:gd name="T63" fmla="*/ 0 h 486"/>
                  <a:gd name="T64" fmla="*/ 1756 w 1865"/>
                  <a:gd name="T65" fmla="*/ 0 h 486"/>
                  <a:gd name="T66" fmla="*/ 1756 w 1865"/>
                  <a:gd name="T67" fmla="*/ 0 h 486"/>
                  <a:gd name="T68" fmla="*/ 1832 w 1865"/>
                  <a:gd name="T69" fmla="*/ 32 h 486"/>
                  <a:gd name="T70" fmla="*/ 1832 w 1865"/>
                  <a:gd name="T71" fmla="*/ 32 h 486"/>
                  <a:gd name="T72" fmla="*/ 1864 w 1865"/>
                  <a:gd name="T73" fmla="*/ 108 h 486"/>
                  <a:gd name="T74" fmla="*/ 1864 w 1865"/>
                  <a:gd name="T75" fmla="*/ 377 h 486"/>
                  <a:gd name="T76" fmla="*/ 1864 w 1865"/>
                  <a:gd name="T77" fmla="*/ 377 h 486"/>
                  <a:gd name="T78" fmla="*/ 1832 w 1865"/>
                  <a:gd name="T79" fmla="*/ 453 h 486"/>
                  <a:gd name="T80" fmla="*/ 1832 w 1865"/>
                  <a:gd name="T81" fmla="*/ 453 h 486"/>
                  <a:gd name="T82" fmla="*/ 1756 w 1865"/>
                  <a:gd name="T83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65" h="486">
                    <a:moveTo>
                      <a:pt x="108" y="19"/>
                    </a:moveTo>
                    <a:lnTo>
                      <a:pt x="108" y="19"/>
                    </a:lnTo>
                    <a:cubicBezTo>
                      <a:pt x="84" y="19"/>
                      <a:pt x="62" y="28"/>
                      <a:pt x="46" y="46"/>
                    </a:cubicBezTo>
                    <a:lnTo>
                      <a:pt x="46" y="46"/>
                    </a:lnTo>
                    <a:cubicBezTo>
                      <a:pt x="29" y="62"/>
                      <a:pt x="19" y="84"/>
                      <a:pt x="19" y="108"/>
                    </a:cubicBezTo>
                    <a:lnTo>
                      <a:pt x="19" y="377"/>
                    </a:lnTo>
                    <a:lnTo>
                      <a:pt x="19" y="377"/>
                    </a:lnTo>
                    <a:cubicBezTo>
                      <a:pt x="19" y="401"/>
                      <a:pt x="29" y="423"/>
                      <a:pt x="46" y="440"/>
                    </a:cubicBezTo>
                    <a:lnTo>
                      <a:pt x="46" y="440"/>
                    </a:lnTo>
                    <a:cubicBezTo>
                      <a:pt x="62" y="457"/>
                      <a:pt x="84" y="466"/>
                      <a:pt x="108" y="466"/>
                    </a:cubicBezTo>
                    <a:lnTo>
                      <a:pt x="1756" y="466"/>
                    </a:lnTo>
                    <a:lnTo>
                      <a:pt x="1756" y="466"/>
                    </a:lnTo>
                    <a:cubicBezTo>
                      <a:pt x="1779" y="466"/>
                      <a:pt x="1802" y="457"/>
                      <a:pt x="1818" y="440"/>
                    </a:cubicBezTo>
                    <a:lnTo>
                      <a:pt x="1818" y="440"/>
                    </a:lnTo>
                    <a:cubicBezTo>
                      <a:pt x="1835" y="423"/>
                      <a:pt x="1845" y="401"/>
                      <a:pt x="1845" y="377"/>
                    </a:cubicBezTo>
                    <a:lnTo>
                      <a:pt x="1845" y="108"/>
                    </a:lnTo>
                    <a:lnTo>
                      <a:pt x="1845" y="108"/>
                    </a:lnTo>
                    <a:cubicBezTo>
                      <a:pt x="1845" y="84"/>
                      <a:pt x="1835" y="62"/>
                      <a:pt x="1818" y="46"/>
                    </a:cubicBezTo>
                    <a:lnTo>
                      <a:pt x="1818" y="46"/>
                    </a:lnTo>
                    <a:cubicBezTo>
                      <a:pt x="1802" y="28"/>
                      <a:pt x="1779" y="19"/>
                      <a:pt x="1756" y="19"/>
                    </a:cubicBezTo>
                    <a:lnTo>
                      <a:pt x="108" y="19"/>
                    </a:lnTo>
                    <a:close/>
                    <a:moveTo>
                      <a:pt x="1756" y="485"/>
                    </a:moveTo>
                    <a:lnTo>
                      <a:pt x="108" y="485"/>
                    </a:lnTo>
                    <a:lnTo>
                      <a:pt x="108" y="485"/>
                    </a:lnTo>
                    <a:cubicBezTo>
                      <a:pt x="79" y="485"/>
                      <a:pt x="53" y="474"/>
                      <a:pt x="32" y="453"/>
                    </a:cubicBezTo>
                    <a:lnTo>
                      <a:pt x="32" y="453"/>
                    </a:lnTo>
                    <a:cubicBezTo>
                      <a:pt x="11" y="433"/>
                      <a:pt x="0" y="406"/>
                      <a:pt x="0" y="377"/>
                    </a:cubicBezTo>
                    <a:lnTo>
                      <a:pt x="0" y="108"/>
                    </a:lnTo>
                    <a:lnTo>
                      <a:pt x="0" y="108"/>
                    </a:lnTo>
                    <a:cubicBezTo>
                      <a:pt x="0" y="79"/>
                      <a:pt x="11" y="53"/>
                      <a:pt x="32" y="32"/>
                    </a:cubicBezTo>
                    <a:lnTo>
                      <a:pt x="32" y="32"/>
                    </a:lnTo>
                    <a:cubicBezTo>
                      <a:pt x="53" y="12"/>
                      <a:pt x="79" y="0"/>
                      <a:pt x="108" y="0"/>
                    </a:cubicBezTo>
                    <a:lnTo>
                      <a:pt x="1756" y="0"/>
                    </a:lnTo>
                    <a:lnTo>
                      <a:pt x="1756" y="0"/>
                    </a:lnTo>
                    <a:cubicBezTo>
                      <a:pt x="1785" y="0"/>
                      <a:pt x="1811" y="12"/>
                      <a:pt x="1832" y="32"/>
                    </a:cubicBezTo>
                    <a:lnTo>
                      <a:pt x="1832" y="32"/>
                    </a:lnTo>
                    <a:cubicBezTo>
                      <a:pt x="1852" y="53"/>
                      <a:pt x="1864" y="79"/>
                      <a:pt x="1864" y="108"/>
                    </a:cubicBezTo>
                    <a:lnTo>
                      <a:pt x="1864" y="377"/>
                    </a:lnTo>
                    <a:lnTo>
                      <a:pt x="1864" y="377"/>
                    </a:lnTo>
                    <a:cubicBezTo>
                      <a:pt x="1864" y="406"/>
                      <a:pt x="1852" y="433"/>
                      <a:pt x="1832" y="453"/>
                    </a:cubicBezTo>
                    <a:lnTo>
                      <a:pt x="1832" y="453"/>
                    </a:lnTo>
                    <a:cubicBezTo>
                      <a:pt x="1811" y="474"/>
                      <a:pt x="1785" y="485"/>
                      <a:pt x="1756" y="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21">
                <a:extLst>
                  <a:ext uri="{FF2B5EF4-FFF2-40B4-BE49-F238E27FC236}">
                    <a16:creationId xmlns:a16="http://schemas.microsoft.com/office/drawing/2014/main" id="{9609F59E-0B99-4531-BEDE-18581C147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37539" y="9575690"/>
                <a:ext cx="274712" cy="274712"/>
              </a:xfrm>
              <a:custGeom>
                <a:avLst/>
                <a:gdLst>
                  <a:gd name="T0" fmla="*/ 306 w 307"/>
                  <a:gd name="T1" fmla="*/ 152 h 307"/>
                  <a:gd name="T2" fmla="*/ 306 w 307"/>
                  <a:gd name="T3" fmla="*/ 152 h 307"/>
                  <a:gd name="T4" fmla="*/ 154 w 307"/>
                  <a:gd name="T5" fmla="*/ 306 h 307"/>
                  <a:gd name="T6" fmla="*/ 154 w 307"/>
                  <a:gd name="T7" fmla="*/ 306 h 307"/>
                  <a:gd name="T8" fmla="*/ 0 w 307"/>
                  <a:gd name="T9" fmla="*/ 152 h 307"/>
                  <a:gd name="T10" fmla="*/ 0 w 307"/>
                  <a:gd name="T11" fmla="*/ 152 h 307"/>
                  <a:gd name="T12" fmla="*/ 154 w 307"/>
                  <a:gd name="T13" fmla="*/ 0 h 307"/>
                  <a:gd name="T14" fmla="*/ 154 w 307"/>
                  <a:gd name="T15" fmla="*/ 0 h 307"/>
                  <a:gd name="T16" fmla="*/ 306 w 307"/>
                  <a:gd name="T17" fmla="*/ 152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307">
                    <a:moveTo>
                      <a:pt x="306" y="152"/>
                    </a:moveTo>
                    <a:lnTo>
                      <a:pt x="306" y="152"/>
                    </a:lnTo>
                    <a:cubicBezTo>
                      <a:pt x="306" y="237"/>
                      <a:pt x="238" y="306"/>
                      <a:pt x="154" y="306"/>
                    </a:cubicBezTo>
                    <a:lnTo>
                      <a:pt x="154" y="306"/>
                    </a:lnTo>
                    <a:cubicBezTo>
                      <a:pt x="69" y="306"/>
                      <a:pt x="0" y="237"/>
                      <a:pt x="0" y="152"/>
                    </a:cubicBezTo>
                    <a:lnTo>
                      <a:pt x="0" y="152"/>
                    </a:lnTo>
                    <a:cubicBezTo>
                      <a:pt x="0" y="69"/>
                      <a:pt x="69" y="0"/>
                      <a:pt x="154" y="0"/>
                    </a:cubicBezTo>
                    <a:lnTo>
                      <a:pt x="154" y="0"/>
                    </a:lnTo>
                    <a:cubicBezTo>
                      <a:pt x="238" y="0"/>
                      <a:pt x="306" y="69"/>
                      <a:pt x="306" y="1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22">
                <a:extLst>
                  <a:ext uri="{FF2B5EF4-FFF2-40B4-BE49-F238E27FC236}">
                    <a16:creationId xmlns:a16="http://schemas.microsoft.com/office/drawing/2014/main" id="{162D4229-04AE-49C3-A15F-D4AE1CAD2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9690" y="9567841"/>
                <a:ext cx="290410" cy="290410"/>
              </a:xfrm>
              <a:custGeom>
                <a:avLst/>
                <a:gdLst>
                  <a:gd name="T0" fmla="*/ 163 w 325"/>
                  <a:gd name="T1" fmla="*/ 19 h 326"/>
                  <a:gd name="T2" fmla="*/ 163 w 325"/>
                  <a:gd name="T3" fmla="*/ 19 h 326"/>
                  <a:gd name="T4" fmla="*/ 19 w 325"/>
                  <a:gd name="T5" fmla="*/ 161 h 326"/>
                  <a:gd name="T6" fmla="*/ 19 w 325"/>
                  <a:gd name="T7" fmla="*/ 161 h 326"/>
                  <a:gd name="T8" fmla="*/ 163 w 325"/>
                  <a:gd name="T9" fmla="*/ 305 h 326"/>
                  <a:gd name="T10" fmla="*/ 163 w 325"/>
                  <a:gd name="T11" fmla="*/ 305 h 326"/>
                  <a:gd name="T12" fmla="*/ 306 w 325"/>
                  <a:gd name="T13" fmla="*/ 161 h 326"/>
                  <a:gd name="T14" fmla="*/ 306 w 325"/>
                  <a:gd name="T15" fmla="*/ 161 h 326"/>
                  <a:gd name="T16" fmla="*/ 163 w 325"/>
                  <a:gd name="T17" fmla="*/ 19 h 326"/>
                  <a:gd name="T18" fmla="*/ 163 w 325"/>
                  <a:gd name="T19" fmla="*/ 325 h 326"/>
                  <a:gd name="T20" fmla="*/ 163 w 325"/>
                  <a:gd name="T21" fmla="*/ 325 h 326"/>
                  <a:gd name="T22" fmla="*/ 0 w 325"/>
                  <a:gd name="T23" fmla="*/ 161 h 326"/>
                  <a:gd name="T24" fmla="*/ 0 w 325"/>
                  <a:gd name="T25" fmla="*/ 161 h 326"/>
                  <a:gd name="T26" fmla="*/ 163 w 325"/>
                  <a:gd name="T27" fmla="*/ 0 h 326"/>
                  <a:gd name="T28" fmla="*/ 163 w 325"/>
                  <a:gd name="T29" fmla="*/ 0 h 326"/>
                  <a:gd name="T30" fmla="*/ 324 w 325"/>
                  <a:gd name="T31" fmla="*/ 161 h 326"/>
                  <a:gd name="T32" fmla="*/ 324 w 325"/>
                  <a:gd name="T33" fmla="*/ 161 h 326"/>
                  <a:gd name="T34" fmla="*/ 163 w 325"/>
                  <a:gd name="T35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5" h="326">
                    <a:moveTo>
                      <a:pt x="163" y="19"/>
                    </a:moveTo>
                    <a:lnTo>
                      <a:pt x="163" y="19"/>
                    </a:lnTo>
                    <a:cubicBezTo>
                      <a:pt x="83" y="19"/>
                      <a:pt x="19" y="83"/>
                      <a:pt x="19" y="161"/>
                    </a:cubicBezTo>
                    <a:lnTo>
                      <a:pt x="19" y="161"/>
                    </a:lnTo>
                    <a:cubicBezTo>
                      <a:pt x="19" y="241"/>
                      <a:pt x="83" y="305"/>
                      <a:pt x="163" y="305"/>
                    </a:cubicBezTo>
                    <a:lnTo>
                      <a:pt x="163" y="305"/>
                    </a:lnTo>
                    <a:cubicBezTo>
                      <a:pt x="241" y="305"/>
                      <a:pt x="306" y="241"/>
                      <a:pt x="306" y="161"/>
                    </a:cubicBezTo>
                    <a:lnTo>
                      <a:pt x="306" y="161"/>
                    </a:lnTo>
                    <a:cubicBezTo>
                      <a:pt x="306" y="83"/>
                      <a:pt x="241" y="19"/>
                      <a:pt x="163" y="19"/>
                    </a:cubicBezTo>
                    <a:close/>
                    <a:moveTo>
                      <a:pt x="163" y="325"/>
                    </a:moveTo>
                    <a:lnTo>
                      <a:pt x="163" y="325"/>
                    </a:lnTo>
                    <a:cubicBezTo>
                      <a:pt x="73" y="325"/>
                      <a:pt x="0" y="252"/>
                      <a:pt x="0" y="161"/>
                    </a:cubicBezTo>
                    <a:lnTo>
                      <a:pt x="0" y="161"/>
                    </a:lnTo>
                    <a:cubicBezTo>
                      <a:pt x="0" y="73"/>
                      <a:pt x="73" y="0"/>
                      <a:pt x="163" y="0"/>
                    </a:cubicBezTo>
                    <a:lnTo>
                      <a:pt x="163" y="0"/>
                    </a:lnTo>
                    <a:cubicBezTo>
                      <a:pt x="252" y="0"/>
                      <a:pt x="324" y="73"/>
                      <a:pt x="324" y="161"/>
                    </a:cubicBezTo>
                    <a:lnTo>
                      <a:pt x="324" y="161"/>
                    </a:lnTo>
                    <a:cubicBezTo>
                      <a:pt x="324" y="252"/>
                      <a:pt x="252" y="325"/>
                      <a:pt x="163" y="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23">
                <a:extLst>
                  <a:ext uri="{FF2B5EF4-FFF2-40B4-BE49-F238E27FC236}">
                    <a16:creationId xmlns:a16="http://schemas.microsoft.com/office/drawing/2014/main" id="{C55B9AB8-2D23-4351-BE8F-819D4EEEC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2105" y="9669877"/>
                <a:ext cx="129506" cy="94187"/>
              </a:xfrm>
              <a:custGeom>
                <a:avLst/>
                <a:gdLst>
                  <a:gd name="T0" fmla="*/ 37 w 144"/>
                  <a:gd name="T1" fmla="*/ 105 h 106"/>
                  <a:gd name="T2" fmla="*/ 37 w 144"/>
                  <a:gd name="T3" fmla="*/ 105 h 106"/>
                  <a:gd name="T4" fmla="*/ 36 w 144"/>
                  <a:gd name="T5" fmla="*/ 105 h 106"/>
                  <a:gd name="T6" fmla="*/ 36 w 144"/>
                  <a:gd name="T7" fmla="*/ 105 h 106"/>
                  <a:gd name="T8" fmla="*/ 30 w 144"/>
                  <a:gd name="T9" fmla="*/ 102 h 106"/>
                  <a:gd name="T10" fmla="*/ 4 w 144"/>
                  <a:gd name="T11" fmla="*/ 69 h 106"/>
                  <a:gd name="T12" fmla="*/ 4 w 144"/>
                  <a:gd name="T13" fmla="*/ 69 h 106"/>
                  <a:gd name="T14" fmla="*/ 4 w 144"/>
                  <a:gd name="T15" fmla="*/ 55 h 106"/>
                  <a:gd name="T16" fmla="*/ 4 w 144"/>
                  <a:gd name="T17" fmla="*/ 55 h 106"/>
                  <a:gd name="T18" fmla="*/ 18 w 144"/>
                  <a:gd name="T19" fmla="*/ 57 h 106"/>
                  <a:gd name="T20" fmla="*/ 39 w 144"/>
                  <a:gd name="T21" fmla="*/ 82 h 106"/>
                  <a:gd name="T22" fmla="*/ 127 w 144"/>
                  <a:gd name="T23" fmla="*/ 3 h 106"/>
                  <a:gd name="T24" fmla="*/ 127 w 144"/>
                  <a:gd name="T25" fmla="*/ 3 h 106"/>
                  <a:gd name="T26" fmla="*/ 140 w 144"/>
                  <a:gd name="T27" fmla="*/ 4 h 106"/>
                  <a:gd name="T28" fmla="*/ 140 w 144"/>
                  <a:gd name="T29" fmla="*/ 4 h 106"/>
                  <a:gd name="T30" fmla="*/ 139 w 144"/>
                  <a:gd name="T31" fmla="*/ 17 h 106"/>
                  <a:gd name="T32" fmla="*/ 44 w 144"/>
                  <a:gd name="T33" fmla="*/ 102 h 106"/>
                  <a:gd name="T34" fmla="*/ 44 w 144"/>
                  <a:gd name="T35" fmla="*/ 102 h 106"/>
                  <a:gd name="T36" fmla="*/ 37 w 144"/>
                  <a:gd name="T37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4" h="106">
                    <a:moveTo>
                      <a:pt x="37" y="105"/>
                    </a:moveTo>
                    <a:lnTo>
                      <a:pt x="37" y="105"/>
                    </a:lnTo>
                    <a:cubicBezTo>
                      <a:pt x="37" y="105"/>
                      <a:pt x="37" y="105"/>
                      <a:pt x="36" y="105"/>
                    </a:cubicBezTo>
                    <a:lnTo>
                      <a:pt x="36" y="105"/>
                    </a:lnTo>
                    <a:cubicBezTo>
                      <a:pt x="34" y="104"/>
                      <a:pt x="32" y="103"/>
                      <a:pt x="30" y="102"/>
                    </a:cubicBezTo>
                    <a:lnTo>
                      <a:pt x="4" y="69"/>
                    </a:lnTo>
                    <a:lnTo>
                      <a:pt x="4" y="69"/>
                    </a:lnTo>
                    <a:cubicBezTo>
                      <a:pt x="0" y="65"/>
                      <a:pt x="0" y="59"/>
                      <a:pt x="4" y="55"/>
                    </a:cubicBezTo>
                    <a:lnTo>
                      <a:pt x="4" y="55"/>
                    </a:lnTo>
                    <a:cubicBezTo>
                      <a:pt x="9" y="52"/>
                      <a:pt x="15" y="53"/>
                      <a:pt x="18" y="57"/>
                    </a:cubicBezTo>
                    <a:lnTo>
                      <a:pt x="39" y="82"/>
                    </a:lnTo>
                    <a:lnTo>
                      <a:pt x="127" y="3"/>
                    </a:lnTo>
                    <a:lnTo>
                      <a:pt x="127" y="3"/>
                    </a:lnTo>
                    <a:cubicBezTo>
                      <a:pt x="131" y="0"/>
                      <a:pt x="136" y="0"/>
                      <a:pt x="140" y="4"/>
                    </a:cubicBezTo>
                    <a:lnTo>
                      <a:pt x="140" y="4"/>
                    </a:lnTo>
                    <a:cubicBezTo>
                      <a:pt x="143" y="8"/>
                      <a:pt x="143" y="14"/>
                      <a:pt x="139" y="17"/>
                    </a:cubicBezTo>
                    <a:lnTo>
                      <a:pt x="44" y="102"/>
                    </a:lnTo>
                    <a:lnTo>
                      <a:pt x="44" y="102"/>
                    </a:lnTo>
                    <a:cubicBezTo>
                      <a:pt x="42" y="104"/>
                      <a:pt x="40" y="105"/>
                      <a:pt x="37" y="10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24">
                <a:extLst>
                  <a:ext uri="{FF2B5EF4-FFF2-40B4-BE49-F238E27FC236}">
                    <a16:creationId xmlns:a16="http://schemas.microsoft.com/office/drawing/2014/main" id="{A110A56E-3923-48FD-BDB0-B6A3A6DB4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4927" y="9701273"/>
                <a:ext cx="828063" cy="19624"/>
              </a:xfrm>
              <a:custGeom>
                <a:avLst/>
                <a:gdLst>
                  <a:gd name="T0" fmla="*/ 920 w 930"/>
                  <a:gd name="T1" fmla="*/ 19 h 20"/>
                  <a:gd name="T2" fmla="*/ 10 w 930"/>
                  <a:gd name="T3" fmla="*/ 19 h 20"/>
                  <a:gd name="T4" fmla="*/ 10 w 930"/>
                  <a:gd name="T5" fmla="*/ 19 h 20"/>
                  <a:gd name="T6" fmla="*/ 0 w 930"/>
                  <a:gd name="T7" fmla="*/ 9 h 20"/>
                  <a:gd name="T8" fmla="*/ 0 w 930"/>
                  <a:gd name="T9" fmla="*/ 9 h 20"/>
                  <a:gd name="T10" fmla="*/ 10 w 930"/>
                  <a:gd name="T11" fmla="*/ 0 h 20"/>
                  <a:gd name="T12" fmla="*/ 920 w 930"/>
                  <a:gd name="T13" fmla="*/ 0 h 20"/>
                  <a:gd name="T14" fmla="*/ 920 w 930"/>
                  <a:gd name="T15" fmla="*/ 0 h 20"/>
                  <a:gd name="T16" fmla="*/ 929 w 930"/>
                  <a:gd name="T17" fmla="*/ 9 h 20"/>
                  <a:gd name="T18" fmla="*/ 929 w 930"/>
                  <a:gd name="T19" fmla="*/ 9 h 20"/>
                  <a:gd name="T20" fmla="*/ 920 w 93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0" h="20">
                    <a:moveTo>
                      <a:pt x="920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920" y="0"/>
                    </a:lnTo>
                    <a:lnTo>
                      <a:pt x="920" y="0"/>
                    </a:lnTo>
                    <a:cubicBezTo>
                      <a:pt x="925" y="0"/>
                      <a:pt x="929" y="4"/>
                      <a:pt x="929" y="9"/>
                    </a:cubicBezTo>
                    <a:lnTo>
                      <a:pt x="929" y="9"/>
                    </a:lnTo>
                    <a:cubicBezTo>
                      <a:pt x="929" y="15"/>
                      <a:pt x="925" y="19"/>
                      <a:pt x="92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25">
                <a:extLst>
                  <a:ext uri="{FF2B5EF4-FFF2-40B4-BE49-F238E27FC236}">
                    <a16:creationId xmlns:a16="http://schemas.microsoft.com/office/drawing/2014/main" id="{E40D7185-13DF-43C2-B2E1-B82401C58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7392" y="8088320"/>
                <a:ext cx="1660047" cy="235468"/>
              </a:xfrm>
              <a:custGeom>
                <a:avLst/>
                <a:gdLst>
                  <a:gd name="T0" fmla="*/ 132 w 1865"/>
                  <a:gd name="T1" fmla="*/ 19 h 265"/>
                  <a:gd name="T2" fmla="*/ 132 w 1865"/>
                  <a:gd name="T3" fmla="*/ 19 h 265"/>
                  <a:gd name="T4" fmla="*/ 19 w 1865"/>
                  <a:gd name="T5" fmla="*/ 132 h 265"/>
                  <a:gd name="T6" fmla="*/ 19 w 1865"/>
                  <a:gd name="T7" fmla="*/ 132 h 265"/>
                  <a:gd name="T8" fmla="*/ 132 w 1865"/>
                  <a:gd name="T9" fmla="*/ 245 h 265"/>
                  <a:gd name="T10" fmla="*/ 1732 w 1865"/>
                  <a:gd name="T11" fmla="*/ 245 h 265"/>
                  <a:gd name="T12" fmla="*/ 1732 w 1865"/>
                  <a:gd name="T13" fmla="*/ 245 h 265"/>
                  <a:gd name="T14" fmla="*/ 1845 w 1865"/>
                  <a:gd name="T15" fmla="*/ 132 h 265"/>
                  <a:gd name="T16" fmla="*/ 1845 w 1865"/>
                  <a:gd name="T17" fmla="*/ 132 h 265"/>
                  <a:gd name="T18" fmla="*/ 1732 w 1865"/>
                  <a:gd name="T19" fmla="*/ 19 h 265"/>
                  <a:gd name="T20" fmla="*/ 132 w 1865"/>
                  <a:gd name="T21" fmla="*/ 19 h 265"/>
                  <a:gd name="T22" fmla="*/ 1732 w 1865"/>
                  <a:gd name="T23" fmla="*/ 264 h 265"/>
                  <a:gd name="T24" fmla="*/ 132 w 1865"/>
                  <a:gd name="T25" fmla="*/ 264 h 265"/>
                  <a:gd name="T26" fmla="*/ 132 w 1865"/>
                  <a:gd name="T27" fmla="*/ 264 h 265"/>
                  <a:gd name="T28" fmla="*/ 0 w 1865"/>
                  <a:gd name="T29" fmla="*/ 132 h 265"/>
                  <a:gd name="T30" fmla="*/ 0 w 1865"/>
                  <a:gd name="T31" fmla="*/ 132 h 265"/>
                  <a:gd name="T32" fmla="*/ 132 w 1865"/>
                  <a:gd name="T33" fmla="*/ 0 h 265"/>
                  <a:gd name="T34" fmla="*/ 1732 w 1865"/>
                  <a:gd name="T35" fmla="*/ 0 h 265"/>
                  <a:gd name="T36" fmla="*/ 1732 w 1865"/>
                  <a:gd name="T37" fmla="*/ 0 h 265"/>
                  <a:gd name="T38" fmla="*/ 1864 w 1865"/>
                  <a:gd name="T39" fmla="*/ 132 h 265"/>
                  <a:gd name="T40" fmla="*/ 1864 w 1865"/>
                  <a:gd name="T41" fmla="*/ 132 h 265"/>
                  <a:gd name="T42" fmla="*/ 1732 w 1865"/>
                  <a:gd name="T43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65" h="265">
                    <a:moveTo>
                      <a:pt x="132" y="19"/>
                    </a:moveTo>
                    <a:lnTo>
                      <a:pt x="132" y="19"/>
                    </a:lnTo>
                    <a:cubicBezTo>
                      <a:pt x="70" y="19"/>
                      <a:pt x="19" y="71"/>
                      <a:pt x="19" y="132"/>
                    </a:cubicBezTo>
                    <a:lnTo>
                      <a:pt x="19" y="132"/>
                    </a:lnTo>
                    <a:cubicBezTo>
                      <a:pt x="19" y="195"/>
                      <a:pt x="70" y="245"/>
                      <a:pt x="132" y="245"/>
                    </a:cubicBezTo>
                    <a:lnTo>
                      <a:pt x="1732" y="245"/>
                    </a:lnTo>
                    <a:lnTo>
                      <a:pt x="1732" y="245"/>
                    </a:lnTo>
                    <a:cubicBezTo>
                      <a:pt x="1793" y="245"/>
                      <a:pt x="1845" y="195"/>
                      <a:pt x="1845" y="132"/>
                    </a:cubicBezTo>
                    <a:lnTo>
                      <a:pt x="1845" y="132"/>
                    </a:lnTo>
                    <a:cubicBezTo>
                      <a:pt x="1845" y="71"/>
                      <a:pt x="1793" y="19"/>
                      <a:pt x="1732" y="19"/>
                    </a:cubicBezTo>
                    <a:lnTo>
                      <a:pt x="132" y="19"/>
                    </a:lnTo>
                    <a:close/>
                    <a:moveTo>
                      <a:pt x="1732" y="264"/>
                    </a:moveTo>
                    <a:lnTo>
                      <a:pt x="132" y="264"/>
                    </a:lnTo>
                    <a:lnTo>
                      <a:pt x="132" y="264"/>
                    </a:lnTo>
                    <a:cubicBezTo>
                      <a:pt x="59" y="264"/>
                      <a:pt x="0" y="205"/>
                      <a:pt x="0" y="132"/>
                    </a:cubicBezTo>
                    <a:lnTo>
                      <a:pt x="0" y="132"/>
                    </a:lnTo>
                    <a:cubicBezTo>
                      <a:pt x="0" y="60"/>
                      <a:pt x="59" y="0"/>
                      <a:pt x="132" y="0"/>
                    </a:cubicBezTo>
                    <a:lnTo>
                      <a:pt x="1732" y="0"/>
                    </a:lnTo>
                    <a:lnTo>
                      <a:pt x="1732" y="0"/>
                    </a:lnTo>
                    <a:cubicBezTo>
                      <a:pt x="1804" y="0"/>
                      <a:pt x="1864" y="60"/>
                      <a:pt x="1864" y="132"/>
                    </a:cubicBezTo>
                    <a:lnTo>
                      <a:pt x="1864" y="132"/>
                    </a:lnTo>
                    <a:cubicBezTo>
                      <a:pt x="1864" y="205"/>
                      <a:pt x="1804" y="264"/>
                      <a:pt x="1732" y="2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D7A37F26-DBE1-49EB-88D1-CE1C4C83E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8294" y="8198205"/>
                <a:ext cx="1341276" cy="18640"/>
              </a:xfrm>
              <a:custGeom>
                <a:avLst/>
                <a:gdLst>
                  <a:gd name="connsiteX0" fmla="*/ 782026 w 1341276"/>
                  <a:gd name="connsiteY0" fmla="*/ 0 h 18640"/>
                  <a:gd name="connsiteX1" fmla="*/ 1333260 w 1341276"/>
                  <a:gd name="connsiteY1" fmla="*/ 0 h 18640"/>
                  <a:gd name="connsiteX2" fmla="*/ 1341276 w 1341276"/>
                  <a:gd name="connsiteY2" fmla="*/ 8830 h 18640"/>
                  <a:gd name="connsiteX3" fmla="*/ 1333260 w 1341276"/>
                  <a:gd name="connsiteY3" fmla="*/ 18640 h 18640"/>
                  <a:gd name="connsiteX4" fmla="*/ 782026 w 1341276"/>
                  <a:gd name="connsiteY4" fmla="*/ 18640 h 18640"/>
                  <a:gd name="connsiteX5" fmla="*/ 773120 w 1341276"/>
                  <a:gd name="connsiteY5" fmla="*/ 8830 h 18640"/>
                  <a:gd name="connsiteX6" fmla="*/ 782026 w 1341276"/>
                  <a:gd name="connsiteY6" fmla="*/ 0 h 18640"/>
                  <a:gd name="connsiteX7" fmla="*/ 8905 w 1341276"/>
                  <a:gd name="connsiteY7" fmla="*/ 0 h 18640"/>
                  <a:gd name="connsiteX8" fmla="*/ 560142 w 1341276"/>
                  <a:gd name="connsiteY8" fmla="*/ 0 h 18640"/>
                  <a:gd name="connsiteX9" fmla="*/ 568158 w 1341276"/>
                  <a:gd name="connsiteY9" fmla="*/ 8830 h 18640"/>
                  <a:gd name="connsiteX10" fmla="*/ 560142 w 1341276"/>
                  <a:gd name="connsiteY10" fmla="*/ 18640 h 18640"/>
                  <a:gd name="connsiteX11" fmla="*/ 8905 w 1341276"/>
                  <a:gd name="connsiteY11" fmla="*/ 18640 h 18640"/>
                  <a:gd name="connsiteX12" fmla="*/ 0 w 1341276"/>
                  <a:gd name="connsiteY12" fmla="*/ 8830 h 18640"/>
                  <a:gd name="connsiteX13" fmla="*/ 8905 w 1341276"/>
                  <a:gd name="connsiteY13" fmla="*/ 0 h 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1276" h="18640">
                    <a:moveTo>
                      <a:pt x="782026" y="0"/>
                    </a:moveTo>
                    <a:lnTo>
                      <a:pt x="1333260" y="0"/>
                    </a:lnTo>
                    <a:cubicBezTo>
                      <a:pt x="1337714" y="0"/>
                      <a:pt x="1341276" y="3924"/>
                      <a:pt x="1341276" y="8830"/>
                    </a:cubicBezTo>
                    <a:cubicBezTo>
                      <a:pt x="1341276" y="13735"/>
                      <a:pt x="1337714" y="18640"/>
                      <a:pt x="1333260" y="18640"/>
                    </a:cubicBezTo>
                    <a:lnTo>
                      <a:pt x="782026" y="18640"/>
                    </a:lnTo>
                    <a:cubicBezTo>
                      <a:pt x="777572" y="18640"/>
                      <a:pt x="773120" y="13735"/>
                      <a:pt x="773120" y="8830"/>
                    </a:cubicBezTo>
                    <a:cubicBezTo>
                      <a:pt x="773120" y="3924"/>
                      <a:pt x="777572" y="0"/>
                      <a:pt x="782026" y="0"/>
                    </a:cubicBezTo>
                    <a:close/>
                    <a:moveTo>
                      <a:pt x="8905" y="0"/>
                    </a:moveTo>
                    <a:lnTo>
                      <a:pt x="560142" y="0"/>
                    </a:lnTo>
                    <a:cubicBezTo>
                      <a:pt x="564596" y="0"/>
                      <a:pt x="568158" y="3924"/>
                      <a:pt x="568158" y="8830"/>
                    </a:cubicBezTo>
                    <a:cubicBezTo>
                      <a:pt x="568158" y="13735"/>
                      <a:pt x="564596" y="18640"/>
                      <a:pt x="560142" y="18640"/>
                    </a:cubicBezTo>
                    <a:lnTo>
                      <a:pt x="8905" y="18640"/>
                    </a:lnTo>
                    <a:cubicBezTo>
                      <a:pt x="4453" y="18640"/>
                      <a:pt x="0" y="13735"/>
                      <a:pt x="0" y="8830"/>
                    </a:cubicBezTo>
                    <a:cubicBezTo>
                      <a:pt x="0" y="3924"/>
                      <a:pt x="4453" y="0"/>
                      <a:pt x="89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3282781B-883E-4A94-85F8-38714FA54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8788" y="8633819"/>
                <a:ext cx="1600290" cy="528823"/>
              </a:xfrm>
              <a:custGeom>
                <a:avLst/>
                <a:gdLst>
                  <a:gd name="connsiteX0" fmla="*/ 8019 w 1600290"/>
                  <a:gd name="connsiteY0" fmla="*/ 510180 h 528823"/>
                  <a:gd name="connsiteX1" fmla="*/ 1592270 w 1600290"/>
                  <a:gd name="connsiteY1" fmla="*/ 510180 h 528823"/>
                  <a:gd name="connsiteX2" fmla="*/ 1600290 w 1600290"/>
                  <a:gd name="connsiteY2" fmla="*/ 519011 h 528823"/>
                  <a:gd name="connsiteX3" fmla="*/ 1592270 w 1600290"/>
                  <a:gd name="connsiteY3" fmla="*/ 528823 h 528823"/>
                  <a:gd name="connsiteX4" fmla="*/ 8019 w 1600290"/>
                  <a:gd name="connsiteY4" fmla="*/ 528823 h 528823"/>
                  <a:gd name="connsiteX5" fmla="*/ 0 w 1600290"/>
                  <a:gd name="connsiteY5" fmla="*/ 519011 h 528823"/>
                  <a:gd name="connsiteX6" fmla="*/ 8019 w 1600290"/>
                  <a:gd name="connsiteY6" fmla="*/ 510180 h 528823"/>
                  <a:gd name="connsiteX7" fmla="*/ 8019 w 1600290"/>
                  <a:gd name="connsiteY7" fmla="*/ 247242 h 528823"/>
                  <a:gd name="connsiteX8" fmla="*/ 1592270 w 1600290"/>
                  <a:gd name="connsiteY8" fmla="*/ 247242 h 528823"/>
                  <a:gd name="connsiteX9" fmla="*/ 1600290 w 1600290"/>
                  <a:gd name="connsiteY9" fmla="*/ 256071 h 528823"/>
                  <a:gd name="connsiteX10" fmla="*/ 1592270 w 1600290"/>
                  <a:gd name="connsiteY10" fmla="*/ 265882 h 528823"/>
                  <a:gd name="connsiteX11" fmla="*/ 8019 w 1600290"/>
                  <a:gd name="connsiteY11" fmla="*/ 265882 h 528823"/>
                  <a:gd name="connsiteX12" fmla="*/ 0 w 1600290"/>
                  <a:gd name="connsiteY12" fmla="*/ 256071 h 528823"/>
                  <a:gd name="connsiteX13" fmla="*/ 8019 w 1600290"/>
                  <a:gd name="connsiteY13" fmla="*/ 247242 h 528823"/>
                  <a:gd name="connsiteX14" fmla="*/ 8019 w 1600290"/>
                  <a:gd name="connsiteY14" fmla="*/ 0 h 528823"/>
                  <a:gd name="connsiteX15" fmla="*/ 1592270 w 1600290"/>
                  <a:gd name="connsiteY15" fmla="*/ 0 h 528823"/>
                  <a:gd name="connsiteX16" fmla="*/ 1600290 w 1600290"/>
                  <a:gd name="connsiteY16" fmla="*/ 9812 h 528823"/>
                  <a:gd name="connsiteX17" fmla="*/ 1592270 w 1600290"/>
                  <a:gd name="connsiteY17" fmla="*/ 18643 h 528823"/>
                  <a:gd name="connsiteX18" fmla="*/ 8019 w 1600290"/>
                  <a:gd name="connsiteY18" fmla="*/ 18643 h 528823"/>
                  <a:gd name="connsiteX19" fmla="*/ 0 w 1600290"/>
                  <a:gd name="connsiteY19" fmla="*/ 9812 h 528823"/>
                  <a:gd name="connsiteX20" fmla="*/ 8019 w 1600290"/>
                  <a:gd name="connsiteY20" fmla="*/ 0 h 528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290" h="528823">
                    <a:moveTo>
                      <a:pt x="8019" y="510180"/>
                    </a:moveTo>
                    <a:lnTo>
                      <a:pt x="1592270" y="510180"/>
                    </a:lnTo>
                    <a:cubicBezTo>
                      <a:pt x="1595834" y="510180"/>
                      <a:pt x="1600290" y="514105"/>
                      <a:pt x="1600290" y="519011"/>
                    </a:cubicBezTo>
                    <a:cubicBezTo>
                      <a:pt x="1600290" y="524898"/>
                      <a:pt x="1595834" y="528823"/>
                      <a:pt x="1592270" y="528823"/>
                    </a:cubicBezTo>
                    <a:lnTo>
                      <a:pt x="8019" y="528823"/>
                    </a:lnTo>
                    <a:cubicBezTo>
                      <a:pt x="2673" y="528823"/>
                      <a:pt x="0" y="524898"/>
                      <a:pt x="0" y="519011"/>
                    </a:cubicBezTo>
                    <a:cubicBezTo>
                      <a:pt x="0" y="514105"/>
                      <a:pt x="2673" y="510180"/>
                      <a:pt x="8019" y="510180"/>
                    </a:cubicBezTo>
                    <a:close/>
                    <a:moveTo>
                      <a:pt x="8019" y="247242"/>
                    </a:moveTo>
                    <a:lnTo>
                      <a:pt x="1592270" y="247242"/>
                    </a:lnTo>
                    <a:cubicBezTo>
                      <a:pt x="1595834" y="247242"/>
                      <a:pt x="1600290" y="251166"/>
                      <a:pt x="1600290" y="256071"/>
                    </a:cubicBezTo>
                    <a:cubicBezTo>
                      <a:pt x="1600290" y="260977"/>
                      <a:pt x="1595834" y="265882"/>
                      <a:pt x="1592270" y="265882"/>
                    </a:cubicBezTo>
                    <a:lnTo>
                      <a:pt x="8019" y="265882"/>
                    </a:lnTo>
                    <a:cubicBezTo>
                      <a:pt x="2673" y="265882"/>
                      <a:pt x="0" y="260977"/>
                      <a:pt x="0" y="256071"/>
                    </a:cubicBezTo>
                    <a:cubicBezTo>
                      <a:pt x="0" y="251166"/>
                      <a:pt x="2673" y="247242"/>
                      <a:pt x="8019" y="247242"/>
                    </a:cubicBezTo>
                    <a:close/>
                    <a:moveTo>
                      <a:pt x="8019" y="0"/>
                    </a:moveTo>
                    <a:lnTo>
                      <a:pt x="1592270" y="0"/>
                    </a:lnTo>
                    <a:cubicBezTo>
                      <a:pt x="1595834" y="0"/>
                      <a:pt x="1600290" y="4906"/>
                      <a:pt x="1600290" y="9812"/>
                    </a:cubicBezTo>
                    <a:cubicBezTo>
                      <a:pt x="1600290" y="14718"/>
                      <a:pt x="1595834" y="18643"/>
                      <a:pt x="1592270" y="18643"/>
                    </a:cubicBezTo>
                    <a:lnTo>
                      <a:pt x="8019" y="18643"/>
                    </a:lnTo>
                    <a:cubicBezTo>
                      <a:pt x="2673" y="18643"/>
                      <a:pt x="0" y="14718"/>
                      <a:pt x="0" y="9812"/>
                    </a:cubicBezTo>
                    <a:cubicBezTo>
                      <a:pt x="0" y="4906"/>
                      <a:pt x="2673" y="0"/>
                      <a:pt x="8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31">
                <a:extLst>
                  <a:ext uri="{FF2B5EF4-FFF2-40B4-BE49-F238E27FC236}">
                    <a16:creationId xmlns:a16="http://schemas.microsoft.com/office/drawing/2014/main" id="{C01929BB-6CB1-4949-9F67-8C933A7A2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1875" y="7162147"/>
                <a:ext cx="678931" cy="678931"/>
              </a:xfrm>
              <a:custGeom>
                <a:avLst/>
                <a:gdLst>
                  <a:gd name="T0" fmla="*/ 760 w 761"/>
                  <a:gd name="T1" fmla="*/ 380 h 761"/>
                  <a:gd name="T2" fmla="*/ 760 w 761"/>
                  <a:gd name="T3" fmla="*/ 380 h 761"/>
                  <a:gd name="T4" fmla="*/ 380 w 761"/>
                  <a:gd name="T5" fmla="*/ 760 h 761"/>
                  <a:gd name="T6" fmla="*/ 380 w 761"/>
                  <a:gd name="T7" fmla="*/ 760 h 761"/>
                  <a:gd name="T8" fmla="*/ 0 w 761"/>
                  <a:gd name="T9" fmla="*/ 380 h 761"/>
                  <a:gd name="T10" fmla="*/ 0 w 761"/>
                  <a:gd name="T11" fmla="*/ 380 h 761"/>
                  <a:gd name="T12" fmla="*/ 380 w 761"/>
                  <a:gd name="T13" fmla="*/ 0 h 761"/>
                  <a:gd name="T14" fmla="*/ 380 w 761"/>
                  <a:gd name="T15" fmla="*/ 0 h 761"/>
                  <a:gd name="T16" fmla="*/ 760 w 761"/>
                  <a:gd name="T17" fmla="*/ 38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1" h="761">
                    <a:moveTo>
                      <a:pt x="760" y="380"/>
                    </a:moveTo>
                    <a:lnTo>
                      <a:pt x="760" y="380"/>
                    </a:lnTo>
                    <a:cubicBezTo>
                      <a:pt x="760" y="590"/>
                      <a:pt x="589" y="760"/>
                      <a:pt x="380" y="760"/>
                    </a:cubicBezTo>
                    <a:lnTo>
                      <a:pt x="380" y="760"/>
                    </a:lnTo>
                    <a:cubicBezTo>
                      <a:pt x="170" y="760"/>
                      <a:pt x="0" y="590"/>
                      <a:pt x="0" y="380"/>
                    </a:cubicBezTo>
                    <a:lnTo>
                      <a:pt x="0" y="380"/>
                    </a:lnTo>
                    <a:cubicBezTo>
                      <a:pt x="0" y="171"/>
                      <a:pt x="170" y="0"/>
                      <a:pt x="380" y="0"/>
                    </a:cubicBezTo>
                    <a:lnTo>
                      <a:pt x="380" y="0"/>
                    </a:lnTo>
                    <a:cubicBezTo>
                      <a:pt x="589" y="0"/>
                      <a:pt x="760" y="171"/>
                      <a:pt x="760" y="38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32">
                <a:extLst>
                  <a:ext uri="{FF2B5EF4-FFF2-40B4-BE49-F238E27FC236}">
                    <a16:creationId xmlns:a16="http://schemas.microsoft.com/office/drawing/2014/main" id="{55C35714-29DA-4407-BB4D-1A3CD8297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0100" y="7154298"/>
                <a:ext cx="694631" cy="694629"/>
              </a:xfrm>
              <a:custGeom>
                <a:avLst/>
                <a:gdLst>
                  <a:gd name="T0" fmla="*/ 390 w 780"/>
                  <a:gd name="T1" fmla="*/ 19 h 779"/>
                  <a:gd name="T2" fmla="*/ 390 w 780"/>
                  <a:gd name="T3" fmla="*/ 19 h 779"/>
                  <a:gd name="T4" fmla="*/ 19 w 780"/>
                  <a:gd name="T5" fmla="*/ 389 h 779"/>
                  <a:gd name="T6" fmla="*/ 19 w 780"/>
                  <a:gd name="T7" fmla="*/ 389 h 779"/>
                  <a:gd name="T8" fmla="*/ 390 w 780"/>
                  <a:gd name="T9" fmla="*/ 759 h 779"/>
                  <a:gd name="T10" fmla="*/ 390 w 780"/>
                  <a:gd name="T11" fmla="*/ 759 h 779"/>
                  <a:gd name="T12" fmla="*/ 760 w 780"/>
                  <a:gd name="T13" fmla="*/ 389 h 779"/>
                  <a:gd name="T14" fmla="*/ 760 w 780"/>
                  <a:gd name="T15" fmla="*/ 389 h 779"/>
                  <a:gd name="T16" fmla="*/ 390 w 780"/>
                  <a:gd name="T17" fmla="*/ 19 h 779"/>
                  <a:gd name="T18" fmla="*/ 390 w 780"/>
                  <a:gd name="T19" fmla="*/ 778 h 779"/>
                  <a:gd name="T20" fmla="*/ 390 w 780"/>
                  <a:gd name="T21" fmla="*/ 778 h 779"/>
                  <a:gd name="T22" fmla="*/ 0 w 780"/>
                  <a:gd name="T23" fmla="*/ 389 h 779"/>
                  <a:gd name="T24" fmla="*/ 0 w 780"/>
                  <a:gd name="T25" fmla="*/ 389 h 779"/>
                  <a:gd name="T26" fmla="*/ 390 w 780"/>
                  <a:gd name="T27" fmla="*/ 0 h 779"/>
                  <a:gd name="T28" fmla="*/ 390 w 780"/>
                  <a:gd name="T29" fmla="*/ 0 h 779"/>
                  <a:gd name="T30" fmla="*/ 779 w 780"/>
                  <a:gd name="T31" fmla="*/ 389 h 779"/>
                  <a:gd name="T32" fmla="*/ 779 w 780"/>
                  <a:gd name="T33" fmla="*/ 389 h 779"/>
                  <a:gd name="T34" fmla="*/ 390 w 780"/>
                  <a:gd name="T35" fmla="*/ 778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0" h="779">
                    <a:moveTo>
                      <a:pt x="390" y="19"/>
                    </a:moveTo>
                    <a:lnTo>
                      <a:pt x="390" y="19"/>
                    </a:lnTo>
                    <a:cubicBezTo>
                      <a:pt x="185" y="19"/>
                      <a:pt x="19" y="185"/>
                      <a:pt x="19" y="389"/>
                    </a:cubicBezTo>
                    <a:lnTo>
                      <a:pt x="19" y="389"/>
                    </a:lnTo>
                    <a:cubicBezTo>
                      <a:pt x="19" y="593"/>
                      <a:pt x="185" y="759"/>
                      <a:pt x="390" y="759"/>
                    </a:cubicBezTo>
                    <a:lnTo>
                      <a:pt x="390" y="759"/>
                    </a:lnTo>
                    <a:cubicBezTo>
                      <a:pt x="593" y="759"/>
                      <a:pt x="760" y="593"/>
                      <a:pt x="760" y="389"/>
                    </a:cubicBezTo>
                    <a:lnTo>
                      <a:pt x="760" y="389"/>
                    </a:lnTo>
                    <a:cubicBezTo>
                      <a:pt x="760" y="185"/>
                      <a:pt x="593" y="19"/>
                      <a:pt x="390" y="19"/>
                    </a:cubicBezTo>
                    <a:close/>
                    <a:moveTo>
                      <a:pt x="390" y="778"/>
                    </a:moveTo>
                    <a:lnTo>
                      <a:pt x="390" y="778"/>
                    </a:lnTo>
                    <a:cubicBezTo>
                      <a:pt x="175" y="778"/>
                      <a:pt x="0" y="604"/>
                      <a:pt x="0" y="389"/>
                    </a:cubicBezTo>
                    <a:lnTo>
                      <a:pt x="0" y="389"/>
                    </a:lnTo>
                    <a:cubicBezTo>
                      <a:pt x="0" y="175"/>
                      <a:pt x="175" y="0"/>
                      <a:pt x="390" y="0"/>
                    </a:cubicBezTo>
                    <a:lnTo>
                      <a:pt x="390" y="0"/>
                    </a:lnTo>
                    <a:cubicBezTo>
                      <a:pt x="605" y="0"/>
                      <a:pt x="779" y="175"/>
                      <a:pt x="779" y="389"/>
                    </a:cubicBezTo>
                    <a:lnTo>
                      <a:pt x="779" y="389"/>
                    </a:lnTo>
                    <a:cubicBezTo>
                      <a:pt x="779" y="604"/>
                      <a:pt x="605" y="778"/>
                      <a:pt x="390" y="7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33">
                <a:extLst>
                  <a:ext uri="{FF2B5EF4-FFF2-40B4-BE49-F238E27FC236}">
                    <a16:creationId xmlns:a16="http://schemas.microsoft.com/office/drawing/2014/main" id="{6367BB9A-82E4-4898-8B46-107940909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8589" y="7358370"/>
                <a:ext cx="537653" cy="478785"/>
              </a:xfrm>
              <a:custGeom>
                <a:avLst/>
                <a:gdLst>
                  <a:gd name="T0" fmla="*/ 303 w 606"/>
                  <a:gd name="T1" fmla="*/ 538 h 539"/>
                  <a:gd name="T2" fmla="*/ 303 w 606"/>
                  <a:gd name="T3" fmla="*/ 538 h 539"/>
                  <a:gd name="T4" fmla="*/ 605 w 606"/>
                  <a:gd name="T5" fmla="*/ 388 h 539"/>
                  <a:gd name="T6" fmla="*/ 605 w 606"/>
                  <a:gd name="T7" fmla="*/ 388 h 539"/>
                  <a:gd name="T8" fmla="*/ 377 w 606"/>
                  <a:gd name="T9" fmla="*/ 246 h 539"/>
                  <a:gd name="T10" fmla="*/ 377 w 606"/>
                  <a:gd name="T11" fmla="*/ 246 h 539"/>
                  <a:gd name="T12" fmla="*/ 423 w 606"/>
                  <a:gd name="T13" fmla="*/ 138 h 539"/>
                  <a:gd name="T14" fmla="*/ 423 w 606"/>
                  <a:gd name="T15" fmla="*/ 138 h 539"/>
                  <a:gd name="T16" fmla="*/ 303 w 606"/>
                  <a:gd name="T17" fmla="*/ 0 h 539"/>
                  <a:gd name="T18" fmla="*/ 303 w 606"/>
                  <a:gd name="T19" fmla="*/ 0 h 539"/>
                  <a:gd name="T20" fmla="*/ 182 w 606"/>
                  <a:gd name="T21" fmla="*/ 138 h 539"/>
                  <a:gd name="T22" fmla="*/ 182 w 606"/>
                  <a:gd name="T23" fmla="*/ 138 h 539"/>
                  <a:gd name="T24" fmla="*/ 228 w 606"/>
                  <a:gd name="T25" fmla="*/ 246 h 539"/>
                  <a:gd name="T26" fmla="*/ 228 w 606"/>
                  <a:gd name="T27" fmla="*/ 246 h 539"/>
                  <a:gd name="T28" fmla="*/ 0 w 606"/>
                  <a:gd name="T29" fmla="*/ 388 h 539"/>
                  <a:gd name="T30" fmla="*/ 0 w 606"/>
                  <a:gd name="T31" fmla="*/ 388 h 539"/>
                  <a:gd name="T32" fmla="*/ 303 w 606"/>
                  <a:gd name="T33" fmla="*/ 53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6" h="539">
                    <a:moveTo>
                      <a:pt x="303" y="538"/>
                    </a:moveTo>
                    <a:lnTo>
                      <a:pt x="303" y="538"/>
                    </a:lnTo>
                    <a:cubicBezTo>
                      <a:pt x="426" y="538"/>
                      <a:pt x="536" y="479"/>
                      <a:pt x="605" y="388"/>
                    </a:cubicBezTo>
                    <a:lnTo>
                      <a:pt x="605" y="388"/>
                    </a:lnTo>
                    <a:cubicBezTo>
                      <a:pt x="549" y="316"/>
                      <a:pt x="470" y="265"/>
                      <a:pt x="377" y="246"/>
                    </a:cubicBezTo>
                    <a:lnTo>
                      <a:pt x="377" y="246"/>
                    </a:lnTo>
                    <a:cubicBezTo>
                      <a:pt x="406" y="221"/>
                      <a:pt x="423" y="182"/>
                      <a:pt x="423" y="138"/>
                    </a:cubicBezTo>
                    <a:lnTo>
                      <a:pt x="423" y="138"/>
                    </a:lnTo>
                    <a:cubicBezTo>
                      <a:pt x="423" y="62"/>
                      <a:pt x="370" y="0"/>
                      <a:pt x="303" y="0"/>
                    </a:cubicBezTo>
                    <a:lnTo>
                      <a:pt x="303" y="0"/>
                    </a:lnTo>
                    <a:cubicBezTo>
                      <a:pt x="236" y="0"/>
                      <a:pt x="182" y="62"/>
                      <a:pt x="182" y="138"/>
                    </a:cubicBezTo>
                    <a:lnTo>
                      <a:pt x="182" y="138"/>
                    </a:lnTo>
                    <a:cubicBezTo>
                      <a:pt x="182" y="182"/>
                      <a:pt x="200" y="221"/>
                      <a:pt x="228" y="246"/>
                    </a:cubicBezTo>
                    <a:lnTo>
                      <a:pt x="228" y="246"/>
                    </a:lnTo>
                    <a:cubicBezTo>
                      <a:pt x="136" y="265"/>
                      <a:pt x="55" y="316"/>
                      <a:pt x="0" y="388"/>
                    </a:cubicBezTo>
                    <a:lnTo>
                      <a:pt x="0" y="388"/>
                    </a:lnTo>
                    <a:cubicBezTo>
                      <a:pt x="70" y="479"/>
                      <a:pt x="180" y="538"/>
                      <a:pt x="303" y="5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34">
                <a:extLst>
                  <a:ext uri="{FF2B5EF4-FFF2-40B4-BE49-F238E27FC236}">
                    <a16:creationId xmlns:a16="http://schemas.microsoft.com/office/drawing/2014/main" id="{2550A616-CDBD-4834-BA8E-31A157076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0740" y="7350521"/>
                <a:ext cx="561199" cy="494482"/>
              </a:xfrm>
              <a:custGeom>
                <a:avLst/>
                <a:gdLst>
                  <a:gd name="T0" fmla="*/ 23 w 629"/>
                  <a:gd name="T1" fmla="*/ 397 h 557"/>
                  <a:gd name="T2" fmla="*/ 23 w 629"/>
                  <a:gd name="T3" fmla="*/ 397 h 557"/>
                  <a:gd name="T4" fmla="*/ 314 w 629"/>
                  <a:gd name="T5" fmla="*/ 537 h 557"/>
                  <a:gd name="T6" fmla="*/ 314 w 629"/>
                  <a:gd name="T7" fmla="*/ 537 h 557"/>
                  <a:gd name="T8" fmla="*/ 604 w 629"/>
                  <a:gd name="T9" fmla="*/ 397 h 557"/>
                  <a:gd name="T10" fmla="*/ 604 w 629"/>
                  <a:gd name="T11" fmla="*/ 397 h 557"/>
                  <a:gd name="T12" fmla="*/ 387 w 629"/>
                  <a:gd name="T13" fmla="*/ 264 h 557"/>
                  <a:gd name="T14" fmla="*/ 368 w 629"/>
                  <a:gd name="T15" fmla="*/ 261 h 557"/>
                  <a:gd name="T16" fmla="*/ 381 w 629"/>
                  <a:gd name="T17" fmla="*/ 248 h 557"/>
                  <a:gd name="T18" fmla="*/ 381 w 629"/>
                  <a:gd name="T19" fmla="*/ 248 h 557"/>
                  <a:gd name="T20" fmla="*/ 425 w 629"/>
                  <a:gd name="T21" fmla="*/ 147 h 557"/>
                  <a:gd name="T22" fmla="*/ 425 w 629"/>
                  <a:gd name="T23" fmla="*/ 147 h 557"/>
                  <a:gd name="T24" fmla="*/ 314 w 629"/>
                  <a:gd name="T25" fmla="*/ 18 h 557"/>
                  <a:gd name="T26" fmla="*/ 314 w 629"/>
                  <a:gd name="T27" fmla="*/ 18 h 557"/>
                  <a:gd name="T28" fmla="*/ 203 w 629"/>
                  <a:gd name="T29" fmla="*/ 147 h 557"/>
                  <a:gd name="T30" fmla="*/ 203 w 629"/>
                  <a:gd name="T31" fmla="*/ 147 h 557"/>
                  <a:gd name="T32" fmla="*/ 246 w 629"/>
                  <a:gd name="T33" fmla="*/ 248 h 557"/>
                  <a:gd name="T34" fmla="*/ 260 w 629"/>
                  <a:gd name="T35" fmla="*/ 261 h 557"/>
                  <a:gd name="T36" fmla="*/ 241 w 629"/>
                  <a:gd name="T37" fmla="*/ 264 h 557"/>
                  <a:gd name="T38" fmla="*/ 241 w 629"/>
                  <a:gd name="T39" fmla="*/ 264 h 557"/>
                  <a:gd name="T40" fmla="*/ 23 w 629"/>
                  <a:gd name="T41" fmla="*/ 397 h 557"/>
                  <a:gd name="T42" fmla="*/ 314 w 629"/>
                  <a:gd name="T43" fmla="*/ 556 h 557"/>
                  <a:gd name="T44" fmla="*/ 314 w 629"/>
                  <a:gd name="T45" fmla="*/ 556 h 557"/>
                  <a:gd name="T46" fmla="*/ 4 w 629"/>
                  <a:gd name="T47" fmla="*/ 403 h 557"/>
                  <a:gd name="T48" fmla="*/ 0 w 629"/>
                  <a:gd name="T49" fmla="*/ 397 h 557"/>
                  <a:gd name="T50" fmla="*/ 4 w 629"/>
                  <a:gd name="T51" fmla="*/ 392 h 557"/>
                  <a:gd name="T52" fmla="*/ 4 w 629"/>
                  <a:gd name="T53" fmla="*/ 392 h 557"/>
                  <a:gd name="T54" fmla="*/ 220 w 629"/>
                  <a:gd name="T55" fmla="*/ 250 h 557"/>
                  <a:gd name="T56" fmla="*/ 220 w 629"/>
                  <a:gd name="T57" fmla="*/ 250 h 557"/>
                  <a:gd name="T58" fmla="*/ 184 w 629"/>
                  <a:gd name="T59" fmla="*/ 147 h 557"/>
                  <a:gd name="T60" fmla="*/ 184 w 629"/>
                  <a:gd name="T61" fmla="*/ 147 h 557"/>
                  <a:gd name="T62" fmla="*/ 314 w 629"/>
                  <a:gd name="T63" fmla="*/ 0 h 557"/>
                  <a:gd name="T64" fmla="*/ 314 w 629"/>
                  <a:gd name="T65" fmla="*/ 0 h 557"/>
                  <a:gd name="T66" fmla="*/ 444 w 629"/>
                  <a:gd name="T67" fmla="*/ 147 h 557"/>
                  <a:gd name="T68" fmla="*/ 444 w 629"/>
                  <a:gd name="T69" fmla="*/ 147 h 557"/>
                  <a:gd name="T70" fmla="*/ 407 w 629"/>
                  <a:gd name="T71" fmla="*/ 250 h 557"/>
                  <a:gd name="T72" fmla="*/ 407 w 629"/>
                  <a:gd name="T73" fmla="*/ 250 h 557"/>
                  <a:gd name="T74" fmla="*/ 624 w 629"/>
                  <a:gd name="T75" fmla="*/ 392 h 557"/>
                  <a:gd name="T76" fmla="*/ 628 w 629"/>
                  <a:gd name="T77" fmla="*/ 397 h 557"/>
                  <a:gd name="T78" fmla="*/ 624 w 629"/>
                  <a:gd name="T79" fmla="*/ 403 h 557"/>
                  <a:gd name="T80" fmla="*/ 624 w 629"/>
                  <a:gd name="T81" fmla="*/ 403 h 557"/>
                  <a:gd name="T82" fmla="*/ 314 w 629"/>
                  <a:gd name="T83" fmla="*/ 5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9" h="557">
                    <a:moveTo>
                      <a:pt x="23" y="397"/>
                    </a:moveTo>
                    <a:lnTo>
                      <a:pt x="23" y="397"/>
                    </a:lnTo>
                    <a:cubicBezTo>
                      <a:pt x="95" y="487"/>
                      <a:pt x="200" y="537"/>
                      <a:pt x="314" y="537"/>
                    </a:cubicBezTo>
                    <a:lnTo>
                      <a:pt x="314" y="537"/>
                    </a:lnTo>
                    <a:cubicBezTo>
                      <a:pt x="428" y="537"/>
                      <a:pt x="533" y="487"/>
                      <a:pt x="604" y="397"/>
                    </a:cubicBezTo>
                    <a:lnTo>
                      <a:pt x="604" y="397"/>
                    </a:lnTo>
                    <a:cubicBezTo>
                      <a:pt x="549" y="328"/>
                      <a:pt x="472" y="281"/>
                      <a:pt x="387" y="264"/>
                    </a:cubicBezTo>
                    <a:lnTo>
                      <a:pt x="368" y="261"/>
                    </a:lnTo>
                    <a:lnTo>
                      <a:pt x="381" y="248"/>
                    </a:lnTo>
                    <a:lnTo>
                      <a:pt x="381" y="248"/>
                    </a:lnTo>
                    <a:cubicBezTo>
                      <a:pt x="410" y="223"/>
                      <a:pt x="425" y="186"/>
                      <a:pt x="425" y="147"/>
                    </a:cubicBezTo>
                    <a:lnTo>
                      <a:pt x="425" y="147"/>
                    </a:lnTo>
                    <a:cubicBezTo>
                      <a:pt x="425" y="76"/>
                      <a:pt x="375" y="18"/>
                      <a:pt x="314" y="18"/>
                    </a:cubicBezTo>
                    <a:lnTo>
                      <a:pt x="314" y="18"/>
                    </a:lnTo>
                    <a:cubicBezTo>
                      <a:pt x="252" y="18"/>
                      <a:pt x="203" y="76"/>
                      <a:pt x="203" y="147"/>
                    </a:cubicBezTo>
                    <a:lnTo>
                      <a:pt x="203" y="147"/>
                    </a:lnTo>
                    <a:cubicBezTo>
                      <a:pt x="203" y="186"/>
                      <a:pt x="218" y="223"/>
                      <a:pt x="246" y="248"/>
                    </a:cubicBezTo>
                    <a:lnTo>
                      <a:pt x="260" y="261"/>
                    </a:lnTo>
                    <a:lnTo>
                      <a:pt x="241" y="264"/>
                    </a:lnTo>
                    <a:lnTo>
                      <a:pt x="241" y="264"/>
                    </a:lnTo>
                    <a:cubicBezTo>
                      <a:pt x="155" y="281"/>
                      <a:pt x="78" y="328"/>
                      <a:pt x="23" y="397"/>
                    </a:cubicBezTo>
                    <a:close/>
                    <a:moveTo>
                      <a:pt x="314" y="556"/>
                    </a:moveTo>
                    <a:lnTo>
                      <a:pt x="314" y="556"/>
                    </a:lnTo>
                    <a:cubicBezTo>
                      <a:pt x="191" y="556"/>
                      <a:pt x="78" y="501"/>
                      <a:pt x="4" y="403"/>
                    </a:cubicBezTo>
                    <a:lnTo>
                      <a:pt x="0" y="397"/>
                    </a:lnTo>
                    <a:lnTo>
                      <a:pt x="4" y="392"/>
                    </a:lnTo>
                    <a:lnTo>
                      <a:pt x="4" y="392"/>
                    </a:lnTo>
                    <a:cubicBezTo>
                      <a:pt x="59" y="321"/>
                      <a:pt x="135" y="270"/>
                      <a:pt x="220" y="250"/>
                    </a:cubicBezTo>
                    <a:lnTo>
                      <a:pt x="220" y="250"/>
                    </a:lnTo>
                    <a:cubicBezTo>
                      <a:pt x="197" y="222"/>
                      <a:pt x="184" y="185"/>
                      <a:pt x="184" y="147"/>
                    </a:cubicBezTo>
                    <a:lnTo>
                      <a:pt x="184" y="147"/>
                    </a:lnTo>
                    <a:cubicBezTo>
                      <a:pt x="184" y="66"/>
                      <a:pt x="242" y="0"/>
                      <a:pt x="314" y="0"/>
                    </a:cubicBezTo>
                    <a:lnTo>
                      <a:pt x="314" y="0"/>
                    </a:lnTo>
                    <a:cubicBezTo>
                      <a:pt x="386" y="0"/>
                      <a:pt x="444" y="66"/>
                      <a:pt x="444" y="147"/>
                    </a:cubicBezTo>
                    <a:lnTo>
                      <a:pt x="444" y="147"/>
                    </a:lnTo>
                    <a:cubicBezTo>
                      <a:pt x="444" y="185"/>
                      <a:pt x="430" y="222"/>
                      <a:pt x="407" y="250"/>
                    </a:cubicBezTo>
                    <a:lnTo>
                      <a:pt x="407" y="250"/>
                    </a:lnTo>
                    <a:cubicBezTo>
                      <a:pt x="493" y="270"/>
                      <a:pt x="569" y="321"/>
                      <a:pt x="624" y="392"/>
                    </a:cubicBezTo>
                    <a:lnTo>
                      <a:pt x="628" y="397"/>
                    </a:lnTo>
                    <a:lnTo>
                      <a:pt x="624" y="403"/>
                    </a:lnTo>
                    <a:lnTo>
                      <a:pt x="624" y="403"/>
                    </a:lnTo>
                    <a:cubicBezTo>
                      <a:pt x="549" y="501"/>
                      <a:pt x="436" y="556"/>
                      <a:pt x="314" y="5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4BF9D38-9EB1-4A67-87DB-E93A89B03EF4}"/>
                </a:ext>
              </a:extLst>
            </p:cNvPr>
            <p:cNvGrpSpPr/>
            <p:nvPr/>
          </p:nvGrpSpPr>
          <p:grpSpPr>
            <a:xfrm>
              <a:off x="5835675" y="6573477"/>
              <a:ext cx="2860935" cy="6090767"/>
              <a:chOff x="5835675" y="6573477"/>
              <a:chExt cx="2860935" cy="6090767"/>
            </a:xfrm>
          </p:grpSpPr>
          <p:sp>
            <p:nvSpPr>
              <p:cNvPr id="351" name="Freeform 135">
                <a:extLst>
                  <a:ext uri="{FF2B5EF4-FFF2-40B4-BE49-F238E27FC236}">
                    <a16:creationId xmlns:a16="http://schemas.microsoft.com/office/drawing/2014/main" id="{861EC5F6-45B0-43B1-8D2E-A5458F178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0058" y="12436625"/>
                <a:ext cx="741725" cy="219770"/>
              </a:xfrm>
              <a:custGeom>
                <a:avLst/>
                <a:gdLst>
                  <a:gd name="T0" fmla="*/ 736 w 833"/>
                  <a:gd name="T1" fmla="*/ 84 h 246"/>
                  <a:gd name="T2" fmla="*/ 736 w 833"/>
                  <a:gd name="T3" fmla="*/ 84 h 246"/>
                  <a:gd name="T4" fmla="*/ 514 w 833"/>
                  <a:gd name="T5" fmla="*/ 0 h 246"/>
                  <a:gd name="T6" fmla="*/ 0 w 833"/>
                  <a:gd name="T7" fmla="*/ 0 h 246"/>
                  <a:gd name="T8" fmla="*/ 76 w 833"/>
                  <a:gd name="T9" fmla="*/ 245 h 246"/>
                  <a:gd name="T10" fmla="*/ 821 w 833"/>
                  <a:gd name="T11" fmla="*/ 245 h 246"/>
                  <a:gd name="T12" fmla="*/ 821 w 833"/>
                  <a:gd name="T13" fmla="*/ 245 h 246"/>
                  <a:gd name="T14" fmla="*/ 736 w 833"/>
                  <a:gd name="T15" fmla="*/ 84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3" h="246">
                    <a:moveTo>
                      <a:pt x="736" y="84"/>
                    </a:moveTo>
                    <a:lnTo>
                      <a:pt x="736" y="84"/>
                    </a:lnTo>
                    <a:cubicBezTo>
                      <a:pt x="691" y="64"/>
                      <a:pt x="514" y="0"/>
                      <a:pt x="514" y="0"/>
                    </a:cubicBezTo>
                    <a:lnTo>
                      <a:pt x="0" y="0"/>
                    </a:lnTo>
                    <a:lnTo>
                      <a:pt x="76" y="245"/>
                    </a:lnTo>
                    <a:lnTo>
                      <a:pt x="821" y="245"/>
                    </a:lnTo>
                    <a:lnTo>
                      <a:pt x="821" y="245"/>
                    </a:lnTo>
                    <a:cubicBezTo>
                      <a:pt x="821" y="245"/>
                      <a:pt x="832" y="125"/>
                      <a:pt x="736" y="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36">
                <a:extLst>
                  <a:ext uri="{FF2B5EF4-FFF2-40B4-BE49-F238E27FC236}">
                    <a16:creationId xmlns:a16="http://schemas.microsoft.com/office/drawing/2014/main" id="{5CEAAD80-69FE-4C7E-B3DD-18C39034C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2209" y="12424850"/>
                <a:ext cx="757423" cy="235468"/>
              </a:xfrm>
              <a:custGeom>
                <a:avLst/>
                <a:gdLst>
                  <a:gd name="T0" fmla="*/ 92 w 852"/>
                  <a:gd name="T1" fmla="*/ 245 h 265"/>
                  <a:gd name="T2" fmla="*/ 822 w 852"/>
                  <a:gd name="T3" fmla="*/ 245 h 265"/>
                  <a:gd name="T4" fmla="*/ 822 w 852"/>
                  <a:gd name="T5" fmla="*/ 245 h 265"/>
                  <a:gd name="T6" fmla="*/ 815 w 852"/>
                  <a:gd name="T7" fmla="*/ 191 h 265"/>
                  <a:gd name="T8" fmla="*/ 815 w 852"/>
                  <a:gd name="T9" fmla="*/ 191 h 265"/>
                  <a:gd name="T10" fmla="*/ 741 w 852"/>
                  <a:gd name="T11" fmla="*/ 102 h 265"/>
                  <a:gd name="T12" fmla="*/ 741 w 852"/>
                  <a:gd name="T13" fmla="*/ 102 h 265"/>
                  <a:gd name="T14" fmla="*/ 521 w 852"/>
                  <a:gd name="T15" fmla="*/ 19 h 265"/>
                  <a:gd name="T16" fmla="*/ 22 w 852"/>
                  <a:gd name="T17" fmla="*/ 19 h 265"/>
                  <a:gd name="T18" fmla="*/ 92 w 852"/>
                  <a:gd name="T19" fmla="*/ 245 h 265"/>
                  <a:gd name="T20" fmla="*/ 830 w 852"/>
                  <a:gd name="T21" fmla="*/ 255 h 265"/>
                  <a:gd name="T22" fmla="*/ 831 w 852"/>
                  <a:gd name="T23" fmla="*/ 255 h 265"/>
                  <a:gd name="T24" fmla="*/ 830 w 852"/>
                  <a:gd name="T25" fmla="*/ 255 h 265"/>
                  <a:gd name="T26" fmla="*/ 830 w 852"/>
                  <a:gd name="T27" fmla="*/ 264 h 265"/>
                  <a:gd name="T28" fmla="*/ 85 w 852"/>
                  <a:gd name="T29" fmla="*/ 264 h 265"/>
                  <a:gd name="T30" fmla="*/ 85 w 852"/>
                  <a:gd name="T31" fmla="*/ 264 h 265"/>
                  <a:gd name="T32" fmla="*/ 77 w 852"/>
                  <a:gd name="T33" fmla="*/ 257 h 265"/>
                  <a:gd name="T34" fmla="*/ 1 w 852"/>
                  <a:gd name="T35" fmla="*/ 12 h 265"/>
                  <a:gd name="T36" fmla="*/ 1 w 852"/>
                  <a:gd name="T37" fmla="*/ 12 h 265"/>
                  <a:gd name="T38" fmla="*/ 2 w 852"/>
                  <a:gd name="T39" fmla="*/ 5 h 265"/>
                  <a:gd name="T40" fmla="*/ 2 w 852"/>
                  <a:gd name="T41" fmla="*/ 5 h 265"/>
                  <a:gd name="T42" fmla="*/ 9 w 852"/>
                  <a:gd name="T43" fmla="*/ 0 h 265"/>
                  <a:gd name="T44" fmla="*/ 523 w 852"/>
                  <a:gd name="T45" fmla="*/ 0 h 265"/>
                  <a:gd name="T46" fmla="*/ 523 w 852"/>
                  <a:gd name="T47" fmla="*/ 0 h 265"/>
                  <a:gd name="T48" fmla="*/ 526 w 852"/>
                  <a:gd name="T49" fmla="*/ 1 h 265"/>
                  <a:gd name="T50" fmla="*/ 526 w 852"/>
                  <a:gd name="T51" fmla="*/ 1 h 265"/>
                  <a:gd name="T52" fmla="*/ 749 w 852"/>
                  <a:gd name="T53" fmla="*/ 85 h 265"/>
                  <a:gd name="T54" fmla="*/ 749 w 852"/>
                  <a:gd name="T55" fmla="*/ 85 h 265"/>
                  <a:gd name="T56" fmla="*/ 840 w 852"/>
                  <a:gd name="T57" fmla="*/ 256 h 265"/>
                  <a:gd name="T58" fmla="*/ 840 w 852"/>
                  <a:gd name="T59" fmla="*/ 256 h 265"/>
                  <a:gd name="T60" fmla="*/ 830 w 852"/>
                  <a:gd name="T61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52" h="265">
                    <a:moveTo>
                      <a:pt x="92" y="245"/>
                    </a:moveTo>
                    <a:lnTo>
                      <a:pt x="822" y="245"/>
                    </a:lnTo>
                    <a:lnTo>
                      <a:pt x="822" y="245"/>
                    </a:lnTo>
                    <a:cubicBezTo>
                      <a:pt x="822" y="234"/>
                      <a:pt x="821" y="214"/>
                      <a:pt x="815" y="191"/>
                    </a:cubicBezTo>
                    <a:lnTo>
                      <a:pt x="815" y="191"/>
                    </a:lnTo>
                    <a:cubicBezTo>
                      <a:pt x="803" y="148"/>
                      <a:pt x="779" y="118"/>
                      <a:pt x="741" y="102"/>
                    </a:cubicBezTo>
                    <a:lnTo>
                      <a:pt x="741" y="102"/>
                    </a:lnTo>
                    <a:cubicBezTo>
                      <a:pt x="699" y="84"/>
                      <a:pt x="538" y="26"/>
                      <a:pt x="521" y="19"/>
                    </a:cubicBezTo>
                    <a:lnTo>
                      <a:pt x="22" y="19"/>
                    </a:lnTo>
                    <a:lnTo>
                      <a:pt x="92" y="245"/>
                    </a:lnTo>
                    <a:close/>
                    <a:moveTo>
                      <a:pt x="830" y="255"/>
                    </a:moveTo>
                    <a:lnTo>
                      <a:pt x="831" y="255"/>
                    </a:lnTo>
                    <a:lnTo>
                      <a:pt x="830" y="255"/>
                    </a:lnTo>
                    <a:close/>
                    <a:moveTo>
                      <a:pt x="830" y="264"/>
                    </a:moveTo>
                    <a:lnTo>
                      <a:pt x="85" y="264"/>
                    </a:lnTo>
                    <a:lnTo>
                      <a:pt x="85" y="264"/>
                    </a:lnTo>
                    <a:cubicBezTo>
                      <a:pt x="82" y="264"/>
                      <a:pt x="78" y="260"/>
                      <a:pt x="77" y="257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10"/>
                      <a:pt x="0" y="6"/>
                      <a:pt x="2" y="5"/>
                    </a:cubicBezTo>
                    <a:lnTo>
                      <a:pt x="2" y="5"/>
                    </a:lnTo>
                    <a:cubicBezTo>
                      <a:pt x="4" y="2"/>
                      <a:pt x="7" y="0"/>
                      <a:pt x="9" y="0"/>
                    </a:cubicBezTo>
                    <a:lnTo>
                      <a:pt x="523" y="0"/>
                    </a:lnTo>
                    <a:lnTo>
                      <a:pt x="523" y="0"/>
                    </a:lnTo>
                    <a:cubicBezTo>
                      <a:pt x="524" y="0"/>
                      <a:pt x="525" y="0"/>
                      <a:pt x="526" y="1"/>
                    </a:cubicBezTo>
                    <a:lnTo>
                      <a:pt x="526" y="1"/>
                    </a:lnTo>
                    <a:cubicBezTo>
                      <a:pt x="533" y="4"/>
                      <a:pt x="705" y="65"/>
                      <a:pt x="749" y="85"/>
                    </a:cubicBezTo>
                    <a:lnTo>
                      <a:pt x="749" y="85"/>
                    </a:lnTo>
                    <a:cubicBezTo>
                      <a:pt x="851" y="129"/>
                      <a:pt x="841" y="254"/>
                      <a:pt x="840" y="256"/>
                    </a:cubicBezTo>
                    <a:lnTo>
                      <a:pt x="840" y="256"/>
                    </a:lnTo>
                    <a:cubicBezTo>
                      <a:pt x="840" y="260"/>
                      <a:pt x="835" y="264"/>
                      <a:pt x="830" y="2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37">
                <a:extLst>
                  <a:ext uri="{FF2B5EF4-FFF2-40B4-BE49-F238E27FC236}">
                    <a16:creationId xmlns:a16="http://schemas.microsoft.com/office/drawing/2014/main" id="{6B331CEA-6B10-4E6A-87BC-5CC275FCD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004" y="12440548"/>
                <a:ext cx="816288" cy="211921"/>
              </a:xfrm>
              <a:custGeom>
                <a:avLst/>
                <a:gdLst>
                  <a:gd name="T0" fmla="*/ 170 w 919"/>
                  <a:gd name="T1" fmla="*/ 52 h 239"/>
                  <a:gd name="T2" fmla="*/ 170 w 919"/>
                  <a:gd name="T3" fmla="*/ 52 h 239"/>
                  <a:gd name="T4" fmla="*/ 3 w 919"/>
                  <a:gd name="T5" fmla="*/ 238 h 239"/>
                  <a:gd name="T6" fmla="*/ 918 w 919"/>
                  <a:gd name="T7" fmla="*/ 238 h 239"/>
                  <a:gd name="T8" fmla="*/ 881 w 919"/>
                  <a:gd name="T9" fmla="*/ 0 h 239"/>
                  <a:gd name="T10" fmla="*/ 339 w 919"/>
                  <a:gd name="T11" fmla="*/ 0 h 239"/>
                  <a:gd name="T12" fmla="*/ 339 w 919"/>
                  <a:gd name="T13" fmla="*/ 0 h 239"/>
                  <a:gd name="T14" fmla="*/ 170 w 919"/>
                  <a:gd name="T15" fmla="*/ 52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9" h="239">
                    <a:moveTo>
                      <a:pt x="170" y="52"/>
                    </a:moveTo>
                    <a:lnTo>
                      <a:pt x="170" y="52"/>
                    </a:lnTo>
                    <a:cubicBezTo>
                      <a:pt x="24" y="94"/>
                      <a:pt x="0" y="184"/>
                      <a:pt x="3" y="238"/>
                    </a:cubicBezTo>
                    <a:lnTo>
                      <a:pt x="918" y="238"/>
                    </a:lnTo>
                    <a:lnTo>
                      <a:pt x="881" y="0"/>
                    </a:lnTo>
                    <a:lnTo>
                      <a:pt x="339" y="0"/>
                    </a:lnTo>
                    <a:lnTo>
                      <a:pt x="339" y="0"/>
                    </a:lnTo>
                    <a:cubicBezTo>
                      <a:pt x="339" y="0"/>
                      <a:pt x="197" y="44"/>
                      <a:pt x="170" y="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38">
                <a:extLst>
                  <a:ext uri="{FF2B5EF4-FFF2-40B4-BE49-F238E27FC236}">
                    <a16:creationId xmlns:a16="http://schemas.microsoft.com/office/drawing/2014/main" id="{4FD55529-702A-4407-A345-11C14D909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8156" y="12432699"/>
                <a:ext cx="831986" cy="231545"/>
              </a:xfrm>
              <a:custGeom>
                <a:avLst/>
                <a:gdLst>
                  <a:gd name="T0" fmla="*/ 178 w 937"/>
                  <a:gd name="T1" fmla="*/ 62 h 258"/>
                  <a:gd name="T2" fmla="*/ 178 w 937"/>
                  <a:gd name="T3" fmla="*/ 62 h 258"/>
                  <a:gd name="T4" fmla="*/ 20 w 937"/>
                  <a:gd name="T5" fmla="*/ 238 h 258"/>
                  <a:gd name="T6" fmla="*/ 915 w 937"/>
                  <a:gd name="T7" fmla="*/ 238 h 258"/>
                  <a:gd name="T8" fmla="*/ 881 w 937"/>
                  <a:gd name="T9" fmla="*/ 19 h 258"/>
                  <a:gd name="T10" fmla="*/ 348 w 937"/>
                  <a:gd name="T11" fmla="*/ 19 h 258"/>
                  <a:gd name="T12" fmla="*/ 348 w 937"/>
                  <a:gd name="T13" fmla="*/ 19 h 258"/>
                  <a:gd name="T14" fmla="*/ 180 w 937"/>
                  <a:gd name="T15" fmla="*/ 71 h 258"/>
                  <a:gd name="T16" fmla="*/ 180 w 937"/>
                  <a:gd name="T17" fmla="*/ 71 h 258"/>
                  <a:gd name="T18" fmla="*/ 20 w 937"/>
                  <a:gd name="T19" fmla="*/ 238 h 258"/>
                  <a:gd name="T20" fmla="*/ 926 w 937"/>
                  <a:gd name="T21" fmla="*/ 257 h 258"/>
                  <a:gd name="T22" fmla="*/ 11 w 937"/>
                  <a:gd name="T23" fmla="*/ 257 h 258"/>
                  <a:gd name="T24" fmla="*/ 11 w 937"/>
                  <a:gd name="T25" fmla="*/ 257 h 258"/>
                  <a:gd name="T26" fmla="*/ 1 w 937"/>
                  <a:gd name="T27" fmla="*/ 248 h 258"/>
                  <a:gd name="T28" fmla="*/ 1 w 937"/>
                  <a:gd name="T29" fmla="*/ 248 h 258"/>
                  <a:gd name="T30" fmla="*/ 175 w 937"/>
                  <a:gd name="T31" fmla="*/ 52 h 258"/>
                  <a:gd name="T32" fmla="*/ 175 w 937"/>
                  <a:gd name="T33" fmla="*/ 52 h 258"/>
                  <a:gd name="T34" fmla="*/ 344 w 937"/>
                  <a:gd name="T35" fmla="*/ 0 h 258"/>
                  <a:gd name="T36" fmla="*/ 344 w 937"/>
                  <a:gd name="T37" fmla="*/ 0 h 258"/>
                  <a:gd name="T38" fmla="*/ 347 w 937"/>
                  <a:gd name="T39" fmla="*/ 0 h 258"/>
                  <a:gd name="T40" fmla="*/ 889 w 937"/>
                  <a:gd name="T41" fmla="*/ 0 h 258"/>
                  <a:gd name="T42" fmla="*/ 889 w 937"/>
                  <a:gd name="T43" fmla="*/ 0 h 258"/>
                  <a:gd name="T44" fmla="*/ 899 w 937"/>
                  <a:gd name="T45" fmla="*/ 8 h 258"/>
                  <a:gd name="T46" fmla="*/ 934 w 937"/>
                  <a:gd name="T47" fmla="*/ 246 h 258"/>
                  <a:gd name="T48" fmla="*/ 934 w 937"/>
                  <a:gd name="T49" fmla="*/ 246 h 258"/>
                  <a:gd name="T50" fmla="*/ 933 w 937"/>
                  <a:gd name="T51" fmla="*/ 253 h 258"/>
                  <a:gd name="T52" fmla="*/ 933 w 937"/>
                  <a:gd name="T53" fmla="*/ 253 h 258"/>
                  <a:gd name="T54" fmla="*/ 926 w 937"/>
                  <a:gd name="T55" fmla="*/ 2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37" h="258">
                    <a:moveTo>
                      <a:pt x="178" y="62"/>
                    </a:moveTo>
                    <a:lnTo>
                      <a:pt x="178" y="62"/>
                    </a:lnTo>
                    <a:close/>
                    <a:moveTo>
                      <a:pt x="20" y="238"/>
                    </a:moveTo>
                    <a:lnTo>
                      <a:pt x="915" y="238"/>
                    </a:lnTo>
                    <a:lnTo>
                      <a:pt x="881" y="19"/>
                    </a:lnTo>
                    <a:lnTo>
                      <a:pt x="348" y="19"/>
                    </a:lnTo>
                    <a:lnTo>
                      <a:pt x="348" y="19"/>
                    </a:lnTo>
                    <a:cubicBezTo>
                      <a:pt x="333" y="23"/>
                      <a:pt x="206" y="64"/>
                      <a:pt x="180" y="71"/>
                    </a:cubicBezTo>
                    <a:lnTo>
                      <a:pt x="180" y="71"/>
                    </a:lnTo>
                    <a:cubicBezTo>
                      <a:pt x="45" y="110"/>
                      <a:pt x="21" y="189"/>
                      <a:pt x="20" y="238"/>
                    </a:cubicBezTo>
                    <a:close/>
                    <a:moveTo>
                      <a:pt x="926" y="257"/>
                    </a:moveTo>
                    <a:lnTo>
                      <a:pt x="11" y="257"/>
                    </a:lnTo>
                    <a:lnTo>
                      <a:pt x="11" y="257"/>
                    </a:lnTo>
                    <a:cubicBezTo>
                      <a:pt x="6" y="257"/>
                      <a:pt x="1" y="253"/>
                      <a:pt x="1" y="248"/>
                    </a:cubicBezTo>
                    <a:lnTo>
                      <a:pt x="1" y="248"/>
                    </a:lnTo>
                    <a:cubicBezTo>
                      <a:pt x="0" y="205"/>
                      <a:pt x="12" y="99"/>
                      <a:pt x="175" y="52"/>
                    </a:cubicBezTo>
                    <a:lnTo>
                      <a:pt x="175" y="52"/>
                    </a:lnTo>
                    <a:cubicBezTo>
                      <a:pt x="202" y="45"/>
                      <a:pt x="343" y="1"/>
                      <a:pt x="344" y="0"/>
                    </a:cubicBezTo>
                    <a:lnTo>
                      <a:pt x="344" y="0"/>
                    </a:lnTo>
                    <a:cubicBezTo>
                      <a:pt x="345" y="0"/>
                      <a:pt x="346" y="0"/>
                      <a:pt x="347" y="0"/>
                    </a:cubicBezTo>
                    <a:lnTo>
                      <a:pt x="889" y="0"/>
                    </a:lnTo>
                    <a:lnTo>
                      <a:pt x="889" y="0"/>
                    </a:lnTo>
                    <a:cubicBezTo>
                      <a:pt x="894" y="0"/>
                      <a:pt x="898" y="3"/>
                      <a:pt x="899" y="8"/>
                    </a:cubicBezTo>
                    <a:lnTo>
                      <a:pt x="934" y="246"/>
                    </a:lnTo>
                    <a:lnTo>
                      <a:pt x="934" y="246"/>
                    </a:lnTo>
                    <a:cubicBezTo>
                      <a:pt x="936" y="249"/>
                      <a:pt x="934" y="251"/>
                      <a:pt x="933" y="253"/>
                    </a:cubicBezTo>
                    <a:lnTo>
                      <a:pt x="933" y="253"/>
                    </a:lnTo>
                    <a:cubicBezTo>
                      <a:pt x="931" y="255"/>
                      <a:pt x="929" y="257"/>
                      <a:pt x="926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39">
                <a:extLst>
                  <a:ext uri="{FF2B5EF4-FFF2-40B4-BE49-F238E27FC236}">
                    <a16:creationId xmlns:a16="http://schemas.microsoft.com/office/drawing/2014/main" id="{208F63EB-0270-4D56-AD97-CDB9A31A5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7366" y="9508975"/>
                <a:ext cx="1981855" cy="2931573"/>
              </a:xfrm>
              <a:custGeom>
                <a:avLst/>
                <a:gdLst>
                  <a:gd name="T0" fmla="*/ 1299 w 2226"/>
                  <a:gd name="T1" fmla="*/ 0 h 3295"/>
                  <a:gd name="T2" fmla="*/ 99 w 2226"/>
                  <a:gd name="T3" fmla="*/ 157 h 3295"/>
                  <a:gd name="T4" fmla="*/ 99 w 2226"/>
                  <a:gd name="T5" fmla="*/ 157 h 3295"/>
                  <a:gd name="T6" fmla="*/ 143 w 2226"/>
                  <a:gd name="T7" fmla="*/ 1289 h 3295"/>
                  <a:gd name="T8" fmla="*/ 143 w 2226"/>
                  <a:gd name="T9" fmla="*/ 1289 h 3295"/>
                  <a:gd name="T10" fmla="*/ 651 w 2226"/>
                  <a:gd name="T11" fmla="*/ 3294 h 3295"/>
                  <a:gd name="T12" fmla="*/ 1193 w 2226"/>
                  <a:gd name="T13" fmla="*/ 3294 h 3295"/>
                  <a:gd name="T14" fmla="*/ 885 w 2226"/>
                  <a:gd name="T15" fmla="*/ 920 h 3295"/>
                  <a:gd name="T16" fmla="*/ 1327 w 2226"/>
                  <a:gd name="T17" fmla="*/ 2053 h 3295"/>
                  <a:gd name="T18" fmla="*/ 1711 w 2226"/>
                  <a:gd name="T19" fmla="*/ 3287 h 3295"/>
                  <a:gd name="T20" fmla="*/ 2225 w 2226"/>
                  <a:gd name="T21" fmla="*/ 3287 h 3295"/>
                  <a:gd name="T22" fmla="*/ 2225 w 2226"/>
                  <a:gd name="T23" fmla="*/ 3287 h 3295"/>
                  <a:gd name="T24" fmla="*/ 1299 w 2226"/>
                  <a:gd name="T25" fmla="*/ 0 h 3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6" h="3295">
                    <a:moveTo>
                      <a:pt x="1299" y="0"/>
                    </a:moveTo>
                    <a:lnTo>
                      <a:pt x="99" y="157"/>
                    </a:lnTo>
                    <a:lnTo>
                      <a:pt x="99" y="157"/>
                    </a:lnTo>
                    <a:cubicBezTo>
                      <a:pt x="99" y="157"/>
                      <a:pt x="0" y="520"/>
                      <a:pt x="143" y="1289"/>
                    </a:cubicBezTo>
                    <a:lnTo>
                      <a:pt x="143" y="1289"/>
                    </a:lnTo>
                    <a:cubicBezTo>
                      <a:pt x="287" y="2060"/>
                      <a:pt x="651" y="3294"/>
                      <a:pt x="651" y="3294"/>
                    </a:cubicBezTo>
                    <a:lnTo>
                      <a:pt x="1193" y="3294"/>
                    </a:lnTo>
                    <a:lnTo>
                      <a:pt x="885" y="920"/>
                    </a:lnTo>
                    <a:lnTo>
                      <a:pt x="1327" y="2053"/>
                    </a:lnTo>
                    <a:lnTo>
                      <a:pt x="1711" y="3287"/>
                    </a:lnTo>
                    <a:lnTo>
                      <a:pt x="2225" y="3287"/>
                    </a:lnTo>
                    <a:lnTo>
                      <a:pt x="2225" y="3287"/>
                    </a:lnTo>
                    <a:cubicBezTo>
                      <a:pt x="2225" y="3287"/>
                      <a:pt x="1700" y="526"/>
                      <a:pt x="129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40">
                <a:extLst>
                  <a:ext uri="{FF2B5EF4-FFF2-40B4-BE49-F238E27FC236}">
                    <a16:creationId xmlns:a16="http://schemas.microsoft.com/office/drawing/2014/main" id="{3A9FFD68-36D4-4667-87BF-CD1E39408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9517" y="9501127"/>
                <a:ext cx="1997553" cy="2951196"/>
              </a:xfrm>
              <a:custGeom>
                <a:avLst/>
                <a:gdLst>
                  <a:gd name="T0" fmla="*/ 667 w 2244"/>
                  <a:gd name="T1" fmla="*/ 3294 h 3314"/>
                  <a:gd name="T2" fmla="*/ 1191 w 2244"/>
                  <a:gd name="T3" fmla="*/ 3294 h 3314"/>
                  <a:gd name="T4" fmla="*/ 885 w 2244"/>
                  <a:gd name="T5" fmla="*/ 931 h 3314"/>
                  <a:gd name="T6" fmla="*/ 885 w 2244"/>
                  <a:gd name="T7" fmla="*/ 931 h 3314"/>
                  <a:gd name="T8" fmla="*/ 892 w 2244"/>
                  <a:gd name="T9" fmla="*/ 921 h 3314"/>
                  <a:gd name="T10" fmla="*/ 892 w 2244"/>
                  <a:gd name="T11" fmla="*/ 921 h 3314"/>
                  <a:gd name="T12" fmla="*/ 904 w 2244"/>
                  <a:gd name="T13" fmla="*/ 927 h 3314"/>
                  <a:gd name="T14" fmla="*/ 1344 w 2244"/>
                  <a:gd name="T15" fmla="*/ 2060 h 3314"/>
                  <a:gd name="T16" fmla="*/ 1727 w 2244"/>
                  <a:gd name="T17" fmla="*/ 3287 h 3314"/>
                  <a:gd name="T18" fmla="*/ 2223 w 2244"/>
                  <a:gd name="T19" fmla="*/ 3287 h 3314"/>
                  <a:gd name="T20" fmla="*/ 2223 w 2244"/>
                  <a:gd name="T21" fmla="*/ 3287 h 3314"/>
                  <a:gd name="T22" fmla="*/ 1304 w 2244"/>
                  <a:gd name="T23" fmla="*/ 20 h 3314"/>
                  <a:gd name="T24" fmla="*/ 116 w 2244"/>
                  <a:gd name="T25" fmla="*/ 175 h 3314"/>
                  <a:gd name="T26" fmla="*/ 116 w 2244"/>
                  <a:gd name="T27" fmla="*/ 175 h 3314"/>
                  <a:gd name="T28" fmla="*/ 86 w 2244"/>
                  <a:gd name="T29" fmla="*/ 446 h 3314"/>
                  <a:gd name="T30" fmla="*/ 86 w 2244"/>
                  <a:gd name="T31" fmla="*/ 446 h 3314"/>
                  <a:gd name="T32" fmla="*/ 161 w 2244"/>
                  <a:gd name="T33" fmla="*/ 1298 h 3314"/>
                  <a:gd name="T34" fmla="*/ 161 w 2244"/>
                  <a:gd name="T35" fmla="*/ 1298 h 3314"/>
                  <a:gd name="T36" fmla="*/ 667 w 2244"/>
                  <a:gd name="T37" fmla="*/ 3294 h 3314"/>
                  <a:gd name="T38" fmla="*/ 1202 w 2244"/>
                  <a:gd name="T39" fmla="*/ 3313 h 3314"/>
                  <a:gd name="T40" fmla="*/ 660 w 2244"/>
                  <a:gd name="T41" fmla="*/ 3313 h 3314"/>
                  <a:gd name="T42" fmla="*/ 660 w 2244"/>
                  <a:gd name="T43" fmla="*/ 3313 h 3314"/>
                  <a:gd name="T44" fmla="*/ 651 w 2244"/>
                  <a:gd name="T45" fmla="*/ 3306 h 3314"/>
                  <a:gd name="T46" fmla="*/ 651 w 2244"/>
                  <a:gd name="T47" fmla="*/ 3306 h 3314"/>
                  <a:gd name="T48" fmla="*/ 143 w 2244"/>
                  <a:gd name="T49" fmla="*/ 1302 h 3314"/>
                  <a:gd name="T50" fmla="*/ 143 w 2244"/>
                  <a:gd name="T51" fmla="*/ 1302 h 3314"/>
                  <a:gd name="T52" fmla="*/ 99 w 2244"/>
                  <a:gd name="T53" fmla="*/ 164 h 3314"/>
                  <a:gd name="T54" fmla="*/ 99 w 2244"/>
                  <a:gd name="T55" fmla="*/ 164 h 3314"/>
                  <a:gd name="T56" fmla="*/ 107 w 2244"/>
                  <a:gd name="T57" fmla="*/ 157 h 3314"/>
                  <a:gd name="T58" fmla="*/ 1308 w 2244"/>
                  <a:gd name="T59" fmla="*/ 0 h 3314"/>
                  <a:gd name="T60" fmla="*/ 1308 w 2244"/>
                  <a:gd name="T61" fmla="*/ 0 h 3314"/>
                  <a:gd name="T62" fmla="*/ 1316 w 2244"/>
                  <a:gd name="T63" fmla="*/ 4 h 3314"/>
                  <a:gd name="T64" fmla="*/ 1316 w 2244"/>
                  <a:gd name="T65" fmla="*/ 4 h 3314"/>
                  <a:gd name="T66" fmla="*/ 2243 w 2244"/>
                  <a:gd name="T67" fmla="*/ 3295 h 3314"/>
                  <a:gd name="T68" fmla="*/ 2243 w 2244"/>
                  <a:gd name="T69" fmla="*/ 3295 h 3314"/>
                  <a:gd name="T70" fmla="*/ 2241 w 2244"/>
                  <a:gd name="T71" fmla="*/ 3303 h 3314"/>
                  <a:gd name="T72" fmla="*/ 2241 w 2244"/>
                  <a:gd name="T73" fmla="*/ 3303 h 3314"/>
                  <a:gd name="T74" fmla="*/ 2234 w 2244"/>
                  <a:gd name="T75" fmla="*/ 3306 h 3314"/>
                  <a:gd name="T76" fmla="*/ 1720 w 2244"/>
                  <a:gd name="T77" fmla="*/ 3306 h 3314"/>
                  <a:gd name="T78" fmla="*/ 1720 w 2244"/>
                  <a:gd name="T79" fmla="*/ 3306 h 3314"/>
                  <a:gd name="T80" fmla="*/ 1712 w 2244"/>
                  <a:gd name="T81" fmla="*/ 3299 h 3314"/>
                  <a:gd name="T82" fmla="*/ 1326 w 2244"/>
                  <a:gd name="T83" fmla="*/ 2065 h 3314"/>
                  <a:gd name="T84" fmla="*/ 914 w 2244"/>
                  <a:gd name="T85" fmla="*/ 1006 h 3314"/>
                  <a:gd name="T86" fmla="*/ 1212 w 2244"/>
                  <a:gd name="T87" fmla="*/ 3302 h 3314"/>
                  <a:gd name="T88" fmla="*/ 1212 w 2244"/>
                  <a:gd name="T89" fmla="*/ 3302 h 3314"/>
                  <a:gd name="T90" fmla="*/ 1209 w 2244"/>
                  <a:gd name="T91" fmla="*/ 3310 h 3314"/>
                  <a:gd name="T92" fmla="*/ 1209 w 2244"/>
                  <a:gd name="T93" fmla="*/ 3310 h 3314"/>
                  <a:gd name="T94" fmla="*/ 1202 w 2244"/>
                  <a:gd name="T95" fmla="*/ 3313 h 3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44" h="3314">
                    <a:moveTo>
                      <a:pt x="667" y="3294"/>
                    </a:moveTo>
                    <a:lnTo>
                      <a:pt x="1191" y="3294"/>
                    </a:lnTo>
                    <a:lnTo>
                      <a:pt x="885" y="931"/>
                    </a:lnTo>
                    <a:lnTo>
                      <a:pt x="885" y="931"/>
                    </a:lnTo>
                    <a:cubicBezTo>
                      <a:pt x="885" y="927"/>
                      <a:pt x="887" y="923"/>
                      <a:pt x="892" y="921"/>
                    </a:cubicBezTo>
                    <a:lnTo>
                      <a:pt x="892" y="921"/>
                    </a:lnTo>
                    <a:cubicBezTo>
                      <a:pt x="897" y="920"/>
                      <a:pt x="902" y="923"/>
                      <a:pt x="904" y="927"/>
                    </a:cubicBezTo>
                    <a:lnTo>
                      <a:pt x="1344" y="2060"/>
                    </a:lnTo>
                    <a:lnTo>
                      <a:pt x="1727" y="3287"/>
                    </a:lnTo>
                    <a:lnTo>
                      <a:pt x="2223" y="3287"/>
                    </a:lnTo>
                    <a:lnTo>
                      <a:pt x="2223" y="3287"/>
                    </a:lnTo>
                    <a:cubicBezTo>
                      <a:pt x="2185" y="3096"/>
                      <a:pt x="1685" y="532"/>
                      <a:pt x="1304" y="20"/>
                    </a:cubicBezTo>
                    <a:lnTo>
                      <a:pt x="116" y="175"/>
                    </a:lnTo>
                    <a:lnTo>
                      <a:pt x="116" y="175"/>
                    </a:lnTo>
                    <a:cubicBezTo>
                      <a:pt x="111" y="198"/>
                      <a:pt x="92" y="288"/>
                      <a:pt x="86" y="446"/>
                    </a:cubicBezTo>
                    <a:lnTo>
                      <a:pt x="86" y="446"/>
                    </a:lnTo>
                    <a:cubicBezTo>
                      <a:pt x="80" y="616"/>
                      <a:pt x="87" y="902"/>
                      <a:pt x="161" y="1298"/>
                    </a:cubicBezTo>
                    <a:lnTo>
                      <a:pt x="161" y="1298"/>
                    </a:lnTo>
                    <a:cubicBezTo>
                      <a:pt x="298" y="2029"/>
                      <a:pt x="638" y="3194"/>
                      <a:pt x="667" y="3294"/>
                    </a:cubicBezTo>
                    <a:close/>
                    <a:moveTo>
                      <a:pt x="1202" y="3313"/>
                    </a:moveTo>
                    <a:lnTo>
                      <a:pt x="660" y="3313"/>
                    </a:lnTo>
                    <a:lnTo>
                      <a:pt x="660" y="3313"/>
                    </a:lnTo>
                    <a:cubicBezTo>
                      <a:pt x="656" y="3313"/>
                      <a:pt x="652" y="3310"/>
                      <a:pt x="651" y="3306"/>
                    </a:cubicBezTo>
                    <a:lnTo>
                      <a:pt x="651" y="3306"/>
                    </a:lnTo>
                    <a:cubicBezTo>
                      <a:pt x="647" y="3293"/>
                      <a:pt x="285" y="2063"/>
                      <a:pt x="143" y="1302"/>
                    </a:cubicBezTo>
                    <a:lnTo>
                      <a:pt x="143" y="1302"/>
                    </a:lnTo>
                    <a:cubicBezTo>
                      <a:pt x="0" y="538"/>
                      <a:pt x="99" y="168"/>
                      <a:pt x="99" y="164"/>
                    </a:cubicBezTo>
                    <a:lnTo>
                      <a:pt x="99" y="164"/>
                    </a:lnTo>
                    <a:cubicBezTo>
                      <a:pt x="100" y="161"/>
                      <a:pt x="104" y="158"/>
                      <a:pt x="107" y="157"/>
                    </a:cubicBezTo>
                    <a:lnTo>
                      <a:pt x="1308" y="0"/>
                    </a:lnTo>
                    <a:lnTo>
                      <a:pt x="1308" y="0"/>
                    </a:lnTo>
                    <a:cubicBezTo>
                      <a:pt x="1310" y="0"/>
                      <a:pt x="1313" y="1"/>
                      <a:pt x="1316" y="4"/>
                    </a:cubicBezTo>
                    <a:lnTo>
                      <a:pt x="1316" y="4"/>
                    </a:lnTo>
                    <a:cubicBezTo>
                      <a:pt x="1713" y="527"/>
                      <a:pt x="2238" y="3268"/>
                      <a:pt x="2243" y="3295"/>
                    </a:cubicBezTo>
                    <a:lnTo>
                      <a:pt x="2243" y="3295"/>
                    </a:lnTo>
                    <a:cubicBezTo>
                      <a:pt x="2243" y="3297"/>
                      <a:pt x="2242" y="3301"/>
                      <a:pt x="2241" y="3303"/>
                    </a:cubicBezTo>
                    <a:lnTo>
                      <a:pt x="2241" y="3303"/>
                    </a:lnTo>
                    <a:cubicBezTo>
                      <a:pt x="2239" y="3305"/>
                      <a:pt x="2236" y="3306"/>
                      <a:pt x="2234" y="3306"/>
                    </a:cubicBezTo>
                    <a:lnTo>
                      <a:pt x="1720" y="3306"/>
                    </a:lnTo>
                    <a:lnTo>
                      <a:pt x="1720" y="3306"/>
                    </a:lnTo>
                    <a:cubicBezTo>
                      <a:pt x="1717" y="3306"/>
                      <a:pt x="1713" y="3304"/>
                      <a:pt x="1712" y="3299"/>
                    </a:cubicBezTo>
                    <a:lnTo>
                      <a:pt x="1326" y="2065"/>
                    </a:lnTo>
                    <a:lnTo>
                      <a:pt x="914" y="1006"/>
                    </a:lnTo>
                    <a:lnTo>
                      <a:pt x="1212" y="3302"/>
                    </a:lnTo>
                    <a:lnTo>
                      <a:pt x="1212" y="3302"/>
                    </a:lnTo>
                    <a:cubicBezTo>
                      <a:pt x="1212" y="3304"/>
                      <a:pt x="1211" y="3307"/>
                      <a:pt x="1209" y="3310"/>
                    </a:cubicBezTo>
                    <a:lnTo>
                      <a:pt x="1209" y="3310"/>
                    </a:lnTo>
                    <a:cubicBezTo>
                      <a:pt x="1207" y="3311"/>
                      <a:pt x="1205" y="3313"/>
                      <a:pt x="1202" y="3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41">
                <a:extLst>
                  <a:ext uri="{FF2B5EF4-FFF2-40B4-BE49-F238E27FC236}">
                    <a16:creationId xmlns:a16="http://schemas.microsoft.com/office/drawing/2014/main" id="{DCFCD617-C0AE-41C6-842D-B33A752FF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3524" y="8633819"/>
                <a:ext cx="498408" cy="804516"/>
              </a:xfrm>
              <a:custGeom>
                <a:avLst/>
                <a:gdLst>
                  <a:gd name="T0" fmla="*/ 558 w 559"/>
                  <a:gd name="T1" fmla="*/ 169 h 904"/>
                  <a:gd name="T2" fmla="*/ 558 w 559"/>
                  <a:gd name="T3" fmla="*/ 169 h 904"/>
                  <a:gd name="T4" fmla="*/ 90 w 559"/>
                  <a:gd name="T5" fmla="*/ 0 h 904"/>
                  <a:gd name="T6" fmla="*/ 90 w 559"/>
                  <a:gd name="T7" fmla="*/ 0 h 904"/>
                  <a:gd name="T8" fmla="*/ 19 w 559"/>
                  <a:gd name="T9" fmla="*/ 646 h 904"/>
                  <a:gd name="T10" fmla="*/ 19 w 559"/>
                  <a:gd name="T11" fmla="*/ 646 h 904"/>
                  <a:gd name="T12" fmla="*/ 253 w 559"/>
                  <a:gd name="T13" fmla="*/ 889 h 904"/>
                  <a:gd name="T14" fmla="*/ 253 w 559"/>
                  <a:gd name="T15" fmla="*/ 889 h 904"/>
                  <a:gd name="T16" fmla="*/ 475 w 559"/>
                  <a:gd name="T17" fmla="*/ 868 h 904"/>
                  <a:gd name="T18" fmla="*/ 558 w 559"/>
                  <a:gd name="T19" fmla="*/ 169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9" h="904">
                    <a:moveTo>
                      <a:pt x="558" y="169"/>
                    </a:moveTo>
                    <a:lnTo>
                      <a:pt x="558" y="169"/>
                    </a:lnTo>
                    <a:cubicBezTo>
                      <a:pt x="558" y="169"/>
                      <a:pt x="234" y="154"/>
                      <a:pt x="90" y="0"/>
                    </a:cubicBezTo>
                    <a:lnTo>
                      <a:pt x="90" y="0"/>
                    </a:lnTo>
                    <a:cubicBezTo>
                      <a:pt x="29" y="279"/>
                      <a:pt x="0" y="518"/>
                      <a:pt x="19" y="646"/>
                    </a:cubicBezTo>
                    <a:lnTo>
                      <a:pt x="19" y="646"/>
                    </a:lnTo>
                    <a:cubicBezTo>
                      <a:pt x="43" y="812"/>
                      <a:pt x="145" y="875"/>
                      <a:pt x="253" y="889"/>
                    </a:cubicBezTo>
                    <a:lnTo>
                      <a:pt x="253" y="889"/>
                    </a:lnTo>
                    <a:cubicBezTo>
                      <a:pt x="361" y="903"/>
                      <a:pt x="475" y="868"/>
                      <a:pt x="475" y="868"/>
                    </a:cubicBezTo>
                    <a:lnTo>
                      <a:pt x="558" y="16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42">
                <a:extLst>
                  <a:ext uri="{FF2B5EF4-FFF2-40B4-BE49-F238E27FC236}">
                    <a16:creationId xmlns:a16="http://schemas.microsoft.com/office/drawing/2014/main" id="{95DDAC5F-FAD7-4764-B0E0-A0E9175D6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5675" y="8625970"/>
                <a:ext cx="514106" cy="812365"/>
              </a:xfrm>
              <a:custGeom>
                <a:avLst/>
                <a:gdLst>
                  <a:gd name="T0" fmla="*/ 103 w 576"/>
                  <a:gd name="T1" fmla="*/ 28 h 912"/>
                  <a:gd name="T2" fmla="*/ 103 w 576"/>
                  <a:gd name="T3" fmla="*/ 28 h 912"/>
                  <a:gd name="T4" fmla="*/ 37 w 576"/>
                  <a:gd name="T5" fmla="*/ 654 h 912"/>
                  <a:gd name="T6" fmla="*/ 37 w 576"/>
                  <a:gd name="T7" fmla="*/ 654 h 912"/>
                  <a:gd name="T8" fmla="*/ 263 w 576"/>
                  <a:gd name="T9" fmla="*/ 889 h 912"/>
                  <a:gd name="T10" fmla="*/ 263 w 576"/>
                  <a:gd name="T11" fmla="*/ 889 h 912"/>
                  <a:gd name="T12" fmla="*/ 473 w 576"/>
                  <a:gd name="T13" fmla="*/ 870 h 912"/>
                  <a:gd name="T14" fmla="*/ 556 w 576"/>
                  <a:gd name="T15" fmla="*/ 186 h 912"/>
                  <a:gd name="T16" fmla="*/ 556 w 576"/>
                  <a:gd name="T17" fmla="*/ 186 h 912"/>
                  <a:gd name="T18" fmla="*/ 384 w 576"/>
                  <a:gd name="T19" fmla="*/ 161 h 912"/>
                  <a:gd name="T20" fmla="*/ 384 w 576"/>
                  <a:gd name="T21" fmla="*/ 161 h 912"/>
                  <a:gd name="T22" fmla="*/ 103 w 576"/>
                  <a:gd name="T23" fmla="*/ 28 h 912"/>
                  <a:gd name="T24" fmla="*/ 316 w 576"/>
                  <a:gd name="T25" fmla="*/ 911 h 912"/>
                  <a:gd name="T26" fmla="*/ 316 w 576"/>
                  <a:gd name="T27" fmla="*/ 911 h 912"/>
                  <a:gd name="T28" fmla="*/ 260 w 576"/>
                  <a:gd name="T29" fmla="*/ 908 h 912"/>
                  <a:gd name="T30" fmla="*/ 260 w 576"/>
                  <a:gd name="T31" fmla="*/ 908 h 912"/>
                  <a:gd name="T32" fmla="*/ 18 w 576"/>
                  <a:gd name="T33" fmla="*/ 656 h 912"/>
                  <a:gd name="T34" fmla="*/ 18 w 576"/>
                  <a:gd name="T35" fmla="*/ 656 h 912"/>
                  <a:gd name="T36" fmla="*/ 89 w 576"/>
                  <a:gd name="T37" fmla="*/ 8 h 912"/>
                  <a:gd name="T38" fmla="*/ 89 w 576"/>
                  <a:gd name="T39" fmla="*/ 8 h 912"/>
                  <a:gd name="T40" fmla="*/ 96 w 576"/>
                  <a:gd name="T41" fmla="*/ 1 h 912"/>
                  <a:gd name="T42" fmla="*/ 96 w 576"/>
                  <a:gd name="T43" fmla="*/ 1 h 912"/>
                  <a:gd name="T44" fmla="*/ 105 w 576"/>
                  <a:gd name="T45" fmla="*/ 3 h 912"/>
                  <a:gd name="T46" fmla="*/ 105 w 576"/>
                  <a:gd name="T47" fmla="*/ 3 h 912"/>
                  <a:gd name="T48" fmla="*/ 566 w 576"/>
                  <a:gd name="T49" fmla="*/ 169 h 912"/>
                  <a:gd name="T50" fmla="*/ 566 w 576"/>
                  <a:gd name="T51" fmla="*/ 169 h 912"/>
                  <a:gd name="T52" fmla="*/ 573 w 576"/>
                  <a:gd name="T53" fmla="*/ 172 h 912"/>
                  <a:gd name="T54" fmla="*/ 573 w 576"/>
                  <a:gd name="T55" fmla="*/ 172 h 912"/>
                  <a:gd name="T56" fmla="*/ 575 w 576"/>
                  <a:gd name="T57" fmla="*/ 179 h 912"/>
                  <a:gd name="T58" fmla="*/ 491 w 576"/>
                  <a:gd name="T59" fmla="*/ 878 h 912"/>
                  <a:gd name="T60" fmla="*/ 491 w 576"/>
                  <a:gd name="T61" fmla="*/ 878 h 912"/>
                  <a:gd name="T62" fmla="*/ 485 w 576"/>
                  <a:gd name="T63" fmla="*/ 886 h 912"/>
                  <a:gd name="T64" fmla="*/ 485 w 576"/>
                  <a:gd name="T65" fmla="*/ 886 h 912"/>
                  <a:gd name="T66" fmla="*/ 316 w 576"/>
                  <a:gd name="T67" fmla="*/ 911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912">
                    <a:moveTo>
                      <a:pt x="103" y="28"/>
                    </a:moveTo>
                    <a:lnTo>
                      <a:pt x="103" y="28"/>
                    </a:lnTo>
                    <a:cubicBezTo>
                      <a:pt x="43" y="305"/>
                      <a:pt x="19" y="532"/>
                      <a:pt x="37" y="654"/>
                    </a:cubicBezTo>
                    <a:lnTo>
                      <a:pt x="37" y="654"/>
                    </a:lnTo>
                    <a:cubicBezTo>
                      <a:pt x="62" y="827"/>
                      <a:pt x="174" y="877"/>
                      <a:pt x="263" y="889"/>
                    </a:cubicBezTo>
                    <a:lnTo>
                      <a:pt x="263" y="889"/>
                    </a:lnTo>
                    <a:cubicBezTo>
                      <a:pt x="353" y="901"/>
                      <a:pt x="449" y="876"/>
                      <a:pt x="473" y="870"/>
                    </a:cubicBezTo>
                    <a:lnTo>
                      <a:pt x="556" y="186"/>
                    </a:lnTo>
                    <a:lnTo>
                      <a:pt x="556" y="186"/>
                    </a:lnTo>
                    <a:cubicBezTo>
                      <a:pt x="530" y="185"/>
                      <a:pt x="462" y="179"/>
                      <a:pt x="384" y="161"/>
                    </a:cubicBezTo>
                    <a:lnTo>
                      <a:pt x="384" y="161"/>
                    </a:lnTo>
                    <a:cubicBezTo>
                      <a:pt x="297" y="140"/>
                      <a:pt x="181" y="102"/>
                      <a:pt x="103" y="28"/>
                    </a:cubicBezTo>
                    <a:close/>
                    <a:moveTo>
                      <a:pt x="316" y="911"/>
                    </a:moveTo>
                    <a:lnTo>
                      <a:pt x="316" y="911"/>
                    </a:lnTo>
                    <a:cubicBezTo>
                      <a:pt x="297" y="911"/>
                      <a:pt x="278" y="910"/>
                      <a:pt x="260" y="908"/>
                    </a:cubicBezTo>
                    <a:lnTo>
                      <a:pt x="260" y="908"/>
                    </a:lnTo>
                    <a:cubicBezTo>
                      <a:pt x="164" y="895"/>
                      <a:pt x="45" y="842"/>
                      <a:pt x="18" y="656"/>
                    </a:cubicBezTo>
                    <a:lnTo>
                      <a:pt x="18" y="656"/>
                    </a:lnTo>
                    <a:cubicBezTo>
                      <a:pt x="0" y="531"/>
                      <a:pt x="25" y="294"/>
                      <a:pt x="89" y="8"/>
                    </a:cubicBezTo>
                    <a:lnTo>
                      <a:pt x="89" y="8"/>
                    </a:lnTo>
                    <a:cubicBezTo>
                      <a:pt x="90" y="4"/>
                      <a:pt x="92" y="2"/>
                      <a:pt x="96" y="1"/>
                    </a:cubicBezTo>
                    <a:lnTo>
                      <a:pt x="96" y="1"/>
                    </a:lnTo>
                    <a:cubicBezTo>
                      <a:pt x="99" y="0"/>
                      <a:pt x="103" y="1"/>
                      <a:pt x="105" y="3"/>
                    </a:cubicBezTo>
                    <a:lnTo>
                      <a:pt x="105" y="3"/>
                    </a:lnTo>
                    <a:cubicBezTo>
                      <a:pt x="244" y="152"/>
                      <a:pt x="563" y="169"/>
                      <a:pt x="566" y="169"/>
                    </a:cubicBezTo>
                    <a:lnTo>
                      <a:pt x="566" y="169"/>
                    </a:lnTo>
                    <a:cubicBezTo>
                      <a:pt x="569" y="169"/>
                      <a:pt x="571" y="170"/>
                      <a:pt x="573" y="172"/>
                    </a:cubicBezTo>
                    <a:lnTo>
                      <a:pt x="573" y="172"/>
                    </a:lnTo>
                    <a:cubicBezTo>
                      <a:pt x="574" y="174"/>
                      <a:pt x="575" y="176"/>
                      <a:pt x="575" y="179"/>
                    </a:cubicBezTo>
                    <a:lnTo>
                      <a:pt x="491" y="878"/>
                    </a:lnTo>
                    <a:lnTo>
                      <a:pt x="491" y="878"/>
                    </a:lnTo>
                    <a:cubicBezTo>
                      <a:pt x="491" y="882"/>
                      <a:pt x="489" y="885"/>
                      <a:pt x="485" y="886"/>
                    </a:cubicBezTo>
                    <a:lnTo>
                      <a:pt x="485" y="886"/>
                    </a:lnTo>
                    <a:cubicBezTo>
                      <a:pt x="481" y="888"/>
                      <a:pt x="404" y="911"/>
                      <a:pt x="316" y="9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43">
                <a:extLst>
                  <a:ext uri="{FF2B5EF4-FFF2-40B4-BE49-F238E27FC236}">
                    <a16:creationId xmlns:a16="http://schemas.microsoft.com/office/drawing/2014/main" id="{C16EAA71-5B7F-495E-ACA6-A4AAA5F8B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6856" y="7864624"/>
                <a:ext cx="1259754" cy="1471675"/>
              </a:xfrm>
              <a:custGeom>
                <a:avLst/>
                <a:gdLst>
                  <a:gd name="T0" fmla="*/ 1341 w 1415"/>
                  <a:gd name="T1" fmla="*/ 419 h 1655"/>
                  <a:gd name="T2" fmla="*/ 1341 w 1415"/>
                  <a:gd name="T3" fmla="*/ 419 h 1655"/>
                  <a:gd name="T4" fmla="*/ 1293 w 1415"/>
                  <a:gd name="T5" fmla="*/ 332 h 1655"/>
                  <a:gd name="T6" fmla="*/ 1293 w 1415"/>
                  <a:gd name="T7" fmla="*/ 332 h 1655"/>
                  <a:gd name="T8" fmla="*/ 1251 w 1415"/>
                  <a:gd name="T9" fmla="*/ 257 h 1655"/>
                  <a:gd name="T10" fmla="*/ 1251 w 1415"/>
                  <a:gd name="T11" fmla="*/ 257 h 1655"/>
                  <a:gd name="T12" fmla="*/ 1339 w 1415"/>
                  <a:gd name="T13" fmla="*/ 12 h 1655"/>
                  <a:gd name="T14" fmla="*/ 1339 w 1415"/>
                  <a:gd name="T15" fmla="*/ 12 h 1655"/>
                  <a:gd name="T16" fmla="*/ 1000 w 1415"/>
                  <a:gd name="T17" fmla="*/ 347 h 1655"/>
                  <a:gd name="T18" fmla="*/ 1010 w 1415"/>
                  <a:gd name="T19" fmla="*/ 269 h 1655"/>
                  <a:gd name="T20" fmla="*/ 1010 w 1415"/>
                  <a:gd name="T21" fmla="*/ 269 h 1655"/>
                  <a:gd name="T22" fmla="*/ 985 w 1415"/>
                  <a:gd name="T23" fmla="*/ 110 h 1655"/>
                  <a:gd name="T24" fmla="*/ 985 w 1415"/>
                  <a:gd name="T25" fmla="*/ 110 h 1655"/>
                  <a:gd name="T26" fmla="*/ 867 w 1415"/>
                  <a:gd name="T27" fmla="*/ 363 h 1655"/>
                  <a:gd name="T28" fmla="*/ 867 w 1415"/>
                  <a:gd name="T29" fmla="*/ 363 h 1655"/>
                  <a:gd name="T30" fmla="*/ 911 w 1415"/>
                  <a:gd name="T31" fmla="*/ 579 h 1655"/>
                  <a:gd name="T32" fmla="*/ 372 w 1415"/>
                  <a:gd name="T33" fmla="*/ 1087 h 1655"/>
                  <a:gd name="T34" fmla="*/ 372 w 1415"/>
                  <a:gd name="T35" fmla="*/ 1087 h 1655"/>
                  <a:gd name="T36" fmla="*/ 285 w 1415"/>
                  <a:gd name="T37" fmla="*/ 733 h 1655"/>
                  <a:gd name="T38" fmla="*/ 0 w 1415"/>
                  <a:gd name="T39" fmla="*/ 874 h 1655"/>
                  <a:gd name="T40" fmla="*/ 13 w 1415"/>
                  <a:gd name="T41" fmla="*/ 1421 h 1655"/>
                  <a:gd name="T42" fmla="*/ 13 w 1415"/>
                  <a:gd name="T43" fmla="*/ 1421 h 1655"/>
                  <a:gd name="T44" fmla="*/ 299 w 1415"/>
                  <a:gd name="T45" fmla="*/ 1638 h 1655"/>
                  <a:gd name="T46" fmla="*/ 299 w 1415"/>
                  <a:gd name="T47" fmla="*/ 1638 h 1655"/>
                  <a:gd name="T48" fmla="*/ 1162 w 1415"/>
                  <a:gd name="T49" fmla="*/ 715 h 1655"/>
                  <a:gd name="T50" fmla="*/ 1162 w 1415"/>
                  <a:gd name="T51" fmla="*/ 715 h 1655"/>
                  <a:gd name="T52" fmla="*/ 1226 w 1415"/>
                  <a:gd name="T53" fmla="*/ 694 h 1655"/>
                  <a:gd name="T54" fmla="*/ 1226 w 1415"/>
                  <a:gd name="T55" fmla="*/ 694 h 1655"/>
                  <a:gd name="T56" fmla="*/ 1375 w 1415"/>
                  <a:gd name="T57" fmla="*/ 524 h 1655"/>
                  <a:gd name="T58" fmla="*/ 1375 w 1415"/>
                  <a:gd name="T59" fmla="*/ 524 h 1655"/>
                  <a:gd name="T60" fmla="*/ 1341 w 1415"/>
                  <a:gd name="T61" fmla="*/ 419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15" h="1655">
                    <a:moveTo>
                      <a:pt x="1341" y="419"/>
                    </a:moveTo>
                    <a:lnTo>
                      <a:pt x="1341" y="419"/>
                    </a:lnTo>
                    <a:cubicBezTo>
                      <a:pt x="1355" y="354"/>
                      <a:pt x="1293" y="332"/>
                      <a:pt x="1293" y="332"/>
                    </a:cubicBezTo>
                    <a:lnTo>
                      <a:pt x="1293" y="332"/>
                    </a:lnTo>
                    <a:cubicBezTo>
                      <a:pt x="1300" y="278"/>
                      <a:pt x="1251" y="257"/>
                      <a:pt x="1251" y="257"/>
                    </a:cubicBezTo>
                    <a:lnTo>
                      <a:pt x="1251" y="257"/>
                    </a:lnTo>
                    <a:cubicBezTo>
                      <a:pt x="1251" y="257"/>
                      <a:pt x="1414" y="25"/>
                      <a:pt x="1339" y="12"/>
                    </a:cubicBezTo>
                    <a:lnTo>
                      <a:pt x="1339" y="12"/>
                    </a:lnTo>
                    <a:cubicBezTo>
                      <a:pt x="1279" y="0"/>
                      <a:pt x="1000" y="347"/>
                      <a:pt x="1000" y="347"/>
                    </a:cubicBezTo>
                    <a:lnTo>
                      <a:pt x="1010" y="269"/>
                    </a:lnTo>
                    <a:lnTo>
                      <a:pt x="1010" y="269"/>
                    </a:lnTo>
                    <a:cubicBezTo>
                      <a:pt x="1042" y="183"/>
                      <a:pt x="1013" y="120"/>
                      <a:pt x="985" y="110"/>
                    </a:cubicBezTo>
                    <a:lnTo>
                      <a:pt x="985" y="110"/>
                    </a:lnTo>
                    <a:cubicBezTo>
                      <a:pt x="956" y="100"/>
                      <a:pt x="877" y="274"/>
                      <a:pt x="867" y="363"/>
                    </a:cubicBezTo>
                    <a:lnTo>
                      <a:pt x="867" y="363"/>
                    </a:lnTo>
                    <a:cubicBezTo>
                      <a:pt x="853" y="481"/>
                      <a:pt x="911" y="579"/>
                      <a:pt x="911" y="579"/>
                    </a:cubicBezTo>
                    <a:lnTo>
                      <a:pt x="372" y="1087"/>
                    </a:lnTo>
                    <a:lnTo>
                      <a:pt x="372" y="1087"/>
                    </a:lnTo>
                    <a:cubicBezTo>
                      <a:pt x="372" y="1087"/>
                      <a:pt x="333" y="925"/>
                      <a:pt x="285" y="733"/>
                    </a:cubicBezTo>
                    <a:lnTo>
                      <a:pt x="0" y="874"/>
                    </a:lnTo>
                    <a:lnTo>
                      <a:pt x="13" y="1421"/>
                    </a:lnTo>
                    <a:lnTo>
                      <a:pt x="13" y="1421"/>
                    </a:lnTo>
                    <a:cubicBezTo>
                      <a:pt x="13" y="1421"/>
                      <a:pt x="112" y="1623"/>
                      <a:pt x="299" y="1638"/>
                    </a:cubicBezTo>
                    <a:lnTo>
                      <a:pt x="299" y="1638"/>
                    </a:lnTo>
                    <a:cubicBezTo>
                      <a:pt x="484" y="1654"/>
                      <a:pt x="741" y="1459"/>
                      <a:pt x="1162" y="715"/>
                    </a:cubicBezTo>
                    <a:lnTo>
                      <a:pt x="1162" y="715"/>
                    </a:lnTo>
                    <a:cubicBezTo>
                      <a:pt x="1162" y="715"/>
                      <a:pt x="1197" y="717"/>
                      <a:pt x="1226" y="694"/>
                    </a:cubicBezTo>
                    <a:lnTo>
                      <a:pt x="1226" y="694"/>
                    </a:lnTo>
                    <a:cubicBezTo>
                      <a:pt x="1283" y="652"/>
                      <a:pt x="1356" y="565"/>
                      <a:pt x="1375" y="524"/>
                    </a:cubicBezTo>
                    <a:lnTo>
                      <a:pt x="1375" y="524"/>
                    </a:lnTo>
                    <a:cubicBezTo>
                      <a:pt x="1402" y="459"/>
                      <a:pt x="1341" y="419"/>
                      <a:pt x="1341" y="4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44">
                <a:extLst>
                  <a:ext uri="{FF2B5EF4-FFF2-40B4-BE49-F238E27FC236}">
                    <a16:creationId xmlns:a16="http://schemas.microsoft.com/office/drawing/2014/main" id="{F2C16688-EFB2-4919-9A69-7EFD0791C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9007" y="7856775"/>
                <a:ext cx="1259754" cy="1475598"/>
              </a:xfrm>
              <a:custGeom>
                <a:avLst/>
                <a:gdLst>
                  <a:gd name="T0" fmla="*/ 32 w 1416"/>
                  <a:gd name="T1" fmla="*/ 1426 h 1658"/>
                  <a:gd name="T2" fmla="*/ 103 w 1416"/>
                  <a:gd name="T3" fmla="*/ 1525 h 1658"/>
                  <a:gd name="T4" fmla="*/ 309 w 1416"/>
                  <a:gd name="T5" fmla="*/ 1637 h 1658"/>
                  <a:gd name="T6" fmla="*/ 1164 w 1416"/>
                  <a:gd name="T7" fmla="*/ 718 h 1658"/>
                  <a:gd name="T8" fmla="*/ 1172 w 1416"/>
                  <a:gd name="T9" fmla="*/ 713 h 1658"/>
                  <a:gd name="T10" fmla="*/ 1230 w 1416"/>
                  <a:gd name="T11" fmla="*/ 695 h 1658"/>
                  <a:gd name="T12" fmla="*/ 1375 w 1416"/>
                  <a:gd name="T13" fmla="*/ 528 h 1658"/>
                  <a:gd name="T14" fmla="*/ 1345 w 1416"/>
                  <a:gd name="T15" fmla="*/ 435 h 1658"/>
                  <a:gd name="T16" fmla="*/ 1341 w 1416"/>
                  <a:gd name="T17" fmla="*/ 425 h 1658"/>
                  <a:gd name="T18" fmla="*/ 1300 w 1416"/>
                  <a:gd name="T19" fmla="*/ 348 h 1658"/>
                  <a:gd name="T20" fmla="*/ 1294 w 1416"/>
                  <a:gd name="T21" fmla="*/ 339 h 1658"/>
                  <a:gd name="T22" fmla="*/ 1257 w 1416"/>
                  <a:gd name="T23" fmla="*/ 274 h 1658"/>
                  <a:gd name="T24" fmla="*/ 1252 w 1416"/>
                  <a:gd name="T25" fmla="*/ 268 h 1658"/>
                  <a:gd name="T26" fmla="*/ 1254 w 1416"/>
                  <a:gd name="T27" fmla="*/ 260 h 1658"/>
                  <a:gd name="T28" fmla="*/ 1357 w 1416"/>
                  <a:gd name="T29" fmla="*/ 36 h 1658"/>
                  <a:gd name="T30" fmla="*/ 1347 w 1416"/>
                  <a:gd name="T31" fmla="*/ 28 h 1658"/>
                  <a:gd name="T32" fmla="*/ 1017 w 1416"/>
                  <a:gd name="T33" fmla="*/ 361 h 1658"/>
                  <a:gd name="T34" fmla="*/ 1006 w 1416"/>
                  <a:gd name="T35" fmla="*/ 364 h 1658"/>
                  <a:gd name="T36" fmla="*/ 1010 w 1416"/>
                  <a:gd name="T37" fmla="*/ 276 h 1658"/>
                  <a:gd name="T38" fmla="*/ 1010 w 1416"/>
                  <a:gd name="T39" fmla="*/ 274 h 1658"/>
                  <a:gd name="T40" fmla="*/ 1015 w 1416"/>
                  <a:gd name="T41" fmla="*/ 153 h 1658"/>
                  <a:gd name="T42" fmla="*/ 992 w 1416"/>
                  <a:gd name="T43" fmla="*/ 127 h 1658"/>
                  <a:gd name="T44" fmla="*/ 934 w 1416"/>
                  <a:gd name="T45" fmla="*/ 217 h 1658"/>
                  <a:gd name="T46" fmla="*/ 886 w 1416"/>
                  <a:gd name="T47" fmla="*/ 371 h 1658"/>
                  <a:gd name="T48" fmla="*/ 928 w 1416"/>
                  <a:gd name="T49" fmla="*/ 582 h 1658"/>
                  <a:gd name="T50" fmla="*/ 927 w 1416"/>
                  <a:gd name="T51" fmla="*/ 594 h 1658"/>
                  <a:gd name="T52" fmla="*/ 388 w 1416"/>
                  <a:gd name="T53" fmla="*/ 1102 h 1658"/>
                  <a:gd name="T54" fmla="*/ 379 w 1416"/>
                  <a:gd name="T55" fmla="*/ 1104 h 1658"/>
                  <a:gd name="T56" fmla="*/ 372 w 1416"/>
                  <a:gd name="T57" fmla="*/ 1098 h 1658"/>
                  <a:gd name="T58" fmla="*/ 19 w 1416"/>
                  <a:gd name="T59" fmla="*/ 888 h 1658"/>
                  <a:gd name="T60" fmla="*/ 328 w 1416"/>
                  <a:gd name="T61" fmla="*/ 1657 h 1658"/>
                  <a:gd name="T62" fmla="*/ 308 w 1416"/>
                  <a:gd name="T63" fmla="*/ 1656 h 1658"/>
                  <a:gd name="T64" fmla="*/ 14 w 1416"/>
                  <a:gd name="T65" fmla="*/ 1432 h 1658"/>
                  <a:gd name="T66" fmla="*/ 13 w 1416"/>
                  <a:gd name="T67" fmla="*/ 1429 h 1658"/>
                  <a:gd name="T68" fmla="*/ 0 w 1416"/>
                  <a:gd name="T69" fmla="*/ 882 h 1658"/>
                  <a:gd name="T70" fmla="*/ 290 w 1416"/>
                  <a:gd name="T71" fmla="*/ 733 h 1658"/>
                  <a:gd name="T72" fmla="*/ 299 w 1416"/>
                  <a:gd name="T73" fmla="*/ 733 h 1658"/>
                  <a:gd name="T74" fmla="*/ 304 w 1416"/>
                  <a:gd name="T75" fmla="*/ 739 h 1658"/>
                  <a:gd name="T76" fmla="*/ 387 w 1416"/>
                  <a:gd name="T77" fmla="*/ 1077 h 1658"/>
                  <a:gd name="T78" fmla="*/ 908 w 1416"/>
                  <a:gd name="T79" fmla="*/ 585 h 1658"/>
                  <a:gd name="T80" fmla="*/ 868 w 1416"/>
                  <a:gd name="T81" fmla="*/ 370 h 1658"/>
                  <a:gd name="T82" fmla="*/ 980 w 1416"/>
                  <a:gd name="T83" fmla="*/ 112 h 1658"/>
                  <a:gd name="T84" fmla="*/ 999 w 1416"/>
                  <a:gd name="T85" fmla="*/ 109 h 1658"/>
                  <a:gd name="T86" fmla="*/ 1032 w 1416"/>
                  <a:gd name="T87" fmla="*/ 145 h 1658"/>
                  <a:gd name="T88" fmla="*/ 1023 w 1416"/>
                  <a:gd name="T89" fmla="*/ 323 h 1658"/>
                  <a:gd name="T90" fmla="*/ 1351 w 1416"/>
                  <a:gd name="T91" fmla="*/ 10 h 1658"/>
                  <a:gd name="T92" fmla="*/ 1374 w 1416"/>
                  <a:gd name="T93" fmla="*/ 29 h 1658"/>
                  <a:gd name="T94" fmla="*/ 1275 w 1416"/>
                  <a:gd name="T95" fmla="*/ 262 h 1658"/>
                  <a:gd name="T96" fmla="*/ 1314 w 1416"/>
                  <a:gd name="T97" fmla="*/ 334 h 1658"/>
                  <a:gd name="T98" fmla="*/ 1361 w 1416"/>
                  <a:gd name="T99" fmla="*/ 423 h 1658"/>
                  <a:gd name="T100" fmla="*/ 1393 w 1416"/>
                  <a:gd name="T101" fmla="*/ 536 h 1658"/>
                  <a:gd name="T102" fmla="*/ 1242 w 1416"/>
                  <a:gd name="T103" fmla="*/ 710 h 1658"/>
                  <a:gd name="T104" fmla="*/ 1177 w 1416"/>
                  <a:gd name="T105" fmla="*/ 732 h 1658"/>
                  <a:gd name="T106" fmla="*/ 328 w 1416"/>
                  <a:gd name="T107" fmla="*/ 1657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16" h="1658">
                    <a:moveTo>
                      <a:pt x="32" y="1426"/>
                    </a:moveTo>
                    <a:lnTo>
                      <a:pt x="32" y="1426"/>
                    </a:lnTo>
                    <a:cubicBezTo>
                      <a:pt x="37" y="1436"/>
                      <a:pt x="61" y="1480"/>
                      <a:pt x="103" y="1525"/>
                    </a:cubicBezTo>
                    <a:lnTo>
                      <a:pt x="103" y="1525"/>
                    </a:lnTo>
                    <a:cubicBezTo>
                      <a:pt x="146" y="1573"/>
                      <a:pt x="216" y="1629"/>
                      <a:pt x="309" y="1637"/>
                    </a:cubicBezTo>
                    <a:lnTo>
                      <a:pt x="309" y="1637"/>
                    </a:lnTo>
                    <a:cubicBezTo>
                      <a:pt x="528" y="1655"/>
                      <a:pt x="799" y="1363"/>
                      <a:pt x="1164" y="718"/>
                    </a:cubicBezTo>
                    <a:lnTo>
                      <a:pt x="1164" y="718"/>
                    </a:lnTo>
                    <a:cubicBezTo>
                      <a:pt x="1165" y="715"/>
                      <a:pt x="1169" y="713"/>
                      <a:pt x="1172" y="713"/>
                    </a:cubicBezTo>
                    <a:lnTo>
                      <a:pt x="1172" y="713"/>
                    </a:lnTo>
                    <a:cubicBezTo>
                      <a:pt x="1173" y="713"/>
                      <a:pt x="1204" y="715"/>
                      <a:pt x="1230" y="695"/>
                    </a:cubicBezTo>
                    <a:lnTo>
                      <a:pt x="1230" y="695"/>
                    </a:lnTo>
                    <a:cubicBezTo>
                      <a:pt x="1289" y="651"/>
                      <a:pt x="1359" y="566"/>
                      <a:pt x="1375" y="528"/>
                    </a:cubicBezTo>
                    <a:lnTo>
                      <a:pt x="1375" y="528"/>
                    </a:lnTo>
                    <a:cubicBezTo>
                      <a:pt x="1400" y="472"/>
                      <a:pt x="1347" y="437"/>
                      <a:pt x="1345" y="435"/>
                    </a:cubicBezTo>
                    <a:lnTo>
                      <a:pt x="1345" y="435"/>
                    </a:lnTo>
                    <a:cubicBezTo>
                      <a:pt x="1342" y="433"/>
                      <a:pt x="1340" y="429"/>
                      <a:pt x="1341" y="425"/>
                    </a:cubicBezTo>
                    <a:lnTo>
                      <a:pt x="1341" y="425"/>
                    </a:lnTo>
                    <a:cubicBezTo>
                      <a:pt x="1354" y="369"/>
                      <a:pt x="1302" y="349"/>
                      <a:pt x="1300" y="348"/>
                    </a:cubicBezTo>
                    <a:lnTo>
                      <a:pt x="1300" y="348"/>
                    </a:lnTo>
                    <a:cubicBezTo>
                      <a:pt x="1296" y="348"/>
                      <a:pt x="1294" y="343"/>
                      <a:pt x="1294" y="339"/>
                    </a:cubicBezTo>
                    <a:lnTo>
                      <a:pt x="1294" y="339"/>
                    </a:lnTo>
                    <a:cubicBezTo>
                      <a:pt x="1300" y="293"/>
                      <a:pt x="1259" y="275"/>
                      <a:pt x="1257" y="274"/>
                    </a:cubicBezTo>
                    <a:lnTo>
                      <a:pt x="1257" y="274"/>
                    </a:lnTo>
                    <a:cubicBezTo>
                      <a:pt x="1255" y="273"/>
                      <a:pt x="1253" y="270"/>
                      <a:pt x="1252" y="268"/>
                    </a:cubicBezTo>
                    <a:lnTo>
                      <a:pt x="1252" y="268"/>
                    </a:lnTo>
                    <a:cubicBezTo>
                      <a:pt x="1251" y="265"/>
                      <a:pt x="1252" y="263"/>
                      <a:pt x="1254" y="260"/>
                    </a:cubicBezTo>
                    <a:lnTo>
                      <a:pt x="1254" y="260"/>
                    </a:lnTo>
                    <a:cubicBezTo>
                      <a:pt x="1301" y="191"/>
                      <a:pt x="1371" y="71"/>
                      <a:pt x="1357" y="36"/>
                    </a:cubicBezTo>
                    <a:lnTo>
                      <a:pt x="1357" y="36"/>
                    </a:lnTo>
                    <a:cubicBezTo>
                      <a:pt x="1355" y="33"/>
                      <a:pt x="1354" y="30"/>
                      <a:pt x="1347" y="28"/>
                    </a:cubicBezTo>
                    <a:lnTo>
                      <a:pt x="1347" y="28"/>
                    </a:lnTo>
                    <a:cubicBezTo>
                      <a:pt x="1309" y="21"/>
                      <a:pt x="1131" y="219"/>
                      <a:pt x="1017" y="361"/>
                    </a:cubicBezTo>
                    <a:lnTo>
                      <a:pt x="1017" y="361"/>
                    </a:lnTo>
                    <a:cubicBezTo>
                      <a:pt x="1014" y="365"/>
                      <a:pt x="1010" y="365"/>
                      <a:pt x="1006" y="364"/>
                    </a:cubicBezTo>
                    <a:lnTo>
                      <a:pt x="1006" y="364"/>
                    </a:lnTo>
                    <a:cubicBezTo>
                      <a:pt x="1002" y="362"/>
                      <a:pt x="999" y="359"/>
                      <a:pt x="1000" y="354"/>
                    </a:cubicBezTo>
                    <a:lnTo>
                      <a:pt x="1010" y="276"/>
                    </a:lnTo>
                    <a:lnTo>
                      <a:pt x="1010" y="276"/>
                    </a:lnTo>
                    <a:cubicBezTo>
                      <a:pt x="1010" y="276"/>
                      <a:pt x="1010" y="275"/>
                      <a:pt x="1010" y="274"/>
                    </a:cubicBezTo>
                    <a:lnTo>
                      <a:pt x="1010" y="274"/>
                    </a:lnTo>
                    <a:cubicBezTo>
                      <a:pt x="1035" y="210"/>
                      <a:pt x="1022" y="168"/>
                      <a:pt x="1015" y="153"/>
                    </a:cubicBezTo>
                    <a:lnTo>
                      <a:pt x="1015" y="153"/>
                    </a:lnTo>
                    <a:cubicBezTo>
                      <a:pt x="1009" y="139"/>
                      <a:pt x="1000" y="130"/>
                      <a:pt x="992" y="127"/>
                    </a:cubicBezTo>
                    <a:lnTo>
                      <a:pt x="992" y="127"/>
                    </a:lnTo>
                    <a:cubicBezTo>
                      <a:pt x="987" y="128"/>
                      <a:pt x="965" y="151"/>
                      <a:pt x="934" y="217"/>
                    </a:cubicBezTo>
                    <a:lnTo>
                      <a:pt x="934" y="217"/>
                    </a:lnTo>
                    <a:cubicBezTo>
                      <a:pt x="910" y="273"/>
                      <a:pt x="891" y="333"/>
                      <a:pt x="886" y="371"/>
                    </a:cubicBezTo>
                    <a:lnTo>
                      <a:pt x="886" y="371"/>
                    </a:lnTo>
                    <a:cubicBezTo>
                      <a:pt x="874" y="485"/>
                      <a:pt x="928" y="581"/>
                      <a:pt x="928" y="582"/>
                    </a:cubicBezTo>
                    <a:lnTo>
                      <a:pt x="928" y="582"/>
                    </a:lnTo>
                    <a:cubicBezTo>
                      <a:pt x="931" y="585"/>
                      <a:pt x="930" y="591"/>
                      <a:pt x="927" y="594"/>
                    </a:cubicBezTo>
                    <a:lnTo>
                      <a:pt x="388" y="1102"/>
                    </a:lnTo>
                    <a:lnTo>
                      <a:pt x="388" y="1102"/>
                    </a:lnTo>
                    <a:cubicBezTo>
                      <a:pt x="385" y="1104"/>
                      <a:pt x="382" y="1105"/>
                      <a:pt x="379" y="1104"/>
                    </a:cubicBezTo>
                    <a:lnTo>
                      <a:pt x="379" y="1104"/>
                    </a:lnTo>
                    <a:cubicBezTo>
                      <a:pt x="376" y="1103"/>
                      <a:pt x="374" y="1100"/>
                      <a:pt x="372" y="1098"/>
                    </a:cubicBezTo>
                    <a:lnTo>
                      <a:pt x="372" y="1098"/>
                    </a:lnTo>
                    <a:cubicBezTo>
                      <a:pt x="372" y="1096"/>
                      <a:pt x="335" y="939"/>
                      <a:pt x="289" y="754"/>
                    </a:cubicBezTo>
                    <a:lnTo>
                      <a:pt x="19" y="888"/>
                    </a:lnTo>
                    <a:lnTo>
                      <a:pt x="32" y="1426"/>
                    </a:lnTo>
                    <a:close/>
                    <a:moveTo>
                      <a:pt x="328" y="1657"/>
                    </a:moveTo>
                    <a:lnTo>
                      <a:pt x="328" y="1657"/>
                    </a:lnTo>
                    <a:cubicBezTo>
                      <a:pt x="321" y="1657"/>
                      <a:pt x="315" y="1657"/>
                      <a:pt x="308" y="1656"/>
                    </a:cubicBezTo>
                    <a:lnTo>
                      <a:pt x="308" y="1656"/>
                    </a:lnTo>
                    <a:cubicBezTo>
                      <a:pt x="118" y="1640"/>
                      <a:pt x="18" y="1441"/>
                      <a:pt x="14" y="1432"/>
                    </a:cubicBezTo>
                    <a:lnTo>
                      <a:pt x="14" y="1432"/>
                    </a:lnTo>
                    <a:cubicBezTo>
                      <a:pt x="13" y="1431"/>
                      <a:pt x="13" y="1430"/>
                      <a:pt x="13" y="1429"/>
                    </a:cubicBezTo>
                    <a:lnTo>
                      <a:pt x="0" y="882"/>
                    </a:lnTo>
                    <a:lnTo>
                      <a:pt x="0" y="882"/>
                    </a:lnTo>
                    <a:cubicBezTo>
                      <a:pt x="0" y="878"/>
                      <a:pt x="2" y="875"/>
                      <a:pt x="5" y="873"/>
                    </a:cubicBezTo>
                    <a:lnTo>
                      <a:pt x="290" y="733"/>
                    </a:lnTo>
                    <a:lnTo>
                      <a:pt x="290" y="733"/>
                    </a:lnTo>
                    <a:cubicBezTo>
                      <a:pt x="293" y="731"/>
                      <a:pt x="296" y="731"/>
                      <a:pt x="299" y="733"/>
                    </a:cubicBezTo>
                    <a:lnTo>
                      <a:pt x="299" y="733"/>
                    </a:lnTo>
                    <a:cubicBezTo>
                      <a:pt x="302" y="734"/>
                      <a:pt x="303" y="736"/>
                      <a:pt x="304" y="739"/>
                    </a:cubicBezTo>
                    <a:lnTo>
                      <a:pt x="304" y="739"/>
                    </a:lnTo>
                    <a:cubicBezTo>
                      <a:pt x="343" y="894"/>
                      <a:pt x="376" y="1032"/>
                      <a:pt x="387" y="1077"/>
                    </a:cubicBezTo>
                    <a:lnTo>
                      <a:pt x="908" y="585"/>
                    </a:lnTo>
                    <a:lnTo>
                      <a:pt x="908" y="585"/>
                    </a:lnTo>
                    <a:cubicBezTo>
                      <a:pt x="896" y="561"/>
                      <a:pt x="855" y="473"/>
                      <a:pt x="868" y="370"/>
                    </a:cubicBezTo>
                    <a:lnTo>
                      <a:pt x="868" y="370"/>
                    </a:lnTo>
                    <a:cubicBezTo>
                      <a:pt x="877" y="287"/>
                      <a:pt x="943" y="135"/>
                      <a:pt x="980" y="112"/>
                    </a:cubicBezTo>
                    <a:lnTo>
                      <a:pt x="980" y="112"/>
                    </a:lnTo>
                    <a:cubicBezTo>
                      <a:pt x="988" y="107"/>
                      <a:pt x="994" y="108"/>
                      <a:pt x="999" y="109"/>
                    </a:cubicBezTo>
                    <a:lnTo>
                      <a:pt x="999" y="109"/>
                    </a:lnTo>
                    <a:cubicBezTo>
                      <a:pt x="1011" y="115"/>
                      <a:pt x="1023" y="127"/>
                      <a:pt x="1032" y="145"/>
                    </a:cubicBezTo>
                    <a:lnTo>
                      <a:pt x="1032" y="145"/>
                    </a:lnTo>
                    <a:cubicBezTo>
                      <a:pt x="1048" y="181"/>
                      <a:pt x="1047" y="230"/>
                      <a:pt x="1029" y="280"/>
                    </a:cubicBezTo>
                    <a:lnTo>
                      <a:pt x="1023" y="323"/>
                    </a:lnTo>
                    <a:lnTo>
                      <a:pt x="1023" y="323"/>
                    </a:lnTo>
                    <a:cubicBezTo>
                      <a:pt x="1098" y="233"/>
                      <a:pt x="1295" y="0"/>
                      <a:pt x="1351" y="10"/>
                    </a:cubicBezTo>
                    <a:lnTo>
                      <a:pt x="1351" y="10"/>
                    </a:lnTo>
                    <a:cubicBezTo>
                      <a:pt x="1362" y="12"/>
                      <a:pt x="1370" y="19"/>
                      <a:pt x="1374" y="29"/>
                    </a:cubicBezTo>
                    <a:lnTo>
                      <a:pt x="1374" y="29"/>
                    </a:lnTo>
                    <a:cubicBezTo>
                      <a:pt x="1395" y="79"/>
                      <a:pt x="1302" y="223"/>
                      <a:pt x="1275" y="262"/>
                    </a:cubicBezTo>
                    <a:lnTo>
                      <a:pt x="1275" y="262"/>
                    </a:lnTo>
                    <a:cubicBezTo>
                      <a:pt x="1293" y="274"/>
                      <a:pt x="1315" y="297"/>
                      <a:pt x="1314" y="334"/>
                    </a:cubicBezTo>
                    <a:lnTo>
                      <a:pt x="1314" y="334"/>
                    </a:lnTo>
                    <a:cubicBezTo>
                      <a:pt x="1337" y="345"/>
                      <a:pt x="1368" y="374"/>
                      <a:pt x="1361" y="423"/>
                    </a:cubicBezTo>
                    <a:lnTo>
                      <a:pt x="1361" y="423"/>
                    </a:lnTo>
                    <a:cubicBezTo>
                      <a:pt x="1384" y="441"/>
                      <a:pt x="1415" y="483"/>
                      <a:pt x="1393" y="536"/>
                    </a:cubicBezTo>
                    <a:lnTo>
                      <a:pt x="1393" y="536"/>
                    </a:lnTo>
                    <a:cubicBezTo>
                      <a:pt x="1374" y="581"/>
                      <a:pt x="1298" y="668"/>
                      <a:pt x="1242" y="710"/>
                    </a:cubicBezTo>
                    <a:lnTo>
                      <a:pt x="1242" y="710"/>
                    </a:lnTo>
                    <a:cubicBezTo>
                      <a:pt x="1217" y="729"/>
                      <a:pt x="1190" y="732"/>
                      <a:pt x="1177" y="732"/>
                    </a:cubicBezTo>
                    <a:lnTo>
                      <a:pt x="1177" y="732"/>
                    </a:lnTo>
                    <a:cubicBezTo>
                      <a:pt x="821" y="1362"/>
                      <a:pt x="550" y="1657"/>
                      <a:pt x="328" y="1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45">
                <a:extLst>
                  <a:ext uri="{FF2B5EF4-FFF2-40B4-BE49-F238E27FC236}">
                    <a16:creationId xmlns:a16="http://schemas.microsoft.com/office/drawing/2014/main" id="{F83BE299-0E57-4E65-9CD2-68A2F5748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5939" y="7703722"/>
                <a:ext cx="1769932" cy="2009325"/>
              </a:xfrm>
              <a:custGeom>
                <a:avLst/>
                <a:gdLst>
                  <a:gd name="T0" fmla="*/ 1986 w 1987"/>
                  <a:gd name="T1" fmla="*/ 913 h 2256"/>
                  <a:gd name="T2" fmla="*/ 1986 w 1987"/>
                  <a:gd name="T3" fmla="*/ 913 h 2256"/>
                  <a:gd name="T4" fmla="*/ 1826 w 1987"/>
                  <a:gd name="T5" fmla="*/ 330 h 2256"/>
                  <a:gd name="T6" fmla="*/ 1826 w 1987"/>
                  <a:gd name="T7" fmla="*/ 330 h 2256"/>
                  <a:gd name="T8" fmla="*/ 1330 w 1987"/>
                  <a:gd name="T9" fmla="*/ 31 h 2256"/>
                  <a:gd name="T10" fmla="*/ 954 w 1987"/>
                  <a:gd name="T11" fmla="*/ 0 h 2256"/>
                  <a:gd name="T12" fmla="*/ 954 w 1987"/>
                  <a:gd name="T13" fmla="*/ 0 h 2256"/>
                  <a:gd name="T14" fmla="*/ 261 w 1987"/>
                  <a:gd name="T15" fmla="*/ 241 h 2256"/>
                  <a:gd name="T16" fmla="*/ 261 w 1987"/>
                  <a:gd name="T17" fmla="*/ 241 h 2256"/>
                  <a:gd name="T18" fmla="*/ 0 w 1987"/>
                  <a:gd name="T19" fmla="*/ 1044 h 2256"/>
                  <a:gd name="T20" fmla="*/ 0 w 1987"/>
                  <a:gd name="T21" fmla="*/ 1044 h 2256"/>
                  <a:gd name="T22" fmla="*/ 468 w 1987"/>
                  <a:gd name="T23" fmla="*/ 1213 h 2256"/>
                  <a:gd name="T24" fmla="*/ 385 w 1987"/>
                  <a:gd name="T25" fmla="*/ 1912 h 2256"/>
                  <a:gd name="T26" fmla="*/ 385 w 1987"/>
                  <a:gd name="T27" fmla="*/ 1912 h 2256"/>
                  <a:gd name="T28" fmla="*/ 484 w 1987"/>
                  <a:gd name="T29" fmla="*/ 2186 h 2256"/>
                  <a:gd name="T30" fmla="*/ 484 w 1987"/>
                  <a:gd name="T31" fmla="*/ 2186 h 2256"/>
                  <a:gd name="T32" fmla="*/ 1714 w 1987"/>
                  <a:gd name="T33" fmla="*/ 1988 h 2256"/>
                  <a:gd name="T34" fmla="*/ 1714 w 1987"/>
                  <a:gd name="T35" fmla="*/ 1988 h 2256"/>
                  <a:gd name="T36" fmla="*/ 1714 w 1987"/>
                  <a:gd name="T37" fmla="*/ 1601 h 2256"/>
                  <a:gd name="T38" fmla="*/ 1701 w 1987"/>
                  <a:gd name="T39" fmla="*/ 1054 h 2256"/>
                  <a:gd name="T40" fmla="*/ 1986 w 1987"/>
                  <a:gd name="T41" fmla="*/ 913 h 2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87" h="2256">
                    <a:moveTo>
                      <a:pt x="1986" y="913"/>
                    </a:moveTo>
                    <a:lnTo>
                      <a:pt x="1986" y="913"/>
                    </a:lnTo>
                    <a:cubicBezTo>
                      <a:pt x="1930" y="689"/>
                      <a:pt x="1861" y="425"/>
                      <a:pt x="1826" y="330"/>
                    </a:cubicBezTo>
                    <a:lnTo>
                      <a:pt x="1826" y="330"/>
                    </a:lnTo>
                    <a:cubicBezTo>
                      <a:pt x="1747" y="114"/>
                      <a:pt x="1330" y="31"/>
                      <a:pt x="1330" y="31"/>
                    </a:cubicBezTo>
                    <a:lnTo>
                      <a:pt x="954" y="0"/>
                    </a:lnTo>
                    <a:lnTo>
                      <a:pt x="954" y="0"/>
                    </a:lnTo>
                    <a:cubicBezTo>
                      <a:pt x="954" y="0"/>
                      <a:pt x="410" y="67"/>
                      <a:pt x="261" y="241"/>
                    </a:cubicBezTo>
                    <a:lnTo>
                      <a:pt x="261" y="241"/>
                    </a:lnTo>
                    <a:cubicBezTo>
                      <a:pt x="188" y="326"/>
                      <a:pt x="79" y="688"/>
                      <a:pt x="0" y="1044"/>
                    </a:cubicBezTo>
                    <a:lnTo>
                      <a:pt x="0" y="1044"/>
                    </a:lnTo>
                    <a:cubicBezTo>
                      <a:pt x="144" y="1198"/>
                      <a:pt x="468" y="1213"/>
                      <a:pt x="468" y="1213"/>
                    </a:cubicBezTo>
                    <a:lnTo>
                      <a:pt x="385" y="1912"/>
                    </a:lnTo>
                    <a:lnTo>
                      <a:pt x="385" y="1912"/>
                    </a:lnTo>
                    <a:cubicBezTo>
                      <a:pt x="385" y="1912"/>
                      <a:pt x="364" y="2154"/>
                      <a:pt x="484" y="2186"/>
                    </a:cubicBezTo>
                    <a:lnTo>
                      <a:pt x="484" y="2186"/>
                    </a:lnTo>
                    <a:cubicBezTo>
                      <a:pt x="745" y="2255"/>
                      <a:pt x="1681" y="2115"/>
                      <a:pt x="1714" y="1988"/>
                    </a:cubicBezTo>
                    <a:lnTo>
                      <a:pt x="1714" y="1988"/>
                    </a:lnTo>
                    <a:cubicBezTo>
                      <a:pt x="1731" y="1917"/>
                      <a:pt x="1714" y="1601"/>
                      <a:pt x="1714" y="1601"/>
                    </a:cubicBezTo>
                    <a:lnTo>
                      <a:pt x="1701" y="1054"/>
                    </a:lnTo>
                    <a:lnTo>
                      <a:pt x="1986" y="91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46">
                <a:extLst>
                  <a:ext uri="{FF2B5EF4-FFF2-40B4-BE49-F238E27FC236}">
                    <a16:creationId xmlns:a16="http://schemas.microsoft.com/office/drawing/2014/main" id="{1F70BC0F-9310-4E2E-B4F8-80C68E60C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4165" y="7695874"/>
                <a:ext cx="1785632" cy="2001476"/>
              </a:xfrm>
              <a:custGeom>
                <a:avLst/>
                <a:gdLst>
                  <a:gd name="T0" fmla="*/ 21 w 2007"/>
                  <a:gd name="T1" fmla="*/ 1052 h 2247"/>
                  <a:gd name="T2" fmla="*/ 478 w 2007"/>
                  <a:gd name="T3" fmla="*/ 1214 h 2247"/>
                  <a:gd name="T4" fmla="*/ 485 w 2007"/>
                  <a:gd name="T5" fmla="*/ 1217 h 2247"/>
                  <a:gd name="T6" fmla="*/ 403 w 2007"/>
                  <a:gd name="T7" fmla="*/ 1923 h 2247"/>
                  <a:gd name="T8" fmla="*/ 497 w 2007"/>
                  <a:gd name="T9" fmla="*/ 2186 h 2247"/>
                  <a:gd name="T10" fmla="*/ 1675 w 2007"/>
                  <a:gd name="T11" fmla="*/ 2033 h 2247"/>
                  <a:gd name="T12" fmla="*/ 1714 w 2007"/>
                  <a:gd name="T13" fmla="*/ 1995 h 2247"/>
                  <a:gd name="T14" fmla="*/ 1714 w 2007"/>
                  <a:gd name="T15" fmla="*/ 1611 h 2247"/>
                  <a:gd name="T16" fmla="*/ 1701 w 2007"/>
                  <a:gd name="T17" fmla="*/ 1064 h 2247"/>
                  <a:gd name="T18" fmla="*/ 1984 w 2007"/>
                  <a:gd name="T19" fmla="*/ 918 h 2247"/>
                  <a:gd name="T20" fmla="*/ 1827 w 2007"/>
                  <a:gd name="T21" fmla="*/ 344 h 2247"/>
                  <a:gd name="T22" fmla="*/ 1555 w 2007"/>
                  <a:gd name="T23" fmla="*/ 119 h 2247"/>
                  <a:gd name="T24" fmla="*/ 1339 w 2007"/>
                  <a:gd name="T25" fmla="*/ 50 h 2247"/>
                  <a:gd name="T26" fmla="*/ 964 w 2007"/>
                  <a:gd name="T27" fmla="*/ 19 h 2247"/>
                  <a:gd name="T28" fmla="*/ 278 w 2007"/>
                  <a:gd name="T29" fmla="*/ 256 h 2247"/>
                  <a:gd name="T30" fmla="*/ 692 w 2007"/>
                  <a:gd name="T31" fmla="*/ 2223 h 2247"/>
                  <a:gd name="T32" fmla="*/ 492 w 2007"/>
                  <a:gd name="T33" fmla="*/ 2204 h 2247"/>
                  <a:gd name="T34" fmla="*/ 385 w 2007"/>
                  <a:gd name="T35" fmla="*/ 1921 h 2247"/>
                  <a:gd name="T36" fmla="*/ 468 w 2007"/>
                  <a:gd name="T37" fmla="*/ 1231 h 2247"/>
                  <a:gd name="T38" fmla="*/ 3 w 2007"/>
                  <a:gd name="T39" fmla="*/ 1061 h 2247"/>
                  <a:gd name="T40" fmla="*/ 1 w 2007"/>
                  <a:gd name="T41" fmla="*/ 1053 h 2247"/>
                  <a:gd name="T42" fmla="*/ 264 w 2007"/>
                  <a:gd name="T43" fmla="*/ 244 h 2247"/>
                  <a:gd name="T44" fmla="*/ 671 w 2007"/>
                  <a:gd name="T45" fmla="*/ 56 h 2247"/>
                  <a:gd name="T46" fmla="*/ 963 w 2007"/>
                  <a:gd name="T47" fmla="*/ 0 h 2247"/>
                  <a:gd name="T48" fmla="*/ 1341 w 2007"/>
                  <a:gd name="T49" fmla="*/ 31 h 2247"/>
                  <a:gd name="T50" fmla="*/ 1342 w 2007"/>
                  <a:gd name="T51" fmla="*/ 31 h 2247"/>
                  <a:gd name="T52" fmla="*/ 1845 w 2007"/>
                  <a:gd name="T53" fmla="*/ 337 h 2247"/>
                  <a:gd name="T54" fmla="*/ 2005 w 2007"/>
                  <a:gd name="T55" fmla="*/ 921 h 2247"/>
                  <a:gd name="T56" fmla="*/ 2000 w 2007"/>
                  <a:gd name="T57" fmla="*/ 931 h 2247"/>
                  <a:gd name="T58" fmla="*/ 1733 w 2007"/>
                  <a:gd name="T59" fmla="*/ 1610 h 2247"/>
                  <a:gd name="T60" fmla="*/ 1733 w 2007"/>
                  <a:gd name="T61" fmla="*/ 2000 h 2247"/>
                  <a:gd name="T62" fmla="*/ 1685 w 2007"/>
                  <a:gd name="T63" fmla="*/ 2049 h 2247"/>
                  <a:gd name="T64" fmla="*/ 692 w 2007"/>
                  <a:gd name="T65" fmla="*/ 2223 h 2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7" h="2247">
                    <a:moveTo>
                      <a:pt x="21" y="1052"/>
                    </a:moveTo>
                    <a:lnTo>
                      <a:pt x="21" y="1052"/>
                    </a:lnTo>
                    <a:cubicBezTo>
                      <a:pt x="162" y="1197"/>
                      <a:pt x="475" y="1214"/>
                      <a:pt x="478" y="1214"/>
                    </a:cubicBezTo>
                    <a:lnTo>
                      <a:pt x="478" y="1214"/>
                    </a:lnTo>
                    <a:cubicBezTo>
                      <a:pt x="481" y="1214"/>
                      <a:pt x="483" y="1215"/>
                      <a:pt x="485" y="1217"/>
                    </a:cubicBezTo>
                    <a:lnTo>
                      <a:pt x="485" y="1217"/>
                    </a:lnTo>
                    <a:cubicBezTo>
                      <a:pt x="486" y="1219"/>
                      <a:pt x="487" y="1221"/>
                      <a:pt x="487" y="1224"/>
                    </a:cubicBezTo>
                    <a:lnTo>
                      <a:pt x="403" y="1923"/>
                    </a:lnTo>
                    <a:lnTo>
                      <a:pt x="403" y="1923"/>
                    </a:lnTo>
                    <a:cubicBezTo>
                      <a:pt x="403" y="1925"/>
                      <a:pt x="386" y="2157"/>
                      <a:pt x="497" y="2186"/>
                    </a:cubicBezTo>
                    <a:lnTo>
                      <a:pt x="497" y="2186"/>
                    </a:lnTo>
                    <a:cubicBezTo>
                      <a:pt x="721" y="2246"/>
                      <a:pt x="1480" y="2147"/>
                      <a:pt x="1675" y="2033"/>
                    </a:cubicBezTo>
                    <a:lnTo>
                      <a:pt x="1675" y="2033"/>
                    </a:lnTo>
                    <a:cubicBezTo>
                      <a:pt x="1704" y="2016"/>
                      <a:pt x="1712" y="2003"/>
                      <a:pt x="1714" y="1995"/>
                    </a:cubicBezTo>
                    <a:lnTo>
                      <a:pt x="1714" y="1995"/>
                    </a:lnTo>
                    <a:cubicBezTo>
                      <a:pt x="1732" y="1926"/>
                      <a:pt x="1714" y="1614"/>
                      <a:pt x="1714" y="1611"/>
                    </a:cubicBezTo>
                    <a:lnTo>
                      <a:pt x="1701" y="1064"/>
                    </a:lnTo>
                    <a:lnTo>
                      <a:pt x="1701" y="1064"/>
                    </a:lnTo>
                    <a:cubicBezTo>
                      <a:pt x="1701" y="1060"/>
                      <a:pt x="1703" y="1057"/>
                      <a:pt x="1706" y="1055"/>
                    </a:cubicBezTo>
                    <a:lnTo>
                      <a:pt x="1984" y="918"/>
                    </a:lnTo>
                    <a:lnTo>
                      <a:pt x="1984" y="918"/>
                    </a:lnTo>
                    <a:cubicBezTo>
                      <a:pt x="1932" y="707"/>
                      <a:pt x="1862" y="438"/>
                      <a:pt x="1827" y="344"/>
                    </a:cubicBezTo>
                    <a:lnTo>
                      <a:pt x="1827" y="344"/>
                    </a:lnTo>
                    <a:cubicBezTo>
                      <a:pt x="1787" y="236"/>
                      <a:pt x="1658" y="161"/>
                      <a:pt x="1555" y="119"/>
                    </a:cubicBezTo>
                    <a:lnTo>
                      <a:pt x="1555" y="119"/>
                    </a:lnTo>
                    <a:cubicBezTo>
                      <a:pt x="1447" y="73"/>
                      <a:pt x="1347" y="52"/>
                      <a:pt x="1339" y="50"/>
                    </a:cubicBezTo>
                    <a:lnTo>
                      <a:pt x="964" y="19"/>
                    </a:lnTo>
                    <a:lnTo>
                      <a:pt x="964" y="19"/>
                    </a:lnTo>
                    <a:cubicBezTo>
                      <a:pt x="938" y="23"/>
                      <a:pt x="420" y="91"/>
                      <a:pt x="278" y="256"/>
                    </a:cubicBezTo>
                    <a:lnTo>
                      <a:pt x="278" y="256"/>
                    </a:lnTo>
                    <a:cubicBezTo>
                      <a:pt x="214" y="332"/>
                      <a:pt x="108" y="658"/>
                      <a:pt x="21" y="1052"/>
                    </a:cubicBezTo>
                    <a:close/>
                    <a:moveTo>
                      <a:pt x="692" y="2223"/>
                    </a:moveTo>
                    <a:lnTo>
                      <a:pt x="692" y="2223"/>
                    </a:lnTo>
                    <a:cubicBezTo>
                      <a:pt x="609" y="2223"/>
                      <a:pt x="538" y="2217"/>
                      <a:pt x="492" y="2204"/>
                    </a:cubicBezTo>
                    <a:lnTo>
                      <a:pt x="492" y="2204"/>
                    </a:lnTo>
                    <a:cubicBezTo>
                      <a:pt x="366" y="2171"/>
                      <a:pt x="384" y="1932"/>
                      <a:pt x="385" y="1921"/>
                    </a:cubicBezTo>
                    <a:lnTo>
                      <a:pt x="468" y="1231"/>
                    </a:lnTo>
                    <a:lnTo>
                      <a:pt x="468" y="1231"/>
                    </a:lnTo>
                    <a:cubicBezTo>
                      <a:pt x="410" y="1228"/>
                      <a:pt x="136" y="1202"/>
                      <a:pt x="3" y="1061"/>
                    </a:cubicBezTo>
                    <a:lnTo>
                      <a:pt x="3" y="1061"/>
                    </a:lnTo>
                    <a:cubicBezTo>
                      <a:pt x="1" y="1059"/>
                      <a:pt x="0" y="1055"/>
                      <a:pt x="1" y="1053"/>
                    </a:cubicBezTo>
                    <a:lnTo>
                      <a:pt x="1" y="1053"/>
                    </a:lnTo>
                    <a:cubicBezTo>
                      <a:pt x="76" y="715"/>
                      <a:pt x="186" y="335"/>
                      <a:pt x="264" y="244"/>
                    </a:cubicBezTo>
                    <a:lnTo>
                      <a:pt x="264" y="244"/>
                    </a:lnTo>
                    <a:cubicBezTo>
                      <a:pt x="327" y="171"/>
                      <a:pt x="464" y="107"/>
                      <a:pt x="671" y="56"/>
                    </a:cubicBezTo>
                    <a:lnTo>
                      <a:pt x="671" y="56"/>
                    </a:lnTo>
                    <a:cubicBezTo>
                      <a:pt x="824" y="18"/>
                      <a:pt x="961" y="0"/>
                      <a:pt x="963" y="0"/>
                    </a:cubicBezTo>
                    <a:lnTo>
                      <a:pt x="963" y="0"/>
                    </a:lnTo>
                    <a:cubicBezTo>
                      <a:pt x="964" y="0"/>
                      <a:pt x="964" y="0"/>
                      <a:pt x="965" y="0"/>
                    </a:cubicBezTo>
                    <a:lnTo>
                      <a:pt x="1341" y="31"/>
                    </a:lnTo>
                    <a:lnTo>
                      <a:pt x="1341" y="31"/>
                    </a:lnTo>
                    <a:cubicBezTo>
                      <a:pt x="1342" y="31"/>
                      <a:pt x="1342" y="31"/>
                      <a:pt x="1342" y="31"/>
                    </a:cubicBezTo>
                    <a:lnTo>
                      <a:pt x="1342" y="31"/>
                    </a:lnTo>
                    <a:cubicBezTo>
                      <a:pt x="1360" y="35"/>
                      <a:pt x="1764" y="119"/>
                      <a:pt x="1845" y="337"/>
                    </a:cubicBezTo>
                    <a:lnTo>
                      <a:pt x="1845" y="337"/>
                    </a:lnTo>
                    <a:cubicBezTo>
                      <a:pt x="1881" y="434"/>
                      <a:pt x="1952" y="708"/>
                      <a:pt x="2005" y="921"/>
                    </a:cubicBezTo>
                    <a:lnTo>
                      <a:pt x="2005" y="921"/>
                    </a:lnTo>
                    <a:cubicBezTo>
                      <a:pt x="2006" y="925"/>
                      <a:pt x="2004" y="929"/>
                      <a:pt x="2000" y="931"/>
                    </a:cubicBezTo>
                    <a:lnTo>
                      <a:pt x="1720" y="1070"/>
                    </a:lnTo>
                    <a:lnTo>
                      <a:pt x="1733" y="1610"/>
                    </a:lnTo>
                    <a:lnTo>
                      <a:pt x="1733" y="1610"/>
                    </a:lnTo>
                    <a:cubicBezTo>
                      <a:pt x="1734" y="1623"/>
                      <a:pt x="1751" y="1928"/>
                      <a:pt x="1733" y="2000"/>
                    </a:cubicBezTo>
                    <a:lnTo>
                      <a:pt x="1733" y="2000"/>
                    </a:lnTo>
                    <a:cubicBezTo>
                      <a:pt x="1728" y="2017"/>
                      <a:pt x="1712" y="2033"/>
                      <a:pt x="1685" y="2049"/>
                    </a:cubicBezTo>
                    <a:lnTo>
                      <a:pt x="1685" y="2049"/>
                    </a:lnTo>
                    <a:cubicBezTo>
                      <a:pt x="1528" y="2141"/>
                      <a:pt x="1013" y="2223"/>
                      <a:pt x="692" y="22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47">
                <a:extLst>
                  <a:ext uri="{FF2B5EF4-FFF2-40B4-BE49-F238E27FC236}">
                    <a16:creationId xmlns:a16="http://schemas.microsoft.com/office/drawing/2014/main" id="{0A819A75-0304-4B7F-9EE9-BB5F72976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7711" y="8543558"/>
                <a:ext cx="427768" cy="251166"/>
              </a:xfrm>
              <a:custGeom>
                <a:avLst/>
                <a:gdLst>
                  <a:gd name="T0" fmla="*/ 454 w 479"/>
                  <a:gd name="T1" fmla="*/ 280 h 281"/>
                  <a:gd name="T2" fmla="*/ 454 w 479"/>
                  <a:gd name="T3" fmla="*/ 280 h 281"/>
                  <a:gd name="T4" fmla="*/ 452 w 479"/>
                  <a:gd name="T5" fmla="*/ 280 h 281"/>
                  <a:gd name="T6" fmla="*/ 452 w 479"/>
                  <a:gd name="T7" fmla="*/ 280 h 281"/>
                  <a:gd name="T8" fmla="*/ 444 w 479"/>
                  <a:gd name="T9" fmla="*/ 269 h 281"/>
                  <a:gd name="T10" fmla="*/ 458 w 479"/>
                  <a:gd name="T11" fmla="*/ 180 h 281"/>
                  <a:gd name="T12" fmla="*/ 458 w 479"/>
                  <a:gd name="T13" fmla="*/ 180 h 281"/>
                  <a:gd name="T14" fmla="*/ 6 w 479"/>
                  <a:gd name="T15" fmla="*/ 18 h 281"/>
                  <a:gd name="T16" fmla="*/ 6 w 479"/>
                  <a:gd name="T17" fmla="*/ 18 h 281"/>
                  <a:gd name="T18" fmla="*/ 3 w 479"/>
                  <a:gd name="T19" fmla="*/ 5 h 281"/>
                  <a:gd name="T20" fmla="*/ 3 w 479"/>
                  <a:gd name="T21" fmla="*/ 5 h 281"/>
                  <a:gd name="T22" fmla="*/ 15 w 479"/>
                  <a:gd name="T23" fmla="*/ 2 h 281"/>
                  <a:gd name="T24" fmla="*/ 15 w 479"/>
                  <a:gd name="T25" fmla="*/ 2 h 281"/>
                  <a:gd name="T26" fmla="*/ 468 w 479"/>
                  <a:gd name="T27" fmla="*/ 161 h 281"/>
                  <a:gd name="T28" fmla="*/ 468 w 479"/>
                  <a:gd name="T29" fmla="*/ 161 h 281"/>
                  <a:gd name="T30" fmla="*/ 476 w 479"/>
                  <a:gd name="T31" fmla="*/ 165 h 281"/>
                  <a:gd name="T32" fmla="*/ 476 w 479"/>
                  <a:gd name="T33" fmla="*/ 165 h 281"/>
                  <a:gd name="T34" fmla="*/ 478 w 479"/>
                  <a:gd name="T35" fmla="*/ 173 h 281"/>
                  <a:gd name="T36" fmla="*/ 463 w 479"/>
                  <a:gd name="T37" fmla="*/ 273 h 281"/>
                  <a:gd name="T38" fmla="*/ 463 w 479"/>
                  <a:gd name="T39" fmla="*/ 273 h 281"/>
                  <a:gd name="T40" fmla="*/ 454 w 479"/>
                  <a:gd name="T41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9" h="281">
                    <a:moveTo>
                      <a:pt x="454" y="280"/>
                    </a:moveTo>
                    <a:lnTo>
                      <a:pt x="454" y="280"/>
                    </a:lnTo>
                    <a:cubicBezTo>
                      <a:pt x="453" y="280"/>
                      <a:pt x="453" y="280"/>
                      <a:pt x="452" y="280"/>
                    </a:cubicBezTo>
                    <a:lnTo>
                      <a:pt x="452" y="280"/>
                    </a:lnTo>
                    <a:cubicBezTo>
                      <a:pt x="447" y="279"/>
                      <a:pt x="444" y="275"/>
                      <a:pt x="444" y="269"/>
                    </a:cubicBezTo>
                    <a:lnTo>
                      <a:pt x="458" y="180"/>
                    </a:lnTo>
                    <a:lnTo>
                      <a:pt x="458" y="180"/>
                    </a:lnTo>
                    <a:cubicBezTo>
                      <a:pt x="414" y="180"/>
                      <a:pt x="247" y="165"/>
                      <a:pt x="6" y="18"/>
                    </a:cubicBezTo>
                    <a:lnTo>
                      <a:pt x="6" y="18"/>
                    </a:lnTo>
                    <a:cubicBezTo>
                      <a:pt x="1" y="15"/>
                      <a:pt x="0" y="10"/>
                      <a:pt x="3" y="5"/>
                    </a:cubicBezTo>
                    <a:lnTo>
                      <a:pt x="3" y="5"/>
                    </a:lnTo>
                    <a:cubicBezTo>
                      <a:pt x="5" y="0"/>
                      <a:pt x="11" y="0"/>
                      <a:pt x="15" y="2"/>
                    </a:cubicBezTo>
                    <a:lnTo>
                      <a:pt x="15" y="2"/>
                    </a:lnTo>
                    <a:cubicBezTo>
                      <a:pt x="287" y="167"/>
                      <a:pt x="467" y="161"/>
                      <a:pt x="468" y="161"/>
                    </a:cubicBezTo>
                    <a:lnTo>
                      <a:pt x="468" y="161"/>
                    </a:lnTo>
                    <a:cubicBezTo>
                      <a:pt x="471" y="161"/>
                      <a:pt x="473" y="162"/>
                      <a:pt x="476" y="165"/>
                    </a:cubicBezTo>
                    <a:lnTo>
                      <a:pt x="476" y="165"/>
                    </a:lnTo>
                    <a:cubicBezTo>
                      <a:pt x="478" y="167"/>
                      <a:pt x="478" y="170"/>
                      <a:pt x="478" y="173"/>
                    </a:cubicBezTo>
                    <a:lnTo>
                      <a:pt x="463" y="273"/>
                    </a:lnTo>
                    <a:lnTo>
                      <a:pt x="463" y="273"/>
                    </a:lnTo>
                    <a:cubicBezTo>
                      <a:pt x="462" y="277"/>
                      <a:pt x="458" y="280"/>
                      <a:pt x="454" y="2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48">
                <a:extLst>
                  <a:ext uri="{FF2B5EF4-FFF2-40B4-BE49-F238E27FC236}">
                    <a16:creationId xmlns:a16="http://schemas.microsoft.com/office/drawing/2014/main" id="{20D24BEC-0434-42A1-A254-2FF2AF82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9007" y="8437596"/>
                <a:ext cx="274712" cy="215847"/>
              </a:xfrm>
              <a:custGeom>
                <a:avLst/>
                <a:gdLst>
                  <a:gd name="T0" fmla="*/ 20 w 308"/>
                  <a:gd name="T1" fmla="*/ 149 h 242"/>
                  <a:gd name="T2" fmla="*/ 21 w 308"/>
                  <a:gd name="T3" fmla="*/ 217 h 242"/>
                  <a:gd name="T4" fmla="*/ 285 w 308"/>
                  <a:gd name="T5" fmla="*/ 86 h 242"/>
                  <a:gd name="T6" fmla="*/ 269 w 308"/>
                  <a:gd name="T7" fmla="*/ 23 h 242"/>
                  <a:gd name="T8" fmla="*/ 20 w 308"/>
                  <a:gd name="T9" fmla="*/ 149 h 242"/>
                  <a:gd name="T10" fmla="*/ 12 w 308"/>
                  <a:gd name="T11" fmla="*/ 241 h 242"/>
                  <a:gd name="T12" fmla="*/ 12 w 308"/>
                  <a:gd name="T13" fmla="*/ 241 h 242"/>
                  <a:gd name="T14" fmla="*/ 6 w 308"/>
                  <a:gd name="T15" fmla="*/ 240 h 242"/>
                  <a:gd name="T16" fmla="*/ 6 w 308"/>
                  <a:gd name="T17" fmla="*/ 240 h 242"/>
                  <a:gd name="T18" fmla="*/ 2 w 308"/>
                  <a:gd name="T19" fmla="*/ 232 h 242"/>
                  <a:gd name="T20" fmla="*/ 0 w 308"/>
                  <a:gd name="T21" fmla="*/ 145 h 242"/>
                  <a:gd name="T22" fmla="*/ 0 w 308"/>
                  <a:gd name="T23" fmla="*/ 145 h 242"/>
                  <a:gd name="T24" fmla="*/ 6 w 308"/>
                  <a:gd name="T25" fmla="*/ 136 h 242"/>
                  <a:gd name="T26" fmla="*/ 272 w 308"/>
                  <a:gd name="T27" fmla="*/ 1 h 242"/>
                  <a:gd name="T28" fmla="*/ 272 w 308"/>
                  <a:gd name="T29" fmla="*/ 1 h 242"/>
                  <a:gd name="T30" fmla="*/ 279 w 308"/>
                  <a:gd name="T31" fmla="*/ 1 h 242"/>
                  <a:gd name="T32" fmla="*/ 279 w 308"/>
                  <a:gd name="T33" fmla="*/ 1 h 242"/>
                  <a:gd name="T34" fmla="*/ 285 w 308"/>
                  <a:gd name="T35" fmla="*/ 7 h 242"/>
                  <a:gd name="T36" fmla="*/ 306 w 308"/>
                  <a:gd name="T37" fmla="*/ 89 h 242"/>
                  <a:gd name="T38" fmla="*/ 306 w 308"/>
                  <a:gd name="T39" fmla="*/ 89 h 242"/>
                  <a:gd name="T40" fmla="*/ 301 w 308"/>
                  <a:gd name="T41" fmla="*/ 99 h 242"/>
                  <a:gd name="T42" fmla="*/ 16 w 308"/>
                  <a:gd name="T43" fmla="*/ 240 h 242"/>
                  <a:gd name="T44" fmla="*/ 16 w 308"/>
                  <a:gd name="T45" fmla="*/ 240 h 242"/>
                  <a:gd name="T46" fmla="*/ 12 w 308"/>
                  <a:gd name="T47" fmla="*/ 24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8" h="242">
                    <a:moveTo>
                      <a:pt x="20" y="149"/>
                    </a:moveTo>
                    <a:lnTo>
                      <a:pt x="21" y="217"/>
                    </a:lnTo>
                    <a:lnTo>
                      <a:pt x="285" y="86"/>
                    </a:lnTo>
                    <a:lnTo>
                      <a:pt x="269" y="23"/>
                    </a:lnTo>
                    <a:lnTo>
                      <a:pt x="20" y="149"/>
                    </a:lnTo>
                    <a:close/>
                    <a:moveTo>
                      <a:pt x="12" y="241"/>
                    </a:moveTo>
                    <a:lnTo>
                      <a:pt x="12" y="241"/>
                    </a:lnTo>
                    <a:cubicBezTo>
                      <a:pt x="10" y="241"/>
                      <a:pt x="8" y="241"/>
                      <a:pt x="6" y="240"/>
                    </a:cubicBezTo>
                    <a:lnTo>
                      <a:pt x="6" y="240"/>
                    </a:lnTo>
                    <a:cubicBezTo>
                      <a:pt x="4" y="238"/>
                      <a:pt x="2" y="235"/>
                      <a:pt x="2" y="232"/>
                    </a:cubicBez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40"/>
                      <a:pt x="3" y="136"/>
                      <a:pt x="6" y="136"/>
                    </a:cubicBezTo>
                    <a:lnTo>
                      <a:pt x="272" y="1"/>
                    </a:lnTo>
                    <a:lnTo>
                      <a:pt x="272" y="1"/>
                    </a:lnTo>
                    <a:cubicBezTo>
                      <a:pt x="275" y="0"/>
                      <a:pt x="277" y="0"/>
                      <a:pt x="279" y="1"/>
                    </a:cubicBezTo>
                    <a:lnTo>
                      <a:pt x="279" y="1"/>
                    </a:lnTo>
                    <a:cubicBezTo>
                      <a:pt x="282" y="2"/>
                      <a:pt x="284" y="5"/>
                      <a:pt x="285" y="7"/>
                    </a:cubicBezTo>
                    <a:lnTo>
                      <a:pt x="306" y="89"/>
                    </a:lnTo>
                    <a:lnTo>
                      <a:pt x="306" y="89"/>
                    </a:lnTo>
                    <a:cubicBezTo>
                      <a:pt x="307" y="93"/>
                      <a:pt x="305" y="97"/>
                      <a:pt x="301" y="99"/>
                    </a:cubicBezTo>
                    <a:lnTo>
                      <a:pt x="16" y="240"/>
                    </a:lnTo>
                    <a:lnTo>
                      <a:pt x="16" y="240"/>
                    </a:lnTo>
                    <a:cubicBezTo>
                      <a:pt x="14" y="241"/>
                      <a:pt x="13" y="241"/>
                      <a:pt x="12" y="2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49">
                <a:extLst>
                  <a:ext uri="{FF2B5EF4-FFF2-40B4-BE49-F238E27FC236}">
                    <a16:creationId xmlns:a16="http://schemas.microsoft.com/office/drawing/2014/main" id="{E44E1672-26C9-4EE8-A05C-DB5759772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2719" y="7719420"/>
                <a:ext cx="431691" cy="321806"/>
              </a:xfrm>
              <a:custGeom>
                <a:avLst/>
                <a:gdLst>
                  <a:gd name="T0" fmla="*/ 461 w 486"/>
                  <a:gd name="T1" fmla="*/ 360 h 361"/>
                  <a:gd name="T2" fmla="*/ 461 w 486"/>
                  <a:gd name="T3" fmla="*/ 360 h 361"/>
                  <a:gd name="T4" fmla="*/ 458 w 486"/>
                  <a:gd name="T5" fmla="*/ 359 h 361"/>
                  <a:gd name="T6" fmla="*/ 241 w 486"/>
                  <a:gd name="T7" fmla="*/ 290 h 361"/>
                  <a:gd name="T8" fmla="*/ 241 w 486"/>
                  <a:gd name="T9" fmla="*/ 290 h 361"/>
                  <a:gd name="T10" fmla="*/ 234 w 486"/>
                  <a:gd name="T11" fmla="*/ 282 h 361"/>
                  <a:gd name="T12" fmla="*/ 236 w 486"/>
                  <a:gd name="T13" fmla="*/ 170 h 361"/>
                  <a:gd name="T14" fmla="*/ 111 w 486"/>
                  <a:gd name="T15" fmla="*/ 172 h 361"/>
                  <a:gd name="T16" fmla="*/ 111 w 486"/>
                  <a:gd name="T17" fmla="*/ 172 h 361"/>
                  <a:gd name="T18" fmla="*/ 106 w 486"/>
                  <a:gd name="T19" fmla="*/ 170 h 361"/>
                  <a:gd name="T20" fmla="*/ 106 w 486"/>
                  <a:gd name="T21" fmla="*/ 170 h 361"/>
                  <a:gd name="T22" fmla="*/ 1 w 486"/>
                  <a:gd name="T23" fmla="*/ 14 h 361"/>
                  <a:gd name="T24" fmla="*/ 1 w 486"/>
                  <a:gd name="T25" fmla="*/ 14 h 361"/>
                  <a:gd name="T26" fmla="*/ 7 w 486"/>
                  <a:gd name="T27" fmla="*/ 1 h 361"/>
                  <a:gd name="T28" fmla="*/ 7 w 486"/>
                  <a:gd name="T29" fmla="*/ 1 h 361"/>
                  <a:gd name="T30" fmla="*/ 19 w 486"/>
                  <a:gd name="T31" fmla="*/ 8 h 361"/>
                  <a:gd name="T32" fmla="*/ 19 w 486"/>
                  <a:gd name="T33" fmla="*/ 8 h 361"/>
                  <a:gd name="T34" fmla="*/ 113 w 486"/>
                  <a:gd name="T35" fmla="*/ 153 h 361"/>
                  <a:gd name="T36" fmla="*/ 245 w 486"/>
                  <a:gd name="T37" fmla="*/ 152 h 361"/>
                  <a:gd name="T38" fmla="*/ 245 w 486"/>
                  <a:gd name="T39" fmla="*/ 152 h 361"/>
                  <a:gd name="T40" fmla="*/ 252 w 486"/>
                  <a:gd name="T41" fmla="*/ 154 h 361"/>
                  <a:gd name="T42" fmla="*/ 252 w 486"/>
                  <a:gd name="T43" fmla="*/ 154 h 361"/>
                  <a:gd name="T44" fmla="*/ 255 w 486"/>
                  <a:gd name="T45" fmla="*/ 161 h 361"/>
                  <a:gd name="T46" fmla="*/ 253 w 486"/>
                  <a:gd name="T47" fmla="*/ 275 h 361"/>
                  <a:gd name="T48" fmla="*/ 453 w 486"/>
                  <a:gd name="T49" fmla="*/ 338 h 361"/>
                  <a:gd name="T50" fmla="*/ 453 w 486"/>
                  <a:gd name="T51" fmla="*/ 338 h 361"/>
                  <a:gd name="T52" fmla="*/ 452 w 486"/>
                  <a:gd name="T53" fmla="*/ 190 h 361"/>
                  <a:gd name="T54" fmla="*/ 452 w 486"/>
                  <a:gd name="T55" fmla="*/ 190 h 361"/>
                  <a:gd name="T56" fmla="*/ 459 w 486"/>
                  <a:gd name="T57" fmla="*/ 179 h 361"/>
                  <a:gd name="T58" fmla="*/ 459 w 486"/>
                  <a:gd name="T59" fmla="*/ 179 h 361"/>
                  <a:gd name="T60" fmla="*/ 471 w 486"/>
                  <a:gd name="T61" fmla="*/ 186 h 361"/>
                  <a:gd name="T62" fmla="*/ 471 w 486"/>
                  <a:gd name="T63" fmla="*/ 186 h 361"/>
                  <a:gd name="T64" fmla="*/ 471 w 486"/>
                  <a:gd name="T65" fmla="*/ 352 h 361"/>
                  <a:gd name="T66" fmla="*/ 471 w 486"/>
                  <a:gd name="T67" fmla="*/ 352 h 361"/>
                  <a:gd name="T68" fmla="*/ 466 w 486"/>
                  <a:gd name="T69" fmla="*/ 359 h 361"/>
                  <a:gd name="T70" fmla="*/ 466 w 486"/>
                  <a:gd name="T71" fmla="*/ 359 h 361"/>
                  <a:gd name="T72" fmla="*/ 461 w 486"/>
                  <a:gd name="T73" fmla="*/ 36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6" h="361">
                    <a:moveTo>
                      <a:pt x="461" y="360"/>
                    </a:moveTo>
                    <a:lnTo>
                      <a:pt x="461" y="360"/>
                    </a:lnTo>
                    <a:cubicBezTo>
                      <a:pt x="460" y="360"/>
                      <a:pt x="459" y="359"/>
                      <a:pt x="458" y="359"/>
                    </a:cubicBezTo>
                    <a:lnTo>
                      <a:pt x="241" y="290"/>
                    </a:lnTo>
                    <a:lnTo>
                      <a:pt x="241" y="290"/>
                    </a:lnTo>
                    <a:cubicBezTo>
                      <a:pt x="237" y="289"/>
                      <a:pt x="234" y="285"/>
                      <a:pt x="234" y="282"/>
                    </a:cubicBezTo>
                    <a:lnTo>
                      <a:pt x="236" y="170"/>
                    </a:lnTo>
                    <a:lnTo>
                      <a:pt x="111" y="172"/>
                    </a:lnTo>
                    <a:lnTo>
                      <a:pt x="111" y="172"/>
                    </a:lnTo>
                    <a:cubicBezTo>
                      <a:pt x="108" y="172"/>
                      <a:pt x="106" y="171"/>
                      <a:pt x="106" y="170"/>
                    </a:cubicBezTo>
                    <a:lnTo>
                      <a:pt x="106" y="170"/>
                    </a:lnTo>
                    <a:cubicBezTo>
                      <a:pt x="102" y="169"/>
                      <a:pt x="36" y="126"/>
                      <a:pt x="1" y="14"/>
                    </a:cubicBezTo>
                    <a:lnTo>
                      <a:pt x="1" y="14"/>
                    </a:lnTo>
                    <a:cubicBezTo>
                      <a:pt x="0" y="8"/>
                      <a:pt x="2" y="3"/>
                      <a:pt x="7" y="1"/>
                    </a:cubicBezTo>
                    <a:lnTo>
                      <a:pt x="7" y="1"/>
                    </a:lnTo>
                    <a:cubicBezTo>
                      <a:pt x="12" y="0"/>
                      <a:pt x="17" y="2"/>
                      <a:pt x="19" y="8"/>
                    </a:cubicBezTo>
                    <a:lnTo>
                      <a:pt x="19" y="8"/>
                    </a:lnTo>
                    <a:cubicBezTo>
                      <a:pt x="49" y="103"/>
                      <a:pt x="102" y="145"/>
                      <a:pt x="113" y="153"/>
                    </a:cubicBezTo>
                    <a:lnTo>
                      <a:pt x="245" y="152"/>
                    </a:lnTo>
                    <a:lnTo>
                      <a:pt x="245" y="152"/>
                    </a:lnTo>
                    <a:cubicBezTo>
                      <a:pt x="248" y="152"/>
                      <a:pt x="250" y="152"/>
                      <a:pt x="252" y="154"/>
                    </a:cubicBezTo>
                    <a:lnTo>
                      <a:pt x="252" y="154"/>
                    </a:lnTo>
                    <a:cubicBezTo>
                      <a:pt x="254" y="156"/>
                      <a:pt x="255" y="158"/>
                      <a:pt x="255" y="161"/>
                    </a:cubicBezTo>
                    <a:lnTo>
                      <a:pt x="253" y="275"/>
                    </a:lnTo>
                    <a:lnTo>
                      <a:pt x="453" y="338"/>
                    </a:lnTo>
                    <a:lnTo>
                      <a:pt x="453" y="338"/>
                    </a:lnTo>
                    <a:cubicBezTo>
                      <a:pt x="464" y="240"/>
                      <a:pt x="453" y="191"/>
                      <a:pt x="452" y="190"/>
                    </a:cubicBezTo>
                    <a:lnTo>
                      <a:pt x="452" y="190"/>
                    </a:lnTo>
                    <a:cubicBezTo>
                      <a:pt x="452" y="185"/>
                      <a:pt x="454" y="180"/>
                      <a:pt x="459" y="179"/>
                    </a:cubicBezTo>
                    <a:lnTo>
                      <a:pt x="459" y="179"/>
                    </a:lnTo>
                    <a:cubicBezTo>
                      <a:pt x="464" y="177"/>
                      <a:pt x="470" y="181"/>
                      <a:pt x="471" y="186"/>
                    </a:cubicBezTo>
                    <a:lnTo>
                      <a:pt x="471" y="186"/>
                    </a:lnTo>
                    <a:cubicBezTo>
                      <a:pt x="471" y="188"/>
                      <a:pt x="485" y="241"/>
                      <a:pt x="471" y="352"/>
                    </a:cubicBezTo>
                    <a:lnTo>
                      <a:pt x="471" y="352"/>
                    </a:lnTo>
                    <a:cubicBezTo>
                      <a:pt x="471" y="354"/>
                      <a:pt x="469" y="357"/>
                      <a:pt x="466" y="359"/>
                    </a:cubicBezTo>
                    <a:lnTo>
                      <a:pt x="466" y="359"/>
                    </a:lnTo>
                    <a:cubicBezTo>
                      <a:pt x="464" y="359"/>
                      <a:pt x="463" y="360"/>
                      <a:pt x="461" y="3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50">
                <a:extLst>
                  <a:ext uri="{FF2B5EF4-FFF2-40B4-BE49-F238E27FC236}">
                    <a16:creationId xmlns:a16="http://schemas.microsoft.com/office/drawing/2014/main" id="{4237E688-4038-4BB1-9042-C7C10633A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3014" y="7758665"/>
                <a:ext cx="255091" cy="278636"/>
              </a:xfrm>
              <a:custGeom>
                <a:avLst/>
                <a:gdLst>
                  <a:gd name="T0" fmla="*/ 9 w 285"/>
                  <a:gd name="T1" fmla="*/ 314 h 315"/>
                  <a:gd name="T2" fmla="*/ 9 w 285"/>
                  <a:gd name="T3" fmla="*/ 314 h 315"/>
                  <a:gd name="T4" fmla="*/ 0 w 285"/>
                  <a:gd name="T5" fmla="*/ 306 h 315"/>
                  <a:gd name="T6" fmla="*/ 0 w 285"/>
                  <a:gd name="T7" fmla="*/ 306 h 315"/>
                  <a:gd name="T8" fmla="*/ 8 w 285"/>
                  <a:gd name="T9" fmla="*/ 296 h 315"/>
                  <a:gd name="T10" fmla="*/ 8 w 285"/>
                  <a:gd name="T11" fmla="*/ 296 h 315"/>
                  <a:gd name="T12" fmla="*/ 169 w 285"/>
                  <a:gd name="T13" fmla="*/ 237 h 315"/>
                  <a:gd name="T14" fmla="*/ 151 w 285"/>
                  <a:gd name="T15" fmla="*/ 146 h 315"/>
                  <a:gd name="T16" fmla="*/ 151 w 285"/>
                  <a:gd name="T17" fmla="*/ 146 h 315"/>
                  <a:gd name="T18" fmla="*/ 154 w 285"/>
                  <a:gd name="T19" fmla="*/ 138 h 315"/>
                  <a:gd name="T20" fmla="*/ 154 w 285"/>
                  <a:gd name="T21" fmla="*/ 138 h 315"/>
                  <a:gd name="T22" fmla="*/ 161 w 285"/>
                  <a:gd name="T23" fmla="*/ 135 h 315"/>
                  <a:gd name="T24" fmla="*/ 227 w 285"/>
                  <a:gd name="T25" fmla="*/ 136 h 315"/>
                  <a:gd name="T26" fmla="*/ 227 w 285"/>
                  <a:gd name="T27" fmla="*/ 136 h 315"/>
                  <a:gd name="T28" fmla="*/ 243 w 285"/>
                  <a:gd name="T29" fmla="*/ 14 h 315"/>
                  <a:gd name="T30" fmla="*/ 243 w 285"/>
                  <a:gd name="T31" fmla="*/ 14 h 315"/>
                  <a:gd name="T32" fmla="*/ 250 w 285"/>
                  <a:gd name="T33" fmla="*/ 2 h 315"/>
                  <a:gd name="T34" fmla="*/ 250 w 285"/>
                  <a:gd name="T35" fmla="*/ 2 h 315"/>
                  <a:gd name="T36" fmla="*/ 262 w 285"/>
                  <a:gd name="T37" fmla="*/ 8 h 315"/>
                  <a:gd name="T38" fmla="*/ 262 w 285"/>
                  <a:gd name="T39" fmla="*/ 8 h 315"/>
                  <a:gd name="T40" fmla="*/ 241 w 285"/>
                  <a:gd name="T41" fmla="*/ 150 h 315"/>
                  <a:gd name="T42" fmla="*/ 241 w 285"/>
                  <a:gd name="T43" fmla="*/ 150 h 315"/>
                  <a:gd name="T44" fmla="*/ 233 w 285"/>
                  <a:gd name="T45" fmla="*/ 155 h 315"/>
                  <a:gd name="T46" fmla="*/ 173 w 285"/>
                  <a:gd name="T47" fmla="*/ 153 h 315"/>
                  <a:gd name="T48" fmla="*/ 189 w 285"/>
                  <a:gd name="T49" fmla="*/ 239 h 315"/>
                  <a:gd name="T50" fmla="*/ 189 w 285"/>
                  <a:gd name="T51" fmla="*/ 239 h 315"/>
                  <a:gd name="T52" fmla="*/ 186 w 285"/>
                  <a:gd name="T53" fmla="*/ 248 h 315"/>
                  <a:gd name="T54" fmla="*/ 186 w 285"/>
                  <a:gd name="T55" fmla="*/ 248 h 315"/>
                  <a:gd name="T56" fmla="*/ 10 w 285"/>
                  <a:gd name="T57" fmla="*/ 314 h 315"/>
                  <a:gd name="T58" fmla="*/ 10 w 285"/>
                  <a:gd name="T59" fmla="*/ 314 h 315"/>
                  <a:gd name="T60" fmla="*/ 9 w 285"/>
                  <a:gd name="T61" fmla="*/ 314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5" h="315">
                    <a:moveTo>
                      <a:pt x="9" y="314"/>
                    </a:moveTo>
                    <a:lnTo>
                      <a:pt x="9" y="314"/>
                    </a:lnTo>
                    <a:cubicBezTo>
                      <a:pt x="5" y="314"/>
                      <a:pt x="0" y="310"/>
                      <a:pt x="0" y="306"/>
                    </a:cubicBezTo>
                    <a:lnTo>
                      <a:pt x="0" y="306"/>
                    </a:lnTo>
                    <a:cubicBezTo>
                      <a:pt x="0" y="300"/>
                      <a:pt x="3" y="296"/>
                      <a:pt x="8" y="296"/>
                    </a:cubicBezTo>
                    <a:lnTo>
                      <a:pt x="8" y="296"/>
                    </a:lnTo>
                    <a:cubicBezTo>
                      <a:pt x="96" y="287"/>
                      <a:pt x="154" y="248"/>
                      <a:pt x="169" y="237"/>
                    </a:cubicBezTo>
                    <a:lnTo>
                      <a:pt x="151" y="146"/>
                    </a:lnTo>
                    <a:lnTo>
                      <a:pt x="151" y="146"/>
                    </a:lnTo>
                    <a:cubicBezTo>
                      <a:pt x="151" y="143"/>
                      <a:pt x="152" y="141"/>
                      <a:pt x="154" y="138"/>
                    </a:cubicBezTo>
                    <a:lnTo>
                      <a:pt x="154" y="138"/>
                    </a:lnTo>
                    <a:cubicBezTo>
                      <a:pt x="155" y="136"/>
                      <a:pt x="158" y="135"/>
                      <a:pt x="161" y="135"/>
                    </a:cubicBezTo>
                    <a:lnTo>
                      <a:pt x="227" y="136"/>
                    </a:lnTo>
                    <a:lnTo>
                      <a:pt x="227" y="136"/>
                    </a:lnTo>
                    <a:cubicBezTo>
                      <a:pt x="262" y="71"/>
                      <a:pt x="243" y="15"/>
                      <a:pt x="243" y="14"/>
                    </a:cubicBezTo>
                    <a:lnTo>
                      <a:pt x="243" y="14"/>
                    </a:lnTo>
                    <a:cubicBezTo>
                      <a:pt x="242" y="9"/>
                      <a:pt x="245" y="4"/>
                      <a:pt x="250" y="2"/>
                    </a:cubicBezTo>
                    <a:lnTo>
                      <a:pt x="250" y="2"/>
                    </a:lnTo>
                    <a:cubicBezTo>
                      <a:pt x="254" y="0"/>
                      <a:pt x="260" y="3"/>
                      <a:pt x="262" y="8"/>
                    </a:cubicBezTo>
                    <a:lnTo>
                      <a:pt x="262" y="8"/>
                    </a:lnTo>
                    <a:cubicBezTo>
                      <a:pt x="262" y="10"/>
                      <a:pt x="284" y="76"/>
                      <a:pt x="241" y="150"/>
                    </a:cubicBezTo>
                    <a:lnTo>
                      <a:pt x="241" y="150"/>
                    </a:lnTo>
                    <a:cubicBezTo>
                      <a:pt x="239" y="153"/>
                      <a:pt x="236" y="155"/>
                      <a:pt x="233" y="155"/>
                    </a:cubicBezTo>
                    <a:lnTo>
                      <a:pt x="173" y="153"/>
                    </a:lnTo>
                    <a:lnTo>
                      <a:pt x="189" y="239"/>
                    </a:lnTo>
                    <a:lnTo>
                      <a:pt x="189" y="239"/>
                    </a:lnTo>
                    <a:cubicBezTo>
                      <a:pt x="190" y="242"/>
                      <a:pt x="189" y="246"/>
                      <a:pt x="186" y="248"/>
                    </a:cubicBezTo>
                    <a:lnTo>
                      <a:pt x="186" y="248"/>
                    </a:lnTo>
                    <a:cubicBezTo>
                      <a:pt x="184" y="250"/>
                      <a:pt x="119" y="304"/>
                      <a:pt x="10" y="314"/>
                    </a:cubicBezTo>
                    <a:lnTo>
                      <a:pt x="10" y="314"/>
                    </a:lnTo>
                    <a:cubicBezTo>
                      <a:pt x="10" y="314"/>
                      <a:pt x="10" y="314"/>
                      <a:pt x="9" y="3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51">
                <a:extLst>
                  <a:ext uri="{FF2B5EF4-FFF2-40B4-BE49-F238E27FC236}">
                    <a16:creationId xmlns:a16="http://schemas.microsoft.com/office/drawing/2014/main" id="{1B944451-8CC3-4587-A819-9197D155F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7777" y="12570057"/>
                <a:ext cx="796667" cy="19621"/>
              </a:xfrm>
              <a:custGeom>
                <a:avLst/>
                <a:gdLst>
                  <a:gd name="T0" fmla="*/ 883 w 893"/>
                  <a:gd name="T1" fmla="*/ 19 h 20"/>
                  <a:gd name="T2" fmla="*/ 9 w 893"/>
                  <a:gd name="T3" fmla="*/ 19 h 20"/>
                  <a:gd name="T4" fmla="*/ 9 w 893"/>
                  <a:gd name="T5" fmla="*/ 19 h 20"/>
                  <a:gd name="T6" fmla="*/ 0 w 893"/>
                  <a:gd name="T7" fmla="*/ 9 h 20"/>
                  <a:gd name="T8" fmla="*/ 0 w 893"/>
                  <a:gd name="T9" fmla="*/ 9 h 20"/>
                  <a:gd name="T10" fmla="*/ 9 w 893"/>
                  <a:gd name="T11" fmla="*/ 0 h 20"/>
                  <a:gd name="T12" fmla="*/ 883 w 893"/>
                  <a:gd name="T13" fmla="*/ 0 h 20"/>
                  <a:gd name="T14" fmla="*/ 883 w 893"/>
                  <a:gd name="T15" fmla="*/ 0 h 20"/>
                  <a:gd name="T16" fmla="*/ 892 w 893"/>
                  <a:gd name="T17" fmla="*/ 9 h 20"/>
                  <a:gd name="T18" fmla="*/ 892 w 893"/>
                  <a:gd name="T19" fmla="*/ 9 h 20"/>
                  <a:gd name="T20" fmla="*/ 883 w 89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3" h="20">
                    <a:moveTo>
                      <a:pt x="883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883" y="0"/>
                    </a:lnTo>
                    <a:lnTo>
                      <a:pt x="883" y="0"/>
                    </a:lnTo>
                    <a:cubicBezTo>
                      <a:pt x="887" y="0"/>
                      <a:pt x="892" y="5"/>
                      <a:pt x="892" y="9"/>
                    </a:cubicBezTo>
                    <a:lnTo>
                      <a:pt x="892" y="9"/>
                    </a:lnTo>
                    <a:cubicBezTo>
                      <a:pt x="892" y="15"/>
                      <a:pt x="887" y="19"/>
                      <a:pt x="88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52">
                <a:extLst>
                  <a:ext uri="{FF2B5EF4-FFF2-40B4-BE49-F238E27FC236}">
                    <a16:creationId xmlns:a16="http://schemas.microsoft.com/office/drawing/2014/main" id="{EFE90DEB-7A81-47A8-B53D-D0BCCFB35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37152" y="12570057"/>
                <a:ext cx="678933" cy="19621"/>
              </a:xfrm>
              <a:custGeom>
                <a:avLst/>
                <a:gdLst>
                  <a:gd name="T0" fmla="*/ 754 w 764"/>
                  <a:gd name="T1" fmla="*/ 19 h 20"/>
                  <a:gd name="T2" fmla="*/ 10 w 764"/>
                  <a:gd name="T3" fmla="*/ 19 h 20"/>
                  <a:gd name="T4" fmla="*/ 10 w 764"/>
                  <a:gd name="T5" fmla="*/ 19 h 20"/>
                  <a:gd name="T6" fmla="*/ 0 w 764"/>
                  <a:gd name="T7" fmla="*/ 9 h 20"/>
                  <a:gd name="T8" fmla="*/ 0 w 764"/>
                  <a:gd name="T9" fmla="*/ 9 h 20"/>
                  <a:gd name="T10" fmla="*/ 10 w 764"/>
                  <a:gd name="T11" fmla="*/ 0 h 20"/>
                  <a:gd name="T12" fmla="*/ 754 w 764"/>
                  <a:gd name="T13" fmla="*/ 0 h 20"/>
                  <a:gd name="T14" fmla="*/ 754 w 764"/>
                  <a:gd name="T15" fmla="*/ 0 h 20"/>
                  <a:gd name="T16" fmla="*/ 763 w 764"/>
                  <a:gd name="T17" fmla="*/ 9 h 20"/>
                  <a:gd name="T18" fmla="*/ 763 w 764"/>
                  <a:gd name="T19" fmla="*/ 9 h 20"/>
                  <a:gd name="T20" fmla="*/ 754 w 76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4" h="20">
                    <a:moveTo>
                      <a:pt x="754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754" y="0"/>
                    </a:lnTo>
                    <a:lnTo>
                      <a:pt x="754" y="0"/>
                    </a:lnTo>
                    <a:cubicBezTo>
                      <a:pt x="759" y="0"/>
                      <a:pt x="763" y="5"/>
                      <a:pt x="763" y="9"/>
                    </a:cubicBezTo>
                    <a:lnTo>
                      <a:pt x="763" y="9"/>
                    </a:lnTo>
                    <a:cubicBezTo>
                      <a:pt x="763" y="15"/>
                      <a:pt x="759" y="19"/>
                      <a:pt x="75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53">
                <a:extLst>
                  <a:ext uri="{FF2B5EF4-FFF2-40B4-BE49-F238E27FC236}">
                    <a16:creationId xmlns:a16="http://schemas.microsoft.com/office/drawing/2014/main" id="{92F3156B-6773-4EAE-B298-EE47034A1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0077" y="6687285"/>
                <a:ext cx="678931" cy="1196963"/>
              </a:xfrm>
              <a:custGeom>
                <a:avLst/>
                <a:gdLst>
                  <a:gd name="T0" fmla="*/ 405 w 762"/>
                  <a:gd name="T1" fmla="*/ 0 h 1347"/>
                  <a:gd name="T2" fmla="*/ 405 w 762"/>
                  <a:gd name="T3" fmla="*/ 0 h 1347"/>
                  <a:gd name="T4" fmla="*/ 5 w 762"/>
                  <a:gd name="T5" fmla="*/ 376 h 1347"/>
                  <a:gd name="T6" fmla="*/ 5 w 762"/>
                  <a:gd name="T7" fmla="*/ 376 h 1347"/>
                  <a:gd name="T8" fmla="*/ 127 w 762"/>
                  <a:gd name="T9" fmla="*/ 798 h 1347"/>
                  <a:gd name="T10" fmla="*/ 24 w 762"/>
                  <a:gd name="T11" fmla="*/ 1141 h 1347"/>
                  <a:gd name="T12" fmla="*/ 305 w 762"/>
                  <a:gd name="T13" fmla="*/ 1346 h 1347"/>
                  <a:gd name="T14" fmla="*/ 400 w 762"/>
                  <a:gd name="T15" fmla="*/ 1172 h 1347"/>
                  <a:gd name="T16" fmla="*/ 467 w 762"/>
                  <a:gd name="T17" fmla="*/ 952 h 1347"/>
                  <a:gd name="T18" fmla="*/ 467 w 762"/>
                  <a:gd name="T19" fmla="*/ 952 h 1347"/>
                  <a:gd name="T20" fmla="*/ 528 w 762"/>
                  <a:gd name="T21" fmla="*/ 958 h 1347"/>
                  <a:gd name="T22" fmla="*/ 528 w 762"/>
                  <a:gd name="T23" fmla="*/ 958 h 1347"/>
                  <a:gd name="T24" fmla="*/ 759 w 762"/>
                  <a:gd name="T25" fmla="*/ 295 h 1347"/>
                  <a:gd name="T26" fmla="*/ 759 w 762"/>
                  <a:gd name="T27" fmla="*/ 295 h 1347"/>
                  <a:gd name="T28" fmla="*/ 405 w 762"/>
                  <a:gd name="T29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2" h="1347">
                    <a:moveTo>
                      <a:pt x="405" y="0"/>
                    </a:moveTo>
                    <a:lnTo>
                      <a:pt x="405" y="0"/>
                    </a:lnTo>
                    <a:cubicBezTo>
                      <a:pt x="116" y="0"/>
                      <a:pt x="11" y="180"/>
                      <a:pt x="5" y="376"/>
                    </a:cubicBezTo>
                    <a:lnTo>
                      <a:pt x="5" y="376"/>
                    </a:lnTo>
                    <a:cubicBezTo>
                      <a:pt x="0" y="537"/>
                      <a:pt x="2" y="668"/>
                      <a:pt x="127" y="798"/>
                    </a:cubicBezTo>
                    <a:lnTo>
                      <a:pt x="24" y="1141"/>
                    </a:lnTo>
                    <a:lnTo>
                      <a:pt x="305" y="1346"/>
                    </a:lnTo>
                    <a:lnTo>
                      <a:pt x="400" y="1172"/>
                    </a:lnTo>
                    <a:lnTo>
                      <a:pt x="467" y="952"/>
                    </a:lnTo>
                    <a:lnTo>
                      <a:pt x="467" y="952"/>
                    </a:lnTo>
                    <a:cubicBezTo>
                      <a:pt x="491" y="956"/>
                      <a:pt x="512" y="958"/>
                      <a:pt x="528" y="958"/>
                    </a:cubicBezTo>
                    <a:lnTo>
                      <a:pt x="528" y="958"/>
                    </a:lnTo>
                    <a:cubicBezTo>
                      <a:pt x="761" y="958"/>
                      <a:pt x="759" y="492"/>
                      <a:pt x="759" y="295"/>
                    </a:cubicBezTo>
                    <a:lnTo>
                      <a:pt x="759" y="295"/>
                    </a:lnTo>
                    <a:cubicBezTo>
                      <a:pt x="759" y="98"/>
                      <a:pt x="603" y="0"/>
                      <a:pt x="40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54">
                <a:extLst>
                  <a:ext uri="{FF2B5EF4-FFF2-40B4-BE49-F238E27FC236}">
                    <a16:creationId xmlns:a16="http://schemas.microsoft.com/office/drawing/2014/main" id="{C04F4050-A012-4FAE-A0B3-91C0D613C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2228" y="6679436"/>
                <a:ext cx="694629" cy="1216584"/>
              </a:xfrm>
              <a:custGeom>
                <a:avLst/>
                <a:gdLst>
                  <a:gd name="T0" fmla="*/ 414 w 779"/>
                  <a:gd name="T1" fmla="*/ 10 h 1366"/>
                  <a:gd name="T2" fmla="*/ 415 w 779"/>
                  <a:gd name="T3" fmla="*/ 10 h 1366"/>
                  <a:gd name="T4" fmla="*/ 414 w 779"/>
                  <a:gd name="T5" fmla="*/ 10 h 1366"/>
                  <a:gd name="T6" fmla="*/ 44 w 779"/>
                  <a:gd name="T7" fmla="*/ 1146 h 1366"/>
                  <a:gd name="T8" fmla="*/ 310 w 779"/>
                  <a:gd name="T9" fmla="*/ 1342 h 1366"/>
                  <a:gd name="T10" fmla="*/ 400 w 779"/>
                  <a:gd name="T11" fmla="*/ 1178 h 1366"/>
                  <a:gd name="T12" fmla="*/ 466 w 779"/>
                  <a:gd name="T13" fmla="*/ 959 h 1366"/>
                  <a:gd name="T14" fmla="*/ 466 w 779"/>
                  <a:gd name="T15" fmla="*/ 959 h 1366"/>
                  <a:gd name="T16" fmla="*/ 477 w 779"/>
                  <a:gd name="T17" fmla="*/ 952 h 1366"/>
                  <a:gd name="T18" fmla="*/ 477 w 779"/>
                  <a:gd name="T19" fmla="*/ 952 h 1366"/>
                  <a:gd name="T20" fmla="*/ 537 w 779"/>
                  <a:gd name="T21" fmla="*/ 959 h 1366"/>
                  <a:gd name="T22" fmla="*/ 537 w 779"/>
                  <a:gd name="T23" fmla="*/ 959 h 1366"/>
                  <a:gd name="T24" fmla="*/ 730 w 779"/>
                  <a:gd name="T25" fmla="*/ 710 h 1366"/>
                  <a:gd name="T26" fmla="*/ 730 w 779"/>
                  <a:gd name="T27" fmla="*/ 710 h 1366"/>
                  <a:gd name="T28" fmla="*/ 759 w 779"/>
                  <a:gd name="T29" fmla="*/ 307 h 1366"/>
                  <a:gd name="T30" fmla="*/ 759 w 779"/>
                  <a:gd name="T31" fmla="*/ 305 h 1366"/>
                  <a:gd name="T32" fmla="*/ 759 w 779"/>
                  <a:gd name="T33" fmla="*/ 305 h 1366"/>
                  <a:gd name="T34" fmla="*/ 685 w 779"/>
                  <a:gd name="T35" fmla="*/ 113 h 1366"/>
                  <a:gd name="T36" fmla="*/ 685 w 779"/>
                  <a:gd name="T37" fmla="*/ 113 h 1366"/>
                  <a:gd name="T38" fmla="*/ 415 w 779"/>
                  <a:gd name="T39" fmla="*/ 19 h 1366"/>
                  <a:gd name="T40" fmla="*/ 414 w 779"/>
                  <a:gd name="T41" fmla="*/ 19 h 1366"/>
                  <a:gd name="T42" fmla="*/ 414 w 779"/>
                  <a:gd name="T43" fmla="*/ 19 h 1366"/>
                  <a:gd name="T44" fmla="*/ 24 w 779"/>
                  <a:gd name="T45" fmla="*/ 387 h 1366"/>
                  <a:gd name="T46" fmla="*/ 24 w 779"/>
                  <a:gd name="T47" fmla="*/ 387 h 1366"/>
                  <a:gd name="T48" fmla="*/ 143 w 779"/>
                  <a:gd name="T49" fmla="*/ 802 h 1366"/>
                  <a:gd name="T50" fmla="*/ 143 w 779"/>
                  <a:gd name="T51" fmla="*/ 802 h 1366"/>
                  <a:gd name="T52" fmla="*/ 146 w 779"/>
                  <a:gd name="T53" fmla="*/ 811 h 1366"/>
                  <a:gd name="T54" fmla="*/ 44 w 779"/>
                  <a:gd name="T55" fmla="*/ 1146 h 1366"/>
                  <a:gd name="T56" fmla="*/ 314 w 779"/>
                  <a:gd name="T57" fmla="*/ 1365 h 1366"/>
                  <a:gd name="T58" fmla="*/ 314 w 779"/>
                  <a:gd name="T59" fmla="*/ 1365 h 1366"/>
                  <a:gd name="T60" fmla="*/ 309 w 779"/>
                  <a:gd name="T61" fmla="*/ 1363 h 1366"/>
                  <a:gd name="T62" fmla="*/ 28 w 779"/>
                  <a:gd name="T63" fmla="*/ 1159 h 1366"/>
                  <a:gd name="T64" fmla="*/ 28 w 779"/>
                  <a:gd name="T65" fmla="*/ 1159 h 1366"/>
                  <a:gd name="T66" fmla="*/ 24 w 779"/>
                  <a:gd name="T67" fmla="*/ 1148 h 1366"/>
                  <a:gd name="T68" fmla="*/ 126 w 779"/>
                  <a:gd name="T69" fmla="*/ 811 h 1366"/>
                  <a:gd name="T70" fmla="*/ 126 w 779"/>
                  <a:gd name="T71" fmla="*/ 811 h 1366"/>
                  <a:gd name="T72" fmla="*/ 5 w 779"/>
                  <a:gd name="T73" fmla="*/ 386 h 1366"/>
                  <a:gd name="T74" fmla="*/ 5 w 779"/>
                  <a:gd name="T75" fmla="*/ 386 h 1366"/>
                  <a:gd name="T76" fmla="*/ 414 w 779"/>
                  <a:gd name="T77" fmla="*/ 0 h 1366"/>
                  <a:gd name="T78" fmla="*/ 415 w 779"/>
                  <a:gd name="T79" fmla="*/ 0 h 1366"/>
                  <a:gd name="T80" fmla="*/ 415 w 779"/>
                  <a:gd name="T81" fmla="*/ 0 h 1366"/>
                  <a:gd name="T82" fmla="*/ 698 w 779"/>
                  <a:gd name="T83" fmla="*/ 99 h 1366"/>
                  <a:gd name="T84" fmla="*/ 698 w 779"/>
                  <a:gd name="T85" fmla="*/ 99 h 1366"/>
                  <a:gd name="T86" fmla="*/ 778 w 779"/>
                  <a:gd name="T87" fmla="*/ 305 h 1366"/>
                  <a:gd name="T88" fmla="*/ 778 w 779"/>
                  <a:gd name="T89" fmla="*/ 307 h 1366"/>
                  <a:gd name="T90" fmla="*/ 778 w 779"/>
                  <a:gd name="T91" fmla="*/ 307 h 1366"/>
                  <a:gd name="T92" fmla="*/ 749 w 779"/>
                  <a:gd name="T93" fmla="*/ 713 h 1366"/>
                  <a:gd name="T94" fmla="*/ 749 w 779"/>
                  <a:gd name="T95" fmla="*/ 713 h 1366"/>
                  <a:gd name="T96" fmla="*/ 537 w 779"/>
                  <a:gd name="T97" fmla="*/ 978 h 1366"/>
                  <a:gd name="T98" fmla="*/ 537 w 779"/>
                  <a:gd name="T99" fmla="*/ 978 h 1366"/>
                  <a:gd name="T100" fmla="*/ 483 w 779"/>
                  <a:gd name="T101" fmla="*/ 973 h 1366"/>
                  <a:gd name="T102" fmla="*/ 418 w 779"/>
                  <a:gd name="T103" fmla="*/ 1184 h 1366"/>
                  <a:gd name="T104" fmla="*/ 418 w 779"/>
                  <a:gd name="T105" fmla="*/ 1184 h 1366"/>
                  <a:gd name="T106" fmla="*/ 418 w 779"/>
                  <a:gd name="T107" fmla="*/ 1186 h 1366"/>
                  <a:gd name="T108" fmla="*/ 323 w 779"/>
                  <a:gd name="T109" fmla="*/ 1360 h 1366"/>
                  <a:gd name="T110" fmla="*/ 323 w 779"/>
                  <a:gd name="T111" fmla="*/ 1360 h 1366"/>
                  <a:gd name="T112" fmla="*/ 316 w 779"/>
                  <a:gd name="T113" fmla="*/ 1365 h 1366"/>
                  <a:gd name="T114" fmla="*/ 316 w 779"/>
                  <a:gd name="T115" fmla="*/ 1365 h 1366"/>
                  <a:gd name="T116" fmla="*/ 314 w 779"/>
                  <a:gd name="T117" fmla="*/ 1365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9" h="1366">
                    <a:moveTo>
                      <a:pt x="414" y="10"/>
                    </a:moveTo>
                    <a:lnTo>
                      <a:pt x="415" y="10"/>
                    </a:lnTo>
                    <a:lnTo>
                      <a:pt x="414" y="10"/>
                    </a:lnTo>
                    <a:close/>
                    <a:moveTo>
                      <a:pt x="44" y="1146"/>
                    </a:moveTo>
                    <a:lnTo>
                      <a:pt x="310" y="1342"/>
                    </a:lnTo>
                    <a:lnTo>
                      <a:pt x="400" y="1178"/>
                    </a:lnTo>
                    <a:lnTo>
                      <a:pt x="466" y="959"/>
                    </a:lnTo>
                    <a:lnTo>
                      <a:pt x="466" y="959"/>
                    </a:lnTo>
                    <a:cubicBezTo>
                      <a:pt x="468" y="955"/>
                      <a:pt x="472" y="951"/>
                      <a:pt x="477" y="952"/>
                    </a:cubicBezTo>
                    <a:lnTo>
                      <a:pt x="477" y="952"/>
                    </a:lnTo>
                    <a:cubicBezTo>
                      <a:pt x="501" y="956"/>
                      <a:pt x="522" y="959"/>
                      <a:pt x="537" y="959"/>
                    </a:cubicBezTo>
                    <a:lnTo>
                      <a:pt x="537" y="959"/>
                    </a:lnTo>
                    <a:cubicBezTo>
                      <a:pt x="632" y="959"/>
                      <a:pt x="697" y="875"/>
                      <a:pt x="730" y="710"/>
                    </a:cubicBezTo>
                    <a:lnTo>
                      <a:pt x="730" y="710"/>
                    </a:lnTo>
                    <a:cubicBezTo>
                      <a:pt x="759" y="570"/>
                      <a:pt x="759" y="405"/>
                      <a:pt x="759" y="307"/>
                    </a:cubicBezTo>
                    <a:lnTo>
                      <a:pt x="759" y="305"/>
                    </a:lnTo>
                    <a:lnTo>
                      <a:pt x="759" y="305"/>
                    </a:lnTo>
                    <a:cubicBezTo>
                      <a:pt x="759" y="226"/>
                      <a:pt x="734" y="162"/>
                      <a:pt x="685" y="113"/>
                    </a:cubicBezTo>
                    <a:lnTo>
                      <a:pt x="685" y="113"/>
                    </a:lnTo>
                    <a:cubicBezTo>
                      <a:pt x="624" y="52"/>
                      <a:pt x="528" y="19"/>
                      <a:pt x="415" y="19"/>
                    </a:cubicBezTo>
                    <a:lnTo>
                      <a:pt x="414" y="19"/>
                    </a:lnTo>
                    <a:lnTo>
                      <a:pt x="414" y="19"/>
                    </a:lnTo>
                    <a:cubicBezTo>
                      <a:pt x="84" y="19"/>
                      <a:pt x="28" y="249"/>
                      <a:pt x="24" y="387"/>
                    </a:cubicBezTo>
                    <a:lnTo>
                      <a:pt x="24" y="387"/>
                    </a:lnTo>
                    <a:cubicBezTo>
                      <a:pt x="18" y="557"/>
                      <a:pt x="24" y="677"/>
                      <a:pt x="143" y="802"/>
                    </a:cubicBezTo>
                    <a:lnTo>
                      <a:pt x="143" y="802"/>
                    </a:lnTo>
                    <a:cubicBezTo>
                      <a:pt x="146" y="805"/>
                      <a:pt x="147" y="808"/>
                      <a:pt x="146" y="811"/>
                    </a:cubicBezTo>
                    <a:lnTo>
                      <a:pt x="44" y="1146"/>
                    </a:lnTo>
                    <a:close/>
                    <a:moveTo>
                      <a:pt x="314" y="1365"/>
                    </a:moveTo>
                    <a:lnTo>
                      <a:pt x="314" y="1365"/>
                    </a:lnTo>
                    <a:cubicBezTo>
                      <a:pt x="312" y="1365"/>
                      <a:pt x="310" y="1365"/>
                      <a:pt x="309" y="1363"/>
                    </a:cubicBezTo>
                    <a:lnTo>
                      <a:pt x="28" y="1159"/>
                    </a:lnTo>
                    <a:lnTo>
                      <a:pt x="28" y="1159"/>
                    </a:lnTo>
                    <a:cubicBezTo>
                      <a:pt x="24" y="1156"/>
                      <a:pt x="23" y="1152"/>
                      <a:pt x="24" y="1148"/>
                    </a:cubicBezTo>
                    <a:lnTo>
                      <a:pt x="126" y="811"/>
                    </a:lnTo>
                    <a:lnTo>
                      <a:pt x="126" y="811"/>
                    </a:lnTo>
                    <a:cubicBezTo>
                      <a:pt x="6" y="682"/>
                      <a:pt x="0" y="554"/>
                      <a:pt x="5" y="386"/>
                    </a:cubicBezTo>
                    <a:lnTo>
                      <a:pt x="5" y="386"/>
                    </a:lnTo>
                    <a:cubicBezTo>
                      <a:pt x="13" y="141"/>
                      <a:pt x="162" y="0"/>
                      <a:pt x="414" y="0"/>
                    </a:cubicBezTo>
                    <a:lnTo>
                      <a:pt x="415" y="0"/>
                    </a:lnTo>
                    <a:lnTo>
                      <a:pt x="415" y="0"/>
                    </a:lnTo>
                    <a:cubicBezTo>
                      <a:pt x="533" y="0"/>
                      <a:pt x="634" y="35"/>
                      <a:pt x="698" y="99"/>
                    </a:cubicBezTo>
                    <a:lnTo>
                      <a:pt x="698" y="99"/>
                    </a:lnTo>
                    <a:cubicBezTo>
                      <a:pt x="751" y="153"/>
                      <a:pt x="778" y="221"/>
                      <a:pt x="778" y="305"/>
                    </a:cubicBezTo>
                    <a:lnTo>
                      <a:pt x="778" y="307"/>
                    </a:lnTo>
                    <a:lnTo>
                      <a:pt x="778" y="307"/>
                    </a:lnTo>
                    <a:cubicBezTo>
                      <a:pt x="778" y="406"/>
                      <a:pt x="778" y="572"/>
                      <a:pt x="749" y="713"/>
                    </a:cubicBezTo>
                    <a:lnTo>
                      <a:pt x="749" y="713"/>
                    </a:lnTo>
                    <a:cubicBezTo>
                      <a:pt x="713" y="889"/>
                      <a:pt x="642" y="978"/>
                      <a:pt x="537" y="978"/>
                    </a:cubicBezTo>
                    <a:lnTo>
                      <a:pt x="537" y="978"/>
                    </a:lnTo>
                    <a:cubicBezTo>
                      <a:pt x="523" y="978"/>
                      <a:pt x="504" y="976"/>
                      <a:pt x="483" y="973"/>
                    </a:cubicBezTo>
                    <a:lnTo>
                      <a:pt x="418" y="1184"/>
                    </a:lnTo>
                    <a:lnTo>
                      <a:pt x="418" y="1184"/>
                    </a:lnTo>
                    <a:cubicBezTo>
                      <a:pt x="418" y="1185"/>
                      <a:pt x="418" y="1185"/>
                      <a:pt x="418" y="1186"/>
                    </a:cubicBezTo>
                    <a:lnTo>
                      <a:pt x="323" y="1360"/>
                    </a:lnTo>
                    <a:lnTo>
                      <a:pt x="323" y="1360"/>
                    </a:lnTo>
                    <a:cubicBezTo>
                      <a:pt x="321" y="1362"/>
                      <a:pt x="319" y="1364"/>
                      <a:pt x="316" y="1365"/>
                    </a:cubicBezTo>
                    <a:lnTo>
                      <a:pt x="316" y="1365"/>
                    </a:lnTo>
                    <a:cubicBezTo>
                      <a:pt x="316" y="1365"/>
                      <a:pt x="315" y="1365"/>
                      <a:pt x="314" y="1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55">
                <a:extLst>
                  <a:ext uri="{FF2B5EF4-FFF2-40B4-BE49-F238E27FC236}">
                    <a16:creationId xmlns:a16="http://schemas.microsoft.com/office/drawing/2014/main" id="{BC53B300-C084-4CB7-880C-AA318B807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3853" y="6573477"/>
                <a:ext cx="906550" cy="886929"/>
              </a:xfrm>
              <a:custGeom>
                <a:avLst/>
                <a:gdLst>
                  <a:gd name="T0" fmla="*/ 958 w 1017"/>
                  <a:gd name="T1" fmla="*/ 55 h 996"/>
                  <a:gd name="T2" fmla="*/ 958 w 1017"/>
                  <a:gd name="T3" fmla="*/ 55 h 996"/>
                  <a:gd name="T4" fmla="*/ 363 w 1017"/>
                  <a:gd name="T5" fmla="*/ 34 h 996"/>
                  <a:gd name="T6" fmla="*/ 363 w 1017"/>
                  <a:gd name="T7" fmla="*/ 34 h 996"/>
                  <a:gd name="T8" fmla="*/ 306 w 1017"/>
                  <a:gd name="T9" fmla="*/ 138 h 996"/>
                  <a:gd name="T10" fmla="*/ 306 w 1017"/>
                  <a:gd name="T11" fmla="*/ 138 h 996"/>
                  <a:gd name="T12" fmla="*/ 227 w 1017"/>
                  <a:gd name="T13" fmla="*/ 167 h 996"/>
                  <a:gd name="T14" fmla="*/ 227 w 1017"/>
                  <a:gd name="T15" fmla="*/ 167 h 996"/>
                  <a:gd name="T16" fmla="*/ 99 w 1017"/>
                  <a:gd name="T17" fmla="*/ 357 h 996"/>
                  <a:gd name="T18" fmla="*/ 99 w 1017"/>
                  <a:gd name="T19" fmla="*/ 357 h 996"/>
                  <a:gd name="T20" fmla="*/ 329 w 1017"/>
                  <a:gd name="T21" fmla="*/ 989 h 996"/>
                  <a:gd name="T22" fmla="*/ 329 w 1017"/>
                  <a:gd name="T23" fmla="*/ 989 h 996"/>
                  <a:gd name="T24" fmla="*/ 332 w 1017"/>
                  <a:gd name="T25" fmla="*/ 990 h 996"/>
                  <a:gd name="T26" fmla="*/ 332 w 1017"/>
                  <a:gd name="T27" fmla="*/ 990 h 996"/>
                  <a:gd name="T28" fmla="*/ 375 w 1017"/>
                  <a:gd name="T29" fmla="*/ 995 h 996"/>
                  <a:gd name="T30" fmla="*/ 375 w 1017"/>
                  <a:gd name="T31" fmla="*/ 995 h 996"/>
                  <a:gd name="T32" fmla="*/ 428 w 1017"/>
                  <a:gd name="T33" fmla="*/ 982 h 996"/>
                  <a:gd name="T34" fmla="*/ 428 w 1017"/>
                  <a:gd name="T35" fmla="*/ 982 h 996"/>
                  <a:gd name="T36" fmla="*/ 443 w 1017"/>
                  <a:gd name="T37" fmla="*/ 957 h 996"/>
                  <a:gd name="T38" fmla="*/ 443 w 1017"/>
                  <a:gd name="T39" fmla="*/ 957 h 996"/>
                  <a:gd name="T40" fmla="*/ 456 w 1017"/>
                  <a:gd name="T41" fmla="*/ 823 h 996"/>
                  <a:gd name="T42" fmla="*/ 456 w 1017"/>
                  <a:gd name="T43" fmla="*/ 823 h 996"/>
                  <a:gd name="T44" fmla="*/ 452 w 1017"/>
                  <a:gd name="T45" fmla="*/ 815 h 996"/>
                  <a:gd name="T46" fmla="*/ 452 w 1017"/>
                  <a:gd name="T47" fmla="*/ 815 h 996"/>
                  <a:gd name="T48" fmla="*/ 445 w 1017"/>
                  <a:gd name="T49" fmla="*/ 813 h 996"/>
                  <a:gd name="T50" fmla="*/ 445 w 1017"/>
                  <a:gd name="T51" fmla="*/ 813 h 996"/>
                  <a:gd name="T52" fmla="*/ 363 w 1017"/>
                  <a:gd name="T53" fmla="*/ 792 h 996"/>
                  <a:gd name="T54" fmla="*/ 363 w 1017"/>
                  <a:gd name="T55" fmla="*/ 792 h 996"/>
                  <a:gd name="T56" fmla="*/ 329 w 1017"/>
                  <a:gd name="T57" fmla="*/ 705 h 996"/>
                  <a:gd name="T58" fmla="*/ 329 w 1017"/>
                  <a:gd name="T59" fmla="*/ 705 h 996"/>
                  <a:gd name="T60" fmla="*/ 363 w 1017"/>
                  <a:gd name="T61" fmla="*/ 556 h 996"/>
                  <a:gd name="T62" fmla="*/ 363 w 1017"/>
                  <a:gd name="T63" fmla="*/ 556 h 996"/>
                  <a:gd name="T64" fmla="*/ 413 w 1017"/>
                  <a:gd name="T65" fmla="*/ 538 h 996"/>
                  <a:gd name="T66" fmla="*/ 413 w 1017"/>
                  <a:gd name="T67" fmla="*/ 538 h 996"/>
                  <a:gd name="T68" fmla="*/ 482 w 1017"/>
                  <a:gd name="T69" fmla="*/ 665 h 996"/>
                  <a:gd name="T70" fmla="*/ 482 w 1017"/>
                  <a:gd name="T71" fmla="*/ 665 h 996"/>
                  <a:gd name="T72" fmla="*/ 485 w 1017"/>
                  <a:gd name="T73" fmla="*/ 672 h 996"/>
                  <a:gd name="T74" fmla="*/ 485 w 1017"/>
                  <a:gd name="T75" fmla="*/ 672 h 996"/>
                  <a:gd name="T76" fmla="*/ 492 w 1017"/>
                  <a:gd name="T77" fmla="*/ 674 h 996"/>
                  <a:gd name="T78" fmla="*/ 576 w 1017"/>
                  <a:gd name="T79" fmla="*/ 674 h 996"/>
                  <a:gd name="T80" fmla="*/ 576 w 1017"/>
                  <a:gd name="T81" fmla="*/ 674 h 996"/>
                  <a:gd name="T82" fmla="*/ 585 w 1017"/>
                  <a:gd name="T83" fmla="*/ 666 h 996"/>
                  <a:gd name="T84" fmla="*/ 588 w 1017"/>
                  <a:gd name="T85" fmla="*/ 608 h 996"/>
                  <a:gd name="T86" fmla="*/ 588 w 1017"/>
                  <a:gd name="T87" fmla="*/ 608 h 996"/>
                  <a:gd name="T88" fmla="*/ 661 w 1017"/>
                  <a:gd name="T89" fmla="*/ 586 h 996"/>
                  <a:gd name="T90" fmla="*/ 661 w 1017"/>
                  <a:gd name="T91" fmla="*/ 586 h 996"/>
                  <a:gd name="T92" fmla="*/ 705 w 1017"/>
                  <a:gd name="T93" fmla="*/ 496 h 996"/>
                  <a:gd name="T94" fmla="*/ 705 w 1017"/>
                  <a:gd name="T95" fmla="*/ 496 h 996"/>
                  <a:gd name="T96" fmla="*/ 790 w 1017"/>
                  <a:gd name="T97" fmla="*/ 364 h 996"/>
                  <a:gd name="T98" fmla="*/ 978 w 1017"/>
                  <a:gd name="T99" fmla="*/ 370 h 996"/>
                  <a:gd name="T100" fmla="*/ 978 w 1017"/>
                  <a:gd name="T101" fmla="*/ 370 h 996"/>
                  <a:gd name="T102" fmla="*/ 987 w 1017"/>
                  <a:gd name="T103" fmla="*/ 361 h 996"/>
                  <a:gd name="T104" fmla="*/ 987 w 1017"/>
                  <a:gd name="T105" fmla="*/ 361 h 996"/>
                  <a:gd name="T106" fmla="*/ 958 w 1017"/>
                  <a:gd name="T107" fmla="*/ 55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7" h="996">
                    <a:moveTo>
                      <a:pt x="958" y="55"/>
                    </a:moveTo>
                    <a:lnTo>
                      <a:pt x="958" y="55"/>
                    </a:lnTo>
                    <a:cubicBezTo>
                      <a:pt x="924" y="5"/>
                      <a:pt x="434" y="0"/>
                      <a:pt x="363" y="34"/>
                    </a:cubicBezTo>
                    <a:lnTo>
                      <a:pt x="363" y="34"/>
                    </a:lnTo>
                    <a:cubicBezTo>
                      <a:pt x="313" y="59"/>
                      <a:pt x="306" y="116"/>
                      <a:pt x="306" y="138"/>
                    </a:cubicBezTo>
                    <a:lnTo>
                      <a:pt x="306" y="138"/>
                    </a:lnTo>
                    <a:cubicBezTo>
                      <a:pt x="291" y="140"/>
                      <a:pt x="261" y="146"/>
                      <a:pt x="227" y="167"/>
                    </a:cubicBezTo>
                    <a:lnTo>
                      <a:pt x="227" y="167"/>
                    </a:lnTo>
                    <a:cubicBezTo>
                      <a:pt x="185" y="192"/>
                      <a:pt x="129" y="246"/>
                      <a:pt x="99" y="357"/>
                    </a:cubicBezTo>
                    <a:lnTo>
                      <a:pt x="99" y="357"/>
                    </a:lnTo>
                    <a:cubicBezTo>
                      <a:pt x="0" y="747"/>
                      <a:pt x="326" y="987"/>
                      <a:pt x="329" y="989"/>
                    </a:cubicBezTo>
                    <a:lnTo>
                      <a:pt x="329" y="989"/>
                    </a:lnTo>
                    <a:cubicBezTo>
                      <a:pt x="330" y="989"/>
                      <a:pt x="332" y="990"/>
                      <a:pt x="332" y="990"/>
                    </a:cubicBezTo>
                    <a:lnTo>
                      <a:pt x="332" y="990"/>
                    </a:lnTo>
                    <a:cubicBezTo>
                      <a:pt x="336" y="991"/>
                      <a:pt x="355" y="995"/>
                      <a:pt x="375" y="995"/>
                    </a:cubicBezTo>
                    <a:lnTo>
                      <a:pt x="375" y="995"/>
                    </a:lnTo>
                    <a:cubicBezTo>
                      <a:pt x="393" y="995"/>
                      <a:pt x="414" y="992"/>
                      <a:pt x="428" y="982"/>
                    </a:cubicBezTo>
                    <a:lnTo>
                      <a:pt x="428" y="982"/>
                    </a:lnTo>
                    <a:cubicBezTo>
                      <a:pt x="436" y="976"/>
                      <a:pt x="441" y="967"/>
                      <a:pt x="443" y="957"/>
                    </a:cubicBezTo>
                    <a:lnTo>
                      <a:pt x="443" y="957"/>
                    </a:lnTo>
                    <a:cubicBezTo>
                      <a:pt x="448" y="914"/>
                      <a:pt x="456" y="824"/>
                      <a:pt x="456" y="823"/>
                    </a:cubicBezTo>
                    <a:lnTo>
                      <a:pt x="456" y="823"/>
                    </a:lnTo>
                    <a:cubicBezTo>
                      <a:pt x="456" y="821"/>
                      <a:pt x="455" y="817"/>
                      <a:pt x="452" y="815"/>
                    </a:cubicBezTo>
                    <a:lnTo>
                      <a:pt x="452" y="815"/>
                    </a:lnTo>
                    <a:cubicBezTo>
                      <a:pt x="451" y="814"/>
                      <a:pt x="447" y="813"/>
                      <a:pt x="445" y="813"/>
                    </a:cubicBezTo>
                    <a:lnTo>
                      <a:pt x="445" y="813"/>
                    </a:lnTo>
                    <a:cubicBezTo>
                      <a:pt x="445" y="813"/>
                      <a:pt x="397" y="820"/>
                      <a:pt x="363" y="792"/>
                    </a:cubicBezTo>
                    <a:lnTo>
                      <a:pt x="363" y="792"/>
                    </a:lnTo>
                    <a:cubicBezTo>
                      <a:pt x="342" y="773"/>
                      <a:pt x="330" y="744"/>
                      <a:pt x="329" y="705"/>
                    </a:cubicBezTo>
                    <a:lnTo>
                      <a:pt x="329" y="705"/>
                    </a:lnTo>
                    <a:cubicBezTo>
                      <a:pt x="326" y="631"/>
                      <a:pt x="338" y="581"/>
                      <a:pt x="363" y="556"/>
                    </a:cubicBezTo>
                    <a:lnTo>
                      <a:pt x="363" y="556"/>
                    </a:lnTo>
                    <a:cubicBezTo>
                      <a:pt x="376" y="543"/>
                      <a:pt x="392" y="537"/>
                      <a:pt x="413" y="538"/>
                    </a:cubicBezTo>
                    <a:lnTo>
                      <a:pt x="413" y="538"/>
                    </a:lnTo>
                    <a:cubicBezTo>
                      <a:pt x="478" y="542"/>
                      <a:pt x="483" y="628"/>
                      <a:pt x="482" y="665"/>
                    </a:cubicBezTo>
                    <a:lnTo>
                      <a:pt x="482" y="665"/>
                    </a:lnTo>
                    <a:cubicBezTo>
                      <a:pt x="482" y="667"/>
                      <a:pt x="483" y="670"/>
                      <a:pt x="485" y="672"/>
                    </a:cubicBezTo>
                    <a:lnTo>
                      <a:pt x="485" y="672"/>
                    </a:lnTo>
                    <a:cubicBezTo>
                      <a:pt x="487" y="673"/>
                      <a:pt x="489" y="674"/>
                      <a:pt x="492" y="674"/>
                    </a:cubicBezTo>
                    <a:lnTo>
                      <a:pt x="576" y="674"/>
                    </a:lnTo>
                    <a:lnTo>
                      <a:pt x="576" y="674"/>
                    </a:lnTo>
                    <a:cubicBezTo>
                      <a:pt x="581" y="674"/>
                      <a:pt x="584" y="671"/>
                      <a:pt x="585" y="666"/>
                    </a:cubicBezTo>
                    <a:lnTo>
                      <a:pt x="588" y="608"/>
                    </a:lnTo>
                    <a:lnTo>
                      <a:pt x="588" y="608"/>
                    </a:lnTo>
                    <a:cubicBezTo>
                      <a:pt x="603" y="609"/>
                      <a:pt x="634" y="607"/>
                      <a:pt x="661" y="586"/>
                    </a:cubicBezTo>
                    <a:lnTo>
                      <a:pt x="661" y="586"/>
                    </a:lnTo>
                    <a:cubicBezTo>
                      <a:pt x="685" y="567"/>
                      <a:pt x="701" y="536"/>
                      <a:pt x="705" y="496"/>
                    </a:cubicBezTo>
                    <a:lnTo>
                      <a:pt x="705" y="496"/>
                    </a:lnTo>
                    <a:cubicBezTo>
                      <a:pt x="740" y="489"/>
                      <a:pt x="793" y="453"/>
                      <a:pt x="790" y="364"/>
                    </a:cubicBezTo>
                    <a:lnTo>
                      <a:pt x="978" y="370"/>
                    </a:lnTo>
                    <a:lnTo>
                      <a:pt x="978" y="370"/>
                    </a:lnTo>
                    <a:cubicBezTo>
                      <a:pt x="983" y="370"/>
                      <a:pt x="987" y="366"/>
                      <a:pt x="987" y="361"/>
                    </a:cubicBezTo>
                    <a:lnTo>
                      <a:pt x="987" y="361"/>
                    </a:lnTo>
                    <a:cubicBezTo>
                      <a:pt x="988" y="351"/>
                      <a:pt x="1016" y="138"/>
                      <a:pt x="958" y="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56">
                <a:extLst>
                  <a:ext uri="{FF2B5EF4-FFF2-40B4-BE49-F238E27FC236}">
                    <a16:creationId xmlns:a16="http://schemas.microsoft.com/office/drawing/2014/main" id="{08040806-AC9E-4A96-ACD3-7930DB9D1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5806" y="7487876"/>
                <a:ext cx="98113" cy="117734"/>
              </a:xfrm>
              <a:custGeom>
                <a:avLst/>
                <a:gdLst>
                  <a:gd name="T0" fmla="*/ 109 w 111"/>
                  <a:gd name="T1" fmla="*/ 47 h 133"/>
                  <a:gd name="T2" fmla="*/ 109 w 111"/>
                  <a:gd name="T3" fmla="*/ 47 h 133"/>
                  <a:gd name="T4" fmla="*/ 102 w 111"/>
                  <a:gd name="T5" fmla="*/ 43 h 133"/>
                  <a:gd name="T6" fmla="*/ 102 w 111"/>
                  <a:gd name="T7" fmla="*/ 43 h 133"/>
                  <a:gd name="T8" fmla="*/ 25 w 111"/>
                  <a:gd name="T9" fmla="*/ 2 h 133"/>
                  <a:gd name="T10" fmla="*/ 25 w 111"/>
                  <a:gd name="T11" fmla="*/ 2 h 133"/>
                  <a:gd name="T12" fmla="*/ 16 w 111"/>
                  <a:gd name="T13" fmla="*/ 0 h 133"/>
                  <a:gd name="T14" fmla="*/ 16 w 111"/>
                  <a:gd name="T15" fmla="*/ 0 h 133"/>
                  <a:gd name="T16" fmla="*/ 10 w 111"/>
                  <a:gd name="T17" fmla="*/ 8 h 133"/>
                  <a:gd name="T18" fmla="*/ 10 w 111"/>
                  <a:gd name="T19" fmla="*/ 8 h 133"/>
                  <a:gd name="T20" fmla="*/ 76 w 111"/>
                  <a:gd name="T21" fmla="*/ 131 h 133"/>
                  <a:gd name="T22" fmla="*/ 76 w 111"/>
                  <a:gd name="T23" fmla="*/ 131 h 133"/>
                  <a:gd name="T24" fmla="*/ 79 w 111"/>
                  <a:gd name="T25" fmla="*/ 132 h 133"/>
                  <a:gd name="T26" fmla="*/ 79 w 111"/>
                  <a:gd name="T27" fmla="*/ 132 h 133"/>
                  <a:gd name="T28" fmla="*/ 83 w 111"/>
                  <a:gd name="T29" fmla="*/ 131 h 133"/>
                  <a:gd name="T30" fmla="*/ 83 w 111"/>
                  <a:gd name="T31" fmla="*/ 131 h 133"/>
                  <a:gd name="T32" fmla="*/ 89 w 111"/>
                  <a:gd name="T33" fmla="*/ 125 h 133"/>
                  <a:gd name="T34" fmla="*/ 110 w 111"/>
                  <a:gd name="T35" fmla="*/ 55 h 133"/>
                  <a:gd name="T36" fmla="*/ 110 w 111"/>
                  <a:gd name="T37" fmla="*/ 55 h 133"/>
                  <a:gd name="T38" fmla="*/ 109 w 111"/>
                  <a:gd name="T39" fmla="*/ 4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133">
                    <a:moveTo>
                      <a:pt x="109" y="47"/>
                    </a:moveTo>
                    <a:lnTo>
                      <a:pt x="109" y="47"/>
                    </a:lnTo>
                    <a:cubicBezTo>
                      <a:pt x="108" y="46"/>
                      <a:pt x="105" y="44"/>
                      <a:pt x="102" y="43"/>
                    </a:cubicBezTo>
                    <a:lnTo>
                      <a:pt x="102" y="43"/>
                    </a:lnTo>
                    <a:cubicBezTo>
                      <a:pt x="102" y="43"/>
                      <a:pt x="62" y="36"/>
                      <a:pt x="25" y="2"/>
                    </a:cubicBezTo>
                    <a:lnTo>
                      <a:pt x="25" y="2"/>
                    </a:lnTo>
                    <a:cubicBezTo>
                      <a:pt x="23" y="0"/>
                      <a:pt x="20" y="0"/>
                      <a:pt x="16" y="0"/>
                    </a:cubicBezTo>
                    <a:lnTo>
                      <a:pt x="16" y="0"/>
                    </a:lnTo>
                    <a:cubicBezTo>
                      <a:pt x="13" y="1"/>
                      <a:pt x="10" y="4"/>
                      <a:pt x="10" y="8"/>
                    </a:cubicBezTo>
                    <a:lnTo>
                      <a:pt x="10" y="8"/>
                    </a:lnTo>
                    <a:cubicBezTo>
                      <a:pt x="10" y="9"/>
                      <a:pt x="0" y="99"/>
                      <a:pt x="76" y="131"/>
                    </a:cubicBezTo>
                    <a:lnTo>
                      <a:pt x="76" y="131"/>
                    </a:lnTo>
                    <a:cubicBezTo>
                      <a:pt x="77" y="132"/>
                      <a:pt x="79" y="132"/>
                      <a:pt x="79" y="132"/>
                    </a:cubicBezTo>
                    <a:lnTo>
                      <a:pt x="79" y="132"/>
                    </a:lnTo>
                    <a:cubicBezTo>
                      <a:pt x="81" y="132"/>
                      <a:pt x="82" y="132"/>
                      <a:pt x="83" y="131"/>
                    </a:cubicBezTo>
                    <a:lnTo>
                      <a:pt x="83" y="131"/>
                    </a:lnTo>
                    <a:cubicBezTo>
                      <a:pt x="86" y="131"/>
                      <a:pt x="88" y="128"/>
                      <a:pt x="89" y="125"/>
                    </a:cubicBezTo>
                    <a:lnTo>
                      <a:pt x="110" y="55"/>
                    </a:lnTo>
                    <a:lnTo>
                      <a:pt x="110" y="55"/>
                    </a:lnTo>
                    <a:cubicBezTo>
                      <a:pt x="110" y="53"/>
                      <a:pt x="110" y="50"/>
                      <a:pt x="109" y="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57">
                <a:extLst>
                  <a:ext uri="{FF2B5EF4-FFF2-40B4-BE49-F238E27FC236}">
                    <a16:creationId xmlns:a16="http://schemas.microsoft.com/office/drawing/2014/main" id="{82EA72E6-414E-408B-A078-53CB02B4E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7285" y="8661291"/>
                <a:ext cx="1106699" cy="757420"/>
              </a:xfrm>
              <a:custGeom>
                <a:avLst/>
                <a:gdLst>
                  <a:gd name="T0" fmla="*/ 749 w 1245"/>
                  <a:gd name="T1" fmla="*/ 851 h 852"/>
                  <a:gd name="T2" fmla="*/ 406 w 1245"/>
                  <a:gd name="T3" fmla="*/ 851 h 852"/>
                  <a:gd name="T4" fmla="*/ 63 w 1245"/>
                  <a:gd name="T5" fmla="*/ 851 h 852"/>
                  <a:gd name="T6" fmla="*/ 63 w 1245"/>
                  <a:gd name="T7" fmla="*/ 851 h 852"/>
                  <a:gd name="T8" fmla="*/ 12 w 1245"/>
                  <a:gd name="T9" fmla="*/ 821 h 852"/>
                  <a:gd name="T10" fmla="*/ 12 w 1245"/>
                  <a:gd name="T11" fmla="*/ 821 h 852"/>
                  <a:gd name="T12" fmla="*/ 12 w 1245"/>
                  <a:gd name="T13" fmla="*/ 762 h 852"/>
                  <a:gd name="T14" fmla="*/ 228 w 1245"/>
                  <a:gd name="T15" fmla="*/ 395 h 852"/>
                  <a:gd name="T16" fmla="*/ 445 w 1245"/>
                  <a:gd name="T17" fmla="*/ 29 h 852"/>
                  <a:gd name="T18" fmla="*/ 445 w 1245"/>
                  <a:gd name="T19" fmla="*/ 29 h 852"/>
                  <a:gd name="T20" fmla="*/ 466 w 1245"/>
                  <a:gd name="T21" fmla="*/ 7 h 852"/>
                  <a:gd name="T22" fmla="*/ 466 w 1245"/>
                  <a:gd name="T23" fmla="*/ 7 h 852"/>
                  <a:gd name="T24" fmla="*/ 496 w 1245"/>
                  <a:gd name="T25" fmla="*/ 0 h 852"/>
                  <a:gd name="T26" fmla="*/ 838 w 1245"/>
                  <a:gd name="T27" fmla="*/ 0 h 852"/>
                  <a:gd name="T28" fmla="*/ 1182 w 1245"/>
                  <a:gd name="T29" fmla="*/ 0 h 852"/>
                  <a:gd name="T30" fmla="*/ 1182 w 1245"/>
                  <a:gd name="T31" fmla="*/ 0 h 852"/>
                  <a:gd name="T32" fmla="*/ 1233 w 1245"/>
                  <a:gd name="T33" fmla="*/ 29 h 852"/>
                  <a:gd name="T34" fmla="*/ 1233 w 1245"/>
                  <a:gd name="T35" fmla="*/ 29 h 852"/>
                  <a:gd name="T36" fmla="*/ 1233 w 1245"/>
                  <a:gd name="T37" fmla="*/ 89 h 852"/>
                  <a:gd name="T38" fmla="*/ 1017 w 1245"/>
                  <a:gd name="T39" fmla="*/ 456 h 852"/>
                  <a:gd name="T40" fmla="*/ 800 w 1245"/>
                  <a:gd name="T41" fmla="*/ 822 h 852"/>
                  <a:gd name="T42" fmla="*/ 800 w 1245"/>
                  <a:gd name="T43" fmla="*/ 822 h 852"/>
                  <a:gd name="T44" fmla="*/ 778 w 1245"/>
                  <a:gd name="T45" fmla="*/ 844 h 852"/>
                  <a:gd name="T46" fmla="*/ 778 w 1245"/>
                  <a:gd name="T47" fmla="*/ 844 h 852"/>
                  <a:gd name="T48" fmla="*/ 749 w 1245"/>
                  <a:gd name="T49" fmla="*/ 85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45" h="852">
                    <a:moveTo>
                      <a:pt x="749" y="851"/>
                    </a:moveTo>
                    <a:lnTo>
                      <a:pt x="406" y="851"/>
                    </a:lnTo>
                    <a:lnTo>
                      <a:pt x="63" y="851"/>
                    </a:lnTo>
                    <a:lnTo>
                      <a:pt x="63" y="851"/>
                    </a:lnTo>
                    <a:cubicBezTo>
                      <a:pt x="39" y="851"/>
                      <a:pt x="21" y="839"/>
                      <a:pt x="12" y="821"/>
                    </a:cubicBezTo>
                    <a:lnTo>
                      <a:pt x="12" y="821"/>
                    </a:lnTo>
                    <a:cubicBezTo>
                      <a:pt x="1" y="804"/>
                      <a:pt x="0" y="782"/>
                      <a:pt x="12" y="762"/>
                    </a:cubicBezTo>
                    <a:lnTo>
                      <a:pt x="228" y="395"/>
                    </a:lnTo>
                    <a:lnTo>
                      <a:pt x="445" y="29"/>
                    </a:lnTo>
                    <a:lnTo>
                      <a:pt x="445" y="29"/>
                    </a:lnTo>
                    <a:cubicBezTo>
                      <a:pt x="450" y="19"/>
                      <a:pt x="457" y="13"/>
                      <a:pt x="466" y="7"/>
                    </a:cubicBezTo>
                    <a:lnTo>
                      <a:pt x="466" y="7"/>
                    </a:lnTo>
                    <a:cubicBezTo>
                      <a:pt x="476" y="2"/>
                      <a:pt x="485" y="0"/>
                      <a:pt x="496" y="0"/>
                    </a:cubicBezTo>
                    <a:lnTo>
                      <a:pt x="838" y="0"/>
                    </a:lnTo>
                    <a:lnTo>
                      <a:pt x="1182" y="0"/>
                    </a:lnTo>
                    <a:lnTo>
                      <a:pt x="1182" y="0"/>
                    </a:lnTo>
                    <a:cubicBezTo>
                      <a:pt x="1205" y="0"/>
                      <a:pt x="1223" y="12"/>
                      <a:pt x="1233" y="29"/>
                    </a:cubicBezTo>
                    <a:lnTo>
                      <a:pt x="1233" y="29"/>
                    </a:lnTo>
                    <a:cubicBezTo>
                      <a:pt x="1243" y="46"/>
                      <a:pt x="1244" y="69"/>
                      <a:pt x="1233" y="89"/>
                    </a:cubicBezTo>
                    <a:lnTo>
                      <a:pt x="1017" y="456"/>
                    </a:lnTo>
                    <a:lnTo>
                      <a:pt x="800" y="822"/>
                    </a:lnTo>
                    <a:lnTo>
                      <a:pt x="800" y="822"/>
                    </a:lnTo>
                    <a:cubicBezTo>
                      <a:pt x="795" y="832"/>
                      <a:pt x="787" y="838"/>
                      <a:pt x="778" y="844"/>
                    </a:cubicBezTo>
                    <a:lnTo>
                      <a:pt x="778" y="844"/>
                    </a:lnTo>
                    <a:cubicBezTo>
                      <a:pt x="769" y="849"/>
                      <a:pt x="760" y="851"/>
                      <a:pt x="749" y="8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58">
                <a:extLst>
                  <a:ext uri="{FF2B5EF4-FFF2-40B4-BE49-F238E27FC236}">
                    <a16:creationId xmlns:a16="http://schemas.microsoft.com/office/drawing/2014/main" id="{4DCE10D5-036F-4C04-9C5B-339D7F077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9896" y="8822193"/>
                <a:ext cx="957569" cy="592595"/>
              </a:xfrm>
              <a:custGeom>
                <a:avLst/>
                <a:gdLst>
                  <a:gd name="T0" fmla="*/ 0 w 1078"/>
                  <a:gd name="T1" fmla="*/ 663 h 664"/>
                  <a:gd name="T2" fmla="*/ 38 w 1078"/>
                  <a:gd name="T3" fmla="*/ 653 h 664"/>
                  <a:gd name="T4" fmla="*/ 693 w 1078"/>
                  <a:gd name="T5" fmla="*/ 417 h 664"/>
                  <a:gd name="T6" fmla="*/ 693 w 1078"/>
                  <a:gd name="T7" fmla="*/ 417 h 664"/>
                  <a:gd name="T8" fmla="*/ 918 w 1078"/>
                  <a:gd name="T9" fmla="*/ 411 h 664"/>
                  <a:gd name="T10" fmla="*/ 918 w 1078"/>
                  <a:gd name="T11" fmla="*/ 411 h 664"/>
                  <a:gd name="T12" fmla="*/ 1006 w 1078"/>
                  <a:gd name="T13" fmla="*/ 355 h 664"/>
                  <a:gd name="T14" fmla="*/ 1006 w 1078"/>
                  <a:gd name="T15" fmla="*/ 355 h 664"/>
                  <a:gd name="T16" fmla="*/ 1034 w 1078"/>
                  <a:gd name="T17" fmla="*/ 282 h 664"/>
                  <a:gd name="T18" fmla="*/ 1034 w 1078"/>
                  <a:gd name="T19" fmla="*/ 282 h 664"/>
                  <a:gd name="T20" fmla="*/ 1077 w 1078"/>
                  <a:gd name="T21" fmla="*/ 241 h 664"/>
                  <a:gd name="T22" fmla="*/ 1077 w 1078"/>
                  <a:gd name="T23" fmla="*/ 241 h 664"/>
                  <a:gd name="T24" fmla="*/ 1038 w 1078"/>
                  <a:gd name="T25" fmla="*/ 196 h 664"/>
                  <a:gd name="T26" fmla="*/ 1038 w 1078"/>
                  <a:gd name="T27" fmla="*/ 196 h 664"/>
                  <a:gd name="T28" fmla="*/ 1018 w 1078"/>
                  <a:gd name="T29" fmla="*/ 138 h 664"/>
                  <a:gd name="T30" fmla="*/ 1018 w 1078"/>
                  <a:gd name="T31" fmla="*/ 138 h 664"/>
                  <a:gd name="T32" fmla="*/ 778 w 1078"/>
                  <a:gd name="T33" fmla="*/ 131 h 664"/>
                  <a:gd name="T34" fmla="*/ 856 w 1078"/>
                  <a:gd name="T35" fmla="*/ 0 h 664"/>
                  <a:gd name="T36" fmla="*/ 856 w 1078"/>
                  <a:gd name="T37" fmla="*/ 0 h 664"/>
                  <a:gd name="T38" fmla="*/ 715 w 1078"/>
                  <a:gd name="T39" fmla="*/ 42 h 664"/>
                  <a:gd name="T40" fmla="*/ 715 w 1078"/>
                  <a:gd name="T41" fmla="*/ 42 h 664"/>
                  <a:gd name="T42" fmla="*/ 637 w 1078"/>
                  <a:gd name="T43" fmla="*/ 131 h 664"/>
                  <a:gd name="T44" fmla="*/ 58 w 1078"/>
                  <a:gd name="T45" fmla="*/ 256 h 664"/>
                  <a:gd name="T46" fmla="*/ 0 w 1078"/>
                  <a:gd name="T47" fmla="*/ 663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8" h="664">
                    <a:moveTo>
                      <a:pt x="0" y="663"/>
                    </a:moveTo>
                    <a:lnTo>
                      <a:pt x="38" y="653"/>
                    </a:lnTo>
                    <a:lnTo>
                      <a:pt x="693" y="417"/>
                    </a:lnTo>
                    <a:lnTo>
                      <a:pt x="693" y="417"/>
                    </a:lnTo>
                    <a:cubicBezTo>
                      <a:pt x="693" y="417"/>
                      <a:pt x="822" y="410"/>
                      <a:pt x="918" y="411"/>
                    </a:cubicBezTo>
                    <a:lnTo>
                      <a:pt x="918" y="411"/>
                    </a:lnTo>
                    <a:cubicBezTo>
                      <a:pt x="1004" y="412"/>
                      <a:pt x="1006" y="355"/>
                      <a:pt x="1006" y="355"/>
                    </a:cubicBezTo>
                    <a:lnTo>
                      <a:pt x="1006" y="355"/>
                    </a:lnTo>
                    <a:cubicBezTo>
                      <a:pt x="1064" y="332"/>
                      <a:pt x="1034" y="282"/>
                      <a:pt x="1034" y="282"/>
                    </a:cubicBezTo>
                    <a:lnTo>
                      <a:pt x="1034" y="282"/>
                    </a:lnTo>
                    <a:cubicBezTo>
                      <a:pt x="1034" y="282"/>
                      <a:pt x="1077" y="273"/>
                      <a:pt x="1077" y="241"/>
                    </a:cubicBezTo>
                    <a:lnTo>
                      <a:pt x="1077" y="241"/>
                    </a:lnTo>
                    <a:cubicBezTo>
                      <a:pt x="1077" y="208"/>
                      <a:pt x="1038" y="196"/>
                      <a:pt x="1038" y="196"/>
                    </a:cubicBezTo>
                    <a:lnTo>
                      <a:pt x="1038" y="196"/>
                    </a:lnTo>
                    <a:cubicBezTo>
                      <a:pt x="1038" y="196"/>
                      <a:pt x="1048" y="146"/>
                      <a:pt x="1018" y="138"/>
                    </a:cubicBezTo>
                    <a:lnTo>
                      <a:pt x="1018" y="138"/>
                    </a:lnTo>
                    <a:cubicBezTo>
                      <a:pt x="999" y="132"/>
                      <a:pt x="778" y="131"/>
                      <a:pt x="778" y="131"/>
                    </a:cubicBezTo>
                    <a:lnTo>
                      <a:pt x="856" y="0"/>
                    </a:lnTo>
                    <a:lnTo>
                      <a:pt x="856" y="0"/>
                    </a:lnTo>
                    <a:cubicBezTo>
                      <a:pt x="856" y="0"/>
                      <a:pt x="740" y="20"/>
                      <a:pt x="715" y="42"/>
                    </a:cubicBezTo>
                    <a:lnTo>
                      <a:pt x="715" y="42"/>
                    </a:lnTo>
                    <a:cubicBezTo>
                      <a:pt x="681" y="68"/>
                      <a:pt x="637" y="131"/>
                      <a:pt x="637" y="131"/>
                    </a:cubicBezTo>
                    <a:lnTo>
                      <a:pt x="58" y="256"/>
                    </a:lnTo>
                    <a:lnTo>
                      <a:pt x="0" y="66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59">
                <a:extLst>
                  <a:ext uri="{FF2B5EF4-FFF2-40B4-BE49-F238E27FC236}">
                    <a16:creationId xmlns:a16="http://schemas.microsoft.com/office/drawing/2014/main" id="{24A0650A-614B-4C14-A46E-B3B1EE849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8122" y="8814344"/>
                <a:ext cx="977193" cy="608293"/>
              </a:xfrm>
              <a:custGeom>
                <a:avLst/>
                <a:gdLst>
                  <a:gd name="T0" fmla="*/ 11 w 1099"/>
                  <a:gd name="T1" fmla="*/ 683 h 684"/>
                  <a:gd name="T2" fmla="*/ 2 w 1099"/>
                  <a:gd name="T3" fmla="*/ 676 h 684"/>
                  <a:gd name="T4" fmla="*/ 47 w 1099"/>
                  <a:gd name="T5" fmla="*/ 654 h 684"/>
                  <a:gd name="T6" fmla="*/ 700 w 1099"/>
                  <a:gd name="T7" fmla="*/ 419 h 684"/>
                  <a:gd name="T8" fmla="*/ 703 w 1099"/>
                  <a:gd name="T9" fmla="*/ 419 h 684"/>
                  <a:gd name="T10" fmla="*/ 930 w 1099"/>
                  <a:gd name="T11" fmla="*/ 412 h 684"/>
                  <a:gd name="T12" fmla="*/ 1007 w 1099"/>
                  <a:gd name="T13" fmla="*/ 364 h 684"/>
                  <a:gd name="T14" fmla="*/ 1013 w 1099"/>
                  <a:gd name="T15" fmla="*/ 355 h 684"/>
                  <a:gd name="T16" fmla="*/ 1042 w 1099"/>
                  <a:gd name="T17" fmla="*/ 332 h 684"/>
                  <a:gd name="T18" fmla="*/ 1037 w 1099"/>
                  <a:gd name="T19" fmla="*/ 297 h 684"/>
                  <a:gd name="T20" fmla="*/ 1036 w 1099"/>
                  <a:gd name="T21" fmla="*/ 289 h 684"/>
                  <a:gd name="T22" fmla="*/ 1043 w 1099"/>
                  <a:gd name="T23" fmla="*/ 283 h 684"/>
                  <a:gd name="T24" fmla="*/ 1079 w 1099"/>
                  <a:gd name="T25" fmla="*/ 251 h 684"/>
                  <a:gd name="T26" fmla="*/ 1045 w 1099"/>
                  <a:gd name="T27" fmla="*/ 214 h 684"/>
                  <a:gd name="T28" fmla="*/ 1039 w 1099"/>
                  <a:gd name="T29" fmla="*/ 203 h 684"/>
                  <a:gd name="T30" fmla="*/ 1027 w 1099"/>
                  <a:gd name="T31" fmla="*/ 157 h 684"/>
                  <a:gd name="T32" fmla="*/ 789 w 1099"/>
                  <a:gd name="T33" fmla="*/ 151 h 684"/>
                  <a:gd name="T34" fmla="*/ 782 w 1099"/>
                  <a:gd name="T35" fmla="*/ 146 h 684"/>
                  <a:gd name="T36" fmla="*/ 848 w 1099"/>
                  <a:gd name="T37" fmla="*/ 23 h 684"/>
                  <a:gd name="T38" fmla="*/ 732 w 1099"/>
                  <a:gd name="T39" fmla="*/ 59 h 684"/>
                  <a:gd name="T40" fmla="*/ 655 w 1099"/>
                  <a:gd name="T41" fmla="*/ 146 h 684"/>
                  <a:gd name="T42" fmla="*/ 651 w 1099"/>
                  <a:gd name="T43" fmla="*/ 150 h 684"/>
                  <a:gd name="T44" fmla="*/ 71 w 1099"/>
                  <a:gd name="T45" fmla="*/ 275 h 684"/>
                  <a:gd name="T46" fmla="*/ 60 w 1099"/>
                  <a:gd name="T47" fmla="*/ 268 h 684"/>
                  <a:gd name="T48" fmla="*/ 643 w 1099"/>
                  <a:gd name="T49" fmla="*/ 132 h 684"/>
                  <a:gd name="T50" fmla="*/ 720 w 1099"/>
                  <a:gd name="T51" fmla="*/ 44 h 684"/>
                  <a:gd name="T52" fmla="*/ 865 w 1099"/>
                  <a:gd name="T53" fmla="*/ 1 h 684"/>
                  <a:gd name="T54" fmla="*/ 875 w 1099"/>
                  <a:gd name="T55" fmla="*/ 5 h 684"/>
                  <a:gd name="T56" fmla="*/ 875 w 1099"/>
                  <a:gd name="T57" fmla="*/ 16 h 684"/>
                  <a:gd name="T58" fmla="*/ 805 w 1099"/>
                  <a:gd name="T59" fmla="*/ 132 h 684"/>
                  <a:gd name="T60" fmla="*/ 1032 w 1099"/>
                  <a:gd name="T61" fmla="*/ 139 h 684"/>
                  <a:gd name="T62" fmla="*/ 1059 w 1099"/>
                  <a:gd name="T63" fmla="*/ 200 h 684"/>
                  <a:gd name="T64" fmla="*/ 1098 w 1099"/>
                  <a:gd name="T65" fmla="*/ 251 h 684"/>
                  <a:gd name="T66" fmla="*/ 1058 w 1099"/>
                  <a:gd name="T67" fmla="*/ 298 h 684"/>
                  <a:gd name="T68" fmla="*/ 1059 w 1099"/>
                  <a:gd name="T69" fmla="*/ 338 h 684"/>
                  <a:gd name="T70" fmla="*/ 1026 w 1099"/>
                  <a:gd name="T71" fmla="*/ 371 h 684"/>
                  <a:gd name="T72" fmla="*/ 931 w 1099"/>
                  <a:gd name="T73" fmla="*/ 431 h 684"/>
                  <a:gd name="T74" fmla="*/ 929 w 1099"/>
                  <a:gd name="T75" fmla="*/ 431 h 684"/>
                  <a:gd name="T76" fmla="*/ 52 w 1099"/>
                  <a:gd name="T77" fmla="*/ 671 h 684"/>
                  <a:gd name="T78" fmla="*/ 13 w 1099"/>
                  <a:gd name="T79" fmla="*/ 683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99" h="684">
                    <a:moveTo>
                      <a:pt x="11" y="683"/>
                    </a:moveTo>
                    <a:lnTo>
                      <a:pt x="11" y="683"/>
                    </a:lnTo>
                    <a:cubicBezTo>
                      <a:pt x="7" y="683"/>
                      <a:pt x="3" y="680"/>
                      <a:pt x="2" y="676"/>
                    </a:cubicBezTo>
                    <a:lnTo>
                      <a:pt x="2" y="676"/>
                    </a:lnTo>
                    <a:cubicBezTo>
                      <a:pt x="0" y="671"/>
                      <a:pt x="3" y="666"/>
                      <a:pt x="8" y="664"/>
                    </a:cubicBezTo>
                    <a:lnTo>
                      <a:pt x="47" y="654"/>
                    </a:lnTo>
                    <a:lnTo>
                      <a:pt x="700" y="419"/>
                    </a:lnTo>
                    <a:lnTo>
                      <a:pt x="700" y="419"/>
                    </a:lnTo>
                    <a:cubicBezTo>
                      <a:pt x="701" y="419"/>
                      <a:pt x="702" y="419"/>
                      <a:pt x="703" y="419"/>
                    </a:cubicBezTo>
                    <a:lnTo>
                      <a:pt x="703" y="419"/>
                    </a:lnTo>
                    <a:cubicBezTo>
                      <a:pt x="704" y="418"/>
                      <a:pt x="834" y="411"/>
                      <a:pt x="930" y="412"/>
                    </a:cubicBezTo>
                    <a:lnTo>
                      <a:pt x="930" y="412"/>
                    </a:lnTo>
                    <a:cubicBezTo>
                      <a:pt x="1005" y="414"/>
                      <a:pt x="1007" y="367"/>
                      <a:pt x="1007" y="364"/>
                    </a:cubicBezTo>
                    <a:lnTo>
                      <a:pt x="1007" y="364"/>
                    </a:lnTo>
                    <a:cubicBezTo>
                      <a:pt x="1007" y="361"/>
                      <a:pt x="1010" y="357"/>
                      <a:pt x="1013" y="355"/>
                    </a:cubicBezTo>
                    <a:lnTo>
                      <a:pt x="1013" y="355"/>
                    </a:lnTo>
                    <a:cubicBezTo>
                      <a:pt x="1029" y="351"/>
                      <a:pt x="1038" y="342"/>
                      <a:pt x="1042" y="332"/>
                    </a:cubicBezTo>
                    <a:lnTo>
                      <a:pt x="1042" y="332"/>
                    </a:lnTo>
                    <a:cubicBezTo>
                      <a:pt x="1048" y="315"/>
                      <a:pt x="1037" y="297"/>
                      <a:pt x="1037" y="297"/>
                    </a:cubicBezTo>
                    <a:lnTo>
                      <a:pt x="1037" y="297"/>
                    </a:lnTo>
                    <a:cubicBezTo>
                      <a:pt x="1036" y="295"/>
                      <a:pt x="1036" y="291"/>
                      <a:pt x="1036" y="289"/>
                    </a:cubicBezTo>
                    <a:lnTo>
                      <a:pt x="1036" y="289"/>
                    </a:lnTo>
                    <a:cubicBezTo>
                      <a:pt x="1037" y="286"/>
                      <a:pt x="1040" y="283"/>
                      <a:pt x="1043" y="283"/>
                    </a:cubicBezTo>
                    <a:lnTo>
                      <a:pt x="1043" y="283"/>
                    </a:lnTo>
                    <a:cubicBezTo>
                      <a:pt x="1043" y="283"/>
                      <a:pt x="1079" y="275"/>
                      <a:pt x="1079" y="251"/>
                    </a:cubicBezTo>
                    <a:lnTo>
                      <a:pt x="1079" y="251"/>
                    </a:lnTo>
                    <a:cubicBezTo>
                      <a:pt x="1079" y="225"/>
                      <a:pt x="1046" y="214"/>
                      <a:pt x="1045" y="214"/>
                    </a:cubicBezTo>
                    <a:lnTo>
                      <a:pt x="1045" y="214"/>
                    </a:lnTo>
                    <a:cubicBezTo>
                      <a:pt x="1041" y="213"/>
                      <a:pt x="1038" y="208"/>
                      <a:pt x="1039" y="203"/>
                    </a:cubicBezTo>
                    <a:lnTo>
                      <a:pt x="1039" y="203"/>
                    </a:lnTo>
                    <a:cubicBezTo>
                      <a:pt x="1039" y="203"/>
                      <a:pt x="1048" y="162"/>
                      <a:pt x="1027" y="157"/>
                    </a:cubicBezTo>
                    <a:lnTo>
                      <a:pt x="1027" y="157"/>
                    </a:lnTo>
                    <a:cubicBezTo>
                      <a:pt x="1013" y="154"/>
                      <a:pt x="874" y="151"/>
                      <a:pt x="789" y="151"/>
                    </a:cubicBezTo>
                    <a:lnTo>
                      <a:pt x="789" y="151"/>
                    </a:lnTo>
                    <a:cubicBezTo>
                      <a:pt x="786" y="151"/>
                      <a:pt x="783" y="149"/>
                      <a:pt x="782" y="146"/>
                    </a:cubicBezTo>
                    <a:lnTo>
                      <a:pt x="782" y="146"/>
                    </a:lnTo>
                    <a:cubicBezTo>
                      <a:pt x="780" y="143"/>
                      <a:pt x="780" y="140"/>
                      <a:pt x="782" y="136"/>
                    </a:cubicBezTo>
                    <a:lnTo>
                      <a:pt x="848" y="23"/>
                    </a:lnTo>
                    <a:lnTo>
                      <a:pt x="848" y="23"/>
                    </a:lnTo>
                    <a:cubicBezTo>
                      <a:pt x="810" y="31"/>
                      <a:pt x="748" y="46"/>
                      <a:pt x="732" y="59"/>
                    </a:cubicBezTo>
                    <a:lnTo>
                      <a:pt x="732" y="59"/>
                    </a:lnTo>
                    <a:cubicBezTo>
                      <a:pt x="700" y="84"/>
                      <a:pt x="656" y="145"/>
                      <a:pt x="655" y="146"/>
                    </a:cubicBezTo>
                    <a:lnTo>
                      <a:pt x="655" y="146"/>
                    </a:lnTo>
                    <a:cubicBezTo>
                      <a:pt x="655" y="148"/>
                      <a:pt x="652" y="149"/>
                      <a:pt x="651" y="150"/>
                    </a:cubicBezTo>
                    <a:lnTo>
                      <a:pt x="71" y="275"/>
                    </a:lnTo>
                    <a:lnTo>
                      <a:pt x="71" y="275"/>
                    </a:lnTo>
                    <a:cubicBezTo>
                      <a:pt x="66" y="277"/>
                      <a:pt x="60" y="273"/>
                      <a:pt x="60" y="268"/>
                    </a:cubicBezTo>
                    <a:lnTo>
                      <a:pt x="60" y="268"/>
                    </a:lnTo>
                    <a:cubicBezTo>
                      <a:pt x="58" y="263"/>
                      <a:pt x="61" y="258"/>
                      <a:pt x="66" y="257"/>
                    </a:cubicBezTo>
                    <a:lnTo>
                      <a:pt x="643" y="132"/>
                    </a:lnTo>
                    <a:lnTo>
                      <a:pt x="643" y="132"/>
                    </a:lnTo>
                    <a:cubicBezTo>
                      <a:pt x="652" y="119"/>
                      <a:pt x="690" y="68"/>
                      <a:pt x="720" y="44"/>
                    </a:cubicBezTo>
                    <a:lnTo>
                      <a:pt x="720" y="44"/>
                    </a:lnTo>
                    <a:cubicBezTo>
                      <a:pt x="747" y="23"/>
                      <a:pt x="853" y="4"/>
                      <a:pt x="865" y="1"/>
                    </a:cubicBezTo>
                    <a:lnTo>
                      <a:pt x="865" y="1"/>
                    </a:lnTo>
                    <a:cubicBezTo>
                      <a:pt x="869" y="0"/>
                      <a:pt x="872" y="2"/>
                      <a:pt x="875" y="5"/>
                    </a:cubicBezTo>
                    <a:lnTo>
                      <a:pt x="875" y="5"/>
                    </a:lnTo>
                    <a:cubicBezTo>
                      <a:pt x="876" y="8"/>
                      <a:pt x="876" y="12"/>
                      <a:pt x="875" y="16"/>
                    </a:cubicBezTo>
                    <a:lnTo>
                      <a:pt x="805" y="132"/>
                    </a:lnTo>
                    <a:lnTo>
                      <a:pt x="805" y="132"/>
                    </a:lnTo>
                    <a:cubicBezTo>
                      <a:pt x="859" y="132"/>
                      <a:pt x="1014" y="134"/>
                      <a:pt x="1032" y="139"/>
                    </a:cubicBezTo>
                    <a:lnTo>
                      <a:pt x="1032" y="139"/>
                    </a:lnTo>
                    <a:cubicBezTo>
                      <a:pt x="1059" y="146"/>
                      <a:pt x="1062" y="177"/>
                      <a:pt x="1059" y="200"/>
                    </a:cubicBezTo>
                    <a:lnTo>
                      <a:pt x="1059" y="200"/>
                    </a:lnTo>
                    <a:cubicBezTo>
                      <a:pt x="1072" y="206"/>
                      <a:pt x="1098" y="221"/>
                      <a:pt x="1098" y="251"/>
                    </a:cubicBezTo>
                    <a:lnTo>
                      <a:pt x="1098" y="251"/>
                    </a:lnTo>
                    <a:cubicBezTo>
                      <a:pt x="1098" y="279"/>
                      <a:pt x="1072" y="293"/>
                      <a:pt x="1058" y="298"/>
                    </a:cubicBezTo>
                    <a:lnTo>
                      <a:pt x="1058" y="298"/>
                    </a:lnTo>
                    <a:cubicBezTo>
                      <a:pt x="1062" y="308"/>
                      <a:pt x="1065" y="323"/>
                      <a:pt x="1059" y="338"/>
                    </a:cubicBezTo>
                    <a:lnTo>
                      <a:pt x="1059" y="338"/>
                    </a:lnTo>
                    <a:cubicBezTo>
                      <a:pt x="1055" y="352"/>
                      <a:pt x="1043" y="363"/>
                      <a:pt x="1026" y="371"/>
                    </a:cubicBezTo>
                    <a:lnTo>
                      <a:pt x="1026" y="371"/>
                    </a:lnTo>
                    <a:cubicBezTo>
                      <a:pt x="1022" y="388"/>
                      <a:pt x="1006" y="431"/>
                      <a:pt x="931" y="431"/>
                    </a:cubicBezTo>
                    <a:lnTo>
                      <a:pt x="931" y="431"/>
                    </a:lnTo>
                    <a:cubicBezTo>
                      <a:pt x="930" y="431"/>
                      <a:pt x="930" y="431"/>
                      <a:pt x="929" y="431"/>
                    </a:cubicBezTo>
                    <a:lnTo>
                      <a:pt x="929" y="431"/>
                    </a:lnTo>
                    <a:cubicBezTo>
                      <a:pt x="839" y="430"/>
                      <a:pt x="719" y="436"/>
                      <a:pt x="705" y="437"/>
                    </a:cubicBezTo>
                    <a:lnTo>
                      <a:pt x="52" y="671"/>
                    </a:lnTo>
                    <a:lnTo>
                      <a:pt x="13" y="683"/>
                    </a:lnTo>
                    <a:lnTo>
                      <a:pt x="13" y="683"/>
                    </a:lnTo>
                    <a:cubicBezTo>
                      <a:pt x="13" y="683"/>
                      <a:pt x="12" y="683"/>
                      <a:pt x="11" y="6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60">
                <a:extLst>
                  <a:ext uri="{FF2B5EF4-FFF2-40B4-BE49-F238E27FC236}">
                    <a16:creationId xmlns:a16="http://schemas.microsoft.com/office/drawing/2014/main" id="{8FA0D83B-26AD-4690-824E-998CA9934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0123" y="8123639"/>
                <a:ext cx="204072" cy="294336"/>
              </a:xfrm>
              <a:custGeom>
                <a:avLst/>
                <a:gdLst>
                  <a:gd name="T0" fmla="*/ 218 w 230"/>
                  <a:gd name="T1" fmla="*/ 329 h 330"/>
                  <a:gd name="T2" fmla="*/ 218 w 230"/>
                  <a:gd name="T3" fmla="*/ 329 h 330"/>
                  <a:gd name="T4" fmla="*/ 218 w 230"/>
                  <a:gd name="T5" fmla="*/ 329 h 330"/>
                  <a:gd name="T6" fmla="*/ 218 w 230"/>
                  <a:gd name="T7" fmla="*/ 329 h 330"/>
                  <a:gd name="T8" fmla="*/ 158 w 230"/>
                  <a:gd name="T9" fmla="*/ 302 h 330"/>
                  <a:gd name="T10" fmla="*/ 158 w 230"/>
                  <a:gd name="T11" fmla="*/ 302 h 330"/>
                  <a:gd name="T12" fmla="*/ 142 w 230"/>
                  <a:gd name="T13" fmla="*/ 253 h 330"/>
                  <a:gd name="T14" fmla="*/ 142 w 230"/>
                  <a:gd name="T15" fmla="*/ 253 h 330"/>
                  <a:gd name="T16" fmla="*/ 82 w 230"/>
                  <a:gd name="T17" fmla="*/ 234 h 330"/>
                  <a:gd name="T18" fmla="*/ 82 w 230"/>
                  <a:gd name="T19" fmla="*/ 234 h 330"/>
                  <a:gd name="T20" fmla="*/ 59 w 230"/>
                  <a:gd name="T21" fmla="*/ 163 h 330"/>
                  <a:gd name="T22" fmla="*/ 59 w 230"/>
                  <a:gd name="T23" fmla="*/ 163 h 330"/>
                  <a:gd name="T24" fmla="*/ 6 w 230"/>
                  <a:gd name="T25" fmla="*/ 109 h 330"/>
                  <a:gd name="T26" fmla="*/ 6 w 230"/>
                  <a:gd name="T27" fmla="*/ 109 h 330"/>
                  <a:gd name="T28" fmla="*/ 87 w 230"/>
                  <a:gd name="T29" fmla="*/ 2 h 330"/>
                  <a:gd name="T30" fmla="*/ 87 w 230"/>
                  <a:gd name="T31" fmla="*/ 2 h 330"/>
                  <a:gd name="T32" fmla="*/ 100 w 230"/>
                  <a:gd name="T33" fmla="*/ 5 h 330"/>
                  <a:gd name="T34" fmla="*/ 100 w 230"/>
                  <a:gd name="T35" fmla="*/ 5 h 330"/>
                  <a:gd name="T36" fmla="*/ 97 w 230"/>
                  <a:gd name="T37" fmla="*/ 19 h 330"/>
                  <a:gd name="T38" fmla="*/ 97 w 230"/>
                  <a:gd name="T39" fmla="*/ 19 h 330"/>
                  <a:gd name="T40" fmla="*/ 25 w 230"/>
                  <a:gd name="T41" fmla="*/ 107 h 330"/>
                  <a:gd name="T42" fmla="*/ 25 w 230"/>
                  <a:gd name="T43" fmla="*/ 107 h 330"/>
                  <a:gd name="T44" fmla="*/ 71 w 230"/>
                  <a:gd name="T45" fmla="*/ 147 h 330"/>
                  <a:gd name="T46" fmla="*/ 71 w 230"/>
                  <a:gd name="T47" fmla="*/ 147 h 330"/>
                  <a:gd name="T48" fmla="*/ 79 w 230"/>
                  <a:gd name="T49" fmla="*/ 151 h 330"/>
                  <a:gd name="T50" fmla="*/ 79 w 230"/>
                  <a:gd name="T51" fmla="*/ 151 h 330"/>
                  <a:gd name="T52" fmla="*/ 79 w 230"/>
                  <a:gd name="T53" fmla="*/ 160 h 330"/>
                  <a:gd name="T54" fmla="*/ 79 w 230"/>
                  <a:gd name="T55" fmla="*/ 160 h 330"/>
                  <a:gd name="T56" fmla="*/ 94 w 230"/>
                  <a:gd name="T57" fmla="*/ 220 h 330"/>
                  <a:gd name="T58" fmla="*/ 94 w 230"/>
                  <a:gd name="T59" fmla="*/ 220 h 330"/>
                  <a:gd name="T60" fmla="*/ 150 w 230"/>
                  <a:gd name="T61" fmla="*/ 233 h 330"/>
                  <a:gd name="T62" fmla="*/ 150 w 230"/>
                  <a:gd name="T63" fmla="*/ 233 h 330"/>
                  <a:gd name="T64" fmla="*/ 158 w 230"/>
                  <a:gd name="T65" fmla="*/ 236 h 330"/>
                  <a:gd name="T66" fmla="*/ 158 w 230"/>
                  <a:gd name="T67" fmla="*/ 236 h 330"/>
                  <a:gd name="T68" fmla="*/ 160 w 230"/>
                  <a:gd name="T69" fmla="*/ 244 h 330"/>
                  <a:gd name="T70" fmla="*/ 160 w 230"/>
                  <a:gd name="T71" fmla="*/ 244 h 330"/>
                  <a:gd name="T72" fmla="*/ 172 w 230"/>
                  <a:gd name="T73" fmla="*/ 290 h 330"/>
                  <a:gd name="T74" fmla="*/ 172 w 230"/>
                  <a:gd name="T75" fmla="*/ 290 h 330"/>
                  <a:gd name="T76" fmla="*/ 220 w 230"/>
                  <a:gd name="T77" fmla="*/ 310 h 330"/>
                  <a:gd name="T78" fmla="*/ 220 w 230"/>
                  <a:gd name="T79" fmla="*/ 310 h 330"/>
                  <a:gd name="T80" fmla="*/ 228 w 230"/>
                  <a:gd name="T81" fmla="*/ 320 h 330"/>
                  <a:gd name="T82" fmla="*/ 228 w 230"/>
                  <a:gd name="T83" fmla="*/ 320 h 330"/>
                  <a:gd name="T84" fmla="*/ 218 w 230"/>
                  <a:gd name="T85" fmla="*/ 329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0" h="330">
                    <a:moveTo>
                      <a:pt x="218" y="329"/>
                    </a:moveTo>
                    <a:lnTo>
                      <a:pt x="218" y="329"/>
                    </a:lnTo>
                    <a:lnTo>
                      <a:pt x="218" y="329"/>
                    </a:lnTo>
                    <a:lnTo>
                      <a:pt x="218" y="329"/>
                    </a:lnTo>
                    <a:cubicBezTo>
                      <a:pt x="192" y="328"/>
                      <a:pt x="172" y="318"/>
                      <a:pt x="158" y="302"/>
                    </a:cubicBezTo>
                    <a:lnTo>
                      <a:pt x="158" y="302"/>
                    </a:lnTo>
                    <a:cubicBezTo>
                      <a:pt x="144" y="285"/>
                      <a:pt x="142" y="265"/>
                      <a:pt x="142" y="253"/>
                    </a:cubicBezTo>
                    <a:lnTo>
                      <a:pt x="142" y="253"/>
                    </a:lnTo>
                    <a:cubicBezTo>
                      <a:pt x="127" y="253"/>
                      <a:pt x="100" y="250"/>
                      <a:pt x="82" y="234"/>
                    </a:cubicBezTo>
                    <a:lnTo>
                      <a:pt x="82" y="234"/>
                    </a:lnTo>
                    <a:cubicBezTo>
                      <a:pt x="57" y="211"/>
                      <a:pt x="55" y="182"/>
                      <a:pt x="59" y="163"/>
                    </a:cubicBezTo>
                    <a:lnTo>
                      <a:pt x="59" y="163"/>
                    </a:lnTo>
                    <a:cubicBezTo>
                      <a:pt x="39" y="158"/>
                      <a:pt x="11" y="142"/>
                      <a:pt x="6" y="109"/>
                    </a:cubicBezTo>
                    <a:lnTo>
                      <a:pt x="6" y="109"/>
                    </a:lnTo>
                    <a:cubicBezTo>
                      <a:pt x="0" y="61"/>
                      <a:pt x="78" y="8"/>
                      <a:pt x="87" y="2"/>
                    </a:cubicBezTo>
                    <a:lnTo>
                      <a:pt x="87" y="2"/>
                    </a:lnTo>
                    <a:cubicBezTo>
                      <a:pt x="91" y="0"/>
                      <a:pt x="97" y="0"/>
                      <a:pt x="100" y="5"/>
                    </a:cubicBezTo>
                    <a:lnTo>
                      <a:pt x="100" y="5"/>
                    </a:lnTo>
                    <a:cubicBezTo>
                      <a:pt x="103" y="10"/>
                      <a:pt x="101" y="15"/>
                      <a:pt x="97" y="19"/>
                    </a:cubicBezTo>
                    <a:lnTo>
                      <a:pt x="97" y="19"/>
                    </a:lnTo>
                    <a:cubicBezTo>
                      <a:pt x="76" y="32"/>
                      <a:pt x="21" y="76"/>
                      <a:pt x="25" y="107"/>
                    </a:cubicBezTo>
                    <a:lnTo>
                      <a:pt x="25" y="107"/>
                    </a:lnTo>
                    <a:cubicBezTo>
                      <a:pt x="30" y="142"/>
                      <a:pt x="71" y="147"/>
                      <a:pt x="71" y="147"/>
                    </a:cubicBezTo>
                    <a:lnTo>
                      <a:pt x="71" y="147"/>
                    </a:lnTo>
                    <a:cubicBezTo>
                      <a:pt x="75" y="147"/>
                      <a:pt x="77" y="149"/>
                      <a:pt x="79" y="151"/>
                    </a:cubicBezTo>
                    <a:lnTo>
                      <a:pt x="79" y="151"/>
                    </a:lnTo>
                    <a:cubicBezTo>
                      <a:pt x="80" y="154"/>
                      <a:pt x="81" y="157"/>
                      <a:pt x="79" y="160"/>
                    </a:cubicBezTo>
                    <a:lnTo>
                      <a:pt x="79" y="160"/>
                    </a:lnTo>
                    <a:cubicBezTo>
                      <a:pt x="79" y="161"/>
                      <a:pt x="66" y="194"/>
                      <a:pt x="94" y="220"/>
                    </a:cubicBezTo>
                    <a:lnTo>
                      <a:pt x="94" y="220"/>
                    </a:lnTo>
                    <a:cubicBezTo>
                      <a:pt x="114" y="239"/>
                      <a:pt x="149" y="233"/>
                      <a:pt x="150" y="233"/>
                    </a:cubicBezTo>
                    <a:lnTo>
                      <a:pt x="150" y="233"/>
                    </a:lnTo>
                    <a:cubicBezTo>
                      <a:pt x="153" y="233"/>
                      <a:pt x="156" y="234"/>
                      <a:pt x="158" y="236"/>
                    </a:cubicBezTo>
                    <a:lnTo>
                      <a:pt x="158" y="236"/>
                    </a:lnTo>
                    <a:cubicBezTo>
                      <a:pt x="159" y="239"/>
                      <a:pt x="161" y="241"/>
                      <a:pt x="160" y="244"/>
                    </a:cubicBezTo>
                    <a:lnTo>
                      <a:pt x="160" y="244"/>
                    </a:lnTo>
                    <a:cubicBezTo>
                      <a:pt x="160" y="244"/>
                      <a:pt x="157" y="271"/>
                      <a:pt x="172" y="290"/>
                    </a:cubicBezTo>
                    <a:lnTo>
                      <a:pt x="172" y="290"/>
                    </a:lnTo>
                    <a:cubicBezTo>
                      <a:pt x="183" y="302"/>
                      <a:pt x="198" y="309"/>
                      <a:pt x="220" y="310"/>
                    </a:cubicBezTo>
                    <a:lnTo>
                      <a:pt x="220" y="310"/>
                    </a:lnTo>
                    <a:cubicBezTo>
                      <a:pt x="225" y="310"/>
                      <a:pt x="229" y="315"/>
                      <a:pt x="228" y="320"/>
                    </a:cubicBezTo>
                    <a:lnTo>
                      <a:pt x="228" y="320"/>
                    </a:lnTo>
                    <a:cubicBezTo>
                      <a:pt x="228" y="325"/>
                      <a:pt x="224" y="329"/>
                      <a:pt x="218" y="3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501" name="Freeform 161">
            <a:extLst>
              <a:ext uri="{FF2B5EF4-FFF2-40B4-BE49-F238E27FC236}">
                <a16:creationId xmlns:a16="http://schemas.microsoft.com/office/drawing/2014/main" id="{ECEA7A0A-D6A7-4765-8B21-CB71ECC3B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073" y="4101065"/>
            <a:ext cx="6542079" cy="1169490"/>
          </a:xfrm>
          <a:custGeom>
            <a:avLst/>
            <a:gdLst>
              <a:gd name="T0" fmla="*/ 7349 w 7350"/>
              <a:gd name="T1" fmla="*/ 0 h 1315"/>
              <a:gd name="T2" fmla="*/ 7349 w 7350"/>
              <a:gd name="T3" fmla="*/ 781 h 1315"/>
              <a:gd name="T4" fmla="*/ 7349 w 7350"/>
              <a:gd name="T5" fmla="*/ 781 h 1315"/>
              <a:gd name="T6" fmla="*/ 6849 w 7350"/>
              <a:gd name="T7" fmla="*/ 1314 h 1315"/>
              <a:gd name="T8" fmla="*/ 500 w 7350"/>
              <a:gd name="T9" fmla="*/ 1314 h 1315"/>
              <a:gd name="T10" fmla="*/ 500 w 7350"/>
              <a:gd name="T11" fmla="*/ 1314 h 1315"/>
              <a:gd name="T12" fmla="*/ 0 w 7350"/>
              <a:gd name="T13" fmla="*/ 781 h 1315"/>
              <a:gd name="T14" fmla="*/ 0 w 7350"/>
              <a:gd name="T15" fmla="*/ 0 h 1315"/>
              <a:gd name="T16" fmla="*/ 7349 w 7350"/>
              <a:gd name="T17" fmla="*/ 0 h 1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50" h="1315">
                <a:moveTo>
                  <a:pt x="7349" y="0"/>
                </a:moveTo>
                <a:lnTo>
                  <a:pt x="7349" y="781"/>
                </a:lnTo>
                <a:lnTo>
                  <a:pt x="7349" y="781"/>
                </a:lnTo>
                <a:cubicBezTo>
                  <a:pt x="7349" y="1075"/>
                  <a:pt x="7124" y="1314"/>
                  <a:pt x="6849" y="1314"/>
                </a:cubicBezTo>
                <a:lnTo>
                  <a:pt x="500" y="1314"/>
                </a:lnTo>
                <a:lnTo>
                  <a:pt x="500" y="1314"/>
                </a:lnTo>
                <a:cubicBezTo>
                  <a:pt x="224" y="1314"/>
                  <a:pt x="0" y="1075"/>
                  <a:pt x="0" y="781"/>
                </a:cubicBezTo>
                <a:lnTo>
                  <a:pt x="0" y="0"/>
                </a:lnTo>
                <a:lnTo>
                  <a:pt x="7349" y="0"/>
                </a:ln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2" name="Freeform 163">
            <a:extLst>
              <a:ext uri="{FF2B5EF4-FFF2-40B4-BE49-F238E27FC236}">
                <a16:creationId xmlns:a16="http://schemas.microsoft.com/office/drawing/2014/main" id="{324BBC55-51AF-4A88-A37D-22E3B52B4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2922" y="3308324"/>
            <a:ext cx="6526381" cy="796665"/>
          </a:xfrm>
          <a:custGeom>
            <a:avLst/>
            <a:gdLst>
              <a:gd name="T0" fmla="*/ 7334 w 7335"/>
              <a:gd name="T1" fmla="*/ 526 h 894"/>
              <a:gd name="T2" fmla="*/ 7334 w 7335"/>
              <a:gd name="T3" fmla="*/ 893 h 894"/>
              <a:gd name="T4" fmla="*/ 0 w 7335"/>
              <a:gd name="T5" fmla="*/ 893 h 894"/>
              <a:gd name="T6" fmla="*/ 0 w 7335"/>
              <a:gd name="T7" fmla="*/ 526 h 894"/>
              <a:gd name="T8" fmla="*/ 0 w 7335"/>
              <a:gd name="T9" fmla="*/ 526 h 894"/>
              <a:gd name="T10" fmla="*/ 493 w 7335"/>
              <a:gd name="T11" fmla="*/ 0 h 894"/>
              <a:gd name="T12" fmla="*/ 6842 w 7335"/>
              <a:gd name="T13" fmla="*/ 0 h 894"/>
              <a:gd name="T14" fmla="*/ 6842 w 7335"/>
              <a:gd name="T15" fmla="*/ 0 h 894"/>
              <a:gd name="T16" fmla="*/ 7334 w 7335"/>
              <a:gd name="T17" fmla="*/ 526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35" h="894">
                <a:moveTo>
                  <a:pt x="7334" y="526"/>
                </a:moveTo>
                <a:lnTo>
                  <a:pt x="7334" y="893"/>
                </a:lnTo>
                <a:lnTo>
                  <a:pt x="0" y="893"/>
                </a:lnTo>
                <a:lnTo>
                  <a:pt x="0" y="526"/>
                </a:lnTo>
                <a:lnTo>
                  <a:pt x="0" y="526"/>
                </a:lnTo>
                <a:cubicBezTo>
                  <a:pt x="0" y="235"/>
                  <a:pt x="221" y="0"/>
                  <a:pt x="493" y="0"/>
                </a:cubicBezTo>
                <a:lnTo>
                  <a:pt x="6842" y="0"/>
                </a:lnTo>
                <a:lnTo>
                  <a:pt x="6842" y="0"/>
                </a:lnTo>
                <a:cubicBezTo>
                  <a:pt x="7114" y="0"/>
                  <a:pt x="7334" y="235"/>
                  <a:pt x="7334" y="52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3" name="Freeform 165">
            <a:extLst>
              <a:ext uri="{FF2B5EF4-FFF2-40B4-BE49-F238E27FC236}">
                <a16:creationId xmlns:a16="http://schemas.microsoft.com/office/drawing/2014/main" id="{61880541-668A-4092-A4E5-FCEC30ADF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4229" y="4101065"/>
            <a:ext cx="6542079" cy="1169490"/>
          </a:xfrm>
          <a:custGeom>
            <a:avLst/>
            <a:gdLst>
              <a:gd name="T0" fmla="*/ 7349 w 7350"/>
              <a:gd name="T1" fmla="*/ 0 h 1315"/>
              <a:gd name="T2" fmla="*/ 7349 w 7350"/>
              <a:gd name="T3" fmla="*/ 781 h 1315"/>
              <a:gd name="T4" fmla="*/ 7349 w 7350"/>
              <a:gd name="T5" fmla="*/ 781 h 1315"/>
              <a:gd name="T6" fmla="*/ 6848 w 7350"/>
              <a:gd name="T7" fmla="*/ 1314 h 1315"/>
              <a:gd name="T8" fmla="*/ 501 w 7350"/>
              <a:gd name="T9" fmla="*/ 1314 h 1315"/>
              <a:gd name="T10" fmla="*/ 501 w 7350"/>
              <a:gd name="T11" fmla="*/ 1314 h 1315"/>
              <a:gd name="T12" fmla="*/ 0 w 7350"/>
              <a:gd name="T13" fmla="*/ 781 h 1315"/>
              <a:gd name="T14" fmla="*/ 0 w 7350"/>
              <a:gd name="T15" fmla="*/ 0 h 1315"/>
              <a:gd name="T16" fmla="*/ 7349 w 7350"/>
              <a:gd name="T17" fmla="*/ 0 h 1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50" h="1315">
                <a:moveTo>
                  <a:pt x="7349" y="0"/>
                </a:moveTo>
                <a:lnTo>
                  <a:pt x="7349" y="781"/>
                </a:lnTo>
                <a:lnTo>
                  <a:pt x="7349" y="781"/>
                </a:lnTo>
                <a:cubicBezTo>
                  <a:pt x="7349" y="1075"/>
                  <a:pt x="7125" y="1314"/>
                  <a:pt x="6848" y="1314"/>
                </a:cubicBezTo>
                <a:lnTo>
                  <a:pt x="501" y="1314"/>
                </a:lnTo>
                <a:lnTo>
                  <a:pt x="501" y="1314"/>
                </a:lnTo>
                <a:cubicBezTo>
                  <a:pt x="225" y="1314"/>
                  <a:pt x="0" y="1075"/>
                  <a:pt x="0" y="781"/>
                </a:cubicBezTo>
                <a:lnTo>
                  <a:pt x="0" y="0"/>
                </a:lnTo>
                <a:lnTo>
                  <a:pt x="7349" y="0"/>
                </a:ln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4" name="Freeform 167">
            <a:extLst>
              <a:ext uri="{FF2B5EF4-FFF2-40B4-BE49-F238E27FC236}">
                <a16:creationId xmlns:a16="http://schemas.microsoft.com/office/drawing/2014/main" id="{BA1CBC99-8136-490B-AAF1-27BD32D4A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152" y="3308324"/>
            <a:ext cx="6526383" cy="796665"/>
          </a:xfrm>
          <a:custGeom>
            <a:avLst/>
            <a:gdLst>
              <a:gd name="T0" fmla="*/ 7333 w 7334"/>
              <a:gd name="T1" fmla="*/ 526 h 894"/>
              <a:gd name="T2" fmla="*/ 7333 w 7334"/>
              <a:gd name="T3" fmla="*/ 893 h 894"/>
              <a:gd name="T4" fmla="*/ 0 w 7334"/>
              <a:gd name="T5" fmla="*/ 893 h 894"/>
              <a:gd name="T6" fmla="*/ 0 w 7334"/>
              <a:gd name="T7" fmla="*/ 526 h 894"/>
              <a:gd name="T8" fmla="*/ 0 w 7334"/>
              <a:gd name="T9" fmla="*/ 526 h 894"/>
              <a:gd name="T10" fmla="*/ 493 w 7334"/>
              <a:gd name="T11" fmla="*/ 0 h 894"/>
              <a:gd name="T12" fmla="*/ 6840 w 7334"/>
              <a:gd name="T13" fmla="*/ 0 h 894"/>
              <a:gd name="T14" fmla="*/ 6840 w 7334"/>
              <a:gd name="T15" fmla="*/ 0 h 894"/>
              <a:gd name="T16" fmla="*/ 7333 w 7334"/>
              <a:gd name="T17" fmla="*/ 526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34" h="894">
                <a:moveTo>
                  <a:pt x="7333" y="526"/>
                </a:moveTo>
                <a:lnTo>
                  <a:pt x="7333" y="893"/>
                </a:lnTo>
                <a:lnTo>
                  <a:pt x="0" y="893"/>
                </a:lnTo>
                <a:lnTo>
                  <a:pt x="0" y="526"/>
                </a:lnTo>
                <a:lnTo>
                  <a:pt x="0" y="526"/>
                </a:lnTo>
                <a:cubicBezTo>
                  <a:pt x="0" y="235"/>
                  <a:pt x="221" y="0"/>
                  <a:pt x="493" y="0"/>
                </a:cubicBezTo>
                <a:lnTo>
                  <a:pt x="6840" y="0"/>
                </a:lnTo>
                <a:lnTo>
                  <a:pt x="6840" y="0"/>
                </a:lnTo>
                <a:cubicBezTo>
                  <a:pt x="7112" y="0"/>
                  <a:pt x="7333" y="235"/>
                  <a:pt x="7333" y="52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5" name="Freeform 169">
            <a:extLst>
              <a:ext uri="{FF2B5EF4-FFF2-40B4-BE49-F238E27FC236}">
                <a16:creationId xmlns:a16="http://schemas.microsoft.com/office/drawing/2014/main" id="{3F46B069-3A19-4C00-821D-A70F4EDC5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9460" y="4101065"/>
            <a:ext cx="6542081" cy="1169490"/>
          </a:xfrm>
          <a:custGeom>
            <a:avLst/>
            <a:gdLst>
              <a:gd name="T0" fmla="*/ 7349 w 7350"/>
              <a:gd name="T1" fmla="*/ 0 h 1315"/>
              <a:gd name="T2" fmla="*/ 7349 w 7350"/>
              <a:gd name="T3" fmla="*/ 781 h 1315"/>
              <a:gd name="T4" fmla="*/ 7349 w 7350"/>
              <a:gd name="T5" fmla="*/ 781 h 1315"/>
              <a:gd name="T6" fmla="*/ 6848 w 7350"/>
              <a:gd name="T7" fmla="*/ 1314 h 1315"/>
              <a:gd name="T8" fmla="*/ 500 w 7350"/>
              <a:gd name="T9" fmla="*/ 1314 h 1315"/>
              <a:gd name="T10" fmla="*/ 500 w 7350"/>
              <a:gd name="T11" fmla="*/ 1314 h 1315"/>
              <a:gd name="T12" fmla="*/ 0 w 7350"/>
              <a:gd name="T13" fmla="*/ 781 h 1315"/>
              <a:gd name="T14" fmla="*/ 0 w 7350"/>
              <a:gd name="T15" fmla="*/ 0 h 1315"/>
              <a:gd name="T16" fmla="*/ 7349 w 7350"/>
              <a:gd name="T17" fmla="*/ 0 h 1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50" h="1315">
                <a:moveTo>
                  <a:pt x="7349" y="0"/>
                </a:moveTo>
                <a:lnTo>
                  <a:pt x="7349" y="781"/>
                </a:lnTo>
                <a:lnTo>
                  <a:pt x="7349" y="781"/>
                </a:lnTo>
                <a:cubicBezTo>
                  <a:pt x="7349" y="1075"/>
                  <a:pt x="7124" y="1314"/>
                  <a:pt x="6848" y="1314"/>
                </a:cubicBezTo>
                <a:lnTo>
                  <a:pt x="500" y="1314"/>
                </a:lnTo>
                <a:lnTo>
                  <a:pt x="500" y="1314"/>
                </a:lnTo>
                <a:cubicBezTo>
                  <a:pt x="224" y="1314"/>
                  <a:pt x="0" y="1075"/>
                  <a:pt x="0" y="781"/>
                </a:cubicBezTo>
                <a:lnTo>
                  <a:pt x="0" y="0"/>
                </a:lnTo>
                <a:lnTo>
                  <a:pt x="7349" y="0"/>
                </a:ln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6" name="Freeform 171">
            <a:extLst>
              <a:ext uri="{FF2B5EF4-FFF2-40B4-BE49-F238E27FC236}">
                <a16:creationId xmlns:a16="http://schemas.microsoft.com/office/drawing/2014/main" id="{2520C076-9F67-493B-B211-EE477DB25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309" y="3308324"/>
            <a:ext cx="6526383" cy="796665"/>
          </a:xfrm>
          <a:custGeom>
            <a:avLst/>
            <a:gdLst>
              <a:gd name="T0" fmla="*/ 7334 w 7335"/>
              <a:gd name="T1" fmla="*/ 526 h 894"/>
              <a:gd name="T2" fmla="*/ 7334 w 7335"/>
              <a:gd name="T3" fmla="*/ 893 h 894"/>
              <a:gd name="T4" fmla="*/ 0 w 7335"/>
              <a:gd name="T5" fmla="*/ 893 h 894"/>
              <a:gd name="T6" fmla="*/ 0 w 7335"/>
              <a:gd name="T7" fmla="*/ 526 h 894"/>
              <a:gd name="T8" fmla="*/ 0 w 7335"/>
              <a:gd name="T9" fmla="*/ 526 h 894"/>
              <a:gd name="T10" fmla="*/ 492 w 7335"/>
              <a:gd name="T11" fmla="*/ 0 h 894"/>
              <a:gd name="T12" fmla="*/ 6840 w 7335"/>
              <a:gd name="T13" fmla="*/ 0 h 894"/>
              <a:gd name="T14" fmla="*/ 6840 w 7335"/>
              <a:gd name="T15" fmla="*/ 0 h 894"/>
              <a:gd name="T16" fmla="*/ 7334 w 7335"/>
              <a:gd name="T17" fmla="*/ 526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35" h="894">
                <a:moveTo>
                  <a:pt x="7334" y="526"/>
                </a:moveTo>
                <a:lnTo>
                  <a:pt x="7334" y="893"/>
                </a:lnTo>
                <a:lnTo>
                  <a:pt x="0" y="893"/>
                </a:lnTo>
                <a:lnTo>
                  <a:pt x="0" y="526"/>
                </a:lnTo>
                <a:lnTo>
                  <a:pt x="0" y="526"/>
                </a:lnTo>
                <a:cubicBezTo>
                  <a:pt x="0" y="235"/>
                  <a:pt x="220" y="0"/>
                  <a:pt x="492" y="0"/>
                </a:cubicBezTo>
                <a:lnTo>
                  <a:pt x="6840" y="0"/>
                </a:lnTo>
                <a:lnTo>
                  <a:pt x="6840" y="0"/>
                </a:lnTo>
                <a:cubicBezTo>
                  <a:pt x="7113" y="0"/>
                  <a:pt x="7334" y="235"/>
                  <a:pt x="7334" y="526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E58E36B3-CE22-4685-84E6-79D4AC96055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772003CB-FCE9-4B9A-9448-C84E15A3541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25DF0EB2-408D-4713-ABA9-9C193E5CA196}"/>
              </a:ext>
            </a:extLst>
          </p:cNvPr>
          <p:cNvSpPr txBox="1"/>
          <p:nvPr/>
        </p:nvSpPr>
        <p:spPr>
          <a:xfrm>
            <a:off x="1551305" y="3395837"/>
            <a:ext cx="60153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3D231947-6DAF-4B81-A8C8-EE0BADA865EB}"/>
              </a:ext>
            </a:extLst>
          </p:cNvPr>
          <p:cNvSpPr txBox="1"/>
          <p:nvPr/>
        </p:nvSpPr>
        <p:spPr>
          <a:xfrm>
            <a:off x="1551305" y="4138139"/>
            <a:ext cx="601537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A730C669-746D-4D36-8A3E-D7C393D3F626}"/>
              </a:ext>
            </a:extLst>
          </p:cNvPr>
          <p:cNvSpPr txBox="1"/>
          <p:nvPr/>
        </p:nvSpPr>
        <p:spPr>
          <a:xfrm>
            <a:off x="9181135" y="3395837"/>
            <a:ext cx="60153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38A777BC-743C-48B7-B455-19C7E4D976E9}"/>
              </a:ext>
            </a:extLst>
          </p:cNvPr>
          <p:cNvSpPr txBox="1"/>
          <p:nvPr/>
        </p:nvSpPr>
        <p:spPr>
          <a:xfrm>
            <a:off x="9181135" y="4138139"/>
            <a:ext cx="601537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43CF1D7-54A4-4C96-AE83-F8091B486A9D}"/>
              </a:ext>
            </a:extLst>
          </p:cNvPr>
          <p:cNvSpPr txBox="1"/>
          <p:nvPr/>
        </p:nvSpPr>
        <p:spPr>
          <a:xfrm>
            <a:off x="16810964" y="3395837"/>
            <a:ext cx="60153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864EF12C-F950-49B5-BC4B-F8D05428C5EC}"/>
              </a:ext>
            </a:extLst>
          </p:cNvPr>
          <p:cNvSpPr txBox="1"/>
          <p:nvPr/>
        </p:nvSpPr>
        <p:spPr>
          <a:xfrm>
            <a:off x="16810964" y="4138139"/>
            <a:ext cx="601537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95228791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Freeform 2">
            <a:extLst>
              <a:ext uri="{FF2B5EF4-FFF2-40B4-BE49-F238E27FC236}">
                <a16:creationId xmlns:a16="http://schemas.microsoft.com/office/drawing/2014/main" id="{9DFCF100-7CAC-4758-9121-DEEE04DA2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330934"/>
            <a:ext cx="6825424" cy="2932018"/>
          </a:xfrm>
          <a:custGeom>
            <a:avLst/>
            <a:gdLst>
              <a:gd name="T0" fmla="*/ 5927 w 7547"/>
              <a:gd name="T1" fmla="*/ 3239 h 3240"/>
              <a:gd name="T2" fmla="*/ 0 w 7547"/>
              <a:gd name="T3" fmla="*/ 3239 h 3240"/>
              <a:gd name="T4" fmla="*/ 0 w 7547"/>
              <a:gd name="T5" fmla="*/ 0 h 3240"/>
              <a:gd name="T6" fmla="*/ 5927 w 7547"/>
              <a:gd name="T7" fmla="*/ 0 h 3240"/>
              <a:gd name="T8" fmla="*/ 5927 w 7547"/>
              <a:gd name="T9" fmla="*/ 0 h 3240"/>
              <a:gd name="T10" fmla="*/ 7546 w 7547"/>
              <a:gd name="T11" fmla="*/ 1620 h 3240"/>
              <a:gd name="T12" fmla="*/ 7546 w 7547"/>
              <a:gd name="T13" fmla="*/ 1620 h 3240"/>
              <a:gd name="T14" fmla="*/ 7546 w 7547"/>
              <a:gd name="T15" fmla="*/ 1620 h 3240"/>
              <a:gd name="T16" fmla="*/ 5927 w 7547"/>
              <a:gd name="T17" fmla="*/ 323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547" h="3240">
                <a:moveTo>
                  <a:pt x="5927" y="3239"/>
                </a:moveTo>
                <a:lnTo>
                  <a:pt x="0" y="3239"/>
                </a:lnTo>
                <a:lnTo>
                  <a:pt x="0" y="0"/>
                </a:lnTo>
                <a:lnTo>
                  <a:pt x="5927" y="0"/>
                </a:lnTo>
                <a:lnTo>
                  <a:pt x="5927" y="0"/>
                </a:lnTo>
                <a:cubicBezTo>
                  <a:pt x="6821" y="0"/>
                  <a:pt x="7546" y="725"/>
                  <a:pt x="7546" y="1620"/>
                </a:cubicBezTo>
                <a:lnTo>
                  <a:pt x="7546" y="1620"/>
                </a:lnTo>
                <a:lnTo>
                  <a:pt x="7546" y="1620"/>
                </a:lnTo>
                <a:cubicBezTo>
                  <a:pt x="7546" y="2514"/>
                  <a:pt x="6821" y="3239"/>
                  <a:pt x="5927" y="3239"/>
                </a:cubicBezTo>
              </a:path>
            </a:pathLst>
          </a:custGeom>
          <a:solidFill>
            <a:schemeClr val="bg2"/>
          </a:solidFill>
          <a:ln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7" name="Freeform 4">
            <a:extLst>
              <a:ext uri="{FF2B5EF4-FFF2-40B4-BE49-F238E27FC236}">
                <a16:creationId xmlns:a16="http://schemas.microsoft.com/office/drawing/2014/main" id="{3809640C-867A-46FE-87E2-2E74CB0D2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48238" y="3330934"/>
            <a:ext cx="6825421" cy="2932018"/>
          </a:xfrm>
          <a:custGeom>
            <a:avLst/>
            <a:gdLst>
              <a:gd name="T0" fmla="*/ 1619 w 7547"/>
              <a:gd name="T1" fmla="*/ 3239 h 3240"/>
              <a:gd name="T2" fmla="*/ 7546 w 7547"/>
              <a:gd name="T3" fmla="*/ 3239 h 3240"/>
              <a:gd name="T4" fmla="*/ 7546 w 7547"/>
              <a:gd name="T5" fmla="*/ 0 h 3240"/>
              <a:gd name="T6" fmla="*/ 1619 w 7547"/>
              <a:gd name="T7" fmla="*/ 0 h 3240"/>
              <a:gd name="T8" fmla="*/ 1619 w 7547"/>
              <a:gd name="T9" fmla="*/ 0 h 3240"/>
              <a:gd name="T10" fmla="*/ 0 w 7547"/>
              <a:gd name="T11" fmla="*/ 1620 h 3240"/>
              <a:gd name="T12" fmla="*/ 0 w 7547"/>
              <a:gd name="T13" fmla="*/ 1620 h 3240"/>
              <a:gd name="T14" fmla="*/ 0 w 7547"/>
              <a:gd name="T15" fmla="*/ 1620 h 3240"/>
              <a:gd name="T16" fmla="*/ 1619 w 7547"/>
              <a:gd name="T17" fmla="*/ 323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547" h="3240">
                <a:moveTo>
                  <a:pt x="1619" y="3239"/>
                </a:moveTo>
                <a:lnTo>
                  <a:pt x="7546" y="3239"/>
                </a:lnTo>
                <a:lnTo>
                  <a:pt x="7546" y="0"/>
                </a:lnTo>
                <a:lnTo>
                  <a:pt x="1619" y="0"/>
                </a:lnTo>
                <a:lnTo>
                  <a:pt x="1619" y="0"/>
                </a:lnTo>
                <a:cubicBezTo>
                  <a:pt x="725" y="0"/>
                  <a:pt x="0" y="725"/>
                  <a:pt x="0" y="1620"/>
                </a:cubicBezTo>
                <a:lnTo>
                  <a:pt x="0" y="1620"/>
                </a:lnTo>
                <a:lnTo>
                  <a:pt x="0" y="1620"/>
                </a:lnTo>
                <a:cubicBezTo>
                  <a:pt x="0" y="2514"/>
                  <a:pt x="725" y="3239"/>
                  <a:pt x="1619" y="3239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8" name="Freeform 6">
            <a:extLst>
              <a:ext uri="{FF2B5EF4-FFF2-40B4-BE49-F238E27FC236}">
                <a16:creationId xmlns:a16="http://schemas.microsoft.com/office/drawing/2014/main" id="{E96EC1B1-72C4-4340-9751-134B12DA6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03281"/>
            <a:ext cx="6697771" cy="2932018"/>
          </a:xfrm>
          <a:custGeom>
            <a:avLst/>
            <a:gdLst>
              <a:gd name="T0" fmla="*/ 5786 w 7406"/>
              <a:gd name="T1" fmla="*/ 3238 h 3239"/>
              <a:gd name="T2" fmla="*/ 0 w 7406"/>
              <a:gd name="T3" fmla="*/ 3238 h 3239"/>
              <a:gd name="T4" fmla="*/ 0 w 7406"/>
              <a:gd name="T5" fmla="*/ 0 h 3239"/>
              <a:gd name="T6" fmla="*/ 5786 w 7406"/>
              <a:gd name="T7" fmla="*/ 0 h 3239"/>
              <a:gd name="T8" fmla="*/ 5786 w 7406"/>
              <a:gd name="T9" fmla="*/ 0 h 3239"/>
              <a:gd name="T10" fmla="*/ 7405 w 7406"/>
              <a:gd name="T11" fmla="*/ 1619 h 3239"/>
              <a:gd name="T12" fmla="*/ 7405 w 7406"/>
              <a:gd name="T13" fmla="*/ 1619 h 3239"/>
              <a:gd name="T14" fmla="*/ 7405 w 7406"/>
              <a:gd name="T15" fmla="*/ 1619 h 3239"/>
              <a:gd name="T16" fmla="*/ 5786 w 7406"/>
              <a:gd name="T17" fmla="*/ 3238 h 3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06" h="3239">
                <a:moveTo>
                  <a:pt x="5786" y="3238"/>
                </a:moveTo>
                <a:lnTo>
                  <a:pt x="0" y="3238"/>
                </a:lnTo>
                <a:lnTo>
                  <a:pt x="0" y="0"/>
                </a:lnTo>
                <a:lnTo>
                  <a:pt x="5786" y="0"/>
                </a:lnTo>
                <a:lnTo>
                  <a:pt x="5786" y="0"/>
                </a:lnTo>
                <a:cubicBezTo>
                  <a:pt x="6680" y="0"/>
                  <a:pt x="7405" y="725"/>
                  <a:pt x="7405" y="1619"/>
                </a:cubicBezTo>
                <a:lnTo>
                  <a:pt x="7405" y="1619"/>
                </a:lnTo>
                <a:lnTo>
                  <a:pt x="7405" y="1619"/>
                </a:lnTo>
                <a:cubicBezTo>
                  <a:pt x="7405" y="2513"/>
                  <a:pt x="6680" y="3238"/>
                  <a:pt x="5786" y="3238"/>
                </a:cubicBezTo>
              </a:path>
            </a:pathLst>
          </a:custGeom>
          <a:solidFill>
            <a:schemeClr val="bg2"/>
          </a:solidFill>
          <a:ln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9" name="Freeform 8">
            <a:extLst>
              <a:ext uri="{FF2B5EF4-FFF2-40B4-BE49-F238E27FC236}">
                <a16:creationId xmlns:a16="http://schemas.microsoft.com/office/drawing/2014/main" id="{1254DCB1-7B1A-4B3B-9DF4-85589F53B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75891" y="3203281"/>
            <a:ext cx="6701759" cy="2932018"/>
          </a:xfrm>
          <a:custGeom>
            <a:avLst/>
            <a:gdLst>
              <a:gd name="T0" fmla="*/ 1619 w 7407"/>
              <a:gd name="T1" fmla="*/ 3238 h 3239"/>
              <a:gd name="T2" fmla="*/ 7406 w 7407"/>
              <a:gd name="T3" fmla="*/ 3238 h 3239"/>
              <a:gd name="T4" fmla="*/ 7406 w 7407"/>
              <a:gd name="T5" fmla="*/ 0 h 3239"/>
              <a:gd name="T6" fmla="*/ 1619 w 7407"/>
              <a:gd name="T7" fmla="*/ 0 h 3239"/>
              <a:gd name="T8" fmla="*/ 1619 w 7407"/>
              <a:gd name="T9" fmla="*/ 0 h 3239"/>
              <a:gd name="T10" fmla="*/ 0 w 7407"/>
              <a:gd name="T11" fmla="*/ 1619 h 3239"/>
              <a:gd name="T12" fmla="*/ 0 w 7407"/>
              <a:gd name="T13" fmla="*/ 1619 h 3239"/>
              <a:gd name="T14" fmla="*/ 0 w 7407"/>
              <a:gd name="T15" fmla="*/ 1619 h 3239"/>
              <a:gd name="T16" fmla="*/ 1619 w 7407"/>
              <a:gd name="T17" fmla="*/ 3238 h 3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07" h="3239">
                <a:moveTo>
                  <a:pt x="1619" y="3238"/>
                </a:moveTo>
                <a:lnTo>
                  <a:pt x="7406" y="3238"/>
                </a:lnTo>
                <a:lnTo>
                  <a:pt x="7406" y="0"/>
                </a:lnTo>
                <a:lnTo>
                  <a:pt x="1619" y="0"/>
                </a:lnTo>
                <a:lnTo>
                  <a:pt x="1619" y="0"/>
                </a:lnTo>
                <a:cubicBezTo>
                  <a:pt x="725" y="0"/>
                  <a:pt x="0" y="725"/>
                  <a:pt x="0" y="1619"/>
                </a:cubicBezTo>
                <a:lnTo>
                  <a:pt x="0" y="1619"/>
                </a:lnTo>
                <a:lnTo>
                  <a:pt x="0" y="1619"/>
                </a:lnTo>
                <a:cubicBezTo>
                  <a:pt x="0" y="2513"/>
                  <a:pt x="725" y="3238"/>
                  <a:pt x="1619" y="3238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E5E552A8-B017-41B0-8DF5-1D60286DE21D}"/>
              </a:ext>
            </a:extLst>
          </p:cNvPr>
          <p:cNvGrpSpPr/>
          <p:nvPr/>
        </p:nvGrpSpPr>
        <p:grpSpPr>
          <a:xfrm>
            <a:off x="5102114" y="5377363"/>
            <a:ext cx="14021834" cy="7591339"/>
            <a:chOff x="5102114" y="5377363"/>
            <a:chExt cx="14021834" cy="7591339"/>
          </a:xfrm>
        </p:grpSpPr>
        <p:grpSp>
          <p:nvGrpSpPr>
            <p:cNvPr id="361" name="Group 360">
              <a:extLst>
                <a:ext uri="{FF2B5EF4-FFF2-40B4-BE49-F238E27FC236}">
                  <a16:creationId xmlns:a16="http://schemas.microsoft.com/office/drawing/2014/main" id="{61BDF69E-BCE1-4ECB-81D7-C5EAB9A677CA}"/>
                </a:ext>
              </a:extLst>
            </p:cNvPr>
            <p:cNvGrpSpPr/>
            <p:nvPr/>
          </p:nvGrpSpPr>
          <p:grpSpPr>
            <a:xfrm>
              <a:off x="5102114" y="10287998"/>
              <a:ext cx="14021834" cy="2680704"/>
              <a:chOff x="5102114" y="10287998"/>
              <a:chExt cx="14021834" cy="2680704"/>
            </a:xfrm>
          </p:grpSpPr>
          <p:sp>
            <p:nvSpPr>
              <p:cNvPr id="477" name="Freeform 11">
                <a:extLst>
                  <a:ext uri="{FF2B5EF4-FFF2-40B4-BE49-F238E27FC236}">
                    <a16:creationId xmlns:a16="http://schemas.microsoft.com/office/drawing/2014/main" id="{446EA3FF-597F-47DD-A0A8-9C441EBC2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1616" y="10619096"/>
                <a:ext cx="374979" cy="682145"/>
              </a:xfrm>
              <a:custGeom>
                <a:avLst/>
                <a:gdLst>
                  <a:gd name="T0" fmla="*/ 361 w 414"/>
                  <a:gd name="T1" fmla="*/ 267 h 755"/>
                  <a:gd name="T2" fmla="*/ 361 w 414"/>
                  <a:gd name="T3" fmla="*/ 267 h 755"/>
                  <a:gd name="T4" fmla="*/ 350 w 414"/>
                  <a:gd name="T5" fmla="*/ 746 h 755"/>
                  <a:gd name="T6" fmla="*/ 350 w 414"/>
                  <a:gd name="T7" fmla="*/ 746 h 755"/>
                  <a:gd name="T8" fmla="*/ 74 w 414"/>
                  <a:gd name="T9" fmla="*/ 353 h 755"/>
                  <a:gd name="T10" fmla="*/ 74 w 414"/>
                  <a:gd name="T11" fmla="*/ 353 h 755"/>
                  <a:gd name="T12" fmla="*/ 140 w 414"/>
                  <a:gd name="T13" fmla="*/ 18 h 755"/>
                  <a:gd name="T14" fmla="*/ 140 w 414"/>
                  <a:gd name="T15" fmla="*/ 18 h 755"/>
                  <a:gd name="T16" fmla="*/ 361 w 414"/>
                  <a:gd name="T17" fmla="*/ 267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4" h="755">
                    <a:moveTo>
                      <a:pt x="361" y="267"/>
                    </a:moveTo>
                    <a:lnTo>
                      <a:pt x="361" y="267"/>
                    </a:lnTo>
                    <a:cubicBezTo>
                      <a:pt x="413" y="503"/>
                      <a:pt x="387" y="739"/>
                      <a:pt x="350" y="746"/>
                    </a:cubicBezTo>
                    <a:lnTo>
                      <a:pt x="350" y="746"/>
                    </a:lnTo>
                    <a:cubicBezTo>
                      <a:pt x="314" y="754"/>
                      <a:pt x="147" y="582"/>
                      <a:pt x="74" y="353"/>
                    </a:cubicBezTo>
                    <a:lnTo>
                      <a:pt x="74" y="353"/>
                    </a:lnTo>
                    <a:cubicBezTo>
                      <a:pt x="0" y="123"/>
                      <a:pt x="85" y="36"/>
                      <a:pt x="140" y="18"/>
                    </a:cubicBezTo>
                    <a:lnTo>
                      <a:pt x="140" y="18"/>
                    </a:lnTo>
                    <a:cubicBezTo>
                      <a:pt x="194" y="0"/>
                      <a:pt x="308" y="32"/>
                      <a:pt x="361" y="2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12">
                <a:extLst>
                  <a:ext uri="{FF2B5EF4-FFF2-40B4-BE49-F238E27FC236}">
                    <a16:creationId xmlns:a16="http://schemas.microsoft.com/office/drawing/2014/main" id="{8E806191-104F-44CF-BB36-6F9FFEC4F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8943" y="10371769"/>
                <a:ext cx="857667" cy="1017233"/>
              </a:xfrm>
              <a:custGeom>
                <a:avLst/>
                <a:gdLst>
                  <a:gd name="T0" fmla="*/ 748 w 947"/>
                  <a:gd name="T1" fmla="*/ 559 h 1124"/>
                  <a:gd name="T2" fmla="*/ 748 w 947"/>
                  <a:gd name="T3" fmla="*/ 559 h 1124"/>
                  <a:gd name="T4" fmla="*/ 102 w 947"/>
                  <a:gd name="T5" fmla="*/ 1048 h 1124"/>
                  <a:gd name="T6" fmla="*/ 102 w 947"/>
                  <a:gd name="T7" fmla="*/ 1048 h 1124"/>
                  <a:gd name="T8" fmla="*/ 378 w 947"/>
                  <a:gd name="T9" fmla="*/ 287 h 1124"/>
                  <a:gd name="T10" fmla="*/ 378 w 947"/>
                  <a:gd name="T11" fmla="*/ 287 h 1124"/>
                  <a:gd name="T12" fmla="*/ 820 w 947"/>
                  <a:gd name="T13" fmla="*/ 76 h 1124"/>
                  <a:gd name="T14" fmla="*/ 820 w 947"/>
                  <a:gd name="T15" fmla="*/ 76 h 1124"/>
                  <a:gd name="T16" fmla="*/ 748 w 947"/>
                  <a:gd name="T17" fmla="*/ 559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7" h="1124">
                    <a:moveTo>
                      <a:pt x="748" y="559"/>
                    </a:moveTo>
                    <a:lnTo>
                      <a:pt x="748" y="559"/>
                    </a:lnTo>
                    <a:cubicBezTo>
                      <a:pt x="550" y="828"/>
                      <a:pt x="204" y="1123"/>
                      <a:pt x="102" y="1048"/>
                    </a:cubicBezTo>
                    <a:lnTo>
                      <a:pt x="102" y="1048"/>
                    </a:lnTo>
                    <a:cubicBezTo>
                      <a:pt x="0" y="972"/>
                      <a:pt x="181" y="555"/>
                      <a:pt x="378" y="287"/>
                    </a:cubicBezTo>
                    <a:lnTo>
                      <a:pt x="378" y="287"/>
                    </a:lnTo>
                    <a:cubicBezTo>
                      <a:pt x="577" y="19"/>
                      <a:pt x="718" y="0"/>
                      <a:pt x="820" y="76"/>
                    </a:cubicBezTo>
                    <a:lnTo>
                      <a:pt x="820" y="76"/>
                    </a:lnTo>
                    <a:cubicBezTo>
                      <a:pt x="922" y="151"/>
                      <a:pt x="946" y="291"/>
                      <a:pt x="748" y="5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3">
                <a:extLst>
                  <a:ext uri="{FF2B5EF4-FFF2-40B4-BE49-F238E27FC236}">
                    <a16:creationId xmlns:a16="http://schemas.microsoft.com/office/drawing/2014/main" id="{17FDC64E-503B-423C-B7B5-B41F1C66C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2878" y="10347834"/>
                <a:ext cx="801819" cy="993298"/>
              </a:xfrm>
              <a:custGeom>
                <a:avLst/>
                <a:gdLst>
                  <a:gd name="T0" fmla="*/ 682 w 885"/>
                  <a:gd name="T1" fmla="*/ 75 h 1098"/>
                  <a:gd name="T2" fmla="*/ 682 w 885"/>
                  <a:gd name="T3" fmla="*/ 75 h 1098"/>
                  <a:gd name="T4" fmla="*/ 358 w 885"/>
                  <a:gd name="T5" fmla="*/ 319 h 1098"/>
                  <a:gd name="T6" fmla="*/ 358 w 885"/>
                  <a:gd name="T7" fmla="*/ 319 h 1098"/>
                  <a:gd name="T8" fmla="*/ 109 w 885"/>
                  <a:gd name="T9" fmla="*/ 770 h 1098"/>
                  <a:gd name="T10" fmla="*/ 109 w 885"/>
                  <a:gd name="T11" fmla="*/ 770 h 1098"/>
                  <a:gd name="T12" fmla="*/ 80 w 885"/>
                  <a:gd name="T13" fmla="*/ 1066 h 1098"/>
                  <a:gd name="T14" fmla="*/ 80 w 885"/>
                  <a:gd name="T15" fmla="*/ 1066 h 1098"/>
                  <a:gd name="T16" fmla="*/ 355 w 885"/>
                  <a:gd name="T17" fmla="*/ 952 h 1098"/>
                  <a:gd name="T18" fmla="*/ 355 w 885"/>
                  <a:gd name="T19" fmla="*/ 952 h 1098"/>
                  <a:gd name="T20" fmla="*/ 712 w 885"/>
                  <a:gd name="T21" fmla="*/ 581 h 1098"/>
                  <a:gd name="T22" fmla="*/ 712 w 885"/>
                  <a:gd name="T23" fmla="*/ 581 h 1098"/>
                  <a:gd name="T24" fmla="*/ 858 w 885"/>
                  <a:gd name="T25" fmla="*/ 271 h 1098"/>
                  <a:gd name="T26" fmla="*/ 858 w 885"/>
                  <a:gd name="T27" fmla="*/ 271 h 1098"/>
                  <a:gd name="T28" fmla="*/ 786 w 885"/>
                  <a:gd name="T29" fmla="*/ 111 h 1098"/>
                  <a:gd name="T30" fmla="*/ 786 w 885"/>
                  <a:gd name="T31" fmla="*/ 111 h 1098"/>
                  <a:gd name="T32" fmla="*/ 682 w 885"/>
                  <a:gd name="T33" fmla="*/ 75 h 1098"/>
                  <a:gd name="T34" fmla="*/ 115 w 885"/>
                  <a:gd name="T35" fmla="*/ 1096 h 1098"/>
                  <a:gd name="T36" fmla="*/ 115 w 885"/>
                  <a:gd name="T37" fmla="*/ 1096 h 1098"/>
                  <a:gd name="T38" fmla="*/ 68 w 885"/>
                  <a:gd name="T39" fmla="*/ 1082 h 1098"/>
                  <a:gd name="T40" fmla="*/ 68 w 885"/>
                  <a:gd name="T41" fmla="*/ 1082 h 1098"/>
                  <a:gd name="T42" fmla="*/ 91 w 885"/>
                  <a:gd name="T43" fmla="*/ 763 h 1098"/>
                  <a:gd name="T44" fmla="*/ 91 w 885"/>
                  <a:gd name="T45" fmla="*/ 763 h 1098"/>
                  <a:gd name="T46" fmla="*/ 343 w 885"/>
                  <a:gd name="T47" fmla="*/ 308 h 1098"/>
                  <a:gd name="T48" fmla="*/ 343 w 885"/>
                  <a:gd name="T49" fmla="*/ 308 h 1098"/>
                  <a:gd name="T50" fmla="*/ 798 w 885"/>
                  <a:gd name="T51" fmla="*/ 94 h 1098"/>
                  <a:gd name="T52" fmla="*/ 798 w 885"/>
                  <a:gd name="T53" fmla="*/ 94 h 1098"/>
                  <a:gd name="T54" fmla="*/ 878 w 885"/>
                  <a:gd name="T55" fmla="*/ 273 h 1098"/>
                  <a:gd name="T56" fmla="*/ 878 w 885"/>
                  <a:gd name="T57" fmla="*/ 273 h 1098"/>
                  <a:gd name="T58" fmla="*/ 728 w 885"/>
                  <a:gd name="T59" fmla="*/ 592 h 1098"/>
                  <a:gd name="T60" fmla="*/ 728 w 885"/>
                  <a:gd name="T61" fmla="*/ 592 h 1098"/>
                  <a:gd name="T62" fmla="*/ 367 w 885"/>
                  <a:gd name="T63" fmla="*/ 967 h 1098"/>
                  <a:gd name="T64" fmla="*/ 367 w 885"/>
                  <a:gd name="T65" fmla="*/ 967 h 1098"/>
                  <a:gd name="T66" fmla="*/ 115 w 885"/>
                  <a:gd name="T67" fmla="*/ 1096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5" h="1098">
                    <a:moveTo>
                      <a:pt x="682" y="75"/>
                    </a:moveTo>
                    <a:lnTo>
                      <a:pt x="682" y="75"/>
                    </a:lnTo>
                    <a:cubicBezTo>
                      <a:pt x="587" y="75"/>
                      <a:pt x="479" y="157"/>
                      <a:pt x="358" y="319"/>
                    </a:cubicBezTo>
                    <a:lnTo>
                      <a:pt x="358" y="319"/>
                    </a:lnTo>
                    <a:cubicBezTo>
                      <a:pt x="260" y="453"/>
                      <a:pt x="166" y="622"/>
                      <a:pt x="109" y="770"/>
                    </a:cubicBezTo>
                    <a:lnTo>
                      <a:pt x="109" y="770"/>
                    </a:lnTo>
                    <a:cubicBezTo>
                      <a:pt x="48" y="927"/>
                      <a:pt x="37" y="1035"/>
                      <a:pt x="80" y="1066"/>
                    </a:cubicBezTo>
                    <a:lnTo>
                      <a:pt x="80" y="1066"/>
                    </a:lnTo>
                    <a:cubicBezTo>
                      <a:pt x="122" y="1097"/>
                      <a:pt x="222" y="1056"/>
                      <a:pt x="355" y="952"/>
                    </a:cubicBezTo>
                    <a:lnTo>
                      <a:pt x="355" y="952"/>
                    </a:lnTo>
                    <a:cubicBezTo>
                      <a:pt x="480" y="853"/>
                      <a:pt x="613" y="714"/>
                      <a:pt x="712" y="581"/>
                    </a:cubicBezTo>
                    <a:lnTo>
                      <a:pt x="712" y="581"/>
                    </a:lnTo>
                    <a:cubicBezTo>
                      <a:pt x="803" y="458"/>
                      <a:pt x="853" y="354"/>
                      <a:pt x="858" y="271"/>
                    </a:cubicBezTo>
                    <a:lnTo>
                      <a:pt x="858" y="271"/>
                    </a:lnTo>
                    <a:cubicBezTo>
                      <a:pt x="863" y="203"/>
                      <a:pt x="840" y="151"/>
                      <a:pt x="786" y="111"/>
                    </a:cubicBezTo>
                    <a:lnTo>
                      <a:pt x="786" y="111"/>
                    </a:lnTo>
                    <a:cubicBezTo>
                      <a:pt x="753" y="87"/>
                      <a:pt x="719" y="75"/>
                      <a:pt x="682" y="75"/>
                    </a:cubicBezTo>
                    <a:close/>
                    <a:moveTo>
                      <a:pt x="115" y="1096"/>
                    </a:moveTo>
                    <a:lnTo>
                      <a:pt x="115" y="1096"/>
                    </a:lnTo>
                    <a:cubicBezTo>
                      <a:pt x="97" y="1096"/>
                      <a:pt x="82" y="1091"/>
                      <a:pt x="68" y="1082"/>
                    </a:cubicBezTo>
                    <a:lnTo>
                      <a:pt x="68" y="1082"/>
                    </a:lnTo>
                    <a:cubicBezTo>
                      <a:pt x="0" y="1032"/>
                      <a:pt x="53" y="861"/>
                      <a:pt x="91" y="763"/>
                    </a:cubicBezTo>
                    <a:lnTo>
                      <a:pt x="91" y="763"/>
                    </a:lnTo>
                    <a:cubicBezTo>
                      <a:pt x="148" y="613"/>
                      <a:pt x="243" y="443"/>
                      <a:pt x="343" y="308"/>
                    </a:cubicBezTo>
                    <a:lnTo>
                      <a:pt x="343" y="308"/>
                    </a:lnTo>
                    <a:cubicBezTo>
                      <a:pt x="516" y="73"/>
                      <a:pt x="670" y="0"/>
                      <a:pt x="798" y="94"/>
                    </a:cubicBezTo>
                    <a:lnTo>
                      <a:pt x="798" y="94"/>
                    </a:lnTo>
                    <a:cubicBezTo>
                      <a:pt x="857" y="138"/>
                      <a:pt x="884" y="199"/>
                      <a:pt x="878" y="273"/>
                    </a:cubicBezTo>
                    <a:lnTo>
                      <a:pt x="878" y="273"/>
                    </a:lnTo>
                    <a:cubicBezTo>
                      <a:pt x="872" y="359"/>
                      <a:pt x="821" y="466"/>
                      <a:pt x="728" y="592"/>
                    </a:cubicBezTo>
                    <a:lnTo>
                      <a:pt x="728" y="592"/>
                    </a:lnTo>
                    <a:cubicBezTo>
                      <a:pt x="629" y="728"/>
                      <a:pt x="494" y="867"/>
                      <a:pt x="367" y="967"/>
                    </a:cubicBezTo>
                    <a:lnTo>
                      <a:pt x="367" y="967"/>
                    </a:lnTo>
                    <a:cubicBezTo>
                      <a:pt x="301" y="1020"/>
                      <a:pt x="190" y="1096"/>
                      <a:pt x="115" y="10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14">
                <a:extLst>
                  <a:ext uri="{FF2B5EF4-FFF2-40B4-BE49-F238E27FC236}">
                    <a16:creationId xmlns:a16="http://schemas.microsoft.com/office/drawing/2014/main" id="{78775348-6B06-4770-B4DA-C35A35C3A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4412" y="10682922"/>
                <a:ext cx="331098" cy="470719"/>
              </a:xfrm>
              <a:custGeom>
                <a:avLst/>
                <a:gdLst>
                  <a:gd name="T0" fmla="*/ 12 w 365"/>
                  <a:gd name="T1" fmla="*/ 520 h 521"/>
                  <a:gd name="T2" fmla="*/ 12 w 365"/>
                  <a:gd name="T3" fmla="*/ 520 h 521"/>
                  <a:gd name="T4" fmla="*/ 8 w 365"/>
                  <a:gd name="T5" fmla="*/ 519 h 521"/>
                  <a:gd name="T6" fmla="*/ 8 w 365"/>
                  <a:gd name="T7" fmla="*/ 519 h 521"/>
                  <a:gd name="T8" fmla="*/ 3 w 365"/>
                  <a:gd name="T9" fmla="*/ 506 h 521"/>
                  <a:gd name="T10" fmla="*/ 3 w 365"/>
                  <a:gd name="T11" fmla="*/ 506 h 521"/>
                  <a:gd name="T12" fmla="*/ 237 w 365"/>
                  <a:gd name="T13" fmla="*/ 122 h 521"/>
                  <a:gd name="T14" fmla="*/ 237 w 365"/>
                  <a:gd name="T15" fmla="*/ 122 h 521"/>
                  <a:gd name="T16" fmla="*/ 346 w 365"/>
                  <a:gd name="T17" fmla="*/ 3 h 521"/>
                  <a:gd name="T18" fmla="*/ 346 w 365"/>
                  <a:gd name="T19" fmla="*/ 3 h 521"/>
                  <a:gd name="T20" fmla="*/ 360 w 365"/>
                  <a:gd name="T21" fmla="*/ 5 h 521"/>
                  <a:gd name="T22" fmla="*/ 360 w 365"/>
                  <a:gd name="T23" fmla="*/ 5 h 521"/>
                  <a:gd name="T24" fmla="*/ 359 w 365"/>
                  <a:gd name="T25" fmla="*/ 18 h 521"/>
                  <a:gd name="T26" fmla="*/ 359 w 365"/>
                  <a:gd name="T27" fmla="*/ 18 h 521"/>
                  <a:gd name="T28" fmla="*/ 20 w 365"/>
                  <a:gd name="T29" fmla="*/ 514 h 521"/>
                  <a:gd name="T30" fmla="*/ 20 w 365"/>
                  <a:gd name="T31" fmla="*/ 514 h 521"/>
                  <a:gd name="T32" fmla="*/ 12 w 365"/>
                  <a:gd name="T33" fmla="*/ 52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5" h="521">
                    <a:moveTo>
                      <a:pt x="12" y="520"/>
                    </a:moveTo>
                    <a:lnTo>
                      <a:pt x="12" y="520"/>
                    </a:lnTo>
                    <a:cubicBezTo>
                      <a:pt x="10" y="520"/>
                      <a:pt x="9" y="519"/>
                      <a:pt x="8" y="519"/>
                    </a:cubicBezTo>
                    <a:lnTo>
                      <a:pt x="8" y="519"/>
                    </a:lnTo>
                    <a:cubicBezTo>
                      <a:pt x="3" y="517"/>
                      <a:pt x="0" y="511"/>
                      <a:pt x="3" y="506"/>
                    </a:cubicBezTo>
                    <a:lnTo>
                      <a:pt x="3" y="506"/>
                    </a:lnTo>
                    <a:cubicBezTo>
                      <a:pt x="89" y="322"/>
                      <a:pt x="178" y="195"/>
                      <a:pt x="237" y="122"/>
                    </a:cubicBezTo>
                    <a:lnTo>
                      <a:pt x="237" y="122"/>
                    </a:lnTo>
                    <a:cubicBezTo>
                      <a:pt x="301" y="41"/>
                      <a:pt x="344" y="5"/>
                      <a:pt x="346" y="3"/>
                    </a:cubicBezTo>
                    <a:lnTo>
                      <a:pt x="346" y="3"/>
                    </a:lnTo>
                    <a:cubicBezTo>
                      <a:pt x="350" y="0"/>
                      <a:pt x="357" y="1"/>
                      <a:pt x="360" y="5"/>
                    </a:cubicBezTo>
                    <a:lnTo>
                      <a:pt x="360" y="5"/>
                    </a:lnTo>
                    <a:cubicBezTo>
                      <a:pt x="364" y="9"/>
                      <a:pt x="363" y="15"/>
                      <a:pt x="359" y="18"/>
                    </a:cubicBezTo>
                    <a:lnTo>
                      <a:pt x="359" y="18"/>
                    </a:lnTo>
                    <a:cubicBezTo>
                      <a:pt x="357" y="20"/>
                      <a:pt x="185" y="167"/>
                      <a:pt x="20" y="514"/>
                    </a:cubicBezTo>
                    <a:lnTo>
                      <a:pt x="20" y="514"/>
                    </a:lnTo>
                    <a:cubicBezTo>
                      <a:pt x="19" y="517"/>
                      <a:pt x="15" y="520"/>
                      <a:pt x="12" y="5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15">
                <a:extLst>
                  <a:ext uri="{FF2B5EF4-FFF2-40B4-BE49-F238E27FC236}">
                    <a16:creationId xmlns:a16="http://schemas.microsoft.com/office/drawing/2014/main" id="{5BF4C0DA-161F-4B24-9E9E-86819CE95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8790" y="11404958"/>
                <a:ext cx="686132" cy="370989"/>
              </a:xfrm>
              <a:custGeom>
                <a:avLst/>
                <a:gdLst>
                  <a:gd name="T0" fmla="*/ 340 w 759"/>
                  <a:gd name="T1" fmla="*/ 54 h 411"/>
                  <a:gd name="T2" fmla="*/ 340 w 759"/>
                  <a:gd name="T3" fmla="*/ 54 h 411"/>
                  <a:gd name="T4" fmla="*/ 747 w 759"/>
                  <a:gd name="T5" fmla="*/ 344 h 411"/>
                  <a:gd name="T6" fmla="*/ 747 w 759"/>
                  <a:gd name="T7" fmla="*/ 344 h 411"/>
                  <a:gd name="T8" fmla="*/ 240 w 759"/>
                  <a:gd name="T9" fmla="*/ 356 h 411"/>
                  <a:gd name="T10" fmla="*/ 240 w 759"/>
                  <a:gd name="T11" fmla="*/ 356 h 411"/>
                  <a:gd name="T12" fmla="*/ 26 w 759"/>
                  <a:gd name="T13" fmla="*/ 118 h 411"/>
                  <a:gd name="T14" fmla="*/ 26 w 759"/>
                  <a:gd name="T15" fmla="*/ 118 h 411"/>
                  <a:gd name="T16" fmla="*/ 340 w 759"/>
                  <a:gd name="T17" fmla="*/ 54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9" h="411">
                    <a:moveTo>
                      <a:pt x="340" y="54"/>
                    </a:moveTo>
                    <a:lnTo>
                      <a:pt x="340" y="54"/>
                    </a:lnTo>
                    <a:cubicBezTo>
                      <a:pt x="504" y="108"/>
                      <a:pt x="758" y="314"/>
                      <a:pt x="747" y="344"/>
                    </a:cubicBezTo>
                    <a:lnTo>
                      <a:pt x="747" y="344"/>
                    </a:lnTo>
                    <a:cubicBezTo>
                      <a:pt x="735" y="373"/>
                      <a:pt x="405" y="410"/>
                      <a:pt x="240" y="356"/>
                    </a:cubicBezTo>
                    <a:lnTo>
                      <a:pt x="240" y="356"/>
                    </a:lnTo>
                    <a:cubicBezTo>
                      <a:pt x="77" y="301"/>
                      <a:pt x="0" y="201"/>
                      <a:pt x="26" y="118"/>
                    </a:cubicBezTo>
                    <a:lnTo>
                      <a:pt x="26" y="118"/>
                    </a:lnTo>
                    <a:cubicBezTo>
                      <a:pt x="54" y="34"/>
                      <a:pt x="176" y="0"/>
                      <a:pt x="340" y="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16">
                <a:extLst>
                  <a:ext uri="{FF2B5EF4-FFF2-40B4-BE49-F238E27FC236}">
                    <a16:creationId xmlns:a16="http://schemas.microsoft.com/office/drawing/2014/main" id="{77CBF552-0DC9-425A-95C6-8C610FBCA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114" y="10287998"/>
                <a:ext cx="1288492" cy="1432101"/>
              </a:xfrm>
              <a:custGeom>
                <a:avLst/>
                <a:gdLst>
                  <a:gd name="T0" fmla="*/ 1302 w 1423"/>
                  <a:gd name="T1" fmla="*/ 1583 h 1584"/>
                  <a:gd name="T2" fmla="*/ 1302 w 1423"/>
                  <a:gd name="T3" fmla="*/ 1583 h 1584"/>
                  <a:gd name="T4" fmla="*/ 1377 w 1423"/>
                  <a:gd name="T5" fmla="*/ 1009 h 1584"/>
                  <a:gd name="T6" fmla="*/ 1377 w 1423"/>
                  <a:gd name="T7" fmla="*/ 1009 h 1584"/>
                  <a:gd name="T8" fmla="*/ 1147 w 1423"/>
                  <a:gd name="T9" fmla="*/ 935 h 1584"/>
                  <a:gd name="T10" fmla="*/ 1147 w 1423"/>
                  <a:gd name="T11" fmla="*/ 935 h 1584"/>
                  <a:gd name="T12" fmla="*/ 505 w 1423"/>
                  <a:gd name="T13" fmla="*/ 139 h 1584"/>
                  <a:gd name="T14" fmla="*/ 505 w 1423"/>
                  <a:gd name="T15" fmla="*/ 139 h 1584"/>
                  <a:gd name="T16" fmla="*/ 805 w 1423"/>
                  <a:gd name="T17" fmla="*/ 958 h 1584"/>
                  <a:gd name="T18" fmla="*/ 859 w 1423"/>
                  <a:gd name="T19" fmla="*/ 983 h 1584"/>
                  <a:gd name="T20" fmla="*/ 859 w 1423"/>
                  <a:gd name="T21" fmla="*/ 983 h 1584"/>
                  <a:gd name="T22" fmla="*/ 943 w 1423"/>
                  <a:gd name="T23" fmla="*/ 1381 h 1584"/>
                  <a:gd name="T24" fmla="*/ 943 w 1423"/>
                  <a:gd name="T25" fmla="*/ 1381 h 1584"/>
                  <a:gd name="T26" fmla="*/ 1302 w 1423"/>
                  <a:gd name="T27" fmla="*/ 1583 h 1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23" h="1584">
                    <a:moveTo>
                      <a:pt x="1302" y="1583"/>
                    </a:moveTo>
                    <a:lnTo>
                      <a:pt x="1302" y="1583"/>
                    </a:lnTo>
                    <a:cubicBezTo>
                      <a:pt x="1302" y="1583"/>
                      <a:pt x="1422" y="1142"/>
                      <a:pt x="1377" y="1009"/>
                    </a:cubicBezTo>
                    <a:lnTo>
                      <a:pt x="1377" y="1009"/>
                    </a:lnTo>
                    <a:cubicBezTo>
                      <a:pt x="1332" y="877"/>
                      <a:pt x="1147" y="935"/>
                      <a:pt x="1147" y="935"/>
                    </a:cubicBezTo>
                    <a:lnTo>
                      <a:pt x="1147" y="935"/>
                    </a:lnTo>
                    <a:cubicBezTo>
                      <a:pt x="1147" y="935"/>
                      <a:pt x="1010" y="279"/>
                      <a:pt x="505" y="139"/>
                    </a:cubicBezTo>
                    <a:lnTo>
                      <a:pt x="505" y="139"/>
                    </a:lnTo>
                    <a:cubicBezTo>
                      <a:pt x="0" y="0"/>
                      <a:pt x="64" y="632"/>
                      <a:pt x="805" y="958"/>
                    </a:cubicBezTo>
                    <a:lnTo>
                      <a:pt x="859" y="983"/>
                    </a:lnTo>
                    <a:lnTo>
                      <a:pt x="859" y="983"/>
                    </a:lnTo>
                    <a:cubicBezTo>
                      <a:pt x="859" y="983"/>
                      <a:pt x="626" y="1183"/>
                      <a:pt x="943" y="1381"/>
                    </a:cubicBezTo>
                    <a:lnTo>
                      <a:pt x="943" y="1381"/>
                    </a:lnTo>
                    <a:cubicBezTo>
                      <a:pt x="1259" y="1579"/>
                      <a:pt x="1302" y="1583"/>
                      <a:pt x="1302" y="15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17">
                <a:extLst>
                  <a:ext uri="{FF2B5EF4-FFF2-40B4-BE49-F238E27FC236}">
                    <a16:creationId xmlns:a16="http://schemas.microsoft.com/office/drawing/2014/main" id="{89710C43-E4AA-40DE-9E55-2AD38F709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767" y="10363790"/>
                <a:ext cx="1168817" cy="1364287"/>
              </a:xfrm>
              <a:custGeom>
                <a:avLst/>
                <a:gdLst>
                  <a:gd name="T0" fmla="*/ 234 w 1292"/>
                  <a:gd name="T1" fmla="*/ 45 h 1510"/>
                  <a:gd name="T2" fmla="*/ 234 w 1292"/>
                  <a:gd name="T3" fmla="*/ 45 h 1510"/>
                  <a:gd name="T4" fmla="*/ 58 w 1292"/>
                  <a:gd name="T5" fmla="*/ 149 h 1510"/>
                  <a:gd name="T6" fmla="*/ 58 w 1292"/>
                  <a:gd name="T7" fmla="*/ 149 h 1510"/>
                  <a:gd name="T8" fmla="*/ 669 w 1292"/>
                  <a:gd name="T9" fmla="*/ 865 h 1510"/>
                  <a:gd name="T10" fmla="*/ 723 w 1292"/>
                  <a:gd name="T11" fmla="*/ 890 h 1510"/>
                  <a:gd name="T12" fmla="*/ 723 w 1292"/>
                  <a:gd name="T13" fmla="*/ 890 h 1510"/>
                  <a:gd name="T14" fmla="*/ 729 w 1292"/>
                  <a:gd name="T15" fmla="*/ 898 h 1510"/>
                  <a:gd name="T16" fmla="*/ 729 w 1292"/>
                  <a:gd name="T17" fmla="*/ 898 h 1510"/>
                  <a:gd name="T18" fmla="*/ 725 w 1292"/>
                  <a:gd name="T19" fmla="*/ 907 h 1510"/>
                  <a:gd name="T20" fmla="*/ 725 w 1292"/>
                  <a:gd name="T21" fmla="*/ 907 h 1510"/>
                  <a:gd name="T22" fmla="*/ 647 w 1292"/>
                  <a:gd name="T23" fmla="*/ 1081 h 1510"/>
                  <a:gd name="T24" fmla="*/ 647 w 1292"/>
                  <a:gd name="T25" fmla="*/ 1081 h 1510"/>
                  <a:gd name="T26" fmla="*/ 808 w 1292"/>
                  <a:gd name="T27" fmla="*/ 1288 h 1510"/>
                  <a:gd name="T28" fmla="*/ 808 w 1292"/>
                  <a:gd name="T29" fmla="*/ 1288 h 1510"/>
                  <a:gd name="T30" fmla="*/ 1156 w 1292"/>
                  <a:gd name="T31" fmla="*/ 1487 h 1510"/>
                  <a:gd name="T32" fmla="*/ 1156 w 1292"/>
                  <a:gd name="T33" fmla="*/ 1487 h 1510"/>
                  <a:gd name="T34" fmla="*/ 1227 w 1292"/>
                  <a:gd name="T35" fmla="*/ 929 h 1510"/>
                  <a:gd name="T36" fmla="*/ 1227 w 1292"/>
                  <a:gd name="T37" fmla="*/ 929 h 1510"/>
                  <a:gd name="T38" fmla="*/ 1010 w 1292"/>
                  <a:gd name="T39" fmla="*/ 860 h 1510"/>
                  <a:gd name="T40" fmla="*/ 1010 w 1292"/>
                  <a:gd name="T41" fmla="*/ 860 h 1510"/>
                  <a:gd name="T42" fmla="*/ 1002 w 1292"/>
                  <a:gd name="T43" fmla="*/ 859 h 1510"/>
                  <a:gd name="T44" fmla="*/ 1002 w 1292"/>
                  <a:gd name="T45" fmla="*/ 859 h 1510"/>
                  <a:gd name="T46" fmla="*/ 997 w 1292"/>
                  <a:gd name="T47" fmla="*/ 852 h 1510"/>
                  <a:gd name="T48" fmla="*/ 997 w 1292"/>
                  <a:gd name="T49" fmla="*/ 852 h 1510"/>
                  <a:gd name="T50" fmla="*/ 363 w 1292"/>
                  <a:gd name="T51" fmla="*/ 65 h 1510"/>
                  <a:gd name="T52" fmla="*/ 363 w 1292"/>
                  <a:gd name="T53" fmla="*/ 65 h 1510"/>
                  <a:gd name="T54" fmla="*/ 234 w 1292"/>
                  <a:gd name="T55" fmla="*/ 45 h 1510"/>
                  <a:gd name="T56" fmla="*/ 1162 w 1292"/>
                  <a:gd name="T57" fmla="*/ 1509 h 1510"/>
                  <a:gd name="T58" fmla="*/ 1162 w 1292"/>
                  <a:gd name="T59" fmla="*/ 1509 h 1510"/>
                  <a:gd name="T60" fmla="*/ 1161 w 1292"/>
                  <a:gd name="T61" fmla="*/ 1509 h 1510"/>
                  <a:gd name="T62" fmla="*/ 1161 w 1292"/>
                  <a:gd name="T63" fmla="*/ 1509 h 1510"/>
                  <a:gd name="T64" fmla="*/ 798 w 1292"/>
                  <a:gd name="T65" fmla="*/ 1305 h 1510"/>
                  <a:gd name="T66" fmla="*/ 798 w 1292"/>
                  <a:gd name="T67" fmla="*/ 1305 h 1510"/>
                  <a:gd name="T68" fmla="*/ 628 w 1292"/>
                  <a:gd name="T69" fmla="*/ 1083 h 1510"/>
                  <a:gd name="T70" fmla="*/ 628 w 1292"/>
                  <a:gd name="T71" fmla="*/ 1083 h 1510"/>
                  <a:gd name="T72" fmla="*/ 702 w 1292"/>
                  <a:gd name="T73" fmla="*/ 902 h 1510"/>
                  <a:gd name="T74" fmla="*/ 661 w 1292"/>
                  <a:gd name="T75" fmla="*/ 883 h 1510"/>
                  <a:gd name="T76" fmla="*/ 661 w 1292"/>
                  <a:gd name="T77" fmla="*/ 883 h 1510"/>
                  <a:gd name="T78" fmla="*/ 145 w 1292"/>
                  <a:gd name="T79" fmla="*/ 502 h 1510"/>
                  <a:gd name="T80" fmla="*/ 145 w 1292"/>
                  <a:gd name="T81" fmla="*/ 502 h 1510"/>
                  <a:gd name="T82" fmla="*/ 40 w 1292"/>
                  <a:gd name="T83" fmla="*/ 142 h 1510"/>
                  <a:gd name="T84" fmla="*/ 40 w 1292"/>
                  <a:gd name="T85" fmla="*/ 142 h 1510"/>
                  <a:gd name="T86" fmla="*/ 368 w 1292"/>
                  <a:gd name="T87" fmla="*/ 46 h 1510"/>
                  <a:gd name="T88" fmla="*/ 368 w 1292"/>
                  <a:gd name="T89" fmla="*/ 46 h 1510"/>
                  <a:gd name="T90" fmla="*/ 884 w 1292"/>
                  <a:gd name="T91" fmla="*/ 500 h 1510"/>
                  <a:gd name="T92" fmla="*/ 884 w 1292"/>
                  <a:gd name="T93" fmla="*/ 500 h 1510"/>
                  <a:gd name="T94" fmla="*/ 1014 w 1292"/>
                  <a:gd name="T95" fmla="*/ 838 h 1510"/>
                  <a:gd name="T96" fmla="*/ 1014 w 1292"/>
                  <a:gd name="T97" fmla="*/ 838 h 1510"/>
                  <a:gd name="T98" fmla="*/ 1246 w 1292"/>
                  <a:gd name="T99" fmla="*/ 923 h 1510"/>
                  <a:gd name="T100" fmla="*/ 1246 w 1292"/>
                  <a:gd name="T101" fmla="*/ 923 h 1510"/>
                  <a:gd name="T102" fmla="*/ 1172 w 1292"/>
                  <a:gd name="T103" fmla="*/ 1501 h 1510"/>
                  <a:gd name="T104" fmla="*/ 1172 w 1292"/>
                  <a:gd name="T105" fmla="*/ 1501 h 1510"/>
                  <a:gd name="T106" fmla="*/ 1162 w 1292"/>
                  <a:gd name="T107" fmla="*/ 1509 h 1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2" h="1510">
                    <a:moveTo>
                      <a:pt x="234" y="45"/>
                    </a:moveTo>
                    <a:lnTo>
                      <a:pt x="234" y="45"/>
                    </a:lnTo>
                    <a:cubicBezTo>
                      <a:pt x="144" y="45"/>
                      <a:pt x="83" y="81"/>
                      <a:pt x="58" y="149"/>
                    </a:cubicBezTo>
                    <a:lnTo>
                      <a:pt x="58" y="149"/>
                    </a:lnTo>
                    <a:cubicBezTo>
                      <a:pt x="0" y="312"/>
                      <a:pt x="180" y="650"/>
                      <a:pt x="669" y="865"/>
                    </a:cubicBezTo>
                    <a:lnTo>
                      <a:pt x="723" y="890"/>
                    </a:lnTo>
                    <a:lnTo>
                      <a:pt x="723" y="890"/>
                    </a:lnTo>
                    <a:cubicBezTo>
                      <a:pt x="726" y="892"/>
                      <a:pt x="728" y="894"/>
                      <a:pt x="729" y="898"/>
                    </a:cubicBezTo>
                    <a:lnTo>
                      <a:pt x="729" y="898"/>
                    </a:lnTo>
                    <a:cubicBezTo>
                      <a:pt x="729" y="901"/>
                      <a:pt x="728" y="904"/>
                      <a:pt x="725" y="907"/>
                    </a:cubicBezTo>
                    <a:lnTo>
                      <a:pt x="725" y="907"/>
                    </a:lnTo>
                    <a:cubicBezTo>
                      <a:pt x="725" y="907"/>
                      <a:pt x="639" y="982"/>
                      <a:pt x="647" y="1081"/>
                    </a:cubicBezTo>
                    <a:lnTo>
                      <a:pt x="647" y="1081"/>
                    </a:lnTo>
                    <a:cubicBezTo>
                      <a:pt x="652" y="1155"/>
                      <a:pt x="707" y="1225"/>
                      <a:pt x="808" y="1288"/>
                    </a:cubicBezTo>
                    <a:lnTo>
                      <a:pt x="808" y="1288"/>
                    </a:lnTo>
                    <a:cubicBezTo>
                      <a:pt x="1052" y="1441"/>
                      <a:pt x="1132" y="1478"/>
                      <a:pt x="1156" y="1487"/>
                    </a:cubicBezTo>
                    <a:lnTo>
                      <a:pt x="1156" y="1487"/>
                    </a:lnTo>
                    <a:cubicBezTo>
                      <a:pt x="1173" y="1421"/>
                      <a:pt x="1268" y="1047"/>
                      <a:pt x="1227" y="929"/>
                    </a:cubicBezTo>
                    <a:lnTo>
                      <a:pt x="1227" y="929"/>
                    </a:lnTo>
                    <a:cubicBezTo>
                      <a:pt x="1186" y="806"/>
                      <a:pt x="1017" y="857"/>
                      <a:pt x="1010" y="860"/>
                    </a:cubicBezTo>
                    <a:lnTo>
                      <a:pt x="1010" y="860"/>
                    </a:lnTo>
                    <a:cubicBezTo>
                      <a:pt x="1008" y="861"/>
                      <a:pt x="1004" y="860"/>
                      <a:pt x="1002" y="859"/>
                    </a:cubicBezTo>
                    <a:lnTo>
                      <a:pt x="1002" y="859"/>
                    </a:lnTo>
                    <a:cubicBezTo>
                      <a:pt x="1000" y="857"/>
                      <a:pt x="998" y="855"/>
                      <a:pt x="997" y="852"/>
                    </a:cubicBezTo>
                    <a:lnTo>
                      <a:pt x="997" y="852"/>
                    </a:lnTo>
                    <a:cubicBezTo>
                      <a:pt x="996" y="845"/>
                      <a:pt x="856" y="201"/>
                      <a:pt x="363" y="65"/>
                    </a:cubicBezTo>
                    <a:lnTo>
                      <a:pt x="363" y="65"/>
                    </a:lnTo>
                    <a:cubicBezTo>
                      <a:pt x="315" y="51"/>
                      <a:pt x="271" y="45"/>
                      <a:pt x="234" y="45"/>
                    </a:cubicBezTo>
                    <a:close/>
                    <a:moveTo>
                      <a:pt x="1162" y="1509"/>
                    </a:moveTo>
                    <a:lnTo>
                      <a:pt x="1162" y="1509"/>
                    </a:lnTo>
                    <a:cubicBezTo>
                      <a:pt x="1161" y="1509"/>
                      <a:pt x="1161" y="1509"/>
                      <a:pt x="1161" y="1509"/>
                    </a:cubicBezTo>
                    <a:lnTo>
                      <a:pt x="1161" y="1509"/>
                    </a:lnTo>
                    <a:cubicBezTo>
                      <a:pt x="1157" y="1508"/>
                      <a:pt x="1108" y="1499"/>
                      <a:pt x="798" y="1305"/>
                    </a:cubicBezTo>
                    <a:lnTo>
                      <a:pt x="798" y="1305"/>
                    </a:lnTo>
                    <a:cubicBezTo>
                      <a:pt x="691" y="1238"/>
                      <a:pt x="634" y="1163"/>
                      <a:pt x="628" y="1083"/>
                    </a:cubicBezTo>
                    <a:lnTo>
                      <a:pt x="628" y="1083"/>
                    </a:lnTo>
                    <a:cubicBezTo>
                      <a:pt x="621" y="995"/>
                      <a:pt x="677" y="927"/>
                      <a:pt x="702" y="902"/>
                    </a:cubicBezTo>
                    <a:lnTo>
                      <a:pt x="661" y="883"/>
                    </a:lnTo>
                    <a:lnTo>
                      <a:pt x="661" y="883"/>
                    </a:lnTo>
                    <a:cubicBezTo>
                      <a:pt x="379" y="759"/>
                      <a:pt x="225" y="607"/>
                      <a:pt x="145" y="502"/>
                    </a:cubicBezTo>
                    <a:lnTo>
                      <a:pt x="145" y="502"/>
                    </a:lnTo>
                    <a:cubicBezTo>
                      <a:pt x="46" y="370"/>
                      <a:pt x="6" y="236"/>
                      <a:pt x="40" y="142"/>
                    </a:cubicBezTo>
                    <a:lnTo>
                      <a:pt x="40" y="142"/>
                    </a:lnTo>
                    <a:cubicBezTo>
                      <a:pt x="78" y="35"/>
                      <a:pt x="201" y="0"/>
                      <a:pt x="368" y="46"/>
                    </a:cubicBezTo>
                    <a:lnTo>
                      <a:pt x="368" y="46"/>
                    </a:lnTo>
                    <a:cubicBezTo>
                      <a:pt x="632" y="119"/>
                      <a:pt x="794" y="333"/>
                      <a:pt x="884" y="500"/>
                    </a:cubicBezTo>
                    <a:lnTo>
                      <a:pt x="884" y="500"/>
                    </a:lnTo>
                    <a:cubicBezTo>
                      <a:pt x="967" y="655"/>
                      <a:pt x="1005" y="800"/>
                      <a:pt x="1014" y="838"/>
                    </a:cubicBezTo>
                    <a:lnTo>
                      <a:pt x="1014" y="838"/>
                    </a:lnTo>
                    <a:cubicBezTo>
                      <a:pt x="1054" y="829"/>
                      <a:pt x="1205" y="801"/>
                      <a:pt x="1246" y="923"/>
                    </a:cubicBezTo>
                    <a:lnTo>
                      <a:pt x="1246" y="923"/>
                    </a:lnTo>
                    <a:cubicBezTo>
                      <a:pt x="1291" y="1057"/>
                      <a:pt x="1177" y="1484"/>
                      <a:pt x="1172" y="1501"/>
                    </a:cubicBezTo>
                    <a:lnTo>
                      <a:pt x="1172" y="1501"/>
                    </a:lnTo>
                    <a:cubicBezTo>
                      <a:pt x="1171" y="1505"/>
                      <a:pt x="1167" y="1509"/>
                      <a:pt x="1162" y="15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18">
                <a:extLst>
                  <a:ext uri="{FF2B5EF4-FFF2-40B4-BE49-F238E27FC236}">
                    <a16:creationId xmlns:a16="http://schemas.microsoft.com/office/drawing/2014/main" id="{F9205C5F-FC58-4EFB-9B84-D6236699A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2560" y="10710847"/>
                <a:ext cx="618318" cy="1017230"/>
              </a:xfrm>
              <a:custGeom>
                <a:avLst/>
                <a:gdLst>
                  <a:gd name="T0" fmla="*/ 672 w 684"/>
                  <a:gd name="T1" fmla="*/ 1123 h 1124"/>
                  <a:gd name="T2" fmla="*/ 672 w 684"/>
                  <a:gd name="T3" fmla="*/ 1123 h 1124"/>
                  <a:gd name="T4" fmla="*/ 662 w 684"/>
                  <a:gd name="T5" fmla="*/ 1115 h 1124"/>
                  <a:gd name="T6" fmla="*/ 662 w 684"/>
                  <a:gd name="T7" fmla="*/ 1115 h 1124"/>
                  <a:gd name="T8" fmla="*/ 5 w 684"/>
                  <a:gd name="T9" fmla="*/ 17 h 1124"/>
                  <a:gd name="T10" fmla="*/ 5 w 684"/>
                  <a:gd name="T11" fmla="*/ 17 h 1124"/>
                  <a:gd name="T12" fmla="*/ 5 w 684"/>
                  <a:gd name="T13" fmla="*/ 3 h 1124"/>
                  <a:gd name="T14" fmla="*/ 5 w 684"/>
                  <a:gd name="T15" fmla="*/ 3 h 1124"/>
                  <a:gd name="T16" fmla="*/ 18 w 684"/>
                  <a:gd name="T17" fmla="*/ 3 h 1124"/>
                  <a:gd name="T18" fmla="*/ 18 w 684"/>
                  <a:gd name="T19" fmla="*/ 3 h 1124"/>
                  <a:gd name="T20" fmla="*/ 682 w 684"/>
                  <a:gd name="T21" fmla="*/ 1110 h 1124"/>
                  <a:gd name="T22" fmla="*/ 682 w 684"/>
                  <a:gd name="T23" fmla="*/ 1110 h 1124"/>
                  <a:gd name="T24" fmla="*/ 675 w 684"/>
                  <a:gd name="T25" fmla="*/ 1122 h 1124"/>
                  <a:gd name="T26" fmla="*/ 675 w 684"/>
                  <a:gd name="T27" fmla="*/ 1122 h 1124"/>
                  <a:gd name="T28" fmla="*/ 672 w 684"/>
                  <a:gd name="T29" fmla="*/ 1123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4" h="1124">
                    <a:moveTo>
                      <a:pt x="672" y="1123"/>
                    </a:moveTo>
                    <a:lnTo>
                      <a:pt x="672" y="1123"/>
                    </a:lnTo>
                    <a:cubicBezTo>
                      <a:pt x="668" y="1123"/>
                      <a:pt x="664" y="1119"/>
                      <a:pt x="662" y="1115"/>
                    </a:cubicBezTo>
                    <a:lnTo>
                      <a:pt x="662" y="1115"/>
                    </a:lnTo>
                    <a:cubicBezTo>
                      <a:pt x="494" y="502"/>
                      <a:pt x="10" y="21"/>
                      <a:pt x="5" y="17"/>
                    </a:cubicBezTo>
                    <a:lnTo>
                      <a:pt x="5" y="17"/>
                    </a:lnTo>
                    <a:cubicBezTo>
                      <a:pt x="0" y="13"/>
                      <a:pt x="0" y="7"/>
                      <a:pt x="5" y="3"/>
                    </a:cubicBezTo>
                    <a:lnTo>
                      <a:pt x="5" y="3"/>
                    </a:lnTo>
                    <a:cubicBezTo>
                      <a:pt x="8" y="0"/>
                      <a:pt x="14" y="0"/>
                      <a:pt x="18" y="3"/>
                    </a:cubicBezTo>
                    <a:lnTo>
                      <a:pt x="18" y="3"/>
                    </a:lnTo>
                    <a:cubicBezTo>
                      <a:pt x="23" y="8"/>
                      <a:pt x="512" y="491"/>
                      <a:pt x="682" y="1110"/>
                    </a:cubicBezTo>
                    <a:lnTo>
                      <a:pt x="682" y="1110"/>
                    </a:lnTo>
                    <a:cubicBezTo>
                      <a:pt x="683" y="1115"/>
                      <a:pt x="680" y="1121"/>
                      <a:pt x="675" y="1122"/>
                    </a:cubicBezTo>
                    <a:lnTo>
                      <a:pt x="675" y="1122"/>
                    </a:lnTo>
                    <a:cubicBezTo>
                      <a:pt x="674" y="1123"/>
                      <a:pt x="673" y="1123"/>
                      <a:pt x="672" y="11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19">
                <a:extLst>
                  <a:ext uri="{FF2B5EF4-FFF2-40B4-BE49-F238E27FC236}">
                    <a16:creationId xmlns:a16="http://schemas.microsoft.com/office/drawing/2014/main" id="{74219A94-41FC-493B-9731-B6382EB1A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843" y="10938227"/>
                <a:ext cx="13543139" cy="2022496"/>
              </a:xfrm>
              <a:custGeom>
                <a:avLst/>
                <a:gdLst>
                  <a:gd name="T0" fmla="*/ 14971 w 14972"/>
                  <a:gd name="T1" fmla="*/ 1005 h 2236"/>
                  <a:gd name="T2" fmla="*/ 14971 w 14972"/>
                  <a:gd name="T3" fmla="*/ 1005 h 2236"/>
                  <a:gd name="T4" fmla="*/ 9439 w 14972"/>
                  <a:gd name="T5" fmla="*/ 1400 h 2236"/>
                  <a:gd name="T6" fmla="*/ 9439 w 14972"/>
                  <a:gd name="T7" fmla="*/ 1400 h 2236"/>
                  <a:gd name="T8" fmla="*/ 4336 w 14972"/>
                  <a:gd name="T9" fmla="*/ 2230 h 2236"/>
                  <a:gd name="T10" fmla="*/ 4336 w 14972"/>
                  <a:gd name="T11" fmla="*/ 2230 h 2236"/>
                  <a:gd name="T12" fmla="*/ 0 w 14972"/>
                  <a:gd name="T13" fmla="*/ 1288 h 2236"/>
                  <a:gd name="T14" fmla="*/ 0 w 14972"/>
                  <a:gd name="T15" fmla="*/ 1288 h 2236"/>
                  <a:gd name="T16" fmla="*/ 5798 w 14972"/>
                  <a:gd name="T17" fmla="*/ 165 h 2236"/>
                  <a:gd name="T18" fmla="*/ 5798 w 14972"/>
                  <a:gd name="T19" fmla="*/ 165 h 2236"/>
                  <a:gd name="T20" fmla="*/ 14971 w 14972"/>
                  <a:gd name="T21" fmla="*/ 1005 h 2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72" h="2236">
                    <a:moveTo>
                      <a:pt x="14971" y="1005"/>
                    </a:moveTo>
                    <a:lnTo>
                      <a:pt x="14971" y="1005"/>
                    </a:lnTo>
                    <a:cubicBezTo>
                      <a:pt x="14971" y="1312"/>
                      <a:pt x="12753" y="1852"/>
                      <a:pt x="9439" y="1400"/>
                    </a:cubicBezTo>
                    <a:lnTo>
                      <a:pt x="9439" y="1400"/>
                    </a:lnTo>
                    <a:cubicBezTo>
                      <a:pt x="8382" y="1256"/>
                      <a:pt x="7829" y="2222"/>
                      <a:pt x="4336" y="2230"/>
                    </a:cubicBezTo>
                    <a:lnTo>
                      <a:pt x="4336" y="2230"/>
                    </a:lnTo>
                    <a:cubicBezTo>
                      <a:pt x="1940" y="2235"/>
                      <a:pt x="0" y="1808"/>
                      <a:pt x="0" y="1288"/>
                    </a:cubicBezTo>
                    <a:lnTo>
                      <a:pt x="0" y="1288"/>
                    </a:lnTo>
                    <a:cubicBezTo>
                      <a:pt x="0" y="767"/>
                      <a:pt x="2283" y="261"/>
                      <a:pt x="5798" y="165"/>
                    </a:cubicBezTo>
                    <a:lnTo>
                      <a:pt x="5798" y="165"/>
                    </a:lnTo>
                    <a:cubicBezTo>
                      <a:pt x="11809" y="0"/>
                      <a:pt x="14971" y="485"/>
                      <a:pt x="14971" y="10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20">
                <a:extLst>
                  <a:ext uri="{FF2B5EF4-FFF2-40B4-BE49-F238E27FC236}">
                    <a16:creationId xmlns:a16="http://schemas.microsoft.com/office/drawing/2014/main" id="{F29C809B-5AE7-490B-ADB0-98A9D567B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0864" y="11018010"/>
                <a:ext cx="13563084" cy="1950692"/>
              </a:xfrm>
              <a:custGeom>
                <a:avLst/>
                <a:gdLst>
                  <a:gd name="T0" fmla="*/ 8088 w 14993"/>
                  <a:gd name="T1" fmla="*/ 57 h 2155"/>
                  <a:gd name="T2" fmla="*/ 5809 w 14993"/>
                  <a:gd name="T3" fmla="*/ 90 h 2155"/>
                  <a:gd name="T4" fmla="*/ 1593 w 14993"/>
                  <a:gd name="T5" fmla="*/ 492 h 2155"/>
                  <a:gd name="T6" fmla="*/ 426 w 14993"/>
                  <a:gd name="T7" fmla="*/ 831 h 2155"/>
                  <a:gd name="T8" fmla="*/ 20 w 14993"/>
                  <a:gd name="T9" fmla="*/ 1203 h 2155"/>
                  <a:gd name="T10" fmla="*/ 117 w 14993"/>
                  <a:gd name="T11" fmla="*/ 1398 h 2155"/>
                  <a:gd name="T12" fmla="*/ 4302 w 14993"/>
                  <a:gd name="T13" fmla="*/ 2135 h 2155"/>
                  <a:gd name="T14" fmla="*/ 4347 w 14993"/>
                  <a:gd name="T15" fmla="*/ 2135 h 2155"/>
                  <a:gd name="T16" fmla="*/ 6805 w 14993"/>
                  <a:gd name="T17" fmla="*/ 1922 h 2155"/>
                  <a:gd name="T18" fmla="*/ 8219 w 14993"/>
                  <a:gd name="T19" fmla="*/ 1527 h 2155"/>
                  <a:gd name="T20" fmla="*/ 9451 w 14993"/>
                  <a:gd name="T21" fmla="*/ 1306 h 2155"/>
                  <a:gd name="T22" fmla="*/ 13188 w 14993"/>
                  <a:gd name="T23" fmla="*/ 1422 h 2155"/>
                  <a:gd name="T24" fmla="*/ 14346 w 14993"/>
                  <a:gd name="T25" fmla="*/ 1234 h 2155"/>
                  <a:gd name="T26" fmla="*/ 14923 w 14993"/>
                  <a:gd name="T27" fmla="*/ 1000 h 2155"/>
                  <a:gd name="T28" fmla="*/ 14972 w 14993"/>
                  <a:gd name="T29" fmla="*/ 920 h 2155"/>
                  <a:gd name="T30" fmla="*/ 14909 w 14993"/>
                  <a:gd name="T31" fmla="*/ 799 h 2155"/>
                  <a:gd name="T32" fmla="*/ 12248 w 14993"/>
                  <a:gd name="T33" fmla="*/ 213 h 2155"/>
                  <a:gd name="T34" fmla="*/ 4302 w 14993"/>
                  <a:gd name="T35" fmla="*/ 2154 h 2155"/>
                  <a:gd name="T36" fmla="*/ 1607 w 14993"/>
                  <a:gd name="T37" fmla="*/ 1945 h 2155"/>
                  <a:gd name="T38" fmla="*/ 103 w 14993"/>
                  <a:gd name="T39" fmla="*/ 1412 h 2155"/>
                  <a:gd name="T40" fmla="*/ 0 w 14993"/>
                  <a:gd name="T41" fmla="*/ 1203 h 2155"/>
                  <a:gd name="T42" fmla="*/ 1589 w 14993"/>
                  <a:gd name="T43" fmla="*/ 473 h 2155"/>
                  <a:gd name="T44" fmla="*/ 5808 w 14993"/>
                  <a:gd name="T45" fmla="*/ 69 h 2155"/>
                  <a:gd name="T46" fmla="*/ 12250 w 14993"/>
                  <a:gd name="T47" fmla="*/ 194 h 2155"/>
                  <a:gd name="T48" fmla="*/ 14924 w 14993"/>
                  <a:gd name="T49" fmla="*/ 784 h 2155"/>
                  <a:gd name="T50" fmla="*/ 14992 w 14993"/>
                  <a:gd name="T51" fmla="*/ 920 h 2155"/>
                  <a:gd name="T52" fmla="*/ 14935 w 14993"/>
                  <a:gd name="T53" fmla="*/ 1015 h 2155"/>
                  <a:gd name="T54" fmla="*/ 13190 w 14993"/>
                  <a:gd name="T55" fmla="*/ 1441 h 2155"/>
                  <a:gd name="T56" fmla="*/ 9449 w 14993"/>
                  <a:gd name="T57" fmla="*/ 1325 h 2155"/>
                  <a:gd name="T58" fmla="*/ 8225 w 14993"/>
                  <a:gd name="T59" fmla="*/ 1546 h 2155"/>
                  <a:gd name="T60" fmla="*/ 6809 w 14993"/>
                  <a:gd name="T61" fmla="*/ 1941 h 2155"/>
                  <a:gd name="T62" fmla="*/ 4347 w 14993"/>
                  <a:gd name="T63" fmla="*/ 2154 h 2155"/>
                  <a:gd name="T64" fmla="*/ 4302 w 14993"/>
                  <a:gd name="T65" fmla="*/ 2154 h 2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993" h="2155">
                    <a:moveTo>
                      <a:pt x="8088" y="57"/>
                    </a:moveTo>
                    <a:lnTo>
                      <a:pt x="8088" y="57"/>
                    </a:lnTo>
                    <a:cubicBezTo>
                      <a:pt x="7364" y="57"/>
                      <a:pt x="6602" y="68"/>
                      <a:pt x="5809" y="90"/>
                    </a:cubicBezTo>
                    <a:lnTo>
                      <a:pt x="5809" y="90"/>
                    </a:lnTo>
                    <a:cubicBezTo>
                      <a:pt x="4152" y="134"/>
                      <a:pt x="2656" y="277"/>
                      <a:pt x="1593" y="492"/>
                    </a:cubicBezTo>
                    <a:lnTo>
                      <a:pt x="1593" y="492"/>
                    </a:lnTo>
                    <a:cubicBezTo>
                      <a:pt x="1089" y="593"/>
                      <a:pt x="697" y="708"/>
                      <a:pt x="426" y="831"/>
                    </a:cubicBezTo>
                    <a:lnTo>
                      <a:pt x="426" y="831"/>
                    </a:lnTo>
                    <a:cubicBezTo>
                      <a:pt x="157" y="953"/>
                      <a:pt x="20" y="1078"/>
                      <a:pt x="20" y="1203"/>
                    </a:cubicBezTo>
                    <a:lnTo>
                      <a:pt x="20" y="1203"/>
                    </a:lnTo>
                    <a:cubicBezTo>
                      <a:pt x="20" y="1269"/>
                      <a:pt x="52" y="1334"/>
                      <a:pt x="117" y="1398"/>
                    </a:cubicBezTo>
                    <a:lnTo>
                      <a:pt x="117" y="1398"/>
                    </a:lnTo>
                    <a:cubicBezTo>
                      <a:pt x="546" y="1827"/>
                      <a:pt x="2302" y="2135"/>
                      <a:pt x="4302" y="2135"/>
                    </a:cubicBezTo>
                    <a:lnTo>
                      <a:pt x="4302" y="2135"/>
                    </a:lnTo>
                    <a:cubicBezTo>
                      <a:pt x="4316" y="2135"/>
                      <a:pt x="4331" y="2135"/>
                      <a:pt x="4347" y="2135"/>
                    </a:cubicBezTo>
                    <a:lnTo>
                      <a:pt x="4347" y="2135"/>
                    </a:lnTo>
                    <a:cubicBezTo>
                      <a:pt x="5282" y="2132"/>
                      <a:pt x="6086" y="2064"/>
                      <a:pt x="6805" y="1922"/>
                    </a:cubicBezTo>
                    <a:lnTo>
                      <a:pt x="6805" y="1922"/>
                    </a:lnTo>
                    <a:cubicBezTo>
                      <a:pt x="7417" y="1801"/>
                      <a:pt x="7862" y="1649"/>
                      <a:pt x="8219" y="1527"/>
                    </a:cubicBezTo>
                    <a:lnTo>
                      <a:pt x="8219" y="1527"/>
                    </a:lnTo>
                    <a:cubicBezTo>
                      <a:pt x="8691" y="1365"/>
                      <a:pt x="9032" y="1248"/>
                      <a:pt x="9451" y="1306"/>
                    </a:cubicBezTo>
                    <a:lnTo>
                      <a:pt x="9451" y="1306"/>
                    </a:lnTo>
                    <a:cubicBezTo>
                      <a:pt x="11132" y="1534"/>
                      <a:pt x="12411" y="1495"/>
                      <a:pt x="13188" y="1422"/>
                    </a:cubicBezTo>
                    <a:lnTo>
                      <a:pt x="13188" y="1422"/>
                    </a:lnTo>
                    <a:cubicBezTo>
                      <a:pt x="13630" y="1380"/>
                      <a:pt x="14031" y="1315"/>
                      <a:pt x="14346" y="1234"/>
                    </a:cubicBezTo>
                    <a:lnTo>
                      <a:pt x="14346" y="1234"/>
                    </a:lnTo>
                    <a:cubicBezTo>
                      <a:pt x="14628" y="1162"/>
                      <a:pt x="14832" y="1079"/>
                      <a:pt x="14923" y="1000"/>
                    </a:cubicBezTo>
                    <a:lnTo>
                      <a:pt x="14923" y="1000"/>
                    </a:lnTo>
                    <a:cubicBezTo>
                      <a:pt x="14955" y="971"/>
                      <a:pt x="14972" y="945"/>
                      <a:pt x="14972" y="920"/>
                    </a:cubicBezTo>
                    <a:lnTo>
                      <a:pt x="14972" y="920"/>
                    </a:lnTo>
                    <a:cubicBezTo>
                      <a:pt x="14972" y="880"/>
                      <a:pt x="14951" y="839"/>
                      <a:pt x="14909" y="799"/>
                    </a:cubicBezTo>
                    <a:lnTo>
                      <a:pt x="14909" y="799"/>
                    </a:lnTo>
                    <a:cubicBezTo>
                      <a:pt x="14764" y="657"/>
                      <a:pt x="14224" y="392"/>
                      <a:pt x="12248" y="213"/>
                    </a:cubicBezTo>
                    <a:lnTo>
                      <a:pt x="12248" y="213"/>
                    </a:lnTo>
                    <a:cubicBezTo>
                      <a:pt x="11101" y="110"/>
                      <a:pt x="9688" y="57"/>
                      <a:pt x="8088" y="57"/>
                    </a:cubicBezTo>
                    <a:close/>
                    <a:moveTo>
                      <a:pt x="4302" y="2154"/>
                    </a:moveTo>
                    <a:lnTo>
                      <a:pt x="4302" y="2154"/>
                    </a:lnTo>
                    <a:cubicBezTo>
                      <a:pt x="3324" y="2154"/>
                      <a:pt x="2368" y="2080"/>
                      <a:pt x="1607" y="1945"/>
                    </a:cubicBezTo>
                    <a:lnTo>
                      <a:pt x="1607" y="1945"/>
                    </a:lnTo>
                    <a:cubicBezTo>
                      <a:pt x="847" y="1810"/>
                      <a:pt x="313" y="1620"/>
                      <a:pt x="103" y="1412"/>
                    </a:cubicBezTo>
                    <a:lnTo>
                      <a:pt x="103" y="1412"/>
                    </a:lnTo>
                    <a:cubicBezTo>
                      <a:pt x="35" y="1344"/>
                      <a:pt x="0" y="1274"/>
                      <a:pt x="0" y="1203"/>
                    </a:cubicBezTo>
                    <a:lnTo>
                      <a:pt x="0" y="1203"/>
                    </a:lnTo>
                    <a:cubicBezTo>
                      <a:pt x="0" y="939"/>
                      <a:pt x="565" y="679"/>
                      <a:pt x="1589" y="473"/>
                    </a:cubicBezTo>
                    <a:lnTo>
                      <a:pt x="1589" y="473"/>
                    </a:lnTo>
                    <a:cubicBezTo>
                      <a:pt x="2652" y="258"/>
                      <a:pt x="4150" y="115"/>
                      <a:pt x="5808" y="69"/>
                    </a:cubicBezTo>
                    <a:lnTo>
                      <a:pt x="5808" y="69"/>
                    </a:lnTo>
                    <a:cubicBezTo>
                      <a:pt x="8356" y="0"/>
                      <a:pt x="10583" y="43"/>
                      <a:pt x="12250" y="194"/>
                    </a:cubicBezTo>
                    <a:lnTo>
                      <a:pt x="12250" y="194"/>
                    </a:lnTo>
                    <a:cubicBezTo>
                      <a:pt x="13719" y="327"/>
                      <a:pt x="14668" y="537"/>
                      <a:pt x="14924" y="784"/>
                    </a:cubicBezTo>
                    <a:lnTo>
                      <a:pt x="14924" y="784"/>
                    </a:lnTo>
                    <a:cubicBezTo>
                      <a:pt x="14969" y="828"/>
                      <a:pt x="14992" y="875"/>
                      <a:pt x="14992" y="920"/>
                    </a:cubicBezTo>
                    <a:lnTo>
                      <a:pt x="14992" y="920"/>
                    </a:lnTo>
                    <a:cubicBezTo>
                      <a:pt x="14992" y="950"/>
                      <a:pt x="14973" y="982"/>
                      <a:pt x="14935" y="1015"/>
                    </a:cubicBezTo>
                    <a:lnTo>
                      <a:pt x="14935" y="1015"/>
                    </a:lnTo>
                    <a:cubicBezTo>
                      <a:pt x="14781" y="1150"/>
                      <a:pt x="14230" y="1343"/>
                      <a:pt x="13190" y="1441"/>
                    </a:cubicBezTo>
                    <a:lnTo>
                      <a:pt x="13190" y="1441"/>
                    </a:lnTo>
                    <a:cubicBezTo>
                      <a:pt x="12411" y="1515"/>
                      <a:pt x="11132" y="1554"/>
                      <a:pt x="9449" y="1325"/>
                    </a:cubicBezTo>
                    <a:lnTo>
                      <a:pt x="9449" y="1325"/>
                    </a:lnTo>
                    <a:cubicBezTo>
                      <a:pt x="9034" y="1268"/>
                      <a:pt x="8694" y="1385"/>
                      <a:pt x="8225" y="1546"/>
                    </a:cubicBezTo>
                    <a:lnTo>
                      <a:pt x="8225" y="1546"/>
                    </a:lnTo>
                    <a:cubicBezTo>
                      <a:pt x="7867" y="1668"/>
                      <a:pt x="7423" y="1821"/>
                      <a:pt x="6809" y="1941"/>
                    </a:cubicBezTo>
                    <a:lnTo>
                      <a:pt x="6809" y="1941"/>
                    </a:lnTo>
                    <a:cubicBezTo>
                      <a:pt x="6088" y="2083"/>
                      <a:pt x="5283" y="2153"/>
                      <a:pt x="4347" y="2154"/>
                    </a:cubicBezTo>
                    <a:lnTo>
                      <a:pt x="4347" y="2154"/>
                    </a:lnTo>
                    <a:cubicBezTo>
                      <a:pt x="4331" y="2154"/>
                      <a:pt x="4317" y="2154"/>
                      <a:pt x="4302" y="21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21">
                <a:extLst>
                  <a:ext uri="{FF2B5EF4-FFF2-40B4-BE49-F238E27FC236}">
                    <a16:creationId xmlns:a16="http://schemas.microsoft.com/office/drawing/2014/main" id="{04DD91B7-E06C-440A-8A73-C13092072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1417" y="10415651"/>
                <a:ext cx="311153" cy="654219"/>
              </a:xfrm>
              <a:custGeom>
                <a:avLst/>
                <a:gdLst>
                  <a:gd name="T0" fmla="*/ 305 w 342"/>
                  <a:gd name="T1" fmla="*/ 450 h 724"/>
                  <a:gd name="T2" fmla="*/ 305 w 342"/>
                  <a:gd name="T3" fmla="*/ 450 h 724"/>
                  <a:gd name="T4" fmla="*/ 257 w 342"/>
                  <a:gd name="T5" fmla="*/ 705 h 724"/>
                  <a:gd name="T6" fmla="*/ 257 w 342"/>
                  <a:gd name="T7" fmla="*/ 705 h 724"/>
                  <a:gd name="T8" fmla="*/ 82 w 342"/>
                  <a:gd name="T9" fmla="*/ 514 h 724"/>
                  <a:gd name="T10" fmla="*/ 82 w 342"/>
                  <a:gd name="T11" fmla="*/ 514 h 724"/>
                  <a:gd name="T12" fmla="*/ 62 w 342"/>
                  <a:gd name="T13" fmla="*/ 18 h 724"/>
                  <a:gd name="T14" fmla="*/ 62 w 342"/>
                  <a:gd name="T15" fmla="*/ 18 h 724"/>
                  <a:gd name="T16" fmla="*/ 305 w 342"/>
                  <a:gd name="T17" fmla="*/ 450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2" h="724">
                    <a:moveTo>
                      <a:pt x="305" y="450"/>
                    </a:moveTo>
                    <a:lnTo>
                      <a:pt x="305" y="450"/>
                    </a:lnTo>
                    <a:cubicBezTo>
                      <a:pt x="341" y="574"/>
                      <a:pt x="318" y="687"/>
                      <a:pt x="257" y="705"/>
                    </a:cubicBezTo>
                    <a:lnTo>
                      <a:pt x="257" y="705"/>
                    </a:lnTo>
                    <a:cubicBezTo>
                      <a:pt x="195" y="723"/>
                      <a:pt x="117" y="638"/>
                      <a:pt x="82" y="514"/>
                    </a:cubicBezTo>
                    <a:lnTo>
                      <a:pt x="82" y="514"/>
                    </a:lnTo>
                    <a:cubicBezTo>
                      <a:pt x="46" y="390"/>
                      <a:pt x="0" y="36"/>
                      <a:pt x="62" y="18"/>
                    </a:cubicBezTo>
                    <a:lnTo>
                      <a:pt x="62" y="18"/>
                    </a:lnTo>
                    <a:cubicBezTo>
                      <a:pt x="124" y="0"/>
                      <a:pt x="269" y="326"/>
                      <a:pt x="305" y="4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22">
                <a:extLst>
                  <a:ext uri="{FF2B5EF4-FFF2-40B4-BE49-F238E27FC236}">
                    <a16:creationId xmlns:a16="http://schemas.microsoft.com/office/drawing/2014/main" id="{C41483E1-C56D-4B77-8316-5DEA53418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8906" y="10351824"/>
                <a:ext cx="518589" cy="730012"/>
              </a:xfrm>
              <a:custGeom>
                <a:avLst/>
                <a:gdLst>
                  <a:gd name="T0" fmla="*/ 460 w 574"/>
                  <a:gd name="T1" fmla="*/ 363 h 806"/>
                  <a:gd name="T2" fmla="*/ 460 w 574"/>
                  <a:gd name="T3" fmla="*/ 363 h 806"/>
                  <a:gd name="T4" fmla="*/ 60 w 574"/>
                  <a:gd name="T5" fmla="*/ 770 h 806"/>
                  <a:gd name="T6" fmla="*/ 60 w 574"/>
                  <a:gd name="T7" fmla="*/ 770 h 806"/>
                  <a:gd name="T8" fmla="*/ 200 w 574"/>
                  <a:gd name="T9" fmla="*/ 217 h 806"/>
                  <a:gd name="T10" fmla="*/ 200 w 574"/>
                  <a:gd name="T11" fmla="*/ 217 h 806"/>
                  <a:gd name="T12" fmla="*/ 472 w 574"/>
                  <a:gd name="T13" fmla="*/ 40 h 806"/>
                  <a:gd name="T14" fmla="*/ 472 w 574"/>
                  <a:gd name="T15" fmla="*/ 40 h 806"/>
                  <a:gd name="T16" fmla="*/ 460 w 574"/>
                  <a:gd name="T17" fmla="*/ 363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4" h="806">
                    <a:moveTo>
                      <a:pt x="460" y="363"/>
                    </a:moveTo>
                    <a:lnTo>
                      <a:pt x="460" y="363"/>
                    </a:lnTo>
                    <a:cubicBezTo>
                      <a:pt x="346" y="565"/>
                      <a:pt x="120" y="805"/>
                      <a:pt x="60" y="770"/>
                    </a:cubicBezTo>
                    <a:lnTo>
                      <a:pt x="60" y="770"/>
                    </a:lnTo>
                    <a:cubicBezTo>
                      <a:pt x="0" y="736"/>
                      <a:pt x="86" y="419"/>
                      <a:pt x="200" y="217"/>
                    </a:cubicBezTo>
                    <a:lnTo>
                      <a:pt x="200" y="217"/>
                    </a:lnTo>
                    <a:cubicBezTo>
                      <a:pt x="315" y="16"/>
                      <a:pt x="400" y="0"/>
                      <a:pt x="472" y="40"/>
                    </a:cubicBezTo>
                    <a:lnTo>
                      <a:pt x="472" y="40"/>
                    </a:lnTo>
                    <a:cubicBezTo>
                      <a:pt x="543" y="80"/>
                      <a:pt x="573" y="161"/>
                      <a:pt x="460" y="3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23">
                <a:extLst>
                  <a:ext uri="{FF2B5EF4-FFF2-40B4-BE49-F238E27FC236}">
                    <a16:creationId xmlns:a16="http://schemas.microsoft.com/office/drawing/2014/main" id="{34EB6983-CB97-4B35-BBBD-593C1ADE3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0874" y="10355812"/>
                <a:ext cx="506620" cy="702089"/>
              </a:xfrm>
              <a:custGeom>
                <a:avLst/>
                <a:gdLst>
                  <a:gd name="T0" fmla="*/ 398 w 562"/>
                  <a:gd name="T1" fmla="*/ 26 h 778"/>
                  <a:gd name="T2" fmla="*/ 398 w 562"/>
                  <a:gd name="T3" fmla="*/ 26 h 778"/>
                  <a:gd name="T4" fmla="*/ 345 w 562"/>
                  <a:gd name="T5" fmla="*/ 40 h 778"/>
                  <a:gd name="T6" fmla="*/ 345 w 562"/>
                  <a:gd name="T7" fmla="*/ 40 h 778"/>
                  <a:gd name="T8" fmla="*/ 197 w 562"/>
                  <a:gd name="T9" fmla="*/ 216 h 778"/>
                  <a:gd name="T10" fmla="*/ 197 w 562"/>
                  <a:gd name="T11" fmla="*/ 216 h 778"/>
                  <a:gd name="T12" fmla="*/ 62 w 562"/>
                  <a:gd name="T13" fmla="*/ 553 h 778"/>
                  <a:gd name="T14" fmla="*/ 62 w 562"/>
                  <a:gd name="T15" fmla="*/ 553 h 778"/>
                  <a:gd name="T16" fmla="*/ 53 w 562"/>
                  <a:gd name="T17" fmla="*/ 756 h 778"/>
                  <a:gd name="T18" fmla="*/ 53 w 562"/>
                  <a:gd name="T19" fmla="*/ 756 h 778"/>
                  <a:gd name="T20" fmla="*/ 221 w 562"/>
                  <a:gd name="T21" fmla="*/ 642 h 778"/>
                  <a:gd name="T22" fmla="*/ 221 w 562"/>
                  <a:gd name="T23" fmla="*/ 642 h 778"/>
                  <a:gd name="T24" fmla="*/ 439 w 562"/>
                  <a:gd name="T25" fmla="*/ 352 h 778"/>
                  <a:gd name="T26" fmla="*/ 439 w 562"/>
                  <a:gd name="T27" fmla="*/ 352 h 778"/>
                  <a:gd name="T28" fmla="*/ 454 w 562"/>
                  <a:gd name="T29" fmla="*/ 42 h 778"/>
                  <a:gd name="T30" fmla="*/ 454 w 562"/>
                  <a:gd name="T31" fmla="*/ 42 h 778"/>
                  <a:gd name="T32" fmla="*/ 398 w 562"/>
                  <a:gd name="T33" fmla="*/ 26 h 778"/>
                  <a:gd name="T34" fmla="*/ 61 w 562"/>
                  <a:gd name="T35" fmla="*/ 777 h 778"/>
                  <a:gd name="T36" fmla="*/ 61 w 562"/>
                  <a:gd name="T37" fmla="*/ 777 h 778"/>
                  <a:gd name="T38" fmla="*/ 43 w 562"/>
                  <a:gd name="T39" fmla="*/ 773 h 778"/>
                  <a:gd name="T40" fmla="*/ 43 w 562"/>
                  <a:gd name="T41" fmla="*/ 773 h 778"/>
                  <a:gd name="T42" fmla="*/ 43 w 562"/>
                  <a:gd name="T43" fmla="*/ 548 h 778"/>
                  <a:gd name="T44" fmla="*/ 43 w 562"/>
                  <a:gd name="T45" fmla="*/ 548 h 778"/>
                  <a:gd name="T46" fmla="*/ 180 w 562"/>
                  <a:gd name="T47" fmla="*/ 207 h 778"/>
                  <a:gd name="T48" fmla="*/ 180 w 562"/>
                  <a:gd name="T49" fmla="*/ 207 h 778"/>
                  <a:gd name="T50" fmla="*/ 335 w 562"/>
                  <a:gd name="T51" fmla="*/ 23 h 778"/>
                  <a:gd name="T52" fmla="*/ 335 w 562"/>
                  <a:gd name="T53" fmla="*/ 23 h 778"/>
                  <a:gd name="T54" fmla="*/ 464 w 562"/>
                  <a:gd name="T55" fmla="*/ 25 h 778"/>
                  <a:gd name="T56" fmla="*/ 464 w 562"/>
                  <a:gd name="T57" fmla="*/ 25 h 778"/>
                  <a:gd name="T58" fmla="*/ 456 w 562"/>
                  <a:gd name="T59" fmla="*/ 363 h 778"/>
                  <a:gd name="T60" fmla="*/ 456 w 562"/>
                  <a:gd name="T61" fmla="*/ 363 h 778"/>
                  <a:gd name="T62" fmla="*/ 234 w 562"/>
                  <a:gd name="T63" fmla="*/ 657 h 778"/>
                  <a:gd name="T64" fmla="*/ 234 w 562"/>
                  <a:gd name="T65" fmla="*/ 657 h 778"/>
                  <a:gd name="T66" fmla="*/ 61 w 562"/>
                  <a:gd name="T67" fmla="*/ 77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2" h="778">
                    <a:moveTo>
                      <a:pt x="398" y="26"/>
                    </a:moveTo>
                    <a:lnTo>
                      <a:pt x="398" y="26"/>
                    </a:lnTo>
                    <a:cubicBezTo>
                      <a:pt x="380" y="26"/>
                      <a:pt x="363" y="31"/>
                      <a:pt x="345" y="40"/>
                    </a:cubicBezTo>
                    <a:lnTo>
                      <a:pt x="345" y="40"/>
                    </a:lnTo>
                    <a:cubicBezTo>
                      <a:pt x="298" y="65"/>
                      <a:pt x="249" y="124"/>
                      <a:pt x="197" y="216"/>
                    </a:cubicBezTo>
                    <a:lnTo>
                      <a:pt x="197" y="216"/>
                    </a:lnTo>
                    <a:cubicBezTo>
                      <a:pt x="144" y="311"/>
                      <a:pt x="92" y="440"/>
                      <a:pt x="62" y="553"/>
                    </a:cubicBezTo>
                    <a:lnTo>
                      <a:pt x="62" y="553"/>
                    </a:lnTo>
                    <a:cubicBezTo>
                      <a:pt x="29" y="687"/>
                      <a:pt x="35" y="746"/>
                      <a:pt x="53" y="756"/>
                    </a:cubicBezTo>
                    <a:lnTo>
                      <a:pt x="53" y="756"/>
                    </a:lnTo>
                    <a:cubicBezTo>
                      <a:pt x="70" y="766"/>
                      <a:pt x="124" y="742"/>
                      <a:pt x="221" y="642"/>
                    </a:cubicBezTo>
                    <a:lnTo>
                      <a:pt x="221" y="642"/>
                    </a:lnTo>
                    <a:cubicBezTo>
                      <a:pt x="302" y="559"/>
                      <a:pt x="386" y="448"/>
                      <a:pt x="439" y="352"/>
                    </a:cubicBezTo>
                    <a:lnTo>
                      <a:pt x="439" y="352"/>
                    </a:lnTo>
                    <a:cubicBezTo>
                      <a:pt x="561" y="136"/>
                      <a:pt x="507" y="72"/>
                      <a:pt x="454" y="42"/>
                    </a:cubicBezTo>
                    <a:lnTo>
                      <a:pt x="454" y="42"/>
                    </a:lnTo>
                    <a:cubicBezTo>
                      <a:pt x="435" y="32"/>
                      <a:pt x="417" y="26"/>
                      <a:pt x="398" y="26"/>
                    </a:cubicBezTo>
                    <a:close/>
                    <a:moveTo>
                      <a:pt x="61" y="777"/>
                    </a:moveTo>
                    <a:lnTo>
                      <a:pt x="61" y="777"/>
                    </a:lnTo>
                    <a:cubicBezTo>
                      <a:pt x="55" y="777"/>
                      <a:pt x="49" y="776"/>
                      <a:pt x="43" y="773"/>
                    </a:cubicBezTo>
                    <a:lnTo>
                      <a:pt x="43" y="773"/>
                    </a:lnTo>
                    <a:cubicBezTo>
                      <a:pt x="0" y="748"/>
                      <a:pt x="25" y="621"/>
                      <a:pt x="43" y="548"/>
                    </a:cubicBezTo>
                    <a:lnTo>
                      <a:pt x="43" y="548"/>
                    </a:lnTo>
                    <a:cubicBezTo>
                      <a:pt x="74" y="433"/>
                      <a:pt x="126" y="303"/>
                      <a:pt x="180" y="207"/>
                    </a:cubicBezTo>
                    <a:lnTo>
                      <a:pt x="180" y="207"/>
                    </a:lnTo>
                    <a:cubicBezTo>
                      <a:pt x="234" y="111"/>
                      <a:pt x="285" y="50"/>
                      <a:pt x="335" y="23"/>
                    </a:cubicBezTo>
                    <a:lnTo>
                      <a:pt x="335" y="23"/>
                    </a:lnTo>
                    <a:cubicBezTo>
                      <a:pt x="378" y="0"/>
                      <a:pt x="421" y="0"/>
                      <a:pt x="464" y="25"/>
                    </a:cubicBezTo>
                    <a:lnTo>
                      <a:pt x="464" y="25"/>
                    </a:lnTo>
                    <a:cubicBezTo>
                      <a:pt x="559" y="79"/>
                      <a:pt x="556" y="185"/>
                      <a:pt x="456" y="363"/>
                    </a:cubicBezTo>
                    <a:lnTo>
                      <a:pt x="456" y="363"/>
                    </a:lnTo>
                    <a:cubicBezTo>
                      <a:pt x="402" y="458"/>
                      <a:pt x="317" y="571"/>
                      <a:pt x="234" y="657"/>
                    </a:cubicBezTo>
                    <a:lnTo>
                      <a:pt x="234" y="657"/>
                    </a:lnTo>
                    <a:cubicBezTo>
                      <a:pt x="188" y="703"/>
                      <a:pt x="109" y="777"/>
                      <a:pt x="61" y="7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24">
                <a:extLst>
                  <a:ext uri="{FF2B5EF4-FFF2-40B4-BE49-F238E27FC236}">
                    <a16:creationId xmlns:a16="http://schemas.microsoft.com/office/drawing/2014/main" id="{2AC424BD-68A1-40BA-854B-27CAEB7D5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6450" y="10531334"/>
                <a:ext cx="191479" cy="323122"/>
              </a:xfrm>
              <a:custGeom>
                <a:avLst/>
                <a:gdLst>
                  <a:gd name="T0" fmla="*/ 12 w 211"/>
                  <a:gd name="T1" fmla="*/ 355 h 356"/>
                  <a:gd name="T2" fmla="*/ 12 w 211"/>
                  <a:gd name="T3" fmla="*/ 355 h 356"/>
                  <a:gd name="T4" fmla="*/ 7 w 211"/>
                  <a:gd name="T5" fmla="*/ 354 h 356"/>
                  <a:gd name="T6" fmla="*/ 7 w 211"/>
                  <a:gd name="T7" fmla="*/ 354 h 356"/>
                  <a:gd name="T8" fmla="*/ 4 w 211"/>
                  <a:gd name="T9" fmla="*/ 340 h 356"/>
                  <a:gd name="T10" fmla="*/ 191 w 211"/>
                  <a:gd name="T11" fmla="*/ 7 h 356"/>
                  <a:gd name="T12" fmla="*/ 191 w 211"/>
                  <a:gd name="T13" fmla="*/ 7 h 356"/>
                  <a:gd name="T14" fmla="*/ 204 w 211"/>
                  <a:gd name="T15" fmla="*/ 3 h 356"/>
                  <a:gd name="T16" fmla="*/ 204 w 211"/>
                  <a:gd name="T17" fmla="*/ 3 h 356"/>
                  <a:gd name="T18" fmla="*/ 208 w 211"/>
                  <a:gd name="T19" fmla="*/ 16 h 356"/>
                  <a:gd name="T20" fmla="*/ 20 w 211"/>
                  <a:gd name="T21" fmla="*/ 350 h 356"/>
                  <a:gd name="T22" fmla="*/ 20 w 211"/>
                  <a:gd name="T23" fmla="*/ 350 h 356"/>
                  <a:gd name="T24" fmla="*/ 12 w 211"/>
                  <a:gd name="T25" fmla="*/ 35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1" h="356">
                    <a:moveTo>
                      <a:pt x="12" y="355"/>
                    </a:moveTo>
                    <a:lnTo>
                      <a:pt x="12" y="355"/>
                    </a:lnTo>
                    <a:cubicBezTo>
                      <a:pt x="10" y="355"/>
                      <a:pt x="8" y="355"/>
                      <a:pt x="7" y="354"/>
                    </a:cubicBezTo>
                    <a:lnTo>
                      <a:pt x="7" y="354"/>
                    </a:lnTo>
                    <a:cubicBezTo>
                      <a:pt x="2" y="352"/>
                      <a:pt x="0" y="345"/>
                      <a:pt x="4" y="340"/>
                    </a:cubicBezTo>
                    <a:lnTo>
                      <a:pt x="191" y="7"/>
                    </a:lnTo>
                    <a:lnTo>
                      <a:pt x="191" y="7"/>
                    </a:lnTo>
                    <a:cubicBezTo>
                      <a:pt x="194" y="2"/>
                      <a:pt x="200" y="0"/>
                      <a:pt x="204" y="3"/>
                    </a:cubicBezTo>
                    <a:lnTo>
                      <a:pt x="204" y="3"/>
                    </a:lnTo>
                    <a:cubicBezTo>
                      <a:pt x="209" y="5"/>
                      <a:pt x="210" y="12"/>
                      <a:pt x="208" y="16"/>
                    </a:cubicBezTo>
                    <a:lnTo>
                      <a:pt x="20" y="350"/>
                    </a:lnTo>
                    <a:lnTo>
                      <a:pt x="20" y="350"/>
                    </a:lnTo>
                    <a:cubicBezTo>
                      <a:pt x="19" y="353"/>
                      <a:pt x="15" y="355"/>
                      <a:pt x="12" y="3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25">
                <a:extLst>
                  <a:ext uri="{FF2B5EF4-FFF2-40B4-BE49-F238E27FC236}">
                    <a16:creationId xmlns:a16="http://schemas.microsoft.com/office/drawing/2014/main" id="{EEC47C8C-D07D-4D44-A96F-83AC9AC2C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7715" y="12230709"/>
                <a:ext cx="211423" cy="287218"/>
              </a:xfrm>
              <a:custGeom>
                <a:avLst/>
                <a:gdLst>
                  <a:gd name="T0" fmla="*/ 195 w 235"/>
                  <a:gd name="T1" fmla="*/ 160 h 319"/>
                  <a:gd name="T2" fmla="*/ 195 w 235"/>
                  <a:gd name="T3" fmla="*/ 160 h 319"/>
                  <a:gd name="T4" fmla="*/ 39 w 235"/>
                  <a:gd name="T5" fmla="*/ 299 h 319"/>
                  <a:gd name="T6" fmla="*/ 39 w 235"/>
                  <a:gd name="T7" fmla="*/ 299 h 319"/>
                  <a:gd name="T8" fmla="*/ 55 w 235"/>
                  <a:gd name="T9" fmla="*/ 90 h 319"/>
                  <a:gd name="T10" fmla="*/ 55 w 235"/>
                  <a:gd name="T11" fmla="*/ 90 h 319"/>
                  <a:gd name="T12" fmla="*/ 177 w 235"/>
                  <a:gd name="T13" fmla="*/ 19 h 319"/>
                  <a:gd name="T14" fmla="*/ 177 w 235"/>
                  <a:gd name="T15" fmla="*/ 19 h 319"/>
                  <a:gd name="T16" fmla="*/ 195 w 235"/>
                  <a:gd name="T17" fmla="*/ 16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319">
                    <a:moveTo>
                      <a:pt x="195" y="160"/>
                    </a:moveTo>
                    <a:lnTo>
                      <a:pt x="195" y="160"/>
                    </a:lnTo>
                    <a:cubicBezTo>
                      <a:pt x="157" y="237"/>
                      <a:pt x="78" y="318"/>
                      <a:pt x="39" y="299"/>
                    </a:cubicBezTo>
                    <a:lnTo>
                      <a:pt x="39" y="299"/>
                    </a:lnTo>
                    <a:cubicBezTo>
                      <a:pt x="0" y="280"/>
                      <a:pt x="16" y="168"/>
                      <a:pt x="55" y="90"/>
                    </a:cubicBezTo>
                    <a:lnTo>
                      <a:pt x="55" y="90"/>
                    </a:lnTo>
                    <a:cubicBezTo>
                      <a:pt x="93" y="13"/>
                      <a:pt x="138" y="0"/>
                      <a:pt x="177" y="19"/>
                    </a:cubicBezTo>
                    <a:lnTo>
                      <a:pt x="177" y="19"/>
                    </a:lnTo>
                    <a:cubicBezTo>
                      <a:pt x="216" y="38"/>
                      <a:pt x="234" y="82"/>
                      <a:pt x="195" y="1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26">
                <a:extLst>
                  <a:ext uri="{FF2B5EF4-FFF2-40B4-BE49-F238E27FC236}">
                    <a16:creationId xmlns:a16="http://schemas.microsoft.com/office/drawing/2014/main" id="{8A88113C-AFC1-4D95-B6E5-1821CDA35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2193" y="12134970"/>
                <a:ext cx="247327" cy="378970"/>
              </a:xfrm>
              <a:custGeom>
                <a:avLst/>
                <a:gdLst>
                  <a:gd name="T0" fmla="*/ 227 w 272"/>
                  <a:gd name="T1" fmla="*/ 173 h 421"/>
                  <a:gd name="T2" fmla="*/ 227 w 272"/>
                  <a:gd name="T3" fmla="*/ 173 h 421"/>
                  <a:gd name="T4" fmla="*/ 214 w 272"/>
                  <a:gd name="T5" fmla="*/ 399 h 421"/>
                  <a:gd name="T6" fmla="*/ 214 w 272"/>
                  <a:gd name="T7" fmla="*/ 399 h 421"/>
                  <a:gd name="T8" fmla="*/ 44 w 272"/>
                  <a:gd name="T9" fmla="*/ 248 h 421"/>
                  <a:gd name="T10" fmla="*/ 44 w 272"/>
                  <a:gd name="T11" fmla="*/ 248 h 421"/>
                  <a:gd name="T12" fmla="*/ 57 w 272"/>
                  <a:gd name="T13" fmla="*/ 21 h 421"/>
                  <a:gd name="T14" fmla="*/ 57 w 272"/>
                  <a:gd name="T15" fmla="*/ 21 h 421"/>
                  <a:gd name="T16" fmla="*/ 227 w 272"/>
                  <a:gd name="T17" fmla="*/ 173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2" h="421">
                    <a:moveTo>
                      <a:pt x="227" y="173"/>
                    </a:moveTo>
                    <a:lnTo>
                      <a:pt x="227" y="173"/>
                    </a:lnTo>
                    <a:cubicBezTo>
                      <a:pt x="271" y="277"/>
                      <a:pt x="265" y="378"/>
                      <a:pt x="214" y="399"/>
                    </a:cubicBezTo>
                    <a:lnTo>
                      <a:pt x="214" y="399"/>
                    </a:lnTo>
                    <a:cubicBezTo>
                      <a:pt x="163" y="420"/>
                      <a:pt x="87" y="353"/>
                      <a:pt x="44" y="248"/>
                    </a:cubicBezTo>
                    <a:lnTo>
                      <a:pt x="44" y="248"/>
                    </a:lnTo>
                    <a:cubicBezTo>
                      <a:pt x="0" y="144"/>
                      <a:pt x="6" y="42"/>
                      <a:pt x="57" y="21"/>
                    </a:cubicBezTo>
                    <a:lnTo>
                      <a:pt x="57" y="21"/>
                    </a:lnTo>
                    <a:cubicBezTo>
                      <a:pt x="107" y="0"/>
                      <a:pt x="184" y="68"/>
                      <a:pt x="227" y="1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27">
                <a:extLst>
                  <a:ext uri="{FF2B5EF4-FFF2-40B4-BE49-F238E27FC236}">
                    <a16:creationId xmlns:a16="http://schemas.microsoft.com/office/drawing/2014/main" id="{92F91300-7937-4604-973E-BD3AF1B79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4214" y="12123003"/>
                <a:ext cx="251315" cy="382958"/>
              </a:xfrm>
              <a:custGeom>
                <a:avLst/>
                <a:gdLst>
                  <a:gd name="T0" fmla="*/ 88 w 280"/>
                  <a:gd name="T1" fmla="*/ 38 h 424"/>
                  <a:gd name="T2" fmla="*/ 88 w 280"/>
                  <a:gd name="T3" fmla="*/ 38 h 424"/>
                  <a:gd name="T4" fmla="*/ 72 w 280"/>
                  <a:gd name="T5" fmla="*/ 41 h 424"/>
                  <a:gd name="T6" fmla="*/ 72 w 280"/>
                  <a:gd name="T7" fmla="*/ 41 h 424"/>
                  <a:gd name="T8" fmla="*/ 64 w 280"/>
                  <a:gd name="T9" fmla="*/ 255 h 424"/>
                  <a:gd name="T10" fmla="*/ 64 w 280"/>
                  <a:gd name="T11" fmla="*/ 255 h 424"/>
                  <a:gd name="T12" fmla="*/ 144 w 280"/>
                  <a:gd name="T13" fmla="*/ 375 h 424"/>
                  <a:gd name="T14" fmla="*/ 144 w 280"/>
                  <a:gd name="T15" fmla="*/ 375 h 424"/>
                  <a:gd name="T16" fmla="*/ 221 w 280"/>
                  <a:gd name="T17" fmla="*/ 401 h 424"/>
                  <a:gd name="T18" fmla="*/ 221 w 280"/>
                  <a:gd name="T19" fmla="*/ 401 h 424"/>
                  <a:gd name="T20" fmla="*/ 257 w 280"/>
                  <a:gd name="T21" fmla="*/ 328 h 424"/>
                  <a:gd name="T22" fmla="*/ 257 w 280"/>
                  <a:gd name="T23" fmla="*/ 328 h 424"/>
                  <a:gd name="T24" fmla="*/ 229 w 280"/>
                  <a:gd name="T25" fmla="*/ 187 h 424"/>
                  <a:gd name="T26" fmla="*/ 229 w 280"/>
                  <a:gd name="T27" fmla="*/ 187 h 424"/>
                  <a:gd name="T28" fmla="*/ 88 w 280"/>
                  <a:gd name="T29" fmla="*/ 38 h 424"/>
                  <a:gd name="T30" fmla="*/ 205 w 280"/>
                  <a:gd name="T31" fmla="*/ 423 h 424"/>
                  <a:gd name="T32" fmla="*/ 205 w 280"/>
                  <a:gd name="T33" fmla="*/ 423 h 424"/>
                  <a:gd name="T34" fmla="*/ 131 w 280"/>
                  <a:gd name="T35" fmla="*/ 389 h 424"/>
                  <a:gd name="T36" fmla="*/ 131 w 280"/>
                  <a:gd name="T37" fmla="*/ 389 h 424"/>
                  <a:gd name="T38" fmla="*/ 46 w 280"/>
                  <a:gd name="T39" fmla="*/ 263 h 424"/>
                  <a:gd name="T40" fmla="*/ 46 w 280"/>
                  <a:gd name="T41" fmla="*/ 263 h 424"/>
                  <a:gd name="T42" fmla="*/ 64 w 280"/>
                  <a:gd name="T43" fmla="*/ 24 h 424"/>
                  <a:gd name="T44" fmla="*/ 64 w 280"/>
                  <a:gd name="T45" fmla="*/ 24 h 424"/>
                  <a:gd name="T46" fmla="*/ 247 w 280"/>
                  <a:gd name="T47" fmla="*/ 179 h 424"/>
                  <a:gd name="T48" fmla="*/ 247 w 280"/>
                  <a:gd name="T49" fmla="*/ 179 h 424"/>
                  <a:gd name="T50" fmla="*/ 277 w 280"/>
                  <a:gd name="T51" fmla="*/ 328 h 424"/>
                  <a:gd name="T52" fmla="*/ 277 w 280"/>
                  <a:gd name="T53" fmla="*/ 328 h 424"/>
                  <a:gd name="T54" fmla="*/ 229 w 280"/>
                  <a:gd name="T55" fmla="*/ 419 h 424"/>
                  <a:gd name="T56" fmla="*/ 229 w 280"/>
                  <a:gd name="T57" fmla="*/ 419 h 424"/>
                  <a:gd name="T58" fmla="*/ 205 w 280"/>
                  <a:gd name="T59" fmla="*/ 423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0" h="424">
                    <a:moveTo>
                      <a:pt x="88" y="38"/>
                    </a:moveTo>
                    <a:lnTo>
                      <a:pt x="88" y="38"/>
                    </a:lnTo>
                    <a:cubicBezTo>
                      <a:pt x="82" y="38"/>
                      <a:pt x="77" y="40"/>
                      <a:pt x="72" y="41"/>
                    </a:cubicBezTo>
                    <a:lnTo>
                      <a:pt x="72" y="41"/>
                    </a:lnTo>
                    <a:cubicBezTo>
                      <a:pt x="27" y="60"/>
                      <a:pt x="23" y="158"/>
                      <a:pt x="64" y="255"/>
                    </a:cubicBezTo>
                    <a:lnTo>
                      <a:pt x="64" y="255"/>
                    </a:lnTo>
                    <a:cubicBezTo>
                      <a:pt x="85" y="305"/>
                      <a:pt x="112" y="347"/>
                      <a:pt x="144" y="375"/>
                    </a:cubicBezTo>
                    <a:lnTo>
                      <a:pt x="144" y="375"/>
                    </a:lnTo>
                    <a:cubicBezTo>
                      <a:pt x="172" y="400"/>
                      <a:pt x="201" y="410"/>
                      <a:pt x="221" y="401"/>
                    </a:cubicBezTo>
                    <a:lnTo>
                      <a:pt x="221" y="401"/>
                    </a:lnTo>
                    <a:cubicBezTo>
                      <a:pt x="241" y="392"/>
                      <a:pt x="255" y="365"/>
                      <a:pt x="257" y="328"/>
                    </a:cubicBezTo>
                    <a:lnTo>
                      <a:pt x="257" y="328"/>
                    </a:lnTo>
                    <a:cubicBezTo>
                      <a:pt x="259" y="286"/>
                      <a:pt x="250" y="236"/>
                      <a:pt x="229" y="187"/>
                    </a:cubicBezTo>
                    <a:lnTo>
                      <a:pt x="229" y="187"/>
                    </a:lnTo>
                    <a:cubicBezTo>
                      <a:pt x="193" y="100"/>
                      <a:pt x="133" y="38"/>
                      <a:pt x="88" y="38"/>
                    </a:cubicBezTo>
                    <a:close/>
                    <a:moveTo>
                      <a:pt x="205" y="423"/>
                    </a:moveTo>
                    <a:lnTo>
                      <a:pt x="205" y="423"/>
                    </a:lnTo>
                    <a:cubicBezTo>
                      <a:pt x="182" y="423"/>
                      <a:pt x="156" y="412"/>
                      <a:pt x="131" y="389"/>
                    </a:cubicBezTo>
                    <a:lnTo>
                      <a:pt x="131" y="389"/>
                    </a:lnTo>
                    <a:cubicBezTo>
                      <a:pt x="97" y="359"/>
                      <a:pt x="67" y="315"/>
                      <a:pt x="46" y="263"/>
                    </a:cubicBezTo>
                    <a:lnTo>
                      <a:pt x="46" y="263"/>
                    </a:lnTo>
                    <a:cubicBezTo>
                      <a:pt x="0" y="152"/>
                      <a:pt x="8" y="47"/>
                      <a:pt x="64" y="24"/>
                    </a:cubicBezTo>
                    <a:lnTo>
                      <a:pt x="64" y="24"/>
                    </a:lnTo>
                    <a:cubicBezTo>
                      <a:pt x="121" y="0"/>
                      <a:pt x="201" y="68"/>
                      <a:pt x="247" y="179"/>
                    </a:cubicBezTo>
                    <a:lnTo>
                      <a:pt x="247" y="179"/>
                    </a:lnTo>
                    <a:cubicBezTo>
                      <a:pt x="268" y="231"/>
                      <a:pt x="279" y="285"/>
                      <a:pt x="277" y="328"/>
                    </a:cubicBezTo>
                    <a:lnTo>
                      <a:pt x="277" y="328"/>
                    </a:lnTo>
                    <a:cubicBezTo>
                      <a:pt x="274" y="375"/>
                      <a:pt x="257" y="408"/>
                      <a:pt x="229" y="419"/>
                    </a:cubicBezTo>
                    <a:lnTo>
                      <a:pt x="229" y="419"/>
                    </a:lnTo>
                    <a:cubicBezTo>
                      <a:pt x="221" y="423"/>
                      <a:pt x="214" y="423"/>
                      <a:pt x="205" y="4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28">
                <a:extLst>
                  <a:ext uri="{FF2B5EF4-FFF2-40B4-BE49-F238E27FC236}">
                    <a16:creationId xmlns:a16="http://schemas.microsoft.com/office/drawing/2014/main" id="{E5BEDC12-9095-4ADA-9AAC-19E8F388A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1920" y="12278579"/>
                <a:ext cx="67817" cy="123665"/>
              </a:xfrm>
              <a:custGeom>
                <a:avLst/>
                <a:gdLst>
                  <a:gd name="T0" fmla="*/ 62 w 74"/>
                  <a:gd name="T1" fmla="*/ 137 h 138"/>
                  <a:gd name="T2" fmla="*/ 62 w 74"/>
                  <a:gd name="T3" fmla="*/ 137 h 138"/>
                  <a:gd name="T4" fmla="*/ 52 w 74"/>
                  <a:gd name="T5" fmla="*/ 131 h 138"/>
                  <a:gd name="T6" fmla="*/ 2 w 74"/>
                  <a:gd name="T7" fmla="*/ 15 h 138"/>
                  <a:gd name="T8" fmla="*/ 2 w 74"/>
                  <a:gd name="T9" fmla="*/ 15 h 138"/>
                  <a:gd name="T10" fmla="*/ 7 w 74"/>
                  <a:gd name="T11" fmla="*/ 3 h 138"/>
                  <a:gd name="T12" fmla="*/ 7 w 74"/>
                  <a:gd name="T13" fmla="*/ 3 h 138"/>
                  <a:gd name="T14" fmla="*/ 21 w 74"/>
                  <a:gd name="T15" fmla="*/ 8 h 138"/>
                  <a:gd name="T16" fmla="*/ 71 w 74"/>
                  <a:gd name="T17" fmla="*/ 123 h 138"/>
                  <a:gd name="T18" fmla="*/ 71 w 74"/>
                  <a:gd name="T19" fmla="*/ 123 h 138"/>
                  <a:gd name="T20" fmla="*/ 66 w 74"/>
                  <a:gd name="T21" fmla="*/ 136 h 138"/>
                  <a:gd name="T22" fmla="*/ 66 w 74"/>
                  <a:gd name="T23" fmla="*/ 136 h 138"/>
                  <a:gd name="T24" fmla="*/ 62 w 74"/>
                  <a:gd name="T2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138">
                    <a:moveTo>
                      <a:pt x="62" y="137"/>
                    </a:moveTo>
                    <a:lnTo>
                      <a:pt x="62" y="137"/>
                    </a:lnTo>
                    <a:cubicBezTo>
                      <a:pt x="58" y="137"/>
                      <a:pt x="54" y="134"/>
                      <a:pt x="52" y="131"/>
                    </a:cubicBez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0"/>
                      <a:pt x="2" y="4"/>
                      <a:pt x="7" y="3"/>
                    </a:cubicBezTo>
                    <a:lnTo>
                      <a:pt x="7" y="3"/>
                    </a:lnTo>
                    <a:cubicBezTo>
                      <a:pt x="12" y="0"/>
                      <a:pt x="18" y="3"/>
                      <a:pt x="21" y="8"/>
                    </a:cubicBezTo>
                    <a:lnTo>
                      <a:pt x="71" y="123"/>
                    </a:lnTo>
                    <a:lnTo>
                      <a:pt x="71" y="123"/>
                    </a:lnTo>
                    <a:cubicBezTo>
                      <a:pt x="73" y="128"/>
                      <a:pt x="71" y="133"/>
                      <a:pt x="66" y="136"/>
                    </a:cubicBezTo>
                    <a:lnTo>
                      <a:pt x="66" y="136"/>
                    </a:lnTo>
                    <a:cubicBezTo>
                      <a:pt x="64" y="137"/>
                      <a:pt x="63" y="137"/>
                      <a:pt x="62" y="13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29">
                <a:extLst>
                  <a:ext uri="{FF2B5EF4-FFF2-40B4-BE49-F238E27FC236}">
                    <a16:creationId xmlns:a16="http://schemas.microsoft.com/office/drawing/2014/main" id="{BD455397-676B-462E-8CC4-4E5456075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8366" y="12490004"/>
                <a:ext cx="502632" cy="19944"/>
              </a:xfrm>
              <a:custGeom>
                <a:avLst/>
                <a:gdLst>
                  <a:gd name="T0" fmla="*/ 544 w 554"/>
                  <a:gd name="T1" fmla="*/ 20 h 21"/>
                  <a:gd name="T2" fmla="*/ 10 w 554"/>
                  <a:gd name="T3" fmla="*/ 20 h 21"/>
                  <a:gd name="T4" fmla="*/ 10 w 554"/>
                  <a:gd name="T5" fmla="*/ 20 h 21"/>
                  <a:gd name="T6" fmla="*/ 0 w 554"/>
                  <a:gd name="T7" fmla="*/ 10 h 21"/>
                  <a:gd name="T8" fmla="*/ 0 w 554"/>
                  <a:gd name="T9" fmla="*/ 10 h 21"/>
                  <a:gd name="T10" fmla="*/ 10 w 554"/>
                  <a:gd name="T11" fmla="*/ 0 h 21"/>
                  <a:gd name="T12" fmla="*/ 544 w 554"/>
                  <a:gd name="T13" fmla="*/ 0 h 21"/>
                  <a:gd name="T14" fmla="*/ 544 w 554"/>
                  <a:gd name="T15" fmla="*/ 0 h 21"/>
                  <a:gd name="T16" fmla="*/ 553 w 554"/>
                  <a:gd name="T17" fmla="*/ 10 h 21"/>
                  <a:gd name="T18" fmla="*/ 553 w 554"/>
                  <a:gd name="T19" fmla="*/ 10 h 21"/>
                  <a:gd name="T20" fmla="*/ 544 w 554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4" h="21">
                    <a:moveTo>
                      <a:pt x="544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544" y="0"/>
                    </a:lnTo>
                    <a:lnTo>
                      <a:pt x="544" y="0"/>
                    </a:lnTo>
                    <a:cubicBezTo>
                      <a:pt x="549" y="0"/>
                      <a:pt x="553" y="5"/>
                      <a:pt x="553" y="10"/>
                    </a:cubicBezTo>
                    <a:lnTo>
                      <a:pt x="553" y="10"/>
                    </a:lnTo>
                    <a:cubicBezTo>
                      <a:pt x="553" y="15"/>
                      <a:pt x="549" y="20"/>
                      <a:pt x="544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30">
                <a:extLst>
                  <a:ext uri="{FF2B5EF4-FFF2-40B4-BE49-F238E27FC236}">
                    <a16:creationId xmlns:a16="http://schemas.microsoft.com/office/drawing/2014/main" id="{EAFF795C-27CF-4FD3-971C-91C7960B0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3859" y="12170873"/>
                <a:ext cx="861655" cy="19944"/>
              </a:xfrm>
              <a:custGeom>
                <a:avLst/>
                <a:gdLst>
                  <a:gd name="T0" fmla="*/ 944 w 954"/>
                  <a:gd name="T1" fmla="*/ 20 h 21"/>
                  <a:gd name="T2" fmla="*/ 10 w 954"/>
                  <a:gd name="T3" fmla="*/ 20 h 21"/>
                  <a:gd name="T4" fmla="*/ 10 w 954"/>
                  <a:gd name="T5" fmla="*/ 20 h 21"/>
                  <a:gd name="T6" fmla="*/ 0 w 954"/>
                  <a:gd name="T7" fmla="*/ 10 h 21"/>
                  <a:gd name="T8" fmla="*/ 0 w 954"/>
                  <a:gd name="T9" fmla="*/ 10 h 21"/>
                  <a:gd name="T10" fmla="*/ 10 w 954"/>
                  <a:gd name="T11" fmla="*/ 0 h 21"/>
                  <a:gd name="T12" fmla="*/ 944 w 954"/>
                  <a:gd name="T13" fmla="*/ 0 h 21"/>
                  <a:gd name="T14" fmla="*/ 944 w 954"/>
                  <a:gd name="T15" fmla="*/ 0 h 21"/>
                  <a:gd name="T16" fmla="*/ 953 w 954"/>
                  <a:gd name="T17" fmla="*/ 10 h 21"/>
                  <a:gd name="T18" fmla="*/ 953 w 954"/>
                  <a:gd name="T19" fmla="*/ 10 h 21"/>
                  <a:gd name="T20" fmla="*/ 944 w 954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4" h="21">
                    <a:moveTo>
                      <a:pt x="944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944" y="0"/>
                    </a:lnTo>
                    <a:lnTo>
                      <a:pt x="944" y="0"/>
                    </a:lnTo>
                    <a:cubicBezTo>
                      <a:pt x="949" y="0"/>
                      <a:pt x="953" y="5"/>
                      <a:pt x="953" y="10"/>
                    </a:cubicBezTo>
                    <a:lnTo>
                      <a:pt x="953" y="10"/>
                    </a:lnTo>
                    <a:cubicBezTo>
                      <a:pt x="953" y="15"/>
                      <a:pt x="949" y="20"/>
                      <a:pt x="944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31">
                <a:extLst>
                  <a:ext uri="{FF2B5EF4-FFF2-40B4-BE49-F238E27FC236}">
                    <a16:creationId xmlns:a16="http://schemas.microsoft.com/office/drawing/2014/main" id="{85C22742-C9A6-4C4E-988F-542DCDDC7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9273" y="11652285"/>
                <a:ext cx="438806" cy="534545"/>
              </a:xfrm>
              <a:custGeom>
                <a:avLst/>
                <a:gdLst>
                  <a:gd name="T0" fmla="*/ 73 w 486"/>
                  <a:gd name="T1" fmla="*/ 572 h 593"/>
                  <a:gd name="T2" fmla="*/ 413 w 486"/>
                  <a:gd name="T3" fmla="*/ 572 h 593"/>
                  <a:gd name="T4" fmla="*/ 413 w 486"/>
                  <a:gd name="T5" fmla="*/ 572 h 593"/>
                  <a:gd name="T6" fmla="*/ 435 w 486"/>
                  <a:gd name="T7" fmla="*/ 453 h 593"/>
                  <a:gd name="T8" fmla="*/ 435 w 486"/>
                  <a:gd name="T9" fmla="*/ 453 h 593"/>
                  <a:gd name="T10" fmla="*/ 413 w 486"/>
                  <a:gd name="T11" fmla="*/ 437 h 593"/>
                  <a:gd name="T12" fmla="*/ 413 w 486"/>
                  <a:gd name="T13" fmla="*/ 437 h 593"/>
                  <a:gd name="T14" fmla="*/ 302 w 486"/>
                  <a:gd name="T15" fmla="*/ 492 h 593"/>
                  <a:gd name="T16" fmla="*/ 302 w 486"/>
                  <a:gd name="T17" fmla="*/ 492 h 593"/>
                  <a:gd name="T18" fmla="*/ 289 w 486"/>
                  <a:gd name="T19" fmla="*/ 492 h 593"/>
                  <a:gd name="T20" fmla="*/ 289 w 486"/>
                  <a:gd name="T21" fmla="*/ 492 h 593"/>
                  <a:gd name="T22" fmla="*/ 286 w 486"/>
                  <a:gd name="T23" fmla="*/ 481 h 593"/>
                  <a:gd name="T24" fmla="*/ 286 w 486"/>
                  <a:gd name="T25" fmla="*/ 481 h 593"/>
                  <a:gd name="T26" fmla="*/ 288 w 486"/>
                  <a:gd name="T27" fmla="*/ 26 h 593"/>
                  <a:gd name="T28" fmla="*/ 288 w 486"/>
                  <a:gd name="T29" fmla="*/ 26 h 593"/>
                  <a:gd name="T30" fmla="*/ 250 w 486"/>
                  <a:gd name="T31" fmla="*/ 26 h 593"/>
                  <a:gd name="T32" fmla="*/ 250 w 486"/>
                  <a:gd name="T33" fmla="*/ 26 h 593"/>
                  <a:gd name="T34" fmla="*/ 64 w 486"/>
                  <a:gd name="T35" fmla="*/ 256 h 593"/>
                  <a:gd name="T36" fmla="*/ 64 w 486"/>
                  <a:gd name="T37" fmla="*/ 256 h 593"/>
                  <a:gd name="T38" fmla="*/ 73 w 486"/>
                  <a:gd name="T39" fmla="*/ 572 h 593"/>
                  <a:gd name="T40" fmla="*/ 419 w 486"/>
                  <a:gd name="T41" fmla="*/ 592 h 593"/>
                  <a:gd name="T42" fmla="*/ 67 w 486"/>
                  <a:gd name="T43" fmla="*/ 592 h 593"/>
                  <a:gd name="T44" fmla="*/ 67 w 486"/>
                  <a:gd name="T45" fmla="*/ 592 h 593"/>
                  <a:gd name="T46" fmla="*/ 58 w 486"/>
                  <a:gd name="T47" fmla="*/ 586 h 593"/>
                  <a:gd name="T48" fmla="*/ 58 w 486"/>
                  <a:gd name="T49" fmla="*/ 586 h 593"/>
                  <a:gd name="T50" fmla="*/ 45 w 486"/>
                  <a:gd name="T51" fmla="*/ 252 h 593"/>
                  <a:gd name="T52" fmla="*/ 45 w 486"/>
                  <a:gd name="T53" fmla="*/ 252 h 593"/>
                  <a:gd name="T54" fmla="*/ 244 w 486"/>
                  <a:gd name="T55" fmla="*/ 7 h 593"/>
                  <a:gd name="T56" fmla="*/ 244 w 486"/>
                  <a:gd name="T57" fmla="*/ 7 h 593"/>
                  <a:gd name="T58" fmla="*/ 301 w 486"/>
                  <a:gd name="T59" fmla="*/ 12 h 593"/>
                  <a:gd name="T60" fmla="*/ 301 w 486"/>
                  <a:gd name="T61" fmla="*/ 12 h 593"/>
                  <a:gd name="T62" fmla="*/ 355 w 486"/>
                  <a:gd name="T63" fmla="*/ 303 h 593"/>
                  <a:gd name="T64" fmla="*/ 355 w 486"/>
                  <a:gd name="T65" fmla="*/ 303 h 593"/>
                  <a:gd name="T66" fmla="*/ 316 w 486"/>
                  <a:gd name="T67" fmla="*/ 455 h 593"/>
                  <a:gd name="T68" fmla="*/ 316 w 486"/>
                  <a:gd name="T69" fmla="*/ 455 h 593"/>
                  <a:gd name="T70" fmla="*/ 416 w 486"/>
                  <a:gd name="T71" fmla="*/ 418 h 593"/>
                  <a:gd name="T72" fmla="*/ 416 w 486"/>
                  <a:gd name="T73" fmla="*/ 418 h 593"/>
                  <a:gd name="T74" fmla="*/ 452 w 486"/>
                  <a:gd name="T75" fmla="*/ 444 h 593"/>
                  <a:gd name="T76" fmla="*/ 452 w 486"/>
                  <a:gd name="T77" fmla="*/ 444 h 593"/>
                  <a:gd name="T78" fmla="*/ 427 w 486"/>
                  <a:gd name="T79" fmla="*/ 587 h 593"/>
                  <a:gd name="T80" fmla="*/ 427 w 486"/>
                  <a:gd name="T81" fmla="*/ 587 h 593"/>
                  <a:gd name="T82" fmla="*/ 419 w 486"/>
                  <a:gd name="T83" fmla="*/ 592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6" h="593">
                    <a:moveTo>
                      <a:pt x="73" y="572"/>
                    </a:moveTo>
                    <a:lnTo>
                      <a:pt x="413" y="572"/>
                    </a:lnTo>
                    <a:lnTo>
                      <a:pt x="413" y="572"/>
                    </a:lnTo>
                    <a:cubicBezTo>
                      <a:pt x="423" y="556"/>
                      <a:pt x="459" y="494"/>
                      <a:pt x="435" y="453"/>
                    </a:cubicBezTo>
                    <a:lnTo>
                      <a:pt x="435" y="453"/>
                    </a:lnTo>
                    <a:cubicBezTo>
                      <a:pt x="430" y="444"/>
                      <a:pt x="423" y="439"/>
                      <a:pt x="413" y="437"/>
                    </a:cubicBezTo>
                    <a:lnTo>
                      <a:pt x="413" y="437"/>
                    </a:lnTo>
                    <a:cubicBezTo>
                      <a:pt x="378" y="431"/>
                      <a:pt x="321" y="474"/>
                      <a:pt x="302" y="492"/>
                    </a:cubicBezTo>
                    <a:lnTo>
                      <a:pt x="302" y="492"/>
                    </a:lnTo>
                    <a:cubicBezTo>
                      <a:pt x="298" y="494"/>
                      <a:pt x="293" y="495"/>
                      <a:pt x="289" y="492"/>
                    </a:cubicBezTo>
                    <a:lnTo>
                      <a:pt x="289" y="492"/>
                    </a:lnTo>
                    <a:cubicBezTo>
                      <a:pt x="286" y="489"/>
                      <a:pt x="285" y="485"/>
                      <a:pt x="286" y="481"/>
                    </a:cubicBezTo>
                    <a:lnTo>
                      <a:pt x="286" y="481"/>
                    </a:lnTo>
                    <a:cubicBezTo>
                      <a:pt x="288" y="477"/>
                      <a:pt x="417" y="153"/>
                      <a:pt x="288" y="26"/>
                    </a:cubicBezTo>
                    <a:lnTo>
                      <a:pt x="288" y="26"/>
                    </a:lnTo>
                    <a:cubicBezTo>
                      <a:pt x="284" y="22"/>
                      <a:pt x="270" y="20"/>
                      <a:pt x="250" y="26"/>
                    </a:cubicBezTo>
                    <a:lnTo>
                      <a:pt x="250" y="26"/>
                    </a:lnTo>
                    <a:cubicBezTo>
                      <a:pt x="201" y="40"/>
                      <a:pt x="99" y="106"/>
                      <a:pt x="64" y="256"/>
                    </a:cubicBezTo>
                    <a:lnTo>
                      <a:pt x="64" y="256"/>
                    </a:lnTo>
                    <a:cubicBezTo>
                      <a:pt x="26" y="417"/>
                      <a:pt x="64" y="543"/>
                      <a:pt x="73" y="572"/>
                    </a:cubicBezTo>
                    <a:close/>
                    <a:moveTo>
                      <a:pt x="419" y="592"/>
                    </a:moveTo>
                    <a:lnTo>
                      <a:pt x="67" y="592"/>
                    </a:lnTo>
                    <a:lnTo>
                      <a:pt x="67" y="592"/>
                    </a:lnTo>
                    <a:cubicBezTo>
                      <a:pt x="63" y="592"/>
                      <a:pt x="59" y="589"/>
                      <a:pt x="58" y="586"/>
                    </a:cubicBezTo>
                    <a:lnTo>
                      <a:pt x="58" y="586"/>
                    </a:lnTo>
                    <a:cubicBezTo>
                      <a:pt x="55" y="580"/>
                      <a:pt x="0" y="440"/>
                      <a:pt x="45" y="252"/>
                    </a:cubicBezTo>
                    <a:lnTo>
                      <a:pt x="45" y="252"/>
                    </a:lnTo>
                    <a:cubicBezTo>
                      <a:pt x="82" y="93"/>
                      <a:pt x="187" y="23"/>
                      <a:pt x="244" y="7"/>
                    </a:cubicBezTo>
                    <a:lnTo>
                      <a:pt x="244" y="7"/>
                    </a:lnTo>
                    <a:cubicBezTo>
                      <a:pt x="270" y="0"/>
                      <a:pt x="291" y="1"/>
                      <a:pt x="301" y="12"/>
                    </a:cubicBezTo>
                    <a:lnTo>
                      <a:pt x="301" y="12"/>
                    </a:lnTo>
                    <a:cubicBezTo>
                      <a:pt x="359" y="70"/>
                      <a:pt x="378" y="167"/>
                      <a:pt x="355" y="303"/>
                    </a:cubicBezTo>
                    <a:lnTo>
                      <a:pt x="355" y="303"/>
                    </a:lnTo>
                    <a:cubicBezTo>
                      <a:pt x="345" y="365"/>
                      <a:pt x="328" y="422"/>
                      <a:pt x="316" y="455"/>
                    </a:cubicBezTo>
                    <a:lnTo>
                      <a:pt x="316" y="455"/>
                    </a:lnTo>
                    <a:cubicBezTo>
                      <a:pt x="343" y="436"/>
                      <a:pt x="384" y="412"/>
                      <a:pt x="416" y="418"/>
                    </a:cubicBezTo>
                    <a:lnTo>
                      <a:pt x="416" y="418"/>
                    </a:lnTo>
                    <a:cubicBezTo>
                      <a:pt x="432" y="420"/>
                      <a:pt x="444" y="430"/>
                      <a:pt x="452" y="444"/>
                    </a:cubicBezTo>
                    <a:lnTo>
                      <a:pt x="452" y="444"/>
                    </a:lnTo>
                    <a:cubicBezTo>
                      <a:pt x="485" y="502"/>
                      <a:pt x="429" y="584"/>
                      <a:pt x="427" y="587"/>
                    </a:cubicBezTo>
                    <a:lnTo>
                      <a:pt x="427" y="587"/>
                    </a:lnTo>
                    <a:cubicBezTo>
                      <a:pt x="425" y="590"/>
                      <a:pt x="422" y="592"/>
                      <a:pt x="419" y="5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32">
                <a:extLst>
                  <a:ext uri="{FF2B5EF4-FFF2-40B4-BE49-F238E27FC236}">
                    <a16:creationId xmlns:a16="http://schemas.microsoft.com/office/drawing/2014/main" id="{CCCA8BFA-9A09-4FB0-87E5-57AD94517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8947" y="11775947"/>
                <a:ext cx="91752" cy="311153"/>
              </a:xfrm>
              <a:custGeom>
                <a:avLst/>
                <a:gdLst>
                  <a:gd name="T0" fmla="*/ 33 w 100"/>
                  <a:gd name="T1" fmla="*/ 345 h 346"/>
                  <a:gd name="T2" fmla="*/ 33 w 100"/>
                  <a:gd name="T3" fmla="*/ 345 h 346"/>
                  <a:gd name="T4" fmla="*/ 24 w 100"/>
                  <a:gd name="T5" fmla="*/ 336 h 346"/>
                  <a:gd name="T6" fmla="*/ 24 w 100"/>
                  <a:gd name="T7" fmla="*/ 336 h 346"/>
                  <a:gd name="T8" fmla="*/ 80 w 100"/>
                  <a:gd name="T9" fmla="*/ 6 h 346"/>
                  <a:gd name="T10" fmla="*/ 80 w 100"/>
                  <a:gd name="T11" fmla="*/ 6 h 346"/>
                  <a:gd name="T12" fmla="*/ 93 w 100"/>
                  <a:gd name="T13" fmla="*/ 2 h 346"/>
                  <a:gd name="T14" fmla="*/ 93 w 100"/>
                  <a:gd name="T15" fmla="*/ 2 h 346"/>
                  <a:gd name="T16" fmla="*/ 97 w 100"/>
                  <a:gd name="T17" fmla="*/ 15 h 346"/>
                  <a:gd name="T18" fmla="*/ 97 w 100"/>
                  <a:gd name="T19" fmla="*/ 15 h 346"/>
                  <a:gd name="T20" fmla="*/ 43 w 100"/>
                  <a:gd name="T21" fmla="*/ 334 h 346"/>
                  <a:gd name="T22" fmla="*/ 43 w 100"/>
                  <a:gd name="T23" fmla="*/ 334 h 346"/>
                  <a:gd name="T24" fmla="*/ 35 w 100"/>
                  <a:gd name="T25" fmla="*/ 345 h 346"/>
                  <a:gd name="T26" fmla="*/ 35 w 100"/>
                  <a:gd name="T27" fmla="*/ 345 h 346"/>
                  <a:gd name="T28" fmla="*/ 33 w 100"/>
                  <a:gd name="T29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346">
                    <a:moveTo>
                      <a:pt x="33" y="345"/>
                    </a:moveTo>
                    <a:lnTo>
                      <a:pt x="33" y="345"/>
                    </a:lnTo>
                    <a:cubicBezTo>
                      <a:pt x="29" y="345"/>
                      <a:pt x="25" y="341"/>
                      <a:pt x="24" y="336"/>
                    </a:cubicBezTo>
                    <a:lnTo>
                      <a:pt x="24" y="336"/>
                    </a:lnTo>
                    <a:cubicBezTo>
                      <a:pt x="23" y="329"/>
                      <a:pt x="0" y="158"/>
                      <a:pt x="80" y="6"/>
                    </a:cubicBezTo>
                    <a:lnTo>
                      <a:pt x="80" y="6"/>
                    </a:lnTo>
                    <a:cubicBezTo>
                      <a:pt x="83" y="2"/>
                      <a:pt x="89" y="0"/>
                      <a:pt x="93" y="2"/>
                    </a:cubicBezTo>
                    <a:lnTo>
                      <a:pt x="93" y="2"/>
                    </a:lnTo>
                    <a:cubicBezTo>
                      <a:pt x="98" y="5"/>
                      <a:pt x="99" y="10"/>
                      <a:pt x="97" y="15"/>
                    </a:cubicBezTo>
                    <a:lnTo>
                      <a:pt x="97" y="15"/>
                    </a:lnTo>
                    <a:cubicBezTo>
                      <a:pt x="20" y="161"/>
                      <a:pt x="43" y="332"/>
                      <a:pt x="43" y="334"/>
                    </a:cubicBezTo>
                    <a:lnTo>
                      <a:pt x="43" y="334"/>
                    </a:lnTo>
                    <a:cubicBezTo>
                      <a:pt x="44" y="339"/>
                      <a:pt x="40" y="344"/>
                      <a:pt x="35" y="345"/>
                    </a:cubicBezTo>
                    <a:lnTo>
                      <a:pt x="35" y="345"/>
                    </a:lnTo>
                    <a:cubicBezTo>
                      <a:pt x="35" y="345"/>
                      <a:pt x="34" y="345"/>
                      <a:pt x="33" y="3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33">
                <a:extLst>
                  <a:ext uri="{FF2B5EF4-FFF2-40B4-BE49-F238E27FC236}">
                    <a16:creationId xmlns:a16="http://schemas.microsoft.com/office/drawing/2014/main" id="{E4D315AF-4E8A-4AE8-8277-05720B506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4956" y="11907590"/>
                <a:ext cx="997286" cy="19944"/>
              </a:xfrm>
              <a:custGeom>
                <a:avLst/>
                <a:gdLst>
                  <a:gd name="T0" fmla="*/ 1090 w 1101"/>
                  <a:gd name="T1" fmla="*/ 20 h 21"/>
                  <a:gd name="T2" fmla="*/ 9 w 1101"/>
                  <a:gd name="T3" fmla="*/ 20 h 21"/>
                  <a:gd name="T4" fmla="*/ 9 w 1101"/>
                  <a:gd name="T5" fmla="*/ 20 h 21"/>
                  <a:gd name="T6" fmla="*/ 0 w 1101"/>
                  <a:gd name="T7" fmla="*/ 10 h 21"/>
                  <a:gd name="T8" fmla="*/ 0 w 1101"/>
                  <a:gd name="T9" fmla="*/ 10 h 21"/>
                  <a:gd name="T10" fmla="*/ 9 w 1101"/>
                  <a:gd name="T11" fmla="*/ 0 h 21"/>
                  <a:gd name="T12" fmla="*/ 1090 w 1101"/>
                  <a:gd name="T13" fmla="*/ 0 h 21"/>
                  <a:gd name="T14" fmla="*/ 1090 w 1101"/>
                  <a:gd name="T15" fmla="*/ 0 h 21"/>
                  <a:gd name="T16" fmla="*/ 1100 w 1101"/>
                  <a:gd name="T17" fmla="*/ 10 h 21"/>
                  <a:gd name="T18" fmla="*/ 1100 w 1101"/>
                  <a:gd name="T19" fmla="*/ 10 h 21"/>
                  <a:gd name="T20" fmla="*/ 1090 w 1101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1" h="21">
                    <a:moveTo>
                      <a:pt x="1090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090" y="0"/>
                    </a:lnTo>
                    <a:lnTo>
                      <a:pt x="1090" y="0"/>
                    </a:lnTo>
                    <a:cubicBezTo>
                      <a:pt x="1096" y="0"/>
                      <a:pt x="1100" y="5"/>
                      <a:pt x="1100" y="10"/>
                    </a:cubicBezTo>
                    <a:lnTo>
                      <a:pt x="1100" y="10"/>
                    </a:lnTo>
                    <a:cubicBezTo>
                      <a:pt x="1100" y="16"/>
                      <a:pt x="1096" y="20"/>
                      <a:pt x="1090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34">
                <a:extLst>
                  <a:ext uri="{FF2B5EF4-FFF2-40B4-BE49-F238E27FC236}">
                    <a16:creationId xmlns:a16="http://schemas.microsoft.com/office/drawing/2014/main" id="{33EAF060-7116-4AB9-A5E1-21201688C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9991" y="11520642"/>
                <a:ext cx="295197" cy="410883"/>
              </a:xfrm>
              <a:custGeom>
                <a:avLst/>
                <a:gdLst>
                  <a:gd name="T0" fmla="*/ 229 w 328"/>
                  <a:gd name="T1" fmla="*/ 316 h 455"/>
                  <a:gd name="T2" fmla="*/ 229 w 328"/>
                  <a:gd name="T3" fmla="*/ 316 h 455"/>
                  <a:gd name="T4" fmla="*/ 58 w 328"/>
                  <a:gd name="T5" fmla="*/ 429 h 455"/>
                  <a:gd name="T6" fmla="*/ 58 w 328"/>
                  <a:gd name="T7" fmla="*/ 429 h 455"/>
                  <a:gd name="T8" fmla="*/ 62 w 328"/>
                  <a:gd name="T9" fmla="*/ 223 h 455"/>
                  <a:gd name="T10" fmla="*/ 62 w 328"/>
                  <a:gd name="T11" fmla="*/ 223 h 455"/>
                  <a:gd name="T12" fmla="*/ 280 w 328"/>
                  <a:gd name="T13" fmla="*/ 25 h 455"/>
                  <a:gd name="T14" fmla="*/ 280 w 328"/>
                  <a:gd name="T15" fmla="*/ 25 h 455"/>
                  <a:gd name="T16" fmla="*/ 229 w 328"/>
                  <a:gd name="T17" fmla="*/ 316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8" h="455">
                    <a:moveTo>
                      <a:pt x="229" y="316"/>
                    </a:moveTo>
                    <a:lnTo>
                      <a:pt x="229" y="316"/>
                    </a:lnTo>
                    <a:cubicBezTo>
                      <a:pt x="168" y="427"/>
                      <a:pt x="104" y="454"/>
                      <a:pt x="58" y="429"/>
                    </a:cubicBezTo>
                    <a:lnTo>
                      <a:pt x="58" y="429"/>
                    </a:lnTo>
                    <a:cubicBezTo>
                      <a:pt x="11" y="404"/>
                      <a:pt x="0" y="334"/>
                      <a:pt x="62" y="223"/>
                    </a:cubicBezTo>
                    <a:lnTo>
                      <a:pt x="62" y="223"/>
                    </a:lnTo>
                    <a:cubicBezTo>
                      <a:pt x="123" y="111"/>
                      <a:pt x="234" y="0"/>
                      <a:pt x="280" y="25"/>
                    </a:cubicBezTo>
                    <a:lnTo>
                      <a:pt x="280" y="25"/>
                    </a:lnTo>
                    <a:cubicBezTo>
                      <a:pt x="327" y="51"/>
                      <a:pt x="292" y="203"/>
                      <a:pt x="229" y="3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35">
                <a:extLst>
                  <a:ext uri="{FF2B5EF4-FFF2-40B4-BE49-F238E27FC236}">
                    <a16:creationId xmlns:a16="http://schemas.microsoft.com/office/drawing/2014/main" id="{8A0BFCFC-9EEF-43AE-9708-5CEB56405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8620" y="11377033"/>
                <a:ext cx="343066" cy="554492"/>
              </a:xfrm>
              <a:custGeom>
                <a:avLst/>
                <a:gdLst>
                  <a:gd name="T0" fmla="*/ 314 w 379"/>
                  <a:gd name="T1" fmla="*/ 312 h 612"/>
                  <a:gd name="T2" fmla="*/ 314 w 379"/>
                  <a:gd name="T3" fmla="*/ 312 h 612"/>
                  <a:gd name="T4" fmla="*/ 288 w 379"/>
                  <a:gd name="T5" fmla="*/ 587 h 612"/>
                  <a:gd name="T6" fmla="*/ 288 w 379"/>
                  <a:gd name="T7" fmla="*/ 587 h 612"/>
                  <a:gd name="T8" fmla="*/ 77 w 379"/>
                  <a:gd name="T9" fmla="*/ 409 h 612"/>
                  <a:gd name="T10" fmla="*/ 77 w 379"/>
                  <a:gd name="T11" fmla="*/ 409 h 612"/>
                  <a:gd name="T12" fmla="*/ 58 w 379"/>
                  <a:gd name="T13" fmla="*/ 23 h 612"/>
                  <a:gd name="T14" fmla="*/ 58 w 379"/>
                  <a:gd name="T15" fmla="*/ 23 h 612"/>
                  <a:gd name="T16" fmla="*/ 314 w 379"/>
                  <a:gd name="T17" fmla="*/ 312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9" h="612">
                    <a:moveTo>
                      <a:pt x="314" y="312"/>
                    </a:moveTo>
                    <a:lnTo>
                      <a:pt x="314" y="312"/>
                    </a:lnTo>
                    <a:cubicBezTo>
                      <a:pt x="378" y="468"/>
                      <a:pt x="346" y="564"/>
                      <a:pt x="288" y="587"/>
                    </a:cubicBezTo>
                    <a:lnTo>
                      <a:pt x="288" y="587"/>
                    </a:lnTo>
                    <a:cubicBezTo>
                      <a:pt x="231" y="611"/>
                      <a:pt x="141" y="564"/>
                      <a:pt x="77" y="409"/>
                    </a:cubicBezTo>
                    <a:lnTo>
                      <a:pt x="77" y="409"/>
                    </a:lnTo>
                    <a:cubicBezTo>
                      <a:pt x="14" y="253"/>
                      <a:pt x="0" y="47"/>
                      <a:pt x="58" y="23"/>
                    </a:cubicBezTo>
                    <a:lnTo>
                      <a:pt x="58" y="23"/>
                    </a:lnTo>
                    <a:cubicBezTo>
                      <a:pt x="115" y="0"/>
                      <a:pt x="250" y="156"/>
                      <a:pt x="314" y="3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36">
                <a:extLst>
                  <a:ext uri="{FF2B5EF4-FFF2-40B4-BE49-F238E27FC236}">
                    <a16:creationId xmlns:a16="http://schemas.microsoft.com/office/drawing/2014/main" id="{D269B169-41A3-4E91-92AA-68EFA4573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6599" y="11377033"/>
                <a:ext cx="323119" cy="550502"/>
              </a:xfrm>
              <a:custGeom>
                <a:avLst/>
                <a:gdLst>
                  <a:gd name="T0" fmla="*/ 60 w 355"/>
                  <a:gd name="T1" fmla="*/ 34 h 607"/>
                  <a:gd name="T2" fmla="*/ 60 w 355"/>
                  <a:gd name="T3" fmla="*/ 34 h 607"/>
                  <a:gd name="T4" fmla="*/ 52 w 355"/>
                  <a:gd name="T5" fmla="*/ 36 h 607"/>
                  <a:gd name="T6" fmla="*/ 52 w 355"/>
                  <a:gd name="T7" fmla="*/ 36 h 607"/>
                  <a:gd name="T8" fmla="*/ 21 w 355"/>
                  <a:gd name="T9" fmla="*/ 168 h 607"/>
                  <a:gd name="T10" fmla="*/ 21 w 355"/>
                  <a:gd name="T11" fmla="*/ 168 h 607"/>
                  <a:gd name="T12" fmla="*/ 76 w 355"/>
                  <a:gd name="T13" fmla="*/ 407 h 607"/>
                  <a:gd name="T14" fmla="*/ 76 w 355"/>
                  <a:gd name="T15" fmla="*/ 407 h 607"/>
                  <a:gd name="T16" fmla="*/ 275 w 355"/>
                  <a:gd name="T17" fmla="*/ 581 h 607"/>
                  <a:gd name="T18" fmla="*/ 275 w 355"/>
                  <a:gd name="T19" fmla="*/ 581 h 607"/>
                  <a:gd name="T20" fmla="*/ 327 w 355"/>
                  <a:gd name="T21" fmla="*/ 501 h 607"/>
                  <a:gd name="T22" fmla="*/ 327 w 355"/>
                  <a:gd name="T23" fmla="*/ 501 h 607"/>
                  <a:gd name="T24" fmla="*/ 294 w 355"/>
                  <a:gd name="T25" fmla="*/ 318 h 607"/>
                  <a:gd name="T26" fmla="*/ 294 w 355"/>
                  <a:gd name="T27" fmla="*/ 318 h 607"/>
                  <a:gd name="T28" fmla="*/ 166 w 355"/>
                  <a:gd name="T29" fmla="*/ 110 h 607"/>
                  <a:gd name="T30" fmla="*/ 166 w 355"/>
                  <a:gd name="T31" fmla="*/ 110 h 607"/>
                  <a:gd name="T32" fmla="*/ 60 w 355"/>
                  <a:gd name="T33" fmla="*/ 34 h 607"/>
                  <a:gd name="T34" fmla="*/ 247 w 355"/>
                  <a:gd name="T35" fmla="*/ 606 h 607"/>
                  <a:gd name="T36" fmla="*/ 247 w 355"/>
                  <a:gd name="T37" fmla="*/ 606 h 607"/>
                  <a:gd name="T38" fmla="*/ 58 w 355"/>
                  <a:gd name="T39" fmla="*/ 415 h 607"/>
                  <a:gd name="T40" fmla="*/ 58 w 355"/>
                  <a:gd name="T41" fmla="*/ 415 h 607"/>
                  <a:gd name="T42" fmla="*/ 2 w 355"/>
                  <a:gd name="T43" fmla="*/ 170 h 607"/>
                  <a:gd name="T44" fmla="*/ 2 w 355"/>
                  <a:gd name="T45" fmla="*/ 170 h 607"/>
                  <a:gd name="T46" fmla="*/ 44 w 355"/>
                  <a:gd name="T47" fmla="*/ 18 h 607"/>
                  <a:gd name="T48" fmla="*/ 44 w 355"/>
                  <a:gd name="T49" fmla="*/ 18 h 607"/>
                  <a:gd name="T50" fmla="*/ 181 w 355"/>
                  <a:gd name="T51" fmla="*/ 97 h 607"/>
                  <a:gd name="T52" fmla="*/ 181 w 355"/>
                  <a:gd name="T53" fmla="*/ 97 h 607"/>
                  <a:gd name="T54" fmla="*/ 313 w 355"/>
                  <a:gd name="T55" fmla="*/ 311 h 607"/>
                  <a:gd name="T56" fmla="*/ 313 w 355"/>
                  <a:gd name="T57" fmla="*/ 311 h 607"/>
                  <a:gd name="T58" fmla="*/ 347 w 355"/>
                  <a:gd name="T59" fmla="*/ 504 h 607"/>
                  <a:gd name="T60" fmla="*/ 347 w 355"/>
                  <a:gd name="T61" fmla="*/ 504 h 607"/>
                  <a:gd name="T62" fmla="*/ 282 w 355"/>
                  <a:gd name="T63" fmla="*/ 600 h 607"/>
                  <a:gd name="T64" fmla="*/ 282 w 355"/>
                  <a:gd name="T65" fmla="*/ 600 h 607"/>
                  <a:gd name="T66" fmla="*/ 247 w 355"/>
                  <a:gd name="T67" fmla="*/ 606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5" h="607">
                    <a:moveTo>
                      <a:pt x="60" y="34"/>
                    </a:moveTo>
                    <a:lnTo>
                      <a:pt x="60" y="34"/>
                    </a:lnTo>
                    <a:cubicBezTo>
                      <a:pt x="57" y="34"/>
                      <a:pt x="54" y="35"/>
                      <a:pt x="52" y="36"/>
                    </a:cubicBezTo>
                    <a:lnTo>
                      <a:pt x="52" y="36"/>
                    </a:lnTo>
                    <a:cubicBezTo>
                      <a:pt x="29" y="45"/>
                      <a:pt x="18" y="96"/>
                      <a:pt x="21" y="168"/>
                    </a:cubicBezTo>
                    <a:lnTo>
                      <a:pt x="21" y="168"/>
                    </a:lnTo>
                    <a:cubicBezTo>
                      <a:pt x="26" y="246"/>
                      <a:pt x="47" y="335"/>
                      <a:pt x="76" y="407"/>
                    </a:cubicBezTo>
                    <a:lnTo>
                      <a:pt x="76" y="407"/>
                    </a:lnTo>
                    <a:cubicBezTo>
                      <a:pt x="138" y="557"/>
                      <a:pt x="222" y="603"/>
                      <a:pt x="275" y="581"/>
                    </a:cubicBezTo>
                    <a:lnTo>
                      <a:pt x="275" y="581"/>
                    </a:lnTo>
                    <a:cubicBezTo>
                      <a:pt x="302" y="570"/>
                      <a:pt x="320" y="542"/>
                      <a:pt x="327" y="501"/>
                    </a:cubicBezTo>
                    <a:lnTo>
                      <a:pt x="327" y="501"/>
                    </a:lnTo>
                    <a:cubicBezTo>
                      <a:pt x="335" y="451"/>
                      <a:pt x="323" y="388"/>
                      <a:pt x="294" y="318"/>
                    </a:cubicBezTo>
                    <a:lnTo>
                      <a:pt x="294" y="318"/>
                    </a:lnTo>
                    <a:cubicBezTo>
                      <a:pt x="265" y="246"/>
                      <a:pt x="217" y="168"/>
                      <a:pt x="166" y="110"/>
                    </a:cubicBezTo>
                    <a:lnTo>
                      <a:pt x="166" y="110"/>
                    </a:lnTo>
                    <a:cubicBezTo>
                      <a:pt x="123" y="61"/>
                      <a:pt x="85" y="34"/>
                      <a:pt x="60" y="34"/>
                    </a:cubicBezTo>
                    <a:close/>
                    <a:moveTo>
                      <a:pt x="247" y="606"/>
                    </a:moveTo>
                    <a:lnTo>
                      <a:pt x="247" y="606"/>
                    </a:lnTo>
                    <a:cubicBezTo>
                      <a:pt x="171" y="606"/>
                      <a:pt x="98" y="514"/>
                      <a:pt x="58" y="415"/>
                    </a:cubicBezTo>
                    <a:lnTo>
                      <a:pt x="58" y="415"/>
                    </a:lnTo>
                    <a:cubicBezTo>
                      <a:pt x="27" y="340"/>
                      <a:pt x="6" y="248"/>
                      <a:pt x="2" y="170"/>
                    </a:cubicBezTo>
                    <a:lnTo>
                      <a:pt x="2" y="170"/>
                    </a:lnTo>
                    <a:cubicBezTo>
                      <a:pt x="0" y="120"/>
                      <a:pt x="1" y="35"/>
                      <a:pt x="44" y="18"/>
                    </a:cubicBezTo>
                    <a:lnTo>
                      <a:pt x="44" y="18"/>
                    </a:lnTo>
                    <a:cubicBezTo>
                      <a:pt x="86" y="0"/>
                      <a:pt x="148" y="60"/>
                      <a:pt x="181" y="97"/>
                    </a:cubicBezTo>
                    <a:lnTo>
                      <a:pt x="181" y="97"/>
                    </a:lnTo>
                    <a:cubicBezTo>
                      <a:pt x="233" y="156"/>
                      <a:pt x="282" y="236"/>
                      <a:pt x="313" y="311"/>
                    </a:cubicBezTo>
                    <a:lnTo>
                      <a:pt x="313" y="311"/>
                    </a:lnTo>
                    <a:cubicBezTo>
                      <a:pt x="343" y="384"/>
                      <a:pt x="354" y="450"/>
                      <a:pt x="347" y="504"/>
                    </a:cubicBezTo>
                    <a:lnTo>
                      <a:pt x="347" y="504"/>
                    </a:lnTo>
                    <a:cubicBezTo>
                      <a:pt x="339" y="551"/>
                      <a:pt x="315" y="586"/>
                      <a:pt x="282" y="600"/>
                    </a:cubicBezTo>
                    <a:lnTo>
                      <a:pt x="282" y="600"/>
                    </a:lnTo>
                    <a:cubicBezTo>
                      <a:pt x="271" y="604"/>
                      <a:pt x="259" y="606"/>
                      <a:pt x="247" y="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37">
                <a:extLst>
                  <a:ext uri="{FF2B5EF4-FFF2-40B4-BE49-F238E27FC236}">
                    <a16:creationId xmlns:a16="http://schemas.microsoft.com/office/drawing/2014/main" id="{256B9D40-B93E-40A5-B50D-2D1123735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0316" y="11556545"/>
                <a:ext cx="111696" cy="243336"/>
              </a:xfrm>
              <a:custGeom>
                <a:avLst/>
                <a:gdLst>
                  <a:gd name="T0" fmla="*/ 112 w 123"/>
                  <a:gd name="T1" fmla="*/ 267 h 268"/>
                  <a:gd name="T2" fmla="*/ 112 w 123"/>
                  <a:gd name="T3" fmla="*/ 267 h 268"/>
                  <a:gd name="T4" fmla="*/ 102 w 123"/>
                  <a:gd name="T5" fmla="*/ 260 h 268"/>
                  <a:gd name="T6" fmla="*/ 2 w 123"/>
                  <a:gd name="T7" fmla="*/ 15 h 268"/>
                  <a:gd name="T8" fmla="*/ 2 w 123"/>
                  <a:gd name="T9" fmla="*/ 15 h 268"/>
                  <a:gd name="T10" fmla="*/ 7 w 123"/>
                  <a:gd name="T11" fmla="*/ 3 h 268"/>
                  <a:gd name="T12" fmla="*/ 7 w 123"/>
                  <a:gd name="T13" fmla="*/ 3 h 268"/>
                  <a:gd name="T14" fmla="*/ 20 w 123"/>
                  <a:gd name="T15" fmla="*/ 8 h 268"/>
                  <a:gd name="T16" fmla="*/ 121 w 123"/>
                  <a:gd name="T17" fmla="*/ 254 h 268"/>
                  <a:gd name="T18" fmla="*/ 121 w 123"/>
                  <a:gd name="T19" fmla="*/ 254 h 268"/>
                  <a:gd name="T20" fmla="*/ 115 w 123"/>
                  <a:gd name="T21" fmla="*/ 266 h 268"/>
                  <a:gd name="T22" fmla="*/ 115 w 123"/>
                  <a:gd name="T23" fmla="*/ 266 h 268"/>
                  <a:gd name="T24" fmla="*/ 112 w 123"/>
                  <a:gd name="T25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268">
                    <a:moveTo>
                      <a:pt x="112" y="267"/>
                    </a:moveTo>
                    <a:lnTo>
                      <a:pt x="112" y="267"/>
                    </a:lnTo>
                    <a:cubicBezTo>
                      <a:pt x="107" y="267"/>
                      <a:pt x="104" y="264"/>
                      <a:pt x="102" y="260"/>
                    </a:cubicBez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0"/>
                      <a:pt x="2" y="4"/>
                      <a:pt x="7" y="3"/>
                    </a:cubicBezTo>
                    <a:lnTo>
                      <a:pt x="7" y="3"/>
                    </a:lnTo>
                    <a:cubicBezTo>
                      <a:pt x="12" y="0"/>
                      <a:pt x="18" y="3"/>
                      <a:pt x="20" y="8"/>
                    </a:cubicBezTo>
                    <a:lnTo>
                      <a:pt x="121" y="254"/>
                    </a:lnTo>
                    <a:lnTo>
                      <a:pt x="121" y="254"/>
                    </a:lnTo>
                    <a:cubicBezTo>
                      <a:pt x="122" y="259"/>
                      <a:pt x="120" y="264"/>
                      <a:pt x="115" y="266"/>
                    </a:cubicBezTo>
                    <a:lnTo>
                      <a:pt x="115" y="266"/>
                    </a:lnTo>
                    <a:cubicBezTo>
                      <a:pt x="114" y="266"/>
                      <a:pt x="113" y="267"/>
                      <a:pt x="112" y="2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38">
                <a:extLst>
                  <a:ext uri="{FF2B5EF4-FFF2-40B4-BE49-F238E27FC236}">
                    <a16:creationId xmlns:a16="http://schemas.microsoft.com/office/drawing/2014/main" id="{DE214C5C-C135-4BB3-91BD-3982B69EC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5023" y="11600425"/>
                <a:ext cx="231370" cy="327110"/>
              </a:xfrm>
              <a:custGeom>
                <a:avLst/>
                <a:gdLst>
                  <a:gd name="T0" fmla="*/ 190 w 255"/>
                  <a:gd name="T1" fmla="*/ 257 h 362"/>
                  <a:gd name="T2" fmla="*/ 190 w 255"/>
                  <a:gd name="T3" fmla="*/ 257 h 362"/>
                  <a:gd name="T4" fmla="*/ 59 w 255"/>
                  <a:gd name="T5" fmla="*/ 341 h 362"/>
                  <a:gd name="T6" fmla="*/ 59 w 255"/>
                  <a:gd name="T7" fmla="*/ 341 h 362"/>
                  <a:gd name="T8" fmla="*/ 43 w 255"/>
                  <a:gd name="T9" fmla="*/ 186 h 362"/>
                  <a:gd name="T10" fmla="*/ 43 w 255"/>
                  <a:gd name="T11" fmla="*/ 186 h 362"/>
                  <a:gd name="T12" fmla="*/ 213 w 255"/>
                  <a:gd name="T13" fmla="*/ 20 h 362"/>
                  <a:gd name="T14" fmla="*/ 213 w 255"/>
                  <a:gd name="T15" fmla="*/ 20 h 362"/>
                  <a:gd name="T16" fmla="*/ 190 w 255"/>
                  <a:gd name="T17" fmla="*/ 257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5" h="362">
                    <a:moveTo>
                      <a:pt x="190" y="257"/>
                    </a:moveTo>
                    <a:lnTo>
                      <a:pt x="190" y="257"/>
                    </a:lnTo>
                    <a:cubicBezTo>
                      <a:pt x="149" y="345"/>
                      <a:pt x="100" y="361"/>
                      <a:pt x="59" y="341"/>
                    </a:cubicBezTo>
                    <a:lnTo>
                      <a:pt x="59" y="341"/>
                    </a:lnTo>
                    <a:cubicBezTo>
                      <a:pt x="19" y="322"/>
                      <a:pt x="0" y="275"/>
                      <a:pt x="43" y="186"/>
                    </a:cubicBezTo>
                    <a:lnTo>
                      <a:pt x="43" y="186"/>
                    </a:lnTo>
                    <a:cubicBezTo>
                      <a:pt x="85" y="97"/>
                      <a:pt x="173" y="0"/>
                      <a:pt x="213" y="20"/>
                    </a:cubicBezTo>
                    <a:lnTo>
                      <a:pt x="213" y="20"/>
                    </a:lnTo>
                    <a:cubicBezTo>
                      <a:pt x="254" y="39"/>
                      <a:pt x="232" y="168"/>
                      <a:pt x="190" y="2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39">
                <a:extLst>
                  <a:ext uri="{FF2B5EF4-FFF2-40B4-BE49-F238E27FC236}">
                    <a16:creationId xmlns:a16="http://schemas.microsoft.com/office/drawing/2014/main" id="{A6D659BB-504D-4A5E-A04C-5C30E69C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3001" y="11596437"/>
                <a:ext cx="219404" cy="327110"/>
              </a:xfrm>
              <a:custGeom>
                <a:avLst/>
                <a:gdLst>
                  <a:gd name="T0" fmla="*/ 196 w 244"/>
                  <a:gd name="T1" fmla="*/ 29 h 363"/>
                  <a:gd name="T2" fmla="*/ 196 w 244"/>
                  <a:gd name="T3" fmla="*/ 29 h 363"/>
                  <a:gd name="T4" fmla="*/ 131 w 244"/>
                  <a:gd name="T5" fmla="*/ 72 h 363"/>
                  <a:gd name="T6" fmla="*/ 131 w 244"/>
                  <a:gd name="T7" fmla="*/ 72 h 363"/>
                  <a:gd name="T8" fmla="*/ 46 w 244"/>
                  <a:gd name="T9" fmla="*/ 194 h 363"/>
                  <a:gd name="T10" fmla="*/ 46 w 244"/>
                  <a:gd name="T11" fmla="*/ 194 h 363"/>
                  <a:gd name="T12" fmla="*/ 25 w 244"/>
                  <a:gd name="T13" fmla="*/ 291 h 363"/>
                  <a:gd name="T14" fmla="*/ 25 w 244"/>
                  <a:gd name="T15" fmla="*/ 291 h 363"/>
                  <a:gd name="T16" fmla="*/ 59 w 244"/>
                  <a:gd name="T17" fmla="*/ 336 h 363"/>
                  <a:gd name="T18" fmla="*/ 59 w 244"/>
                  <a:gd name="T19" fmla="*/ 336 h 363"/>
                  <a:gd name="T20" fmla="*/ 177 w 244"/>
                  <a:gd name="T21" fmla="*/ 256 h 363"/>
                  <a:gd name="T22" fmla="*/ 177 w 244"/>
                  <a:gd name="T23" fmla="*/ 256 h 363"/>
                  <a:gd name="T24" fmla="*/ 218 w 244"/>
                  <a:gd name="T25" fmla="*/ 114 h 363"/>
                  <a:gd name="T26" fmla="*/ 218 w 244"/>
                  <a:gd name="T27" fmla="*/ 114 h 363"/>
                  <a:gd name="T28" fmla="*/ 204 w 244"/>
                  <a:gd name="T29" fmla="*/ 31 h 363"/>
                  <a:gd name="T30" fmla="*/ 204 w 244"/>
                  <a:gd name="T31" fmla="*/ 31 h 363"/>
                  <a:gd name="T32" fmla="*/ 196 w 244"/>
                  <a:gd name="T33" fmla="*/ 29 h 363"/>
                  <a:gd name="T34" fmla="*/ 86 w 244"/>
                  <a:gd name="T35" fmla="*/ 362 h 363"/>
                  <a:gd name="T36" fmla="*/ 86 w 244"/>
                  <a:gd name="T37" fmla="*/ 362 h 363"/>
                  <a:gd name="T38" fmla="*/ 50 w 244"/>
                  <a:gd name="T39" fmla="*/ 354 h 363"/>
                  <a:gd name="T40" fmla="*/ 50 w 244"/>
                  <a:gd name="T41" fmla="*/ 354 h 363"/>
                  <a:gd name="T42" fmla="*/ 5 w 244"/>
                  <a:gd name="T43" fmla="*/ 295 h 363"/>
                  <a:gd name="T44" fmla="*/ 5 w 244"/>
                  <a:gd name="T45" fmla="*/ 295 h 363"/>
                  <a:gd name="T46" fmla="*/ 29 w 244"/>
                  <a:gd name="T47" fmla="*/ 185 h 363"/>
                  <a:gd name="T48" fmla="*/ 29 w 244"/>
                  <a:gd name="T49" fmla="*/ 185 h 363"/>
                  <a:gd name="T50" fmla="*/ 116 w 244"/>
                  <a:gd name="T51" fmla="*/ 58 h 363"/>
                  <a:gd name="T52" fmla="*/ 116 w 244"/>
                  <a:gd name="T53" fmla="*/ 58 h 363"/>
                  <a:gd name="T54" fmla="*/ 212 w 244"/>
                  <a:gd name="T55" fmla="*/ 14 h 363"/>
                  <a:gd name="T56" fmla="*/ 212 w 244"/>
                  <a:gd name="T57" fmla="*/ 14 h 363"/>
                  <a:gd name="T58" fmla="*/ 238 w 244"/>
                  <a:gd name="T59" fmla="*/ 116 h 363"/>
                  <a:gd name="T60" fmla="*/ 238 w 244"/>
                  <a:gd name="T61" fmla="*/ 116 h 363"/>
                  <a:gd name="T62" fmla="*/ 195 w 244"/>
                  <a:gd name="T63" fmla="*/ 264 h 363"/>
                  <a:gd name="T64" fmla="*/ 195 w 244"/>
                  <a:gd name="T65" fmla="*/ 264 h 363"/>
                  <a:gd name="T66" fmla="*/ 86 w 244"/>
                  <a:gd name="T67" fmla="*/ 36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4" h="363">
                    <a:moveTo>
                      <a:pt x="196" y="29"/>
                    </a:moveTo>
                    <a:lnTo>
                      <a:pt x="196" y="29"/>
                    </a:lnTo>
                    <a:cubicBezTo>
                      <a:pt x="181" y="29"/>
                      <a:pt x="157" y="45"/>
                      <a:pt x="131" y="72"/>
                    </a:cubicBezTo>
                    <a:lnTo>
                      <a:pt x="131" y="72"/>
                    </a:lnTo>
                    <a:cubicBezTo>
                      <a:pt x="99" y="105"/>
                      <a:pt x="68" y="151"/>
                      <a:pt x="46" y="194"/>
                    </a:cubicBezTo>
                    <a:lnTo>
                      <a:pt x="46" y="194"/>
                    </a:lnTo>
                    <a:cubicBezTo>
                      <a:pt x="28" y="233"/>
                      <a:pt x="21" y="266"/>
                      <a:pt x="25" y="291"/>
                    </a:cubicBezTo>
                    <a:lnTo>
                      <a:pt x="25" y="291"/>
                    </a:lnTo>
                    <a:cubicBezTo>
                      <a:pt x="28" y="311"/>
                      <a:pt x="40" y="327"/>
                      <a:pt x="59" y="336"/>
                    </a:cubicBezTo>
                    <a:lnTo>
                      <a:pt x="59" y="336"/>
                    </a:lnTo>
                    <a:cubicBezTo>
                      <a:pt x="112" y="361"/>
                      <a:pt x="153" y="306"/>
                      <a:pt x="177" y="256"/>
                    </a:cubicBezTo>
                    <a:lnTo>
                      <a:pt x="177" y="256"/>
                    </a:lnTo>
                    <a:cubicBezTo>
                      <a:pt x="197" y="212"/>
                      <a:pt x="213" y="159"/>
                      <a:pt x="218" y="114"/>
                    </a:cubicBezTo>
                    <a:lnTo>
                      <a:pt x="218" y="114"/>
                    </a:lnTo>
                    <a:cubicBezTo>
                      <a:pt x="223" y="70"/>
                      <a:pt x="218" y="38"/>
                      <a:pt x="204" y="31"/>
                    </a:cubicBezTo>
                    <a:lnTo>
                      <a:pt x="204" y="31"/>
                    </a:lnTo>
                    <a:cubicBezTo>
                      <a:pt x="202" y="30"/>
                      <a:pt x="200" y="29"/>
                      <a:pt x="196" y="29"/>
                    </a:cubicBezTo>
                    <a:close/>
                    <a:moveTo>
                      <a:pt x="86" y="362"/>
                    </a:moveTo>
                    <a:lnTo>
                      <a:pt x="86" y="362"/>
                    </a:lnTo>
                    <a:cubicBezTo>
                      <a:pt x="72" y="362"/>
                      <a:pt x="60" y="358"/>
                      <a:pt x="50" y="354"/>
                    </a:cubicBezTo>
                    <a:lnTo>
                      <a:pt x="50" y="354"/>
                    </a:lnTo>
                    <a:cubicBezTo>
                      <a:pt x="25" y="342"/>
                      <a:pt x="10" y="321"/>
                      <a:pt x="5" y="295"/>
                    </a:cubicBezTo>
                    <a:lnTo>
                      <a:pt x="5" y="295"/>
                    </a:lnTo>
                    <a:cubicBezTo>
                      <a:pt x="0" y="265"/>
                      <a:pt x="9" y="229"/>
                      <a:pt x="29" y="185"/>
                    </a:cubicBezTo>
                    <a:lnTo>
                      <a:pt x="29" y="185"/>
                    </a:lnTo>
                    <a:cubicBezTo>
                      <a:pt x="51" y="140"/>
                      <a:pt x="83" y="93"/>
                      <a:pt x="116" y="58"/>
                    </a:cubicBezTo>
                    <a:lnTo>
                      <a:pt x="116" y="58"/>
                    </a:lnTo>
                    <a:cubicBezTo>
                      <a:pt x="144" y="30"/>
                      <a:pt x="183" y="0"/>
                      <a:pt x="212" y="14"/>
                    </a:cubicBezTo>
                    <a:lnTo>
                      <a:pt x="212" y="14"/>
                    </a:lnTo>
                    <a:cubicBezTo>
                      <a:pt x="242" y="28"/>
                      <a:pt x="243" y="78"/>
                      <a:pt x="238" y="116"/>
                    </a:cubicBezTo>
                    <a:lnTo>
                      <a:pt x="238" y="116"/>
                    </a:lnTo>
                    <a:cubicBezTo>
                      <a:pt x="232" y="163"/>
                      <a:pt x="216" y="219"/>
                      <a:pt x="195" y="264"/>
                    </a:cubicBezTo>
                    <a:lnTo>
                      <a:pt x="195" y="264"/>
                    </a:lnTo>
                    <a:cubicBezTo>
                      <a:pt x="157" y="342"/>
                      <a:pt x="117" y="362"/>
                      <a:pt x="86" y="3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40">
                <a:extLst>
                  <a:ext uri="{FF2B5EF4-FFF2-40B4-BE49-F238E27FC236}">
                    <a16:creationId xmlns:a16="http://schemas.microsoft.com/office/drawing/2014/main" id="{76EEBCDB-4AAD-4C7A-AEF9-01410CE44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4806" y="11724089"/>
                <a:ext cx="71805" cy="123662"/>
              </a:xfrm>
              <a:custGeom>
                <a:avLst/>
                <a:gdLst>
                  <a:gd name="T0" fmla="*/ 12 w 78"/>
                  <a:gd name="T1" fmla="*/ 136 h 137"/>
                  <a:gd name="T2" fmla="*/ 12 w 78"/>
                  <a:gd name="T3" fmla="*/ 136 h 137"/>
                  <a:gd name="T4" fmla="*/ 7 w 78"/>
                  <a:gd name="T5" fmla="*/ 135 h 137"/>
                  <a:gd name="T6" fmla="*/ 7 w 78"/>
                  <a:gd name="T7" fmla="*/ 135 h 137"/>
                  <a:gd name="T8" fmla="*/ 2 w 78"/>
                  <a:gd name="T9" fmla="*/ 122 h 137"/>
                  <a:gd name="T10" fmla="*/ 58 w 78"/>
                  <a:gd name="T11" fmla="*/ 7 h 137"/>
                  <a:gd name="T12" fmla="*/ 58 w 78"/>
                  <a:gd name="T13" fmla="*/ 7 h 137"/>
                  <a:gd name="T14" fmla="*/ 71 w 78"/>
                  <a:gd name="T15" fmla="*/ 1 h 137"/>
                  <a:gd name="T16" fmla="*/ 71 w 78"/>
                  <a:gd name="T17" fmla="*/ 1 h 137"/>
                  <a:gd name="T18" fmla="*/ 76 w 78"/>
                  <a:gd name="T19" fmla="*/ 15 h 137"/>
                  <a:gd name="T20" fmla="*/ 20 w 78"/>
                  <a:gd name="T21" fmla="*/ 130 h 137"/>
                  <a:gd name="T22" fmla="*/ 20 w 78"/>
                  <a:gd name="T23" fmla="*/ 130 h 137"/>
                  <a:gd name="T24" fmla="*/ 12 w 78"/>
                  <a:gd name="T25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137">
                    <a:moveTo>
                      <a:pt x="12" y="136"/>
                    </a:moveTo>
                    <a:lnTo>
                      <a:pt x="12" y="136"/>
                    </a:lnTo>
                    <a:cubicBezTo>
                      <a:pt x="10" y="136"/>
                      <a:pt x="8" y="135"/>
                      <a:pt x="7" y="135"/>
                    </a:cubicBezTo>
                    <a:lnTo>
                      <a:pt x="7" y="135"/>
                    </a:lnTo>
                    <a:cubicBezTo>
                      <a:pt x="2" y="133"/>
                      <a:pt x="0" y="127"/>
                      <a:pt x="2" y="122"/>
                    </a:cubicBezTo>
                    <a:lnTo>
                      <a:pt x="58" y="7"/>
                    </a:lnTo>
                    <a:lnTo>
                      <a:pt x="58" y="7"/>
                    </a:lnTo>
                    <a:cubicBezTo>
                      <a:pt x="60" y="1"/>
                      <a:pt x="66" y="0"/>
                      <a:pt x="71" y="1"/>
                    </a:cubicBezTo>
                    <a:lnTo>
                      <a:pt x="71" y="1"/>
                    </a:lnTo>
                    <a:cubicBezTo>
                      <a:pt x="76" y="4"/>
                      <a:pt x="77" y="10"/>
                      <a:pt x="76" y="15"/>
                    </a:cubicBezTo>
                    <a:lnTo>
                      <a:pt x="20" y="130"/>
                    </a:lnTo>
                    <a:lnTo>
                      <a:pt x="20" y="130"/>
                    </a:lnTo>
                    <a:cubicBezTo>
                      <a:pt x="19" y="134"/>
                      <a:pt x="15" y="136"/>
                      <a:pt x="12" y="1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41">
                <a:extLst>
                  <a:ext uri="{FF2B5EF4-FFF2-40B4-BE49-F238E27FC236}">
                    <a16:creationId xmlns:a16="http://schemas.microsoft.com/office/drawing/2014/main" id="{B06A76D7-FC15-4FE3-B87A-2E9F9D8D5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040" y="11763981"/>
                <a:ext cx="1216690" cy="227380"/>
              </a:xfrm>
              <a:custGeom>
                <a:avLst/>
                <a:gdLst>
                  <a:gd name="T0" fmla="*/ 0 w 1344"/>
                  <a:gd name="T1" fmla="*/ 249 h 250"/>
                  <a:gd name="T2" fmla="*/ 1343 w 1344"/>
                  <a:gd name="T3" fmla="*/ 249 h 250"/>
                  <a:gd name="T4" fmla="*/ 1343 w 1344"/>
                  <a:gd name="T5" fmla="*/ 0 h 250"/>
                  <a:gd name="T6" fmla="*/ 0 w 1344"/>
                  <a:gd name="T7" fmla="*/ 0 h 250"/>
                  <a:gd name="T8" fmla="*/ 0 w 1344"/>
                  <a:gd name="T9" fmla="*/ 24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250">
                    <a:moveTo>
                      <a:pt x="0" y="249"/>
                    </a:moveTo>
                    <a:lnTo>
                      <a:pt x="1343" y="249"/>
                    </a:lnTo>
                    <a:lnTo>
                      <a:pt x="1343" y="0"/>
                    </a:lnTo>
                    <a:lnTo>
                      <a:pt x="0" y="0"/>
                    </a:lnTo>
                    <a:lnTo>
                      <a:pt x="0" y="24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42">
                <a:extLst>
                  <a:ext uri="{FF2B5EF4-FFF2-40B4-BE49-F238E27FC236}">
                    <a16:creationId xmlns:a16="http://schemas.microsoft.com/office/drawing/2014/main" id="{8F37245D-F805-4065-A3E3-5500156A7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9074" y="11756002"/>
                <a:ext cx="1236634" cy="243336"/>
              </a:xfrm>
              <a:custGeom>
                <a:avLst/>
                <a:gdLst>
                  <a:gd name="T0" fmla="*/ 21 w 1365"/>
                  <a:gd name="T1" fmla="*/ 248 h 269"/>
                  <a:gd name="T2" fmla="*/ 1344 w 1365"/>
                  <a:gd name="T3" fmla="*/ 248 h 269"/>
                  <a:gd name="T4" fmla="*/ 1344 w 1365"/>
                  <a:gd name="T5" fmla="*/ 20 h 269"/>
                  <a:gd name="T6" fmla="*/ 21 w 1365"/>
                  <a:gd name="T7" fmla="*/ 20 h 269"/>
                  <a:gd name="T8" fmla="*/ 21 w 1365"/>
                  <a:gd name="T9" fmla="*/ 248 h 269"/>
                  <a:gd name="T10" fmla="*/ 1354 w 1365"/>
                  <a:gd name="T11" fmla="*/ 268 h 269"/>
                  <a:gd name="T12" fmla="*/ 11 w 1365"/>
                  <a:gd name="T13" fmla="*/ 268 h 269"/>
                  <a:gd name="T14" fmla="*/ 11 w 1365"/>
                  <a:gd name="T15" fmla="*/ 268 h 269"/>
                  <a:gd name="T16" fmla="*/ 0 w 1365"/>
                  <a:gd name="T17" fmla="*/ 258 h 269"/>
                  <a:gd name="T18" fmla="*/ 0 w 1365"/>
                  <a:gd name="T19" fmla="*/ 9 h 269"/>
                  <a:gd name="T20" fmla="*/ 0 w 1365"/>
                  <a:gd name="T21" fmla="*/ 9 h 269"/>
                  <a:gd name="T22" fmla="*/ 11 w 1365"/>
                  <a:gd name="T23" fmla="*/ 0 h 269"/>
                  <a:gd name="T24" fmla="*/ 1354 w 1365"/>
                  <a:gd name="T25" fmla="*/ 0 h 269"/>
                  <a:gd name="T26" fmla="*/ 1354 w 1365"/>
                  <a:gd name="T27" fmla="*/ 0 h 269"/>
                  <a:gd name="T28" fmla="*/ 1364 w 1365"/>
                  <a:gd name="T29" fmla="*/ 9 h 269"/>
                  <a:gd name="T30" fmla="*/ 1364 w 1365"/>
                  <a:gd name="T31" fmla="*/ 258 h 269"/>
                  <a:gd name="T32" fmla="*/ 1364 w 1365"/>
                  <a:gd name="T33" fmla="*/ 258 h 269"/>
                  <a:gd name="T34" fmla="*/ 1354 w 1365"/>
                  <a:gd name="T35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5" h="269">
                    <a:moveTo>
                      <a:pt x="21" y="248"/>
                    </a:moveTo>
                    <a:lnTo>
                      <a:pt x="1344" y="248"/>
                    </a:lnTo>
                    <a:lnTo>
                      <a:pt x="1344" y="20"/>
                    </a:lnTo>
                    <a:lnTo>
                      <a:pt x="21" y="20"/>
                    </a:lnTo>
                    <a:lnTo>
                      <a:pt x="21" y="248"/>
                    </a:lnTo>
                    <a:close/>
                    <a:moveTo>
                      <a:pt x="1354" y="268"/>
                    </a:moveTo>
                    <a:lnTo>
                      <a:pt x="11" y="268"/>
                    </a:lnTo>
                    <a:lnTo>
                      <a:pt x="11" y="268"/>
                    </a:lnTo>
                    <a:cubicBezTo>
                      <a:pt x="6" y="268"/>
                      <a:pt x="0" y="263"/>
                      <a:pt x="0" y="25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6" y="0"/>
                      <a:pt x="11" y="0"/>
                    </a:cubicBezTo>
                    <a:lnTo>
                      <a:pt x="1354" y="0"/>
                    </a:lnTo>
                    <a:lnTo>
                      <a:pt x="1354" y="0"/>
                    </a:lnTo>
                    <a:cubicBezTo>
                      <a:pt x="1359" y="0"/>
                      <a:pt x="1364" y="5"/>
                      <a:pt x="1364" y="9"/>
                    </a:cubicBezTo>
                    <a:lnTo>
                      <a:pt x="1364" y="258"/>
                    </a:lnTo>
                    <a:lnTo>
                      <a:pt x="1364" y="258"/>
                    </a:lnTo>
                    <a:cubicBezTo>
                      <a:pt x="1364" y="263"/>
                      <a:pt x="1359" y="268"/>
                      <a:pt x="1354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43">
                <a:extLst>
                  <a:ext uri="{FF2B5EF4-FFF2-40B4-BE49-F238E27FC236}">
                    <a16:creationId xmlns:a16="http://schemas.microsoft.com/office/drawing/2014/main" id="{707DDB6C-8362-44EA-9D3A-33B8AC9C1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3740" y="11763981"/>
                <a:ext cx="861655" cy="227380"/>
              </a:xfrm>
              <a:custGeom>
                <a:avLst/>
                <a:gdLst>
                  <a:gd name="T0" fmla="*/ 0 w 953"/>
                  <a:gd name="T1" fmla="*/ 249 h 250"/>
                  <a:gd name="T2" fmla="*/ 952 w 953"/>
                  <a:gd name="T3" fmla="*/ 249 h 250"/>
                  <a:gd name="T4" fmla="*/ 952 w 953"/>
                  <a:gd name="T5" fmla="*/ 0 h 250"/>
                  <a:gd name="T6" fmla="*/ 0 w 953"/>
                  <a:gd name="T7" fmla="*/ 0 h 250"/>
                  <a:gd name="T8" fmla="*/ 0 w 953"/>
                  <a:gd name="T9" fmla="*/ 24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3" h="250">
                    <a:moveTo>
                      <a:pt x="0" y="249"/>
                    </a:moveTo>
                    <a:lnTo>
                      <a:pt x="952" y="249"/>
                    </a:lnTo>
                    <a:lnTo>
                      <a:pt x="952" y="0"/>
                    </a:lnTo>
                    <a:lnTo>
                      <a:pt x="0" y="0"/>
                    </a:lnTo>
                    <a:lnTo>
                      <a:pt x="0" y="24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44">
                <a:extLst>
                  <a:ext uri="{FF2B5EF4-FFF2-40B4-BE49-F238E27FC236}">
                    <a16:creationId xmlns:a16="http://schemas.microsoft.com/office/drawing/2014/main" id="{75C11B3E-83C8-4B1C-AC9B-09E6D4ED1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5761" y="11756002"/>
                <a:ext cx="881602" cy="243336"/>
              </a:xfrm>
              <a:custGeom>
                <a:avLst/>
                <a:gdLst>
                  <a:gd name="T0" fmla="*/ 20 w 973"/>
                  <a:gd name="T1" fmla="*/ 248 h 269"/>
                  <a:gd name="T2" fmla="*/ 952 w 973"/>
                  <a:gd name="T3" fmla="*/ 248 h 269"/>
                  <a:gd name="T4" fmla="*/ 952 w 973"/>
                  <a:gd name="T5" fmla="*/ 20 h 269"/>
                  <a:gd name="T6" fmla="*/ 20 w 973"/>
                  <a:gd name="T7" fmla="*/ 20 h 269"/>
                  <a:gd name="T8" fmla="*/ 20 w 973"/>
                  <a:gd name="T9" fmla="*/ 248 h 269"/>
                  <a:gd name="T10" fmla="*/ 962 w 973"/>
                  <a:gd name="T11" fmla="*/ 268 h 269"/>
                  <a:gd name="T12" fmla="*/ 10 w 973"/>
                  <a:gd name="T13" fmla="*/ 268 h 269"/>
                  <a:gd name="T14" fmla="*/ 10 w 973"/>
                  <a:gd name="T15" fmla="*/ 268 h 269"/>
                  <a:gd name="T16" fmla="*/ 0 w 973"/>
                  <a:gd name="T17" fmla="*/ 258 h 269"/>
                  <a:gd name="T18" fmla="*/ 0 w 973"/>
                  <a:gd name="T19" fmla="*/ 9 h 269"/>
                  <a:gd name="T20" fmla="*/ 0 w 973"/>
                  <a:gd name="T21" fmla="*/ 9 h 269"/>
                  <a:gd name="T22" fmla="*/ 10 w 973"/>
                  <a:gd name="T23" fmla="*/ 0 h 269"/>
                  <a:gd name="T24" fmla="*/ 962 w 973"/>
                  <a:gd name="T25" fmla="*/ 0 h 269"/>
                  <a:gd name="T26" fmla="*/ 962 w 973"/>
                  <a:gd name="T27" fmla="*/ 0 h 269"/>
                  <a:gd name="T28" fmla="*/ 972 w 973"/>
                  <a:gd name="T29" fmla="*/ 9 h 269"/>
                  <a:gd name="T30" fmla="*/ 972 w 973"/>
                  <a:gd name="T31" fmla="*/ 258 h 269"/>
                  <a:gd name="T32" fmla="*/ 972 w 973"/>
                  <a:gd name="T33" fmla="*/ 258 h 269"/>
                  <a:gd name="T34" fmla="*/ 962 w 973"/>
                  <a:gd name="T35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3" h="269">
                    <a:moveTo>
                      <a:pt x="20" y="248"/>
                    </a:moveTo>
                    <a:lnTo>
                      <a:pt x="952" y="248"/>
                    </a:lnTo>
                    <a:lnTo>
                      <a:pt x="952" y="20"/>
                    </a:lnTo>
                    <a:lnTo>
                      <a:pt x="20" y="20"/>
                    </a:lnTo>
                    <a:lnTo>
                      <a:pt x="20" y="248"/>
                    </a:lnTo>
                    <a:close/>
                    <a:moveTo>
                      <a:pt x="962" y="268"/>
                    </a:moveTo>
                    <a:lnTo>
                      <a:pt x="10" y="268"/>
                    </a:lnTo>
                    <a:lnTo>
                      <a:pt x="10" y="268"/>
                    </a:lnTo>
                    <a:cubicBezTo>
                      <a:pt x="5" y="268"/>
                      <a:pt x="0" y="263"/>
                      <a:pt x="0" y="25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962" y="0"/>
                    </a:lnTo>
                    <a:lnTo>
                      <a:pt x="962" y="0"/>
                    </a:lnTo>
                    <a:cubicBezTo>
                      <a:pt x="967" y="0"/>
                      <a:pt x="972" y="5"/>
                      <a:pt x="972" y="9"/>
                    </a:cubicBezTo>
                    <a:lnTo>
                      <a:pt x="972" y="258"/>
                    </a:lnTo>
                    <a:lnTo>
                      <a:pt x="972" y="258"/>
                    </a:lnTo>
                    <a:cubicBezTo>
                      <a:pt x="972" y="263"/>
                      <a:pt x="967" y="268"/>
                      <a:pt x="962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45">
                <a:extLst>
                  <a:ext uri="{FF2B5EF4-FFF2-40B4-BE49-F238E27FC236}">
                    <a16:creationId xmlns:a16="http://schemas.microsoft.com/office/drawing/2014/main" id="{9EF36C40-B802-4E0F-8CDE-D1DEA9F17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5394" y="11763981"/>
                <a:ext cx="1487951" cy="107706"/>
              </a:xfrm>
              <a:custGeom>
                <a:avLst/>
                <a:gdLst>
                  <a:gd name="T0" fmla="*/ 1642 w 1643"/>
                  <a:gd name="T1" fmla="*/ 0 h 120"/>
                  <a:gd name="T2" fmla="*/ 0 w 1643"/>
                  <a:gd name="T3" fmla="*/ 0 h 120"/>
                  <a:gd name="T4" fmla="*/ 0 w 1643"/>
                  <a:gd name="T5" fmla="*/ 119 h 120"/>
                  <a:gd name="T6" fmla="*/ 1642 w 1643"/>
                  <a:gd name="T7" fmla="*/ 119 h 120"/>
                  <a:gd name="T8" fmla="*/ 1642 w 1643"/>
                  <a:gd name="T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3" h="120">
                    <a:moveTo>
                      <a:pt x="1642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1642" y="119"/>
                    </a:lnTo>
                    <a:lnTo>
                      <a:pt x="164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46">
                <a:extLst>
                  <a:ext uri="{FF2B5EF4-FFF2-40B4-BE49-F238E27FC236}">
                    <a16:creationId xmlns:a16="http://schemas.microsoft.com/office/drawing/2014/main" id="{E880EC7B-E752-46CA-A4E8-EF90731A9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7416" y="11756002"/>
                <a:ext cx="1503908" cy="123662"/>
              </a:xfrm>
              <a:custGeom>
                <a:avLst/>
                <a:gdLst>
                  <a:gd name="T0" fmla="*/ 20 w 1663"/>
                  <a:gd name="T1" fmla="*/ 117 h 138"/>
                  <a:gd name="T2" fmla="*/ 1642 w 1663"/>
                  <a:gd name="T3" fmla="*/ 117 h 138"/>
                  <a:gd name="T4" fmla="*/ 1642 w 1663"/>
                  <a:gd name="T5" fmla="*/ 20 h 138"/>
                  <a:gd name="T6" fmla="*/ 20 w 1663"/>
                  <a:gd name="T7" fmla="*/ 20 h 138"/>
                  <a:gd name="T8" fmla="*/ 20 w 1663"/>
                  <a:gd name="T9" fmla="*/ 117 h 138"/>
                  <a:gd name="T10" fmla="*/ 1652 w 1663"/>
                  <a:gd name="T11" fmla="*/ 137 h 138"/>
                  <a:gd name="T12" fmla="*/ 10 w 1663"/>
                  <a:gd name="T13" fmla="*/ 137 h 138"/>
                  <a:gd name="T14" fmla="*/ 10 w 1663"/>
                  <a:gd name="T15" fmla="*/ 137 h 138"/>
                  <a:gd name="T16" fmla="*/ 0 w 1663"/>
                  <a:gd name="T17" fmla="*/ 128 h 138"/>
                  <a:gd name="T18" fmla="*/ 0 w 1663"/>
                  <a:gd name="T19" fmla="*/ 9 h 138"/>
                  <a:gd name="T20" fmla="*/ 0 w 1663"/>
                  <a:gd name="T21" fmla="*/ 9 h 138"/>
                  <a:gd name="T22" fmla="*/ 10 w 1663"/>
                  <a:gd name="T23" fmla="*/ 0 h 138"/>
                  <a:gd name="T24" fmla="*/ 1652 w 1663"/>
                  <a:gd name="T25" fmla="*/ 0 h 138"/>
                  <a:gd name="T26" fmla="*/ 1652 w 1663"/>
                  <a:gd name="T27" fmla="*/ 0 h 138"/>
                  <a:gd name="T28" fmla="*/ 1662 w 1663"/>
                  <a:gd name="T29" fmla="*/ 9 h 138"/>
                  <a:gd name="T30" fmla="*/ 1662 w 1663"/>
                  <a:gd name="T31" fmla="*/ 128 h 138"/>
                  <a:gd name="T32" fmla="*/ 1662 w 1663"/>
                  <a:gd name="T33" fmla="*/ 128 h 138"/>
                  <a:gd name="T34" fmla="*/ 1652 w 1663"/>
                  <a:gd name="T3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63" h="138">
                    <a:moveTo>
                      <a:pt x="20" y="117"/>
                    </a:moveTo>
                    <a:lnTo>
                      <a:pt x="1642" y="117"/>
                    </a:lnTo>
                    <a:lnTo>
                      <a:pt x="1642" y="20"/>
                    </a:lnTo>
                    <a:lnTo>
                      <a:pt x="20" y="20"/>
                    </a:lnTo>
                    <a:lnTo>
                      <a:pt x="20" y="117"/>
                    </a:lnTo>
                    <a:close/>
                    <a:moveTo>
                      <a:pt x="1652" y="137"/>
                    </a:moveTo>
                    <a:lnTo>
                      <a:pt x="10" y="137"/>
                    </a:lnTo>
                    <a:lnTo>
                      <a:pt x="10" y="137"/>
                    </a:lnTo>
                    <a:cubicBezTo>
                      <a:pt x="4" y="137"/>
                      <a:pt x="0" y="132"/>
                      <a:pt x="0" y="12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652" y="0"/>
                    </a:lnTo>
                    <a:lnTo>
                      <a:pt x="1652" y="0"/>
                    </a:lnTo>
                    <a:cubicBezTo>
                      <a:pt x="1658" y="0"/>
                      <a:pt x="1662" y="5"/>
                      <a:pt x="1662" y="9"/>
                    </a:cubicBezTo>
                    <a:lnTo>
                      <a:pt x="1662" y="128"/>
                    </a:lnTo>
                    <a:lnTo>
                      <a:pt x="1662" y="128"/>
                    </a:lnTo>
                    <a:cubicBezTo>
                      <a:pt x="1662" y="132"/>
                      <a:pt x="1658" y="137"/>
                      <a:pt x="1652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47">
                <a:extLst>
                  <a:ext uri="{FF2B5EF4-FFF2-40B4-BE49-F238E27FC236}">
                    <a16:creationId xmlns:a16="http://schemas.microsoft.com/office/drawing/2014/main" id="{7F3133B7-2CED-4158-BFAA-B2AA6B88C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5394" y="11871686"/>
                <a:ext cx="1487951" cy="119674"/>
              </a:xfrm>
              <a:custGeom>
                <a:avLst/>
                <a:gdLst>
                  <a:gd name="T0" fmla="*/ 0 w 1643"/>
                  <a:gd name="T1" fmla="*/ 130 h 131"/>
                  <a:gd name="T2" fmla="*/ 1642 w 1643"/>
                  <a:gd name="T3" fmla="*/ 130 h 131"/>
                  <a:gd name="T4" fmla="*/ 1642 w 1643"/>
                  <a:gd name="T5" fmla="*/ 0 h 131"/>
                  <a:gd name="T6" fmla="*/ 0 w 1643"/>
                  <a:gd name="T7" fmla="*/ 0 h 131"/>
                  <a:gd name="T8" fmla="*/ 0 w 1643"/>
                  <a:gd name="T9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3" h="131">
                    <a:moveTo>
                      <a:pt x="0" y="130"/>
                    </a:moveTo>
                    <a:lnTo>
                      <a:pt x="1642" y="130"/>
                    </a:lnTo>
                    <a:lnTo>
                      <a:pt x="1642" y="0"/>
                    </a:lnTo>
                    <a:lnTo>
                      <a:pt x="0" y="0"/>
                    </a:lnTo>
                    <a:lnTo>
                      <a:pt x="0" y="1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48">
                <a:extLst>
                  <a:ext uri="{FF2B5EF4-FFF2-40B4-BE49-F238E27FC236}">
                    <a16:creationId xmlns:a16="http://schemas.microsoft.com/office/drawing/2014/main" id="{8C35597E-D16B-459E-AD8A-9F8ABE4FD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7416" y="11859720"/>
                <a:ext cx="1503908" cy="135631"/>
              </a:xfrm>
              <a:custGeom>
                <a:avLst/>
                <a:gdLst>
                  <a:gd name="T0" fmla="*/ 20 w 1663"/>
                  <a:gd name="T1" fmla="*/ 131 h 152"/>
                  <a:gd name="T2" fmla="*/ 1642 w 1663"/>
                  <a:gd name="T3" fmla="*/ 131 h 152"/>
                  <a:gd name="T4" fmla="*/ 1642 w 1663"/>
                  <a:gd name="T5" fmla="*/ 20 h 152"/>
                  <a:gd name="T6" fmla="*/ 20 w 1663"/>
                  <a:gd name="T7" fmla="*/ 20 h 152"/>
                  <a:gd name="T8" fmla="*/ 20 w 1663"/>
                  <a:gd name="T9" fmla="*/ 131 h 152"/>
                  <a:gd name="T10" fmla="*/ 1652 w 1663"/>
                  <a:gd name="T11" fmla="*/ 151 h 152"/>
                  <a:gd name="T12" fmla="*/ 10 w 1663"/>
                  <a:gd name="T13" fmla="*/ 151 h 152"/>
                  <a:gd name="T14" fmla="*/ 10 w 1663"/>
                  <a:gd name="T15" fmla="*/ 151 h 152"/>
                  <a:gd name="T16" fmla="*/ 0 w 1663"/>
                  <a:gd name="T17" fmla="*/ 141 h 152"/>
                  <a:gd name="T18" fmla="*/ 0 w 1663"/>
                  <a:gd name="T19" fmla="*/ 11 h 152"/>
                  <a:gd name="T20" fmla="*/ 0 w 1663"/>
                  <a:gd name="T21" fmla="*/ 11 h 152"/>
                  <a:gd name="T22" fmla="*/ 10 w 1663"/>
                  <a:gd name="T23" fmla="*/ 0 h 152"/>
                  <a:gd name="T24" fmla="*/ 1652 w 1663"/>
                  <a:gd name="T25" fmla="*/ 0 h 152"/>
                  <a:gd name="T26" fmla="*/ 1652 w 1663"/>
                  <a:gd name="T27" fmla="*/ 0 h 152"/>
                  <a:gd name="T28" fmla="*/ 1662 w 1663"/>
                  <a:gd name="T29" fmla="*/ 11 h 152"/>
                  <a:gd name="T30" fmla="*/ 1662 w 1663"/>
                  <a:gd name="T31" fmla="*/ 141 h 152"/>
                  <a:gd name="T32" fmla="*/ 1662 w 1663"/>
                  <a:gd name="T33" fmla="*/ 141 h 152"/>
                  <a:gd name="T34" fmla="*/ 1652 w 1663"/>
                  <a:gd name="T35" fmla="*/ 1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63" h="152">
                    <a:moveTo>
                      <a:pt x="20" y="131"/>
                    </a:moveTo>
                    <a:lnTo>
                      <a:pt x="1642" y="131"/>
                    </a:lnTo>
                    <a:lnTo>
                      <a:pt x="1642" y="20"/>
                    </a:lnTo>
                    <a:lnTo>
                      <a:pt x="20" y="20"/>
                    </a:lnTo>
                    <a:lnTo>
                      <a:pt x="20" y="131"/>
                    </a:lnTo>
                    <a:close/>
                    <a:moveTo>
                      <a:pt x="1652" y="151"/>
                    </a:moveTo>
                    <a:lnTo>
                      <a:pt x="10" y="151"/>
                    </a:lnTo>
                    <a:lnTo>
                      <a:pt x="10" y="151"/>
                    </a:lnTo>
                    <a:cubicBezTo>
                      <a:pt x="4" y="151"/>
                      <a:pt x="0" y="146"/>
                      <a:pt x="0" y="141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652" y="0"/>
                    </a:lnTo>
                    <a:lnTo>
                      <a:pt x="1652" y="0"/>
                    </a:lnTo>
                    <a:cubicBezTo>
                      <a:pt x="1658" y="0"/>
                      <a:pt x="1662" y="5"/>
                      <a:pt x="1662" y="11"/>
                    </a:cubicBezTo>
                    <a:lnTo>
                      <a:pt x="1662" y="141"/>
                    </a:lnTo>
                    <a:lnTo>
                      <a:pt x="1662" y="141"/>
                    </a:lnTo>
                    <a:cubicBezTo>
                      <a:pt x="1662" y="146"/>
                      <a:pt x="1658" y="151"/>
                      <a:pt x="1652" y="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49">
                <a:extLst>
                  <a:ext uri="{FF2B5EF4-FFF2-40B4-BE49-F238E27FC236}">
                    <a16:creationId xmlns:a16="http://schemas.microsoft.com/office/drawing/2014/main" id="{D518D769-3F7E-4E6B-83D7-6F6131067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3347" y="10938227"/>
                <a:ext cx="1922767" cy="442796"/>
              </a:xfrm>
              <a:custGeom>
                <a:avLst/>
                <a:gdLst>
                  <a:gd name="T0" fmla="*/ 0 w 2125"/>
                  <a:gd name="T1" fmla="*/ 487 h 488"/>
                  <a:gd name="T2" fmla="*/ 2124 w 2125"/>
                  <a:gd name="T3" fmla="*/ 487 h 488"/>
                  <a:gd name="T4" fmla="*/ 2124 w 2125"/>
                  <a:gd name="T5" fmla="*/ 0 h 488"/>
                  <a:gd name="T6" fmla="*/ 0 w 2125"/>
                  <a:gd name="T7" fmla="*/ 0 h 488"/>
                  <a:gd name="T8" fmla="*/ 0 w 2125"/>
                  <a:gd name="T9" fmla="*/ 487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5" h="488">
                    <a:moveTo>
                      <a:pt x="0" y="487"/>
                    </a:moveTo>
                    <a:lnTo>
                      <a:pt x="2124" y="487"/>
                    </a:lnTo>
                    <a:lnTo>
                      <a:pt x="2124" y="0"/>
                    </a:lnTo>
                    <a:lnTo>
                      <a:pt x="0" y="0"/>
                    </a:lnTo>
                    <a:lnTo>
                      <a:pt x="0" y="4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50">
                <a:extLst>
                  <a:ext uri="{FF2B5EF4-FFF2-40B4-BE49-F238E27FC236}">
                    <a16:creationId xmlns:a16="http://schemas.microsoft.com/office/drawing/2014/main" id="{60AB94B2-D6D9-47FE-B706-EDD3D120E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68" y="10930249"/>
                <a:ext cx="1938723" cy="458753"/>
              </a:xfrm>
              <a:custGeom>
                <a:avLst/>
                <a:gdLst>
                  <a:gd name="T0" fmla="*/ 19 w 2145"/>
                  <a:gd name="T1" fmla="*/ 488 h 508"/>
                  <a:gd name="T2" fmla="*/ 2124 w 2145"/>
                  <a:gd name="T3" fmla="*/ 488 h 508"/>
                  <a:gd name="T4" fmla="*/ 2124 w 2145"/>
                  <a:gd name="T5" fmla="*/ 20 h 508"/>
                  <a:gd name="T6" fmla="*/ 19 w 2145"/>
                  <a:gd name="T7" fmla="*/ 20 h 508"/>
                  <a:gd name="T8" fmla="*/ 19 w 2145"/>
                  <a:gd name="T9" fmla="*/ 488 h 508"/>
                  <a:gd name="T10" fmla="*/ 2133 w 2145"/>
                  <a:gd name="T11" fmla="*/ 507 h 508"/>
                  <a:gd name="T12" fmla="*/ 9 w 2145"/>
                  <a:gd name="T13" fmla="*/ 507 h 508"/>
                  <a:gd name="T14" fmla="*/ 9 w 2145"/>
                  <a:gd name="T15" fmla="*/ 507 h 508"/>
                  <a:gd name="T16" fmla="*/ 0 w 2145"/>
                  <a:gd name="T17" fmla="*/ 497 h 508"/>
                  <a:gd name="T18" fmla="*/ 0 w 2145"/>
                  <a:gd name="T19" fmla="*/ 10 h 508"/>
                  <a:gd name="T20" fmla="*/ 0 w 2145"/>
                  <a:gd name="T21" fmla="*/ 10 h 508"/>
                  <a:gd name="T22" fmla="*/ 9 w 2145"/>
                  <a:gd name="T23" fmla="*/ 0 h 508"/>
                  <a:gd name="T24" fmla="*/ 2133 w 2145"/>
                  <a:gd name="T25" fmla="*/ 0 h 508"/>
                  <a:gd name="T26" fmla="*/ 2133 w 2145"/>
                  <a:gd name="T27" fmla="*/ 0 h 508"/>
                  <a:gd name="T28" fmla="*/ 2144 w 2145"/>
                  <a:gd name="T29" fmla="*/ 10 h 508"/>
                  <a:gd name="T30" fmla="*/ 2144 w 2145"/>
                  <a:gd name="T31" fmla="*/ 497 h 508"/>
                  <a:gd name="T32" fmla="*/ 2144 w 2145"/>
                  <a:gd name="T33" fmla="*/ 497 h 508"/>
                  <a:gd name="T34" fmla="*/ 2133 w 2145"/>
                  <a:gd name="T35" fmla="*/ 507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5" h="508">
                    <a:moveTo>
                      <a:pt x="19" y="488"/>
                    </a:moveTo>
                    <a:lnTo>
                      <a:pt x="2124" y="488"/>
                    </a:lnTo>
                    <a:lnTo>
                      <a:pt x="2124" y="20"/>
                    </a:lnTo>
                    <a:lnTo>
                      <a:pt x="19" y="20"/>
                    </a:lnTo>
                    <a:lnTo>
                      <a:pt x="19" y="488"/>
                    </a:lnTo>
                    <a:close/>
                    <a:moveTo>
                      <a:pt x="2133" y="507"/>
                    </a:moveTo>
                    <a:lnTo>
                      <a:pt x="9" y="507"/>
                    </a:lnTo>
                    <a:lnTo>
                      <a:pt x="9" y="507"/>
                    </a:lnTo>
                    <a:cubicBezTo>
                      <a:pt x="4" y="507"/>
                      <a:pt x="0" y="503"/>
                      <a:pt x="0" y="49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133" y="0"/>
                    </a:lnTo>
                    <a:lnTo>
                      <a:pt x="2133" y="0"/>
                    </a:lnTo>
                    <a:cubicBezTo>
                      <a:pt x="2139" y="0"/>
                      <a:pt x="2144" y="4"/>
                      <a:pt x="2144" y="10"/>
                    </a:cubicBezTo>
                    <a:lnTo>
                      <a:pt x="2144" y="497"/>
                    </a:lnTo>
                    <a:lnTo>
                      <a:pt x="2144" y="497"/>
                    </a:lnTo>
                    <a:cubicBezTo>
                      <a:pt x="2144" y="503"/>
                      <a:pt x="2139" y="507"/>
                      <a:pt x="2133" y="5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51">
                <a:extLst>
                  <a:ext uri="{FF2B5EF4-FFF2-40B4-BE49-F238E27FC236}">
                    <a16:creationId xmlns:a16="http://schemas.microsoft.com/office/drawing/2014/main" id="{5E94BAF7-D9CB-4144-B9F8-1BB03732B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6113" y="10938227"/>
                <a:ext cx="1041167" cy="442796"/>
              </a:xfrm>
              <a:custGeom>
                <a:avLst/>
                <a:gdLst>
                  <a:gd name="T0" fmla="*/ 1151 w 1152"/>
                  <a:gd name="T1" fmla="*/ 0 h 488"/>
                  <a:gd name="T2" fmla="*/ 0 w 1152"/>
                  <a:gd name="T3" fmla="*/ 0 h 488"/>
                  <a:gd name="T4" fmla="*/ 0 w 1152"/>
                  <a:gd name="T5" fmla="*/ 487 h 488"/>
                  <a:gd name="T6" fmla="*/ 1151 w 1152"/>
                  <a:gd name="T7" fmla="*/ 487 h 488"/>
                  <a:gd name="T8" fmla="*/ 1151 w 1152"/>
                  <a:gd name="T9" fmla="*/ 0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2" h="488">
                    <a:moveTo>
                      <a:pt x="1151" y="0"/>
                    </a:moveTo>
                    <a:lnTo>
                      <a:pt x="0" y="0"/>
                    </a:lnTo>
                    <a:lnTo>
                      <a:pt x="0" y="487"/>
                    </a:lnTo>
                    <a:lnTo>
                      <a:pt x="1151" y="487"/>
                    </a:lnTo>
                    <a:lnTo>
                      <a:pt x="115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52">
                <a:extLst>
                  <a:ext uri="{FF2B5EF4-FFF2-40B4-BE49-F238E27FC236}">
                    <a16:creationId xmlns:a16="http://schemas.microsoft.com/office/drawing/2014/main" id="{99239C8B-42E6-40B7-A9EC-8F3A00C93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8135" y="10930249"/>
                <a:ext cx="1061112" cy="458753"/>
              </a:xfrm>
              <a:custGeom>
                <a:avLst/>
                <a:gdLst>
                  <a:gd name="T0" fmla="*/ 20 w 1171"/>
                  <a:gd name="T1" fmla="*/ 488 h 508"/>
                  <a:gd name="T2" fmla="*/ 1150 w 1171"/>
                  <a:gd name="T3" fmla="*/ 488 h 508"/>
                  <a:gd name="T4" fmla="*/ 1150 w 1171"/>
                  <a:gd name="T5" fmla="*/ 20 h 508"/>
                  <a:gd name="T6" fmla="*/ 20 w 1171"/>
                  <a:gd name="T7" fmla="*/ 20 h 508"/>
                  <a:gd name="T8" fmla="*/ 20 w 1171"/>
                  <a:gd name="T9" fmla="*/ 488 h 508"/>
                  <a:gd name="T10" fmla="*/ 1160 w 1171"/>
                  <a:gd name="T11" fmla="*/ 507 h 508"/>
                  <a:gd name="T12" fmla="*/ 9 w 1171"/>
                  <a:gd name="T13" fmla="*/ 507 h 508"/>
                  <a:gd name="T14" fmla="*/ 9 w 1171"/>
                  <a:gd name="T15" fmla="*/ 507 h 508"/>
                  <a:gd name="T16" fmla="*/ 0 w 1171"/>
                  <a:gd name="T17" fmla="*/ 497 h 508"/>
                  <a:gd name="T18" fmla="*/ 0 w 1171"/>
                  <a:gd name="T19" fmla="*/ 10 h 508"/>
                  <a:gd name="T20" fmla="*/ 0 w 1171"/>
                  <a:gd name="T21" fmla="*/ 10 h 508"/>
                  <a:gd name="T22" fmla="*/ 9 w 1171"/>
                  <a:gd name="T23" fmla="*/ 0 h 508"/>
                  <a:gd name="T24" fmla="*/ 1160 w 1171"/>
                  <a:gd name="T25" fmla="*/ 0 h 508"/>
                  <a:gd name="T26" fmla="*/ 1160 w 1171"/>
                  <a:gd name="T27" fmla="*/ 0 h 508"/>
                  <a:gd name="T28" fmla="*/ 1170 w 1171"/>
                  <a:gd name="T29" fmla="*/ 10 h 508"/>
                  <a:gd name="T30" fmla="*/ 1170 w 1171"/>
                  <a:gd name="T31" fmla="*/ 497 h 508"/>
                  <a:gd name="T32" fmla="*/ 1170 w 1171"/>
                  <a:gd name="T33" fmla="*/ 497 h 508"/>
                  <a:gd name="T34" fmla="*/ 1160 w 1171"/>
                  <a:gd name="T35" fmla="*/ 507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1" h="508">
                    <a:moveTo>
                      <a:pt x="20" y="488"/>
                    </a:moveTo>
                    <a:lnTo>
                      <a:pt x="1150" y="488"/>
                    </a:lnTo>
                    <a:lnTo>
                      <a:pt x="1150" y="20"/>
                    </a:lnTo>
                    <a:lnTo>
                      <a:pt x="20" y="20"/>
                    </a:lnTo>
                    <a:lnTo>
                      <a:pt x="20" y="488"/>
                    </a:lnTo>
                    <a:close/>
                    <a:moveTo>
                      <a:pt x="1160" y="507"/>
                    </a:moveTo>
                    <a:lnTo>
                      <a:pt x="9" y="507"/>
                    </a:lnTo>
                    <a:lnTo>
                      <a:pt x="9" y="507"/>
                    </a:lnTo>
                    <a:cubicBezTo>
                      <a:pt x="4" y="507"/>
                      <a:pt x="0" y="503"/>
                      <a:pt x="0" y="49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60" y="0"/>
                    </a:lnTo>
                    <a:lnTo>
                      <a:pt x="1160" y="0"/>
                    </a:lnTo>
                    <a:cubicBezTo>
                      <a:pt x="1165" y="0"/>
                      <a:pt x="1170" y="4"/>
                      <a:pt x="1170" y="10"/>
                    </a:cubicBezTo>
                    <a:lnTo>
                      <a:pt x="1170" y="497"/>
                    </a:lnTo>
                    <a:lnTo>
                      <a:pt x="1170" y="497"/>
                    </a:lnTo>
                    <a:cubicBezTo>
                      <a:pt x="1170" y="503"/>
                      <a:pt x="1165" y="507"/>
                      <a:pt x="1160" y="5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53">
                <a:extLst>
                  <a:ext uri="{FF2B5EF4-FFF2-40B4-BE49-F238E27FC236}">
                    <a16:creationId xmlns:a16="http://schemas.microsoft.com/office/drawing/2014/main" id="{DAC18A16-6EE3-41B8-B86A-E7534F87C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3347" y="11121727"/>
                <a:ext cx="1922767" cy="79783"/>
              </a:xfrm>
              <a:custGeom>
                <a:avLst/>
                <a:gdLst>
                  <a:gd name="T0" fmla="*/ 0 w 2125"/>
                  <a:gd name="T1" fmla="*/ 88 h 89"/>
                  <a:gd name="T2" fmla="*/ 2124 w 2125"/>
                  <a:gd name="T3" fmla="*/ 88 h 89"/>
                  <a:gd name="T4" fmla="*/ 2124 w 2125"/>
                  <a:gd name="T5" fmla="*/ 0 h 89"/>
                  <a:gd name="T6" fmla="*/ 0 w 2125"/>
                  <a:gd name="T7" fmla="*/ 0 h 89"/>
                  <a:gd name="T8" fmla="*/ 0 w 2125"/>
                  <a:gd name="T9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5" h="89">
                    <a:moveTo>
                      <a:pt x="0" y="88"/>
                    </a:moveTo>
                    <a:lnTo>
                      <a:pt x="2124" y="88"/>
                    </a:lnTo>
                    <a:lnTo>
                      <a:pt x="2124" y="0"/>
                    </a:lnTo>
                    <a:lnTo>
                      <a:pt x="0" y="0"/>
                    </a:lnTo>
                    <a:lnTo>
                      <a:pt x="0" y="8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54">
                <a:extLst>
                  <a:ext uri="{FF2B5EF4-FFF2-40B4-BE49-F238E27FC236}">
                    <a16:creationId xmlns:a16="http://schemas.microsoft.com/office/drawing/2014/main" id="{04A37D88-1920-4FFC-8E8C-4EFF6FCD1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68" y="11113749"/>
                <a:ext cx="1938723" cy="95739"/>
              </a:xfrm>
              <a:custGeom>
                <a:avLst/>
                <a:gdLst>
                  <a:gd name="T0" fmla="*/ 19 w 2145"/>
                  <a:gd name="T1" fmla="*/ 86 h 107"/>
                  <a:gd name="T2" fmla="*/ 2124 w 2145"/>
                  <a:gd name="T3" fmla="*/ 86 h 107"/>
                  <a:gd name="T4" fmla="*/ 2124 w 2145"/>
                  <a:gd name="T5" fmla="*/ 19 h 107"/>
                  <a:gd name="T6" fmla="*/ 19 w 2145"/>
                  <a:gd name="T7" fmla="*/ 19 h 107"/>
                  <a:gd name="T8" fmla="*/ 19 w 2145"/>
                  <a:gd name="T9" fmla="*/ 86 h 107"/>
                  <a:gd name="T10" fmla="*/ 2133 w 2145"/>
                  <a:gd name="T11" fmla="*/ 106 h 107"/>
                  <a:gd name="T12" fmla="*/ 9 w 2145"/>
                  <a:gd name="T13" fmla="*/ 106 h 107"/>
                  <a:gd name="T14" fmla="*/ 9 w 2145"/>
                  <a:gd name="T15" fmla="*/ 106 h 107"/>
                  <a:gd name="T16" fmla="*/ 0 w 2145"/>
                  <a:gd name="T17" fmla="*/ 97 h 107"/>
                  <a:gd name="T18" fmla="*/ 0 w 2145"/>
                  <a:gd name="T19" fmla="*/ 9 h 107"/>
                  <a:gd name="T20" fmla="*/ 0 w 2145"/>
                  <a:gd name="T21" fmla="*/ 9 h 107"/>
                  <a:gd name="T22" fmla="*/ 9 w 2145"/>
                  <a:gd name="T23" fmla="*/ 0 h 107"/>
                  <a:gd name="T24" fmla="*/ 2133 w 2145"/>
                  <a:gd name="T25" fmla="*/ 0 h 107"/>
                  <a:gd name="T26" fmla="*/ 2133 w 2145"/>
                  <a:gd name="T27" fmla="*/ 0 h 107"/>
                  <a:gd name="T28" fmla="*/ 2144 w 2145"/>
                  <a:gd name="T29" fmla="*/ 9 h 107"/>
                  <a:gd name="T30" fmla="*/ 2144 w 2145"/>
                  <a:gd name="T31" fmla="*/ 97 h 107"/>
                  <a:gd name="T32" fmla="*/ 2144 w 2145"/>
                  <a:gd name="T33" fmla="*/ 97 h 107"/>
                  <a:gd name="T34" fmla="*/ 2133 w 2145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5" h="107">
                    <a:moveTo>
                      <a:pt x="19" y="86"/>
                    </a:moveTo>
                    <a:lnTo>
                      <a:pt x="2124" y="86"/>
                    </a:lnTo>
                    <a:lnTo>
                      <a:pt x="2124" y="19"/>
                    </a:lnTo>
                    <a:lnTo>
                      <a:pt x="19" y="19"/>
                    </a:lnTo>
                    <a:lnTo>
                      <a:pt x="19" y="86"/>
                    </a:lnTo>
                    <a:close/>
                    <a:moveTo>
                      <a:pt x="2133" y="106"/>
                    </a:moveTo>
                    <a:lnTo>
                      <a:pt x="9" y="106"/>
                    </a:lnTo>
                    <a:lnTo>
                      <a:pt x="9" y="106"/>
                    </a:lnTo>
                    <a:cubicBezTo>
                      <a:pt x="4" y="106"/>
                      <a:pt x="0" y="102"/>
                      <a:pt x="0" y="9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133" y="0"/>
                    </a:lnTo>
                    <a:lnTo>
                      <a:pt x="2133" y="0"/>
                    </a:lnTo>
                    <a:cubicBezTo>
                      <a:pt x="2139" y="0"/>
                      <a:pt x="2144" y="4"/>
                      <a:pt x="2144" y="9"/>
                    </a:cubicBezTo>
                    <a:lnTo>
                      <a:pt x="2144" y="97"/>
                    </a:lnTo>
                    <a:lnTo>
                      <a:pt x="2144" y="97"/>
                    </a:lnTo>
                    <a:cubicBezTo>
                      <a:pt x="2144" y="102"/>
                      <a:pt x="2139" y="106"/>
                      <a:pt x="2133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FBFC673-DAF8-459F-A2AB-6AC59B285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2125" y="11029978"/>
                <a:ext cx="1044247" cy="226430"/>
              </a:xfrm>
              <a:custGeom>
                <a:avLst/>
                <a:gdLst>
                  <a:gd name="connsiteX0" fmla="*/ 806057 w 1044247"/>
                  <a:gd name="connsiteY0" fmla="*/ 207436 h 226430"/>
                  <a:gd name="connsiteX1" fmla="*/ 918499 w 1044247"/>
                  <a:gd name="connsiteY1" fmla="*/ 207436 h 226430"/>
                  <a:gd name="connsiteX2" fmla="*/ 928555 w 1044247"/>
                  <a:gd name="connsiteY2" fmla="*/ 216933 h 226430"/>
                  <a:gd name="connsiteX3" fmla="*/ 918499 w 1044247"/>
                  <a:gd name="connsiteY3" fmla="*/ 226430 h 226430"/>
                  <a:gd name="connsiteX4" fmla="*/ 806057 w 1044247"/>
                  <a:gd name="connsiteY4" fmla="*/ 226430 h 226430"/>
                  <a:gd name="connsiteX5" fmla="*/ 797829 w 1044247"/>
                  <a:gd name="connsiteY5" fmla="*/ 216933 h 226430"/>
                  <a:gd name="connsiteX6" fmla="*/ 806057 w 1044247"/>
                  <a:gd name="connsiteY6" fmla="*/ 207436 h 226430"/>
                  <a:gd name="connsiteX7" fmla="*/ 9066 w 1044247"/>
                  <a:gd name="connsiteY7" fmla="*/ 119675 h 226430"/>
                  <a:gd name="connsiteX8" fmla="*/ 349050 w 1044247"/>
                  <a:gd name="connsiteY8" fmla="*/ 119675 h 226430"/>
                  <a:gd name="connsiteX9" fmla="*/ 358116 w 1044247"/>
                  <a:gd name="connsiteY9" fmla="*/ 129647 h 226430"/>
                  <a:gd name="connsiteX10" fmla="*/ 349050 w 1044247"/>
                  <a:gd name="connsiteY10" fmla="*/ 138712 h 226430"/>
                  <a:gd name="connsiteX11" fmla="*/ 9066 w 1044247"/>
                  <a:gd name="connsiteY11" fmla="*/ 138712 h 226430"/>
                  <a:gd name="connsiteX12" fmla="*/ 0 w 1044247"/>
                  <a:gd name="connsiteY12" fmla="*/ 129647 h 226430"/>
                  <a:gd name="connsiteX13" fmla="*/ 9066 w 1044247"/>
                  <a:gd name="connsiteY13" fmla="*/ 119675 h 226430"/>
                  <a:gd name="connsiteX14" fmla="*/ 694313 w 1044247"/>
                  <a:gd name="connsiteY14" fmla="*/ 0 h 226430"/>
                  <a:gd name="connsiteX15" fmla="*/ 1036067 w 1044247"/>
                  <a:gd name="connsiteY15" fmla="*/ 0 h 226430"/>
                  <a:gd name="connsiteX16" fmla="*/ 1044247 w 1044247"/>
                  <a:gd name="connsiteY16" fmla="*/ 9065 h 226430"/>
                  <a:gd name="connsiteX17" fmla="*/ 1036067 w 1044247"/>
                  <a:gd name="connsiteY17" fmla="*/ 19037 h 226430"/>
                  <a:gd name="connsiteX18" fmla="*/ 694313 w 1044247"/>
                  <a:gd name="connsiteY18" fmla="*/ 19037 h 226430"/>
                  <a:gd name="connsiteX19" fmla="*/ 686133 w 1044247"/>
                  <a:gd name="connsiteY19" fmla="*/ 9065 h 226430"/>
                  <a:gd name="connsiteX20" fmla="*/ 694313 w 1044247"/>
                  <a:gd name="connsiteY20" fmla="*/ 0 h 226430"/>
                  <a:gd name="connsiteX21" fmla="*/ 167798 w 1044247"/>
                  <a:gd name="connsiteY21" fmla="*/ 0 h 226430"/>
                  <a:gd name="connsiteX22" fmla="*/ 293113 w 1044247"/>
                  <a:gd name="connsiteY22" fmla="*/ 0 h 226430"/>
                  <a:gd name="connsiteX23" fmla="*/ 302260 w 1044247"/>
                  <a:gd name="connsiteY23" fmla="*/ 9065 h 226430"/>
                  <a:gd name="connsiteX24" fmla="*/ 293113 w 1044247"/>
                  <a:gd name="connsiteY24" fmla="*/ 19037 h 226430"/>
                  <a:gd name="connsiteX25" fmla="*/ 167798 w 1044247"/>
                  <a:gd name="connsiteY25" fmla="*/ 19037 h 226430"/>
                  <a:gd name="connsiteX26" fmla="*/ 159566 w 1044247"/>
                  <a:gd name="connsiteY26" fmla="*/ 9065 h 226430"/>
                  <a:gd name="connsiteX27" fmla="*/ 167798 w 1044247"/>
                  <a:gd name="connsiteY27" fmla="*/ 0 h 22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44247" h="226430">
                    <a:moveTo>
                      <a:pt x="806057" y="207436"/>
                    </a:moveTo>
                    <a:lnTo>
                      <a:pt x="918499" y="207436"/>
                    </a:lnTo>
                    <a:cubicBezTo>
                      <a:pt x="923984" y="207436"/>
                      <a:pt x="928555" y="211235"/>
                      <a:pt x="928555" y="216933"/>
                    </a:cubicBezTo>
                    <a:cubicBezTo>
                      <a:pt x="928555" y="221682"/>
                      <a:pt x="923984" y="226430"/>
                      <a:pt x="918499" y="226430"/>
                    </a:cubicBezTo>
                    <a:lnTo>
                      <a:pt x="806057" y="226430"/>
                    </a:lnTo>
                    <a:cubicBezTo>
                      <a:pt x="802400" y="226430"/>
                      <a:pt x="797829" y="221682"/>
                      <a:pt x="797829" y="216933"/>
                    </a:cubicBezTo>
                    <a:cubicBezTo>
                      <a:pt x="797829" y="211235"/>
                      <a:pt x="802400" y="207436"/>
                      <a:pt x="806057" y="207436"/>
                    </a:cubicBezTo>
                    <a:close/>
                    <a:moveTo>
                      <a:pt x="9066" y="119675"/>
                    </a:moveTo>
                    <a:lnTo>
                      <a:pt x="349050" y="119675"/>
                    </a:lnTo>
                    <a:cubicBezTo>
                      <a:pt x="353583" y="119675"/>
                      <a:pt x="358116" y="125114"/>
                      <a:pt x="358116" y="129647"/>
                    </a:cubicBezTo>
                    <a:cubicBezTo>
                      <a:pt x="358116" y="134180"/>
                      <a:pt x="353583" y="138712"/>
                      <a:pt x="349050" y="138712"/>
                    </a:cubicBezTo>
                    <a:lnTo>
                      <a:pt x="9066" y="138712"/>
                    </a:lnTo>
                    <a:cubicBezTo>
                      <a:pt x="3626" y="138712"/>
                      <a:pt x="0" y="134180"/>
                      <a:pt x="0" y="129647"/>
                    </a:cubicBezTo>
                    <a:cubicBezTo>
                      <a:pt x="0" y="125114"/>
                      <a:pt x="3626" y="119675"/>
                      <a:pt x="9066" y="119675"/>
                    </a:cubicBezTo>
                    <a:close/>
                    <a:moveTo>
                      <a:pt x="694313" y="0"/>
                    </a:moveTo>
                    <a:lnTo>
                      <a:pt x="1036067" y="0"/>
                    </a:lnTo>
                    <a:cubicBezTo>
                      <a:pt x="1040611" y="0"/>
                      <a:pt x="1044247" y="5439"/>
                      <a:pt x="1044247" y="9065"/>
                    </a:cubicBezTo>
                    <a:cubicBezTo>
                      <a:pt x="1044247" y="14505"/>
                      <a:pt x="1040611" y="19037"/>
                      <a:pt x="1036067" y="19037"/>
                    </a:cubicBezTo>
                    <a:lnTo>
                      <a:pt x="694313" y="19037"/>
                    </a:lnTo>
                    <a:cubicBezTo>
                      <a:pt x="689769" y="19037"/>
                      <a:pt x="686133" y="14505"/>
                      <a:pt x="686133" y="9065"/>
                    </a:cubicBezTo>
                    <a:cubicBezTo>
                      <a:pt x="686133" y="5439"/>
                      <a:pt x="689769" y="0"/>
                      <a:pt x="694313" y="0"/>
                    </a:cubicBezTo>
                    <a:close/>
                    <a:moveTo>
                      <a:pt x="167798" y="0"/>
                    </a:moveTo>
                    <a:lnTo>
                      <a:pt x="293113" y="0"/>
                    </a:lnTo>
                    <a:cubicBezTo>
                      <a:pt x="298601" y="0"/>
                      <a:pt x="302260" y="5439"/>
                      <a:pt x="302260" y="9065"/>
                    </a:cubicBezTo>
                    <a:cubicBezTo>
                      <a:pt x="302260" y="14505"/>
                      <a:pt x="298601" y="19037"/>
                      <a:pt x="293113" y="19037"/>
                    </a:cubicBezTo>
                    <a:lnTo>
                      <a:pt x="167798" y="19037"/>
                    </a:lnTo>
                    <a:cubicBezTo>
                      <a:pt x="163225" y="19037"/>
                      <a:pt x="159566" y="14505"/>
                      <a:pt x="159566" y="9065"/>
                    </a:cubicBezTo>
                    <a:cubicBezTo>
                      <a:pt x="159566" y="5439"/>
                      <a:pt x="163225" y="0"/>
                      <a:pt x="1677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59">
                <a:extLst>
                  <a:ext uri="{FF2B5EF4-FFF2-40B4-BE49-F238E27FC236}">
                    <a16:creationId xmlns:a16="http://schemas.microsoft.com/office/drawing/2014/main" id="{C7969DAE-4B36-48D3-97F4-5443974F0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4215" y="11381023"/>
                <a:ext cx="1416147" cy="382958"/>
              </a:xfrm>
              <a:custGeom>
                <a:avLst/>
                <a:gdLst>
                  <a:gd name="T0" fmla="*/ 0 w 1564"/>
                  <a:gd name="T1" fmla="*/ 424 h 425"/>
                  <a:gd name="T2" fmla="*/ 1563 w 1564"/>
                  <a:gd name="T3" fmla="*/ 424 h 425"/>
                  <a:gd name="T4" fmla="*/ 1563 w 1564"/>
                  <a:gd name="T5" fmla="*/ 0 h 425"/>
                  <a:gd name="T6" fmla="*/ 0 w 1564"/>
                  <a:gd name="T7" fmla="*/ 0 h 425"/>
                  <a:gd name="T8" fmla="*/ 0 w 1564"/>
                  <a:gd name="T9" fmla="*/ 424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4" h="425">
                    <a:moveTo>
                      <a:pt x="0" y="424"/>
                    </a:moveTo>
                    <a:lnTo>
                      <a:pt x="1563" y="424"/>
                    </a:lnTo>
                    <a:lnTo>
                      <a:pt x="1563" y="0"/>
                    </a:lnTo>
                    <a:lnTo>
                      <a:pt x="0" y="0"/>
                    </a:lnTo>
                    <a:lnTo>
                      <a:pt x="0" y="42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60">
                <a:extLst>
                  <a:ext uri="{FF2B5EF4-FFF2-40B4-BE49-F238E27FC236}">
                    <a16:creationId xmlns:a16="http://schemas.microsoft.com/office/drawing/2014/main" id="{00E908FC-5F3D-4ABE-AFEE-B7E7E284A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6237" y="11373045"/>
                <a:ext cx="1432103" cy="398914"/>
              </a:xfrm>
              <a:custGeom>
                <a:avLst/>
                <a:gdLst>
                  <a:gd name="T0" fmla="*/ 20 w 1583"/>
                  <a:gd name="T1" fmla="*/ 423 h 443"/>
                  <a:gd name="T2" fmla="*/ 1562 w 1583"/>
                  <a:gd name="T3" fmla="*/ 423 h 443"/>
                  <a:gd name="T4" fmla="*/ 1562 w 1583"/>
                  <a:gd name="T5" fmla="*/ 19 h 443"/>
                  <a:gd name="T6" fmla="*/ 20 w 1583"/>
                  <a:gd name="T7" fmla="*/ 19 h 443"/>
                  <a:gd name="T8" fmla="*/ 20 w 1583"/>
                  <a:gd name="T9" fmla="*/ 423 h 443"/>
                  <a:gd name="T10" fmla="*/ 1573 w 1583"/>
                  <a:gd name="T11" fmla="*/ 442 h 443"/>
                  <a:gd name="T12" fmla="*/ 10 w 1583"/>
                  <a:gd name="T13" fmla="*/ 442 h 443"/>
                  <a:gd name="T14" fmla="*/ 10 w 1583"/>
                  <a:gd name="T15" fmla="*/ 442 h 443"/>
                  <a:gd name="T16" fmla="*/ 0 w 1583"/>
                  <a:gd name="T17" fmla="*/ 433 h 443"/>
                  <a:gd name="T18" fmla="*/ 0 w 1583"/>
                  <a:gd name="T19" fmla="*/ 9 h 443"/>
                  <a:gd name="T20" fmla="*/ 0 w 1583"/>
                  <a:gd name="T21" fmla="*/ 9 h 443"/>
                  <a:gd name="T22" fmla="*/ 10 w 1583"/>
                  <a:gd name="T23" fmla="*/ 0 h 443"/>
                  <a:gd name="T24" fmla="*/ 1573 w 1583"/>
                  <a:gd name="T25" fmla="*/ 0 h 443"/>
                  <a:gd name="T26" fmla="*/ 1573 w 1583"/>
                  <a:gd name="T27" fmla="*/ 0 h 443"/>
                  <a:gd name="T28" fmla="*/ 1582 w 1583"/>
                  <a:gd name="T29" fmla="*/ 9 h 443"/>
                  <a:gd name="T30" fmla="*/ 1582 w 1583"/>
                  <a:gd name="T31" fmla="*/ 433 h 443"/>
                  <a:gd name="T32" fmla="*/ 1582 w 1583"/>
                  <a:gd name="T33" fmla="*/ 433 h 443"/>
                  <a:gd name="T34" fmla="*/ 1573 w 1583"/>
                  <a:gd name="T35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83" h="443">
                    <a:moveTo>
                      <a:pt x="20" y="423"/>
                    </a:moveTo>
                    <a:lnTo>
                      <a:pt x="1562" y="423"/>
                    </a:lnTo>
                    <a:lnTo>
                      <a:pt x="1562" y="19"/>
                    </a:lnTo>
                    <a:lnTo>
                      <a:pt x="20" y="19"/>
                    </a:lnTo>
                    <a:lnTo>
                      <a:pt x="20" y="423"/>
                    </a:lnTo>
                    <a:close/>
                    <a:moveTo>
                      <a:pt x="1573" y="442"/>
                    </a:moveTo>
                    <a:lnTo>
                      <a:pt x="10" y="442"/>
                    </a:lnTo>
                    <a:lnTo>
                      <a:pt x="10" y="442"/>
                    </a:lnTo>
                    <a:cubicBezTo>
                      <a:pt x="5" y="442"/>
                      <a:pt x="0" y="438"/>
                      <a:pt x="0" y="43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573" y="0"/>
                    </a:lnTo>
                    <a:lnTo>
                      <a:pt x="1573" y="0"/>
                    </a:lnTo>
                    <a:cubicBezTo>
                      <a:pt x="1578" y="0"/>
                      <a:pt x="1582" y="4"/>
                      <a:pt x="1582" y="9"/>
                    </a:cubicBezTo>
                    <a:lnTo>
                      <a:pt x="1582" y="433"/>
                    </a:lnTo>
                    <a:lnTo>
                      <a:pt x="1582" y="433"/>
                    </a:lnTo>
                    <a:cubicBezTo>
                      <a:pt x="1582" y="438"/>
                      <a:pt x="1578" y="442"/>
                      <a:pt x="1573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61">
                <a:extLst>
                  <a:ext uri="{FF2B5EF4-FFF2-40B4-BE49-F238E27FC236}">
                    <a16:creationId xmlns:a16="http://schemas.microsoft.com/office/drawing/2014/main" id="{D29160EA-C0BB-42E7-9F12-76CB23E32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0362" y="11381023"/>
                <a:ext cx="1400188" cy="382958"/>
              </a:xfrm>
              <a:custGeom>
                <a:avLst/>
                <a:gdLst>
                  <a:gd name="T0" fmla="*/ 1548 w 1549"/>
                  <a:gd name="T1" fmla="*/ 0 h 425"/>
                  <a:gd name="T2" fmla="*/ 0 w 1549"/>
                  <a:gd name="T3" fmla="*/ 0 h 425"/>
                  <a:gd name="T4" fmla="*/ 0 w 1549"/>
                  <a:gd name="T5" fmla="*/ 424 h 425"/>
                  <a:gd name="T6" fmla="*/ 1548 w 1549"/>
                  <a:gd name="T7" fmla="*/ 424 h 425"/>
                  <a:gd name="T8" fmla="*/ 1548 w 1549"/>
                  <a:gd name="T9" fmla="*/ 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9" h="425">
                    <a:moveTo>
                      <a:pt x="1548" y="0"/>
                    </a:moveTo>
                    <a:lnTo>
                      <a:pt x="0" y="0"/>
                    </a:lnTo>
                    <a:lnTo>
                      <a:pt x="0" y="424"/>
                    </a:lnTo>
                    <a:lnTo>
                      <a:pt x="1548" y="424"/>
                    </a:lnTo>
                    <a:lnTo>
                      <a:pt x="154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62">
                <a:extLst>
                  <a:ext uri="{FF2B5EF4-FFF2-40B4-BE49-F238E27FC236}">
                    <a16:creationId xmlns:a16="http://schemas.microsoft.com/office/drawing/2014/main" id="{6B9B3764-EE60-4F5E-AF53-D3E07375D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8393" y="11373045"/>
                <a:ext cx="1420135" cy="398914"/>
              </a:xfrm>
              <a:custGeom>
                <a:avLst/>
                <a:gdLst>
                  <a:gd name="T0" fmla="*/ 20 w 1571"/>
                  <a:gd name="T1" fmla="*/ 423 h 443"/>
                  <a:gd name="T2" fmla="*/ 1550 w 1571"/>
                  <a:gd name="T3" fmla="*/ 423 h 443"/>
                  <a:gd name="T4" fmla="*/ 1550 w 1571"/>
                  <a:gd name="T5" fmla="*/ 19 h 443"/>
                  <a:gd name="T6" fmla="*/ 20 w 1571"/>
                  <a:gd name="T7" fmla="*/ 19 h 443"/>
                  <a:gd name="T8" fmla="*/ 20 w 1571"/>
                  <a:gd name="T9" fmla="*/ 423 h 443"/>
                  <a:gd name="T10" fmla="*/ 1559 w 1571"/>
                  <a:gd name="T11" fmla="*/ 442 h 443"/>
                  <a:gd name="T12" fmla="*/ 11 w 1571"/>
                  <a:gd name="T13" fmla="*/ 442 h 443"/>
                  <a:gd name="T14" fmla="*/ 11 w 1571"/>
                  <a:gd name="T15" fmla="*/ 442 h 443"/>
                  <a:gd name="T16" fmla="*/ 0 w 1571"/>
                  <a:gd name="T17" fmla="*/ 433 h 443"/>
                  <a:gd name="T18" fmla="*/ 0 w 1571"/>
                  <a:gd name="T19" fmla="*/ 9 h 443"/>
                  <a:gd name="T20" fmla="*/ 0 w 1571"/>
                  <a:gd name="T21" fmla="*/ 9 h 443"/>
                  <a:gd name="T22" fmla="*/ 11 w 1571"/>
                  <a:gd name="T23" fmla="*/ 0 h 443"/>
                  <a:gd name="T24" fmla="*/ 1559 w 1571"/>
                  <a:gd name="T25" fmla="*/ 0 h 443"/>
                  <a:gd name="T26" fmla="*/ 1559 w 1571"/>
                  <a:gd name="T27" fmla="*/ 0 h 443"/>
                  <a:gd name="T28" fmla="*/ 1570 w 1571"/>
                  <a:gd name="T29" fmla="*/ 9 h 443"/>
                  <a:gd name="T30" fmla="*/ 1570 w 1571"/>
                  <a:gd name="T31" fmla="*/ 433 h 443"/>
                  <a:gd name="T32" fmla="*/ 1570 w 1571"/>
                  <a:gd name="T33" fmla="*/ 433 h 443"/>
                  <a:gd name="T34" fmla="*/ 1559 w 1571"/>
                  <a:gd name="T35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71" h="443">
                    <a:moveTo>
                      <a:pt x="20" y="423"/>
                    </a:moveTo>
                    <a:lnTo>
                      <a:pt x="1550" y="423"/>
                    </a:lnTo>
                    <a:lnTo>
                      <a:pt x="1550" y="19"/>
                    </a:lnTo>
                    <a:lnTo>
                      <a:pt x="20" y="19"/>
                    </a:lnTo>
                    <a:lnTo>
                      <a:pt x="20" y="423"/>
                    </a:lnTo>
                    <a:close/>
                    <a:moveTo>
                      <a:pt x="1559" y="442"/>
                    </a:moveTo>
                    <a:lnTo>
                      <a:pt x="11" y="442"/>
                    </a:lnTo>
                    <a:lnTo>
                      <a:pt x="11" y="442"/>
                    </a:lnTo>
                    <a:cubicBezTo>
                      <a:pt x="5" y="442"/>
                      <a:pt x="0" y="438"/>
                      <a:pt x="0" y="43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559" y="0"/>
                    </a:lnTo>
                    <a:lnTo>
                      <a:pt x="1559" y="0"/>
                    </a:lnTo>
                    <a:cubicBezTo>
                      <a:pt x="1565" y="0"/>
                      <a:pt x="1570" y="4"/>
                      <a:pt x="1570" y="9"/>
                    </a:cubicBezTo>
                    <a:lnTo>
                      <a:pt x="1570" y="433"/>
                    </a:lnTo>
                    <a:lnTo>
                      <a:pt x="1570" y="433"/>
                    </a:lnTo>
                    <a:cubicBezTo>
                      <a:pt x="1570" y="438"/>
                      <a:pt x="1565" y="442"/>
                      <a:pt x="1559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 63">
                <a:extLst>
                  <a:ext uri="{FF2B5EF4-FFF2-40B4-BE49-F238E27FC236}">
                    <a16:creationId xmlns:a16="http://schemas.microsoft.com/office/drawing/2014/main" id="{0502CBE2-38EB-4819-8E75-F18B0B510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4215" y="11381023"/>
                <a:ext cx="1416147" cy="382958"/>
              </a:xfrm>
              <a:custGeom>
                <a:avLst/>
                <a:gdLst>
                  <a:gd name="T0" fmla="*/ 0 w 1564"/>
                  <a:gd name="T1" fmla="*/ 424 h 425"/>
                  <a:gd name="T2" fmla="*/ 1563 w 1564"/>
                  <a:gd name="T3" fmla="*/ 424 h 425"/>
                  <a:gd name="T4" fmla="*/ 1563 w 1564"/>
                  <a:gd name="T5" fmla="*/ 0 h 425"/>
                  <a:gd name="T6" fmla="*/ 0 w 1564"/>
                  <a:gd name="T7" fmla="*/ 0 h 425"/>
                  <a:gd name="T8" fmla="*/ 0 w 1564"/>
                  <a:gd name="T9" fmla="*/ 424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4" h="425">
                    <a:moveTo>
                      <a:pt x="0" y="424"/>
                    </a:moveTo>
                    <a:lnTo>
                      <a:pt x="1563" y="424"/>
                    </a:lnTo>
                    <a:lnTo>
                      <a:pt x="1563" y="0"/>
                    </a:lnTo>
                    <a:lnTo>
                      <a:pt x="0" y="0"/>
                    </a:lnTo>
                    <a:lnTo>
                      <a:pt x="0" y="42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64">
                <a:extLst>
                  <a:ext uri="{FF2B5EF4-FFF2-40B4-BE49-F238E27FC236}">
                    <a16:creationId xmlns:a16="http://schemas.microsoft.com/office/drawing/2014/main" id="{8DDA1165-73A2-434C-B885-3E56AF5EB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9793" y="11464794"/>
                <a:ext cx="223392" cy="231370"/>
              </a:xfrm>
              <a:custGeom>
                <a:avLst/>
                <a:gdLst>
                  <a:gd name="T0" fmla="*/ 248 w 249"/>
                  <a:gd name="T1" fmla="*/ 126 h 254"/>
                  <a:gd name="T2" fmla="*/ 248 w 249"/>
                  <a:gd name="T3" fmla="*/ 126 h 254"/>
                  <a:gd name="T4" fmla="*/ 124 w 249"/>
                  <a:gd name="T5" fmla="*/ 253 h 254"/>
                  <a:gd name="T6" fmla="*/ 124 w 249"/>
                  <a:gd name="T7" fmla="*/ 253 h 254"/>
                  <a:gd name="T8" fmla="*/ 0 w 249"/>
                  <a:gd name="T9" fmla="*/ 126 h 254"/>
                  <a:gd name="T10" fmla="*/ 0 w 249"/>
                  <a:gd name="T11" fmla="*/ 126 h 254"/>
                  <a:gd name="T12" fmla="*/ 124 w 249"/>
                  <a:gd name="T13" fmla="*/ 0 h 254"/>
                  <a:gd name="T14" fmla="*/ 124 w 249"/>
                  <a:gd name="T15" fmla="*/ 0 h 254"/>
                  <a:gd name="T16" fmla="*/ 248 w 249"/>
                  <a:gd name="T17" fmla="*/ 126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9" h="254">
                    <a:moveTo>
                      <a:pt x="248" y="126"/>
                    </a:moveTo>
                    <a:lnTo>
                      <a:pt x="248" y="126"/>
                    </a:lnTo>
                    <a:cubicBezTo>
                      <a:pt x="248" y="196"/>
                      <a:pt x="192" y="253"/>
                      <a:pt x="124" y="253"/>
                    </a:cubicBezTo>
                    <a:lnTo>
                      <a:pt x="124" y="253"/>
                    </a:lnTo>
                    <a:cubicBezTo>
                      <a:pt x="56" y="253"/>
                      <a:pt x="0" y="196"/>
                      <a:pt x="0" y="126"/>
                    </a:cubicBezTo>
                    <a:lnTo>
                      <a:pt x="0" y="126"/>
                    </a:lnTo>
                    <a:cubicBezTo>
                      <a:pt x="0" y="56"/>
                      <a:pt x="56" y="0"/>
                      <a:pt x="124" y="0"/>
                    </a:cubicBezTo>
                    <a:lnTo>
                      <a:pt x="124" y="0"/>
                    </a:lnTo>
                    <a:cubicBezTo>
                      <a:pt x="192" y="0"/>
                      <a:pt x="248" y="56"/>
                      <a:pt x="248" y="1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8" name="Freeform 65">
                <a:extLst>
                  <a:ext uri="{FF2B5EF4-FFF2-40B4-BE49-F238E27FC236}">
                    <a16:creationId xmlns:a16="http://schemas.microsoft.com/office/drawing/2014/main" id="{73700061-C508-46CE-A3DB-5AA1EBF0C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1815" y="11456815"/>
                <a:ext cx="243336" cy="247327"/>
              </a:xfrm>
              <a:custGeom>
                <a:avLst/>
                <a:gdLst>
                  <a:gd name="T0" fmla="*/ 134 w 269"/>
                  <a:gd name="T1" fmla="*/ 19 h 274"/>
                  <a:gd name="T2" fmla="*/ 134 w 269"/>
                  <a:gd name="T3" fmla="*/ 19 h 274"/>
                  <a:gd name="T4" fmla="*/ 19 w 269"/>
                  <a:gd name="T5" fmla="*/ 136 h 274"/>
                  <a:gd name="T6" fmla="*/ 19 w 269"/>
                  <a:gd name="T7" fmla="*/ 136 h 274"/>
                  <a:gd name="T8" fmla="*/ 134 w 269"/>
                  <a:gd name="T9" fmla="*/ 253 h 274"/>
                  <a:gd name="T10" fmla="*/ 134 w 269"/>
                  <a:gd name="T11" fmla="*/ 253 h 274"/>
                  <a:gd name="T12" fmla="*/ 248 w 269"/>
                  <a:gd name="T13" fmla="*/ 136 h 274"/>
                  <a:gd name="T14" fmla="*/ 248 w 269"/>
                  <a:gd name="T15" fmla="*/ 136 h 274"/>
                  <a:gd name="T16" fmla="*/ 134 w 269"/>
                  <a:gd name="T17" fmla="*/ 19 h 274"/>
                  <a:gd name="T18" fmla="*/ 134 w 269"/>
                  <a:gd name="T19" fmla="*/ 273 h 274"/>
                  <a:gd name="T20" fmla="*/ 134 w 269"/>
                  <a:gd name="T21" fmla="*/ 273 h 274"/>
                  <a:gd name="T22" fmla="*/ 0 w 269"/>
                  <a:gd name="T23" fmla="*/ 136 h 274"/>
                  <a:gd name="T24" fmla="*/ 0 w 269"/>
                  <a:gd name="T25" fmla="*/ 136 h 274"/>
                  <a:gd name="T26" fmla="*/ 134 w 269"/>
                  <a:gd name="T27" fmla="*/ 0 h 274"/>
                  <a:gd name="T28" fmla="*/ 134 w 269"/>
                  <a:gd name="T29" fmla="*/ 0 h 274"/>
                  <a:gd name="T30" fmla="*/ 268 w 269"/>
                  <a:gd name="T31" fmla="*/ 136 h 274"/>
                  <a:gd name="T32" fmla="*/ 268 w 269"/>
                  <a:gd name="T33" fmla="*/ 136 h 274"/>
                  <a:gd name="T34" fmla="*/ 134 w 269"/>
                  <a:gd name="T35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9" h="274">
                    <a:moveTo>
                      <a:pt x="134" y="19"/>
                    </a:moveTo>
                    <a:lnTo>
                      <a:pt x="134" y="19"/>
                    </a:lnTo>
                    <a:cubicBezTo>
                      <a:pt x="71" y="19"/>
                      <a:pt x="19" y="72"/>
                      <a:pt x="19" y="136"/>
                    </a:cubicBezTo>
                    <a:lnTo>
                      <a:pt x="19" y="136"/>
                    </a:lnTo>
                    <a:cubicBezTo>
                      <a:pt x="19" y="201"/>
                      <a:pt x="71" y="253"/>
                      <a:pt x="134" y="253"/>
                    </a:cubicBezTo>
                    <a:lnTo>
                      <a:pt x="134" y="253"/>
                    </a:lnTo>
                    <a:cubicBezTo>
                      <a:pt x="197" y="253"/>
                      <a:pt x="248" y="201"/>
                      <a:pt x="248" y="136"/>
                    </a:cubicBezTo>
                    <a:lnTo>
                      <a:pt x="248" y="136"/>
                    </a:lnTo>
                    <a:cubicBezTo>
                      <a:pt x="248" y="72"/>
                      <a:pt x="197" y="19"/>
                      <a:pt x="134" y="19"/>
                    </a:cubicBezTo>
                    <a:close/>
                    <a:moveTo>
                      <a:pt x="134" y="273"/>
                    </a:moveTo>
                    <a:lnTo>
                      <a:pt x="134" y="273"/>
                    </a:lnTo>
                    <a:cubicBezTo>
                      <a:pt x="60" y="273"/>
                      <a:pt x="0" y="212"/>
                      <a:pt x="0" y="136"/>
                    </a:cubicBezTo>
                    <a:lnTo>
                      <a:pt x="0" y="136"/>
                    </a:lnTo>
                    <a:cubicBezTo>
                      <a:pt x="0" y="61"/>
                      <a:pt x="60" y="0"/>
                      <a:pt x="134" y="0"/>
                    </a:cubicBezTo>
                    <a:lnTo>
                      <a:pt x="134" y="0"/>
                    </a:lnTo>
                    <a:cubicBezTo>
                      <a:pt x="207" y="0"/>
                      <a:pt x="268" y="61"/>
                      <a:pt x="268" y="136"/>
                    </a:cubicBezTo>
                    <a:lnTo>
                      <a:pt x="268" y="136"/>
                    </a:lnTo>
                    <a:cubicBezTo>
                      <a:pt x="268" y="212"/>
                      <a:pt x="207" y="273"/>
                      <a:pt x="134" y="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66">
                <a:extLst>
                  <a:ext uri="{FF2B5EF4-FFF2-40B4-BE49-F238E27FC236}">
                    <a16:creationId xmlns:a16="http://schemas.microsoft.com/office/drawing/2014/main" id="{50FE4B09-B9D9-48B2-AB32-178CFDD02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2804" y="11464794"/>
                <a:ext cx="71805" cy="227382"/>
              </a:xfrm>
              <a:custGeom>
                <a:avLst/>
                <a:gdLst>
                  <a:gd name="T0" fmla="*/ 80 w 81"/>
                  <a:gd name="T1" fmla="*/ 249 h 250"/>
                  <a:gd name="T2" fmla="*/ 0 w 81"/>
                  <a:gd name="T3" fmla="*/ 249 h 250"/>
                  <a:gd name="T4" fmla="*/ 0 w 81"/>
                  <a:gd name="T5" fmla="*/ 0 h 250"/>
                  <a:gd name="T6" fmla="*/ 80 w 81"/>
                  <a:gd name="T7" fmla="*/ 0 h 250"/>
                  <a:gd name="T8" fmla="*/ 80 w 81"/>
                  <a:gd name="T9" fmla="*/ 24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250">
                    <a:moveTo>
                      <a:pt x="80" y="249"/>
                    </a:moveTo>
                    <a:lnTo>
                      <a:pt x="0" y="249"/>
                    </a:lnTo>
                    <a:lnTo>
                      <a:pt x="0" y="0"/>
                    </a:lnTo>
                    <a:lnTo>
                      <a:pt x="80" y="0"/>
                    </a:lnTo>
                    <a:lnTo>
                      <a:pt x="80" y="2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67">
                <a:extLst>
                  <a:ext uri="{FF2B5EF4-FFF2-40B4-BE49-F238E27FC236}">
                    <a16:creationId xmlns:a16="http://schemas.microsoft.com/office/drawing/2014/main" id="{E5FBD41B-5B80-4DE6-814C-6C529A2A8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4825" y="11456815"/>
                <a:ext cx="91752" cy="243339"/>
              </a:xfrm>
              <a:custGeom>
                <a:avLst/>
                <a:gdLst>
                  <a:gd name="T0" fmla="*/ 19 w 101"/>
                  <a:gd name="T1" fmla="*/ 249 h 270"/>
                  <a:gd name="T2" fmla="*/ 81 w 101"/>
                  <a:gd name="T3" fmla="*/ 249 h 270"/>
                  <a:gd name="T4" fmla="*/ 81 w 101"/>
                  <a:gd name="T5" fmla="*/ 20 h 270"/>
                  <a:gd name="T6" fmla="*/ 19 w 101"/>
                  <a:gd name="T7" fmla="*/ 20 h 270"/>
                  <a:gd name="T8" fmla="*/ 19 w 101"/>
                  <a:gd name="T9" fmla="*/ 249 h 270"/>
                  <a:gd name="T10" fmla="*/ 90 w 101"/>
                  <a:gd name="T11" fmla="*/ 269 h 270"/>
                  <a:gd name="T12" fmla="*/ 10 w 101"/>
                  <a:gd name="T13" fmla="*/ 269 h 270"/>
                  <a:gd name="T14" fmla="*/ 10 w 101"/>
                  <a:gd name="T15" fmla="*/ 269 h 270"/>
                  <a:gd name="T16" fmla="*/ 0 w 101"/>
                  <a:gd name="T17" fmla="*/ 259 h 270"/>
                  <a:gd name="T18" fmla="*/ 0 w 101"/>
                  <a:gd name="T19" fmla="*/ 10 h 270"/>
                  <a:gd name="T20" fmla="*/ 0 w 101"/>
                  <a:gd name="T21" fmla="*/ 10 h 270"/>
                  <a:gd name="T22" fmla="*/ 10 w 101"/>
                  <a:gd name="T23" fmla="*/ 0 h 270"/>
                  <a:gd name="T24" fmla="*/ 90 w 101"/>
                  <a:gd name="T25" fmla="*/ 0 h 270"/>
                  <a:gd name="T26" fmla="*/ 90 w 101"/>
                  <a:gd name="T27" fmla="*/ 0 h 270"/>
                  <a:gd name="T28" fmla="*/ 100 w 101"/>
                  <a:gd name="T29" fmla="*/ 10 h 270"/>
                  <a:gd name="T30" fmla="*/ 100 w 101"/>
                  <a:gd name="T31" fmla="*/ 259 h 270"/>
                  <a:gd name="T32" fmla="*/ 100 w 101"/>
                  <a:gd name="T33" fmla="*/ 259 h 270"/>
                  <a:gd name="T34" fmla="*/ 90 w 101"/>
                  <a:gd name="T35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" h="270">
                    <a:moveTo>
                      <a:pt x="19" y="249"/>
                    </a:moveTo>
                    <a:lnTo>
                      <a:pt x="81" y="249"/>
                    </a:lnTo>
                    <a:lnTo>
                      <a:pt x="81" y="20"/>
                    </a:lnTo>
                    <a:lnTo>
                      <a:pt x="19" y="20"/>
                    </a:lnTo>
                    <a:lnTo>
                      <a:pt x="19" y="249"/>
                    </a:lnTo>
                    <a:close/>
                    <a:moveTo>
                      <a:pt x="90" y="269"/>
                    </a:moveTo>
                    <a:lnTo>
                      <a:pt x="10" y="269"/>
                    </a:lnTo>
                    <a:lnTo>
                      <a:pt x="10" y="269"/>
                    </a:lnTo>
                    <a:cubicBezTo>
                      <a:pt x="4" y="269"/>
                      <a:pt x="0" y="265"/>
                      <a:pt x="0" y="2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90" y="0"/>
                    </a:lnTo>
                    <a:lnTo>
                      <a:pt x="90" y="0"/>
                    </a:lnTo>
                    <a:cubicBezTo>
                      <a:pt x="96" y="0"/>
                      <a:pt x="100" y="4"/>
                      <a:pt x="100" y="10"/>
                    </a:cubicBezTo>
                    <a:lnTo>
                      <a:pt x="100" y="259"/>
                    </a:lnTo>
                    <a:lnTo>
                      <a:pt x="100" y="259"/>
                    </a:lnTo>
                    <a:cubicBezTo>
                      <a:pt x="100" y="265"/>
                      <a:pt x="96" y="269"/>
                      <a:pt x="90" y="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41ACF710-BB1B-4510-BD67-4594DC023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8393" y="11516654"/>
                <a:ext cx="1411257" cy="130643"/>
              </a:xfrm>
              <a:custGeom>
                <a:avLst/>
                <a:gdLst>
                  <a:gd name="connsiteX0" fmla="*/ 1117079 w 1411257"/>
                  <a:gd name="connsiteY0" fmla="*/ 111696 h 130643"/>
                  <a:gd name="connsiteX1" fmla="*/ 1402261 w 1411257"/>
                  <a:gd name="connsiteY1" fmla="*/ 111696 h 130643"/>
                  <a:gd name="connsiteX2" fmla="*/ 1411257 w 1411257"/>
                  <a:gd name="connsiteY2" fmla="*/ 120671 h 130643"/>
                  <a:gd name="connsiteX3" fmla="*/ 1402261 w 1411257"/>
                  <a:gd name="connsiteY3" fmla="*/ 130643 h 130643"/>
                  <a:gd name="connsiteX4" fmla="*/ 1117079 w 1411257"/>
                  <a:gd name="connsiteY4" fmla="*/ 130643 h 130643"/>
                  <a:gd name="connsiteX5" fmla="*/ 1108982 w 1411257"/>
                  <a:gd name="connsiteY5" fmla="*/ 120671 h 130643"/>
                  <a:gd name="connsiteX6" fmla="*/ 1117079 w 1411257"/>
                  <a:gd name="connsiteY6" fmla="*/ 111696 h 130643"/>
                  <a:gd name="connsiteX7" fmla="*/ 400023 w 1411257"/>
                  <a:gd name="connsiteY7" fmla="*/ 111696 h 130643"/>
                  <a:gd name="connsiteX8" fmla="*/ 544497 w 1411257"/>
                  <a:gd name="connsiteY8" fmla="*/ 111696 h 130643"/>
                  <a:gd name="connsiteX9" fmla="*/ 553583 w 1411257"/>
                  <a:gd name="connsiteY9" fmla="*/ 120671 h 130643"/>
                  <a:gd name="connsiteX10" fmla="*/ 544497 w 1411257"/>
                  <a:gd name="connsiteY10" fmla="*/ 130643 h 130643"/>
                  <a:gd name="connsiteX11" fmla="*/ 400023 w 1411257"/>
                  <a:gd name="connsiteY11" fmla="*/ 130643 h 130643"/>
                  <a:gd name="connsiteX12" fmla="*/ 390936 w 1411257"/>
                  <a:gd name="connsiteY12" fmla="*/ 120671 h 130643"/>
                  <a:gd name="connsiteX13" fmla="*/ 400023 w 1411257"/>
                  <a:gd name="connsiteY13" fmla="*/ 111696 h 130643"/>
                  <a:gd name="connsiteX14" fmla="*/ 471773 w 1411257"/>
                  <a:gd name="connsiteY14" fmla="*/ 0 h 130643"/>
                  <a:gd name="connsiteX15" fmla="*/ 979373 w 1411257"/>
                  <a:gd name="connsiteY15" fmla="*/ 0 h 130643"/>
                  <a:gd name="connsiteX16" fmla="*/ 988405 w 1411257"/>
                  <a:gd name="connsiteY16" fmla="*/ 9972 h 130643"/>
                  <a:gd name="connsiteX17" fmla="*/ 979373 w 1411257"/>
                  <a:gd name="connsiteY17" fmla="*/ 18947 h 130643"/>
                  <a:gd name="connsiteX18" fmla="*/ 471773 w 1411257"/>
                  <a:gd name="connsiteY18" fmla="*/ 18947 h 130643"/>
                  <a:gd name="connsiteX19" fmla="*/ 462741 w 1411257"/>
                  <a:gd name="connsiteY19" fmla="*/ 9972 h 130643"/>
                  <a:gd name="connsiteX20" fmla="*/ 471773 w 1411257"/>
                  <a:gd name="connsiteY20" fmla="*/ 0 h 130643"/>
                  <a:gd name="connsiteX21" fmla="*/ 9946 w 1411257"/>
                  <a:gd name="connsiteY21" fmla="*/ 0 h 130643"/>
                  <a:gd name="connsiteX22" fmla="*/ 329131 w 1411257"/>
                  <a:gd name="connsiteY22" fmla="*/ 0 h 130643"/>
                  <a:gd name="connsiteX23" fmla="*/ 338174 w 1411257"/>
                  <a:gd name="connsiteY23" fmla="*/ 9972 h 130643"/>
                  <a:gd name="connsiteX24" fmla="*/ 329131 w 1411257"/>
                  <a:gd name="connsiteY24" fmla="*/ 18947 h 130643"/>
                  <a:gd name="connsiteX25" fmla="*/ 9946 w 1411257"/>
                  <a:gd name="connsiteY25" fmla="*/ 18947 h 130643"/>
                  <a:gd name="connsiteX26" fmla="*/ 0 w 1411257"/>
                  <a:gd name="connsiteY26" fmla="*/ 9972 h 130643"/>
                  <a:gd name="connsiteX27" fmla="*/ 9946 w 1411257"/>
                  <a:gd name="connsiteY27" fmla="*/ 0 h 13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11257" h="130643">
                    <a:moveTo>
                      <a:pt x="1117079" y="111696"/>
                    </a:moveTo>
                    <a:lnTo>
                      <a:pt x="1402261" y="111696"/>
                    </a:lnTo>
                    <a:cubicBezTo>
                      <a:pt x="1406759" y="111696"/>
                      <a:pt x="1411257" y="115685"/>
                      <a:pt x="1411257" y="120671"/>
                    </a:cubicBezTo>
                    <a:cubicBezTo>
                      <a:pt x="1411257" y="126654"/>
                      <a:pt x="1406759" y="130643"/>
                      <a:pt x="1402261" y="130643"/>
                    </a:cubicBezTo>
                    <a:lnTo>
                      <a:pt x="1117079" y="130643"/>
                    </a:lnTo>
                    <a:cubicBezTo>
                      <a:pt x="1112581" y="130643"/>
                      <a:pt x="1108982" y="126654"/>
                      <a:pt x="1108982" y="120671"/>
                    </a:cubicBezTo>
                    <a:cubicBezTo>
                      <a:pt x="1108982" y="115685"/>
                      <a:pt x="1112581" y="111696"/>
                      <a:pt x="1117079" y="111696"/>
                    </a:cubicBezTo>
                    <a:close/>
                    <a:moveTo>
                      <a:pt x="400023" y="111696"/>
                    </a:moveTo>
                    <a:lnTo>
                      <a:pt x="544497" y="111696"/>
                    </a:lnTo>
                    <a:cubicBezTo>
                      <a:pt x="549949" y="111696"/>
                      <a:pt x="553583" y="115685"/>
                      <a:pt x="553583" y="120671"/>
                    </a:cubicBezTo>
                    <a:cubicBezTo>
                      <a:pt x="553583" y="126654"/>
                      <a:pt x="549949" y="130643"/>
                      <a:pt x="544497" y="130643"/>
                    </a:cubicBezTo>
                    <a:lnTo>
                      <a:pt x="400023" y="130643"/>
                    </a:lnTo>
                    <a:cubicBezTo>
                      <a:pt x="394571" y="130643"/>
                      <a:pt x="390936" y="126654"/>
                      <a:pt x="390936" y="120671"/>
                    </a:cubicBezTo>
                    <a:cubicBezTo>
                      <a:pt x="390936" y="115685"/>
                      <a:pt x="394571" y="111696"/>
                      <a:pt x="400023" y="111696"/>
                    </a:cubicBezTo>
                    <a:close/>
                    <a:moveTo>
                      <a:pt x="471773" y="0"/>
                    </a:moveTo>
                    <a:lnTo>
                      <a:pt x="979373" y="0"/>
                    </a:lnTo>
                    <a:cubicBezTo>
                      <a:pt x="983889" y="0"/>
                      <a:pt x="988405" y="3989"/>
                      <a:pt x="988405" y="9972"/>
                    </a:cubicBezTo>
                    <a:cubicBezTo>
                      <a:pt x="988405" y="14958"/>
                      <a:pt x="983889" y="18947"/>
                      <a:pt x="979373" y="18947"/>
                    </a:cubicBezTo>
                    <a:lnTo>
                      <a:pt x="471773" y="18947"/>
                    </a:lnTo>
                    <a:cubicBezTo>
                      <a:pt x="466354" y="18947"/>
                      <a:pt x="462741" y="14958"/>
                      <a:pt x="462741" y="9972"/>
                    </a:cubicBezTo>
                    <a:cubicBezTo>
                      <a:pt x="462741" y="3989"/>
                      <a:pt x="466354" y="0"/>
                      <a:pt x="471773" y="0"/>
                    </a:cubicBezTo>
                    <a:close/>
                    <a:moveTo>
                      <a:pt x="9946" y="0"/>
                    </a:moveTo>
                    <a:lnTo>
                      <a:pt x="329131" y="0"/>
                    </a:lnTo>
                    <a:cubicBezTo>
                      <a:pt x="333653" y="0"/>
                      <a:pt x="338174" y="3989"/>
                      <a:pt x="338174" y="9972"/>
                    </a:cubicBezTo>
                    <a:cubicBezTo>
                      <a:pt x="338174" y="14958"/>
                      <a:pt x="333653" y="18947"/>
                      <a:pt x="329131" y="18947"/>
                    </a:cubicBezTo>
                    <a:lnTo>
                      <a:pt x="9946" y="18947"/>
                    </a:lnTo>
                    <a:cubicBezTo>
                      <a:pt x="4521" y="18947"/>
                      <a:pt x="0" y="14958"/>
                      <a:pt x="0" y="9972"/>
                    </a:cubicBezTo>
                    <a:cubicBezTo>
                      <a:pt x="0" y="3989"/>
                      <a:pt x="4521" y="0"/>
                      <a:pt x="99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2" name="Freeform 72">
                <a:extLst>
                  <a:ext uri="{FF2B5EF4-FFF2-40B4-BE49-F238E27FC236}">
                    <a16:creationId xmlns:a16="http://schemas.microsoft.com/office/drawing/2014/main" id="{6746F22B-980D-4652-AECF-5565094F2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9717" y="10798608"/>
                <a:ext cx="1220678" cy="813785"/>
              </a:xfrm>
              <a:custGeom>
                <a:avLst/>
                <a:gdLst>
                  <a:gd name="T0" fmla="*/ 1263 w 1349"/>
                  <a:gd name="T1" fmla="*/ 572 h 899"/>
                  <a:gd name="T2" fmla="*/ 1263 w 1349"/>
                  <a:gd name="T3" fmla="*/ 572 h 899"/>
                  <a:gd name="T4" fmla="*/ 1023 w 1349"/>
                  <a:gd name="T5" fmla="*/ 597 h 899"/>
                  <a:gd name="T6" fmla="*/ 1023 w 1349"/>
                  <a:gd name="T7" fmla="*/ 597 h 899"/>
                  <a:gd name="T8" fmla="*/ 1158 w 1349"/>
                  <a:gd name="T9" fmla="*/ 118 h 899"/>
                  <a:gd name="T10" fmla="*/ 1158 w 1349"/>
                  <a:gd name="T11" fmla="*/ 118 h 899"/>
                  <a:gd name="T12" fmla="*/ 486 w 1349"/>
                  <a:gd name="T13" fmla="*/ 460 h 899"/>
                  <a:gd name="T14" fmla="*/ 486 w 1349"/>
                  <a:gd name="T15" fmla="*/ 460 h 899"/>
                  <a:gd name="T16" fmla="*/ 370 w 1349"/>
                  <a:gd name="T17" fmla="*/ 327 h 899"/>
                  <a:gd name="T18" fmla="*/ 370 w 1349"/>
                  <a:gd name="T19" fmla="*/ 327 h 899"/>
                  <a:gd name="T20" fmla="*/ 0 w 1349"/>
                  <a:gd name="T21" fmla="*/ 588 h 899"/>
                  <a:gd name="T22" fmla="*/ 0 w 1349"/>
                  <a:gd name="T23" fmla="*/ 588 h 899"/>
                  <a:gd name="T24" fmla="*/ 1244 w 1349"/>
                  <a:gd name="T25" fmla="*/ 898 h 899"/>
                  <a:gd name="T26" fmla="*/ 1244 w 1349"/>
                  <a:gd name="T27" fmla="*/ 898 h 899"/>
                  <a:gd name="T28" fmla="*/ 1263 w 1349"/>
                  <a:gd name="T29" fmla="*/ 572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9" h="899">
                    <a:moveTo>
                      <a:pt x="1263" y="572"/>
                    </a:moveTo>
                    <a:lnTo>
                      <a:pt x="1263" y="572"/>
                    </a:lnTo>
                    <a:cubicBezTo>
                      <a:pt x="1170" y="533"/>
                      <a:pt x="1023" y="597"/>
                      <a:pt x="1023" y="597"/>
                    </a:cubicBezTo>
                    <a:lnTo>
                      <a:pt x="1023" y="597"/>
                    </a:lnTo>
                    <a:cubicBezTo>
                      <a:pt x="1023" y="597"/>
                      <a:pt x="1316" y="184"/>
                      <a:pt x="1158" y="118"/>
                    </a:cubicBezTo>
                    <a:lnTo>
                      <a:pt x="1158" y="118"/>
                    </a:lnTo>
                    <a:cubicBezTo>
                      <a:pt x="877" y="0"/>
                      <a:pt x="486" y="460"/>
                      <a:pt x="486" y="460"/>
                    </a:cubicBezTo>
                    <a:lnTo>
                      <a:pt x="486" y="460"/>
                    </a:lnTo>
                    <a:cubicBezTo>
                      <a:pt x="486" y="460"/>
                      <a:pt x="468" y="343"/>
                      <a:pt x="370" y="327"/>
                    </a:cubicBezTo>
                    <a:lnTo>
                      <a:pt x="370" y="327"/>
                    </a:lnTo>
                    <a:cubicBezTo>
                      <a:pt x="231" y="305"/>
                      <a:pt x="81" y="487"/>
                      <a:pt x="0" y="588"/>
                    </a:cubicBezTo>
                    <a:lnTo>
                      <a:pt x="0" y="588"/>
                    </a:lnTo>
                    <a:cubicBezTo>
                      <a:pt x="495" y="668"/>
                      <a:pt x="993" y="782"/>
                      <a:pt x="1244" y="898"/>
                    </a:cubicBezTo>
                    <a:lnTo>
                      <a:pt x="1244" y="898"/>
                    </a:lnTo>
                    <a:cubicBezTo>
                      <a:pt x="1262" y="852"/>
                      <a:pt x="1348" y="609"/>
                      <a:pt x="1263" y="5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73">
                <a:extLst>
                  <a:ext uri="{FF2B5EF4-FFF2-40B4-BE49-F238E27FC236}">
                    <a16:creationId xmlns:a16="http://schemas.microsoft.com/office/drawing/2014/main" id="{2AECA782-3B42-499B-ACDB-FF41FF16B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7748" y="10810574"/>
                <a:ext cx="1204721" cy="809797"/>
              </a:xfrm>
              <a:custGeom>
                <a:avLst/>
                <a:gdLst>
                  <a:gd name="T0" fmla="*/ 29 w 1333"/>
                  <a:gd name="T1" fmla="*/ 570 h 897"/>
                  <a:gd name="T2" fmla="*/ 29 w 1333"/>
                  <a:gd name="T3" fmla="*/ 570 h 897"/>
                  <a:gd name="T4" fmla="*/ 1249 w 1333"/>
                  <a:gd name="T5" fmla="*/ 873 h 897"/>
                  <a:gd name="T6" fmla="*/ 1249 w 1333"/>
                  <a:gd name="T7" fmla="*/ 873 h 897"/>
                  <a:gd name="T8" fmla="*/ 1271 w 1333"/>
                  <a:gd name="T9" fmla="*/ 570 h 897"/>
                  <a:gd name="T10" fmla="*/ 1271 w 1333"/>
                  <a:gd name="T11" fmla="*/ 570 h 897"/>
                  <a:gd name="T12" fmla="*/ 1039 w 1333"/>
                  <a:gd name="T13" fmla="*/ 594 h 897"/>
                  <a:gd name="T14" fmla="*/ 1039 w 1333"/>
                  <a:gd name="T15" fmla="*/ 594 h 897"/>
                  <a:gd name="T16" fmla="*/ 1027 w 1333"/>
                  <a:gd name="T17" fmla="*/ 591 h 897"/>
                  <a:gd name="T18" fmla="*/ 1027 w 1333"/>
                  <a:gd name="T19" fmla="*/ 591 h 897"/>
                  <a:gd name="T20" fmla="*/ 1026 w 1333"/>
                  <a:gd name="T21" fmla="*/ 579 h 897"/>
                  <a:gd name="T22" fmla="*/ 1026 w 1333"/>
                  <a:gd name="T23" fmla="*/ 579 h 897"/>
                  <a:gd name="T24" fmla="*/ 1202 w 1333"/>
                  <a:gd name="T25" fmla="*/ 156 h 897"/>
                  <a:gd name="T26" fmla="*/ 1202 w 1333"/>
                  <a:gd name="T27" fmla="*/ 156 h 897"/>
                  <a:gd name="T28" fmla="*/ 1165 w 1333"/>
                  <a:gd name="T29" fmla="*/ 115 h 897"/>
                  <a:gd name="T30" fmla="*/ 1165 w 1333"/>
                  <a:gd name="T31" fmla="*/ 115 h 897"/>
                  <a:gd name="T32" fmla="*/ 504 w 1333"/>
                  <a:gd name="T33" fmla="*/ 453 h 897"/>
                  <a:gd name="T34" fmla="*/ 504 w 1333"/>
                  <a:gd name="T35" fmla="*/ 453 h 897"/>
                  <a:gd name="T36" fmla="*/ 494 w 1333"/>
                  <a:gd name="T37" fmla="*/ 457 h 897"/>
                  <a:gd name="T38" fmla="*/ 494 w 1333"/>
                  <a:gd name="T39" fmla="*/ 457 h 897"/>
                  <a:gd name="T40" fmla="*/ 487 w 1333"/>
                  <a:gd name="T41" fmla="*/ 448 h 897"/>
                  <a:gd name="T42" fmla="*/ 487 w 1333"/>
                  <a:gd name="T43" fmla="*/ 448 h 897"/>
                  <a:gd name="T44" fmla="*/ 379 w 1333"/>
                  <a:gd name="T45" fmla="*/ 325 h 897"/>
                  <a:gd name="T46" fmla="*/ 379 w 1333"/>
                  <a:gd name="T47" fmla="*/ 325 h 897"/>
                  <a:gd name="T48" fmla="*/ 29 w 1333"/>
                  <a:gd name="T49" fmla="*/ 570 h 897"/>
                  <a:gd name="T50" fmla="*/ 1255 w 1333"/>
                  <a:gd name="T51" fmla="*/ 896 h 897"/>
                  <a:gd name="T52" fmla="*/ 1255 w 1333"/>
                  <a:gd name="T53" fmla="*/ 896 h 897"/>
                  <a:gd name="T54" fmla="*/ 1251 w 1333"/>
                  <a:gd name="T55" fmla="*/ 895 h 897"/>
                  <a:gd name="T56" fmla="*/ 1251 w 1333"/>
                  <a:gd name="T57" fmla="*/ 895 h 897"/>
                  <a:gd name="T58" fmla="*/ 10 w 1333"/>
                  <a:gd name="T59" fmla="*/ 586 h 897"/>
                  <a:gd name="T60" fmla="*/ 10 w 1333"/>
                  <a:gd name="T61" fmla="*/ 586 h 897"/>
                  <a:gd name="T62" fmla="*/ 2 w 1333"/>
                  <a:gd name="T63" fmla="*/ 580 h 897"/>
                  <a:gd name="T64" fmla="*/ 2 w 1333"/>
                  <a:gd name="T65" fmla="*/ 580 h 897"/>
                  <a:gd name="T66" fmla="*/ 4 w 1333"/>
                  <a:gd name="T67" fmla="*/ 570 h 897"/>
                  <a:gd name="T68" fmla="*/ 4 w 1333"/>
                  <a:gd name="T69" fmla="*/ 570 h 897"/>
                  <a:gd name="T70" fmla="*/ 382 w 1333"/>
                  <a:gd name="T71" fmla="*/ 305 h 897"/>
                  <a:gd name="T72" fmla="*/ 382 w 1333"/>
                  <a:gd name="T73" fmla="*/ 305 h 897"/>
                  <a:gd name="T74" fmla="*/ 502 w 1333"/>
                  <a:gd name="T75" fmla="*/ 426 h 897"/>
                  <a:gd name="T76" fmla="*/ 502 w 1333"/>
                  <a:gd name="T77" fmla="*/ 426 h 897"/>
                  <a:gd name="T78" fmla="*/ 721 w 1333"/>
                  <a:gd name="T79" fmla="*/ 224 h 897"/>
                  <a:gd name="T80" fmla="*/ 721 w 1333"/>
                  <a:gd name="T81" fmla="*/ 224 h 897"/>
                  <a:gd name="T82" fmla="*/ 1173 w 1333"/>
                  <a:gd name="T83" fmla="*/ 96 h 897"/>
                  <a:gd name="T84" fmla="*/ 1173 w 1333"/>
                  <a:gd name="T85" fmla="*/ 96 h 897"/>
                  <a:gd name="T86" fmla="*/ 1221 w 1333"/>
                  <a:gd name="T87" fmla="*/ 151 h 897"/>
                  <a:gd name="T88" fmla="*/ 1221 w 1333"/>
                  <a:gd name="T89" fmla="*/ 151 h 897"/>
                  <a:gd name="T90" fmla="*/ 1060 w 1333"/>
                  <a:gd name="T91" fmla="*/ 564 h 897"/>
                  <a:gd name="T92" fmla="*/ 1060 w 1333"/>
                  <a:gd name="T93" fmla="*/ 564 h 897"/>
                  <a:gd name="T94" fmla="*/ 1279 w 1333"/>
                  <a:gd name="T95" fmla="*/ 552 h 897"/>
                  <a:gd name="T96" fmla="*/ 1279 w 1333"/>
                  <a:gd name="T97" fmla="*/ 552 h 897"/>
                  <a:gd name="T98" fmla="*/ 1313 w 1333"/>
                  <a:gd name="T99" fmla="*/ 721 h 897"/>
                  <a:gd name="T100" fmla="*/ 1313 w 1333"/>
                  <a:gd name="T101" fmla="*/ 721 h 897"/>
                  <a:gd name="T102" fmla="*/ 1264 w 1333"/>
                  <a:gd name="T103" fmla="*/ 889 h 897"/>
                  <a:gd name="T104" fmla="*/ 1264 w 1333"/>
                  <a:gd name="T105" fmla="*/ 889 h 897"/>
                  <a:gd name="T106" fmla="*/ 1258 w 1333"/>
                  <a:gd name="T107" fmla="*/ 895 h 897"/>
                  <a:gd name="T108" fmla="*/ 1258 w 1333"/>
                  <a:gd name="T109" fmla="*/ 895 h 897"/>
                  <a:gd name="T110" fmla="*/ 1255 w 1333"/>
                  <a:gd name="T111" fmla="*/ 896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3" h="897">
                    <a:moveTo>
                      <a:pt x="29" y="570"/>
                    </a:moveTo>
                    <a:lnTo>
                      <a:pt x="29" y="570"/>
                    </a:lnTo>
                    <a:cubicBezTo>
                      <a:pt x="564" y="656"/>
                      <a:pt x="1018" y="768"/>
                      <a:pt x="1249" y="873"/>
                    </a:cubicBezTo>
                    <a:lnTo>
                      <a:pt x="1249" y="873"/>
                    </a:lnTo>
                    <a:cubicBezTo>
                      <a:pt x="1288" y="768"/>
                      <a:pt x="1332" y="596"/>
                      <a:pt x="1271" y="570"/>
                    </a:cubicBezTo>
                    <a:lnTo>
                      <a:pt x="1271" y="570"/>
                    </a:lnTo>
                    <a:cubicBezTo>
                      <a:pt x="1183" y="532"/>
                      <a:pt x="1040" y="593"/>
                      <a:pt x="1039" y="594"/>
                    </a:cubicBezTo>
                    <a:lnTo>
                      <a:pt x="1039" y="594"/>
                    </a:lnTo>
                    <a:cubicBezTo>
                      <a:pt x="1034" y="596"/>
                      <a:pt x="1029" y="594"/>
                      <a:pt x="1027" y="591"/>
                    </a:cubicBezTo>
                    <a:lnTo>
                      <a:pt x="1027" y="591"/>
                    </a:lnTo>
                    <a:cubicBezTo>
                      <a:pt x="1025" y="587"/>
                      <a:pt x="1024" y="582"/>
                      <a:pt x="1026" y="579"/>
                    </a:cubicBezTo>
                    <a:lnTo>
                      <a:pt x="1026" y="579"/>
                    </a:lnTo>
                    <a:cubicBezTo>
                      <a:pt x="1029" y="576"/>
                      <a:pt x="1237" y="279"/>
                      <a:pt x="1202" y="156"/>
                    </a:cubicBezTo>
                    <a:lnTo>
                      <a:pt x="1202" y="156"/>
                    </a:lnTo>
                    <a:cubicBezTo>
                      <a:pt x="1196" y="136"/>
                      <a:pt x="1184" y="122"/>
                      <a:pt x="1165" y="115"/>
                    </a:cubicBezTo>
                    <a:lnTo>
                      <a:pt x="1165" y="115"/>
                    </a:lnTo>
                    <a:cubicBezTo>
                      <a:pt x="894" y="0"/>
                      <a:pt x="508" y="449"/>
                      <a:pt x="504" y="453"/>
                    </a:cubicBezTo>
                    <a:lnTo>
                      <a:pt x="504" y="453"/>
                    </a:lnTo>
                    <a:cubicBezTo>
                      <a:pt x="501" y="457"/>
                      <a:pt x="498" y="457"/>
                      <a:pt x="494" y="457"/>
                    </a:cubicBezTo>
                    <a:lnTo>
                      <a:pt x="494" y="457"/>
                    </a:lnTo>
                    <a:cubicBezTo>
                      <a:pt x="491" y="456"/>
                      <a:pt x="488" y="453"/>
                      <a:pt x="487" y="448"/>
                    </a:cubicBezTo>
                    <a:lnTo>
                      <a:pt x="487" y="448"/>
                    </a:lnTo>
                    <a:cubicBezTo>
                      <a:pt x="486" y="444"/>
                      <a:pt x="470" y="339"/>
                      <a:pt x="379" y="325"/>
                    </a:cubicBezTo>
                    <a:lnTo>
                      <a:pt x="379" y="325"/>
                    </a:lnTo>
                    <a:cubicBezTo>
                      <a:pt x="251" y="303"/>
                      <a:pt x="106" y="475"/>
                      <a:pt x="29" y="570"/>
                    </a:cubicBezTo>
                    <a:close/>
                    <a:moveTo>
                      <a:pt x="1255" y="896"/>
                    </a:moveTo>
                    <a:lnTo>
                      <a:pt x="1255" y="896"/>
                    </a:lnTo>
                    <a:cubicBezTo>
                      <a:pt x="1253" y="896"/>
                      <a:pt x="1252" y="895"/>
                      <a:pt x="1251" y="895"/>
                    </a:cubicBezTo>
                    <a:lnTo>
                      <a:pt x="1251" y="895"/>
                    </a:lnTo>
                    <a:cubicBezTo>
                      <a:pt x="1022" y="789"/>
                      <a:pt x="558" y="673"/>
                      <a:pt x="10" y="586"/>
                    </a:cubicBezTo>
                    <a:lnTo>
                      <a:pt x="10" y="586"/>
                    </a:lnTo>
                    <a:cubicBezTo>
                      <a:pt x="6" y="586"/>
                      <a:pt x="3" y="583"/>
                      <a:pt x="2" y="580"/>
                    </a:cubicBezTo>
                    <a:lnTo>
                      <a:pt x="2" y="580"/>
                    </a:lnTo>
                    <a:cubicBezTo>
                      <a:pt x="0" y="577"/>
                      <a:pt x="1" y="573"/>
                      <a:pt x="4" y="570"/>
                    </a:cubicBezTo>
                    <a:lnTo>
                      <a:pt x="4" y="570"/>
                    </a:lnTo>
                    <a:cubicBezTo>
                      <a:pt x="85" y="469"/>
                      <a:pt x="236" y="282"/>
                      <a:pt x="382" y="305"/>
                    </a:cubicBezTo>
                    <a:lnTo>
                      <a:pt x="382" y="305"/>
                    </a:lnTo>
                    <a:cubicBezTo>
                      <a:pt x="462" y="318"/>
                      <a:pt x="492" y="391"/>
                      <a:pt x="502" y="426"/>
                    </a:cubicBezTo>
                    <a:lnTo>
                      <a:pt x="502" y="426"/>
                    </a:lnTo>
                    <a:cubicBezTo>
                      <a:pt x="533" y="393"/>
                      <a:pt x="617" y="303"/>
                      <a:pt x="721" y="224"/>
                    </a:cubicBezTo>
                    <a:lnTo>
                      <a:pt x="721" y="224"/>
                    </a:lnTo>
                    <a:cubicBezTo>
                      <a:pt x="898" y="91"/>
                      <a:pt x="1055" y="47"/>
                      <a:pt x="1173" y="96"/>
                    </a:cubicBezTo>
                    <a:lnTo>
                      <a:pt x="1173" y="96"/>
                    </a:lnTo>
                    <a:cubicBezTo>
                      <a:pt x="1197" y="107"/>
                      <a:pt x="1213" y="125"/>
                      <a:pt x="1221" y="151"/>
                    </a:cubicBezTo>
                    <a:lnTo>
                      <a:pt x="1221" y="151"/>
                    </a:lnTo>
                    <a:cubicBezTo>
                      <a:pt x="1253" y="261"/>
                      <a:pt x="1111" y="487"/>
                      <a:pt x="1060" y="564"/>
                    </a:cubicBezTo>
                    <a:lnTo>
                      <a:pt x="1060" y="564"/>
                    </a:lnTo>
                    <a:cubicBezTo>
                      <a:pt x="1108" y="548"/>
                      <a:pt x="1207" y="521"/>
                      <a:pt x="1279" y="552"/>
                    </a:cubicBezTo>
                    <a:lnTo>
                      <a:pt x="1279" y="552"/>
                    </a:lnTo>
                    <a:cubicBezTo>
                      <a:pt x="1319" y="569"/>
                      <a:pt x="1330" y="626"/>
                      <a:pt x="1313" y="721"/>
                    </a:cubicBezTo>
                    <a:lnTo>
                      <a:pt x="1313" y="721"/>
                    </a:lnTo>
                    <a:cubicBezTo>
                      <a:pt x="1300" y="792"/>
                      <a:pt x="1274" y="863"/>
                      <a:pt x="1264" y="889"/>
                    </a:cubicBezTo>
                    <a:lnTo>
                      <a:pt x="1264" y="889"/>
                    </a:lnTo>
                    <a:cubicBezTo>
                      <a:pt x="1263" y="892"/>
                      <a:pt x="1261" y="895"/>
                      <a:pt x="1258" y="895"/>
                    </a:cubicBezTo>
                    <a:lnTo>
                      <a:pt x="1258" y="895"/>
                    </a:lnTo>
                    <a:cubicBezTo>
                      <a:pt x="1258" y="896"/>
                      <a:pt x="1256" y="896"/>
                      <a:pt x="1255" y="8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4" name="Freeform 74">
                <a:extLst>
                  <a:ext uri="{FF2B5EF4-FFF2-40B4-BE49-F238E27FC236}">
                    <a16:creationId xmlns:a16="http://schemas.microsoft.com/office/drawing/2014/main" id="{B40F7C63-783B-45DF-BEC9-DCB862034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9258" y="10635052"/>
                <a:ext cx="1005264" cy="446784"/>
              </a:xfrm>
              <a:custGeom>
                <a:avLst/>
                <a:gdLst>
                  <a:gd name="T0" fmla="*/ 1038 w 1110"/>
                  <a:gd name="T1" fmla="*/ 331 h 494"/>
                  <a:gd name="T2" fmla="*/ 1038 w 1110"/>
                  <a:gd name="T3" fmla="*/ 331 h 494"/>
                  <a:gd name="T4" fmla="*/ 870 w 1110"/>
                  <a:gd name="T5" fmla="*/ 370 h 494"/>
                  <a:gd name="T6" fmla="*/ 870 w 1110"/>
                  <a:gd name="T7" fmla="*/ 370 h 494"/>
                  <a:gd name="T8" fmla="*/ 907 w 1110"/>
                  <a:gd name="T9" fmla="*/ 60 h 494"/>
                  <a:gd name="T10" fmla="*/ 907 w 1110"/>
                  <a:gd name="T11" fmla="*/ 60 h 494"/>
                  <a:gd name="T12" fmla="*/ 381 w 1110"/>
                  <a:gd name="T13" fmla="*/ 332 h 494"/>
                  <a:gd name="T14" fmla="*/ 381 w 1110"/>
                  <a:gd name="T15" fmla="*/ 332 h 494"/>
                  <a:gd name="T16" fmla="*/ 315 w 1110"/>
                  <a:gd name="T17" fmla="*/ 227 h 494"/>
                  <a:gd name="T18" fmla="*/ 315 w 1110"/>
                  <a:gd name="T19" fmla="*/ 227 h 494"/>
                  <a:gd name="T20" fmla="*/ 0 w 1110"/>
                  <a:gd name="T21" fmla="*/ 472 h 494"/>
                  <a:gd name="T22" fmla="*/ 0 w 1110"/>
                  <a:gd name="T23" fmla="*/ 472 h 494"/>
                  <a:gd name="T24" fmla="*/ 1104 w 1110"/>
                  <a:gd name="T25" fmla="*/ 493 h 494"/>
                  <a:gd name="T26" fmla="*/ 1104 w 1110"/>
                  <a:gd name="T27" fmla="*/ 493 h 494"/>
                  <a:gd name="T28" fmla="*/ 1038 w 1110"/>
                  <a:gd name="T29" fmla="*/ 331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0" h="494">
                    <a:moveTo>
                      <a:pt x="1038" y="331"/>
                    </a:moveTo>
                    <a:lnTo>
                      <a:pt x="1038" y="331"/>
                    </a:lnTo>
                    <a:cubicBezTo>
                      <a:pt x="944" y="303"/>
                      <a:pt x="870" y="370"/>
                      <a:pt x="870" y="370"/>
                    </a:cubicBezTo>
                    <a:lnTo>
                      <a:pt x="870" y="370"/>
                    </a:lnTo>
                    <a:cubicBezTo>
                      <a:pt x="870" y="370"/>
                      <a:pt x="1000" y="92"/>
                      <a:pt x="907" y="60"/>
                    </a:cubicBezTo>
                    <a:lnTo>
                      <a:pt x="907" y="60"/>
                    </a:lnTo>
                    <a:cubicBezTo>
                      <a:pt x="730" y="0"/>
                      <a:pt x="381" y="332"/>
                      <a:pt x="381" y="332"/>
                    </a:cubicBezTo>
                    <a:lnTo>
                      <a:pt x="381" y="332"/>
                    </a:lnTo>
                    <a:cubicBezTo>
                      <a:pt x="381" y="332"/>
                      <a:pt x="377" y="219"/>
                      <a:pt x="315" y="227"/>
                    </a:cubicBezTo>
                    <a:lnTo>
                      <a:pt x="315" y="227"/>
                    </a:lnTo>
                    <a:cubicBezTo>
                      <a:pt x="192" y="242"/>
                      <a:pt x="52" y="406"/>
                      <a:pt x="0" y="472"/>
                    </a:cubicBezTo>
                    <a:lnTo>
                      <a:pt x="0" y="472"/>
                    </a:lnTo>
                    <a:cubicBezTo>
                      <a:pt x="388" y="474"/>
                      <a:pt x="753" y="483"/>
                      <a:pt x="1104" y="493"/>
                    </a:cubicBezTo>
                    <a:lnTo>
                      <a:pt x="1104" y="493"/>
                    </a:lnTo>
                    <a:cubicBezTo>
                      <a:pt x="1109" y="447"/>
                      <a:pt x="1108" y="351"/>
                      <a:pt x="1038" y="3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75">
                <a:extLst>
                  <a:ext uri="{FF2B5EF4-FFF2-40B4-BE49-F238E27FC236}">
                    <a16:creationId xmlns:a16="http://schemas.microsoft.com/office/drawing/2014/main" id="{8AB044E9-0C5A-4451-9BC8-0AE66DC84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7291" y="10631064"/>
                <a:ext cx="1021220" cy="458750"/>
              </a:xfrm>
              <a:custGeom>
                <a:avLst/>
                <a:gdLst>
                  <a:gd name="T0" fmla="*/ 30 w 1130"/>
                  <a:gd name="T1" fmla="*/ 466 h 507"/>
                  <a:gd name="T2" fmla="*/ 30 w 1130"/>
                  <a:gd name="T3" fmla="*/ 466 h 507"/>
                  <a:gd name="T4" fmla="*/ 1106 w 1130"/>
                  <a:gd name="T5" fmla="*/ 487 h 507"/>
                  <a:gd name="T6" fmla="*/ 1106 w 1130"/>
                  <a:gd name="T7" fmla="*/ 487 h 507"/>
                  <a:gd name="T8" fmla="*/ 1045 w 1130"/>
                  <a:gd name="T9" fmla="*/ 345 h 507"/>
                  <a:gd name="T10" fmla="*/ 1045 w 1130"/>
                  <a:gd name="T11" fmla="*/ 345 h 507"/>
                  <a:gd name="T12" fmla="*/ 886 w 1130"/>
                  <a:gd name="T13" fmla="*/ 381 h 507"/>
                  <a:gd name="T14" fmla="*/ 886 w 1130"/>
                  <a:gd name="T15" fmla="*/ 381 h 507"/>
                  <a:gd name="T16" fmla="*/ 874 w 1130"/>
                  <a:gd name="T17" fmla="*/ 382 h 507"/>
                  <a:gd name="T18" fmla="*/ 874 w 1130"/>
                  <a:gd name="T19" fmla="*/ 382 h 507"/>
                  <a:gd name="T20" fmla="*/ 870 w 1130"/>
                  <a:gd name="T21" fmla="*/ 370 h 507"/>
                  <a:gd name="T22" fmla="*/ 870 w 1130"/>
                  <a:gd name="T23" fmla="*/ 370 h 507"/>
                  <a:gd name="T24" fmla="*/ 935 w 1130"/>
                  <a:gd name="T25" fmla="*/ 94 h 507"/>
                  <a:gd name="T26" fmla="*/ 935 w 1130"/>
                  <a:gd name="T27" fmla="*/ 94 h 507"/>
                  <a:gd name="T28" fmla="*/ 914 w 1130"/>
                  <a:gd name="T29" fmla="*/ 73 h 507"/>
                  <a:gd name="T30" fmla="*/ 914 w 1130"/>
                  <a:gd name="T31" fmla="*/ 73 h 507"/>
                  <a:gd name="T32" fmla="*/ 398 w 1130"/>
                  <a:gd name="T33" fmla="*/ 344 h 507"/>
                  <a:gd name="T34" fmla="*/ 398 w 1130"/>
                  <a:gd name="T35" fmla="*/ 344 h 507"/>
                  <a:gd name="T36" fmla="*/ 388 w 1130"/>
                  <a:gd name="T37" fmla="*/ 346 h 507"/>
                  <a:gd name="T38" fmla="*/ 388 w 1130"/>
                  <a:gd name="T39" fmla="*/ 346 h 507"/>
                  <a:gd name="T40" fmla="*/ 381 w 1130"/>
                  <a:gd name="T41" fmla="*/ 337 h 507"/>
                  <a:gd name="T42" fmla="*/ 381 w 1130"/>
                  <a:gd name="T43" fmla="*/ 337 h 507"/>
                  <a:gd name="T44" fmla="*/ 352 w 1130"/>
                  <a:gd name="T45" fmla="*/ 248 h 507"/>
                  <a:gd name="T46" fmla="*/ 352 w 1130"/>
                  <a:gd name="T47" fmla="*/ 248 h 507"/>
                  <a:gd name="T48" fmla="*/ 327 w 1130"/>
                  <a:gd name="T49" fmla="*/ 241 h 507"/>
                  <a:gd name="T50" fmla="*/ 327 w 1130"/>
                  <a:gd name="T51" fmla="*/ 241 h 507"/>
                  <a:gd name="T52" fmla="*/ 30 w 1130"/>
                  <a:gd name="T53" fmla="*/ 466 h 507"/>
                  <a:gd name="T54" fmla="*/ 1114 w 1130"/>
                  <a:gd name="T55" fmla="*/ 506 h 507"/>
                  <a:gd name="T56" fmla="*/ 1114 w 1130"/>
                  <a:gd name="T57" fmla="*/ 506 h 507"/>
                  <a:gd name="T58" fmla="*/ 1114 w 1130"/>
                  <a:gd name="T59" fmla="*/ 506 h 507"/>
                  <a:gd name="T60" fmla="*/ 10 w 1130"/>
                  <a:gd name="T61" fmla="*/ 485 h 507"/>
                  <a:gd name="T62" fmla="*/ 10 w 1130"/>
                  <a:gd name="T63" fmla="*/ 485 h 507"/>
                  <a:gd name="T64" fmla="*/ 2 w 1130"/>
                  <a:gd name="T65" fmla="*/ 480 h 507"/>
                  <a:gd name="T66" fmla="*/ 2 w 1130"/>
                  <a:gd name="T67" fmla="*/ 480 h 507"/>
                  <a:gd name="T68" fmla="*/ 3 w 1130"/>
                  <a:gd name="T69" fmla="*/ 469 h 507"/>
                  <a:gd name="T70" fmla="*/ 3 w 1130"/>
                  <a:gd name="T71" fmla="*/ 469 h 507"/>
                  <a:gd name="T72" fmla="*/ 324 w 1130"/>
                  <a:gd name="T73" fmla="*/ 222 h 507"/>
                  <a:gd name="T74" fmla="*/ 324 w 1130"/>
                  <a:gd name="T75" fmla="*/ 222 h 507"/>
                  <a:gd name="T76" fmla="*/ 364 w 1130"/>
                  <a:gd name="T77" fmla="*/ 233 h 507"/>
                  <a:gd name="T78" fmla="*/ 364 w 1130"/>
                  <a:gd name="T79" fmla="*/ 233 h 507"/>
                  <a:gd name="T80" fmla="*/ 399 w 1130"/>
                  <a:gd name="T81" fmla="*/ 316 h 507"/>
                  <a:gd name="T82" fmla="*/ 399 w 1130"/>
                  <a:gd name="T83" fmla="*/ 316 h 507"/>
                  <a:gd name="T84" fmla="*/ 920 w 1130"/>
                  <a:gd name="T85" fmla="*/ 55 h 507"/>
                  <a:gd name="T86" fmla="*/ 920 w 1130"/>
                  <a:gd name="T87" fmla="*/ 55 h 507"/>
                  <a:gd name="T88" fmla="*/ 953 w 1130"/>
                  <a:gd name="T89" fmla="*/ 86 h 507"/>
                  <a:gd name="T90" fmla="*/ 953 w 1130"/>
                  <a:gd name="T91" fmla="*/ 86 h 507"/>
                  <a:gd name="T92" fmla="*/ 902 w 1130"/>
                  <a:gd name="T93" fmla="*/ 346 h 507"/>
                  <a:gd name="T94" fmla="*/ 902 w 1130"/>
                  <a:gd name="T95" fmla="*/ 346 h 507"/>
                  <a:gd name="T96" fmla="*/ 1050 w 1130"/>
                  <a:gd name="T97" fmla="*/ 326 h 507"/>
                  <a:gd name="T98" fmla="*/ 1050 w 1130"/>
                  <a:gd name="T99" fmla="*/ 326 h 507"/>
                  <a:gd name="T100" fmla="*/ 1125 w 1130"/>
                  <a:gd name="T101" fmla="*/ 498 h 507"/>
                  <a:gd name="T102" fmla="*/ 1125 w 1130"/>
                  <a:gd name="T103" fmla="*/ 498 h 507"/>
                  <a:gd name="T104" fmla="*/ 1114 w 1130"/>
                  <a:gd name="T105" fmla="*/ 506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30" h="507">
                    <a:moveTo>
                      <a:pt x="30" y="466"/>
                    </a:moveTo>
                    <a:lnTo>
                      <a:pt x="30" y="466"/>
                    </a:lnTo>
                    <a:cubicBezTo>
                      <a:pt x="441" y="469"/>
                      <a:pt x="819" y="478"/>
                      <a:pt x="1106" y="487"/>
                    </a:cubicBezTo>
                    <a:lnTo>
                      <a:pt x="1106" y="487"/>
                    </a:lnTo>
                    <a:cubicBezTo>
                      <a:pt x="1108" y="444"/>
                      <a:pt x="1105" y="362"/>
                      <a:pt x="1045" y="345"/>
                    </a:cubicBezTo>
                    <a:lnTo>
                      <a:pt x="1045" y="345"/>
                    </a:lnTo>
                    <a:cubicBezTo>
                      <a:pt x="958" y="318"/>
                      <a:pt x="887" y="381"/>
                      <a:pt x="886" y="381"/>
                    </a:cubicBezTo>
                    <a:lnTo>
                      <a:pt x="886" y="381"/>
                    </a:lnTo>
                    <a:cubicBezTo>
                      <a:pt x="883" y="384"/>
                      <a:pt x="877" y="384"/>
                      <a:pt x="874" y="382"/>
                    </a:cubicBezTo>
                    <a:lnTo>
                      <a:pt x="874" y="382"/>
                    </a:lnTo>
                    <a:cubicBezTo>
                      <a:pt x="870" y="379"/>
                      <a:pt x="868" y="374"/>
                      <a:pt x="870" y="370"/>
                    </a:cubicBezTo>
                    <a:lnTo>
                      <a:pt x="870" y="370"/>
                    </a:lnTo>
                    <a:cubicBezTo>
                      <a:pt x="872" y="367"/>
                      <a:pt x="965" y="167"/>
                      <a:pt x="935" y="94"/>
                    </a:cubicBezTo>
                    <a:lnTo>
                      <a:pt x="935" y="94"/>
                    </a:lnTo>
                    <a:cubicBezTo>
                      <a:pt x="930" y="83"/>
                      <a:pt x="923" y="77"/>
                      <a:pt x="914" y="73"/>
                    </a:cubicBezTo>
                    <a:lnTo>
                      <a:pt x="914" y="73"/>
                    </a:lnTo>
                    <a:cubicBezTo>
                      <a:pt x="745" y="16"/>
                      <a:pt x="401" y="340"/>
                      <a:pt x="398" y="344"/>
                    </a:cubicBezTo>
                    <a:lnTo>
                      <a:pt x="398" y="344"/>
                    </a:lnTo>
                    <a:cubicBezTo>
                      <a:pt x="395" y="346"/>
                      <a:pt x="391" y="347"/>
                      <a:pt x="388" y="346"/>
                    </a:cubicBezTo>
                    <a:lnTo>
                      <a:pt x="388" y="346"/>
                    </a:lnTo>
                    <a:cubicBezTo>
                      <a:pt x="384" y="344"/>
                      <a:pt x="382" y="340"/>
                      <a:pt x="381" y="337"/>
                    </a:cubicBezTo>
                    <a:lnTo>
                      <a:pt x="381" y="337"/>
                    </a:lnTo>
                    <a:cubicBezTo>
                      <a:pt x="381" y="318"/>
                      <a:pt x="374" y="267"/>
                      <a:pt x="352" y="248"/>
                    </a:cubicBezTo>
                    <a:lnTo>
                      <a:pt x="352" y="248"/>
                    </a:lnTo>
                    <a:cubicBezTo>
                      <a:pt x="344" y="242"/>
                      <a:pt x="336" y="239"/>
                      <a:pt x="327" y="241"/>
                    </a:cubicBezTo>
                    <a:lnTo>
                      <a:pt x="327" y="241"/>
                    </a:lnTo>
                    <a:cubicBezTo>
                      <a:pt x="221" y="254"/>
                      <a:pt x="101" y="381"/>
                      <a:pt x="30" y="466"/>
                    </a:cubicBezTo>
                    <a:close/>
                    <a:moveTo>
                      <a:pt x="1114" y="506"/>
                    </a:moveTo>
                    <a:lnTo>
                      <a:pt x="1114" y="506"/>
                    </a:lnTo>
                    <a:lnTo>
                      <a:pt x="1114" y="506"/>
                    </a:lnTo>
                    <a:cubicBezTo>
                      <a:pt x="822" y="499"/>
                      <a:pt x="433" y="489"/>
                      <a:pt x="10" y="485"/>
                    </a:cubicBezTo>
                    <a:lnTo>
                      <a:pt x="10" y="485"/>
                    </a:lnTo>
                    <a:cubicBezTo>
                      <a:pt x="7" y="485"/>
                      <a:pt x="3" y="484"/>
                      <a:pt x="2" y="480"/>
                    </a:cubicBezTo>
                    <a:lnTo>
                      <a:pt x="2" y="480"/>
                    </a:lnTo>
                    <a:cubicBezTo>
                      <a:pt x="0" y="477"/>
                      <a:pt x="0" y="472"/>
                      <a:pt x="3" y="469"/>
                    </a:cubicBezTo>
                    <a:lnTo>
                      <a:pt x="3" y="469"/>
                    </a:lnTo>
                    <a:cubicBezTo>
                      <a:pt x="72" y="383"/>
                      <a:pt x="205" y="236"/>
                      <a:pt x="324" y="222"/>
                    </a:cubicBezTo>
                    <a:lnTo>
                      <a:pt x="324" y="222"/>
                    </a:lnTo>
                    <a:cubicBezTo>
                      <a:pt x="340" y="220"/>
                      <a:pt x="352" y="223"/>
                      <a:pt x="364" y="233"/>
                    </a:cubicBezTo>
                    <a:lnTo>
                      <a:pt x="364" y="233"/>
                    </a:lnTo>
                    <a:cubicBezTo>
                      <a:pt x="387" y="253"/>
                      <a:pt x="395" y="291"/>
                      <a:pt x="399" y="316"/>
                    </a:cubicBezTo>
                    <a:lnTo>
                      <a:pt x="399" y="316"/>
                    </a:lnTo>
                    <a:cubicBezTo>
                      <a:pt x="469" y="253"/>
                      <a:pt x="759" y="0"/>
                      <a:pt x="920" y="55"/>
                    </a:cubicBezTo>
                    <a:lnTo>
                      <a:pt x="920" y="55"/>
                    </a:lnTo>
                    <a:cubicBezTo>
                      <a:pt x="935" y="60"/>
                      <a:pt x="946" y="71"/>
                      <a:pt x="953" y="86"/>
                    </a:cubicBezTo>
                    <a:lnTo>
                      <a:pt x="953" y="86"/>
                    </a:lnTo>
                    <a:cubicBezTo>
                      <a:pt x="979" y="148"/>
                      <a:pt x="928" y="284"/>
                      <a:pt x="902" y="346"/>
                    </a:cubicBezTo>
                    <a:lnTo>
                      <a:pt x="902" y="346"/>
                    </a:lnTo>
                    <a:cubicBezTo>
                      <a:pt x="934" y="328"/>
                      <a:pt x="987" y="307"/>
                      <a:pt x="1050" y="326"/>
                    </a:cubicBezTo>
                    <a:lnTo>
                      <a:pt x="1050" y="326"/>
                    </a:lnTo>
                    <a:cubicBezTo>
                      <a:pt x="1129" y="349"/>
                      <a:pt x="1129" y="453"/>
                      <a:pt x="1125" y="498"/>
                    </a:cubicBezTo>
                    <a:lnTo>
                      <a:pt x="1125" y="498"/>
                    </a:lnTo>
                    <a:cubicBezTo>
                      <a:pt x="1125" y="503"/>
                      <a:pt x="1119" y="506"/>
                      <a:pt x="1114" y="5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AA7A3C3C-028C-41D3-981A-E3090248B182}"/>
                </a:ext>
              </a:extLst>
            </p:cNvPr>
            <p:cNvGrpSpPr/>
            <p:nvPr/>
          </p:nvGrpSpPr>
          <p:grpSpPr>
            <a:xfrm>
              <a:off x="5776278" y="5556875"/>
              <a:ext cx="12821104" cy="5228856"/>
              <a:chOff x="5776278" y="5556875"/>
              <a:chExt cx="12821104" cy="5228856"/>
            </a:xfrm>
          </p:grpSpPr>
          <p:sp>
            <p:nvSpPr>
              <p:cNvPr id="408" name="Freeform 76">
                <a:extLst>
                  <a:ext uri="{FF2B5EF4-FFF2-40B4-BE49-F238E27FC236}">
                    <a16:creationId xmlns:a16="http://schemas.microsoft.com/office/drawing/2014/main" id="{C9A78F5A-DC66-4465-95E6-31F6B503B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1692" y="9653723"/>
                <a:ext cx="1735278" cy="482687"/>
              </a:xfrm>
              <a:custGeom>
                <a:avLst/>
                <a:gdLst>
                  <a:gd name="T0" fmla="*/ 1812 w 1918"/>
                  <a:gd name="T1" fmla="*/ 532 h 533"/>
                  <a:gd name="T2" fmla="*/ 958 w 1918"/>
                  <a:gd name="T3" fmla="*/ 532 h 533"/>
                  <a:gd name="T4" fmla="*/ 104 w 1918"/>
                  <a:gd name="T5" fmla="*/ 532 h 533"/>
                  <a:gd name="T6" fmla="*/ 104 w 1918"/>
                  <a:gd name="T7" fmla="*/ 532 h 533"/>
                  <a:gd name="T8" fmla="*/ 30 w 1918"/>
                  <a:gd name="T9" fmla="*/ 501 h 533"/>
                  <a:gd name="T10" fmla="*/ 30 w 1918"/>
                  <a:gd name="T11" fmla="*/ 501 h 533"/>
                  <a:gd name="T12" fmla="*/ 0 w 1918"/>
                  <a:gd name="T13" fmla="*/ 427 h 533"/>
                  <a:gd name="T14" fmla="*/ 0 w 1918"/>
                  <a:gd name="T15" fmla="*/ 266 h 533"/>
                  <a:gd name="T16" fmla="*/ 0 w 1918"/>
                  <a:gd name="T17" fmla="*/ 106 h 533"/>
                  <a:gd name="T18" fmla="*/ 0 w 1918"/>
                  <a:gd name="T19" fmla="*/ 106 h 533"/>
                  <a:gd name="T20" fmla="*/ 30 w 1918"/>
                  <a:gd name="T21" fmla="*/ 31 h 533"/>
                  <a:gd name="T22" fmla="*/ 30 w 1918"/>
                  <a:gd name="T23" fmla="*/ 31 h 533"/>
                  <a:gd name="T24" fmla="*/ 104 w 1918"/>
                  <a:gd name="T25" fmla="*/ 0 h 533"/>
                  <a:gd name="T26" fmla="*/ 958 w 1918"/>
                  <a:gd name="T27" fmla="*/ 0 h 533"/>
                  <a:gd name="T28" fmla="*/ 1812 w 1918"/>
                  <a:gd name="T29" fmla="*/ 0 h 533"/>
                  <a:gd name="T30" fmla="*/ 1812 w 1918"/>
                  <a:gd name="T31" fmla="*/ 0 h 533"/>
                  <a:gd name="T32" fmla="*/ 1886 w 1918"/>
                  <a:gd name="T33" fmla="*/ 31 h 533"/>
                  <a:gd name="T34" fmla="*/ 1886 w 1918"/>
                  <a:gd name="T35" fmla="*/ 31 h 533"/>
                  <a:gd name="T36" fmla="*/ 1917 w 1918"/>
                  <a:gd name="T37" fmla="*/ 106 h 533"/>
                  <a:gd name="T38" fmla="*/ 1917 w 1918"/>
                  <a:gd name="T39" fmla="*/ 266 h 533"/>
                  <a:gd name="T40" fmla="*/ 1917 w 1918"/>
                  <a:gd name="T41" fmla="*/ 427 h 533"/>
                  <a:gd name="T42" fmla="*/ 1917 w 1918"/>
                  <a:gd name="T43" fmla="*/ 427 h 533"/>
                  <a:gd name="T44" fmla="*/ 1886 w 1918"/>
                  <a:gd name="T45" fmla="*/ 501 h 533"/>
                  <a:gd name="T46" fmla="*/ 1886 w 1918"/>
                  <a:gd name="T47" fmla="*/ 501 h 533"/>
                  <a:gd name="T48" fmla="*/ 1812 w 1918"/>
                  <a:gd name="T49" fmla="*/ 53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18" h="533">
                    <a:moveTo>
                      <a:pt x="1812" y="532"/>
                    </a:moveTo>
                    <a:lnTo>
                      <a:pt x="958" y="532"/>
                    </a:lnTo>
                    <a:lnTo>
                      <a:pt x="104" y="532"/>
                    </a:lnTo>
                    <a:lnTo>
                      <a:pt x="104" y="532"/>
                    </a:lnTo>
                    <a:cubicBezTo>
                      <a:pt x="76" y="532"/>
                      <a:pt x="50" y="520"/>
                      <a:pt x="30" y="501"/>
                    </a:cubicBezTo>
                    <a:lnTo>
                      <a:pt x="30" y="501"/>
                    </a:lnTo>
                    <a:cubicBezTo>
                      <a:pt x="12" y="482"/>
                      <a:pt x="0" y="456"/>
                      <a:pt x="0" y="427"/>
                    </a:cubicBezTo>
                    <a:lnTo>
                      <a:pt x="0" y="266"/>
                    </a:lnTo>
                    <a:lnTo>
                      <a:pt x="0" y="106"/>
                    </a:lnTo>
                    <a:lnTo>
                      <a:pt x="0" y="106"/>
                    </a:lnTo>
                    <a:cubicBezTo>
                      <a:pt x="0" y="77"/>
                      <a:pt x="12" y="51"/>
                      <a:pt x="30" y="31"/>
                    </a:cubicBezTo>
                    <a:lnTo>
                      <a:pt x="30" y="31"/>
                    </a:lnTo>
                    <a:cubicBezTo>
                      <a:pt x="50" y="12"/>
                      <a:pt x="76" y="0"/>
                      <a:pt x="104" y="0"/>
                    </a:cubicBezTo>
                    <a:lnTo>
                      <a:pt x="958" y="0"/>
                    </a:lnTo>
                    <a:lnTo>
                      <a:pt x="1812" y="0"/>
                    </a:lnTo>
                    <a:lnTo>
                      <a:pt x="1812" y="0"/>
                    </a:lnTo>
                    <a:cubicBezTo>
                      <a:pt x="1841" y="0"/>
                      <a:pt x="1867" y="12"/>
                      <a:pt x="1886" y="31"/>
                    </a:cubicBezTo>
                    <a:lnTo>
                      <a:pt x="1886" y="31"/>
                    </a:lnTo>
                    <a:cubicBezTo>
                      <a:pt x="1905" y="51"/>
                      <a:pt x="1917" y="77"/>
                      <a:pt x="1917" y="106"/>
                    </a:cubicBezTo>
                    <a:lnTo>
                      <a:pt x="1917" y="266"/>
                    </a:lnTo>
                    <a:lnTo>
                      <a:pt x="1917" y="427"/>
                    </a:lnTo>
                    <a:lnTo>
                      <a:pt x="1917" y="427"/>
                    </a:lnTo>
                    <a:cubicBezTo>
                      <a:pt x="1917" y="456"/>
                      <a:pt x="1905" y="482"/>
                      <a:pt x="1886" y="501"/>
                    </a:cubicBezTo>
                    <a:lnTo>
                      <a:pt x="1886" y="501"/>
                    </a:lnTo>
                    <a:cubicBezTo>
                      <a:pt x="1867" y="520"/>
                      <a:pt x="1841" y="532"/>
                      <a:pt x="1812" y="5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77">
                <a:extLst>
                  <a:ext uri="{FF2B5EF4-FFF2-40B4-BE49-F238E27FC236}">
                    <a16:creationId xmlns:a16="http://schemas.microsoft.com/office/drawing/2014/main" id="{CACBFC95-6B46-481C-8BF4-87E32317C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3713" y="9645745"/>
                <a:ext cx="1751235" cy="498644"/>
              </a:xfrm>
              <a:custGeom>
                <a:avLst/>
                <a:gdLst>
                  <a:gd name="T0" fmla="*/ 114 w 1938"/>
                  <a:gd name="T1" fmla="*/ 19 h 552"/>
                  <a:gd name="T2" fmla="*/ 114 w 1938"/>
                  <a:gd name="T3" fmla="*/ 19 h 552"/>
                  <a:gd name="T4" fmla="*/ 47 w 1938"/>
                  <a:gd name="T5" fmla="*/ 47 h 552"/>
                  <a:gd name="T6" fmla="*/ 47 w 1938"/>
                  <a:gd name="T7" fmla="*/ 47 h 552"/>
                  <a:gd name="T8" fmla="*/ 19 w 1938"/>
                  <a:gd name="T9" fmla="*/ 115 h 552"/>
                  <a:gd name="T10" fmla="*/ 19 w 1938"/>
                  <a:gd name="T11" fmla="*/ 436 h 552"/>
                  <a:gd name="T12" fmla="*/ 19 w 1938"/>
                  <a:gd name="T13" fmla="*/ 436 h 552"/>
                  <a:gd name="T14" fmla="*/ 47 w 1938"/>
                  <a:gd name="T15" fmla="*/ 503 h 552"/>
                  <a:gd name="T16" fmla="*/ 47 w 1938"/>
                  <a:gd name="T17" fmla="*/ 503 h 552"/>
                  <a:gd name="T18" fmla="*/ 114 w 1938"/>
                  <a:gd name="T19" fmla="*/ 531 h 552"/>
                  <a:gd name="T20" fmla="*/ 1822 w 1938"/>
                  <a:gd name="T21" fmla="*/ 531 h 552"/>
                  <a:gd name="T22" fmla="*/ 1822 w 1938"/>
                  <a:gd name="T23" fmla="*/ 531 h 552"/>
                  <a:gd name="T24" fmla="*/ 1889 w 1938"/>
                  <a:gd name="T25" fmla="*/ 503 h 552"/>
                  <a:gd name="T26" fmla="*/ 1889 w 1938"/>
                  <a:gd name="T27" fmla="*/ 503 h 552"/>
                  <a:gd name="T28" fmla="*/ 1916 w 1938"/>
                  <a:gd name="T29" fmla="*/ 436 h 552"/>
                  <a:gd name="T30" fmla="*/ 1916 w 1938"/>
                  <a:gd name="T31" fmla="*/ 115 h 552"/>
                  <a:gd name="T32" fmla="*/ 1916 w 1938"/>
                  <a:gd name="T33" fmla="*/ 115 h 552"/>
                  <a:gd name="T34" fmla="*/ 1889 w 1938"/>
                  <a:gd name="T35" fmla="*/ 47 h 552"/>
                  <a:gd name="T36" fmla="*/ 1889 w 1938"/>
                  <a:gd name="T37" fmla="*/ 47 h 552"/>
                  <a:gd name="T38" fmla="*/ 1822 w 1938"/>
                  <a:gd name="T39" fmla="*/ 19 h 552"/>
                  <a:gd name="T40" fmla="*/ 114 w 1938"/>
                  <a:gd name="T41" fmla="*/ 19 h 552"/>
                  <a:gd name="T42" fmla="*/ 1822 w 1938"/>
                  <a:gd name="T43" fmla="*/ 551 h 552"/>
                  <a:gd name="T44" fmla="*/ 114 w 1938"/>
                  <a:gd name="T45" fmla="*/ 551 h 552"/>
                  <a:gd name="T46" fmla="*/ 114 w 1938"/>
                  <a:gd name="T47" fmla="*/ 551 h 552"/>
                  <a:gd name="T48" fmla="*/ 34 w 1938"/>
                  <a:gd name="T49" fmla="*/ 517 h 552"/>
                  <a:gd name="T50" fmla="*/ 34 w 1938"/>
                  <a:gd name="T51" fmla="*/ 517 h 552"/>
                  <a:gd name="T52" fmla="*/ 0 w 1938"/>
                  <a:gd name="T53" fmla="*/ 436 h 552"/>
                  <a:gd name="T54" fmla="*/ 0 w 1938"/>
                  <a:gd name="T55" fmla="*/ 115 h 552"/>
                  <a:gd name="T56" fmla="*/ 0 w 1938"/>
                  <a:gd name="T57" fmla="*/ 115 h 552"/>
                  <a:gd name="T58" fmla="*/ 34 w 1938"/>
                  <a:gd name="T59" fmla="*/ 33 h 552"/>
                  <a:gd name="T60" fmla="*/ 34 w 1938"/>
                  <a:gd name="T61" fmla="*/ 33 h 552"/>
                  <a:gd name="T62" fmla="*/ 114 w 1938"/>
                  <a:gd name="T63" fmla="*/ 0 h 552"/>
                  <a:gd name="T64" fmla="*/ 1822 w 1938"/>
                  <a:gd name="T65" fmla="*/ 0 h 552"/>
                  <a:gd name="T66" fmla="*/ 1822 w 1938"/>
                  <a:gd name="T67" fmla="*/ 0 h 552"/>
                  <a:gd name="T68" fmla="*/ 1903 w 1938"/>
                  <a:gd name="T69" fmla="*/ 33 h 552"/>
                  <a:gd name="T70" fmla="*/ 1903 w 1938"/>
                  <a:gd name="T71" fmla="*/ 33 h 552"/>
                  <a:gd name="T72" fmla="*/ 1937 w 1938"/>
                  <a:gd name="T73" fmla="*/ 115 h 552"/>
                  <a:gd name="T74" fmla="*/ 1937 w 1938"/>
                  <a:gd name="T75" fmla="*/ 436 h 552"/>
                  <a:gd name="T76" fmla="*/ 1937 w 1938"/>
                  <a:gd name="T77" fmla="*/ 436 h 552"/>
                  <a:gd name="T78" fmla="*/ 1903 w 1938"/>
                  <a:gd name="T79" fmla="*/ 517 h 552"/>
                  <a:gd name="T80" fmla="*/ 1903 w 1938"/>
                  <a:gd name="T81" fmla="*/ 517 h 552"/>
                  <a:gd name="T82" fmla="*/ 1822 w 1938"/>
                  <a:gd name="T83" fmla="*/ 551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38" h="552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89" y="19"/>
                      <a:pt x="65" y="29"/>
                      <a:pt x="47" y="47"/>
                    </a:cubicBezTo>
                    <a:lnTo>
                      <a:pt x="47" y="47"/>
                    </a:lnTo>
                    <a:cubicBezTo>
                      <a:pt x="29" y="66"/>
                      <a:pt x="19" y="89"/>
                      <a:pt x="19" y="115"/>
                    </a:cubicBezTo>
                    <a:lnTo>
                      <a:pt x="19" y="436"/>
                    </a:lnTo>
                    <a:lnTo>
                      <a:pt x="19" y="436"/>
                    </a:lnTo>
                    <a:cubicBezTo>
                      <a:pt x="19" y="461"/>
                      <a:pt x="29" y="485"/>
                      <a:pt x="47" y="503"/>
                    </a:cubicBezTo>
                    <a:lnTo>
                      <a:pt x="47" y="503"/>
                    </a:lnTo>
                    <a:cubicBezTo>
                      <a:pt x="65" y="521"/>
                      <a:pt x="89" y="531"/>
                      <a:pt x="114" y="531"/>
                    </a:cubicBezTo>
                    <a:lnTo>
                      <a:pt x="1822" y="531"/>
                    </a:lnTo>
                    <a:lnTo>
                      <a:pt x="1822" y="531"/>
                    </a:lnTo>
                    <a:cubicBezTo>
                      <a:pt x="1848" y="531"/>
                      <a:pt x="1871" y="521"/>
                      <a:pt x="1889" y="503"/>
                    </a:cubicBezTo>
                    <a:lnTo>
                      <a:pt x="1889" y="503"/>
                    </a:lnTo>
                    <a:cubicBezTo>
                      <a:pt x="1907" y="485"/>
                      <a:pt x="1916" y="461"/>
                      <a:pt x="1916" y="436"/>
                    </a:cubicBezTo>
                    <a:lnTo>
                      <a:pt x="1916" y="115"/>
                    </a:lnTo>
                    <a:lnTo>
                      <a:pt x="1916" y="115"/>
                    </a:lnTo>
                    <a:cubicBezTo>
                      <a:pt x="1916" y="89"/>
                      <a:pt x="1907" y="66"/>
                      <a:pt x="1889" y="47"/>
                    </a:cubicBezTo>
                    <a:lnTo>
                      <a:pt x="1889" y="47"/>
                    </a:lnTo>
                    <a:cubicBezTo>
                      <a:pt x="1871" y="29"/>
                      <a:pt x="1848" y="19"/>
                      <a:pt x="1822" y="19"/>
                    </a:cubicBezTo>
                    <a:lnTo>
                      <a:pt x="114" y="19"/>
                    </a:lnTo>
                    <a:close/>
                    <a:moveTo>
                      <a:pt x="1822" y="551"/>
                    </a:moveTo>
                    <a:lnTo>
                      <a:pt x="114" y="551"/>
                    </a:lnTo>
                    <a:lnTo>
                      <a:pt x="114" y="551"/>
                    </a:lnTo>
                    <a:cubicBezTo>
                      <a:pt x="84" y="551"/>
                      <a:pt x="56" y="539"/>
                      <a:pt x="34" y="517"/>
                    </a:cubicBezTo>
                    <a:lnTo>
                      <a:pt x="34" y="517"/>
                    </a:lnTo>
                    <a:cubicBezTo>
                      <a:pt x="12" y="495"/>
                      <a:pt x="0" y="466"/>
                      <a:pt x="0" y="436"/>
                    </a:cubicBezTo>
                    <a:lnTo>
                      <a:pt x="0" y="115"/>
                    </a:lnTo>
                    <a:lnTo>
                      <a:pt x="0" y="115"/>
                    </a:lnTo>
                    <a:cubicBezTo>
                      <a:pt x="0" y="84"/>
                      <a:pt x="12" y="55"/>
                      <a:pt x="34" y="33"/>
                    </a:cubicBezTo>
                    <a:lnTo>
                      <a:pt x="34" y="33"/>
                    </a:lnTo>
                    <a:cubicBezTo>
                      <a:pt x="56" y="12"/>
                      <a:pt x="84" y="0"/>
                      <a:pt x="114" y="0"/>
                    </a:cubicBezTo>
                    <a:lnTo>
                      <a:pt x="1822" y="0"/>
                    </a:lnTo>
                    <a:lnTo>
                      <a:pt x="1822" y="0"/>
                    </a:lnTo>
                    <a:cubicBezTo>
                      <a:pt x="1853" y="0"/>
                      <a:pt x="1881" y="12"/>
                      <a:pt x="1903" y="33"/>
                    </a:cubicBezTo>
                    <a:lnTo>
                      <a:pt x="1903" y="33"/>
                    </a:lnTo>
                    <a:cubicBezTo>
                      <a:pt x="1925" y="55"/>
                      <a:pt x="1937" y="84"/>
                      <a:pt x="1937" y="115"/>
                    </a:cubicBezTo>
                    <a:lnTo>
                      <a:pt x="1937" y="436"/>
                    </a:lnTo>
                    <a:lnTo>
                      <a:pt x="1937" y="436"/>
                    </a:lnTo>
                    <a:cubicBezTo>
                      <a:pt x="1937" y="466"/>
                      <a:pt x="1925" y="495"/>
                      <a:pt x="1903" y="517"/>
                    </a:cubicBezTo>
                    <a:lnTo>
                      <a:pt x="1903" y="517"/>
                    </a:lnTo>
                    <a:cubicBezTo>
                      <a:pt x="1881" y="539"/>
                      <a:pt x="1853" y="551"/>
                      <a:pt x="1822" y="5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78">
                <a:extLst>
                  <a:ext uri="{FF2B5EF4-FFF2-40B4-BE49-F238E27FC236}">
                    <a16:creationId xmlns:a16="http://schemas.microsoft.com/office/drawing/2014/main" id="{49B03BFE-00DF-417E-9F4A-C83960577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1204" y="9749463"/>
                <a:ext cx="291206" cy="291209"/>
              </a:xfrm>
              <a:custGeom>
                <a:avLst/>
                <a:gdLst>
                  <a:gd name="T0" fmla="*/ 322 w 323"/>
                  <a:gd name="T1" fmla="*/ 160 h 322"/>
                  <a:gd name="T2" fmla="*/ 322 w 323"/>
                  <a:gd name="T3" fmla="*/ 160 h 322"/>
                  <a:gd name="T4" fmla="*/ 161 w 323"/>
                  <a:gd name="T5" fmla="*/ 321 h 322"/>
                  <a:gd name="T6" fmla="*/ 161 w 323"/>
                  <a:gd name="T7" fmla="*/ 321 h 322"/>
                  <a:gd name="T8" fmla="*/ 0 w 323"/>
                  <a:gd name="T9" fmla="*/ 160 h 322"/>
                  <a:gd name="T10" fmla="*/ 0 w 323"/>
                  <a:gd name="T11" fmla="*/ 160 h 322"/>
                  <a:gd name="T12" fmla="*/ 161 w 323"/>
                  <a:gd name="T13" fmla="*/ 0 h 322"/>
                  <a:gd name="T14" fmla="*/ 161 w 323"/>
                  <a:gd name="T15" fmla="*/ 0 h 322"/>
                  <a:gd name="T16" fmla="*/ 322 w 323"/>
                  <a:gd name="T17" fmla="*/ 16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3" h="322">
                    <a:moveTo>
                      <a:pt x="322" y="160"/>
                    </a:moveTo>
                    <a:lnTo>
                      <a:pt x="322" y="160"/>
                    </a:lnTo>
                    <a:cubicBezTo>
                      <a:pt x="322" y="249"/>
                      <a:pt x="249" y="321"/>
                      <a:pt x="161" y="321"/>
                    </a:cubicBezTo>
                    <a:lnTo>
                      <a:pt x="161" y="321"/>
                    </a:lnTo>
                    <a:cubicBezTo>
                      <a:pt x="72" y="321"/>
                      <a:pt x="0" y="249"/>
                      <a:pt x="0" y="160"/>
                    </a:cubicBezTo>
                    <a:lnTo>
                      <a:pt x="0" y="160"/>
                    </a:lnTo>
                    <a:cubicBezTo>
                      <a:pt x="0" y="71"/>
                      <a:pt x="72" y="0"/>
                      <a:pt x="161" y="0"/>
                    </a:cubicBezTo>
                    <a:lnTo>
                      <a:pt x="161" y="0"/>
                    </a:lnTo>
                    <a:cubicBezTo>
                      <a:pt x="249" y="0"/>
                      <a:pt x="322" y="71"/>
                      <a:pt x="322" y="16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79">
                <a:extLst>
                  <a:ext uri="{FF2B5EF4-FFF2-40B4-BE49-F238E27FC236}">
                    <a16:creationId xmlns:a16="http://schemas.microsoft.com/office/drawing/2014/main" id="{D14AD1CF-8DF4-49BC-8295-F89812BA5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3226" y="9737496"/>
                <a:ext cx="311153" cy="311153"/>
              </a:xfrm>
              <a:custGeom>
                <a:avLst/>
                <a:gdLst>
                  <a:gd name="T0" fmla="*/ 171 w 342"/>
                  <a:gd name="T1" fmla="*/ 21 h 342"/>
                  <a:gd name="T2" fmla="*/ 171 w 342"/>
                  <a:gd name="T3" fmla="*/ 21 h 342"/>
                  <a:gd name="T4" fmla="*/ 19 w 342"/>
                  <a:gd name="T5" fmla="*/ 171 h 342"/>
                  <a:gd name="T6" fmla="*/ 19 w 342"/>
                  <a:gd name="T7" fmla="*/ 171 h 342"/>
                  <a:gd name="T8" fmla="*/ 171 w 342"/>
                  <a:gd name="T9" fmla="*/ 322 h 342"/>
                  <a:gd name="T10" fmla="*/ 171 w 342"/>
                  <a:gd name="T11" fmla="*/ 322 h 342"/>
                  <a:gd name="T12" fmla="*/ 322 w 342"/>
                  <a:gd name="T13" fmla="*/ 171 h 342"/>
                  <a:gd name="T14" fmla="*/ 322 w 342"/>
                  <a:gd name="T15" fmla="*/ 171 h 342"/>
                  <a:gd name="T16" fmla="*/ 171 w 342"/>
                  <a:gd name="T17" fmla="*/ 21 h 342"/>
                  <a:gd name="T18" fmla="*/ 171 w 342"/>
                  <a:gd name="T19" fmla="*/ 341 h 342"/>
                  <a:gd name="T20" fmla="*/ 171 w 342"/>
                  <a:gd name="T21" fmla="*/ 341 h 342"/>
                  <a:gd name="T22" fmla="*/ 0 w 342"/>
                  <a:gd name="T23" fmla="*/ 171 h 342"/>
                  <a:gd name="T24" fmla="*/ 0 w 342"/>
                  <a:gd name="T25" fmla="*/ 171 h 342"/>
                  <a:gd name="T26" fmla="*/ 171 w 342"/>
                  <a:gd name="T27" fmla="*/ 0 h 342"/>
                  <a:gd name="T28" fmla="*/ 171 w 342"/>
                  <a:gd name="T29" fmla="*/ 0 h 342"/>
                  <a:gd name="T30" fmla="*/ 341 w 342"/>
                  <a:gd name="T31" fmla="*/ 171 h 342"/>
                  <a:gd name="T32" fmla="*/ 341 w 342"/>
                  <a:gd name="T33" fmla="*/ 171 h 342"/>
                  <a:gd name="T34" fmla="*/ 171 w 342"/>
                  <a:gd name="T35" fmla="*/ 34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2" h="342">
                    <a:moveTo>
                      <a:pt x="171" y="21"/>
                    </a:moveTo>
                    <a:lnTo>
                      <a:pt x="171" y="21"/>
                    </a:lnTo>
                    <a:cubicBezTo>
                      <a:pt x="87" y="21"/>
                      <a:pt x="19" y="88"/>
                      <a:pt x="19" y="171"/>
                    </a:cubicBezTo>
                    <a:lnTo>
                      <a:pt x="19" y="171"/>
                    </a:lnTo>
                    <a:cubicBezTo>
                      <a:pt x="19" y="254"/>
                      <a:pt x="87" y="322"/>
                      <a:pt x="171" y="322"/>
                    </a:cubicBezTo>
                    <a:lnTo>
                      <a:pt x="171" y="322"/>
                    </a:lnTo>
                    <a:cubicBezTo>
                      <a:pt x="253" y="322"/>
                      <a:pt x="322" y="254"/>
                      <a:pt x="322" y="171"/>
                    </a:cubicBezTo>
                    <a:lnTo>
                      <a:pt x="322" y="171"/>
                    </a:lnTo>
                    <a:cubicBezTo>
                      <a:pt x="322" y="88"/>
                      <a:pt x="253" y="21"/>
                      <a:pt x="171" y="21"/>
                    </a:cubicBezTo>
                    <a:close/>
                    <a:moveTo>
                      <a:pt x="171" y="341"/>
                    </a:moveTo>
                    <a:lnTo>
                      <a:pt x="171" y="341"/>
                    </a:lnTo>
                    <a:cubicBezTo>
                      <a:pt x="77" y="341"/>
                      <a:pt x="0" y="266"/>
                      <a:pt x="0" y="171"/>
                    </a:cubicBezTo>
                    <a:lnTo>
                      <a:pt x="0" y="171"/>
                    </a:lnTo>
                    <a:cubicBezTo>
                      <a:pt x="0" y="77"/>
                      <a:pt x="77" y="0"/>
                      <a:pt x="171" y="0"/>
                    </a:cubicBezTo>
                    <a:lnTo>
                      <a:pt x="171" y="0"/>
                    </a:lnTo>
                    <a:cubicBezTo>
                      <a:pt x="264" y="0"/>
                      <a:pt x="341" y="77"/>
                      <a:pt x="341" y="171"/>
                    </a:cubicBezTo>
                    <a:lnTo>
                      <a:pt x="341" y="171"/>
                    </a:lnTo>
                    <a:cubicBezTo>
                      <a:pt x="341" y="266"/>
                      <a:pt x="264" y="341"/>
                      <a:pt x="171" y="3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80">
                <a:extLst>
                  <a:ext uri="{FF2B5EF4-FFF2-40B4-BE49-F238E27FC236}">
                    <a16:creationId xmlns:a16="http://schemas.microsoft.com/office/drawing/2014/main" id="{45FD1B6D-4EA1-4E58-A927-B654754EE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9127" y="9825257"/>
                <a:ext cx="239349" cy="215414"/>
              </a:xfrm>
              <a:custGeom>
                <a:avLst/>
                <a:gdLst>
                  <a:gd name="T0" fmla="*/ 175 w 263"/>
                  <a:gd name="T1" fmla="*/ 109 h 240"/>
                  <a:gd name="T2" fmla="*/ 175 w 263"/>
                  <a:gd name="T3" fmla="*/ 109 h 240"/>
                  <a:gd name="T4" fmla="*/ 189 w 263"/>
                  <a:gd name="T5" fmla="*/ 66 h 240"/>
                  <a:gd name="T6" fmla="*/ 189 w 263"/>
                  <a:gd name="T7" fmla="*/ 66 h 240"/>
                  <a:gd name="T8" fmla="*/ 133 w 263"/>
                  <a:gd name="T9" fmla="*/ 0 h 240"/>
                  <a:gd name="T10" fmla="*/ 133 w 263"/>
                  <a:gd name="T11" fmla="*/ 0 h 240"/>
                  <a:gd name="T12" fmla="*/ 78 w 263"/>
                  <a:gd name="T13" fmla="*/ 66 h 240"/>
                  <a:gd name="T14" fmla="*/ 78 w 263"/>
                  <a:gd name="T15" fmla="*/ 66 h 240"/>
                  <a:gd name="T16" fmla="*/ 89 w 263"/>
                  <a:gd name="T17" fmla="*/ 108 h 240"/>
                  <a:gd name="T18" fmla="*/ 89 w 263"/>
                  <a:gd name="T19" fmla="*/ 108 h 240"/>
                  <a:gd name="T20" fmla="*/ 0 w 263"/>
                  <a:gd name="T21" fmla="*/ 171 h 240"/>
                  <a:gd name="T22" fmla="*/ 0 w 263"/>
                  <a:gd name="T23" fmla="*/ 171 h 240"/>
                  <a:gd name="T24" fmla="*/ 131 w 263"/>
                  <a:gd name="T25" fmla="*/ 239 h 240"/>
                  <a:gd name="T26" fmla="*/ 131 w 263"/>
                  <a:gd name="T27" fmla="*/ 239 h 240"/>
                  <a:gd name="T28" fmla="*/ 262 w 263"/>
                  <a:gd name="T29" fmla="*/ 171 h 240"/>
                  <a:gd name="T30" fmla="*/ 262 w 263"/>
                  <a:gd name="T31" fmla="*/ 171 h 240"/>
                  <a:gd name="T32" fmla="*/ 175 w 263"/>
                  <a:gd name="T33" fmla="*/ 10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3" h="240">
                    <a:moveTo>
                      <a:pt x="175" y="109"/>
                    </a:moveTo>
                    <a:lnTo>
                      <a:pt x="175" y="109"/>
                    </a:lnTo>
                    <a:cubicBezTo>
                      <a:pt x="184" y="98"/>
                      <a:pt x="189" y="82"/>
                      <a:pt x="189" y="66"/>
                    </a:cubicBezTo>
                    <a:lnTo>
                      <a:pt x="189" y="66"/>
                    </a:lnTo>
                    <a:cubicBezTo>
                      <a:pt x="189" y="29"/>
                      <a:pt x="163" y="0"/>
                      <a:pt x="133" y="0"/>
                    </a:cubicBezTo>
                    <a:lnTo>
                      <a:pt x="133" y="0"/>
                    </a:lnTo>
                    <a:cubicBezTo>
                      <a:pt x="102" y="0"/>
                      <a:pt x="78" y="29"/>
                      <a:pt x="78" y="66"/>
                    </a:cubicBezTo>
                    <a:lnTo>
                      <a:pt x="78" y="66"/>
                    </a:lnTo>
                    <a:cubicBezTo>
                      <a:pt x="78" y="81"/>
                      <a:pt x="82" y="96"/>
                      <a:pt x="89" y="108"/>
                    </a:cubicBezTo>
                    <a:lnTo>
                      <a:pt x="89" y="108"/>
                    </a:lnTo>
                    <a:cubicBezTo>
                      <a:pt x="52" y="118"/>
                      <a:pt x="21" y="140"/>
                      <a:pt x="0" y="171"/>
                    </a:cubicBezTo>
                    <a:lnTo>
                      <a:pt x="0" y="171"/>
                    </a:lnTo>
                    <a:cubicBezTo>
                      <a:pt x="28" y="212"/>
                      <a:pt x="76" y="239"/>
                      <a:pt x="131" y="239"/>
                    </a:cubicBezTo>
                    <a:lnTo>
                      <a:pt x="131" y="239"/>
                    </a:lnTo>
                    <a:cubicBezTo>
                      <a:pt x="185" y="239"/>
                      <a:pt x="233" y="212"/>
                      <a:pt x="262" y="171"/>
                    </a:cubicBezTo>
                    <a:lnTo>
                      <a:pt x="262" y="171"/>
                    </a:lnTo>
                    <a:cubicBezTo>
                      <a:pt x="241" y="142"/>
                      <a:pt x="211" y="120"/>
                      <a:pt x="175" y="1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81">
                <a:extLst>
                  <a:ext uri="{FF2B5EF4-FFF2-40B4-BE49-F238E27FC236}">
                    <a16:creationId xmlns:a16="http://schemas.microsoft.com/office/drawing/2014/main" id="{3F5DDED4-02FD-47EF-B57E-F9EAD5092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7161" y="9813289"/>
                <a:ext cx="259293" cy="235361"/>
              </a:xfrm>
              <a:custGeom>
                <a:avLst/>
                <a:gdLst>
                  <a:gd name="T0" fmla="*/ 23 w 286"/>
                  <a:gd name="T1" fmla="*/ 181 h 259"/>
                  <a:gd name="T2" fmla="*/ 23 w 286"/>
                  <a:gd name="T3" fmla="*/ 181 h 259"/>
                  <a:gd name="T4" fmla="*/ 143 w 286"/>
                  <a:gd name="T5" fmla="*/ 239 h 259"/>
                  <a:gd name="T6" fmla="*/ 143 w 286"/>
                  <a:gd name="T7" fmla="*/ 239 h 259"/>
                  <a:gd name="T8" fmla="*/ 261 w 286"/>
                  <a:gd name="T9" fmla="*/ 181 h 259"/>
                  <a:gd name="T10" fmla="*/ 261 w 286"/>
                  <a:gd name="T11" fmla="*/ 181 h 259"/>
                  <a:gd name="T12" fmla="*/ 185 w 286"/>
                  <a:gd name="T13" fmla="*/ 128 h 259"/>
                  <a:gd name="T14" fmla="*/ 185 w 286"/>
                  <a:gd name="T15" fmla="*/ 128 h 259"/>
                  <a:gd name="T16" fmla="*/ 178 w 286"/>
                  <a:gd name="T17" fmla="*/ 122 h 259"/>
                  <a:gd name="T18" fmla="*/ 178 w 286"/>
                  <a:gd name="T19" fmla="*/ 122 h 259"/>
                  <a:gd name="T20" fmla="*/ 180 w 286"/>
                  <a:gd name="T21" fmla="*/ 113 h 259"/>
                  <a:gd name="T22" fmla="*/ 180 w 286"/>
                  <a:gd name="T23" fmla="*/ 113 h 259"/>
                  <a:gd name="T24" fmla="*/ 191 w 286"/>
                  <a:gd name="T25" fmla="*/ 76 h 259"/>
                  <a:gd name="T26" fmla="*/ 191 w 286"/>
                  <a:gd name="T27" fmla="*/ 76 h 259"/>
                  <a:gd name="T28" fmla="*/ 145 w 286"/>
                  <a:gd name="T29" fmla="*/ 20 h 259"/>
                  <a:gd name="T30" fmla="*/ 145 w 286"/>
                  <a:gd name="T31" fmla="*/ 20 h 259"/>
                  <a:gd name="T32" fmla="*/ 99 w 286"/>
                  <a:gd name="T33" fmla="*/ 76 h 259"/>
                  <a:gd name="T34" fmla="*/ 99 w 286"/>
                  <a:gd name="T35" fmla="*/ 76 h 259"/>
                  <a:gd name="T36" fmla="*/ 110 w 286"/>
                  <a:gd name="T37" fmla="*/ 113 h 259"/>
                  <a:gd name="T38" fmla="*/ 110 w 286"/>
                  <a:gd name="T39" fmla="*/ 113 h 259"/>
                  <a:gd name="T40" fmla="*/ 111 w 286"/>
                  <a:gd name="T41" fmla="*/ 121 h 259"/>
                  <a:gd name="T42" fmla="*/ 111 w 286"/>
                  <a:gd name="T43" fmla="*/ 121 h 259"/>
                  <a:gd name="T44" fmla="*/ 104 w 286"/>
                  <a:gd name="T45" fmla="*/ 127 h 259"/>
                  <a:gd name="T46" fmla="*/ 104 w 286"/>
                  <a:gd name="T47" fmla="*/ 127 h 259"/>
                  <a:gd name="T48" fmla="*/ 23 w 286"/>
                  <a:gd name="T49" fmla="*/ 181 h 259"/>
                  <a:gd name="T50" fmla="*/ 143 w 286"/>
                  <a:gd name="T51" fmla="*/ 258 h 259"/>
                  <a:gd name="T52" fmla="*/ 143 w 286"/>
                  <a:gd name="T53" fmla="*/ 258 h 259"/>
                  <a:gd name="T54" fmla="*/ 3 w 286"/>
                  <a:gd name="T55" fmla="*/ 186 h 259"/>
                  <a:gd name="T56" fmla="*/ 3 w 286"/>
                  <a:gd name="T57" fmla="*/ 186 h 259"/>
                  <a:gd name="T58" fmla="*/ 3 w 286"/>
                  <a:gd name="T59" fmla="*/ 175 h 259"/>
                  <a:gd name="T60" fmla="*/ 3 w 286"/>
                  <a:gd name="T61" fmla="*/ 175 h 259"/>
                  <a:gd name="T62" fmla="*/ 87 w 286"/>
                  <a:gd name="T63" fmla="*/ 112 h 259"/>
                  <a:gd name="T64" fmla="*/ 87 w 286"/>
                  <a:gd name="T65" fmla="*/ 112 h 259"/>
                  <a:gd name="T66" fmla="*/ 80 w 286"/>
                  <a:gd name="T67" fmla="*/ 76 h 259"/>
                  <a:gd name="T68" fmla="*/ 80 w 286"/>
                  <a:gd name="T69" fmla="*/ 76 h 259"/>
                  <a:gd name="T70" fmla="*/ 145 w 286"/>
                  <a:gd name="T71" fmla="*/ 0 h 259"/>
                  <a:gd name="T72" fmla="*/ 145 w 286"/>
                  <a:gd name="T73" fmla="*/ 0 h 259"/>
                  <a:gd name="T74" fmla="*/ 210 w 286"/>
                  <a:gd name="T75" fmla="*/ 76 h 259"/>
                  <a:gd name="T76" fmla="*/ 210 w 286"/>
                  <a:gd name="T77" fmla="*/ 76 h 259"/>
                  <a:gd name="T78" fmla="*/ 203 w 286"/>
                  <a:gd name="T79" fmla="*/ 113 h 259"/>
                  <a:gd name="T80" fmla="*/ 203 w 286"/>
                  <a:gd name="T81" fmla="*/ 113 h 259"/>
                  <a:gd name="T82" fmla="*/ 282 w 286"/>
                  <a:gd name="T83" fmla="*/ 175 h 259"/>
                  <a:gd name="T84" fmla="*/ 282 w 286"/>
                  <a:gd name="T85" fmla="*/ 175 h 259"/>
                  <a:gd name="T86" fmla="*/ 282 w 286"/>
                  <a:gd name="T87" fmla="*/ 186 h 259"/>
                  <a:gd name="T88" fmla="*/ 282 w 286"/>
                  <a:gd name="T89" fmla="*/ 186 h 259"/>
                  <a:gd name="T90" fmla="*/ 143 w 286"/>
                  <a:gd name="T91" fmla="*/ 25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6" h="259">
                    <a:moveTo>
                      <a:pt x="23" y="181"/>
                    </a:moveTo>
                    <a:lnTo>
                      <a:pt x="23" y="181"/>
                    </a:lnTo>
                    <a:cubicBezTo>
                      <a:pt x="52" y="217"/>
                      <a:pt x="96" y="239"/>
                      <a:pt x="143" y="239"/>
                    </a:cubicBezTo>
                    <a:lnTo>
                      <a:pt x="143" y="239"/>
                    </a:lnTo>
                    <a:cubicBezTo>
                      <a:pt x="189" y="239"/>
                      <a:pt x="233" y="217"/>
                      <a:pt x="261" y="181"/>
                    </a:cubicBezTo>
                    <a:lnTo>
                      <a:pt x="261" y="181"/>
                    </a:lnTo>
                    <a:cubicBezTo>
                      <a:pt x="242" y="156"/>
                      <a:pt x="215" y="137"/>
                      <a:pt x="185" y="128"/>
                    </a:cubicBezTo>
                    <a:lnTo>
                      <a:pt x="185" y="128"/>
                    </a:lnTo>
                    <a:cubicBezTo>
                      <a:pt x="181" y="128"/>
                      <a:pt x="180" y="125"/>
                      <a:pt x="178" y="122"/>
                    </a:cubicBezTo>
                    <a:lnTo>
                      <a:pt x="178" y="122"/>
                    </a:lnTo>
                    <a:cubicBezTo>
                      <a:pt x="177" y="119"/>
                      <a:pt x="178" y="116"/>
                      <a:pt x="180" y="113"/>
                    </a:cubicBezTo>
                    <a:lnTo>
                      <a:pt x="180" y="113"/>
                    </a:lnTo>
                    <a:cubicBezTo>
                      <a:pt x="187" y="103"/>
                      <a:pt x="191" y="90"/>
                      <a:pt x="191" y="76"/>
                    </a:cubicBezTo>
                    <a:lnTo>
                      <a:pt x="191" y="76"/>
                    </a:lnTo>
                    <a:cubicBezTo>
                      <a:pt x="191" y="45"/>
                      <a:pt x="171" y="20"/>
                      <a:pt x="145" y="20"/>
                    </a:cubicBezTo>
                    <a:lnTo>
                      <a:pt x="145" y="20"/>
                    </a:lnTo>
                    <a:cubicBezTo>
                      <a:pt x="120" y="20"/>
                      <a:pt x="99" y="45"/>
                      <a:pt x="99" y="76"/>
                    </a:cubicBezTo>
                    <a:lnTo>
                      <a:pt x="99" y="76"/>
                    </a:lnTo>
                    <a:cubicBezTo>
                      <a:pt x="99" y="90"/>
                      <a:pt x="103" y="102"/>
                      <a:pt x="110" y="113"/>
                    </a:cubicBezTo>
                    <a:lnTo>
                      <a:pt x="110" y="113"/>
                    </a:lnTo>
                    <a:cubicBezTo>
                      <a:pt x="112" y="115"/>
                      <a:pt x="112" y="119"/>
                      <a:pt x="111" y="121"/>
                    </a:cubicBezTo>
                    <a:lnTo>
                      <a:pt x="111" y="121"/>
                    </a:lnTo>
                    <a:cubicBezTo>
                      <a:pt x="110" y="124"/>
                      <a:pt x="107" y="126"/>
                      <a:pt x="104" y="127"/>
                    </a:cubicBezTo>
                    <a:lnTo>
                      <a:pt x="104" y="127"/>
                    </a:lnTo>
                    <a:cubicBezTo>
                      <a:pt x="72" y="135"/>
                      <a:pt x="43" y="155"/>
                      <a:pt x="23" y="181"/>
                    </a:cubicBezTo>
                    <a:close/>
                    <a:moveTo>
                      <a:pt x="143" y="258"/>
                    </a:moveTo>
                    <a:lnTo>
                      <a:pt x="143" y="258"/>
                    </a:lnTo>
                    <a:cubicBezTo>
                      <a:pt x="87" y="258"/>
                      <a:pt x="35" y="232"/>
                      <a:pt x="3" y="186"/>
                    </a:cubicBezTo>
                    <a:lnTo>
                      <a:pt x="3" y="186"/>
                    </a:lnTo>
                    <a:cubicBezTo>
                      <a:pt x="0" y="183"/>
                      <a:pt x="0" y="178"/>
                      <a:pt x="3" y="175"/>
                    </a:cubicBezTo>
                    <a:lnTo>
                      <a:pt x="3" y="175"/>
                    </a:lnTo>
                    <a:cubicBezTo>
                      <a:pt x="24" y="146"/>
                      <a:pt x="54" y="124"/>
                      <a:pt x="87" y="112"/>
                    </a:cubicBezTo>
                    <a:lnTo>
                      <a:pt x="87" y="112"/>
                    </a:lnTo>
                    <a:cubicBezTo>
                      <a:pt x="82" y="101"/>
                      <a:pt x="80" y="89"/>
                      <a:pt x="80" y="76"/>
                    </a:cubicBezTo>
                    <a:lnTo>
                      <a:pt x="80" y="76"/>
                    </a:lnTo>
                    <a:cubicBezTo>
                      <a:pt x="80" y="34"/>
                      <a:pt x="109" y="0"/>
                      <a:pt x="145" y="0"/>
                    </a:cubicBezTo>
                    <a:lnTo>
                      <a:pt x="145" y="0"/>
                    </a:lnTo>
                    <a:cubicBezTo>
                      <a:pt x="181" y="0"/>
                      <a:pt x="210" y="34"/>
                      <a:pt x="210" y="76"/>
                    </a:cubicBezTo>
                    <a:lnTo>
                      <a:pt x="210" y="76"/>
                    </a:lnTo>
                    <a:cubicBezTo>
                      <a:pt x="210" y="89"/>
                      <a:pt x="208" y="103"/>
                      <a:pt x="203" y="113"/>
                    </a:cubicBezTo>
                    <a:lnTo>
                      <a:pt x="203" y="113"/>
                    </a:lnTo>
                    <a:cubicBezTo>
                      <a:pt x="234" y="125"/>
                      <a:pt x="262" y="147"/>
                      <a:pt x="282" y="175"/>
                    </a:cubicBezTo>
                    <a:lnTo>
                      <a:pt x="282" y="175"/>
                    </a:lnTo>
                    <a:cubicBezTo>
                      <a:pt x="285" y="178"/>
                      <a:pt x="285" y="183"/>
                      <a:pt x="282" y="186"/>
                    </a:cubicBezTo>
                    <a:lnTo>
                      <a:pt x="282" y="186"/>
                    </a:lnTo>
                    <a:cubicBezTo>
                      <a:pt x="250" y="232"/>
                      <a:pt x="198" y="258"/>
                      <a:pt x="143" y="2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C4D88CEC-99FD-4F90-9677-C1CAD887C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4054" y="9825257"/>
                <a:ext cx="964467" cy="134681"/>
              </a:xfrm>
              <a:custGeom>
                <a:avLst/>
                <a:gdLst>
                  <a:gd name="connsiteX0" fmla="*/ 9056 w 964467"/>
                  <a:gd name="connsiteY0" fmla="*/ 115684 h 134681"/>
                  <a:gd name="connsiteX1" fmla="*/ 954505 w 964467"/>
                  <a:gd name="connsiteY1" fmla="*/ 115684 h 134681"/>
                  <a:gd name="connsiteX2" fmla="*/ 964467 w 964467"/>
                  <a:gd name="connsiteY2" fmla="*/ 125183 h 134681"/>
                  <a:gd name="connsiteX3" fmla="*/ 954505 w 964467"/>
                  <a:gd name="connsiteY3" fmla="*/ 134681 h 134681"/>
                  <a:gd name="connsiteX4" fmla="*/ 9056 w 964467"/>
                  <a:gd name="connsiteY4" fmla="*/ 134681 h 134681"/>
                  <a:gd name="connsiteX5" fmla="*/ 0 w 964467"/>
                  <a:gd name="connsiteY5" fmla="*/ 125183 h 134681"/>
                  <a:gd name="connsiteX6" fmla="*/ 9056 w 964467"/>
                  <a:gd name="connsiteY6" fmla="*/ 115684 h 134681"/>
                  <a:gd name="connsiteX7" fmla="*/ 452771 w 964467"/>
                  <a:gd name="connsiteY7" fmla="*/ 0 h 134681"/>
                  <a:gd name="connsiteX8" fmla="*/ 803806 w 964467"/>
                  <a:gd name="connsiteY8" fmla="*/ 0 h 134681"/>
                  <a:gd name="connsiteX9" fmla="*/ 812877 w 964467"/>
                  <a:gd name="connsiteY9" fmla="*/ 9972 h 134681"/>
                  <a:gd name="connsiteX10" fmla="*/ 803806 w 964467"/>
                  <a:gd name="connsiteY10" fmla="*/ 18947 h 134681"/>
                  <a:gd name="connsiteX11" fmla="*/ 452771 w 964467"/>
                  <a:gd name="connsiteY11" fmla="*/ 18947 h 134681"/>
                  <a:gd name="connsiteX12" fmla="*/ 442793 w 964467"/>
                  <a:gd name="connsiteY12" fmla="*/ 9972 h 134681"/>
                  <a:gd name="connsiteX13" fmla="*/ 452771 w 964467"/>
                  <a:gd name="connsiteY13" fmla="*/ 0 h 134681"/>
                  <a:gd name="connsiteX14" fmla="*/ 9075 w 964467"/>
                  <a:gd name="connsiteY14" fmla="*/ 0 h 134681"/>
                  <a:gd name="connsiteX15" fmla="*/ 353028 w 964467"/>
                  <a:gd name="connsiteY15" fmla="*/ 0 h 134681"/>
                  <a:gd name="connsiteX16" fmla="*/ 362103 w 964467"/>
                  <a:gd name="connsiteY16" fmla="*/ 9972 h 134681"/>
                  <a:gd name="connsiteX17" fmla="*/ 353028 w 964467"/>
                  <a:gd name="connsiteY17" fmla="*/ 18947 h 134681"/>
                  <a:gd name="connsiteX18" fmla="*/ 9075 w 964467"/>
                  <a:gd name="connsiteY18" fmla="*/ 18947 h 134681"/>
                  <a:gd name="connsiteX19" fmla="*/ 0 w 964467"/>
                  <a:gd name="connsiteY19" fmla="*/ 9972 h 134681"/>
                  <a:gd name="connsiteX20" fmla="*/ 9075 w 964467"/>
                  <a:gd name="connsiteY20" fmla="*/ 0 h 13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64467" h="134681">
                    <a:moveTo>
                      <a:pt x="9056" y="115684"/>
                    </a:moveTo>
                    <a:lnTo>
                      <a:pt x="954505" y="115684"/>
                    </a:lnTo>
                    <a:cubicBezTo>
                      <a:pt x="959939" y="115684"/>
                      <a:pt x="964467" y="120433"/>
                      <a:pt x="964467" y="125183"/>
                    </a:cubicBezTo>
                    <a:cubicBezTo>
                      <a:pt x="964467" y="129932"/>
                      <a:pt x="959939" y="134681"/>
                      <a:pt x="954505" y="134681"/>
                    </a:cubicBezTo>
                    <a:lnTo>
                      <a:pt x="9056" y="134681"/>
                    </a:lnTo>
                    <a:cubicBezTo>
                      <a:pt x="4528" y="134681"/>
                      <a:pt x="0" y="129932"/>
                      <a:pt x="0" y="125183"/>
                    </a:cubicBezTo>
                    <a:cubicBezTo>
                      <a:pt x="0" y="120433"/>
                      <a:pt x="4528" y="115684"/>
                      <a:pt x="9056" y="115684"/>
                    </a:cubicBezTo>
                    <a:close/>
                    <a:moveTo>
                      <a:pt x="452771" y="0"/>
                    </a:moveTo>
                    <a:lnTo>
                      <a:pt x="803806" y="0"/>
                    </a:lnTo>
                    <a:cubicBezTo>
                      <a:pt x="809249" y="0"/>
                      <a:pt x="812877" y="3989"/>
                      <a:pt x="812877" y="9972"/>
                    </a:cubicBezTo>
                    <a:cubicBezTo>
                      <a:pt x="812877" y="14958"/>
                      <a:pt x="809249" y="18947"/>
                      <a:pt x="803806" y="18947"/>
                    </a:cubicBezTo>
                    <a:lnTo>
                      <a:pt x="452771" y="18947"/>
                    </a:lnTo>
                    <a:cubicBezTo>
                      <a:pt x="448236" y="18947"/>
                      <a:pt x="442793" y="14958"/>
                      <a:pt x="442793" y="9972"/>
                    </a:cubicBezTo>
                    <a:cubicBezTo>
                      <a:pt x="442793" y="3989"/>
                      <a:pt x="448236" y="0"/>
                      <a:pt x="452771" y="0"/>
                    </a:cubicBezTo>
                    <a:close/>
                    <a:moveTo>
                      <a:pt x="9075" y="0"/>
                    </a:moveTo>
                    <a:lnTo>
                      <a:pt x="353028" y="0"/>
                    </a:lnTo>
                    <a:cubicBezTo>
                      <a:pt x="357566" y="0"/>
                      <a:pt x="362103" y="3989"/>
                      <a:pt x="362103" y="9972"/>
                    </a:cubicBezTo>
                    <a:cubicBezTo>
                      <a:pt x="362103" y="14958"/>
                      <a:pt x="357566" y="18947"/>
                      <a:pt x="353028" y="18947"/>
                    </a:cubicBezTo>
                    <a:lnTo>
                      <a:pt x="9075" y="18947"/>
                    </a:lnTo>
                    <a:cubicBezTo>
                      <a:pt x="4537" y="18947"/>
                      <a:pt x="0" y="14958"/>
                      <a:pt x="0" y="9972"/>
                    </a:cubicBezTo>
                    <a:cubicBezTo>
                      <a:pt x="0" y="3989"/>
                      <a:pt x="4537" y="0"/>
                      <a:pt x="90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85">
                <a:extLst>
                  <a:ext uri="{FF2B5EF4-FFF2-40B4-BE49-F238E27FC236}">
                    <a16:creationId xmlns:a16="http://schemas.microsoft.com/office/drawing/2014/main" id="{F6B92652-D297-4A81-B688-BBD0F349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1815" y="7667130"/>
                <a:ext cx="1424123" cy="1260569"/>
              </a:xfrm>
              <a:custGeom>
                <a:avLst/>
                <a:gdLst>
                  <a:gd name="T0" fmla="*/ 1572 w 1573"/>
                  <a:gd name="T1" fmla="*/ 1394 h 1395"/>
                  <a:gd name="T2" fmla="*/ 0 w 1573"/>
                  <a:gd name="T3" fmla="*/ 1394 h 1395"/>
                  <a:gd name="T4" fmla="*/ 0 w 1573"/>
                  <a:gd name="T5" fmla="*/ 0 h 1395"/>
                  <a:gd name="T6" fmla="*/ 1572 w 1573"/>
                  <a:gd name="T7" fmla="*/ 0 h 1395"/>
                  <a:gd name="T8" fmla="*/ 1572 w 1573"/>
                  <a:gd name="T9" fmla="*/ 1394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3" h="1395">
                    <a:moveTo>
                      <a:pt x="1572" y="1394"/>
                    </a:moveTo>
                    <a:lnTo>
                      <a:pt x="0" y="1394"/>
                    </a:lnTo>
                    <a:lnTo>
                      <a:pt x="0" y="0"/>
                    </a:lnTo>
                    <a:lnTo>
                      <a:pt x="1572" y="0"/>
                    </a:lnTo>
                    <a:lnTo>
                      <a:pt x="1572" y="139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86">
                <a:extLst>
                  <a:ext uri="{FF2B5EF4-FFF2-40B4-BE49-F238E27FC236}">
                    <a16:creationId xmlns:a16="http://schemas.microsoft.com/office/drawing/2014/main" id="{C7B81884-B550-4F02-AE84-6DB2F3524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7337" y="7507565"/>
                <a:ext cx="1424123" cy="1260569"/>
              </a:xfrm>
              <a:custGeom>
                <a:avLst/>
                <a:gdLst>
                  <a:gd name="T0" fmla="*/ 1572 w 1573"/>
                  <a:gd name="T1" fmla="*/ 1394 h 1395"/>
                  <a:gd name="T2" fmla="*/ 0 w 1573"/>
                  <a:gd name="T3" fmla="*/ 1394 h 1395"/>
                  <a:gd name="T4" fmla="*/ 0 w 1573"/>
                  <a:gd name="T5" fmla="*/ 0 h 1395"/>
                  <a:gd name="T6" fmla="*/ 1572 w 1573"/>
                  <a:gd name="T7" fmla="*/ 0 h 1395"/>
                  <a:gd name="T8" fmla="*/ 1572 w 1573"/>
                  <a:gd name="T9" fmla="*/ 1394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3" h="1395">
                    <a:moveTo>
                      <a:pt x="1572" y="1394"/>
                    </a:moveTo>
                    <a:lnTo>
                      <a:pt x="0" y="1394"/>
                    </a:lnTo>
                    <a:lnTo>
                      <a:pt x="0" y="0"/>
                    </a:lnTo>
                    <a:lnTo>
                      <a:pt x="1572" y="0"/>
                    </a:lnTo>
                    <a:lnTo>
                      <a:pt x="1572" y="139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87">
                <a:extLst>
                  <a:ext uri="{FF2B5EF4-FFF2-40B4-BE49-F238E27FC236}">
                    <a16:creationId xmlns:a16="http://schemas.microsoft.com/office/drawing/2014/main" id="{6111ABD2-FF77-4221-8AED-09B236A59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9359" y="7499586"/>
                <a:ext cx="1440079" cy="1280516"/>
              </a:xfrm>
              <a:custGeom>
                <a:avLst/>
                <a:gdLst>
                  <a:gd name="T0" fmla="*/ 21 w 1594"/>
                  <a:gd name="T1" fmla="*/ 1394 h 1414"/>
                  <a:gd name="T2" fmla="*/ 1573 w 1594"/>
                  <a:gd name="T3" fmla="*/ 1394 h 1414"/>
                  <a:gd name="T4" fmla="*/ 1573 w 1594"/>
                  <a:gd name="T5" fmla="*/ 19 h 1414"/>
                  <a:gd name="T6" fmla="*/ 21 w 1594"/>
                  <a:gd name="T7" fmla="*/ 19 h 1414"/>
                  <a:gd name="T8" fmla="*/ 21 w 1594"/>
                  <a:gd name="T9" fmla="*/ 1394 h 1414"/>
                  <a:gd name="T10" fmla="*/ 1583 w 1594"/>
                  <a:gd name="T11" fmla="*/ 1413 h 1414"/>
                  <a:gd name="T12" fmla="*/ 11 w 1594"/>
                  <a:gd name="T13" fmla="*/ 1413 h 1414"/>
                  <a:gd name="T14" fmla="*/ 11 w 1594"/>
                  <a:gd name="T15" fmla="*/ 1413 h 1414"/>
                  <a:gd name="T16" fmla="*/ 0 w 1594"/>
                  <a:gd name="T17" fmla="*/ 1404 h 1414"/>
                  <a:gd name="T18" fmla="*/ 0 w 1594"/>
                  <a:gd name="T19" fmla="*/ 10 h 1414"/>
                  <a:gd name="T20" fmla="*/ 0 w 1594"/>
                  <a:gd name="T21" fmla="*/ 10 h 1414"/>
                  <a:gd name="T22" fmla="*/ 11 w 1594"/>
                  <a:gd name="T23" fmla="*/ 0 h 1414"/>
                  <a:gd name="T24" fmla="*/ 1583 w 1594"/>
                  <a:gd name="T25" fmla="*/ 0 h 1414"/>
                  <a:gd name="T26" fmla="*/ 1583 w 1594"/>
                  <a:gd name="T27" fmla="*/ 0 h 1414"/>
                  <a:gd name="T28" fmla="*/ 1593 w 1594"/>
                  <a:gd name="T29" fmla="*/ 10 h 1414"/>
                  <a:gd name="T30" fmla="*/ 1593 w 1594"/>
                  <a:gd name="T31" fmla="*/ 1404 h 1414"/>
                  <a:gd name="T32" fmla="*/ 1593 w 1594"/>
                  <a:gd name="T33" fmla="*/ 1404 h 1414"/>
                  <a:gd name="T34" fmla="*/ 1583 w 1594"/>
                  <a:gd name="T35" fmla="*/ 1413 h 1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4" h="1414">
                    <a:moveTo>
                      <a:pt x="21" y="1394"/>
                    </a:moveTo>
                    <a:lnTo>
                      <a:pt x="1573" y="1394"/>
                    </a:lnTo>
                    <a:lnTo>
                      <a:pt x="1573" y="19"/>
                    </a:lnTo>
                    <a:lnTo>
                      <a:pt x="21" y="19"/>
                    </a:lnTo>
                    <a:lnTo>
                      <a:pt x="21" y="1394"/>
                    </a:lnTo>
                    <a:close/>
                    <a:moveTo>
                      <a:pt x="1583" y="1413"/>
                    </a:moveTo>
                    <a:lnTo>
                      <a:pt x="11" y="1413"/>
                    </a:lnTo>
                    <a:lnTo>
                      <a:pt x="11" y="1413"/>
                    </a:lnTo>
                    <a:cubicBezTo>
                      <a:pt x="5" y="1413"/>
                      <a:pt x="0" y="1409"/>
                      <a:pt x="0" y="140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583" y="0"/>
                    </a:lnTo>
                    <a:lnTo>
                      <a:pt x="1583" y="0"/>
                    </a:lnTo>
                    <a:cubicBezTo>
                      <a:pt x="1589" y="0"/>
                      <a:pt x="1593" y="4"/>
                      <a:pt x="1593" y="10"/>
                    </a:cubicBezTo>
                    <a:lnTo>
                      <a:pt x="1593" y="1404"/>
                    </a:lnTo>
                    <a:lnTo>
                      <a:pt x="1593" y="1404"/>
                    </a:lnTo>
                    <a:cubicBezTo>
                      <a:pt x="1593" y="1409"/>
                      <a:pt x="1589" y="1413"/>
                      <a:pt x="1583" y="14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88">
                <a:extLst>
                  <a:ext uri="{FF2B5EF4-FFF2-40B4-BE49-F238E27FC236}">
                    <a16:creationId xmlns:a16="http://schemas.microsoft.com/office/drawing/2014/main" id="{9CDF61B5-093F-483F-8BA9-0E3F74365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2533" y="8373210"/>
                <a:ext cx="937447" cy="19944"/>
              </a:xfrm>
              <a:custGeom>
                <a:avLst/>
                <a:gdLst>
                  <a:gd name="T0" fmla="*/ 1025 w 1036"/>
                  <a:gd name="T1" fmla="*/ 20 h 21"/>
                  <a:gd name="T2" fmla="*/ 10 w 1036"/>
                  <a:gd name="T3" fmla="*/ 20 h 21"/>
                  <a:gd name="T4" fmla="*/ 10 w 1036"/>
                  <a:gd name="T5" fmla="*/ 20 h 21"/>
                  <a:gd name="T6" fmla="*/ 0 w 1036"/>
                  <a:gd name="T7" fmla="*/ 9 h 21"/>
                  <a:gd name="T8" fmla="*/ 0 w 1036"/>
                  <a:gd name="T9" fmla="*/ 9 h 21"/>
                  <a:gd name="T10" fmla="*/ 10 w 1036"/>
                  <a:gd name="T11" fmla="*/ 0 h 21"/>
                  <a:gd name="T12" fmla="*/ 1025 w 1036"/>
                  <a:gd name="T13" fmla="*/ 0 h 21"/>
                  <a:gd name="T14" fmla="*/ 1025 w 1036"/>
                  <a:gd name="T15" fmla="*/ 0 h 21"/>
                  <a:gd name="T16" fmla="*/ 1035 w 1036"/>
                  <a:gd name="T17" fmla="*/ 9 h 21"/>
                  <a:gd name="T18" fmla="*/ 1035 w 1036"/>
                  <a:gd name="T19" fmla="*/ 9 h 21"/>
                  <a:gd name="T20" fmla="*/ 1025 w 1036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6" h="21">
                    <a:moveTo>
                      <a:pt x="1025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25" y="0"/>
                    </a:lnTo>
                    <a:lnTo>
                      <a:pt x="1025" y="0"/>
                    </a:lnTo>
                    <a:cubicBezTo>
                      <a:pt x="1031" y="0"/>
                      <a:pt x="1035" y="5"/>
                      <a:pt x="1035" y="9"/>
                    </a:cubicBezTo>
                    <a:lnTo>
                      <a:pt x="1035" y="9"/>
                    </a:lnTo>
                    <a:cubicBezTo>
                      <a:pt x="1035" y="15"/>
                      <a:pt x="1031" y="20"/>
                      <a:pt x="1025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89">
                <a:extLst>
                  <a:ext uri="{FF2B5EF4-FFF2-40B4-BE49-F238E27FC236}">
                    <a16:creationId xmlns:a16="http://schemas.microsoft.com/office/drawing/2014/main" id="{390C8D04-5B9B-42C3-92A3-0E38E0645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6738" y="8305393"/>
                <a:ext cx="155578" cy="155578"/>
              </a:xfrm>
              <a:custGeom>
                <a:avLst/>
                <a:gdLst>
                  <a:gd name="T0" fmla="*/ 171 w 172"/>
                  <a:gd name="T1" fmla="*/ 84 h 171"/>
                  <a:gd name="T2" fmla="*/ 171 w 172"/>
                  <a:gd name="T3" fmla="*/ 84 h 171"/>
                  <a:gd name="T4" fmla="*/ 86 w 172"/>
                  <a:gd name="T5" fmla="*/ 170 h 171"/>
                  <a:gd name="T6" fmla="*/ 86 w 172"/>
                  <a:gd name="T7" fmla="*/ 170 h 171"/>
                  <a:gd name="T8" fmla="*/ 0 w 172"/>
                  <a:gd name="T9" fmla="*/ 84 h 171"/>
                  <a:gd name="T10" fmla="*/ 0 w 172"/>
                  <a:gd name="T11" fmla="*/ 84 h 171"/>
                  <a:gd name="T12" fmla="*/ 86 w 172"/>
                  <a:gd name="T13" fmla="*/ 0 h 171"/>
                  <a:gd name="T14" fmla="*/ 86 w 172"/>
                  <a:gd name="T15" fmla="*/ 0 h 171"/>
                  <a:gd name="T16" fmla="*/ 171 w 172"/>
                  <a:gd name="T17" fmla="*/ 8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71">
                    <a:moveTo>
                      <a:pt x="171" y="84"/>
                    </a:moveTo>
                    <a:lnTo>
                      <a:pt x="171" y="84"/>
                    </a:lnTo>
                    <a:cubicBezTo>
                      <a:pt x="171" y="132"/>
                      <a:pt x="133" y="170"/>
                      <a:pt x="86" y="170"/>
                    </a:cubicBezTo>
                    <a:lnTo>
                      <a:pt x="86" y="170"/>
                    </a:lnTo>
                    <a:cubicBezTo>
                      <a:pt x="39" y="170"/>
                      <a:pt x="0" y="132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9" y="0"/>
                      <a:pt x="86" y="0"/>
                    </a:cubicBezTo>
                    <a:lnTo>
                      <a:pt x="86" y="0"/>
                    </a:lnTo>
                    <a:cubicBezTo>
                      <a:pt x="133" y="0"/>
                      <a:pt x="171" y="38"/>
                      <a:pt x="171" y="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90">
                <a:extLst>
                  <a:ext uri="{FF2B5EF4-FFF2-40B4-BE49-F238E27FC236}">
                    <a16:creationId xmlns:a16="http://schemas.microsoft.com/office/drawing/2014/main" id="{FC5448E2-21AB-4D89-9C5E-7611DC22B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8760" y="8297415"/>
                <a:ext cx="171534" cy="175522"/>
              </a:xfrm>
              <a:custGeom>
                <a:avLst/>
                <a:gdLst>
                  <a:gd name="T0" fmla="*/ 95 w 191"/>
                  <a:gd name="T1" fmla="*/ 20 h 192"/>
                  <a:gd name="T2" fmla="*/ 95 w 191"/>
                  <a:gd name="T3" fmla="*/ 20 h 192"/>
                  <a:gd name="T4" fmla="*/ 19 w 191"/>
                  <a:gd name="T5" fmla="*/ 95 h 192"/>
                  <a:gd name="T6" fmla="*/ 19 w 191"/>
                  <a:gd name="T7" fmla="*/ 95 h 192"/>
                  <a:gd name="T8" fmla="*/ 95 w 191"/>
                  <a:gd name="T9" fmla="*/ 171 h 192"/>
                  <a:gd name="T10" fmla="*/ 95 w 191"/>
                  <a:gd name="T11" fmla="*/ 171 h 192"/>
                  <a:gd name="T12" fmla="*/ 171 w 191"/>
                  <a:gd name="T13" fmla="*/ 95 h 192"/>
                  <a:gd name="T14" fmla="*/ 171 w 191"/>
                  <a:gd name="T15" fmla="*/ 95 h 192"/>
                  <a:gd name="T16" fmla="*/ 95 w 191"/>
                  <a:gd name="T17" fmla="*/ 20 h 192"/>
                  <a:gd name="T18" fmla="*/ 95 w 191"/>
                  <a:gd name="T19" fmla="*/ 191 h 192"/>
                  <a:gd name="T20" fmla="*/ 95 w 191"/>
                  <a:gd name="T21" fmla="*/ 191 h 192"/>
                  <a:gd name="T22" fmla="*/ 0 w 191"/>
                  <a:gd name="T23" fmla="*/ 95 h 192"/>
                  <a:gd name="T24" fmla="*/ 0 w 191"/>
                  <a:gd name="T25" fmla="*/ 95 h 192"/>
                  <a:gd name="T26" fmla="*/ 95 w 191"/>
                  <a:gd name="T27" fmla="*/ 0 h 192"/>
                  <a:gd name="T28" fmla="*/ 95 w 191"/>
                  <a:gd name="T29" fmla="*/ 0 h 192"/>
                  <a:gd name="T30" fmla="*/ 190 w 191"/>
                  <a:gd name="T31" fmla="*/ 95 h 192"/>
                  <a:gd name="T32" fmla="*/ 190 w 191"/>
                  <a:gd name="T33" fmla="*/ 95 h 192"/>
                  <a:gd name="T34" fmla="*/ 95 w 191"/>
                  <a:gd name="T35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192">
                    <a:moveTo>
                      <a:pt x="95" y="20"/>
                    </a:moveTo>
                    <a:lnTo>
                      <a:pt x="95" y="20"/>
                    </a:lnTo>
                    <a:cubicBezTo>
                      <a:pt x="53" y="20"/>
                      <a:pt x="19" y="53"/>
                      <a:pt x="19" y="95"/>
                    </a:cubicBezTo>
                    <a:lnTo>
                      <a:pt x="19" y="95"/>
                    </a:lnTo>
                    <a:cubicBezTo>
                      <a:pt x="19" y="137"/>
                      <a:pt x="53" y="171"/>
                      <a:pt x="95" y="171"/>
                    </a:cubicBezTo>
                    <a:lnTo>
                      <a:pt x="95" y="171"/>
                    </a:lnTo>
                    <a:cubicBezTo>
                      <a:pt x="136" y="171"/>
                      <a:pt x="171" y="137"/>
                      <a:pt x="171" y="95"/>
                    </a:cubicBezTo>
                    <a:lnTo>
                      <a:pt x="171" y="95"/>
                    </a:lnTo>
                    <a:cubicBezTo>
                      <a:pt x="171" y="53"/>
                      <a:pt x="136" y="20"/>
                      <a:pt x="95" y="20"/>
                    </a:cubicBezTo>
                    <a:close/>
                    <a:moveTo>
                      <a:pt x="95" y="191"/>
                    </a:moveTo>
                    <a:lnTo>
                      <a:pt x="95" y="191"/>
                    </a:lnTo>
                    <a:cubicBezTo>
                      <a:pt x="42" y="191"/>
                      <a:pt x="0" y="148"/>
                      <a:pt x="0" y="95"/>
                    </a:cubicBezTo>
                    <a:lnTo>
                      <a:pt x="0" y="95"/>
                    </a:lnTo>
                    <a:cubicBezTo>
                      <a:pt x="0" y="43"/>
                      <a:pt x="42" y="0"/>
                      <a:pt x="95" y="0"/>
                    </a:cubicBezTo>
                    <a:lnTo>
                      <a:pt x="95" y="0"/>
                    </a:lnTo>
                    <a:cubicBezTo>
                      <a:pt x="147" y="0"/>
                      <a:pt x="190" y="43"/>
                      <a:pt x="190" y="95"/>
                    </a:cubicBezTo>
                    <a:lnTo>
                      <a:pt x="190" y="95"/>
                    </a:lnTo>
                    <a:cubicBezTo>
                      <a:pt x="190" y="148"/>
                      <a:pt x="147" y="191"/>
                      <a:pt x="95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91">
                <a:extLst>
                  <a:ext uri="{FF2B5EF4-FFF2-40B4-BE49-F238E27FC236}">
                    <a16:creationId xmlns:a16="http://schemas.microsoft.com/office/drawing/2014/main" id="{6982F5BB-8598-4A00-87CA-D24FC2F71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3904" y="8305393"/>
                <a:ext cx="155575" cy="155578"/>
              </a:xfrm>
              <a:custGeom>
                <a:avLst/>
                <a:gdLst>
                  <a:gd name="T0" fmla="*/ 171 w 172"/>
                  <a:gd name="T1" fmla="*/ 84 h 171"/>
                  <a:gd name="T2" fmla="*/ 171 w 172"/>
                  <a:gd name="T3" fmla="*/ 84 h 171"/>
                  <a:gd name="T4" fmla="*/ 85 w 172"/>
                  <a:gd name="T5" fmla="*/ 170 h 171"/>
                  <a:gd name="T6" fmla="*/ 85 w 172"/>
                  <a:gd name="T7" fmla="*/ 170 h 171"/>
                  <a:gd name="T8" fmla="*/ 0 w 172"/>
                  <a:gd name="T9" fmla="*/ 84 h 171"/>
                  <a:gd name="T10" fmla="*/ 0 w 172"/>
                  <a:gd name="T11" fmla="*/ 84 h 171"/>
                  <a:gd name="T12" fmla="*/ 85 w 172"/>
                  <a:gd name="T13" fmla="*/ 0 h 171"/>
                  <a:gd name="T14" fmla="*/ 85 w 172"/>
                  <a:gd name="T15" fmla="*/ 0 h 171"/>
                  <a:gd name="T16" fmla="*/ 171 w 172"/>
                  <a:gd name="T17" fmla="*/ 8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71">
                    <a:moveTo>
                      <a:pt x="171" y="84"/>
                    </a:moveTo>
                    <a:lnTo>
                      <a:pt x="171" y="84"/>
                    </a:lnTo>
                    <a:cubicBezTo>
                      <a:pt x="171" y="132"/>
                      <a:pt x="133" y="170"/>
                      <a:pt x="85" y="170"/>
                    </a:cubicBezTo>
                    <a:lnTo>
                      <a:pt x="85" y="170"/>
                    </a:lnTo>
                    <a:cubicBezTo>
                      <a:pt x="39" y="170"/>
                      <a:pt x="0" y="132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9" y="0"/>
                      <a:pt x="85" y="0"/>
                    </a:cubicBezTo>
                    <a:lnTo>
                      <a:pt x="85" y="0"/>
                    </a:lnTo>
                    <a:cubicBezTo>
                      <a:pt x="133" y="0"/>
                      <a:pt x="171" y="38"/>
                      <a:pt x="171" y="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92">
                <a:extLst>
                  <a:ext uri="{FF2B5EF4-FFF2-40B4-BE49-F238E27FC236}">
                    <a16:creationId xmlns:a16="http://schemas.microsoft.com/office/drawing/2014/main" id="{F9468434-2EF8-4C99-B228-C167219E5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5925" y="8297415"/>
                <a:ext cx="175522" cy="175522"/>
              </a:xfrm>
              <a:custGeom>
                <a:avLst/>
                <a:gdLst>
                  <a:gd name="T0" fmla="*/ 95 w 192"/>
                  <a:gd name="T1" fmla="*/ 20 h 192"/>
                  <a:gd name="T2" fmla="*/ 95 w 192"/>
                  <a:gd name="T3" fmla="*/ 20 h 192"/>
                  <a:gd name="T4" fmla="*/ 20 w 192"/>
                  <a:gd name="T5" fmla="*/ 95 h 192"/>
                  <a:gd name="T6" fmla="*/ 20 w 192"/>
                  <a:gd name="T7" fmla="*/ 95 h 192"/>
                  <a:gd name="T8" fmla="*/ 95 w 192"/>
                  <a:gd name="T9" fmla="*/ 171 h 192"/>
                  <a:gd name="T10" fmla="*/ 95 w 192"/>
                  <a:gd name="T11" fmla="*/ 171 h 192"/>
                  <a:gd name="T12" fmla="*/ 171 w 192"/>
                  <a:gd name="T13" fmla="*/ 95 h 192"/>
                  <a:gd name="T14" fmla="*/ 171 w 192"/>
                  <a:gd name="T15" fmla="*/ 95 h 192"/>
                  <a:gd name="T16" fmla="*/ 95 w 192"/>
                  <a:gd name="T17" fmla="*/ 20 h 192"/>
                  <a:gd name="T18" fmla="*/ 95 w 192"/>
                  <a:gd name="T19" fmla="*/ 191 h 192"/>
                  <a:gd name="T20" fmla="*/ 95 w 192"/>
                  <a:gd name="T21" fmla="*/ 191 h 192"/>
                  <a:gd name="T22" fmla="*/ 0 w 192"/>
                  <a:gd name="T23" fmla="*/ 95 h 192"/>
                  <a:gd name="T24" fmla="*/ 0 w 192"/>
                  <a:gd name="T25" fmla="*/ 95 h 192"/>
                  <a:gd name="T26" fmla="*/ 95 w 192"/>
                  <a:gd name="T27" fmla="*/ 0 h 192"/>
                  <a:gd name="T28" fmla="*/ 95 w 192"/>
                  <a:gd name="T29" fmla="*/ 0 h 192"/>
                  <a:gd name="T30" fmla="*/ 191 w 192"/>
                  <a:gd name="T31" fmla="*/ 95 h 192"/>
                  <a:gd name="T32" fmla="*/ 191 w 192"/>
                  <a:gd name="T33" fmla="*/ 95 h 192"/>
                  <a:gd name="T34" fmla="*/ 95 w 192"/>
                  <a:gd name="T35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92">
                    <a:moveTo>
                      <a:pt x="95" y="20"/>
                    </a:moveTo>
                    <a:lnTo>
                      <a:pt x="95" y="20"/>
                    </a:lnTo>
                    <a:cubicBezTo>
                      <a:pt x="54" y="20"/>
                      <a:pt x="20" y="53"/>
                      <a:pt x="20" y="95"/>
                    </a:cubicBezTo>
                    <a:lnTo>
                      <a:pt x="20" y="95"/>
                    </a:lnTo>
                    <a:cubicBezTo>
                      <a:pt x="20" y="137"/>
                      <a:pt x="54" y="171"/>
                      <a:pt x="95" y="171"/>
                    </a:cubicBezTo>
                    <a:lnTo>
                      <a:pt x="95" y="171"/>
                    </a:lnTo>
                    <a:cubicBezTo>
                      <a:pt x="138" y="171"/>
                      <a:pt x="171" y="137"/>
                      <a:pt x="171" y="95"/>
                    </a:cubicBezTo>
                    <a:lnTo>
                      <a:pt x="171" y="95"/>
                    </a:lnTo>
                    <a:cubicBezTo>
                      <a:pt x="171" y="53"/>
                      <a:pt x="138" y="20"/>
                      <a:pt x="95" y="20"/>
                    </a:cubicBezTo>
                    <a:close/>
                    <a:moveTo>
                      <a:pt x="95" y="191"/>
                    </a:moveTo>
                    <a:lnTo>
                      <a:pt x="95" y="191"/>
                    </a:lnTo>
                    <a:cubicBezTo>
                      <a:pt x="43" y="191"/>
                      <a:pt x="0" y="148"/>
                      <a:pt x="0" y="95"/>
                    </a:cubicBezTo>
                    <a:lnTo>
                      <a:pt x="0" y="95"/>
                    </a:lnTo>
                    <a:cubicBezTo>
                      <a:pt x="0" y="43"/>
                      <a:pt x="43" y="0"/>
                      <a:pt x="95" y="0"/>
                    </a:cubicBezTo>
                    <a:lnTo>
                      <a:pt x="95" y="0"/>
                    </a:lnTo>
                    <a:cubicBezTo>
                      <a:pt x="149" y="0"/>
                      <a:pt x="191" y="43"/>
                      <a:pt x="191" y="95"/>
                    </a:cubicBezTo>
                    <a:lnTo>
                      <a:pt x="191" y="95"/>
                    </a:lnTo>
                    <a:cubicBezTo>
                      <a:pt x="191" y="148"/>
                      <a:pt x="149" y="191"/>
                      <a:pt x="95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93">
                <a:extLst>
                  <a:ext uri="{FF2B5EF4-FFF2-40B4-BE49-F238E27FC236}">
                    <a16:creationId xmlns:a16="http://schemas.microsoft.com/office/drawing/2014/main" id="{2C2A371C-32F9-478E-B0FC-180C62F53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1066" y="8305393"/>
                <a:ext cx="155578" cy="155578"/>
              </a:xfrm>
              <a:custGeom>
                <a:avLst/>
                <a:gdLst>
                  <a:gd name="T0" fmla="*/ 171 w 172"/>
                  <a:gd name="T1" fmla="*/ 84 h 171"/>
                  <a:gd name="T2" fmla="*/ 171 w 172"/>
                  <a:gd name="T3" fmla="*/ 84 h 171"/>
                  <a:gd name="T4" fmla="*/ 86 w 172"/>
                  <a:gd name="T5" fmla="*/ 170 h 171"/>
                  <a:gd name="T6" fmla="*/ 86 w 172"/>
                  <a:gd name="T7" fmla="*/ 170 h 171"/>
                  <a:gd name="T8" fmla="*/ 0 w 172"/>
                  <a:gd name="T9" fmla="*/ 84 h 171"/>
                  <a:gd name="T10" fmla="*/ 0 w 172"/>
                  <a:gd name="T11" fmla="*/ 84 h 171"/>
                  <a:gd name="T12" fmla="*/ 86 w 172"/>
                  <a:gd name="T13" fmla="*/ 0 h 171"/>
                  <a:gd name="T14" fmla="*/ 86 w 172"/>
                  <a:gd name="T15" fmla="*/ 0 h 171"/>
                  <a:gd name="T16" fmla="*/ 171 w 172"/>
                  <a:gd name="T17" fmla="*/ 8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71">
                    <a:moveTo>
                      <a:pt x="171" y="84"/>
                    </a:moveTo>
                    <a:lnTo>
                      <a:pt x="171" y="84"/>
                    </a:lnTo>
                    <a:cubicBezTo>
                      <a:pt x="171" y="132"/>
                      <a:pt x="133" y="170"/>
                      <a:pt x="86" y="170"/>
                    </a:cubicBezTo>
                    <a:lnTo>
                      <a:pt x="86" y="170"/>
                    </a:lnTo>
                    <a:cubicBezTo>
                      <a:pt x="39" y="170"/>
                      <a:pt x="0" y="132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9" y="0"/>
                      <a:pt x="86" y="0"/>
                    </a:cubicBezTo>
                    <a:lnTo>
                      <a:pt x="86" y="0"/>
                    </a:lnTo>
                    <a:cubicBezTo>
                      <a:pt x="133" y="0"/>
                      <a:pt x="171" y="38"/>
                      <a:pt x="171" y="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94">
                <a:extLst>
                  <a:ext uri="{FF2B5EF4-FFF2-40B4-BE49-F238E27FC236}">
                    <a16:creationId xmlns:a16="http://schemas.microsoft.com/office/drawing/2014/main" id="{D47AB5F5-60C6-4FBF-9389-D4CAE3613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3088" y="8297415"/>
                <a:ext cx="171534" cy="175522"/>
              </a:xfrm>
              <a:custGeom>
                <a:avLst/>
                <a:gdLst>
                  <a:gd name="T0" fmla="*/ 95 w 191"/>
                  <a:gd name="T1" fmla="*/ 20 h 192"/>
                  <a:gd name="T2" fmla="*/ 95 w 191"/>
                  <a:gd name="T3" fmla="*/ 20 h 192"/>
                  <a:gd name="T4" fmla="*/ 19 w 191"/>
                  <a:gd name="T5" fmla="*/ 95 h 192"/>
                  <a:gd name="T6" fmla="*/ 19 w 191"/>
                  <a:gd name="T7" fmla="*/ 95 h 192"/>
                  <a:gd name="T8" fmla="*/ 95 w 191"/>
                  <a:gd name="T9" fmla="*/ 171 h 192"/>
                  <a:gd name="T10" fmla="*/ 95 w 191"/>
                  <a:gd name="T11" fmla="*/ 171 h 192"/>
                  <a:gd name="T12" fmla="*/ 170 w 191"/>
                  <a:gd name="T13" fmla="*/ 95 h 192"/>
                  <a:gd name="T14" fmla="*/ 170 w 191"/>
                  <a:gd name="T15" fmla="*/ 95 h 192"/>
                  <a:gd name="T16" fmla="*/ 95 w 191"/>
                  <a:gd name="T17" fmla="*/ 20 h 192"/>
                  <a:gd name="T18" fmla="*/ 95 w 191"/>
                  <a:gd name="T19" fmla="*/ 191 h 192"/>
                  <a:gd name="T20" fmla="*/ 95 w 191"/>
                  <a:gd name="T21" fmla="*/ 191 h 192"/>
                  <a:gd name="T22" fmla="*/ 0 w 191"/>
                  <a:gd name="T23" fmla="*/ 95 h 192"/>
                  <a:gd name="T24" fmla="*/ 0 w 191"/>
                  <a:gd name="T25" fmla="*/ 95 h 192"/>
                  <a:gd name="T26" fmla="*/ 95 w 191"/>
                  <a:gd name="T27" fmla="*/ 0 h 192"/>
                  <a:gd name="T28" fmla="*/ 95 w 191"/>
                  <a:gd name="T29" fmla="*/ 0 h 192"/>
                  <a:gd name="T30" fmla="*/ 190 w 191"/>
                  <a:gd name="T31" fmla="*/ 95 h 192"/>
                  <a:gd name="T32" fmla="*/ 190 w 191"/>
                  <a:gd name="T33" fmla="*/ 95 h 192"/>
                  <a:gd name="T34" fmla="*/ 95 w 191"/>
                  <a:gd name="T35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192">
                    <a:moveTo>
                      <a:pt x="95" y="20"/>
                    </a:moveTo>
                    <a:lnTo>
                      <a:pt x="95" y="20"/>
                    </a:lnTo>
                    <a:cubicBezTo>
                      <a:pt x="53" y="20"/>
                      <a:pt x="19" y="53"/>
                      <a:pt x="19" y="95"/>
                    </a:cubicBezTo>
                    <a:lnTo>
                      <a:pt x="19" y="95"/>
                    </a:lnTo>
                    <a:cubicBezTo>
                      <a:pt x="19" y="137"/>
                      <a:pt x="53" y="171"/>
                      <a:pt x="95" y="171"/>
                    </a:cubicBezTo>
                    <a:lnTo>
                      <a:pt x="95" y="171"/>
                    </a:lnTo>
                    <a:cubicBezTo>
                      <a:pt x="136" y="171"/>
                      <a:pt x="170" y="137"/>
                      <a:pt x="170" y="95"/>
                    </a:cubicBezTo>
                    <a:lnTo>
                      <a:pt x="170" y="95"/>
                    </a:lnTo>
                    <a:cubicBezTo>
                      <a:pt x="170" y="53"/>
                      <a:pt x="136" y="20"/>
                      <a:pt x="95" y="20"/>
                    </a:cubicBezTo>
                    <a:close/>
                    <a:moveTo>
                      <a:pt x="95" y="191"/>
                    </a:moveTo>
                    <a:lnTo>
                      <a:pt x="95" y="191"/>
                    </a:lnTo>
                    <a:cubicBezTo>
                      <a:pt x="42" y="191"/>
                      <a:pt x="0" y="148"/>
                      <a:pt x="0" y="95"/>
                    </a:cubicBezTo>
                    <a:lnTo>
                      <a:pt x="0" y="95"/>
                    </a:lnTo>
                    <a:cubicBezTo>
                      <a:pt x="0" y="43"/>
                      <a:pt x="42" y="0"/>
                      <a:pt x="95" y="0"/>
                    </a:cubicBezTo>
                    <a:lnTo>
                      <a:pt x="95" y="0"/>
                    </a:lnTo>
                    <a:cubicBezTo>
                      <a:pt x="147" y="0"/>
                      <a:pt x="190" y="43"/>
                      <a:pt x="190" y="95"/>
                    </a:cubicBezTo>
                    <a:lnTo>
                      <a:pt x="190" y="95"/>
                    </a:lnTo>
                    <a:cubicBezTo>
                      <a:pt x="190" y="148"/>
                      <a:pt x="147" y="191"/>
                      <a:pt x="95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95">
                <a:extLst>
                  <a:ext uri="{FF2B5EF4-FFF2-40B4-BE49-F238E27FC236}">
                    <a16:creationId xmlns:a16="http://schemas.microsoft.com/office/drawing/2014/main" id="{5852509F-ACE7-4E89-AC53-05134EBFC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8232" y="8305393"/>
                <a:ext cx="155575" cy="155578"/>
              </a:xfrm>
              <a:custGeom>
                <a:avLst/>
                <a:gdLst>
                  <a:gd name="T0" fmla="*/ 171 w 172"/>
                  <a:gd name="T1" fmla="*/ 84 h 171"/>
                  <a:gd name="T2" fmla="*/ 171 w 172"/>
                  <a:gd name="T3" fmla="*/ 84 h 171"/>
                  <a:gd name="T4" fmla="*/ 85 w 172"/>
                  <a:gd name="T5" fmla="*/ 170 h 171"/>
                  <a:gd name="T6" fmla="*/ 85 w 172"/>
                  <a:gd name="T7" fmla="*/ 170 h 171"/>
                  <a:gd name="T8" fmla="*/ 0 w 172"/>
                  <a:gd name="T9" fmla="*/ 84 h 171"/>
                  <a:gd name="T10" fmla="*/ 0 w 172"/>
                  <a:gd name="T11" fmla="*/ 84 h 171"/>
                  <a:gd name="T12" fmla="*/ 85 w 172"/>
                  <a:gd name="T13" fmla="*/ 0 h 171"/>
                  <a:gd name="T14" fmla="*/ 85 w 172"/>
                  <a:gd name="T15" fmla="*/ 0 h 171"/>
                  <a:gd name="T16" fmla="*/ 171 w 172"/>
                  <a:gd name="T17" fmla="*/ 8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71">
                    <a:moveTo>
                      <a:pt x="171" y="84"/>
                    </a:moveTo>
                    <a:lnTo>
                      <a:pt x="171" y="84"/>
                    </a:lnTo>
                    <a:cubicBezTo>
                      <a:pt x="171" y="132"/>
                      <a:pt x="133" y="170"/>
                      <a:pt x="85" y="170"/>
                    </a:cubicBezTo>
                    <a:lnTo>
                      <a:pt x="85" y="170"/>
                    </a:lnTo>
                    <a:cubicBezTo>
                      <a:pt x="38" y="170"/>
                      <a:pt x="0" y="132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8" y="0"/>
                      <a:pt x="85" y="0"/>
                    </a:cubicBezTo>
                    <a:lnTo>
                      <a:pt x="85" y="0"/>
                    </a:lnTo>
                    <a:cubicBezTo>
                      <a:pt x="133" y="0"/>
                      <a:pt x="171" y="38"/>
                      <a:pt x="171" y="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96">
                <a:extLst>
                  <a:ext uri="{FF2B5EF4-FFF2-40B4-BE49-F238E27FC236}">
                    <a16:creationId xmlns:a16="http://schemas.microsoft.com/office/drawing/2014/main" id="{CC8D9D3C-C143-4C9A-BB75-AC0426CE7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6263" y="8297415"/>
                <a:ext cx="175522" cy="175522"/>
              </a:xfrm>
              <a:custGeom>
                <a:avLst/>
                <a:gdLst>
                  <a:gd name="T0" fmla="*/ 95 w 192"/>
                  <a:gd name="T1" fmla="*/ 20 h 192"/>
                  <a:gd name="T2" fmla="*/ 95 w 192"/>
                  <a:gd name="T3" fmla="*/ 20 h 192"/>
                  <a:gd name="T4" fmla="*/ 20 w 192"/>
                  <a:gd name="T5" fmla="*/ 95 h 192"/>
                  <a:gd name="T6" fmla="*/ 20 w 192"/>
                  <a:gd name="T7" fmla="*/ 95 h 192"/>
                  <a:gd name="T8" fmla="*/ 95 w 192"/>
                  <a:gd name="T9" fmla="*/ 171 h 192"/>
                  <a:gd name="T10" fmla="*/ 95 w 192"/>
                  <a:gd name="T11" fmla="*/ 171 h 192"/>
                  <a:gd name="T12" fmla="*/ 171 w 192"/>
                  <a:gd name="T13" fmla="*/ 95 h 192"/>
                  <a:gd name="T14" fmla="*/ 171 w 192"/>
                  <a:gd name="T15" fmla="*/ 95 h 192"/>
                  <a:gd name="T16" fmla="*/ 95 w 192"/>
                  <a:gd name="T17" fmla="*/ 20 h 192"/>
                  <a:gd name="T18" fmla="*/ 95 w 192"/>
                  <a:gd name="T19" fmla="*/ 191 h 192"/>
                  <a:gd name="T20" fmla="*/ 95 w 192"/>
                  <a:gd name="T21" fmla="*/ 191 h 192"/>
                  <a:gd name="T22" fmla="*/ 0 w 192"/>
                  <a:gd name="T23" fmla="*/ 95 h 192"/>
                  <a:gd name="T24" fmla="*/ 0 w 192"/>
                  <a:gd name="T25" fmla="*/ 95 h 192"/>
                  <a:gd name="T26" fmla="*/ 95 w 192"/>
                  <a:gd name="T27" fmla="*/ 0 h 192"/>
                  <a:gd name="T28" fmla="*/ 95 w 192"/>
                  <a:gd name="T29" fmla="*/ 0 h 192"/>
                  <a:gd name="T30" fmla="*/ 191 w 192"/>
                  <a:gd name="T31" fmla="*/ 95 h 192"/>
                  <a:gd name="T32" fmla="*/ 191 w 192"/>
                  <a:gd name="T33" fmla="*/ 95 h 192"/>
                  <a:gd name="T34" fmla="*/ 95 w 192"/>
                  <a:gd name="T35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92">
                    <a:moveTo>
                      <a:pt x="95" y="20"/>
                    </a:moveTo>
                    <a:lnTo>
                      <a:pt x="95" y="20"/>
                    </a:lnTo>
                    <a:cubicBezTo>
                      <a:pt x="54" y="20"/>
                      <a:pt x="20" y="53"/>
                      <a:pt x="20" y="95"/>
                    </a:cubicBezTo>
                    <a:lnTo>
                      <a:pt x="20" y="95"/>
                    </a:lnTo>
                    <a:cubicBezTo>
                      <a:pt x="20" y="137"/>
                      <a:pt x="54" y="171"/>
                      <a:pt x="95" y="171"/>
                    </a:cubicBezTo>
                    <a:lnTo>
                      <a:pt x="95" y="171"/>
                    </a:lnTo>
                    <a:cubicBezTo>
                      <a:pt x="138" y="171"/>
                      <a:pt x="171" y="137"/>
                      <a:pt x="171" y="95"/>
                    </a:cubicBezTo>
                    <a:lnTo>
                      <a:pt x="171" y="95"/>
                    </a:lnTo>
                    <a:cubicBezTo>
                      <a:pt x="171" y="53"/>
                      <a:pt x="138" y="20"/>
                      <a:pt x="95" y="20"/>
                    </a:cubicBezTo>
                    <a:close/>
                    <a:moveTo>
                      <a:pt x="95" y="191"/>
                    </a:moveTo>
                    <a:lnTo>
                      <a:pt x="95" y="191"/>
                    </a:lnTo>
                    <a:cubicBezTo>
                      <a:pt x="43" y="191"/>
                      <a:pt x="0" y="148"/>
                      <a:pt x="0" y="95"/>
                    </a:cubicBezTo>
                    <a:lnTo>
                      <a:pt x="0" y="95"/>
                    </a:lnTo>
                    <a:cubicBezTo>
                      <a:pt x="0" y="43"/>
                      <a:pt x="43" y="0"/>
                      <a:pt x="95" y="0"/>
                    </a:cubicBezTo>
                    <a:lnTo>
                      <a:pt x="95" y="0"/>
                    </a:lnTo>
                    <a:cubicBezTo>
                      <a:pt x="148" y="0"/>
                      <a:pt x="191" y="43"/>
                      <a:pt x="191" y="95"/>
                    </a:cubicBezTo>
                    <a:lnTo>
                      <a:pt x="191" y="95"/>
                    </a:lnTo>
                    <a:cubicBezTo>
                      <a:pt x="191" y="148"/>
                      <a:pt x="148" y="191"/>
                      <a:pt x="95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97">
                <a:extLst>
                  <a:ext uri="{FF2B5EF4-FFF2-40B4-BE49-F238E27FC236}">
                    <a16:creationId xmlns:a16="http://schemas.microsoft.com/office/drawing/2014/main" id="{27659BC1-F954-4B88-91C8-6495F5F4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1066" y="8309380"/>
                <a:ext cx="155578" cy="155578"/>
              </a:xfrm>
              <a:custGeom>
                <a:avLst/>
                <a:gdLst>
                  <a:gd name="T0" fmla="*/ 171 w 172"/>
                  <a:gd name="T1" fmla="*/ 84 h 171"/>
                  <a:gd name="T2" fmla="*/ 171 w 172"/>
                  <a:gd name="T3" fmla="*/ 84 h 171"/>
                  <a:gd name="T4" fmla="*/ 86 w 172"/>
                  <a:gd name="T5" fmla="*/ 170 h 171"/>
                  <a:gd name="T6" fmla="*/ 86 w 172"/>
                  <a:gd name="T7" fmla="*/ 170 h 171"/>
                  <a:gd name="T8" fmla="*/ 0 w 172"/>
                  <a:gd name="T9" fmla="*/ 84 h 171"/>
                  <a:gd name="T10" fmla="*/ 0 w 172"/>
                  <a:gd name="T11" fmla="*/ 84 h 171"/>
                  <a:gd name="T12" fmla="*/ 86 w 172"/>
                  <a:gd name="T13" fmla="*/ 0 h 171"/>
                  <a:gd name="T14" fmla="*/ 86 w 172"/>
                  <a:gd name="T15" fmla="*/ 0 h 171"/>
                  <a:gd name="T16" fmla="*/ 171 w 172"/>
                  <a:gd name="T17" fmla="*/ 8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71">
                    <a:moveTo>
                      <a:pt x="171" y="84"/>
                    </a:moveTo>
                    <a:lnTo>
                      <a:pt x="171" y="84"/>
                    </a:lnTo>
                    <a:cubicBezTo>
                      <a:pt x="171" y="132"/>
                      <a:pt x="133" y="170"/>
                      <a:pt x="86" y="170"/>
                    </a:cubicBezTo>
                    <a:lnTo>
                      <a:pt x="86" y="170"/>
                    </a:lnTo>
                    <a:cubicBezTo>
                      <a:pt x="39" y="170"/>
                      <a:pt x="0" y="132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9" y="0"/>
                      <a:pt x="86" y="0"/>
                    </a:cubicBezTo>
                    <a:lnTo>
                      <a:pt x="86" y="0"/>
                    </a:lnTo>
                    <a:cubicBezTo>
                      <a:pt x="133" y="0"/>
                      <a:pt x="171" y="38"/>
                      <a:pt x="171" y="8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98">
                <a:extLst>
                  <a:ext uri="{FF2B5EF4-FFF2-40B4-BE49-F238E27FC236}">
                    <a16:creationId xmlns:a16="http://schemas.microsoft.com/office/drawing/2014/main" id="{9CAE364C-2109-4A25-A2C5-FC125DB7B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2533" y="8560698"/>
                <a:ext cx="937447" cy="19947"/>
              </a:xfrm>
              <a:custGeom>
                <a:avLst/>
                <a:gdLst>
                  <a:gd name="T0" fmla="*/ 1025 w 1036"/>
                  <a:gd name="T1" fmla="*/ 20 h 21"/>
                  <a:gd name="T2" fmla="*/ 10 w 1036"/>
                  <a:gd name="T3" fmla="*/ 20 h 21"/>
                  <a:gd name="T4" fmla="*/ 10 w 1036"/>
                  <a:gd name="T5" fmla="*/ 20 h 21"/>
                  <a:gd name="T6" fmla="*/ 0 w 1036"/>
                  <a:gd name="T7" fmla="*/ 10 h 21"/>
                  <a:gd name="T8" fmla="*/ 0 w 1036"/>
                  <a:gd name="T9" fmla="*/ 10 h 21"/>
                  <a:gd name="T10" fmla="*/ 10 w 1036"/>
                  <a:gd name="T11" fmla="*/ 0 h 21"/>
                  <a:gd name="T12" fmla="*/ 1025 w 1036"/>
                  <a:gd name="T13" fmla="*/ 0 h 21"/>
                  <a:gd name="T14" fmla="*/ 1025 w 1036"/>
                  <a:gd name="T15" fmla="*/ 0 h 21"/>
                  <a:gd name="T16" fmla="*/ 1035 w 1036"/>
                  <a:gd name="T17" fmla="*/ 10 h 21"/>
                  <a:gd name="T18" fmla="*/ 1035 w 1036"/>
                  <a:gd name="T19" fmla="*/ 10 h 21"/>
                  <a:gd name="T20" fmla="*/ 1025 w 1036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6" h="21">
                    <a:moveTo>
                      <a:pt x="1025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25" y="0"/>
                    </a:lnTo>
                    <a:lnTo>
                      <a:pt x="1025" y="0"/>
                    </a:lnTo>
                    <a:cubicBezTo>
                      <a:pt x="1031" y="0"/>
                      <a:pt x="1035" y="4"/>
                      <a:pt x="1035" y="10"/>
                    </a:cubicBezTo>
                    <a:lnTo>
                      <a:pt x="1035" y="10"/>
                    </a:lnTo>
                    <a:cubicBezTo>
                      <a:pt x="1035" y="15"/>
                      <a:pt x="1031" y="20"/>
                      <a:pt x="1025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99">
                <a:extLst>
                  <a:ext uri="{FF2B5EF4-FFF2-40B4-BE49-F238E27FC236}">
                    <a16:creationId xmlns:a16="http://schemas.microsoft.com/office/drawing/2014/main" id="{CDFE9F69-2EF6-4BE8-8507-0497F6C9A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2804" y="7722978"/>
                <a:ext cx="474709" cy="426839"/>
              </a:xfrm>
              <a:custGeom>
                <a:avLst/>
                <a:gdLst>
                  <a:gd name="T0" fmla="*/ 450 w 525"/>
                  <a:gd name="T1" fmla="*/ 471 h 472"/>
                  <a:gd name="T2" fmla="*/ 262 w 525"/>
                  <a:gd name="T3" fmla="*/ 471 h 472"/>
                  <a:gd name="T4" fmla="*/ 73 w 525"/>
                  <a:gd name="T5" fmla="*/ 471 h 472"/>
                  <a:gd name="T6" fmla="*/ 73 w 525"/>
                  <a:gd name="T7" fmla="*/ 471 h 472"/>
                  <a:gd name="T8" fmla="*/ 21 w 525"/>
                  <a:gd name="T9" fmla="*/ 449 h 472"/>
                  <a:gd name="T10" fmla="*/ 21 w 525"/>
                  <a:gd name="T11" fmla="*/ 449 h 472"/>
                  <a:gd name="T12" fmla="*/ 0 w 525"/>
                  <a:gd name="T13" fmla="*/ 397 h 472"/>
                  <a:gd name="T14" fmla="*/ 0 w 525"/>
                  <a:gd name="T15" fmla="*/ 236 h 472"/>
                  <a:gd name="T16" fmla="*/ 0 w 525"/>
                  <a:gd name="T17" fmla="*/ 74 h 472"/>
                  <a:gd name="T18" fmla="*/ 0 w 525"/>
                  <a:gd name="T19" fmla="*/ 74 h 472"/>
                  <a:gd name="T20" fmla="*/ 21 w 525"/>
                  <a:gd name="T21" fmla="*/ 22 h 472"/>
                  <a:gd name="T22" fmla="*/ 21 w 525"/>
                  <a:gd name="T23" fmla="*/ 22 h 472"/>
                  <a:gd name="T24" fmla="*/ 73 w 525"/>
                  <a:gd name="T25" fmla="*/ 0 h 472"/>
                  <a:gd name="T26" fmla="*/ 262 w 525"/>
                  <a:gd name="T27" fmla="*/ 0 h 472"/>
                  <a:gd name="T28" fmla="*/ 450 w 525"/>
                  <a:gd name="T29" fmla="*/ 0 h 472"/>
                  <a:gd name="T30" fmla="*/ 450 w 525"/>
                  <a:gd name="T31" fmla="*/ 0 h 472"/>
                  <a:gd name="T32" fmla="*/ 503 w 525"/>
                  <a:gd name="T33" fmla="*/ 22 h 472"/>
                  <a:gd name="T34" fmla="*/ 503 w 525"/>
                  <a:gd name="T35" fmla="*/ 22 h 472"/>
                  <a:gd name="T36" fmla="*/ 524 w 525"/>
                  <a:gd name="T37" fmla="*/ 74 h 472"/>
                  <a:gd name="T38" fmla="*/ 524 w 525"/>
                  <a:gd name="T39" fmla="*/ 236 h 472"/>
                  <a:gd name="T40" fmla="*/ 524 w 525"/>
                  <a:gd name="T41" fmla="*/ 397 h 472"/>
                  <a:gd name="T42" fmla="*/ 524 w 525"/>
                  <a:gd name="T43" fmla="*/ 397 h 472"/>
                  <a:gd name="T44" fmla="*/ 503 w 525"/>
                  <a:gd name="T45" fmla="*/ 449 h 472"/>
                  <a:gd name="T46" fmla="*/ 503 w 525"/>
                  <a:gd name="T47" fmla="*/ 449 h 472"/>
                  <a:gd name="T48" fmla="*/ 450 w 525"/>
                  <a:gd name="T49" fmla="*/ 471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5" h="472">
                    <a:moveTo>
                      <a:pt x="450" y="471"/>
                    </a:moveTo>
                    <a:lnTo>
                      <a:pt x="262" y="471"/>
                    </a:lnTo>
                    <a:lnTo>
                      <a:pt x="73" y="471"/>
                    </a:lnTo>
                    <a:lnTo>
                      <a:pt x="73" y="471"/>
                    </a:lnTo>
                    <a:cubicBezTo>
                      <a:pt x="53" y="471"/>
                      <a:pt x="35" y="462"/>
                      <a:pt x="21" y="449"/>
                    </a:cubicBezTo>
                    <a:lnTo>
                      <a:pt x="21" y="449"/>
                    </a:lnTo>
                    <a:cubicBezTo>
                      <a:pt x="8" y="436"/>
                      <a:pt x="0" y="418"/>
                      <a:pt x="0" y="397"/>
                    </a:cubicBezTo>
                    <a:lnTo>
                      <a:pt x="0" y="236"/>
                    </a:lnTo>
                    <a:lnTo>
                      <a:pt x="0" y="74"/>
                    </a:lnTo>
                    <a:lnTo>
                      <a:pt x="0" y="74"/>
                    </a:lnTo>
                    <a:cubicBezTo>
                      <a:pt x="0" y="53"/>
                      <a:pt x="8" y="35"/>
                      <a:pt x="21" y="22"/>
                    </a:cubicBezTo>
                    <a:lnTo>
                      <a:pt x="21" y="22"/>
                    </a:lnTo>
                    <a:cubicBezTo>
                      <a:pt x="35" y="9"/>
                      <a:pt x="53" y="0"/>
                      <a:pt x="73" y="0"/>
                    </a:cubicBezTo>
                    <a:lnTo>
                      <a:pt x="262" y="0"/>
                    </a:lnTo>
                    <a:lnTo>
                      <a:pt x="450" y="0"/>
                    </a:lnTo>
                    <a:lnTo>
                      <a:pt x="450" y="0"/>
                    </a:lnTo>
                    <a:cubicBezTo>
                      <a:pt x="471" y="0"/>
                      <a:pt x="489" y="9"/>
                      <a:pt x="503" y="22"/>
                    </a:cubicBezTo>
                    <a:lnTo>
                      <a:pt x="503" y="22"/>
                    </a:lnTo>
                    <a:cubicBezTo>
                      <a:pt x="515" y="35"/>
                      <a:pt x="524" y="53"/>
                      <a:pt x="524" y="74"/>
                    </a:cubicBezTo>
                    <a:lnTo>
                      <a:pt x="524" y="236"/>
                    </a:lnTo>
                    <a:lnTo>
                      <a:pt x="524" y="397"/>
                    </a:lnTo>
                    <a:lnTo>
                      <a:pt x="524" y="397"/>
                    </a:lnTo>
                    <a:cubicBezTo>
                      <a:pt x="524" y="418"/>
                      <a:pt x="515" y="436"/>
                      <a:pt x="503" y="449"/>
                    </a:cubicBezTo>
                    <a:lnTo>
                      <a:pt x="503" y="449"/>
                    </a:lnTo>
                    <a:cubicBezTo>
                      <a:pt x="489" y="462"/>
                      <a:pt x="471" y="471"/>
                      <a:pt x="450" y="47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00">
                <a:extLst>
                  <a:ext uri="{FF2B5EF4-FFF2-40B4-BE49-F238E27FC236}">
                    <a16:creationId xmlns:a16="http://schemas.microsoft.com/office/drawing/2014/main" id="{24657100-97A3-425B-A770-4AE09E7A8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4825" y="7715000"/>
                <a:ext cx="494654" cy="442796"/>
              </a:xfrm>
              <a:custGeom>
                <a:avLst/>
                <a:gdLst>
                  <a:gd name="T0" fmla="*/ 83 w 545"/>
                  <a:gd name="T1" fmla="*/ 19 h 490"/>
                  <a:gd name="T2" fmla="*/ 83 w 545"/>
                  <a:gd name="T3" fmla="*/ 19 h 490"/>
                  <a:gd name="T4" fmla="*/ 39 w 545"/>
                  <a:gd name="T5" fmla="*/ 38 h 490"/>
                  <a:gd name="T6" fmla="*/ 39 w 545"/>
                  <a:gd name="T7" fmla="*/ 38 h 490"/>
                  <a:gd name="T8" fmla="*/ 20 w 545"/>
                  <a:gd name="T9" fmla="*/ 83 h 490"/>
                  <a:gd name="T10" fmla="*/ 20 w 545"/>
                  <a:gd name="T11" fmla="*/ 406 h 490"/>
                  <a:gd name="T12" fmla="*/ 20 w 545"/>
                  <a:gd name="T13" fmla="*/ 406 h 490"/>
                  <a:gd name="T14" fmla="*/ 39 w 545"/>
                  <a:gd name="T15" fmla="*/ 451 h 490"/>
                  <a:gd name="T16" fmla="*/ 39 w 545"/>
                  <a:gd name="T17" fmla="*/ 451 h 490"/>
                  <a:gd name="T18" fmla="*/ 83 w 545"/>
                  <a:gd name="T19" fmla="*/ 470 h 490"/>
                  <a:gd name="T20" fmla="*/ 460 w 545"/>
                  <a:gd name="T21" fmla="*/ 470 h 490"/>
                  <a:gd name="T22" fmla="*/ 460 w 545"/>
                  <a:gd name="T23" fmla="*/ 470 h 490"/>
                  <a:gd name="T24" fmla="*/ 505 w 545"/>
                  <a:gd name="T25" fmla="*/ 451 h 490"/>
                  <a:gd name="T26" fmla="*/ 505 w 545"/>
                  <a:gd name="T27" fmla="*/ 451 h 490"/>
                  <a:gd name="T28" fmla="*/ 524 w 545"/>
                  <a:gd name="T29" fmla="*/ 406 h 490"/>
                  <a:gd name="T30" fmla="*/ 524 w 545"/>
                  <a:gd name="T31" fmla="*/ 83 h 490"/>
                  <a:gd name="T32" fmla="*/ 524 w 545"/>
                  <a:gd name="T33" fmla="*/ 83 h 490"/>
                  <a:gd name="T34" fmla="*/ 505 w 545"/>
                  <a:gd name="T35" fmla="*/ 38 h 490"/>
                  <a:gd name="T36" fmla="*/ 505 w 545"/>
                  <a:gd name="T37" fmla="*/ 38 h 490"/>
                  <a:gd name="T38" fmla="*/ 460 w 545"/>
                  <a:gd name="T39" fmla="*/ 19 h 490"/>
                  <a:gd name="T40" fmla="*/ 83 w 545"/>
                  <a:gd name="T41" fmla="*/ 19 h 490"/>
                  <a:gd name="T42" fmla="*/ 460 w 545"/>
                  <a:gd name="T43" fmla="*/ 489 h 490"/>
                  <a:gd name="T44" fmla="*/ 83 w 545"/>
                  <a:gd name="T45" fmla="*/ 489 h 490"/>
                  <a:gd name="T46" fmla="*/ 83 w 545"/>
                  <a:gd name="T47" fmla="*/ 489 h 490"/>
                  <a:gd name="T48" fmla="*/ 24 w 545"/>
                  <a:gd name="T49" fmla="*/ 465 h 490"/>
                  <a:gd name="T50" fmla="*/ 24 w 545"/>
                  <a:gd name="T51" fmla="*/ 465 h 490"/>
                  <a:gd name="T52" fmla="*/ 0 w 545"/>
                  <a:gd name="T53" fmla="*/ 406 h 490"/>
                  <a:gd name="T54" fmla="*/ 0 w 545"/>
                  <a:gd name="T55" fmla="*/ 83 h 490"/>
                  <a:gd name="T56" fmla="*/ 0 w 545"/>
                  <a:gd name="T57" fmla="*/ 83 h 490"/>
                  <a:gd name="T58" fmla="*/ 24 w 545"/>
                  <a:gd name="T59" fmla="*/ 25 h 490"/>
                  <a:gd name="T60" fmla="*/ 24 w 545"/>
                  <a:gd name="T61" fmla="*/ 25 h 490"/>
                  <a:gd name="T62" fmla="*/ 83 w 545"/>
                  <a:gd name="T63" fmla="*/ 0 h 490"/>
                  <a:gd name="T64" fmla="*/ 460 w 545"/>
                  <a:gd name="T65" fmla="*/ 0 h 490"/>
                  <a:gd name="T66" fmla="*/ 460 w 545"/>
                  <a:gd name="T67" fmla="*/ 0 h 490"/>
                  <a:gd name="T68" fmla="*/ 519 w 545"/>
                  <a:gd name="T69" fmla="*/ 25 h 490"/>
                  <a:gd name="T70" fmla="*/ 519 w 545"/>
                  <a:gd name="T71" fmla="*/ 25 h 490"/>
                  <a:gd name="T72" fmla="*/ 544 w 545"/>
                  <a:gd name="T73" fmla="*/ 83 h 490"/>
                  <a:gd name="T74" fmla="*/ 544 w 545"/>
                  <a:gd name="T75" fmla="*/ 406 h 490"/>
                  <a:gd name="T76" fmla="*/ 544 w 545"/>
                  <a:gd name="T77" fmla="*/ 406 h 490"/>
                  <a:gd name="T78" fmla="*/ 519 w 545"/>
                  <a:gd name="T79" fmla="*/ 465 h 490"/>
                  <a:gd name="T80" fmla="*/ 519 w 545"/>
                  <a:gd name="T81" fmla="*/ 465 h 490"/>
                  <a:gd name="T82" fmla="*/ 460 w 545"/>
                  <a:gd name="T83" fmla="*/ 489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5" h="490">
                    <a:moveTo>
                      <a:pt x="83" y="19"/>
                    </a:moveTo>
                    <a:lnTo>
                      <a:pt x="83" y="19"/>
                    </a:lnTo>
                    <a:cubicBezTo>
                      <a:pt x="67" y="19"/>
                      <a:pt x="50" y="26"/>
                      <a:pt x="39" y="38"/>
                    </a:cubicBezTo>
                    <a:lnTo>
                      <a:pt x="39" y="38"/>
                    </a:lnTo>
                    <a:cubicBezTo>
                      <a:pt x="26" y="50"/>
                      <a:pt x="20" y="66"/>
                      <a:pt x="20" y="83"/>
                    </a:cubicBezTo>
                    <a:lnTo>
                      <a:pt x="20" y="406"/>
                    </a:lnTo>
                    <a:lnTo>
                      <a:pt x="20" y="406"/>
                    </a:lnTo>
                    <a:cubicBezTo>
                      <a:pt x="20" y="424"/>
                      <a:pt x="26" y="439"/>
                      <a:pt x="39" y="451"/>
                    </a:cubicBezTo>
                    <a:lnTo>
                      <a:pt x="39" y="451"/>
                    </a:lnTo>
                    <a:cubicBezTo>
                      <a:pt x="50" y="463"/>
                      <a:pt x="67" y="470"/>
                      <a:pt x="83" y="470"/>
                    </a:cubicBezTo>
                    <a:lnTo>
                      <a:pt x="460" y="470"/>
                    </a:lnTo>
                    <a:lnTo>
                      <a:pt x="460" y="470"/>
                    </a:lnTo>
                    <a:cubicBezTo>
                      <a:pt x="478" y="470"/>
                      <a:pt x="493" y="463"/>
                      <a:pt x="505" y="451"/>
                    </a:cubicBezTo>
                    <a:lnTo>
                      <a:pt x="505" y="451"/>
                    </a:lnTo>
                    <a:cubicBezTo>
                      <a:pt x="518" y="439"/>
                      <a:pt x="524" y="424"/>
                      <a:pt x="524" y="406"/>
                    </a:cubicBezTo>
                    <a:lnTo>
                      <a:pt x="524" y="83"/>
                    </a:lnTo>
                    <a:lnTo>
                      <a:pt x="524" y="83"/>
                    </a:lnTo>
                    <a:cubicBezTo>
                      <a:pt x="524" y="66"/>
                      <a:pt x="518" y="50"/>
                      <a:pt x="505" y="38"/>
                    </a:cubicBezTo>
                    <a:lnTo>
                      <a:pt x="505" y="38"/>
                    </a:lnTo>
                    <a:cubicBezTo>
                      <a:pt x="493" y="26"/>
                      <a:pt x="478" y="19"/>
                      <a:pt x="460" y="19"/>
                    </a:cubicBezTo>
                    <a:lnTo>
                      <a:pt x="83" y="19"/>
                    </a:lnTo>
                    <a:close/>
                    <a:moveTo>
                      <a:pt x="460" y="489"/>
                    </a:moveTo>
                    <a:lnTo>
                      <a:pt x="83" y="489"/>
                    </a:lnTo>
                    <a:lnTo>
                      <a:pt x="83" y="489"/>
                    </a:lnTo>
                    <a:cubicBezTo>
                      <a:pt x="61" y="489"/>
                      <a:pt x="40" y="481"/>
                      <a:pt x="24" y="465"/>
                    </a:cubicBezTo>
                    <a:lnTo>
                      <a:pt x="24" y="465"/>
                    </a:lnTo>
                    <a:cubicBezTo>
                      <a:pt x="9" y="449"/>
                      <a:pt x="0" y="429"/>
                      <a:pt x="0" y="406"/>
                    </a:cubicBezTo>
                    <a:lnTo>
                      <a:pt x="0" y="83"/>
                    </a:lnTo>
                    <a:lnTo>
                      <a:pt x="0" y="83"/>
                    </a:lnTo>
                    <a:cubicBezTo>
                      <a:pt x="0" y="61"/>
                      <a:pt x="9" y="40"/>
                      <a:pt x="24" y="25"/>
                    </a:cubicBezTo>
                    <a:lnTo>
                      <a:pt x="24" y="25"/>
                    </a:lnTo>
                    <a:cubicBezTo>
                      <a:pt x="40" y="8"/>
                      <a:pt x="61" y="0"/>
                      <a:pt x="83" y="0"/>
                    </a:cubicBezTo>
                    <a:lnTo>
                      <a:pt x="460" y="0"/>
                    </a:lnTo>
                    <a:lnTo>
                      <a:pt x="460" y="0"/>
                    </a:lnTo>
                    <a:cubicBezTo>
                      <a:pt x="483" y="0"/>
                      <a:pt x="503" y="8"/>
                      <a:pt x="519" y="25"/>
                    </a:cubicBezTo>
                    <a:lnTo>
                      <a:pt x="519" y="25"/>
                    </a:lnTo>
                    <a:cubicBezTo>
                      <a:pt x="534" y="40"/>
                      <a:pt x="544" y="61"/>
                      <a:pt x="544" y="83"/>
                    </a:cubicBezTo>
                    <a:lnTo>
                      <a:pt x="544" y="406"/>
                    </a:lnTo>
                    <a:lnTo>
                      <a:pt x="544" y="406"/>
                    </a:lnTo>
                    <a:cubicBezTo>
                      <a:pt x="544" y="429"/>
                      <a:pt x="534" y="449"/>
                      <a:pt x="519" y="465"/>
                    </a:cubicBezTo>
                    <a:lnTo>
                      <a:pt x="519" y="465"/>
                    </a:lnTo>
                    <a:cubicBezTo>
                      <a:pt x="503" y="481"/>
                      <a:pt x="483" y="489"/>
                      <a:pt x="460" y="4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01">
                <a:extLst>
                  <a:ext uri="{FF2B5EF4-FFF2-40B4-BE49-F238E27FC236}">
                    <a16:creationId xmlns:a16="http://schemas.microsoft.com/office/drawing/2014/main" id="{ED76DCE5-886D-4755-9EE5-7C832075D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6521" y="7810739"/>
                <a:ext cx="267274" cy="255305"/>
              </a:xfrm>
              <a:custGeom>
                <a:avLst/>
                <a:gdLst>
                  <a:gd name="T0" fmla="*/ 166 w 294"/>
                  <a:gd name="T1" fmla="*/ 10 h 282"/>
                  <a:gd name="T2" fmla="*/ 183 w 294"/>
                  <a:gd name="T3" fmla="*/ 37 h 282"/>
                  <a:gd name="T4" fmla="*/ 201 w 294"/>
                  <a:gd name="T5" fmla="*/ 64 h 282"/>
                  <a:gd name="T6" fmla="*/ 201 w 294"/>
                  <a:gd name="T7" fmla="*/ 64 h 282"/>
                  <a:gd name="T8" fmla="*/ 206 w 294"/>
                  <a:gd name="T9" fmla="*/ 70 h 282"/>
                  <a:gd name="T10" fmla="*/ 206 w 294"/>
                  <a:gd name="T11" fmla="*/ 70 h 282"/>
                  <a:gd name="T12" fmla="*/ 213 w 294"/>
                  <a:gd name="T13" fmla="*/ 74 h 282"/>
                  <a:gd name="T14" fmla="*/ 245 w 294"/>
                  <a:gd name="T15" fmla="*/ 82 h 282"/>
                  <a:gd name="T16" fmla="*/ 276 w 294"/>
                  <a:gd name="T17" fmla="*/ 91 h 282"/>
                  <a:gd name="T18" fmla="*/ 276 w 294"/>
                  <a:gd name="T19" fmla="*/ 91 h 282"/>
                  <a:gd name="T20" fmla="*/ 291 w 294"/>
                  <a:gd name="T21" fmla="*/ 105 h 282"/>
                  <a:gd name="T22" fmla="*/ 291 w 294"/>
                  <a:gd name="T23" fmla="*/ 105 h 282"/>
                  <a:gd name="T24" fmla="*/ 287 w 294"/>
                  <a:gd name="T25" fmla="*/ 126 h 282"/>
                  <a:gd name="T26" fmla="*/ 267 w 294"/>
                  <a:gd name="T27" fmla="*/ 150 h 282"/>
                  <a:gd name="T28" fmla="*/ 246 w 294"/>
                  <a:gd name="T29" fmla="*/ 175 h 282"/>
                  <a:gd name="T30" fmla="*/ 246 w 294"/>
                  <a:gd name="T31" fmla="*/ 175 h 282"/>
                  <a:gd name="T32" fmla="*/ 242 w 294"/>
                  <a:gd name="T33" fmla="*/ 182 h 282"/>
                  <a:gd name="T34" fmla="*/ 242 w 294"/>
                  <a:gd name="T35" fmla="*/ 182 h 282"/>
                  <a:gd name="T36" fmla="*/ 241 w 294"/>
                  <a:gd name="T37" fmla="*/ 190 h 282"/>
                  <a:gd name="T38" fmla="*/ 243 w 294"/>
                  <a:gd name="T39" fmla="*/ 223 h 282"/>
                  <a:gd name="T40" fmla="*/ 245 w 294"/>
                  <a:gd name="T41" fmla="*/ 255 h 282"/>
                  <a:gd name="T42" fmla="*/ 245 w 294"/>
                  <a:gd name="T43" fmla="*/ 255 h 282"/>
                  <a:gd name="T44" fmla="*/ 236 w 294"/>
                  <a:gd name="T45" fmla="*/ 275 h 282"/>
                  <a:gd name="T46" fmla="*/ 236 w 294"/>
                  <a:gd name="T47" fmla="*/ 275 h 282"/>
                  <a:gd name="T48" fmla="*/ 215 w 294"/>
                  <a:gd name="T49" fmla="*/ 277 h 282"/>
                  <a:gd name="T50" fmla="*/ 185 w 294"/>
                  <a:gd name="T51" fmla="*/ 265 h 282"/>
                  <a:gd name="T52" fmla="*/ 155 w 294"/>
                  <a:gd name="T53" fmla="*/ 253 h 282"/>
                  <a:gd name="T54" fmla="*/ 155 w 294"/>
                  <a:gd name="T55" fmla="*/ 253 h 282"/>
                  <a:gd name="T56" fmla="*/ 147 w 294"/>
                  <a:gd name="T57" fmla="*/ 252 h 282"/>
                  <a:gd name="T58" fmla="*/ 147 w 294"/>
                  <a:gd name="T59" fmla="*/ 252 h 282"/>
                  <a:gd name="T60" fmla="*/ 139 w 294"/>
                  <a:gd name="T61" fmla="*/ 253 h 282"/>
                  <a:gd name="T62" fmla="*/ 109 w 294"/>
                  <a:gd name="T63" fmla="*/ 265 h 282"/>
                  <a:gd name="T64" fmla="*/ 79 w 294"/>
                  <a:gd name="T65" fmla="*/ 277 h 282"/>
                  <a:gd name="T66" fmla="*/ 79 w 294"/>
                  <a:gd name="T67" fmla="*/ 277 h 282"/>
                  <a:gd name="T68" fmla="*/ 58 w 294"/>
                  <a:gd name="T69" fmla="*/ 275 h 282"/>
                  <a:gd name="T70" fmla="*/ 58 w 294"/>
                  <a:gd name="T71" fmla="*/ 275 h 282"/>
                  <a:gd name="T72" fmla="*/ 48 w 294"/>
                  <a:gd name="T73" fmla="*/ 255 h 282"/>
                  <a:gd name="T74" fmla="*/ 51 w 294"/>
                  <a:gd name="T75" fmla="*/ 223 h 282"/>
                  <a:gd name="T76" fmla="*/ 53 w 294"/>
                  <a:gd name="T77" fmla="*/ 190 h 282"/>
                  <a:gd name="T78" fmla="*/ 53 w 294"/>
                  <a:gd name="T79" fmla="*/ 190 h 282"/>
                  <a:gd name="T80" fmla="*/ 51 w 294"/>
                  <a:gd name="T81" fmla="*/ 182 h 282"/>
                  <a:gd name="T82" fmla="*/ 51 w 294"/>
                  <a:gd name="T83" fmla="*/ 182 h 282"/>
                  <a:gd name="T84" fmla="*/ 47 w 294"/>
                  <a:gd name="T85" fmla="*/ 175 h 282"/>
                  <a:gd name="T86" fmla="*/ 28 w 294"/>
                  <a:gd name="T87" fmla="*/ 150 h 282"/>
                  <a:gd name="T88" fmla="*/ 6 w 294"/>
                  <a:gd name="T89" fmla="*/ 126 h 282"/>
                  <a:gd name="T90" fmla="*/ 6 w 294"/>
                  <a:gd name="T91" fmla="*/ 126 h 282"/>
                  <a:gd name="T92" fmla="*/ 3 w 294"/>
                  <a:gd name="T93" fmla="*/ 105 h 282"/>
                  <a:gd name="T94" fmla="*/ 3 w 294"/>
                  <a:gd name="T95" fmla="*/ 105 h 282"/>
                  <a:gd name="T96" fmla="*/ 18 w 294"/>
                  <a:gd name="T97" fmla="*/ 91 h 282"/>
                  <a:gd name="T98" fmla="*/ 49 w 294"/>
                  <a:gd name="T99" fmla="*/ 82 h 282"/>
                  <a:gd name="T100" fmla="*/ 80 w 294"/>
                  <a:gd name="T101" fmla="*/ 74 h 282"/>
                  <a:gd name="T102" fmla="*/ 80 w 294"/>
                  <a:gd name="T103" fmla="*/ 74 h 282"/>
                  <a:gd name="T104" fmla="*/ 88 w 294"/>
                  <a:gd name="T105" fmla="*/ 70 h 282"/>
                  <a:gd name="T106" fmla="*/ 88 w 294"/>
                  <a:gd name="T107" fmla="*/ 70 h 282"/>
                  <a:gd name="T108" fmla="*/ 93 w 294"/>
                  <a:gd name="T109" fmla="*/ 64 h 282"/>
                  <a:gd name="T110" fmla="*/ 111 w 294"/>
                  <a:gd name="T111" fmla="*/ 37 h 282"/>
                  <a:gd name="T112" fmla="*/ 129 w 294"/>
                  <a:gd name="T113" fmla="*/ 10 h 282"/>
                  <a:gd name="T114" fmla="*/ 129 w 294"/>
                  <a:gd name="T115" fmla="*/ 10 h 282"/>
                  <a:gd name="T116" fmla="*/ 147 w 294"/>
                  <a:gd name="T117" fmla="*/ 0 h 282"/>
                  <a:gd name="T118" fmla="*/ 147 w 294"/>
                  <a:gd name="T119" fmla="*/ 0 h 282"/>
                  <a:gd name="T120" fmla="*/ 166 w 294"/>
                  <a:gd name="T121" fmla="*/ 1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4" h="282">
                    <a:moveTo>
                      <a:pt x="166" y="10"/>
                    </a:moveTo>
                    <a:lnTo>
                      <a:pt x="183" y="37"/>
                    </a:lnTo>
                    <a:lnTo>
                      <a:pt x="201" y="64"/>
                    </a:lnTo>
                    <a:lnTo>
                      <a:pt x="201" y="64"/>
                    </a:lnTo>
                    <a:cubicBezTo>
                      <a:pt x="202" y="67"/>
                      <a:pt x="204" y="68"/>
                      <a:pt x="206" y="70"/>
                    </a:cubicBezTo>
                    <a:lnTo>
                      <a:pt x="206" y="70"/>
                    </a:lnTo>
                    <a:cubicBezTo>
                      <a:pt x="209" y="72"/>
                      <a:pt x="210" y="73"/>
                      <a:pt x="213" y="74"/>
                    </a:cubicBezTo>
                    <a:lnTo>
                      <a:pt x="245" y="82"/>
                    </a:lnTo>
                    <a:lnTo>
                      <a:pt x="276" y="91"/>
                    </a:lnTo>
                    <a:lnTo>
                      <a:pt x="276" y="91"/>
                    </a:lnTo>
                    <a:cubicBezTo>
                      <a:pt x="283" y="93"/>
                      <a:pt x="289" y="99"/>
                      <a:pt x="291" y="105"/>
                    </a:cubicBezTo>
                    <a:lnTo>
                      <a:pt x="291" y="105"/>
                    </a:lnTo>
                    <a:cubicBezTo>
                      <a:pt x="293" y="112"/>
                      <a:pt x="292" y="120"/>
                      <a:pt x="287" y="126"/>
                    </a:cubicBezTo>
                    <a:lnTo>
                      <a:pt x="267" y="150"/>
                    </a:lnTo>
                    <a:lnTo>
                      <a:pt x="246" y="175"/>
                    </a:lnTo>
                    <a:lnTo>
                      <a:pt x="246" y="175"/>
                    </a:lnTo>
                    <a:cubicBezTo>
                      <a:pt x="245" y="177"/>
                      <a:pt x="243" y="180"/>
                      <a:pt x="242" y="182"/>
                    </a:cubicBezTo>
                    <a:lnTo>
                      <a:pt x="242" y="182"/>
                    </a:lnTo>
                    <a:cubicBezTo>
                      <a:pt x="241" y="184"/>
                      <a:pt x="241" y="187"/>
                      <a:pt x="241" y="190"/>
                    </a:cubicBezTo>
                    <a:lnTo>
                      <a:pt x="243" y="223"/>
                    </a:lnTo>
                    <a:lnTo>
                      <a:pt x="245" y="255"/>
                    </a:lnTo>
                    <a:lnTo>
                      <a:pt x="245" y="255"/>
                    </a:lnTo>
                    <a:cubicBezTo>
                      <a:pt x="246" y="264"/>
                      <a:pt x="242" y="270"/>
                      <a:pt x="236" y="275"/>
                    </a:cubicBezTo>
                    <a:lnTo>
                      <a:pt x="236" y="275"/>
                    </a:lnTo>
                    <a:cubicBezTo>
                      <a:pt x="230" y="279"/>
                      <a:pt x="223" y="281"/>
                      <a:pt x="215" y="277"/>
                    </a:cubicBezTo>
                    <a:lnTo>
                      <a:pt x="185" y="265"/>
                    </a:lnTo>
                    <a:lnTo>
                      <a:pt x="155" y="253"/>
                    </a:lnTo>
                    <a:lnTo>
                      <a:pt x="155" y="253"/>
                    </a:lnTo>
                    <a:cubicBezTo>
                      <a:pt x="153" y="252"/>
                      <a:pt x="149" y="252"/>
                      <a:pt x="147" y="252"/>
                    </a:cubicBezTo>
                    <a:lnTo>
                      <a:pt x="147" y="252"/>
                    </a:lnTo>
                    <a:cubicBezTo>
                      <a:pt x="144" y="252"/>
                      <a:pt x="141" y="252"/>
                      <a:pt x="139" y="253"/>
                    </a:cubicBezTo>
                    <a:lnTo>
                      <a:pt x="109" y="265"/>
                    </a:lnTo>
                    <a:lnTo>
                      <a:pt x="79" y="277"/>
                    </a:lnTo>
                    <a:lnTo>
                      <a:pt x="79" y="277"/>
                    </a:lnTo>
                    <a:cubicBezTo>
                      <a:pt x="71" y="281"/>
                      <a:pt x="64" y="279"/>
                      <a:pt x="58" y="275"/>
                    </a:cubicBezTo>
                    <a:lnTo>
                      <a:pt x="58" y="275"/>
                    </a:lnTo>
                    <a:cubicBezTo>
                      <a:pt x="52" y="270"/>
                      <a:pt x="48" y="264"/>
                      <a:pt x="48" y="255"/>
                    </a:cubicBezTo>
                    <a:lnTo>
                      <a:pt x="51" y="223"/>
                    </a:lnTo>
                    <a:lnTo>
                      <a:pt x="53" y="190"/>
                    </a:lnTo>
                    <a:lnTo>
                      <a:pt x="53" y="190"/>
                    </a:lnTo>
                    <a:cubicBezTo>
                      <a:pt x="53" y="187"/>
                      <a:pt x="52" y="184"/>
                      <a:pt x="51" y="182"/>
                    </a:cubicBezTo>
                    <a:lnTo>
                      <a:pt x="51" y="182"/>
                    </a:lnTo>
                    <a:cubicBezTo>
                      <a:pt x="50" y="180"/>
                      <a:pt x="49" y="177"/>
                      <a:pt x="47" y="175"/>
                    </a:cubicBezTo>
                    <a:lnTo>
                      <a:pt x="28" y="150"/>
                    </a:lnTo>
                    <a:lnTo>
                      <a:pt x="6" y="126"/>
                    </a:lnTo>
                    <a:lnTo>
                      <a:pt x="6" y="126"/>
                    </a:lnTo>
                    <a:cubicBezTo>
                      <a:pt x="1" y="120"/>
                      <a:pt x="0" y="112"/>
                      <a:pt x="3" y="105"/>
                    </a:cubicBezTo>
                    <a:lnTo>
                      <a:pt x="3" y="105"/>
                    </a:lnTo>
                    <a:cubicBezTo>
                      <a:pt x="4" y="99"/>
                      <a:pt x="10" y="93"/>
                      <a:pt x="18" y="91"/>
                    </a:cubicBezTo>
                    <a:lnTo>
                      <a:pt x="49" y="82"/>
                    </a:lnTo>
                    <a:lnTo>
                      <a:pt x="80" y="74"/>
                    </a:lnTo>
                    <a:lnTo>
                      <a:pt x="80" y="74"/>
                    </a:lnTo>
                    <a:cubicBezTo>
                      <a:pt x="84" y="73"/>
                      <a:pt x="86" y="72"/>
                      <a:pt x="88" y="70"/>
                    </a:cubicBezTo>
                    <a:lnTo>
                      <a:pt x="88" y="70"/>
                    </a:lnTo>
                    <a:cubicBezTo>
                      <a:pt x="90" y="68"/>
                      <a:pt x="92" y="67"/>
                      <a:pt x="93" y="64"/>
                    </a:cubicBezTo>
                    <a:lnTo>
                      <a:pt x="111" y="37"/>
                    </a:lnTo>
                    <a:lnTo>
                      <a:pt x="129" y="10"/>
                    </a:lnTo>
                    <a:lnTo>
                      <a:pt x="129" y="10"/>
                    </a:lnTo>
                    <a:cubicBezTo>
                      <a:pt x="133" y="3"/>
                      <a:pt x="140" y="0"/>
                      <a:pt x="147" y="0"/>
                    </a:cubicBezTo>
                    <a:lnTo>
                      <a:pt x="147" y="0"/>
                    </a:lnTo>
                    <a:cubicBezTo>
                      <a:pt x="154" y="0"/>
                      <a:pt x="161" y="3"/>
                      <a:pt x="166" y="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02">
                <a:extLst>
                  <a:ext uri="{FF2B5EF4-FFF2-40B4-BE49-F238E27FC236}">
                    <a16:creationId xmlns:a16="http://schemas.microsoft.com/office/drawing/2014/main" id="{AC792F50-E357-40D6-AB72-CAAAA2A53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43" y="7802761"/>
                <a:ext cx="283230" cy="271262"/>
              </a:xfrm>
              <a:custGeom>
                <a:avLst/>
                <a:gdLst>
                  <a:gd name="T0" fmla="*/ 157 w 315"/>
                  <a:gd name="T1" fmla="*/ 251 h 301"/>
                  <a:gd name="T2" fmla="*/ 228 w 315"/>
                  <a:gd name="T3" fmla="*/ 277 h 301"/>
                  <a:gd name="T4" fmla="*/ 240 w 315"/>
                  <a:gd name="T5" fmla="*/ 276 h 301"/>
                  <a:gd name="T6" fmla="*/ 245 w 315"/>
                  <a:gd name="T7" fmla="*/ 265 h 301"/>
                  <a:gd name="T8" fmla="*/ 242 w 315"/>
                  <a:gd name="T9" fmla="*/ 199 h 301"/>
                  <a:gd name="T10" fmla="*/ 243 w 315"/>
                  <a:gd name="T11" fmla="*/ 188 h 301"/>
                  <a:gd name="T12" fmla="*/ 290 w 315"/>
                  <a:gd name="T13" fmla="*/ 129 h 301"/>
                  <a:gd name="T14" fmla="*/ 292 w 315"/>
                  <a:gd name="T15" fmla="*/ 117 h 301"/>
                  <a:gd name="T16" fmla="*/ 283 w 315"/>
                  <a:gd name="T17" fmla="*/ 110 h 301"/>
                  <a:gd name="T18" fmla="*/ 220 w 315"/>
                  <a:gd name="T19" fmla="*/ 92 h 301"/>
                  <a:gd name="T20" fmla="*/ 210 w 315"/>
                  <a:gd name="T21" fmla="*/ 86 h 301"/>
                  <a:gd name="T22" fmla="*/ 167 w 315"/>
                  <a:gd name="T23" fmla="*/ 24 h 301"/>
                  <a:gd name="T24" fmla="*/ 167 w 315"/>
                  <a:gd name="T25" fmla="*/ 24 h 301"/>
                  <a:gd name="T26" fmla="*/ 112 w 315"/>
                  <a:gd name="T27" fmla="*/ 78 h 301"/>
                  <a:gd name="T28" fmla="*/ 104 w 315"/>
                  <a:gd name="T29" fmla="*/ 86 h 301"/>
                  <a:gd name="T30" fmla="*/ 94 w 315"/>
                  <a:gd name="T31" fmla="*/ 92 h 301"/>
                  <a:gd name="T32" fmla="*/ 31 w 315"/>
                  <a:gd name="T33" fmla="*/ 110 h 301"/>
                  <a:gd name="T34" fmla="*/ 22 w 315"/>
                  <a:gd name="T35" fmla="*/ 117 h 301"/>
                  <a:gd name="T36" fmla="*/ 65 w 315"/>
                  <a:gd name="T37" fmla="*/ 178 h 301"/>
                  <a:gd name="T38" fmla="*/ 71 w 315"/>
                  <a:gd name="T39" fmla="*/ 188 h 301"/>
                  <a:gd name="T40" fmla="*/ 72 w 315"/>
                  <a:gd name="T41" fmla="*/ 199 h 301"/>
                  <a:gd name="T42" fmla="*/ 69 w 315"/>
                  <a:gd name="T43" fmla="*/ 265 h 301"/>
                  <a:gd name="T44" fmla="*/ 74 w 315"/>
                  <a:gd name="T45" fmla="*/ 276 h 301"/>
                  <a:gd name="T46" fmla="*/ 145 w 315"/>
                  <a:gd name="T47" fmla="*/ 254 h 301"/>
                  <a:gd name="T48" fmla="*/ 157 w 315"/>
                  <a:gd name="T49" fmla="*/ 251 h 301"/>
                  <a:gd name="T50" fmla="*/ 234 w 315"/>
                  <a:gd name="T51" fmla="*/ 298 h 301"/>
                  <a:gd name="T52" fmla="*/ 161 w 315"/>
                  <a:gd name="T53" fmla="*/ 271 h 301"/>
                  <a:gd name="T54" fmla="*/ 152 w 315"/>
                  <a:gd name="T55" fmla="*/ 271 h 301"/>
                  <a:gd name="T56" fmla="*/ 92 w 315"/>
                  <a:gd name="T57" fmla="*/ 295 h 301"/>
                  <a:gd name="T58" fmla="*/ 62 w 315"/>
                  <a:gd name="T59" fmla="*/ 291 h 301"/>
                  <a:gd name="T60" fmla="*/ 53 w 315"/>
                  <a:gd name="T61" fmla="*/ 199 h 301"/>
                  <a:gd name="T62" fmla="*/ 51 w 315"/>
                  <a:gd name="T63" fmla="*/ 194 h 301"/>
                  <a:gd name="T64" fmla="*/ 50 w 315"/>
                  <a:gd name="T65" fmla="*/ 190 h 301"/>
                  <a:gd name="T66" fmla="*/ 9 w 315"/>
                  <a:gd name="T67" fmla="*/ 141 h 301"/>
                  <a:gd name="T68" fmla="*/ 4 w 315"/>
                  <a:gd name="T69" fmla="*/ 111 h 301"/>
                  <a:gd name="T70" fmla="*/ 88 w 315"/>
                  <a:gd name="T71" fmla="*/ 73 h 301"/>
                  <a:gd name="T72" fmla="*/ 92 w 315"/>
                  <a:gd name="T73" fmla="*/ 71 h 301"/>
                  <a:gd name="T74" fmla="*/ 96 w 315"/>
                  <a:gd name="T75" fmla="*/ 68 h 301"/>
                  <a:gd name="T76" fmla="*/ 130 w 315"/>
                  <a:gd name="T77" fmla="*/ 14 h 301"/>
                  <a:gd name="T78" fmla="*/ 157 w 315"/>
                  <a:gd name="T79" fmla="*/ 0 h 301"/>
                  <a:gd name="T80" fmla="*/ 219 w 315"/>
                  <a:gd name="T81" fmla="*/ 68 h 301"/>
                  <a:gd name="T82" fmla="*/ 222 w 315"/>
                  <a:gd name="T83" fmla="*/ 71 h 301"/>
                  <a:gd name="T84" fmla="*/ 226 w 315"/>
                  <a:gd name="T85" fmla="*/ 73 h 301"/>
                  <a:gd name="T86" fmla="*/ 288 w 315"/>
                  <a:gd name="T87" fmla="*/ 90 h 301"/>
                  <a:gd name="T88" fmla="*/ 310 w 315"/>
                  <a:gd name="T89" fmla="*/ 111 h 301"/>
                  <a:gd name="T90" fmla="*/ 264 w 315"/>
                  <a:gd name="T91" fmla="*/ 190 h 301"/>
                  <a:gd name="T92" fmla="*/ 262 w 315"/>
                  <a:gd name="T93" fmla="*/ 194 h 301"/>
                  <a:gd name="T94" fmla="*/ 262 w 315"/>
                  <a:gd name="T95" fmla="*/ 199 h 301"/>
                  <a:gd name="T96" fmla="*/ 265 w 315"/>
                  <a:gd name="T97" fmla="*/ 264 h 301"/>
                  <a:gd name="T98" fmla="*/ 251 w 315"/>
                  <a:gd name="T99" fmla="*/ 29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5" h="301">
                    <a:moveTo>
                      <a:pt x="157" y="251"/>
                    </a:moveTo>
                    <a:lnTo>
                      <a:pt x="157" y="251"/>
                    </a:lnTo>
                    <a:cubicBezTo>
                      <a:pt x="161" y="251"/>
                      <a:pt x="165" y="252"/>
                      <a:pt x="169" y="254"/>
                    </a:cubicBezTo>
                    <a:lnTo>
                      <a:pt x="228" y="277"/>
                    </a:lnTo>
                    <a:lnTo>
                      <a:pt x="228" y="277"/>
                    </a:lnTo>
                    <a:cubicBezTo>
                      <a:pt x="233" y="279"/>
                      <a:pt x="237" y="278"/>
                      <a:pt x="240" y="276"/>
                    </a:cubicBezTo>
                    <a:lnTo>
                      <a:pt x="240" y="276"/>
                    </a:lnTo>
                    <a:cubicBezTo>
                      <a:pt x="244" y="273"/>
                      <a:pt x="245" y="269"/>
                      <a:pt x="245" y="265"/>
                    </a:cubicBezTo>
                    <a:lnTo>
                      <a:pt x="242" y="199"/>
                    </a:lnTo>
                    <a:lnTo>
                      <a:pt x="242" y="199"/>
                    </a:lnTo>
                    <a:cubicBezTo>
                      <a:pt x="241" y="196"/>
                      <a:pt x="242" y="192"/>
                      <a:pt x="243" y="188"/>
                    </a:cubicBezTo>
                    <a:lnTo>
                      <a:pt x="243" y="188"/>
                    </a:lnTo>
                    <a:cubicBezTo>
                      <a:pt x="244" y="184"/>
                      <a:pt x="246" y="181"/>
                      <a:pt x="249" y="178"/>
                    </a:cubicBezTo>
                    <a:lnTo>
                      <a:pt x="290" y="129"/>
                    </a:lnTo>
                    <a:lnTo>
                      <a:pt x="290" y="129"/>
                    </a:lnTo>
                    <a:cubicBezTo>
                      <a:pt x="293" y="125"/>
                      <a:pt x="293" y="121"/>
                      <a:pt x="292" y="117"/>
                    </a:cubicBezTo>
                    <a:lnTo>
                      <a:pt x="292" y="117"/>
                    </a:lnTo>
                    <a:cubicBezTo>
                      <a:pt x="291" y="114"/>
                      <a:pt x="287" y="110"/>
                      <a:pt x="283" y="110"/>
                    </a:cubicBezTo>
                    <a:lnTo>
                      <a:pt x="220" y="92"/>
                    </a:lnTo>
                    <a:lnTo>
                      <a:pt x="220" y="92"/>
                    </a:lnTo>
                    <a:cubicBezTo>
                      <a:pt x="217" y="91"/>
                      <a:pt x="213" y="89"/>
                      <a:pt x="210" y="86"/>
                    </a:cubicBezTo>
                    <a:lnTo>
                      <a:pt x="210" y="86"/>
                    </a:lnTo>
                    <a:cubicBezTo>
                      <a:pt x="207" y="84"/>
                      <a:pt x="204" y="82"/>
                      <a:pt x="202" y="78"/>
                    </a:cubicBezTo>
                    <a:lnTo>
                      <a:pt x="167" y="24"/>
                    </a:lnTo>
                    <a:lnTo>
                      <a:pt x="167" y="24"/>
                    </a:lnTo>
                    <a:lnTo>
                      <a:pt x="167" y="24"/>
                    </a:lnTo>
                    <a:cubicBezTo>
                      <a:pt x="163" y="18"/>
                      <a:pt x="151" y="18"/>
                      <a:pt x="147" y="24"/>
                    </a:cubicBezTo>
                    <a:lnTo>
                      <a:pt x="112" y="78"/>
                    </a:lnTo>
                    <a:lnTo>
                      <a:pt x="112" y="78"/>
                    </a:lnTo>
                    <a:cubicBezTo>
                      <a:pt x="110" y="82"/>
                      <a:pt x="106" y="84"/>
                      <a:pt x="104" y="86"/>
                    </a:cubicBezTo>
                    <a:lnTo>
                      <a:pt x="104" y="86"/>
                    </a:lnTo>
                    <a:cubicBezTo>
                      <a:pt x="100" y="89"/>
                      <a:pt x="97" y="91"/>
                      <a:pt x="94" y="92"/>
                    </a:cubicBezTo>
                    <a:lnTo>
                      <a:pt x="31" y="110"/>
                    </a:lnTo>
                    <a:lnTo>
                      <a:pt x="31" y="110"/>
                    </a:lnTo>
                    <a:cubicBezTo>
                      <a:pt x="26" y="110"/>
                      <a:pt x="23" y="114"/>
                      <a:pt x="22" y="117"/>
                    </a:cubicBezTo>
                    <a:lnTo>
                      <a:pt x="22" y="117"/>
                    </a:lnTo>
                    <a:cubicBezTo>
                      <a:pt x="20" y="121"/>
                      <a:pt x="21" y="125"/>
                      <a:pt x="24" y="129"/>
                    </a:cubicBezTo>
                    <a:lnTo>
                      <a:pt x="65" y="178"/>
                    </a:lnTo>
                    <a:lnTo>
                      <a:pt x="65" y="178"/>
                    </a:lnTo>
                    <a:cubicBezTo>
                      <a:pt x="68" y="181"/>
                      <a:pt x="69" y="184"/>
                      <a:pt x="71" y="188"/>
                    </a:cubicBezTo>
                    <a:lnTo>
                      <a:pt x="71" y="188"/>
                    </a:lnTo>
                    <a:cubicBezTo>
                      <a:pt x="72" y="192"/>
                      <a:pt x="73" y="196"/>
                      <a:pt x="72" y="199"/>
                    </a:cubicBezTo>
                    <a:lnTo>
                      <a:pt x="69" y="265"/>
                    </a:lnTo>
                    <a:lnTo>
                      <a:pt x="69" y="265"/>
                    </a:lnTo>
                    <a:cubicBezTo>
                      <a:pt x="69" y="269"/>
                      <a:pt x="70" y="273"/>
                      <a:pt x="74" y="276"/>
                    </a:cubicBezTo>
                    <a:lnTo>
                      <a:pt x="74" y="276"/>
                    </a:lnTo>
                    <a:cubicBezTo>
                      <a:pt x="77" y="278"/>
                      <a:pt x="81" y="279"/>
                      <a:pt x="85" y="277"/>
                    </a:cubicBezTo>
                    <a:lnTo>
                      <a:pt x="145" y="254"/>
                    </a:lnTo>
                    <a:lnTo>
                      <a:pt x="145" y="254"/>
                    </a:lnTo>
                    <a:cubicBezTo>
                      <a:pt x="149" y="252"/>
                      <a:pt x="152" y="251"/>
                      <a:pt x="157" y="251"/>
                    </a:cubicBezTo>
                    <a:close/>
                    <a:moveTo>
                      <a:pt x="234" y="298"/>
                    </a:moveTo>
                    <a:lnTo>
                      <a:pt x="234" y="298"/>
                    </a:lnTo>
                    <a:cubicBezTo>
                      <a:pt x="229" y="298"/>
                      <a:pt x="225" y="297"/>
                      <a:pt x="221" y="295"/>
                    </a:cubicBezTo>
                    <a:lnTo>
                      <a:pt x="161" y="271"/>
                    </a:lnTo>
                    <a:lnTo>
                      <a:pt x="161" y="271"/>
                    </a:lnTo>
                    <a:cubicBezTo>
                      <a:pt x="158" y="270"/>
                      <a:pt x="155" y="270"/>
                      <a:pt x="152" y="271"/>
                    </a:cubicBezTo>
                    <a:lnTo>
                      <a:pt x="92" y="295"/>
                    </a:lnTo>
                    <a:lnTo>
                      <a:pt x="92" y="295"/>
                    </a:lnTo>
                    <a:cubicBezTo>
                      <a:pt x="82" y="300"/>
                      <a:pt x="71" y="298"/>
                      <a:pt x="62" y="291"/>
                    </a:cubicBezTo>
                    <a:lnTo>
                      <a:pt x="62" y="291"/>
                    </a:lnTo>
                    <a:cubicBezTo>
                      <a:pt x="53" y="285"/>
                      <a:pt x="48" y="275"/>
                      <a:pt x="49" y="264"/>
                    </a:cubicBezTo>
                    <a:lnTo>
                      <a:pt x="53" y="199"/>
                    </a:lnTo>
                    <a:lnTo>
                      <a:pt x="53" y="199"/>
                    </a:lnTo>
                    <a:cubicBezTo>
                      <a:pt x="53" y="197"/>
                      <a:pt x="53" y="195"/>
                      <a:pt x="51" y="194"/>
                    </a:cubicBezTo>
                    <a:lnTo>
                      <a:pt x="51" y="194"/>
                    </a:lnTo>
                    <a:cubicBezTo>
                      <a:pt x="51" y="193"/>
                      <a:pt x="51" y="191"/>
                      <a:pt x="50" y="190"/>
                    </a:cubicBezTo>
                    <a:lnTo>
                      <a:pt x="9" y="141"/>
                    </a:lnTo>
                    <a:lnTo>
                      <a:pt x="9" y="141"/>
                    </a:lnTo>
                    <a:cubicBezTo>
                      <a:pt x="2" y="133"/>
                      <a:pt x="0" y="122"/>
                      <a:pt x="4" y="111"/>
                    </a:cubicBezTo>
                    <a:lnTo>
                      <a:pt x="4" y="111"/>
                    </a:lnTo>
                    <a:cubicBezTo>
                      <a:pt x="6" y="101"/>
                      <a:pt x="14" y="93"/>
                      <a:pt x="25" y="90"/>
                    </a:cubicBezTo>
                    <a:lnTo>
                      <a:pt x="88" y="73"/>
                    </a:lnTo>
                    <a:lnTo>
                      <a:pt x="88" y="73"/>
                    </a:lnTo>
                    <a:cubicBezTo>
                      <a:pt x="90" y="72"/>
                      <a:pt x="91" y="71"/>
                      <a:pt x="92" y="71"/>
                    </a:cubicBezTo>
                    <a:lnTo>
                      <a:pt x="92" y="71"/>
                    </a:lnTo>
                    <a:cubicBezTo>
                      <a:pt x="93" y="70"/>
                      <a:pt x="94" y="69"/>
                      <a:pt x="96" y="68"/>
                    </a:cubicBezTo>
                    <a:lnTo>
                      <a:pt x="130" y="14"/>
                    </a:lnTo>
                    <a:lnTo>
                      <a:pt x="130" y="14"/>
                    </a:lnTo>
                    <a:cubicBezTo>
                      <a:pt x="136" y="5"/>
                      <a:pt x="146" y="0"/>
                      <a:pt x="157" y="0"/>
                    </a:cubicBezTo>
                    <a:lnTo>
                      <a:pt x="157" y="0"/>
                    </a:lnTo>
                    <a:cubicBezTo>
                      <a:pt x="168" y="0"/>
                      <a:pt x="178" y="5"/>
                      <a:pt x="183" y="14"/>
                    </a:cubicBezTo>
                    <a:lnTo>
                      <a:pt x="219" y="68"/>
                    </a:lnTo>
                    <a:lnTo>
                      <a:pt x="219" y="68"/>
                    </a:lnTo>
                    <a:cubicBezTo>
                      <a:pt x="219" y="69"/>
                      <a:pt x="220" y="70"/>
                      <a:pt x="222" y="71"/>
                    </a:cubicBezTo>
                    <a:lnTo>
                      <a:pt x="222" y="71"/>
                    </a:lnTo>
                    <a:cubicBezTo>
                      <a:pt x="223" y="71"/>
                      <a:pt x="224" y="72"/>
                      <a:pt x="226" y="73"/>
                    </a:cubicBezTo>
                    <a:lnTo>
                      <a:pt x="288" y="90"/>
                    </a:lnTo>
                    <a:lnTo>
                      <a:pt x="288" y="90"/>
                    </a:lnTo>
                    <a:cubicBezTo>
                      <a:pt x="299" y="93"/>
                      <a:pt x="308" y="101"/>
                      <a:pt x="310" y="111"/>
                    </a:cubicBezTo>
                    <a:lnTo>
                      <a:pt x="310" y="111"/>
                    </a:lnTo>
                    <a:cubicBezTo>
                      <a:pt x="314" y="122"/>
                      <a:pt x="312" y="133"/>
                      <a:pt x="304" y="141"/>
                    </a:cubicBezTo>
                    <a:lnTo>
                      <a:pt x="264" y="190"/>
                    </a:lnTo>
                    <a:lnTo>
                      <a:pt x="264" y="190"/>
                    </a:lnTo>
                    <a:cubicBezTo>
                      <a:pt x="263" y="191"/>
                      <a:pt x="262" y="193"/>
                      <a:pt x="262" y="194"/>
                    </a:cubicBezTo>
                    <a:lnTo>
                      <a:pt x="262" y="194"/>
                    </a:lnTo>
                    <a:cubicBezTo>
                      <a:pt x="262" y="195"/>
                      <a:pt x="262" y="197"/>
                      <a:pt x="262" y="199"/>
                    </a:cubicBezTo>
                    <a:lnTo>
                      <a:pt x="265" y="264"/>
                    </a:lnTo>
                    <a:lnTo>
                      <a:pt x="265" y="264"/>
                    </a:lnTo>
                    <a:cubicBezTo>
                      <a:pt x="265" y="275"/>
                      <a:pt x="260" y="285"/>
                      <a:pt x="251" y="291"/>
                    </a:cubicBezTo>
                    <a:lnTo>
                      <a:pt x="251" y="291"/>
                    </a:lnTo>
                    <a:cubicBezTo>
                      <a:pt x="246" y="295"/>
                      <a:pt x="239" y="298"/>
                      <a:pt x="234" y="2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03">
                <a:extLst>
                  <a:ext uri="{FF2B5EF4-FFF2-40B4-BE49-F238E27FC236}">
                    <a16:creationId xmlns:a16="http://schemas.microsoft.com/office/drawing/2014/main" id="{15C49A5E-A37C-4D45-BA16-22BA8E935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2927" y="7718990"/>
                <a:ext cx="279240" cy="438806"/>
              </a:xfrm>
              <a:custGeom>
                <a:avLst/>
                <a:gdLst>
                  <a:gd name="T0" fmla="*/ 160 w 308"/>
                  <a:gd name="T1" fmla="*/ 160 h 484"/>
                  <a:gd name="T2" fmla="*/ 160 w 308"/>
                  <a:gd name="T3" fmla="*/ 160 h 484"/>
                  <a:gd name="T4" fmla="*/ 44 w 308"/>
                  <a:gd name="T5" fmla="*/ 207 h 484"/>
                  <a:gd name="T6" fmla="*/ 44 w 308"/>
                  <a:gd name="T7" fmla="*/ 207 h 484"/>
                  <a:gd name="T8" fmla="*/ 71 w 308"/>
                  <a:gd name="T9" fmla="*/ 23 h 484"/>
                  <a:gd name="T10" fmla="*/ 286 w 308"/>
                  <a:gd name="T11" fmla="*/ 23 h 484"/>
                  <a:gd name="T12" fmla="*/ 286 w 308"/>
                  <a:gd name="T13" fmla="*/ 23 h 484"/>
                  <a:gd name="T14" fmla="*/ 294 w 308"/>
                  <a:gd name="T15" fmla="*/ 20 h 484"/>
                  <a:gd name="T16" fmla="*/ 294 w 308"/>
                  <a:gd name="T17" fmla="*/ 20 h 484"/>
                  <a:gd name="T18" fmla="*/ 297 w 308"/>
                  <a:gd name="T19" fmla="*/ 11 h 484"/>
                  <a:gd name="T20" fmla="*/ 297 w 308"/>
                  <a:gd name="T21" fmla="*/ 11 h 484"/>
                  <a:gd name="T22" fmla="*/ 286 w 308"/>
                  <a:gd name="T23" fmla="*/ 0 h 484"/>
                  <a:gd name="T24" fmla="*/ 49 w 308"/>
                  <a:gd name="T25" fmla="*/ 0 h 484"/>
                  <a:gd name="T26" fmla="*/ 49 w 308"/>
                  <a:gd name="T27" fmla="*/ 4 h 484"/>
                  <a:gd name="T28" fmla="*/ 49 w 308"/>
                  <a:gd name="T29" fmla="*/ 4 h 484"/>
                  <a:gd name="T30" fmla="*/ 15 w 308"/>
                  <a:gd name="T31" fmla="*/ 237 h 484"/>
                  <a:gd name="T32" fmla="*/ 15 w 308"/>
                  <a:gd name="T33" fmla="*/ 237 h 484"/>
                  <a:gd name="T34" fmla="*/ 18 w 308"/>
                  <a:gd name="T35" fmla="*/ 249 h 484"/>
                  <a:gd name="T36" fmla="*/ 18 w 308"/>
                  <a:gd name="T37" fmla="*/ 249 h 484"/>
                  <a:gd name="T38" fmla="*/ 24 w 308"/>
                  <a:gd name="T39" fmla="*/ 254 h 484"/>
                  <a:gd name="T40" fmla="*/ 24 w 308"/>
                  <a:gd name="T41" fmla="*/ 255 h 484"/>
                  <a:gd name="T42" fmla="*/ 25 w 308"/>
                  <a:gd name="T43" fmla="*/ 254 h 484"/>
                  <a:gd name="T44" fmla="*/ 25 w 308"/>
                  <a:gd name="T45" fmla="*/ 254 h 484"/>
                  <a:gd name="T46" fmla="*/ 25 w 308"/>
                  <a:gd name="T47" fmla="*/ 254 h 484"/>
                  <a:gd name="T48" fmla="*/ 25 w 308"/>
                  <a:gd name="T49" fmla="*/ 254 h 484"/>
                  <a:gd name="T50" fmla="*/ 36 w 308"/>
                  <a:gd name="T51" fmla="*/ 253 h 484"/>
                  <a:gd name="T52" fmla="*/ 36 w 308"/>
                  <a:gd name="T53" fmla="*/ 253 h 484"/>
                  <a:gd name="T54" fmla="*/ 42 w 308"/>
                  <a:gd name="T55" fmla="*/ 247 h 484"/>
                  <a:gd name="T56" fmla="*/ 42 w 308"/>
                  <a:gd name="T57" fmla="*/ 247 h 484"/>
                  <a:gd name="T58" fmla="*/ 159 w 308"/>
                  <a:gd name="T59" fmla="*/ 182 h 484"/>
                  <a:gd name="T60" fmla="*/ 159 w 308"/>
                  <a:gd name="T61" fmla="*/ 182 h 484"/>
                  <a:gd name="T62" fmla="*/ 282 w 308"/>
                  <a:gd name="T63" fmla="*/ 317 h 484"/>
                  <a:gd name="T64" fmla="*/ 282 w 308"/>
                  <a:gd name="T65" fmla="*/ 317 h 484"/>
                  <a:gd name="T66" fmla="*/ 149 w 308"/>
                  <a:gd name="T67" fmla="*/ 460 h 484"/>
                  <a:gd name="T68" fmla="*/ 149 w 308"/>
                  <a:gd name="T69" fmla="*/ 460 h 484"/>
                  <a:gd name="T70" fmla="*/ 25 w 308"/>
                  <a:gd name="T71" fmla="*/ 363 h 484"/>
                  <a:gd name="T72" fmla="*/ 25 w 308"/>
                  <a:gd name="T73" fmla="*/ 363 h 484"/>
                  <a:gd name="T74" fmla="*/ 23 w 308"/>
                  <a:gd name="T75" fmla="*/ 358 h 484"/>
                  <a:gd name="T76" fmla="*/ 23 w 308"/>
                  <a:gd name="T77" fmla="*/ 358 h 484"/>
                  <a:gd name="T78" fmla="*/ 10 w 308"/>
                  <a:gd name="T79" fmla="*/ 354 h 484"/>
                  <a:gd name="T80" fmla="*/ 10 w 308"/>
                  <a:gd name="T81" fmla="*/ 354 h 484"/>
                  <a:gd name="T82" fmla="*/ 2 w 308"/>
                  <a:gd name="T83" fmla="*/ 359 h 484"/>
                  <a:gd name="T84" fmla="*/ 2 w 308"/>
                  <a:gd name="T85" fmla="*/ 359 h 484"/>
                  <a:gd name="T86" fmla="*/ 1 w 308"/>
                  <a:gd name="T87" fmla="*/ 365 h 484"/>
                  <a:gd name="T88" fmla="*/ 1 w 308"/>
                  <a:gd name="T89" fmla="*/ 365 h 484"/>
                  <a:gd name="T90" fmla="*/ 150 w 308"/>
                  <a:gd name="T91" fmla="*/ 483 h 484"/>
                  <a:gd name="T92" fmla="*/ 150 w 308"/>
                  <a:gd name="T93" fmla="*/ 483 h 484"/>
                  <a:gd name="T94" fmla="*/ 307 w 308"/>
                  <a:gd name="T95" fmla="*/ 316 h 484"/>
                  <a:gd name="T96" fmla="*/ 307 w 308"/>
                  <a:gd name="T97" fmla="*/ 316 h 484"/>
                  <a:gd name="T98" fmla="*/ 160 w 308"/>
                  <a:gd name="T99" fmla="*/ 16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8" h="484">
                    <a:moveTo>
                      <a:pt x="160" y="160"/>
                    </a:moveTo>
                    <a:lnTo>
                      <a:pt x="160" y="160"/>
                    </a:lnTo>
                    <a:cubicBezTo>
                      <a:pt x="101" y="160"/>
                      <a:pt x="66" y="183"/>
                      <a:pt x="44" y="207"/>
                    </a:cubicBezTo>
                    <a:lnTo>
                      <a:pt x="44" y="207"/>
                    </a:lnTo>
                    <a:cubicBezTo>
                      <a:pt x="52" y="160"/>
                      <a:pt x="65" y="70"/>
                      <a:pt x="71" y="23"/>
                    </a:cubicBezTo>
                    <a:lnTo>
                      <a:pt x="286" y="23"/>
                    </a:lnTo>
                    <a:lnTo>
                      <a:pt x="286" y="23"/>
                    </a:lnTo>
                    <a:cubicBezTo>
                      <a:pt x="287" y="23"/>
                      <a:pt x="292" y="23"/>
                      <a:pt x="294" y="20"/>
                    </a:cubicBezTo>
                    <a:lnTo>
                      <a:pt x="294" y="20"/>
                    </a:lnTo>
                    <a:cubicBezTo>
                      <a:pt x="296" y="18"/>
                      <a:pt x="297" y="16"/>
                      <a:pt x="297" y="11"/>
                    </a:cubicBezTo>
                    <a:lnTo>
                      <a:pt x="297" y="11"/>
                    </a:lnTo>
                    <a:cubicBezTo>
                      <a:pt x="297" y="4"/>
                      <a:pt x="293" y="0"/>
                      <a:pt x="286" y="0"/>
                    </a:cubicBezTo>
                    <a:lnTo>
                      <a:pt x="49" y="0"/>
                    </a:lnTo>
                    <a:lnTo>
                      <a:pt x="49" y="4"/>
                    </a:lnTo>
                    <a:lnTo>
                      <a:pt x="49" y="4"/>
                    </a:lnTo>
                    <a:cubicBezTo>
                      <a:pt x="46" y="40"/>
                      <a:pt x="29" y="175"/>
                      <a:pt x="15" y="237"/>
                    </a:cubicBezTo>
                    <a:lnTo>
                      <a:pt x="15" y="237"/>
                    </a:lnTo>
                    <a:cubicBezTo>
                      <a:pt x="15" y="241"/>
                      <a:pt x="15" y="246"/>
                      <a:pt x="18" y="249"/>
                    </a:cubicBezTo>
                    <a:lnTo>
                      <a:pt x="18" y="249"/>
                    </a:lnTo>
                    <a:cubicBezTo>
                      <a:pt x="20" y="251"/>
                      <a:pt x="21" y="252"/>
                      <a:pt x="24" y="254"/>
                    </a:cubicBezTo>
                    <a:lnTo>
                      <a:pt x="24" y="255"/>
                    </a:lnTo>
                    <a:lnTo>
                      <a:pt x="25" y="254"/>
                    </a:lnTo>
                    <a:lnTo>
                      <a:pt x="25" y="254"/>
                    </a:lnTo>
                    <a:lnTo>
                      <a:pt x="25" y="254"/>
                    </a:lnTo>
                    <a:lnTo>
                      <a:pt x="25" y="254"/>
                    </a:lnTo>
                    <a:cubicBezTo>
                      <a:pt x="28" y="255"/>
                      <a:pt x="32" y="255"/>
                      <a:pt x="36" y="253"/>
                    </a:cubicBezTo>
                    <a:lnTo>
                      <a:pt x="36" y="253"/>
                    </a:lnTo>
                    <a:cubicBezTo>
                      <a:pt x="38" y="251"/>
                      <a:pt x="40" y="250"/>
                      <a:pt x="42" y="247"/>
                    </a:cubicBezTo>
                    <a:lnTo>
                      <a:pt x="42" y="247"/>
                    </a:lnTo>
                    <a:cubicBezTo>
                      <a:pt x="69" y="203"/>
                      <a:pt x="106" y="182"/>
                      <a:pt x="159" y="182"/>
                    </a:cubicBezTo>
                    <a:lnTo>
                      <a:pt x="159" y="182"/>
                    </a:lnTo>
                    <a:cubicBezTo>
                      <a:pt x="250" y="182"/>
                      <a:pt x="282" y="255"/>
                      <a:pt x="282" y="317"/>
                    </a:cubicBezTo>
                    <a:lnTo>
                      <a:pt x="282" y="317"/>
                    </a:lnTo>
                    <a:cubicBezTo>
                      <a:pt x="282" y="405"/>
                      <a:pt x="232" y="460"/>
                      <a:pt x="149" y="460"/>
                    </a:cubicBezTo>
                    <a:lnTo>
                      <a:pt x="149" y="460"/>
                    </a:lnTo>
                    <a:cubicBezTo>
                      <a:pt x="88" y="460"/>
                      <a:pt x="42" y="424"/>
                      <a:pt x="25" y="363"/>
                    </a:cubicBezTo>
                    <a:lnTo>
                      <a:pt x="25" y="363"/>
                    </a:lnTo>
                    <a:cubicBezTo>
                      <a:pt x="25" y="362"/>
                      <a:pt x="24" y="360"/>
                      <a:pt x="23" y="358"/>
                    </a:cubicBezTo>
                    <a:lnTo>
                      <a:pt x="23" y="358"/>
                    </a:lnTo>
                    <a:cubicBezTo>
                      <a:pt x="22" y="356"/>
                      <a:pt x="20" y="352"/>
                      <a:pt x="10" y="354"/>
                    </a:cubicBezTo>
                    <a:lnTo>
                      <a:pt x="10" y="354"/>
                    </a:lnTo>
                    <a:cubicBezTo>
                      <a:pt x="5" y="355"/>
                      <a:pt x="4" y="357"/>
                      <a:pt x="2" y="359"/>
                    </a:cubicBezTo>
                    <a:lnTo>
                      <a:pt x="2" y="359"/>
                    </a:lnTo>
                    <a:cubicBezTo>
                      <a:pt x="0" y="362"/>
                      <a:pt x="1" y="365"/>
                      <a:pt x="1" y="365"/>
                    </a:cubicBezTo>
                    <a:lnTo>
                      <a:pt x="1" y="365"/>
                    </a:lnTo>
                    <a:cubicBezTo>
                      <a:pt x="15" y="438"/>
                      <a:pt x="73" y="483"/>
                      <a:pt x="150" y="483"/>
                    </a:cubicBezTo>
                    <a:lnTo>
                      <a:pt x="150" y="483"/>
                    </a:lnTo>
                    <a:cubicBezTo>
                      <a:pt x="245" y="483"/>
                      <a:pt x="307" y="417"/>
                      <a:pt x="307" y="316"/>
                    </a:cubicBezTo>
                    <a:lnTo>
                      <a:pt x="307" y="316"/>
                    </a:lnTo>
                    <a:cubicBezTo>
                      <a:pt x="307" y="222"/>
                      <a:pt x="248" y="160"/>
                      <a:pt x="160" y="1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04">
                <a:extLst>
                  <a:ext uri="{FF2B5EF4-FFF2-40B4-BE49-F238E27FC236}">
                    <a16:creationId xmlns:a16="http://schemas.microsoft.com/office/drawing/2014/main" id="{CA2EF6E2-A5B5-4CDE-B864-50B6D1D04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3735" y="7798773"/>
                <a:ext cx="937447" cy="937447"/>
              </a:xfrm>
              <a:custGeom>
                <a:avLst/>
                <a:gdLst>
                  <a:gd name="T0" fmla="*/ 518 w 1038"/>
                  <a:gd name="T1" fmla="*/ 0 h 1037"/>
                  <a:gd name="T2" fmla="*/ 518 w 1038"/>
                  <a:gd name="T3" fmla="*/ 0 h 1037"/>
                  <a:gd name="T4" fmla="*/ 0 w 1038"/>
                  <a:gd name="T5" fmla="*/ 518 h 1037"/>
                  <a:gd name="T6" fmla="*/ 0 w 1038"/>
                  <a:gd name="T7" fmla="*/ 518 h 1037"/>
                  <a:gd name="T8" fmla="*/ 518 w 1038"/>
                  <a:gd name="T9" fmla="*/ 1036 h 1037"/>
                  <a:gd name="T10" fmla="*/ 518 w 1038"/>
                  <a:gd name="T11" fmla="*/ 1036 h 1037"/>
                  <a:gd name="T12" fmla="*/ 1037 w 1038"/>
                  <a:gd name="T13" fmla="*/ 518 h 1037"/>
                  <a:gd name="T14" fmla="*/ 1037 w 1038"/>
                  <a:gd name="T15" fmla="*/ 518 h 1037"/>
                  <a:gd name="T16" fmla="*/ 518 w 1038"/>
                  <a:gd name="T17" fmla="*/ 0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8" h="1037">
                    <a:moveTo>
                      <a:pt x="518" y="0"/>
                    </a:moveTo>
                    <a:lnTo>
                      <a:pt x="518" y="0"/>
                    </a:lnTo>
                    <a:cubicBezTo>
                      <a:pt x="233" y="0"/>
                      <a:pt x="0" y="233"/>
                      <a:pt x="0" y="518"/>
                    </a:cubicBezTo>
                    <a:lnTo>
                      <a:pt x="0" y="518"/>
                    </a:lnTo>
                    <a:cubicBezTo>
                      <a:pt x="0" y="803"/>
                      <a:pt x="233" y="1036"/>
                      <a:pt x="518" y="1036"/>
                    </a:cubicBezTo>
                    <a:lnTo>
                      <a:pt x="518" y="1036"/>
                    </a:lnTo>
                    <a:cubicBezTo>
                      <a:pt x="804" y="1036"/>
                      <a:pt x="1037" y="803"/>
                      <a:pt x="1037" y="518"/>
                    </a:cubicBezTo>
                    <a:lnTo>
                      <a:pt x="1037" y="518"/>
                    </a:lnTo>
                    <a:cubicBezTo>
                      <a:pt x="1037" y="233"/>
                      <a:pt x="804" y="0"/>
                      <a:pt x="518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105">
                <a:extLst>
                  <a:ext uri="{FF2B5EF4-FFF2-40B4-BE49-F238E27FC236}">
                    <a16:creationId xmlns:a16="http://schemas.microsoft.com/office/drawing/2014/main" id="{48F1CF6C-C54D-490B-9948-7B5D671B8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017" y="7802761"/>
                <a:ext cx="929469" cy="929471"/>
              </a:xfrm>
              <a:custGeom>
                <a:avLst/>
                <a:gdLst>
                  <a:gd name="T0" fmla="*/ 1025 w 1026"/>
                  <a:gd name="T1" fmla="*/ 513 h 1026"/>
                  <a:gd name="T2" fmla="*/ 1025 w 1026"/>
                  <a:gd name="T3" fmla="*/ 513 h 1026"/>
                  <a:gd name="T4" fmla="*/ 513 w 1026"/>
                  <a:gd name="T5" fmla="*/ 1025 h 1026"/>
                  <a:gd name="T6" fmla="*/ 513 w 1026"/>
                  <a:gd name="T7" fmla="*/ 1025 h 1026"/>
                  <a:gd name="T8" fmla="*/ 0 w 1026"/>
                  <a:gd name="T9" fmla="*/ 513 h 1026"/>
                  <a:gd name="T10" fmla="*/ 0 w 1026"/>
                  <a:gd name="T11" fmla="*/ 513 h 1026"/>
                  <a:gd name="T12" fmla="*/ 513 w 1026"/>
                  <a:gd name="T13" fmla="*/ 0 h 1026"/>
                  <a:gd name="T14" fmla="*/ 513 w 1026"/>
                  <a:gd name="T15" fmla="*/ 0 h 1026"/>
                  <a:gd name="T16" fmla="*/ 1025 w 1026"/>
                  <a:gd name="T17" fmla="*/ 513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6" h="1026">
                    <a:moveTo>
                      <a:pt x="1025" y="513"/>
                    </a:moveTo>
                    <a:lnTo>
                      <a:pt x="1025" y="513"/>
                    </a:lnTo>
                    <a:cubicBezTo>
                      <a:pt x="1025" y="795"/>
                      <a:pt x="795" y="1025"/>
                      <a:pt x="513" y="1025"/>
                    </a:cubicBezTo>
                    <a:lnTo>
                      <a:pt x="513" y="1025"/>
                    </a:lnTo>
                    <a:cubicBezTo>
                      <a:pt x="229" y="1025"/>
                      <a:pt x="0" y="795"/>
                      <a:pt x="0" y="513"/>
                    </a:cubicBezTo>
                    <a:lnTo>
                      <a:pt x="0" y="513"/>
                    </a:lnTo>
                    <a:cubicBezTo>
                      <a:pt x="0" y="230"/>
                      <a:pt x="229" y="0"/>
                      <a:pt x="513" y="0"/>
                    </a:cubicBezTo>
                    <a:lnTo>
                      <a:pt x="513" y="0"/>
                    </a:lnTo>
                    <a:cubicBezTo>
                      <a:pt x="795" y="0"/>
                      <a:pt x="1025" y="230"/>
                      <a:pt x="1025" y="5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06">
                <a:extLst>
                  <a:ext uri="{FF2B5EF4-FFF2-40B4-BE49-F238E27FC236}">
                    <a16:creationId xmlns:a16="http://schemas.microsoft.com/office/drawing/2014/main" id="{3E3F4770-B813-43D5-9465-90611A2BE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8048" y="7794783"/>
                <a:ext cx="945428" cy="945428"/>
              </a:xfrm>
              <a:custGeom>
                <a:avLst/>
                <a:gdLst>
                  <a:gd name="T0" fmla="*/ 524 w 1047"/>
                  <a:gd name="T1" fmla="*/ 20 h 1046"/>
                  <a:gd name="T2" fmla="*/ 524 w 1047"/>
                  <a:gd name="T3" fmla="*/ 20 h 1046"/>
                  <a:gd name="T4" fmla="*/ 20 w 1047"/>
                  <a:gd name="T5" fmla="*/ 523 h 1046"/>
                  <a:gd name="T6" fmla="*/ 20 w 1047"/>
                  <a:gd name="T7" fmla="*/ 523 h 1046"/>
                  <a:gd name="T8" fmla="*/ 524 w 1047"/>
                  <a:gd name="T9" fmla="*/ 1025 h 1046"/>
                  <a:gd name="T10" fmla="*/ 524 w 1047"/>
                  <a:gd name="T11" fmla="*/ 1025 h 1046"/>
                  <a:gd name="T12" fmla="*/ 1026 w 1047"/>
                  <a:gd name="T13" fmla="*/ 523 h 1046"/>
                  <a:gd name="T14" fmla="*/ 1026 w 1047"/>
                  <a:gd name="T15" fmla="*/ 523 h 1046"/>
                  <a:gd name="T16" fmla="*/ 524 w 1047"/>
                  <a:gd name="T17" fmla="*/ 20 h 1046"/>
                  <a:gd name="T18" fmla="*/ 524 w 1047"/>
                  <a:gd name="T19" fmla="*/ 1045 h 1046"/>
                  <a:gd name="T20" fmla="*/ 524 w 1047"/>
                  <a:gd name="T21" fmla="*/ 1045 h 1046"/>
                  <a:gd name="T22" fmla="*/ 0 w 1047"/>
                  <a:gd name="T23" fmla="*/ 523 h 1046"/>
                  <a:gd name="T24" fmla="*/ 0 w 1047"/>
                  <a:gd name="T25" fmla="*/ 523 h 1046"/>
                  <a:gd name="T26" fmla="*/ 524 w 1047"/>
                  <a:gd name="T27" fmla="*/ 0 h 1046"/>
                  <a:gd name="T28" fmla="*/ 524 w 1047"/>
                  <a:gd name="T29" fmla="*/ 0 h 1046"/>
                  <a:gd name="T30" fmla="*/ 1046 w 1047"/>
                  <a:gd name="T31" fmla="*/ 523 h 1046"/>
                  <a:gd name="T32" fmla="*/ 1046 w 1047"/>
                  <a:gd name="T33" fmla="*/ 523 h 1046"/>
                  <a:gd name="T34" fmla="*/ 524 w 1047"/>
                  <a:gd name="T35" fmla="*/ 1045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47" h="1046">
                    <a:moveTo>
                      <a:pt x="524" y="20"/>
                    </a:moveTo>
                    <a:lnTo>
                      <a:pt x="524" y="20"/>
                    </a:lnTo>
                    <a:cubicBezTo>
                      <a:pt x="246" y="20"/>
                      <a:pt x="20" y="245"/>
                      <a:pt x="20" y="523"/>
                    </a:cubicBezTo>
                    <a:lnTo>
                      <a:pt x="20" y="523"/>
                    </a:lnTo>
                    <a:cubicBezTo>
                      <a:pt x="20" y="799"/>
                      <a:pt x="246" y="1025"/>
                      <a:pt x="524" y="1025"/>
                    </a:cubicBezTo>
                    <a:lnTo>
                      <a:pt x="524" y="1025"/>
                    </a:lnTo>
                    <a:cubicBezTo>
                      <a:pt x="801" y="1025"/>
                      <a:pt x="1026" y="799"/>
                      <a:pt x="1026" y="523"/>
                    </a:cubicBezTo>
                    <a:lnTo>
                      <a:pt x="1026" y="523"/>
                    </a:lnTo>
                    <a:cubicBezTo>
                      <a:pt x="1026" y="245"/>
                      <a:pt x="801" y="20"/>
                      <a:pt x="524" y="20"/>
                    </a:cubicBezTo>
                    <a:close/>
                    <a:moveTo>
                      <a:pt x="524" y="1045"/>
                    </a:moveTo>
                    <a:lnTo>
                      <a:pt x="524" y="1045"/>
                    </a:lnTo>
                    <a:cubicBezTo>
                      <a:pt x="236" y="1045"/>
                      <a:pt x="0" y="811"/>
                      <a:pt x="0" y="523"/>
                    </a:cubicBezTo>
                    <a:lnTo>
                      <a:pt x="0" y="523"/>
                    </a:lnTo>
                    <a:cubicBezTo>
                      <a:pt x="0" y="235"/>
                      <a:pt x="236" y="0"/>
                      <a:pt x="524" y="0"/>
                    </a:cubicBezTo>
                    <a:lnTo>
                      <a:pt x="524" y="0"/>
                    </a:lnTo>
                    <a:cubicBezTo>
                      <a:pt x="812" y="0"/>
                      <a:pt x="1046" y="235"/>
                      <a:pt x="1046" y="523"/>
                    </a:cubicBezTo>
                    <a:lnTo>
                      <a:pt x="1046" y="523"/>
                    </a:lnTo>
                    <a:cubicBezTo>
                      <a:pt x="1046" y="811"/>
                      <a:pt x="812" y="1045"/>
                      <a:pt x="524" y="10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07">
                <a:extLst>
                  <a:ext uri="{FF2B5EF4-FFF2-40B4-BE49-F238E27FC236}">
                    <a16:creationId xmlns:a16="http://schemas.microsoft.com/office/drawing/2014/main" id="{54858435-9FAB-410B-8D05-4E054344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1170" y="8078013"/>
                <a:ext cx="175522" cy="279240"/>
              </a:xfrm>
              <a:custGeom>
                <a:avLst/>
                <a:gdLst>
                  <a:gd name="T0" fmla="*/ 182 w 193"/>
                  <a:gd name="T1" fmla="*/ 309 h 310"/>
                  <a:gd name="T2" fmla="*/ 182 w 193"/>
                  <a:gd name="T3" fmla="*/ 309 h 310"/>
                  <a:gd name="T4" fmla="*/ 179 w 193"/>
                  <a:gd name="T5" fmla="*/ 309 h 310"/>
                  <a:gd name="T6" fmla="*/ 9 w 193"/>
                  <a:gd name="T7" fmla="*/ 270 h 310"/>
                  <a:gd name="T8" fmla="*/ 9 w 193"/>
                  <a:gd name="T9" fmla="*/ 270 h 310"/>
                  <a:gd name="T10" fmla="*/ 2 w 193"/>
                  <a:gd name="T11" fmla="*/ 258 h 310"/>
                  <a:gd name="T12" fmla="*/ 2 w 193"/>
                  <a:gd name="T13" fmla="*/ 258 h 310"/>
                  <a:gd name="T14" fmla="*/ 13 w 193"/>
                  <a:gd name="T15" fmla="*/ 251 h 310"/>
                  <a:gd name="T16" fmla="*/ 172 w 193"/>
                  <a:gd name="T17" fmla="*/ 287 h 310"/>
                  <a:gd name="T18" fmla="*/ 172 w 193"/>
                  <a:gd name="T19" fmla="*/ 9 h 310"/>
                  <a:gd name="T20" fmla="*/ 172 w 193"/>
                  <a:gd name="T21" fmla="*/ 9 h 310"/>
                  <a:gd name="T22" fmla="*/ 182 w 193"/>
                  <a:gd name="T23" fmla="*/ 0 h 310"/>
                  <a:gd name="T24" fmla="*/ 182 w 193"/>
                  <a:gd name="T25" fmla="*/ 0 h 310"/>
                  <a:gd name="T26" fmla="*/ 192 w 193"/>
                  <a:gd name="T27" fmla="*/ 9 h 310"/>
                  <a:gd name="T28" fmla="*/ 192 w 193"/>
                  <a:gd name="T29" fmla="*/ 299 h 310"/>
                  <a:gd name="T30" fmla="*/ 192 w 193"/>
                  <a:gd name="T31" fmla="*/ 299 h 310"/>
                  <a:gd name="T32" fmla="*/ 188 w 193"/>
                  <a:gd name="T33" fmla="*/ 306 h 310"/>
                  <a:gd name="T34" fmla="*/ 188 w 193"/>
                  <a:gd name="T35" fmla="*/ 306 h 310"/>
                  <a:gd name="T36" fmla="*/ 182 w 193"/>
                  <a:gd name="T37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3" h="310">
                    <a:moveTo>
                      <a:pt x="182" y="309"/>
                    </a:moveTo>
                    <a:lnTo>
                      <a:pt x="182" y="309"/>
                    </a:lnTo>
                    <a:cubicBezTo>
                      <a:pt x="181" y="309"/>
                      <a:pt x="180" y="309"/>
                      <a:pt x="179" y="309"/>
                    </a:cubicBezTo>
                    <a:lnTo>
                      <a:pt x="9" y="270"/>
                    </a:lnTo>
                    <a:lnTo>
                      <a:pt x="9" y="270"/>
                    </a:lnTo>
                    <a:cubicBezTo>
                      <a:pt x="3" y="268"/>
                      <a:pt x="0" y="263"/>
                      <a:pt x="2" y="258"/>
                    </a:cubicBezTo>
                    <a:lnTo>
                      <a:pt x="2" y="258"/>
                    </a:lnTo>
                    <a:cubicBezTo>
                      <a:pt x="3" y="253"/>
                      <a:pt x="8" y="250"/>
                      <a:pt x="13" y="251"/>
                    </a:cubicBezTo>
                    <a:lnTo>
                      <a:pt x="172" y="287"/>
                    </a:lnTo>
                    <a:lnTo>
                      <a:pt x="172" y="9"/>
                    </a:lnTo>
                    <a:lnTo>
                      <a:pt x="172" y="9"/>
                    </a:lnTo>
                    <a:cubicBezTo>
                      <a:pt x="172" y="4"/>
                      <a:pt x="177" y="0"/>
                      <a:pt x="182" y="0"/>
                    </a:cubicBezTo>
                    <a:lnTo>
                      <a:pt x="182" y="0"/>
                    </a:lnTo>
                    <a:cubicBezTo>
                      <a:pt x="187" y="0"/>
                      <a:pt x="192" y="4"/>
                      <a:pt x="192" y="9"/>
                    </a:cubicBezTo>
                    <a:lnTo>
                      <a:pt x="192" y="299"/>
                    </a:lnTo>
                    <a:lnTo>
                      <a:pt x="192" y="299"/>
                    </a:lnTo>
                    <a:cubicBezTo>
                      <a:pt x="192" y="302"/>
                      <a:pt x="190" y="305"/>
                      <a:pt x="188" y="306"/>
                    </a:cubicBezTo>
                    <a:lnTo>
                      <a:pt x="188" y="306"/>
                    </a:lnTo>
                    <a:cubicBezTo>
                      <a:pt x="186" y="308"/>
                      <a:pt x="184" y="309"/>
                      <a:pt x="182" y="3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108">
                <a:extLst>
                  <a:ext uri="{FF2B5EF4-FFF2-40B4-BE49-F238E27FC236}">
                    <a16:creationId xmlns:a16="http://schemas.microsoft.com/office/drawing/2014/main" id="{1EC209D2-6A20-4B02-89B9-13531CAB3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6554" y="8676385"/>
                <a:ext cx="418861" cy="418859"/>
              </a:xfrm>
              <a:custGeom>
                <a:avLst/>
                <a:gdLst>
                  <a:gd name="T0" fmla="*/ 463 w 464"/>
                  <a:gd name="T1" fmla="*/ 231 h 463"/>
                  <a:gd name="T2" fmla="*/ 463 w 464"/>
                  <a:gd name="T3" fmla="*/ 231 h 463"/>
                  <a:gd name="T4" fmla="*/ 231 w 464"/>
                  <a:gd name="T5" fmla="*/ 462 h 463"/>
                  <a:gd name="T6" fmla="*/ 231 w 464"/>
                  <a:gd name="T7" fmla="*/ 462 h 463"/>
                  <a:gd name="T8" fmla="*/ 0 w 464"/>
                  <a:gd name="T9" fmla="*/ 231 h 463"/>
                  <a:gd name="T10" fmla="*/ 0 w 464"/>
                  <a:gd name="T11" fmla="*/ 231 h 463"/>
                  <a:gd name="T12" fmla="*/ 231 w 464"/>
                  <a:gd name="T13" fmla="*/ 0 h 463"/>
                  <a:gd name="T14" fmla="*/ 231 w 464"/>
                  <a:gd name="T15" fmla="*/ 0 h 463"/>
                  <a:gd name="T16" fmla="*/ 463 w 464"/>
                  <a:gd name="T17" fmla="*/ 231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4" h="463">
                    <a:moveTo>
                      <a:pt x="463" y="231"/>
                    </a:moveTo>
                    <a:lnTo>
                      <a:pt x="463" y="231"/>
                    </a:lnTo>
                    <a:cubicBezTo>
                      <a:pt x="463" y="359"/>
                      <a:pt x="359" y="462"/>
                      <a:pt x="231" y="462"/>
                    </a:cubicBezTo>
                    <a:lnTo>
                      <a:pt x="231" y="462"/>
                    </a:lnTo>
                    <a:cubicBezTo>
                      <a:pt x="103" y="462"/>
                      <a:pt x="0" y="359"/>
                      <a:pt x="0" y="231"/>
                    </a:cubicBezTo>
                    <a:lnTo>
                      <a:pt x="0" y="231"/>
                    </a:lnTo>
                    <a:cubicBezTo>
                      <a:pt x="0" y="103"/>
                      <a:pt x="103" y="0"/>
                      <a:pt x="231" y="0"/>
                    </a:cubicBezTo>
                    <a:lnTo>
                      <a:pt x="231" y="0"/>
                    </a:lnTo>
                    <a:cubicBezTo>
                      <a:pt x="359" y="0"/>
                      <a:pt x="463" y="103"/>
                      <a:pt x="463" y="23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09">
                <a:extLst>
                  <a:ext uri="{FF2B5EF4-FFF2-40B4-BE49-F238E27FC236}">
                    <a16:creationId xmlns:a16="http://schemas.microsoft.com/office/drawing/2014/main" id="{C13417D2-D360-4198-90B9-9E87C8149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8576" y="8664416"/>
                <a:ext cx="438806" cy="438806"/>
              </a:xfrm>
              <a:custGeom>
                <a:avLst/>
                <a:gdLst>
                  <a:gd name="T0" fmla="*/ 241 w 483"/>
                  <a:gd name="T1" fmla="*/ 20 h 483"/>
                  <a:gd name="T2" fmla="*/ 241 w 483"/>
                  <a:gd name="T3" fmla="*/ 20 h 483"/>
                  <a:gd name="T4" fmla="*/ 20 w 483"/>
                  <a:gd name="T5" fmla="*/ 241 h 483"/>
                  <a:gd name="T6" fmla="*/ 20 w 483"/>
                  <a:gd name="T7" fmla="*/ 241 h 483"/>
                  <a:gd name="T8" fmla="*/ 241 w 483"/>
                  <a:gd name="T9" fmla="*/ 463 h 483"/>
                  <a:gd name="T10" fmla="*/ 241 w 483"/>
                  <a:gd name="T11" fmla="*/ 463 h 483"/>
                  <a:gd name="T12" fmla="*/ 463 w 483"/>
                  <a:gd name="T13" fmla="*/ 241 h 483"/>
                  <a:gd name="T14" fmla="*/ 463 w 483"/>
                  <a:gd name="T15" fmla="*/ 241 h 483"/>
                  <a:gd name="T16" fmla="*/ 241 w 483"/>
                  <a:gd name="T17" fmla="*/ 20 h 483"/>
                  <a:gd name="T18" fmla="*/ 241 w 483"/>
                  <a:gd name="T19" fmla="*/ 482 h 483"/>
                  <a:gd name="T20" fmla="*/ 241 w 483"/>
                  <a:gd name="T21" fmla="*/ 482 h 483"/>
                  <a:gd name="T22" fmla="*/ 0 w 483"/>
                  <a:gd name="T23" fmla="*/ 241 h 483"/>
                  <a:gd name="T24" fmla="*/ 0 w 483"/>
                  <a:gd name="T25" fmla="*/ 241 h 483"/>
                  <a:gd name="T26" fmla="*/ 241 w 483"/>
                  <a:gd name="T27" fmla="*/ 0 h 483"/>
                  <a:gd name="T28" fmla="*/ 241 w 483"/>
                  <a:gd name="T29" fmla="*/ 0 h 483"/>
                  <a:gd name="T30" fmla="*/ 482 w 483"/>
                  <a:gd name="T31" fmla="*/ 241 h 483"/>
                  <a:gd name="T32" fmla="*/ 482 w 483"/>
                  <a:gd name="T33" fmla="*/ 241 h 483"/>
                  <a:gd name="T34" fmla="*/ 241 w 483"/>
                  <a:gd name="T35" fmla="*/ 48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3" h="483">
                    <a:moveTo>
                      <a:pt x="241" y="20"/>
                    </a:moveTo>
                    <a:lnTo>
                      <a:pt x="241" y="20"/>
                    </a:lnTo>
                    <a:cubicBezTo>
                      <a:pt x="119" y="20"/>
                      <a:pt x="20" y="119"/>
                      <a:pt x="20" y="241"/>
                    </a:cubicBezTo>
                    <a:lnTo>
                      <a:pt x="20" y="241"/>
                    </a:lnTo>
                    <a:cubicBezTo>
                      <a:pt x="20" y="364"/>
                      <a:pt x="119" y="463"/>
                      <a:pt x="241" y="463"/>
                    </a:cubicBezTo>
                    <a:lnTo>
                      <a:pt x="241" y="463"/>
                    </a:lnTo>
                    <a:cubicBezTo>
                      <a:pt x="363" y="463"/>
                      <a:pt x="463" y="364"/>
                      <a:pt x="463" y="241"/>
                    </a:cubicBezTo>
                    <a:lnTo>
                      <a:pt x="463" y="241"/>
                    </a:lnTo>
                    <a:cubicBezTo>
                      <a:pt x="463" y="119"/>
                      <a:pt x="363" y="20"/>
                      <a:pt x="241" y="20"/>
                    </a:cubicBezTo>
                    <a:close/>
                    <a:moveTo>
                      <a:pt x="241" y="482"/>
                    </a:moveTo>
                    <a:lnTo>
                      <a:pt x="241" y="482"/>
                    </a:lnTo>
                    <a:cubicBezTo>
                      <a:pt x="108" y="482"/>
                      <a:pt x="0" y="374"/>
                      <a:pt x="0" y="241"/>
                    </a:cubicBezTo>
                    <a:lnTo>
                      <a:pt x="0" y="241"/>
                    </a:lnTo>
                    <a:cubicBezTo>
                      <a:pt x="0" y="109"/>
                      <a:pt x="108" y="0"/>
                      <a:pt x="241" y="0"/>
                    </a:cubicBezTo>
                    <a:lnTo>
                      <a:pt x="241" y="0"/>
                    </a:lnTo>
                    <a:cubicBezTo>
                      <a:pt x="374" y="0"/>
                      <a:pt x="482" y="109"/>
                      <a:pt x="482" y="241"/>
                    </a:cubicBezTo>
                    <a:lnTo>
                      <a:pt x="482" y="241"/>
                    </a:lnTo>
                    <a:cubicBezTo>
                      <a:pt x="482" y="374"/>
                      <a:pt x="374" y="482"/>
                      <a:pt x="241" y="4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10">
                <a:extLst>
                  <a:ext uri="{FF2B5EF4-FFF2-40B4-BE49-F238E27FC236}">
                    <a16:creationId xmlns:a16="http://schemas.microsoft.com/office/drawing/2014/main" id="{111EECA9-9129-43C7-A477-1924C4457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8250" y="8812015"/>
                <a:ext cx="199457" cy="143609"/>
              </a:xfrm>
              <a:custGeom>
                <a:avLst/>
                <a:gdLst>
                  <a:gd name="T0" fmla="*/ 72 w 221"/>
                  <a:gd name="T1" fmla="*/ 159 h 160"/>
                  <a:gd name="T2" fmla="*/ 72 w 221"/>
                  <a:gd name="T3" fmla="*/ 159 h 160"/>
                  <a:gd name="T4" fmla="*/ 65 w 221"/>
                  <a:gd name="T5" fmla="*/ 156 h 160"/>
                  <a:gd name="T6" fmla="*/ 4 w 221"/>
                  <a:gd name="T7" fmla="*/ 96 h 160"/>
                  <a:gd name="T8" fmla="*/ 4 w 221"/>
                  <a:gd name="T9" fmla="*/ 96 h 160"/>
                  <a:gd name="T10" fmla="*/ 4 w 221"/>
                  <a:gd name="T11" fmla="*/ 81 h 160"/>
                  <a:gd name="T12" fmla="*/ 4 w 221"/>
                  <a:gd name="T13" fmla="*/ 81 h 160"/>
                  <a:gd name="T14" fmla="*/ 17 w 221"/>
                  <a:gd name="T15" fmla="*/ 81 h 160"/>
                  <a:gd name="T16" fmla="*/ 72 w 221"/>
                  <a:gd name="T17" fmla="*/ 135 h 160"/>
                  <a:gd name="T18" fmla="*/ 203 w 221"/>
                  <a:gd name="T19" fmla="*/ 4 h 160"/>
                  <a:gd name="T20" fmla="*/ 203 w 221"/>
                  <a:gd name="T21" fmla="*/ 4 h 160"/>
                  <a:gd name="T22" fmla="*/ 216 w 221"/>
                  <a:gd name="T23" fmla="*/ 4 h 160"/>
                  <a:gd name="T24" fmla="*/ 216 w 221"/>
                  <a:gd name="T25" fmla="*/ 4 h 160"/>
                  <a:gd name="T26" fmla="*/ 216 w 221"/>
                  <a:gd name="T27" fmla="*/ 18 h 160"/>
                  <a:gd name="T28" fmla="*/ 78 w 221"/>
                  <a:gd name="T29" fmla="*/ 156 h 160"/>
                  <a:gd name="T30" fmla="*/ 78 w 221"/>
                  <a:gd name="T31" fmla="*/ 156 h 160"/>
                  <a:gd name="T32" fmla="*/ 72 w 221"/>
                  <a:gd name="T33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1" h="160">
                    <a:moveTo>
                      <a:pt x="72" y="159"/>
                    </a:moveTo>
                    <a:lnTo>
                      <a:pt x="72" y="159"/>
                    </a:lnTo>
                    <a:cubicBezTo>
                      <a:pt x="69" y="159"/>
                      <a:pt x="66" y="158"/>
                      <a:pt x="65" y="156"/>
                    </a:cubicBezTo>
                    <a:lnTo>
                      <a:pt x="4" y="96"/>
                    </a:lnTo>
                    <a:lnTo>
                      <a:pt x="4" y="96"/>
                    </a:lnTo>
                    <a:cubicBezTo>
                      <a:pt x="0" y="92"/>
                      <a:pt x="0" y="86"/>
                      <a:pt x="4" y="81"/>
                    </a:cubicBezTo>
                    <a:lnTo>
                      <a:pt x="4" y="81"/>
                    </a:lnTo>
                    <a:cubicBezTo>
                      <a:pt x="8" y="78"/>
                      <a:pt x="14" y="78"/>
                      <a:pt x="17" y="81"/>
                    </a:cubicBezTo>
                    <a:lnTo>
                      <a:pt x="72" y="135"/>
                    </a:lnTo>
                    <a:lnTo>
                      <a:pt x="203" y="4"/>
                    </a:lnTo>
                    <a:lnTo>
                      <a:pt x="203" y="4"/>
                    </a:lnTo>
                    <a:cubicBezTo>
                      <a:pt x="206" y="0"/>
                      <a:pt x="212" y="0"/>
                      <a:pt x="216" y="4"/>
                    </a:cubicBezTo>
                    <a:lnTo>
                      <a:pt x="216" y="4"/>
                    </a:lnTo>
                    <a:cubicBezTo>
                      <a:pt x="220" y="8"/>
                      <a:pt x="220" y="14"/>
                      <a:pt x="216" y="18"/>
                    </a:cubicBezTo>
                    <a:lnTo>
                      <a:pt x="78" y="156"/>
                    </a:lnTo>
                    <a:lnTo>
                      <a:pt x="78" y="156"/>
                    </a:lnTo>
                    <a:cubicBezTo>
                      <a:pt x="76" y="158"/>
                      <a:pt x="74" y="159"/>
                      <a:pt x="72" y="1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686171D4-6DB8-4A47-82D0-5678FFB47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3293" y="10228160"/>
                <a:ext cx="97549" cy="557571"/>
              </a:xfrm>
              <a:custGeom>
                <a:avLst/>
                <a:gdLst>
                  <a:gd name="connsiteX0" fmla="*/ 56762 w 97549"/>
                  <a:gd name="connsiteY0" fmla="*/ 423196 h 557571"/>
                  <a:gd name="connsiteX1" fmla="*/ 67732 w 97549"/>
                  <a:gd name="connsiteY1" fmla="*/ 429552 h 557571"/>
                  <a:gd name="connsiteX2" fmla="*/ 96986 w 97549"/>
                  <a:gd name="connsiteY2" fmla="*/ 545768 h 557571"/>
                  <a:gd name="connsiteX3" fmla="*/ 90586 w 97549"/>
                  <a:gd name="connsiteY3" fmla="*/ 557571 h 557571"/>
                  <a:gd name="connsiteX4" fmla="*/ 87844 w 97549"/>
                  <a:gd name="connsiteY4" fmla="*/ 557571 h 557571"/>
                  <a:gd name="connsiteX5" fmla="*/ 79616 w 97549"/>
                  <a:gd name="connsiteY5" fmla="*/ 551215 h 557571"/>
                  <a:gd name="connsiteX6" fmla="*/ 50363 w 97549"/>
                  <a:gd name="connsiteY6" fmla="*/ 433183 h 557571"/>
                  <a:gd name="connsiteX7" fmla="*/ 56762 w 97549"/>
                  <a:gd name="connsiteY7" fmla="*/ 423196 h 557571"/>
                  <a:gd name="connsiteX8" fmla="*/ 20195 w 97549"/>
                  <a:gd name="connsiteY8" fmla="*/ 184408 h 557571"/>
                  <a:gd name="connsiteX9" fmla="*/ 31165 w 97549"/>
                  <a:gd name="connsiteY9" fmla="*/ 191671 h 557571"/>
                  <a:gd name="connsiteX10" fmla="*/ 44878 w 97549"/>
                  <a:gd name="connsiteY10" fmla="*/ 311519 h 557571"/>
                  <a:gd name="connsiteX11" fmla="*/ 38478 w 97549"/>
                  <a:gd name="connsiteY11" fmla="*/ 322415 h 557571"/>
                  <a:gd name="connsiteX12" fmla="*/ 36650 w 97549"/>
                  <a:gd name="connsiteY12" fmla="*/ 322415 h 557571"/>
                  <a:gd name="connsiteX13" fmla="*/ 27508 w 97549"/>
                  <a:gd name="connsiteY13" fmla="*/ 314243 h 557571"/>
                  <a:gd name="connsiteX14" fmla="*/ 12881 w 97549"/>
                  <a:gd name="connsiteY14" fmla="*/ 194395 h 557571"/>
                  <a:gd name="connsiteX15" fmla="*/ 20195 w 97549"/>
                  <a:gd name="connsiteY15" fmla="*/ 184408 h 557571"/>
                  <a:gd name="connsiteX16" fmla="*/ 9066 w 97549"/>
                  <a:gd name="connsiteY16" fmla="*/ 0 h 557571"/>
                  <a:gd name="connsiteX17" fmla="*/ 17225 w 97549"/>
                  <a:gd name="connsiteY17" fmla="*/ 8068 h 557571"/>
                  <a:gd name="connsiteX18" fmla="*/ 19038 w 97549"/>
                  <a:gd name="connsiteY18" fmla="*/ 69026 h 557571"/>
                  <a:gd name="connsiteX19" fmla="*/ 10879 w 97549"/>
                  <a:gd name="connsiteY19" fmla="*/ 77990 h 557571"/>
                  <a:gd name="connsiteX20" fmla="*/ 10879 w 97549"/>
                  <a:gd name="connsiteY20" fmla="*/ 78887 h 557571"/>
                  <a:gd name="connsiteX21" fmla="*/ 1813 w 97549"/>
                  <a:gd name="connsiteY21" fmla="*/ 69922 h 557571"/>
                  <a:gd name="connsiteX22" fmla="*/ 0 w 97549"/>
                  <a:gd name="connsiteY22" fmla="*/ 8964 h 557571"/>
                  <a:gd name="connsiteX23" fmla="*/ 9066 w 97549"/>
                  <a:gd name="connsiteY23" fmla="*/ 0 h 557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7549" h="557571">
                    <a:moveTo>
                      <a:pt x="56762" y="423196"/>
                    </a:moveTo>
                    <a:cubicBezTo>
                      <a:pt x="62247" y="422288"/>
                      <a:pt x="66818" y="425012"/>
                      <a:pt x="67732" y="429552"/>
                    </a:cubicBezTo>
                    <a:cubicBezTo>
                      <a:pt x="75960" y="469501"/>
                      <a:pt x="86016" y="508542"/>
                      <a:pt x="96986" y="545768"/>
                    </a:cubicBezTo>
                    <a:cubicBezTo>
                      <a:pt x="98814" y="550308"/>
                      <a:pt x="96072" y="555755"/>
                      <a:pt x="90586" y="557571"/>
                    </a:cubicBezTo>
                    <a:cubicBezTo>
                      <a:pt x="89672" y="557571"/>
                      <a:pt x="88758" y="557571"/>
                      <a:pt x="87844" y="557571"/>
                    </a:cubicBezTo>
                    <a:cubicBezTo>
                      <a:pt x="84187" y="557571"/>
                      <a:pt x="80531" y="555755"/>
                      <a:pt x="79616" y="551215"/>
                    </a:cubicBezTo>
                    <a:cubicBezTo>
                      <a:pt x="68646" y="513082"/>
                      <a:pt x="59504" y="473133"/>
                      <a:pt x="50363" y="433183"/>
                    </a:cubicBezTo>
                    <a:cubicBezTo>
                      <a:pt x="48534" y="427736"/>
                      <a:pt x="52191" y="424104"/>
                      <a:pt x="56762" y="423196"/>
                    </a:cubicBezTo>
                    <a:close/>
                    <a:moveTo>
                      <a:pt x="20195" y="184408"/>
                    </a:moveTo>
                    <a:cubicBezTo>
                      <a:pt x="25680" y="183500"/>
                      <a:pt x="29337" y="188040"/>
                      <a:pt x="31165" y="191671"/>
                    </a:cubicBezTo>
                    <a:cubicBezTo>
                      <a:pt x="34822" y="231621"/>
                      <a:pt x="39393" y="272478"/>
                      <a:pt x="44878" y="311519"/>
                    </a:cubicBezTo>
                    <a:cubicBezTo>
                      <a:pt x="45792" y="316967"/>
                      <a:pt x="43049" y="321507"/>
                      <a:pt x="38478" y="322415"/>
                    </a:cubicBezTo>
                    <a:cubicBezTo>
                      <a:pt x="37564" y="322415"/>
                      <a:pt x="36650" y="322415"/>
                      <a:pt x="36650" y="322415"/>
                    </a:cubicBezTo>
                    <a:cubicBezTo>
                      <a:pt x="32079" y="322415"/>
                      <a:pt x="28422" y="318783"/>
                      <a:pt x="27508" y="314243"/>
                    </a:cubicBezTo>
                    <a:cubicBezTo>
                      <a:pt x="21109" y="274294"/>
                      <a:pt x="16538" y="234345"/>
                      <a:pt x="12881" y="194395"/>
                    </a:cubicBezTo>
                    <a:cubicBezTo>
                      <a:pt x="11967" y="188948"/>
                      <a:pt x="15624" y="185316"/>
                      <a:pt x="20195" y="184408"/>
                    </a:cubicBezTo>
                    <a:close/>
                    <a:moveTo>
                      <a:pt x="9066" y="0"/>
                    </a:moveTo>
                    <a:cubicBezTo>
                      <a:pt x="13598" y="0"/>
                      <a:pt x="17225" y="3586"/>
                      <a:pt x="17225" y="8068"/>
                    </a:cubicBezTo>
                    <a:cubicBezTo>
                      <a:pt x="18131" y="28686"/>
                      <a:pt x="18131" y="49304"/>
                      <a:pt x="19038" y="69026"/>
                    </a:cubicBezTo>
                    <a:cubicBezTo>
                      <a:pt x="19038" y="74404"/>
                      <a:pt x="15412" y="77990"/>
                      <a:pt x="10879" y="77990"/>
                    </a:cubicBezTo>
                    <a:cubicBezTo>
                      <a:pt x="10879" y="78887"/>
                      <a:pt x="10879" y="78887"/>
                      <a:pt x="10879" y="78887"/>
                    </a:cubicBezTo>
                    <a:cubicBezTo>
                      <a:pt x="5440" y="78887"/>
                      <a:pt x="1813" y="75301"/>
                      <a:pt x="1813" y="69922"/>
                    </a:cubicBezTo>
                    <a:cubicBezTo>
                      <a:pt x="907" y="49304"/>
                      <a:pt x="0" y="29582"/>
                      <a:pt x="0" y="8964"/>
                    </a:cubicBezTo>
                    <a:cubicBezTo>
                      <a:pt x="0" y="3586"/>
                      <a:pt x="3626" y="0"/>
                      <a:pt x="9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13">
                <a:extLst>
                  <a:ext uri="{FF2B5EF4-FFF2-40B4-BE49-F238E27FC236}">
                    <a16:creationId xmlns:a16="http://schemas.microsoft.com/office/drawing/2014/main" id="{01DA19E3-36B1-4CDB-8597-57B905FDC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7173" y="9023439"/>
                <a:ext cx="251317" cy="498644"/>
              </a:xfrm>
              <a:custGeom>
                <a:avLst/>
                <a:gdLst>
                  <a:gd name="T0" fmla="*/ 241 w 276"/>
                  <a:gd name="T1" fmla="*/ 54 h 551"/>
                  <a:gd name="T2" fmla="*/ 241 w 276"/>
                  <a:gd name="T3" fmla="*/ 54 h 551"/>
                  <a:gd name="T4" fmla="*/ 236 w 276"/>
                  <a:gd name="T5" fmla="*/ 52 h 551"/>
                  <a:gd name="T6" fmla="*/ 236 w 276"/>
                  <a:gd name="T7" fmla="*/ 52 h 551"/>
                  <a:gd name="T8" fmla="*/ 233 w 276"/>
                  <a:gd name="T9" fmla="*/ 39 h 551"/>
                  <a:gd name="T10" fmla="*/ 233 w 276"/>
                  <a:gd name="T11" fmla="*/ 39 h 551"/>
                  <a:gd name="T12" fmla="*/ 256 w 276"/>
                  <a:gd name="T13" fmla="*/ 5 h 551"/>
                  <a:gd name="T14" fmla="*/ 256 w 276"/>
                  <a:gd name="T15" fmla="*/ 5 h 551"/>
                  <a:gd name="T16" fmla="*/ 269 w 276"/>
                  <a:gd name="T17" fmla="*/ 4 h 551"/>
                  <a:gd name="T18" fmla="*/ 269 w 276"/>
                  <a:gd name="T19" fmla="*/ 4 h 551"/>
                  <a:gd name="T20" fmla="*/ 271 w 276"/>
                  <a:gd name="T21" fmla="*/ 17 h 551"/>
                  <a:gd name="T22" fmla="*/ 271 w 276"/>
                  <a:gd name="T23" fmla="*/ 17 h 551"/>
                  <a:gd name="T24" fmla="*/ 250 w 276"/>
                  <a:gd name="T25" fmla="*/ 50 h 551"/>
                  <a:gd name="T26" fmla="*/ 250 w 276"/>
                  <a:gd name="T27" fmla="*/ 50 h 551"/>
                  <a:gd name="T28" fmla="*/ 241 w 276"/>
                  <a:gd name="T29" fmla="*/ 54 h 551"/>
                  <a:gd name="T30" fmla="*/ 108 w 276"/>
                  <a:gd name="T31" fmla="*/ 294 h 551"/>
                  <a:gd name="T32" fmla="*/ 108 w 276"/>
                  <a:gd name="T33" fmla="*/ 294 h 551"/>
                  <a:gd name="T34" fmla="*/ 104 w 276"/>
                  <a:gd name="T35" fmla="*/ 293 h 551"/>
                  <a:gd name="T36" fmla="*/ 104 w 276"/>
                  <a:gd name="T37" fmla="*/ 293 h 551"/>
                  <a:gd name="T38" fmla="*/ 100 w 276"/>
                  <a:gd name="T39" fmla="*/ 280 h 551"/>
                  <a:gd name="T40" fmla="*/ 100 w 276"/>
                  <a:gd name="T41" fmla="*/ 280 h 551"/>
                  <a:gd name="T42" fmla="*/ 162 w 276"/>
                  <a:gd name="T43" fmla="*/ 158 h 551"/>
                  <a:gd name="T44" fmla="*/ 162 w 276"/>
                  <a:gd name="T45" fmla="*/ 158 h 551"/>
                  <a:gd name="T46" fmla="*/ 176 w 276"/>
                  <a:gd name="T47" fmla="*/ 153 h 551"/>
                  <a:gd name="T48" fmla="*/ 176 w 276"/>
                  <a:gd name="T49" fmla="*/ 153 h 551"/>
                  <a:gd name="T50" fmla="*/ 179 w 276"/>
                  <a:gd name="T51" fmla="*/ 167 h 551"/>
                  <a:gd name="T52" fmla="*/ 179 w 276"/>
                  <a:gd name="T53" fmla="*/ 167 h 551"/>
                  <a:gd name="T54" fmla="*/ 117 w 276"/>
                  <a:gd name="T55" fmla="*/ 288 h 551"/>
                  <a:gd name="T56" fmla="*/ 117 w 276"/>
                  <a:gd name="T57" fmla="*/ 288 h 551"/>
                  <a:gd name="T58" fmla="*/ 108 w 276"/>
                  <a:gd name="T59" fmla="*/ 294 h 551"/>
                  <a:gd name="T60" fmla="*/ 10 w 276"/>
                  <a:gd name="T61" fmla="*/ 550 h 551"/>
                  <a:gd name="T62" fmla="*/ 10 w 276"/>
                  <a:gd name="T63" fmla="*/ 550 h 551"/>
                  <a:gd name="T64" fmla="*/ 8 w 276"/>
                  <a:gd name="T65" fmla="*/ 550 h 551"/>
                  <a:gd name="T66" fmla="*/ 8 w 276"/>
                  <a:gd name="T67" fmla="*/ 550 h 551"/>
                  <a:gd name="T68" fmla="*/ 0 w 276"/>
                  <a:gd name="T69" fmla="*/ 538 h 551"/>
                  <a:gd name="T70" fmla="*/ 0 w 276"/>
                  <a:gd name="T71" fmla="*/ 538 h 551"/>
                  <a:gd name="T72" fmla="*/ 45 w 276"/>
                  <a:gd name="T73" fmla="*/ 407 h 551"/>
                  <a:gd name="T74" fmla="*/ 45 w 276"/>
                  <a:gd name="T75" fmla="*/ 407 h 551"/>
                  <a:gd name="T76" fmla="*/ 58 w 276"/>
                  <a:gd name="T77" fmla="*/ 401 h 551"/>
                  <a:gd name="T78" fmla="*/ 58 w 276"/>
                  <a:gd name="T79" fmla="*/ 401 h 551"/>
                  <a:gd name="T80" fmla="*/ 64 w 276"/>
                  <a:gd name="T81" fmla="*/ 414 h 551"/>
                  <a:gd name="T82" fmla="*/ 64 w 276"/>
                  <a:gd name="T83" fmla="*/ 414 h 551"/>
                  <a:gd name="T84" fmla="*/ 20 w 276"/>
                  <a:gd name="T85" fmla="*/ 543 h 551"/>
                  <a:gd name="T86" fmla="*/ 20 w 276"/>
                  <a:gd name="T87" fmla="*/ 543 h 551"/>
                  <a:gd name="T88" fmla="*/ 10 w 276"/>
                  <a:gd name="T89" fmla="*/ 55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551">
                    <a:moveTo>
                      <a:pt x="241" y="54"/>
                    </a:moveTo>
                    <a:lnTo>
                      <a:pt x="241" y="54"/>
                    </a:lnTo>
                    <a:cubicBezTo>
                      <a:pt x="240" y="54"/>
                      <a:pt x="238" y="54"/>
                      <a:pt x="236" y="52"/>
                    </a:cubicBezTo>
                    <a:lnTo>
                      <a:pt x="236" y="52"/>
                    </a:lnTo>
                    <a:cubicBezTo>
                      <a:pt x="231" y="50"/>
                      <a:pt x="230" y="44"/>
                      <a:pt x="233" y="39"/>
                    </a:cubicBezTo>
                    <a:lnTo>
                      <a:pt x="233" y="39"/>
                    </a:lnTo>
                    <a:cubicBezTo>
                      <a:pt x="240" y="28"/>
                      <a:pt x="248" y="17"/>
                      <a:pt x="256" y="5"/>
                    </a:cubicBezTo>
                    <a:lnTo>
                      <a:pt x="256" y="5"/>
                    </a:lnTo>
                    <a:cubicBezTo>
                      <a:pt x="259" y="1"/>
                      <a:pt x="265" y="0"/>
                      <a:pt x="269" y="4"/>
                    </a:cubicBezTo>
                    <a:lnTo>
                      <a:pt x="269" y="4"/>
                    </a:lnTo>
                    <a:cubicBezTo>
                      <a:pt x="274" y="6"/>
                      <a:pt x="275" y="12"/>
                      <a:pt x="271" y="17"/>
                    </a:cubicBezTo>
                    <a:lnTo>
                      <a:pt x="271" y="17"/>
                    </a:lnTo>
                    <a:cubicBezTo>
                      <a:pt x="264" y="28"/>
                      <a:pt x="256" y="39"/>
                      <a:pt x="250" y="50"/>
                    </a:cubicBezTo>
                    <a:lnTo>
                      <a:pt x="250" y="50"/>
                    </a:lnTo>
                    <a:cubicBezTo>
                      <a:pt x="248" y="53"/>
                      <a:pt x="245" y="54"/>
                      <a:pt x="241" y="54"/>
                    </a:cubicBezTo>
                    <a:close/>
                    <a:moveTo>
                      <a:pt x="108" y="294"/>
                    </a:moveTo>
                    <a:lnTo>
                      <a:pt x="108" y="294"/>
                    </a:lnTo>
                    <a:cubicBezTo>
                      <a:pt x="108" y="294"/>
                      <a:pt x="106" y="294"/>
                      <a:pt x="104" y="293"/>
                    </a:cubicBezTo>
                    <a:lnTo>
                      <a:pt x="104" y="293"/>
                    </a:lnTo>
                    <a:cubicBezTo>
                      <a:pt x="99" y="290"/>
                      <a:pt x="97" y="285"/>
                      <a:pt x="100" y="280"/>
                    </a:cubicBezTo>
                    <a:lnTo>
                      <a:pt x="100" y="280"/>
                    </a:lnTo>
                    <a:cubicBezTo>
                      <a:pt x="119" y="238"/>
                      <a:pt x="140" y="197"/>
                      <a:pt x="162" y="158"/>
                    </a:cubicBezTo>
                    <a:lnTo>
                      <a:pt x="162" y="158"/>
                    </a:lnTo>
                    <a:cubicBezTo>
                      <a:pt x="165" y="152"/>
                      <a:pt x="170" y="151"/>
                      <a:pt x="176" y="153"/>
                    </a:cubicBezTo>
                    <a:lnTo>
                      <a:pt x="176" y="153"/>
                    </a:lnTo>
                    <a:cubicBezTo>
                      <a:pt x="180" y="156"/>
                      <a:pt x="182" y="162"/>
                      <a:pt x="179" y="167"/>
                    </a:cubicBezTo>
                    <a:lnTo>
                      <a:pt x="179" y="167"/>
                    </a:lnTo>
                    <a:cubicBezTo>
                      <a:pt x="157" y="206"/>
                      <a:pt x="137" y="247"/>
                      <a:pt x="117" y="288"/>
                    </a:cubicBezTo>
                    <a:lnTo>
                      <a:pt x="117" y="288"/>
                    </a:lnTo>
                    <a:cubicBezTo>
                      <a:pt x="116" y="292"/>
                      <a:pt x="112" y="294"/>
                      <a:pt x="108" y="294"/>
                    </a:cubicBezTo>
                    <a:close/>
                    <a:moveTo>
                      <a:pt x="10" y="550"/>
                    </a:moveTo>
                    <a:lnTo>
                      <a:pt x="10" y="550"/>
                    </a:lnTo>
                    <a:cubicBezTo>
                      <a:pt x="10" y="550"/>
                      <a:pt x="9" y="550"/>
                      <a:pt x="8" y="550"/>
                    </a:cubicBezTo>
                    <a:lnTo>
                      <a:pt x="8" y="550"/>
                    </a:lnTo>
                    <a:cubicBezTo>
                      <a:pt x="2" y="548"/>
                      <a:pt x="0" y="543"/>
                      <a:pt x="0" y="538"/>
                    </a:cubicBezTo>
                    <a:lnTo>
                      <a:pt x="0" y="538"/>
                    </a:lnTo>
                    <a:cubicBezTo>
                      <a:pt x="1" y="537"/>
                      <a:pt x="15" y="486"/>
                      <a:pt x="45" y="407"/>
                    </a:cubicBezTo>
                    <a:lnTo>
                      <a:pt x="45" y="407"/>
                    </a:lnTo>
                    <a:cubicBezTo>
                      <a:pt x="47" y="402"/>
                      <a:pt x="53" y="399"/>
                      <a:pt x="58" y="401"/>
                    </a:cubicBezTo>
                    <a:lnTo>
                      <a:pt x="58" y="401"/>
                    </a:lnTo>
                    <a:cubicBezTo>
                      <a:pt x="63" y="403"/>
                      <a:pt x="65" y="409"/>
                      <a:pt x="64" y="414"/>
                    </a:cubicBezTo>
                    <a:lnTo>
                      <a:pt x="64" y="414"/>
                    </a:lnTo>
                    <a:cubicBezTo>
                      <a:pt x="33" y="492"/>
                      <a:pt x="20" y="542"/>
                      <a:pt x="20" y="543"/>
                    </a:cubicBezTo>
                    <a:lnTo>
                      <a:pt x="20" y="543"/>
                    </a:lnTo>
                    <a:cubicBezTo>
                      <a:pt x="19" y="547"/>
                      <a:pt x="15" y="550"/>
                      <a:pt x="10" y="5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14">
                <a:extLst>
                  <a:ext uri="{FF2B5EF4-FFF2-40B4-BE49-F238E27FC236}">
                    <a16:creationId xmlns:a16="http://schemas.microsoft.com/office/drawing/2014/main" id="{001E8123-4850-44F6-89B9-2DE080268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9168" y="7603304"/>
                <a:ext cx="367001" cy="147600"/>
              </a:xfrm>
              <a:custGeom>
                <a:avLst/>
                <a:gdLst>
                  <a:gd name="T0" fmla="*/ 260 w 406"/>
                  <a:gd name="T1" fmla="*/ 49 h 163"/>
                  <a:gd name="T2" fmla="*/ 260 w 406"/>
                  <a:gd name="T3" fmla="*/ 49 h 163"/>
                  <a:gd name="T4" fmla="*/ 251 w 406"/>
                  <a:gd name="T5" fmla="*/ 43 h 163"/>
                  <a:gd name="T6" fmla="*/ 251 w 406"/>
                  <a:gd name="T7" fmla="*/ 43 h 163"/>
                  <a:gd name="T8" fmla="*/ 258 w 406"/>
                  <a:gd name="T9" fmla="*/ 30 h 163"/>
                  <a:gd name="T10" fmla="*/ 258 w 406"/>
                  <a:gd name="T11" fmla="*/ 30 h 163"/>
                  <a:gd name="T12" fmla="*/ 393 w 406"/>
                  <a:gd name="T13" fmla="*/ 1 h 163"/>
                  <a:gd name="T14" fmla="*/ 393 w 406"/>
                  <a:gd name="T15" fmla="*/ 1 h 163"/>
                  <a:gd name="T16" fmla="*/ 404 w 406"/>
                  <a:gd name="T17" fmla="*/ 9 h 163"/>
                  <a:gd name="T18" fmla="*/ 404 w 406"/>
                  <a:gd name="T19" fmla="*/ 9 h 163"/>
                  <a:gd name="T20" fmla="*/ 396 w 406"/>
                  <a:gd name="T21" fmla="*/ 20 h 163"/>
                  <a:gd name="T22" fmla="*/ 396 w 406"/>
                  <a:gd name="T23" fmla="*/ 20 h 163"/>
                  <a:gd name="T24" fmla="*/ 264 w 406"/>
                  <a:gd name="T25" fmla="*/ 49 h 163"/>
                  <a:gd name="T26" fmla="*/ 264 w 406"/>
                  <a:gd name="T27" fmla="*/ 49 h 163"/>
                  <a:gd name="T28" fmla="*/ 260 w 406"/>
                  <a:gd name="T29" fmla="*/ 49 h 163"/>
                  <a:gd name="T30" fmla="*/ 11 w 406"/>
                  <a:gd name="T31" fmla="*/ 162 h 163"/>
                  <a:gd name="T32" fmla="*/ 11 w 406"/>
                  <a:gd name="T33" fmla="*/ 162 h 163"/>
                  <a:gd name="T34" fmla="*/ 3 w 406"/>
                  <a:gd name="T35" fmla="*/ 157 h 163"/>
                  <a:gd name="T36" fmla="*/ 3 w 406"/>
                  <a:gd name="T37" fmla="*/ 157 h 163"/>
                  <a:gd name="T38" fmla="*/ 6 w 406"/>
                  <a:gd name="T39" fmla="*/ 144 h 163"/>
                  <a:gd name="T40" fmla="*/ 6 w 406"/>
                  <a:gd name="T41" fmla="*/ 144 h 163"/>
                  <a:gd name="T42" fmla="*/ 128 w 406"/>
                  <a:gd name="T43" fmla="*/ 79 h 163"/>
                  <a:gd name="T44" fmla="*/ 128 w 406"/>
                  <a:gd name="T45" fmla="*/ 79 h 163"/>
                  <a:gd name="T46" fmla="*/ 141 w 406"/>
                  <a:gd name="T47" fmla="*/ 84 h 163"/>
                  <a:gd name="T48" fmla="*/ 141 w 406"/>
                  <a:gd name="T49" fmla="*/ 84 h 163"/>
                  <a:gd name="T50" fmla="*/ 136 w 406"/>
                  <a:gd name="T51" fmla="*/ 97 h 163"/>
                  <a:gd name="T52" fmla="*/ 136 w 406"/>
                  <a:gd name="T53" fmla="*/ 97 h 163"/>
                  <a:gd name="T54" fmla="*/ 16 w 406"/>
                  <a:gd name="T55" fmla="*/ 160 h 163"/>
                  <a:gd name="T56" fmla="*/ 16 w 406"/>
                  <a:gd name="T57" fmla="*/ 160 h 163"/>
                  <a:gd name="T58" fmla="*/ 11 w 406"/>
                  <a:gd name="T59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06" h="163">
                    <a:moveTo>
                      <a:pt x="260" y="49"/>
                    </a:moveTo>
                    <a:lnTo>
                      <a:pt x="260" y="49"/>
                    </a:lnTo>
                    <a:cubicBezTo>
                      <a:pt x="256" y="49"/>
                      <a:pt x="252" y="47"/>
                      <a:pt x="251" y="43"/>
                    </a:cubicBezTo>
                    <a:lnTo>
                      <a:pt x="251" y="43"/>
                    </a:lnTo>
                    <a:cubicBezTo>
                      <a:pt x="249" y="37"/>
                      <a:pt x="252" y="32"/>
                      <a:pt x="258" y="30"/>
                    </a:cubicBezTo>
                    <a:lnTo>
                      <a:pt x="258" y="30"/>
                    </a:lnTo>
                    <a:cubicBezTo>
                      <a:pt x="304" y="17"/>
                      <a:pt x="349" y="7"/>
                      <a:pt x="393" y="1"/>
                    </a:cubicBezTo>
                    <a:lnTo>
                      <a:pt x="393" y="1"/>
                    </a:lnTo>
                    <a:cubicBezTo>
                      <a:pt x="398" y="0"/>
                      <a:pt x="403" y="4"/>
                      <a:pt x="404" y="9"/>
                    </a:cubicBezTo>
                    <a:lnTo>
                      <a:pt x="404" y="9"/>
                    </a:lnTo>
                    <a:cubicBezTo>
                      <a:pt x="405" y="14"/>
                      <a:pt x="401" y="19"/>
                      <a:pt x="396" y="20"/>
                    </a:cubicBezTo>
                    <a:lnTo>
                      <a:pt x="396" y="20"/>
                    </a:lnTo>
                    <a:cubicBezTo>
                      <a:pt x="353" y="26"/>
                      <a:pt x="308" y="35"/>
                      <a:pt x="264" y="49"/>
                    </a:cubicBezTo>
                    <a:lnTo>
                      <a:pt x="264" y="49"/>
                    </a:lnTo>
                    <a:cubicBezTo>
                      <a:pt x="263" y="49"/>
                      <a:pt x="261" y="49"/>
                      <a:pt x="260" y="49"/>
                    </a:cubicBezTo>
                    <a:close/>
                    <a:moveTo>
                      <a:pt x="11" y="162"/>
                    </a:moveTo>
                    <a:lnTo>
                      <a:pt x="11" y="162"/>
                    </a:lnTo>
                    <a:cubicBezTo>
                      <a:pt x="8" y="162"/>
                      <a:pt x="4" y="160"/>
                      <a:pt x="3" y="157"/>
                    </a:cubicBezTo>
                    <a:lnTo>
                      <a:pt x="3" y="157"/>
                    </a:lnTo>
                    <a:cubicBezTo>
                      <a:pt x="0" y="153"/>
                      <a:pt x="1" y="147"/>
                      <a:pt x="6" y="144"/>
                    </a:cubicBezTo>
                    <a:lnTo>
                      <a:pt x="6" y="144"/>
                    </a:lnTo>
                    <a:cubicBezTo>
                      <a:pt x="8" y="143"/>
                      <a:pt x="54" y="113"/>
                      <a:pt x="128" y="79"/>
                    </a:cubicBezTo>
                    <a:lnTo>
                      <a:pt x="128" y="79"/>
                    </a:lnTo>
                    <a:cubicBezTo>
                      <a:pt x="133" y="77"/>
                      <a:pt x="139" y="79"/>
                      <a:pt x="141" y="84"/>
                    </a:cubicBezTo>
                    <a:lnTo>
                      <a:pt x="141" y="84"/>
                    </a:lnTo>
                    <a:cubicBezTo>
                      <a:pt x="143" y="89"/>
                      <a:pt x="141" y="95"/>
                      <a:pt x="136" y="97"/>
                    </a:cubicBezTo>
                    <a:lnTo>
                      <a:pt x="136" y="97"/>
                    </a:lnTo>
                    <a:cubicBezTo>
                      <a:pt x="63" y="129"/>
                      <a:pt x="17" y="160"/>
                      <a:pt x="16" y="160"/>
                    </a:cubicBezTo>
                    <a:lnTo>
                      <a:pt x="16" y="160"/>
                    </a:lnTo>
                    <a:cubicBezTo>
                      <a:pt x="14" y="162"/>
                      <a:pt x="12" y="162"/>
                      <a:pt x="11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15">
                <a:extLst>
                  <a:ext uri="{FF2B5EF4-FFF2-40B4-BE49-F238E27FC236}">
                    <a16:creationId xmlns:a16="http://schemas.microsoft.com/office/drawing/2014/main" id="{4D951354-6A6B-4924-8074-8C1C5188C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2474" y="6677823"/>
                <a:ext cx="873623" cy="87761"/>
              </a:xfrm>
              <a:custGeom>
                <a:avLst/>
                <a:gdLst>
                  <a:gd name="T0" fmla="*/ 689 w 967"/>
                  <a:gd name="T1" fmla="*/ 21 h 96"/>
                  <a:gd name="T2" fmla="*/ 689 w 967"/>
                  <a:gd name="T3" fmla="*/ 21 h 96"/>
                  <a:gd name="T4" fmla="*/ 689 w 967"/>
                  <a:gd name="T5" fmla="*/ 21 h 96"/>
                  <a:gd name="T6" fmla="*/ 689 w 967"/>
                  <a:gd name="T7" fmla="*/ 21 h 96"/>
                  <a:gd name="T8" fmla="*/ 553 w 967"/>
                  <a:gd name="T9" fmla="*/ 20 h 96"/>
                  <a:gd name="T10" fmla="*/ 553 w 967"/>
                  <a:gd name="T11" fmla="*/ 20 h 96"/>
                  <a:gd name="T12" fmla="*/ 543 w 967"/>
                  <a:gd name="T13" fmla="*/ 10 h 96"/>
                  <a:gd name="T14" fmla="*/ 543 w 967"/>
                  <a:gd name="T15" fmla="*/ 10 h 96"/>
                  <a:gd name="T16" fmla="*/ 552 w 967"/>
                  <a:gd name="T17" fmla="*/ 0 h 96"/>
                  <a:gd name="T18" fmla="*/ 552 w 967"/>
                  <a:gd name="T19" fmla="*/ 0 h 96"/>
                  <a:gd name="T20" fmla="*/ 691 w 967"/>
                  <a:gd name="T21" fmla="*/ 2 h 96"/>
                  <a:gd name="T22" fmla="*/ 691 w 967"/>
                  <a:gd name="T23" fmla="*/ 2 h 96"/>
                  <a:gd name="T24" fmla="*/ 700 w 967"/>
                  <a:gd name="T25" fmla="*/ 12 h 96"/>
                  <a:gd name="T26" fmla="*/ 700 w 967"/>
                  <a:gd name="T27" fmla="*/ 12 h 96"/>
                  <a:gd name="T28" fmla="*/ 689 w 967"/>
                  <a:gd name="T29" fmla="*/ 21 h 96"/>
                  <a:gd name="T30" fmla="*/ 280 w 967"/>
                  <a:gd name="T31" fmla="*/ 40 h 96"/>
                  <a:gd name="T32" fmla="*/ 280 w 967"/>
                  <a:gd name="T33" fmla="*/ 40 h 96"/>
                  <a:gd name="T34" fmla="*/ 269 w 967"/>
                  <a:gd name="T35" fmla="*/ 31 h 96"/>
                  <a:gd name="T36" fmla="*/ 269 w 967"/>
                  <a:gd name="T37" fmla="*/ 31 h 96"/>
                  <a:gd name="T38" fmla="*/ 278 w 967"/>
                  <a:gd name="T39" fmla="*/ 21 h 96"/>
                  <a:gd name="T40" fmla="*/ 278 w 967"/>
                  <a:gd name="T41" fmla="*/ 21 h 96"/>
                  <a:gd name="T42" fmla="*/ 415 w 967"/>
                  <a:gd name="T43" fmla="*/ 6 h 96"/>
                  <a:gd name="T44" fmla="*/ 415 w 967"/>
                  <a:gd name="T45" fmla="*/ 6 h 96"/>
                  <a:gd name="T46" fmla="*/ 425 w 967"/>
                  <a:gd name="T47" fmla="*/ 15 h 96"/>
                  <a:gd name="T48" fmla="*/ 425 w 967"/>
                  <a:gd name="T49" fmla="*/ 15 h 96"/>
                  <a:gd name="T50" fmla="*/ 417 w 967"/>
                  <a:gd name="T51" fmla="*/ 25 h 96"/>
                  <a:gd name="T52" fmla="*/ 417 w 967"/>
                  <a:gd name="T53" fmla="*/ 25 h 96"/>
                  <a:gd name="T54" fmla="*/ 280 w 967"/>
                  <a:gd name="T55" fmla="*/ 40 h 96"/>
                  <a:gd name="T56" fmla="*/ 956 w 967"/>
                  <a:gd name="T57" fmla="*/ 47 h 96"/>
                  <a:gd name="T58" fmla="*/ 956 w 967"/>
                  <a:gd name="T59" fmla="*/ 47 h 96"/>
                  <a:gd name="T60" fmla="*/ 954 w 967"/>
                  <a:gd name="T61" fmla="*/ 47 h 96"/>
                  <a:gd name="T62" fmla="*/ 954 w 967"/>
                  <a:gd name="T63" fmla="*/ 47 h 96"/>
                  <a:gd name="T64" fmla="*/ 826 w 967"/>
                  <a:gd name="T65" fmla="*/ 31 h 96"/>
                  <a:gd name="T66" fmla="*/ 826 w 967"/>
                  <a:gd name="T67" fmla="*/ 31 h 96"/>
                  <a:gd name="T68" fmla="*/ 817 w 967"/>
                  <a:gd name="T69" fmla="*/ 21 h 96"/>
                  <a:gd name="T70" fmla="*/ 817 w 967"/>
                  <a:gd name="T71" fmla="*/ 21 h 96"/>
                  <a:gd name="T72" fmla="*/ 828 w 967"/>
                  <a:gd name="T73" fmla="*/ 11 h 96"/>
                  <a:gd name="T74" fmla="*/ 828 w 967"/>
                  <a:gd name="T75" fmla="*/ 11 h 96"/>
                  <a:gd name="T76" fmla="*/ 957 w 967"/>
                  <a:gd name="T77" fmla="*/ 28 h 96"/>
                  <a:gd name="T78" fmla="*/ 957 w 967"/>
                  <a:gd name="T79" fmla="*/ 28 h 96"/>
                  <a:gd name="T80" fmla="*/ 965 w 967"/>
                  <a:gd name="T81" fmla="*/ 40 h 96"/>
                  <a:gd name="T82" fmla="*/ 965 w 967"/>
                  <a:gd name="T83" fmla="*/ 40 h 96"/>
                  <a:gd name="T84" fmla="*/ 956 w 967"/>
                  <a:gd name="T85" fmla="*/ 47 h 96"/>
                  <a:gd name="T86" fmla="*/ 11 w 967"/>
                  <a:gd name="T87" fmla="*/ 95 h 96"/>
                  <a:gd name="T88" fmla="*/ 11 w 967"/>
                  <a:gd name="T89" fmla="*/ 95 h 96"/>
                  <a:gd name="T90" fmla="*/ 1 w 967"/>
                  <a:gd name="T91" fmla="*/ 88 h 96"/>
                  <a:gd name="T92" fmla="*/ 1 w 967"/>
                  <a:gd name="T93" fmla="*/ 88 h 96"/>
                  <a:gd name="T94" fmla="*/ 7 w 967"/>
                  <a:gd name="T95" fmla="*/ 76 h 96"/>
                  <a:gd name="T96" fmla="*/ 7 w 967"/>
                  <a:gd name="T97" fmla="*/ 76 h 96"/>
                  <a:gd name="T98" fmla="*/ 142 w 967"/>
                  <a:gd name="T99" fmla="*/ 43 h 96"/>
                  <a:gd name="T100" fmla="*/ 142 w 967"/>
                  <a:gd name="T101" fmla="*/ 43 h 96"/>
                  <a:gd name="T102" fmla="*/ 154 w 967"/>
                  <a:gd name="T103" fmla="*/ 50 h 96"/>
                  <a:gd name="T104" fmla="*/ 154 w 967"/>
                  <a:gd name="T105" fmla="*/ 50 h 96"/>
                  <a:gd name="T106" fmla="*/ 145 w 967"/>
                  <a:gd name="T107" fmla="*/ 62 h 96"/>
                  <a:gd name="T108" fmla="*/ 145 w 967"/>
                  <a:gd name="T109" fmla="*/ 62 h 96"/>
                  <a:gd name="T110" fmla="*/ 14 w 967"/>
                  <a:gd name="T111" fmla="*/ 95 h 96"/>
                  <a:gd name="T112" fmla="*/ 14 w 967"/>
                  <a:gd name="T113" fmla="*/ 95 h 96"/>
                  <a:gd name="T114" fmla="*/ 11 w 967"/>
                  <a:gd name="T115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7" h="96">
                    <a:moveTo>
                      <a:pt x="689" y="21"/>
                    </a:moveTo>
                    <a:lnTo>
                      <a:pt x="689" y="21"/>
                    </a:lnTo>
                    <a:lnTo>
                      <a:pt x="689" y="21"/>
                    </a:lnTo>
                    <a:lnTo>
                      <a:pt x="689" y="21"/>
                    </a:lnTo>
                    <a:cubicBezTo>
                      <a:pt x="644" y="19"/>
                      <a:pt x="597" y="19"/>
                      <a:pt x="553" y="20"/>
                    </a:cubicBezTo>
                    <a:lnTo>
                      <a:pt x="553" y="20"/>
                    </a:lnTo>
                    <a:cubicBezTo>
                      <a:pt x="547" y="19"/>
                      <a:pt x="543" y="15"/>
                      <a:pt x="543" y="10"/>
                    </a:cubicBezTo>
                    <a:lnTo>
                      <a:pt x="543" y="10"/>
                    </a:lnTo>
                    <a:cubicBezTo>
                      <a:pt x="543" y="5"/>
                      <a:pt x="547" y="0"/>
                      <a:pt x="552" y="0"/>
                    </a:cubicBezTo>
                    <a:lnTo>
                      <a:pt x="552" y="0"/>
                    </a:lnTo>
                    <a:cubicBezTo>
                      <a:pt x="598" y="0"/>
                      <a:pt x="644" y="0"/>
                      <a:pt x="691" y="2"/>
                    </a:cubicBezTo>
                    <a:lnTo>
                      <a:pt x="691" y="2"/>
                    </a:lnTo>
                    <a:cubicBezTo>
                      <a:pt x="695" y="2"/>
                      <a:pt x="700" y="6"/>
                      <a:pt x="700" y="12"/>
                    </a:cubicBezTo>
                    <a:lnTo>
                      <a:pt x="700" y="12"/>
                    </a:lnTo>
                    <a:cubicBezTo>
                      <a:pt x="700" y="17"/>
                      <a:pt x="695" y="21"/>
                      <a:pt x="689" y="21"/>
                    </a:cubicBezTo>
                    <a:close/>
                    <a:moveTo>
                      <a:pt x="280" y="40"/>
                    </a:moveTo>
                    <a:lnTo>
                      <a:pt x="280" y="40"/>
                    </a:lnTo>
                    <a:cubicBezTo>
                      <a:pt x="274" y="40"/>
                      <a:pt x="270" y="36"/>
                      <a:pt x="269" y="31"/>
                    </a:cubicBezTo>
                    <a:lnTo>
                      <a:pt x="269" y="31"/>
                    </a:lnTo>
                    <a:cubicBezTo>
                      <a:pt x="268" y="25"/>
                      <a:pt x="273" y="21"/>
                      <a:pt x="278" y="21"/>
                    </a:cubicBezTo>
                    <a:lnTo>
                      <a:pt x="278" y="21"/>
                    </a:lnTo>
                    <a:cubicBezTo>
                      <a:pt x="323" y="14"/>
                      <a:pt x="369" y="10"/>
                      <a:pt x="415" y="6"/>
                    </a:cubicBezTo>
                    <a:lnTo>
                      <a:pt x="415" y="6"/>
                    </a:lnTo>
                    <a:cubicBezTo>
                      <a:pt x="420" y="6"/>
                      <a:pt x="425" y="10"/>
                      <a:pt x="425" y="15"/>
                    </a:cubicBezTo>
                    <a:lnTo>
                      <a:pt x="425" y="15"/>
                    </a:lnTo>
                    <a:cubicBezTo>
                      <a:pt x="426" y="21"/>
                      <a:pt x="422" y="25"/>
                      <a:pt x="417" y="25"/>
                    </a:cubicBezTo>
                    <a:lnTo>
                      <a:pt x="417" y="25"/>
                    </a:lnTo>
                    <a:cubicBezTo>
                      <a:pt x="371" y="29"/>
                      <a:pt x="325" y="33"/>
                      <a:pt x="280" y="40"/>
                    </a:cubicBezTo>
                    <a:close/>
                    <a:moveTo>
                      <a:pt x="956" y="47"/>
                    </a:moveTo>
                    <a:lnTo>
                      <a:pt x="956" y="47"/>
                    </a:lnTo>
                    <a:cubicBezTo>
                      <a:pt x="955" y="47"/>
                      <a:pt x="955" y="47"/>
                      <a:pt x="954" y="47"/>
                    </a:cubicBezTo>
                    <a:lnTo>
                      <a:pt x="954" y="47"/>
                    </a:lnTo>
                    <a:cubicBezTo>
                      <a:pt x="912" y="41"/>
                      <a:pt x="868" y="36"/>
                      <a:pt x="826" y="31"/>
                    </a:cubicBezTo>
                    <a:lnTo>
                      <a:pt x="826" y="31"/>
                    </a:lnTo>
                    <a:cubicBezTo>
                      <a:pt x="820" y="31"/>
                      <a:pt x="817" y="25"/>
                      <a:pt x="817" y="21"/>
                    </a:cubicBezTo>
                    <a:lnTo>
                      <a:pt x="817" y="21"/>
                    </a:lnTo>
                    <a:cubicBezTo>
                      <a:pt x="817" y="15"/>
                      <a:pt x="822" y="11"/>
                      <a:pt x="828" y="11"/>
                    </a:cubicBezTo>
                    <a:lnTo>
                      <a:pt x="828" y="11"/>
                    </a:lnTo>
                    <a:cubicBezTo>
                      <a:pt x="871" y="15"/>
                      <a:pt x="915" y="21"/>
                      <a:pt x="957" y="28"/>
                    </a:cubicBezTo>
                    <a:lnTo>
                      <a:pt x="957" y="28"/>
                    </a:lnTo>
                    <a:cubicBezTo>
                      <a:pt x="962" y="29"/>
                      <a:pt x="966" y="34"/>
                      <a:pt x="965" y="40"/>
                    </a:cubicBezTo>
                    <a:lnTo>
                      <a:pt x="965" y="40"/>
                    </a:lnTo>
                    <a:cubicBezTo>
                      <a:pt x="964" y="44"/>
                      <a:pt x="960" y="47"/>
                      <a:pt x="956" y="47"/>
                    </a:cubicBezTo>
                    <a:close/>
                    <a:moveTo>
                      <a:pt x="11" y="95"/>
                    </a:moveTo>
                    <a:lnTo>
                      <a:pt x="11" y="95"/>
                    </a:lnTo>
                    <a:cubicBezTo>
                      <a:pt x="7" y="95"/>
                      <a:pt x="3" y="92"/>
                      <a:pt x="1" y="88"/>
                    </a:cubicBezTo>
                    <a:lnTo>
                      <a:pt x="1" y="88"/>
                    </a:lnTo>
                    <a:cubicBezTo>
                      <a:pt x="0" y="83"/>
                      <a:pt x="2" y="78"/>
                      <a:pt x="7" y="76"/>
                    </a:cubicBezTo>
                    <a:lnTo>
                      <a:pt x="7" y="76"/>
                    </a:lnTo>
                    <a:cubicBezTo>
                      <a:pt x="10" y="75"/>
                      <a:pt x="57" y="60"/>
                      <a:pt x="142" y="43"/>
                    </a:cubicBezTo>
                    <a:lnTo>
                      <a:pt x="142" y="43"/>
                    </a:lnTo>
                    <a:cubicBezTo>
                      <a:pt x="147" y="42"/>
                      <a:pt x="152" y="45"/>
                      <a:pt x="154" y="50"/>
                    </a:cubicBezTo>
                    <a:lnTo>
                      <a:pt x="154" y="50"/>
                    </a:lnTo>
                    <a:cubicBezTo>
                      <a:pt x="155" y="56"/>
                      <a:pt x="151" y="61"/>
                      <a:pt x="145" y="62"/>
                    </a:cubicBezTo>
                    <a:lnTo>
                      <a:pt x="145" y="62"/>
                    </a:lnTo>
                    <a:cubicBezTo>
                      <a:pt x="62" y="79"/>
                      <a:pt x="14" y="95"/>
                      <a:pt x="14" y="95"/>
                    </a:cubicBezTo>
                    <a:lnTo>
                      <a:pt x="14" y="95"/>
                    </a:lnTo>
                    <a:cubicBezTo>
                      <a:pt x="13" y="95"/>
                      <a:pt x="12" y="95"/>
                      <a:pt x="11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16">
                <a:extLst>
                  <a:ext uri="{FF2B5EF4-FFF2-40B4-BE49-F238E27FC236}">
                    <a16:creationId xmlns:a16="http://schemas.microsoft.com/office/drawing/2014/main" id="{F0B92A33-9685-4AD6-8E6F-4CA5C02B3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1428" y="6869302"/>
                <a:ext cx="718046" cy="813785"/>
              </a:xfrm>
              <a:custGeom>
                <a:avLst/>
                <a:gdLst>
                  <a:gd name="T0" fmla="*/ 129 w 793"/>
                  <a:gd name="T1" fmla="*/ 92 h 898"/>
                  <a:gd name="T2" fmla="*/ 123 w 793"/>
                  <a:gd name="T3" fmla="*/ 91 h 898"/>
                  <a:gd name="T4" fmla="*/ 7 w 793"/>
                  <a:gd name="T5" fmla="*/ 20 h 898"/>
                  <a:gd name="T6" fmla="*/ 3 w 793"/>
                  <a:gd name="T7" fmla="*/ 6 h 898"/>
                  <a:gd name="T8" fmla="*/ 15 w 793"/>
                  <a:gd name="T9" fmla="*/ 2 h 898"/>
                  <a:gd name="T10" fmla="*/ 134 w 793"/>
                  <a:gd name="T11" fmla="*/ 74 h 898"/>
                  <a:gd name="T12" fmla="*/ 137 w 793"/>
                  <a:gd name="T13" fmla="*/ 87 h 898"/>
                  <a:gd name="T14" fmla="*/ 344 w 793"/>
                  <a:gd name="T15" fmla="*/ 263 h 898"/>
                  <a:gd name="T16" fmla="*/ 337 w 793"/>
                  <a:gd name="T17" fmla="*/ 260 h 898"/>
                  <a:gd name="T18" fmla="*/ 234 w 793"/>
                  <a:gd name="T19" fmla="*/ 171 h 898"/>
                  <a:gd name="T20" fmla="*/ 232 w 793"/>
                  <a:gd name="T21" fmla="*/ 157 h 898"/>
                  <a:gd name="T22" fmla="*/ 245 w 793"/>
                  <a:gd name="T23" fmla="*/ 156 h 898"/>
                  <a:gd name="T24" fmla="*/ 351 w 793"/>
                  <a:gd name="T25" fmla="*/ 245 h 898"/>
                  <a:gd name="T26" fmla="*/ 351 w 793"/>
                  <a:gd name="T27" fmla="*/ 260 h 898"/>
                  <a:gd name="T28" fmla="*/ 344 w 793"/>
                  <a:gd name="T29" fmla="*/ 263 h 898"/>
                  <a:gd name="T30" fmla="*/ 530 w 793"/>
                  <a:gd name="T31" fmla="*/ 464 h 898"/>
                  <a:gd name="T32" fmla="*/ 522 w 793"/>
                  <a:gd name="T33" fmla="*/ 459 h 898"/>
                  <a:gd name="T34" fmla="*/ 433 w 793"/>
                  <a:gd name="T35" fmla="*/ 357 h 898"/>
                  <a:gd name="T36" fmla="*/ 434 w 793"/>
                  <a:gd name="T37" fmla="*/ 343 h 898"/>
                  <a:gd name="T38" fmla="*/ 448 w 793"/>
                  <a:gd name="T39" fmla="*/ 343 h 898"/>
                  <a:gd name="T40" fmla="*/ 538 w 793"/>
                  <a:gd name="T41" fmla="*/ 448 h 898"/>
                  <a:gd name="T42" fmla="*/ 537 w 793"/>
                  <a:gd name="T43" fmla="*/ 461 h 898"/>
                  <a:gd name="T44" fmla="*/ 683 w 793"/>
                  <a:gd name="T45" fmla="*/ 690 h 898"/>
                  <a:gd name="T46" fmla="*/ 675 w 793"/>
                  <a:gd name="T47" fmla="*/ 686 h 898"/>
                  <a:gd name="T48" fmla="*/ 603 w 793"/>
                  <a:gd name="T49" fmla="*/ 570 h 898"/>
                  <a:gd name="T50" fmla="*/ 606 w 793"/>
                  <a:gd name="T51" fmla="*/ 556 h 898"/>
                  <a:gd name="T52" fmla="*/ 619 w 793"/>
                  <a:gd name="T53" fmla="*/ 559 h 898"/>
                  <a:gd name="T54" fmla="*/ 692 w 793"/>
                  <a:gd name="T55" fmla="*/ 676 h 898"/>
                  <a:gd name="T56" fmla="*/ 688 w 793"/>
                  <a:gd name="T57" fmla="*/ 689 h 898"/>
                  <a:gd name="T58" fmla="*/ 683 w 793"/>
                  <a:gd name="T59" fmla="*/ 690 h 898"/>
                  <a:gd name="T60" fmla="*/ 781 w 793"/>
                  <a:gd name="T61" fmla="*/ 897 h 898"/>
                  <a:gd name="T62" fmla="*/ 772 w 793"/>
                  <a:gd name="T63" fmla="*/ 891 h 898"/>
                  <a:gd name="T64" fmla="*/ 736 w 793"/>
                  <a:gd name="T65" fmla="*/ 807 h 898"/>
                  <a:gd name="T66" fmla="*/ 741 w 793"/>
                  <a:gd name="T67" fmla="*/ 794 h 898"/>
                  <a:gd name="T68" fmla="*/ 754 w 793"/>
                  <a:gd name="T69" fmla="*/ 799 h 898"/>
                  <a:gd name="T70" fmla="*/ 790 w 793"/>
                  <a:gd name="T71" fmla="*/ 884 h 898"/>
                  <a:gd name="T72" fmla="*/ 784 w 793"/>
                  <a:gd name="T73" fmla="*/ 897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3" h="898">
                    <a:moveTo>
                      <a:pt x="129" y="92"/>
                    </a:moveTo>
                    <a:lnTo>
                      <a:pt x="129" y="92"/>
                    </a:lnTo>
                    <a:cubicBezTo>
                      <a:pt x="127" y="92"/>
                      <a:pt x="125" y="92"/>
                      <a:pt x="123" y="91"/>
                    </a:cubicBezTo>
                    <a:lnTo>
                      <a:pt x="123" y="91"/>
                    </a:lnTo>
                    <a:cubicBezTo>
                      <a:pt x="53" y="43"/>
                      <a:pt x="7" y="20"/>
                      <a:pt x="7" y="20"/>
                    </a:cubicBezTo>
                    <a:lnTo>
                      <a:pt x="7" y="20"/>
                    </a:lnTo>
                    <a:cubicBezTo>
                      <a:pt x="2" y="18"/>
                      <a:pt x="0" y="12"/>
                      <a:pt x="3" y="6"/>
                    </a:cubicBezTo>
                    <a:lnTo>
                      <a:pt x="3" y="6"/>
                    </a:lnTo>
                    <a:cubicBezTo>
                      <a:pt x="5" y="1"/>
                      <a:pt x="11" y="0"/>
                      <a:pt x="15" y="2"/>
                    </a:cubicBezTo>
                    <a:lnTo>
                      <a:pt x="15" y="2"/>
                    </a:lnTo>
                    <a:cubicBezTo>
                      <a:pt x="18" y="3"/>
                      <a:pt x="63" y="26"/>
                      <a:pt x="134" y="74"/>
                    </a:cubicBezTo>
                    <a:lnTo>
                      <a:pt x="134" y="74"/>
                    </a:lnTo>
                    <a:cubicBezTo>
                      <a:pt x="139" y="77"/>
                      <a:pt x="140" y="83"/>
                      <a:pt x="137" y="87"/>
                    </a:cubicBezTo>
                    <a:lnTo>
                      <a:pt x="137" y="87"/>
                    </a:lnTo>
                    <a:cubicBezTo>
                      <a:pt x="135" y="91"/>
                      <a:pt x="132" y="92"/>
                      <a:pt x="129" y="92"/>
                    </a:cubicBezTo>
                    <a:close/>
                    <a:moveTo>
                      <a:pt x="344" y="263"/>
                    </a:moveTo>
                    <a:lnTo>
                      <a:pt x="344" y="263"/>
                    </a:lnTo>
                    <a:cubicBezTo>
                      <a:pt x="341" y="263"/>
                      <a:pt x="339" y="262"/>
                      <a:pt x="337" y="260"/>
                    </a:cubicBezTo>
                    <a:lnTo>
                      <a:pt x="337" y="260"/>
                    </a:lnTo>
                    <a:cubicBezTo>
                      <a:pt x="303" y="230"/>
                      <a:pt x="269" y="199"/>
                      <a:pt x="234" y="171"/>
                    </a:cubicBezTo>
                    <a:lnTo>
                      <a:pt x="234" y="171"/>
                    </a:lnTo>
                    <a:cubicBezTo>
                      <a:pt x="229" y="168"/>
                      <a:pt x="228" y="162"/>
                      <a:pt x="232" y="157"/>
                    </a:cubicBezTo>
                    <a:lnTo>
                      <a:pt x="232" y="157"/>
                    </a:lnTo>
                    <a:cubicBezTo>
                      <a:pt x="235" y="153"/>
                      <a:pt x="241" y="152"/>
                      <a:pt x="245" y="156"/>
                    </a:cubicBezTo>
                    <a:lnTo>
                      <a:pt x="245" y="156"/>
                    </a:lnTo>
                    <a:cubicBezTo>
                      <a:pt x="281" y="184"/>
                      <a:pt x="317" y="214"/>
                      <a:pt x="351" y="245"/>
                    </a:cubicBezTo>
                    <a:lnTo>
                      <a:pt x="351" y="245"/>
                    </a:lnTo>
                    <a:cubicBezTo>
                      <a:pt x="354" y="249"/>
                      <a:pt x="355" y="256"/>
                      <a:pt x="351" y="260"/>
                    </a:cubicBezTo>
                    <a:lnTo>
                      <a:pt x="351" y="260"/>
                    </a:lnTo>
                    <a:cubicBezTo>
                      <a:pt x="349" y="262"/>
                      <a:pt x="346" y="263"/>
                      <a:pt x="344" y="263"/>
                    </a:cubicBezTo>
                    <a:close/>
                    <a:moveTo>
                      <a:pt x="530" y="464"/>
                    </a:moveTo>
                    <a:lnTo>
                      <a:pt x="530" y="464"/>
                    </a:lnTo>
                    <a:cubicBezTo>
                      <a:pt x="527" y="464"/>
                      <a:pt x="525" y="462"/>
                      <a:pt x="522" y="459"/>
                    </a:cubicBezTo>
                    <a:lnTo>
                      <a:pt x="522" y="459"/>
                    </a:lnTo>
                    <a:cubicBezTo>
                      <a:pt x="495" y="424"/>
                      <a:pt x="464" y="389"/>
                      <a:pt x="433" y="357"/>
                    </a:cubicBezTo>
                    <a:lnTo>
                      <a:pt x="433" y="357"/>
                    </a:lnTo>
                    <a:cubicBezTo>
                      <a:pt x="430" y="352"/>
                      <a:pt x="430" y="346"/>
                      <a:pt x="434" y="343"/>
                    </a:cubicBezTo>
                    <a:lnTo>
                      <a:pt x="434" y="343"/>
                    </a:lnTo>
                    <a:cubicBezTo>
                      <a:pt x="438" y="339"/>
                      <a:pt x="444" y="339"/>
                      <a:pt x="448" y="343"/>
                    </a:cubicBezTo>
                    <a:lnTo>
                      <a:pt x="448" y="343"/>
                    </a:lnTo>
                    <a:cubicBezTo>
                      <a:pt x="479" y="377"/>
                      <a:pt x="510" y="411"/>
                      <a:pt x="538" y="448"/>
                    </a:cubicBezTo>
                    <a:lnTo>
                      <a:pt x="538" y="448"/>
                    </a:lnTo>
                    <a:cubicBezTo>
                      <a:pt x="541" y="452"/>
                      <a:pt x="541" y="458"/>
                      <a:pt x="537" y="461"/>
                    </a:cubicBezTo>
                    <a:lnTo>
                      <a:pt x="537" y="461"/>
                    </a:lnTo>
                    <a:cubicBezTo>
                      <a:pt x="534" y="463"/>
                      <a:pt x="532" y="464"/>
                      <a:pt x="530" y="464"/>
                    </a:cubicBezTo>
                    <a:close/>
                    <a:moveTo>
                      <a:pt x="683" y="690"/>
                    </a:moveTo>
                    <a:lnTo>
                      <a:pt x="683" y="690"/>
                    </a:lnTo>
                    <a:cubicBezTo>
                      <a:pt x="680" y="690"/>
                      <a:pt x="676" y="689"/>
                      <a:pt x="675" y="686"/>
                    </a:cubicBezTo>
                    <a:lnTo>
                      <a:pt x="675" y="686"/>
                    </a:lnTo>
                    <a:cubicBezTo>
                      <a:pt x="653" y="646"/>
                      <a:pt x="628" y="607"/>
                      <a:pt x="603" y="570"/>
                    </a:cubicBezTo>
                    <a:lnTo>
                      <a:pt x="603" y="570"/>
                    </a:lnTo>
                    <a:cubicBezTo>
                      <a:pt x="600" y="565"/>
                      <a:pt x="602" y="559"/>
                      <a:pt x="606" y="556"/>
                    </a:cubicBezTo>
                    <a:lnTo>
                      <a:pt x="606" y="556"/>
                    </a:lnTo>
                    <a:cubicBezTo>
                      <a:pt x="610" y="553"/>
                      <a:pt x="617" y="554"/>
                      <a:pt x="619" y="559"/>
                    </a:cubicBezTo>
                    <a:lnTo>
                      <a:pt x="619" y="559"/>
                    </a:lnTo>
                    <a:cubicBezTo>
                      <a:pt x="645" y="597"/>
                      <a:pt x="670" y="636"/>
                      <a:pt x="692" y="676"/>
                    </a:cubicBezTo>
                    <a:lnTo>
                      <a:pt x="692" y="676"/>
                    </a:lnTo>
                    <a:cubicBezTo>
                      <a:pt x="694" y="681"/>
                      <a:pt x="692" y="687"/>
                      <a:pt x="688" y="689"/>
                    </a:cubicBezTo>
                    <a:lnTo>
                      <a:pt x="688" y="689"/>
                    </a:lnTo>
                    <a:cubicBezTo>
                      <a:pt x="686" y="690"/>
                      <a:pt x="685" y="690"/>
                      <a:pt x="683" y="690"/>
                    </a:cubicBezTo>
                    <a:close/>
                    <a:moveTo>
                      <a:pt x="781" y="897"/>
                    </a:moveTo>
                    <a:lnTo>
                      <a:pt x="781" y="897"/>
                    </a:lnTo>
                    <a:cubicBezTo>
                      <a:pt x="777" y="897"/>
                      <a:pt x="773" y="895"/>
                      <a:pt x="772" y="891"/>
                    </a:cubicBezTo>
                    <a:lnTo>
                      <a:pt x="772" y="891"/>
                    </a:lnTo>
                    <a:cubicBezTo>
                      <a:pt x="761" y="863"/>
                      <a:pt x="749" y="834"/>
                      <a:pt x="736" y="807"/>
                    </a:cubicBezTo>
                    <a:lnTo>
                      <a:pt x="736" y="807"/>
                    </a:lnTo>
                    <a:cubicBezTo>
                      <a:pt x="734" y="802"/>
                      <a:pt x="736" y="796"/>
                      <a:pt x="741" y="794"/>
                    </a:cubicBezTo>
                    <a:lnTo>
                      <a:pt x="741" y="794"/>
                    </a:lnTo>
                    <a:cubicBezTo>
                      <a:pt x="746" y="792"/>
                      <a:pt x="752" y="794"/>
                      <a:pt x="754" y="799"/>
                    </a:cubicBezTo>
                    <a:lnTo>
                      <a:pt x="754" y="799"/>
                    </a:lnTo>
                    <a:cubicBezTo>
                      <a:pt x="766" y="827"/>
                      <a:pt x="778" y="855"/>
                      <a:pt x="790" y="884"/>
                    </a:cubicBezTo>
                    <a:lnTo>
                      <a:pt x="790" y="884"/>
                    </a:lnTo>
                    <a:cubicBezTo>
                      <a:pt x="792" y="889"/>
                      <a:pt x="789" y="894"/>
                      <a:pt x="784" y="897"/>
                    </a:cubicBezTo>
                    <a:lnTo>
                      <a:pt x="784" y="897"/>
                    </a:lnTo>
                    <a:cubicBezTo>
                      <a:pt x="783" y="897"/>
                      <a:pt x="782" y="897"/>
                      <a:pt x="781" y="8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17">
                <a:extLst>
                  <a:ext uri="{FF2B5EF4-FFF2-40B4-BE49-F238E27FC236}">
                    <a16:creationId xmlns:a16="http://schemas.microsoft.com/office/drawing/2014/main" id="{DE775BDC-320E-4A82-9D7C-05C233DCE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7898" y="8756167"/>
                <a:ext cx="1053134" cy="319131"/>
              </a:xfrm>
              <a:custGeom>
                <a:avLst/>
                <a:gdLst>
                  <a:gd name="T0" fmla="*/ 110 w 1166"/>
                  <a:gd name="T1" fmla="*/ 117 h 351"/>
                  <a:gd name="T2" fmla="*/ 103 w 1166"/>
                  <a:gd name="T3" fmla="*/ 114 h 351"/>
                  <a:gd name="T4" fmla="*/ 4 w 1166"/>
                  <a:gd name="T5" fmla="*/ 18 h 351"/>
                  <a:gd name="T6" fmla="*/ 6 w 1166"/>
                  <a:gd name="T7" fmla="*/ 3 h 351"/>
                  <a:gd name="T8" fmla="*/ 19 w 1166"/>
                  <a:gd name="T9" fmla="*/ 6 h 351"/>
                  <a:gd name="T10" fmla="*/ 116 w 1166"/>
                  <a:gd name="T11" fmla="*/ 99 h 351"/>
                  <a:gd name="T12" fmla="*/ 117 w 1166"/>
                  <a:gd name="T13" fmla="*/ 113 h 351"/>
                  <a:gd name="T14" fmla="*/ 346 w 1166"/>
                  <a:gd name="T15" fmla="*/ 255 h 351"/>
                  <a:gd name="T16" fmla="*/ 341 w 1166"/>
                  <a:gd name="T17" fmla="*/ 254 h 351"/>
                  <a:gd name="T18" fmla="*/ 218 w 1166"/>
                  <a:gd name="T19" fmla="*/ 193 h 351"/>
                  <a:gd name="T20" fmla="*/ 214 w 1166"/>
                  <a:gd name="T21" fmla="*/ 179 h 351"/>
                  <a:gd name="T22" fmla="*/ 228 w 1166"/>
                  <a:gd name="T23" fmla="*/ 176 h 351"/>
                  <a:gd name="T24" fmla="*/ 349 w 1166"/>
                  <a:gd name="T25" fmla="*/ 236 h 351"/>
                  <a:gd name="T26" fmla="*/ 354 w 1166"/>
                  <a:gd name="T27" fmla="*/ 249 h 351"/>
                  <a:gd name="T28" fmla="*/ 346 w 1166"/>
                  <a:gd name="T29" fmla="*/ 255 h 351"/>
                  <a:gd name="T30" fmla="*/ 608 w 1166"/>
                  <a:gd name="T31" fmla="*/ 330 h 351"/>
                  <a:gd name="T32" fmla="*/ 607 w 1166"/>
                  <a:gd name="T33" fmla="*/ 330 h 351"/>
                  <a:gd name="T34" fmla="*/ 472 w 1166"/>
                  <a:gd name="T35" fmla="*/ 300 h 351"/>
                  <a:gd name="T36" fmla="*/ 465 w 1166"/>
                  <a:gd name="T37" fmla="*/ 287 h 351"/>
                  <a:gd name="T38" fmla="*/ 478 w 1166"/>
                  <a:gd name="T39" fmla="*/ 280 h 351"/>
                  <a:gd name="T40" fmla="*/ 610 w 1166"/>
                  <a:gd name="T41" fmla="*/ 311 h 351"/>
                  <a:gd name="T42" fmla="*/ 619 w 1166"/>
                  <a:gd name="T43" fmla="*/ 322 h 351"/>
                  <a:gd name="T44" fmla="*/ 1018 w 1166"/>
                  <a:gd name="T45" fmla="*/ 343 h 351"/>
                  <a:gd name="T46" fmla="*/ 1009 w 1166"/>
                  <a:gd name="T47" fmla="*/ 334 h 351"/>
                  <a:gd name="T48" fmla="*/ 1018 w 1166"/>
                  <a:gd name="T49" fmla="*/ 322 h 351"/>
                  <a:gd name="T50" fmla="*/ 1153 w 1166"/>
                  <a:gd name="T51" fmla="*/ 306 h 351"/>
                  <a:gd name="T52" fmla="*/ 1164 w 1166"/>
                  <a:gd name="T53" fmla="*/ 313 h 351"/>
                  <a:gd name="T54" fmla="*/ 1156 w 1166"/>
                  <a:gd name="T55" fmla="*/ 325 h 351"/>
                  <a:gd name="T56" fmla="*/ 1019 w 1166"/>
                  <a:gd name="T57" fmla="*/ 343 h 351"/>
                  <a:gd name="T58" fmla="*/ 1018 w 1166"/>
                  <a:gd name="T59" fmla="*/ 343 h 351"/>
                  <a:gd name="T60" fmla="*/ 855 w 1166"/>
                  <a:gd name="T61" fmla="*/ 350 h 351"/>
                  <a:gd name="T62" fmla="*/ 744 w 1166"/>
                  <a:gd name="T63" fmla="*/ 346 h 351"/>
                  <a:gd name="T64" fmla="*/ 735 w 1166"/>
                  <a:gd name="T65" fmla="*/ 336 h 351"/>
                  <a:gd name="T66" fmla="*/ 746 w 1166"/>
                  <a:gd name="T67" fmla="*/ 327 h 351"/>
                  <a:gd name="T68" fmla="*/ 881 w 1166"/>
                  <a:gd name="T69" fmla="*/ 330 h 351"/>
                  <a:gd name="T70" fmla="*/ 891 w 1166"/>
                  <a:gd name="T71" fmla="*/ 340 h 351"/>
                  <a:gd name="T72" fmla="*/ 882 w 1166"/>
                  <a:gd name="T73" fmla="*/ 35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66" h="351">
                    <a:moveTo>
                      <a:pt x="110" y="117"/>
                    </a:moveTo>
                    <a:lnTo>
                      <a:pt x="110" y="117"/>
                    </a:lnTo>
                    <a:cubicBezTo>
                      <a:pt x="107" y="117"/>
                      <a:pt x="105" y="116"/>
                      <a:pt x="103" y="114"/>
                    </a:cubicBezTo>
                    <a:lnTo>
                      <a:pt x="103" y="114"/>
                    </a:lnTo>
                    <a:cubicBezTo>
                      <a:pt x="36" y="61"/>
                      <a:pt x="5" y="19"/>
                      <a:pt x="4" y="18"/>
                    </a:cubicBezTo>
                    <a:lnTo>
                      <a:pt x="4" y="18"/>
                    </a:lnTo>
                    <a:cubicBezTo>
                      <a:pt x="0" y="13"/>
                      <a:pt x="1" y="7"/>
                      <a:pt x="6" y="3"/>
                    </a:cubicBezTo>
                    <a:lnTo>
                      <a:pt x="6" y="3"/>
                    </a:lnTo>
                    <a:cubicBezTo>
                      <a:pt x="9" y="0"/>
                      <a:pt x="15" y="1"/>
                      <a:pt x="19" y="6"/>
                    </a:cubicBezTo>
                    <a:lnTo>
                      <a:pt x="19" y="6"/>
                    </a:lnTo>
                    <a:cubicBezTo>
                      <a:pt x="20" y="6"/>
                      <a:pt x="50" y="47"/>
                      <a:pt x="116" y="99"/>
                    </a:cubicBezTo>
                    <a:lnTo>
                      <a:pt x="116" y="99"/>
                    </a:lnTo>
                    <a:cubicBezTo>
                      <a:pt x="120" y="103"/>
                      <a:pt x="121" y="109"/>
                      <a:pt x="117" y="113"/>
                    </a:cubicBezTo>
                    <a:lnTo>
                      <a:pt x="117" y="113"/>
                    </a:lnTo>
                    <a:cubicBezTo>
                      <a:pt x="115" y="116"/>
                      <a:pt x="112" y="117"/>
                      <a:pt x="110" y="117"/>
                    </a:cubicBezTo>
                    <a:close/>
                    <a:moveTo>
                      <a:pt x="346" y="255"/>
                    </a:moveTo>
                    <a:lnTo>
                      <a:pt x="346" y="255"/>
                    </a:lnTo>
                    <a:cubicBezTo>
                      <a:pt x="344" y="255"/>
                      <a:pt x="343" y="254"/>
                      <a:pt x="341" y="254"/>
                    </a:cubicBezTo>
                    <a:lnTo>
                      <a:pt x="341" y="254"/>
                    </a:lnTo>
                    <a:cubicBezTo>
                      <a:pt x="298" y="236"/>
                      <a:pt x="257" y="215"/>
                      <a:pt x="218" y="193"/>
                    </a:cubicBezTo>
                    <a:lnTo>
                      <a:pt x="218" y="193"/>
                    </a:lnTo>
                    <a:cubicBezTo>
                      <a:pt x="213" y="190"/>
                      <a:pt x="212" y="184"/>
                      <a:pt x="214" y="179"/>
                    </a:cubicBezTo>
                    <a:lnTo>
                      <a:pt x="214" y="179"/>
                    </a:lnTo>
                    <a:cubicBezTo>
                      <a:pt x="217" y="174"/>
                      <a:pt x="223" y="174"/>
                      <a:pt x="228" y="176"/>
                    </a:cubicBezTo>
                    <a:lnTo>
                      <a:pt x="228" y="176"/>
                    </a:lnTo>
                    <a:cubicBezTo>
                      <a:pt x="266" y="198"/>
                      <a:pt x="307" y="218"/>
                      <a:pt x="349" y="236"/>
                    </a:cubicBezTo>
                    <a:lnTo>
                      <a:pt x="349" y="236"/>
                    </a:lnTo>
                    <a:cubicBezTo>
                      <a:pt x="354" y="238"/>
                      <a:pt x="356" y="244"/>
                      <a:pt x="354" y="249"/>
                    </a:cubicBezTo>
                    <a:lnTo>
                      <a:pt x="354" y="249"/>
                    </a:lnTo>
                    <a:cubicBezTo>
                      <a:pt x="353" y="253"/>
                      <a:pt x="349" y="255"/>
                      <a:pt x="346" y="255"/>
                    </a:cubicBezTo>
                    <a:close/>
                    <a:moveTo>
                      <a:pt x="608" y="330"/>
                    </a:moveTo>
                    <a:lnTo>
                      <a:pt x="608" y="330"/>
                    </a:lnTo>
                    <a:cubicBezTo>
                      <a:pt x="607" y="330"/>
                      <a:pt x="607" y="330"/>
                      <a:pt x="607" y="330"/>
                    </a:cubicBezTo>
                    <a:lnTo>
                      <a:pt x="607" y="330"/>
                    </a:lnTo>
                    <a:cubicBezTo>
                      <a:pt x="561" y="322"/>
                      <a:pt x="516" y="312"/>
                      <a:pt x="472" y="300"/>
                    </a:cubicBezTo>
                    <a:lnTo>
                      <a:pt x="472" y="300"/>
                    </a:lnTo>
                    <a:cubicBezTo>
                      <a:pt x="467" y="298"/>
                      <a:pt x="463" y="293"/>
                      <a:pt x="465" y="287"/>
                    </a:cubicBezTo>
                    <a:lnTo>
                      <a:pt x="465" y="287"/>
                    </a:lnTo>
                    <a:cubicBezTo>
                      <a:pt x="467" y="282"/>
                      <a:pt x="472" y="279"/>
                      <a:pt x="478" y="280"/>
                    </a:cubicBezTo>
                    <a:lnTo>
                      <a:pt x="478" y="280"/>
                    </a:lnTo>
                    <a:cubicBezTo>
                      <a:pt x="520" y="293"/>
                      <a:pt x="565" y="303"/>
                      <a:pt x="610" y="311"/>
                    </a:cubicBezTo>
                    <a:lnTo>
                      <a:pt x="610" y="311"/>
                    </a:lnTo>
                    <a:cubicBezTo>
                      <a:pt x="615" y="312"/>
                      <a:pt x="619" y="316"/>
                      <a:pt x="619" y="322"/>
                    </a:cubicBezTo>
                    <a:lnTo>
                      <a:pt x="619" y="322"/>
                    </a:lnTo>
                    <a:cubicBezTo>
                      <a:pt x="617" y="327"/>
                      <a:pt x="613" y="330"/>
                      <a:pt x="608" y="330"/>
                    </a:cubicBezTo>
                    <a:close/>
                    <a:moveTo>
                      <a:pt x="1018" y="343"/>
                    </a:moveTo>
                    <a:lnTo>
                      <a:pt x="1018" y="343"/>
                    </a:lnTo>
                    <a:cubicBezTo>
                      <a:pt x="1013" y="343"/>
                      <a:pt x="1009" y="339"/>
                      <a:pt x="1009" y="334"/>
                    </a:cubicBezTo>
                    <a:lnTo>
                      <a:pt x="1009" y="334"/>
                    </a:lnTo>
                    <a:cubicBezTo>
                      <a:pt x="1009" y="328"/>
                      <a:pt x="1012" y="323"/>
                      <a:pt x="1018" y="322"/>
                    </a:cubicBezTo>
                    <a:lnTo>
                      <a:pt x="1018" y="322"/>
                    </a:lnTo>
                    <a:cubicBezTo>
                      <a:pt x="1061" y="318"/>
                      <a:pt x="1107" y="313"/>
                      <a:pt x="1153" y="306"/>
                    </a:cubicBezTo>
                    <a:lnTo>
                      <a:pt x="1153" y="306"/>
                    </a:lnTo>
                    <a:cubicBezTo>
                      <a:pt x="1158" y="305"/>
                      <a:pt x="1163" y="308"/>
                      <a:pt x="1164" y="313"/>
                    </a:cubicBezTo>
                    <a:lnTo>
                      <a:pt x="1164" y="313"/>
                    </a:lnTo>
                    <a:cubicBezTo>
                      <a:pt x="1165" y="319"/>
                      <a:pt x="1162" y="324"/>
                      <a:pt x="1156" y="325"/>
                    </a:cubicBezTo>
                    <a:lnTo>
                      <a:pt x="1156" y="325"/>
                    </a:lnTo>
                    <a:cubicBezTo>
                      <a:pt x="1110" y="333"/>
                      <a:pt x="1064" y="339"/>
                      <a:pt x="1019" y="343"/>
                    </a:cubicBezTo>
                    <a:lnTo>
                      <a:pt x="1019" y="343"/>
                    </a:lnTo>
                    <a:lnTo>
                      <a:pt x="1018" y="343"/>
                    </a:lnTo>
                    <a:close/>
                    <a:moveTo>
                      <a:pt x="855" y="350"/>
                    </a:moveTo>
                    <a:lnTo>
                      <a:pt x="855" y="350"/>
                    </a:lnTo>
                    <a:cubicBezTo>
                      <a:pt x="818" y="350"/>
                      <a:pt x="780" y="349"/>
                      <a:pt x="744" y="346"/>
                    </a:cubicBezTo>
                    <a:lnTo>
                      <a:pt x="744" y="346"/>
                    </a:lnTo>
                    <a:cubicBezTo>
                      <a:pt x="738" y="346"/>
                      <a:pt x="735" y="341"/>
                      <a:pt x="735" y="336"/>
                    </a:cubicBezTo>
                    <a:lnTo>
                      <a:pt x="735" y="336"/>
                    </a:lnTo>
                    <a:cubicBezTo>
                      <a:pt x="736" y="330"/>
                      <a:pt x="740" y="326"/>
                      <a:pt x="746" y="327"/>
                    </a:cubicBezTo>
                    <a:lnTo>
                      <a:pt x="746" y="327"/>
                    </a:lnTo>
                    <a:cubicBezTo>
                      <a:pt x="789" y="330"/>
                      <a:pt x="835" y="331"/>
                      <a:pt x="881" y="330"/>
                    </a:cubicBezTo>
                    <a:lnTo>
                      <a:pt x="881" y="330"/>
                    </a:lnTo>
                    <a:cubicBezTo>
                      <a:pt x="887" y="330"/>
                      <a:pt x="891" y="334"/>
                      <a:pt x="891" y="340"/>
                    </a:cubicBezTo>
                    <a:lnTo>
                      <a:pt x="891" y="340"/>
                    </a:lnTo>
                    <a:cubicBezTo>
                      <a:pt x="891" y="345"/>
                      <a:pt x="887" y="349"/>
                      <a:pt x="882" y="350"/>
                    </a:cubicBezTo>
                    <a:lnTo>
                      <a:pt x="882" y="350"/>
                    </a:lnTo>
                    <a:cubicBezTo>
                      <a:pt x="873" y="350"/>
                      <a:pt x="864" y="350"/>
                      <a:pt x="855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18">
                <a:extLst>
                  <a:ext uri="{FF2B5EF4-FFF2-40B4-BE49-F238E27FC236}">
                    <a16:creationId xmlns:a16="http://schemas.microsoft.com/office/drawing/2014/main" id="{260D0D03-D76F-40A1-A5AE-074F2A76F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2743" y="9346560"/>
                <a:ext cx="390936" cy="398914"/>
              </a:xfrm>
              <a:custGeom>
                <a:avLst/>
                <a:gdLst>
                  <a:gd name="T0" fmla="*/ 316 w 432"/>
                  <a:gd name="T1" fmla="*/ 39 h 443"/>
                  <a:gd name="T2" fmla="*/ 323 w 432"/>
                  <a:gd name="T3" fmla="*/ 79 h 443"/>
                  <a:gd name="T4" fmla="*/ 331 w 432"/>
                  <a:gd name="T5" fmla="*/ 119 h 443"/>
                  <a:gd name="T6" fmla="*/ 331 w 432"/>
                  <a:gd name="T7" fmla="*/ 119 h 443"/>
                  <a:gd name="T8" fmla="*/ 336 w 432"/>
                  <a:gd name="T9" fmla="*/ 134 h 443"/>
                  <a:gd name="T10" fmla="*/ 336 w 432"/>
                  <a:gd name="T11" fmla="*/ 134 h 443"/>
                  <a:gd name="T12" fmla="*/ 347 w 432"/>
                  <a:gd name="T13" fmla="*/ 146 h 443"/>
                  <a:gd name="T14" fmla="*/ 380 w 432"/>
                  <a:gd name="T15" fmla="*/ 171 h 443"/>
                  <a:gd name="T16" fmla="*/ 412 w 432"/>
                  <a:gd name="T17" fmla="*/ 196 h 443"/>
                  <a:gd name="T18" fmla="*/ 412 w 432"/>
                  <a:gd name="T19" fmla="*/ 196 h 443"/>
                  <a:gd name="T20" fmla="*/ 430 w 432"/>
                  <a:gd name="T21" fmla="*/ 235 h 443"/>
                  <a:gd name="T22" fmla="*/ 430 w 432"/>
                  <a:gd name="T23" fmla="*/ 235 h 443"/>
                  <a:gd name="T24" fmla="*/ 406 w 432"/>
                  <a:gd name="T25" fmla="*/ 270 h 443"/>
                  <a:gd name="T26" fmla="*/ 370 w 432"/>
                  <a:gd name="T27" fmla="*/ 288 h 443"/>
                  <a:gd name="T28" fmla="*/ 335 w 432"/>
                  <a:gd name="T29" fmla="*/ 306 h 443"/>
                  <a:gd name="T30" fmla="*/ 335 w 432"/>
                  <a:gd name="T31" fmla="*/ 306 h 443"/>
                  <a:gd name="T32" fmla="*/ 322 w 432"/>
                  <a:gd name="T33" fmla="*/ 317 h 443"/>
                  <a:gd name="T34" fmla="*/ 322 w 432"/>
                  <a:gd name="T35" fmla="*/ 317 h 443"/>
                  <a:gd name="T36" fmla="*/ 314 w 432"/>
                  <a:gd name="T37" fmla="*/ 331 h 443"/>
                  <a:gd name="T38" fmla="*/ 301 w 432"/>
                  <a:gd name="T39" fmla="*/ 370 h 443"/>
                  <a:gd name="T40" fmla="*/ 288 w 432"/>
                  <a:gd name="T41" fmla="*/ 410 h 443"/>
                  <a:gd name="T42" fmla="*/ 288 w 432"/>
                  <a:gd name="T43" fmla="*/ 410 h 443"/>
                  <a:gd name="T44" fmla="*/ 256 w 432"/>
                  <a:gd name="T45" fmla="*/ 438 h 443"/>
                  <a:gd name="T46" fmla="*/ 256 w 432"/>
                  <a:gd name="T47" fmla="*/ 438 h 443"/>
                  <a:gd name="T48" fmla="*/ 215 w 432"/>
                  <a:gd name="T49" fmla="*/ 426 h 443"/>
                  <a:gd name="T50" fmla="*/ 186 w 432"/>
                  <a:gd name="T51" fmla="*/ 398 h 443"/>
                  <a:gd name="T52" fmla="*/ 158 w 432"/>
                  <a:gd name="T53" fmla="*/ 369 h 443"/>
                  <a:gd name="T54" fmla="*/ 158 w 432"/>
                  <a:gd name="T55" fmla="*/ 369 h 443"/>
                  <a:gd name="T56" fmla="*/ 144 w 432"/>
                  <a:gd name="T57" fmla="*/ 360 h 443"/>
                  <a:gd name="T58" fmla="*/ 144 w 432"/>
                  <a:gd name="T59" fmla="*/ 360 h 443"/>
                  <a:gd name="T60" fmla="*/ 127 w 432"/>
                  <a:gd name="T61" fmla="*/ 357 h 443"/>
                  <a:gd name="T62" fmla="*/ 86 w 432"/>
                  <a:gd name="T63" fmla="*/ 357 h 443"/>
                  <a:gd name="T64" fmla="*/ 46 w 432"/>
                  <a:gd name="T65" fmla="*/ 357 h 443"/>
                  <a:gd name="T66" fmla="*/ 46 w 432"/>
                  <a:gd name="T67" fmla="*/ 357 h 443"/>
                  <a:gd name="T68" fmla="*/ 9 w 432"/>
                  <a:gd name="T69" fmla="*/ 336 h 443"/>
                  <a:gd name="T70" fmla="*/ 9 w 432"/>
                  <a:gd name="T71" fmla="*/ 336 h 443"/>
                  <a:gd name="T72" fmla="*/ 7 w 432"/>
                  <a:gd name="T73" fmla="*/ 293 h 443"/>
                  <a:gd name="T74" fmla="*/ 25 w 432"/>
                  <a:gd name="T75" fmla="*/ 257 h 443"/>
                  <a:gd name="T76" fmla="*/ 44 w 432"/>
                  <a:gd name="T77" fmla="*/ 220 h 443"/>
                  <a:gd name="T78" fmla="*/ 44 w 432"/>
                  <a:gd name="T79" fmla="*/ 220 h 443"/>
                  <a:gd name="T80" fmla="*/ 48 w 432"/>
                  <a:gd name="T81" fmla="*/ 203 h 443"/>
                  <a:gd name="T82" fmla="*/ 48 w 432"/>
                  <a:gd name="T83" fmla="*/ 203 h 443"/>
                  <a:gd name="T84" fmla="*/ 46 w 432"/>
                  <a:gd name="T85" fmla="*/ 187 h 443"/>
                  <a:gd name="T86" fmla="*/ 34 w 432"/>
                  <a:gd name="T87" fmla="*/ 149 h 443"/>
                  <a:gd name="T88" fmla="*/ 22 w 432"/>
                  <a:gd name="T89" fmla="*/ 111 h 443"/>
                  <a:gd name="T90" fmla="*/ 22 w 432"/>
                  <a:gd name="T91" fmla="*/ 111 h 443"/>
                  <a:gd name="T92" fmla="*/ 29 w 432"/>
                  <a:gd name="T93" fmla="*/ 69 h 443"/>
                  <a:gd name="T94" fmla="*/ 29 w 432"/>
                  <a:gd name="T95" fmla="*/ 69 h 443"/>
                  <a:gd name="T96" fmla="*/ 70 w 432"/>
                  <a:gd name="T97" fmla="*/ 54 h 443"/>
                  <a:gd name="T98" fmla="*/ 110 w 432"/>
                  <a:gd name="T99" fmla="*/ 59 h 443"/>
                  <a:gd name="T100" fmla="*/ 151 w 432"/>
                  <a:gd name="T101" fmla="*/ 65 h 443"/>
                  <a:gd name="T102" fmla="*/ 151 w 432"/>
                  <a:gd name="T103" fmla="*/ 65 h 443"/>
                  <a:gd name="T104" fmla="*/ 167 w 432"/>
                  <a:gd name="T105" fmla="*/ 64 h 443"/>
                  <a:gd name="T106" fmla="*/ 167 w 432"/>
                  <a:gd name="T107" fmla="*/ 64 h 443"/>
                  <a:gd name="T108" fmla="*/ 182 w 432"/>
                  <a:gd name="T109" fmla="*/ 58 h 443"/>
                  <a:gd name="T110" fmla="*/ 215 w 432"/>
                  <a:gd name="T111" fmla="*/ 34 h 443"/>
                  <a:gd name="T112" fmla="*/ 248 w 432"/>
                  <a:gd name="T113" fmla="*/ 11 h 443"/>
                  <a:gd name="T114" fmla="*/ 248 w 432"/>
                  <a:gd name="T115" fmla="*/ 11 h 443"/>
                  <a:gd name="T116" fmla="*/ 290 w 432"/>
                  <a:gd name="T117" fmla="*/ 6 h 443"/>
                  <a:gd name="T118" fmla="*/ 290 w 432"/>
                  <a:gd name="T119" fmla="*/ 6 h 443"/>
                  <a:gd name="T120" fmla="*/ 316 w 432"/>
                  <a:gd name="T121" fmla="*/ 39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2" h="443">
                    <a:moveTo>
                      <a:pt x="316" y="39"/>
                    </a:moveTo>
                    <a:lnTo>
                      <a:pt x="323" y="79"/>
                    </a:lnTo>
                    <a:lnTo>
                      <a:pt x="331" y="119"/>
                    </a:lnTo>
                    <a:lnTo>
                      <a:pt x="331" y="119"/>
                    </a:lnTo>
                    <a:cubicBezTo>
                      <a:pt x="332" y="124"/>
                      <a:pt x="333" y="129"/>
                      <a:pt x="336" y="134"/>
                    </a:cubicBezTo>
                    <a:lnTo>
                      <a:pt x="336" y="134"/>
                    </a:lnTo>
                    <a:cubicBezTo>
                      <a:pt x="339" y="139"/>
                      <a:pt x="343" y="143"/>
                      <a:pt x="347" y="146"/>
                    </a:cubicBezTo>
                    <a:lnTo>
                      <a:pt x="380" y="171"/>
                    </a:lnTo>
                    <a:lnTo>
                      <a:pt x="412" y="196"/>
                    </a:lnTo>
                    <a:lnTo>
                      <a:pt x="412" y="196"/>
                    </a:lnTo>
                    <a:cubicBezTo>
                      <a:pt x="426" y="206"/>
                      <a:pt x="431" y="221"/>
                      <a:pt x="430" y="235"/>
                    </a:cubicBezTo>
                    <a:lnTo>
                      <a:pt x="430" y="235"/>
                    </a:lnTo>
                    <a:cubicBezTo>
                      <a:pt x="428" y="249"/>
                      <a:pt x="421" y="263"/>
                      <a:pt x="406" y="270"/>
                    </a:cubicBezTo>
                    <a:lnTo>
                      <a:pt x="370" y="288"/>
                    </a:lnTo>
                    <a:lnTo>
                      <a:pt x="335" y="306"/>
                    </a:lnTo>
                    <a:lnTo>
                      <a:pt x="335" y="306"/>
                    </a:lnTo>
                    <a:cubicBezTo>
                      <a:pt x="330" y="310"/>
                      <a:pt x="326" y="313"/>
                      <a:pt x="322" y="317"/>
                    </a:cubicBezTo>
                    <a:lnTo>
                      <a:pt x="322" y="317"/>
                    </a:lnTo>
                    <a:cubicBezTo>
                      <a:pt x="318" y="321"/>
                      <a:pt x="316" y="326"/>
                      <a:pt x="314" y="331"/>
                    </a:cubicBezTo>
                    <a:lnTo>
                      <a:pt x="301" y="370"/>
                    </a:lnTo>
                    <a:lnTo>
                      <a:pt x="288" y="410"/>
                    </a:lnTo>
                    <a:lnTo>
                      <a:pt x="288" y="410"/>
                    </a:lnTo>
                    <a:cubicBezTo>
                      <a:pt x="283" y="425"/>
                      <a:pt x="270" y="435"/>
                      <a:pt x="256" y="438"/>
                    </a:cubicBezTo>
                    <a:lnTo>
                      <a:pt x="256" y="438"/>
                    </a:lnTo>
                    <a:cubicBezTo>
                      <a:pt x="242" y="442"/>
                      <a:pt x="226" y="438"/>
                      <a:pt x="215" y="426"/>
                    </a:cubicBezTo>
                    <a:lnTo>
                      <a:pt x="186" y="398"/>
                    </a:lnTo>
                    <a:lnTo>
                      <a:pt x="158" y="369"/>
                    </a:lnTo>
                    <a:lnTo>
                      <a:pt x="158" y="369"/>
                    </a:lnTo>
                    <a:cubicBezTo>
                      <a:pt x="154" y="365"/>
                      <a:pt x="149" y="362"/>
                      <a:pt x="144" y="360"/>
                    </a:cubicBezTo>
                    <a:lnTo>
                      <a:pt x="144" y="360"/>
                    </a:lnTo>
                    <a:cubicBezTo>
                      <a:pt x="138" y="358"/>
                      <a:pt x="133" y="357"/>
                      <a:pt x="127" y="357"/>
                    </a:cubicBezTo>
                    <a:lnTo>
                      <a:pt x="86" y="357"/>
                    </a:lnTo>
                    <a:lnTo>
                      <a:pt x="46" y="357"/>
                    </a:lnTo>
                    <a:lnTo>
                      <a:pt x="46" y="357"/>
                    </a:lnTo>
                    <a:cubicBezTo>
                      <a:pt x="30" y="357"/>
                      <a:pt x="16" y="348"/>
                      <a:pt x="9" y="336"/>
                    </a:cubicBezTo>
                    <a:lnTo>
                      <a:pt x="9" y="336"/>
                    </a:lnTo>
                    <a:cubicBezTo>
                      <a:pt x="1" y="324"/>
                      <a:pt x="0" y="308"/>
                      <a:pt x="7" y="293"/>
                    </a:cubicBezTo>
                    <a:lnTo>
                      <a:pt x="25" y="257"/>
                    </a:lnTo>
                    <a:lnTo>
                      <a:pt x="44" y="220"/>
                    </a:lnTo>
                    <a:lnTo>
                      <a:pt x="44" y="220"/>
                    </a:lnTo>
                    <a:cubicBezTo>
                      <a:pt x="46" y="214"/>
                      <a:pt x="48" y="209"/>
                      <a:pt x="48" y="203"/>
                    </a:cubicBezTo>
                    <a:lnTo>
                      <a:pt x="48" y="203"/>
                    </a:lnTo>
                    <a:cubicBezTo>
                      <a:pt x="49" y="197"/>
                      <a:pt x="48" y="192"/>
                      <a:pt x="46" y="187"/>
                    </a:cubicBezTo>
                    <a:lnTo>
                      <a:pt x="34" y="149"/>
                    </a:lnTo>
                    <a:lnTo>
                      <a:pt x="22" y="111"/>
                    </a:lnTo>
                    <a:lnTo>
                      <a:pt x="22" y="111"/>
                    </a:lnTo>
                    <a:cubicBezTo>
                      <a:pt x="16" y="95"/>
                      <a:pt x="20" y="80"/>
                      <a:pt x="29" y="69"/>
                    </a:cubicBezTo>
                    <a:lnTo>
                      <a:pt x="29" y="69"/>
                    </a:lnTo>
                    <a:cubicBezTo>
                      <a:pt x="38" y="58"/>
                      <a:pt x="53" y="51"/>
                      <a:pt x="70" y="54"/>
                    </a:cubicBezTo>
                    <a:lnTo>
                      <a:pt x="110" y="59"/>
                    </a:lnTo>
                    <a:lnTo>
                      <a:pt x="151" y="65"/>
                    </a:lnTo>
                    <a:lnTo>
                      <a:pt x="151" y="65"/>
                    </a:lnTo>
                    <a:cubicBezTo>
                      <a:pt x="157" y="66"/>
                      <a:pt x="161" y="65"/>
                      <a:pt x="167" y="64"/>
                    </a:cubicBezTo>
                    <a:lnTo>
                      <a:pt x="167" y="64"/>
                    </a:lnTo>
                    <a:cubicBezTo>
                      <a:pt x="172" y="63"/>
                      <a:pt x="178" y="60"/>
                      <a:pt x="182" y="58"/>
                    </a:cubicBezTo>
                    <a:lnTo>
                      <a:pt x="215" y="34"/>
                    </a:lnTo>
                    <a:lnTo>
                      <a:pt x="248" y="11"/>
                    </a:lnTo>
                    <a:lnTo>
                      <a:pt x="248" y="11"/>
                    </a:lnTo>
                    <a:cubicBezTo>
                      <a:pt x="261" y="1"/>
                      <a:pt x="277" y="0"/>
                      <a:pt x="290" y="6"/>
                    </a:cubicBezTo>
                    <a:lnTo>
                      <a:pt x="290" y="6"/>
                    </a:lnTo>
                    <a:cubicBezTo>
                      <a:pt x="304" y="12"/>
                      <a:pt x="314" y="23"/>
                      <a:pt x="316" y="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19">
                <a:extLst>
                  <a:ext uri="{FF2B5EF4-FFF2-40B4-BE49-F238E27FC236}">
                    <a16:creationId xmlns:a16="http://schemas.microsoft.com/office/drawing/2014/main" id="{B5BBA4CC-7D4C-473B-BD49-426B1CA3E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84765" y="9338582"/>
                <a:ext cx="410883" cy="414871"/>
              </a:xfrm>
              <a:custGeom>
                <a:avLst/>
                <a:gdLst>
                  <a:gd name="T0" fmla="*/ 137 w 452"/>
                  <a:gd name="T1" fmla="*/ 357 h 460"/>
                  <a:gd name="T2" fmla="*/ 157 w 452"/>
                  <a:gd name="T3" fmla="*/ 361 h 460"/>
                  <a:gd name="T4" fmla="*/ 231 w 452"/>
                  <a:gd name="T5" fmla="*/ 430 h 460"/>
                  <a:gd name="T6" fmla="*/ 263 w 452"/>
                  <a:gd name="T7" fmla="*/ 439 h 460"/>
                  <a:gd name="T8" fmla="*/ 289 w 452"/>
                  <a:gd name="T9" fmla="*/ 416 h 460"/>
                  <a:gd name="T10" fmla="*/ 315 w 452"/>
                  <a:gd name="T11" fmla="*/ 339 h 460"/>
                  <a:gd name="T12" fmla="*/ 325 w 452"/>
                  <a:gd name="T13" fmla="*/ 320 h 460"/>
                  <a:gd name="T14" fmla="*/ 412 w 452"/>
                  <a:gd name="T15" fmla="*/ 271 h 460"/>
                  <a:gd name="T16" fmla="*/ 430 w 452"/>
                  <a:gd name="T17" fmla="*/ 244 h 460"/>
                  <a:gd name="T18" fmla="*/ 416 w 452"/>
                  <a:gd name="T19" fmla="*/ 214 h 460"/>
                  <a:gd name="T20" fmla="*/ 352 w 452"/>
                  <a:gd name="T21" fmla="*/ 165 h 460"/>
                  <a:gd name="T22" fmla="*/ 338 w 452"/>
                  <a:gd name="T23" fmla="*/ 149 h 460"/>
                  <a:gd name="T24" fmla="*/ 317 w 452"/>
                  <a:gd name="T25" fmla="*/ 51 h 460"/>
                  <a:gd name="T26" fmla="*/ 296 w 452"/>
                  <a:gd name="T27" fmla="*/ 25 h 460"/>
                  <a:gd name="T28" fmla="*/ 264 w 452"/>
                  <a:gd name="T29" fmla="*/ 29 h 460"/>
                  <a:gd name="T30" fmla="*/ 198 w 452"/>
                  <a:gd name="T31" fmla="*/ 75 h 460"/>
                  <a:gd name="T32" fmla="*/ 179 w 452"/>
                  <a:gd name="T33" fmla="*/ 84 h 460"/>
                  <a:gd name="T34" fmla="*/ 78 w 452"/>
                  <a:gd name="T35" fmla="*/ 74 h 460"/>
                  <a:gd name="T36" fmla="*/ 47 w 452"/>
                  <a:gd name="T37" fmla="*/ 86 h 460"/>
                  <a:gd name="T38" fmla="*/ 41 w 452"/>
                  <a:gd name="T39" fmla="*/ 117 h 460"/>
                  <a:gd name="T40" fmla="*/ 65 w 452"/>
                  <a:gd name="T41" fmla="*/ 193 h 460"/>
                  <a:gd name="T42" fmla="*/ 68 w 452"/>
                  <a:gd name="T43" fmla="*/ 214 h 460"/>
                  <a:gd name="T44" fmla="*/ 26 w 452"/>
                  <a:gd name="T45" fmla="*/ 308 h 460"/>
                  <a:gd name="T46" fmla="*/ 28 w 452"/>
                  <a:gd name="T47" fmla="*/ 341 h 460"/>
                  <a:gd name="T48" fmla="*/ 56 w 452"/>
                  <a:gd name="T49" fmla="*/ 357 h 460"/>
                  <a:gd name="T50" fmla="*/ 137 w 452"/>
                  <a:gd name="T51" fmla="*/ 357 h 460"/>
                  <a:gd name="T52" fmla="*/ 256 w 452"/>
                  <a:gd name="T53" fmla="*/ 459 h 460"/>
                  <a:gd name="T54" fmla="*/ 161 w 452"/>
                  <a:gd name="T55" fmla="*/ 386 h 460"/>
                  <a:gd name="T56" fmla="*/ 149 w 452"/>
                  <a:gd name="T57" fmla="*/ 378 h 460"/>
                  <a:gd name="T58" fmla="*/ 137 w 452"/>
                  <a:gd name="T59" fmla="*/ 376 h 460"/>
                  <a:gd name="T60" fmla="*/ 56 w 452"/>
                  <a:gd name="T61" fmla="*/ 377 h 460"/>
                  <a:gd name="T62" fmla="*/ 56 w 452"/>
                  <a:gd name="T63" fmla="*/ 377 h 460"/>
                  <a:gd name="T64" fmla="*/ 11 w 452"/>
                  <a:gd name="T65" fmla="*/ 351 h 460"/>
                  <a:gd name="T66" fmla="*/ 44 w 452"/>
                  <a:gd name="T67" fmla="*/ 225 h 460"/>
                  <a:gd name="T68" fmla="*/ 48 w 452"/>
                  <a:gd name="T69" fmla="*/ 212 h 460"/>
                  <a:gd name="T70" fmla="*/ 47 w 452"/>
                  <a:gd name="T71" fmla="*/ 200 h 460"/>
                  <a:gd name="T72" fmla="*/ 22 w 452"/>
                  <a:gd name="T73" fmla="*/ 123 h 460"/>
                  <a:gd name="T74" fmla="*/ 32 w 452"/>
                  <a:gd name="T75" fmla="*/ 73 h 460"/>
                  <a:gd name="T76" fmla="*/ 162 w 452"/>
                  <a:gd name="T77" fmla="*/ 65 h 460"/>
                  <a:gd name="T78" fmla="*/ 175 w 452"/>
                  <a:gd name="T79" fmla="*/ 65 h 460"/>
                  <a:gd name="T80" fmla="*/ 187 w 452"/>
                  <a:gd name="T81" fmla="*/ 59 h 460"/>
                  <a:gd name="T82" fmla="*/ 252 w 452"/>
                  <a:gd name="T83" fmla="*/ 13 h 460"/>
                  <a:gd name="T84" fmla="*/ 304 w 452"/>
                  <a:gd name="T85" fmla="*/ 7 h 460"/>
                  <a:gd name="T86" fmla="*/ 350 w 452"/>
                  <a:gd name="T87" fmla="*/ 127 h 460"/>
                  <a:gd name="T88" fmla="*/ 354 w 452"/>
                  <a:gd name="T89" fmla="*/ 139 h 460"/>
                  <a:gd name="T90" fmla="*/ 363 w 452"/>
                  <a:gd name="T91" fmla="*/ 148 h 460"/>
                  <a:gd name="T92" fmla="*/ 428 w 452"/>
                  <a:gd name="T93" fmla="*/ 198 h 460"/>
                  <a:gd name="T94" fmla="*/ 450 w 452"/>
                  <a:gd name="T95" fmla="*/ 246 h 460"/>
                  <a:gd name="T96" fmla="*/ 350 w 452"/>
                  <a:gd name="T97" fmla="*/ 325 h 460"/>
                  <a:gd name="T98" fmla="*/ 339 w 452"/>
                  <a:gd name="T99" fmla="*/ 333 h 460"/>
                  <a:gd name="T100" fmla="*/ 333 w 452"/>
                  <a:gd name="T101" fmla="*/ 345 h 460"/>
                  <a:gd name="T102" fmla="*/ 307 w 452"/>
                  <a:gd name="T103" fmla="*/ 422 h 460"/>
                  <a:gd name="T104" fmla="*/ 268 w 452"/>
                  <a:gd name="T105" fmla="*/ 458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2" h="460">
                    <a:moveTo>
                      <a:pt x="137" y="357"/>
                    </a:moveTo>
                    <a:lnTo>
                      <a:pt x="137" y="357"/>
                    </a:lnTo>
                    <a:cubicBezTo>
                      <a:pt x="144" y="357"/>
                      <a:pt x="151" y="358"/>
                      <a:pt x="157" y="361"/>
                    </a:cubicBezTo>
                    <a:lnTo>
                      <a:pt x="157" y="361"/>
                    </a:lnTo>
                    <a:cubicBezTo>
                      <a:pt x="164" y="363"/>
                      <a:pt x="170" y="368"/>
                      <a:pt x="175" y="372"/>
                    </a:cubicBezTo>
                    <a:lnTo>
                      <a:pt x="231" y="430"/>
                    </a:lnTo>
                    <a:lnTo>
                      <a:pt x="231" y="430"/>
                    </a:lnTo>
                    <a:cubicBezTo>
                      <a:pt x="240" y="438"/>
                      <a:pt x="252" y="442"/>
                      <a:pt x="263" y="439"/>
                    </a:cubicBezTo>
                    <a:lnTo>
                      <a:pt x="263" y="439"/>
                    </a:lnTo>
                    <a:cubicBezTo>
                      <a:pt x="275" y="436"/>
                      <a:pt x="284" y="427"/>
                      <a:pt x="289" y="416"/>
                    </a:cubicBezTo>
                    <a:lnTo>
                      <a:pt x="315" y="339"/>
                    </a:lnTo>
                    <a:lnTo>
                      <a:pt x="315" y="339"/>
                    </a:lnTo>
                    <a:cubicBezTo>
                      <a:pt x="317" y="332"/>
                      <a:pt x="320" y="326"/>
                      <a:pt x="325" y="320"/>
                    </a:cubicBezTo>
                    <a:lnTo>
                      <a:pt x="325" y="320"/>
                    </a:lnTo>
                    <a:cubicBezTo>
                      <a:pt x="329" y="315"/>
                      <a:pt x="335" y="311"/>
                      <a:pt x="341" y="308"/>
                    </a:cubicBezTo>
                    <a:lnTo>
                      <a:pt x="412" y="271"/>
                    </a:lnTo>
                    <a:lnTo>
                      <a:pt x="412" y="271"/>
                    </a:lnTo>
                    <a:cubicBezTo>
                      <a:pt x="422" y="267"/>
                      <a:pt x="429" y="255"/>
                      <a:pt x="430" y="244"/>
                    </a:cubicBezTo>
                    <a:lnTo>
                      <a:pt x="430" y="244"/>
                    </a:lnTo>
                    <a:cubicBezTo>
                      <a:pt x="431" y="232"/>
                      <a:pt x="427" y="221"/>
                      <a:pt x="416" y="214"/>
                    </a:cubicBezTo>
                    <a:lnTo>
                      <a:pt x="352" y="165"/>
                    </a:lnTo>
                    <a:lnTo>
                      <a:pt x="352" y="165"/>
                    </a:lnTo>
                    <a:cubicBezTo>
                      <a:pt x="346" y="160"/>
                      <a:pt x="342" y="155"/>
                      <a:pt x="338" y="149"/>
                    </a:cubicBezTo>
                    <a:lnTo>
                      <a:pt x="338" y="149"/>
                    </a:lnTo>
                    <a:cubicBezTo>
                      <a:pt x="334" y="144"/>
                      <a:pt x="332" y="138"/>
                      <a:pt x="330" y="131"/>
                    </a:cubicBezTo>
                    <a:lnTo>
                      <a:pt x="317" y="51"/>
                    </a:lnTo>
                    <a:lnTo>
                      <a:pt x="317" y="51"/>
                    </a:lnTo>
                    <a:cubicBezTo>
                      <a:pt x="315" y="39"/>
                      <a:pt x="307" y="30"/>
                      <a:pt x="296" y="25"/>
                    </a:cubicBezTo>
                    <a:lnTo>
                      <a:pt x="296" y="25"/>
                    </a:lnTo>
                    <a:cubicBezTo>
                      <a:pt x="286" y="21"/>
                      <a:pt x="274" y="22"/>
                      <a:pt x="264" y="29"/>
                    </a:cubicBezTo>
                    <a:lnTo>
                      <a:pt x="198" y="75"/>
                    </a:lnTo>
                    <a:lnTo>
                      <a:pt x="198" y="75"/>
                    </a:lnTo>
                    <a:cubicBezTo>
                      <a:pt x="192" y="80"/>
                      <a:pt x="186" y="82"/>
                      <a:pt x="179" y="84"/>
                    </a:cubicBezTo>
                    <a:lnTo>
                      <a:pt x="179" y="84"/>
                    </a:lnTo>
                    <a:cubicBezTo>
                      <a:pt x="173" y="86"/>
                      <a:pt x="166" y="86"/>
                      <a:pt x="159" y="84"/>
                    </a:cubicBezTo>
                    <a:lnTo>
                      <a:pt x="78" y="74"/>
                    </a:lnTo>
                    <a:lnTo>
                      <a:pt x="78" y="74"/>
                    </a:lnTo>
                    <a:cubicBezTo>
                      <a:pt x="66" y="72"/>
                      <a:pt x="54" y="76"/>
                      <a:pt x="47" y="86"/>
                    </a:cubicBezTo>
                    <a:lnTo>
                      <a:pt x="47" y="86"/>
                    </a:lnTo>
                    <a:cubicBezTo>
                      <a:pt x="39" y="94"/>
                      <a:pt x="37" y="106"/>
                      <a:pt x="41" y="117"/>
                    </a:cubicBezTo>
                    <a:lnTo>
                      <a:pt x="65" y="193"/>
                    </a:lnTo>
                    <a:lnTo>
                      <a:pt x="65" y="193"/>
                    </a:lnTo>
                    <a:cubicBezTo>
                      <a:pt x="67" y="200"/>
                      <a:pt x="68" y="207"/>
                      <a:pt x="68" y="214"/>
                    </a:cubicBezTo>
                    <a:lnTo>
                      <a:pt x="68" y="214"/>
                    </a:lnTo>
                    <a:cubicBezTo>
                      <a:pt x="67" y="221"/>
                      <a:pt x="65" y="228"/>
                      <a:pt x="62" y="234"/>
                    </a:cubicBezTo>
                    <a:lnTo>
                      <a:pt x="26" y="308"/>
                    </a:lnTo>
                    <a:lnTo>
                      <a:pt x="26" y="308"/>
                    </a:lnTo>
                    <a:cubicBezTo>
                      <a:pt x="20" y="318"/>
                      <a:pt x="21" y="331"/>
                      <a:pt x="28" y="341"/>
                    </a:cubicBezTo>
                    <a:lnTo>
                      <a:pt x="28" y="341"/>
                    </a:lnTo>
                    <a:cubicBezTo>
                      <a:pt x="33" y="351"/>
                      <a:pt x="44" y="357"/>
                      <a:pt x="56" y="357"/>
                    </a:cubicBezTo>
                    <a:lnTo>
                      <a:pt x="56" y="357"/>
                    </a:lnTo>
                    <a:lnTo>
                      <a:pt x="137" y="357"/>
                    </a:lnTo>
                    <a:close/>
                    <a:moveTo>
                      <a:pt x="256" y="459"/>
                    </a:moveTo>
                    <a:lnTo>
                      <a:pt x="256" y="459"/>
                    </a:lnTo>
                    <a:cubicBezTo>
                      <a:pt x="241" y="459"/>
                      <a:pt x="228" y="454"/>
                      <a:pt x="218" y="443"/>
                    </a:cubicBezTo>
                    <a:lnTo>
                      <a:pt x="161" y="386"/>
                    </a:lnTo>
                    <a:lnTo>
                      <a:pt x="161" y="386"/>
                    </a:lnTo>
                    <a:cubicBezTo>
                      <a:pt x="158" y="383"/>
                      <a:pt x="154" y="380"/>
                      <a:pt x="149" y="378"/>
                    </a:cubicBezTo>
                    <a:lnTo>
                      <a:pt x="149" y="378"/>
                    </a:lnTo>
                    <a:cubicBezTo>
                      <a:pt x="145" y="377"/>
                      <a:pt x="141" y="376"/>
                      <a:pt x="137" y="376"/>
                    </a:cubicBezTo>
                    <a:lnTo>
                      <a:pt x="137" y="376"/>
                    </a:lnTo>
                    <a:lnTo>
                      <a:pt x="56" y="377"/>
                    </a:lnTo>
                    <a:lnTo>
                      <a:pt x="56" y="377"/>
                    </a:lnTo>
                    <a:lnTo>
                      <a:pt x="56" y="377"/>
                    </a:lnTo>
                    <a:cubicBezTo>
                      <a:pt x="38" y="377"/>
                      <a:pt x="20" y="367"/>
                      <a:pt x="11" y="351"/>
                    </a:cubicBezTo>
                    <a:lnTo>
                      <a:pt x="11" y="351"/>
                    </a:lnTo>
                    <a:cubicBezTo>
                      <a:pt x="1" y="335"/>
                      <a:pt x="0" y="315"/>
                      <a:pt x="8" y="298"/>
                    </a:cubicBezTo>
                    <a:lnTo>
                      <a:pt x="44" y="225"/>
                    </a:lnTo>
                    <a:lnTo>
                      <a:pt x="44" y="225"/>
                    </a:lnTo>
                    <a:cubicBezTo>
                      <a:pt x="47" y="221"/>
                      <a:pt x="48" y="217"/>
                      <a:pt x="48" y="212"/>
                    </a:cubicBezTo>
                    <a:lnTo>
                      <a:pt x="48" y="212"/>
                    </a:lnTo>
                    <a:cubicBezTo>
                      <a:pt x="48" y="209"/>
                      <a:pt x="48" y="204"/>
                      <a:pt x="47" y="200"/>
                    </a:cubicBezTo>
                    <a:lnTo>
                      <a:pt x="22" y="123"/>
                    </a:lnTo>
                    <a:lnTo>
                      <a:pt x="22" y="123"/>
                    </a:lnTo>
                    <a:cubicBezTo>
                      <a:pt x="17" y="105"/>
                      <a:pt x="20" y="87"/>
                      <a:pt x="32" y="73"/>
                    </a:cubicBezTo>
                    <a:lnTo>
                      <a:pt x="32" y="73"/>
                    </a:lnTo>
                    <a:cubicBezTo>
                      <a:pt x="44" y="59"/>
                      <a:pt x="62" y="51"/>
                      <a:pt x="81" y="54"/>
                    </a:cubicBezTo>
                    <a:lnTo>
                      <a:pt x="162" y="65"/>
                    </a:lnTo>
                    <a:lnTo>
                      <a:pt x="162" y="65"/>
                    </a:lnTo>
                    <a:cubicBezTo>
                      <a:pt x="167" y="66"/>
                      <a:pt x="170" y="66"/>
                      <a:pt x="175" y="65"/>
                    </a:cubicBezTo>
                    <a:lnTo>
                      <a:pt x="175" y="65"/>
                    </a:lnTo>
                    <a:cubicBezTo>
                      <a:pt x="179" y="64"/>
                      <a:pt x="183" y="62"/>
                      <a:pt x="187" y="59"/>
                    </a:cubicBezTo>
                    <a:lnTo>
                      <a:pt x="252" y="13"/>
                    </a:lnTo>
                    <a:lnTo>
                      <a:pt x="252" y="13"/>
                    </a:lnTo>
                    <a:cubicBezTo>
                      <a:pt x="268" y="2"/>
                      <a:pt x="287" y="0"/>
                      <a:pt x="304" y="7"/>
                    </a:cubicBezTo>
                    <a:lnTo>
                      <a:pt x="304" y="7"/>
                    </a:lnTo>
                    <a:cubicBezTo>
                      <a:pt x="321" y="14"/>
                      <a:pt x="333" y="29"/>
                      <a:pt x="336" y="47"/>
                    </a:cubicBezTo>
                    <a:lnTo>
                      <a:pt x="350" y="127"/>
                    </a:lnTo>
                    <a:lnTo>
                      <a:pt x="350" y="127"/>
                    </a:lnTo>
                    <a:cubicBezTo>
                      <a:pt x="351" y="132"/>
                      <a:pt x="353" y="136"/>
                      <a:pt x="354" y="139"/>
                    </a:cubicBezTo>
                    <a:lnTo>
                      <a:pt x="354" y="139"/>
                    </a:lnTo>
                    <a:cubicBezTo>
                      <a:pt x="357" y="142"/>
                      <a:pt x="359" y="146"/>
                      <a:pt x="363" y="148"/>
                    </a:cubicBezTo>
                    <a:lnTo>
                      <a:pt x="428" y="198"/>
                    </a:lnTo>
                    <a:lnTo>
                      <a:pt x="428" y="198"/>
                    </a:lnTo>
                    <a:cubicBezTo>
                      <a:pt x="443" y="209"/>
                      <a:pt x="451" y="227"/>
                      <a:pt x="450" y="246"/>
                    </a:cubicBezTo>
                    <a:lnTo>
                      <a:pt x="450" y="246"/>
                    </a:lnTo>
                    <a:cubicBezTo>
                      <a:pt x="449" y="265"/>
                      <a:pt x="437" y="281"/>
                      <a:pt x="421" y="289"/>
                    </a:cubicBezTo>
                    <a:lnTo>
                      <a:pt x="350" y="325"/>
                    </a:lnTo>
                    <a:lnTo>
                      <a:pt x="350" y="325"/>
                    </a:lnTo>
                    <a:cubicBezTo>
                      <a:pt x="346" y="327"/>
                      <a:pt x="342" y="329"/>
                      <a:pt x="339" y="333"/>
                    </a:cubicBezTo>
                    <a:lnTo>
                      <a:pt x="339" y="333"/>
                    </a:lnTo>
                    <a:cubicBezTo>
                      <a:pt x="336" y="336"/>
                      <a:pt x="334" y="341"/>
                      <a:pt x="333" y="345"/>
                    </a:cubicBezTo>
                    <a:lnTo>
                      <a:pt x="307" y="422"/>
                    </a:lnTo>
                    <a:lnTo>
                      <a:pt x="307" y="422"/>
                    </a:lnTo>
                    <a:cubicBezTo>
                      <a:pt x="301" y="440"/>
                      <a:pt x="286" y="454"/>
                      <a:pt x="268" y="458"/>
                    </a:cubicBezTo>
                    <a:lnTo>
                      <a:pt x="268" y="458"/>
                    </a:lnTo>
                    <a:cubicBezTo>
                      <a:pt x="264" y="458"/>
                      <a:pt x="260" y="459"/>
                      <a:pt x="256" y="4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20">
                <a:extLst>
                  <a:ext uri="{FF2B5EF4-FFF2-40B4-BE49-F238E27FC236}">
                    <a16:creationId xmlns:a16="http://schemas.microsoft.com/office/drawing/2014/main" id="{474BC13F-E7DE-483E-81AF-598041E47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1956" y="6821432"/>
                <a:ext cx="359023" cy="367001"/>
              </a:xfrm>
              <a:custGeom>
                <a:avLst/>
                <a:gdLst>
                  <a:gd name="T0" fmla="*/ 196 w 397"/>
                  <a:gd name="T1" fmla="*/ 13 h 406"/>
                  <a:gd name="T2" fmla="*/ 223 w 397"/>
                  <a:gd name="T3" fmla="*/ 38 h 406"/>
                  <a:gd name="T4" fmla="*/ 250 w 397"/>
                  <a:gd name="T5" fmla="*/ 64 h 406"/>
                  <a:gd name="T6" fmla="*/ 250 w 397"/>
                  <a:gd name="T7" fmla="*/ 64 h 406"/>
                  <a:gd name="T8" fmla="*/ 262 w 397"/>
                  <a:gd name="T9" fmla="*/ 72 h 406"/>
                  <a:gd name="T10" fmla="*/ 262 w 397"/>
                  <a:gd name="T11" fmla="*/ 72 h 406"/>
                  <a:gd name="T12" fmla="*/ 277 w 397"/>
                  <a:gd name="T13" fmla="*/ 74 h 406"/>
                  <a:gd name="T14" fmla="*/ 316 w 397"/>
                  <a:gd name="T15" fmla="*/ 75 h 406"/>
                  <a:gd name="T16" fmla="*/ 353 w 397"/>
                  <a:gd name="T17" fmla="*/ 75 h 406"/>
                  <a:gd name="T18" fmla="*/ 353 w 397"/>
                  <a:gd name="T19" fmla="*/ 75 h 406"/>
                  <a:gd name="T20" fmla="*/ 387 w 397"/>
                  <a:gd name="T21" fmla="*/ 95 h 406"/>
                  <a:gd name="T22" fmla="*/ 387 w 397"/>
                  <a:gd name="T23" fmla="*/ 95 h 406"/>
                  <a:gd name="T24" fmla="*/ 389 w 397"/>
                  <a:gd name="T25" fmla="*/ 134 h 406"/>
                  <a:gd name="T26" fmla="*/ 373 w 397"/>
                  <a:gd name="T27" fmla="*/ 166 h 406"/>
                  <a:gd name="T28" fmla="*/ 357 w 397"/>
                  <a:gd name="T29" fmla="*/ 199 h 406"/>
                  <a:gd name="T30" fmla="*/ 357 w 397"/>
                  <a:gd name="T31" fmla="*/ 199 h 406"/>
                  <a:gd name="T32" fmla="*/ 353 w 397"/>
                  <a:gd name="T33" fmla="*/ 214 h 406"/>
                  <a:gd name="T34" fmla="*/ 353 w 397"/>
                  <a:gd name="T35" fmla="*/ 214 h 406"/>
                  <a:gd name="T36" fmla="*/ 354 w 397"/>
                  <a:gd name="T37" fmla="*/ 230 h 406"/>
                  <a:gd name="T38" fmla="*/ 366 w 397"/>
                  <a:gd name="T39" fmla="*/ 266 h 406"/>
                  <a:gd name="T40" fmla="*/ 378 w 397"/>
                  <a:gd name="T41" fmla="*/ 302 h 406"/>
                  <a:gd name="T42" fmla="*/ 378 w 397"/>
                  <a:gd name="T43" fmla="*/ 302 h 406"/>
                  <a:gd name="T44" fmla="*/ 370 w 397"/>
                  <a:gd name="T45" fmla="*/ 340 h 406"/>
                  <a:gd name="T46" fmla="*/ 370 w 397"/>
                  <a:gd name="T47" fmla="*/ 340 h 406"/>
                  <a:gd name="T48" fmla="*/ 333 w 397"/>
                  <a:gd name="T49" fmla="*/ 354 h 406"/>
                  <a:gd name="T50" fmla="*/ 297 w 397"/>
                  <a:gd name="T51" fmla="*/ 349 h 406"/>
                  <a:gd name="T52" fmla="*/ 260 w 397"/>
                  <a:gd name="T53" fmla="*/ 343 h 406"/>
                  <a:gd name="T54" fmla="*/ 260 w 397"/>
                  <a:gd name="T55" fmla="*/ 343 h 406"/>
                  <a:gd name="T56" fmla="*/ 244 w 397"/>
                  <a:gd name="T57" fmla="*/ 344 h 406"/>
                  <a:gd name="T58" fmla="*/ 244 w 397"/>
                  <a:gd name="T59" fmla="*/ 344 h 406"/>
                  <a:gd name="T60" fmla="*/ 230 w 397"/>
                  <a:gd name="T61" fmla="*/ 351 h 406"/>
                  <a:gd name="T62" fmla="*/ 200 w 397"/>
                  <a:gd name="T63" fmla="*/ 373 h 406"/>
                  <a:gd name="T64" fmla="*/ 171 w 397"/>
                  <a:gd name="T65" fmla="*/ 395 h 406"/>
                  <a:gd name="T66" fmla="*/ 171 w 397"/>
                  <a:gd name="T67" fmla="*/ 395 h 406"/>
                  <a:gd name="T68" fmla="*/ 131 w 397"/>
                  <a:gd name="T69" fmla="*/ 401 h 406"/>
                  <a:gd name="T70" fmla="*/ 131 w 397"/>
                  <a:gd name="T71" fmla="*/ 401 h 406"/>
                  <a:gd name="T72" fmla="*/ 107 w 397"/>
                  <a:gd name="T73" fmla="*/ 370 h 406"/>
                  <a:gd name="T74" fmla="*/ 100 w 397"/>
                  <a:gd name="T75" fmla="*/ 333 h 406"/>
                  <a:gd name="T76" fmla="*/ 93 w 397"/>
                  <a:gd name="T77" fmla="*/ 295 h 406"/>
                  <a:gd name="T78" fmla="*/ 93 w 397"/>
                  <a:gd name="T79" fmla="*/ 295 h 406"/>
                  <a:gd name="T80" fmla="*/ 88 w 397"/>
                  <a:gd name="T81" fmla="*/ 281 h 406"/>
                  <a:gd name="T82" fmla="*/ 88 w 397"/>
                  <a:gd name="T83" fmla="*/ 281 h 406"/>
                  <a:gd name="T84" fmla="*/ 77 w 397"/>
                  <a:gd name="T85" fmla="*/ 270 h 406"/>
                  <a:gd name="T86" fmla="*/ 47 w 397"/>
                  <a:gd name="T87" fmla="*/ 248 h 406"/>
                  <a:gd name="T88" fmla="*/ 17 w 397"/>
                  <a:gd name="T89" fmla="*/ 227 h 406"/>
                  <a:gd name="T90" fmla="*/ 17 w 397"/>
                  <a:gd name="T91" fmla="*/ 227 h 406"/>
                  <a:gd name="T92" fmla="*/ 1 w 397"/>
                  <a:gd name="T93" fmla="*/ 192 h 406"/>
                  <a:gd name="T94" fmla="*/ 1 w 397"/>
                  <a:gd name="T95" fmla="*/ 192 h 406"/>
                  <a:gd name="T96" fmla="*/ 22 w 397"/>
                  <a:gd name="T97" fmla="*/ 159 h 406"/>
                  <a:gd name="T98" fmla="*/ 55 w 397"/>
                  <a:gd name="T99" fmla="*/ 140 h 406"/>
                  <a:gd name="T100" fmla="*/ 87 w 397"/>
                  <a:gd name="T101" fmla="*/ 122 h 406"/>
                  <a:gd name="T102" fmla="*/ 87 w 397"/>
                  <a:gd name="T103" fmla="*/ 122 h 406"/>
                  <a:gd name="T104" fmla="*/ 99 w 397"/>
                  <a:gd name="T105" fmla="*/ 113 h 406"/>
                  <a:gd name="T106" fmla="*/ 99 w 397"/>
                  <a:gd name="T107" fmla="*/ 113 h 406"/>
                  <a:gd name="T108" fmla="*/ 107 w 397"/>
                  <a:gd name="T109" fmla="*/ 100 h 406"/>
                  <a:gd name="T110" fmla="*/ 118 w 397"/>
                  <a:gd name="T111" fmla="*/ 64 h 406"/>
                  <a:gd name="T112" fmla="*/ 130 w 397"/>
                  <a:gd name="T113" fmla="*/ 30 h 406"/>
                  <a:gd name="T114" fmla="*/ 130 w 397"/>
                  <a:gd name="T115" fmla="*/ 30 h 406"/>
                  <a:gd name="T116" fmla="*/ 159 w 397"/>
                  <a:gd name="T117" fmla="*/ 3 h 406"/>
                  <a:gd name="T118" fmla="*/ 159 w 397"/>
                  <a:gd name="T119" fmla="*/ 3 h 406"/>
                  <a:gd name="T120" fmla="*/ 196 w 397"/>
                  <a:gd name="T121" fmla="*/ 13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7" h="406">
                    <a:moveTo>
                      <a:pt x="196" y="13"/>
                    </a:moveTo>
                    <a:lnTo>
                      <a:pt x="223" y="38"/>
                    </a:lnTo>
                    <a:lnTo>
                      <a:pt x="250" y="64"/>
                    </a:lnTo>
                    <a:lnTo>
                      <a:pt x="250" y="64"/>
                    </a:lnTo>
                    <a:cubicBezTo>
                      <a:pt x="254" y="67"/>
                      <a:pt x="258" y="70"/>
                      <a:pt x="262" y="72"/>
                    </a:cubicBezTo>
                    <a:lnTo>
                      <a:pt x="262" y="72"/>
                    </a:lnTo>
                    <a:cubicBezTo>
                      <a:pt x="267" y="73"/>
                      <a:pt x="273" y="74"/>
                      <a:pt x="277" y="74"/>
                    </a:cubicBezTo>
                    <a:lnTo>
                      <a:pt x="316" y="75"/>
                    </a:lnTo>
                    <a:lnTo>
                      <a:pt x="353" y="75"/>
                    </a:lnTo>
                    <a:lnTo>
                      <a:pt x="353" y="75"/>
                    </a:lnTo>
                    <a:cubicBezTo>
                      <a:pt x="369" y="75"/>
                      <a:pt x="380" y="84"/>
                      <a:pt x="387" y="95"/>
                    </a:cubicBezTo>
                    <a:lnTo>
                      <a:pt x="387" y="95"/>
                    </a:lnTo>
                    <a:cubicBezTo>
                      <a:pt x="395" y="106"/>
                      <a:pt x="396" y="120"/>
                      <a:pt x="389" y="134"/>
                    </a:cubicBezTo>
                    <a:lnTo>
                      <a:pt x="373" y="166"/>
                    </a:lnTo>
                    <a:lnTo>
                      <a:pt x="357" y="199"/>
                    </a:lnTo>
                    <a:lnTo>
                      <a:pt x="357" y="199"/>
                    </a:lnTo>
                    <a:cubicBezTo>
                      <a:pt x="354" y="204"/>
                      <a:pt x="353" y="209"/>
                      <a:pt x="353" y="214"/>
                    </a:cubicBezTo>
                    <a:lnTo>
                      <a:pt x="353" y="214"/>
                    </a:lnTo>
                    <a:cubicBezTo>
                      <a:pt x="352" y="219"/>
                      <a:pt x="353" y="225"/>
                      <a:pt x="354" y="230"/>
                    </a:cubicBezTo>
                    <a:lnTo>
                      <a:pt x="366" y="266"/>
                    </a:lnTo>
                    <a:lnTo>
                      <a:pt x="378" y="302"/>
                    </a:lnTo>
                    <a:lnTo>
                      <a:pt x="378" y="302"/>
                    </a:lnTo>
                    <a:cubicBezTo>
                      <a:pt x="382" y="316"/>
                      <a:pt x="378" y="330"/>
                      <a:pt x="370" y="340"/>
                    </a:cubicBezTo>
                    <a:lnTo>
                      <a:pt x="370" y="340"/>
                    </a:lnTo>
                    <a:cubicBezTo>
                      <a:pt x="362" y="351"/>
                      <a:pt x="348" y="356"/>
                      <a:pt x="333" y="354"/>
                    </a:cubicBezTo>
                    <a:lnTo>
                      <a:pt x="297" y="349"/>
                    </a:lnTo>
                    <a:lnTo>
                      <a:pt x="260" y="343"/>
                    </a:lnTo>
                    <a:lnTo>
                      <a:pt x="260" y="343"/>
                    </a:lnTo>
                    <a:cubicBezTo>
                      <a:pt x="255" y="342"/>
                      <a:pt x="249" y="343"/>
                      <a:pt x="244" y="344"/>
                    </a:cubicBezTo>
                    <a:lnTo>
                      <a:pt x="244" y="344"/>
                    </a:lnTo>
                    <a:cubicBezTo>
                      <a:pt x="239" y="346"/>
                      <a:pt x="234" y="347"/>
                      <a:pt x="230" y="351"/>
                    </a:cubicBezTo>
                    <a:lnTo>
                      <a:pt x="200" y="373"/>
                    </a:lnTo>
                    <a:lnTo>
                      <a:pt x="171" y="395"/>
                    </a:lnTo>
                    <a:lnTo>
                      <a:pt x="171" y="395"/>
                    </a:lnTo>
                    <a:cubicBezTo>
                      <a:pt x="159" y="404"/>
                      <a:pt x="144" y="405"/>
                      <a:pt x="131" y="401"/>
                    </a:cubicBezTo>
                    <a:lnTo>
                      <a:pt x="131" y="401"/>
                    </a:lnTo>
                    <a:cubicBezTo>
                      <a:pt x="119" y="395"/>
                      <a:pt x="109" y="384"/>
                      <a:pt x="107" y="370"/>
                    </a:cubicBezTo>
                    <a:lnTo>
                      <a:pt x="100" y="333"/>
                    </a:lnTo>
                    <a:lnTo>
                      <a:pt x="93" y="295"/>
                    </a:lnTo>
                    <a:lnTo>
                      <a:pt x="93" y="295"/>
                    </a:lnTo>
                    <a:cubicBezTo>
                      <a:pt x="92" y="290"/>
                      <a:pt x="91" y="285"/>
                      <a:pt x="88" y="281"/>
                    </a:cubicBezTo>
                    <a:lnTo>
                      <a:pt x="88" y="281"/>
                    </a:lnTo>
                    <a:cubicBezTo>
                      <a:pt x="85" y="276"/>
                      <a:pt x="81" y="272"/>
                      <a:pt x="77" y="270"/>
                    </a:cubicBezTo>
                    <a:lnTo>
                      <a:pt x="47" y="248"/>
                    </a:lnTo>
                    <a:lnTo>
                      <a:pt x="17" y="227"/>
                    </a:lnTo>
                    <a:lnTo>
                      <a:pt x="17" y="227"/>
                    </a:lnTo>
                    <a:cubicBezTo>
                      <a:pt x="5" y="218"/>
                      <a:pt x="0" y="205"/>
                      <a:pt x="1" y="192"/>
                    </a:cubicBezTo>
                    <a:lnTo>
                      <a:pt x="1" y="192"/>
                    </a:lnTo>
                    <a:cubicBezTo>
                      <a:pt x="1" y="179"/>
                      <a:pt x="8" y="165"/>
                      <a:pt x="22" y="159"/>
                    </a:cubicBezTo>
                    <a:lnTo>
                      <a:pt x="55" y="140"/>
                    </a:lnTo>
                    <a:lnTo>
                      <a:pt x="87" y="122"/>
                    </a:lnTo>
                    <a:lnTo>
                      <a:pt x="87" y="122"/>
                    </a:lnTo>
                    <a:cubicBezTo>
                      <a:pt x="92" y="120"/>
                      <a:pt x="96" y="116"/>
                      <a:pt x="99" y="113"/>
                    </a:cubicBezTo>
                    <a:lnTo>
                      <a:pt x="99" y="113"/>
                    </a:lnTo>
                    <a:cubicBezTo>
                      <a:pt x="102" y="109"/>
                      <a:pt x="105" y="105"/>
                      <a:pt x="107" y="100"/>
                    </a:cubicBezTo>
                    <a:lnTo>
                      <a:pt x="118" y="64"/>
                    </a:lnTo>
                    <a:lnTo>
                      <a:pt x="130" y="30"/>
                    </a:lnTo>
                    <a:lnTo>
                      <a:pt x="130" y="30"/>
                    </a:lnTo>
                    <a:cubicBezTo>
                      <a:pt x="135" y="16"/>
                      <a:pt x="145" y="6"/>
                      <a:pt x="159" y="3"/>
                    </a:cubicBezTo>
                    <a:lnTo>
                      <a:pt x="159" y="3"/>
                    </a:lnTo>
                    <a:cubicBezTo>
                      <a:pt x="172" y="0"/>
                      <a:pt x="186" y="3"/>
                      <a:pt x="196" y="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21">
                <a:extLst>
                  <a:ext uri="{FF2B5EF4-FFF2-40B4-BE49-F238E27FC236}">
                    <a16:creationId xmlns:a16="http://schemas.microsoft.com/office/drawing/2014/main" id="{21715ADF-34B7-4F9E-81EC-CBAFB0561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9987" y="6809466"/>
                <a:ext cx="378970" cy="382958"/>
              </a:xfrm>
              <a:custGeom>
                <a:avLst/>
                <a:gdLst>
                  <a:gd name="T0" fmla="*/ 178 w 417"/>
                  <a:gd name="T1" fmla="*/ 23 h 425"/>
                  <a:gd name="T2" fmla="*/ 170 w 417"/>
                  <a:gd name="T3" fmla="*/ 24 h 425"/>
                  <a:gd name="T4" fmla="*/ 126 w 417"/>
                  <a:gd name="T5" fmla="*/ 113 h 425"/>
                  <a:gd name="T6" fmla="*/ 117 w 417"/>
                  <a:gd name="T7" fmla="*/ 130 h 425"/>
                  <a:gd name="T8" fmla="*/ 102 w 417"/>
                  <a:gd name="T9" fmla="*/ 142 h 425"/>
                  <a:gd name="T10" fmla="*/ 36 w 417"/>
                  <a:gd name="T11" fmla="*/ 178 h 425"/>
                  <a:gd name="T12" fmla="*/ 20 w 417"/>
                  <a:gd name="T13" fmla="*/ 203 h 425"/>
                  <a:gd name="T14" fmla="*/ 93 w 417"/>
                  <a:gd name="T15" fmla="*/ 272 h 425"/>
                  <a:gd name="T16" fmla="*/ 106 w 417"/>
                  <a:gd name="T17" fmla="*/ 287 h 425"/>
                  <a:gd name="T18" fmla="*/ 113 w 417"/>
                  <a:gd name="T19" fmla="*/ 304 h 425"/>
                  <a:gd name="T20" fmla="*/ 126 w 417"/>
                  <a:gd name="T21" fmla="*/ 379 h 425"/>
                  <a:gd name="T22" fmla="*/ 145 w 417"/>
                  <a:gd name="T23" fmla="*/ 402 h 425"/>
                  <a:gd name="T24" fmla="*/ 234 w 417"/>
                  <a:gd name="T25" fmla="*/ 354 h 425"/>
                  <a:gd name="T26" fmla="*/ 252 w 417"/>
                  <a:gd name="T27" fmla="*/ 345 h 425"/>
                  <a:gd name="T28" fmla="*/ 272 w 417"/>
                  <a:gd name="T29" fmla="*/ 345 h 425"/>
                  <a:gd name="T30" fmla="*/ 345 w 417"/>
                  <a:gd name="T31" fmla="*/ 356 h 425"/>
                  <a:gd name="T32" fmla="*/ 373 w 417"/>
                  <a:gd name="T33" fmla="*/ 345 h 425"/>
                  <a:gd name="T34" fmla="*/ 355 w 417"/>
                  <a:gd name="T35" fmla="*/ 244 h 425"/>
                  <a:gd name="T36" fmla="*/ 352 w 417"/>
                  <a:gd name="T37" fmla="*/ 225 h 425"/>
                  <a:gd name="T38" fmla="*/ 357 w 417"/>
                  <a:gd name="T39" fmla="*/ 206 h 425"/>
                  <a:gd name="T40" fmla="*/ 390 w 417"/>
                  <a:gd name="T41" fmla="*/ 140 h 425"/>
                  <a:gd name="T42" fmla="*/ 388 w 417"/>
                  <a:gd name="T43" fmla="*/ 111 h 425"/>
                  <a:gd name="T44" fmla="*/ 287 w 417"/>
                  <a:gd name="T45" fmla="*/ 96 h 425"/>
                  <a:gd name="T46" fmla="*/ 269 w 417"/>
                  <a:gd name="T47" fmla="*/ 92 h 425"/>
                  <a:gd name="T48" fmla="*/ 253 w 417"/>
                  <a:gd name="T49" fmla="*/ 81 h 425"/>
                  <a:gd name="T50" fmla="*/ 199 w 417"/>
                  <a:gd name="T51" fmla="*/ 32 h 425"/>
                  <a:gd name="T52" fmla="*/ 156 w 417"/>
                  <a:gd name="T53" fmla="*/ 424 h 425"/>
                  <a:gd name="T54" fmla="*/ 138 w 417"/>
                  <a:gd name="T55" fmla="*/ 421 h 425"/>
                  <a:gd name="T56" fmla="*/ 106 w 417"/>
                  <a:gd name="T57" fmla="*/ 383 h 425"/>
                  <a:gd name="T58" fmla="*/ 94 w 417"/>
                  <a:gd name="T59" fmla="*/ 308 h 425"/>
                  <a:gd name="T60" fmla="*/ 90 w 417"/>
                  <a:gd name="T61" fmla="*/ 297 h 425"/>
                  <a:gd name="T62" fmla="*/ 22 w 417"/>
                  <a:gd name="T63" fmla="*/ 246 h 425"/>
                  <a:gd name="T64" fmla="*/ 1 w 417"/>
                  <a:gd name="T65" fmla="*/ 202 h 425"/>
                  <a:gd name="T66" fmla="*/ 26 w 417"/>
                  <a:gd name="T67" fmla="*/ 161 h 425"/>
                  <a:gd name="T68" fmla="*/ 93 w 417"/>
                  <a:gd name="T69" fmla="*/ 125 h 425"/>
                  <a:gd name="T70" fmla="*/ 102 w 417"/>
                  <a:gd name="T71" fmla="*/ 118 h 425"/>
                  <a:gd name="T72" fmla="*/ 131 w 417"/>
                  <a:gd name="T73" fmla="*/ 38 h 425"/>
                  <a:gd name="T74" fmla="*/ 166 w 417"/>
                  <a:gd name="T75" fmla="*/ 5 h 425"/>
                  <a:gd name="T76" fmla="*/ 213 w 417"/>
                  <a:gd name="T77" fmla="*/ 17 h 425"/>
                  <a:gd name="T78" fmla="*/ 267 w 417"/>
                  <a:gd name="T79" fmla="*/ 68 h 425"/>
                  <a:gd name="T80" fmla="*/ 277 w 417"/>
                  <a:gd name="T81" fmla="*/ 74 h 425"/>
                  <a:gd name="T82" fmla="*/ 287 w 417"/>
                  <a:gd name="T83" fmla="*/ 76 h 425"/>
                  <a:gd name="T84" fmla="*/ 363 w 417"/>
                  <a:gd name="T85" fmla="*/ 76 h 425"/>
                  <a:gd name="T86" fmla="*/ 406 w 417"/>
                  <a:gd name="T87" fmla="*/ 100 h 425"/>
                  <a:gd name="T88" fmla="*/ 375 w 417"/>
                  <a:gd name="T89" fmla="*/ 215 h 425"/>
                  <a:gd name="T90" fmla="*/ 372 w 417"/>
                  <a:gd name="T91" fmla="*/ 226 h 425"/>
                  <a:gd name="T92" fmla="*/ 373 w 417"/>
                  <a:gd name="T93" fmla="*/ 238 h 425"/>
                  <a:gd name="T94" fmla="*/ 397 w 417"/>
                  <a:gd name="T95" fmla="*/ 309 h 425"/>
                  <a:gd name="T96" fmla="*/ 388 w 417"/>
                  <a:gd name="T97" fmla="*/ 357 h 425"/>
                  <a:gd name="T98" fmla="*/ 268 w 417"/>
                  <a:gd name="T99" fmla="*/ 364 h 425"/>
                  <a:gd name="T100" fmla="*/ 256 w 417"/>
                  <a:gd name="T101" fmla="*/ 364 h 425"/>
                  <a:gd name="T102" fmla="*/ 246 w 417"/>
                  <a:gd name="T103" fmla="*/ 369 h 425"/>
                  <a:gd name="T104" fmla="*/ 186 w 417"/>
                  <a:gd name="T105" fmla="*/ 414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7" h="425">
                    <a:moveTo>
                      <a:pt x="178" y="23"/>
                    </a:moveTo>
                    <a:lnTo>
                      <a:pt x="178" y="23"/>
                    </a:lnTo>
                    <a:cubicBezTo>
                      <a:pt x="176" y="23"/>
                      <a:pt x="173" y="23"/>
                      <a:pt x="170" y="24"/>
                    </a:cubicBezTo>
                    <a:lnTo>
                      <a:pt x="170" y="24"/>
                    </a:lnTo>
                    <a:cubicBezTo>
                      <a:pt x="161" y="27"/>
                      <a:pt x="153" y="34"/>
                      <a:pt x="149" y="45"/>
                    </a:cubicBezTo>
                    <a:lnTo>
                      <a:pt x="126" y="113"/>
                    </a:lnTo>
                    <a:lnTo>
                      <a:pt x="126" y="113"/>
                    </a:lnTo>
                    <a:cubicBezTo>
                      <a:pt x="124" y="120"/>
                      <a:pt x="121" y="125"/>
                      <a:pt x="117" y="130"/>
                    </a:cubicBezTo>
                    <a:lnTo>
                      <a:pt x="117" y="130"/>
                    </a:lnTo>
                    <a:cubicBezTo>
                      <a:pt x="112" y="135"/>
                      <a:pt x="108" y="139"/>
                      <a:pt x="102" y="142"/>
                    </a:cubicBezTo>
                    <a:lnTo>
                      <a:pt x="36" y="178"/>
                    </a:lnTo>
                    <a:lnTo>
                      <a:pt x="36" y="178"/>
                    </a:lnTo>
                    <a:cubicBezTo>
                      <a:pt x="26" y="183"/>
                      <a:pt x="20" y="192"/>
                      <a:pt x="20" y="203"/>
                    </a:cubicBezTo>
                    <a:lnTo>
                      <a:pt x="20" y="203"/>
                    </a:lnTo>
                    <a:cubicBezTo>
                      <a:pt x="20" y="213"/>
                      <a:pt x="24" y="224"/>
                      <a:pt x="33" y="230"/>
                    </a:cubicBezTo>
                    <a:lnTo>
                      <a:pt x="93" y="272"/>
                    </a:lnTo>
                    <a:lnTo>
                      <a:pt x="93" y="272"/>
                    </a:lnTo>
                    <a:cubicBezTo>
                      <a:pt x="98" y="277"/>
                      <a:pt x="102" y="281"/>
                      <a:pt x="106" y="287"/>
                    </a:cubicBezTo>
                    <a:lnTo>
                      <a:pt x="106" y="287"/>
                    </a:lnTo>
                    <a:cubicBezTo>
                      <a:pt x="110" y="293"/>
                      <a:pt x="112" y="299"/>
                      <a:pt x="113" y="304"/>
                    </a:cubicBezTo>
                    <a:lnTo>
                      <a:pt x="126" y="379"/>
                    </a:lnTo>
                    <a:lnTo>
                      <a:pt x="126" y="379"/>
                    </a:lnTo>
                    <a:cubicBezTo>
                      <a:pt x="128" y="390"/>
                      <a:pt x="135" y="398"/>
                      <a:pt x="145" y="402"/>
                    </a:cubicBezTo>
                    <a:lnTo>
                      <a:pt x="145" y="402"/>
                    </a:lnTo>
                    <a:cubicBezTo>
                      <a:pt x="155" y="406"/>
                      <a:pt x="166" y="405"/>
                      <a:pt x="175" y="398"/>
                    </a:cubicBezTo>
                    <a:lnTo>
                      <a:pt x="234" y="354"/>
                    </a:lnTo>
                    <a:lnTo>
                      <a:pt x="234" y="354"/>
                    </a:lnTo>
                    <a:cubicBezTo>
                      <a:pt x="240" y="350"/>
                      <a:pt x="246" y="347"/>
                      <a:pt x="252" y="345"/>
                    </a:cubicBezTo>
                    <a:lnTo>
                      <a:pt x="252" y="345"/>
                    </a:lnTo>
                    <a:cubicBezTo>
                      <a:pt x="258" y="344"/>
                      <a:pt x="265" y="343"/>
                      <a:pt x="272" y="345"/>
                    </a:cubicBezTo>
                    <a:lnTo>
                      <a:pt x="345" y="356"/>
                    </a:lnTo>
                    <a:lnTo>
                      <a:pt x="345" y="356"/>
                    </a:lnTo>
                    <a:cubicBezTo>
                      <a:pt x="355" y="357"/>
                      <a:pt x="366" y="353"/>
                      <a:pt x="373" y="345"/>
                    </a:cubicBezTo>
                    <a:lnTo>
                      <a:pt x="373" y="345"/>
                    </a:lnTo>
                    <a:cubicBezTo>
                      <a:pt x="379" y="337"/>
                      <a:pt x="382" y="326"/>
                      <a:pt x="379" y="315"/>
                    </a:cubicBezTo>
                    <a:lnTo>
                      <a:pt x="355" y="244"/>
                    </a:lnTo>
                    <a:lnTo>
                      <a:pt x="355" y="244"/>
                    </a:lnTo>
                    <a:cubicBezTo>
                      <a:pt x="353" y="238"/>
                      <a:pt x="352" y="231"/>
                      <a:pt x="352" y="225"/>
                    </a:cubicBezTo>
                    <a:lnTo>
                      <a:pt x="352" y="225"/>
                    </a:lnTo>
                    <a:cubicBezTo>
                      <a:pt x="353" y="219"/>
                      <a:pt x="355" y="212"/>
                      <a:pt x="357" y="206"/>
                    </a:cubicBezTo>
                    <a:lnTo>
                      <a:pt x="390" y="140"/>
                    </a:lnTo>
                    <a:lnTo>
                      <a:pt x="390" y="140"/>
                    </a:lnTo>
                    <a:cubicBezTo>
                      <a:pt x="395" y="131"/>
                      <a:pt x="394" y="120"/>
                      <a:pt x="388" y="111"/>
                    </a:cubicBezTo>
                    <a:lnTo>
                      <a:pt x="388" y="111"/>
                    </a:lnTo>
                    <a:cubicBezTo>
                      <a:pt x="384" y="102"/>
                      <a:pt x="373" y="96"/>
                      <a:pt x="363" y="96"/>
                    </a:cubicBezTo>
                    <a:lnTo>
                      <a:pt x="287" y="96"/>
                    </a:lnTo>
                    <a:lnTo>
                      <a:pt x="287" y="96"/>
                    </a:lnTo>
                    <a:cubicBezTo>
                      <a:pt x="281" y="96"/>
                      <a:pt x="275" y="94"/>
                      <a:pt x="269" y="92"/>
                    </a:cubicBezTo>
                    <a:lnTo>
                      <a:pt x="269" y="92"/>
                    </a:lnTo>
                    <a:cubicBezTo>
                      <a:pt x="263" y="90"/>
                      <a:pt x="258" y="86"/>
                      <a:pt x="253" y="81"/>
                    </a:cubicBezTo>
                    <a:lnTo>
                      <a:pt x="199" y="32"/>
                    </a:lnTo>
                    <a:lnTo>
                      <a:pt x="199" y="32"/>
                    </a:lnTo>
                    <a:cubicBezTo>
                      <a:pt x="193" y="26"/>
                      <a:pt x="186" y="23"/>
                      <a:pt x="178" y="23"/>
                    </a:cubicBezTo>
                    <a:close/>
                    <a:moveTo>
                      <a:pt x="156" y="424"/>
                    </a:moveTo>
                    <a:lnTo>
                      <a:pt x="156" y="424"/>
                    </a:lnTo>
                    <a:cubicBezTo>
                      <a:pt x="150" y="424"/>
                      <a:pt x="143" y="423"/>
                      <a:pt x="138" y="421"/>
                    </a:cubicBezTo>
                    <a:lnTo>
                      <a:pt x="138" y="421"/>
                    </a:lnTo>
                    <a:cubicBezTo>
                      <a:pt x="122" y="414"/>
                      <a:pt x="110" y="400"/>
                      <a:pt x="106" y="383"/>
                    </a:cubicBezTo>
                    <a:lnTo>
                      <a:pt x="94" y="308"/>
                    </a:lnTo>
                    <a:lnTo>
                      <a:pt x="94" y="308"/>
                    </a:lnTo>
                    <a:cubicBezTo>
                      <a:pt x="93" y="304"/>
                      <a:pt x="91" y="300"/>
                      <a:pt x="90" y="297"/>
                    </a:cubicBezTo>
                    <a:lnTo>
                      <a:pt x="90" y="297"/>
                    </a:lnTo>
                    <a:cubicBezTo>
                      <a:pt x="87" y="293"/>
                      <a:pt x="85" y="291"/>
                      <a:pt x="81" y="289"/>
                    </a:cubicBezTo>
                    <a:lnTo>
                      <a:pt x="22" y="246"/>
                    </a:lnTo>
                    <a:lnTo>
                      <a:pt x="22" y="246"/>
                    </a:lnTo>
                    <a:cubicBezTo>
                      <a:pt x="7" y="236"/>
                      <a:pt x="0" y="219"/>
                      <a:pt x="1" y="202"/>
                    </a:cubicBezTo>
                    <a:lnTo>
                      <a:pt x="1" y="202"/>
                    </a:lnTo>
                    <a:cubicBezTo>
                      <a:pt x="1" y="185"/>
                      <a:pt x="11" y="170"/>
                      <a:pt x="26" y="161"/>
                    </a:cubicBezTo>
                    <a:lnTo>
                      <a:pt x="93" y="125"/>
                    </a:lnTo>
                    <a:lnTo>
                      <a:pt x="93" y="125"/>
                    </a:lnTo>
                    <a:cubicBezTo>
                      <a:pt x="96" y="123"/>
                      <a:pt x="99" y="121"/>
                      <a:pt x="102" y="118"/>
                    </a:cubicBezTo>
                    <a:lnTo>
                      <a:pt x="102" y="118"/>
                    </a:lnTo>
                    <a:cubicBezTo>
                      <a:pt x="104" y="115"/>
                      <a:pt x="106" y="112"/>
                      <a:pt x="107" y="107"/>
                    </a:cubicBezTo>
                    <a:lnTo>
                      <a:pt x="131" y="38"/>
                    </a:lnTo>
                    <a:lnTo>
                      <a:pt x="131" y="38"/>
                    </a:lnTo>
                    <a:cubicBezTo>
                      <a:pt x="136" y="21"/>
                      <a:pt x="149" y="9"/>
                      <a:pt x="166" y="5"/>
                    </a:cubicBezTo>
                    <a:lnTo>
                      <a:pt x="166" y="5"/>
                    </a:lnTo>
                    <a:cubicBezTo>
                      <a:pt x="183" y="0"/>
                      <a:pt x="201" y="5"/>
                      <a:pt x="213" y="17"/>
                    </a:cubicBezTo>
                    <a:lnTo>
                      <a:pt x="213" y="17"/>
                    </a:lnTo>
                    <a:lnTo>
                      <a:pt x="267" y="68"/>
                    </a:lnTo>
                    <a:lnTo>
                      <a:pt x="267" y="68"/>
                    </a:lnTo>
                    <a:cubicBezTo>
                      <a:pt x="270" y="70"/>
                      <a:pt x="272" y="72"/>
                      <a:pt x="277" y="74"/>
                    </a:cubicBezTo>
                    <a:lnTo>
                      <a:pt x="277" y="74"/>
                    </a:lnTo>
                    <a:cubicBezTo>
                      <a:pt x="280" y="75"/>
                      <a:pt x="284" y="76"/>
                      <a:pt x="287" y="76"/>
                    </a:cubicBezTo>
                    <a:lnTo>
                      <a:pt x="363" y="76"/>
                    </a:lnTo>
                    <a:lnTo>
                      <a:pt x="363" y="76"/>
                    </a:lnTo>
                    <a:cubicBezTo>
                      <a:pt x="381" y="77"/>
                      <a:pt x="396" y="85"/>
                      <a:pt x="406" y="100"/>
                    </a:cubicBezTo>
                    <a:lnTo>
                      <a:pt x="406" y="100"/>
                    </a:lnTo>
                    <a:cubicBezTo>
                      <a:pt x="415" y="115"/>
                      <a:pt x="416" y="133"/>
                      <a:pt x="408" y="149"/>
                    </a:cubicBezTo>
                    <a:lnTo>
                      <a:pt x="375" y="215"/>
                    </a:lnTo>
                    <a:lnTo>
                      <a:pt x="375" y="215"/>
                    </a:lnTo>
                    <a:cubicBezTo>
                      <a:pt x="373" y="219"/>
                      <a:pt x="373" y="222"/>
                      <a:pt x="372" y="226"/>
                    </a:cubicBezTo>
                    <a:lnTo>
                      <a:pt x="372" y="226"/>
                    </a:lnTo>
                    <a:cubicBezTo>
                      <a:pt x="372" y="230"/>
                      <a:pt x="373" y="234"/>
                      <a:pt x="373" y="238"/>
                    </a:cubicBezTo>
                    <a:lnTo>
                      <a:pt x="397" y="309"/>
                    </a:lnTo>
                    <a:lnTo>
                      <a:pt x="397" y="309"/>
                    </a:lnTo>
                    <a:cubicBezTo>
                      <a:pt x="402" y="326"/>
                      <a:pt x="399" y="344"/>
                      <a:pt x="388" y="357"/>
                    </a:cubicBezTo>
                    <a:lnTo>
                      <a:pt x="388" y="357"/>
                    </a:lnTo>
                    <a:cubicBezTo>
                      <a:pt x="376" y="371"/>
                      <a:pt x="359" y="378"/>
                      <a:pt x="342" y="375"/>
                    </a:cubicBezTo>
                    <a:lnTo>
                      <a:pt x="268" y="364"/>
                    </a:lnTo>
                    <a:lnTo>
                      <a:pt x="268" y="364"/>
                    </a:lnTo>
                    <a:cubicBezTo>
                      <a:pt x="265" y="363"/>
                      <a:pt x="261" y="363"/>
                      <a:pt x="256" y="364"/>
                    </a:cubicBezTo>
                    <a:lnTo>
                      <a:pt x="256" y="364"/>
                    </a:lnTo>
                    <a:cubicBezTo>
                      <a:pt x="253" y="366"/>
                      <a:pt x="249" y="367"/>
                      <a:pt x="246" y="369"/>
                    </a:cubicBezTo>
                    <a:lnTo>
                      <a:pt x="186" y="414"/>
                    </a:lnTo>
                    <a:lnTo>
                      <a:pt x="186" y="414"/>
                    </a:lnTo>
                    <a:cubicBezTo>
                      <a:pt x="177" y="421"/>
                      <a:pt x="167" y="424"/>
                      <a:pt x="156" y="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22">
                <a:extLst>
                  <a:ext uri="{FF2B5EF4-FFF2-40B4-BE49-F238E27FC236}">
                    <a16:creationId xmlns:a16="http://schemas.microsoft.com/office/drawing/2014/main" id="{8943F285-ACB4-4BEE-8829-BB25B4CDD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8247" y="8173753"/>
                <a:ext cx="359023" cy="367001"/>
              </a:xfrm>
              <a:custGeom>
                <a:avLst/>
                <a:gdLst>
                  <a:gd name="T0" fmla="*/ 197 w 398"/>
                  <a:gd name="T1" fmla="*/ 14 h 407"/>
                  <a:gd name="T2" fmla="*/ 224 w 398"/>
                  <a:gd name="T3" fmla="*/ 39 h 407"/>
                  <a:gd name="T4" fmla="*/ 251 w 398"/>
                  <a:gd name="T5" fmla="*/ 64 h 407"/>
                  <a:gd name="T6" fmla="*/ 251 w 398"/>
                  <a:gd name="T7" fmla="*/ 64 h 407"/>
                  <a:gd name="T8" fmla="*/ 264 w 398"/>
                  <a:gd name="T9" fmla="*/ 73 h 407"/>
                  <a:gd name="T10" fmla="*/ 264 w 398"/>
                  <a:gd name="T11" fmla="*/ 73 h 407"/>
                  <a:gd name="T12" fmla="*/ 278 w 398"/>
                  <a:gd name="T13" fmla="*/ 76 h 407"/>
                  <a:gd name="T14" fmla="*/ 316 w 398"/>
                  <a:gd name="T15" fmla="*/ 76 h 407"/>
                  <a:gd name="T16" fmla="*/ 354 w 398"/>
                  <a:gd name="T17" fmla="*/ 76 h 407"/>
                  <a:gd name="T18" fmla="*/ 354 w 398"/>
                  <a:gd name="T19" fmla="*/ 76 h 407"/>
                  <a:gd name="T20" fmla="*/ 389 w 398"/>
                  <a:gd name="T21" fmla="*/ 95 h 407"/>
                  <a:gd name="T22" fmla="*/ 389 w 398"/>
                  <a:gd name="T23" fmla="*/ 95 h 407"/>
                  <a:gd name="T24" fmla="*/ 390 w 398"/>
                  <a:gd name="T25" fmla="*/ 135 h 407"/>
                  <a:gd name="T26" fmla="*/ 374 w 398"/>
                  <a:gd name="T27" fmla="*/ 168 h 407"/>
                  <a:gd name="T28" fmla="*/ 357 w 398"/>
                  <a:gd name="T29" fmla="*/ 201 h 407"/>
                  <a:gd name="T30" fmla="*/ 357 w 398"/>
                  <a:gd name="T31" fmla="*/ 201 h 407"/>
                  <a:gd name="T32" fmla="*/ 353 w 398"/>
                  <a:gd name="T33" fmla="*/ 216 h 407"/>
                  <a:gd name="T34" fmla="*/ 353 w 398"/>
                  <a:gd name="T35" fmla="*/ 216 h 407"/>
                  <a:gd name="T36" fmla="*/ 355 w 398"/>
                  <a:gd name="T37" fmla="*/ 231 h 407"/>
                  <a:gd name="T38" fmla="*/ 367 w 398"/>
                  <a:gd name="T39" fmla="*/ 267 h 407"/>
                  <a:gd name="T40" fmla="*/ 378 w 398"/>
                  <a:gd name="T41" fmla="*/ 302 h 407"/>
                  <a:gd name="T42" fmla="*/ 378 w 398"/>
                  <a:gd name="T43" fmla="*/ 302 h 407"/>
                  <a:gd name="T44" fmla="*/ 371 w 398"/>
                  <a:gd name="T45" fmla="*/ 341 h 407"/>
                  <a:gd name="T46" fmla="*/ 371 w 398"/>
                  <a:gd name="T47" fmla="*/ 341 h 407"/>
                  <a:gd name="T48" fmla="*/ 334 w 398"/>
                  <a:gd name="T49" fmla="*/ 355 h 407"/>
                  <a:gd name="T50" fmla="*/ 298 w 398"/>
                  <a:gd name="T51" fmla="*/ 350 h 407"/>
                  <a:gd name="T52" fmla="*/ 261 w 398"/>
                  <a:gd name="T53" fmla="*/ 345 h 407"/>
                  <a:gd name="T54" fmla="*/ 261 w 398"/>
                  <a:gd name="T55" fmla="*/ 345 h 407"/>
                  <a:gd name="T56" fmla="*/ 245 w 398"/>
                  <a:gd name="T57" fmla="*/ 345 h 407"/>
                  <a:gd name="T58" fmla="*/ 245 w 398"/>
                  <a:gd name="T59" fmla="*/ 345 h 407"/>
                  <a:gd name="T60" fmla="*/ 231 w 398"/>
                  <a:gd name="T61" fmla="*/ 352 h 407"/>
                  <a:gd name="T62" fmla="*/ 201 w 398"/>
                  <a:gd name="T63" fmla="*/ 374 h 407"/>
                  <a:gd name="T64" fmla="*/ 171 w 398"/>
                  <a:gd name="T65" fmla="*/ 396 h 407"/>
                  <a:gd name="T66" fmla="*/ 171 w 398"/>
                  <a:gd name="T67" fmla="*/ 396 h 407"/>
                  <a:gd name="T68" fmla="*/ 132 w 398"/>
                  <a:gd name="T69" fmla="*/ 401 h 407"/>
                  <a:gd name="T70" fmla="*/ 132 w 398"/>
                  <a:gd name="T71" fmla="*/ 401 h 407"/>
                  <a:gd name="T72" fmla="*/ 107 w 398"/>
                  <a:gd name="T73" fmla="*/ 370 h 407"/>
                  <a:gd name="T74" fmla="*/ 101 w 398"/>
                  <a:gd name="T75" fmla="*/ 333 h 407"/>
                  <a:gd name="T76" fmla="*/ 94 w 398"/>
                  <a:gd name="T77" fmla="*/ 296 h 407"/>
                  <a:gd name="T78" fmla="*/ 94 w 398"/>
                  <a:gd name="T79" fmla="*/ 296 h 407"/>
                  <a:gd name="T80" fmla="*/ 89 w 398"/>
                  <a:gd name="T81" fmla="*/ 282 h 407"/>
                  <a:gd name="T82" fmla="*/ 89 w 398"/>
                  <a:gd name="T83" fmla="*/ 282 h 407"/>
                  <a:gd name="T84" fmla="*/ 78 w 398"/>
                  <a:gd name="T85" fmla="*/ 271 h 407"/>
                  <a:gd name="T86" fmla="*/ 49 w 398"/>
                  <a:gd name="T87" fmla="*/ 250 h 407"/>
                  <a:gd name="T88" fmla="*/ 18 w 398"/>
                  <a:gd name="T89" fmla="*/ 228 h 407"/>
                  <a:gd name="T90" fmla="*/ 18 w 398"/>
                  <a:gd name="T91" fmla="*/ 228 h 407"/>
                  <a:gd name="T92" fmla="*/ 1 w 398"/>
                  <a:gd name="T93" fmla="*/ 193 h 407"/>
                  <a:gd name="T94" fmla="*/ 1 w 398"/>
                  <a:gd name="T95" fmla="*/ 193 h 407"/>
                  <a:gd name="T96" fmla="*/ 22 w 398"/>
                  <a:gd name="T97" fmla="*/ 159 h 407"/>
                  <a:gd name="T98" fmla="*/ 55 w 398"/>
                  <a:gd name="T99" fmla="*/ 142 h 407"/>
                  <a:gd name="T100" fmla="*/ 89 w 398"/>
                  <a:gd name="T101" fmla="*/ 123 h 407"/>
                  <a:gd name="T102" fmla="*/ 89 w 398"/>
                  <a:gd name="T103" fmla="*/ 123 h 407"/>
                  <a:gd name="T104" fmla="*/ 101 w 398"/>
                  <a:gd name="T105" fmla="*/ 114 h 407"/>
                  <a:gd name="T106" fmla="*/ 101 w 398"/>
                  <a:gd name="T107" fmla="*/ 114 h 407"/>
                  <a:gd name="T108" fmla="*/ 107 w 398"/>
                  <a:gd name="T109" fmla="*/ 100 h 407"/>
                  <a:gd name="T110" fmla="*/ 119 w 398"/>
                  <a:gd name="T111" fmla="*/ 65 h 407"/>
                  <a:gd name="T112" fmla="*/ 131 w 398"/>
                  <a:gd name="T113" fmla="*/ 30 h 407"/>
                  <a:gd name="T114" fmla="*/ 131 w 398"/>
                  <a:gd name="T115" fmla="*/ 30 h 407"/>
                  <a:gd name="T116" fmla="*/ 160 w 398"/>
                  <a:gd name="T117" fmla="*/ 4 h 407"/>
                  <a:gd name="T118" fmla="*/ 160 w 398"/>
                  <a:gd name="T119" fmla="*/ 4 h 407"/>
                  <a:gd name="T120" fmla="*/ 197 w 398"/>
                  <a:gd name="T121" fmla="*/ 14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8" h="407">
                    <a:moveTo>
                      <a:pt x="197" y="14"/>
                    </a:moveTo>
                    <a:lnTo>
                      <a:pt x="224" y="39"/>
                    </a:lnTo>
                    <a:lnTo>
                      <a:pt x="251" y="64"/>
                    </a:lnTo>
                    <a:lnTo>
                      <a:pt x="251" y="64"/>
                    </a:lnTo>
                    <a:cubicBezTo>
                      <a:pt x="255" y="69"/>
                      <a:pt x="259" y="71"/>
                      <a:pt x="264" y="73"/>
                    </a:cubicBezTo>
                    <a:lnTo>
                      <a:pt x="264" y="73"/>
                    </a:lnTo>
                    <a:cubicBezTo>
                      <a:pt x="268" y="75"/>
                      <a:pt x="273" y="76"/>
                      <a:pt x="278" y="76"/>
                    </a:cubicBezTo>
                    <a:lnTo>
                      <a:pt x="316" y="76"/>
                    </a:lnTo>
                    <a:lnTo>
                      <a:pt x="354" y="76"/>
                    </a:lnTo>
                    <a:lnTo>
                      <a:pt x="354" y="76"/>
                    </a:lnTo>
                    <a:cubicBezTo>
                      <a:pt x="369" y="77"/>
                      <a:pt x="381" y="84"/>
                      <a:pt x="389" y="95"/>
                    </a:cubicBezTo>
                    <a:lnTo>
                      <a:pt x="389" y="95"/>
                    </a:lnTo>
                    <a:cubicBezTo>
                      <a:pt x="395" y="107"/>
                      <a:pt x="397" y="121"/>
                      <a:pt x="390" y="135"/>
                    </a:cubicBezTo>
                    <a:lnTo>
                      <a:pt x="374" y="168"/>
                    </a:lnTo>
                    <a:lnTo>
                      <a:pt x="357" y="201"/>
                    </a:lnTo>
                    <a:lnTo>
                      <a:pt x="357" y="201"/>
                    </a:lnTo>
                    <a:cubicBezTo>
                      <a:pt x="355" y="206"/>
                      <a:pt x="354" y="211"/>
                      <a:pt x="353" y="216"/>
                    </a:cubicBezTo>
                    <a:lnTo>
                      <a:pt x="353" y="216"/>
                    </a:lnTo>
                    <a:cubicBezTo>
                      <a:pt x="353" y="221"/>
                      <a:pt x="353" y="226"/>
                      <a:pt x="355" y="231"/>
                    </a:cubicBezTo>
                    <a:lnTo>
                      <a:pt x="367" y="267"/>
                    </a:lnTo>
                    <a:lnTo>
                      <a:pt x="378" y="302"/>
                    </a:lnTo>
                    <a:lnTo>
                      <a:pt x="378" y="302"/>
                    </a:lnTo>
                    <a:cubicBezTo>
                      <a:pt x="384" y="317"/>
                      <a:pt x="379" y="331"/>
                      <a:pt x="371" y="341"/>
                    </a:cubicBezTo>
                    <a:lnTo>
                      <a:pt x="371" y="341"/>
                    </a:lnTo>
                    <a:cubicBezTo>
                      <a:pt x="362" y="351"/>
                      <a:pt x="349" y="357"/>
                      <a:pt x="334" y="355"/>
                    </a:cubicBezTo>
                    <a:lnTo>
                      <a:pt x="298" y="350"/>
                    </a:lnTo>
                    <a:lnTo>
                      <a:pt x="261" y="345"/>
                    </a:lnTo>
                    <a:lnTo>
                      <a:pt x="261" y="345"/>
                    </a:lnTo>
                    <a:cubicBezTo>
                      <a:pt x="255" y="344"/>
                      <a:pt x="251" y="344"/>
                      <a:pt x="245" y="345"/>
                    </a:cubicBezTo>
                    <a:lnTo>
                      <a:pt x="245" y="345"/>
                    </a:lnTo>
                    <a:cubicBezTo>
                      <a:pt x="240" y="346"/>
                      <a:pt x="236" y="349"/>
                      <a:pt x="231" y="352"/>
                    </a:cubicBezTo>
                    <a:lnTo>
                      <a:pt x="201" y="374"/>
                    </a:lnTo>
                    <a:lnTo>
                      <a:pt x="171" y="396"/>
                    </a:lnTo>
                    <a:lnTo>
                      <a:pt x="171" y="396"/>
                    </a:lnTo>
                    <a:cubicBezTo>
                      <a:pt x="160" y="405"/>
                      <a:pt x="144" y="406"/>
                      <a:pt x="132" y="401"/>
                    </a:cubicBezTo>
                    <a:lnTo>
                      <a:pt x="132" y="401"/>
                    </a:lnTo>
                    <a:cubicBezTo>
                      <a:pt x="120" y="396"/>
                      <a:pt x="110" y="386"/>
                      <a:pt x="107" y="370"/>
                    </a:cubicBezTo>
                    <a:lnTo>
                      <a:pt x="101" y="333"/>
                    </a:lnTo>
                    <a:lnTo>
                      <a:pt x="94" y="296"/>
                    </a:lnTo>
                    <a:lnTo>
                      <a:pt x="94" y="296"/>
                    </a:lnTo>
                    <a:cubicBezTo>
                      <a:pt x="93" y="291"/>
                      <a:pt x="92" y="287"/>
                      <a:pt x="89" y="282"/>
                    </a:cubicBezTo>
                    <a:lnTo>
                      <a:pt x="89" y="282"/>
                    </a:lnTo>
                    <a:cubicBezTo>
                      <a:pt x="86" y="277"/>
                      <a:pt x="82" y="274"/>
                      <a:pt x="78" y="271"/>
                    </a:cubicBezTo>
                    <a:lnTo>
                      <a:pt x="49" y="250"/>
                    </a:lnTo>
                    <a:lnTo>
                      <a:pt x="18" y="228"/>
                    </a:lnTo>
                    <a:lnTo>
                      <a:pt x="18" y="228"/>
                    </a:lnTo>
                    <a:cubicBezTo>
                      <a:pt x="6" y="219"/>
                      <a:pt x="0" y="206"/>
                      <a:pt x="1" y="193"/>
                    </a:cubicBezTo>
                    <a:lnTo>
                      <a:pt x="1" y="193"/>
                    </a:lnTo>
                    <a:cubicBezTo>
                      <a:pt x="2" y="180"/>
                      <a:pt x="9" y="167"/>
                      <a:pt x="22" y="159"/>
                    </a:cubicBezTo>
                    <a:lnTo>
                      <a:pt x="55" y="142"/>
                    </a:lnTo>
                    <a:lnTo>
                      <a:pt x="89" y="123"/>
                    </a:lnTo>
                    <a:lnTo>
                      <a:pt x="89" y="123"/>
                    </a:lnTo>
                    <a:cubicBezTo>
                      <a:pt x="93" y="121"/>
                      <a:pt x="97" y="118"/>
                      <a:pt x="101" y="114"/>
                    </a:cubicBezTo>
                    <a:lnTo>
                      <a:pt x="101" y="114"/>
                    </a:lnTo>
                    <a:cubicBezTo>
                      <a:pt x="103" y="110"/>
                      <a:pt x="106" y="106"/>
                      <a:pt x="107" y="100"/>
                    </a:cubicBezTo>
                    <a:lnTo>
                      <a:pt x="119" y="65"/>
                    </a:lnTo>
                    <a:lnTo>
                      <a:pt x="131" y="30"/>
                    </a:lnTo>
                    <a:lnTo>
                      <a:pt x="131" y="30"/>
                    </a:lnTo>
                    <a:cubicBezTo>
                      <a:pt x="135" y="16"/>
                      <a:pt x="147" y="6"/>
                      <a:pt x="160" y="4"/>
                    </a:cubicBezTo>
                    <a:lnTo>
                      <a:pt x="160" y="4"/>
                    </a:lnTo>
                    <a:cubicBezTo>
                      <a:pt x="172" y="0"/>
                      <a:pt x="187" y="3"/>
                      <a:pt x="197" y="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23">
                <a:extLst>
                  <a:ext uri="{FF2B5EF4-FFF2-40B4-BE49-F238E27FC236}">
                    <a16:creationId xmlns:a16="http://schemas.microsoft.com/office/drawing/2014/main" id="{627F232C-A2FC-42AB-9D1C-B1B4A4CEF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6278" y="8161784"/>
                <a:ext cx="378970" cy="382958"/>
              </a:xfrm>
              <a:custGeom>
                <a:avLst/>
                <a:gdLst>
                  <a:gd name="T0" fmla="*/ 179 w 417"/>
                  <a:gd name="T1" fmla="*/ 23 h 425"/>
                  <a:gd name="T2" fmla="*/ 172 w 417"/>
                  <a:gd name="T3" fmla="*/ 24 h 425"/>
                  <a:gd name="T4" fmla="*/ 127 w 417"/>
                  <a:gd name="T5" fmla="*/ 115 h 425"/>
                  <a:gd name="T6" fmla="*/ 118 w 417"/>
                  <a:gd name="T7" fmla="*/ 131 h 425"/>
                  <a:gd name="T8" fmla="*/ 103 w 417"/>
                  <a:gd name="T9" fmla="*/ 143 h 425"/>
                  <a:gd name="T10" fmla="*/ 37 w 417"/>
                  <a:gd name="T11" fmla="*/ 179 h 425"/>
                  <a:gd name="T12" fmla="*/ 22 w 417"/>
                  <a:gd name="T13" fmla="*/ 204 h 425"/>
                  <a:gd name="T14" fmla="*/ 94 w 417"/>
                  <a:gd name="T15" fmla="*/ 274 h 425"/>
                  <a:gd name="T16" fmla="*/ 107 w 417"/>
                  <a:gd name="T17" fmla="*/ 287 h 425"/>
                  <a:gd name="T18" fmla="*/ 114 w 417"/>
                  <a:gd name="T19" fmla="*/ 306 h 425"/>
                  <a:gd name="T20" fmla="*/ 127 w 417"/>
                  <a:gd name="T21" fmla="*/ 380 h 425"/>
                  <a:gd name="T22" fmla="*/ 146 w 417"/>
                  <a:gd name="T23" fmla="*/ 403 h 425"/>
                  <a:gd name="T24" fmla="*/ 235 w 417"/>
                  <a:gd name="T25" fmla="*/ 355 h 425"/>
                  <a:gd name="T26" fmla="*/ 253 w 417"/>
                  <a:gd name="T27" fmla="*/ 346 h 425"/>
                  <a:gd name="T28" fmla="*/ 272 w 417"/>
                  <a:gd name="T29" fmla="*/ 345 h 425"/>
                  <a:gd name="T30" fmla="*/ 345 w 417"/>
                  <a:gd name="T31" fmla="*/ 356 h 425"/>
                  <a:gd name="T32" fmla="*/ 373 w 417"/>
                  <a:gd name="T33" fmla="*/ 346 h 425"/>
                  <a:gd name="T34" fmla="*/ 356 w 417"/>
                  <a:gd name="T35" fmla="*/ 245 h 425"/>
                  <a:gd name="T36" fmla="*/ 353 w 417"/>
                  <a:gd name="T37" fmla="*/ 226 h 425"/>
                  <a:gd name="T38" fmla="*/ 359 w 417"/>
                  <a:gd name="T39" fmla="*/ 207 h 425"/>
                  <a:gd name="T40" fmla="*/ 391 w 417"/>
                  <a:gd name="T41" fmla="*/ 142 h 425"/>
                  <a:gd name="T42" fmla="*/ 390 w 417"/>
                  <a:gd name="T43" fmla="*/ 111 h 425"/>
                  <a:gd name="T44" fmla="*/ 288 w 417"/>
                  <a:gd name="T45" fmla="*/ 96 h 425"/>
                  <a:gd name="T46" fmla="*/ 270 w 417"/>
                  <a:gd name="T47" fmla="*/ 93 h 425"/>
                  <a:gd name="T48" fmla="*/ 254 w 417"/>
                  <a:gd name="T49" fmla="*/ 83 h 425"/>
                  <a:gd name="T50" fmla="*/ 201 w 417"/>
                  <a:gd name="T51" fmla="*/ 31 h 425"/>
                  <a:gd name="T52" fmla="*/ 179 w 417"/>
                  <a:gd name="T53" fmla="*/ 23 h 425"/>
                  <a:gd name="T54" fmla="*/ 157 w 417"/>
                  <a:gd name="T55" fmla="*/ 424 h 425"/>
                  <a:gd name="T56" fmla="*/ 139 w 417"/>
                  <a:gd name="T57" fmla="*/ 421 h 425"/>
                  <a:gd name="T58" fmla="*/ 95 w 417"/>
                  <a:gd name="T59" fmla="*/ 309 h 425"/>
                  <a:gd name="T60" fmla="*/ 90 w 417"/>
                  <a:gd name="T61" fmla="*/ 298 h 425"/>
                  <a:gd name="T62" fmla="*/ 82 w 417"/>
                  <a:gd name="T63" fmla="*/ 290 h 425"/>
                  <a:gd name="T64" fmla="*/ 22 w 417"/>
                  <a:gd name="T65" fmla="*/ 247 h 425"/>
                  <a:gd name="T66" fmla="*/ 1 w 417"/>
                  <a:gd name="T67" fmla="*/ 203 h 425"/>
                  <a:gd name="T68" fmla="*/ 94 w 417"/>
                  <a:gd name="T69" fmla="*/ 126 h 425"/>
                  <a:gd name="T70" fmla="*/ 103 w 417"/>
                  <a:gd name="T71" fmla="*/ 118 h 425"/>
                  <a:gd name="T72" fmla="*/ 108 w 417"/>
                  <a:gd name="T73" fmla="*/ 109 h 425"/>
                  <a:gd name="T74" fmla="*/ 132 w 417"/>
                  <a:gd name="T75" fmla="*/ 38 h 425"/>
                  <a:gd name="T76" fmla="*/ 167 w 417"/>
                  <a:gd name="T77" fmla="*/ 4 h 425"/>
                  <a:gd name="T78" fmla="*/ 268 w 417"/>
                  <a:gd name="T79" fmla="*/ 68 h 425"/>
                  <a:gd name="T80" fmla="*/ 277 w 417"/>
                  <a:gd name="T81" fmla="*/ 74 h 425"/>
                  <a:gd name="T82" fmla="*/ 288 w 417"/>
                  <a:gd name="T83" fmla="*/ 77 h 425"/>
                  <a:gd name="T84" fmla="*/ 364 w 417"/>
                  <a:gd name="T85" fmla="*/ 78 h 425"/>
                  <a:gd name="T86" fmla="*/ 406 w 417"/>
                  <a:gd name="T87" fmla="*/ 101 h 425"/>
                  <a:gd name="T88" fmla="*/ 376 w 417"/>
                  <a:gd name="T89" fmla="*/ 216 h 425"/>
                  <a:gd name="T90" fmla="*/ 373 w 417"/>
                  <a:gd name="T91" fmla="*/ 228 h 425"/>
                  <a:gd name="T92" fmla="*/ 374 w 417"/>
                  <a:gd name="T93" fmla="*/ 239 h 425"/>
                  <a:gd name="T94" fmla="*/ 398 w 417"/>
                  <a:gd name="T95" fmla="*/ 311 h 425"/>
                  <a:gd name="T96" fmla="*/ 388 w 417"/>
                  <a:gd name="T97" fmla="*/ 359 h 425"/>
                  <a:gd name="T98" fmla="*/ 270 w 417"/>
                  <a:gd name="T99" fmla="*/ 365 h 425"/>
                  <a:gd name="T100" fmla="*/ 257 w 417"/>
                  <a:gd name="T101" fmla="*/ 366 h 425"/>
                  <a:gd name="T102" fmla="*/ 247 w 417"/>
                  <a:gd name="T103" fmla="*/ 371 h 425"/>
                  <a:gd name="T104" fmla="*/ 187 w 417"/>
                  <a:gd name="T105" fmla="*/ 41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7" h="425">
                    <a:moveTo>
                      <a:pt x="179" y="23"/>
                    </a:moveTo>
                    <a:lnTo>
                      <a:pt x="179" y="23"/>
                    </a:lnTo>
                    <a:cubicBezTo>
                      <a:pt x="177" y="23"/>
                      <a:pt x="175" y="23"/>
                      <a:pt x="172" y="24"/>
                    </a:cubicBezTo>
                    <a:lnTo>
                      <a:pt x="172" y="24"/>
                    </a:lnTo>
                    <a:cubicBezTo>
                      <a:pt x="161" y="26"/>
                      <a:pt x="154" y="34"/>
                      <a:pt x="150" y="44"/>
                    </a:cubicBezTo>
                    <a:lnTo>
                      <a:pt x="127" y="115"/>
                    </a:lnTo>
                    <a:lnTo>
                      <a:pt x="127" y="115"/>
                    </a:lnTo>
                    <a:cubicBezTo>
                      <a:pt x="125" y="121"/>
                      <a:pt x="121" y="126"/>
                      <a:pt x="118" y="131"/>
                    </a:cubicBezTo>
                    <a:lnTo>
                      <a:pt x="118" y="131"/>
                    </a:lnTo>
                    <a:cubicBezTo>
                      <a:pt x="114" y="136"/>
                      <a:pt x="109" y="140"/>
                      <a:pt x="103" y="143"/>
                    </a:cubicBezTo>
                    <a:lnTo>
                      <a:pt x="37" y="179"/>
                    </a:lnTo>
                    <a:lnTo>
                      <a:pt x="37" y="179"/>
                    </a:lnTo>
                    <a:cubicBezTo>
                      <a:pt x="27" y="185"/>
                      <a:pt x="22" y="194"/>
                      <a:pt x="22" y="204"/>
                    </a:cubicBezTo>
                    <a:lnTo>
                      <a:pt x="22" y="204"/>
                    </a:lnTo>
                    <a:cubicBezTo>
                      <a:pt x="20" y="215"/>
                      <a:pt x="26" y="225"/>
                      <a:pt x="34" y="231"/>
                    </a:cubicBezTo>
                    <a:lnTo>
                      <a:pt x="94" y="274"/>
                    </a:lnTo>
                    <a:lnTo>
                      <a:pt x="94" y="274"/>
                    </a:lnTo>
                    <a:cubicBezTo>
                      <a:pt x="99" y="277"/>
                      <a:pt x="103" y="282"/>
                      <a:pt x="107" y="287"/>
                    </a:cubicBezTo>
                    <a:lnTo>
                      <a:pt x="107" y="287"/>
                    </a:lnTo>
                    <a:cubicBezTo>
                      <a:pt x="111" y="293"/>
                      <a:pt x="113" y="299"/>
                      <a:pt x="114" y="306"/>
                    </a:cubicBezTo>
                    <a:lnTo>
                      <a:pt x="127" y="380"/>
                    </a:lnTo>
                    <a:lnTo>
                      <a:pt x="127" y="380"/>
                    </a:lnTo>
                    <a:cubicBezTo>
                      <a:pt x="129" y="391"/>
                      <a:pt x="136" y="399"/>
                      <a:pt x="146" y="403"/>
                    </a:cubicBezTo>
                    <a:lnTo>
                      <a:pt x="146" y="403"/>
                    </a:lnTo>
                    <a:cubicBezTo>
                      <a:pt x="156" y="407"/>
                      <a:pt x="167" y="405"/>
                      <a:pt x="176" y="399"/>
                    </a:cubicBezTo>
                    <a:lnTo>
                      <a:pt x="235" y="355"/>
                    </a:lnTo>
                    <a:lnTo>
                      <a:pt x="235" y="355"/>
                    </a:lnTo>
                    <a:cubicBezTo>
                      <a:pt x="240" y="350"/>
                      <a:pt x="246" y="348"/>
                      <a:pt x="253" y="346"/>
                    </a:cubicBezTo>
                    <a:lnTo>
                      <a:pt x="253" y="346"/>
                    </a:lnTo>
                    <a:cubicBezTo>
                      <a:pt x="259" y="344"/>
                      <a:pt x="265" y="344"/>
                      <a:pt x="272" y="345"/>
                    </a:cubicBezTo>
                    <a:lnTo>
                      <a:pt x="345" y="356"/>
                    </a:lnTo>
                    <a:lnTo>
                      <a:pt x="345" y="356"/>
                    </a:lnTo>
                    <a:cubicBezTo>
                      <a:pt x="357" y="358"/>
                      <a:pt x="366" y="354"/>
                      <a:pt x="373" y="346"/>
                    </a:cubicBezTo>
                    <a:lnTo>
                      <a:pt x="373" y="346"/>
                    </a:lnTo>
                    <a:cubicBezTo>
                      <a:pt x="381" y="338"/>
                      <a:pt x="383" y="327"/>
                      <a:pt x="379" y="317"/>
                    </a:cubicBezTo>
                    <a:lnTo>
                      <a:pt x="356" y="245"/>
                    </a:lnTo>
                    <a:lnTo>
                      <a:pt x="356" y="245"/>
                    </a:lnTo>
                    <a:cubicBezTo>
                      <a:pt x="354" y="239"/>
                      <a:pt x="353" y="233"/>
                      <a:pt x="353" y="226"/>
                    </a:cubicBezTo>
                    <a:lnTo>
                      <a:pt x="353" y="226"/>
                    </a:lnTo>
                    <a:cubicBezTo>
                      <a:pt x="354" y="219"/>
                      <a:pt x="356" y="213"/>
                      <a:pt x="359" y="207"/>
                    </a:cubicBezTo>
                    <a:lnTo>
                      <a:pt x="391" y="142"/>
                    </a:lnTo>
                    <a:lnTo>
                      <a:pt x="391" y="142"/>
                    </a:lnTo>
                    <a:cubicBezTo>
                      <a:pt x="396" y="132"/>
                      <a:pt x="395" y="121"/>
                      <a:pt x="390" y="111"/>
                    </a:cubicBezTo>
                    <a:lnTo>
                      <a:pt x="390" y="111"/>
                    </a:lnTo>
                    <a:cubicBezTo>
                      <a:pt x="384" y="103"/>
                      <a:pt x="375" y="97"/>
                      <a:pt x="364" y="97"/>
                    </a:cubicBezTo>
                    <a:lnTo>
                      <a:pt x="288" y="96"/>
                    </a:lnTo>
                    <a:lnTo>
                      <a:pt x="288" y="96"/>
                    </a:lnTo>
                    <a:cubicBezTo>
                      <a:pt x="283" y="96"/>
                      <a:pt x="276" y="95"/>
                      <a:pt x="270" y="93"/>
                    </a:cubicBezTo>
                    <a:lnTo>
                      <a:pt x="270" y="93"/>
                    </a:lnTo>
                    <a:cubicBezTo>
                      <a:pt x="264" y="90"/>
                      <a:pt x="259" y="87"/>
                      <a:pt x="254" y="83"/>
                    </a:cubicBezTo>
                    <a:lnTo>
                      <a:pt x="201" y="31"/>
                    </a:lnTo>
                    <a:lnTo>
                      <a:pt x="201" y="31"/>
                    </a:lnTo>
                    <a:lnTo>
                      <a:pt x="201" y="31"/>
                    </a:lnTo>
                    <a:cubicBezTo>
                      <a:pt x="195" y="25"/>
                      <a:pt x="187" y="23"/>
                      <a:pt x="179" y="23"/>
                    </a:cubicBezTo>
                    <a:close/>
                    <a:moveTo>
                      <a:pt x="157" y="424"/>
                    </a:moveTo>
                    <a:lnTo>
                      <a:pt x="157" y="424"/>
                    </a:lnTo>
                    <a:cubicBezTo>
                      <a:pt x="151" y="424"/>
                      <a:pt x="145" y="424"/>
                      <a:pt x="139" y="421"/>
                    </a:cubicBezTo>
                    <a:lnTo>
                      <a:pt x="139" y="421"/>
                    </a:lnTo>
                    <a:cubicBezTo>
                      <a:pt x="123" y="415"/>
                      <a:pt x="111" y="401"/>
                      <a:pt x="108" y="383"/>
                    </a:cubicBezTo>
                    <a:lnTo>
                      <a:pt x="95" y="309"/>
                    </a:lnTo>
                    <a:lnTo>
                      <a:pt x="95" y="309"/>
                    </a:lnTo>
                    <a:cubicBezTo>
                      <a:pt x="94" y="305"/>
                      <a:pt x="92" y="302"/>
                      <a:pt x="90" y="298"/>
                    </a:cubicBezTo>
                    <a:lnTo>
                      <a:pt x="90" y="298"/>
                    </a:lnTo>
                    <a:cubicBezTo>
                      <a:pt x="88" y="295"/>
                      <a:pt x="85" y="292"/>
                      <a:pt x="82" y="290"/>
                    </a:cubicBezTo>
                    <a:lnTo>
                      <a:pt x="22" y="247"/>
                    </a:lnTo>
                    <a:lnTo>
                      <a:pt x="22" y="247"/>
                    </a:lnTo>
                    <a:cubicBezTo>
                      <a:pt x="8" y="237"/>
                      <a:pt x="0" y="221"/>
                      <a:pt x="1" y="203"/>
                    </a:cubicBezTo>
                    <a:lnTo>
                      <a:pt x="1" y="203"/>
                    </a:lnTo>
                    <a:cubicBezTo>
                      <a:pt x="3" y="185"/>
                      <a:pt x="12" y="170"/>
                      <a:pt x="27" y="162"/>
                    </a:cubicBezTo>
                    <a:lnTo>
                      <a:pt x="94" y="126"/>
                    </a:lnTo>
                    <a:lnTo>
                      <a:pt x="94" y="126"/>
                    </a:lnTo>
                    <a:cubicBezTo>
                      <a:pt x="97" y="124"/>
                      <a:pt x="100" y="121"/>
                      <a:pt x="103" y="118"/>
                    </a:cubicBezTo>
                    <a:lnTo>
                      <a:pt x="103" y="118"/>
                    </a:lnTo>
                    <a:cubicBezTo>
                      <a:pt x="105" y="116"/>
                      <a:pt x="107" y="112"/>
                      <a:pt x="108" y="109"/>
                    </a:cubicBezTo>
                    <a:lnTo>
                      <a:pt x="132" y="38"/>
                    </a:lnTo>
                    <a:lnTo>
                      <a:pt x="132" y="38"/>
                    </a:lnTo>
                    <a:cubicBezTo>
                      <a:pt x="137" y="21"/>
                      <a:pt x="150" y="9"/>
                      <a:pt x="167" y="4"/>
                    </a:cubicBezTo>
                    <a:lnTo>
                      <a:pt x="167" y="4"/>
                    </a:lnTo>
                    <a:cubicBezTo>
                      <a:pt x="184" y="0"/>
                      <a:pt x="201" y="5"/>
                      <a:pt x="214" y="17"/>
                    </a:cubicBezTo>
                    <a:lnTo>
                      <a:pt x="268" y="68"/>
                    </a:lnTo>
                    <a:lnTo>
                      <a:pt x="268" y="68"/>
                    </a:lnTo>
                    <a:cubicBezTo>
                      <a:pt x="271" y="71"/>
                      <a:pt x="274" y="74"/>
                      <a:pt x="277" y="74"/>
                    </a:cubicBezTo>
                    <a:lnTo>
                      <a:pt x="277" y="74"/>
                    </a:lnTo>
                    <a:cubicBezTo>
                      <a:pt x="281" y="76"/>
                      <a:pt x="285" y="77"/>
                      <a:pt x="288" y="77"/>
                    </a:cubicBezTo>
                    <a:lnTo>
                      <a:pt x="364" y="78"/>
                    </a:lnTo>
                    <a:lnTo>
                      <a:pt x="364" y="78"/>
                    </a:lnTo>
                    <a:cubicBezTo>
                      <a:pt x="382" y="78"/>
                      <a:pt x="398" y="87"/>
                      <a:pt x="406" y="101"/>
                    </a:cubicBezTo>
                    <a:lnTo>
                      <a:pt x="406" y="101"/>
                    </a:lnTo>
                    <a:cubicBezTo>
                      <a:pt x="415" y="117"/>
                      <a:pt x="416" y="134"/>
                      <a:pt x="409" y="150"/>
                    </a:cubicBezTo>
                    <a:lnTo>
                      <a:pt x="376" y="216"/>
                    </a:lnTo>
                    <a:lnTo>
                      <a:pt x="376" y="216"/>
                    </a:lnTo>
                    <a:cubicBezTo>
                      <a:pt x="374" y="219"/>
                      <a:pt x="373" y="224"/>
                      <a:pt x="373" y="228"/>
                    </a:cubicBezTo>
                    <a:lnTo>
                      <a:pt x="373" y="228"/>
                    </a:lnTo>
                    <a:cubicBezTo>
                      <a:pt x="372" y="231"/>
                      <a:pt x="373" y="235"/>
                      <a:pt x="374" y="239"/>
                    </a:cubicBezTo>
                    <a:lnTo>
                      <a:pt x="398" y="311"/>
                    </a:lnTo>
                    <a:lnTo>
                      <a:pt x="398" y="311"/>
                    </a:lnTo>
                    <a:cubicBezTo>
                      <a:pt x="403" y="327"/>
                      <a:pt x="400" y="345"/>
                      <a:pt x="388" y="359"/>
                    </a:cubicBezTo>
                    <a:lnTo>
                      <a:pt x="388" y="359"/>
                    </a:lnTo>
                    <a:cubicBezTo>
                      <a:pt x="378" y="372"/>
                      <a:pt x="360" y="378"/>
                      <a:pt x="343" y="376"/>
                    </a:cubicBezTo>
                    <a:lnTo>
                      <a:pt x="270" y="365"/>
                    </a:lnTo>
                    <a:lnTo>
                      <a:pt x="270" y="365"/>
                    </a:lnTo>
                    <a:cubicBezTo>
                      <a:pt x="265" y="364"/>
                      <a:pt x="261" y="365"/>
                      <a:pt x="257" y="366"/>
                    </a:cubicBezTo>
                    <a:lnTo>
                      <a:pt x="257" y="366"/>
                    </a:lnTo>
                    <a:cubicBezTo>
                      <a:pt x="254" y="366"/>
                      <a:pt x="250" y="368"/>
                      <a:pt x="247" y="371"/>
                    </a:cubicBezTo>
                    <a:lnTo>
                      <a:pt x="187" y="415"/>
                    </a:lnTo>
                    <a:lnTo>
                      <a:pt x="187" y="415"/>
                    </a:lnTo>
                    <a:cubicBezTo>
                      <a:pt x="179" y="421"/>
                      <a:pt x="168" y="424"/>
                      <a:pt x="157" y="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24">
                <a:extLst>
                  <a:ext uri="{FF2B5EF4-FFF2-40B4-BE49-F238E27FC236}">
                    <a16:creationId xmlns:a16="http://schemas.microsoft.com/office/drawing/2014/main" id="{C02ECA37-8A76-4A4D-9C57-CB66DF15D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7045" y="8089979"/>
                <a:ext cx="159566" cy="159566"/>
              </a:xfrm>
              <a:custGeom>
                <a:avLst/>
                <a:gdLst>
                  <a:gd name="T0" fmla="*/ 174 w 175"/>
                  <a:gd name="T1" fmla="*/ 87 h 175"/>
                  <a:gd name="T2" fmla="*/ 174 w 175"/>
                  <a:gd name="T3" fmla="*/ 87 h 175"/>
                  <a:gd name="T4" fmla="*/ 88 w 175"/>
                  <a:gd name="T5" fmla="*/ 174 h 175"/>
                  <a:gd name="T6" fmla="*/ 88 w 175"/>
                  <a:gd name="T7" fmla="*/ 174 h 175"/>
                  <a:gd name="T8" fmla="*/ 0 w 175"/>
                  <a:gd name="T9" fmla="*/ 87 h 175"/>
                  <a:gd name="T10" fmla="*/ 0 w 175"/>
                  <a:gd name="T11" fmla="*/ 87 h 175"/>
                  <a:gd name="T12" fmla="*/ 88 w 175"/>
                  <a:gd name="T13" fmla="*/ 0 h 175"/>
                  <a:gd name="T14" fmla="*/ 88 w 175"/>
                  <a:gd name="T15" fmla="*/ 0 h 175"/>
                  <a:gd name="T16" fmla="*/ 174 w 175"/>
                  <a:gd name="T17" fmla="*/ 8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5" h="175">
                    <a:moveTo>
                      <a:pt x="174" y="87"/>
                    </a:moveTo>
                    <a:lnTo>
                      <a:pt x="174" y="87"/>
                    </a:lnTo>
                    <a:cubicBezTo>
                      <a:pt x="174" y="135"/>
                      <a:pt x="136" y="174"/>
                      <a:pt x="88" y="174"/>
                    </a:cubicBezTo>
                    <a:lnTo>
                      <a:pt x="88" y="174"/>
                    </a:lnTo>
                    <a:cubicBezTo>
                      <a:pt x="39" y="174"/>
                      <a:pt x="0" y="135"/>
                      <a:pt x="0" y="87"/>
                    </a:cubicBezTo>
                    <a:lnTo>
                      <a:pt x="0" y="87"/>
                    </a:lnTo>
                    <a:cubicBezTo>
                      <a:pt x="0" y="39"/>
                      <a:pt x="39" y="0"/>
                      <a:pt x="88" y="0"/>
                    </a:cubicBezTo>
                    <a:lnTo>
                      <a:pt x="88" y="0"/>
                    </a:lnTo>
                    <a:cubicBezTo>
                      <a:pt x="136" y="0"/>
                      <a:pt x="174" y="39"/>
                      <a:pt x="174" y="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25">
                <a:extLst>
                  <a:ext uri="{FF2B5EF4-FFF2-40B4-BE49-F238E27FC236}">
                    <a16:creationId xmlns:a16="http://schemas.microsoft.com/office/drawing/2014/main" id="{6EA33C98-52F1-4A05-94AF-1FF931307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9067" y="8078013"/>
                <a:ext cx="175522" cy="175522"/>
              </a:xfrm>
              <a:custGeom>
                <a:avLst/>
                <a:gdLst>
                  <a:gd name="T0" fmla="*/ 98 w 195"/>
                  <a:gd name="T1" fmla="*/ 20 h 195"/>
                  <a:gd name="T2" fmla="*/ 98 w 195"/>
                  <a:gd name="T3" fmla="*/ 20 h 195"/>
                  <a:gd name="T4" fmla="*/ 20 w 195"/>
                  <a:gd name="T5" fmla="*/ 97 h 195"/>
                  <a:gd name="T6" fmla="*/ 20 w 195"/>
                  <a:gd name="T7" fmla="*/ 97 h 195"/>
                  <a:gd name="T8" fmla="*/ 98 w 195"/>
                  <a:gd name="T9" fmla="*/ 174 h 195"/>
                  <a:gd name="T10" fmla="*/ 98 w 195"/>
                  <a:gd name="T11" fmla="*/ 174 h 195"/>
                  <a:gd name="T12" fmla="*/ 174 w 195"/>
                  <a:gd name="T13" fmla="*/ 97 h 195"/>
                  <a:gd name="T14" fmla="*/ 174 w 195"/>
                  <a:gd name="T15" fmla="*/ 97 h 195"/>
                  <a:gd name="T16" fmla="*/ 98 w 195"/>
                  <a:gd name="T17" fmla="*/ 20 h 195"/>
                  <a:gd name="T18" fmla="*/ 98 w 195"/>
                  <a:gd name="T19" fmla="*/ 194 h 195"/>
                  <a:gd name="T20" fmla="*/ 98 w 195"/>
                  <a:gd name="T21" fmla="*/ 194 h 195"/>
                  <a:gd name="T22" fmla="*/ 0 w 195"/>
                  <a:gd name="T23" fmla="*/ 97 h 195"/>
                  <a:gd name="T24" fmla="*/ 0 w 195"/>
                  <a:gd name="T25" fmla="*/ 97 h 195"/>
                  <a:gd name="T26" fmla="*/ 98 w 195"/>
                  <a:gd name="T27" fmla="*/ 0 h 195"/>
                  <a:gd name="T28" fmla="*/ 98 w 195"/>
                  <a:gd name="T29" fmla="*/ 0 h 195"/>
                  <a:gd name="T30" fmla="*/ 194 w 195"/>
                  <a:gd name="T31" fmla="*/ 97 h 195"/>
                  <a:gd name="T32" fmla="*/ 194 w 195"/>
                  <a:gd name="T33" fmla="*/ 97 h 195"/>
                  <a:gd name="T34" fmla="*/ 98 w 195"/>
                  <a:gd name="T35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5" h="195">
                    <a:moveTo>
                      <a:pt x="98" y="20"/>
                    </a:moveTo>
                    <a:lnTo>
                      <a:pt x="98" y="20"/>
                    </a:lnTo>
                    <a:cubicBezTo>
                      <a:pt x="55" y="20"/>
                      <a:pt x="20" y="54"/>
                      <a:pt x="20" y="97"/>
                    </a:cubicBezTo>
                    <a:lnTo>
                      <a:pt x="20" y="97"/>
                    </a:lnTo>
                    <a:cubicBezTo>
                      <a:pt x="20" y="139"/>
                      <a:pt x="55" y="174"/>
                      <a:pt x="98" y="174"/>
                    </a:cubicBezTo>
                    <a:lnTo>
                      <a:pt x="98" y="174"/>
                    </a:lnTo>
                    <a:cubicBezTo>
                      <a:pt x="140" y="174"/>
                      <a:pt x="174" y="139"/>
                      <a:pt x="174" y="97"/>
                    </a:cubicBezTo>
                    <a:lnTo>
                      <a:pt x="174" y="97"/>
                    </a:lnTo>
                    <a:cubicBezTo>
                      <a:pt x="174" y="54"/>
                      <a:pt x="140" y="20"/>
                      <a:pt x="98" y="20"/>
                    </a:cubicBezTo>
                    <a:close/>
                    <a:moveTo>
                      <a:pt x="98" y="194"/>
                    </a:moveTo>
                    <a:lnTo>
                      <a:pt x="98" y="194"/>
                    </a:lnTo>
                    <a:cubicBezTo>
                      <a:pt x="43" y="194"/>
                      <a:pt x="0" y="150"/>
                      <a:pt x="0" y="97"/>
                    </a:cubicBezTo>
                    <a:lnTo>
                      <a:pt x="0" y="97"/>
                    </a:lnTo>
                    <a:cubicBezTo>
                      <a:pt x="0" y="43"/>
                      <a:pt x="43" y="0"/>
                      <a:pt x="98" y="0"/>
                    </a:cubicBezTo>
                    <a:lnTo>
                      <a:pt x="98" y="0"/>
                    </a:lnTo>
                    <a:cubicBezTo>
                      <a:pt x="150" y="0"/>
                      <a:pt x="194" y="43"/>
                      <a:pt x="194" y="97"/>
                    </a:cubicBezTo>
                    <a:lnTo>
                      <a:pt x="194" y="97"/>
                    </a:lnTo>
                    <a:cubicBezTo>
                      <a:pt x="194" y="150"/>
                      <a:pt x="150" y="194"/>
                      <a:pt x="98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26">
                <a:extLst>
                  <a:ext uri="{FF2B5EF4-FFF2-40B4-BE49-F238E27FC236}">
                    <a16:creationId xmlns:a16="http://schemas.microsoft.com/office/drawing/2014/main" id="{2969B4B5-A98D-4A50-813B-12E3AEDD8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4690" y="10559260"/>
                <a:ext cx="159566" cy="159566"/>
              </a:xfrm>
              <a:custGeom>
                <a:avLst/>
                <a:gdLst>
                  <a:gd name="T0" fmla="*/ 174 w 175"/>
                  <a:gd name="T1" fmla="*/ 86 h 175"/>
                  <a:gd name="T2" fmla="*/ 174 w 175"/>
                  <a:gd name="T3" fmla="*/ 86 h 175"/>
                  <a:gd name="T4" fmla="*/ 88 w 175"/>
                  <a:gd name="T5" fmla="*/ 174 h 175"/>
                  <a:gd name="T6" fmla="*/ 88 w 175"/>
                  <a:gd name="T7" fmla="*/ 174 h 175"/>
                  <a:gd name="T8" fmla="*/ 0 w 175"/>
                  <a:gd name="T9" fmla="*/ 86 h 175"/>
                  <a:gd name="T10" fmla="*/ 0 w 175"/>
                  <a:gd name="T11" fmla="*/ 86 h 175"/>
                  <a:gd name="T12" fmla="*/ 88 w 175"/>
                  <a:gd name="T13" fmla="*/ 0 h 175"/>
                  <a:gd name="T14" fmla="*/ 88 w 175"/>
                  <a:gd name="T15" fmla="*/ 0 h 175"/>
                  <a:gd name="T16" fmla="*/ 174 w 175"/>
                  <a:gd name="T17" fmla="*/ 8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5" h="175">
                    <a:moveTo>
                      <a:pt x="174" y="86"/>
                    </a:moveTo>
                    <a:lnTo>
                      <a:pt x="174" y="86"/>
                    </a:lnTo>
                    <a:cubicBezTo>
                      <a:pt x="174" y="135"/>
                      <a:pt x="136" y="174"/>
                      <a:pt x="88" y="174"/>
                    </a:cubicBezTo>
                    <a:lnTo>
                      <a:pt x="88" y="174"/>
                    </a:lnTo>
                    <a:cubicBezTo>
                      <a:pt x="39" y="174"/>
                      <a:pt x="0" y="135"/>
                      <a:pt x="0" y="86"/>
                    </a:cubicBezTo>
                    <a:lnTo>
                      <a:pt x="0" y="86"/>
                    </a:lnTo>
                    <a:cubicBezTo>
                      <a:pt x="0" y="38"/>
                      <a:pt x="39" y="0"/>
                      <a:pt x="88" y="0"/>
                    </a:cubicBezTo>
                    <a:lnTo>
                      <a:pt x="88" y="0"/>
                    </a:lnTo>
                    <a:cubicBezTo>
                      <a:pt x="136" y="0"/>
                      <a:pt x="174" y="38"/>
                      <a:pt x="174" y="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27">
                <a:extLst>
                  <a:ext uri="{FF2B5EF4-FFF2-40B4-BE49-F238E27FC236}">
                    <a16:creationId xmlns:a16="http://schemas.microsoft.com/office/drawing/2014/main" id="{3A4A4E77-3578-436E-A7B1-2406BEF28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6712" y="10547291"/>
                <a:ext cx="175522" cy="175522"/>
              </a:xfrm>
              <a:custGeom>
                <a:avLst/>
                <a:gdLst>
                  <a:gd name="T0" fmla="*/ 97 w 194"/>
                  <a:gd name="T1" fmla="*/ 21 h 196"/>
                  <a:gd name="T2" fmla="*/ 97 w 194"/>
                  <a:gd name="T3" fmla="*/ 21 h 196"/>
                  <a:gd name="T4" fmla="*/ 19 w 194"/>
                  <a:gd name="T5" fmla="*/ 97 h 196"/>
                  <a:gd name="T6" fmla="*/ 19 w 194"/>
                  <a:gd name="T7" fmla="*/ 97 h 196"/>
                  <a:gd name="T8" fmla="*/ 97 w 194"/>
                  <a:gd name="T9" fmla="*/ 175 h 196"/>
                  <a:gd name="T10" fmla="*/ 97 w 194"/>
                  <a:gd name="T11" fmla="*/ 175 h 196"/>
                  <a:gd name="T12" fmla="*/ 174 w 194"/>
                  <a:gd name="T13" fmla="*/ 97 h 196"/>
                  <a:gd name="T14" fmla="*/ 174 w 194"/>
                  <a:gd name="T15" fmla="*/ 97 h 196"/>
                  <a:gd name="T16" fmla="*/ 97 w 194"/>
                  <a:gd name="T17" fmla="*/ 21 h 196"/>
                  <a:gd name="T18" fmla="*/ 97 w 194"/>
                  <a:gd name="T19" fmla="*/ 195 h 196"/>
                  <a:gd name="T20" fmla="*/ 97 w 194"/>
                  <a:gd name="T21" fmla="*/ 195 h 196"/>
                  <a:gd name="T22" fmla="*/ 0 w 194"/>
                  <a:gd name="T23" fmla="*/ 97 h 196"/>
                  <a:gd name="T24" fmla="*/ 0 w 194"/>
                  <a:gd name="T25" fmla="*/ 97 h 196"/>
                  <a:gd name="T26" fmla="*/ 97 w 194"/>
                  <a:gd name="T27" fmla="*/ 0 h 196"/>
                  <a:gd name="T28" fmla="*/ 97 w 194"/>
                  <a:gd name="T29" fmla="*/ 0 h 196"/>
                  <a:gd name="T30" fmla="*/ 193 w 194"/>
                  <a:gd name="T31" fmla="*/ 97 h 196"/>
                  <a:gd name="T32" fmla="*/ 193 w 194"/>
                  <a:gd name="T33" fmla="*/ 97 h 196"/>
                  <a:gd name="T34" fmla="*/ 97 w 194"/>
                  <a:gd name="T35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96">
                    <a:moveTo>
                      <a:pt x="97" y="21"/>
                    </a:moveTo>
                    <a:lnTo>
                      <a:pt x="97" y="21"/>
                    </a:lnTo>
                    <a:cubicBezTo>
                      <a:pt x="54" y="21"/>
                      <a:pt x="19" y="55"/>
                      <a:pt x="19" y="97"/>
                    </a:cubicBezTo>
                    <a:lnTo>
                      <a:pt x="19" y="97"/>
                    </a:lnTo>
                    <a:cubicBezTo>
                      <a:pt x="19" y="140"/>
                      <a:pt x="54" y="175"/>
                      <a:pt x="97" y="175"/>
                    </a:cubicBezTo>
                    <a:lnTo>
                      <a:pt x="97" y="175"/>
                    </a:lnTo>
                    <a:cubicBezTo>
                      <a:pt x="139" y="175"/>
                      <a:pt x="174" y="140"/>
                      <a:pt x="174" y="97"/>
                    </a:cubicBezTo>
                    <a:lnTo>
                      <a:pt x="174" y="97"/>
                    </a:lnTo>
                    <a:cubicBezTo>
                      <a:pt x="174" y="55"/>
                      <a:pt x="139" y="21"/>
                      <a:pt x="97" y="21"/>
                    </a:cubicBezTo>
                    <a:close/>
                    <a:moveTo>
                      <a:pt x="97" y="195"/>
                    </a:moveTo>
                    <a:lnTo>
                      <a:pt x="97" y="195"/>
                    </a:lnTo>
                    <a:cubicBezTo>
                      <a:pt x="43" y="195"/>
                      <a:pt x="0" y="151"/>
                      <a:pt x="0" y="97"/>
                    </a:cubicBezTo>
                    <a:lnTo>
                      <a:pt x="0" y="97"/>
                    </a:lnTo>
                    <a:cubicBezTo>
                      <a:pt x="0" y="44"/>
                      <a:pt x="43" y="0"/>
                      <a:pt x="97" y="0"/>
                    </a:cubicBezTo>
                    <a:lnTo>
                      <a:pt x="97" y="0"/>
                    </a:lnTo>
                    <a:cubicBezTo>
                      <a:pt x="150" y="0"/>
                      <a:pt x="193" y="44"/>
                      <a:pt x="193" y="97"/>
                    </a:cubicBezTo>
                    <a:lnTo>
                      <a:pt x="193" y="97"/>
                    </a:lnTo>
                    <a:cubicBezTo>
                      <a:pt x="193" y="151"/>
                      <a:pt x="150" y="195"/>
                      <a:pt x="97" y="1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28">
                <a:extLst>
                  <a:ext uri="{FF2B5EF4-FFF2-40B4-BE49-F238E27FC236}">
                    <a16:creationId xmlns:a16="http://schemas.microsoft.com/office/drawing/2014/main" id="{28145A9D-1CBA-4726-BD1A-395A9797F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7090" y="6099399"/>
                <a:ext cx="159566" cy="159566"/>
              </a:xfrm>
              <a:custGeom>
                <a:avLst/>
                <a:gdLst>
                  <a:gd name="T0" fmla="*/ 174 w 175"/>
                  <a:gd name="T1" fmla="*/ 87 h 176"/>
                  <a:gd name="T2" fmla="*/ 174 w 175"/>
                  <a:gd name="T3" fmla="*/ 87 h 176"/>
                  <a:gd name="T4" fmla="*/ 88 w 175"/>
                  <a:gd name="T5" fmla="*/ 175 h 176"/>
                  <a:gd name="T6" fmla="*/ 88 w 175"/>
                  <a:gd name="T7" fmla="*/ 175 h 176"/>
                  <a:gd name="T8" fmla="*/ 0 w 175"/>
                  <a:gd name="T9" fmla="*/ 87 h 176"/>
                  <a:gd name="T10" fmla="*/ 0 w 175"/>
                  <a:gd name="T11" fmla="*/ 87 h 176"/>
                  <a:gd name="T12" fmla="*/ 88 w 175"/>
                  <a:gd name="T13" fmla="*/ 0 h 176"/>
                  <a:gd name="T14" fmla="*/ 88 w 175"/>
                  <a:gd name="T15" fmla="*/ 0 h 176"/>
                  <a:gd name="T16" fmla="*/ 174 w 175"/>
                  <a:gd name="T17" fmla="*/ 8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5" h="176">
                    <a:moveTo>
                      <a:pt x="174" y="87"/>
                    </a:moveTo>
                    <a:lnTo>
                      <a:pt x="174" y="87"/>
                    </a:lnTo>
                    <a:cubicBezTo>
                      <a:pt x="174" y="135"/>
                      <a:pt x="136" y="175"/>
                      <a:pt x="88" y="175"/>
                    </a:cubicBezTo>
                    <a:lnTo>
                      <a:pt x="88" y="175"/>
                    </a:lnTo>
                    <a:cubicBezTo>
                      <a:pt x="40" y="175"/>
                      <a:pt x="0" y="135"/>
                      <a:pt x="0" y="87"/>
                    </a:cubicBezTo>
                    <a:lnTo>
                      <a:pt x="0" y="87"/>
                    </a:lnTo>
                    <a:cubicBezTo>
                      <a:pt x="0" y="39"/>
                      <a:pt x="40" y="0"/>
                      <a:pt x="88" y="0"/>
                    </a:cubicBezTo>
                    <a:lnTo>
                      <a:pt x="88" y="0"/>
                    </a:lnTo>
                    <a:cubicBezTo>
                      <a:pt x="136" y="0"/>
                      <a:pt x="174" y="39"/>
                      <a:pt x="174" y="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29">
                <a:extLst>
                  <a:ext uri="{FF2B5EF4-FFF2-40B4-BE49-F238E27FC236}">
                    <a16:creationId xmlns:a16="http://schemas.microsoft.com/office/drawing/2014/main" id="{8BCCAC71-1E5C-4DB1-8134-AE7B84030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112" y="6087430"/>
                <a:ext cx="175522" cy="175522"/>
              </a:xfrm>
              <a:custGeom>
                <a:avLst/>
                <a:gdLst>
                  <a:gd name="T0" fmla="*/ 97 w 194"/>
                  <a:gd name="T1" fmla="*/ 20 h 195"/>
                  <a:gd name="T2" fmla="*/ 97 w 194"/>
                  <a:gd name="T3" fmla="*/ 20 h 195"/>
                  <a:gd name="T4" fmla="*/ 19 w 194"/>
                  <a:gd name="T5" fmla="*/ 97 h 195"/>
                  <a:gd name="T6" fmla="*/ 19 w 194"/>
                  <a:gd name="T7" fmla="*/ 97 h 195"/>
                  <a:gd name="T8" fmla="*/ 97 w 194"/>
                  <a:gd name="T9" fmla="*/ 175 h 195"/>
                  <a:gd name="T10" fmla="*/ 97 w 194"/>
                  <a:gd name="T11" fmla="*/ 175 h 195"/>
                  <a:gd name="T12" fmla="*/ 174 w 194"/>
                  <a:gd name="T13" fmla="*/ 97 h 195"/>
                  <a:gd name="T14" fmla="*/ 174 w 194"/>
                  <a:gd name="T15" fmla="*/ 97 h 195"/>
                  <a:gd name="T16" fmla="*/ 97 w 194"/>
                  <a:gd name="T17" fmla="*/ 20 h 195"/>
                  <a:gd name="T18" fmla="*/ 97 w 194"/>
                  <a:gd name="T19" fmla="*/ 194 h 195"/>
                  <a:gd name="T20" fmla="*/ 97 w 194"/>
                  <a:gd name="T21" fmla="*/ 194 h 195"/>
                  <a:gd name="T22" fmla="*/ 0 w 194"/>
                  <a:gd name="T23" fmla="*/ 97 h 195"/>
                  <a:gd name="T24" fmla="*/ 0 w 194"/>
                  <a:gd name="T25" fmla="*/ 97 h 195"/>
                  <a:gd name="T26" fmla="*/ 97 w 194"/>
                  <a:gd name="T27" fmla="*/ 0 h 195"/>
                  <a:gd name="T28" fmla="*/ 97 w 194"/>
                  <a:gd name="T29" fmla="*/ 0 h 195"/>
                  <a:gd name="T30" fmla="*/ 193 w 194"/>
                  <a:gd name="T31" fmla="*/ 97 h 195"/>
                  <a:gd name="T32" fmla="*/ 193 w 194"/>
                  <a:gd name="T33" fmla="*/ 97 h 195"/>
                  <a:gd name="T34" fmla="*/ 97 w 194"/>
                  <a:gd name="T35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95">
                    <a:moveTo>
                      <a:pt x="97" y="20"/>
                    </a:moveTo>
                    <a:lnTo>
                      <a:pt x="97" y="20"/>
                    </a:lnTo>
                    <a:cubicBezTo>
                      <a:pt x="54" y="20"/>
                      <a:pt x="19" y="55"/>
                      <a:pt x="19" y="97"/>
                    </a:cubicBezTo>
                    <a:lnTo>
                      <a:pt x="19" y="97"/>
                    </a:lnTo>
                    <a:cubicBezTo>
                      <a:pt x="19" y="140"/>
                      <a:pt x="54" y="175"/>
                      <a:pt x="97" y="175"/>
                    </a:cubicBezTo>
                    <a:lnTo>
                      <a:pt x="97" y="175"/>
                    </a:lnTo>
                    <a:cubicBezTo>
                      <a:pt x="139" y="175"/>
                      <a:pt x="174" y="140"/>
                      <a:pt x="174" y="97"/>
                    </a:cubicBezTo>
                    <a:lnTo>
                      <a:pt x="174" y="97"/>
                    </a:lnTo>
                    <a:cubicBezTo>
                      <a:pt x="174" y="55"/>
                      <a:pt x="139" y="20"/>
                      <a:pt x="97" y="20"/>
                    </a:cubicBezTo>
                    <a:close/>
                    <a:moveTo>
                      <a:pt x="97" y="194"/>
                    </a:moveTo>
                    <a:lnTo>
                      <a:pt x="97" y="194"/>
                    </a:lnTo>
                    <a:cubicBezTo>
                      <a:pt x="43" y="194"/>
                      <a:pt x="0" y="151"/>
                      <a:pt x="0" y="97"/>
                    </a:cubicBezTo>
                    <a:lnTo>
                      <a:pt x="0" y="97"/>
                    </a:lnTo>
                    <a:cubicBezTo>
                      <a:pt x="0" y="44"/>
                      <a:pt x="43" y="0"/>
                      <a:pt x="97" y="0"/>
                    </a:cubicBezTo>
                    <a:lnTo>
                      <a:pt x="97" y="0"/>
                    </a:lnTo>
                    <a:cubicBezTo>
                      <a:pt x="150" y="0"/>
                      <a:pt x="193" y="44"/>
                      <a:pt x="193" y="97"/>
                    </a:cubicBezTo>
                    <a:lnTo>
                      <a:pt x="193" y="97"/>
                    </a:lnTo>
                    <a:cubicBezTo>
                      <a:pt x="193" y="151"/>
                      <a:pt x="150" y="194"/>
                      <a:pt x="97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30">
                <a:extLst>
                  <a:ext uri="{FF2B5EF4-FFF2-40B4-BE49-F238E27FC236}">
                    <a16:creationId xmlns:a16="http://schemas.microsoft.com/office/drawing/2014/main" id="{2D9F4F9F-D471-45ED-B395-FD53696A4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2769" y="9322626"/>
                <a:ext cx="323122" cy="331098"/>
              </a:xfrm>
              <a:custGeom>
                <a:avLst/>
                <a:gdLst>
                  <a:gd name="T0" fmla="*/ 355 w 356"/>
                  <a:gd name="T1" fmla="*/ 182 h 365"/>
                  <a:gd name="T2" fmla="*/ 355 w 356"/>
                  <a:gd name="T3" fmla="*/ 182 h 365"/>
                  <a:gd name="T4" fmla="*/ 177 w 356"/>
                  <a:gd name="T5" fmla="*/ 364 h 365"/>
                  <a:gd name="T6" fmla="*/ 177 w 356"/>
                  <a:gd name="T7" fmla="*/ 364 h 365"/>
                  <a:gd name="T8" fmla="*/ 0 w 356"/>
                  <a:gd name="T9" fmla="*/ 182 h 365"/>
                  <a:gd name="T10" fmla="*/ 0 w 356"/>
                  <a:gd name="T11" fmla="*/ 182 h 365"/>
                  <a:gd name="T12" fmla="*/ 177 w 356"/>
                  <a:gd name="T13" fmla="*/ 0 h 365"/>
                  <a:gd name="T14" fmla="*/ 177 w 356"/>
                  <a:gd name="T15" fmla="*/ 0 h 365"/>
                  <a:gd name="T16" fmla="*/ 355 w 356"/>
                  <a:gd name="T17" fmla="*/ 182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6" h="365">
                    <a:moveTo>
                      <a:pt x="355" y="182"/>
                    </a:moveTo>
                    <a:lnTo>
                      <a:pt x="355" y="182"/>
                    </a:lnTo>
                    <a:cubicBezTo>
                      <a:pt x="355" y="282"/>
                      <a:pt x="276" y="364"/>
                      <a:pt x="177" y="364"/>
                    </a:cubicBezTo>
                    <a:lnTo>
                      <a:pt x="177" y="364"/>
                    </a:lnTo>
                    <a:cubicBezTo>
                      <a:pt x="79" y="364"/>
                      <a:pt x="0" y="282"/>
                      <a:pt x="0" y="182"/>
                    </a:cubicBezTo>
                    <a:lnTo>
                      <a:pt x="0" y="182"/>
                    </a:lnTo>
                    <a:cubicBezTo>
                      <a:pt x="0" y="82"/>
                      <a:pt x="79" y="0"/>
                      <a:pt x="177" y="0"/>
                    </a:cubicBezTo>
                    <a:lnTo>
                      <a:pt x="177" y="0"/>
                    </a:lnTo>
                    <a:cubicBezTo>
                      <a:pt x="276" y="0"/>
                      <a:pt x="355" y="82"/>
                      <a:pt x="355" y="1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131">
                <a:extLst>
                  <a:ext uri="{FF2B5EF4-FFF2-40B4-BE49-F238E27FC236}">
                    <a16:creationId xmlns:a16="http://schemas.microsoft.com/office/drawing/2014/main" id="{E19E8855-B08D-41D7-BE37-705D4E9B2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4791" y="9314647"/>
                <a:ext cx="339078" cy="347054"/>
              </a:xfrm>
              <a:custGeom>
                <a:avLst/>
                <a:gdLst>
                  <a:gd name="T0" fmla="*/ 186 w 374"/>
                  <a:gd name="T1" fmla="*/ 20 h 384"/>
                  <a:gd name="T2" fmla="*/ 186 w 374"/>
                  <a:gd name="T3" fmla="*/ 20 h 384"/>
                  <a:gd name="T4" fmla="*/ 19 w 374"/>
                  <a:gd name="T5" fmla="*/ 192 h 384"/>
                  <a:gd name="T6" fmla="*/ 19 w 374"/>
                  <a:gd name="T7" fmla="*/ 192 h 384"/>
                  <a:gd name="T8" fmla="*/ 186 w 374"/>
                  <a:gd name="T9" fmla="*/ 363 h 384"/>
                  <a:gd name="T10" fmla="*/ 186 w 374"/>
                  <a:gd name="T11" fmla="*/ 363 h 384"/>
                  <a:gd name="T12" fmla="*/ 353 w 374"/>
                  <a:gd name="T13" fmla="*/ 192 h 384"/>
                  <a:gd name="T14" fmla="*/ 353 w 374"/>
                  <a:gd name="T15" fmla="*/ 192 h 384"/>
                  <a:gd name="T16" fmla="*/ 186 w 374"/>
                  <a:gd name="T17" fmla="*/ 20 h 384"/>
                  <a:gd name="T18" fmla="*/ 186 w 374"/>
                  <a:gd name="T19" fmla="*/ 383 h 384"/>
                  <a:gd name="T20" fmla="*/ 186 w 374"/>
                  <a:gd name="T21" fmla="*/ 383 h 384"/>
                  <a:gd name="T22" fmla="*/ 0 w 374"/>
                  <a:gd name="T23" fmla="*/ 192 h 384"/>
                  <a:gd name="T24" fmla="*/ 0 w 374"/>
                  <a:gd name="T25" fmla="*/ 192 h 384"/>
                  <a:gd name="T26" fmla="*/ 186 w 374"/>
                  <a:gd name="T27" fmla="*/ 0 h 384"/>
                  <a:gd name="T28" fmla="*/ 186 w 374"/>
                  <a:gd name="T29" fmla="*/ 0 h 384"/>
                  <a:gd name="T30" fmla="*/ 373 w 374"/>
                  <a:gd name="T31" fmla="*/ 192 h 384"/>
                  <a:gd name="T32" fmla="*/ 373 w 374"/>
                  <a:gd name="T33" fmla="*/ 192 h 384"/>
                  <a:gd name="T34" fmla="*/ 186 w 374"/>
                  <a:gd name="T35" fmla="*/ 38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4" h="384">
                    <a:moveTo>
                      <a:pt x="186" y="20"/>
                    </a:moveTo>
                    <a:lnTo>
                      <a:pt x="186" y="20"/>
                    </a:lnTo>
                    <a:cubicBezTo>
                      <a:pt x="94" y="20"/>
                      <a:pt x="19" y="96"/>
                      <a:pt x="19" y="192"/>
                    </a:cubicBezTo>
                    <a:lnTo>
                      <a:pt x="19" y="192"/>
                    </a:lnTo>
                    <a:cubicBezTo>
                      <a:pt x="19" y="286"/>
                      <a:pt x="94" y="363"/>
                      <a:pt x="186" y="363"/>
                    </a:cubicBezTo>
                    <a:lnTo>
                      <a:pt x="186" y="363"/>
                    </a:lnTo>
                    <a:cubicBezTo>
                      <a:pt x="279" y="363"/>
                      <a:pt x="353" y="286"/>
                      <a:pt x="353" y="192"/>
                    </a:cubicBezTo>
                    <a:lnTo>
                      <a:pt x="353" y="192"/>
                    </a:lnTo>
                    <a:cubicBezTo>
                      <a:pt x="353" y="96"/>
                      <a:pt x="279" y="20"/>
                      <a:pt x="186" y="20"/>
                    </a:cubicBezTo>
                    <a:close/>
                    <a:moveTo>
                      <a:pt x="186" y="383"/>
                    </a:moveTo>
                    <a:lnTo>
                      <a:pt x="186" y="383"/>
                    </a:lnTo>
                    <a:cubicBezTo>
                      <a:pt x="83" y="383"/>
                      <a:pt x="0" y="297"/>
                      <a:pt x="0" y="192"/>
                    </a:cubicBezTo>
                    <a:lnTo>
                      <a:pt x="0" y="192"/>
                    </a:lnTo>
                    <a:cubicBezTo>
                      <a:pt x="0" y="86"/>
                      <a:pt x="83" y="0"/>
                      <a:pt x="186" y="0"/>
                    </a:cubicBezTo>
                    <a:lnTo>
                      <a:pt x="186" y="0"/>
                    </a:lnTo>
                    <a:cubicBezTo>
                      <a:pt x="289" y="0"/>
                      <a:pt x="373" y="86"/>
                      <a:pt x="373" y="192"/>
                    </a:cubicBezTo>
                    <a:lnTo>
                      <a:pt x="373" y="192"/>
                    </a:lnTo>
                    <a:cubicBezTo>
                      <a:pt x="373" y="297"/>
                      <a:pt x="289" y="383"/>
                      <a:pt x="186" y="3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132">
                <a:extLst>
                  <a:ext uri="{FF2B5EF4-FFF2-40B4-BE49-F238E27FC236}">
                    <a16:creationId xmlns:a16="http://schemas.microsoft.com/office/drawing/2014/main" id="{56EEE60E-EDB2-4C54-99FB-593AE91D9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1677" y="9322626"/>
                <a:ext cx="323122" cy="331098"/>
              </a:xfrm>
              <a:custGeom>
                <a:avLst/>
                <a:gdLst>
                  <a:gd name="T0" fmla="*/ 354 w 355"/>
                  <a:gd name="T1" fmla="*/ 182 h 365"/>
                  <a:gd name="T2" fmla="*/ 354 w 355"/>
                  <a:gd name="T3" fmla="*/ 182 h 365"/>
                  <a:gd name="T4" fmla="*/ 177 w 355"/>
                  <a:gd name="T5" fmla="*/ 364 h 365"/>
                  <a:gd name="T6" fmla="*/ 177 w 355"/>
                  <a:gd name="T7" fmla="*/ 364 h 365"/>
                  <a:gd name="T8" fmla="*/ 0 w 355"/>
                  <a:gd name="T9" fmla="*/ 182 h 365"/>
                  <a:gd name="T10" fmla="*/ 0 w 355"/>
                  <a:gd name="T11" fmla="*/ 182 h 365"/>
                  <a:gd name="T12" fmla="*/ 177 w 355"/>
                  <a:gd name="T13" fmla="*/ 0 h 365"/>
                  <a:gd name="T14" fmla="*/ 177 w 355"/>
                  <a:gd name="T15" fmla="*/ 0 h 365"/>
                  <a:gd name="T16" fmla="*/ 354 w 355"/>
                  <a:gd name="T17" fmla="*/ 182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5" h="365">
                    <a:moveTo>
                      <a:pt x="354" y="182"/>
                    </a:moveTo>
                    <a:lnTo>
                      <a:pt x="354" y="182"/>
                    </a:lnTo>
                    <a:cubicBezTo>
                      <a:pt x="354" y="282"/>
                      <a:pt x="275" y="364"/>
                      <a:pt x="177" y="364"/>
                    </a:cubicBezTo>
                    <a:lnTo>
                      <a:pt x="177" y="364"/>
                    </a:lnTo>
                    <a:cubicBezTo>
                      <a:pt x="79" y="364"/>
                      <a:pt x="0" y="282"/>
                      <a:pt x="0" y="182"/>
                    </a:cubicBezTo>
                    <a:lnTo>
                      <a:pt x="0" y="182"/>
                    </a:lnTo>
                    <a:cubicBezTo>
                      <a:pt x="0" y="82"/>
                      <a:pt x="79" y="0"/>
                      <a:pt x="177" y="0"/>
                    </a:cubicBezTo>
                    <a:lnTo>
                      <a:pt x="177" y="0"/>
                    </a:lnTo>
                    <a:cubicBezTo>
                      <a:pt x="275" y="0"/>
                      <a:pt x="354" y="82"/>
                      <a:pt x="354" y="1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33">
                <a:extLst>
                  <a:ext uri="{FF2B5EF4-FFF2-40B4-BE49-F238E27FC236}">
                    <a16:creationId xmlns:a16="http://schemas.microsoft.com/office/drawing/2014/main" id="{C9FBE2B6-9A0D-4093-B4C9-FD40DA2F0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3698" y="9314647"/>
                <a:ext cx="339078" cy="347054"/>
              </a:xfrm>
              <a:custGeom>
                <a:avLst/>
                <a:gdLst>
                  <a:gd name="T0" fmla="*/ 187 w 375"/>
                  <a:gd name="T1" fmla="*/ 20 h 384"/>
                  <a:gd name="T2" fmla="*/ 187 w 375"/>
                  <a:gd name="T3" fmla="*/ 20 h 384"/>
                  <a:gd name="T4" fmla="*/ 20 w 375"/>
                  <a:gd name="T5" fmla="*/ 192 h 384"/>
                  <a:gd name="T6" fmla="*/ 20 w 375"/>
                  <a:gd name="T7" fmla="*/ 192 h 384"/>
                  <a:gd name="T8" fmla="*/ 187 w 375"/>
                  <a:gd name="T9" fmla="*/ 363 h 384"/>
                  <a:gd name="T10" fmla="*/ 187 w 375"/>
                  <a:gd name="T11" fmla="*/ 363 h 384"/>
                  <a:gd name="T12" fmla="*/ 355 w 375"/>
                  <a:gd name="T13" fmla="*/ 192 h 384"/>
                  <a:gd name="T14" fmla="*/ 355 w 375"/>
                  <a:gd name="T15" fmla="*/ 192 h 384"/>
                  <a:gd name="T16" fmla="*/ 187 w 375"/>
                  <a:gd name="T17" fmla="*/ 20 h 384"/>
                  <a:gd name="T18" fmla="*/ 187 w 375"/>
                  <a:gd name="T19" fmla="*/ 383 h 384"/>
                  <a:gd name="T20" fmla="*/ 187 w 375"/>
                  <a:gd name="T21" fmla="*/ 383 h 384"/>
                  <a:gd name="T22" fmla="*/ 0 w 375"/>
                  <a:gd name="T23" fmla="*/ 192 h 384"/>
                  <a:gd name="T24" fmla="*/ 0 w 375"/>
                  <a:gd name="T25" fmla="*/ 192 h 384"/>
                  <a:gd name="T26" fmla="*/ 187 w 375"/>
                  <a:gd name="T27" fmla="*/ 0 h 384"/>
                  <a:gd name="T28" fmla="*/ 187 w 375"/>
                  <a:gd name="T29" fmla="*/ 0 h 384"/>
                  <a:gd name="T30" fmla="*/ 374 w 375"/>
                  <a:gd name="T31" fmla="*/ 192 h 384"/>
                  <a:gd name="T32" fmla="*/ 374 w 375"/>
                  <a:gd name="T33" fmla="*/ 192 h 384"/>
                  <a:gd name="T34" fmla="*/ 187 w 375"/>
                  <a:gd name="T35" fmla="*/ 38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5" h="384">
                    <a:moveTo>
                      <a:pt x="187" y="20"/>
                    </a:moveTo>
                    <a:lnTo>
                      <a:pt x="187" y="20"/>
                    </a:lnTo>
                    <a:cubicBezTo>
                      <a:pt x="95" y="20"/>
                      <a:pt x="20" y="96"/>
                      <a:pt x="20" y="192"/>
                    </a:cubicBezTo>
                    <a:lnTo>
                      <a:pt x="20" y="192"/>
                    </a:lnTo>
                    <a:cubicBezTo>
                      <a:pt x="20" y="286"/>
                      <a:pt x="95" y="363"/>
                      <a:pt x="187" y="363"/>
                    </a:cubicBezTo>
                    <a:lnTo>
                      <a:pt x="187" y="363"/>
                    </a:lnTo>
                    <a:cubicBezTo>
                      <a:pt x="280" y="363"/>
                      <a:pt x="355" y="286"/>
                      <a:pt x="355" y="192"/>
                    </a:cubicBezTo>
                    <a:lnTo>
                      <a:pt x="355" y="192"/>
                    </a:lnTo>
                    <a:cubicBezTo>
                      <a:pt x="355" y="96"/>
                      <a:pt x="280" y="20"/>
                      <a:pt x="187" y="20"/>
                    </a:cubicBezTo>
                    <a:close/>
                    <a:moveTo>
                      <a:pt x="187" y="383"/>
                    </a:moveTo>
                    <a:lnTo>
                      <a:pt x="187" y="383"/>
                    </a:lnTo>
                    <a:cubicBezTo>
                      <a:pt x="84" y="383"/>
                      <a:pt x="0" y="297"/>
                      <a:pt x="0" y="192"/>
                    </a:cubicBezTo>
                    <a:lnTo>
                      <a:pt x="0" y="192"/>
                    </a:lnTo>
                    <a:cubicBezTo>
                      <a:pt x="0" y="86"/>
                      <a:pt x="84" y="0"/>
                      <a:pt x="187" y="0"/>
                    </a:cubicBezTo>
                    <a:lnTo>
                      <a:pt x="187" y="0"/>
                    </a:lnTo>
                    <a:cubicBezTo>
                      <a:pt x="290" y="0"/>
                      <a:pt x="374" y="86"/>
                      <a:pt x="374" y="192"/>
                    </a:cubicBezTo>
                    <a:lnTo>
                      <a:pt x="374" y="192"/>
                    </a:lnTo>
                    <a:cubicBezTo>
                      <a:pt x="374" y="297"/>
                      <a:pt x="290" y="383"/>
                      <a:pt x="187" y="3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34">
                <a:extLst>
                  <a:ext uri="{FF2B5EF4-FFF2-40B4-BE49-F238E27FC236}">
                    <a16:creationId xmlns:a16="http://schemas.microsoft.com/office/drawing/2014/main" id="{7038B510-1168-452F-8B37-8A3629609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8389" y="5564854"/>
                <a:ext cx="211426" cy="215414"/>
              </a:xfrm>
              <a:custGeom>
                <a:avLst/>
                <a:gdLst>
                  <a:gd name="T0" fmla="*/ 233 w 234"/>
                  <a:gd name="T1" fmla="*/ 119 h 240"/>
                  <a:gd name="T2" fmla="*/ 233 w 234"/>
                  <a:gd name="T3" fmla="*/ 119 h 240"/>
                  <a:gd name="T4" fmla="*/ 116 w 234"/>
                  <a:gd name="T5" fmla="*/ 239 h 240"/>
                  <a:gd name="T6" fmla="*/ 116 w 234"/>
                  <a:gd name="T7" fmla="*/ 239 h 240"/>
                  <a:gd name="T8" fmla="*/ 0 w 234"/>
                  <a:gd name="T9" fmla="*/ 119 h 240"/>
                  <a:gd name="T10" fmla="*/ 0 w 234"/>
                  <a:gd name="T11" fmla="*/ 119 h 240"/>
                  <a:gd name="T12" fmla="*/ 116 w 234"/>
                  <a:gd name="T13" fmla="*/ 0 h 240"/>
                  <a:gd name="T14" fmla="*/ 116 w 234"/>
                  <a:gd name="T15" fmla="*/ 0 h 240"/>
                  <a:gd name="T16" fmla="*/ 233 w 234"/>
                  <a:gd name="T17" fmla="*/ 11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4" h="240">
                    <a:moveTo>
                      <a:pt x="233" y="119"/>
                    </a:moveTo>
                    <a:lnTo>
                      <a:pt x="233" y="119"/>
                    </a:lnTo>
                    <a:cubicBezTo>
                      <a:pt x="233" y="186"/>
                      <a:pt x="181" y="239"/>
                      <a:pt x="116" y="239"/>
                    </a:cubicBezTo>
                    <a:lnTo>
                      <a:pt x="116" y="239"/>
                    </a:lnTo>
                    <a:cubicBezTo>
                      <a:pt x="52" y="239"/>
                      <a:pt x="0" y="186"/>
                      <a:pt x="0" y="119"/>
                    </a:cubicBezTo>
                    <a:lnTo>
                      <a:pt x="0" y="119"/>
                    </a:lnTo>
                    <a:cubicBezTo>
                      <a:pt x="0" y="53"/>
                      <a:pt x="52" y="0"/>
                      <a:pt x="116" y="0"/>
                    </a:cubicBezTo>
                    <a:lnTo>
                      <a:pt x="116" y="0"/>
                    </a:lnTo>
                    <a:cubicBezTo>
                      <a:pt x="181" y="0"/>
                      <a:pt x="233" y="53"/>
                      <a:pt x="233" y="1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135">
                <a:extLst>
                  <a:ext uri="{FF2B5EF4-FFF2-40B4-BE49-F238E27FC236}">
                    <a16:creationId xmlns:a16="http://schemas.microsoft.com/office/drawing/2014/main" id="{BCCD83B3-0C97-4C23-833A-E91BAEB49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0411" y="5556875"/>
                <a:ext cx="231370" cy="235358"/>
              </a:xfrm>
              <a:custGeom>
                <a:avLst/>
                <a:gdLst>
                  <a:gd name="T0" fmla="*/ 127 w 255"/>
                  <a:gd name="T1" fmla="*/ 19 h 260"/>
                  <a:gd name="T2" fmla="*/ 127 w 255"/>
                  <a:gd name="T3" fmla="*/ 19 h 260"/>
                  <a:gd name="T4" fmla="*/ 20 w 255"/>
                  <a:gd name="T5" fmla="*/ 129 h 260"/>
                  <a:gd name="T6" fmla="*/ 20 w 255"/>
                  <a:gd name="T7" fmla="*/ 129 h 260"/>
                  <a:gd name="T8" fmla="*/ 127 w 255"/>
                  <a:gd name="T9" fmla="*/ 240 h 260"/>
                  <a:gd name="T10" fmla="*/ 127 w 255"/>
                  <a:gd name="T11" fmla="*/ 240 h 260"/>
                  <a:gd name="T12" fmla="*/ 234 w 255"/>
                  <a:gd name="T13" fmla="*/ 129 h 260"/>
                  <a:gd name="T14" fmla="*/ 234 w 255"/>
                  <a:gd name="T15" fmla="*/ 129 h 260"/>
                  <a:gd name="T16" fmla="*/ 127 w 255"/>
                  <a:gd name="T17" fmla="*/ 19 h 260"/>
                  <a:gd name="T18" fmla="*/ 127 w 255"/>
                  <a:gd name="T19" fmla="*/ 259 h 260"/>
                  <a:gd name="T20" fmla="*/ 127 w 255"/>
                  <a:gd name="T21" fmla="*/ 259 h 260"/>
                  <a:gd name="T22" fmla="*/ 0 w 255"/>
                  <a:gd name="T23" fmla="*/ 129 h 260"/>
                  <a:gd name="T24" fmla="*/ 0 w 255"/>
                  <a:gd name="T25" fmla="*/ 129 h 260"/>
                  <a:gd name="T26" fmla="*/ 127 w 255"/>
                  <a:gd name="T27" fmla="*/ 0 h 260"/>
                  <a:gd name="T28" fmla="*/ 127 w 255"/>
                  <a:gd name="T29" fmla="*/ 0 h 260"/>
                  <a:gd name="T30" fmla="*/ 254 w 255"/>
                  <a:gd name="T31" fmla="*/ 129 h 260"/>
                  <a:gd name="T32" fmla="*/ 254 w 255"/>
                  <a:gd name="T33" fmla="*/ 129 h 260"/>
                  <a:gd name="T34" fmla="*/ 127 w 255"/>
                  <a:gd name="T35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5" h="260">
                    <a:moveTo>
                      <a:pt x="127" y="19"/>
                    </a:moveTo>
                    <a:lnTo>
                      <a:pt x="127" y="19"/>
                    </a:lnTo>
                    <a:cubicBezTo>
                      <a:pt x="68" y="19"/>
                      <a:pt x="20" y="69"/>
                      <a:pt x="20" y="129"/>
                    </a:cubicBezTo>
                    <a:lnTo>
                      <a:pt x="20" y="129"/>
                    </a:lnTo>
                    <a:cubicBezTo>
                      <a:pt x="20" y="190"/>
                      <a:pt x="68" y="240"/>
                      <a:pt x="127" y="240"/>
                    </a:cubicBezTo>
                    <a:lnTo>
                      <a:pt x="127" y="240"/>
                    </a:lnTo>
                    <a:cubicBezTo>
                      <a:pt x="186" y="240"/>
                      <a:pt x="234" y="190"/>
                      <a:pt x="234" y="129"/>
                    </a:cubicBezTo>
                    <a:lnTo>
                      <a:pt x="234" y="129"/>
                    </a:lnTo>
                    <a:cubicBezTo>
                      <a:pt x="234" y="69"/>
                      <a:pt x="186" y="19"/>
                      <a:pt x="127" y="19"/>
                    </a:cubicBezTo>
                    <a:close/>
                    <a:moveTo>
                      <a:pt x="127" y="259"/>
                    </a:moveTo>
                    <a:lnTo>
                      <a:pt x="127" y="259"/>
                    </a:lnTo>
                    <a:cubicBezTo>
                      <a:pt x="58" y="259"/>
                      <a:pt x="0" y="201"/>
                      <a:pt x="0" y="129"/>
                    </a:cubicBezTo>
                    <a:lnTo>
                      <a:pt x="0" y="129"/>
                    </a:lnTo>
                    <a:cubicBezTo>
                      <a:pt x="0" y="58"/>
                      <a:pt x="58" y="0"/>
                      <a:pt x="127" y="0"/>
                    </a:cubicBezTo>
                    <a:lnTo>
                      <a:pt x="127" y="0"/>
                    </a:lnTo>
                    <a:cubicBezTo>
                      <a:pt x="196" y="0"/>
                      <a:pt x="254" y="58"/>
                      <a:pt x="254" y="129"/>
                    </a:cubicBezTo>
                    <a:lnTo>
                      <a:pt x="254" y="129"/>
                    </a:lnTo>
                    <a:cubicBezTo>
                      <a:pt x="254" y="201"/>
                      <a:pt x="196" y="259"/>
                      <a:pt x="127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36">
                <a:extLst>
                  <a:ext uri="{FF2B5EF4-FFF2-40B4-BE49-F238E27FC236}">
                    <a16:creationId xmlns:a16="http://schemas.microsoft.com/office/drawing/2014/main" id="{E5F998B0-4C6D-4F71-8486-3DB286C1C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9913" y="6761596"/>
                <a:ext cx="311153" cy="319131"/>
              </a:xfrm>
              <a:custGeom>
                <a:avLst/>
                <a:gdLst>
                  <a:gd name="T0" fmla="*/ 343 w 344"/>
                  <a:gd name="T1" fmla="*/ 175 h 353"/>
                  <a:gd name="T2" fmla="*/ 343 w 344"/>
                  <a:gd name="T3" fmla="*/ 175 h 353"/>
                  <a:gd name="T4" fmla="*/ 171 w 344"/>
                  <a:gd name="T5" fmla="*/ 352 h 353"/>
                  <a:gd name="T6" fmla="*/ 171 w 344"/>
                  <a:gd name="T7" fmla="*/ 352 h 353"/>
                  <a:gd name="T8" fmla="*/ 0 w 344"/>
                  <a:gd name="T9" fmla="*/ 175 h 353"/>
                  <a:gd name="T10" fmla="*/ 0 w 344"/>
                  <a:gd name="T11" fmla="*/ 175 h 353"/>
                  <a:gd name="T12" fmla="*/ 171 w 344"/>
                  <a:gd name="T13" fmla="*/ 0 h 353"/>
                  <a:gd name="T14" fmla="*/ 171 w 344"/>
                  <a:gd name="T15" fmla="*/ 0 h 353"/>
                  <a:gd name="T16" fmla="*/ 343 w 344"/>
                  <a:gd name="T17" fmla="*/ 175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4" h="353">
                    <a:moveTo>
                      <a:pt x="343" y="175"/>
                    </a:moveTo>
                    <a:lnTo>
                      <a:pt x="343" y="175"/>
                    </a:lnTo>
                    <a:cubicBezTo>
                      <a:pt x="343" y="273"/>
                      <a:pt x="267" y="352"/>
                      <a:pt x="171" y="352"/>
                    </a:cubicBezTo>
                    <a:lnTo>
                      <a:pt x="171" y="352"/>
                    </a:lnTo>
                    <a:cubicBezTo>
                      <a:pt x="77" y="352"/>
                      <a:pt x="0" y="273"/>
                      <a:pt x="0" y="175"/>
                    </a:cubicBezTo>
                    <a:lnTo>
                      <a:pt x="0" y="175"/>
                    </a:lnTo>
                    <a:cubicBezTo>
                      <a:pt x="0" y="79"/>
                      <a:pt x="77" y="0"/>
                      <a:pt x="171" y="0"/>
                    </a:cubicBezTo>
                    <a:lnTo>
                      <a:pt x="171" y="0"/>
                    </a:lnTo>
                    <a:cubicBezTo>
                      <a:pt x="267" y="0"/>
                      <a:pt x="343" y="79"/>
                      <a:pt x="343" y="1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137">
                <a:extLst>
                  <a:ext uri="{FF2B5EF4-FFF2-40B4-BE49-F238E27FC236}">
                    <a16:creationId xmlns:a16="http://schemas.microsoft.com/office/drawing/2014/main" id="{4681BF29-C4DF-4822-92E4-A98A6662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7947" y="6753618"/>
                <a:ext cx="331098" cy="339076"/>
              </a:xfrm>
              <a:custGeom>
                <a:avLst/>
                <a:gdLst>
                  <a:gd name="T0" fmla="*/ 181 w 364"/>
                  <a:gd name="T1" fmla="*/ 19 h 373"/>
                  <a:gd name="T2" fmla="*/ 181 w 364"/>
                  <a:gd name="T3" fmla="*/ 19 h 373"/>
                  <a:gd name="T4" fmla="*/ 20 w 364"/>
                  <a:gd name="T5" fmla="*/ 185 h 373"/>
                  <a:gd name="T6" fmla="*/ 20 w 364"/>
                  <a:gd name="T7" fmla="*/ 185 h 373"/>
                  <a:gd name="T8" fmla="*/ 181 w 364"/>
                  <a:gd name="T9" fmla="*/ 352 h 373"/>
                  <a:gd name="T10" fmla="*/ 181 w 364"/>
                  <a:gd name="T11" fmla="*/ 352 h 373"/>
                  <a:gd name="T12" fmla="*/ 344 w 364"/>
                  <a:gd name="T13" fmla="*/ 185 h 373"/>
                  <a:gd name="T14" fmla="*/ 344 w 364"/>
                  <a:gd name="T15" fmla="*/ 185 h 373"/>
                  <a:gd name="T16" fmla="*/ 181 w 364"/>
                  <a:gd name="T17" fmla="*/ 19 h 373"/>
                  <a:gd name="T18" fmla="*/ 181 w 364"/>
                  <a:gd name="T19" fmla="*/ 372 h 373"/>
                  <a:gd name="T20" fmla="*/ 181 w 364"/>
                  <a:gd name="T21" fmla="*/ 372 h 373"/>
                  <a:gd name="T22" fmla="*/ 0 w 364"/>
                  <a:gd name="T23" fmla="*/ 185 h 373"/>
                  <a:gd name="T24" fmla="*/ 0 w 364"/>
                  <a:gd name="T25" fmla="*/ 185 h 373"/>
                  <a:gd name="T26" fmla="*/ 181 w 364"/>
                  <a:gd name="T27" fmla="*/ 0 h 373"/>
                  <a:gd name="T28" fmla="*/ 181 w 364"/>
                  <a:gd name="T29" fmla="*/ 0 h 373"/>
                  <a:gd name="T30" fmla="*/ 363 w 364"/>
                  <a:gd name="T31" fmla="*/ 185 h 373"/>
                  <a:gd name="T32" fmla="*/ 363 w 364"/>
                  <a:gd name="T33" fmla="*/ 185 h 373"/>
                  <a:gd name="T34" fmla="*/ 181 w 364"/>
                  <a:gd name="T35" fmla="*/ 37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4" h="373">
                    <a:moveTo>
                      <a:pt x="181" y="19"/>
                    </a:moveTo>
                    <a:lnTo>
                      <a:pt x="181" y="19"/>
                    </a:lnTo>
                    <a:cubicBezTo>
                      <a:pt x="92" y="19"/>
                      <a:pt x="20" y="94"/>
                      <a:pt x="20" y="185"/>
                    </a:cubicBezTo>
                    <a:lnTo>
                      <a:pt x="20" y="185"/>
                    </a:lnTo>
                    <a:cubicBezTo>
                      <a:pt x="20" y="278"/>
                      <a:pt x="92" y="352"/>
                      <a:pt x="181" y="352"/>
                    </a:cubicBezTo>
                    <a:lnTo>
                      <a:pt x="181" y="352"/>
                    </a:lnTo>
                    <a:cubicBezTo>
                      <a:pt x="271" y="352"/>
                      <a:pt x="344" y="278"/>
                      <a:pt x="344" y="185"/>
                    </a:cubicBezTo>
                    <a:lnTo>
                      <a:pt x="344" y="185"/>
                    </a:lnTo>
                    <a:cubicBezTo>
                      <a:pt x="344" y="94"/>
                      <a:pt x="271" y="19"/>
                      <a:pt x="181" y="19"/>
                    </a:cubicBezTo>
                    <a:close/>
                    <a:moveTo>
                      <a:pt x="181" y="372"/>
                    </a:moveTo>
                    <a:lnTo>
                      <a:pt x="181" y="372"/>
                    </a:lnTo>
                    <a:cubicBezTo>
                      <a:pt x="81" y="372"/>
                      <a:pt x="0" y="288"/>
                      <a:pt x="0" y="185"/>
                    </a:cubicBezTo>
                    <a:lnTo>
                      <a:pt x="0" y="185"/>
                    </a:lnTo>
                    <a:cubicBezTo>
                      <a:pt x="0" y="83"/>
                      <a:pt x="81" y="0"/>
                      <a:pt x="181" y="0"/>
                    </a:cubicBezTo>
                    <a:lnTo>
                      <a:pt x="181" y="0"/>
                    </a:lnTo>
                    <a:cubicBezTo>
                      <a:pt x="282" y="0"/>
                      <a:pt x="363" y="83"/>
                      <a:pt x="363" y="185"/>
                    </a:cubicBezTo>
                    <a:lnTo>
                      <a:pt x="363" y="185"/>
                    </a:lnTo>
                    <a:cubicBezTo>
                      <a:pt x="363" y="288"/>
                      <a:pt x="282" y="372"/>
                      <a:pt x="181" y="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38">
                <a:extLst>
                  <a:ext uri="{FF2B5EF4-FFF2-40B4-BE49-F238E27FC236}">
                    <a16:creationId xmlns:a16="http://schemas.microsoft.com/office/drawing/2014/main" id="{CDCA4509-5F24-4F1F-B937-C23AD254F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3719" y="9633779"/>
                <a:ext cx="107706" cy="107706"/>
              </a:xfrm>
              <a:custGeom>
                <a:avLst/>
                <a:gdLst>
                  <a:gd name="T0" fmla="*/ 117 w 118"/>
                  <a:gd name="T1" fmla="*/ 59 h 119"/>
                  <a:gd name="T2" fmla="*/ 117 w 118"/>
                  <a:gd name="T3" fmla="*/ 59 h 119"/>
                  <a:gd name="T4" fmla="*/ 58 w 118"/>
                  <a:gd name="T5" fmla="*/ 118 h 119"/>
                  <a:gd name="T6" fmla="*/ 58 w 118"/>
                  <a:gd name="T7" fmla="*/ 118 h 119"/>
                  <a:gd name="T8" fmla="*/ 0 w 118"/>
                  <a:gd name="T9" fmla="*/ 59 h 119"/>
                  <a:gd name="T10" fmla="*/ 0 w 118"/>
                  <a:gd name="T11" fmla="*/ 59 h 119"/>
                  <a:gd name="T12" fmla="*/ 58 w 118"/>
                  <a:gd name="T13" fmla="*/ 0 h 119"/>
                  <a:gd name="T14" fmla="*/ 58 w 118"/>
                  <a:gd name="T15" fmla="*/ 0 h 119"/>
                  <a:gd name="T16" fmla="*/ 117 w 118"/>
                  <a:gd name="T17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19">
                    <a:moveTo>
                      <a:pt x="117" y="59"/>
                    </a:moveTo>
                    <a:lnTo>
                      <a:pt x="117" y="59"/>
                    </a:lnTo>
                    <a:cubicBezTo>
                      <a:pt x="117" y="91"/>
                      <a:pt x="91" y="118"/>
                      <a:pt x="58" y="118"/>
                    </a:cubicBezTo>
                    <a:lnTo>
                      <a:pt x="58" y="118"/>
                    </a:lnTo>
                    <a:cubicBezTo>
                      <a:pt x="26" y="118"/>
                      <a:pt x="0" y="91"/>
                      <a:pt x="0" y="59"/>
                    </a:cubicBezTo>
                    <a:lnTo>
                      <a:pt x="0" y="59"/>
                    </a:lnTo>
                    <a:cubicBezTo>
                      <a:pt x="0" y="26"/>
                      <a:pt x="26" y="0"/>
                      <a:pt x="58" y="0"/>
                    </a:cubicBezTo>
                    <a:lnTo>
                      <a:pt x="58" y="0"/>
                    </a:lnTo>
                    <a:cubicBezTo>
                      <a:pt x="91" y="0"/>
                      <a:pt x="117" y="26"/>
                      <a:pt x="117" y="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39">
                <a:extLst>
                  <a:ext uri="{FF2B5EF4-FFF2-40B4-BE49-F238E27FC236}">
                    <a16:creationId xmlns:a16="http://schemas.microsoft.com/office/drawing/2014/main" id="{566BDF58-432E-49B1-98F4-7AC1E3F98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5741" y="9625800"/>
                <a:ext cx="123662" cy="123662"/>
              </a:xfrm>
              <a:custGeom>
                <a:avLst/>
                <a:gdLst>
                  <a:gd name="T0" fmla="*/ 68 w 138"/>
                  <a:gd name="T1" fmla="*/ 19 h 137"/>
                  <a:gd name="T2" fmla="*/ 68 w 138"/>
                  <a:gd name="T3" fmla="*/ 19 h 137"/>
                  <a:gd name="T4" fmla="*/ 19 w 138"/>
                  <a:gd name="T5" fmla="*/ 68 h 137"/>
                  <a:gd name="T6" fmla="*/ 19 w 138"/>
                  <a:gd name="T7" fmla="*/ 68 h 137"/>
                  <a:gd name="T8" fmla="*/ 68 w 138"/>
                  <a:gd name="T9" fmla="*/ 117 h 137"/>
                  <a:gd name="T10" fmla="*/ 68 w 138"/>
                  <a:gd name="T11" fmla="*/ 117 h 137"/>
                  <a:gd name="T12" fmla="*/ 117 w 138"/>
                  <a:gd name="T13" fmla="*/ 68 h 137"/>
                  <a:gd name="T14" fmla="*/ 117 w 138"/>
                  <a:gd name="T15" fmla="*/ 68 h 137"/>
                  <a:gd name="T16" fmla="*/ 68 w 138"/>
                  <a:gd name="T17" fmla="*/ 19 h 137"/>
                  <a:gd name="T18" fmla="*/ 68 w 138"/>
                  <a:gd name="T19" fmla="*/ 136 h 137"/>
                  <a:gd name="T20" fmla="*/ 68 w 138"/>
                  <a:gd name="T21" fmla="*/ 136 h 137"/>
                  <a:gd name="T22" fmla="*/ 0 w 138"/>
                  <a:gd name="T23" fmla="*/ 68 h 137"/>
                  <a:gd name="T24" fmla="*/ 0 w 138"/>
                  <a:gd name="T25" fmla="*/ 68 h 137"/>
                  <a:gd name="T26" fmla="*/ 68 w 138"/>
                  <a:gd name="T27" fmla="*/ 0 h 137"/>
                  <a:gd name="T28" fmla="*/ 68 w 138"/>
                  <a:gd name="T29" fmla="*/ 0 h 137"/>
                  <a:gd name="T30" fmla="*/ 137 w 138"/>
                  <a:gd name="T31" fmla="*/ 68 h 137"/>
                  <a:gd name="T32" fmla="*/ 137 w 138"/>
                  <a:gd name="T33" fmla="*/ 68 h 137"/>
                  <a:gd name="T34" fmla="*/ 68 w 138"/>
                  <a:gd name="T35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37">
                    <a:moveTo>
                      <a:pt x="68" y="19"/>
                    </a:moveTo>
                    <a:lnTo>
                      <a:pt x="68" y="19"/>
                    </a:lnTo>
                    <a:cubicBezTo>
                      <a:pt x="41" y="19"/>
                      <a:pt x="19" y="41"/>
                      <a:pt x="19" y="68"/>
                    </a:cubicBezTo>
                    <a:lnTo>
                      <a:pt x="19" y="68"/>
                    </a:lnTo>
                    <a:cubicBezTo>
                      <a:pt x="19" y="95"/>
                      <a:pt x="41" y="117"/>
                      <a:pt x="68" y="117"/>
                    </a:cubicBezTo>
                    <a:lnTo>
                      <a:pt x="68" y="117"/>
                    </a:lnTo>
                    <a:cubicBezTo>
                      <a:pt x="95" y="117"/>
                      <a:pt x="117" y="95"/>
                      <a:pt x="117" y="68"/>
                    </a:cubicBezTo>
                    <a:lnTo>
                      <a:pt x="117" y="68"/>
                    </a:lnTo>
                    <a:cubicBezTo>
                      <a:pt x="117" y="41"/>
                      <a:pt x="95" y="19"/>
                      <a:pt x="68" y="19"/>
                    </a:cubicBezTo>
                    <a:close/>
                    <a:moveTo>
                      <a:pt x="68" y="136"/>
                    </a:moveTo>
                    <a:lnTo>
                      <a:pt x="68" y="136"/>
                    </a:lnTo>
                    <a:cubicBezTo>
                      <a:pt x="30" y="136"/>
                      <a:pt x="0" y="106"/>
                      <a:pt x="0" y="68"/>
                    </a:cubicBezTo>
                    <a:lnTo>
                      <a:pt x="0" y="68"/>
                    </a:lnTo>
                    <a:cubicBezTo>
                      <a:pt x="0" y="31"/>
                      <a:pt x="30" y="0"/>
                      <a:pt x="68" y="0"/>
                    </a:cubicBezTo>
                    <a:lnTo>
                      <a:pt x="68" y="0"/>
                    </a:lnTo>
                    <a:cubicBezTo>
                      <a:pt x="106" y="0"/>
                      <a:pt x="137" y="31"/>
                      <a:pt x="137" y="68"/>
                    </a:cubicBezTo>
                    <a:lnTo>
                      <a:pt x="137" y="68"/>
                    </a:lnTo>
                    <a:cubicBezTo>
                      <a:pt x="137" y="106"/>
                      <a:pt x="106" y="136"/>
                      <a:pt x="68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40">
                <a:extLst>
                  <a:ext uri="{FF2B5EF4-FFF2-40B4-BE49-F238E27FC236}">
                    <a16:creationId xmlns:a16="http://schemas.microsoft.com/office/drawing/2014/main" id="{D18DD88A-3331-48C7-81CF-63A5AA350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2772" y="6394595"/>
                <a:ext cx="1144883" cy="1104991"/>
              </a:xfrm>
              <a:custGeom>
                <a:avLst/>
                <a:gdLst>
                  <a:gd name="T0" fmla="*/ 1198 w 1264"/>
                  <a:gd name="T1" fmla="*/ 69 h 1220"/>
                  <a:gd name="T2" fmla="*/ 1198 w 1264"/>
                  <a:gd name="T3" fmla="*/ 69 h 1220"/>
                  <a:gd name="T4" fmla="*/ 1041 w 1264"/>
                  <a:gd name="T5" fmla="*/ 0 h 1220"/>
                  <a:gd name="T6" fmla="*/ 220 w 1264"/>
                  <a:gd name="T7" fmla="*/ 0 h 1220"/>
                  <a:gd name="T8" fmla="*/ 220 w 1264"/>
                  <a:gd name="T9" fmla="*/ 0 h 1220"/>
                  <a:gd name="T10" fmla="*/ 63 w 1264"/>
                  <a:gd name="T11" fmla="*/ 69 h 1220"/>
                  <a:gd name="T12" fmla="*/ 63 w 1264"/>
                  <a:gd name="T13" fmla="*/ 69 h 1220"/>
                  <a:gd name="T14" fmla="*/ 0 w 1264"/>
                  <a:gd name="T15" fmla="*/ 235 h 1220"/>
                  <a:gd name="T16" fmla="*/ 0 w 1264"/>
                  <a:gd name="T17" fmla="*/ 984 h 1220"/>
                  <a:gd name="T18" fmla="*/ 0 w 1264"/>
                  <a:gd name="T19" fmla="*/ 984 h 1220"/>
                  <a:gd name="T20" fmla="*/ 63 w 1264"/>
                  <a:gd name="T21" fmla="*/ 1150 h 1220"/>
                  <a:gd name="T22" fmla="*/ 63 w 1264"/>
                  <a:gd name="T23" fmla="*/ 1150 h 1220"/>
                  <a:gd name="T24" fmla="*/ 220 w 1264"/>
                  <a:gd name="T25" fmla="*/ 1219 h 1220"/>
                  <a:gd name="T26" fmla="*/ 1041 w 1264"/>
                  <a:gd name="T27" fmla="*/ 1219 h 1220"/>
                  <a:gd name="T28" fmla="*/ 1041 w 1264"/>
                  <a:gd name="T29" fmla="*/ 1219 h 1220"/>
                  <a:gd name="T30" fmla="*/ 1198 w 1264"/>
                  <a:gd name="T31" fmla="*/ 1150 h 1220"/>
                  <a:gd name="T32" fmla="*/ 1198 w 1264"/>
                  <a:gd name="T33" fmla="*/ 1150 h 1220"/>
                  <a:gd name="T34" fmla="*/ 1263 w 1264"/>
                  <a:gd name="T35" fmla="*/ 984 h 1220"/>
                  <a:gd name="T36" fmla="*/ 1263 w 1264"/>
                  <a:gd name="T37" fmla="*/ 235 h 1220"/>
                  <a:gd name="T38" fmla="*/ 1263 w 1264"/>
                  <a:gd name="T39" fmla="*/ 235 h 1220"/>
                  <a:gd name="T40" fmla="*/ 1198 w 1264"/>
                  <a:gd name="T41" fmla="*/ 69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4" h="1220">
                    <a:moveTo>
                      <a:pt x="1198" y="69"/>
                    </a:moveTo>
                    <a:lnTo>
                      <a:pt x="1198" y="69"/>
                    </a:lnTo>
                    <a:cubicBezTo>
                      <a:pt x="1156" y="25"/>
                      <a:pt x="1100" y="0"/>
                      <a:pt x="1041" y="0"/>
                    </a:cubicBezTo>
                    <a:lnTo>
                      <a:pt x="220" y="0"/>
                    </a:lnTo>
                    <a:lnTo>
                      <a:pt x="220" y="0"/>
                    </a:lnTo>
                    <a:cubicBezTo>
                      <a:pt x="161" y="0"/>
                      <a:pt x="105" y="25"/>
                      <a:pt x="63" y="69"/>
                    </a:cubicBezTo>
                    <a:lnTo>
                      <a:pt x="63" y="69"/>
                    </a:lnTo>
                    <a:cubicBezTo>
                      <a:pt x="22" y="114"/>
                      <a:pt x="0" y="173"/>
                      <a:pt x="0" y="235"/>
                    </a:cubicBezTo>
                    <a:lnTo>
                      <a:pt x="0" y="984"/>
                    </a:lnTo>
                    <a:lnTo>
                      <a:pt x="0" y="984"/>
                    </a:lnTo>
                    <a:cubicBezTo>
                      <a:pt x="0" y="1047"/>
                      <a:pt x="22" y="1106"/>
                      <a:pt x="63" y="1150"/>
                    </a:cubicBezTo>
                    <a:lnTo>
                      <a:pt x="63" y="1150"/>
                    </a:lnTo>
                    <a:cubicBezTo>
                      <a:pt x="105" y="1195"/>
                      <a:pt x="161" y="1219"/>
                      <a:pt x="220" y="1219"/>
                    </a:cubicBezTo>
                    <a:lnTo>
                      <a:pt x="1041" y="1219"/>
                    </a:lnTo>
                    <a:lnTo>
                      <a:pt x="1041" y="1219"/>
                    </a:lnTo>
                    <a:cubicBezTo>
                      <a:pt x="1100" y="1219"/>
                      <a:pt x="1156" y="1195"/>
                      <a:pt x="1198" y="1150"/>
                    </a:cubicBezTo>
                    <a:lnTo>
                      <a:pt x="1198" y="1150"/>
                    </a:lnTo>
                    <a:cubicBezTo>
                      <a:pt x="1240" y="1106"/>
                      <a:pt x="1263" y="1047"/>
                      <a:pt x="1263" y="984"/>
                    </a:cubicBezTo>
                    <a:lnTo>
                      <a:pt x="1263" y="235"/>
                    </a:lnTo>
                    <a:lnTo>
                      <a:pt x="1263" y="235"/>
                    </a:lnTo>
                    <a:cubicBezTo>
                      <a:pt x="1263" y="173"/>
                      <a:pt x="1240" y="114"/>
                      <a:pt x="1198" y="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41">
                <a:extLst>
                  <a:ext uri="{FF2B5EF4-FFF2-40B4-BE49-F238E27FC236}">
                    <a16:creationId xmlns:a16="http://schemas.microsoft.com/office/drawing/2014/main" id="{54ED362C-AA06-45BC-A7FD-D96002267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5499" y="6207104"/>
                <a:ext cx="1176798" cy="1132916"/>
              </a:xfrm>
              <a:custGeom>
                <a:avLst/>
                <a:gdLst>
                  <a:gd name="T0" fmla="*/ 1078 w 1300"/>
                  <a:gd name="T1" fmla="*/ 1253 h 1254"/>
                  <a:gd name="T2" fmla="*/ 649 w 1300"/>
                  <a:gd name="T3" fmla="*/ 1253 h 1254"/>
                  <a:gd name="T4" fmla="*/ 221 w 1300"/>
                  <a:gd name="T5" fmla="*/ 1253 h 1254"/>
                  <a:gd name="T6" fmla="*/ 221 w 1300"/>
                  <a:gd name="T7" fmla="*/ 1253 h 1254"/>
                  <a:gd name="T8" fmla="*/ 65 w 1300"/>
                  <a:gd name="T9" fmla="*/ 1184 h 1254"/>
                  <a:gd name="T10" fmla="*/ 65 w 1300"/>
                  <a:gd name="T11" fmla="*/ 1184 h 1254"/>
                  <a:gd name="T12" fmla="*/ 0 w 1300"/>
                  <a:gd name="T13" fmla="*/ 1017 h 1254"/>
                  <a:gd name="T14" fmla="*/ 0 w 1300"/>
                  <a:gd name="T15" fmla="*/ 626 h 1254"/>
                  <a:gd name="T16" fmla="*/ 0 w 1300"/>
                  <a:gd name="T17" fmla="*/ 236 h 1254"/>
                  <a:gd name="T18" fmla="*/ 0 w 1300"/>
                  <a:gd name="T19" fmla="*/ 236 h 1254"/>
                  <a:gd name="T20" fmla="*/ 65 w 1300"/>
                  <a:gd name="T21" fmla="*/ 69 h 1254"/>
                  <a:gd name="T22" fmla="*/ 65 w 1300"/>
                  <a:gd name="T23" fmla="*/ 69 h 1254"/>
                  <a:gd name="T24" fmla="*/ 221 w 1300"/>
                  <a:gd name="T25" fmla="*/ 0 h 1254"/>
                  <a:gd name="T26" fmla="*/ 649 w 1300"/>
                  <a:gd name="T27" fmla="*/ 0 h 1254"/>
                  <a:gd name="T28" fmla="*/ 1078 w 1300"/>
                  <a:gd name="T29" fmla="*/ 0 h 1254"/>
                  <a:gd name="T30" fmla="*/ 1078 w 1300"/>
                  <a:gd name="T31" fmla="*/ 0 h 1254"/>
                  <a:gd name="T32" fmla="*/ 1234 w 1300"/>
                  <a:gd name="T33" fmla="*/ 69 h 1254"/>
                  <a:gd name="T34" fmla="*/ 1234 w 1300"/>
                  <a:gd name="T35" fmla="*/ 69 h 1254"/>
                  <a:gd name="T36" fmla="*/ 1299 w 1300"/>
                  <a:gd name="T37" fmla="*/ 236 h 1254"/>
                  <a:gd name="T38" fmla="*/ 1299 w 1300"/>
                  <a:gd name="T39" fmla="*/ 626 h 1254"/>
                  <a:gd name="T40" fmla="*/ 1299 w 1300"/>
                  <a:gd name="T41" fmla="*/ 1017 h 1254"/>
                  <a:gd name="T42" fmla="*/ 1299 w 1300"/>
                  <a:gd name="T43" fmla="*/ 1017 h 1254"/>
                  <a:gd name="T44" fmla="*/ 1234 w 1300"/>
                  <a:gd name="T45" fmla="*/ 1184 h 1254"/>
                  <a:gd name="T46" fmla="*/ 1234 w 1300"/>
                  <a:gd name="T47" fmla="*/ 1184 h 1254"/>
                  <a:gd name="T48" fmla="*/ 1078 w 1300"/>
                  <a:gd name="T49" fmla="*/ 1253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00" h="1254">
                    <a:moveTo>
                      <a:pt x="1078" y="1253"/>
                    </a:moveTo>
                    <a:lnTo>
                      <a:pt x="649" y="1253"/>
                    </a:lnTo>
                    <a:lnTo>
                      <a:pt x="221" y="1253"/>
                    </a:lnTo>
                    <a:lnTo>
                      <a:pt x="221" y="1253"/>
                    </a:lnTo>
                    <a:cubicBezTo>
                      <a:pt x="160" y="1253"/>
                      <a:pt x="105" y="1226"/>
                      <a:pt x="65" y="1184"/>
                    </a:cubicBezTo>
                    <a:lnTo>
                      <a:pt x="65" y="1184"/>
                    </a:lnTo>
                    <a:cubicBezTo>
                      <a:pt x="25" y="1141"/>
                      <a:pt x="0" y="1082"/>
                      <a:pt x="0" y="1017"/>
                    </a:cubicBezTo>
                    <a:lnTo>
                      <a:pt x="0" y="626"/>
                    </a:lnTo>
                    <a:lnTo>
                      <a:pt x="0" y="236"/>
                    </a:lnTo>
                    <a:lnTo>
                      <a:pt x="0" y="236"/>
                    </a:lnTo>
                    <a:cubicBezTo>
                      <a:pt x="0" y="170"/>
                      <a:pt x="25" y="111"/>
                      <a:pt x="65" y="69"/>
                    </a:cubicBezTo>
                    <a:lnTo>
                      <a:pt x="65" y="69"/>
                    </a:lnTo>
                    <a:cubicBezTo>
                      <a:pt x="105" y="26"/>
                      <a:pt x="160" y="0"/>
                      <a:pt x="221" y="0"/>
                    </a:cubicBezTo>
                    <a:lnTo>
                      <a:pt x="649" y="0"/>
                    </a:lnTo>
                    <a:lnTo>
                      <a:pt x="1078" y="0"/>
                    </a:lnTo>
                    <a:lnTo>
                      <a:pt x="1078" y="0"/>
                    </a:lnTo>
                    <a:cubicBezTo>
                      <a:pt x="1139" y="0"/>
                      <a:pt x="1195" y="26"/>
                      <a:pt x="1234" y="69"/>
                    </a:cubicBezTo>
                    <a:lnTo>
                      <a:pt x="1234" y="69"/>
                    </a:lnTo>
                    <a:cubicBezTo>
                      <a:pt x="1274" y="111"/>
                      <a:pt x="1299" y="170"/>
                      <a:pt x="1299" y="236"/>
                    </a:cubicBezTo>
                    <a:lnTo>
                      <a:pt x="1299" y="626"/>
                    </a:lnTo>
                    <a:lnTo>
                      <a:pt x="1299" y="1017"/>
                    </a:lnTo>
                    <a:lnTo>
                      <a:pt x="1299" y="1017"/>
                    </a:lnTo>
                    <a:cubicBezTo>
                      <a:pt x="1299" y="1082"/>
                      <a:pt x="1274" y="1141"/>
                      <a:pt x="1234" y="1184"/>
                    </a:cubicBezTo>
                    <a:lnTo>
                      <a:pt x="1234" y="1184"/>
                    </a:lnTo>
                    <a:cubicBezTo>
                      <a:pt x="1195" y="1226"/>
                      <a:pt x="1139" y="1253"/>
                      <a:pt x="1078" y="12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42">
                <a:extLst>
                  <a:ext uri="{FF2B5EF4-FFF2-40B4-BE49-F238E27FC236}">
                    <a16:creationId xmlns:a16="http://schemas.microsoft.com/office/drawing/2014/main" id="{62EFA06B-B572-42F7-A773-A69A6A3CB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3533" y="6199126"/>
                <a:ext cx="1192752" cy="1152863"/>
              </a:xfrm>
              <a:custGeom>
                <a:avLst/>
                <a:gdLst>
                  <a:gd name="T0" fmla="*/ 231 w 1320"/>
                  <a:gd name="T1" fmla="*/ 20 h 1273"/>
                  <a:gd name="T2" fmla="*/ 231 w 1320"/>
                  <a:gd name="T3" fmla="*/ 20 h 1273"/>
                  <a:gd name="T4" fmla="*/ 82 w 1320"/>
                  <a:gd name="T5" fmla="*/ 85 h 1273"/>
                  <a:gd name="T6" fmla="*/ 82 w 1320"/>
                  <a:gd name="T7" fmla="*/ 85 h 1273"/>
                  <a:gd name="T8" fmla="*/ 20 w 1320"/>
                  <a:gd name="T9" fmla="*/ 246 h 1273"/>
                  <a:gd name="T10" fmla="*/ 20 w 1320"/>
                  <a:gd name="T11" fmla="*/ 1027 h 1273"/>
                  <a:gd name="T12" fmla="*/ 20 w 1320"/>
                  <a:gd name="T13" fmla="*/ 1027 h 1273"/>
                  <a:gd name="T14" fmla="*/ 82 w 1320"/>
                  <a:gd name="T15" fmla="*/ 1187 h 1273"/>
                  <a:gd name="T16" fmla="*/ 82 w 1320"/>
                  <a:gd name="T17" fmla="*/ 1187 h 1273"/>
                  <a:gd name="T18" fmla="*/ 231 w 1320"/>
                  <a:gd name="T19" fmla="*/ 1252 h 1273"/>
                  <a:gd name="T20" fmla="*/ 1088 w 1320"/>
                  <a:gd name="T21" fmla="*/ 1252 h 1273"/>
                  <a:gd name="T22" fmla="*/ 1088 w 1320"/>
                  <a:gd name="T23" fmla="*/ 1252 h 1273"/>
                  <a:gd name="T24" fmla="*/ 1237 w 1320"/>
                  <a:gd name="T25" fmla="*/ 1187 h 1273"/>
                  <a:gd name="T26" fmla="*/ 1237 w 1320"/>
                  <a:gd name="T27" fmla="*/ 1187 h 1273"/>
                  <a:gd name="T28" fmla="*/ 1300 w 1320"/>
                  <a:gd name="T29" fmla="*/ 1027 h 1273"/>
                  <a:gd name="T30" fmla="*/ 1300 w 1320"/>
                  <a:gd name="T31" fmla="*/ 246 h 1273"/>
                  <a:gd name="T32" fmla="*/ 1300 w 1320"/>
                  <a:gd name="T33" fmla="*/ 246 h 1273"/>
                  <a:gd name="T34" fmla="*/ 1237 w 1320"/>
                  <a:gd name="T35" fmla="*/ 85 h 1273"/>
                  <a:gd name="T36" fmla="*/ 1237 w 1320"/>
                  <a:gd name="T37" fmla="*/ 85 h 1273"/>
                  <a:gd name="T38" fmla="*/ 1088 w 1320"/>
                  <a:gd name="T39" fmla="*/ 20 h 1273"/>
                  <a:gd name="T40" fmla="*/ 231 w 1320"/>
                  <a:gd name="T41" fmla="*/ 20 h 1273"/>
                  <a:gd name="T42" fmla="*/ 1088 w 1320"/>
                  <a:gd name="T43" fmla="*/ 1272 h 1273"/>
                  <a:gd name="T44" fmla="*/ 231 w 1320"/>
                  <a:gd name="T45" fmla="*/ 1272 h 1273"/>
                  <a:gd name="T46" fmla="*/ 231 w 1320"/>
                  <a:gd name="T47" fmla="*/ 1272 h 1273"/>
                  <a:gd name="T48" fmla="*/ 67 w 1320"/>
                  <a:gd name="T49" fmla="*/ 1200 h 1273"/>
                  <a:gd name="T50" fmla="*/ 67 w 1320"/>
                  <a:gd name="T51" fmla="*/ 1200 h 1273"/>
                  <a:gd name="T52" fmla="*/ 0 w 1320"/>
                  <a:gd name="T53" fmla="*/ 1027 h 1273"/>
                  <a:gd name="T54" fmla="*/ 0 w 1320"/>
                  <a:gd name="T55" fmla="*/ 246 h 1273"/>
                  <a:gd name="T56" fmla="*/ 0 w 1320"/>
                  <a:gd name="T57" fmla="*/ 246 h 1273"/>
                  <a:gd name="T58" fmla="*/ 67 w 1320"/>
                  <a:gd name="T59" fmla="*/ 72 h 1273"/>
                  <a:gd name="T60" fmla="*/ 67 w 1320"/>
                  <a:gd name="T61" fmla="*/ 72 h 1273"/>
                  <a:gd name="T62" fmla="*/ 231 w 1320"/>
                  <a:gd name="T63" fmla="*/ 0 h 1273"/>
                  <a:gd name="T64" fmla="*/ 1088 w 1320"/>
                  <a:gd name="T65" fmla="*/ 0 h 1273"/>
                  <a:gd name="T66" fmla="*/ 1088 w 1320"/>
                  <a:gd name="T67" fmla="*/ 0 h 1273"/>
                  <a:gd name="T68" fmla="*/ 1251 w 1320"/>
                  <a:gd name="T69" fmla="*/ 72 h 1273"/>
                  <a:gd name="T70" fmla="*/ 1251 w 1320"/>
                  <a:gd name="T71" fmla="*/ 72 h 1273"/>
                  <a:gd name="T72" fmla="*/ 1319 w 1320"/>
                  <a:gd name="T73" fmla="*/ 246 h 1273"/>
                  <a:gd name="T74" fmla="*/ 1319 w 1320"/>
                  <a:gd name="T75" fmla="*/ 1027 h 1273"/>
                  <a:gd name="T76" fmla="*/ 1319 w 1320"/>
                  <a:gd name="T77" fmla="*/ 1027 h 1273"/>
                  <a:gd name="T78" fmla="*/ 1251 w 1320"/>
                  <a:gd name="T79" fmla="*/ 1200 h 1273"/>
                  <a:gd name="T80" fmla="*/ 1251 w 1320"/>
                  <a:gd name="T81" fmla="*/ 1200 h 1273"/>
                  <a:gd name="T82" fmla="*/ 1088 w 1320"/>
                  <a:gd name="T83" fmla="*/ 1272 h 1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0" h="1273">
                    <a:moveTo>
                      <a:pt x="231" y="20"/>
                    </a:moveTo>
                    <a:lnTo>
                      <a:pt x="231" y="20"/>
                    </a:lnTo>
                    <a:cubicBezTo>
                      <a:pt x="175" y="20"/>
                      <a:pt x="122" y="43"/>
                      <a:pt x="82" y="85"/>
                    </a:cubicBezTo>
                    <a:lnTo>
                      <a:pt x="82" y="85"/>
                    </a:lnTo>
                    <a:cubicBezTo>
                      <a:pt x="42" y="128"/>
                      <a:pt x="20" y="185"/>
                      <a:pt x="20" y="246"/>
                    </a:cubicBezTo>
                    <a:lnTo>
                      <a:pt x="20" y="1027"/>
                    </a:lnTo>
                    <a:lnTo>
                      <a:pt x="20" y="1027"/>
                    </a:lnTo>
                    <a:cubicBezTo>
                      <a:pt x="20" y="1087"/>
                      <a:pt x="42" y="1144"/>
                      <a:pt x="82" y="1187"/>
                    </a:cubicBezTo>
                    <a:lnTo>
                      <a:pt x="82" y="1187"/>
                    </a:lnTo>
                    <a:cubicBezTo>
                      <a:pt x="122" y="1229"/>
                      <a:pt x="175" y="1252"/>
                      <a:pt x="231" y="1252"/>
                    </a:cubicBezTo>
                    <a:lnTo>
                      <a:pt x="1088" y="1252"/>
                    </a:lnTo>
                    <a:lnTo>
                      <a:pt x="1088" y="1252"/>
                    </a:lnTo>
                    <a:cubicBezTo>
                      <a:pt x="1144" y="1252"/>
                      <a:pt x="1197" y="1229"/>
                      <a:pt x="1237" y="1187"/>
                    </a:cubicBezTo>
                    <a:lnTo>
                      <a:pt x="1237" y="1187"/>
                    </a:lnTo>
                    <a:cubicBezTo>
                      <a:pt x="1277" y="1144"/>
                      <a:pt x="1300" y="1087"/>
                      <a:pt x="1300" y="1027"/>
                    </a:cubicBezTo>
                    <a:lnTo>
                      <a:pt x="1300" y="246"/>
                    </a:lnTo>
                    <a:lnTo>
                      <a:pt x="1300" y="246"/>
                    </a:lnTo>
                    <a:cubicBezTo>
                      <a:pt x="1300" y="185"/>
                      <a:pt x="1277" y="128"/>
                      <a:pt x="1237" y="85"/>
                    </a:cubicBezTo>
                    <a:lnTo>
                      <a:pt x="1237" y="85"/>
                    </a:lnTo>
                    <a:cubicBezTo>
                      <a:pt x="1197" y="43"/>
                      <a:pt x="1144" y="20"/>
                      <a:pt x="1088" y="20"/>
                    </a:cubicBezTo>
                    <a:lnTo>
                      <a:pt x="231" y="20"/>
                    </a:lnTo>
                    <a:close/>
                    <a:moveTo>
                      <a:pt x="1088" y="1272"/>
                    </a:moveTo>
                    <a:lnTo>
                      <a:pt x="231" y="1272"/>
                    </a:lnTo>
                    <a:lnTo>
                      <a:pt x="231" y="1272"/>
                    </a:lnTo>
                    <a:cubicBezTo>
                      <a:pt x="169" y="1272"/>
                      <a:pt x="111" y="1246"/>
                      <a:pt x="67" y="1200"/>
                    </a:cubicBezTo>
                    <a:lnTo>
                      <a:pt x="67" y="1200"/>
                    </a:lnTo>
                    <a:cubicBezTo>
                      <a:pt x="24" y="1154"/>
                      <a:pt x="0" y="1092"/>
                      <a:pt x="0" y="1027"/>
                    </a:cubicBezTo>
                    <a:lnTo>
                      <a:pt x="0" y="246"/>
                    </a:lnTo>
                    <a:lnTo>
                      <a:pt x="0" y="246"/>
                    </a:lnTo>
                    <a:cubicBezTo>
                      <a:pt x="0" y="180"/>
                      <a:pt x="24" y="118"/>
                      <a:pt x="67" y="72"/>
                    </a:cubicBezTo>
                    <a:lnTo>
                      <a:pt x="67" y="72"/>
                    </a:lnTo>
                    <a:cubicBezTo>
                      <a:pt x="111" y="26"/>
                      <a:pt x="169" y="0"/>
                      <a:pt x="231" y="0"/>
                    </a:cubicBezTo>
                    <a:lnTo>
                      <a:pt x="1088" y="0"/>
                    </a:lnTo>
                    <a:lnTo>
                      <a:pt x="1088" y="0"/>
                    </a:lnTo>
                    <a:cubicBezTo>
                      <a:pt x="1150" y="0"/>
                      <a:pt x="1208" y="26"/>
                      <a:pt x="1251" y="72"/>
                    </a:cubicBezTo>
                    <a:lnTo>
                      <a:pt x="1251" y="72"/>
                    </a:lnTo>
                    <a:cubicBezTo>
                      <a:pt x="1294" y="118"/>
                      <a:pt x="1319" y="180"/>
                      <a:pt x="1319" y="246"/>
                    </a:cubicBezTo>
                    <a:lnTo>
                      <a:pt x="1319" y="1027"/>
                    </a:lnTo>
                    <a:lnTo>
                      <a:pt x="1319" y="1027"/>
                    </a:lnTo>
                    <a:cubicBezTo>
                      <a:pt x="1319" y="1092"/>
                      <a:pt x="1294" y="1154"/>
                      <a:pt x="1251" y="1200"/>
                    </a:cubicBezTo>
                    <a:lnTo>
                      <a:pt x="1251" y="1200"/>
                    </a:lnTo>
                    <a:cubicBezTo>
                      <a:pt x="1208" y="1246"/>
                      <a:pt x="1150" y="1272"/>
                      <a:pt x="1088" y="1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43">
                <a:extLst>
                  <a:ext uri="{FF2B5EF4-FFF2-40B4-BE49-F238E27FC236}">
                    <a16:creationId xmlns:a16="http://schemas.microsoft.com/office/drawing/2014/main" id="{F3C4B26F-C2D7-4CE3-85C7-C78100D64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8239" y="7056793"/>
                <a:ext cx="243339" cy="119674"/>
              </a:xfrm>
              <a:custGeom>
                <a:avLst/>
                <a:gdLst>
                  <a:gd name="T0" fmla="*/ 20 w 270"/>
                  <a:gd name="T1" fmla="*/ 20 h 133"/>
                  <a:gd name="T2" fmla="*/ 20 w 270"/>
                  <a:gd name="T3" fmla="*/ 20 h 133"/>
                  <a:gd name="T4" fmla="*/ 33 w 270"/>
                  <a:gd name="T5" fmla="*/ 61 h 133"/>
                  <a:gd name="T6" fmla="*/ 33 w 270"/>
                  <a:gd name="T7" fmla="*/ 61 h 133"/>
                  <a:gd name="T8" fmla="*/ 64 w 270"/>
                  <a:gd name="T9" fmla="*/ 92 h 133"/>
                  <a:gd name="T10" fmla="*/ 64 w 270"/>
                  <a:gd name="T11" fmla="*/ 92 h 133"/>
                  <a:gd name="T12" fmla="*/ 134 w 270"/>
                  <a:gd name="T13" fmla="*/ 112 h 133"/>
                  <a:gd name="T14" fmla="*/ 135 w 270"/>
                  <a:gd name="T15" fmla="*/ 112 h 133"/>
                  <a:gd name="T16" fmla="*/ 135 w 270"/>
                  <a:gd name="T17" fmla="*/ 112 h 133"/>
                  <a:gd name="T18" fmla="*/ 205 w 270"/>
                  <a:gd name="T19" fmla="*/ 92 h 133"/>
                  <a:gd name="T20" fmla="*/ 205 w 270"/>
                  <a:gd name="T21" fmla="*/ 92 h 133"/>
                  <a:gd name="T22" fmla="*/ 237 w 270"/>
                  <a:gd name="T23" fmla="*/ 57 h 133"/>
                  <a:gd name="T24" fmla="*/ 237 w 270"/>
                  <a:gd name="T25" fmla="*/ 57 h 133"/>
                  <a:gd name="T26" fmla="*/ 249 w 270"/>
                  <a:gd name="T27" fmla="*/ 20 h 133"/>
                  <a:gd name="T28" fmla="*/ 20 w 270"/>
                  <a:gd name="T29" fmla="*/ 20 h 133"/>
                  <a:gd name="T30" fmla="*/ 134 w 270"/>
                  <a:gd name="T31" fmla="*/ 132 h 133"/>
                  <a:gd name="T32" fmla="*/ 134 w 270"/>
                  <a:gd name="T33" fmla="*/ 132 h 133"/>
                  <a:gd name="T34" fmla="*/ 54 w 270"/>
                  <a:gd name="T35" fmla="*/ 108 h 133"/>
                  <a:gd name="T36" fmla="*/ 54 w 270"/>
                  <a:gd name="T37" fmla="*/ 108 h 133"/>
                  <a:gd name="T38" fmla="*/ 17 w 270"/>
                  <a:gd name="T39" fmla="*/ 71 h 133"/>
                  <a:gd name="T40" fmla="*/ 17 w 270"/>
                  <a:gd name="T41" fmla="*/ 71 h 133"/>
                  <a:gd name="T42" fmla="*/ 0 w 270"/>
                  <a:gd name="T43" fmla="*/ 11 h 133"/>
                  <a:gd name="T44" fmla="*/ 0 w 270"/>
                  <a:gd name="T45" fmla="*/ 0 h 133"/>
                  <a:gd name="T46" fmla="*/ 269 w 270"/>
                  <a:gd name="T47" fmla="*/ 0 h 133"/>
                  <a:gd name="T48" fmla="*/ 269 w 270"/>
                  <a:gd name="T49" fmla="*/ 11 h 133"/>
                  <a:gd name="T50" fmla="*/ 269 w 270"/>
                  <a:gd name="T51" fmla="*/ 11 h 133"/>
                  <a:gd name="T52" fmla="*/ 255 w 270"/>
                  <a:gd name="T53" fmla="*/ 67 h 133"/>
                  <a:gd name="T54" fmla="*/ 255 w 270"/>
                  <a:gd name="T55" fmla="*/ 67 h 133"/>
                  <a:gd name="T56" fmla="*/ 215 w 270"/>
                  <a:gd name="T57" fmla="*/ 108 h 133"/>
                  <a:gd name="T58" fmla="*/ 215 w 270"/>
                  <a:gd name="T59" fmla="*/ 108 h 133"/>
                  <a:gd name="T60" fmla="*/ 135 w 270"/>
                  <a:gd name="T61" fmla="*/ 132 h 133"/>
                  <a:gd name="T62" fmla="*/ 134 w 270"/>
                  <a:gd name="T63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0" h="133">
                    <a:moveTo>
                      <a:pt x="20" y="20"/>
                    </a:moveTo>
                    <a:lnTo>
                      <a:pt x="20" y="20"/>
                    </a:lnTo>
                    <a:cubicBezTo>
                      <a:pt x="22" y="35"/>
                      <a:pt x="26" y="49"/>
                      <a:pt x="33" y="61"/>
                    </a:cubicBezTo>
                    <a:lnTo>
                      <a:pt x="33" y="61"/>
                    </a:lnTo>
                    <a:cubicBezTo>
                      <a:pt x="41" y="74"/>
                      <a:pt x="52" y="84"/>
                      <a:pt x="64" y="92"/>
                    </a:cubicBezTo>
                    <a:lnTo>
                      <a:pt x="64" y="92"/>
                    </a:lnTo>
                    <a:cubicBezTo>
                      <a:pt x="87" y="105"/>
                      <a:pt x="110" y="112"/>
                      <a:pt x="134" y="112"/>
                    </a:cubicBezTo>
                    <a:lnTo>
                      <a:pt x="135" y="112"/>
                    </a:lnTo>
                    <a:lnTo>
                      <a:pt x="135" y="112"/>
                    </a:lnTo>
                    <a:cubicBezTo>
                      <a:pt x="160" y="112"/>
                      <a:pt x="183" y="105"/>
                      <a:pt x="205" y="92"/>
                    </a:cubicBezTo>
                    <a:lnTo>
                      <a:pt x="205" y="92"/>
                    </a:lnTo>
                    <a:cubicBezTo>
                      <a:pt x="219" y="83"/>
                      <a:pt x="230" y="71"/>
                      <a:pt x="237" y="57"/>
                    </a:cubicBezTo>
                    <a:lnTo>
                      <a:pt x="237" y="57"/>
                    </a:lnTo>
                    <a:cubicBezTo>
                      <a:pt x="244" y="46"/>
                      <a:pt x="247" y="33"/>
                      <a:pt x="249" y="20"/>
                    </a:cubicBezTo>
                    <a:lnTo>
                      <a:pt x="20" y="20"/>
                    </a:lnTo>
                    <a:close/>
                    <a:moveTo>
                      <a:pt x="134" y="132"/>
                    </a:moveTo>
                    <a:lnTo>
                      <a:pt x="134" y="132"/>
                    </a:lnTo>
                    <a:cubicBezTo>
                      <a:pt x="107" y="132"/>
                      <a:pt x="79" y="123"/>
                      <a:pt x="54" y="108"/>
                    </a:cubicBezTo>
                    <a:lnTo>
                      <a:pt x="54" y="108"/>
                    </a:lnTo>
                    <a:cubicBezTo>
                      <a:pt x="39" y="99"/>
                      <a:pt x="26" y="86"/>
                      <a:pt x="17" y="71"/>
                    </a:cubicBezTo>
                    <a:lnTo>
                      <a:pt x="17" y="71"/>
                    </a:lnTo>
                    <a:cubicBezTo>
                      <a:pt x="6" y="53"/>
                      <a:pt x="0" y="32"/>
                      <a:pt x="0" y="11"/>
                    </a:cubicBezTo>
                    <a:lnTo>
                      <a:pt x="0" y="0"/>
                    </a:lnTo>
                    <a:lnTo>
                      <a:pt x="269" y="0"/>
                    </a:lnTo>
                    <a:lnTo>
                      <a:pt x="269" y="11"/>
                    </a:lnTo>
                    <a:lnTo>
                      <a:pt x="269" y="11"/>
                    </a:lnTo>
                    <a:cubicBezTo>
                      <a:pt x="269" y="30"/>
                      <a:pt x="264" y="49"/>
                      <a:pt x="255" y="67"/>
                    </a:cubicBezTo>
                    <a:lnTo>
                      <a:pt x="255" y="67"/>
                    </a:lnTo>
                    <a:cubicBezTo>
                      <a:pt x="246" y="84"/>
                      <a:pt x="232" y="98"/>
                      <a:pt x="215" y="108"/>
                    </a:cubicBezTo>
                    <a:lnTo>
                      <a:pt x="215" y="108"/>
                    </a:lnTo>
                    <a:cubicBezTo>
                      <a:pt x="190" y="123"/>
                      <a:pt x="163" y="132"/>
                      <a:pt x="135" y="132"/>
                    </a:cubicBezTo>
                    <a:lnTo>
                      <a:pt x="134" y="13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44">
                <a:extLst>
                  <a:ext uri="{FF2B5EF4-FFF2-40B4-BE49-F238E27FC236}">
                    <a16:creationId xmlns:a16="http://schemas.microsoft.com/office/drawing/2014/main" id="{744D7D63-9815-4B3D-8619-3B7857687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8239" y="6980998"/>
                <a:ext cx="243339" cy="95739"/>
              </a:xfrm>
              <a:custGeom>
                <a:avLst/>
                <a:gdLst>
                  <a:gd name="T0" fmla="*/ 20 w 270"/>
                  <a:gd name="T1" fmla="*/ 83 h 104"/>
                  <a:gd name="T2" fmla="*/ 249 w 270"/>
                  <a:gd name="T3" fmla="*/ 83 h 104"/>
                  <a:gd name="T4" fmla="*/ 249 w 270"/>
                  <a:gd name="T5" fmla="*/ 19 h 104"/>
                  <a:gd name="T6" fmla="*/ 20 w 270"/>
                  <a:gd name="T7" fmla="*/ 19 h 104"/>
                  <a:gd name="T8" fmla="*/ 20 w 270"/>
                  <a:gd name="T9" fmla="*/ 83 h 104"/>
                  <a:gd name="T10" fmla="*/ 269 w 270"/>
                  <a:gd name="T11" fmla="*/ 103 h 104"/>
                  <a:gd name="T12" fmla="*/ 0 w 270"/>
                  <a:gd name="T13" fmla="*/ 103 h 104"/>
                  <a:gd name="T14" fmla="*/ 0 w 270"/>
                  <a:gd name="T15" fmla="*/ 0 h 104"/>
                  <a:gd name="T16" fmla="*/ 269 w 270"/>
                  <a:gd name="T17" fmla="*/ 0 h 104"/>
                  <a:gd name="T18" fmla="*/ 269 w 270"/>
                  <a:gd name="T19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0" h="104">
                    <a:moveTo>
                      <a:pt x="20" y="83"/>
                    </a:moveTo>
                    <a:lnTo>
                      <a:pt x="249" y="83"/>
                    </a:lnTo>
                    <a:lnTo>
                      <a:pt x="249" y="19"/>
                    </a:lnTo>
                    <a:lnTo>
                      <a:pt x="20" y="19"/>
                    </a:lnTo>
                    <a:lnTo>
                      <a:pt x="20" y="83"/>
                    </a:lnTo>
                    <a:close/>
                    <a:moveTo>
                      <a:pt x="269" y="103"/>
                    </a:moveTo>
                    <a:lnTo>
                      <a:pt x="0" y="103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45">
                <a:extLst>
                  <a:ext uri="{FF2B5EF4-FFF2-40B4-BE49-F238E27FC236}">
                    <a16:creationId xmlns:a16="http://schemas.microsoft.com/office/drawing/2014/main" id="{C5C91080-8B7F-48C8-AEAA-376D33F93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2608" y="6382627"/>
                <a:ext cx="522579" cy="606350"/>
              </a:xfrm>
              <a:custGeom>
                <a:avLst/>
                <a:gdLst>
                  <a:gd name="T0" fmla="*/ 575 w 576"/>
                  <a:gd name="T1" fmla="*/ 267 h 672"/>
                  <a:gd name="T2" fmla="*/ 575 w 576"/>
                  <a:gd name="T3" fmla="*/ 267 h 672"/>
                  <a:gd name="T4" fmla="*/ 287 w 576"/>
                  <a:gd name="T5" fmla="*/ 0 h 672"/>
                  <a:gd name="T6" fmla="*/ 287 w 576"/>
                  <a:gd name="T7" fmla="*/ 0 h 672"/>
                  <a:gd name="T8" fmla="*/ 0 w 576"/>
                  <a:gd name="T9" fmla="*/ 267 h 672"/>
                  <a:gd name="T10" fmla="*/ 0 w 576"/>
                  <a:gd name="T11" fmla="*/ 267 h 672"/>
                  <a:gd name="T12" fmla="*/ 40 w 576"/>
                  <a:gd name="T13" fmla="*/ 402 h 672"/>
                  <a:gd name="T14" fmla="*/ 40 w 576"/>
                  <a:gd name="T15" fmla="*/ 402 h 672"/>
                  <a:gd name="T16" fmla="*/ 162 w 576"/>
                  <a:gd name="T17" fmla="*/ 671 h 672"/>
                  <a:gd name="T18" fmla="*/ 413 w 576"/>
                  <a:gd name="T19" fmla="*/ 671 h 672"/>
                  <a:gd name="T20" fmla="*/ 413 w 576"/>
                  <a:gd name="T21" fmla="*/ 671 h 672"/>
                  <a:gd name="T22" fmla="*/ 536 w 576"/>
                  <a:gd name="T23" fmla="*/ 400 h 672"/>
                  <a:gd name="T24" fmla="*/ 536 w 576"/>
                  <a:gd name="T25" fmla="*/ 400 h 672"/>
                  <a:gd name="T26" fmla="*/ 575 w 576"/>
                  <a:gd name="T27" fmla="*/ 267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6" h="672">
                    <a:moveTo>
                      <a:pt x="575" y="267"/>
                    </a:moveTo>
                    <a:lnTo>
                      <a:pt x="575" y="267"/>
                    </a:lnTo>
                    <a:cubicBezTo>
                      <a:pt x="575" y="119"/>
                      <a:pt x="447" y="0"/>
                      <a:pt x="287" y="0"/>
                    </a:cubicBezTo>
                    <a:lnTo>
                      <a:pt x="287" y="0"/>
                    </a:lnTo>
                    <a:cubicBezTo>
                      <a:pt x="129" y="0"/>
                      <a:pt x="0" y="119"/>
                      <a:pt x="0" y="267"/>
                    </a:cubicBezTo>
                    <a:lnTo>
                      <a:pt x="0" y="267"/>
                    </a:lnTo>
                    <a:cubicBezTo>
                      <a:pt x="0" y="317"/>
                      <a:pt x="20" y="358"/>
                      <a:pt x="40" y="402"/>
                    </a:cubicBezTo>
                    <a:lnTo>
                      <a:pt x="40" y="402"/>
                    </a:lnTo>
                    <a:cubicBezTo>
                      <a:pt x="69" y="470"/>
                      <a:pt x="162" y="671"/>
                      <a:pt x="162" y="671"/>
                    </a:cubicBezTo>
                    <a:lnTo>
                      <a:pt x="413" y="671"/>
                    </a:lnTo>
                    <a:lnTo>
                      <a:pt x="413" y="671"/>
                    </a:lnTo>
                    <a:cubicBezTo>
                      <a:pt x="413" y="671"/>
                      <a:pt x="507" y="470"/>
                      <a:pt x="536" y="400"/>
                    </a:cubicBezTo>
                    <a:lnTo>
                      <a:pt x="536" y="400"/>
                    </a:lnTo>
                    <a:cubicBezTo>
                      <a:pt x="554" y="357"/>
                      <a:pt x="575" y="317"/>
                      <a:pt x="575" y="26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146">
                <a:extLst>
                  <a:ext uri="{FF2B5EF4-FFF2-40B4-BE49-F238E27FC236}">
                    <a16:creationId xmlns:a16="http://schemas.microsoft.com/office/drawing/2014/main" id="{8D14C7C2-D732-43B1-84AC-C01ABA5A0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0642" y="6370660"/>
                <a:ext cx="538533" cy="626294"/>
              </a:xfrm>
              <a:custGeom>
                <a:avLst/>
                <a:gdLst>
                  <a:gd name="T0" fmla="*/ 178 w 596"/>
                  <a:gd name="T1" fmla="*/ 673 h 693"/>
                  <a:gd name="T2" fmla="*/ 417 w 596"/>
                  <a:gd name="T3" fmla="*/ 673 h 693"/>
                  <a:gd name="T4" fmla="*/ 417 w 596"/>
                  <a:gd name="T5" fmla="*/ 673 h 693"/>
                  <a:gd name="T6" fmla="*/ 537 w 596"/>
                  <a:gd name="T7" fmla="*/ 408 h 693"/>
                  <a:gd name="T8" fmla="*/ 537 w 596"/>
                  <a:gd name="T9" fmla="*/ 408 h 693"/>
                  <a:gd name="T10" fmla="*/ 545 w 596"/>
                  <a:gd name="T11" fmla="*/ 388 h 693"/>
                  <a:gd name="T12" fmla="*/ 545 w 596"/>
                  <a:gd name="T13" fmla="*/ 388 h 693"/>
                  <a:gd name="T14" fmla="*/ 576 w 596"/>
                  <a:gd name="T15" fmla="*/ 278 h 693"/>
                  <a:gd name="T16" fmla="*/ 576 w 596"/>
                  <a:gd name="T17" fmla="*/ 278 h 693"/>
                  <a:gd name="T18" fmla="*/ 297 w 596"/>
                  <a:gd name="T19" fmla="*/ 20 h 693"/>
                  <a:gd name="T20" fmla="*/ 297 w 596"/>
                  <a:gd name="T21" fmla="*/ 20 h 693"/>
                  <a:gd name="T22" fmla="*/ 20 w 596"/>
                  <a:gd name="T23" fmla="*/ 278 h 693"/>
                  <a:gd name="T24" fmla="*/ 20 w 596"/>
                  <a:gd name="T25" fmla="*/ 278 h 693"/>
                  <a:gd name="T26" fmla="*/ 55 w 596"/>
                  <a:gd name="T27" fmla="*/ 401 h 693"/>
                  <a:gd name="T28" fmla="*/ 58 w 596"/>
                  <a:gd name="T29" fmla="*/ 409 h 693"/>
                  <a:gd name="T30" fmla="*/ 58 w 596"/>
                  <a:gd name="T31" fmla="*/ 409 h 693"/>
                  <a:gd name="T32" fmla="*/ 178 w 596"/>
                  <a:gd name="T33" fmla="*/ 673 h 693"/>
                  <a:gd name="T34" fmla="*/ 430 w 596"/>
                  <a:gd name="T35" fmla="*/ 692 h 693"/>
                  <a:gd name="T36" fmla="*/ 165 w 596"/>
                  <a:gd name="T37" fmla="*/ 692 h 693"/>
                  <a:gd name="T38" fmla="*/ 163 w 596"/>
                  <a:gd name="T39" fmla="*/ 687 h 693"/>
                  <a:gd name="T40" fmla="*/ 163 w 596"/>
                  <a:gd name="T41" fmla="*/ 687 h 693"/>
                  <a:gd name="T42" fmla="*/ 41 w 596"/>
                  <a:gd name="T43" fmla="*/ 417 h 693"/>
                  <a:gd name="T44" fmla="*/ 37 w 596"/>
                  <a:gd name="T45" fmla="*/ 409 h 693"/>
                  <a:gd name="T46" fmla="*/ 37 w 596"/>
                  <a:gd name="T47" fmla="*/ 409 h 693"/>
                  <a:gd name="T48" fmla="*/ 0 w 596"/>
                  <a:gd name="T49" fmla="*/ 278 h 693"/>
                  <a:gd name="T50" fmla="*/ 0 w 596"/>
                  <a:gd name="T51" fmla="*/ 278 h 693"/>
                  <a:gd name="T52" fmla="*/ 297 w 596"/>
                  <a:gd name="T53" fmla="*/ 0 h 693"/>
                  <a:gd name="T54" fmla="*/ 297 w 596"/>
                  <a:gd name="T55" fmla="*/ 0 h 693"/>
                  <a:gd name="T56" fmla="*/ 595 w 596"/>
                  <a:gd name="T57" fmla="*/ 278 h 693"/>
                  <a:gd name="T58" fmla="*/ 595 w 596"/>
                  <a:gd name="T59" fmla="*/ 278 h 693"/>
                  <a:gd name="T60" fmla="*/ 564 w 596"/>
                  <a:gd name="T61" fmla="*/ 395 h 693"/>
                  <a:gd name="T62" fmla="*/ 564 w 596"/>
                  <a:gd name="T63" fmla="*/ 395 h 693"/>
                  <a:gd name="T64" fmla="*/ 555 w 596"/>
                  <a:gd name="T65" fmla="*/ 416 h 693"/>
                  <a:gd name="T66" fmla="*/ 555 w 596"/>
                  <a:gd name="T67" fmla="*/ 416 h 693"/>
                  <a:gd name="T68" fmla="*/ 432 w 596"/>
                  <a:gd name="T69" fmla="*/ 687 h 693"/>
                  <a:gd name="T70" fmla="*/ 430 w 596"/>
                  <a:gd name="T71" fmla="*/ 692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96" h="693">
                    <a:moveTo>
                      <a:pt x="178" y="673"/>
                    </a:moveTo>
                    <a:lnTo>
                      <a:pt x="417" y="673"/>
                    </a:lnTo>
                    <a:lnTo>
                      <a:pt x="417" y="673"/>
                    </a:lnTo>
                    <a:cubicBezTo>
                      <a:pt x="432" y="640"/>
                      <a:pt x="512" y="469"/>
                      <a:pt x="537" y="408"/>
                    </a:cubicBezTo>
                    <a:lnTo>
                      <a:pt x="537" y="408"/>
                    </a:lnTo>
                    <a:cubicBezTo>
                      <a:pt x="539" y="401"/>
                      <a:pt x="543" y="395"/>
                      <a:pt x="545" y="388"/>
                    </a:cubicBezTo>
                    <a:lnTo>
                      <a:pt x="545" y="388"/>
                    </a:lnTo>
                    <a:cubicBezTo>
                      <a:pt x="560" y="352"/>
                      <a:pt x="576" y="318"/>
                      <a:pt x="576" y="278"/>
                    </a:cubicBezTo>
                    <a:lnTo>
                      <a:pt x="576" y="278"/>
                    </a:lnTo>
                    <a:cubicBezTo>
                      <a:pt x="576" y="135"/>
                      <a:pt x="451" y="20"/>
                      <a:pt x="297" y="20"/>
                    </a:cubicBezTo>
                    <a:lnTo>
                      <a:pt x="297" y="20"/>
                    </a:lnTo>
                    <a:cubicBezTo>
                      <a:pt x="144" y="20"/>
                      <a:pt x="20" y="135"/>
                      <a:pt x="20" y="278"/>
                    </a:cubicBezTo>
                    <a:lnTo>
                      <a:pt x="20" y="278"/>
                    </a:lnTo>
                    <a:cubicBezTo>
                      <a:pt x="20" y="322"/>
                      <a:pt x="36" y="360"/>
                      <a:pt x="55" y="401"/>
                    </a:cubicBezTo>
                    <a:lnTo>
                      <a:pt x="58" y="409"/>
                    </a:lnTo>
                    <a:lnTo>
                      <a:pt x="58" y="409"/>
                    </a:lnTo>
                    <a:cubicBezTo>
                      <a:pt x="85" y="469"/>
                      <a:pt x="163" y="640"/>
                      <a:pt x="178" y="673"/>
                    </a:cubicBezTo>
                    <a:close/>
                    <a:moveTo>
                      <a:pt x="430" y="692"/>
                    </a:moveTo>
                    <a:lnTo>
                      <a:pt x="165" y="692"/>
                    </a:lnTo>
                    <a:lnTo>
                      <a:pt x="163" y="687"/>
                    </a:lnTo>
                    <a:lnTo>
                      <a:pt x="163" y="687"/>
                    </a:lnTo>
                    <a:cubicBezTo>
                      <a:pt x="162" y="684"/>
                      <a:pt x="70" y="484"/>
                      <a:pt x="41" y="417"/>
                    </a:cubicBezTo>
                    <a:lnTo>
                      <a:pt x="37" y="409"/>
                    </a:lnTo>
                    <a:lnTo>
                      <a:pt x="37" y="409"/>
                    </a:lnTo>
                    <a:cubicBezTo>
                      <a:pt x="18" y="367"/>
                      <a:pt x="0" y="326"/>
                      <a:pt x="0" y="278"/>
                    </a:cubicBezTo>
                    <a:lnTo>
                      <a:pt x="0" y="278"/>
                    </a:lnTo>
                    <a:cubicBezTo>
                      <a:pt x="0" y="125"/>
                      <a:pt x="133" y="0"/>
                      <a:pt x="297" y="0"/>
                    </a:cubicBezTo>
                    <a:lnTo>
                      <a:pt x="297" y="0"/>
                    </a:lnTo>
                    <a:cubicBezTo>
                      <a:pt x="462" y="0"/>
                      <a:pt x="595" y="125"/>
                      <a:pt x="595" y="278"/>
                    </a:cubicBezTo>
                    <a:lnTo>
                      <a:pt x="595" y="278"/>
                    </a:lnTo>
                    <a:cubicBezTo>
                      <a:pt x="595" y="322"/>
                      <a:pt x="580" y="358"/>
                      <a:pt x="564" y="395"/>
                    </a:cubicBezTo>
                    <a:lnTo>
                      <a:pt x="564" y="395"/>
                    </a:lnTo>
                    <a:cubicBezTo>
                      <a:pt x="560" y="402"/>
                      <a:pt x="558" y="409"/>
                      <a:pt x="555" y="416"/>
                    </a:cubicBezTo>
                    <a:lnTo>
                      <a:pt x="555" y="416"/>
                    </a:lnTo>
                    <a:cubicBezTo>
                      <a:pt x="527" y="484"/>
                      <a:pt x="433" y="684"/>
                      <a:pt x="432" y="687"/>
                    </a:cubicBezTo>
                    <a:lnTo>
                      <a:pt x="430" y="69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47">
                <a:extLst>
                  <a:ext uri="{FF2B5EF4-FFF2-40B4-BE49-F238E27FC236}">
                    <a16:creationId xmlns:a16="http://schemas.microsoft.com/office/drawing/2014/main" id="{18774BD3-315B-4693-9281-E290339A5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0099" y="6765584"/>
                <a:ext cx="147597" cy="235361"/>
              </a:xfrm>
              <a:custGeom>
                <a:avLst/>
                <a:gdLst>
                  <a:gd name="T0" fmla="*/ 88 w 163"/>
                  <a:gd name="T1" fmla="*/ 20 h 260"/>
                  <a:gd name="T2" fmla="*/ 88 w 163"/>
                  <a:gd name="T3" fmla="*/ 20 h 260"/>
                  <a:gd name="T4" fmla="*/ 50 w 163"/>
                  <a:gd name="T5" fmla="*/ 69 h 260"/>
                  <a:gd name="T6" fmla="*/ 50 w 163"/>
                  <a:gd name="T7" fmla="*/ 69 h 260"/>
                  <a:gd name="T8" fmla="*/ 87 w 163"/>
                  <a:gd name="T9" fmla="*/ 148 h 260"/>
                  <a:gd name="T10" fmla="*/ 87 w 163"/>
                  <a:gd name="T11" fmla="*/ 148 h 260"/>
                  <a:gd name="T12" fmla="*/ 125 w 163"/>
                  <a:gd name="T13" fmla="*/ 65 h 260"/>
                  <a:gd name="T14" fmla="*/ 125 w 163"/>
                  <a:gd name="T15" fmla="*/ 65 h 260"/>
                  <a:gd name="T16" fmla="*/ 88 w 163"/>
                  <a:gd name="T17" fmla="*/ 20 h 260"/>
                  <a:gd name="T18" fmla="*/ 13 w 163"/>
                  <a:gd name="T19" fmla="*/ 259 h 260"/>
                  <a:gd name="T20" fmla="*/ 0 w 163"/>
                  <a:gd name="T21" fmla="*/ 244 h 260"/>
                  <a:gd name="T22" fmla="*/ 0 w 163"/>
                  <a:gd name="T23" fmla="*/ 244 h 260"/>
                  <a:gd name="T24" fmla="*/ 74 w 163"/>
                  <a:gd name="T25" fmla="*/ 164 h 260"/>
                  <a:gd name="T26" fmla="*/ 74 w 163"/>
                  <a:gd name="T27" fmla="*/ 164 h 260"/>
                  <a:gd name="T28" fmla="*/ 31 w 163"/>
                  <a:gd name="T29" fmla="*/ 69 h 260"/>
                  <a:gd name="T30" fmla="*/ 31 w 163"/>
                  <a:gd name="T31" fmla="*/ 69 h 260"/>
                  <a:gd name="T32" fmla="*/ 88 w 163"/>
                  <a:gd name="T33" fmla="*/ 0 h 260"/>
                  <a:gd name="T34" fmla="*/ 88 w 163"/>
                  <a:gd name="T35" fmla="*/ 0 h 260"/>
                  <a:gd name="T36" fmla="*/ 145 w 163"/>
                  <a:gd name="T37" fmla="*/ 65 h 260"/>
                  <a:gd name="T38" fmla="*/ 145 w 163"/>
                  <a:gd name="T39" fmla="*/ 65 h 260"/>
                  <a:gd name="T40" fmla="*/ 99 w 163"/>
                  <a:gd name="T41" fmla="*/ 165 h 260"/>
                  <a:gd name="T42" fmla="*/ 99 w 163"/>
                  <a:gd name="T43" fmla="*/ 165 h 260"/>
                  <a:gd name="T44" fmla="*/ 162 w 163"/>
                  <a:gd name="T45" fmla="*/ 242 h 260"/>
                  <a:gd name="T46" fmla="*/ 148 w 163"/>
                  <a:gd name="T47" fmla="*/ 255 h 260"/>
                  <a:gd name="T48" fmla="*/ 148 w 163"/>
                  <a:gd name="T49" fmla="*/ 255 h 260"/>
                  <a:gd name="T50" fmla="*/ 86 w 163"/>
                  <a:gd name="T51" fmla="*/ 181 h 260"/>
                  <a:gd name="T52" fmla="*/ 86 w 163"/>
                  <a:gd name="T53" fmla="*/ 181 h 260"/>
                  <a:gd name="T54" fmla="*/ 13 w 163"/>
                  <a:gd name="T55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3" h="260">
                    <a:moveTo>
                      <a:pt x="88" y="20"/>
                    </a:moveTo>
                    <a:lnTo>
                      <a:pt x="88" y="20"/>
                    </a:lnTo>
                    <a:cubicBezTo>
                      <a:pt x="69" y="20"/>
                      <a:pt x="50" y="35"/>
                      <a:pt x="50" y="69"/>
                    </a:cubicBezTo>
                    <a:lnTo>
                      <a:pt x="50" y="69"/>
                    </a:lnTo>
                    <a:cubicBezTo>
                      <a:pt x="50" y="89"/>
                      <a:pt x="66" y="118"/>
                      <a:pt x="87" y="148"/>
                    </a:cubicBezTo>
                    <a:lnTo>
                      <a:pt x="87" y="148"/>
                    </a:lnTo>
                    <a:cubicBezTo>
                      <a:pt x="108" y="120"/>
                      <a:pt x="125" y="91"/>
                      <a:pt x="125" y="65"/>
                    </a:cubicBezTo>
                    <a:lnTo>
                      <a:pt x="125" y="65"/>
                    </a:lnTo>
                    <a:cubicBezTo>
                      <a:pt x="125" y="34"/>
                      <a:pt x="106" y="20"/>
                      <a:pt x="88" y="20"/>
                    </a:cubicBezTo>
                    <a:close/>
                    <a:moveTo>
                      <a:pt x="13" y="259"/>
                    </a:moveTo>
                    <a:lnTo>
                      <a:pt x="0" y="244"/>
                    </a:lnTo>
                    <a:lnTo>
                      <a:pt x="0" y="244"/>
                    </a:lnTo>
                    <a:cubicBezTo>
                      <a:pt x="0" y="243"/>
                      <a:pt x="40" y="207"/>
                      <a:pt x="74" y="164"/>
                    </a:cubicBezTo>
                    <a:lnTo>
                      <a:pt x="74" y="164"/>
                    </a:lnTo>
                    <a:cubicBezTo>
                      <a:pt x="51" y="131"/>
                      <a:pt x="31" y="95"/>
                      <a:pt x="31" y="69"/>
                    </a:cubicBezTo>
                    <a:lnTo>
                      <a:pt x="31" y="69"/>
                    </a:lnTo>
                    <a:cubicBezTo>
                      <a:pt x="31" y="21"/>
                      <a:pt x="60" y="0"/>
                      <a:pt x="88" y="0"/>
                    </a:cubicBezTo>
                    <a:lnTo>
                      <a:pt x="88" y="0"/>
                    </a:lnTo>
                    <a:cubicBezTo>
                      <a:pt x="116" y="0"/>
                      <a:pt x="145" y="23"/>
                      <a:pt x="145" y="65"/>
                    </a:cubicBezTo>
                    <a:lnTo>
                      <a:pt x="145" y="65"/>
                    </a:lnTo>
                    <a:cubicBezTo>
                      <a:pt x="145" y="97"/>
                      <a:pt x="124" y="133"/>
                      <a:pt x="99" y="165"/>
                    </a:cubicBezTo>
                    <a:lnTo>
                      <a:pt x="99" y="165"/>
                    </a:lnTo>
                    <a:cubicBezTo>
                      <a:pt x="122" y="197"/>
                      <a:pt x="147" y="227"/>
                      <a:pt x="162" y="242"/>
                    </a:cubicBezTo>
                    <a:lnTo>
                      <a:pt x="148" y="255"/>
                    </a:lnTo>
                    <a:lnTo>
                      <a:pt x="148" y="255"/>
                    </a:lnTo>
                    <a:cubicBezTo>
                      <a:pt x="145" y="253"/>
                      <a:pt x="115" y="221"/>
                      <a:pt x="86" y="181"/>
                    </a:cubicBezTo>
                    <a:lnTo>
                      <a:pt x="86" y="181"/>
                    </a:lnTo>
                    <a:cubicBezTo>
                      <a:pt x="53" y="223"/>
                      <a:pt x="16" y="256"/>
                      <a:pt x="13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85B46F2F-A8B4-4492-9FBC-26969E1A9686}"/>
                </a:ext>
              </a:extLst>
            </p:cNvPr>
            <p:cNvGrpSpPr/>
            <p:nvPr/>
          </p:nvGrpSpPr>
          <p:grpSpPr>
            <a:xfrm>
              <a:off x="8708299" y="5377363"/>
              <a:ext cx="4025043" cy="5923877"/>
              <a:chOff x="8708299" y="5377363"/>
              <a:chExt cx="4025043" cy="5923877"/>
            </a:xfrm>
          </p:grpSpPr>
          <p:sp>
            <p:nvSpPr>
              <p:cNvPr id="403" name="Freeform 148">
                <a:extLst>
                  <a:ext uri="{FF2B5EF4-FFF2-40B4-BE49-F238E27FC236}">
                    <a16:creationId xmlns:a16="http://schemas.microsoft.com/office/drawing/2014/main" id="{E7CDD96F-5320-4841-A302-41068CD89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8299" y="5385341"/>
                <a:ext cx="4021055" cy="5911909"/>
              </a:xfrm>
              <a:custGeom>
                <a:avLst/>
                <a:gdLst>
                  <a:gd name="T0" fmla="*/ 2480 w 4447"/>
                  <a:gd name="T1" fmla="*/ 5 h 6537"/>
                  <a:gd name="T2" fmla="*/ 2480 w 4447"/>
                  <a:gd name="T3" fmla="*/ 5 h 6537"/>
                  <a:gd name="T4" fmla="*/ 353 w 4447"/>
                  <a:gd name="T5" fmla="*/ 1772 h 6537"/>
                  <a:gd name="T6" fmla="*/ 353 w 4447"/>
                  <a:gd name="T7" fmla="*/ 1772 h 6537"/>
                  <a:gd name="T8" fmla="*/ 392 w 4447"/>
                  <a:gd name="T9" fmla="*/ 2337 h 6537"/>
                  <a:gd name="T10" fmla="*/ 392 w 4447"/>
                  <a:gd name="T11" fmla="*/ 2337 h 6537"/>
                  <a:gd name="T12" fmla="*/ 77 w 4447"/>
                  <a:gd name="T13" fmla="*/ 3142 h 6537"/>
                  <a:gd name="T14" fmla="*/ 77 w 4447"/>
                  <a:gd name="T15" fmla="*/ 3142 h 6537"/>
                  <a:gd name="T16" fmla="*/ 374 w 4447"/>
                  <a:gd name="T17" fmla="*/ 3560 h 6537"/>
                  <a:gd name="T18" fmla="*/ 374 w 4447"/>
                  <a:gd name="T19" fmla="*/ 3560 h 6537"/>
                  <a:gd name="T20" fmla="*/ 264 w 4447"/>
                  <a:gd name="T21" fmla="*/ 3939 h 6537"/>
                  <a:gd name="T22" fmla="*/ 264 w 4447"/>
                  <a:gd name="T23" fmla="*/ 3939 h 6537"/>
                  <a:gd name="T24" fmla="*/ 364 w 4447"/>
                  <a:gd name="T25" fmla="*/ 4137 h 6537"/>
                  <a:gd name="T26" fmla="*/ 364 w 4447"/>
                  <a:gd name="T27" fmla="*/ 4137 h 6537"/>
                  <a:gd name="T28" fmla="*/ 298 w 4447"/>
                  <a:gd name="T29" fmla="*/ 4277 h 6537"/>
                  <a:gd name="T30" fmla="*/ 298 w 4447"/>
                  <a:gd name="T31" fmla="*/ 4277 h 6537"/>
                  <a:gd name="T32" fmla="*/ 392 w 4447"/>
                  <a:gd name="T33" fmla="*/ 4481 h 6537"/>
                  <a:gd name="T34" fmla="*/ 392 w 4447"/>
                  <a:gd name="T35" fmla="*/ 4481 h 6537"/>
                  <a:gd name="T36" fmla="*/ 1114 w 4447"/>
                  <a:gd name="T37" fmla="*/ 5245 h 6537"/>
                  <a:gd name="T38" fmla="*/ 1114 w 4447"/>
                  <a:gd name="T39" fmla="*/ 5245 h 6537"/>
                  <a:gd name="T40" fmla="*/ 1441 w 4447"/>
                  <a:gd name="T41" fmla="*/ 5204 h 6537"/>
                  <a:gd name="T42" fmla="*/ 1441 w 4447"/>
                  <a:gd name="T43" fmla="*/ 6346 h 6537"/>
                  <a:gd name="T44" fmla="*/ 1441 w 4447"/>
                  <a:gd name="T45" fmla="*/ 6346 h 6537"/>
                  <a:gd name="T46" fmla="*/ 2382 w 4447"/>
                  <a:gd name="T47" fmla="*/ 6533 h 6537"/>
                  <a:gd name="T48" fmla="*/ 2382 w 4447"/>
                  <a:gd name="T49" fmla="*/ 6533 h 6537"/>
                  <a:gd name="T50" fmla="*/ 3249 w 4447"/>
                  <a:gd name="T51" fmla="*/ 6346 h 6537"/>
                  <a:gd name="T52" fmla="*/ 3249 w 4447"/>
                  <a:gd name="T53" fmla="*/ 4631 h 6537"/>
                  <a:gd name="T54" fmla="*/ 3249 w 4447"/>
                  <a:gd name="T55" fmla="*/ 4631 h 6537"/>
                  <a:gd name="T56" fmla="*/ 4424 w 4447"/>
                  <a:gd name="T57" fmla="*/ 2195 h 6537"/>
                  <a:gd name="T58" fmla="*/ 4424 w 4447"/>
                  <a:gd name="T59" fmla="*/ 2195 h 6537"/>
                  <a:gd name="T60" fmla="*/ 2480 w 4447"/>
                  <a:gd name="T61" fmla="*/ 5 h 6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47" h="6537">
                    <a:moveTo>
                      <a:pt x="2480" y="5"/>
                    </a:moveTo>
                    <a:lnTo>
                      <a:pt x="2480" y="5"/>
                    </a:lnTo>
                    <a:cubicBezTo>
                      <a:pt x="1363" y="9"/>
                      <a:pt x="308" y="624"/>
                      <a:pt x="353" y="1772"/>
                    </a:cubicBezTo>
                    <a:lnTo>
                      <a:pt x="353" y="1772"/>
                    </a:lnTo>
                    <a:cubicBezTo>
                      <a:pt x="359" y="1925"/>
                      <a:pt x="423" y="2208"/>
                      <a:pt x="392" y="2337"/>
                    </a:cubicBezTo>
                    <a:lnTo>
                      <a:pt x="392" y="2337"/>
                    </a:lnTo>
                    <a:cubicBezTo>
                      <a:pt x="314" y="2659"/>
                      <a:pt x="193" y="2861"/>
                      <a:pt x="77" y="3142"/>
                    </a:cubicBezTo>
                    <a:lnTo>
                      <a:pt x="77" y="3142"/>
                    </a:lnTo>
                    <a:cubicBezTo>
                      <a:pt x="0" y="3329"/>
                      <a:pt x="350" y="3517"/>
                      <a:pt x="374" y="3560"/>
                    </a:cubicBezTo>
                    <a:lnTo>
                      <a:pt x="374" y="3560"/>
                    </a:lnTo>
                    <a:cubicBezTo>
                      <a:pt x="397" y="3603"/>
                      <a:pt x="302" y="3790"/>
                      <a:pt x="264" y="3939"/>
                    </a:cubicBezTo>
                    <a:lnTo>
                      <a:pt x="264" y="3939"/>
                    </a:lnTo>
                    <a:cubicBezTo>
                      <a:pt x="231" y="4064"/>
                      <a:pt x="355" y="4121"/>
                      <a:pt x="364" y="4137"/>
                    </a:cubicBezTo>
                    <a:lnTo>
                      <a:pt x="364" y="4137"/>
                    </a:lnTo>
                    <a:cubicBezTo>
                      <a:pt x="375" y="4157"/>
                      <a:pt x="298" y="4201"/>
                      <a:pt x="298" y="4277"/>
                    </a:cubicBezTo>
                    <a:lnTo>
                      <a:pt x="298" y="4277"/>
                    </a:lnTo>
                    <a:cubicBezTo>
                      <a:pt x="298" y="4388"/>
                      <a:pt x="390" y="4464"/>
                      <a:pt x="392" y="4481"/>
                    </a:cubicBezTo>
                    <a:lnTo>
                      <a:pt x="392" y="4481"/>
                    </a:lnTo>
                    <a:cubicBezTo>
                      <a:pt x="460" y="5173"/>
                      <a:pt x="641" y="5281"/>
                      <a:pt x="1114" y="5245"/>
                    </a:cubicBezTo>
                    <a:lnTo>
                      <a:pt x="1114" y="5245"/>
                    </a:lnTo>
                    <a:cubicBezTo>
                      <a:pt x="1220" y="5237"/>
                      <a:pt x="1334" y="5228"/>
                      <a:pt x="1441" y="5204"/>
                    </a:cubicBezTo>
                    <a:lnTo>
                      <a:pt x="1441" y="6346"/>
                    </a:lnTo>
                    <a:lnTo>
                      <a:pt x="1441" y="6346"/>
                    </a:lnTo>
                    <a:cubicBezTo>
                      <a:pt x="1441" y="6346"/>
                      <a:pt x="1681" y="6536"/>
                      <a:pt x="2382" y="6533"/>
                    </a:cubicBezTo>
                    <a:lnTo>
                      <a:pt x="2382" y="6533"/>
                    </a:lnTo>
                    <a:cubicBezTo>
                      <a:pt x="3032" y="6531"/>
                      <a:pt x="3249" y="6346"/>
                      <a:pt x="3249" y="6346"/>
                    </a:cubicBezTo>
                    <a:lnTo>
                      <a:pt x="3249" y="4631"/>
                    </a:lnTo>
                    <a:lnTo>
                      <a:pt x="3249" y="4631"/>
                    </a:lnTo>
                    <a:cubicBezTo>
                      <a:pt x="4043" y="4020"/>
                      <a:pt x="4403" y="3521"/>
                      <a:pt x="4424" y="2195"/>
                    </a:cubicBezTo>
                    <a:lnTo>
                      <a:pt x="4424" y="2195"/>
                    </a:lnTo>
                    <a:cubicBezTo>
                      <a:pt x="4446" y="817"/>
                      <a:pt x="3737" y="0"/>
                      <a:pt x="2480" y="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49">
                <a:extLst>
                  <a:ext uri="{FF2B5EF4-FFF2-40B4-BE49-F238E27FC236}">
                    <a16:creationId xmlns:a16="http://schemas.microsoft.com/office/drawing/2014/main" id="{264C15C0-5721-4FE6-BD67-D3A7CA17F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6277" y="5377363"/>
                <a:ext cx="4017065" cy="5923877"/>
              </a:xfrm>
              <a:custGeom>
                <a:avLst/>
                <a:gdLst>
                  <a:gd name="T0" fmla="*/ 1444 w 4439"/>
                  <a:gd name="T1" fmla="*/ 6348 h 6550"/>
                  <a:gd name="T2" fmla="*/ 2375 w 4439"/>
                  <a:gd name="T3" fmla="*/ 6530 h 6550"/>
                  <a:gd name="T4" fmla="*/ 3232 w 4439"/>
                  <a:gd name="T5" fmla="*/ 4637 h 6550"/>
                  <a:gd name="T6" fmla="*/ 3236 w 4439"/>
                  <a:gd name="T7" fmla="*/ 4629 h 6550"/>
                  <a:gd name="T8" fmla="*/ 4407 w 4439"/>
                  <a:gd name="T9" fmla="*/ 2200 h 6550"/>
                  <a:gd name="T10" fmla="*/ 3856 w 4439"/>
                  <a:gd name="T11" fmla="*/ 529 h 6550"/>
                  <a:gd name="T12" fmla="*/ 2484 w 4439"/>
                  <a:gd name="T13" fmla="*/ 20 h 6550"/>
                  <a:gd name="T14" fmla="*/ 2473 w 4439"/>
                  <a:gd name="T15" fmla="*/ 20 h 6550"/>
                  <a:gd name="T16" fmla="*/ 2473 w 4439"/>
                  <a:gd name="T17" fmla="*/ 20 h 6550"/>
                  <a:gd name="T18" fmla="*/ 1522 w 4439"/>
                  <a:gd name="T19" fmla="*/ 183 h 6550"/>
                  <a:gd name="T20" fmla="*/ 769 w 4439"/>
                  <a:gd name="T21" fmla="*/ 658 h 6550"/>
                  <a:gd name="T22" fmla="*/ 355 w 4439"/>
                  <a:gd name="T23" fmla="*/ 1777 h 6550"/>
                  <a:gd name="T24" fmla="*/ 377 w 4439"/>
                  <a:gd name="T25" fmla="*/ 1975 h 6550"/>
                  <a:gd name="T26" fmla="*/ 394 w 4439"/>
                  <a:gd name="T27" fmla="*/ 2345 h 6550"/>
                  <a:gd name="T28" fmla="*/ 181 w 4439"/>
                  <a:gd name="T29" fmla="*/ 2919 h 6550"/>
                  <a:gd name="T30" fmla="*/ 79 w 4439"/>
                  <a:gd name="T31" fmla="*/ 3152 h 6550"/>
                  <a:gd name="T32" fmla="*/ 309 w 4439"/>
                  <a:gd name="T33" fmla="*/ 3504 h 6550"/>
                  <a:gd name="T34" fmla="*/ 375 w 4439"/>
                  <a:gd name="T35" fmla="*/ 3562 h 6550"/>
                  <a:gd name="T36" fmla="*/ 327 w 4439"/>
                  <a:gd name="T37" fmla="*/ 3766 h 6550"/>
                  <a:gd name="T38" fmla="*/ 266 w 4439"/>
                  <a:gd name="T39" fmla="*/ 3947 h 6550"/>
                  <a:gd name="T40" fmla="*/ 346 w 4439"/>
                  <a:gd name="T41" fmla="*/ 4121 h 6550"/>
                  <a:gd name="T42" fmla="*/ 366 w 4439"/>
                  <a:gd name="T43" fmla="*/ 4139 h 6550"/>
                  <a:gd name="T44" fmla="*/ 347 w 4439"/>
                  <a:gd name="T45" fmla="*/ 4184 h 6550"/>
                  <a:gd name="T46" fmla="*/ 301 w 4439"/>
                  <a:gd name="T47" fmla="*/ 4283 h 6550"/>
                  <a:gd name="T48" fmla="*/ 375 w 4439"/>
                  <a:gd name="T49" fmla="*/ 4455 h 6550"/>
                  <a:gd name="T50" fmla="*/ 394 w 4439"/>
                  <a:gd name="T51" fmla="*/ 4486 h 6550"/>
                  <a:gd name="T52" fmla="*/ 601 w 4439"/>
                  <a:gd name="T53" fmla="*/ 5136 h 6550"/>
                  <a:gd name="T54" fmla="*/ 1106 w 4439"/>
                  <a:gd name="T55" fmla="*/ 5241 h 6550"/>
                  <a:gd name="T56" fmla="*/ 1431 w 4439"/>
                  <a:gd name="T57" fmla="*/ 5200 h 6550"/>
                  <a:gd name="T58" fmla="*/ 1440 w 4439"/>
                  <a:gd name="T59" fmla="*/ 5202 h 6550"/>
                  <a:gd name="T60" fmla="*/ 1444 w 4439"/>
                  <a:gd name="T61" fmla="*/ 5210 h 6550"/>
                  <a:gd name="T62" fmla="*/ 2361 w 4439"/>
                  <a:gd name="T63" fmla="*/ 6549 h 6550"/>
                  <a:gd name="T64" fmla="*/ 1428 w 4439"/>
                  <a:gd name="T65" fmla="*/ 6360 h 6550"/>
                  <a:gd name="T66" fmla="*/ 1423 w 4439"/>
                  <a:gd name="T67" fmla="*/ 6352 h 6550"/>
                  <a:gd name="T68" fmla="*/ 1423 w 4439"/>
                  <a:gd name="T69" fmla="*/ 5222 h 6550"/>
                  <a:gd name="T70" fmla="*/ 1108 w 4439"/>
                  <a:gd name="T71" fmla="*/ 5261 h 6550"/>
                  <a:gd name="T72" fmla="*/ 587 w 4439"/>
                  <a:gd name="T73" fmla="*/ 5149 h 6550"/>
                  <a:gd name="T74" fmla="*/ 375 w 4439"/>
                  <a:gd name="T75" fmla="*/ 4488 h 6550"/>
                  <a:gd name="T76" fmla="*/ 360 w 4439"/>
                  <a:gd name="T77" fmla="*/ 4468 h 6550"/>
                  <a:gd name="T78" fmla="*/ 281 w 4439"/>
                  <a:gd name="T79" fmla="*/ 4283 h 6550"/>
                  <a:gd name="T80" fmla="*/ 332 w 4439"/>
                  <a:gd name="T81" fmla="*/ 4171 h 6550"/>
                  <a:gd name="T82" fmla="*/ 349 w 4439"/>
                  <a:gd name="T83" fmla="*/ 4148 h 6550"/>
                  <a:gd name="T84" fmla="*/ 335 w 4439"/>
                  <a:gd name="T85" fmla="*/ 4136 h 6550"/>
                  <a:gd name="T86" fmla="*/ 247 w 4439"/>
                  <a:gd name="T87" fmla="*/ 3942 h 6550"/>
                  <a:gd name="T88" fmla="*/ 309 w 4439"/>
                  <a:gd name="T89" fmla="*/ 3759 h 6550"/>
                  <a:gd name="T90" fmla="*/ 358 w 4439"/>
                  <a:gd name="T91" fmla="*/ 3571 h 6550"/>
                  <a:gd name="T92" fmla="*/ 296 w 4439"/>
                  <a:gd name="T93" fmla="*/ 3519 h 6550"/>
                  <a:gd name="T94" fmla="*/ 61 w 4439"/>
                  <a:gd name="T95" fmla="*/ 3145 h 6550"/>
                  <a:gd name="T96" fmla="*/ 164 w 4439"/>
                  <a:gd name="T97" fmla="*/ 2910 h 6550"/>
                  <a:gd name="T98" fmla="*/ 375 w 4439"/>
                  <a:gd name="T99" fmla="*/ 2340 h 6550"/>
                  <a:gd name="T100" fmla="*/ 357 w 4439"/>
                  <a:gd name="T101" fmla="*/ 1978 h 6550"/>
                  <a:gd name="T102" fmla="*/ 336 w 4439"/>
                  <a:gd name="T103" fmla="*/ 1778 h 6550"/>
                  <a:gd name="T104" fmla="*/ 756 w 4439"/>
                  <a:gd name="T105" fmla="*/ 645 h 6550"/>
                  <a:gd name="T106" fmla="*/ 1515 w 4439"/>
                  <a:gd name="T107" fmla="*/ 166 h 6550"/>
                  <a:gd name="T108" fmla="*/ 2473 w 4439"/>
                  <a:gd name="T109" fmla="*/ 1 h 6550"/>
                  <a:gd name="T110" fmla="*/ 3269 w 4439"/>
                  <a:gd name="T111" fmla="*/ 130 h 6550"/>
                  <a:gd name="T112" fmla="*/ 3870 w 4439"/>
                  <a:gd name="T113" fmla="*/ 514 h 6550"/>
                  <a:gd name="T114" fmla="*/ 4427 w 4439"/>
                  <a:gd name="T115" fmla="*/ 2201 h 6550"/>
                  <a:gd name="T116" fmla="*/ 3252 w 4439"/>
                  <a:gd name="T117" fmla="*/ 6352 h 6550"/>
                  <a:gd name="T118" fmla="*/ 3248 w 4439"/>
                  <a:gd name="T119" fmla="*/ 6360 h 6550"/>
                  <a:gd name="T120" fmla="*/ 2375 w 4439"/>
                  <a:gd name="T121" fmla="*/ 6549 h 6550"/>
                  <a:gd name="T122" fmla="*/ 2361 w 4439"/>
                  <a:gd name="T123" fmla="*/ 6549 h 6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39" h="6550">
                    <a:moveTo>
                      <a:pt x="1444" y="6348"/>
                    </a:moveTo>
                    <a:lnTo>
                      <a:pt x="1444" y="6348"/>
                    </a:lnTo>
                    <a:cubicBezTo>
                      <a:pt x="1477" y="6371"/>
                      <a:pt x="1732" y="6531"/>
                      <a:pt x="2375" y="6530"/>
                    </a:cubicBezTo>
                    <a:lnTo>
                      <a:pt x="2375" y="6530"/>
                    </a:lnTo>
                    <a:cubicBezTo>
                      <a:pt x="2970" y="6527"/>
                      <a:pt x="3202" y="6371"/>
                      <a:pt x="3232" y="6348"/>
                    </a:cubicBezTo>
                    <a:lnTo>
                      <a:pt x="3232" y="4637"/>
                    </a:lnTo>
                    <a:lnTo>
                      <a:pt x="3232" y="4637"/>
                    </a:lnTo>
                    <a:cubicBezTo>
                      <a:pt x="3232" y="4634"/>
                      <a:pt x="3234" y="4631"/>
                      <a:pt x="3236" y="4629"/>
                    </a:cubicBezTo>
                    <a:lnTo>
                      <a:pt x="3236" y="4629"/>
                    </a:lnTo>
                    <a:cubicBezTo>
                      <a:pt x="4029" y="4020"/>
                      <a:pt x="4386" y="3524"/>
                      <a:pt x="4407" y="2200"/>
                    </a:cubicBezTo>
                    <a:lnTo>
                      <a:pt x="4407" y="2200"/>
                    </a:lnTo>
                    <a:cubicBezTo>
                      <a:pt x="4419" y="1483"/>
                      <a:pt x="4228" y="905"/>
                      <a:pt x="3856" y="529"/>
                    </a:cubicBezTo>
                    <a:lnTo>
                      <a:pt x="3856" y="529"/>
                    </a:lnTo>
                    <a:cubicBezTo>
                      <a:pt x="3524" y="191"/>
                      <a:pt x="3061" y="20"/>
                      <a:pt x="2484" y="20"/>
                    </a:cubicBezTo>
                    <a:lnTo>
                      <a:pt x="2484" y="20"/>
                    </a:lnTo>
                    <a:cubicBezTo>
                      <a:pt x="2480" y="20"/>
                      <a:pt x="2476" y="20"/>
                      <a:pt x="2473" y="20"/>
                    </a:cubicBezTo>
                    <a:lnTo>
                      <a:pt x="2473" y="11"/>
                    </a:lnTo>
                    <a:lnTo>
                      <a:pt x="2473" y="20"/>
                    </a:lnTo>
                    <a:lnTo>
                      <a:pt x="2473" y="20"/>
                    </a:lnTo>
                    <a:cubicBezTo>
                      <a:pt x="2140" y="22"/>
                      <a:pt x="1812" y="78"/>
                      <a:pt x="1522" y="183"/>
                    </a:cubicBezTo>
                    <a:lnTo>
                      <a:pt x="1522" y="183"/>
                    </a:lnTo>
                    <a:cubicBezTo>
                      <a:pt x="1218" y="295"/>
                      <a:pt x="965" y="455"/>
                      <a:pt x="769" y="658"/>
                    </a:cubicBezTo>
                    <a:lnTo>
                      <a:pt x="769" y="658"/>
                    </a:lnTo>
                    <a:cubicBezTo>
                      <a:pt x="482" y="958"/>
                      <a:pt x="338" y="1346"/>
                      <a:pt x="355" y="1777"/>
                    </a:cubicBezTo>
                    <a:lnTo>
                      <a:pt x="355" y="1777"/>
                    </a:lnTo>
                    <a:cubicBezTo>
                      <a:pt x="357" y="1831"/>
                      <a:pt x="367" y="1901"/>
                      <a:pt x="377" y="1975"/>
                    </a:cubicBezTo>
                    <a:lnTo>
                      <a:pt x="377" y="1975"/>
                    </a:lnTo>
                    <a:cubicBezTo>
                      <a:pt x="394" y="2108"/>
                      <a:pt x="415" y="2260"/>
                      <a:pt x="394" y="2345"/>
                    </a:cubicBezTo>
                    <a:lnTo>
                      <a:pt x="394" y="2345"/>
                    </a:lnTo>
                    <a:cubicBezTo>
                      <a:pt x="339" y="2573"/>
                      <a:pt x="263" y="2741"/>
                      <a:pt x="181" y="2919"/>
                    </a:cubicBezTo>
                    <a:lnTo>
                      <a:pt x="181" y="2919"/>
                    </a:lnTo>
                    <a:cubicBezTo>
                      <a:pt x="149" y="2993"/>
                      <a:pt x="113" y="3069"/>
                      <a:pt x="79" y="3152"/>
                    </a:cubicBezTo>
                    <a:lnTo>
                      <a:pt x="79" y="3152"/>
                    </a:lnTo>
                    <a:cubicBezTo>
                      <a:pt x="24" y="3286"/>
                      <a:pt x="209" y="3428"/>
                      <a:pt x="309" y="3504"/>
                    </a:cubicBezTo>
                    <a:lnTo>
                      <a:pt x="309" y="3504"/>
                    </a:lnTo>
                    <a:cubicBezTo>
                      <a:pt x="348" y="3533"/>
                      <a:pt x="369" y="3550"/>
                      <a:pt x="375" y="3562"/>
                    </a:cubicBezTo>
                    <a:lnTo>
                      <a:pt x="375" y="3562"/>
                    </a:lnTo>
                    <a:cubicBezTo>
                      <a:pt x="391" y="3590"/>
                      <a:pt x="367" y="3658"/>
                      <a:pt x="327" y="3766"/>
                    </a:cubicBezTo>
                    <a:lnTo>
                      <a:pt x="327" y="3766"/>
                    </a:lnTo>
                    <a:cubicBezTo>
                      <a:pt x="305" y="3823"/>
                      <a:pt x="281" y="3889"/>
                      <a:pt x="266" y="3947"/>
                    </a:cubicBezTo>
                    <a:lnTo>
                      <a:pt x="266" y="3947"/>
                    </a:lnTo>
                    <a:cubicBezTo>
                      <a:pt x="242" y="4042"/>
                      <a:pt x="309" y="4093"/>
                      <a:pt x="346" y="4121"/>
                    </a:cubicBezTo>
                    <a:lnTo>
                      <a:pt x="346" y="4121"/>
                    </a:lnTo>
                    <a:cubicBezTo>
                      <a:pt x="357" y="4128"/>
                      <a:pt x="363" y="4133"/>
                      <a:pt x="366" y="4139"/>
                    </a:cubicBezTo>
                    <a:lnTo>
                      <a:pt x="366" y="4139"/>
                    </a:lnTo>
                    <a:cubicBezTo>
                      <a:pt x="373" y="4152"/>
                      <a:pt x="363" y="4165"/>
                      <a:pt x="347" y="4184"/>
                    </a:cubicBezTo>
                    <a:lnTo>
                      <a:pt x="347" y="4184"/>
                    </a:lnTo>
                    <a:cubicBezTo>
                      <a:pt x="328" y="4207"/>
                      <a:pt x="301" y="4240"/>
                      <a:pt x="301" y="4283"/>
                    </a:cubicBezTo>
                    <a:lnTo>
                      <a:pt x="301" y="4283"/>
                    </a:lnTo>
                    <a:cubicBezTo>
                      <a:pt x="301" y="4361"/>
                      <a:pt x="349" y="4422"/>
                      <a:pt x="375" y="4455"/>
                    </a:cubicBezTo>
                    <a:lnTo>
                      <a:pt x="375" y="4455"/>
                    </a:lnTo>
                    <a:cubicBezTo>
                      <a:pt x="388" y="4472"/>
                      <a:pt x="394" y="4479"/>
                      <a:pt x="394" y="4486"/>
                    </a:cubicBezTo>
                    <a:lnTo>
                      <a:pt x="394" y="4486"/>
                    </a:lnTo>
                    <a:cubicBezTo>
                      <a:pt x="428" y="4835"/>
                      <a:pt x="490" y="5028"/>
                      <a:pt x="601" y="5136"/>
                    </a:cubicBezTo>
                    <a:lnTo>
                      <a:pt x="601" y="5136"/>
                    </a:lnTo>
                    <a:cubicBezTo>
                      <a:pt x="716" y="5247"/>
                      <a:pt x="886" y="5258"/>
                      <a:pt x="1106" y="5241"/>
                    </a:cubicBezTo>
                    <a:lnTo>
                      <a:pt x="1106" y="5241"/>
                    </a:lnTo>
                    <a:cubicBezTo>
                      <a:pt x="1203" y="5234"/>
                      <a:pt x="1324" y="5225"/>
                      <a:pt x="1431" y="5200"/>
                    </a:cubicBezTo>
                    <a:lnTo>
                      <a:pt x="1431" y="5200"/>
                    </a:lnTo>
                    <a:cubicBezTo>
                      <a:pt x="1434" y="5200"/>
                      <a:pt x="1437" y="5200"/>
                      <a:pt x="1440" y="5202"/>
                    </a:cubicBezTo>
                    <a:lnTo>
                      <a:pt x="1440" y="5202"/>
                    </a:lnTo>
                    <a:cubicBezTo>
                      <a:pt x="1442" y="5204"/>
                      <a:pt x="1444" y="5207"/>
                      <a:pt x="1444" y="5210"/>
                    </a:cubicBezTo>
                    <a:lnTo>
                      <a:pt x="1444" y="6348"/>
                    </a:lnTo>
                    <a:close/>
                    <a:moveTo>
                      <a:pt x="2361" y="6549"/>
                    </a:moveTo>
                    <a:lnTo>
                      <a:pt x="2361" y="6549"/>
                    </a:lnTo>
                    <a:cubicBezTo>
                      <a:pt x="1675" y="6549"/>
                      <a:pt x="1437" y="6368"/>
                      <a:pt x="1428" y="6360"/>
                    </a:cubicBezTo>
                    <a:lnTo>
                      <a:pt x="1428" y="6360"/>
                    </a:lnTo>
                    <a:cubicBezTo>
                      <a:pt x="1425" y="6358"/>
                      <a:pt x="1423" y="6356"/>
                      <a:pt x="1423" y="6352"/>
                    </a:cubicBezTo>
                    <a:lnTo>
                      <a:pt x="1423" y="5222"/>
                    </a:lnTo>
                    <a:lnTo>
                      <a:pt x="1423" y="5222"/>
                    </a:lnTo>
                    <a:cubicBezTo>
                      <a:pt x="1318" y="5245"/>
                      <a:pt x="1202" y="5254"/>
                      <a:pt x="1108" y="5261"/>
                    </a:cubicBezTo>
                    <a:lnTo>
                      <a:pt x="1108" y="5261"/>
                    </a:lnTo>
                    <a:cubicBezTo>
                      <a:pt x="882" y="5278"/>
                      <a:pt x="708" y="5266"/>
                      <a:pt x="587" y="5149"/>
                    </a:cubicBezTo>
                    <a:lnTo>
                      <a:pt x="587" y="5149"/>
                    </a:lnTo>
                    <a:cubicBezTo>
                      <a:pt x="473" y="5039"/>
                      <a:pt x="410" y="4842"/>
                      <a:pt x="375" y="4488"/>
                    </a:cubicBezTo>
                    <a:lnTo>
                      <a:pt x="375" y="4488"/>
                    </a:lnTo>
                    <a:cubicBezTo>
                      <a:pt x="374" y="4485"/>
                      <a:pt x="367" y="4476"/>
                      <a:pt x="360" y="4468"/>
                    </a:cubicBezTo>
                    <a:lnTo>
                      <a:pt x="360" y="4468"/>
                    </a:lnTo>
                    <a:cubicBezTo>
                      <a:pt x="332" y="4433"/>
                      <a:pt x="281" y="4368"/>
                      <a:pt x="281" y="4283"/>
                    </a:cubicBezTo>
                    <a:lnTo>
                      <a:pt x="281" y="4283"/>
                    </a:lnTo>
                    <a:cubicBezTo>
                      <a:pt x="281" y="4233"/>
                      <a:pt x="312" y="4195"/>
                      <a:pt x="332" y="4171"/>
                    </a:cubicBezTo>
                    <a:lnTo>
                      <a:pt x="332" y="4171"/>
                    </a:lnTo>
                    <a:cubicBezTo>
                      <a:pt x="339" y="4163"/>
                      <a:pt x="349" y="4151"/>
                      <a:pt x="349" y="4148"/>
                    </a:cubicBezTo>
                    <a:lnTo>
                      <a:pt x="349" y="4148"/>
                    </a:lnTo>
                    <a:cubicBezTo>
                      <a:pt x="347" y="4146"/>
                      <a:pt x="340" y="4141"/>
                      <a:pt x="335" y="4136"/>
                    </a:cubicBezTo>
                    <a:lnTo>
                      <a:pt x="335" y="4136"/>
                    </a:lnTo>
                    <a:cubicBezTo>
                      <a:pt x="297" y="4108"/>
                      <a:pt x="219" y="4049"/>
                      <a:pt x="247" y="3942"/>
                    </a:cubicBezTo>
                    <a:lnTo>
                      <a:pt x="247" y="3942"/>
                    </a:lnTo>
                    <a:cubicBezTo>
                      <a:pt x="262" y="3883"/>
                      <a:pt x="287" y="3818"/>
                      <a:pt x="309" y="3759"/>
                    </a:cubicBezTo>
                    <a:lnTo>
                      <a:pt x="309" y="3759"/>
                    </a:lnTo>
                    <a:cubicBezTo>
                      <a:pt x="339" y="3678"/>
                      <a:pt x="370" y="3593"/>
                      <a:pt x="358" y="3571"/>
                    </a:cubicBezTo>
                    <a:lnTo>
                      <a:pt x="358" y="3571"/>
                    </a:lnTo>
                    <a:cubicBezTo>
                      <a:pt x="353" y="3563"/>
                      <a:pt x="325" y="3541"/>
                      <a:pt x="296" y="3519"/>
                    </a:cubicBezTo>
                    <a:lnTo>
                      <a:pt x="296" y="3519"/>
                    </a:lnTo>
                    <a:cubicBezTo>
                      <a:pt x="192" y="3440"/>
                      <a:pt x="0" y="3293"/>
                      <a:pt x="61" y="3145"/>
                    </a:cubicBezTo>
                    <a:lnTo>
                      <a:pt x="61" y="3145"/>
                    </a:lnTo>
                    <a:cubicBezTo>
                      <a:pt x="96" y="3061"/>
                      <a:pt x="130" y="2985"/>
                      <a:pt x="164" y="2910"/>
                    </a:cubicBezTo>
                    <a:lnTo>
                      <a:pt x="164" y="2910"/>
                    </a:lnTo>
                    <a:cubicBezTo>
                      <a:pt x="244" y="2734"/>
                      <a:pt x="320" y="2567"/>
                      <a:pt x="375" y="2340"/>
                    </a:cubicBezTo>
                    <a:lnTo>
                      <a:pt x="375" y="2340"/>
                    </a:lnTo>
                    <a:cubicBezTo>
                      <a:pt x="394" y="2259"/>
                      <a:pt x="375" y="2109"/>
                      <a:pt x="357" y="1978"/>
                    </a:cubicBezTo>
                    <a:lnTo>
                      <a:pt x="357" y="1978"/>
                    </a:lnTo>
                    <a:cubicBezTo>
                      <a:pt x="347" y="1903"/>
                      <a:pt x="337" y="1833"/>
                      <a:pt x="336" y="1778"/>
                    </a:cubicBezTo>
                    <a:lnTo>
                      <a:pt x="336" y="1778"/>
                    </a:lnTo>
                    <a:cubicBezTo>
                      <a:pt x="318" y="1341"/>
                      <a:pt x="463" y="949"/>
                      <a:pt x="756" y="645"/>
                    </a:cubicBezTo>
                    <a:lnTo>
                      <a:pt x="756" y="645"/>
                    </a:lnTo>
                    <a:cubicBezTo>
                      <a:pt x="953" y="439"/>
                      <a:pt x="1209" y="278"/>
                      <a:pt x="1515" y="166"/>
                    </a:cubicBezTo>
                    <a:lnTo>
                      <a:pt x="1515" y="166"/>
                    </a:lnTo>
                    <a:cubicBezTo>
                      <a:pt x="1806" y="59"/>
                      <a:pt x="2138" y="1"/>
                      <a:pt x="2473" y="1"/>
                    </a:cubicBezTo>
                    <a:lnTo>
                      <a:pt x="2473" y="1"/>
                    </a:lnTo>
                    <a:cubicBezTo>
                      <a:pt x="2766" y="0"/>
                      <a:pt x="3033" y="44"/>
                      <a:pt x="3269" y="130"/>
                    </a:cubicBezTo>
                    <a:lnTo>
                      <a:pt x="3269" y="130"/>
                    </a:lnTo>
                    <a:cubicBezTo>
                      <a:pt x="3502" y="217"/>
                      <a:pt x="3704" y="346"/>
                      <a:pt x="3870" y="514"/>
                    </a:cubicBezTo>
                    <a:lnTo>
                      <a:pt x="3870" y="514"/>
                    </a:lnTo>
                    <a:cubicBezTo>
                      <a:pt x="4246" y="895"/>
                      <a:pt x="4438" y="1479"/>
                      <a:pt x="4427" y="2201"/>
                    </a:cubicBezTo>
                    <a:lnTo>
                      <a:pt x="4427" y="2201"/>
                    </a:lnTo>
                    <a:cubicBezTo>
                      <a:pt x="4405" y="3531"/>
                      <a:pt x="4047" y="4030"/>
                      <a:pt x="3252" y="4642"/>
                    </a:cubicBezTo>
                    <a:lnTo>
                      <a:pt x="3252" y="6352"/>
                    </a:lnTo>
                    <a:lnTo>
                      <a:pt x="3252" y="6352"/>
                    </a:lnTo>
                    <a:cubicBezTo>
                      <a:pt x="3252" y="6356"/>
                      <a:pt x="3251" y="6358"/>
                      <a:pt x="3248" y="6360"/>
                    </a:cubicBezTo>
                    <a:lnTo>
                      <a:pt x="3248" y="6360"/>
                    </a:lnTo>
                    <a:cubicBezTo>
                      <a:pt x="3240" y="6367"/>
                      <a:pt x="3021" y="6547"/>
                      <a:pt x="2375" y="6549"/>
                    </a:cubicBezTo>
                    <a:lnTo>
                      <a:pt x="2375" y="6549"/>
                    </a:lnTo>
                    <a:cubicBezTo>
                      <a:pt x="2370" y="6549"/>
                      <a:pt x="2366" y="6549"/>
                      <a:pt x="2361" y="65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50">
                <a:extLst>
                  <a:ext uri="{FF2B5EF4-FFF2-40B4-BE49-F238E27FC236}">
                    <a16:creationId xmlns:a16="http://schemas.microsoft.com/office/drawing/2014/main" id="{CC1CEE16-B061-45DB-A10A-DF6DF8418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4769" y="9893072"/>
                <a:ext cx="554492" cy="550502"/>
              </a:xfrm>
              <a:custGeom>
                <a:avLst/>
                <a:gdLst>
                  <a:gd name="T0" fmla="*/ 606 w 612"/>
                  <a:gd name="T1" fmla="*/ 3 h 608"/>
                  <a:gd name="T2" fmla="*/ 606 w 612"/>
                  <a:gd name="T3" fmla="*/ 3 h 608"/>
                  <a:gd name="T4" fmla="*/ 595 w 612"/>
                  <a:gd name="T5" fmla="*/ 2 h 608"/>
                  <a:gd name="T6" fmla="*/ 595 w 612"/>
                  <a:gd name="T7" fmla="*/ 2 h 608"/>
                  <a:gd name="T8" fmla="*/ 9 w 612"/>
                  <a:gd name="T9" fmla="*/ 208 h 608"/>
                  <a:gd name="T10" fmla="*/ 9 w 612"/>
                  <a:gd name="T11" fmla="*/ 208 h 608"/>
                  <a:gd name="T12" fmla="*/ 0 w 612"/>
                  <a:gd name="T13" fmla="*/ 218 h 608"/>
                  <a:gd name="T14" fmla="*/ 0 w 612"/>
                  <a:gd name="T15" fmla="*/ 597 h 608"/>
                  <a:gd name="T16" fmla="*/ 0 w 612"/>
                  <a:gd name="T17" fmla="*/ 597 h 608"/>
                  <a:gd name="T18" fmla="*/ 5 w 612"/>
                  <a:gd name="T19" fmla="*/ 606 h 608"/>
                  <a:gd name="T20" fmla="*/ 5 w 612"/>
                  <a:gd name="T21" fmla="*/ 606 h 608"/>
                  <a:gd name="T22" fmla="*/ 11 w 612"/>
                  <a:gd name="T23" fmla="*/ 607 h 608"/>
                  <a:gd name="T24" fmla="*/ 11 w 612"/>
                  <a:gd name="T25" fmla="*/ 607 h 608"/>
                  <a:gd name="T26" fmla="*/ 14 w 612"/>
                  <a:gd name="T27" fmla="*/ 607 h 608"/>
                  <a:gd name="T28" fmla="*/ 14 w 612"/>
                  <a:gd name="T29" fmla="*/ 607 h 608"/>
                  <a:gd name="T30" fmla="*/ 609 w 612"/>
                  <a:gd name="T31" fmla="*/ 14 h 608"/>
                  <a:gd name="T32" fmla="*/ 609 w 612"/>
                  <a:gd name="T33" fmla="*/ 14 h 608"/>
                  <a:gd name="T34" fmla="*/ 606 w 612"/>
                  <a:gd name="T35" fmla="*/ 3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2" h="608">
                    <a:moveTo>
                      <a:pt x="606" y="3"/>
                    </a:moveTo>
                    <a:lnTo>
                      <a:pt x="606" y="3"/>
                    </a:lnTo>
                    <a:cubicBezTo>
                      <a:pt x="603" y="0"/>
                      <a:pt x="598" y="0"/>
                      <a:pt x="595" y="2"/>
                    </a:cubicBezTo>
                    <a:lnTo>
                      <a:pt x="595" y="2"/>
                    </a:lnTo>
                    <a:cubicBezTo>
                      <a:pt x="396" y="133"/>
                      <a:pt x="12" y="208"/>
                      <a:pt x="9" y="208"/>
                    </a:cubicBezTo>
                    <a:lnTo>
                      <a:pt x="9" y="208"/>
                    </a:lnTo>
                    <a:cubicBezTo>
                      <a:pt x="4" y="209"/>
                      <a:pt x="0" y="213"/>
                      <a:pt x="0" y="218"/>
                    </a:cubicBezTo>
                    <a:lnTo>
                      <a:pt x="0" y="597"/>
                    </a:lnTo>
                    <a:lnTo>
                      <a:pt x="0" y="597"/>
                    </a:lnTo>
                    <a:cubicBezTo>
                      <a:pt x="0" y="601"/>
                      <a:pt x="2" y="604"/>
                      <a:pt x="5" y="606"/>
                    </a:cubicBezTo>
                    <a:lnTo>
                      <a:pt x="5" y="606"/>
                    </a:lnTo>
                    <a:cubicBezTo>
                      <a:pt x="6" y="607"/>
                      <a:pt x="9" y="607"/>
                      <a:pt x="11" y="607"/>
                    </a:cubicBezTo>
                    <a:lnTo>
                      <a:pt x="11" y="607"/>
                    </a:lnTo>
                    <a:cubicBezTo>
                      <a:pt x="11" y="607"/>
                      <a:pt x="13" y="607"/>
                      <a:pt x="14" y="607"/>
                    </a:cubicBezTo>
                    <a:lnTo>
                      <a:pt x="14" y="607"/>
                    </a:lnTo>
                    <a:cubicBezTo>
                      <a:pt x="443" y="440"/>
                      <a:pt x="608" y="18"/>
                      <a:pt x="609" y="14"/>
                    </a:cubicBezTo>
                    <a:lnTo>
                      <a:pt x="609" y="14"/>
                    </a:lnTo>
                    <a:cubicBezTo>
                      <a:pt x="611" y="9"/>
                      <a:pt x="609" y="5"/>
                      <a:pt x="606" y="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51">
                <a:extLst>
                  <a:ext uri="{FF2B5EF4-FFF2-40B4-BE49-F238E27FC236}">
                    <a16:creationId xmlns:a16="http://schemas.microsoft.com/office/drawing/2014/main" id="{1E71A28D-E556-4542-8B5C-79245FECE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0931" y="9059342"/>
                <a:ext cx="474707" cy="87761"/>
              </a:xfrm>
              <a:custGeom>
                <a:avLst/>
                <a:gdLst>
                  <a:gd name="T0" fmla="*/ 9 w 523"/>
                  <a:gd name="T1" fmla="*/ 97 h 98"/>
                  <a:gd name="T2" fmla="*/ 9 w 523"/>
                  <a:gd name="T3" fmla="*/ 97 h 98"/>
                  <a:gd name="T4" fmla="*/ 0 w 523"/>
                  <a:gd name="T5" fmla="*/ 87 h 98"/>
                  <a:gd name="T6" fmla="*/ 0 w 523"/>
                  <a:gd name="T7" fmla="*/ 87 h 98"/>
                  <a:gd name="T8" fmla="*/ 9 w 523"/>
                  <a:gd name="T9" fmla="*/ 78 h 98"/>
                  <a:gd name="T10" fmla="*/ 9 w 523"/>
                  <a:gd name="T11" fmla="*/ 78 h 98"/>
                  <a:gd name="T12" fmla="*/ 508 w 523"/>
                  <a:gd name="T13" fmla="*/ 2 h 98"/>
                  <a:gd name="T14" fmla="*/ 508 w 523"/>
                  <a:gd name="T15" fmla="*/ 2 h 98"/>
                  <a:gd name="T16" fmla="*/ 520 w 523"/>
                  <a:gd name="T17" fmla="*/ 8 h 98"/>
                  <a:gd name="T18" fmla="*/ 520 w 523"/>
                  <a:gd name="T19" fmla="*/ 8 h 98"/>
                  <a:gd name="T20" fmla="*/ 514 w 523"/>
                  <a:gd name="T21" fmla="*/ 20 h 98"/>
                  <a:gd name="T22" fmla="*/ 514 w 523"/>
                  <a:gd name="T23" fmla="*/ 20 h 98"/>
                  <a:gd name="T24" fmla="*/ 10 w 523"/>
                  <a:gd name="T25" fmla="*/ 97 h 98"/>
                  <a:gd name="T26" fmla="*/ 9 w 523"/>
                  <a:gd name="T27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3" h="98">
                    <a:moveTo>
                      <a:pt x="9" y="97"/>
                    </a:moveTo>
                    <a:lnTo>
                      <a:pt x="9" y="97"/>
                    </a:lnTo>
                    <a:cubicBezTo>
                      <a:pt x="4" y="97"/>
                      <a:pt x="0" y="93"/>
                      <a:pt x="0" y="87"/>
                    </a:cubicBezTo>
                    <a:lnTo>
                      <a:pt x="0" y="87"/>
                    </a:lnTo>
                    <a:cubicBezTo>
                      <a:pt x="0" y="81"/>
                      <a:pt x="4" y="78"/>
                      <a:pt x="9" y="78"/>
                    </a:cubicBezTo>
                    <a:lnTo>
                      <a:pt x="9" y="78"/>
                    </a:lnTo>
                    <a:cubicBezTo>
                      <a:pt x="13" y="78"/>
                      <a:pt x="305" y="74"/>
                      <a:pt x="508" y="2"/>
                    </a:cubicBezTo>
                    <a:lnTo>
                      <a:pt x="508" y="2"/>
                    </a:lnTo>
                    <a:cubicBezTo>
                      <a:pt x="513" y="0"/>
                      <a:pt x="518" y="3"/>
                      <a:pt x="520" y="8"/>
                    </a:cubicBezTo>
                    <a:lnTo>
                      <a:pt x="520" y="8"/>
                    </a:lnTo>
                    <a:cubicBezTo>
                      <a:pt x="522" y="13"/>
                      <a:pt x="519" y="19"/>
                      <a:pt x="514" y="20"/>
                    </a:cubicBezTo>
                    <a:lnTo>
                      <a:pt x="514" y="20"/>
                    </a:lnTo>
                    <a:cubicBezTo>
                      <a:pt x="308" y="93"/>
                      <a:pt x="13" y="97"/>
                      <a:pt x="10" y="97"/>
                    </a:cubicBezTo>
                    <a:lnTo>
                      <a:pt x="9" y="9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52">
                <a:extLst>
                  <a:ext uri="{FF2B5EF4-FFF2-40B4-BE49-F238E27FC236}">
                    <a16:creationId xmlns:a16="http://schemas.microsoft.com/office/drawing/2014/main" id="{FE5F4327-D54A-4B62-9029-35C7C4872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8202" y="7224337"/>
                <a:ext cx="1180786" cy="339076"/>
              </a:xfrm>
              <a:custGeom>
                <a:avLst/>
                <a:gdLst>
                  <a:gd name="T0" fmla="*/ 11 w 1304"/>
                  <a:gd name="T1" fmla="*/ 372 h 373"/>
                  <a:gd name="T2" fmla="*/ 11 w 1304"/>
                  <a:gd name="T3" fmla="*/ 372 h 373"/>
                  <a:gd name="T4" fmla="*/ 8 w 1304"/>
                  <a:gd name="T5" fmla="*/ 372 h 373"/>
                  <a:gd name="T6" fmla="*/ 8 w 1304"/>
                  <a:gd name="T7" fmla="*/ 372 h 373"/>
                  <a:gd name="T8" fmla="*/ 2 w 1304"/>
                  <a:gd name="T9" fmla="*/ 359 h 373"/>
                  <a:gd name="T10" fmla="*/ 2 w 1304"/>
                  <a:gd name="T11" fmla="*/ 359 h 373"/>
                  <a:gd name="T12" fmla="*/ 614 w 1304"/>
                  <a:gd name="T13" fmla="*/ 13 h 373"/>
                  <a:gd name="T14" fmla="*/ 614 w 1304"/>
                  <a:gd name="T15" fmla="*/ 13 h 373"/>
                  <a:gd name="T16" fmla="*/ 1297 w 1304"/>
                  <a:gd name="T17" fmla="*/ 164 h 373"/>
                  <a:gd name="T18" fmla="*/ 1297 w 1304"/>
                  <a:gd name="T19" fmla="*/ 164 h 373"/>
                  <a:gd name="T20" fmla="*/ 1300 w 1304"/>
                  <a:gd name="T21" fmla="*/ 177 h 373"/>
                  <a:gd name="T22" fmla="*/ 1300 w 1304"/>
                  <a:gd name="T23" fmla="*/ 177 h 373"/>
                  <a:gd name="T24" fmla="*/ 1287 w 1304"/>
                  <a:gd name="T25" fmla="*/ 181 h 373"/>
                  <a:gd name="T26" fmla="*/ 1287 w 1304"/>
                  <a:gd name="T27" fmla="*/ 181 h 373"/>
                  <a:gd name="T28" fmla="*/ 614 w 1304"/>
                  <a:gd name="T29" fmla="*/ 32 h 373"/>
                  <a:gd name="T30" fmla="*/ 614 w 1304"/>
                  <a:gd name="T31" fmla="*/ 32 h 373"/>
                  <a:gd name="T32" fmla="*/ 21 w 1304"/>
                  <a:gd name="T33" fmla="*/ 365 h 373"/>
                  <a:gd name="T34" fmla="*/ 21 w 1304"/>
                  <a:gd name="T35" fmla="*/ 365 h 373"/>
                  <a:gd name="T36" fmla="*/ 11 w 1304"/>
                  <a:gd name="T37" fmla="*/ 37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4" h="373">
                    <a:moveTo>
                      <a:pt x="11" y="372"/>
                    </a:moveTo>
                    <a:lnTo>
                      <a:pt x="11" y="372"/>
                    </a:lnTo>
                    <a:cubicBezTo>
                      <a:pt x="10" y="372"/>
                      <a:pt x="9" y="372"/>
                      <a:pt x="8" y="372"/>
                    </a:cubicBezTo>
                    <a:lnTo>
                      <a:pt x="8" y="372"/>
                    </a:lnTo>
                    <a:cubicBezTo>
                      <a:pt x="3" y="369"/>
                      <a:pt x="0" y="364"/>
                      <a:pt x="2" y="359"/>
                    </a:cubicBezTo>
                    <a:lnTo>
                      <a:pt x="2" y="359"/>
                    </a:lnTo>
                    <a:cubicBezTo>
                      <a:pt x="3" y="356"/>
                      <a:pt x="122" y="27"/>
                      <a:pt x="614" y="13"/>
                    </a:cubicBezTo>
                    <a:lnTo>
                      <a:pt x="614" y="13"/>
                    </a:lnTo>
                    <a:cubicBezTo>
                      <a:pt x="1015" y="0"/>
                      <a:pt x="1295" y="162"/>
                      <a:pt x="1297" y="164"/>
                    </a:cubicBezTo>
                    <a:lnTo>
                      <a:pt x="1297" y="164"/>
                    </a:lnTo>
                    <a:cubicBezTo>
                      <a:pt x="1302" y="167"/>
                      <a:pt x="1303" y="173"/>
                      <a:pt x="1300" y="177"/>
                    </a:cubicBezTo>
                    <a:lnTo>
                      <a:pt x="1300" y="177"/>
                    </a:lnTo>
                    <a:cubicBezTo>
                      <a:pt x="1298" y="182"/>
                      <a:pt x="1292" y="183"/>
                      <a:pt x="1287" y="181"/>
                    </a:cubicBezTo>
                    <a:lnTo>
                      <a:pt x="1287" y="181"/>
                    </a:lnTo>
                    <a:cubicBezTo>
                      <a:pt x="1285" y="179"/>
                      <a:pt x="1009" y="19"/>
                      <a:pt x="614" y="32"/>
                    </a:cubicBezTo>
                    <a:lnTo>
                      <a:pt x="614" y="32"/>
                    </a:lnTo>
                    <a:cubicBezTo>
                      <a:pt x="136" y="46"/>
                      <a:pt x="21" y="363"/>
                      <a:pt x="21" y="365"/>
                    </a:cubicBezTo>
                    <a:lnTo>
                      <a:pt x="21" y="365"/>
                    </a:lnTo>
                    <a:cubicBezTo>
                      <a:pt x="19" y="369"/>
                      <a:pt x="15" y="372"/>
                      <a:pt x="11" y="3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EF905066-A071-41FE-BC8C-943B119736BE}"/>
                </a:ext>
              </a:extLst>
            </p:cNvPr>
            <p:cNvGrpSpPr/>
            <p:nvPr/>
          </p:nvGrpSpPr>
          <p:grpSpPr>
            <a:xfrm>
              <a:off x="11253372" y="6594052"/>
              <a:ext cx="5684526" cy="5201842"/>
              <a:chOff x="11253372" y="6594052"/>
              <a:chExt cx="5684526" cy="5201842"/>
            </a:xfrm>
          </p:grpSpPr>
          <p:sp>
            <p:nvSpPr>
              <p:cNvPr id="365" name="Freeform 153">
                <a:extLst>
                  <a:ext uri="{FF2B5EF4-FFF2-40B4-BE49-F238E27FC236}">
                    <a16:creationId xmlns:a16="http://schemas.microsoft.com/office/drawing/2014/main" id="{E27C04C0-0060-43EE-8A6E-A23A9375B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9639" y="8620537"/>
                <a:ext cx="3570281" cy="3111531"/>
              </a:xfrm>
              <a:custGeom>
                <a:avLst/>
                <a:gdLst>
                  <a:gd name="T0" fmla="*/ 686 w 3947"/>
                  <a:gd name="T1" fmla="*/ 0 h 3438"/>
                  <a:gd name="T2" fmla="*/ 42 w 3947"/>
                  <a:gd name="T3" fmla="*/ 0 h 3438"/>
                  <a:gd name="T4" fmla="*/ 42 w 3947"/>
                  <a:gd name="T5" fmla="*/ 0 h 3438"/>
                  <a:gd name="T6" fmla="*/ 12 w 3947"/>
                  <a:gd name="T7" fmla="*/ 13 h 3438"/>
                  <a:gd name="T8" fmla="*/ 12 w 3947"/>
                  <a:gd name="T9" fmla="*/ 13 h 3438"/>
                  <a:gd name="T10" fmla="*/ 0 w 3947"/>
                  <a:gd name="T11" fmla="*/ 42 h 3438"/>
                  <a:gd name="T12" fmla="*/ 0 w 3947"/>
                  <a:gd name="T13" fmla="*/ 1071 h 3438"/>
                  <a:gd name="T14" fmla="*/ 742 w 3947"/>
                  <a:gd name="T15" fmla="*/ 1071 h 3438"/>
                  <a:gd name="T16" fmla="*/ 3946 w 3947"/>
                  <a:gd name="T17" fmla="*/ 3437 h 3438"/>
                  <a:gd name="T18" fmla="*/ 3946 w 3947"/>
                  <a:gd name="T19" fmla="*/ 2423 h 3438"/>
                  <a:gd name="T20" fmla="*/ 3946 w 3947"/>
                  <a:gd name="T21" fmla="*/ 2423 h 3438"/>
                  <a:gd name="T22" fmla="*/ 3936 w 3947"/>
                  <a:gd name="T23" fmla="*/ 2375 h 3438"/>
                  <a:gd name="T24" fmla="*/ 3936 w 3947"/>
                  <a:gd name="T25" fmla="*/ 2375 h 3438"/>
                  <a:gd name="T26" fmla="*/ 3902 w 3947"/>
                  <a:gd name="T27" fmla="*/ 2332 h 3438"/>
                  <a:gd name="T28" fmla="*/ 788 w 3947"/>
                  <a:gd name="T29" fmla="*/ 35 h 3438"/>
                  <a:gd name="T30" fmla="*/ 788 w 3947"/>
                  <a:gd name="T31" fmla="*/ 35 h 3438"/>
                  <a:gd name="T32" fmla="*/ 753 w 3947"/>
                  <a:gd name="T33" fmla="*/ 14 h 3438"/>
                  <a:gd name="T34" fmla="*/ 753 w 3947"/>
                  <a:gd name="T35" fmla="*/ 14 h 3438"/>
                  <a:gd name="T36" fmla="*/ 686 w 3947"/>
                  <a:gd name="T37" fmla="*/ 0 h 3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47" h="3438">
                    <a:moveTo>
                      <a:pt x="686" y="0"/>
                    </a:moveTo>
                    <a:lnTo>
                      <a:pt x="42" y="0"/>
                    </a:lnTo>
                    <a:lnTo>
                      <a:pt x="42" y="0"/>
                    </a:lnTo>
                    <a:cubicBezTo>
                      <a:pt x="30" y="0"/>
                      <a:pt x="20" y="5"/>
                      <a:pt x="12" y="13"/>
                    </a:cubicBezTo>
                    <a:lnTo>
                      <a:pt x="12" y="13"/>
                    </a:lnTo>
                    <a:cubicBezTo>
                      <a:pt x="5" y="20"/>
                      <a:pt x="0" y="30"/>
                      <a:pt x="0" y="42"/>
                    </a:cubicBezTo>
                    <a:lnTo>
                      <a:pt x="0" y="1071"/>
                    </a:lnTo>
                    <a:lnTo>
                      <a:pt x="742" y="1071"/>
                    </a:lnTo>
                    <a:lnTo>
                      <a:pt x="3946" y="3437"/>
                    </a:lnTo>
                    <a:lnTo>
                      <a:pt x="3946" y="2423"/>
                    </a:lnTo>
                    <a:lnTo>
                      <a:pt x="3946" y="2423"/>
                    </a:lnTo>
                    <a:cubicBezTo>
                      <a:pt x="3946" y="2406"/>
                      <a:pt x="3943" y="2390"/>
                      <a:pt x="3936" y="2375"/>
                    </a:cubicBezTo>
                    <a:lnTo>
                      <a:pt x="3936" y="2375"/>
                    </a:lnTo>
                    <a:cubicBezTo>
                      <a:pt x="3929" y="2359"/>
                      <a:pt x="3917" y="2344"/>
                      <a:pt x="3902" y="2332"/>
                    </a:cubicBezTo>
                    <a:lnTo>
                      <a:pt x="788" y="35"/>
                    </a:lnTo>
                    <a:lnTo>
                      <a:pt x="788" y="35"/>
                    </a:lnTo>
                    <a:cubicBezTo>
                      <a:pt x="778" y="26"/>
                      <a:pt x="766" y="19"/>
                      <a:pt x="753" y="14"/>
                    </a:cubicBezTo>
                    <a:lnTo>
                      <a:pt x="753" y="14"/>
                    </a:lnTo>
                    <a:cubicBezTo>
                      <a:pt x="732" y="5"/>
                      <a:pt x="709" y="0"/>
                      <a:pt x="68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54">
                <a:extLst>
                  <a:ext uri="{FF2B5EF4-FFF2-40B4-BE49-F238E27FC236}">
                    <a16:creationId xmlns:a16="http://schemas.microsoft.com/office/drawing/2014/main" id="{FB3E4E59-0F49-463A-8167-B4179889F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7670" y="8612558"/>
                <a:ext cx="3590228" cy="3127487"/>
              </a:xfrm>
              <a:custGeom>
                <a:avLst/>
                <a:gdLst>
                  <a:gd name="T0" fmla="*/ 19 w 3968"/>
                  <a:gd name="T1" fmla="*/ 1071 h 3458"/>
                  <a:gd name="T2" fmla="*/ 752 w 3968"/>
                  <a:gd name="T3" fmla="*/ 1071 h 3458"/>
                  <a:gd name="T4" fmla="*/ 752 w 3968"/>
                  <a:gd name="T5" fmla="*/ 1071 h 3458"/>
                  <a:gd name="T6" fmla="*/ 758 w 3968"/>
                  <a:gd name="T7" fmla="*/ 1072 h 3458"/>
                  <a:gd name="T8" fmla="*/ 3947 w 3968"/>
                  <a:gd name="T9" fmla="*/ 3427 h 3458"/>
                  <a:gd name="T10" fmla="*/ 3947 w 3968"/>
                  <a:gd name="T11" fmla="*/ 2432 h 3458"/>
                  <a:gd name="T12" fmla="*/ 3947 w 3968"/>
                  <a:gd name="T13" fmla="*/ 2432 h 3458"/>
                  <a:gd name="T14" fmla="*/ 3937 w 3968"/>
                  <a:gd name="T15" fmla="*/ 2388 h 3458"/>
                  <a:gd name="T16" fmla="*/ 3937 w 3968"/>
                  <a:gd name="T17" fmla="*/ 2388 h 3458"/>
                  <a:gd name="T18" fmla="*/ 3906 w 3968"/>
                  <a:gd name="T19" fmla="*/ 2350 h 3458"/>
                  <a:gd name="T20" fmla="*/ 792 w 3968"/>
                  <a:gd name="T21" fmla="*/ 51 h 3458"/>
                  <a:gd name="T22" fmla="*/ 792 w 3968"/>
                  <a:gd name="T23" fmla="*/ 51 h 3458"/>
                  <a:gd name="T24" fmla="*/ 760 w 3968"/>
                  <a:gd name="T25" fmla="*/ 32 h 3458"/>
                  <a:gd name="T26" fmla="*/ 760 w 3968"/>
                  <a:gd name="T27" fmla="*/ 32 h 3458"/>
                  <a:gd name="T28" fmla="*/ 696 w 3968"/>
                  <a:gd name="T29" fmla="*/ 19 h 3458"/>
                  <a:gd name="T30" fmla="*/ 52 w 3968"/>
                  <a:gd name="T31" fmla="*/ 19 h 3458"/>
                  <a:gd name="T32" fmla="*/ 52 w 3968"/>
                  <a:gd name="T33" fmla="*/ 19 h 3458"/>
                  <a:gd name="T34" fmla="*/ 29 w 3968"/>
                  <a:gd name="T35" fmla="*/ 28 h 3458"/>
                  <a:gd name="T36" fmla="*/ 29 w 3968"/>
                  <a:gd name="T37" fmla="*/ 28 h 3458"/>
                  <a:gd name="T38" fmla="*/ 19 w 3968"/>
                  <a:gd name="T39" fmla="*/ 51 h 3458"/>
                  <a:gd name="T40" fmla="*/ 19 w 3968"/>
                  <a:gd name="T41" fmla="*/ 1071 h 3458"/>
                  <a:gd name="T42" fmla="*/ 3956 w 3968"/>
                  <a:gd name="T43" fmla="*/ 3457 h 3458"/>
                  <a:gd name="T44" fmla="*/ 3956 w 3968"/>
                  <a:gd name="T45" fmla="*/ 3457 h 3458"/>
                  <a:gd name="T46" fmla="*/ 3951 w 3968"/>
                  <a:gd name="T47" fmla="*/ 3454 h 3458"/>
                  <a:gd name="T48" fmla="*/ 749 w 3968"/>
                  <a:gd name="T49" fmla="*/ 1090 h 3458"/>
                  <a:gd name="T50" fmla="*/ 10 w 3968"/>
                  <a:gd name="T51" fmla="*/ 1090 h 3458"/>
                  <a:gd name="T52" fmla="*/ 10 w 3968"/>
                  <a:gd name="T53" fmla="*/ 1090 h 3458"/>
                  <a:gd name="T54" fmla="*/ 0 w 3968"/>
                  <a:gd name="T55" fmla="*/ 1080 h 3458"/>
                  <a:gd name="T56" fmla="*/ 0 w 3968"/>
                  <a:gd name="T57" fmla="*/ 51 h 3458"/>
                  <a:gd name="T58" fmla="*/ 0 w 3968"/>
                  <a:gd name="T59" fmla="*/ 51 h 3458"/>
                  <a:gd name="T60" fmla="*/ 15 w 3968"/>
                  <a:gd name="T61" fmla="*/ 15 h 3458"/>
                  <a:gd name="T62" fmla="*/ 15 w 3968"/>
                  <a:gd name="T63" fmla="*/ 15 h 3458"/>
                  <a:gd name="T64" fmla="*/ 52 w 3968"/>
                  <a:gd name="T65" fmla="*/ 0 h 3458"/>
                  <a:gd name="T66" fmla="*/ 696 w 3968"/>
                  <a:gd name="T67" fmla="*/ 0 h 3458"/>
                  <a:gd name="T68" fmla="*/ 696 w 3968"/>
                  <a:gd name="T69" fmla="*/ 0 h 3458"/>
                  <a:gd name="T70" fmla="*/ 767 w 3968"/>
                  <a:gd name="T71" fmla="*/ 14 h 3458"/>
                  <a:gd name="T72" fmla="*/ 767 w 3968"/>
                  <a:gd name="T73" fmla="*/ 14 h 3458"/>
                  <a:gd name="T74" fmla="*/ 804 w 3968"/>
                  <a:gd name="T75" fmla="*/ 35 h 3458"/>
                  <a:gd name="T76" fmla="*/ 3917 w 3968"/>
                  <a:gd name="T77" fmla="*/ 2334 h 3458"/>
                  <a:gd name="T78" fmla="*/ 3917 w 3968"/>
                  <a:gd name="T79" fmla="*/ 2334 h 3458"/>
                  <a:gd name="T80" fmla="*/ 3955 w 3968"/>
                  <a:gd name="T81" fmla="*/ 2380 h 3458"/>
                  <a:gd name="T82" fmla="*/ 3955 w 3968"/>
                  <a:gd name="T83" fmla="*/ 2380 h 3458"/>
                  <a:gd name="T84" fmla="*/ 3967 w 3968"/>
                  <a:gd name="T85" fmla="*/ 2432 h 3458"/>
                  <a:gd name="T86" fmla="*/ 3967 w 3968"/>
                  <a:gd name="T87" fmla="*/ 3446 h 3458"/>
                  <a:gd name="T88" fmla="*/ 3967 w 3968"/>
                  <a:gd name="T89" fmla="*/ 3446 h 3458"/>
                  <a:gd name="T90" fmla="*/ 3961 w 3968"/>
                  <a:gd name="T91" fmla="*/ 3455 h 3458"/>
                  <a:gd name="T92" fmla="*/ 3961 w 3968"/>
                  <a:gd name="T93" fmla="*/ 3455 h 3458"/>
                  <a:gd name="T94" fmla="*/ 3956 w 3968"/>
                  <a:gd name="T95" fmla="*/ 3457 h 3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68" h="3458">
                    <a:moveTo>
                      <a:pt x="19" y="1071"/>
                    </a:moveTo>
                    <a:lnTo>
                      <a:pt x="752" y="1071"/>
                    </a:lnTo>
                    <a:lnTo>
                      <a:pt x="752" y="1071"/>
                    </a:lnTo>
                    <a:cubicBezTo>
                      <a:pt x="755" y="1071"/>
                      <a:pt x="756" y="1071"/>
                      <a:pt x="758" y="1072"/>
                    </a:cubicBezTo>
                    <a:lnTo>
                      <a:pt x="3947" y="3427"/>
                    </a:lnTo>
                    <a:lnTo>
                      <a:pt x="3947" y="2432"/>
                    </a:lnTo>
                    <a:lnTo>
                      <a:pt x="3947" y="2432"/>
                    </a:lnTo>
                    <a:cubicBezTo>
                      <a:pt x="3947" y="2417"/>
                      <a:pt x="3944" y="2402"/>
                      <a:pt x="3937" y="2388"/>
                    </a:cubicBezTo>
                    <a:lnTo>
                      <a:pt x="3937" y="2388"/>
                    </a:lnTo>
                    <a:cubicBezTo>
                      <a:pt x="3930" y="2372"/>
                      <a:pt x="3919" y="2360"/>
                      <a:pt x="3906" y="2350"/>
                    </a:cubicBezTo>
                    <a:lnTo>
                      <a:pt x="792" y="51"/>
                    </a:lnTo>
                    <a:lnTo>
                      <a:pt x="792" y="51"/>
                    </a:lnTo>
                    <a:cubicBezTo>
                      <a:pt x="782" y="44"/>
                      <a:pt x="771" y="38"/>
                      <a:pt x="760" y="32"/>
                    </a:cubicBezTo>
                    <a:lnTo>
                      <a:pt x="760" y="32"/>
                    </a:lnTo>
                    <a:cubicBezTo>
                      <a:pt x="739" y="23"/>
                      <a:pt x="718" y="19"/>
                      <a:pt x="696" y="19"/>
                    </a:cubicBezTo>
                    <a:lnTo>
                      <a:pt x="52" y="19"/>
                    </a:lnTo>
                    <a:lnTo>
                      <a:pt x="52" y="19"/>
                    </a:lnTo>
                    <a:cubicBezTo>
                      <a:pt x="43" y="19"/>
                      <a:pt x="34" y="23"/>
                      <a:pt x="29" y="28"/>
                    </a:cubicBezTo>
                    <a:lnTo>
                      <a:pt x="29" y="28"/>
                    </a:lnTo>
                    <a:cubicBezTo>
                      <a:pt x="23" y="34"/>
                      <a:pt x="19" y="43"/>
                      <a:pt x="19" y="51"/>
                    </a:cubicBezTo>
                    <a:lnTo>
                      <a:pt x="19" y="1071"/>
                    </a:lnTo>
                    <a:close/>
                    <a:moveTo>
                      <a:pt x="3956" y="3457"/>
                    </a:moveTo>
                    <a:lnTo>
                      <a:pt x="3956" y="3457"/>
                    </a:lnTo>
                    <a:cubicBezTo>
                      <a:pt x="3955" y="3457"/>
                      <a:pt x="3953" y="3456"/>
                      <a:pt x="3951" y="3454"/>
                    </a:cubicBezTo>
                    <a:lnTo>
                      <a:pt x="749" y="1090"/>
                    </a:lnTo>
                    <a:lnTo>
                      <a:pt x="10" y="1090"/>
                    </a:lnTo>
                    <a:lnTo>
                      <a:pt x="10" y="1090"/>
                    </a:lnTo>
                    <a:cubicBezTo>
                      <a:pt x="4" y="1090"/>
                      <a:pt x="0" y="1086"/>
                      <a:pt x="0" y="1080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5" y="24"/>
                      <a:pt x="15" y="15"/>
                    </a:cubicBezTo>
                    <a:lnTo>
                      <a:pt x="15" y="15"/>
                    </a:lnTo>
                    <a:cubicBezTo>
                      <a:pt x="25" y="5"/>
                      <a:pt x="37" y="0"/>
                      <a:pt x="52" y="0"/>
                    </a:cubicBezTo>
                    <a:lnTo>
                      <a:pt x="696" y="0"/>
                    </a:lnTo>
                    <a:lnTo>
                      <a:pt x="696" y="0"/>
                    </a:lnTo>
                    <a:cubicBezTo>
                      <a:pt x="720" y="0"/>
                      <a:pt x="745" y="5"/>
                      <a:pt x="767" y="14"/>
                    </a:cubicBezTo>
                    <a:lnTo>
                      <a:pt x="767" y="14"/>
                    </a:lnTo>
                    <a:cubicBezTo>
                      <a:pt x="780" y="20"/>
                      <a:pt x="792" y="27"/>
                      <a:pt x="804" y="35"/>
                    </a:cubicBezTo>
                    <a:lnTo>
                      <a:pt x="3917" y="2334"/>
                    </a:lnTo>
                    <a:lnTo>
                      <a:pt x="3917" y="2334"/>
                    </a:lnTo>
                    <a:cubicBezTo>
                      <a:pt x="3934" y="2346"/>
                      <a:pt x="3946" y="2362"/>
                      <a:pt x="3955" y="2380"/>
                    </a:cubicBezTo>
                    <a:lnTo>
                      <a:pt x="3955" y="2380"/>
                    </a:lnTo>
                    <a:cubicBezTo>
                      <a:pt x="3962" y="2396"/>
                      <a:pt x="3967" y="2414"/>
                      <a:pt x="3967" y="2432"/>
                    </a:cubicBezTo>
                    <a:lnTo>
                      <a:pt x="3967" y="3446"/>
                    </a:lnTo>
                    <a:lnTo>
                      <a:pt x="3967" y="3446"/>
                    </a:lnTo>
                    <a:cubicBezTo>
                      <a:pt x="3967" y="3450"/>
                      <a:pt x="3965" y="3453"/>
                      <a:pt x="3961" y="3455"/>
                    </a:cubicBezTo>
                    <a:lnTo>
                      <a:pt x="3961" y="3455"/>
                    </a:lnTo>
                    <a:cubicBezTo>
                      <a:pt x="3960" y="3456"/>
                      <a:pt x="3958" y="3457"/>
                      <a:pt x="3956" y="34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55">
                <a:extLst>
                  <a:ext uri="{FF2B5EF4-FFF2-40B4-BE49-F238E27FC236}">
                    <a16:creationId xmlns:a16="http://schemas.microsoft.com/office/drawing/2014/main" id="{19EB1D7D-B75E-4B65-83E2-3B65C9D3D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1350" y="6606018"/>
                <a:ext cx="1575710" cy="1531831"/>
              </a:xfrm>
              <a:custGeom>
                <a:avLst/>
                <a:gdLst>
                  <a:gd name="T0" fmla="*/ 1612 w 1740"/>
                  <a:gd name="T1" fmla="*/ 1693 h 1694"/>
                  <a:gd name="T2" fmla="*/ 870 w 1740"/>
                  <a:gd name="T3" fmla="*/ 1693 h 1694"/>
                  <a:gd name="T4" fmla="*/ 126 w 1740"/>
                  <a:gd name="T5" fmla="*/ 1693 h 1694"/>
                  <a:gd name="T6" fmla="*/ 126 w 1740"/>
                  <a:gd name="T7" fmla="*/ 1693 h 1694"/>
                  <a:gd name="T8" fmla="*/ 37 w 1740"/>
                  <a:gd name="T9" fmla="*/ 1656 h 1694"/>
                  <a:gd name="T10" fmla="*/ 37 w 1740"/>
                  <a:gd name="T11" fmla="*/ 1656 h 1694"/>
                  <a:gd name="T12" fmla="*/ 0 w 1740"/>
                  <a:gd name="T13" fmla="*/ 1566 h 1694"/>
                  <a:gd name="T14" fmla="*/ 0 w 1740"/>
                  <a:gd name="T15" fmla="*/ 846 h 1694"/>
                  <a:gd name="T16" fmla="*/ 0 w 1740"/>
                  <a:gd name="T17" fmla="*/ 126 h 1694"/>
                  <a:gd name="T18" fmla="*/ 0 w 1740"/>
                  <a:gd name="T19" fmla="*/ 126 h 1694"/>
                  <a:gd name="T20" fmla="*/ 37 w 1740"/>
                  <a:gd name="T21" fmla="*/ 37 h 1694"/>
                  <a:gd name="T22" fmla="*/ 37 w 1740"/>
                  <a:gd name="T23" fmla="*/ 37 h 1694"/>
                  <a:gd name="T24" fmla="*/ 126 w 1740"/>
                  <a:gd name="T25" fmla="*/ 0 h 1694"/>
                  <a:gd name="T26" fmla="*/ 870 w 1740"/>
                  <a:gd name="T27" fmla="*/ 0 h 1694"/>
                  <a:gd name="T28" fmla="*/ 1612 w 1740"/>
                  <a:gd name="T29" fmla="*/ 0 h 1694"/>
                  <a:gd name="T30" fmla="*/ 1612 w 1740"/>
                  <a:gd name="T31" fmla="*/ 0 h 1694"/>
                  <a:gd name="T32" fmla="*/ 1702 w 1740"/>
                  <a:gd name="T33" fmla="*/ 37 h 1694"/>
                  <a:gd name="T34" fmla="*/ 1702 w 1740"/>
                  <a:gd name="T35" fmla="*/ 37 h 1694"/>
                  <a:gd name="T36" fmla="*/ 1739 w 1740"/>
                  <a:gd name="T37" fmla="*/ 126 h 1694"/>
                  <a:gd name="T38" fmla="*/ 1739 w 1740"/>
                  <a:gd name="T39" fmla="*/ 846 h 1694"/>
                  <a:gd name="T40" fmla="*/ 1739 w 1740"/>
                  <a:gd name="T41" fmla="*/ 1566 h 1694"/>
                  <a:gd name="T42" fmla="*/ 1739 w 1740"/>
                  <a:gd name="T43" fmla="*/ 1566 h 1694"/>
                  <a:gd name="T44" fmla="*/ 1702 w 1740"/>
                  <a:gd name="T45" fmla="*/ 1656 h 1694"/>
                  <a:gd name="T46" fmla="*/ 1702 w 1740"/>
                  <a:gd name="T47" fmla="*/ 1656 h 1694"/>
                  <a:gd name="T48" fmla="*/ 1612 w 1740"/>
                  <a:gd name="T49" fmla="*/ 1693 h 1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40" h="1694">
                    <a:moveTo>
                      <a:pt x="1612" y="1693"/>
                    </a:moveTo>
                    <a:lnTo>
                      <a:pt x="870" y="1693"/>
                    </a:lnTo>
                    <a:lnTo>
                      <a:pt x="126" y="1693"/>
                    </a:lnTo>
                    <a:lnTo>
                      <a:pt x="126" y="1693"/>
                    </a:lnTo>
                    <a:cubicBezTo>
                      <a:pt x="92" y="1693"/>
                      <a:pt x="59" y="1679"/>
                      <a:pt x="37" y="1656"/>
                    </a:cubicBezTo>
                    <a:lnTo>
                      <a:pt x="37" y="1656"/>
                    </a:lnTo>
                    <a:cubicBezTo>
                      <a:pt x="14" y="1633"/>
                      <a:pt x="0" y="1602"/>
                      <a:pt x="0" y="1566"/>
                    </a:cubicBezTo>
                    <a:lnTo>
                      <a:pt x="0" y="846"/>
                    </a:lnTo>
                    <a:lnTo>
                      <a:pt x="0" y="126"/>
                    </a:lnTo>
                    <a:lnTo>
                      <a:pt x="0" y="126"/>
                    </a:lnTo>
                    <a:cubicBezTo>
                      <a:pt x="0" y="91"/>
                      <a:pt x="14" y="59"/>
                      <a:pt x="37" y="37"/>
                    </a:cubicBezTo>
                    <a:lnTo>
                      <a:pt x="37" y="37"/>
                    </a:lnTo>
                    <a:cubicBezTo>
                      <a:pt x="59" y="14"/>
                      <a:pt x="92" y="0"/>
                      <a:pt x="126" y="0"/>
                    </a:cubicBezTo>
                    <a:lnTo>
                      <a:pt x="870" y="0"/>
                    </a:ln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47" y="0"/>
                      <a:pt x="1679" y="14"/>
                      <a:pt x="1702" y="37"/>
                    </a:cubicBezTo>
                    <a:lnTo>
                      <a:pt x="1702" y="37"/>
                    </a:lnTo>
                    <a:cubicBezTo>
                      <a:pt x="1725" y="59"/>
                      <a:pt x="1739" y="91"/>
                      <a:pt x="1739" y="126"/>
                    </a:cubicBezTo>
                    <a:lnTo>
                      <a:pt x="1739" y="846"/>
                    </a:lnTo>
                    <a:lnTo>
                      <a:pt x="1739" y="1566"/>
                    </a:lnTo>
                    <a:lnTo>
                      <a:pt x="1739" y="1566"/>
                    </a:lnTo>
                    <a:cubicBezTo>
                      <a:pt x="1739" y="1602"/>
                      <a:pt x="1725" y="1633"/>
                      <a:pt x="1702" y="1656"/>
                    </a:cubicBezTo>
                    <a:lnTo>
                      <a:pt x="1702" y="1656"/>
                    </a:lnTo>
                    <a:cubicBezTo>
                      <a:pt x="1679" y="1679"/>
                      <a:pt x="1647" y="1693"/>
                      <a:pt x="1612" y="16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56">
                <a:extLst>
                  <a:ext uri="{FF2B5EF4-FFF2-40B4-BE49-F238E27FC236}">
                    <a16:creationId xmlns:a16="http://schemas.microsoft.com/office/drawing/2014/main" id="{0FE0601B-4E34-4058-8DE9-842A474AB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3372" y="6594052"/>
                <a:ext cx="1591667" cy="1551775"/>
              </a:xfrm>
              <a:custGeom>
                <a:avLst/>
                <a:gdLst>
                  <a:gd name="T0" fmla="*/ 136 w 1759"/>
                  <a:gd name="T1" fmla="*/ 20 h 1714"/>
                  <a:gd name="T2" fmla="*/ 136 w 1759"/>
                  <a:gd name="T3" fmla="*/ 20 h 1714"/>
                  <a:gd name="T4" fmla="*/ 53 w 1759"/>
                  <a:gd name="T5" fmla="*/ 53 h 1714"/>
                  <a:gd name="T6" fmla="*/ 53 w 1759"/>
                  <a:gd name="T7" fmla="*/ 53 h 1714"/>
                  <a:gd name="T8" fmla="*/ 20 w 1759"/>
                  <a:gd name="T9" fmla="*/ 136 h 1714"/>
                  <a:gd name="T10" fmla="*/ 20 w 1759"/>
                  <a:gd name="T11" fmla="*/ 1576 h 1714"/>
                  <a:gd name="T12" fmla="*/ 20 w 1759"/>
                  <a:gd name="T13" fmla="*/ 1576 h 1714"/>
                  <a:gd name="T14" fmla="*/ 53 w 1759"/>
                  <a:gd name="T15" fmla="*/ 1659 h 1714"/>
                  <a:gd name="T16" fmla="*/ 53 w 1759"/>
                  <a:gd name="T17" fmla="*/ 1659 h 1714"/>
                  <a:gd name="T18" fmla="*/ 136 w 1759"/>
                  <a:gd name="T19" fmla="*/ 1693 h 1714"/>
                  <a:gd name="T20" fmla="*/ 1622 w 1759"/>
                  <a:gd name="T21" fmla="*/ 1693 h 1714"/>
                  <a:gd name="T22" fmla="*/ 1622 w 1759"/>
                  <a:gd name="T23" fmla="*/ 1693 h 1714"/>
                  <a:gd name="T24" fmla="*/ 1705 w 1759"/>
                  <a:gd name="T25" fmla="*/ 1659 h 1714"/>
                  <a:gd name="T26" fmla="*/ 1705 w 1759"/>
                  <a:gd name="T27" fmla="*/ 1659 h 1714"/>
                  <a:gd name="T28" fmla="*/ 1739 w 1759"/>
                  <a:gd name="T29" fmla="*/ 1576 h 1714"/>
                  <a:gd name="T30" fmla="*/ 1739 w 1759"/>
                  <a:gd name="T31" fmla="*/ 136 h 1714"/>
                  <a:gd name="T32" fmla="*/ 1739 w 1759"/>
                  <a:gd name="T33" fmla="*/ 136 h 1714"/>
                  <a:gd name="T34" fmla="*/ 1705 w 1759"/>
                  <a:gd name="T35" fmla="*/ 53 h 1714"/>
                  <a:gd name="T36" fmla="*/ 1705 w 1759"/>
                  <a:gd name="T37" fmla="*/ 53 h 1714"/>
                  <a:gd name="T38" fmla="*/ 1622 w 1759"/>
                  <a:gd name="T39" fmla="*/ 20 h 1714"/>
                  <a:gd name="T40" fmla="*/ 136 w 1759"/>
                  <a:gd name="T41" fmla="*/ 20 h 1714"/>
                  <a:gd name="T42" fmla="*/ 1622 w 1759"/>
                  <a:gd name="T43" fmla="*/ 1713 h 1714"/>
                  <a:gd name="T44" fmla="*/ 136 w 1759"/>
                  <a:gd name="T45" fmla="*/ 1713 h 1714"/>
                  <a:gd name="T46" fmla="*/ 136 w 1759"/>
                  <a:gd name="T47" fmla="*/ 1713 h 1714"/>
                  <a:gd name="T48" fmla="*/ 40 w 1759"/>
                  <a:gd name="T49" fmla="*/ 1673 h 1714"/>
                  <a:gd name="T50" fmla="*/ 40 w 1759"/>
                  <a:gd name="T51" fmla="*/ 1673 h 1714"/>
                  <a:gd name="T52" fmla="*/ 0 w 1759"/>
                  <a:gd name="T53" fmla="*/ 1576 h 1714"/>
                  <a:gd name="T54" fmla="*/ 0 w 1759"/>
                  <a:gd name="T55" fmla="*/ 136 h 1714"/>
                  <a:gd name="T56" fmla="*/ 0 w 1759"/>
                  <a:gd name="T57" fmla="*/ 136 h 1714"/>
                  <a:gd name="T58" fmla="*/ 40 w 1759"/>
                  <a:gd name="T59" fmla="*/ 40 h 1714"/>
                  <a:gd name="T60" fmla="*/ 40 w 1759"/>
                  <a:gd name="T61" fmla="*/ 40 h 1714"/>
                  <a:gd name="T62" fmla="*/ 136 w 1759"/>
                  <a:gd name="T63" fmla="*/ 0 h 1714"/>
                  <a:gd name="T64" fmla="*/ 1622 w 1759"/>
                  <a:gd name="T65" fmla="*/ 0 h 1714"/>
                  <a:gd name="T66" fmla="*/ 1622 w 1759"/>
                  <a:gd name="T67" fmla="*/ 0 h 1714"/>
                  <a:gd name="T68" fmla="*/ 1719 w 1759"/>
                  <a:gd name="T69" fmla="*/ 40 h 1714"/>
                  <a:gd name="T70" fmla="*/ 1719 w 1759"/>
                  <a:gd name="T71" fmla="*/ 40 h 1714"/>
                  <a:gd name="T72" fmla="*/ 1758 w 1759"/>
                  <a:gd name="T73" fmla="*/ 136 h 1714"/>
                  <a:gd name="T74" fmla="*/ 1758 w 1759"/>
                  <a:gd name="T75" fmla="*/ 1576 h 1714"/>
                  <a:gd name="T76" fmla="*/ 1758 w 1759"/>
                  <a:gd name="T77" fmla="*/ 1576 h 1714"/>
                  <a:gd name="T78" fmla="*/ 1719 w 1759"/>
                  <a:gd name="T79" fmla="*/ 1673 h 1714"/>
                  <a:gd name="T80" fmla="*/ 1719 w 1759"/>
                  <a:gd name="T81" fmla="*/ 1673 h 1714"/>
                  <a:gd name="T82" fmla="*/ 1622 w 1759"/>
                  <a:gd name="T83" fmla="*/ 1713 h 1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9" h="1714">
                    <a:moveTo>
                      <a:pt x="136" y="20"/>
                    </a:moveTo>
                    <a:lnTo>
                      <a:pt x="136" y="20"/>
                    </a:lnTo>
                    <a:cubicBezTo>
                      <a:pt x="105" y="20"/>
                      <a:pt x="75" y="31"/>
                      <a:pt x="53" y="53"/>
                    </a:cubicBezTo>
                    <a:lnTo>
                      <a:pt x="53" y="53"/>
                    </a:lnTo>
                    <a:cubicBezTo>
                      <a:pt x="32" y="76"/>
                      <a:pt x="20" y="105"/>
                      <a:pt x="20" y="136"/>
                    </a:cubicBezTo>
                    <a:lnTo>
                      <a:pt x="20" y="1576"/>
                    </a:lnTo>
                    <a:lnTo>
                      <a:pt x="20" y="1576"/>
                    </a:lnTo>
                    <a:cubicBezTo>
                      <a:pt x="20" y="1607"/>
                      <a:pt x="32" y="1637"/>
                      <a:pt x="53" y="1659"/>
                    </a:cubicBezTo>
                    <a:lnTo>
                      <a:pt x="53" y="1659"/>
                    </a:lnTo>
                    <a:cubicBezTo>
                      <a:pt x="75" y="1681"/>
                      <a:pt x="105" y="1693"/>
                      <a:pt x="136" y="1693"/>
                    </a:cubicBezTo>
                    <a:lnTo>
                      <a:pt x="1622" y="1693"/>
                    </a:lnTo>
                    <a:lnTo>
                      <a:pt x="1622" y="1693"/>
                    </a:lnTo>
                    <a:cubicBezTo>
                      <a:pt x="1653" y="1693"/>
                      <a:pt x="1683" y="1681"/>
                      <a:pt x="1705" y="1659"/>
                    </a:cubicBezTo>
                    <a:lnTo>
                      <a:pt x="1705" y="1659"/>
                    </a:lnTo>
                    <a:cubicBezTo>
                      <a:pt x="1727" y="1637"/>
                      <a:pt x="1739" y="1607"/>
                      <a:pt x="1739" y="1576"/>
                    </a:cubicBezTo>
                    <a:lnTo>
                      <a:pt x="1739" y="136"/>
                    </a:lnTo>
                    <a:lnTo>
                      <a:pt x="1739" y="136"/>
                    </a:lnTo>
                    <a:cubicBezTo>
                      <a:pt x="1739" y="105"/>
                      <a:pt x="1727" y="76"/>
                      <a:pt x="1705" y="53"/>
                    </a:cubicBezTo>
                    <a:lnTo>
                      <a:pt x="1705" y="53"/>
                    </a:lnTo>
                    <a:cubicBezTo>
                      <a:pt x="1683" y="31"/>
                      <a:pt x="1653" y="20"/>
                      <a:pt x="1622" y="20"/>
                    </a:cubicBezTo>
                    <a:lnTo>
                      <a:pt x="136" y="20"/>
                    </a:lnTo>
                    <a:close/>
                    <a:moveTo>
                      <a:pt x="1622" y="1713"/>
                    </a:moveTo>
                    <a:lnTo>
                      <a:pt x="136" y="1713"/>
                    </a:lnTo>
                    <a:lnTo>
                      <a:pt x="136" y="1713"/>
                    </a:lnTo>
                    <a:cubicBezTo>
                      <a:pt x="100" y="1713"/>
                      <a:pt x="65" y="1699"/>
                      <a:pt x="40" y="1673"/>
                    </a:cubicBezTo>
                    <a:lnTo>
                      <a:pt x="40" y="1673"/>
                    </a:lnTo>
                    <a:cubicBezTo>
                      <a:pt x="14" y="1647"/>
                      <a:pt x="0" y="1613"/>
                      <a:pt x="0" y="1576"/>
                    </a:cubicBezTo>
                    <a:lnTo>
                      <a:pt x="0" y="136"/>
                    </a:lnTo>
                    <a:lnTo>
                      <a:pt x="0" y="136"/>
                    </a:lnTo>
                    <a:cubicBezTo>
                      <a:pt x="0" y="100"/>
                      <a:pt x="14" y="66"/>
                      <a:pt x="40" y="40"/>
                    </a:cubicBezTo>
                    <a:lnTo>
                      <a:pt x="40" y="40"/>
                    </a:lnTo>
                    <a:cubicBezTo>
                      <a:pt x="65" y="14"/>
                      <a:pt x="100" y="0"/>
                      <a:pt x="136" y="0"/>
                    </a:cubicBezTo>
                    <a:lnTo>
                      <a:pt x="1622" y="0"/>
                    </a:lnTo>
                    <a:lnTo>
                      <a:pt x="1622" y="0"/>
                    </a:lnTo>
                    <a:cubicBezTo>
                      <a:pt x="1659" y="0"/>
                      <a:pt x="1693" y="14"/>
                      <a:pt x="1719" y="40"/>
                    </a:cubicBezTo>
                    <a:lnTo>
                      <a:pt x="1719" y="40"/>
                    </a:lnTo>
                    <a:cubicBezTo>
                      <a:pt x="1744" y="66"/>
                      <a:pt x="1758" y="100"/>
                      <a:pt x="1758" y="136"/>
                    </a:cubicBezTo>
                    <a:lnTo>
                      <a:pt x="1758" y="1576"/>
                    </a:lnTo>
                    <a:lnTo>
                      <a:pt x="1758" y="1576"/>
                    </a:lnTo>
                    <a:cubicBezTo>
                      <a:pt x="1758" y="1613"/>
                      <a:pt x="1744" y="1647"/>
                      <a:pt x="1719" y="1673"/>
                    </a:cubicBezTo>
                    <a:lnTo>
                      <a:pt x="1719" y="1673"/>
                    </a:lnTo>
                    <a:cubicBezTo>
                      <a:pt x="1693" y="1699"/>
                      <a:pt x="1659" y="1713"/>
                      <a:pt x="1622" y="17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57">
                <a:extLst>
                  <a:ext uri="{FF2B5EF4-FFF2-40B4-BE49-F238E27FC236}">
                    <a16:creationId xmlns:a16="http://schemas.microsoft.com/office/drawing/2014/main" id="{3E4E76FA-B6E4-4CA1-8E59-884F2183E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4742" y="6777553"/>
                <a:ext cx="582415" cy="710067"/>
              </a:xfrm>
              <a:custGeom>
                <a:avLst/>
                <a:gdLst>
                  <a:gd name="T0" fmla="*/ 321 w 643"/>
                  <a:gd name="T1" fmla="*/ 714 h 784"/>
                  <a:gd name="T2" fmla="*/ 321 w 643"/>
                  <a:gd name="T3" fmla="*/ 714 h 784"/>
                  <a:gd name="T4" fmla="*/ 614 w 643"/>
                  <a:gd name="T5" fmla="*/ 757 h 784"/>
                  <a:gd name="T6" fmla="*/ 623 w 643"/>
                  <a:gd name="T7" fmla="*/ 760 h 784"/>
                  <a:gd name="T8" fmla="*/ 623 w 643"/>
                  <a:gd name="T9" fmla="*/ 67 h 784"/>
                  <a:gd name="T10" fmla="*/ 608 w 643"/>
                  <a:gd name="T11" fmla="*/ 63 h 784"/>
                  <a:gd name="T12" fmla="*/ 608 w 643"/>
                  <a:gd name="T13" fmla="*/ 63 h 784"/>
                  <a:gd name="T14" fmla="*/ 311 w 643"/>
                  <a:gd name="T15" fmla="*/ 20 h 784"/>
                  <a:gd name="T16" fmla="*/ 311 w 643"/>
                  <a:gd name="T17" fmla="*/ 20 h 784"/>
                  <a:gd name="T18" fmla="*/ 20 w 643"/>
                  <a:gd name="T19" fmla="*/ 67 h 784"/>
                  <a:gd name="T20" fmla="*/ 20 w 643"/>
                  <a:gd name="T21" fmla="*/ 760 h 784"/>
                  <a:gd name="T22" fmla="*/ 20 w 643"/>
                  <a:gd name="T23" fmla="*/ 760 h 784"/>
                  <a:gd name="T24" fmla="*/ 308 w 643"/>
                  <a:gd name="T25" fmla="*/ 714 h 784"/>
                  <a:gd name="T26" fmla="*/ 308 w 643"/>
                  <a:gd name="T27" fmla="*/ 714 h 784"/>
                  <a:gd name="T28" fmla="*/ 321 w 643"/>
                  <a:gd name="T29" fmla="*/ 714 h 784"/>
                  <a:gd name="T30" fmla="*/ 633 w 643"/>
                  <a:gd name="T31" fmla="*/ 783 h 784"/>
                  <a:gd name="T32" fmla="*/ 633 w 643"/>
                  <a:gd name="T33" fmla="*/ 783 h 784"/>
                  <a:gd name="T34" fmla="*/ 629 w 643"/>
                  <a:gd name="T35" fmla="*/ 782 h 784"/>
                  <a:gd name="T36" fmla="*/ 608 w 643"/>
                  <a:gd name="T37" fmla="*/ 777 h 784"/>
                  <a:gd name="T38" fmla="*/ 608 w 643"/>
                  <a:gd name="T39" fmla="*/ 777 h 784"/>
                  <a:gd name="T40" fmla="*/ 308 w 643"/>
                  <a:gd name="T41" fmla="*/ 734 h 784"/>
                  <a:gd name="T42" fmla="*/ 308 w 643"/>
                  <a:gd name="T43" fmla="*/ 734 h 784"/>
                  <a:gd name="T44" fmla="*/ 13 w 643"/>
                  <a:gd name="T45" fmla="*/ 782 h 784"/>
                  <a:gd name="T46" fmla="*/ 13 w 643"/>
                  <a:gd name="T47" fmla="*/ 782 h 784"/>
                  <a:gd name="T48" fmla="*/ 4 w 643"/>
                  <a:gd name="T49" fmla="*/ 781 h 784"/>
                  <a:gd name="T50" fmla="*/ 4 w 643"/>
                  <a:gd name="T51" fmla="*/ 781 h 784"/>
                  <a:gd name="T52" fmla="*/ 0 w 643"/>
                  <a:gd name="T53" fmla="*/ 773 h 784"/>
                  <a:gd name="T54" fmla="*/ 0 w 643"/>
                  <a:gd name="T55" fmla="*/ 60 h 784"/>
                  <a:gd name="T56" fmla="*/ 0 w 643"/>
                  <a:gd name="T57" fmla="*/ 60 h 784"/>
                  <a:gd name="T58" fmla="*/ 7 w 643"/>
                  <a:gd name="T59" fmla="*/ 51 h 784"/>
                  <a:gd name="T60" fmla="*/ 7 w 643"/>
                  <a:gd name="T61" fmla="*/ 51 h 784"/>
                  <a:gd name="T62" fmla="*/ 311 w 643"/>
                  <a:gd name="T63" fmla="*/ 1 h 784"/>
                  <a:gd name="T64" fmla="*/ 311 w 643"/>
                  <a:gd name="T65" fmla="*/ 1 h 784"/>
                  <a:gd name="T66" fmla="*/ 614 w 643"/>
                  <a:gd name="T67" fmla="*/ 44 h 784"/>
                  <a:gd name="T68" fmla="*/ 635 w 643"/>
                  <a:gd name="T69" fmla="*/ 50 h 784"/>
                  <a:gd name="T70" fmla="*/ 635 w 643"/>
                  <a:gd name="T71" fmla="*/ 50 h 784"/>
                  <a:gd name="T72" fmla="*/ 642 w 643"/>
                  <a:gd name="T73" fmla="*/ 60 h 784"/>
                  <a:gd name="T74" fmla="*/ 642 w 643"/>
                  <a:gd name="T75" fmla="*/ 773 h 784"/>
                  <a:gd name="T76" fmla="*/ 642 w 643"/>
                  <a:gd name="T77" fmla="*/ 773 h 784"/>
                  <a:gd name="T78" fmla="*/ 639 w 643"/>
                  <a:gd name="T79" fmla="*/ 781 h 784"/>
                  <a:gd name="T80" fmla="*/ 639 w 643"/>
                  <a:gd name="T81" fmla="*/ 781 h 784"/>
                  <a:gd name="T82" fmla="*/ 633 w 643"/>
                  <a:gd name="T83" fmla="*/ 783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43" h="784">
                    <a:moveTo>
                      <a:pt x="321" y="714"/>
                    </a:moveTo>
                    <a:lnTo>
                      <a:pt x="321" y="714"/>
                    </a:lnTo>
                    <a:cubicBezTo>
                      <a:pt x="421" y="714"/>
                      <a:pt x="519" y="729"/>
                      <a:pt x="614" y="757"/>
                    </a:cubicBezTo>
                    <a:lnTo>
                      <a:pt x="623" y="760"/>
                    </a:lnTo>
                    <a:lnTo>
                      <a:pt x="623" y="67"/>
                    </a:lnTo>
                    <a:lnTo>
                      <a:pt x="608" y="63"/>
                    </a:lnTo>
                    <a:lnTo>
                      <a:pt x="608" y="63"/>
                    </a:lnTo>
                    <a:cubicBezTo>
                      <a:pt x="512" y="34"/>
                      <a:pt x="412" y="20"/>
                      <a:pt x="311" y="20"/>
                    </a:cubicBezTo>
                    <a:lnTo>
                      <a:pt x="311" y="20"/>
                    </a:lnTo>
                    <a:cubicBezTo>
                      <a:pt x="213" y="21"/>
                      <a:pt x="114" y="38"/>
                      <a:pt x="20" y="67"/>
                    </a:cubicBezTo>
                    <a:lnTo>
                      <a:pt x="20" y="760"/>
                    </a:lnTo>
                    <a:lnTo>
                      <a:pt x="20" y="760"/>
                    </a:lnTo>
                    <a:cubicBezTo>
                      <a:pt x="113" y="731"/>
                      <a:pt x="210" y="716"/>
                      <a:pt x="308" y="714"/>
                    </a:cubicBezTo>
                    <a:lnTo>
                      <a:pt x="308" y="714"/>
                    </a:lnTo>
                    <a:cubicBezTo>
                      <a:pt x="312" y="714"/>
                      <a:pt x="316" y="714"/>
                      <a:pt x="321" y="714"/>
                    </a:cubicBezTo>
                    <a:close/>
                    <a:moveTo>
                      <a:pt x="633" y="783"/>
                    </a:moveTo>
                    <a:lnTo>
                      <a:pt x="633" y="783"/>
                    </a:lnTo>
                    <a:cubicBezTo>
                      <a:pt x="632" y="783"/>
                      <a:pt x="631" y="783"/>
                      <a:pt x="629" y="782"/>
                    </a:cubicBezTo>
                    <a:lnTo>
                      <a:pt x="608" y="777"/>
                    </a:lnTo>
                    <a:lnTo>
                      <a:pt x="608" y="777"/>
                    </a:lnTo>
                    <a:cubicBezTo>
                      <a:pt x="511" y="747"/>
                      <a:pt x="410" y="733"/>
                      <a:pt x="308" y="734"/>
                    </a:cubicBezTo>
                    <a:lnTo>
                      <a:pt x="308" y="734"/>
                    </a:lnTo>
                    <a:cubicBezTo>
                      <a:pt x="207" y="735"/>
                      <a:pt x="108" y="751"/>
                      <a:pt x="13" y="782"/>
                    </a:cubicBezTo>
                    <a:lnTo>
                      <a:pt x="13" y="782"/>
                    </a:lnTo>
                    <a:cubicBezTo>
                      <a:pt x="10" y="783"/>
                      <a:pt x="6" y="783"/>
                      <a:pt x="4" y="781"/>
                    </a:cubicBezTo>
                    <a:lnTo>
                      <a:pt x="4" y="781"/>
                    </a:lnTo>
                    <a:cubicBezTo>
                      <a:pt x="1" y="779"/>
                      <a:pt x="0" y="777"/>
                      <a:pt x="0" y="773"/>
                    </a:cubicBezTo>
                    <a:lnTo>
                      <a:pt x="0" y="60"/>
                    </a:lnTo>
                    <a:lnTo>
                      <a:pt x="0" y="60"/>
                    </a:lnTo>
                    <a:cubicBezTo>
                      <a:pt x="0" y="56"/>
                      <a:pt x="3" y="52"/>
                      <a:pt x="7" y="51"/>
                    </a:cubicBezTo>
                    <a:lnTo>
                      <a:pt x="7" y="51"/>
                    </a:lnTo>
                    <a:cubicBezTo>
                      <a:pt x="106" y="19"/>
                      <a:pt x="207" y="2"/>
                      <a:pt x="311" y="1"/>
                    </a:cubicBezTo>
                    <a:lnTo>
                      <a:pt x="311" y="1"/>
                    </a:lnTo>
                    <a:cubicBezTo>
                      <a:pt x="414" y="0"/>
                      <a:pt x="516" y="14"/>
                      <a:pt x="614" y="44"/>
                    </a:cubicBezTo>
                    <a:lnTo>
                      <a:pt x="635" y="50"/>
                    </a:lnTo>
                    <a:lnTo>
                      <a:pt x="635" y="50"/>
                    </a:lnTo>
                    <a:cubicBezTo>
                      <a:pt x="640" y="52"/>
                      <a:pt x="642" y="55"/>
                      <a:pt x="642" y="60"/>
                    </a:cubicBezTo>
                    <a:lnTo>
                      <a:pt x="642" y="773"/>
                    </a:lnTo>
                    <a:lnTo>
                      <a:pt x="642" y="773"/>
                    </a:lnTo>
                    <a:cubicBezTo>
                      <a:pt x="642" y="777"/>
                      <a:pt x="641" y="779"/>
                      <a:pt x="639" y="781"/>
                    </a:cubicBezTo>
                    <a:lnTo>
                      <a:pt x="639" y="781"/>
                    </a:lnTo>
                    <a:cubicBezTo>
                      <a:pt x="637" y="782"/>
                      <a:pt x="634" y="783"/>
                      <a:pt x="633" y="7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58">
                <a:extLst>
                  <a:ext uri="{FF2B5EF4-FFF2-40B4-BE49-F238E27FC236}">
                    <a16:creationId xmlns:a16="http://schemas.microsoft.com/office/drawing/2014/main" id="{F52DB979-C42C-43C1-A05A-A30166ACD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1200" y="6777553"/>
                <a:ext cx="582415" cy="710067"/>
              </a:xfrm>
              <a:custGeom>
                <a:avLst/>
                <a:gdLst>
                  <a:gd name="T0" fmla="*/ 19 w 642"/>
                  <a:gd name="T1" fmla="*/ 67 h 784"/>
                  <a:gd name="T2" fmla="*/ 19 w 642"/>
                  <a:gd name="T3" fmla="*/ 760 h 784"/>
                  <a:gd name="T4" fmla="*/ 28 w 642"/>
                  <a:gd name="T5" fmla="*/ 757 h 784"/>
                  <a:gd name="T6" fmla="*/ 28 w 642"/>
                  <a:gd name="T7" fmla="*/ 757 h 784"/>
                  <a:gd name="T8" fmla="*/ 333 w 642"/>
                  <a:gd name="T9" fmla="*/ 714 h 784"/>
                  <a:gd name="T10" fmla="*/ 333 w 642"/>
                  <a:gd name="T11" fmla="*/ 714 h 784"/>
                  <a:gd name="T12" fmla="*/ 622 w 642"/>
                  <a:gd name="T13" fmla="*/ 760 h 784"/>
                  <a:gd name="T14" fmla="*/ 622 w 642"/>
                  <a:gd name="T15" fmla="*/ 67 h 784"/>
                  <a:gd name="T16" fmla="*/ 622 w 642"/>
                  <a:gd name="T17" fmla="*/ 67 h 784"/>
                  <a:gd name="T18" fmla="*/ 329 w 642"/>
                  <a:gd name="T19" fmla="*/ 20 h 784"/>
                  <a:gd name="T20" fmla="*/ 329 w 642"/>
                  <a:gd name="T21" fmla="*/ 20 h 784"/>
                  <a:gd name="T22" fmla="*/ 33 w 642"/>
                  <a:gd name="T23" fmla="*/ 63 h 784"/>
                  <a:gd name="T24" fmla="*/ 19 w 642"/>
                  <a:gd name="T25" fmla="*/ 67 h 784"/>
                  <a:gd name="T26" fmla="*/ 10 w 642"/>
                  <a:gd name="T27" fmla="*/ 783 h 784"/>
                  <a:gd name="T28" fmla="*/ 10 w 642"/>
                  <a:gd name="T29" fmla="*/ 783 h 784"/>
                  <a:gd name="T30" fmla="*/ 4 w 642"/>
                  <a:gd name="T31" fmla="*/ 781 h 784"/>
                  <a:gd name="T32" fmla="*/ 4 w 642"/>
                  <a:gd name="T33" fmla="*/ 781 h 784"/>
                  <a:gd name="T34" fmla="*/ 0 w 642"/>
                  <a:gd name="T35" fmla="*/ 773 h 784"/>
                  <a:gd name="T36" fmla="*/ 0 w 642"/>
                  <a:gd name="T37" fmla="*/ 60 h 784"/>
                  <a:gd name="T38" fmla="*/ 0 w 642"/>
                  <a:gd name="T39" fmla="*/ 60 h 784"/>
                  <a:gd name="T40" fmla="*/ 6 w 642"/>
                  <a:gd name="T41" fmla="*/ 50 h 784"/>
                  <a:gd name="T42" fmla="*/ 28 w 642"/>
                  <a:gd name="T43" fmla="*/ 44 h 784"/>
                  <a:gd name="T44" fmla="*/ 28 w 642"/>
                  <a:gd name="T45" fmla="*/ 44 h 784"/>
                  <a:gd name="T46" fmla="*/ 330 w 642"/>
                  <a:gd name="T47" fmla="*/ 1 h 784"/>
                  <a:gd name="T48" fmla="*/ 330 w 642"/>
                  <a:gd name="T49" fmla="*/ 1 h 784"/>
                  <a:gd name="T50" fmla="*/ 635 w 642"/>
                  <a:gd name="T51" fmla="*/ 51 h 784"/>
                  <a:gd name="T52" fmla="*/ 635 w 642"/>
                  <a:gd name="T53" fmla="*/ 51 h 784"/>
                  <a:gd name="T54" fmla="*/ 641 w 642"/>
                  <a:gd name="T55" fmla="*/ 60 h 784"/>
                  <a:gd name="T56" fmla="*/ 641 w 642"/>
                  <a:gd name="T57" fmla="*/ 773 h 784"/>
                  <a:gd name="T58" fmla="*/ 641 w 642"/>
                  <a:gd name="T59" fmla="*/ 773 h 784"/>
                  <a:gd name="T60" fmla="*/ 637 w 642"/>
                  <a:gd name="T61" fmla="*/ 781 h 784"/>
                  <a:gd name="T62" fmla="*/ 637 w 642"/>
                  <a:gd name="T63" fmla="*/ 781 h 784"/>
                  <a:gd name="T64" fmla="*/ 629 w 642"/>
                  <a:gd name="T65" fmla="*/ 782 h 784"/>
                  <a:gd name="T66" fmla="*/ 629 w 642"/>
                  <a:gd name="T67" fmla="*/ 782 h 784"/>
                  <a:gd name="T68" fmla="*/ 333 w 642"/>
                  <a:gd name="T69" fmla="*/ 734 h 784"/>
                  <a:gd name="T70" fmla="*/ 333 w 642"/>
                  <a:gd name="T71" fmla="*/ 734 h 784"/>
                  <a:gd name="T72" fmla="*/ 33 w 642"/>
                  <a:gd name="T73" fmla="*/ 777 h 784"/>
                  <a:gd name="T74" fmla="*/ 12 w 642"/>
                  <a:gd name="T75" fmla="*/ 782 h 784"/>
                  <a:gd name="T76" fmla="*/ 12 w 642"/>
                  <a:gd name="T77" fmla="*/ 782 h 784"/>
                  <a:gd name="T78" fmla="*/ 10 w 642"/>
                  <a:gd name="T79" fmla="*/ 783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42" h="784">
                    <a:moveTo>
                      <a:pt x="19" y="67"/>
                    </a:moveTo>
                    <a:lnTo>
                      <a:pt x="19" y="760"/>
                    </a:lnTo>
                    <a:lnTo>
                      <a:pt x="28" y="757"/>
                    </a:lnTo>
                    <a:lnTo>
                      <a:pt x="28" y="757"/>
                    </a:lnTo>
                    <a:cubicBezTo>
                      <a:pt x="128" y="728"/>
                      <a:pt x="229" y="713"/>
                      <a:pt x="333" y="714"/>
                    </a:cubicBezTo>
                    <a:lnTo>
                      <a:pt x="333" y="714"/>
                    </a:lnTo>
                    <a:cubicBezTo>
                      <a:pt x="431" y="716"/>
                      <a:pt x="528" y="731"/>
                      <a:pt x="622" y="760"/>
                    </a:cubicBezTo>
                    <a:lnTo>
                      <a:pt x="622" y="67"/>
                    </a:lnTo>
                    <a:lnTo>
                      <a:pt x="622" y="67"/>
                    </a:lnTo>
                    <a:cubicBezTo>
                      <a:pt x="528" y="38"/>
                      <a:pt x="429" y="21"/>
                      <a:pt x="329" y="20"/>
                    </a:cubicBezTo>
                    <a:lnTo>
                      <a:pt x="329" y="20"/>
                    </a:lnTo>
                    <a:cubicBezTo>
                      <a:pt x="229" y="20"/>
                      <a:pt x="130" y="34"/>
                      <a:pt x="33" y="63"/>
                    </a:cubicBezTo>
                    <a:lnTo>
                      <a:pt x="19" y="67"/>
                    </a:lnTo>
                    <a:close/>
                    <a:moveTo>
                      <a:pt x="10" y="783"/>
                    </a:moveTo>
                    <a:lnTo>
                      <a:pt x="10" y="783"/>
                    </a:lnTo>
                    <a:cubicBezTo>
                      <a:pt x="7" y="783"/>
                      <a:pt x="5" y="782"/>
                      <a:pt x="4" y="781"/>
                    </a:cubicBezTo>
                    <a:lnTo>
                      <a:pt x="4" y="781"/>
                    </a:lnTo>
                    <a:cubicBezTo>
                      <a:pt x="1" y="779"/>
                      <a:pt x="0" y="777"/>
                      <a:pt x="0" y="773"/>
                    </a:cubicBezTo>
                    <a:lnTo>
                      <a:pt x="0" y="60"/>
                    </a:lnTo>
                    <a:lnTo>
                      <a:pt x="0" y="60"/>
                    </a:lnTo>
                    <a:cubicBezTo>
                      <a:pt x="0" y="55"/>
                      <a:pt x="3" y="52"/>
                      <a:pt x="6" y="50"/>
                    </a:cubicBezTo>
                    <a:lnTo>
                      <a:pt x="28" y="44"/>
                    </a:lnTo>
                    <a:lnTo>
                      <a:pt x="28" y="44"/>
                    </a:lnTo>
                    <a:cubicBezTo>
                      <a:pt x="127" y="14"/>
                      <a:pt x="228" y="0"/>
                      <a:pt x="330" y="1"/>
                    </a:cubicBezTo>
                    <a:lnTo>
                      <a:pt x="330" y="1"/>
                    </a:lnTo>
                    <a:cubicBezTo>
                      <a:pt x="433" y="2"/>
                      <a:pt x="536" y="19"/>
                      <a:pt x="635" y="51"/>
                    </a:cubicBezTo>
                    <a:lnTo>
                      <a:pt x="635" y="51"/>
                    </a:lnTo>
                    <a:cubicBezTo>
                      <a:pt x="639" y="52"/>
                      <a:pt x="641" y="56"/>
                      <a:pt x="641" y="60"/>
                    </a:cubicBezTo>
                    <a:lnTo>
                      <a:pt x="641" y="773"/>
                    </a:lnTo>
                    <a:lnTo>
                      <a:pt x="641" y="773"/>
                    </a:lnTo>
                    <a:cubicBezTo>
                      <a:pt x="641" y="777"/>
                      <a:pt x="639" y="779"/>
                      <a:pt x="637" y="781"/>
                    </a:cubicBezTo>
                    <a:lnTo>
                      <a:pt x="637" y="781"/>
                    </a:lnTo>
                    <a:cubicBezTo>
                      <a:pt x="635" y="783"/>
                      <a:pt x="631" y="783"/>
                      <a:pt x="629" y="782"/>
                    </a:cubicBezTo>
                    <a:lnTo>
                      <a:pt x="629" y="782"/>
                    </a:lnTo>
                    <a:cubicBezTo>
                      <a:pt x="532" y="751"/>
                      <a:pt x="433" y="735"/>
                      <a:pt x="333" y="734"/>
                    </a:cubicBezTo>
                    <a:lnTo>
                      <a:pt x="333" y="734"/>
                    </a:lnTo>
                    <a:cubicBezTo>
                      <a:pt x="231" y="733"/>
                      <a:pt x="131" y="747"/>
                      <a:pt x="33" y="777"/>
                    </a:cubicBezTo>
                    <a:lnTo>
                      <a:pt x="12" y="782"/>
                    </a:lnTo>
                    <a:lnTo>
                      <a:pt x="12" y="782"/>
                    </a:lnTo>
                    <a:cubicBezTo>
                      <a:pt x="11" y="783"/>
                      <a:pt x="11" y="783"/>
                      <a:pt x="10" y="7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59">
                <a:extLst>
                  <a:ext uri="{FF2B5EF4-FFF2-40B4-BE49-F238E27FC236}">
                    <a16:creationId xmlns:a16="http://schemas.microsoft.com/office/drawing/2014/main" id="{F3768D55-8C81-4F96-B82A-55EA666CD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8404" y="7104663"/>
                <a:ext cx="339078" cy="203445"/>
              </a:xfrm>
              <a:custGeom>
                <a:avLst/>
                <a:gdLst>
                  <a:gd name="T0" fmla="*/ 275 w 373"/>
                  <a:gd name="T1" fmla="*/ 167 h 225"/>
                  <a:gd name="T2" fmla="*/ 275 w 373"/>
                  <a:gd name="T3" fmla="*/ 167 h 225"/>
                  <a:gd name="T4" fmla="*/ 353 w 373"/>
                  <a:gd name="T5" fmla="*/ 192 h 225"/>
                  <a:gd name="T6" fmla="*/ 353 w 373"/>
                  <a:gd name="T7" fmla="*/ 40 h 225"/>
                  <a:gd name="T8" fmla="*/ 310 w 373"/>
                  <a:gd name="T9" fmla="*/ 32 h 225"/>
                  <a:gd name="T10" fmla="*/ 310 w 373"/>
                  <a:gd name="T11" fmla="*/ 32 h 225"/>
                  <a:gd name="T12" fmla="*/ 186 w 373"/>
                  <a:gd name="T13" fmla="*/ 20 h 225"/>
                  <a:gd name="T14" fmla="*/ 186 w 373"/>
                  <a:gd name="T15" fmla="*/ 20 h 225"/>
                  <a:gd name="T16" fmla="*/ 186 w 373"/>
                  <a:gd name="T17" fmla="*/ 20 h 225"/>
                  <a:gd name="T18" fmla="*/ 62 w 373"/>
                  <a:gd name="T19" fmla="*/ 32 h 225"/>
                  <a:gd name="T20" fmla="*/ 19 w 373"/>
                  <a:gd name="T21" fmla="*/ 40 h 225"/>
                  <a:gd name="T22" fmla="*/ 19 w 373"/>
                  <a:gd name="T23" fmla="*/ 88 h 225"/>
                  <a:gd name="T24" fmla="*/ 19 w 373"/>
                  <a:gd name="T25" fmla="*/ 88 h 225"/>
                  <a:gd name="T26" fmla="*/ 208 w 373"/>
                  <a:gd name="T27" fmla="*/ 179 h 225"/>
                  <a:gd name="T28" fmla="*/ 208 w 373"/>
                  <a:gd name="T29" fmla="*/ 179 h 225"/>
                  <a:gd name="T30" fmla="*/ 275 w 373"/>
                  <a:gd name="T31" fmla="*/ 167 h 225"/>
                  <a:gd name="T32" fmla="*/ 363 w 373"/>
                  <a:gd name="T33" fmla="*/ 224 h 225"/>
                  <a:gd name="T34" fmla="*/ 363 w 373"/>
                  <a:gd name="T35" fmla="*/ 224 h 225"/>
                  <a:gd name="T36" fmla="*/ 355 w 373"/>
                  <a:gd name="T37" fmla="*/ 220 h 225"/>
                  <a:gd name="T38" fmla="*/ 355 w 373"/>
                  <a:gd name="T39" fmla="*/ 220 h 225"/>
                  <a:gd name="T40" fmla="*/ 208 w 373"/>
                  <a:gd name="T41" fmla="*/ 200 h 225"/>
                  <a:gd name="T42" fmla="*/ 208 w 373"/>
                  <a:gd name="T43" fmla="*/ 200 h 225"/>
                  <a:gd name="T44" fmla="*/ 195 w 373"/>
                  <a:gd name="T45" fmla="*/ 197 h 225"/>
                  <a:gd name="T46" fmla="*/ 195 w 373"/>
                  <a:gd name="T47" fmla="*/ 197 h 225"/>
                  <a:gd name="T48" fmla="*/ 10 w 373"/>
                  <a:gd name="T49" fmla="*/ 107 h 225"/>
                  <a:gd name="T50" fmla="*/ 10 w 373"/>
                  <a:gd name="T51" fmla="*/ 107 h 225"/>
                  <a:gd name="T52" fmla="*/ 2 w 373"/>
                  <a:gd name="T53" fmla="*/ 105 h 225"/>
                  <a:gd name="T54" fmla="*/ 2 w 373"/>
                  <a:gd name="T55" fmla="*/ 105 h 225"/>
                  <a:gd name="T56" fmla="*/ 0 w 373"/>
                  <a:gd name="T57" fmla="*/ 97 h 225"/>
                  <a:gd name="T58" fmla="*/ 0 w 373"/>
                  <a:gd name="T59" fmla="*/ 32 h 225"/>
                  <a:gd name="T60" fmla="*/ 0 w 373"/>
                  <a:gd name="T61" fmla="*/ 32 h 225"/>
                  <a:gd name="T62" fmla="*/ 7 w 373"/>
                  <a:gd name="T63" fmla="*/ 23 h 225"/>
                  <a:gd name="T64" fmla="*/ 59 w 373"/>
                  <a:gd name="T65" fmla="*/ 12 h 225"/>
                  <a:gd name="T66" fmla="*/ 59 w 373"/>
                  <a:gd name="T67" fmla="*/ 12 h 225"/>
                  <a:gd name="T68" fmla="*/ 186 w 373"/>
                  <a:gd name="T69" fmla="*/ 0 h 225"/>
                  <a:gd name="T70" fmla="*/ 187 w 373"/>
                  <a:gd name="T71" fmla="*/ 0 h 225"/>
                  <a:gd name="T72" fmla="*/ 187 w 373"/>
                  <a:gd name="T73" fmla="*/ 0 h 225"/>
                  <a:gd name="T74" fmla="*/ 314 w 373"/>
                  <a:gd name="T75" fmla="*/ 12 h 225"/>
                  <a:gd name="T76" fmla="*/ 365 w 373"/>
                  <a:gd name="T77" fmla="*/ 23 h 225"/>
                  <a:gd name="T78" fmla="*/ 365 w 373"/>
                  <a:gd name="T79" fmla="*/ 23 h 225"/>
                  <a:gd name="T80" fmla="*/ 372 w 373"/>
                  <a:gd name="T81" fmla="*/ 32 h 225"/>
                  <a:gd name="T82" fmla="*/ 372 w 373"/>
                  <a:gd name="T83" fmla="*/ 214 h 225"/>
                  <a:gd name="T84" fmla="*/ 372 w 373"/>
                  <a:gd name="T85" fmla="*/ 214 h 225"/>
                  <a:gd name="T86" fmla="*/ 366 w 373"/>
                  <a:gd name="T87" fmla="*/ 224 h 225"/>
                  <a:gd name="T88" fmla="*/ 366 w 373"/>
                  <a:gd name="T89" fmla="*/ 224 h 225"/>
                  <a:gd name="T90" fmla="*/ 363 w 373"/>
                  <a:gd name="T91" fmla="*/ 22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3" h="225">
                    <a:moveTo>
                      <a:pt x="275" y="167"/>
                    </a:moveTo>
                    <a:lnTo>
                      <a:pt x="275" y="167"/>
                    </a:lnTo>
                    <a:cubicBezTo>
                      <a:pt x="301" y="167"/>
                      <a:pt x="328" y="172"/>
                      <a:pt x="353" y="192"/>
                    </a:cubicBezTo>
                    <a:lnTo>
                      <a:pt x="353" y="40"/>
                    </a:lnTo>
                    <a:lnTo>
                      <a:pt x="310" y="32"/>
                    </a:lnTo>
                    <a:lnTo>
                      <a:pt x="310" y="32"/>
                    </a:lnTo>
                    <a:cubicBezTo>
                      <a:pt x="269" y="23"/>
                      <a:pt x="228" y="20"/>
                      <a:pt x="186" y="20"/>
                    </a:cubicBezTo>
                    <a:lnTo>
                      <a:pt x="186" y="20"/>
                    </a:lnTo>
                    <a:lnTo>
                      <a:pt x="186" y="20"/>
                    </a:lnTo>
                    <a:cubicBezTo>
                      <a:pt x="145" y="20"/>
                      <a:pt x="103" y="23"/>
                      <a:pt x="62" y="32"/>
                    </a:cubicBezTo>
                    <a:lnTo>
                      <a:pt x="19" y="40"/>
                    </a:lnTo>
                    <a:lnTo>
                      <a:pt x="19" y="88"/>
                    </a:lnTo>
                    <a:lnTo>
                      <a:pt x="19" y="88"/>
                    </a:lnTo>
                    <a:cubicBezTo>
                      <a:pt x="65" y="85"/>
                      <a:pt x="157" y="93"/>
                      <a:pt x="208" y="179"/>
                    </a:cubicBezTo>
                    <a:lnTo>
                      <a:pt x="208" y="179"/>
                    </a:lnTo>
                    <a:cubicBezTo>
                      <a:pt x="221" y="175"/>
                      <a:pt x="246" y="167"/>
                      <a:pt x="275" y="167"/>
                    </a:cubicBezTo>
                    <a:close/>
                    <a:moveTo>
                      <a:pt x="363" y="224"/>
                    </a:moveTo>
                    <a:lnTo>
                      <a:pt x="363" y="224"/>
                    </a:lnTo>
                    <a:cubicBezTo>
                      <a:pt x="359" y="224"/>
                      <a:pt x="357" y="223"/>
                      <a:pt x="355" y="220"/>
                    </a:cubicBezTo>
                    <a:lnTo>
                      <a:pt x="355" y="220"/>
                    </a:lnTo>
                    <a:cubicBezTo>
                      <a:pt x="300" y="157"/>
                      <a:pt x="209" y="200"/>
                      <a:pt x="208" y="200"/>
                    </a:cubicBezTo>
                    <a:lnTo>
                      <a:pt x="208" y="200"/>
                    </a:lnTo>
                    <a:cubicBezTo>
                      <a:pt x="204" y="203"/>
                      <a:pt x="198" y="201"/>
                      <a:pt x="195" y="197"/>
                    </a:cubicBezTo>
                    <a:lnTo>
                      <a:pt x="195" y="197"/>
                    </a:lnTo>
                    <a:cubicBezTo>
                      <a:pt x="148" y="109"/>
                      <a:pt x="59" y="103"/>
                      <a:pt x="10" y="107"/>
                    </a:cubicBezTo>
                    <a:lnTo>
                      <a:pt x="10" y="107"/>
                    </a:lnTo>
                    <a:cubicBezTo>
                      <a:pt x="7" y="107"/>
                      <a:pt x="5" y="107"/>
                      <a:pt x="2" y="105"/>
                    </a:cubicBezTo>
                    <a:lnTo>
                      <a:pt x="2" y="105"/>
                    </a:lnTo>
                    <a:cubicBezTo>
                      <a:pt x="1" y="103"/>
                      <a:pt x="0" y="100"/>
                      <a:pt x="0" y="97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27"/>
                      <a:pt x="3" y="23"/>
                      <a:pt x="7" y="23"/>
                    </a:cubicBezTo>
                    <a:lnTo>
                      <a:pt x="59" y="12"/>
                    </a:lnTo>
                    <a:lnTo>
                      <a:pt x="59" y="12"/>
                    </a:lnTo>
                    <a:cubicBezTo>
                      <a:pt x="101" y="4"/>
                      <a:pt x="144" y="0"/>
                      <a:pt x="186" y="0"/>
                    </a:cubicBezTo>
                    <a:lnTo>
                      <a:pt x="187" y="0"/>
                    </a:lnTo>
                    <a:lnTo>
                      <a:pt x="187" y="0"/>
                    </a:lnTo>
                    <a:cubicBezTo>
                      <a:pt x="229" y="0"/>
                      <a:pt x="272" y="4"/>
                      <a:pt x="314" y="12"/>
                    </a:cubicBezTo>
                    <a:lnTo>
                      <a:pt x="365" y="23"/>
                    </a:lnTo>
                    <a:lnTo>
                      <a:pt x="365" y="23"/>
                    </a:lnTo>
                    <a:cubicBezTo>
                      <a:pt x="369" y="23"/>
                      <a:pt x="372" y="27"/>
                      <a:pt x="372" y="32"/>
                    </a:cubicBezTo>
                    <a:lnTo>
                      <a:pt x="372" y="214"/>
                    </a:lnTo>
                    <a:lnTo>
                      <a:pt x="372" y="214"/>
                    </a:lnTo>
                    <a:cubicBezTo>
                      <a:pt x="372" y="219"/>
                      <a:pt x="369" y="222"/>
                      <a:pt x="366" y="224"/>
                    </a:cubicBezTo>
                    <a:lnTo>
                      <a:pt x="366" y="224"/>
                    </a:lnTo>
                    <a:cubicBezTo>
                      <a:pt x="365" y="224"/>
                      <a:pt x="364" y="224"/>
                      <a:pt x="363" y="2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60">
                <a:extLst>
                  <a:ext uri="{FF2B5EF4-FFF2-40B4-BE49-F238E27FC236}">
                    <a16:creationId xmlns:a16="http://schemas.microsoft.com/office/drawing/2014/main" id="{36013F45-D6BE-4DC6-8062-8C2E9850E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8404" y="7180455"/>
                <a:ext cx="339078" cy="195469"/>
              </a:xfrm>
              <a:custGeom>
                <a:avLst/>
                <a:gdLst>
                  <a:gd name="T0" fmla="*/ 19 w 373"/>
                  <a:gd name="T1" fmla="*/ 23 h 215"/>
                  <a:gd name="T2" fmla="*/ 19 w 373"/>
                  <a:gd name="T3" fmla="*/ 192 h 215"/>
                  <a:gd name="T4" fmla="*/ 59 w 373"/>
                  <a:gd name="T5" fmla="*/ 185 h 215"/>
                  <a:gd name="T6" fmla="*/ 59 w 373"/>
                  <a:gd name="T7" fmla="*/ 185 h 215"/>
                  <a:gd name="T8" fmla="*/ 186 w 373"/>
                  <a:gd name="T9" fmla="*/ 172 h 215"/>
                  <a:gd name="T10" fmla="*/ 187 w 373"/>
                  <a:gd name="T11" fmla="*/ 172 h 215"/>
                  <a:gd name="T12" fmla="*/ 187 w 373"/>
                  <a:gd name="T13" fmla="*/ 172 h 215"/>
                  <a:gd name="T14" fmla="*/ 314 w 373"/>
                  <a:gd name="T15" fmla="*/ 185 h 215"/>
                  <a:gd name="T16" fmla="*/ 353 w 373"/>
                  <a:gd name="T17" fmla="*/ 192 h 215"/>
                  <a:gd name="T18" fmla="*/ 353 w 373"/>
                  <a:gd name="T19" fmla="*/ 134 h 215"/>
                  <a:gd name="T20" fmla="*/ 353 w 373"/>
                  <a:gd name="T21" fmla="*/ 134 h 215"/>
                  <a:gd name="T22" fmla="*/ 208 w 373"/>
                  <a:gd name="T23" fmla="*/ 116 h 215"/>
                  <a:gd name="T24" fmla="*/ 208 w 373"/>
                  <a:gd name="T25" fmla="*/ 116 h 215"/>
                  <a:gd name="T26" fmla="*/ 195 w 373"/>
                  <a:gd name="T27" fmla="*/ 113 h 215"/>
                  <a:gd name="T28" fmla="*/ 195 w 373"/>
                  <a:gd name="T29" fmla="*/ 113 h 215"/>
                  <a:gd name="T30" fmla="*/ 19 w 373"/>
                  <a:gd name="T31" fmla="*/ 23 h 215"/>
                  <a:gd name="T32" fmla="*/ 363 w 373"/>
                  <a:gd name="T33" fmla="*/ 214 h 215"/>
                  <a:gd name="T34" fmla="*/ 363 w 373"/>
                  <a:gd name="T35" fmla="*/ 214 h 215"/>
                  <a:gd name="T36" fmla="*/ 360 w 373"/>
                  <a:gd name="T37" fmla="*/ 214 h 215"/>
                  <a:gd name="T38" fmla="*/ 310 w 373"/>
                  <a:gd name="T39" fmla="*/ 204 h 215"/>
                  <a:gd name="T40" fmla="*/ 310 w 373"/>
                  <a:gd name="T41" fmla="*/ 204 h 215"/>
                  <a:gd name="T42" fmla="*/ 187 w 373"/>
                  <a:gd name="T43" fmla="*/ 192 h 215"/>
                  <a:gd name="T44" fmla="*/ 186 w 373"/>
                  <a:gd name="T45" fmla="*/ 192 h 215"/>
                  <a:gd name="T46" fmla="*/ 186 w 373"/>
                  <a:gd name="T47" fmla="*/ 192 h 215"/>
                  <a:gd name="T48" fmla="*/ 63 w 373"/>
                  <a:gd name="T49" fmla="*/ 204 h 215"/>
                  <a:gd name="T50" fmla="*/ 12 w 373"/>
                  <a:gd name="T51" fmla="*/ 214 h 215"/>
                  <a:gd name="T52" fmla="*/ 12 w 373"/>
                  <a:gd name="T53" fmla="*/ 214 h 215"/>
                  <a:gd name="T54" fmla="*/ 3 w 373"/>
                  <a:gd name="T55" fmla="*/ 211 h 215"/>
                  <a:gd name="T56" fmla="*/ 3 w 373"/>
                  <a:gd name="T57" fmla="*/ 211 h 215"/>
                  <a:gd name="T58" fmla="*/ 0 w 373"/>
                  <a:gd name="T59" fmla="*/ 204 h 215"/>
                  <a:gd name="T60" fmla="*/ 0 w 373"/>
                  <a:gd name="T61" fmla="*/ 13 h 215"/>
                  <a:gd name="T62" fmla="*/ 0 w 373"/>
                  <a:gd name="T63" fmla="*/ 13 h 215"/>
                  <a:gd name="T64" fmla="*/ 8 w 373"/>
                  <a:gd name="T65" fmla="*/ 4 h 215"/>
                  <a:gd name="T66" fmla="*/ 8 w 373"/>
                  <a:gd name="T67" fmla="*/ 4 h 215"/>
                  <a:gd name="T68" fmla="*/ 208 w 373"/>
                  <a:gd name="T69" fmla="*/ 95 h 215"/>
                  <a:gd name="T70" fmla="*/ 208 w 373"/>
                  <a:gd name="T71" fmla="*/ 95 h 215"/>
                  <a:gd name="T72" fmla="*/ 369 w 373"/>
                  <a:gd name="T73" fmla="*/ 124 h 215"/>
                  <a:gd name="T74" fmla="*/ 369 w 373"/>
                  <a:gd name="T75" fmla="*/ 124 h 215"/>
                  <a:gd name="T76" fmla="*/ 372 w 373"/>
                  <a:gd name="T77" fmla="*/ 130 h 215"/>
                  <a:gd name="T78" fmla="*/ 372 w 373"/>
                  <a:gd name="T79" fmla="*/ 204 h 215"/>
                  <a:gd name="T80" fmla="*/ 372 w 373"/>
                  <a:gd name="T81" fmla="*/ 204 h 215"/>
                  <a:gd name="T82" fmla="*/ 369 w 373"/>
                  <a:gd name="T83" fmla="*/ 211 h 215"/>
                  <a:gd name="T84" fmla="*/ 369 w 373"/>
                  <a:gd name="T85" fmla="*/ 211 h 215"/>
                  <a:gd name="T86" fmla="*/ 363 w 373"/>
                  <a:gd name="T87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3" h="215">
                    <a:moveTo>
                      <a:pt x="19" y="23"/>
                    </a:moveTo>
                    <a:lnTo>
                      <a:pt x="19" y="192"/>
                    </a:lnTo>
                    <a:lnTo>
                      <a:pt x="59" y="185"/>
                    </a:lnTo>
                    <a:lnTo>
                      <a:pt x="59" y="185"/>
                    </a:lnTo>
                    <a:cubicBezTo>
                      <a:pt x="101" y="176"/>
                      <a:pt x="144" y="172"/>
                      <a:pt x="186" y="172"/>
                    </a:cubicBezTo>
                    <a:lnTo>
                      <a:pt x="187" y="172"/>
                    </a:lnTo>
                    <a:lnTo>
                      <a:pt x="187" y="172"/>
                    </a:lnTo>
                    <a:cubicBezTo>
                      <a:pt x="229" y="172"/>
                      <a:pt x="272" y="176"/>
                      <a:pt x="314" y="185"/>
                    </a:cubicBezTo>
                    <a:lnTo>
                      <a:pt x="353" y="192"/>
                    </a:lnTo>
                    <a:lnTo>
                      <a:pt x="353" y="134"/>
                    </a:lnTo>
                    <a:lnTo>
                      <a:pt x="353" y="134"/>
                    </a:lnTo>
                    <a:cubicBezTo>
                      <a:pt x="296" y="74"/>
                      <a:pt x="209" y="116"/>
                      <a:pt x="208" y="116"/>
                    </a:cubicBezTo>
                    <a:lnTo>
                      <a:pt x="208" y="116"/>
                    </a:lnTo>
                    <a:cubicBezTo>
                      <a:pt x="204" y="119"/>
                      <a:pt x="198" y="117"/>
                      <a:pt x="195" y="113"/>
                    </a:cubicBezTo>
                    <a:lnTo>
                      <a:pt x="195" y="113"/>
                    </a:lnTo>
                    <a:cubicBezTo>
                      <a:pt x="151" y="30"/>
                      <a:pt x="69" y="20"/>
                      <a:pt x="19" y="23"/>
                    </a:cubicBezTo>
                    <a:close/>
                    <a:moveTo>
                      <a:pt x="363" y="214"/>
                    </a:moveTo>
                    <a:lnTo>
                      <a:pt x="363" y="214"/>
                    </a:lnTo>
                    <a:cubicBezTo>
                      <a:pt x="362" y="214"/>
                      <a:pt x="361" y="214"/>
                      <a:pt x="360" y="214"/>
                    </a:cubicBezTo>
                    <a:lnTo>
                      <a:pt x="310" y="204"/>
                    </a:lnTo>
                    <a:lnTo>
                      <a:pt x="310" y="204"/>
                    </a:lnTo>
                    <a:cubicBezTo>
                      <a:pt x="269" y="195"/>
                      <a:pt x="228" y="192"/>
                      <a:pt x="187" y="192"/>
                    </a:cubicBezTo>
                    <a:lnTo>
                      <a:pt x="186" y="192"/>
                    </a:lnTo>
                    <a:lnTo>
                      <a:pt x="186" y="192"/>
                    </a:lnTo>
                    <a:cubicBezTo>
                      <a:pt x="145" y="192"/>
                      <a:pt x="103" y="195"/>
                      <a:pt x="63" y="204"/>
                    </a:cubicBezTo>
                    <a:lnTo>
                      <a:pt x="12" y="214"/>
                    </a:lnTo>
                    <a:lnTo>
                      <a:pt x="12" y="214"/>
                    </a:lnTo>
                    <a:cubicBezTo>
                      <a:pt x="8" y="214"/>
                      <a:pt x="6" y="213"/>
                      <a:pt x="3" y="211"/>
                    </a:cubicBezTo>
                    <a:lnTo>
                      <a:pt x="3" y="211"/>
                    </a:lnTo>
                    <a:cubicBezTo>
                      <a:pt x="1" y="210"/>
                      <a:pt x="0" y="207"/>
                      <a:pt x="0" y="204"/>
                    </a:cubicBezTo>
                    <a:lnTo>
                      <a:pt x="0" y="13"/>
                    </a:lnTo>
                    <a:lnTo>
                      <a:pt x="0" y="13"/>
                    </a:lnTo>
                    <a:cubicBezTo>
                      <a:pt x="0" y="8"/>
                      <a:pt x="3" y="4"/>
                      <a:pt x="8" y="4"/>
                    </a:cubicBezTo>
                    <a:lnTo>
                      <a:pt x="8" y="4"/>
                    </a:lnTo>
                    <a:cubicBezTo>
                      <a:pt x="50" y="0"/>
                      <a:pt x="152" y="2"/>
                      <a:pt x="208" y="95"/>
                    </a:cubicBezTo>
                    <a:lnTo>
                      <a:pt x="208" y="95"/>
                    </a:lnTo>
                    <a:cubicBezTo>
                      <a:pt x="234" y="85"/>
                      <a:pt x="315" y="62"/>
                      <a:pt x="369" y="124"/>
                    </a:cubicBezTo>
                    <a:lnTo>
                      <a:pt x="369" y="124"/>
                    </a:lnTo>
                    <a:cubicBezTo>
                      <a:pt x="371" y="125"/>
                      <a:pt x="372" y="128"/>
                      <a:pt x="372" y="130"/>
                    </a:cubicBezTo>
                    <a:lnTo>
                      <a:pt x="372" y="204"/>
                    </a:lnTo>
                    <a:lnTo>
                      <a:pt x="372" y="204"/>
                    </a:lnTo>
                    <a:cubicBezTo>
                      <a:pt x="372" y="207"/>
                      <a:pt x="371" y="210"/>
                      <a:pt x="369" y="211"/>
                    </a:cubicBezTo>
                    <a:lnTo>
                      <a:pt x="369" y="211"/>
                    </a:lnTo>
                    <a:cubicBezTo>
                      <a:pt x="367" y="213"/>
                      <a:pt x="365" y="214"/>
                      <a:pt x="363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61">
                <a:extLst>
                  <a:ext uri="{FF2B5EF4-FFF2-40B4-BE49-F238E27FC236}">
                    <a16:creationId xmlns:a16="http://schemas.microsoft.com/office/drawing/2014/main" id="{07C2CDA3-7AF4-4FAA-BED0-E8E4D0E71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6382" y="7188433"/>
                <a:ext cx="323122" cy="175522"/>
              </a:xfrm>
              <a:custGeom>
                <a:avLst/>
                <a:gdLst>
                  <a:gd name="T0" fmla="*/ 195 w 355"/>
                  <a:gd name="T1" fmla="*/ 98 h 195"/>
                  <a:gd name="T2" fmla="*/ 195 w 355"/>
                  <a:gd name="T3" fmla="*/ 98 h 195"/>
                  <a:gd name="T4" fmla="*/ 0 w 355"/>
                  <a:gd name="T5" fmla="*/ 3 h 195"/>
                  <a:gd name="T6" fmla="*/ 0 w 355"/>
                  <a:gd name="T7" fmla="*/ 66 h 195"/>
                  <a:gd name="T8" fmla="*/ 0 w 355"/>
                  <a:gd name="T9" fmla="*/ 194 h 195"/>
                  <a:gd name="T10" fmla="*/ 26 w 355"/>
                  <a:gd name="T11" fmla="*/ 189 h 195"/>
                  <a:gd name="T12" fmla="*/ 52 w 355"/>
                  <a:gd name="T13" fmla="*/ 184 h 195"/>
                  <a:gd name="T14" fmla="*/ 52 w 355"/>
                  <a:gd name="T15" fmla="*/ 184 h 195"/>
                  <a:gd name="T16" fmla="*/ 177 w 355"/>
                  <a:gd name="T17" fmla="*/ 172 h 195"/>
                  <a:gd name="T18" fmla="*/ 177 w 355"/>
                  <a:gd name="T19" fmla="*/ 172 h 195"/>
                  <a:gd name="T20" fmla="*/ 303 w 355"/>
                  <a:gd name="T21" fmla="*/ 184 h 195"/>
                  <a:gd name="T22" fmla="*/ 329 w 355"/>
                  <a:gd name="T23" fmla="*/ 189 h 195"/>
                  <a:gd name="T24" fmla="*/ 354 w 355"/>
                  <a:gd name="T25" fmla="*/ 194 h 195"/>
                  <a:gd name="T26" fmla="*/ 354 w 355"/>
                  <a:gd name="T27" fmla="*/ 120 h 195"/>
                  <a:gd name="T28" fmla="*/ 354 w 355"/>
                  <a:gd name="T29" fmla="*/ 120 h 195"/>
                  <a:gd name="T30" fmla="*/ 195 w 355"/>
                  <a:gd name="T31" fmla="*/ 98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5" h="195">
                    <a:moveTo>
                      <a:pt x="195" y="98"/>
                    </a:moveTo>
                    <a:lnTo>
                      <a:pt x="195" y="98"/>
                    </a:lnTo>
                    <a:cubicBezTo>
                      <a:pt x="143" y="3"/>
                      <a:pt x="46" y="0"/>
                      <a:pt x="0" y="3"/>
                    </a:cubicBezTo>
                    <a:lnTo>
                      <a:pt x="0" y="66"/>
                    </a:lnTo>
                    <a:lnTo>
                      <a:pt x="0" y="194"/>
                    </a:lnTo>
                    <a:lnTo>
                      <a:pt x="26" y="189"/>
                    </a:lnTo>
                    <a:lnTo>
                      <a:pt x="52" y="184"/>
                    </a:lnTo>
                    <a:lnTo>
                      <a:pt x="52" y="184"/>
                    </a:lnTo>
                    <a:cubicBezTo>
                      <a:pt x="93" y="176"/>
                      <a:pt x="136" y="172"/>
                      <a:pt x="177" y="172"/>
                    </a:cubicBezTo>
                    <a:lnTo>
                      <a:pt x="177" y="172"/>
                    </a:lnTo>
                    <a:cubicBezTo>
                      <a:pt x="219" y="172"/>
                      <a:pt x="261" y="176"/>
                      <a:pt x="303" y="184"/>
                    </a:cubicBezTo>
                    <a:lnTo>
                      <a:pt x="329" y="189"/>
                    </a:lnTo>
                    <a:lnTo>
                      <a:pt x="354" y="194"/>
                    </a:lnTo>
                    <a:lnTo>
                      <a:pt x="354" y="120"/>
                    </a:lnTo>
                    <a:lnTo>
                      <a:pt x="354" y="120"/>
                    </a:lnTo>
                    <a:cubicBezTo>
                      <a:pt x="292" y="50"/>
                      <a:pt x="195" y="98"/>
                      <a:pt x="195" y="9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07F2936B-4681-47FF-8C0D-A8EA56C9C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5533" y="6921161"/>
                <a:ext cx="339801" cy="134736"/>
              </a:xfrm>
              <a:custGeom>
                <a:avLst/>
                <a:gdLst>
                  <a:gd name="connsiteX0" fmla="*/ 172680 w 339801"/>
                  <a:gd name="connsiteY0" fmla="*/ 91749 h 134736"/>
                  <a:gd name="connsiteX1" fmla="*/ 173585 w 339801"/>
                  <a:gd name="connsiteY1" fmla="*/ 91749 h 134736"/>
                  <a:gd name="connsiteX2" fmla="*/ 333803 w 339801"/>
                  <a:gd name="connsiteY2" fmla="*/ 116825 h 134736"/>
                  <a:gd name="connsiteX3" fmla="*/ 339234 w 339801"/>
                  <a:gd name="connsiteY3" fmla="*/ 128467 h 134736"/>
                  <a:gd name="connsiteX4" fmla="*/ 328372 w 339801"/>
                  <a:gd name="connsiteY4" fmla="*/ 133840 h 134736"/>
                  <a:gd name="connsiteX5" fmla="*/ 173585 w 339801"/>
                  <a:gd name="connsiteY5" fmla="*/ 108765 h 134736"/>
                  <a:gd name="connsiteX6" fmla="*/ 172680 w 339801"/>
                  <a:gd name="connsiteY6" fmla="*/ 108765 h 134736"/>
                  <a:gd name="connsiteX7" fmla="*/ 12462 w 339801"/>
                  <a:gd name="connsiteY7" fmla="*/ 133840 h 134736"/>
                  <a:gd name="connsiteX8" fmla="*/ 9746 w 339801"/>
                  <a:gd name="connsiteY8" fmla="*/ 134736 h 134736"/>
                  <a:gd name="connsiteX9" fmla="*/ 694 w 339801"/>
                  <a:gd name="connsiteY9" fmla="*/ 128467 h 134736"/>
                  <a:gd name="connsiteX10" fmla="*/ 5220 w 339801"/>
                  <a:gd name="connsiteY10" fmla="*/ 116825 h 134736"/>
                  <a:gd name="connsiteX11" fmla="*/ 172680 w 339801"/>
                  <a:gd name="connsiteY11" fmla="*/ 91749 h 134736"/>
                  <a:gd name="connsiteX12" fmla="*/ 172680 w 339801"/>
                  <a:gd name="connsiteY12" fmla="*/ 0 h 134736"/>
                  <a:gd name="connsiteX13" fmla="*/ 173585 w 339801"/>
                  <a:gd name="connsiteY13" fmla="*/ 0 h 134736"/>
                  <a:gd name="connsiteX14" fmla="*/ 333803 w 339801"/>
                  <a:gd name="connsiteY14" fmla="*/ 25450 h 134736"/>
                  <a:gd name="connsiteX15" fmla="*/ 339234 w 339801"/>
                  <a:gd name="connsiteY15" fmla="*/ 35981 h 134736"/>
                  <a:gd name="connsiteX16" fmla="*/ 328372 w 339801"/>
                  <a:gd name="connsiteY16" fmla="*/ 41247 h 134736"/>
                  <a:gd name="connsiteX17" fmla="*/ 173585 w 339801"/>
                  <a:gd name="connsiteY17" fmla="*/ 17552 h 134736"/>
                  <a:gd name="connsiteX18" fmla="*/ 12462 w 339801"/>
                  <a:gd name="connsiteY18" fmla="*/ 41247 h 134736"/>
                  <a:gd name="connsiteX19" fmla="*/ 9746 w 339801"/>
                  <a:gd name="connsiteY19" fmla="*/ 41247 h 134736"/>
                  <a:gd name="connsiteX20" fmla="*/ 694 w 339801"/>
                  <a:gd name="connsiteY20" fmla="*/ 35981 h 134736"/>
                  <a:gd name="connsiteX21" fmla="*/ 5220 w 339801"/>
                  <a:gd name="connsiteY21" fmla="*/ 25450 h 134736"/>
                  <a:gd name="connsiteX22" fmla="*/ 172680 w 339801"/>
                  <a:gd name="connsiteY22" fmla="*/ 0 h 13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9801" h="134736">
                    <a:moveTo>
                      <a:pt x="172680" y="91749"/>
                    </a:moveTo>
                    <a:lnTo>
                      <a:pt x="173585" y="91749"/>
                    </a:lnTo>
                    <a:cubicBezTo>
                      <a:pt x="269535" y="92645"/>
                      <a:pt x="331993" y="115929"/>
                      <a:pt x="333803" y="116825"/>
                    </a:cubicBezTo>
                    <a:cubicBezTo>
                      <a:pt x="338329" y="119511"/>
                      <a:pt x="341045" y="123989"/>
                      <a:pt x="339234" y="128467"/>
                    </a:cubicBezTo>
                    <a:cubicBezTo>
                      <a:pt x="337424" y="132945"/>
                      <a:pt x="332898" y="134736"/>
                      <a:pt x="328372" y="133840"/>
                    </a:cubicBezTo>
                    <a:cubicBezTo>
                      <a:pt x="327467" y="132945"/>
                      <a:pt x="265009" y="109660"/>
                      <a:pt x="173585" y="108765"/>
                    </a:cubicBezTo>
                    <a:lnTo>
                      <a:pt x="172680" y="108765"/>
                    </a:lnTo>
                    <a:cubicBezTo>
                      <a:pt x="76730" y="108765"/>
                      <a:pt x="13367" y="133840"/>
                      <a:pt x="12462" y="133840"/>
                    </a:cubicBezTo>
                    <a:cubicBezTo>
                      <a:pt x="10651" y="133840"/>
                      <a:pt x="9746" y="134736"/>
                      <a:pt x="9746" y="134736"/>
                    </a:cubicBezTo>
                    <a:cubicBezTo>
                      <a:pt x="5220" y="134736"/>
                      <a:pt x="2505" y="132049"/>
                      <a:pt x="694" y="128467"/>
                    </a:cubicBezTo>
                    <a:cubicBezTo>
                      <a:pt x="-1116" y="123989"/>
                      <a:pt x="694" y="118616"/>
                      <a:pt x="5220" y="116825"/>
                    </a:cubicBezTo>
                    <a:cubicBezTo>
                      <a:pt x="8841" y="115929"/>
                      <a:pt x="74015" y="91749"/>
                      <a:pt x="172680" y="91749"/>
                    </a:cubicBezTo>
                    <a:close/>
                    <a:moveTo>
                      <a:pt x="172680" y="0"/>
                    </a:moveTo>
                    <a:lnTo>
                      <a:pt x="173585" y="0"/>
                    </a:lnTo>
                    <a:cubicBezTo>
                      <a:pt x="269535" y="0"/>
                      <a:pt x="331993" y="24572"/>
                      <a:pt x="333803" y="25450"/>
                    </a:cubicBezTo>
                    <a:cubicBezTo>
                      <a:pt x="338329" y="27205"/>
                      <a:pt x="341045" y="32471"/>
                      <a:pt x="339234" y="35981"/>
                    </a:cubicBezTo>
                    <a:cubicBezTo>
                      <a:pt x="337424" y="41247"/>
                      <a:pt x="332898" y="43002"/>
                      <a:pt x="328372" y="41247"/>
                    </a:cubicBezTo>
                    <a:cubicBezTo>
                      <a:pt x="327467" y="41247"/>
                      <a:pt x="265009" y="17552"/>
                      <a:pt x="173585" y="17552"/>
                    </a:cubicBezTo>
                    <a:cubicBezTo>
                      <a:pt x="78540" y="17552"/>
                      <a:pt x="13367" y="41247"/>
                      <a:pt x="12462" y="41247"/>
                    </a:cubicBezTo>
                    <a:cubicBezTo>
                      <a:pt x="10651" y="41247"/>
                      <a:pt x="9746" y="41247"/>
                      <a:pt x="9746" y="41247"/>
                    </a:cubicBezTo>
                    <a:cubicBezTo>
                      <a:pt x="5220" y="41247"/>
                      <a:pt x="2505" y="40369"/>
                      <a:pt x="694" y="35981"/>
                    </a:cubicBezTo>
                    <a:cubicBezTo>
                      <a:pt x="-1116" y="32471"/>
                      <a:pt x="694" y="27205"/>
                      <a:pt x="5220" y="25450"/>
                    </a:cubicBezTo>
                    <a:cubicBezTo>
                      <a:pt x="8841" y="24572"/>
                      <a:pt x="74015" y="0"/>
                      <a:pt x="1726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CEDC06FE-CAFA-4F12-8314-C2B8F3604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1552" y="6921161"/>
                <a:ext cx="339843" cy="357268"/>
              </a:xfrm>
              <a:custGeom>
                <a:avLst/>
                <a:gdLst>
                  <a:gd name="connsiteX0" fmla="*/ 172670 w 339843"/>
                  <a:gd name="connsiteY0" fmla="*/ 315141 h 357268"/>
                  <a:gd name="connsiteX1" fmla="*/ 173578 w 339843"/>
                  <a:gd name="connsiteY1" fmla="*/ 315141 h 357268"/>
                  <a:gd name="connsiteX2" fmla="*/ 334220 w 339843"/>
                  <a:gd name="connsiteY2" fmla="*/ 339715 h 357268"/>
                  <a:gd name="connsiteX3" fmla="*/ 338758 w 339843"/>
                  <a:gd name="connsiteY3" fmla="*/ 352002 h 357268"/>
                  <a:gd name="connsiteX4" fmla="*/ 327867 w 339843"/>
                  <a:gd name="connsiteY4" fmla="*/ 356390 h 357268"/>
                  <a:gd name="connsiteX5" fmla="*/ 173578 w 339843"/>
                  <a:gd name="connsiteY5" fmla="*/ 332694 h 357268"/>
                  <a:gd name="connsiteX6" fmla="*/ 12028 w 339843"/>
                  <a:gd name="connsiteY6" fmla="*/ 356390 h 357268"/>
                  <a:gd name="connsiteX7" fmla="*/ 9305 w 339843"/>
                  <a:gd name="connsiteY7" fmla="*/ 357268 h 357268"/>
                  <a:gd name="connsiteX8" fmla="*/ 230 w 339843"/>
                  <a:gd name="connsiteY8" fmla="*/ 351124 h 357268"/>
                  <a:gd name="connsiteX9" fmla="*/ 5675 w 339843"/>
                  <a:gd name="connsiteY9" fmla="*/ 339715 h 357268"/>
                  <a:gd name="connsiteX10" fmla="*/ 172670 w 339843"/>
                  <a:gd name="connsiteY10" fmla="*/ 315141 h 357268"/>
                  <a:gd name="connsiteX11" fmla="*/ 172670 w 339843"/>
                  <a:gd name="connsiteY11" fmla="*/ 203445 h 357268"/>
                  <a:gd name="connsiteX12" fmla="*/ 173578 w 339843"/>
                  <a:gd name="connsiteY12" fmla="*/ 203445 h 357268"/>
                  <a:gd name="connsiteX13" fmla="*/ 334220 w 339843"/>
                  <a:gd name="connsiteY13" fmla="*/ 228897 h 357268"/>
                  <a:gd name="connsiteX14" fmla="*/ 338758 w 339843"/>
                  <a:gd name="connsiteY14" fmla="*/ 240306 h 357268"/>
                  <a:gd name="connsiteX15" fmla="*/ 327867 w 339843"/>
                  <a:gd name="connsiteY15" fmla="*/ 244694 h 357268"/>
                  <a:gd name="connsiteX16" fmla="*/ 173578 w 339843"/>
                  <a:gd name="connsiteY16" fmla="*/ 220998 h 357268"/>
                  <a:gd name="connsiteX17" fmla="*/ 12028 w 339843"/>
                  <a:gd name="connsiteY17" fmla="*/ 244694 h 357268"/>
                  <a:gd name="connsiteX18" fmla="*/ 9305 w 339843"/>
                  <a:gd name="connsiteY18" fmla="*/ 245572 h 357268"/>
                  <a:gd name="connsiteX19" fmla="*/ 230 w 339843"/>
                  <a:gd name="connsiteY19" fmla="*/ 240306 h 357268"/>
                  <a:gd name="connsiteX20" fmla="*/ 5675 w 339843"/>
                  <a:gd name="connsiteY20" fmla="*/ 228897 h 357268"/>
                  <a:gd name="connsiteX21" fmla="*/ 172670 w 339843"/>
                  <a:gd name="connsiteY21" fmla="*/ 203445 h 357268"/>
                  <a:gd name="connsiteX22" fmla="*/ 172670 w 339843"/>
                  <a:gd name="connsiteY22" fmla="*/ 91749 h 357268"/>
                  <a:gd name="connsiteX23" fmla="*/ 173578 w 339843"/>
                  <a:gd name="connsiteY23" fmla="*/ 91749 h 357268"/>
                  <a:gd name="connsiteX24" fmla="*/ 334220 w 339843"/>
                  <a:gd name="connsiteY24" fmla="*/ 116825 h 357268"/>
                  <a:gd name="connsiteX25" fmla="*/ 338758 w 339843"/>
                  <a:gd name="connsiteY25" fmla="*/ 128467 h 357268"/>
                  <a:gd name="connsiteX26" fmla="*/ 327867 w 339843"/>
                  <a:gd name="connsiteY26" fmla="*/ 133840 h 357268"/>
                  <a:gd name="connsiteX27" fmla="*/ 173578 w 339843"/>
                  <a:gd name="connsiteY27" fmla="*/ 108765 h 357268"/>
                  <a:gd name="connsiteX28" fmla="*/ 172670 w 339843"/>
                  <a:gd name="connsiteY28" fmla="*/ 108765 h 357268"/>
                  <a:gd name="connsiteX29" fmla="*/ 12028 w 339843"/>
                  <a:gd name="connsiteY29" fmla="*/ 133840 h 357268"/>
                  <a:gd name="connsiteX30" fmla="*/ 9305 w 339843"/>
                  <a:gd name="connsiteY30" fmla="*/ 134736 h 357268"/>
                  <a:gd name="connsiteX31" fmla="*/ 230 w 339843"/>
                  <a:gd name="connsiteY31" fmla="*/ 128467 h 357268"/>
                  <a:gd name="connsiteX32" fmla="*/ 5675 w 339843"/>
                  <a:gd name="connsiteY32" fmla="*/ 116825 h 357268"/>
                  <a:gd name="connsiteX33" fmla="*/ 172670 w 339843"/>
                  <a:gd name="connsiteY33" fmla="*/ 91749 h 357268"/>
                  <a:gd name="connsiteX34" fmla="*/ 171976 w 339843"/>
                  <a:gd name="connsiteY34" fmla="*/ 0 h 357268"/>
                  <a:gd name="connsiteX35" fmla="*/ 172880 w 339843"/>
                  <a:gd name="connsiteY35" fmla="*/ 0 h 357268"/>
                  <a:gd name="connsiteX36" fmla="*/ 181919 w 339843"/>
                  <a:gd name="connsiteY36" fmla="*/ 9142 h 357268"/>
                  <a:gd name="connsiteX37" fmla="*/ 172880 w 339843"/>
                  <a:gd name="connsiteY37" fmla="*/ 18283 h 357268"/>
                  <a:gd name="connsiteX38" fmla="*/ 171976 w 339843"/>
                  <a:gd name="connsiteY38" fmla="*/ 18283 h 357268"/>
                  <a:gd name="connsiteX39" fmla="*/ 11977 w 339843"/>
                  <a:gd name="connsiteY39" fmla="*/ 42965 h 357268"/>
                  <a:gd name="connsiteX40" fmla="*/ 9265 w 339843"/>
                  <a:gd name="connsiteY40" fmla="*/ 42965 h 357268"/>
                  <a:gd name="connsiteX41" fmla="*/ 226 w 339843"/>
                  <a:gd name="connsiteY41" fmla="*/ 37480 h 357268"/>
                  <a:gd name="connsiteX42" fmla="*/ 5650 w 339843"/>
                  <a:gd name="connsiteY42" fmla="*/ 26510 h 357268"/>
                  <a:gd name="connsiteX43" fmla="*/ 171976 w 339843"/>
                  <a:gd name="connsiteY43" fmla="*/ 0 h 357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39843" h="357268">
                    <a:moveTo>
                      <a:pt x="172670" y="315141"/>
                    </a:moveTo>
                    <a:lnTo>
                      <a:pt x="173578" y="315141"/>
                    </a:lnTo>
                    <a:cubicBezTo>
                      <a:pt x="268874" y="315141"/>
                      <a:pt x="332405" y="338838"/>
                      <a:pt x="334220" y="339715"/>
                    </a:cubicBezTo>
                    <a:cubicBezTo>
                      <a:pt x="338758" y="342348"/>
                      <a:pt x="341480" y="347614"/>
                      <a:pt x="338758" y="352002"/>
                    </a:cubicBezTo>
                    <a:cubicBezTo>
                      <a:pt x="337850" y="355513"/>
                      <a:pt x="332405" y="358146"/>
                      <a:pt x="327867" y="356390"/>
                    </a:cubicBezTo>
                    <a:cubicBezTo>
                      <a:pt x="327867" y="356390"/>
                      <a:pt x="265244" y="332694"/>
                      <a:pt x="173578" y="332694"/>
                    </a:cubicBezTo>
                    <a:cubicBezTo>
                      <a:pt x="77374" y="332694"/>
                      <a:pt x="12936" y="356390"/>
                      <a:pt x="12028" y="356390"/>
                    </a:cubicBezTo>
                    <a:cubicBezTo>
                      <a:pt x="11121" y="357268"/>
                      <a:pt x="11121" y="357268"/>
                      <a:pt x="9305" y="357268"/>
                    </a:cubicBezTo>
                    <a:cubicBezTo>
                      <a:pt x="5675" y="357268"/>
                      <a:pt x="2045" y="354635"/>
                      <a:pt x="230" y="351124"/>
                    </a:cubicBezTo>
                    <a:cubicBezTo>
                      <a:pt x="-678" y="346736"/>
                      <a:pt x="1137" y="342348"/>
                      <a:pt x="5675" y="339715"/>
                    </a:cubicBezTo>
                    <a:cubicBezTo>
                      <a:pt x="9305" y="338838"/>
                      <a:pt x="72836" y="315141"/>
                      <a:pt x="172670" y="315141"/>
                    </a:cubicBezTo>
                    <a:close/>
                    <a:moveTo>
                      <a:pt x="172670" y="203445"/>
                    </a:moveTo>
                    <a:lnTo>
                      <a:pt x="173578" y="203445"/>
                    </a:lnTo>
                    <a:cubicBezTo>
                      <a:pt x="268874" y="203445"/>
                      <a:pt x="332405" y="228019"/>
                      <a:pt x="334220" y="228897"/>
                    </a:cubicBezTo>
                    <a:cubicBezTo>
                      <a:pt x="338758" y="230652"/>
                      <a:pt x="341480" y="235918"/>
                      <a:pt x="338758" y="240306"/>
                    </a:cubicBezTo>
                    <a:cubicBezTo>
                      <a:pt x="337850" y="244694"/>
                      <a:pt x="332405" y="246450"/>
                      <a:pt x="327867" y="244694"/>
                    </a:cubicBezTo>
                    <a:cubicBezTo>
                      <a:pt x="327867" y="244694"/>
                      <a:pt x="265244" y="220998"/>
                      <a:pt x="173578" y="220998"/>
                    </a:cubicBezTo>
                    <a:cubicBezTo>
                      <a:pt x="77374" y="220998"/>
                      <a:pt x="12936" y="244694"/>
                      <a:pt x="12028" y="244694"/>
                    </a:cubicBezTo>
                    <a:cubicBezTo>
                      <a:pt x="11121" y="245572"/>
                      <a:pt x="11121" y="245572"/>
                      <a:pt x="9305" y="245572"/>
                    </a:cubicBezTo>
                    <a:cubicBezTo>
                      <a:pt x="5675" y="245572"/>
                      <a:pt x="2045" y="242939"/>
                      <a:pt x="230" y="240306"/>
                    </a:cubicBezTo>
                    <a:cubicBezTo>
                      <a:pt x="-678" y="235918"/>
                      <a:pt x="1137" y="230652"/>
                      <a:pt x="5675" y="228897"/>
                    </a:cubicBezTo>
                    <a:cubicBezTo>
                      <a:pt x="9305" y="228019"/>
                      <a:pt x="72836" y="203445"/>
                      <a:pt x="172670" y="203445"/>
                    </a:cubicBezTo>
                    <a:close/>
                    <a:moveTo>
                      <a:pt x="172670" y="91749"/>
                    </a:moveTo>
                    <a:lnTo>
                      <a:pt x="173578" y="91749"/>
                    </a:lnTo>
                    <a:cubicBezTo>
                      <a:pt x="268874" y="92645"/>
                      <a:pt x="332405" y="115929"/>
                      <a:pt x="334220" y="116825"/>
                    </a:cubicBezTo>
                    <a:cubicBezTo>
                      <a:pt x="338758" y="119511"/>
                      <a:pt x="341480" y="123989"/>
                      <a:pt x="338758" y="128467"/>
                    </a:cubicBezTo>
                    <a:cubicBezTo>
                      <a:pt x="337850" y="132945"/>
                      <a:pt x="332405" y="134736"/>
                      <a:pt x="327867" y="133840"/>
                    </a:cubicBezTo>
                    <a:cubicBezTo>
                      <a:pt x="327867" y="132945"/>
                      <a:pt x="265244" y="109660"/>
                      <a:pt x="173578" y="108765"/>
                    </a:cubicBezTo>
                    <a:lnTo>
                      <a:pt x="172670" y="108765"/>
                    </a:lnTo>
                    <a:cubicBezTo>
                      <a:pt x="77374" y="108765"/>
                      <a:pt x="12936" y="133840"/>
                      <a:pt x="12028" y="133840"/>
                    </a:cubicBezTo>
                    <a:cubicBezTo>
                      <a:pt x="11121" y="133840"/>
                      <a:pt x="11121" y="134736"/>
                      <a:pt x="9305" y="134736"/>
                    </a:cubicBezTo>
                    <a:cubicBezTo>
                      <a:pt x="5675" y="134736"/>
                      <a:pt x="2045" y="132049"/>
                      <a:pt x="230" y="128467"/>
                    </a:cubicBezTo>
                    <a:cubicBezTo>
                      <a:pt x="-678" y="123989"/>
                      <a:pt x="1137" y="118616"/>
                      <a:pt x="5675" y="116825"/>
                    </a:cubicBezTo>
                    <a:cubicBezTo>
                      <a:pt x="9305" y="115929"/>
                      <a:pt x="72836" y="91749"/>
                      <a:pt x="172670" y="91749"/>
                    </a:cubicBezTo>
                    <a:close/>
                    <a:moveTo>
                      <a:pt x="171976" y="0"/>
                    </a:moveTo>
                    <a:lnTo>
                      <a:pt x="172880" y="0"/>
                    </a:lnTo>
                    <a:cubicBezTo>
                      <a:pt x="177399" y="0"/>
                      <a:pt x="181919" y="3657"/>
                      <a:pt x="181919" y="9142"/>
                    </a:cubicBezTo>
                    <a:cubicBezTo>
                      <a:pt x="181919" y="14627"/>
                      <a:pt x="177399" y="18283"/>
                      <a:pt x="172880" y="18283"/>
                    </a:cubicBezTo>
                    <a:lnTo>
                      <a:pt x="171976" y="18283"/>
                    </a:lnTo>
                    <a:cubicBezTo>
                      <a:pt x="77061" y="18283"/>
                      <a:pt x="12881" y="42965"/>
                      <a:pt x="11977" y="42965"/>
                    </a:cubicBezTo>
                    <a:cubicBezTo>
                      <a:pt x="11073" y="42965"/>
                      <a:pt x="11073" y="42965"/>
                      <a:pt x="9265" y="42965"/>
                    </a:cubicBezTo>
                    <a:cubicBezTo>
                      <a:pt x="5650" y="42965"/>
                      <a:pt x="2034" y="42051"/>
                      <a:pt x="226" y="37480"/>
                    </a:cubicBezTo>
                    <a:cubicBezTo>
                      <a:pt x="-678" y="33824"/>
                      <a:pt x="1130" y="28339"/>
                      <a:pt x="5650" y="26510"/>
                    </a:cubicBezTo>
                    <a:cubicBezTo>
                      <a:pt x="9265" y="25596"/>
                      <a:pt x="72542" y="0"/>
                      <a:pt x="1719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68">
                <a:extLst>
                  <a:ext uri="{FF2B5EF4-FFF2-40B4-BE49-F238E27FC236}">
                    <a16:creationId xmlns:a16="http://schemas.microsoft.com/office/drawing/2014/main" id="{7E3DE172-1532-4692-841B-D561FA95D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1362" y="6813454"/>
                <a:ext cx="67817" cy="757937"/>
              </a:xfrm>
              <a:custGeom>
                <a:avLst/>
                <a:gdLst>
                  <a:gd name="T0" fmla="*/ 0 w 75"/>
                  <a:gd name="T1" fmla="*/ 819 h 838"/>
                  <a:gd name="T2" fmla="*/ 74 w 75"/>
                  <a:gd name="T3" fmla="*/ 837 h 838"/>
                  <a:gd name="T4" fmla="*/ 74 w 75"/>
                  <a:gd name="T5" fmla="*/ 18 h 838"/>
                  <a:gd name="T6" fmla="*/ 0 w 75"/>
                  <a:gd name="T7" fmla="*/ 0 h 838"/>
                  <a:gd name="T8" fmla="*/ 0 w 75"/>
                  <a:gd name="T9" fmla="*/ 819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838">
                    <a:moveTo>
                      <a:pt x="0" y="819"/>
                    </a:moveTo>
                    <a:lnTo>
                      <a:pt x="74" y="837"/>
                    </a:lnTo>
                    <a:lnTo>
                      <a:pt x="74" y="18"/>
                    </a:lnTo>
                    <a:lnTo>
                      <a:pt x="0" y="0"/>
                    </a:lnTo>
                    <a:lnTo>
                      <a:pt x="0" y="81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69">
                <a:extLst>
                  <a:ext uri="{FF2B5EF4-FFF2-40B4-BE49-F238E27FC236}">
                    <a16:creationId xmlns:a16="http://schemas.microsoft.com/office/drawing/2014/main" id="{864904DF-5B62-4B7D-BC24-91C3C30C2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3384" y="6805476"/>
                <a:ext cx="83773" cy="777884"/>
              </a:xfrm>
              <a:custGeom>
                <a:avLst/>
                <a:gdLst>
                  <a:gd name="T0" fmla="*/ 20 w 94"/>
                  <a:gd name="T1" fmla="*/ 821 h 858"/>
                  <a:gd name="T2" fmla="*/ 74 w 94"/>
                  <a:gd name="T3" fmla="*/ 834 h 858"/>
                  <a:gd name="T4" fmla="*/ 74 w 94"/>
                  <a:gd name="T5" fmla="*/ 36 h 858"/>
                  <a:gd name="T6" fmla="*/ 20 w 94"/>
                  <a:gd name="T7" fmla="*/ 23 h 858"/>
                  <a:gd name="T8" fmla="*/ 20 w 94"/>
                  <a:gd name="T9" fmla="*/ 821 h 858"/>
                  <a:gd name="T10" fmla="*/ 84 w 94"/>
                  <a:gd name="T11" fmla="*/ 857 h 858"/>
                  <a:gd name="T12" fmla="*/ 84 w 94"/>
                  <a:gd name="T13" fmla="*/ 857 h 858"/>
                  <a:gd name="T14" fmla="*/ 81 w 94"/>
                  <a:gd name="T15" fmla="*/ 857 h 858"/>
                  <a:gd name="T16" fmla="*/ 8 w 94"/>
                  <a:gd name="T17" fmla="*/ 839 h 858"/>
                  <a:gd name="T18" fmla="*/ 8 w 94"/>
                  <a:gd name="T19" fmla="*/ 839 h 858"/>
                  <a:gd name="T20" fmla="*/ 0 w 94"/>
                  <a:gd name="T21" fmla="*/ 829 h 858"/>
                  <a:gd name="T22" fmla="*/ 0 w 94"/>
                  <a:gd name="T23" fmla="*/ 10 h 858"/>
                  <a:gd name="T24" fmla="*/ 0 w 94"/>
                  <a:gd name="T25" fmla="*/ 10 h 858"/>
                  <a:gd name="T26" fmla="*/ 4 w 94"/>
                  <a:gd name="T27" fmla="*/ 3 h 858"/>
                  <a:gd name="T28" fmla="*/ 4 w 94"/>
                  <a:gd name="T29" fmla="*/ 3 h 858"/>
                  <a:gd name="T30" fmla="*/ 12 w 94"/>
                  <a:gd name="T31" fmla="*/ 1 h 858"/>
                  <a:gd name="T32" fmla="*/ 86 w 94"/>
                  <a:gd name="T33" fmla="*/ 19 h 858"/>
                  <a:gd name="T34" fmla="*/ 86 w 94"/>
                  <a:gd name="T35" fmla="*/ 19 h 858"/>
                  <a:gd name="T36" fmla="*/ 93 w 94"/>
                  <a:gd name="T37" fmla="*/ 28 h 858"/>
                  <a:gd name="T38" fmla="*/ 93 w 94"/>
                  <a:gd name="T39" fmla="*/ 847 h 858"/>
                  <a:gd name="T40" fmla="*/ 93 w 94"/>
                  <a:gd name="T41" fmla="*/ 847 h 858"/>
                  <a:gd name="T42" fmla="*/ 90 w 94"/>
                  <a:gd name="T43" fmla="*/ 855 h 858"/>
                  <a:gd name="T44" fmla="*/ 90 w 94"/>
                  <a:gd name="T45" fmla="*/ 855 h 858"/>
                  <a:gd name="T46" fmla="*/ 84 w 94"/>
                  <a:gd name="T47" fmla="*/ 857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858">
                    <a:moveTo>
                      <a:pt x="20" y="821"/>
                    </a:moveTo>
                    <a:lnTo>
                      <a:pt x="74" y="834"/>
                    </a:lnTo>
                    <a:lnTo>
                      <a:pt x="74" y="36"/>
                    </a:lnTo>
                    <a:lnTo>
                      <a:pt x="20" y="23"/>
                    </a:lnTo>
                    <a:lnTo>
                      <a:pt x="20" y="821"/>
                    </a:lnTo>
                    <a:close/>
                    <a:moveTo>
                      <a:pt x="84" y="857"/>
                    </a:moveTo>
                    <a:lnTo>
                      <a:pt x="84" y="857"/>
                    </a:lnTo>
                    <a:cubicBezTo>
                      <a:pt x="83" y="857"/>
                      <a:pt x="82" y="857"/>
                      <a:pt x="81" y="857"/>
                    </a:cubicBezTo>
                    <a:lnTo>
                      <a:pt x="8" y="839"/>
                    </a:lnTo>
                    <a:lnTo>
                      <a:pt x="8" y="839"/>
                    </a:lnTo>
                    <a:cubicBezTo>
                      <a:pt x="3" y="838"/>
                      <a:pt x="0" y="833"/>
                      <a:pt x="0" y="82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7"/>
                      <a:pt x="1" y="4"/>
                      <a:pt x="4" y="3"/>
                    </a:cubicBezTo>
                    <a:lnTo>
                      <a:pt x="4" y="3"/>
                    </a:lnTo>
                    <a:cubicBezTo>
                      <a:pt x="6" y="1"/>
                      <a:pt x="10" y="0"/>
                      <a:pt x="12" y="1"/>
                    </a:cubicBezTo>
                    <a:lnTo>
                      <a:pt x="86" y="19"/>
                    </a:lnTo>
                    <a:lnTo>
                      <a:pt x="86" y="19"/>
                    </a:lnTo>
                    <a:cubicBezTo>
                      <a:pt x="91" y="20"/>
                      <a:pt x="93" y="24"/>
                      <a:pt x="93" y="28"/>
                    </a:cubicBezTo>
                    <a:lnTo>
                      <a:pt x="93" y="847"/>
                    </a:lnTo>
                    <a:lnTo>
                      <a:pt x="93" y="847"/>
                    </a:lnTo>
                    <a:cubicBezTo>
                      <a:pt x="93" y="850"/>
                      <a:pt x="92" y="853"/>
                      <a:pt x="90" y="855"/>
                    </a:cubicBezTo>
                    <a:lnTo>
                      <a:pt x="90" y="855"/>
                    </a:lnTo>
                    <a:cubicBezTo>
                      <a:pt x="88" y="856"/>
                      <a:pt x="85" y="857"/>
                      <a:pt x="84" y="8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70">
                <a:extLst>
                  <a:ext uri="{FF2B5EF4-FFF2-40B4-BE49-F238E27FC236}">
                    <a16:creationId xmlns:a16="http://schemas.microsoft.com/office/drawing/2014/main" id="{EC6E26D7-4640-4A01-831D-5526671F7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6708" y="7695056"/>
                <a:ext cx="626297" cy="79783"/>
              </a:xfrm>
              <a:custGeom>
                <a:avLst/>
                <a:gdLst>
                  <a:gd name="T0" fmla="*/ 43 w 692"/>
                  <a:gd name="T1" fmla="*/ 20 h 89"/>
                  <a:gd name="T2" fmla="*/ 43 w 692"/>
                  <a:gd name="T3" fmla="*/ 20 h 89"/>
                  <a:gd name="T4" fmla="*/ 19 w 692"/>
                  <a:gd name="T5" fmla="*/ 44 h 89"/>
                  <a:gd name="T6" fmla="*/ 19 w 692"/>
                  <a:gd name="T7" fmla="*/ 44 h 89"/>
                  <a:gd name="T8" fmla="*/ 43 w 692"/>
                  <a:gd name="T9" fmla="*/ 68 h 89"/>
                  <a:gd name="T10" fmla="*/ 647 w 692"/>
                  <a:gd name="T11" fmla="*/ 68 h 89"/>
                  <a:gd name="T12" fmla="*/ 647 w 692"/>
                  <a:gd name="T13" fmla="*/ 68 h 89"/>
                  <a:gd name="T14" fmla="*/ 672 w 692"/>
                  <a:gd name="T15" fmla="*/ 44 h 89"/>
                  <a:gd name="T16" fmla="*/ 672 w 692"/>
                  <a:gd name="T17" fmla="*/ 44 h 89"/>
                  <a:gd name="T18" fmla="*/ 647 w 692"/>
                  <a:gd name="T19" fmla="*/ 20 h 89"/>
                  <a:gd name="T20" fmla="*/ 43 w 692"/>
                  <a:gd name="T21" fmla="*/ 20 h 89"/>
                  <a:gd name="T22" fmla="*/ 647 w 692"/>
                  <a:gd name="T23" fmla="*/ 88 h 89"/>
                  <a:gd name="T24" fmla="*/ 43 w 692"/>
                  <a:gd name="T25" fmla="*/ 88 h 89"/>
                  <a:gd name="T26" fmla="*/ 43 w 692"/>
                  <a:gd name="T27" fmla="*/ 88 h 89"/>
                  <a:gd name="T28" fmla="*/ 0 w 692"/>
                  <a:gd name="T29" fmla="*/ 44 h 89"/>
                  <a:gd name="T30" fmla="*/ 0 w 692"/>
                  <a:gd name="T31" fmla="*/ 44 h 89"/>
                  <a:gd name="T32" fmla="*/ 43 w 692"/>
                  <a:gd name="T33" fmla="*/ 0 h 89"/>
                  <a:gd name="T34" fmla="*/ 647 w 692"/>
                  <a:gd name="T35" fmla="*/ 0 h 89"/>
                  <a:gd name="T36" fmla="*/ 647 w 692"/>
                  <a:gd name="T37" fmla="*/ 0 h 89"/>
                  <a:gd name="T38" fmla="*/ 691 w 692"/>
                  <a:gd name="T39" fmla="*/ 44 h 89"/>
                  <a:gd name="T40" fmla="*/ 691 w 692"/>
                  <a:gd name="T41" fmla="*/ 44 h 89"/>
                  <a:gd name="T42" fmla="*/ 647 w 692"/>
                  <a:gd name="T43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2" h="89">
                    <a:moveTo>
                      <a:pt x="43" y="20"/>
                    </a:moveTo>
                    <a:lnTo>
                      <a:pt x="43" y="20"/>
                    </a:lnTo>
                    <a:cubicBezTo>
                      <a:pt x="30" y="20"/>
                      <a:pt x="19" y="31"/>
                      <a:pt x="19" y="44"/>
                    </a:cubicBezTo>
                    <a:lnTo>
                      <a:pt x="19" y="44"/>
                    </a:lnTo>
                    <a:cubicBezTo>
                      <a:pt x="19" y="58"/>
                      <a:pt x="30" y="68"/>
                      <a:pt x="43" y="68"/>
                    </a:cubicBezTo>
                    <a:lnTo>
                      <a:pt x="647" y="68"/>
                    </a:lnTo>
                    <a:lnTo>
                      <a:pt x="647" y="68"/>
                    </a:lnTo>
                    <a:cubicBezTo>
                      <a:pt x="661" y="68"/>
                      <a:pt x="672" y="58"/>
                      <a:pt x="672" y="44"/>
                    </a:cubicBezTo>
                    <a:lnTo>
                      <a:pt x="672" y="44"/>
                    </a:lnTo>
                    <a:cubicBezTo>
                      <a:pt x="672" y="31"/>
                      <a:pt x="661" y="20"/>
                      <a:pt x="647" y="20"/>
                    </a:cubicBezTo>
                    <a:lnTo>
                      <a:pt x="43" y="20"/>
                    </a:lnTo>
                    <a:close/>
                    <a:moveTo>
                      <a:pt x="647" y="88"/>
                    </a:moveTo>
                    <a:lnTo>
                      <a:pt x="43" y="88"/>
                    </a:lnTo>
                    <a:lnTo>
                      <a:pt x="43" y="88"/>
                    </a:lnTo>
                    <a:cubicBezTo>
                      <a:pt x="19" y="88"/>
                      <a:pt x="0" y="68"/>
                      <a:pt x="0" y="44"/>
                    </a:cubicBezTo>
                    <a:lnTo>
                      <a:pt x="0" y="44"/>
                    </a:lnTo>
                    <a:cubicBezTo>
                      <a:pt x="0" y="20"/>
                      <a:pt x="19" y="0"/>
                      <a:pt x="43" y="0"/>
                    </a:cubicBezTo>
                    <a:lnTo>
                      <a:pt x="647" y="0"/>
                    </a:lnTo>
                    <a:lnTo>
                      <a:pt x="647" y="0"/>
                    </a:lnTo>
                    <a:cubicBezTo>
                      <a:pt x="671" y="0"/>
                      <a:pt x="691" y="20"/>
                      <a:pt x="691" y="44"/>
                    </a:cubicBezTo>
                    <a:lnTo>
                      <a:pt x="691" y="44"/>
                    </a:lnTo>
                    <a:cubicBezTo>
                      <a:pt x="691" y="68"/>
                      <a:pt x="671" y="88"/>
                      <a:pt x="647" y="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95AEC391-424B-408B-BF67-D97512233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0700" y="7830686"/>
                <a:ext cx="1024305" cy="122665"/>
              </a:xfrm>
              <a:custGeom>
                <a:avLst/>
                <a:gdLst>
                  <a:gd name="connsiteX0" fmla="*/ 8129 w 1024305"/>
                  <a:gd name="connsiteY0" fmla="*/ 103718 h 122665"/>
                  <a:gd name="connsiteX1" fmla="*/ 1014369 w 1024305"/>
                  <a:gd name="connsiteY1" fmla="*/ 103718 h 122665"/>
                  <a:gd name="connsiteX2" fmla="*/ 1024305 w 1024305"/>
                  <a:gd name="connsiteY2" fmla="*/ 113690 h 122665"/>
                  <a:gd name="connsiteX3" fmla="*/ 1014369 w 1024305"/>
                  <a:gd name="connsiteY3" fmla="*/ 122665 h 122665"/>
                  <a:gd name="connsiteX4" fmla="*/ 8129 w 1024305"/>
                  <a:gd name="connsiteY4" fmla="*/ 122665 h 122665"/>
                  <a:gd name="connsiteX5" fmla="*/ 0 w 1024305"/>
                  <a:gd name="connsiteY5" fmla="*/ 113690 h 122665"/>
                  <a:gd name="connsiteX6" fmla="*/ 8129 w 1024305"/>
                  <a:gd name="connsiteY6" fmla="*/ 103718 h 122665"/>
                  <a:gd name="connsiteX7" fmla="*/ 8129 w 1024305"/>
                  <a:gd name="connsiteY7" fmla="*/ 0 h 122665"/>
                  <a:gd name="connsiteX8" fmla="*/ 1014369 w 1024305"/>
                  <a:gd name="connsiteY8" fmla="*/ 0 h 122665"/>
                  <a:gd name="connsiteX9" fmla="*/ 1024305 w 1024305"/>
                  <a:gd name="connsiteY9" fmla="*/ 9972 h 122665"/>
                  <a:gd name="connsiteX10" fmla="*/ 1014369 w 1024305"/>
                  <a:gd name="connsiteY10" fmla="*/ 18947 h 122665"/>
                  <a:gd name="connsiteX11" fmla="*/ 8129 w 1024305"/>
                  <a:gd name="connsiteY11" fmla="*/ 18947 h 122665"/>
                  <a:gd name="connsiteX12" fmla="*/ 0 w 1024305"/>
                  <a:gd name="connsiteY12" fmla="*/ 9972 h 122665"/>
                  <a:gd name="connsiteX13" fmla="*/ 8129 w 1024305"/>
                  <a:gd name="connsiteY13" fmla="*/ 0 h 12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24305" h="122665">
                    <a:moveTo>
                      <a:pt x="8129" y="103718"/>
                    </a:moveTo>
                    <a:lnTo>
                      <a:pt x="1014369" y="103718"/>
                    </a:lnTo>
                    <a:cubicBezTo>
                      <a:pt x="1018885" y="103718"/>
                      <a:pt x="1024305" y="107707"/>
                      <a:pt x="1024305" y="113690"/>
                    </a:cubicBezTo>
                    <a:cubicBezTo>
                      <a:pt x="1024305" y="118676"/>
                      <a:pt x="1018885" y="122665"/>
                      <a:pt x="1014369" y="122665"/>
                    </a:cubicBezTo>
                    <a:lnTo>
                      <a:pt x="8129" y="122665"/>
                    </a:lnTo>
                    <a:cubicBezTo>
                      <a:pt x="3613" y="122665"/>
                      <a:pt x="0" y="118676"/>
                      <a:pt x="0" y="113690"/>
                    </a:cubicBezTo>
                    <a:cubicBezTo>
                      <a:pt x="0" y="107707"/>
                      <a:pt x="3613" y="103718"/>
                      <a:pt x="8129" y="103718"/>
                    </a:cubicBezTo>
                    <a:close/>
                    <a:moveTo>
                      <a:pt x="8129" y="0"/>
                    </a:moveTo>
                    <a:lnTo>
                      <a:pt x="1014369" y="0"/>
                    </a:lnTo>
                    <a:cubicBezTo>
                      <a:pt x="1018885" y="0"/>
                      <a:pt x="1024305" y="3989"/>
                      <a:pt x="1024305" y="9972"/>
                    </a:cubicBezTo>
                    <a:cubicBezTo>
                      <a:pt x="1024305" y="14958"/>
                      <a:pt x="1018885" y="18947"/>
                      <a:pt x="1014369" y="18947"/>
                    </a:cubicBezTo>
                    <a:lnTo>
                      <a:pt x="8129" y="18947"/>
                    </a:lnTo>
                    <a:cubicBezTo>
                      <a:pt x="3613" y="18947"/>
                      <a:pt x="0" y="14958"/>
                      <a:pt x="0" y="9972"/>
                    </a:cubicBezTo>
                    <a:cubicBezTo>
                      <a:pt x="0" y="3989"/>
                      <a:pt x="3613" y="0"/>
                      <a:pt x="8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73">
                <a:extLst>
                  <a:ext uri="{FF2B5EF4-FFF2-40B4-BE49-F238E27FC236}">
                    <a16:creationId xmlns:a16="http://schemas.microsoft.com/office/drawing/2014/main" id="{71173D6A-917D-4D41-AAA4-DAD99B7F5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6356" y="8249545"/>
                <a:ext cx="494654" cy="626297"/>
              </a:xfrm>
              <a:custGeom>
                <a:avLst/>
                <a:gdLst>
                  <a:gd name="T0" fmla="*/ 545 w 546"/>
                  <a:gd name="T1" fmla="*/ 671 h 691"/>
                  <a:gd name="T2" fmla="*/ 0 w 546"/>
                  <a:gd name="T3" fmla="*/ 690 h 691"/>
                  <a:gd name="T4" fmla="*/ 11 w 546"/>
                  <a:gd name="T5" fmla="*/ 16 h 691"/>
                  <a:gd name="T6" fmla="*/ 481 w 546"/>
                  <a:gd name="T7" fmla="*/ 0 h 691"/>
                  <a:gd name="T8" fmla="*/ 518 w 546"/>
                  <a:gd name="T9" fmla="*/ 95 h 691"/>
                  <a:gd name="T10" fmla="*/ 518 w 546"/>
                  <a:gd name="T11" fmla="*/ 95 h 691"/>
                  <a:gd name="T12" fmla="*/ 543 w 546"/>
                  <a:gd name="T13" fmla="*/ 196 h 691"/>
                  <a:gd name="T14" fmla="*/ 543 w 546"/>
                  <a:gd name="T15" fmla="*/ 196 h 691"/>
                  <a:gd name="T16" fmla="*/ 539 w 546"/>
                  <a:gd name="T17" fmla="*/ 290 h 691"/>
                  <a:gd name="T18" fmla="*/ 527 w 546"/>
                  <a:gd name="T19" fmla="*/ 369 h 691"/>
                  <a:gd name="T20" fmla="*/ 545 w 546"/>
                  <a:gd name="T21" fmla="*/ 67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6" h="691">
                    <a:moveTo>
                      <a:pt x="545" y="671"/>
                    </a:moveTo>
                    <a:lnTo>
                      <a:pt x="0" y="690"/>
                    </a:lnTo>
                    <a:lnTo>
                      <a:pt x="11" y="16"/>
                    </a:lnTo>
                    <a:lnTo>
                      <a:pt x="481" y="0"/>
                    </a:lnTo>
                    <a:lnTo>
                      <a:pt x="518" y="95"/>
                    </a:lnTo>
                    <a:lnTo>
                      <a:pt x="518" y="95"/>
                    </a:lnTo>
                    <a:cubicBezTo>
                      <a:pt x="531" y="128"/>
                      <a:pt x="539" y="162"/>
                      <a:pt x="543" y="196"/>
                    </a:cubicBezTo>
                    <a:lnTo>
                      <a:pt x="543" y="196"/>
                    </a:lnTo>
                    <a:cubicBezTo>
                      <a:pt x="545" y="228"/>
                      <a:pt x="544" y="259"/>
                      <a:pt x="539" y="290"/>
                    </a:cubicBezTo>
                    <a:lnTo>
                      <a:pt x="527" y="369"/>
                    </a:lnTo>
                    <a:lnTo>
                      <a:pt x="545" y="67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74">
                <a:extLst>
                  <a:ext uri="{FF2B5EF4-FFF2-40B4-BE49-F238E27FC236}">
                    <a16:creationId xmlns:a16="http://schemas.microsoft.com/office/drawing/2014/main" id="{2A6CFDF4-1E1D-4A9F-8DA5-5E3DB1892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8377" y="8241567"/>
                <a:ext cx="514598" cy="642253"/>
              </a:xfrm>
              <a:custGeom>
                <a:avLst/>
                <a:gdLst>
                  <a:gd name="T0" fmla="*/ 32 w 567"/>
                  <a:gd name="T1" fmla="*/ 36 h 710"/>
                  <a:gd name="T2" fmla="*/ 21 w 567"/>
                  <a:gd name="T3" fmla="*/ 690 h 710"/>
                  <a:gd name="T4" fmla="*/ 545 w 567"/>
                  <a:gd name="T5" fmla="*/ 671 h 710"/>
                  <a:gd name="T6" fmla="*/ 527 w 567"/>
                  <a:gd name="T7" fmla="*/ 380 h 710"/>
                  <a:gd name="T8" fmla="*/ 527 w 567"/>
                  <a:gd name="T9" fmla="*/ 380 h 710"/>
                  <a:gd name="T10" fmla="*/ 527 w 567"/>
                  <a:gd name="T11" fmla="*/ 377 h 710"/>
                  <a:gd name="T12" fmla="*/ 540 w 567"/>
                  <a:gd name="T13" fmla="*/ 298 h 710"/>
                  <a:gd name="T14" fmla="*/ 540 w 567"/>
                  <a:gd name="T15" fmla="*/ 298 h 710"/>
                  <a:gd name="T16" fmla="*/ 544 w 567"/>
                  <a:gd name="T17" fmla="*/ 207 h 710"/>
                  <a:gd name="T18" fmla="*/ 544 w 567"/>
                  <a:gd name="T19" fmla="*/ 207 h 710"/>
                  <a:gd name="T20" fmla="*/ 520 w 567"/>
                  <a:gd name="T21" fmla="*/ 110 h 710"/>
                  <a:gd name="T22" fmla="*/ 486 w 567"/>
                  <a:gd name="T23" fmla="*/ 20 h 710"/>
                  <a:gd name="T24" fmla="*/ 32 w 567"/>
                  <a:gd name="T25" fmla="*/ 36 h 710"/>
                  <a:gd name="T26" fmla="*/ 11 w 567"/>
                  <a:gd name="T27" fmla="*/ 709 h 710"/>
                  <a:gd name="T28" fmla="*/ 11 w 567"/>
                  <a:gd name="T29" fmla="*/ 709 h 710"/>
                  <a:gd name="T30" fmla="*/ 4 w 567"/>
                  <a:gd name="T31" fmla="*/ 707 h 710"/>
                  <a:gd name="T32" fmla="*/ 4 w 567"/>
                  <a:gd name="T33" fmla="*/ 707 h 710"/>
                  <a:gd name="T34" fmla="*/ 0 w 567"/>
                  <a:gd name="T35" fmla="*/ 700 h 710"/>
                  <a:gd name="T36" fmla="*/ 13 w 567"/>
                  <a:gd name="T37" fmla="*/ 26 h 710"/>
                  <a:gd name="T38" fmla="*/ 13 w 567"/>
                  <a:gd name="T39" fmla="*/ 26 h 710"/>
                  <a:gd name="T40" fmla="*/ 22 w 567"/>
                  <a:gd name="T41" fmla="*/ 16 h 710"/>
                  <a:gd name="T42" fmla="*/ 491 w 567"/>
                  <a:gd name="T43" fmla="*/ 0 h 710"/>
                  <a:gd name="T44" fmla="*/ 491 w 567"/>
                  <a:gd name="T45" fmla="*/ 0 h 710"/>
                  <a:gd name="T46" fmla="*/ 502 w 567"/>
                  <a:gd name="T47" fmla="*/ 7 h 710"/>
                  <a:gd name="T48" fmla="*/ 539 w 567"/>
                  <a:gd name="T49" fmla="*/ 102 h 710"/>
                  <a:gd name="T50" fmla="*/ 539 w 567"/>
                  <a:gd name="T51" fmla="*/ 102 h 710"/>
                  <a:gd name="T52" fmla="*/ 563 w 567"/>
                  <a:gd name="T53" fmla="*/ 205 h 710"/>
                  <a:gd name="T54" fmla="*/ 563 w 567"/>
                  <a:gd name="T55" fmla="*/ 205 h 710"/>
                  <a:gd name="T56" fmla="*/ 560 w 567"/>
                  <a:gd name="T57" fmla="*/ 301 h 710"/>
                  <a:gd name="T58" fmla="*/ 548 w 567"/>
                  <a:gd name="T59" fmla="*/ 379 h 710"/>
                  <a:gd name="T60" fmla="*/ 566 w 567"/>
                  <a:gd name="T61" fmla="*/ 680 h 710"/>
                  <a:gd name="T62" fmla="*/ 566 w 567"/>
                  <a:gd name="T63" fmla="*/ 680 h 710"/>
                  <a:gd name="T64" fmla="*/ 563 w 567"/>
                  <a:gd name="T65" fmla="*/ 687 h 710"/>
                  <a:gd name="T66" fmla="*/ 563 w 567"/>
                  <a:gd name="T67" fmla="*/ 687 h 710"/>
                  <a:gd name="T68" fmla="*/ 556 w 567"/>
                  <a:gd name="T69" fmla="*/ 690 h 710"/>
                  <a:gd name="T70" fmla="*/ 11 w 567"/>
                  <a:gd name="T71" fmla="*/ 709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67" h="710">
                    <a:moveTo>
                      <a:pt x="32" y="36"/>
                    </a:moveTo>
                    <a:lnTo>
                      <a:pt x="21" y="690"/>
                    </a:lnTo>
                    <a:lnTo>
                      <a:pt x="545" y="671"/>
                    </a:lnTo>
                    <a:lnTo>
                      <a:pt x="527" y="380"/>
                    </a:lnTo>
                    <a:lnTo>
                      <a:pt x="527" y="380"/>
                    </a:lnTo>
                    <a:cubicBezTo>
                      <a:pt x="527" y="379"/>
                      <a:pt x="527" y="378"/>
                      <a:pt x="527" y="377"/>
                    </a:cubicBezTo>
                    <a:lnTo>
                      <a:pt x="540" y="298"/>
                    </a:lnTo>
                    <a:lnTo>
                      <a:pt x="540" y="298"/>
                    </a:lnTo>
                    <a:cubicBezTo>
                      <a:pt x="545" y="269"/>
                      <a:pt x="546" y="238"/>
                      <a:pt x="544" y="207"/>
                    </a:cubicBezTo>
                    <a:lnTo>
                      <a:pt x="544" y="207"/>
                    </a:lnTo>
                    <a:cubicBezTo>
                      <a:pt x="540" y="174"/>
                      <a:pt x="533" y="141"/>
                      <a:pt x="520" y="110"/>
                    </a:cubicBezTo>
                    <a:lnTo>
                      <a:pt x="486" y="20"/>
                    </a:lnTo>
                    <a:lnTo>
                      <a:pt x="32" y="36"/>
                    </a:lnTo>
                    <a:close/>
                    <a:moveTo>
                      <a:pt x="11" y="709"/>
                    </a:moveTo>
                    <a:lnTo>
                      <a:pt x="11" y="709"/>
                    </a:lnTo>
                    <a:cubicBezTo>
                      <a:pt x="8" y="709"/>
                      <a:pt x="5" y="708"/>
                      <a:pt x="4" y="707"/>
                    </a:cubicBezTo>
                    <a:lnTo>
                      <a:pt x="4" y="707"/>
                    </a:lnTo>
                    <a:cubicBezTo>
                      <a:pt x="1" y="705"/>
                      <a:pt x="0" y="702"/>
                      <a:pt x="0" y="700"/>
                    </a:cubicBezTo>
                    <a:lnTo>
                      <a:pt x="13" y="26"/>
                    </a:lnTo>
                    <a:lnTo>
                      <a:pt x="13" y="26"/>
                    </a:lnTo>
                    <a:cubicBezTo>
                      <a:pt x="13" y="21"/>
                      <a:pt x="17" y="17"/>
                      <a:pt x="22" y="16"/>
                    </a:cubicBezTo>
                    <a:lnTo>
                      <a:pt x="491" y="0"/>
                    </a:lnTo>
                    <a:lnTo>
                      <a:pt x="491" y="0"/>
                    </a:lnTo>
                    <a:cubicBezTo>
                      <a:pt x="496" y="0"/>
                      <a:pt x="500" y="2"/>
                      <a:pt x="502" y="7"/>
                    </a:cubicBezTo>
                    <a:lnTo>
                      <a:pt x="539" y="102"/>
                    </a:lnTo>
                    <a:lnTo>
                      <a:pt x="539" y="102"/>
                    </a:lnTo>
                    <a:cubicBezTo>
                      <a:pt x="551" y="135"/>
                      <a:pt x="560" y="170"/>
                      <a:pt x="563" y="205"/>
                    </a:cubicBezTo>
                    <a:lnTo>
                      <a:pt x="563" y="205"/>
                    </a:lnTo>
                    <a:cubicBezTo>
                      <a:pt x="566" y="238"/>
                      <a:pt x="565" y="269"/>
                      <a:pt x="560" y="301"/>
                    </a:cubicBezTo>
                    <a:lnTo>
                      <a:pt x="548" y="379"/>
                    </a:lnTo>
                    <a:lnTo>
                      <a:pt x="566" y="680"/>
                    </a:lnTo>
                    <a:lnTo>
                      <a:pt x="566" y="680"/>
                    </a:lnTo>
                    <a:cubicBezTo>
                      <a:pt x="566" y="683"/>
                      <a:pt x="565" y="686"/>
                      <a:pt x="563" y="687"/>
                    </a:cubicBezTo>
                    <a:lnTo>
                      <a:pt x="563" y="687"/>
                    </a:lnTo>
                    <a:cubicBezTo>
                      <a:pt x="561" y="690"/>
                      <a:pt x="559" y="690"/>
                      <a:pt x="556" y="690"/>
                    </a:cubicBezTo>
                    <a:lnTo>
                      <a:pt x="11" y="7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75">
                <a:extLst>
                  <a:ext uri="{FF2B5EF4-FFF2-40B4-BE49-F238E27FC236}">
                    <a16:creationId xmlns:a16="http://schemas.microsoft.com/office/drawing/2014/main" id="{4894E272-B5EE-4898-90C0-1907FE3F9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0508" y="7108650"/>
                <a:ext cx="430827" cy="478697"/>
              </a:xfrm>
              <a:custGeom>
                <a:avLst/>
                <a:gdLst>
                  <a:gd name="T0" fmla="*/ 327 w 475"/>
                  <a:gd name="T1" fmla="*/ 37 h 531"/>
                  <a:gd name="T2" fmla="*/ 327 w 475"/>
                  <a:gd name="T3" fmla="*/ 37 h 531"/>
                  <a:gd name="T4" fmla="*/ 126 w 475"/>
                  <a:gd name="T5" fmla="*/ 107 h 531"/>
                  <a:gd name="T6" fmla="*/ 126 w 475"/>
                  <a:gd name="T7" fmla="*/ 107 h 531"/>
                  <a:gd name="T8" fmla="*/ 71 w 475"/>
                  <a:gd name="T9" fmla="*/ 396 h 531"/>
                  <a:gd name="T10" fmla="*/ 71 w 475"/>
                  <a:gd name="T11" fmla="*/ 396 h 531"/>
                  <a:gd name="T12" fmla="*/ 136 w 475"/>
                  <a:gd name="T13" fmla="*/ 416 h 531"/>
                  <a:gd name="T14" fmla="*/ 136 w 475"/>
                  <a:gd name="T15" fmla="*/ 530 h 531"/>
                  <a:gd name="T16" fmla="*/ 294 w 475"/>
                  <a:gd name="T17" fmla="*/ 530 h 531"/>
                  <a:gd name="T18" fmla="*/ 294 w 475"/>
                  <a:gd name="T19" fmla="*/ 405 h 531"/>
                  <a:gd name="T20" fmla="*/ 294 w 475"/>
                  <a:gd name="T21" fmla="*/ 405 h 531"/>
                  <a:gd name="T22" fmla="*/ 425 w 475"/>
                  <a:gd name="T23" fmla="*/ 286 h 531"/>
                  <a:gd name="T24" fmla="*/ 425 w 475"/>
                  <a:gd name="T25" fmla="*/ 286 h 531"/>
                  <a:gd name="T26" fmla="*/ 327 w 475"/>
                  <a:gd name="T27" fmla="*/ 37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5" h="531">
                    <a:moveTo>
                      <a:pt x="327" y="37"/>
                    </a:moveTo>
                    <a:lnTo>
                      <a:pt x="327" y="37"/>
                    </a:lnTo>
                    <a:cubicBezTo>
                      <a:pt x="255" y="0"/>
                      <a:pt x="174" y="37"/>
                      <a:pt x="126" y="107"/>
                    </a:cubicBezTo>
                    <a:lnTo>
                      <a:pt x="126" y="107"/>
                    </a:lnTo>
                    <a:cubicBezTo>
                      <a:pt x="76" y="180"/>
                      <a:pt x="0" y="359"/>
                      <a:pt x="71" y="396"/>
                    </a:cubicBezTo>
                    <a:lnTo>
                      <a:pt x="71" y="396"/>
                    </a:lnTo>
                    <a:cubicBezTo>
                      <a:pt x="88" y="405"/>
                      <a:pt x="110" y="411"/>
                      <a:pt x="136" y="416"/>
                    </a:cubicBezTo>
                    <a:lnTo>
                      <a:pt x="136" y="530"/>
                    </a:lnTo>
                    <a:lnTo>
                      <a:pt x="294" y="530"/>
                    </a:lnTo>
                    <a:lnTo>
                      <a:pt x="294" y="405"/>
                    </a:lnTo>
                    <a:lnTo>
                      <a:pt x="294" y="405"/>
                    </a:lnTo>
                    <a:cubicBezTo>
                      <a:pt x="349" y="387"/>
                      <a:pt x="399" y="350"/>
                      <a:pt x="425" y="286"/>
                    </a:cubicBezTo>
                    <a:lnTo>
                      <a:pt x="425" y="286"/>
                    </a:lnTo>
                    <a:cubicBezTo>
                      <a:pt x="474" y="165"/>
                      <a:pt x="398" y="75"/>
                      <a:pt x="327" y="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76">
                <a:extLst>
                  <a:ext uri="{FF2B5EF4-FFF2-40B4-BE49-F238E27FC236}">
                    <a16:creationId xmlns:a16="http://schemas.microsoft.com/office/drawing/2014/main" id="{62A209F1-589A-42B0-A589-9BB4EEC81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6464" y="7104663"/>
                <a:ext cx="410880" cy="494654"/>
              </a:xfrm>
              <a:custGeom>
                <a:avLst/>
                <a:gdLst>
                  <a:gd name="T0" fmla="*/ 130 w 453"/>
                  <a:gd name="T1" fmla="*/ 527 h 547"/>
                  <a:gd name="T2" fmla="*/ 268 w 453"/>
                  <a:gd name="T3" fmla="*/ 527 h 547"/>
                  <a:gd name="T4" fmla="*/ 268 w 453"/>
                  <a:gd name="T5" fmla="*/ 412 h 547"/>
                  <a:gd name="T6" fmla="*/ 268 w 453"/>
                  <a:gd name="T7" fmla="*/ 412 h 547"/>
                  <a:gd name="T8" fmla="*/ 274 w 453"/>
                  <a:gd name="T9" fmla="*/ 402 h 547"/>
                  <a:gd name="T10" fmla="*/ 274 w 453"/>
                  <a:gd name="T11" fmla="*/ 402 h 547"/>
                  <a:gd name="T12" fmla="*/ 399 w 453"/>
                  <a:gd name="T13" fmla="*/ 289 h 547"/>
                  <a:gd name="T14" fmla="*/ 399 w 453"/>
                  <a:gd name="T15" fmla="*/ 289 h 547"/>
                  <a:gd name="T16" fmla="*/ 305 w 453"/>
                  <a:gd name="T17" fmla="*/ 54 h 547"/>
                  <a:gd name="T18" fmla="*/ 305 w 453"/>
                  <a:gd name="T19" fmla="*/ 54 h 547"/>
                  <a:gd name="T20" fmla="*/ 118 w 453"/>
                  <a:gd name="T21" fmla="*/ 120 h 547"/>
                  <a:gd name="T22" fmla="*/ 118 w 453"/>
                  <a:gd name="T23" fmla="*/ 120 h 547"/>
                  <a:gd name="T24" fmla="*/ 38 w 453"/>
                  <a:gd name="T25" fmla="*/ 365 h 547"/>
                  <a:gd name="T26" fmla="*/ 38 w 453"/>
                  <a:gd name="T27" fmla="*/ 365 h 547"/>
                  <a:gd name="T28" fmla="*/ 59 w 453"/>
                  <a:gd name="T29" fmla="*/ 395 h 547"/>
                  <a:gd name="T30" fmla="*/ 59 w 453"/>
                  <a:gd name="T31" fmla="*/ 395 h 547"/>
                  <a:gd name="T32" fmla="*/ 121 w 453"/>
                  <a:gd name="T33" fmla="*/ 414 h 547"/>
                  <a:gd name="T34" fmla="*/ 121 w 453"/>
                  <a:gd name="T35" fmla="*/ 414 h 547"/>
                  <a:gd name="T36" fmla="*/ 130 w 453"/>
                  <a:gd name="T37" fmla="*/ 423 h 547"/>
                  <a:gd name="T38" fmla="*/ 130 w 453"/>
                  <a:gd name="T39" fmla="*/ 527 h 547"/>
                  <a:gd name="T40" fmla="*/ 277 w 453"/>
                  <a:gd name="T41" fmla="*/ 546 h 547"/>
                  <a:gd name="T42" fmla="*/ 119 w 453"/>
                  <a:gd name="T43" fmla="*/ 546 h 547"/>
                  <a:gd name="T44" fmla="*/ 119 w 453"/>
                  <a:gd name="T45" fmla="*/ 546 h 547"/>
                  <a:gd name="T46" fmla="*/ 110 w 453"/>
                  <a:gd name="T47" fmla="*/ 537 h 547"/>
                  <a:gd name="T48" fmla="*/ 110 w 453"/>
                  <a:gd name="T49" fmla="*/ 431 h 547"/>
                  <a:gd name="T50" fmla="*/ 110 w 453"/>
                  <a:gd name="T51" fmla="*/ 431 h 547"/>
                  <a:gd name="T52" fmla="*/ 50 w 453"/>
                  <a:gd name="T53" fmla="*/ 412 h 547"/>
                  <a:gd name="T54" fmla="*/ 50 w 453"/>
                  <a:gd name="T55" fmla="*/ 412 h 547"/>
                  <a:gd name="T56" fmla="*/ 18 w 453"/>
                  <a:gd name="T57" fmla="*/ 370 h 547"/>
                  <a:gd name="T58" fmla="*/ 18 w 453"/>
                  <a:gd name="T59" fmla="*/ 370 h 547"/>
                  <a:gd name="T60" fmla="*/ 101 w 453"/>
                  <a:gd name="T61" fmla="*/ 108 h 547"/>
                  <a:gd name="T62" fmla="*/ 101 w 453"/>
                  <a:gd name="T63" fmla="*/ 108 h 547"/>
                  <a:gd name="T64" fmla="*/ 314 w 453"/>
                  <a:gd name="T65" fmla="*/ 36 h 547"/>
                  <a:gd name="T66" fmla="*/ 314 w 453"/>
                  <a:gd name="T67" fmla="*/ 36 h 547"/>
                  <a:gd name="T68" fmla="*/ 418 w 453"/>
                  <a:gd name="T69" fmla="*/ 297 h 547"/>
                  <a:gd name="T70" fmla="*/ 418 w 453"/>
                  <a:gd name="T71" fmla="*/ 297 h 547"/>
                  <a:gd name="T72" fmla="*/ 287 w 453"/>
                  <a:gd name="T73" fmla="*/ 419 h 547"/>
                  <a:gd name="T74" fmla="*/ 287 w 453"/>
                  <a:gd name="T75" fmla="*/ 537 h 547"/>
                  <a:gd name="T76" fmla="*/ 287 w 453"/>
                  <a:gd name="T77" fmla="*/ 537 h 547"/>
                  <a:gd name="T78" fmla="*/ 277 w 453"/>
                  <a:gd name="T79" fmla="*/ 54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3" h="547">
                    <a:moveTo>
                      <a:pt x="130" y="527"/>
                    </a:moveTo>
                    <a:lnTo>
                      <a:pt x="268" y="527"/>
                    </a:lnTo>
                    <a:lnTo>
                      <a:pt x="268" y="412"/>
                    </a:lnTo>
                    <a:lnTo>
                      <a:pt x="268" y="412"/>
                    </a:lnTo>
                    <a:cubicBezTo>
                      <a:pt x="268" y="408"/>
                      <a:pt x="270" y="404"/>
                      <a:pt x="274" y="402"/>
                    </a:cubicBezTo>
                    <a:lnTo>
                      <a:pt x="274" y="402"/>
                    </a:lnTo>
                    <a:cubicBezTo>
                      <a:pt x="335" y="382"/>
                      <a:pt x="377" y="344"/>
                      <a:pt x="399" y="289"/>
                    </a:cubicBezTo>
                    <a:lnTo>
                      <a:pt x="399" y="289"/>
                    </a:lnTo>
                    <a:cubicBezTo>
                      <a:pt x="449" y="166"/>
                      <a:pt x="363" y="83"/>
                      <a:pt x="305" y="54"/>
                    </a:cubicBezTo>
                    <a:lnTo>
                      <a:pt x="305" y="54"/>
                    </a:lnTo>
                    <a:cubicBezTo>
                      <a:pt x="253" y="27"/>
                      <a:pt x="174" y="36"/>
                      <a:pt x="118" y="120"/>
                    </a:cubicBezTo>
                    <a:lnTo>
                      <a:pt x="118" y="120"/>
                    </a:lnTo>
                    <a:cubicBezTo>
                      <a:pt x="75" y="181"/>
                      <a:pt x="22" y="304"/>
                      <a:pt x="38" y="365"/>
                    </a:cubicBezTo>
                    <a:lnTo>
                      <a:pt x="38" y="365"/>
                    </a:lnTo>
                    <a:cubicBezTo>
                      <a:pt x="41" y="380"/>
                      <a:pt x="48" y="389"/>
                      <a:pt x="59" y="395"/>
                    </a:cubicBezTo>
                    <a:lnTo>
                      <a:pt x="59" y="395"/>
                    </a:lnTo>
                    <a:cubicBezTo>
                      <a:pt x="74" y="402"/>
                      <a:pt x="96" y="409"/>
                      <a:pt x="121" y="414"/>
                    </a:cubicBezTo>
                    <a:lnTo>
                      <a:pt x="121" y="414"/>
                    </a:lnTo>
                    <a:cubicBezTo>
                      <a:pt x="126" y="414"/>
                      <a:pt x="130" y="418"/>
                      <a:pt x="130" y="423"/>
                    </a:cubicBezTo>
                    <a:lnTo>
                      <a:pt x="130" y="527"/>
                    </a:lnTo>
                    <a:close/>
                    <a:moveTo>
                      <a:pt x="277" y="546"/>
                    </a:moveTo>
                    <a:lnTo>
                      <a:pt x="119" y="546"/>
                    </a:lnTo>
                    <a:lnTo>
                      <a:pt x="119" y="546"/>
                    </a:lnTo>
                    <a:cubicBezTo>
                      <a:pt x="114" y="546"/>
                      <a:pt x="110" y="542"/>
                      <a:pt x="110" y="537"/>
                    </a:cubicBezTo>
                    <a:lnTo>
                      <a:pt x="110" y="431"/>
                    </a:lnTo>
                    <a:lnTo>
                      <a:pt x="110" y="431"/>
                    </a:lnTo>
                    <a:cubicBezTo>
                      <a:pt x="87" y="427"/>
                      <a:pt x="65" y="420"/>
                      <a:pt x="50" y="412"/>
                    </a:cubicBezTo>
                    <a:lnTo>
                      <a:pt x="50" y="412"/>
                    </a:lnTo>
                    <a:cubicBezTo>
                      <a:pt x="34" y="404"/>
                      <a:pt x="23" y="390"/>
                      <a:pt x="18" y="370"/>
                    </a:cubicBezTo>
                    <a:lnTo>
                      <a:pt x="18" y="370"/>
                    </a:lnTo>
                    <a:cubicBezTo>
                      <a:pt x="0" y="296"/>
                      <a:pt x="63" y="163"/>
                      <a:pt x="101" y="108"/>
                    </a:cubicBezTo>
                    <a:lnTo>
                      <a:pt x="101" y="108"/>
                    </a:lnTo>
                    <a:cubicBezTo>
                      <a:pt x="155" y="29"/>
                      <a:pt x="243" y="0"/>
                      <a:pt x="314" y="36"/>
                    </a:cubicBezTo>
                    <a:lnTo>
                      <a:pt x="314" y="36"/>
                    </a:lnTo>
                    <a:cubicBezTo>
                      <a:pt x="433" y="98"/>
                      <a:pt x="452" y="211"/>
                      <a:pt x="418" y="297"/>
                    </a:cubicBezTo>
                    <a:lnTo>
                      <a:pt x="418" y="297"/>
                    </a:lnTo>
                    <a:cubicBezTo>
                      <a:pt x="394" y="354"/>
                      <a:pt x="348" y="396"/>
                      <a:pt x="287" y="419"/>
                    </a:cubicBezTo>
                    <a:lnTo>
                      <a:pt x="287" y="537"/>
                    </a:lnTo>
                    <a:lnTo>
                      <a:pt x="287" y="537"/>
                    </a:lnTo>
                    <a:cubicBezTo>
                      <a:pt x="287" y="542"/>
                      <a:pt x="283" y="546"/>
                      <a:pt x="277" y="5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77">
                <a:extLst>
                  <a:ext uri="{FF2B5EF4-FFF2-40B4-BE49-F238E27FC236}">
                    <a16:creationId xmlns:a16="http://schemas.microsoft.com/office/drawing/2014/main" id="{6D11849E-6B00-4D72-9778-4EC7F6D90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8160" y="7064771"/>
                <a:ext cx="367001" cy="438806"/>
              </a:xfrm>
              <a:custGeom>
                <a:avLst/>
                <a:gdLst>
                  <a:gd name="T0" fmla="*/ 140 w 405"/>
                  <a:gd name="T1" fmla="*/ 472 h 484"/>
                  <a:gd name="T2" fmla="*/ 140 w 405"/>
                  <a:gd name="T3" fmla="*/ 472 h 484"/>
                  <a:gd name="T4" fmla="*/ 118 w 405"/>
                  <a:gd name="T5" fmla="*/ 455 h 484"/>
                  <a:gd name="T6" fmla="*/ 118 w 405"/>
                  <a:gd name="T7" fmla="*/ 455 h 484"/>
                  <a:gd name="T8" fmla="*/ 109 w 405"/>
                  <a:gd name="T9" fmla="*/ 436 h 484"/>
                  <a:gd name="T10" fmla="*/ 109 w 405"/>
                  <a:gd name="T11" fmla="*/ 436 h 484"/>
                  <a:gd name="T12" fmla="*/ 114 w 405"/>
                  <a:gd name="T13" fmla="*/ 423 h 484"/>
                  <a:gd name="T14" fmla="*/ 119 w 405"/>
                  <a:gd name="T15" fmla="*/ 415 h 484"/>
                  <a:gd name="T16" fmla="*/ 119 w 405"/>
                  <a:gd name="T17" fmla="*/ 415 h 484"/>
                  <a:gd name="T18" fmla="*/ 133 w 405"/>
                  <a:gd name="T19" fmla="*/ 407 h 484"/>
                  <a:gd name="T20" fmla="*/ 133 w 405"/>
                  <a:gd name="T21" fmla="*/ 407 h 484"/>
                  <a:gd name="T22" fmla="*/ 146 w 405"/>
                  <a:gd name="T23" fmla="*/ 407 h 484"/>
                  <a:gd name="T24" fmla="*/ 146 w 405"/>
                  <a:gd name="T25" fmla="*/ 407 h 484"/>
                  <a:gd name="T26" fmla="*/ 194 w 405"/>
                  <a:gd name="T27" fmla="*/ 374 h 484"/>
                  <a:gd name="T28" fmla="*/ 194 w 405"/>
                  <a:gd name="T29" fmla="*/ 374 h 484"/>
                  <a:gd name="T30" fmla="*/ 186 w 405"/>
                  <a:gd name="T31" fmla="*/ 310 h 484"/>
                  <a:gd name="T32" fmla="*/ 186 w 405"/>
                  <a:gd name="T33" fmla="*/ 310 h 484"/>
                  <a:gd name="T34" fmla="*/ 148 w 405"/>
                  <a:gd name="T35" fmla="*/ 317 h 484"/>
                  <a:gd name="T36" fmla="*/ 148 w 405"/>
                  <a:gd name="T37" fmla="*/ 317 h 484"/>
                  <a:gd name="T38" fmla="*/ 138 w 405"/>
                  <a:gd name="T39" fmla="*/ 322 h 484"/>
                  <a:gd name="T40" fmla="*/ 138 w 405"/>
                  <a:gd name="T41" fmla="*/ 322 h 484"/>
                  <a:gd name="T42" fmla="*/ 129 w 405"/>
                  <a:gd name="T43" fmla="*/ 320 h 484"/>
                  <a:gd name="T44" fmla="*/ 121 w 405"/>
                  <a:gd name="T45" fmla="*/ 315 h 484"/>
                  <a:gd name="T46" fmla="*/ 121 w 405"/>
                  <a:gd name="T47" fmla="*/ 315 h 484"/>
                  <a:gd name="T48" fmla="*/ 114 w 405"/>
                  <a:gd name="T49" fmla="*/ 308 h 484"/>
                  <a:gd name="T50" fmla="*/ 114 w 405"/>
                  <a:gd name="T51" fmla="*/ 308 h 484"/>
                  <a:gd name="T52" fmla="*/ 115 w 405"/>
                  <a:gd name="T53" fmla="*/ 296 h 484"/>
                  <a:gd name="T54" fmla="*/ 130 w 405"/>
                  <a:gd name="T55" fmla="*/ 265 h 484"/>
                  <a:gd name="T56" fmla="*/ 114 w 405"/>
                  <a:gd name="T57" fmla="*/ 255 h 484"/>
                  <a:gd name="T58" fmla="*/ 114 w 405"/>
                  <a:gd name="T59" fmla="*/ 255 h 484"/>
                  <a:gd name="T60" fmla="*/ 108 w 405"/>
                  <a:gd name="T61" fmla="*/ 234 h 484"/>
                  <a:gd name="T62" fmla="*/ 122 w 405"/>
                  <a:gd name="T63" fmla="*/ 206 h 484"/>
                  <a:gd name="T64" fmla="*/ 122 w 405"/>
                  <a:gd name="T65" fmla="*/ 206 h 484"/>
                  <a:gd name="T66" fmla="*/ 14 w 405"/>
                  <a:gd name="T67" fmla="*/ 94 h 484"/>
                  <a:gd name="T68" fmla="*/ 14 w 405"/>
                  <a:gd name="T69" fmla="*/ 94 h 484"/>
                  <a:gd name="T70" fmla="*/ 52 w 405"/>
                  <a:gd name="T71" fmla="*/ 55 h 484"/>
                  <a:gd name="T72" fmla="*/ 52 w 405"/>
                  <a:gd name="T73" fmla="*/ 55 h 484"/>
                  <a:gd name="T74" fmla="*/ 133 w 405"/>
                  <a:gd name="T75" fmla="*/ 41 h 484"/>
                  <a:gd name="T76" fmla="*/ 133 w 405"/>
                  <a:gd name="T77" fmla="*/ 41 h 484"/>
                  <a:gd name="T78" fmla="*/ 258 w 405"/>
                  <a:gd name="T79" fmla="*/ 94 h 484"/>
                  <a:gd name="T80" fmla="*/ 258 w 405"/>
                  <a:gd name="T81" fmla="*/ 94 h 484"/>
                  <a:gd name="T82" fmla="*/ 332 w 405"/>
                  <a:gd name="T83" fmla="*/ 238 h 484"/>
                  <a:gd name="T84" fmla="*/ 332 w 405"/>
                  <a:gd name="T85" fmla="*/ 238 h 484"/>
                  <a:gd name="T86" fmla="*/ 336 w 405"/>
                  <a:gd name="T87" fmla="*/ 374 h 484"/>
                  <a:gd name="T88" fmla="*/ 336 w 405"/>
                  <a:gd name="T89" fmla="*/ 374 h 484"/>
                  <a:gd name="T90" fmla="*/ 199 w 405"/>
                  <a:gd name="T91" fmla="*/ 476 h 484"/>
                  <a:gd name="T92" fmla="*/ 199 w 405"/>
                  <a:gd name="T93" fmla="*/ 476 h 484"/>
                  <a:gd name="T94" fmla="*/ 173 w 405"/>
                  <a:gd name="T95" fmla="*/ 483 h 484"/>
                  <a:gd name="T96" fmla="*/ 173 w 405"/>
                  <a:gd name="T97" fmla="*/ 483 h 484"/>
                  <a:gd name="T98" fmla="*/ 140 w 405"/>
                  <a:gd name="T99" fmla="*/ 472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5" h="484">
                    <a:moveTo>
                      <a:pt x="140" y="472"/>
                    </a:moveTo>
                    <a:lnTo>
                      <a:pt x="140" y="472"/>
                    </a:lnTo>
                    <a:cubicBezTo>
                      <a:pt x="133" y="467"/>
                      <a:pt x="125" y="461"/>
                      <a:pt x="118" y="455"/>
                    </a:cubicBezTo>
                    <a:lnTo>
                      <a:pt x="118" y="455"/>
                    </a:lnTo>
                    <a:cubicBezTo>
                      <a:pt x="112" y="451"/>
                      <a:pt x="109" y="443"/>
                      <a:pt x="109" y="436"/>
                    </a:cubicBezTo>
                    <a:lnTo>
                      <a:pt x="109" y="436"/>
                    </a:lnTo>
                    <a:cubicBezTo>
                      <a:pt x="109" y="431"/>
                      <a:pt x="111" y="427"/>
                      <a:pt x="114" y="423"/>
                    </a:cubicBezTo>
                    <a:lnTo>
                      <a:pt x="119" y="415"/>
                    </a:lnTo>
                    <a:lnTo>
                      <a:pt x="119" y="415"/>
                    </a:lnTo>
                    <a:cubicBezTo>
                      <a:pt x="123" y="410"/>
                      <a:pt x="128" y="408"/>
                      <a:pt x="133" y="407"/>
                    </a:cubicBezTo>
                    <a:lnTo>
                      <a:pt x="133" y="407"/>
                    </a:lnTo>
                    <a:cubicBezTo>
                      <a:pt x="137" y="405"/>
                      <a:pt x="141" y="406"/>
                      <a:pt x="146" y="407"/>
                    </a:cubicBezTo>
                    <a:lnTo>
                      <a:pt x="146" y="407"/>
                    </a:lnTo>
                    <a:cubicBezTo>
                      <a:pt x="159" y="411"/>
                      <a:pt x="179" y="409"/>
                      <a:pt x="194" y="374"/>
                    </a:cubicBezTo>
                    <a:lnTo>
                      <a:pt x="194" y="374"/>
                    </a:lnTo>
                    <a:cubicBezTo>
                      <a:pt x="208" y="344"/>
                      <a:pt x="209" y="324"/>
                      <a:pt x="186" y="310"/>
                    </a:cubicBezTo>
                    <a:lnTo>
                      <a:pt x="186" y="310"/>
                    </a:lnTo>
                    <a:cubicBezTo>
                      <a:pt x="172" y="302"/>
                      <a:pt x="160" y="304"/>
                      <a:pt x="148" y="317"/>
                    </a:cubicBezTo>
                    <a:lnTo>
                      <a:pt x="148" y="317"/>
                    </a:lnTo>
                    <a:cubicBezTo>
                      <a:pt x="145" y="320"/>
                      <a:pt x="141" y="322"/>
                      <a:pt x="138" y="322"/>
                    </a:cubicBezTo>
                    <a:lnTo>
                      <a:pt x="138" y="322"/>
                    </a:lnTo>
                    <a:cubicBezTo>
                      <a:pt x="135" y="323"/>
                      <a:pt x="132" y="322"/>
                      <a:pt x="129" y="320"/>
                    </a:cubicBezTo>
                    <a:lnTo>
                      <a:pt x="121" y="315"/>
                    </a:lnTo>
                    <a:lnTo>
                      <a:pt x="121" y="315"/>
                    </a:lnTo>
                    <a:cubicBezTo>
                      <a:pt x="118" y="314"/>
                      <a:pt x="116" y="311"/>
                      <a:pt x="114" y="308"/>
                    </a:cubicBezTo>
                    <a:lnTo>
                      <a:pt x="114" y="308"/>
                    </a:lnTo>
                    <a:cubicBezTo>
                      <a:pt x="112" y="304"/>
                      <a:pt x="112" y="300"/>
                      <a:pt x="115" y="296"/>
                    </a:cubicBezTo>
                    <a:lnTo>
                      <a:pt x="130" y="265"/>
                    </a:lnTo>
                    <a:lnTo>
                      <a:pt x="114" y="255"/>
                    </a:lnTo>
                    <a:lnTo>
                      <a:pt x="114" y="255"/>
                    </a:lnTo>
                    <a:cubicBezTo>
                      <a:pt x="107" y="251"/>
                      <a:pt x="104" y="241"/>
                      <a:pt x="108" y="234"/>
                    </a:cubicBezTo>
                    <a:lnTo>
                      <a:pt x="122" y="206"/>
                    </a:lnTo>
                    <a:lnTo>
                      <a:pt x="122" y="206"/>
                    </a:lnTo>
                    <a:cubicBezTo>
                      <a:pt x="122" y="206"/>
                      <a:pt x="32" y="141"/>
                      <a:pt x="14" y="94"/>
                    </a:cubicBezTo>
                    <a:lnTo>
                      <a:pt x="14" y="94"/>
                    </a:lnTo>
                    <a:cubicBezTo>
                      <a:pt x="0" y="55"/>
                      <a:pt x="52" y="55"/>
                      <a:pt x="52" y="55"/>
                    </a:cubicBezTo>
                    <a:lnTo>
                      <a:pt x="52" y="55"/>
                    </a:lnTo>
                    <a:cubicBezTo>
                      <a:pt x="52" y="55"/>
                      <a:pt x="85" y="1"/>
                      <a:pt x="133" y="41"/>
                    </a:cubicBezTo>
                    <a:lnTo>
                      <a:pt x="133" y="41"/>
                    </a:lnTo>
                    <a:cubicBezTo>
                      <a:pt x="133" y="41"/>
                      <a:pt x="172" y="0"/>
                      <a:pt x="258" y="94"/>
                    </a:cubicBezTo>
                    <a:lnTo>
                      <a:pt x="258" y="94"/>
                    </a:lnTo>
                    <a:cubicBezTo>
                      <a:pt x="336" y="178"/>
                      <a:pt x="332" y="238"/>
                      <a:pt x="332" y="238"/>
                    </a:cubicBezTo>
                    <a:lnTo>
                      <a:pt x="332" y="238"/>
                    </a:lnTo>
                    <a:cubicBezTo>
                      <a:pt x="332" y="238"/>
                      <a:pt x="404" y="294"/>
                      <a:pt x="336" y="374"/>
                    </a:cubicBezTo>
                    <a:lnTo>
                      <a:pt x="336" y="374"/>
                    </a:lnTo>
                    <a:cubicBezTo>
                      <a:pt x="300" y="415"/>
                      <a:pt x="240" y="455"/>
                      <a:pt x="199" y="476"/>
                    </a:cubicBezTo>
                    <a:lnTo>
                      <a:pt x="199" y="476"/>
                    </a:lnTo>
                    <a:cubicBezTo>
                      <a:pt x="192" y="480"/>
                      <a:pt x="182" y="483"/>
                      <a:pt x="173" y="483"/>
                    </a:cubicBezTo>
                    <a:lnTo>
                      <a:pt x="173" y="483"/>
                    </a:lnTo>
                    <a:cubicBezTo>
                      <a:pt x="161" y="483"/>
                      <a:pt x="150" y="479"/>
                      <a:pt x="140" y="4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78">
                <a:extLst>
                  <a:ext uri="{FF2B5EF4-FFF2-40B4-BE49-F238E27FC236}">
                    <a16:creationId xmlns:a16="http://schemas.microsoft.com/office/drawing/2014/main" id="{D7232E32-3656-489E-B5B5-067F7AE12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1919" y="7212368"/>
                <a:ext cx="271262" cy="458753"/>
              </a:xfrm>
              <a:custGeom>
                <a:avLst/>
                <a:gdLst>
                  <a:gd name="T0" fmla="*/ 298 w 299"/>
                  <a:gd name="T1" fmla="*/ 395 h 505"/>
                  <a:gd name="T2" fmla="*/ 247 w 299"/>
                  <a:gd name="T3" fmla="*/ 290 h 505"/>
                  <a:gd name="T4" fmla="*/ 247 w 299"/>
                  <a:gd name="T5" fmla="*/ 290 h 505"/>
                  <a:gd name="T6" fmla="*/ 252 w 299"/>
                  <a:gd name="T7" fmla="*/ 212 h 505"/>
                  <a:gd name="T8" fmla="*/ 252 w 299"/>
                  <a:gd name="T9" fmla="*/ 212 h 505"/>
                  <a:gd name="T10" fmla="*/ 227 w 299"/>
                  <a:gd name="T11" fmla="*/ 157 h 505"/>
                  <a:gd name="T12" fmla="*/ 154 w 299"/>
                  <a:gd name="T13" fmla="*/ 132 h 505"/>
                  <a:gd name="T14" fmla="*/ 154 w 299"/>
                  <a:gd name="T15" fmla="*/ 132 h 505"/>
                  <a:gd name="T16" fmla="*/ 32 w 299"/>
                  <a:gd name="T17" fmla="*/ 8 h 505"/>
                  <a:gd name="T18" fmla="*/ 32 w 299"/>
                  <a:gd name="T19" fmla="*/ 8 h 505"/>
                  <a:gd name="T20" fmla="*/ 74 w 299"/>
                  <a:gd name="T21" fmla="*/ 135 h 505"/>
                  <a:gd name="T22" fmla="*/ 74 w 299"/>
                  <a:gd name="T23" fmla="*/ 135 h 505"/>
                  <a:gd name="T24" fmla="*/ 49 w 299"/>
                  <a:gd name="T25" fmla="*/ 180 h 505"/>
                  <a:gd name="T26" fmla="*/ 49 w 299"/>
                  <a:gd name="T27" fmla="*/ 180 h 505"/>
                  <a:gd name="T28" fmla="*/ 28 w 299"/>
                  <a:gd name="T29" fmla="*/ 219 h 505"/>
                  <a:gd name="T30" fmla="*/ 28 w 299"/>
                  <a:gd name="T31" fmla="*/ 219 h 505"/>
                  <a:gd name="T32" fmla="*/ 23 w 299"/>
                  <a:gd name="T33" fmla="*/ 276 h 505"/>
                  <a:gd name="T34" fmla="*/ 23 w 299"/>
                  <a:gd name="T35" fmla="*/ 276 h 505"/>
                  <a:gd name="T36" fmla="*/ 105 w 299"/>
                  <a:gd name="T37" fmla="*/ 358 h 505"/>
                  <a:gd name="T38" fmla="*/ 105 w 299"/>
                  <a:gd name="T39" fmla="*/ 358 h 505"/>
                  <a:gd name="T40" fmla="*/ 140 w 299"/>
                  <a:gd name="T41" fmla="*/ 504 h 505"/>
                  <a:gd name="T42" fmla="*/ 140 w 299"/>
                  <a:gd name="T43" fmla="*/ 504 h 505"/>
                  <a:gd name="T44" fmla="*/ 298 w 299"/>
                  <a:gd name="T45" fmla="*/ 395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9" h="505">
                    <a:moveTo>
                      <a:pt x="298" y="395"/>
                    </a:moveTo>
                    <a:lnTo>
                      <a:pt x="247" y="290"/>
                    </a:lnTo>
                    <a:lnTo>
                      <a:pt x="247" y="290"/>
                    </a:lnTo>
                    <a:cubicBezTo>
                      <a:pt x="247" y="290"/>
                      <a:pt x="264" y="244"/>
                      <a:pt x="252" y="212"/>
                    </a:cubicBezTo>
                    <a:lnTo>
                      <a:pt x="252" y="212"/>
                    </a:lnTo>
                    <a:cubicBezTo>
                      <a:pt x="240" y="179"/>
                      <a:pt x="227" y="157"/>
                      <a:pt x="227" y="157"/>
                    </a:cubicBezTo>
                    <a:lnTo>
                      <a:pt x="154" y="132"/>
                    </a:lnTo>
                    <a:lnTo>
                      <a:pt x="154" y="132"/>
                    </a:lnTo>
                    <a:cubicBezTo>
                      <a:pt x="154" y="132"/>
                      <a:pt x="57" y="0"/>
                      <a:pt x="32" y="8"/>
                    </a:cubicBezTo>
                    <a:lnTo>
                      <a:pt x="32" y="8"/>
                    </a:lnTo>
                    <a:cubicBezTo>
                      <a:pt x="8" y="17"/>
                      <a:pt x="46" y="87"/>
                      <a:pt x="74" y="135"/>
                    </a:cubicBezTo>
                    <a:lnTo>
                      <a:pt x="74" y="135"/>
                    </a:lnTo>
                    <a:cubicBezTo>
                      <a:pt x="74" y="135"/>
                      <a:pt x="42" y="157"/>
                      <a:pt x="49" y="180"/>
                    </a:cubicBezTo>
                    <a:lnTo>
                      <a:pt x="49" y="180"/>
                    </a:lnTo>
                    <a:cubicBezTo>
                      <a:pt x="49" y="180"/>
                      <a:pt x="21" y="185"/>
                      <a:pt x="28" y="219"/>
                    </a:cubicBezTo>
                    <a:lnTo>
                      <a:pt x="28" y="219"/>
                    </a:lnTo>
                    <a:cubicBezTo>
                      <a:pt x="28" y="219"/>
                      <a:pt x="0" y="252"/>
                      <a:pt x="23" y="276"/>
                    </a:cubicBezTo>
                    <a:lnTo>
                      <a:pt x="23" y="276"/>
                    </a:lnTo>
                    <a:cubicBezTo>
                      <a:pt x="47" y="301"/>
                      <a:pt x="105" y="358"/>
                      <a:pt x="105" y="358"/>
                    </a:cubicBezTo>
                    <a:lnTo>
                      <a:pt x="105" y="358"/>
                    </a:lnTo>
                    <a:cubicBezTo>
                      <a:pt x="105" y="358"/>
                      <a:pt x="117" y="423"/>
                      <a:pt x="140" y="504"/>
                    </a:cubicBezTo>
                    <a:lnTo>
                      <a:pt x="140" y="504"/>
                    </a:lnTo>
                    <a:cubicBezTo>
                      <a:pt x="167" y="472"/>
                      <a:pt x="218" y="425"/>
                      <a:pt x="298" y="3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79">
                <a:extLst>
                  <a:ext uri="{FF2B5EF4-FFF2-40B4-BE49-F238E27FC236}">
                    <a16:creationId xmlns:a16="http://schemas.microsoft.com/office/drawing/2014/main" id="{A0095B98-4A25-4C56-BF1D-7583997C2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7929" y="7208380"/>
                <a:ext cx="283230" cy="470719"/>
              </a:xfrm>
              <a:custGeom>
                <a:avLst/>
                <a:gdLst>
                  <a:gd name="T0" fmla="*/ 55 w 315"/>
                  <a:gd name="T1" fmla="*/ 195 h 521"/>
                  <a:gd name="T2" fmla="*/ 44 w 315"/>
                  <a:gd name="T3" fmla="*/ 204 h 521"/>
                  <a:gd name="T4" fmla="*/ 42 w 315"/>
                  <a:gd name="T5" fmla="*/ 222 h 521"/>
                  <a:gd name="T6" fmla="*/ 40 w 315"/>
                  <a:gd name="T7" fmla="*/ 231 h 521"/>
                  <a:gd name="T8" fmla="*/ 36 w 315"/>
                  <a:gd name="T9" fmla="*/ 276 h 521"/>
                  <a:gd name="T10" fmla="*/ 116 w 315"/>
                  <a:gd name="T11" fmla="*/ 356 h 521"/>
                  <a:gd name="T12" fmla="*/ 119 w 315"/>
                  <a:gd name="T13" fmla="*/ 362 h 521"/>
                  <a:gd name="T14" fmla="*/ 149 w 315"/>
                  <a:gd name="T15" fmla="*/ 490 h 521"/>
                  <a:gd name="T16" fmla="*/ 243 w 315"/>
                  <a:gd name="T17" fmla="*/ 301 h 521"/>
                  <a:gd name="T18" fmla="*/ 243 w 315"/>
                  <a:gd name="T19" fmla="*/ 293 h 521"/>
                  <a:gd name="T20" fmla="*/ 248 w 315"/>
                  <a:gd name="T21" fmla="*/ 221 h 521"/>
                  <a:gd name="T22" fmla="*/ 225 w 315"/>
                  <a:gd name="T23" fmla="*/ 171 h 521"/>
                  <a:gd name="T24" fmla="*/ 155 w 315"/>
                  <a:gd name="T25" fmla="*/ 148 h 521"/>
                  <a:gd name="T26" fmla="*/ 151 w 315"/>
                  <a:gd name="T27" fmla="*/ 144 h 521"/>
                  <a:gd name="T28" fmla="*/ 41 w 315"/>
                  <a:gd name="T29" fmla="*/ 24 h 521"/>
                  <a:gd name="T30" fmla="*/ 40 w 315"/>
                  <a:gd name="T31" fmla="*/ 25 h 521"/>
                  <a:gd name="T32" fmla="*/ 87 w 315"/>
                  <a:gd name="T33" fmla="*/ 136 h 521"/>
                  <a:gd name="T34" fmla="*/ 85 w 315"/>
                  <a:gd name="T35" fmla="*/ 149 h 521"/>
                  <a:gd name="T36" fmla="*/ 63 w 315"/>
                  <a:gd name="T37" fmla="*/ 184 h 521"/>
                  <a:gd name="T38" fmla="*/ 62 w 315"/>
                  <a:gd name="T39" fmla="*/ 191 h 521"/>
                  <a:gd name="T40" fmla="*/ 145 w 315"/>
                  <a:gd name="T41" fmla="*/ 520 h 521"/>
                  <a:gd name="T42" fmla="*/ 143 w 315"/>
                  <a:gd name="T43" fmla="*/ 519 h 521"/>
                  <a:gd name="T44" fmla="*/ 135 w 315"/>
                  <a:gd name="T45" fmla="*/ 512 h 521"/>
                  <a:gd name="T46" fmla="*/ 100 w 315"/>
                  <a:gd name="T47" fmla="*/ 369 h 521"/>
                  <a:gd name="T48" fmla="*/ 21 w 315"/>
                  <a:gd name="T49" fmla="*/ 289 h 521"/>
                  <a:gd name="T50" fmla="*/ 22 w 315"/>
                  <a:gd name="T51" fmla="*/ 222 h 521"/>
                  <a:gd name="T52" fmla="*/ 27 w 315"/>
                  <a:gd name="T53" fmla="*/ 193 h 521"/>
                  <a:gd name="T54" fmla="*/ 42 w 315"/>
                  <a:gd name="T55" fmla="*/ 179 h 521"/>
                  <a:gd name="T56" fmla="*/ 66 w 315"/>
                  <a:gd name="T57" fmla="*/ 139 h 521"/>
                  <a:gd name="T58" fmla="*/ 21 w 315"/>
                  <a:gd name="T59" fmla="*/ 18 h 521"/>
                  <a:gd name="T60" fmla="*/ 35 w 315"/>
                  <a:gd name="T61" fmla="*/ 5 h 521"/>
                  <a:gd name="T62" fmla="*/ 165 w 315"/>
                  <a:gd name="T63" fmla="*/ 130 h 521"/>
                  <a:gd name="T64" fmla="*/ 235 w 315"/>
                  <a:gd name="T65" fmla="*/ 154 h 521"/>
                  <a:gd name="T66" fmla="*/ 241 w 315"/>
                  <a:gd name="T67" fmla="*/ 157 h 521"/>
                  <a:gd name="T68" fmla="*/ 266 w 315"/>
                  <a:gd name="T69" fmla="*/ 214 h 521"/>
                  <a:gd name="T70" fmla="*/ 312 w 315"/>
                  <a:gd name="T71" fmla="*/ 397 h 521"/>
                  <a:gd name="T72" fmla="*/ 312 w 315"/>
                  <a:gd name="T73" fmla="*/ 405 h 521"/>
                  <a:gd name="T74" fmla="*/ 307 w 315"/>
                  <a:gd name="T75" fmla="*/ 410 h 521"/>
                  <a:gd name="T76" fmla="*/ 153 w 315"/>
                  <a:gd name="T77" fmla="*/ 516 h 521"/>
                  <a:gd name="T78" fmla="*/ 145 w 315"/>
                  <a:gd name="T79" fmla="*/ 52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5" h="521">
                    <a:moveTo>
                      <a:pt x="55" y="195"/>
                    </a:moveTo>
                    <a:lnTo>
                      <a:pt x="55" y="195"/>
                    </a:lnTo>
                    <a:cubicBezTo>
                      <a:pt x="55" y="195"/>
                      <a:pt x="48" y="197"/>
                      <a:pt x="44" y="204"/>
                    </a:cubicBezTo>
                    <a:lnTo>
                      <a:pt x="44" y="204"/>
                    </a:lnTo>
                    <a:cubicBezTo>
                      <a:pt x="41" y="208"/>
                      <a:pt x="41" y="215"/>
                      <a:pt x="42" y="222"/>
                    </a:cubicBezTo>
                    <a:lnTo>
                      <a:pt x="42" y="222"/>
                    </a:lnTo>
                    <a:cubicBezTo>
                      <a:pt x="43" y="226"/>
                      <a:pt x="42" y="229"/>
                      <a:pt x="40" y="231"/>
                    </a:cubicBezTo>
                    <a:lnTo>
                      <a:pt x="40" y="231"/>
                    </a:lnTo>
                    <a:cubicBezTo>
                      <a:pt x="39" y="233"/>
                      <a:pt x="19" y="258"/>
                      <a:pt x="36" y="276"/>
                    </a:cubicBezTo>
                    <a:lnTo>
                      <a:pt x="36" y="276"/>
                    </a:lnTo>
                    <a:cubicBezTo>
                      <a:pt x="58" y="300"/>
                      <a:pt x="116" y="356"/>
                      <a:pt x="116" y="356"/>
                    </a:cubicBezTo>
                    <a:lnTo>
                      <a:pt x="116" y="356"/>
                    </a:lnTo>
                    <a:cubicBezTo>
                      <a:pt x="118" y="358"/>
                      <a:pt x="119" y="360"/>
                      <a:pt x="119" y="362"/>
                    </a:cubicBezTo>
                    <a:lnTo>
                      <a:pt x="119" y="362"/>
                    </a:lnTo>
                    <a:cubicBezTo>
                      <a:pt x="119" y="362"/>
                      <a:pt x="130" y="418"/>
                      <a:pt x="149" y="490"/>
                    </a:cubicBezTo>
                    <a:lnTo>
                      <a:pt x="149" y="490"/>
                    </a:lnTo>
                    <a:cubicBezTo>
                      <a:pt x="179" y="459"/>
                      <a:pt x="224" y="422"/>
                      <a:pt x="290" y="396"/>
                    </a:cubicBezTo>
                    <a:lnTo>
                      <a:pt x="243" y="301"/>
                    </a:lnTo>
                    <a:lnTo>
                      <a:pt x="243" y="301"/>
                    </a:lnTo>
                    <a:cubicBezTo>
                      <a:pt x="242" y="299"/>
                      <a:pt x="242" y="296"/>
                      <a:pt x="243" y="293"/>
                    </a:cubicBezTo>
                    <a:lnTo>
                      <a:pt x="243" y="293"/>
                    </a:lnTo>
                    <a:cubicBezTo>
                      <a:pt x="243" y="293"/>
                      <a:pt x="259" y="249"/>
                      <a:pt x="248" y="221"/>
                    </a:cubicBezTo>
                    <a:lnTo>
                      <a:pt x="248" y="221"/>
                    </a:lnTo>
                    <a:cubicBezTo>
                      <a:pt x="239" y="196"/>
                      <a:pt x="229" y="178"/>
                      <a:pt x="225" y="171"/>
                    </a:cubicBezTo>
                    <a:lnTo>
                      <a:pt x="155" y="148"/>
                    </a:lnTo>
                    <a:lnTo>
                      <a:pt x="155" y="148"/>
                    </a:lnTo>
                    <a:cubicBezTo>
                      <a:pt x="154" y="147"/>
                      <a:pt x="152" y="146"/>
                      <a:pt x="151" y="144"/>
                    </a:cubicBezTo>
                    <a:lnTo>
                      <a:pt x="151" y="144"/>
                    </a:lnTo>
                    <a:cubicBezTo>
                      <a:pt x="109" y="86"/>
                      <a:pt x="54" y="25"/>
                      <a:pt x="41" y="24"/>
                    </a:cubicBezTo>
                    <a:lnTo>
                      <a:pt x="41" y="24"/>
                    </a:lnTo>
                    <a:cubicBezTo>
                      <a:pt x="41" y="24"/>
                      <a:pt x="40" y="24"/>
                      <a:pt x="40" y="25"/>
                    </a:cubicBezTo>
                    <a:lnTo>
                      <a:pt x="40" y="25"/>
                    </a:lnTo>
                    <a:cubicBezTo>
                      <a:pt x="36" y="34"/>
                      <a:pt x="47" y="69"/>
                      <a:pt x="87" y="136"/>
                    </a:cubicBezTo>
                    <a:lnTo>
                      <a:pt x="87" y="136"/>
                    </a:lnTo>
                    <a:cubicBezTo>
                      <a:pt x="91" y="141"/>
                      <a:pt x="89" y="147"/>
                      <a:pt x="85" y="149"/>
                    </a:cubicBezTo>
                    <a:lnTo>
                      <a:pt x="85" y="149"/>
                    </a:lnTo>
                    <a:cubicBezTo>
                      <a:pt x="85" y="149"/>
                      <a:pt x="58" y="168"/>
                      <a:pt x="63" y="184"/>
                    </a:cubicBezTo>
                    <a:lnTo>
                      <a:pt x="63" y="184"/>
                    </a:lnTo>
                    <a:cubicBezTo>
                      <a:pt x="63" y="186"/>
                      <a:pt x="63" y="189"/>
                      <a:pt x="62" y="191"/>
                    </a:cubicBezTo>
                    <a:lnTo>
                      <a:pt x="62" y="191"/>
                    </a:lnTo>
                    <a:cubicBezTo>
                      <a:pt x="60" y="194"/>
                      <a:pt x="58" y="195"/>
                      <a:pt x="55" y="195"/>
                    </a:cubicBezTo>
                    <a:close/>
                    <a:moveTo>
                      <a:pt x="145" y="520"/>
                    </a:moveTo>
                    <a:lnTo>
                      <a:pt x="145" y="520"/>
                    </a:lnTo>
                    <a:cubicBezTo>
                      <a:pt x="144" y="520"/>
                      <a:pt x="143" y="520"/>
                      <a:pt x="143" y="519"/>
                    </a:cubicBezTo>
                    <a:lnTo>
                      <a:pt x="143" y="519"/>
                    </a:lnTo>
                    <a:cubicBezTo>
                      <a:pt x="139" y="519"/>
                      <a:pt x="137" y="516"/>
                      <a:pt x="135" y="512"/>
                    </a:cubicBezTo>
                    <a:lnTo>
                      <a:pt x="135" y="512"/>
                    </a:lnTo>
                    <a:cubicBezTo>
                      <a:pt x="116" y="442"/>
                      <a:pt x="103" y="382"/>
                      <a:pt x="100" y="369"/>
                    </a:cubicBezTo>
                    <a:lnTo>
                      <a:pt x="100" y="369"/>
                    </a:lnTo>
                    <a:cubicBezTo>
                      <a:pt x="90" y="358"/>
                      <a:pt x="42" y="311"/>
                      <a:pt x="21" y="289"/>
                    </a:cubicBezTo>
                    <a:lnTo>
                      <a:pt x="21" y="289"/>
                    </a:lnTo>
                    <a:cubicBezTo>
                      <a:pt x="0" y="267"/>
                      <a:pt x="11" y="237"/>
                      <a:pt x="22" y="222"/>
                    </a:cubicBezTo>
                    <a:lnTo>
                      <a:pt x="22" y="222"/>
                    </a:lnTo>
                    <a:cubicBezTo>
                      <a:pt x="21" y="211"/>
                      <a:pt x="22" y="200"/>
                      <a:pt x="27" y="193"/>
                    </a:cubicBezTo>
                    <a:lnTo>
                      <a:pt x="27" y="193"/>
                    </a:lnTo>
                    <a:cubicBezTo>
                      <a:pt x="32" y="186"/>
                      <a:pt x="38" y="182"/>
                      <a:pt x="42" y="179"/>
                    </a:cubicBezTo>
                    <a:lnTo>
                      <a:pt x="42" y="179"/>
                    </a:lnTo>
                    <a:cubicBezTo>
                      <a:pt x="42" y="162"/>
                      <a:pt x="57" y="147"/>
                      <a:pt x="66" y="139"/>
                    </a:cubicBezTo>
                    <a:lnTo>
                      <a:pt x="66" y="139"/>
                    </a:lnTo>
                    <a:cubicBezTo>
                      <a:pt x="30" y="78"/>
                      <a:pt x="15" y="36"/>
                      <a:pt x="21" y="18"/>
                    </a:cubicBezTo>
                    <a:lnTo>
                      <a:pt x="21" y="18"/>
                    </a:lnTo>
                    <a:cubicBezTo>
                      <a:pt x="24" y="11"/>
                      <a:pt x="28" y="7"/>
                      <a:pt x="35" y="5"/>
                    </a:cubicBezTo>
                    <a:lnTo>
                      <a:pt x="35" y="5"/>
                    </a:lnTo>
                    <a:cubicBezTo>
                      <a:pt x="48" y="0"/>
                      <a:pt x="83" y="18"/>
                      <a:pt x="165" y="130"/>
                    </a:cubicBezTo>
                    <a:lnTo>
                      <a:pt x="235" y="154"/>
                    </a:lnTo>
                    <a:lnTo>
                      <a:pt x="235" y="154"/>
                    </a:lnTo>
                    <a:cubicBezTo>
                      <a:pt x="237" y="154"/>
                      <a:pt x="239" y="156"/>
                      <a:pt x="241" y="157"/>
                    </a:cubicBezTo>
                    <a:lnTo>
                      <a:pt x="241" y="157"/>
                    </a:lnTo>
                    <a:cubicBezTo>
                      <a:pt x="241" y="158"/>
                      <a:pt x="255" y="181"/>
                      <a:pt x="266" y="214"/>
                    </a:cubicBezTo>
                    <a:lnTo>
                      <a:pt x="266" y="214"/>
                    </a:lnTo>
                    <a:cubicBezTo>
                      <a:pt x="278" y="244"/>
                      <a:pt x="266" y="283"/>
                      <a:pt x="262" y="296"/>
                    </a:cubicBezTo>
                    <a:lnTo>
                      <a:pt x="312" y="397"/>
                    </a:lnTo>
                    <a:lnTo>
                      <a:pt x="312" y="397"/>
                    </a:lnTo>
                    <a:cubicBezTo>
                      <a:pt x="314" y="399"/>
                      <a:pt x="314" y="402"/>
                      <a:pt x="312" y="405"/>
                    </a:cubicBezTo>
                    <a:lnTo>
                      <a:pt x="312" y="405"/>
                    </a:lnTo>
                    <a:cubicBezTo>
                      <a:pt x="311" y="408"/>
                      <a:pt x="309" y="409"/>
                      <a:pt x="307" y="410"/>
                    </a:cubicBezTo>
                    <a:lnTo>
                      <a:pt x="307" y="410"/>
                    </a:lnTo>
                    <a:cubicBezTo>
                      <a:pt x="229" y="439"/>
                      <a:pt x="180" y="483"/>
                      <a:pt x="153" y="516"/>
                    </a:cubicBezTo>
                    <a:lnTo>
                      <a:pt x="153" y="516"/>
                    </a:lnTo>
                    <a:cubicBezTo>
                      <a:pt x="150" y="518"/>
                      <a:pt x="148" y="520"/>
                      <a:pt x="145" y="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80">
                <a:extLst>
                  <a:ext uri="{FF2B5EF4-FFF2-40B4-BE49-F238E27FC236}">
                    <a16:creationId xmlns:a16="http://schemas.microsoft.com/office/drawing/2014/main" id="{7A62EBBB-9F93-4E3F-8B0A-2493C4E9D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9572" y="7571391"/>
                <a:ext cx="1049143" cy="765915"/>
              </a:xfrm>
              <a:custGeom>
                <a:avLst/>
                <a:gdLst>
                  <a:gd name="T0" fmla="*/ 1123 w 1161"/>
                  <a:gd name="T1" fmla="*/ 418 h 846"/>
                  <a:gd name="T2" fmla="*/ 1123 w 1161"/>
                  <a:gd name="T3" fmla="*/ 418 h 846"/>
                  <a:gd name="T4" fmla="*/ 956 w 1161"/>
                  <a:gd name="T5" fmla="*/ 76 h 846"/>
                  <a:gd name="T6" fmla="*/ 956 w 1161"/>
                  <a:gd name="T7" fmla="*/ 76 h 846"/>
                  <a:gd name="T8" fmla="*/ 789 w 1161"/>
                  <a:gd name="T9" fmla="*/ 20 h 846"/>
                  <a:gd name="T10" fmla="*/ 529 w 1161"/>
                  <a:gd name="T11" fmla="*/ 20 h 846"/>
                  <a:gd name="T12" fmla="*/ 529 w 1161"/>
                  <a:gd name="T13" fmla="*/ 20 h 846"/>
                  <a:gd name="T14" fmla="*/ 378 w 1161"/>
                  <a:gd name="T15" fmla="*/ 69 h 846"/>
                  <a:gd name="T16" fmla="*/ 241 w 1161"/>
                  <a:gd name="T17" fmla="*/ 170 h 846"/>
                  <a:gd name="T18" fmla="*/ 158 w 1161"/>
                  <a:gd name="T19" fmla="*/ 0 h 846"/>
                  <a:gd name="T20" fmla="*/ 158 w 1161"/>
                  <a:gd name="T21" fmla="*/ 0 h 846"/>
                  <a:gd name="T22" fmla="*/ 0 w 1161"/>
                  <a:gd name="T23" fmla="*/ 109 h 846"/>
                  <a:gd name="T24" fmla="*/ 0 w 1161"/>
                  <a:gd name="T25" fmla="*/ 109 h 846"/>
                  <a:gd name="T26" fmla="*/ 158 w 1161"/>
                  <a:gd name="T27" fmla="*/ 422 h 846"/>
                  <a:gd name="T28" fmla="*/ 158 w 1161"/>
                  <a:gd name="T29" fmla="*/ 422 h 846"/>
                  <a:gd name="T30" fmla="*/ 436 w 1161"/>
                  <a:gd name="T31" fmla="*/ 387 h 846"/>
                  <a:gd name="T32" fmla="*/ 436 w 1161"/>
                  <a:gd name="T33" fmla="*/ 387 h 846"/>
                  <a:gd name="T34" fmla="*/ 472 w 1161"/>
                  <a:gd name="T35" fmla="*/ 777 h 846"/>
                  <a:gd name="T36" fmla="*/ 472 w 1161"/>
                  <a:gd name="T37" fmla="*/ 777 h 846"/>
                  <a:gd name="T38" fmla="*/ 1030 w 1161"/>
                  <a:gd name="T39" fmla="*/ 728 h 846"/>
                  <a:gd name="T40" fmla="*/ 997 w 1161"/>
                  <a:gd name="T41" fmla="*/ 586 h 846"/>
                  <a:gd name="T42" fmla="*/ 997 w 1161"/>
                  <a:gd name="T43" fmla="*/ 586 h 846"/>
                  <a:gd name="T44" fmla="*/ 1123 w 1161"/>
                  <a:gd name="T45" fmla="*/ 418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61" h="846">
                    <a:moveTo>
                      <a:pt x="1123" y="418"/>
                    </a:moveTo>
                    <a:lnTo>
                      <a:pt x="1123" y="418"/>
                    </a:lnTo>
                    <a:cubicBezTo>
                      <a:pt x="1093" y="326"/>
                      <a:pt x="1015" y="156"/>
                      <a:pt x="956" y="76"/>
                    </a:cubicBezTo>
                    <a:lnTo>
                      <a:pt x="956" y="76"/>
                    </a:lnTo>
                    <a:cubicBezTo>
                      <a:pt x="917" y="23"/>
                      <a:pt x="825" y="20"/>
                      <a:pt x="789" y="20"/>
                    </a:cubicBezTo>
                    <a:lnTo>
                      <a:pt x="529" y="20"/>
                    </a:lnTo>
                    <a:lnTo>
                      <a:pt x="529" y="20"/>
                    </a:lnTo>
                    <a:cubicBezTo>
                      <a:pt x="474" y="20"/>
                      <a:pt x="421" y="37"/>
                      <a:pt x="378" y="69"/>
                    </a:cubicBezTo>
                    <a:lnTo>
                      <a:pt x="241" y="170"/>
                    </a:lnTo>
                    <a:lnTo>
                      <a:pt x="158" y="0"/>
                    </a:lnTo>
                    <a:lnTo>
                      <a:pt x="158" y="0"/>
                    </a:lnTo>
                    <a:cubicBezTo>
                      <a:pt x="78" y="30"/>
                      <a:pt x="27" y="78"/>
                      <a:pt x="0" y="109"/>
                    </a:cubicBezTo>
                    <a:lnTo>
                      <a:pt x="0" y="109"/>
                    </a:lnTo>
                    <a:cubicBezTo>
                      <a:pt x="33" y="227"/>
                      <a:pt x="88" y="382"/>
                      <a:pt x="158" y="422"/>
                    </a:cubicBezTo>
                    <a:lnTo>
                      <a:pt x="158" y="422"/>
                    </a:lnTo>
                    <a:cubicBezTo>
                      <a:pt x="258" y="478"/>
                      <a:pt x="436" y="387"/>
                      <a:pt x="436" y="387"/>
                    </a:cubicBezTo>
                    <a:lnTo>
                      <a:pt x="436" y="387"/>
                    </a:lnTo>
                    <a:cubicBezTo>
                      <a:pt x="436" y="387"/>
                      <a:pt x="436" y="742"/>
                      <a:pt x="472" y="777"/>
                    </a:cubicBezTo>
                    <a:lnTo>
                      <a:pt x="472" y="777"/>
                    </a:lnTo>
                    <a:cubicBezTo>
                      <a:pt x="503" y="807"/>
                      <a:pt x="979" y="845"/>
                      <a:pt x="1030" y="728"/>
                    </a:cubicBezTo>
                    <a:lnTo>
                      <a:pt x="997" y="586"/>
                    </a:lnTo>
                    <a:lnTo>
                      <a:pt x="997" y="586"/>
                    </a:lnTo>
                    <a:cubicBezTo>
                      <a:pt x="997" y="586"/>
                      <a:pt x="1160" y="530"/>
                      <a:pt x="1123" y="41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81">
                <a:extLst>
                  <a:ext uri="{FF2B5EF4-FFF2-40B4-BE49-F238E27FC236}">
                    <a16:creationId xmlns:a16="http://schemas.microsoft.com/office/drawing/2014/main" id="{44DC8B49-B031-42F8-B522-180BD5516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7603" y="7559425"/>
                <a:ext cx="1065102" cy="749959"/>
              </a:xfrm>
              <a:custGeom>
                <a:avLst/>
                <a:gdLst>
                  <a:gd name="T0" fmla="*/ 447 w 1179"/>
                  <a:gd name="T1" fmla="*/ 389 h 829"/>
                  <a:gd name="T2" fmla="*/ 451 w 1179"/>
                  <a:gd name="T3" fmla="*/ 390 h 829"/>
                  <a:gd name="T4" fmla="*/ 457 w 1179"/>
                  <a:gd name="T5" fmla="*/ 398 h 829"/>
                  <a:gd name="T6" fmla="*/ 490 w 1179"/>
                  <a:gd name="T7" fmla="*/ 781 h 829"/>
                  <a:gd name="T8" fmla="*/ 921 w 1179"/>
                  <a:gd name="T9" fmla="*/ 794 h 829"/>
                  <a:gd name="T10" fmla="*/ 999 w 1179"/>
                  <a:gd name="T11" fmla="*/ 600 h 829"/>
                  <a:gd name="T12" fmla="*/ 1005 w 1179"/>
                  <a:gd name="T13" fmla="*/ 588 h 829"/>
                  <a:gd name="T14" fmla="*/ 1079 w 1179"/>
                  <a:gd name="T15" fmla="*/ 547 h 829"/>
                  <a:gd name="T16" fmla="*/ 1125 w 1179"/>
                  <a:gd name="T17" fmla="*/ 432 h 829"/>
                  <a:gd name="T18" fmla="*/ 960 w 1179"/>
                  <a:gd name="T19" fmla="*/ 93 h 829"/>
                  <a:gd name="T20" fmla="*/ 800 w 1179"/>
                  <a:gd name="T21" fmla="*/ 40 h 829"/>
                  <a:gd name="T22" fmla="*/ 540 w 1179"/>
                  <a:gd name="T23" fmla="*/ 40 h 829"/>
                  <a:gd name="T24" fmla="*/ 258 w 1179"/>
                  <a:gd name="T25" fmla="*/ 189 h 829"/>
                  <a:gd name="T26" fmla="*/ 251 w 1179"/>
                  <a:gd name="T27" fmla="*/ 190 h 829"/>
                  <a:gd name="T28" fmla="*/ 244 w 1179"/>
                  <a:gd name="T29" fmla="*/ 185 h 829"/>
                  <a:gd name="T30" fmla="*/ 165 w 1179"/>
                  <a:gd name="T31" fmla="*/ 24 h 829"/>
                  <a:gd name="T32" fmla="*/ 22 w 1179"/>
                  <a:gd name="T33" fmla="*/ 122 h 829"/>
                  <a:gd name="T34" fmla="*/ 174 w 1179"/>
                  <a:gd name="T35" fmla="*/ 424 h 829"/>
                  <a:gd name="T36" fmla="*/ 442 w 1179"/>
                  <a:gd name="T37" fmla="*/ 390 h 829"/>
                  <a:gd name="T38" fmla="*/ 740 w 1179"/>
                  <a:gd name="T39" fmla="*/ 828 h 829"/>
                  <a:gd name="T40" fmla="*/ 476 w 1179"/>
                  <a:gd name="T41" fmla="*/ 794 h 829"/>
                  <a:gd name="T42" fmla="*/ 437 w 1179"/>
                  <a:gd name="T43" fmla="*/ 414 h 829"/>
                  <a:gd name="T44" fmla="*/ 164 w 1179"/>
                  <a:gd name="T45" fmla="*/ 441 h 829"/>
                  <a:gd name="T46" fmla="*/ 1 w 1179"/>
                  <a:gd name="T47" fmla="*/ 122 h 829"/>
                  <a:gd name="T48" fmla="*/ 3 w 1179"/>
                  <a:gd name="T49" fmla="*/ 114 h 829"/>
                  <a:gd name="T50" fmla="*/ 166 w 1179"/>
                  <a:gd name="T51" fmla="*/ 2 h 829"/>
                  <a:gd name="T52" fmla="*/ 178 w 1179"/>
                  <a:gd name="T53" fmla="*/ 7 h 829"/>
                  <a:gd name="T54" fmla="*/ 383 w 1179"/>
                  <a:gd name="T55" fmla="*/ 72 h 829"/>
                  <a:gd name="T56" fmla="*/ 540 w 1179"/>
                  <a:gd name="T57" fmla="*/ 21 h 829"/>
                  <a:gd name="T58" fmla="*/ 800 w 1179"/>
                  <a:gd name="T59" fmla="*/ 21 h 829"/>
                  <a:gd name="T60" fmla="*/ 975 w 1179"/>
                  <a:gd name="T61" fmla="*/ 81 h 829"/>
                  <a:gd name="T62" fmla="*/ 1143 w 1179"/>
                  <a:gd name="T63" fmla="*/ 426 h 829"/>
                  <a:gd name="T64" fmla="*/ 1051 w 1179"/>
                  <a:gd name="T65" fmla="*/ 737 h 829"/>
                  <a:gd name="T66" fmla="*/ 1050 w 1179"/>
                  <a:gd name="T67" fmla="*/ 743 h 829"/>
                  <a:gd name="T68" fmla="*/ 920 w 1179"/>
                  <a:gd name="T69" fmla="*/ 814 h 829"/>
                  <a:gd name="T70" fmla="*/ 740 w 1179"/>
                  <a:gd name="T71" fmla="*/ 828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9" h="829">
                    <a:moveTo>
                      <a:pt x="447" y="389"/>
                    </a:moveTo>
                    <a:lnTo>
                      <a:pt x="447" y="389"/>
                    </a:lnTo>
                    <a:cubicBezTo>
                      <a:pt x="448" y="389"/>
                      <a:pt x="450" y="389"/>
                      <a:pt x="451" y="390"/>
                    </a:cubicBezTo>
                    <a:lnTo>
                      <a:pt x="451" y="390"/>
                    </a:lnTo>
                    <a:cubicBezTo>
                      <a:pt x="455" y="392"/>
                      <a:pt x="457" y="395"/>
                      <a:pt x="457" y="398"/>
                    </a:cubicBezTo>
                    <a:lnTo>
                      <a:pt x="457" y="398"/>
                    </a:lnTo>
                    <a:cubicBezTo>
                      <a:pt x="457" y="534"/>
                      <a:pt x="466" y="757"/>
                      <a:pt x="490" y="781"/>
                    </a:cubicBezTo>
                    <a:lnTo>
                      <a:pt x="490" y="781"/>
                    </a:lnTo>
                    <a:cubicBezTo>
                      <a:pt x="507" y="797"/>
                      <a:pt x="761" y="827"/>
                      <a:pt x="921" y="794"/>
                    </a:cubicBezTo>
                    <a:lnTo>
                      <a:pt x="921" y="794"/>
                    </a:lnTo>
                    <a:cubicBezTo>
                      <a:pt x="981" y="782"/>
                      <a:pt x="1018" y="763"/>
                      <a:pt x="1031" y="739"/>
                    </a:cubicBezTo>
                    <a:lnTo>
                      <a:pt x="999" y="600"/>
                    </a:lnTo>
                    <a:lnTo>
                      <a:pt x="999" y="600"/>
                    </a:lnTo>
                    <a:cubicBezTo>
                      <a:pt x="998" y="595"/>
                      <a:pt x="1001" y="589"/>
                      <a:pt x="1005" y="588"/>
                    </a:cubicBezTo>
                    <a:lnTo>
                      <a:pt x="1005" y="588"/>
                    </a:lnTo>
                    <a:cubicBezTo>
                      <a:pt x="1006" y="588"/>
                      <a:pt x="1045" y="574"/>
                      <a:pt x="1079" y="547"/>
                    </a:cubicBezTo>
                    <a:lnTo>
                      <a:pt x="1079" y="547"/>
                    </a:lnTo>
                    <a:cubicBezTo>
                      <a:pt x="1123" y="513"/>
                      <a:pt x="1139" y="474"/>
                      <a:pt x="1125" y="432"/>
                    </a:cubicBezTo>
                    <a:lnTo>
                      <a:pt x="1125" y="432"/>
                    </a:lnTo>
                    <a:cubicBezTo>
                      <a:pt x="1096" y="346"/>
                      <a:pt x="1019" y="175"/>
                      <a:pt x="960" y="93"/>
                    </a:cubicBezTo>
                    <a:lnTo>
                      <a:pt x="960" y="93"/>
                    </a:lnTo>
                    <a:cubicBezTo>
                      <a:pt x="942" y="69"/>
                      <a:pt x="901" y="40"/>
                      <a:pt x="800" y="40"/>
                    </a:cubicBezTo>
                    <a:lnTo>
                      <a:pt x="540" y="40"/>
                    </a:lnTo>
                    <a:lnTo>
                      <a:pt x="540" y="40"/>
                    </a:lnTo>
                    <a:cubicBezTo>
                      <a:pt x="487" y="40"/>
                      <a:pt x="437" y="57"/>
                      <a:pt x="394" y="89"/>
                    </a:cubicBezTo>
                    <a:lnTo>
                      <a:pt x="258" y="189"/>
                    </a:lnTo>
                    <a:lnTo>
                      <a:pt x="258" y="189"/>
                    </a:lnTo>
                    <a:cubicBezTo>
                      <a:pt x="256" y="190"/>
                      <a:pt x="253" y="191"/>
                      <a:pt x="251" y="190"/>
                    </a:cubicBezTo>
                    <a:lnTo>
                      <a:pt x="251" y="190"/>
                    </a:lnTo>
                    <a:cubicBezTo>
                      <a:pt x="247" y="190"/>
                      <a:pt x="245" y="188"/>
                      <a:pt x="244" y="185"/>
                    </a:cubicBezTo>
                    <a:lnTo>
                      <a:pt x="165" y="24"/>
                    </a:lnTo>
                    <a:lnTo>
                      <a:pt x="165" y="24"/>
                    </a:lnTo>
                    <a:cubicBezTo>
                      <a:pt x="95" y="52"/>
                      <a:pt x="49" y="91"/>
                      <a:pt x="22" y="122"/>
                    </a:cubicBezTo>
                    <a:lnTo>
                      <a:pt x="22" y="122"/>
                    </a:lnTo>
                    <a:cubicBezTo>
                      <a:pt x="68" y="288"/>
                      <a:pt x="122" y="395"/>
                      <a:pt x="174" y="424"/>
                    </a:cubicBezTo>
                    <a:lnTo>
                      <a:pt x="174" y="424"/>
                    </a:lnTo>
                    <a:cubicBezTo>
                      <a:pt x="268" y="478"/>
                      <a:pt x="441" y="391"/>
                      <a:pt x="442" y="390"/>
                    </a:cubicBezTo>
                    <a:lnTo>
                      <a:pt x="442" y="390"/>
                    </a:lnTo>
                    <a:cubicBezTo>
                      <a:pt x="444" y="389"/>
                      <a:pt x="445" y="389"/>
                      <a:pt x="447" y="389"/>
                    </a:cubicBezTo>
                    <a:close/>
                    <a:moveTo>
                      <a:pt x="740" y="828"/>
                    </a:moveTo>
                    <a:lnTo>
                      <a:pt x="740" y="828"/>
                    </a:lnTo>
                    <a:cubicBezTo>
                      <a:pt x="616" y="828"/>
                      <a:pt x="494" y="813"/>
                      <a:pt x="476" y="794"/>
                    </a:cubicBezTo>
                    <a:lnTo>
                      <a:pt x="476" y="794"/>
                    </a:lnTo>
                    <a:cubicBezTo>
                      <a:pt x="442" y="761"/>
                      <a:pt x="437" y="499"/>
                      <a:pt x="437" y="414"/>
                    </a:cubicBezTo>
                    <a:lnTo>
                      <a:pt x="437" y="414"/>
                    </a:lnTo>
                    <a:cubicBezTo>
                      <a:pt x="392" y="435"/>
                      <a:pt x="252" y="491"/>
                      <a:pt x="164" y="441"/>
                    </a:cubicBezTo>
                    <a:lnTo>
                      <a:pt x="164" y="441"/>
                    </a:lnTo>
                    <a:cubicBezTo>
                      <a:pt x="92" y="400"/>
                      <a:pt x="36" y="245"/>
                      <a:pt x="1" y="122"/>
                    </a:cubicBezTo>
                    <a:lnTo>
                      <a:pt x="1" y="122"/>
                    </a:lnTo>
                    <a:cubicBezTo>
                      <a:pt x="0" y="119"/>
                      <a:pt x="1" y="115"/>
                      <a:pt x="3" y="114"/>
                    </a:cubicBezTo>
                    <a:lnTo>
                      <a:pt x="3" y="114"/>
                    </a:lnTo>
                    <a:cubicBezTo>
                      <a:pt x="32" y="79"/>
                      <a:pt x="85" y="32"/>
                      <a:pt x="166" y="2"/>
                    </a:cubicBezTo>
                    <a:lnTo>
                      <a:pt x="166" y="2"/>
                    </a:lnTo>
                    <a:cubicBezTo>
                      <a:pt x="170" y="0"/>
                      <a:pt x="175" y="3"/>
                      <a:pt x="178" y="7"/>
                    </a:cubicBezTo>
                    <a:lnTo>
                      <a:pt x="256" y="166"/>
                    </a:lnTo>
                    <a:lnTo>
                      <a:pt x="383" y="72"/>
                    </a:lnTo>
                    <a:lnTo>
                      <a:pt x="383" y="72"/>
                    </a:lnTo>
                    <a:cubicBezTo>
                      <a:pt x="429" y="39"/>
                      <a:pt x="483" y="21"/>
                      <a:pt x="540" y="21"/>
                    </a:cubicBezTo>
                    <a:lnTo>
                      <a:pt x="800" y="21"/>
                    </a:lnTo>
                    <a:lnTo>
                      <a:pt x="800" y="21"/>
                    </a:lnTo>
                    <a:cubicBezTo>
                      <a:pt x="887" y="21"/>
                      <a:pt x="946" y="41"/>
                      <a:pt x="975" y="81"/>
                    </a:cubicBezTo>
                    <a:lnTo>
                      <a:pt x="975" y="81"/>
                    </a:lnTo>
                    <a:cubicBezTo>
                      <a:pt x="1036" y="165"/>
                      <a:pt x="1114" y="338"/>
                      <a:pt x="1143" y="426"/>
                    </a:cubicBezTo>
                    <a:lnTo>
                      <a:pt x="1143" y="426"/>
                    </a:lnTo>
                    <a:cubicBezTo>
                      <a:pt x="1178" y="531"/>
                      <a:pt x="1054" y="589"/>
                      <a:pt x="1020" y="604"/>
                    </a:cubicBezTo>
                    <a:lnTo>
                      <a:pt x="1051" y="737"/>
                    </a:lnTo>
                    <a:lnTo>
                      <a:pt x="1051" y="737"/>
                    </a:lnTo>
                    <a:cubicBezTo>
                      <a:pt x="1051" y="739"/>
                      <a:pt x="1051" y="741"/>
                      <a:pt x="1050" y="743"/>
                    </a:cubicBezTo>
                    <a:lnTo>
                      <a:pt x="1050" y="743"/>
                    </a:lnTo>
                    <a:cubicBezTo>
                      <a:pt x="1036" y="776"/>
                      <a:pt x="992" y="800"/>
                      <a:pt x="920" y="814"/>
                    </a:cubicBezTo>
                    <a:lnTo>
                      <a:pt x="920" y="814"/>
                    </a:lnTo>
                    <a:cubicBezTo>
                      <a:pt x="868" y="825"/>
                      <a:pt x="804" y="828"/>
                      <a:pt x="740" y="8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82">
                <a:extLst>
                  <a:ext uri="{FF2B5EF4-FFF2-40B4-BE49-F238E27FC236}">
                    <a16:creationId xmlns:a16="http://schemas.microsoft.com/office/drawing/2014/main" id="{37273886-24F6-43E3-B9AB-BF61149FE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7291" y="7890522"/>
                <a:ext cx="75792" cy="223392"/>
              </a:xfrm>
              <a:custGeom>
                <a:avLst/>
                <a:gdLst>
                  <a:gd name="T0" fmla="*/ 71 w 83"/>
                  <a:gd name="T1" fmla="*/ 245 h 246"/>
                  <a:gd name="T2" fmla="*/ 71 w 83"/>
                  <a:gd name="T3" fmla="*/ 245 h 246"/>
                  <a:gd name="T4" fmla="*/ 62 w 83"/>
                  <a:gd name="T5" fmla="*/ 237 h 246"/>
                  <a:gd name="T6" fmla="*/ 1 w 83"/>
                  <a:gd name="T7" fmla="*/ 13 h 246"/>
                  <a:gd name="T8" fmla="*/ 1 w 83"/>
                  <a:gd name="T9" fmla="*/ 13 h 246"/>
                  <a:gd name="T10" fmla="*/ 8 w 83"/>
                  <a:gd name="T11" fmla="*/ 1 h 246"/>
                  <a:gd name="T12" fmla="*/ 8 w 83"/>
                  <a:gd name="T13" fmla="*/ 1 h 246"/>
                  <a:gd name="T14" fmla="*/ 21 w 83"/>
                  <a:gd name="T15" fmla="*/ 8 h 246"/>
                  <a:gd name="T16" fmla="*/ 81 w 83"/>
                  <a:gd name="T17" fmla="*/ 232 h 246"/>
                  <a:gd name="T18" fmla="*/ 81 w 83"/>
                  <a:gd name="T19" fmla="*/ 232 h 246"/>
                  <a:gd name="T20" fmla="*/ 74 w 83"/>
                  <a:gd name="T21" fmla="*/ 244 h 246"/>
                  <a:gd name="T22" fmla="*/ 74 w 83"/>
                  <a:gd name="T23" fmla="*/ 244 h 246"/>
                  <a:gd name="T24" fmla="*/ 71 w 83"/>
                  <a:gd name="T25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246">
                    <a:moveTo>
                      <a:pt x="71" y="245"/>
                    </a:moveTo>
                    <a:lnTo>
                      <a:pt x="71" y="245"/>
                    </a:lnTo>
                    <a:cubicBezTo>
                      <a:pt x="67" y="245"/>
                      <a:pt x="63" y="241"/>
                      <a:pt x="62" y="237"/>
                    </a:cubicBezTo>
                    <a:lnTo>
                      <a:pt x="1" y="13"/>
                    </a:lnTo>
                    <a:lnTo>
                      <a:pt x="1" y="13"/>
                    </a:lnTo>
                    <a:cubicBezTo>
                      <a:pt x="0" y="8"/>
                      <a:pt x="3" y="2"/>
                      <a:pt x="8" y="1"/>
                    </a:cubicBezTo>
                    <a:lnTo>
                      <a:pt x="8" y="1"/>
                    </a:lnTo>
                    <a:cubicBezTo>
                      <a:pt x="14" y="0"/>
                      <a:pt x="19" y="3"/>
                      <a:pt x="21" y="8"/>
                    </a:cubicBezTo>
                    <a:lnTo>
                      <a:pt x="81" y="232"/>
                    </a:lnTo>
                    <a:lnTo>
                      <a:pt x="81" y="232"/>
                    </a:lnTo>
                    <a:cubicBezTo>
                      <a:pt x="82" y="237"/>
                      <a:pt x="80" y="243"/>
                      <a:pt x="74" y="244"/>
                    </a:cubicBezTo>
                    <a:lnTo>
                      <a:pt x="74" y="244"/>
                    </a:lnTo>
                    <a:cubicBezTo>
                      <a:pt x="73" y="245"/>
                      <a:pt x="72" y="245"/>
                      <a:pt x="71" y="2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83">
                <a:extLst>
                  <a:ext uri="{FF2B5EF4-FFF2-40B4-BE49-F238E27FC236}">
                    <a16:creationId xmlns:a16="http://schemas.microsoft.com/office/drawing/2014/main" id="{A632732C-D474-48BC-9917-9EED05455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4888" y="9653723"/>
                <a:ext cx="19947" cy="2062388"/>
              </a:xfrm>
              <a:custGeom>
                <a:avLst/>
                <a:gdLst>
                  <a:gd name="T0" fmla="*/ 19 w 20"/>
                  <a:gd name="T1" fmla="*/ 2277 h 2278"/>
                  <a:gd name="T2" fmla="*/ 0 w 20"/>
                  <a:gd name="T3" fmla="*/ 2277 h 2278"/>
                  <a:gd name="T4" fmla="*/ 0 w 20"/>
                  <a:gd name="T5" fmla="*/ 0 h 2278"/>
                  <a:gd name="T6" fmla="*/ 19 w 20"/>
                  <a:gd name="T7" fmla="*/ 0 h 2278"/>
                  <a:gd name="T8" fmla="*/ 19 w 20"/>
                  <a:gd name="T9" fmla="*/ 2277 h 2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78">
                    <a:moveTo>
                      <a:pt x="19" y="2277"/>
                    </a:moveTo>
                    <a:lnTo>
                      <a:pt x="0" y="2277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27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84">
                <a:extLst>
                  <a:ext uri="{FF2B5EF4-FFF2-40B4-BE49-F238E27FC236}">
                    <a16:creationId xmlns:a16="http://schemas.microsoft.com/office/drawing/2014/main" id="{D716BA18-E158-46B8-AF6E-1A609A6AF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9246" y="9653723"/>
                <a:ext cx="19944" cy="2062388"/>
              </a:xfrm>
              <a:custGeom>
                <a:avLst/>
                <a:gdLst>
                  <a:gd name="T0" fmla="*/ 20 w 21"/>
                  <a:gd name="T1" fmla="*/ 2277 h 2278"/>
                  <a:gd name="T2" fmla="*/ 0 w 21"/>
                  <a:gd name="T3" fmla="*/ 2277 h 2278"/>
                  <a:gd name="T4" fmla="*/ 0 w 21"/>
                  <a:gd name="T5" fmla="*/ 0 h 2278"/>
                  <a:gd name="T6" fmla="*/ 20 w 21"/>
                  <a:gd name="T7" fmla="*/ 0 h 2278"/>
                  <a:gd name="T8" fmla="*/ 20 w 21"/>
                  <a:gd name="T9" fmla="*/ 2277 h 2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78">
                    <a:moveTo>
                      <a:pt x="20" y="2277"/>
                    </a:moveTo>
                    <a:lnTo>
                      <a:pt x="0" y="2277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227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85">
                <a:extLst>
                  <a:ext uri="{FF2B5EF4-FFF2-40B4-BE49-F238E27FC236}">
                    <a16:creationId xmlns:a16="http://schemas.microsoft.com/office/drawing/2014/main" id="{F02D7E61-4FB3-4594-8018-E9F6289E8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5420" y="8620537"/>
                <a:ext cx="3570281" cy="3111531"/>
              </a:xfrm>
              <a:custGeom>
                <a:avLst/>
                <a:gdLst>
                  <a:gd name="T0" fmla="*/ 686 w 3948"/>
                  <a:gd name="T1" fmla="*/ 0 h 3438"/>
                  <a:gd name="T2" fmla="*/ 42 w 3948"/>
                  <a:gd name="T3" fmla="*/ 0 h 3438"/>
                  <a:gd name="T4" fmla="*/ 42 w 3948"/>
                  <a:gd name="T5" fmla="*/ 0 h 3438"/>
                  <a:gd name="T6" fmla="*/ 12 w 3948"/>
                  <a:gd name="T7" fmla="*/ 13 h 3438"/>
                  <a:gd name="T8" fmla="*/ 12 w 3948"/>
                  <a:gd name="T9" fmla="*/ 13 h 3438"/>
                  <a:gd name="T10" fmla="*/ 0 w 3948"/>
                  <a:gd name="T11" fmla="*/ 42 h 3438"/>
                  <a:gd name="T12" fmla="*/ 0 w 3948"/>
                  <a:gd name="T13" fmla="*/ 1071 h 3438"/>
                  <a:gd name="T14" fmla="*/ 743 w 3948"/>
                  <a:gd name="T15" fmla="*/ 1071 h 3438"/>
                  <a:gd name="T16" fmla="*/ 3947 w 3948"/>
                  <a:gd name="T17" fmla="*/ 3437 h 3438"/>
                  <a:gd name="T18" fmla="*/ 3947 w 3948"/>
                  <a:gd name="T19" fmla="*/ 2423 h 3438"/>
                  <a:gd name="T20" fmla="*/ 3947 w 3948"/>
                  <a:gd name="T21" fmla="*/ 2423 h 3438"/>
                  <a:gd name="T22" fmla="*/ 3936 w 3948"/>
                  <a:gd name="T23" fmla="*/ 2375 h 3438"/>
                  <a:gd name="T24" fmla="*/ 3936 w 3948"/>
                  <a:gd name="T25" fmla="*/ 2375 h 3438"/>
                  <a:gd name="T26" fmla="*/ 3902 w 3948"/>
                  <a:gd name="T27" fmla="*/ 2332 h 3438"/>
                  <a:gd name="T28" fmla="*/ 788 w 3948"/>
                  <a:gd name="T29" fmla="*/ 35 h 3438"/>
                  <a:gd name="T30" fmla="*/ 788 w 3948"/>
                  <a:gd name="T31" fmla="*/ 35 h 3438"/>
                  <a:gd name="T32" fmla="*/ 754 w 3948"/>
                  <a:gd name="T33" fmla="*/ 14 h 3438"/>
                  <a:gd name="T34" fmla="*/ 754 w 3948"/>
                  <a:gd name="T35" fmla="*/ 14 h 3438"/>
                  <a:gd name="T36" fmla="*/ 686 w 3948"/>
                  <a:gd name="T37" fmla="*/ 0 h 3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48" h="3438">
                    <a:moveTo>
                      <a:pt x="686" y="0"/>
                    </a:moveTo>
                    <a:lnTo>
                      <a:pt x="42" y="0"/>
                    </a:lnTo>
                    <a:lnTo>
                      <a:pt x="42" y="0"/>
                    </a:lnTo>
                    <a:cubicBezTo>
                      <a:pt x="30" y="0"/>
                      <a:pt x="20" y="5"/>
                      <a:pt x="12" y="13"/>
                    </a:cubicBezTo>
                    <a:lnTo>
                      <a:pt x="12" y="13"/>
                    </a:lnTo>
                    <a:cubicBezTo>
                      <a:pt x="5" y="20"/>
                      <a:pt x="0" y="30"/>
                      <a:pt x="0" y="42"/>
                    </a:cubicBezTo>
                    <a:lnTo>
                      <a:pt x="0" y="1071"/>
                    </a:lnTo>
                    <a:lnTo>
                      <a:pt x="743" y="1071"/>
                    </a:lnTo>
                    <a:lnTo>
                      <a:pt x="3947" y="3437"/>
                    </a:lnTo>
                    <a:lnTo>
                      <a:pt x="3947" y="2423"/>
                    </a:lnTo>
                    <a:lnTo>
                      <a:pt x="3947" y="2423"/>
                    </a:lnTo>
                    <a:cubicBezTo>
                      <a:pt x="3947" y="2406"/>
                      <a:pt x="3943" y="2390"/>
                      <a:pt x="3936" y="2375"/>
                    </a:cubicBezTo>
                    <a:lnTo>
                      <a:pt x="3936" y="2375"/>
                    </a:lnTo>
                    <a:cubicBezTo>
                      <a:pt x="3929" y="2359"/>
                      <a:pt x="3917" y="2344"/>
                      <a:pt x="3902" y="2332"/>
                    </a:cubicBezTo>
                    <a:lnTo>
                      <a:pt x="788" y="35"/>
                    </a:lnTo>
                    <a:lnTo>
                      <a:pt x="788" y="35"/>
                    </a:lnTo>
                    <a:cubicBezTo>
                      <a:pt x="778" y="26"/>
                      <a:pt x="766" y="19"/>
                      <a:pt x="754" y="14"/>
                    </a:cubicBezTo>
                    <a:lnTo>
                      <a:pt x="754" y="14"/>
                    </a:lnTo>
                    <a:cubicBezTo>
                      <a:pt x="732" y="5"/>
                      <a:pt x="709" y="0"/>
                      <a:pt x="68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86">
                <a:extLst>
                  <a:ext uri="{FF2B5EF4-FFF2-40B4-BE49-F238E27FC236}">
                    <a16:creationId xmlns:a16="http://schemas.microsoft.com/office/drawing/2014/main" id="{D5546023-04F2-4460-A2DE-BE8F6F6C7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7441" y="8612558"/>
                <a:ext cx="3590228" cy="3127487"/>
              </a:xfrm>
              <a:custGeom>
                <a:avLst/>
                <a:gdLst>
                  <a:gd name="T0" fmla="*/ 21 w 3968"/>
                  <a:gd name="T1" fmla="*/ 1071 h 3458"/>
                  <a:gd name="T2" fmla="*/ 753 w 3968"/>
                  <a:gd name="T3" fmla="*/ 1071 h 3458"/>
                  <a:gd name="T4" fmla="*/ 753 w 3968"/>
                  <a:gd name="T5" fmla="*/ 1071 h 3458"/>
                  <a:gd name="T6" fmla="*/ 759 w 3968"/>
                  <a:gd name="T7" fmla="*/ 1072 h 3458"/>
                  <a:gd name="T8" fmla="*/ 3947 w 3968"/>
                  <a:gd name="T9" fmla="*/ 3427 h 3458"/>
                  <a:gd name="T10" fmla="*/ 3947 w 3968"/>
                  <a:gd name="T11" fmla="*/ 2432 h 3458"/>
                  <a:gd name="T12" fmla="*/ 3947 w 3968"/>
                  <a:gd name="T13" fmla="*/ 2432 h 3458"/>
                  <a:gd name="T14" fmla="*/ 3938 w 3968"/>
                  <a:gd name="T15" fmla="*/ 2388 h 3458"/>
                  <a:gd name="T16" fmla="*/ 3938 w 3968"/>
                  <a:gd name="T17" fmla="*/ 2388 h 3458"/>
                  <a:gd name="T18" fmla="*/ 3906 w 3968"/>
                  <a:gd name="T19" fmla="*/ 2350 h 3458"/>
                  <a:gd name="T20" fmla="*/ 792 w 3968"/>
                  <a:gd name="T21" fmla="*/ 51 h 3458"/>
                  <a:gd name="T22" fmla="*/ 792 w 3968"/>
                  <a:gd name="T23" fmla="*/ 51 h 3458"/>
                  <a:gd name="T24" fmla="*/ 760 w 3968"/>
                  <a:gd name="T25" fmla="*/ 32 h 3458"/>
                  <a:gd name="T26" fmla="*/ 760 w 3968"/>
                  <a:gd name="T27" fmla="*/ 32 h 3458"/>
                  <a:gd name="T28" fmla="*/ 696 w 3968"/>
                  <a:gd name="T29" fmla="*/ 19 h 3458"/>
                  <a:gd name="T30" fmla="*/ 52 w 3968"/>
                  <a:gd name="T31" fmla="*/ 19 h 3458"/>
                  <a:gd name="T32" fmla="*/ 52 w 3968"/>
                  <a:gd name="T33" fmla="*/ 19 h 3458"/>
                  <a:gd name="T34" fmla="*/ 30 w 3968"/>
                  <a:gd name="T35" fmla="*/ 28 h 3458"/>
                  <a:gd name="T36" fmla="*/ 30 w 3968"/>
                  <a:gd name="T37" fmla="*/ 28 h 3458"/>
                  <a:gd name="T38" fmla="*/ 21 w 3968"/>
                  <a:gd name="T39" fmla="*/ 51 h 3458"/>
                  <a:gd name="T40" fmla="*/ 21 w 3968"/>
                  <a:gd name="T41" fmla="*/ 1071 h 3458"/>
                  <a:gd name="T42" fmla="*/ 3957 w 3968"/>
                  <a:gd name="T43" fmla="*/ 3457 h 3458"/>
                  <a:gd name="T44" fmla="*/ 3957 w 3968"/>
                  <a:gd name="T45" fmla="*/ 3457 h 3458"/>
                  <a:gd name="T46" fmla="*/ 3952 w 3968"/>
                  <a:gd name="T47" fmla="*/ 3454 h 3458"/>
                  <a:gd name="T48" fmla="*/ 750 w 3968"/>
                  <a:gd name="T49" fmla="*/ 1090 h 3458"/>
                  <a:gd name="T50" fmla="*/ 10 w 3968"/>
                  <a:gd name="T51" fmla="*/ 1090 h 3458"/>
                  <a:gd name="T52" fmla="*/ 10 w 3968"/>
                  <a:gd name="T53" fmla="*/ 1090 h 3458"/>
                  <a:gd name="T54" fmla="*/ 0 w 3968"/>
                  <a:gd name="T55" fmla="*/ 1080 h 3458"/>
                  <a:gd name="T56" fmla="*/ 0 w 3968"/>
                  <a:gd name="T57" fmla="*/ 51 h 3458"/>
                  <a:gd name="T58" fmla="*/ 0 w 3968"/>
                  <a:gd name="T59" fmla="*/ 51 h 3458"/>
                  <a:gd name="T60" fmla="*/ 15 w 3968"/>
                  <a:gd name="T61" fmla="*/ 15 h 3458"/>
                  <a:gd name="T62" fmla="*/ 15 w 3968"/>
                  <a:gd name="T63" fmla="*/ 15 h 3458"/>
                  <a:gd name="T64" fmla="*/ 52 w 3968"/>
                  <a:gd name="T65" fmla="*/ 0 h 3458"/>
                  <a:gd name="T66" fmla="*/ 696 w 3968"/>
                  <a:gd name="T67" fmla="*/ 0 h 3458"/>
                  <a:gd name="T68" fmla="*/ 696 w 3968"/>
                  <a:gd name="T69" fmla="*/ 0 h 3458"/>
                  <a:gd name="T70" fmla="*/ 767 w 3968"/>
                  <a:gd name="T71" fmla="*/ 14 h 3458"/>
                  <a:gd name="T72" fmla="*/ 767 w 3968"/>
                  <a:gd name="T73" fmla="*/ 14 h 3458"/>
                  <a:gd name="T74" fmla="*/ 804 w 3968"/>
                  <a:gd name="T75" fmla="*/ 35 h 3458"/>
                  <a:gd name="T76" fmla="*/ 3918 w 3968"/>
                  <a:gd name="T77" fmla="*/ 2334 h 3458"/>
                  <a:gd name="T78" fmla="*/ 3918 w 3968"/>
                  <a:gd name="T79" fmla="*/ 2334 h 3458"/>
                  <a:gd name="T80" fmla="*/ 3955 w 3968"/>
                  <a:gd name="T81" fmla="*/ 2380 h 3458"/>
                  <a:gd name="T82" fmla="*/ 3955 w 3968"/>
                  <a:gd name="T83" fmla="*/ 2380 h 3458"/>
                  <a:gd name="T84" fmla="*/ 3967 w 3968"/>
                  <a:gd name="T85" fmla="*/ 2432 h 3458"/>
                  <a:gd name="T86" fmla="*/ 3967 w 3968"/>
                  <a:gd name="T87" fmla="*/ 3446 h 3458"/>
                  <a:gd name="T88" fmla="*/ 3967 w 3968"/>
                  <a:gd name="T89" fmla="*/ 3446 h 3458"/>
                  <a:gd name="T90" fmla="*/ 3961 w 3968"/>
                  <a:gd name="T91" fmla="*/ 3455 h 3458"/>
                  <a:gd name="T92" fmla="*/ 3961 w 3968"/>
                  <a:gd name="T93" fmla="*/ 3455 h 3458"/>
                  <a:gd name="T94" fmla="*/ 3957 w 3968"/>
                  <a:gd name="T95" fmla="*/ 3457 h 3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68" h="3458">
                    <a:moveTo>
                      <a:pt x="21" y="1071"/>
                    </a:moveTo>
                    <a:lnTo>
                      <a:pt x="753" y="1071"/>
                    </a:lnTo>
                    <a:lnTo>
                      <a:pt x="753" y="1071"/>
                    </a:lnTo>
                    <a:cubicBezTo>
                      <a:pt x="755" y="1071"/>
                      <a:pt x="757" y="1071"/>
                      <a:pt x="759" y="1072"/>
                    </a:cubicBezTo>
                    <a:lnTo>
                      <a:pt x="3947" y="3427"/>
                    </a:lnTo>
                    <a:lnTo>
                      <a:pt x="3947" y="2432"/>
                    </a:lnTo>
                    <a:lnTo>
                      <a:pt x="3947" y="2432"/>
                    </a:lnTo>
                    <a:cubicBezTo>
                      <a:pt x="3947" y="2417"/>
                      <a:pt x="3944" y="2402"/>
                      <a:pt x="3938" y="2388"/>
                    </a:cubicBezTo>
                    <a:lnTo>
                      <a:pt x="3938" y="2388"/>
                    </a:lnTo>
                    <a:cubicBezTo>
                      <a:pt x="3930" y="2372"/>
                      <a:pt x="3919" y="2360"/>
                      <a:pt x="3906" y="2350"/>
                    </a:cubicBezTo>
                    <a:lnTo>
                      <a:pt x="792" y="51"/>
                    </a:lnTo>
                    <a:lnTo>
                      <a:pt x="792" y="51"/>
                    </a:lnTo>
                    <a:cubicBezTo>
                      <a:pt x="783" y="44"/>
                      <a:pt x="772" y="38"/>
                      <a:pt x="760" y="32"/>
                    </a:cubicBezTo>
                    <a:lnTo>
                      <a:pt x="760" y="32"/>
                    </a:lnTo>
                    <a:cubicBezTo>
                      <a:pt x="740" y="23"/>
                      <a:pt x="718" y="19"/>
                      <a:pt x="696" y="19"/>
                    </a:cubicBezTo>
                    <a:lnTo>
                      <a:pt x="52" y="19"/>
                    </a:lnTo>
                    <a:lnTo>
                      <a:pt x="52" y="19"/>
                    </a:lnTo>
                    <a:cubicBezTo>
                      <a:pt x="43" y="19"/>
                      <a:pt x="36" y="23"/>
                      <a:pt x="30" y="28"/>
                    </a:cubicBezTo>
                    <a:lnTo>
                      <a:pt x="30" y="28"/>
                    </a:lnTo>
                    <a:cubicBezTo>
                      <a:pt x="23" y="34"/>
                      <a:pt x="21" y="43"/>
                      <a:pt x="21" y="51"/>
                    </a:cubicBezTo>
                    <a:lnTo>
                      <a:pt x="21" y="1071"/>
                    </a:lnTo>
                    <a:close/>
                    <a:moveTo>
                      <a:pt x="3957" y="3457"/>
                    </a:moveTo>
                    <a:lnTo>
                      <a:pt x="3957" y="3457"/>
                    </a:lnTo>
                    <a:cubicBezTo>
                      <a:pt x="3955" y="3457"/>
                      <a:pt x="3953" y="3456"/>
                      <a:pt x="3952" y="3454"/>
                    </a:cubicBezTo>
                    <a:lnTo>
                      <a:pt x="750" y="1090"/>
                    </a:lnTo>
                    <a:lnTo>
                      <a:pt x="10" y="1090"/>
                    </a:lnTo>
                    <a:lnTo>
                      <a:pt x="10" y="1090"/>
                    </a:lnTo>
                    <a:cubicBezTo>
                      <a:pt x="4" y="1090"/>
                      <a:pt x="0" y="1086"/>
                      <a:pt x="0" y="1080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6" y="24"/>
                      <a:pt x="15" y="15"/>
                    </a:cubicBezTo>
                    <a:lnTo>
                      <a:pt x="15" y="15"/>
                    </a:lnTo>
                    <a:cubicBezTo>
                      <a:pt x="25" y="5"/>
                      <a:pt x="38" y="0"/>
                      <a:pt x="52" y="0"/>
                    </a:cubicBezTo>
                    <a:lnTo>
                      <a:pt x="696" y="0"/>
                    </a:lnTo>
                    <a:lnTo>
                      <a:pt x="696" y="0"/>
                    </a:lnTo>
                    <a:cubicBezTo>
                      <a:pt x="721" y="0"/>
                      <a:pt x="745" y="5"/>
                      <a:pt x="767" y="14"/>
                    </a:cubicBezTo>
                    <a:lnTo>
                      <a:pt x="767" y="14"/>
                    </a:lnTo>
                    <a:cubicBezTo>
                      <a:pt x="781" y="20"/>
                      <a:pt x="794" y="27"/>
                      <a:pt x="804" y="35"/>
                    </a:cubicBezTo>
                    <a:lnTo>
                      <a:pt x="3918" y="2334"/>
                    </a:lnTo>
                    <a:lnTo>
                      <a:pt x="3918" y="2334"/>
                    </a:lnTo>
                    <a:cubicBezTo>
                      <a:pt x="3934" y="2346"/>
                      <a:pt x="3947" y="2362"/>
                      <a:pt x="3955" y="2380"/>
                    </a:cubicBezTo>
                    <a:lnTo>
                      <a:pt x="3955" y="2380"/>
                    </a:lnTo>
                    <a:cubicBezTo>
                      <a:pt x="3963" y="2396"/>
                      <a:pt x="3967" y="2414"/>
                      <a:pt x="3967" y="2432"/>
                    </a:cubicBezTo>
                    <a:lnTo>
                      <a:pt x="3967" y="3446"/>
                    </a:lnTo>
                    <a:lnTo>
                      <a:pt x="3967" y="3446"/>
                    </a:lnTo>
                    <a:cubicBezTo>
                      <a:pt x="3967" y="3450"/>
                      <a:pt x="3965" y="3453"/>
                      <a:pt x="3961" y="3455"/>
                    </a:cubicBezTo>
                    <a:lnTo>
                      <a:pt x="3961" y="3455"/>
                    </a:lnTo>
                    <a:cubicBezTo>
                      <a:pt x="3960" y="3456"/>
                      <a:pt x="3959" y="3457"/>
                      <a:pt x="3957" y="34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87">
                <a:extLst>
                  <a:ext uri="{FF2B5EF4-FFF2-40B4-BE49-F238E27FC236}">
                    <a16:creationId xmlns:a16="http://schemas.microsoft.com/office/drawing/2014/main" id="{50BB9E34-42CA-48EE-8A4A-0A730FA6A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7195" y="9274756"/>
                <a:ext cx="19947" cy="973351"/>
              </a:xfrm>
              <a:custGeom>
                <a:avLst/>
                <a:gdLst>
                  <a:gd name="T0" fmla="*/ 9 w 20"/>
                  <a:gd name="T1" fmla="*/ 1076 h 1077"/>
                  <a:gd name="T2" fmla="*/ 9 w 20"/>
                  <a:gd name="T3" fmla="*/ 1076 h 1077"/>
                  <a:gd name="T4" fmla="*/ 0 w 20"/>
                  <a:gd name="T5" fmla="*/ 1066 h 1077"/>
                  <a:gd name="T6" fmla="*/ 0 w 20"/>
                  <a:gd name="T7" fmla="*/ 10 h 1077"/>
                  <a:gd name="T8" fmla="*/ 0 w 20"/>
                  <a:gd name="T9" fmla="*/ 10 h 1077"/>
                  <a:gd name="T10" fmla="*/ 9 w 20"/>
                  <a:gd name="T11" fmla="*/ 0 h 1077"/>
                  <a:gd name="T12" fmla="*/ 9 w 20"/>
                  <a:gd name="T13" fmla="*/ 0 h 1077"/>
                  <a:gd name="T14" fmla="*/ 19 w 20"/>
                  <a:gd name="T15" fmla="*/ 10 h 1077"/>
                  <a:gd name="T16" fmla="*/ 19 w 20"/>
                  <a:gd name="T17" fmla="*/ 1066 h 1077"/>
                  <a:gd name="T18" fmla="*/ 19 w 20"/>
                  <a:gd name="T19" fmla="*/ 1066 h 1077"/>
                  <a:gd name="T20" fmla="*/ 9 w 20"/>
                  <a:gd name="T21" fmla="*/ 1076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077">
                    <a:moveTo>
                      <a:pt x="9" y="1076"/>
                    </a:moveTo>
                    <a:lnTo>
                      <a:pt x="9" y="1076"/>
                    </a:lnTo>
                    <a:cubicBezTo>
                      <a:pt x="4" y="1076"/>
                      <a:pt x="0" y="1072"/>
                      <a:pt x="0" y="106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4"/>
                      <a:pt x="19" y="10"/>
                    </a:cubicBezTo>
                    <a:lnTo>
                      <a:pt x="19" y="1066"/>
                    </a:lnTo>
                    <a:lnTo>
                      <a:pt x="19" y="1066"/>
                    </a:lnTo>
                    <a:cubicBezTo>
                      <a:pt x="19" y="1072"/>
                      <a:pt x="15" y="1076"/>
                      <a:pt x="9" y="10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88">
                <a:extLst>
                  <a:ext uri="{FF2B5EF4-FFF2-40B4-BE49-F238E27FC236}">
                    <a16:creationId xmlns:a16="http://schemas.microsoft.com/office/drawing/2014/main" id="{3071A428-706B-4AA0-947C-C251C18BB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8415" y="10028702"/>
                <a:ext cx="19947" cy="973351"/>
              </a:xfrm>
              <a:custGeom>
                <a:avLst/>
                <a:gdLst>
                  <a:gd name="T0" fmla="*/ 10 w 21"/>
                  <a:gd name="T1" fmla="*/ 1076 h 1077"/>
                  <a:gd name="T2" fmla="*/ 10 w 21"/>
                  <a:gd name="T3" fmla="*/ 1076 h 1077"/>
                  <a:gd name="T4" fmla="*/ 0 w 21"/>
                  <a:gd name="T5" fmla="*/ 1066 h 1077"/>
                  <a:gd name="T6" fmla="*/ 0 w 21"/>
                  <a:gd name="T7" fmla="*/ 9 h 1077"/>
                  <a:gd name="T8" fmla="*/ 0 w 21"/>
                  <a:gd name="T9" fmla="*/ 9 h 1077"/>
                  <a:gd name="T10" fmla="*/ 10 w 21"/>
                  <a:gd name="T11" fmla="*/ 0 h 1077"/>
                  <a:gd name="T12" fmla="*/ 10 w 21"/>
                  <a:gd name="T13" fmla="*/ 0 h 1077"/>
                  <a:gd name="T14" fmla="*/ 20 w 21"/>
                  <a:gd name="T15" fmla="*/ 9 h 1077"/>
                  <a:gd name="T16" fmla="*/ 20 w 21"/>
                  <a:gd name="T17" fmla="*/ 1066 h 1077"/>
                  <a:gd name="T18" fmla="*/ 20 w 21"/>
                  <a:gd name="T19" fmla="*/ 1066 h 1077"/>
                  <a:gd name="T20" fmla="*/ 10 w 21"/>
                  <a:gd name="T21" fmla="*/ 1076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077">
                    <a:moveTo>
                      <a:pt x="10" y="1076"/>
                    </a:moveTo>
                    <a:lnTo>
                      <a:pt x="10" y="1076"/>
                    </a:lnTo>
                    <a:cubicBezTo>
                      <a:pt x="4" y="1076"/>
                      <a:pt x="0" y="1072"/>
                      <a:pt x="0" y="106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4"/>
                      <a:pt x="20" y="9"/>
                    </a:cubicBezTo>
                    <a:lnTo>
                      <a:pt x="20" y="1066"/>
                    </a:lnTo>
                    <a:lnTo>
                      <a:pt x="20" y="1066"/>
                    </a:lnTo>
                    <a:cubicBezTo>
                      <a:pt x="20" y="1072"/>
                      <a:pt x="16" y="1076"/>
                      <a:pt x="10" y="10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89">
                <a:extLst>
                  <a:ext uri="{FF2B5EF4-FFF2-40B4-BE49-F238E27FC236}">
                    <a16:creationId xmlns:a16="http://schemas.microsoft.com/office/drawing/2014/main" id="{AC84A84B-42F6-4A8B-B9C8-2A21A035A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5420" y="9589897"/>
                <a:ext cx="3570281" cy="2194028"/>
              </a:xfrm>
              <a:custGeom>
                <a:avLst/>
                <a:gdLst>
                  <a:gd name="T0" fmla="*/ 743 w 3948"/>
                  <a:gd name="T1" fmla="*/ 0 h 2427"/>
                  <a:gd name="T2" fmla="*/ 0 w 3948"/>
                  <a:gd name="T3" fmla="*/ 0 h 2427"/>
                  <a:gd name="T4" fmla="*/ 0 w 3948"/>
                  <a:gd name="T5" fmla="*/ 0 h 2427"/>
                  <a:gd name="T6" fmla="*/ 20 w 3948"/>
                  <a:gd name="T7" fmla="*/ 46 h 2427"/>
                  <a:gd name="T8" fmla="*/ 20 w 3948"/>
                  <a:gd name="T9" fmla="*/ 46 h 2427"/>
                  <a:gd name="T10" fmla="*/ 66 w 3948"/>
                  <a:gd name="T11" fmla="*/ 66 h 2427"/>
                  <a:gd name="T12" fmla="*/ 731 w 3948"/>
                  <a:gd name="T13" fmla="*/ 66 h 2427"/>
                  <a:gd name="T14" fmla="*/ 3947 w 3948"/>
                  <a:gd name="T15" fmla="*/ 2426 h 2427"/>
                  <a:gd name="T16" fmla="*/ 3947 w 3948"/>
                  <a:gd name="T17" fmla="*/ 2366 h 2427"/>
                  <a:gd name="T18" fmla="*/ 743 w 3948"/>
                  <a:gd name="T19" fmla="*/ 0 h 2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48" h="2427">
                    <a:moveTo>
                      <a:pt x="743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9"/>
                      <a:pt x="8" y="35"/>
                      <a:pt x="20" y="46"/>
                    </a:cubicBezTo>
                    <a:lnTo>
                      <a:pt x="20" y="46"/>
                    </a:lnTo>
                    <a:cubicBezTo>
                      <a:pt x="31" y="58"/>
                      <a:pt x="48" y="66"/>
                      <a:pt x="66" y="66"/>
                    </a:cubicBezTo>
                    <a:lnTo>
                      <a:pt x="731" y="66"/>
                    </a:lnTo>
                    <a:lnTo>
                      <a:pt x="3947" y="2426"/>
                    </a:lnTo>
                    <a:lnTo>
                      <a:pt x="3947" y="2366"/>
                    </a:lnTo>
                    <a:lnTo>
                      <a:pt x="74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90">
                <a:extLst>
                  <a:ext uri="{FF2B5EF4-FFF2-40B4-BE49-F238E27FC236}">
                    <a16:creationId xmlns:a16="http://schemas.microsoft.com/office/drawing/2014/main" id="{6152910E-5F6F-4623-A8D9-3C59C8488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7441" y="9581919"/>
                <a:ext cx="3590228" cy="2209985"/>
              </a:xfrm>
              <a:custGeom>
                <a:avLst/>
                <a:gdLst>
                  <a:gd name="T0" fmla="*/ 21 w 3968"/>
                  <a:gd name="T1" fmla="*/ 19 h 2445"/>
                  <a:gd name="T2" fmla="*/ 21 w 3968"/>
                  <a:gd name="T3" fmla="*/ 19 h 2445"/>
                  <a:gd name="T4" fmla="*/ 37 w 3968"/>
                  <a:gd name="T5" fmla="*/ 49 h 2445"/>
                  <a:gd name="T6" fmla="*/ 37 w 3968"/>
                  <a:gd name="T7" fmla="*/ 49 h 2445"/>
                  <a:gd name="T8" fmla="*/ 76 w 3968"/>
                  <a:gd name="T9" fmla="*/ 65 h 2445"/>
                  <a:gd name="T10" fmla="*/ 741 w 3968"/>
                  <a:gd name="T11" fmla="*/ 65 h 2445"/>
                  <a:gd name="T12" fmla="*/ 741 w 3968"/>
                  <a:gd name="T13" fmla="*/ 65 h 2445"/>
                  <a:gd name="T14" fmla="*/ 747 w 3968"/>
                  <a:gd name="T15" fmla="*/ 66 h 2445"/>
                  <a:gd name="T16" fmla="*/ 3947 w 3968"/>
                  <a:gd name="T17" fmla="*/ 2416 h 2445"/>
                  <a:gd name="T18" fmla="*/ 3947 w 3968"/>
                  <a:gd name="T19" fmla="*/ 2380 h 2445"/>
                  <a:gd name="T20" fmla="*/ 750 w 3968"/>
                  <a:gd name="T21" fmla="*/ 19 h 2445"/>
                  <a:gd name="T22" fmla="*/ 21 w 3968"/>
                  <a:gd name="T23" fmla="*/ 19 h 2445"/>
                  <a:gd name="T24" fmla="*/ 3957 w 3968"/>
                  <a:gd name="T25" fmla="*/ 2444 h 2445"/>
                  <a:gd name="T26" fmla="*/ 3957 w 3968"/>
                  <a:gd name="T27" fmla="*/ 2444 h 2445"/>
                  <a:gd name="T28" fmla="*/ 3952 w 3968"/>
                  <a:gd name="T29" fmla="*/ 2443 h 2445"/>
                  <a:gd name="T30" fmla="*/ 739 w 3968"/>
                  <a:gd name="T31" fmla="*/ 84 h 2445"/>
                  <a:gd name="T32" fmla="*/ 76 w 3968"/>
                  <a:gd name="T33" fmla="*/ 84 h 2445"/>
                  <a:gd name="T34" fmla="*/ 76 w 3968"/>
                  <a:gd name="T35" fmla="*/ 84 h 2445"/>
                  <a:gd name="T36" fmla="*/ 22 w 3968"/>
                  <a:gd name="T37" fmla="*/ 62 h 2445"/>
                  <a:gd name="T38" fmla="*/ 22 w 3968"/>
                  <a:gd name="T39" fmla="*/ 62 h 2445"/>
                  <a:gd name="T40" fmla="*/ 0 w 3968"/>
                  <a:gd name="T41" fmla="*/ 9 h 2445"/>
                  <a:gd name="T42" fmla="*/ 0 w 3968"/>
                  <a:gd name="T43" fmla="*/ 9 h 2445"/>
                  <a:gd name="T44" fmla="*/ 4 w 3968"/>
                  <a:gd name="T45" fmla="*/ 2 h 2445"/>
                  <a:gd name="T46" fmla="*/ 4 w 3968"/>
                  <a:gd name="T47" fmla="*/ 2 h 2445"/>
                  <a:gd name="T48" fmla="*/ 10 w 3968"/>
                  <a:gd name="T49" fmla="*/ 0 h 2445"/>
                  <a:gd name="T50" fmla="*/ 753 w 3968"/>
                  <a:gd name="T51" fmla="*/ 0 h 2445"/>
                  <a:gd name="T52" fmla="*/ 753 w 3968"/>
                  <a:gd name="T53" fmla="*/ 0 h 2445"/>
                  <a:gd name="T54" fmla="*/ 759 w 3968"/>
                  <a:gd name="T55" fmla="*/ 1 h 2445"/>
                  <a:gd name="T56" fmla="*/ 3963 w 3968"/>
                  <a:gd name="T57" fmla="*/ 2368 h 2445"/>
                  <a:gd name="T58" fmla="*/ 3963 w 3968"/>
                  <a:gd name="T59" fmla="*/ 2368 h 2445"/>
                  <a:gd name="T60" fmla="*/ 3967 w 3968"/>
                  <a:gd name="T61" fmla="*/ 2375 h 2445"/>
                  <a:gd name="T62" fmla="*/ 3967 w 3968"/>
                  <a:gd name="T63" fmla="*/ 2435 h 2445"/>
                  <a:gd name="T64" fmla="*/ 3967 w 3968"/>
                  <a:gd name="T65" fmla="*/ 2435 h 2445"/>
                  <a:gd name="T66" fmla="*/ 3961 w 3968"/>
                  <a:gd name="T67" fmla="*/ 2444 h 2445"/>
                  <a:gd name="T68" fmla="*/ 3961 w 3968"/>
                  <a:gd name="T69" fmla="*/ 2444 h 2445"/>
                  <a:gd name="T70" fmla="*/ 3957 w 3968"/>
                  <a:gd name="T71" fmla="*/ 2444 h 2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8" h="2445">
                    <a:moveTo>
                      <a:pt x="21" y="19"/>
                    </a:moveTo>
                    <a:lnTo>
                      <a:pt x="21" y="19"/>
                    </a:lnTo>
                    <a:cubicBezTo>
                      <a:pt x="23" y="30"/>
                      <a:pt x="28" y="40"/>
                      <a:pt x="37" y="49"/>
                    </a:cubicBezTo>
                    <a:lnTo>
                      <a:pt x="37" y="49"/>
                    </a:lnTo>
                    <a:cubicBezTo>
                      <a:pt x="46" y="59"/>
                      <a:pt x="61" y="65"/>
                      <a:pt x="76" y="65"/>
                    </a:cubicBezTo>
                    <a:lnTo>
                      <a:pt x="741" y="65"/>
                    </a:lnTo>
                    <a:lnTo>
                      <a:pt x="741" y="65"/>
                    </a:lnTo>
                    <a:cubicBezTo>
                      <a:pt x="744" y="65"/>
                      <a:pt x="746" y="65"/>
                      <a:pt x="747" y="66"/>
                    </a:cubicBezTo>
                    <a:lnTo>
                      <a:pt x="3947" y="2416"/>
                    </a:lnTo>
                    <a:lnTo>
                      <a:pt x="3947" y="2380"/>
                    </a:lnTo>
                    <a:lnTo>
                      <a:pt x="750" y="19"/>
                    </a:lnTo>
                    <a:lnTo>
                      <a:pt x="21" y="19"/>
                    </a:lnTo>
                    <a:close/>
                    <a:moveTo>
                      <a:pt x="3957" y="2444"/>
                    </a:moveTo>
                    <a:lnTo>
                      <a:pt x="3957" y="2444"/>
                    </a:lnTo>
                    <a:cubicBezTo>
                      <a:pt x="3955" y="2444"/>
                      <a:pt x="3953" y="2444"/>
                      <a:pt x="3952" y="2443"/>
                    </a:cubicBezTo>
                    <a:lnTo>
                      <a:pt x="739" y="84"/>
                    </a:lnTo>
                    <a:lnTo>
                      <a:pt x="76" y="84"/>
                    </a:lnTo>
                    <a:lnTo>
                      <a:pt x="76" y="84"/>
                    </a:lnTo>
                    <a:cubicBezTo>
                      <a:pt x="56" y="84"/>
                      <a:pt x="37" y="77"/>
                      <a:pt x="22" y="62"/>
                    </a:cubicBezTo>
                    <a:lnTo>
                      <a:pt x="22" y="62"/>
                    </a:lnTo>
                    <a:cubicBezTo>
                      <a:pt x="9" y="48"/>
                      <a:pt x="0" y="29"/>
                      <a:pt x="0" y="9"/>
                    </a:cubicBezTo>
                    <a:lnTo>
                      <a:pt x="0" y="9"/>
                    </a:lnTo>
                    <a:cubicBezTo>
                      <a:pt x="0" y="7"/>
                      <a:pt x="2" y="4"/>
                      <a:pt x="4" y="2"/>
                    </a:cubicBezTo>
                    <a:lnTo>
                      <a:pt x="4" y="2"/>
                    </a:lnTo>
                    <a:cubicBezTo>
                      <a:pt x="5" y="1"/>
                      <a:pt x="8" y="0"/>
                      <a:pt x="10" y="0"/>
                    </a:cubicBezTo>
                    <a:lnTo>
                      <a:pt x="753" y="0"/>
                    </a:lnTo>
                    <a:lnTo>
                      <a:pt x="753" y="0"/>
                    </a:lnTo>
                    <a:cubicBezTo>
                      <a:pt x="755" y="0"/>
                      <a:pt x="757" y="0"/>
                      <a:pt x="759" y="1"/>
                    </a:cubicBezTo>
                    <a:lnTo>
                      <a:pt x="3963" y="2368"/>
                    </a:lnTo>
                    <a:lnTo>
                      <a:pt x="3963" y="2368"/>
                    </a:lnTo>
                    <a:cubicBezTo>
                      <a:pt x="3966" y="2369"/>
                      <a:pt x="3967" y="2372"/>
                      <a:pt x="3967" y="2375"/>
                    </a:cubicBezTo>
                    <a:lnTo>
                      <a:pt x="3967" y="2435"/>
                    </a:lnTo>
                    <a:lnTo>
                      <a:pt x="3967" y="2435"/>
                    </a:lnTo>
                    <a:cubicBezTo>
                      <a:pt x="3967" y="2438"/>
                      <a:pt x="3965" y="2442"/>
                      <a:pt x="3961" y="2444"/>
                    </a:cubicBezTo>
                    <a:lnTo>
                      <a:pt x="3961" y="2444"/>
                    </a:lnTo>
                    <a:cubicBezTo>
                      <a:pt x="3960" y="2444"/>
                      <a:pt x="3959" y="2444"/>
                      <a:pt x="3957" y="24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91">
                <a:extLst>
                  <a:ext uri="{FF2B5EF4-FFF2-40B4-BE49-F238E27FC236}">
                    <a16:creationId xmlns:a16="http://schemas.microsoft.com/office/drawing/2014/main" id="{6CDA76AA-0AB8-4FDC-A440-06925C7CC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1605" y="8624524"/>
                <a:ext cx="19947" cy="977341"/>
              </a:xfrm>
              <a:custGeom>
                <a:avLst/>
                <a:gdLst>
                  <a:gd name="T0" fmla="*/ 9 w 20"/>
                  <a:gd name="T1" fmla="*/ 1080 h 1081"/>
                  <a:gd name="T2" fmla="*/ 9 w 20"/>
                  <a:gd name="T3" fmla="*/ 1080 h 1081"/>
                  <a:gd name="T4" fmla="*/ 0 w 20"/>
                  <a:gd name="T5" fmla="*/ 1070 h 1081"/>
                  <a:gd name="T6" fmla="*/ 0 w 20"/>
                  <a:gd name="T7" fmla="*/ 10 h 1081"/>
                  <a:gd name="T8" fmla="*/ 0 w 20"/>
                  <a:gd name="T9" fmla="*/ 10 h 1081"/>
                  <a:gd name="T10" fmla="*/ 9 w 20"/>
                  <a:gd name="T11" fmla="*/ 0 h 1081"/>
                  <a:gd name="T12" fmla="*/ 9 w 20"/>
                  <a:gd name="T13" fmla="*/ 0 h 1081"/>
                  <a:gd name="T14" fmla="*/ 19 w 20"/>
                  <a:gd name="T15" fmla="*/ 10 h 1081"/>
                  <a:gd name="T16" fmla="*/ 19 w 20"/>
                  <a:gd name="T17" fmla="*/ 1070 h 1081"/>
                  <a:gd name="T18" fmla="*/ 19 w 20"/>
                  <a:gd name="T19" fmla="*/ 1070 h 1081"/>
                  <a:gd name="T20" fmla="*/ 9 w 20"/>
                  <a:gd name="T21" fmla="*/ 1080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081">
                    <a:moveTo>
                      <a:pt x="9" y="1080"/>
                    </a:moveTo>
                    <a:lnTo>
                      <a:pt x="9" y="1080"/>
                    </a:lnTo>
                    <a:cubicBezTo>
                      <a:pt x="4" y="1080"/>
                      <a:pt x="0" y="1076"/>
                      <a:pt x="0" y="107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5"/>
                      <a:pt x="19" y="10"/>
                    </a:cubicBezTo>
                    <a:lnTo>
                      <a:pt x="19" y="1070"/>
                    </a:lnTo>
                    <a:lnTo>
                      <a:pt x="19" y="1070"/>
                    </a:lnTo>
                    <a:cubicBezTo>
                      <a:pt x="19" y="1076"/>
                      <a:pt x="15" y="1080"/>
                      <a:pt x="9" y="10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92">
                <a:extLst>
                  <a:ext uri="{FF2B5EF4-FFF2-40B4-BE49-F238E27FC236}">
                    <a16:creationId xmlns:a16="http://schemas.microsoft.com/office/drawing/2014/main" id="{2143CAC7-56F1-4622-AF6D-A25FDA101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5701" y="11732067"/>
                <a:ext cx="654219" cy="55848"/>
              </a:xfrm>
              <a:custGeom>
                <a:avLst/>
                <a:gdLst>
                  <a:gd name="T0" fmla="*/ 720 w 721"/>
                  <a:gd name="T1" fmla="*/ 0 h 61"/>
                  <a:gd name="T2" fmla="*/ 0 w 721"/>
                  <a:gd name="T3" fmla="*/ 0 h 61"/>
                  <a:gd name="T4" fmla="*/ 0 w 721"/>
                  <a:gd name="T5" fmla="*/ 60 h 61"/>
                  <a:gd name="T6" fmla="*/ 720 w 721"/>
                  <a:gd name="T7" fmla="*/ 53 h 61"/>
                  <a:gd name="T8" fmla="*/ 720 w 721"/>
                  <a:gd name="T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1" h="61">
                    <a:moveTo>
                      <a:pt x="720" y="0"/>
                    </a:moveTo>
                    <a:lnTo>
                      <a:pt x="0" y="0"/>
                    </a:lnTo>
                    <a:lnTo>
                      <a:pt x="0" y="60"/>
                    </a:lnTo>
                    <a:lnTo>
                      <a:pt x="720" y="53"/>
                    </a:lnTo>
                    <a:lnTo>
                      <a:pt x="72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93">
                <a:extLst>
                  <a:ext uri="{FF2B5EF4-FFF2-40B4-BE49-F238E27FC236}">
                    <a16:creationId xmlns:a16="http://schemas.microsoft.com/office/drawing/2014/main" id="{6FC68FD8-EEC1-4DEA-AEA3-4DC2E52A1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7722" y="11724089"/>
                <a:ext cx="670176" cy="71805"/>
              </a:xfrm>
              <a:custGeom>
                <a:avLst/>
                <a:gdLst>
                  <a:gd name="T0" fmla="*/ 20 w 742"/>
                  <a:gd name="T1" fmla="*/ 21 h 80"/>
                  <a:gd name="T2" fmla="*/ 20 w 742"/>
                  <a:gd name="T3" fmla="*/ 60 h 80"/>
                  <a:gd name="T4" fmla="*/ 721 w 742"/>
                  <a:gd name="T5" fmla="*/ 53 h 80"/>
                  <a:gd name="T6" fmla="*/ 721 w 742"/>
                  <a:gd name="T7" fmla="*/ 21 h 80"/>
                  <a:gd name="T8" fmla="*/ 20 w 742"/>
                  <a:gd name="T9" fmla="*/ 21 h 80"/>
                  <a:gd name="T10" fmla="*/ 10 w 742"/>
                  <a:gd name="T11" fmla="*/ 79 h 80"/>
                  <a:gd name="T12" fmla="*/ 10 w 742"/>
                  <a:gd name="T13" fmla="*/ 79 h 80"/>
                  <a:gd name="T14" fmla="*/ 4 w 742"/>
                  <a:gd name="T15" fmla="*/ 77 h 80"/>
                  <a:gd name="T16" fmla="*/ 4 w 742"/>
                  <a:gd name="T17" fmla="*/ 77 h 80"/>
                  <a:gd name="T18" fmla="*/ 0 w 742"/>
                  <a:gd name="T19" fmla="*/ 70 h 80"/>
                  <a:gd name="T20" fmla="*/ 0 w 742"/>
                  <a:gd name="T21" fmla="*/ 10 h 80"/>
                  <a:gd name="T22" fmla="*/ 0 w 742"/>
                  <a:gd name="T23" fmla="*/ 10 h 80"/>
                  <a:gd name="T24" fmla="*/ 10 w 742"/>
                  <a:gd name="T25" fmla="*/ 0 h 80"/>
                  <a:gd name="T26" fmla="*/ 730 w 742"/>
                  <a:gd name="T27" fmla="*/ 0 h 80"/>
                  <a:gd name="T28" fmla="*/ 730 w 742"/>
                  <a:gd name="T29" fmla="*/ 0 h 80"/>
                  <a:gd name="T30" fmla="*/ 741 w 742"/>
                  <a:gd name="T31" fmla="*/ 10 h 80"/>
                  <a:gd name="T32" fmla="*/ 741 w 742"/>
                  <a:gd name="T33" fmla="*/ 63 h 80"/>
                  <a:gd name="T34" fmla="*/ 741 w 742"/>
                  <a:gd name="T35" fmla="*/ 63 h 80"/>
                  <a:gd name="T36" fmla="*/ 731 w 742"/>
                  <a:gd name="T37" fmla="*/ 73 h 80"/>
                  <a:gd name="T38" fmla="*/ 10 w 742"/>
                  <a:gd name="T39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2" h="80">
                    <a:moveTo>
                      <a:pt x="20" y="21"/>
                    </a:moveTo>
                    <a:lnTo>
                      <a:pt x="20" y="60"/>
                    </a:lnTo>
                    <a:lnTo>
                      <a:pt x="721" y="53"/>
                    </a:lnTo>
                    <a:lnTo>
                      <a:pt x="721" y="21"/>
                    </a:lnTo>
                    <a:lnTo>
                      <a:pt x="20" y="21"/>
                    </a:lnTo>
                    <a:close/>
                    <a:moveTo>
                      <a:pt x="10" y="79"/>
                    </a:moveTo>
                    <a:lnTo>
                      <a:pt x="10" y="79"/>
                    </a:lnTo>
                    <a:cubicBezTo>
                      <a:pt x="8" y="79"/>
                      <a:pt x="5" y="79"/>
                      <a:pt x="4" y="77"/>
                    </a:cubicBezTo>
                    <a:lnTo>
                      <a:pt x="4" y="77"/>
                    </a:lnTo>
                    <a:cubicBezTo>
                      <a:pt x="2" y="75"/>
                      <a:pt x="0" y="73"/>
                      <a:pt x="0" y="7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730" y="0"/>
                    </a:lnTo>
                    <a:lnTo>
                      <a:pt x="730" y="0"/>
                    </a:lnTo>
                    <a:cubicBezTo>
                      <a:pt x="736" y="0"/>
                      <a:pt x="741" y="4"/>
                      <a:pt x="741" y="10"/>
                    </a:cubicBezTo>
                    <a:lnTo>
                      <a:pt x="741" y="63"/>
                    </a:lnTo>
                    <a:lnTo>
                      <a:pt x="741" y="63"/>
                    </a:lnTo>
                    <a:cubicBezTo>
                      <a:pt x="741" y="68"/>
                      <a:pt x="736" y="73"/>
                      <a:pt x="731" y="73"/>
                    </a:cubicBezTo>
                    <a:lnTo>
                      <a:pt x="10" y="7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94">
                <a:extLst>
                  <a:ext uri="{FF2B5EF4-FFF2-40B4-BE49-F238E27FC236}">
                    <a16:creationId xmlns:a16="http://schemas.microsoft.com/office/drawing/2014/main" id="{FBABC770-2207-4334-BA42-73876177A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5701" y="11249380"/>
                <a:ext cx="654219" cy="482687"/>
              </a:xfrm>
              <a:custGeom>
                <a:avLst/>
                <a:gdLst>
                  <a:gd name="T0" fmla="*/ 0 w 721"/>
                  <a:gd name="T1" fmla="*/ 532 h 533"/>
                  <a:gd name="T2" fmla="*/ 0 w 721"/>
                  <a:gd name="T3" fmla="*/ 0 h 533"/>
                  <a:gd name="T4" fmla="*/ 720 w 721"/>
                  <a:gd name="T5" fmla="*/ 532 h 533"/>
                  <a:gd name="T6" fmla="*/ 0 w 721"/>
                  <a:gd name="T7" fmla="*/ 53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1" h="533">
                    <a:moveTo>
                      <a:pt x="0" y="532"/>
                    </a:moveTo>
                    <a:lnTo>
                      <a:pt x="0" y="0"/>
                    </a:lnTo>
                    <a:lnTo>
                      <a:pt x="720" y="532"/>
                    </a:lnTo>
                    <a:lnTo>
                      <a:pt x="0" y="5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95">
                <a:extLst>
                  <a:ext uri="{FF2B5EF4-FFF2-40B4-BE49-F238E27FC236}">
                    <a16:creationId xmlns:a16="http://schemas.microsoft.com/office/drawing/2014/main" id="{A72619E4-E6BB-4000-B7D3-3D24AC864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7722" y="11241402"/>
                <a:ext cx="670176" cy="502632"/>
              </a:xfrm>
              <a:custGeom>
                <a:avLst/>
                <a:gdLst>
                  <a:gd name="T0" fmla="*/ 20 w 742"/>
                  <a:gd name="T1" fmla="*/ 532 h 554"/>
                  <a:gd name="T2" fmla="*/ 701 w 742"/>
                  <a:gd name="T3" fmla="*/ 532 h 554"/>
                  <a:gd name="T4" fmla="*/ 20 w 742"/>
                  <a:gd name="T5" fmla="*/ 29 h 554"/>
                  <a:gd name="T6" fmla="*/ 20 w 742"/>
                  <a:gd name="T7" fmla="*/ 532 h 554"/>
                  <a:gd name="T8" fmla="*/ 730 w 742"/>
                  <a:gd name="T9" fmla="*/ 553 h 554"/>
                  <a:gd name="T10" fmla="*/ 10 w 742"/>
                  <a:gd name="T11" fmla="*/ 553 h 554"/>
                  <a:gd name="T12" fmla="*/ 10 w 742"/>
                  <a:gd name="T13" fmla="*/ 553 h 554"/>
                  <a:gd name="T14" fmla="*/ 4 w 742"/>
                  <a:gd name="T15" fmla="*/ 549 h 554"/>
                  <a:gd name="T16" fmla="*/ 4 w 742"/>
                  <a:gd name="T17" fmla="*/ 549 h 554"/>
                  <a:gd name="T18" fmla="*/ 0 w 742"/>
                  <a:gd name="T19" fmla="*/ 542 h 554"/>
                  <a:gd name="T20" fmla="*/ 0 w 742"/>
                  <a:gd name="T21" fmla="*/ 10 h 554"/>
                  <a:gd name="T22" fmla="*/ 0 w 742"/>
                  <a:gd name="T23" fmla="*/ 10 h 554"/>
                  <a:gd name="T24" fmla="*/ 6 w 742"/>
                  <a:gd name="T25" fmla="*/ 2 h 554"/>
                  <a:gd name="T26" fmla="*/ 6 w 742"/>
                  <a:gd name="T27" fmla="*/ 2 h 554"/>
                  <a:gd name="T28" fmla="*/ 16 w 742"/>
                  <a:gd name="T29" fmla="*/ 2 h 554"/>
                  <a:gd name="T30" fmla="*/ 736 w 742"/>
                  <a:gd name="T31" fmla="*/ 535 h 554"/>
                  <a:gd name="T32" fmla="*/ 736 w 742"/>
                  <a:gd name="T33" fmla="*/ 535 h 554"/>
                  <a:gd name="T34" fmla="*/ 741 w 742"/>
                  <a:gd name="T35" fmla="*/ 546 h 554"/>
                  <a:gd name="T36" fmla="*/ 741 w 742"/>
                  <a:gd name="T37" fmla="*/ 546 h 554"/>
                  <a:gd name="T38" fmla="*/ 730 w 742"/>
                  <a:gd name="T39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2" h="554">
                    <a:moveTo>
                      <a:pt x="20" y="532"/>
                    </a:moveTo>
                    <a:lnTo>
                      <a:pt x="701" y="532"/>
                    </a:lnTo>
                    <a:lnTo>
                      <a:pt x="20" y="29"/>
                    </a:lnTo>
                    <a:lnTo>
                      <a:pt x="20" y="532"/>
                    </a:lnTo>
                    <a:close/>
                    <a:moveTo>
                      <a:pt x="730" y="553"/>
                    </a:moveTo>
                    <a:lnTo>
                      <a:pt x="10" y="553"/>
                    </a:lnTo>
                    <a:lnTo>
                      <a:pt x="10" y="553"/>
                    </a:lnTo>
                    <a:cubicBezTo>
                      <a:pt x="8" y="553"/>
                      <a:pt x="5" y="551"/>
                      <a:pt x="4" y="549"/>
                    </a:cubicBezTo>
                    <a:lnTo>
                      <a:pt x="4" y="549"/>
                    </a:lnTo>
                    <a:cubicBezTo>
                      <a:pt x="1" y="547"/>
                      <a:pt x="0" y="545"/>
                      <a:pt x="0" y="54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7"/>
                      <a:pt x="3" y="4"/>
                      <a:pt x="6" y="2"/>
                    </a:cubicBezTo>
                    <a:lnTo>
                      <a:pt x="6" y="2"/>
                    </a:lnTo>
                    <a:cubicBezTo>
                      <a:pt x="10" y="0"/>
                      <a:pt x="13" y="0"/>
                      <a:pt x="16" y="2"/>
                    </a:cubicBezTo>
                    <a:lnTo>
                      <a:pt x="736" y="535"/>
                    </a:lnTo>
                    <a:lnTo>
                      <a:pt x="736" y="535"/>
                    </a:lnTo>
                    <a:cubicBezTo>
                      <a:pt x="740" y="537"/>
                      <a:pt x="741" y="541"/>
                      <a:pt x="741" y="546"/>
                    </a:cubicBezTo>
                    <a:lnTo>
                      <a:pt x="741" y="546"/>
                    </a:lnTo>
                    <a:cubicBezTo>
                      <a:pt x="739" y="549"/>
                      <a:pt x="735" y="553"/>
                      <a:pt x="730" y="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536" name="Freeform 10">
            <a:extLst>
              <a:ext uri="{FF2B5EF4-FFF2-40B4-BE49-F238E27FC236}">
                <a16:creationId xmlns:a16="http://schemas.microsoft.com/office/drawing/2014/main" id="{2E79A5E1-BB4B-4E6F-80C5-BFFB5F5881A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5386" y="337083"/>
            <a:ext cx="694109" cy="702488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37" name="Freeform 196">
            <a:extLst>
              <a:ext uri="{FF2B5EF4-FFF2-40B4-BE49-F238E27FC236}">
                <a16:creationId xmlns:a16="http://schemas.microsoft.com/office/drawing/2014/main" id="{DF84D3FE-75C1-424A-B71B-54347F0C65E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0518155" y="337079"/>
            <a:ext cx="694109" cy="702488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7D215902-B6C2-4474-A9D1-5EC9F0E02CBB}"/>
              </a:ext>
            </a:extLst>
          </p:cNvPr>
          <p:cNvSpPr txBox="1"/>
          <p:nvPr/>
        </p:nvSpPr>
        <p:spPr>
          <a:xfrm>
            <a:off x="1505712" y="3544144"/>
            <a:ext cx="43052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5C8DA0CD-8C9A-4F1A-A0C9-D77062737B1F}"/>
              </a:ext>
            </a:extLst>
          </p:cNvPr>
          <p:cNvSpPr txBox="1"/>
          <p:nvPr/>
        </p:nvSpPr>
        <p:spPr>
          <a:xfrm>
            <a:off x="1505712" y="4268158"/>
            <a:ext cx="430527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3E48D155-E8A8-4A37-BF0F-B1021F2A74A5}"/>
              </a:ext>
            </a:extLst>
          </p:cNvPr>
          <p:cNvSpPr txBox="1"/>
          <p:nvPr/>
        </p:nvSpPr>
        <p:spPr>
          <a:xfrm>
            <a:off x="18566659" y="3544144"/>
            <a:ext cx="43052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788D3095-F736-45C4-972F-CFF27CADFA9A}"/>
              </a:ext>
            </a:extLst>
          </p:cNvPr>
          <p:cNvSpPr txBox="1"/>
          <p:nvPr/>
        </p:nvSpPr>
        <p:spPr>
          <a:xfrm>
            <a:off x="18566659" y="4268158"/>
            <a:ext cx="430527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83C3F85A-28C9-4908-B7D9-4C8EDA4A1CE7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E0646ED0-89F9-4F86-AB28-F6E10220C63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</p:spTree>
    <p:extLst>
      <p:ext uri="{BB962C8B-B14F-4D97-AF65-F5344CB8AC3E}">
        <p14:creationId xmlns:p14="http://schemas.microsoft.com/office/powerpoint/2010/main" val="158610354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365B6A4-636B-404E-A312-ABBD24FD076A}"/>
              </a:ext>
            </a:extLst>
          </p:cNvPr>
          <p:cNvGrpSpPr/>
          <p:nvPr/>
        </p:nvGrpSpPr>
        <p:grpSpPr>
          <a:xfrm>
            <a:off x="5927865" y="7136576"/>
            <a:ext cx="12549843" cy="5967757"/>
            <a:chOff x="5927865" y="7136576"/>
            <a:chExt cx="12549843" cy="5967757"/>
          </a:xfrm>
        </p:grpSpPr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F95A6AA4-7FDF-426C-BEBB-BE8C5F8170CE}"/>
                </a:ext>
              </a:extLst>
            </p:cNvPr>
            <p:cNvGrpSpPr/>
            <p:nvPr/>
          </p:nvGrpSpPr>
          <p:grpSpPr>
            <a:xfrm>
              <a:off x="5927865" y="7467673"/>
              <a:ext cx="12462081" cy="2688682"/>
              <a:chOff x="5927865" y="7467673"/>
              <a:chExt cx="12462081" cy="2688682"/>
            </a:xfrm>
          </p:grpSpPr>
          <p:sp>
            <p:nvSpPr>
              <p:cNvPr id="528" name="Freeform 9">
                <a:extLst>
                  <a:ext uri="{FF2B5EF4-FFF2-40B4-BE49-F238E27FC236}">
                    <a16:creationId xmlns:a16="http://schemas.microsoft.com/office/drawing/2014/main" id="{02055B72-17D4-42DF-97A4-0BD17F5DD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3788" y="7475651"/>
                <a:ext cx="2138180" cy="2672725"/>
              </a:xfrm>
              <a:custGeom>
                <a:avLst/>
                <a:gdLst>
                  <a:gd name="T0" fmla="*/ 2362 w 2363"/>
                  <a:gd name="T1" fmla="*/ 0 h 2955"/>
                  <a:gd name="T2" fmla="*/ 0 w 2363"/>
                  <a:gd name="T3" fmla="*/ 0 h 2955"/>
                  <a:gd name="T4" fmla="*/ 0 w 2363"/>
                  <a:gd name="T5" fmla="*/ 2954 h 2955"/>
                  <a:gd name="T6" fmla="*/ 2362 w 2363"/>
                  <a:gd name="T7" fmla="*/ 2954 h 2955"/>
                  <a:gd name="T8" fmla="*/ 2362 w 2363"/>
                  <a:gd name="T9" fmla="*/ 0 h 2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3" h="2955">
                    <a:moveTo>
                      <a:pt x="2362" y="0"/>
                    </a:moveTo>
                    <a:lnTo>
                      <a:pt x="0" y="0"/>
                    </a:lnTo>
                    <a:lnTo>
                      <a:pt x="0" y="2954"/>
                    </a:lnTo>
                    <a:lnTo>
                      <a:pt x="2362" y="2954"/>
                    </a:lnTo>
                    <a:lnTo>
                      <a:pt x="236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10">
                <a:extLst>
                  <a:ext uri="{FF2B5EF4-FFF2-40B4-BE49-F238E27FC236}">
                    <a16:creationId xmlns:a16="http://schemas.microsoft.com/office/drawing/2014/main" id="{9F9F37CB-F545-40C1-BE97-3CE527F94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5809" y="7467673"/>
                <a:ext cx="2154137" cy="2688682"/>
              </a:xfrm>
              <a:custGeom>
                <a:avLst/>
                <a:gdLst>
                  <a:gd name="T0" fmla="*/ 17 w 2380"/>
                  <a:gd name="T1" fmla="*/ 2955 h 2974"/>
                  <a:gd name="T2" fmla="*/ 2362 w 2380"/>
                  <a:gd name="T3" fmla="*/ 2955 h 2974"/>
                  <a:gd name="T4" fmla="*/ 2362 w 2380"/>
                  <a:gd name="T5" fmla="*/ 17 h 2974"/>
                  <a:gd name="T6" fmla="*/ 17 w 2380"/>
                  <a:gd name="T7" fmla="*/ 17 h 2974"/>
                  <a:gd name="T8" fmla="*/ 17 w 2380"/>
                  <a:gd name="T9" fmla="*/ 2955 h 2974"/>
                  <a:gd name="T10" fmla="*/ 2370 w 2380"/>
                  <a:gd name="T11" fmla="*/ 2973 h 2974"/>
                  <a:gd name="T12" fmla="*/ 8 w 2380"/>
                  <a:gd name="T13" fmla="*/ 2973 h 2974"/>
                  <a:gd name="T14" fmla="*/ 8 w 2380"/>
                  <a:gd name="T15" fmla="*/ 2973 h 2974"/>
                  <a:gd name="T16" fmla="*/ 0 w 2380"/>
                  <a:gd name="T17" fmla="*/ 2963 h 2974"/>
                  <a:gd name="T18" fmla="*/ 0 w 2380"/>
                  <a:gd name="T19" fmla="*/ 9 h 2974"/>
                  <a:gd name="T20" fmla="*/ 0 w 2380"/>
                  <a:gd name="T21" fmla="*/ 9 h 2974"/>
                  <a:gd name="T22" fmla="*/ 8 w 2380"/>
                  <a:gd name="T23" fmla="*/ 0 h 2974"/>
                  <a:gd name="T24" fmla="*/ 2370 w 2380"/>
                  <a:gd name="T25" fmla="*/ 0 h 2974"/>
                  <a:gd name="T26" fmla="*/ 2370 w 2380"/>
                  <a:gd name="T27" fmla="*/ 0 h 2974"/>
                  <a:gd name="T28" fmla="*/ 2379 w 2380"/>
                  <a:gd name="T29" fmla="*/ 9 h 2974"/>
                  <a:gd name="T30" fmla="*/ 2379 w 2380"/>
                  <a:gd name="T31" fmla="*/ 2963 h 2974"/>
                  <a:gd name="T32" fmla="*/ 2379 w 2380"/>
                  <a:gd name="T33" fmla="*/ 2963 h 2974"/>
                  <a:gd name="T34" fmla="*/ 2370 w 2380"/>
                  <a:gd name="T35" fmla="*/ 2973 h 2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0" h="2974">
                    <a:moveTo>
                      <a:pt x="17" y="2955"/>
                    </a:moveTo>
                    <a:lnTo>
                      <a:pt x="2362" y="2955"/>
                    </a:lnTo>
                    <a:lnTo>
                      <a:pt x="2362" y="17"/>
                    </a:lnTo>
                    <a:lnTo>
                      <a:pt x="17" y="17"/>
                    </a:lnTo>
                    <a:lnTo>
                      <a:pt x="17" y="2955"/>
                    </a:lnTo>
                    <a:close/>
                    <a:moveTo>
                      <a:pt x="2370" y="2973"/>
                    </a:moveTo>
                    <a:lnTo>
                      <a:pt x="8" y="2973"/>
                    </a:lnTo>
                    <a:lnTo>
                      <a:pt x="8" y="2973"/>
                    </a:lnTo>
                    <a:cubicBezTo>
                      <a:pt x="4" y="2973"/>
                      <a:pt x="0" y="2968"/>
                      <a:pt x="0" y="296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2370" y="0"/>
                    </a:lnTo>
                    <a:lnTo>
                      <a:pt x="2370" y="0"/>
                    </a:lnTo>
                    <a:cubicBezTo>
                      <a:pt x="2375" y="0"/>
                      <a:pt x="2379" y="4"/>
                      <a:pt x="2379" y="9"/>
                    </a:cubicBezTo>
                    <a:lnTo>
                      <a:pt x="2379" y="2963"/>
                    </a:lnTo>
                    <a:lnTo>
                      <a:pt x="2379" y="2963"/>
                    </a:lnTo>
                    <a:cubicBezTo>
                      <a:pt x="2379" y="2968"/>
                      <a:pt x="2375" y="2973"/>
                      <a:pt x="2370" y="29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11">
                <a:extLst>
                  <a:ext uri="{FF2B5EF4-FFF2-40B4-BE49-F238E27FC236}">
                    <a16:creationId xmlns:a16="http://schemas.microsoft.com/office/drawing/2014/main" id="{EA38267C-F365-4FB4-BA3A-66D267A8A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4303" y="8117905"/>
                <a:ext cx="865643" cy="378967"/>
              </a:xfrm>
              <a:custGeom>
                <a:avLst/>
                <a:gdLst>
                  <a:gd name="T0" fmla="*/ 19 w 955"/>
                  <a:gd name="T1" fmla="*/ 399 h 417"/>
                  <a:gd name="T2" fmla="*/ 937 w 955"/>
                  <a:gd name="T3" fmla="*/ 399 h 417"/>
                  <a:gd name="T4" fmla="*/ 937 w 955"/>
                  <a:gd name="T5" fmla="*/ 227 h 417"/>
                  <a:gd name="T6" fmla="*/ 937 w 955"/>
                  <a:gd name="T7" fmla="*/ 227 h 417"/>
                  <a:gd name="T8" fmla="*/ 849 w 955"/>
                  <a:gd name="T9" fmla="*/ 286 h 417"/>
                  <a:gd name="T10" fmla="*/ 849 w 955"/>
                  <a:gd name="T11" fmla="*/ 286 h 417"/>
                  <a:gd name="T12" fmla="*/ 717 w 955"/>
                  <a:gd name="T13" fmla="*/ 317 h 417"/>
                  <a:gd name="T14" fmla="*/ 717 w 955"/>
                  <a:gd name="T15" fmla="*/ 317 h 417"/>
                  <a:gd name="T16" fmla="*/ 665 w 955"/>
                  <a:gd name="T17" fmla="*/ 240 h 417"/>
                  <a:gd name="T18" fmla="*/ 665 w 955"/>
                  <a:gd name="T19" fmla="*/ 240 h 417"/>
                  <a:gd name="T20" fmla="*/ 368 w 955"/>
                  <a:gd name="T21" fmla="*/ 17 h 417"/>
                  <a:gd name="T22" fmla="*/ 368 w 955"/>
                  <a:gd name="T23" fmla="*/ 17 h 417"/>
                  <a:gd name="T24" fmla="*/ 19 w 955"/>
                  <a:gd name="T25" fmla="*/ 399 h 417"/>
                  <a:gd name="T26" fmla="*/ 945 w 955"/>
                  <a:gd name="T27" fmla="*/ 416 h 417"/>
                  <a:gd name="T28" fmla="*/ 9 w 955"/>
                  <a:gd name="T29" fmla="*/ 416 h 417"/>
                  <a:gd name="T30" fmla="*/ 9 w 955"/>
                  <a:gd name="T31" fmla="*/ 416 h 417"/>
                  <a:gd name="T32" fmla="*/ 2 w 955"/>
                  <a:gd name="T33" fmla="*/ 414 h 417"/>
                  <a:gd name="T34" fmla="*/ 2 w 955"/>
                  <a:gd name="T35" fmla="*/ 414 h 417"/>
                  <a:gd name="T36" fmla="*/ 0 w 955"/>
                  <a:gd name="T37" fmla="*/ 407 h 417"/>
                  <a:gd name="T38" fmla="*/ 0 w 955"/>
                  <a:gd name="T39" fmla="*/ 407 h 417"/>
                  <a:gd name="T40" fmla="*/ 357 w 955"/>
                  <a:gd name="T41" fmla="*/ 0 h 417"/>
                  <a:gd name="T42" fmla="*/ 357 w 955"/>
                  <a:gd name="T43" fmla="*/ 0 h 417"/>
                  <a:gd name="T44" fmla="*/ 368 w 955"/>
                  <a:gd name="T45" fmla="*/ 0 h 417"/>
                  <a:gd name="T46" fmla="*/ 368 w 955"/>
                  <a:gd name="T47" fmla="*/ 0 h 417"/>
                  <a:gd name="T48" fmla="*/ 679 w 955"/>
                  <a:gd name="T49" fmla="*/ 231 h 417"/>
                  <a:gd name="T50" fmla="*/ 679 w 955"/>
                  <a:gd name="T51" fmla="*/ 231 h 417"/>
                  <a:gd name="T52" fmla="*/ 727 w 955"/>
                  <a:gd name="T53" fmla="*/ 304 h 417"/>
                  <a:gd name="T54" fmla="*/ 727 w 955"/>
                  <a:gd name="T55" fmla="*/ 304 h 417"/>
                  <a:gd name="T56" fmla="*/ 837 w 955"/>
                  <a:gd name="T57" fmla="*/ 274 h 417"/>
                  <a:gd name="T58" fmla="*/ 837 w 955"/>
                  <a:gd name="T59" fmla="*/ 274 h 417"/>
                  <a:gd name="T60" fmla="*/ 944 w 955"/>
                  <a:gd name="T61" fmla="*/ 208 h 417"/>
                  <a:gd name="T62" fmla="*/ 944 w 955"/>
                  <a:gd name="T63" fmla="*/ 208 h 417"/>
                  <a:gd name="T64" fmla="*/ 951 w 955"/>
                  <a:gd name="T65" fmla="*/ 211 h 417"/>
                  <a:gd name="T66" fmla="*/ 951 w 955"/>
                  <a:gd name="T67" fmla="*/ 211 h 417"/>
                  <a:gd name="T68" fmla="*/ 954 w 955"/>
                  <a:gd name="T69" fmla="*/ 216 h 417"/>
                  <a:gd name="T70" fmla="*/ 954 w 955"/>
                  <a:gd name="T71" fmla="*/ 408 h 417"/>
                  <a:gd name="T72" fmla="*/ 954 w 955"/>
                  <a:gd name="T73" fmla="*/ 408 h 417"/>
                  <a:gd name="T74" fmla="*/ 945 w 955"/>
                  <a:gd name="T75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5" h="417">
                    <a:moveTo>
                      <a:pt x="19" y="399"/>
                    </a:moveTo>
                    <a:lnTo>
                      <a:pt x="937" y="399"/>
                    </a:lnTo>
                    <a:lnTo>
                      <a:pt x="937" y="227"/>
                    </a:lnTo>
                    <a:lnTo>
                      <a:pt x="937" y="227"/>
                    </a:lnTo>
                    <a:cubicBezTo>
                      <a:pt x="901" y="233"/>
                      <a:pt x="874" y="260"/>
                      <a:pt x="849" y="286"/>
                    </a:cubicBezTo>
                    <a:lnTo>
                      <a:pt x="849" y="286"/>
                    </a:lnTo>
                    <a:cubicBezTo>
                      <a:pt x="811" y="323"/>
                      <a:pt x="773" y="361"/>
                      <a:pt x="717" y="317"/>
                    </a:cubicBezTo>
                    <a:lnTo>
                      <a:pt x="717" y="317"/>
                    </a:lnTo>
                    <a:cubicBezTo>
                      <a:pt x="699" y="303"/>
                      <a:pt x="683" y="276"/>
                      <a:pt x="665" y="240"/>
                    </a:cubicBezTo>
                    <a:lnTo>
                      <a:pt x="665" y="240"/>
                    </a:lnTo>
                    <a:cubicBezTo>
                      <a:pt x="615" y="148"/>
                      <a:pt x="547" y="24"/>
                      <a:pt x="368" y="17"/>
                    </a:cubicBezTo>
                    <a:lnTo>
                      <a:pt x="368" y="17"/>
                    </a:lnTo>
                    <a:cubicBezTo>
                      <a:pt x="105" y="7"/>
                      <a:pt x="30" y="338"/>
                      <a:pt x="19" y="399"/>
                    </a:cubicBezTo>
                    <a:close/>
                    <a:moveTo>
                      <a:pt x="945" y="416"/>
                    </a:moveTo>
                    <a:lnTo>
                      <a:pt x="9" y="416"/>
                    </a:lnTo>
                    <a:lnTo>
                      <a:pt x="9" y="416"/>
                    </a:lnTo>
                    <a:cubicBezTo>
                      <a:pt x="6" y="416"/>
                      <a:pt x="4" y="415"/>
                      <a:pt x="2" y="414"/>
                    </a:cubicBezTo>
                    <a:lnTo>
                      <a:pt x="2" y="414"/>
                    </a:lnTo>
                    <a:cubicBezTo>
                      <a:pt x="0" y="411"/>
                      <a:pt x="0" y="408"/>
                      <a:pt x="0" y="407"/>
                    </a:cubicBezTo>
                    <a:lnTo>
                      <a:pt x="0" y="407"/>
                    </a:lnTo>
                    <a:cubicBezTo>
                      <a:pt x="0" y="402"/>
                      <a:pt x="63" y="0"/>
                      <a:pt x="357" y="0"/>
                    </a:cubicBezTo>
                    <a:lnTo>
                      <a:pt x="357" y="0"/>
                    </a:lnTo>
                    <a:cubicBezTo>
                      <a:pt x="361" y="0"/>
                      <a:pt x="365" y="0"/>
                      <a:pt x="368" y="0"/>
                    </a:cubicBezTo>
                    <a:lnTo>
                      <a:pt x="368" y="0"/>
                    </a:lnTo>
                    <a:cubicBezTo>
                      <a:pt x="557" y="7"/>
                      <a:pt x="631" y="142"/>
                      <a:pt x="679" y="231"/>
                    </a:cubicBezTo>
                    <a:lnTo>
                      <a:pt x="679" y="231"/>
                    </a:lnTo>
                    <a:cubicBezTo>
                      <a:pt x="697" y="264"/>
                      <a:pt x="712" y="291"/>
                      <a:pt x="727" y="304"/>
                    </a:cubicBezTo>
                    <a:lnTo>
                      <a:pt x="727" y="304"/>
                    </a:lnTo>
                    <a:cubicBezTo>
                      <a:pt x="769" y="337"/>
                      <a:pt x="794" y="316"/>
                      <a:pt x="837" y="274"/>
                    </a:cubicBezTo>
                    <a:lnTo>
                      <a:pt x="837" y="274"/>
                    </a:lnTo>
                    <a:cubicBezTo>
                      <a:pt x="865" y="245"/>
                      <a:pt x="898" y="212"/>
                      <a:pt x="944" y="208"/>
                    </a:cubicBezTo>
                    <a:lnTo>
                      <a:pt x="944" y="208"/>
                    </a:lnTo>
                    <a:cubicBezTo>
                      <a:pt x="947" y="208"/>
                      <a:pt x="950" y="209"/>
                      <a:pt x="951" y="211"/>
                    </a:cubicBezTo>
                    <a:lnTo>
                      <a:pt x="951" y="211"/>
                    </a:lnTo>
                    <a:cubicBezTo>
                      <a:pt x="953" y="212"/>
                      <a:pt x="954" y="215"/>
                      <a:pt x="954" y="216"/>
                    </a:cubicBezTo>
                    <a:lnTo>
                      <a:pt x="954" y="408"/>
                    </a:lnTo>
                    <a:lnTo>
                      <a:pt x="954" y="408"/>
                    </a:lnTo>
                    <a:cubicBezTo>
                      <a:pt x="954" y="412"/>
                      <a:pt x="950" y="416"/>
                      <a:pt x="945" y="4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 12">
                <a:extLst>
                  <a:ext uri="{FF2B5EF4-FFF2-40B4-BE49-F238E27FC236}">
                    <a16:creationId xmlns:a16="http://schemas.microsoft.com/office/drawing/2014/main" id="{E182D972-6E75-4359-A234-226799658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5809" y="9083277"/>
                <a:ext cx="339078" cy="430827"/>
              </a:xfrm>
              <a:custGeom>
                <a:avLst/>
                <a:gdLst>
                  <a:gd name="T0" fmla="*/ 17 w 375"/>
                  <a:gd name="T1" fmla="*/ 460 h 478"/>
                  <a:gd name="T2" fmla="*/ 357 w 375"/>
                  <a:gd name="T3" fmla="*/ 460 h 478"/>
                  <a:gd name="T4" fmla="*/ 357 w 375"/>
                  <a:gd name="T5" fmla="*/ 460 h 478"/>
                  <a:gd name="T6" fmla="*/ 301 w 375"/>
                  <a:gd name="T7" fmla="*/ 321 h 478"/>
                  <a:gd name="T8" fmla="*/ 301 w 375"/>
                  <a:gd name="T9" fmla="*/ 321 h 478"/>
                  <a:gd name="T10" fmla="*/ 194 w 375"/>
                  <a:gd name="T11" fmla="*/ 327 h 478"/>
                  <a:gd name="T12" fmla="*/ 194 w 375"/>
                  <a:gd name="T13" fmla="*/ 327 h 478"/>
                  <a:gd name="T14" fmla="*/ 172 w 375"/>
                  <a:gd name="T15" fmla="*/ 328 h 478"/>
                  <a:gd name="T16" fmla="*/ 172 w 375"/>
                  <a:gd name="T17" fmla="*/ 328 h 478"/>
                  <a:gd name="T18" fmla="*/ 143 w 375"/>
                  <a:gd name="T19" fmla="*/ 250 h 478"/>
                  <a:gd name="T20" fmla="*/ 143 w 375"/>
                  <a:gd name="T21" fmla="*/ 250 h 478"/>
                  <a:gd name="T22" fmla="*/ 17 w 375"/>
                  <a:gd name="T23" fmla="*/ 23 h 478"/>
                  <a:gd name="T24" fmla="*/ 17 w 375"/>
                  <a:gd name="T25" fmla="*/ 460 h 478"/>
                  <a:gd name="T26" fmla="*/ 365 w 375"/>
                  <a:gd name="T27" fmla="*/ 477 h 478"/>
                  <a:gd name="T28" fmla="*/ 8 w 375"/>
                  <a:gd name="T29" fmla="*/ 477 h 478"/>
                  <a:gd name="T30" fmla="*/ 8 w 375"/>
                  <a:gd name="T31" fmla="*/ 477 h 478"/>
                  <a:gd name="T32" fmla="*/ 0 w 375"/>
                  <a:gd name="T33" fmla="*/ 468 h 478"/>
                  <a:gd name="T34" fmla="*/ 0 w 375"/>
                  <a:gd name="T35" fmla="*/ 9 h 478"/>
                  <a:gd name="T36" fmla="*/ 0 w 375"/>
                  <a:gd name="T37" fmla="*/ 9 h 478"/>
                  <a:gd name="T38" fmla="*/ 4 w 375"/>
                  <a:gd name="T39" fmla="*/ 2 h 478"/>
                  <a:gd name="T40" fmla="*/ 4 w 375"/>
                  <a:gd name="T41" fmla="*/ 2 h 478"/>
                  <a:gd name="T42" fmla="*/ 12 w 375"/>
                  <a:gd name="T43" fmla="*/ 2 h 478"/>
                  <a:gd name="T44" fmla="*/ 12 w 375"/>
                  <a:gd name="T45" fmla="*/ 2 h 478"/>
                  <a:gd name="T46" fmla="*/ 160 w 375"/>
                  <a:gd name="T47" fmla="*/ 247 h 478"/>
                  <a:gd name="T48" fmla="*/ 160 w 375"/>
                  <a:gd name="T49" fmla="*/ 247 h 478"/>
                  <a:gd name="T50" fmla="*/ 179 w 375"/>
                  <a:gd name="T51" fmla="*/ 313 h 478"/>
                  <a:gd name="T52" fmla="*/ 179 w 375"/>
                  <a:gd name="T53" fmla="*/ 313 h 478"/>
                  <a:gd name="T54" fmla="*/ 188 w 375"/>
                  <a:gd name="T55" fmla="*/ 312 h 478"/>
                  <a:gd name="T56" fmla="*/ 188 w 375"/>
                  <a:gd name="T57" fmla="*/ 312 h 478"/>
                  <a:gd name="T58" fmla="*/ 309 w 375"/>
                  <a:gd name="T59" fmla="*/ 307 h 478"/>
                  <a:gd name="T60" fmla="*/ 309 w 375"/>
                  <a:gd name="T61" fmla="*/ 307 h 478"/>
                  <a:gd name="T62" fmla="*/ 374 w 375"/>
                  <a:gd name="T63" fmla="*/ 468 h 478"/>
                  <a:gd name="T64" fmla="*/ 374 w 375"/>
                  <a:gd name="T65" fmla="*/ 468 h 478"/>
                  <a:gd name="T66" fmla="*/ 365 w 375"/>
                  <a:gd name="T67" fmla="*/ 477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5" h="478">
                    <a:moveTo>
                      <a:pt x="17" y="460"/>
                    </a:moveTo>
                    <a:lnTo>
                      <a:pt x="357" y="460"/>
                    </a:lnTo>
                    <a:lnTo>
                      <a:pt x="357" y="460"/>
                    </a:lnTo>
                    <a:cubicBezTo>
                      <a:pt x="355" y="433"/>
                      <a:pt x="348" y="351"/>
                      <a:pt x="301" y="321"/>
                    </a:cubicBezTo>
                    <a:lnTo>
                      <a:pt x="301" y="321"/>
                    </a:lnTo>
                    <a:cubicBezTo>
                      <a:pt x="274" y="304"/>
                      <a:pt x="238" y="306"/>
                      <a:pt x="194" y="327"/>
                    </a:cubicBezTo>
                    <a:lnTo>
                      <a:pt x="194" y="327"/>
                    </a:lnTo>
                    <a:cubicBezTo>
                      <a:pt x="186" y="331"/>
                      <a:pt x="179" y="331"/>
                      <a:pt x="172" y="328"/>
                    </a:cubicBezTo>
                    <a:lnTo>
                      <a:pt x="172" y="328"/>
                    </a:lnTo>
                    <a:cubicBezTo>
                      <a:pt x="155" y="319"/>
                      <a:pt x="150" y="291"/>
                      <a:pt x="143" y="250"/>
                    </a:cubicBezTo>
                    <a:lnTo>
                      <a:pt x="143" y="250"/>
                    </a:lnTo>
                    <a:cubicBezTo>
                      <a:pt x="131" y="178"/>
                      <a:pt x="113" y="70"/>
                      <a:pt x="17" y="23"/>
                    </a:cubicBezTo>
                    <a:lnTo>
                      <a:pt x="17" y="460"/>
                    </a:lnTo>
                    <a:close/>
                    <a:moveTo>
                      <a:pt x="365" y="477"/>
                    </a:moveTo>
                    <a:lnTo>
                      <a:pt x="8" y="477"/>
                    </a:lnTo>
                    <a:lnTo>
                      <a:pt x="8" y="477"/>
                    </a:lnTo>
                    <a:cubicBezTo>
                      <a:pt x="4" y="477"/>
                      <a:pt x="0" y="472"/>
                      <a:pt x="0" y="46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6"/>
                      <a:pt x="1" y="3"/>
                      <a:pt x="4" y="2"/>
                    </a:cubicBezTo>
                    <a:lnTo>
                      <a:pt x="4" y="2"/>
                    </a:lnTo>
                    <a:cubicBezTo>
                      <a:pt x="7" y="1"/>
                      <a:pt x="9" y="0"/>
                      <a:pt x="12" y="2"/>
                    </a:cubicBezTo>
                    <a:lnTo>
                      <a:pt x="12" y="2"/>
                    </a:lnTo>
                    <a:cubicBezTo>
                      <a:pt x="126" y="50"/>
                      <a:pt x="146" y="169"/>
                      <a:pt x="160" y="247"/>
                    </a:cubicBezTo>
                    <a:lnTo>
                      <a:pt x="160" y="247"/>
                    </a:lnTo>
                    <a:cubicBezTo>
                      <a:pt x="165" y="276"/>
                      <a:pt x="170" y="308"/>
                      <a:pt x="179" y="313"/>
                    </a:cubicBezTo>
                    <a:lnTo>
                      <a:pt x="179" y="313"/>
                    </a:lnTo>
                    <a:cubicBezTo>
                      <a:pt x="180" y="313"/>
                      <a:pt x="182" y="315"/>
                      <a:pt x="188" y="312"/>
                    </a:cubicBezTo>
                    <a:lnTo>
                      <a:pt x="188" y="312"/>
                    </a:lnTo>
                    <a:cubicBezTo>
                      <a:pt x="237" y="288"/>
                      <a:pt x="278" y="287"/>
                      <a:pt x="309" y="307"/>
                    </a:cubicBezTo>
                    <a:lnTo>
                      <a:pt x="309" y="307"/>
                    </a:lnTo>
                    <a:cubicBezTo>
                      <a:pt x="374" y="347"/>
                      <a:pt x="374" y="463"/>
                      <a:pt x="374" y="468"/>
                    </a:cubicBezTo>
                    <a:lnTo>
                      <a:pt x="374" y="468"/>
                    </a:lnTo>
                    <a:cubicBezTo>
                      <a:pt x="374" y="472"/>
                      <a:pt x="370" y="477"/>
                      <a:pt x="365" y="4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2" name="Freeform 13">
                <a:extLst>
                  <a:ext uri="{FF2B5EF4-FFF2-40B4-BE49-F238E27FC236}">
                    <a16:creationId xmlns:a16="http://schemas.microsoft.com/office/drawing/2014/main" id="{99F880A5-3DF3-404A-B3C8-D85F59DCE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7251" y="7475651"/>
                <a:ext cx="4810906" cy="2672725"/>
              </a:xfrm>
              <a:custGeom>
                <a:avLst/>
                <a:gdLst>
                  <a:gd name="T0" fmla="*/ 5316 w 5317"/>
                  <a:gd name="T1" fmla="*/ 0 h 2955"/>
                  <a:gd name="T2" fmla="*/ 0 w 5317"/>
                  <a:gd name="T3" fmla="*/ 0 h 2955"/>
                  <a:gd name="T4" fmla="*/ 0 w 5317"/>
                  <a:gd name="T5" fmla="*/ 2954 h 2955"/>
                  <a:gd name="T6" fmla="*/ 5316 w 5317"/>
                  <a:gd name="T7" fmla="*/ 2954 h 2955"/>
                  <a:gd name="T8" fmla="*/ 5316 w 5317"/>
                  <a:gd name="T9" fmla="*/ 0 h 2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17" h="2955">
                    <a:moveTo>
                      <a:pt x="5316" y="0"/>
                    </a:moveTo>
                    <a:lnTo>
                      <a:pt x="0" y="0"/>
                    </a:lnTo>
                    <a:lnTo>
                      <a:pt x="0" y="2954"/>
                    </a:lnTo>
                    <a:lnTo>
                      <a:pt x="5316" y="2954"/>
                    </a:lnTo>
                    <a:lnTo>
                      <a:pt x="531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14">
                <a:extLst>
                  <a:ext uri="{FF2B5EF4-FFF2-40B4-BE49-F238E27FC236}">
                    <a16:creationId xmlns:a16="http://schemas.microsoft.com/office/drawing/2014/main" id="{57FB590E-4975-4FC4-9F7E-A90851DB9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9273" y="7467673"/>
                <a:ext cx="4826862" cy="2688682"/>
              </a:xfrm>
              <a:custGeom>
                <a:avLst/>
                <a:gdLst>
                  <a:gd name="T0" fmla="*/ 18 w 5335"/>
                  <a:gd name="T1" fmla="*/ 2955 h 2974"/>
                  <a:gd name="T2" fmla="*/ 5317 w 5335"/>
                  <a:gd name="T3" fmla="*/ 2955 h 2974"/>
                  <a:gd name="T4" fmla="*/ 5317 w 5335"/>
                  <a:gd name="T5" fmla="*/ 17 h 2974"/>
                  <a:gd name="T6" fmla="*/ 18 w 5335"/>
                  <a:gd name="T7" fmla="*/ 17 h 2974"/>
                  <a:gd name="T8" fmla="*/ 18 w 5335"/>
                  <a:gd name="T9" fmla="*/ 2955 h 2974"/>
                  <a:gd name="T10" fmla="*/ 5325 w 5335"/>
                  <a:gd name="T11" fmla="*/ 2973 h 2974"/>
                  <a:gd name="T12" fmla="*/ 9 w 5335"/>
                  <a:gd name="T13" fmla="*/ 2973 h 2974"/>
                  <a:gd name="T14" fmla="*/ 9 w 5335"/>
                  <a:gd name="T15" fmla="*/ 2973 h 2974"/>
                  <a:gd name="T16" fmla="*/ 0 w 5335"/>
                  <a:gd name="T17" fmla="*/ 2963 h 2974"/>
                  <a:gd name="T18" fmla="*/ 0 w 5335"/>
                  <a:gd name="T19" fmla="*/ 9 h 2974"/>
                  <a:gd name="T20" fmla="*/ 0 w 5335"/>
                  <a:gd name="T21" fmla="*/ 9 h 2974"/>
                  <a:gd name="T22" fmla="*/ 9 w 5335"/>
                  <a:gd name="T23" fmla="*/ 0 h 2974"/>
                  <a:gd name="T24" fmla="*/ 5325 w 5335"/>
                  <a:gd name="T25" fmla="*/ 0 h 2974"/>
                  <a:gd name="T26" fmla="*/ 5325 w 5335"/>
                  <a:gd name="T27" fmla="*/ 0 h 2974"/>
                  <a:gd name="T28" fmla="*/ 5334 w 5335"/>
                  <a:gd name="T29" fmla="*/ 9 h 2974"/>
                  <a:gd name="T30" fmla="*/ 5334 w 5335"/>
                  <a:gd name="T31" fmla="*/ 2963 h 2974"/>
                  <a:gd name="T32" fmla="*/ 5334 w 5335"/>
                  <a:gd name="T33" fmla="*/ 2963 h 2974"/>
                  <a:gd name="T34" fmla="*/ 5325 w 5335"/>
                  <a:gd name="T35" fmla="*/ 2973 h 2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35" h="2974">
                    <a:moveTo>
                      <a:pt x="18" y="2955"/>
                    </a:moveTo>
                    <a:lnTo>
                      <a:pt x="5317" y="2955"/>
                    </a:lnTo>
                    <a:lnTo>
                      <a:pt x="5317" y="17"/>
                    </a:lnTo>
                    <a:lnTo>
                      <a:pt x="18" y="17"/>
                    </a:lnTo>
                    <a:lnTo>
                      <a:pt x="18" y="2955"/>
                    </a:lnTo>
                    <a:close/>
                    <a:moveTo>
                      <a:pt x="5325" y="2973"/>
                    </a:moveTo>
                    <a:lnTo>
                      <a:pt x="9" y="2973"/>
                    </a:lnTo>
                    <a:lnTo>
                      <a:pt x="9" y="2973"/>
                    </a:lnTo>
                    <a:cubicBezTo>
                      <a:pt x="4" y="2973"/>
                      <a:pt x="0" y="2968"/>
                      <a:pt x="0" y="296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325" y="0"/>
                    </a:lnTo>
                    <a:lnTo>
                      <a:pt x="5325" y="0"/>
                    </a:lnTo>
                    <a:cubicBezTo>
                      <a:pt x="5330" y="0"/>
                      <a:pt x="5334" y="4"/>
                      <a:pt x="5334" y="9"/>
                    </a:cubicBezTo>
                    <a:lnTo>
                      <a:pt x="5334" y="2963"/>
                    </a:lnTo>
                    <a:lnTo>
                      <a:pt x="5334" y="2963"/>
                    </a:lnTo>
                    <a:cubicBezTo>
                      <a:pt x="5334" y="2968"/>
                      <a:pt x="5330" y="2973"/>
                      <a:pt x="5325" y="29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4" name="Freeform 15">
                <a:extLst>
                  <a:ext uri="{FF2B5EF4-FFF2-40B4-BE49-F238E27FC236}">
                    <a16:creationId xmlns:a16="http://schemas.microsoft.com/office/drawing/2014/main" id="{8ED19B5E-0348-4467-9AA5-79F783A30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9882" y="7643195"/>
                <a:ext cx="957394" cy="414871"/>
              </a:xfrm>
              <a:custGeom>
                <a:avLst/>
                <a:gdLst>
                  <a:gd name="T0" fmla="*/ 23 w 1057"/>
                  <a:gd name="T1" fmla="*/ 439 h 457"/>
                  <a:gd name="T2" fmla="*/ 1031 w 1057"/>
                  <a:gd name="T3" fmla="*/ 439 h 457"/>
                  <a:gd name="T4" fmla="*/ 1031 w 1057"/>
                  <a:gd name="T5" fmla="*/ 439 h 457"/>
                  <a:gd name="T6" fmla="*/ 996 w 1057"/>
                  <a:gd name="T7" fmla="*/ 327 h 457"/>
                  <a:gd name="T8" fmla="*/ 996 w 1057"/>
                  <a:gd name="T9" fmla="*/ 327 h 457"/>
                  <a:gd name="T10" fmla="*/ 895 w 1057"/>
                  <a:gd name="T11" fmla="*/ 323 h 457"/>
                  <a:gd name="T12" fmla="*/ 895 w 1057"/>
                  <a:gd name="T13" fmla="*/ 323 h 457"/>
                  <a:gd name="T14" fmla="*/ 856 w 1057"/>
                  <a:gd name="T15" fmla="*/ 323 h 457"/>
                  <a:gd name="T16" fmla="*/ 856 w 1057"/>
                  <a:gd name="T17" fmla="*/ 323 h 457"/>
                  <a:gd name="T18" fmla="*/ 839 w 1057"/>
                  <a:gd name="T19" fmla="*/ 257 h 457"/>
                  <a:gd name="T20" fmla="*/ 839 w 1057"/>
                  <a:gd name="T21" fmla="*/ 257 h 457"/>
                  <a:gd name="T22" fmla="*/ 740 w 1057"/>
                  <a:gd name="T23" fmla="*/ 73 h 457"/>
                  <a:gd name="T24" fmla="*/ 740 w 1057"/>
                  <a:gd name="T25" fmla="*/ 73 h 457"/>
                  <a:gd name="T26" fmla="*/ 381 w 1057"/>
                  <a:gd name="T27" fmla="*/ 262 h 457"/>
                  <a:gd name="T28" fmla="*/ 381 w 1057"/>
                  <a:gd name="T29" fmla="*/ 262 h 457"/>
                  <a:gd name="T30" fmla="*/ 293 w 1057"/>
                  <a:gd name="T31" fmla="*/ 331 h 457"/>
                  <a:gd name="T32" fmla="*/ 293 w 1057"/>
                  <a:gd name="T33" fmla="*/ 331 h 457"/>
                  <a:gd name="T34" fmla="*/ 282 w 1057"/>
                  <a:gd name="T35" fmla="*/ 323 h 457"/>
                  <a:gd name="T36" fmla="*/ 282 w 1057"/>
                  <a:gd name="T37" fmla="*/ 323 h 457"/>
                  <a:gd name="T38" fmla="*/ 225 w 1057"/>
                  <a:gd name="T39" fmla="*/ 298 h 457"/>
                  <a:gd name="T40" fmla="*/ 225 w 1057"/>
                  <a:gd name="T41" fmla="*/ 298 h 457"/>
                  <a:gd name="T42" fmla="*/ 23 w 1057"/>
                  <a:gd name="T43" fmla="*/ 439 h 457"/>
                  <a:gd name="T44" fmla="*/ 1039 w 1057"/>
                  <a:gd name="T45" fmla="*/ 456 h 457"/>
                  <a:gd name="T46" fmla="*/ 9 w 1057"/>
                  <a:gd name="T47" fmla="*/ 456 h 457"/>
                  <a:gd name="T48" fmla="*/ 9 w 1057"/>
                  <a:gd name="T49" fmla="*/ 456 h 457"/>
                  <a:gd name="T50" fmla="*/ 2 w 1057"/>
                  <a:gd name="T51" fmla="*/ 451 h 457"/>
                  <a:gd name="T52" fmla="*/ 2 w 1057"/>
                  <a:gd name="T53" fmla="*/ 451 h 457"/>
                  <a:gd name="T54" fmla="*/ 1 w 1057"/>
                  <a:gd name="T55" fmla="*/ 443 h 457"/>
                  <a:gd name="T56" fmla="*/ 1 w 1057"/>
                  <a:gd name="T57" fmla="*/ 443 h 457"/>
                  <a:gd name="T58" fmla="*/ 225 w 1057"/>
                  <a:gd name="T59" fmla="*/ 281 h 457"/>
                  <a:gd name="T60" fmla="*/ 225 w 1057"/>
                  <a:gd name="T61" fmla="*/ 281 h 457"/>
                  <a:gd name="T62" fmla="*/ 297 w 1057"/>
                  <a:gd name="T63" fmla="*/ 313 h 457"/>
                  <a:gd name="T64" fmla="*/ 297 w 1057"/>
                  <a:gd name="T65" fmla="*/ 313 h 457"/>
                  <a:gd name="T66" fmla="*/ 369 w 1057"/>
                  <a:gd name="T67" fmla="*/ 249 h 457"/>
                  <a:gd name="T68" fmla="*/ 369 w 1057"/>
                  <a:gd name="T69" fmla="*/ 249 h 457"/>
                  <a:gd name="T70" fmla="*/ 747 w 1057"/>
                  <a:gd name="T71" fmla="*/ 58 h 457"/>
                  <a:gd name="T72" fmla="*/ 747 w 1057"/>
                  <a:gd name="T73" fmla="*/ 58 h 457"/>
                  <a:gd name="T74" fmla="*/ 856 w 1057"/>
                  <a:gd name="T75" fmla="*/ 257 h 457"/>
                  <a:gd name="T76" fmla="*/ 856 w 1057"/>
                  <a:gd name="T77" fmla="*/ 257 h 457"/>
                  <a:gd name="T78" fmla="*/ 866 w 1057"/>
                  <a:gd name="T79" fmla="*/ 309 h 457"/>
                  <a:gd name="T80" fmla="*/ 866 w 1057"/>
                  <a:gd name="T81" fmla="*/ 309 h 457"/>
                  <a:gd name="T82" fmla="*/ 889 w 1057"/>
                  <a:gd name="T83" fmla="*/ 307 h 457"/>
                  <a:gd name="T84" fmla="*/ 889 w 1057"/>
                  <a:gd name="T85" fmla="*/ 307 h 457"/>
                  <a:gd name="T86" fmla="*/ 1006 w 1057"/>
                  <a:gd name="T87" fmla="*/ 313 h 457"/>
                  <a:gd name="T88" fmla="*/ 1006 w 1057"/>
                  <a:gd name="T89" fmla="*/ 313 h 457"/>
                  <a:gd name="T90" fmla="*/ 1048 w 1057"/>
                  <a:gd name="T91" fmla="*/ 448 h 457"/>
                  <a:gd name="T92" fmla="*/ 1048 w 1057"/>
                  <a:gd name="T93" fmla="*/ 448 h 457"/>
                  <a:gd name="T94" fmla="*/ 1039 w 1057"/>
                  <a:gd name="T95" fmla="*/ 45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57" h="457">
                    <a:moveTo>
                      <a:pt x="23" y="439"/>
                    </a:moveTo>
                    <a:lnTo>
                      <a:pt x="1031" y="439"/>
                    </a:lnTo>
                    <a:lnTo>
                      <a:pt x="1031" y="439"/>
                    </a:lnTo>
                    <a:cubicBezTo>
                      <a:pt x="1032" y="417"/>
                      <a:pt x="1031" y="355"/>
                      <a:pt x="996" y="327"/>
                    </a:cubicBezTo>
                    <a:lnTo>
                      <a:pt x="996" y="327"/>
                    </a:lnTo>
                    <a:cubicBezTo>
                      <a:pt x="972" y="309"/>
                      <a:pt x="938" y="307"/>
                      <a:pt x="895" y="323"/>
                    </a:cubicBezTo>
                    <a:lnTo>
                      <a:pt x="895" y="323"/>
                    </a:lnTo>
                    <a:cubicBezTo>
                      <a:pt x="877" y="329"/>
                      <a:pt x="865" y="329"/>
                      <a:pt x="856" y="323"/>
                    </a:cubicBezTo>
                    <a:lnTo>
                      <a:pt x="856" y="323"/>
                    </a:lnTo>
                    <a:cubicBezTo>
                      <a:pt x="841" y="312"/>
                      <a:pt x="840" y="288"/>
                      <a:pt x="839" y="257"/>
                    </a:cubicBezTo>
                    <a:lnTo>
                      <a:pt x="839" y="257"/>
                    </a:lnTo>
                    <a:cubicBezTo>
                      <a:pt x="837" y="199"/>
                      <a:pt x="836" y="118"/>
                      <a:pt x="740" y="73"/>
                    </a:cubicBezTo>
                    <a:lnTo>
                      <a:pt x="740" y="73"/>
                    </a:lnTo>
                    <a:cubicBezTo>
                      <a:pt x="627" y="19"/>
                      <a:pt x="473" y="171"/>
                      <a:pt x="381" y="262"/>
                    </a:cubicBezTo>
                    <a:lnTo>
                      <a:pt x="381" y="262"/>
                    </a:lnTo>
                    <a:cubicBezTo>
                      <a:pt x="329" y="313"/>
                      <a:pt x="307" y="334"/>
                      <a:pt x="293" y="331"/>
                    </a:cubicBezTo>
                    <a:lnTo>
                      <a:pt x="293" y="331"/>
                    </a:lnTo>
                    <a:cubicBezTo>
                      <a:pt x="287" y="329"/>
                      <a:pt x="284" y="327"/>
                      <a:pt x="282" y="323"/>
                    </a:cubicBezTo>
                    <a:lnTo>
                      <a:pt x="282" y="323"/>
                    </a:lnTo>
                    <a:cubicBezTo>
                      <a:pt x="278" y="312"/>
                      <a:pt x="257" y="299"/>
                      <a:pt x="225" y="298"/>
                    </a:cubicBezTo>
                    <a:lnTo>
                      <a:pt x="225" y="298"/>
                    </a:lnTo>
                    <a:cubicBezTo>
                      <a:pt x="197" y="297"/>
                      <a:pt x="102" y="304"/>
                      <a:pt x="23" y="439"/>
                    </a:cubicBezTo>
                    <a:close/>
                    <a:moveTo>
                      <a:pt x="1039" y="456"/>
                    </a:moveTo>
                    <a:lnTo>
                      <a:pt x="9" y="456"/>
                    </a:lnTo>
                    <a:lnTo>
                      <a:pt x="9" y="456"/>
                    </a:lnTo>
                    <a:cubicBezTo>
                      <a:pt x="6" y="456"/>
                      <a:pt x="3" y="454"/>
                      <a:pt x="2" y="451"/>
                    </a:cubicBezTo>
                    <a:lnTo>
                      <a:pt x="2" y="451"/>
                    </a:lnTo>
                    <a:cubicBezTo>
                      <a:pt x="0" y="449"/>
                      <a:pt x="0" y="446"/>
                      <a:pt x="1" y="443"/>
                    </a:cubicBezTo>
                    <a:lnTo>
                      <a:pt x="1" y="443"/>
                    </a:lnTo>
                    <a:cubicBezTo>
                      <a:pt x="58" y="338"/>
                      <a:pt x="143" y="277"/>
                      <a:pt x="225" y="281"/>
                    </a:cubicBezTo>
                    <a:lnTo>
                      <a:pt x="225" y="281"/>
                    </a:lnTo>
                    <a:cubicBezTo>
                      <a:pt x="260" y="282"/>
                      <a:pt x="287" y="295"/>
                      <a:pt x="297" y="313"/>
                    </a:cubicBezTo>
                    <a:lnTo>
                      <a:pt x="297" y="313"/>
                    </a:lnTo>
                    <a:cubicBezTo>
                      <a:pt x="308" y="310"/>
                      <a:pt x="341" y="278"/>
                      <a:pt x="369" y="249"/>
                    </a:cubicBezTo>
                    <a:lnTo>
                      <a:pt x="369" y="249"/>
                    </a:lnTo>
                    <a:cubicBezTo>
                      <a:pt x="464" y="156"/>
                      <a:pt x="624" y="0"/>
                      <a:pt x="747" y="58"/>
                    </a:cubicBezTo>
                    <a:lnTo>
                      <a:pt x="747" y="58"/>
                    </a:lnTo>
                    <a:cubicBezTo>
                      <a:pt x="852" y="107"/>
                      <a:pt x="855" y="197"/>
                      <a:pt x="856" y="257"/>
                    </a:cubicBezTo>
                    <a:lnTo>
                      <a:pt x="856" y="257"/>
                    </a:lnTo>
                    <a:cubicBezTo>
                      <a:pt x="857" y="281"/>
                      <a:pt x="858" y="303"/>
                      <a:pt x="866" y="309"/>
                    </a:cubicBezTo>
                    <a:lnTo>
                      <a:pt x="866" y="309"/>
                    </a:lnTo>
                    <a:cubicBezTo>
                      <a:pt x="870" y="311"/>
                      <a:pt x="878" y="311"/>
                      <a:pt x="889" y="307"/>
                    </a:cubicBezTo>
                    <a:lnTo>
                      <a:pt x="889" y="307"/>
                    </a:lnTo>
                    <a:cubicBezTo>
                      <a:pt x="938" y="289"/>
                      <a:pt x="978" y="292"/>
                      <a:pt x="1006" y="313"/>
                    </a:cubicBezTo>
                    <a:lnTo>
                      <a:pt x="1006" y="313"/>
                    </a:lnTo>
                    <a:cubicBezTo>
                      <a:pt x="1056" y="354"/>
                      <a:pt x="1048" y="444"/>
                      <a:pt x="1048" y="448"/>
                    </a:cubicBezTo>
                    <a:lnTo>
                      <a:pt x="1048" y="448"/>
                    </a:lnTo>
                    <a:cubicBezTo>
                      <a:pt x="1047" y="452"/>
                      <a:pt x="1044" y="456"/>
                      <a:pt x="1039" y="4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16">
                <a:extLst>
                  <a:ext uri="{FF2B5EF4-FFF2-40B4-BE49-F238E27FC236}">
                    <a16:creationId xmlns:a16="http://schemas.microsoft.com/office/drawing/2014/main" id="{350117A3-28E0-4280-B90B-B44897852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2567" y="9063330"/>
                <a:ext cx="889580" cy="450774"/>
              </a:xfrm>
              <a:custGeom>
                <a:avLst/>
                <a:gdLst>
                  <a:gd name="T0" fmla="*/ 35 w 985"/>
                  <a:gd name="T1" fmla="*/ 479 h 497"/>
                  <a:gd name="T2" fmla="*/ 967 w 985"/>
                  <a:gd name="T3" fmla="*/ 479 h 497"/>
                  <a:gd name="T4" fmla="*/ 967 w 985"/>
                  <a:gd name="T5" fmla="*/ 18 h 497"/>
                  <a:gd name="T6" fmla="*/ 967 w 985"/>
                  <a:gd name="T7" fmla="*/ 18 h 497"/>
                  <a:gd name="T8" fmla="*/ 699 w 985"/>
                  <a:gd name="T9" fmla="*/ 282 h 497"/>
                  <a:gd name="T10" fmla="*/ 699 w 985"/>
                  <a:gd name="T11" fmla="*/ 282 h 497"/>
                  <a:gd name="T12" fmla="*/ 693 w 985"/>
                  <a:gd name="T13" fmla="*/ 286 h 497"/>
                  <a:gd name="T14" fmla="*/ 693 w 985"/>
                  <a:gd name="T15" fmla="*/ 286 h 497"/>
                  <a:gd name="T16" fmla="*/ 686 w 985"/>
                  <a:gd name="T17" fmla="*/ 285 h 497"/>
                  <a:gd name="T18" fmla="*/ 686 w 985"/>
                  <a:gd name="T19" fmla="*/ 285 h 497"/>
                  <a:gd name="T20" fmla="*/ 438 w 985"/>
                  <a:gd name="T21" fmla="*/ 226 h 497"/>
                  <a:gd name="T22" fmla="*/ 438 w 985"/>
                  <a:gd name="T23" fmla="*/ 226 h 497"/>
                  <a:gd name="T24" fmla="*/ 350 w 985"/>
                  <a:gd name="T25" fmla="*/ 293 h 497"/>
                  <a:gd name="T26" fmla="*/ 350 w 985"/>
                  <a:gd name="T27" fmla="*/ 293 h 497"/>
                  <a:gd name="T28" fmla="*/ 229 w 985"/>
                  <a:gd name="T29" fmla="*/ 339 h 497"/>
                  <a:gd name="T30" fmla="*/ 229 w 985"/>
                  <a:gd name="T31" fmla="*/ 339 h 497"/>
                  <a:gd name="T32" fmla="*/ 48 w 985"/>
                  <a:gd name="T33" fmla="*/ 371 h 497"/>
                  <a:gd name="T34" fmla="*/ 48 w 985"/>
                  <a:gd name="T35" fmla="*/ 371 h 497"/>
                  <a:gd name="T36" fmla="*/ 35 w 985"/>
                  <a:gd name="T37" fmla="*/ 479 h 497"/>
                  <a:gd name="T38" fmla="*/ 975 w 985"/>
                  <a:gd name="T39" fmla="*/ 496 h 497"/>
                  <a:gd name="T40" fmla="*/ 29 w 985"/>
                  <a:gd name="T41" fmla="*/ 496 h 497"/>
                  <a:gd name="T42" fmla="*/ 29 w 985"/>
                  <a:gd name="T43" fmla="*/ 496 h 497"/>
                  <a:gd name="T44" fmla="*/ 21 w 985"/>
                  <a:gd name="T45" fmla="*/ 491 h 497"/>
                  <a:gd name="T46" fmla="*/ 21 w 985"/>
                  <a:gd name="T47" fmla="*/ 491 h 497"/>
                  <a:gd name="T48" fmla="*/ 35 w 985"/>
                  <a:gd name="T49" fmla="*/ 360 h 497"/>
                  <a:gd name="T50" fmla="*/ 35 w 985"/>
                  <a:gd name="T51" fmla="*/ 360 h 497"/>
                  <a:gd name="T52" fmla="*/ 235 w 985"/>
                  <a:gd name="T53" fmla="*/ 323 h 497"/>
                  <a:gd name="T54" fmla="*/ 235 w 985"/>
                  <a:gd name="T55" fmla="*/ 323 h 497"/>
                  <a:gd name="T56" fmla="*/ 338 w 985"/>
                  <a:gd name="T57" fmla="*/ 280 h 497"/>
                  <a:gd name="T58" fmla="*/ 338 w 985"/>
                  <a:gd name="T59" fmla="*/ 280 h 497"/>
                  <a:gd name="T60" fmla="*/ 431 w 985"/>
                  <a:gd name="T61" fmla="*/ 211 h 497"/>
                  <a:gd name="T62" fmla="*/ 431 w 985"/>
                  <a:gd name="T63" fmla="*/ 211 h 497"/>
                  <a:gd name="T64" fmla="*/ 687 w 985"/>
                  <a:gd name="T65" fmla="*/ 266 h 497"/>
                  <a:gd name="T66" fmla="*/ 687 w 985"/>
                  <a:gd name="T67" fmla="*/ 266 h 497"/>
                  <a:gd name="T68" fmla="*/ 974 w 985"/>
                  <a:gd name="T69" fmla="*/ 0 h 497"/>
                  <a:gd name="T70" fmla="*/ 974 w 985"/>
                  <a:gd name="T71" fmla="*/ 0 h 497"/>
                  <a:gd name="T72" fmla="*/ 981 w 985"/>
                  <a:gd name="T73" fmla="*/ 3 h 497"/>
                  <a:gd name="T74" fmla="*/ 981 w 985"/>
                  <a:gd name="T75" fmla="*/ 3 h 497"/>
                  <a:gd name="T76" fmla="*/ 984 w 985"/>
                  <a:gd name="T77" fmla="*/ 8 h 497"/>
                  <a:gd name="T78" fmla="*/ 984 w 985"/>
                  <a:gd name="T79" fmla="*/ 487 h 497"/>
                  <a:gd name="T80" fmla="*/ 984 w 985"/>
                  <a:gd name="T81" fmla="*/ 487 h 497"/>
                  <a:gd name="T82" fmla="*/ 975 w 985"/>
                  <a:gd name="T83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85" h="497">
                    <a:moveTo>
                      <a:pt x="35" y="479"/>
                    </a:moveTo>
                    <a:lnTo>
                      <a:pt x="967" y="479"/>
                    </a:lnTo>
                    <a:lnTo>
                      <a:pt x="967" y="18"/>
                    </a:lnTo>
                    <a:lnTo>
                      <a:pt x="967" y="18"/>
                    </a:lnTo>
                    <a:cubicBezTo>
                      <a:pt x="865" y="40"/>
                      <a:pt x="772" y="130"/>
                      <a:pt x="699" y="282"/>
                    </a:cubicBezTo>
                    <a:lnTo>
                      <a:pt x="699" y="282"/>
                    </a:lnTo>
                    <a:cubicBezTo>
                      <a:pt x="698" y="284"/>
                      <a:pt x="695" y="285"/>
                      <a:pt x="693" y="286"/>
                    </a:cubicBezTo>
                    <a:lnTo>
                      <a:pt x="693" y="286"/>
                    </a:lnTo>
                    <a:cubicBezTo>
                      <a:pt x="691" y="287"/>
                      <a:pt x="688" y="286"/>
                      <a:pt x="686" y="285"/>
                    </a:cubicBezTo>
                    <a:lnTo>
                      <a:pt x="686" y="285"/>
                    </a:lnTo>
                    <a:cubicBezTo>
                      <a:pt x="684" y="284"/>
                      <a:pt x="531" y="181"/>
                      <a:pt x="438" y="226"/>
                    </a:cubicBezTo>
                    <a:lnTo>
                      <a:pt x="438" y="226"/>
                    </a:lnTo>
                    <a:cubicBezTo>
                      <a:pt x="399" y="245"/>
                      <a:pt x="373" y="270"/>
                      <a:pt x="350" y="293"/>
                    </a:cubicBezTo>
                    <a:lnTo>
                      <a:pt x="350" y="293"/>
                    </a:lnTo>
                    <a:cubicBezTo>
                      <a:pt x="315" y="327"/>
                      <a:pt x="284" y="356"/>
                      <a:pt x="229" y="339"/>
                    </a:cubicBezTo>
                    <a:lnTo>
                      <a:pt x="229" y="339"/>
                    </a:lnTo>
                    <a:cubicBezTo>
                      <a:pt x="153" y="316"/>
                      <a:pt x="85" y="328"/>
                      <a:pt x="48" y="371"/>
                    </a:cubicBezTo>
                    <a:lnTo>
                      <a:pt x="48" y="371"/>
                    </a:lnTo>
                    <a:cubicBezTo>
                      <a:pt x="23" y="401"/>
                      <a:pt x="18" y="440"/>
                      <a:pt x="35" y="479"/>
                    </a:cubicBezTo>
                    <a:close/>
                    <a:moveTo>
                      <a:pt x="975" y="496"/>
                    </a:moveTo>
                    <a:lnTo>
                      <a:pt x="29" y="496"/>
                    </a:lnTo>
                    <a:lnTo>
                      <a:pt x="29" y="496"/>
                    </a:lnTo>
                    <a:cubicBezTo>
                      <a:pt x="26" y="496"/>
                      <a:pt x="23" y="494"/>
                      <a:pt x="21" y="491"/>
                    </a:cubicBezTo>
                    <a:lnTo>
                      <a:pt x="21" y="491"/>
                    </a:lnTo>
                    <a:cubicBezTo>
                      <a:pt x="0" y="445"/>
                      <a:pt x="5" y="396"/>
                      <a:pt x="35" y="360"/>
                    </a:cubicBezTo>
                    <a:lnTo>
                      <a:pt x="35" y="360"/>
                    </a:lnTo>
                    <a:cubicBezTo>
                      <a:pt x="77" y="311"/>
                      <a:pt x="151" y="298"/>
                      <a:pt x="235" y="323"/>
                    </a:cubicBezTo>
                    <a:lnTo>
                      <a:pt x="235" y="323"/>
                    </a:lnTo>
                    <a:cubicBezTo>
                      <a:pt x="279" y="337"/>
                      <a:pt x="303" y="313"/>
                      <a:pt x="338" y="280"/>
                    </a:cubicBezTo>
                    <a:lnTo>
                      <a:pt x="338" y="280"/>
                    </a:lnTo>
                    <a:cubicBezTo>
                      <a:pt x="362" y="258"/>
                      <a:pt x="389" y="230"/>
                      <a:pt x="431" y="211"/>
                    </a:cubicBezTo>
                    <a:lnTo>
                      <a:pt x="431" y="211"/>
                    </a:lnTo>
                    <a:cubicBezTo>
                      <a:pt x="521" y="166"/>
                      <a:pt x="653" y="244"/>
                      <a:pt x="687" y="266"/>
                    </a:cubicBezTo>
                    <a:lnTo>
                      <a:pt x="687" y="266"/>
                    </a:lnTo>
                    <a:cubicBezTo>
                      <a:pt x="765" y="109"/>
                      <a:pt x="864" y="18"/>
                      <a:pt x="974" y="0"/>
                    </a:cubicBezTo>
                    <a:lnTo>
                      <a:pt x="974" y="0"/>
                    </a:lnTo>
                    <a:cubicBezTo>
                      <a:pt x="976" y="0"/>
                      <a:pt x="979" y="1"/>
                      <a:pt x="981" y="3"/>
                    </a:cubicBezTo>
                    <a:lnTo>
                      <a:pt x="981" y="3"/>
                    </a:lnTo>
                    <a:cubicBezTo>
                      <a:pt x="983" y="4"/>
                      <a:pt x="984" y="6"/>
                      <a:pt x="984" y="8"/>
                    </a:cubicBezTo>
                    <a:lnTo>
                      <a:pt x="984" y="487"/>
                    </a:lnTo>
                    <a:lnTo>
                      <a:pt x="984" y="487"/>
                    </a:lnTo>
                    <a:cubicBezTo>
                      <a:pt x="984" y="491"/>
                      <a:pt x="980" y="496"/>
                      <a:pt x="975" y="4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17">
                <a:extLst>
                  <a:ext uri="{FF2B5EF4-FFF2-40B4-BE49-F238E27FC236}">
                    <a16:creationId xmlns:a16="http://schemas.microsoft.com/office/drawing/2014/main" id="{244BD45F-4038-48A7-8498-DE42514C6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9273" y="8149818"/>
                <a:ext cx="1204721" cy="570446"/>
              </a:xfrm>
              <a:custGeom>
                <a:avLst/>
                <a:gdLst>
                  <a:gd name="T0" fmla="*/ 1304 w 1330"/>
                  <a:gd name="T1" fmla="*/ 612 h 630"/>
                  <a:gd name="T2" fmla="*/ 1256 w 1330"/>
                  <a:gd name="T3" fmla="*/ 453 h 630"/>
                  <a:gd name="T4" fmla="*/ 1166 w 1330"/>
                  <a:gd name="T5" fmla="*/ 436 h 630"/>
                  <a:gd name="T6" fmla="*/ 1166 w 1330"/>
                  <a:gd name="T7" fmla="*/ 436 h 630"/>
                  <a:gd name="T8" fmla="*/ 1036 w 1330"/>
                  <a:gd name="T9" fmla="*/ 430 h 630"/>
                  <a:gd name="T10" fmla="*/ 1009 w 1330"/>
                  <a:gd name="T11" fmla="*/ 264 h 630"/>
                  <a:gd name="T12" fmla="*/ 1010 w 1330"/>
                  <a:gd name="T13" fmla="*/ 223 h 630"/>
                  <a:gd name="T14" fmla="*/ 890 w 1330"/>
                  <a:gd name="T15" fmla="*/ 56 h 630"/>
                  <a:gd name="T16" fmla="*/ 448 w 1330"/>
                  <a:gd name="T17" fmla="*/ 283 h 630"/>
                  <a:gd name="T18" fmla="*/ 299 w 1330"/>
                  <a:gd name="T19" fmla="*/ 413 h 630"/>
                  <a:gd name="T20" fmla="*/ 290 w 1330"/>
                  <a:gd name="T21" fmla="*/ 412 h 630"/>
                  <a:gd name="T22" fmla="*/ 263 w 1330"/>
                  <a:gd name="T23" fmla="*/ 354 h 630"/>
                  <a:gd name="T24" fmla="*/ 232 w 1330"/>
                  <a:gd name="T25" fmla="*/ 276 h 630"/>
                  <a:gd name="T26" fmla="*/ 148 w 1330"/>
                  <a:gd name="T27" fmla="*/ 261 h 630"/>
                  <a:gd name="T28" fmla="*/ 18 w 1330"/>
                  <a:gd name="T29" fmla="*/ 365 h 630"/>
                  <a:gd name="T30" fmla="*/ 1311 w 1330"/>
                  <a:gd name="T31" fmla="*/ 629 h 630"/>
                  <a:gd name="T32" fmla="*/ 9 w 1330"/>
                  <a:gd name="T33" fmla="*/ 629 h 630"/>
                  <a:gd name="T34" fmla="*/ 0 w 1330"/>
                  <a:gd name="T35" fmla="*/ 362 h 630"/>
                  <a:gd name="T36" fmla="*/ 3 w 1330"/>
                  <a:gd name="T37" fmla="*/ 357 h 630"/>
                  <a:gd name="T38" fmla="*/ 146 w 1330"/>
                  <a:gd name="T39" fmla="*/ 244 h 630"/>
                  <a:gd name="T40" fmla="*/ 243 w 1330"/>
                  <a:gd name="T41" fmla="*/ 263 h 630"/>
                  <a:gd name="T42" fmla="*/ 281 w 1330"/>
                  <a:gd name="T43" fmla="*/ 354 h 630"/>
                  <a:gd name="T44" fmla="*/ 295 w 1330"/>
                  <a:gd name="T45" fmla="*/ 397 h 630"/>
                  <a:gd name="T46" fmla="*/ 434 w 1330"/>
                  <a:gd name="T47" fmla="*/ 273 h 630"/>
                  <a:gd name="T48" fmla="*/ 896 w 1330"/>
                  <a:gd name="T49" fmla="*/ 39 h 630"/>
                  <a:gd name="T50" fmla="*/ 1026 w 1330"/>
                  <a:gd name="T51" fmla="*/ 224 h 630"/>
                  <a:gd name="T52" fmla="*/ 1025 w 1330"/>
                  <a:gd name="T53" fmla="*/ 265 h 630"/>
                  <a:gd name="T54" fmla="*/ 1046 w 1330"/>
                  <a:gd name="T55" fmla="*/ 418 h 630"/>
                  <a:gd name="T56" fmla="*/ 1162 w 1330"/>
                  <a:gd name="T57" fmla="*/ 419 h 630"/>
                  <a:gd name="T58" fmla="*/ 1267 w 1330"/>
                  <a:gd name="T59" fmla="*/ 440 h 630"/>
                  <a:gd name="T60" fmla="*/ 1320 w 1330"/>
                  <a:gd name="T61" fmla="*/ 621 h 630"/>
                  <a:gd name="T62" fmla="*/ 1311 w 1330"/>
                  <a:gd name="T63" fmla="*/ 629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0" h="630">
                    <a:moveTo>
                      <a:pt x="18" y="612"/>
                    </a:moveTo>
                    <a:lnTo>
                      <a:pt x="1304" y="612"/>
                    </a:lnTo>
                    <a:lnTo>
                      <a:pt x="1304" y="612"/>
                    </a:lnTo>
                    <a:cubicBezTo>
                      <a:pt x="1304" y="585"/>
                      <a:pt x="1303" y="494"/>
                      <a:pt x="1256" y="453"/>
                    </a:cubicBezTo>
                    <a:lnTo>
                      <a:pt x="1256" y="453"/>
                    </a:lnTo>
                    <a:cubicBezTo>
                      <a:pt x="1233" y="434"/>
                      <a:pt x="1203" y="428"/>
                      <a:pt x="1166" y="436"/>
                    </a:cubicBezTo>
                    <a:lnTo>
                      <a:pt x="1164" y="428"/>
                    </a:lnTo>
                    <a:lnTo>
                      <a:pt x="1166" y="436"/>
                    </a:lnTo>
                    <a:lnTo>
                      <a:pt x="1166" y="436"/>
                    </a:lnTo>
                    <a:cubicBezTo>
                      <a:pt x="1096" y="451"/>
                      <a:pt x="1059" y="449"/>
                      <a:pt x="1036" y="430"/>
                    </a:cubicBezTo>
                    <a:lnTo>
                      <a:pt x="1036" y="430"/>
                    </a:lnTo>
                    <a:cubicBezTo>
                      <a:pt x="1006" y="405"/>
                      <a:pt x="1007" y="352"/>
                      <a:pt x="1009" y="264"/>
                    </a:cubicBezTo>
                    <a:lnTo>
                      <a:pt x="1009" y="264"/>
                    </a:lnTo>
                    <a:cubicBezTo>
                      <a:pt x="1009" y="252"/>
                      <a:pt x="1009" y="238"/>
                      <a:pt x="1010" y="223"/>
                    </a:cubicBezTo>
                    <a:lnTo>
                      <a:pt x="1010" y="223"/>
                    </a:lnTo>
                    <a:cubicBezTo>
                      <a:pt x="1011" y="142"/>
                      <a:pt x="966" y="80"/>
                      <a:pt x="890" y="56"/>
                    </a:cubicBezTo>
                    <a:lnTo>
                      <a:pt x="890" y="56"/>
                    </a:lnTo>
                    <a:cubicBezTo>
                      <a:pt x="773" y="18"/>
                      <a:pt x="592" y="74"/>
                      <a:pt x="448" y="283"/>
                    </a:cubicBezTo>
                    <a:lnTo>
                      <a:pt x="448" y="283"/>
                    </a:lnTo>
                    <a:cubicBezTo>
                      <a:pt x="448" y="284"/>
                      <a:pt x="355" y="413"/>
                      <a:pt x="299" y="413"/>
                    </a:cubicBezTo>
                    <a:lnTo>
                      <a:pt x="299" y="413"/>
                    </a:lnTo>
                    <a:cubicBezTo>
                      <a:pt x="296" y="413"/>
                      <a:pt x="293" y="413"/>
                      <a:pt x="290" y="412"/>
                    </a:cubicBezTo>
                    <a:lnTo>
                      <a:pt x="290" y="412"/>
                    </a:lnTo>
                    <a:cubicBezTo>
                      <a:pt x="272" y="407"/>
                      <a:pt x="264" y="388"/>
                      <a:pt x="263" y="354"/>
                    </a:cubicBezTo>
                    <a:lnTo>
                      <a:pt x="263" y="354"/>
                    </a:lnTo>
                    <a:cubicBezTo>
                      <a:pt x="263" y="320"/>
                      <a:pt x="252" y="293"/>
                      <a:pt x="232" y="276"/>
                    </a:cubicBezTo>
                    <a:lnTo>
                      <a:pt x="232" y="276"/>
                    </a:lnTo>
                    <a:cubicBezTo>
                      <a:pt x="212" y="260"/>
                      <a:pt x="182" y="254"/>
                      <a:pt x="148" y="261"/>
                    </a:cubicBezTo>
                    <a:lnTo>
                      <a:pt x="148" y="261"/>
                    </a:lnTo>
                    <a:cubicBezTo>
                      <a:pt x="120" y="266"/>
                      <a:pt x="76" y="301"/>
                      <a:pt x="18" y="365"/>
                    </a:cubicBezTo>
                    <a:lnTo>
                      <a:pt x="18" y="612"/>
                    </a:lnTo>
                    <a:close/>
                    <a:moveTo>
                      <a:pt x="1311" y="629"/>
                    </a:moveTo>
                    <a:lnTo>
                      <a:pt x="9" y="629"/>
                    </a:lnTo>
                    <a:lnTo>
                      <a:pt x="9" y="629"/>
                    </a:lnTo>
                    <a:cubicBezTo>
                      <a:pt x="4" y="629"/>
                      <a:pt x="0" y="626"/>
                      <a:pt x="0" y="620"/>
                    </a:cubicBezTo>
                    <a:lnTo>
                      <a:pt x="0" y="362"/>
                    </a:lnTo>
                    <a:lnTo>
                      <a:pt x="0" y="362"/>
                    </a:lnTo>
                    <a:cubicBezTo>
                      <a:pt x="0" y="360"/>
                      <a:pt x="1" y="358"/>
                      <a:pt x="3" y="357"/>
                    </a:cubicBezTo>
                    <a:lnTo>
                      <a:pt x="3" y="357"/>
                    </a:lnTo>
                    <a:cubicBezTo>
                      <a:pt x="65" y="287"/>
                      <a:pt x="112" y="251"/>
                      <a:pt x="146" y="244"/>
                    </a:cubicBezTo>
                    <a:lnTo>
                      <a:pt x="146" y="244"/>
                    </a:lnTo>
                    <a:cubicBezTo>
                      <a:pt x="184" y="237"/>
                      <a:pt x="218" y="243"/>
                      <a:pt x="243" y="263"/>
                    </a:cubicBezTo>
                    <a:lnTo>
                      <a:pt x="243" y="263"/>
                    </a:lnTo>
                    <a:cubicBezTo>
                      <a:pt x="267" y="283"/>
                      <a:pt x="280" y="314"/>
                      <a:pt x="281" y="354"/>
                    </a:cubicBezTo>
                    <a:lnTo>
                      <a:pt x="281" y="354"/>
                    </a:lnTo>
                    <a:cubicBezTo>
                      <a:pt x="281" y="378"/>
                      <a:pt x="286" y="393"/>
                      <a:pt x="295" y="397"/>
                    </a:cubicBezTo>
                    <a:lnTo>
                      <a:pt x="295" y="397"/>
                    </a:lnTo>
                    <a:cubicBezTo>
                      <a:pt x="325" y="405"/>
                      <a:pt x="403" y="319"/>
                      <a:pt x="434" y="273"/>
                    </a:cubicBezTo>
                    <a:lnTo>
                      <a:pt x="434" y="273"/>
                    </a:lnTo>
                    <a:cubicBezTo>
                      <a:pt x="582" y="57"/>
                      <a:pt x="773" y="0"/>
                      <a:pt x="896" y="39"/>
                    </a:cubicBezTo>
                    <a:lnTo>
                      <a:pt x="896" y="39"/>
                    </a:lnTo>
                    <a:cubicBezTo>
                      <a:pt x="979" y="66"/>
                      <a:pt x="1027" y="135"/>
                      <a:pt x="1026" y="224"/>
                    </a:cubicBezTo>
                    <a:lnTo>
                      <a:pt x="1026" y="224"/>
                    </a:lnTo>
                    <a:cubicBezTo>
                      <a:pt x="1025" y="238"/>
                      <a:pt x="1025" y="252"/>
                      <a:pt x="1025" y="265"/>
                    </a:cubicBezTo>
                    <a:lnTo>
                      <a:pt x="1025" y="265"/>
                    </a:lnTo>
                    <a:cubicBezTo>
                      <a:pt x="1023" y="344"/>
                      <a:pt x="1022" y="397"/>
                      <a:pt x="1046" y="418"/>
                    </a:cubicBezTo>
                    <a:lnTo>
                      <a:pt x="1046" y="418"/>
                    </a:lnTo>
                    <a:cubicBezTo>
                      <a:pt x="1065" y="433"/>
                      <a:pt x="1099" y="433"/>
                      <a:pt x="1162" y="419"/>
                    </a:cubicBezTo>
                    <a:lnTo>
                      <a:pt x="1162" y="419"/>
                    </a:lnTo>
                    <a:cubicBezTo>
                      <a:pt x="1205" y="410"/>
                      <a:pt x="1240" y="417"/>
                      <a:pt x="1267" y="440"/>
                    </a:cubicBezTo>
                    <a:lnTo>
                      <a:pt x="1267" y="440"/>
                    </a:lnTo>
                    <a:cubicBezTo>
                      <a:pt x="1329" y="494"/>
                      <a:pt x="1321" y="616"/>
                      <a:pt x="1320" y="621"/>
                    </a:cubicBezTo>
                    <a:lnTo>
                      <a:pt x="1320" y="621"/>
                    </a:lnTo>
                    <a:cubicBezTo>
                      <a:pt x="1320" y="626"/>
                      <a:pt x="1316" y="629"/>
                      <a:pt x="1311" y="6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7" name="Freeform 18">
                <a:extLst>
                  <a:ext uri="{FF2B5EF4-FFF2-40B4-BE49-F238E27FC236}">
                    <a16:creationId xmlns:a16="http://schemas.microsoft.com/office/drawing/2014/main" id="{CE5E6C22-BAF0-42CC-8971-AC99B226B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1856" y="7475651"/>
                <a:ext cx="5225776" cy="2672725"/>
              </a:xfrm>
              <a:custGeom>
                <a:avLst/>
                <a:gdLst>
                  <a:gd name="T0" fmla="*/ 5775 w 5776"/>
                  <a:gd name="T1" fmla="*/ 0 h 2955"/>
                  <a:gd name="T2" fmla="*/ 0 w 5776"/>
                  <a:gd name="T3" fmla="*/ 0 h 2955"/>
                  <a:gd name="T4" fmla="*/ 0 w 5776"/>
                  <a:gd name="T5" fmla="*/ 2954 h 2955"/>
                  <a:gd name="T6" fmla="*/ 5775 w 5776"/>
                  <a:gd name="T7" fmla="*/ 2954 h 2955"/>
                  <a:gd name="T8" fmla="*/ 5775 w 5776"/>
                  <a:gd name="T9" fmla="*/ 0 h 2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76" h="2955">
                    <a:moveTo>
                      <a:pt x="5775" y="0"/>
                    </a:moveTo>
                    <a:lnTo>
                      <a:pt x="0" y="0"/>
                    </a:lnTo>
                    <a:lnTo>
                      <a:pt x="0" y="2954"/>
                    </a:lnTo>
                    <a:lnTo>
                      <a:pt x="5775" y="2954"/>
                    </a:lnTo>
                    <a:lnTo>
                      <a:pt x="577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8" name="Freeform 19">
                <a:extLst>
                  <a:ext uri="{FF2B5EF4-FFF2-40B4-BE49-F238E27FC236}">
                    <a16:creationId xmlns:a16="http://schemas.microsoft.com/office/drawing/2014/main" id="{3624344D-3621-4C95-8B75-B2415D493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865" y="7467673"/>
                <a:ext cx="5241733" cy="2688682"/>
              </a:xfrm>
              <a:custGeom>
                <a:avLst/>
                <a:gdLst>
                  <a:gd name="T0" fmla="*/ 17 w 5793"/>
                  <a:gd name="T1" fmla="*/ 2955 h 2974"/>
                  <a:gd name="T2" fmla="*/ 5775 w 5793"/>
                  <a:gd name="T3" fmla="*/ 2955 h 2974"/>
                  <a:gd name="T4" fmla="*/ 5775 w 5793"/>
                  <a:gd name="T5" fmla="*/ 17 h 2974"/>
                  <a:gd name="T6" fmla="*/ 17 w 5793"/>
                  <a:gd name="T7" fmla="*/ 17 h 2974"/>
                  <a:gd name="T8" fmla="*/ 17 w 5793"/>
                  <a:gd name="T9" fmla="*/ 2955 h 2974"/>
                  <a:gd name="T10" fmla="*/ 5783 w 5793"/>
                  <a:gd name="T11" fmla="*/ 2973 h 2974"/>
                  <a:gd name="T12" fmla="*/ 8 w 5793"/>
                  <a:gd name="T13" fmla="*/ 2973 h 2974"/>
                  <a:gd name="T14" fmla="*/ 8 w 5793"/>
                  <a:gd name="T15" fmla="*/ 2973 h 2974"/>
                  <a:gd name="T16" fmla="*/ 0 w 5793"/>
                  <a:gd name="T17" fmla="*/ 2963 h 2974"/>
                  <a:gd name="T18" fmla="*/ 0 w 5793"/>
                  <a:gd name="T19" fmla="*/ 9 h 2974"/>
                  <a:gd name="T20" fmla="*/ 0 w 5793"/>
                  <a:gd name="T21" fmla="*/ 9 h 2974"/>
                  <a:gd name="T22" fmla="*/ 8 w 5793"/>
                  <a:gd name="T23" fmla="*/ 0 h 2974"/>
                  <a:gd name="T24" fmla="*/ 5783 w 5793"/>
                  <a:gd name="T25" fmla="*/ 0 h 2974"/>
                  <a:gd name="T26" fmla="*/ 5783 w 5793"/>
                  <a:gd name="T27" fmla="*/ 0 h 2974"/>
                  <a:gd name="T28" fmla="*/ 5792 w 5793"/>
                  <a:gd name="T29" fmla="*/ 9 h 2974"/>
                  <a:gd name="T30" fmla="*/ 5792 w 5793"/>
                  <a:gd name="T31" fmla="*/ 2963 h 2974"/>
                  <a:gd name="T32" fmla="*/ 5792 w 5793"/>
                  <a:gd name="T33" fmla="*/ 2963 h 2974"/>
                  <a:gd name="T34" fmla="*/ 5783 w 5793"/>
                  <a:gd name="T35" fmla="*/ 2973 h 2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93" h="2974">
                    <a:moveTo>
                      <a:pt x="17" y="2955"/>
                    </a:moveTo>
                    <a:lnTo>
                      <a:pt x="5775" y="2955"/>
                    </a:lnTo>
                    <a:lnTo>
                      <a:pt x="5775" y="17"/>
                    </a:lnTo>
                    <a:lnTo>
                      <a:pt x="17" y="17"/>
                    </a:lnTo>
                    <a:lnTo>
                      <a:pt x="17" y="2955"/>
                    </a:lnTo>
                    <a:close/>
                    <a:moveTo>
                      <a:pt x="5783" y="2973"/>
                    </a:moveTo>
                    <a:lnTo>
                      <a:pt x="8" y="2973"/>
                    </a:lnTo>
                    <a:lnTo>
                      <a:pt x="8" y="2973"/>
                    </a:lnTo>
                    <a:cubicBezTo>
                      <a:pt x="4" y="2973"/>
                      <a:pt x="0" y="2968"/>
                      <a:pt x="0" y="296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5783" y="0"/>
                    </a:lnTo>
                    <a:lnTo>
                      <a:pt x="5783" y="0"/>
                    </a:lnTo>
                    <a:cubicBezTo>
                      <a:pt x="5788" y="0"/>
                      <a:pt x="5792" y="4"/>
                      <a:pt x="5792" y="9"/>
                    </a:cubicBezTo>
                    <a:lnTo>
                      <a:pt x="5792" y="2963"/>
                    </a:lnTo>
                    <a:lnTo>
                      <a:pt x="5792" y="2963"/>
                    </a:lnTo>
                    <a:cubicBezTo>
                      <a:pt x="5792" y="2968"/>
                      <a:pt x="5788" y="2973"/>
                      <a:pt x="5783" y="29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9" name="Freeform 20">
                <a:extLst>
                  <a:ext uri="{FF2B5EF4-FFF2-40B4-BE49-F238E27FC236}">
                    <a16:creationId xmlns:a16="http://schemas.microsoft.com/office/drawing/2014/main" id="{E5352895-51D3-4468-854A-8D737D9BC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8392" y="8504850"/>
                <a:ext cx="287218" cy="215414"/>
              </a:xfrm>
              <a:custGeom>
                <a:avLst/>
                <a:gdLst>
                  <a:gd name="T0" fmla="*/ 31 w 318"/>
                  <a:gd name="T1" fmla="*/ 218 h 236"/>
                  <a:gd name="T2" fmla="*/ 300 w 318"/>
                  <a:gd name="T3" fmla="*/ 218 h 236"/>
                  <a:gd name="T4" fmla="*/ 300 w 318"/>
                  <a:gd name="T5" fmla="*/ 63 h 236"/>
                  <a:gd name="T6" fmla="*/ 297 w 318"/>
                  <a:gd name="T7" fmla="*/ 61 h 236"/>
                  <a:gd name="T8" fmla="*/ 297 w 318"/>
                  <a:gd name="T9" fmla="*/ 61 h 236"/>
                  <a:gd name="T10" fmla="*/ 215 w 318"/>
                  <a:gd name="T11" fmla="*/ 28 h 236"/>
                  <a:gd name="T12" fmla="*/ 215 w 318"/>
                  <a:gd name="T13" fmla="*/ 28 h 236"/>
                  <a:gd name="T14" fmla="*/ 78 w 318"/>
                  <a:gd name="T15" fmla="*/ 62 h 236"/>
                  <a:gd name="T16" fmla="*/ 78 w 318"/>
                  <a:gd name="T17" fmla="*/ 62 h 236"/>
                  <a:gd name="T18" fmla="*/ 31 w 318"/>
                  <a:gd name="T19" fmla="*/ 218 h 236"/>
                  <a:gd name="T20" fmla="*/ 308 w 318"/>
                  <a:gd name="T21" fmla="*/ 235 h 236"/>
                  <a:gd name="T22" fmla="*/ 24 w 318"/>
                  <a:gd name="T23" fmla="*/ 235 h 236"/>
                  <a:gd name="T24" fmla="*/ 24 w 318"/>
                  <a:gd name="T25" fmla="*/ 235 h 236"/>
                  <a:gd name="T26" fmla="*/ 15 w 318"/>
                  <a:gd name="T27" fmla="*/ 228 h 236"/>
                  <a:gd name="T28" fmla="*/ 15 w 318"/>
                  <a:gd name="T29" fmla="*/ 228 h 236"/>
                  <a:gd name="T30" fmla="*/ 67 w 318"/>
                  <a:gd name="T31" fmla="*/ 49 h 236"/>
                  <a:gd name="T32" fmla="*/ 67 w 318"/>
                  <a:gd name="T33" fmla="*/ 49 h 236"/>
                  <a:gd name="T34" fmla="*/ 220 w 318"/>
                  <a:gd name="T35" fmla="*/ 12 h 236"/>
                  <a:gd name="T36" fmla="*/ 220 w 318"/>
                  <a:gd name="T37" fmla="*/ 12 h 236"/>
                  <a:gd name="T38" fmla="*/ 304 w 318"/>
                  <a:gd name="T39" fmla="*/ 46 h 236"/>
                  <a:gd name="T40" fmla="*/ 312 w 318"/>
                  <a:gd name="T41" fmla="*/ 51 h 236"/>
                  <a:gd name="T42" fmla="*/ 312 w 318"/>
                  <a:gd name="T43" fmla="*/ 51 h 236"/>
                  <a:gd name="T44" fmla="*/ 317 w 318"/>
                  <a:gd name="T45" fmla="*/ 58 h 236"/>
                  <a:gd name="T46" fmla="*/ 317 w 318"/>
                  <a:gd name="T47" fmla="*/ 226 h 236"/>
                  <a:gd name="T48" fmla="*/ 317 w 318"/>
                  <a:gd name="T49" fmla="*/ 226 h 236"/>
                  <a:gd name="T50" fmla="*/ 308 w 318"/>
                  <a:gd name="T51" fmla="*/ 235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8" h="236">
                    <a:moveTo>
                      <a:pt x="31" y="218"/>
                    </a:moveTo>
                    <a:lnTo>
                      <a:pt x="300" y="218"/>
                    </a:lnTo>
                    <a:lnTo>
                      <a:pt x="300" y="63"/>
                    </a:lnTo>
                    <a:lnTo>
                      <a:pt x="297" y="61"/>
                    </a:lnTo>
                    <a:lnTo>
                      <a:pt x="297" y="61"/>
                    </a:lnTo>
                    <a:cubicBezTo>
                      <a:pt x="272" y="49"/>
                      <a:pt x="244" y="36"/>
                      <a:pt x="215" y="28"/>
                    </a:cubicBezTo>
                    <a:lnTo>
                      <a:pt x="215" y="28"/>
                    </a:lnTo>
                    <a:cubicBezTo>
                      <a:pt x="178" y="18"/>
                      <a:pt x="121" y="24"/>
                      <a:pt x="78" y="62"/>
                    </a:cubicBezTo>
                    <a:lnTo>
                      <a:pt x="78" y="62"/>
                    </a:lnTo>
                    <a:cubicBezTo>
                      <a:pt x="50" y="87"/>
                      <a:pt x="20" y="135"/>
                      <a:pt x="31" y="218"/>
                    </a:cubicBezTo>
                    <a:close/>
                    <a:moveTo>
                      <a:pt x="308" y="235"/>
                    </a:moveTo>
                    <a:lnTo>
                      <a:pt x="24" y="235"/>
                    </a:lnTo>
                    <a:lnTo>
                      <a:pt x="24" y="235"/>
                    </a:lnTo>
                    <a:cubicBezTo>
                      <a:pt x="20" y="235"/>
                      <a:pt x="16" y="232"/>
                      <a:pt x="15" y="228"/>
                    </a:cubicBezTo>
                    <a:lnTo>
                      <a:pt x="15" y="228"/>
                    </a:lnTo>
                    <a:cubicBezTo>
                      <a:pt x="0" y="132"/>
                      <a:pt x="35" y="78"/>
                      <a:pt x="67" y="49"/>
                    </a:cubicBezTo>
                    <a:lnTo>
                      <a:pt x="67" y="49"/>
                    </a:lnTo>
                    <a:cubicBezTo>
                      <a:pt x="114" y="6"/>
                      <a:pt x="178" y="0"/>
                      <a:pt x="220" y="12"/>
                    </a:cubicBezTo>
                    <a:lnTo>
                      <a:pt x="220" y="12"/>
                    </a:lnTo>
                    <a:cubicBezTo>
                      <a:pt x="250" y="20"/>
                      <a:pt x="279" y="34"/>
                      <a:pt x="304" y="46"/>
                    </a:cubicBezTo>
                    <a:lnTo>
                      <a:pt x="312" y="51"/>
                    </a:lnTo>
                    <a:lnTo>
                      <a:pt x="312" y="51"/>
                    </a:lnTo>
                    <a:cubicBezTo>
                      <a:pt x="315" y="51"/>
                      <a:pt x="317" y="55"/>
                      <a:pt x="317" y="58"/>
                    </a:cubicBezTo>
                    <a:lnTo>
                      <a:pt x="317" y="226"/>
                    </a:lnTo>
                    <a:lnTo>
                      <a:pt x="317" y="226"/>
                    </a:lnTo>
                    <a:cubicBezTo>
                      <a:pt x="317" y="232"/>
                      <a:pt x="313" y="235"/>
                      <a:pt x="308" y="2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 21">
                <a:extLst>
                  <a:ext uri="{FF2B5EF4-FFF2-40B4-BE49-F238E27FC236}">
                    <a16:creationId xmlns:a16="http://schemas.microsoft.com/office/drawing/2014/main" id="{65613BA1-A6C3-4F7C-B774-C77326409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865" y="7802761"/>
                <a:ext cx="1256581" cy="574436"/>
              </a:xfrm>
              <a:custGeom>
                <a:avLst/>
                <a:gdLst>
                  <a:gd name="T0" fmla="*/ 17 w 1390"/>
                  <a:gd name="T1" fmla="*/ 619 h 637"/>
                  <a:gd name="T2" fmla="*/ 1367 w 1390"/>
                  <a:gd name="T3" fmla="*/ 619 h 637"/>
                  <a:gd name="T4" fmla="*/ 1367 w 1390"/>
                  <a:gd name="T5" fmla="*/ 619 h 637"/>
                  <a:gd name="T6" fmla="*/ 1256 w 1390"/>
                  <a:gd name="T7" fmla="*/ 506 h 637"/>
                  <a:gd name="T8" fmla="*/ 1256 w 1390"/>
                  <a:gd name="T9" fmla="*/ 506 h 637"/>
                  <a:gd name="T10" fmla="*/ 1170 w 1390"/>
                  <a:gd name="T11" fmla="*/ 511 h 637"/>
                  <a:gd name="T12" fmla="*/ 1170 w 1390"/>
                  <a:gd name="T13" fmla="*/ 511 h 637"/>
                  <a:gd name="T14" fmla="*/ 1063 w 1390"/>
                  <a:gd name="T15" fmla="*/ 452 h 637"/>
                  <a:gd name="T16" fmla="*/ 1063 w 1390"/>
                  <a:gd name="T17" fmla="*/ 452 h 637"/>
                  <a:gd name="T18" fmla="*/ 958 w 1390"/>
                  <a:gd name="T19" fmla="*/ 345 h 637"/>
                  <a:gd name="T20" fmla="*/ 958 w 1390"/>
                  <a:gd name="T21" fmla="*/ 345 h 637"/>
                  <a:gd name="T22" fmla="*/ 715 w 1390"/>
                  <a:gd name="T23" fmla="*/ 382 h 637"/>
                  <a:gd name="T24" fmla="*/ 715 w 1390"/>
                  <a:gd name="T25" fmla="*/ 382 h 637"/>
                  <a:gd name="T26" fmla="*/ 653 w 1390"/>
                  <a:gd name="T27" fmla="*/ 400 h 637"/>
                  <a:gd name="T28" fmla="*/ 653 w 1390"/>
                  <a:gd name="T29" fmla="*/ 400 h 637"/>
                  <a:gd name="T30" fmla="*/ 608 w 1390"/>
                  <a:gd name="T31" fmla="*/ 316 h 637"/>
                  <a:gd name="T32" fmla="*/ 608 w 1390"/>
                  <a:gd name="T33" fmla="*/ 316 h 637"/>
                  <a:gd name="T34" fmla="*/ 517 w 1390"/>
                  <a:gd name="T35" fmla="*/ 134 h 637"/>
                  <a:gd name="T36" fmla="*/ 517 w 1390"/>
                  <a:gd name="T37" fmla="*/ 134 h 637"/>
                  <a:gd name="T38" fmla="*/ 276 w 1390"/>
                  <a:gd name="T39" fmla="*/ 21 h 637"/>
                  <a:gd name="T40" fmla="*/ 276 w 1390"/>
                  <a:gd name="T41" fmla="*/ 21 h 637"/>
                  <a:gd name="T42" fmla="*/ 20 w 1390"/>
                  <a:gd name="T43" fmla="*/ 166 h 637"/>
                  <a:gd name="T44" fmla="*/ 20 w 1390"/>
                  <a:gd name="T45" fmla="*/ 166 h 637"/>
                  <a:gd name="T46" fmla="*/ 17 w 1390"/>
                  <a:gd name="T47" fmla="*/ 170 h 637"/>
                  <a:gd name="T48" fmla="*/ 17 w 1390"/>
                  <a:gd name="T49" fmla="*/ 619 h 637"/>
                  <a:gd name="T50" fmla="*/ 1380 w 1390"/>
                  <a:gd name="T51" fmla="*/ 636 h 637"/>
                  <a:gd name="T52" fmla="*/ 8 w 1390"/>
                  <a:gd name="T53" fmla="*/ 636 h 637"/>
                  <a:gd name="T54" fmla="*/ 8 w 1390"/>
                  <a:gd name="T55" fmla="*/ 636 h 637"/>
                  <a:gd name="T56" fmla="*/ 0 w 1390"/>
                  <a:gd name="T57" fmla="*/ 628 h 637"/>
                  <a:gd name="T58" fmla="*/ 0 w 1390"/>
                  <a:gd name="T59" fmla="*/ 166 h 637"/>
                  <a:gd name="T60" fmla="*/ 0 w 1390"/>
                  <a:gd name="T61" fmla="*/ 166 h 637"/>
                  <a:gd name="T62" fmla="*/ 2 w 1390"/>
                  <a:gd name="T63" fmla="*/ 160 h 637"/>
                  <a:gd name="T64" fmla="*/ 2 w 1390"/>
                  <a:gd name="T65" fmla="*/ 160 h 637"/>
                  <a:gd name="T66" fmla="*/ 4 w 1390"/>
                  <a:gd name="T67" fmla="*/ 159 h 637"/>
                  <a:gd name="T68" fmla="*/ 4 w 1390"/>
                  <a:gd name="T69" fmla="*/ 159 h 637"/>
                  <a:gd name="T70" fmla="*/ 7 w 1390"/>
                  <a:gd name="T71" fmla="*/ 157 h 637"/>
                  <a:gd name="T72" fmla="*/ 7 w 1390"/>
                  <a:gd name="T73" fmla="*/ 157 h 637"/>
                  <a:gd name="T74" fmla="*/ 275 w 1390"/>
                  <a:gd name="T75" fmla="*/ 5 h 637"/>
                  <a:gd name="T76" fmla="*/ 275 w 1390"/>
                  <a:gd name="T77" fmla="*/ 5 h 637"/>
                  <a:gd name="T78" fmla="*/ 530 w 1390"/>
                  <a:gd name="T79" fmla="*/ 124 h 637"/>
                  <a:gd name="T80" fmla="*/ 530 w 1390"/>
                  <a:gd name="T81" fmla="*/ 124 h 637"/>
                  <a:gd name="T82" fmla="*/ 623 w 1390"/>
                  <a:gd name="T83" fmla="*/ 310 h 637"/>
                  <a:gd name="T84" fmla="*/ 623 w 1390"/>
                  <a:gd name="T85" fmla="*/ 310 h 637"/>
                  <a:gd name="T86" fmla="*/ 658 w 1390"/>
                  <a:gd name="T87" fmla="*/ 383 h 637"/>
                  <a:gd name="T88" fmla="*/ 658 w 1390"/>
                  <a:gd name="T89" fmla="*/ 383 h 637"/>
                  <a:gd name="T90" fmla="*/ 708 w 1390"/>
                  <a:gd name="T91" fmla="*/ 367 h 637"/>
                  <a:gd name="T92" fmla="*/ 708 w 1390"/>
                  <a:gd name="T93" fmla="*/ 367 h 637"/>
                  <a:gd name="T94" fmla="*/ 964 w 1390"/>
                  <a:gd name="T95" fmla="*/ 329 h 637"/>
                  <a:gd name="T96" fmla="*/ 964 w 1390"/>
                  <a:gd name="T97" fmla="*/ 329 h 637"/>
                  <a:gd name="T98" fmla="*/ 1079 w 1390"/>
                  <a:gd name="T99" fmla="*/ 444 h 637"/>
                  <a:gd name="T100" fmla="*/ 1079 w 1390"/>
                  <a:gd name="T101" fmla="*/ 444 h 637"/>
                  <a:gd name="T102" fmla="*/ 1163 w 1390"/>
                  <a:gd name="T103" fmla="*/ 495 h 637"/>
                  <a:gd name="T104" fmla="*/ 1163 w 1390"/>
                  <a:gd name="T105" fmla="*/ 495 h 637"/>
                  <a:gd name="T106" fmla="*/ 1263 w 1390"/>
                  <a:gd name="T107" fmla="*/ 490 h 637"/>
                  <a:gd name="T108" fmla="*/ 1263 w 1390"/>
                  <a:gd name="T109" fmla="*/ 490 h 637"/>
                  <a:gd name="T110" fmla="*/ 1388 w 1390"/>
                  <a:gd name="T111" fmla="*/ 623 h 637"/>
                  <a:gd name="T112" fmla="*/ 1388 w 1390"/>
                  <a:gd name="T113" fmla="*/ 623 h 637"/>
                  <a:gd name="T114" fmla="*/ 1388 w 1390"/>
                  <a:gd name="T115" fmla="*/ 632 h 637"/>
                  <a:gd name="T116" fmla="*/ 1388 w 1390"/>
                  <a:gd name="T117" fmla="*/ 632 h 637"/>
                  <a:gd name="T118" fmla="*/ 1380 w 1390"/>
                  <a:gd name="T119" fmla="*/ 636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0" h="637">
                    <a:moveTo>
                      <a:pt x="17" y="619"/>
                    </a:moveTo>
                    <a:lnTo>
                      <a:pt x="1367" y="619"/>
                    </a:lnTo>
                    <a:lnTo>
                      <a:pt x="1367" y="619"/>
                    </a:lnTo>
                    <a:cubicBezTo>
                      <a:pt x="1352" y="592"/>
                      <a:pt x="1314" y="527"/>
                      <a:pt x="1256" y="506"/>
                    </a:cubicBezTo>
                    <a:lnTo>
                      <a:pt x="1256" y="506"/>
                    </a:lnTo>
                    <a:cubicBezTo>
                      <a:pt x="1229" y="496"/>
                      <a:pt x="1199" y="497"/>
                      <a:pt x="1170" y="511"/>
                    </a:cubicBezTo>
                    <a:lnTo>
                      <a:pt x="1170" y="511"/>
                    </a:lnTo>
                    <a:cubicBezTo>
                      <a:pt x="1111" y="538"/>
                      <a:pt x="1088" y="496"/>
                      <a:pt x="1063" y="452"/>
                    </a:cubicBezTo>
                    <a:lnTo>
                      <a:pt x="1063" y="452"/>
                    </a:lnTo>
                    <a:cubicBezTo>
                      <a:pt x="1042" y="411"/>
                      <a:pt x="1016" y="366"/>
                      <a:pt x="958" y="345"/>
                    </a:cubicBezTo>
                    <a:lnTo>
                      <a:pt x="958" y="345"/>
                    </a:lnTo>
                    <a:cubicBezTo>
                      <a:pt x="872" y="313"/>
                      <a:pt x="774" y="356"/>
                      <a:pt x="715" y="382"/>
                    </a:cubicBezTo>
                    <a:lnTo>
                      <a:pt x="715" y="382"/>
                    </a:lnTo>
                    <a:cubicBezTo>
                      <a:pt x="681" y="396"/>
                      <a:pt x="664" y="404"/>
                      <a:pt x="653" y="400"/>
                    </a:cubicBezTo>
                    <a:lnTo>
                      <a:pt x="653" y="400"/>
                    </a:lnTo>
                    <a:cubicBezTo>
                      <a:pt x="637" y="395"/>
                      <a:pt x="626" y="366"/>
                      <a:pt x="608" y="316"/>
                    </a:cubicBezTo>
                    <a:lnTo>
                      <a:pt x="608" y="316"/>
                    </a:lnTo>
                    <a:cubicBezTo>
                      <a:pt x="588" y="263"/>
                      <a:pt x="561" y="191"/>
                      <a:pt x="517" y="134"/>
                    </a:cubicBezTo>
                    <a:lnTo>
                      <a:pt x="517" y="134"/>
                    </a:lnTo>
                    <a:cubicBezTo>
                      <a:pt x="457" y="58"/>
                      <a:pt x="372" y="18"/>
                      <a:pt x="276" y="21"/>
                    </a:cubicBezTo>
                    <a:lnTo>
                      <a:pt x="276" y="21"/>
                    </a:lnTo>
                    <a:cubicBezTo>
                      <a:pt x="174" y="26"/>
                      <a:pt x="78" y="80"/>
                      <a:pt x="20" y="166"/>
                    </a:cubicBezTo>
                    <a:lnTo>
                      <a:pt x="20" y="166"/>
                    </a:lnTo>
                    <a:cubicBezTo>
                      <a:pt x="19" y="168"/>
                      <a:pt x="18" y="169"/>
                      <a:pt x="17" y="170"/>
                    </a:cubicBezTo>
                    <a:lnTo>
                      <a:pt x="17" y="619"/>
                    </a:lnTo>
                    <a:close/>
                    <a:moveTo>
                      <a:pt x="1380" y="636"/>
                    </a:moveTo>
                    <a:lnTo>
                      <a:pt x="8" y="636"/>
                    </a:lnTo>
                    <a:lnTo>
                      <a:pt x="8" y="636"/>
                    </a:lnTo>
                    <a:cubicBezTo>
                      <a:pt x="4" y="636"/>
                      <a:pt x="0" y="632"/>
                      <a:pt x="0" y="628"/>
                    </a:cubicBezTo>
                    <a:lnTo>
                      <a:pt x="0" y="166"/>
                    </a:lnTo>
                    <a:lnTo>
                      <a:pt x="0" y="166"/>
                    </a:lnTo>
                    <a:cubicBezTo>
                      <a:pt x="0" y="164"/>
                      <a:pt x="1" y="162"/>
                      <a:pt x="2" y="160"/>
                    </a:cubicBezTo>
                    <a:lnTo>
                      <a:pt x="2" y="160"/>
                    </a:lnTo>
                    <a:cubicBezTo>
                      <a:pt x="3" y="160"/>
                      <a:pt x="4" y="159"/>
                      <a:pt x="4" y="159"/>
                    </a:cubicBezTo>
                    <a:lnTo>
                      <a:pt x="4" y="159"/>
                    </a:lnTo>
                    <a:cubicBezTo>
                      <a:pt x="5" y="158"/>
                      <a:pt x="6" y="157"/>
                      <a:pt x="7" y="157"/>
                    </a:cubicBezTo>
                    <a:lnTo>
                      <a:pt x="7" y="157"/>
                    </a:lnTo>
                    <a:cubicBezTo>
                      <a:pt x="67" y="65"/>
                      <a:pt x="167" y="9"/>
                      <a:pt x="275" y="5"/>
                    </a:cubicBezTo>
                    <a:lnTo>
                      <a:pt x="275" y="5"/>
                    </a:lnTo>
                    <a:cubicBezTo>
                      <a:pt x="377" y="0"/>
                      <a:pt x="467" y="43"/>
                      <a:pt x="530" y="124"/>
                    </a:cubicBezTo>
                    <a:lnTo>
                      <a:pt x="530" y="124"/>
                    </a:lnTo>
                    <a:cubicBezTo>
                      <a:pt x="576" y="182"/>
                      <a:pt x="603" y="257"/>
                      <a:pt x="623" y="310"/>
                    </a:cubicBezTo>
                    <a:lnTo>
                      <a:pt x="623" y="310"/>
                    </a:lnTo>
                    <a:cubicBezTo>
                      <a:pt x="636" y="344"/>
                      <a:pt x="649" y="381"/>
                      <a:pt x="658" y="383"/>
                    </a:cubicBezTo>
                    <a:lnTo>
                      <a:pt x="658" y="383"/>
                    </a:lnTo>
                    <a:cubicBezTo>
                      <a:pt x="664" y="385"/>
                      <a:pt x="687" y="375"/>
                      <a:pt x="708" y="367"/>
                    </a:cubicBezTo>
                    <a:lnTo>
                      <a:pt x="708" y="367"/>
                    </a:lnTo>
                    <a:cubicBezTo>
                      <a:pt x="769" y="340"/>
                      <a:pt x="872" y="296"/>
                      <a:pt x="964" y="329"/>
                    </a:cubicBezTo>
                    <a:lnTo>
                      <a:pt x="964" y="329"/>
                    </a:lnTo>
                    <a:cubicBezTo>
                      <a:pt x="1028" y="352"/>
                      <a:pt x="1056" y="403"/>
                      <a:pt x="1079" y="444"/>
                    </a:cubicBezTo>
                    <a:lnTo>
                      <a:pt x="1079" y="444"/>
                    </a:lnTo>
                    <a:cubicBezTo>
                      <a:pt x="1105" y="492"/>
                      <a:pt x="1120" y="515"/>
                      <a:pt x="1163" y="495"/>
                    </a:cubicBezTo>
                    <a:lnTo>
                      <a:pt x="1163" y="495"/>
                    </a:lnTo>
                    <a:cubicBezTo>
                      <a:pt x="1197" y="479"/>
                      <a:pt x="1230" y="479"/>
                      <a:pt x="1263" y="490"/>
                    </a:cubicBezTo>
                    <a:lnTo>
                      <a:pt x="1263" y="490"/>
                    </a:lnTo>
                    <a:cubicBezTo>
                      <a:pt x="1341" y="521"/>
                      <a:pt x="1386" y="619"/>
                      <a:pt x="1388" y="623"/>
                    </a:cubicBezTo>
                    <a:lnTo>
                      <a:pt x="1388" y="623"/>
                    </a:lnTo>
                    <a:cubicBezTo>
                      <a:pt x="1389" y="627"/>
                      <a:pt x="1389" y="629"/>
                      <a:pt x="1388" y="632"/>
                    </a:cubicBezTo>
                    <a:lnTo>
                      <a:pt x="1388" y="632"/>
                    </a:lnTo>
                    <a:cubicBezTo>
                      <a:pt x="1386" y="635"/>
                      <a:pt x="1383" y="636"/>
                      <a:pt x="1380" y="6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4368CE78-E9B3-4AC7-9AA0-F4613FB89EDB}"/>
                </a:ext>
              </a:extLst>
            </p:cNvPr>
            <p:cNvGrpSpPr/>
            <p:nvPr/>
          </p:nvGrpSpPr>
          <p:grpSpPr>
            <a:xfrm>
              <a:off x="5927865" y="8720264"/>
              <a:ext cx="12549843" cy="4384069"/>
              <a:chOff x="5927865" y="8720264"/>
              <a:chExt cx="12549843" cy="4384069"/>
            </a:xfrm>
          </p:grpSpPr>
          <p:sp>
            <p:nvSpPr>
              <p:cNvPr id="500" name="Freeform 2">
                <a:extLst>
                  <a:ext uri="{FF2B5EF4-FFF2-40B4-BE49-F238E27FC236}">
                    <a16:creationId xmlns:a16="http://schemas.microsoft.com/office/drawing/2014/main" id="{E78872A9-A82F-45E2-AA1F-74F12CC63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1856" y="12932798"/>
                <a:ext cx="12446124" cy="163556"/>
              </a:xfrm>
              <a:custGeom>
                <a:avLst/>
                <a:gdLst>
                  <a:gd name="T0" fmla="*/ 13757 w 13758"/>
                  <a:gd name="T1" fmla="*/ 180 h 181"/>
                  <a:gd name="T2" fmla="*/ 0 w 13758"/>
                  <a:gd name="T3" fmla="*/ 180 h 181"/>
                  <a:gd name="T4" fmla="*/ 0 w 13758"/>
                  <a:gd name="T5" fmla="*/ 0 h 181"/>
                  <a:gd name="T6" fmla="*/ 13757 w 13758"/>
                  <a:gd name="T7" fmla="*/ 0 h 181"/>
                  <a:gd name="T8" fmla="*/ 13757 w 13758"/>
                  <a:gd name="T9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58" h="181">
                    <a:moveTo>
                      <a:pt x="13757" y="180"/>
                    </a:moveTo>
                    <a:lnTo>
                      <a:pt x="0" y="180"/>
                    </a:lnTo>
                    <a:lnTo>
                      <a:pt x="0" y="0"/>
                    </a:lnTo>
                    <a:lnTo>
                      <a:pt x="13757" y="0"/>
                    </a:lnTo>
                    <a:lnTo>
                      <a:pt x="13757" y="18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3">
                <a:extLst>
                  <a:ext uri="{FF2B5EF4-FFF2-40B4-BE49-F238E27FC236}">
                    <a16:creationId xmlns:a16="http://schemas.microsoft.com/office/drawing/2014/main" id="{0A0AAEE7-B52D-4766-A7AB-98B14DCA8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865" y="12924820"/>
                <a:ext cx="12462081" cy="179513"/>
              </a:xfrm>
              <a:custGeom>
                <a:avLst/>
                <a:gdLst>
                  <a:gd name="T0" fmla="*/ 17 w 13775"/>
                  <a:gd name="T1" fmla="*/ 179 h 197"/>
                  <a:gd name="T2" fmla="*/ 13757 w 13775"/>
                  <a:gd name="T3" fmla="*/ 179 h 197"/>
                  <a:gd name="T4" fmla="*/ 13757 w 13775"/>
                  <a:gd name="T5" fmla="*/ 16 h 197"/>
                  <a:gd name="T6" fmla="*/ 17 w 13775"/>
                  <a:gd name="T7" fmla="*/ 16 h 197"/>
                  <a:gd name="T8" fmla="*/ 17 w 13775"/>
                  <a:gd name="T9" fmla="*/ 179 h 197"/>
                  <a:gd name="T10" fmla="*/ 13765 w 13775"/>
                  <a:gd name="T11" fmla="*/ 196 h 197"/>
                  <a:gd name="T12" fmla="*/ 8 w 13775"/>
                  <a:gd name="T13" fmla="*/ 196 h 197"/>
                  <a:gd name="T14" fmla="*/ 8 w 13775"/>
                  <a:gd name="T15" fmla="*/ 196 h 197"/>
                  <a:gd name="T16" fmla="*/ 0 w 13775"/>
                  <a:gd name="T17" fmla="*/ 188 h 197"/>
                  <a:gd name="T18" fmla="*/ 0 w 13775"/>
                  <a:gd name="T19" fmla="*/ 8 h 197"/>
                  <a:gd name="T20" fmla="*/ 0 w 13775"/>
                  <a:gd name="T21" fmla="*/ 8 h 197"/>
                  <a:gd name="T22" fmla="*/ 8 w 13775"/>
                  <a:gd name="T23" fmla="*/ 0 h 197"/>
                  <a:gd name="T24" fmla="*/ 13765 w 13775"/>
                  <a:gd name="T25" fmla="*/ 0 h 197"/>
                  <a:gd name="T26" fmla="*/ 13765 w 13775"/>
                  <a:gd name="T27" fmla="*/ 0 h 197"/>
                  <a:gd name="T28" fmla="*/ 13774 w 13775"/>
                  <a:gd name="T29" fmla="*/ 8 h 197"/>
                  <a:gd name="T30" fmla="*/ 13774 w 13775"/>
                  <a:gd name="T31" fmla="*/ 188 h 197"/>
                  <a:gd name="T32" fmla="*/ 13774 w 13775"/>
                  <a:gd name="T33" fmla="*/ 188 h 197"/>
                  <a:gd name="T34" fmla="*/ 13765 w 13775"/>
                  <a:gd name="T35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75" h="197">
                    <a:moveTo>
                      <a:pt x="17" y="179"/>
                    </a:moveTo>
                    <a:lnTo>
                      <a:pt x="13757" y="179"/>
                    </a:lnTo>
                    <a:lnTo>
                      <a:pt x="13757" y="16"/>
                    </a:lnTo>
                    <a:lnTo>
                      <a:pt x="17" y="16"/>
                    </a:lnTo>
                    <a:lnTo>
                      <a:pt x="17" y="179"/>
                    </a:lnTo>
                    <a:close/>
                    <a:moveTo>
                      <a:pt x="13765" y="196"/>
                    </a:moveTo>
                    <a:lnTo>
                      <a:pt x="8" y="196"/>
                    </a:lnTo>
                    <a:lnTo>
                      <a:pt x="8" y="196"/>
                    </a:lnTo>
                    <a:cubicBezTo>
                      <a:pt x="4" y="196"/>
                      <a:pt x="0" y="192"/>
                      <a:pt x="0" y="18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3765" y="0"/>
                    </a:lnTo>
                    <a:lnTo>
                      <a:pt x="13765" y="0"/>
                    </a:lnTo>
                    <a:cubicBezTo>
                      <a:pt x="13770" y="0"/>
                      <a:pt x="13774" y="3"/>
                      <a:pt x="13774" y="8"/>
                    </a:cubicBezTo>
                    <a:lnTo>
                      <a:pt x="13774" y="188"/>
                    </a:lnTo>
                    <a:lnTo>
                      <a:pt x="13774" y="188"/>
                    </a:lnTo>
                    <a:cubicBezTo>
                      <a:pt x="13774" y="192"/>
                      <a:pt x="13770" y="196"/>
                      <a:pt x="13765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4">
                <a:extLst>
                  <a:ext uri="{FF2B5EF4-FFF2-40B4-BE49-F238E27FC236}">
                    <a16:creationId xmlns:a16="http://schemas.microsoft.com/office/drawing/2014/main" id="{8FADF051-B066-456E-94AD-EE42A9AA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1856" y="12490004"/>
                <a:ext cx="12446124" cy="438806"/>
              </a:xfrm>
              <a:custGeom>
                <a:avLst/>
                <a:gdLst>
                  <a:gd name="T0" fmla="*/ 13757 w 13758"/>
                  <a:gd name="T1" fmla="*/ 0 h 487"/>
                  <a:gd name="T2" fmla="*/ 0 w 13758"/>
                  <a:gd name="T3" fmla="*/ 0 h 487"/>
                  <a:gd name="T4" fmla="*/ 0 w 13758"/>
                  <a:gd name="T5" fmla="*/ 486 h 487"/>
                  <a:gd name="T6" fmla="*/ 13757 w 13758"/>
                  <a:gd name="T7" fmla="*/ 486 h 487"/>
                  <a:gd name="T8" fmla="*/ 13757 w 13758"/>
                  <a:gd name="T9" fmla="*/ 0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58" h="487">
                    <a:moveTo>
                      <a:pt x="13757" y="0"/>
                    </a:moveTo>
                    <a:lnTo>
                      <a:pt x="0" y="0"/>
                    </a:lnTo>
                    <a:lnTo>
                      <a:pt x="0" y="486"/>
                    </a:lnTo>
                    <a:lnTo>
                      <a:pt x="13757" y="486"/>
                    </a:lnTo>
                    <a:lnTo>
                      <a:pt x="1375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5">
                <a:extLst>
                  <a:ext uri="{FF2B5EF4-FFF2-40B4-BE49-F238E27FC236}">
                    <a16:creationId xmlns:a16="http://schemas.microsoft.com/office/drawing/2014/main" id="{80EDBFF1-3851-43BA-9A21-B65864346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865" y="12486014"/>
                <a:ext cx="12462081" cy="454762"/>
              </a:xfrm>
              <a:custGeom>
                <a:avLst/>
                <a:gdLst>
                  <a:gd name="T0" fmla="*/ 17 w 13775"/>
                  <a:gd name="T1" fmla="*/ 486 h 503"/>
                  <a:gd name="T2" fmla="*/ 13757 w 13775"/>
                  <a:gd name="T3" fmla="*/ 486 h 503"/>
                  <a:gd name="T4" fmla="*/ 13757 w 13775"/>
                  <a:gd name="T5" fmla="*/ 17 h 503"/>
                  <a:gd name="T6" fmla="*/ 17 w 13775"/>
                  <a:gd name="T7" fmla="*/ 17 h 503"/>
                  <a:gd name="T8" fmla="*/ 17 w 13775"/>
                  <a:gd name="T9" fmla="*/ 486 h 503"/>
                  <a:gd name="T10" fmla="*/ 13765 w 13775"/>
                  <a:gd name="T11" fmla="*/ 502 h 503"/>
                  <a:gd name="T12" fmla="*/ 8 w 13775"/>
                  <a:gd name="T13" fmla="*/ 502 h 503"/>
                  <a:gd name="T14" fmla="*/ 8 w 13775"/>
                  <a:gd name="T15" fmla="*/ 502 h 503"/>
                  <a:gd name="T16" fmla="*/ 0 w 13775"/>
                  <a:gd name="T17" fmla="*/ 494 h 503"/>
                  <a:gd name="T18" fmla="*/ 0 w 13775"/>
                  <a:gd name="T19" fmla="*/ 8 h 503"/>
                  <a:gd name="T20" fmla="*/ 0 w 13775"/>
                  <a:gd name="T21" fmla="*/ 8 h 503"/>
                  <a:gd name="T22" fmla="*/ 8 w 13775"/>
                  <a:gd name="T23" fmla="*/ 0 h 503"/>
                  <a:gd name="T24" fmla="*/ 13765 w 13775"/>
                  <a:gd name="T25" fmla="*/ 0 h 503"/>
                  <a:gd name="T26" fmla="*/ 13765 w 13775"/>
                  <a:gd name="T27" fmla="*/ 0 h 503"/>
                  <a:gd name="T28" fmla="*/ 13774 w 13775"/>
                  <a:gd name="T29" fmla="*/ 8 h 503"/>
                  <a:gd name="T30" fmla="*/ 13774 w 13775"/>
                  <a:gd name="T31" fmla="*/ 494 h 503"/>
                  <a:gd name="T32" fmla="*/ 13774 w 13775"/>
                  <a:gd name="T33" fmla="*/ 494 h 503"/>
                  <a:gd name="T34" fmla="*/ 13765 w 13775"/>
                  <a:gd name="T35" fmla="*/ 502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75" h="503">
                    <a:moveTo>
                      <a:pt x="17" y="486"/>
                    </a:moveTo>
                    <a:lnTo>
                      <a:pt x="13757" y="486"/>
                    </a:lnTo>
                    <a:lnTo>
                      <a:pt x="13757" y="17"/>
                    </a:lnTo>
                    <a:lnTo>
                      <a:pt x="17" y="17"/>
                    </a:lnTo>
                    <a:lnTo>
                      <a:pt x="17" y="486"/>
                    </a:lnTo>
                    <a:close/>
                    <a:moveTo>
                      <a:pt x="13765" y="502"/>
                    </a:moveTo>
                    <a:lnTo>
                      <a:pt x="8" y="502"/>
                    </a:lnTo>
                    <a:lnTo>
                      <a:pt x="8" y="502"/>
                    </a:lnTo>
                    <a:cubicBezTo>
                      <a:pt x="4" y="502"/>
                      <a:pt x="0" y="498"/>
                      <a:pt x="0" y="49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3765" y="0"/>
                    </a:lnTo>
                    <a:lnTo>
                      <a:pt x="13765" y="0"/>
                    </a:lnTo>
                    <a:cubicBezTo>
                      <a:pt x="13770" y="0"/>
                      <a:pt x="13774" y="4"/>
                      <a:pt x="13774" y="8"/>
                    </a:cubicBezTo>
                    <a:lnTo>
                      <a:pt x="13774" y="494"/>
                    </a:lnTo>
                    <a:lnTo>
                      <a:pt x="13774" y="494"/>
                    </a:lnTo>
                    <a:cubicBezTo>
                      <a:pt x="13774" y="498"/>
                      <a:pt x="13770" y="502"/>
                      <a:pt x="13765" y="5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6">
                <a:extLst>
                  <a:ext uri="{FF2B5EF4-FFF2-40B4-BE49-F238E27FC236}">
                    <a16:creationId xmlns:a16="http://schemas.microsoft.com/office/drawing/2014/main" id="{C7AA6AC0-04E6-4E82-98C9-26B5BC9F8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865" y="11249380"/>
                <a:ext cx="12458093" cy="15957"/>
              </a:xfrm>
              <a:custGeom>
                <a:avLst/>
                <a:gdLst>
                  <a:gd name="T0" fmla="*/ 13760 w 13770"/>
                  <a:gd name="T1" fmla="*/ 17 h 18"/>
                  <a:gd name="T2" fmla="*/ 8 w 13770"/>
                  <a:gd name="T3" fmla="*/ 17 h 18"/>
                  <a:gd name="T4" fmla="*/ 8 w 13770"/>
                  <a:gd name="T5" fmla="*/ 17 h 18"/>
                  <a:gd name="T6" fmla="*/ 0 w 13770"/>
                  <a:gd name="T7" fmla="*/ 8 h 18"/>
                  <a:gd name="T8" fmla="*/ 0 w 13770"/>
                  <a:gd name="T9" fmla="*/ 8 h 18"/>
                  <a:gd name="T10" fmla="*/ 8 w 13770"/>
                  <a:gd name="T11" fmla="*/ 0 h 18"/>
                  <a:gd name="T12" fmla="*/ 13760 w 13770"/>
                  <a:gd name="T13" fmla="*/ 0 h 18"/>
                  <a:gd name="T14" fmla="*/ 13760 w 13770"/>
                  <a:gd name="T15" fmla="*/ 0 h 18"/>
                  <a:gd name="T16" fmla="*/ 13769 w 13770"/>
                  <a:gd name="T17" fmla="*/ 8 h 18"/>
                  <a:gd name="T18" fmla="*/ 13769 w 13770"/>
                  <a:gd name="T19" fmla="*/ 8 h 18"/>
                  <a:gd name="T20" fmla="*/ 13760 w 1377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70" h="18">
                    <a:moveTo>
                      <a:pt x="13760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2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3760" y="0"/>
                    </a:lnTo>
                    <a:lnTo>
                      <a:pt x="13760" y="0"/>
                    </a:lnTo>
                    <a:cubicBezTo>
                      <a:pt x="13765" y="0"/>
                      <a:pt x="13769" y="3"/>
                      <a:pt x="13769" y="8"/>
                    </a:cubicBezTo>
                    <a:lnTo>
                      <a:pt x="13769" y="8"/>
                    </a:lnTo>
                    <a:cubicBezTo>
                      <a:pt x="13769" y="12"/>
                      <a:pt x="13765" y="17"/>
                      <a:pt x="13760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7">
                <a:extLst>
                  <a:ext uri="{FF2B5EF4-FFF2-40B4-BE49-F238E27FC236}">
                    <a16:creationId xmlns:a16="http://schemas.microsoft.com/office/drawing/2014/main" id="{07844BB4-FD16-465A-A523-601F762A7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1108" y="11249380"/>
                <a:ext cx="115686" cy="1248603"/>
              </a:xfrm>
              <a:custGeom>
                <a:avLst/>
                <a:gdLst>
                  <a:gd name="T0" fmla="*/ 17 w 127"/>
                  <a:gd name="T1" fmla="*/ 1364 h 1382"/>
                  <a:gd name="T2" fmla="*/ 109 w 127"/>
                  <a:gd name="T3" fmla="*/ 1364 h 1382"/>
                  <a:gd name="T4" fmla="*/ 109 w 127"/>
                  <a:gd name="T5" fmla="*/ 17 h 1382"/>
                  <a:gd name="T6" fmla="*/ 17 w 127"/>
                  <a:gd name="T7" fmla="*/ 17 h 1382"/>
                  <a:gd name="T8" fmla="*/ 17 w 127"/>
                  <a:gd name="T9" fmla="*/ 1364 h 1382"/>
                  <a:gd name="T10" fmla="*/ 118 w 127"/>
                  <a:gd name="T11" fmla="*/ 1381 h 1382"/>
                  <a:gd name="T12" fmla="*/ 8 w 127"/>
                  <a:gd name="T13" fmla="*/ 1381 h 1382"/>
                  <a:gd name="T14" fmla="*/ 8 w 127"/>
                  <a:gd name="T15" fmla="*/ 1381 h 1382"/>
                  <a:gd name="T16" fmla="*/ 0 w 127"/>
                  <a:gd name="T17" fmla="*/ 1372 h 1382"/>
                  <a:gd name="T18" fmla="*/ 0 w 127"/>
                  <a:gd name="T19" fmla="*/ 8 h 1382"/>
                  <a:gd name="T20" fmla="*/ 0 w 127"/>
                  <a:gd name="T21" fmla="*/ 8 h 1382"/>
                  <a:gd name="T22" fmla="*/ 8 w 127"/>
                  <a:gd name="T23" fmla="*/ 0 h 1382"/>
                  <a:gd name="T24" fmla="*/ 118 w 127"/>
                  <a:gd name="T25" fmla="*/ 0 h 1382"/>
                  <a:gd name="T26" fmla="*/ 118 w 127"/>
                  <a:gd name="T27" fmla="*/ 0 h 1382"/>
                  <a:gd name="T28" fmla="*/ 126 w 127"/>
                  <a:gd name="T29" fmla="*/ 8 h 1382"/>
                  <a:gd name="T30" fmla="*/ 126 w 127"/>
                  <a:gd name="T31" fmla="*/ 1372 h 1382"/>
                  <a:gd name="T32" fmla="*/ 126 w 127"/>
                  <a:gd name="T33" fmla="*/ 1372 h 1382"/>
                  <a:gd name="T34" fmla="*/ 118 w 127"/>
                  <a:gd name="T35" fmla="*/ 1381 h 1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382">
                    <a:moveTo>
                      <a:pt x="17" y="1364"/>
                    </a:moveTo>
                    <a:lnTo>
                      <a:pt x="109" y="1364"/>
                    </a:lnTo>
                    <a:lnTo>
                      <a:pt x="109" y="17"/>
                    </a:lnTo>
                    <a:lnTo>
                      <a:pt x="17" y="17"/>
                    </a:lnTo>
                    <a:lnTo>
                      <a:pt x="17" y="1364"/>
                    </a:lnTo>
                    <a:close/>
                    <a:moveTo>
                      <a:pt x="118" y="1381"/>
                    </a:moveTo>
                    <a:lnTo>
                      <a:pt x="8" y="1381"/>
                    </a:lnTo>
                    <a:lnTo>
                      <a:pt x="8" y="1381"/>
                    </a:lnTo>
                    <a:cubicBezTo>
                      <a:pt x="3" y="1381"/>
                      <a:pt x="0" y="1377"/>
                      <a:pt x="0" y="137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18" y="0"/>
                    </a:lnTo>
                    <a:lnTo>
                      <a:pt x="118" y="0"/>
                    </a:lnTo>
                    <a:cubicBezTo>
                      <a:pt x="123" y="0"/>
                      <a:pt x="126" y="3"/>
                      <a:pt x="126" y="8"/>
                    </a:cubicBezTo>
                    <a:lnTo>
                      <a:pt x="126" y="1372"/>
                    </a:lnTo>
                    <a:lnTo>
                      <a:pt x="126" y="1372"/>
                    </a:lnTo>
                    <a:cubicBezTo>
                      <a:pt x="126" y="1377"/>
                      <a:pt x="123" y="1381"/>
                      <a:pt x="118" y="1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8">
                <a:extLst>
                  <a:ext uri="{FF2B5EF4-FFF2-40B4-BE49-F238E27FC236}">
                    <a16:creationId xmlns:a16="http://schemas.microsoft.com/office/drawing/2014/main" id="{25F0534D-1676-44C7-BE7C-64FDB6763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9568" y="11249380"/>
                <a:ext cx="115686" cy="1248603"/>
              </a:xfrm>
              <a:custGeom>
                <a:avLst/>
                <a:gdLst>
                  <a:gd name="T0" fmla="*/ 17 w 129"/>
                  <a:gd name="T1" fmla="*/ 1364 h 1382"/>
                  <a:gd name="T2" fmla="*/ 111 w 129"/>
                  <a:gd name="T3" fmla="*/ 1364 h 1382"/>
                  <a:gd name="T4" fmla="*/ 111 w 129"/>
                  <a:gd name="T5" fmla="*/ 17 h 1382"/>
                  <a:gd name="T6" fmla="*/ 17 w 129"/>
                  <a:gd name="T7" fmla="*/ 17 h 1382"/>
                  <a:gd name="T8" fmla="*/ 17 w 129"/>
                  <a:gd name="T9" fmla="*/ 1364 h 1382"/>
                  <a:gd name="T10" fmla="*/ 119 w 129"/>
                  <a:gd name="T11" fmla="*/ 1381 h 1382"/>
                  <a:gd name="T12" fmla="*/ 9 w 129"/>
                  <a:gd name="T13" fmla="*/ 1381 h 1382"/>
                  <a:gd name="T14" fmla="*/ 9 w 129"/>
                  <a:gd name="T15" fmla="*/ 1381 h 1382"/>
                  <a:gd name="T16" fmla="*/ 0 w 129"/>
                  <a:gd name="T17" fmla="*/ 1372 h 1382"/>
                  <a:gd name="T18" fmla="*/ 0 w 129"/>
                  <a:gd name="T19" fmla="*/ 8 h 1382"/>
                  <a:gd name="T20" fmla="*/ 0 w 129"/>
                  <a:gd name="T21" fmla="*/ 8 h 1382"/>
                  <a:gd name="T22" fmla="*/ 9 w 129"/>
                  <a:gd name="T23" fmla="*/ 0 h 1382"/>
                  <a:gd name="T24" fmla="*/ 119 w 129"/>
                  <a:gd name="T25" fmla="*/ 0 h 1382"/>
                  <a:gd name="T26" fmla="*/ 119 w 129"/>
                  <a:gd name="T27" fmla="*/ 0 h 1382"/>
                  <a:gd name="T28" fmla="*/ 128 w 129"/>
                  <a:gd name="T29" fmla="*/ 8 h 1382"/>
                  <a:gd name="T30" fmla="*/ 128 w 129"/>
                  <a:gd name="T31" fmla="*/ 1372 h 1382"/>
                  <a:gd name="T32" fmla="*/ 128 w 129"/>
                  <a:gd name="T33" fmla="*/ 1372 h 1382"/>
                  <a:gd name="T34" fmla="*/ 119 w 129"/>
                  <a:gd name="T35" fmla="*/ 1381 h 1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1382">
                    <a:moveTo>
                      <a:pt x="17" y="1364"/>
                    </a:moveTo>
                    <a:lnTo>
                      <a:pt x="111" y="1364"/>
                    </a:lnTo>
                    <a:lnTo>
                      <a:pt x="111" y="17"/>
                    </a:lnTo>
                    <a:lnTo>
                      <a:pt x="17" y="17"/>
                    </a:lnTo>
                    <a:lnTo>
                      <a:pt x="17" y="1364"/>
                    </a:lnTo>
                    <a:close/>
                    <a:moveTo>
                      <a:pt x="119" y="1381"/>
                    </a:moveTo>
                    <a:lnTo>
                      <a:pt x="9" y="1381"/>
                    </a:lnTo>
                    <a:lnTo>
                      <a:pt x="9" y="1381"/>
                    </a:lnTo>
                    <a:cubicBezTo>
                      <a:pt x="5" y="1381"/>
                      <a:pt x="0" y="1377"/>
                      <a:pt x="0" y="137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5" y="0"/>
                      <a:pt x="9" y="0"/>
                    </a:cubicBezTo>
                    <a:lnTo>
                      <a:pt x="119" y="0"/>
                    </a:lnTo>
                    <a:lnTo>
                      <a:pt x="119" y="0"/>
                    </a:lnTo>
                    <a:cubicBezTo>
                      <a:pt x="123" y="0"/>
                      <a:pt x="128" y="3"/>
                      <a:pt x="128" y="8"/>
                    </a:cubicBezTo>
                    <a:lnTo>
                      <a:pt x="128" y="1372"/>
                    </a:lnTo>
                    <a:lnTo>
                      <a:pt x="128" y="1372"/>
                    </a:lnTo>
                    <a:cubicBezTo>
                      <a:pt x="128" y="1377"/>
                      <a:pt x="123" y="1381"/>
                      <a:pt x="119" y="1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22">
                <a:extLst>
                  <a:ext uri="{FF2B5EF4-FFF2-40B4-BE49-F238E27FC236}">
                    <a16:creationId xmlns:a16="http://schemas.microsoft.com/office/drawing/2014/main" id="{2D07FDA4-659E-4C8A-8B82-795692F5D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0736" y="10974130"/>
                <a:ext cx="1499918" cy="502632"/>
              </a:xfrm>
              <a:custGeom>
                <a:avLst/>
                <a:gdLst>
                  <a:gd name="T0" fmla="*/ 1658 w 1659"/>
                  <a:gd name="T1" fmla="*/ 0 h 555"/>
                  <a:gd name="T2" fmla="*/ 0 w 1659"/>
                  <a:gd name="T3" fmla="*/ 0 h 555"/>
                  <a:gd name="T4" fmla="*/ 0 w 1659"/>
                  <a:gd name="T5" fmla="*/ 554 h 555"/>
                  <a:gd name="T6" fmla="*/ 1658 w 1659"/>
                  <a:gd name="T7" fmla="*/ 554 h 555"/>
                  <a:gd name="T8" fmla="*/ 1658 w 1659"/>
                  <a:gd name="T9" fmla="*/ 0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9" h="555">
                    <a:moveTo>
                      <a:pt x="1658" y="0"/>
                    </a:moveTo>
                    <a:lnTo>
                      <a:pt x="0" y="0"/>
                    </a:lnTo>
                    <a:lnTo>
                      <a:pt x="0" y="554"/>
                    </a:lnTo>
                    <a:lnTo>
                      <a:pt x="1658" y="554"/>
                    </a:lnTo>
                    <a:lnTo>
                      <a:pt x="165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23">
                <a:extLst>
                  <a:ext uri="{FF2B5EF4-FFF2-40B4-BE49-F238E27FC236}">
                    <a16:creationId xmlns:a16="http://schemas.microsoft.com/office/drawing/2014/main" id="{A5990D67-439B-4812-8A7C-39508A3B1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2757" y="10966152"/>
                <a:ext cx="1515874" cy="518588"/>
              </a:xfrm>
              <a:custGeom>
                <a:avLst/>
                <a:gdLst>
                  <a:gd name="T0" fmla="*/ 17 w 1676"/>
                  <a:gd name="T1" fmla="*/ 554 h 572"/>
                  <a:gd name="T2" fmla="*/ 1658 w 1676"/>
                  <a:gd name="T3" fmla="*/ 554 h 572"/>
                  <a:gd name="T4" fmla="*/ 1658 w 1676"/>
                  <a:gd name="T5" fmla="*/ 17 h 572"/>
                  <a:gd name="T6" fmla="*/ 17 w 1676"/>
                  <a:gd name="T7" fmla="*/ 17 h 572"/>
                  <a:gd name="T8" fmla="*/ 17 w 1676"/>
                  <a:gd name="T9" fmla="*/ 554 h 572"/>
                  <a:gd name="T10" fmla="*/ 1666 w 1676"/>
                  <a:gd name="T11" fmla="*/ 571 h 572"/>
                  <a:gd name="T12" fmla="*/ 8 w 1676"/>
                  <a:gd name="T13" fmla="*/ 571 h 572"/>
                  <a:gd name="T14" fmla="*/ 8 w 1676"/>
                  <a:gd name="T15" fmla="*/ 571 h 572"/>
                  <a:gd name="T16" fmla="*/ 0 w 1676"/>
                  <a:gd name="T17" fmla="*/ 563 h 572"/>
                  <a:gd name="T18" fmla="*/ 0 w 1676"/>
                  <a:gd name="T19" fmla="*/ 9 h 572"/>
                  <a:gd name="T20" fmla="*/ 0 w 1676"/>
                  <a:gd name="T21" fmla="*/ 9 h 572"/>
                  <a:gd name="T22" fmla="*/ 8 w 1676"/>
                  <a:gd name="T23" fmla="*/ 0 h 572"/>
                  <a:gd name="T24" fmla="*/ 1666 w 1676"/>
                  <a:gd name="T25" fmla="*/ 0 h 572"/>
                  <a:gd name="T26" fmla="*/ 1666 w 1676"/>
                  <a:gd name="T27" fmla="*/ 0 h 572"/>
                  <a:gd name="T28" fmla="*/ 1675 w 1676"/>
                  <a:gd name="T29" fmla="*/ 9 h 572"/>
                  <a:gd name="T30" fmla="*/ 1675 w 1676"/>
                  <a:gd name="T31" fmla="*/ 563 h 572"/>
                  <a:gd name="T32" fmla="*/ 1675 w 1676"/>
                  <a:gd name="T33" fmla="*/ 563 h 572"/>
                  <a:gd name="T34" fmla="*/ 1666 w 1676"/>
                  <a:gd name="T35" fmla="*/ 571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6" h="572">
                    <a:moveTo>
                      <a:pt x="17" y="554"/>
                    </a:moveTo>
                    <a:lnTo>
                      <a:pt x="1658" y="554"/>
                    </a:lnTo>
                    <a:lnTo>
                      <a:pt x="1658" y="17"/>
                    </a:lnTo>
                    <a:lnTo>
                      <a:pt x="17" y="17"/>
                    </a:lnTo>
                    <a:lnTo>
                      <a:pt x="17" y="554"/>
                    </a:lnTo>
                    <a:close/>
                    <a:moveTo>
                      <a:pt x="1666" y="571"/>
                    </a:moveTo>
                    <a:lnTo>
                      <a:pt x="8" y="571"/>
                    </a:lnTo>
                    <a:lnTo>
                      <a:pt x="8" y="571"/>
                    </a:lnTo>
                    <a:cubicBezTo>
                      <a:pt x="4" y="571"/>
                      <a:pt x="0" y="567"/>
                      <a:pt x="0" y="56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666" y="0"/>
                    </a:lnTo>
                    <a:lnTo>
                      <a:pt x="1666" y="0"/>
                    </a:lnTo>
                    <a:cubicBezTo>
                      <a:pt x="1671" y="0"/>
                      <a:pt x="1675" y="4"/>
                      <a:pt x="1675" y="9"/>
                    </a:cubicBezTo>
                    <a:lnTo>
                      <a:pt x="1675" y="563"/>
                    </a:lnTo>
                    <a:lnTo>
                      <a:pt x="1675" y="563"/>
                    </a:lnTo>
                    <a:cubicBezTo>
                      <a:pt x="1675" y="567"/>
                      <a:pt x="1671" y="571"/>
                      <a:pt x="1666" y="5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24">
                <a:extLst>
                  <a:ext uri="{FF2B5EF4-FFF2-40B4-BE49-F238E27FC236}">
                    <a16:creationId xmlns:a16="http://schemas.microsoft.com/office/drawing/2014/main" id="{29D74802-79AB-4841-BADC-C246BD6AF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0736" y="11476762"/>
                <a:ext cx="1499918" cy="1017230"/>
              </a:xfrm>
              <a:custGeom>
                <a:avLst/>
                <a:gdLst>
                  <a:gd name="T0" fmla="*/ 0 w 1659"/>
                  <a:gd name="T1" fmla="*/ 1124 h 1125"/>
                  <a:gd name="T2" fmla="*/ 1658 w 1659"/>
                  <a:gd name="T3" fmla="*/ 1124 h 1125"/>
                  <a:gd name="T4" fmla="*/ 1658 w 1659"/>
                  <a:gd name="T5" fmla="*/ 0 h 1125"/>
                  <a:gd name="T6" fmla="*/ 0 w 1659"/>
                  <a:gd name="T7" fmla="*/ 0 h 1125"/>
                  <a:gd name="T8" fmla="*/ 0 w 1659"/>
                  <a:gd name="T9" fmla="*/ 1124 h 1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9" h="1125">
                    <a:moveTo>
                      <a:pt x="0" y="1124"/>
                    </a:moveTo>
                    <a:lnTo>
                      <a:pt x="1658" y="1124"/>
                    </a:lnTo>
                    <a:lnTo>
                      <a:pt x="1658" y="0"/>
                    </a:lnTo>
                    <a:lnTo>
                      <a:pt x="0" y="0"/>
                    </a:lnTo>
                    <a:lnTo>
                      <a:pt x="0" y="112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25">
                <a:extLst>
                  <a:ext uri="{FF2B5EF4-FFF2-40B4-BE49-F238E27FC236}">
                    <a16:creationId xmlns:a16="http://schemas.microsoft.com/office/drawing/2014/main" id="{2733DE78-8F9A-4722-9423-DCE5EF26E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2757" y="11468784"/>
                <a:ext cx="1515874" cy="1033187"/>
              </a:xfrm>
              <a:custGeom>
                <a:avLst/>
                <a:gdLst>
                  <a:gd name="T0" fmla="*/ 17 w 1676"/>
                  <a:gd name="T1" fmla="*/ 1125 h 1143"/>
                  <a:gd name="T2" fmla="*/ 1658 w 1676"/>
                  <a:gd name="T3" fmla="*/ 1125 h 1143"/>
                  <a:gd name="T4" fmla="*/ 1658 w 1676"/>
                  <a:gd name="T5" fmla="*/ 17 h 1143"/>
                  <a:gd name="T6" fmla="*/ 17 w 1676"/>
                  <a:gd name="T7" fmla="*/ 17 h 1143"/>
                  <a:gd name="T8" fmla="*/ 17 w 1676"/>
                  <a:gd name="T9" fmla="*/ 1125 h 1143"/>
                  <a:gd name="T10" fmla="*/ 1666 w 1676"/>
                  <a:gd name="T11" fmla="*/ 1142 h 1143"/>
                  <a:gd name="T12" fmla="*/ 8 w 1676"/>
                  <a:gd name="T13" fmla="*/ 1142 h 1143"/>
                  <a:gd name="T14" fmla="*/ 8 w 1676"/>
                  <a:gd name="T15" fmla="*/ 1142 h 1143"/>
                  <a:gd name="T16" fmla="*/ 0 w 1676"/>
                  <a:gd name="T17" fmla="*/ 1133 h 1143"/>
                  <a:gd name="T18" fmla="*/ 0 w 1676"/>
                  <a:gd name="T19" fmla="*/ 9 h 1143"/>
                  <a:gd name="T20" fmla="*/ 0 w 1676"/>
                  <a:gd name="T21" fmla="*/ 9 h 1143"/>
                  <a:gd name="T22" fmla="*/ 8 w 1676"/>
                  <a:gd name="T23" fmla="*/ 0 h 1143"/>
                  <a:gd name="T24" fmla="*/ 1666 w 1676"/>
                  <a:gd name="T25" fmla="*/ 0 h 1143"/>
                  <a:gd name="T26" fmla="*/ 1666 w 1676"/>
                  <a:gd name="T27" fmla="*/ 0 h 1143"/>
                  <a:gd name="T28" fmla="*/ 1675 w 1676"/>
                  <a:gd name="T29" fmla="*/ 9 h 1143"/>
                  <a:gd name="T30" fmla="*/ 1675 w 1676"/>
                  <a:gd name="T31" fmla="*/ 1133 h 1143"/>
                  <a:gd name="T32" fmla="*/ 1675 w 1676"/>
                  <a:gd name="T33" fmla="*/ 1133 h 1143"/>
                  <a:gd name="T34" fmla="*/ 1666 w 1676"/>
                  <a:gd name="T35" fmla="*/ 1142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6" h="1143">
                    <a:moveTo>
                      <a:pt x="17" y="1125"/>
                    </a:moveTo>
                    <a:lnTo>
                      <a:pt x="1658" y="1125"/>
                    </a:lnTo>
                    <a:lnTo>
                      <a:pt x="1658" y="17"/>
                    </a:lnTo>
                    <a:lnTo>
                      <a:pt x="17" y="17"/>
                    </a:lnTo>
                    <a:lnTo>
                      <a:pt x="17" y="1125"/>
                    </a:lnTo>
                    <a:close/>
                    <a:moveTo>
                      <a:pt x="1666" y="1142"/>
                    </a:moveTo>
                    <a:lnTo>
                      <a:pt x="8" y="1142"/>
                    </a:lnTo>
                    <a:lnTo>
                      <a:pt x="8" y="1142"/>
                    </a:lnTo>
                    <a:cubicBezTo>
                      <a:pt x="4" y="1142"/>
                      <a:pt x="0" y="1138"/>
                      <a:pt x="0" y="113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666" y="0"/>
                    </a:lnTo>
                    <a:lnTo>
                      <a:pt x="1666" y="0"/>
                    </a:lnTo>
                    <a:cubicBezTo>
                      <a:pt x="1671" y="0"/>
                      <a:pt x="1675" y="4"/>
                      <a:pt x="1675" y="9"/>
                    </a:cubicBezTo>
                    <a:lnTo>
                      <a:pt x="1675" y="1133"/>
                    </a:lnTo>
                    <a:lnTo>
                      <a:pt x="1675" y="1133"/>
                    </a:lnTo>
                    <a:cubicBezTo>
                      <a:pt x="1675" y="1138"/>
                      <a:pt x="1671" y="1142"/>
                      <a:pt x="1666" y="1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26">
                <a:extLst>
                  <a:ext uri="{FF2B5EF4-FFF2-40B4-BE49-F238E27FC236}">
                    <a16:creationId xmlns:a16="http://schemas.microsoft.com/office/drawing/2014/main" id="{5491A574-996B-4862-855C-123EC5C16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6745" y="11121727"/>
                <a:ext cx="1507896" cy="15957"/>
              </a:xfrm>
              <a:custGeom>
                <a:avLst/>
                <a:gdLst>
                  <a:gd name="T0" fmla="*/ 1659 w 1669"/>
                  <a:gd name="T1" fmla="*/ 17 h 18"/>
                  <a:gd name="T2" fmla="*/ 8 w 1669"/>
                  <a:gd name="T3" fmla="*/ 17 h 18"/>
                  <a:gd name="T4" fmla="*/ 8 w 1669"/>
                  <a:gd name="T5" fmla="*/ 17 h 18"/>
                  <a:gd name="T6" fmla="*/ 0 w 1669"/>
                  <a:gd name="T7" fmla="*/ 9 h 18"/>
                  <a:gd name="T8" fmla="*/ 0 w 1669"/>
                  <a:gd name="T9" fmla="*/ 9 h 18"/>
                  <a:gd name="T10" fmla="*/ 8 w 1669"/>
                  <a:gd name="T11" fmla="*/ 0 h 18"/>
                  <a:gd name="T12" fmla="*/ 1659 w 1669"/>
                  <a:gd name="T13" fmla="*/ 0 h 18"/>
                  <a:gd name="T14" fmla="*/ 1659 w 1669"/>
                  <a:gd name="T15" fmla="*/ 0 h 18"/>
                  <a:gd name="T16" fmla="*/ 1668 w 1669"/>
                  <a:gd name="T17" fmla="*/ 9 h 18"/>
                  <a:gd name="T18" fmla="*/ 1668 w 1669"/>
                  <a:gd name="T19" fmla="*/ 9 h 18"/>
                  <a:gd name="T20" fmla="*/ 1659 w 166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9" h="18">
                    <a:moveTo>
                      <a:pt x="1659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659" y="0"/>
                    </a:lnTo>
                    <a:lnTo>
                      <a:pt x="1659" y="0"/>
                    </a:lnTo>
                    <a:cubicBezTo>
                      <a:pt x="1665" y="0"/>
                      <a:pt x="1668" y="4"/>
                      <a:pt x="1668" y="9"/>
                    </a:cubicBezTo>
                    <a:lnTo>
                      <a:pt x="1668" y="9"/>
                    </a:lnTo>
                    <a:cubicBezTo>
                      <a:pt x="1668" y="13"/>
                      <a:pt x="1665" y="17"/>
                      <a:pt x="1659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27">
                <a:extLst>
                  <a:ext uri="{FF2B5EF4-FFF2-40B4-BE49-F238E27FC236}">
                    <a16:creationId xmlns:a16="http://schemas.microsoft.com/office/drawing/2014/main" id="{82D61BC3-3675-4A3A-8609-E2727581F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6745" y="11305228"/>
                <a:ext cx="1507896" cy="15957"/>
              </a:xfrm>
              <a:custGeom>
                <a:avLst/>
                <a:gdLst>
                  <a:gd name="T0" fmla="*/ 1659 w 1669"/>
                  <a:gd name="T1" fmla="*/ 17 h 18"/>
                  <a:gd name="T2" fmla="*/ 8 w 1669"/>
                  <a:gd name="T3" fmla="*/ 17 h 18"/>
                  <a:gd name="T4" fmla="*/ 8 w 1669"/>
                  <a:gd name="T5" fmla="*/ 17 h 18"/>
                  <a:gd name="T6" fmla="*/ 0 w 1669"/>
                  <a:gd name="T7" fmla="*/ 8 h 18"/>
                  <a:gd name="T8" fmla="*/ 0 w 1669"/>
                  <a:gd name="T9" fmla="*/ 8 h 18"/>
                  <a:gd name="T10" fmla="*/ 8 w 1669"/>
                  <a:gd name="T11" fmla="*/ 0 h 18"/>
                  <a:gd name="T12" fmla="*/ 1659 w 1669"/>
                  <a:gd name="T13" fmla="*/ 0 h 18"/>
                  <a:gd name="T14" fmla="*/ 1659 w 1669"/>
                  <a:gd name="T15" fmla="*/ 0 h 18"/>
                  <a:gd name="T16" fmla="*/ 1668 w 1669"/>
                  <a:gd name="T17" fmla="*/ 8 h 18"/>
                  <a:gd name="T18" fmla="*/ 1668 w 1669"/>
                  <a:gd name="T19" fmla="*/ 8 h 18"/>
                  <a:gd name="T20" fmla="*/ 1659 w 166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9" h="18">
                    <a:moveTo>
                      <a:pt x="1659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659" y="0"/>
                    </a:lnTo>
                    <a:lnTo>
                      <a:pt x="1659" y="0"/>
                    </a:lnTo>
                    <a:cubicBezTo>
                      <a:pt x="1665" y="0"/>
                      <a:pt x="1668" y="3"/>
                      <a:pt x="1668" y="8"/>
                    </a:cubicBezTo>
                    <a:lnTo>
                      <a:pt x="1668" y="8"/>
                    </a:lnTo>
                    <a:cubicBezTo>
                      <a:pt x="1668" y="13"/>
                      <a:pt x="1665" y="17"/>
                      <a:pt x="1659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28">
                <a:extLst>
                  <a:ext uri="{FF2B5EF4-FFF2-40B4-BE49-F238E27FC236}">
                    <a16:creationId xmlns:a16="http://schemas.microsoft.com/office/drawing/2014/main" id="{5F963860-7BBE-46E5-A8F3-25EEFF1CD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6217" y="9370495"/>
                <a:ext cx="921491" cy="1364287"/>
              </a:xfrm>
              <a:custGeom>
                <a:avLst/>
                <a:gdLst>
                  <a:gd name="T0" fmla="*/ 304 w 1019"/>
                  <a:gd name="T1" fmla="*/ 797 h 1508"/>
                  <a:gd name="T2" fmla="*/ 304 w 1019"/>
                  <a:gd name="T3" fmla="*/ 797 h 1508"/>
                  <a:gd name="T4" fmla="*/ 116 w 1019"/>
                  <a:gd name="T5" fmla="*/ 656 h 1508"/>
                  <a:gd name="T6" fmla="*/ 116 w 1019"/>
                  <a:gd name="T7" fmla="*/ 656 h 1508"/>
                  <a:gd name="T8" fmla="*/ 217 w 1019"/>
                  <a:gd name="T9" fmla="*/ 1414 h 1508"/>
                  <a:gd name="T10" fmla="*/ 217 w 1019"/>
                  <a:gd name="T11" fmla="*/ 1414 h 1508"/>
                  <a:gd name="T12" fmla="*/ 857 w 1019"/>
                  <a:gd name="T13" fmla="*/ 1040 h 1508"/>
                  <a:gd name="T14" fmla="*/ 857 w 1019"/>
                  <a:gd name="T15" fmla="*/ 1040 h 1508"/>
                  <a:gd name="T16" fmla="*/ 648 w 1019"/>
                  <a:gd name="T17" fmla="*/ 964 h 1508"/>
                  <a:gd name="T18" fmla="*/ 648 w 1019"/>
                  <a:gd name="T19" fmla="*/ 964 h 1508"/>
                  <a:gd name="T20" fmla="*/ 983 w 1019"/>
                  <a:gd name="T21" fmla="*/ 584 h 1508"/>
                  <a:gd name="T22" fmla="*/ 983 w 1019"/>
                  <a:gd name="T23" fmla="*/ 584 h 1508"/>
                  <a:gd name="T24" fmla="*/ 763 w 1019"/>
                  <a:gd name="T25" fmla="*/ 538 h 1508"/>
                  <a:gd name="T26" fmla="*/ 763 w 1019"/>
                  <a:gd name="T27" fmla="*/ 538 h 1508"/>
                  <a:gd name="T28" fmla="*/ 860 w 1019"/>
                  <a:gd name="T29" fmla="*/ 69 h 1508"/>
                  <a:gd name="T30" fmla="*/ 860 w 1019"/>
                  <a:gd name="T31" fmla="*/ 69 h 1508"/>
                  <a:gd name="T32" fmla="*/ 563 w 1019"/>
                  <a:gd name="T33" fmla="*/ 418 h 1508"/>
                  <a:gd name="T34" fmla="*/ 563 w 1019"/>
                  <a:gd name="T35" fmla="*/ 418 h 1508"/>
                  <a:gd name="T36" fmla="*/ 391 w 1019"/>
                  <a:gd name="T37" fmla="*/ 260 h 1508"/>
                  <a:gd name="T38" fmla="*/ 391 w 1019"/>
                  <a:gd name="T39" fmla="*/ 260 h 1508"/>
                  <a:gd name="T40" fmla="*/ 304 w 1019"/>
                  <a:gd name="T41" fmla="*/ 797 h 1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9" h="1508">
                    <a:moveTo>
                      <a:pt x="304" y="797"/>
                    </a:moveTo>
                    <a:lnTo>
                      <a:pt x="304" y="797"/>
                    </a:lnTo>
                    <a:cubicBezTo>
                      <a:pt x="304" y="797"/>
                      <a:pt x="209" y="608"/>
                      <a:pt x="116" y="656"/>
                    </a:cubicBezTo>
                    <a:lnTo>
                      <a:pt x="116" y="656"/>
                    </a:lnTo>
                    <a:cubicBezTo>
                      <a:pt x="35" y="699"/>
                      <a:pt x="0" y="1322"/>
                      <a:pt x="217" y="1414"/>
                    </a:cubicBezTo>
                    <a:lnTo>
                      <a:pt x="217" y="1414"/>
                    </a:lnTo>
                    <a:cubicBezTo>
                      <a:pt x="434" y="1507"/>
                      <a:pt x="867" y="1146"/>
                      <a:pt x="857" y="1040"/>
                    </a:cubicBezTo>
                    <a:lnTo>
                      <a:pt x="857" y="1040"/>
                    </a:lnTo>
                    <a:cubicBezTo>
                      <a:pt x="847" y="935"/>
                      <a:pt x="648" y="964"/>
                      <a:pt x="648" y="964"/>
                    </a:cubicBezTo>
                    <a:lnTo>
                      <a:pt x="648" y="964"/>
                    </a:lnTo>
                    <a:cubicBezTo>
                      <a:pt x="648" y="964"/>
                      <a:pt x="1018" y="693"/>
                      <a:pt x="983" y="584"/>
                    </a:cubicBezTo>
                    <a:lnTo>
                      <a:pt x="983" y="584"/>
                    </a:lnTo>
                    <a:cubicBezTo>
                      <a:pt x="956" y="503"/>
                      <a:pt x="763" y="538"/>
                      <a:pt x="763" y="538"/>
                    </a:cubicBezTo>
                    <a:lnTo>
                      <a:pt x="763" y="538"/>
                    </a:lnTo>
                    <a:cubicBezTo>
                      <a:pt x="763" y="538"/>
                      <a:pt x="971" y="138"/>
                      <a:pt x="860" y="69"/>
                    </a:cubicBezTo>
                    <a:lnTo>
                      <a:pt x="860" y="69"/>
                    </a:lnTo>
                    <a:cubicBezTo>
                      <a:pt x="748" y="0"/>
                      <a:pt x="563" y="418"/>
                      <a:pt x="563" y="418"/>
                    </a:cubicBezTo>
                    <a:lnTo>
                      <a:pt x="563" y="418"/>
                    </a:lnTo>
                    <a:cubicBezTo>
                      <a:pt x="563" y="418"/>
                      <a:pt x="484" y="215"/>
                      <a:pt x="391" y="260"/>
                    </a:cubicBezTo>
                    <a:lnTo>
                      <a:pt x="391" y="260"/>
                    </a:lnTo>
                    <a:cubicBezTo>
                      <a:pt x="298" y="304"/>
                      <a:pt x="304" y="797"/>
                      <a:pt x="304" y="7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29">
                <a:extLst>
                  <a:ext uri="{FF2B5EF4-FFF2-40B4-BE49-F238E27FC236}">
                    <a16:creationId xmlns:a16="http://schemas.microsoft.com/office/drawing/2014/main" id="{C9ED67D8-BE9A-4BA1-B62B-41FF71C1E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2118" y="9414375"/>
                <a:ext cx="873623" cy="1264559"/>
              </a:xfrm>
              <a:custGeom>
                <a:avLst/>
                <a:gdLst>
                  <a:gd name="T0" fmla="*/ 107 w 967"/>
                  <a:gd name="T1" fmla="*/ 607 h 1399"/>
                  <a:gd name="T2" fmla="*/ 81 w 967"/>
                  <a:gd name="T3" fmla="*/ 614 h 1399"/>
                  <a:gd name="T4" fmla="*/ 23 w 967"/>
                  <a:gd name="T5" fmla="*/ 955 h 1399"/>
                  <a:gd name="T6" fmla="*/ 180 w 967"/>
                  <a:gd name="T7" fmla="*/ 1357 h 1399"/>
                  <a:gd name="T8" fmla="*/ 603 w 967"/>
                  <a:gd name="T9" fmla="*/ 1226 h 1399"/>
                  <a:gd name="T10" fmla="*/ 808 w 967"/>
                  <a:gd name="T11" fmla="*/ 991 h 1399"/>
                  <a:gd name="T12" fmla="*/ 785 w 967"/>
                  <a:gd name="T13" fmla="*/ 947 h 1399"/>
                  <a:gd name="T14" fmla="*/ 609 w 967"/>
                  <a:gd name="T15" fmla="*/ 922 h 1399"/>
                  <a:gd name="T16" fmla="*/ 600 w 967"/>
                  <a:gd name="T17" fmla="*/ 917 h 1399"/>
                  <a:gd name="T18" fmla="*/ 603 w 967"/>
                  <a:gd name="T19" fmla="*/ 907 h 1399"/>
                  <a:gd name="T20" fmla="*/ 934 w 967"/>
                  <a:gd name="T21" fmla="*/ 536 h 1399"/>
                  <a:gd name="T22" fmla="*/ 822 w 967"/>
                  <a:gd name="T23" fmla="*/ 489 h 1399"/>
                  <a:gd name="T24" fmla="*/ 724 w 967"/>
                  <a:gd name="T25" fmla="*/ 496 h 1399"/>
                  <a:gd name="T26" fmla="*/ 716 w 967"/>
                  <a:gd name="T27" fmla="*/ 493 h 1399"/>
                  <a:gd name="T28" fmla="*/ 716 w 967"/>
                  <a:gd name="T29" fmla="*/ 484 h 1399"/>
                  <a:gd name="T30" fmla="*/ 805 w 967"/>
                  <a:gd name="T31" fmla="*/ 276 h 1399"/>
                  <a:gd name="T32" fmla="*/ 815 w 967"/>
                  <a:gd name="T33" fmla="*/ 26 h 1399"/>
                  <a:gd name="T34" fmla="*/ 777 w 967"/>
                  <a:gd name="T35" fmla="*/ 22 h 1399"/>
                  <a:gd name="T36" fmla="*/ 530 w 967"/>
                  <a:gd name="T37" fmla="*/ 371 h 1399"/>
                  <a:gd name="T38" fmla="*/ 523 w 967"/>
                  <a:gd name="T39" fmla="*/ 377 h 1399"/>
                  <a:gd name="T40" fmla="*/ 515 w 967"/>
                  <a:gd name="T41" fmla="*/ 371 h 1399"/>
                  <a:gd name="T42" fmla="*/ 399 w 967"/>
                  <a:gd name="T43" fmla="*/ 216 h 1399"/>
                  <a:gd name="T44" fmla="*/ 354 w 967"/>
                  <a:gd name="T45" fmla="*/ 217 h 1399"/>
                  <a:gd name="T46" fmla="*/ 272 w 967"/>
                  <a:gd name="T47" fmla="*/ 747 h 1399"/>
                  <a:gd name="T48" fmla="*/ 267 w 967"/>
                  <a:gd name="T49" fmla="*/ 756 h 1399"/>
                  <a:gd name="T50" fmla="*/ 257 w 967"/>
                  <a:gd name="T51" fmla="*/ 751 h 1399"/>
                  <a:gd name="T52" fmla="*/ 128 w 967"/>
                  <a:gd name="T53" fmla="*/ 611 h 1399"/>
                  <a:gd name="T54" fmla="*/ 257 w 967"/>
                  <a:gd name="T55" fmla="*/ 1388 h 1399"/>
                  <a:gd name="T56" fmla="*/ 173 w 967"/>
                  <a:gd name="T57" fmla="*/ 1372 h 1399"/>
                  <a:gd name="T58" fmla="*/ 6 w 967"/>
                  <a:gd name="T59" fmla="*/ 956 h 1399"/>
                  <a:gd name="T60" fmla="*/ 72 w 967"/>
                  <a:gd name="T61" fmla="*/ 599 h 1399"/>
                  <a:gd name="T62" fmla="*/ 134 w 967"/>
                  <a:gd name="T63" fmla="*/ 595 h 1399"/>
                  <a:gd name="T64" fmla="*/ 256 w 967"/>
                  <a:gd name="T65" fmla="*/ 715 h 1399"/>
                  <a:gd name="T66" fmla="*/ 265 w 967"/>
                  <a:gd name="T67" fmla="*/ 494 h 1399"/>
                  <a:gd name="T68" fmla="*/ 348 w 967"/>
                  <a:gd name="T69" fmla="*/ 202 h 1399"/>
                  <a:gd name="T70" fmla="*/ 405 w 967"/>
                  <a:gd name="T71" fmla="*/ 201 h 1399"/>
                  <a:gd name="T72" fmla="*/ 523 w 967"/>
                  <a:gd name="T73" fmla="*/ 347 h 1399"/>
                  <a:gd name="T74" fmla="*/ 772 w 967"/>
                  <a:gd name="T75" fmla="*/ 6 h 1399"/>
                  <a:gd name="T76" fmla="*/ 824 w 967"/>
                  <a:gd name="T77" fmla="*/ 11 h 1399"/>
                  <a:gd name="T78" fmla="*/ 738 w 967"/>
                  <a:gd name="T79" fmla="*/ 477 h 1399"/>
                  <a:gd name="T80" fmla="*/ 950 w 967"/>
                  <a:gd name="T81" fmla="*/ 532 h 1399"/>
                  <a:gd name="T82" fmla="*/ 794 w 967"/>
                  <a:gd name="T83" fmla="*/ 771 h 1399"/>
                  <a:gd name="T84" fmla="*/ 637 w 967"/>
                  <a:gd name="T85" fmla="*/ 903 h 1399"/>
                  <a:gd name="T86" fmla="*/ 795 w 967"/>
                  <a:gd name="T87" fmla="*/ 934 h 1399"/>
                  <a:gd name="T88" fmla="*/ 825 w 967"/>
                  <a:gd name="T89" fmla="*/ 990 h 1399"/>
                  <a:gd name="T90" fmla="*/ 613 w 967"/>
                  <a:gd name="T91" fmla="*/ 1240 h 1399"/>
                  <a:gd name="T92" fmla="*/ 257 w 967"/>
                  <a:gd name="T93" fmla="*/ 1388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67" h="1399">
                    <a:moveTo>
                      <a:pt x="107" y="607"/>
                    </a:moveTo>
                    <a:lnTo>
                      <a:pt x="107" y="607"/>
                    </a:lnTo>
                    <a:cubicBezTo>
                      <a:pt x="98" y="607"/>
                      <a:pt x="89" y="609"/>
                      <a:pt x="81" y="614"/>
                    </a:cubicBezTo>
                    <a:lnTo>
                      <a:pt x="81" y="614"/>
                    </a:lnTo>
                    <a:cubicBezTo>
                      <a:pt x="48" y="631"/>
                      <a:pt x="16" y="781"/>
                      <a:pt x="23" y="955"/>
                    </a:cubicBezTo>
                    <a:lnTo>
                      <a:pt x="23" y="955"/>
                    </a:lnTo>
                    <a:cubicBezTo>
                      <a:pt x="31" y="1168"/>
                      <a:pt x="90" y="1318"/>
                      <a:pt x="180" y="1357"/>
                    </a:cubicBezTo>
                    <a:lnTo>
                      <a:pt x="180" y="1357"/>
                    </a:lnTo>
                    <a:cubicBezTo>
                      <a:pt x="277" y="1398"/>
                      <a:pt x="434" y="1349"/>
                      <a:pt x="603" y="1226"/>
                    </a:cubicBezTo>
                    <a:lnTo>
                      <a:pt x="603" y="1226"/>
                    </a:lnTo>
                    <a:cubicBezTo>
                      <a:pt x="722" y="1140"/>
                      <a:pt x="812" y="1036"/>
                      <a:pt x="808" y="991"/>
                    </a:cubicBezTo>
                    <a:lnTo>
                      <a:pt x="808" y="991"/>
                    </a:lnTo>
                    <a:cubicBezTo>
                      <a:pt x="806" y="974"/>
                      <a:pt x="799" y="959"/>
                      <a:pt x="785" y="947"/>
                    </a:cubicBezTo>
                    <a:lnTo>
                      <a:pt x="785" y="947"/>
                    </a:lnTo>
                    <a:cubicBezTo>
                      <a:pt x="732" y="905"/>
                      <a:pt x="609" y="922"/>
                      <a:pt x="609" y="922"/>
                    </a:cubicBezTo>
                    <a:lnTo>
                      <a:pt x="609" y="922"/>
                    </a:lnTo>
                    <a:cubicBezTo>
                      <a:pt x="604" y="922"/>
                      <a:pt x="601" y="921"/>
                      <a:pt x="600" y="917"/>
                    </a:cubicBezTo>
                    <a:lnTo>
                      <a:pt x="600" y="917"/>
                    </a:lnTo>
                    <a:cubicBezTo>
                      <a:pt x="598" y="913"/>
                      <a:pt x="600" y="909"/>
                      <a:pt x="603" y="907"/>
                    </a:cubicBezTo>
                    <a:lnTo>
                      <a:pt x="603" y="907"/>
                    </a:lnTo>
                    <a:cubicBezTo>
                      <a:pt x="705" y="833"/>
                      <a:pt x="962" y="622"/>
                      <a:pt x="934" y="536"/>
                    </a:cubicBezTo>
                    <a:lnTo>
                      <a:pt x="934" y="536"/>
                    </a:lnTo>
                    <a:cubicBezTo>
                      <a:pt x="923" y="499"/>
                      <a:pt x="867" y="490"/>
                      <a:pt x="822" y="489"/>
                    </a:cubicBezTo>
                    <a:lnTo>
                      <a:pt x="822" y="489"/>
                    </a:lnTo>
                    <a:cubicBezTo>
                      <a:pt x="773" y="488"/>
                      <a:pt x="725" y="496"/>
                      <a:pt x="724" y="496"/>
                    </a:cubicBezTo>
                    <a:lnTo>
                      <a:pt x="724" y="496"/>
                    </a:lnTo>
                    <a:cubicBezTo>
                      <a:pt x="721" y="497"/>
                      <a:pt x="718" y="496"/>
                      <a:pt x="716" y="493"/>
                    </a:cubicBezTo>
                    <a:lnTo>
                      <a:pt x="716" y="493"/>
                    </a:lnTo>
                    <a:cubicBezTo>
                      <a:pt x="714" y="490"/>
                      <a:pt x="714" y="487"/>
                      <a:pt x="716" y="484"/>
                    </a:cubicBezTo>
                    <a:lnTo>
                      <a:pt x="716" y="484"/>
                    </a:lnTo>
                    <a:cubicBezTo>
                      <a:pt x="716" y="483"/>
                      <a:pt x="768" y="383"/>
                      <a:pt x="805" y="276"/>
                    </a:cubicBezTo>
                    <a:lnTo>
                      <a:pt x="805" y="276"/>
                    </a:lnTo>
                    <a:cubicBezTo>
                      <a:pt x="854" y="138"/>
                      <a:pt x="857" y="52"/>
                      <a:pt x="815" y="26"/>
                    </a:cubicBezTo>
                    <a:lnTo>
                      <a:pt x="815" y="26"/>
                    </a:lnTo>
                    <a:cubicBezTo>
                      <a:pt x="804" y="19"/>
                      <a:pt x="791" y="18"/>
                      <a:pt x="777" y="22"/>
                    </a:cubicBezTo>
                    <a:lnTo>
                      <a:pt x="777" y="22"/>
                    </a:lnTo>
                    <a:cubicBezTo>
                      <a:pt x="672" y="54"/>
                      <a:pt x="532" y="368"/>
                      <a:pt x="530" y="371"/>
                    </a:cubicBezTo>
                    <a:lnTo>
                      <a:pt x="530" y="371"/>
                    </a:lnTo>
                    <a:cubicBezTo>
                      <a:pt x="529" y="374"/>
                      <a:pt x="526" y="377"/>
                      <a:pt x="523" y="377"/>
                    </a:cubicBezTo>
                    <a:lnTo>
                      <a:pt x="523" y="377"/>
                    </a:lnTo>
                    <a:cubicBezTo>
                      <a:pt x="519" y="376"/>
                      <a:pt x="516" y="374"/>
                      <a:pt x="515" y="371"/>
                    </a:cubicBezTo>
                    <a:lnTo>
                      <a:pt x="515" y="371"/>
                    </a:lnTo>
                    <a:cubicBezTo>
                      <a:pt x="514" y="370"/>
                      <a:pt x="464" y="242"/>
                      <a:pt x="399" y="216"/>
                    </a:cubicBezTo>
                    <a:lnTo>
                      <a:pt x="399" y="216"/>
                    </a:lnTo>
                    <a:cubicBezTo>
                      <a:pt x="384" y="210"/>
                      <a:pt x="370" y="211"/>
                      <a:pt x="354" y="217"/>
                    </a:cubicBezTo>
                    <a:lnTo>
                      <a:pt x="354" y="217"/>
                    </a:lnTo>
                    <a:cubicBezTo>
                      <a:pt x="283" y="252"/>
                      <a:pt x="271" y="612"/>
                      <a:pt x="272" y="747"/>
                    </a:cubicBezTo>
                    <a:lnTo>
                      <a:pt x="272" y="747"/>
                    </a:lnTo>
                    <a:cubicBezTo>
                      <a:pt x="272" y="751"/>
                      <a:pt x="270" y="755"/>
                      <a:pt x="267" y="756"/>
                    </a:cubicBezTo>
                    <a:lnTo>
                      <a:pt x="267" y="756"/>
                    </a:lnTo>
                    <a:cubicBezTo>
                      <a:pt x="263" y="756"/>
                      <a:pt x="258" y="755"/>
                      <a:pt x="257" y="751"/>
                    </a:cubicBezTo>
                    <a:lnTo>
                      <a:pt x="257" y="751"/>
                    </a:lnTo>
                    <a:cubicBezTo>
                      <a:pt x="257" y="750"/>
                      <a:pt x="197" y="633"/>
                      <a:pt x="128" y="611"/>
                    </a:cubicBezTo>
                    <a:lnTo>
                      <a:pt x="128" y="611"/>
                    </a:lnTo>
                    <a:cubicBezTo>
                      <a:pt x="122" y="608"/>
                      <a:pt x="114" y="607"/>
                      <a:pt x="107" y="607"/>
                    </a:cubicBezTo>
                    <a:close/>
                    <a:moveTo>
                      <a:pt x="257" y="1388"/>
                    </a:moveTo>
                    <a:lnTo>
                      <a:pt x="257" y="1388"/>
                    </a:lnTo>
                    <a:cubicBezTo>
                      <a:pt x="228" y="1388"/>
                      <a:pt x="199" y="1383"/>
                      <a:pt x="173" y="1372"/>
                    </a:cubicBezTo>
                    <a:lnTo>
                      <a:pt x="173" y="1372"/>
                    </a:lnTo>
                    <a:cubicBezTo>
                      <a:pt x="127" y="1352"/>
                      <a:pt x="17" y="1272"/>
                      <a:pt x="6" y="956"/>
                    </a:cubicBezTo>
                    <a:lnTo>
                      <a:pt x="6" y="956"/>
                    </a:lnTo>
                    <a:cubicBezTo>
                      <a:pt x="0" y="804"/>
                      <a:pt x="23" y="624"/>
                      <a:pt x="72" y="599"/>
                    </a:cubicBezTo>
                    <a:lnTo>
                      <a:pt x="72" y="599"/>
                    </a:lnTo>
                    <a:cubicBezTo>
                      <a:pt x="91" y="589"/>
                      <a:pt x="113" y="587"/>
                      <a:pt x="134" y="595"/>
                    </a:cubicBezTo>
                    <a:lnTo>
                      <a:pt x="134" y="595"/>
                    </a:lnTo>
                    <a:cubicBezTo>
                      <a:pt x="187" y="612"/>
                      <a:pt x="233" y="677"/>
                      <a:pt x="256" y="715"/>
                    </a:cubicBezTo>
                    <a:lnTo>
                      <a:pt x="256" y="715"/>
                    </a:lnTo>
                    <a:cubicBezTo>
                      <a:pt x="257" y="670"/>
                      <a:pt x="257" y="583"/>
                      <a:pt x="265" y="494"/>
                    </a:cubicBezTo>
                    <a:lnTo>
                      <a:pt x="265" y="494"/>
                    </a:lnTo>
                    <a:cubicBezTo>
                      <a:pt x="278" y="318"/>
                      <a:pt x="306" y="223"/>
                      <a:pt x="348" y="202"/>
                    </a:cubicBezTo>
                    <a:lnTo>
                      <a:pt x="348" y="202"/>
                    </a:lnTo>
                    <a:cubicBezTo>
                      <a:pt x="366" y="193"/>
                      <a:pt x="385" y="193"/>
                      <a:pt x="405" y="201"/>
                    </a:cubicBezTo>
                    <a:lnTo>
                      <a:pt x="405" y="201"/>
                    </a:lnTo>
                    <a:cubicBezTo>
                      <a:pt x="461" y="223"/>
                      <a:pt x="506" y="309"/>
                      <a:pt x="523" y="347"/>
                    </a:cubicBezTo>
                    <a:lnTo>
                      <a:pt x="523" y="347"/>
                    </a:lnTo>
                    <a:cubicBezTo>
                      <a:pt x="555" y="278"/>
                      <a:pt x="674" y="36"/>
                      <a:pt x="772" y="6"/>
                    </a:cubicBezTo>
                    <a:lnTo>
                      <a:pt x="772" y="6"/>
                    </a:lnTo>
                    <a:cubicBezTo>
                      <a:pt x="791" y="0"/>
                      <a:pt x="808" y="2"/>
                      <a:pt x="824" y="11"/>
                    </a:cubicBezTo>
                    <a:lnTo>
                      <a:pt x="824" y="11"/>
                    </a:lnTo>
                    <a:cubicBezTo>
                      <a:pt x="929" y="77"/>
                      <a:pt x="775" y="402"/>
                      <a:pt x="738" y="477"/>
                    </a:cubicBezTo>
                    <a:lnTo>
                      <a:pt x="738" y="477"/>
                    </a:lnTo>
                    <a:cubicBezTo>
                      <a:pt x="786" y="470"/>
                      <a:pt x="927" y="457"/>
                      <a:pt x="950" y="532"/>
                    </a:cubicBezTo>
                    <a:lnTo>
                      <a:pt x="950" y="532"/>
                    </a:lnTo>
                    <a:cubicBezTo>
                      <a:pt x="966" y="580"/>
                      <a:pt x="914" y="660"/>
                      <a:pt x="794" y="771"/>
                    </a:cubicBezTo>
                    <a:lnTo>
                      <a:pt x="794" y="771"/>
                    </a:lnTo>
                    <a:cubicBezTo>
                      <a:pt x="733" y="827"/>
                      <a:pt x="670" y="877"/>
                      <a:pt x="637" y="903"/>
                    </a:cubicBezTo>
                    <a:lnTo>
                      <a:pt x="637" y="903"/>
                    </a:lnTo>
                    <a:cubicBezTo>
                      <a:pt x="679" y="900"/>
                      <a:pt x="753" y="901"/>
                      <a:pt x="795" y="934"/>
                    </a:cubicBezTo>
                    <a:lnTo>
                      <a:pt x="795" y="934"/>
                    </a:lnTo>
                    <a:cubicBezTo>
                      <a:pt x="813" y="948"/>
                      <a:pt x="823" y="967"/>
                      <a:pt x="825" y="990"/>
                    </a:cubicBezTo>
                    <a:lnTo>
                      <a:pt x="825" y="990"/>
                    </a:lnTo>
                    <a:cubicBezTo>
                      <a:pt x="831" y="1048"/>
                      <a:pt x="722" y="1160"/>
                      <a:pt x="613" y="1240"/>
                    </a:cubicBezTo>
                    <a:lnTo>
                      <a:pt x="613" y="1240"/>
                    </a:lnTo>
                    <a:cubicBezTo>
                      <a:pt x="560" y="1279"/>
                      <a:pt x="397" y="1388"/>
                      <a:pt x="257" y="1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30">
                <a:extLst>
                  <a:ext uri="{FF2B5EF4-FFF2-40B4-BE49-F238E27FC236}">
                    <a16:creationId xmlns:a16="http://schemas.microsoft.com/office/drawing/2014/main" id="{D3DDBB83-B613-4B47-9B59-2F4A8C51D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0530" y="9992801"/>
                <a:ext cx="642253" cy="993295"/>
              </a:xfrm>
              <a:custGeom>
                <a:avLst/>
                <a:gdLst>
                  <a:gd name="T0" fmla="*/ 9 w 711"/>
                  <a:gd name="T1" fmla="*/ 1097 h 1098"/>
                  <a:gd name="T2" fmla="*/ 9 w 711"/>
                  <a:gd name="T3" fmla="*/ 1097 h 1098"/>
                  <a:gd name="T4" fmla="*/ 2 w 711"/>
                  <a:gd name="T5" fmla="*/ 1094 h 1098"/>
                  <a:gd name="T6" fmla="*/ 2 w 711"/>
                  <a:gd name="T7" fmla="*/ 1094 h 1098"/>
                  <a:gd name="T8" fmla="*/ 3 w 711"/>
                  <a:gd name="T9" fmla="*/ 1082 h 1098"/>
                  <a:gd name="T10" fmla="*/ 3 w 711"/>
                  <a:gd name="T11" fmla="*/ 1082 h 1098"/>
                  <a:gd name="T12" fmla="*/ 693 w 711"/>
                  <a:gd name="T13" fmla="*/ 6 h 1098"/>
                  <a:gd name="T14" fmla="*/ 693 w 711"/>
                  <a:gd name="T15" fmla="*/ 6 h 1098"/>
                  <a:gd name="T16" fmla="*/ 703 w 711"/>
                  <a:gd name="T17" fmla="*/ 0 h 1098"/>
                  <a:gd name="T18" fmla="*/ 703 w 711"/>
                  <a:gd name="T19" fmla="*/ 0 h 1098"/>
                  <a:gd name="T20" fmla="*/ 709 w 711"/>
                  <a:gd name="T21" fmla="*/ 11 h 1098"/>
                  <a:gd name="T22" fmla="*/ 709 w 711"/>
                  <a:gd name="T23" fmla="*/ 11 h 1098"/>
                  <a:gd name="T24" fmla="*/ 15 w 711"/>
                  <a:gd name="T25" fmla="*/ 1094 h 1098"/>
                  <a:gd name="T26" fmla="*/ 15 w 711"/>
                  <a:gd name="T27" fmla="*/ 1094 h 1098"/>
                  <a:gd name="T28" fmla="*/ 9 w 711"/>
                  <a:gd name="T29" fmla="*/ 1097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1" h="1098">
                    <a:moveTo>
                      <a:pt x="9" y="1097"/>
                    </a:moveTo>
                    <a:lnTo>
                      <a:pt x="9" y="1097"/>
                    </a:lnTo>
                    <a:cubicBezTo>
                      <a:pt x="6" y="1097"/>
                      <a:pt x="4" y="1096"/>
                      <a:pt x="2" y="1094"/>
                    </a:cubicBezTo>
                    <a:lnTo>
                      <a:pt x="2" y="1094"/>
                    </a:lnTo>
                    <a:cubicBezTo>
                      <a:pt x="0" y="1091"/>
                      <a:pt x="0" y="1085"/>
                      <a:pt x="3" y="1082"/>
                    </a:cubicBezTo>
                    <a:lnTo>
                      <a:pt x="3" y="1082"/>
                    </a:lnTo>
                    <a:cubicBezTo>
                      <a:pt x="8" y="1078"/>
                      <a:pt x="479" y="647"/>
                      <a:pt x="693" y="6"/>
                    </a:cubicBezTo>
                    <a:lnTo>
                      <a:pt x="693" y="6"/>
                    </a:lnTo>
                    <a:cubicBezTo>
                      <a:pt x="694" y="2"/>
                      <a:pt x="699" y="0"/>
                      <a:pt x="703" y="0"/>
                    </a:cubicBezTo>
                    <a:lnTo>
                      <a:pt x="703" y="0"/>
                    </a:lnTo>
                    <a:cubicBezTo>
                      <a:pt x="708" y="2"/>
                      <a:pt x="710" y="7"/>
                      <a:pt x="709" y="11"/>
                    </a:cubicBezTo>
                    <a:lnTo>
                      <a:pt x="709" y="11"/>
                    </a:lnTo>
                    <a:cubicBezTo>
                      <a:pt x="494" y="656"/>
                      <a:pt x="19" y="1090"/>
                      <a:pt x="15" y="1094"/>
                    </a:cubicBezTo>
                    <a:lnTo>
                      <a:pt x="15" y="1094"/>
                    </a:lnTo>
                    <a:cubicBezTo>
                      <a:pt x="13" y="1096"/>
                      <a:pt x="10" y="1097"/>
                      <a:pt x="9" y="10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31">
                <a:extLst>
                  <a:ext uri="{FF2B5EF4-FFF2-40B4-BE49-F238E27FC236}">
                    <a16:creationId xmlns:a16="http://schemas.microsoft.com/office/drawing/2014/main" id="{60BD2F3A-7B6B-490D-A5D3-DDD2C4C58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3136" y="10032693"/>
                <a:ext cx="678154" cy="793838"/>
              </a:xfrm>
              <a:custGeom>
                <a:avLst/>
                <a:gdLst>
                  <a:gd name="T0" fmla="*/ 210 w 751"/>
                  <a:gd name="T1" fmla="*/ 551 h 876"/>
                  <a:gd name="T2" fmla="*/ 210 w 751"/>
                  <a:gd name="T3" fmla="*/ 551 h 876"/>
                  <a:gd name="T4" fmla="*/ 94 w 751"/>
                  <a:gd name="T5" fmla="*/ 700 h 876"/>
                  <a:gd name="T6" fmla="*/ 94 w 751"/>
                  <a:gd name="T7" fmla="*/ 700 h 876"/>
                  <a:gd name="T8" fmla="*/ 554 w 751"/>
                  <a:gd name="T9" fmla="*/ 791 h 876"/>
                  <a:gd name="T10" fmla="*/ 554 w 751"/>
                  <a:gd name="T11" fmla="*/ 791 h 876"/>
                  <a:gd name="T12" fmla="*/ 682 w 751"/>
                  <a:gd name="T13" fmla="*/ 346 h 876"/>
                  <a:gd name="T14" fmla="*/ 682 w 751"/>
                  <a:gd name="T15" fmla="*/ 346 h 876"/>
                  <a:gd name="T16" fmla="*/ 508 w 751"/>
                  <a:gd name="T17" fmla="*/ 429 h 876"/>
                  <a:gd name="T18" fmla="*/ 508 w 751"/>
                  <a:gd name="T19" fmla="*/ 429 h 876"/>
                  <a:gd name="T20" fmla="*/ 512 w 751"/>
                  <a:gd name="T21" fmla="*/ 142 h 876"/>
                  <a:gd name="T22" fmla="*/ 512 w 751"/>
                  <a:gd name="T23" fmla="*/ 142 h 876"/>
                  <a:gd name="T24" fmla="*/ 350 w 751"/>
                  <a:gd name="T25" fmla="*/ 248 h 876"/>
                  <a:gd name="T26" fmla="*/ 350 w 751"/>
                  <a:gd name="T27" fmla="*/ 248 h 876"/>
                  <a:gd name="T28" fmla="*/ 101 w 751"/>
                  <a:gd name="T29" fmla="*/ 57 h 876"/>
                  <a:gd name="T30" fmla="*/ 101 w 751"/>
                  <a:gd name="T31" fmla="*/ 57 h 876"/>
                  <a:gd name="T32" fmla="*/ 158 w 751"/>
                  <a:gd name="T33" fmla="*/ 343 h 876"/>
                  <a:gd name="T34" fmla="*/ 158 w 751"/>
                  <a:gd name="T35" fmla="*/ 343 h 876"/>
                  <a:gd name="T36" fmla="*/ 6 w 751"/>
                  <a:gd name="T37" fmla="*/ 434 h 876"/>
                  <a:gd name="T38" fmla="*/ 6 w 751"/>
                  <a:gd name="T39" fmla="*/ 434 h 876"/>
                  <a:gd name="T40" fmla="*/ 210 w 751"/>
                  <a:gd name="T41" fmla="*/ 551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1" h="876">
                    <a:moveTo>
                      <a:pt x="210" y="551"/>
                    </a:moveTo>
                    <a:lnTo>
                      <a:pt x="210" y="551"/>
                    </a:lnTo>
                    <a:cubicBezTo>
                      <a:pt x="210" y="551"/>
                      <a:pt x="54" y="632"/>
                      <a:pt x="94" y="700"/>
                    </a:cubicBezTo>
                    <a:lnTo>
                      <a:pt x="94" y="700"/>
                    </a:lnTo>
                    <a:cubicBezTo>
                      <a:pt x="136" y="768"/>
                      <a:pt x="440" y="875"/>
                      <a:pt x="554" y="791"/>
                    </a:cubicBezTo>
                    <a:lnTo>
                      <a:pt x="554" y="791"/>
                    </a:lnTo>
                    <a:cubicBezTo>
                      <a:pt x="667" y="707"/>
                      <a:pt x="750" y="397"/>
                      <a:pt x="682" y="346"/>
                    </a:cubicBezTo>
                    <a:lnTo>
                      <a:pt x="682" y="346"/>
                    </a:lnTo>
                    <a:cubicBezTo>
                      <a:pt x="631" y="308"/>
                      <a:pt x="508" y="429"/>
                      <a:pt x="508" y="429"/>
                    </a:cubicBezTo>
                    <a:lnTo>
                      <a:pt x="508" y="429"/>
                    </a:lnTo>
                    <a:cubicBezTo>
                      <a:pt x="508" y="429"/>
                      <a:pt x="576" y="178"/>
                      <a:pt x="512" y="142"/>
                    </a:cubicBezTo>
                    <a:lnTo>
                      <a:pt x="512" y="142"/>
                    </a:lnTo>
                    <a:cubicBezTo>
                      <a:pt x="448" y="107"/>
                      <a:pt x="350" y="248"/>
                      <a:pt x="350" y="248"/>
                    </a:cubicBezTo>
                    <a:lnTo>
                      <a:pt x="350" y="248"/>
                    </a:lnTo>
                    <a:cubicBezTo>
                      <a:pt x="350" y="248"/>
                      <a:pt x="186" y="0"/>
                      <a:pt x="101" y="57"/>
                    </a:cubicBezTo>
                    <a:lnTo>
                      <a:pt x="101" y="57"/>
                    </a:lnTo>
                    <a:cubicBezTo>
                      <a:pt x="16" y="115"/>
                      <a:pt x="158" y="343"/>
                      <a:pt x="158" y="343"/>
                    </a:cubicBezTo>
                    <a:lnTo>
                      <a:pt x="158" y="343"/>
                    </a:lnTo>
                    <a:cubicBezTo>
                      <a:pt x="158" y="343"/>
                      <a:pt x="11" y="360"/>
                      <a:pt x="6" y="434"/>
                    </a:cubicBezTo>
                    <a:lnTo>
                      <a:pt x="6" y="434"/>
                    </a:lnTo>
                    <a:cubicBezTo>
                      <a:pt x="0" y="508"/>
                      <a:pt x="210" y="551"/>
                      <a:pt x="210" y="5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32">
                <a:extLst>
                  <a:ext uri="{FF2B5EF4-FFF2-40B4-BE49-F238E27FC236}">
                    <a16:creationId xmlns:a16="http://schemas.microsoft.com/office/drawing/2014/main" id="{54051C48-9F05-4754-8592-0CB2730DD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5158" y="10068594"/>
                <a:ext cx="654219" cy="718046"/>
              </a:xfrm>
              <a:custGeom>
                <a:avLst/>
                <a:gdLst>
                  <a:gd name="T0" fmla="*/ 138 w 725"/>
                  <a:gd name="T1" fmla="*/ 19 h 793"/>
                  <a:gd name="T2" fmla="*/ 113 w 725"/>
                  <a:gd name="T3" fmla="*/ 26 h 793"/>
                  <a:gd name="T4" fmla="*/ 173 w 725"/>
                  <a:gd name="T5" fmla="*/ 301 h 793"/>
                  <a:gd name="T6" fmla="*/ 174 w 725"/>
                  <a:gd name="T7" fmla="*/ 309 h 793"/>
                  <a:gd name="T8" fmla="*/ 167 w 725"/>
                  <a:gd name="T9" fmla="*/ 313 h 793"/>
                  <a:gd name="T10" fmla="*/ 22 w 725"/>
                  <a:gd name="T11" fmla="*/ 396 h 793"/>
                  <a:gd name="T12" fmla="*/ 220 w 725"/>
                  <a:gd name="T13" fmla="*/ 505 h 793"/>
                  <a:gd name="T14" fmla="*/ 227 w 725"/>
                  <a:gd name="T15" fmla="*/ 512 h 793"/>
                  <a:gd name="T16" fmla="*/ 223 w 725"/>
                  <a:gd name="T17" fmla="*/ 521 h 793"/>
                  <a:gd name="T18" fmla="*/ 106 w 725"/>
                  <a:gd name="T19" fmla="*/ 626 h 793"/>
                  <a:gd name="T20" fmla="*/ 110 w 725"/>
                  <a:gd name="T21" fmla="*/ 657 h 793"/>
                  <a:gd name="T22" fmla="*/ 346 w 725"/>
                  <a:gd name="T23" fmla="*/ 765 h 793"/>
                  <a:gd name="T24" fmla="*/ 557 w 725"/>
                  <a:gd name="T25" fmla="*/ 746 h 793"/>
                  <a:gd name="T26" fmla="*/ 707 w 725"/>
                  <a:gd name="T27" fmla="*/ 387 h 793"/>
                  <a:gd name="T28" fmla="*/ 685 w 725"/>
                  <a:gd name="T29" fmla="*/ 315 h 793"/>
                  <a:gd name="T30" fmla="*/ 522 w 725"/>
                  <a:gd name="T31" fmla="*/ 397 h 793"/>
                  <a:gd name="T32" fmla="*/ 511 w 725"/>
                  <a:gd name="T33" fmla="*/ 399 h 793"/>
                  <a:gd name="T34" fmla="*/ 507 w 725"/>
                  <a:gd name="T35" fmla="*/ 390 h 793"/>
                  <a:gd name="T36" fmla="*/ 534 w 725"/>
                  <a:gd name="T37" fmla="*/ 260 h 793"/>
                  <a:gd name="T38" fmla="*/ 516 w 725"/>
                  <a:gd name="T39" fmla="*/ 112 h 793"/>
                  <a:gd name="T40" fmla="*/ 365 w 725"/>
                  <a:gd name="T41" fmla="*/ 215 h 793"/>
                  <a:gd name="T42" fmla="*/ 358 w 725"/>
                  <a:gd name="T43" fmla="*/ 218 h 793"/>
                  <a:gd name="T44" fmla="*/ 351 w 725"/>
                  <a:gd name="T45" fmla="*/ 214 h 793"/>
                  <a:gd name="T46" fmla="*/ 150 w 725"/>
                  <a:gd name="T47" fmla="*/ 20 h 793"/>
                  <a:gd name="T48" fmla="*/ 442 w 725"/>
                  <a:gd name="T49" fmla="*/ 792 h 793"/>
                  <a:gd name="T50" fmla="*/ 342 w 725"/>
                  <a:gd name="T51" fmla="*/ 781 h 793"/>
                  <a:gd name="T52" fmla="*/ 96 w 725"/>
                  <a:gd name="T53" fmla="*/ 667 h 793"/>
                  <a:gd name="T54" fmla="*/ 90 w 725"/>
                  <a:gd name="T55" fmla="*/ 622 h 793"/>
                  <a:gd name="T56" fmla="*/ 195 w 725"/>
                  <a:gd name="T57" fmla="*/ 517 h 793"/>
                  <a:gd name="T58" fmla="*/ 6 w 725"/>
                  <a:gd name="T59" fmla="*/ 396 h 793"/>
                  <a:gd name="T60" fmla="*/ 152 w 725"/>
                  <a:gd name="T61" fmla="*/ 299 h 793"/>
                  <a:gd name="T62" fmla="*/ 104 w 725"/>
                  <a:gd name="T63" fmla="*/ 13 h 793"/>
                  <a:gd name="T64" fmla="*/ 153 w 725"/>
                  <a:gd name="T65" fmla="*/ 3 h 793"/>
                  <a:gd name="T66" fmla="*/ 358 w 725"/>
                  <a:gd name="T67" fmla="*/ 194 h 793"/>
                  <a:gd name="T68" fmla="*/ 524 w 725"/>
                  <a:gd name="T69" fmla="*/ 98 h 793"/>
                  <a:gd name="T70" fmla="*/ 531 w 725"/>
                  <a:gd name="T71" fmla="*/ 366 h 793"/>
                  <a:gd name="T72" fmla="*/ 695 w 725"/>
                  <a:gd name="T73" fmla="*/ 301 h 793"/>
                  <a:gd name="T74" fmla="*/ 724 w 725"/>
                  <a:gd name="T75" fmla="*/ 387 h 793"/>
                  <a:gd name="T76" fmla="*/ 567 w 725"/>
                  <a:gd name="T77" fmla="*/ 759 h 793"/>
                  <a:gd name="T78" fmla="*/ 442 w 725"/>
                  <a:gd name="T79" fmla="*/ 792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25" h="793">
                    <a:moveTo>
                      <a:pt x="138" y="19"/>
                    </a:moveTo>
                    <a:lnTo>
                      <a:pt x="138" y="19"/>
                    </a:lnTo>
                    <a:cubicBezTo>
                      <a:pt x="129" y="19"/>
                      <a:pt x="121" y="22"/>
                      <a:pt x="113" y="26"/>
                    </a:cubicBezTo>
                    <a:lnTo>
                      <a:pt x="113" y="26"/>
                    </a:lnTo>
                    <a:cubicBezTo>
                      <a:pt x="49" y="70"/>
                      <a:pt x="135" y="239"/>
                      <a:pt x="173" y="301"/>
                    </a:cubicBezTo>
                    <a:lnTo>
                      <a:pt x="173" y="301"/>
                    </a:lnTo>
                    <a:cubicBezTo>
                      <a:pt x="175" y="303"/>
                      <a:pt x="175" y="306"/>
                      <a:pt x="174" y="309"/>
                    </a:cubicBezTo>
                    <a:lnTo>
                      <a:pt x="174" y="309"/>
                    </a:lnTo>
                    <a:cubicBezTo>
                      <a:pt x="172" y="311"/>
                      <a:pt x="170" y="313"/>
                      <a:pt x="167" y="313"/>
                    </a:cubicBezTo>
                    <a:lnTo>
                      <a:pt x="167" y="313"/>
                    </a:lnTo>
                    <a:cubicBezTo>
                      <a:pt x="166" y="314"/>
                      <a:pt x="27" y="330"/>
                      <a:pt x="22" y="396"/>
                    </a:cubicBezTo>
                    <a:lnTo>
                      <a:pt x="22" y="396"/>
                    </a:lnTo>
                    <a:cubicBezTo>
                      <a:pt x="18" y="452"/>
                      <a:pt x="164" y="493"/>
                      <a:pt x="220" y="505"/>
                    </a:cubicBezTo>
                    <a:lnTo>
                      <a:pt x="220" y="505"/>
                    </a:lnTo>
                    <a:cubicBezTo>
                      <a:pt x="224" y="506"/>
                      <a:pt x="226" y="508"/>
                      <a:pt x="227" y="512"/>
                    </a:cubicBezTo>
                    <a:lnTo>
                      <a:pt x="227" y="512"/>
                    </a:lnTo>
                    <a:cubicBezTo>
                      <a:pt x="227" y="516"/>
                      <a:pt x="225" y="519"/>
                      <a:pt x="223" y="521"/>
                    </a:cubicBezTo>
                    <a:lnTo>
                      <a:pt x="223" y="521"/>
                    </a:lnTo>
                    <a:cubicBezTo>
                      <a:pt x="221" y="521"/>
                      <a:pt x="121" y="574"/>
                      <a:pt x="106" y="626"/>
                    </a:cubicBezTo>
                    <a:lnTo>
                      <a:pt x="106" y="626"/>
                    </a:lnTo>
                    <a:cubicBezTo>
                      <a:pt x="102" y="638"/>
                      <a:pt x="104" y="648"/>
                      <a:pt x="110" y="657"/>
                    </a:cubicBezTo>
                    <a:lnTo>
                      <a:pt x="110" y="657"/>
                    </a:lnTo>
                    <a:cubicBezTo>
                      <a:pt x="129" y="690"/>
                      <a:pt x="231" y="743"/>
                      <a:pt x="346" y="765"/>
                    </a:cubicBezTo>
                    <a:lnTo>
                      <a:pt x="346" y="765"/>
                    </a:lnTo>
                    <a:cubicBezTo>
                      <a:pt x="440" y="784"/>
                      <a:pt x="515" y="777"/>
                      <a:pt x="557" y="746"/>
                    </a:cubicBezTo>
                    <a:lnTo>
                      <a:pt x="557" y="746"/>
                    </a:lnTo>
                    <a:cubicBezTo>
                      <a:pt x="638" y="686"/>
                      <a:pt x="707" y="499"/>
                      <a:pt x="707" y="387"/>
                    </a:cubicBezTo>
                    <a:lnTo>
                      <a:pt x="707" y="387"/>
                    </a:lnTo>
                    <a:cubicBezTo>
                      <a:pt x="707" y="351"/>
                      <a:pt x="699" y="325"/>
                      <a:pt x="685" y="315"/>
                    </a:cubicBezTo>
                    <a:lnTo>
                      <a:pt x="685" y="315"/>
                    </a:lnTo>
                    <a:cubicBezTo>
                      <a:pt x="648" y="287"/>
                      <a:pt x="555" y="365"/>
                      <a:pt x="522" y="397"/>
                    </a:cubicBezTo>
                    <a:lnTo>
                      <a:pt x="522" y="397"/>
                    </a:lnTo>
                    <a:cubicBezTo>
                      <a:pt x="518" y="401"/>
                      <a:pt x="514" y="401"/>
                      <a:pt x="511" y="399"/>
                    </a:cubicBezTo>
                    <a:lnTo>
                      <a:pt x="511" y="399"/>
                    </a:lnTo>
                    <a:cubicBezTo>
                      <a:pt x="508" y="397"/>
                      <a:pt x="506" y="393"/>
                      <a:pt x="507" y="390"/>
                    </a:cubicBezTo>
                    <a:lnTo>
                      <a:pt x="507" y="390"/>
                    </a:lnTo>
                    <a:cubicBezTo>
                      <a:pt x="507" y="389"/>
                      <a:pt x="524" y="326"/>
                      <a:pt x="534" y="260"/>
                    </a:cubicBezTo>
                    <a:lnTo>
                      <a:pt x="534" y="260"/>
                    </a:lnTo>
                    <a:cubicBezTo>
                      <a:pt x="544" y="178"/>
                      <a:pt x="539" y="124"/>
                      <a:pt x="516" y="112"/>
                    </a:cubicBezTo>
                    <a:lnTo>
                      <a:pt x="516" y="112"/>
                    </a:lnTo>
                    <a:cubicBezTo>
                      <a:pt x="469" y="86"/>
                      <a:pt x="391" y="176"/>
                      <a:pt x="365" y="215"/>
                    </a:cubicBezTo>
                    <a:lnTo>
                      <a:pt x="365" y="215"/>
                    </a:lnTo>
                    <a:cubicBezTo>
                      <a:pt x="363" y="216"/>
                      <a:pt x="361" y="218"/>
                      <a:pt x="358" y="218"/>
                    </a:cubicBezTo>
                    <a:lnTo>
                      <a:pt x="358" y="218"/>
                    </a:lnTo>
                    <a:cubicBezTo>
                      <a:pt x="355" y="218"/>
                      <a:pt x="353" y="216"/>
                      <a:pt x="351" y="214"/>
                    </a:cubicBezTo>
                    <a:lnTo>
                      <a:pt x="351" y="214"/>
                    </a:lnTo>
                    <a:cubicBezTo>
                      <a:pt x="350" y="212"/>
                      <a:pt x="233" y="37"/>
                      <a:pt x="150" y="20"/>
                    </a:cubicBezTo>
                    <a:lnTo>
                      <a:pt x="150" y="20"/>
                    </a:lnTo>
                    <a:cubicBezTo>
                      <a:pt x="145" y="19"/>
                      <a:pt x="141" y="19"/>
                      <a:pt x="138" y="19"/>
                    </a:cubicBezTo>
                    <a:close/>
                    <a:moveTo>
                      <a:pt x="442" y="792"/>
                    </a:moveTo>
                    <a:lnTo>
                      <a:pt x="442" y="792"/>
                    </a:lnTo>
                    <a:cubicBezTo>
                      <a:pt x="405" y="792"/>
                      <a:pt x="368" y="787"/>
                      <a:pt x="342" y="781"/>
                    </a:cubicBezTo>
                    <a:lnTo>
                      <a:pt x="342" y="781"/>
                    </a:lnTo>
                    <a:cubicBezTo>
                      <a:pt x="231" y="759"/>
                      <a:pt x="120" y="708"/>
                      <a:pt x="96" y="667"/>
                    </a:cubicBezTo>
                    <a:lnTo>
                      <a:pt x="96" y="667"/>
                    </a:lnTo>
                    <a:cubicBezTo>
                      <a:pt x="87" y="652"/>
                      <a:pt x="85" y="637"/>
                      <a:pt x="90" y="622"/>
                    </a:cubicBezTo>
                    <a:lnTo>
                      <a:pt x="90" y="622"/>
                    </a:lnTo>
                    <a:cubicBezTo>
                      <a:pt x="102" y="578"/>
                      <a:pt x="163" y="536"/>
                      <a:pt x="195" y="517"/>
                    </a:cubicBezTo>
                    <a:lnTo>
                      <a:pt x="195" y="517"/>
                    </a:lnTo>
                    <a:cubicBezTo>
                      <a:pt x="138" y="504"/>
                      <a:pt x="0" y="463"/>
                      <a:pt x="6" y="396"/>
                    </a:cubicBezTo>
                    <a:lnTo>
                      <a:pt x="6" y="396"/>
                    </a:lnTo>
                    <a:cubicBezTo>
                      <a:pt x="10" y="327"/>
                      <a:pt x="115" y="305"/>
                      <a:pt x="152" y="299"/>
                    </a:cubicBezTo>
                    <a:lnTo>
                      <a:pt x="152" y="299"/>
                    </a:lnTo>
                    <a:cubicBezTo>
                      <a:pt x="124" y="251"/>
                      <a:pt x="24" y="66"/>
                      <a:pt x="104" y="13"/>
                    </a:cubicBezTo>
                    <a:lnTo>
                      <a:pt x="104" y="13"/>
                    </a:lnTo>
                    <a:cubicBezTo>
                      <a:pt x="118" y="2"/>
                      <a:pt x="134" y="0"/>
                      <a:pt x="153" y="3"/>
                    </a:cubicBezTo>
                    <a:lnTo>
                      <a:pt x="153" y="3"/>
                    </a:lnTo>
                    <a:cubicBezTo>
                      <a:pt x="232" y="19"/>
                      <a:pt x="331" y="156"/>
                      <a:pt x="358" y="194"/>
                    </a:cubicBezTo>
                    <a:lnTo>
                      <a:pt x="358" y="194"/>
                    </a:lnTo>
                    <a:cubicBezTo>
                      <a:pt x="383" y="162"/>
                      <a:pt x="464" y="64"/>
                      <a:pt x="524" y="98"/>
                    </a:cubicBezTo>
                    <a:lnTo>
                      <a:pt x="524" y="98"/>
                    </a:lnTo>
                    <a:cubicBezTo>
                      <a:pt x="580" y="129"/>
                      <a:pt x="548" y="296"/>
                      <a:pt x="531" y="366"/>
                    </a:cubicBezTo>
                    <a:lnTo>
                      <a:pt x="531" y="366"/>
                    </a:lnTo>
                    <a:cubicBezTo>
                      <a:pt x="570" y="332"/>
                      <a:pt x="651" y="269"/>
                      <a:pt x="695" y="301"/>
                    </a:cubicBezTo>
                    <a:lnTo>
                      <a:pt x="695" y="301"/>
                    </a:lnTo>
                    <a:cubicBezTo>
                      <a:pt x="714" y="315"/>
                      <a:pt x="724" y="344"/>
                      <a:pt x="724" y="387"/>
                    </a:cubicBezTo>
                    <a:lnTo>
                      <a:pt x="724" y="387"/>
                    </a:lnTo>
                    <a:cubicBezTo>
                      <a:pt x="724" y="504"/>
                      <a:pt x="654" y="695"/>
                      <a:pt x="567" y="759"/>
                    </a:cubicBezTo>
                    <a:lnTo>
                      <a:pt x="567" y="759"/>
                    </a:lnTo>
                    <a:cubicBezTo>
                      <a:pt x="534" y="785"/>
                      <a:pt x="487" y="792"/>
                      <a:pt x="442" y="7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33">
                <a:extLst>
                  <a:ext uri="{FF2B5EF4-FFF2-40B4-BE49-F238E27FC236}">
                    <a16:creationId xmlns:a16="http://schemas.microsoft.com/office/drawing/2014/main" id="{C6E404CC-E7F3-4B08-988F-3906F91E3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8388" y="10427617"/>
                <a:ext cx="514598" cy="550502"/>
              </a:xfrm>
              <a:custGeom>
                <a:avLst/>
                <a:gdLst>
                  <a:gd name="T0" fmla="*/ 559 w 570"/>
                  <a:gd name="T1" fmla="*/ 609 h 610"/>
                  <a:gd name="T2" fmla="*/ 559 w 570"/>
                  <a:gd name="T3" fmla="*/ 609 h 610"/>
                  <a:gd name="T4" fmla="*/ 556 w 570"/>
                  <a:gd name="T5" fmla="*/ 608 h 610"/>
                  <a:gd name="T6" fmla="*/ 556 w 570"/>
                  <a:gd name="T7" fmla="*/ 608 h 610"/>
                  <a:gd name="T8" fmla="*/ 2 w 570"/>
                  <a:gd name="T9" fmla="*/ 14 h 610"/>
                  <a:gd name="T10" fmla="*/ 2 w 570"/>
                  <a:gd name="T11" fmla="*/ 14 h 610"/>
                  <a:gd name="T12" fmla="*/ 6 w 570"/>
                  <a:gd name="T13" fmla="*/ 2 h 610"/>
                  <a:gd name="T14" fmla="*/ 6 w 570"/>
                  <a:gd name="T15" fmla="*/ 2 h 610"/>
                  <a:gd name="T16" fmla="*/ 17 w 570"/>
                  <a:gd name="T17" fmla="*/ 6 h 610"/>
                  <a:gd name="T18" fmla="*/ 17 w 570"/>
                  <a:gd name="T19" fmla="*/ 6 h 610"/>
                  <a:gd name="T20" fmla="*/ 563 w 570"/>
                  <a:gd name="T21" fmla="*/ 593 h 610"/>
                  <a:gd name="T22" fmla="*/ 563 w 570"/>
                  <a:gd name="T23" fmla="*/ 593 h 610"/>
                  <a:gd name="T24" fmla="*/ 567 w 570"/>
                  <a:gd name="T25" fmla="*/ 604 h 610"/>
                  <a:gd name="T26" fmla="*/ 567 w 570"/>
                  <a:gd name="T27" fmla="*/ 604 h 610"/>
                  <a:gd name="T28" fmla="*/ 559 w 570"/>
                  <a:gd name="T29" fmla="*/ 6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0" h="610">
                    <a:moveTo>
                      <a:pt x="559" y="609"/>
                    </a:moveTo>
                    <a:lnTo>
                      <a:pt x="559" y="609"/>
                    </a:lnTo>
                    <a:cubicBezTo>
                      <a:pt x="559" y="609"/>
                      <a:pt x="557" y="608"/>
                      <a:pt x="556" y="608"/>
                    </a:cubicBezTo>
                    <a:lnTo>
                      <a:pt x="556" y="608"/>
                    </a:lnTo>
                    <a:cubicBezTo>
                      <a:pt x="204" y="426"/>
                      <a:pt x="4" y="18"/>
                      <a:pt x="2" y="14"/>
                    </a:cubicBezTo>
                    <a:lnTo>
                      <a:pt x="2" y="14"/>
                    </a:lnTo>
                    <a:cubicBezTo>
                      <a:pt x="0" y="9"/>
                      <a:pt x="2" y="5"/>
                      <a:pt x="6" y="2"/>
                    </a:cubicBezTo>
                    <a:lnTo>
                      <a:pt x="6" y="2"/>
                    </a:lnTo>
                    <a:cubicBezTo>
                      <a:pt x="10" y="0"/>
                      <a:pt x="15" y="2"/>
                      <a:pt x="17" y="6"/>
                    </a:cubicBezTo>
                    <a:lnTo>
                      <a:pt x="17" y="6"/>
                    </a:lnTo>
                    <a:cubicBezTo>
                      <a:pt x="19" y="10"/>
                      <a:pt x="217" y="414"/>
                      <a:pt x="563" y="593"/>
                    </a:cubicBezTo>
                    <a:lnTo>
                      <a:pt x="563" y="593"/>
                    </a:lnTo>
                    <a:cubicBezTo>
                      <a:pt x="568" y="595"/>
                      <a:pt x="569" y="600"/>
                      <a:pt x="567" y="604"/>
                    </a:cubicBezTo>
                    <a:lnTo>
                      <a:pt x="567" y="604"/>
                    </a:lnTo>
                    <a:cubicBezTo>
                      <a:pt x="566" y="607"/>
                      <a:pt x="562" y="609"/>
                      <a:pt x="559" y="6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34">
                <a:extLst>
                  <a:ext uri="{FF2B5EF4-FFF2-40B4-BE49-F238E27FC236}">
                    <a16:creationId xmlns:a16="http://schemas.microsoft.com/office/drawing/2014/main" id="{6EEFB7C5-64C4-48CF-9450-39308CE0E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8714" y="8720264"/>
                <a:ext cx="1037177" cy="1408168"/>
              </a:xfrm>
              <a:custGeom>
                <a:avLst/>
                <a:gdLst>
                  <a:gd name="T0" fmla="*/ 232 w 1147"/>
                  <a:gd name="T1" fmla="*/ 928 h 1558"/>
                  <a:gd name="T2" fmla="*/ 232 w 1147"/>
                  <a:gd name="T3" fmla="*/ 928 h 1558"/>
                  <a:gd name="T4" fmla="*/ 45 w 1147"/>
                  <a:gd name="T5" fmla="*/ 1083 h 1558"/>
                  <a:gd name="T6" fmla="*/ 45 w 1147"/>
                  <a:gd name="T7" fmla="*/ 1083 h 1558"/>
                  <a:gd name="T8" fmla="*/ 724 w 1147"/>
                  <a:gd name="T9" fmla="*/ 1503 h 1558"/>
                  <a:gd name="T10" fmla="*/ 724 w 1147"/>
                  <a:gd name="T11" fmla="*/ 1503 h 1558"/>
                  <a:gd name="T12" fmla="*/ 1129 w 1147"/>
                  <a:gd name="T13" fmla="*/ 817 h 1558"/>
                  <a:gd name="T14" fmla="*/ 1129 w 1147"/>
                  <a:gd name="T15" fmla="*/ 817 h 1558"/>
                  <a:gd name="T16" fmla="*/ 873 w 1147"/>
                  <a:gd name="T17" fmla="*/ 814 h 1558"/>
                  <a:gd name="T18" fmla="*/ 873 w 1147"/>
                  <a:gd name="T19" fmla="*/ 814 h 1558"/>
                  <a:gd name="T20" fmla="*/ 937 w 1147"/>
                  <a:gd name="T21" fmla="*/ 474 h 1558"/>
                  <a:gd name="T22" fmla="*/ 937 w 1147"/>
                  <a:gd name="T23" fmla="*/ 474 h 1558"/>
                  <a:gd name="T24" fmla="*/ 713 w 1147"/>
                  <a:gd name="T25" fmla="*/ 544 h 1558"/>
                  <a:gd name="T26" fmla="*/ 713 w 1147"/>
                  <a:gd name="T27" fmla="*/ 544 h 1558"/>
                  <a:gd name="T28" fmla="*/ 733 w 1147"/>
                  <a:gd name="T29" fmla="*/ 211 h 1558"/>
                  <a:gd name="T30" fmla="*/ 733 w 1147"/>
                  <a:gd name="T31" fmla="*/ 211 h 1558"/>
                  <a:gd name="T32" fmla="*/ 549 w 1147"/>
                  <a:gd name="T33" fmla="*/ 302 h 1558"/>
                  <a:gd name="T34" fmla="*/ 549 w 1147"/>
                  <a:gd name="T35" fmla="*/ 302 h 1558"/>
                  <a:gd name="T36" fmla="*/ 346 w 1147"/>
                  <a:gd name="T37" fmla="*/ 22 h 1558"/>
                  <a:gd name="T38" fmla="*/ 346 w 1147"/>
                  <a:gd name="T39" fmla="*/ 22 h 1558"/>
                  <a:gd name="T40" fmla="*/ 307 w 1147"/>
                  <a:gd name="T41" fmla="*/ 352 h 1558"/>
                  <a:gd name="T42" fmla="*/ 307 w 1147"/>
                  <a:gd name="T43" fmla="*/ 352 h 1558"/>
                  <a:gd name="T44" fmla="*/ 97 w 1147"/>
                  <a:gd name="T45" fmla="*/ 356 h 1558"/>
                  <a:gd name="T46" fmla="*/ 97 w 1147"/>
                  <a:gd name="T47" fmla="*/ 356 h 1558"/>
                  <a:gd name="T48" fmla="*/ 249 w 1147"/>
                  <a:gd name="T49" fmla="*/ 620 h 1558"/>
                  <a:gd name="T50" fmla="*/ 249 w 1147"/>
                  <a:gd name="T51" fmla="*/ 620 h 1558"/>
                  <a:gd name="T52" fmla="*/ 20 w 1147"/>
                  <a:gd name="T53" fmla="*/ 663 h 1558"/>
                  <a:gd name="T54" fmla="*/ 20 w 1147"/>
                  <a:gd name="T55" fmla="*/ 663 h 1558"/>
                  <a:gd name="T56" fmla="*/ 232 w 1147"/>
                  <a:gd name="T57" fmla="*/ 928 h 1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47" h="1558">
                    <a:moveTo>
                      <a:pt x="232" y="928"/>
                    </a:moveTo>
                    <a:lnTo>
                      <a:pt x="232" y="928"/>
                    </a:lnTo>
                    <a:cubicBezTo>
                      <a:pt x="232" y="928"/>
                      <a:pt x="29" y="949"/>
                      <a:pt x="45" y="1083"/>
                    </a:cubicBezTo>
                    <a:lnTo>
                      <a:pt x="45" y="1083"/>
                    </a:lnTo>
                    <a:cubicBezTo>
                      <a:pt x="60" y="1216"/>
                      <a:pt x="425" y="1557"/>
                      <a:pt x="724" y="1503"/>
                    </a:cubicBezTo>
                    <a:lnTo>
                      <a:pt x="724" y="1503"/>
                    </a:lnTo>
                    <a:cubicBezTo>
                      <a:pt x="974" y="1458"/>
                      <a:pt x="1146" y="978"/>
                      <a:pt x="1129" y="817"/>
                    </a:cubicBezTo>
                    <a:lnTo>
                      <a:pt x="1129" y="817"/>
                    </a:lnTo>
                    <a:cubicBezTo>
                      <a:pt x="1112" y="655"/>
                      <a:pt x="873" y="814"/>
                      <a:pt x="873" y="814"/>
                    </a:cubicBezTo>
                    <a:lnTo>
                      <a:pt x="873" y="814"/>
                    </a:lnTo>
                    <a:cubicBezTo>
                      <a:pt x="873" y="814"/>
                      <a:pt x="984" y="525"/>
                      <a:pt x="937" y="474"/>
                    </a:cubicBezTo>
                    <a:lnTo>
                      <a:pt x="937" y="474"/>
                    </a:lnTo>
                    <a:cubicBezTo>
                      <a:pt x="889" y="423"/>
                      <a:pt x="713" y="544"/>
                      <a:pt x="713" y="544"/>
                    </a:cubicBezTo>
                    <a:lnTo>
                      <a:pt x="713" y="544"/>
                    </a:lnTo>
                    <a:cubicBezTo>
                      <a:pt x="713" y="544"/>
                      <a:pt x="801" y="248"/>
                      <a:pt x="733" y="211"/>
                    </a:cubicBezTo>
                    <a:lnTo>
                      <a:pt x="733" y="211"/>
                    </a:lnTo>
                    <a:cubicBezTo>
                      <a:pt x="667" y="174"/>
                      <a:pt x="549" y="302"/>
                      <a:pt x="549" y="302"/>
                    </a:cubicBezTo>
                    <a:lnTo>
                      <a:pt x="549" y="302"/>
                    </a:lnTo>
                    <a:cubicBezTo>
                      <a:pt x="549" y="302"/>
                      <a:pt x="440" y="0"/>
                      <a:pt x="346" y="22"/>
                    </a:cubicBezTo>
                    <a:lnTo>
                      <a:pt x="346" y="22"/>
                    </a:lnTo>
                    <a:cubicBezTo>
                      <a:pt x="252" y="43"/>
                      <a:pt x="307" y="352"/>
                      <a:pt x="307" y="352"/>
                    </a:cubicBezTo>
                    <a:lnTo>
                      <a:pt x="307" y="352"/>
                    </a:lnTo>
                    <a:cubicBezTo>
                      <a:pt x="307" y="352"/>
                      <a:pt x="136" y="287"/>
                      <a:pt x="97" y="356"/>
                    </a:cubicBezTo>
                    <a:lnTo>
                      <a:pt x="97" y="356"/>
                    </a:lnTo>
                    <a:cubicBezTo>
                      <a:pt x="59" y="423"/>
                      <a:pt x="249" y="620"/>
                      <a:pt x="249" y="620"/>
                    </a:cubicBezTo>
                    <a:lnTo>
                      <a:pt x="249" y="620"/>
                    </a:lnTo>
                    <a:cubicBezTo>
                      <a:pt x="249" y="620"/>
                      <a:pt x="41" y="579"/>
                      <a:pt x="20" y="663"/>
                    </a:cubicBezTo>
                    <a:lnTo>
                      <a:pt x="20" y="663"/>
                    </a:lnTo>
                    <a:cubicBezTo>
                      <a:pt x="0" y="741"/>
                      <a:pt x="232" y="928"/>
                      <a:pt x="232" y="9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35">
                <a:extLst>
                  <a:ext uri="{FF2B5EF4-FFF2-40B4-BE49-F238E27FC236}">
                    <a16:creationId xmlns:a16="http://schemas.microsoft.com/office/drawing/2014/main" id="{5C0AF31A-B19D-4B1E-BBBE-3D2535B29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0736" y="8724254"/>
                <a:ext cx="1045155" cy="1372265"/>
              </a:xfrm>
              <a:custGeom>
                <a:avLst/>
                <a:gdLst>
                  <a:gd name="T0" fmla="*/ 153 w 1154"/>
                  <a:gd name="T1" fmla="*/ 614 h 1515"/>
                  <a:gd name="T2" fmla="*/ 36 w 1154"/>
                  <a:gd name="T3" fmla="*/ 662 h 1515"/>
                  <a:gd name="T4" fmla="*/ 245 w 1154"/>
                  <a:gd name="T5" fmla="*/ 917 h 1515"/>
                  <a:gd name="T6" fmla="*/ 248 w 1154"/>
                  <a:gd name="T7" fmla="*/ 926 h 1515"/>
                  <a:gd name="T8" fmla="*/ 240 w 1154"/>
                  <a:gd name="T9" fmla="*/ 932 h 1515"/>
                  <a:gd name="T10" fmla="*/ 81 w 1154"/>
                  <a:gd name="T11" fmla="*/ 1004 h 1515"/>
                  <a:gd name="T12" fmla="*/ 60 w 1154"/>
                  <a:gd name="T13" fmla="*/ 1078 h 1515"/>
                  <a:gd name="T14" fmla="*/ 282 w 1154"/>
                  <a:gd name="T15" fmla="*/ 1346 h 1515"/>
                  <a:gd name="T16" fmla="*/ 730 w 1154"/>
                  <a:gd name="T17" fmla="*/ 1490 h 1515"/>
                  <a:gd name="T18" fmla="*/ 1128 w 1154"/>
                  <a:gd name="T19" fmla="*/ 814 h 1515"/>
                  <a:gd name="T20" fmla="*/ 1093 w 1154"/>
                  <a:gd name="T21" fmla="*/ 755 h 1515"/>
                  <a:gd name="T22" fmla="*/ 884 w 1154"/>
                  <a:gd name="T23" fmla="*/ 817 h 1515"/>
                  <a:gd name="T24" fmla="*/ 874 w 1154"/>
                  <a:gd name="T25" fmla="*/ 817 h 1515"/>
                  <a:gd name="T26" fmla="*/ 871 w 1154"/>
                  <a:gd name="T27" fmla="*/ 807 h 1515"/>
                  <a:gd name="T28" fmla="*/ 938 w 1154"/>
                  <a:gd name="T29" fmla="*/ 476 h 1515"/>
                  <a:gd name="T30" fmla="*/ 725 w 1154"/>
                  <a:gd name="T31" fmla="*/ 548 h 1515"/>
                  <a:gd name="T32" fmla="*/ 716 w 1154"/>
                  <a:gd name="T33" fmla="*/ 548 h 1515"/>
                  <a:gd name="T34" fmla="*/ 713 w 1154"/>
                  <a:gd name="T35" fmla="*/ 539 h 1515"/>
                  <a:gd name="T36" fmla="*/ 736 w 1154"/>
                  <a:gd name="T37" fmla="*/ 215 h 1515"/>
                  <a:gd name="T38" fmla="*/ 562 w 1154"/>
                  <a:gd name="T39" fmla="*/ 304 h 1515"/>
                  <a:gd name="T40" fmla="*/ 554 w 1154"/>
                  <a:gd name="T41" fmla="*/ 306 h 1515"/>
                  <a:gd name="T42" fmla="*/ 549 w 1154"/>
                  <a:gd name="T43" fmla="*/ 301 h 1515"/>
                  <a:gd name="T44" fmla="*/ 355 w 1154"/>
                  <a:gd name="T45" fmla="*/ 26 h 1515"/>
                  <a:gd name="T46" fmla="*/ 323 w 1154"/>
                  <a:gd name="T47" fmla="*/ 347 h 1515"/>
                  <a:gd name="T48" fmla="*/ 320 w 1154"/>
                  <a:gd name="T49" fmla="*/ 355 h 1515"/>
                  <a:gd name="T50" fmla="*/ 312 w 1154"/>
                  <a:gd name="T51" fmla="*/ 357 h 1515"/>
                  <a:gd name="T52" fmla="*/ 111 w 1154"/>
                  <a:gd name="T53" fmla="*/ 356 h 1515"/>
                  <a:gd name="T54" fmla="*/ 262 w 1154"/>
                  <a:gd name="T55" fmla="*/ 610 h 1515"/>
                  <a:gd name="T56" fmla="*/ 264 w 1154"/>
                  <a:gd name="T57" fmla="*/ 620 h 1515"/>
                  <a:gd name="T58" fmla="*/ 255 w 1154"/>
                  <a:gd name="T59" fmla="*/ 624 h 1515"/>
                  <a:gd name="T60" fmla="*/ 667 w 1154"/>
                  <a:gd name="T61" fmla="*/ 1513 h 1515"/>
                  <a:gd name="T62" fmla="*/ 271 w 1154"/>
                  <a:gd name="T63" fmla="*/ 1360 h 1515"/>
                  <a:gd name="T64" fmla="*/ 43 w 1154"/>
                  <a:gd name="T65" fmla="*/ 1080 h 1515"/>
                  <a:gd name="T66" fmla="*/ 68 w 1154"/>
                  <a:gd name="T67" fmla="*/ 994 h 1515"/>
                  <a:gd name="T68" fmla="*/ 219 w 1154"/>
                  <a:gd name="T69" fmla="*/ 918 h 1515"/>
                  <a:gd name="T70" fmla="*/ 19 w 1154"/>
                  <a:gd name="T71" fmla="*/ 657 h 1515"/>
                  <a:gd name="T72" fmla="*/ 233 w 1154"/>
                  <a:gd name="T73" fmla="*/ 604 h 1515"/>
                  <a:gd name="T74" fmla="*/ 96 w 1154"/>
                  <a:gd name="T75" fmla="*/ 348 h 1515"/>
                  <a:gd name="T76" fmla="*/ 304 w 1154"/>
                  <a:gd name="T77" fmla="*/ 336 h 1515"/>
                  <a:gd name="T78" fmla="*/ 290 w 1154"/>
                  <a:gd name="T79" fmla="*/ 192 h 1515"/>
                  <a:gd name="T80" fmla="*/ 352 w 1154"/>
                  <a:gd name="T81" fmla="*/ 10 h 1515"/>
                  <a:gd name="T82" fmla="*/ 497 w 1154"/>
                  <a:gd name="T83" fmla="*/ 145 h 1515"/>
                  <a:gd name="T84" fmla="*/ 559 w 1154"/>
                  <a:gd name="T85" fmla="*/ 282 h 1515"/>
                  <a:gd name="T86" fmla="*/ 745 w 1154"/>
                  <a:gd name="T87" fmla="*/ 200 h 1515"/>
                  <a:gd name="T88" fmla="*/ 735 w 1154"/>
                  <a:gd name="T89" fmla="*/ 521 h 1515"/>
                  <a:gd name="T90" fmla="*/ 950 w 1154"/>
                  <a:gd name="T91" fmla="*/ 464 h 1515"/>
                  <a:gd name="T92" fmla="*/ 895 w 1154"/>
                  <a:gd name="T93" fmla="*/ 789 h 1515"/>
                  <a:gd name="T94" fmla="*/ 1101 w 1154"/>
                  <a:gd name="T95" fmla="*/ 740 h 1515"/>
                  <a:gd name="T96" fmla="*/ 1144 w 1154"/>
                  <a:gd name="T97" fmla="*/ 813 h 1515"/>
                  <a:gd name="T98" fmla="*/ 1041 w 1154"/>
                  <a:gd name="T99" fmla="*/ 1203 h 1515"/>
                  <a:gd name="T100" fmla="*/ 733 w 1154"/>
                  <a:gd name="T101" fmla="*/ 1507 h 1515"/>
                  <a:gd name="T102" fmla="*/ 667 w 1154"/>
                  <a:gd name="T103" fmla="*/ 1513 h 1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54" h="1515">
                    <a:moveTo>
                      <a:pt x="153" y="614"/>
                    </a:moveTo>
                    <a:lnTo>
                      <a:pt x="153" y="614"/>
                    </a:lnTo>
                    <a:cubicBezTo>
                      <a:pt x="98" y="614"/>
                      <a:pt x="45" y="624"/>
                      <a:pt x="36" y="662"/>
                    </a:cubicBezTo>
                    <a:lnTo>
                      <a:pt x="36" y="662"/>
                    </a:lnTo>
                    <a:cubicBezTo>
                      <a:pt x="20" y="721"/>
                      <a:pt x="181" y="866"/>
                      <a:pt x="245" y="917"/>
                    </a:cubicBezTo>
                    <a:lnTo>
                      <a:pt x="245" y="917"/>
                    </a:lnTo>
                    <a:cubicBezTo>
                      <a:pt x="247" y="919"/>
                      <a:pt x="249" y="923"/>
                      <a:pt x="248" y="926"/>
                    </a:cubicBezTo>
                    <a:lnTo>
                      <a:pt x="248" y="926"/>
                    </a:lnTo>
                    <a:cubicBezTo>
                      <a:pt x="246" y="930"/>
                      <a:pt x="244" y="932"/>
                      <a:pt x="240" y="932"/>
                    </a:cubicBezTo>
                    <a:lnTo>
                      <a:pt x="240" y="932"/>
                    </a:lnTo>
                    <a:cubicBezTo>
                      <a:pt x="239" y="932"/>
                      <a:pt x="128" y="945"/>
                      <a:pt x="81" y="1004"/>
                    </a:cubicBezTo>
                    <a:lnTo>
                      <a:pt x="81" y="1004"/>
                    </a:lnTo>
                    <a:cubicBezTo>
                      <a:pt x="64" y="1025"/>
                      <a:pt x="57" y="1050"/>
                      <a:pt x="60" y="1078"/>
                    </a:cubicBezTo>
                    <a:lnTo>
                      <a:pt x="60" y="1078"/>
                    </a:lnTo>
                    <a:cubicBezTo>
                      <a:pt x="68" y="1143"/>
                      <a:pt x="161" y="1256"/>
                      <a:pt x="282" y="1346"/>
                    </a:cubicBezTo>
                    <a:lnTo>
                      <a:pt x="282" y="1346"/>
                    </a:lnTo>
                    <a:cubicBezTo>
                      <a:pt x="436" y="1461"/>
                      <a:pt x="600" y="1514"/>
                      <a:pt x="730" y="1490"/>
                    </a:cubicBezTo>
                    <a:lnTo>
                      <a:pt x="730" y="1490"/>
                    </a:lnTo>
                    <a:cubicBezTo>
                      <a:pt x="971" y="1447"/>
                      <a:pt x="1144" y="980"/>
                      <a:pt x="1128" y="814"/>
                    </a:cubicBezTo>
                    <a:lnTo>
                      <a:pt x="1128" y="814"/>
                    </a:lnTo>
                    <a:cubicBezTo>
                      <a:pt x="1125" y="784"/>
                      <a:pt x="1113" y="764"/>
                      <a:pt x="1093" y="755"/>
                    </a:cubicBezTo>
                    <a:lnTo>
                      <a:pt x="1093" y="755"/>
                    </a:lnTo>
                    <a:cubicBezTo>
                      <a:pt x="1027" y="724"/>
                      <a:pt x="885" y="816"/>
                      <a:pt x="884" y="817"/>
                    </a:cubicBezTo>
                    <a:lnTo>
                      <a:pt x="884" y="817"/>
                    </a:lnTo>
                    <a:cubicBezTo>
                      <a:pt x="880" y="819"/>
                      <a:pt x="877" y="819"/>
                      <a:pt x="874" y="817"/>
                    </a:cubicBezTo>
                    <a:lnTo>
                      <a:pt x="874" y="817"/>
                    </a:lnTo>
                    <a:cubicBezTo>
                      <a:pt x="871" y="814"/>
                      <a:pt x="870" y="810"/>
                      <a:pt x="871" y="807"/>
                    </a:cubicBezTo>
                    <a:lnTo>
                      <a:pt x="871" y="807"/>
                    </a:lnTo>
                    <a:cubicBezTo>
                      <a:pt x="952" y="599"/>
                      <a:pt x="955" y="495"/>
                      <a:pt x="938" y="476"/>
                    </a:cubicBezTo>
                    <a:lnTo>
                      <a:pt x="938" y="476"/>
                    </a:lnTo>
                    <a:cubicBezTo>
                      <a:pt x="902" y="439"/>
                      <a:pt x="773" y="515"/>
                      <a:pt x="725" y="548"/>
                    </a:cubicBezTo>
                    <a:lnTo>
                      <a:pt x="725" y="548"/>
                    </a:lnTo>
                    <a:cubicBezTo>
                      <a:pt x="723" y="550"/>
                      <a:pt x="718" y="550"/>
                      <a:pt x="716" y="548"/>
                    </a:cubicBezTo>
                    <a:lnTo>
                      <a:pt x="716" y="548"/>
                    </a:lnTo>
                    <a:cubicBezTo>
                      <a:pt x="713" y="546"/>
                      <a:pt x="712" y="542"/>
                      <a:pt x="713" y="539"/>
                    </a:cubicBezTo>
                    <a:lnTo>
                      <a:pt x="713" y="539"/>
                    </a:lnTo>
                    <a:cubicBezTo>
                      <a:pt x="745" y="426"/>
                      <a:pt x="781" y="239"/>
                      <a:pt x="736" y="215"/>
                    </a:cubicBezTo>
                    <a:lnTo>
                      <a:pt x="736" y="215"/>
                    </a:lnTo>
                    <a:cubicBezTo>
                      <a:pt x="687" y="187"/>
                      <a:pt x="594" y="269"/>
                      <a:pt x="562" y="304"/>
                    </a:cubicBezTo>
                    <a:lnTo>
                      <a:pt x="562" y="304"/>
                    </a:lnTo>
                    <a:cubicBezTo>
                      <a:pt x="560" y="305"/>
                      <a:pt x="558" y="306"/>
                      <a:pt x="554" y="306"/>
                    </a:cubicBezTo>
                    <a:lnTo>
                      <a:pt x="554" y="306"/>
                    </a:lnTo>
                    <a:cubicBezTo>
                      <a:pt x="552" y="305"/>
                      <a:pt x="549" y="304"/>
                      <a:pt x="549" y="301"/>
                    </a:cubicBezTo>
                    <a:lnTo>
                      <a:pt x="549" y="301"/>
                    </a:lnTo>
                    <a:cubicBezTo>
                      <a:pt x="518" y="219"/>
                      <a:pt x="426" y="10"/>
                      <a:pt x="355" y="26"/>
                    </a:cubicBezTo>
                    <a:lnTo>
                      <a:pt x="355" y="26"/>
                    </a:lnTo>
                    <a:cubicBezTo>
                      <a:pt x="284" y="43"/>
                      <a:pt x="307" y="263"/>
                      <a:pt x="323" y="347"/>
                    </a:cubicBezTo>
                    <a:lnTo>
                      <a:pt x="323" y="347"/>
                    </a:lnTo>
                    <a:cubicBezTo>
                      <a:pt x="324" y="350"/>
                      <a:pt x="323" y="353"/>
                      <a:pt x="320" y="355"/>
                    </a:cubicBezTo>
                    <a:lnTo>
                      <a:pt x="320" y="355"/>
                    </a:lnTo>
                    <a:cubicBezTo>
                      <a:pt x="318" y="357"/>
                      <a:pt x="314" y="357"/>
                      <a:pt x="312" y="357"/>
                    </a:cubicBezTo>
                    <a:lnTo>
                      <a:pt x="312" y="357"/>
                    </a:lnTo>
                    <a:cubicBezTo>
                      <a:pt x="266" y="339"/>
                      <a:pt x="140" y="305"/>
                      <a:pt x="111" y="356"/>
                    </a:cubicBezTo>
                    <a:lnTo>
                      <a:pt x="111" y="356"/>
                    </a:lnTo>
                    <a:cubicBezTo>
                      <a:pt x="83" y="406"/>
                      <a:pt x="211" y="556"/>
                      <a:pt x="262" y="610"/>
                    </a:cubicBezTo>
                    <a:lnTo>
                      <a:pt x="262" y="610"/>
                    </a:lnTo>
                    <a:cubicBezTo>
                      <a:pt x="265" y="613"/>
                      <a:pt x="266" y="617"/>
                      <a:pt x="264" y="620"/>
                    </a:cubicBezTo>
                    <a:lnTo>
                      <a:pt x="264" y="620"/>
                    </a:lnTo>
                    <a:cubicBezTo>
                      <a:pt x="262" y="624"/>
                      <a:pt x="258" y="626"/>
                      <a:pt x="255" y="624"/>
                    </a:cubicBezTo>
                    <a:lnTo>
                      <a:pt x="255" y="624"/>
                    </a:lnTo>
                    <a:cubicBezTo>
                      <a:pt x="231" y="620"/>
                      <a:pt x="191" y="614"/>
                      <a:pt x="153" y="614"/>
                    </a:cubicBezTo>
                    <a:close/>
                    <a:moveTo>
                      <a:pt x="667" y="1513"/>
                    </a:moveTo>
                    <a:lnTo>
                      <a:pt x="667" y="1513"/>
                    </a:lnTo>
                    <a:cubicBezTo>
                      <a:pt x="545" y="1513"/>
                      <a:pt x="405" y="1459"/>
                      <a:pt x="271" y="1360"/>
                    </a:cubicBezTo>
                    <a:lnTo>
                      <a:pt x="271" y="1360"/>
                    </a:lnTo>
                    <a:cubicBezTo>
                      <a:pt x="147" y="1268"/>
                      <a:pt x="52" y="1150"/>
                      <a:pt x="43" y="1080"/>
                    </a:cubicBezTo>
                    <a:lnTo>
                      <a:pt x="43" y="1080"/>
                    </a:lnTo>
                    <a:cubicBezTo>
                      <a:pt x="40" y="1047"/>
                      <a:pt x="47" y="1018"/>
                      <a:pt x="68" y="994"/>
                    </a:cubicBezTo>
                    <a:lnTo>
                      <a:pt x="68" y="994"/>
                    </a:lnTo>
                    <a:cubicBezTo>
                      <a:pt x="107" y="944"/>
                      <a:pt x="184" y="924"/>
                      <a:pt x="219" y="918"/>
                    </a:cubicBezTo>
                    <a:lnTo>
                      <a:pt x="219" y="918"/>
                    </a:lnTo>
                    <a:cubicBezTo>
                      <a:pt x="165" y="873"/>
                      <a:pt x="0" y="729"/>
                      <a:pt x="19" y="657"/>
                    </a:cubicBezTo>
                    <a:lnTo>
                      <a:pt x="19" y="657"/>
                    </a:lnTo>
                    <a:cubicBezTo>
                      <a:pt x="37" y="583"/>
                      <a:pt x="175" y="595"/>
                      <a:pt x="233" y="604"/>
                    </a:cubicBezTo>
                    <a:lnTo>
                      <a:pt x="233" y="604"/>
                    </a:lnTo>
                    <a:cubicBezTo>
                      <a:pt x="184" y="550"/>
                      <a:pt x="62" y="408"/>
                      <a:pt x="96" y="348"/>
                    </a:cubicBezTo>
                    <a:lnTo>
                      <a:pt x="96" y="348"/>
                    </a:lnTo>
                    <a:cubicBezTo>
                      <a:pt x="132" y="285"/>
                      <a:pt x="261" y="321"/>
                      <a:pt x="304" y="336"/>
                    </a:cubicBezTo>
                    <a:lnTo>
                      <a:pt x="304" y="336"/>
                    </a:lnTo>
                    <a:cubicBezTo>
                      <a:pt x="300" y="310"/>
                      <a:pt x="292" y="251"/>
                      <a:pt x="290" y="192"/>
                    </a:cubicBezTo>
                    <a:lnTo>
                      <a:pt x="290" y="192"/>
                    </a:lnTo>
                    <a:cubicBezTo>
                      <a:pt x="288" y="81"/>
                      <a:pt x="307" y="20"/>
                      <a:pt x="352" y="10"/>
                    </a:cubicBezTo>
                    <a:lnTo>
                      <a:pt x="352" y="10"/>
                    </a:lnTo>
                    <a:cubicBezTo>
                      <a:pt x="395" y="0"/>
                      <a:pt x="443" y="45"/>
                      <a:pt x="497" y="145"/>
                    </a:cubicBezTo>
                    <a:lnTo>
                      <a:pt x="497" y="145"/>
                    </a:lnTo>
                    <a:cubicBezTo>
                      <a:pt x="527" y="200"/>
                      <a:pt x="550" y="258"/>
                      <a:pt x="559" y="282"/>
                    </a:cubicBezTo>
                    <a:lnTo>
                      <a:pt x="559" y="282"/>
                    </a:lnTo>
                    <a:cubicBezTo>
                      <a:pt x="590" y="252"/>
                      <a:pt x="683" y="166"/>
                      <a:pt x="745" y="200"/>
                    </a:cubicBezTo>
                    <a:lnTo>
                      <a:pt x="745" y="200"/>
                    </a:lnTo>
                    <a:cubicBezTo>
                      <a:pt x="807" y="234"/>
                      <a:pt x="755" y="448"/>
                      <a:pt x="735" y="521"/>
                    </a:cubicBezTo>
                    <a:lnTo>
                      <a:pt x="735" y="521"/>
                    </a:lnTo>
                    <a:cubicBezTo>
                      <a:pt x="784" y="490"/>
                      <a:pt x="907" y="418"/>
                      <a:pt x="950" y="464"/>
                    </a:cubicBezTo>
                    <a:lnTo>
                      <a:pt x="950" y="464"/>
                    </a:lnTo>
                    <a:cubicBezTo>
                      <a:pt x="993" y="510"/>
                      <a:pt x="922" y="716"/>
                      <a:pt x="895" y="789"/>
                    </a:cubicBezTo>
                    <a:lnTo>
                      <a:pt x="895" y="789"/>
                    </a:lnTo>
                    <a:cubicBezTo>
                      <a:pt x="940" y="764"/>
                      <a:pt x="1041" y="712"/>
                      <a:pt x="1101" y="740"/>
                    </a:cubicBezTo>
                    <a:lnTo>
                      <a:pt x="1101" y="740"/>
                    </a:lnTo>
                    <a:cubicBezTo>
                      <a:pt x="1126" y="752"/>
                      <a:pt x="1141" y="776"/>
                      <a:pt x="1144" y="813"/>
                    </a:cubicBezTo>
                    <a:lnTo>
                      <a:pt x="1144" y="813"/>
                    </a:lnTo>
                    <a:cubicBezTo>
                      <a:pt x="1153" y="899"/>
                      <a:pt x="1110" y="1064"/>
                      <a:pt x="1041" y="1203"/>
                    </a:cubicBezTo>
                    <a:lnTo>
                      <a:pt x="1041" y="1203"/>
                    </a:lnTo>
                    <a:cubicBezTo>
                      <a:pt x="991" y="1305"/>
                      <a:pt x="884" y="1480"/>
                      <a:pt x="733" y="1507"/>
                    </a:cubicBezTo>
                    <a:lnTo>
                      <a:pt x="733" y="1507"/>
                    </a:lnTo>
                    <a:cubicBezTo>
                      <a:pt x="712" y="1511"/>
                      <a:pt x="690" y="1513"/>
                      <a:pt x="667" y="15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36">
                <a:extLst>
                  <a:ext uri="{FF2B5EF4-FFF2-40B4-BE49-F238E27FC236}">
                    <a16:creationId xmlns:a16="http://schemas.microsoft.com/office/drawing/2014/main" id="{52A6DDE0-78DE-4A97-8ABD-2E7F339FE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1507" y="9266778"/>
                <a:ext cx="363013" cy="1715331"/>
              </a:xfrm>
              <a:custGeom>
                <a:avLst/>
                <a:gdLst>
                  <a:gd name="T0" fmla="*/ 314 w 402"/>
                  <a:gd name="T1" fmla="*/ 1897 h 1898"/>
                  <a:gd name="T2" fmla="*/ 314 w 402"/>
                  <a:gd name="T3" fmla="*/ 1897 h 1898"/>
                  <a:gd name="T4" fmla="*/ 314 w 402"/>
                  <a:gd name="T5" fmla="*/ 1897 h 1898"/>
                  <a:gd name="T6" fmla="*/ 314 w 402"/>
                  <a:gd name="T7" fmla="*/ 1897 h 1898"/>
                  <a:gd name="T8" fmla="*/ 305 w 402"/>
                  <a:gd name="T9" fmla="*/ 1888 h 1898"/>
                  <a:gd name="T10" fmla="*/ 305 w 402"/>
                  <a:gd name="T11" fmla="*/ 1888 h 1898"/>
                  <a:gd name="T12" fmla="*/ 1 w 402"/>
                  <a:gd name="T13" fmla="*/ 13 h 1898"/>
                  <a:gd name="T14" fmla="*/ 1 w 402"/>
                  <a:gd name="T15" fmla="*/ 13 h 1898"/>
                  <a:gd name="T16" fmla="*/ 6 w 402"/>
                  <a:gd name="T17" fmla="*/ 2 h 1898"/>
                  <a:gd name="T18" fmla="*/ 6 w 402"/>
                  <a:gd name="T19" fmla="*/ 2 h 1898"/>
                  <a:gd name="T20" fmla="*/ 17 w 402"/>
                  <a:gd name="T21" fmla="*/ 7 h 1898"/>
                  <a:gd name="T22" fmla="*/ 17 w 402"/>
                  <a:gd name="T23" fmla="*/ 7 h 1898"/>
                  <a:gd name="T24" fmla="*/ 322 w 402"/>
                  <a:gd name="T25" fmla="*/ 1890 h 1898"/>
                  <a:gd name="T26" fmla="*/ 322 w 402"/>
                  <a:gd name="T27" fmla="*/ 1890 h 1898"/>
                  <a:gd name="T28" fmla="*/ 314 w 402"/>
                  <a:gd name="T29" fmla="*/ 1897 h 1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2" h="1898">
                    <a:moveTo>
                      <a:pt x="314" y="1897"/>
                    </a:moveTo>
                    <a:lnTo>
                      <a:pt x="314" y="1897"/>
                    </a:lnTo>
                    <a:lnTo>
                      <a:pt x="314" y="1897"/>
                    </a:lnTo>
                    <a:lnTo>
                      <a:pt x="314" y="1897"/>
                    </a:lnTo>
                    <a:cubicBezTo>
                      <a:pt x="308" y="1897"/>
                      <a:pt x="305" y="1893"/>
                      <a:pt x="305" y="1888"/>
                    </a:cubicBezTo>
                    <a:lnTo>
                      <a:pt x="305" y="1888"/>
                    </a:lnTo>
                    <a:cubicBezTo>
                      <a:pt x="384" y="979"/>
                      <a:pt x="5" y="23"/>
                      <a:pt x="1" y="13"/>
                    </a:cubicBezTo>
                    <a:lnTo>
                      <a:pt x="1" y="13"/>
                    </a:lnTo>
                    <a:cubicBezTo>
                      <a:pt x="0" y="8"/>
                      <a:pt x="2" y="4"/>
                      <a:pt x="6" y="2"/>
                    </a:cubicBezTo>
                    <a:lnTo>
                      <a:pt x="6" y="2"/>
                    </a:lnTo>
                    <a:cubicBezTo>
                      <a:pt x="10" y="0"/>
                      <a:pt x="16" y="3"/>
                      <a:pt x="17" y="7"/>
                    </a:cubicBezTo>
                    <a:lnTo>
                      <a:pt x="17" y="7"/>
                    </a:lnTo>
                    <a:cubicBezTo>
                      <a:pt x="21" y="16"/>
                      <a:pt x="401" y="976"/>
                      <a:pt x="322" y="1890"/>
                    </a:cubicBezTo>
                    <a:lnTo>
                      <a:pt x="322" y="1890"/>
                    </a:lnTo>
                    <a:cubicBezTo>
                      <a:pt x="322" y="1894"/>
                      <a:pt x="319" y="1897"/>
                      <a:pt x="314" y="18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37">
                <a:extLst>
                  <a:ext uri="{FF2B5EF4-FFF2-40B4-BE49-F238E27FC236}">
                    <a16:creationId xmlns:a16="http://schemas.microsoft.com/office/drawing/2014/main" id="{9D2CE4F1-4127-4E02-9758-B647ACCAF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5498" y="10579204"/>
                <a:ext cx="626294" cy="398914"/>
              </a:xfrm>
              <a:custGeom>
                <a:avLst/>
                <a:gdLst>
                  <a:gd name="T0" fmla="*/ 101 w 693"/>
                  <a:gd name="T1" fmla="*/ 438 h 439"/>
                  <a:gd name="T2" fmla="*/ 577 w 693"/>
                  <a:gd name="T3" fmla="*/ 438 h 439"/>
                  <a:gd name="T4" fmla="*/ 577 w 693"/>
                  <a:gd name="T5" fmla="*/ 438 h 439"/>
                  <a:gd name="T6" fmla="*/ 662 w 693"/>
                  <a:gd name="T7" fmla="*/ 266 h 439"/>
                  <a:gd name="T8" fmla="*/ 662 w 693"/>
                  <a:gd name="T9" fmla="*/ 266 h 439"/>
                  <a:gd name="T10" fmla="*/ 504 w 693"/>
                  <a:gd name="T11" fmla="*/ 271 h 439"/>
                  <a:gd name="T12" fmla="*/ 504 w 693"/>
                  <a:gd name="T13" fmla="*/ 271 h 439"/>
                  <a:gd name="T14" fmla="*/ 510 w 693"/>
                  <a:gd name="T15" fmla="*/ 90 h 439"/>
                  <a:gd name="T16" fmla="*/ 510 w 693"/>
                  <a:gd name="T17" fmla="*/ 90 h 439"/>
                  <a:gd name="T18" fmla="*/ 348 w 693"/>
                  <a:gd name="T19" fmla="*/ 210 h 439"/>
                  <a:gd name="T20" fmla="*/ 348 w 693"/>
                  <a:gd name="T21" fmla="*/ 210 h 439"/>
                  <a:gd name="T22" fmla="*/ 206 w 693"/>
                  <a:gd name="T23" fmla="*/ 19 h 439"/>
                  <a:gd name="T24" fmla="*/ 206 w 693"/>
                  <a:gd name="T25" fmla="*/ 19 h 439"/>
                  <a:gd name="T26" fmla="*/ 166 w 693"/>
                  <a:gd name="T27" fmla="*/ 247 h 439"/>
                  <a:gd name="T28" fmla="*/ 166 w 693"/>
                  <a:gd name="T29" fmla="*/ 247 h 439"/>
                  <a:gd name="T30" fmla="*/ 40 w 693"/>
                  <a:gd name="T31" fmla="*/ 202 h 439"/>
                  <a:gd name="T32" fmla="*/ 40 w 693"/>
                  <a:gd name="T33" fmla="*/ 202 h 439"/>
                  <a:gd name="T34" fmla="*/ 101 w 693"/>
                  <a:gd name="T35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3" h="439">
                    <a:moveTo>
                      <a:pt x="101" y="438"/>
                    </a:moveTo>
                    <a:lnTo>
                      <a:pt x="577" y="438"/>
                    </a:lnTo>
                    <a:lnTo>
                      <a:pt x="577" y="438"/>
                    </a:lnTo>
                    <a:cubicBezTo>
                      <a:pt x="577" y="438"/>
                      <a:pt x="692" y="321"/>
                      <a:pt x="662" y="266"/>
                    </a:cubicBezTo>
                    <a:lnTo>
                      <a:pt x="662" y="266"/>
                    </a:lnTo>
                    <a:cubicBezTo>
                      <a:pt x="632" y="212"/>
                      <a:pt x="504" y="271"/>
                      <a:pt x="504" y="271"/>
                    </a:cubicBezTo>
                    <a:lnTo>
                      <a:pt x="504" y="271"/>
                    </a:lnTo>
                    <a:cubicBezTo>
                      <a:pt x="504" y="271"/>
                      <a:pt x="569" y="115"/>
                      <a:pt x="510" y="90"/>
                    </a:cubicBezTo>
                    <a:lnTo>
                      <a:pt x="510" y="90"/>
                    </a:lnTo>
                    <a:cubicBezTo>
                      <a:pt x="451" y="66"/>
                      <a:pt x="348" y="210"/>
                      <a:pt x="348" y="210"/>
                    </a:cubicBezTo>
                    <a:lnTo>
                      <a:pt x="348" y="210"/>
                    </a:lnTo>
                    <a:cubicBezTo>
                      <a:pt x="348" y="210"/>
                      <a:pt x="282" y="0"/>
                      <a:pt x="206" y="19"/>
                    </a:cubicBezTo>
                    <a:lnTo>
                      <a:pt x="206" y="19"/>
                    </a:lnTo>
                    <a:cubicBezTo>
                      <a:pt x="129" y="38"/>
                      <a:pt x="166" y="247"/>
                      <a:pt x="166" y="247"/>
                    </a:cubicBezTo>
                    <a:lnTo>
                      <a:pt x="166" y="247"/>
                    </a:lnTo>
                    <a:cubicBezTo>
                      <a:pt x="166" y="247"/>
                      <a:pt x="80" y="176"/>
                      <a:pt x="40" y="202"/>
                    </a:cubicBezTo>
                    <a:lnTo>
                      <a:pt x="40" y="202"/>
                    </a:lnTo>
                    <a:cubicBezTo>
                      <a:pt x="0" y="228"/>
                      <a:pt x="6" y="329"/>
                      <a:pt x="101" y="4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38">
                <a:extLst>
                  <a:ext uri="{FF2B5EF4-FFF2-40B4-BE49-F238E27FC236}">
                    <a16:creationId xmlns:a16="http://schemas.microsoft.com/office/drawing/2014/main" id="{1C6C8610-A0D6-495C-BEC9-42BDD2169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9486" y="10571226"/>
                <a:ext cx="634275" cy="410883"/>
              </a:xfrm>
              <a:custGeom>
                <a:avLst/>
                <a:gdLst>
                  <a:gd name="T0" fmla="*/ 101 w 699"/>
                  <a:gd name="T1" fmla="*/ 437 h 455"/>
                  <a:gd name="T2" fmla="*/ 571 w 699"/>
                  <a:gd name="T3" fmla="*/ 437 h 455"/>
                  <a:gd name="T4" fmla="*/ 571 w 699"/>
                  <a:gd name="T5" fmla="*/ 437 h 455"/>
                  <a:gd name="T6" fmla="*/ 652 w 699"/>
                  <a:gd name="T7" fmla="*/ 278 h 455"/>
                  <a:gd name="T8" fmla="*/ 652 w 699"/>
                  <a:gd name="T9" fmla="*/ 278 h 455"/>
                  <a:gd name="T10" fmla="*/ 504 w 699"/>
                  <a:gd name="T11" fmla="*/ 287 h 455"/>
                  <a:gd name="T12" fmla="*/ 504 w 699"/>
                  <a:gd name="T13" fmla="*/ 287 h 455"/>
                  <a:gd name="T14" fmla="*/ 495 w 699"/>
                  <a:gd name="T15" fmla="*/ 286 h 455"/>
                  <a:gd name="T16" fmla="*/ 495 w 699"/>
                  <a:gd name="T17" fmla="*/ 286 h 455"/>
                  <a:gd name="T18" fmla="*/ 493 w 699"/>
                  <a:gd name="T19" fmla="*/ 276 h 455"/>
                  <a:gd name="T20" fmla="*/ 493 w 699"/>
                  <a:gd name="T21" fmla="*/ 276 h 455"/>
                  <a:gd name="T22" fmla="*/ 503 w 699"/>
                  <a:gd name="T23" fmla="*/ 107 h 455"/>
                  <a:gd name="T24" fmla="*/ 503 w 699"/>
                  <a:gd name="T25" fmla="*/ 107 h 455"/>
                  <a:gd name="T26" fmla="*/ 352 w 699"/>
                  <a:gd name="T27" fmla="*/ 224 h 455"/>
                  <a:gd name="T28" fmla="*/ 352 w 699"/>
                  <a:gd name="T29" fmla="*/ 224 h 455"/>
                  <a:gd name="T30" fmla="*/ 344 w 699"/>
                  <a:gd name="T31" fmla="*/ 227 h 455"/>
                  <a:gd name="T32" fmla="*/ 344 w 699"/>
                  <a:gd name="T33" fmla="*/ 227 h 455"/>
                  <a:gd name="T34" fmla="*/ 337 w 699"/>
                  <a:gd name="T35" fmla="*/ 221 h 455"/>
                  <a:gd name="T36" fmla="*/ 337 w 699"/>
                  <a:gd name="T37" fmla="*/ 221 h 455"/>
                  <a:gd name="T38" fmla="*/ 205 w 699"/>
                  <a:gd name="T39" fmla="*/ 35 h 455"/>
                  <a:gd name="T40" fmla="*/ 205 w 699"/>
                  <a:gd name="T41" fmla="*/ 35 h 455"/>
                  <a:gd name="T42" fmla="*/ 172 w 699"/>
                  <a:gd name="T43" fmla="*/ 254 h 455"/>
                  <a:gd name="T44" fmla="*/ 172 w 699"/>
                  <a:gd name="T45" fmla="*/ 254 h 455"/>
                  <a:gd name="T46" fmla="*/ 168 w 699"/>
                  <a:gd name="T47" fmla="*/ 262 h 455"/>
                  <a:gd name="T48" fmla="*/ 168 w 699"/>
                  <a:gd name="T49" fmla="*/ 262 h 455"/>
                  <a:gd name="T50" fmla="*/ 158 w 699"/>
                  <a:gd name="T51" fmla="*/ 261 h 455"/>
                  <a:gd name="T52" fmla="*/ 158 w 699"/>
                  <a:gd name="T53" fmla="*/ 261 h 455"/>
                  <a:gd name="T54" fmla="*/ 41 w 699"/>
                  <a:gd name="T55" fmla="*/ 218 h 455"/>
                  <a:gd name="T56" fmla="*/ 41 w 699"/>
                  <a:gd name="T57" fmla="*/ 218 h 455"/>
                  <a:gd name="T58" fmla="*/ 23 w 699"/>
                  <a:gd name="T59" fmla="*/ 253 h 455"/>
                  <a:gd name="T60" fmla="*/ 23 w 699"/>
                  <a:gd name="T61" fmla="*/ 253 h 455"/>
                  <a:gd name="T62" fmla="*/ 101 w 699"/>
                  <a:gd name="T63" fmla="*/ 437 h 455"/>
                  <a:gd name="T64" fmla="*/ 574 w 699"/>
                  <a:gd name="T65" fmla="*/ 454 h 455"/>
                  <a:gd name="T66" fmla="*/ 98 w 699"/>
                  <a:gd name="T67" fmla="*/ 454 h 455"/>
                  <a:gd name="T68" fmla="*/ 98 w 699"/>
                  <a:gd name="T69" fmla="*/ 454 h 455"/>
                  <a:gd name="T70" fmla="*/ 91 w 699"/>
                  <a:gd name="T71" fmla="*/ 451 h 455"/>
                  <a:gd name="T72" fmla="*/ 91 w 699"/>
                  <a:gd name="T73" fmla="*/ 451 h 455"/>
                  <a:gd name="T74" fmla="*/ 6 w 699"/>
                  <a:gd name="T75" fmla="*/ 251 h 455"/>
                  <a:gd name="T76" fmla="*/ 6 w 699"/>
                  <a:gd name="T77" fmla="*/ 251 h 455"/>
                  <a:gd name="T78" fmla="*/ 32 w 699"/>
                  <a:gd name="T79" fmla="*/ 203 h 455"/>
                  <a:gd name="T80" fmla="*/ 32 w 699"/>
                  <a:gd name="T81" fmla="*/ 203 h 455"/>
                  <a:gd name="T82" fmla="*/ 153 w 699"/>
                  <a:gd name="T83" fmla="*/ 236 h 455"/>
                  <a:gd name="T84" fmla="*/ 153 w 699"/>
                  <a:gd name="T85" fmla="*/ 236 h 455"/>
                  <a:gd name="T86" fmla="*/ 200 w 699"/>
                  <a:gd name="T87" fmla="*/ 19 h 455"/>
                  <a:gd name="T88" fmla="*/ 200 w 699"/>
                  <a:gd name="T89" fmla="*/ 19 h 455"/>
                  <a:gd name="T90" fmla="*/ 349 w 699"/>
                  <a:gd name="T91" fmla="*/ 201 h 455"/>
                  <a:gd name="T92" fmla="*/ 349 w 699"/>
                  <a:gd name="T93" fmla="*/ 201 h 455"/>
                  <a:gd name="T94" fmla="*/ 510 w 699"/>
                  <a:gd name="T95" fmla="*/ 91 h 455"/>
                  <a:gd name="T96" fmla="*/ 510 w 699"/>
                  <a:gd name="T97" fmla="*/ 91 h 455"/>
                  <a:gd name="T98" fmla="*/ 534 w 699"/>
                  <a:gd name="T99" fmla="*/ 200 h 455"/>
                  <a:gd name="T100" fmla="*/ 534 w 699"/>
                  <a:gd name="T101" fmla="*/ 200 h 455"/>
                  <a:gd name="T102" fmla="*/ 516 w 699"/>
                  <a:gd name="T103" fmla="*/ 264 h 455"/>
                  <a:gd name="T104" fmla="*/ 516 w 699"/>
                  <a:gd name="T105" fmla="*/ 264 h 455"/>
                  <a:gd name="T106" fmla="*/ 666 w 699"/>
                  <a:gd name="T107" fmla="*/ 270 h 455"/>
                  <a:gd name="T108" fmla="*/ 666 w 699"/>
                  <a:gd name="T109" fmla="*/ 270 h 455"/>
                  <a:gd name="T110" fmla="*/ 580 w 699"/>
                  <a:gd name="T111" fmla="*/ 452 h 455"/>
                  <a:gd name="T112" fmla="*/ 580 w 699"/>
                  <a:gd name="T113" fmla="*/ 452 h 455"/>
                  <a:gd name="T114" fmla="*/ 574 w 699"/>
                  <a:gd name="T115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9" h="455">
                    <a:moveTo>
                      <a:pt x="101" y="437"/>
                    </a:moveTo>
                    <a:lnTo>
                      <a:pt x="571" y="437"/>
                    </a:lnTo>
                    <a:lnTo>
                      <a:pt x="571" y="437"/>
                    </a:lnTo>
                    <a:cubicBezTo>
                      <a:pt x="603" y="404"/>
                      <a:pt x="673" y="317"/>
                      <a:pt x="652" y="278"/>
                    </a:cubicBezTo>
                    <a:lnTo>
                      <a:pt x="652" y="278"/>
                    </a:lnTo>
                    <a:cubicBezTo>
                      <a:pt x="630" y="240"/>
                      <a:pt x="538" y="272"/>
                      <a:pt x="504" y="287"/>
                    </a:cubicBezTo>
                    <a:lnTo>
                      <a:pt x="504" y="287"/>
                    </a:lnTo>
                    <a:cubicBezTo>
                      <a:pt x="501" y="288"/>
                      <a:pt x="497" y="288"/>
                      <a:pt x="495" y="286"/>
                    </a:cubicBezTo>
                    <a:lnTo>
                      <a:pt x="495" y="286"/>
                    </a:lnTo>
                    <a:cubicBezTo>
                      <a:pt x="493" y="283"/>
                      <a:pt x="492" y="279"/>
                      <a:pt x="493" y="276"/>
                    </a:cubicBezTo>
                    <a:lnTo>
                      <a:pt x="493" y="276"/>
                    </a:lnTo>
                    <a:cubicBezTo>
                      <a:pt x="509" y="238"/>
                      <a:pt x="545" y="123"/>
                      <a:pt x="503" y="107"/>
                    </a:cubicBezTo>
                    <a:lnTo>
                      <a:pt x="503" y="107"/>
                    </a:lnTo>
                    <a:cubicBezTo>
                      <a:pt x="460" y="88"/>
                      <a:pt x="380" y="185"/>
                      <a:pt x="352" y="224"/>
                    </a:cubicBezTo>
                    <a:lnTo>
                      <a:pt x="352" y="224"/>
                    </a:lnTo>
                    <a:cubicBezTo>
                      <a:pt x="350" y="226"/>
                      <a:pt x="347" y="228"/>
                      <a:pt x="344" y="227"/>
                    </a:cubicBezTo>
                    <a:lnTo>
                      <a:pt x="344" y="227"/>
                    </a:lnTo>
                    <a:cubicBezTo>
                      <a:pt x="341" y="227"/>
                      <a:pt x="338" y="224"/>
                      <a:pt x="337" y="221"/>
                    </a:cubicBezTo>
                    <a:lnTo>
                      <a:pt x="337" y="221"/>
                    </a:lnTo>
                    <a:cubicBezTo>
                      <a:pt x="320" y="165"/>
                      <a:pt x="261" y="21"/>
                      <a:pt x="205" y="35"/>
                    </a:cubicBezTo>
                    <a:lnTo>
                      <a:pt x="205" y="35"/>
                    </a:lnTo>
                    <a:cubicBezTo>
                      <a:pt x="148" y="49"/>
                      <a:pt x="162" y="197"/>
                      <a:pt x="172" y="254"/>
                    </a:cubicBezTo>
                    <a:lnTo>
                      <a:pt x="172" y="254"/>
                    </a:lnTo>
                    <a:cubicBezTo>
                      <a:pt x="172" y="257"/>
                      <a:pt x="171" y="261"/>
                      <a:pt x="168" y="262"/>
                    </a:cubicBezTo>
                    <a:lnTo>
                      <a:pt x="168" y="262"/>
                    </a:lnTo>
                    <a:cubicBezTo>
                      <a:pt x="165" y="264"/>
                      <a:pt x="161" y="264"/>
                      <a:pt x="158" y="261"/>
                    </a:cubicBezTo>
                    <a:lnTo>
                      <a:pt x="158" y="261"/>
                    </a:lnTo>
                    <a:cubicBezTo>
                      <a:pt x="135" y="243"/>
                      <a:pt x="70" y="199"/>
                      <a:pt x="41" y="218"/>
                    </a:cubicBezTo>
                    <a:lnTo>
                      <a:pt x="41" y="218"/>
                    </a:lnTo>
                    <a:cubicBezTo>
                      <a:pt x="32" y="224"/>
                      <a:pt x="25" y="236"/>
                      <a:pt x="23" y="253"/>
                    </a:cubicBezTo>
                    <a:lnTo>
                      <a:pt x="23" y="253"/>
                    </a:lnTo>
                    <a:cubicBezTo>
                      <a:pt x="18" y="292"/>
                      <a:pt x="35" y="361"/>
                      <a:pt x="101" y="437"/>
                    </a:cubicBezTo>
                    <a:close/>
                    <a:moveTo>
                      <a:pt x="574" y="454"/>
                    </a:moveTo>
                    <a:lnTo>
                      <a:pt x="98" y="454"/>
                    </a:lnTo>
                    <a:lnTo>
                      <a:pt x="98" y="454"/>
                    </a:lnTo>
                    <a:cubicBezTo>
                      <a:pt x="95" y="454"/>
                      <a:pt x="92" y="453"/>
                      <a:pt x="91" y="451"/>
                    </a:cubicBezTo>
                    <a:lnTo>
                      <a:pt x="91" y="451"/>
                    </a:lnTo>
                    <a:cubicBezTo>
                      <a:pt x="19" y="369"/>
                      <a:pt x="0" y="294"/>
                      <a:pt x="6" y="251"/>
                    </a:cubicBezTo>
                    <a:lnTo>
                      <a:pt x="6" y="251"/>
                    </a:lnTo>
                    <a:cubicBezTo>
                      <a:pt x="9" y="229"/>
                      <a:pt x="18" y="212"/>
                      <a:pt x="32" y="203"/>
                    </a:cubicBezTo>
                    <a:lnTo>
                      <a:pt x="32" y="203"/>
                    </a:lnTo>
                    <a:cubicBezTo>
                      <a:pt x="66" y="181"/>
                      <a:pt x="123" y="215"/>
                      <a:pt x="153" y="236"/>
                    </a:cubicBezTo>
                    <a:lnTo>
                      <a:pt x="153" y="236"/>
                    </a:lnTo>
                    <a:cubicBezTo>
                      <a:pt x="144" y="179"/>
                      <a:pt x="131" y="36"/>
                      <a:pt x="200" y="19"/>
                    </a:cubicBezTo>
                    <a:lnTo>
                      <a:pt x="200" y="19"/>
                    </a:lnTo>
                    <a:cubicBezTo>
                      <a:pt x="273" y="0"/>
                      <a:pt x="330" y="149"/>
                      <a:pt x="349" y="201"/>
                    </a:cubicBezTo>
                    <a:lnTo>
                      <a:pt x="349" y="201"/>
                    </a:lnTo>
                    <a:cubicBezTo>
                      <a:pt x="377" y="163"/>
                      <a:pt x="456" y="68"/>
                      <a:pt x="510" y="91"/>
                    </a:cubicBezTo>
                    <a:lnTo>
                      <a:pt x="510" y="91"/>
                    </a:lnTo>
                    <a:cubicBezTo>
                      <a:pt x="539" y="102"/>
                      <a:pt x="546" y="139"/>
                      <a:pt x="534" y="200"/>
                    </a:cubicBezTo>
                    <a:lnTo>
                      <a:pt x="534" y="200"/>
                    </a:lnTo>
                    <a:cubicBezTo>
                      <a:pt x="529" y="224"/>
                      <a:pt x="521" y="248"/>
                      <a:pt x="516" y="264"/>
                    </a:cubicBezTo>
                    <a:lnTo>
                      <a:pt x="516" y="264"/>
                    </a:lnTo>
                    <a:cubicBezTo>
                      <a:pt x="554" y="249"/>
                      <a:pt x="640" y="223"/>
                      <a:pt x="666" y="270"/>
                    </a:cubicBezTo>
                    <a:lnTo>
                      <a:pt x="666" y="270"/>
                    </a:lnTo>
                    <a:cubicBezTo>
                      <a:pt x="698" y="329"/>
                      <a:pt x="593" y="439"/>
                      <a:pt x="580" y="452"/>
                    </a:cubicBezTo>
                    <a:lnTo>
                      <a:pt x="580" y="452"/>
                    </a:lnTo>
                    <a:cubicBezTo>
                      <a:pt x="579" y="453"/>
                      <a:pt x="577" y="454"/>
                      <a:pt x="574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39">
                <a:extLst>
                  <a:ext uri="{FF2B5EF4-FFF2-40B4-BE49-F238E27FC236}">
                    <a16:creationId xmlns:a16="http://schemas.microsoft.com/office/drawing/2014/main" id="{E1035B1F-EC57-4CEE-B600-47D3140DF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5618" y="10766695"/>
                <a:ext cx="359023" cy="207435"/>
              </a:xfrm>
              <a:custGeom>
                <a:avLst/>
                <a:gdLst>
                  <a:gd name="T0" fmla="*/ 0 w 397"/>
                  <a:gd name="T1" fmla="*/ 230 h 231"/>
                  <a:gd name="T2" fmla="*/ 287 w 397"/>
                  <a:gd name="T3" fmla="*/ 230 h 231"/>
                  <a:gd name="T4" fmla="*/ 287 w 397"/>
                  <a:gd name="T5" fmla="*/ 230 h 231"/>
                  <a:gd name="T6" fmla="*/ 358 w 397"/>
                  <a:gd name="T7" fmla="*/ 36 h 231"/>
                  <a:gd name="T8" fmla="*/ 358 w 397"/>
                  <a:gd name="T9" fmla="*/ 36 h 231"/>
                  <a:gd name="T10" fmla="*/ 175 w 397"/>
                  <a:gd name="T11" fmla="*/ 139 h 231"/>
                  <a:gd name="T12" fmla="*/ 175 w 397"/>
                  <a:gd name="T13" fmla="*/ 139 h 231"/>
                  <a:gd name="T14" fmla="*/ 105 w 397"/>
                  <a:gd name="T15" fmla="*/ 91 h 231"/>
                  <a:gd name="T16" fmla="*/ 105 w 397"/>
                  <a:gd name="T17" fmla="*/ 91 h 231"/>
                  <a:gd name="T18" fmla="*/ 0 w 397"/>
                  <a:gd name="T19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7" h="231">
                    <a:moveTo>
                      <a:pt x="0" y="230"/>
                    </a:moveTo>
                    <a:lnTo>
                      <a:pt x="287" y="230"/>
                    </a:lnTo>
                    <a:lnTo>
                      <a:pt x="287" y="230"/>
                    </a:lnTo>
                    <a:cubicBezTo>
                      <a:pt x="287" y="230"/>
                      <a:pt x="396" y="73"/>
                      <a:pt x="358" y="36"/>
                    </a:cubicBezTo>
                    <a:lnTo>
                      <a:pt x="358" y="36"/>
                    </a:lnTo>
                    <a:cubicBezTo>
                      <a:pt x="321" y="0"/>
                      <a:pt x="175" y="139"/>
                      <a:pt x="175" y="139"/>
                    </a:cubicBezTo>
                    <a:lnTo>
                      <a:pt x="175" y="139"/>
                    </a:lnTo>
                    <a:cubicBezTo>
                      <a:pt x="175" y="139"/>
                      <a:pt x="159" y="80"/>
                      <a:pt x="105" y="91"/>
                    </a:cubicBezTo>
                    <a:lnTo>
                      <a:pt x="105" y="91"/>
                    </a:lnTo>
                    <a:cubicBezTo>
                      <a:pt x="48" y="104"/>
                      <a:pt x="0" y="230"/>
                      <a:pt x="0" y="2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40">
                <a:extLst>
                  <a:ext uri="{FF2B5EF4-FFF2-40B4-BE49-F238E27FC236}">
                    <a16:creationId xmlns:a16="http://schemas.microsoft.com/office/drawing/2014/main" id="{4C4E175B-F7FB-450A-A7F1-DFC807CFD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7640" y="10758717"/>
                <a:ext cx="355035" cy="223392"/>
              </a:xfrm>
              <a:custGeom>
                <a:avLst/>
                <a:gdLst>
                  <a:gd name="T0" fmla="*/ 21 w 393"/>
                  <a:gd name="T1" fmla="*/ 228 h 246"/>
                  <a:gd name="T2" fmla="*/ 291 w 393"/>
                  <a:gd name="T3" fmla="*/ 228 h 246"/>
                  <a:gd name="T4" fmla="*/ 291 w 393"/>
                  <a:gd name="T5" fmla="*/ 228 h 246"/>
                  <a:gd name="T6" fmla="*/ 361 w 393"/>
                  <a:gd name="T7" fmla="*/ 49 h 246"/>
                  <a:gd name="T8" fmla="*/ 361 w 393"/>
                  <a:gd name="T9" fmla="*/ 49 h 246"/>
                  <a:gd name="T10" fmla="*/ 190 w 393"/>
                  <a:gd name="T11" fmla="*/ 151 h 246"/>
                  <a:gd name="T12" fmla="*/ 190 w 393"/>
                  <a:gd name="T13" fmla="*/ 151 h 246"/>
                  <a:gd name="T14" fmla="*/ 182 w 393"/>
                  <a:gd name="T15" fmla="*/ 153 h 246"/>
                  <a:gd name="T16" fmla="*/ 182 w 393"/>
                  <a:gd name="T17" fmla="*/ 153 h 246"/>
                  <a:gd name="T18" fmla="*/ 176 w 393"/>
                  <a:gd name="T19" fmla="*/ 147 h 246"/>
                  <a:gd name="T20" fmla="*/ 176 w 393"/>
                  <a:gd name="T21" fmla="*/ 147 h 246"/>
                  <a:gd name="T22" fmla="*/ 115 w 393"/>
                  <a:gd name="T23" fmla="*/ 106 h 246"/>
                  <a:gd name="T24" fmla="*/ 115 w 393"/>
                  <a:gd name="T25" fmla="*/ 106 h 246"/>
                  <a:gd name="T26" fmla="*/ 21 w 393"/>
                  <a:gd name="T27" fmla="*/ 228 h 246"/>
                  <a:gd name="T28" fmla="*/ 296 w 393"/>
                  <a:gd name="T29" fmla="*/ 245 h 246"/>
                  <a:gd name="T30" fmla="*/ 9 w 393"/>
                  <a:gd name="T31" fmla="*/ 245 h 246"/>
                  <a:gd name="T32" fmla="*/ 9 w 393"/>
                  <a:gd name="T33" fmla="*/ 245 h 246"/>
                  <a:gd name="T34" fmla="*/ 1 w 393"/>
                  <a:gd name="T35" fmla="*/ 241 h 246"/>
                  <a:gd name="T36" fmla="*/ 1 w 393"/>
                  <a:gd name="T37" fmla="*/ 241 h 246"/>
                  <a:gd name="T38" fmla="*/ 1 w 393"/>
                  <a:gd name="T39" fmla="*/ 233 h 246"/>
                  <a:gd name="T40" fmla="*/ 1 w 393"/>
                  <a:gd name="T41" fmla="*/ 233 h 246"/>
                  <a:gd name="T42" fmla="*/ 112 w 393"/>
                  <a:gd name="T43" fmla="*/ 89 h 246"/>
                  <a:gd name="T44" fmla="*/ 112 w 393"/>
                  <a:gd name="T45" fmla="*/ 89 h 246"/>
                  <a:gd name="T46" fmla="*/ 188 w 393"/>
                  <a:gd name="T47" fmla="*/ 130 h 246"/>
                  <a:gd name="T48" fmla="*/ 188 w 393"/>
                  <a:gd name="T49" fmla="*/ 130 h 246"/>
                  <a:gd name="T50" fmla="*/ 373 w 393"/>
                  <a:gd name="T51" fmla="*/ 36 h 246"/>
                  <a:gd name="T52" fmla="*/ 373 w 393"/>
                  <a:gd name="T53" fmla="*/ 36 h 246"/>
                  <a:gd name="T54" fmla="*/ 353 w 393"/>
                  <a:gd name="T55" fmla="*/ 157 h 246"/>
                  <a:gd name="T56" fmla="*/ 353 w 393"/>
                  <a:gd name="T57" fmla="*/ 157 h 246"/>
                  <a:gd name="T58" fmla="*/ 303 w 393"/>
                  <a:gd name="T59" fmla="*/ 241 h 246"/>
                  <a:gd name="T60" fmla="*/ 303 w 393"/>
                  <a:gd name="T61" fmla="*/ 241 h 246"/>
                  <a:gd name="T62" fmla="*/ 296 w 393"/>
                  <a:gd name="T63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3" h="246">
                    <a:moveTo>
                      <a:pt x="21" y="228"/>
                    </a:moveTo>
                    <a:lnTo>
                      <a:pt x="291" y="228"/>
                    </a:lnTo>
                    <a:lnTo>
                      <a:pt x="291" y="228"/>
                    </a:lnTo>
                    <a:cubicBezTo>
                      <a:pt x="334" y="165"/>
                      <a:pt x="383" y="70"/>
                      <a:pt x="361" y="49"/>
                    </a:cubicBezTo>
                    <a:lnTo>
                      <a:pt x="361" y="49"/>
                    </a:lnTo>
                    <a:cubicBezTo>
                      <a:pt x="348" y="36"/>
                      <a:pt x="287" y="59"/>
                      <a:pt x="190" y="151"/>
                    </a:cubicBezTo>
                    <a:lnTo>
                      <a:pt x="190" y="151"/>
                    </a:lnTo>
                    <a:cubicBezTo>
                      <a:pt x="188" y="153"/>
                      <a:pt x="184" y="153"/>
                      <a:pt x="182" y="153"/>
                    </a:cubicBezTo>
                    <a:lnTo>
                      <a:pt x="182" y="153"/>
                    </a:lnTo>
                    <a:cubicBezTo>
                      <a:pt x="179" y="152"/>
                      <a:pt x="177" y="150"/>
                      <a:pt x="176" y="147"/>
                    </a:cubicBezTo>
                    <a:lnTo>
                      <a:pt x="176" y="147"/>
                    </a:lnTo>
                    <a:cubicBezTo>
                      <a:pt x="175" y="145"/>
                      <a:pt x="161" y="96"/>
                      <a:pt x="115" y="106"/>
                    </a:cubicBezTo>
                    <a:lnTo>
                      <a:pt x="115" y="106"/>
                    </a:lnTo>
                    <a:cubicBezTo>
                      <a:pt x="77" y="114"/>
                      <a:pt x="38" y="188"/>
                      <a:pt x="21" y="228"/>
                    </a:cubicBezTo>
                    <a:close/>
                    <a:moveTo>
                      <a:pt x="296" y="245"/>
                    </a:moveTo>
                    <a:lnTo>
                      <a:pt x="9" y="245"/>
                    </a:lnTo>
                    <a:lnTo>
                      <a:pt x="9" y="245"/>
                    </a:lnTo>
                    <a:cubicBezTo>
                      <a:pt x="6" y="245"/>
                      <a:pt x="3" y="243"/>
                      <a:pt x="1" y="241"/>
                    </a:cubicBezTo>
                    <a:lnTo>
                      <a:pt x="1" y="241"/>
                    </a:lnTo>
                    <a:cubicBezTo>
                      <a:pt x="0" y="239"/>
                      <a:pt x="0" y="235"/>
                      <a:pt x="1" y="233"/>
                    </a:cubicBezTo>
                    <a:lnTo>
                      <a:pt x="1" y="233"/>
                    </a:lnTo>
                    <a:cubicBezTo>
                      <a:pt x="3" y="228"/>
                      <a:pt x="52" y="102"/>
                      <a:pt x="112" y="89"/>
                    </a:cubicBezTo>
                    <a:lnTo>
                      <a:pt x="112" y="89"/>
                    </a:lnTo>
                    <a:cubicBezTo>
                      <a:pt x="153" y="80"/>
                      <a:pt x="177" y="107"/>
                      <a:pt x="188" y="130"/>
                    </a:cubicBezTo>
                    <a:lnTo>
                      <a:pt x="188" y="130"/>
                    </a:lnTo>
                    <a:cubicBezTo>
                      <a:pt x="226" y="95"/>
                      <a:pt x="336" y="0"/>
                      <a:pt x="373" y="36"/>
                    </a:cubicBezTo>
                    <a:lnTo>
                      <a:pt x="373" y="36"/>
                    </a:lnTo>
                    <a:cubicBezTo>
                      <a:pt x="392" y="55"/>
                      <a:pt x="385" y="94"/>
                      <a:pt x="353" y="157"/>
                    </a:cubicBezTo>
                    <a:lnTo>
                      <a:pt x="353" y="157"/>
                    </a:lnTo>
                    <a:cubicBezTo>
                      <a:pt x="331" y="201"/>
                      <a:pt x="303" y="240"/>
                      <a:pt x="303" y="241"/>
                    </a:cubicBezTo>
                    <a:lnTo>
                      <a:pt x="303" y="241"/>
                    </a:lnTo>
                    <a:cubicBezTo>
                      <a:pt x="301" y="243"/>
                      <a:pt x="299" y="245"/>
                      <a:pt x="296" y="2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 41">
                <a:extLst>
                  <a:ext uri="{FF2B5EF4-FFF2-40B4-BE49-F238E27FC236}">
                    <a16:creationId xmlns:a16="http://schemas.microsoft.com/office/drawing/2014/main" id="{AA15C83C-D532-4945-893E-AC8E37A48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2540" y="10802596"/>
                <a:ext cx="343066" cy="171534"/>
              </a:xfrm>
              <a:custGeom>
                <a:avLst/>
                <a:gdLst>
                  <a:gd name="T0" fmla="*/ 378 w 379"/>
                  <a:gd name="T1" fmla="*/ 190 h 191"/>
                  <a:gd name="T2" fmla="*/ 91 w 379"/>
                  <a:gd name="T3" fmla="*/ 190 h 191"/>
                  <a:gd name="T4" fmla="*/ 91 w 379"/>
                  <a:gd name="T5" fmla="*/ 190 h 191"/>
                  <a:gd name="T6" fmla="*/ 38 w 379"/>
                  <a:gd name="T7" fmla="*/ 36 h 191"/>
                  <a:gd name="T8" fmla="*/ 38 w 379"/>
                  <a:gd name="T9" fmla="*/ 36 h 191"/>
                  <a:gd name="T10" fmla="*/ 203 w 379"/>
                  <a:gd name="T11" fmla="*/ 99 h 191"/>
                  <a:gd name="T12" fmla="*/ 203 w 379"/>
                  <a:gd name="T13" fmla="*/ 99 h 191"/>
                  <a:gd name="T14" fmla="*/ 274 w 379"/>
                  <a:gd name="T15" fmla="*/ 51 h 191"/>
                  <a:gd name="T16" fmla="*/ 274 w 379"/>
                  <a:gd name="T17" fmla="*/ 51 h 191"/>
                  <a:gd name="T18" fmla="*/ 378 w 379"/>
                  <a:gd name="T19" fmla="*/ 19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9" h="191">
                    <a:moveTo>
                      <a:pt x="378" y="190"/>
                    </a:moveTo>
                    <a:lnTo>
                      <a:pt x="91" y="190"/>
                    </a:lnTo>
                    <a:lnTo>
                      <a:pt x="91" y="190"/>
                    </a:lnTo>
                    <a:cubicBezTo>
                      <a:pt x="91" y="190"/>
                      <a:pt x="0" y="72"/>
                      <a:pt x="38" y="36"/>
                    </a:cubicBezTo>
                    <a:lnTo>
                      <a:pt x="38" y="36"/>
                    </a:lnTo>
                    <a:cubicBezTo>
                      <a:pt x="75" y="0"/>
                      <a:pt x="203" y="99"/>
                      <a:pt x="203" y="99"/>
                    </a:cubicBezTo>
                    <a:lnTo>
                      <a:pt x="203" y="99"/>
                    </a:lnTo>
                    <a:cubicBezTo>
                      <a:pt x="203" y="99"/>
                      <a:pt x="225" y="51"/>
                      <a:pt x="274" y="51"/>
                    </a:cubicBezTo>
                    <a:lnTo>
                      <a:pt x="274" y="51"/>
                    </a:lnTo>
                    <a:cubicBezTo>
                      <a:pt x="331" y="52"/>
                      <a:pt x="378" y="190"/>
                      <a:pt x="378" y="1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42">
                <a:extLst>
                  <a:ext uri="{FF2B5EF4-FFF2-40B4-BE49-F238E27FC236}">
                    <a16:creationId xmlns:a16="http://schemas.microsoft.com/office/drawing/2014/main" id="{656B91C1-9F21-409D-A075-50C9AE727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0571" y="10794618"/>
                <a:ext cx="359023" cy="187491"/>
              </a:xfrm>
              <a:custGeom>
                <a:avLst/>
                <a:gdLst>
                  <a:gd name="T0" fmla="*/ 105 w 398"/>
                  <a:gd name="T1" fmla="*/ 188 h 206"/>
                  <a:gd name="T2" fmla="*/ 376 w 398"/>
                  <a:gd name="T3" fmla="*/ 188 h 206"/>
                  <a:gd name="T4" fmla="*/ 376 w 398"/>
                  <a:gd name="T5" fmla="*/ 188 h 206"/>
                  <a:gd name="T6" fmla="*/ 284 w 398"/>
                  <a:gd name="T7" fmla="*/ 66 h 206"/>
                  <a:gd name="T8" fmla="*/ 283 w 398"/>
                  <a:gd name="T9" fmla="*/ 66 h 206"/>
                  <a:gd name="T10" fmla="*/ 283 w 398"/>
                  <a:gd name="T11" fmla="*/ 66 h 206"/>
                  <a:gd name="T12" fmla="*/ 221 w 398"/>
                  <a:gd name="T13" fmla="*/ 109 h 206"/>
                  <a:gd name="T14" fmla="*/ 221 w 398"/>
                  <a:gd name="T15" fmla="*/ 109 h 206"/>
                  <a:gd name="T16" fmla="*/ 216 w 398"/>
                  <a:gd name="T17" fmla="*/ 113 h 206"/>
                  <a:gd name="T18" fmla="*/ 216 w 398"/>
                  <a:gd name="T19" fmla="*/ 113 h 206"/>
                  <a:gd name="T20" fmla="*/ 208 w 398"/>
                  <a:gd name="T21" fmla="*/ 112 h 206"/>
                  <a:gd name="T22" fmla="*/ 208 w 398"/>
                  <a:gd name="T23" fmla="*/ 112 h 206"/>
                  <a:gd name="T24" fmla="*/ 54 w 398"/>
                  <a:gd name="T25" fmla="*/ 48 h 206"/>
                  <a:gd name="T26" fmla="*/ 54 w 398"/>
                  <a:gd name="T27" fmla="*/ 48 h 206"/>
                  <a:gd name="T28" fmla="*/ 105 w 398"/>
                  <a:gd name="T29" fmla="*/ 188 h 206"/>
                  <a:gd name="T30" fmla="*/ 388 w 398"/>
                  <a:gd name="T31" fmla="*/ 205 h 206"/>
                  <a:gd name="T32" fmla="*/ 101 w 398"/>
                  <a:gd name="T33" fmla="*/ 205 h 206"/>
                  <a:gd name="T34" fmla="*/ 101 w 398"/>
                  <a:gd name="T35" fmla="*/ 205 h 206"/>
                  <a:gd name="T36" fmla="*/ 94 w 398"/>
                  <a:gd name="T37" fmla="*/ 201 h 206"/>
                  <a:gd name="T38" fmla="*/ 94 w 398"/>
                  <a:gd name="T39" fmla="*/ 201 h 206"/>
                  <a:gd name="T40" fmla="*/ 42 w 398"/>
                  <a:gd name="T41" fmla="*/ 36 h 206"/>
                  <a:gd name="T42" fmla="*/ 42 w 398"/>
                  <a:gd name="T43" fmla="*/ 36 h 206"/>
                  <a:gd name="T44" fmla="*/ 210 w 398"/>
                  <a:gd name="T45" fmla="*/ 92 h 206"/>
                  <a:gd name="T46" fmla="*/ 210 w 398"/>
                  <a:gd name="T47" fmla="*/ 92 h 206"/>
                  <a:gd name="T48" fmla="*/ 283 w 398"/>
                  <a:gd name="T49" fmla="*/ 49 h 206"/>
                  <a:gd name="T50" fmla="*/ 284 w 398"/>
                  <a:gd name="T51" fmla="*/ 49 h 206"/>
                  <a:gd name="T52" fmla="*/ 284 w 398"/>
                  <a:gd name="T53" fmla="*/ 49 h 206"/>
                  <a:gd name="T54" fmla="*/ 366 w 398"/>
                  <a:gd name="T55" fmla="*/ 123 h 206"/>
                  <a:gd name="T56" fmla="*/ 366 w 398"/>
                  <a:gd name="T57" fmla="*/ 123 h 206"/>
                  <a:gd name="T58" fmla="*/ 397 w 398"/>
                  <a:gd name="T59" fmla="*/ 193 h 206"/>
                  <a:gd name="T60" fmla="*/ 397 w 398"/>
                  <a:gd name="T61" fmla="*/ 193 h 206"/>
                  <a:gd name="T62" fmla="*/ 396 w 398"/>
                  <a:gd name="T63" fmla="*/ 201 h 206"/>
                  <a:gd name="T64" fmla="*/ 396 w 398"/>
                  <a:gd name="T65" fmla="*/ 201 h 206"/>
                  <a:gd name="T66" fmla="*/ 388 w 398"/>
                  <a:gd name="T67" fmla="*/ 20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8" h="206">
                    <a:moveTo>
                      <a:pt x="105" y="188"/>
                    </a:moveTo>
                    <a:lnTo>
                      <a:pt x="376" y="188"/>
                    </a:lnTo>
                    <a:lnTo>
                      <a:pt x="376" y="188"/>
                    </a:lnTo>
                    <a:cubicBezTo>
                      <a:pt x="360" y="146"/>
                      <a:pt x="322" y="66"/>
                      <a:pt x="284" y="66"/>
                    </a:cubicBezTo>
                    <a:lnTo>
                      <a:pt x="283" y="66"/>
                    </a:lnTo>
                    <a:lnTo>
                      <a:pt x="283" y="66"/>
                    </a:lnTo>
                    <a:cubicBezTo>
                      <a:pt x="241" y="66"/>
                      <a:pt x="222" y="107"/>
                      <a:pt x="221" y="109"/>
                    </a:cubicBezTo>
                    <a:lnTo>
                      <a:pt x="221" y="109"/>
                    </a:lnTo>
                    <a:cubicBezTo>
                      <a:pt x="220" y="111"/>
                      <a:pt x="218" y="113"/>
                      <a:pt x="216" y="113"/>
                    </a:cubicBezTo>
                    <a:lnTo>
                      <a:pt x="216" y="113"/>
                    </a:lnTo>
                    <a:cubicBezTo>
                      <a:pt x="213" y="113"/>
                      <a:pt x="210" y="113"/>
                      <a:pt x="208" y="112"/>
                    </a:cubicBezTo>
                    <a:lnTo>
                      <a:pt x="208" y="112"/>
                    </a:lnTo>
                    <a:cubicBezTo>
                      <a:pt x="161" y="75"/>
                      <a:pt x="77" y="25"/>
                      <a:pt x="54" y="48"/>
                    </a:cubicBezTo>
                    <a:lnTo>
                      <a:pt x="54" y="48"/>
                    </a:lnTo>
                    <a:cubicBezTo>
                      <a:pt x="31" y="70"/>
                      <a:pt x="72" y="144"/>
                      <a:pt x="105" y="188"/>
                    </a:cubicBezTo>
                    <a:close/>
                    <a:moveTo>
                      <a:pt x="388" y="205"/>
                    </a:moveTo>
                    <a:lnTo>
                      <a:pt x="101" y="205"/>
                    </a:lnTo>
                    <a:lnTo>
                      <a:pt x="101" y="205"/>
                    </a:lnTo>
                    <a:cubicBezTo>
                      <a:pt x="99" y="205"/>
                      <a:pt x="96" y="203"/>
                      <a:pt x="94" y="201"/>
                    </a:cubicBezTo>
                    <a:lnTo>
                      <a:pt x="94" y="201"/>
                    </a:lnTo>
                    <a:cubicBezTo>
                      <a:pt x="85" y="189"/>
                      <a:pt x="0" y="76"/>
                      <a:pt x="42" y="36"/>
                    </a:cubicBezTo>
                    <a:lnTo>
                      <a:pt x="42" y="36"/>
                    </a:lnTo>
                    <a:cubicBezTo>
                      <a:pt x="78" y="0"/>
                      <a:pt x="179" y="70"/>
                      <a:pt x="210" y="92"/>
                    </a:cubicBezTo>
                    <a:lnTo>
                      <a:pt x="210" y="92"/>
                    </a:lnTo>
                    <a:cubicBezTo>
                      <a:pt x="220" y="77"/>
                      <a:pt x="243" y="49"/>
                      <a:pt x="283" y="49"/>
                    </a:cubicBezTo>
                    <a:lnTo>
                      <a:pt x="284" y="49"/>
                    </a:lnTo>
                    <a:lnTo>
                      <a:pt x="284" y="49"/>
                    </a:lnTo>
                    <a:cubicBezTo>
                      <a:pt x="311" y="49"/>
                      <a:pt x="338" y="74"/>
                      <a:pt x="366" y="123"/>
                    </a:cubicBezTo>
                    <a:lnTo>
                      <a:pt x="366" y="123"/>
                    </a:lnTo>
                    <a:cubicBezTo>
                      <a:pt x="384" y="157"/>
                      <a:pt x="396" y="192"/>
                      <a:pt x="397" y="193"/>
                    </a:cubicBezTo>
                    <a:lnTo>
                      <a:pt x="397" y="193"/>
                    </a:lnTo>
                    <a:cubicBezTo>
                      <a:pt x="397" y="196"/>
                      <a:pt x="397" y="199"/>
                      <a:pt x="396" y="201"/>
                    </a:cubicBezTo>
                    <a:lnTo>
                      <a:pt x="396" y="201"/>
                    </a:lnTo>
                    <a:cubicBezTo>
                      <a:pt x="394" y="203"/>
                      <a:pt x="391" y="205"/>
                      <a:pt x="388" y="2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10639FEE-6774-4DF2-A108-9F17216DC1B7}"/>
                </a:ext>
              </a:extLst>
            </p:cNvPr>
            <p:cNvGrpSpPr/>
            <p:nvPr/>
          </p:nvGrpSpPr>
          <p:grpSpPr>
            <a:xfrm>
              <a:off x="8704309" y="7631229"/>
              <a:ext cx="2712616" cy="4870742"/>
              <a:chOff x="8704309" y="7631229"/>
              <a:chExt cx="2712616" cy="4870742"/>
            </a:xfrm>
          </p:grpSpPr>
          <p:sp>
            <p:nvSpPr>
              <p:cNvPr id="483" name="Freeform 43">
                <a:extLst>
                  <a:ext uri="{FF2B5EF4-FFF2-40B4-BE49-F238E27FC236}">
                    <a16:creationId xmlns:a16="http://schemas.microsoft.com/office/drawing/2014/main" id="{4A762A87-FF47-4417-837B-241EA7D89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1920" y="8070035"/>
                <a:ext cx="183501" cy="255305"/>
              </a:xfrm>
              <a:custGeom>
                <a:avLst/>
                <a:gdLst>
                  <a:gd name="T0" fmla="*/ 32 w 204"/>
                  <a:gd name="T1" fmla="*/ 57 h 283"/>
                  <a:gd name="T2" fmla="*/ 32 w 204"/>
                  <a:gd name="T3" fmla="*/ 57 h 283"/>
                  <a:gd name="T4" fmla="*/ 82 w 204"/>
                  <a:gd name="T5" fmla="*/ 161 h 283"/>
                  <a:gd name="T6" fmla="*/ 82 w 204"/>
                  <a:gd name="T7" fmla="*/ 161 h 283"/>
                  <a:gd name="T8" fmla="*/ 203 w 204"/>
                  <a:gd name="T9" fmla="*/ 248 h 283"/>
                  <a:gd name="T10" fmla="*/ 140 w 204"/>
                  <a:gd name="T11" fmla="*/ 0 h 283"/>
                  <a:gd name="T12" fmla="*/ 32 w 204"/>
                  <a:gd name="T13" fmla="*/ 57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4" h="283">
                    <a:moveTo>
                      <a:pt x="32" y="57"/>
                    </a:moveTo>
                    <a:lnTo>
                      <a:pt x="32" y="57"/>
                    </a:lnTo>
                    <a:cubicBezTo>
                      <a:pt x="32" y="57"/>
                      <a:pt x="0" y="138"/>
                      <a:pt x="82" y="161"/>
                    </a:cubicBezTo>
                    <a:lnTo>
                      <a:pt x="82" y="161"/>
                    </a:lnTo>
                    <a:cubicBezTo>
                      <a:pt x="82" y="161"/>
                      <a:pt x="57" y="282"/>
                      <a:pt x="203" y="248"/>
                    </a:cubicBezTo>
                    <a:lnTo>
                      <a:pt x="140" y="0"/>
                    </a:lnTo>
                    <a:lnTo>
                      <a:pt x="32" y="5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44">
                <a:extLst>
                  <a:ext uri="{FF2B5EF4-FFF2-40B4-BE49-F238E27FC236}">
                    <a16:creationId xmlns:a16="http://schemas.microsoft.com/office/drawing/2014/main" id="{C8933A23-B0BF-4048-9882-25217F959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9194" y="9565962"/>
                <a:ext cx="1559753" cy="2928030"/>
              </a:xfrm>
              <a:custGeom>
                <a:avLst/>
                <a:gdLst>
                  <a:gd name="T0" fmla="*/ 0 w 1726"/>
                  <a:gd name="T1" fmla="*/ 22 h 3236"/>
                  <a:gd name="T2" fmla="*/ 331 w 1726"/>
                  <a:gd name="T3" fmla="*/ 3020 h 3236"/>
                  <a:gd name="T4" fmla="*/ 331 w 1726"/>
                  <a:gd name="T5" fmla="*/ 3020 h 3236"/>
                  <a:gd name="T6" fmla="*/ 160 w 1726"/>
                  <a:gd name="T7" fmla="*/ 3103 h 3236"/>
                  <a:gd name="T8" fmla="*/ 160 w 1726"/>
                  <a:gd name="T9" fmla="*/ 3103 h 3236"/>
                  <a:gd name="T10" fmla="*/ 79 w 1726"/>
                  <a:gd name="T11" fmla="*/ 3235 h 3236"/>
                  <a:gd name="T12" fmla="*/ 678 w 1726"/>
                  <a:gd name="T13" fmla="*/ 3235 h 3236"/>
                  <a:gd name="T14" fmla="*/ 526 w 1726"/>
                  <a:gd name="T15" fmla="*/ 873 h 3236"/>
                  <a:gd name="T16" fmla="*/ 1212 w 1726"/>
                  <a:gd name="T17" fmla="*/ 3235 h 3236"/>
                  <a:gd name="T18" fmla="*/ 1725 w 1726"/>
                  <a:gd name="T19" fmla="*/ 3235 h 3236"/>
                  <a:gd name="T20" fmla="*/ 1725 w 1726"/>
                  <a:gd name="T21" fmla="*/ 3235 h 3236"/>
                  <a:gd name="T22" fmla="*/ 1631 w 1726"/>
                  <a:gd name="T23" fmla="*/ 3126 h 3236"/>
                  <a:gd name="T24" fmla="*/ 1631 w 1726"/>
                  <a:gd name="T25" fmla="*/ 3126 h 3236"/>
                  <a:gd name="T26" fmla="*/ 1478 w 1726"/>
                  <a:gd name="T27" fmla="*/ 3048 h 3236"/>
                  <a:gd name="T28" fmla="*/ 789 w 1726"/>
                  <a:gd name="T29" fmla="*/ 0 h 3236"/>
                  <a:gd name="T30" fmla="*/ 0 w 1726"/>
                  <a:gd name="T31" fmla="*/ 22 h 3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26" h="3236">
                    <a:moveTo>
                      <a:pt x="0" y="22"/>
                    </a:moveTo>
                    <a:lnTo>
                      <a:pt x="331" y="3020"/>
                    </a:lnTo>
                    <a:lnTo>
                      <a:pt x="331" y="3020"/>
                    </a:lnTo>
                    <a:cubicBezTo>
                      <a:pt x="331" y="3020"/>
                      <a:pt x="282" y="3060"/>
                      <a:pt x="160" y="3103"/>
                    </a:cubicBezTo>
                    <a:lnTo>
                      <a:pt x="160" y="3103"/>
                    </a:lnTo>
                    <a:cubicBezTo>
                      <a:pt x="61" y="3138"/>
                      <a:pt x="79" y="3235"/>
                      <a:pt x="79" y="3235"/>
                    </a:cubicBezTo>
                    <a:lnTo>
                      <a:pt x="678" y="3235"/>
                    </a:lnTo>
                    <a:lnTo>
                      <a:pt x="526" y="873"/>
                    </a:lnTo>
                    <a:lnTo>
                      <a:pt x="1212" y="3235"/>
                    </a:lnTo>
                    <a:lnTo>
                      <a:pt x="1725" y="3235"/>
                    </a:lnTo>
                    <a:lnTo>
                      <a:pt x="1725" y="3235"/>
                    </a:lnTo>
                    <a:cubicBezTo>
                      <a:pt x="1725" y="3235"/>
                      <a:pt x="1718" y="3146"/>
                      <a:pt x="1631" y="3126"/>
                    </a:cubicBezTo>
                    <a:lnTo>
                      <a:pt x="1631" y="3126"/>
                    </a:lnTo>
                    <a:cubicBezTo>
                      <a:pt x="1527" y="3104"/>
                      <a:pt x="1478" y="3048"/>
                      <a:pt x="1478" y="3048"/>
                    </a:cubicBezTo>
                    <a:lnTo>
                      <a:pt x="789" y="0"/>
                    </a:lnTo>
                    <a:lnTo>
                      <a:pt x="0" y="2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45">
                <a:extLst>
                  <a:ext uri="{FF2B5EF4-FFF2-40B4-BE49-F238E27FC236}">
                    <a16:creationId xmlns:a16="http://schemas.microsoft.com/office/drawing/2014/main" id="{FBCF50CD-DBDE-42A0-BF6F-2B8075CDE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1215" y="9557984"/>
                <a:ext cx="1575710" cy="2943987"/>
              </a:xfrm>
              <a:custGeom>
                <a:avLst/>
                <a:gdLst>
                  <a:gd name="T0" fmla="*/ 1228 w 1744"/>
                  <a:gd name="T1" fmla="*/ 3235 h 3254"/>
                  <a:gd name="T2" fmla="*/ 1724 w 1744"/>
                  <a:gd name="T3" fmla="*/ 3235 h 3254"/>
                  <a:gd name="T4" fmla="*/ 1724 w 1744"/>
                  <a:gd name="T5" fmla="*/ 3235 h 3254"/>
                  <a:gd name="T6" fmla="*/ 1638 w 1744"/>
                  <a:gd name="T7" fmla="*/ 3144 h 3254"/>
                  <a:gd name="T8" fmla="*/ 1638 w 1744"/>
                  <a:gd name="T9" fmla="*/ 3144 h 3254"/>
                  <a:gd name="T10" fmla="*/ 1480 w 1744"/>
                  <a:gd name="T11" fmla="*/ 3062 h 3254"/>
                  <a:gd name="T12" fmla="*/ 1480 w 1744"/>
                  <a:gd name="T13" fmla="*/ 3062 h 3254"/>
                  <a:gd name="T14" fmla="*/ 1478 w 1744"/>
                  <a:gd name="T15" fmla="*/ 3059 h 3254"/>
                  <a:gd name="T16" fmla="*/ 791 w 1744"/>
                  <a:gd name="T17" fmla="*/ 17 h 3254"/>
                  <a:gd name="T18" fmla="*/ 19 w 1744"/>
                  <a:gd name="T19" fmla="*/ 38 h 3254"/>
                  <a:gd name="T20" fmla="*/ 348 w 1744"/>
                  <a:gd name="T21" fmla="*/ 3029 h 3254"/>
                  <a:gd name="T22" fmla="*/ 348 w 1744"/>
                  <a:gd name="T23" fmla="*/ 3029 h 3254"/>
                  <a:gd name="T24" fmla="*/ 345 w 1744"/>
                  <a:gd name="T25" fmla="*/ 3036 h 3254"/>
                  <a:gd name="T26" fmla="*/ 345 w 1744"/>
                  <a:gd name="T27" fmla="*/ 3036 h 3254"/>
                  <a:gd name="T28" fmla="*/ 172 w 1744"/>
                  <a:gd name="T29" fmla="*/ 3120 h 3254"/>
                  <a:gd name="T30" fmla="*/ 172 w 1744"/>
                  <a:gd name="T31" fmla="*/ 3120 h 3254"/>
                  <a:gd name="T32" fmla="*/ 95 w 1744"/>
                  <a:gd name="T33" fmla="*/ 3235 h 3254"/>
                  <a:gd name="T34" fmla="*/ 677 w 1744"/>
                  <a:gd name="T35" fmla="*/ 3235 h 3254"/>
                  <a:gd name="T36" fmla="*/ 527 w 1744"/>
                  <a:gd name="T37" fmla="*/ 883 h 3254"/>
                  <a:gd name="T38" fmla="*/ 527 w 1744"/>
                  <a:gd name="T39" fmla="*/ 883 h 3254"/>
                  <a:gd name="T40" fmla="*/ 533 w 1744"/>
                  <a:gd name="T41" fmla="*/ 874 h 3254"/>
                  <a:gd name="T42" fmla="*/ 533 w 1744"/>
                  <a:gd name="T43" fmla="*/ 874 h 3254"/>
                  <a:gd name="T44" fmla="*/ 543 w 1744"/>
                  <a:gd name="T45" fmla="*/ 880 h 3254"/>
                  <a:gd name="T46" fmla="*/ 1228 w 1744"/>
                  <a:gd name="T47" fmla="*/ 3235 h 3254"/>
                  <a:gd name="T48" fmla="*/ 1734 w 1744"/>
                  <a:gd name="T49" fmla="*/ 3253 h 3254"/>
                  <a:gd name="T50" fmla="*/ 1221 w 1744"/>
                  <a:gd name="T51" fmla="*/ 3253 h 3254"/>
                  <a:gd name="T52" fmla="*/ 1221 w 1744"/>
                  <a:gd name="T53" fmla="*/ 3253 h 3254"/>
                  <a:gd name="T54" fmla="*/ 1214 w 1744"/>
                  <a:gd name="T55" fmla="*/ 3247 h 3254"/>
                  <a:gd name="T56" fmla="*/ 549 w 1744"/>
                  <a:gd name="T57" fmla="*/ 959 h 3254"/>
                  <a:gd name="T58" fmla="*/ 695 w 1744"/>
                  <a:gd name="T59" fmla="*/ 3244 h 3254"/>
                  <a:gd name="T60" fmla="*/ 695 w 1744"/>
                  <a:gd name="T61" fmla="*/ 3244 h 3254"/>
                  <a:gd name="T62" fmla="*/ 693 w 1744"/>
                  <a:gd name="T63" fmla="*/ 3250 h 3254"/>
                  <a:gd name="T64" fmla="*/ 693 w 1744"/>
                  <a:gd name="T65" fmla="*/ 3250 h 3254"/>
                  <a:gd name="T66" fmla="*/ 687 w 1744"/>
                  <a:gd name="T67" fmla="*/ 3253 h 3254"/>
                  <a:gd name="T68" fmla="*/ 88 w 1744"/>
                  <a:gd name="T69" fmla="*/ 3253 h 3254"/>
                  <a:gd name="T70" fmla="*/ 88 w 1744"/>
                  <a:gd name="T71" fmla="*/ 3253 h 3254"/>
                  <a:gd name="T72" fmla="*/ 80 w 1744"/>
                  <a:gd name="T73" fmla="*/ 3246 h 3254"/>
                  <a:gd name="T74" fmla="*/ 80 w 1744"/>
                  <a:gd name="T75" fmla="*/ 3246 h 3254"/>
                  <a:gd name="T76" fmla="*/ 166 w 1744"/>
                  <a:gd name="T77" fmla="*/ 3104 h 3254"/>
                  <a:gd name="T78" fmla="*/ 166 w 1744"/>
                  <a:gd name="T79" fmla="*/ 3104 h 3254"/>
                  <a:gd name="T80" fmla="*/ 331 w 1744"/>
                  <a:gd name="T81" fmla="*/ 3025 h 3254"/>
                  <a:gd name="T82" fmla="*/ 0 w 1744"/>
                  <a:gd name="T83" fmla="*/ 31 h 3254"/>
                  <a:gd name="T84" fmla="*/ 0 w 1744"/>
                  <a:gd name="T85" fmla="*/ 31 h 3254"/>
                  <a:gd name="T86" fmla="*/ 3 w 1744"/>
                  <a:gd name="T87" fmla="*/ 25 h 3254"/>
                  <a:gd name="T88" fmla="*/ 3 w 1744"/>
                  <a:gd name="T89" fmla="*/ 25 h 3254"/>
                  <a:gd name="T90" fmla="*/ 9 w 1744"/>
                  <a:gd name="T91" fmla="*/ 22 h 3254"/>
                  <a:gd name="T92" fmla="*/ 798 w 1744"/>
                  <a:gd name="T93" fmla="*/ 0 h 3254"/>
                  <a:gd name="T94" fmla="*/ 798 w 1744"/>
                  <a:gd name="T95" fmla="*/ 0 h 3254"/>
                  <a:gd name="T96" fmla="*/ 806 w 1744"/>
                  <a:gd name="T97" fmla="*/ 7 h 3254"/>
                  <a:gd name="T98" fmla="*/ 1494 w 1744"/>
                  <a:gd name="T99" fmla="*/ 3053 h 3254"/>
                  <a:gd name="T100" fmla="*/ 1494 w 1744"/>
                  <a:gd name="T101" fmla="*/ 3053 h 3254"/>
                  <a:gd name="T102" fmla="*/ 1641 w 1744"/>
                  <a:gd name="T103" fmla="*/ 3127 h 3254"/>
                  <a:gd name="T104" fmla="*/ 1641 w 1744"/>
                  <a:gd name="T105" fmla="*/ 3127 h 3254"/>
                  <a:gd name="T106" fmla="*/ 1743 w 1744"/>
                  <a:gd name="T107" fmla="*/ 3244 h 3254"/>
                  <a:gd name="T108" fmla="*/ 1743 w 1744"/>
                  <a:gd name="T109" fmla="*/ 3244 h 3254"/>
                  <a:gd name="T110" fmla="*/ 1740 w 1744"/>
                  <a:gd name="T111" fmla="*/ 3250 h 3254"/>
                  <a:gd name="T112" fmla="*/ 1740 w 1744"/>
                  <a:gd name="T113" fmla="*/ 3250 h 3254"/>
                  <a:gd name="T114" fmla="*/ 1734 w 1744"/>
                  <a:gd name="T115" fmla="*/ 3253 h 3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4" h="3254">
                    <a:moveTo>
                      <a:pt x="1228" y="3235"/>
                    </a:moveTo>
                    <a:lnTo>
                      <a:pt x="1724" y="3235"/>
                    </a:lnTo>
                    <a:lnTo>
                      <a:pt x="1724" y="3235"/>
                    </a:lnTo>
                    <a:cubicBezTo>
                      <a:pt x="1720" y="3214"/>
                      <a:pt x="1703" y="3158"/>
                      <a:pt x="1638" y="3144"/>
                    </a:cubicBezTo>
                    <a:lnTo>
                      <a:pt x="1638" y="3144"/>
                    </a:lnTo>
                    <a:cubicBezTo>
                      <a:pt x="1533" y="3120"/>
                      <a:pt x="1482" y="3065"/>
                      <a:pt x="1480" y="3062"/>
                    </a:cubicBezTo>
                    <a:lnTo>
                      <a:pt x="1480" y="3062"/>
                    </a:lnTo>
                    <a:cubicBezTo>
                      <a:pt x="1479" y="3061"/>
                      <a:pt x="1478" y="3060"/>
                      <a:pt x="1478" y="3059"/>
                    </a:cubicBezTo>
                    <a:lnTo>
                      <a:pt x="791" y="17"/>
                    </a:lnTo>
                    <a:lnTo>
                      <a:pt x="19" y="38"/>
                    </a:lnTo>
                    <a:lnTo>
                      <a:pt x="348" y="3029"/>
                    </a:lnTo>
                    <a:lnTo>
                      <a:pt x="348" y="3029"/>
                    </a:lnTo>
                    <a:cubicBezTo>
                      <a:pt x="348" y="3031"/>
                      <a:pt x="347" y="3033"/>
                      <a:pt x="345" y="3036"/>
                    </a:cubicBezTo>
                    <a:lnTo>
                      <a:pt x="345" y="3036"/>
                    </a:lnTo>
                    <a:cubicBezTo>
                      <a:pt x="343" y="3038"/>
                      <a:pt x="294" y="3077"/>
                      <a:pt x="172" y="3120"/>
                    </a:cubicBezTo>
                    <a:lnTo>
                      <a:pt x="172" y="3120"/>
                    </a:lnTo>
                    <a:cubicBezTo>
                      <a:pt x="95" y="3148"/>
                      <a:pt x="93" y="3214"/>
                      <a:pt x="95" y="3235"/>
                    </a:cubicBezTo>
                    <a:lnTo>
                      <a:pt x="677" y="3235"/>
                    </a:lnTo>
                    <a:lnTo>
                      <a:pt x="527" y="883"/>
                    </a:lnTo>
                    <a:lnTo>
                      <a:pt x="527" y="883"/>
                    </a:lnTo>
                    <a:cubicBezTo>
                      <a:pt x="527" y="879"/>
                      <a:pt x="529" y="874"/>
                      <a:pt x="533" y="874"/>
                    </a:cubicBezTo>
                    <a:lnTo>
                      <a:pt x="533" y="874"/>
                    </a:lnTo>
                    <a:cubicBezTo>
                      <a:pt x="538" y="874"/>
                      <a:pt x="542" y="876"/>
                      <a:pt x="543" y="880"/>
                    </a:cubicBezTo>
                    <a:lnTo>
                      <a:pt x="1228" y="3235"/>
                    </a:lnTo>
                    <a:close/>
                    <a:moveTo>
                      <a:pt x="1734" y="3253"/>
                    </a:moveTo>
                    <a:lnTo>
                      <a:pt x="1221" y="3253"/>
                    </a:lnTo>
                    <a:lnTo>
                      <a:pt x="1221" y="3253"/>
                    </a:lnTo>
                    <a:cubicBezTo>
                      <a:pt x="1218" y="3253"/>
                      <a:pt x="1215" y="3251"/>
                      <a:pt x="1214" y="3247"/>
                    </a:cubicBezTo>
                    <a:lnTo>
                      <a:pt x="549" y="959"/>
                    </a:lnTo>
                    <a:lnTo>
                      <a:pt x="695" y="3244"/>
                    </a:lnTo>
                    <a:lnTo>
                      <a:pt x="695" y="3244"/>
                    </a:lnTo>
                    <a:cubicBezTo>
                      <a:pt x="695" y="3247"/>
                      <a:pt x="694" y="3248"/>
                      <a:pt x="693" y="3250"/>
                    </a:cubicBezTo>
                    <a:lnTo>
                      <a:pt x="693" y="3250"/>
                    </a:lnTo>
                    <a:cubicBezTo>
                      <a:pt x="691" y="3252"/>
                      <a:pt x="689" y="3253"/>
                      <a:pt x="687" y="3253"/>
                    </a:cubicBezTo>
                    <a:lnTo>
                      <a:pt x="88" y="3253"/>
                    </a:lnTo>
                    <a:lnTo>
                      <a:pt x="88" y="3253"/>
                    </a:lnTo>
                    <a:cubicBezTo>
                      <a:pt x="84" y="3253"/>
                      <a:pt x="80" y="3250"/>
                      <a:pt x="80" y="3246"/>
                    </a:cubicBezTo>
                    <a:lnTo>
                      <a:pt x="80" y="3246"/>
                    </a:lnTo>
                    <a:cubicBezTo>
                      <a:pt x="79" y="3245"/>
                      <a:pt x="61" y="3141"/>
                      <a:pt x="166" y="3104"/>
                    </a:cubicBezTo>
                    <a:lnTo>
                      <a:pt x="166" y="3104"/>
                    </a:lnTo>
                    <a:cubicBezTo>
                      <a:pt x="266" y="3069"/>
                      <a:pt x="318" y="3035"/>
                      <a:pt x="331" y="3025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29"/>
                      <a:pt x="1" y="27"/>
                      <a:pt x="3" y="25"/>
                    </a:cubicBezTo>
                    <a:lnTo>
                      <a:pt x="3" y="25"/>
                    </a:lnTo>
                    <a:cubicBezTo>
                      <a:pt x="5" y="23"/>
                      <a:pt x="6" y="22"/>
                      <a:pt x="9" y="22"/>
                    </a:cubicBezTo>
                    <a:lnTo>
                      <a:pt x="798" y="0"/>
                    </a:lnTo>
                    <a:lnTo>
                      <a:pt x="798" y="0"/>
                    </a:lnTo>
                    <a:cubicBezTo>
                      <a:pt x="802" y="0"/>
                      <a:pt x="806" y="3"/>
                      <a:pt x="806" y="7"/>
                    </a:cubicBezTo>
                    <a:lnTo>
                      <a:pt x="1494" y="3053"/>
                    </a:lnTo>
                    <a:lnTo>
                      <a:pt x="1494" y="3053"/>
                    </a:lnTo>
                    <a:cubicBezTo>
                      <a:pt x="1503" y="3061"/>
                      <a:pt x="1552" y="3107"/>
                      <a:pt x="1641" y="3127"/>
                    </a:cubicBezTo>
                    <a:lnTo>
                      <a:pt x="1641" y="3127"/>
                    </a:lnTo>
                    <a:cubicBezTo>
                      <a:pt x="1734" y="3147"/>
                      <a:pt x="1742" y="3243"/>
                      <a:pt x="1743" y="3244"/>
                    </a:cubicBezTo>
                    <a:lnTo>
                      <a:pt x="1743" y="3244"/>
                    </a:lnTo>
                    <a:cubicBezTo>
                      <a:pt x="1743" y="3247"/>
                      <a:pt x="1742" y="3248"/>
                      <a:pt x="1740" y="3250"/>
                    </a:cubicBezTo>
                    <a:lnTo>
                      <a:pt x="1740" y="3250"/>
                    </a:lnTo>
                    <a:cubicBezTo>
                      <a:pt x="1739" y="3252"/>
                      <a:pt x="1736" y="3253"/>
                      <a:pt x="1734" y="32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46">
                <a:extLst>
                  <a:ext uri="{FF2B5EF4-FFF2-40B4-BE49-F238E27FC236}">
                    <a16:creationId xmlns:a16="http://schemas.microsoft.com/office/drawing/2014/main" id="{7E00CC49-44DE-43B2-A1C0-711EEE8DC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7049" y="8488894"/>
                <a:ext cx="1835005" cy="1236634"/>
              </a:xfrm>
              <a:custGeom>
                <a:avLst/>
                <a:gdLst>
                  <a:gd name="T0" fmla="*/ 1996 w 2027"/>
                  <a:gd name="T1" fmla="*/ 806 h 1369"/>
                  <a:gd name="T2" fmla="*/ 1996 w 2027"/>
                  <a:gd name="T3" fmla="*/ 806 h 1369"/>
                  <a:gd name="T4" fmla="*/ 1490 w 2027"/>
                  <a:gd name="T5" fmla="*/ 48 h 1369"/>
                  <a:gd name="T6" fmla="*/ 1490 w 2027"/>
                  <a:gd name="T7" fmla="*/ 48 h 1369"/>
                  <a:gd name="T8" fmla="*/ 1176 w 2027"/>
                  <a:gd name="T9" fmla="*/ 1 h 1369"/>
                  <a:gd name="T10" fmla="*/ 942 w 2027"/>
                  <a:gd name="T11" fmla="*/ 1 h 1369"/>
                  <a:gd name="T12" fmla="*/ 942 w 2027"/>
                  <a:gd name="T13" fmla="*/ 1 h 1369"/>
                  <a:gd name="T14" fmla="*/ 694 w 2027"/>
                  <a:gd name="T15" fmla="*/ 117 h 1369"/>
                  <a:gd name="T16" fmla="*/ 694 w 2027"/>
                  <a:gd name="T17" fmla="*/ 117 h 1369"/>
                  <a:gd name="T18" fmla="*/ 325 w 2027"/>
                  <a:gd name="T19" fmla="*/ 792 h 1369"/>
                  <a:gd name="T20" fmla="*/ 84 w 2027"/>
                  <a:gd name="T21" fmla="*/ 746 h 1369"/>
                  <a:gd name="T22" fmla="*/ 84 w 2027"/>
                  <a:gd name="T23" fmla="*/ 746 h 1369"/>
                  <a:gd name="T24" fmla="*/ 0 w 2027"/>
                  <a:gd name="T25" fmla="*/ 982 h 1369"/>
                  <a:gd name="T26" fmla="*/ 0 w 2027"/>
                  <a:gd name="T27" fmla="*/ 982 h 1369"/>
                  <a:gd name="T28" fmla="*/ 409 w 2027"/>
                  <a:gd name="T29" fmla="*/ 1077 h 1369"/>
                  <a:gd name="T30" fmla="*/ 409 w 2027"/>
                  <a:gd name="T31" fmla="*/ 1077 h 1369"/>
                  <a:gd name="T32" fmla="*/ 729 w 2027"/>
                  <a:gd name="T33" fmla="*/ 815 h 1369"/>
                  <a:gd name="T34" fmla="*/ 719 w 2027"/>
                  <a:gd name="T35" fmla="*/ 1368 h 1369"/>
                  <a:gd name="T36" fmla="*/ 1179 w 2027"/>
                  <a:gd name="T37" fmla="*/ 1368 h 1369"/>
                  <a:gd name="T38" fmla="*/ 1220 w 2027"/>
                  <a:gd name="T39" fmla="*/ 1250 h 1369"/>
                  <a:gd name="T40" fmla="*/ 1264 w 2027"/>
                  <a:gd name="T41" fmla="*/ 1365 h 1369"/>
                  <a:gd name="T42" fmla="*/ 1618 w 2027"/>
                  <a:gd name="T43" fmla="*/ 1365 h 1369"/>
                  <a:gd name="T44" fmla="*/ 1474 w 2027"/>
                  <a:gd name="T45" fmla="*/ 925 h 1369"/>
                  <a:gd name="T46" fmla="*/ 1503 w 2027"/>
                  <a:gd name="T47" fmla="*/ 668 h 1369"/>
                  <a:gd name="T48" fmla="*/ 1721 w 2027"/>
                  <a:gd name="T49" fmla="*/ 888 h 1369"/>
                  <a:gd name="T50" fmla="*/ 1707 w 2027"/>
                  <a:gd name="T51" fmla="*/ 1179 h 1369"/>
                  <a:gd name="T52" fmla="*/ 1707 w 2027"/>
                  <a:gd name="T53" fmla="*/ 1179 h 1369"/>
                  <a:gd name="T54" fmla="*/ 1929 w 2027"/>
                  <a:gd name="T55" fmla="*/ 1264 h 1369"/>
                  <a:gd name="T56" fmla="*/ 1929 w 2027"/>
                  <a:gd name="T57" fmla="*/ 1264 h 1369"/>
                  <a:gd name="T58" fmla="*/ 1996 w 2027"/>
                  <a:gd name="T59" fmla="*/ 806 h 1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27" h="1369">
                    <a:moveTo>
                      <a:pt x="1996" y="806"/>
                    </a:moveTo>
                    <a:lnTo>
                      <a:pt x="1996" y="806"/>
                    </a:lnTo>
                    <a:cubicBezTo>
                      <a:pt x="1943" y="654"/>
                      <a:pt x="1627" y="136"/>
                      <a:pt x="1490" y="48"/>
                    </a:cubicBezTo>
                    <a:lnTo>
                      <a:pt x="1490" y="48"/>
                    </a:lnTo>
                    <a:cubicBezTo>
                      <a:pt x="1439" y="15"/>
                      <a:pt x="1176" y="1"/>
                      <a:pt x="1176" y="1"/>
                    </a:cubicBezTo>
                    <a:lnTo>
                      <a:pt x="942" y="1"/>
                    </a:lnTo>
                    <a:lnTo>
                      <a:pt x="942" y="1"/>
                    </a:lnTo>
                    <a:cubicBezTo>
                      <a:pt x="942" y="1"/>
                      <a:pt x="781" y="0"/>
                      <a:pt x="694" y="117"/>
                    </a:cubicBezTo>
                    <a:lnTo>
                      <a:pt x="694" y="117"/>
                    </a:lnTo>
                    <a:cubicBezTo>
                      <a:pt x="574" y="280"/>
                      <a:pt x="325" y="792"/>
                      <a:pt x="325" y="792"/>
                    </a:cubicBezTo>
                    <a:lnTo>
                      <a:pt x="84" y="746"/>
                    </a:lnTo>
                    <a:lnTo>
                      <a:pt x="84" y="746"/>
                    </a:lnTo>
                    <a:cubicBezTo>
                      <a:pt x="80" y="798"/>
                      <a:pt x="62" y="890"/>
                      <a:pt x="0" y="982"/>
                    </a:cubicBezTo>
                    <a:lnTo>
                      <a:pt x="0" y="982"/>
                    </a:lnTo>
                    <a:cubicBezTo>
                      <a:pt x="138" y="1026"/>
                      <a:pt x="314" y="1077"/>
                      <a:pt x="409" y="1077"/>
                    </a:cubicBezTo>
                    <a:lnTo>
                      <a:pt x="409" y="1077"/>
                    </a:lnTo>
                    <a:cubicBezTo>
                      <a:pt x="520" y="1077"/>
                      <a:pt x="729" y="815"/>
                      <a:pt x="729" y="815"/>
                    </a:cubicBezTo>
                    <a:lnTo>
                      <a:pt x="719" y="1368"/>
                    </a:lnTo>
                    <a:lnTo>
                      <a:pt x="1179" y="1368"/>
                    </a:lnTo>
                    <a:lnTo>
                      <a:pt x="1220" y="1250"/>
                    </a:lnTo>
                    <a:lnTo>
                      <a:pt x="1264" y="1365"/>
                    </a:lnTo>
                    <a:lnTo>
                      <a:pt x="1618" y="1365"/>
                    </a:lnTo>
                    <a:lnTo>
                      <a:pt x="1474" y="925"/>
                    </a:lnTo>
                    <a:lnTo>
                      <a:pt x="1503" y="668"/>
                    </a:lnTo>
                    <a:lnTo>
                      <a:pt x="1721" y="888"/>
                    </a:lnTo>
                    <a:lnTo>
                      <a:pt x="1707" y="1179"/>
                    </a:lnTo>
                    <a:lnTo>
                      <a:pt x="1707" y="1179"/>
                    </a:lnTo>
                    <a:cubicBezTo>
                      <a:pt x="1715" y="1188"/>
                      <a:pt x="1787" y="1262"/>
                      <a:pt x="1929" y="1264"/>
                    </a:cubicBezTo>
                    <a:lnTo>
                      <a:pt x="1929" y="1264"/>
                    </a:lnTo>
                    <a:cubicBezTo>
                      <a:pt x="1976" y="1100"/>
                      <a:pt x="2026" y="892"/>
                      <a:pt x="1996" y="80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47">
                <a:extLst>
                  <a:ext uri="{FF2B5EF4-FFF2-40B4-BE49-F238E27FC236}">
                    <a16:creationId xmlns:a16="http://schemas.microsoft.com/office/drawing/2014/main" id="{A1294262-3660-4CFF-BF0F-7ADA6F57B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5083" y="8480915"/>
                <a:ext cx="1850962" cy="1252591"/>
              </a:xfrm>
              <a:custGeom>
                <a:avLst/>
                <a:gdLst>
                  <a:gd name="T0" fmla="*/ 1183 w 2046"/>
                  <a:gd name="T1" fmla="*/ 1367 h 1385"/>
                  <a:gd name="T2" fmla="*/ 1221 w 2046"/>
                  <a:gd name="T3" fmla="*/ 1256 h 1385"/>
                  <a:gd name="T4" fmla="*/ 1230 w 2046"/>
                  <a:gd name="T5" fmla="*/ 1250 h 1385"/>
                  <a:gd name="T6" fmla="*/ 1237 w 2046"/>
                  <a:gd name="T7" fmla="*/ 1256 h 1385"/>
                  <a:gd name="T8" fmla="*/ 1616 w 2046"/>
                  <a:gd name="T9" fmla="*/ 1365 h 1385"/>
                  <a:gd name="T10" fmla="*/ 1476 w 2046"/>
                  <a:gd name="T11" fmla="*/ 935 h 1385"/>
                  <a:gd name="T12" fmla="*/ 1505 w 2046"/>
                  <a:gd name="T13" fmla="*/ 675 h 1385"/>
                  <a:gd name="T14" fmla="*/ 1511 w 2046"/>
                  <a:gd name="T15" fmla="*/ 668 h 1385"/>
                  <a:gd name="T16" fmla="*/ 1520 w 2046"/>
                  <a:gd name="T17" fmla="*/ 670 h 1385"/>
                  <a:gd name="T18" fmla="*/ 1737 w 2046"/>
                  <a:gd name="T19" fmla="*/ 890 h 1385"/>
                  <a:gd name="T20" fmla="*/ 1725 w 2046"/>
                  <a:gd name="T21" fmla="*/ 1184 h 1385"/>
                  <a:gd name="T22" fmla="*/ 1932 w 2046"/>
                  <a:gd name="T23" fmla="*/ 1264 h 1385"/>
                  <a:gd name="T24" fmla="*/ 1998 w 2046"/>
                  <a:gd name="T25" fmla="*/ 816 h 1385"/>
                  <a:gd name="T26" fmla="*/ 1496 w 2046"/>
                  <a:gd name="T27" fmla="*/ 64 h 1385"/>
                  <a:gd name="T28" fmla="*/ 1186 w 2046"/>
                  <a:gd name="T29" fmla="*/ 17 h 1385"/>
                  <a:gd name="T30" fmla="*/ 952 w 2046"/>
                  <a:gd name="T31" fmla="*/ 17 h 1385"/>
                  <a:gd name="T32" fmla="*/ 711 w 2046"/>
                  <a:gd name="T33" fmla="*/ 130 h 1385"/>
                  <a:gd name="T34" fmla="*/ 343 w 2046"/>
                  <a:gd name="T35" fmla="*/ 804 h 1385"/>
                  <a:gd name="T36" fmla="*/ 102 w 2046"/>
                  <a:gd name="T37" fmla="*/ 764 h 1385"/>
                  <a:gd name="T38" fmla="*/ 22 w 2046"/>
                  <a:gd name="T39" fmla="*/ 985 h 1385"/>
                  <a:gd name="T40" fmla="*/ 419 w 2046"/>
                  <a:gd name="T41" fmla="*/ 1077 h 1385"/>
                  <a:gd name="T42" fmla="*/ 733 w 2046"/>
                  <a:gd name="T43" fmla="*/ 818 h 1385"/>
                  <a:gd name="T44" fmla="*/ 742 w 2046"/>
                  <a:gd name="T45" fmla="*/ 816 h 1385"/>
                  <a:gd name="T46" fmla="*/ 747 w 2046"/>
                  <a:gd name="T47" fmla="*/ 824 h 1385"/>
                  <a:gd name="T48" fmla="*/ 1189 w 2046"/>
                  <a:gd name="T49" fmla="*/ 1384 h 1385"/>
                  <a:gd name="T50" fmla="*/ 729 w 2046"/>
                  <a:gd name="T51" fmla="*/ 1384 h 1385"/>
                  <a:gd name="T52" fmla="*/ 724 w 2046"/>
                  <a:gd name="T53" fmla="*/ 1382 h 1385"/>
                  <a:gd name="T54" fmla="*/ 730 w 2046"/>
                  <a:gd name="T55" fmla="*/ 848 h 1385"/>
                  <a:gd name="T56" fmla="*/ 419 w 2046"/>
                  <a:gd name="T57" fmla="*/ 1094 h 1385"/>
                  <a:gd name="T58" fmla="*/ 7 w 2046"/>
                  <a:gd name="T59" fmla="*/ 997 h 1385"/>
                  <a:gd name="T60" fmla="*/ 1 w 2046"/>
                  <a:gd name="T61" fmla="*/ 993 h 1385"/>
                  <a:gd name="T62" fmla="*/ 2 w 2046"/>
                  <a:gd name="T63" fmla="*/ 985 h 1385"/>
                  <a:gd name="T64" fmla="*/ 86 w 2046"/>
                  <a:gd name="T65" fmla="*/ 753 h 1385"/>
                  <a:gd name="T66" fmla="*/ 90 w 2046"/>
                  <a:gd name="T67" fmla="*/ 748 h 1385"/>
                  <a:gd name="T68" fmla="*/ 96 w 2046"/>
                  <a:gd name="T69" fmla="*/ 746 h 1385"/>
                  <a:gd name="T70" fmla="*/ 330 w 2046"/>
                  <a:gd name="T71" fmla="*/ 791 h 1385"/>
                  <a:gd name="T72" fmla="*/ 697 w 2046"/>
                  <a:gd name="T73" fmla="*/ 120 h 1385"/>
                  <a:gd name="T74" fmla="*/ 1186 w 2046"/>
                  <a:gd name="T75" fmla="*/ 0 h 1385"/>
                  <a:gd name="T76" fmla="*/ 1504 w 2046"/>
                  <a:gd name="T77" fmla="*/ 49 h 1385"/>
                  <a:gd name="T78" fmla="*/ 2014 w 2046"/>
                  <a:gd name="T79" fmla="*/ 812 h 1385"/>
                  <a:gd name="T80" fmla="*/ 1946 w 2046"/>
                  <a:gd name="T81" fmla="*/ 1275 h 1385"/>
                  <a:gd name="T82" fmla="*/ 1938 w 2046"/>
                  <a:gd name="T83" fmla="*/ 1281 h 1385"/>
                  <a:gd name="T84" fmla="*/ 1710 w 2046"/>
                  <a:gd name="T85" fmla="*/ 1192 h 1385"/>
                  <a:gd name="T86" fmla="*/ 1709 w 2046"/>
                  <a:gd name="T87" fmla="*/ 1186 h 1385"/>
                  <a:gd name="T88" fmla="*/ 1520 w 2046"/>
                  <a:gd name="T89" fmla="*/ 694 h 1385"/>
                  <a:gd name="T90" fmla="*/ 1636 w 2046"/>
                  <a:gd name="T91" fmla="*/ 1371 h 1385"/>
                  <a:gd name="T92" fmla="*/ 1635 w 2046"/>
                  <a:gd name="T93" fmla="*/ 1378 h 1385"/>
                  <a:gd name="T94" fmla="*/ 1628 w 2046"/>
                  <a:gd name="T95" fmla="*/ 1382 h 1385"/>
                  <a:gd name="T96" fmla="*/ 1274 w 2046"/>
                  <a:gd name="T97" fmla="*/ 1382 h 1385"/>
                  <a:gd name="T98" fmla="*/ 1231 w 2046"/>
                  <a:gd name="T99" fmla="*/ 1284 h 1385"/>
                  <a:gd name="T100" fmla="*/ 1198 w 2046"/>
                  <a:gd name="T101" fmla="*/ 1378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46" h="1385">
                    <a:moveTo>
                      <a:pt x="739" y="1367"/>
                    </a:moveTo>
                    <a:lnTo>
                      <a:pt x="1183" y="1367"/>
                    </a:lnTo>
                    <a:lnTo>
                      <a:pt x="1221" y="1256"/>
                    </a:lnTo>
                    <a:lnTo>
                      <a:pt x="1221" y="1256"/>
                    </a:lnTo>
                    <a:cubicBezTo>
                      <a:pt x="1223" y="1253"/>
                      <a:pt x="1226" y="1250"/>
                      <a:pt x="1230" y="1250"/>
                    </a:cubicBezTo>
                    <a:lnTo>
                      <a:pt x="1230" y="1250"/>
                    </a:lnTo>
                    <a:lnTo>
                      <a:pt x="1230" y="1250"/>
                    </a:lnTo>
                    <a:cubicBezTo>
                      <a:pt x="1233" y="1250"/>
                      <a:pt x="1237" y="1253"/>
                      <a:pt x="1237" y="1256"/>
                    </a:cubicBezTo>
                    <a:lnTo>
                      <a:pt x="1280" y="1365"/>
                    </a:lnTo>
                    <a:lnTo>
                      <a:pt x="1616" y="1365"/>
                    </a:lnTo>
                    <a:lnTo>
                      <a:pt x="1476" y="935"/>
                    </a:lnTo>
                    <a:lnTo>
                      <a:pt x="1476" y="935"/>
                    </a:lnTo>
                    <a:cubicBezTo>
                      <a:pt x="1476" y="935"/>
                      <a:pt x="1476" y="933"/>
                      <a:pt x="1476" y="932"/>
                    </a:cubicBezTo>
                    <a:lnTo>
                      <a:pt x="1505" y="675"/>
                    </a:lnTo>
                    <a:lnTo>
                      <a:pt x="1505" y="675"/>
                    </a:lnTo>
                    <a:cubicBezTo>
                      <a:pt x="1506" y="672"/>
                      <a:pt x="1507" y="668"/>
                      <a:pt x="1511" y="668"/>
                    </a:cubicBezTo>
                    <a:lnTo>
                      <a:pt x="1511" y="668"/>
                    </a:lnTo>
                    <a:cubicBezTo>
                      <a:pt x="1514" y="666"/>
                      <a:pt x="1518" y="668"/>
                      <a:pt x="1520" y="670"/>
                    </a:cubicBezTo>
                    <a:lnTo>
                      <a:pt x="1737" y="890"/>
                    </a:lnTo>
                    <a:lnTo>
                      <a:pt x="1737" y="890"/>
                    </a:lnTo>
                    <a:cubicBezTo>
                      <a:pt x="1738" y="892"/>
                      <a:pt x="1739" y="894"/>
                      <a:pt x="1739" y="896"/>
                    </a:cubicBezTo>
                    <a:lnTo>
                      <a:pt x="1725" y="1184"/>
                    </a:lnTo>
                    <a:lnTo>
                      <a:pt x="1725" y="1184"/>
                    </a:lnTo>
                    <a:cubicBezTo>
                      <a:pt x="1740" y="1198"/>
                      <a:pt x="1807" y="1260"/>
                      <a:pt x="1932" y="1264"/>
                    </a:cubicBezTo>
                    <a:lnTo>
                      <a:pt x="1932" y="1264"/>
                    </a:lnTo>
                    <a:cubicBezTo>
                      <a:pt x="1998" y="1037"/>
                      <a:pt x="2021" y="883"/>
                      <a:pt x="1998" y="816"/>
                    </a:cubicBezTo>
                    <a:lnTo>
                      <a:pt x="1998" y="816"/>
                    </a:lnTo>
                    <a:cubicBezTo>
                      <a:pt x="1946" y="668"/>
                      <a:pt x="1630" y="149"/>
                      <a:pt x="1496" y="64"/>
                    </a:cubicBezTo>
                    <a:lnTo>
                      <a:pt x="1496" y="64"/>
                    </a:lnTo>
                    <a:cubicBezTo>
                      <a:pt x="1456" y="38"/>
                      <a:pt x="1276" y="22"/>
                      <a:pt x="1186" y="17"/>
                    </a:cubicBezTo>
                    <a:lnTo>
                      <a:pt x="952" y="17"/>
                    </a:lnTo>
                    <a:lnTo>
                      <a:pt x="952" y="17"/>
                    </a:lnTo>
                    <a:cubicBezTo>
                      <a:pt x="950" y="17"/>
                      <a:pt x="793" y="18"/>
                      <a:pt x="711" y="130"/>
                    </a:cubicBezTo>
                    <a:lnTo>
                      <a:pt x="711" y="130"/>
                    </a:lnTo>
                    <a:cubicBezTo>
                      <a:pt x="594" y="290"/>
                      <a:pt x="345" y="799"/>
                      <a:pt x="343" y="804"/>
                    </a:cubicBezTo>
                    <a:lnTo>
                      <a:pt x="343" y="804"/>
                    </a:lnTo>
                    <a:cubicBezTo>
                      <a:pt x="341" y="807"/>
                      <a:pt x="337" y="809"/>
                      <a:pt x="334" y="809"/>
                    </a:cubicBezTo>
                    <a:lnTo>
                      <a:pt x="102" y="764"/>
                    </a:lnTo>
                    <a:lnTo>
                      <a:pt x="102" y="764"/>
                    </a:lnTo>
                    <a:cubicBezTo>
                      <a:pt x="96" y="813"/>
                      <a:pt x="78" y="899"/>
                      <a:pt x="22" y="985"/>
                    </a:cubicBezTo>
                    <a:lnTo>
                      <a:pt x="22" y="985"/>
                    </a:lnTo>
                    <a:cubicBezTo>
                      <a:pt x="154" y="1028"/>
                      <a:pt x="327" y="1077"/>
                      <a:pt x="419" y="1077"/>
                    </a:cubicBezTo>
                    <a:lnTo>
                      <a:pt x="419" y="1077"/>
                    </a:lnTo>
                    <a:cubicBezTo>
                      <a:pt x="524" y="1077"/>
                      <a:pt x="730" y="821"/>
                      <a:pt x="733" y="818"/>
                    </a:cubicBezTo>
                    <a:lnTo>
                      <a:pt x="733" y="818"/>
                    </a:lnTo>
                    <a:cubicBezTo>
                      <a:pt x="734" y="816"/>
                      <a:pt x="739" y="815"/>
                      <a:pt x="742" y="816"/>
                    </a:cubicBezTo>
                    <a:lnTo>
                      <a:pt x="742" y="816"/>
                    </a:lnTo>
                    <a:cubicBezTo>
                      <a:pt x="746" y="817"/>
                      <a:pt x="748" y="820"/>
                      <a:pt x="747" y="824"/>
                    </a:cubicBezTo>
                    <a:lnTo>
                      <a:pt x="739" y="1367"/>
                    </a:lnTo>
                    <a:close/>
                    <a:moveTo>
                      <a:pt x="1189" y="1384"/>
                    </a:moveTo>
                    <a:lnTo>
                      <a:pt x="729" y="1384"/>
                    </a:lnTo>
                    <a:lnTo>
                      <a:pt x="729" y="1384"/>
                    </a:lnTo>
                    <a:cubicBezTo>
                      <a:pt x="728" y="1384"/>
                      <a:pt x="725" y="1383"/>
                      <a:pt x="724" y="1382"/>
                    </a:cubicBezTo>
                    <a:lnTo>
                      <a:pt x="724" y="1382"/>
                    </a:lnTo>
                    <a:cubicBezTo>
                      <a:pt x="722" y="1380"/>
                      <a:pt x="721" y="1378"/>
                      <a:pt x="721" y="1376"/>
                    </a:cubicBezTo>
                    <a:lnTo>
                      <a:pt x="730" y="848"/>
                    </a:lnTo>
                    <a:lnTo>
                      <a:pt x="730" y="848"/>
                    </a:lnTo>
                    <a:cubicBezTo>
                      <a:pt x="679" y="908"/>
                      <a:pt x="516" y="1094"/>
                      <a:pt x="419" y="1094"/>
                    </a:cubicBezTo>
                    <a:lnTo>
                      <a:pt x="419" y="1094"/>
                    </a:lnTo>
                    <a:cubicBezTo>
                      <a:pt x="322" y="1094"/>
                      <a:pt x="141" y="1041"/>
                      <a:pt x="7" y="997"/>
                    </a:cubicBezTo>
                    <a:lnTo>
                      <a:pt x="7" y="997"/>
                    </a:lnTo>
                    <a:cubicBezTo>
                      <a:pt x="4" y="997"/>
                      <a:pt x="2" y="995"/>
                      <a:pt x="1" y="993"/>
                    </a:cubicBezTo>
                    <a:lnTo>
                      <a:pt x="1" y="993"/>
                    </a:lnTo>
                    <a:cubicBezTo>
                      <a:pt x="0" y="990"/>
                      <a:pt x="1" y="987"/>
                      <a:pt x="2" y="985"/>
                    </a:cubicBezTo>
                    <a:lnTo>
                      <a:pt x="2" y="985"/>
                    </a:lnTo>
                    <a:cubicBezTo>
                      <a:pt x="65" y="893"/>
                      <a:pt x="82" y="800"/>
                      <a:pt x="86" y="753"/>
                    </a:cubicBezTo>
                    <a:lnTo>
                      <a:pt x="86" y="753"/>
                    </a:lnTo>
                    <a:cubicBezTo>
                      <a:pt x="86" y="751"/>
                      <a:pt x="88" y="749"/>
                      <a:pt x="90" y="748"/>
                    </a:cubicBezTo>
                    <a:lnTo>
                      <a:pt x="90" y="748"/>
                    </a:lnTo>
                    <a:cubicBezTo>
                      <a:pt x="91" y="746"/>
                      <a:pt x="94" y="745"/>
                      <a:pt x="96" y="746"/>
                    </a:cubicBezTo>
                    <a:lnTo>
                      <a:pt x="330" y="791"/>
                    </a:lnTo>
                    <a:lnTo>
                      <a:pt x="330" y="791"/>
                    </a:lnTo>
                    <a:cubicBezTo>
                      <a:pt x="358" y="733"/>
                      <a:pt x="586" y="272"/>
                      <a:pt x="697" y="120"/>
                    </a:cubicBezTo>
                    <a:lnTo>
                      <a:pt x="697" y="120"/>
                    </a:lnTo>
                    <a:cubicBezTo>
                      <a:pt x="785" y="0"/>
                      <a:pt x="945" y="0"/>
                      <a:pt x="952" y="0"/>
                    </a:cubicBezTo>
                    <a:lnTo>
                      <a:pt x="1186" y="0"/>
                    </a:lnTo>
                    <a:lnTo>
                      <a:pt x="1186" y="0"/>
                    </a:lnTo>
                    <a:cubicBezTo>
                      <a:pt x="1198" y="1"/>
                      <a:pt x="1452" y="16"/>
                      <a:pt x="1504" y="49"/>
                    </a:cubicBezTo>
                    <a:lnTo>
                      <a:pt x="1504" y="49"/>
                    </a:lnTo>
                    <a:cubicBezTo>
                      <a:pt x="1644" y="139"/>
                      <a:pt x="1961" y="657"/>
                      <a:pt x="2014" y="812"/>
                    </a:cubicBezTo>
                    <a:lnTo>
                      <a:pt x="2014" y="812"/>
                    </a:lnTo>
                    <a:cubicBezTo>
                      <a:pt x="2045" y="900"/>
                      <a:pt x="1994" y="1112"/>
                      <a:pt x="1946" y="1275"/>
                    </a:cubicBezTo>
                    <a:lnTo>
                      <a:pt x="1946" y="1275"/>
                    </a:lnTo>
                    <a:cubicBezTo>
                      <a:pt x="1945" y="1278"/>
                      <a:pt x="1942" y="1281"/>
                      <a:pt x="1938" y="1281"/>
                    </a:cubicBezTo>
                    <a:lnTo>
                      <a:pt x="1938" y="1281"/>
                    </a:lnTo>
                    <a:cubicBezTo>
                      <a:pt x="1793" y="1278"/>
                      <a:pt x="1719" y="1201"/>
                      <a:pt x="1710" y="1192"/>
                    </a:cubicBezTo>
                    <a:lnTo>
                      <a:pt x="1710" y="1192"/>
                    </a:lnTo>
                    <a:cubicBezTo>
                      <a:pt x="1710" y="1190"/>
                      <a:pt x="1709" y="1189"/>
                      <a:pt x="1709" y="1186"/>
                    </a:cubicBezTo>
                    <a:lnTo>
                      <a:pt x="1722" y="899"/>
                    </a:lnTo>
                    <a:lnTo>
                      <a:pt x="1520" y="694"/>
                    </a:lnTo>
                    <a:lnTo>
                      <a:pt x="1492" y="932"/>
                    </a:lnTo>
                    <a:lnTo>
                      <a:pt x="1636" y="1371"/>
                    </a:lnTo>
                    <a:lnTo>
                      <a:pt x="1636" y="1371"/>
                    </a:lnTo>
                    <a:cubicBezTo>
                      <a:pt x="1637" y="1373"/>
                      <a:pt x="1636" y="1377"/>
                      <a:pt x="1635" y="1378"/>
                    </a:cubicBezTo>
                    <a:lnTo>
                      <a:pt x="1635" y="1378"/>
                    </a:lnTo>
                    <a:cubicBezTo>
                      <a:pt x="1633" y="1381"/>
                      <a:pt x="1630" y="1382"/>
                      <a:pt x="1628" y="1382"/>
                    </a:cubicBezTo>
                    <a:lnTo>
                      <a:pt x="1274" y="1382"/>
                    </a:lnTo>
                    <a:lnTo>
                      <a:pt x="1274" y="1382"/>
                    </a:lnTo>
                    <a:cubicBezTo>
                      <a:pt x="1271" y="1382"/>
                      <a:pt x="1268" y="1380"/>
                      <a:pt x="1267" y="1377"/>
                    </a:cubicBezTo>
                    <a:lnTo>
                      <a:pt x="1231" y="1284"/>
                    </a:lnTo>
                    <a:lnTo>
                      <a:pt x="1198" y="1378"/>
                    </a:lnTo>
                    <a:lnTo>
                      <a:pt x="1198" y="1378"/>
                    </a:lnTo>
                    <a:cubicBezTo>
                      <a:pt x="1197" y="1382"/>
                      <a:pt x="1194" y="1384"/>
                      <a:pt x="1189" y="13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48">
                <a:extLst>
                  <a:ext uri="{FF2B5EF4-FFF2-40B4-BE49-F238E27FC236}">
                    <a16:creationId xmlns:a16="http://schemas.microsoft.com/office/drawing/2014/main" id="{2EE49F1F-3CAE-40A0-A34C-AE82BB313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8299" y="8995516"/>
                <a:ext cx="534545" cy="382958"/>
              </a:xfrm>
              <a:custGeom>
                <a:avLst/>
                <a:gdLst>
                  <a:gd name="T0" fmla="*/ 399 w 589"/>
                  <a:gd name="T1" fmla="*/ 151 h 424"/>
                  <a:gd name="T2" fmla="*/ 399 w 589"/>
                  <a:gd name="T3" fmla="*/ 151 h 424"/>
                  <a:gd name="T4" fmla="*/ 351 w 589"/>
                  <a:gd name="T5" fmla="*/ 67 h 424"/>
                  <a:gd name="T6" fmla="*/ 351 w 589"/>
                  <a:gd name="T7" fmla="*/ 67 h 424"/>
                  <a:gd name="T8" fmla="*/ 250 w 589"/>
                  <a:gd name="T9" fmla="*/ 0 h 424"/>
                  <a:gd name="T10" fmla="*/ 250 w 589"/>
                  <a:gd name="T11" fmla="*/ 0 h 424"/>
                  <a:gd name="T12" fmla="*/ 264 w 589"/>
                  <a:gd name="T13" fmla="*/ 88 h 424"/>
                  <a:gd name="T14" fmla="*/ 280 w 589"/>
                  <a:gd name="T15" fmla="*/ 132 h 424"/>
                  <a:gd name="T16" fmla="*/ 280 w 589"/>
                  <a:gd name="T17" fmla="*/ 132 h 424"/>
                  <a:gd name="T18" fmla="*/ 108 w 589"/>
                  <a:gd name="T19" fmla="*/ 61 h 424"/>
                  <a:gd name="T20" fmla="*/ 108 w 589"/>
                  <a:gd name="T21" fmla="*/ 61 h 424"/>
                  <a:gd name="T22" fmla="*/ 69 w 589"/>
                  <a:gd name="T23" fmla="*/ 105 h 424"/>
                  <a:gd name="T24" fmla="*/ 69 w 589"/>
                  <a:gd name="T25" fmla="*/ 105 h 424"/>
                  <a:gd name="T26" fmla="*/ 9 w 589"/>
                  <a:gd name="T27" fmla="*/ 118 h 424"/>
                  <a:gd name="T28" fmla="*/ 9 w 589"/>
                  <a:gd name="T29" fmla="*/ 118 h 424"/>
                  <a:gd name="T30" fmla="*/ 29 w 589"/>
                  <a:gd name="T31" fmla="*/ 169 h 424"/>
                  <a:gd name="T32" fmla="*/ 29 w 589"/>
                  <a:gd name="T33" fmla="*/ 169 h 424"/>
                  <a:gd name="T34" fmla="*/ 28 w 589"/>
                  <a:gd name="T35" fmla="*/ 219 h 424"/>
                  <a:gd name="T36" fmla="*/ 28 w 589"/>
                  <a:gd name="T37" fmla="*/ 219 h 424"/>
                  <a:gd name="T38" fmla="*/ 67 w 589"/>
                  <a:gd name="T39" fmla="*/ 239 h 424"/>
                  <a:gd name="T40" fmla="*/ 67 w 589"/>
                  <a:gd name="T41" fmla="*/ 239 h 424"/>
                  <a:gd name="T42" fmla="*/ 62 w 589"/>
                  <a:gd name="T43" fmla="*/ 295 h 424"/>
                  <a:gd name="T44" fmla="*/ 62 w 589"/>
                  <a:gd name="T45" fmla="*/ 295 h 424"/>
                  <a:gd name="T46" fmla="*/ 305 w 589"/>
                  <a:gd name="T47" fmla="*/ 354 h 424"/>
                  <a:gd name="T48" fmla="*/ 305 w 589"/>
                  <a:gd name="T49" fmla="*/ 354 h 424"/>
                  <a:gd name="T50" fmla="*/ 504 w 589"/>
                  <a:gd name="T51" fmla="*/ 423 h 424"/>
                  <a:gd name="T52" fmla="*/ 504 w 589"/>
                  <a:gd name="T53" fmla="*/ 423 h 424"/>
                  <a:gd name="T54" fmla="*/ 588 w 589"/>
                  <a:gd name="T55" fmla="*/ 187 h 424"/>
                  <a:gd name="T56" fmla="*/ 399 w 589"/>
                  <a:gd name="T57" fmla="*/ 15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9" h="424">
                    <a:moveTo>
                      <a:pt x="399" y="151"/>
                    </a:moveTo>
                    <a:lnTo>
                      <a:pt x="399" y="151"/>
                    </a:lnTo>
                    <a:cubicBezTo>
                      <a:pt x="399" y="151"/>
                      <a:pt x="382" y="95"/>
                      <a:pt x="351" y="67"/>
                    </a:cubicBezTo>
                    <a:lnTo>
                      <a:pt x="351" y="67"/>
                    </a:lnTo>
                    <a:cubicBezTo>
                      <a:pt x="311" y="31"/>
                      <a:pt x="250" y="0"/>
                      <a:pt x="250" y="0"/>
                    </a:cubicBezTo>
                    <a:lnTo>
                      <a:pt x="250" y="0"/>
                    </a:lnTo>
                    <a:cubicBezTo>
                      <a:pt x="250" y="0"/>
                      <a:pt x="203" y="30"/>
                      <a:pt x="264" y="88"/>
                    </a:cubicBezTo>
                    <a:lnTo>
                      <a:pt x="280" y="132"/>
                    </a:lnTo>
                    <a:lnTo>
                      <a:pt x="280" y="132"/>
                    </a:lnTo>
                    <a:cubicBezTo>
                      <a:pt x="280" y="132"/>
                      <a:pt x="123" y="61"/>
                      <a:pt x="108" y="61"/>
                    </a:cubicBezTo>
                    <a:lnTo>
                      <a:pt x="108" y="61"/>
                    </a:lnTo>
                    <a:cubicBezTo>
                      <a:pt x="60" y="60"/>
                      <a:pt x="69" y="105"/>
                      <a:pt x="69" y="105"/>
                    </a:cubicBezTo>
                    <a:lnTo>
                      <a:pt x="69" y="105"/>
                    </a:lnTo>
                    <a:cubicBezTo>
                      <a:pt x="69" y="105"/>
                      <a:pt x="19" y="93"/>
                      <a:pt x="9" y="118"/>
                    </a:cubicBezTo>
                    <a:lnTo>
                      <a:pt x="9" y="118"/>
                    </a:lnTo>
                    <a:cubicBezTo>
                      <a:pt x="0" y="144"/>
                      <a:pt x="29" y="169"/>
                      <a:pt x="29" y="169"/>
                    </a:cubicBezTo>
                    <a:lnTo>
                      <a:pt x="29" y="169"/>
                    </a:lnTo>
                    <a:cubicBezTo>
                      <a:pt x="29" y="169"/>
                      <a:pt x="4" y="202"/>
                      <a:pt x="28" y="219"/>
                    </a:cubicBezTo>
                    <a:lnTo>
                      <a:pt x="28" y="219"/>
                    </a:lnTo>
                    <a:cubicBezTo>
                      <a:pt x="35" y="225"/>
                      <a:pt x="67" y="239"/>
                      <a:pt x="67" y="239"/>
                    </a:cubicBezTo>
                    <a:lnTo>
                      <a:pt x="67" y="239"/>
                    </a:lnTo>
                    <a:cubicBezTo>
                      <a:pt x="67" y="239"/>
                      <a:pt x="29" y="274"/>
                      <a:pt x="62" y="295"/>
                    </a:cubicBezTo>
                    <a:lnTo>
                      <a:pt x="62" y="295"/>
                    </a:lnTo>
                    <a:cubicBezTo>
                      <a:pt x="130" y="338"/>
                      <a:pt x="305" y="354"/>
                      <a:pt x="305" y="354"/>
                    </a:cubicBezTo>
                    <a:lnTo>
                      <a:pt x="305" y="354"/>
                    </a:lnTo>
                    <a:cubicBezTo>
                      <a:pt x="305" y="354"/>
                      <a:pt x="392" y="387"/>
                      <a:pt x="504" y="423"/>
                    </a:cubicBezTo>
                    <a:lnTo>
                      <a:pt x="504" y="423"/>
                    </a:lnTo>
                    <a:cubicBezTo>
                      <a:pt x="566" y="331"/>
                      <a:pt x="584" y="239"/>
                      <a:pt x="588" y="187"/>
                    </a:cubicBezTo>
                    <a:lnTo>
                      <a:pt x="399" y="1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49">
                <a:extLst>
                  <a:ext uri="{FF2B5EF4-FFF2-40B4-BE49-F238E27FC236}">
                    <a16:creationId xmlns:a16="http://schemas.microsoft.com/office/drawing/2014/main" id="{960BD82E-471A-4FD6-93FE-B45EFCF83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4309" y="8987538"/>
                <a:ext cx="546514" cy="398914"/>
              </a:xfrm>
              <a:custGeom>
                <a:avLst/>
                <a:gdLst>
                  <a:gd name="T0" fmla="*/ 51 w 606"/>
                  <a:gd name="T1" fmla="*/ 120 h 441"/>
                  <a:gd name="T2" fmla="*/ 24 w 606"/>
                  <a:gd name="T3" fmla="*/ 130 h 441"/>
                  <a:gd name="T4" fmla="*/ 42 w 606"/>
                  <a:gd name="T5" fmla="*/ 172 h 441"/>
                  <a:gd name="T6" fmla="*/ 43 w 606"/>
                  <a:gd name="T7" fmla="*/ 184 h 441"/>
                  <a:gd name="T8" fmla="*/ 33 w 606"/>
                  <a:gd name="T9" fmla="*/ 211 h 441"/>
                  <a:gd name="T10" fmla="*/ 40 w 606"/>
                  <a:gd name="T11" fmla="*/ 221 h 441"/>
                  <a:gd name="T12" fmla="*/ 79 w 606"/>
                  <a:gd name="T13" fmla="*/ 241 h 441"/>
                  <a:gd name="T14" fmla="*/ 82 w 606"/>
                  <a:gd name="T15" fmla="*/ 248 h 441"/>
                  <a:gd name="T16" fmla="*/ 80 w 606"/>
                  <a:gd name="T17" fmla="*/ 255 h 441"/>
                  <a:gd name="T18" fmla="*/ 64 w 606"/>
                  <a:gd name="T19" fmla="*/ 284 h 441"/>
                  <a:gd name="T20" fmla="*/ 73 w 606"/>
                  <a:gd name="T21" fmla="*/ 297 h 441"/>
                  <a:gd name="T22" fmla="*/ 313 w 606"/>
                  <a:gd name="T23" fmla="*/ 355 h 441"/>
                  <a:gd name="T24" fmla="*/ 315 w 606"/>
                  <a:gd name="T25" fmla="*/ 355 h 441"/>
                  <a:gd name="T26" fmla="*/ 507 w 606"/>
                  <a:gd name="T27" fmla="*/ 422 h 441"/>
                  <a:gd name="T28" fmla="*/ 404 w 606"/>
                  <a:gd name="T29" fmla="*/ 168 h 441"/>
                  <a:gd name="T30" fmla="*/ 398 w 606"/>
                  <a:gd name="T31" fmla="*/ 163 h 441"/>
                  <a:gd name="T32" fmla="*/ 352 w 606"/>
                  <a:gd name="T33" fmla="*/ 82 h 441"/>
                  <a:gd name="T34" fmla="*/ 259 w 606"/>
                  <a:gd name="T35" fmla="*/ 19 h 441"/>
                  <a:gd name="T36" fmla="*/ 248 w 606"/>
                  <a:gd name="T37" fmla="*/ 39 h 441"/>
                  <a:gd name="T38" fmla="*/ 277 w 606"/>
                  <a:gd name="T39" fmla="*/ 90 h 441"/>
                  <a:gd name="T40" fmla="*/ 279 w 606"/>
                  <a:gd name="T41" fmla="*/ 93 h 441"/>
                  <a:gd name="T42" fmla="*/ 295 w 606"/>
                  <a:gd name="T43" fmla="*/ 138 h 441"/>
                  <a:gd name="T44" fmla="*/ 292 w 606"/>
                  <a:gd name="T45" fmla="*/ 147 h 441"/>
                  <a:gd name="T46" fmla="*/ 283 w 606"/>
                  <a:gd name="T47" fmla="*/ 148 h 441"/>
                  <a:gd name="T48" fmla="*/ 114 w 606"/>
                  <a:gd name="T49" fmla="*/ 78 h 441"/>
                  <a:gd name="T50" fmla="*/ 90 w 606"/>
                  <a:gd name="T51" fmla="*/ 87 h 441"/>
                  <a:gd name="T52" fmla="*/ 84 w 606"/>
                  <a:gd name="T53" fmla="*/ 112 h 441"/>
                  <a:gd name="T54" fmla="*/ 82 w 606"/>
                  <a:gd name="T55" fmla="*/ 120 h 441"/>
                  <a:gd name="T56" fmla="*/ 74 w 606"/>
                  <a:gd name="T57" fmla="*/ 122 h 441"/>
                  <a:gd name="T58" fmla="*/ 511 w 606"/>
                  <a:gd name="T59" fmla="*/ 440 h 441"/>
                  <a:gd name="T60" fmla="*/ 508 w 606"/>
                  <a:gd name="T61" fmla="*/ 439 h 441"/>
                  <a:gd name="T62" fmla="*/ 310 w 606"/>
                  <a:gd name="T63" fmla="*/ 371 h 441"/>
                  <a:gd name="T64" fmla="*/ 65 w 606"/>
                  <a:gd name="T65" fmla="*/ 312 h 441"/>
                  <a:gd name="T66" fmla="*/ 47 w 606"/>
                  <a:gd name="T67" fmla="*/ 285 h 441"/>
                  <a:gd name="T68" fmla="*/ 61 w 606"/>
                  <a:gd name="T69" fmla="*/ 252 h 441"/>
                  <a:gd name="T70" fmla="*/ 30 w 606"/>
                  <a:gd name="T71" fmla="*/ 235 h 441"/>
                  <a:gd name="T72" fmla="*/ 16 w 606"/>
                  <a:gd name="T73" fmla="*/ 213 h 441"/>
                  <a:gd name="T74" fmla="*/ 26 w 606"/>
                  <a:gd name="T75" fmla="*/ 179 h 441"/>
                  <a:gd name="T76" fmla="*/ 8 w 606"/>
                  <a:gd name="T77" fmla="*/ 125 h 441"/>
                  <a:gd name="T78" fmla="*/ 67 w 606"/>
                  <a:gd name="T79" fmla="*/ 104 h 441"/>
                  <a:gd name="T80" fmla="*/ 77 w 606"/>
                  <a:gd name="T81" fmla="*/ 76 h 441"/>
                  <a:gd name="T82" fmla="*/ 115 w 606"/>
                  <a:gd name="T83" fmla="*/ 61 h 441"/>
                  <a:gd name="T84" fmla="*/ 272 w 606"/>
                  <a:gd name="T85" fmla="*/ 125 h 441"/>
                  <a:gd name="T86" fmla="*/ 264 w 606"/>
                  <a:gd name="T87" fmla="*/ 101 h 441"/>
                  <a:gd name="T88" fmla="*/ 232 w 606"/>
                  <a:gd name="T89" fmla="*/ 37 h 441"/>
                  <a:gd name="T90" fmla="*/ 253 w 606"/>
                  <a:gd name="T91" fmla="*/ 2 h 441"/>
                  <a:gd name="T92" fmla="*/ 261 w 606"/>
                  <a:gd name="T93" fmla="*/ 2 h 441"/>
                  <a:gd name="T94" fmla="*/ 364 w 606"/>
                  <a:gd name="T95" fmla="*/ 70 h 441"/>
                  <a:gd name="T96" fmla="*/ 597 w 606"/>
                  <a:gd name="T97" fmla="*/ 188 h 441"/>
                  <a:gd name="T98" fmla="*/ 604 w 606"/>
                  <a:gd name="T99" fmla="*/ 197 h 441"/>
                  <a:gd name="T100" fmla="*/ 517 w 606"/>
                  <a:gd name="T101" fmla="*/ 437 h 441"/>
                  <a:gd name="T102" fmla="*/ 511 w 606"/>
                  <a:gd name="T103" fmla="*/ 44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6" h="441">
                    <a:moveTo>
                      <a:pt x="51" y="120"/>
                    </a:moveTo>
                    <a:lnTo>
                      <a:pt x="51" y="120"/>
                    </a:lnTo>
                    <a:cubicBezTo>
                      <a:pt x="39" y="120"/>
                      <a:pt x="27" y="122"/>
                      <a:pt x="24" y="130"/>
                    </a:cubicBezTo>
                    <a:lnTo>
                      <a:pt x="24" y="130"/>
                    </a:lnTo>
                    <a:cubicBezTo>
                      <a:pt x="17" y="150"/>
                      <a:pt x="42" y="172"/>
                      <a:pt x="42" y="172"/>
                    </a:cubicBezTo>
                    <a:lnTo>
                      <a:pt x="42" y="172"/>
                    </a:lnTo>
                    <a:cubicBezTo>
                      <a:pt x="45" y="175"/>
                      <a:pt x="45" y="180"/>
                      <a:pt x="43" y="184"/>
                    </a:cubicBezTo>
                    <a:lnTo>
                      <a:pt x="43" y="184"/>
                    </a:lnTo>
                    <a:cubicBezTo>
                      <a:pt x="40" y="188"/>
                      <a:pt x="32" y="200"/>
                      <a:pt x="33" y="211"/>
                    </a:cubicBezTo>
                    <a:lnTo>
                      <a:pt x="33" y="211"/>
                    </a:lnTo>
                    <a:cubicBezTo>
                      <a:pt x="34" y="215"/>
                      <a:pt x="36" y="219"/>
                      <a:pt x="40" y="221"/>
                    </a:cubicBezTo>
                    <a:lnTo>
                      <a:pt x="40" y="221"/>
                    </a:lnTo>
                    <a:cubicBezTo>
                      <a:pt x="45" y="226"/>
                      <a:pt x="66" y="236"/>
                      <a:pt x="79" y="241"/>
                    </a:cubicBezTo>
                    <a:lnTo>
                      <a:pt x="79" y="241"/>
                    </a:lnTo>
                    <a:cubicBezTo>
                      <a:pt x="81" y="242"/>
                      <a:pt x="82" y="245"/>
                      <a:pt x="82" y="248"/>
                    </a:cubicBezTo>
                    <a:lnTo>
                      <a:pt x="82" y="248"/>
                    </a:lnTo>
                    <a:cubicBezTo>
                      <a:pt x="84" y="250"/>
                      <a:pt x="82" y="254"/>
                      <a:pt x="80" y="255"/>
                    </a:cubicBezTo>
                    <a:lnTo>
                      <a:pt x="80" y="255"/>
                    </a:lnTo>
                    <a:cubicBezTo>
                      <a:pt x="75" y="259"/>
                      <a:pt x="63" y="273"/>
                      <a:pt x="64" y="284"/>
                    </a:cubicBezTo>
                    <a:lnTo>
                      <a:pt x="64" y="284"/>
                    </a:lnTo>
                    <a:cubicBezTo>
                      <a:pt x="64" y="289"/>
                      <a:pt x="67" y="293"/>
                      <a:pt x="73" y="297"/>
                    </a:cubicBezTo>
                    <a:lnTo>
                      <a:pt x="73" y="297"/>
                    </a:lnTo>
                    <a:cubicBezTo>
                      <a:pt x="139" y="338"/>
                      <a:pt x="312" y="355"/>
                      <a:pt x="313" y="355"/>
                    </a:cubicBezTo>
                    <a:lnTo>
                      <a:pt x="313" y="355"/>
                    </a:lnTo>
                    <a:cubicBezTo>
                      <a:pt x="314" y="355"/>
                      <a:pt x="314" y="355"/>
                      <a:pt x="315" y="355"/>
                    </a:cubicBezTo>
                    <a:lnTo>
                      <a:pt x="315" y="355"/>
                    </a:lnTo>
                    <a:cubicBezTo>
                      <a:pt x="316" y="355"/>
                      <a:pt x="400" y="387"/>
                      <a:pt x="507" y="422"/>
                    </a:cubicBezTo>
                    <a:lnTo>
                      <a:pt x="507" y="422"/>
                    </a:lnTo>
                    <a:cubicBezTo>
                      <a:pt x="563" y="337"/>
                      <a:pt x="581" y="251"/>
                      <a:pt x="586" y="203"/>
                    </a:cubicBezTo>
                    <a:lnTo>
                      <a:pt x="404" y="168"/>
                    </a:lnTo>
                    <a:lnTo>
                      <a:pt x="404" y="168"/>
                    </a:lnTo>
                    <a:cubicBezTo>
                      <a:pt x="402" y="168"/>
                      <a:pt x="399" y="165"/>
                      <a:pt x="398" y="163"/>
                    </a:cubicBezTo>
                    <a:lnTo>
                      <a:pt x="398" y="163"/>
                    </a:lnTo>
                    <a:cubicBezTo>
                      <a:pt x="398" y="162"/>
                      <a:pt x="382" y="108"/>
                      <a:pt x="352" y="82"/>
                    </a:cubicBezTo>
                    <a:lnTo>
                      <a:pt x="352" y="82"/>
                    </a:lnTo>
                    <a:cubicBezTo>
                      <a:pt x="320" y="52"/>
                      <a:pt x="273" y="27"/>
                      <a:pt x="259" y="19"/>
                    </a:cubicBezTo>
                    <a:lnTo>
                      <a:pt x="259" y="19"/>
                    </a:lnTo>
                    <a:cubicBezTo>
                      <a:pt x="254" y="23"/>
                      <a:pt x="250" y="29"/>
                      <a:pt x="248" y="39"/>
                    </a:cubicBezTo>
                    <a:lnTo>
                      <a:pt x="248" y="39"/>
                    </a:lnTo>
                    <a:cubicBezTo>
                      <a:pt x="247" y="54"/>
                      <a:pt x="257" y="71"/>
                      <a:pt x="277" y="90"/>
                    </a:cubicBezTo>
                    <a:lnTo>
                      <a:pt x="277" y="90"/>
                    </a:lnTo>
                    <a:cubicBezTo>
                      <a:pt x="278" y="91"/>
                      <a:pt x="279" y="93"/>
                      <a:pt x="279" y="93"/>
                    </a:cubicBezTo>
                    <a:lnTo>
                      <a:pt x="295" y="138"/>
                    </a:lnTo>
                    <a:lnTo>
                      <a:pt x="295" y="138"/>
                    </a:lnTo>
                    <a:cubicBezTo>
                      <a:pt x="296" y="141"/>
                      <a:pt x="295" y="145"/>
                      <a:pt x="292" y="147"/>
                    </a:cubicBezTo>
                    <a:lnTo>
                      <a:pt x="292" y="147"/>
                    </a:lnTo>
                    <a:cubicBezTo>
                      <a:pt x="290" y="149"/>
                      <a:pt x="287" y="150"/>
                      <a:pt x="283" y="148"/>
                    </a:cubicBezTo>
                    <a:lnTo>
                      <a:pt x="283" y="148"/>
                    </a:lnTo>
                    <a:cubicBezTo>
                      <a:pt x="209" y="115"/>
                      <a:pt x="125" y="79"/>
                      <a:pt x="114" y="78"/>
                    </a:cubicBezTo>
                    <a:lnTo>
                      <a:pt x="114" y="78"/>
                    </a:lnTo>
                    <a:cubicBezTo>
                      <a:pt x="103" y="77"/>
                      <a:pt x="94" y="81"/>
                      <a:pt x="90" y="87"/>
                    </a:cubicBezTo>
                    <a:lnTo>
                      <a:pt x="90" y="87"/>
                    </a:lnTo>
                    <a:cubicBezTo>
                      <a:pt x="82" y="96"/>
                      <a:pt x="84" y="112"/>
                      <a:pt x="84" y="112"/>
                    </a:cubicBezTo>
                    <a:lnTo>
                      <a:pt x="84" y="112"/>
                    </a:lnTo>
                    <a:cubicBezTo>
                      <a:pt x="85" y="115"/>
                      <a:pt x="84" y="118"/>
                      <a:pt x="82" y="120"/>
                    </a:cubicBezTo>
                    <a:lnTo>
                      <a:pt x="82" y="120"/>
                    </a:lnTo>
                    <a:cubicBezTo>
                      <a:pt x="80" y="122"/>
                      <a:pt x="77" y="123"/>
                      <a:pt x="74" y="122"/>
                    </a:cubicBezTo>
                    <a:lnTo>
                      <a:pt x="74" y="122"/>
                    </a:lnTo>
                    <a:cubicBezTo>
                      <a:pt x="69" y="121"/>
                      <a:pt x="61" y="120"/>
                      <a:pt x="51" y="120"/>
                    </a:cubicBezTo>
                    <a:close/>
                    <a:moveTo>
                      <a:pt x="511" y="440"/>
                    </a:moveTo>
                    <a:lnTo>
                      <a:pt x="511" y="440"/>
                    </a:lnTo>
                    <a:cubicBezTo>
                      <a:pt x="510" y="440"/>
                      <a:pt x="509" y="440"/>
                      <a:pt x="508" y="439"/>
                    </a:cubicBezTo>
                    <a:lnTo>
                      <a:pt x="508" y="439"/>
                    </a:lnTo>
                    <a:cubicBezTo>
                      <a:pt x="404" y="407"/>
                      <a:pt x="321" y="375"/>
                      <a:pt x="310" y="371"/>
                    </a:cubicBezTo>
                    <a:lnTo>
                      <a:pt x="310" y="371"/>
                    </a:lnTo>
                    <a:cubicBezTo>
                      <a:pt x="294" y="370"/>
                      <a:pt x="131" y="353"/>
                      <a:pt x="65" y="312"/>
                    </a:cubicBezTo>
                    <a:lnTo>
                      <a:pt x="65" y="312"/>
                    </a:lnTo>
                    <a:cubicBezTo>
                      <a:pt x="51" y="303"/>
                      <a:pt x="48" y="292"/>
                      <a:pt x="47" y="285"/>
                    </a:cubicBezTo>
                    <a:lnTo>
                      <a:pt x="47" y="285"/>
                    </a:lnTo>
                    <a:cubicBezTo>
                      <a:pt x="46" y="272"/>
                      <a:pt x="54" y="259"/>
                      <a:pt x="61" y="252"/>
                    </a:cubicBezTo>
                    <a:lnTo>
                      <a:pt x="61" y="252"/>
                    </a:lnTo>
                    <a:cubicBezTo>
                      <a:pt x="50" y="247"/>
                      <a:pt x="35" y="239"/>
                      <a:pt x="30" y="235"/>
                    </a:cubicBezTo>
                    <a:lnTo>
                      <a:pt x="30" y="235"/>
                    </a:lnTo>
                    <a:cubicBezTo>
                      <a:pt x="22" y="229"/>
                      <a:pt x="18" y="221"/>
                      <a:pt x="16" y="213"/>
                    </a:cubicBezTo>
                    <a:lnTo>
                      <a:pt x="16" y="213"/>
                    </a:lnTo>
                    <a:cubicBezTo>
                      <a:pt x="14" y="200"/>
                      <a:pt x="20" y="187"/>
                      <a:pt x="26" y="179"/>
                    </a:cubicBezTo>
                    <a:lnTo>
                      <a:pt x="26" y="179"/>
                    </a:lnTo>
                    <a:cubicBezTo>
                      <a:pt x="16" y="169"/>
                      <a:pt x="0" y="147"/>
                      <a:pt x="8" y="125"/>
                    </a:cubicBezTo>
                    <a:lnTo>
                      <a:pt x="8" y="125"/>
                    </a:lnTo>
                    <a:cubicBezTo>
                      <a:pt x="17" y="101"/>
                      <a:pt x="49" y="101"/>
                      <a:pt x="67" y="104"/>
                    </a:cubicBezTo>
                    <a:lnTo>
                      <a:pt x="67" y="104"/>
                    </a:lnTo>
                    <a:cubicBezTo>
                      <a:pt x="67" y="95"/>
                      <a:pt x="69" y="84"/>
                      <a:pt x="77" y="76"/>
                    </a:cubicBezTo>
                    <a:lnTo>
                      <a:pt x="77" y="76"/>
                    </a:lnTo>
                    <a:cubicBezTo>
                      <a:pt x="85" y="65"/>
                      <a:pt x="98" y="61"/>
                      <a:pt x="115" y="61"/>
                    </a:cubicBezTo>
                    <a:lnTo>
                      <a:pt x="115" y="61"/>
                    </a:lnTo>
                    <a:cubicBezTo>
                      <a:pt x="129" y="61"/>
                      <a:pt x="223" y="103"/>
                      <a:pt x="272" y="125"/>
                    </a:cubicBezTo>
                    <a:lnTo>
                      <a:pt x="264" y="101"/>
                    </a:lnTo>
                    <a:lnTo>
                      <a:pt x="264" y="101"/>
                    </a:lnTo>
                    <a:cubicBezTo>
                      <a:pt x="240" y="78"/>
                      <a:pt x="230" y="57"/>
                      <a:pt x="232" y="37"/>
                    </a:cubicBezTo>
                    <a:lnTo>
                      <a:pt x="232" y="37"/>
                    </a:lnTo>
                    <a:cubicBezTo>
                      <a:pt x="234" y="14"/>
                      <a:pt x="252" y="3"/>
                      <a:pt x="253" y="2"/>
                    </a:cubicBezTo>
                    <a:lnTo>
                      <a:pt x="253" y="2"/>
                    </a:lnTo>
                    <a:cubicBezTo>
                      <a:pt x="255" y="1"/>
                      <a:pt x="259" y="0"/>
                      <a:pt x="261" y="2"/>
                    </a:cubicBezTo>
                    <a:lnTo>
                      <a:pt x="261" y="2"/>
                    </a:lnTo>
                    <a:cubicBezTo>
                      <a:pt x="264" y="3"/>
                      <a:pt x="324" y="33"/>
                      <a:pt x="364" y="70"/>
                    </a:cubicBezTo>
                    <a:lnTo>
                      <a:pt x="364" y="70"/>
                    </a:lnTo>
                    <a:cubicBezTo>
                      <a:pt x="391" y="94"/>
                      <a:pt x="408" y="138"/>
                      <a:pt x="413" y="153"/>
                    </a:cubicBezTo>
                    <a:lnTo>
                      <a:pt x="597" y="188"/>
                    </a:lnTo>
                    <a:lnTo>
                      <a:pt x="597" y="188"/>
                    </a:lnTo>
                    <a:cubicBezTo>
                      <a:pt x="601" y="189"/>
                      <a:pt x="605" y="193"/>
                      <a:pt x="604" y="197"/>
                    </a:cubicBezTo>
                    <a:lnTo>
                      <a:pt x="604" y="197"/>
                    </a:lnTo>
                    <a:cubicBezTo>
                      <a:pt x="600" y="246"/>
                      <a:pt x="582" y="342"/>
                      <a:pt x="517" y="437"/>
                    </a:cubicBezTo>
                    <a:lnTo>
                      <a:pt x="517" y="437"/>
                    </a:lnTo>
                    <a:cubicBezTo>
                      <a:pt x="515" y="439"/>
                      <a:pt x="513" y="440"/>
                      <a:pt x="511" y="4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50">
                <a:extLst>
                  <a:ext uri="{FF2B5EF4-FFF2-40B4-BE49-F238E27FC236}">
                    <a16:creationId xmlns:a16="http://schemas.microsoft.com/office/drawing/2014/main" id="{EC56E250-E185-4ECF-8728-C557498B1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9205" y="9553996"/>
                <a:ext cx="331100" cy="546511"/>
              </a:xfrm>
              <a:custGeom>
                <a:avLst/>
                <a:gdLst>
                  <a:gd name="T0" fmla="*/ 146 w 368"/>
                  <a:gd name="T1" fmla="*/ 0 h 605"/>
                  <a:gd name="T2" fmla="*/ 135 w 368"/>
                  <a:gd name="T3" fmla="*/ 222 h 605"/>
                  <a:gd name="T4" fmla="*/ 135 w 368"/>
                  <a:gd name="T5" fmla="*/ 222 h 605"/>
                  <a:gd name="T6" fmla="*/ 53 w 368"/>
                  <a:gd name="T7" fmla="*/ 297 h 605"/>
                  <a:gd name="T8" fmla="*/ 53 w 368"/>
                  <a:gd name="T9" fmla="*/ 297 h 605"/>
                  <a:gd name="T10" fmla="*/ 34 w 368"/>
                  <a:gd name="T11" fmla="*/ 415 h 605"/>
                  <a:gd name="T12" fmla="*/ 34 w 368"/>
                  <a:gd name="T13" fmla="*/ 415 h 605"/>
                  <a:gd name="T14" fmla="*/ 75 w 368"/>
                  <a:gd name="T15" fmla="*/ 415 h 605"/>
                  <a:gd name="T16" fmla="*/ 60 w 368"/>
                  <a:gd name="T17" fmla="*/ 478 h 605"/>
                  <a:gd name="T18" fmla="*/ 60 w 368"/>
                  <a:gd name="T19" fmla="*/ 478 h 605"/>
                  <a:gd name="T20" fmla="*/ 6 w 368"/>
                  <a:gd name="T21" fmla="*/ 537 h 605"/>
                  <a:gd name="T22" fmla="*/ 6 w 368"/>
                  <a:gd name="T23" fmla="*/ 537 h 605"/>
                  <a:gd name="T24" fmla="*/ 48 w 368"/>
                  <a:gd name="T25" fmla="*/ 559 h 605"/>
                  <a:gd name="T26" fmla="*/ 48 w 368"/>
                  <a:gd name="T27" fmla="*/ 559 h 605"/>
                  <a:gd name="T28" fmla="*/ 104 w 368"/>
                  <a:gd name="T29" fmla="*/ 575 h 605"/>
                  <a:gd name="T30" fmla="*/ 104 w 368"/>
                  <a:gd name="T31" fmla="*/ 575 h 605"/>
                  <a:gd name="T32" fmla="*/ 186 w 368"/>
                  <a:gd name="T33" fmla="*/ 559 h 605"/>
                  <a:gd name="T34" fmla="*/ 186 w 368"/>
                  <a:gd name="T35" fmla="*/ 559 h 605"/>
                  <a:gd name="T36" fmla="*/ 230 w 368"/>
                  <a:gd name="T37" fmla="*/ 514 h 605"/>
                  <a:gd name="T38" fmla="*/ 293 w 368"/>
                  <a:gd name="T39" fmla="*/ 312 h 605"/>
                  <a:gd name="T40" fmla="*/ 293 w 368"/>
                  <a:gd name="T41" fmla="*/ 312 h 605"/>
                  <a:gd name="T42" fmla="*/ 367 w 368"/>
                  <a:gd name="T43" fmla="*/ 85 h 605"/>
                  <a:gd name="T44" fmla="*/ 367 w 368"/>
                  <a:gd name="T45" fmla="*/ 85 h 605"/>
                  <a:gd name="T46" fmla="*/ 146 w 368"/>
                  <a:gd name="T47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8" h="605">
                    <a:moveTo>
                      <a:pt x="146" y="0"/>
                    </a:moveTo>
                    <a:lnTo>
                      <a:pt x="135" y="222"/>
                    </a:lnTo>
                    <a:lnTo>
                      <a:pt x="135" y="222"/>
                    </a:lnTo>
                    <a:cubicBezTo>
                      <a:pt x="135" y="222"/>
                      <a:pt x="61" y="273"/>
                      <a:pt x="53" y="297"/>
                    </a:cubicBezTo>
                    <a:lnTo>
                      <a:pt x="53" y="297"/>
                    </a:lnTo>
                    <a:cubicBezTo>
                      <a:pt x="44" y="320"/>
                      <a:pt x="25" y="399"/>
                      <a:pt x="34" y="415"/>
                    </a:cubicBezTo>
                    <a:lnTo>
                      <a:pt x="34" y="415"/>
                    </a:lnTo>
                    <a:cubicBezTo>
                      <a:pt x="43" y="429"/>
                      <a:pt x="75" y="415"/>
                      <a:pt x="75" y="415"/>
                    </a:cubicBezTo>
                    <a:lnTo>
                      <a:pt x="60" y="478"/>
                    </a:lnTo>
                    <a:lnTo>
                      <a:pt x="60" y="478"/>
                    </a:lnTo>
                    <a:cubicBezTo>
                      <a:pt x="60" y="478"/>
                      <a:pt x="13" y="512"/>
                      <a:pt x="6" y="537"/>
                    </a:cubicBezTo>
                    <a:lnTo>
                      <a:pt x="6" y="537"/>
                    </a:lnTo>
                    <a:cubicBezTo>
                      <a:pt x="0" y="557"/>
                      <a:pt x="48" y="559"/>
                      <a:pt x="48" y="559"/>
                    </a:cubicBezTo>
                    <a:lnTo>
                      <a:pt x="48" y="559"/>
                    </a:lnTo>
                    <a:cubicBezTo>
                      <a:pt x="48" y="559"/>
                      <a:pt x="56" y="585"/>
                      <a:pt x="104" y="575"/>
                    </a:cubicBezTo>
                    <a:lnTo>
                      <a:pt x="104" y="575"/>
                    </a:lnTo>
                    <a:cubicBezTo>
                      <a:pt x="104" y="575"/>
                      <a:pt x="129" y="604"/>
                      <a:pt x="186" y="559"/>
                    </a:cubicBezTo>
                    <a:lnTo>
                      <a:pt x="186" y="559"/>
                    </a:lnTo>
                    <a:cubicBezTo>
                      <a:pt x="216" y="536"/>
                      <a:pt x="230" y="514"/>
                      <a:pt x="230" y="514"/>
                    </a:cubicBezTo>
                    <a:lnTo>
                      <a:pt x="293" y="312"/>
                    </a:lnTo>
                    <a:lnTo>
                      <a:pt x="293" y="312"/>
                    </a:lnTo>
                    <a:cubicBezTo>
                      <a:pt x="293" y="312"/>
                      <a:pt x="330" y="211"/>
                      <a:pt x="367" y="85"/>
                    </a:cubicBezTo>
                    <a:lnTo>
                      <a:pt x="367" y="85"/>
                    </a:lnTo>
                    <a:cubicBezTo>
                      <a:pt x="226" y="83"/>
                      <a:pt x="154" y="9"/>
                      <a:pt x="14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51">
                <a:extLst>
                  <a:ext uri="{FF2B5EF4-FFF2-40B4-BE49-F238E27FC236}">
                    <a16:creationId xmlns:a16="http://schemas.microsoft.com/office/drawing/2014/main" id="{57742F54-D35E-45C7-A228-B98EF6A8F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5218" y="9546018"/>
                <a:ext cx="343066" cy="546511"/>
              </a:xfrm>
              <a:custGeom>
                <a:avLst/>
                <a:gdLst>
                  <a:gd name="T0" fmla="*/ 139 w 381"/>
                  <a:gd name="T1" fmla="*/ 231 h 603"/>
                  <a:gd name="T2" fmla="*/ 108 w 381"/>
                  <a:gd name="T3" fmla="*/ 576 h 603"/>
                  <a:gd name="T4" fmla="*/ 115 w 381"/>
                  <a:gd name="T5" fmla="*/ 579 h 603"/>
                  <a:gd name="T6" fmla="*/ 185 w 381"/>
                  <a:gd name="T7" fmla="*/ 561 h 603"/>
                  <a:gd name="T8" fmla="*/ 289 w 381"/>
                  <a:gd name="T9" fmla="*/ 319 h 603"/>
                  <a:gd name="T10" fmla="*/ 360 w 381"/>
                  <a:gd name="T11" fmla="*/ 103 h 603"/>
                  <a:gd name="T12" fmla="*/ 158 w 381"/>
                  <a:gd name="T13" fmla="*/ 27 h 603"/>
                  <a:gd name="T14" fmla="*/ 148 w 381"/>
                  <a:gd name="T15" fmla="*/ 232 h 603"/>
                  <a:gd name="T16" fmla="*/ 144 w 381"/>
                  <a:gd name="T17" fmla="*/ 239 h 603"/>
                  <a:gd name="T18" fmla="*/ 64 w 381"/>
                  <a:gd name="T19" fmla="*/ 308 h 603"/>
                  <a:gd name="T20" fmla="*/ 45 w 381"/>
                  <a:gd name="T21" fmla="*/ 419 h 603"/>
                  <a:gd name="T22" fmla="*/ 75 w 381"/>
                  <a:gd name="T23" fmla="*/ 417 h 603"/>
                  <a:gd name="T24" fmla="*/ 84 w 381"/>
                  <a:gd name="T25" fmla="*/ 418 h 603"/>
                  <a:gd name="T26" fmla="*/ 72 w 381"/>
                  <a:gd name="T27" fmla="*/ 488 h 603"/>
                  <a:gd name="T28" fmla="*/ 69 w 381"/>
                  <a:gd name="T29" fmla="*/ 493 h 603"/>
                  <a:gd name="T30" fmla="*/ 18 w 381"/>
                  <a:gd name="T31" fmla="*/ 549 h 603"/>
                  <a:gd name="T32" fmla="*/ 18 w 381"/>
                  <a:gd name="T33" fmla="*/ 549 h 603"/>
                  <a:gd name="T34" fmla="*/ 53 w 381"/>
                  <a:gd name="T35" fmla="*/ 560 h 603"/>
                  <a:gd name="T36" fmla="*/ 60 w 381"/>
                  <a:gd name="T37" fmla="*/ 566 h 603"/>
                  <a:gd name="T38" fmla="*/ 106 w 381"/>
                  <a:gd name="T39" fmla="*/ 576 h 603"/>
                  <a:gd name="T40" fmla="*/ 108 w 381"/>
                  <a:gd name="T41" fmla="*/ 576 h 603"/>
                  <a:gd name="T42" fmla="*/ 133 w 381"/>
                  <a:gd name="T43" fmla="*/ 602 h 603"/>
                  <a:gd name="T44" fmla="*/ 106 w 381"/>
                  <a:gd name="T45" fmla="*/ 594 h 603"/>
                  <a:gd name="T46" fmla="*/ 47 w 381"/>
                  <a:gd name="T47" fmla="*/ 576 h 603"/>
                  <a:gd name="T48" fmla="*/ 4 w 381"/>
                  <a:gd name="T49" fmla="*/ 560 h 603"/>
                  <a:gd name="T50" fmla="*/ 2 w 381"/>
                  <a:gd name="T51" fmla="*/ 544 h 603"/>
                  <a:gd name="T52" fmla="*/ 67 w 381"/>
                  <a:gd name="T53" fmla="*/ 438 h 603"/>
                  <a:gd name="T54" fmla="*/ 31 w 381"/>
                  <a:gd name="T55" fmla="*/ 428 h 603"/>
                  <a:gd name="T56" fmla="*/ 48 w 381"/>
                  <a:gd name="T57" fmla="*/ 303 h 603"/>
                  <a:gd name="T58" fmla="*/ 131 w 381"/>
                  <a:gd name="T59" fmla="*/ 227 h 603"/>
                  <a:gd name="T60" fmla="*/ 142 w 381"/>
                  <a:gd name="T61" fmla="*/ 8 h 603"/>
                  <a:gd name="T62" fmla="*/ 147 w 381"/>
                  <a:gd name="T63" fmla="*/ 0 h 603"/>
                  <a:gd name="T64" fmla="*/ 156 w 381"/>
                  <a:gd name="T65" fmla="*/ 3 h 603"/>
                  <a:gd name="T66" fmla="*/ 372 w 381"/>
                  <a:gd name="T67" fmla="*/ 86 h 603"/>
                  <a:gd name="T68" fmla="*/ 378 w 381"/>
                  <a:gd name="T69" fmla="*/ 89 h 603"/>
                  <a:gd name="T70" fmla="*/ 379 w 381"/>
                  <a:gd name="T71" fmla="*/ 97 h 603"/>
                  <a:gd name="T72" fmla="*/ 242 w 381"/>
                  <a:gd name="T73" fmla="*/ 525 h 603"/>
                  <a:gd name="T74" fmla="*/ 241 w 381"/>
                  <a:gd name="T75" fmla="*/ 528 h 603"/>
                  <a:gd name="T76" fmla="*/ 195 w 381"/>
                  <a:gd name="T77" fmla="*/ 575 h 603"/>
                  <a:gd name="T78" fmla="*/ 133 w 381"/>
                  <a:gd name="T79" fmla="*/ 602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1" h="603">
                    <a:moveTo>
                      <a:pt x="139" y="231"/>
                    </a:moveTo>
                    <a:lnTo>
                      <a:pt x="139" y="231"/>
                    </a:lnTo>
                    <a:close/>
                    <a:moveTo>
                      <a:pt x="108" y="576"/>
                    </a:moveTo>
                    <a:lnTo>
                      <a:pt x="108" y="576"/>
                    </a:lnTo>
                    <a:cubicBezTo>
                      <a:pt x="111" y="576"/>
                      <a:pt x="113" y="577"/>
                      <a:pt x="115" y="579"/>
                    </a:cubicBezTo>
                    <a:lnTo>
                      <a:pt x="115" y="579"/>
                    </a:lnTo>
                    <a:cubicBezTo>
                      <a:pt x="115" y="580"/>
                      <a:pt x="136" y="600"/>
                      <a:pt x="185" y="561"/>
                    </a:cubicBezTo>
                    <a:lnTo>
                      <a:pt x="185" y="561"/>
                    </a:lnTo>
                    <a:cubicBezTo>
                      <a:pt x="210" y="542"/>
                      <a:pt x="223" y="524"/>
                      <a:pt x="227" y="519"/>
                    </a:cubicBezTo>
                    <a:lnTo>
                      <a:pt x="289" y="319"/>
                    </a:lnTo>
                    <a:lnTo>
                      <a:pt x="289" y="319"/>
                    </a:lnTo>
                    <a:cubicBezTo>
                      <a:pt x="289" y="318"/>
                      <a:pt x="324" y="222"/>
                      <a:pt x="360" y="103"/>
                    </a:cubicBezTo>
                    <a:lnTo>
                      <a:pt x="360" y="103"/>
                    </a:lnTo>
                    <a:cubicBezTo>
                      <a:pt x="252" y="97"/>
                      <a:pt x="185" y="51"/>
                      <a:pt x="158" y="27"/>
                    </a:cubicBezTo>
                    <a:lnTo>
                      <a:pt x="148" y="232"/>
                    </a:lnTo>
                    <a:lnTo>
                      <a:pt x="148" y="232"/>
                    </a:lnTo>
                    <a:cubicBezTo>
                      <a:pt x="148" y="235"/>
                      <a:pt x="146" y="237"/>
                      <a:pt x="144" y="239"/>
                    </a:cubicBezTo>
                    <a:lnTo>
                      <a:pt x="144" y="239"/>
                    </a:lnTo>
                    <a:cubicBezTo>
                      <a:pt x="117" y="257"/>
                      <a:pt x="70" y="293"/>
                      <a:pt x="64" y="308"/>
                    </a:cubicBezTo>
                    <a:lnTo>
                      <a:pt x="64" y="308"/>
                    </a:lnTo>
                    <a:cubicBezTo>
                      <a:pt x="53" y="342"/>
                      <a:pt x="39" y="410"/>
                      <a:pt x="45" y="419"/>
                    </a:cubicBezTo>
                    <a:lnTo>
                      <a:pt x="45" y="419"/>
                    </a:lnTo>
                    <a:cubicBezTo>
                      <a:pt x="48" y="425"/>
                      <a:pt x="65" y="422"/>
                      <a:pt x="75" y="417"/>
                    </a:cubicBezTo>
                    <a:lnTo>
                      <a:pt x="75" y="417"/>
                    </a:lnTo>
                    <a:cubicBezTo>
                      <a:pt x="79" y="416"/>
                      <a:pt x="82" y="416"/>
                      <a:pt x="84" y="418"/>
                    </a:cubicBezTo>
                    <a:lnTo>
                      <a:pt x="84" y="418"/>
                    </a:lnTo>
                    <a:cubicBezTo>
                      <a:pt x="87" y="420"/>
                      <a:pt x="88" y="423"/>
                      <a:pt x="87" y="426"/>
                    </a:cubicBezTo>
                    <a:lnTo>
                      <a:pt x="72" y="488"/>
                    </a:lnTo>
                    <a:lnTo>
                      <a:pt x="72" y="488"/>
                    </a:lnTo>
                    <a:cubicBezTo>
                      <a:pt x="72" y="490"/>
                      <a:pt x="70" y="491"/>
                      <a:pt x="69" y="493"/>
                    </a:cubicBezTo>
                    <a:lnTo>
                      <a:pt x="69" y="493"/>
                    </a:lnTo>
                    <a:cubicBezTo>
                      <a:pt x="57" y="502"/>
                      <a:pt x="24" y="530"/>
                      <a:pt x="18" y="549"/>
                    </a:cubicBezTo>
                    <a:lnTo>
                      <a:pt x="18" y="549"/>
                    </a:lnTo>
                    <a:lnTo>
                      <a:pt x="18" y="549"/>
                    </a:lnTo>
                    <a:lnTo>
                      <a:pt x="18" y="549"/>
                    </a:lnTo>
                    <a:cubicBezTo>
                      <a:pt x="21" y="555"/>
                      <a:pt x="38" y="559"/>
                      <a:pt x="53" y="560"/>
                    </a:cubicBezTo>
                    <a:lnTo>
                      <a:pt x="53" y="560"/>
                    </a:lnTo>
                    <a:cubicBezTo>
                      <a:pt x="56" y="560"/>
                      <a:pt x="58" y="562"/>
                      <a:pt x="60" y="566"/>
                    </a:cubicBezTo>
                    <a:lnTo>
                      <a:pt x="60" y="566"/>
                    </a:lnTo>
                    <a:cubicBezTo>
                      <a:pt x="60" y="567"/>
                      <a:pt x="67" y="583"/>
                      <a:pt x="106" y="576"/>
                    </a:cubicBezTo>
                    <a:lnTo>
                      <a:pt x="106" y="576"/>
                    </a:lnTo>
                    <a:cubicBezTo>
                      <a:pt x="107" y="576"/>
                      <a:pt x="107" y="576"/>
                      <a:pt x="108" y="576"/>
                    </a:cubicBezTo>
                    <a:close/>
                    <a:moveTo>
                      <a:pt x="133" y="602"/>
                    </a:moveTo>
                    <a:lnTo>
                      <a:pt x="133" y="602"/>
                    </a:lnTo>
                    <a:cubicBezTo>
                      <a:pt x="120" y="602"/>
                      <a:pt x="111" y="597"/>
                      <a:pt x="106" y="594"/>
                    </a:cubicBezTo>
                    <a:lnTo>
                      <a:pt x="106" y="594"/>
                    </a:lnTo>
                    <a:cubicBezTo>
                      <a:pt x="68" y="599"/>
                      <a:pt x="52" y="585"/>
                      <a:pt x="47" y="576"/>
                    </a:cubicBezTo>
                    <a:lnTo>
                      <a:pt x="47" y="576"/>
                    </a:lnTo>
                    <a:cubicBezTo>
                      <a:pt x="36" y="575"/>
                      <a:pt x="12" y="572"/>
                      <a:pt x="4" y="560"/>
                    </a:cubicBezTo>
                    <a:lnTo>
                      <a:pt x="4" y="560"/>
                    </a:lnTo>
                    <a:cubicBezTo>
                      <a:pt x="1" y="555"/>
                      <a:pt x="0" y="549"/>
                      <a:pt x="2" y="544"/>
                    </a:cubicBezTo>
                    <a:lnTo>
                      <a:pt x="2" y="544"/>
                    </a:lnTo>
                    <a:cubicBezTo>
                      <a:pt x="9" y="519"/>
                      <a:pt x="46" y="489"/>
                      <a:pt x="57" y="481"/>
                    </a:cubicBezTo>
                    <a:lnTo>
                      <a:pt x="67" y="438"/>
                    </a:lnTo>
                    <a:lnTo>
                      <a:pt x="67" y="438"/>
                    </a:lnTo>
                    <a:cubicBezTo>
                      <a:pt x="55" y="440"/>
                      <a:pt x="38" y="441"/>
                      <a:pt x="31" y="428"/>
                    </a:cubicBezTo>
                    <a:lnTo>
                      <a:pt x="31" y="428"/>
                    </a:lnTo>
                    <a:cubicBezTo>
                      <a:pt x="17" y="406"/>
                      <a:pt x="48" y="304"/>
                      <a:pt x="48" y="303"/>
                    </a:cubicBezTo>
                    <a:lnTo>
                      <a:pt x="48" y="303"/>
                    </a:lnTo>
                    <a:cubicBezTo>
                      <a:pt x="57" y="279"/>
                      <a:pt x="113" y="240"/>
                      <a:pt x="131" y="227"/>
                    </a:cubicBezTo>
                    <a:lnTo>
                      <a:pt x="142" y="8"/>
                    </a:lnTo>
                    <a:lnTo>
                      <a:pt x="142" y="8"/>
                    </a:lnTo>
                    <a:cubicBezTo>
                      <a:pt x="142" y="5"/>
                      <a:pt x="144" y="2"/>
                      <a:pt x="147" y="0"/>
                    </a:cubicBezTo>
                    <a:lnTo>
                      <a:pt x="147" y="0"/>
                    </a:lnTo>
                    <a:cubicBezTo>
                      <a:pt x="150" y="0"/>
                      <a:pt x="154" y="0"/>
                      <a:pt x="156" y="3"/>
                    </a:cubicBezTo>
                    <a:lnTo>
                      <a:pt x="156" y="3"/>
                    </a:lnTo>
                    <a:cubicBezTo>
                      <a:pt x="164" y="11"/>
                      <a:pt x="233" y="83"/>
                      <a:pt x="372" y="86"/>
                    </a:cubicBezTo>
                    <a:lnTo>
                      <a:pt x="372" y="86"/>
                    </a:lnTo>
                    <a:cubicBezTo>
                      <a:pt x="374" y="86"/>
                      <a:pt x="377" y="87"/>
                      <a:pt x="378" y="89"/>
                    </a:cubicBezTo>
                    <a:lnTo>
                      <a:pt x="378" y="89"/>
                    </a:lnTo>
                    <a:cubicBezTo>
                      <a:pt x="379" y="92"/>
                      <a:pt x="380" y="94"/>
                      <a:pt x="379" y="97"/>
                    </a:cubicBezTo>
                    <a:lnTo>
                      <a:pt x="379" y="97"/>
                    </a:lnTo>
                    <a:cubicBezTo>
                      <a:pt x="342" y="222"/>
                      <a:pt x="305" y="323"/>
                      <a:pt x="305" y="325"/>
                    </a:cubicBezTo>
                    <a:lnTo>
                      <a:pt x="242" y="525"/>
                    </a:lnTo>
                    <a:lnTo>
                      <a:pt x="242" y="525"/>
                    </a:lnTo>
                    <a:cubicBezTo>
                      <a:pt x="242" y="526"/>
                      <a:pt x="242" y="527"/>
                      <a:pt x="241" y="528"/>
                    </a:cubicBezTo>
                    <a:lnTo>
                      <a:pt x="241" y="528"/>
                    </a:lnTo>
                    <a:cubicBezTo>
                      <a:pt x="241" y="529"/>
                      <a:pt x="227" y="551"/>
                      <a:pt x="195" y="575"/>
                    </a:cubicBezTo>
                    <a:lnTo>
                      <a:pt x="195" y="575"/>
                    </a:lnTo>
                    <a:cubicBezTo>
                      <a:pt x="169" y="596"/>
                      <a:pt x="149" y="602"/>
                      <a:pt x="133" y="6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52">
                <a:extLst>
                  <a:ext uri="{FF2B5EF4-FFF2-40B4-BE49-F238E27FC236}">
                    <a16:creationId xmlns:a16="http://schemas.microsoft.com/office/drawing/2014/main" id="{550DDE51-0E65-4CA0-B134-440E51CC7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9519" y="8776112"/>
                <a:ext cx="147597" cy="458753"/>
              </a:xfrm>
              <a:custGeom>
                <a:avLst/>
                <a:gdLst>
                  <a:gd name="T0" fmla="*/ 107 w 162"/>
                  <a:gd name="T1" fmla="*/ 507 h 508"/>
                  <a:gd name="T2" fmla="*/ 107 w 162"/>
                  <a:gd name="T3" fmla="*/ 507 h 508"/>
                  <a:gd name="T4" fmla="*/ 101 w 162"/>
                  <a:gd name="T5" fmla="*/ 504 h 508"/>
                  <a:gd name="T6" fmla="*/ 101 w 162"/>
                  <a:gd name="T7" fmla="*/ 504 h 508"/>
                  <a:gd name="T8" fmla="*/ 38 w 162"/>
                  <a:gd name="T9" fmla="*/ 279 h 508"/>
                  <a:gd name="T10" fmla="*/ 38 w 162"/>
                  <a:gd name="T11" fmla="*/ 279 h 508"/>
                  <a:gd name="T12" fmla="*/ 144 w 162"/>
                  <a:gd name="T13" fmla="*/ 6 h 508"/>
                  <a:gd name="T14" fmla="*/ 144 w 162"/>
                  <a:gd name="T15" fmla="*/ 6 h 508"/>
                  <a:gd name="T16" fmla="*/ 155 w 162"/>
                  <a:gd name="T17" fmla="*/ 1 h 508"/>
                  <a:gd name="T18" fmla="*/ 155 w 162"/>
                  <a:gd name="T19" fmla="*/ 1 h 508"/>
                  <a:gd name="T20" fmla="*/ 160 w 162"/>
                  <a:gd name="T21" fmla="*/ 12 h 508"/>
                  <a:gd name="T22" fmla="*/ 160 w 162"/>
                  <a:gd name="T23" fmla="*/ 12 h 508"/>
                  <a:gd name="T24" fmla="*/ 54 w 162"/>
                  <a:gd name="T25" fmla="*/ 285 h 508"/>
                  <a:gd name="T26" fmla="*/ 54 w 162"/>
                  <a:gd name="T27" fmla="*/ 285 h 508"/>
                  <a:gd name="T28" fmla="*/ 114 w 162"/>
                  <a:gd name="T29" fmla="*/ 493 h 508"/>
                  <a:gd name="T30" fmla="*/ 114 w 162"/>
                  <a:gd name="T31" fmla="*/ 493 h 508"/>
                  <a:gd name="T32" fmla="*/ 112 w 162"/>
                  <a:gd name="T33" fmla="*/ 505 h 508"/>
                  <a:gd name="T34" fmla="*/ 112 w 162"/>
                  <a:gd name="T35" fmla="*/ 505 h 508"/>
                  <a:gd name="T36" fmla="*/ 107 w 162"/>
                  <a:gd name="T37" fmla="*/ 507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2" h="508">
                    <a:moveTo>
                      <a:pt x="107" y="507"/>
                    </a:moveTo>
                    <a:lnTo>
                      <a:pt x="107" y="507"/>
                    </a:lnTo>
                    <a:cubicBezTo>
                      <a:pt x="104" y="507"/>
                      <a:pt x="102" y="506"/>
                      <a:pt x="101" y="504"/>
                    </a:cubicBezTo>
                    <a:lnTo>
                      <a:pt x="101" y="504"/>
                    </a:lnTo>
                    <a:cubicBezTo>
                      <a:pt x="96" y="499"/>
                      <a:pt x="0" y="379"/>
                      <a:pt x="38" y="279"/>
                    </a:cubicBezTo>
                    <a:lnTo>
                      <a:pt x="38" y="279"/>
                    </a:lnTo>
                    <a:cubicBezTo>
                      <a:pt x="74" y="182"/>
                      <a:pt x="143" y="8"/>
                      <a:pt x="144" y="6"/>
                    </a:cubicBezTo>
                    <a:lnTo>
                      <a:pt x="144" y="6"/>
                    </a:lnTo>
                    <a:cubicBezTo>
                      <a:pt x="145" y="1"/>
                      <a:pt x="151" y="0"/>
                      <a:pt x="155" y="1"/>
                    </a:cubicBezTo>
                    <a:lnTo>
                      <a:pt x="155" y="1"/>
                    </a:lnTo>
                    <a:cubicBezTo>
                      <a:pt x="159" y="3"/>
                      <a:pt x="161" y="8"/>
                      <a:pt x="160" y="12"/>
                    </a:cubicBezTo>
                    <a:lnTo>
                      <a:pt x="160" y="12"/>
                    </a:lnTo>
                    <a:cubicBezTo>
                      <a:pt x="159" y="14"/>
                      <a:pt x="90" y="188"/>
                      <a:pt x="54" y="285"/>
                    </a:cubicBezTo>
                    <a:lnTo>
                      <a:pt x="54" y="285"/>
                    </a:lnTo>
                    <a:cubicBezTo>
                      <a:pt x="19" y="375"/>
                      <a:pt x="112" y="492"/>
                      <a:pt x="114" y="493"/>
                    </a:cubicBezTo>
                    <a:lnTo>
                      <a:pt x="114" y="493"/>
                    </a:lnTo>
                    <a:cubicBezTo>
                      <a:pt x="117" y="497"/>
                      <a:pt x="116" y="503"/>
                      <a:pt x="112" y="505"/>
                    </a:cubicBezTo>
                    <a:lnTo>
                      <a:pt x="112" y="505"/>
                    </a:lnTo>
                    <a:cubicBezTo>
                      <a:pt x="111" y="507"/>
                      <a:pt x="109" y="507"/>
                      <a:pt x="107" y="5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53">
                <a:extLst>
                  <a:ext uri="{FF2B5EF4-FFF2-40B4-BE49-F238E27FC236}">
                    <a16:creationId xmlns:a16="http://schemas.microsoft.com/office/drawing/2014/main" id="{7B5CD360-909A-42AE-A1FB-B83705414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0074" y="9446288"/>
                <a:ext cx="63826" cy="179513"/>
              </a:xfrm>
              <a:custGeom>
                <a:avLst/>
                <a:gdLst>
                  <a:gd name="T0" fmla="*/ 10 w 69"/>
                  <a:gd name="T1" fmla="*/ 198 h 199"/>
                  <a:gd name="T2" fmla="*/ 10 w 69"/>
                  <a:gd name="T3" fmla="*/ 198 h 199"/>
                  <a:gd name="T4" fmla="*/ 7 w 69"/>
                  <a:gd name="T5" fmla="*/ 198 h 199"/>
                  <a:gd name="T6" fmla="*/ 7 w 69"/>
                  <a:gd name="T7" fmla="*/ 198 h 199"/>
                  <a:gd name="T8" fmla="*/ 1 w 69"/>
                  <a:gd name="T9" fmla="*/ 188 h 199"/>
                  <a:gd name="T10" fmla="*/ 50 w 69"/>
                  <a:gd name="T11" fmla="*/ 7 h 199"/>
                  <a:gd name="T12" fmla="*/ 50 w 69"/>
                  <a:gd name="T13" fmla="*/ 7 h 199"/>
                  <a:gd name="T14" fmla="*/ 60 w 69"/>
                  <a:gd name="T15" fmla="*/ 1 h 199"/>
                  <a:gd name="T16" fmla="*/ 60 w 69"/>
                  <a:gd name="T17" fmla="*/ 1 h 199"/>
                  <a:gd name="T18" fmla="*/ 66 w 69"/>
                  <a:gd name="T19" fmla="*/ 11 h 199"/>
                  <a:gd name="T20" fmla="*/ 18 w 69"/>
                  <a:gd name="T21" fmla="*/ 192 h 199"/>
                  <a:gd name="T22" fmla="*/ 18 w 69"/>
                  <a:gd name="T23" fmla="*/ 192 h 199"/>
                  <a:gd name="T24" fmla="*/ 10 w 69"/>
                  <a:gd name="T25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99">
                    <a:moveTo>
                      <a:pt x="10" y="198"/>
                    </a:moveTo>
                    <a:lnTo>
                      <a:pt x="10" y="198"/>
                    </a:lnTo>
                    <a:cubicBezTo>
                      <a:pt x="9" y="198"/>
                      <a:pt x="8" y="198"/>
                      <a:pt x="7" y="198"/>
                    </a:cubicBezTo>
                    <a:lnTo>
                      <a:pt x="7" y="198"/>
                    </a:lnTo>
                    <a:cubicBezTo>
                      <a:pt x="3" y="197"/>
                      <a:pt x="0" y="192"/>
                      <a:pt x="1" y="188"/>
                    </a:cubicBezTo>
                    <a:lnTo>
                      <a:pt x="50" y="7"/>
                    </a:lnTo>
                    <a:lnTo>
                      <a:pt x="50" y="7"/>
                    </a:lnTo>
                    <a:cubicBezTo>
                      <a:pt x="51" y="3"/>
                      <a:pt x="56" y="0"/>
                      <a:pt x="60" y="1"/>
                    </a:cubicBezTo>
                    <a:lnTo>
                      <a:pt x="60" y="1"/>
                    </a:lnTo>
                    <a:cubicBezTo>
                      <a:pt x="64" y="3"/>
                      <a:pt x="68" y="7"/>
                      <a:pt x="66" y="11"/>
                    </a:cubicBezTo>
                    <a:lnTo>
                      <a:pt x="18" y="192"/>
                    </a:lnTo>
                    <a:lnTo>
                      <a:pt x="18" y="192"/>
                    </a:lnTo>
                    <a:cubicBezTo>
                      <a:pt x="17" y="196"/>
                      <a:pt x="13" y="198"/>
                      <a:pt x="10" y="1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54">
                <a:extLst>
                  <a:ext uri="{FF2B5EF4-FFF2-40B4-BE49-F238E27FC236}">
                    <a16:creationId xmlns:a16="http://schemas.microsoft.com/office/drawing/2014/main" id="{B5A81631-925B-4B31-A2F9-E23BE864D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6086" y="9550005"/>
                <a:ext cx="63826" cy="15957"/>
              </a:xfrm>
              <a:custGeom>
                <a:avLst/>
                <a:gdLst>
                  <a:gd name="T0" fmla="*/ 60 w 69"/>
                  <a:gd name="T1" fmla="*/ 17 h 18"/>
                  <a:gd name="T2" fmla="*/ 8 w 69"/>
                  <a:gd name="T3" fmla="*/ 17 h 18"/>
                  <a:gd name="T4" fmla="*/ 8 w 69"/>
                  <a:gd name="T5" fmla="*/ 17 h 18"/>
                  <a:gd name="T6" fmla="*/ 0 w 69"/>
                  <a:gd name="T7" fmla="*/ 9 h 18"/>
                  <a:gd name="T8" fmla="*/ 0 w 69"/>
                  <a:gd name="T9" fmla="*/ 9 h 18"/>
                  <a:gd name="T10" fmla="*/ 8 w 69"/>
                  <a:gd name="T11" fmla="*/ 0 h 18"/>
                  <a:gd name="T12" fmla="*/ 60 w 69"/>
                  <a:gd name="T13" fmla="*/ 0 h 18"/>
                  <a:gd name="T14" fmla="*/ 60 w 69"/>
                  <a:gd name="T15" fmla="*/ 0 h 18"/>
                  <a:gd name="T16" fmla="*/ 68 w 69"/>
                  <a:gd name="T17" fmla="*/ 9 h 18"/>
                  <a:gd name="T18" fmla="*/ 68 w 69"/>
                  <a:gd name="T19" fmla="*/ 9 h 18"/>
                  <a:gd name="T20" fmla="*/ 60 w 6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60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60" y="0"/>
                    </a:lnTo>
                    <a:lnTo>
                      <a:pt x="60" y="0"/>
                    </a:lnTo>
                    <a:cubicBezTo>
                      <a:pt x="64" y="0"/>
                      <a:pt x="68" y="4"/>
                      <a:pt x="68" y="9"/>
                    </a:cubicBezTo>
                    <a:lnTo>
                      <a:pt x="68" y="9"/>
                    </a:lnTo>
                    <a:cubicBezTo>
                      <a:pt x="68" y="14"/>
                      <a:pt x="64" y="17"/>
                      <a:pt x="60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55">
                <a:extLst>
                  <a:ext uri="{FF2B5EF4-FFF2-40B4-BE49-F238E27FC236}">
                    <a16:creationId xmlns:a16="http://schemas.microsoft.com/office/drawing/2014/main" id="{CB94A4F9-D04C-44E5-A6C9-EACB3D638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2043" y="9486179"/>
                <a:ext cx="63826" cy="15957"/>
              </a:xfrm>
              <a:custGeom>
                <a:avLst/>
                <a:gdLst>
                  <a:gd name="T0" fmla="*/ 60 w 69"/>
                  <a:gd name="T1" fmla="*/ 17 h 18"/>
                  <a:gd name="T2" fmla="*/ 9 w 69"/>
                  <a:gd name="T3" fmla="*/ 17 h 18"/>
                  <a:gd name="T4" fmla="*/ 9 w 69"/>
                  <a:gd name="T5" fmla="*/ 17 h 18"/>
                  <a:gd name="T6" fmla="*/ 0 w 69"/>
                  <a:gd name="T7" fmla="*/ 9 h 18"/>
                  <a:gd name="T8" fmla="*/ 0 w 69"/>
                  <a:gd name="T9" fmla="*/ 9 h 18"/>
                  <a:gd name="T10" fmla="*/ 9 w 69"/>
                  <a:gd name="T11" fmla="*/ 0 h 18"/>
                  <a:gd name="T12" fmla="*/ 60 w 69"/>
                  <a:gd name="T13" fmla="*/ 0 h 18"/>
                  <a:gd name="T14" fmla="*/ 60 w 69"/>
                  <a:gd name="T15" fmla="*/ 0 h 18"/>
                  <a:gd name="T16" fmla="*/ 68 w 69"/>
                  <a:gd name="T17" fmla="*/ 9 h 18"/>
                  <a:gd name="T18" fmla="*/ 68 w 69"/>
                  <a:gd name="T19" fmla="*/ 9 h 18"/>
                  <a:gd name="T20" fmla="*/ 60 w 6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8">
                    <a:moveTo>
                      <a:pt x="60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3" y="17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60" y="0"/>
                    </a:lnTo>
                    <a:lnTo>
                      <a:pt x="60" y="0"/>
                    </a:lnTo>
                    <a:cubicBezTo>
                      <a:pt x="65" y="0"/>
                      <a:pt x="68" y="5"/>
                      <a:pt x="68" y="9"/>
                    </a:cubicBezTo>
                    <a:lnTo>
                      <a:pt x="68" y="9"/>
                    </a:lnTo>
                    <a:cubicBezTo>
                      <a:pt x="68" y="14"/>
                      <a:pt x="65" y="17"/>
                      <a:pt x="60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56">
                <a:extLst>
                  <a:ext uri="{FF2B5EF4-FFF2-40B4-BE49-F238E27FC236}">
                    <a16:creationId xmlns:a16="http://schemas.microsoft.com/office/drawing/2014/main" id="{37C90976-5417-43C1-B72D-F3333F515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9681" y="7810739"/>
                <a:ext cx="558480" cy="833732"/>
              </a:xfrm>
              <a:custGeom>
                <a:avLst/>
                <a:gdLst>
                  <a:gd name="T0" fmla="*/ 617 w 618"/>
                  <a:gd name="T1" fmla="*/ 751 h 920"/>
                  <a:gd name="T2" fmla="*/ 483 w 618"/>
                  <a:gd name="T3" fmla="*/ 429 h 920"/>
                  <a:gd name="T4" fmla="*/ 483 w 618"/>
                  <a:gd name="T5" fmla="*/ 429 h 920"/>
                  <a:gd name="T6" fmla="*/ 490 w 618"/>
                  <a:gd name="T7" fmla="*/ 246 h 920"/>
                  <a:gd name="T8" fmla="*/ 490 w 618"/>
                  <a:gd name="T9" fmla="*/ 246 h 920"/>
                  <a:gd name="T10" fmla="*/ 237 w 618"/>
                  <a:gd name="T11" fmla="*/ 11 h 920"/>
                  <a:gd name="T12" fmla="*/ 237 w 618"/>
                  <a:gd name="T13" fmla="*/ 11 h 920"/>
                  <a:gd name="T14" fmla="*/ 15 w 618"/>
                  <a:gd name="T15" fmla="*/ 276 h 920"/>
                  <a:gd name="T16" fmla="*/ 15 w 618"/>
                  <a:gd name="T17" fmla="*/ 276 h 920"/>
                  <a:gd name="T18" fmla="*/ 212 w 618"/>
                  <a:gd name="T19" fmla="*/ 657 h 920"/>
                  <a:gd name="T20" fmla="*/ 212 w 618"/>
                  <a:gd name="T21" fmla="*/ 657 h 920"/>
                  <a:gd name="T22" fmla="*/ 326 w 618"/>
                  <a:gd name="T23" fmla="*/ 627 h 920"/>
                  <a:gd name="T24" fmla="*/ 383 w 618"/>
                  <a:gd name="T25" fmla="*/ 751 h 920"/>
                  <a:gd name="T26" fmla="*/ 392 w 618"/>
                  <a:gd name="T27" fmla="*/ 919 h 920"/>
                  <a:gd name="T28" fmla="*/ 617 w 618"/>
                  <a:gd name="T29" fmla="*/ 751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8" h="920">
                    <a:moveTo>
                      <a:pt x="617" y="751"/>
                    </a:moveTo>
                    <a:lnTo>
                      <a:pt x="483" y="429"/>
                    </a:lnTo>
                    <a:lnTo>
                      <a:pt x="483" y="429"/>
                    </a:lnTo>
                    <a:cubicBezTo>
                      <a:pt x="498" y="377"/>
                      <a:pt x="502" y="316"/>
                      <a:pt x="490" y="246"/>
                    </a:cubicBezTo>
                    <a:lnTo>
                      <a:pt x="490" y="246"/>
                    </a:lnTo>
                    <a:cubicBezTo>
                      <a:pt x="463" y="107"/>
                      <a:pt x="365" y="0"/>
                      <a:pt x="237" y="11"/>
                    </a:cubicBezTo>
                    <a:lnTo>
                      <a:pt x="237" y="11"/>
                    </a:lnTo>
                    <a:cubicBezTo>
                      <a:pt x="108" y="21"/>
                      <a:pt x="0" y="136"/>
                      <a:pt x="15" y="276"/>
                    </a:cubicBezTo>
                    <a:lnTo>
                      <a:pt x="15" y="276"/>
                    </a:lnTo>
                    <a:cubicBezTo>
                      <a:pt x="33" y="417"/>
                      <a:pt x="109" y="644"/>
                      <a:pt x="212" y="657"/>
                    </a:cubicBezTo>
                    <a:lnTo>
                      <a:pt x="212" y="657"/>
                    </a:lnTo>
                    <a:cubicBezTo>
                      <a:pt x="242" y="660"/>
                      <a:pt x="284" y="650"/>
                      <a:pt x="326" y="627"/>
                    </a:cubicBezTo>
                    <a:lnTo>
                      <a:pt x="383" y="751"/>
                    </a:lnTo>
                    <a:lnTo>
                      <a:pt x="392" y="919"/>
                    </a:lnTo>
                    <a:lnTo>
                      <a:pt x="617" y="7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57">
                <a:extLst>
                  <a:ext uri="{FF2B5EF4-FFF2-40B4-BE49-F238E27FC236}">
                    <a16:creationId xmlns:a16="http://schemas.microsoft.com/office/drawing/2014/main" id="{4F0883E9-1CF3-4FD7-A9CA-142C68C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9681" y="7802761"/>
                <a:ext cx="566458" cy="845698"/>
              </a:xfrm>
              <a:custGeom>
                <a:avLst/>
                <a:gdLst>
                  <a:gd name="T0" fmla="*/ 326 w 627"/>
                  <a:gd name="T1" fmla="*/ 628 h 937"/>
                  <a:gd name="T2" fmla="*/ 326 w 627"/>
                  <a:gd name="T3" fmla="*/ 628 h 937"/>
                  <a:gd name="T4" fmla="*/ 329 w 627"/>
                  <a:gd name="T5" fmla="*/ 628 h 937"/>
                  <a:gd name="T6" fmla="*/ 329 w 627"/>
                  <a:gd name="T7" fmla="*/ 628 h 937"/>
                  <a:gd name="T8" fmla="*/ 334 w 627"/>
                  <a:gd name="T9" fmla="*/ 633 h 937"/>
                  <a:gd name="T10" fmla="*/ 390 w 627"/>
                  <a:gd name="T11" fmla="*/ 757 h 937"/>
                  <a:gd name="T12" fmla="*/ 390 w 627"/>
                  <a:gd name="T13" fmla="*/ 757 h 937"/>
                  <a:gd name="T14" fmla="*/ 391 w 627"/>
                  <a:gd name="T15" fmla="*/ 760 h 937"/>
                  <a:gd name="T16" fmla="*/ 400 w 627"/>
                  <a:gd name="T17" fmla="*/ 911 h 937"/>
                  <a:gd name="T18" fmla="*/ 607 w 627"/>
                  <a:gd name="T19" fmla="*/ 757 h 937"/>
                  <a:gd name="T20" fmla="*/ 475 w 627"/>
                  <a:gd name="T21" fmla="*/ 442 h 937"/>
                  <a:gd name="T22" fmla="*/ 475 w 627"/>
                  <a:gd name="T23" fmla="*/ 442 h 937"/>
                  <a:gd name="T24" fmla="*/ 475 w 627"/>
                  <a:gd name="T25" fmla="*/ 436 h 937"/>
                  <a:gd name="T26" fmla="*/ 475 w 627"/>
                  <a:gd name="T27" fmla="*/ 436 h 937"/>
                  <a:gd name="T28" fmla="*/ 481 w 627"/>
                  <a:gd name="T29" fmla="*/ 257 h 937"/>
                  <a:gd name="T30" fmla="*/ 481 w 627"/>
                  <a:gd name="T31" fmla="*/ 257 h 937"/>
                  <a:gd name="T32" fmla="*/ 237 w 627"/>
                  <a:gd name="T33" fmla="*/ 28 h 937"/>
                  <a:gd name="T34" fmla="*/ 237 w 627"/>
                  <a:gd name="T35" fmla="*/ 28 h 937"/>
                  <a:gd name="T36" fmla="*/ 75 w 627"/>
                  <a:gd name="T37" fmla="*/ 114 h 937"/>
                  <a:gd name="T38" fmla="*/ 75 w 627"/>
                  <a:gd name="T39" fmla="*/ 114 h 937"/>
                  <a:gd name="T40" fmla="*/ 24 w 627"/>
                  <a:gd name="T41" fmla="*/ 284 h 937"/>
                  <a:gd name="T42" fmla="*/ 24 w 627"/>
                  <a:gd name="T43" fmla="*/ 284 h 937"/>
                  <a:gd name="T44" fmla="*/ 213 w 627"/>
                  <a:gd name="T45" fmla="*/ 657 h 937"/>
                  <a:gd name="T46" fmla="*/ 213 w 627"/>
                  <a:gd name="T47" fmla="*/ 657 h 937"/>
                  <a:gd name="T48" fmla="*/ 322 w 627"/>
                  <a:gd name="T49" fmla="*/ 629 h 937"/>
                  <a:gd name="T50" fmla="*/ 322 w 627"/>
                  <a:gd name="T51" fmla="*/ 629 h 937"/>
                  <a:gd name="T52" fmla="*/ 326 w 627"/>
                  <a:gd name="T53" fmla="*/ 628 h 937"/>
                  <a:gd name="T54" fmla="*/ 392 w 627"/>
                  <a:gd name="T55" fmla="*/ 936 h 937"/>
                  <a:gd name="T56" fmla="*/ 392 w 627"/>
                  <a:gd name="T57" fmla="*/ 936 h 937"/>
                  <a:gd name="T58" fmla="*/ 389 w 627"/>
                  <a:gd name="T59" fmla="*/ 935 h 937"/>
                  <a:gd name="T60" fmla="*/ 389 w 627"/>
                  <a:gd name="T61" fmla="*/ 935 h 937"/>
                  <a:gd name="T62" fmla="*/ 383 w 627"/>
                  <a:gd name="T63" fmla="*/ 928 h 937"/>
                  <a:gd name="T64" fmla="*/ 374 w 627"/>
                  <a:gd name="T65" fmla="*/ 763 h 937"/>
                  <a:gd name="T66" fmla="*/ 322 w 627"/>
                  <a:gd name="T67" fmla="*/ 648 h 937"/>
                  <a:gd name="T68" fmla="*/ 322 w 627"/>
                  <a:gd name="T69" fmla="*/ 648 h 937"/>
                  <a:gd name="T70" fmla="*/ 211 w 627"/>
                  <a:gd name="T71" fmla="*/ 674 h 937"/>
                  <a:gd name="T72" fmla="*/ 211 w 627"/>
                  <a:gd name="T73" fmla="*/ 674 h 937"/>
                  <a:gd name="T74" fmla="*/ 7 w 627"/>
                  <a:gd name="T75" fmla="*/ 286 h 937"/>
                  <a:gd name="T76" fmla="*/ 7 w 627"/>
                  <a:gd name="T77" fmla="*/ 286 h 937"/>
                  <a:gd name="T78" fmla="*/ 61 w 627"/>
                  <a:gd name="T79" fmla="*/ 104 h 937"/>
                  <a:gd name="T80" fmla="*/ 61 w 627"/>
                  <a:gd name="T81" fmla="*/ 104 h 937"/>
                  <a:gd name="T82" fmla="*/ 236 w 627"/>
                  <a:gd name="T83" fmla="*/ 10 h 937"/>
                  <a:gd name="T84" fmla="*/ 236 w 627"/>
                  <a:gd name="T85" fmla="*/ 10 h 937"/>
                  <a:gd name="T86" fmla="*/ 498 w 627"/>
                  <a:gd name="T87" fmla="*/ 253 h 937"/>
                  <a:gd name="T88" fmla="*/ 498 w 627"/>
                  <a:gd name="T89" fmla="*/ 253 h 937"/>
                  <a:gd name="T90" fmla="*/ 492 w 627"/>
                  <a:gd name="T91" fmla="*/ 438 h 937"/>
                  <a:gd name="T92" fmla="*/ 625 w 627"/>
                  <a:gd name="T93" fmla="*/ 757 h 937"/>
                  <a:gd name="T94" fmla="*/ 625 w 627"/>
                  <a:gd name="T95" fmla="*/ 757 h 937"/>
                  <a:gd name="T96" fmla="*/ 622 w 627"/>
                  <a:gd name="T97" fmla="*/ 767 h 937"/>
                  <a:gd name="T98" fmla="*/ 397 w 627"/>
                  <a:gd name="T99" fmla="*/ 934 h 937"/>
                  <a:gd name="T100" fmla="*/ 397 w 627"/>
                  <a:gd name="T101" fmla="*/ 934 h 937"/>
                  <a:gd name="T102" fmla="*/ 392 w 627"/>
                  <a:gd name="T103" fmla="*/ 936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7" h="937">
                    <a:moveTo>
                      <a:pt x="326" y="628"/>
                    </a:moveTo>
                    <a:lnTo>
                      <a:pt x="326" y="628"/>
                    </a:lnTo>
                    <a:cubicBezTo>
                      <a:pt x="327" y="628"/>
                      <a:pt x="328" y="628"/>
                      <a:pt x="329" y="628"/>
                    </a:cubicBezTo>
                    <a:lnTo>
                      <a:pt x="329" y="628"/>
                    </a:lnTo>
                    <a:cubicBezTo>
                      <a:pt x="331" y="629"/>
                      <a:pt x="333" y="630"/>
                      <a:pt x="334" y="633"/>
                    </a:cubicBezTo>
                    <a:lnTo>
                      <a:pt x="390" y="757"/>
                    </a:lnTo>
                    <a:lnTo>
                      <a:pt x="390" y="757"/>
                    </a:lnTo>
                    <a:cubicBezTo>
                      <a:pt x="391" y="757"/>
                      <a:pt x="391" y="758"/>
                      <a:pt x="391" y="760"/>
                    </a:cubicBezTo>
                    <a:lnTo>
                      <a:pt x="400" y="911"/>
                    </a:lnTo>
                    <a:lnTo>
                      <a:pt x="607" y="757"/>
                    </a:lnTo>
                    <a:lnTo>
                      <a:pt x="475" y="442"/>
                    </a:lnTo>
                    <a:lnTo>
                      <a:pt x="475" y="442"/>
                    </a:lnTo>
                    <a:cubicBezTo>
                      <a:pt x="475" y="440"/>
                      <a:pt x="475" y="438"/>
                      <a:pt x="475" y="436"/>
                    </a:cubicBezTo>
                    <a:lnTo>
                      <a:pt x="475" y="436"/>
                    </a:lnTo>
                    <a:cubicBezTo>
                      <a:pt x="491" y="381"/>
                      <a:pt x="493" y="320"/>
                      <a:pt x="481" y="257"/>
                    </a:cubicBezTo>
                    <a:lnTo>
                      <a:pt x="481" y="257"/>
                    </a:lnTo>
                    <a:cubicBezTo>
                      <a:pt x="454" y="113"/>
                      <a:pt x="354" y="18"/>
                      <a:pt x="237" y="28"/>
                    </a:cubicBezTo>
                    <a:lnTo>
                      <a:pt x="237" y="28"/>
                    </a:lnTo>
                    <a:cubicBezTo>
                      <a:pt x="175" y="33"/>
                      <a:pt x="115" y="64"/>
                      <a:pt x="75" y="114"/>
                    </a:cubicBezTo>
                    <a:lnTo>
                      <a:pt x="75" y="114"/>
                    </a:lnTo>
                    <a:cubicBezTo>
                      <a:pt x="35" y="163"/>
                      <a:pt x="17" y="223"/>
                      <a:pt x="24" y="284"/>
                    </a:cubicBezTo>
                    <a:lnTo>
                      <a:pt x="24" y="284"/>
                    </a:lnTo>
                    <a:cubicBezTo>
                      <a:pt x="42" y="429"/>
                      <a:pt x="119" y="645"/>
                      <a:pt x="213" y="657"/>
                    </a:cubicBezTo>
                    <a:lnTo>
                      <a:pt x="213" y="657"/>
                    </a:lnTo>
                    <a:cubicBezTo>
                      <a:pt x="243" y="661"/>
                      <a:pt x="282" y="650"/>
                      <a:pt x="322" y="629"/>
                    </a:cubicBezTo>
                    <a:lnTo>
                      <a:pt x="322" y="629"/>
                    </a:lnTo>
                    <a:cubicBezTo>
                      <a:pt x="323" y="628"/>
                      <a:pt x="325" y="628"/>
                      <a:pt x="326" y="628"/>
                    </a:cubicBezTo>
                    <a:close/>
                    <a:moveTo>
                      <a:pt x="392" y="936"/>
                    </a:moveTo>
                    <a:lnTo>
                      <a:pt x="392" y="936"/>
                    </a:lnTo>
                    <a:cubicBezTo>
                      <a:pt x="391" y="936"/>
                      <a:pt x="389" y="935"/>
                      <a:pt x="389" y="935"/>
                    </a:cubicBezTo>
                    <a:lnTo>
                      <a:pt x="389" y="935"/>
                    </a:lnTo>
                    <a:cubicBezTo>
                      <a:pt x="386" y="933"/>
                      <a:pt x="383" y="931"/>
                      <a:pt x="383" y="928"/>
                    </a:cubicBezTo>
                    <a:lnTo>
                      <a:pt x="374" y="763"/>
                    </a:lnTo>
                    <a:lnTo>
                      <a:pt x="322" y="648"/>
                    </a:lnTo>
                    <a:lnTo>
                      <a:pt x="322" y="648"/>
                    </a:lnTo>
                    <a:cubicBezTo>
                      <a:pt x="282" y="668"/>
                      <a:pt x="242" y="677"/>
                      <a:pt x="211" y="674"/>
                    </a:cubicBezTo>
                    <a:lnTo>
                      <a:pt x="211" y="674"/>
                    </a:lnTo>
                    <a:cubicBezTo>
                      <a:pt x="98" y="660"/>
                      <a:pt x="23" y="415"/>
                      <a:pt x="7" y="286"/>
                    </a:cubicBezTo>
                    <a:lnTo>
                      <a:pt x="7" y="286"/>
                    </a:lnTo>
                    <a:cubicBezTo>
                      <a:pt x="0" y="220"/>
                      <a:pt x="19" y="156"/>
                      <a:pt x="61" y="104"/>
                    </a:cubicBezTo>
                    <a:lnTo>
                      <a:pt x="61" y="104"/>
                    </a:lnTo>
                    <a:cubicBezTo>
                      <a:pt x="105" y="50"/>
                      <a:pt x="169" y="16"/>
                      <a:pt x="236" y="10"/>
                    </a:cubicBezTo>
                    <a:lnTo>
                      <a:pt x="236" y="10"/>
                    </a:lnTo>
                    <a:cubicBezTo>
                      <a:pt x="362" y="0"/>
                      <a:pt x="469" y="101"/>
                      <a:pt x="498" y="253"/>
                    </a:cubicBezTo>
                    <a:lnTo>
                      <a:pt x="498" y="253"/>
                    </a:lnTo>
                    <a:cubicBezTo>
                      <a:pt x="510" y="319"/>
                      <a:pt x="508" y="381"/>
                      <a:pt x="492" y="438"/>
                    </a:cubicBezTo>
                    <a:lnTo>
                      <a:pt x="625" y="757"/>
                    </a:lnTo>
                    <a:lnTo>
                      <a:pt x="625" y="757"/>
                    </a:lnTo>
                    <a:cubicBezTo>
                      <a:pt x="626" y="761"/>
                      <a:pt x="625" y="765"/>
                      <a:pt x="622" y="767"/>
                    </a:cubicBezTo>
                    <a:lnTo>
                      <a:pt x="397" y="934"/>
                    </a:lnTo>
                    <a:lnTo>
                      <a:pt x="397" y="934"/>
                    </a:lnTo>
                    <a:cubicBezTo>
                      <a:pt x="396" y="935"/>
                      <a:pt x="394" y="936"/>
                      <a:pt x="392" y="9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58">
                <a:extLst>
                  <a:ext uri="{FF2B5EF4-FFF2-40B4-BE49-F238E27FC236}">
                    <a16:creationId xmlns:a16="http://schemas.microsoft.com/office/drawing/2014/main" id="{C2776786-116D-44C8-B1F8-52048F1C8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6899" y="8345284"/>
                <a:ext cx="67817" cy="87761"/>
              </a:xfrm>
              <a:custGeom>
                <a:avLst/>
                <a:gdLst>
                  <a:gd name="T0" fmla="*/ 60 w 74"/>
                  <a:gd name="T1" fmla="*/ 7 h 96"/>
                  <a:gd name="T2" fmla="*/ 60 w 74"/>
                  <a:gd name="T3" fmla="*/ 7 h 96"/>
                  <a:gd name="T4" fmla="*/ 54 w 74"/>
                  <a:gd name="T5" fmla="*/ 1 h 96"/>
                  <a:gd name="T6" fmla="*/ 54 w 74"/>
                  <a:gd name="T7" fmla="*/ 1 h 96"/>
                  <a:gd name="T8" fmla="*/ 46 w 74"/>
                  <a:gd name="T9" fmla="*/ 2 h 96"/>
                  <a:gd name="T10" fmla="*/ 46 w 74"/>
                  <a:gd name="T11" fmla="*/ 2 h 96"/>
                  <a:gd name="T12" fmla="*/ 6 w 74"/>
                  <a:gd name="T13" fmla="*/ 30 h 96"/>
                  <a:gd name="T14" fmla="*/ 6 w 74"/>
                  <a:gd name="T15" fmla="*/ 30 h 96"/>
                  <a:gd name="T16" fmla="*/ 2 w 74"/>
                  <a:gd name="T17" fmla="*/ 41 h 96"/>
                  <a:gd name="T18" fmla="*/ 25 w 74"/>
                  <a:gd name="T19" fmla="*/ 91 h 96"/>
                  <a:gd name="T20" fmla="*/ 25 w 74"/>
                  <a:gd name="T21" fmla="*/ 91 h 96"/>
                  <a:gd name="T22" fmla="*/ 31 w 74"/>
                  <a:gd name="T23" fmla="*/ 95 h 96"/>
                  <a:gd name="T24" fmla="*/ 31 w 74"/>
                  <a:gd name="T25" fmla="*/ 95 h 96"/>
                  <a:gd name="T26" fmla="*/ 33 w 74"/>
                  <a:gd name="T27" fmla="*/ 95 h 96"/>
                  <a:gd name="T28" fmla="*/ 33 w 74"/>
                  <a:gd name="T29" fmla="*/ 95 h 96"/>
                  <a:gd name="T30" fmla="*/ 38 w 74"/>
                  <a:gd name="T31" fmla="*/ 94 h 96"/>
                  <a:gd name="T32" fmla="*/ 38 w 74"/>
                  <a:gd name="T33" fmla="*/ 94 h 96"/>
                  <a:gd name="T34" fmla="*/ 60 w 74"/>
                  <a:gd name="T35" fmla="*/ 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96">
                    <a:moveTo>
                      <a:pt x="60" y="7"/>
                    </a:moveTo>
                    <a:lnTo>
                      <a:pt x="60" y="7"/>
                    </a:lnTo>
                    <a:cubicBezTo>
                      <a:pt x="60" y="4"/>
                      <a:pt x="58" y="2"/>
                      <a:pt x="54" y="1"/>
                    </a:cubicBezTo>
                    <a:lnTo>
                      <a:pt x="54" y="1"/>
                    </a:lnTo>
                    <a:cubicBezTo>
                      <a:pt x="52" y="0"/>
                      <a:pt x="48" y="1"/>
                      <a:pt x="46" y="2"/>
                    </a:cubicBezTo>
                    <a:lnTo>
                      <a:pt x="46" y="2"/>
                    </a:lnTo>
                    <a:cubicBezTo>
                      <a:pt x="30" y="18"/>
                      <a:pt x="7" y="30"/>
                      <a:pt x="6" y="30"/>
                    </a:cubicBezTo>
                    <a:lnTo>
                      <a:pt x="6" y="30"/>
                    </a:lnTo>
                    <a:cubicBezTo>
                      <a:pt x="2" y="31"/>
                      <a:pt x="0" y="36"/>
                      <a:pt x="2" y="41"/>
                    </a:cubicBezTo>
                    <a:lnTo>
                      <a:pt x="25" y="91"/>
                    </a:lnTo>
                    <a:lnTo>
                      <a:pt x="25" y="91"/>
                    </a:lnTo>
                    <a:cubicBezTo>
                      <a:pt x="26" y="93"/>
                      <a:pt x="29" y="95"/>
                      <a:pt x="31" y="95"/>
                    </a:cubicBezTo>
                    <a:lnTo>
                      <a:pt x="31" y="95"/>
                    </a:lnTo>
                    <a:cubicBezTo>
                      <a:pt x="31" y="95"/>
                      <a:pt x="32" y="95"/>
                      <a:pt x="33" y="95"/>
                    </a:cubicBezTo>
                    <a:lnTo>
                      <a:pt x="33" y="95"/>
                    </a:lnTo>
                    <a:cubicBezTo>
                      <a:pt x="35" y="95"/>
                      <a:pt x="37" y="95"/>
                      <a:pt x="38" y="94"/>
                    </a:cubicBezTo>
                    <a:lnTo>
                      <a:pt x="38" y="94"/>
                    </a:lnTo>
                    <a:cubicBezTo>
                      <a:pt x="73" y="64"/>
                      <a:pt x="61" y="9"/>
                      <a:pt x="60" y="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59">
                <a:extLst>
                  <a:ext uri="{FF2B5EF4-FFF2-40B4-BE49-F238E27FC236}">
                    <a16:creationId xmlns:a16="http://schemas.microsoft.com/office/drawing/2014/main" id="{E8CA3AF0-79BE-4B7D-88E1-53087E1BA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4106" y="7631229"/>
                <a:ext cx="801816" cy="690120"/>
              </a:xfrm>
              <a:custGeom>
                <a:avLst/>
                <a:gdLst>
                  <a:gd name="T0" fmla="*/ 197 w 886"/>
                  <a:gd name="T1" fmla="*/ 536 h 762"/>
                  <a:gd name="T2" fmla="*/ 197 w 886"/>
                  <a:gd name="T3" fmla="*/ 536 h 762"/>
                  <a:gd name="T4" fmla="*/ 237 w 886"/>
                  <a:gd name="T5" fmla="*/ 378 h 762"/>
                  <a:gd name="T6" fmla="*/ 237 w 886"/>
                  <a:gd name="T7" fmla="*/ 378 h 762"/>
                  <a:gd name="T8" fmla="*/ 453 w 886"/>
                  <a:gd name="T9" fmla="*/ 400 h 762"/>
                  <a:gd name="T10" fmla="*/ 453 w 886"/>
                  <a:gd name="T11" fmla="*/ 400 h 762"/>
                  <a:gd name="T12" fmla="*/ 512 w 886"/>
                  <a:gd name="T13" fmla="*/ 486 h 762"/>
                  <a:gd name="T14" fmla="*/ 512 w 886"/>
                  <a:gd name="T15" fmla="*/ 486 h 762"/>
                  <a:gd name="T16" fmla="*/ 557 w 886"/>
                  <a:gd name="T17" fmla="*/ 401 h 762"/>
                  <a:gd name="T18" fmla="*/ 557 w 886"/>
                  <a:gd name="T19" fmla="*/ 401 h 762"/>
                  <a:gd name="T20" fmla="*/ 593 w 886"/>
                  <a:gd name="T21" fmla="*/ 555 h 762"/>
                  <a:gd name="T22" fmla="*/ 593 w 886"/>
                  <a:gd name="T23" fmla="*/ 555 h 762"/>
                  <a:gd name="T24" fmla="*/ 656 w 886"/>
                  <a:gd name="T25" fmla="*/ 628 h 762"/>
                  <a:gd name="T26" fmla="*/ 712 w 886"/>
                  <a:gd name="T27" fmla="*/ 761 h 762"/>
                  <a:gd name="T28" fmla="*/ 712 w 886"/>
                  <a:gd name="T29" fmla="*/ 761 h 762"/>
                  <a:gd name="T30" fmla="*/ 788 w 886"/>
                  <a:gd name="T31" fmla="*/ 676 h 762"/>
                  <a:gd name="T32" fmla="*/ 788 w 886"/>
                  <a:gd name="T33" fmla="*/ 676 h 762"/>
                  <a:gd name="T34" fmla="*/ 841 w 886"/>
                  <a:gd name="T35" fmla="*/ 620 h 762"/>
                  <a:gd name="T36" fmla="*/ 841 w 886"/>
                  <a:gd name="T37" fmla="*/ 620 h 762"/>
                  <a:gd name="T38" fmla="*/ 839 w 886"/>
                  <a:gd name="T39" fmla="*/ 539 h 762"/>
                  <a:gd name="T40" fmla="*/ 839 w 886"/>
                  <a:gd name="T41" fmla="*/ 539 h 762"/>
                  <a:gd name="T42" fmla="*/ 881 w 886"/>
                  <a:gd name="T43" fmla="*/ 478 h 762"/>
                  <a:gd name="T44" fmla="*/ 881 w 886"/>
                  <a:gd name="T45" fmla="*/ 478 h 762"/>
                  <a:gd name="T46" fmla="*/ 859 w 886"/>
                  <a:gd name="T47" fmla="*/ 404 h 762"/>
                  <a:gd name="T48" fmla="*/ 859 w 886"/>
                  <a:gd name="T49" fmla="*/ 404 h 762"/>
                  <a:gd name="T50" fmla="*/ 879 w 886"/>
                  <a:gd name="T51" fmla="*/ 328 h 762"/>
                  <a:gd name="T52" fmla="*/ 879 w 886"/>
                  <a:gd name="T53" fmla="*/ 328 h 762"/>
                  <a:gd name="T54" fmla="*/ 825 w 886"/>
                  <a:gd name="T55" fmla="*/ 248 h 762"/>
                  <a:gd name="T56" fmla="*/ 825 w 886"/>
                  <a:gd name="T57" fmla="*/ 248 h 762"/>
                  <a:gd name="T58" fmla="*/ 804 w 886"/>
                  <a:gd name="T59" fmla="*/ 153 h 762"/>
                  <a:gd name="T60" fmla="*/ 804 w 886"/>
                  <a:gd name="T61" fmla="*/ 153 h 762"/>
                  <a:gd name="T62" fmla="*/ 719 w 886"/>
                  <a:gd name="T63" fmla="*/ 112 h 762"/>
                  <a:gd name="T64" fmla="*/ 719 w 886"/>
                  <a:gd name="T65" fmla="*/ 112 h 762"/>
                  <a:gd name="T66" fmla="*/ 662 w 886"/>
                  <a:gd name="T67" fmla="*/ 42 h 762"/>
                  <a:gd name="T68" fmla="*/ 662 w 886"/>
                  <a:gd name="T69" fmla="*/ 42 h 762"/>
                  <a:gd name="T70" fmla="*/ 567 w 886"/>
                  <a:gd name="T71" fmla="*/ 47 h 762"/>
                  <a:gd name="T72" fmla="*/ 567 w 886"/>
                  <a:gd name="T73" fmla="*/ 47 h 762"/>
                  <a:gd name="T74" fmla="*/ 483 w 886"/>
                  <a:gd name="T75" fmla="*/ 3 h 762"/>
                  <a:gd name="T76" fmla="*/ 483 w 886"/>
                  <a:gd name="T77" fmla="*/ 3 h 762"/>
                  <a:gd name="T78" fmla="*/ 403 w 886"/>
                  <a:gd name="T79" fmla="*/ 47 h 762"/>
                  <a:gd name="T80" fmla="*/ 403 w 886"/>
                  <a:gd name="T81" fmla="*/ 47 h 762"/>
                  <a:gd name="T82" fmla="*/ 299 w 886"/>
                  <a:gd name="T83" fmla="*/ 36 h 762"/>
                  <a:gd name="T84" fmla="*/ 299 w 886"/>
                  <a:gd name="T85" fmla="*/ 36 h 762"/>
                  <a:gd name="T86" fmla="*/ 234 w 886"/>
                  <a:gd name="T87" fmla="*/ 110 h 762"/>
                  <a:gd name="T88" fmla="*/ 234 w 886"/>
                  <a:gd name="T89" fmla="*/ 110 h 762"/>
                  <a:gd name="T90" fmla="*/ 131 w 886"/>
                  <a:gd name="T91" fmla="*/ 125 h 762"/>
                  <a:gd name="T92" fmla="*/ 131 w 886"/>
                  <a:gd name="T93" fmla="*/ 125 h 762"/>
                  <a:gd name="T94" fmla="*/ 97 w 886"/>
                  <a:gd name="T95" fmla="*/ 217 h 762"/>
                  <a:gd name="T96" fmla="*/ 97 w 886"/>
                  <a:gd name="T97" fmla="*/ 217 h 762"/>
                  <a:gd name="T98" fmla="*/ 18 w 886"/>
                  <a:gd name="T99" fmla="*/ 296 h 762"/>
                  <a:gd name="T100" fmla="*/ 18 w 886"/>
                  <a:gd name="T101" fmla="*/ 296 h 762"/>
                  <a:gd name="T102" fmla="*/ 52 w 886"/>
                  <a:gd name="T103" fmla="*/ 408 h 762"/>
                  <a:gd name="T104" fmla="*/ 52 w 886"/>
                  <a:gd name="T105" fmla="*/ 408 h 762"/>
                  <a:gd name="T106" fmla="*/ 68 w 886"/>
                  <a:gd name="T107" fmla="*/ 521 h 762"/>
                  <a:gd name="T108" fmla="*/ 68 w 886"/>
                  <a:gd name="T109" fmla="*/ 521 h 762"/>
                  <a:gd name="T110" fmla="*/ 197 w 886"/>
                  <a:gd name="T111" fmla="*/ 536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86" h="762">
                    <a:moveTo>
                      <a:pt x="197" y="536"/>
                    </a:moveTo>
                    <a:lnTo>
                      <a:pt x="197" y="536"/>
                    </a:lnTo>
                    <a:cubicBezTo>
                      <a:pt x="197" y="536"/>
                      <a:pt x="209" y="477"/>
                      <a:pt x="237" y="378"/>
                    </a:cubicBezTo>
                    <a:lnTo>
                      <a:pt x="237" y="378"/>
                    </a:lnTo>
                    <a:cubicBezTo>
                      <a:pt x="237" y="378"/>
                      <a:pt x="339" y="419"/>
                      <a:pt x="453" y="400"/>
                    </a:cubicBezTo>
                    <a:lnTo>
                      <a:pt x="453" y="400"/>
                    </a:lnTo>
                    <a:cubicBezTo>
                      <a:pt x="453" y="400"/>
                      <a:pt x="467" y="472"/>
                      <a:pt x="512" y="486"/>
                    </a:cubicBezTo>
                    <a:lnTo>
                      <a:pt x="512" y="486"/>
                    </a:lnTo>
                    <a:cubicBezTo>
                      <a:pt x="512" y="486"/>
                      <a:pt x="506" y="401"/>
                      <a:pt x="557" y="401"/>
                    </a:cubicBezTo>
                    <a:lnTo>
                      <a:pt x="557" y="401"/>
                    </a:lnTo>
                    <a:cubicBezTo>
                      <a:pt x="609" y="401"/>
                      <a:pt x="632" y="539"/>
                      <a:pt x="593" y="555"/>
                    </a:cubicBezTo>
                    <a:lnTo>
                      <a:pt x="593" y="555"/>
                    </a:lnTo>
                    <a:cubicBezTo>
                      <a:pt x="548" y="573"/>
                      <a:pt x="656" y="628"/>
                      <a:pt x="656" y="628"/>
                    </a:cubicBezTo>
                    <a:lnTo>
                      <a:pt x="712" y="761"/>
                    </a:lnTo>
                    <a:lnTo>
                      <a:pt x="712" y="761"/>
                    </a:lnTo>
                    <a:cubicBezTo>
                      <a:pt x="712" y="761"/>
                      <a:pt x="801" y="747"/>
                      <a:pt x="788" y="676"/>
                    </a:cubicBezTo>
                    <a:lnTo>
                      <a:pt x="788" y="676"/>
                    </a:lnTo>
                    <a:cubicBezTo>
                      <a:pt x="788" y="676"/>
                      <a:pt x="827" y="660"/>
                      <a:pt x="841" y="620"/>
                    </a:cubicBezTo>
                    <a:lnTo>
                      <a:pt x="841" y="620"/>
                    </a:lnTo>
                    <a:cubicBezTo>
                      <a:pt x="854" y="579"/>
                      <a:pt x="839" y="539"/>
                      <a:pt x="839" y="539"/>
                    </a:cubicBezTo>
                    <a:lnTo>
                      <a:pt x="839" y="539"/>
                    </a:lnTo>
                    <a:cubicBezTo>
                      <a:pt x="839" y="539"/>
                      <a:pt x="876" y="510"/>
                      <a:pt x="881" y="478"/>
                    </a:cubicBezTo>
                    <a:lnTo>
                      <a:pt x="881" y="478"/>
                    </a:lnTo>
                    <a:cubicBezTo>
                      <a:pt x="885" y="445"/>
                      <a:pt x="859" y="404"/>
                      <a:pt x="859" y="404"/>
                    </a:cubicBezTo>
                    <a:lnTo>
                      <a:pt x="859" y="404"/>
                    </a:lnTo>
                    <a:cubicBezTo>
                      <a:pt x="859" y="404"/>
                      <a:pt x="885" y="368"/>
                      <a:pt x="879" y="328"/>
                    </a:cubicBezTo>
                    <a:lnTo>
                      <a:pt x="879" y="328"/>
                    </a:lnTo>
                    <a:cubicBezTo>
                      <a:pt x="872" y="287"/>
                      <a:pt x="825" y="248"/>
                      <a:pt x="825" y="248"/>
                    </a:cubicBezTo>
                    <a:lnTo>
                      <a:pt x="825" y="248"/>
                    </a:lnTo>
                    <a:cubicBezTo>
                      <a:pt x="825" y="248"/>
                      <a:pt x="831" y="192"/>
                      <a:pt x="804" y="153"/>
                    </a:cubicBezTo>
                    <a:lnTo>
                      <a:pt x="804" y="153"/>
                    </a:lnTo>
                    <a:cubicBezTo>
                      <a:pt x="779" y="116"/>
                      <a:pt x="719" y="112"/>
                      <a:pt x="719" y="112"/>
                    </a:cubicBezTo>
                    <a:lnTo>
                      <a:pt x="719" y="112"/>
                    </a:lnTo>
                    <a:cubicBezTo>
                      <a:pt x="719" y="112"/>
                      <a:pt x="706" y="67"/>
                      <a:pt x="662" y="42"/>
                    </a:cubicBezTo>
                    <a:lnTo>
                      <a:pt x="662" y="42"/>
                    </a:lnTo>
                    <a:cubicBezTo>
                      <a:pt x="621" y="19"/>
                      <a:pt x="567" y="47"/>
                      <a:pt x="567" y="47"/>
                    </a:cubicBezTo>
                    <a:lnTo>
                      <a:pt x="567" y="47"/>
                    </a:lnTo>
                    <a:cubicBezTo>
                      <a:pt x="567" y="47"/>
                      <a:pt x="527" y="8"/>
                      <a:pt x="483" y="3"/>
                    </a:cubicBezTo>
                    <a:lnTo>
                      <a:pt x="483" y="3"/>
                    </a:lnTo>
                    <a:cubicBezTo>
                      <a:pt x="438" y="0"/>
                      <a:pt x="403" y="47"/>
                      <a:pt x="403" y="47"/>
                    </a:cubicBezTo>
                    <a:lnTo>
                      <a:pt x="403" y="47"/>
                    </a:lnTo>
                    <a:cubicBezTo>
                      <a:pt x="403" y="47"/>
                      <a:pt x="348" y="19"/>
                      <a:pt x="299" y="36"/>
                    </a:cubicBezTo>
                    <a:lnTo>
                      <a:pt x="299" y="36"/>
                    </a:lnTo>
                    <a:cubicBezTo>
                      <a:pt x="254" y="52"/>
                      <a:pt x="234" y="110"/>
                      <a:pt x="234" y="110"/>
                    </a:cubicBezTo>
                    <a:lnTo>
                      <a:pt x="234" y="110"/>
                    </a:lnTo>
                    <a:cubicBezTo>
                      <a:pt x="234" y="110"/>
                      <a:pt x="167" y="101"/>
                      <a:pt x="131" y="125"/>
                    </a:cubicBezTo>
                    <a:lnTo>
                      <a:pt x="131" y="125"/>
                    </a:lnTo>
                    <a:cubicBezTo>
                      <a:pt x="96" y="148"/>
                      <a:pt x="97" y="217"/>
                      <a:pt x="97" y="217"/>
                    </a:cubicBezTo>
                    <a:lnTo>
                      <a:pt x="97" y="217"/>
                    </a:lnTo>
                    <a:cubicBezTo>
                      <a:pt x="97" y="217"/>
                      <a:pt x="34" y="233"/>
                      <a:pt x="18" y="296"/>
                    </a:cubicBezTo>
                    <a:lnTo>
                      <a:pt x="18" y="296"/>
                    </a:lnTo>
                    <a:cubicBezTo>
                      <a:pt x="0" y="365"/>
                      <a:pt x="52" y="408"/>
                      <a:pt x="52" y="408"/>
                    </a:cubicBezTo>
                    <a:lnTo>
                      <a:pt x="52" y="408"/>
                    </a:lnTo>
                    <a:cubicBezTo>
                      <a:pt x="52" y="408"/>
                      <a:pt x="18" y="473"/>
                      <a:pt x="68" y="521"/>
                    </a:cubicBezTo>
                    <a:lnTo>
                      <a:pt x="68" y="521"/>
                    </a:lnTo>
                    <a:cubicBezTo>
                      <a:pt x="102" y="556"/>
                      <a:pt x="197" y="536"/>
                      <a:pt x="197" y="5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404" name="Freeform 75">
              <a:extLst>
                <a:ext uri="{FF2B5EF4-FFF2-40B4-BE49-F238E27FC236}">
                  <a16:creationId xmlns:a16="http://schemas.microsoft.com/office/drawing/2014/main" id="{9CE5C39E-2536-4C02-A738-15661D674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3766" y="7144554"/>
              <a:ext cx="3019782" cy="2237908"/>
            </a:xfrm>
            <a:custGeom>
              <a:avLst/>
              <a:gdLst>
                <a:gd name="T0" fmla="*/ 3338 w 3339"/>
                <a:gd name="T1" fmla="*/ 2473 h 2474"/>
                <a:gd name="T2" fmla="*/ 3237 w 3339"/>
                <a:gd name="T3" fmla="*/ 2473 h 2474"/>
                <a:gd name="T4" fmla="*/ 3237 w 3339"/>
                <a:gd name="T5" fmla="*/ 101 h 2474"/>
                <a:gd name="T6" fmla="*/ 605 w 3339"/>
                <a:gd name="T7" fmla="*/ 101 h 2474"/>
                <a:gd name="T8" fmla="*/ 80 w 3339"/>
                <a:gd name="T9" fmla="*/ 765 h 2474"/>
                <a:gd name="T10" fmla="*/ 0 w 3339"/>
                <a:gd name="T11" fmla="*/ 702 h 2474"/>
                <a:gd name="T12" fmla="*/ 540 w 3339"/>
                <a:gd name="T13" fmla="*/ 20 h 2474"/>
                <a:gd name="T14" fmla="*/ 540 w 3339"/>
                <a:gd name="T15" fmla="*/ 20 h 2474"/>
                <a:gd name="T16" fmla="*/ 580 w 3339"/>
                <a:gd name="T17" fmla="*/ 0 h 2474"/>
                <a:gd name="T18" fmla="*/ 3288 w 3339"/>
                <a:gd name="T19" fmla="*/ 0 h 2474"/>
                <a:gd name="T20" fmla="*/ 3288 w 3339"/>
                <a:gd name="T21" fmla="*/ 0 h 2474"/>
                <a:gd name="T22" fmla="*/ 3338 w 3339"/>
                <a:gd name="T23" fmla="*/ 51 h 2474"/>
                <a:gd name="T24" fmla="*/ 3338 w 3339"/>
                <a:gd name="T25" fmla="*/ 2473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39" h="2474">
                  <a:moveTo>
                    <a:pt x="3338" y="2473"/>
                  </a:moveTo>
                  <a:lnTo>
                    <a:pt x="3237" y="2473"/>
                  </a:lnTo>
                  <a:lnTo>
                    <a:pt x="3237" y="101"/>
                  </a:lnTo>
                  <a:lnTo>
                    <a:pt x="605" y="101"/>
                  </a:lnTo>
                  <a:lnTo>
                    <a:pt x="80" y="765"/>
                  </a:lnTo>
                  <a:lnTo>
                    <a:pt x="0" y="702"/>
                  </a:lnTo>
                  <a:lnTo>
                    <a:pt x="540" y="20"/>
                  </a:lnTo>
                  <a:lnTo>
                    <a:pt x="540" y="20"/>
                  </a:lnTo>
                  <a:cubicBezTo>
                    <a:pt x="550" y="7"/>
                    <a:pt x="564" y="0"/>
                    <a:pt x="580" y="0"/>
                  </a:cubicBezTo>
                  <a:lnTo>
                    <a:pt x="3288" y="0"/>
                  </a:lnTo>
                  <a:lnTo>
                    <a:pt x="3288" y="0"/>
                  </a:lnTo>
                  <a:cubicBezTo>
                    <a:pt x="3316" y="0"/>
                    <a:pt x="3338" y="23"/>
                    <a:pt x="3338" y="51"/>
                  </a:cubicBezTo>
                  <a:lnTo>
                    <a:pt x="3338" y="2473"/>
                  </a:ln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Montserrat" panose="00000500000000000000" pitchFamily="2" charset="0"/>
              </a:endParaRPr>
            </a:p>
          </p:txBody>
        </p:sp>
        <p:grpSp>
          <p:nvGrpSpPr>
            <p:cNvPr id="405" name="Group 404">
              <a:extLst>
                <a:ext uri="{FF2B5EF4-FFF2-40B4-BE49-F238E27FC236}">
                  <a16:creationId xmlns:a16="http://schemas.microsoft.com/office/drawing/2014/main" id="{B7844D92-BF24-4518-A410-A7AB74C86CAE}"/>
                </a:ext>
              </a:extLst>
            </p:cNvPr>
            <p:cNvGrpSpPr/>
            <p:nvPr/>
          </p:nvGrpSpPr>
          <p:grpSpPr>
            <a:xfrm>
              <a:off x="8401134" y="7136576"/>
              <a:ext cx="7391882" cy="5365395"/>
              <a:chOff x="8401134" y="7136576"/>
              <a:chExt cx="7391882" cy="5365395"/>
            </a:xfrm>
          </p:grpSpPr>
          <p:sp>
            <p:nvSpPr>
              <p:cNvPr id="433" name="Freeform 60">
                <a:extLst>
                  <a:ext uri="{FF2B5EF4-FFF2-40B4-BE49-F238E27FC236}">
                    <a16:creationId xmlns:a16="http://schemas.microsoft.com/office/drawing/2014/main" id="{D2818794-A515-484A-8B4C-9C92367BA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9816" y="12402243"/>
                <a:ext cx="2708629" cy="87761"/>
              </a:xfrm>
              <a:custGeom>
                <a:avLst/>
                <a:gdLst>
                  <a:gd name="T0" fmla="*/ 2943 w 2993"/>
                  <a:gd name="T1" fmla="*/ 98 h 99"/>
                  <a:gd name="T2" fmla="*/ 1496 w 2993"/>
                  <a:gd name="T3" fmla="*/ 98 h 99"/>
                  <a:gd name="T4" fmla="*/ 49 w 2993"/>
                  <a:gd name="T5" fmla="*/ 98 h 99"/>
                  <a:gd name="T6" fmla="*/ 49 w 2993"/>
                  <a:gd name="T7" fmla="*/ 98 h 99"/>
                  <a:gd name="T8" fmla="*/ 14 w 2993"/>
                  <a:gd name="T9" fmla="*/ 84 h 99"/>
                  <a:gd name="T10" fmla="*/ 14 w 2993"/>
                  <a:gd name="T11" fmla="*/ 84 h 99"/>
                  <a:gd name="T12" fmla="*/ 0 w 2993"/>
                  <a:gd name="T13" fmla="*/ 49 h 99"/>
                  <a:gd name="T14" fmla="*/ 0 w 2993"/>
                  <a:gd name="T15" fmla="*/ 49 h 99"/>
                  <a:gd name="T16" fmla="*/ 14 w 2993"/>
                  <a:gd name="T17" fmla="*/ 15 h 99"/>
                  <a:gd name="T18" fmla="*/ 14 w 2993"/>
                  <a:gd name="T19" fmla="*/ 15 h 99"/>
                  <a:gd name="T20" fmla="*/ 49 w 2993"/>
                  <a:gd name="T21" fmla="*/ 0 h 99"/>
                  <a:gd name="T22" fmla="*/ 1496 w 2993"/>
                  <a:gd name="T23" fmla="*/ 0 h 99"/>
                  <a:gd name="T24" fmla="*/ 2943 w 2993"/>
                  <a:gd name="T25" fmla="*/ 0 h 99"/>
                  <a:gd name="T26" fmla="*/ 2943 w 2993"/>
                  <a:gd name="T27" fmla="*/ 0 h 99"/>
                  <a:gd name="T28" fmla="*/ 2978 w 2993"/>
                  <a:gd name="T29" fmla="*/ 15 h 99"/>
                  <a:gd name="T30" fmla="*/ 2978 w 2993"/>
                  <a:gd name="T31" fmla="*/ 15 h 99"/>
                  <a:gd name="T32" fmla="*/ 2992 w 2993"/>
                  <a:gd name="T33" fmla="*/ 49 h 99"/>
                  <a:gd name="T34" fmla="*/ 2992 w 2993"/>
                  <a:gd name="T35" fmla="*/ 49 h 99"/>
                  <a:gd name="T36" fmla="*/ 2978 w 2993"/>
                  <a:gd name="T37" fmla="*/ 84 h 99"/>
                  <a:gd name="T38" fmla="*/ 2978 w 2993"/>
                  <a:gd name="T39" fmla="*/ 84 h 99"/>
                  <a:gd name="T40" fmla="*/ 2943 w 2993"/>
                  <a:gd name="T41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93" h="99">
                    <a:moveTo>
                      <a:pt x="2943" y="98"/>
                    </a:moveTo>
                    <a:lnTo>
                      <a:pt x="1496" y="98"/>
                    </a:lnTo>
                    <a:lnTo>
                      <a:pt x="49" y="98"/>
                    </a:lnTo>
                    <a:lnTo>
                      <a:pt x="49" y="98"/>
                    </a:lnTo>
                    <a:cubicBezTo>
                      <a:pt x="35" y="98"/>
                      <a:pt x="23" y="92"/>
                      <a:pt x="14" y="84"/>
                    </a:cubicBezTo>
                    <a:lnTo>
                      <a:pt x="14" y="84"/>
                    </a:lnTo>
                    <a:cubicBezTo>
                      <a:pt x="5" y="74"/>
                      <a:pt x="0" y="63"/>
                      <a:pt x="0" y="49"/>
                    </a:cubicBezTo>
                    <a:lnTo>
                      <a:pt x="0" y="49"/>
                    </a:lnTo>
                    <a:cubicBezTo>
                      <a:pt x="0" y="36"/>
                      <a:pt x="5" y="23"/>
                      <a:pt x="14" y="15"/>
                    </a:cubicBezTo>
                    <a:lnTo>
                      <a:pt x="14" y="15"/>
                    </a:lnTo>
                    <a:cubicBezTo>
                      <a:pt x="23" y="5"/>
                      <a:pt x="35" y="0"/>
                      <a:pt x="49" y="0"/>
                    </a:cubicBezTo>
                    <a:lnTo>
                      <a:pt x="1496" y="0"/>
                    </a:lnTo>
                    <a:lnTo>
                      <a:pt x="2943" y="0"/>
                    </a:lnTo>
                    <a:lnTo>
                      <a:pt x="2943" y="0"/>
                    </a:lnTo>
                    <a:cubicBezTo>
                      <a:pt x="2957" y="0"/>
                      <a:pt x="2969" y="5"/>
                      <a:pt x="2978" y="15"/>
                    </a:cubicBezTo>
                    <a:lnTo>
                      <a:pt x="2978" y="15"/>
                    </a:lnTo>
                    <a:cubicBezTo>
                      <a:pt x="2987" y="23"/>
                      <a:pt x="2992" y="36"/>
                      <a:pt x="2992" y="49"/>
                    </a:cubicBezTo>
                    <a:lnTo>
                      <a:pt x="2992" y="49"/>
                    </a:lnTo>
                    <a:cubicBezTo>
                      <a:pt x="2992" y="63"/>
                      <a:pt x="2987" y="74"/>
                      <a:pt x="2978" y="84"/>
                    </a:cubicBezTo>
                    <a:lnTo>
                      <a:pt x="2978" y="84"/>
                    </a:lnTo>
                    <a:cubicBezTo>
                      <a:pt x="2969" y="92"/>
                      <a:pt x="2957" y="98"/>
                      <a:pt x="2943" y="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61">
                <a:extLst>
                  <a:ext uri="{FF2B5EF4-FFF2-40B4-BE49-F238E27FC236}">
                    <a16:creationId xmlns:a16="http://schemas.microsoft.com/office/drawing/2014/main" id="{4DC6D93A-456B-459F-9187-566ADB316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1837" y="12398253"/>
                <a:ext cx="2720595" cy="103718"/>
              </a:xfrm>
              <a:custGeom>
                <a:avLst/>
                <a:gdLst>
                  <a:gd name="T0" fmla="*/ 57 w 3009"/>
                  <a:gd name="T1" fmla="*/ 17 h 116"/>
                  <a:gd name="T2" fmla="*/ 57 w 3009"/>
                  <a:gd name="T3" fmla="*/ 17 h 116"/>
                  <a:gd name="T4" fmla="*/ 28 w 3009"/>
                  <a:gd name="T5" fmla="*/ 29 h 116"/>
                  <a:gd name="T6" fmla="*/ 28 w 3009"/>
                  <a:gd name="T7" fmla="*/ 29 h 116"/>
                  <a:gd name="T8" fmla="*/ 17 w 3009"/>
                  <a:gd name="T9" fmla="*/ 57 h 116"/>
                  <a:gd name="T10" fmla="*/ 17 w 3009"/>
                  <a:gd name="T11" fmla="*/ 57 h 116"/>
                  <a:gd name="T12" fmla="*/ 28 w 3009"/>
                  <a:gd name="T13" fmla="*/ 86 h 116"/>
                  <a:gd name="T14" fmla="*/ 28 w 3009"/>
                  <a:gd name="T15" fmla="*/ 86 h 116"/>
                  <a:gd name="T16" fmla="*/ 57 w 3009"/>
                  <a:gd name="T17" fmla="*/ 97 h 116"/>
                  <a:gd name="T18" fmla="*/ 2951 w 3009"/>
                  <a:gd name="T19" fmla="*/ 97 h 116"/>
                  <a:gd name="T20" fmla="*/ 2951 w 3009"/>
                  <a:gd name="T21" fmla="*/ 97 h 116"/>
                  <a:gd name="T22" fmla="*/ 2980 w 3009"/>
                  <a:gd name="T23" fmla="*/ 86 h 116"/>
                  <a:gd name="T24" fmla="*/ 2980 w 3009"/>
                  <a:gd name="T25" fmla="*/ 86 h 116"/>
                  <a:gd name="T26" fmla="*/ 2992 w 3009"/>
                  <a:gd name="T27" fmla="*/ 57 h 116"/>
                  <a:gd name="T28" fmla="*/ 2992 w 3009"/>
                  <a:gd name="T29" fmla="*/ 57 h 116"/>
                  <a:gd name="T30" fmla="*/ 2980 w 3009"/>
                  <a:gd name="T31" fmla="*/ 29 h 116"/>
                  <a:gd name="T32" fmla="*/ 2980 w 3009"/>
                  <a:gd name="T33" fmla="*/ 29 h 116"/>
                  <a:gd name="T34" fmla="*/ 2951 w 3009"/>
                  <a:gd name="T35" fmla="*/ 17 h 116"/>
                  <a:gd name="T36" fmla="*/ 57 w 3009"/>
                  <a:gd name="T37" fmla="*/ 17 h 116"/>
                  <a:gd name="T38" fmla="*/ 2951 w 3009"/>
                  <a:gd name="T39" fmla="*/ 115 h 116"/>
                  <a:gd name="T40" fmla="*/ 57 w 3009"/>
                  <a:gd name="T41" fmla="*/ 115 h 116"/>
                  <a:gd name="T42" fmla="*/ 57 w 3009"/>
                  <a:gd name="T43" fmla="*/ 115 h 116"/>
                  <a:gd name="T44" fmla="*/ 17 w 3009"/>
                  <a:gd name="T45" fmla="*/ 97 h 116"/>
                  <a:gd name="T46" fmla="*/ 17 w 3009"/>
                  <a:gd name="T47" fmla="*/ 97 h 116"/>
                  <a:gd name="T48" fmla="*/ 0 w 3009"/>
                  <a:gd name="T49" fmla="*/ 57 h 116"/>
                  <a:gd name="T50" fmla="*/ 0 w 3009"/>
                  <a:gd name="T51" fmla="*/ 57 h 116"/>
                  <a:gd name="T52" fmla="*/ 17 w 3009"/>
                  <a:gd name="T53" fmla="*/ 17 h 116"/>
                  <a:gd name="T54" fmla="*/ 17 w 3009"/>
                  <a:gd name="T55" fmla="*/ 17 h 116"/>
                  <a:gd name="T56" fmla="*/ 57 w 3009"/>
                  <a:gd name="T57" fmla="*/ 0 h 116"/>
                  <a:gd name="T58" fmla="*/ 2951 w 3009"/>
                  <a:gd name="T59" fmla="*/ 0 h 116"/>
                  <a:gd name="T60" fmla="*/ 2951 w 3009"/>
                  <a:gd name="T61" fmla="*/ 0 h 116"/>
                  <a:gd name="T62" fmla="*/ 2992 w 3009"/>
                  <a:gd name="T63" fmla="*/ 17 h 116"/>
                  <a:gd name="T64" fmla="*/ 2992 w 3009"/>
                  <a:gd name="T65" fmla="*/ 17 h 116"/>
                  <a:gd name="T66" fmla="*/ 3008 w 3009"/>
                  <a:gd name="T67" fmla="*/ 57 h 116"/>
                  <a:gd name="T68" fmla="*/ 3008 w 3009"/>
                  <a:gd name="T69" fmla="*/ 57 h 116"/>
                  <a:gd name="T70" fmla="*/ 2992 w 3009"/>
                  <a:gd name="T71" fmla="*/ 97 h 116"/>
                  <a:gd name="T72" fmla="*/ 2992 w 3009"/>
                  <a:gd name="T73" fmla="*/ 97 h 116"/>
                  <a:gd name="T74" fmla="*/ 2951 w 3009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09" h="116">
                    <a:moveTo>
                      <a:pt x="57" y="17"/>
                    </a:moveTo>
                    <a:lnTo>
                      <a:pt x="57" y="17"/>
                    </a:lnTo>
                    <a:cubicBezTo>
                      <a:pt x="46" y="17"/>
                      <a:pt x="36" y="21"/>
                      <a:pt x="28" y="29"/>
                    </a:cubicBezTo>
                    <a:lnTo>
                      <a:pt x="28" y="29"/>
                    </a:lnTo>
                    <a:cubicBezTo>
                      <a:pt x="21" y="36"/>
                      <a:pt x="17" y="46"/>
                      <a:pt x="17" y="57"/>
                    </a:cubicBezTo>
                    <a:lnTo>
                      <a:pt x="17" y="57"/>
                    </a:lnTo>
                    <a:cubicBezTo>
                      <a:pt x="17" y="68"/>
                      <a:pt x="21" y="78"/>
                      <a:pt x="28" y="86"/>
                    </a:cubicBezTo>
                    <a:lnTo>
                      <a:pt x="28" y="86"/>
                    </a:lnTo>
                    <a:cubicBezTo>
                      <a:pt x="36" y="93"/>
                      <a:pt x="46" y="97"/>
                      <a:pt x="57" y="97"/>
                    </a:cubicBezTo>
                    <a:lnTo>
                      <a:pt x="2951" y="97"/>
                    </a:lnTo>
                    <a:lnTo>
                      <a:pt x="2951" y="97"/>
                    </a:lnTo>
                    <a:cubicBezTo>
                      <a:pt x="2962" y="97"/>
                      <a:pt x="2972" y="93"/>
                      <a:pt x="2980" y="86"/>
                    </a:cubicBezTo>
                    <a:lnTo>
                      <a:pt x="2980" y="86"/>
                    </a:lnTo>
                    <a:cubicBezTo>
                      <a:pt x="2987" y="78"/>
                      <a:pt x="2992" y="68"/>
                      <a:pt x="2992" y="57"/>
                    </a:cubicBezTo>
                    <a:lnTo>
                      <a:pt x="2992" y="57"/>
                    </a:lnTo>
                    <a:cubicBezTo>
                      <a:pt x="2992" y="46"/>
                      <a:pt x="2987" y="36"/>
                      <a:pt x="2980" y="29"/>
                    </a:cubicBezTo>
                    <a:lnTo>
                      <a:pt x="2980" y="29"/>
                    </a:lnTo>
                    <a:cubicBezTo>
                      <a:pt x="2972" y="21"/>
                      <a:pt x="2962" y="17"/>
                      <a:pt x="2951" y="17"/>
                    </a:cubicBezTo>
                    <a:lnTo>
                      <a:pt x="57" y="17"/>
                    </a:lnTo>
                    <a:close/>
                    <a:moveTo>
                      <a:pt x="2951" y="115"/>
                    </a:moveTo>
                    <a:lnTo>
                      <a:pt x="57" y="115"/>
                    </a:lnTo>
                    <a:lnTo>
                      <a:pt x="57" y="115"/>
                    </a:lnTo>
                    <a:cubicBezTo>
                      <a:pt x="41" y="115"/>
                      <a:pt x="27" y="109"/>
                      <a:pt x="17" y="97"/>
                    </a:cubicBezTo>
                    <a:lnTo>
                      <a:pt x="17" y="97"/>
                    </a:lnTo>
                    <a:cubicBezTo>
                      <a:pt x="6" y="87"/>
                      <a:pt x="0" y="72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7" y="6"/>
                      <a:pt x="41" y="0"/>
                      <a:pt x="57" y="0"/>
                    </a:cubicBezTo>
                    <a:lnTo>
                      <a:pt x="2951" y="0"/>
                    </a:lnTo>
                    <a:lnTo>
                      <a:pt x="2951" y="0"/>
                    </a:lnTo>
                    <a:cubicBezTo>
                      <a:pt x="2966" y="0"/>
                      <a:pt x="2981" y="6"/>
                      <a:pt x="2992" y="17"/>
                    </a:cubicBezTo>
                    <a:lnTo>
                      <a:pt x="2992" y="17"/>
                    </a:lnTo>
                    <a:cubicBezTo>
                      <a:pt x="3002" y="28"/>
                      <a:pt x="3008" y="42"/>
                      <a:pt x="3008" y="57"/>
                    </a:cubicBezTo>
                    <a:lnTo>
                      <a:pt x="3008" y="57"/>
                    </a:lnTo>
                    <a:cubicBezTo>
                      <a:pt x="3008" y="72"/>
                      <a:pt x="3002" y="87"/>
                      <a:pt x="2992" y="97"/>
                    </a:cubicBezTo>
                    <a:lnTo>
                      <a:pt x="2992" y="97"/>
                    </a:lnTo>
                    <a:cubicBezTo>
                      <a:pt x="2981" y="109"/>
                      <a:pt x="2966" y="115"/>
                      <a:pt x="2951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66">
                <a:extLst>
                  <a:ext uri="{FF2B5EF4-FFF2-40B4-BE49-F238E27FC236}">
                    <a16:creationId xmlns:a16="http://schemas.microsoft.com/office/drawing/2014/main" id="{B41E2CD3-4019-485B-A6CE-629A6FBFB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9816" y="12406774"/>
                <a:ext cx="2708629" cy="87761"/>
              </a:xfrm>
              <a:custGeom>
                <a:avLst/>
                <a:gdLst>
                  <a:gd name="T0" fmla="*/ 2943 w 2993"/>
                  <a:gd name="T1" fmla="*/ 98 h 99"/>
                  <a:gd name="T2" fmla="*/ 1496 w 2993"/>
                  <a:gd name="T3" fmla="*/ 98 h 99"/>
                  <a:gd name="T4" fmla="*/ 49 w 2993"/>
                  <a:gd name="T5" fmla="*/ 98 h 99"/>
                  <a:gd name="T6" fmla="*/ 49 w 2993"/>
                  <a:gd name="T7" fmla="*/ 98 h 99"/>
                  <a:gd name="T8" fmla="*/ 14 w 2993"/>
                  <a:gd name="T9" fmla="*/ 84 h 99"/>
                  <a:gd name="T10" fmla="*/ 14 w 2993"/>
                  <a:gd name="T11" fmla="*/ 84 h 99"/>
                  <a:gd name="T12" fmla="*/ 0 w 2993"/>
                  <a:gd name="T13" fmla="*/ 49 h 99"/>
                  <a:gd name="T14" fmla="*/ 0 w 2993"/>
                  <a:gd name="T15" fmla="*/ 49 h 99"/>
                  <a:gd name="T16" fmla="*/ 14 w 2993"/>
                  <a:gd name="T17" fmla="*/ 15 h 99"/>
                  <a:gd name="T18" fmla="*/ 14 w 2993"/>
                  <a:gd name="T19" fmla="*/ 15 h 99"/>
                  <a:gd name="T20" fmla="*/ 49 w 2993"/>
                  <a:gd name="T21" fmla="*/ 0 h 99"/>
                  <a:gd name="T22" fmla="*/ 1496 w 2993"/>
                  <a:gd name="T23" fmla="*/ 0 h 99"/>
                  <a:gd name="T24" fmla="*/ 2943 w 2993"/>
                  <a:gd name="T25" fmla="*/ 0 h 99"/>
                  <a:gd name="T26" fmla="*/ 2943 w 2993"/>
                  <a:gd name="T27" fmla="*/ 0 h 99"/>
                  <a:gd name="T28" fmla="*/ 2978 w 2993"/>
                  <a:gd name="T29" fmla="*/ 15 h 99"/>
                  <a:gd name="T30" fmla="*/ 2978 w 2993"/>
                  <a:gd name="T31" fmla="*/ 15 h 99"/>
                  <a:gd name="T32" fmla="*/ 2992 w 2993"/>
                  <a:gd name="T33" fmla="*/ 49 h 99"/>
                  <a:gd name="T34" fmla="*/ 2992 w 2993"/>
                  <a:gd name="T35" fmla="*/ 49 h 99"/>
                  <a:gd name="T36" fmla="*/ 2978 w 2993"/>
                  <a:gd name="T37" fmla="*/ 84 h 99"/>
                  <a:gd name="T38" fmla="*/ 2978 w 2993"/>
                  <a:gd name="T39" fmla="*/ 84 h 99"/>
                  <a:gd name="T40" fmla="*/ 2943 w 2993"/>
                  <a:gd name="T41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93" h="99">
                    <a:moveTo>
                      <a:pt x="2943" y="98"/>
                    </a:moveTo>
                    <a:lnTo>
                      <a:pt x="1496" y="98"/>
                    </a:lnTo>
                    <a:lnTo>
                      <a:pt x="49" y="98"/>
                    </a:lnTo>
                    <a:lnTo>
                      <a:pt x="49" y="98"/>
                    </a:lnTo>
                    <a:cubicBezTo>
                      <a:pt x="35" y="98"/>
                      <a:pt x="23" y="92"/>
                      <a:pt x="14" y="84"/>
                    </a:cubicBezTo>
                    <a:lnTo>
                      <a:pt x="14" y="84"/>
                    </a:lnTo>
                    <a:cubicBezTo>
                      <a:pt x="5" y="74"/>
                      <a:pt x="0" y="63"/>
                      <a:pt x="0" y="49"/>
                    </a:cubicBezTo>
                    <a:lnTo>
                      <a:pt x="0" y="49"/>
                    </a:lnTo>
                    <a:cubicBezTo>
                      <a:pt x="0" y="36"/>
                      <a:pt x="5" y="23"/>
                      <a:pt x="14" y="15"/>
                    </a:cubicBezTo>
                    <a:lnTo>
                      <a:pt x="14" y="15"/>
                    </a:lnTo>
                    <a:cubicBezTo>
                      <a:pt x="23" y="5"/>
                      <a:pt x="35" y="0"/>
                      <a:pt x="49" y="0"/>
                    </a:cubicBezTo>
                    <a:lnTo>
                      <a:pt x="1496" y="0"/>
                    </a:lnTo>
                    <a:lnTo>
                      <a:pt x="2943" y="0"/>
                    </a:lnTo>
                    <a:lnTo>
                      <a:pt x="2943" y="0"/>
                    </a:lnTo>
                    <a:cubicBezTo>
                      <a:pt x="2957" y="0"/>
                      <a:pt x="2969" y="5"/>
                      <a:pt x="2978" y="15"/>
                    </a:cubicBezTo>
                    <a:lnTo>
                      <a:pt x="2978" y="15"/>
                    </a:lnTo>
                    <a:cubicBezTo>
                      <a:pt x="2987" y="23"/>
                      <a:pt x="2992" y="36"/>
                      <a:pt x="2992" y="49"/>
                    </a:cubicBezTo>
                    <a:lnTo>
                      <a:pt x="2992" y="49"/>
                    </a:lnTo>
                    <a:cubicBezTo>
                      <a:pt x="2992" y="63"/>
                      <a:pt x="2987" y="74"/>
                      <a:pt x="2978" y="84"/>
                    </a:cubicBezTo>
                    <a:lnTo>
                      <a:pt x="2978" y="84"/>
                    </a:lnTo>
                    <a:cubicBezTo>
                      <a:pt x="2969" y="92"/>
                      <a:pt x="2957" y="98"/>
                      <a:pt x="2943" y="9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62">
                <a:extLst>
                  <a:ext uri="{FF2B5EF4-FFF2-40B4-BE49-F238E27FC236}">
                    <a16:creationId xmlns:a16="http://schemas.microsoft.com/office/drawing/2014/main" id="{36D38A6D-B6CB-44F6-9FB9-C75B8B44A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7360" y="12015295"/>
                <a:ext cx="2377529" cy="390936"/>
              </a:xfrm>
              <a:custGeom>
                <a:avLst/>
                <a:gdLst>
                  <a:gd name="T0" fmla="*/ 2448 w 2627"/>
                  <a:gd name="T1" fmla="*/ 0 h 432"/>
                  <a:gd name="T2" fmla="*/ 179 w 2627"/>
                  <a:gd name="T3" fmla="*/ 0 h 432"/>
                  <a:gd name="T4" fmla="*/ 179 w 2627"/>
                  <a:gd name="T5" fmla="*/ 0 h 432"/>
                  <a:gd name="T6" fmla="*/ 61 w 2627"/>
                  <a:gd name="T7" fmla="*/ 44 h 432"/>
                  <a:gd name="T8" fmla="*/ 61 w 2627"/>
                  <a:gd name="T9" fmla="*/ 44 h 432"/>
                  <a:gd name="T10" fmla="*/ 0 w 2627"/>
                  <a:gd name="T11" fmla="*/ 179 h 432"/>
                  <a:gd name="T12" fmla="*/ 0 w 2627"/>
                  <a:gd name="T13" fmla="*/ 431 h 432"/>
                  <a:gd name="T14" fmla="*/ 2626 w 2627"/>
                  <a:gd name="T15" fmla="*/ 431 h 432"/>
                  <a:gd name="T16" fmla="*/ 2626 w 2627"/>
                  <a:gd name="T17" fmla="*/ 179 h 432"/>
                  <a:gd name="T18" fmla="*/ 2626 w 2627"/>
                  <a:gd name="T19" fmla="*/ 179 h 432"/>
                  <a:gd name="T20" fmla="*/ 2580 w 2627"/>
                  <a:gd name="T21" fmla="*/ 59 h 432"/>
                  <a:gd name="T22" fmla="*/ 2580 w 2627"/>
                  <a:gd name="T23" fmla="*/ 59 h 432"/>
                  <a:gd name="T24" fmla="*/ 2448 w 2627"/>
                  <a:gd name="T25" fmla="*/ 0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27" h="432">
                    <a:moveTo>
                      <a:pt x="2448" y="0"/>
                    </a:moveTo>
                    <a:lnTo>
                      <a:pt x="179" y="0"/>
                    </a:lnTo>
                    <a:lnTo>
                      <a:pt x="179" y="0"/>
                    </a:lnTo>
                    <a:cubicBezTo>
                      <a:pt x="134" y="0"/>
                      <a:pt x="93" y="16"/>
                      <a:pt x="61" y="44"/>
                    </a:cubicBezTo>
                    <a:lnTo>
                      <a:pt x="61" y="44"/>
                    </a:lnTo>
                    <a:cubicBezTo>
                      <a:pt x="24" y="77"/>
                      <a:pt x="0" y="125"/>
                      <a:pt x="0" y="179"/>
                    </a:cubicBezTo>
                    <a:lnTo>
                      <a:pt x="0" y="431"/>
                    </a:lnTo>
                    <a:lnTo>
                      <a:pt x="2626" y="431"/>
                    </a:lnTo>
                    <a:lnTo>
                      <a:pt x="2626" y="179"/>
                    </a:lnTo>
                    <a:lnTo>
                      <a:pt x="2626" y="179"/>
                    </a:lnTo>
                    <a:cubicBezTo>
                      <a:pt x="2626" y="133"/>
                      <a:pt x="2609" y="91"/>
                      <a:pt x="2580" y="59"/>
                    </a:cubicBezTo>
                    <a:lnTo>
                      <a:pt x="2580" y="59"/>
                    </a:lnTo>
                    <a:cubicBezTo>
                      <a:pt x="2548" y="23"/>
                      <a:pt x="2500" y="0"/>
                      <a:pt x="244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63">
                <a:extLst>
                  <a:ext uri="{FF2B5EF4-FFF2-40B4-BE49-F238E27FC236}">
                    <a16:creationId xmlns:a16="http://schemas.microsoft.com/office/drawing/2014/main" id="{A8D023C5-242A-475C-AE47-E00B23EDE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9381" y="12007317"/>
                <a:ext cx="2393485" cy="406893"/>
              </a:xfrm>
              <a:custGeom>
                <a:avLst/>
                <a:gdLst>
                  <a:gd name="T0" fmla="*/ 16 w 2644"/>
                  <a:gd name="T1" fmla="*/ 431 h 449"/>
                  <a:gd name="T2" fmla="*/ 2626 w 2644"/>
                  <a:gd name="T3" fmla="*/ 431 h 449"/>
                  <a:gd name="T4" fmla="*/ 2626 w 2644"/>
                  <a:gd name="T5" fmla="*/ 187 h 449"/>
                  <a:gd name="T6" fmla="*/ 2626 w 2644"/>
                  <a:gd name="T7" fmla="*/ 187 h 449"/>
                  <a:gd name="T8" fmla="*/ 2582 w 2644"/>
                  <a:gd name="T9" fmla="*/ 73 h 449"/>
                  <a:gd name="T10" fmla="*/ 2582 w 2644"/>
                  <a:gd name="T11" fmla="*/ 73 h 449"/>
                  <a:gd name="T12" fmla="*/ 2456 w 2644"/>
                  <a:gd name="T13" fmla="*/ 16 h 449"/>
                  <a:gd name="T14" fmla="*/ 187 w 2644"/>
                  <a:gd name="T15" fmla="*/ 16 h 449"/>
                  <a:gd name="T16" fmla="*/ 187 w 2644"/>
                  <a:gd name="T17" fmla="*/ 16 h 449"/>
                  <a:gd name="T18" fmla="*/ 75 w 2644"/>
                  <a:gd name="T19" fmla="*/ 58 h 449"/>
                  <a:gd name="T20" fmla="*/ 75 w 2644"/>
                  <a:gd name="T21" fmla="*/ 58 h 449"/>
                  <a:gd name="T22" fmla="*/ 16 w 2644"/>
                  <a:gd name="T23" fmla="*/ 187 h 449"/>
                  <a:gd name="T24" fmla="*/ 16 w 2644"/>
                  <a:gd name="T25" fmla="*/ 431 h 449"/>
                  <a:gd name="T26" fmla="*/ 2634 w 2644"/>
                  <a:gd name="T27" fmla="*/ 448 h 449"/>
                  <a:gd name="T28" fmla="*/ 8 w 2644"/>
                  <a:gd name="T29" fmla="*/ 448 h 449"/>
                  <a:gd name="T30" fmla="*/ 8 w 2644"/>
                  <a:gd name="T31" fmla="*/ 448 h 449"/>
                  <a:gd name="T32" fmla="*/ 0 w 2644"/>
                  <a:gd name="T33" fmla="*/ 439 h 449"/>
                  <a:gd name="T34" fmla="*/ 0 w 2644"/>
                  <a:gd name="T35" fmla="*/ 187 h 449"/>
                  <a:gd name="T36" fmla="*/ 0 w 2644"/>
                  <a:gd name="T37" fmla="*/ 187 h 449"/>
                  <a:gd name="T38" fmla="*/ 65 w 2644"/>
                  <a:gd name="T39" fmla="*/ 45 h 449"/>
                  <a:gd name="T40" fmla="*/ 65 w 2644"/>
                  <a:gd name="T41" fmla="*/ 45 h 449"/>
                  <a:gd name="T42" fmla="*/ 187 w 2644"/>
                  <a:gd name="T43" fmla="*/ 0 h 449"/>
                  <a:gd name="T44" fmla="*/ 2456 w 2644"/>
                  <a:gd name="T45" fmla="*/ 0 h 449"/>
                  <a:gd name="T46" fmla="*/ 2456 w 2644"/>
                  <a:gd name="T47" fmla="*/ 0 h 449"/>
                  <a:gd name="T48" fmla="*/ 2595 w 2644"/>
                  <a:gd name="T49" fmla="*/ 62 h 449"/>
                  <a:gd name="T50" fmla="*/ 2595 w 2644"/>
                  <a:gd name="T51" fmla="*/ 62 h 449"/>
                  <a:gd name="T52" fmla="*/ 2643 w 2644"/>
                  <a:gd name="T53" fmla="*/ 187 h 449"/>
                  <a:gd name="T54" fmla="*/ 2643 w 2644"/>
                  <a:gd name="T55" fmla="*/ 439 h 449"/>
                  <a:gd name="T56" fmla="*/ 2643 w 2644"/>
                  <a:gd name="T57" fmla="*/ 439 h 449"/>
                  <a:gd name="T58" fmla="*/ 2634 w 2644"/>
                  <a:gd name="T59" fmla="*/ 44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44" h="449">
                    <a:moveTo>
                      <a:pt x="16" y="431"/>
                    </a:moveTo>
                    <a:lnTo>
                      <a:pt x="2626" y="431"/>
                    </a:lnTo>
                    <a:lnTo>
                      <a:pt x="2626" y="187"/>
                    </a:lnTo>
                    <a:lnTo>
                      <a:pt x="2626" y="187"/>
                    </a:lnTo>
                    <a:cubicBezTo>
                      <a:pt x="2626" y="145"/>
                      <a:pt x="2610" y="104"/>
                      <a:pt x="2582" y="73"/>
                    </a:cubicBezTo>
                    <a:lnTo>
                      <a:pt x="2582" y="73"/>
                    </a:lnTo>
                    <a:cubicBezTo>
                      <a:pt x="2550" y="37"/>
                      <a:pt x="2504" y="16"/>
                      <a:pt x="2456" y="16"/>
                    </a:cubicBezTo>
                    <a:lnTo>
                      <a:pt x="187" y="16"/>
                    </a:lnTo>
                    <a:lnTo>
                      <a:pt x="187" y="16"/>
                    </a:lnTo>
                    <a:cubicBezTo>
                      <a:pt x="146" y="16"/>
                      <a:pt x="106" y="31"/>
                      <a:pt x="75" y="58"/>
                    </a:cubicBezTo>
                    <a:lnTo>
                      <a:pt x="75" y="58"/>
                    </a:lnTo>
                    <a:cubicBezTo>
                      <a:pt x="38" y="91"/>
                      <a:pt x="16" y="137"/>
                      <a:pt x="16" y="187"/>
                    </a:cubicBezTo>
                    <a:lnTo>
                      <a:pt x="16" y="431"/>
                    </a:lnTo>
                    <a:close/>
                    <a:moveTo>
                      <a:pt x="2634" y="448"/>
                    </a:moveTo>
                    <a:lnTo>
                      <a:pt x="8" y="448"/>
                    </a:lnTo>
                    <a:lnTo>
                      <a:pt x="8" y="448"/>
                    </a:lnTo>
                    <a:cubicBezTo>
                      <a:pt x="4" y="448"/>
                      <a:pt x="0" y="444"/>
                      <a:pt x="0" y="439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33"/>
                      <a:pt x="23" y="80"/>
                      <a:pt x="65" y="45"/>
                    </a:cubicBezTo>
                    <a:lnTo>
                      <a:pt x="65" y="45"/>
                    </a:lnTo>
                    <a:cubicBezTo>
                      <a:pt x="98" y="16"/>
                      <a:pt x="142" y="0"/>
                      <a:pt x="187" y="0"/>
                    </a:cubicBezTo>
                    <a:lnTo>
                      <a:pt x="2456" y="0"/>
                    </a:lnTo>
                    <a:lnTo>
                      <a:pt x="2456" y="0"/>
                    </a:lnTo>
                    <a:cubicBezTo>
                      <a:pt x="2509" y="0"/>
                      <a:pt x="2559" y="22"/>
                      <a:pt x="2595" y="62"/>
                    </a:cubicBezTo>
                    <a:lnTo>
                      <a:pt x="2595" y="62"/>
                    </a:lnTo>
                    <a:cubicBezTo>
                      <a:pt x="2626" y="96"/>
                      <a:pt x="2643" y="141"/>
                      <a:pt x="2643" y="187"/>
                    </a:cubicBezTo>
                    <a:lnTo>
                      <a:pt x="2643" y="439"/>
                    </a:lnTo>
                    <a:lnTo>
                      <a:pt x="2643" y="439"/>
                    </a:lnTo>
                    <a:cubicBezTo>
                      <a:pt x="2643" y="444"/>
                      <a:pt x="2638" y="448"/>
                      <a:pt x="2634" y="4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64">
                <a:extLst>
                  <a:ext uri="{FF2B5EF4-FFF2-40B4-BE49-F238E27FC236}">
                    <a16:creationId xmlns:a16="http://schemas.microsoft.com/office/drawing/2014/main" id="{054F968C-7E7E-4F60-BE9B-7D82CBC0B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6382" y="9809301"/>
                <a:ext cx="1651505" cy="2205994"/>
              </a:xfrm>
              <a:custGeom>
                <a:avLst/>
                <a:gdLst>
                  <a:gd name="T0" fmla="*/ 1825 w 1826"/>
                  <a:gd name="T1" fmla="*/ 2439 h 2440"/>
                  <a:gd name="T2" fmla="*/ 0 w 1826"/>
                  <a:gd name="T3" fmla="*/ 2439 h 2440"/>
                  <a:gd name="T4" fmla="*/ 0 w 1826"/>
                  <a:gd name="T5" fmla="*/ 0 h 2440"/>
                  <a:gd name="T6" fmla="*/ 1825 w 1826"/>
                  <a:gd name="T7" fmla="*/ 0 h 2440"/>
                  <a:gd name="T8" fmla="*/ 1825 w 1826"/>
                  <a:gd name="T9" fmla="*/ 2439 h 2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6" h="2440">
                    <a:moveTo>
                      <a:pt x="1825" y="2439"/>
                    </a:moveTo>
                    <a:lnTo>
                      <a:pt x="0" y="2439"/>
                    </a:lnTo>
                    <a:lnTo>
                      <a:pt x="0" y="0"/>
                    </a:lnTo>
                    <a:lnTo>
                      <a:pt x="1825" y="0"/>
                    </a:lnTo>
                    <a:lnTo>
                      <a:pt x="1825" y="24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65">
                <a:extLst>
                  <a:ext uri="{FF2B5EF4-FFF2-40B4-BE49-F238E27FC236}">
                    <a16:creationId xmlns:a16="http://schemas.microsoft.com/office/drawing/2014/main" id="{79454E91-0A53-4955-9F75-CD2D8B4B3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2395" y="9801323"/>
                <a:ext cx="1667461" cy="2221951"/>
              </a:xfrm>
              <a:custGeom>
                <a:avLst/>
                <a:gdLst>
                  <a:gd name="T0" fmla="*/ 17 w 1843"/>
                  <a:gd name="T1" fmla="*/ 2439 h 2456"/>
                  <a:gd name="T2" fmla="*/ 1825 w 1843"/>
                  <a:gd name="T3" fmla="*/ 2439 h 2456"/>
                  <a:gd name="T4" fmla="*/ 1825 w 1843"/>
                  <a:gd name="T5" fmla="*/ 17 h 2456"/>
                  <a:gd name="T6" fmla="*/ 17 w 1843"/>
                  <a:gd name="T7" fmla="*/ 17 h 2456"/>
                  <a:gd name="T8" fmla="*/ 17 w 1843"/>
                  <a:gd name="T9" fmla="*/ 2439 h 2456"/>
                  <a:gd name="T10" fmla="*/ 1833 w 1843"/>
                  <a:gd name="T11" fmla="*/ 2455 h 2456"/>
                  <a:gd name="T12" fmla="*/ 8 w 1843"/>
                  <a:gd name="T13" fmla="*/ 2455 h 2456"/>
                  <a:gd name="T14" fmla="*/ 8 w 1843"/>
                  <a:gd name="T15" fmla="*/ 2455 h 2456"/>
                  <a:gd name="T16" fmla="*/ 0 w 1843"/>
                  <a:gd name="T17" fmla="*/ 2447 h 2456"/>
                  <a:gd name="T18" fmla="*/ 0 w 1843"/>
                  <a:gd name="T19" fmla="*/ 8 h 2456"/>
                  <a:gd name="T20" fmla="*/ 0 w 1843"/>
                  <a:gd name="T21" fmla="*/ 8 h 2456"/>
                  <a:gd name="T22" fmla="*/ 8 w 1843"/>
                  <a:gd name="T23" fmla="*/ 0 h 2456"/>
                  <a:gd name="T24" fmla="*/ 1833 w 1843"/>
                  <a:gd name="T25" fmla="*/ 0 h 2456"/>
                  <a:gd name="T26" fmla="*/ 1833 w 1843"/>
                  <a:gd name="T27" fmla="*/ 0 h 2456"/>
                  <a:gd name="T28" fmla="*/ 1842 w 1843"/>
                  <a:gd name="T29" fmla="*/ 8 h 2456"/>
                  <a:gd name="T30" fmla="*/ 1842 w 1843"/>
                  <a:gd name="T31" fmla="*/ 2447 h 2456"/>
                  <a:gd name="T32" fmla="*/ 1842 w 1843"/>
                  <a:gd name="T33" fmla="*/ 2447 h 2456"/>
                  <a:gd name="T34" fmla="*/ 1833 w 1843"/>
                  <a:gd name="T35" fmla="*/ 2455 h 2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3" h="2456">
                    <a:moveTo>
                      <a:pt x="17" y="2439"/>
                    </a:moveTo>
                    <a:lnTo>
                      <a:pt x="1825" y="2439"/>
                    </a:lnTo>
                    <a:lnTo>
                      <a:pt x="1825" y="17"/>
                    </a:lnTo>
                    <a:lnTo>
                      <a:pt x="17" y="17"/>
                    </a:lnTo>
                    <a:lnTo>
                      <a:pt x="17" y="2439"/>
                    </a:lnTo>
                    <a:close/>
                    <a:moveTo>
                      <a:pt x="1833" y="2455"/>
                    </a:moveTo>
                    <a:lnTo>
                      <a:pt x="8" y="2455"/>
                    </a:lnTo>
                    <a:lnTo>
                      <a:pt x="8" y="2455"/>
                    </a:lnTo>
                    <a:cubicBezTo>
                      <a:pt x="4" y="2455"/>
                      <a:pt x="0" y="2451"/>
                      <a:pt x="0" y="244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833" y="0"/>
                    </a:lnTo>
                    <a:lnTo>
                      <a:pt x="1833" y="0"/>
                    </a:lnTo>
                    <a:cubicBezTo>
                      <a:pt x="1839" y="0"/>
                      <a:pt x="1842" y="4"/>
                      <a:pt x="1842" y="8"/>
                    </a:cubicBezTo>
                    <a:lnTo>
                      <a:pt x="1842" y="2447"/>
                    </a:lnTo>
                    <a:lnTo>
                      <a:pt x="1842" y="2447"/>
                    </a:lnTo>
                    <a:cubicBezTo>
                      <a:pt x="1842" y="2451"/>
                      <a:pt x="1839" y="2455"/>
                      <a:pt x="1833" y="24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67">
                <a:extLst>
                  <a:ext uri="{FF2B5EF4-FFF2-40B4-BE49-F238E27FC236}">
                    <a16:creationId xmlns:a16="http://schemas.microsoft.com/office/drawing/2014/main" id="{7130EAD6-6AAB-4685-9D5E-9CE6B1A37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1403" y="12158904"/>
                <a:ext cx="2401464" cy="15957"/>
              </a:xfrm>
              <a:custGeom>
                <a:avLst/>
                <a:gdLst>
                  <a:gd name="T0" fmla="*/ 2647 w 2656"/>
                  <a:gd name="T1" fmla="*/ 17 h 18"/>
                  <a:gd name="T2" fmla="*/ 9 w 2656"/>
                  <a:gd name="T3" fmla="*/ 17 h 18"/>
                  <a:gd name="T4" fmla="*/ 9 w 2656"/>
                  <a:gd name="T5" fmla="*/ 17 h 18"/>
                  <a:gd name="T6" fmla="*/ 0 w 2656"/>
                  <a:gd name="T7" fmla="*/ 9 h 18"/>
                  <a:gd name="T8" fmla="*/ 0 w 2656"/>
                  <a:gd name="T9" fmla="*/ 9 h 18"/>
                  <a:gd name="T10" fmla="*/ 9 w 2656"/>
                  <a:gd name="T11" fmla="*/ 0 h 18"/>
                  <a:gd name="T12" fmla="*/ 2647 w 2656"/>
                  <a:gd name="T13" fmla="*/ 0 h 18"/>
                  <a:gd name="T14" fmla="*/ 2647 w 2656"/>
                  <a:gd name="T15" fmla="*/ 0 h 18"/>
                  <a:gd name="T16" fmla="*/ 2655 w 2656"/>
                  <a:gd name="T17" fmla="*/ 9 h 18"/>
                  <a:gd name="T18" fmla="*/ 2655 w 2656"/>
                  <a:gd name="T19" fmla="*/ 9 h 18"/>
                  <a:gd name="T20" fmla="*/ 2647 w 265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56" h="18">
                    <a:moveTo>
                      <a:pt x="2647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5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2647" y="0"/>
                    </a:lnTo>
                    <a:lnTo>
                      <a:pt x="2647" y="0"/>
                    </a:lnTo>
                    <a:cubicBezTo>
                      <a:pt x="2651" y="0"/>
                      <a:pt x="2655" y="4"/>
                      <a:pt x="2655" y="9"/>
                    </a:cubicBezTo>
                    <a:lnTo>
                      <a:pt x="2655" y="9"/>
                    </a:lnTo>
                    <a:cubicBezTo>
                      <a:pt x="2655" y="13"/>
                      <a:pt x="2651" y="17"/>
                      <a:pt x="2647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68">
                <a:extLst>
                  <a:ext uri="{FF2B5EF4-FFF2-40B4-BE49-F238E27FC236}">
                    <a16:creationId xmlns:a16="http://schemas.microsoft.com/office/drawing/2014/main" id="{5BAE2550-ADE9-45A6-B682-E325BA8BF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6382" y="9378474"/>
                <a:ext cx="538535" cy="426837"/>
              </a:xfrm>
              <a:custGeom>
                <a:avLst/>
                <a:gdLst>
                  <a:gd name="T0" fmla="*/ 596 w 597"/>
                  <a:gd name="T1" fmla="*/ 0 h 474"/>
                  <a:gd name="T2" fmla="*/ 0 w 597"/>
                  <a:gd name="T3" fmla="*/ 0 h 474"/>
                  <a:gd name="T4" fmla="*/ 0 w 597"/>
                  <a:gd name="T5" fmla="*/ 473 h 474"/>
                  <a:gd name="T6" fmla="*/ 596 w 597"/>
                  <a:gd name="T7" fmla="*/ 473 h 474"/>
                  <a:gd name="T8" fmla="*/ 596 w 597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7" h="474">
                    <a:moveTo>
                      <a:pt x="596" y="0"/>
                    </a:moveTo>
                    <a:lnTo>
                      <a:pt x="0" y="0"/>
                    </a:lnTo>
                    <a:lnTo>
                      <a:pt x="0" y="473"/>
                    </a:lnTo>
                    <a:lnTo>
                      <a:pt x="596" y="473"/>
                    </a:lnTo>
                    <a:lnTo>
                      <a:pt x="59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69">
                <a:extLst>
                  <a:ext uri="{FF2B5EF4-FFF2-40B4-BE49-F238E27FC236}">
                    <a16:creationId xmlns:a16="http://schemas.microsoft.com/office/drawing/2014/main" id="{6DAA9A98-0671-411C-916D-00B73D4DE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2395" y="9374483"/>
                <a:ext cx="554490" cy="442796"/>
              </a:xfrm>
              <a:custGeom>
                <a:avLst/>
                <a:gdLst>
                  <a:gd name="T0" fmla="*/ 17 w 614"/>
                  <a:gd name="T1" fmla="*/ 473 h 491"/>
                  <a:gd name="T2" fmla="*/ 596 w 614"/>
                  <a:gd name="T3" fmla="*/ 473 h 491"/>
                  <a:gd name="T4" fmla="*/ 596 w 614"/>
                  <a:gd name="T5" fmla="*/ 17 h 491"/>
                  <a:gd name="T6" fmla="*/ 17 w 614"/>
                  <a:gd name="T7" fmla="*/ 17 h 491"/>
                  <a:gd name="T8" fmla="*/ 17 w 614"/>
                  <a:gd name="T9" fmla="*/ 473 h 491"/>
                  <a:gd name="T10" fmla="*/ 604 w 614"/>
                  <a:gd name="T11" fmla="*/ 490 h 491"/>
                  <a:gd name="T12" fmla="*/ 8 w 614"/>
                  <a:gd name="T13" fmla="*/ 490 h 491"/>
                  <a:gd name="T14" fmla="*/ 8 w 614"/>
                  <a:gd name="T15" fmla="*/ 490 h 491"/>
                  <a:gd name="T16" fmla="*/ 0 w 614"/>
                  <a:gd name="T17" fmla="*/ 481 h 491"/>
                  <a:gd name="T18" fmla="*/ 0 w 614"/>
                  <a:gd name="T19" fmla="*/ 8 h 491"/>
                  <a:gd name="T20" fmla="*/ 0 w 614"/>
                  <a:gd name="T21" fmla="*/ 8 h 491"/>
                  <a:gd name="T22" fmla="*/ 8 w 614"/>
                  <a:gd name="T23" fmla="*/ 0 h 491"/>
                  <a:gd name="T24" fmla="*/ 604 w 614"/>
                  <a:gd name="T25" fmla="*/ 0 h 491"/>
                  <a:gd name="T26" fmla="*/ 604 w 614"/>
                  <a:gd name="T27" fmla="*/ 0 h 491"/>
                  <a:gd name="T28" fmla="*/ 613 w 614"/>
                  <a:gd name="T29" fmla="*/ 8 h 491"/>
                  <a:gd name="T30" fmla="*/ 613 w 614"/>
                  <a:gd name="T31" fmla="*/ 481 h 491"/>
                  <a:gd name="T32" fmla="*/ 613 w 614"/>
                  <a:gd name="T33" fmla="*/ 481 h 491"/>
                  <a:gd name="T34" fmla="*/ 604 w 614"/>
                  <a:gd name="T35" fmla="*/ 49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4" h="491">
                    <a:moveTo>
                      <a:pt x="17" y="473"/>
                    </a:moveTo>
                    <a:lnTo>
                      <a:pt x="596" y="473"/>
                    </a:lnTo>
                    <a:lnTo>
                      <a:pt x="596" y="17"/>
                    </a:lnTo>
                    <a:lnTo>
                      <a:pt x="17" y="17"/>
                    </a:lnTo>
                    <a:lnTo>
                      <a:pt x="17" y="473"/>
                    </a:lnTo>
                    <a:close/>
                    <a:moveTo>
                      <a:pt x="604" y="490"/>
                    </a:moveTo>
                    <a:lnTo>
                      <a:pt x="8" y="490"/>
                    </a:lnTo>
                    <a:lnTo>
                      <a:pt x="8" y="490"/>
                    </a:lnTo>
                    <a:cubicBezTo>
                      <a:pt x="4" y="490"/>
                      <a:pt x="0" y="486"/>
                      <a:pt x="0" y="48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604" y="0"/>
                    </a:lnTo>
                    <a:lnTo>
                      <a:pt x="604" y="0"/>
                    </a:lnTo>
                    <a:cubicBezTo>
                      <a:pt x="608" y="0"/>
                      <a:pt x="613" y="3"/>
                      <a:pt x="613" y="8"/>
                    </a:cubicBezTo>
                    <a:lnTo>
                      <a:pt x="613" y="481"/>
                    </a:lnTo>
                    <a:lnTo>
                      <a:pt x="613" y="481"/>
                    </a:lnTo>
                    <a:cubicBezTo>
                      <a:pt x="613" y="486"/>
                      <a:pt x="608" y="490"/>
                      <a:pt x="604" y="4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70">
                <a:extLst>
                  <a:ext uri="{FF2B5EF4-FFF2-40B4-BE49-F238E27FC236}">
                    <a16:creationId xmlns:a16="http://schemas.microsoft.com/office/drawing/2014/main" id="{21CAFA83-7276-4970-8C42-22EDBE7E5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3885" y="9378474"/>
                <a:ext cx="937450" cy="115684"/>
              </a:xfrm>
              <a:custGeom>
                <a:avLst/>
                <a:gdLst>
                  <a:gd name="T0" fmla="*/ 1034 w 1035"/>
                  <a:gd name="T1" fmla="*/ 0 h 130"/>
                  <a:gd name="T2" fmla="*/ 1034 w 1035"/>
                  <a:gd name="T3" fmla="*/ 0 h 130"/>
                  <a:gd name="T4" fmla="*/ 0 w 1035"/>
                  <a:gd name="T5" fmla="*/ 0 h 130"/>
                  <a:gd name="T6" fmla="*/ 0 w 1035"/>
                  <a:gd name="T7" fmla="*/ 0 h 130"/>
                  <a:gd name="T8" fmla="*/ 0 w 1035"/>
                  <a:gd name="T9" fmla="*/ 0 h 130"/>
                  <a:gd name="T10" fmla="*/ 18 w 1035"/>
                  <a:gd name="T11" fmla="*/ 129 h 130"/>
                  <a:gd name="T12" fmla="*/ 1017 w 1035"/>
                  <a:gd name="T13" fmla="*/ 129 h 130"/>
                  <a:gd name="T14" fmla="*/ 1017 w 1035"/>
                  <a:gd name="T15" fmla="*/ 129 h 130"/>
                  <a:gd name="T16" fmla="*/ 1034 w 1035"/>
                  <a:gd name="T1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5" h="130">
                    <a:moveTo>
                      <a:pt x="1034" y="0"/>
                    </a:moveTo>
                    <a:lnTo>
                      <a:pt x="103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45"/>
                      <a:pt x="6" y="88"/>
                      <a:pt x="18" y="129"/>
                    </a:cubicBezTo>
                    <a:lnTo>
                      <a:pt x="1017" y="129"/>
                    </a:lnTo>
                    <a:lnTo>
                      <a:pt x="1017" y="129"/>
                    </a:lnTo>
                    <a:cubicBezTo>
                      <a:pt x="1029" y="88"/>
                      <a:pt x="1034" y="45"/>
                      <a:pt x="1034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71">
                <a:extLst>
                  <a:ext uri="{FF2B5EF4-FFF2-40B4-BE49-F238E27FC236}">
                    <a16:creationId xmlns:a16="http://schemas.microsoft.com/office/drawing/2014/main" id="{455C182A-2549-4F84-8C1E-19255F759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5907" y="9374483"/>
                <a:ext cx="953406" cy="131643"/>
              </a:xfrm>
              <a:custGeom>
                <a:avLst/>
                <a:gdLst>
                  <a:gd name="T0" fmla="*/ 33 w 1053"/>
                  <a:gd name="T1" fmla="*/ 129 h 147"/>
                  <a:gd name="T2" fmla="*/ 1019 w 1053"/>
                  <a:gd name="T3" fmla="*/ 129 h 147"/>
                  <a:gd name="T4" fmla="*/ 1019 w 1053"/>
                  <a:gd name="T5" fmla="*/ 129 h 147"/>
                  <a:gd name="T6" fmla="*/ 1034 w 1053"/>
                  <a:gd name="T7" fmla="*/ 17 h 147"/>
                  <a:gd name="T8" fmla="*/ 17 w 1053"/>
                  <a:gd name="T9" fmla="*/ 17 h 147"/>
                  <a:gd name="T10" fmla="*/ 17 w 1053"/>
                  <a:gd name="T11" fmla="*/ 17 h 147"/>
                  <a:gd name="T12" fmla="*/ 33 w 1053"/>
                  <a:gd name="T13" fmla="*/ 129 h 147"/>
                  <a:gd name="T14" fmla="*/ 1025 w 1053"/>
                  <a:gd name="T15" fmla="*/ 146 h 147"/>
                  <a:gd name="T16" fmla="*/ 26 w 1053"/>
                  <a:gd name="T17" fmla="*/ 146 h 147"/>
                  <a:gd name="T18" fmla="*/ 26 w 1053"/>
                  <a:gd name="T19" fmla="*/ 146 h 147"/>
                  <a:gd name="T20" fmla="*/ 18 w 1053"/>
                  <a:gd name="T21" fmla="*/ 140 h 147"/>
                  <a:gd name="T22" fmla="*/ 18 w 1053"/>
                  <a:gd name="T23" fmla="*/ 140 h 147"/>
                  <a:gd name="T24" fmla="*/ 0 w 1053"/>
                  <a:gd name="T25" fmla="*/ 8 h 147"/>
                  <a:gd name="T26" fmla="*/ 0 w 1053"/>
                  <a:gd name="T27" fmla="*/ 8 h 147"/>
                  <a:gd name="T28" fmla="*/ 8 w 1053"/>
                  <a:gd name="T29" fmla="*/ 0 h 147"/>
                  <a:gd name="T30" fmla="*/ 1042 w 1053"/>
                  <a:gd name="T31" fmla="*/ 0 h 147"/>
                  <a:gd name="T32" fmla="*/ 1042 w 1053"/>
                  <a:gd name="T33" fmla="*/ 0 h 147"/>
                  <a:gd name="T34" fmla="*/ 1052 w 1053"/>
                  <a:gd name="T35" fmla="*/ 8 h 147"/>
                  <a:gd name="T36" fmla="*/ 1052 w 1053"/>
                  <a:gd name="T37" fmla="*/ 8 h 147"/>
                  <a:gd name="T38" fmla="*/ 1033 w 1053"/>
                  <a:gd name="T39" fmla="*/ 140 h 147"/>
                  <a:gd name="T40" fmla="*/ 1033 w 1053"/>
                  <a:gd name="T41" fmla="*/ 140 h 147"/>
                  <a:gd name="T42" fmla="*/ 1025 w 1053"/>
                  <a:gd name="T43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53" h="147">
                    <a:moveTo>
                      <a:pt x="33" y="129"/>
                    </a:moveTo>
                    <a:lnTo>
                      <a:pt x="1019" y="129"/>
                    </a:lnTo>
                    <a:lnTo>
                      <a:pt x="1019" y="129"/>
                    </a:lnTo>
                    <a:cubicBezTo>
                      <a:pt x="1028" y="92"/>
                      <a:pt x="1033" y="55"/>
                      <a:pt x="1034" y="17"/>
                    </a:cubicBezTo>
                    <a:lnTo>
                      <a:pt x="17" y="17"/>
                    </a:lnTo>
                    <a:lnTo>
                      <a:pt x="17" y="17"/>
                    </a:lnTo>
                    <a:cubicBezTo>
                      <a:pt x="18" y="55"/>
                      <a:pt x="23" y="92"/>
                      <a:pt x="33" y="129"/>
                    </a:cubicBezTo>
                    <a:close/>
                    <a:moveTo>
                      <a:pt x="1025" y="146"/>
                    </a:moveTo>
                    <a:lnTo>
                      <a:pt x="26" y="146"/>
                    </a:lnTo>
                    <a:lnTo>
                      <a:pt x="26" y="146"/>
                    </a:lnTo>
                    <a:cubicBezTo>
                      <a:pt x="22" y="146"/>
                      <a:pt x="19" y="143"/>
                      <a:pt x="18" y="140"/>
                    </a:cubicBezTo>
                    <a:lnTo>
                      <a:pt x="18" y="140"/>
                    </a:lnTo>
                    <a:cubicBezTo>
                      <a:pt x="6" y="97"/>
                      <a:pt x="0" y="52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042" y="0"/>
                    </a:lnTo>
                    <a:lnTo>
                      <a:pt x="1042" y="0"/>
                    </a:lnTo>
                    <a:cubicBezTo>
                      <a:pt x="1047" y="0"/>
                      <a:pt x="1052" y="3"/>
                      <a:pt x="1052" y="8"/>
                    </a:cubicBezTo>
                    <a:lnTo>
                      <a:pt x="1052" y="8"/>
                    </a:lnTo>
                    <a:cubicBezTo>
                      <a:pt x="1052" y="52"/>
                      <a:pt x="1045" y="97"/>
                      <a:pt x="1033" y="140"/>
                    </a:cubicBezTo>
                    <a:lnTo>
                      <a:pt x="1033" y="140"/>
                    </a:lnTo>
                    <a:cubicBezTo>
                      <a:pt x="1032" y="143"/>
                      <a:pt x="1029" y="146"/>
                      <a:pt x="1025" y="1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72">
                <a:extLst>
                  <a:ext uri="{FF2B5EF4-FFF2-40B4-BE49-F238E27FC236}">
                    <a16:creationId xmlns:a16="http://schemas.microsoft.com/office/drawing/2014/main" id="{9A549034-2A9A-4D2F-9967-EDEEEE517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9842" y="9498148"/>
                <a:ext cx="905537" cy="311153"/>
              </a:xfrm>
              <a:custGeom>
                <a:avLst/>
                <a:gdLst>
                  <a:gd name="T0" fmla="*/ 0 w 1000"/>
                  <a:gd name="T1" fmla="*/ 0 h 345"/>
                  <a:gd name="T2" fmla="*/ 0 w 1000"/>
                  <a:gd name="T3" fmla="*/ 0 h 345"/>
                  <a:gd name="T4" fmla="*/ 120 w 1000"/>
                  <a:gd name="T5" fmla="*/ 206 h 345"/>
                  <a:gd name="T6" fmla="*/ 120 w 1000"/>
                  <a:gd name="T7" fmla="*/ 206 h 345"/>
                  <a:gd name="T8" fmla="*/ 455 w 1000"/>
                  <a:gd name="T9" fmla="*/ 344 h 345"/>
                  <a:gd name="T10" fmla="*/ 544 w 1000"/>
                  <a:gd name="T11" fmla="*/ 344 h 345"/>
                  <a:gd name="T12" fmla="*/ 544 w 1000"/>
                  <a:gd name="T13" fmla="*/ 344 h 345"/>
                  <a:gd name="T14" fmla="*/ 878 w 1000"/>
                  <a:gd name="T15" fmla="*/ 206 h 345"/>
                  <a:gd name="T16" fmla="*/ 878 w 1000"/>
                  <a:gd name="T17" fmla="*/ 206 h 345"/>
                  <a:gd name="T18" fmla="*/ 999 w 1000"/>
                  <a:gd name="T19" fmla="*/ 0 h 345"/>
                  <a:gd name="T20" fmla="*/ 0 w 1000"/>
                  <a:gd name="T21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0" h="345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78"/>
                      <a:pt x="64" y="149"/>
                      <a:pt x="120" y="206"/>
                    </a:cubicBezTo>
                    <a:lnTo>
                      <a:pt x="120" y="206"/>
                    </a:lnTo>
                    <a:cubicBezTo>
                      <a:pt x="206" y="292"/>
                      <a:pt x="324" y="344"/>
                      <a:pt x="455" y="344"/>
                    </a:cubicBezTo>
                    <a:lnTo>
                      <a:pt x="544" y="344"/>
                    </a:lnTo>
                    <a:lnTo>
                      <a:pt x="544" y="344"/>
                    </a:lnTo>
                    <a:cubicBezTo>
                      <a:pt x="674" y="344"/>
                      <a:pt x="792" y="292"/>
                      <a:pt x="878" y="206"/>
                    </a:cubicBezTo>
                    <a:lnTo>
                      <a:pt x="878" y="206"/>
                    </a:lnTo>
                    <a:cubicBezTo>
                      <a:pt x="935" y="149"/>
                      <a:pt x="977" y="78"/>
                      <a:pt x="99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73">
                <a:extLst>
                  <a:ext uri="{FF2B5EF4-FFF2-40B4-BE49-F238E27FC236}">
                    <a16:creationId xmlns:a16="http://schemas.microsoft.com/office/drawing/2014/main" id="{E525D0BA-CA7E-409A-B09D-FAEC40DB6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1863" y="9490170"/>
                <a:ext cx="921493" cy="327110"/>
              </a:xfrm>
              <a:custGeom>
                <a:avLst/>
                <a:gdLst>
                  <a:gd name="T0" fmla="*/ 20 w 1018"/>
                  <a:gd name="T1" fmla="*/ 17 h 362"/>
                  <a:gd name="T2" fmla="*/ 20 w 1018"/>
                  <a:gd name="T3" fmla="*/ 17 h 362"/>
                  <a:gd name="T4" fmla="*/ 135 w 1018"/>
                  <a:gd name="T5" fmla="*/ 208 h 362"/>
                  <a:gd name="T6" fmla="*/ 135 w 1018"/>
                  <a:gd name="T7" fmla="*/ 208 h 362"/>
                  <a:gd name="T8" fmla="*/ 464 w 1018"/>
                  <a:gd name="T9" fmla="*/ 344 h 362"/>
                  <a:gd name="T10" fmla="*/ 553 w 1018"/>
                  <a:gd name="T11" fmla="*/ 344 h 362"/>
                  <a:gd name="T12" fmla="*/ 553 w 1018"/>
                  <a:gd name="T13" fmla="*/ 344 h 362"/>
                  <a:gd name="T14" fmla="*/ 881 w 1018"/>
                  <a:gd name="T15" fmla="*/ 208 h 362"/>
                  <a:gd name="T16" fmla="*/ 881 w 1018"/>
                  <a:gd name="T17" fmla="*/ 208 h 362"/>
                  <a:gd name="T18" fmla="*/ 997 w 1018"/>
                  <a:gd name="T19" fmla="*/ 17 h 362"/>
                  <a:gd name="T20" fmla="*/ 20 w 1018"/>
                  <a:gd name="T21" fmla="*/ 17 h 362"/>
                  <a:gd name="T22" fmla="*/ 553 w 1018"/>
                  <a:gd name="T23" fmla="*/ 361 h 362"/>
                  <a:gd name="T24" fmla="*/ 464 w 1018"/>
                  <a:gd name="T25" fmla="*/ 361 h 362"/>
                  <a:gd name="T26" fmla="*/ 464 w 1018"/>
                  <a:gd name="T27" fmla="*/ 361 h 362"/>
                  <a:gd name="T28" fmla="*/ 124 w 1018"/>
                  <a:gd name="T29" fmla="*/ 220 h 362"/>
                  <a:gd name="T30" fmla="*/ 124 w 1018"/>
                  <a:gd name="T31" fmla="*/ 220 h 362"/>
                  <a:gd name="T32" fmla="*/ 1 w 1018"/>
                  <a:gd name="T33" fmla="*/ 11 h 362"/>
                  <a:gd name="T34" fmla="*/ 1 w 1018"/>
                  <a:gd name="T35" fmla="*/ 11 h 362"/>
                  <a:gd name="T36" fmla="*/ 2 w 1018"/>
                  <a:gd name="T37" fmla="*/ 3 h 362"/>
                  <a:gd name="T38" fmla="*/ 2 w 1018"/>
                  <a:gd name="T39" fmla="*/ 3 h 362"/>
                  <a:gd name="T40" fmla="*/ 9 w 1018"/>
                  <a:gd name="T41" fmla="*/ 0 h 362"/>
                  <a:gd name="T42" fmla="*/ 1008 w 1018"/>
                  <a:gd name="T43" fmla="*/ 0 h 362"/>
                  <a:gd name="T44" fmla="*/ 1008 w 1018"/>
                  <a:gd name="T45" fmla="*/ 0 h 362"/>
                  <a:gd name="T46" fmla="*/ 1014 w 1018"/>
                  <a:gd name="T47" fmla="*/ 3 h 362"/>
                  <a:gd name="T48" fmla="*/ 1014 w 1018"/>
                  <a:gd name="T49" fmla="*/ 3 h 362"/>
                  <a:gd name="T50" fmla="*/ 1016 w 1018"/>
                  <a:gd name="T51" fmla="*/ 11 h 362"/>
                  <a:gd name="T52" fmla="*/ 1016 w 1018"/>
                  <a:gd name="T53" fmla="*/ 11 h 362"/>
                  <a:gd name="T54" fmla="*/ 893 w 1018"/>
                  <a:gd name="T55" fmla="*/ 220 h 362"/>
                  <a:gd name="T56" fmla="*/ 893 w 1018"/>
                  <a:gd name="T57" fmla="*/ 220 h 362"/>
                  <a:gd name="T58" fmla="*/ 553 w 1018"/>
                  <a:gd name="T59" fmla="*/ 36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18" h="362">
                    <a:moveTo>
                      <a:pt x="20" y="17"/>
                    </a:moveTo>
                    <a:lnTo>
                      <a:pt x="20" y="17"/>
                    </a:lnTo>
                    <a:cubicBezTo>
                      <a:pt x="43" y="88"/>
                      <a:pt x="82" y="155"/>
                      <a:pt x="135" y="208"/>
                    </a:cubicBezTo>
                    <a:lnTo>
                      <a:pt x="135" y="208"/>
                    </a:lnTo>
                    <a:cubicBezTo>
                      <a:pt x="223" y="295"/>
                      <a:pt x="340" y="344"/>
                      <a:pt x="464" y="344"/>
                    </a:cubicBezTo>
                    <a:lnTo>
                      <a:pt x="553" y="344"/>
                    </a:lnTo>
                    <a:lnTo>
                      <a:pt x="553" y="344"/>
                    </a:lnTo>
                    <a:cubicBezTo>
                      <a:pt x="677" y="344"/>
                      <a:pt x="794" y="295"/>
                      <a:pt x="881" y="208"/>
                    </a:cubicBezTo>
                    <a:lnTo>
                      <a:pt x="881" y="208"/>
                    </a:lnTo>
                    <a:cubicBezTo>
                      <a:pt x="935" y="155"/>
                      <a:pt x="974" y="88"/>
                      <a:pt x="997" y="17"/>
                    </a:cubicBezTo>
                    <a:lnTo>
                      <a:pt x="20" y="17"/>
                    </a:lnTo>
                    <a:close/>
                    <a:moveTo>
                      <a:pt x="553" y="361"/>
                    </a:moveTo>
                    <a:lnTo>
                      <a:pt x="464" y="361"/>
                    </a:lnTo>
                    <a:lnTo>
                      <a:pt x="464" y="361"/>
                    </a:lnTo>
                    <a:cubicBezTo>
                      <a:pt x="336" y="361"/>
                      <a:pt x="214" y="310"/>
                      <a:pt x="124" y="220"/>
                    </a:cubicBezTo>
                    <a:lnTo>
                      <a:pt x="124" y="220"/>
                    </a:lnTo>
                    <a:cubicBezTo>
                      <a:pt x="65" y="161"/>
                      <a:pt x="23" y="89"/>
                      <a:pt x="1" y="11"/>
                    </a:cubicBezTo>
                    <a:lnTo>
                      <a:pt x="1" y="11"/>
                    </a:lnTo>
                    <a:cubicBezTo>
                      <a:pt x="0" y="7"/>
                      <a:pt x="1" y="5"/>
                      <a:pt x="2" y="3"/>
                    </a:cubicBezTo>
                    <a:lnTo>
                      <a:pt x="2" y="3"/>
                    </a:lnTo>
                    <a:cubicBezTo>
                      <a:pt x="4" y="1"/>
                      <a:pt x="6" y="0"/>
                      <a:pt x="9" y="0"/>
                    </a:cubicBezTo>
                    <a:lnTo>
                      <a:pt x="1008" y="0"/>
                    </a:lnTo>
                    <a:lnTo>
                      <a:pt x="1008" y="0"/>
                    </a:lnTo>
                    <a:cubicBezTo>
                      <a:pt x="1010" y="0"/>
                      <a:pt x="1013" y="1"/>
                      <a:pt x="1014" y="3"/>
                    </a:cubicBezTo>
                    <a:lnTo>
                      <a:pt x="1014" y="3"/>
                    </a:lnTo>
                    <a:cubicBezTo>
                      <a:pt x="1016" y="5"/>
                      <a:pt x="1017" y="7"/>
                      <a:pt x="1016" y="11"/>
                    </a:cubicBezTo>
                    <a:lnTo>
                      <a:pt x="1016" y="11"/>
                    </a:lnTo>
                    <a:cubicBezTo>
                      <a:pt x="993" y="89"/>
                      <a:pt x="951" y="161"/>
                      <a:pt x="893" y="220"/>
                    </a:cubicBezTo>
                    <a:lnTo>
                      <a:pt x="893" y="220"/>
                    </a:lnTo>
                    <a:cubicBezTo>
                      <a:pt x="802" y="310"/>
                      <a:pt x="682" y="361"/>
                      <a:pt x="553" y="3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74">
                <a:extLst>
                  <a:ext uri="{FF2B5EF4-FFF2-40B4-BE49-F238E27FC236}">
                    <a16:creationId xmlns:a16="http://schemas.microsoft.com/office/drawing/2014/main" id="{7484F738-1BA7-4B66-9859-1DE3D94DF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0235" y="8963603"/>
                <a:ext cx="183501" cy="426837"/>
              </a:xfrm>
              <a:custGeom>
                <a:avLst/>
                <a:gdLst>
                  <a:gd name="T0" fmla="*/ 194 w 203"/>
                  <a:gd name="T1" fmla="*/ 471 h 472"/>
                  <a:gd name="T2" fmla="*/ 194 w 203"/>
                  <a:gd name="T3" fmla="*/ 471 h 472"/>
                  <a:gd name="T4" fmla="*/ 186 w 203"/>
                  <a:gd name="T5" fmla="*/ 462 h 472"/>
                  <a:gd name="T6" fmla="*/ 186 w 203"/>
                  <a:gd name="T7" fmla="*/ 102 h 472"/>
                  <a:gd name="T8" fmla="*/ 186 w 203"/>
                  <a:gd name="T9" fmla="*/ 102 h 472"/>
                  <a:gd name="T10" fmla="*/ 162 w 203"/>
                  <a:gd name="T11" fmla="*/ 43 h 472"/>
                  <a:gd name="T12" fmla="*/ 162 w 203"/>
                  <a:gd name="T13" fmla="*/ 43 h 472"/>
                  <a:gd name="T14" fmla="*/ 101 w 203"/>
                  <a:gd name="T15" fmla="*/ 17 h 472"/>
                  <a:gd name="T16" fmla="*/ 101 w 203"/>
                  <a:gd name="T17" fmla="*/ 17 h 472"/>
                  <a:gd name="T18" fmla="*/ 45 w 203"/>
                  <a:gd name="T19" fmla="*/ 38 h 472"/>
                  <a:gd name="T20" fmla="*/ 45 w 203"/>
                  <a:gd name="T21" fmla="*/ 38 h 472"/>
                  <a:gd name="T22" fmla="*/ 16 w 203"/>
                  <a:gd name="T23" fmla="*/ 102 h 472"/>
                  <a:gd name="T24" fmla="*/ 16 w 203"/>
                  <a:gd name="T25" fmla="*/ 220 h 472"/>
                  <a:gd name="T26" fmla="*/ 16 w 203"/>
                  <a:gd name="T27" fmla="*/ 220 h 472"/>
                  <a:gd name="T28" fmla="*/ 8 w 203"/>
                  <a:gd name="T29" fmla="*/ 230 h 472"/>
                  <a:gd name="T30" fmla="*/ 8 w 203"/>
                  <a:gd name="T31" fmla="*/ 230 h 472"/>
                  <a:gd name="T32" fmla="*/ 0 w 203"/>
                  <a:gd name="T33" fmla="*/ 220 h 472"/>
                  <a:gd name="T34" fmla="*/ 0 w 203"/>
                  <a:gd name="T35" fmla="*/ 102 h 472"/>
                  <a:gd name="T36" fmla="*/ 0 w 203"/>
                  <a:gd name="T37" fmla="*/ 102 h 472"/>
                  <a:gd name="T38" fmla="*/ 34 w 203"/>
                  <a:gd name="T39" fmla="*/ 25 h 472"/>
                  <a:gd name="T40" fmla="*/ 34 w 203"/>
                  <a:gd name="T41" fmla="*/ 25 h 472"/>
                  <a:gd name="T42" fmla="*/ 101 w 203"/>
                  <a:gd name="T43" fmla="*/ 0 h 472"/>
                  <a:gd name="T44" fmla="*/ 101 w 203"/>
                  <a:gd name="T45" fmla="*/ 0 h 472"/>
                  <a:gd name="T46" fmla="*/ 174 w 203"/>
                  <a:gd name="T47" fmla="*/ 31 h 472"/>
                  <a:gd name="T48" fmla="*/ 174 w 203"/>
                  <a:gd name="T49" fmla="*/ 31 h 472"/>
                  <a:gd name="T50" fmla="*/ 202 w 203"/>
                  <a:gd name="T51" fmla="*/ 102 h 472"/>
                  <a:gd name="T52" fmla="*/ 202 w 203"/>
                  <a:gd name="T53" fmla="*/ 462 h 472"/>
                  <a:gd name="T54" fmla="*/ 202 w 203"/>
                  <a:gd name="T55" fmla="*/ 462 h 472"/>
                  <a:gd name="T56" fmla="*/ 194 w 203"/>
                  <a:gd name="T57" fmla="*/ 471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3" h="472">
                    <a:moveTo>
                      <a:pt x="194" y="471"/>
                    </a:moveTo>
                    <a:lnTo>
                      <a:pt x="194" y="471"/>
                    </a:lnTo>
                    <a:cubicBezTo>
                      <a:pt x="189" y="471"/>
                      <a:pt x="186" y="467"/>
                      <a:pt x="186" y="462"/>
                    </a:cubicBezTo>
                    <a:lnTo>
                      <a:pt x="186" y="102"/>
                    </a:lnTo>
                    <a:lnTo>
                      <a:pt x="186" y="102"/>
                    </a:lnTo>
                    <a:cubicBezTo>
                      <a:pt x="186" y="80"/>
                      <a:pt x="177" y="59"/>
                      <a:pt x="162" y="43"/>
                    </a:cubicBezTo>
                    <a:lnTo>
                      <a:pt x="162" y="43"/>
                    </a:lnTo>
                    <a:cubicBezTo>
                      <a:pt x="145" y="26"/>
                      <a:pt x="124" y="17"/>
                      <a:pt x="101" y="17"/>
                    </a:cubicBezTo>
                    <a:lnTo>
                      <a:pt x="101" y="17"/>
                    </a:lnTo>
                    <a:cubicBezTo>
                      <a:pt x="80" y="17"/>
                      <a:pt x="60" y="24"/>
                      <a:pt x="45" y="38"/>
                    </a:cubicBezTo>
                    <a:lnTo>
                      <a:pt x="45" y="38"/>
                    </a:lnTo>
                    <a:cubicBezTo>
                      <a:pt x="27" y="54"/>
                      <a:pt x="16" y="78"/>
                      <a:pt x="16" y="102"/>
                    </a:cubicBezTo>
                    <a:lnTo>
                      <a:pt x="16" y="220"/>
                    </a:lnTo>
                    <a:lnTo>
                      <a:pt x="16" y="220"/>
                    </a:lnTo>
                    <a:cubicBezTo>
                      <a:pt x="16" y="226"/>
                      <a:pt x="12" y="230"/>
                      <a:pt x="8" y="230"/>
                    </a:cubicBezTo>
                    <a:lnTo>
                      <a:pt x="8" y="230"/>
                    </a:lnTo>
                    <a:cubicBezTo>
                      <a:pt x="3" y="230"/>
                      <a:pt x="0" y="226"/>
                      <a:pt x="0" y="220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2"/>
                      <a:pt x="12" y="45"/>
                      <a:pt x="34" y="25"/>
                    </a:cubicBezTo>
                    <a:lnTo>
                      <a:pt x="34" y="25"/>
                    </a:lnTo>
                    <a:cubicBezTo>
                      <a:pt x="53" y="9"/>
                      <a:pt x="76" y="0"/>
                      <a:pt x="101" y="0"/>
                    </a:cubicBezTo>
                    <a:lnTo>
                      <a:pt x="101" y="0"/>
                    </a:lnTo>
                    <a:cubicBezTo>
                      <a:pt x="128" y="0"/>
                      <a:pt x="155" y="11"/>
                      <a:pt x="174" y="31"/>
                    </a:cubicBezTo>
                    <a:lnTo>
                      <a:pt x="174" y="31"/>
                    </a:lnTo>
                    <a:cubicBezTo>
                      <a:pt x="193" y="50"/>
                      <a:pt x="202" y="76"/>
                      <a:pt x="202" y="102"/>
                    </a:cubicBezTo>
                    <a:lnTo>
                      <a:pt x="202" y="462"/>
                    </a:lnTo>
                    <a:lnTo>
                      <a:pt x="202" y="462"/>
                    </a:lnTo>
                    <a:cubicBezTo>
                      <a:pt x="202" y="467"/>
                      <a:pt x="199" y="471"/>
                      <a:pt x="194" y="47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76">
                <a:extLst>
                  <a:ext uri="{FF2B5EF4-FFF2-40B4-BE49-F238E27FC236}">
                    <a16:creationId xmlns:a16="http://schemas.microsoft.com/office/drawing/2014/main" id="{409244E0-A68C-4AA1-88A7-5C3709A97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5787" y="7136576"/>
                <a:ext cx="3039726" cy="2253864"/>
              </a:xfrm>
              <a:custGeom>
                <a:avLst/>
                <a:gdLst>
                  <a:gd name="T0" fmla="*/ 3258 w 3360"/>
                  <a:gd name="T1" fmla="*/ 2472 h 2490"/>
                  <a:gd name="T2" fmla="*/ 3342 w 3360"/>
                  <a:gd name="T3" fmla="*/ 2472 h 2490"/>
                  <a:gd name="T4" fmla="*/ 3342 w 3360"/>
                  <a:gd name="T5" fmla="*/ 59 h 2490"/>
                  <a:gd name="T6" fmla="*/ 3342 w 3360"/>
                  <a:gd name="T7" fmla="*/ 59 h 2490"/>
                  <a:gd name="T8" fmla="*/ 3300 w 3360"/>
                  <a:gd name="T9" fmla="*/ 17 h 2490"/>
                  <a:gd name="T10" fmla="*/ 592 w 3360"/>
                  <a:gd name="T11" fmla="*/ 17 h 2490"/>
                  <a:gd name="T12" fmla="*/ 592 w 3360"/>
                  <a:gd name="T13" fmla="*/ 17 h 2490"/>
                  <a:gd name="T14" fmla="*/ 559 w 3360"/>
                  <a:gd name="T15" fmla="*/ 32 h 2490"/>
                  <a:gd name="T16" fmla="*/ 25 w 3360"/>
                  <a:gd name="T17" fmla="*/ 709 h 2490"/>
                  <a:gd name="T18" fmla="*/ 91 w 3360"/>
                  <a:gd name="T19" fmla="*/ 761 h 2490"/>
                  <a:gd name="T20" fmla="*/ 613 w 3360"/>
                  <a:gd name="T21" fmla="*/ 101 h 2490"/>
                  <a:gd name="T22" fmla="*/ 3258 w 3360"/>
                  <a:gd name="T23" fmla="*/ 101 h 2490"/>
                  <a:gd name="T24" fmla="*/ 3258 w 3360"/>
                  <a:gd name="T25" fmla="*/ 2472 h 2490"/>
                  <a:gd name="T26" fmla="*/ 3359 w 3360"/>
                  <a:gd name="T27" fmla="*/ 2489 h 2490"/>
                  <a:gd name="T28" fmla="*/ 3241 w 3360"/>
                  <a:gd name="T29" fmla="*/ 2489 h 2490"/>
                  <a:gd name="T30" fmla="*/ 3241 w 3360"/>
                  <a:gd name="T31" fmla="*/ 118 h 2490"/>
                  <a:gd name="T32" fmla="*/ 621 w 3360"/>
                  <a:gd name="T33" fmla="*/ 118 h 2490"/>
                  <a:gd name="T34" fmla="*/ 94 w 3360"/>
                  <a:gd name="T35" fmla="*/ 785 h 2490"/>
                  <a:gd name="T36" fmla="*/ 0 w 3360"/>
                  <a:gd name="T37" fmla="*/ 711 h 2490"/>
                  <a:gd name="T38" fmla="*/ 546 w 3360"/>
                  <a:gd name="T39" fmla="*/ 22 h 2490"/>
                  <a:gd name="T40" fmla="*/ 546 w 3360"/>
                  <a:gd name="T41" fmla="*/ 22 h 2490"/>
                  <a:gd name="T42" fmla="*/ 592 w 3360"/>
                  <a:gd name="T43" fmla="*/ 0 h 2490"/>
                  <a:gd name="T44" fmla="*/ 3300 w 3360"/>
                  <a:gd name="T45" fmla="*/ 0 h 2490"/>
                  <a:gd name="T46" fmla="*/ 3300 w 3360"/>
                  <a:gd name="T47" fmla="*/ 0 h 2490"/>
                  <a:gd name="T48" fmla="*/ 3359 w 3360"/>
                  <a:gd name="T49" fmla="*/ 59 h 2490"/>
                  <a:gd name="T50" fmla="*/ 3359 w 3360"/>
                  <a:gd name="T51" fmla="*/ 2489 h 2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60" h="2490">
                    <a:moveTo>
                      <a:pt x="3258" y="2472"/>
                    </a:moveTo>
                    <a:lnTo>
                      <a:pt x="3342" y="2472"/>
                    </a:lnTo>
                    <a:lnTo>
                      <a:pt x="3342" y="59"/>
                    </a:lnTo>
                    <a:lnTo>
                      <a:pt x="3342" y="59"/>
                    </a:lnTo>
                    <a:cubicBezTo>
                      <a:pt x="3342" y="35"/>
                      <a:pt x="3323" y="17"/>
                      <a:pt x="3300" y="17"/>
                    </a:cubicBezTo>
                    <a:lnTo>
                      <a:pt x="592" y="17"/>
                    </a:lnTo>
                    <a:lnTo>
                      <a:pt x="592" y="17"/>
                    </a:lnTo>
                    <a:cubicBezTo>
                      <a:pt x="579" y="17"/>
                      <a:pt x="567" y="22"/>
                      <a:pt x="559" y="32"/>
                    </a:cubicBezTo>
                    <a:lnTo>
                      <a:pt x="25" y="709"/>
                    </a:lnTo>
                    <a:lnTo>
                      <a:pt x="91" y="761"/>
                    </a:lnTo>
                    <a:lnTo>
                      <a:pt x="613" y="101"/>
                    </a:lnTo>
                    <a:lnTo>
                      <a:pt x="3258" y="101"/>
                    </a:lnTo>
                    <a:lnTo>
                      <a:pt x="3258" y="2472"/>
                    </a:lnTo>
                    <a:close/>
                    <a:moveTo>
                      <a:pt x="3359" y="2489"/>
                    </a:moveTo>
                    <a:lnTo>
                      <a:pt x="3241" y="2489"/>
                    </a:lnTo>
                    <a:lnTo>
                      <a:pt x="3241" y="118"/>
                    </a:lnTo>
                    <a:lnTo>
                      <a:pt x="621" y="118"/>
                    </a:lnTo>
                    <a:lnTo>
                      <a:pt x="94" y="785"/>
                    </a:lnTo>
                    <a:lnTo>
                      <a:pt x="0" y="711"/>
                    </a:lnTo>
                    <a:lnTo>
                      <a:pt x="546" y="22"/>
                    </a:lnTo>
                    <a:lnTo>
                      <a:pt x="546" y="22"/>
                    </a:lnTo>
                    <a:cubicBezTo>
                      <a:pt x="557" y="7"/>
                      <a:pt x="574" y="0"/>
                      <a:pt x="592" y="0"/>
                    </a:cubicBezTo>
                    <a:lnTo>
                      <a:pt x="3300" y="0"/>
                    </a:lnTo>
                    <a:lnTo>
                      <a:pt x="3300" y="0"/>
                    </a:lnTo>
                    <a:cubicBezTo>
                      <a:pt x="3333" y="0"/>
                      <a:pt x="3359" y="26"/>
                      <a:pt x="3359" y="59"/>
                    </a:cubicBezTo>
                    <a:lnTo>
                      <a:pt x="3359" y="248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77">
                <a:extLst>
                  <a:ext uri="{FF2B5EF4-FFF2-40B4-BE49-F238E27FC236}">
                    <a16:creationId xmlns:a16="http://schemas.microsoft.com/office/drawing/2014/main" id="{8D727CDA-361C-4236-8591-00B0C05B4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2234" y="7742925"/>
                <a:ext cx="283228" cy="283228"/>
              </a:xfrm>
              <a:custGeom>
                <a:avLst/>
                <a:gdLst>
                  <a:gd name="T0" fmla="*/ 245 w 312"/>
                  <a:gd name="T1" fmla="*/ 49 h 312"/>
                  <a:gd name="T2" fmla="*/ 245 w 312"/>
                  <a:gd name="T3" fmla="*/ 49 h 312"/>
                  <a:gd name="T4" fmla="*/ 262 w 312"/>
                  <a:gd name="T5" fmla="*/ 244 h 312"/>
                  <a:gd name="T6" fmla="*/ 262 w 312"/>
                  <a:gd name="T7" fmla="*/ 244 h 312"/>
                  <a:gd name="T8" fmla="*/ 67 w 312"/>
                  <a:gd name="T9" fmla="*/ 262 h 312"/>
                  <a:gd name="T10" fmla="*/ 67 w 312"/>
                  <a:gd name="T11" fmla="*/ 262 h 312"/>
                  <a:gd name="T12" fmla="*/ 49 w 312"/>
                  <a:gd name="T13" fmla="*/ 66 h 312"/>
                  <a:gd name="T14" fmla="*/ 49 w 312"/>
                  <a:gd name="T15" fmla="*/ 66 h 312"/>
                  <a:gd name="T16" fmla="*/ 245 w 312"/>
                  <a:gd name="T17" fmla="*/ 4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2" h="312">
                    <a:moveTo>
                      <a:pt x="245" y="49"/>
                    </a:moveTo>
                    <a:lnTo>
                      <a:pt x="245" y="49"/>
                    </a:lnTo>
                    <a:cubicBezTo>
                      <a:pt x="303" y="99"/>
                      <a:pt x="311" y="186"/>
                      <a:pt x="262" y="244"/>
                    </a:cubicBezTo>
                    <a:lnTo>
                      <a:pt x="262" y="244"/>
                    </a:lnTo>
                    <a:cubicBezTo>
                      <a:pt x="212" y="303"/>
                      <a:pt x="125" y="311"/>
                      <a:pt x="67" y="262"/>
                    </a:cubicBezTo>
                    <a:lnTo>
                      <a:pt x="67" y="262"/>
                    </a:lnTo>
                    <a:cubicBezTo>
                      <a:pt x="8" y="212"/>
                      <a:pt x="0" y="124"/>
                      <a:pt x="49" y="66"/>
                    </a:cubicBezTo>
                    <a:lnTo>
                      <a:pt x="49" y="66"/>
                    </a:lnTo>
                    <a:cubicBezTo>
                      <a:pt x="98" y="7"/>
                      <a:pt x="186" y="0"/>
                      <a:pt x="245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78">
                <a:extLst>
                  <a:ext uri="{FF2B5EF4-FFF2-40B4-BE49-F238E27FC236}">
                    <a16:creationId xmlns:a16="http://schemas.microsoft.com/office/drawing/2014/main" id="{4A01FA47-2A9B-416D-8335-1D8B2DCF3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4256" y="7746913"/>
                <a:ext cx="287218" cy="271262"/>
              </a:xfrm>
              <a:custGeom>
                <a:avLst/>
                <a:gdLst>
                  <a:gd name="T0" fmla="*/ 165 w 316"/>
                  <a:gd name="T1" fmla="*/ 20 h 298"/>
                  <a:gd name="T2" fmla="*/ 165 w 316"/>
                  <a:gd name="T3" fmla="*/ 20 h 298"/>
                  <a:gd name="T4" fmla="*/ 153 w 316"/>
                  <a:gd name="T5" fmla="*/ 20 h 298"/>
                  <a:gd name="T6" fmla="*/ 153 w 316"/>
                  <a:gd name="T7" fmla="*/ 20 h 298"/>
                  <a:gd name="T8" fmla="*/ 64 w 316"/>
                  <a:gd name="T9" fmla="*/ 67 h 298"/>
                  <a:gd name="T10" fmla="*/ 64 w 316"/>
                  <a:gd name="T11" fmla="*/ 67 h 298"/>
                  <a:gd name="T12" fmla="*/ 80 w 316"/>
                  <a:gd name="T13" fmla="*/ 250 h 298"/>
                  <a:gd name="T14" fmla="*/ 80 w 316"/>
                  <a:gd name="T15" fmla="*/ 250 h 298"/>
                  <a:gd name="T16" fmla="*/ 264 w 316"/>
                  <a:gd name="T17" fmla="*/ 234 h 298"/>
                  <a:gd name="T18" fmla="*/ 264 w 316"/>
                  <a:gd name="T19" fmla="*/ 234 h 298"/>
                  <a:gd name="T20" fmla="*/ 294 w 316"/>
                  <a:gd name="T21" fmla="*/ 139 h 298"/>
                  <a:gd name="T22" fmla="*/ 294 w 316"/>
                  <a:gd name="T23" fmla="*/ 139 h 298"/>
                  <a:gd name="T24" fmla="*/ 248 w 316"/>
                  <a:gd name="T25" fmla="*/ 51 h 298"/>
                  <a:gd name="T26" fmla="*/ 248 w 316"/>
                  <a:gd name="T27" fmla="*/ 51 h 298"/>
                  <a:gd name="T28" fmla="*/ 165 w 316"/>
                  <a:gd name="T29" fmla="*/ 20 h 298"/>
                  <a:gd name="T30" fmla="*/ 164 w 316"/>
                  <a:gd name="T31" fmla="*/ 297 h 298"/>
                  <a:gd name="T32" fmla="*/ 164 w 316"/>
                  <a:gd name="T33" fmla="*/ 297 h 298"/>
                  <a:gd name="T34" fmla="*/ 70 w 316"/>
                  <a:gd name="T35" fmla="*/ 263 h 298"/>
                  <a:gd name="T36" fmla="*/ 70 w 316"/>
                  <a:gd name="T37" fmla="*/ 263 h 298"/>
                  <a:gd name="T38" fmla="*/ 52 w 316"/>
                  <a:gd name="T39" fmla="*/ 55 h 298"/>
                  <a:gd name="T40" fmla="*/ 52 w 316"/>
                  <a:gd name="T41" fmla="*/ 55 h 298"/>
                  <a:gd name="T42" fmla="*/ 151 w 316"/>
                  <a:gd name="T43" fmla="*/ 3 h 298"/>
                  <a:gd name="T44" fmla="*/ 151 w 316"/>
                  <a:gd name="T45" fmla="*/ 3 h 298"/>
                  <a:gd name="T46" fmla="*/ 259 w 316"/>
                  <a:gd name="T47" fmla="*/ 38 h 298"/>
                  <a:gd name="T48" fmla="*/ 259 w 316"/>
                  <a:gd name="T49" fmla="*/ 38 h 298"/>
                  <a:gd name="T50" fmla="*/ 311 w 316"/>
                  <a:gd name="T51" fmla="*/ 137 h 298"/>
                  <a:gd name="T52" fmla="*/ 311 w 316"/>
                  <a:gd name="T53" fmla="*/ 137 h 298"/>
                  <a:gd name="T54" fmla="*/ 277 w 316"/>
                  <a:gd name="T55" fmla="*/ 245 h 298"/>
                  <a:gd name="T56" fmla="*/ 277 w 316"/>
                  <a:gd name="T57" fmla="*/ 245 h 298"/>
                  <a:gd name="T58" fmla="*/ 164 w 316"/>
                  <a:gd name="T59" fmla="*/ 297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6" h="298">
                    <a:moveTo>
                      <a:pt x="165" y="20"/>
                    </a:moveTo>
                    <a:lnTo>
                      <a:pt x="165" y="20"/>
                    </a:lnTo>
                    <a:cubicBezTo>
                      <a:pt x="161" y="20"/>
                      <a:pt x="157" y="20"/>
                      <a:pt x="153" y="20"/>
                    </a:cubicBezTo>
                    <a:lnTo>
                      <a:pt x="153" y="20"/>
                    </a:lnTo>
                    <a:cubicBezTo>
                      <a:pt x="119" y="24"/>
                      <a:pt x="87" y="39"/>
                      <a:pt x="64" y="67"/>
                    </a:cubicBezTo>
                    <a:lnTo>
                      <a:pt x="64" y="67"/>
                    </a:lnTo>
                    <a:cubicBezTo>
                      <a:pt x="18" y="121"/>
                      <a:pt x="26" y="204"/>
                      <a:pt x="80" y="250"/>
                    </a:cubicBezTo>
                    <a:lnTo>
                      <a:pt x="80" y="250"/>
                    </a:lnTo>
                    <a:cubicBezTo>
                      <a:pt x="135" y="296"/>
                      <a:pt x="218" y="289"/>
                      <a:pt x="264" y="234"/>
                    </a:cubicBezTo>
                    <a:lnTo>
                      <a:pt x="264" y="234"/>
                    </a:lnTo>
                    <a:cubicBezTo>
                      <a:pt x="287" y="207"/>
                      <a:pt x="297" y="174"/>
                      <a:pt x="294" y="139"/>
                    </a:cubicBezTo>
                    <a:lnTo>
                      <a:pt x="294" y="139"/>
                    </a:lnTo>
                    <a:cubicBezTo>
                      <a:pt x="291" y="104"/>
                      <a:pt x="275" y="73"/>
                      <a:pt x="248" y="51"/>
                    </a:cubicBezTo>
                    <a:lnTo>
                      <a:pt x="248" y="51"/>
                    </a:lnTo>
                    <a:cubicBezTo>
                      <a:pt x="224" y="30"/>
                      <a:pt x="195" y="20"/>
                      <a:pt x="165" y="20"/>
                    </a:cubicBezTo>
                    <a:close/>
                    <a:moveTo>
                      <a:pt x="164" y="297"/>
                    </a:moveTo>
                    <a:lnTo>
                      <a:pt x="164" y="297"/>
                    </a:lnTo>
                    <a:cubicBezTo>
                      <a:pt x="131" y="297"/>
                      <a:pt x="97" y="286"/>
                      <a:pt x="70" y="263"/>
                    </a:cubicBezTo>
                    <a:lnTo>
                      <a:pt x="70" y="263"/>
                    </a:lnTo>
                    <a:cubicBezTo>
                      <a:pt x="7" y="211"/>
                      <a:pt x="0" y="118"/>
                      <a:pt x="52" y="55"/>
                    </a:cubicBezTo>
                    <a:lnTo>
                      <a:pt x="52" y="55"/>
                    </a:lnTo>
                    <a:cubicBezTo>
                      <a:pt x="77" y="25"/>
                      <a:pt x="113" y="6"/>
                      <a:pt x="151" y="3"/>
                    </a:cubicBezTo>
                    <a:lnTo>
                      <a:pt x="151" y="3"/>
                    </a:lnTo>
                    <a:cubicBezTo>
                      <a:pt x="191" y="0"/>
                      <a:pt x="229" y="12"/>
                      <a:pt x="259" y="38"/>
                    </a:cubicBezTo>
                    <a:lnTo>
                      <a:pt x="259" y="38"/>
                    </a:lnTo>
                    <a:cubicBezTo>
                      <a:pt x="289" y="63"/>
                      <a:pt x="308" y="98"/>
                      <a:pt x="311" y="137"/>
                    </a:cubicBezTo>
                    <a:lnTo>
                      <a:pt x="311" y="137"/>
                    </a:lnTo>
                    <a:cubicBezTo>
                      <a:pt x="315" y="177"/>
                      <a:pt x="302" y="215"/>
                      <a:pt x="277" y="245"/>
                    </a:cubicBezTo>
                    <a:lnTo>
                      <a:pt x="277" y="245"/>
                    </a:lnTo>
                    <a:cubicBezTo>
                      <a:pt x="248" y="279"/>
                      <a:pt x="206" y="297"/>
                      <a:pt x="164" y="2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79">
                <a:extLst>
                  <a:ext uri="{FF2B5EF4-FFF2-40B4-BE49-F238E27FC236}">
                    <a16:creationId xmlns:a16="http://schemas.microsoft.com/office/drawing/2014/main" id="{C07B3F7B-ABB5-4418-B1E5-31B2B46A2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2994" y="7930414"/>
                <a:ext cx="430827" cy="402905"/>
              </a:xfrm>
              <a:custGeom>
                <a:avLst/>
                <a:gdLst>
                  <a:gd name="T0" fmla="*/ 475 w 476"/>
                  <a:gd name="T1" fmla="*/ 308 h 445"/>
                  <a:gd name="T2" fmla="*/ 392 w 476"/>
                  <a:gd name="T3" fmla="*/ 407 h 445"/>
                  <a:gd name="T4" fmla="*/ 392 w 476"/>
                  <a:gd name="T5" fmla="*/ 407 h 445"/>
                  <a:gd name="T6" fmla="*/ 326 w 476"/>
                  <a:gd name="T7" fmla="*/ 442 h 445"/>
                  <a:gd name="T8" fmla="*/ 326 w 476"/>
                  <a:gd name="T9" fmla="*/ 442 h 445"/>
                  <a:gd name="T10" fmla="*/ 255 w 476"/>
                  <a:gd name="T11" fmla="*/ 419 h 445"/>
                  <a:gd name="T12" fmla="*/ 36 w 476"/>
                  <a:gd name="T13" fmla="*/ 235 h 445"/>
                  <a:gd name="T14" fmla="*/ 36 w 476"/>
                  <a:gd name="T15" fmla="*/ 235 h 445"/>
                  <a:gd name="T16" fmla="*/ 2 w 476"/>
                  <a:gd name="T17" fmla="*/ 170 h 445"/>
                  <a:gd name="T18" fmla="*/ 2 w 476"/>
                  <a:gd name="T19" fmla="*/ 170 h 445"/>
                  <a:gd name="T20" fmla="*/ 25 w 476"/>
                  <a:gd name="T21" fmla="*/ 99 h 445"/>
                  <a:gd name="T22" fmla="*/ 108 w 476"/>
                  <a:gd name="T23" fmla="*/ 0 h 445"/>
                  <a:gd name="T24" fmla="*/ 475 w 476"/>
                  <a:gd name="T25" fmla="*/ 308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6" h="445">
                    <a:moveTo>
                      <a:pt x="475" y="308"/>
                    </a:moveTo>
                    <a:lnTo>
                      <a:pt x="392" y="407"/>
                    </a:lnTo>
                    <a:lnTo>
                      <a:pt x="392" y="407"/>
                    </a:lnTo>
                    <a:cubicBezTo>
                      <a:pt x="374" y="428"/>
                      <a:pt x="350" y="440"/>
                      <a:pt x="326" y="442"/>
                    </a:cubicBezTo>
                    <a:lnTo>
                      <a:pt x="326" y="442"/>
                    </a:lnTo>
                    <a:cubicBezTo>
                      <a:pt x="301" y="444"/>
                      <a:pt x="276" y="437"/>
                      <a:pt x="255" y="419"/>
                    </a:cubicBezTo>
                    <a:lnTo>
                      <a:pt x="36" y="235"/>
                    </a:lnTo>
                    <a:lnTo>
                      <a:pt x="36" y="235"/>
                    </a:lnTo>
                    <a:cubicBezTo>
                      <a:pt x="16" y="218"/>
                      <a:pt x="4" y="195"/>
                      <a:pt x="2" y="170"/>
                    </a:cubicBezTo>
                    <a:lnTo>
                      <a:pt x="2" y="170"/>
                    </a:lnTo>
                    <a:cubicBezTo>
                      <a:pt x="0" y="145"/>
                      <a:pt x="8" y="119"/>
                      <a:pt x="25" y="99"/>
                    </a:cubicBezTo>
                    <a:lnTo>
                      <a:pt x="108" y="0"/>
                    </a:lnTo>
                    <a:lnTo>
                      <a:pt x="475" y="30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80">
                <a:extLst>
                  <a:ext uri="{FF2B5EF4-FFF2-40B4-BE49-F238E27FC236}">
                    <a16:creationId xmlns:a16="http://schemas.microsoft.com/office/drawing/2014/main" id="{0EFA16B2-F81B-4CF4-BBC6-20D138414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5016" y="7922435"/>
                <a:ext cx="446784" cy="418861"/>
              </a:xfrm>
              <a:custGeom>
                <a:avLst/>
                <a:gdLst>
                  <a:gd name="T0" fmla="*/ 118 w 494"/>
                  <a:gd name="T1" fmla="*/ 22 h 461"/>
                  <a:gd name="T2" fmla="*/ 40 w 494"/>
                  <a:gd name="T3" fmla="*/ 115 h 461"/>
                  <a:gd name="T4" fmla="*/ 40 w 494"/>
                  <a:gd name="T5" fmla="*/ 115 h 461"/>
                  <a:gd name="T6" fmla="*/ 19 w 494"/>
                  <a:gd name="T7" fmla="*/ 179 h 461"/>
                  <a:gd name="T8" fmla="*/ 19 w 494"/>
                  <a:gd name="T9" fmla="*/ 179 h 461"/>
                  <a:gd name="T10" fmla="*/ 50 w 494"/>
                  <a:gd name="T11" fmla="*/ 239 h 461"/>
                  <a:gd name="T12" fmla="*/ 270 w 494"/>
                  <a:gd name="T13" fmla="*/ 423 h 461"/>
                  <a:gd name="T14" fmla="*/ 270 w 494"/>
                  <a:gd name="T15" fmla="*/ 423 h 461"/>
                  <a:gd name="T16" fmla="*/ 334 w 494"/>
                  <a:gd name="T17" fmla="*/ 444 h 461"/>
                  <a:gd name="T18" fmla="*/ 334 w 494"/>
                  <a:gd name="T19" fmla="*/ 444 h 461"/>
                  <a:gd name="T20" fmla="*/ 394 w 494"/>
                  <a:gd name="T21" fmla="*/ 412 h 461"/>
                  <a:gd name="T22" fmla="*/ 472 w 494"/>
                  <a:gd name="T23" fmla="*/ 320 h 461"/>
                  <a:gd name="T24" fmla="*/ 118 w 494"/>
                  <a:gd name="T25" fmla="*/ 22 h 461"/>
                  <a:gd name="T26" fmla="*/ 327 w 494"/>
                  <a:gd name="T27" fmla="*/ 460 h 461"/>
                  <a:gd name="T28" fmla="*/ 327 w 494"/>
                  <a:gd name="T29" fmla="*/ 460 h 461"/>
                  <a:gd name="T30" fmla="*/ 259 w 494"/>
                  <a:gd name="T31" fmla="*/ 436 h 461"/>
                  <a:gd name="T32" fmla="*/ 39 w 494"/>
                  <a:gd name="T33" fmla="*/ 251 h 461"/>
                  <a:gd name="T34" fmla="*/ 39 w 494"/>
                  <a:gd name="T35" fmla="*/ 251 h 461"/>
                  <a:gd name="T36" fmla="*/ 2 w 494"/>
                  <a:gd name="T37" fmla="*/ 181 h 461"/>
                  <a:gd name="T38" fmla="*/ 2 w 494"/>
                  <a:gd name="T39" fmla="*/ 181 h 461"/>
                  <a:gd name="T40" fmla="*/ 27 w 494"/>
                  <a:gd name="T41" fmla="*/ 104 h 461"/>
                  <a:gd name="T42" fmla="*/ 110 w 494"/>
                  <a:gd name="T43" fmla="*/ 5 h 461"/>
                  <a:gd name="T44" fmla="*/ 110 w 494"/>
                  <a:gd name="T45" fmla="*/ 5 h 461"/>
                  <a:gd name="T46" fmla="*/ 123 w 494"/>
                  <a:gd name="T47" fmla="*/ 3 h 461"/>
                  <a:gd name="T48" fmla="*/ 489 w 494"/>
                  <a:gd name="T49" fmla="*/ 312 h 461"/>
                  <a:gd name="T50" fmla="*/ 489 w 494"/>
                  <a:gd name="T51" fmla="*/ 312 h 461"/>
                  <a:gd name="T52" fmla="*/ 493 w 494"/>
                  <a:gd name="T53" fmla="*/ 317 h 461"/>
                  <a:gd name="T54" fmla="*/ 493 w 494"/>
                  <a:gd name="T55" fmla="*/ 317 h 461"/>
                  <a:gd name="T56" fmla="*/ 491 w 494"/>
                  <a:gd name="T57" fmla="*/ 324 h 461"/>
                  <a:gd name="T58" fmla="*/ 407 w 494"/>
                  <a:gd name="T59" fmla="*/ 423 h 461"/>
                  <a:gd name="T60" fmla="*/ 407 w 494"/>
                  <a:gd name="T61" fmla="*/ 423 h 461"/>
                  <a:gd name="T62" fmla="*/ 336 w 494"/>
                  <a:gd name="T63" fmla="*/ 460 h 461"/>
                  <a:gd name="T64" fmla="*/ 336 w 494"/>
                  <a:gd name="T65" fmla="*/ 460 h 461"/>
                  <a:gd name="T66" fmla="*/ 327 w 494"/>
                  <a:gd name="T67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4" h="461">
                    <a:moveTo>
                      <a:pt x="118" y="22"/>
                    </a:moveTo>
                    <a:lnTo>
                      <a:pt x="40" y="115"/>
                    </a:lnTo>
                    <a:lnTo>
                      <a:pt x="40" y="115"/>
                    </a:lnTo>
                    <a:cubicBezTo>
                      <a:pt x="25" y="133"/>
                      <a:pt x="18" y="156"/>
                      <a:pt x="19" y="179"/>
                    </a:cubicBezTo>
                    <a:lnTo>
                      <a:pt x="19" y="179"/>
                    </a:lnTo>
                    <a:cubicBezTo>
                      <a:pt x="22" y="203"/>
                      <a:pt x="33" y="224"/>
                      <a:pt x="50" y="239"/>
                    </a:cubicBezTo>
                    <a:lnTo>
                      <a:pt x="270" y="423"/>
                    </a:lnTo>
                    <a:lnTo>
                      <a:pt x="270" y="423"/>
                    </a:lnTo>
                    <a:cubicBezTo>
                      <a:pt x="288" y="438"/>
                      <a:pt x="310" y="445"/>
                      <a:pt x="334" y="444"/>
                    </a:cubicBezTo>
                    <a:lnTo>
                      <a:pt x="334" y="444"/>
                    </a:lnTo>
                    <a:cubicBezTo>
                      <a:pt x="358" y="441"/>
                      <a:pt x="379" y="430"/>
                      <a:pt x="394" y="412"/>
                    </a:cubicBezTo>
                    <a:lnTo>
                      <a:pt x="472" y="320"/>
                    </a:lnTo>
                    <a:lnTo>
                      <a:pt x="118" y="22"/>
                    </a:lnTo>
                    <a:close/>
                    <a:moveTo>
                      <a:pt x="327" y="460"/>
                    </a:moveTo>
                    <a:lnTo>
                      <a:pt x="327" y="460"/>
                    </a:lnTo>
                    <a:cubicBezTo>
                      <a:pt x="302" y="460"/>
                      <a:pt x="279" y="452"/>
                      <a:pt x="259" y="436"/>
                    </a:cubicBezTo>
                    <a:lnTo>
                      <a:pt x="39" y="251"/>
                    </a:lnTo>
                    <a:lnTo>
                      <a:pt x="39" y="251"/>
                    </a:lnTo>
                    <a:cubicBezTo>
                      <a:pt x="18" y="234"/>
                      <a:pt x="5" y="209"/>
                      <a:pt x="2" y="181"/>
                    </a:cubicBezTo>
                    <a:lnTo>
                      <a:pt x="2" y="181"/>
                    </a:lnTo>
                    <a:cubicBezTo>
                      <a:pt x="0" y="152"/>
                      <a:pt x="9" y="125"/>
                      <a:pt x="27" y="104"/>
                    </a:cubicBezTo>
                    <a:lnTo>
                      <a:pt x="110" y="5"/>
                    </a:lnTo>
                    <a:lnTo>
                      <a:pt x="110" y="5"/>
                    </a:lnTo>
                    <a:cubicBezTo>
                      <a:pt x="113" y="0"/>
                      <a:pt x="119" y="0"/>
                      <a:pt x="123" y="3"/>
                    </a:cubicBezTo>
                    <a:lnTo>
                      <a:pt x="489" y="312"/>
                    </a:lnTo>
                    <a:lnTo>
                      <a:pt x="489" y="312"/>
                    </a:lnTo>
                    <a:cubicBezTo>
                      <a:pt x="491" y="313"/>
                      <a:pt x="493" y="316"/>
                      <a:pt x="493" y="317"/>
                    </a:cubicBezTo>
                    <a:lnTo>
                      <a:pt x="493" y="317"/>
                    </a:lnTo>
                    <a:cubicBezTo>
                      <a:pt x="493" y="320"/>
                      <a:pt x="491" y="322"/>
                      <a:pt x="491" y="324"/>
                    </a:cubicBezTo>
                    <a:lnTo>
                      <a:pt x="407" y="423"/>
                    </a:lnTo>
                    <a:lnTo>
                      <a:pt x="407" y="423"/>
                    </a:lnTo>
                    <a:cubicBezTo>
                      <a:pt x="389" y="444"/>
                      <a:pt x="364" y="458"/>
                      <a:pt x="336" y="460"/>
                    </a:cubicBezTo>
                    <a:lnTo>
                      <a:pt x="336" y="460"/>
                    </a:lnTo>
                    <a:cubicBezTo>
                      <a:pt x="332" y="460"/>
                      <a:pt x="329" y="460"/>
                      <a:pt x="327" y="4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81">
                <a:extLst>
                  <a:ext uri="{FF2B5EF4-FFF2-40B4-BE49-F238E27FC236}">
                    <a16:creationId xmlns:a16="http://schemas.microsoft.com/office/drawing/2014/main" id="{D717946E-F9DA-4E75-B4D3-484ECA5DE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0646" y="7695056"/>
                <a:ext cx="518589" cy="458750"/>
              </a:xfrm>
              <a:custGeom>
                <a:avLst/>
                <a:gdLst>
                  <a:gd name="T0" fmla="*/ 501 w 574"/>
                  <a:gd name="T1" fmla="*/ 507 h 508"/>
                  <a:gd name="T2" fmla="*/ 573 w 574"/>
                  <a:gd name="T3" fmla="*/ 421 h 508"/>
                  <a:gd name="T4" fmla="*/ 72 w 574"/>
                  <a:gd name="T5" fmla="*/ 0 h 508"/>
                  <a:gd name="T6" fmla="*/ 0 w 574"/>
                  <a:gd name="T7" fmla="*/ 86 h 508"/>
                  <a:gd name="T8" fmla="*/ 501 w 574"/>
                  <a:gd name="T9" fmla="*/ 507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4" h="508">
                    <a:moveTo>
                      <a:pt x="501" y="507"/>
                    </a:moveTo>
                    <a:lnTo>
                      <a:pt x="573" y="421"/>
                    </a:lnTo>
                    <a:lnTo>
                      <a:pt x="72" y="0"/>
                    </a:lnTo>
                    <a:lnTo>
                      <a:pt x="0" y="86"/>
                    </a:lnTo>
                    <a:lnTo>
                      <a:pt x="501" y="50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82">
                <a:extLst>
                  <a:ext uri="{FF2B5EF4-FFF2-40B4-BE49-F238E27FC236}">
                    <a16:creationId xmlns:a16="http://schemas.microsoft.com/office/drawing/2014/main" id="{E8EB1E8E-B73C-4353-B14D-BFDDD3585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2668" y="7687077"/>
                <a:ext cx="534545" cy="474707"/>
              </a:xfrm>
              <a:custGeom>
                <a:avLst/>
                <a:gdLst>
                  <a:gd name="T0" fmla="*/ 22 w 593"/>
                  <a:gd name="T1" fmla="*/ 93 h 525"/>
                  <a:gd name="T2" fmla="*/ 510 w 593"/>
                  <a:gd name="T3" fmla="*/ 503 h 525"/>
                  <a:gd name="T4" fmla="*/ 571 w 593"/>
                  <a:gd name="T5" fmla="*/ 431 h 525"/>
                  <a:gd name="T6" fmla="*/ 83 w 593"/>
                  <a:gd name="T7" fmla="*/ 21 h 525"/>
                  <a:gd name="T8" fmla="*/ 22 w 593"/>
                  <a:gd name="T9" fmla="*/ 93 h 525"/>
                  <a:gd name="T10" fmla="*/ 511 w 593"/>
                  <a:gd name="T11" fmla="*/ 524 h 525"/>
                  <a:gd name="T12" fmla="*/ 511 w 593"/>
                  <a:gd name="T13" fmla="*/ 524 h 525"/>
                  <a:gd name="T14" fmla="*/ 506 w 593"/>
                  <a:gd name="T15" fmla="*/ 522 h 525"/>
                  <a:gd name="T16" fmla="*/ 5 w 593"/>
                  <a:gd name="T17" fmla="*/ 101 h 525"/>
                  <a:gd name="T18" fmla="*/ 5 w 593"/>
                  <a:gd name="T19" fmla="*/ 101 h 525"/>
                  <a:gd name="T20" fmla="*/ 4 w 593"/>
                  <a:gd name="T21" fmla="*/ 89 h 525"/>
                  <a:gd name="T22" fmla="*/ 76 w 593"/>
                  <a:gd name="T23" fmla="*/ 3 h 525"/>
                  <a:gd name="T24" fmla="*/ 76 w 593"/>
                  <a:gd name="T25" fmla="*/ 3 h 525"/>
                  <a:gd name="T26" fmla="*/ 81 w 593"/>
                  <a:gd name="T27" fmla="*/ 0 h 525"/>
                  <a:gd name="T28" fmla="*/ 81 w 593"/>
                  <a:gd name="T29" fmla="*/ 0 h 525"/>
                  <a:gd name="T30" fmla="*/ 88 w 593"/>
                  <a:gd name="T31" fmla="*/ 2 h 525"/>
                  <a:gd name="T32" fmla="*/ 588 w 593"/>
                  <a:gd name="T33" fmla="*/ 423 h 525"/>
                  <a:gd name="T34" fmla="*/ 588 w 593"/>
                  <a:gd name="T35" fmla="*/ 423 h 525"/>
                  <a:gd name="T36" fmla="*/ 592 w 593"/>
                  <a:gd name="T37" fmla="*/ 429 h 525"/>
                  <a:gd name="T38" fmla="*/ 592 w 593"/>
                  <a:gd name="T39" fmla="*/ 429 h 525"/>
                  <a:gd name="T40" fmla="*/ 590 w 593"/>
                  <a:gd name="T41" fmla="*/ 435 h 525"/>
                  <a:gd name="T42" fmla="*/ 518 w 593"/>
                  <a:gd name="T43" fmla="*/ 521 h 525"/>
                  <a:gd name="T44" fmla="*/ 518 w 593"/>
                  <a:gd name="T45" fmla="*/ 521 h 525"/>
                  <a:gd name="T46" fmla="*/ 511 w 593"/>
                  <a:gd name="T47" fmla="*/ 524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3" h="525">
                    <a:moveTo>
                      <a:pt x="22" y="93"/>
                    </a:moveTo>
                    <a:lnTo>
                      <a:pt x="510" y="503"/>
                    </a:lnTo>
                    <a:lnTo>
                      <a:pt x="571" y="431"/>
                    </a:lnTo>
                    <a:lnTo>
                      <a:pt x="83" y="21"/>
                    </a:lnTo>
                    <a:lnTo>
                      <a:pt x="22" y="93"/>
                    </a:lnTo>
                    <a:close/>
                    <a:moveTo>
                      <a:pt x="511" y="524"/>
                    </a:moveTo>
                    <a:lnTo>
                      <a:pt x="511" y="524"/>
                    </a:lnTo>
                    <a:cubicBezTo>
                      <a:pt x="509" y="524"/>
                      <a:pt x="507" y="524"/>
                      <a:pt x="506" y="522"/>
                    </a:cubicBezTo>
                    <a:lnTo>
                      <a:pt x="5" y="101"/>
                    </a:lnTo>
                    <a:lnTo>
                      <a:pt x="5" y="101"/>
                    </a:lnTo>
                    <a:cubicBezTo>
                      <a:pt x="1" y="98"/>
                      <a:pt x="0" y="92"/>
                      <a:pt x="4" y="89"/>
                    </a:cubicBezTo>
                    <a:lnTo>
                      <a:pt x="76" y="3"/>
                    </a:lnTo>
                    <a:lnTo>
                      <a:pt x="76" y="3"/>
                    </a:lnTo>
                    <a:cubicBezTo>
                      <a:pt x="77" y="1"/>
                      <a:pt x="79" y="0"/>
                      <a:pt x="81" y="0"/>
                    </a:cubicBezTo>
                    <a:lnTo>
                      <a:pt x="81" y="0"/>
                    </a:lnTo>
                    <a:cubicBezTo>
                      <a:pt x="84" y="0"/>
                      <a:pt x="86" y="0"/>
                      <a:pt x="88" y="2"/>
                    </a:cubicBezTo>
                    <a:lnTo>
                      <a:pt x="588" y="423"/>
                    </a:lnTo>
                    <a:lnTo>
                      <a:pt x="588" y="423"/>
                    </a:lnTo>
                    <a:cubicBezTo>
                      <a:pt x="590" y="425"/>
                      <a:pt x="592" y="427"/>
                      <a:pt x="592" y="429"/>
                    </a:cubicBezTo>
                    <a:lnTo>
                      <a:pt x="592" y="429"/>
                    </a:lnTo>
                    <a:cubicBezTo>
                      <a:pt x="592" y="431"/>
                      <a:pt x="591" y="433"/>
                      <a:pt x="590" y="435"/>
                    </a:cubicBezTo>
                    <a:lnTo>
                      <a:pt x="518" y="521"/>
                    </a:lnTo>
                    <a:lnTo>
                      <a:pt x="518" y="521"/>
                    </a:lnTo>
                    <a:cubicBezTo>
                      <a:pt x="516" y="523"/>
                      <a:pt x="513" y="524"/>
                      <a:pt x="511" y="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83">
                <a:extLst>
                  <a:ext uri="{FF2B5EF4-FFF2-40B4-BE49-F238E27FC236}">
                    <a16:creationId xmlns:a16="http://schemas.microsoft.com/office/drawing/2014/main" id="{9AC57B9F-5283-482A-93AB-9786B94ED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112" y="7770848"/>
                <a:ext cx="626297" cy="574436"/>
              </a:xfrm>
              <a:custGeom>
                <a:avLst/>
                <a:gdLst>
                  <a:gd name="T0" fmla="*/ 690 w 691"/>
                  <a:gd name="T1" fmla="*/ 421 h 636"/>
                  <a:gd name="T2" fmla="*/ 670 w 691"/>
                  <a:gd name="T3" fmla="*/ 491 h 636"/>
                  <a:gd name="T4" fmla="*/ 651 w 691"/>
                  <a:gd name="T5" fmla="*/ 561 h 636"/>
                  <a:gd name="T6" fmla="*/ 651 w 691"/>
                  <a:gd name="T7" fmla="*/ 561 h 636"/>
                  <a:gd name="T8" fmla="*/ 587 w 691"/>
                  <a:gd name="T9" fmla="*/ 626 h 636"/>
                  <a:gd name="T10" fmla="*/ 587 w 691"/>
                  <a:gd name="T11" fmla="*/ 626 h 636"/>
                  <a:gd name="T12" fmla="*/ 498 w 691"/>
                  <a:gd name="T13" fmla="*/ 608 h 636"/>
                  <a:gd name="T14" fmla="*/ 268 w 691"/>
                  <a:gd name="T15" fmla="*/ 415 h 636"/>
                  <a:gd name="T16" fmla="*/ 37 w 691"/>
                  <a:gd name="T17" fmla="*/ 221 h 636"/>
                  <a:gd name="T18" fmla="*/ 37 w 691"/>
                  <a:gd name="T19" fmla="*/ 221 h 636"/>
                  <a:gd name="T20" fmla="*/ 4 w 691"/>
                  <a:gd name="T21" fmla="*/ 136 h 636"/>
                  <a:gd name="T22" fmla="*/ 4 w 691"/>
                  <a:gd name="T23" fmla="*/ 136 h 636"/>
                  <a:gd name="T24" fmla="*/ 58 w 691"/>
                  <a:gd name="T25" fmla="*/ 62 h 636"/>
                  <a:gd name="T26" fmla="*/ 124 w 691"/>
                  <a:gd name="T27" fmla="*/ 31 h 636"/>
                  <a:gd name="T28" fmla="*/ 189 w 691"/>
                  <a:gd name="T29" fmla="*/ 0 h 636"/>
                  <a:gd name="T30" fmla="*/ 440 w 691"/>
                  <a:gd name="T31" fmla="*/ 210 h 636"/>
                  <a:gd name="T32" fmla="*/ 690 w 691"/>
                  <a:gd name="T33" fmla="*/ 421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1" h="636">
                    <a:moveTo>
                      <a:pt x="690" y="421"/>
                    </a:moveTo>
                    <a:lnTo>
                      <a:pt x="670" y="491"/>
                    </a:lnTo>
                    <a:lnTo>
                      <a:pt x="651" y="561"/>
                    </a:lnTo>
                    <a:lnTo>
                      <a:pt x="651" y="561"/>
                    </a:lnTo>
                    <a:cubicBezTo>
                      <a:pt x="642" y="595"/>
                      <a:pt x="616" y="617"/>
                      <a:pt x="587" y="626"/>
                    </a:cubicBezTo>
                    <a:lnTo>
                      <a:pt x="587" y="626"/>
                    </a:lnTo>
                    <a:cubicBezTo>
                      <a:pt x="557" y="635"/>
                      <a:pt x="524" y="631"/>
                      <a:pt x="498" y="608"/>
                    </a:cubicBezTo>
                    <a:lnTo>
                      <a:pt x="268" y="415"/>
                    </a:lnTo>
                    <a:lnTo>
                      <a:pt x="37" y="221"/>
                    </a:lnTo>
                    <a:lnTo>
                      <a:pt x="37" y="221"/>
                    </a:lnTo>
                    <a:cubicBezTo>
                      <a:pt x="11" y="199"/>
                      <a:pt x="0" y="166"/>
                      <a:pt x="4" y="136"/>
                    </a:cubicBezTo>
                    <a:lnTo>
                      <a:pt x="4" y="136"/>
                    </a:lnTo>
                    <a:cubicBezTo>
                      <a:pt x="7" y="106"/>
                      <a:pt x="26" y="77"/>
                      <a:pt x="58" y="62"/>
                    </a:cubicBezTo>
                    <a:lnTo>
                      <a:pt x="124" y="31"/>
                    </a:lnTo>
                    <a:lnTo>
                      <a:pt x="189" y="0"/>
                    </a:lnTo>
                    <a:lnTo>
                      <a:pt x="440" y="210"/>
                    </a:lnTo>
                    <a:lnTo>
                      <a:pt x="690" y="42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84">
                <a:extLst>
                  <a:ext uri="{FF2B5EF4-FFF2-40B4-BE49-F238E27FC236}">
                    <a16:creationId xmlns:a16="http://schemas.microsoft.com/office/drawing/2014/main" id="{0DFE80B9-CD7B-4A32-AA2A-FE6761AFE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1134" y="7762870"/>
                <a:ext cx="642253" cy="586405"/>
              </a:xfrm>
              <a:custGeom>
                <a:avLst/>
                <a:gdLst>
                  <a:gd name="T0" fmla="*/ 197 w 709"/>
                  <a:gd name="T1" fmla="*/ 19 h 649"/>
                  <a:gd name="T2" fmla="*/ 71 w 709"/>
                  <a:gd name="T3" fmla="*/ 79 h 649"/>
                  <a:gd name="T4" fmla="*/ 71 w 709"/>
                  <a:gd name="T5" fmla="*/ 79 h 649"/>
                  <a:gd name="T6" fmla="*/ 22 w 709"/>
                  <a:gd name="T7" fmla="*/ 146 h 649"/>
                  <a:gd name="T8" fmla="*/ 22 w 709"/>
                  <a:gd name="T9" fmla="*/ 146 h 649"/>
                  <a:gd name="T10" fmla="*/ 52 w 709"/>
                  <a:gd name="T11" fmla="*/ 224 h 649"/>
                  <a:gd name="T12" fmla="*/ 512 w 709"/>
                  <a:gd name="T13" fmla="*/ 611 h 649"/>
                  <a:gd name="T14" fmla="*/ 512 w 709"/>
                  <a:gd name="T15" fmla="*/ 611 h 649"/>
                  <a:gd name="T16" fmla="*/ 593 w 709"/>
                  <a:gd name="T17" fmla="*/ 627 h 649"/>
                  <a:gd name="T18" fmla="*/ 593 w 709"/>
                  <a:gd name="T19" fmla="*/ 627 h 649"/>
                  <a:gd name="T20" fmla="*/ 651 w 709"/>
                  <a:gd name="T21" fmla="*/ 567 h 649"/>
                  <a:gd name="T22" fmla="*/ 689 w 709"/>
                  <a:gd name="T23" fmla="*/ 432 h 649"/>
                  <a:gd name="T24" fmla="*/ 197 w 709"/>
                  <a:gd name="T25" fmla="*/ 19 h 649"/>
                  <a:gd name="T26" fmla="*/ 568 w 709"/>
                  <a:gd name="T27" fmla="*/ 648 h 649"/>
                  <a:gd name="T28" fmla="*/ 568 w 709"/>
                  <a:gd name="T29" fmla="*/ 648 h 649"/>
                  <a:gd name="T30" fmla="*/ 501 w 709"/>
                  <a:gd name="T31" fmla="*/ 623 h 649"/>
                  <a:gd name="T32" fmla="*/ 41 w 709"/>
                  <a:gd name="T33" fmla="*/ 237 h 649"/>
                  <a:gd name="T34" fmla="*/ 41 w 709"/>
                  <a:gd name="T35" fmla="*/ 237 h 649"/>
                  <a:gd name="T36" fmla="*/ 5 w 709"/>
                  <a:gd name="T37" fmla="*/ 144 h 649"/>
                  <a:gd name="T38" fmla="*/ 5 w 709"/>
                  <a:gd name="T39" fmla="*/ 144 h 649"/>
                  <a:gd name="T40" fmla="*/ 63 w 709"/>
                  <a:gd name="T41" fmla="*/ 64 h 649"/>
                  <a:gd name="T42" fmla="*/ 194 w 709"/>
                  <a:gd name="T43" fmla="*/ 1 h 649"/>
                  <a:gd name="T44" fmla="*/ 194 w 709"/>
                  <a:gd name="T45" fmla="*/ 1 h 649"/>
                  <a:gd name="T46" fmla="*/ 203 w 709"/>
                  <a:gd name="T47" fmla="*/ 2 h 649"/>
                  <a:gd name="T48" fmla="*/ 704 w 709"/>
                  <a:gd name="T49" fmla="*/ 423 h 649"/>
                  <a:gd name="T50" fmla="*/ 704 w 709"/>
                  <a:gd name="T51" fmla="*/ 423 h 649"/>
                  <a:gd name="T52" fmla="*/ 707 w 709"/>
                  <a:gd name="T53" fmla="*/ 432 h 649"/>
                  <a:gd name="T54" fmla="*/ 668 w 709"/>
                  <a:gd name="T55" fmla="*/ 572 h 649"/>
                  <a:gd name="T56" fmla="*/ 668 w 709"/>
                  <a:gd name="T57" fmla="*/ 572 h 649"/>
                  <a:gd name="T58" fmla="*/ 598 w 709"/>
                  <a:gd name="T59" fmla="*/ 644 h 649"/>
                  <a:gd name="T60" fmla="*/ 598 w 709"/>
                  <a:gd name="T61" fmla="*/ 644 h 649"/>
                  <a:gd name="T62" fmla="*/ 568 w 709"/>
                  <a:gd name="T63" fmla="*/ 648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9" h="649">
                    <a:moveTo>
                      <a:pt x="197" y="19"/>
                    </a:moveTo>
                    <a:lnTo>
                      <a:pt x="71" y="79"/>
                    </a:lnTo>
                    <a:lnTo>
                      <a:pt x="71" y="79"/>
                    </a:lnTo>
                    <a:cubicBezTo>
                      <a:pt x="44" y="92"/>
                      <a:pt x="25" y="117"/>
                      <a:pt x="22" y="146"/>
                    </a:cubicBezTo>
                    <a:lnTo>
                      <a:pt x="22" y="146"/>
                    </a:lnTo>
                    <a:cubicBezTo>
                      <a:pt x="17" y="175"/>
                      <a:pt x="29" y="205"/>
                      <a:pt x="52" y="224"/>
                    </a:cubicBezTo>
                    <a:lnTo>
                      <a:pt x="512" y="611"/>
                    </a:lnTo>
                    <a:lnTo>
                      <a:pt x="512" y="611"/>
                    </a:lnTo>
                    <a:cubicBezTo>
                      <a:pt x="534" y="629"/>
                      <a:pt x="565" y="636"/>
                      <a:pt x="593" y="627"/>
                    </a:cubicBezTo>
                    <a:lnTo>
                      <a:pt x="593" y="627"/>
                    </a:lnTo>
                    <a:cubicBezTo>
                      <a:pt x="622" y="619"/>
                      <a:pt x="644" y="596"/>
                      <a:pt x="651" y="567"/>
                    </a:cubicBezTo>
                    <a:lnTo>
                      <a:pt x="689" y="432"/>
                    </a:lnTo>
                    <a:lnTo>
                      <a:pt x="197" y="19"/>
                    </a:lnTo>
                    <a:close/>
                    <a:moveTo>
                      <a:pt x="568" y="648"/>
                    </a:moveTo>
                    <a:lnTo>
                      <a:pt x="568" y="648"/>
                    </a:lnTo>
                    <a:cubicBezTo>
                      <a:pt x="544" y="648"/>
                      <a:pt x="520" y="640"/>
                      <a:pt x="501" y="623"/>
                    </a:cubicBezTo>
                    <a:lnTo>
                      <a:pt x="41" y="237"/>
                    </a:lnTo>
                    <a:lnTo>
                      <a:pt x="41" y="237"/>
                    </a:lnTo>
                    <a:cubicBezTo>
                      <a:pt x="13" y="214"/>
                      <a:pt x="0" y="179"/>
                      <a:pt x="5" y="144"/>
                    </a:cubicBezTo>
                    <a:lnTo>
                      <a:pt x="5" y="144"/>
                    </a:lnTo>
                    <a:cubicBezTo>
                      <a:pt x="9" y="109"/>
                      <a:pt x="31" y="79"/>
                      <a:pt x="63" y="64"/>
                    </a:cubicBezTo>
                    <a:lnTo>
                      <a:pt x="194" y="1"/>
                    </a:lnTo>
                    <a:lnTo>
                      <a:pt x="194" y="1"/>
                    </a:lnTo>
                    <a:cubicBezTo>
                      <a:pt x="197" y="0"/>
                      <a:pt x="201" y="0"/>
                      <a:pt x="203" y="2"/>
                    </a:cubicBezTo>
                    <a:lnTo>
                      <a:pt x="704" y="423"/>
                    </a:lnTo>
                    <a:lnTo>
                      <a:pt x="704" y="423"/>
                    </a:lnTo>
                    <a:cubicBezTo>
                      <a:pt x="707" y="425"/>
                      <a:pt x="708" y="428"/>
                      <a:pt x="707" y="432"/>
                    </a:cubicBezTo>
                    <a:lnTo>
                      <a:pt x="668" y="572"/>
                    </a:lnTo>
                    <a:lnTo>
                      <a:pt x="668" y="572"/>
                    </a:lnTo>
                    <a:cubicBezTo>
                      <a:pt x="658" y="606"/>
                      <a:pt x="633" y="633"/>
                      <a:pt x="598" y="644"/>
                    </a:cubicBezTo>
                    <a:lnTo>
                      <a:pt x="598" y="644"/>
                    </a:lnTo>
                    <a:cubicBezTo>
                      <a:pt x="588" y="646"/>
                      <a:pt x="578" y="648"/>
                      <a:pt x="568" y="6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85">
                <a:extLst>
                  <a:ext uri="{FF2B5EF4-FFF2-40B4-BE49-F238E27FC236}">
                    <a16:creationId xmlns:a16="http://schemas.microsoft.com/office/drawing/2014/main" id="{5E19245C-C26D-4176-B2C3-72923D47B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3101" y="7770848"/>
                <a:ext cx="626297" cy="574436"/>
              </a:xfrm>
              <a:custGeom>
                <a:avLst/>
                <a:gdLst>
                  <a:gd name="T0" fmla="*/ 690 w 691"/>
                  <a:gd name="T1" fmla="*/ 421 h 636"/>
                  <a:gd name="T2" fmla="*/ 670 w 691"/>
                  <a:gd name="T3" fmla="*/ 491 h 636"/>
                  <a:gd name="T4" fmla="*/ 651 w 691"/>
                  <a:gd name="T5" fmla="*/ 561 h 636"/>
                  <a:gd name="T6" fmla="*/ 651 w 691"/>
                  <a:gd name="T7" fmla="*/ 561 h 636"/>
                  <a:gd name="T8" fmla="*/ 587 w 691"/>
                  <a:gd name="T9" fmla="*/ 626 h 636"/>
                  <a:gd name="T10" fmla="*/ 587 w 691"/>
                  <a:gd name="T11" fmla="*/ 626 h 636"/>
                  <a:gd name="T12" fmla="*/ 498 w 691"/>
                  <a:gd name="T13" fmla="*/ 608 h 636"/>
                  <a:gd name="T14" fmla="*/ 268 w 691"/>
                  <a:gd name="T15" fmla="*/ 415 h 636"/>
                  <a:gd name="T16" fmla="*/ 37 w 691"/>
                  <a:gd name="T17" fmla="*/ 221 h 636"/>
                  <a:gd name="T18" fmla="*/ 37 w 691"/>
                  <a:gd name="T19" fmla="*/ 221 h 636"/>
                  <a:gd name="T20" fmla="*/ 4 w 691"/>
                  <a:gd name="T21" fmla="*/ 136 h 636"/>
                  <a:gd name="T22" fmla="*/ 4 w 691"/>
                  <a:gd name="T23" fmla="*/ 136 h 636"/>
                  <a:gd name="T24" fmla="*/ 58 w 691"/>
                  <a:gd name="T25" fmla="*/ 62 h 636"/>
                  <a:gd name="T26" fmla="*/ 124 w 691"/>
                  <a:gd name="T27" fmla="*/ 31 h 636"/>
                  <a:gd name="T28" fmla="*/ 189 w 691"/>
                  <a:gd name="T29" fmla="*/ 0 h 636"/>
                  <a:gd name="T30" fmla="*/ 440 w 691"/>
                  <a:gd name="T31" fmla="*/ 210 h 636"/>
                  <a:gd name="T32" fmla="*/ 690 w 691"/>
                  <a:gd name="T33" fmla="*/ 421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1" h="636">
                    <a:moveTo>
                      <a:pt x="690" y="421"/>
                    </a:moveTo>
                    <a:lnTo>
                      <a:pt x="670" y="491"/>
                    </a:lnTo>
                    <a:lnTo>
                      <a:pt x="651" y="561"/>
                    </a:lnTo>
                    <a:lnTo>
                      <a:pt x="651" y="561"/>
                    </a:lnTo>
                    <a:cubicBezTo>
                      <a:pt x="642" y="595"/>
                      <a:pt x="616" y="617"/>
                      <a:pt x="587" y="626"/>
                    </a:cubicBezTo>
                    <a:lnTo>
                      <a:pt x="587" y="626"/>
                    </a:lnTo>
                    <a:cubicBezTo>
                      <a:pt x="557" y="635"/>
                      <a:pt x="524" y="631"/>
                      <a:pt x="498" y="608"/>
                    </a:cubicBezTo>
                    <a:lnTo>
                      <a:pt x="268" y="415"/>
                    </a:lnTo>
                    <a:lnTo>
                      <a:pt x="37" y="221"/>
                    </a:lnTo>
                    <a:lnTo>
                      <a:pt x="37" y="221"/>
                    </a:lnTo>
                    <a:cubicBezTo>
                      <a:pt x="11" y="199"/>
                      <a:pt x="0" y="166"/>
                      <a:pt x="4" y="136"/>
                    </a:cubicBezTo>
                    <a:lnTo>
                      <a:pt x="4" y="136"/>
                    </a:lnTo>
                    <a:cubicBezTo>
                      <a:pt x="7" y="106"/>
                      <a:pt x="26" y="77"/>
                      <a:pt x="58" y="62"/>
                    </a:cubicBezTo>
                    <a:lnTo>
                      <a:pt x="124" y="31"/>
                    </a:lnTo>
                    <a:lnTo>
                      <a:pt x="189" y="0"/>
                    </a:lnTo>
                    <a:lnTo>
                      <a:pt x="440" y="210"/>
                    </a:lnTo>
                    <a:lnTo>
                      <a:pt x="690" y="42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86">
                <a:extLst>
                  <a:ext uri="{FF2B5EF4-FFF2-40B4-BE49-F238E27FC236}">
                    <a16:creationId xmlns:a16="http://schemas.microsoft.com/office/drawing/2014/main" id="{8AA6C311-EBB1-4167-B03D-6818BFCB3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2395" y="9801323"/>
                <a:ext cx="1667461" cy="147597"/>
              </a:xfrm>
              <a:custGeom>
                <a:avLst/>
                <a:gdLst>
                  <a:gd name="T0" fmla="*/ 17 w 1843"/>
                  <a:gd name="T1" fmla="*/ 143 h 161"/>
                  <a:gd name="T2" fmla="*/ 1825 w 1843"/>
                  <a:gd name="T3" fmla="*/ 143 h 161"/>
                  <a:gd name="T4" fmla="*/ 1825 w 1843"/>
                  <a:gd name="T5" fmla="*/ 17 h 161"/>
                  <a:gd name="T6" fmla="*/ 17 w 1843"/>
                  <a:gd name="T7" fmla="*/ 17 h 161"/>
                  <a:gd name="T8" fmla="*/ 17 w 1843"/>
                  <a:gd name="T9" fmla="*/ 143 h 161"/>
                  <a:gd name="T10" fmla="*/ 1833 w 1843"/>
                  <a:gd name="T11" fmla="*/ 160 h 161"/>
                  <a:gd name="T12" fmla="*/ 8 w 1843"/>
                  <a:gd name="T13" fmla="*/ 160 h 161"/>
                  <a:gd name="T14" fmla="*/ 8 w 1843"/>
                  <a:gd name="T15" fmla="*/ 160 h 161"/>
                  <a:gd name="T16" fmla="*/ 0 w 1843"/>
                  <a:gd name="T17" fmla="*/ 152 h 161"/>
                  <a:gd name="T18" fmla="*/ 0 w 1843"/>
                  <a:gd name="T19" fmla="*/ 8 h 161"/>
                  <a:gd name="T20" fmla="*/ 0 w 1843"/>
                  <a:gd name="T21" fmla="*/ 8 h 161"/>
                  <a:gd name="T22" fmla="*/ 8 w 1843"/>
                  <a:gd name="T23" fmla="*/ 0 h 161"/>
                  <a:gd name="T24" fmla="*/ 1833 w 1843"/>
                  <a:gd name="T25" fmla="*/ 0 h 161"/>
                  <a:gd name="T26" fmla="*/ 1833 w 1843"/>
                  <a:gd name="T27" fmla="*/ 0 h 161"/>
                  <a:gd name="T28" fmla="*/ 1842 w 1843"/>
                  <a:gd name="T29" fmla="*/ 8 h 161"/>
                  <a:gd name="T30" fmla="*/ 1842 w 1843"/>
                  <a:gd name="T31" fmla="*/ 152 h 161"/>
                  <a:gd name="T32" fmla="*/ 1842 w 1843"/>
                  <a:gd name="T33" fmla="*/ 152 h 161"/>
                  <a:gd name="T34" fmla="*/ 1833 w 1843"/>
                  <a:gd name="T35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3" h="161">
                    <a:moveTo>
                      <a:pt x="17" y="143"/>
                    </a:moveTo>
                    <a:lnTo>
                      <a:pt x="1825" y="143"/>
                    </a:lnTo>
                    <a:lnTo>
                      <a:pt x="1825" y="17"/>
                    </a:lnTo>
                    <a:lnTo>
                      <a:pt x="17" y="17"/>
                    </a:lnTo>
                    <a:lnTo>
                      <a:pt x="17" y="143"/>
                    </a:lnTo>
                    <a:close/>
                    <a:moveTo>
                      <a:pt x="1833" y="160"/>
                    </a:moveTo>
                    <a:lnTo>
                      <a:pt x="8" y="160"/>
                    </a:lnTo>
                    <a:lnTo>
                      <a:pt x="8" y="160"/>
                    </a:lnTo>
                    <a:cubicBezTo>
                      <a:pt x="4" y="160"/>
                      <a:pt x="0" y="156"/>
                      <a:pt x="0" y="15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833" y="0"/>
                    </a:lnTo>
                    <a:lnTo>
                      <a:pt x="1833" y="0"/>
                    </a:lnTo>
                    <a:cubicBezTo>
                      <a:pt x="1839" y="0"/>
                      <a:pt x="1842" y="4"/>
                      <a:pt x="1842" y="8"/>
                    </a:cubicBezTo>
                    <a:lnTo>
                      <a:pt x="1842" y="152"/>
                    </a:lnTo>
                    <a:lnTo>
                      <a:pt x="1842" y="152"/>
                    </a:lnTo>
                    <a:cubicBezTo>
                      <a:pt x="1842" y="156"/>
                      <a:pt x="1839" y="160"/>
                      <a:pt x="1833" y="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87">
                <a:extLst>
                  <a:ext uri="{FF2B5EF4-FFF2-40B4-BE49-F238E27FC236}">
                    <a16:creationId xmlns:a16="http://schemas.microsoft.com/office/drawing/2014/main" id="{A4407C87-1AE2-4E96-A95B-878D559EB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6382" y="9809301"/>
                <a:ext cx="1651505" cy="131640"/>
              </a:xfrm>
              <a:custGeom>
                <a:avLst/>
                <a:gdLst>
                  <a:gd name="T0" fmla="*/ 1825 w 1826"/>
                  <a:gd name="T1" fmla="*/ 144 h 145"/>
                  <a:gd name="T2" fmla="*/ 0 w 1826"/>
                  <a:gd name="T3" fmla="*/ 144 h 145"/>
                  <a:gd name="T4" fmla="*/ 0 w 1826"/>
                  <a:gd name="T5" fmla="*/ 0 h 145"/>
                  <a:gd name="T6" fmla="*/ 1825 w 1826"/>
                  <a:gd name="T7" fmla="*/ 0 h 145"/>
                  <a:gd name="T8" fmla="*/ 1825 w 1826"/>
                  <a:gd name="T9" fmla="*/ 14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6" h="145">
                    <a:moveTo>
                      <a:pt x="1825" y="144"/>
                    </a:moveTo>
                    <a:lnTo>
                      <a:pt x="0" y="144"/>
                    </a:lnTo>
                    <a:lnTo>
                      <a:pt x="0" y="0"/>
                    </a:lnTo>
                    <a:lnTo>
                      <a:pt x="1825" y="0"/>
                    </a:lnTo>
                    <a:lnTo>
                      <a:pt x="1825" y="14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88">
                <a:extLst>
                  <a:ext uri="{FF2B5EF4-FFF2-40B4-BE49-F238E27FC236}">
                    <a16:creationId xmlns:a16="http://schemas.microsoft.com/office/drawing/2014/main" id="{1F265DF0-22BD-42B1-B357-8A3C9B4D5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8647" y="10391716"/>
                <a:ext cx="2796390" cy="131640"/>
              </a:xfrm>
              <a:custGeom>
                <a:avLst/>
                <a:gdLst>
                  <a:gd name="T0" fmla="*/ 3015 w 3090"/>
                  <a:gd name="T1" fmla="*/ 146 h 147"/>
                  <a:gd name="T2" fmla="*/ 1545 w 3090"/>
                  <a:gd name="T3" fmla="*/ 146 h 147"/>
                  <a:gd name="T4" fmla="*/ 73 w 3090"/>
                  <a:gd name="T5" fmla="*/ 146 h 147"/>
                  <a:gd name="T6" fmla="*/ 73 w 3090"/>
                  <a:gd name="T7" fmla="*/ 146 h 147"/>
                  <a:gd name="T8" fmla="*/ 21 w 3090"/>
                  <a:gd name="T9" fmla="*/ 125 h 147"/>
                  <a:gd name="T10" fmla="*/ 21 w 3090"/>
                  <a:gd name="T11" fmla="*/ 125 h 147"/>
                  <a:gd name="T12" fmla="*/ 0 w 3090"/>
                  <a:gd name="T13" fmla="*/ 73 h 147"/>
                  <a:gd name="T14" fmla="*/ 0 w 3090"/>
                  <a:gd name="T15" fmla="*/ 73 h 147"/>
                  <a:gd name="T16" fmla="*/ 21 w 3090"/>
                  <a:gd name="T17" fmla="*/ 22 h 147"/>
                  <a:gd name="T18" fmla="*/ 21 w 3090"/>
                  <a:gd name="T19" fmla="*/ 22 h 147"/>
                  <a:gd name="T20" fmla="*/ 73 w 3090"/>
                  <a:gd name="T21" fmla="*/ 0 h 147"/>
                  <a:gd name="T22" fmla="*/ 1545 w 3090"/>
                  <a:gd name="T23" fmla="*/ 0 h 147"/>
                  <a:gd name="T24" fmla="*/ 3015 w 3090"/>
                  <a:gd name="T25" fmla="*/ 0 h 147"/>
                  <a:gd name="T26" fmla="*/ 3015 w 3090"/>
                  <a:gd name="T27" fmla="*/ 0 h 147"/>
                  <a:gd name="T28" fmla="*/ 3067 w 3090"/>
                  <a:gd name="T29" fmla="*/ 22 h 147"/>
                  <a:gd name="T30" fmla="*/ 3067 w 3090"/>
                  <a:gd name="T31" fmla="*/ 22 h 147"/>
                  <a:gd name="T32" fmla="*/ 3089 w 3090"/>
                  <a:gd name="T33" fmla="*/ 73 h 147"/>
                  <a:gd name="T34" fmla="*/ 3089 w 3090"/>
                  <a:gd name="T35" fmla="*/ 73 h 147"/>
                  <a:gd name="T36" fmla="*/ 3067 w 3090"/>
                  <a:gd name="T37" fmla="*/ 125 h 147"/>
                  <a:gd name="T38" fmla="*/ 3067 w 3090"/>
                  <a:gd name="T39" fmla="*/ 125 h 147"/>
                  <a:gd name="T40" fmla="*/ 3015 w 3090"/>
                  <a:gd name="T41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90" h="147">
                    <a:moveTo>
                      <a:pt x="3015" y="146"/>
                    </a:moveTo>
                    <a:lnTo>
                      <a:pt x="1545" y="146"/>
                    </a:lnTo>
                    <a:lnTo>
                      <a:pt x="73" y="146"/>
                    </a:lnTo>
                    <a:lnTo>
                      <a:pt x="73" y="146"/>
                    </a:lnTo>
                    <a:cubicBezTo>
                      <a:pt x="52" y="146"/>
                      <a:pt x="34" y="138"/>
                      <a:pt x="21" y="125"/>
                    </a:cubicBezTo>
                    <a:lnTo>
                      <a:pt x="21" y="125"/>
                    </a:lnTo>
                    <a:cubicBezTo>
                      <a:pt x="8" y="111"/>
                      <a:pt x="0" y="94"/>
                      <a:pt x="0" y="73"/>
                    </a:cubicBezTo>
                    <a:lnTo>
                      <a:pt x="0" y="73"/>
                    </a:lnTo>
                    <a:cubicBezTo>
                      <a:pt x="0" y="53"/>
                      <a:pt x="8" y="35"/>
                      <a:pt x="21" y="22"/>
                    </a:cubicBezTo>
                    <a:lnTo>
                      <a:pt x="21" y="22"/>
                    </a:lnTo>
                    <a:cubicBezTo>
                      <a:pt x="34" y="9"/>
                      <a:pt x="52" y="0"/>
                      <a:pt x="73" y="0"/>
                    </a:cubicBezTo>
                    <a:lnTo>
                      <a:pt x="1545" y="0"/>
                    </a:lnTo>
                    <a:lnTo>
                      <a:pt x="3015" y="0"/>
                    </a:lnTo>
                    <a:lnTo>
                      <a:pt x="3015" y="0"/>
                    </a:lnTo>
                    <a:cubicBezTo>
                      <a:pt x="3036" y="0"/>
                      <a:pt x="3054" y="9"/>
                      <a:pt x="3067" y="22"/>
                    </a:cubicBezTo>
                    <a:lnTo>
                      <a:pt x="3067" y="22"/>
                    </a:lnTo>
                    <a:cubicBezTo>
                      <a:pt x="3080" y="35"/>
                      <a:pt x="3089" y="53"/>
                      <a:pt x="3089" y="73"/>
                    </a:cubicBezTo>
                    <a:lnTo>
                      <a:pt x="3089" y="73"/>
                    </a:lnTo>
                    <a:cubicBezTo>
                      <a:pt x="3089" y="94"/>
                      <a:pt x="3080" y="111"/>
                      <a:pt x="3067" y="125"/>
                    </a:cubicBezTo>
                    <a:lnTo>
                      <a:pt x="3067" y="125"/>
                    </a:lnTo>
                    <a:cubicBezTo>
                      <a:pt x="3054" y="138"/>
                      <a:pt x="3036" y="146"/>
                      <a:pt x="3015" y="14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89">
                <a:extLst>
                  <a:ext uri="{FF2B5EF4-FFF2-40B4-BE49-F238E27FC236}">
                    <a16:creationId xmlns:a16="http://schemas.microsoft.com/office/drawing/2014/main" id="{F40832E9-9DA4-4E4A-8A0E-CADCC5F1C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0669" y="10387725"/>
                <a:ext cx="2812347" cy="147600"/>
              </a:xfrm>
              <a:custGeom>
                <a:avLst/>
                <a:gdLst>
                  <a:gd name="T0" fmla="*/ 82 w 3107"/>
                  <a:gd name="T1" fmla="*/ 17 h 163"/>
                  <a:gd name="T2" fmla="*/ 82 w 3107"/>
                  <a:gd name="T3" fmla="*/ 17 h 163"/>
                  <a:gd name="T4" fmla="*/ 36 w 3107"/>
                  <a:gd name="T5" fmla="*/ 36 h 163"/>
                  <a:gd name="T6" fmla="*/ 36 w 3107"/>
                  <a:gd name="T7" fmla="*/ 36 h 163"/>
                  <a:gd name="T8" fmla="*/ 17 w 3107"/>
                  <a:gd name="T9" fmla="*/ 81 h 163"/>
                  <a:gd name="T10" fmla="*/ 17 w 3107"/>
                  <a:gd name="T11" fmla="*/ 81 h 163"/>
                  <a:gd name="T12" fmla="*/ 36 w 3107"/>
                  <a:gd name="T13" fmla="*/ 127 h 163"/>
                  <a:gd name="T14" fmla="*/ 36 w 3107"/>
                  <a:gd name="T15" fmla="*/ 127 h 163"/>
                  <a:gd name="T16" fmla="*/ 82 w 3107"/>
                  <a:gd name="T17" fmla="*/ 146 h 163"/>
                  <a:gd name="T18" fmla="*/ 3024 w 3107"/>
                  <a:gd name="T19" fmla="*/ 146 h 163"/>
                  <a:gd name="T20" fmla="*/ 3024 w 3107"/>
                  <a:gd name="T21" fmla="*/ 146 h 163"/>
                  <a:gd name="T22" fmla="*/ 3070 w 3107"/>
                  <a:gd name="T23" fmla="*/ 127 h 163"/>
                  <a:gd name="T24" fmla="*/ 3070 w 3107"/>
                  <a:gd name="T25" fmla="*/ 127 h 163"/>
                  <a:gd name="T26" fmla="*/ 3089 w 3107"/>
                  <a:gd name="T27" fmla="*/ 81 h 163"/>
                  <a:gd name="T28" fmla="*/ 3089 w 3107"/>
                  <a:gd name="T29" fmla="*/ 81 h 163"/>
                  <a:gd name="T30" fmla="*/ 3070 w 3107"/>
                  <a:gd name="T31" fmla="*/ 36 h 163"/>
                  <a:gd name="T32" fmla="*/ 3070 w 3107"/>
                  <a:gd name="T33" fmla="*/ 36 h 163"/>
                  <a:gd name="T34" fmla="*/ 3024 w 3107"/>
                  <a:gd name="T35" fmla="*/ 17 h 163"/>
                  <a:gd name="T36" fmla="*/ 82 w 3107"/>
                  <a:gd name="T37" fmla="*/ 17 h 163"/>
                  <a:gd name="T38" fmla="*/ 3024 w 3107"/>
                  <a:gd name="T39" fmla="*/ 162 h 163"/>
                  <a:gd name="T40" fmla="*/ 82 w 3107"/>
                  <a:gd name="T41" fmla="*/ 162 h 163"/>
                  <a:gd name="T42" fmla="*/ 82 w 3107"/>
                  <a:gd name="T43" fmla="*/ 162 h 163"/>
                  <a:gd name="T44" fmla="*/ 24 w 3107"/>
                  <a:gd name="T45" fmla="*/ 139 h 163"/>
                  <a:gd name="T46" fmla="*/ 24 w 3107"/>
                  <a:gd name="T47" fmla="*/ 139 h 163"/>
                  <a:gd name="T48" fmla="*/ 0 w 3107"/>
                  <a:gd name="T49" fmla="*/ 81 h 163"/>
                  <a:gd name="T50" fmla="*/ 0 w 3107"/>
                  <a:gd name="T51" fmla="*/ 81 h 163"/>
                  <a:gd name="T52" fmla="*/ 24 w 3107"/>
                  <a:gd name="T53" fmla="*/ 24 h 163"/>
                  <a:gd name="T54" fmla="*/ 24 w 3107"/>
                  <a:gd name="T55" fmla="*/ 24 h 163"/>
                  <a:gd name="T56" fmla="*/ 82 w 3107"/>
                  <a:gd name="T57" fmla="*/ 0 h 163"/>
                  <a:gd name="T58" fmla="*/ 3024 w 3107"/>
                  <a:gd name="T59" fmla="*/ 0 h 163"/>
                  <a:gd name="T60" fmla="*/ 3024 w 3107"/>
                  <a:gd name="T61" fmla="*/ 0 h 163"/>
                  <a:gd name="T62" fmla="*/ 3082 w 3107"/>
                  <a:gd name="T63" fmla="*/ 24 h 163"/>
                  <a:gd name="T64" fmla="*/ 3082 w 3107"/>
                  <a:gd name="T65" fmla="*/ 24 h 163"/>
                  <a:gd name="T66" fmla="*/ 3106 w 3107"/>
                  <a:gd name="T67" fmla="*/ 81 h 163"/>
                  <a:gd name="T68" fmla="*/ 3106 w 3107"/>
                  <a:gd name="T69" fmla="*/ 81 h 163"/>
                  <a:gd name="T70" fmla="*/ 3082 w 3107"/>
                  <a:gd name="T71" fmla="*/ 139 h 163"/>
                  <a:gd name="T72" fmla="*/ 3082 w 3107"/>
                  <a:gd name="T73" fmla="*/ 139 h 163"/>
                  <a:gd name="T74" fmla="*/ 3024 w 3107"/>
                  <a:gd name="T75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07" h="163">
                    <a:moveTo>
                      <a:pt x="82" y="17"/>
                    </a:moveTo>
                    <a:lnTo>
                      <a:pt x="82" y="17"/>
                    </a:lnTo>
                    <a:cubicBezTo>
                      <a:pt x="64" y="17"/>
                      <a:pt x="48" y="23"/>
                      <a:pt x="36" y="36"/>
                    </a:cubicBezTo>
                    <a:lnTo>
                      <a:pt x="36" y="36"/>
                    </a:lnTo>
                    <a:cubicBezTo>
                      <a:pt x="23" y="48"/>
                      <a:pt x="17" y="64"/>
                      <a:pt x="17" y="81"/>
                    </a:cubicBezTo>
                    <a:lnTo>
                      <a:pt x="17" y="81"/>
                    </a:lnTo>
                    <a:cubicBezTo>
                      <a:pt x="17" y="98"/>
                      <a:pt x="23" y="115"/>
                      <a:pt x="36" y="127"/>
                    </a:cubicBezTo>
                    <a:lnTo>
                      <a:pt x="36" y="127"/>
                    </a:lnTo>
                    <a:cubicBezTo>
                      <a:pt x="48" y="139"/>
                      <a:pt x="64" y="146"/>
                      <a:pt x="82" y="146"/>
                    </a:cubicBezTo>
                    <a:lnTo>
                      <a:pt x="3024" y="146"/>
                    </a:lnTo>
                    <a:lnTo>
                      <a:pt x="3024" y="146"/>
                    </a:lnTo>
                    <a:cubicBezTo>
                      <a:pt x="3042" y="146"/>
                      <a:pt x="3058" y="139"/>
                      <a:pt x="3070" y="127"/>
                    </a:cubicBezTo>
                    <a:lnTo>
                      <a:pt x="3070" y="127"/>
                    </a:lnTo>
                    <a:cubicBezTo>
                      <a:pt x="3082" y="115"/>
                      <a:pt x="3089" y="98"/>
                      <a:pt x="3089" y="81"/>
                    </a:cubicBezTo>
                    <a:lnTo>
                      <a:pt x="3089" y="81"/>
                    </a:lnTo>
                    <a:cubicBezTo>
                      <a:pt x="3089" y="64"/>
                      <a:pt x="3082" y="48"/>
                      <a:pt x="3070" y="36"/>
                    </a:cubicBezTo>
                    <a:lnTo>
                      <a:pt x="3070" y="36"/>
                    </a:lnTo>
                    <a:cubicBezTo>
                      <a:pt x="3058" y="23"/>
                      <a:pt x="3042" y="17"/>
                      <a:pt x="3024" y="17"/>
                    </a:cubicBezTo>
                    <a:lnTo>
                      <a:pt x="82" y="17"/>
                    </a:lnTo>
                    <a:close/>
                    <a:moveTo>
                      <a:pt x="3024" y="162"/>
                    </a:moveTo>
                    <a:lnTo>
                      <a:pt x="82" y="162"/>
                    </a:lnTo>
                    <a:lnTo>
                      <a:pt x="82" y="162"/>
                    </a:lnTo>
                    <a:cubicBezTo>
                      <a:pt x="60" y="162"/>
                      <a:pt x="39" y="154"/>
                      <a:pt x="24" y="139"/>
                    </a:cubicBezTo>
                    <a:lnTo>
                      <a:pt x="24" y="139"/>
                    </a:lnTo>
                    <a:cubicBezTo>
                      <a:pt x="8" y="124"/>
                      <a:pt x="0" y="103"/>
                      <a:pt x="0" y="81"/>
                    </a:cubicBezTo>
                    <a:lnTo>
                      <a:pt x="0" y="81"/>
                    </a:lnTo>
                    <a:cubicBezTo>
                      <a:pt x="0" y="60"/>
                      <a:pt x="8" y="39"/>
                      <a:pt x="24" y="24"/>
                    </a:cubicBezTo>
                    <a:lnTo>
                      <a:pt x="24" y="24"/>
                    </a:lnTo>
                    <a:cubicBezTo>
                      <a:pt x="39" y="8"/>
                      <a:pt x="60" y="0"/>
                      <a:pt x="82" y="0"/>
                    </a:cubicBezTo>
                    <a:lnTo>
                      <a:pt x="3024" y="0"/>
                    </a:lnTo>
                    <a:lnTo>
                      <a:pt x="3024" y="0"/>
                    </a:lnTo>
                    <a:cubicBezTo>
                      <a:pt x="3046" y="0"/>
                      <a:pt x="3067" y="8"/>
                      <a:pt x="3082" y="24"/>
                    </a:cubicBezTo>
                    <a:lnTo>
                      <a:pt x="3082" y="24"/>
                    </a:lnTo>
                    <a:cubicBezTo>
                      <a:pt x="3098" y="39"/>
                      <a:pt x="3106" y="60"/>
                      <a:pt x="3106" y="81"/>
                    </a:cubicBezTo>
                    <a:lnTo>
                      <a:pt x="3106" y="81"/>
                    </a:lnTo>
                    <a:cubicBezTo>
                      <a:pt x="3106" y="103"/>
                      <a:pt x="3098" y="124"/>
                      <a:pt x="3082" y="139"/>
                    </a:cubicBezTo>
                    <a:lnTo>
                      <a:pt x="3082" y="139"/>
                    </a:lnTo>
                    <a:cubicBezTo>
                      <a:pt x="3067" y="154"/>
                      <a:pt x="3046" y="162"/>
                      <a:pt x="3024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90">
                <a:extLst>
                  <a:ext uri="{FF2B5EF4-FFF2-40B4-BE49-F238E27FC236}">
                    <a16:creationId xmlns:a16="http://schemas.microsoft.com/office/drawing/2014/main" id="{D19EFAEE-79F4-43C3-89B7-139B6FF43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8160" y="10523356"/>
                <a:ext cx="2433377" cy="323122"/>
              </a:xfrm>
              <a:custGeom>
                <a:avLst/>
                <a:gdLst>
                  <a:gd name="T0" fmla="*/ 2690 w 2691"/>
                  <a:gd name="T1" fmla="*/ 0 h 355"/>
                  <a:gd name="T2" fmla="*/ 1346 w 2691"/>
                  <a:gd name="T3" fmla="*/ 0 h 355"/>
                  <a:gd name="T4" fmla="*/ 0 w 2691"/>
                  <a:gd name="T5" fmla="*/ 0 h 355"/>
                  <a:gd name="T6" fmla="*/ 0 w 2691"/>
                  <a:gd name="T7" fmla="*/ 103 h 355"/>
                  <a:gd name="T8" fmla="*/ 0 w 2691"/>
                  <a:gd name="T9" fmla="*/ 206 h 355"/>
                  <a:gd name="T10" fmla="*/ 0 w 2691"/>
                  <a:gd name="T11" fmla="*/ 206 h 355"/>
                  <a:gd name="T12" fmla="*/ 43 w 2691"/>
                  <a:gd name="T13" fmla="*/ 311 h 355"/>
                  <a:gd name="T14" fmla="*/ 43 w 2691"/>
                  <a:gd name="T15" fmla="*/ 311 h 355"/>
                  <a:gd name="T16" fmla="*/ 149 w 2691"/>
                  <a:gd name="T17" fmla="*/ 354 h 355"/>
                  <a:gd name="T18" fmla="*/ 1346 w 2691"/>
                  <a:gd name="T19" fmla="*/ 354 h 355"/>
                  <a:gd name="T20" fmla="*/ 2542 w 2691"/>
                  <a:gd name="T21" fmla="*/ 354 h 355"/>
                  <a:gd name="T22" fmla="*/ 2542 w 2691"/>
                  <a:gd name="T23" fmla="*/ 354 h 355"/>
                  <a:gd name="T24" fmla="*/ 2647 w 2691"/>
                  <a:gd name="T25" fmla="*/ 311 h 355"/>
                  <a:gd name="T26" fmla="*/ 2647 w 2691"/>
                  <a:gd name="T27" fmla="*/ 311 h 355"/>
                  <a:gd name="T28" fmla="*/ 2690 w 2691"/>
                  <a:gd name="T29" fmla="*/ 206 h 355"/>
                  <a:gd name="T30" fmla="*/ 2690 w 2691"/>
                  <a:gd name="T31" fmla="*/ 103 h 355"/>
                  <a:gd name="T32" fmla="*/ 2690 w 2691"/>
                  <a:gd name="T33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91" h="355">
                    <a:moveTo>
                      <a:pt x="2690" y="0"/>
                    </a:moveTo>
                    <a:lnTo>
                      <a:pt x="1346" y="0"/>
                    </a:lnTo>
                    <a:lnTo>
                      <a:pt x="0" y="0"/>
                    </a:lnTo>
                    <a:lnTo>
                      <a:pt x="0" y="103"/>
                    </a:lnTo>
                    <a:lnTo>
                      <a:pt x="0" y="206"/>
                    </a:lnTo>
                    <a:lnTo>
                      <a:pt x="0" y="206"/>
                    </a:lnTo>
                    <a:cubicBezTo>
                      <a:pt x="0" y="247"/>
                      <a:pt x="17" y="284"/>
                      <a:pt x="43" y="311"/>
                    </a:cubicBezTo>
                    <a:lnTo>
                      <a:pt x="43" y="311"/>
                    </a:lnTo>
                    <a:cubicBezTo>
                      <a:pt x="70" y="338"/>
                      <a:pt x="107" y="354"/>
                      <a:pt x="149" y="354"/>
                    </a:cubicBezTo>
                    <a:lnTo>
                      <a:pt x="1346" y="354"/>
                    </a:lnTo>
                    <a:lnTo>
                      <a:pt x="2542" y="354"/>
                    </a:lnTo>
                    <a:lnTo>
                      <a:pt x="2542" y="354"/>
                    </a:lnTo>
                    <a:cubicBezTo>
                      <a:pt x="2582" y="354"/>
                      <a:pt x="2619" y="338"/>
                      <a:pt x="2647" y="311"/>
                    </a:cubicBezTo>
                    <a:lnTo>
                      <a:pt x="2647" y="311"/>
                    </a:lnTo>
                    <a:cubicBezTo>
                      <a:pt x="2674" y="284"/>
                      <a:pt x="2690" y="247"/>
                      <a:pt x="2690" y="206"/>
                    </a:cubicBezTo>
                    <a:lnTo>
                      <a:pt x="2690" y="103"/>
                    </a:lnTo>
                    <a:lnTo>
                      <a:pt x="269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91">
                <a:extLst>
                  <a:ext uri="{FF2B5EF4-FFF2-40B4-BE49-F238E27FC236}">
                    <a16:creationId xmlns:a16="http://schemas.microsoft.com/office/drawing/2014/main" id="{F93D4483-1EBF-4D51-96C2-A7C92CA92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0182" y="10519368"/>
                <a:ext cx="2449333" cy="335088"/>
              </a:xfrm>
              <a:custGeom>
                <a:avLst/>
                <a:gdLst>
                  <a:gd name="T0" fmla="*/ 17 w 2709"/>
                  <a:gd name="T1" fmla="*/ 16 h 372"/>
                  <a:gd name="T2" fmla="*/ 17 w 2709"/>
                  <a:gd name="T3" fmla="*/ 214 h 372"/>
                  <a:gd name="T4" fmla="*/ 17 w 2709"/>
                  <a:gd name="T5" fmla="*/ 214 h 372"/>
                  <a:gd name="T6" fmla="*/ 58 w 2709"/>
                  <a:gd name="T7" fmla="*/ 313 h 372"/>
                  <a:gd name="T8" fmla="*/ 58 w 2709"/>
                  <a:gd name="T9" fmla="*/ 313 h 372"/>
                  <a:gd name="T10" fmla="*/ 158 w 2709"/>
                  <a:gd name="T11" fmla="*/ 354 h 372"/>
                  <a:gd name="T12" fmla="*/ 2551 w 2709"/>
                  <a:gd name="T13" fmla="*/ 354 h 372"/>
                  <a:gd name="T14" fmla="*/ 2551 w 2709"/>
                  <a:gd name="T15" fmla="*/ 354 h 372"/>
                  <a:gd name="T16" fmla="*/ 2650 w 2709"/>
                  <a:gd name="T17" fmla="*/ 313 h 372"/>
                  <a:gd name="T18" fmla="*/ 2650 w 2709"/>
                  <a:gd name="T19" fmla="*/ 313 h 372"/>
                  <a:gd name="T20" fmla="*/ 2691 w 2709"/>
                  <a:gd name="T21" fmla="*/ 214 h 372"/>
                  <a:gd name="T22" fmla="*/ 2691 w 2709"/>
                  <a:gd name="T23" fmla="*/ 16 h 372"/>
                  <a:gd name="T24" fmla="*/ 17 w 2709"/>
                  <a:gd name="T25" fmla="*/ 16 h 372"/>
                  <a:gd name="T26" fmla="*/ 2551 w 2709"/>
                  <a:gd name="T27" fmla="*/ 371 h 372"/>
                  <a:gd name="T28" fmla="*/ 158 w 2709"/>
                  <a:gd name="T29" fmla="*/ 371 h 372"/>
                  <a:gd name="T30" fmla="*/ 158 w 2709"/>
                  <a:gd name="T31" fmla="*/ 371 h 372"/>
                  <a:gd name="T32" fmla="*/ 47 w 2709"/>
                  <a:gd name="T33" fmla="*/ 325 h 372"/>
                  <a:gd name="T34" fmla="*/ 47 w 2709"/>
                  <a:gd name="T35" fmla="*/ 325 h 372"/>
                  <a:gd name="T36" fmla="*/ 0 w 2709"/>
                  <a:gd name="T37" fmla="*/ 214 h 372"/>
                  <a:gd name="T38" fmla="*/ 0 w 2709"/>
                  <a:gd name="T39" fmla="*/ 8 h 372"/>
                  <a:gd name="T40" fmla="*/ 0 w 2709"/>
                  <a:gd name="T41" fmla="*/ 8 h 372"/>
                  <a:gd name="T42" fmla="*/ 9 w 2709"/>
                  <a:gd name="T43" fmla="*/ 0 h 372"/>
                  <a:gd name="T44" fmla="*/ 2699 w 2709"/>
                  <a:gd name="T45" fmla="*/ 0 h 372"/>
                  <a:gd name="T46" fmla="*/ 2699 w 2709"/>
                  <a:gd name="T47" fmla="*/ 0 h 372"/>
                  <a:gd name="T48" fmla="*/ 2708 w 2709"/>
                  <a:gd name="T49" fmla="*/ 8 h 372"/>
                  <a:gd name="T50" fmla="*/ 2708 w 2709"/>
                  <a:gd name="T51" fmla="*/ 214 h 372"/>
                  <a:gd name="T52" fmla="*/ 2708 w 2709"/>
                  <a:gd name="T53" fmla="*/ 214 h 372"/>
                  <a:gd name="T54" fmla="*/ 2661 w 2709"/>
                  <a:gd name="T55" fmla="*/ 325 h 372"/>
                  <a:gd name="T56" fmla="*/ 2661 w 2709"/>
                  <a:gd name="T57" fmla="*/ 325 h 372"/>
                  <a:gd name="T58" fmla="*/ 2551 w 2709"/>
                  <a:gd name="T59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09" h="372">
                    <a:moveTo>
                      <a:pt x="17" y="16"/>
                    </a:moveTo>
                    <a:lnTo>
                      <a:pt x="17" y="214"/>
                    </a:lnTo>
                    <a:lnTo>
                      <a:pt x="17" y="214"/>
                    </a:lnTo>
                    <a:cubicBezTo>
                      <a:pt x="17" y="251"/>
                      <a:pt x="32" y="287"/>
                      <a:pt x="58" y="313"/>
                    </a:cubicBezTo>
                    <a:lnTo>
                      <a:pt x="58" y="313"/>
                    </a:lnTo>
                    <a:cubicBezTo>
                      <a:pt x="85" y="340"/>
                      <a:pt x="120" y="354"/>
                      <a:pt x="158" y="354"/>
                    </a:cubicBezTo>
                    <a:lnTo>
                      <a:pt x="2551" y="354"/>
                    </a:lnTo>
                    <a:lnTo>
                      <a:pt x="2551" y="354"/>
                    </a:lnTo>
                    <a:cubicBezTo>
                      <a:pt x="2588" y="354"/>
                      <a:pt x="2623" y="340"/>
                      <a:pt x="2650" y="313"/>
                    </a:cubicBezTo>
                    <a:lnTo>
                      <a:pt x="2650" y="313"/>
                    </a:lnTo>
                    <a:cubicBezTo>
                      <a:pt x="2676" y="287"/>
                      <a:pt x="2691" y="251"/>
                      <a:pt x="2691" y="214"/>
                    </a:cubicBezTo>
                    <a:lnTo>
                      <a:pt x="2691" y="16"/>
                    </a:lnTo>
                    <a:lnTo>
                      <a:pt x="17" y="16"/>
                    </a:lnTo>
                    <a:close/>
                    <a:moveTo>
                      <a:pt x="2551" y="371"/>
                    </a:moveTo>
                    <a:lnTo>
                      <a:pt x="158" y="371"/>
                    </a:lnTo>
                    <a:lnTo>
                      <a:pt x="158" y="371"/>
                    </a:lnTo>
                    <a:cubicBezTo>
                      <a:pt x="116" y="371"/>
                      <a:pt x="76" y="355"/>
                      <a:pt x="47" y="325"/>
                    </a:cubicBezTo>
                    <a:lnTo>
                      <a:pt x="47" y="325"/>
                    </a:lnTo>
                    <a:cubicBezTo>
                      <a:pt x="17" y="295"/>
                      <a:pt x="0" y="255"/>
                      <a:pt x="0" y="21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2699" y="0"/>
                    </a:lnTo>
                    <a:lnTo>
                      <a:pt x="2699" y="0"/>
                    </a:lnTo>
                    <a:cubicBezTo>
                      <a:pt x="2704" y="0"/>
                      <a:pt x="2708" y="4"/>
                      <a:pt x="2708" y="8"/>
                    </a:cubicBezTo>
                    <a:lnTo>
                      <a:pt x="2708" y="214"/>
                    </a:lnTo>
                    <a:lnTo>
                      <a:pt x="2708" y="214"/>
                    </a:lnTo>
                    <a:cubicBezTo>
                      <a:pt x="2708" y="255"/>
                      <a:pt x="2691" y="295"/>
                      <a:pt x="2661" y="325"/>
                    </a:cubicBezTo>
                    <a:lnTo>
                      <a:pt x="2661" y="325"/>
                    </a:lnTo>
                    <a:cubicBezTo>
                      <a:pt x="2632" y="355"/>
                      <a:pt x="2592" y="371"/>
                      <a:pt x="2551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92">
                <a:extLst>
                  <a:ext uri="{FF2B5EF4-FFF2-40B4-BE49-F238E27FC236}">
                    <a16:creationId xmlns:a16="http://schemas.microsoft.com/office/drawing/2014/main" id="{AEE1CE37-D253-4B2E-BD22-AB0A02564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2162" y="10846478"/>
                <a:ext cx="347054" cy="187488"/>
              </a:xfrm>
              <a:custGeom>
                <a:avLst/>
                <a:gdLst>
                  <a:gd name="T0" fmla="*/ 191 w 385"/>
                  <a:gd name="T1" fmla="*/ 207 h 208"/>
                  <a:gd name="T2" fmla="*/ 191 w 385"/>
                  <a:gd name="T3" fmla="*/ 207 h 208"/>
                  <a:gd name="T4" fmla="*/ 191 w 385"/>
                  <a:gd name="T5" fmla="*/ 207 h 208"/>
                  <a:gd name="T6" fmla="*/ 56 w 385"/>
                  <a:gd name="T7" fmla="*/ 150 h 208"/>
                  <a:gd name="T8" fmla="*/ 56 w 385"/>
                  <a:gd name="T9" fmla="*/ 150 h 208"/>
                  <a:gd name="T10" fmla="*/ 0 w 385"/>
                  <a:gd name="T11" fmla="*/ 15 h 208"/>
                  <a:gd name="T12" fmla="*/ 0 w 385"/>
                  <a:gd name="T13" fmla="*/ 7 h 208"/>
                  <a:gd name="T14" fmla="*/ 0 w 385"/>
                  <a:gd name="T15" fmla="*/ 0 h 208"/>
                  <a:gd name="T16" fmla="*/ 191 w 385"/>
                  <a:gd name="T17" fmla="*/ 0 h 208"/>
                  <a:gd name="T18" fmla="*/ 384 w 385"/>
                  <a:gd name="T19" fmla="*/ 0 h 208"/>
                  <a:gd name="T20" fmla="*/ 384 w 385"/>
                  <a:gd name="T21" fmla="*/ 7 h 208"/>
                  <a:gd name="T22" fmla="*/ 384 w 385"/>
                  <a:gd name="T23" fmla="*/ 15 h 208"/>
                  <a:gd name="T24" fmla="*/ 384 w 385"/>
                  <a:gd name="T25" fmla="*/ 15 h 208"/>
                  <a:gd name="T26" fmla="*/ 327 w 385"/>
                  <a:gd name="T27" fmla="*/ 150 h 208"/>
                  <a:gd name="T28" fmla="*/ 327 w 385"/>
                  <a:gd name="T29" fmla="*/ 150 h 208"/>
                  <a:gd name="T30" fmla="*/ 191 w 385"/>
                  <a:gd name="T31" fmla="*/ 20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5" h="208">
                    <a:moveTo>
                      <a:pt x="191" y="207"/>
                    </a:moveTo>
                    <a:lnTo>
                      <a:pt x="191" y="207"/>
                    </a:lnTo>
                    <a:lnTo>
                      <a:pt x="191" y="207"/>
                    </a:lnTo>
                    <a:cubicBezTo>
                      <a:pt x="138" y="207"/>
                      <a:pt x="90" y="185"/>
                      <a:pt x="56" y="150"/>
                    </a:cubicBezTo>
                    <a:lnTo>
                      <a:pt x="56" y="150"/>
                    </a:lnTo>
                    <a:cubicBezTo>
                      <a:pt x="22" y="116"/>
                      <a:pt x="0" y="68"/>
                      <a:pt x="0" y="15"/>
                    </a:cubicBezTo>
                    <a:lnTo>
                      <a:pt x="0" y="7"/>
                    </a:lnTo>
                    <a:lnTo>
                      <a:pt x="0" y="0"/>
                    </a:lnTo>
                    <a:lnTo>
                      <a:pt x="191" y="0"/>
                    </a:lnTo>
                    <a:lnTo>
                      <a:pt x="384" y="0"/>
                    </a:lnTo>
                    <a:lnTo>
                      <a:pt x="384" y="7"/>
                    </a:lnTo>
                    <a:lnTo>
                      <a:pt x="384" y="15"/>
                    </a:lnTo>
                    <a:lnTo>
                      <a:pt x="384" y="15"/>
                    </a:lnTo>
                    <a:cubicBezTo>
                      <a:pt x="384" y="68"/>
                      <a:pt x="362" y="116"/>
                      <a:pt x="327" y="150"/>
                    </a:cubicBezTo>
                    <a:lnTo>
                      <a:pt x="327" y="150"/>
                    </a:lnTo>
                    <a:cubicBezTo>
                      <a:pt x="292" y="185"/>
                      <a:pt x="245" y="207"/>
                      <a:pt x="191" y="2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93">
                <a:extLst>
                  <a:ext uri="{FF2B5EF4-FFF2-40B4-BE49-F238E27FC236}">
                    <a16:creationId xmlns:a16="http://schemas.microsoft.com/office/drawing/2014/main" id="{5D7499A0-9BAD-473A-8548-061BE4691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4184" y="10838500"/>
                <a:ext cx="363011" cy="203445"/>
              </a:xfrm>
              <a:custGeom>
                <a:avLst/>
                <a:gdLst>
                  <a:gd name="T0" fmla="*/ 17 w 402"/>
                  <a:gd name="T1" fmla="*/ 17 h 224"/>
                  <a:gd name="T2" fmla="*/ 17 w 402"/>
                  <a:gd name="T3" fmla="*/ 23 h 224"/>
                  <a:gd name="T4" fmla="*/ 17 w 402"/>
                  <a:gd name="T5" fmla="*/ 23 h 224"/>
                  <a:gd name="T6" fmla="*/ 71 w 402"/>
                  <a:gd name="T7" fmla="*/ 152 h 224"/>
                  <a:gd name="T8" fmla="*/ 71 w 402"/>
                  <a:gd name="T9" fmla="*/ 152 h 224"/>
                  <a:gd name="T10" fmla="*/ 200 w 402"/>
                  <a:gd name="T11" fmla="*/ 206 h 224"/>
                  <a:gd name="T12" fmla="*/ 200 w 402"/>
                  <a:gd name="T13" fmla="*/ 206 h 224"/>
                  <a:gd name="T14" fmla="*/ 330 w 402"/>
                  <a:gd name="T15" fmla="*/ 152 h 224"/>
                  <a:gd name="T16" fmla="*/ 330 w 402"/>
                  <a:gd name="T17" fmla="*/ 152 h 224"/>
                  <a:gd name="T18" fmla="*/ 384 w 402"/>
                  <a:gd name="T19" fmla="*/ 23 h 224"/>
                  <a:gd name="T20" fmla="*/ 384 w 402"/>
                  <a:gd name="T21" fmla="*/ 17 h 224"/>
                  <a:gd name="T22" fmla="*/ 17 w 402"/>
                  <a:gd name="T23" fmla="*/ 17 h 224"/>
                  <a:gd name="T24" fmla="*/ 200 w 402"/>
                  <a:gd name="T25" fmla="*/ 223 h 224"/>
                  <a:gd name="T26" fmla="*/ 200 w 402"/>
                  <a:gd name="T27" fmla="*/ 223 h 224"/>
                  <a:gd name="T28" fmla="*/ 59 w 402"/>
                  <a:gd name="T29" fmla="*/ 164 h 224"/>
                  <a:gd name="T30" fmla="*/ 59 w 402"/>
                  <a:gd name="T31" fmla="*/ 164 h 224"/>
                  <a:gd name="T32" fmla="*/ 0 w 402"/>
                  <a:gd name="T33" fmla="*/ 23 h 224"/>
                  <a:gd name="T34" fmla="*/ 0 w 402"/>
                  <a:gd name="T35" fmla="*/ 8 h 224"/>
                  <a:gd name="T36" fmla="*/ 0 w 402"/>
                  <a:gd name="T37" fmla="*/ 8 h 224"/>
                  <a:gd name="T38" fmla="*/ 9 w 402"/>
                  <a:gd name="T39" fmla="*/ 0 h 224"/>
                  <a:gd name="T40" fmla="*/ 393 w 402"/>
                  <a:gd name="T41" fmla="*/ 0 h 224"/>
                  <a:gd name="T42" fmla="*/ 393 w 402"/>
                  <a:gd name="T43" fmla="*/ 0 h 224"/>
                  <a:gd name="T44" fmla="*/ 401 w 402"/>
                  <a:gd name="T45" fmla="*/ 8 h 224"/>
                  <a:gd name="T46" fmla="*/ 401 w 402"/>
                  <a:gd name="T47" fmla="*/ 23 h 224"/>
                  <a:gd name="T48" fmla="*/ 401 w 402"/>
                  <a:gd name="T49" fmla="*/ 23 h 224"/>
                  <a:gd name="T50" fmla="*/ 342 w 402"/>
                  <a:gd name="T51" fmla="*/ 164 h 224"/>
                  <a:gd name="T52" fmla="*/ 342 w 402"/>
                  <a:gd name="T53" fmla="*/ 164 h 224"/>
                  <a:gd name="T54" fmla="*/ 200 w 402"/>
                  <a:gd name="T55" fmla="*/ 22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2" h="224">
                    <a:moveTo>
                      <a:pt x="17" y="17"/>
                    </a:moveTo>
                    <a:lnTo>
                      <a:pt x="17" y="23"/>
                    </a:lnTo>
                    <a:lnTo>
                      <a:pt x="17" y="23"/>
                    </a:lnTo>
                    <a:cubicBezTo>
                      <a:pt x="17" y="72"/>
                      <a:pt x="36" y="118"/>
                      <a:pt x="71" y="152"/>
                    </a:cubicBezTo>
                    <a:lnTo>
                      <a:pt x="71" y="152"/>
                    </a:lnTo>
                    <a:cubicBezTo>
                      <a:pt x="105" y="187"/>
                      <a:pt x="152" y="206"/>
                      <a:pt x="200" y="206"/>
                    </a:cubicBezTo>
                    <a:lnTo>
                      <a:pt x="200" y="206"/>
                    </a:lnTo>
                    <a:cubicBezTo>
                      <a:pt x="249" y="206"/>
                      <a:pt x="296" y="187"/>
                      <a:pt x="330" y="152"/>
                    </a:cubicBezTo>
                    <a:lnTo>
                      <a:pt x="330" y="152"/>
                    </a:lnTo>
                    <a:cubicBezTo>
                      <a:pt x="365" y="118"/>
                      <a:pt x="384" y="72"/>
                      <a:pt x="384" y="23"/>
                    </a:cubicBezTo>
                    <a:lnTo>
                      <a:pt x="384" y="17"/>
                    </a:lnTo>
                    <a:lnTo>
                      <a:pt x="17" y="17"/>
                    </a:lnTo>
                    <a:close/>
                    <a:moveTo>
                      <a:pt x="200" y="223"/>
                    </a:moveTo>
                    <a:lnTo>
                      <a:pt x="200" y="223"/>
                    </a:lnTo>
                    <a:cubicBezTo>
                      <a:pt x="147" y="223"/>
                      <a:pt x="97" y="202"/>
                      <a:pt x="59" y="164"/>
                    </a:cubicBezTo>
                    <a:lnTo>
                      <a:pt x="59" y="164"/>
                    </a:lnTo>
                    <a:cubicBezTo>
                      <a:pt x="21" y="127"/>
                      <a:pt x="0" y="77"/>
                      <a:pt x="0" y="2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93" y="0"/>
                    </a:lnTo>
                    <a:lnTo>
                      <a:pt x="393" y="0"/>
                    </a:lnTo>
                    <a:cubicBezTo>
                      <a:pt x="398" y="0"/>
                      <a:pt x="401" y="4"/>
                      <a:pt x="401" y="8"/>
                    </a:cubicBezTo>
                    <a:lnTo>
                      <a:pt x="401" y="23"/>
                    </a:lnTo>
                    <a:lnTo>
                      <a:pt x="401" y="23"/>
                    </a:lnTo>
                    <a:cubicBezTo>
                      <a:pt x="401" y="77"/>
                      <a:pt x="380" y="127"/>
                      <a:pt x="342" y="164"/>
                    </a:cubicBezTo>
                    <a:lnTo>
                      <a:pt x="342" y="164"/>
                    </a:lnTo>
                    <a:cubicBezTo>
                      <a:pt x="304" y="202"/>
                      <a:pt x="255" y="223"/>
                      <a:pt x="200" y="2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94">
                <a:extLst>
                  <a:ext uri="{FF2B5EF4-FFF2-40B4-BE49-F238E27FC236}">
                    <a16:creationId xmlns:a16="http://schemas.microsoft.com/office/drawing/2014/main" id="{376BB6F4-432A-4720-A54A-ABCC45A2F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0859" y="10846478"/>
                <a:ext cx="191479" cy="187488"/>
              </a:xfrm>
              <a:custGeom>
                <a:avLst/>
                <a:gdLst>
                  <a:gd name="T0" fmla="*/ 107 w 213"/>
                  <a:gd name="T1" fmla="*/ 207 h 208"/>
                  <a:gd name="T2" fmla="*/ 107 w 213"/>
                  <a:gd name="T3" fmla="*/ 207 h 208"/>
                  <a:gd name="T4" fmla="*/ 107 w 213"/>
                  <a:gd name="T5" fmla="*/ 207 h 208"/>
                  <a:gd name="T6" fmla="*/ 31 w 213"/>
                  <a:gd name="T7" fmla="*/ 175 h 208"/>
                  <a:gd name="T8" fmla="*/ 31 w 213"/>
                  <a:gd name="T9" fmla="*/ 175 h 208"/>
                  <a:gd name="T10" fmla="*/ 0 w 213"/>
                  <a:gd name="T11" fmla="*/ 101 h 208"/>
                  <a:gd name="T12" fmla="*/ 0 w 213"/>
                  <a:gd name="T13" fmla="*/ 51 h 208"/>
                  <a:gd name="T14" fmla="*/ 0 w 213"/>
                  <a:gd name="T15" fmla="*/ 0 h 208"/>
                  <a:gd name="T16" fmla="*/ 107 w 213"/>
                  <a:gd name="T17" fmla="*/ 0 h 208"/>
                  <a:gd name="T18" fmla="*/ 212 w 213"/>
                  <a:gd name="T19" fmla="*/ 0 h 208"/>
                  <a:gd name="T20" fmla="*/ 212 w 213"/>
                  <a:gd name="T21" fmla="*/ 51 h 208"/>
                  <a:gd name="T22" fmla="*/ 212 w 213"/>
                  <a:gd name="T23" fmla="*/ 101 h 208"/>
                  <a:gd name="T24" fmla="*/ 212 w 213"/>
                  <a:gd name="T25" fmla="*/ 101 h 208"/>
                  <a:gd name="T26" fmla="*/ 181 w 213"/>
                  <a:gd name="T27" fmla="*/ 175 h 208"/>
                  <a:gd name="T28" fmla="*/ 181 w 213"/>
                  <a:gd name="T29" fmla="*/ 175 h 208"/>
                  <a:gd name="T30" fmla="*/ 107 w 213"/>
                  <a:gd name="T31" fmla="*/ 20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3" h="208">
                    <a:moveTo>
                      <a:pt x="107" y="207"/>
                    </a:moveTo>
                    <a:lnTo>
                      <a:pt x="107" y="207"/>
                    </a:lnTo>
                    <a:lnTo>
                      <a:pt x="107" y="207"/>
                    </a:lnTo>
                    <a:cubicBezTo>
                      <a:pt x="77" y="207"/>
                      <a:pt x="51" y="195"/>
                      <a:pt x="31" y="175"/>
                    </a:cubicBezTo>
                    <a:lnTo>
                      <a:pt x="31" y="175"/>
                    </a:lnTo>
                    <a:cubicBezTo>
                      <a:pt x="12" y="156"/>
                      <a:pt x="0" y="130"/>
                      <a:pt x="0" y="101"/>
                    </a:cubicBezTo>
                    <a:lnTo>
                      <a:pt x="0" y="51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212" y="0"/>
                    </a:lnTo>
                    <a:lnTo>
                      <a:pt x="212" y="51"/>
                    </a:lnTo>
                    <a:lnTo>
                      <a:pt x="212" y="101"/>
                    </a:lnTo>
                    <a:lnTo>
                      <a:pt x="212" y="101"/>
                    </a:lnTo>
                    <a:cubicBezTo>
                      <a:pt x="212" y="130"/>
                      <a:pt x="201" y="156"/>
                      <a:pt x="181" y="175"/>
                    </a:cubicBezTo>
                    <a:lnTo>
                      <a:pt x="181" y="175"/>
                    </a:lnTo>
                    <a:cubicBezTo>
                      <a:pt x="162" y="195"/>
                      <a:pt x="136" y="207"/>
                      <a:pt x="107" y="2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95">
                <a:extLst>
                  <a:ext uri="{FF2B5EF4-FFF2-40B4-BE49-F238E27FC236}">
                    <a16:creationId xmlns:a16="http://schemas.microsoft.com/office/drawing/2014/main" id="{FEAF0F63-EC9B-4C3C-A440-BD536523A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2881" y="10838500"/>
                <a:ext cx="207435" cy="203445"/>
              </a:xfrm>
              <a:custGeom>
                <a:avLst/>
                <a:gdLst>
                  <a:gd name="T0" fmla="*/ 17 w 230"/>
                  <a:gd name="T1" fmla="*/ 17 h 224"/>
                  <a:gd name="T2" fmla="*/ 17 w 230"/>
                  <a:gd name="T3" fmla="*/ 109 h 224"/>
                  <a:gd name="T4" fmla="*/ 17 w 230"/>
                  <a:gd name="T5" fmla="*/ 109 h 224"/>
                  <a:gd name="T6" fmla="*/ 45 w 230"/>
                  <a:gd name="T7" fmla="*/ 178 h 224"/>
                  <a:gd name="T8" fmla="*/ 45 w 230"/>
                  <a:gd name="T9" fmla="*/ 178 h 224"/>
                  <a:gd name="T10" fmla="*/ 115 w 230"/>
                  <a:gd name="T11" fmla="*/ 206 h 224"/>
                  <a:gd name="T12" fmla="*/ 115 w 230"/>
                  <a:gd name="T13" fmla="*/ 206 h 224"/>
                  <a:gd name="T14" fmla="*/ 183 w 230"/>
                  <a:gd name="T15" fmla="*/ 178 h 224"/>
                  <a:gd name="T16" fmla="*/ 183 w 230"/>
                  <a:gd name="T17" fmla="*/ 178 h 224"/>
                  <a:gd name="T18" fmla="*/ 212 w 230"/>
                  <a:gd name="T19" fmla="*/ 109 h 224"/>
                  <a:gd name="T20" fmla="*/ 212 w 230"/>
                  <a:gd name="T21" fmla="*/ 17 h 224"/>
                  <a:gd name="T22" fmla="*/ 17 w 230"/>
                  <a:gd name="T23" fmla="*/ 17 h 224"/>
                  <a:gd name="T24" fmla="*/ 115 w 230"/>
                  <a:gd name="T25" fmla="*/ 223 h 224"/>
                  <a:gd name="T26" fmla="*/ 115 w 230"/>
                  <a:gd name="T27" fmla="*/ 223 h 224"/>
                  <a:gd name="T28" fmla="*/ 34 w 230"/>
                  <a:gd name="T29" fmla="*/ 189 h 224"/>
                  <a:gd name="T30" fmla="*/ 34 w 230"/>
                  <a:gd name="T31" fmla="*/ 189 h 224"/>
                  <a:gd name="T32" fmla="*/ 0 w 230"/>
                  <a:gd name="T33" fmla="*/ 109 h 224"/>
                  <a:gd name="T34" fmla="*/ 0 w 230"/>
                  <a:gd name="T35" fmla="*/ 8 h 224"/>
                  <a:gd name="T36" fmla="*/ 0 w 230"/>
                  <a:gd name="T37" fmla="*/ 8 h 224"/>
                  <a:gd name="T38" fmla="*/ 8 w 230"/>
                  <a:gd name="T39" fmla="*/ 0 h 224"/>
                  <a:gd name="T40" fmla="*/ 220 w 230"/>
                  <a:gd name="T41" fmla="*/ 0 h 224"/>
                  <a:gd name="T42" fmla="*/ 220 w 230"/>
                  <a:gd name="T43" fmla="*/ 0 h 224"/>
                  <a:gd name="T44" fmla="*/ 229 w 230"/>
                  <a:gd name="T45" fmla="*/ 8 h 224"/>
                  <a:gd name="T46" fmla="*/ 229 w 230"/>
                  <a:gd name="T47" fmla="*/ 109 h 224"/>
                  <a:gd name="T48" fmla="*/ 229 w 230"/>
                  <a:gd name="T49" fmla="*/ 109 h 224"/>
                  <a:gd name="T50" fmla="*/ 195 w 230"/>
                  <a:gd name="T51" fmla="*/ 189 h 224"/>
                  <a:gd name="T52" fmla="*/ 195 w 230"/>
                  <a:gd name="T53" fmla="*/ 189 h 224"/>
                  <a:gd name="T54" fmla="*/ 115 w 230"/>
                  <a:gd name="T55" fmla="*/ 22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0" h="224">
                    <a:moveTo>
                      <a:pt x="17" y="17"/>
                    </a:moveTo>
                    <a:lnTo>
                      <a:pt x="17" y="109"/>
                    </a:lnTo>
                    <a:lnTo>
                      <a:pt x="17" y="109"/>
                    </a:lnTo>
                    <a:cubicBezTo>
                      <a:pt x="17" y="135"/>
                      <a:pt x="27" y="159"/>
                      <a:pt x="45" y="178"/>
                    </a:cubicBezTo>
                    <a:lnTo>
                      <a:pt x="45" y="178"/>
                    </a:lnTo>
                    <a:cubicBezTo>
                      <a:pt x="64" y="196"/>
                      <a:pt x="88" y="206"/>
                      <a:pt x="115" y="206"/>
                    </a:cubicBezTo>
                    <a:lnTo>
                      <a:pt x="115" y="206"/>
                    </a:lnTo>
                    <a:cubicBezTo>
                      <a:pt x="140" y="206"/>
                      <a:pt x="165" y="196"/>
                      <a:pt x="183" y="178"/>
                    </a:cubicBezTo>
                    <a:lnTo>
                      <a:pt x="183" y="178"/>
                    </a:lnTo>
                    <a:cubicBezTo>
                      <a:pt x="202" y="159"/>
                      <a:pt x="212" y="135"/>
                      <a:pt x="212" y="109"/>
                    </a:cubicBezTo>
                    <a:lnTo>
                      <a:pt x="212" y="17"/>
                    </a:lnTo>
                    <a:lnTo>
                      <a:pt x="17" y="17"/>
                    </a:lnTo>
                    <a:close/>
                    <a:moveTo>
                      <a:pt x="115" y="223"/>
                    </a:moveTo>
                    <a:lnTo>
                      <a:pt x="115" y="223"/>
                    </a:lnTo>
                    <a:cubicBezTo>
                      <a:pt x="84" y="223"/>
                      <a:pt x="56" y="211"/>
                      <a:pt x="34" y="189"/>
                    </a:cubicBezTo>
                    <a:lnTo>
                      <a:pt x="34" y="189"/>
                    </a:lnTo>
                    <a:cubicBezTo>
                      <a:pt x="12" y="168"/>
                      <a:pt x="0" y="140"/>
                      <a:pt x="0" y="109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220" y="0"/>
                    </a:lnTo>
                    <a:lnTo>
                      <a:pt x="220" y="0"/>
                    </a:lnTo>
                    <a:cubicBezTo>
                      <a:pt x="225" y="0"/>
                      <a:pt x="229" y="4"/>
                      <a:pt x="229" y="8"/>
                    </a:cubicBezTo>
                    <a:lnTo>
                      <a:pt x="229" y="109"/>
                    </a:lnTo>
                    <a:lnTo>
                      <a:pt x="229" y="109"/>
                    </a:lnTo>
                    <a:cubicBezTo>
                      <a:pt x="229" y="140"/>
                      <a:pt x="217" y="168"/>
                      <a:pt x="195" y="189"/>
                    </a:cubicBezTo>
                    <a:lnTo>
                      <a:pt x="195" y="189"/>
                    </a:lnTo>
                    <a:cubicBezTo>
                      <a:pt x="173" y="211"/>
                      <a:pt x="145" y="223"/>
                      <a:pt x="115" y="2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96">
                <a:extLst>
                  <a:ext uri="{FF2B5EF4-FFF2-40B4-BE49-F238E27FC236}">
                    <a16:creationId xmlns:a16="http://schemas.microsoft.com/office/drawing/2014/main" id="{3F5DBA71-B596-4B3E-8176-EBE3EA9C7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2012" y="10846478"/>
                <a:ext cx="191479" cy="187488"/>
              </a:xfrm>
              <a:custGeom>
                <a:avLst/>
                <a:gdLst>
                  <a:gd name="T0" fmla="*/ 106 w 213"/>
                  <a:gd name="T1" fmla="*/ 207 h 208"/>
                  <a:gd name="T2" fmla="*/ 106 w 213"/>
                  <a:gd name="T3" fmla="*/ 207 h 208"/>
                  <a:gd name="T4" fmla="*/ 106 w 213"/>
                  <a:gd name="T5" fmla="*/ 207 h 208"/>
                  <a:gd name="T6" fmla="*/ 31 w 213"/>
                  <a:gd name="T7" fmla="*/ 175 h 208"/>
                  <a:gd name="T8" fmla="*/ 31 w 213"/>
                  <a:gd name="T9" fmla="*/ 175 h 208"/>
                  <a:gd name="T10" fmla="*/ 0 w 213"/>
                  <a:gd name="T11" fmla="*/ 101 h 208"/>
                  <a:gd name="T12" fmla="*/ 0 w 213"/>
                  <a:gd name="T13" fmla="*/ 51 h 208"/>
                  <a:gd name="T14" fmla="*/ 0 w 213"/>
                  <a:gd name="T15" fmla="*/ 0 h 208"/>
                  <a:gd name="T16" fmla="*/ 106 w 213"/>
                  <a:gd name="T17" fmla="*/ 0 h 208"/>
                  <a:gd name="T18" fmla="*/ 212 w 213"/>
                  <a:gd name="T19" fmla="*/ 0 h 208"/>
                  <a:gd name="T20" fmla="*/ 212 w 213"/>
                  <a:gd name="T21" fmla="*/ 51 h 208"/>
                  <a:gd name="T22" fmla="*/ 212 w 213"/>
                  <a:gd name="T23" fmla="*/ 101 h 208"/>
                  <a:gd name="T24" fmla="*/ 212 w 213"/>
                  <a:gd name="T25" fmla="*/ 101 h 208"/>
                  <a:gd name="T26" fmla="*/ 181 w 213"/>
                  <a:gd name="T27" fmla="*/ 175 h 208"/>
                  <a:gd name="T28" fmla="*/ 181 w 213"/>
                  <a:gd name="T29" fmla="*/ 175 h 208"/>
                  <a:gd name="T30" fmla="*/ 106 w 213"/>
                  <a:gd name="T31" fmla="*/ 20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3" h="208">
                    <a:moveTo>
                      <a:pt x="106" y="207"/>
                    </a:moveTo>
                    <a:lnTo>
                      <a:pt x="106" y="207"/>
                    </a:lnTo>
                    <a:lnTo>
                      <a:pt x="106" y="207"/>
                    </a:lnTo>
                    <a:cubicBezTo>
                      <a:pt x="76" y="207"/>
                      <a:pt x="50" y="195"/>
                      <a:pt x="31" y="175"/>
                    </a:cubicBezTo>
                    <a:lnTo>
                      <a:pt x="31" y="175"/>
                    </a:lnTo>
                    <a:cubicBezTo>
                      <a:pt x="12" y="156"/>
                      <a:pt x="0" y="130"/>
                      <a:pt x="0" y="101"/>
                    </a:cubicBezTo>
                    <a:lnTo>
                      <a:pt x="0" y="51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212" y="0"/>
                    </a:lnTo>
                    <a:lnTo>
                      <a:pt x="212" y="51"/>
                    </a:lnTo>
                    <a:lnTo>
                      <a:pt x="212" y="101"/>
                    </a:lnTo>
                    <a:lnTo>
                      <a:pt x="212" y="101"/>
                    </a:lnTo>
                    <a:cubicBezTo>
                      <a:pt x="212" y="130"/>
                      <a:pt x="200" y="156"/>
                      <a:pt x="181" y="175"/>
                    </a:cubicBezTo>
                    <a:lnTo>
                      <a:pt x="181" y="175"/>
                    </a:lnTo>
                    <a:cubicBezTo>
                      <a:pt x="161" y="195"/>
                      <a:pt x="135" y="207"/>
                      <a:pt x="106" y="2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97">
                <a:extLst>
                  <a:ext uri="{FF2B5EF4-FFF2-40B4-BE49-F238E27FC236}">
                    <a16:creationId xmlns:a16="http://schemas.microsoft.com/office/drawing/2014/main" id="{100F8076-26AB-4A3B-BCFD-4C837318A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4034" y="10838500"/>
                <a:ext cx="207435" cy="203445"/>
              </a:xfrm>
              <a:custGeom>
                <a:avLst/>
                <a:gdLst>
                  <a:gd name="T0" fmla="*/ 17 w 229"/>
                  <a:gd name="T1" fmla="*/ 17 h 224"/>
                  <a:gd name="T2" fmla="*/ 17 w 229"/>
                  <a:gd name="T3" fmla="*/ 109 h 224"/>
                  <a:gd name="T4" fmla="*/ 17 w 229"/>
                  <a:gd name="T5" fmla="*/ 109 h 224"/>
                  <a:gd name="T6" fmla="*/ 45 w 229"/>
                  <a:gd name="T7" fmla="*/ 178 h 224"/>
                  <a:gd name="T8" fmla="*/ 45 w 229"/>
                  <a:gd name="T9" fmla="*/ 178 h 224"/>
                  <a:gd name="T10" fmla="*/ 114 w 229"/>
                  <a:gd name="T11" fmla="*/ 206 h 224"/>
                  <a:gd name="T12" fmla="*/ 114 w 229"/>
                  <a:gd name="T13" fmla="*/ 206 h 224"/>
                  <a:gd name="T14" fmla="*/ 183 w 229"/>
                  <a:gd name="T15" fmla="*/ 178 h 224"/>
                  <a:gd name="T16" fmla="*/ 183 w 229"/>
                  <a:gd name="T17" fmla="*/ 178 h 224"/>
                  <a:gd name="T18" fmla="*/ 212 w 229"/>
                  <a:gd name="T19" fmla="*/ 109 h 224"/>
                  <a:gd name="T20" fmla="*/ 212 w 229"/>
                  <a:gd name="T21" fmla="*/ 17 h 224"/>
                  <a:gd name="T22" fmla="*/ 17 w 229"/>
                  <a:gd name="T23" fmla="*/ 17 h 224"/>
                  <a:gd name="T24" fmla="*/ 114 w 229"/>
                  <a:gd name="T25" fmla="*/ 223 h 224"/>
                  <a:gd name="T26" fmla="*/ 114 w 229"/>
                  <a:gd name="T27" fmla="*/ 223 h 224"/>
                  <a:gd name="T28" fmla="*/ 33 w 229"/>
                  <a:gd name="T29" fmla="*/ 189 h 224"/>
                  <a:gd name="T30" fmla="*/ 33 w 229"/>
                  <a:gd name="T31" fmla="*/ 189 h 224"/>
                  <a:gd name="T32" fmla="*/ 0 w 229"/>
                  <a:gd name="T33" fmla="*/ 109 h 224"/>
                  <a:gd name="T34" fmla="*/ 0 w 229"/>
                  <a:gd name="T35" fmla="*/ 8 h 224"/>
                  <a:gd name="T36" fmla="*/ 0 w 229"/>
                  <a:gd name="T37" fmla="*/ 8 h 224"/>
                  <a:gd name="T38" fmla="*/ 8 w 229"/>
                  <a:gd name="T39" fmla="*/ 0 h 224"/>
                  <a:gd name="T40" fmla="*/ 220 w 229"/>
                  <a:gd name="T41" fmla="*/ 0 h 224"/>
                  <a:gd name="T42" fmla="*/ 220 w 229"/>
                  <a:gd name="T43" fmla="*/ 0 h 224"/>
                  <a:gd name="T44" fmla="*/ 228 w 229"/>
                  <a:gd name="T45" fmla="*/ 8 h 224"/>
                  <a:gd name="T46" fmla="*/ 228 w 229"/>
                  <a:gd name="T47" fmla="*/ 109 h 224"/>
                  <a:gd name="T48" fmla="*/ 228 w 229"/>
                  <a:gd name="T49" fmla="*/ 109 h 224"/>
                  <a:gd name="T50" fmla="*/ 195 w 229"/>
                  <a:gd name="T51" fmla="*/ 189 h 224"/>
                  <a:gd name="T52" fmla="*/ 195 w 229"/>
                  <a:gd name="T53" fmla="*/ 189 h 224"/>
                  <a:gd name="T54" fmla="*/ 114 w 229"/>
                  <a:gd name="T55" fmla="*/ 22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9" h="224">
                    <a:moveTo>
                      <a:pt x="17" y="17"/>
                    </a:moveTo>
                    <a:lnTo>
                      <a:pt x="17" y="109"/>
                    </a:lnTo>
                    <a:lnTo>
                      <a:pt x="17" y="109"/>
                    </a:lnTo>
                    <a:cubicBezTo>
                      <a:pt x="17" y="135"/>
                      <a:pt x="27" y="159"/>
                      <a:pt x="45" y="178"/>
                    </a:cubicBezTo>
                    <a:lnTo>
                      <a:pt x="45" y="178"/>
                    </a:lnTo>
                    <a:cubicBezTo>
                      <a:pt x="63" y="196"/>
                      <a:pt x="88" y="206"/>
                      <a:pt x="114" y="206"/>
                    </a:cubicBezTo>
                    <a:lnTo>
                      <a:pt x="114" y="206"/>
                    </a:lnTo>
                    <a:cubicBezTo>
                      <a:pt x="140" y="206"/>
                      <a:pt x="164" y="196"/>
                      <a:pt x="183" y="178"/>
                    </a:cubicBezTo>
                    <a:lnTo>
                      <a:pt x="183" y="178"/>
                    </a:lnTo>
                    <a:cubicBezTo>
                      <a:pt x="202" y="159"/>
                      <a:pt x="212" y="135"/>
                      <a:pt x="212" y="109"/>
                    </a:cubicBezTo>
                    <a:lnTo>
                      <a:pt x="212" y="17"/>
                    </a:lnTo>
                    <a:lnTo>
                      <a:pt x="17" y="17"/>
                    </a:lnTo>
                    <a:close/>
                    <a:moveTo>
                      <a:pt x="114" y="223"/>
                    </a:moveTo>
                    <a:lnTo>
                      <a:pt x="114" y="223"/>
                    </a:lnTo>
                    <a:cubicBezTo>
                      <a:pt x="83" y="223"/>
                      <a:pt x="55" y="211"/>
                      <a:pt x="33" y="189"/>
                    </a:cubicBezTo>
                    <a:lnTo>
                      <a:pt x="33" y="189"/>
                    </a:lnTo>
                    <a:cubicBezTo>
                      <a:pt x="12" y="168"/>
                      <a:pt x="0" y="140"/>
                      <a:pt x="0" y="109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220" y="0"/>
                    </a:lnTo>
                    <a:lnTo>
                      <a:pt x="220" y="0"/>
                    </a:lnTo>
                    <a:cubicBezTo>
                      <a:pt x="224" y="0"/>
                      <a:pt x="228" y="4"/>
                      <a:pt x="228" y="8"/>
                    </a:cubicBezTo>
                    <a:lnTo>
                      <a:pt x="228" y="109"/>
                    </a:lnTo>
                    <a:lnTo>
                      <a:pt x="228" y="109"/>
                    </a:lnTo>
                    <a:cubicBezTo>
                      <a:pt x="228" y="140"/>
                      <a:pt x="217" y="168"/>
                      <a:pt x="195" y="189"/>
                    </a:cubicBezTo>
                    <a:lnTo>
                      <a:pt x="195" y="189"/>
                    </a:lnTo>
                    <a:cubicBezTo>
                      <a:pt x="173" y="211"/>
                      <a:pt x="144" y="223"/>
                      <a:pt x="114" y="2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98">
                <a:extLst>
                  <a:ext uri="{FF2B5EF4-FFF2-40B4-BE49-F238E27FC236}">
                    <a16:creationId xmlns:a16="http://schemas.microsoft.com/office/drawing/2014/main" id="{FB274761-A2FC-41C1-A20C-4464A765A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7887" y="11025988"/>
                <a:ext cx="1220678" cy="861655"/>
              </a:xfrm>
              <a:custGeom>
                <a:avLst/>
                <a:gdLst>
                  <a:gd name="T0" fmla="*/ 344 w 1351"/>
                  <a:gd name="T1" fmla="*/ 927 h 954"/>
                  <a:gd name="T2" fmla="*/ 344 w 1351"/>
                  <a:gd name="T3" fmla="*/ 927 h 954"/>
                  <a:gd name="T4" fmla="*/ 8 w 1351"/>
                  <a:gd name="T5" fmla="*/ 890 h 954"/>
                  <a:gd name="T6" fmla="*/ 8 w 1351"/>
                  <a:gd name="T7" fmla="*/ 890 h 954"/>
                  <a:gd name="T8" fmla="*/ 1 w 1351"/>
                  <a:gd name="T9" fmla="*/ 880 h 954"/>
                  <a:gd name="T10" fmla="*/ 1 w 1351"/>
                  <a:gd name="T11" fmla="*/ 880 h 954"/>
                  <a:gd name="T12" fmla="*/ 12 w 1351"/>
                  <a:gd name="T13" fmla="*/ 874 h 954"/>
                  <a:gd name="T14" fmla="*/ 12 w 1351"/>
                  <a:gd name="T15" fmla="*/ 874 h 954"/>
                  <a:gd name="T16" fmla="*/ 1036 w 1351"/>
                  <a:gd name="T17" fmla="*/ 703 h 954"/>
                  <a:gd name="T18" fmla="*/ 1036 w 1351"/>
                  <a:gd name="T19" fmla="*/ 703 h 954"/>
                  <a:gd name="T20" fmla="*/ 1333 w 1351"/>
                  <a:gd name="T21" fmla="*/ 9 h 954"/>
                  <a:gd name="T22" fmla="*/ 1333 w 1351"/>
                  <a:gd name="T23" fmla="*/ 9 h 954"/>
                  <a:gd name="T24" fmla="*/ 1342 w 1351"/>
                  <a:gd name="T25" fmla="*/ 0 h 954"/>
                  <a:gd name="T26" fmla="*/ 1342 w 1351"/>
                  <a:gd name="T27" fmla="*/ 0 h 954"/>
                  <a:gd name="T28" fmla="*/ 1342 w 1351"/>
                  <a:gd name="T29" fmla="*/ 0 h 954"/>
                  <a:gd name="T30" fmla="*/ 1350 w 1351"/>
                  <a:gd name="T31" fmla="*/ 9 h 954"/>
                  <a:gd name="T32" fmla="*/ 1350 w 1351"/>
                  <a:gd name="T33" fmla="*/ 9 h 954"/>
                  <a:gd name="T34" fmla="*/ 1048 w 1351"/>
                  <a:gd name="T35" fmla="*/ 717 h 954"/>
                  <a:gd name="T36" fmla="*/ 1048 w 1351"/>
                  <a:gd name="T37" fmla="*/ 717 h 954"/>
                  <a:gd name="T38" fmla="*/ 344 w 1351"/>
                  <a:gd name="T39" fmla="*/ 927 h 9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1" h="954">
                    <a:moveTo>
                      <a:pt x="344" y="927"/>
                    </a:moveTo>
                    <a:lnTo>
                      <a:pt x="344" y="927"/>
                    </a:lnTo>
                    <a:cubicBezTo>
                      <a:pt x="212" y="927"/>
                      <a:pt x="94" y="911"/>
                      <a:pt x="8" y="890"/>
                    </a:cubicBezTo>
                    <a:lnTo>
                      <a:pt x="8" y="890"/>
                    </a:lnTo>
                    <a:cubicBezTo>
                      <a:pt x="3" y="890"/>
                      <a:pt x="0" y="884"/>
                      <a:pt x="1" y="880"/>
                    </a:cubicBezTo>
                    <a:lnTo>
                      <a:pt x="1" y="880"/>
                    </a:lnTo>
                    <a:cubicBezTo>
                      <a:pt x="2" y="876"/>
                      <a:pt x="7" y="873"/>
                      <a:pt x="12" y="874"/>
                    </a:cubicBezTo>
                    <a:lnTo>
                      <a:pt x="12" y="874"/>
                    </a:lnTo>
                    <a:cubicBezTo>
                      <a:pt x="244" y="928"/>
                      <a:pt x="722" y="953"/>
                      <a:pt x="1036" y="703"/>
                    </a:cubicBezTo>
                    <a:lnTo>
                      <a:pt x="1036" y="703"/>
                    </a:lnTo>
                    <a:cubicBezTo>
                      <a:pt x="1232" y="549"/>
                      <a:pt x="1331" y="315"/>
                      <a:pt x="1333" y="9"/>
                    </a:cubicBezTo>
                    <a:lnTo>
                      <a:pt x="1333" y="9"/>
                    </a:lnTo>
                    <a:cubicBezTo>
                      <a:pt x="1333" y="4"/>
                      <a:pt x="1336" y="0"/>
                      <a:pt x="1342" y="0"/>
                    </a:cubicBezTo>
                    <a:lnTo>
                      <a:pt x="1342" y="0"/>
                    </a:lnTo>
                    <a:lnTo>
                      <a:pt x="1342" y="0"/>
                    </a:lnTo>
                    <a:cubicBezTo>
                      <a:pt x="1346" y="0"/>
                      <a:pt x="1350" y="4"/>
                      <a:pt x="1350" y="9"/>
                    </a:cubicBezTo>
                    <a:lnTo>
                      <a:pt x="1350" y="9"/>
                    </a:lnTo>
                    <a:cubicBezTo>
                      <a:pt x="1349" y="320"/>
                      <a:pt x="1247" y="559"/>
                      <a:pt x="1048" y="717"/>
                    </a:cubicBezTo>
                    <a:lnTo>
                      <a:pt x="1048" y="717"/>
                    </a:lnTo>
                    <a:cubicBezTo>
                      <a:pt x="844" y="878"/>
                      <a:pt x="574" y="927"/>
                      <a:pt x="344" y="9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99">
                <a:extLst>
                  <a:ext uri="{FF2B5EF4-FFF2-40B4-BE49-F238E27FC236}">
                    <a16:creationId xmlns:a16="http://schemas.microsoft.com/office/drawing/2014/main" id="{E2CA4493-B8CA-45A7-807F-7082E86A7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3899" y="11025988"/>
                <a:ext cx="1535819" cy="666188"/>
              </a:xfrm>
              <a:custGeom>
                <a:avLst/>
                <a:gdLst>
                  <a:gd name="T0" fmla="*/ 636 w 1697"/>
                  <a:gd name="T1" fmla="*/ 734 h 735"/>
                  <a:gd name="T2" fmla="*/ 636 w 1697"/>
                  <a:gd name="T3" fmla="*/ 734 h 735"/>
                  <a:gd name="T4" fmla="*/ 8 w 1697"/>
                  <a:gd name="T5" fmla="*/ 645 h 735"/>
                  <a:gd name="T6" fmla="*/ 8 w 1697"/>
                  <a:gd name="T7" fmla="*/ 645 h 735"/>
                  <a:gd name="T8" fmla="*/ 2 w 1697"/>
                  <a:gd name="T9" fmla="*/ 633 h 735"/>
                  <a:gd name="T10" fmla="*/ 2 w 1697"/>
                  <a:gd name="T11" fmla="*/ 633 h 735"/>
                  <a:gd name="T12" fmla="*/ 12 w 1697"/>
                  <a:gd name="T13" fmla="*/ 628 h 735"/>
                  <a:gd name="T14" fmla="*/ 12 w 1697"/>
                  <a:gd name="T15" fmla="*/ 628 h 735"/>
                  <a:gd name="T16" fmla="*/ 637 w 1697"/>
                  <a:gd name="T17" fmla="*/ 717 h 735"/>
                  <a:gd name="T18" fmla="*/ 637 w 1697"/>
                  <a:gd name="T19" fmla="*/ 717 h 735"/>
                  <a:gd name="T20" fmla="*/ 1426 w 1697"/>
                  <a:gd name="T21" fmla="*/ 489 h 735"/>
                  <a:gd name="T22" fmla="*/ 1426 w 1697"/>
                  <a:gd name="T23" fmla="*/ 489 h 735"/>
                  <a:gd name="T24" fmla="*/ 1678 w 1697"/>
                  <a:gd name="T25" fmla="*/ 9 h 735"/>
                  <a:gd name="T26" fmla="*/ 1678 w 1697"/>
                  <a:gd name="T27" fmla="*/ 9 h 735"/>
                  <a:gd name="T28" fmla="*/ 1687 w 1697"/>
                  <a:gd name="T29" fmla="*/ 0 h 735"/>
                  <a:gd name="T30" fmla="*/ 1687 w 1697"/>
                  <a:gd name="T31" fmla="*/ 0 h 735"/>
                  <a:gd name="T32" fmla="*/ 1687 w 1697"/>
                  <a:gd name="T33" fmla="*/ 0 h 735"/>
                  <a:gd name="T34" fmla="*/ 1695 w 1697"/>
                  <a:gd name="T35" fmla="*/ 9 h 735"/>
                  <a:gd name="T36" fmla="*/ 1695 w 1697"/>
                  <a:gd name="T37" fmla="*/ 9 h 735"/>
                  <a:gd name="T38" fmla="*/ 1436 w 1697"/>
                  <a:gd name="T39" fmla="*/ 503 h 735"/>
                  <a:gd name="T40" fmla="*/ 1436 w 1697"/>
                  <a:gd name="T41" fmla="*/ 503 h 735"/>
                  <a:gd name="T42" fmla="*/ 636 w 1697"/>
                  <a:gd name="T43" fmla="*/ 734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97" h="735">
                    <a:moveTo>
                      <a:pt x="636" y="734"/>
                    </a:moveTo>
                    <a:lnTo>
                      <a:pt x="636" y="734"/>
                    </a:lnTo>
                    <a:cubicBezTo>
                      <a:pt x="439" y="734"/>
                      <a:pt x="226" y="704"/>
                      <a:pt x="8" y="645"/>
                    </a:cubicBezTo>
                    <a:lnTo>
                      <a:pt x="8" y="645"/>
                    </a:lnTo>
                    <a:cubicBezTo>
                      <a:pt x="4" y="643"/>
                      <a:pt x="0" y="639"/>
                      <a:pt x="2" y="633"/>
                    </a:cubicBezTo>
                    <a:lnTo>
                      <a:pt x="2" y="633"/>
                    </a:lnTo>
                    <a:cubicBezTo>
                      <a:pt x="3" y="629"/>
                      <a:pt x="8" y="627"/>
                      <a:pt x="12" y="628"/>
                    </a:cubicBezTo>
                    <a:lnTo>
                      <a:pt x="12" y="628"/>
                    </a:lnTo>
                    <a:cubicBezTo>
                      <a:pt x="230" y="688"/>
                      <a:pt x="441" y="717"/>
                      <a:pt x="637" y="717"/>
                    </a:cubicBezTo>
                    <a:lnTo>
                      <a:pt x="637" y="717"/>
                    </a:lnTo>
                    <a:cubicBezTo>
                      <a:pt x="954" y="717"/>
                      <a:pt x="1231" y="639"/>
                      <a:pt x="1426" y="489"/>
                    </a:cubicBezTo>
                    <a:lnTo>
                      <a:pt x="1426" y="489"/>
                    </a:lnTo>
                    <a:cubicBezTo>
                      <a:pt x="1592" y="362"/>
                      <a:pt x="1679" y="197"/>
                      <a:pt x="1678" y="9"/>
                    </a:cubicBezTo>
                    <a:lnTo>
                      <a:pt x="1678" y="9"/>
                    </a:lnTo>
                    <a:cubicBezTo>
                      <a:pt x="1678" y="4"/>
                      <a:pt x="1682" y="0"/>
                      <a:pt x="1687" y="0"/>
                    </a:cubicBezTo>
                    <a:lnTo>
                      <a:pt x="1687" y="0"/>
                    </a:lnTo>
                    <a:lnTo>
                      <a:pt x="1687" y="0"/>
                    </a:lnTo>
                    <a:cubicBezTo>
                      <a:pt x="1691" y="0"/>
                      <a:pt x="1695" y="4"/>
                      <a:pt x="1695" y="9"/>
                    </a:cubicBezTo>
                    <a:lnTo>
                      <a:pt x="1695" y="9"/>
                    </a:lnTo>
                    <a:cubicBezTo>
                      <a:pt x="1696" y="202"/>
                      <a:pt x="1607" y="372"/>
                      <a:pt x="1436" y="503"/>
                    </a:cubicBezTo>
                    <a:lnTo>
                      <a:pt x="1436" y="503"/>
                    </a:lnTo>
                    <a:cubicBezTo>
                      <a:pt x="1239" y="655"/>
                      <a:pt x="958" y="734"/>
                      <a:pt x="636" y="7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00">
                <a:extLst>
                  <a:ext uri="{FF2B5EF4-FFF2-40B4-BE49-F238E27FC236}">
                    <a16:creationId xmlns:a16="http://schemas.microsoft.com/office/drawing/2014/main" id="{0ABE883B-2480-4604-AD54-2E658553F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7887" y="11025988"/>
                <a:ext cx="825754" cy="466731"/>
              </a:xfrm>
              <a:custGeom>
                <a:avLst/>
                <a:gdLst>
                  <a:gd name="T0" fmla="*/ 274 w 914"/>
                  <a:gd name="T1" fmla="*/ 502 h 516"/>
                  <a:gd name="T2" fmla="*/ 274 w 914"/>
                  <a:gd name="T3" fmla="*/ 502 h 516"/>
                  <a:gd name="T4" fmla="*/ 8 w 914"/>
                  <a:gd name="T5" fmla="*/ 480 h 516"/>
                  <a:gd name="T6" fmla="*/ 8 w 914"/>
                  <a:gd name="T7" fmla="*/ 480 h 516"/>
                  <a:gd name="T8" fmla="*/ 0 w 914"/>
                  <a:gd name="T9" fmla="*/ 470 h 516"/>
                  <a:gd name="T10" fmla="*/ 0 w 914"/>
                  <a:gd name="T11" fmla="*/ 470 h 516"/>
                  <a:gd name="T12" fmla="*/ 10 w 914"/>
                  <a:gd name="T13" fmla="*/ 463 h 516"/>
                  <a:gd name="T14" fmla="*/ 10 w 914"/>
                  <a:gd name="T15" fmla="*/ 463 h 516"/>
                  <a:gd name="T16" fmla="*/ 754 w 914"/>
                  <a:gd name="T17" fmla="*/ 344 h 516"/>
                  <a:gd name="T18" fmla="*/ 754 w 914"/>
                  <a:gd name="T19" fmla="*/ 344 h 516"/>
                  <a:gd name="T20" fmla="*/ 895 w 914"/>
                  <a:gd name="T21" fmla="*/ 8 h 516"/>
                  <a:gd name="T22" fmla="*/ 895 w 914"/>
                  <a:gd name="T23" fmla="*/ 8 h 516"/>
                  <a:gd name="T24" fmla="*/ 904 w 914"/>
                  <a:gd name="T25" fmla="*/ 0 h 516"/>
                  <a:gd name="T26" fmla="*/ 904 w 914"/>
                  <a:gd name="T27" fmla="*/ 0 h 516"/>
                  <a:gd name="T28" fmla="*/ 912 w 914"/>
                  <a:gd name="T29" fmla="*/ 8 h 516"/>
                  <a:gd name="T30" fmla="*/ 912 w 914"/>
                  <a:gd name="T31" fmla="*/ 8 h 516"/>
                  <a:gd name="T32" fmla="*/ 766 w 914"/>
                  <a:gd name="T33" fmla="*/ 358 h 516"/>
                  <a:gd name="T34" fmla="*/ 766 w 914"/>
                  <a:gd name="T35" fmla="*/ 358 h 516"/>
                  <a:gd name="T36" fmla="*/ 274 w 914"/>
                  <a:gd name="T37" fmla="*/ 502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4" h="516">
                    <a:moveTo>
                      <a:pt x="274" y="502"/>
                    </a:moveTo>
                    <a:lnTo>
                      <a:pt x="274" y="502"/>
                    </a:lnTo>
                    <a:cubicBezTo>
                      <a:pt x="192" y="502"/>
                      <a:pt x="103" y="495"/>
                      <a:pt x="8" y="480"/>
                    </a:cubicBezTo>
                    <a:lnTo>
                      <a:pt x="8" y="480"/>
                    </a:lnTo>
                    <a:cubicBezTo>
                      <a:pt x="3" y="479"/>
                      <a:pt x="0" y="475"/>
                      <a:pt x="0" y="470"/>
                    </a:cubicBezTo>
                    <a:lnTo>
                      <a:pt x="0" y="470"/>
                    </a:lnTo>
                    <a:cubicBezTo>
                      <a:pt x="1" y="466"/>
                      <a:pt x="5" y="463"/>
                      <a:pt x="10" y="463"/>
                    </a:cubicBezTo>
                    <a:lnTo>
                      <a:pt x="10" y="463"/>
                    </a:lnTo>
                    <a:cubicBezTo>
                      <a:pt x="347" y="515"/>
                      <a:pt x="604" y="474"/>
                      <a:pt x="754" y="344"/>
                    </a:cubicBezTo>
                    <a:lnTo>
                      <a:pt x="754" y="344"/>
                    </a:lnTo>
                    <a:cubicBezTo>
                      <a:pt x="849" y="262"/>
                      <a:pt x="896" y="150"/>
                      <a:pt x="895" y="8"/>
                    </a:cubicBezTo>
                    <a:lnTo>
                      <a:pt x="895" y="8"/>
                    </a:lnTo>
                    <a:cubicBezTo>
                      <a:pt x="895" y="3"/>
                      <a:pt x="899" y="0"/>
                      <a:pt x="904" y="0"/>
                    </a:cubicBezTo>
                    <a:lnTo>
                      <a:pt x="904" y="0"/>
                    </a:lnTo>
                    <a:cubicBezTo>
                      <a:pt x="909" y="0"/>
                      <a:pt x="912" y="3"/>
                      <a:pt x="912" y="8"/>
                    </a:cubicBezTo>
                    <a:lnTo>
                      <a:pt x="912" y="8"/>
                    </a:lnTo>
                    <a:cubicBezTo>
                      <a:pt x="913" y="155"/>
                      <a:pt x="864" y="273"/>
                      <a:pt x="766" y="358"/>
                    </a:cubicBezTo>
                    <a:lnTo>
                      <a:pt x="766" y="358"/>
                    </a:lnTo>
                    <a:cubicBezTo>
                      <a:pt x="654" y="453"/>
                      <a:pt x="487" y="502"/>
                      <a:pt x="274" y="5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01">
                <a:extLst>
                  <a:ext uri="{FF2B5EF4-FFF2-40B4-BE49-F238E27FC236}">
                    <a16:creationId xmlns:a16="http://schemas.microsoft.com/office/drawing/2014/main" id="{6272E30D-1BB8-4ECE-8C0B-D15B83575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1631" y="9972855"/>
                <a:ext cx="382958" cy="422849"/>
              </a:xfrm>
              <a:custGeom>
                <a:avLst/>
                <a:gdLst>
                  <a:gd name="T0" fmla="*/ 423 w 424"/>
                  <a:gd name="T1" fmla="*/ 0 h 469"/>
                  <a:gd name="T2" fmla="*/ 0 w 424"/>
                  <a:gd name="T3" fmla="*/ 0 h 469"/>
                  <a:gd name="T4" fmla="*/ 0 w 424"/>
                  <a:gd name="T5" fmla="*/ 468 h 469"/>
                  <a:gd name="T6" fmla="*/ 423 w 424"/>
                  <a:gd name="T7" fmla="*/ 468 h 469"/>
                  <a:gd name="T8" fmla="*/ 423 w 424"/>
                  <a:gd name="T9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469">
                    <a:moveTo>
                      <a:pt x="423" y="0"/>
                    </a:moveTo>
                    <a:lnTo>
                      <a:pt x="0" y="0"/>
                    </a:lnTo>
                    <a:lnTo>
                      <a:pt x="0" y="468"/>
                    </a:lnTo>
                    <a:lnTo>
                      <a:pt x="423" y="468"/>
                    </a:lnTo>
                    <a:lnTo>
                      <a:pt x="42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02">
                <a:extLst>
                  <a:ext uri="{FF2B5EF4-FFF2-40B4-BE49-F238E27FC236}">
                    <a16:creationId xmlns:a16="http://schemas.microsoft.com/office/drawing/2014/main" id="{20E911A0-2C1F-46BC-895D-D1228B402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3653" y="9964876"/>
                <a:ext cx="398914" cy="438806"/>
              </a:xfrm>
              <a:custGeom>
                <a:avLst/>
                <a:gdLst>
                  <a:gd name="T0" fmla="*/ 17 w 440"/>
                  <a:gd name="T1" fmla="*/ 468 h 485"/>
                  <a:gd name="T2" fmla="*/ 422 w 440"/>
                  <a:gd name="T3" fmla="*/ 468 h 485"/>
                  <a:gd name="T4" fmla="*/ 422 w 440"/>
                  <a:gd name="T5" fmla="*/ 17 h 485"/>
                  <a:gd name="T6" fmla="*/ 17 w 440"/>
                  <a:gd name="T7" fmla="*/ 17 h 485"/>
                  <a:gd name="T8" fmla="*/ 17 w 440"/>
                  <a:gd name="T9" fmla="*/ 468 h 485"/>
                  <a:gd name="T10" fmla="*/ 431 w 440"/>
                  <a:gd name="T11" fmla="*/ 484 h 485"/>
                  <a:gd name="T12" fmla="*/ 8 w 440"/>
                  <a:gd name="T13" fmla="*/ 484 h 485"/>
                  <a:gd name="T14" fmla="*/ 8 w 440"/>
                  <a:gd name="T15" fmla="*/ 484 h 485"/>
                  <a:gd name="T16" fmla="*/ 0 w 440"/>
                  <a:gd name="T17" fmla="*/ 476 h 485"/>
                  <a:gd name="T18" fmla="*/ 0 w 440"/>
                  <a:gd name="T19" fmla="*/ 8 h 485"/>
                  <a:gd name="T20" fmla="*/ 0 w 440"/>
                  <a:gd name="T21" fmla="*/ 8 h 485"/>
                  <a:gd name="T22" fmla="*/ 8 w 440"/>
                  <a:gd name="T23" fmla="*/ 0 h 485"/>
                  <a:gd name="T24" fmla="*/ 431 w 440"/>
                  <a:gd name="T25" fmla="*/ 0 h 485"/>
                  <a:gd name="T26" fmla="*/ 431 w 440"/>
                  <a:gd name="T27" fmla="*/ 0 h 485"/>
                  <a:gd name="T28" fmla="*/ 439 w 440"/>
                  <a:gd name="T29" fmla="*/ 8 h 485"/>
                  <a:gd name="T30" fmla="*/ 439 w 440"/>
                  <a:gd name="T31" fmla="*/ 476 h 485"/>
                  <a:gd name="T32" fmla="*/ 439 w 440"/>
                  <a:gd name="T33" fmla="*/ 476 h 485"/>
                  <a:gd name="T34" fmla="*/ 431 w 440"/>
                  <a:gd name="T35" fmla="*/ 484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0" h="485">
                    <a:moveTo>
                      <a:pt x="17" y="468"/>
                    </a:moveTo>
                    <a:lnTo>
                      <a:pt x="422" y="468"/>
                    </a:lnTo>
                    <a:lnTo>
                      <a:pt x="422" y="17"/>
                    </a:lnTo>
                    <a:lnTo>
                      <a:pt x="17" y="17"/>
                    </a:lnTo>
                    <a:lnTo>
                      <a:pt x="17" y="468"/>
                    </a:lnTo>
                    <a:close/>
                    <a:moveTo>
                      <a:pt x="431" y="484"/>
                    </a:moveTo>
                    <a:lnTo>
                      <a:pt x="8" y="484"/>
                    </a:lnTo>
                    <a:lnTo>
                      <a:pt x="8" y="484"/>
                    </a:lnTo>
                    <a:cubicBezTo>
                      <a:pt x="4" y="484"/>
                      <a:pt x="0" y="481"/>
                      <a:pt x="0" y="47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431" y="0"/>
                    </a:lnTo>
                    <a:lnTo>
                      <a:pt x="431" y="0"/>
                    </a:lnTo>
                    <a:cubicBezTo>
                      <a:pt x="435" y="0"/>
                      <a:pt x="439" y="4"/>
                      <a:pt x="439" y="8"/>
                    </a:cubicBezTo>
                    <a:lnTo>
                      <a:pt x="439" y="476"/>
                    </a:lnTo>
                    <a:lnTo>
                      <a:pt x="439" y="476"/>
                    </a:lnTo>
                    <a:cubicBezTo>
                      <a:pt x="439" y="481"/>
                      <a:pt x="435" y="484"/>
                      <a:pt x="431" y="4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103">
                <a:extLst>
                  <a:ext uri="{FF2B5EF4-FFF2-40B4-BE49-F238E27FC236}">
                    <a16:creationId xmlns:a16="http://schemas.microsoft.com/office/drawing/2014/main" id="{42FD0BCB-37FF-42B9-B0B1-D111EB4BE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4780" y="10307942"/>
                <a:ext cx="937450" cy="87761"/>
              </a:xfrm>
              <a:custGeom>
                <a:avLst/>
                <a:gdLst>
                  <a:gd name="T0" fmla="*/ 1034 w 1035"/>
                  <a:gd name="T1" fmla="*/ 0 h 99"/>
                  <a:gd name="T2" fmla="*/ 0 w 1035"/>
                  <a:gd name="T3" fmla="*/ 0 h 99"/>
                  <a:gd name="T4" fmla="*/ 0 w 1035"/>
                  <a:gd name="T5" fmla="*/ 98 h 99"/>
                  <a:gd name="T6" fmla="*/ 1034 w 1035"/>
                  <a:gd name="T7" fmla="*/ 98 h 99"/>
                  <a:gd name="T8" fmla="*/ 1034 w 1035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5" h="99">
                    <a:moveTo>
                      <a:pt x="1034" y="0"/>
                    </a:moveTo>
                    <a:lnTo>
                      <a:pt x="0" y="0"/>
                    </a:lnTo>
                    <a:lnTo>
                      <a:pt x="0" y="98"/>
                    </a:lnTo>
                    <a:lnTo>
                      <a:pt x="1034" y="98"/>
                    </a:lnTo>
                    <a:lnTo>
                      <a:pt x="103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04">
                <a:extLst>
                  <a:ext uri="{FF2B5EF4-FFF2-40B4-BE49-F238E27FC236}">
                    <a16:creationId xmlns:a16="http://schemas.microsoft.com/office/drawing/2014/main" id="{26A20CC4-3B87-4D84-90C1-87AA13416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6802" y="10299964"/>
                <a:ext cx="953406" cy="103718"/>
              </a:xfrm>
              <a:custGeom>
                <a:avLst/>
                <a:gdLst>
                  <a:gd name="T0" fmla="*/ 17 w 1052"/>
                  <a:gd name="T1" fmla="*/ 98 h 115"/>
                  <a:gd name="T2" fmla="*/ 1034 w 1052"/>
                  <a:gd name="T3" fmla="*/ 98 h 115"/>
                  <a:gd name="T4" fmla="*/ 1034 w 1052"/>
                  <a:gd name="T5" fmla="*/ 17 h 115"/>
                  <a:gd name="T6" fmla="*/ 17 w 1052"/>
                  <a:gd name="T7" fmla="*/ 17 h 115"/>
                  <a:gd name="T8" fmla="*/ 17 w 1052"/>
                  <a:gd name="T9" fmla="*/ 98 h 115"/>
                  <a:gd name="T10" fmla="*/ 1042 w 1052"/>
                  <a:gd name="T11" fmla="*/ 114 h 115"/>
                  <a:gd name="T12" fmla="*/ 8 w 1052"/>
                  <a:gd name="T13" fmla="*/ 114 h 115"/>
                  <a:gd name="T14" fmla="*/ 8 w 1052"/>
                  <a:gd name="T15" fmla="*/ 114 h 115"/>
                  <a:gd name="T16" fmla="*/ 0 w 1052"/>
                  <a:gd name="T17" fmla="*/ 106 h 115"/>
                  <a:gd name="T18" fmla="*/ 0 w 1052"/>
                  <a:gd name="T19" fmla="*/ 8 h 115"/>
                  <a:gd name="T20" fmla="*/ 0 w 1052"/>
                  <a:gd name="T21" fmla="*/ 8 h 115"/>
                  <a:gd name="T22" fmla="*/ 8 w 1052"/>
                  <a:gd name="T23" fmla="*/ 0 h 115"/>
                  <a:gd name="T24" fmla="*/ 1042 w 1052"/>
                  <a:gd name="T25" fmla="*/ 0 h 115"/>
                  <a:gd name="T26" fmla="*/ 1042 w 1052"/>
                  <a:gd name="T27" fmla="*/ 0 h 115"/>
                  <a:gd name="T28" fmla="*/ 1051 w 1052"/>
                  <a:gd name="T29" fmla="*/ 8 h 115"/>
                  <a:gd name="T30" fmla="*/ 1051 w 1052"/>
                  <a:gd name="T31" fmla="*/ 106 h 115"/>
                  <a:gd name="T32" fmla="*/ 1051 w 1052"/>
                  <a:gd name="T33" fmla="*/ 106 h 115"/>
                  <a:gd name="T34" fmla="*/ 1042 w 1052"/>
                  <a:gd name="T35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2" h="115">
                    <a:moveTo>
                      <a:pt x="17" y="98"/>
                    </a:moveTo>
                    <a:lnTo>
                      <a:pt x="1034" y="98"/>
                    </a:lnTo>
                    <a:lnTo>
                      <a:pt x="1034" y="17"/>
                    </a:lnTo>
                    <a:lnTo>
                      <a:pt x="17" y="17"/>
                    </a:lnTo>
                    <a:lnTo>
                      <a:pt x="17" y="98"/>
                    </a:lnTo>
                    <a:close/>
                    <a:moveTo>
                      <a:pt x="1042" y="114"/>
                    </a:moveTo>
                    <a:lnTo>
                      <a:pt x="8" y="114"/>
                    </a:lnTo>
                    <a:lnTo>
                      <a:pt x="8" y="114"/>
                    </a:lnTo>
                    <a:cubicBezTo>
                      <a:pt x="4" y="114"/>
                      <a:pt x="0" y="111"/>
                      <a:pt x="0" y="10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042" y="0"/>
                    </a:lnTo>
                    <a:lnTo>
                      <a:pt x="1042" y="0"/>
                    </a:lnTo>
                    <a:cubicBezTo>
                      <a:pt x="1047" y="0"/>
                      <a:pt x="1051" y="4"/>
                      <a:pt x="1051" y="8"/>
                    </a:cubicBezTo>
                    <a:lnTo>
                      <a:pt x="1051" y="106"/>
                    </a:lnTo>
                    <a:lnTo>
                      <a:pt x="1051" y="106"/>
                    </a:lnTo>
                    <a:cubicBezTo>
                      <a:pt x="1051" y="111"/>
                      <a:pt x="1047" y="114"/>
                      <a:pt x="1042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105">
                <a:extLst>
                  <a:ext uri="{FF2B5EF4-FFF2-40B4-BE49-F238E27FC236}">
                    <a16:creationId xmlns:a16="http://schemas.microsoft.com/office/drawing/2014/main" id="{B095628B-4E03-405B-B9C3-531B7BE14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8958" y="9729518"/>
                <a:ext cx="47870" cy="243336"/>
              </a:xfrm>
              <a:custGeom>
                <a:avLst/>
                <a:gdLst>
                  <a:gd name="T0" fmla="*/ 52 w 53"/>
                  <a:gd name="T1" fmla="*/ 267 h 268"/>
                  <a:gd name="T2" fmla="*/ 0 w 53"/>
                  <a:gd name="T3" fmla="*/ 267 h 268"/>
                  <a:gd name="T4" fmla="*/ 0 w 53"/>
                  <a:gd name="T5" fmla="*/ 0 h 268"/>
                  <a:gd name="T6" fmla="*/ 52 w 53"/>
                  <a:gd name="T7" fmla="*/ 0 h 268"/>
                  <a:gd name="T8" fmla="*/ 52 w 53"/>
                  <a:gd name="T9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268">
                    <a:moveTo>
                      <a:pt x="52" y="267"/>
                    </a:moveTo>
                    <a:lnTo>
                      <a:pt x="0" y="267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2" y="26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106">
                <a:extLst>
                  <a:ext uri="{FF2B5EF4-FFF2-40B4-BE49-F238E27FC236}">
                    <a16:creationId xmlns:a16="http://schemas.microsoft.com/office/drawing/2014/main" id="{59CCA908-E07C-43BD-8A41-D1709A8D8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0980" y="9721540"/>
                <a:ext cx="63826" cy="259293"/>
              </a:xfrm>
              <a:custGeom>
                <a:avLst/>
                <a:gdLst>
                  <a:gd name="T0" fmla="*/ 18 w 70"/>
                  <a:gd name="T1" fmla="*/ 268 h 286"/>
                  <a:gd name="T2" fmla="*/ 52 w 70"/>
                  <a:gd name="T3" fmla="*/ 268 h 286"/>
                  <a:gd name="T4" fmla="*/ 52 w 70"/>
                  <a:gd name="T5" fmla="*/ 17 h 286"/>
                  <a:gd name="T6" fmla="*/ 18 w 70"/>
                  <a:gd name="T7" fmla="*/ 17 h 286"/>
                  <a:gd name="T8" fmla="*/ 18 w 70"/>
                  <a:gd name="T9" fmla="*/ 268 h 286"/>
                  <a:gd name="T10" fmla="*/ 61 w 70"/>
                  <a:gd name="T11" fmla="*/ 285 h 286"/>
                  <a:gd name="T12" fmla="*/ 9 w 70"/>
                  <a:gd name="T13" fmla="*/ 285 h 286"/>
                  <a:gd name="T14" fmla="*/ 9 w 70"/>
                  <a:gd name="T15" fmla="*/ 285 h 286"/>
                  <a:gd name="T16" fmla="*/ 0 w 70"/>
                  <a:gd name="T17" fmla="*/ 276 h 286"/>
                  <a:gd name="T18" fmla="*/ 0 w 70"/>
                  <a:gd name="T19" fmla="*/ 9 h 286"/>
                  <a:gd name="T20" fmla="*/ 0 w 70"/>
                  <a:gd name="T21" fmla="*/ 9 h 286"/>
                  <a:gd name="T22" fmla="*/ 9 w 70"/>
                  <a:gd name="T23" fmla="*/ 0 h 286"/>
                  <a:gd name="T24" fmla="*/ 61 w 70"/>
                  <a:gd name="T25" fmla="*/ 0 h 286"/>
                  <a:gd name="T26" fmla="*/ 61 w 70"/>
                  <a:gd name="T27" fmla="*/ 0 h 286"/>
                  <a:gd name="T28" fmla="*/ 69 w 70"/>
                  <a:gd name="T29" fmla="*/ 9 h 286"/>
                  <a:gd name="T30" fmla="*/ 69 w 70"/>
                  <a:gd name="T31" fmla="*/ 276 h 286"/>
                  <a:gd name="T32" fmla="*/ 69 w 70"/>
                  <a:gd name="T33" fmla="*/ 276 h 286"/>
                  <a:gd name="T34" fmla="*/ 61 w 70"/>
                  <a:gd name="T3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286">
                    <a:moveTo>
                      <a:pt x="18" y="268"/>
                    </a:moveTo>
                    <a:lnTo>
                      <a:pt x="52" y="268"/>
                    </a:lnTo>
                    <a:lnTo>
                      <a:pt x="52" y="17"/>
                    </a:lnTo>
                    <a:lnTo>
                      <a:pt x="18" y="17"/>
                    </a:lnTo>
                    <a:lnTo>
                      <a:pt x="18" y="268"/>
                    </a:lnTo>
                    <a:close/>
                    <a:moveTo>
                      <a:pt x="61" y="285"/>
                    </a:moveTo>
                    <a:lnTo>
                      <a:pt x="9" y="285"/>
                    </a:lnTo>
                    <a:lnTo>
                      <a:pt x="9" y="285"/>
                    </a:lnTo>
                    <a:cubicBezTo>
                      <a:pt x="4" y="285"/>
                      <a:pt x="0" y="282"/>
                      <a:pt x="0" y="27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61" y="0"/>
                    </a:lnTo>
                    <a:lnTo>
                      <a:pt x="61" y="0"/>
                    </a:lnTo>
                    <a:cubicBezTo>
                      <a:pt x="65" y="0"/>
                      <a:pt x="69" y="4"/>
                      <a:pt x="69" y="9"/>
                    </a:cubicBezTo>
                    <a:lnTo>
                      <a:pt x="69" y="276"/>
                    </a:lnTo>
                    <a:lnTo>
                      <a:pt x="69" y="276"/>
                    </a:lnTo>
                    <a:cubicBezTo>
                      <a:pt x="69" y="282"/>
                      <a:pt x="65" y="285"/>
                      <a:pt x="61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07">
                <a:extLst>
                  <a:ext uri="{FF2B5EF4-FFF2-40B4-BE49-F238E27FC236}">
                    <a16:creationId xmlns:a16="http://schemas.microsoft.com/office/drawing/2014/main" id="{60F33B34-F1AF-468A-BF98-956BD4444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600" y="9597875"/>
                <a:ext cx="163554" cy="370991"/>
              </a:xfrm>
              <a:custGeom>
                <a:avLst/>
                <a:gdLst>
                  <a:gd name="T0" fmla="*/ 179 w 180"/>
                  <a:gd name="T1" fmla="*/ 133 h 412"/>
                  <a:gd name="T2" fmla="*/ 179 w 180"/>
                  <a:gd name="T3" fmla="*/ 133 h 412"/>
                  <a:gd name="T4" fmla="*/ 90 w 180"/>
                  <a:gd name="T5" fmla="*/ 0 h 412"/>
                  <a:gd name="T6" fmla="*/ 90 w 180"/>
                  <a:gd name="T7" fmla="*/ 0 h 412"/>
                  <a:gd name="T8" fmla="*/ 0 w 180"/>
                  <a:gd name="T9" fmla="*/ 133 h 412"/>
                  <a:gd name="T10" fmla="*/ 0 w 180"/>
                  <a:gd name="T11" fmla="*/ 133 h 412"/>
                  <a:gd name="T12" fmla="*/ 64 w 180"/>
                  <a:gd name="T13" fmla="*/ 215 h 412"/>
                  <a:gd name="T14" fmla="*/ 64 w 180"/>
                  <a:gd name="T15" fmla="*/ 411 h 412"/>
                  <a:gd name="T16" fmla="*/ 115 w 180"/>
                  <a:gd name="T17" fmla="*/ 411 h 412"/>
                  <a:gd name="T18" fmla="*/ 115 w 180"/>
                  <a:gd name="T19" fmla="*/ 215 h 412"/>
                  <a:gd name="T20" fmla="*/ 115 w 180"/>
                  <a:gd name="T21" fmla="*/ 215 h 412"/>
                  <a:gd name="T22" fmla="*/ 179 w 180"/>
                  <a:gd name="T23" fmla="*/ 133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0" h="412">
                    <a:moveTo>
                      <a:pt x="179" y="133"/>
                    </a:moveTo>
                    <a:lnTo>
                      <a:pt x="179" y="133"/>
                    </a:lnTo>
                    <a:cubicBezTo>
                      <a:pt x="179" y="72"/>
                      <a:pt x="140" y="0"/>
                      <a:pt x="90" y="0"/>
                    </a:cubicBezTo>
                    <a:lnTo>
                      <a:pt x="90" y="0"/>
                    </a:lnTo>
                    <a:cubicBezTo>
                      <a:pt x="40" y="0"/>
                      <a:pt x="0" y="72"/>
                      <a:pt x="0" y="133"/>
                    </a:cubicBezTo>
                    <a:lnTo>
                      <a:pt x="0" y="133"/>
                    </a:lnTo>
                    <a:cubicBezTo>
                      <a:pt x="0" y="183"/>
                      <a:pt x="27" y="208"/>
                      <a:pt x="64" y="215"/>
                    </a:cubicBezTo>
                    <a:lnTo>
                      <a:pt x="64" y="411"/>
                    </a:lnTo>
                    <a:lnTo>
                      <a:pt x="115" y="411"/>
                    </a:lnTo>
                    <a:lnTo>
                      <a:pt x="115" y="215"/>
                    </a:lnTo>
                    <a:lnTo>
                      <a:pt x="115" y="215"/>
                    </a:lnTo>
                    <a:cubicBezTo>
                      <a:pt x="152" y="208"/>
                      <a:pt x="179" y="183"/>
                      <a:pt x="179" y="1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108">
                <a:extLst>
                  <a:ext uri="{FF2B5EF4-FFF2-40B4-BE49-F238E27FC236}">
                    <a16:creationId xmlns:a16="http://schemas.microsoft.com/office/drawing/2014/main" id="{0D32A8A3-06E2-4E63-9503-CBCCF1B64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5622" y="9589897"/>
                <a:ext cx="179510" cy="390936"/>
              </a:xfrm>
              <a:custGeom>
                <a:avLst/>
                <a:gdLst>
                  <a:gd name="T0" fmla="*/ 81 w 198"/>
                  <a:gd name="T1" fmla="*/ 412 h 430"/>
                  <a:gd name="T2" fmla="*/ 116 w 198"/>
                  <a:gd name="T3" fmla="*/ 412 h 430"/>
                  <a:gd name="T4" fmla="*/ 116 w 198"/>
                  <a:gd name="T5" fmla="*/ 224 h 430"/>
                  <a:gd name="T6" fmla="*/ 116 w 198"/>
                  <a:gd name="T7" fmla="*/ 224 h 430"/>
                  <a:gd name="T8" fmla="*/ 123 w 198"/>
                  <a:gd name="T9" fmla="*/ 216 h 430"/>
                  <a:gd name="T10" fmla="*/ 123 w 198"/>
                  <a:gd name="T11" fmla="*/ 216 h 430"/>
                  <a:gd name="T12" fmla="*/ 180 w 198"/>
                  <a:gd name="T13" fmla="*/ 142 h 430"/>
                  <a:gd name="T14" fmla="*/ 180 w 198"/>
                  <a:gd name="T15" fmla="*/ 142 h 430"/>
                  <a:gd name="T16" fmla="*/ 99 w 198"/>
                  <a:gd name="T17" fmla="*/ 17 h 430"/>
                  <a:gd name="T18" fmla="*/ 99 w 198"/>
                  <a:gd name="T19" fmla="*/ 17 h 430"/>
                  <a:gd name="T20" fmla="*/ 17 w 198"/>
                  <a:gd name="T21" fmla="*/ 142 h 430"/>
                  <a:gd name="T22" fmla="*/ 17 w 198"/>
                  <a:gd name="T23" fmla="*/ 142 h 430"/>
                  <a:gd name="T24" fmla="*/ 74 w 198"/>
                  <a:gd name="T25" fmla="*/ 216 h 430"/>
                  <a:gd name="T26" fmla="*/ 74 w 198"/>
                  <a:gd name="T27" fmla="*/ 216 h 430"/>
                  <a:gd name="T28" fmla="*/ 81 w 198"/>
                  <a:gd name="T29" fmla="*/ 224 h 430"/>
                  <a:gd name="T30" fmla="*/ 81 w 198"/>
                  <a:gd name="T31" fmla="*/ 412 h 430"/>
                  <a:gd name="T32" fmla="*/ 124 w 198"/>
                  <a:gd name="T33" fmla="*/ 429 h 430"/>
                  <a:gd name="T34" fmla="*/ 73 w 198"/>
                  <a:gd name="T35" fmla="*/ 429 h 430"/>
                  <a:gd name="T36" fmla="*/ 73 w 198"/>
                  <a:gd name="T37" fmla="*/ 429 h 430"/>
                  <a:gd name="T38" fmla="*/ 64 w 198"/>
                  <a:gd name="T39" fmla="*/ 420 h 430"/>
                  <a:gd name="T40" fmla="*/ 64 w 198"/>
                  <a:gd name="T41" fmla="*/ 231 h 430"/>
                  <a:gd name="T42" fmla="*/ 64 w 198"/>
                  <a:gd name="T43" fmla="*/ 231 h 430"/>
                  <a:gd name="T44" fmla="*/ 0 w 198"/>
                  <a:gd name="T45" fmla="*/ 142 h 430"/>
                  <a:gd name="T46" fmla="*/ 0 w 198"/>
                  <a:gd name="T47" fmla="*/ 142 h 430"/>
                  <a:gd name="T48" fmla="*/ 99 w 198"/>
                  <a:gd name="T49" fmla="*/ 0 h 430"/>
                  <a:gd name="T50" fmla="*/ 99 w 198"/>
                  <a:gd name="T51" fmla="*/ 0 h 430"/>
                  <a:gd name="T52" fmla="*/ 197 w 198"/>
                  <a:gd name="T53" fmla="*/ 142 h 430"/>
                  <a:gd name="T54" fmla="*/ 197 w 198"/>
                  <a:gd name="T55" fmla="*/ 142 h 430"/>
                  <a:gd name="T56" fmla="*/ 133 w 198"/>
                  <a:gd name="T57" fmla="*/ 231 h 430"/>
                  <a:gd name="T58" fmla="*/ 133 w 198"/>
                  <a:gd name="T59" fmla="*/ 420 h 430"/>
                  <a:gd name="T60" fmla="*/ 133 w 198"/>
                  <a:gd name="T61" fmla="*/ 420 h 430"/>
                  <a:gd name="T62" fmla="*/ 124 w 198"/>
                  <a:gd name="T63" fmla="*/ 429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430">
                    <a:moveTo>
                      <a:pt x="81" y="412"/>
                    </a:moveTo>
                    <a:lnTo>
                      <a:pt x="116" y="412"/>
                    </a:lnTo>
                    <a:lnTo>
                      <a:pt x="116" y="224"/>
                    </a:lnTo>
                    <a:lnTo>
                      <a:pt x="116" y="224"/>
                    </a:lnTo>
                    <a:cubicBezTo>
                      <a:pt x="116" y="220"/>
                      <a:pt x="118" y="217"/>
                      <a:pt x="123" y="216"/>
                    </a:cubicBezTo>
                    <a:lnTo>
                      <a:pt x="123" y="216"/>
                    </a:lnTo>
                    <a:cubicBezTo>
                      <a:pt x="149" y="211"/>
                      <a:pt x="180" y="193"/>
                      <a:pt x="180" y="142"/>
                    </a:cubicBezTo>
                    <a:lnTo>
                      <a:pt x="180" y="142"/>
                    </a:lnTo>
                    <a:cubicBezTo>
                      <a:pt x="180" y="85"/>
                      <a:pt x="143" y="17"/>
                      <a:pt x="99" y="17"/>
                    </a:cubicBezTo>
                    <a:lnTo>
                      <a:pt x="99" y="17"/>
                    </a:lnTo>
                    <a:cubicBezTo>
                      <a:pt x="55" y="17"/>
                      <a:pt x="17" y="85"/>
                      <a:pt x="17" y="142"/>
                    </a:cubicBezTo>
                    <a:lnTo>
                      <a:pt x="17" y="142"/>
                    </a:lnTo>
                    <a:cubicBezTo>
                      <a:pt x="17" y="193"/>
                      <a:pt x="49" y="211"/>
                      <a:pt x="74" y="216"/>
                    </a:cubicBezTo>
                    <a:lnTo>
                      <a:pt x="74" y="216"/>
                    </a:lnTo>
                    <a:cubicBezTo>
                      <a:pt x="79" y="217"/>
                      <a:pt x="81" y="220"/>
                      <a:pt x="81" y="224"/>
                    </a:cubicBezTo>
                    <a:lnTo>
                      <a:pt x="81" y="412"/>
                    </a:lnTo>
                    <a:close/>
                    <a:moveTo>
                      <a:pt x="124" y="429"/>
                    </a:moveTo>
                    <a:lnTo>
                      <a:pt x="73" y="429"/>
                    </a:lnTo>
                    <a:lnTo>
                      <a:pt x="73" y="429"/>
                    </a:lnTo>
                    <a:cubicBezTo>
                      <a:pt x="68" y="429"/>
                      <a:pt x="64" y="426"/>
                      <a:pt x="64" y="420"/>
                    </a:cubicBezTo>
                    <a:lnTo>
                      <a:pt x="64" y="231"/>
                    </a:lnTo>
                    <a:lnTo>
                      <a:pt x="64" y="231"/>
                    </a:lnTo>
                    <a:cubicBezTo>
                      <a:pt x="23" y="220"/>
                      <a:pt x="0" y="188"/>
                      <a:pt x="0" y="142"/>
                    </a:cubicBezTo>
                    <a:lnTo>
                      <a:pt x="0" y="142"/>
                    </a:lnTo>
                    <a:cubicBezTo>
                      <a:pt x="0" y="62"/>
                      <a:pt x="53" y="0"/>
                      <a:pt x="99" y="0"/>
                    </a:cubicBezTo>
                    <a:lnTo>
                      <a:pt x="99" y="0"/>
                    </a:lnTo>
                    <a:cubicBezTo>
                      <a:pt x="144" y="0"/>
                      <a:pt x="197" y="62"/>
                      <a:pt x="197" y="142"/>
                    </a:cubicBezTo>
                    <a:lnTo>
                      <a:pt x="197" y="142"/>
                    </a:lnTo>
                    <a:cubicBezTo>
                      <a:pt x="197" y="188"/>
                      <a:pt x="174" y="220"/>
                      <a:pt x="133" y="231"/>
                    </a:cubicBezTo>
                    <a:lnTo>
                      <a:pt x="133" y="420"/>
                    </a:lnTo>
                    <a:lnTo>
                      <a:pt x="133" y="420"/>
                    </a:lnTo>
                    <a:cubicBezTo>
                      <a:pt x="133" y="426"/>
                      <a:pt x="129" y="429"/>
                      <a:pt x="124" y="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109">
                <a:extLst>
                  <a:ext uri="{FF2B5EF4-FFF2-40B4-BE49-F238E27FC236}">
                    <a16:creationId xmlns:a16="http://schemas.microsoft.com/office/drawing/2014/main" id="{8D2FDDBF-F830-4E38-B465-8F9ABA3DC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0358" y="10260073"/>
                <a:ext cx="466728" cy="47870"/>
              </a:xfrm>
              <a:custGeom>
                <a:avLst/>
                <a:gdLst>
                  <a:gd name="T0" fmla="*/ 492 w 518"/>
                  <a:gd name="T1" fmla="*/ 50 h 51"/>
                  <a:gd name="T2" fmla="*/ 259 w 518"/>
                  <a:gd name="T3" fmla="*/ 50 h 51"/>
                  <a:gd name="T4" fmla="*/ 26 w 518"/>
                  <a:gd name="T5" fmla="*/ 50 h 51"/>
                  <a:gd name="T6" fmla="*/ 26 w 518"/>
                  <a:gd name="T7" fmla="*/ 50 h 51"/>
                  <a:gd name="T8" fmla="*/ 8 w 518"/>
                  <a:gd name="T9" fmla="*/ 43 h 51"/>
                  <a:gd name="T10" fmla="*/ 8 w 518"/>
                  <a:gd name="T11" fmla="*/ 43 h 51"/>
                  <a:gd name="T12" fmla="*/ 0 w 518"/>
                  <a:gd name="T13" fmla="*/ 25 h 51"/>
                  <a:gd name="T14" fmla="*/ 0 w 518"/>
                  <a:gd name="T15" fmla="*/ 25 h 51"/>
                  <a:gd name="T16" fmla="*/ 8 w 518"/>
                  <a:gd name="T17" fmla="*/ 7 h 51"/>
                  <a:gd name="T18" fmla="*/ 8 w 518"/>
                  <a:gd name="T19" fmla="*/ 7 h 51"/>
                  <a:gd name="T20" fmla="*/ 26 w 518"/>
                  <a:gd name="T21" fmla="*/ 0 h 51"/>
                  <a:gd name="T22" fmla="*/ 259 w 518"/>
                  <a:gd name="T23" fmla="*/ 0 h 51"/>
                  <a:gd name="T24" fmla="*/ 492 w 518"/>
                  <a:gd name="T25" fmla="*/ 0 h 51"/>
                  <a:gd name="T26" fmla="*/ 492 w 518"/>
                  <a:gd name="T27" fmla="*/ 0 h 51"/>
                  <a:gd name="T28" fmla="*/ 510 w 518"/>
                  <a:gd name="T29" fmla="*/ 7 h 51"/>
                  <a:gd name="T30" fmla="*/ 510 w 518"/>
                  <a:gd name="T31" fmla="*/ 7 h 51"/>
                  <a:gd name="T32" fmla="*/ 517 w 518"/>
                  <a:gd name="T33" fmla="*/ 25 h 51"/>
                  <a:gd name="T34" fmla="*/ 517 w 518"/>
                  <a:gd name="T35" fmla="*/ 25 h 51"/>
                  <a:gd name="T36" fmla="*/ 510 w 518"/>
                  <a:gd name="T37" fmla="*/ 43 h 51"/>
                  <a:gd name="T38" fmla="*/ 510 w 518"/>
                  <a:gd name="T39" fmla="*/ 43 h 51"/>
                  <a:gd name="T40" fmla="*/ 492 w 518"/>
                  <a:gd name="T41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8" h="51">
                    <a:moveTo>
                      <a:pt x="492" y="50"/>
                    </a:moveTo>
                    <a:lnTo>
                      <a:pt x="259" y="50"/>
                    </a:lnTo>
                    <a:lnTo>
                      <a:pt x="26" y="50"/>
                    </a:lnTo>
                    <a:lnTo>
                      <a:pt x="26" y="50"/>
                    </a:lnTo>
                    <a:cubicBezTo>
                      <a:pt x="19" y="50"/>
                      <a:pt x="12" y="48"/>
                      <a:pt x="8" y="43"/>
                    </a:cubicBezTo>
                    <a:lnTo>
                      <a:pt x="8" y="43"/>
                    </a:lnTo>
                    <a:cubicBezTo>
                      <a:pt x="3" y="38"/>
                      <a:pt x="0" y="32"/>
                      <a:pt x="0" y="25"/>
                    </a:cubicBezTo>
                    <a:lnTo>
                      <a:pt x="0" y="25"/>
                    </a:lnTo>
                    <a:cubicBezTo>
                      <a:pt x="0" y="18"/>
                      <a:pt x="3" y="11"/>
                      <a:pt x="8" y="7"/>
                    </a:cubicBezTo>
                    <a:lnTo>
                      <a:pt x="8" y="7"/>
                    </a:lnTo>
                    <a:cubicBezTo>
                      <a:pt x="12" y="2"/>
                      <a:pt x="19" y="0"/>
                      <a:pt x="26" y="0"/>
                    </a:cubicBezTo>
                    <a:lnTo>
                      <a:pt x="259" y="0"/>
                    </a:lnTo>
                    <a:lnTo>
                      <a:pt x="492" y="0"/>
                    </a:lnTo>
                    <a:lnTo>
                      <a:pt x="492" y="0"/>
                    </a:lnTo>
                    <a:cubicBezTo>
                      <a:pt x="499" y="0"/>
                      <a:pt x="505" y="2"/>
                      <a:pt x="510" y="7"/>
                    </a:cubicBezTo>
                    <a:lnTo>
                      <a:pt x="510" y="7"/>
                    </a:lnTo>
                    <a:cubicBezTo>
                      <a:pt x="514" y="11"/>
                      <a:pt x="517" y="18"/>
                      <a:pt x="517" y="25"/>
                    </a:cubicBezTo>
                    <a:lnTo>
                      <a:pt x="517" y="25"/>
                    </a:lnTo>
                    <a:cubicBezTo>
                      <a:pt x="517" y="32"/>
                      <a:pt x="514" y="38"/>
                      <a:pt x="510" y="43"/>
                    </a:cubicBezTo>
                    <a:lnTo>
                      <a:pt x="510" y="43"/>
                    </a:lnTo>
                    <a:cubicBezTo>
                      <a:pt x="505" y="48"/>
                      <a:pt x="499" y="50"/>
                      <a:pt x="492" y="5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110">
                <a:extLst>
                  <a:ext uri="{FF2B5EF4-FFF2-40B4-BE49-F238E27FC236}">
                    <a16:creationId xmlns:a16="http://schemas.microsoft.com/office/drawing/2014/main" id="{FAA8FF98-4BC3-44D9-BB1C-0576764BD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2379" y="10252094"/>
                <a:ext cx="482685" cy="63826"/>
              </a:xfrm>
              <a:custGeom>
                <a:avLst/>
                <a:gdLst>
                  <a:gd name="T0" fmla="*/ 34 w 535"/>
                  <a:gd name="T1" fmla="*/ 17 h 69"/>
                  <a:gd name="T2" fmla="*/ 34 w 535"/>
                  <a:gd name="T3" fmla="*/ 17 h 69"/>
                  <a:gd name="T4" fmla="*/ 22 w 535"/>
                  <a:gd name="T5" fmla="*/ 22 h 69"/>
                  <a:gd name="T6" fmla="*/ 22 w 535"/>
                  <a:gd name="T7" fmla="*/ 22 h 69"/>
                  <a:gd name="T8" fmla="*/ 17 w 535"/>
                  <a:gd name="T9" fmla="*/ 34 h 69"/>
                  <a:gd name="T10" fmla="*/ 17 w 535"/>
                  <a:gd name="T11" fmla="*/ 34 h 69"/>
                  <a:gd name="T12" fmla="*/ 22 w 535"/>
                  <a:gd name="T13" fmla="*/ 46 h 69"/>
                  <a:gd name="T14" fmla="*/ 22 w 535"/>
                  <a:gd name="T15" fmla="*/ 46 h 69"/>
                  <a:gd name="T16" fmla="*/ 34 w 535"/>
                  <a:gd name="T17" fmla="*/ 51 h 69"/>
                  <a:gd name="T18" fmla="*/ 500 w 535"/>
                  <a:gd name="T19" fmla="*/ 51 h 69"/>
                  <a:gd name="T20" fmla="*/ 500 w 535"/>
                  <a:gd name="T21" fmla="*/ 51 h 69"/>
                  <a:gd name="T22" fmla="*/ 512 w 535"/>
                  <a:gd name="T23" fmla="*/ 46 h 69"/>
                  <a:gd name="T24" fmla="*/ 512 w 535"/>
                  <a:gd name="T25" fmla="*/ 46 h 69"/>
                  <a:gd name="T26" fmla="*/ 517 w 535"/>
                  <a:gd name="T27" fmla="*/ 34 h 69"/>
                  <a:gd name="T28" fmla="*/ 517 w 535"/>
                  <a:gd name="T29" fmla="*/ 34 h 69"/>
                  <a:gd name="T30" fmla="*/ 512 w 535"/>
                  <a:gd name="T31" fmla="*/ 22 h 69"/>
                  <a:gd name="T32" fmla="*/ 512 w 535"/>
                  <a:gd name="T33" fmla="*/ 22 h 69"/>
                  <a:gd name="T34" fmla="*/ 500 w 535"/>
                  <a:gd name="T35" fmla="*/ 17 h 69"/>
                  <a:gd name="T36" fmla="*/ 34 w 535"/>
                  <a:gd name="T37" fmla="*/ 17 h 69"/>
                  <a:gd name="T38" fmla="*/ 500 w 535"/>
                  <a:gd name="T39" fmla="*/ 68 h 69"/>
                  <a:gd name="T40" fmla="*/ 34 w 535"/>
                  <a:gd name="T41" fmla="*/ 68 h 69"/>
                  <a:gd name="T42" fmla="*/ 34 w 535"/>
                  <a:gd name="T43" fmla="*/ 68 h 69"/>
                  <a:gd name="T44" fmla="*/ 9 w 535"/>
                  <a:gd name="T45" fmla="*/ 57 h 69"/>
                  <a:gd name="T46" fmla="*/ 9 w 535"/>
                  <a:gd name="T47" fmla="*/ 57 h 69"/>
                  <a:gd name="T48" fmla="*/ 0 w 535"/>
                  <a:gd name="T49" fmla="*/ 34 h 69"/>
                  <a:gd name="T50" fmla="*/ 0 w 535"/>
                  <a:gd name="T51" fmla="*/ 34 h 69"/>
                  <a:gd name="T52" fmla="*/ 9 w 535"/>
                  <a:gd name="T53" fmla="*/ 10 h 69"/>
                  <a:gd name="T54" fmla="*/ 9 w 535"/>
                  <a:gd name="T55" fmla="*/ 10 h 69"/>
                  <a:gd name="T56" fmla="*/ 34 w 535"/>
                  <a:gd name="T57" fmla="*/ 0 h 69"/>
                  <a:gd name="T58" fmla="*/ 500 w 535"/>
                  <a:gd name="T59" fmla="*/ 0 h 69"/>
                  <a:gd name="T60" fmla="*/ 500 w 535"/>
                  <a:gd name="T61" fmla="*/ 0 h 69"/>
                  <a:gd name="T62" fmla="*/ 524 w 535"/>
                  <a:gd name="T63" fmla="*/ 10 h 69"/>
                  <a:gd name="T64" fmla="*/ 524 w 535"/>
                  <a:gd name="T65" fmla="*/ 10 h 69"/>
                  <a:gd name="T66" fmla="*/ 534 w 535"/>
                  <a:gd name="T67" fmla="*/ 34 h 69"/>
                  <a:gd name="T68" fmla="*/ 534 w 535"/>
                  <a:gd name="T69" fmla="*/ 34 h 69"/>
                  <a:gd name="T70" fmla="*/ 524 w 535"/>
                  <a:gd name="T71" fmla="*/ 57 h 69"/>
                  <a:gd name="T72" fmla="*/ 524 w 535"/>
                  <a:gd name="T73" fmla="*/ 57 h 69"/>
                  <a:gd name="T74" fmla="*/ 500 w 535"/>
                  <a:gd name="T75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5" h="69">
                    <a:moveTo>
                      <a:pt x="34" y="17"/>
                    </a:moveTo>
                    <a:lnTo>
                      <a:pt x="34" y="17"/>
                    </a:lnTo>
                    <a:cubicBezTo>
                      <a:pt x="30" y="17"/>
                      <a:pt x="24" y="19"/>
                      <a:pt x="22" y="22"/>
                    </a:cubicBezTo>
                    <a:lnTo>
                      <a:pt x="22" y="22"/>
                    </a:lnTo>
                    <a:cubicBezTo>
                      <a:pt x="18" y="26"/>
                      <a:pt x="17" y="30"/>
                      <a:pt x="17" y="34"/>
                    </a:cubicBezTo>
                    <a:lnTo>
                      <a:pt x="17" y="34"/>
                    </a:lnTo>
                    <a:cubicBezTo>
                      <a:pt x="17" y="38"/>
                      <a:pt x="18" y="42"/>
                      <a:pt x="22" y="46"/>
                    </a:cubicBezTo>
                    <a:lnTo>
                      <a:pt x="22" y="46"/>
                    </a:lnTo>
                    <a:cubicBezTo>
                      <a:pt x="24" y="49"/>
                      <a:pt x="30" y="51"/>
                      <a:pt x="34" y="51"/>
                    </a:cubicBezTo>
                    <a:lnTo>
                      <a:pt x="500" y="51"/>
                    </a:lnTo>
                    <a:lnTo>
                      <a:pt x="500" y="51"/>
                    </a:lnTo>
                    <a:cubicBezTo>
                      <a:pt x="504" y="51"/>
                      <a:pt x="509" y="49"/>
                      <a:pt x="512" y="46"/>
                    </a:cubicBezTo>
                    <a:lnTo>
                      <a:pt x="512" y="46"/>
                    </a:lnTo>
                    <a:cubicBezTo>
                      <a:pt x="515" y="42"/>
                      <a:pt x="517" y="38"/>
                      <a:pt x="517" y="34"/>
                    </a:cubicBezTo>
                    <a:lnTo>
                      <a:pt x="517" y="34"/>
                    </a:lnTo>
                    <a:cubicBezTo>
                      <a:pt x="517" y="30"/>
                      <a:pt x="515" y="26"/>
                      <a:pt x="512" y="22"/>
                    </a:cubicBezTo>
                    <a:lnTo>
                      <a:pt x="512" y="22"/>
                    </a:lnTo>
                    <a:cubicBezTo>
                      <a:pt x="509" y="19"/>
                      <a:pt x="504" y="17"/>
                      <a:pt x="500" y="17"/>
                    </a:cubicBezTo>
                    <a:lnTo>
                      <a:pt x="34" y="17"/>
                    </a:lnTo>
                    <a:close/>
                    <a:moveTo>
                      <a:pt x="500" y="68"/>
                    </a:moveTo>
                    <a:lnTo>
                      <a:pt x="34" y="68"/>
                    </a:lnTo>
                    <a:lnTo>
                      <a:pt x="34" y="68"/>
                    </a:lnTo>
                    <a:cubicBezTo>
                      <a:pt x="24" y="68"/>
                      <a:pt x="16" y="64"/>
                      <a:pt x="9" y="57"/>
                    </a:cubicBezTo>
                    <a:lnTo>
                      <a:pt x="9" y="57"/>
                    </a:lnTo>
                    <a:cubicBezTo>
                      <a:pt x="3" y="52"/>
                      <a:pt x="0" y="43"/>
                      <a:pt x="0" y="34"/>
                    </a:cubicBezTo>
                    <a:lnTo>
                      <a:pt x="0" y="34"/>
                    </a:lnTo>
                    <a:cubicBezTo>
                      <a:pt x="0" y="25"/>
                      <a:pt x="3" y="16"/>
                      <a:pt x="9" y="10"/>
                    </a:cubicBezTo>
                    <a:lnTo>
                      <a:pt x="9" y="10"/>
                    </a:lnTo>
                    <a:cubicBezTo>
                      <a:pt x="16" y="4"/>
                      <a:pt x="24" y="0"/>
                      <a:pt x="34" y="0"/>
                    </a:cubicBezTo>
                    <a:lnTo>
                      <a:pt x="500" y="0"/>
                    </a:lnTo>
                    <a:lnTo>
                      <a:pt x="500" y="0"/>
                    </a:lnTo>
                    <a:cubicBezTo>
                      <a:pt x="509" y="0"/>
                      <a:pt x="517" y="4"/>
                      <a:pt x="524" y="10"/>
                    </a:cubicBezTo>
                    <a:lnTo>
                      <a:pt x="524" y="10"/>
                    </a:lnTo>
                    <a:cubicBezTo>
                      <a:pt x="530" y="16"/>
                      <a:pt x="534" y="25"/>
                      <a:pt x="534" y="34"/>
                    </a:cubicBezTo>
                    <a:lnTo>
                      <a:pt x="534" y="34"/>
                    </a:lnTo>
                    <a:cubicBezTo>
                      <a:pt x="534" y="43"/>
                      <a:pt x="530" y="52"/>
                      <a:pt x="524" y="57"/>
                    </a:cubicBezTo>
                    <a:lnTo>
                      <a:pt x="524" y="57"/>
                    </a:lnTo>
                    <a:cubicBezTo>
                      <a:pt x="517" y="64"/>
                      <a:pt x="509" y="68"/>
                      <a:pt x="500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F9037098-0B84-464F-A166-74B06AF6E6BF}"/>
                </a:ext>
              </a:extLst>
            </p:cNvPr>
            <p:cNvGrpSpPr/>
            <p:nvPr/>
          </p:nvGrpSpPr>
          <p:grpSpPr>
            <a:xfrm>
              <a:off x="6785532" y="8608568"/>
              <a:ext cx="5209820" cy="3889415"/>
              <a:chOff x="6785532" y="8608568"/>
              <a:chExt cx="5209820" cy="3889415"/>
            </a:xfrm>
          </p:grpSpPr>
          <p:sp>
            <p:nvSpPr>
              <p:cNvPr id="407" name="Freeform 111">
                <a:extLst>
                  <a:ext uri="{FF2B5EF4-FFF2-40B4-BE49-F238E27FC236}">
                    <a16:creationId xmlns:a16="http://schemas.microsoft.com/office/drawing/2014/main" id="{AACB293B-C346-4296-BFBA-B8B1C08ED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6304" y="8608568"/>
                <a:ext cx="1029199" cy="1144885"/>
              </a:xfrm>
              <a:custGeom>
                <a:avLst/>
                <a:gdLst>
                  <a:gd name="T0" fmla="*/ 0 w 1137"/>
                  <a:gd name="T1" fmla="*/ 153 h 1265"/>
                  <a:gd name="T2" fmla="*/ 0 w 1137"/>
                  <a:gd name="T3" fmla="*/ 153 h 1265"/>
                  <a:gd name="T4" fmla="*/ 461 w 1137"/>
                  <a:gd name="T5" fmla="*/ 125 h 1265"/>
                  <a:gd name="T6" fmla="*/ 461 w 1137"/>
                  <a:gd name="T7" fmla="*/ 125 h 1265"/>
                  <a:gd name="T8" fmla="*/ 684 w 1137"/>
                  <a:gd name="T9" fmla="*/ 649 h 1265"/>
                  <a:gd name="T10" fmla="*/ 684 w 1137"/>
                  <a:gd name="T11" fmla="*/ 649 h 1265"/>
                  <a:gd name="T12" fmla="*/ 1113 w 1137"/>
                  <a:gd name="T13" fmla="*/ 1004 h 1265"/>
                  <a:gd name="T14" fmla="*/ 1113 w 1137"/>
                  <a:gd name="T15" fmla="*/ 1004 h 1265"/>
                  <a:gd name="T16" fmla="*/ 406 w 1137"/>
                  <a:gd name="T17" fmla="*/ 990 h 1265"/>
                  <a:gd name="T18" fmla="*/ 406 w 1137"/>
                  <a:gd name="T19" fmla="*/ 990 h 1265"/>
                  <a:gd name="T20" fmla="*/ 0 w 1137"/>
                  <a:gd name="T21" fmla="*/ 153 h 1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7" h="1265">
                    <a:moveTo>
                      <a:pt x="0" y="153"/>
                    </a:moveTo>
                    <a:lnTo>
                      <a:pt x="0" y="153"/>
                    </a:lnTo>
                    <a:cubicBezTo>
                      <a:pt x="0" y="153"/>
                      <a:pt x="194" y="0"/>
                      <a:pt x="461" y="125"/>
                    </a:cubicBezTo>
                    <a:lnTo>
                      <a:pt x="461" y="125"/>
                    </a:lnTo>
                    <a:cubicBezTo>
                      <a:pt x="715" y="244"/>
                      <a:pt x="684" y="649"/>
                      <a:pt x="684" y="649"/>
                    </a:cubicBezTo>
                    <a:lnTo>
                      <a:pt x="684" y="649"/>
                    </a:lnTo>
                    <a:cubicBezTo>
                      <a:pt x="684" y="649"/>
                      <a:pt x="1089" y="752"/>
                      <a:pt x="1113" y="1004"/>
                    </a:cubicBezTo>
                    <a:lnTo>
                      <a:pt x="1113" y="1004"/>
                    </a:lnTo>
                    <a:cubicBezTo>
                      <a:pt x="1136" y="1264"/>
                      <a:pt x="733" y="1237"/>
                      <a:pt x="406" y="990"/>
                    </a:cubicBezTo>
                    <a:lnTo>
                      <a:pt x="406" y="990"/>
                    </a:lnTo>
                    <a:cubicBezTo>
                      <a:pt x="37" y="711"/>
                      <a:pt x="0" y="153"/>
                      <a:pt x="0" y="1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12">
                <a:extLst>
                  <a:ext uri="{FF2B5EF4-FFF2-40B4-BE49-F238E27FC236}">
                    <a16:creationId xmlns:a16="http://schemas.microsoft.com/office/drawing/2014/main" id="{57CBAC74-7ECE-4FA4-A0FC-6EC34D52A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3957" y="9342570"/>
                <a:ext cx="1643527" cy="1192755"/>
              </a:xfrm>
              <a:custGeom>
                <a:avLst/>
                <a:gdLst>
                  <a:gd name="T0" fmla="*/ 198 w 1818"/>
                  <a:gd name="T1" fmla="*/ 62 h 1319"/>
                  <a:gd name="T2" fmla="*/ 198 w 1818"/>
                  <a:gd name="T3" fmla="*/ 62 h 1319"/>
                  <a:gd name="T4" fmla="*/ 109 w 1818"/>
                  <a:gd name="T5" fmla="*/ 447 h 1319"/>
                  <a:gd name="T6" fmla="*/ 109 w 1818"/>
                  <a:gd name="T7" fmla="*/ 447 h 1319"/>
                  <a:gd name="T8" fmla="*/ 678 w 1818"/>
                  <a:gd name="T9" fmla="*/ 881 h 1319"/>
                  <a:gd name="T10" fmla="*/ 678 w 1818"/>
                  <a:gd name="T11" fmla="*/ 881 h 1319"/>
                  <a:gd name="T12" fmla="*/ 1188 w 1818"/>
                  <a:gd name="T13" fmla="*/ 1318 h 1319"/>
                  <a:gd name="T14" fmla="*/ 1817 w 1818"/>
                  <a:gd name="T15" fmla="*/ 792 h 1319"/>
                  <a:gd name="T16" fmla="*/ 1077 w 1818"/>
                  <a:gd name="T17" fmla="*/ 366 h 1319"/>
                  <a:gd name="T18" fmla="*/ 1077 w 1818"/>
                  <a:gd name="T19" fmla="*/ 366 h 1319"/>
                  <a:gd name="T20" fmla="*/ 927 w 1818"/>
                  <a:gd name="T21" fmla="*/ 120 h 1319"/>
                  <a:gd name="T22" fmla="*/ 927 w 1818"/>
                  <a:gd name="T23" fmla="*/ 120 h 1319"/>
                  <a:gd name="T24" fmla="*/ 570 w 1818"/>
                  <a:gd name="T25" fmla="*/ 17 h 1319"/>
                  <a:gd name="T26" fmla="*/ 570 w 1818"/>
                  <a:gd name="T27" fmla="*/ 17 h 1319"/>
                  <a:gd name="T28" fmla="*/ 469 w 1818"/>
                  <a:gd name="T29" fmla="*/ 1 h 1319"/>
                  <a:gd name="T30" fmla="*/ 469 w 1818"/>
                  <a:gd name="T31" fmla="*/ 1 h 1319"/>
                  <a:gd name="T32" fmla="*/ 337 w 1818"/>
                  <a:gd name="T33" fmla="*/ 19 h 1319"/>
                  <a:gd name="T34" fmla="*/ 198 w 1818"/>
                  <a:gd name="T35" fmla="*/ 62 h 1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18" h="1319">
                    <a:moveTo>
                      <a:pt x="198" y="62"/>
                    </a:moveTo>
                    <a:lnTo>
                      <a:pt x="198" y="62"/>
                    </a:lnTo>
                    <a:cubicBezTo>
                      <a:pt x="198" y="62"/>
                      <a:pt x="0" y="230"/>
                      <a:pt x="109" y="447"/>
                    </a:cubicBezTo>
                    <a:lnTo>
                      <a:pt x="109" y="447"/>
                    </a:lnTo>
                    <a:cubicBezTo>
                      <a:pt x="244" y="716"/>
                      <a:pt x="618" y="857"/>
                      <a:pt x="678" y="881"/>
                    </a:cubicBezTo>
                    <a:lnTo>
                      <a:pt x="678" y="881"/>
                    </a:lnTo>
                    <a:cubicBezTo>
                      <a:pt x="721" y="900"/>
                      <a:pt x="970" y="1181"/>
                      <a:pt x="1188" y="1318"/>
                    </a:cubicBezTo>
                    <a:lnTo>
                      <a:pt x="1817" y="792"/>
                    </a:lnTo>
                    <a:lnTo>
                      <a:pt x="1077" y="366"/>
                    </a:lnTo>
                    <a:lnTo>
                      <a:pt x="1077" y="366"/>
                    </a:lnTo>
                    <a:cubicBezTo>
                      <a:pt x="1077" y="366"/>
                      <a:pt x="1080" y="179"/>
                      <a:pt x="927" y="120"/>
                    </a:cubicBezTo>
                    <a:lnTo>
                      <a:pt x="927" y="120"/>
                    </a:lnTo>
                    <a:cubicBezTo>
                      <a:pt x="823" y="80"/>
                      <a:pt x="701" y="49"/>
                      <a:pt x="570" y="17"/>
                    </a:cubicBezTo>
                    <a:lnTo>
                      <a:pt x="570" y="17"/>
                    </a:lnTo>
                    <a:cubicBezTo>
                      <a:pt x="537" y="8"/>
                      <a:pt x="503" y="2"/>
                      <a:pt x="469" y="1"/>
                    </a:cubicBezTo>
                    <a:lnTo>
                      <a:pt x="469" y="1"/>
                    </a:lnTo>
                    <a:cubicBezTo>
                      <a:pt x="424" y="0"/>
                      <a:pt x="380" y="6"/>
                      <a:pt x="337" y="19"/>
                    </a:cubicBezTo>
                    <a:lnTo>
                      <a:pt x="198" y="6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13">
                <a:extLst>
                  <a:ext uri="{FF2B5EF4-FFF2-40B4-BE49-F238E27FC236}">
                    <a16:creationId xmlns:a16="http://schemas.microsoft.com/office/drawing/2014/main" id="{5594E255-A858-4B9C-BB4F-FBE2BEC4A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1991" y="9334592"/>
                <a:ext cx="1663471" cy="1208711"/>
              </a:xfrm>
              <a:custGeom>
                <a:avLst/>
                <a:gdLst>
                  <a:gd name="T0" fmla="*/ 212 w 1837"/>
                  <a:gd name="T1" fmla="*/ 78 h 1336"/>
                  <a:gd name="T2" fmla="*/ 212 w 1837"/>
                  <a:gd name="T3" fmla="*/ 78 h 1336"/>
                  <a:gd name="T4" fmla="*/ 127 w 1837"/>
                  <a:gd name="T5" fmla="*/ 453 h 1336"/>
                  <a:gd name="T6" fmla="*/ 127 w 1837"/>
                  <a:gd name="T7" fmla="*/ 453 h 1336"/>
                  <a:gd name="T8" fmla="*/ 682 w 1837"/>
                  <a:gd name="T9" fmla="*/ 879 h 1336"/>
                  <a:gd name="T10" fmla="*/ 691 w 1837"/>
                  <a:gd name="T11" fmla="*/ 883 h 1336"/>
                  <a:gd name="T12" fmla="*/ 691 w 1837"/>
                  <a:gd name="T13" fmla="*/ 883 h 1336"/>
                  <a:gd name="T14" fmla="*/ 812 w 1837"/>
                  <a:gd name="T15" fmla="*/ 990 h 1336"/>
                  <a:gd name="T16" fmla="*/ 812 w 1837"/>
                  <a:gd name="T17" fmla="*/ 990 h 1336"/>
                  <a:gd name="T18" fmla="*/ 1197 w 1837"/>
                  <a:gd name="T19" fmla="*/ 1316 h 1336"/>
                  <a:gd name="T20" fmla="*/ 1812 w 1837"/>
                  <a:gd name="T21" fmla="*/ 802 h 1336"/>
                  <a:gd name="T22" fmla="*/ 1083 w 1837"/>
                  <a:gd name="T23" fmla="*/ 382 h 1336"/>
                  <a:gd name="T24" fmla="*/ 1083 w 1837"/>
                  <a:gd name="T25" fmla="*/ 382 h 1336"/>
                  <a:gd name="T26" fmla="*/ 1079 w 1837"/>
                  <a:gd name="T27" fmla="*/ 374 h 1336"/>
                  <a:gd name="T28" fmla="*/ 1079 w 1837"/>
                  <a:gd name="T29" fmla="*/ 374 h 1336"/>
                  <a:gd name="T30" fmla="*/ 934 w 1837"/>
                  <a:gd name="T31" fmla="*/ 137 h 1336"/>
                  <a:gd name="T32" fmla="*/ 934 w 1837"/>
                  <a:gd name="T33" fmla="*/ 137 h 1336"/>
                  <a:gd name="T34" fmla="*/ 578 w 1837"/>
                  <a:gd name="T35" fmla="*/ 34 h 1336"/>
                  <a:gd name="T36" fmla="*/ 578 w 1837"/>
                  <a:gd name="T37" fmla="*/ 34 h 1336"/>
                  <a:gd name="T38" fmla="*/ 479 w 1837"/>
                  <a:gd name="T39" fmla="*/ 19 h 1336"/>
                  <a:gd name="T40" fmla="*/ 479 w 1837"/>
                  <a:gd name="T41" fmla="*/ 19 h 1336"/>
                  <a:gd name="T42" fmla="*/ 350 w 1837"/>
                  <a:gd name="T43" fmla="*/ 36 h 1336"/>
                  <a:gd name="T44" fmla="*/ 212 w 1837"/>
                  <a:gd name="T45" fmla="*/ 78 h 1336"/>
                  <a:gd name="T46" fmla="*/ 1198 w 1837"/>
                  <a:gd name="T47" fmla="*/ 1335 h 1336"/>
                  <a:gd name="T48" fmla="*/ 1198 w 1837"/>
                  <a:gd name="T49" fmla="*/ 1335 h 1336"/>
                  <a:gd name="T50" fmla="*/ 1194 w 1837"/>
                  <a:gd name="T51" fmla="*/ 1334 h 1336"/>
                  <a:gd name="T52" fmla="*/ 1194 w 1837"/>
                  <a:gd name="T53" fmla="*/ 1334 h 1336"/>
                  <a:gd name="T54" fmla="*/ 800 w 1837"/>
                  <a:gd name="T55" fmla="*/ 1003 h 1336"/>
                  <a:gd name="T56" fmla="*/ 800 w 1837"/>
                  <a:gd name="T57" fmla="*/ 1003 h 1336"/>
                  <a:gd name="T58" fmla="*/ 685 w 1837"/>
                  <a:gd name="T59" fmla="*/ 899 h 1336"/>
                  <a:gd name="T60" fmla="*/ 675 w 1837"/>
                  <a:gd name="T61" fmla="*/ 895 h 1336"/>
                  <a:gd name="T62" fmla="*/ 675 w 1837"/>
                  <a:gd name="T63" fmla="*/ 895 h 1336"/>
                  <a:gd name="T64" fmla="*/ 111 w 1837"/>
                  <a:gd name="T65" fmla="*/ 460 h 1336"/>
                  <a:gd name="T66" fmla="*/ 111 w 1837"/>
                  <a:gd name="T67" fmla="*/ 460 h 1336"/>
                  <a:gd name="T68" fmla="*/ 203 w 1837"/>
                  <a:gd name="T69" fmla="*/ 64 h 1336"/>
                  <a:gd name="T70" fmla="*/ 203 w 1837"/>
                  <a:gd name="T71" fmla="*/ 64 h 1336"/>
                  <a:gd name="T72" fmla="*/ 206 w 1837"/>
                  <a:gd name="T73" fmla="*/ 62 h 1336"/>
                  <a:gd name="T74" fmla="*/ 345 w 1837"/>
                  <a:gd name="T75" fmla="*/ 20 h 1336"/>
                  <a:gd name="T76" fmla="*/ 345 w 1837"/>
                  <a:gd name="T77" fmla="*/ 20 h 1336"/>
                  <a:gd name="T78" fmla="*/ 479 w 1837"/>
                  <a:gd name="T79" fmla="*/ 2 h 1336"/>
                  <a:gd name="T80" fmla="*/ 479 w 1837"/>
                  <a:gd name="T81" fmla="*/ 2 h 1336"/>
                  <a:gd name="T82" fmla="*/ 581 w 1837"/>
                  <a:gd name="T83" fmla="*/ 17 h 1336"/>
                  <a:gd name="T84" fmla="*/ 581 w 1837"/>
                  <a:gd name="T85" fmla="*/ 17 h 1336"/>
                  <a:gd name="T86" fmla="*/ 940 w 1837"/>
                  <a:gd name="T87" fmla="*/ 121 h 1336"/>
                  <a:gd name="T88" fmla="*/ 940 w 1837"/>
                  <a:gd name="T89" fmla="*/ 121 h 1336"/>
                  <a:gd name="T90" fmla="*/ 1077 w 1837"/>
                  <a:gd name="T91" fmla="*/ 272 h 1336"/>
                  <a:gd name="T92" fmla="*/ 1077 w 1837"/>
                  <a:gd name="T93" fmla="*/ 272 h 1336"/>
                  <a:gd name="T94" fmla="*/ 1096 w 1837"/>
                  <a:gd name="T95" fmla="*/ 370 h 1336"/>
                  <a:gd name="T96" fmla="*/ 1832 w 1837"/>
                  <a:gd name="T97" fmla="*/ 794 h 1336"/>
                  <a:gd name="T98" fmla="*/ 1832 w 1837"/>
                  <a:gd name="T99" fmla="*/ 794 h 1336"/>
                  <a:gd name="T100" fmla="*/ 1836 w 1837"/>
                  <a:gd name="T101" fmla="*/ 801 h 1336"/>
                  <a:gd name="T102" fmla="*/ 1836 w 1837"/>
                  <a:gd name="T103" fmla="*/ 801 h 1336"/>
                  <a:gd name="T104" fmla="*/ 1832 w 1837"/>
                  <a:gd name="T105" fmla="*/ 807 h 1336"/>
                  <a:gd name="T106" fmla="*/ 1203 w 1837"/>
                  <a:gd name="T107" fmla="*/ 1334 h 1336"/>
                  <a:gd name="T108" fmla="*/ 1203 w 1837"/>
                  <a:gd name="T109" fmla="*/ 1334 h 1336"/>
                  <a:gd name="T110" fmla="*/ 1198 w 1837"/>
                  <a:gd name="T111" fmla="*/ 1335 h 1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7" h="1336">
                    <a:moveTo>
                      <a:pt x="212" y="78"/>
                    </a:moveTo>
                    <a:lnTo>
                      <a:pt x="212" y="78"/>
                    </a:lnTo>
                    <a:cubicBezTo>
                      <a:pt x="195" y="92"/>
                      <a:pt x="25" y="253"/>
                      <a:pt x="127" y="453"/>
                    </a:cubicBezTo>
                    <a:lnTo>
                      <a:pt x="127" y="453"/>
                    </a:lnTo>
                    <a:cubicBezTo>
                      <a:pt x="185" y="568"/>
                      <a:pt x="329" y="736"/>
                      <a:pt x="682" y="879"/>
                    </a:cubicBezTo>
                    <a:lnTo>
                      <a:pt x="691" y="883"/>
                    </a:lnTo>
                    <a:lnTo>
                      <a:pt x="691" y="883"/>
                    </a:lnTo>
                    <a:cubicBezTo>
                      <a:pt x="707" y="890"/>
                      <a:pt x="744" y="924"/>
                      <a:pt x="812" y="990"/>
                    </a:cubicBezTo>
                    <a:lnTo>
                      <a:pt x="812" y="990"/>
                    </a:lnTo>
                    <a:cubicBezTo>
                      <a:pt x="911" y="1086"/>
                      <a:pt x="1061" y="1230"/>
                      <a:pt x="1197" y="1316"/>
                    </a:cubicBezTo>
                    <a:lnTo>
                      <a:pt x="1812" y="802"/>
                    </a:lnTo>
                    <a:lnTo>
                      <a:pt x="1083" y="382"/>
                    </a:lnTo>
                    <a:lnTo>
                      <a:pt x="1083" y="382"/>
                    </a:lnTo>
                    <a:cubicBezTo>
                      <a:pt x="1081" y="380"/>
                      <a:pt x="1079" y="378"/>
                      <a:pt x="1079" y="374"/>
                    </a:cubicBezTo>
                    <a:lnTo>
                      <a:pt x="1079" y="374"/>
                    </a:lnTo>
                    <a:cubicBezTo>
                      <a:pt x="1079" y="373"/>
                      <a:pt x="1079" y="193"/>
                      <a:pt x="934" y="137"/>
                    </a:cubicBezTo>
                    <a:lnTo>
                      <a:pt x="934" y="137"/>
                    </a:lnTo>
                    <a:cubicBezTo>
                      <a:pt x="827" y="96"/>
                      <a:pt x="700" y="65"/>
                      <a:pt x="578" y="34"/>
                    </a:cubicBezTo>
                    <a:lnTo>
                      <a:pt x="578" y="34"/>
                    </a:lnTo>
                    <a:cubicBezTo>
                      <a:pt x="539" y="25"/>
                      <a:pt x="508" y="20"/>
                      <a:pt x="479" y="19"/>
                    </a:cubicBezTo>
                    <a:lnTo>
                      <a:pt x="479" y="19"/>
                    </a:lnTo>
                    <a:cubicBezTo>
                      <a:pt x="436" y="17"/>
                      <a:pt x="392" y="23"/>
                      <a:pt x="350" y="36"/>
                    </a:cubicBezTo>
                    <a:lnTo>
                      <a:pt x="212" y="78"/>
                    </a:lnTo>
                    <a:close/>
                    <a:moveTo>
                      <a:pt x="1198" y="1335"/>
                    </a:moveTo>
                    <a:lnTo>
                      <a:pt x="1198" y="1335"/>
                    </a:lnTo>
                    <a:cubicBezTo>
                      <a:pt x="1196" y="1335"/>
                      <a:pt x="1194" y="1335"/>
                      <a:pt x="1194" y="1334"/>
                    </a:cubicBezTo>
                    <a:lnTo>
                      <a:pt x="1194" y="1334"/>
                    </a:lnTo>
                    <a:cubicBezTo>
                      <a:pt x="1054" y="1247"/>
                      <a:pt x="902" y="1099"/>
                      <a:pt x="800" y="1003"/>
                    </a:cubicBezTo>
                    <a:lnTo>
                      <a:pt x="800" y="1003"/>
                    </a:lnTo>
                    <a:cubicBezTo>
                      <a:pt x="746" y="949"/>
                      <a:pt x="699" y="905"/>
                      <a:pt x="685" y="899"/>
                    </a:cubicBezTo>
                    <a:lnTo>
                      <a:pt x="675" y="895"/>
                    </a:lnTo>
                    <a:lnTo>
                      <a:pt x="675" y="895"/>
                    </a:lnTo>
                    <a:cubicBezTo>
                      <a:pt x="317" y="750"/>
                      <a:pt x="171" y="578"/>
                      <a:pt x="111" y="460"/>
                    </a:cubicBezTo>
                    <a:lnTo>
                      <a:pt x="111" y="460"/>
                    </a:lnTo>
                    <a:cubicBezTo>
                      <a:pt x="0" y="240"/>
                      <a:pt x="201" y="65"/>
                      <a:pt x="203" y="64"/>
                    </a:cubicBezTo>
                    <a:lnTo>
                      <a:pt x="203" y="64"/>
                    </a:lnTo>
                    <a:cubicBezTo>
                      <a:pt x="204" y="63"/>
                      <a:pt x="205" y="62"/>
                      <a:pt x="206" y="62"/>
                    </a:cubicBezTo>
                    <a:lnTo>
                      <a:pt x="345" y="20"/>
                    </a:lnTo>
                    <a:lnTo>
                      <a:pt x="345" y="20"/>
                    </a:lnTo>
                    <a:cubicBezTo>
                      <a:pt x="388" y="6"/>
                      <a:pt x="434" y="0"/>
                      <a:pt x="479" y="2"/>
                    </a:cubicBezTo>
                    <a:lnTo>
                      <a:pt x="479" y="2"/>
                    </a:lnTo>
                    <a:cubicBezTo>
                      <a:pt x="510" y="3"/>
                      <a:pt x="541" y="8"/>
                      <a:pt x="581" y="17"/>
                    </a:cubicBezTo>
                    <a:lnTo>
                      <a:pt x="581" y="17"/>
                    </a:lnTo>
                    <a:cubicBezTo>
                      <a:pt x="705" y="47"/>
                      <a:pt x="832" y="79"/>
                      <a:pt x="940" y="121"/>
                    </a:cubicBezTo>
                    <a:lnTo>
                      <a:pt x="940" y="121"/>
                    </a:lnTo>
                    <a:cubicBezTo>
                      <a:pt x="1005" y="146"/>
                      <a:pt x="1052" y="198"/>
                      <a:pt x="1077" y="272"/>
                    </a:cubicBezTo>
                    <a:lnTo>
                      <a:pt x="1077" y="272"/>
                    </a:lnTo>
                    <a:cubicBezTo>
                      <a:pt x="1093" y="316"/>
                      <a:pt x="1096" y="356"/>
                      <a:pt x="1096" y="370"/>
                    </a:cubicBezTo>
                    <a:lnTo>
                      <a:pt x="1832" y="794"/>
                    </a:lnTo>
                    <a:lnTo>
                      <a:pt x="1832" y="794"/>
                    </a:lnTo>
                    <a:cubicBezTo>
                      <a:pt x="1834" y="795"/>
                      <a:pt x="1835" y="797"/>
                      <a:pt x="1836" y="801"/>
                    </a:cubicBezTo>
                    <a:lnTo>
                      <a:pt x="1836" y="801"/>
                    </a:lnTo>
                    <a:cubicBezTo>
                      <a:pt x="1836" y="803"/>
                      <a:pt x="1835" y="806"/>
                      <a:pt x="1832" y="807"/>
                    </a:cubicBezTo>
                    <a:lnTo>
                      <a:pt x="1203" y="1334"/>
                    </a:lnTo>
                    <a:lnTo>
                      <a:pt x="1203" y="1334"/>
                    </a:lnTo>
                    <a:cubicBezTo>
                      <a:pt x="1202" y="1334"/>
                      <a:pt x="1199" y="1335"/>
                      <a:pt x="1198" y="1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14">
                <a:extLst>
                  <a:ext uri="{FF2B5EF4-FFF2-40B4-BE49-F238E27FC236}">
                    <a16:creationId xmlns:a16="http://schemas.microsoft.com/office/drawing/2014/main" id="{7A83D7BE-DDEE-45DD-8B6F-2CFFB54A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7037" y="9968867"/>
                <a:ext cx="3035736" cy="1021220"/>
              </a:xfrm>
              <a:custGeom>
                <a:avLst/>
                <a:gdLst>
                  <a:gd name="T0" fmla="*/ 3357 w 3358"/>
                  <a:gd name="T1" fmla="*/ 896 h 1127"/>
                  <a:gd name="T2" fmla="*/ 3357 w 3358"/>
                  <a:gd name="T3" fmla="*/ 896 h 1127"/>
                  <a:gd name="T4" fmla="*/ 2192 w 3358"/>
                  <a:gd name="T5" fmla="*/ 60 h 1127"/>
                  <a:gd name="T6" fmla="*/ 2192 w 3358"/>
                  <a:gd name="T7" fmla="*/ 60 h 1127"/>
                  <a:gd name="T8" fmla="*/ 629 w 3358"/>
                  <a:gd name="T9" fmla="*/ 102 h 1127"/>
                  <a:gd name="T10" fmla="*/ 0 w 3358"/>
                  <a:gd name="T11" fmla="*/ 628 h 1127"/>
                  <a:gd name="T12" fmla="*/ 0 w 3358"/>
                  <a:gd name="T13" fmla="*/ 628 h 1127"/>
                  <a:gd name="T14" fmla="*/ 938 w 3358"/>
                  <a:gd name="T15" fmla="*/ 856 h 1127"/>
                  <a:gd name="T16" fmla="*/ 938 w 3358"/>
                  <a:gd name="T17" fmla="*/ 856 h 1127"/>
                  <a:gd name="T18" fmla="*/ 2124 w 3358"/>
                  <a:gd name="T19" fmla="*/ 537 h 1127"/>
                  <a:gd name="T20" fmla="*/ 3147 w 3358"/>
                  <a:gd name="T21" fmla="*/ 1126 h 1127"/>
                  <a:gd name="T22" fmla="*/ 3147 w 3358"/>
                  <a:gd name="T23" fmla="*/ 1126 h 1127"/>
                  <a:gd name="T24" fmla="*/ 3357 w 3358"/>
                  <a:gd name="T25" fmla="*/ 896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58" h="1127">
                    <a:moveTo>
                      <a:pt x="3357" y="896"/>
                    </a:moveTo>
                    <a:lnTo>
                      <a:pt x="3357" y="896"/>
                    </a:lnTo>
                    <a:cubicBezTo>
                      <a:pt x="3119" y="679"/>
                      <a:pt x="2497" y="133"/>
                      <a:pt x="2192" y="60"/>
                    </a:cubicBezTo>
                    <a:lnTo>
                      <a:pt x="2192" y="60"/>
                    </a:lnTo>
                    <a:cubicBezTo>
                      <a:pt x="1939" y="0"/>
                      <a:pt x="629" y="102"/>
                      <a:pt x="629" y="102"/>
                    </a:cubicBezTo>
                    <a:lnTo>
                      <a:pt x="0" y="628"/>
                    </a:lnTo>
                    <a:lnTo>
                      <a:pt x="0" y="628"/>
                    </a:lnTo>
                    <a:cubicBezTo>
                      <a:pt x="0" y="628"/>
                      <a:pt x="358" y="960"/>
                      <a:pt x="938" y="856"/>
                    </a:cubicBezTo>
                    <a:lnTo>
                      <a:pt x="938" y="856"/>
                    </a:lnTo>
                    <a:cubicBezTo>
                      <a:pt x="1520" y="752"/>
                      <a:pt x="2124" y="537"/>
                      <a:pt x="2124" y="537"/>
                    </a:cubicBezTo>
                    <a:lnTo>
                      <a:pt x="3147" y="1126"/>
                    </a:lnTo>
                    <a:lnTo>
                      <a:pt x="3147" y="1126"/>
                    </a:lnTo>
                    <a:cubicBezTo>
                      <a:pt x="3284" y="1013"/>
                      <a:pt x="3337" y="935"/>
                      <a:pt x="3357" y="8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15">
                <a:extLst>
                  <a:ext uri="{FF2B5EF4-FFF2-40B4-BE49-F238E27FC236}">
                    <a16:creationId xmlns:a16="http://schemas.microsoft.com/office/drawing/2014/main" id="{5A991007-DF37-4F1C-B543-7DA15FEA1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9059" y="9960888"/>
                <a:ext cx="3055683" cy="1033187"/>
              </a:xfrm>
              <a:custGeom>
                <a:avLst/>
                <a:gdLst>
                  <a:gd name="T0" fmla="*/ 2133 w 3376"/>
                  <a:gd name="T1" fmla="*/ 536 h 1143"/>
                  <a:gd name="T2" fmla="*/ 2133 w 3376"/>
                  <a:gd name="T3" fmla="*/ 536 h 1143"/>
                  <a:gd name="T4" fmla="*/ 2137 w 3376"/>
                  <a:gd name="T5" fmla="*/ 537 h 1143"/>
                  <a:gd name="T6" fmla="*/ 3156 w 3376"/>
                  <a:gd name="T7" fmla="*/ 1123 h 1143"/>
                  <a:gd name="T8" fmla="*/ 3156 w 3376"/>
                  <a:gd name="T9" fmla="*/ 1123 h 1143"/>
                  <a:gd name="T10" fmla="*/ 3355 w 3376"/>
                  <a:gd name="T11" fmla="*/ 905 h 1143"/>
                  <a:gd name="T12" fmla="*/ 3355 w 3376"/>
                  <a:gd name="T13" fmla="*/ 905 h 1143"/>
                  <a:gd name="T14" fmla="*/ 2199 w 3376"/>
                  <a:gd name="T15" fmla="*/ 76 h 1143"/>
                  <a:gd name="T16" fmla="*/ 2199 w 3376"/>
                  <a:gd name="T17" fmla="*/ 76 h 1143"/>
                  <a:gd name="T18" fmla="*/ 642 w 3376"/>
                  <a:gd name="T19" fmla="*/ 118 h 1143"/>
                  <a:gd name="T20" fmla="*/ 21 w 3376"/>
                  <a:gd name="T21" fmla="*/ 636 h 1143"/>
                  <a:gd name="T22" fmla="*/ 21 w 3376"/>
                  <a:gd name="T23" fmla="*/ 636 h 1143"/>
                  <a:gd name="T24" fmla="*/ 946 w 3376"/>
                  <a:gd name="T25" fmla="*/ 855 h 1143"/>
                  <a:gd name="T26" fmla="*/ 946 w 3376"/>
                  <a:gd name="T27" fmla="*/ 855 h 1143"/>
                  <a:gd name="T28" fmla="*/ 2130 w 3376"/>
                  <a:gd name="T29" fmla="*/ 537 h 1143"/>
                  <a:gd name="T30" fmla="*/ 2130 w 3376"/>
                  <a:gd name="T31" fmla="*/ 537 h 1143"/>
                  <a:gd name="T32" fmla="*/ 2133 w 3376"/>
                  <a:gd name="T33" fmla="*/ 536 h 1143"/>
                  <a:gd name="T34" fmla="*/ 3156 w 3376"/>
                  <a:gd name="T35" fmla="*/ 1142 h 1143"/>
                  <a:gd name="T36" fmla="*/ 3156 w 3376"/>
                  <a:gd name="T37" fmla="*/ 1142 h 1143"/>
                  <a:gd name="T38" fmla="*/ 3152 w 3376"/>
                  <a:gd name="T39" fmla="*/ 1141 h 1143"/>
                  <a:gd name="T40" fmla="*/ 2132 w 3376"/>
                  <a:gd name="T41" fmla="*/ 554 h 1143"/>
                  <a:gd name="T42" fmla="*/ 2132 w 3376"/>
                  <a:gd name="T43" fmla="*/ 554 h 1143"/>
                  <a:gd name="T44" fmla="*/ 949 w 3376"/>
                  <a:gd name="T45" fmla="*/ 873 h 1143"/>
                  <a:gd name="T46" fmla="*/ 949 w 3376"/>
                  <a:gd name="T47" fmla="*/ 873 h 1143"/>
                  <a:gd name="T48" fmla="*/ 257 w 3376"/>
                  <a:gd name="T49" fmla="*/ 797 h 1143"/>
                  <a:gd name="T50" fmla="*/ 257 w 3376"/>
                  <a:gd name="T51" fmla="*/ 797 h 1143"/>
                  <a:gd name="T52" fmla="*/ 3 w 3376"/>
                  <a:gd name="T53" fmla="*/ 642 h 1143"/>
                  <a:gd name="T54" fmla="*/ 3 w 3376"/>
                  <a:gd name="T55" fmla="*/ 642 h 1143"/>
                  <a:gd name="T56" fmla="*/ 0 w 3376"/>
                  <a:gd name="T57" fmla="*/ 636 h 1143"/>
                  <a:gd name="T58" fmla="*/ 0 w 3376"/>
                  <a:gd name="T59" fmla="*/ 636 h 1143"/>
                  <a:gd name="T60" fmla="*/ 3 w 3376"/>
                  <a:gd name="T61" fmla="*/ 629 h 1143"/>
                  <a:gd name="T62" fmla="*/ 633 w 3376"/>
                  <a:gd name="T63" fmla="*/ 104 h 1143"/>
                  <a:gd name="T64" fmla="*/ 633 w 3376"/>
                  <a:gd name="T65" fmla="*/ 104 h 1143"/>
                  <a:gd name="T66" fmla="*/ 638 w 3376"/>
                  <a:gd name="T67" fmla="*/ 101 h 1143"/>
                  <a:gd name="T68" fmla="*/ 638 w 3376"/>
                  <a:gd name="T69" fmla="*/ 101 h 1143"/>
                  <a:gd name="T70" fmla="*/ 2203 w 3376"/>
                  <a:gd name="T71" fmla="*/ 60 h 1143"/>
                  <a:gd name="T72" fmla="*/ 2203 w 3376"/>
                  <a:gd name="T73" fmla="*/ 60 h 1143"/>
                  <a:gd name="T74" fmla="*/ 3372 w 3376"/>
                  <a:gd name="T75" fmla="*/ 897 h 1143"/>
                  <a:gd name="T76" fmla="*/ 3372 w 3376"/>
                  <a:gd name="T77" fmla="*/ 897 h 1143"/>
                  <a:gd name="T78" fmla="*/ 3374 w 3376"/>
                  <a:gd name="T79" fmla="*/ 907 h 1143"/>
                  <a:gd name="T80" fmla="*/ 3374 w 3376"/>
                  <a:gd name="T81" fmla="*/ 907 h 1143"/>
                  <a:gd name="T82" fmla="*/ 3161 w 3376"/>
                  <a:gd name="T83" fmla="*/ 1140 h 1143"/>
                  <a:gd name="T84" fmla="*/ 3161 w 3376"/>
                  <a:gd name="T85" fmla="*/ 1140 h 1143"/>
                  <a:gd name="T86" fmla="*/ 3156 w 3376"/>
                  <a:gd name="T87" fmla="*/ 1142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76" h="1143">
                    <a:moveTo>
                      <a:pt x="2133" y="536"/>
                    </a:moveTo>
                    <a:lnTo>
                      <a:pt x="2133" y="536"/>
                    </a:lnTo>
                    <a:cubicBezTo>
                      <a:pt x="2135" y="536"/>
                      <a:pt x="2136" y="537"/>
                      <a:pt x="2137" y="537"/>
                    </a:cubicBezTo>
                    <a:lnTo>
                      <a:pt x="3156" y="1123"/>
                    </a:lnTo>
                    <a:lnTo>
                      <a:pt x="3156" y="1123"/>
                    </a:lnTo>
                    <a:cubicBezTo>
                      <a:pt x="3284" y="1018"/>
                      <a:pt x="3335" y="944"/>
                      <a:pt x="3355" y="905"/>
                    </a:cubicBezTo>
                    <a:lnTo>
                      <a:pt x="3355" y="905"/>
                    </a:lnTo>
                    <a:cubicBezTo>
                      <a:pt x="3103" y="676"/>
                      <a:pt x="2499" y="148"/>
                      <a:pt x="2199" y="76"/>
                    </a:cubicBezTo>
                    <a:lnTo>
                      <a:pt x="2199" y="76"/>
                    </a:lnTo>
                    <a:cubicBezTo>
                      <a:pt x="1956" y="18"/>
                      <a:pt x="708" y="113"/>
                      <a:pt x="642" y="118"/>
                    </a:cubicBezTo>
                    <a:lnTo>
                      <a:pt x="21" y="636"/>
                    </a:lnTo>
                    <a:lnTo>
                      <a:pt x="21" y="636"/>
                    </a:lnTo>
                    <a:cubicBezTo>
                      <a:pt x="75" y="681"/>
                      <a:pt x="420" y="950"/>
                      <a:pt x="946" y="855"/>
                    </a:cubicBezTo>
                    <a:lnTo>
                      <a:pt x="946" y="855"/>
                    </a:lnTo>
                    <a:cubicBezTo>
                      <a:pt x="1520" y="754"/>
                      <a:pt x="2124" y="539"/>
                      <a:pt x="2130" y="537"/>
                    </a:cubicBezTo>
                    <a:lnTo>
                      <a:pt x="2130" y="537"/>
                    </a:lnTo>
                    <a:cubicBezTo>
                      <a:pt x="2131" y="536"/>
                      <a:pt x="2132" y="536"/>
                      <a:pt x="2133" y="536"/>
                    </a:cubicBezTo>
                    <a:close/>
                    <a:moveTo>
                      <a:pt x="3156" y="1142"/>
                    </a:moveTo>
                    <a:lnTo>
                      <a:pt x="3156" y="1142"/>
                    </a:lnTo>
                    <a:cubicBezTo>
                      <a:pt x="3155" y="1142"/>
                      <a:pt x="3153" y="1141"/>
                      <a:pt x="3152" y="1141"/>
                    </a:cubicBezTo>
                    <a:lnTo>
                      <a:pt x="2132" y="554"/>
                    </a:lnTo>
                    <a:lnTo>
                      <a:pt x="2132" y="554"/>
                    </a:lnTo>
                    <a:cubicBezTo>
                      <a:pt x="2080" y="573"/>
                      <a:pt x="1501" y="774"/>
                      <a:pt x="949" y="873"/>
                    </a:cubicBezTo>
                    <a:lnTo>
                      <a:pt x="949" y="873"/>
                    </a:lnTo>
                    <a:cubicBezTo>
                      <a:pt x="647" y="926"/>
                      <a:pt x="405" y="861"/>
                      <a:pt x="257" y="797"/>
                    </a:cubicBezTo>
                    <a:lnTo>
                      <a:pt x="257" y="797"/>
                    </a:lnTo>
                    <a:cubicBezTo>
                      <a:pt x="95" y="727"/>
                      <a:pt x="3" y="643"/>
                      <a:pt x="3" y="642"/>
                    </a:cubicBezTo>
                    <a:lnTo>
                      <a:pt x="3" y="642"/>
                    </a:lnTo>
                    <a:cubicBezTo>
                      <a:pt x="1" y="640"/>
                      <a:pt x="0" y="638"/>
                      <a:pt x="0" y="636"/>
                    </a:cubicBezTo>
                    <a:lnTo>
                      <a:pt x="0" y="636"/>
                    </a:lnTo>
                    <a:cubicBezTo>
                      <a:pt x="0" y="633"/>
                      <a:pt x="1" y="631"/>
                      <a:pt x="3" y="629"/>
                    </a:cubicBezTo>
                    <a:lnTo>
                      <a:pt x="633" y="104"/>
                    </a:lnTo>
                    <a:lnTo>
                      <a:pt x="633" y="104"/>
                    </a:lnTo>
                    <a:cubicBezTo>
                      <a:pt x="634" y="102"/>
                      <a:pt x="636" y="102"/>
                      <a:pt x="638" y="101"/>
                    </a:cubicBezTo>
                    <a:lnTo>
                      <a:pt x="638" y="101"/>
                    </a:lnTo>
                    <a:cubicBezTo>
                      <a:pt x="692" y="97"/>
                      <a:pt x="1951" y="0"/>
                      <a:pt x="2203" y="60"/>
                    </a:cubicBezTo>
                    <a:lnTo>
                      <a:pt x="2203" y="60"/>
                    </a:lnTo>
                    <a:cubicBezTo>
                      <a:pt x="2508" y="133"/>
                      <a:pt x="3122" y="669"/>
                      <a:pt x="3372" y="897"/>
                    </a:cubicBezTo>
                    <a:lnTo>
                      <a:pt x="3372" y="897"/>
                    </a:lnTo>
                    <a:cubicBezTo>
                      <a:pt x="3374" y="899"/>
                      <a:pt x="3375" y="904"/>
                      <a:pt x="3374" y="907"/>
                    </a:cubicBezTo>
                    <a:lnTo>
                      <a:pt x="3374" y="907"/>
                    </a:lnTo>
                    <a:cubicBezTo>
                      <a:pt x="3354" y="945"/>
                      <a:pt x="3302" y="1026"/>
                      <a:pt x="3161" y="1140"/>
                    </a:cubicBezTo>
                    <a:lnTo>
                      <a:pt x="3161" y="1140"/>
                    </a:lnTo>
                    <a:cubicBezTo>
                      <a:pt x="3159" y="1141"/>
                      <a:pt x="3158" y="1142"/>
                      <a:pt x="3156" y="1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16">
                <a:extLst>
                  <a:ext uri="{FF2B5EF4-FFF2-40B4-BE49-F238E27FC236}">
                    <a16:creationId xmlns:a16="http://schemas.microsoft.com/office/drawing/2014/main" id="{FC2EEF2B-D3E0-4852-89B5-77A1363D9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8785" y="10850466"/>
                <a:ext cx="482685" cy="287218"/>
              </a:xfrm>
              <a:custGeom>
                <a:avLst/>
                <a:gdLst>
                  <a:gd name="T0" fmla="*/ 405 w 533"/>
                  <a:gd name="T1" fmla="*/ 2 h 316"/>
                  <a:gd name="T2" fmla="*/ 405 w 533"/>
                  <a:gd name="T3" fmla="*/ 2 h 316"/>
                  <a:gd name="T4" fmla="*/ 322 w 533"/>
                  <a:gd name="T5" fmla="*/ 0 h 316"/>
                  <a:gd name="T6" fmla="*/ 322 w 533"/>
                  <a:gd name="T7" fmla="*/ 0 h 316"/>
                  <a:gd name="T8" fmla="*/ 264 w 533"/>
                  <a:gd name="T9" fmla="*/ 152 h 316"/>
                  <a:gd name="T10" fmla="*/ 264 w 533"/>
                  <a:gd name="T11" fmla="*/ 152 h 316"/>
                  <a:gd name="T12" fmla="*/ 0 w 533"/>
                  <a:gd name="T13" fmla="*/ 266 h 316"/>
                  <a:gd name="T14" fmla="*/ 85 w 533"/>
                  <a:gd name="T15" fmla="*/ 315 h 316"/>
                  <a:gd name="T16" fmla="*/ 85 w 533"/>
                  <a:gd name="T17" fmla="*/ 315 h 316"/>
                  <a:gd name="T18" fmla="*/ 448 w 533"/>
                  <a:gd name="T19" fmla="*/ 148 h 316"/>
                  <a:gd name="T20" fmla="*/ 448 w 533"/>
                  <a:gd name="T21" fmla="*/ 148 h 316"/>
                  <a:gd name="T22" fmla="*/ 405 w 533"/>
                  <a:gd name="T23" fmla="*/ 2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3" h="316">
                    <a:moveTo>
                      <a:pt x="405" y="2"/>
                    </a:moveTo>
                    <a:lnTo>
                      <a:pt x="405" y="2"/>
                    </a:lnTo>
                    <a:cubicBezTo>
                      <a:pt x="378" y="0"/>
                      <a:pt x="350" y="0"/>
                      <a:pt x="322" y="0"/>
                    </a:cubicBezTo>
                    <a:lnTo>
                      <a:pt x="322" y="0"/>
                    </a:lnTo>
                    <a:cubicBezTo>
                      <a:pt x="297" y="26"/>
                      <a:pt x="266" y="73"/>
                      <a:pt x="264" y="152"/>
                    </a:cubicBezTo>
                    <a:lnTo>
                      <a:pt x="264" y="152"/>
                    </a:lnTo>
                    <a:cubicBezTo>
                      <a:pt x="264" y="152"/>
                      <a:pt x="168" y="201"/>
                      <a:pt x="0" y="266"/>
                    </a:cubicBezTo>
                    <a:lnTo>
                      <a:pt x="85" y="315"/>
                    </a:lnTo>
                    <a:lnTo>
                      <a:pt x="85" y="315"/>
                    </a:lnTo>
                    <a:cubicBezTo>
                      <a:pt x="85" y="315"/>
                      <a:pt x="330" y="244"/>
                      <a:pt x="448" y="148"/>
                    </a:cubicBezTo>
                    <a:lnTo>
                      <a:pt x="448" y="148"/>
                    </a:lnTo>
                    <a:cubicBezTo>
                      <a:pt x="532" y="80"/>
                      <a:pt x="530" y="10"/>
                      <a:pt x="405" y="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17">
                <a:extLst>
                  <a:ext uri="{FF2B5EF4-FFF2-40B4-BE49-F238E27FC236}">
                    <a16:creationId xmlns:a16="http://schemas.microsoft.com/office/drawing/2014/main" id="{21A57D4B-F8DD-4E66-A3B0-4E8672604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0807" y="10842488"/>
                <a:ext cx="478697" cy="303175"/>
              </a:xfrm>
              <a:custGeom>
                <a:avLst/>
                <a:gdLst>
                  <a:gd name="T0" fmla="*/ 28 w 530"/>
                  <a:gd name="T1" fmla="*/ 276 h 333"/>
                  <a:gd name="T2" fmla="*/ 93 w 530"/>
                  <a:gd name="T3" fmla="*/ 314 h 333"/>
                  <a:gd name="T4" fmla="*/ 93 w 530"/>
                  <a:gd name="T5" fmla="*/ 314 h 333"/>
                  <a:gd name="T6" fmla="*/ 451 w 530"/>
                  <a:gd name="T7" fmla="*/ 150 h 333"/>
                  <a:gd name="T8" fmla="*/ 451 w 530"/>
                  <a:gd name="T9" fmla="*/ 150 h 333"/>
                  <a:gd name="T10" fmla="*/ 504 w 530"/>
                  <a:gd name="T11" fmla="*/ 60 h 333"/>
                  <a:gd name="T12" fmla="*/ 504 w 530"/>
                  <a:gd name="T13" fmla="*/ 60 h 333"/>
                  <a:gd name="T14" fmla="*/ 412 w 530"/>
                  <a:gd name="T15" fmla="*/ 19 h 333"/>
                  <a:gd name="T16" fmla="*/ 412 w 530"/>
                  <a:gd name="T17" fmla="*/ 19 h 333"/>
                  <a:gd name="T18" fmla="*/ 412 w 530"/>
                  <a:gd name="T19" fmla="*/ 19 h 333"/>
                  <a:gd name="T20" fmla="*/ 333 w 530"/>
                  <a:gd name="T21" fmla="*/ 17 h 333"/>
                  <a:gd name="T22" fmla="*/ 333 w 530"/>
                  <a:gd name="T23" fmla="*/ 17 h 333"/>
                  <a:gd name="T24" fmla="*/ 280 w 530"/>
                  <a:gd name="T25" fmla="*/ 162 h 333"/>
                  <a:gd name="T26" fmla="*/ 280 w 530"/>
                  <a:gd name="T27" fmla="*/ 162 h 333"/>
                  <a:gd name="T28" fmla="*/ 275 w 530"/>
                  <a:gd name="T29" fmla="*/ 168 h 333"/>
                  <a:gd name="T30" fmla="*/ 275 w 530"/>
                  <a:gd name="T31" fmla="*/ 168 h 333"/>
                  <a:gd name="T32" fmla="*/ 28 w 530"/>
                  <a:gd name="T33" fmla="*/ 276 h 333"/>
                  <a:gd name="T34" fmla="*/ 93 w 530"/>
                  <a:gd name="T35" fmla="*/ 332 h 333"/>
                  <a:gd name="T36" fmla="*/ 93 w 530"/>
                  <a:gd name="T37" fmla="*/ 332 h 333"/>
                  <a:gd name="T38" fmla="*/ 88 w 530"/>
                  <a:gd name="T39" fmla="*/ 331 h 333"/>
                  <a:gd name="T40" fmla="*/ 4 w 530"/>
                  <a:gd name="T41" fmla="*/ 282 h 333"/>
                  <a:gd name="T42" fmla="*/ 4 w 530"/>
                  <a:gd name="T43" fmla="*/ 282 h 333"/>
                  <a:gd name="T44" fmla="*/ 0 w 530"/>
                  <a:gd name="T45" fmla="*/ 275 h 333"/>
                  <a:gd name="T46" fmla="*/ 0 w 530"/>
                  <a:gd name="T47" fmla="*/ 275 h 333"/>
                  <a:gd name="T48" fmla="*/ 5 w 530"/>
                  <a:gd name="T49" fmla="*/ 267 h 333"/>
                  <a:gd name="T50" fmla="*/ 5 w 530"/>
                  <a:gd name="T51" fmla="*/ 267 h 333"/>
                  <a:gd name="T52" fmla="*/ 263 w 530"/>
                  <a:gd name="T53" fmla="*/ 156 h 333"/>
                  <a:gd name="T54" fmla="*/ 263 w 530"/>
                  <a:gd name="T55" fmla="*/ 156 h 333"/>
                  <a:gd name="T56" fmla="*/ 323 w 530"/>
                  <a:gd name="T57" fmla="*/ 3 h 333"/>
                  <a:gd name="T58" fmla="*/ 323 w 530"/>
                  <a:gd name="T59" fmla="*/ 3 h 333"/>
                  <a:gd name="T60" fmla="*/ 330 w 530"/>
                  <a:gd name="T61" fmla="*/ 0 h 333"/>
                  <a:gd name="T62" fmla="*/ 330 w 530"/>
                  <a:gd name="T63" fmla="*/ 0 h 333"/>
                  <a:gd name="T64" fmla="*/ 413 w 530"/>
                  <a:gd name="T65" fmla="*/ 3 h 333"/>
                  <a:gd name="T66" fmla="*/ 413 w 530"/>
                  <a:gd name="T67" fmla="*/ 3 h 333"/>
                  <a:gd name="T68" fmla="*/ 413 w 530"/>
                  <a:gd name="T69" fmla="*/ 3 h 333"/>
                  <a:gd name="T70" fmla="*/ 519 w 530"/>
                  <a:gd name="T71" fmla="*/ 55 h 333"/>
                  <a:gd name="T72" fmla="*/ 519 w 530"/>
                  <a:gd name="T73" fmla="*/ 55 h 333"/>
                  <a:gd name="T74" fmla="*/ 461 w 530"/>
                  <a:gd name="T75" fmla="*/ 163 h 333"/>
                  <a:gd name="T76" fmla="*/ 461 w 530"/>
                  <a:gd name="T77" fmla="*/ 163 h 333"/>
                  <a:gd name="T78" fmla="*/ 95 w 530"/>
                  <a:gd name="T79" fmla="*/ 332 h 333"/>
                  <a:gd name="T80" fmla="*/ 95 w 530"/>
                  <a:gd name="T81" fmla="*/ 332 h 333"/>
                  <a:gd name="T82" fmla="*/ 93 w 530"/>
                  <a:gd name="T83" fmla="*/ 33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0" h="333">
                    <a:moveTo>
                      <a:pt x="28" y="276"/>
                    </a:moveTo>
                    <a:lnTo>
                      <a:pt x="93" y="314"/>
                    </a:lnTo>
                    <a:lnTo>
                      <a:pt x="93" y="314"/>
                    </a:lnTo>
                    <a:cubicBezTo>
                      <a:pt x="124" y="305"/>
                      <a:pt x="342" y="238"/>
                      <a:pt x="451" y="150"/>
                    </a:cubicBezTo>
                    <a:lnTo>
                      <a:pt x="451" y="150"/>
                    </a:lnTo>
                    <a:cubicBezTo>
                      <a:pt x="492" y="117"/>
                      <a:pt x="511" y="83"/>
                      <a:pt x="504" y="60"/>
                    </a:cubicBezTo>
                    <a:lnTo>
                      <a:pt x="504" y="60"/>
                    </a:lnTo>
                    <a:cubicBezTo>
                      <a:pt x="497" y="37"/>
                      <a:pt x="464" y="23"/>
                      <a:pt x="412" y="19"/>
                    </a:cubicBezTo>
                    <a:lnTo>
                      <a:pt x="412" y="19"/>
                    </a:lnTo>
                    <a:lnTo>
                      <a:pt x="412" y="19"/>
                    </a:lnTo>
                    <a:cubicBezTo>
                      <a:pt x="389" y="18"/>
                      <a:pt x="362" y="17"/>
                      <a:pt x="333" y="17"/>
                    </a:cubicBezTo>
                    <a:lnTo>
                      <a:pt x="333" y="17"/>
                    </a:lnTo>
                    <a:cubicBezTo>
                      <a:pt x="310" y="42"/>
                      <a:pt x="282" y="88"/>
                      <a:pt x="280" y="162"/>
                    </a:cubicBezTo>
                    <a:lnTo>
                      <a:pt x="280" y="162"/>
                    </a:lnTo>
                    <a:cubicBezTo>
                      <a:pt x="280" y="164"/>
                      <a:pt x="278" y="168"/>
                      <a:pt x="275" y="168"/>
                    </a:cubicBezTo>
                    <a:lnTo>
                      <a:pt x="275" y="168"/>
                    </a:lnTo>
                    <a:cubicBezTo>
                      <a:pt x="274" y="169"/>
                      <a:pt x="183" y="215"/>
                      <a:pt x="28" y="276"/>
                    </a:cubicBezTo>
                    <a:close/>
                    <a:moveTo>
                      <a:pt x="93" y="332"/>
                    </a:moveTo>
                    <a:lnTo>
                      <a:pt x="93" y="332"/>
                    </a:lnTo>
                    <a:cubicBezTo>
                      <a:pt x="91" y="332"/>
                      <a:pt x="89" y="332"/>
                      <a:pt x="88" y="331"/>
                    </a:cubicBezTo>
                    <a:lnTo>
                      <a:pt x="4" y="282"/>
                    </a:lnTo>
                    <a:lnTo>
                      <a:pt x="4" y="282"/>
                    </a:lnTo>
                    <a:cubicBezTo>
                      <a:pt x="1" y="281"/>
                      <a:pt x="0" y="278"/>
                      <a:pt x="0" y="275"/>
                    </a:cubicBezTo>
                    <a:lnTo>
                      <a:pt x="0" y="275"/>
                    </a:lnTo>
                    <a:cubicBezTo>
                      <a:pt x="0" y="271"/>
                      <a:pt x="2" y="269"/>
                      <a:pt x="5" y="267"/>
                    </a:cubicBezTo>
                    <a:lnTo>
                      <a:pt x="5" y="267"/>
                    </a:lnTo>
                    <a:cubicBezTo>
                      <a:pt x="151" y="211"/>
                      <a:pt x="243" y="166"/>
                      <a:pt x="263" y="156"/>
                    </a:cubicBezTo>
                    <a:lnTo>
                      <a:pt x="263" y="156"/>
                    </a:lnTo>
                    <a:cubicBezTo>
                      <a:pt x="267" y="77"/>
                      <a:pt x="298" y="29"/>
                      <a:pt x="323" y="3"/>
                    </a:cubicBezTo>
                    <a:lnTo>
                      <a:pt x="323" y="3"/>
                    </a:lnTo>
                    <a:cubicBezTo>
                      <a:pt x="325" y="1"/>
                      <a:pt x="327" y="0"/>
                      <a:pt x="330" y="0"/>
                    </a:cubicBezTo>
                    <a:lnTo>
                      <a:pt x="330" y="0"/>
                    </a:lnTo>
                    <a:cubicBezTo>
                      <a:pt x="360" y="0"/>
                      <a:pt x="388" y="1"/>
                      <a:pt x="413" y="3"/>
                    </a:cubicBezTo>
                    <a:lnTo>
                      <a:pt x="413" y="3"/>
                    </a:lnTo>
                    <a:lnTo>
                      <a:pt x="413" y="3"/>
                    </a:lnTo>
                    <a:cubicBezTo>
                      <a:pt x="489" y="8"/>
                      <a:pt x="513" y="34"/>
                      <a:pt x="519" y="55"/>
                    </a:cubicBezTo>
                    <a:lnTo>
                      <a:pt x="519" y="55"/>
                    </a:lnTo>
                    <a:cubicBezTo>
                      <a:pt x="529" y="86"/>
                      <a:pt x="508" y="125"/>
                      <a:pt x="461" y="163"/>
                    </a:cubicBezTo>
                    <a:lnTo>
                      <a:pt x="461" y="163"/>
                    </a:lnTo>
                    <a:cubicBezTo>
                      <a:pt x="344" y="259"/>
                      <a:pt x="105" y="328"/>
                      <a:pt x="95" y="332"/>
                    </a:cubicBezTo>
                    <a:lnTo>
                      <a:pt x="95" y="332"/>
                    </a:lnTo>
                    <a:cubicBezTo>
                      <a:pt x="94" y="332"/>
                      <a:pt x="93" y="332"/>
                      <a:pt x="93" y="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18">
                <a:extLst>
                  <a:ext uri="{FF2B5EF4-FFF2-40B4-BE49-F238E27FC236}">
                    <a16:creationId xmlns:a16="http://schemas.microsoft.com/office/drawing/2014/main" id="{65C38276-EFB2-4A81-B76B-C672518D8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5285" y="10778661"/>
                <a:ext cx="474707" cy="315143"/>
              </a:xfrm>
              <a:custGeom>
                <a:avLst/>
                <a:gdLst>
                  <a:gd name="T0" fmla="*/ 525 w 526"/>
                  <a:gd name="T1" fmla="*/ 80 h 347"/>
                  <a:gd name="T2" fmla="*/ 525 w 526"/>
                  <a:gd name="T3" fmla="*/ 80 h 347"/>
                  <a:gd name="T4" fmla="*/ 304 w 526"/>
                  <a:gd name="T5" fmla="*/ 87 h 347"/>
                  <a:gd name="T6" fmla="*/ 304 w 526"/>
                  <a:gd name="T7" fmla="*/ 87 h 347"/>
                  <a:gd name="T8" fmla="*/ 210 w 526"/>
                  <a:gd name="T9" fmla="*/ 0 h 347"/>
                  <a:gd name="T10" fmla="*/ 210 w 526"/>
                  <a:gd name="T11" fmla="*/ 0 h 347"/>
                  <a:gd name="T12" fmla="*/ 0 w 526"/>
                  <a:gd name="T13" fmla="*/ 230 h 347"/>
                  <a:gd name="T14" fmla="*/ 203 w 526"/>
                  <a:gd name="T15" fmla="*/ 346 h 347"/>
                  <a:gd name="T16" fmla="*/ 203 w 526"/>
                  <a:gd name="T17" fmla="*/ 346 h 347"/>
                  <a:gd name="T18" fmla="*/ 467 w 526"/>
                  <a:gd name="T19" fmla="*/ 232 h 347"/>
                  <a:gd name="T20" fmla="*/ 467 w 526"/>
                  <a:gd name="T21" fmla="*/ 232 h 347"/>
                  <a:gd name="T22" fmla="*/ 525 w 526"/>
                  <a:gd name="T23" fmla="*/ 8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6" h="347">
                    <a:moveTo>
                      <a:pt x="525" y="80"/>
                    </a:moveTo>
                    <a:lnTo>
                      <a:pt x="525" y="80"/>
                    </a:lnTo>
                    <a:cubicBezTo>
                      <a:pt x="413" y="79"/>
                      <a:pt x="304" y="87"/>
                      <a:pt x="304" y="87"/>
                    </a:cubicBezTo>
                    <a:lnTo>
                      <a:pt x="304" y="87"/>
                    </a:lnTo>
                    <a:cubicBezTo>
                      <a:pt x="304" y="87"/>
                      <a:pt x="269" y="53"/>
                      <a:pt x="210" y="0"/>
                    </a:cubicBezTo>
                    <a:lnTo>
                      <a:pt x="210" y="0"/>
                    </a:lnTo>
                    <a:cubicBezTo>
                      <a:pt x="190" y="39"/>
                      <a:pt x="137" y="117"/>
                      <a:pt x="0" y="230"/>
                    </a:cubicBezTo>
                    <a:lnTo>
                      <a:pt x="203" y="346"/>
                    </a:lnTo>
                    <a:lnTo>
                      <a:pt x="203" y="346"/>
                    </a:lnTo>
                    <a:cubicBezTo>
                      <a:pt x="371" y="281"/>
                      <a:pt x="467" y="232"/>
                      <a:pt x="467" y="232"/>
                    </a:cubicBezTo>
                    <a:lnTo>
                      <a:pt x="467" y="232"/>
                    </a:lnTo>
                    <a:cubicBezTo>
                      <a:pt x="469" y="153"/>
                      <a:pt x="500" y="106"/>
                      <a:pt x="525" y="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19">
                <a:extLst>
                  <a:ext uri="{FF2B5EF4-FFF2-40B4-BE49-F238E27FC236}">
                    <a16:creationId xmlns:a16="http://schemas.microsoft.com/office/drawing/2014/main" id="{F871BFD0-8A63-4C76-A5E6-01F3EDE0F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77307" y="10770683"/>
                <a:ext cx="490663" cy="331100"/>
              </a:xfrm>
              <a:custGeom>
                <a:avLst/>
                <a:gdLst>
                  <a:gd name="T0" fmla="*/ 24 w 543"/>
                  <a:gd name="T1" fmla="*/ 238 h 366"/>
                  <a:gd name="T2" fmla="*/ 213 w 543"/>
                  <a:gd name="T3" fmla="*/ 347 h 366"/>
                  <a:gd name="T4" fmla="*/ 213 w 543"/>
                  <a:gd name="T5" fmla="*/ 347 h 366"/>
                  <a:gd name="T6" fmla="*/ 467 w 543"/>
                  <a:gd name="T7" fmla="*/ 237 h 366"/>
                  <a:gd name="T8" fmla="*/ 467 w 543"/>
                  <a:gd name="T9" fmla="*/ 237 h 366"/>
                  <a:gd name="T10" fmla="*/ 515 w 543"/>
                  <a:gd name="T11" fmla="*/ 98 h 366"/>
                  <a:gd name="T12" fmla="*/ 515 w 543"/>
                  <a:gd name="T13" fmla="*/ 98 h 366"/>
                  <a:gd name="T14" fmla="*/ 314 w 543"/>
                  <a:gd name="T15" fmla="*/ 105 h 366"/>
                  <a:gd name="T16" fmla="*/ 314 w 543"/>
                  <a:gd name="T17" fmla="*/ 105 h 366"/>
                  <a:gd name="T18" fmla="*/ 307 w 543"/>
                  <a:gd name="T19" fmla="*/ 103 h 366"/>
                  <a:gd name="T20" fmla="*/ 307 w 543"/>
                  <a:gd name="T21" fmla="*/ 103 h 366"/>
                  <a:gd name="T22" fmla="*/ 221 w 543"/>
                  <a:gd name="T23" fmla="*/ 23 h 366"/>
                  <a:gd name="T24" fmla="*/ 221 w 543"/>
                  <a:gd name="T25" fmla="*/ 23 h 366"/>
                  <a:gd name="T26" fmla="*/ 24 w 543"/>
                  <a:gd name="T27" fmla="*/ 238 h 366"/>
                  <a:gd name="T28" fmla="*/ 212 w 543"/>
                  <a:gd name="T29" fmla="*/ 365 h 366"/>
                  <a:gd name="T30" fmla="*/ 212 w 543"/>
                  <a:gd name="T31" fmla="*/ 365 h 366"/>
                  <a:gd name="T32" fmla="*/ 208 w 543"/>
                  <a:gd name="T33" fmla="*/ 363 h 366"/>
                  <a:gd name="T34" fmla="*/ 5 w 543"/>
                  <a:gd name="T35" fmla="*/ 247 h 366"/>
                  <a:gd name="T36" fmla="*/ 5 w 543"/>
                  <a:gd name="T37" fmla="*/ 247 h 366"/>
                  <a:gd name="T38" fmla="*/ 1 w 543"/>
                  <a:gd name="T39" fmla="*/ 240 h 366"/>
                  <a:gd name="T40" fmla="*/ 1 w 543"/>
                  <a:gd name="T41" fmla="*/ 240 h 366"/>
                  <a:gd name="T42" fmla="*/ 3 w 543"/>
                  <a:gd name="T43" fmla="*/ 233 h 366"/>
                  <a:gd name="T44" fmla="*/ 3 w 543"/>
                  <a:gd name="T45" fmla="*/ 233 h 366"/>
                  <a:gd name="T46" fmla="*/ 211 w 543"/>
                  <a:gd name="T47" fmla="*/ 5 h 366"/>
                  <a:gd name="T48" fmla="*/ 211 w 543"/>
                  <a:gd name="T49" fmla="*/ 5 h 366"/>
                  <a:gd name="T50" fmla="*/ 217 w 543"/>
                  <a:gd name="T51" fmla="*/ 1 h 366"/>
                  <a:gd name="T52" fmla="*/ 217 w 543"/>
                  <a:gd name="T53" fmla="*/ 1 h 366"/>
                  <a:gd name="T54" fmla="*/ 225 w 543"/>
                  <a:gd name="T55" fmla="*/ 3 h 366"/>
                  <a:gd name="T56" fmla="*/ 225 w 543"/>
                  <a:gd name="T57" fmla="*/ 3 h 366"/>
                  <a:gd name="T58" fmla="*/ 317 w 543"/>
                  <a:gd name="T59" fmla="*/ 88 h 366"/>
                  <a:gd name="T60" fmla="*/ 317 w 543"/>
                  <a:gd name="T61" fmla="*/ 88 h 366"/>
                  <a:gd name="T62" fmla="*/ 534 w 543"/>
                  <a:gd name="T63" fmla="*/ 81 h 366"/>
                  <a:gd name="T64" fmla="*/ 534 w 543"/>
                  <a:gd name="T65" fmla="*/ 81 h 366"/>
                  <a:gd name="T66" fmla="*/ 542 w 543"/>
                  <a:gd name="T67" fmla="*/ 86 h 366"/>
                  <a:gd name="T68" fmla="*/ 542 w 543"/>
                  <a:gd name="T69" fmla="*/ 86 h 366"/>
                  <a:gd name="T70" fmla="*/ 540 w 543"/>
                  <a:gd name="T71" fmla="*/ 95 h 366"/>
                  <a:gd name="T72" fmla="*/ 540 w 543"/>
                  <a:gd name="T73" fmla="*/ 95 h 366"/>
                  <a:gd name="T74" fmla="*/ 484 w 543"/>
                  <a:gd name="T75" fmla="*/ 243 h 366"/>
                  <a:gd name="T76" fmla="*/ 484 w 543"/>
                  <a:gd name="T77" fmla="*/ 243 h 366"/>
                  <a:gd name="T78" fmla="*/ 479 w 543"/>
                  <a:gd name="T79" fmla="*/ 249 h 366"/>
                  <a:gd name="T80" fmla="*/ 479 w 543"/>
                  <a:gd name="T81" fmla="*/ 249 h 366"/>
                  <a:gd name="T82" fmla="*/ 216 w 543"/>
                  <a:gd name="T83" fmla="*/ 364 h 366"/>
                  <a:gd name="T84" fmla="*/ 216 w 543"/>
                  <a:gd name="T85" fmla="*/ 364 h 366"/>
                  <a:gd name="T86" fmla="*/ 212 w 543"/>
                  <a:gd name="T87" fmla="*/ 36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3" h="366">
                    <a:moveTo>
                      <a:pt x="24" y="238"/>
                    </a:moveTo>
                    <a:lnTo>
                      <a:pt x="213" y="347"/>
                    </a:lnTo>
                    <a:lnTo>
                      <a:pt x="213" y="347"/>
                    </a:lnTo>
                    <a:cubicBezTo>
                      <a:pt x="356" y="291"/>
                      <a:pt x="447" y="247"/>
                      <a:pt x="467" y="237"/>
                    </a:cubicBezTo>
                    <a:lnTo>
                      <a:pt x="467" y="237"/>
                    </a:lnTo>
                    <a:cubicBezTo>
                      <a:pt x="470" y="170"/>
                      <a:pt x="493" y="126"/>
                      <a:pt x="515" y="98"/>
                    </a:cubicBezTo>
                    <a:lnTo>
                      <a:pt x="515" y="98"/>
                    </a:lnTo>
                    <a:cubicBezTo>
                      <a:pt x="412" y="98"/>
                      <a:pt x="315" y="105"/>
                      <a:pt x="314" y="105"/>
                    </a:cubicBezTo>
                    <a:lnTo>
                      <a:pt x="314" y="105"/>
                    </a:lnTo>
                    <a:cubicBezTo>
                      <a:pt x="312" y="105"/>
                      <a:pt x="309" y="105"/>
                      <a:pt x="307" y="103"/>
                    </a:cubicBezTo>
                    <a:lnTo>
                      <a:pt x="307" y="103"/>
                    </a:lnTo>
                    <a:cubicBezTo>
                      <a:pt x="307" y="103"/>
                      <a:pt x="275" y="72"/>
                      <a:pt x="221" y="23"/>
                    </a:cubicBezTo>
                    <a:lnTo>
                      <a:pt x="221" y="23"/>
                    </a:lnTo>
                    <a:cubicBezTo>
                      <a:pt x="199" y="63"/>
                      <a:pt x="147" y="136"/>
                      <a:pt x="24" y="238"/>
                    </a:cubicBezTo>
                    <a:close/>
                    <a:moveTo>
                      <a:pt x="212" y="365"/>
                    </a:moveTo>
                    <a:lnTo>
                      <a:pt x="212" y="365"/>
                    </a:lnTo>
                    <a:cubicBezTo>
                      <a:pt x="211" y="365"/>
                      <a:pt x="210" y="364"/>
                      <a:pt x="208" y="363"/>
                    </a:cubicBezTo>
                    <a:lnTo>
                      <a:pt x="5" y="247"/>
                    </a:lnTo>
                    <a:lnTo>
                      <a:pt x="5" y="247"/>
                    </a:lnTo>
                    <a:cubicBezTo>
                      <a:pt x="3" y="245"/>
                      <a:pt x="1" y="243"/>
                      <a:pt x="1" y="240"/>
                    </a:cubicBezTo>
                    <a:lnTo>
                      <a:pt x="1" y="240"/>
                    </a:lnTo>
                    <a:cubicBezTo>
                      <a:pt x="0" y="237"/>
                      <a:pt x="2" y="234"/>
                      <a:pt x="3" y="233"/>
                    </a:cubicBezTo>
                    <a:lnTo>
                      <a:pt x="3" y="233"/>
                    </a:lnTo>
                    <a:cubicBezTo>
                      <a:pt x="141" y="121"/>
                      <a:pt x="193" y="42"/>
                      <a:pt x="211" y="5"/>
                    </a:cubicBezTo>
                    <a:lnTo>
                      <a:pt x="211" y="5"/>
                    </a:lnTo>
                    <a:cubicBezTo>
                      <a:pt x="212" y="4"/>
                      <a:pt x="215" y="2"/>
                      <a:pt x="217" y="1"/>
                    </a:cubicBezTo>
                    <a:lnTo>
                      <a:pt x="217" y="1"/>
                    </a:lnTo>
                    <a:cubicBezTo>
                      <a:pt x="220" y="0"/>
                      <a:pt x="222" y="1"/>
                      <a:pt x="225" y="3"/>
                    </a:cubicBezTo>
                    <a:lnTo>
                      <a:pt x="225" y="3"/>
                    </a:lnTo>
                    <a:cubicBezTo>
                      <a:pt x="274" y="48"/>
                      <a:pt x="307" y="80"/>
                      <a:pt x="317" y="88"/>
                    </a:cubicBezTo>
                    <a:lnTo>
                      <a:pt x="317" y="88"/>
                    </a:lnTo>
                    <a:cubicBezTo>
                      <a:pt x="337" y="87"/>
                      <a:pt x="435" y="80"/>
                      <a:pt x="534" y="81"/>
                    </a:cubicBezTo>
                    <a:lnTo>
                      <a:pt x="534" y="81"/>
                    </a:lnTo>
                    <a:cubicBezTo>
                      <a:pt x="537" y="81"/>
                      <a:pt x="540" y="83"/>
                      <a:pt x="542" y="86"/>
                    </a:cubicBezTo>
                    <a:lnTo>
                      <a:pt x="542" y="86"/>
                    </a:lnTo>
                    <a:cubicBezTo>
                      <a:pt x="542" y="90"/>
                      <a:pt x="542" y="93"/>
                      <a:pt x="540" y="95"/>
                    </a:cubicBezTo>
                    <a:lnTo>
                      <a:pt x="540" y="95"/>
                    </a:lnTo>
                    <a:cubicBezTo>
                      <a:pt x="515" y="121"/>
                      <a:pt x="486" y="166"/>
                      <a:pt x="484" y="243"/>
                    </a:cubicBezTo>
                    <a:lnTo>
                      <a:pt x="484" y="243"/>
                    </a:lnTo>
                    <a:cubicBezTo>
                      <a:pt x="484" y="245"/>
                      <a:pt x="482" y="249"/>
                      <a:pt x="479" y="249"/>
                    </a:cubicBezTo>
                    <a:lnTo>
                      <a:pt x="479" y="249"/>
                    </a:lnTo>
                    <a:cubicBezTo>
                      <a:pt x="478" y="250"/>
                      <a:pt x="382" y="299"/>
                      <a:pt x="216" y="364"/>
                    </a:cubicBezTo>
                    <a:lnTo>
                      <a:pt x="216" y="364"/>
                    </a:lnTo>
                    <a:cubicBezTo>
                      <a:pt x="215" y="365"/>
                      <a:pt x="213" y="365"/>
                      <a:pt x="212" y="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20">
                <a:extLst>
                  <a:ext uri="{FF2B5EF4-FFF2-40B4-BE49-F238E27FC236}">
                    <a16:creationId xmlns:a16="http://schemas.microsoft.com/office/drawing/2014/main" id="{84F9C1D7-25F1-4372-9D6A-782967E45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9168" y="9673670"/>
                <a:ext cx="215414" cy="143609"/>
              </a:xfrm>
              <a:custGeom>
                <a:avLst/>
                <a:gdLst>
                  <a:gd name="T0" fmla="*/ 0 w 237"/>
                  <a:gd name="T1" fmla="*/ 31 h 157"/>
                  <a:gd name="T2" fmla="*/ 0 w 237"/>
                  <a:gd name="T3" fmla="*/ 31 h 157"/>
                  <a:gd name="T4" fmla="*/ 44 w 237"/>
                  <a:gd name="T5" fmla="*/ 2 h 157"/>
                  <a:gd name="T6" fmla="*/ 44 w 237"/>
                  <a:gd name="T7" fmla="*/ 2 h 157"/>
                  <a:gd name="T8" fmla="*/ 74 w 237"/>
                  <a:gd name="T9" fmla="*/ 21 h 157"/>
                  <a:gd name="T10" fmla="*/ 74 w 237"/>
                  <a:gd name="T11" fmla="*/ 21 h 157"/>
                  <a:gd name="T12" fmla="*/ 114 w 237"/>
                  <a:gd name="T13" fmla="*/ 10 h 157"/>
                  <a:gd name="T14" fmla="*/ 114 w 237"/>
                  <a:gd name="T15" fmla="*/ 10 h 157"/>
                  <a:gd name="T16" fmla="*/ 143 w 237"/>
                  <a:gd name="T17" fmla="*/ 37 h 157"/>
                  <a:gd name="T18" fmla="*/ 143 w 237"/>
                  <a:gd name="T19" fmla="*/ 37 h 157"/>
                  <a:gd name="T20" fmla="*/ 183 w 237"/>
                  <a:gd name="T21" fmla="*/ 41 h 157"/>
                  <a:gd name="T22" fmla="*/ 183 w 237"/>
                  <a:gd name="T23" fmla="*/ 41 h 157"/>
                  <a:gd name="T24" fmla="*/ 198 w 237"/>
                  <a:gd name="T25" fmla="*/ 72 h 157"/>
                  <a:gd name="T26" fmla="*/ 198 w 237"/>
                  <a:gd name="T27" fmla="*/ 72 h 157"/>
                  <a:gd name="T28" fmla="*/ 233 w 237"/>
                  <a:gd name="T29" fmla="*/ 104 h 157"/>
                  <a:gd name="T30" fmla="*/ 233 w 237"/>
                  <a:gd name="T31" fmla="*/ 104 h 157"/>
                  <a:gd name="T32" fmla="*/ 211 w 237"/>
                  <a:gd name="T33" fmla="*/ 156 h 157"/>
                  <a:gd name="T34" fmla="*/ 0 w 237"/>
                  <a:gd name="T35" fmla="*/ 3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7" h="157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31"/>
                      <a:pt x="22" y="0"/>
                      <a:pt x="44" y="2"/>
                    </a:cubicBezTo>
                    <a:lnTo>
                      <a:pt x="44" y="2"/>
                    </a:lnTo>
                    <a:cubicBezTo>
                      <a:pt x="67" y="3"/>
                      <a:pt x="74" y="21"/>
                      <a:pt x="74" y="21"/>
                    </a:cubicBezTo>
                    <a:lnTo>
                      <a:pt x="74" y="21"/>
                    </a:lnTo>
                    <a:cubicBezTo>
                      <a:pt x="74" y="21"/>
                      <a:pt x="95" y="6"/>
                      <a:pt x="114" y="10"/>
                    </a:cubicBezTo>
                    <a:lnTo>
                      <a:pt x="114" y="10"/>
                    </a:lnTo>
                    <a:cubicBezTo>
                      <a:pt x="132" y="15"/>
                      <a:pt x="143" y="37"/>
                      <a:pt x="143" y="37"/>
                    </a:cubicBezTo>
                    <a:lnTo>
                      <a:pt x="143" y="37"/>
                    </a:lnTo>
                    <a:cubicBezTo>
                      <a:pt x="143" y="37"/>
                      <a:pt x="168" y="32"/>
                      <a:pt x="183" y="41"/>
                    </a:cubicBezTo>
                    <a:lnTo>
                      <a:pt x="183" y="41"/>
                    </a:lnTo>
                    <a:cubicBezTo>
                      <a:pt x="197" y="52"/>
                      <a:pt x="198" y="72"/>
                      <a:pt x="198" y="72"/>
                    </a:cubicBezTo>
                    <a:lnTo>
                      <a:pt x="198" y="72"/>
                    </a:lnTo>
                    <a:cubicBezTo>
                      <a:pt x="198" y="72"/>
                      <a:pt x="229" y="83"/>
                      <a:pt x="233" y="104"/>
                    </a:cubicBezTo>
                    <a:lnTo>
                      <a:pt x="233" y="104"/>
                    </a:lnTo>
                    <a:cubicBezTo>
                      <a:pt x="236" y="127"/>
                      <a:pt x="211" y="156"/>
                      <a:pt x="211" y="156"/>
                    </a:cubicBezTo>
                    <a:lnTo>
                      <a:pt x="0" y="3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21">
                <a:extLst>
                  <a:ext uri="{FF2B5EF4-FFF2-40B4-BE49-F238E27FC236}">
                    <a16:creationId xmlns:a16="http://schemas.microsoft.com/office/drawing/2014/main" id="{4F8115D4-D2E0-4FBA-AF60-2DA0894D1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1189" y="9665692"/>
                <a:ext cx="227380" cy="155575"/>
              </a:xfrm>
              <a:custGeom>
                <a:avLst/>
                <a:gdLst>
                  <a:gd name="T0" fmla="*/ 21 w 253"/>
                  <a:gd name="T1" fmla="*/ 37 h 174"/>
                  <a:gd name="T2" fmla="*/ 217 w 253"/>
                  <a:gd name="T3" fmla="*/ 153 h 174"/>
                  <a:gd name="T4" fmla="*/ 217 w 253"/>
                  <a:gd name="T5" fmla="*/ 153 h 174"/>
                  <a:gd name="T6" fmla="*/ 232 w 253"/>
                  <a:gd name="T7" fmla="*/ 113 h 174"/>
                  <a:gd name="T8" fmla="*/ 232 w 253"/>
                  <a:gd name="T9" fmla="*/ 113 h 174"/>
                  <a:gd name="T10" fmla="*/ 204 w 253"/>
                  <a:gd name="T11" fmla="*/ 88 h 174"/>
                  <a:gd name="T12" fmla="*/ 204 w 253"/>
                  <a:gd name="T13" fmla="*/ 88 h 174"/>
                  <a:gd name="T14" fmla="*/ 198 w 253"/>
                  <a:gd name="T15" fmla="*/ 80 h 174"/>
                  <a:gd name="T16" fmla="*/ 198 w 253"/>
                  <a:gd name="T17" fmla="*/ 80 h 174"/>
                  <a:gd name="T18" fmla="*/ 186 w 253"/>
                  <a:gd name="T19" fmla="*/ 57 h 174"/>
                  <a:gd name="T20" fmla="*/ 186 w 253"/>
                  <a:gd name="T21" fmla="*/ 57 h 174"/>
                  <a:gd name="T22" fmla="*/ 152 w 253"/>
                  <a:gd name="T23" fmla="*/ 53 h 174"/>
                  <a:gd name="T24" fmla="*/ 152 w 253"/>
                  <a:gd name="T25" fmla="*/ 53 h 174"/>
                  <a:gd name="T26" fmla="*/ 143 w 253"/>
                  <a:gd name="T27" fmla="*/ 48 h 174"/>
                  <a:gd name="T28" fmla="*/ 143 w 253"/>
                  <a:gd name="T29" fmla="*/ 48 h 174"/>
                  <a:gd name="T30" fmla="*/ 120 w 253"/>
                  <a:gd name="T31" fmla="*/ 27 h 174"/>
                  <a:gd name="T32" fmla="*/ 120 w 253"/>
                  <a:gd name="T33" fmla="*/ 27 h 174"/>
                  <a:gd name="T34" fmla="*/ 87 w 253"/>
                  <a:gd name="T35" fmla="*/ 36 h 174"/>
                  <a:gd name="T36" fmla="*/ 87 w 253"/>
                  <a:gd name="T37" fmla="*/ 36 h 174"/>
                  <a:gd name="T38" fmla="*/ 81 w 253"/>
                  <a:gd name="T39" fmla="*/ 37 h 174"/>
                  <a:gd name="T40" fmla="*/ 81 w 253"/>
                  <a:gd name="T41" fmla="*/ 37 h 174"/>
                  <a:gd name="T42" fmla="*/ 75 w 253"/>
                  <a:gd name="T43" fmla="*/ 33 h 174"/>
                  <a:gd name="T44" fmla="*/ 75 w 253"/>
                  <a:gd name="T45" fmla="*/ 33 h 174"/>
                  <a:gd name="T46" fmla="*/ 52 w 253"/>
                  <a:gd name="T47" fmla="*/ 18 h 174"/>
                  <a:gd name="T48" fmla="*/ 52 w 253"/>
                  <a:gd name="T49" fmla="*/ 18 h 174"/>
                  <a:gd name="T50" fmla="*/ 21 w 253"/>
                  <a:gd name="T51" fmla="*/ 37 h 174"/>
                  <a:gd name="T52" fmla="*/ 219 w 253"/>
                  <a:gd name="T53" fmla="*/ 173 h 174"/>
                  <a:gd name="T54" fmla="*/ 219 w 253"/>
                  <a:gd name="T55" fmla="*/ 173 h 174"/>
                  <a:gd name="T56" fmla="*/ 215 w 253"/>
                  <a:gd name="T57" fmla="*/ 172 h 174"/>
                  <a:gd name="T58" fmla="*/ 4 w 253"/>
                  <a:gd name="T59" fmla="*/ 47 h 174"/>
                  <a:gd name="T60" fmla="*/ 4 w 253"/>
                  <a:gd name="T61" fmla="*/ 47 h 174"/>
                  <a:gd name="T62" fmla="*/ 0 w 253"/>
                  <a:gd name="T63" fmla="*/ 41 h 174"/>
                  <a:gd name="T64" fmla="*/ 0 w 253"/>
                  <a:gd name="T65" fmla="*/ 41 h 174"/>
                  <a:gd name="T66" fmla="*/ 1 w 253"/>
                  <a:gd name="T67" fmla="*/ 35 h 174"/>
                  <a:gd name="T68" fmla="*/ 1 w 253"/>
                  <a:gd name="T69" fmla="*/ 35 h 174"/>
                  <a:gd name="T70" fmla="*/ 53 w 253"/>
                  <a:gd name="T71" fmla="*/ 2 h 174"/>
                  <a:gd name="T72" fmla="*/ 53 w 253"/>
                  <a:gd name="T73" fmla="*/ 2 h 174"/>
                  <a:gd name="T74" fmla="*/ 85 w 253"/>
                  <a:gd name="T75" fmla="*/ 18 h 174"/>
                  <a:gd name="T76" fmla="*/ 85 w 253"/>
                  <a:gd name="T77" fmla="*/ 18 h 174"/>
                  <a:gd name="T78" fmla="*/ 124 w 253"/>
                  <a:gd name="T79" fmla="*/ 10 h 174"/>
                  <a:gd name="T80" fmla="*/ 124 w 253"/>
                  <a:gd name="T81" fmla="*/ 10 h 174"/>
                  <a:gd name="T82" fmla="*/ 155 w 253"/>
                  <a:gd name="T83" fmla="*/ 36 h 174"/>
                  <a:gd name="T84" fmla="*/ 155 w 253"/>
                  <a:gd name="T85" fmla="*/ 36 h 174"/>
                  <a:gd name="T86" fmla="*/ 195 w 253"/>
                  <a:gd name="T87" fmla="*/ 43 h 174"/>
                  <a:gd name="T88" fmla="*/ 195 w 253"/>
                  <a:gd name="T89" fmla="*/ 43 h 174"/>
                  <a:gd name="T90" fmla="*/ 215 w 253"/>
                  <a:gd name="T91" fmla="*/ 74 h 174"/>
                  <a:gd name="T92" fmla="*/ 215 w 253"/>
                  <a:gd name="T93" fmla="*/ 74 h 174"/>
                  <a:gd name="T94" fmla="*/ 249 w 253"/>
                  <a:gd name="T95" fmla="*/ 111 h 174"/>
                  <a:gd name="T96" fmla="*/ 249 w 253"/>
                  <a:gd name="T97" fmla="*/ 111 h 174"/>
                  <a:gd name="T98" fmla="*/ 225 w 253"/>
                  <a:gd name="T99" fmla="*/ 170 h 174"/>
                  <a:gd name="T100" fmla="*/ 225 w 253"/>
                  <a:gd name="T101" fmla="*/ 170 h 174"/>
                  <a:gd name="T102" fmla="*/ 219 w 253"/>
                  <a:gd name="T10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3" h="174">
                    <a:moveTo>
                      <a:pt x="21" y="37"/>
                    </a:moveTo>
                    <a:lnTo>
                      <a:pt x="217" y="153"/>
                    </a:lnTo>
                    <a:lnTo>
                      <a:pt x="217" y="153"/>
                    </a:lnTo>
                    <a:cubicBezTo>
                      <a:pt x="224" y="143"/>
                      <a:pt x="234" y="126"/>
                      <a:pt x="232" y="113"/>
                    </a:cubicBezTo>
                    <a:lnTo>
                      <a:pt x="232" y="113"/>
                    </a:lnTo>
                    <a:cubicBezTo>
                      <a:pt x="231" y="100"/>
                      <a:pt x="211" y="91"/>
                      <a:pt x="204" y="88"/>
                    </a:cubicBezTo>
                    <a:lnTo>
                      <a:pt x="204" y="88"/>
                    </a:lnTo>
                    <a:cubicBezTo>
                      <a:pt x="200" y="87"/>
                      <a:pt x="198" y="83"/>
                      <a:pt x="198" y="80"/>
                    </a:cubicBezTo>
                    <a:lnTo>
                      <a:pt x="198" y="80"/>
                    </a:lnTo>
                    <a:cubicBezTo>
                      <a:pt x="198" y="80"/>
                      <a:pt x="197" y="64"/>
                      <a:pt x="186" y="57"/>
                    </a:cubicBezTo>
                    <a:lnTo>
                      <a:pt x="186" y="57"/>
                    </a:lnTo>
                    <a:cubicBezTo>
                      <a:pt x="176" y="51"/>
                      <a:pt x="158" y="52"/>
                      <a:pt x="152" y="53"/>
                    </a:cubicBezTo>
                    <a:lnTo>
                      <a:pt x="152" y="53"/>
                    </a:lnTo>
                    <a:cubicBezTo>
                      <a:pt x="148" y="54"/>
                      <a:pt x="144" y="52"/>
                      <a:pt x="143" y="48"/>
                    </a:cubicBezTo>
                    <a:lnTo>
                      <a:pt x="143" y="48"/>
                    </a:lnTo>
                    <a:cubicBezTo>
                      <a:pt x="142" y="48"/>
                      <a:pt x="134" y="30"/>
                      <a:pt x="120" y="27"/>
                    </a:cubicBezTo>
                    <a:lnTo>
                      <a:pt x="120" y="27"/>
                    </a:lnTo>
                    <a:cubicBezTo>
                      <a:pt x="108" y="24"/>
                      <a:pt x="93" y="32"/>
                      <a:pt x="87" y="36"/>
                    </a:cubicBezTo>
                    <a:lnTo>
                      <a:pt x="87" y="36"/>
                    </a:lnTo>
                    <a:cubicBezTo>
                      <a:pt x="86" y="37"/>
                      <a:pt x="83" y="38"/>
                      <a:pt x="81" y="37"/>
                    </a:cubicBezTo>
                    <a:lnTo>
                      <a:pt x="81" y="37"/>
                    </a:lnTo>
                    <a:cubicBezTo>
                      <a:pt x="78" y="36"/>
                      <a:pt x="75" y="34"/>
                      <a:pt x="75" y="33"/>
                    </a:cubicBezTo>
                    <a:lnTo>
                      <a:pt x="75" y="33"/>
                    </a:lnTo>
                    <a:cubicBezTo>
                      <a:pt x="75" y="32"/>
                      <a:pt x="68" y="19"/>
                      <a:pt x="52" y="18"/>
                    </a:cubicBezTo>
                    <a:lnTo>
                      <a:pt x="52" y="18"/>
                    </a:lnTo>
                    <a:cubicBezTo>
                      <a:pt x="41" y="18"/>
                      <a:pt x="29" y="29"/>
                      <a:pt x="21" y="37"/>
                    </a:cubicBezTo>
                    <a:close/>
                    <a:moveTo>
                      <a:pt x="219" y="173"/>
                    </a:moveTo>
                    <a:lnTo>
                      <a:pt x="219" y="173"/>
                    </a:lnTo>
                    <a:cubicBezTo>
                      <a:pt x="218" y="173"/>
                      <a:pt x="216" y="173"/>
                      <a:pt x="215" y="172"/>
                    </a:cubicBezTo>
                    <a:lnTo>
                      <a:pt x="4" y="47"/>
                    </a:lnTo>
                    <a:lnTo>
                      <a:pt x="4" y="47"/>
                    </a:lnTo>
                    <a:cubicBezTo>
                      <a:pt x="2" y="46"/>
                      <a:pt x="1" y="44"/>
                      <a:pt x="0" y="41"/>
                    </a:cubicBezTo>
                    <a:lnTo>
                      <a:pt x="0" y="41"/>
                    </a:lnTo>
                    <a:cubicBezTo>
                      <a:pt x="0" y="39"/>
                      <a:pt x="0" y="37"/>
                      <a:pt x="1" y="35"/>
                    </a:cubicBezTo>
                    <a:lnTo>
                      <a:pt x="1" y="35"/>
                    </a:lnTo>
                    <a:cubicBezTo>
                      <a:pt x="4" y="31"/>
                      <a:pt x="26" y="0"/>
                      <a:pt x="53" y="2"/>
                    </a:cubicBezTo>
                    <a:lnTo>
                      <a:pt x="53" y="2"/>
                    </a:lnTo>
                    <a:cubicBezTo>
                      <a:pt x="69" y="2"/>
                      <a:pt x="80" y="11"/>
                      <a:pt x="85" y="18"/>
                    </a:cubicBezTo>
                    <a:lnTo>
                      <a:pt x="85" y="18"/>
                    </a:lnTo>
                    <a:cubicBezTo>
                      <a:pt x="94" y="12"/>
                      <a:pt x="109" y="7"/>
                      <a:pt x="124" y="10"/>
                    </a:cubicBezTo>
                    <a:lnTo>
                      <a:pt x="124" y="10"/>
                    </a:lnTo>
                    <a:cubicBezTo>
                      <a:pt x="140" y="13"/>
                      <a:pt x="151" y="28"/>
                      <a:pt x="155" y="36"/>
                    </a:cubicBezTo>
                    <a:lnTo>
                      <a:pt x="155" y="36"/>
                    </a:lnTo>
                    <a:cubicBezTo>
                      <a:pt x="165" y="35"/>
                      <a:pt x="182" y="34"/>
                      <a:pt x="195" y="43"/>
                    </a:cubicBezTo>
                    <a:lnTo>
                      <a:pt x="195" y="43"/>
                    </a:lnTo>
                    <a:cubicBezTo>
                      <a:pt x="209" y="51"/>
                      <a:pt x="213" y="66"/>
                      <a:pt x="215" y="74"/>
                    </a:cubicBezTo>
                    <a:lnTo>
                      <a:pt x="215" y="74"/>
                    </a:lnTo>
                    <a:cubicBezTo>
                      <a:pt x="225" y="78"/>
                      <a:pt x="246" y="91"/>
                      <a:pt x="249" y="111"/>
                    </a:cubicBezTo>
                    <a:lnTo>
                      <a:pt x="249" y="111"/>
                    </a:lnTo>
                    <a:cubicBezTo>
                      <a:pt x="252" y="137"/>
                      <a:pt x="228" y="167"/>
                      <a:pt x="225" y="170"/>
                    </a:cubicBezTo>
                    <a:lnTo>
                      <a:pt x="225" y="170"/>
                    </a:lnTo>
                    <a:cubicBezTo>
                      <a:pt x="224" y="172"/>
                      <a:pt x="221" y="173"/>
                      <a:pt x="219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22">
                <a:extLst>
                  <a:ext uri="{FF2B5EF4-FFF2-40B4-BE49-F238E27FC236}">
                    <a16:creationId xmlns:a16="http://schemas.microsoft.com/office/drawing/2014/main" id="{3A82B949-2936-4518-A87E-88F7C9684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7254" y="9913019"/>
                <a:ext cx="363011" cy="283228"/>
              </a:xfrm>
              <a:custGeom>
                <a:avLst/>
                <a:gdLst>
                  <a:gd name="T0" fmla="*/ 246 w 403"/>
                  <a:gd name="T1" fmla="*/ 0 h 311"/>
                  <a:gd name="T2" fmla="*/ 0 w 403"/>
                  <a:gd name="T3" fmla="*/ 138 h 311"/>
                  <a:gd name="T4" fmla="*/ 206 w 403"/>
                  <a:gd name="T5" fmla="*/ 310 h 311"/>
                  <a:gd name="T6" fmla="*/ 402 w 403"/>
                  <a:gd name="T7" fmla="*/ 154 h 311"/>
                  <a:gd name="T8" fmla="*/ 402 w 403"/>
                  <a:gd name="T9" fmla="*/ 154 h 311"/>
                  <a:gd name="T10" fmla="*/ 246 w 403"/>
                  <a:gd name="T11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3" h="311">
                    <a:moveTo>
                      <a:pt x="246" y="0"/>
                    </a:moveTo>
                    <a:lnTo>
                      <a:pt x="0" y="138"/>
                    </a:lnTo>
                    <a:lnTo>
                      <a:pt x="206" y="310"/>
                    </a:lnTo>
                    <a:lnTo>
                      <a:pt x="402" y="154"/>
                    </a:lnTo>
                    <a:lnTo>
                      <a:pt x="402" y="154"/>
                    </a:lnTo>
                    <a:cubicBezTo>
                      <a:pt x="362" y="61"/>
                      <a:pt x="282" y="16"/>
                      <a:pt x="246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23">
                <a:extLst>
                  <a:ext uri="{FF2B5EF4-FFF2-40B4-BE49-F238E27FC236}">
                    <a16:creationId xmlns:a16="http://schemas.microsoft.com/office/drawing/2014/main" id="{30AAC3E9-56CD-47F7-B0C7-0188D7AD9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9276" y="9905040"/>
                <a:ext cx="378967" cy="299184"/>
              </a:xfrm>
              <a:custGeom>
                <a:avLst/>
                <a:gdLst>
                  <a:gd name="T0" fmla="*/ 23 w 421"/>
                  <a:gd name="T1" fmla="*/ 149 h 329"/>
                  <a:gd name="T2" fmla="*/ 215 w 421"/>
                  <a:gd name="T3" fmla="*/ 309 h 329"/>
                  <a:gd name="T4" fmla="*/ 399 w 421"/>
                  <a:gd name="T5" fmla="*/ 160 h 329"/>
                  <a:gd name="T6" fmla="*/ 399 w 421"/>
                  <a:gd name="T7" fmla="*/ 160 h 329"/>
                  <a:gd name="T8" fmla="*/ 255 w 421"/>
                  <a:gd name="T9" fmla="*/ 19 h 329"/>
                  <a:gd name="T10" fmla="*/ 23 w 421"/>
                  <a:gd name="T11" fmla="*/ 149 h 329"/>
                  <a:gd name="T12" fmla="*/ 215 w 421"/>
                  <a:gd name="T13" fmla="*/ 328 h 329"/>
                  <a:gd name="T14" fmla="*/ 215 w 421"/>
                  <a:gd name="T15" fmla="*/ 328 h 329"/>
                  <a:gd name="T16" fmla="*/ 209 w 421"/>
                  <a:gd name="T17" fmla="*/ 325 h 329"/>
                  <a:gd name="T18" fmla="*/ 3 w 421"/>
                  <a:gd name="T19" fmla="*/ 154 h 329"/>
                  <a:gd name="T20" fmla="*/ 3 w 421"/>
                  <a:gd name="T21" fmla="*/ 154 h 329"/>
                  <a:gd name="T22" fmla="*/ 0 w 421"/>
                  <a:gd name="T23" fmla="*/ 146 h 329"/>
                  <a:gd name="T24" fmla="*/ 0 w 421"/>
                  <a:gd name="T25" fmla="*/ 146 h 329"/>
                  <a:gd name="T26" fmla="*/ 5 w 421"/>
                  <a:gd name="T27" fmla="*/ 139 h 329"/>
                  <a:gd name="T28" fmla="*/ 251 w 421"/>
                  <a:gd name="T29" fmla="*/ 2 h 329"/>
                  <a:gd name="T30" fmla="*/ 251 w 421"/>
                  <a:gd name="T31" fmla="*/ 2 h 329"/>
                  <a:gd name="T32" fmla="*/ 259 w 421"/>
                  <a:gd name="T33" fmla="*/ 1 h 329"/>
                  <a:gd name="T34" fmla="*/ 259 w 421"/>
                  <a:gd name="T35" fmla="*/ 1 h 329"/>
                  <a:gd name="T36" fmla="*/ 418 w 421"/>
                  <a:gd name="T37" fmla="*/ 160 h 329"/>
                  <a:gd name="T38" fmla="*/ 418 w 421"/>
                  <a:gd name="T39" fmla="*/ 160 h 329"/>
                  <a:gd name="T40" fmla="*/ 415 w 421"/>
                  <a:gd name="T41" fmla="*/ 170 h 329"/>
                  <a:gd name="T42" fmla="*/ 220 w 421"/>
                  <a:gd name="T43" fmla="*/ 325 h 329"/>
                  <a:gd name="T44" fmla="*/ 220 w 421"/>
                  <a:gd name="T45" fmla="*/ 325 h 329"/>
                  <a:gd name="T46" fmla="*/ 215 w 421"/>
                  <a:gd name="T47" fmla="*/ 32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1" h="329">
                    <a:moveTo>
                      <a:pt x="23" y="149"/>
                    </a:moveTo>
                    <a:lnTo>
                      <a:pt x="215" y="309"/>
                    </a:lnTo>
                    <a:lnTo>
                      <a:pt x="399" y="160"/>
                    </a:lnTo>
                    <a:lnTo>
                      <a:pt x="399" y="160"/>
                    </a:lnTo>
                    <a:cubicBezTo>
                      <a:pt x="362" y="77"/>
                      <a:pt x="290" y="34"/>
                      <a:pt x="255" y="19"/>
                    </a:cubicBezTo>
                    <a:lnTo>
                      <a:pt x="23" y="149"/>
                    </a:lnTo>
                    <a:close/>
                    <a:moveTo>
                      <a:pt x="215" y="328"/>
                    </a:moveTo>
                    <a:lnTo>
                      <a:pt x="215" y="328"/>
                    </a:lnTo>
                    <a:cubicBezTo>
                      <a:pt x="213" y="328"/>
                      <a:pt x="211" y="327"/>
                      <a:pt x="209" y="325"/>
                    </a:cubicBezTo>
                    <a:lnTo>
                      <a:pt x="3" y="154"/>
                    </a:lnTo>
                    <a:lnTo>
                      <a:pt x="3" y="154"/>
                    </a:lnTo>
                    <a:cubicBezTo>
                      <a:pt x="1" y="152"/>
                      <a:pt x="0" y="149"/>
                      <a:pt x="0" y="146"/>
                    </a:cubicBezTo>
                    <a:lnTo>
                      <a:pt x="0" y="146"/>
                    </a:lnTo>
                    <a:cubicBezTo>
                      <a:pt x="0" y="144"/>
                      <a:pt x="2" y="141"/>
                      <a:pt x="5" y="139"/>
                    </a:cubicBezTo>
                    <a:lnTo>
                      <a:pt x="251" y="2"/>
                    </a:lnTo>
                    <a:lnTo>
                      <a:pt x="251" y="2"/>
                    </a:lnTo>
                    <a:cubicBezTo>
                      <a:pt x="254" y="0"/>
                      <a:pt x="256" y="0"/>
                      <a:pt x="259" y="1"/>
                    </a:cubicBezTo>
                    <a:lnTo>
                      <a:pt x="259" y="1"/>
                    </a:lnTo>
                    <a:cubicBezTo>
                      <a:pt x="294" y="16"/>
                      <a:pt x="378" y="64"/>
                      <a:pt x="418" y="160"/>
                    </a:cubicBezTo>
                    <a:lnTo>
                      <a:pt x="418" y="160"/>
                    </a:lnTo>
                    <a:cubicBezTo>
                      <a:pt x="420" y="164"/>
                      <a:pt x="418" y="167"/>
                      <a:pt x="415" y="170"/>
                    </a:cubicBezTo>
                    <a:lnTo>
                      <a:pt x="220" y="325"/>
                    </a:lnTo>
                    <a:lnTo>
                      <a:pt x="220" y="325"/>
                    </a:lnTo>
                    <a:cubicBezTo>
                      <a:pt x="218" y="327"/>
                      <a:pt x="217" y="328"/>
                      <a:pt x="215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24">
                <a:extLst>
                  <a:ext uri="{FF2B5EF4-FFF2-40B4-BE49-F238E27FC236}">
                    <a16:creationId xmlns:a16="http://schemas.microsoft.com/office/drawing/2014/main" id="{834FAD01-96F6-4431-8807-65BB9C82C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0646" y="9725528"/>
                <a:ext cx="359023" cy="327110"/>
              </a:xfrm>
              <a:custGeom>
                <a:avLst/>
                <a:gdLst>
                  <a:gd name="T0" fmla="*/ 369 w 397"/>
                  <a:gd name="T1" fmla="*/ 125 h 361"/>
                  <a:gd name="T2" fmla="*/ 369 w 397"/>
                  <a:gd name="T3" fmla="*/ 125 h 361"/>
                  <a:gd name="T4" fmla="*/ 360 w 397"/>
                  <a:gd name="T5" fmla="*/ 91 h 361"/>
                  <a:gd name="T6" fmla="*/ 360 w 397"/>
                  <a:gd name="T7" fmla="*/ 91 h 361"/>
                  <a:gd name="T8" fmla="*/ 329 w 397"/>
                  <a:gd name="T9" fmla="*/ 75 h 361"/>
                  <a:gd name="T10" fmla="*/ 329 w 397"/>
                  <a:gd name="T11" fmla="*/ 75 h 361"/>
                  <a:gd name="T12" fmla="*/ 312 w 397"/>
                  <a:gd name="T13" fmla="*/ 45 h 361"/>
                  <a:gd name="T14" fmla="*/ 312 w 397"/>
                  <a:gd name="T15" fmla="*/ 45 h 361"/>
                  <a:gd name="T16" fmla="*/ 273 w 397"/>
                  <a:gd name="T17" fmla="*/ 32 h 361"/>
                  <a:gd name="T18" fmla="*/ 273 w 397"/>
                  <a:gd name="T19" fmla="*/ 32 h 361"/>
                  <a:gd name="T20" fmla="*/ 246 w 397"/>
                  <a:gd name="T21" fmla="*/ 9 h 361"/>
                  <a:gd name="T22" fmla="*/ 246 w 397"/>
                  <a:gd name="T23" fmla="*/ 9 h 361"/>
                  <a:gd name="T24" fmla="*/ 178 w 397"/>
                  <a:gd name="T25" fmla="*/ 35 h 361"/>
                  <a:gd name="T26" fmla="*/ 178 w 397"/>
                  <a:gd name="T27" fmla="*/ 35 h 361"/>
                  <a:gd name="T28" fmla="*/ 128 w 397"/>
                  <a:gd name="T29" fmla="*/ 55 h 361"/>
                  <a:gd name="T30" fmla="*/ 128 w 397"/>
                  <a:gd name="T31" fmla="*/ 55 h 361"/>
                  <a:gd name="T32" fmla="*/ 76 w 397"/>
                  <a:gd name="T33" fmla="*/ 164 h 361"/>
                  <a:gd name="T34" fmla="*/ 0 w 397"/>
                  <a:gd name="T35" fmla="*/ 206 h 361"/>
                  <a:gd name="T36" fmla="*/ 0 w 397"/>
                  <a:gd name="T37" fmla="*/ 206 h 361"/>
                  <a:gd name="T38" fmla="*/ 156 w 397"/>
                  <a:gd name="T39" fmla="*/ 360 h 361"/>
                  <a:gd name="T40" fmla="*/ 222 w 397"/>
                  <a:gd name="T41" fmla="*/ 307 h 361"/>
                  <a:gd name="T42" fmla="*/ 222 w 397"/>
                  <a:gd name="T43" fmla="*/ 307 h 361"/>
                  <a:gd name="T44" fmla="*/ 376 w 397"/>
                  <a:gd name="T45" fmla="*/ 185 h 361"/>
                  <a:gd name="T46" fmla="*/ 376 w 397"/>
                  <a:gd name="T47" fmla="*/ 185 h 361"/>
                  <a:gd name="T48" fmla="*/ 369 w 397"/>
                  <a:gd name="T49" fmla="*/ 125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7" h="361">
                    <a:moveTo>
                      <a:pt x="369" y="125"/>
                    </a:moveTo>
                    <a:lnTo>
                      <a:pt x="369" y="125"/>
                    </a:lnTo>
                    <a:cubicBezTo>
                      <a:pt x="369" y="125"/>
                      <a:pt x="370" y="102"/>
                      <a:pt x="360" y="91"/>
                    </a:cubicBezTo>
                    <a:lnTo>
                      <a:pt x="360" y="91"/>
                    </a:lnTo>
                    <a:cubicBezTo>
                      <a:pt x="351" y="81"/>
                      <a:pt x="341" y="79"/>
                      <a:pt x="329" y="75"/>
                    </a:cubicBezTo>
                    <a:lnTo>
                      <a:pt x="329" y="75"/>
                    </a:lnTo>
                    <a:cubicBezTo>
                      <a:pt x="328" y="66"/>
                      <a:pt x="330" y="59"/>
                      <a:pt x="312" y="45"/>
                    </a:cubicBezTo>
                    <a:lnTo>
                      <a:pt x="312" y="45"/>
                    </a:lnTo>
                    <a:cubicBezTo>
                      <a:pt x="297" y="32"/>
                      <a:pt x="273" y="32"/>
                      <a:pt x="273" y="32"/>
                    </a:cubicBezTo>
                    <a:lnTo>
                      <a:pt x="273" y="32"/>
                    </a:lnTo>
                    <a:cubicBezTo>
                      <a:pt x="273" y="32"/>
                      <a:pt x="261" y="15"/>
                      <a:pt x="246" y="9"/>
                    </a:cubicBezTo>
                    <a:lnTo>
                      <a:pt x="246" y="9"/>
                    </a:lnTo>
                    <a:cubicBezTo>
                      <a:pt x="220" y="0"/>
                      <a:pt x="178" y="35"/>
                      <a:pt x="178" y="35"/>
                    </a:cubicBezTo>
                    <a:lnTo>
                      <a:pt x="178" y="35"/>
                    </a:lnTo>
                    <a:cubicBezTo>
                      <a:pt x="178" y="35"/>
                      <a:pt x="152" y="38"/>
                      <a:pt x="128" y="55"/>
                    </a:cubicBezTo>
                    <a:lnTo>
                      <a:pt x="128" y="55"/>
                    </a:lnTo>
                    <a:cubicBezTo>
                      <a:pt x="103" y="72"/>
                      <a:pt x="76" y="164"/>
                      <a:pt x="76" y="164"/>
                    </a:cubicBezTo>
                    <a:lnTo>
                      <a:pt x="0" y="206"/>
                    </a:lnTo>
                    <a:lnTo>
                      <a:pt x="0" y="206"/>
                    </a:lnTo>
                    <a:cubicBezTo>
                      <a:pt x="36" y="222"/>
                      <a:pt x="116" y="267"/>
                      <a:pt x="156" y="360"/>
                    </a:cubicBezTo>
                    <a:lnTo>
                      <a:pt x="222" y="307"/>
                    </a:lnTo>
                    <a:lnTo>
                      <a:pt x="222" y="307"/>
                    </a:lnTo>
                    <a:cubicBezTo>
                      <a:pt x="341" y="244"/>
                      <a:pt x="368" y="202"/>
                      <a:pt x="376" y="185"/>
                    </a:cubicBezTo>
                    <a:lnTo>
                      <a:pt x="376" y="185"/>
                    </a:lnTo>
                    <a:cubicBezTo>
                      <a:pt x="396" y="147"/>
                      <a:pt x="369" y="125"/>
                      <a:pt x="369" y="1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25">
                <a:extLst>
                  <a:ext uri="{FF2B5EF4-FFF2-40B4-BE49-F238E27FC236}">
                    <a16:creationId xmlns:a16="http://schemas.microsoft.com/office/drawing/2014/main" id="{E5298432-EA1F-4248-BC55-22F1AF7E3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2668" y="9717549"/>
                <a:ext cx="370989" cy="343066"/>
              </a:xfrm>
              <a:custGeom>
                <a:avLst/>
                <a:gdLst>
                  <a:gd name="T0" fmla="*/ 27 w 410"/>
                  <a:gd name="T1" fmla="*/ 215 h 379"/>
                  <a:gd name="T2" fmla="*/ 225 w 410"/>
                  <a:gd name="T3" fmla="*/ 309 h 379"/>
                  <a:gd name="T4" fmla="*/ 226 w 410"/>
                  <a:gd name="T5" fmla="*/ 308 h 379"/>
                  <a:gd name="T6" fmla="*/ 376 w 410"/>
                  <a:gd name="T7" fmla="*/ 190 h 379"/>
                  <a:gd name="T8" fmla="*/ 372 w 410"/>
                  <a:gd name="T9" fmla="*/ 141 h 379"/>
                  <a:gd name="T10" fmla="*/ 368 w 410"/>
                  <a:gd name="T11" fmla="*/ 134 h 379"/>
                  <a:gd name="T12" fmla="*/ 361 w 410"/>
                  <a:gd name="T13" fmla="*/ 106 h 379"/>
                  <a:gd name="T14" fmla="*/ 334 w 410"/>
                  <a:gd name="T15" fmla="*/ 93 h 379"/>
                  <a:gd name="T16" fmla="*/ 328 w 410"/>
                  <a:gd name="T17" fmla="*/ 85 h 379"/>
                  <a:gd name="T18" fmla="*/ 328 w 410"/>
                  <a:gd name="T19" fmla="*/ 82 h 379"/>
                  <a:gd name="T20" fmla="*/ 315 w 410"/>
                  <a:gd name="T21" fmla="*/ 61 h 379"/>
                  <a:gd name="T22" fmla="*/ 281 w 410"/>
                  <a:gd name="T23" fmla="*/ 50 h 379"/>
                  <a:gd name="T24" fmla="*/ 274 w 410"/>
                  <a:gd name="T25" fmla="*/ 47 h 379"/>
                  <a:gd name="T26" fmla="*/ 250 w 410"/>
                  <a:gd name="T27" fmla="*/ 26 h 379"/>
                  <a:gd name="T28" fmla="*/ 191 w 410"/>
                  <a:gd name="T29" fmla="*/ 51 h 379"/>
                  <a:gd name="T30" fmla="*/ 186 w 410"/>
                  <a:gd name="T31" fmla="*/ 52 h 379"/>
                  <a:gd name="T32" fmla="*/ 141 w 410"/>
                  <a:gd name="T33" fmla="*/ 71 h 379"/>
                  <a:gd name="T34" fmla="*/ 92 w 410"/>
                  <a:gd name="T35" fmla="*/ 175 h 379"/>
                  <a:gd name="T36" fmla="*/ 27 w 410"/>
                  <a:gd name="T37" fmla="*/ 215 h 379"/>
                  <a:gd name="T38" fmla="*/ 164 w 410"/>
                  <a:gd name="T39" fmla="*/ 378 h 379"/>
                  <a:gd name="T40" fmla="*/ 161 w 410"/>
                  <a:gd name="T41" fmla="*/ 378 h 379"/>
                  <a:gd name="T42" fmla="*/ 155 w 410"/>
                  <a:gd name="T43" fmla="*/ 372 h 379"/>
                  <a:gd name="T44" fmla="*/ 5 w 410"/>
                  <a:gd name="T45" fmla="*/ 222 h 379"/>
                  <a:gd name="T46" fmla="*/ 0 w 410"/>
                  <a:gd name="T47" fmla="*/ 216 h 379"/>
                  <a:gd name="T48" fmla="*/ 77 w 410"/>
                  <a:gd name="T49" fmla="*/ 168 h 379"/>
                  <a:gd name="T50" fmla="*/ 131 w 410"/>
                  <a:gd name="T51" fmla="*/ 56 h 379"/>
                  <a:gd name="T52" fmla="*/ 182 w 410"/>
                  <a:gd name="T53" fmla="*/ 37 h 379"/>
                  <a:gd name="T54" fmla="*/ 256 w 410"/>
                  <a:gd name="T55" fmla="*/ 10 h 379"/>
                  <a:gd name="T56" fmla="*/ 285 w 410"/>
                  <a:gd name="T57" fmla="*/ 33 h 379"/>
                  <a:gd name="T58" fmla="*/ 326 w 410"/>
                  <a:gd name="T59" fmla="*/ 47 h 379"/>
                  <a:gd name="T60" fmla="*/ 345 w 410"/>
                  <a:gd name="T61" fmla="*/ 78 h 379"/>
                  <a:gd name="T62" fmla="*/ 374 w 410"/>
                  <a:gd name="T63" fmla="*/ 95 h 379"/>
                  <a:gd name="T64" fmla="*/ 386 w 410"/>
                  <a:gd name="T65" fmla="*/ 131 h 379"/>
                  <a:gd name="T66" fmla="*/ 392 w 410"/>
                  <a:gd name="T67" fmla="*/ 198 h 379"/>
                  <a:gd name="T68" fmla="*/ 235 w 410"/>
                  <a:gd name="T69" fmla="*/ 323 h 379"/>
                  <a:gd name="T70" fmla="*/ 168 w 410"/>
                  <a:gd name="T71" fmla="*/ 376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0" h="379">
                    <a:moveTo>
                      <a:pt x="27" y="215"/>
                    </a:moveTo>
                    <a:lnTo>
                      <a:pt x="27" y="215"/>
                    </a:lnTo>
                    <a:cubicBezTo>
                      <a:pt x="65" y="234"/>
                      <a:pt x="130" y="277"/>
                      <a:pt x="167" y="356"/>
                    </a:cubicBezTo>
                    <a:lnTo>
                      <a:pt x="225" y="309"/>
                    </a:lnTo>
                    <a:lnTo>
                      <a:pt x="225" y="309"/>
                    </a:lnTo>
                    <a:cubicBezTo>
                      <a:pt x="226" y="308"/>
                      <a:pt x="226" y="308"/>
                      <a:pt x="226" y="308"/>
                    </a:cubicBezTo>
                    <a:lnTo>
                      <a:pt x="226" y="308"/>
                    </a:lnTo>
                    <a:cubicBezTo>
                      <a:pt x="307" y="266"/>
                      <a:pt x="357" y="227"/>
                      <a:pt x="376" y="190"/>
                    </a:cubicBezTo>
                    <a:lnTo>
                      <a:pt x="376" y="190"/>
                    </a:lnTo>
                    <a:cubicBezTo>
                      <a:pt x="394" y="158"/>
                      <a:pt x="372" y="142"/>
                      <a:pt x="372" y="141"/>
                    </a:cubicBezTo>
                    <a:lnTo>
                      <a:pt x="372" y="141"/>
                    </a:lnTo>
                    <a:cubicBezTo>
                      <a:pt x="370" y="139"/>
                      <a:pt x="368" y="136"/>
                      <a:pt x="368" y="134"/>
                    </a:cubicBezTo>
                    <a:lnTo>
                      <a:pt x="368" y="134"/>
                    </a:lnTo>
                    <a:cubicBezTo>
                      <a:pt x="369" y="129"/>
                      <a:pt x="368" y="113"/>
                      <a:pt x="361" y="106"/>
                    </a:cubicBezTo>
                    <a:lnTo>
                      <a:pt x="361" y="106"/>
                    </a:lnTo>
                    <a:cubicBezTo>
                      <a:pt x="354" y="98"/>
                      <a:pt x="347" y="95"/>
                      <a:pt x="334" y="93"/>
                    </a:cubicBezTo>
                    <a:lnTo>
                      <a:pt x="334" y="93"/>
                    </a:lnTo>
                    <a:cubicBezTo>
                      <a:pt x="331" y="92"/>
                      <a:pt x="329" y="89"/>
                      <a:pt x="328" y="85"/>
                    </a:cubicBezTo>
                    <a:lnTo>
                      <a:pt x="328" y="82"/>
                    </a:lnTo>
                    <a:lnTo>
                      <a:pt x="328" y="82"/>
                    </a:lnTo>
                    <a:cubicBezTo>
                      <a:pt x="328" y="75"/>
                      <a:pt x="328" y="71"/>
                      <a:pt x="315" y="61"/>
                    </a:cubicBezTo>
                    <a:lnTo>
                      <a:pt x="315" y="61"/>
                    </a:lnTo>
                    <a:cubicBezTo>
                      <a:pt x="302" y="50"/>
                      <a:pt x="281" y="50"/>
                      <a:pt x="281" y="50"/>
                    </a:cubicBezTo>
                    <a:lnTo>
                      <a:pt x="281" y="50"/>
                    </a:lnTo>
                    <a:cubicBezTo>
                      <a:pt x="278" y="50"/>
                      <a:pt x="275" y="48"/>
                      <a:pt x="274" y="47"/>
                    </a:cubicBezTo>
                    <a:lnTo>
                      <a:pt x="274" y="47"/>
                    </a:lnTo>
                    <a:cubicBezTo>
                      <a:pt x="274" y="46"/>
                      <a:pt x="263" y="31"/>
                      <a:pt x="250" y="26"/>
                    </a:cubicBezTo>
                    <a:lnTo>
                      <a:pt x="250" y="26"/>
                    </a:lnTo>
                    <a:cubicBezTo>
                      <a:pt x="235" y="20"/>
                      <a:pt x="207" y="38"/>
                      <a:pt x="191" y="51"/>
                    </a:cubicBezTo>
                    <a:lnTo>
                      <a:pt x="191" y="51"/>
                    </a:lnTo>
                    <a:cubicBezTo>
                      <a:pt x="189" y="52"/>
                      <a:pt x="188" y="52"/>
                      <a:pt x="186" y="52"/>
                    </a:cubicBezTo>
                    <a:lnTo>
                      <a:pt x="186" y="52"/>
                    </a:lnTo>
                    <a:cubicBezTo>
                      <a:pt x="186" y="52"/>
                      <a:pt x="163" y="55"/>
                      <a:pt x="141" y="71"/>
                    </a:cubicBezTo>
                    <a:lnTo>
                      <a:pt x="141" y="71"/>
                    </a:lnTo>
                    <a:cubicBezTo>
                      <a:pt x="125" y="82"/>
                      <a:pt x="102" y="141"/>
                      <a:pt x="92" y="175"/>
                    </a:cubicBezTo>
                    <a:lnTo>
                      <a:pt x="92" y="175"/>
                    </a:lnTo>
                    <a:cubicBezTo>
                      <a:pt x="91" y="178"/>
                      <a:pt x="90" y="179"/>
                      <a:pt x="88" y="180"/>
                    </a:cubicBezTo>
                    <a:lnTo>
                      <a:pt x="27" y="215"/>
                    </a:lnTo>
                    <a:close/>
                    <a:moveTo>
                      <a:pt x="164" y="378"/>
                    </a:moveTo>
                    <a:lnTo>
                      <a:pt x="164" y="378"/>
                    </a:lnTo>
                    <a:cubicBezTo>
                      <a:pt x="163" y="378"/>
                      <a:pt x="162" y="378"/>
                      <a:pt x="161" y="378"/>
                    </a:cubicBezTo>
                    <a:lnTo>
                      <a:pt x="161" y="378"/>
                    </a:lnTo>
                    <a:cubicBezTo>
                      <a:pt x="158" y="377"/>
                      <a:pt x="157" y="375"/>
                      <a:pt x="155" y="372"/>
                    </a:cubicBezTo>
                    <a:lnTo>
                      <a:pt x="155" y="372"/>
                    </a:lnTo>
                    <a:cubicBezTo>
                      <a:pt x="117" y="281"/>
                      <a:pt x="38" y="237"/>
                      <a:pt x="5" y="222"/>
                    </a:cubicBezTo>
                    <a:lnTo>
                      <a:pt x="5" y="222"/>
                    </a:lnTo>
                    <a:cubicBezTo>
                      <a:pt x="2" y="222"/>
                      <a:pt x="0" y="219"/>
                      <a:pt x="0" y="216"/>
                    </a:cubicBezTo>
                    <a:lnTo>
                      <a:pt x="0" y="216"/>
                    </a:lnTo>
                    <a:cubicBezTo>
                      <a:pt x="0" y="212"/>
                      <a:pt x="2" y="209"/>
                      <a:pt x="4" y="208"/>
                    </a:cubicBezTo>
                    <a:lnTo>
                      <a:pt x="77" y="168"/>
                    </a:lnTo>
                    <a:lnTo>
                      <a:pt x="77" y="168"/>
                    </a:lnTo>
                    <a:cubicBezTo>
                      <a:pt x="83" y="148"/>
                      <a:pt x="106" y="74"/>
                      <a:pt x="131" y="56"/>
                    </a:cubicBezTo>
                    <a:lnTo>
                      <a:pt x="131" y="56"/>
                    </a:lnTo>
                    <a:cubicBezTo>
                      <a:pt x="152" y="41"/>
                      <a:pt x="174" y="37"/>
                      <a:pt x="182" y="37"/>
                    </a:cubicBezTo>
                    <a:lnTo>
                      <a:pt x="182" y="37"/>
                    </a:lnTo>
                    <a:cubicBezTo>
                      <a:pt x="192" y="28"/>
                      <a:pt x="230" y="0"/>
                      <a:pt x="256" y="10"/>
                    </a:cubicBezTo>
                    <a:lnTo>
                      <a:pt x="256" y="10"/>
                    </a:lnTo>
                    <a:cubicBezTo>
                      <a:pt x="269" y="15"/>
                      <a:pt x="281" y="27"/>
                      <a:pt x="285" y="33"/>
                    </a:cubicBezTo>
                    <a:lnTo>
                      <a:pt x="285" y="33"/>
                    </a:lnTo>
                    <a:cubicBezTo>
                      <a:pt x="293" y="34"/>
                      <a:pt x="312" y="37"/>
                      <a:pt x="326" y="47"/>
                    </a:cubicBezTo>
                    <a:lnTo>
                      <a:pt x="326" y="47"/>
                    </a:lnTo>
                    <a:cubicBezTo>
                      <a:pt x="340" y="60"/>
                      <a:pt x="344" y="68"/>
                      <a:pt x="345" y="78"/>
                    </a:cubicBezTo>
                    <a:lnTo>
                      <a:pt x="345" y="78"/>
                    </a:lnTo>
                    <a:cubicBezTo>
                      <a:pt x="356" y="81"/>
                      <a:pt x="365" y="85"/>
                      <a:pt x="374" y="95"/>
                    </a:cubicBezTo>
                    <a:lnTo>
                      <a:pt x="374" y="95"/>
                    </a:lnTo>
                    <a:cubicBezTo>
                      <a:pt x="383" y="105"/>
                      <a:pt x="385" y="122"/>
                      <a:pt x="386" y="131"/>
                    </a:cubicBezTo>
                    <a:lnTo>
                      <a:pt x="386" y="131"/>
                    </a:lnTo>
                    <a:cubicBezTo>
                      <a:pt x="397" y="142"/>
                      <a:pt x="409" y="166"/>
                      <a:pt x="392" y="198"/>
                    </a:cubicBezTo>
                    <a:lnTo>
                      <a:pt x="392" y="198"/>
                    </a:lnTo>
                    <a:cubicBezTo>
                      <a:pt x="384" y="212"/>
                      <a:pt x="360" y="257"/>
                      <a:pt x="235" y="323"/>
                    </a:cubicBezTo>
                    <a:lnTo>
                      <a:pt x="168" y="376"/>
                    </a:lnTo>
                    <a:lnTo>
                      <a:pt x="168" y="376"/>
                    </a:lnTo>
                    <a:cubicBezTo>
                      <a:pt x="167" y="378"/>
                      <a:pt x="165" y="378"/>
                      <a:pt x="164" y="3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26">
                <a:extLst>
                  <a:ext uri="{FF2B5EF4-FFF2-40B4-BE49-F238E27FC236}">
                    <a16:creationId xmlns:a16="http://schemas.microsoft.com/office/drawing/2014/main" id="{4FABE677-50B6-4890-BF5F-9EF42562A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6413" y="8732233"/>
                <a:ext cx="610340" cy="682142"/>
              </a:xfrm>
              <a:custGeom>
                <a:avLst/>
                <a:gdLst>
                  <a:gd name="T0" fmla="*/ 602 w 673"/>
                  <a:gd name="T1" fmla="*/ 474 h 754"/>
                  <a:gd name="T2" fmla="*/ 602 w 673"/>
                  <a:gd name="T3" fmla="*/ 474 h 754"/>
                  <a:gd name="T4" fmla="*/ 474 w 673"/>
                  <a:gd name="T5" fmla="*/ 134 h 754"/>
                  <a:gd name="T6" fmla="*/ 474 w 673"/>
                  <a:gd name="T7" fmla="*/ 134 h 754"/>
                  <a:gd name="T8" fmla="*/ 167 w 673"/>
                  <a:gd name="T9" fmla="*/ 82 h 754"/>
                  <a:gd name="T10" fmla="*/ 167 w 673"/>
                  <a:gd name="T11" fmla="*/ 82 h 754"/>
                  <a:gd name="T12" fmla="*/ 102 w 673"/>
                  <a:gd name="T13" fmla="*/ 408 h 754"/>
                  <a:gd name="T14" fmla="*/ 102 w 673"/>
                  <a:gd name="T15" fmla="*/ 408 h 754"/>
                  <a:gd name="T16" fmla="*/ 282 w 673"/>
                  <a:gd name="T17" fmla="*/ 544 h 754"/>
                  <a:gd name="T18" fmla="*/ 379 w 673"/>
                  <a:gd name="T19" fmla="*/ 738 h 754"/>
                  <a:gd name="T20" fmla="*/ 379 w 673"/>
                  <a:gd name="T21" fmla="*/ 738 h 754"/>
                  <a:gd name="T22" fmla="*/ 495 w 673"/>
                  <a:gd name="T23" fmla="*/ 747 h 754"/>
                  <a:gd name="T24" fmla="*/ 495 w 673"/>
                  <a:gd name="T25" fmla="*/ 747 h 754"/>
                  <a:gd name="T26" fmla="*/ 617 w 673"/>
                  <a:gd name="T27" fmla="*/ 703 h 754"/>
                  <a:gd name="T28" fmla="*/ 523 w 673"/>
                  <a:gd name="T29" fmla="*/ 525 h 754"/>
                  <a:gd name="T30" fmla="*/ 523 w 673"/>
                  <a:gd name="T31" fmla="*/ 525 h 754"/>
                  <a:gd name="T32" fmla="*/ 602 w 673"/>
                  <a:gd name="T33" fmla="*/ 47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3" h="754">
                    <a:moveTo>
                      <a:pt x="602" y="474"/>
                    </a:moveTo>
                    <a:lnTo>
                      <a:pt x="602" y="474"/>
                    </a:lnTo>
                    <a:cubicBezTo>
                      <a:pt x="672" y="386"/>
                      <a:pt x="544" y="223"/>
                      <a:pt x="474" y="134"/>
                    </a:cubicBezTo>
                    <a:lnTo>
                      <a:pt x="474" y="134"/>
                    </a:lnTo>
                    <a:cubicBezTo>
                      <a:pt x="368" y="0"/>
                      <a:pt x="259" y="19"/>
                      <a:pt x="167" y="82"/>
                    </a:cubicBezTo>
                    <a:lnTo>
                      <a:pt x="167" y="82"/>
                    </a:lnTo>
                    <a:cubicBezTo>
                      <a:pt x="0" y="198"/>
                      <a:pt x="41" y="311"/>
                      <a:pt x="102" y="408"/>
                    </a:cubicBezTo>
                    <a:lnTo>
                      <a:pt x="102" y="408"/>
                    </a:lnTo>
                    <a:cubicBezTo>
                      <a:pt x="150" y="485"/>
                      <a:pt x="215" y="526"/>
                      <a:pt x="282" y="544"/>
                    </a:cubicBezTo>
                    <a:lnTo>
                      <a:pt x="379" y="738"/>
                    </a:lnTo>
                    <a:lnTo>
                      <a:pt x="379" y="738"/>
                    </a:lnTo>
                    <a:cubicBezTo>
                      <a:pt x="379" y="738"/>
                      <a:pt x="425" y="753"/>
                      <a:pt x="495" y="747"/>
                    </a:cubicBezTo>
                    <a:lnTo>
                      <a:pt x="495" y="747"/>
                    </a:lnTo>
                    <a:cubicBezTo>
                      <a:pt x="572" y="740"/>
                      <a:pt x="617" y="703"/>
                      <a:pt x="617" y="703"/>
                    </a:cubicBezTo>
                    <a:lnTo>
                      <a:pt x="523" y="525"/>
                    </a:lnTo>
                    <a:lnTo>
                      <a:pt x="523" y="525"/>
                    </a:lnTo>
                    <a:cubicBezTo>
                      <a:pt x="561" y="509"/>
                      <a:pt x="589" y="490"/>
                      <a:pt x="602" y="4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27">
                <a:extLst>
                  <a:ext uri="{FF2B5EF4-FFF2-40B4-BE49-F238E27FC236}">
                    <a16:creationId xmlns:a16="http://schemas.microsoft.com/office/drawing/2014/main" id="{4A1B2706-C7B3-455F-9BC5-EB1783EDE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88434" y="8724254"/>
                <a:ext cx="626297" cy="690120"/>
              </a:xfrm>
              <a:custGeom>
                <a:avLst/>
                <a:gdLst>
                  <a:gd name="T0" fmla="*/ 394 w 693"/>
                  <a:gd name="T1" fmla="*/ 737 h 765"/>
                  <a:gd name="T2" fmla="*/ 394 w 693"/>
                  <a:gd name="T3" fmla="*/ 737 h 765"/>
                  <a:gd name="T4" fmla="*/ 503 w 693"/>
                  <a:gd name="T5" fmla="*/ 745 h 765"/>
                  <a:gd name="T6" fmla="*/ 503 w 693"/>
                  <a:gd name="T7" fmla="*/ 745 h 765"/>
                  <a:gd name="T8" fmla="*/ 616 w 693"/>
                  <a:gd name="T9" fmla="*/ 708 h 765"/>
                  <a:gd name="T10" fmla="*/ 525 w 693"/>
                  <a:gd name="T11" fmla="*/ 536 h 765"/>
                  <a:gd name="T12" fmla="*/ 525 w 693"/>
                  <a:gd name="T13" fmla="*/ 536 h 765"/>
                  <a:gd name="T14" fmla="*/ 525 w 693"/>
                  <a:gd name="T15" fmla="*/ 529 h 765"/>
                  <a:gd name="T16" fmla="*/ 525 w 693"/>
                  <a:gd name="T17" fmla="*/ 529 h 765"/>
                  <a:gd name="T18" fmla="*/ 529 w 693"/>
                  <a:gd name="T19" fmla="*/ 524 h 765"/>
                  <a:gd name="T20" fmla="*/ 529 w 693"/>
                  <a:gd name="T21" fmla="*/ 524 h 765"/>
                  <a:gd name="T22" fmla="*/ 605 w 693"/>
                  <a:gd name="T23" fmla="*/ 475 h 765"/>
                  <a:gd name="T24" fmla="*/ 605 w 693"/>
                  <a:gd name="T25" fmla="*/ 475 h 765"/>
                  <a:gd name="T26" fmla="*/ 476 w 693"/>
                  <a:gd name="T27" fmla="*/ 146 h 765"/>
                  <a:gd name="T28" fmla="*/ 476 w 693"/>
                  <a:gd name="T29" fmla="*/ 146 h 765"/>
                  <a:gd name="T30" fmla="*/ 180 w 693"/>
                  <a:gd name="T31" fmla="*/ 97 h 765"/>
                  <a:gd name="T32" fmla="*/ 180 w 693"/>
                  <a:gd name="T33" fmla="*/ 97 h 765"/>
                  <a:gd name="T34" fmla="*/ 119 w 693"/>
                  <a:gd name="T35" fmla="*/ 410 h 765"/>
                  <a:gd name="T36" fmla="*/ 119 w 693"/>
                  <a:gd name="T37" fmla="*/ 410 h 765"/>
                  <a:gd name="T38" fmla="*/ 293 w 693"/>
                  <a:gd name="T39" fmla="*/ 543 h 765"/>
                  <a:gd name="T40" fmla="*/ 293 w 693"/>
                  <a:gd name="T41" fmla="*/ 543 h 765"/>
                  <a:gd name="T42" fmla="*/ 298 w 693"/>
                  <a:gd name="T43" fmla="*/ 547 h 765"/>
                  <a:gd name="T44" fmla="*/ 394 w 693"/>
                  <a:gd name="T45" fmla="*/ 737 h 765"/>
                  <a:gd name="T46" fmla="*/ 472 w 693"/>
                  <a:gd name="T47" fmla="*/ 764 h 765"/>
                  <a:gd name="T48" fmla="*/ 472 w 693"/>
                  <a:gd name="T49" fmla="*/ 764 h 765"/>
                  <a:gd name="T50" fmla="*/ 386 w 693"/>
                  <a:gd name="T51" fmla="*/ 752 h 765"/>
                  <a:gd name="T52" fmla="*/ 386 w 693"/>
                  <a:gd name="T53" fmla="*/ 752 h 765"/>
                  <a:gd name="T54" fmla="*/ 381 w 693"/>
                  <a:gd name="T55" fmla="*/ 748 h 765"/>
                  <a:gd name="T56" fmla="*/ 285 w 693"/>
                  <a:gd name="T57" fmla="*/ 558 h 765"/>
                  <a:gd name="T58" fmla="*/ 285 w 693"/>
                  <a:gd name="T59" fmla="*/ 558 h 765"/>
                  <a:gd name="T60" fmla="*/ 104 w 693"/>
                  <a:gd name="T61" fmla="*/ 419 h 765"/>
                  <a:gd name="T62" fmla="*/ 104 w 693"/>
                  <a:gd name="T63" fmla="*/ 419 h 765"/>
                  <a:gd name="T64" fmla="*/ 171 w 693"/>
                  <a:gd name="T65" fmla="*/ 83 h 765"/>
                  <a:gd name="T66" fmla="*/ 171 w 693"/>
                  <a:gd name="T67" fmla="*/ 83 h 765"/>
                  <a:gd name="T68" fmla="*/ 490 w 693"/>
                  <a:gd name="T69" fmla="*/ 135 h 765"/>
                  <a:gd name="T70" fmla="*/ 490 w 693"/>
                  <a:gd name="T71" fmla="*/ 135 h 765"/>
                  <a:gd name="T72" fmla="*/ 618 w 693"/>
                  <a:gd name="T73" fmla="*/ 486 h 765"/>
                  <a:gd name="T74" fmla="*/ 618 w 693"/>
                  <a:gd name="T75" fmla="*/ 486 h 765"/>
                  <a:gd name="T76" fmla="*/ 544 w 693"/>
                  <a:gd name="T77" fmla="*/ 536 h 765"/>
                  <a:gd name="T78" fmla="*/ 634 w 693"/>
                  <a:gd name="T79" fmla="*/ 706 h 765"/>
                  <a:gd name="T80" fmla="*/ 634 w 693"/>
                  <a:gd name="T81" fmla="*/ 706 h 765"/>
                  <a:gd name="T82" fmla="*/ 632 w 693"/>
                  <a:gd name="T83" fmla="*/ 716 h 765"/>
                  <a:gd name="T84" fmla="*/ 632 w 693"/>
                  <a:gd name="T85" fmla="*/ 716 h 765"/>
                  <a:gd name="T86" fmla="*/ 505 w 693"/>
                  <a:gd name="T87" fmla="*/ 762 h 765"/>
                  <a:gd name="T88" fmla="*/ 505 w 693"/>
                  <a:gd name="T89" fmla="*/ 762 h 765"/>
                  <a:gd name="T90" fmla="*/ 472 w 693"/>
                  <a:gd name="T91" fmla="*/ 764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93" h="765">
                    <a:moveTo>
                      <a:pt x="394" y="737"/>
                    </a:moveTo>
                    <a:lnTo>
                      <a:pt x="394" y="737"/>
                    </a:lnTo>
                    <a:cubicBezTo>
                      <a:pt x="406" y="740"/>
                      <a:pt x="447" y="750"/>
                      <a:pt x="503" y="745"/>
                    </a:cubicBezTo>
                    <a:lnTo>
                      <a:pt x="503" y="745"/>
                    </a:lnTo>
                    <a:cubicBezTo>
                      <a:pt x="562" y="740"/>
                      <a:pt x="602" y="717"/>
                      <a:pt x="616" y="708"/>
                    </a:cubicBezTo>
                    <a:lnTo>
                      <a:pt x="525" y="536"/>
                    </a:lnTo>
                    <a:lnTo>
                      <a:pt x="525" y="536"/>
                    </a:lnTo>
                    <a:cubicBezTo>
                      <a:pt x="524" y="534"/>
                      <a:pt x="524" y="531"/>
                      <a:pt x="525" y="529"/>
                    </a:cubicBezTo>
                    <a:lnTo>
                      <a:pt x="525" y="529"/>
                    </a:lnTo>
                    <a:cubicBezTo>
                      <a:pt x="525" y="527"/>
                      <a:pt x="527" y="525"/>
                      <a:pt x="529" y="524"/>
                    </a:cubicBezTo>
                    <a:lnTo>
                      <a:pt x="529" y="524"/>
                    </a:lnTo>
                    <a:cubicBezTo>
                      <a:pt x="563" y="509"/>
                      <a:pt x="592" y="492"/>
                      <a:pt x="605" y="475"/>
                    </a:cubicBezTo>
                    <a:lnTo>
                      <a:pt x="605" y="475"/>
                    </a:lnTo>
                    <a:cubicBezTo>
                      <a:pt x="671" y="393"/>
                      <a:pt x="544" y="233"/>
                      <a:pt x="476" y="146"/>
                    </a:cubicBezTo>
                    <a:lnTo>
                      <a:pt x="476" y="146"/>
                    </a:lnTo>
                    <a:cubicBezTo>
                      <a:pt x="389" y="35"/>
                      <a:pt x="293" y="19"/>
                      <a:pt x="180" y="97"/>
                    </a:cubicBezTo>
                    <a:lnTo>
                      <a:pt x="180" y="97"/>
                    </a:lnTo>
                    <a:cubicBezTo>
                      <a:pt x="22" y="206"/>
                      <a:pt x="57" y="312"/>
                      <a:pt x="119" y="410"/>
                    </a:cubicBezTo>
                    <a:lnTo>
                      <a:pt x="119" y="410"/>
                    </a:lnTo>
                    <a:cubicBezTo>
                      <a:pt x="161" y="479"/>
                      <a:pt x="220" y="524"/>
                      <a:pt x="293" y="543"/>
                    </a:cubicBezTo>
                    <a:lnTo>
                      <a:pt x="293" y="543"/>
                    </a:lnTo>
                    <a:cubicBezTo>
                      <a:pt x="295" y="543"/>
                      <a:pt x="297" y="545"/>
                      <a:pt x="298" y="547"/>
                    </a:cubicBezTo>
                    <a:lnTo>
                      <a:pt x="394" y="737"/>
                    </a:lnTo>
                    <a:close/>
                    <a:moveTo>
                      <a:pt x="472" y="764"/>
                    </a:moveTo>
                    <a:lnTo>
                      <a:pt x="472" y="764"/>
                    </a:lnTo>
                    <a:cubicBezTo>
                      <a:pt x="420" y="764"/>
                      <a:pt x="387" y="753"/>
                      <a:pt x="386" y="752"/>
                    </a:cubicBezTo>
                    <a:lnTo>
                      <a:pt x="386" y="752"/>
                    </a:lnTo>
                    <a:cubicBezTo>
                      <a:pt x="383" y="751"/>
                      <a:pt x="381" y="749"/>
                      <a:pt x="381" y="748"/>
                    </a:cubicBezTo>
                    <a:lnTo>
                      <a:pt x="285" y="558"/>
                    </a:lnTo>
                    <a:lnTo>
                      <a:pt x="285" y="558"/>
                    </a:lnTo>
                    <a:cubicBezTo>
                      <a:pt x="209" y="537"/>
                      <a:pt x="148" y="490"/>
                      <a:pt x="104" y="419"/>
                    </a:cubicBezTo>
                    <a:lnTo>
                      <a:pt x="104" y="419"/>
                    </a:lnTo>
                    <a:cubicBezTo>
                      <a:pt x="41" y="319"/>
                      <a:pt x="0" y="200"/>
                      <a:pt x="171" y="83"/>
                    </a:cubicBezTo>
                    <a:lnTo>
                      <a:pt x="171" y="83"/>
                    </a:lnTo>
                    <a:cubicBezTo>
                      <a:pt x="291" y="0"/>
                      <a:pt x="397" y="18"/>
                      <a:pt x="490" y="135"/>
                    </a:cubicBezTo>
                    <a:lnTo>
                      <a:pt x="490" y="135"/>
                    </a:lnTo>
                    <a:cubicBezTo>
                      <a:pt x="561" y="226"/>
                      <a:pt x="692" y="393"/>
                      <a:pt x="618" y="486"/>
                    </a:cubicBezTo>
                    <a:lnTo>
                      <a:pt x="618" y="486"/>
                    </a:lnTo>
                    <a:cubicBezTo>
                      <a:pt x="605" y="503"/>
                      <a:pt x="577" y="521"/>
                      <a:pt x="544" y="536"/>
                    </a:cubicBezTo>
                    <a:lnTo>
                      <a:pt x="634" y="706"/>
                    </a:lnTo>
                    <a:lnTo>
                      <a:pt x="634" y="706"/>
                    </a:lnTo>
                    <a:cubicBezTo>
                      <a:pt x="636" y="709"/>
                      <a:pt x="635" y="713"/>
                      <a:pt x="632" y="716"/>
                    </a:cubicBezTo>
                    <a:lnTo>
                      <a:pt x="632" y="716"/>
                    </a:lnTo>
                    <a:cubicBezTo>
                      <a:pt x="630" y="717"/>
                      <a:pt x="583" y="755"/>
                      <a:pt x="505" y="762"/>
                    </a:cubicBezTo>
                    <a:lnTo>
                      <a:pt x="505" y="762"/>
                    </a:lnTo>
                    <a:cubicBezTo>
                      <a:pt x="494" y="764"/>
                      <a:pt x="482" y="764"/>
                      <a:pt x="472" y="7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28">
                <a:extLst>
                  <a:ext uri="{FF2B5EF4-FFF2-40B4-BE49-F238E27FC236}">
                    <a16:creationId xmlns:a16="http://schemas.microsoft.com/office/drawing/2014/main" id="{D9AEDD36-3822-49D5-A7D2-FB0546830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0999" y="8640481"/>
                <a:ext cx="1029199" cy="1420135"/>
              </a:xfrm>
              <a:custGeom>
                <a:avLst/>
                <a:gdLst>
                  <a:gd name="T0" fmla="*/ 579 w 1139"/>
                  <a:gd name="T1" fmla="*/ 133 h 1570"/>
                  <a:gd name="T2" fmla="*/ 579 w 1139"/>
                  <a:gd name="T3" fmla="*/ 133 h 1570"/>
                  <a:gd name="T4" fmla="*/ 504 w 1139"/>
                  <a:gd name="T5" fmla="*/ 369 h 1570"/>
                  <a:gd name="T6" fmla="*/ 504 w 1139"/>
                  <a:gd name="T7" fmla="*/ 369 h 1570"/>
                  <a:gd name="T8" fmla="*/ 583 w 1139"/>
                  <a:gd name="T9" fmla="*/ 695 h 1570"/>
                  <a:gd name="T10" fmla="*/ 583 w 1139"/>
                  <a:gd name="T11" fmla="*/ 695 h 1570"/>
                  <a:gd name="T12" fmla="*/ 786 w 1139"/>
                  <a:gd name="T13" fmla="*/ 1093 h 1570"/>
                  <a:gd name="T14" fmla="*/ 786 w 1139"/>
                  <a:gd name="T15" fmla="*/ 1093 h 1570"/>
                  <a:gd name="T16" fmla="*/ 1125 w 1139"/>
                  <a:gd name="T17" fmla="*/ 1472 h 1570"/>
                  <a:gd name="T18" fmla="*/ 1125 w 1139"/>
                  <a:gd name="T19" fmla="*/ 1472 h 1570"/>
                  <a:gd name="T20" fmla="*/ 719 w 1139"/>
                  <a:gd name="T21" fmla="*/ 1454 h 1570"/>
                  <a:gd name="T22" fmla="*/ 719 w 1139"/>
                  <a:gd name="T23" fmla="*/ 1454 h 1570"/>
                  <a:gd name="T24" fmla="*/ 429 w 1139"/>
                  <a:gd name="T25" fmla="*/ 1142 h 1570"/>
                  <a:gd name="T26" fmla="*/ 429 w 1139"/>
                  <a:gd name="T27" fmla="*/ 1142 h 1570"/>
                  <a:gd name="T28" fmla="*/ 245 w 1139"/>
                  <a:gd name="T29" fmla="*/ 143 h 1570"/>
                  <a:gd name="T30" fmla="*/ 245 w 1139"/>
                  <a:gd name="T31" fmla="*/ 143 h 1570"/>
                  <a:gd name="T32" fmla="*/ 579 w 1139"/>
                  <a:gd name="T33" fmla="*/ 13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9" h="1570">
                    <a:moveTo>
                      <a:pt x="579" y="133"/>
                    </a:moveTo>
                    <a:lnTo>
                      <a:pt x="579" y="133"/>
                    </a:lnTo>
                    <a:cubicBezTo>
                      <a:pt x="579" y="133"/>
                      <a:pt x="593" y="278"/>
                      <a:pt x="504" y="369"/>
                    </a:cubicBezTo>
                    <a:lnTo>
                      <a:pt x="504" y="369"/>
                    </a:lnTo>
                    <a:cubicBezTo>
                      <a:pt x="504" y="369"/>
                      <a:pt x="597" y="571"/>
                      <a:pt x="583" y="695"/>
                    </a:cubicBezTo>
                    <a:lnTo>
                      <a:pt x="583" y="695"/>
                    </a:lnTo>
                    <a:cubicBezTo>
                      <a:pt x="583" y="695"/>
                      <a:pt x="755" y="805"/>
                      <a:pt x="786" y="1093"/>
                    </a:cubicBezTo>
                    <a:lnTo>
                      <a:pt x="786" y="1093"/>
                    </a:lnTo>
                    <a:cubicBezTo>
                      <a:pt x="788" y="1108"/>
                      <a:pt x="1073" y="1185"/>
                      <a:pt x="1125" y="1472"/>
                    </a:cubicBezTo>
                    <a:lnTo>
                      <a:pt x="1125" y="1472"/>
                    </a:lnTo>
                    <a:cubicBezTo>
                      <a:pt x="1138" y="1545"/>
                      <a:pt x="918" y="1569"/>
                      <a:pt x="719" y="1454"/>
                    </a:cubicBezTo>
                    <a:lnTo>
                      <a:pt x="719" y="1454"/>
                    </a:lnTo>
                    <a:cubicBezTo>
                      <a:pt x="642" y="1409"/>
                      <a:pt x="478" y="1212"/>
                      <a:pt x="429" y="1142"/>
                    </a:cubicBezTo>
                    <a:lnTo>
                      <a:pt x="429" y="1142"/>
                    </a:lnTo>
                    <a:cubicBezTo>
                      <a:pt x="232" y="859"/>
                      <a:pt x="0" y="355"/>
                      <a:pt x="245" y="143"/>
                    </a:cubicBezTo>
                    <a:lnTo>
                      <a:pt x="245" y="143"/>
                    </a:lnTo>
                    <a:cubicBezTo>
                      <a:pt x="413" y="0"/>
                      <a:pt x="579" y="133"/>
                      <a:pt x="579" y="1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29">
                <a:extLst>
                  <a:ext uri="{FF2B5EF4-FFF2-40B4-BE49-F238E27FC236}">
                    <a16:creationId xmlns:a16="http://schemas.microsoft.com/office/drawing/2014/main" id="{CA7A22E0-F368-455B-8A3A-F121EAF3C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7349" y="9198961"/>
                <a:ext cx="95739" cy="27925"/>
              </a:xfrm>
              <a:custGeom>
                <a:avLst/>
                <a:gdLst>
                  <a:gd name="T0" fmla="*/ 34 w 104"/>
                  <a:gd name="T1" fmla="*/ 28 h 29"/>
                  <a:gd name="T2" fmla="*/ 34 w 104"/>
                  <a:gd name="T3" fmla="*/ 28 h 29"/>
                  <a:gd name="T4" fmla="*/ 8 w 104"/>
                  <a:gd name="T5" fmla="*/ 26 h 29"/>
                  <a:gd name="T6" fmla="*/ 8 w 104"/>
                  <a:gd name="T7" fmla="*/ 26 h 29"/>
                  <a:gd name="T8" fmla="*/ 1 w 104"/>
                  <a:gd name="T9" fmla="*/ 17 h 29"/>
                  <a:gd name="T10" fmla="*/ 1 w 104"/>
                  <a:gd name="T11" fmla="*/ 17 h 29"/>
                  <a:gd name="T12" fmla="*/ 10 w 104"/>
                  <a:gd name="T13" fmla="*/ 9 h 29"/>
                  <a:gd name="T14" fmla="*/ 10 w 104"/>
                  <a:gd name="T15" fmla="*/ 9 h 29"/>
                  <a:gd name="T16" fmla="*/ 91 w 104"/>
                  <a:gd name="T17" fmla="*/ 2 h 29"/>
                  <a:gd name="T18" fmla="*/ 91 w 104"/>
                  <a:gd name="T19" fmla="*/ 2 h 29"/>
                  <a:gd name="T20" fmla="*/ 102 w 104"/>
                  <a:gd name="T21" fmla="*/ 7 h 29"/>
                  <a:gd name="T22" fmla="*/ 102 w 104"/>
                  <a:gd name="T23" fmla="*/ 7 h 29"/>
                  <a:gd name="T24" fmla="*/ 97 w 104"/>
                  <a:gd name="T25" fmla="*/ 18 h 29"/>
                  <a:gd name="T26" fmla="*/ 97 w 104"/>
                  <a:gd name="T27" fmla="*/ 18 h 29"/>
                  <a:gd name="T28" fmla="*/ 34 w 104"/>
                  <a:gd name="T29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29">
                    <a:moveTo>
                      <a:pt x="34" y="28"/>
                    </a:moveTo>
                    <a:lnTo>
                      <a:pt x="34" y="28"/>
                    </a:lnTo>
                    <a:cubicBezTo>
                      <a:pt x="26" y="28"/>
                      <a:pt x="17" y="28"/>
                      <a:pt x="8" y="26"/>
                    </a:cubicBezTo>
                    <a:lnTo>
                      <a:pt x="8" y="26"/>
                    </a:lnTo>
                    <a:cubicBezTo>
                      <a:pt x="3" y="26"/>
                      <a:pt x="0" y="21"/>
                      <a:pt x="1" y="17"/>
                    </a:cubicBezTo>
                    <a:lnTo>
                      <a:pt x="1" y="17"/>
                    </a:lnTo>
                    <a:cubicBezTo>
                      <a:pt x="1" y="12"/>
                      <a:pt x="6" y="9"/>
                      <a:pt x="10" y="9"/>
                    </a:cubicBezTo>
                    <a:lnTo>
                      <a:pt x="10" y="9"/>
                    </a:lnTo>
                    <a:cubicBezTo>
                      <a:pt x="55" y="15"/>
                      <a:pt x="91" y="3"/>
                      <a:pt x="91" y="2"/>
                    </a:cubicBezTo>
                    <a:lnTo>
                      <a:pt x="91" y="2"/>
                    </a:lnTo>
                    <a:cubicBezTo>
                      <a:pt x="96" y="0"/>
                      <a:pt x="100" y="3"/>
                      <a:pt x="102" y="7"/>
                    </a:cubicBezTo>
                    <a:lnTo>
                      <a:pt x="102" y="7"/>
                    </a:lnTo>
                    <a:cubicBezTo>
                      <a:pt x="103" y="11"/>
                      <a:pt x="102" y="16"/>
                      <a:pt x="97" y="18"/>
                    </a:cubicBezTo>
                    <a:lnTo>
                      <a:pt x="97" y="18"/>
                    </a:lnTo>
                    <a:cubicBezTo>
                      <a:pt x="96" y="18"/>
                      <a:pt x="70" y="28"/>
                      <a:pt x="34" y="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30">
                <a:extLst>
                  <a:ext uri="{FF2B5EF4-FFF2-40B4-BE49-F238E27FC236}">
                    <a16:creationId xmlns:a16="http://schemas.microsoft.com/office/drawing/2014/main" id="{E26C71E3-0CEE-4EA8-9EF3-1729F2E64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9535" y="12370330"/>
                <a:ext cx="2896117" cy="119674"/>
              </a:xfrm>
              <a:custGeom>
                <a:avLst/>
                <a:gdLst>
                  <a:gd name="T0" fmla="*/ 3135 w 3203"/>
                  <a:gd name="T1" fmla="*/ 133 h 134"/>
                  <a:gd name="T2" fmla="*/ 1601 w 3203"/>
                  <a:gd name="T3" fmla="*/ 133 h 134"/>
                  <a:gd name="T4" fmla="*/ 67 w 3203"/>
                  <a:gd name="T5" fmla="*/ 133 h 134"/>
                  <a:gd name="T6" fmla="*/ 67 w 3203"/>
                  <a:gd name="T7" fmla="*/ 133 h 134"/>
                  <a:gd name="T8" fmla="*/ 19 w 3203"/>
                  <a:gd name="T9" fmla="*/ 114 h 134"/>
                  <a:gd name="T10" fmla="*/ 19 w 3203"/>
                  <a:gd name="T11" fmla="*/ 114 h 134"/>
                  <a:gd name="T12" fmla="*/ 0 w 3203"/>
                  <a:gd name="T13" fmla="*/ 67 h 134"/>
                  <a:gd name="T14" fmla="*/ 0 w 3203"/>
                  <a:gd name="T15" fmla="*/ 67 h 134"/>
                  <a:gd name="T16" fmla="*/ 0 w 3203"/>
                  <a:gd name="T17" fmla="*/ 67 h 134"/>
                  <a:gd name="T18" fmla="*/ 19 w 3203"/>
                  <a:gd name="T19" fmla="*/ 20 h 134"/>
                  <a:gd name="T20" fmla="*/ 19 w 3203"/>
                  <a:gd name="T21" fmla="*/ 20 h 134"/>
                  <a:gd name="T22" fmla="*/ 67 w 3203"/>
                  <a:gd name="T23" fmla="*/ 0 h 134"/>
                  <a:gd name="T24" fmla="*/ 1601 w 3203"/>
                  <a:gd name="T25" fmla="*/ 0 h 134"/>
                  <a:gd name="T26" fmla="*/ 3135 w 3203"/>
                  <a:gd name="T27" fmla="*/ 0 h 134"/>
                  <a:gd name="T28" fmla="*/ 3135 w 3203"/>
                  <a:gd name="T29" fmla="*/ 0 h 134"/>
                  <a:gd name="T30" fmla="*/ 3183 w 3203"/>
                  <a:gd name="T31" fmla="*/ 20 h 134"/>
                  <a:gd name="T32" fmla="*/ 3183 w 3203"/>
                  <a:gd name="T33" fmla="*/ 20 h 134"/>
                  <a:gd name="T34" fmla="*/ 3202 w 3203"/>
                  <a:gd name="T35" fmla="*/ 67 h 134"/>
                  <a:gd name="T36" fmla="*/ 3202 w 3203"/>
                  <a:gd name="T37" fmla="*/ 67 h 134"/>
                  <a:gd name="T38" fmla="*/ 3202 w 3203"/>
                  <a:gd name="T39" fmla="*/ 67 h 134"/>
                  <a:gd name="T40" fmla="*/ 3183 w 3203"/>
                  <a:gd name="T41" fmla="*/ 114 h 134"/>
                  <a:gd name="T42" fmla="*/ 3183 w 3203"/>
                  <a:gd name="T43" fmla="*/ 114 h 134"/>
                  <a:gd name="T44" fmla="*/ 3135 w 3203"/>
                  <a:gd name="T45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03" h="134">
                    <a:moveTo>
                      <a:pt x="3135" y="133"/>
                    </a:moveTo>
                    <a:lnTo>
                      <a:pt x="1601" y="133"/>
                    </a:lnTo>
                    <a:lnTo>
                      <a:pt x="67" y="133"/>
                    </a:lnTo>
                    <a:lnTo>
                      <a:pt x="67" y="133"/>
                    </a:lnTo>
                    <a:cubicBezTo>
                      <a:pt x="48" y="133"/>
                      <a:pt x="31" y="126"/>
                      <a:pt x="19" y="114"/>
                    </a:cubicBezTo>
                    <a:lnTo>
                      <a:pt x="19" y="114"/>
                    </a:lnTo>
                    <a:cubicBezTo>
                      <a:pt x="8" y="102"/>
                      <a:pt x="0" y="85"/>
                      <a:pt x="0" y="67"/>
                    </a:cubicBezTo>
                    <a:lnTo>
                      <a:pt x="0" y="67"/>
                    </a:lnTo>
                    <a:lnTo>
                      <a:pt x="0" y="67"/>
                    </a:lnTo>
                    <a:cubicBezTo>
                      <a:pt x="0" y="48"/>
                      <a:pt x="8" y="31"/>
                      <a:pt x="19" y="20"/>
                    </a:cubicBezTo>
                    <a:lnTo>
                      <a:pt x="19" y="20"/>
                    </a:lnTo>
                    <a:cubicBezTo>
                      <a:pt x="31" y="8"/>
                      <a:pt x="48" y="0"/>
                      <a:pt x="67" y="0"/>
                    </a:cubicBezTo>
                    <a:lnTo>
                      <a:pt x="1601" y="0"/>
                    </a:lnTo>
                    <a:lnTo>
                      <a:pt x="3135" y="0"/>
                    </a:lnTo>
                    <a:lnTo>
                      <a:pt x="3135" y="0"/>
                    </a:lnTo>
                    <a:cubicBezTo>
                      <a:pt x="3154" y="0"/>
                      <a:pt x="3171" y="8"/>
                      <a:pt x="3183" y="20"/>
                    </a:cubicBezTo>
                    <a:lnTo>
                      <a:pt x="3183" y="20"/>
                    </a:lnTo>
                    <a:cubicBezTo>
                      <a:pt x="3195" y="31"/>
                      <a:pt x="3202" y="48"/>
                      <a:pt x="3202" y="67"/>
                    </a:cubicBezTo>
                    <a:lnTo>
                      <a:pt x="3202" y="67"/>
                    </a:lnTo>
                    <a:lnTo>
                      <a:pt x="3202" y="67"/>
                    </a:lnTo>
                    <a:cubicBezTo>
                      <a:pt x="3202" y="85"/>
                      <a:pt x="3195" y="102"/>
                      <a:pt x="3183" y="114"/>
                    </a:cubicBezTo>
                    <a:lnTo>
                      <a:pt x="3183" y="114"/>
                    </a:lnTo>
                    <a:cubicBezTo>
                      <a:pt x="3171" y="126"/>
                      <a:pt x="3154" y="133"/>
                      <a:pt x="3135" y="1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31">
                <a:extLst>
                  <a:ext uri="{FF2B5EF4-FFF2-40B4-BE49-F238E27FC236}">
                    <a16:creationId xmlns:a16="http://schemas.microsoft.com/office/drawing/2014/main" id="{6711B338-4ACC-46C3-BE5D-C4D400B8C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7566" y="12362352"/>
                <a:ext cx="2912074" cy="135631"/>
              </a:xfrm>
              <a:custGeom>
                <a:avLst/>
                <a:gdLst>
                  <a:gd name="T0" fmla="*/ 76 w 3221"/>
                  <a:gd name="T1" fmla="*/ 16 h 152"/>
                  <a:gd name="T2" fmla="*/ 76 w 3221"/>
                  <a:gd name="T3" fmla="*/ 16 h 152"/>
                  <a:gd name="T4" fmla="*/ 34 w 3221"/>
                  <a:gd name="T5" fmla="*/ 33 h 152"/>
                  <a:gd name="T6" fmla="*/ 34 w 3221"/>
                  <a:gd name="T7" fmla="*/ 33 h 152"/>
                  <a:gd name="T8" fmla="*/ 18 w 3221"/>
                  <a:gd name="T9" fmla="*/ 75 h 152"/>
                  <a:gd name="T10" fmla="*/ 18 w 3221"/>
                  <a:gd name="T11" fmla="*/ 75 h 152"/>
                  <a:gd name="T12" fmla="*/ 34 w 3221"/>
                  <a:gd name="T13" fmla="*/ 116 h 152"/>
                  <a:gd name="T14" fmla="*/ 34 w 3221"/>
                  <a:gd name="T15" fmla="*/ 116 h 152"/>
                  <a:gd name="T16" fmla="*/ 76 w 3221"/>
                  <a:gd name="T17" fmla="*/ 133 h 152"/>
                  <a:gd name="T18" fmla="*/ 3144 w 3221"/>
                  <a:gd name="T19" fmla="*/ 133 h 152"/>
                  <a:gd name="T20" fmla="*/ 3144 w 3221"/>
                  <a:gd name="T21" fmla="*/ 133 h 152"/>
                  <a:gd name="T22" fmla="*/ 3185 w 3221"/>
                  <a:gd name="T23" fmla="*/ 116 h 152"/>
                  <a:gd name="T24" fmla="*/ 3185 w 3221"/>
                  <a:gd name="T25" fmla="*/ 116 h 152"/>
                  <a:gd name="T26" fmla="*/ 3203 w 3221"/>
                  <a:gd name="T27" fmla="*/ 75 h 152"/>
                  <a:gd name="T28" fmla="*/ 3203 w 3221"/>
                  <a:gd name="T29" fmla="*/ 75 h 152"/>
                  <a:gd name="T30" fmla="*/ 3185 w 3221"/>
                  <a:gd name="T31" fmla="*/ 33 h 152"/>
                  <a:gd name="T32" fmla="*/ 3185 w 3221"/>
                  <a:gd name="T33" fmla="*/ 33 h 152"/>
                  <a:gd name="T34" fmla="*/ 3144 w 3221"/>
                  <a:gd name="T35" fmla="*/ 16 h 152"/>
                  <a:gd name="T36" fmla="*/ 76 w 3221"/>
                  <a:gd name="T37" fmla="*/ 16 h 152"/>
                  <a:gd name="T38" fmla="*/ 3144 w 3221"/>
                  <a:gd name="T39" fmla="*/ 151 h 152"/>
                  <a:gd name="T40" fmla="*/ 76 w 3221"/>
                  <a:gd name="T41" fmla="*/ 151 h 152"/>
                  <a:gd name="T42" fmla="*/ 76 w 3221"/>
                  <a:gd name="T43" fmla="*/ 151 h 152"/>
                  <a:gd name="T44" fmla="*/ 22 w 3221"/>
                  <a:gd name="T45" fmla="*/ 128 h 152"/>
                  <a:gd name="T46" fmla="*/ 22 w 3221"/>
                  <a:gd name="T47" fmla="*/ 128 h 152"/>
                  <a:gd name="T48" fmla="*/ 0 w 3221"/>
                  <a:gd name="T49" fmla="*/ 75 h 152"/>
                  <a:gd name="T50" fmla="*/ 0 w 3221"/>
                  <a:gd name="T51" fmla="*/ 75 h 152"/>
                  <a:gd name="T52" fmla="*/ 22 w 3221"/>
                  <a:gd name="T53" fmla="*/ 22 h 152"/>
                  <a:gd name="T54" fmla="*/ 22 w 3221"/>
                  <a:gd name="T55" fmla="*/ 22 h 152"/>
                  <a:gd name="T56" fmla="*/ 76 w 3221"/>
                  <a:gd name="T57" fmla="*/ 0 h 152"/>
                  <a:gd name="T58" fmla="*/ 3144 w 3221"/>
                  <a:gd name="T59" fmla="*/ 0 h 152"/>
                  <a:gd name="T60" fmla="*/ 3144 w 3221"/>
                  <a:gd name="T61" fmla="*/ 0 h 152"/>
                  <a:gd name="T62" fmla="*/ 3198 w 3221"/>
                  <a:gd name="T63" fmla="*/ 22 h 152"/>
                  <a:gd name="T64" fmla="*/ 3198 w 3221"/>
                  <a:gd name="T65" fmla="*/ 22 h 152"/>
                  <a:gd name="T66" fmla="*/ 3220 w 3221"/>
                  <a:gd name="T67" fmla="*/ 75 h 152"/>
                  <a:gd name="T68" fmla="*/ 3220 w 3221"/>
                  <a:gd name="T69" fmla="*/ 75 h 152"/>
                  <a:gd name="T70" fmla="*/ 3198 w 3221"/>
                  <a:gd name="T71" fmla="*/ 128 h 152"/>
                  <a:gd name="T72" fmla="*/ 3198 w 3221"/>
                  <a:gd name="T73" fmla="*/ 128 h 152"/>
                  <a:gd name="T74" fmla="*/ 3144 w 3221"/>
                  <a:gd name="T75" fmla="*/ 1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21" h="152">
                    <a:moveTo>
                      <a:pt x="76" y="16"/>
                    </a:moveTo>
                    <a:lnTo>
                      <a:pt x="76" y="16"/>
                    </a:lnTo>
                    <a:cubicBezTo>
                      <a:pt x="61" y="16"/>
                      <a:pt x="45" y="22"/>
                      <a:pt x="34" y="33"/>
                    </a:cubicBezTo>
                    <a:lnTo>
                      <a:pt x="34" y="33"/>
                    </a:lnTo>
                    <a:cubicBezTo>
                      <a:pt x="23" y="44"/>
                      <a:pt x="18" y="59"/>
                      <a:pt x="18" y="75"/>
                    </a:cubicBezTo>
                    <a:lnTo>
                      <a:pt x="18" y="75"/>
                    </a:lnTo>
                    <a:cubicBezTo>
                      <a:pt x="18" y="90"/>
                      <a:pt x="23" y="105"/>
                      <a:pt x="34" y="116"/>
                    </a:cubicBezTo>
                    <a:lnTo>
                      <a:pt x="34" y="116"/>
                    </a:lnTo>
                    <a:cubicBezTo>
                      <a:pt x="45" y="127"/>
                      <a:pt x="61" y="133"/>
                      <a:pt x="76" y="133"/>
                    </a:cubicBezTo>
                    <a:lnTo>
                      <a:pt x="3144" y="133"/>
                    </a:lnTo>
                    <a:lnTo>
                      <a:pt x="3144" y="133"/>
                    </a:lnTo>
                    <a:cubicBezTo>
                      <a:pt x="3160" y="133"/>
                      <a:pt x="3174" y="127"/>
                      <a:pt x="3185" y="116"/>
                    </a:cubicBezTo>
                    <a:lnTo>
                      <a:pt x="3185" y="116"/>
                    </a:lnTo>
                    <a:cubicBezTo>
                      <a:pt x="3197" y="105"/>
                      <a:pt x="3203" y="90"/>
                      <a:pt x="3203" y="75"/>
                    </a:cubicBezTo>
                    <a:lnTo>
                      <a:pt x="3203" y="75"/>
                    </a:lnTo>
                    <a:cubicBezTo>
                      <a:pt x="3203" y="59"/>
                      <a:pt x="3197" y="44"/>
                      <a:pt x="3185" y="33"/>
                    </a:cubicBezTo>
                    <a:lnTo>
                      <a:pt x="3185" y="33"/>
                    </a:lnTo>
                    <a:cubicBezTo>
                      <a:pt x="3174" y="22"/>
                      <a:pt x="3160" y="16"/>
                      <a:pt x="3144" y="16"/>
                    </a:cubicBezTo>
                    <a:lnTo>
                      <a:pt x="76" y="16"/>
                    </a:lnTo>
                    <a:close/>
                    <a:moveTo>
                      <a:pt x="3144" y="151"/>
                    </a:moveTo>
                    <a:lnTo>
                      <a:pt x="76" y="151"/>
                    </a:lnTo>
                    <a:lnTo>
                      <a:pt x="76" y="151"/>
                    </a:lnTo>
                    <a:cubicBezTo>
                      <a:pt x="55" y="151"/>
                      <a:pt x="37" y="142"/>
                      <a:pt x="22" y="128"/>
                    </a:cubicBezTo>
                    <a:lnTo>
                      <a:pt x="22" y="128"/>
                    </a:lnTo>
                    <a:cubicBezTo>
                      <a:pt x="8" y="114"/>
                      <a:pt x="0" y="95"/>
                      <a:pt x="0" y="75"/>
                    </a:cubicBezTo>
                    <a:lnTo>
                      <a:pt x="0" y="75"/>
                    </a:lnTo>
                    <a:cubicBezTo>
                      <a:pt x="0" y="54"/>
                      <a:pt x="8" y="36"/>
                      <a:pt x="22" y="22"/>
                    </a:cubicBezTo>
                    <a:lnTo>
                      <a:pt x="22" y="22"/>
                    </a:lnTo>
                    <a:cubicBezTo>
                      <a:pt x="37" y="7"/>
                      <a:pt x="55" y="0"/>
                      <a:pt x="76" y="0"/>
                    </a:cubicBezTo>
                    <a:lnTo>
                      <a:pt x="3144" y="0"/>
                    </a:lnTo>
                    <a:lnTo>
                      <a:pt x="3144" y="0"/>
                    </a:lnTo>
                    <a:cubicBezTo>
                      <a:pt x="3164" y="0"/>
                      <a:pt x="3184" y="7"/>
                      <a:pt x="3198" y="22"/>
                    </a:cubicBezTo>
                    <a:lnTo>
                      <a:pt x="3198" y="22"/>
                    </a:lnTo>
                    <a:cubicBezTo>
                      <a:pt x="3212" y="36"/>
                      <a:pt x="3220" y="54"/>
                      <a:pt x="3220" y="75"/>
                    </a:cubicBezTo>
                    <a:lnTo>
                      <a:pt x="3220" y="75"/>
                    </a:lnTo>
                    <a:cubicBezTo>
                      <a:pt x="3220" y="95"/>
                      <a:pt x="3212" y="114"/>
                      <a:pt x="3198" y="128"/>
                    </a:cubicBezTo>
                    <a:lnTo>
                      <a:pt x="3198" y="128"/>
                    </a:lnTo>
                    <a:cubicBezTo>
                      <a:pt x="3184" y="142"/>
                      <a:pt x="3164" y="151"/>
                      <a:pt x="3144" y="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32">
                <a:extLst>
                  <a:ext uri="{FF2B5EF4-FFF2-40B4-BE49-F238E27FC236}">
                    <a16:creationId xmlns:a16="http://schemas.microsoft.com/office/drawing/2014/main" id="{C6265A24-406D-4917-9B47-E163B5203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7472" y="10806586"/>
                <a:ext cx="1376253" cy="1563744"/>
              </a:xfrm>
              <a:custGeom>
                <a:avLst/>
                <a:gdLst>
                  <a:gd name="T0" fmla="*/ 808 w 1520"/>
                  <a:gd name="T1" fmla="*/ 1627 h 1730"/>
                  <a:gd name="T2" fmla="*/ 808 w 1520"/>
                  <a:gd name="T3" fmla="*/ 814 h 1730"/>
                  <a:gd name="T4" fmla="*/ 808 w 1520"/>
                  <a:gd name="T5" fmla="*/ 0 h 1730"/>
                  <a:gd name="T6" fmla="*/ 760 w 1520"/>
                  <a:gd name="T7" fmla="*/ 0 h 1730"/>
                  <a:gd name="T8" fmla="*/ 713 w 1520"/>
                  <a:gd name="T9" fmla="*/ 0 h 1730"/>
                  <a:gd name="T10" fmla="*/ 713 w 1520"/>
                  <a:gd name="T11" fmla="*/ 814 h 1730"/>
                  <a:gd name="T12" fmla="*/ 713 w 1520"/>
                  <a:gd name="T13" fmla="*/ 1627 h 1730"/>
                  <a:gd name="T14" fmla="*/ 382 w 1520"/>
                  <a:gd name="T15" fmla="*/ 1627 h 1730"/>
                  <a:gd name="T16" fmla="*/ 51 w 1520"/>
                  <a:gd name="T17" fmla="*/ 1627 h 1730"/>
                  <a:gd name="T18" fmla="*/ 51 w 1520"/>
                  <a:gd name="T19" fmla="*/ 1627 h 1730"/>
                  <a:gd name="T20" fmla="*/ 15 w 1520"/>
                  <a:gd name="T21" fmla="*/ 1642 h 1730"/>
                  <a:gd name="T22" fmla="*/ 15 w 1520"/>
                  <a:gd name="T23" fmla="*/ 1642 h 1730"/>
                  <a:gd name="T24" fmla="*/ 0 w 1520"/>
                  <a:gd name="T25" fmla="*/ 1678 h 1730"/>
                  <a:gd name="T26" fmla="*/ 0 w 1520"/>
                  <a:gd name="T27" fmla="*/ 1678 h 1730"/>
                  <a:gd name="T28" fmla="*/ 0 w 1520"/>
                  <a:gd name="T29" fmla="*/ 1678 h 1730"/>
                  <a:gd name="T30" fmla="*/ 15 w 1520"/>
                  <a:gd name="T31" fmla="*/ 1714 h 1730"/>
                  <a:gd name="T32" fmla="*/ 15 w 1520"/>
                  <a:gd name="T33" fmla="*/ 1714 h 1730"/>
                  <a:gd name="T34" fmla="*/ 51 w 1520"/>
                  <a:gd name="T35" fmla="*/ 1729 h 1730"/>
                  <a:gd name="T36" fmla="*/ 382 w 1520"/>
                  <a:gd name="T37" fmla="*/ 1729 h 1730"/>
                  <a:gd name="T38" fmla="*/ 713 w 1520"/>
                  <a:gd name="T39" fmla="*/ 1729 h 1730"/>
                  <a:gd name="T40" fmla="*/ 760 w 1520"/>
                  <a:gd name="T41" fmla="*/ 1729 h 1730"/>
                  <a:gd name="T42" fmla="*/ 808 w 1520"/>
                  <a:gd name="T43" fmla="*/ 1729 h 1730"/>
                  <a:gd name="T44" fmla="*/ 1138 w 1520"/>
                  <a:gd name="T45" fmla="*/ 1729 h 1730"/>
                  <a:gd name="T46" fmla="*/ 1469 w 1520"/>
                  <a:gd name="T47" fmla="*/ 1729 h 1730"/>
                  <a:gd name="T48" fmla="*/ 1469 w 1520"/>
                  <a:gd name="T49" fmla="*/ 1729 h 1730"/>
                  <a:gd name="T50" fmla="*/ 1505 w 1520"/>
                  <a:gd name="T51" fmla="*/ 1714 h 1730"/>
                  <a:gd name="T52" fmla="*/ 1505 w 1520"/>
                  <a:gd name="T53" fmla="*/ 1714 h 1730"/>
                  <a:gd name="T54" fmla="*/ 1519 w 1520"/>
                  <a:gd name="T55" fmla="*/ 1678 h 1730"/>
                  <a:gd name="T56" fmla="*/ 1519 w 1520"/>
                  <a:gd name="T57" fmla="*/ 1678 h 1730"/>
                  <a:gd name="T58" fmla="*/ 1519 w 1520"/>
                  <a:gd name="T59" fmla="*/ 1678 h 1730"/>
                  <a:gd name="T60" fmla="*/ 1505 w 1520"/>
                  <a:gd name="T61" fmla="*/ 1642 h 1730"/>
                  <a:gd name="T62" fmla="*/ 1505 w 1520"/>
                  <a:gd name="T63" fmla="*/ 1642 h 1730"/>
                  <a:gd name="T64" fmla="*/ 1469 w 1520"/>
                  <a:gd name="T65" fmla="*/ 1627 h 1730"/>
                  <a:gd name="T66" fmla="*/ 1138 w 1520"/>
                  <a:gd name="T67" fmla="*/ 1627 h 1730"/>
                  <a:gd name="T68" fmla="*/ 808 w 1520"/>
                  <a:gd name="T69" fmla="*/ 1627 h 1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0" h="1730">
                    <a:moveTo>
                      <a:pt x="808" y="1627"/>
                    </a:moveTo>
                    <a:lnTo>
                      <a:pt x="808" y="814"/>
                    </a:lnTo>
                    <a:lnTo>
                      <a:pt x="808" y="0"/>
                    </a:lnTo>
                    <a:lnTo>
                      <a:pt x="760" y="0"/>
                    </a:lnTo>
                    <a:lnTo>
                      <a:pt x="713" y="0"/>
                    </a:lnTo>
                    <a:lnTo>
                      <a:pt x="713" y="814"/>
                    </a:lnTo>
                    <a:lnTo>
                      <a:pt x="713" y="1627"/>
                    </a:lnTo>
                    <a:lnTo>
                      <a:pt x="382" y="1627"/>
                    </a:lnTo>
                    <a:lnTo>
                      <a:pt x="51" y="1627"/>
                    </a:lnTo>
                    <a:lnTo>
                      <a:pt x="51" y="1627"/>
                    </a:lnTo>
                    <a:cubicBezTo>
                      <a:pt x="37" y="1627"/>
                      <a:pt x="25" y="1633"/>
                      <a:pt x="15" y="1642"/>
                    </a:cubicBezTo>
                    <a:lnTo>
                      <a:pt x="15" y="1642"/>
                    </a:lnTo>
                    <a:cubicBezTo>
                      <a:pt x="6" y="1652"/>
                      <a:pt x="0" y="1664"/>
                      <a:pt x="0" y="1678"/>
                    </a:cubicBezTo>
                    <a:lnTo>
                      <a:pt x="0" y="1678"/>
                    </a:lnTo>
                    <a:lnTo>
                      <a:pt x="0" y="1678"/>
                    </a:lnTo>
                    <a:cubicBezTo>
                      <a:pt x="0" y="1692"/>
                      <a:pt x="6" y="1705"/>
                      <a:pt x="15" y="1714"/>
                    </a:cubicBezTo>
                    <a:lnTo>
                      <a:pt x="15" y="1714"/>
                    </a:lnTo>
                    <a:cubicBezTo>
                      <a:pt x="25" y="1723"/>
                      <a:pt x="37" y="1729"/>
                      <a:pt x="51" y="1729"/>
                    </a:cubicBezTo>
                    <a:lnTo>
                      <a:pt x="382" y="1729"/>
                    </a:lnTo>
                    <a:lnTo>
                      <a:pt x="713" y="1729"/>
                    </a:lnTo>
                    <a:lnTo>
                      <a:pt x="760" y="1729"/>
                    </a:lnTo>
                    <a:lnTo>
                      <a:pt x="808" y="1729"/>
                    </a:lnTo>
                    <a:lnTo>
                      <a:pt x="1138" y="1729"/>
                    </a:lnTo>
                    <a:lnTo>
                      <a:pt x="1469" y="1729"/>
                    </a:lnTo>
                    <a:lnTo>
                      <a:pt x="1469" y="1729"/>
                    </a:lnTo>
                    <a:cubicBezTo>
                      <a:pt x="1483" y="1729"/>
                      <a:pt x="1496" y="1723"/>
                      <a:pt x="1505" y="1714"/>
                    </a:cubicBezTo>
                    <a:lnTo>
                      <a:pt x="1505" y="1714"/>
                    </a:lnTo>
                    <a:cubicBezTo>
                      <a:pt x="1514" y="1705"/>
                      <a:pt x="1519" y="1692"/>
                      <a:pt x="1519" y="1678"/>
                    </a:cubicBezTo>
                    <a:lnTo>
                      <a:pt x="1519" y="1678"/>
                    </a:lnTo>
                    <a:lnTo>
                      <a:pt x="1519" y="1678"/>
                    </a:lnTo>
                    <a:cubicBezTo>
                      <a:pt x="1519" y="1664"/>
                      <a:pt x="1514" y="1652"/>
                      <a:pt x="1505" y="1642"/>
                    </a:cubicBezTo>
                    <a:lnTo>
                      <a:pt x="1505" y="1642"/>
                    </a:lnTo>
                    <a:cubicBezTo>
                      <a:pt x="1496" y="1633"/>
                      <a:pt x="1483" y="1627"/>
                      <a:pt x="1469" y="1627"/>
                    </a:cubicBezTo>
                    <a:lnTo>
                      <a:pt x="1138" y="1627"/>
                    </a:lnTo>
                    <a:lnTo>
                      <a:pt x="808" y="162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33">
                <a:extLst>
                  <a:ext uri="{FF2B5EF4-FFF2-40B4-BE49-F238E27FC236}">
                    <a16:creationId xmlns:a16="http://schemas.microsoft.com/office/drawing/2014/main" id="{667CCC5C-9AFB-4294-AE0E-0ABF68373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9493" y="10798608"/>
                <a:ext cx="1392209" cy="1579700"/>
              </a:xfrm>
              <a:custGeom>
                <a:avLst/>
                <a:gdLst>
                  <a:gd name="T0" fmla="*/ 59 w 1537"/>
                  <a:gd name="T1" fmla="*/ 1644 h 1746"/>
                  <a:gd name="T2" fmla="*/ 59 w 1537"/>
                  <a:gd name="T3" fmla="*/ 1644 h 1746"/>
                  <a:gd name="T4" fmla="*/ 29 w 1537"/>
                  <a:gd name="T5" fmla="*/ 1656 h 1746"/>
                  <a:gd name="T6" fmla="*/ 29 w 1537"/>
                  <a:gd name="T7" fmla="*/ 1656 h 1746"/>
                  <a:gd name="T8" fmla="*/ 17 w 1537"/>
                  <a:gd name="T9" fmla="*/ 1686 h 1746"/>
                  <a:gd name="T10" fmla="*/ 17 w 1537"/>
                  <a:gd name="T11" fmla="*/ 1686 h 1746"/>
                  <a:gd name="T12" fmla="*/ 29 w 1537"/>
                  <a:gd name="T13" fmla="*/ 1716 h 1746"/>
                  <a:gd name="T14" fmla="*/ 29 w 1537"/>
                  <a:gd name="T15" fmla="*/ 1716 h 1746"/>
                  <a:gd name="T16" fmla="*/ 59 w 1537"/>
                  <a:gd name="T17" fmla="*/ 1729 h 1746"/>
                  <a:gd name="T18" fmla="*/ 1477 w 1537"/>
                  <a:gd name="T19" fmla="*/ 1729 h 1746"/>
                  <a:gd name="T20" fmla="*/ 1477 w 1537"/>
                  <a:gd name="T21" fmla="*/ 1729 h 1746"/>
                  <a:gd name="T22" fmla="*/ 1507 w 1537"/>
                  <a:gd name="T23" fmla="*/ 1716 h 1746"/>
                  <a:gd name="T24" fmla="*/ 1507 w 1537"/>
                  <a:gd name="T25" fmla="*/ 1716 h 1746"/>
                  <a:gd name="T26" fmla="*/ 1519 w 1537"/>
                  <a:gd name="T27" fmla="*/ 1686 h 1746"/>
                  <a:gd name="T28" fmla="*/ 1519 w 1537"/>
                  <a:gd name="T29" fmla="*/ 1686 h 1746"/>
                  <a:gd name="T30" fmla="*/ 1507 w 1537"/>
                  <a:gd name="T31" fmla="*/ 1656 h 1746"/>
                  <a:gd name="T32" fmla="*/ 1507 w 1537"/>
                  <a:gd name="T33" fmla="*/ 1656 h 1746"/>
                  <a:gd name="T34" fmla="*/ 1477 w 1537"/>
                  <a:gd name="T35" fmla="*/ 1644 h 1746"/>
                  <a:gd name="T36" fmla="*/ 816 w 1537"/>
                  <a:gd name="T37" fmla="*/ 1644 h 1746"/>
                  <a:gd name="T38" fmla="*/ 816 w 1537"/>
                  <a:gd name="T39" fmla="*/ 1644 h 1746"/>
                  <a:gd name="T40" fmla="*/ 808 w 1537"/>
                  <a:gd name="T41" fmla="*/ 1635 h 1746"/>
                  <a:gd name="T42" fmla="*/ 808 w 1537"/>
                  <a:gd name="T43" fmla="*/ 18 h 1746"/>
                  <a:gd name="T44" fmla="*/ 729 w 1537"/>
                  <a:gd name="T45" fmla="*/ 18 h 1746"/>
                  <a:gd name="T46" fmla="*/ 729 w 1537"/>
                  <a:gd name="T47" fmla="*/ 1635 h 1746"/>
                  <a:gd name="T48" fmla="*/ 729 w 1537"/>
                  <a:gd name="T49" fmla="*/ 1635 h 1746"/>
                  <a:gd name="T50" fmla="*/ 721 w 1537"/>
                  <a:gd name="T51" fmla="*/ 1644 h 1746"/>
                  <a:gd name="T52" fmla="*/ 59 w 1537"/>
                  <a:gd name="T53" fmla="*/ 1644 h 1746"/>
                  <a:gd name="T54" fmla="*/ 1477 w 1537"/>
                  <a:gd name="T55" fmla="*/ 1745 h 1746"/>
                  <a:gd name="T56" fmla="*/ 59 w 1537"/>
                  <a:gd name="T57" fmla="*/ 1745 h 1746"/>
                  <a:gd name="T58" fmla="*/ 59 w 1537"/>
                  <a:gd name="T59" fmla="*/ 1745 h 1746"/>
                  <a:gd name="T60" fmla="*/ 17 w 1537"/>
                  <a:gd name="T61" fmla="*/ 1728 h 1746"/>
                  <a:gd name="T62" fmla="*/ 17 w 1537"/>
                  <a:gd name="T63" fmla="*/ 1728 h 1746"/>
                  <a:gd name="T64" fmla="*/ 0 w 1537"/>
                  <a:gd name="T65" fmla="*/ 1686 h 1746"/>
                  <a:gd name="T66" fmla="*/ 0 w 1537"/>
                  <a:gd name="T67" fmla="*/ 1686 h 1746"/>
                  <a:gd name="T68" fmla="*/ 17 w 1537"/>
                  <a:gd name="T69" fmla="*/ 1644 h 1746"/>
                  <a:gd name="T70" fmla="*/ 17 w 1537"/>
                  <a:gd name="T71" fmla="*/ 1644 h 1746"/>
                  <a:gd name="T72" fmla="*/ 59 w 1537"/>
                  <a:gd name="T73" fmla="*/ 1627 h 1746"/>
                  <a:gd name="T74" fmla="*/ 712 w 1537"/>
                  <a:gd name="T75" fmla="*/ 1627 h 1746"/>
                  <a:gd name="T76" fmla="*/ 712 w 1537"/>
                  <a:gd name="T77" fmla="*/ 8 h 1746"/>
                  <a:gd name="T78" fmla="*/ 712 w 1537"/>
                  <a:gd name="T79" fmla="*/ 8 h 1746"/>
                  <a:gd name="T80" fmla="*/ 721 w 1537"/>
                  <a:gd name="T81" fmla="*/ 0 h 1746"/>
                  <a:gd name="T82" fmla="*/ 816 w 1537"/>
                  <a:gd name="T83" fmla="*/ 0 h 1746"/>
                  <a:gd name="T84" fmla="*/ 816 w 1537"/>
                  <a:gd name="T85" fmla="*/ 0 h 1746"/>
                  <a:gd name="T86" fmla="*/ 824 w 1537"/>
                  <a:gd name="T87" fmla="*/ 8 h 1746"/>
                  <a:gd name="T88" fmla="*/ 824 w 1537"/>
                  <a:gd name="T89" fmla="*/ 1627 h 1746"/>
                  <a:gd name="T90" fmla="*/ 1477 w 1537"/>
                  <a:gd name="T91" fmla="*/ 1627 h 1746"/>
                  <a:gd name="T92" fmla="*/ 1477 w 1537"/>
                  <a:gd name="T93" fmla="*/ 1627 h 1746"/>
                  <a:gd name="T94" fmla="*/ 1519 w 1537"/>
                  <a:gd name="T95" fmla="*/ 1644 h 1746"/>
                  <a:gd name="T96" fmla="*/ 1519 w 1537"/>
                  <a:gd name="T97" fmla="*/ 1644 h 1746"/>
                  <a:gd name="T98" fmla="*/ 1536 w 1537"/>
                  <a:gd name="T99" fmla="*/ 1686 h 1746"/>
                  <a:gd name="T100" fmla="*/ 1536 w 1537"/>
                  <a:gd name="T101" fmla="*/ 1686 h 1746"/>
                  <a:gd name="T102" fmla="*/ 1519 w 1537"/>
                  <a:gd name="T103" fmla="*/ 1728 h 1746"/>
                  <a:gd name="T104" fmla="*/ 1519 w 1537"/>
                  <a:gd name="T105" fmla="*/ 1728 h 1746"/>
                  <a:gd name="T106" fmla="*/ 1477 w 1537"/>
                  <a:gd name="T107" fmla="*/ 1745 h 1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746">
                    <a:moveTo>
                      <a:pt x="59" y="1644"/>
                    </a:moveTo>
                    <a:lnTo>
                      <a:pt x="59" y="1644"/>
                    </a:lnTo>
                    <a:cubicBezTo>
                      <a:pt x="48" y="1644"/>
                      <a:pt x="37" y="1648"/>
                      <a:pt x="29" y="1656"/>
                    </a:cubicBezTo>
                    <a:lnTo>
                      <a:pt x="29" y="1656"/>
                    </a:lnTo>
                    <a:cubicBezTo>
                      <a:pt x="21" y="1664"/>
                      <a:pt x="17" y="1675"/>
                      <a:pt x="17" y="1686"/>
                    </a:cubicBezTo>
                    <a:lnTo>
                      <a:pt x="17" y="1686"/>
                    </a:lnTo>
                    <a:cubicBezTo>
                      <a:pt x="17" y="1697"/>
                      <a:pt x="21" y="1708"/>
                      <a:pt x="29" y="1716"/>
                    </a:cubicBezTo>
                    <a:lnTo>
                      <a:pt x="29" y="1716"/>
                    </a:lnTo>
                    <a:cubicBezTo>
                      <a:pt x="37" y="1724"/>
                      <a:pt x="48" y="1729"/>
                      <a:pt x="59" y="1729"/>
                    </a:cubicBezTo>
                    <a:lnTo>
                      <a:pt x="1477" y="1729"/>
                    </a:lnTo>
                    <a:lnTo>
                      <a:pt x="1477" y="1729"/>
                    </a:lnTo>
                    <a:cubicBezTo>
                      <a:pt x="1488" y="1729"/>
                      <a:pt x="1499" y="1724"/>
                      <a:pt x="1507" y="1716"/>
                    </a:cubicBezTo>
                    <a:lnTo>
                      <a:pt x="1507" y="1716"/>
                    </a:lnTo>
                    <a:cubicBezTo>
                      <a:pt x="1515" y="1708"/>
                      <a:pt x="1519" y="1697"/>
                      <a:pt x="1519" y="1686"/>
                    </a:cubicBezTo>
                    <a:lnTo>
                      <a:pt x="1519" y="1686"/>
                    </a:lnTo>
                    <a:cubicBezTo>
                      <a:pt x="1519" y="1675"/>
                      <a:pt x="1515" y="1664"/>
                      <a:pt x="1507" y="1656"/>
                    </a:cubicBezTo>
                    <a:lnTo>
                      <a:pt x="1507" y="1656"/>
                    </a:lnTo>
                    <a:cubicBezTo>
                      <a:pt x="1499" y="1648"/>
                      <a:pt x="1488" y="1644"/>
                      <a:pt x="1477" y="1644"/>
                    </a:cubicBezTo>
                    <a:lnTo>
                      <a:pt x="816" y="1644"/>
                    </a:lnTo>
                    <a:lnTo>
                      <a:pt x="816" y="1644"/>
                    </a:lnTo>
                    <a:cubicBezTo>
                      <a:pt x="811" y="1644"/>
                      <a:pt x="808" y="1640"/>
                      <a:pt x="808" y="1635"/>
                    </a:cubicBezTo>
                    <a:lnTo>
                      <a:pt x="808" y="18"/>
                    </a:lnTo>
                    <a:lnTo>
                      <a:pt x="729" y="18"/>
                    </a:lnTo>
                    <a:lnTo>
                      <a:pt x="729" y="1635"/>
                    </a:lnTo>
                    <a:lnTo>
                      <a:pt x="729" y="1635"/>
                    </a:lnTo>
                    <a:cubicBezTo>
                      <a:pt x="729" y="1640"/>
                      <a:pt x="725" y="1644"/>
                      <a:pt x="721" y="1644"/>
                    </a:cubicBezTo>
                    <a:lnTo>
                      <a:pt x="59" y="1644"/>
                    </a:lnTo>
                    <a:close/>
                    <a:moveTo>
                      <a:pt x="1477" y="1745"/>
                    </a:moveTo>
                    <a:lnTo>
                      <a:pt x="59" y="1745"/>
                    </a:lnTo>
                    <a:lnTo>
                      <a:pt x="59" y="1745"/>
                    </a:lnTo>
                    <a:cubicBezTo>
                      <a:pt x="44" y="1745"/>
                      <a:pt x="29" y="1740"/>
                      <a:pt x="17" y="1728"/>
                    </a:cubicBezTo>
                    <a:lnTo>
                      <a:pt x="17" y="1728"/>
                    </a:lnTo>
                    <a:cubicBezTo>
                      <a:pt x="6" y="1717"/>
                      <a:pt x="0" y="1702"/>
                      <a:pt x="0" y="1686"/>
                    </a:cubicBezTo>
                    <a:lnTo>
                      <a:pt x="0" y="1686"/>
                    </a:lnTo>
                    <a:cubicBezTo>
                      <a:pt x="0" y="1671"/>
                      <a:pt x="6" y="1656"/>
                      <a:pt x="17" y="1644"/>
                    </a:cubicBezTo>
                    <a:lnTo>
                      <a:pt x="17" y="1644"/>
                    </a:lnTo>
                    <a:cubicBezTo>
                      <a:pt x="29" y="1632"/>
                      <a:pt x="44" y="1627"/>
                      <a:pt x="59" y="1627"/>
                    </a:cubicBezTo>
                    <a:lnTo>
                      <a:pt x="712" y="1627"/>
                    </a:lnTo>
                    <a:lnTo>
                      <a:pt x="712" y="8"/>
                    </a:lnTo>
                    <a:lnTo>
                      <a:pt x="712" y="8"/>
                    </a:lnTo>
                    <a:cubicBezTo>
                      <a:pt x="712" y="4"/>
                      <a:pt x="716" y="0"/>
                      <a:pt x="721" y="0"/>
                    </a:cubicBezTo>
                    <a:lnTo>
                      <a:pt x="816" y="0"/>
                    </a:lnTo>
                    <a:lnTo>
                      <a:pt x="816" y="0"/>
                    </a:lnTo>
                    <a:cubicBezTo>
                      <a:pt x="820" y="0"/>
                      <a:pt x="824" y="4"/>
                      <a:pt x="824" y="8"/>
                    </a:cubicBezTo>
                    <a:lnTo>
                      <a:pt x="824" y="1627"/>
                    </a:lnTo>
                    <a:lnTo>
                      <a:pt x="1477" y="1627"/>
                    </a:lnTo>
                    <a:lnTo>
                      <a:pt x="1477" y="1627"/>
                    </a:lnTo>
                    <a:cubicBezTo>
                      <a:pt x="1493" y="1627"/>
                      <a:pt x="1508" y="1632"/>
                      <a:pt x="1519" y="1644"/>
                    </a:cubicBezTo>
                    <a:lnTo>
                      <a:pt x="1519" y="1644"/>
                    </a:lnTo>
                    <a:cubicBezTo>
                      <a:pt x="1530" y="1656"/>
                      <a:pt x="1536" y="1671"/>
                      <a:pt x="1536" y="1686"/>
                    </a:cubicBezTo>
                    <a:lnTo>
                      <a:pt x="1536" y="1686"/>
                    </a:lnTo>
                    <a:cubicBezTo>
                      <a:pt x="1536" y="1702"/>
                      <a:pt x="1530" y="1717"/>
                      <a:pt x="1519" y="1728"/>
                    </a:cubicBezTo>
                    <a:lnTo>
                      <a:pt x="1519" y="1728"/>
                    </a:lnTo>
                    <a:cubicBezTo>
                      <a:pt x="1508" y="1740"/>
                      <a:pt x="1493" y="1745"/>
                      <a:pt x="1477" y="17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34">
                <a:extLst>
                  <a:ext uri="{FF2B5EF4-FFF2-40B4-BE49-F238E27FC236}">
                    <a16:creationId xmlns:a16="http://schemas.microsoft.com/office/drawing/2014/main" id="{7C092FDD-0B23-4FEE-8FEE-3DD9B5FAC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3511" y="8927699"/>
                <a:ext cx="5197851" cy="2473268"/>
              </a:xfrm>
              <a:custGeom>
                <a:avLst/>
                <a:gdLst>
                  <a:gd name="T0" fmla="*/ 105 w 5746"/>
                  <a:gd name="T1" fmla="*/ 0 h 2736"/>
                  <a:gd name="T2" fmla="*/ 105 w 5746"/>
                  <a:gd name="T3" fmla="*/ 0 h 2736"/>
                  <a:gd name="T4" fmla="*/ 37 w 5746"/>
                  <a:gd name="T5" fmla="*/ 27 h 2736"/>
                  <a:gd name="T6" fmla="*/ 37 w 5746"/>
                  <a:gd name="T7" fmla="*/ 27 h 2736"/>
                  <a:gd name="T8" fmla="*/ 25 w 5746"/>
                  <a:gd name="T9" fmla="*/ 139 h 2736"/>
                  <a:gd name="T10" fmla="*/ 25 w 5746"/>
                  <a:gd name="T11" fmla="*/ 139 h 2736"/>
                  <a:gd name="T12" fmla="*/ 1731 w 5746"/>
                  <a:gd name="T13" fmla="*/ 1969 h 2736"/>
                  <a:gd name="T14" fmla="*/ 1731 w 5746"/>
                  <a:gd name="T15" fmla="*/ 1969 h 2736"/>
                  <a:gd name="T16" fmla="*/ 3953 w 5746"/>
                  <a:gd name="T17" fmla="*/ 2015 h 2736"/>
                  <a:gd name="T18" fmla="*/ 3953 w 5746"/>
                  <a:gd name="T19" fmla="*/ 2015 h 2736"/>
                  <a:gd name="T20" fmla="*/ 5411 w 5746"/>
                  <a:gd name="T21" fmla="*/ 2655 h 2736"/>
                  <a:gd name="T22" fmla="*/ 5411 w 5746"/>
                  <a:gd name="T23" fmla="*/ 2655 h 2736"/>
                  <a:gd name="T24" fmla="*/ 5532 w 5746"/>
                  <a:gd name="T25" fmla="*/ 2708 h 2736"/>
                  <a:gd name="T26" fmla="*/ 5532 w 5746"/>
                  <a:gd name="T27" fmla="*/ 2708 h 2736"/>
                  <a:gd name="T28" fmla="*/ 5701 w 5746"/>
                  <a:gd name="T29" fmla="*/ 2668 h 2736"/>
                  <a:gd name="T30" fmla="*/ 5701 w 5746"/>
                  <a:gd name="T31" fmla="*/ 2668 h 2736"/>
                  <a:gd name="T32" fmla="*/ 5727 w 5746"/>
                  <a:gd name="T33" fmla="*/ 2533 h 2736"/>
                  <a:gd name="T34" fmla="*/ 5727 w 5746"/>
                  <a:gd name="T35" fmla="*/ 2533 h 2736"/>
                  <a:gd name="T36" fmla="*/ 5678 w 5746"/>
                  <a:gd name="T37" fmla="*/ 2470 h 2736"/>
                  <a:gd name="T38" fmla="*/ 5678 w 5746"/>
                  <a:gd name="T39" fmla="*/ 2470 h 2736"/>
                  <a:gd name="T40" fmla="*/ 5107 w 5746"/>
                  <a:gd name="T41" fmla="*/ 2297 h 2736"/>
                  <a:gd name="T42" fmla="*/ 5107 w 5746"/>
                  <a:gd name="T43" fmla="*/ 2297 h 2736"/>
                  <a:gd name="T44" fmla="*/ 3978 w 5746"/>
                  <a:gd name="T45" fmla="*/ 1612 h 2736"/>
                  <a:gd name="T46" fmla="*/ 3978 w 5746"/>
                  <a:gd name="T47" fmla="*/ 1612 h 2736"/>
                  <a:gd name="T48" fmla="*/ 2772 w 5746"/>
                  <a:gd name="T49" fmla="*/ 1812 h 2736"/>
                  <a:gd name="T50" fmla="*/ 2772 w 5746"/>
                  <a:gd name="T51" fmla="*/ 1812 h 2736"/>
                  <a:gd name="T52" fmla="*/ 1953 w 5746"/>
                  <a:gd name="T53" fmla="*/ 1215 h 2736"/>
                  <a:gd name="T54" fmla="*/ 1953 w 5746"/>
                  <a:gd name="T55" fmla="*/ 1215 h 2736"/>
                  <a:gd name="T56" fmla="*/ 847 w 5746"/>
                  <a:gd name="T57" fmla="*/ 914 h 2736"/>
                  <a:gd name="T58" fmla="*/ 847 w 5746"/>
                  <a:gd name="T59" fmla="*/ 914 h 2736"/>
                  <a:gd name="T60" fmla="*/ 105 w 5746"/>
                  <a:gd name="T61" fmla="*/ 0 h 2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46" h="2736">
                    <a:moveTo>
                      <a:pt x="105" y="0"/>
                    </a:moveTo>
                    <a:lnTo>
                      <a:pt x="105" y="0"/>
                    </a:lnTo>
                    <a:cubicBezTo>
                      <a:pt x="77" y="0"/>
                      <a:pt x="54" y="10"/>
                      <a:pt x="37" y="27"/>
                    </a:cubicBezTo>
                    <a:lnTo>
                      <a:pt x="37" y="27"/>
                    </a:lnTo>
                    <a:cubicBezTo>
                      <a:pt x="10" y="55"/>
                      <a:pt x="0" y="101"/>
                      <a:pt x="25" y="139"/>
                    </a:cubicBezTo>
                    <a:lnTo>
                      <a:pt x="25" y="139"/>
                    </a:lnTo>
                    <a:cubicBezTo>
                      <a:pt x="263" y="518"/>
                      <a:pt x="1023" y="1655"/>
                      <a:pt x="1731" y="1969"/>
                    </a:cubicBezTo>
                    <a:lnTo>
                      <a:pt x="1731" y="1969"/>
                    </a:lnTo>
                    <a:cubicBezTo>
                      <a:pt x="2578" y="2344"/>
                      <a:pt x="3646" y="1985"/>
                      <a:pt x="3953" y="2015"/>
                    </a:cubicBezTo>
                    <a:lnTo>
                      <a:pt x="3953" y="2015"/>
                    </a:lnTo>
                    <a:cubicBezTo>
                      <a:pt x="4173" y="2036"/>
                      <a:pt x="5007" y="2480"/>
                      <a:pt x="5411" y="2655"/>
                    </a:cubicBezTo>
                    <a:lnTo>
                      <a:pt x="5411" y="2655"/>
                    </a:lnTo>
                    <a:cubicBezTo>
                      <a:pt x="5446" y="2670"/>
                      <a:pt x="5490" y="2688"/>
                      <a:pt x="5532" y="2708"/>
                    </a:cubicBezTo>
                    <a:lnTo>
                      <a:pt x="5532" y="2708"/>
                    </a:lnTo>
                    <a:cubicBezTo>
                      <a:pt x="5596" y="2735"/>
                      <a:pt x="5663" y="2714"/>
                      <a:pt x="5701" y="2668"/>
                    </a:cubicBezTo>
                    <a:lnTo>
                      <a:pt x="5701" y="2668"/>
                    </a:lnTo>
                    <a:cubicBezTo>
                      <a:pt x="5731" y="2633"/>
                      <a:pt x="5745" y="2584"/>
                      <a:pt x="5727" y="2533"/>
                    </a:cubicBezTo>
                    <a:lnTo>
                      <a:pt x="5727" y="2533"/>
                    </a:lnTo>
                    <a:cubicBezTo>
                      <a:pt x="5719" y="2506"/>
                      <a:pt x="5703" y="2484"/>
                      <a:pt x="5678" y="2470"/>
                    </a:cubicBezTo>
                    <a:lnTo>
                      <a:pt x="5678" y="2470"/>
                    </a:lnTo>
                    <a:cubicBezTo>
                      <a:pt x="5514" y="2373"/>
                      <a:pt x="5322" y="2412"/>
                      <a:pt x="5107" y="2297"/>
                    </a:cubicBezTo>
                    <a:lnTo>
                      <a:pt x="5107" y="2297"/>
                    </a:lnTo>
                    <a:cubicBezTo>
                      <a:pt x="4800" y="2136"/>
                      <a:pt x="4501" y="1646"/>
                      <a:pt x="3978" y="1612"/>
                    </a:cubicBezTo>
                    <a:lnTo>
                      <a:pt x="3978" y="1612"/>
                    </a:lnTo>
                    <a:cubicBezTo>
                      <a:pt x="3513" y="1582"/>
                      <a:pt x="3049" y="1908"/>
                      <a:pt x="2772" y="1812"/>
                    </a:cubicBezTo>
                    <a:lnTo>
                      <a:pt x="2772" y="1812"/>
                    </a:lnTo>
                    <a:cubicBezTo>
                      <a:pt x="2587" y="1748"/>
                      <a:pt x="2320" y="1372"/>
                      <a:pt x="1953" y="1215"/>
                    </a:cubicBezTo>
                    <a:lnTo>
                      <a:pt x="1953" y="1215"/>
                    </a:lnTo>
                    <a:cubicBezTo>
                      <a:pt x="1439" y="994"/>
                      <a:pt x="1002" y="1077"/>
                      <a:pt x="847" y="914"/>
                    </a:cubicBezTo>
                    <a:lnTo>
                      <a:pt x="847" y="914"/>
                    </a:lnTo>
                    <a:cubicBezTo>
                      <a:pt x="668" y="726"/>
                      <a:pt x="608" y="14"/>
                      <a:pt x="10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35">
                <a:extLst>
                  <a:ext uri="{FF2B5EF4-FFF2-40B4-BE49-F238E27FC236}">
                    <a16:creationId xmlns:a16="http://schemas.microsoft.com/office/drawing/2014/main" id="{B9BC15D9-DA1C-4CEF-9776-4ABB17975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5532" y="8915733"/>
                <a:ext cx="5209820" cy="2477256"/>
              </a:xfrm>
              <a:custGeom>
                <a:avLst/>
                <a:gdLst>
                  <a:gd name="T0" fmla="*/ 3919 w 5760"/>
                  <a:gd name="T1" fmla="*/ 2015 h 2739"/>
                  <a:gd name="T2" fmla="*/ 3961 w 5760"/>
                  <a:gd name="T3" fmla="*/ 2016 h 2739"/>
                  <a:gd name="T4" fmla="*/ 4915 w 5760"/>
                  <a:gd name="T5" fmla="*/ 2420 h 2739"/>
                  <a:gd name="T6" fmla="*/ 5422 w 5760"/>
                  <a:gd name="T7" fmla="*/ 2657 h 2739"/>
                  <a:gd name="T8" fmla="*/ 5542 w 5760"/>
                  <a:gd name="T9" fmla="*/ 2709 h 2739"/>
                  <a:gd name="T10" fmla="*/ 5701 w 5760"/>
                  <a:gd name="T11" fmla="*/ 2673 h 2739"/>
                  <a:gd name="T12" fmla="*/ 5727 w 5760"/>
                  <a:gd name="T13" fmla="*/ 2545 h 2739"/>
                  <a:gd name="T14" fmla="*/ 5681 w 5760"/>
                  <a:gd name="T15" fmla="*/ 2488 h 2739"/>
                  <a:gd name="T16" fmla="*/ 5425 w 5760"/>
                  <a:gd name="T17" fmla="*/ 2410 h 2739"/>
                  <a:gd name="T18" fmla="*/ 5109 w 5760"/>
                  <a:gd name="T19" fmla="*/ 2315 h 2739"/>
                  <a:gd name="T20" fmla="*/ 4791 w 5760"/>
                  <a:gd name="T21" fmla="*/ 2068 h 2739"/>
                  <a:gd name="T22" fmla="*/ 3984 w 5760"/>
                  <a:gd name="T23" fmla="*/ 1631 h 2739"/>
                  <a:gd name="T24" fmla="*/ 3320 w 5760"/>
                  <a:gd name="T25" fmla="*/ 1753 h 2739"/>
                  <a:gd name="T26" fmla="*/ 2777 w 5760"/>
                  <a:gd name="T27" fmla="*/ 1830 h 2739"/>
                  <a:gd name="T28" fmla="*/ 2484 w 5760"/>
                  <a:gd name="T29" fmla="*/ 1611 h 2739"/>
                  <a:gd name="T30" fmla="*/ 1957 w 5760"/>
                  <a:gd name="T31" fmla="*/ 1232 h 2739"/>
                  <a:gd name="T32" fmla="*/ 1265 w 5760"/>
                  <a:gd name="T33" fmla="*/ 1061 h 2739"/>
                  <a:gd name="T34" fmla="*/ 848 w 5760"/>
                  <a:gd name="T35" fmla="*/ 930 h 2739"/>
                  <a:gd name="T36" fmla="*/ 696 w 5760"/>
                  <a:gd name="T37" fmla="*/ 635 h 2739"/>
                  <a:gd name="T38" fmla="*/ 112 w 5760"/>
                  <a:gd name="T39" fmla="*/ 19 h 2739"/>
                  <a:gd name="T40" fmla="*/ 50 w 5760"/>
                  <a:gd name="T41" fmla="*/ 43 h 2739"/>
                  <a:gd name="T42" fmla="*/ 38 w 5760"/>
                  <a:gd name="T43" fmla="*/ 144 h 2739"/>
                  <a:gd name="T44" fmla="*/ 1742 w 5760"/>
                  <a:gd name="T45" fmla="*/ 1971 h 2739"/>
                  <a:gd name="T46" fmla="*/ 3542 w 5760"/>
                  <a:gd name="T47" fmla="*/ 2058 h 2739"/>
                  <a:gd name="T48" fmla="*/ 5597 w 5760"/>
                  <a:gd name="T49" fmla="*/ 2738 h 2739"/>
                  <a:gd name="T50" fmla="*/ 5535 w 5760"/>
                  <a:gd name="T51" fmla="*/ 2725 h 2739"/>
                  <a:gd name="T52" fmla="*/ 5415 w 5760"/>
                  <a:gd name="T53" fmla="*/ 2672 h 2739"/>
                  <a:gd name="T54" fmla="*/ 4907 w 5760"/>
                  <a:gd name="T55" fmla="*/ 2435 h 2739"/>
                  <a:gd name="T56" fmla="*/ 3959 w 5760"/>
                  <a:gd name="T57" fmla="*/ 2033 h 2739"/>
                  <a:gd name="T58" fmla="*/ 3546 w 5760"/>
                  <a:gd name="T59" fmla="*/ 2075 h 2739"/>
                  <a:gd name="T60" fmla="*/ 1734 w 5760"/>
                  <a:gd name="T61" fmla="*/ 1987 h 2739"/>
                  <a:gd name="T62" fmla="*/ 702 w 5760"/>
                  <a:gd name="T63" fmla="*/ 1093 h 2739"/>
                  <a:gd name="T64" fmla="*/ 24 w 5760"/>
                  <a:gd name="T65" fmla="*/ 154 h 2739"/>
                  <a:gd name="T66" fmla="*/ 38 w 5760"/>
                  <a:gd name="T67" fmla="*/ 31 h 2739"/>
                  <a:gd name="T68" fmla="*/ 112 w 5760"/>
                  <a:gd name="T69" fmla="*/ 1 h 2739"/>
                  <a:gd name="T70" fmla="*/ 712 w 5760"/>
                  <a:gd name="T71" fmla="*/ 629 h 2739"/>
                  <a:gd name="T72" fmla="*/ 860 w 5760"/>
                  <a:gd name="T73" fmla="*/ 918 h 2739"/>
                  <a:gd name="T74" fmla="*/ 1268 w 5760"/>
                  <a:gd name="T75" fmla="*/ 1044 h 2739"/>
                  <a:gd name="T76" fmla="*/ 1963 w 5760"/>
                  <a:gd name="T77" fmla="*/ 1217 h 2739"/>
                  <a:gd name="T78" fmla="*/ 2495 w 5760"/>
                  <a:gd name="T79" fmla="*/ 1598 h 2739"/>
                  <a:gd name="T80" fmla="*/ 2782 w 5760"/>
                  <a:gd name="T81" fmla="*/ 1814 h 2739"/>
                  <a:gd name="T82" fmla="*/ 3315 w 5760"/>
                  <a:gd name="T83" fmla="*/ 1737 h 2739"/>
                  <a:gd name="T84" fmla="*/ 3985 w 5760"/>
                  <a:gd name="T85" fmla="*/ 1614 h 2739"/>
                  <a:gd name="T86" fmla="*/ 4802 w 5760"/>
                  <a:gd name="T87" fmla="*/ 2056 h 2739"/>
                  <a:gd name="T88" fmla="*/ 5118 w 5760"/>
                  <a:gd name="T89" fmla="*/ 2301 h 2739"/>
                  <a:gd name="T90" fmla="*/ 5428 w 5760"/>
                  <a:gd name="T91" fmla="*/ 2393 h 2739"/>
                  <a:gd name="T92" fmla="*/ 5691 w 5760"/>
                  <a:gd name="T93" fmla="*/ 2472 h 2739"/>
                  <a:gd name="T94" fmla="*/ 5743 w 5760"/>
                  <a:gd name="T95" fmla="*/ 2540 h 2739"/>
                  <a:gd name="T96" fmla="*/ 5715 w 5760"/>
                  <a:gd name="T97" fmla="*/ 2684 h 2739"/>
                  <a:gd name="T98" fmla="*/ 5597 w 5760"/>
                  <a:gd name="T99" fmla="*/ 2738 h 2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60" h="2739">
                    <a:moveTo>
                      <a:pt x="3919" y="2015"/>
                    </a:moveTo>
                    <a:lnTo>
                      <a:pt x="3919" y="2015"/>
                    </a:lnTo>
                    <a:cubicBezTo>
                      <a:pt x="3934" y="2015"/>
                      <a:pt x="3948" y="2015"/>
                      <a:pt x="3961" y="2016"/>
                    </a:cubicBezTo>
                    <a:lnTo>
                      <a:pt x="3961" y="2016"/>
                    </a:lnTo>
                    <a:cubicBezTo>
                      <a:pt x="4109" y="2031"/>
                      <a:pt x="4537" y="2238"/>
                      <a:pt x="4915" y="2420"/>
                    </a:cubicBezTo>
                    <a:lnTo>
                      <a:pt x="4915" y="2420"/>
                    </a:lnTo>
                    <a:cubicBezTo>
                      <a:pt x="5107" y="2512"/>
                      <a:pt x="5287" y="2599"/>
                      <a:pt x="5422" y="2657"/>
                    </a:cubicBezTo>
                    <a:lnTo>
                      <a:pt x="5422" y="2657"/>
                    </a:lnTo>
                    <a:cubicBezTo>
                      <a:pt x="5456" y="2672"/>
                      <a:pt x="5500" y="2691"/>
                      <a:pt x="5542" y="2709"/>
                    </a:cubicBezTo>
                    <a:lnTo>
                      <a:pt x="5542" y="2709"/>
                    </a:lnTo>
                    <a:cubicBezTo>
                      <a:pt x="5606" y="2738"/>
                      <a:pt x="5669" y="2711"/>
                      <a:pt x="5701" y="2673"/>
                    </a:cubicBezTo>
                    <a:lnTo>
                      <a:pt x="5701" y="2673"/>
                    </a:lnTo>
                    <a:cubicBezTo>
                      <a:pt x="5732" y="2637"/>
                      <a:pt x="5742" y="2590"/>
                      <a:pt x="5727" y="2545"/>
                    </a:cubicBezTo>
                    <a:lnTo>
                      <a:pt x="5727" y="2545"/>
                    </a:lnTo>
                    <a:cubicBezTo>
                      <a:pt x="5717" y="2519"/>
                      <a:pt x="5702" y="2500"/>
                      <a:pt x="5681" y="2488"/>
                    </a:cubicBezTo>
                    <a:lnTo>
                      <a:pt x="5681" y="2488"/>
                    </a:lnTo>
                    <a:cubicBezTo>
                      <a:pt x="5603" y="2441"/>
                      <a:pt x="5517" y="2426"/>
                      <a:pt x="5425" y="2410"/>
                    </a:cubicBezTo>
                    <a:lnTo>
                      <a:pt x="5425" y="2410"/>
                    </a:lnTo>
                    <a:cubicBezTo>
                      <a:pt x="5325" y="2393"/>
                      <a:pt x="5222" y="2374"/>
                      <a:pt x="5109" y="2315"/>
                    </a:cubicBezTo>
                    <a:lnTo>
                      <a:pt x="5109" y="2315"/>
                    </a:lnTo>
                    <a:cubicBezTo>
                      <a:pt x="5005" y="2260"/>
                      <a:pt x="4901" y="2167"/>
                      <a:pt x="4791" y="2068"/>
                    </a:cubicBezTo>
                    <a:lnTo>
                      <a:pt x="4791" y="2068"/>
                    </a:lnTo>
                    <a:cubicBezTo>
                      <a:pt x="4574" y="1873"/>
                      <a:pt x="4328" y="1653"/>
                      <a:pt x="3984" y="1631"/>
                    </a:cubicBezTo>
                    <a:lnTo>
                      <a:pt x="3984" y="1631"/>
                    </a:lnTo>
                    <a:cubicBezTo>
                      <a:pt x="3756" y="1616"/>
                      <a:pt x="3525" y="1689"/>
                      <a:pt x="3320" y="1753"/>
                    </a:cubicBezTo>
                    <a:lnTo>
                      <a:pt x="3320" y="1753"/>
                    </a:lnTo>
                    <a:cubicBezTo>
                      <a:pt x="3104" y="1821"/>
                      <a:pt x="2919" y="1879"/>
                      <a:pt x="2777" y="1830"/>
                    </a:cubicBezTo>
                    <a:lnTo>
                      <a:pt x="2777" y="1830"/>
                    </a:lnTo>
                    <a:cubicBezTo>
                      <a:pt x="2694" y="1801"/>
                      <a:pt x="2597" y="1713"/>
                      <a:pt x="2484" y="1611"/>
                    </a:cubicBezTo>
                    <a:lnTo>
                      <a:pt x="2484" y="1611"/>
                    </a:lnTo>
                    <a:cubicBezTo>
                      <a:pt x="2341" y="1482"/>
                      <a:pt x="2163" y="1321"/>
                      <a:pt x="1957" y="1232"/>
                    </a:cubicBezTo>
                    <a:lnTo>
                      <a:pt x="1957" y="1232"/>
                    </a:lnTo>
                    <a:cubicBezTo>
                      <a:pt x="1698" y="1122"/>
                      <a:pt x="1458" y="1087"/>
                      <a:pt x="1265" y="1061"/>
                    </a:cubicBezTo>
                    <a:lnTo>
                      <a:pt x="1265" y="1061"/>
                    </a:lnTo>
                    <a:cubicBezTo>
                      <a:pt x="1076" y="1034"/>
                      <a:pt x="927" y="1012"/>
                      <a:pt x="848" y="930"/>
                    </a:cubicBezTo>
                    <a:lnTo>
                      <a:pt x="848" y="930"/>
                    </a:lnTo>
                    <a:cubicBezTo>
                      <a:pt x="791" y="870"/>
                      <a:pt x="747" y="761"/>
                      <a:pt x="696" y="635"/>
                    </a:cubicBezTo>
                    <a:lnTo>
                      <a:pt x="696" y="635"/>
                    </a:lnTo>
                    <a:cubicBezTo>
                      <a:pt x="587" y="364"/>
                      <a:pt x="452" y="28"/>
                      <a:pt x="112" y="19"/>
                    </a:cubicBezTo>
                    <a:lnTo>
                      <a:pt x="112" y="19"/>
                    </a:lnTo>
                    <a:cubicBezTo>
                      <a:pt x="88" y="18"/>
                      <a:pt x="66" y="26"/>
                      <a:pt x="50" y="43"/>
                    </a:cubicBezTo>
                    <a:lnTo>
                      <a:pt x="50" y="43"/>
                    </a:lnTo>
                    <a:cubicBezTo>
                      <a:pt x="23" y="70"/>
                      <a:pt x="18" y="112"/>
                      <a:pt x="38" y="144"/>
                    </a:cubicBezTo>
                    <a:lnTo>
                      <a:pt x="38" y="144"/>
                    </a:lnTo>
                    <a:cubicBezTo>
                      <a:pt x="258" y="493"/>
                      <a:pt x="1030" y="1656"/>
                      <a:pt x="1742" y="1971"/>
                    </a:cubicBezTo>
                    <a:lnTo>
                      <a:pt x="1742" y="1971"/>
                    </a:lnTo>
                    <a:cubicBezTo>
                      <a:pt x="2348" y="2240"/>
                      <a:pt x="3067" y="2131"/>
                      <a:pt x="3542" y="2058"/>
                    </a:cubicBezTo>
                    <a:lnTo>
                      <a:pt x="3542" y="2058"/>
                    </a:lnTo>
                    <a:cubicBezTo>
                      <a:pt x="3701" y="2035"/>
                      <a:pt x="3830" y="2015"/>
                      <a:pt x="3919" y="2015"/>
                    </a:cubicBezTo>
                    <a:close/>
                    <a:moveTo>
                      <a:pt x="5597" y="2738"/>
                    </a:moveTo>
                    <a:lnTo>
                      <a:pt x="5597" y="2738"/>
                    </a:lnTo>
                    <a:cubicBezTo>
                      <a:pt x="5577" y="2738"/>
                      <a:pt x="5556" y="2734"/>
                      <a:pt x="5535" y="2725"/>
                    </a:cubicBezTo>
                    <a:lnTo>
                      <a:pt x="5535" y="2725"/>
                    </a:lnTo>
                    <a:cubicBezTo>
                      <a:pt x="5493" y="2707"/>
                      <a:pt x="5450" y="2687"/>
                      <a:pt x="5415" y="2672"/>
                    </a:cubicBezTo>
                    <a:lnTo>
                      <a:pt x="5415" y="2672"/>
                    </a:lnTo>
                    <a:cubicBezTo>
                      <a:pt x="5280" y="2615"/>
                      <a:pt x="5099" y="2527"/>
                      <a:pt x="4907" y="2435"/>
                    </a:cubicBezTo>
                    <a:lnTo>
                      <a:pt x="4907" y="2435"/>
                    </a:lnTo>
                    <a:cubicBezTo>
                      <a:pt x="4531" y="2254"/>
                      <a:pt x="4104" y="2047"/>
                      <a:pt x="3959" y="2033"/>
                    </a:cubicBezTo>
                    <a:lnTo>
                      <a:pt x="3959" y="2033"/>
                    </a:lnTo>
                    <a:cubicBezTo>
                      <a:pt x="3875" y="2025"/>
                      <a:pt x="3729" y="2047"/>
                      <a:pt x="3546" y="2075"/>
                    </a:cubicBezTo>
                    <a:lnTo>
                      <a:pt x="3546" y="2075"/>
                    </a:lnTo>
                    <a:cubicBezTo>
                      <a:pt x="3067" y="2147"/>
                      <a:pt x="2347" y="2258"/>
                      <a:pt x="1734" y="1987"/>
                    </a:cubicBezTo>
                    <a:lnTo>
                      <a:pt x="1734" y="1987"/>
                    </a:lnTo>
                    <a:cubicBezTo>
                      <a:pt x="1430" y="1851"/>
                      <a:pt x="1082" y="1551"/>
                      <a:pt x="702" y="1093"/>
                    </a:cubicBezTo>
                    <a:lnTo>
                      <a:pt x="702" y="1093"/>
                    </a:lnTo>
                    <a:cubicBezTo>
                      <a:pt x="394" y="724"/>
                      <a:pt x="145" y="346"/>
                      <a:pt x="24" y="154"/>
                    </a:cubicBezTo>
                    <a:lnTo>
                      <a:pt x="24" y="154"/>
                    </a:lnTo>
                    <a:cubicBezTo>
                      <a:pt x="0" y="114"/>
                      <a:pt x="5" y="64"/>
                      <a:pt x="38" y="31"/>
                    </a:cubicBezTo>
                    <a:lnTo>
                      <a:pt x="38" y="31"/>
                    </a:lnTo>
                    <a:cubicBezTo>
                      <a:pt x="58" y="11"/>
                      <a:pt x="84" y="0"/>
                      <a:pt x="112" y="1"/>
                    </a:cubicBezTo>
                    <a:lnTo>
                      <a:pt x="112" y="1"/>
                    </a:lnTo>
                    <a:cubicBezTo>
                      <a:pt x="464" y="11"/>
                      <a:pt x="601" y="353"/>
                      <a:pt x="712" y="629"/>
                    </a:cubicBezTo>
                    <a:lnTo>
                      <a:pt x="712" y="629"/>
                    </a:lnTo>
                    <a:cubicBezTo>
                      <a:pt x="762" y="753"/>
                      <a:pt x="805" y="861"/>
                      <a:pt x="860" y="918"/>
                    </a:cubicBezTo>
                    <a:lnTo>
                      <a:pt x="860" y="918"/>
                    </a:lnTo>
                    <a:cubicBezTo>
                      <a:pt x="935" y="997"/>
                      <a:pt x="1082" y="1018"/>
                      <a:pt x="1268" y="1044"/>
                    </a:cubicBezTo>
                    <a:lnTo>
                      <a:pt x="1268" y="1044"/>
                    </a:lnTo>
                    <a:cubicBezTo>
                      <a:pt x="1461" y="1071"/>
                      <a:pt x="1702" y="1105"/>
                      <a:pt x="1963" y="1217"/>
                    </a:cubicBezTo>
                    <a:lnTo>
                      <a:pt x="1963" y="1217"/>
                    </a:lnTo>
                    <a:cubicBezTo>
                      <a:pt x="2172" y="1306"/>
                      <a:pt x="2351" y="1468"/>
                      <a:pt x="2495" y="1598"/>
                    </a:cubicBezTo>
                    <a:lnTo>
                      <a:pt x="2495" y="1598"/>
                    </a:lnTo>
                    <a:cubicBezTo>
                      <a:pt x="2607" y="1700"/>
                      <a:pt x="2703" y="1786"/>
                      <a:pt x="2782" y="1814"/>
                    </a:cubicBezTo>
                    <a:lnTo>
                      <a:pt x="2782" y="1814"/>
                    </a:lnTo>
                    <a:cubicBezTo>
                      <a:pt x="2919" y="1861"/>
                      <a:pt x="3103" y="1803"/>
                      <a:pt x="3315" y="1737"/>
                    </a:cubicBezTo>
                    <a:lnTo>
                      <a:pt x="3315" y="1737"/>
                    </a:lnTo>
                    <a:cubicBezTo>
                      <a:pt x="3520" y="1672"/>
                      <a:pt x="3753" y="1598"/>
                      <a:pt x="3985" y="1614"/>
                    </a:cubicBezTo>
                    <a:lnTo>
                      <a:pt x="3985" y="1614"/>
                    </a:lnTo>
                    <a:cubicBezTo>
                      <a:pt x="4335" y="1636"/>
                      <a:pt x="4583" y="1859"/>
                      <a:pt x="4802" y="2056"/>
                    </a:cubicBezTo>
                    <a:lnTo>
                      <a:pt x="4802" y="2056"/>
                    </a:lnTo>
                    <a:cubicBezTo>
                      <a:pt x="4912" y="2153"/>
                      <a:pt x="5015" y="2246"/>
                      <a:pt x="5118" y="2301"/>
                    </a:cubicBezTo>
                    <a:lnTo>
                      <a:pt x="5118" y="2301"/>
                    </a:lnTo>
                    <a:cubicBezTo>
                      <a:pt x="5227" y="2358"/>
                      <a:pt x="5329" y="2376"/>
                      <a:pt x="5428" y="2393"/>
                    </a:cubicBezTo>
                    <a:lnTo>
                      <a:pt x="5428" y="2393"/>
                    </a:lnTo>
                    <a:cubicBezTo>
                      <a:pt x="5521" y="2410"/>
                      <a:pt x="5609" y="2425"/>
                      <a:pt x="5691" y="2472"/>
                    </a:cubicBezTo>
                    <a:lnTo>
                      <a:pt x="5691" y="2472"/>
                    </a:lnTo>
                    <a:cubicBezTo>
                      <a:pt x="5715" y="2488"/>
                      <a:pt x="5732" y="2509"/>
                      <a:pt x="5743" y="2540"/>
                    </a:cubicBezTo>
                    <a:lnTo>
                      <a:pt x="5743" y="2540"/>
                    </a:lnTo>
                    <a:cubicBezTo>
                      <a:pt x="5759" y="2591"/>
                      <a:pt x="5749" y="2643"/>
                      <a:pt x="5715" y="2684"/>
                    </a:cubicBezTo>
                    <a:lnTo>
                      <a:pt x="5715" y="2684"/>
                    </a:lnTo>
                    <a:cubicBezTo>
                      <a:pt x="5684" y="2720"/>
                      <a:pt x="5641" y="2738"/>
                      <a:pt x="5597" y="27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36">
                <a:extLst>
                  <a:ext uri="{FF2B5EF4-FFF2-40B4-BE49-F238E27FC236}">
                    <a16:creationId xmlns:a16="http://schemas.microsoft.com/office/drawing/2014/main" id="{FEA0836A-3F44-4D4C-870B-714394E22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3510" y="8927699"/>
                <a:ext cx="5197851" cy="2473268"/>
              </a:xfrm>
              <a:custGeom>
                <a:avLst/>
                <a:gdLst>
                  <a:gd name="T0" fmla="*/ 105 w 5746"/>
                  <a:gd name="T1" fmla="*/ 0 h 2736"/>
                  <a:gd name="T2" fmla="*/ 105 w 5746"/>
                  <a:gd name="T3" fmla="*/ 0 h 2736"/>
                  <a:gd name="T4" fmla="*/ 37 w 5746"/>
                  <a:gd name="T5" fmla="*/ 27 h 2736"/>
                  <a:gd name="T6" fmla="*/ 37 w 5746"/>
                  <a:gd name="T7" fmla="*/ 27 h 2736"/>
                  <a:gd name="T8" fmla="*/ 25 w 5746"/>
                  <a:gd name="T9" fmla="*/ 139 h 2736"/>
                  <a:gd name="T10" fmla="*/ 25 w 5746"/>
                  <a:gd name="T11" fmla="*/ 139 h 2736"/>
                  <a:gd name="T12" fmla="*/ 1731 w 5746"/>
                  <a:gd name="T13" fmla="*/ 1969 h 2736"/>
                  <a:gd name="T14" fmla="*/ 1731 w 5746"/>
                  <a:gd name="T15" fmla="*/ 1969 h 2736"/>
                  <a:gd name="T16" fmla="*/ 3953 w 5746"/>
                  <a:gd name="T17" fmla="*/ 2015 h 2736"/>
                  <a:gd name="T18" fmla="*/ 3953 w 5746"/>
                  <a:gd name="T19" fmla="*/ 2015 h 2736"/>
                  <a:gd name="T20" fmla="*/ 5411 w 5746"/>
                  <a:gd name="T21" fmla="*/ 2655 h 2736"/>
                  <a:gd name="T22" fmla="*/ 5411 w 5746"/>
                  <a:gd name="T23" fmla="*/ 2655 h 2736"/>
                  <a:gd name="T24" fmla="*/ 5532 w 5746"/>
                  <a:gd name="T25" fmla="*/ 2708 h 2736"/>
                  <a:gd name="T26" fmla="*/ 5532 w 5746"/>
                  <a:gd name="T27" fmla="*/ 2708 h 2736"/>
                  <a:gd name="T28" fmla="*/ 5701 w 5746"/>
                  <a:gd name="T29" fmla="*/ 2668 h 2736"/>
                  <a:gd name="T30" fmla="*/ 5701 w 5746"/>
                  <a:gd name="T31" fmla="*/ 2668 h 2736"/>
                  <a:gd name="T32" fmla="*/ 5727 w 5746"/>
                  <a:gd name="T33" fmla="*/ 2533 h 2736"/>
                  <a:gd name="T34" fmla="*/ 5727 w 5746"/>
                  <a:gd name="T35" fmla="*/ 2533 h 2736"/>
                  <a:gd name="T36" fmla="*/ 5678 w 5746"/>
                  <a:gd name="T37" fmla="*/ 2470 h 2736"/>
                  <a:gd name="T38" fmla="*/ 5678 w 5746"/>
                  <a:gd name="T39" fmla="*/ 2470 h 2736"/>
                  <a:gd name="T40" fmla="*/ 5107 w 5746"/>
                  <a:gd name="T41" fmla="*/ 2297 h 2736"/>
                  <a:gd name="T42" fmla="*/ 5107 w 5746"/>
                  <a:gd name="T43" fmla="*/ 2297 h 2736"/>
                  <a:gd name="T44" fmla="*/ 3978 w 5746"/>
                  <a:gd name="T45" fmla="*/ 1612 h 2736"/>
                  <a:gd name="T46" fmla="*/ 3978 w 5746"/>
                  <a:gd name="T47" fmla="*/ 1612 h 2736"/>
                  <a:gd name="T48" fmla="*/ 2772 w 5746"/>
                  <a:gd name="T49" fmla="*/ 1812 h 2736"/>
                  <a:gd name="T50" fmla="*/ 2772 w 5746"/>
                  <a:gd name="T51" fmla="*/ 1812 h 2736"/>
                  <a:gd name="T52" fmla="*/ 1953 w 5746"/>
                  <a:gd name="T53" fmla="*/ 1215 h 2736"/>
                  <a:gd name="T54" fmla="*/ 1953 w 5746"/>
                  <a:gd name="T55" fmla="*/ 1215 h 2736"/>
                  <a:gd name="T56" fmla="*/ 847 w 5746"/>
                  <a:gd name="T57" fmla="*/ 914 h 2736"/>
                  <a:gd name="T58" fmla="*/ 847 w 5746"/>
                  <a:gd name="T59" fmla="*/ 914 h 2736"/>
                  <a:gd name="T60" fmla="*/ 105 w 5746"/>
                  <a:gd name="T61" fmla="*/ 0 h 2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46" h="2736">
                    <a:moveTo>
                      <a:pt x="105" y="0"/>
                    </a:moveTo>
                    <a:lnTo>
                      <a:pt x="105" y="0"/>
                    </a:lnTo>
                    <a:cubicBezTo>
                      <a:pt x="77" y="0"/>
                      <a:pt x="54" y="10"/>
                      <a:pt x="37" y="27"/>
                    </a:cubicBezTo>
                    <a:lnTo>
                      <a:pt x="37" y="27"/>
                    </a:lnTo>
                    <a:cubicBezTo>
                      <a:pt x="10" y="55"/>
                      <a:pt x="0" y="101"/>
                      <a:pt x="25" y="139"/>
                    </a:cubicBezTo>
                    <a:lnTo>
                      <a:pt x="25" y="139"/>
                    </a:lnTo>
                    <a:cubicBezTo>
                      <a:pt x="263" y="518"/>
                      <a:pt x="1023" y="1655"/>
                      <a:pt x="1731" y="1969"/>
                    </a:cubicBezTo>
                    <a:lnTo>
                      <a:pt x="1731" y="1969"/>
                    </a:lnTo>
                    <a:cubicBezTo>
                      <a:pt x="2578" y="2344"/>
                      <a:pt x="3646" y="1985"/>
                      <a:pt x="3953" y="2015"/>
                    </a:cubicBezTo>
                    <a:lnTo>
                      <a:pt x="3953" y="2015"/>
                    </a:lnTo>
                    <a:cubicBezTo>
                      <a:pt x="4173" y="2036"/>
                      <a:pt x="5007" y="2480"/>
                      <a:pt x="5411" y="2655"/>
                    </a:cubicBezTo>
                    <a:lnTo>
                      <a:pt x="5411" y="2655"/>
                    </a:lnTo>
                    <a:cubicBezTo>
                      <a:pt x="5446" y="2670"/>
                      <a:pt x="5490" y="2688"/>
                      <a:pt x="5532" y="2708"/>
                    </a:cubicBezTo>
                    <a:lnTo>
                      <a:pt x="5532" y="2708"/>
                    </a:lnTo>
                    <a:cubicBezTo>
                      <a:pt x="5596" y="2735"/>
                      <a:pt x="5663" y="2714"/>
                      <a:pt x="5701" y="2668"/>
                    </a:cubicBezTo>
                    <a:lnTo>
                      <a:pt x="5701" y="2668"/>
                    </a:lnTo>
                    <a:cubicBezTo>
                      <a:pt x="5731" y="2633"/>
                      <a:pt x="5745" y="2584"/>
                      <a:pt x="5727" y="2533"/>
                    </a:cubicBezTo>
                    <a:lnTo>
                      <a:pt x="5727" y="2533"/>
                    </a:lnTo>
                    <a:cubicBezTo>
                      <a:pt x="5719" y="2506"/>
                      <a:pt x="5703" y="2484"/>
                      <a:pt x="5678" y="2470"/>
                    </a:cubicBezTo>
                    <a:lnTo>
                      <a:pt x="5678" y="2470"/>
                    </a:lnTo>
                    <a:cubicBezTo>
                      <a:pt x="5514" y="2373"/>
                      <a:pt x="5322" y="2412"/>
                      <a:pt x="5107" y="2297"/>
                    </a:cubicBezTo>
                    <a:lnTo>
                      <a:pt x="5107" y="2297"/>
                    </a:lnTo>
                    <a:cubicBezTo>
                      <a:pt x="4800" y="2136"/>
                      <a:pt x="4501" y="1646"/>
                      <a:pt x="3978" y="1612"/>
                    </a:cubicBezTo>
                    <a:lnTo>
                      <a:pt x="3978" y="1612"/>
                    </a:lnTo>
                    <a:cubicBezTo>
                      <a:pt x="3513" y="1582"/>
                      <a:pt x="3049" y="1908"/>
                      <a:pt x="2772" y="1812"/>
                    </a:cubicBezTo>
                    <a:lnTo>
                      <a:pt x="2772" y="1812"/>
                    </a:lnTo>
                    <a:cubicBezTo>
                      <a:pt x="2587" y="1748"/>
                      <a:pt x="2320" y="1372"/>
                      <a:pt x="1953" y="1215"/>
                    </a:cubicBezTo>
                    <a:lnTo>
                      <a:pt x="1953" y="1215"/>
                    </a:lnTo>
                    <a:cubicBezTo>
                      <a:pt x="1439" y="994"/>
                      <a:pt x="1002" y="1077"/>
                      <a:pt x="847" y="914"/>
                    </a:cubicBezTo>
                    <a:lnTo>
                      <a:pt x="847" y="914"/>
                    </a:lnTo>
                    <a:cubicBezTo>
                      <a:pt x="668" y="726"/>
                      <a:pt x="608" y="14"/>
                      <a:pt x="105" y="0"/>
                    </a:cubicBez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541" name="Freeform 137">
            <a:extLst>
              <a:ext uri="{FF2B5EF4-FFF2-40B4-BE49-F238E27FC236}">
                <a16:creationId xmlns:a16="http://schemas.microsoft.com/office/drawing/2014/main" id="{9B89BAF8-4017-4994-A536-923669881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1924" y="3414705"/>
            <a:ext cx="1783148" cy="893568"/>
          </a:xfrm>
          <a:custGeom>
            <a:avLst/>
            <a:gdLst>
              <a:gd name="T0" fmla="*/ 985 w 1969"/>
              <a:gd name="T1" fmla="*/ 0 h 986"/>
              <a:gd name="T2" fmla="*/ 985 w 1969"/>
              <a:gd name="T3" fmla="*/ 0 h 986"/>
              <a:gd name="T4" fmla="*/ 0 w 1969"/>
              <a:gd name="T5" fmla="*/ 984 h 986"/>
              <a:gd name="T6" fmla="*/ 0 w 1969"/>
              <a:gd name="T7" fmla="*/ 985 h 986"/>
              <a:gd name="T8" fmla="*/ 985 w 1969"/>
              <a:gd name="T9" fmla="*/ 984 h 986"/>
              <a:gd name="T10" fmla="*/ 1968 w 1969"/>
              <a:gd name="T11" fmla="*/ 984 h 986"/>
              <a:gd name="T12" fmla="*/ 1968 w 1969"/>
              <a:gd name="T13" fmla="*/ 984 h 986"/>
              <a:gd name="T14" fmla="*/ 985 w 1969"/>
              <a:gd name="T15" fmla="*/ 0 h 9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69" h="986">
                <a:moveTo>
                  <a:pt x="985" y="0"/>
                </a:moveTo>
                <a:lnTo>
                  <a:pt x="985" y="0"/>
                </a:lnTo>
                <a:cubicBezTo>
                  <a:pt x="444" y="0"/>
                  <a:pt x="0" y="445"/>
                  <a:pt x="0" y="984"/>
                </a:cubicBezTo>
                <a:lnTo>
                  <a:pt x="0" y="985"/>
                </a:lnTo>
                <a:lnTo>
                  <a:pt x="985" y="984"/>
                </a:lnTo>
                <a:lnTo>
                  <a:pt x="1968" y="984"/>
                </a:lnTo>
                <a:lnTo>
                  <a:pt x="1968" y="984"/>
                </a:lnTo>
                <a:cubicBezTo>
                  <a:pt x="1968" y="445"/>
                  <a:pt x="1524" y="0"/>
                  <a:pt x="985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70DC97BB-790D-403A-8FB2-68F16EAB9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6090" y="3578261"/>
            <a:ext cx="429920" cy="565556"/>
          </a:xfrm>
          <a:custGeom>
            <a:avLst/>
            <a:gdLst>
              <a:gd name="connsiteX0" fmla="*/ 60770 w 429920"/>
              <a:gd name="connsiteY0" fmla="*/ 480768 h 565556"/>
              <a:gd name="connsiteX1" fmla="*/ 74375 w 429920"/>
              <a:gd name="connsiteY1" fmla="*/ 538496 h 565556"/>
              <a:gd name="connsiteX2" fmla="*/ 92515 w 429920"/>
              <a:gd name="connsiteY2" fmla="*/ 551124 h 565556"/>
              <a:gd name="connsiteX3" fmla="*/ 297498 w 429920"/>
              <a:gd name="connsiteY3" fmla="*/ 551124 h 565556"/>
              <a:gd name="connsiteX4" fmla="*/ 316545 w 429920"/>
              <a:gd name="connsiteY4" fmla="*/ 538496 h 565556"/>
              <a:gd name="connsiteX5" fmla="*/ 330150 w 429920"/>
              <a:gd name="connsiteY5" fmla="*/ 480768 h 565556"/>
              <a:gd name="connsiteX6" fmla="*/ 108226 w 429920"/>
              <a:gd name="connsiteY6" fmla="*/ 170503 h 565556"/>
              <a:gd name="connsiteX7" fmla="*/ 53078 w 429920"/>
              <a:gd name="connsiteY7" fmla="*/ 250672 h 565556"/>
              <a:gd name="connsiteX8" fmla="*/ 63023 w 429920"/>
              <a:gd name="connsiteY8" fmla="*/ 281299 h 565556"/>
              <a:gd name="connsiteX9" fmla="*/ 80200 w 429920"/>
              <a:gd name="connsiteY9" fmla="*/ 301116 h 565556"/>
              <a:gd name="connsiteX10" fmla="*/ 191398 w 429920"/>
              <a:gd name="connsiteY10" fmla="*/ 412812 h 565556"/>
              <a:gd name="connsiteX11" fmla="*/ 199535 w 429920"/>
              <a:gd name="connsiteY11" fmla="*/ 415514 h 565556"/>
              <a:gd name="connsiteX12" fmla="*/ 206767 w 429920"/>
              <a:gd name="connsiteY12" fmla="*/ 411911 h 565556"/>
              <a:gd name="connsiteX13" fmla="*/ 312542 w 429920"/>
              <a:gd name="connsiteY13" fmla="*/ 297513 h 565556"/>
              <a:gd name="connsiteX14" fmla="*/ 326103 w 429920"/>
              <a:gd name="connsiteY14" fmla="*/ 281299 h 565556"/>
              <a:gd name="connsiteX15" fmla="*/ 335143 w 429920"/>
              <a:gd name="connsiteY15" fmla="*/ 253375 h 565556"/>
              <a:gd name="connsiteX16" fmla="*/ 281804 w 429920"/>
              <a:gd name="connsiteY16" fmla="*/ 170503 h 565556"/>
              <a:gd name="connsiteX17" fmla="*/ 199535 w 429920"/>
              <a:gd name="connsiteY17" fmla="*/ 226351 h 565556"/>
              <a:gd name="connsiteX18" fmla="*/ 188686 w 429920"/>
              <a:gd name="connsiteY18" fmla="*/ 226351 h 565556"/>
              <a:gd name="connsiteX19" fmla="*/ 108226 w 429920"/>
              <a:gd name="connsiteY19" fmla="*/ 170503 h 565556"/>
              <a:gd name="connsiteX20" fmla="*/ 390012 w 429920"/>
              <a:gd name="connsiteY20" fmla="*/ 166871 h 565556"/>
              <a:gd name="connsiteX21" fmla="*/ 390012 w 429920"/>
              <a:gd name="connsiteY21" fmla="*/ 262483 h 565556"/>
              <a:gd name="connsiteX22" fmla="*/ 414501 w 429920"/>
              <a:gd name="connsiteY22" fmla="*/ 262483 h 565556"/>
              <a:gd name="connsiteX23" fmla="*/ 416315 w 429920"/>
              <a:gd name="connsiteY23" fmla="*/ 259777 h 565556"/>
              <a:gd name="connsiteX24" fmla="*/ 416315 w 429920"/>
              <a:gd name="connsiteY24" fmla="*/ 168675 h 565556"/>
              <a:gd name="connsiteX25" fmla="*/ 414501 w 429920"/>
              <a:gd name="connsiteY25" fmla="*/ 166871 h 565556"/>
              <a:gd name="connsiteX26" fmla="*/ 123425 w 429920"/>
              <a:gd name="connsiteY26" fmla="*/ 155781 h 565556"/>
              <a:gd name="connsiteX27" fmla="*/ 194111 w 429920"/>
              <a:gd name="connsiteY27" fmla="*/ 209237 h 565556"/>
              <a:gd name="connsiteX28" fmla="*/ 284516 w 429920"/>
              <a:gd name="connsiteY28" fmla="*/ 156992 h 565556"/>
              <a:gd name="connsiteX29" fmla="*/ 349608 w 429920"/>
              <a:gd name="connsiteY29" fmla="*/ 254275 h 565556"/>
              <a:gd name="connsiteX30" fmla="*/ 336951 w 429920"/>
              <a:gd name="connsiteY30" fmla="*/ 289406 h 565556"/>
              <a:gd name="connsiteX31" fmla="*/ 323390 w 429920"/>
              <a:gd name="connsiteY31" fmla="*/ 307421 h 565556"/>
              <a:gd name="connsiteX32" fmla="*/ 217616 w 429920"/>
              <a:gd name="connsiteY32" fmla="*/ 421819 h 565556"/>
              <a:gd name="connsiteX33" fmla="*/ 199535 w 429920"/>
              <a:gd name="connsiteY33" fmla="*/ 429926 h 565556"/>
              <a:gd name="connsiteX34" fmla="*/ 182358 w 429920"/>
              <a:gd name="connsiteY34" fmla="*/ 422720 h 565556"/>
              <a:gd name="connsiteX35" fmla="*/ 69351 w 429920"/>
              <a:gd name="connsiteY35" fmla="*/ 310123 h 565556"/>
              <a:gd name="connsiteX36" fmla="*/ 52174 w 429920"/>
              <a:gd name="connsiteY36" fmla="*/ 289406 h 565556"/>
              <a:gd name="connsiteX37" fmla="*/ 38613 w 429920"/>
              <a:gd name="connsiteY37" fmla="*/ 251573 h 565556"/>
              <a:gd name="connsiteX38" fmla="*/ 104609 w 429920"/>
              <a:gd name="connsiteY38" fmla="*/ 156992 h 565556"/>
              <a:gd name="connsiteX39" fmla="*/ 123425 w 429920"/>
              <a:gd name="connsiteY39" fmla="*/ 155781 h 565556"/>
              <a:gd name="connsiteX40" fmla="*/ 30838 w 429920"/>
              <a:gd name="connsiteY40" fmla="*/ 99220 h 565556"/>
              <a:gd name="connsiteX41" fmla="*/ 13605 w 429920"/>
              <a:gd name="connsiteY41" fmla="*/ 116359 h 565556"/>
              <a:gd name="connsiteX42" fmla="*/ 13605 w 429920"/>
              <a:gd name="connsiteY42" fmla="*/ 449198 h 565556"/>
              <a:gd name="connsiteX43" fmla="*/ 30838 w 429920"/>
              <a:gd name="connsiteY43" fmla="*/ 467238 h 565556"/>
              <a:gd name="connsiteX44" fmla="*/ 359174 w 429920"/>
              <a:gd name="connsiteY44" fmla="*/ 467238 h 565556"/>
              <a:gd name="connsiteX45" fmla="*/ 376407 w 429920"/>
              <a:gd name="connsiteY45" fmla="*/ 449198 h 565556"/>
              <a:gd name="connsiteX46" fmla="*/ 376407 w 429920"/>
              <a:gd name="connsiteY46" fmla="*/ 116359 h 565556"/>
              <a:gd name="connsiteX47" fmla="*/ 359174 w 429920"/>
              <a:gd name="connsiteY47" fmla="*/ 99220 h 565556"/>
              <a:gd name="connsiteX48" fmla="*/ 92515 w 429920"/>
              <a:gd name="connsiteY48" fmla="*/ 14432 h 565556"/>
              <a:gd name="connsiteX49" fmla="*/ 74375 w 429920"/>
              <a:gd name="connsiteY49" fmla="*/ 27962 h 565556"/>
              <a:gd name="connsiteX50" fmla="*/ 60770 w 429920"/>
              <a:gd name="connsiteY50" fmla="*/ 85690 h 565556"/>
              <a:gd name="connsiteX51" fmla="*/ 330150 w 429920"/>
              <a:gd name="connsiteY51" fmla="*/ 85690 h 565556"/>
              <a:gd name="connsiteX52" fmla="*/ 316545 w 429920"/>
              <a:gd name="connsiteY52" fmla="*/ 27060 h 565556"/>
              <a:gd name="connsiteX53" fmla="*/ 297498 w 429920"/>
              <a:gd name="connsiteY53" fmla="*/ 14432 h 565556"/>
              <a:gd name="connsiteX54" fmla="*/ 92515 w 429920"/>
              <a:gd name="connsiteY54" fmla="*/ 0 h 565556"/>
              <a:gd name="connsiteX55" fmla="*/ 297498 w 429920"/>
              <a:gd name="connsiteY55" fmla="*/ 0 h 565556"/>
              <a:gd name="connsiteX56" fmla="*/ 330150 w 429920"/>
              <a:gd name="connsiteY56" fmla="*/ 22550 h 565556"/>
              <a:gd name="connsiteX57" fmla="*/ 344662 w 429920"/>
              <a:gd name="connsiteY57" fmla="*/ 85690 h 565556"/>
              <a:gd name="connsiteX58" fmla="*/ 359174 w 429920"/>
              <a:gd name="connsiteY58" fmla="*/ 85690 h 565556"/>
              <a:gd name="connsiteX59" fmla="*/ 390012 w 429920"/>
              <a:gd name="connsiteY59" fmla="*/ 116359 h 565556"/>
              <a:gd name="connsiteX60" fmla="*/ 390012 w 429920"/>
              <a:gd name="connsiteY60" fmla="*/ 152439 h 565556"/>
              <a:gd name="connsiteX61" fmla="*/ 414501 w 429920"/>
              <a:gd name="connsiteY61" fmla="*/ 152439 h 565556"/>
              <a:gd name="connsiteX62" fmla="*/ 429920 w 429920"/>
              <a:gd name="connsiteY62" fmla="*/ 168675 h 565556"/>
              <a:gd name="connsiteX63" fmla="*/ 429920 w 429920"/>
              <a:gd name="connsiteY63" fmla="*/ 259777 h 565556"/>
              <a:gd name="connsiteX64" fmla="*/ 414501 w 429920"/>
              <a:gd name="connsiteY64" fmla="*/ 276915 h 565556"/>
              <a:gd name="connsiteX65" fmla="*/ 390012 w 429920"/>
              <a:gd name="connsiteY65" fmla="*/ 276915 h 565556"/>
              <a:gd name="connsiteX66" fmla="*/ 390012 w 429920"/>
              <a:gd name="connsiteY66" fmla="*/ 449198 h 565556"/>
              <a:gd name="connsiteX67" fmla="*/ 359174 w 429920"/>
              <a:gd name="connsiteY67" fmla="*/ 480768 h 565556"/>
              <a:gd name="connsiteX68" fmla="*/ 344662 w 429920"/>
              <a:gd name="connsiteY68" fmla="*/ 480768 h 565556"/>
              <a:gd name="connsiteX69" fmla="*/ 330150 w 429920"/>
              <a:gd name="connsiteY69" fmla="*/ 542104 h 565556"/>
              <a:gd name="connsiteX70" fmla="*/ 297498 w 429920"/>
              <a:gd name="connsiteY70" fmla="*/ 565556 h 565556"/>
              <a:gd name="connsiteX71" fmla="*/ 92515 w 429920"/>
              <a:gd name="connsiteY71" fmla="*/ 565556 h 565556"/>
              <a:gd name="connsiteX72" fmla="*/ 60770 w 429920"/>
              <a:gd name="connsiteY72" fmla="*/ 542104 h 565556"/>
              <a:gd name="connsiteX73" fmla="*/ 46257 w 429920"/>
              <a:gd name="connsiteY73" fmla="*/ 480768 h 565556"/>
              <a:gd name="connsiteX74" fmla="*/ 30838 w 429920"/>
              <a:gd name="connsiteY74" fmla="*/ 480768 h 565556"/>
              <a:gd name="connsiteX75" fmla="*/ 0 w 429920"/>
              <a:gd name="connsiteY75" fmla="*/ 449198 h 565556"/>
              <a:gd name="connsiteX76" fmla="*/ 0 w 429920"/>
              <a:gd name="connsiteY76" fmla="*/ 116359 h 565556"/>
              <a:gd name="connsiteX77" fmla="*/ 30838 w 429920"/>
              <a:gd name="connsiteY77" fmla="*/ 85690 h 565556"/>
              <a:gd name="connsiteX78" fmla="*/ 46257 w 429920"/>
              <a:gd name="connsiteY78" fmla="*/ 85690 h 565556"/>
              <a:gd name="connsiteX79" fmla="*/ 60770 w 429920"/>
              <a:gd name="connsiteY79" fmla="*/ 24354 h 565556"/>
              <a:gd name="connsiteX80" fmla="*/ 92515 w 429920"/>
              <a:gd name="connsiteY80" fmla="*/ 0 h 56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29920" h="565556">
                <a:moveTo>
                  <a:pt x="60770" y="480768"/>
                </a:moveTo>
                <a:lnTo>
                  <a:pt x="74375" y="538496"/>
                </a:lnTo>
                <a:cubicBezTo>
                  <a:pt x="77096" y="545712"/>
                  <a:pt x="84352" y="551124"/>
                  <a:pt x="92515" y="551124"/>
                </a:cubicBezTo>
                <a:lnTo>
                  <a:pt x="297498" y="551124"/>
                </a:lnTo>
                <a:cubicBezTo>
                  <a:pt x="306568" y="551124"/>
                  <a:pt x="312917" y="545712"/>
                  <a:pt x="316545" y="538496"/>
                </a:cubicBezTo>
                <a:lnTo>
                  <a:pt x="330150" y="480768"/>
                </a:lnTo>
                <a:close/>
                <a:moveTo>
                  <a:pt x="108226" y="170503"/>
                </a:moveTo>
                <a:cubicBezTo>
                  <a:pt x="74776" y="175908"/>
                  <a:pt x="51270" y="212840"/>
                  <a:pt x="53078" y="250672"/>
                </a:cubicBezTo>
                <a:cubicBezTo>
                  <a:pt x="53982" y="263283"/>
                  <a:pt x="56694" y="273192"/>
                  <a:pt x="63023" y="281299"/>
                </a:cubicBezTo>
                <a:cubicBezTo>
                  <a:pt x="63023" y="281299"/>
                  <a:pt x="74776" y="294810"/>
                  <a:pt x="80200" y="301116"/>
                </a:cubicBezTo>
                <a:lnTo>
                  <a:pt x="191398" y="412812"/>
                </a:lnTo>
                <a:cubicBezTo>
                  <a:pt x="193207" y="414613"/>
                  <a:pt x="195919" y="415514"/>
                  <a:pt x="199535" y="415514"/>
                </a:cubicBezTo>
                <a:cubicBezTo>
                  <a:pt x="202247" y="415514"/>
                  <a:pt x="204959" y="414613"/>
                  <a:pt x="206767" y="411911"/>
                </a:cubicBezTo>
                <a:lnTo>
                  <a:pt x="312542" y="297513"/>
                </a:lnTo>
                <a:cubicBezTo>
                  <a:pt x="317062" y="293009"/>
                  <a:pt x="326103" y="281299"/>
                  <a:pt x="326103" y="281299"/>
                </a:cubicBezTo>
                <a:cubicBezTo>
                  <a:pt x="330623" y="273192"/>
                  <a:pt x="334239" y="264184"/>
                  <a:pt x="335143" y="253375"/>
                </a:cubicBezTo>
                <a:cubicBezTo>
                  <a:pt x="339663" y="218244"/>
                  <a:pt x="319774" y="176809"/>
                  <a:pt x="281804" y="170503"/>
                </a:cubicBezTo>
                <a:cubicBezTo>
                  <a:pt x="253778" y="166000"/>
                  <a:pt x="225753" y="184916"/>
                  <a:pt x="199535" y="226351"/>
                </a:cubicBezTo>
                <a:cubicBezTo>
                  <a:pt x="197727" y="230855"/>
                  <a:pt x="190494" y="230855"/>
                  <a:pt x="188686" y="226351"/>
                </a:cubicBezTo>
                <a:cubicBezTo>
                  <a:pt x="162469" y="184015"/>
                  <a:pt x="136251" y="165099"/>
                  <a:pt x="108226" y="170503"/>
                </a:cubicBezTo>
                <a:close/>
                <a:moveTo>
                  <a:pt x="390012" y="166871"/>
                </a:moveTo>
                <a:lnTo>
                  <a:pt x="390012" y="262483"/>
                </a:lnTo>
                <a:lnTo>
                  <a:pt x="414501" y="262483"/>
                </a:lnTo>
                <a:cubicBezTo>
                  <a:pt x="414501" y="262483"/>
                  <a:pt x="416315" y="261581"/>
                  <a:pt x="416315" y="259777"/>
                </a:cubicBezTo>
                <a:lnTo>
                  <a:pt x="416315" y="168675"/>
                </a:lnTo>
                <a:cubicBezTo>
                  <a:pt x="416315" y="167773"/>
                  <a:pt x="414501" y="166871"/>
                  <a:pt x="414501" y="166871"/>
                </a:cubicBezTo>
                <a:close/>
                <a:moveTo>
                  <a:pt x="123425" y="155781"/>
                </a:moveTo>
                <a:cubicBezTo>
                  <a:pt x="143936" y="157893"/>
                  <a:pt x="169023" y="171404"/>
                  <a:pt x="194111" y="209237"/>
                </a:cubicBezTo>
                <a:cubicBezTo>
                  <a:pt x="221232" y="168702"/>
                  <a:pt x="251970" y="151587"/>
                  <a:pt x="284516" y="156992"/>
                </a:cubicBezTo>
                <a:cubicBezTo>
                  <a:pt x="329719" y="164198"/>
                  <a:pt x="354128" y="212840"/>
                  <a:pt x="349608" y="254275"/>
                </a:cubicBezTo>
                <a:cubicBezTo>
                  <a:pt x="348704" y="267787"/>
                  <a:pt x="344184" y="279497"/>
                  <a:pt x="336951" y="289406"/>
                </a:cubicBezTo>
                <a:cubicBezTo>
                  <a:pt x="336951" y="290306"/>
                  <a:pt x="327911" y="302016"/>
                  <a:pt x="323390" y="307421"/>
                </a:cubicBezTo>
                <a:lnTo>
                  <a:pt x="217616" y="421819"/>
                </a:lnTo>
                <a:cubicBezTo>
                  <a:pt x="213096" y="426323"/>
                  <a:pt x="205863" y="429926"/>
                  <a:pt x="199535" y="429926"/>
                </a:cubicBezTo>
                <a:cubicBezTo>
                  <a:pt x="192303" y="429926"/>
                  <a:pt x="185974" y="427224"/>
                  <a:pt x="182358" y="422720"/>
                </a:cubicBezTo>
                <a:lnTo>
                  <a:pt x="69351" y="310123"/>
                </a:lnTo>
                <a:cubicBezTo>
                  <a:pt x="63023" y="303818"/>
                  <a:pt x="52174" y="289406"/>
                  <a:pt x="52174" y="289406"/>
                </a:cubicBezTo>
                <a:cubicBezTo>
                  <a:pt x="44038" y="279497"/>
                  <a:pt x="40422" y="267787"/>
                  <a:pt x="38613" y="251573"/>
                </a:cubicBezTo>
                <a:cubicBezTo>
                  <a:pt x="35901" y="205634"/>
                  <a:pt x="65735" y="164198"/>
                  <a:pt x="104609" y="156992"/>
                </a:cubicBezTo>
                <a:cubicBezTo>
                  <a:pt x="110260" y="155641"/>
                  <a:pt x="116588" y="155078"/>
                  <a:pt x="123425" y="155781"/>
                </a:cubicBezTo>
                <a:close/>
                <a:moveTo>
                  <a:pt x="30838" y="99220"/>
                </a:moveTo>
                <a:cubicBezTo>
                  <a:pt x="21768" y="99220"/>
                  <a:pt x="13605" y="107339"/>
                  <a:pt x="13605" y="116359"/>
                </a:cubicBezTo>
                <a:lnTo>
                  <a:pt x="13605" y="449198"/>
                </a:lnTo>
                <a:cubicBezTo>
                  <a:pt x="13605" y="458218"/>
                  <a:pt x="21768" y="467238"/>
                  <a:pt x="30838" y="467238"/>
                </a:cubicBezTo>
                <a:lnTo>
                  <a:pt x="359174" y="467238"/>
                </a:lnTo>
                <a:cubicBezTo>
                  <a:pt x="368244" y="467238"/>
                  <a:pt x="376407" y="458218"/>
                  <a:pt x="376407" y="449198"/>
                </a:cubicBezTo>
                <a:lnTo>
                  <a:pt x="376407" y="116359"/>
                </a:lnTo>
                <a:cubicBezTo>
                  <a:pt x="376407" y="107339"/>
                  <a:pt x="368244" y="99220"/>
                  <a:pt x="359174" y="99220"/>
                </a:cubicBezTo>
                <a:close/>
                <a:moveTo>
                  <a:pt x="92515" y="14432"/>
                </a:moveTo>
                <a:cubicBezTo>
                  <a:pt x="84352" y="14432"/>
                  <a:pt x="77096" y="19844"/>
                  <a:pt x="74375" y="27962"/>
                </a:cubicBezTo>
                <a:lnTo>
                  <a:pt x="60770" y="85690"/>
                </a:lnTo>
                <a:lnTo>
                  <a:pt x="330150" y="85690"/>
                </a:lnTo>
                <a:lnTo>
                  <a:pt x="316545" y="27060"/>
                </a:lnTo>
                <a:cubicBezTo>
                  <a:pt x="312917" y="19844"/>
                  <a:pt x="306568" y="14432"/>
                  <a:pt x="297498" y="14432"/>
                </a:cubicBezTo>
                <a:close/>
                <a:moveTo>
                  <a:pt x="92515" y="0"/>
                </a:moveTo>
                <a:lnTo>
                  <a:pt x="297498" y="0"/>
                </a:lnTo>
                <a:cubicBezTo>
                  <a:pt x="312010" y="0"/>
                  <a:pt x="325615" y="9020"/>
                  <a:pt x="330150" y="22550"/>
                </a:cubicBezTo>
                <a:lnTo>
                  <a:pt x="344662" y="85690"/>
                </a:lnTo>
                <a:lnTo>
                  <a:pt x="359174" y="85690"/>
                </a:lnTo>
                <a:cubicBezTo>
                  <a:pt x="376407" y="85690"/>
                  <a:pt x="390012" y="99220"/>
                  <a:pt x="390012" y="116359"/>
                </a:cubicBezTo>
                <a:lnTo>
                  <a:pt x="390012" y="152439"/>
                </a:lnTo>
                <a:lnTo>
                  <a:pt x="414501" y="152439"/>
                </a:lnTo>
                <a:cubicBezTo>
                  <a:pt x="422664" y="152439"/>
                  <a:pt x="429920" y="159655"/>
                  <a:pt x="429920" y="168675"/>
                </a:cubicBezTo>
                <a:lnTo>
                  <a:pt x="429920" y="259777"/>
                </a:lnTo>
                <a:cubicBezTo>
                  <a:pt x="429920" y="268797"/>
                  <a:pt x="422664" y="276915"/>
                  <a:pt x="414501" y="276915"/>
                </a:cubicBezTo>
                <a:lnTo>
                  <a:pt x="390012" y="276915"/>
                </a:lnTo>
                <a:lnTo>
                  <a:pt x="390012" y="449198"/>
                </a:lnTo>
                <a:cubicBezTo>
                  <a:pt x="390012" y="467238"/>
                  <a:pt x="376407" y="480768"/>
                  <a:pt x="359174" y="480768"/>
                </a:cubicBezTo>
                <a:lnTo>
                  <a:pt x="344662" y="480768"/>
                </a:lnTo>
                <a:lnTo>
                  <a:pt x="330150" y="542104"/>
                </a:lnTo>
                <a:cubicBezTo>
                  <a:pt x="325615" y="556536"/>
                  <a:pt x="312010" y="565556"/>
                  <a:pt x="297498" y="565556"/>
                </a:cubicBezTo>
                <a:lnTo>
                  <a:pt x="92515" y="565556"/>
                </a:lnTo>
                <a:cubicBezTo>
                  <a:pt x="78003" y="565556"/>
                  <a:pt x="65305" y="556536"/>
                  <a:pt x="60770" y="542104"/>
                </a:cubicBezTo>
                <a:lnTo>
                  <a:pt x="46257" y="480768"/>
                </a:lnTo>
                <a:lnTo>
                  <a:pt x="30838" y="480768"/>
                </a:lnTo>
                <a:cubicBezTo>
                  <a:pt x="13605" y="480768"/>
                  <a:pt x="0" y="467238"/>
                  <a:pt x="0" y="449198"/>
                </a:cubicBezTo>
                <a:lnTo>
                  <a:pt x="0" y="116359"/>
                </a:lnTo>
                <a:cubicBezTo>
                  <a:pt x="0" y="99220"/>
                  <a:pt x="13605" y="85690"/>
                  <a:pt x="30838" y="85690"/>
                </a:cubicBezTo>
                <a:lnTo>
                  <a:pt x="46257" y="85690"/>
                </a:lnTo>
                <a:lnTo>
                  <a:pt x="60770" y="24354"/>
                </a:lnTo>
                <a:cubicBezTo>
                  <a:pt x="65305" y="9020"/>
                  <a:pt x="78003" y="0"/>
                  <a:pt x="925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43" name="Freeform 140">
            <a:extLst>
              <a:ext uri="{FF2B5EF4-FFF2-40B4-BE49-F238E27FC236}">
                <a16:creationId xmlns:a16="http://schemas.microsoft.com/office/drawing/2014/main" id="{311C79AB-7D66-4ADB-84B0-4F0999D90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01241" y="3414705"/>
            <a:ext cx="1783145" cy="893568"/>
          </a:xfrm>
          <a:custGeom>
            <a:avLst/>
            <a:gdLst>
              <a:gd name="T0" fmla="*/ 984 w 1969"/>
              <a:gd name="T1" fmla="*/ 0 h 986"/>
              <a:gd name="T2" fmla="*/ 984 w 1969"/>
              <a:gd name="T3" fmla="*/ 0 h 986"/>
              <a:gd name="T4" fmla="*/ 0 w 1969"/>
              <a:gd name="T5" fmla="*/ 984 h 986"/>
              <a:gd name="T6" fmla="*/ 0 w 1969"/>
              <a:gd name="T7" fmla="*/ 985 h 986"/>
              <a:gd name="T8" fmla="*/ 984 w 1969"/>
              <a:gd name="T9" fmla="*/ 984 h 986"/>
              <a:gd name="T10" fmla="*/ 1968 w 1969"/>
              <a:gd name="T11" fmla="*/ 984 h 986"/>
              <a:gd name="T12" fmla="*/ 1968 w 1969"/>
              <a:gd name="T13" fmla="*/ 984 h 986"/>
              <a:gd name="T14" fmla="*/ 984 w 1969"/>
              <a:gd name="T15" fmla="*/ 0 h 9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69" h="986">
                <a:moveTo>
                  <a:pt x="984" y="0"/>
                </a:moveTo>
                <a:lnTo>
                  <a:pt x="984" y="0"/>
                </a:lnTo>
                <a:cubicBezTo>
                  <a:pt x="445" y="0"/>
                  <a:pt x="0" y="445"/>
                  <a:pt x="0" y="984"/>
                </a:cubicBezTo>
                <a:lnTo>
                  <a:pt x="0" y="985"/>
                </a:lnTo>
                <a:lnTo>
                  <a:pt x="984" y="984"/>
                </a:lnTo>
                <a:lnTo>
                  <a:pt x="1968" y="984"/>
                </a:lnTo>
                <a:lnTo>
                  <a:pt x="1968" y="984"/>
                </a:lnTo>
                <a:cubicBezTo>
                  <a:pt x="1968" y="445"/>
                  <a:pt x="1523" y="0"/>
                  <a:pt x="984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A820C56F-B5B8-43E0-BFA1-5814991EE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99486" y="3577897"/>
            <a:ext cx="382308" cy="569900"/>
          </a:xfrm>
          <a:custGeom>
            <a:avLst/>
            <a:gdLst>
              <a:gd name="connsiteX0" fmla="*/ 150112 w 382308"/>
              <a:gd name="connsiteY0" fmla="*/ 403334 h 569900"/>
              <a:gd name="connsiteX1" fmla="*/ 41607 w 382308"/>
              <a:gd name="connsiteY1" fmla="*/ 432461 h 569900"/>
              <a:gd name="connsiteX2" fmla="*/ 63308 w 382308"/>
              <a:gd name="connsiteY2" fmla="*/ 513468 h 569900"/>
              <a:gd name="connsiteX3" fmla="*/ 132028 w 382308"/>
              <a:gd name="connsiteY3" fmla="*/ 553516 h 569900"/>
              <a:gd name="connsiteX4" fmla="*/ 171813 w 382308"/>
              <a:gd name="connsiteY4" fmla="*/ 484342 h 569900"/>
              <a:gd name="connsiteX5" fmla="*/ 231848 w 382308"/>
              <a:gd name="connsiteY5" fmla="*/ 326631 h 569900"/>
              <a:gd name="connsiteX6" fmla="*/ 210050 w 382308"/>
              <a:gd name="connsiteY6" fmla="*/ 407639 h 569900"/>
              <a:gd name="connsiteX7" fmla="*/ 250012 w 382308"/>
              <a:gd name="connsiteY7" fmla="*/ 476814 h 569900"/>
              <a:gd name="connsiteX8" fmla="*/ 291791 w 382308"/>
              <a:gd name="connsiteY8" fmla="*/ 472263 h 569900"/>
              <a:gd name="connsiteX9" fmla="*/ 319038 w 382308"/>
              <a:gd name="connsiteY9" fmla="*/ 436765 h 569900"/>
              <a:gd name="connsiteX10" fmla="*/ 340836 w 382308"/>
              <a:gd name="connsiteY10" fmla="*/ 356667 h 569900"/>
              <a:gd name="connsiteX11" fmla="*/ 231848 w 382308"/>
              <a:gd name="connsiteY11" fmla="*/ 326631 h 569900"/>
              <a:gd name="connsiteX12" fmla="*/ 69637 w 382308"/>
              <a:gd name="connsiteY12" fmla="*/ 264985 h 569900"/>
              <a:gd name="connsiteX13" fmla="*/ 55170 w 382308"/>
              <a:gd name="connsiteY13" fmla="*/ 266805 h 569900"/>
              <a:gd name="connsiteX14" fmla="*/ 16289 w 382308"/>
              <a:gd name="connsiteY14" fmla="*/ 335070 h 569900"/>
              <a:gd name="connsiteX15" fmla="*/ 37990 w 382308"/>
              <a:gd name="connsiteY15" fmla="*/ 418808 h 569900"/>
              <a:gd name="connsiteX16" fmla="*/ 146495 w 382308"/>
              <a:gd name="connsiteY16" fmla="*/ 389681 h 569900"/>
              <a:gd name="connsiteX17" fmla="*/ 123890 w 382308"/>
              <a:gd name="connsiteY17" fmla="*/ 305944 h 569900"/>
              <a:gd name="connsiteX18" fmla="*/ 98572 w 382308"/>
              <a:gd name="connsiteY18" fmla="*/ 272266 h 569900"/>
              <a:gd name="connsiteX19" fmla="*/ 69637 w 382308"/>
              <a:gd name="connsiteY19" fmla="*/ 264985 h 569900"/>
              <a:gd name="connsiteX20" fmla="*/ 78906 w 382308"/>
              <a:gd name="connsiteY20" fmla="*/ 250877 h 569900"/>
              <a:gd name="connsiteX21" fmla="*/ 104902 w 382308"/>
              <a:gd name="connsiteY21" fmla="*/ 260434 h 569900"/>
              <a:gd name="connsiteX22" fmla="*/ 138358 w 382308"/>
              <a:gd name="connsiteY22" fmla="*/ 302303 h 569900"/>
              <a:gd name="connsiteX23" fmla="*/ 185377 w 382308"/>
              <a:gd name="connsiteY23" fmla="*/ 480701 h 569900"/>
              <a:gd name="connsiteX24" fmla="*/ 135645 w 382308"/>
              <a:gd name="connsiteY24" fmla="*/ 567169 h 569900"/>
              <a:gd name="connsiteX25" fmla="*/ 117561 w 382308"/>
              <a:gd name="connsiteY25" fmla="*/ 569900 h 569900"/>
              <a:gd name="connsiteX26" fmla="*/ 49745 w 382308"/>
              <a:gd name="connsiteY26" fmla="*/ 517109 h 569900"/>
              <a:gd name="connsiteX27" fmla="*/ 2726 w 382308"/>
              <a:gd name="connsiteY27" fmla="*/ 339621 h 569900"/>
              <a:gd name="connsiteX28" fmla="*/ 51553 w 382308"/>
              <a:gd name="connsiteY28" fmla="*/ 252242 h 569900"/>
              <a:gd name="connsiteX29" fmla="*/ 78906 w 382308"/>
              <a:gd name="connsiteY29" fmla="*/ 250877 h 569900"/>
              <a:gd name="connsiteX30" fmla="*/ 311772 w 382308"/>
              <a:gd name="connsiteY30" fmla="*/ 189190 h 569900"/>
              <a:gd name="connsiteX31" fmla="*/ 283617 w 382308"/>
              <a:gd name="connsiteY31" fmla="*/ 195561 h 569900"/>
              <a:gd name="connsiteX32" fmla="*/ 257278 w 382308"/>
              <a:gd name="connsiteY32" fmla="*/ 230149 h 569900"/>
              <a:gd name="connsiteX33" fmla="*/ 235481 w 382308"/>
              <a:gd name="connsiteY33" fmla="*/ 312978 h 569900"/>
              <a:gd name="connsiteX34" fmla="*/ 344469 w 382308"/>
              <a:gd name="connsiteY34" fmla="*/ 342104 h 569900"/>
              <a:gd name="connsiteX35" fmla="*/ 366267 w 382308"/>
              <a:gd name="connsiteY35" fmla="*/ 259276 h 569900"/>
              <a:gd name="connsiteX36" fmla="*/ 326304 w 382308"/>
              <a:gd name="connsiteY36" fmla="*/ 190100 h 569900"/>
              <a:gd name="connsiteX37" fmla="*/ 311772 w 382308"/>
              <a:gd name="connsiteY37" fmla="*/ 189190 h 569900"/>
              <a:gd name="connsiteX38" fmla="*/ 302576 w 382308"/>
              <a:gd name="connsiteY38" fmla="*/ 174968 h 569900"/>
              <a:gd name="connsiteX39" fmla="*/ 329937 w 382308"/>
              <a:gd name="connsiteY39" fmla="*/ 176447 h 569900"/>
              <a:gd name="connsiteX40" fmla="*/ 379890 w 382308"/>
              <a:gd name="connsiteY40" fmla="*/ 262916 h 569900"/>
              <a:gd name="connsiteX41" fmla="*/ 332662 w 382308"/>
              <a:gd name="connsiteY41" fmla="*/ 441316 h 569900"/>
              <a:gd name="connsiteX42" fmla="*/ 299965 w 382308"/>
              <a:gd name="connsiteY42" fmla="*/ 484096 h 569900"/>
              <a:gd name="connsiteX43" fmla="*/ 264544 w 382308"/>
              <a:gd name="connsiteY43" fmla="*/ 494108 h 569900"/>
              <a:gd name="connsiteX44" fmla="*/ 246379 w 382308"/>
              <a:gd name="connsiteY44" fmla="*/ 491377 h 569900"/>
              <a:gd name="connsiteX45" fmla="*/ 197335 w 382308"/>
              <a:gd name="connsiteY45" fmla="*/ 404908 h 569900"/>
              <a:gd name="connsiteX46" fmla="*/ 243655 w 382308"/>
              <a:gd name="connsiteY46" fmla="*/ 226508 h 569900"/>
              <a:gd name="connsiteX47" fmla="*/ 277259 w 382308"/>
              <a:gd name="connsiteY47" fmla="*/ 183729 h 569900"/>
              <a:gd name="connsiteX48" fmla="*/ 302576 w 382308"/>
              <a:gd name="connsiteY48" fmla="*/ 174968 h 569900"/>
              <a:gd name="connsiteX49" fmla="*/ 151078 w 382308"/>
              <a:gd name="connsiteY49" fmla="*/ 15945 h 569900"/>
              <a:gd name="connsiteX50" fmla="*/ 112093 w 382308"/>
              <a:gd name="connsiteY50" fmla="*/ 84810 h 569900"/>
              <a:gd name="connsiteX51" fmla="*/ 133852 w 382308"/>
              <a:gd name="connsiteY51" fmla="*/ 168174 h 569900"/>
              <a:gd name="connsiteX52" fmla="*/ 241741 w 382308"/>
              <a:gd name="connsiteY52" fmla="*/ 139178 h 569900"/>
              <a:gd name="connsiteX53" fmla="*/ 219076 w 382308"/>
              <a:gd name="connsiteY53" fmla="*/ 55814 h 569900"/>
              <a:gd name="connsiteX54" fmla="*/ 151078 w 382308"/>
              <a:gd name="connsiteY54" fmla="*/ 15945 h 569900"/>
              <a:gd name="connsiteX55" fmla="*/ 175048 w 382308"/>
              <a:gd name="connsiteY55" fmla="*/ 711 h 569900"/>
              <a:gd name="connsiteX56" fmla="*/ 232675 w 382308"/>
              <a:gd name="connsiteY56" fmla="*/ 52190 h 569900"/>
              <a:gd name="connsiteX57" fmla="*/ 264407 w 382308"/>
              <a:gd name="connsiteY57" fmla="*/ 171798 h 569900"/>
              <a:gd name="connsiteX58" fmla="*/ 259874 w 382308"/>
              <a:gd name="connsiteY58" fmla="*/ 179953 h 569900"/>
              <a:gd name="connsiteX59" fmla="*/ 250808 w 382308"/>
              <a:gd name="connsiteY59" fmla="*/ 174517 h 569900"/>
              <a:gd name="connsiteX60" fmla="*/ 245368 w 382308"/>
              <a:gd name="connsiteY60" fmla="*/ 152769 h 569900"/>
              <a:gd name="connsiteX61" fmla="*/ 137479 w 382308"/>
              <a:gd name="connsiteY61" fmla="*/ 181766 h 569900"/>
              <a:gd name="connsiteX62" fmla="*/ 159238 w 382308"/>
              <a:gd name="connsiteY62" fmla="*/ 262410 h 569900"/>
              <a:gd name="connsiteX63" fmla="*/ 201850 w 382308"/>
              <a:gd name="connsiteY63" fmla="*/ 304998 h 569900"/>
              <a:gd name="connsiteX64" fmla="*/ 207289 w 382308"/>
              <a:gd name="connsiteY64" fmla="*/ 313153 h 569900"/>
              <a:gd name="connsiteX65" fmla="*/ 200943 w 382308"/>
              <a:gd name="connsiteY65" fmla="*/ 318590 h 569900"/>
              <a:gd name="connsiteX66" fmla="*/ 199130 w 382308"/>
              <a:gd name="connsiteY66" fmla="*/ 318590 h 569900"/>
              <a:gd name="connsiteX67" fmla="*/ 145638 w 382308"/>
              <a:gd name="connsiteY67" fmla="*/ 266035 h 569900"/>
              <a:gd name="connsiteX68" fmla="*/ 97587 w 382308"/>
              <a:gd name="connsiteY68" fmla="*/ 88435 h 569900"/>
              <a:gd name="connsiteX69" fmla="*/ 147452 w 382308"/>
              <a:gd name="connsiteY69" fmla="*/ 2353 h 569900"/>
              <a:gd name="connsiteX70" fmla="*/ 175048 w 382308"/>
              <a:gd name="connsiteY70" fmla="*/ 711 h 5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82308" h="569900">
                <a:moveTo>
                  <a:pt x="150112" y="403334"/>
                </a:moveTo>
                <a:cubicBezTo>
                  <a:pt x="115752" y="418808"/>
                  <a:pt x="79584" y="428820"/>
                  <a:pt x="41607" y="432461"/>
                </a:cubicBezTo>
                <a:lnTo>
                  <a:pt x="63308" y="513468"/>
                </a:lnTo>
                <a:cubicBezTo>
                  <a:pt x="71446" y="543504"/>
                  <a:pt x="102189" y="560798"/>
                  <a:pt x="132028" y="553516"/>
                </a:cubicBezTo>
                <a:cubicBezTo>
                  <a:pt x="160963" y="545325"/>
                  <a:pt x="179951" y="514378"/>
                  <a:pt x="171813" y="484342"/>
                </a:cubicBezTo>
                <a:close/>
                <a:moveTo>
                  <a:pt x="231848" y="326631"/>
                </a:moveTo>
                <a:lnTo>
                  <a:pt x="210050" y="407639"/>
                </a:lnTo>
                <a:cubicBezTo>
                  <a:pt x="202784" y="438586"/>
                  <a:pt x="220041" y="469532"/>
                  <a:pt x="250012" y="476814"/>
                </a:cubicBezTo>
                <a:cubicBezTo>
                  <a:pt x="264544" y="481365"/>
                  <a:pt x="279076" y="479545"/>
                  <a:pt x="291791" y="472263"/>
                </a:cubicBezTo>
                <a:cubicBezTo>
                  <a:pt x="305415" y="464071"/>
                  <a:pt x="315405" y="452239"/>
                  <a:pt x="319038" y="436765"/>
                </a:cubicBezTo>
                <a:lnTo>
                  <a:pt x="340836" y="356667"/>
                </a:lnTo>
                <a:cubicBezTo>
                  <a:pt x="302690" y="352116"/>
                  <a:pt x="266361" y="343014"/>
                  <a:pt x="231848" y="326631"/>
                </a:cubicBezTo>
                <a:close/>
                <a:moveTo>
                  <a:pt x="69637" y="264985"/>
                </a:moveTo>
                <a:cubicBezTo>
                  <a:pt x="66020" y="264985"/>
                  <a:pt x="60595" y="264985"/>
                  <a:pt x="55170" y="266805"/>
                </a:cubicBezTo>
                <a:cubicBezTo>
                  <a:pt x="25331" y="274997"/>
                  <a:pt x="8151" y="305944"/>
                  <a:pt x="16289" y="335070"/>
                </a:cubicBezTo>
                <a:lnTo>
                  <a:pt x="37990" y="418808"/>
                </a:lnTo>
                <a:cubicBezTo>
                  <a:pt x="75063" y="415167"/>
                  <a:pt x="112135" y="405155"/>
                  <a:pt x="146495" y="389681"/>
                </a:cubicBezTo>
                <a:lnTo>
                  <a:pt x="123890" y="305944"/>
                </a:lnTo>
                <a:cubicBezTo>
                  <a:pt x="120273" y="291380"/>
                  <a:pt x="111231" y="279548"/>
                  <a:pt x="98572" y="272266"/>
                </a:cubicBezTo>
                <a:cubicBezTo>
                  <a:pt x="88626" y="266805"/>
                  <a:pt x="80488" y="264985"/>
                  <a:pt x="69637" y="264985"/>
                </a:cubicBezTo>
                <a:close/>
                <a:moveTo>
                  <a:pt x="78906" y="250877"/>
                </a:moveTo>
                <a:cubicBezTo>
                  <a:pt x="87948" y="252242"/>
                  <a:pt x="96764" y="255428"/>
                  <a:pt x="104902" y="260434"/>
                </a:cubicBezTo>
                <a:cubicBezTo>
                  <a:pt x="121178" y="269536"/>
                  <a:pt x="132932" y="284099"/>
                  <a:pt x="138358" y="302303"/>
                </a:cubicBezTo>
                <a:lnTo>
                  <a:pt x="185377" y="480701"/>
                </a:lnTo>
                <a:cubicBezTo>
                  <a:pt x="194419" y="518019"/>
                  <a:pt x="172718" y="557157"/>
                  <a:pt x="135645" y="567169"/>
                </a:cubicBezTo>
                <a:cubicBezTo>
                  <a:pt x="129315" y="568990"/>
                  <a:pt x="122986" y="569900"/>
                  <a:pt x="117561" y="569900"/>
                </a:cubicBezTo>
                <a:cubicBezTo>
                  <a:pt x="86817" y="569900"/>
                  <a:pt x="57883" y="548965"/>
                  <a:pt x="49745" y="517109"/>
                </a:cubicBezTo>
                <a:lnTo>
                  <a:pt x="2726" y="339621"/>
                </a:lnTo>
                <a:cubicBezTo>
                  <a:pt x="-8125" y="301393"/>
                  <a:pt x="14480" y="262254"/>
                  <a:pt x="51553" y="252242"/>
                </a:cubicBezTo>
                <a:cubicBezTo>
                  <a:pt x="60595" y="249967"/>
                  <a:pt x="69863" y="249512"/>
                  <a:pt x="78906" y="250877"/>
                </a:cubicBezTo>
                <a:close/>
                <a:moveTo>
                  <a:pt x="311772" y="189190"/>
                </a:moveTo>
                <a:cubicBezTo>
                  <a:pt x="301782" y="189190"/>
                  <a:pt x="292699" y="191010"/>
                  <a:pt x="283617" y="195561"/>
                </a:cubicBezTo>
                <a:cubicBezTo>
                  <a:pt x="270902" y="203753"/>
                  <a:pt x="261819" y="215586"/>
                  <a:pt x="257278" y="230149"/>
                </a:cubicBezTo>
                <a:lnTo>
                  <a:pt x="235481" y="312978"/>
                </a:lnTo>
                <a:cubicBezTo>
                  <a:pt x="269994" y="329361"/>
                  <a:pt x="306323" y="339373"/>
                  <a:pt x="344469" y="342104"/>
                </a:cubicBezTo>
                <a:lnTo>
                  <a:pt x="366267" y="259276"/>
                </a:lnTo>
                <a:cubicBezTo>
                  <a:pt x="374441" y="229239"/>
                  <a:pt x="356276" y="199202"/>
                  <a:pt x="326304" y="190100"/>
                </a:cubicBezTo>
                <a:cubicBezTo>
                  <a:pt x="321763" y="189190"/>
                  <a:pt x="316314" y="189190"/>
                  <a:pt x="311772" y="189190"/>
                </a:cubicBezTo>
                <a:close/>
                <a:moveTo>
                  <a:pt x="302576" y="174968"/>
                </a:moveTo>
                <a:cubicBezTo>
                  <a:pt x="311545" y="173717"/>
                  <a:pt x="320855" y="174172"/>
                  <a:pt x="329937" y="176447"/>
                </a:cubicBezTo>
                <a:cubicBezTo>
                  <a:pt x="368083" y="186459"/>
                  <a:pt x="389881" y="225598"/>
                  <a:pt x="379890" y="262916"/>
                </a:cubicBezTo>
                <a:lnTo>
                  <a:pt x="332662" y="441316"/>
                </a:lnTo>
                <a:cubicBezTo>
                  <a:pt x="327212" y="459520"/>
                  <a:pt x="316314" y="474994"/>
                  <a:pt x="299965" y="484096"/>
                </a:cubicBezTo>
                <a:cubicBezTo>
                  <a:pt x="289067" y="489557"/>
                  <a:pt x="277259" y="494108"/>
                  <a:pt x="264544" y="494108"/>
                </a:cubicBezTo>
                <a:cubicBezTo>
                  <a:pt x="258186" y="494108"/>
                  <a:pt x="252737" y="493198"/>
                  <a:pt x="246379" y="491377"/>
                </a:cubicBezTo>
                <a:cubicBezTo>
                  <a:pt x="209142" y="480455"/>
                  <a:pt x="187344" y="442226"/>
                  <a:pt x="197335" y="404908"/>
                </a:cubicBezTo>
                <a:lnTo>
                  <a:pt x="243655" y="226508"/>
                </a:lnTo>
                <a:cubicBezTo>
                  <a:pt x="249104" y="208304"/>
                  <a:pt x="260911" y="193741"/>
                  <a:pt x="277259" y="183729"/>
                </a:cubicBezTo>
                <a:cubicBezTo>
                  <a:pt x="284979" y="179178"/>
                  <a:pt x="293607" y="176220"/>
                  <a:pt x="302576" y="174968"/>
                </a:cubicBezTo>
                <a:close/>
                <a:moveTo>
                  <a:pt x="151078" y="15945"/>
                </a:moveTo>
                <a:cubicBezTo>
                  <a:pt x="121159" y="24100"/>
                  <a:pt x="103027" y="54908"/>
                  <a:pt x="112093" y="84810"/>
                </a:cubicBezTo>
                <a:lnTo>
                  <a:pt x="133852" y="168174"/>
                </a:lnTo>
                <a:cubicBezTo>
                  <a:pt x="171024" y="163643"/>
                  <a:pt x="207289" y="154582"/>
                  <a:pt x="241741" y="139178"/>
                </a:cubicBezTo>
                <a:lnTo>
                  <a:pt x="219076" y="55814"/>
                </a:lnTo>
                <a:cubicBezTo>
                  <a:pt x="210916" y="25912"/>
                  <a:pt x="180997" y="7790"/>
                  <a:pt x="151078" y="15945"/>
                </a:cubicBezTo>
                <a:close/>
                <a:moveTo>
                  <a:pt x="175048" y="711"/>
                </a:moveTo>
                <a:cubicBezTo>
                  <a:pt x="201906" y="4619"/>
                  <a:pt x="225195" y="24327"/>
                  <a:pt x="232675" y="52190"/>
                </a:cubicBezTo>
                <a:lnTo>
                  <a:pt x="264407" y="171798"/>
                </a:lnTo>
                <a:cubicBezTo>
                  <a:pt x="266220" y="175423"/>
                  <a:pt x="263500" y="179047"/>
                  <a:pt x="259874" y="179953"/>
                </a:cubicBezTo>
                <a:cubicBezTo>
                  <a:pt x="255341" y="180859"/>
                  <a:pt x="251714" y="178141"/>
                  <a:pt x="250808" y="174517"/>
                </a:cubicBezTo>
                <a:lnTo>
                  <a:pt x="245368" y="152769"/>
                </a:lnTo>
                <a:cubicBezTo>
                  <a:pt x="210916" y="168174"/>
                  <a:pt x="175557" y="177235"/>
                  <a:pt x="137479" y="181766"/>
                </a:cubicBezTo>
                <a:lnTo>
                  <a:pt x="159238" y="262410"/>
                </a:lnTo>
                <a:cubicBezTo>
                  <a:pt x="164678" y="283251"/>
                  <a:pt x="181904" y="299561"/>
                  <a:pt x="201850" y="304998"/>
                </a:cubicBezTo>
                <a:cubicBezTo>
                  <a:pt x="205476" y="304998"/>
                  <a:pt x="208196" y="308623"/>
                  <a:pt x="207289" y="313153"/>
                </a:cubicBezTo>
                <a:cubicBezTo>
                  <a:pt x="206383" y="315872"/>
                  <a:pt x="202756" y="318590"/>
                  <a:pt x="200943" y="318590"/>
                </a:cubicBezTo>
                <a:cubicBezTo>
                  <a:pt x="200036" y="318590"/>
                  <a:pt x="200036" y="318590"/>
                  <a:pt x="199130" y="318590"/>
                </a:cubicBezTo>
                <a:cubicBezTo>
                  <a:pt x="173744" y="312247"/>
                  <a:pt x="151985" y="291406"/>
                  <a:pt x="145638" y="266035"/>
                </a:cubicBezTo>
                <a:lnTo>
                  <a:pt x="97587" y="88435"/>
                </a:lnTo>
                <a:cubicBezTo>
                  <a:pt x="87614" y="51284"/>
                  <a:pt x="110280" y="13227"/>
                  <a:pt x="147452" y="2353"/>
                </a:cubicBezTo>
                <a:cubicBezTo>
                  <a:pt x="156745" y="-139"/>
                  <a:pt x="166095" y="-592"/>
                  <a:pt x="175048" y="7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45" name="Freeform 144">
            <a:extLst>
              <a:ext uri="{FF2B5EF4-FFF2-40B4-BE49-F238E27FC236}">
                <a16:creationId xmlns:a16="http://schemas.microsoft.com/office/drawing/2014/main" id="{5A140FF0-1A6C-4DE3-9772-6D35E18DD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00556" y="3414705"/>
            <a:ext cx="1779157" cy="893568"/>
          </a:xfrm>
          <a:custGeom>
            <a:avLst/>
            <a:gdLst>
              <a:gd name="T0" fmla="*/ 983 w 1968"/>
              <a:gd name="T1" fmla="*/ 0 h 986"/>
              <a:gd name="T2" fmla="*/ 983 w 1968"/>
              <a:gd name="T3" fmla="*/ 0 h 986"/>
              <a:gd name="T4" fmla="*/ 0 w 1968"/>
              <a:gd name="T5" fmla="*/ 984 h 986"/>
              <a:gd name="T6" fmla="*/ 0 w 1968"/>
              <a:gd name="T7" fmla="*/ 985 h 986"/>
              <a:gd name="T8" fmla="*/ 983 w 1968"/>
              <a:gd name="T9" fmla="*/ 984 h 986"/>
              <a:gd name="T10" fmla="*/ 1967 w 1968"/>
              <a:gd name="T11" fmla="*/ 984 h 986"/>
              <a:gd name="T12" fmla="*/ 1967 w 1968"/>
              <a:gd name="T13" fmla="*/ 984 h 986"/>
              <a:gd name="T14" fmla="*/ 983 w 1968"/>
              <a:gd name="T15" fmla="*/ 0 h 9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68" h="986">
                <a:moveTo>
                  <a:pt x="983" y="0"/>
                </a:moveTo>
                <a:lnTo>
                  <a:pt x="983" y="0"/>
                </a:lnTo>
                <a:cubicBezTo>
                  <a:pt x="443" y="0"/>
                  <a:pt x="0" y="445"/>
                  <a:pt x="0" y="984"/>
                </a:cubicBezTo>
                <a:lnTo>
                  <a:pt x="0" y="985"/>
                </a:lnTo>
                <a:lnTo>
                  <a:pt x="983" y="984"/>
                </a:lnTo>
                <a:lnTo>
                  <a:pt x="1967" y="984"/>
                </a:lnTo>
                <a:lnTo>
                  <a:pt x="1967" y="984"/>
                </a:lnTo>
                <a:cubicBezTo>
                  <a:pt x="1967" y="445"/>
                  <a:pt x="1524" y="0"/>
                  <a:pt x="983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3C6011F4-7E5A-4650-A452-C5831EEFE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06906" y="3578835"/>
            <a:ext cx="565493" cy="568967"/>
          </a:xfrm>
          <a:custGeom>
            <a:avLst/>
            <a:gdLst>
              <a:gd name="connsiteX0" fmla="*/ 43394 w 565493"/>
              <a:gd name="connsiteY0" fmla="*/ 340088 h 568967"/>
              <a:gd name="connsiteX1" fmla="*/ 13560 w 565493"/>
              <a:gd name="connsiteY1" fmla="*/ 398891 h 568967"/>
              <a:gd name="connsiteX2" fmla="*/ 47010 w 565493"/>
              <a:gd name="connsiteY2" fmla="*/ 454980 h 568967"/>
              <a:gd name="connsiteX3" fmla="*/ 101252 w 565493"/>
              <a:gd name="connsiteY3" fmla="*/ 464931 h 568967"/>
              <a:gd name="connsiteX4" fmla="*/ 107580 w 565493"/>
              <a:gd name="connsiteY4" fmla="*/ 464931 h 568967"/>
              <a:gd name="connsiteX5" fmla="*/ 122046 w 565493"/>
              <a:gd name="connsiteY5" fmla="*/ 464027 h 568967"/>
              <a:gd name="connsiteX6" fmla="*/ 175384 w 565493"/>
              <a:gd name="connsiteY6" fmla="*/ 475787 h 568967"/>
              <a:gd name="connsiteX7" fmla="*/ 375176 w 565493"/>
              <a:gd name="connsiteY7" fmla="*/ 554493 h 568967"/>
              <a:gd name="connsiteX8" fmla="*/ 547848 w 565493"/>
              <a:gd name="connsiteY8" fmla="*/ 478501 h 568967"/>
              <a:gd name="connsiteX9" fmla="*/ 550560 w 565493"/>
              <a:gd name="connsiteY9" fmla="*/ 442315 h 568967"/>
              <a:gd name="connsiteX10" fmla="*/ 452924 w 565493"/>
              <a:gd name="connsiteY10" fmla="*/ 506546 h 568967"/>
              <a:gd name="connsiteX11" fmla="*/ 409530 w 565493"/>
              <a:gd name="connsiteY11" fmla="*/ 511974 h 568967"/>
              <a:gd name="connsiteX12" fmla="*/ 302854 w 565493"/>
              <a:gd name="connsiteY12" fmla="*/ 480310 h 568967"/>
              <a:gd name="connsiteX13" fmla="*/ 146454 w 565493"/>
              <a:gd name="connsiteY13" fmla="*/ 416984 h 568967"/>
              <a:gd name="connsiteX14" fmla="*/ 128374 w 565493"/>
              <a:gd name="connsiteY14" fmla="*/ 411556 h 568967"/>
              <a:gd name="connsiteX15" fmla="*/ 43394 w 565493"/>
              <a:gd name="connsiteY15" fmla="*/ 340088 h 568967"/>
              <a:gd name="connsiteX16" fmla="*/ 126566 w 565493"/>
              <a:gd name="connsiteY16" fmla="*/ 174534 h 568967"/>
              <a:gd name="connsiteX17" fmla="*/ 73228 w 565493"/>
              <a:gd name="connsiteY17" fmla="*/ 230623 h 568967"/>
              <a:gd name="connsiteX18" fmla="*/ 52434 w 565493"/>
              <a:gd name="connsiteY18" fmla="*/ 306615 h 568967"/>
              <a:gd name="connsiteX19" fmla="*/ 53338 w 565493"/>
              <a:gd name="connsiteY19" fmla="*/ 313852 h 568967"/>
              <a:gd name="connsiteX20" fmla="*/ 54242 w 565493"/>
              <a:gd name="connsiteY20" fmla="*/ 328327 h 568967"/>
              <a:gd name="connsiteX21" fmla="*/ 131990 w 565493"/>
              <a:gd name="connsiteY21" fmla="*/ 398891 h 568967"/>
              <a:gd name="connsiteX22" fmla="*/ 150974 w 565493"/>
              <a:gd name="connsiteY22" fmla="*/ 404319 h 568967"/>
              <a:gd name="connsiteX23" fmla="*/ 310990 w 565493"/>
              <a:gd name="connsiteY23" fmla="*/ 468550 h 568967"/>
              <a:gd name="connsiteX24" fmla="*/ 450212 w 565493"/>
              <a:gd name="connsiteY24" fmla="*/ 492976 h 568967"/>
              <a:gd name="connsiteX25" fmla="*/ 544232 w 565493"/>
              <a:gd name="connsiteY25" fmla="*/ 426031 h 568967"/>
              <a:gd name="connsiteX26" fmla="*/ 469196 w 565493"/>
              <a:gd name="connsiteY26" fmla="*/ 391654 h 568967"/>
              <a:gd name="connsiteX27" fmla="*/ 390546 w 565493"/>
              <a:gd name="connsiteY27" fmla="*/ 445029 h 568967"/>
              <a:gd name="connsiteX28" fmla="*/ 376080 w 565493"/>
              <a:gd name="connsiteY28" fmla="*/ 452266 h 568967"/>
              <a:gd name="connsiteX29" fmla="*/ 375176 w 565493"/>
              <a:gd name="connsiteY29" fmla="*/ 452266 h 568967"/>
              <a:gd name="connsiteX30" fmla="*/ 361616 w 565493"/>
              <a:gd name="connsiteY30" fmla="*/ 445933 h 568967"/>
              <a:gd name="connsiteX31" fmla="*/ 327262 w 565493"/>
              <a:gd name="connsiteY31" fmla="*/ 394367 h 568967"/>
              <a:gd name="connsiteX32" fmla="*/ 263076 w 565493"/>
              <a:gd name="connsiteY32" fmla="*/ 321994 h 568967"/>
              <a:gd name="connsiteX33" fmla="*/ 216066 w 565493"/>
              <a:gd name="connsiteY33" fmla="*/ 318376 h 568967"/>
              <a:gd name="connsiteX34" fmla="*/ 139222 w 565493"/>
              <a:gd name="connsiteY34" fmla="*/ 308425 h 568967"/>
              <a:gd name="connsiteX35" fmla="*/ 98540 w 565493"/>
              <a:gd name="connsiteY35" fmla="*/ 247812 h 568967"/>
              <a:gd name="connsiteX36" fmla="*/ 105772 w 565493"/>
              <a:gd name="connsiteY36" fmla="*/ 240575 h 568967"/>
              <a:gd name="connsiteX37" fmla="*/ 112100 w 565493"/>
              <a:gd name="connsiteY37" fmla="*/ 247812 h 568967"/>
              <a:gd name="connsiteX38" fmla="*/ 145550 w 565493"/>
              <a:gd name="connsiteY38" fmla="*/ 295759 h 568967"/>
              <a:gd name="connsiteX39" fmla="*/ 216066 w 565493"/>
              <a:gd name="connsiteY39" fmla="*/ 304806 h 568967"/>
              <a:gd name="connsiteX40" fmla="*/ 267596 w 565493"/>
              <a:gd name="connsiteY40" fmla="*/ 309329 h 568967"/>
              <a:gd name="connsiteX41" fmla="*/ 339014 w 565493"/>
              <a:gd name="connsiteY41" fmla="*/ 387130 h 568967"/>
              <a:gd name="connsiteX42" fmla="*/ 371560 w 565493"/>
              <a:gd name="connsiteY42" fmla="*/ 436887 h 568967"/>
              <a:gd name="connsiteX43" fmla="*/ 376080 w 565493"/>
              <a:gd name="connsiteY43" fmla="*/ 438696 h 568967"/>
              <a:gd name="connsiteX44" fmla="*/ 378792 w 565493"/>
              <a:gd name="connsiteY44" fmla="*/ 435982 h 568967"/>
              <a:gd name="connsiteX45" fmla="*/ 436652 w 565493"/>
              <a:gd name="connsiteY45" fmla="*/ 382607 h 568967"/>
              <a:gd name="connsiteX46" fmla="*/ 419474 w 565493"/>
              <a:gd name="connsiteY46" fmla="*/ 368132 h 568967"/>
              <a:gd name="connsiteX47" fmla="*/ 418570 w 565493"/>
              <a:gd name="connsiteY47" fmla="*/ 368132 h 568967"/>
              <a:gd name="connsiteX48" fmla="*/ 383312 w 565493"/>
              <a:gd name="connsiteY48" fmla="*/ 377179 h 568967"/>
              <a:gd name="connsiteX49" fmla="*/ 346248 w 565493"/>
              <a:gd name="connsiteY49" fmla="*/ 370846 h 568967"/>
              <a:gd name="connsiteX50" fmla="*/ 342632 w 565493"/>
              <a:gd name="connsiteY50" fmla="*/ 361800 h 568967"/>
              <a:gd name="connsiteX51" fmla="*/ 351672 w 565493"/>
              <a:gd name="connsiteY51" fmla="*/ 357276 h 568967"/>
              <a:gd name="connsiteX52" fmla="*/ 411338 w 565493"/>
              <a:gd name="connsiteY52" fmla="*/ 356372 h 568967"/>
              <a:gd name="connsiteX53" fmla="*/ 390546 w 565493"/>
              <a:gd name="connsiteY53" fmla="*/ 328327 h 568967"/>
              <a:gd name="connsiteX54" fmla="*/ 357096 w 565493"/>
              <a:gd name="connsiteY54" fmla="*/ 335564 h 568967"/>
              <a:gd name="connsiteX55" fmla="*/ 320030 w 565493"/>
              <a:gd name="connsiteY55" fmla="*/ 329232 h 568967"/>
              <a:gd name="connsiteX56" fmla="*/ 315510 w 565493"/>
              <a:gd name="connsiteY56" fmla="*/ 320185 h 568967"/>
              <a:gd name="connsiteX57" fmla="*/ 325454 w 565493"/>
              <a:gd name="connsiteY57" fmla="*/ 315662 h 568967"/>
              <a:gd name="connsiteX58" fmla="*/ 381504 w 565493"/>
              <a:gd name="connsiteY58" fmla="*/ 316566 h 568967"/>
              <a:gd name="connsiteX59" fmla="*/ 359808 w 565493"/>
              <a:gd name="connsiteY59" fmla="*/ 286713 h 568967"/>
              <a:gd name="connsiteX60" fmla="*/ 327262 w 565493"/>
              <a:gd name="connsiteY60" fmla="*/ 294855 h 568967"/>
              <a:gd name="connsiteX61" fmla="*/ 290196 w 565493"/>
              <a:gd name="connsiteY61" fmla="*/ 287617 h 568967"/>
              <a:gd name="connsiteX62" fmla="*/ 286580 w 565493"/>
              <a:gd name="connsiteY62" fmla="*/ 278571 h 568967"/>
              <a:gd name="connsiteX63" fmla="*/ 295620 w 565493"/>
              <a:gd name="connsiteY63" fmla="*/ 274952 h 568967"/>
              <a:gd name="connsiteX64" fmla="*/ 351672 w 565493"/>
              <a:gd name="connsiteY64" fmla="*/ 274952 h 568967"/>
              <a:gd name="connsiteX65" fmla="*/ 317318 w 565493"/>
              <a:gd name="connsiteY65" fmla="*/ 228814 h 568967"/>
              <a:gd name="connsiteX66" fmla="*/ 253132 w 565493"/>
              <a:gd name="connsiteY66" fmla="*/ 237861 h 568967"/>
              <a:gd name="connsiteX67" fmla="*/ 251324 w 565493"/>
              <a:gd name="connsiteY67" fmla="*/ 237861 h 568967"/>
              <a:gd name="connsiteX68" fmla="*/ 250418 w 565493"/>
              <a:gd name="connsiteY68" fmla="*/ 237861 h 568967"/>
              <a:gd name="connsiteX69" fmla="*/ 126566 w 565493"/>
              <a:gd name="connsiteY69" fmla="*/ 174534 h 568967"/>
              <a:gd name="connsiteX70" fmla="*/ 312346 w 565493"/>
              <a:gd name="connsiteY70" fmla="*/ 168089 h 568967"/>
              <a:gd name="connsiteX71" fmla="*/ 290196 w 565493"/>
              <a:gd name="connsiteY71" fmla="*/ 175439 h 568967"/>
              <a:gd name="connsiteX72" fmla="*/ 261268 w 565493"/>
              <a:gd name="connsiteY72" fmla="*/ 223386 h 568967"/>
              <a:gd name="connsiteX73" fmla="*/ 315510 w 565493"/>
              <a:gd name="connsiteY73" fmla="*/ 213435 h 568967"/>
              <a:gd name="connsiteX74" fmla="*/ 337206 w 565493"/>
              <a:gd name="connsiteY74" fmla="*/ 170916 h 568967"/>
              <a:gd name="connsiteX75" fmla="*/ 312346 w 565493"/>
              <a:gd name="connsiteY75" fmla="*/ 168089 h 568967"/>
              <a:gd name="connsiteX76" fmla="*/ 309860 w 565493"/>
              <a:gd name="connsiteY76" fmla="*/ 154406 h 568967"/>
              <a:gd name="connsiteX77" fmla="*/ 340822 w 565493"/>
              <a:gd name="connsiteY77" fmla="*/ 156441 h 568967"/>
              <a:gd name="connsiteX78" fmla="*/ 350768 w 565493"/>
              <a:gd name="connsiteY78" fmla="*/ 164583 h 568967"/>
              <a:gd name="connsiteX79" fmla="*/ 350768 w 565493"/>
              <a:gd name="connsiteY79" fmla="*/ 177248 h 568967"/>
              <a:gd name="connsiteX80" fmla="*/ 329070 w 565493"/>
              <a:gd name="connsiteY80" fmla="*/ 218863 h 568967"/>
              <a:gd name="connsiteX81" fmla="*/ 430322 w 565493"/>
              <a:gd name="connsiteY81" fmla="*/ 359086 h 568967"/>
              <a:gd name="connsiteX82" fmla="*/ 457444 w 565493"/>
              <a:gd name="connsiteY82" fmla="*/ 375370 h 568967"/>
              <a:gd name="connsiteX83" fmla="*/ 471908 w 565493"/>
              <a:gd name="connsiteY83" fmla="*/ 376274 h 568967"/>
              <a:gd name="connsiteX84" fmla="*/ 555984 w 565493"/>
              <a:gd name="connsiteY84" fmla="*/ 418793 h 568967"/>
              <a:gd name="connsiteX85" fmla="*/ 561408 w 565493"/>
              <a:gd name="connsiteY85" fmla="*/ 481215 h 568967"/>
              <a:gd name="connsiteX86" fmla="*/ 375176 w 565493"/>
              <a:gd name="connsiteY86" fmla="*/ 568967 h 568967"/>
              <a:gd name="connsiteX87" fmla="*/ 167248 w 565493"/>
              <a:gd name="connsiteY87" fmla="*/ 487548 h 568967"/>
              <a:gd name="connsiteX88" fmla="*/ 110292 w 565493"/>
              <a:gd name="connsiteY88" fmla="*/ 478501 h 568967"/>
              <a:gd name="connsiteX89" fmla="*/ 103964 w 565493"/>
              <a:gd name="connsiteY89" fmla="*/ 478501 h 568967"/>
              <a:gd name="connsiteX90" fmla="*/ 38874 w 565493"/>
              <a:gd name="connsiteY90" fmla="*/ 466741 h 568967"/>
              <a:gd name="connsiteX91" fmla="*/ 0 w 565493"/>
              <a:gd name="connsiteY91" fmla="*/ 398891 h 568967"/>
              <a:gd name="connsiteX92" fmla="*/ 36162 w 565493"/>
              <a:gd name="connsiteY92" fmla="*/ 327422 h 568967"/>
              <a:gd name="connsiteX93" fmla="*/ 39778 w 565493"/>
              <a:gd name="connsiteY93" fmla="*/ 322899 h 568967"/>
              <a:gd name="connsiteX94" fmla="*/ 38874 w 565493"/>
              <a:gd name="connsiteY94" fmla="*/ 314757 h 568967"/>
              <a:gd name="connsiteX95" fmla="*/ 38874 w 565493"/>
              <a:gd name="connsiteY95" fmla="*/ 307520 h 568967"/>
              <a:gd name="connsiteX96" fmla="*/ 38874 w 565493"/>
              <a:gd name="connsiteY96" fmla="*/ 304806 h 568967"/>
              <a:gd name="connsiteX97" fmla="*/ 38874 w 565493"/>
              <a:gd name="connsiteY97" fmla="*/ 301187 h 568967"/>
              <a:gd name="connsiteX98" fmla="*/ 61474 w 565493"/>
              <a:gd name="connsiteY98" fmla="*/ 223386 h 568967"/>
              <a:gd name="connsiteX99" fmla="*/ 120238 w 565493"/>
              <a:gd name="connsiteY99" fmla="*/ 161869 h 568967"/>
              <a:gd name="connsiteX100" fmla="*/ 138318 w 565493"/>
              <a:gd name="connsiteY100" fmla="*/ 166392 h 568967"/>
              <a:gd name="connsiteX101" fmla="*/ 245898 w 565493"/>
              <a:gd name="connsiteY101" fmla="*/ 224291 h 568967"/>
              <a:gd name="connsiteX102" fmla="*/ 282964 w 565493"/>
              <a:gd name="connsiteY102" fmla="*/ 164583 h 568967"/>
              <a:gd name="connsiteX103" fmla="*/ 309860 w 565493"/>
              <a:gd name="connsiteY103" fmla="*/ 154406 h 568967"/>
              <a:gd name="connsiteX104" fmla="*/ 194098 w 565493"/>
              <a:gd name="connsiteY104" fmla="*/ 45125 h 568967"/>
              <a:gd name="connsiteX105" fmla="*/ 196778 w 565493"/>
              <a:gd name="connsiteY105" fmla="*/ 54223 h 568967"/>
              <a:gd name="connsiteX106" fmla="*/ 154804 w 565493"/>
              <a:gd name="connsiteY106" fmla="*/ 141564 h 568967"/>
              <a:gd name="connsiteX107" fmla="*/ 148552 w 565493"/>
              <a:gd name="connsiteY107" fmla="*/ 146113 h 568967"/>
              <a:gd name="connsiteX108" fmla="*/ 144980 w 565493"/>
              <a:gd name="connsiteY108" fmla="*/ 145204 h 568967"/>
              <a:gd name="connsiteX109" fmla="*/ 141408 w 565493"/>
              <a:gd name="connsiteY109" fmla="*/ 135196 h 568967"/>
              <a:gd name="connsiteX110" fmla="*/ 184274 w 565493"/>
              <a:gd name="connsiteY110" fmla="*/ 48764 h 568967"/>
              <a:gd name="connsiteX111" fmla="*/ 194098 w 565493"/>
              <a:gd name="connsiteY111" fmla="*/ 45125 h 568967"/>
              <a:gd name="connsiteX112" fmla="*/ 416406 w 565493"/>
              <a:gd name="connsiteY112" fmla="*/ 324 h 568967"/>
              <a:gd name="connsiteX113" fmla="*/ 420088 w 565493"/>
              <a:gd name="connsiteY113" fmla="*/ 10197 h 568967"/>
              <a:gd name="connsiteX114" fmla="*/ 353806 w 565493"/>
              <a:gd name="connsiteY114" fmla="*/ 137650 h 568967"/>
              <a:gd name="connsiteX115" fmla="*/ 348284 w 565493"/>
              <a:gd name="connsiteY115" fmla="*/ 142138 h 568967"/>
              <a:gd name="connsiteX116" fmla="*/ 344602 w 565493"/>
              <a:gd name="connsiteY116" fmla="*/ 141240 h 568967"/>
              <a:gd name="connsiteX117" fmla="*/ 341840 w 565493"/>
              <a:gd name="connsiteY117" fmla="*/ 131367 h 568967"/>
              <a:gd name="connsiteX118" fmla="*/ 407200 w 565493"/>
              <a:gd name="connsiteY118" fmla="*/ 3914 h 568967"/>
              <a:gd name="connsiteX119" fmla="*/ 416406 w 565493"/>
              <a:gd name="connsiteY119" fmla="*/ 324 h 56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565493" h="568967">
                <a:moveTo>
                  <a:pt x="43394" y="340088"/>
                </a:moveTo>
                <a:cubicBezTo>
                  <a:pt x="30738" y="349134"/>
                  <a:pt x="13560" y="368132"/>
                  <a:pt x="13560" y="398891"/>
                </a:cubicBezTo>
                <a:cubicBezTo>
                  <a:pt x="13560" y="420603"/>
                  <a:pt x="26218" y="441410"/>
                  <a:pt x="47010" y="454980"/>
                </a:cubicBezTo>
                <a:cubicBezTo>
                  <a:pt x="60570" y="464027"/>
                  <a:pt x="86788" y="467645"/>
                  <a:pt x="101252" y="464931"/>
                </a:cubicBezTo>
                <a:lnTo>
                  <a:pt x="107580" y="464931"/>
                </a:lnTo>
                <a:cubicBezTo>
                  <a:pt x="112100" y="464027"/>
                  <a:pt x="117526" y="464027"/>
                  <a:pt x="122046" y="464027"/>
                </a:cubicBezTo>
                <a:cubicBezTo>
                  <a:pt x="140126" y="464027"/>
                  <a:pt x="162728" y="466741"/>
                  <a:pt x="175384" y="475787"/>
                </a:cubicBezTo>
                <a:cubicBezTo>
                  <a:pt x="207026" y="497499"/>
                  <a:pt x="289292" y="554493"/>
                  <a:pt x="375176" y="554493"/>
                </a:cubicBezTo>
                <a:cubicBezTo>
                  <a:pt x="487278" y="554493"/>
                  <a:pt x="539712" y="507450"/>
                  <a:pt x="547848" y="478501"/>
                </a:cubicBezTo>
                <a:cubicBezTo>
                  <a:pt x="550560" y="467645"/>
                  <a:pt x="552368" y="454075"/>
                  <a:pt x="550560" y="442315"/>
                </a:cubicBezTo>
                <a:cubicBezTo>
                  <a:pt x="527960" y="473073"/>
                  <a:pt x="493606" y="497499"/>
                  <a:pt x="452924" y="506546"/>
                </a:cubicBezTo>
                <a:cubicBezTo>
                  <a:pt x="438460" y="510164"/>
                  <a:pt x="423994" y="511974"/>
                  <a:pt x="409530" y="511974"/>
                </a:cubicBezTo>
                <a:cubicBezTo>
                  <a:pt x="372464" y="511974"/>
                  <a:pt x="336302" y="501118"/>
                  <a:pt x="302854" y="480310"/>
                </a:cubicBezTo>
                <a:cubicBezTo>
                  <a:pt x="262172" y="450457"/>
                  <a:pt x="217874" y="438696"/>
                  <a:pt x="146454" y="416984"/>
                </a:cubicBezTo>
                <a:lnTo>
                  <a:pt x="128374" y="411556"/>
                </a:lnTo>
                <a:cubicBezTo>
                  <a:pt x="69612" y="395272"/>
                  <a:pt x="49722" y="359990"/>
                  <a:pt x="43394" y="340088"/>
                </a:cubicBezTo>
                <a:close/>
                <a:moveTo>
                  <a:pt x="126566" y="174534"/>
                </a:moveTo>
                <a:cubicBezTo>
                  <a:pt x="118430" y="179058"/>
                  <a:pt x="95828" y="193532"/>
                  <a:pt x="73228" y="230623"/>
                </a:cubicBezTo>
                <a:cubicBezTo>
                  <a:pt x="56954" y="258668"/>
                  <a:pt x="53338" y="286713"/>
                  <a:pt x="52434" y="306615"/>
                </a:cubicBezTo>
                <a:cubicBezTo>
                  <a:pt x="52434" y="309329"/>
                  <a:pt x="52434" y="311138"/>
                  <a:pt x="53338" y="313852"/>
                </a:cubicBezTo>
                <a:cubicBezTo>
                  <a:pt x="53338" y="321090"/>
                  <a:pt x="54242" y="328327"/>
                  <a:pt x="54242" y="328327"/>
                </a:cubicBezTo>
                <a:cubicBezTo>
                  <a:pt x="56050" y="340088"/>
                  <a:pt x="68708" y="379893"/>
                  <a:pt x="131990" y="398891"/>
                </a:cubicBezTo>
                <a:lnTo>
                  <a:pt x="150974" y="404319"/>
                </a:lnTo>
                <a:cubicBezTo>
                  <a:pt x="221490" y="424221"/>
                  <a:pt x="267596" y="437791"/>
                  <a:pt x="310990" y="468550"/>
                </a:cubicBezTo>
                <a:cubicBezTo>
                  <a:pt x="353480" y="495690"/>
                  <a:pt x="403202" y="503832"/>
                  <a:pt x="450212" y="492976"/>
                </a:cubicBezTo>
                <a:cubicBezTo>
                  <a:pt x="489990" y="483929"/>
                  <a:pt x="524342" y="459503"/>
                  <a:pt x="544232" y="426031"/>
                </a:cubicBezTo>
                <a:cubicBezTo>
                  <a:pt x="532480" y="408842"/>
                  <a:pt x="507166" y="397986"/>
                  <a:pt x="469196" y="391654"/>
                </a:cubicBezTo>
                <a:cubicBezTo>
                  <a:pt x="433034" y="387130"/>
                  <a:pt x="402298" y="426935"/>
                  <a:pt x="390546" y="445029"/>
                </a:cubicBezTo>
                <a:cubicBezTo>
                  <a:pt x="386928" y="448647"/>
                  <a:pt x="381504" y="452266"/>
                  <a:pt x="376080" y="452266"/>
                </a:cubicBezTo>
                <a:cubicBezTo>
                  <a:pt x="376080" y="452266"/>
                  <a:pt x="376080" y="452266"/>
                  <a:pt x="375176" y="452266"/>
                </a:cubicBezTo>
                <a:cubicBezTo>
                  <a:pt x="369752" y="452266"/>
                  <a:pt x="364328" y="450457"/>
                  <a:pt x="361616" y="445933"/>
                </a:cubicBezTo>
                <a:cubicBezTo>
                  <a:pt x="348056" y="431459"/>
                  <a:pt x="337206" y="412461"/>
                  <a:pt x="327262" y="394367"/>
                </a:cubicBezTo>
                <a:cubicBezTo>
                  <a:pt x="309182" y="363609"/>
                  <a:pt x="291100" y="331946"/>
                  <a:pt x="263076" y="321994"/>
                </a:cubicBezTo>
                <a:cubicBezTo>
                  <a:pt x="253132" y="318376"/>
                  <a:pt x="235050" y="318376"/>
                  <a:pt x="216066" y="318376"/>
                </a:cubicBezTo>
                <a:cubicBezTo>
                  <a:pt x="188040" y="318376"/>
                  <a:pt x="158206" y="318376"/>
                  <a:pt x="139222" y="308425"/>
                </a:cubicBezTo>
                <a:cubicBezTo>
                  <a:pt x="98540" y="285808"/>
                  <a:pt x="98540" y="248717"/>
                  <a:pt x="98540" y="247812"/>
                </a:cubicBezTo>
                <a:cubicBezTo>
                  <a:pt x="98540" y="243289"/>
                  <a:pt x="101252" y="240575"/>
                  <a:pt x="105772" y="240575"/>
                </a:cubicBezTo>
                <a:cubicBezTo>
                  <a:pt x="109388" y="240575"/>
                  <a:pt x="112100" y="243289"/>
                  <a:pt x="112100" y="247812"/>
                </a:cubicBezTo>
                <a:cubicBezTo>
                  <a:pt x="112100" y="248717"/>
                  <a:pt x="113004" y="277666"/>
                  <a:pt x="145550" y="295759"/>
                </a:cubicBezTo>
                <a:cubicBezTo>
                  <a:pt x="161824" y="304806"/>
                  <a:pt x="190752" y="304806"/>
                  <a:pt x="216066" y="304806"/>
                </a:cubicBezTo>
                <a:cubicBezTo>
                  <a:pt x="236858" y="304806"/>
                  <a:pt x="255844" y="304806"/>
                  <a:pt x="267596" y="309329"/>
                </a:cubicBezTo>
                <a:cubicBezTo>
                  <a:pt x="301046" y="320185"/>
                  <a:pt x="320030" y="353658"/>
                  <a:pt x="339014" y="387130"/>
                </a:cubicBezTo>
                <a:cubicBezTo>
                  <a:pt x="349864" y="406128"/>
                  <a:pt x="359808" y="423317"/>
                  <a:pt x="371560" y="436887"/>
                </a:cubicBezTo>
                <a:cubicBezTo>
                  <a:pt x="372464" y="437791"/>
                  <a:pt x="374272" y="438696"/>
                  <a:pt x="376080" y="438696"/>
                </a:cubicBezTo>
                <a:cubicBezTo>
                  <a:pt x="376080" y="438696"/>
                  <a:pt x="377888" y="437791"/>
                  <a:pt x="378792" y="435982"/>
                </a:cubicBezTo>
                <a:cubicBezTo>
                  <a:pt x="390546" y="418793"/>
                  <a:pt x="411338" y="394367"/>
                  <a:pt x="436652" y="382607"/>
                </a:cubicBezTo>
                <a:cubicBezTo>
                  <a:pt x="430322" y="378988"/>
                  <a:pt x="423994" y="373560"/>
                  <a:pt x="419474" y="368132"/>
                </a:cubicBezTo>
                <a:cubicBezTo>
                  <a:pt x="418570" y="368132"/>
                  <a:pt x="418570" y="368132"/>
                  <a:pt x="418570" y="368132"/>
                </a:cubicBezTo>
                <a:cubicBezTo>
                  <a:pt x="406818" y="375370"/>
                  <a:pt x="394162" y="377179"/>
                  <a:pt x="383312" y="377179"/>
                </a:cubicBezTo>
                <a:cubicBezTo>
                  <a:pt x="363424" y="377179"/>
                  <a:pt x="347152" y="370846"/>
                  <a:pt x="346248" y="370846"/>
                </a:cubicBezTo>
                <a:cubicBezTo>
                  <a:pt x="342632" y="369037"/>
                  <a:pt x="340822" y="364514"/>
                  <a:pt x="342632" y="361800"/>
                </a:cubicBezTo>
                <a:cubicBezTo>
                  <a:pt x="343536" y="357276"/>
                  <a:pt x="348056" y="355467"/>
                  <a:pt x="351672" y="357276"/>
                </a:cubicBezTo>
                <a:cubicBezTo>
                  <a:pt x="351672" y="357276"/>
                  <a:pt x="386024" y="370846"/>
                  <a:pt x="411338" y="356372"/>
                </a:cubicBezTo>
                <a:lnTo>
                  <a:pt x="390546" y="328327"/>
                </a:lnTo>
                <a:cubicBezTo>
                  <a:pt x="379696" y="334660"/>
                  <a:pt x="367040" y="335564"/>
                  <a:pt x="357096" y="335564"/>
                </a:cubicBezTo>
                <a:cubicBezTo>
                  <a:pt x="337206" y="335564"/>
                  <a:pt x="320934" y="329232"/>
                  <a:pt x="320030" y="329232"/>
                </a:cubicBezTo>
                <a:cubicBezTo>
                  <a:pt x="316414" y="327422"/>
                  <a:pt x="314606" y="323804"/>
                  <a:pt x="315510" y="320185"/>
                </a:cubicBezTo>
                <a:cubicBezTo>
                  <a:pt x="317318" y="315662"/>
                  <a:pt x="321838" y="314757"/>
                  <a:pt x="325454" y="315662"/>
                </a:cubicBezTo>
                <a:cubicBezTo>
                  <a:pt x="325454" y="315662"/>
                  <a:pt x="357096" y="328327"/>
                  <a:pt x="381504" y="316566"/>
                </a:cubicBezTo>
                <a:lnTo>
                  <a:pt x="359808" y="286713"/>
                </a:lnTo>
                <a:cubicBezTo>
                  <a:pt x="348960" y="292141"/>
                  <a:pt x="337206" y="294855"/>
                  <a:pt x="327262" y="294855"/>
                </a:cubicBezTo>
                <a:cubicBezTo>
                  <a:pt x="307374" y="294855"/>
                  <a:pt x="291100" y="287617"/>
                  <a:pt x="290196" y="287617"/>
                </a:cubicBezTo>
                <a:cubicBezTo>
                  <a:pt x="286580" y="285808"/>
                  <a:pt x="284772" y="281285"/>
                  <a:pt x="286580" y="278571"/>
                </a:cubicBezTo>
                <a:cubicBezTo>
                  <a:pt x="288388" y="274952"/>
                  <a:pt x="292004" y="273143"/>
                  <a:pt x="295620" y="274952"/>
                </a:cubicBezTo>
                <a:cubicBezTo>
                  <a:pt x="295620" y="274952"/>
                  <a:pt x="327262" y="286713"/>
                  <a:pt x="351672" y="274952"/>
                </a:cubicBezTo>
                <a:lnTo>
                  <a:pt x="317318" y="228814"/>
                </a:lnTo>
                <a:cubicBezTo>
                  <a:pt x="307374" y="231528"/>
                  <a:pt x="282060" y="237861"/>
                  <a:pt x="253132" y="237861"/>
                </a:cubicBezTo>
                <a:cubicBezTo>
                  <a:pt x="252228" y="237861"/>
                  <a:pt x="252228" y="237861"/>
                  <a:pt x="251324" y="237861"/>
                </a:cubicBezTo>
                <a:cubicBezTo>
                  <a:pt x="251324" y="237861"/>
                  <a:pt x="251324" y="237861"/>
                  <a:pt x="250418" y="237861"/>
                </a:cubicBezTo>
                <a:cubicBezTo>
                  <a:pt x="208834" y="237861"/>
                  <a:pt x="160016" y="224291"/>
                  <a:pt x="126566" y="174534"/>
                </a:cubicBezTo>
                <a:close/>
                <a:moveTo>
                  <a:pt x="312346" y="168089"/>
                </a:moveTo>
                <a:cubicBezTo>
                  <a:pt x="304436" y="168880"/>
                  <a:pt x="296976" y="171368"/>
                  <a:pt x="290196" y="175439"/>
                </a:cubicBezTo>
                <a:cubicBezTo>
                  <a:pt x="272116" y="189009"/>
                  <a:pt x="263980" y="211626"/>
                  <a:pt x="261268" y="223386"/>
                </a:cubicBezTo>
                <a:cubicBezTo>
                  <a:pt x="286580" y="223386"/>
                  <a:pt x="308278" y="217054"/>
                  <a:pt x="315510" y="213435"/>
                </a:cubicBezTo>
                <a:lnTo>
                  <a:pt x="337206" y="170916"/>
                </a:lnTo>
                <a:cubicBezTo>
                  <a:pt x="328618" y="168202"/>
                  <a:pt x="320256" y="167297"/>
                  <a:pt x="312346" y="168089"/>
                </a:cubicBezTo>
                <a:close/>
                <a:moveTo>
                  <a:pt x="309860" y="154406"/>
                </a:moveTo>
                <a:cubicBezTo>
                  <a:pt x="319578" y="153049"/>
                  <a:pt x="329974" y="153727"/>
                  <a:pt x="340822" y="156441"/>
                </a:cubicBezTo>
                <a:cubicBezTo>
                  <a:pt x="345344" y="156441"/>
                  <a:pt x="348960" y="160060"/>
                  <a:pt x="350768" y="164583"/>
                </a:cubicBezTo>
                <a:cubicBezTo>
                  <a:pt x="353480" y="168202"/>
                  <a:pt x="353480" y="172725"/>
                  <a:pt x="350768" y="177248"/>
                </a:cubicBezTo>
                <a:lnTo>
                  <a:pt x="329070" y="218863"/>
                </a:lnTo>
                <a:lnTo>
                  <a:pt x="430322" y="359086"/>
                </a:lnTo>
                <a:cubicBezTo>
                  <a:pt x="436652" y="368132"/>
                  <a:pt x="446596" y="373560"/>
                  <a:pt x="457444" y="375370"/>
                </a:cubicBezTo>
                <a:lnTo>
                  <a:pt x="471908" y="376274"/>
                </a:lnTo>
                <a:cubicBezTo>
                  <a:pt x="514398" y="383512"/>
                  <a:pt x="542424" y="397986"/>
                  <a:pt x="555984" y="418793"/>
                </a:cubicBezTo>
                <a:cubicBezTo>
                  <a:pt x="569544" y="439601"/>
                  <a:pt x="565928" y="463122"/>
                  <a:pt x="561408" y="481215"/>
                </a:cubicBezTo>
                <a:cubicBezTo>
                  <a:pt x="552368" y="516497"/>
                  <a:pt x="495414" y="568967"/>
                  <a:pt x="375176" y="568967"/>
                </a:cubicBezTo>
                <a:cubicBezTo>
                  <a:pt x="284772" y="568967"/>
                  <a:pt x="198888" y="509260"/>
                  <a:pt x="167248" y="487548"/>
                </a:cubicBezTo>
                <a:cubicBezTo>
                  <a:pt x="156398" y="478501"/>
                  <a:pt x="127470" y="475787"/>
                  <a:pt x="110292" y="478501"/>
                </a:cubicBezTo>
                <a:lnTo>
                  <a:pt x="103964" y="478501"/>
                </a:lnTo>
                <a:cubicBezTo>
                  <a:pt x="84980" y="482120"/>
                  <a:pt x="56050" y="478501"/>
                  <a:pt x="38874" y="466741"/>
                </a:cubicBezTo>
                <a:cubicBezTo>
                  <a:pt x="13560" y="450457"/>
                  <a:pt x="0" y="426031"/>
                  <a:pt x="0" y="398891"/>
                </a:cubicBezTo>
                <a:cubicBezTo>
                  <a:pt x="0" y="359086"/>
                  <a:pt x="26218" y="335564"/>
                  <a:pt x="36162" y="327422"/>
                </a:cubicBezTo>
                <a:cubicBezTo>
                  <a:pt x="37970" y="326518"/>
                  <a:pt x="39778" y="324708"/>
                  <a:pt x="39778" y="322899"/>
                </a:cubicBezTo>
                <a:cubicBezTo>
                  <a:pt x="38874" y="320185"/>
                  <a:pt x="38874" y="317471"/>
                  <a:pt x="38874" y="314757"/>
                </a:cubicBezTo>
                <a:cubicBezTo>
                  <a:pt x="38874" y="312043"/>
                  <a:pt x="38874" y="309329"/>
                  <a:pt x="38874" y="307520"/>
                </a:cubicBezTo>
                <a:cubicBezTo>
                  <a:pt x="38874" y="306615"/>
                  <a:pt x="38874" y="306615"/>
                  <a:pt x="38874" y="304806"/>
                </a:cubicBezTo>
                <a:cubicBezTo>
                  <a:pt x="38874" y="303901"/>
                  <a:pt x="38874" y="302997"/>
                  <a:pt x="38874" y="301187"/>
                </a:cubicBezTo>
                <a:cubicBezTo>
                  <a:pt x="39778" y="281285"/>
                  <a:pt x="43394" y="251431"/>
                  <a:pt x="61474" y="223386"/>
                </a:cubicBezTo>
                <a:cubicBezTo>
                  <a:pt x="84980" y="184486"/>
                  <a:pt x="107580" y="168202"/>
                  <a:pt x="120238" y="161869"/>
                </a:cubicBezTo>
                <a:cubicBezTo>
                  <a:pt x="126566" y="158250"/>
                  <a:pt x="134702" y="160060"/>
                  <a:pt x="138318" y="166392"/>
                </a:cubicBezTo>
                <a:cubicBezTo>
                  <a:pt x="167248" y="210721"/>
                  <a:pt x="209738" y="223386"/>
                  <a:pt x="245898" y="224291"/>
                </a:cubicBezTo>
                <a:cubicBezTo>
                  <a:pt x="248610" y="211626"/>
                  <a:pt x="257652" y="180867"/>
                  <a:pt x="282964" y="164583"/>
                </a:cubicBezTo>
                <a:cubicBezTo>
                  <a:pt x="291102" y="159155"/>
                  <a:pt x="300142" y="155763"/>
                  <a:pt x="309860" y="154406"/>
                </a:cubicBezTo>
                <a:close/>
                <a:moveTo>
                  <a:pt x="194098" y="45125"/>
                </a:moveTo>
                <a:cubicBezTo>
                  <a:pt x="196778" y="46944"/>
                  <a:pt x="198564" y="51493"/>
                  <a:pt x="196778" y="54223"/>
                </a:cubicBezTo>
                <a:lnTo>
                  <a:pt x="154804" y="141564"/>
                </a:lnTo>
                <a:cubicBezTo>
                  <a:pt x="153018" y="144294"/>
                  <a:pt x="150338" y="146113"/>
                  <a:pt x="148552" y="146113"/>
                </a:cubicBezTo>
                <a:cubicBezTo>
                  <a:pt x="146766" y="146113"/>
                  <a:pt x="145872" y="145204"/>
                  <a:pt x="144980" y="145204"/>
                </a:cubicBezTo>
                <a:cubicBezTo>
                  <a:pt x="141408" y="142474"/>
                  <a:pt x="139622" y="138835"/>
                  <a:pt x="141408" y="135196"/>
                </a:cubicBezTo>
                <a:lnTo>
                  <a:pt x="184274" y="48764"/>
                </a:lnTo>
                <a:cubicBezTo>
                  <a:pt x="186060" y="44215"/>
                  <a:pt x="190526" y="43305"/>
                  <a:pt x="194098" y="45125"/>
                </a:cubicBezTo>
                <a:close/>
                <a:moveTo>
                  <a:pt x="416406" y="324"/>
                </a:moveTo>
                <a:cubicBezTo>
                  <a:pt x="420088" y="2119"/>
                  <a:pt x="421928" y="6607"/>
                  <a:pt x="420088" y="10197"/>
                </a:cubicBezTo>
                <a:lnTo>
                  <a:pt x="353806" y="137650"/>
                </a:lnTo>
                <a:cubicBezTo>
                  <a:pt x="353806" y="140342"/>
                  <a:pt x="350124" y="142138"/>
                  <a:pt x="348284" y="142138"/>
                </a:cubicBezTo>
                <a:cubicBezTo>
                  <a:pt x="347364" y="142138"/>
                  <a:pt x="345522" y="141240"/>
                  <a:pt x="344602" y="141240"/>
                </a:cubicBezTo>
                <a:cubicBezTo>
                  <a:pt x="340920" y="138547"/>
                  <a:pt x="339078" y="134957"/>
                  <a:pt x="341840" y="131367"/>
                </a:cubicBezTo>
                <a:lnTo>
                  <a:pt x="407200" y="3914"/>
                </a:lnTo>
                <a:cubicBezTo>
                  <a:pt x="408120" y="324"/>
                  <a:pt x="412722" y="-574"/>
                  <a:pt x="416406" y="3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47" name="TextBox 546">
            <a:extLst>
              <a:ext uri="{FF2B5EF4-FFF2-40B4-BE49-F238E27FC236}">
                <a16:creationId xmlns:a16="http://schemas.microsoft.com/office/drawing/2014/main" id="{45377539-4163-4BFD-B2D1-AF5094C626D3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548" name="TextBox 547">
            <a:extLst>
              <a:ext uri="{FF2B5EF4-FFF2-40B4-BE49-F238E27FC236}">
                <a16:creationId xmlns:a16="http://schemas.microsoft.com/office/drawing/2014/main" id="{476BB540-057B-4B83-95BF-D7E71DA248D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549" name="TextBox 548">
            <a:extLst>
              <a:ext uri="{FF2B5EF4-FFF2-40B4-BE49-F238E27FC236}">
                <a16:creationId xmlns:a16="http://schemas.microsoft.com/office/drawing/2014/main" id="{DF44842A-D893-4AE8-B11E-7970AB05F4A2}"/>
              </a:ext>
            </a:extLst>
          </p:cNvPr>
          <p:cNvSpPr txBox="1"/>
          <p:nvPr/>
        </p:nvSpPr>
        <p:spPr>
          <a:xfrm>
            <a:off x="1949515" y="4477094"/>
            <a:ext cx="528170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550" name="TextBox 549">
            <a:extLst>
              <a:ext uri="{FF2B5EF4-FFF2-40B4-BE49-F238E27FC236}">
                <a16:creationId xmlns:a16="http://schemas.microsoft.com/office/drawing/2014/main" id="{1FD255FC-1534-45DD-B3F4-C9971B2201B6}"/>
              </a:ext>
            </a:extLst>
          </p:cNvPr>
          <p:cNvSpPr txBox="1"/>
          <p:nvPr/>
        </p:nvSpPr>
        <p:spPr>
          <a:xfrm>
            <a:off x="1949515" y="5158436"/>
            <a:ext cx="528170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551" name="TextBox 550">
            <a:extLst>
              <a:ext uri="{FF2B5EF4-FFF2-40B4-BE49-F238E27FC236}">
                <a16:creationId xmlns:a16="http://schemas.microsoft.com/office/drawing/2014/main" id="{E789046D-E6F9-40D2-9ECF-2CB0C8316A10}"/>
              </a:ext>
            </a:extLst>
          </p:cNvPr>
          <p:cNvSpPr txBox="1"/>
          <p:nvPr/>
        </p:nvSpPr>
        <p:spPr>
          <a:xfrm>
            <a:off x="9547817" y="4477094"/>
            <a:ext cx="528170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552" name="TextBox 551">
            <a:extLst>
              <a:ext uri="{FF2B5EF4-FFF2-40B4-BE49-F238E27FC236}">
                <a16:creationId xmlns:a16="http://schemas.microsoft.com/office/drawing/2014/main" id="{3739A116-2217-4127-BAA7-D9B81E948013}"/>
              </a:ext>
            </a:extLst>
          </p:cNvPr>
          <p:cNvSpPr txBox="1"/>
          <p:nvPr/>
        </p:nvSpPr>
        <p:spPr>
          <a:xfrm>
            <a:off x="9547817" y="5158436"/>
            <a:ext cx="528170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C5C3F11D-94D8-4180-8974-884CFDF16EAE}"/>
              </a:ext>
            </a:extLst>
          </p:cNvPr>
          <p:cNvSpPr txBox="1"/>
          <p:nvPr/>
        </p:nvSpPr>
        <p:spPr>
          <a:xfrm>
            <a:off x="17146426" y="4477094"/>
            <a:ext cx="528170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B5D972BE-D375-4083-A398-8A0A5379726D}"/>
              </a:ext>
            </a:extLst>
          </p:cNvPr>
          <p:cNvSpPr txBox="1"/>
          <p:nvPr/>
        </p:nvSpPr>
        <p:spPr>
          <a:xfrm>
            <a:off x="17146426" y="5158436"/>
            <a:ext cx="528170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62063932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" name="Group 308">
            <a:extLst>
              <a:ext uri="{FF2B5EF4-FFF2-40B4-BE49-F238E27FC236}">
                <a16:creationId xmlns:a16="http://schemas.microsoft.com/office/drawing/2014/main" id="{8D7639A2-ED24-4F4F-9C48-49514E8A4ADF}"/>
              </a:ext>
            </a:extLst>
          </p:cNvPr>
          <p:cNvGrpSpPr/>
          <p:nvPr/>
        </p:nvGrpSpPr>
        <p:grpSpPr>
          <a:xfrm>
            <a:off x="7846644" y="4571557"/>
            <a:ext cx="15023110" cy="7120618"/>
            <a:chOff x="7846644" y="4571557"/>
            <a:chExt cx="15023110" cy="7120618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FFD7A02A-315A-4575-8F40-AE1756257A2B}"/>
                </a:ext>
              </a:extLst>
            </p:cNvPr>
            <p:cNvGrpSpPr/>
            <p:nvPr/>
          </p:nvGrpSpPr>
          <p:grpSpPr>
            <a:xfrm>
              <a:off x="7846644" y="6574107"/>
              <a:ext cx="15023110" cy="5118068"/>
              <a:chOff x="7846644" y="6574107"/>
              <a:chExt cx="15023110" cy="5118068"/>
            </a:xfrm>
          </p:grpSpPr>
          <p:sp>
            <p:nvSpPr>
              <p:cNvPr id="443" name="Freeform 2">
                <a:extLst>
                  <a:ext uri="{FF2B5EF4-FFF2-40B4-BE49-F238E27FC236}">
                    <a16:creationId xmlns:a16="http://schemas.microsoft.com/office/drawing/2014/main" id="{7AD20FA2-1F7A-45C0-B071-ACCC6E0B0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6644" y="11668240"/>
                <a:ext cx="15023110" cy="19947"/>
              </a:xfrm>
              <a:custGeom>
                <a:avLst/>
                <a:gdLst>
                  <a:gd name="T0" fmla="*/ 16598 w 16609"/>
                  <a:gd name="T1" fmla="*/ 20 h 21"/>
                  <a:gd name="T2" fmla="*/ 10 w 16609"/>
                  <a:gd name="T3" fmla="*/ 20 h 21"/>
                  <a:gd name="T4" fmla="*/ 10 w 16609"/>
                  <a:gd name="T5" fmla="*/ 20 h 21"/>
                  <a:gd name="T6" fmla="*/ 0 w 16609"/>
                  <a:gd name="T7" fmla="*/ 10 h 21"/>
                  <a:gd name="T8" fmla="*/ 0 w 16609"/>
                  <a:gd name="T9" fmla="*/ 10 h 21"/>
                  <a:gd name="T10" fmla="*/ 10 w 16609"/>
                  <a:gd name="T11" fmla="*/ 0 h 21"/>
                  <a:gd name="T12" fmla="*/ 16598 w 16609"/>
                  <a:gd name="T13" fmla="*/ 0 h 21"/>
                  <a:gd name="T14" fmla="*/ 16598 w 16609"/>
                  <a:gd name="T15" fmla="*/ 0 h 21"/>
                  <a:gd name="T16" fmla="*/ 16608 w 16609"/>
                  <a:gd name="T17" fmla="*/ 10 h 21"/>
                  <a:gd name="T18" fmla="*/ 16608 w 16609"/>
                  <a:gd name="T19" fmla="*/ 10 h 21"/>
                  <a:gd name="T20" fmla="*/ 16598 w 1660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09" h="21">
                    <a:moveTo>
                      <a:pt x="16598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6598" y="0"/>
                    </a:lnTo>
                    <a:lnTo>
                      <a:pt x="16598" y="0"/>
                    </a:lnTo>
                    <a:cubicBezTo>
                      <a:pt x="16604" y="0"/>
                      <a:pt x="16608" y="4"/>
                      <a:pt x="16608" y="10"/>
                    </a:cubicBezTo>
                    <a:lnTo>
                      <a:pt x="16608" y="10"/>
                    </a:lnTo>
                    <a:cubicBezTo>
                      <a:pt x="16608" y="16"/>
                      <a:pt x="16604" y="20"/>
                      <a:pt x="1659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3">
                <a:extLst>
                  <a:ext uri="{FF2B5EF4-FFF2-40B4-BE49-F238E27FC236}">
                    <a16:creationId xmlns:a16="http://schemas.microsoft.com/office/drawing/2014/main" id="{32E8DB21-70F9-4181-9344-324B7C80F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705" y="10228161"/>
                <a:ext cx="6961055" cy="781872"/>
              </a:xfrm>
              <a:custGeom>
                <a:avLst/>
                <a:gdLst>
                  <a:gd name="T0" fmla="*/ 7467 w 7696"/>
                  <a:gd name="T1" fmla="*/ 862 h 863"/>
                  <a:gd name="T2" fmla="*/ 3847 w 7696"/>
                  <a:gd name="T3" fmla="*/ 862 h 863"/>
                  <a:gd name="T4" fmla="*/ 227 w 7696"/>
                  <a:gd name="T5" fmla="*/ 862 h 863"/>
                  <a:gd name="T6" fmla="*/ 227 w 7696"/>
                  <a:gd name="T7" fmla="*/ 862 h 863"/>
                  <a:gd name="T8" fmla="*/ 66 w 7696"/>
                  <a:gd name="T9" fmla="*/ 795 h 863"/>
                  <a:gd name="T10" fmla="*/ 66 w 7696"/>
                  <a:gd name="T11" fmla="*/ 795 h 863"/>
                  <a:gd name="T12" fmla="*/ 0 w 7696"/>
                  <a:gd name="T13" fmla="*/ 633 h 863"/>
                  <a:gd name="T14" fmla="*/ 0 w 7696"/>
                  <a:gd name="T15" fmla="*/ 431 h 863"/>
                  <a:gd name="T16" fmla="*/ 0 w 7696"/>
                  <a:gd name="T17" fmla="*/ 228 h 863"/>
                  <a:gd name="T18" fmla="*/ 0 w 7696"/>
                  <a:gd name="T19" fmla="*/ 228 h 863"/>
                  <a:gd name="T20" fmla="*/ 66 w 7696"/>
                  <a:gd name="T21" fmla="*/ 68 h 863"/>
                  <a:gd name="T22" fmla="*/ 66 w 7696"/>
                  <a:gd name="T23" fmla="*/ 68 h 863"/>
                  <a:gd name="T24" fmla="*/ 227 w 7696"/>
                  <a:gd name="T25" fmla="*/ 0 h 863"/>
                  <a:gd name="T26" fmla="*/ 3847 w 7696"/>
                  <a:gd name="T27" fmla="*/ 0 h 863"/>
                  <a:gd name="T28" fmla="*/ 7467 w 7696"/>
                  <a:gd name="T29" fmla="*/ 0 h 863"/>
                  <a:gd name="T30" fmla="*/ 7467 w 7696"/>
                  <a:gd name="T31" fmla="*/ 0 h 863"/>
                  <a:gd name="T32" fmla="*/ 7628 w 7696"/>
                  <a:gd name="T33" fmla="*/ 68 h 863"/>
                  <a:gd name="T34" fmla="*/ 7628 w 7696"/>
                  <a:gd name="T35" fmla="*/ 68 h 863"/>
                  <a:gd name="T36" fmla="*/ 7695 w 7696"/>
                  <a:gd name="T37" fmla="*/ 228 h 863"/>
                  <a:gd name="T38" fmla="*/ 7695 w 7696"/>
                  <a:gd name="T39" fmla="*/ 431 h 863"/>
                  <a:gd name="T40" fmla="*/ 7695 w 7696"/>
                  <a:gd name="T41" fmla="*/ 633 h 863"/>
                  <a:gd name="T42" fmla="*/ 7695 w 7696"/>
                  <a:gd name="T43" fmla="*/ 633 h 863"/>
                  <a:gd name="T44" fmla="*/ 7628 w 7696"/>
                  <a:gd name="T45" fmla="*/ 795 h 863"/>
                  <a:gd name="T46" fmla="*/ 7628 w 7696"/>
                  <a:gd name="T47" fmla="*/ 795 h 863"/>
                  <a:gd name="T48" fmla="*/ 7467 w 7696"/>
                  <a:gd name="T49" fmla="*/ 862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696" h="863">
                    <a:moveTo>
                      <a:pt x="7467" y="862"/>
                    </a:moveTo>
                    <a:lnTo>
                      <a:pt x="3847" y="862"/>
                    </a:lnTo>
                    <a:lnTo>
                      <a:pt x="227" y="862"/>
                    </a:lnTo>
                    <a:lnTo>
                      <a:pt x="227" y="862"/>
                    </a:lnTo>
                    <a:cubicBezTo>
                      <a:pt x="165" y="862"/>
                      <a:pt x="107" y="836"/>
                      <a:pt x="66" y="795"/>
                    </a:cubicBezTo>
                    <a:lnTo>
                      <a:pt x="66" y="795"/>
                    </a:lnTo>
                    <a:cubicBezTo>
                      <a:pt x="25" y="753"/>
                      <a:pt x="0" y="697"/>
                      <a:pt x="0" y="633"/>
                    </a:cubicBezTo>
                    <a:lnTo>
                      <a:pt x="0" y="431"/>
                    </a:lnTo>
                    <a:lnTo>
                      <a:pt x="0" y="228"/>
                    </a:lnTo>
                    <a:lnTo>
                      <a:pt x="0" y="228"/>
                    </a:lnTo>
                    <a:cubicBezTo>
                      <a:pt x="0" y="166"/>
                      <a:pt x="25" y="109"/>
                      <a:pt x="66" y="68"/>
                    </a:cubicBezTo>
                    <a:lnTo>
                      <a:pt x="66" y="68"/>
                    </a:lnTo>
                    <a:cubicBezTo>
                      <a:pt x="107" y="26"/>
                      <a:pt x="165" y="0"/>
                      <a:pt x="227" y="0"/>
                    </a:cubicBezTo>
                    <a:lnTo>
                      <a:pt x="3847" y="0"/>
                    </a:lnTo>
                    <a:lnTo>
                      <a:pt x="7467" y="0"/>
                    </a:lnTo>
                    <a:lnTo>
                      <a:pt x="7467" y="0"/>
                    </a:lnTo>
                    <a:cubicBezTo>
                      <a:pt x="7529" y="0"/>
                      <a:pt x="7587" y="26"/>
                      <a:pt x="7628" y="68"/>
                    </a:cubicBezTo>
                    <a:lnTo>
                      <a:pt x="7628" y="68"/>
                    </a:lnTo>
                    <a:cubicBezTo>
                      <a:pt x="7669" y="109"/>
                      <a:pt x="7695" y="166"/>
                      <a:pt x="7695" y="228"/>
                    </a:cubicBezTo>
                    <a:lnTo>
                      <a:pt x="7695" y="431"/>
                    </a:lnTo>
                    <a:lnTo>
                      <a:pt x="7695" y="633"/>
                    </a:lnTo>
                    <a:lnTo>
                      <a:pt x="7695" y="633"/>
                    </a:lnTo>
                    <a:cubicBezTo>
                      <a:pt x="7695" y="697"/>
                      <a:pt x="7669" y="753"/>
                      <a:pt x="7628" y="795"/>
                    </a:cubicBezTo>
                    <a:lnTo>
                      <a:pt x="7628" y="795"/>
                    </a:lnTo>
                    <a:cubicBezTo>
                      <a:pt x="7587" y="836"/>
                      <a:pt x="7529" y="862"/>
                      <a:pt x="7467" y="8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4">
                <a:extLst>
                  <a:ext uri="{FF2B5EF4-FFF2-40B4-BE49-F238E27FC236}">
                    <a16:creationId xmlns:a16="http://schemas.microsoft.com/office/drawing/2014/main" id="{21A88CAC-E68A-4C77-B6CA-C13C8EAF7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7727" y="10220183"/>
                <a:ext cx="6980999" cy="797828"/>
              </a:xfrm>
              <a:custGeom>
                <a:avLst/>
                <a:gdLst>
                  <a:gd name="T0" fmla="*/ 237 w 7716"/>
                  <a:gd name="T1" fmla="*/ 21 h 883"/>
                  <a:gd name="T2" fmla="*/ 237 w 7716"/>
                  <a:gd name="T3" fmla="*/ 21 h 883"/>
                  <a:gd name="T4" fmla="*/ 84 w 7716"/>
                  <a:gd name="T5" fmla="*/ 84 h 883"/>
                  <a:gd name="T6" fmla="*/ 84 w 7716"/>
                  <a:gd name="T7" fmla="*/ 84 h 883"/>
                  <a:gd name="T8" fmla="*/ 20 w 7716"/>
                  <a:gd name="T9" fmla="*/ 238 h 883"/>
                  <a:gd name="T10" fmla="*/ 20 w 7716"/>
                  <a:gd name="T11" fmla="*/ 643 h 883"/>
                  <a:gd name="T12" fmla="*/ 20 w 7716"/>
                  <a:gd name="T13" fmla="*/ 643 h 883"/>
                  <a:gd name="T14" fmla="*/ 84 w 7716"/>
                  <a:gd name="T15" fmla="*/ 798 h 883"/>
                  <a:gd name="T16" fmla="*/ 84 w 7716"/>
                  <a:gd name="T17" fmla="*/ 798 h 883"/>
                  <a:gd name="T18" fmla="*/ 237 w 7716"/>
                  <a:gd name="T19" fmla="*/ 861 h 883"/>
                  <a:gd name="T20" fmla="*/ 7477 w 7716"/>
                  <a:gd name="T21" fmla="*/ 861 h 883"/>
                  <a:gd name="T22" fmla="*/ 7477 w 7716"/>
                  <a:gd name="T23" fmla="*/ 861 h 883"/>
                  <a:gd name="T24" fmla="*/ 7630 w 7716"/>
                  <a:gd name="T25" fmla="*/ 798 h 883"/>
                  <a:gd name="T26" fmla="*/ 7630 w 7716"/>
                  <a:gd name="T27" fmla="*/ 798 h 883"/>
                  <a:gd name="T28" fmla="*/ 7694 w 7716"/>
                  <a:gd name="T29" fmla="*/ 643 h 883"/>
                  <a:gd name="T30" fmla="*/ 7694 w 7716"/>
                  <a:gd name="T31" fmla="*/ 238 h 883"/>
                  <a:gd name="T32" fmla="*/ 7694 w 7716"/>
                  <a:gd name="T33" fmla="*/ 238 h 883"/>
                  <a:gd name="T34" fmla="*/ 7630 w 7716"/>
                  <a:gd name="T35" fmla="*/ 84 h 883"/>
                  <a:gd name="T36" fmla="*/ 7630 w 7716"/>
                  <a:gd name="T37" fmla="*/ 84 h 883"/>
                  <a:gd name="T38" fmla="*/ 7477 w 7716"/>
                  <a:gd name="T39" fmla="*/ 21 h 883"/>
                  <a:gd name="T40" fmla="*/ 237 w 7716"/>
                  <a:gd name="T41" fmla="*/ 21 h 883"/>
                  <a:gd name="T42" fmla="*/ 7477 w 7716"/>
                  <a:gd name="T43" fmla="*/ 882 h 883"/>
                  <a:gd name="T44" fmla="*/ 237 w 7716"/>
                  <a:gd name="T45" fmla="*/ 882 h 883"/>
                  <a:gd name="T46" fmla="*/ 237 w 7716"/>
                  <a:gd name="T47" fmla="*/ 882 h 883"/>
                  <a:gd name="T48" fmla="*/ 69 w 7716"/>
                  <a:gd name="T49" fmla="*/ 812 h 883"/>
                  <a:gd name="T50" fmla="*/ 69 w 7716"/>
                  <a:gd name="T51" fmla="*/ 812 h 883"/>
                  <a:gd name="T52" fmla="*/ 0 w 7716"/>
                  <a:gd name="T53" fmla="*/ 643 h 883"/>
                  <a:gd name="T54" fmla="*/ 0 w 7716"/>
                  <a:gd name="T55" fmla="*/ 238 h 883"/>
                  <a:gd name="T56" fmla="*/ 0 w 7716"/>
                  <a:gd name="T57" fmla="*/ 238 h 883"/>
                  <a:gd name="T58" fmla="*/ 69 w 7716"/>
                  <a:gd name="T59" fmla="*/ 70 h 883"/>
                  <a:gd name="T60" fmla="*/ 69 w 7716"/>
                  <a:gd name="T61" fmla="*/ 70 h 883"/>
                  <a:gd name="T62" fmla="*/ 237 w 7716"/>
                  <a:gd name="T63" fmla="*/ 0 h 883"/>
                  <a:gd name="T64" fmla="*/ 7477 w 7716"/>
                  <a:gd name="T65" fmla="*/ 0 h 883"/>
                  <a:gd name="T66" fmla="*/ 7477 w 7716"/>
                  <a:gd name="T67" fmla="*/ 0 h 883"/>
                  <a:gd name="T68" fmla="*/ 7645 w 7716"/>
                  <a:gd name="T69" fmla="*/ 70 h 883"/>
                  <a:gd name="T70" fmla="*/ 7645 w 7716"/>
                  <a:gd name="T71" fmla="*/ 70 h 883"/>
                  <a:gd name="T72" fmla="*/ 7715 w 7716"/>
                  <a:gd name="T73" fmla="*/ 238 h 883"/>
                  <a:gd name="T74" fmla="*/ 7715 w 7716"/>
                  <a:gd name="T75" fmla="*/ 643 h 883"/>
                  <a:gd name="T76" fmla="*/ 7715 w 7716"/>
                  <a:gd name="T77" fmla="*/ 643 h 883"/>
                  <a:gd name="T78" fmla="*/ 7645 w 7716"/>
                  <a:gd name="T79" fmla="*/ 812 h 883"/>
                  <a:gd name="T80" fmla="*/ 7645 w 7716"/>
                  <a:gd name="T81" fmla="*/ 812 h 883"/>
                  <a:gd name="T82" fmla="*/ 7477 w 7716"/>
                  <a:gd name="T83" fmla="*/ 882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716" h="883">
                    <a:moveTo>
                      <a:pt x="237" y="21"/>
                    </a:moveTo>
                    <a:lnTo>
                      <a:pt x="237" y="21"/>
                    </a:lnTo>
                    <a:cubicBezTo>
                      <a:pt x="179" y="21"/>
                      <a:pt x="125" y="43"/>
                      <a:pt x="84" y="84"/>
                    </a:cubicBezTo>
                    <a:lnTo>
                      <a:pt x="84" y="84"/>
                    </a:lnTo>
                    <a:cubicBezTo>
                      <a:pt x="42" y="126"/>
                      <a:pt x="20" y="180"/>
                      <a:pt x="20" y="238"/>
                    </a:cubicBezTo>
                    <a:lnTo>
                      <a:pt x="20" y="643"/>
                    </a:lnTo>
                    <a:lnTo>
                      <a:pt x="20" y="643"/>
                    </a:lnTo>
                    <a:cubicBezTo>
                      <a:pt x="20" y="702"/>
                      <a:pt x="42" y="756"/>
                      <a:pt x="84" y="798"/>
                    </a:cubicBezTo>
                    <a:lnTo>
                      <a:pt x="84" y="798"/>
                    </a:lnTo>
                    <a:cubicBezTo>
                      <a:pt x="125" y="838"/>
                      <a:pt x="179" y="861"/>
                      <a:pt x="237" y="861"/>
                    </a:cubicBezTo>
                    <a:lnTo>
                      <a:pt x="7477" y="861"/>
                    </a:lnTo>
                    <a:lnTo>
                      <a:pt x="7477" y="861"/>
                    </a:lnTo>
                    <a:cubicBezTo>
                      <a:pt x="7535" y="861"/>
                      <a:pt x="7590" y="838"/>
                      <a:pt x="7630" y="798"/>
                    </a:cubicBezTo>
                    <a:lnTo>
                      <a:pt x="7630" y="798"/>
                    </a:lnTo>
                    <a:cubicBezTo>
                      <a:pt x="7672" y="756"/>
                      <a:pt x="7694" y="702"/>
                      <a:pt x="7694" y="643"/>
                    </a:cubicBezTo>
                    <a:lnTo>
                      <a:pt x="7694" y="238"/>
                    </a:lnTo>
                    <a:lnTo>
                      <a:pt x="7694" y="238"/>
                    </a:lnTo>
                    <a:cubicBezTo>
                      <a:pt x="7694" y="180"/>
                      <a:pt x="7672" y="126"/>
                      <a:pt x="7630" y="84"/>
                    </a:cubicBezTo>
                    <a:lnTo>
                      <a:pt x="7630" y="84"/>
                    </a:lnTo>
                    <a:cubicBezTo>
                      <a:pt x="7590" y="43"/>
                      <a:pt x="7535" y="21"/>
                      <a:pt x="7477" y="21"/>
                    </a:cubicBezTo>
                    <a:lnTo>
                      <a:pt x="237" y="21"/>
                    </a:lnTo>
                    <a:close/>
                    <a:moveTo>
                      <a:pt x="7477" y="882"/>
                    </a:moveTo>
                    <a:lnTo>
                      <a:pt x="237" y="882"/>
                    </a:lnTo>
                    <a:lnTo>
                      <a:pt x="237" y="882"/>
                    </a:lnTo>
                    <a:cubicBezTo>
                      <a:pt x="174" y="882"/>
                      <a:pt x="114" y="857"/>
                      <a:pt x="69" y="812"/>
                    </a:cubicBezTo>
                    <a:lnTo>
                      <a:pt x="69" y="812"/>
                    </a:lnTo>
                    <a:cubicBezTo>
                      <a:pt x="24" y="768"/>
                      <a:pt x="0" y="707"/>
                      <a:pt x="0" y="643"/>
                    </a:cubicBezTo>
                    <a:lnTo>
                      <a:pt x="0" y="238"/>
                    </a:lnTo>
                    <a:lnTo>
                      <a:pt x="0" y="238"/>
                    </a:lnTo>
                    <a:cubicBezTo>
                      <a:pt x="0" y="174"/>
                      <a:pt x="24" y="115"/>
                      <a:pt x="69" y="70"/>
                    </a:cubicBezTo>
                    <a:lnTo>
                      <a:pt x="69" y="70"/>
                    </a:lnTo>
                    <a:cubicBezTo>
                      <a:pt x="114" y="26"/>
                      <a:pt x="174" y="0"/>
                      <a:pt x="237" y="0"/>
                    </a:cubicBezTo>
                    <a:lnTo>
                      <a:pt x="7477" y="0"/>
                    </a:lnTo>
                    <a:lnTo>
                      <a:pt x="7477" y="0"/>
                    </a:lnTo>
                    <a:cubicBezTo>
                      <a:pt x="7540" y="0"/>
                      <a:pt x="7600" y="26"/>
                      <a:pt x="7645" y="70"/>
                    </a:cubicBezTo>
                    <a:lnTo>
                      <a:pt x="7645" y="70"/>
                    </a:lnTo>
                    <a:cubicBezTo>
                      <a:pt x="7690" y="115"/>
                      <a:pt x="7715" y="174"/>
                      <a:pt x="7715" y="238"/>
                    </a:cubicBezTo>
                    <a:lnTo>
                      <a:pt x="7715" y="643"/>
                    </a:lnTo>
                    <a:lnTo>
                      <a:pt x="7715" y="643"/>
                    </a:lnTo>
                    <a:cubicBezTo>
                      <a:pt x="7715" y="707"/>
                      <a:pt x="7690" y="768"/>
                      <a:pt x="7645" y="812"/>
                    </a:cubicBezTo>
                    <a:lnTo>
                      <a:pt x="7645" y="812"/>
                    </a:lnTo>
                    <a:cubicBezTo>
                      <a:pt x="7600" y="857"/>
                      <a:pt x="7540" y="882"/>
                      <a:pt x="7477" y="8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5">
                <a:extLst>
                  <a:ext uri="{FF2B5EF4-FFF2-40B4-BE49-F238E27FC236}">
                    <a16:creationId xmlns:a16="http://schemas.microsoft.com/office/drawing/2014/main" id="{2BB6AB49-3527-4300-945D-4824459BD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4072" y="11002055"/>
                <a:ext cx="19947" cy="686132"/>
              </a:xfrm>
              <a:custGeom>
                <a:avLst/>
                <a:gdLst>
                  <a:gd name="T0" fmla="*/ 10 w 22"/>
                  <a:gd name="T1" fmla="*/ 757 h 758"/>
                  <a:gd name="T2" fmla="*/ 10 w 22"/>
                  <a:gd name="T3" fmla="*/ 757 h 758"/>
                  <a:gd name="T4" fmla="*/ 0 w 22"/>
                  <a:gd name="T5" fmla="*/ 747 h 758"/>
                  <a:gd name="T6" fmla="*/ 0 w 22"/>
                  <a:gd name="T7" fmla="*/ 10 h 758"/>
                  <a:gd name="T8" fmla="*/ 0 w 22"/>
                  <a:gd name="T9" fmla="*/ 10 h 758"/>
                  <a:gd name="T10" fmla="*/ 10 w 22"/>
                  <a:gd name="T11" fmla="*/ 0 h 758"/>
                  <a:gd name="T12" fmla="*/ 10 w 22"/>
                  <a:gd name="T13" fmla="*/ 0 h 758"/>
                  <a:gd name="T14" fmla="*/ 21 w 22"/>
                  <a:gd name="T15" fmla="*/ 10 h 758"/>
                  <a:gd name="T16" fmla="*/ 21 w 22"/>
                  <a:gd name="T17" fmla="*/ 747 h 758"/>
                  <a:gd name="T18" fmla="*/ 21 w 22"/>
                  <a:gd name="T19" fmla="*/ 747 h 758"/>
                  <a:gd name="T20" fmla="*/ 10 w 22"/>
                  <a:gd name="T21" fmla="*/ 757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58">
                    <a:moveTo>
                      <a:pt x="10" y="757"/>
                    </a:moveTo>
                    <a:lnTo>
                      <a:pt x="10" y="757"/>
                    </a:lnTo>
                    <a:cubicBezTo>
                      <a:pt x="4" y="757"/>
                      <a:pt x="0" y="753"/>
                      <a:pt x="0" y="74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1" y="5"/>
                      <a:pt x="21" y="10"/>
                    </a:cubicBezTo>
                    <a:lnTo>
                      <a:pt x="21" y="747"/>
                    </a:lnTo>
                    <a:lnTo>
                      <a:pt x="21" y="747"/>
                    </a:lnTo>
                    <a:cubicBezTo>
                      <a:pt x="21" y="753"/>
                      <a:pt x="16" y="757"/>
                      <a:pt x="10" y="7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7">
                <a:extLst>
                  <a:ext uri="{FF2B5EF4-FFF2-40B4-BE49-F238E27FC236}">
                    <a16:creationId xmlns:a16="http://schemas.microsoft.com/office/drawing/2014/main" id="{64FAE880-4C67-4A4C-B3AA-A07A21CB0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4985" y="11002055"/>
                <a:ext cx="19944" cy="686132"/>
              </a:xfrm>
              <a:custGeom>
                <a:avLst/>
                <a:gdLst>
                  <a:gd name="T0" fmla="*/ 10 w 22"/>
                  <a:gd name="T1" fmla="*/ 757 h 758"/>
                  <a:gd name="T2" fmla="*/ 10 w 22"/>
                  <a:gd name="T3" fmla="*/ 757 h 758"/>
                  <a:gd name="T4" fmla="*/ 0 w 22"/>
                  <a:gd name="T5" fmla="*/ 747 h 758"/>
                  <a:gd name="T6" fmla="*/ 0 w 22"/>
                  <a:gd name="T7" fmla="*/ 10 h 758"/>
                  <a:gd name="T8" fmla="*/ 0 w 22"/>
                  <a:gd name="T9" fmla="*/ 10 h 758"/>
                  <a:gd name="T10" fmla="*/ 10 w 22"/>
                  <a:gd name="T11" fmla="*/ 0 h 758"/>
                  <a:gd name="T12" fmla="*/ 10 w 22"/>
                  <a:gd name="T13" fmla="*/ 0 h 758"/>
                  <a:gd name="T14" fmla="*/ 21 w 22"/>
                  <a:gd name="T15" fmla="*/ 10 h 758"/>
                  <a:gd name="T16" fmla="*/ 21 w 22"/>
                  <a:gd name="T17" fmla="*/ 747 h 758"/>
                  <a:gd name="T18" fmla="*/ 21 w 22"/>
                  <a:gd name="T19" fmla="*/ 747 h 758"/>
                  <a:gd name="T20" fmla="*/ 10 w 22"/>
                  <a:gd name="T21" fmla="*/ 757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58">
                    <a:moveTo>
                      <a:pt x="10" y="757"/>
                    </a:moveTo>
                    <a:lnTo>
                      <a:pt x="10" y="757"/>
                    </a:lnTo>
                    <a:cubicBezTo>
                      <a:pt x="5" y="757"/>
                      <a:pt x="0" y="753"/>
                      <a:pt x="0" y="74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1" y="5"/>
                      <a:pt x="21" y="10"/>
                    </a:cubicBezTo>
                    <a:lnTo>
                      <a:pt x="21" y="747"/>
                    </a:lnTo>
                    <a:lnTo>
                      <a:pt x="21" y="747"/>
                    </a:lnTo>
                    <a:cubicBezTo>
                      <a:pt x="21" y="753"/>
                      <a:pt x="16" y="757"/>
                      <a:pt x="10" y="7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8">
                <a:extLst>
                  <a:ext uri="{FF2B5EF4-FFF2-40B4-BE49-F238E27FC236}">
                    <a16:creationId xmlns:a16="http://schemas.microsoft.com/office/drawing/2014/main" id="{65AEEB24-B7B9-4AD5-9707-302975094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8445" y="11002055"/>
                <a:ext cx="19947" cy="686132"/>
              </a:xfrm>
              <a:custGeom>
                <a:avLst/>
                <a:gdLst>
                  <a:gd name="T0" fmla="*/ 10 w 23"/>
                  <a:gd name="T1" fmla="*/ 757 h 758"/>
                  <a:gd name="T2" fmla="*/ 10 w 23"/>
                  <a:gd name="T3" fmla="*/ 757 h 758"/>
                  <a:gd name="T4" fmla="*/ 0 w 23"/>
                  <a:gd name="T5" fmla="*/ 747 h 758"/>
                  <a:gd name="T6" fmla="*/ 0 w 23"/>
                  <a:gd name="T7" fmla="*/ 10 h 758"/>
                  <a:gd name="T8" fmla="*/ 0 w 23"/>
                  <a:gd name="T9" fmla="*/ 10 h 758"/>
                  <a:gd name="T10" fmla="*/ 10 w 23"/>
                  <a:gd name="T11" fmla="*/ 0 h 758"/>
                  <a:gd name="T12" fmla="*/ 10 w 23"/>
                  <a:gd name="T13" fmla="*/ 0 h 758"/>
                  <a:gd name="T14" fmla="*/ 22 w 23"/>
                  <a:gd name="T15" fmla="*/ 10 h 758"/>
                  <a:gd name="T16" fmla="*/ 22 w 23"/>
                  <a:gd name="T17" fmla="*/ 747 h 758"/>
                  <a:gd name="T18" fmla="*/ 22 w 23"/>
                  <a:gd name="T19" fmla="*/ 747 h 758"/>
                  <a:gd name="T20" fmla="*/ 10 w 23"/>
                  <a:gd name="T21" fmla="*/ 757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758">
                    <a:moveTo>
                      <a:pt x="10" y="757"/>
                    </a:moveTo>
                    <a:lnTo>
                      <a:pt x="10" y="757"/>
                    </a:lnTo>
                    <a:cubicBezTo>
                      <a:pt x="6" y="757"/>
                      <a:pt x="0" y="753"/>
                      <a:pt x="0" y="74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6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2" y="5"/>
                      <a:pt x="22" y="10"/>
                    </a:cubicBezTo>
                    <a:lnTo>
                      <a:pt x="22" y="747"/>
                    </a:lnTo>
                    <a:lnTo>
                      <a:pt x="22" y="747"/>
                    </a:lnTo>
                    <a:cubicBezTo>
                      <a:pt x="22" y="753"/>
                      <a:pt x="16" y="757"/>
                      <a:pt x="10" y="7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9">
                <a:extLst>
                  <a:ext uri="{FF2B5EF4-FFF2-40B4-BE49-F238E27FC236}">
                    <a16:creationId xmlns:a16="http://schemas.microsoft.com/office/drawing/2014/main" id="{6FA2DE02-18C8-4FF9-AC02-48BFD1B67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1717" y="10814564"/>
                <a:ext cx="6973021" cy="19947"/>
              </a:xfrm>
              <a:custGeom>
                <a:avLst/>
                <a:gdLst>
                  <a:gd name="T0" fmla="*/ 7696 w 7707"/>
                  <a:gd name="T1" fmla="*/ 21 h 22"/>
                  <a:gd name="T2" fmla="*/ 10 w 7707"/>
                  <a:gd name="T3" fmla="*/ 21 h 22"/>
                  <a:gd name="T4" fmla="*/ 10 w 7707"/>
                  <a:gd name="T5" fmla="*/ 21 h 22"/>
                  <a:gd name="T6" fmla="*/ 0 w 7707"/>
                  <a:gd name="T7" fmla="*/ 10 h 22"/>
                  <a:gd name="T8" fmla="*/ 0 w 7707"/>
                  <a:gd name="T9" fmla="*/ 10 h 22"/>
                  <a:gd name="T10" fmla="*/ 10 w 7707"/>
                  <a:gd name="T11" fmla="*/ 0 h 22"/>
                  <a:gd name="T12" fmla="*/ 7696 w 7707"/>
                  <a:gd name="T13" fmla="*/ 0 h 22"/>
                  <a:gd name="T14" fmla="*/ 7696 w 7707"/>
                  <a:gd name="T15" fmla="*/ 0 h 22"/>
                  <a:gd name="T16" fmla="*/ 7706 w 7707"/>
                  <a:gd name="T17" fmla="*/ 10 h 22"/>
                  <a:gd name="T18" fmla="*/ 7706 w 7707"/>
                  <a:gd name="T19" fmla="*/ 10 h 22"/>
                  <a:gd name="T20" fmla="*/ 7696 w 7707"/>
                  <a:gd name="T2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07" h="22">
                    <a:moveTo>
                      <a:pt x="7696" y="21"/>
                    </a:moveTo>
                    <a:lnTo>
                      <a:pt x="10" y="21"/>
                    </a:lnTo>
                    <a:lnTo>
                      <a:pt x="10" y="21"/>
                    </a:lnTo>
                    <a:cubicBezTo>
                      <a:pt x="4" y="21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7696" y="0"/>
                    </a:lnTo>
                    <a:lnTo>
                      <a:pt x="7696" y="0"/>
                    </a:lnTo>
                    <a:cubicBezTo>
                      <a:pt x="7701" y="0"/>
                      <a:pt x="7706" y="5"/>
                      <a:pt x="7706" y="10"/>
                    </a:cubicBezTo>
                    <a:lnTo>
                      <a:pt x="7706" y="10"/>
                    </a:lnTo>
                    <a:cubicBezTo>
                      <a:pt x="7706" y="16"/>
                      <a:pt x="7701" y="21"/>
                      <a:pt x="7696" y="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0">
                <a:extLst>
                  <a:ext uri="{FF2B5EF4-FFF2-40B4-BE49-F238E27FC236}">
                    <a16:creationId xmlns:a16="http://schemas.microsoft.com/office/drawing/2014/main" id="{C66AA92E-9F3D-4E1D-A1DB-E7D78F98A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0488" y="10730793"/>
                <a:ext cx="1316417" cy="961382"/>
              </a:xfrm>
              <a:custGeom>
                <a:avLst/>
                <a:gdLst>
                  <a:gd name="T0" fmla="*/ 1443 w 1456"/>
                  <a:gd name="T1" fmla="*/ 1058 h 1061"/>
                  <a:gd name="T2" fmla="*/ 1443 w 1456"/>
                  <a:gd name="T3" fmla="*/ 1058 h 1061"/>
                  <a:gd name="T4" fmla="*/ 1435 w 1456"/>
                  <a:gd name="T5" fmla="*/ 1054 h 1061"/>
                  <a:gd name="T6" fmla="*/ 740 w 1456"/>
                  <a:gd name="T7" fmla="*/ 28 h 1061"/>
                  <a:gd name="T8" fmla="*/ 20 w 1456"/>
                  <a:gd name="T9" fmla="*/ 1054 h 1061"/>
                  <a:gd name="T10" fmla="*/ 20 w 1456"/>
                  <a:gd name="T11" fmla="*/ 1054 h 1061"/>
                  <a:gd name="T12" fmla="*/ 6 w 1456"/>
                  <a:gd name="T13" fmla="*/ 1056 h 1061"/>
                  <a:gd name="T14" fmla="*/ 6 w 1456"/>
                  <a:gd name="T15" fmla="*/ 1056 h 1061"/>
                  <a:gd name="T16" fmla="*/ 3 w 1456"/>
                  <a:gd name="T17" fmla="*/ 1042 h 1061"/>
                  <a:gd name="T18" fmla="*/ 732 w 1456"/>
                  <a:gd name="T19" fmla="*/ 4 h 1061"/>
                  <a:gd name="T20" fmla="*/ 732 w 1456"/>
                  <a:gd name="T21" fmla="*/ 4 h 1061"/>
                  <a:gd name="T22" fmla="*/ 740 w 1456"/>
                  <a:gd name="T23" fmla="*/ 0 h 1061"/>
                  <a:gd name="T24" fmla="*/ 740 w 1456"/>
                  <a:gd name="T25" fmla="*/ 0 h 1061"/>
                  <a:gd name="T26" fmla="*/ 740 w 1456"/>
                  <a:gd name="T27" fmla="*/ 0 h 1061"/>
                  <a:gd name="T28" fmla="*/ 748 w 1456"/>
                  <a:gd name="T29" fmla="*/ 4 h 1061"/>
                  <a:gd name="T30" fmla="*/ 1452 w 1456"/>
                  <a:gd name="T31" fmla="*/ 1043 h 1061"/>
                  <a:gd name="T32" fmla="*/ 1452 w 1456"/>
                  <a:gd name="T33" fmla="*/ 1043 h 1061"/>
                  <a:gd name="T34" fmla="*/ 1449 w 1456"/>
                  <a:gd name="T35" fmla="*/ 1057 h 1061"/>
                  <a:gd name="T36" fmla="*/ 1449 w 1456"/>
                  <a:gd name="T37" fmla="*/ 1057 h 1061"/>
                  <a:gd name="T38" fmla="*/ 1443 w 1456"/>
                  <a:gd name="T39" fmla="*/ 1058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56" h="1061">
                    <a:moveTo>
                      <a:pt x="1443" y="1058"/>
                    </a:moveTo>
                    <a:lnTo>
                      <a:pt x="1443" y="1058"/>
                    </a:lnTo>
                    <a:cubicBezTo>
                      <a:pt x="1440" y="1058"/>
                      <a:pt x="1436" y="1057"/>
                      <a:pt x="1435" y="1054"/>
                    </a:cubicBezTo>
                    <a:lnTo>
                      <a:pt x="740" y="28"/>
                    </a:lnTo>
                    <a:lnTo>
                      <a:pt x="20" y="1054"/>
                    </a:lnTo>
                    <a:lnTo>
                      <a:pt x="20" y="1054"/>
                    </a:lnTo>
                    <a:cubicBezTo>
                      <a:pt x="17" y="1058"/>
                      <a:pt x="10" y="1060"/>
                      <a:pt x="6" y="1056"/>
                    </a:cubicBezTo>
                    <a:lnTo>
                      <a:pt x="6" y="1056"/>
                    </a:lnTo>
                    <a:cubicBezTo>
                      <a:pt x="1" y="1054"/>
                      <a:pt x="0" y="1047"/>
                      <a:pt x="3" y="1042"/>
                    </a:cubicBezTo>
                    <a:lnTo>
                      <a:pt x="732" y="4"/>
                    </a:lnTo>
                    <a:lnTo>
                      <a:pt x="732" y="4"/>
                    </a:lnTo>
                    <a:cubicBezTo>
                      <a:pt x="733" y="1"/>
                      <a:pt x="737" y="0"/>
                      <a:pt x="740" y="0"/>
                    </a:cubicBezTo>
                    <a:lnTo>
                      <a:pt x="740" y="0"/>
                    </a:lnTo>
                    <a:lnTo>
                      <a:pt x="740" y="0"/>
                    </a:lnTo>
                    <a:cubicBezTo>
                      <a:pt x="743" y="0"/>
                      <a:pt x="747" y="2"/>
                      <a:pt x="748" y="4"/>
                    </a:cubicBezTo>
                    <a:lnTo>
                      <a:pt x="1452" y="1043"/>
                    </a:lnTo>
                    <a:lnTo>
                      <a:pt x="1452" y="1043"/>
                    </a:lnTo>
                    <a:cubicBezTo>
                      <a:pt x="1455" y="1047"/>
                      <a:pt x="1453" y="1054"/>
                      <a:pt x="1449" y="1057"/>
                    </a:cubicBezTo>
                    <a:lnTo>
                      <a:pt x="1449" y="1057"/>
                    </a:lnTo>
                    <a:cubicBezTo>
                      <a:pt x="1447" y="1058"/>
                      <a:pt x="1445" y="1058"/>
                      <a:pt x="1443" y="10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1">
                <a:extLst>
                  <a:ext uri="{FF2B5EF4-FFF2-40B4-BE49-F238E27FC236}">
                    <a16:creationId xmlns:a16="http://schemas.microsoft.com/office/drawing/2014/main" id="{817CEAC0-379E-4504-95D2-419AC5B22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0975" y="10303953"/>
                <a:ext cx="1675440" cy="179513"/>
              </a:xfrm>
              <a:custGeom>
                <a:avLst/>
                <a:gdLst>
                  <a:gd name="T0" fmla="*/ 1752 w 1852"/>
                  <a:gd name="T1" fmla="*/ 197 h 198"/>
                  <a:gd name="T2" fmla="*/ 925 w 1852"/>
                  <a:gd name="T3" fmla="*/ 197 h 198"/>
                  <a:gd name="T4" fmla="*/ 99 w 1852"/>
                  <a:gd name="T5" fmla="*/ 197 h 198"/>
                  <a:gd name="T6" fmla="*/ 99 w 1852"/>
                  <a:gd name="T7" fmla="*/ 197 h 198"/>
                  <a:gd name="T8" fmla="*/ 28 w 1852"/>
                  <a:gd name="T9" fmla="*/ 168 h 198"/>
                  <a:gd name="T10" fmla="*/ 28 w 1852"/>
                  <a:gd name="T11" fmla="*/ 168 h 198"/>
                  <a:gd name="T12" fmla="*/ 0 w 1852"/>
                  <a:gd name="T13" fmla="*/ 98 h 198"/>
                  <a:gd name="T14" fmla="*/ 0 w 1852"/>
                  <a:gd name="T15" fmla="*/ 98 h 198"/>
                  <a:gd name="T16" fmla="*/ 28 w 1852"/>
                  <a:gd name="T17" fmla="*/ 29 h 198"/>
                  <a:gd name="T18" fmla="*/ 28 w 1852"/>
                  <a:gd name="T19" fmla="*/ 29 h 198"/>
                  <a:gd name="T20" fmla="*/ 99 w 1852"/>
                  <a:gd name="T21" fmla="*/ 0 h 198"/>
                  <a:gd name="T22" fmla="*/ 925 w 1852"/>
                  <a:gd name="T23" fmla="*/ 0 h 198"/>
                  <a:gd name="T24" fmla="*/ 1752 w 1852"/>
                  <a:gd name="T25" fmla="*/ 0 h 198"/>
                  <a:gd name="T26" fmla="*/ 1752 w 1852"/>
                  <a:gd name="T27" fmla="*/ 0 h 198"/>
                  <a:gd name="T28" fmla="*/ 1821 w 1852"/>
                  <a:gd name="T29" fmla="*/ 29 h 198"/>
                  <a:gd name="T30" fmla="*/ 1821 w 1852"/>
                  <a:gd name="T31" fmla="*/ 29 h 198"/>
                  <a:gd name="T32" fmla="*/ 1851 w 1852"/>
                  <a:gd name="T33" fmla="*/ 98 h 198"/>
                  <a:gd name="T34" fmla="*/ 1851 w 1852"/>
                  <a:gd name="T35" fmla="*/ 98 h 198"/>
                  <a:gd name="T36" fmla="*/ 1821 w 1852"/>
                  <a:gd name="T37" fmla="*/ 168 h 198"/>
                  <a:gd name="T38" fmla="*/ 1821 w 1852"/>
                  <a:gd name="T39" fmla="*/ 168 h 198"/>
                  <a:gd name="T40" fmla="*/ 1752 w 1852"/>
                  <a:gd name="T41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52" h="198">
                    <a:moveTo>
                      <a:pt x="1752" y="197"/>
                    </a:moveTo>
                    <a:lnTo>
                      <a:pt x="925" y="197"/>
                    </a:lnTo>
                    <a:lnTo>
                      <a:pt x="99" y="197"/>
                    </a:lnTo>
                    <a:lnTo>
                      <a:pt x="99" y="197"/>
                    </a:lnTo>
                    <a:cubicBezTo>
                      <a:pt x="71" y="197"/>
                      <a:pt x="46" y="186"/>
                      <a:pt x="28" y="168"/>
                    </a:cubicBezTo>
                    <a:lnTo>
                      <a:pt x="28" y="168"/>
                    </a:lnTo>
                    <a:cubicBezTo>
                      <a:pt x="11" y="150"/>
                      <a:pt x="0" y="126"/>
                      <a:pt x="0" y="98"/>
                    </a:cubicBezTo>
                    <a:lnTo>
                      <a:pt x="0" y="98"/>
                    </a:lnTo>
                    <a:cubicBezTo>
                      <a:pt x="0" y="71"/>
                      <a:pt x="11" y="47"/>
                      <a:pt x="28" y="29"/>
                    </a:cubicBezTo>
                    <a:lnTo>
                      <a:pt x="28" y="29"/>
                    </a:lnTo>
                    <a:cubicBezTo>
                      <a:pt x="46" y="11"/>
                      <a:pt x="71" y="0"/>
                      <a:pt x="99" y="0"/>
                    </a:cubicBezTo>
                    <a:lnTo>
                      <a:pt x="925" y="0"/>
                    </a:lnTo>
                    <a:lnTo>
                      <a:pt x="1752" y="0"/>
                    </a:lnTo>
                    <a:lnTo>
                      <a:pt x="1752" y="0"/>
                    </a:lnTo>
                    <a:cubicBezTo>
                      <a:pt x="1779" y="0"/>
                      <a:pt x="1804" y="11"/>
                      <a:pt x="1821" y="29"/>
                    </a:cubicBezTo>
                    <a:lnTo>
                      <a:pt x="1821" y="29"/>
                    </a:lnTo>
                    <a:cubicBezTo>
                      <a:pt x="1840" y="47"/>
                      <a:pt x="1851" y="71"/>
                      <a:pt x="1851" y="98"/>
                    </a:cubicBezTo>
                    <a:lnTo>
                      <a:pt x="1851" y="98"/>
                    </a:lnTo>
                    <a:cubicBezTo>
                      <a:pt x="1851" y="126"/>
                      <a:pt x="1840" y="150"/>
                      <a:pt x="1821" y="168"/>
                    </a:cubicBezTo>
                    <a:lnTo>
                      <a:pt x="1821" y="168"/>
                    </a:lnTo>
                    <a:cubicBezTo>
                      <a:pt x="1804" y="186"/>
                      <a:pt x="1779" y="197"/>
                      <a:pt x="1752" y="19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2">
                <a:extLst>
                  <a:ext uri="{FF2B5EF4-FFF2-40B4-BE49-F238E27FC236}">
                    <a16:creationId xmlns:a16="http://schemas.microsoft.com/office/drawing/2014/main" id="{BF2ECE6A-F073-4275-AA12-BB89BEA28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2997" y="10295975"/>
                <a:ext cx="1695387" cy="199457"/>
              </a:xfrm>
              <a:custGeom>
                <a:avLst/>
                <a:gdLst>
                  <a:gd name="T0" fmla="*/ 109 w 1872"/>
                  <a:gd name="T1" fmla="*/ 22 h 219"/>
                  <a:gd name="T2" fmla="*/ 109 w 1872"/>
                  <a:gd name="T3" fmla="*/ 22 h 219"/>
                  <a:gd name="T4" fmla="*/ 46 w 1872"/>
                  <a:gd name="T5" fmla="*/ 47 h 219"/>
                  <a:gd name="T6" fmla="*/ 46 w 1872"/>
                  <a:gd name="T7" fmla="*/ 47 h 219"/>
                  <a:gd name="T8" fmla="*/ 20 w 1872"/>
                  <a:gd name="T9" fmla="*/ 109 h 219"/>
                  <a:gd name="T10" fmla="*/ 20 w 1872"/>
                  <a:gd name="T11" fmla="*/ 109 h 219"/>
                  <a:gd name="T12" fmla="*/ 46 w 1872"/>
                  <a:gd name="T13" fmla="*/ 172 h 219"/>
                  <a:gd name="T14" fmla="*/ 46 w 1872"/>
                  <a:gd name="T15" fmla="*/ 172 h 219"/>
                  <a:gd name="T16" fmla="*/ 109 w 1872"/>
                  <a:gd name="T17" fmla="*/ 197 h 219"/>
                  <a:gd name="T18" fmla="*/ 1762 w 1872"/>
                  <a:gd name="T19" fmla="*/ 197 h 219"/>
                  <a:gd name="T20" fmla="*/ 1762 w 1872"/>
                  <a:gd name="T21" fmla="*/ 197 h 219"/>
                  <a:gd name="T22" fmla="*/ 1824 w 1872"/>
                  <a:gd name="T23" fmla="*/ 172 h 219"/>
                  <a:gd name="T24" fmla="*/ 1824 w 1872"/>
                  <a:gd name="T25" fmla="*/ 172 h 219"/>
                  <a:gd name="T26" fmla="*/ 1850 w 1872"/>
                  <a:gd name="T27" fmla="*/ 109 h 219"/>
                  <a:gd name="T28" fmla="*/ 1850 w 1872"/>
                  <a:gd name="T29" fmla="*/ 109 h 219"/>
                  <a:gd name="T30" fmla="*/ 1824 w 1872"/>
                  <a:gd name="T31" fmla="*/ 47 h 219"/>
                  <a:gd name="T32" fmla="*/ 1824 w 1872"/>
                  <a:gd name="T33" fmla="*/ 47 h 219"/>
                  <a:gd name="T34" fmla="*/ 1762 w 1872"/>
                  <a:gd name="T35" fmla="*/ 22 h 219"/>
                  <a:gd name="T36" fmla="*/ 109 w 1872"/>
                  <a:gd name="T37" fmla="*/ 22 h 219"/>
                  <a:gd name="T38" fmla="*/ 1762 w 1872"/>
                  <a:gd name="T39" fmla="*/ 218 h 219"/>
                  <a:gd name="T40" fmla="*/ 109 w 1872"/>
                  <a:gd name="T41" fmla="*/ 218 h 219"/>
                  <a:gd name="T42" fmla="*/ 109 w 1872"/>
                  <a:gd name="T43" fmla="*/ 218 h 219"/>
                  <a:gd name="T44" fmla="*/ 31 w 1872"/>
                  <a:gd name="T45" fmla="*/ 187 h 219"/>
                  <a:gd name="T46" fmla="*/ 31 w 1872"/>
                  <a:gd name="T47" fmla="*/ 187 h 219"/>
                  <a:gd name="T48" fmla="*/ 0 w 1872"/>
                  <a:gd name="T49" fmla="*/ 109 h 219"/>
                  <a:gd name="T50" fmla="*/ 0 w 1872"/>
                  <a:gd name="T51" fmla="*/ 109 h 219"/>
                  <a:gd name="T52" fmla="*/ 31 w 1872"/>
                  <a:gd name="T53" fmla="*/ 32 h 219"/>
                  <a:gd name="T54" fmla="*/ 31 w 1872"/>
                  <a:gd name="T55" fmla="*/ 32 h 219"/>
                  <a:gd name="T56" fmla="*/ 109 w 1872"/>
                  <a:gd name="T57" fmla="*/ 0 h 219"/>
                  <a:gd name="T58" fmla="*/ 1762 w 1872"/>
                  <a:gd name="T59" fmla="*/ 0 h 219"/>
                  <a:gd name="T60" fmla="*/ 1762 w 1872"/>
                  <a:gd name="T61" fmla="*/ 0 h 219"/>
                  <a:gd name="T62" fmla="*/ 1839 w 1872"/>
                  <a:gd name="T63" fmla="*/ 32 h 219"/>
                  <a:gd name="T64" fmla="*/ 1839 w 1872"/>
                  <a:gd name="T65" fmla="*/ 32 h 219"/>
                  <a:gd name="T66" fmla="*/ 1871 w 1872"/>
                  <a:gd name="T67" fmla="*/ 109 h 219"/>
                  <a:gd name="T68" fmla="*/ 1871 w 1872"/>
                  <a:gd name="T69" fmla="*/ 109 h 219"/>
                  <a:gd name="T70" fmla="*/ 1839 w 1872"/>
                  <a:gd name="T71" fmla="*/ 187 h 219"/>
                  <a:gd name="T72" fmla="*/ 1839 w 1872"/>
                  <a:gd name="T73" fmla="*/ 187 h 219"/>
                  <a:gd name="T74" fmla="*/ 1762 w 1872"/>
                  <a:gd name="T75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72" h="219">
                    <a:moveTo>
                      <a:pt x="109" y="22"/>
                    </a:moveTo>
                    <a:lnTo>
                      <a:pt x="109" y="22"/>
                    </a:lnTo>
                    <a:cubicBezTo>
                      <a:pt x="85" y="22"/>
                      <a:pt x="63" y="31"/>
                      <a:pt x="46" y="47"/>
                    </a:cubicBezTo>
                    <a:lnTo>
                      <a:pt x="46" y="47"/>
                    </a:lnTo>
                    <a:cubicBezTo>
                      <a:pt x="29" y="64"/>
                      <a:pt x="20" y="86"/>
                      <a:pt x="20" y="109"/>
                    </a:cubicBezTo>
                    <a:lnTo>
                      <a:pt x="20" y="109"/>
                    </a:lnTo>
                    <a:cubicBezTo>
                      <a:pt x="20" y="133"/>
                      <a:pt x="29" y="155"/>
                      <a:pt x="46" y="172"/>
                    </a:cubicBezTo>
                    <a:lnTo>
                      <a:pt x="46" y="172"/>
                    </a:lnTo>
                    <a:cubicBezTo>
                      <a:pt x="63" y="188"/>
                      <a:pt x="85" y="197"/>
                      <a:pt x="109" y="197"/>
                    </a:cubicBezTo>
                    <a:lnTo>
                      <a:pt x="1762" y="197"/>
                    </a:lnTo>
                    <a:lnTo>
                      <a:pt x="1762" y="197"/>
                    </a:lnTo>
                    <a:cubicBezTo>
                      <a:pt x="1786" y="197"/>
                      <a:pt x="1808" y="188"/>
                      <a:pt x="1824" y="172"/>
                    </a:cubicBezTo>
                    <a:lnTo>
                      <a:pt x="1824" y="172"/>
                    </a:lnTo>
                    <a:cubicBezTo>
                      <a:pt x="1841" y="155"/>
                      <a:pt x="1850" y="133"/>
                      <a:pt x="1850" y="109"/>
                    </a:cubicBezTo>
                    <a:lnTo>
                      <a:pt x="1850" y="109"/>
                    </a:lnTo>
                    <a:cubicBezTo>
                      <a:pt x="1850" y="86"/>
                      <a:pt x="1841" y="64"/>
                      <a:pt x="1824" y="47"/>
                    </a:cubicBezTo>
                    <a:lnTo>
                      <a:pt x="1824" y="47"/>
                    </a:lnTo>
                    <a:cubicBezTo>
                      <a:pt x="1808" y="31"/>
                      <a:pt x="1786" y="22"/>
                      <a:pt x="1762" y="22"/>
                    </a:cubicBezTo>
                    <a:lnTo>
                      <a:pt x="109" y="22"/>
                    </a:lnTo>
                    <a:close/>
                    <a:moveTo>
                      <a:pt x="1762" y="218"/>
                    </a:moveTo>
                    <a:lnTo>
                      <a:pt x="109" y="218"/>
                    </a:lnTo>
                    <a:lnTo>
                      <a:pt x="109" y="218"/>
                    </a:lnTo>
                    <a:cubicBezTo>
                      <a:pt x="79" y="218"/>
                      <a:pt x="52" y="207"/>
                      <a:pt x="31" y="187"/>
                    </a:cubicBezTo>
                    <a:lnTo>
                      <a:pt x="31" y="187"/>
                    </a:lnTo>
                    <a:cubicBezTo>
                      <a:pt x="11" y="166"/>
                      <a:pt x="0" y="139"/>
                      <a:pt x="0" y="109"/>
                    </a:cubicBezTo>
                    <a:lnTo>
                      <a:pt x="0" y="109"/>
                    </a:lnTo>
                    <a:cubicBezTo>
                      <a:pt x="0" y="80"/>
                      <a:pt x="11" y="53"/>
                      <a:pt x="31" y="32"/>
                    </a:cubicBezTo>
                    <a:lnTo>
                      <a:pt x="31" y="32"/>
                    </a:lnTo>
                    <a:cubicBezTo>
                      <a:pt x="52" y="12"/>
                      <a:pt x="79" y="0"/>
                      <a:pt x="109" y="0"/>
                    </a:cubicBezTo>
                    <a:lnTo>
                      <a:pt x="1762" y="0"/>
                    </a:lnTo>
                    <a:lnTo>
                      <a:pt x="1762" y="0"/>
                    </a:lnTo>
                    <a:cubicBezTo>
                      <a:pt x="1791" y="0"/>
                      <a:pt x="1819" y="12"/>
                      <a:pt x="1839" y="32"/>
                    </a:cubicBezTo>
                    <a:lnTo>
                      <a:pt x="1839" y="32"/>
                    </a:lnTo>
                    <a:cubicBezTo>
                      <a:pt x="1859" y="53"/>
                      <a:pt x="1871" y="80"/>
                      <a:pt x="1871" y="109"/>
                    </a:cubicBezTo>
                    <a:lnTo>
                      <a:pt x="1871" y="109"/>
                    </a:lnTo>
                    <a:cubicBezTo>
                      <a:pt x="1871" y="139"/>
                      <a:pt x="1859" y="166"/>
                      <a:pt x="1839" y="187"/>
                    </a:cubicBezTo>
                    <a:lnTo>
                      <a:pt x="1839" y="187"/>
                    </a:lnTo>
                    <a:cubicBezTo>
                      <a:pt x="1819" y="207"/>
                      <a:pt x="1791" y="218"/>
                      <a:pt x="1762" y="2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3">
                <a:extLst>
                  <a:ext uri="{FF2B5EF4-FFF2-40B4-BE49-F238E27FC236}">
                    <a16:creationId xmlns:a16="http://schemas.microsoft.com/office/drawing/2014/main" id="{E217C58C-250D-4953-892D-7AE92C7B5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6228" y="10483466"/>
                <a:ext cx="1120948" cy="386946"/>
              </a:xfrm>
              <a:custGeom>
                <a:avLst/>
                <a:gdLst>
                  <a:gd name="T0" fmla="*/ 1240 w 1241"/>
                  <a:gd name="T1" fmla="*/ 0 h 427"/>
                  <a:gd name="T2" fmla="*/ 0 w 1241"/>
                  <a:gd name="T3" fmla="*/ 0 h 427"/>
                  <a:gd name="T4" fmla="*/ 460 w 1241"/>
                  <a:gd name="T5" fmla="*/ 369 h 427"/>
                  <a:gd name="T6" fmla="*/ 460 w 1241"/>
                  <a:gd name="T7" fmla="*/ 369 h 427"/>
                  <a:gd name="T8" fmla="*/ 526 w 1241"/>
                  <a:gd name="T9" fmla="*/ 408 h 427"/>
                  <a:gd name="T10" fmla="*/ 526 w 1241"/>
                  <a:gd name="T11" fmla="*/ 408 h 427"/>
                  <a:gd name="T12" fmla="*/ 620 w 1241"/>
                  <a:gd name="T13" fmla="*/ 426 h 427"/>
                  <a:gd name="T14" fmla="*/ 620 w 1241"/>
                  <a:gd name="T15" fmla="*/ 426 h 427"/>
                  <a:gd name="T16" fmla="*/ 721 w 1241"/>
                  <a:gd name="T17" fmla="*/ 405 h 427"/>
                  <a:gd name="T18" fmla="*/ 721 w 1241"/>
                  <a:gd name="T19" fmla="*/ 405 h 427"/>
                  <a:gd name="T20" fmla="*/ 781 w 1241"/>
                  <a:gd name="T21" fmla="*/ 369 h 427"/>
                  <a:gd name="T22" fmla="*/ 1240 w 1241"/>
                  <a:gd name="T23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41" h="427">
                    <a:moveTo>
                      <a:pt x="1240" y="0"/>
                    </a:moveTo>
                    <a:lnTo>
                      <a:pt x="0" y="0"/>
                    </a:lnTo>
                    <a:lnTo>
                      <a:pt x="460" y="369"/>
                    </a:lnTo>
                    <a:lnTo>
                      <a:pt x="460" y="369"/>
                    </a:lnTo>
                    <a:cubicBezTo>
                      <a:pt x="480" y="385"/>
                      <a:pt x="502" y="399"/>
                      <a:pt x="526" y="408"/>
                    </a:cubicBezTo>
                    <a:lnTo>
                      <a:pt x="526" y="408"/>
                    </a:lnTo>
                    <a:cubicBezTo>
                      <a:pt x="556" y="420"/>
                      <a:pt x="588" y="426"/>
                      <a:pt x="620" y="426"/>
                    </a:cubicBezTo>
                    <a:lnTo>
                      <a:pt x="620" y="426"/>
                    </a:lnTo>
                    <a:cubicBezTo>
                      <a:pt x="655" y="426"/>
                      <a:pt x="689" y="419"/>
                      <a:pt x="721" y="405"/>
                    </a:cubicBezTo>
                    <a:lnTo>
                      <a:pt x="721" y="405"/>
                    </a:lnTo>
                    <a:cubicBezTo>
                      <a:pt x="742" y="396"/>
                      <a:pt x="763" y="384"/>
                      <a:pt x="781" y="369"/>
                    </a:cubicBezTo>
                    <a:lnTo>
                      <a:pt x="124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4">
                <a:extLst>
                  <a:ext uri="{FF2B5EF4-FFF2-40B4-BE49-F238E27FC236}">
                    <a16:creationId xmlns:a16="http://schemas.microsoft.com/office/drawing/2014/main" id="{AB609571-98FB-49DC-AF8C-B8721B531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8249" y="10471497"/>
                <a:ext cx="1140895" cy="406893"/>
              </a:xfrm>
              <a:custGeom>
                <a:avLst/>
                <a:gdLst>
                  <a:gd name="T0" fmla="*/ 40 w 1262"/>
                  <a:gd name="T1" fmla="*/ 21 h 448"/>
                  <a:gd name="T2" fmla="*/ 475 w 1262"/>
                  <a:gd name="T3" fmla="*/ 372 h 448"/>
                  <a:gd name="T4" fmla="*/ 475 w 1262"/>
                  <a:gd name="T5" fmla="*/ 372 h 448"/>
                  <a:gd name="T6" fmla="*/ 540 w 1262"/>
                  <a:gd name="T7" fmla="*/ 410 h 448"/>
                  <a:gd name="T8" fmla="*/ 540 w 1262"/>
                  <a:gd name="T9" fmla="*/ 410 h 448"/>
                  <a:gd name="T10" fmla="*/ 727 w 1262"/>
                  <a:gd name="T11" fmla="*/ 407 h 448"/>
                  <a:gd name="T12" fmla="*/ 727 w 1262"/>
                  <a:gd name="T13" fmla="*/ 407 h 448"/>
                  <a:gd name="T14" fmla="*/ 785 w 1262"/>
                  <a:gd name="T15" fmla="*/ 372 h 448"/>
                  <a:gd name="T16" fmla="*/ 1221 w 1262"/>
                  <a:gd name="T17" fmla="*/ 21 h 448"/>
                  <a:gd name="T18" fmla="*/ 40 w 1262"/>
                  <a:gd name="T19" fmla="*/ 21 h 448"/>
                  <a:gd name="T20" fmla="*/ 630 w 1262"/>
                  <a:gd name="T21" fmla="*/ 447 h 448"/>
                  <a:gd name="T22" fmla="*/ 630 w 1262"/>
                  <a:gd name="T23" fmla="*/ 447 h 448"/>
                  <a:gd name="T24" fmla="*/ 533 w 1262"/>
                  <a:gd name="T25" fmla="*/ 428 h 448"/>
                  <a:gd name="T26" fmla="*/ 533 w 1262"/>
                  <a:gd name="T27" fmla="*/ 428 h 448"/>
                  <a:gd name="T28" fmla="*/ 463 w 1262"/>
                  <a:gd name="T29" fmla="*/ 388 h 448"/>
                  <a:gd name="T30" fmla="*/ 4 w 1262"/>
                  <a:gd name="T31" fmla="*/ 19 h 448"/>
                  <a:gd name="T32" fmla="*/ 4 w 1262"/>
                  <a:gd name="T33" fmla="*/ 19 h 448"/>
                  <a:gd name="T34" fmla="*/ 0 w 1262"/>
                  <a:gd name="T35" fmla="*/ 7 h 448"/>
                  <a:gd name="T36" fmla="*/ 0 w 1262"/>
                  <a:gd name="T37" fmla="*/ 7 h 448"/>
                  <a:gd name="T38" fmla="*/ 10 w 1262"/>
                  <a:gd name="T39" fmla="*/ 0 h 448"/>
                  <a:gd name="T40" fmla="*/ 1250 w 1262"/>
                  <a:gd name="T41" fmla="*/ 0 h 448"/>
                  <a:gd name="T42" fmla="*/ 1250 w 1262"/>
                  <a:gd name="T43" fmla="*/ 0 h 448"/>
                  <a:gd name="T44" fmla="*/ 1259 w 1262"/>
                  <a:gd name="T45" fmla="*/ 7 h 448"/>
                  <a:gd name="T46" fmla="*/ 1259 w 1262"/>
                  <a:gd name="T47" fmla="*/ 7 h 448"/>
                  <a:gd name="T48" fmla="*/ 1256 w 1262"/>
                  <a:gd name="T49" fmla="*/ 19 h 448"/>
                  <a:gd name="T50" fmla="*/ 798 w 1262"/>
                  <a:gd name="T51" fmla="*/ 388 h 448"/>
                  <a:gd name="T52" fmla="*/ 798 w 1262"/>
                  <a:gd name="T53" fmla="*/ 388 h 448"/>
                  <a:gd name="T54" fmla="*/ 736 w 1262"/>
                  <a:gd name="T55" fmla="*/ 426 h 448"/>
                  <a:gd name="T56" fmla="*/ 736 w 1262"/>
                  <a:gd name="T57" fmla="*/ 426 h 448"/>
                  <a:gd name="T58" fmla="*/ 630 w 1262"/>
                  <a:gd name="T5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62" h="448">
                    <a:moveTo>
                      <a:pt x="40" y="21"/>
                    </a:moveTo>
                    <a:lnTo>
                      <a:pt x="475" y="372"/>
                    </a:lnTo>
                    <a:lnTo>
                      <a:pt x="475" y="372"/>
                    </a:lnTo>
                    <a:cubicBezTo>
                      <a:pt x="495" y="388"/>
                      <a:pt x="517" y="401"/>
                      <a:pt x="540" y="410"/>
                    </a:cubicBezTo>
                    <a:lnTo>
                      <a:pt x="540" y="410"/>
                    </a:lnTo>
                    <a:cubicBezTo>
                      <a:pt x="600" y="433"/>
                      <a:pt x="668" y="432"/>
                      <a:pt x="727" y="407"/>
                    </a:cubicBezTo>
                    <a:lnTo>
                      <a:pt x="727" y="407"/>
                    </a:lnTo>
                    <a:cubicBezTo>
                      <a:pt x="748" y="398"/>
                      <a:pt x="767" y="386"/>
                      <a:pt x="785" y="372"/>
                    </a:cubicBezTo>
                    <a:lnTo>
                      <a:pt x="1221" y="21"/>
                    </a:lnTo>
                    <a:lnTo>
                      <a:pt x="40" y="21"/>
                    </a:lnTo>
                    <a:close/>
                    <a:moveTo>
                      <a:pt x="630" y="447"/>
                    </a:moveTo>
                    <a:lnTo>
                      <a:pt x="630" y="447"/>
                    </a:lnTo>
                    <a:cubicBezTo>
                      <a:pt x="597" y="447"/>
                      <a:pt x="564" y="441"/>
                      <a:pt x="533" y="428"/>
                    </a:cubicBezTo>
                    <a:lnTo>
                      <a:pt x="533" y="428"/>
                    </a:lnTo>
                    <a:cubicBezTo>
                      <a:pt x="507" y="419"/>
                      <a:pt x="484" y="405"/>
                      <a:pt x="463" y="388"/>
                    </a:cubicBezTo>
                    <a:lnTo>
                      <a:pt x="4" y="19"/>
                    </a:lnTo>
                    <a:lnTo>
                      <a:pt x="4" y="19"/>
                    </a:lnTo>
                    <a:cubicBezTo>
                      <a:pt x="0" y="16"/>
                      <a:pt x="0" y="12"/>
                      <a:pt x="0" y="7"/>
                    </a:cubicBezTo>
                    <a:lnTo>
                      <a:pt x="0" y="7"/>
                    </a:lnTo>
                    <a:cubicBezTo>
                      <a:pt x="2" y="3"/>
                      <a:pt x="6" y="0"/>
                      <a:pt x="10" y="0"/>
                    </a:cubicBezTo>
                    <a:lnTo>
                      <a:pt x="1250" y="0"/>
                    </a:lnTo>
                    <a:lnTo>
                      <a:pt x="1250" y="0"/>
                    </a:lnTo>
                    <a:cubicBezTo>
                      <a:pt x="1254" y="0"/>
                      <a:pt x="1258" y="3"/>
                      <a:pt x="1259" y="7"/>
                    </a:cubicBezTo>
                    <a:lnTo>
                      <a:pt x="1259" y="7"/>
                    </a:lnTo>
                    <a:cubicBezTo>
                      <a:pt x="1261" y="12"/>
                      <a:pt x="1259" y="16"/>
                      <a:pt x="1256" y="19"/>
                    </a:cubicBezTo>
                    <a:lnTo>
                      <a:pt x="798" y="388"/>
                    </a:lnTo>
                    <a:lnTo>
                      <a:pt x="798" y="388"/>
                    </a:lnTo>
                    <a:cubicBezTo>
                      <a:pt x="779" y="403"/>
                      <a:pt x="758" y="416"/>
                      <a:pt x="736" y="426"/>
                    </a:cubicBezTo>
                    <a:lnTo>
                      <a:pt x="736" y="426"/>
                    </a:lnTo>
                    <a:cubicBezTo>
                      <a:pt x="702" y="440"/>
                      <a:pt x="666" y="447"/>
                      <a:pt x="630" y="4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29">
                <a:extLst>
                  <a:ext uri="{FF2B5EF4-FFF2-40B4-BE49-F238E27FC236}">
                    <a16:creationId xmlns:a16="http://schemas.microsoft.com/office/drawing/2014/main" id="{B2029D16-9DB6-4FC2-852F-ED81EF587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3997" y="8018176"/>
                <a:ext cx="1344340" cy="1511884"/>
              </a:xfrm>
              <a:custGeom>
                <a:avLst/>
                <a:gdLst>
                  <a:gd name="T0" fmla="*/ 977 w 1487"/>
                  <a:gd name="T1" fmla="*/ 1292 h 1671"/>
                  <a:gd name="T2" fmla="*/ 977 w 1487"/>
                  <a:gd name="T3" fmla="*/ 1292 h 1671"/>
                  <a:gd name="T4" fmla="*/ 1300 w 1487"/>
                  <a:gd name="T5" fmla="*/ 1246 h 1671"/>
                  <a:gd name="T6" fmla="*/ 1300 w 1487"/>
                  <a:gd name="T7" fmla="*/ 1246 h 1671"/>
                  <a:gd name="T8" fmla="*/ 1315 w 1487"/>
                  <a:gd name="T9" fmla="*/ 1252 h 1671"/>
                  <a:gd name="T10" fmla="*/ 1315 w 1487"/>
                  <a:gd name="T11" fmla="*/ 1252 h 1671"/>
                  <a:gd name="T12" fmla="*/ 1399 w 1487"/>
                  <a:gd name="T13" fmla="*/ 997 h 1671"/>
                  <a:gd name="T14" fmla="*/ 1399 w 1487"/>
                  <a:gd name="T15" fmla="*/ 997 h 1671"/>
                  <a:gd name="T16" fmla="*/ 1193 w 1487"/>
                  <a:gd name="T17" fmla="*/ 859 h 1671"/>
                  <a:gd name="T18" fmla="*/ 1193 w 1487"/>
                  <a:gd name="T19" fmla="*/ 859 h 1671"/>
                  <a:gd name="T20" fmla="*/ 1447 w 1487"/>
                  <a:gd name="T21" fmla="*/ 790 h 1671"/>
                  <a:gd name="T22" fmla="*/ 1447 w 1487"/>
                  <a:gd name="T23" fmla="*/ 790 h 1671"/>
                  <a:gd name="T24" fmla="*/ 1486 w 1487"/>
                  <a:gd name="T25" fmla="*/ 496 h 1671"/>
                  <a:gd name="T26" fmla="*/ 1486 w 1487"/>
                  <a:gd name="T27" fmla="*/ 496 h 1671"/>
                  <a:gd name="T28" fmla="*/ 1288 w 1487"/>
                  <a:gd name="T29" fmla="*/ 427 h 1671"/>
                  <a:gd name="T30" fmla="*/ 1288 w 1487"/>
                  <a:gd name="T31" fmla="*/ 427 h 1671"/>
                  <a:gd name="T32" fmla="*/ 1482 w 1487"/>
                  <a:gd name="T33" fmla="*/ 285 h 1671"/>
                  <a:gd name="T34" fmla="*/ 1482 w 1487"/>
                  <a:gd name="T35" fmla="*/ 285 h 1671"/>
                  <a:gd name="T36" fmla="*/ 1371 w 1487"/>
                  <a:gd name="T37" fmla="*/ 39 h 1671"/>
                  <a:gd name="T38" fmla="*/ 1371 w 1487"/>
                  <a:gd name="T39" fmla="*/ 39 h 1671"/>
                  <a:gd name="T40" fmla="*/ 1081 w 1487"/>
                  <a:gd name="T41" fmla="*/ 38 h 1671"/>
                  <a:gd name="T42" fmla="*/ 1081 w 1487"/>
                  <a:gd name="T43" fmla="*/ 38 h 1671"/>
                  <a:gd name="T44" fmla="*/ 1021 w 1487"/>
                  <a:gd name="T45" fmla="*/ 280 h 1671"/>
                  <a:gd name="T46" fmla="*/ 1021 w 1487"/>
                  <a:gd name="T47" fmla="*/ 280 h 1671"/>
                  <a:gd name="T48" fmla="*/ 882 w 1487"/>
                  <a:gd name="T49" fmla="*/ 114 h 1671"/>
                  <a:gd name="T50" fmla="*/ 882 w 1487"/>
                  <a:gd name="T51" fmla="*/ 114 h 1671"/>
                  <a:gd name="T52" fmla="*/ 621 w 1487"/>
                  <a:gd name="T53" fmla="*/ 259 h 1671"/>
                  <a:gd name="T54" fmla="*/ 621 w 1487"/>
                  <a:gd name="T55" fmla="*/ 259 h 1671"/>
                  <a:gd name="T56" fmla="*/ 624 w 1487"/>
                  <a:gd name="T57" fmla="*/ 265 h 1671"/>
                  <a:gd name="T58" fmla="*/ 624 w 1487"/>
                  <a:gd name="T59" fmla="*/ 265 h 1671"/>
                  <a:gd name="T60" fmla="*/ 655 w 1487"/>
                  <a:gd name="T61" fmla="*/ 528 h 1671"/>
                  <a:gd name="T62" fmla="*/ 655 w 1487"/>
                  <a:gd name="T63" fmla="*/ 528 h 1671"/>
                  <a:gd name="T64" fmla="*/ 447 w 1487"/>
                  <a:gd name="T65" fmla="*/ 384 h 1671"/>
                  <a:gd name="T66" fmla="*/ 447 w 1487"/>
                  <a:gd name="T67" fmla="*/ 384 h 1671"/>
                  <a:gd name="T68" fmla="*/ 250 w 1487"/>
                  <a:gd name="T69" fmla="*/ 565 h 1671"/>
                  <a:gd name="T70" fmla="*/ 250 w 1487"/>
                  <a:gd name="T71" fmla="*/ 565 h 1671"/>
                  <a:gd name="T72" fmla="*/ 256 w 1487"/>
                  <a:gd name="T73" fmla="*/ 572 h 1671"/>
                  <a:gd name="T74" fmla="*/ 256 w 1487"/>
                  <a:gd name="T75" fmla="*/ 572 h 1671"/>
                  <a:gd name="T76" fmla="*/ 333 w 1487"/>
                  <a:gd name="T77" fmla="*/ 890 h 1671"/>
                  <a:gd name="T78" fmla="*/ 333 w 1487"/>
                  <a:gd name="T79" fmla="*/ 890 h 1671"/>
                  <a:gd name="T80" fmla="*/ 72 w 1487"/>
                  <a:gd name="T81" fmla="*/ 820 h 1671"/>
                  <a:gd name="T82" fmla="*/ 72 w 1487"/>
                  <a:gd name="T83" fmla="*/ 820 h 1671"/>
                  <a:gd name="T84" fmla="*/ 38 w 1487"/>
                  <a:gd name="T85" fmla="*/ 929 h 1671"/>
                  <a:gd name="T86" fmla="*/ 38 w 1487"/>
                  <a:gd name="T87" fmla="*/ 929 h 1671"/>
                  <a:gd name="T88" fmla="*/ 431 w 1487"/>
                  <a:gd name="T89" fmla="*/ 1567 h 1671"/>
                  <a:gd name="T90" fmla="*/ 431 w 1487"/>
                  <a:gd name="T91" fmla="*/ 1567 h 1671"/>
                  <a:gd name="T92" fmla="*/ 1152 w 1487"/>
                  <a:gd name="T93" fmla="*/ 1515 h 1671"/>
                  <a:gd name="T94" fmla="*/ 1152 w 1487"/>
                  <a:gd name="T95" fmla="*/ 1515 h 1671"/>
                  <a:gd name="T96" fmla="*/ 977 w 1487"/>
                  <a:gd name="T97" fmla="*/ 1292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87" h="1671">
                    <a:moveTo>
                      <a:pt x="977" y="1292"/>
                    </a:moveTo>
                    <a:lnTo>
                      <a:pt x="977" y="1292"/>
                    </a:lnTo>
                    <a:cubicBezTo>
                      <a:pt x="1005" y="1213"/>
                      <a:pt x="1150" y="1192"/>
                      <a:pt x="1300" y="1246"/>
                    </a:cubicBezTo>
                    <a:lnTo>
                      <a:pt x="1300" y="1246"/>
                    </a:lnTo>
                    <a:cubicBezTo>
                      <a:pt x="1305" y="1248"/>
                      <a:pt x="1309" y="1250"/>
                      <a:pt x="1315" y="1252"/>
                    </a:cubicBezTo>
                    <a:lnTo>
                      <a:pt x="1315" y="1252"/>
                    </a:lnTo>
                    <a:cubicBezTo>
                      <a:pt x="1345" y="1176"/>
                      <a:pt x="1374" y="1089"/>
                      <a:pt x="1399" y="997"/>
                    </a:cubicBezTo>
                    <a:lnTo>
                      <a:pt x="1399" y="997"/>
                    </a:lnTo>
                    <a:cubicBezTo>
                      <a:pt x="1276" y="974"/>
                      <a:pt x="1185" y="915"/>
                      <a:pt x="1193" y="859"/>
                    </a:cubicBezTo>
                    <a:lnTo>
                      <a:pt x="1193" y="859"/>
                    </a:lnTo>
                    <a:cubicBezTo>
                      <a:pt x="1202" y="801"/>
                      <a:pt x="1315" y="771"/>
                      <a:pt x="1447" y="790"/>
                    </a:cubicBezTo>
                    <a:lnTo>
                      <a:pt x="1447" y="790"/>
                    </a:lnTo>
                    <a:cubicBezTo>
                      <a:pt x="1466" y="690"/>
                      <a:pt x="1480" y="590"/>
                      <a:pt x="1486" y="496"/>
                    </a:cubicBezTo>
                    <a:lnTo>
                      <a:pt x="1486" y="496"/>
                    </a:lnTo>
                    <a:cubicBezTo>
                      <a:pt x="1380" y="503"/>
                      <a:pt x="1297" y="476"/>
                      <a:pt x="1288" y="427"/>
                    </a:cubicBezTo>
                    <a:lnTo>
                      <a:pt x="1288" y="427"/>
                    </a:lnTo>
                    <a:cubicBezTo>
                      <a:pt x="1279" y="373"/>
                      <a:pt x="1364" y="312"/>
                      <a:pt x="1482" y="285"/>
                    </a:cubicBezTo>
                    <a:lnTo>
                      <a:pt x="1482" y="285"/>
                    </a:lnTo>
                    <a:cubicBezTo>
                      <a:pt x="1470" y="168"/>
                      <a:pt x="1435" y="78"/>
                      <a:pt x="1371" y="39"/>
                    </a:cubicBezTo>
                    <a:lnTo>
                      <a:pt x="1371" y="39"/>
                    </a:lnTo>
                    <a:cubicBezTo>
                      <a:pt x="1307" y="0"/>
                      <a:pt x="1204" y="4"/>
                      <a:pt x="1081" y="38"/>
                    </a:cubicBezTo>
                    <a:lnTo>
                      <a:pt x="1081" y="38"/>
                    </a:lnTo>
                    <a:cubicBezTo>
                      <a:pt x="1102" y="163"/>
                      <a:pt x="1076" y="269"/>
                      <a:pt x="1021" y="280"/>
                    </a:cubicBezTo>
                    <a:lnTo>
                      <a:pt x="1021" y="280"/>
                    </a:lnTo>
                    <a:cubicBezTo>
                      <a:pt x="972" y="290"/>
                      <a:pt x="914" y="218"/>
                      <a:pt x="882" y="114"/>
                    </a:cubicBezTo>
                    <a:lnTo>
                      <a:pt x="882" y="114"/>
                    </a:lnTo>
                    <a:cubicBezTo>
                      <a:pt x="796" y="154"/>
                      <a:pt x="707" y="202"/>
                      <a:pt x="621" y="259"/>
                    </a:cubicBezTo>
                    <a:lnTo>
                      <a:pt x="621" y="259"/>
                    </a:lnTo>
                    <a:cubicBezTo>
                      <a:pt x="622" y="260"/>
                      <a:pt x="623" y="262"/>
                      <a:pt x="624" y="265"/>
                    </a:cubicBezTo>
                    <a:lnTo>
                      <a:pt x="624" y="265"/>
                    </a:lnTo>
                    <a:cubicBezTo>
                      <a:pt x="692" y="381"/>
                      <a:pt x="706" y="499"/>
                      <a:pt x="655" y="528"/>
                    </a:cubicBezTo>
                    <a:lnTo>
                      <a:pt x="655" y="528"/>
                    </a:lnTo>
                    <a:cubicBezTo>
                      <a:pt x="606" y="557"/>
                      <a:pt x="514" y="492"/>
                      <a:pt x="447" y="384"/>
                    </a:cubicBezTo>
                    <a:lnTo>
                      <a:pt x="447" y="384"/>
                    </a:lnTo>
                    <a:cubicBezTo>
                      <a:pt x="376" y="440"/>
                      <a:pt x="308" y="502"/>
                      <a:pt x="250" y="565"/>
                    </a:cubicBezTo>
                    <a:lnTo>
                      <a:pt x="250" y="565"/>
                    </a:lnTo>
                    <a:cubicBezTo>
                      <a:pt x="252" y="568"/>
                      <a:pt x="253" y="569"/>
                      <a:pt x="256" y="572"/>
                    </a:cubicBezTo>
                    <a:lnTo>
                      <a:pt x="256" y="572"/>
                    </a:lnTo>
                    <a:cubicBezTo>
                      <a:pt x="362" y="691"/>
                      <a:pt x="397" y="833"/>
                      <a:pt x="333" y="890"/>
                    </a:cubicBezTo>
                    <a:lnTo>
                      <a:pt x="333" y="890"/>
                    </a:lnTo>
                    <a:cubicBezTo>
                      <a:pt x="279" y="937"/>
                      <a:pt x="169" y="905"/>
                      <a:pt x="72" y="820"/>
                    </a:cubicBezTo>
                    <a:lnTo>
                      <a:pt x="72" y="820"/>
                    </a:lnTo>
                    <a:cubicBezTo>
                      <a:pt x="57" y="857"/>
                      <a:pt x="45" y="893"/>
                      <a:pt x="38" y="929"/>
                    </a:cubicBezTo>
                    <a:lnTo>
                      <a:pt x="38" y="929"/>
                    </a:lnTo>
                    <a:cubicBezTo>
                      <a:pt x="0" y="1149"/>
                      <a:pt x="154" y="1457"/>
                      <a:pt x="431" y="1567"/>
                    </a:cubicBezTo>
                    <a:lnTo>
                      <a:pt x="431" y="1567"/>
                    </a:lnTo>
                    <a:cubicBezTo>
                      <a:pt x="693" y="1670"/>
                      <a:pt x="990" y="1652"/>
                      <a:pt x="1152" y="1515"/>
                    </a:cubicBezTo>
                    <a:lnTo>
                      <a:pt x="1152" y="1515"/>
                    </a:lnTo>
                    <a:cubicBezTo>
                      <a:pt x="1027" y="1458"/>
                      <a:pt x="951" y="1363"/>
                      <a:pt x="977" y="12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30">
                <a:extLst>
                  <a:ext uri="{FF2B5EF4-FFF2-40B4-BE49-F238E27FC236}">
                    <a16:creationId xmlns:a16="http://schemas.microsoft.com/office/drawing/2014/main" id="{0468A46D-4A5B-4E59-8576-4746BE557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2028" y="8010198"/>
                <a:ext cx="1364287" cy="1507896"/>
              </a:xfrm>
              <a:custGeom>
                <a:avLst/>
                <a:gdLst>
                  <a:gd name="T0" fmla="*/ 88 w 1508"/>
                  <a:gd name="T1" fmla="*/ 845 h 1668"/>
                  <a:gd name="T2" fmla="*/ 59 w 1508"/>
                  <a:gd name="T3" fmla="*/ 940 h 1668"/>
                  <a:gd name="T4" fmla="*/ 1145 w 1508"/>
                  <a:gd name="T5" fmla="*/ 1527 h 1668"/>
                  <a:gd name="T6" fmla="*/ 978 w 1508"/>
                  <a:gd name="T7" fmla="*/ 1298 h 1668"/>
                  <a:gd name="T8" fmla="*/ 1315 w 1508"/>
                  <a:gd name="T9" fmla="*/ 1245 h 1668"/>
                  <a:gd name="T10" fmla="*/ 1320 w 1508"/>
                  <a:gd name="T11" fmla="*/ 1248 h 1668"/>
                  <a:gd name="T12" fmla="*/ 1194 w 1508"/>
                  <a:gd name="T13" fmla="*/ 866 h 1668"/>
                  <a:gd name="T14" fmla="*/ 1450 w 1508"/>
                  <a:gd name="T15" fmla="*/ 787 h 1668"/>
                  <a:gd name="T16" fmla="*/ 1289 w 1508"/>
                  <a:gd name="T17" fmla="*/ 438 h 1668"/>
                  <a:gd name="T18" fmla="*/ 1482 w 1508"/>
                  <a:gd name="T19" fmla="*/ 286 h 1668"/>
                  <a:gd name="T20" fmla="*/ 1103 w 1508"/>
                  <a:gd name="T21" fmla="*/ 55 h 1668"/>
                  <a:gd name="T22" fmla="*/ 1035 w 1508"/>
                  <a:gd name="T23" fmla="*/ 299 h 1668"/>
                  <a:gd name="T24" fmla="*/ 646 w 1508"/>
                  <a:gd name="T25" fmla="*/ 271 h 1668"/>
                  <a:gd name="T26" fmla="*/ 671 w 1508"/>
                  <a:gd name="T27" fmla="*/ 547 h 1668"/>
                  <a:gd name="T28" fmla="*/ 275 w 1508"/>
                  <a:gd name="T29" fmla="*/ 574 h 1668"/>
                  <a:gd name="T30" fmla="*/ 351 w 1508"/>
                  <a:gd name="T31" fmla="*/ 906 h 1668"/>
                  <a:gd name="T32" fmla="*/ 783 w 1508"/>
                  <a:gd name="T33" fmla="*/ 1652 h 1668"/>
                  <a:gd name="T34" fmla="*/ 39 w 1508"/>
                  <a:gd name="T35" fmla="*/ 936 h 1668"/>
                  <a:gd name="T36" fmla="*/ 74 w 1508"/>
                  <a:gd name="T37" fmla="*/ 824 h 1668"/>
                  <a:gd name="T38" fmla="*/ 90 w 1508"/>
                  <a:gd name="T39" fmla="*/ 821 h 1668"/>
                  <a:gd name="T40" fmla="*/ 338 w 1508"/>
                  <a:gd name="T41" fmla="*/ 891 h 1668"/>
                  <a:gd name="T42" fmla="*/ 256 w 1508"/>
                  <a:gd name="T43" fmla="*/ 584 h 1668"/>
                  <a:gd name="T44" fmla="*/ 253 w 1508"/>
                  <a:gd name="T45" fmla="*/ 568 h 1668"/>
                  <a:gd name="T46" fmla="*/ 452 w 1508"/>
                  <a:gd name="T47" fmla="*/ 384 h 1668"/>
                  <a:gd name="T48" fmla="*/ 467 w 1508"/>
                  <a:gd name="T49" fmla="*/ 387 h 1668"/>
                  <a:gd name="T50" fmla="*/ 661 w 1508"/>
                  <a:gd name="T51" fmla="*/ 529 h 1668"/>
                  <a:gd name="T52" fmla="*/ 625 w 1508"/>
                  <a:gd name="T53" fmla="*/ 275 h 1668"/>
                  <a:gd name="T54" fmla="*/ 626 w 1508"/>
                  <a:gd name="T55" fmla="*/ 259 h 1668"/>
                  <a:gd name="T56" fmla="*/ 888 w 1508"/>
                  <a:gd name="T57" fmla="*/ 113 h 1668"/>
                  <a:gd name="T58" fmla="*/ 902 w 1508"/>
                  <a:gd name="T59" fmla="*/ 120 h 1668"/>
                  <a:gd name="T60" fmla="*/ 1031 w 1508"/>
                  <a:gd name="T61" fmla="*/ 279 h 1668"/>
                  <a:gd name="T62" fmla="*/ 1089 w 1508"/>
                  <a:gd name="T63" fmla="*/ 38 h 1668"/>
                  <a:gd name="T64" fmla="*/ 1388 w 1508"/>
                  <a:gd name="T65" fmla="*/ 40 h 1668"/>
                  <a:gd name="T66" fmla="*/ 1496 w 1508"/>
                  <a:gd name="T67" fmla="*/ 304 h 1668"/>
                  <a:gd name="T68" fmla="*/ 1310 w 1508"/>
                  <a:gd name="T69" fmla="*/ 434 h 1668"/>
                  <a:gd name="T70" fmla="*/ 1504 w 1508"/>
                  <a:gd name="T71" fmla="*/ 498 h 1668"/>
                  <a:gd name="T72" fmla="*/ 1507 w 1508"/>
                  <a:gd name="T73" fmla="*/ 506 h 1668"/>
                  <a:gd name="T74" fmla="*/ 1457 w 1508"/>
                  <a:gd name="T75" fmla="*/ 809 h 1668"/>
                  <a:gd name="T76" fmla="*/ 1215 w 1508"/>
                  <a:gd name="T77" fmla="*/ 870 h 1668"/>
                  <a:gd name="T78" fmla="*/ 1419 w 1508"/>
                  <a:gd name="T79" fmla="*/ 1001 h 1668"/>
                  <a:gd name="T80" fmla="*/ 1420 w 1508"/>
                  <a:gd name="T81" fmla="*/ 1010 h 1668"/>
                  <a:gd name="T82" fmla="*/ 1322 w 1508"/>
                  <a:gd name="T83" fmla="*/ 1271 h 1668"/>
                  <a:gd name="T84" fmla="*/ 1308 w 1508"/>
                  <a:gd name="T85" fmla="*/ 1265 h 1668"/>
                  <a:gd name="T86" fmla="*/ 997 w 1508"/>
                  <a:gd name="T87" fmla="*/ 1304 h 1668"/>
                  <a:gd name="T88" fmla="*/ 1168 w 1508"/>
                  <a:gd name="T89" fmla="*/ 1515 h 1668"/>
                  <a:gd name="T90" fmla="*/ 1170 w 1508"/>
                  <a:gd name="T91" fmla="*/ 1533 h 1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08" h="1668">
                    <a:moveTo>
                      <a:pt x="988" y="1301"/>
                    </a:moveTo>
                    <a:lnTo>
                      <a:pt x="988" y="1301"/>
                    </a:lnTo>
                    <a:close/>
                    <a:moveTo>
                      <a:pt x="88" y="845"/>
                    </a:moveTo>
                    <a:lnTo>
                      <a:pt x="88" y="845"/>
                    </a:lnTo>
                    <a:cubicBezTo>
                      <a:pt x="74" y="878"/>
                      <a:pt x="65" y="909"/>
                      <a:pt x="59" y="940"/>
                    </a:cubicBezTo>
                    <a:lnTo>
                      <a:pt x="59" y="940"/>
                    </a:lnTo>
                    <a:cubicBezTo>
                      <a:pt x="22" y="1154"/>
                      <a:pt x="169" y="1457"/>
                      <a:pt x="446" y="1566"/>
                    </a:cubicBezTo>
                    <a:lnTo>
                      <a:pt x="446" y="1566"/>
                    </a:lnTo>
                    <a:cubicBezTo>
                      <a:pt x="701" y="1667"/>
                      <a:pt x="985" y="1650"/>
                      <a:pt x="1145" y="1527"/>
                    </a:cubicBezTo>
                    <a:lnTo>
                      <a:pt x="1145" y="1527"/>
                    </a:lnTo>
                    <a:cubicBezTo>
                      <a:pt x="1021" y="1465"/>
                      <a:pt x="952" y="1370"/>
                      <a:pt x="978" y="1298"/>
                    </a:cubicBezTo>
                    <a:lnTo>
                      <a:pt x="978" y="1298"/>
                    </a:lnTo>
                    <a:cubicBezTo>
                      <a:pt x="993" y="1255"/>
                      <a:pt x="1037" y="1227"/>
                      <a:pt x="1102" y="1218"/>
                    </a:cubicBezTo>
                    <a:lnTo>
                      <a:pt x="1102" y="1218"/>
                    </a:lnTo>
                    <a:cubicBezTo>
                      <a:pt x="1165" y="1209"/>
                      <a:pt x="1240" y="1218"/>
                      <a:pt x="1315" y="1245"/>
                    </a:cubicBezTo>
                    <a:lnTo>
                      <a:pt x="1315" y="1245"/>
                    </a:lnTo>
                    <a:cubicBezTo>
                      <a:pt x="1316" y="1246"/>
                      <a:pt x="1318" y="1247"/>
                      <a:pt x="1320" y="1248"/>
                    </a:cubicBezTo>
                    <a:lnTo>
                      <a:pt x="1320" y="1248"/>
                    </a:lnTo>
                    <a:cubicBezTo>
                      <a:pt x="1347" y="1177"/>
                      <a:pt x="1374" y="1099"/>
                      <a:pt x="1397" y="1015"/>
                    </a:cubicBezTo>
                    <a:lnTo>
                      <a:pt x="1397" y="1015"/>
                    </a:lnTo>
                    <a:cubicBezTo>
                      <a:pt x="1272" y="988"/>
                      <a:pt x="1185" y="926"/>
                      <a:pt x="1194" y="866"/>
                    </a:cubicBezTo>
                    <a:lnTo>
                      <a:pt x="1194" y="866"/>
                    </a:lnTo>
                    <a:cubicBezTo>
                      <a:pt x="1203" y="804"/>
                      <a:pt x="1315" y="770"/>
                      <a:pt x="1450" y="787"/>
                    </a:cubicBezTo>
                    <a:lnTo>
                      <a:pt x="1450" y="787"/>
                    </a:lnTo>
                    <a:cubicBezTo>
                      <a:pt x="1468" y="692"/>
                      <a:pt x="1480" y="601"/>
                      <a:pt x="1485" y="516"/>
                    </a:cubicBezTo>
                    <a:lnTo>
                      <a:pt x="1485" y="516"/>
                    </a:lnTo>
                    <a:cubicBezTo>
                      <a:pt x="1377" y="520"/>
                      <a:pt x="1298" y="490"/>
                      <a:pt x="1289" y="438"/>
                    </a:cubicBezTo>
                    <a:lnTo>
                      <a:pt x="1289" y="438"/>
                    </a:lnTo>
                    <a:cubicBezTo>
                      <a:pt x="1279" y="380"/>
                      <a:pt x="1359" y="317"/>
                      <a:pt x="1482" y="286"/>
                    </a:cubicBezTo>
                    <a:lnTo>
                      <a:pt x="1482" y="286"/>
                    </a:lnTo>
                    <a:cubicBezTo>
                      <a:pt x="1468" y="168"/>
                      <a:pt x="1433" y="91"/>
                      <a:pt x="1377" y="57"/>
                    </a:cubicBezTo>
                    <a:lnTo>
                      <a:pt x="1377" y="57"/>
                    </a:lnTo>
                    <a:cubicBezTo>
                      <a:pt x="1320" y="23"/>
                      <a:pt x="1225" y="22"/>
                      <a:pt x="1103" y="55"/>
                    </a:cubicBezTo>
                    <a:lnTo>
                      <a:pt x="1103" y="55"/>
                    </a:lnTo>
                    <a:cubicBezTo>
                      <a:pt x="1123" y="183"/>
                      <a:pt x="1094" y="287"/>
                      <a:pt x="1035" y="299"/>
                    </a:cubicBezTo>
                    <a:lnTo>
                      <a:pt x="1035" y="299"/>
                    </a:lnTo>
                    <a:cubicBezTo>
                      <a:pt x="982" y="310"/>
                      <a:pt x="921" y="243"/>
                      <a:pt x="886" y="137"/>
                    </a:cubicBezTo>
                    <a:lnTo>
                      <a:pt x="886" y="137"/>
                    </a:lnTo>
                    <a:cubicBezTo>
                      <a:pt x="807" y="174"/>
                      <a:pt x="726" y="219"/>
                      <a:pt x="646" y="271"/>
                    </a:cubicBezTo>
                    <a:lnTo>
                      <a:pt x="646" y="271"/>
                    </a:lnTo>
                    <a:cubicBezTo>
                      <a:pt x="716" y="393"/>
                      <a:pt x="728" y="513"/>
                      <a:pt x="671" y="547"/>
                    </a:cubicBezTo>
                    <a:lnTo>
                      <a:pt x="671" y="547"/>
                    </a:lnTo>
                    <a:cubicBezTo>
                      <a:pt x="618" y="577"/>
                      <a:pt x="527" y="518"/>
                      <a:pt x="456" y="408"/>
                    </a:cubicBezTo>
                    <a:lnTo>
                      <a:pt x="456" y="408"/>
                    </a:lnTo>
                    <a:cubicBezTo>
                      <a:pt x="388" y="461"/>
                      <a:pt x="328" y="518"/>
                      <a:pt x="275" y="574"/>
                    </a:cubicBezTo>
                    <a:lnTo>
                      <a:pt x="275" y="574"/>
                    </a:lnTo>
                    <a:cubicBezTo>
                      <a:pt x="386" y="700"/>
                      <a:pt x="420" y="845"/>
                      <a:pt x="351" y="906"/>
                    </a:cubicBezTo>
                    <a:lnTo>
                      <a:pt x="351" y="906"/>
                    </a:lnTo>
                    <a:cubicBezTo>
                      <a:pt x="296" y="956"/>
                      <a:pt x="188" y="930"/>
                      <a:pt x="88" y="845"/>
                    </a:cubicBezTo>
                    <a:close/>
                    <a:moveTo>
                      <a:pt x="783" y="1652"/>
                    </a:moveTo>
                    <a:lnTo>
                      <a:pt x="783" y="1652"/>
                    </a:lnTo>
                    <a:cubicBezTo>
                      <a:pt x="671" y="1652"/>
                      <a:pt x="552" y="1630"/>
                      <a:pt x="439" y="1586"/>
                    </a:cubicBezTo>
                    <a:lnTo>
                      <a:pt x="439" y="1586"/>
                    </a:lnTo>
                    <a:cubicBezTo>
                      <a:pt x="152" y="1473"/>
                      <a:pt x="0" y="1159"/>
                      <a:pt x="39" y="936"/>
                    </a:cubicBezTo>
                    <a:lnTo>
                      <a:pt x="39" y="936"/>
                    </a:lnTo>
                    <a:cubicBezTo>
                      <a:pt x="46" y="900"/>
                      <a:pt x="57" y="863"/>
                      <a:pt x="74" y="824"/>
                    </a:cubicBezTo>
                    <a:lnTo>
                      <a:pt x="74" y="824"/>
                    </a:lnTo>
                    <a:cubicBezTo>
                      <a:pt x="76" y="821"/>
                      <a:pt x="78" y="819"/>
                      <a:pt x="82" y="819"/>
                    </a:cubicBezTo>
                    <a:lnTo>
                      <a:pt x="82" y="819"/>
                    </a:lnTo>
                    <a:cubicBezTo>
                      <a:pt x="85" y="817"/>
                      <a:pt x="89" y="819"/>
                      <a:pt x="90" y="821"/>
                    </a:cubicBezTo>
                    <a:lnTo>
                      <a:pt x="90" y="821"/>
                    </a:lnTo>
                    <a:cubicBezTo>
                      <a:pt x="185" y="904"/>
                      <a:pt x="288" y="934"/>
                      <a:pt x="338" y="891"/>
                    </a:cubicBezTo>
                    <a:lnTo>
                      <a:pt x="338" y="891"/>
                    </a:lnTo>
                    <a:cubicBezTo>
                      <a:pt x="396" y="839"/>
                      <a:pt x="362" y="703"/>
                      <a:pt x="259" y="588"/>
                    </a:cubicBezTo>
                    <a:lnTo>
                      <a:pt x="259" y="588"/>
                    </a:lnTo>
                    <a:cubicBezTo>
                      <a:pt x="258" y="587"/>
                      <a:pt x="257" y="585"/>
                      <a:pt x="256" y="584"/>
                    </a:cubicBezTo>
                    <a:lnTo>
                      <a:pt x="253" y="581"/>
                    </a:lnTo>
                    <a:lnTo>
                      <a:pt x="253" y="581"/>
                    </a:lnTo>
                    <a:cubicBezTo>
                      <a:pt x="249" y="578"/>
                      <a:pt x="249" y="571"/>
                      <a:pt x="253" y="568"/>
                    </a:cubicBezTo>
                    <a:lnTo>
                      <a:pt x="253" y="568"/>
                    </a:lnTo>
                    <a:cubicBezTo>
                      <a:pt x="311" y="505"/>
                      <a:pt x="377" y="444"/>
                      <a:pt x="452" y="384"/>
                    </a:cubicBezTo>
                    <a:lnTo>
                      <a:pt x="452" y="384"/>
                    </a:lnTo>
                    <a:cubicBezTo>
                      <a:pt x="455" y="382"/>
                      <a:pt x="457" y="381"/>
                      <a:pt x="461" y="382"/>
                    </a:cubicBezTo>
                    <a:lnTo>
                      <a:pt x="461" y="382"/>
                    </a:lnTo>
                    <a:cubicBezTo>
                      <a:pt x="463" y="382"/>
                      <a:pt x="466" y="384"/>
                      <a:pt x="467" y="387"/>
                    </a:cubicBezTo>
                    <a:lnTo>
                      <a:pt x="467" y="387"/>
                    </a:lnTo>
                    <a:cubicBezTo>
                      <a:pt x="531" y="490"/>
                      <a:pt x="618" y="553"/>
                      <a:pt x="661" y="529"/>
                    </a:cubicBezTo>
                    <a:lnTo>
                      <a:pt x="661" y="529"/>
                    </a:lnTo>
                    <a:cubicBezTo>
                      <a:pt x="706" y="502"/>
                      <a:pt x="690" y="387"/>
                      <a:pt x="627" y="279"/>
                    </a:cubicBezTo>
                    <a:lnTo>
                      <a:pt x="627" y="279"/>
                    </a:lnTo>
                    <a:cubicBezTo>
                      <a:pt x="626" y="278"/>
                      <a:pt x="625" y="276"/>
                      <a:pt x="625" y="275"/>
                    </a:cubicBezTo>
                    <a:lnTo>
                      <a:pt x="623" y="273"/>
                    </a:lnTo>
                    <a:lnTo>
                      <a:pt x="623" y="273"/>
                    </a:lnTo>
                    <a:cubicBezTo>
                      <a:pt x="620" y="268"/>
                      <a:pt x="622" y="262"/>
                      <a:pt x="626" y="259"/>
                    </a:cubicBezTo>
                    <a:lnTo>
                      <a:pt x="626" y="259"/>
                    </a:lnTo>
                    <a:cubicBezTo>
                      <a:pt x="713" y="202"/>
                      <a:pt x="802" y="153"/>
                      <a:pt x="888" y="113"/>
                    </a:cubicBezTo>
                    <a:lnTo>
                      <a:pt x="888" y="113"/>
                    </a:lnTo>
                    <a:cubicBezTo>
                      <a:pt x="891" y="112"/>
                      <a:pt x="893" y="112"/>
                      <a:pt x="897" y="113"/>
                    </a:cubicBezTo>
                    <a:lnTo>
                      <a:pt x="897" y="113"/>
                    </a:lnTo>
                    <a:cubicBezTo>
                      <a:pt x="899" y="114"/>
                      <a:pt x="901" y="117"/>
                      <a:pt x="902" y="120"/>
                    </a:cubicBezTo>
                    <a:lnTo>
                      <a:pt x="902" y="120"/>
                    </a:lnTo>
                    <a:cubicBezTo>
                      <a:pt x="933" y="219"/>
                      <a:pt x="988" y="288"/>
                      <a:pt x="1031" y="279"/>
                    </a:cubicBezTo>
                    <a:lnTo>
                      <a:pt x="1031" y="279"/>
                    </a:lnTo>
                    <a:cubicBezTo>
                      <a:pt x="1078" y="269"/>
                      <a:pt x="1101" y="166"/>
                      <a:pt x="1081" y="50"/>
                    </a:cubicBezTo>
                    <a:lnTo>
                      <a:pt x="1081" y="50"/>
                    </a:lnTo>
                    <a:cubicBezTo>
                      <a:pt x="1080" y="44"/>
                      <a:pt x="1084" y="39"/>
                      <a:pt x="1089" y="38"/>
                    </a:cubicBezTo>
                    <a:lnTo>
                      <a:pt x="1089" y="38"/>
                    </a:lnTo>
                    <a:cubicBezTo>
                      <a:pt x="1221" y="0"/>
                      <a:pt x="1325" y="1"/>
                      <a:pt x="1388" y="40"/>
                    </a:cubicBezTo>
                    <a:lnTo>
                      <a:pt x="1388" y="40"/>
                    </a:lnTo>
                    <a:cubicBezTo>
                      <a:pt x="1450" y="77"/>
                      <a:pt x="1489" y="163"/>
                      <a:pt x="1504" y="293"/>
                    </a:cubicBezTo>
                    <a:lnTo>
                      <a:pt x="1504" y="293"/>
                    </a:lnTo>
                    <a:cubicBezTo>
                      <a:pt x="1504" y="298"/>
                      <a:pt x="1501" y="303"/>
                      <a:pt x="1496" y="304"/>
                    </a:cubicBezTo>
                    <a:lnTo>
                      <a:pt x="1496" y="304"/>
                    </a:lnTo>
                    <a:cubicBezTo>
                      <a:pt x="1383" y="330"/>
                      <a:pt x="1301" y="387"/>
                      <a:pt x="1310" y="434"/>
                    </a:cubicBezTo>
                    <a:lnTo>
                      <a:pt x="1310" y="434"/>
                    </a:lnTo>
                    <a:cubicBezTo>
                      <a:pt x="1317" y="476"/>
                      <a:pt x="1396" y="501"/>
                      <a:pt x="1496" y="495"/>
                    </a:cubicBezTo>
                    <a:lnTo>
                      <a:pt x="1496" y="495"/>
                    </a:lnTo>
                    <a:cubicBezTo>
                      <a:pt x="1499" y="495"/>
                      <a:pt x="1501" y="496"/>
                      <a:pt x="1504" y="498"/>
                    </a:cubicBezTo>
                    <a:lnTo>
                      <a:pt x="1504" y="498"/>
                    </a:lnTo>
                    <a:cubicBezTo>
                      <a:pt x="1506" y="500"/>
                      <a:pt x="1507" y="503"/>
                      <a:pt x="1507" y="506"/>
                    </a:cubicBezTo>
                    <a:lnTo>
                      <a:pt x="1507" y="506"/>
                    </a:lnTo>
                    <a:cubicBezTo>
                      <a:pt x="1501" y="598"/>
                      <a:pt x="1488" y="696"/>
                      <a:pt x="1469" y="801"/>
                    </a:cubicBezTo>
                    <a:lnTo>
                      <a:pt x="1469" y="801"/>
                    </a:lnTo>
                    <a:cubicBezTo>
                      <a:pt x="1467" y="807"/>
                      <a:pt x="1462" y="810"/>
                      <a:pt x="1457" y="809"/>
                    </a:cubicBezTo>
                    <a:lnTo>
                      <a:pt x="1457" y="809"/>
                    </a:lnTo>
                    <a:cubicBezTo>
                      <a:pt x="1333" y="792"/>
                      <a:pt x="1222" y="819"/>
                      <a:pt x="1215" y="870"/>
                    </a:cubicBezTo>
                    <a:lnTo>
                      <a:pt x="1215" y="870"/>
                    </a:lnTo>
                    <a:cubicBezTo>
                      <a:pt x="1207" y="918"/>
                      <a:pt x="1295" y="975"/>
                      <a:pt x="1411" y="996"/>
                    </a:cubicBezTo>
                    <a:lnTo>
                      <a:pt x="1411" y="996"/>
                    </a:lnTo>
                    <a:cubicBezTo>
                      <a:pt x="1415" y="997"/>
                      <a:pt x="1417" y="999"/>
                      <a:pt x="1419" y="1001"/>
                    </a:cubicBezTo>
                    <a:lnTo>
                      <a:pt x="1419" y="1001"/>
                    </a:lnTo>
                    <a:cubicBezTo>
                      <a:pt x="1420" y="1004"/>
                      <a:pt x="1421" y="1006"/>
                      <a:pt x="1420" y="1010"/>
                    </a:cubicBezTo>
                    <a:lnTo>
                      <a:pt x="1420" y="1010"/>
                    </a:lnTo>
                    <a:cubicBezTo>
                      <a:pt x="1395" y="1102"/>
                      <a:pt x="1366" y="1188"/>
                      <a:pt x="1335" y="1265"/>
                    </a:cubicBezTo>
                    <a:lnTo>
                      <a:pt x="1335" y="1265"/>
                    </a:lnTo>
                    <a:cubicBezTo>
                      <a:pt x="1333" y="1270"/>
                      <a:pt x="1327" y="1272"/>
                      <a:pt x="1322" y="1271"/>
                    </a:cubicBezTo>
                    <a:lnTo>
                      <a:pt x="1322" y="1271"/>
                    </a:lnTo>
                    <a:cubicBezTo>
                      <a:pt x="1317" y="1268"/>
                      <a:pt x="1312" y="1267"/>
                      <a:pt x="1308" y="1265"/>
                    </a:cubicBezTo>
                    <a:lnTo>
                      <a:pt x="1308" y="1265"/>
                    </a:lnTo>
                    <a:cubicBezTo>
                      <a:pt x="1236" y="1240"/>
                      <a:pt x="1165" y="1230"/>
                      <a:pt x="1105" y="1238"/>
                    </a:cubicBezTo>
                    <a:lnTo>
                      <a:pt x="1105" y="1238"/>
                    </a:lnTo>
                    <a:cubicBezTo>
                      <a:pt x="1049" y="1246"/>
                      <a:pt x="1010" y="1270"/>
                      <a:pt x="997" y="1304"/>
                    </a:cubicBezTo>
                    <a:lnTo>
                      <a:pt x="997" y="1304"/>
                    </a:lnTo>
                    <a:cubicBezTo>
                      <a:pt x="974" y="1368"/>
                      <a:pt x="1048" y="1459"/>
                      <a:pt x="1168" y="1515"/>
                    </a:cubicBezTo>
                    <a:lnTo>
                      <a:pt x="1168" y="1515"/>
                    </a:lnTo>
                    <a:cubicBezTo>
                      <a:pt x="1171" y="1516"/>
                      <a:pt x="1173" y="1519"/>
                      <a:pt x="1174" y="1523"/>
                    </a:cubicBezTo>
                    <a:lnTo>
                      <a:pt x="1174" y="1523"/>
                    </a:lnTo>
                    <a:cubicBezTo>
                      <a:pt x="1174" y="1527"/>
                      <a:pt x="1173" y="1530"/>
                      <a:pt x="1170" y="1533"/>
                    </a:cubicBezTo>
                    <a:lnTo>
                      <a:pt x="1170" y="1533"/>
                    </a:lnTo>
                    <a:cubicBezTo>
                      <a:pt x="1076" y="1611"/>
                      <a:pt x="936" y="1652"/>
                      <a:pt x="783" y="16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31">
                <a:extLst>
                  <a:ext uri="{FF2B5EF4-FFF2-40B4-BE49-F238E27FC236}">
                    <a16:creationId xmlns:a16="http://schemas.microsoft.com/office/drawing/2014/main" id="{14F5BC8C-950E-4AED-903E-0ACF68C34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5529" y="8417090"/>
                <a:ext cx="789850" cy="1511884"/>
              </a:xfrm>
              <a:custGeom>
                <a:avLst/>
                <a:gdLst>
                  <a:gd name="T0" fmla="*/ 10 w 875"/>
                  <a:gd name="T1" fmla="*/ 1672 h 1673"/>
                  <a:gd name="T2" fmla="*/ 10 w 875"/>
                  <a:gd name="T3" fmla="*/ 1672 h 1673"/>
                  <a:gd name="T4" fmla="*/ 0 w 875"/>
                  <a:gd name="T5" fmla="*/ 1662 h 1673"/>
                  <a:gd name="T6" fmla="*/ 0 w 875"/>
                  <a:gd name="T7" fmla="*/ 1662 h 1673"/>
                  <a:gd name="T8" fmla="*/ 428 w 875"/>
                  <a:gd name="T9" fmla="*/ 491 h 1673"/>
                  <a:gd name="T10" fmla="*/ 428 w 875"/>
                  <a:gd name="T11" fmla="*/ 491 h 1673"/>
                  <a:gd name="T12" fmla="*/ 856 w 875"/>
                  <a:gd name="T13" fmla="*/ 3 h 1673"/>
                  <a:gd name="T14" fmla="*/ 856 w 875"/>
                  <a:gd name="T15" fmla="*/ 3 h 1673"/>
                  <a:gd name="T16" fmla="*/ 870 w 875"/>
                  <a:gd name="T17" fmla="*/ 4 h 1673"/>
                  <a:gd name="T18" fmla="*/ 870 w 875"/>
                  <a:gd name="T19" fmla="*/ 4 h 1673"/>
                  <a:gd name="T20" fmla="*/ 869 w 875"/>
                  <a:gd name="T21" fmla="*/ 19 h 1673"/>
                  <a:gd name="T22" fmla="*/ 869 w 875"/>
                  <a:gd name="T23" fmla="*/ 19 h 1673"/>
                  <a:gd name="T24" fmla="*/ 445 w 875"/>
                  <a:gd name="T25" fmla="*/ 503 h 1673"/>
                  <a:gd name="T26" fmla="*/ 445 w 875"/>
                  <a:gd name="T27" fmla="*/ 503 h 1673"/>
                  <a:gd name="T28" fmla="*/ 20 w 875"/>
                  <a:gd name="T29" fmla="*/ 1662 h 1673"/>
                  <a:gd name="T30" fmla="*/ 20 w 875"/>
                  <a:gd name="T31" fmla="*/ 1662 h 1673"/>
                  <a:gd name="T32" fmla="*/ 10 w 875"/>
                  <a:gd name="T33" fmla="*/ 1672 h 1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75" h="1673">
                    <a:moveTo>
                      <a:pt x="10" y="1672"/>
                    </a:moveTo>
                    <a:lnTo>
                      <a:pt x="10" y="1672"/>
                    </a:lnTo>
                    <a:cubicBezTo>
                      <a:pt x="4" y="1672"/>
                      <a:pt x="0" y="1668"/>
                      <a:pt x="0" y="1662"/>
                    </a:cubicBezTo>
                    <a:lnTo>
                      <a:pt x="0" y="1662"/>
                    </a:lnTo>
                    <a:cubicBezTo>
                      <a:pt x="0" y="1191"/>
                      <a:pt x="233" y="765"/>
                      <a:pt x="428" y="491"/>
                    </a:cubicBezTo>
                    <a:lnTo>
                      <a:pt x="428" y="491"/>
                    </a:lnTo>
                    <a:cubicBezTo>
                      <a:pt x="639" y="194"/>
                      <a:pt x="853" y="5"/>
                      <a:pt x="856" y="3"/>
                    </a:cubicBezTo>
                    <a:lnTo>
                      <a:pt x="856" y="3"/>
                    </a:lnTo>
                    <a:cubicBezTo>
                      <a:pt x="860" y="0"/>
                      <a:pt x="867" y="0"/>
                      <a:pt x="870" y="4"/>
                    </a:cubicBezTo>
                    <a:lnTo>
                      <a:pt x="870" y="4"/>
                    </a:lnTo>
                    <a:cubicBezTo>
                      <a:pt x="874" y="8"/>
                      <a:pt x="873" y="15"/>
                      <a:pt x="869" y="19"/>
                    </a:cubicBezTo>
                    <a:lnTo>
                      <a:pt x="869" y="19"/>
                    </a:lnTo>
                    <a:cubicBezTo>
                      <a:pt x="867" y="21"/>
                      <a:pt x="654" y="208"/>
                      <a:pt x="445" y="503"/>
                    </a:cubicBezTo>
                    <a:lnTo>
                      <a:pt x="445" y="503"/>
                    </a:lnTo>
                    <a:cubicBezTo>
                      <a:pt x="251" y="776"/>
                      <a:pt x="20" y="1197"/>
                      <a:pt x="20" y="1662"/>
                    </a:cubicBezTo>
                    <a:lnTo>
                      <a:pt x="20" y="1662"/>
                    </a:lnTo>
                    <a:cubicBezTo>
                      <a:pt x="20" y="1668"/>
                      <a:pt x="16" y="1672"/>
                      <a:pt x="10" y="16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32">
                <a:extLst>
                  <a:ext uri="{FF2B5EF4-FFF2-40B4-BE49-F238E27FC236}">
                    <a16:creationId xmlns:a16="http://schemas.microsoft.com/office/drawing/2014/main" id="{D4A0DF41-D508-49C3-AEC9-34533D305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7322" y="6582085"/>
                <a:ext cx="1232644" cy="1719319"/>
              </a:xfrm>
              <a:custGeom>
                <a:avLst/>
                <a:gdLst>
                  <a:gd name="T0" fmla="*/ 1087 w 1363"/>
                  <a:gd name="T1" fmla="*/ 1395 h 1899"/>
                  <a:gd name="T2" fmla="*/ 1087 w 1363"/>
                  <a:gd name="T3" fmla="*/ 1395 h 1899"/>
                  <a:gd name="T4" fmla="*/ 1323 w 1363"/>
                  <a:gd name="T5" fmla="*/ 1254 h 1899"/>
                  <a:gd name="T6" fmla="*/ 1323 w 1363"/>
                  <a:gd name="T7" fmla="*/ 1254 h 1899"/>
                  <a:gd name="T8" fmla="*/ 1352 w 1363"/>
                  <a:gd name="T9" fmla="*/ 1005 h 1899"/>
                  <a:gd name="T10" fmla="*/ 1352 w 1363"/>
                  <a:gd name="T11" fmla="*/ 1005 h 1899"/>
                  <a:gd name="T12" fmla="*/ 1138 w 1363"/>
                  <a:gd name="T13" fmla="*/ 895 h 1899"/>
                  <a:gd name="T14" fmla="*/ 1138 w 1363"/>
                  <a:gd name="T15" fmla="*/ 895 h 1899"/>
                  <a:gd name="T16" fmla="*/ 1362 w 1363"/>
                  <a:gd name="T17" fmla="*/ 707 h 1899"/>
                  <a:gd name="T18" fmla="*/ 1362 w 1363"/>
                  <a:gd name="T19" fmla="*/ 707 h 1899"/>
                  <a:gd name="T20" fmla="*/ 1335 w 1363"/>
                  <a:gd name="T21" fmla="*/ 420 h 1899"/>
                  <a:gd name="T22" fmla="*/ 1335 w 1363"/>
                  <a:gd name="T23" fmla="*/ 420 h 1899"/>
                  <a:gd name="T24" fmla="*/ 1106 w 1363"/>
                  <a:gd name="T25" fmla="*/ 358 h 1899"/>
                  <a:gd name="T26" fmla="*/ 1106 w 1363"/>
                  <a:gd name="T27" fmla="*/ 358 h 1899"/>
                  <a:gd name="T28" fmla="*/ 1268 w 1363"/>
                  <a:gd name="T29" fmla="*/ 202 h 1899"/>
                  <a:gd name="T30" fmla="*/ 1268 w 1363"/>
                  <a:gd name="T31" fmla="*/ 202 h 1899"/>
                  <a:gd name="T32" fmla="*/ 1086 w 1363"/>
                  <a:gd name="T33" fmla="*/ 25 h 1899"/>
                  <a:gd name="T34" fmla="*/ 1086 w 1363"/>
                  <a:gd name="T35" fmla="*/ 25 h 1899"/>
                  <a:gd name="T36" fmla="*/ 808 w 1363"/>
                  <a:gd name="T37" fmla="*/ 77 h 1899"/>
                  <a:gd name="T38" fmla="*/ 808 w 1363"/>
                  <a:gd name="T39" fmla="*/ 77 h 1899"/>
                  <a:gd name="T40" fmla="*/ 849 w 1363"/>
                  <a:gd name="T41" fmla="*/ 281 h 1899"/>
                  <a:gd name="T42" fmla="*/ 849 w 1363"/>
                  <a:gd name="T43" fmla="*/ 281 h 1899"/>
                  <a:gd name="T44" fmla="*/ 625 w 1363"/>
                  <a:gd name="T45" fmla="*/ 209 h 1899"/>
                  <a:gd name="T46" fmla="*/ 625 w 1363"/>
                  <a:gd name="T47" fmla="*/ 209 h 1899"/>
                  <a:gd name="T48" fmla="*/ 424 w 1363"/>
                  <a:gd name="T49" fmla="*/ 412 h 1899"/>
                  <a:gd name="T50" fmla="*/ 424 w 1363"/>
                  <a:gd name="T51" fmla="*/ 412 h 1899"/>
                  <a:gd name="T52" fmla="*/ 527 w 1363"/>
                  <a:gd name="T53" fmla="*/ 711 h 1899"/>
                  <a:gd name="T54" fmla="*/ 527 w 1363"/>
                  <a:gd name="T55" fmla="*/ 711 h 1899"/>
                  <a:gd name="T56" fmla="*/ 238 w 1363"/>
                  <a:gd name="T57" fmla="*/ 655 h 1899"/>
                  <a:gd name="T58" fmla="*/ 238 w 1363"/>
                  <a:gd name="T59" fmla="*/ 655 h 1899"/>
                  <a:gd name="T60" fmla="*/ 109 w 1363"/>
                  <a:gd name="T61" fmla="*/ 866 h 1899"/>
                  <a:gd name="T62" fmla="*/ 109 w 1363"/>
                  <a:gd name="T63" fmla="*/ 866 h 1899"/>
                  <a:gd name="T64" fmla="*/ 295 w 1363"/>
                  <a:gd name="T65" fmla="*/ 1157 h 1899"/>
                  <a:gd name="T66" fmla="*/ 295 w 1363"/>
                  <a:gd name="T67" fmla="*/ 1157 h 1899"/>
                  <a:gd name="T68" fmla="*/ 0 w 1363"/>
                  <a:gd name="T69" fmla="*/ 1206 h 1899"/>
                  <a:gd name="T70" fmla="*/ 0 w 1363"/>
                  <a:gd name="T71" fmla="*/ 1206 h 1899"/>
                  <a:gd name="T72" fmla="*/ 484 w 1363"/>
                  <a:gd name="T73" fmla="*/ 1810 h 1899"/>
                  <a:gd name="T74" fmla="*/ 484 w 1363"/>
                  <a:gd name="T75" fmla="*/ 1810 h 1899"/>
                  <a:gd name="T76" fmla="*/ 1224 w 1363"/>
                  <a:gd name="T77" fmla="*/ 1567 h 1899"/>
                  <a:gd name="T78" fmla="*/ 1224 w 1363"/>
                  <a:gd name="T79" fmla="*/ 1567 h 1899"/>
                  <a:gd name="T80" fmla="*/ 1087 w 1363"/>
                  <a:gd name="T81" fmla="*/ 1395 h 1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63" h="1899">
                    <a:moveTo>
                      <a:pt x="1087" y="1395"/>
                    </a:moveTo>
                    <a:lnTo>
                      <a:pt x="1087" y="1395"/>
                    </a:lnTo>
                    <a:cubicBezTo>
                      <a:pt x="1096" y="1318"/>
                      <a:pt x="1194" y="1263"/>
                      <a:pt x="1323" y="1254"/>
                    </a:cubicBezTo>
                    <a:lnTo>
                      <a:pt x="1323" y="1254"/>
                    </a:lnTo>
                    <a:cubicBezTo>
                      <a:pt x="1335" y="1179"/>
                      <a:pt x="1346" y="1095"/>
                      <a:pt x="1352" y="1005"/>
                    </a:cubicBezTo>
                    <a:lnTo>
                      <a:pt x="1352" y="1005"/>
                    </a:lnTo>
                    <a:cubicBezTo>
                      <a:pt x="1235" y="998"/>
                      <a:pt x="1148" y="957"/>
                      <a:pt x="1138" y="895"/>
                    </a:cubicBezTo>
                    <a:lnTo>
                      <a:pt x="1138" y="895"/>
                    </a:lnTo>
                    <a:cubicBezTo>
                      <a:pt x="1127" y="822"/>
                      <a:pt x="1223" y="747"/>
                      <a:pt x="1362" y="707"/>
                    </a:cubicBezTo>
                    <a:lnTo>
                      <a:pt x="1362" y="707"/>
                    </a:lnTo>
                    <a:cubicBezTo>
                      <a:pt x="1359" y="607"/>
                      <a:pt x="1351" y="509"/>
                      <a:pt x="1335" y="420"/>
                    </a:cubicBezTo>
                    <a:lnTo>
                      <a:pt x="1335" y="420"/>
                    </a:lnTo>
                    <a:cubicBezTo>
                      <a:pt x="1212" y="431"/>
                      <a:pt x="1118" y="408"/>
                      <a:pt x="1106" y="358"/>
                    </a:cubicBezTo>
                    <a:lnTo>
                      <a:pt x="1106" y="358"/>
                    </a:lnTo>
                    <a:cubicBezTo>
                      <a:pt x="1094" y="309"/>
                      <a:pt x="1161" y="248"/>
                      <a:pt x="1268" y="202"/>
                    </a:cubicBezTo>
                    <a:lnTo>
                      <a:pt x="1268" y="202"/>
                    </a:lnTo>
                    <a:cubicBezTo>
                      <a:pt x="1226" y="114"/>
                      <a:pt x="1167" y="49"/>
                      <a:pt x="1086" y="25"/>
                    </a:cubicBezTo>
                    <a:lnTo>
                      <a:pt x="1086" y="25"/>
                    </a:lnTo>
                    <a:cubicBezTo>
                      <a:pt x="1002" y="0"/>
                      <a:pt x="907" y="22"/>
                      <a:pt x="808" y="77"/>
                    </a:cubicBezTo>
                    <a:lnTo>
                      <a:pt x="808" y="77"/>
                    </a:lnTo>
                    <a:cubicBezTo>
                      <a:pt x="865" y="168"/>
                      <a:pt x="884" y="249"/>
                      <a:pt x="849" y="281"/>
                    </a:cubicBezTo>
                    <a:lnTo>
                      <a:pt x="849" y="281"/>
                    </a:lnTo>
                    <a:cubicBezTo>
                      <a:pt x="811" y="315"/>
                      <a:pt x="721" y="284"/>
                      <a:pt x="625" y="209"/>
                    </a:cubicBezTo>
                    <a:lnTo>
                      <a:pt x="625" y="209"/>
                    </a:lnTo>
                    <a:cubicBezTo>
                      <a:pt x="556" y="268"/>
                      <a:pt x="488" y="337"/>
                      <a:pt x="424" y="412"/>
                    </a:cubicBezTo>
                    <a:lnTo>
                      <a:pt x="424" y="412"/>
                    </a:lnTo>
                    <a:cubicBezTo>
                      <a:pt x="533" y="527"/>
                      <a:pt x="579" y="654"/>
                      <a:pt x="527" y="711"/>
                    </a:cubicBezTo>
                    <a:lnTo>
                      <a:pt x="527" y="711"/>
                    </a:lnTo>
                    <a:cubicBezTo>
                      <a:pt x="478" y="766"/>
                      <a:pt x="357" y="739"/>
                      <a:pt x="238" y="655"/>
                    </a:cubicBezTo>
                    <a:lnTo>
                      <a:pt x="238" y="655"/>
                    </a:lnTo>
                    <a:cubicBezTo>
                      <a:pt x="189" y="728"/>
                      <a:pt x="144" y="800"/>
                      <a:pt x="109" y="866"/>
                    </a:cubicBezTo>
                    <a:lnTo>
                      <a:pt x="109" y="866"/>
                    </a:lnTo>
                    <a:cubicBezTo>
                      <a:pt x="254" y="949"/>
                      <a:pt x="335" y="1074"/>
                      <a:pt x="295" y="1157"/>
                    </a:cubicBezTo>
                    <a:lnTo>
                      <a:pt x="295" y="1157"/>
                    </a:lnTo>
                    <a:cubicBezTo>
                      <a:pt x="258" y="1232"/>
                      <a:pt x="135" y="1249"/>
                      <a:pt x="0" y="1206"/>
                    </a:cubicBezTo>
                    <a:lnTo>
                      <a:pt x="0" y="1206"/>
                    </a:lnTo>
                    <a:cubicBezTo>
                      <a:pt x="0" y="1465"/>
                      <a:pt x="191" y="1722"/>
                      <a:pt x="484" y="1810"/>
                    </a:cubicBezTo>
                    <a:lnTo>
                      <a:pt x="484" y="1810"/>
                    </a:lnTo>
                    <a:cubicBezTo>
                      <a:pt x="780" y="1898"/>
                      <a:pt x="1083" y="1786"/>
                      <a:pt x="1224" y="1567"/>
                    </a:cubicBezTo>
                    <a:lnTo>
                      <a:pt x="1224" y="1567"/>
                    </a:lnTo>
                    <a:cubicBezTo>
                      <a:pt x="1134" y="1524"/>
                      <a:pt x="1079" y="1459"/>
                      <a:pt x="1087" y="13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33">
                <a:extLst>
                  <a:ext uri="{FF2B5EF4-FFF2-40B4-BE49-F238E27FC236}">
                    <a16:creationId xmlns:a16="http://schemas.microsoft.com/office/drawing/2014/main" id="{5002BBBA-9CD7-446B-9DD9-257BCE371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5353" y="6574107"/>
                <a:ext cx="1252591" cy="1711341"/>
              </a:xfrm>
              <a:custGeom>
                <a:avLst/>
                <a:gdLst>
                  <a:gd name="T0" fmla="*/ 1097 w 1383"/>
                  <a:gd name="T1" fmla="*/ 1404 h 1892"/>
                  <a:gd name="T2" fmla="*/ 20 w 1383"/>
                  <a:gd name="T3" fmla="*/ 1229 h 1892"/>
                  <a:gd name="T4" fmla="*/ 497 w 1383"/>
                  <a:gd name="T5" fmla="*/ 1809 h 1892"/>
                  <a:gd name="T6" fmla="*/ 1218 w 1383"/>
                  <a:gd name="T7" fmla="*/ 1580 h 1892"/>
                  <a:gd name="T8" fmla="*/ 1087 w 1383"/>
                  <a:gd name="T9" fmla="*/ 1403 h 1892"/>
                  <a:gd name="T10" fmla="*/ 1323 w 1383"/>
                  <a:gd name="T11" fmla="*/ 1253 h 1892"/>
                  <a:gd name="T12" fmla="*/ 1351 w 1383"/>
                  <a:gd name="T13" fmla="*/ 1023 h 1892"/>
                  <a:gd name="T14" fmla="*/ 1138 w 1383"/>
                  <a:gd name="T15" fmla="*/ 904 h 1892"/>
                  <a:gd name="T16" fmla="*/ 1362 w 1383"/>
                  <a:gd name="T17" fmla="*/ 708 h 1892"/>
                  <a:gd name="T18" fmla="*/ 1336 w 1383"/>
                  <a:gd name="T19" fmla="*/ 440 h 1892"/>
                  <a:gd name="T20" fmla="*/ 1105 w 1383"/>
                  <a:gd name="T21" fmla="*/ 369 h 1892"/>
                  <a:gd name="T22" fmla="*/ 1265 w 1383"/>
                  <a:gd name="T23" fmla="*/ 206 h 1892"/>
                  <a:gd name="T24" fmla="*/ 1094 w 1383"/>
                  <a:gd name="T25" fmla="*/ 44 h 1892"/>
                  <a:gd name="T26" fmla="*/ 833 w 1383"/>
                  <a:gd name="T27" fmla="*/ 90 h 1892"/>
                  <a:gd name="T28" fmla="*/ 866 w 1383"/>
                  <a:gd name="T29" fmla="*/ 298 h 1892"/>
                  <a:gd name="T30" fmla="*/ 635 w 1383"/>
                  <a:gd name="T31" fmla="*/ 231 h 1892"/>
                  <a:gd name="T32" fmla="*/ 449 w 1383"/>
                  <a:gd name="T33" fmla="*/ 420 h 1892"/>
                  <a:gd name="T34" fmla="*/ 545 w 1383"/>
                  <a:gd name="T35" fmla="*/ 727 h 1892"/>
                  <a:gd name="T36" fmla="*/ 252 w 1383"/>
                  <a:gd name="T37" fmla="*/ 678 h 1892"/>
                  <a:gd name="T38" fmla="*/ 132 w 1383"/>
                  <a:gd name="T39" fmla="*/ 871 h 1892"/>
                  <a:gd name="T40" fmla="*/ 314 w 1383"/>
                  <a:gd name="T41" fmla="*/ 1171 h 1892"/>
                  <a:gd name="T42" fmla="*/ 697 w 1383"/>
                  <a:gd name="T43" fmla="*/ 1858 h 1892"/>
                  <a:gd name="T44" fmla="*/ 491 w 1383"/>
                  <a:gd name="T45" fmla="*/ 1828 h 1892"/>
                  <a:gd name="T46" fmla="*/ 0 w 1383"/>
                  <a:gd name="T47" fmla="*/ 1215 h 1892"/>
                  <a:gd name="T48" fmla="*/ 4 w 1383"/>
                  <a:gd name="T49" fmla="*/ 1208 h 1892"/>
                  <a:gd name="T50" fmla="*/ 13 w 1383"/>
                  <a:gd name="T51" fmla="*/ 1206 h 1892"/>
                  <a:gd name="T52" fmla="*/ 295 w 1383"/>
                  <a:gd name="T53" fmla="*/ 1162 h 1892"/>
                  <a:gd name="T54" fmla="*/ 113 w 1383"/>
                  <a:gd name="T55" fmla="*/ 883 h 1892"/>
                  <a:gd name="T56" fmla="*/ 109 w 1383"/>
                  <a:gd name="T57" fmla="*/ 870 h 1892"/>
                  <a:gd name="T58" fmla="*/ 240 w 1383"/>
                  <a:gd name="T59" fmla="*/ 658 h 1892"/>
                  <a:gd name="T60" fmla="*/ 246 w 1383"/>
                  <a:gd name="T61" fmla="*/ 653 h 1892"/>
                  <a:gd name="T62" fmla="*/ 254 w 1383"/>
                  <a:gd name="T63" fmla="*/ 655 h 1892"/>
                  <a:gd name="T64" fmla="*/ 529 w 1383"/>
                  <a:gd name="T65" fmla="*/ 714 h 1892"/>
                  <a:gd name="T66" fmla="*/ 427 w 1383"/>
                  <a:gd name="T67" fmla="*/ 428 h 1892"/>
                  <a:gd name="T68" fmla="*/ 427 w 1383"/>
                  <a:gd name="T69" fmla="*/ 414 h 1892"/>
                  <a:gd name="T70" fmla="*/ 628 w 1383"/>
                  <a:gd name="T71" fmla="*/ 210 h 1892"/>
                  <a:gd name="T72" fmla="*/ 641 w 1383"/>
                  <a:gd name="T73" fmla="*/ 209 h 1892"/>
                  <a:gd name="T74" fmla="*/ 852 w 1383"/>
                  <a:gd name="T75" fmla="*/ 282 h 1892"/>
                  <a:gd name="T76" fmla="*/ 810 w 1383"/>
                  <a:gd name="T77" fmla="*/ 90 h 1892"/>
                  <a:gd name="T78" fmla="*/ 808 w 1383"/>
                  <a:gd name="T79" fmla="*/ 83 h 1892"/>
                  <a:gd name="T80" fmla="*/ 813 w 1383"/>
                  <a:gd name="T81" fmla="*/ 76 h 1892"/>
                  <a:gd name="T82" fmla="*/ 1099 w 1383"/>
                  <a:gd name="T83" fmla="*/ 24 h 1892"/>
                  <a:gd name="T84" fmla="*/ 1287 w 1383"/>
                  <a:gd name="T85" fmla="*/ 206 h 1892"/>
                  <a:gd name="T86" fmla="*/ 1288 w 1383"/>
                  <a:gd name="T87" fmla="*/ 214 h 1892"/>
                  <a:gd name="T88" fmla="*/ 1282 w 1383"/>
                  <a:gd name="T89" fmla="*/ 220 h 1892"/>
                  <a:gd name="T90" fmla="*/ 1126 w 1383"/>
                  <a:gd name="T91" fmla="*/ 364 h 1892"/>
                  <a:gd name="T92" fmla="*/ 1344 w 1383"/>
                  <a:gd name="T93" fmla="*/ 418 h 1892"/>
                  <a:gd name="T94" fmla="*/ 1355 w 1383"/>
                  <a:gd name="T95" fmla="*/ 426 h 1892"/>
                  <a:gd name="T96" fmla="*/ 1382 w 1383"/>
                  <a:gd name="T97" fmla="*/ 716 h 1892"/>
                  <a:gd name="T98" fmla="*/ 1374 w 1383"/>
                  <a:gd name="T99" fmla="*/ 726 h 1892"/>
                  <a:gd name="T100" fmla="*/ 1159 w 1383"/>
                  <a:gd name="T101" fmla="*/ 902 h 1892"/>
                  <a:gd name="T102" fmla="*/ 1363 w 1383"/>
                  <a:gd name="T103" fmla="*/ 1004 h 1892"/>
                  <a:gd name="T104" fmla="*/ 1371 w 1383"/>
                  <a:gd name="T105" fmla="*/ 1007 h 1892"/>
                  <a:gd name="T106" fmla="*/ 1373 w 1383"/>
                  <a:gd name="T107" fmla="*/ 1015 h 1892"/>
                  <a:gd name="T108" fmla="*/ 1343 w 1383"/>
                  <a:gd name="T109" fmla="*/ 1265 h 1892"/>
                  <a:gd name="T110" fmla="*/ 1334 w 1383"/>
                  <a:gd name="T111" fmla="*/ 1273 h 1892"/>
                  <a:gd name="T112" fmla="*/ 1107 w 1383"/>
                  <a:gd name="T113" fmla="*/ 1406 h 1892"/>
                  <a:gd name="T114" fmla="*/ 1238 w 1383"/>
                  <a:gd name="T115" fmla="*/ 1566 h 1892"/>
                  <a:gd name="T116" fmla="*/ 1243 w 1383"/>
                  <a:gd name="T117" fmla="*/ 1573 h 1892"/>
                  <a:gd name="T118" fmla="*/ 1242 w 1383"/>
                  <a:gd name="T119" fmla="*/ 1582 h 1892"/>
                  <a:gd name="T120" fmla="*/ 697 w 1383"/>
                  <a:gd name="T121" fmla="*/ 1858 h 1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83" h="1892">
                    <a:moveTo>
                      <a:pt x="1097" y="1404"/>
                    </a:moveTo>
                    <a:lnTo>
                      <a:pt x="1097" y="1404"/>
                    </a:lnTo>
                    <a:close/>
                    <a:moveTo>
                      <a:pt x="20" y="1229"/>
                    </a:moveTo>
                    <a:lnTo>
                      <a:pt x="20" y="1229"/>
                    </a:lnTo>
                    <a:cubicBezTo>
                      <a:pt x="27" y="1490"/>
                      <a:pt x="221" y="1726"/>
                      <a:pt x="497" y="1809"/>
                    </a:cubicBezTo>
                    <a:lnTo>
                      <a:pt x="497" y="1809"/>
                    </a:lnTo>
                    <a:cubicBezTo>
                      <a:pt x="772" y="1891"/>
                      <a:pt x="1074" y="1795"/>
                      <a:pt x="1218" y="1580"/>
                    </a:cubicBezTo>
                    <a:lnTo>
                      <a:pt x="1218" y="1580"/>
                    </a:lnTo>
                    <a:cubicBezTo>
                      <a:pt x="1127" y="1533"/>
                      <a:pt x="1079" y="1467"/>
                      <a:pt x="1087" y="1403"/>
                    </a:cubicBezTo>
                    <a:lnTo>
                      <a:pt x="1087" y="1403"/>
                    </a:lnTo>
                    <a:cubicBezTo>
                      <a:pt x="1096" y="1324"/>
                      <a:pt x="1190" y="1266"/>
                      <a:pt x="1323" y="1253"/>
                    </a:cubicBezTo>
                    <a:lnTo>
                      <a:pt x="1323" y="1253"/>
                    </a:lnTo>
                    <a:cubicBezTo>
                      <a:pt x="1335" y="1182"/>
                      <a:pt x="1345" y="1103"/>
                      <a:pt x="1351" y="1023"/>
                    </a:cubicBezTo>
                    <a:lnTo>
                      <a:pt x="1351" y="1023"/>
                    </a:lnTo>
                    <a:cubicBezTo>
                      <a:pt x="1229" y="1014"/>
                      <a:pt x="1148" y="969"/>
                      <a:pt x="1138" y="904"/>
                    </a:cubicBezTo>
                    <a:lnTo>
                      <a:pt x="1138" y="904"/>
                    </a:lnTo>
                    <a:cubicBezTo>
                      <a:pt x="1127" y="830"/>
                      <a:pt x="1218" y="751"/>
                      <a:pt x="1362" y="708"/>
                    </a:cubicBezTo>
                    <a:lnTo>
                      <a:pt x="1362" y="708"/>
                    </a:lnTo>
                    <a:cubicBezTo>
                      <a:pt x="1358" y="610"/>
                      <a:pt x="1350" y="519"/>
                      <a:pt x="1336" y="440"/>
                    </a:cubicBezTo>
                    <a:lnTo>
                      <a:pt x="1336" y="440"/>
                    </a:lnTo>
                    <a:cubicBezTo>
                      <a:pt x="1206" y="450"/>
                      <a:pt x="1119" y="423"/>
                      <a:pt x="1105" y="369"/>
                    </a:cubicBezTo>
                    <a:lnTo>
                      <a:pt x="1105" y="369"/>
                    </a:lnTo>
                    <a:cubicBezTo>
                      <a:pt x="1093" y="317"/>
                      <a:pt x="1154" y="255"/>
                      <a:pt x="1265" y="206"/>
                    </a:cubicBezTo>
                    <a:lnTo>
                      <a:pt x="1265" y="206"/>
                    </a:lnTo>
                    <a:cubicBezTo>
                      <a:pt x="1221" y="119"/>
                      <a:pt x="1164" y="64"/>
                      <a:pt x="1094" y="44"/>
                    </a:cubicBezTo>
                    <a:lnTo>
                      <a:pt x="1094" y="44"/>
                    </a:lnTo>
                    <a:cubicBezTo>
                      <a:pt x="1020" y="21"/>
                      <a:pt x="932" y="37"/>
                      <a:pt x="833" y="90"/>
                    </a:cubicBezTo>
                    <a:lnTo>
                      <a:pt x="833" y="90"/>
                    </a:lnTo>
                    <a:cubicBezTo>
                      <a:pt x="891" y="185"/>
                      <a:pt x="903" y="264"/>
                      <a:pt x="866" y="298"/>
                    </a:cubicBezTo>
                    <a:lnTo>
                      <a:pt x="866" y="298"/>
                    </a:lnTo>
                    <a:cubicBezTo>
                      <a:pt x="825" y="334"/>
                      <a:pt x="737" y="310"/>
                      <a:pt x="635" y="231"/>
                    </a:cubicBezTo>
                    <a:lnTo>
                      <a:pt x="635" y="231"/>
                    </a:lnTo>
                    <a:cubicBezTo>
                      <a:pt x="574" y="285"/>
                      <a:pt x="511" y="348"/>
                      <a:pt x="449" y="420"/>
                    </a:cubicBezTo>
                    <a:lnTo>
                      <a:pt x="449" y="420"/>
                    </a:lnTo>
                    <a:cubicBezTo>
                      <a:pt x="558" y="540"/>
                      <a:pt x="599" y="668"/>
                      <a:pt x="545" y="727"/>
                    </a:cubicBezTo>
                    <a:lnTo>
                      <a:pt x="545" y="727"/>
                    </a:lnTo>
                    <a:cubicBezTo>
                      <a:pt x="494" y="783"/>
                      <a:pt x="375" y="763"/>
                      <a:pt x="252" y="678"/>
                    </a:cubicBezTo>
                    <a:lnTo>
                      <a:pt x="252" y="678"/>
                    </a:lnTo>
                    <a:cubicBezTo>
                      <a:pt x="207" y="744"/>
                      <a:pt x="166" y="810"/>
                      <a:pt x="132" y="871"/>
                    </a:cubicBezTo>
                    <a:lnTo>
                      <a:pt x="132" y="871"/>
                    </a:lnTo>
                    <a:cubicBezTo>
                      <a:pt x="278" y="958"/>
                      <a:pt x="356" y="1085"/>
                      <a:pt x="314" y="1171"/>
                    </a:cubicBezTo>
                    <a:lnTo>
                      <a:pt x="314" y="1171"/>
                    </a:lnTo>
                    <a:cubicBezTo>
                      <a:pt x="276" y="1247"/>
                      <a:pt x="160" y="1270"/>
                      <a:pt x="20" y="1229"/>
                    </a:cubicBezTo>
                    <a:lnTo>
                      <a:pt x="697" y="1858"/>
                    </a:lnTo>
                    <a:lnTo>
                      <a:pt x="697" y="1858"/>
                    </a:lnTo>
                    <a:cubicBezTo>
                      <a:pt x="629" y="1858"/>
                      <a:pt x="559" y="1849"/>
                      <a:pt x="491" y="1828"/>
                    </a:cubicBezTo>
                    <a:lnTo>
                      <a:pt x="491" y="1828"/>
                    </a:lnTo>
                    <a:cubicBezTo>
                      <a:pt x="202" y="1741"/>
                      <a:pt x="0" y="1490"/>
                      <a:pt x="0" y="1215"/>
                    </a:cubicBezTo>
                    <a:lnTo>
                      <a:pt x="0" y="1215"/>
                    </a:lnTo>
                    <a:cubicBezTo>
                      <a:pt x="0" y="1213"/>
                      <a:pt x="1" y="1209"/>
                      <a:pt x="4" y="1208"/>
                    </a:cubicBezTo>
                    <a:lnTo>
                      <a:pt x="4" y="1208"/>
                    </a:lnTo>
                    <a:cubicBezTo>
                      <a:pt x="7" y="1205"/>
                      <a:pt x="10" y="1205"/>
                      <a:pt x="13" y="1206"/>
                    </a:cubicBezTo>
                    <a:lnTo>
                      <a:pt x="13" y="1206"/>
                    </a:lnTo>
                    <a:cubicBezTo>
                      <a:pt x="145" y="1248"/>
                      <a:pt x="262" y="1229"/>
                      <a:pt x="295" y="1162"/>
                    </a:cubicBezTo>
                    <a:lnTo>
                      <a:pt x="295" y="1162"/>
                    </a:lnTo>
                    <a:cubicBezTo>
                      <a:pt x="332" y="1085"/>
                      <a:pt x="252" y="963"/>
                      <a:pt x="113" y="883"/>
                    </a:cubicBezTo>
                    <a:lnTo>
                      <a:pt x="113" y="883"/>
                    </a:lnTo>
                    <a:cubicBezTo>
                      <a:pt x="108" y="881"/>
                      <a:pt x="107" y="875"/>
                      <a:pt x="109" y="870"/>
                    </a:cubicBezTo>
                    <a:lnTo>
                      <a:pt x="109" y="870"/>
                    </a:lnTo>
                    <a:cubicBezTo>
                      <a:pt x="145" y="803"/>
                      <a:pt x="191" y="729"/>
                      <a:pt x="240" y="658"/>
                    </a:cubicBezTo>
                    <a:lnTo>
                      <a:pt x="240" y="658"/>
                    </a:lnTo>
                    <a:cubicBezTo>
                      <a:pt x="242" y="655"/>
                      <a:pt x="244" y="653"/>
                      <a:pt x="246" y="653"/>
                    </a:cubicBezTo>
                    <a:lnTo>
                      <a:pt x="246" y="653"/>
                    </a:lnTo>
                    <a:cubicBezTo>
                      <a:pt x="249" y="653"/>
                      <a:pt x="252" y="653"/>
                      <a:pt x="254" y="655"/>
                    </a:cubicBezTo>
                    <a:lnTo>
                      <a:pt x="254" y="655"/>
                    </a:lnTo>
                    <a:cubicBezTo>
                      <a:pt x="370" y="737"/>
                      <a:pt x="486" y="761"/>
                      <a:pt x="529" y="714"/>
                    </a:cubicBezTo>
                    <a:lnTo>
                      <a:pt x="529" y="714"/>
                    </a:lnTo>
                    <a:cubicBezTo>
                      <a:pt x="576" y="662"/>
                      <a:pt x="532" y="539"/>
                      <a:pt x="427" y="428"/>
                    </a:cubicBezTo>
                    <a:lnTo>
                      <a:pt x="427" y="428"/>
                    </a:lnTo>
                    <a:cubicBezTo>
                      <a:pt x="424" y="424"/>
                      <a:pt x="424" y="418"/>
                      <a:pt x="427" y="414"/>
                    </a:cubicBezTo>
                    <a:lnTo>
                      <a:pt x="427" y="414"/>
                    </a:lnTo>
                    <a:cubicBezTo>
                      <a:pt x="494" y="335"/>
                      <a:pt x="562" y="267"/>
                      <a:pt x="628" y="210"/>
                    </a:cubicBezTo>
                    <a:lnTo>
                      <a:pt x="628" y="210"/>
                    </a:lnTo>
                    <a:cubicBezTo>
                      <a:pt x="632" y="206"/>
                      <a:pt x="637" y="206"/>
                      <a:pt x="641" y="209"/>
                    </a:cubicBezTo>
                    <a:lnTo>
                      <a:pt x="641" y="209"/>
                    </a:lnTo>
                    <a:cubicBezTo>
                      <a:pt x="735" y="283"/>
                      <a:pt x="819" y="313"/>
                      <a:pt x="852" y="282"/>
                    </a:cubicBezTo>
                    <a:lnTo>
                      <a:pt x="852" y="282"/>
                    </a:lnTo>
                    <a:cubicBezTo>
                      <a:pt x="881" y="255"/>
                      <a:pt x="865" y="180"/>
                      <a:pt x="810" y="90"/>
                    </a:cubicBezTo>
                    <a:lnTo>
                      <a:pt x="810" y="90"/>
                    </a:lnTo>
                    <a:cubicBezTo>
                      <a:pt x="808" y="89"/>
                      <a:pt x="808" y="86"/>
                      <a:pt x="808" y="83"/>
                    </a:cubicBezTo>
                    <a:lnTo>
                      <a:pt x="808" y="83"/>
                    </a:lnTo>
                    <a:cubicBezTo>
                      <a:pt x="809" y="80"/>
                      <a:pt x="811" y="78"/>
                      <a:pt x="813" y="76"/>
                    </a:cubicBezTo>
                    <a:lnTo>
                      <a:pt x="813" y="76"/>
                    </a:lnTo>
                    <a:cubicBezTo>
                      <a:pt x="921" y="17"/>
                      <a:pt x="1018" y="0"/>
                      <a:pt x="1099" y="24"/>
                    </a:cubicBezTo>
                    <a:lnTo>
                      <a:pt x="1099" y="24"/>
                    </a:lnTo>
                    <a:cubicBezTo>
                      <a:pt x="1178" y="47"/>
                      <a:pt x="1241" y="109"/>
                      <a:pt x="1287" y="206"/>
                    </a:cubicBezTo>
                    <a:lnTo>
                      <a:pt x="1287" y="206"/>
                    </a:lnTo>
                    <a:cubicBezTo>
                      <a:pt x="1289" y="209"/>
                      <a:pt x="1289" y="212"/>
                      <a:pt x="1288" y="214"/>
                    </a:cubicBezTo>
                    <a:lnTo>
                      <a:pt x="1288" y="214"/>
                    </a:lnTo>
                    <a:cubicBezTo>
                      <a:pt x="1287" y="217"/>
                      <a:pt x="1285" y="219"/>
                      <a:pt x="1282" y="220"/>
                    </a:cubicBezTo>
                    <a:lnTo>
                      <a:pt x="1282" y="220"/>
                    </a:lnTo>
                    <a:cubicBezTo>
                      <a:pt x="1179" y="265"/>
                      <a:pt x="1116" y="323"/>
                      <a:pt x="1126" y="364"/>
                    </a:cubicBezTo>
                    <a:lnTo>
                      <a:pt x="1126" y="364"/>
                    </a:lnTo>
                    <a:cubicBezTo>
                      <a:pt x="1136" y="407"/>
                      <a:pt x="1224" y="429"/>
                      <a:pt x="1344" y="418"/>
                    </a:cubicBezTo>
                    <a:lnTo>
                      <a:pt x="1344" y="418"/>
                    </a:lnTo>
                    <a:cubicBezTo>
                      <a:pt x="1349" y="418"/>
                      <a:pt x="1354" y="421"/>
                      <a:pt x="1355" y="426"/>
                    </a:cubicBezTo>
                    <a:lnTo>
                      <a:pt x="1355" y="426"/>
                    </a:lnTo>
                    <a:cubicBezTo>
                      <a:pt x="1370" y="511"/>
                      <a:pt x="1379" y="609"/>
                      <a:pt x="1382" y="716"/>
                    </a:cubicBezTo>
                    <a:lnTo>
                      <a:pt x="1382" y="716"/>
                    </a:lnTo>
                    <a:cubicBezTo>
                      <a:pt x="1382" y="720"/>
                      <a:pt x="1379" y="724"/>
                      <a:pt x="1374" y="726"/>
                    </a:cubicBezTo>
                    <a:lnTo>
                      <a:pt x="1374" y="726"/>
                    </a:lnTo>
                    <a:cubicBezTo>
                      <a:pt x="1240" y="764"/>
                      <a:pt x="1148" y="838"/>
                      <a:pt x="1159" y="902"/>
                    </a:cubicBezTo>
                    <a:lnTo>
                      <a:pt x="1159" y="902"/>
                    </a:lnTo>
                    <a:cubicBezTo>
                      <a:pt x="1167" y="957"/>
                      <a:pt x="1247" y="997"/>
                      <a:pt x="1363" y="1004"/>
                    </a:cubicBezTo>
                    <a:lnTo>
                      <a:pt x="1363" y="1004"/>
                    </a:lnTo>
                    <a:cubicBezTo>
                      <a:pt x="1366" y="1004"/>
                      <a:pt x="1369" y="1005"/>
                      <a:pt x="1371" y="1007"/>
                    </a:cubicBezTo>
                    <a:lnTo>
                      <a:pt x="1371" y="1007"/>
                    </a:lnTo>
                    <a:cubicBezTo>
                      <a:pt x="1372" y="1009"/>
                      <a:pt x="1373" y="1011"/>
                      <a:pt x="1373" y="1015"/>
                    </a:cubicBezTo>
                    <a:lnTo>
                      <a:pt x="1373" y="1015"/>
                    </a:lnTo>
                    <a:cubicBezTo>
                      <a:pt x="1366" y="1100"/>
                      <a:pt x="1356" y="1187"/>
                      <a:pt x="1343" y="1265"/>
                    </a:cubicBezTo>
                    <a:lnTo>
                      <a:pt x="1343" y="1265"/>
                    </a:lnTo>
                    <a:cubicBezTo>
                      <a:pt x="1342" y="1269"/>
                      <a:pt x="1339" y="1272"/>
                      <a:pt x="1334" y="1273"/>
                    </a:cubicBezTo>
                    <a:lnTo>
                      <a:pt x="1334" y="1273"/>
                    </a:lnTo>
                    <a:cubicBezTo>
                      <a:pt x="1206" y="1283"/>
                      <a:pt x="1116" y="1336"/>
                      <a:pt x="1107" y="1406"/>
                    </a:cubicBezTo>
                    <a:lnTo>
                      <a:pt x="1107" y="1406"/>
                    </a:lnTo>
                    <a:cubicBezTo>
                      <a:pt x="1099" y="1463"/>
                      <a:pt x="1149" y="1523"/>
                      <a:pt x="1238" y="1566"/>
                    </a:cubicBezTo>
                    <a:lnTo>
                      <a:pt x="1238" y="1566"/>
                    </a:lnTo>
                    <a:cubicBezTo>
                      <a:pt x="1241" y="1568"/>
                      <a:pt x="1243" y="1570"/>
                      <a:pt x="1243" y="1573"/>
                    </a:cubicBezTo>
                    <a:lnTo>
                      <a:pt x="1243" y="1573"/>
                    </a:lnTo>
                    <a:cubicBezTo>
                      <a:pt x="1244" y="1576"/>
                      <a:pt x="1243" y="1579"/>
                      <a:pt x="1242" y="1582"/>
                    </a:cubicBezTo>
                    <a:lnTo>
                      <a:pt x="1242" y="1582"/>
                    </a:lnTo>
                    <a:cubicBezTo>
                      <a:pt x="1130" y="1757"/>
                      <a:pt x="918" y="1858"/>
                      <a:pt x="697" y="1858"/>
                    </a:cubicBezTo>
                    <a:lnTo>
                      <a:pt x="20" y="12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34">
                <a:extLst>
                  <a:ext uri="{FF2B5EF4-FFF2-40B4-BE49-F238E27FC236}">
                    <a16:creationId xmlns:a16="http://schemas.microsoft.com/office/drawing/2014/main" id="{7BFE64B1-F421-4AB4-AE4D-2FE0185B9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8745" y="7192422"/>
                <a:ext cx="506622" cy="2728573"/>
              </a:xfrm>
              <a:custGeom>
                <a:avLst/>
                <a:gdLst>
                  <a:gd name="T0" fmla="*/ 169 w 559"/>
                  <a:gd name="T1" fmla="*/ 3014 h 3015"/>
                  <a:gd name="T2" fmla="*/ 169 w 559"/>
                  <a:gd name="T3" fmla="*/ 3014 h 3015"/>
                  <a:gd name="T4" fmla="*/ 159 w 559"/>
                  <a:gd name="T5" fmla="*/ 3006 h 3015"/>
                  <a:gd name="T6" fmla="*/ 159 w 559"/>
                  <a:gd name="T7" fmla="*/ 3006 h 3015"/>
                  <a:gd name="T8" fmla="*/ 232 w 559"/>
                  <a:gd name="T9" fmla="*/ 838 h 3015"/>
                  <a:gd name="T10" fmla="*/ 232 w 559"/>
                  <a:gd name="T11" fmla="*/ 838 h 3015"/>
                  <a:gd name="T12" fmla="*/ 537 w 559"/>
                  <a:gd name="T13" fmla="*/ 7 h 3015"/>
                  <a:gd name="T14" fmla="*/ 537 w 559"/>
                  <a:gd name="T15" fmla="*/ 7 h 3015"/>
                  <a:gd name="T16" fmla="*/ 552 w 559"/>
                  <a:gd name="T17" fmla="*/ 2 h 3015"/>
                  <a:gd name="T18" fmla="*/ 552 w 559"/>
                  <a:gd name="T19" fmla="*/ 2 h 3015"/>
                  <a:gd name="T20" fmla="*/ 555 w 559"/>
                  <a:gd name="T21" fmla="*/ 17 h 3015"/>
                  <a:gd name="T22" fmla="*/ 555 w 559"/>
                  <a:gd name="T23" fmla="*/ 17 h 3015"/>
                  <a:gd name="T24" fmla="*/ 252 w 559"/>
                  <a:gd name="T25" fmla="*/ 844 h 3015"/>
                  <a:gd name="T26" fmla="*/ 252 w 559"/>
                  <a:gd name="T27" fmla="*/ 844 h 3015"/>
                  <a:gd name="T28" fmla="*/ 180 w 559"/>
                  <a:gd name="T29" fmla="*/ 3003 h 3015"/>
                  <a:gd name="T30" fmla="*/ 180 w 559"/>
                  <a:gd name="T31" fmla="*/ 3003 h 3015"/>
                  <a:gd name="T32" fmla="*/ 171 w 559"/>
                  <a:gd name="T33" fmla="*/ 3014 h 3015"/>
                  <a:gd name="T34" fmla="*/ 171 w 559"/>
                  <a:gd name="T35" fmla="*/ 3014 h 3015"/>
                  <a:gd name="T36" fmla="*/ 169 w 559"/>
                  <a:gd name="T37" fmla="*/ 3014 h 30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9" h="3015">
                    <a:moveTo>
                      <a:pt x="169" y="3014"/>
                    </a:moveTo>
                    <a:lnTo>
                      <a:pt x="169" y="3014"/>
                    </a:lnTo>
                    <a:cubicBezTo>
                      <a:pt x="165" y="3014"/>
                      <a:pt x="160" y="3011"/>
                      <a:pt x="159" y="3006"/>
                    </a:cubicBezTo>
                    <a:lnTo>
                      <a:pt x="159" y="3006"/>
                    </a:lnTo>
                    <a:cubicBezTo>
                      <a:pt x="0" y="2086"/>
                      <a:pt x="111" y="1319"/>
                      <a:pt x="232" y="838"/>
                    </a:cubicBezTo>
                    <a:lnTo>
                      <a:pt x="232" y="838"/>
                    </a:lnTo>
                    <a:cubicBezTo>
                      <a:pt x="364" y="317"/>
                      <a:pt x="536" y="9"/>
                      <a:pt x="537" y="7"/>
                    </a:cubicBezTo>
                    <a:lnTo>
                      <a:pt x="537" y="7"/>
                    </a:lnTo>
                    <a:cubicBezTo>
                      <a:pt x="540" y="1"/>
                      <a:pt x="547" y="0"/>
                      <a:pt x="552" y="2"/>
                    </a:cubicBezTo>
                    <a:lnTo>
                      <a:pt x="552" y="2"/>
                    </a:lnTo>
                    <a:cubicBezTo>
                      <a:pt x="556" y="5"/>
                      <a:pt x="558" y="11"/>
                      <a:pt x="555" y="17"/>
                    </a:cubicBezTo>
                    <a:lnTo>
                      <a:pt x="555" y="17"/>
                    </a:lnTo>
                    <a:cubicBezTo>
                      <a:pt x="553" y="19"/>
                      <a:pt x="383" y="326"/>
                      <a:pt x="252" y="844"/>
                    </a:cubicBezTo>
                    <a:lnTo>
                      <a:pt x="252" y="844"/>
                    </a:lnTo>
                    <a:cubicBezTo>
                      <a:pt x="131" y="1323"/>
                      <a:pt x="21" y="2086"/>
                      <a:pt x="180" y="3003"/>
                    </a:cubicBezTo>
                    <a:lnTo>
                      <a:pt x="180" y="3003"/>
                    </a:lnTo>
                    <a:cubicBezTo>
                      <a:pt x="181" y="3008"/>
                      <a:pt x="177" y="3013"/>
                      <a:pt x="171" y="3014"/>
                    </a:cubicBezTo>
                    <a:lnTo>
                      <a:pt x="171" y="3014"/>
                    </a:lnTo>
                    <a:cubicBezTo>
                      <a:pt x="170" y="3014"/>
                      <a:pt x="170" y="3014"/>
                      <a:pt x="169" y="30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35">
                <a:extLst>
                  <a:ext uri="{FF2B5EF4-FFF2-40B4-BE49-F238E27FC236}">
                    <a16:creationId xmlns:a16="http://schemas.microsoft.com/office/drawing/2014/main" id="{2AFF8721-6D82-4285-ACE1-44A66E51D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7580" y="9920996"/>
                <a:ext cx="2393485" cy="143609"/>
              </a:xfrm>
              <a:custGeom>
                <a:avLst/>
                <a:gdLst>
                  <a:gd name="T0" fmla="*/ 2486 w 2645"/>
                  <a:gd name="T1" fmla="*/ 0 h 158"/>
                  <a:gd name="T2" fmla="*/ 1322 w 2645"/>
                  <a:gd name="T3" fmla="*/ 0 h 158"/>
                  <a:gd name="T4" fmla="*/ 158 w 2645"/>
                  <a:gd name="T5" fmla="*/ 0 h 158"/>
                  <a:gd name="T6" fmla="*/ 158 w 2645"/>
                  <a:gd name="T7" fmla="*/ 0 h 158"/>
                  <a:gd name="T8" fmla="*/ 46 w 2645"/>
                  <a:gd name="T9" fmla="*/ 46 h 158"/>
                  <a:gd name="T10" fmla="*/ 46 w 2645"/>
                  <a:gd name="T11" fmla="*/ 46 h 158"/>
                  <a:gd name="T12" fmla="*/ 0 w 2645"/>
                  <a:gd name="T13" fmla="*/ 157 h 158"/>
                  <a:gd name="T14" fmla="*/ 1322 w 2645"/>
                  <a:gd name="T15" fmla="*/ 157 h 158"/>
                  <a:gd name="T16" fmla="*/ 2644 w 2645"/>
                  <a:gd name="T17" fmla="*/ 157 h 158"/>
                  <a:gd name="T18" fmla="*/ 2644 w 2645"/>
                  <a:gd name="T19" fmla="*/ 157 h 158"/>
                  <a:gd name="T20" fmla="*/ 2598 w 2645"/>
                  <a:gd name="T21" fmla="*/ 46 h 158"/>
                  <a:gd name="T22" fmla="*/ 2598 w 2645"/>
                  <a:gd name="T23" fmla="*/ 46 h 158"/>
                  <a:gd name="T24" fmla="*/ 2486 w 2645"/>
                  <a:gd name="T25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45" h="158">
                    <a:moveTo>
                      <a:pt x="2486" y="0"/>
                    </a:moveTo>
                    <a:lnTo>
                      <a:pt x="1322" y="0"/>
                    </a:lnTo>
                    <a:lnTo>
                      <a:pt x="158" y="0"/>
                    </a:lnTo>
                    <a:lnTo>
                      <a:pt x="158" y="0"/>
                    </a:lnTo>
                    <a:cubicBezTo>
                      <a:pt x="114" y="0"/>
                      <a:pt x="75" y="17"/>
                      <a:pt x="46" y="46"/>
                    </a:cubicBezTo>
                    <a:lnTo>
                      <a:pt x="46" y="46"/>
                    </a:lnTo>
                    <a:cubicBezTo>
                      <a:pt x="18" y="75"/>
                      <a:pt x="0" y="115"/>
                      <a:pt x="0" y="157"/>
                    </a:cubicBezTo>
                    <a:lnTo>
                      <a:pt x="1322" y="157"/>
                    </a:lnTo>
                    <a:lnTo>
                      <a:pt x="2644" y="157"/>
                    </a:lnTo>
                    <a:lnTo>
                      <a:pt x="2644" y="157"/>
                    </a:lnTo>
                    <a:cubicBezTo>
                      <a:pt x="2644" y="115"/>
                      <a:pt x="2627" y="75"/>
                      <a:pt x="2598" y="46"/>
                    </a:cubicBezTo>
                    <a:lnTo>
                      <a:pt x="2598" y="46"/>
                    </a:lnTo>
                    <a:cubicBezTo>
                      <a:pt x="2570" y="17"/>
                      <a:pt x="2530" y="0"/>
                      <a:pt x="248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36">
                <a:extLst>
                  <a:ext uri="{FF2B5EF4-FFF2-40B4-BE49-F238E27FC236}">
                    <a16:creationId xmlns:a16="http://schemas.microsoft.com/office/drawing/2014/main" id="{63B4AFB8-3447-4C2D-8E1E-DAD076282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9602" y="9913017"/>
                <a:ext cx="2413430" cy="163556"/>
              </a:xfrm>
              <a:custGeom>
                <a:avLst/>
                <a:gdLst>
                  <a:gd name="T0" fmla="*/ 21 w 2667"/>
                  <a:gd name="T1" fmla="*/ 157 h 179"/>
                  <a:gd name="T2" fmla="*/ 2645 w 2667"/>
                  <a:gd name="T3" fmla="*/ 157 h 179"/>
                  <a:gd name="T4" fmla="*/ 2645 w 2667"/>
                  <a:gd name="T5" fmla="*/ 157 h 179"/>
                  <a:gd name="T6" fmla="*/ 2602 w 2667"/>
                  <a:gd name="T7" fmla="*/ 64 h 179"/>
                  <a:gd name="T8" fmla="*/ 2602 w 2667"/>
                  <a:gd name="T9" fmla="*/ 64 h 179"/>
                  <a:gd name="T10" fmla="*/ 2497 w 2667"/>
                  <a:gd name="T11" fmla="*/ 20 h 179"/>
                  <a:gd name="T12" fmla="*/ 169 w 2667"/>
                  <a:gd name="T13" fmla="*/ 20 h 179"/>
                  <a:gd name="T14" fmla="*/ 169 w 2667"/>
                  <a:gd name="T15" fmla="*/ 20 h 179"/>
                  <a:gd name="T16" fmla="*/ 64 w 2667"/>
                  <a:gd name="T17" fmla="*/ 64 h 179"/>
                  <a:gd name="T18" fmla="*/ 64 w 2667"/>
                  <a:gd name="T19" fmla="*/ 64 h 179"/>
                  <a:gd name="T20" fmla="*/ 21 w 2667"/>
                  <a:gd name="T21" fmla="*/ 157 h 179"/>
                  <a:gd name="T22" fmla="*/ 2655 w 2667"/>
                  <a:gd name="T23" fmla="*/ 178 h 179"/>
                  <a:gd name="T24" fmla="*/ 11 w 2667"/>
                  <a:gd name="T25" fmla="*/ 178 h 179"/>
                  <a:gd name="T26" fmla="*/ 11 w 2667"/>
                  <a:gd name="T27" fmla="*/ 178 h 179"/>
                  <a:gd name="T28" fmla="*/ 0 w 2667"/>
                  <a:gd name="T29" fmla="*/ 167 h 179"/>
                  <a:gd name="T30" fmla="*/ 0 w 2667"/>
                  <a:gd name="T31" fmla="*/ 167 h 179"/>
                  <a:gd name="T32" fmla="*/ 50 w 2667"/>
                  <a:gd name="T33" fmla="*/ 49 h 179"/>
                  <a:gd name="T34" fmla="*/ 50 w 2667"/>
                  <a:gd name="T35" fmla="*/ 49 h 179"/>
                  <a:gd name="T36" fmla="*/ 169 w 2667"/>
                  <a:gd name="T37" fmla="*/ 0 h 179"/>
                  <a:gd name="T38" fmla="*/ 2497 w 2667"/>
                  <a:gd name="T39" fmla="*/ 0 h 179"/>
                  <a:gd name="T40" fmla="*/ 2497 w 2667"/>
                  <a:gd name="T41" fmla="*/ 0 h 179"/>
                  <a:gd name="T42" fmla="*/ 2616 w 2667"/>
                  <a:gd name="T43" fmla="*/ 49 h 179"/>
                  <a:gd name="T44" fmla="*/ 2616 w 2667"/>
                  <a:gd name="T45" fmla="*/ 49 h 179"/>
                  <a:gd name="T46" fmla="*/ 2666 w 2667"/>
                  <a:gd name="T47" fmla="*/ 167 h 179"/>
                  <a:gd name="T48" fmla="*/ 2666 w 2667"/>
                  <a:gd name="T49" fmla="*/ 167 h 179"/>
                  <a:gd name="T50" fmla="*/ 2655 w 2667"/>
                  <a:gd name="T51" fmla="*/ 1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67" h="179">
                    <a:moveTo>
                      <a:pt x="21" y="157"/>
                    </a:moveTo>
                    <a:lnTo>
                      <a:pt x="2645" y="157"/>
                    </a:lnTo>
                    <a:lnTo>
                      <a:pt x="2645" y="157"/>
                    </a:lnTo>
                    <a:cubicBezTo>
                      <a:pt x="2642" y="122"/>
                      <a:pt x="2627" y="89"/>
                      <a:pt x="2602" y="64"/>
                    </a:cubicBezTo>
                    <a:lnTo>
                      <a:pt x="2602" y="64"/>
                    </a:lnTo>
                    <a:cubicBezTo>
                      <a:pt x="2574" y="35"/>
                      <a:pt x="2537" y="20"/>
                      <a:pt x="2497" y="20"/>
                    </a:cubicBezTo>
                    <a:lnTo>
                      <a:pt x="169" y="20"/>
                    </a:lnTo>
                    <a:lnTo>
                      <a:pt x="169" y="20"/>
                    </a:lnTo>
                    <a:cubicBezTo>
                      <a:pt x="129" y="20"/>
                      <a:pt x="92" y="35"/>
                      <a:pt x="64" y="64"/>
                    </a:cubicBezTo>
                    <a:lnTo>
                      <a:pt x="64" y="64"/>
                    </a:lnTo>
                    <a:cubicBezTo>
                      <a:pt x="39" y="89"/>
                      <a:pt x="24" y="122"/>
                      <a:pt x="21" y="157"/>
                    </a:cubicBezTo>
                    <a:close/>
                    <a:moveTo>
                      <a:pt x="2655" y="178"/>
                    </a:moveTo>
                    <a:lnTo>
                      <a:pt x="11" y="178"/>
                    </a:lnTo>
                    <a:lnTo>
                      <a:pt x="11" y="178"/>
                    </a:lnTo>
                    <a:cubicBezTo>
                      <a:pt x="5" y="178"/>
                      <a:pt x="0" y="173"/>
                      <a:pt x="0" y="167"/>
                    </a:cubicBezTo>
                    <a:lnTo>
                      <a:pt x="0" y="167"/>
                    </a:lnTo>
                    <a:cubicBezTo>
                      <a:pt x="0" y="123"/>
                      <a:pt x="18" y="81"/>
                      <a:pt x="50" y="49"/>
                    </a:cubicBezTo>
                    <a:lnTo>
                      <a:pt x="50" y="49"/>
                    </a:lnTo>
                    <a:cubicBezTo>
                      <a:pt x="82" y="17"/>
                      <a:pt x="124" y="0"/>
                      <a:pt x="169" y="0"/>
                    </a:cubicBezTo>
                    <a:lnTo>
                      <a:pt x="2497" y="0"/>
                    </a:lnTo>
                    <a:lnTo>
                      <a:pt x="2497" y="0"/>
                    </a:lnTo>
                    <a:cubicBezTo>
                      <a:pt x="2542" y="0"/>
                      <a:pt x="2585" y="17"/>
                      <a:pt x="2616" y="49"/>
                    </a:cubicBezTo>
                    <a:lnTo>
                      <a:pt x="2616" y="49"/>
                    </a:lnTo>
                    <a:cubicBezTo>
                      <a:pt x="2648" y="81"/>
                      <a:pt x="2666" y="123"/>
                      <a:pt x="2666" y="167"/>
                    </a:cubicBezTo>
                    <a:lnTo>
                      <a:pt x="2666" y="167"/>
                    </a:lnTo>
                    <a:cubicBezTo>
                      <a:pt x="2666" y="173"/>
                      <a:pt x="2661" y="178"/>
                      <a:pt x="2655" y="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37">
                <a:extLst>
                  <a:ext uri="{FF2B5EF4-FFF2-40B4-BE49-F238E27FC236}">
                    <a16:creationId xmlns:a16="http://schemas.microsoft.com/office/drawing/2014/main" id="{7B002FB3-C06B-4D8F-B983-50AAC72F3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7580" y="10710846"/>
                <a:ext cx="2393485" cy="965372"/>
              </a:xfrm>
              <a:custGeom>
                <a:avLst/>
                <a:gdLst>
                  <a:gd name="T0" fmla="*/ 158 w 2645"/>
                  <a:gd name="T1" fmla="*/ 1067 h 1068"/>
                  <a:gd name="T2" fmla="*/ 1322 w 2645"/>
                  <a:gd name="T3" fmla="*/ 1067 h 1068"/>
                  <a:gd name="T4" fmla="*/ 2486 w 2645"/>
                  <a:gd name="T5" fmla="*/ 1067 h 1068"/>
                  <a:gd name="T6" fmla="*/ 2486 w 2645"/>
                  <a:gd name="T7" fmla="*/ 1067 h 1068"/>
                  <a:gd name="T8" fmla="*/ 2598 w 2645"/>
                  <a:gd name="T9" fmla="*/ 1020 h 1068"/>
                  <a:gd name="T10" fmla="*/ 2598 w 2645"/>
                  <a:gd name="T11" fmla="*/ 1020 h 1068"/>
                  <a:gd name="T12" fmla="*/ 2644 w 2645"/>
                  <a:gd name="T13" fmla="*/ 909 h 1068"/>
                  <a:gd name="T14" fmla="*/ 2644 w 2645"/>
                  <a:gd name="T15" fmla="*/ 455 h 1068"/>
                  <a:gd name="T16" fmla="*/ 2644 w 2645"/>
                  <a:gd name="T17" fmla="*/ 0 h 1068"/>
                  <a:gd name="T18" fmla="*/ 1322 w 2645"/>
                  <a:gd name="T19" fmla="*/ 0 h 1068"/>
                  <a:gd name="T20" fmla="*/ 0 w 2645"/>
                  <a:gd name="T21" fmla="*/ 0 h 1068"/>
                  <a:gd name="T22" fmla="*/ 0 w 2645"/>
                  <a:gd name="T23" fmla="*/ 455 h 1068"/>
                  <a:gd name="T24" fmla="*/ 0 w 2645"/>
                  <a:gd name="T25" fmla="*/ 909 h 1068"/>
                  <a:gd name="T26" fmla="*/ 0 w 2645"/>
                  <a:gd name="T27" fmla="*/ 909 h 1068"/>
                  <a:gd name="T28" fmla="*/ 46 w 2645"/>
                  <a:gd name="T29" fmla="*/ 1020 h 1068"/>
                  <a:gd name="T30" fmla="*/ 46 w 2645"/>
                  <a:gd name="T31" fmla="*/ 1020 h 1068"/>
                  <a:gd name="T32" fmla="*/ 158 w 2645"/>
                  <a:gd name="T33" fmla="*/ 106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45" h="1068">
                    <a:moveTo>
                      <a:pt x="158" y="1067"/>
                    </a:moveTo>
                    <a:lnTo>
                      <a:pt x="1322" y="1067"/>
                    </a:lnTo>
                    <a:lnTo>
                      <a:pt x="2486" y="1067"/>
                    </a:lnTo>
                    <a:lnTo>
                      <a:pt x="2486" y="1067"/>
                    </a:lnTo>
                    <a:cubicBezTo>
                      <a:pt x="2530" y="1067"/>
                      <a:pt x="2570" y="1049"/>
                      <a:pt x="2598" y="1020"/>
                    </a:cubicBezTo>
                    <a:lnTo>
                      <a:pt x="2598" y="1020"/>
                    </a:lnTo>
                    <a:cubicBezTo>
                      <a:pt x="2627" y="992"/>
                      <a:pt x="2644" y="952"/>
                      <a:pt x="2644" y="909"/>
                    </a:cubicBezTo>
                    <a:lnTo>
                      <a:pt x="2644" y="455"/>
                    </a:lnTo>
                    <a:lnTo>
                      <a:pt x="2644" y="0"/>
                    </a:lnTo>
                    <a:lnTo>
                      <a:pt x="1322" y="0"/>
                    </a:lnTo>
                    <a:lnTo>
                      <a:pt x="0" y="0"/>
                    </a:lnTo>
                    <a:lnTo>
                      <a:pt x="0" y="455"/>
                    </a:lnTo>
                    <a:lnTo>
                      <a:pt x="0" y="909"/>
                    </a:lnTo>
                    <a:lnTo>
                      <a:pt x="0" y="909"/>
                    </a:lnTo>
                    <a:cubicBezTo>
                      <a:pt x="0" y="952"/>
                      <a:pt x="18" y="992"/>
                      <a:pt x="46" y="1020"/>
                    </a:cubicBezTo>
                    <a:lnTo>
                      <a:pt x="46" y="1020"/>
                    </a:lnTo>
                    <a:cubicBezTo>
                      <a:pt x="75" y="1049"/>
                      <a:pt x="114" y="1067"/>
                      <a:pt x="158" y="10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38">
                <a:extLst>
                  <a:ext uri="{FF2B5EF4-FFF2-40B4-BE49-F238E27FC236}">
                    <a16:creationId xmlns:a16="http://schemas.microsoft.com/office/drawing/2014/main" id="{13F249F0-463E-4B55-A5F0-C8A47CAE5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9602" y="10702868"/>
                <a:ext cx="2413430" cy="985319"/>
              </a:xfrm>
              <a:custGeom>
                <a:avLst/>
                <a:gdLst>
                  <a:gd name="T0" fmla="*/ 21 w 2667"/>
                  <a:gd name="T1" fmla="*/ 20 h 1088"/>
                  <a:gd name="T2" fmla="*/ 21 w 2667"/>
                  <a:gd name="T3" fmla="*/ 919 h 1088"/>
                  <a:gd name="T4" fmla="*/ 21 w 2667"/>
                  <a:gd name="T5" fmla="*/ 919 h 1088"/>
                  <a:gd name="T6" fmla="*/ 64 w 2667"/>
                  <a:gd name="T7" fmla="*/ 1023 h 1088"/>
                  <a:gd name="T8" fmla="*/ 64 w 2667"/>
                  <a:gd name="T9" fmla="*/ 1023 h 1088"/>
                  <a:gd name="T10" fmla="*/ 169 w 2667"/>
                  <a:gd name="T11" fmla="*/ 1067 h 1088"/>
                  <a:gd name="T12" fmla="*/ 2497 w 2667"/>
                  <a:gd name="T13" fmla="*/ 1067 h 1088"/>
                  <a:gd name="T14" fmla="*/ 2497 w 2667"/>
                  <a:gd name="T15" fmla="*/ 1067 h 1088"/>
                  <a:gd name="T16" fmla="*/ 2602 w 2667"/>
                  <a:gd name="T17" fmla="*/ 1023 h 1088"/>
                  <a:gd name="T18" fmla="*/ 2602 w 2667"/>
                  <a:gd name="T19" fmla="*/ 1023 h 1088"/>
                  <a:gd name="T20" fmla="*/ 2645 w 2667"/>
                  <a:gd name="T21" fmla="*/ 919 h 1088"/>
                  <a:gd name="T22" fmla="*/ 2645 w 2667"/>
                  <a:gd name="T23" fmla="*/ 20 h 1088"/>
                  <a:gd name="T24" fmla="*/ 21 w 2667"/>
                  <a:gd name="T25" fmla="*/ 20 h 1088"/>
                  <a:gd name="T26" fmla="*/ 2497 w 2667"/>
                  <a:gd name="T27" fmla="*/ 1087 h 1088"/>
                  <a:gd name="T28" fmla="*/ 169 w 2667"/>
                  <a:gd name="T29" fmla="*/ 1087 h 1088"/>
                  <a:gd name="T30" fmla="*/ 169 w 2667"/>
                  <a:gd name="T31" fmla="*/ 1087 h 1088"/>
                  <a:gd name="T32" fmla="*/ 50 w 2667"/>
                  <a:gd name="T33" fmla="*/ 1038 h 1088"/>
                  <a:gd name="T34" fmla="*/ 50 w 2667"/>
                  <a:gd name="T35" fmla="*/ 1038 h 1088"/>
                  <a:gd name="T36" fmla="*/ 0 w 2667"/>
                  <a:gd name="T37" fmla="*/ 919 h 1088"/>
                  <a:gd name="T38" fmla="*/ 0 w 2667"/>
                  <a:gd name="T39" fmla="*/ 10 h 1088"/>
                  <a:gd name="T40" fmla="*/ 0 w 2667"/>
                  <a:gd name="T41" fmla="*/ 10 h 1088"/>
                  <a:gd name="T42" fmla="*/ 11 w 2667"/>
                  <a:gd name="T43" fmla="*/ 0 h 1088"/>
                  <a:gd name="T44" fmla="*/ 2655 w 2667"/>
                  <a:gd name="T45" fmla="*/ 0 h 1088"/>
                  <a:gd name="T46" fmla="*/ 2655 w 2667"/>
                  <a:gd name="T47" fmla="*/ 0 h 1088"/>
                  <a:gd name="T48" fmla="*/ 2666 w 2667"/>
                  <a:gd name="T49" fmla="*/ 10 h 1088"/>
                  <a:gd name="T50" fmla="*/ 2666 w 2667"/>
                  <a:gd name="T51" fmla="*/ 919 h 1088"/>
                  <a:gd name="T52" fmla="*/ 2666 w 2667"/>
                  <a:gd name="T53" fmla="*/ 919 h 1088"/>
                  <a:gd name="T54" fmla="*/ 2616 w 2667"/>
                  <a:gd name="T55" fmla="*/ 1038 h 1088"/>
                  <a:gd name="T56" fmla="*/ 2616 w 2667"/>
                  <a:gd name="T57" fmla="*/ 1038 h 1088"/>
                  <a:gd name="T58" fmla="*/ 2497 w 2667"/>
                  <a:gd name="T59" fmla="*/ 1087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67" h="1088">
                    <a:moveTo>
                      <a:pt x="21" y="20"/>
                    </a:moveTo>
                    <a:lnTo>
                      <a:pt x="21" y="919"/>
                    </a:lnTo>
                    <a:lnTo>
                      <a:pt x="21" y="919"/>
                    </a:lnTo>
                    <a:cubicBezTo>
                      <a:pt x="21" y="958"/>
                      <a:pt x="37" y="995"/>
                      <a:pt x="64" y="1023"/>
                    </a:cubicBezTo>
                    <a:lnTo>
                      <a:pt x="64" y="1023"/>
                    </a:lnTo>
                    <a:cubicBezTo>
                      <a:pt x="92" y="1051"/>
                      <a:pt x="129" y="1067"/>
                      <a:pt x="169" y="1067"/>
                    </a:cubicBezTo>
                    <a:lnTo>
                      <a:pt x="2497" y="1067"/>
                    </a:lnTo>
                    <a:lnTo>
                      <a:pt x="2497" y="1067"/>
                    </a:lnTo>
                    <a:cubicBezTo>
                      <a:pt x="2537" y="1067"/>
                      <a:pt x="2574" y="1051"/>
                      <a:pt x="2602" y="1023"/>
                    </a:cubicBezTo>
                    <a:lnTo>
                      <a:pt x="2602" y="1023"/>
                    </a:lnTo>
                    <a:cubicBezTo>
                      <a:pt x="2630" y="995"/>
                      <a:pt x="2645" y="958"/>
                      <a:pt x="2645" y="919"/>
                    </a:cubicBezTo>
                    <a:lnTo>
                      <a:pt x="2645" y="20"/>
                    </a:lnTo>
                    <a:lnTo>
                      <a:pt x="21" y="20"/>
                    </a:lnTo>
                    <a:close/>
                    <a:moveTo>
                      <a:pt x="2497" y="1087"/>
                    </a:moveTo>
                    <a:lnTo>
                      <a:pt x="169" y="1087"/>
                    </a:lnTo>
                    <a:lnTo>
                      <a:pt x="169" y="1087"/>
                    </a:lnTo>
                    <a:cubicBezTo>
                      <a:pt x="124" y="1087"/>
                      <a:pt x="82" y="1069"/>
                      <a:pt x="50" y="1038"/>
                    </a:cubicBezTo>
                    <a:lnTo>
                      <a:pt x="50" y="1038"/>
                    </a:lnTo>
                    <a:cubicBezTo>
                      <a:pt x="18" y="1006"/>
                      <a:pt x="0" y="964"/>
                      <a:pt x="0" y="91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2655" y="0"/>
                    </a:lnTo>
                    <a:lnTo>
                      <a:pt x="2655" y="0"/>
                    </a:lnTo>
                    <a:cubicBezTo>
                      <a:pt x="2661" y="0"/>
                      <a:pt x="2666" y="4"/>
                      <a:pt x="2666" y="10"/>
                    </a:cubicBezTo>
                    <a:lnTo>
                      <a:pt x="2666" y="919"/>
                    </a:lnTo>
                    <a:lnTo>
                      <a:pt x="2666" y="919"/>
                    </a:lnTo>
                    <a:cubicBezTo>
                      <a:pt x="2666" y="964"/>
                      <a:pt x="2648" y="1006"/>
                      <a:pt x="2616" y="1038"/>
                    </a:cubicBezTo>
                    <a:lnTo>
                      <a:pt x="2616" y="1038"/>
                    </a:lnTo>
                    <a:cubicBezTo>
                      <a:pt x="2585" y="1069"/>
                      <a:pt x="2542" y="1087"/>
                      <a:pt x="2497" y="10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39">
                <a:extLst>
                  <a:ext uri="{FF2B5EF4-FFF2-40B4-BE49-F238E27FC236}">
                    <a16:creationId xmlns:a16="http://schemas.microsoft.com/office/drawing/2014/main" id="{4BA01490-8E72-4771-8790-E2A446EA5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7580" y="10064605"/>
                <a:ext cx="2393485" cy="650231"/>
              </a:xfrm>
              <a:custGeom>
                <a:avLst/>
                <a:gdLst>
                  <a:gd name="T0" fmla="*/ 0 w 2645"/>
                  <a:gd name="T1" fmla="*/ 717 h 718"/>
                  <a:gd name="T2" fmla="*/ 2644 w 2645"/>
                  <a:gd name="T3" fmla="*/ 717 h 718"/>
                  <a:gd name="T4" fmla="*/ 2644 w 2645"/>
                  <a:gd name="T5" fmla="*/ 0 h 718"/>
                  <a:gd name="T6" fmla="*/ 0 w 2645"/>
                  <a:gd name="T7" fmla="*/ 0 h 718"/>
                  <a:gd name="T8" fmla="*/ 0 w 2645"/>
                  <a:gd name="T9" fmla="*/ 717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5" h="718">
                    <a:moveTo>
                      <a:pt x="0" y="717"/>
                    </a:moveTo>
                    <a:lnTo>
                      <a:pt x="2644" y="717"/>
                    </a:lnTo>
                    <a:lnTo>
                      <a:pt x="2644" y="0"/>
                    </a:lnTo>
                    <a:lnTo>
                      <a:pt x="0" y="0"/>
                    </a:lnTo>
                    <a:lnTo>
                      <a:pt x="0" y="71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40">
                <a:extLst>
                  <a:ext uri="{FF2B5EF4-FFF2-40B4-BE49-F238E27FC236}">
                    <a16:creationId xmlns:a16="http://schemas.microsoft.com/office/drawing/2014/main" id="{48EF07EC-1D3F-474D-AB15-FC81FAE65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9602" y="10056627"/>
                <a:ext cx="2413430" cy="666188"/>
              </a:xfrm>
              <a:custGeom>
                <a:avLst/>
                <a:gdLst>
                  <a:gd name="T0" fmla="*/ 21 w 2667"/>
                  <a:gd name="T1" fmla="*/ 717 h 738"/>
                  <a:gd name="T2" fmla="*/ 2645 w 2667"/>
                  <a:gd name="T3" fmla="*/ 717 h 738"/>
                  <a:gd name="T4" fmla="*/ 2645 w 2667"/>
                  <a:gd name="T5" fmla="*/ 21 h 738"/>
                  <a:gd name="T6" fmla="*/ 21 w 2667"/>
                  <a:gd name="T7" fmla="*/ 21 h 738"/>
                  <a:gd name="T8" fmla="*/ 21 w 2667"/>
                  <a:gd name="T9" fmla="*/ 717 h 738"/>
                  <a:gd name="T10" fmla="*/ 2655 w 2667"/>
                  <a:gd name="T11" fmla="*/ 737 h 738"/>
                  <a:gd name="T12" fmla="*/ 11 w 2667"/>
                  <a:gd name="T13" fmla="*/ 737 h 738"/>
                  <a:gd name="T14" fmla="*/ 11 w 2667"/>
                  <a:gd name="T15" fmla="*/ 737 h 738"/>
                  <a:gd name="T16" fmla="*/ 0 w 2667"/>
                  <a:gd name="T17" fmla="*/ 727 h 738"/>
                  <a:gd name="T18" fmla="*/ 0 w 2667"/>
                  <a:gd name="T19" fmla="*/ 10 h 738"/>
                  <a:gd name="T20" fmla="*/ 0 w 2667"/>
                  <a:gd name="T21" fmla="*/ 10 h 738"/>
                  <a:gd name="T22" fmla="*/ 11 w 2667"/>
                  <a:gd name="T23" fmla="*/ 0 h 738"/>
                  <a:gd name="T24" fmla="*/ 2655 w 2667"/>
                  <a:gd name="T25" fmla="*/ 0 h 738"/>
                  <a:gd name="T26" fmla="*/ 2655 w 2667"/>
                  <a:gd name="T27" fmla="*/ 0 h 738"/>
                  <a:gd name="T28" fmla="*/ 2666 w 2667"/>
                  <a:gd name="T29" fmla="*/ 10 h 738"/>
                  <a:gd name="T30" fmla="*/ 2666 w 2667"/>
                  <a:gd name="T31" fmla="*/ 727 h 738"/>
                  <a:gd name="T32" fmla="*/ 2666 w 2667"/>
                  <a:gd name="T33" fmla="*/ 727 h 738"/>
                  <a:gd name="T34" fmla="*/ 2655 w 2667"/>
                  <a:gd name="T35" fmla="*/ 73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7" h="738">
                    <a:moveTo>
                      <a:pt x="21" y="717"/>
                    </a:moveTo>
                    <a:lnTo>
                      <a:pt x="2645" y="717"/>
                    </a:lnTo>
                    <a:lnTo>
                      <a:pt x="2645" y="21"/>
                    </a:lnTo>
                    <a:lnTo>
                      <a:pt x="21" y="21"/>
                    </a:lnTo>
                    <a:lnTo>
                      <a:pt x="21" y="717"/>
                    </a:lnTo>
                    <a:close/>
                    <a:moveTo>
                      <a:pt x="2655" y="737"/>
                    </a:moveTo>
                    <a:lnTo>
                      <a:pt x="11" y="737"/>
                    </a:lnTo>
                    <a:lnTo>
                      <a:pt x="11" y="737"/>
                    </a:lnTo>
                    <a:cubicBezTo>
                      <a:pt x="5" y="737"/>
                      <a:pt x="0" y="733"/>
                      <a:pt x="0" y="72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2655" y="0"/>
                    </a:lnTo>
                    <a:lnTo>
                      <a:pt x="2655" y="0"/>
                    </a:lnTo>
                    <a:cubicBezTo>
                      <a:pt x="2661" y="0"/>
                      <a:pt x="2666" y="5"/>
                      <a:pt x="2666" y="10"/>
                    </a:cubicBezTo>
                    <a:lnTo>
                      <a:pt x="2666" y="727"/>
                    </a:lnTo>
                    <a:lnTo>
                      <a:pt x="2666" y="727"/>
                    </a:lnTo>
                    <a:cubicBezTo>
                      <a:pt x="2666" y="733"/>
                      <a:pt x="2661" y="737"/>
                      <a:pt x="2655" y="7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41">
                <a:extLst>
                  <a:ext uri="{FF2B5EF4-FFF2-40B4-BE49-F238E27FC236}">
                    <a16:creationId xmlns:a16="http://schemas.microsoft.com/office/drawing/2014/main" id="{A26E656C-5FDC-4E4C-BBD8-7CBE305CE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0306" y="7575380"/>
                <a:ext cx="1555766" cy="1878887"/>
              </a:xfrm>
              <a:custGeom>
                <a:avLst/>
                <a:gdLst>
                  <a:gd name="T0" fmla="*/ 1273 w 1718"/>
                  <a:gd name="T1" fmla="*/ 1203 h 2075"/>
                  <a:gd name="T2" fmla="*/ 1273 w 1718"/>
                  <a:gd name="T3" fmla="*/ 1203 h 2075"/>
                  <a:gd name="T4" fmla="*/ 1440 w 1718"/>
                  <a:gd name="T5" fmla="*/ 835 h 2075"/>
                  <a:gd name="T6" fmla="*/ 1440 w 1718"/>
                  <a:gd name="T7" fmla="*/ 835 h 2075"/>
                  <a:gd name="T8" fmla="*/ 1445 w 1718"/>
                  <a:gd name="T9" fmla="*/ 831 h 2075"/>
                  <a:gd name="T10" fmla="*/ 1445 w 1718"/>
                  <a:gd name="T11" fmla="*/ 831 h 2075"/>
                  <a:gd name="T12" fmla="*/ 1269 w 1718"/>
                  <a:gd name="T13" fmla="*/ 623 h 2075"/>
                  <a:gd name="T14" fmla="*/ 1269 w 1718"/>
                  <a:gd name="T15" fmla="*/ 623 h 2075"/>
                  <a:gd name="T16" fmla="*/ 932 w 1718"/>
                  <a:gd name="T17" fmla="*/ 796 h 2075"/>
                  <a:gd name="T18" fmla="*/ 932 w 1718"/>
                  <a:gd name="T19" fmla="*/ 796 h 2075"/>
                  <a:gd name="T20" fmla="*/ 1080 w 1718"/>
                  <a:gd name="T21" fmla="*/ 431 h 2075"/>
                  <a:gd name="T22" fmla="*/ 1080 w 1718"/>
                  <a:gd name="T23" fmla="*/ 431 h 2075"/>
                  <a:gd name="T24" fmla="*/ 832 w 1718"/>
                  <a:gd name="T25" fmla="*/ 225 h 2075"/>
                  <a:gd name="T26" fmla="*/ 832 w 1718"/>
                  <a:gd name="T27" fmla="*/ 225 h 2075"/>
                  <a:gd name="T28" fmla="*/ 587 w 1718"/>
                  <a:gd name="T29" fmla="*/ 379 h 2075"/>
                  <a:gd name="T30" fmla="*/ 587 w 1718"/>
                  <a:gd name="T31" fmla="*/ 379 h 2075"/>
                  <a:gd name="T32" fmla="*/ 614 w 1718"/>
                  <a:gd name="T33" fmla="*/ 91 h 2075"/>
                  <a:gd name="T34" fmla="*/ 614 w 1718"/>
                  <a:gd name="T35" fmla="*/ 91 h 2075"/>
                  <a:gd name="T36" fmla="*/ 251 w 1718"/>
                  <a:gd name="T37" fmla="*/ 43 h 2075"/>
                  <a:gd name="T38" fmla="*/ 251 w 1718"/>
                  <a:gd name="T39" fmla="*/ 43 h 2075"/>
                  <a:gd name="T40" fmla="*/ 35 w 1718"/>
                  <a:gd name="T41" fmla="*/ 392 h 2075"/>
                  <a:gd name="T42" fmla="*/ 35 w 1718"/>
                  <a:gd name="T43" fmla="*/ 392 h 2075"/>
                  <a:gd name="T44" fmla="*/ 277 w 1718"/>
                  <a:gd name="T45" fmla="*/ 549 h 2075"/>
                  <a:gd name="T46" fmla="*/ 277 w 1718"/>
                  <a:gd name="T47" fmla="*/ 549 h 2075"/>
                  <a:gd name="T48" fmla="*/ 4 w 1718"/>
                  <a:gd name="T49" fmla="*/ 647 h 2075"/>
                  <a:gd name="T50" fmla="*/ 4 w 1718"/>
                  <a:gd name="T51" fmla="*/ 647 h 2075"/>
                  <a:gd name="T52" fmla="*/ 9 w 1718"/>
                  <a:gd name="T53" fmla="*/ 969 h 2075"/>
                  <a:gd name="T54" fmla="*/ 9 w 1718"/>
                  <a:gd name="T55" fmla="*/ 969 h 2075"/>
                  <a:gd name="T56" fmla="*/ 14 w 1718"/>
                  <a:gd name="T57" fmla="*/ 969 h 2075"/>
                  <a:gd name="T58" fmla="*/ 14 w 1718"/>
                  <a:gd name="T59" fmla="*/ 969 h 2075"/>
                  <a:gd name="T60" fmla="*/ 391 w 1718"/>
                  <a:gd name="T61" fmla="*/ 1079 h 2075"/>
                  <a:gd name="T62" fmla="*/ 391 w 1718"/>
                  <a:gd name="T63" fmla="*/ 1079 h 2075"/>
                  <a:gd name="T64" fmla="*/ 38 w 1718"/>
                  <a:gd name="T65" fmla="*/ 1236 h 2075"/>
                  <a:gd name="T66" fmla="*/ 38 w 1718"/>
                  <a:gd name="T67" fmla="*/ 1236 h 2075"/>
                  <a:gd name="T68" fmla="*/ 89 w 1718"/>
                  <a:gd name="T69" fmla="*/ 1506 h 2075"/>
                  <a:gd name="T70" fmla="*/ 89 w 1718"/>
                  <a:gd name="T71" fmla="*/ 1506 h 2075"/>
                  <a:gd name="T72" fmla="*/ 107 w 1718"/>
                  <a:gd name="T73" fmla="*/ 1502 h 2075"/>
                  <a:gd name="T74" fmla="*/ 107 w 1718"/>
                  <a:gd name="T75" fmla="*/ 1502 h 2075"/>
                  <a:gd name="T76" fmla="*/ 500 w 1718"/>
                  <a:gd name="T77" fmla="*/ 1598 h 2075"/>
                  <a:gd name="T78" fmla="*/ 500 w 1718"/>
                  <a:gd name="T79" fmla="*/ 1598 h 2075"/>
                  <a:gd name="T80" fmla="*/ 215 w 1718"/>
                  <a:gd name="T81" fmla="*/ 1815 h 2075"/>
                  <a:gd name="T82" fmla="*/ 215 w 1718"/>
                  <a:gd name="T83" fmla="*/ 1815 h 2075"/>
                  <a:gd name="T84" fmla="*/ 1106 w 1718"/>
                  <a:gd name="T85" fmla="*/ 1924 h 2075"/>
                  <a:gd name="T86" fmla="*/ 1106 w 1718"/>
                  <a:gd name="T87" fmla="*/ 1924 h 2075"/>
                  <a:gd name="T88" fmla="*/ 1620 w 1718"/>
                  <a:gd name="T89" fmla="*/ 1113 h 2075"/>
                  <a:gd name="T90" fmla="*/ 1620 w 1718"/>
                  <a:gd name="T91" fmla="*/ 1113 h 2075"/>
                  <a:gd name="T92" fmla="*/ 1273 w 1718"/>
                  <a:gd name="T93" fmla="*/ 1203 h 2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18" h="2075">
                    <a:moveTo>
                      <a:pt x="1273" y="1203"/>
                    </a:moveTo>
                    <a:lnTo>
                      <a:pt x="1273" y="1203"/>
                    </a:lnTo>
                    <a:cubicBezTo>
                      <a:pt x="1212" y="1135"/>
                      <a:pt x="1287" y="970"/>
                      <a:pt x="1440" y="835"/>
                    </a:cubicBezTo>
                    <a:lnTo>
                      <a:pt x="1440" y="835"/>
                    </a:lnTo>
                    <a:cubicBezTo>
                      <a:pt x="1442" y="834"/>
                      <a:pt x="1444" y="832"/>
                      <a:pt x="1445" y="831"/>
                    </a:cubicBezTo>
                    <a:lnTo>
                      <a:pt x="1445" y="831"/>
                    </a:lnTo>
                    <a:cubicBezTo>
                      <a:pt x="1394" y="765"/>
                      <a:pt x="1334" y="694"/>
                      <a:pt x="1269" y="623"/>
                    </a:cubicBezTo>
                    <a:lnTo>
                      <a:pt x="1269" y="623"/>
                    </a:lnTo>
                    <a:cubicBezTo>
                      <a:pt x="1135" y="767"/>
                      <a:pt x="986" y="844"/>
                      <a:pt x="932" y="796"/>
                    </a:cubicBezTo>
                    <a:lnTo>
                      <a:pt x="932" y="796"/>
                    </a:lnTo>
                    <a:cubicBezTo>
                      <a:pt x="877" y="746"/>
                      <a:pt x="943" y="583"/>
                      <a:pt x="1080" y="431"/>
                    </a:cubicBezTo>
                    <a:lnTo>
                      <a:pt x="1080" y="431"/>
                    </a:lnTo>
                    <a:cubicBezTo>
                      <a:pt x="1000" y="356"/>
                      <a:pt x="917" y="286"/>
                      <a:pt x="832" y="225"/>
                    </a:cubicBezTo>
                    <a:lnTo>
                      <a:pt x="832" y="225"/>
                    </a:lnTo>
                    <a:cubicBezTo>
                      <a:pt x="740" y="344"/>
                      <a:pt x="638" y="410"/>
                      <a:pt x="587" y="379"/>
                    </a:cubicBezTo>
                    <a:lnTo>
                      <a:pt x="587" y="379"/>
                    </a:lnTo>
                    <a:cubicBezTo>
                      <a:pt x="537" y="347"/>
                      <a:pt x="550" y="227"/>
                      <a:pt x="614" y="91"/>
                    </a:cubicBezTo>
                    <a:lnTo>
                      <a:pt x="614" y="91"/>
                    </a:lnTo>
                    <a:cubicBezTo>
                      <a:pt x="479" y="25"/>
                      <a:pt x="351" y="0"/>
                      <a:pt x="251" y="43"/>
                    </a:cubicBezTo>
                    <a:lnTo>
                      <a:pt x="251" y="43"/>
                    </a:lnTo>
                    <a:cubicBezTo>
                      <a:pt x="138" y="92"/>
                      <a:pt x="70" y="222"/>
                      <a:pt x="35" y="392"/>
                    </a:cubicBezTo>
                    <a:lnTo>
                      <a:pt x="35" y="392"/>
                    </a:lnTo>
                    <a:cubicBezTo>
                      <a:pt x="182" y="426"/>
                      <a:pt x="284" y="490"/>
                      <a:pt x="277" y="549"/>
                    </a:cubicBezTo>
                    <a:lnTo>
                      <a:pt x="277" y="549"/>
                    </a:lnTo>
                    <a:cubicBezTo>
                      <a:pt x="270" y="609"/>
                      <a:pt x="156" y="647"/>
                      <a:pt x="4" y="647"/>
                    </a:cubicBezTo>
                    <a:lnTo>
                      <a:pt x="4" y="647"/>
                    </a:lnTo>
                    <a:cubicBezTo>
                      <a:pt x="0" y="751"/>
                      <a:pt x="2" y="861"/>
                      <a:pt x="9" y="969"/>
                    </a:cubicBezTo>
                    <a:lnTo>
                      <a:pt x="9" y="969"/>
                    </a:lnTo>
                    <a:cubicBezTo>
                      <a:pt x="11" y="969"/>
                      <a:pt x="12" y="969"/>
                      <a:pt x="14" y="969"/>
                    </a:cubicBezTo>
                    <a:lnTo>
                      <a:pt x="14" y="969"/>
                    </a:lnTo>
                    <a:cubicBezTo>
                      <a:pt x="218" y="955"/>
                      <a:pt x="386" y="1005"/>
                      <a:pt x="391" y="1079"/>
                    </a:cubicBezTo>
                    <a:lnTo>
                      <a:pt x="391" y="1079"/>
                    </a:lnTo>
                    <a:cubicBezTo>
                      <a:pt x="396" y="1151"/>
                      <a:pt x="239" y="1221"/>
                      <a:pt x="38" y="1236"/>
                    </a:cubicBezTo>
                    <a:lnTo>
                      <a:pt x="38" y="1236"/>
                    </a:lnTo>
                    <a:cubicBezTo>
                      <a:pt x="52" y="1335"/>
                      <a:pt x="70" y="1427"/>
                      <a:pt x="89" y="1506"/>
                    </a:cubicBezTo>
                    <a:lnTo>
                      <a:pt x="89" y="1506"/>
                    </a:lnTo>
                    <a:cubicBezTo>
                      <a:pt x="95" y="1504"/>
                      <a:pt x="101" y="1503"/>
                      <a:pt x="107" y="1502"/>
                    </a:cubicBezTo>
                    <a:lnTo>
                      <a:pt x="107" y="1502"/>
                    </a:lnTo>
                    <a:cubicBezTo>
                      <a:pt x="308" y="1466"/>
                      <a:pt x="485" y="1508"/>
                      <a:pt x="500" y="1598"/>
                    </a:cubicBezTo>
                    <a:lnTo>
                      <a:pt x="500" y="1598"/>
                    </a:lnTo>
                    <a:cubicBezTo>
                      <a:pt x="516" y="1679"/>
                      <a:pt x="391" y="1772"/>
                      <a:pt x="215" y="1815"/>
                    </a:cubicBezTo>
                    <a:lnTo>
                      <a:pt x="215" y="1815"/>
                    </a:lnTo>
                    <a:cubicBezTo>
                      <a:pt x="388" y="2022"/>
                      <a:pt x="757" y="2074"/>
                      <a:pt x="1106" y="1924"/>
                    </a:cubicBezTo>
                    <a:lnTo>
                      <a:pt x="1106" y="1924"/>
                    </a:lnTo>
                    <a:cubicBezTo>
                      <a:pt x="1495" y="1757"/>
                      <a:pt x="1717" y="1399"/>
                      <a:pt x="1620" y="1113"/>
                    </a:cubicBezTo>
                    <a:lnTo>
                      <a:pt x="1620" y="1113"/>
                    </a:lnTo>
                    <a:cubicBezTo>
                      <a:pt x="1477" y="1225"/>
                      <a:pt x="1328" y="1266"/>
                      <a:pt x="1273" y="12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42">
                <a:extLst>
                  <a:ext uri="{FF2B5EF4-FFF2-40B4-BE49-F238E27FC236}">
                    <a16:creationId xmlns:a16="http://schemas.microsoft.com/office/drawing/2014/main" id="{22B78996-9FAF-4812-B5BF-700A38E03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2328" y="7567402"/>
                <a:ext cx="1575712" cy="1866919"/>
              </a:xfrm>
              <a:custGeom>
                <a:avLst/>
                <a:gdLst>
                  <a:gd name="T0" fmla="*/ 1112 w 1741"/>
                  <a:gd name="T1" fmla="*/ 1922 h 2065"/>
                  <a:gd name="T2" fmla="*/ 1624 w 1741"/>
                  <a:gd name="T3" fmla="*/ 1139 h 2065"/>
                  <a:gd name="T4" fmla="*/ 1277 w 1741"/>
                  <a:gd name="T5" fmla="*/ 1048 h 2065"/>
                  <a:gd name="T6" fmla="*/ 1441 w 1741"/>
                  <a:gd name="T7" fmla="*/ 837 h 2065"/>
                  <a:gd name="T8" fmla="*/ 936 w 1741"/>
                  <a:gd name="T9" fmla="*/ 812 h 2065"/>
                  <a:gd name="T10" fmla="*/ 1075 w 1741"/>
                  <a:gd name="T11" fmla="*/ 440 h 2065"/>
                  <a:gd name="T12" fmla="*/ 592 w 1741"/>
                  <a:gd name="T13" fmla="*/ 395 h 2065"/>
                  <a:gd name="T14" fmla="*/ 611 w 1741"/>
                  <a:gd name="T15" fmla="*/ 103 h 2065"/>
                  <a:gd name="T16" fmla="*/ 56 w 1741"/>
                  <a:gd name="T17" fmla="*/ 392 h 2065"/>
                  <a:gd name="T18" fmla="*/ 297 w 1741"/>
                  <a:gd name="T19" fmla="*/ 559 h 2065"/>
                  <a:gd name="T20" fmla="*/ 29 w 1741"/>
                  <a:gd name="T21" fmla="*/ 966 h 2065"/>
                  <a:gd name="T22" fmla="*/ 290 w 1741"/>
                  <a:gd name="T23" fmla="*/ 989 h 2065"/>
                  <a:gd name="T24" fmla="*/ 60 w 1741"/>
                  <a:gd name="T25" fmla="*/ 1254 h 2065"/>
                  <a:gd name="T26" fmla="*/ 106 w 1741"/>
                  <a:gd name="T27" fmla="*/ 1501 h 2065"/>
                  <a:gd name="T28" fmla="*/ 520 w 1741"/>
                  <a:gd name="T29" fmla="*/ 1604 h 2065"/>
                  <a:gd name="T30" fmla="*/ 713 w 1741"/>
                  <a:gd name="T31" fmla="*/ 2027 h 2065"/>
                  <a:gd name="T32" fmla="*/ 217 w 1741"/>
                  <a:gd name="T33" fmla="*/ 1830 h 2065"/>
                  <a:gd name="T34" fmla="*/ 223 w 1741"/>
                  <a:gd name="T35" fmla="*/ 1813 h 2065"/>
                  <a:gd name="T36" fmla="*/ 500 w 1741"/>
                  <a:gd name="T37" fmla="*/ 1607 h 2065"/>
                  <a:gd name="T38" fmla="*/ 100 w 1741"/>
                  <a:gd name="T39" fmla="*/ 1524 h 2065"/>
                  <a:gd name="T40" fmla="*/ 89 w 1741"/>
                  <a:gd name="T41" fmla="*/ 1515 h 2065"/>
                  <a:gd name="T42" fmla="*/ 41 w 1741"/>
                  <a:gd name="T43" fmla="*/ 1238 h 2065"/>
                  <a:gd name="T44" fmla="*/ 48 w 1741"/>
                  <a:gd name="T45" fmla="*/ 1234 h 2065"/>
                  <a:gd name="T46" fmla="*/ 284 w 1741"/>
                  <a:gd name="T47" fmla="*/ 1008 h 2065"/>
                  <a:gd name="T48" fmla="*/ 20 w 1741"/>
                  <a:gd name="T49" fmla="*/ 987 h 2065"/>
                  <a:gd name="T50" fmla="*/ 13 w 1741"/>
                  <a:gd name="T51" fmla="*/ 985 h 2065"/>
                  <a:gd name="T52" fmla="*/ 4 w 1741"/>
                  <a:gd name="T53" fmla="*/ 654 h 2065"/>
                  <a:gd name="T54" fmla="*/ 14 w 1741"/>
                  <a:gd name="T55" fmla="*/ 644 h 2065"/>
                  <a:gd name="T56" fmla="*/ 276 w 1741"/>
                  <a:gd name="T57" fmla="*/ 556 h 2065"/>
                  <a:gd name="T58" fmla="*/ 42 w 1741"/>
                  <a:gd name="T59" fmla="*/ 410 h 2065"/>
                  <a:gd name="T60" fmla="*/ 257 w 1741"/>
                  <a:gd name="T61" fmla="*/ 42 h 2065"/>
                  <a:gd name="T62" fmla="*/ 628 w 1741"/>
                  <a:gd name="T63" fmla="*/ 90 h 2065"/>
                  <a:gd name="T64" fmla="*/ 603 w 1741"/>
                  <a:gd name="T65" fmla="*/ 378 h 2065"/>
                  <a:gd name="T66" fmla="*/ 834 w 1741"/>
                  <a:gd name="T67" fmla="*/ 226 h 2065"/>
                  <a:gd name="T68" fmla="*/ 1096 w 1741"/>
                  <a:gd name="T69" fmla="*/ 432 h 2065"/>
                  <a:gd name="T70" fmla="*/ 1097 w 1741"/>
                  <a:gd name="T71" fmla="*/ 446 h 2065"/>
                  <a:gd name="T72" fmla="*/ 1271 w 1741"/>
                  <a:gd name="T73" fmla="*/ 624 h 2065"/>
                  <a:gd name="T74" fmla="*/ 1279 w 1741"/>
                  <a:gd name="T75" fmla="*/ 620 h 2065"/>
                  <a:gd name="T76" fmla="*/ 1287 w 1741"/>
                  <a:gd name="T77" fmla="*/ 624 h 2065"/>
                  <a:gd name="T78" fmla="*/ 1462 w 1741"/>
                  <a:gd name="T79" fmla="*/ 847 h 2065"/>
                  <a:gd name="T80" fmla="*/ 1296 w 1741"/>
                  <a:gd name="T81" fmla="*/ 1057 h 2065"/>
                  <a:gd name="T82" fmla="*/ 1290 w 1741"/>
                  <a:gd name="T83" fmla="*/ 1205 h 2065"/>
                  <a:gd name="T84" fmla="*/ 1633 w 1741"/>
                  <a:gd name="T85" fmla="*/ 1112 h 2065"/>
                  <a:gd name="T86" fmla="*/ 1640 w 1741"/>
                  <a:gd name="T87" fmla="*/ 1118 h 2065"/>
                  <a:gd name="T88" fmla="*/ 713 w 1741"/>
                  <a:gd name="T89" fmla="*/ 2027 h 2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41" h="2065">
                    <a:moveTo>
                      <a:pt x="244" y="1829"/>
                    </a:moveTo>
                    <a:lnTo>
                      <a:pt x="244" y="1829"/>
                    </a:lnTo>
                    <a:cubicBezTo>
                      <a:pt x="421" y="2025"/>
                      <a:pt x="783" y="2064"/>
                      <a:pt x="1112" y="1922"/>
                    </a:cubicBezTo>
                    <a:lnTo>
                      <a:pt x="1112" y="1922"/>
                    </a:lnTo>
                    <a:cubicBezTo>
                      <a:pt x="1487" y="1760"/>
                      <a:pt x="1710" y="1419"/>
                      <a:pt x="1624" y="1139"/>
                    </a:cubicBezTo>
                    <a:lnTo>
                      <a:pt x="1624" y="1139"/>
                    </a:lnTo>
                    <a:cubicBezTo>
                      <a:pt x="1478" y="1250"/>
                      <a:pt x="1332" y="1283"/>
                      <a:pt x="1274" y="1218"/>
                    </a:cubicBezTo>
                    <a:lnTo>
                      <a:pt x="1274" y="1218"/>
                    </a:lnTo>
                    <a:cubicBezTo>
                      <a:pt x="1242" y="1182"/>
                      <a:pt x="1243" y="1121"/>
                      <a:pt x="1277" y="1048"/>
                    </a:cubicBezTo>
                    <a:lnTo>
                      <a:pt x="1277" y="1048"/>
                    </a:lnTo>
                    <a:cubicBezTo>
                      <a:pt x="1309" y="978"/>
                      <a:pt x="1367" y="903"/>
                      <a:pt x="1441" y="837"/>
                    </a:cubicBezTo>
                    <a:lnTo>
                      <a:pt x="1441" y="837"/>
                    </a:lnTo>
                    <a:cubicBezTo>
                      <a:pt x="1392" y="775"/>
                      <a:pt x="1338" y="710"/>
                      <a:pt x="1278" y="646"/>
                    </a:cubicBezTo>
                    <a:lnTo>
                      <a:pt x="1278" y="646"/>
                    </a:lnTo>
                    <a:cubicBezTo>
                      <a:pt x="1139" y="792"/>
                      <a:pt x="993" y="864"/>
                      <a:pt x="936" y="812"/>
                    </a:cubicBezTo>
                    <a:lnTo>
                      <a:pt x="936" y="812"/>
                    </a:lnTo>
                    <a:cubicBezTo>
                      <a:pt x="876" y="758"/>
                      <a:pt x="937" y="596"/>
                      <a:pt x="1075" y="440"/>
                    </a:cubicBezTo>
                    <a:lnTo>
                      <a:pt x="1075" y="440"/>
                    </a:lnTo>
                    <a:cubicBezTo>
                      <a:pt x="997" y="367"/>
                      <a:pt x="919" y="302"/>
                      <a:pt x="844" y="247"/>
                    </a:cubicBezTo>
                    <a:lnTo>
                      <a:pt x="844" y="247"/>
                    </a:lnTo>
                    <a:cubicBezTo>
                      <a:pt x="746" y="371"/>
                      <a:pt x="647" y="429"/>
                      <a:pt x="592" y="395"/>
                    </a:cubicBezTo>
                    <a:lnTo>
                      <a:pt x="592" y="395"/>
                    </a:lnTo>
                    <a:cubicBezTo>
                      <a:pt x="537" y="362"/>
                      <a:pt x="545" y="248"/>
                      <a:pt x="611" y="103"/>
                    </a:cubicBezTo>
                    <a:lnTo>
                      <a:pt x="611" y="103"/>
                    </a:lnTo>
                    <a:cubicBezTo>
                      <a:pt x="470" y="37"/>
                      <a:pt x="354" y="23"/>
                      <a:pt x="265" y="60"/>
                    </a:cubicBezTo>
                    <a:lnTo>
                      <a:pt x="265" y="60"/>
                    </a:lnTo>
                    <a:cubicBezTo>
                      <a:pt x="166" y="103"/>
                      <a:pt x="96" y="215"/>
                      <a:pt x="56" y="392"/>
                    </a:cubicBezTo>
                    <a:lnTo>
                      <a:pt x="56" y="392"/>
                    </a:lnTo>
                    <a:cubicBezTo>
                      <a:pt x="210" y="430"/>
                      <a:pt x="305" y="495"/>
                      <a:pt x="297" y="559"/>
                    </a:cubicBezTo>
                    <a:lnTo>
                      <a:pt x="297" y="559"/>
                    </a:lnTo>
                    <a:cubicBezTo>
                      <a:pt x="290" y="623"/>
                      <a:pt x="183" y="664"/>
                      <a:pt x="25" y="665"/>
                    </a:cubicBezTo>
                    <a:lnTo>
                      <a:pt x="25" y="665"/>
                    </a:lnTo>
                    <a:cubicBezTo>
                      <a:pt x="20" y="758"/>
                      <a:pt x="22" y="859"/>
                      <a:pt x="29" y="966"/>
                    </a:cubicBezTo>
                    <a:lnTo>
                      <a:pt x="29" y="966"/>
                    </a:lnTo>
                    <a:cubicBezTo>
                      <a:pt x="126" y="960"/>
                      <a:pt x="219" y="968"/>
                      <a:pt x="290" y="989"/>
                    </a:cubicBezTo>
                    <a:lnTo>
                      <a:pt x="290" y="989"/>
                    </a:lnTo>
                    <a:cubicBezTo>
                      <a:pt x="366" y="1011"/>
                      <a:pt x="409" y="1045"/>
                      <a:pt x="411" y="1086"/>
                    </a:cubicBezTo>
                    <a:lnTo>
                      <a:pt x="411" y="1086"/>
                    </a:lnTo>
                    <a:cubicBezTo>
                      <a:pt x="417" y="1164"/>
                      <a:pt x="263" y="1237"/>
                      <a:pt x="60" y="1254"/>
                    </a:cubicBezTo>
                    <a:lnTo>
                      <a:pt x="60" y="1254"/>
                    </a:lnTo>
                    <a:cubicBezTo>
                      <a:pt x="73" y="1340"/>
                      <a:pt x="89" y="1425"/>
                      <a:pt x="106" y="1501"/>
                    </a:cubicBezTo>
                    <a:lnTo>
                      <a:pt x="106" y="1501"/>
                    </a:lnTo>
                    <a:cubicBezTo>
                      <a:pt x="109" y="1501"/>
                      <a:pt x="113" y="1500"/>
                      <a:pt x="115" y="1499"/>
                    </a:cubicBezTo>
                    <a:lnTo>
                      <a:pt x="115" y="1499"/>
                    </a:lnTo>
                    <a:cubicBezTo>
                      <a:pt x="325" y="1462"/>
                      <a:pt x="503" y="1507"/>
                      <a:pt x="520" y="1604"/>
                    </a:cubicBezTo>
                    <a:lnTo>
                      <a:pt x="520" y="1604"/>
                    </a:lnTo>
                    <a:cubicBezTo>
                      <a:pt x="537" y="1689"/>
                      <a:pt x="421" y="1781"/>
                      <a:pt x="244" y="1829"/>
                    </a:cubicBezTo>
                    <a:close/>
                    <a:moveTo>
                      <a:pt x="713" y="2027"/>
                    </a:moveTo>
                    <a:lnTo>
                      <a:pt x="713" y="2027"/>
                    </a:lnTo>
                    <a:cubicBezTo>
                      <a:pt x="509" y="2027"/>
                      <a:pt x="326" y="1959"/>
                      <a:pt x="217" y="1830"/>
                    </a:cubicBezTo>
                    <a:lnTo>
                      <a:pt x="217" y="1830"/>
                    </a:lnTo>
                    <a:cubicBezTo>
                      <a:pt x="215" y="1827"/>
                      <a:pt x="215" y="1823"/>
                      <a:pt x="216" y="1820"/>
                    </a:cubicBezTo>
                    <a:lnTo>
                      <a:pt x="216" y="1820"/>
                    </a:lnTo>
                    <a:cubicBezTo>
                      <a:pt x="216" y="1816"/>
                      <a:pt x="219" y="1814"/>
                      <a:pt x="223" y="1813"/>
                    </a:cubicBezTo>
                    <a:lnTo>
                      <a:pt x="223" y="1813"/>
                    </a:lnTo>
                    <a:cubicBezTo>
                      <a:pt x="395" y="1771"/>
                      <a:pt x="514" y="1682"/>
                      <a:pt x="500" y="1607"/>
                    </a:cubicBezTo>
                    <a:lnTo>
                      <a:pt x="500" y="1607"/>
                    </a:lnTo>
                    <a:cubicBezTo>
                      <a:pt x="485" y="1526"/>
                      <a:pt x="311" y="1485"/>
                      <a:pt x="120" y="1520"/>
                    </a:cubicBezTo>
                    <a:lnTo>
                      <a:pt x="120" y="1520"/>
                    </a:lnTo>
                    <a:cubicBezTo>
                      <a:pt x="113" y="1521"/>
                      <a:pt x="107" y="1522"/>
                      <a:pt x="100" y="1524"/>
                    </a:cubicBezTo>
                    <a:lnTo>
                      <a:pt x="100" y="1524"/>
                    </a:lnTo>
                    <a:cubicBezTo>
                      <a:pt x="95" y="1525"/>
                      <a:pt x="89" y="1521"/>
                      <a:pt x="89" y="1515"/>
                    </a:cubicBezTo>
                    <a:lnTo>
                      <a:pt x="89" y="1515"/>
                    </a:lnTo>
                    <a:cubicBezTo>
                      <a:pt x="69" y="1434"/>
                      <a:pt x="52" y="1340"/>
                      <a:pt x="38" y="1246"/>
                    </a:cubicBezTo>
                    <a:lnTo>
                      <a:pt x="38" y="1246"/>
                    </a:lnTo>
                    <a:cubicBezTo>
                      <a:pt x="38" y="1243"/>
                      <a:pt x="39" y="1240"/>
                      <a:pt x="41" y="1238"/>
                    </a:cubicBezTo>
                    <a:lnTo>
                      <a:pt x="41" y="1238"/>
                    </a:lnTo>
                    <a:cubicBezTo>
                      <a:pt x="42" y="1235"/>
                      <a:pt x="45" y="1234"/>
                      <a:pt x="48" y="1234"/>
                    </a:cubicBezTo>
                    <a:lnTo>
                      <a:pt x="48" y="1234"/>
                    </a:lnTo>
                    <a:cubicBezTo>
                      <a:pt x="217" y="1222"/>
                      <a:pt x="396" y="1159"/>
                      <a:pt x="391" y="1087"/>
                    </a:cubicBezTo>
                    <a:lnTo>
                      <a:pt x="391" y="1087"/>
                    </a:lnTo>
                    <a:cubicBezTo>
                      <a:pt x="389" y="1057"/>
                      <a:pt x="350" y="1028"/>
                      <a:pt x="284" y="1008"/>
                    </a:cubicBezTo>
                    <a:lnTo>
                      <a:pt x="284" y="1008"/>
                    </a:lnTo>
                    <a:cubicBezTo>
                      <a:pt x="214" y="988"/>
                      <a:pt x="121" y="981"/>
                      <a:pt x="25" y="987"/>
                    </a:cubicBezTo>
                    <a:lnTo>
                      <a:pt x="20" y="987"/>
                    </a:lnTo>
                    <a:lnTo>
                      <a:pt x="20" y="987"/>
                    </a:lnTo>
                    <a:cubicBezTo>
                      <a:pt x="18" y="987"/>
                      <a:pt x="15" y="987"/>
                      <a:pt x="13" y="985"/>
                    </a:cubicBezTo>
                    <a:lnTo>
                      <a:pt x="13" y="985"/>
                    </a:lnTo>
                    <a:cubicBezTo>
                      <a:pt x="11" y="983"/>
                      <a:pt x="10" y="981"/>
                      <a:pt x="10" y="977"/>
                    </a:cubicBezTo>
                    <a:lnTo>
                      <a:pt x="10" y="977"/>
                    </a:lnTo>
                    <a:cubicBezTo>
                      <a:pt x="2" y="863"/>
                      <a:pt x="0" y="754"/>
                      <a:pt x="4" y="654"/>
                    </a:cubicBezTo>
                    <a:lnTo>
                      <a:pt x="4" y="654"/>
                    </a:lnTo>
                    <a:cubicBezTo>
                      <a:pt x="4" y="649"/>
                      <a:pt x="10" y="644"/>
                      <a:pt x="14" y="644"/>
                    </a:cubicBezTo>
                    <a:lnTo>
                      <a:pt x="14" y="644"/>
                    </a:lnTo>
                    <a:cubicBezTo>
                      <a:pt x="15" y="644"/>
                      <a:pt x="17" y="644"/>
                      <a:pt x="18" y="644"/>
                    </a:cubicBezTo>
                    <a:lnTo>
                      <a:pt x="18" y="644"/>
                    </a:lnTo>
                    <a:cubicBezTo>
                      <a:pt x="162" y="644"/>
                      <a:pt x="271" y="608"/>
                      <a:pt x="276" y="556"/>
                    </a:cubicBezTo>
                    <a:lnTo>
                      <a:pt x="276" y="556"/>
                    </a:lnTo>
                    <a:cubicBezTo>
                      <a:pt x="283" y="505"/>
                      <a:pt x="185" y="444"/>
                      <a:pt x="42" y="410"/>
                    </a:cubicBezTo>
                    <a:lnTo>
                      <a:pt x="42" y="410"/>
                    </a:lnTo>
                    <a:cubicBezTo>
                      <a:pt x="37" y="409"/>
                      <a:pt x="34" y="403"/>
                      <a:pt x="35" y="398"/>
                    </a:cubicBezTo>
                    <a:lnTo>
                      <a:pt x="35" y="398"/>
                    </a:lnTo>
                    <a:cubicBezTo>
                      <a:pt x="74" y="208"/>
                      <a:pt x="149" y="88"/>
                      <a:pt x="257" y="42"/>
                    </a:cubicBezTo>
                    <a:lnTo>
                      <a:pt x="257" y="42"/>
                    </a:lnTo>
                    <a:cubicBezTo>
                      <a:pt x="353" y="0"/>
                      <a:pt x="479" y="17"/>
                      <a:pt x="628" y="90"/>
                    </a:cubicBezTo>
                    <a:lnTo>
                      <a:pt x="628" y="90"/>
                    </a:lnTo>
                    <a:cubicBezTo>
                      <a:pt x="633" y="92"/>
                      <a:pt x="636" y="98"/>
                      <a:pt x="633" y="103"/>
                    </a:cubicBezTo>
                    <a:lnTo>
                      <a:pt x="633" y="103"/>
                    </a:lnTo>
                    <a:cubicBezTo>
                      <a:pt x="572" y="235"/>
                      <a:pt x="559" y="351"/>
                      <a:pt x="603" y="378"/>
                    </a:cubicBezTo>
                    <a:lnTo>
                      <a:pt x="603" y="378"/>
                    </a:lnTo>
                    <a:cubicBezTo>
                      <a:pt x="647" y="405"/>
                      <a:pt x="744" y="342"/>
                      <a:pt x="834" y="226"/>
                    </a:cubicBezTo>
                    <a:lnTo>
                      <a:pt x="834" y="226"/>
                    </a:lnTo>
                    <a:cubicBezTo>
                      <a:pt x="837" y="222"/>
                      <a:pt x="844" y="221"/>
                      <a:pt x="848" y="225"/>
                    </a:cubicBezTo>
                    <a:lnTo>
                      <a:pt x="848" y="225"/>
                    </a:lnTo>
                    <a:cubicBezTo>
                      <a:pt x="929" y="284"/>
                      <a:pt x="1012" y="352"/>
                      <a:pt x="1096" y="432"/>
                    </a:cubicBezTo>
                    <a:lnTo>
                      <a:pt x="1096" y="432"/>
                    </a:lnTo>
                    <a:cubicBezTo>
                      <a:pt x="1101" y="436"/>
                      <a:pt x="1102" y="442"/>
                      <a:pt x="1097" y="446"/>
                    </a:cubicBezTo>
                    <a:lnTo>
                      <a:pt x="1097" y="446"/>
                    </a:lnTo>
                    <a:cubicBezTo>
                      <a:pt x="953" y="606"/>
                      <a:pt x="905" y="756"/>
                      <a:pt x="949" y="796"/>
                    </a:cubicBezTo>
                    <a:lnTo>
                      <a:pt x="949" y="796"/>
                    </a:lnTo>
                    <a:cubicBezTo>
                      <a:pt x="998" y="840"/>
                      <a:pt x="1142" y="763"/>
                      <a:pt x="1271" y="624"/>
                    </a:cubicBezTo>
                    <a:lnTo>
                      <a:pt x="1271" y="624"/>
                    </a:lnTo>
                    <a:cubicBezTo>
                      <a:pt x="1273" y="621"/>
                      <a:pt x="1276" y="620"/>
                      <a:pt x="1279" y="620"/>
                    </a:cubicBezTo>
                    <a:lnTo>
                      <a:pt x="1279" y="620"/>
                    </a:lnTo>
                    <a:lnTo>
                      <a:pt x="1279" y="620"/>
                    </a:lnTo>
                    <a:cubicBezTo>
                      <a:pt x="1282" y="620"/>
                      <a:pt x="1284" y="621"/>
                      <a:pt x="1287" y="624"/>
                    </a:cubicBezTo>
                    <a:lnTo>
                      <a:pt x="1287" y="624"/>
                    </a:lnTo>
                    <a:cubicBezTo>
                      <a:pt x="1351" y="694"/>
                      <a:pt x="1411" y="764"/>
                      <a:pt x="1464" y="833"/>
                    </a:cubicBezTo>
                    <a:lnTo>
                      <a:pt x="1464" y="833"/>
                    </a:lnTo>
                    <a:cubicBezTo>
                      <a:pt x="1467" y="837"/>
                      <a:pt x="1466" y="843"/>
                      <a:pt x="1462" y="847"/>
                    </a:cubicBezTo>
                    <a:lnTo>
                      <a:pt x="1457" y="851"/>
                    </a:lnTo>
                    <a:lnTo>
                      <a:pt x="1457" y="851"/>
                    </a:lnTo>
                    <a:cubicBezTo>
                      <a:pt x="1384" y="915"/>
                      <a:pt x="1327" y="988"/>
                      <a:pt x="1296" y="1057"/>
                    </a:cubicBezTo>
                    <a:lnTo>
                      <a:pt x="1296" y="1057"/>
                    </a:lnTo>
                    <a:cubicBezTo>
                      <a:pt x="1267" y="1121"/>
                      <a:pt x="1264" y="1175"/>
                      <a:pt x="1290" y="1205"/>
                    </a:cubicBezTo>
                    <a:lnTo>
                      <a:pt x="1290" y="1205"/>
                    </a:lnTo>
                    <a:cubicBezTo>
                      <a:pt x="1341" y="1261"/>
                      <a:pt x="1484" y="1222"/>
                      <a:pt x="1624" y="1114"/>
                    </a:cubicBezTo>
                    <a:lnTo>
                      <a:pt x="1624" y="1114"/>
                    </a:lnTo>
                    <a:cubicBezTo>
                      <a:pt x="1626" y="1111"/>
                      <a:pt x="1630" y="1111"/>
                      <a:pt x="1633" y="1112"/>
                    </a:cubicBezTo>
                    <a:lnTo>
                      <a:pt x="1633" y="1112"/>
                    </a:lnTo>
                    <a:cubicBezTo>
                      <a:pt x="1636" y="1113"/>
                      <a:pt x="1638" y="1115"/>
                      <a:pt x="1640" y="1118"/>
                    </a:cubicBezTo>
                    <a:lnTo>
                      <a:pt x="1640" y="1118"/>
                    </a:lnTo>
                    <a:cubicBezTo>
                      <a:pt x="1740" y="1412"/>
                      <a:pt x="1512" y="1773"/>
                      <a:pt x="1120" y="1941"/>
                    </a:cubicBezTo>
                    <a:lnTo>
                      <a:pt x="1120" y="1941"/>
                    </a:lnTo>
                    <a:cubicBezTo>
                      <a:pt x="985" y="1999"/>
                      <a:pt x="845" y="2027"/>
                      <a:pt x="713" y="20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43">
                <a:extLst>
                  <a:ext uri="{FF2B5EF4-FFF2-40B4-BE49-F238E27FC236}">
                    <a16:creationId xmlns:a16="http://schemas.microsoft.com/office/drawing/2014/main" id="{65969167-75A6-4F49-B823-9CBD7A296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5450" y="7866589"/>
                <a:ext cx="857664" cy="2062385"/>
              </a:xfrm>
              <a:custGeom>
                <a:avLst/>
                <a:gdLst>
                  <a:gd name="T0" fmla="*/ 938 w 950"/>
                  <a:gd name="T1" fmla="*/ 2280 h 2281"/>
                  <a:gd name="T2" fmla="*/ 938 w 950"/>
                  <a:gd name="T3" fmla="*/ 2280 h 2281"/>
                  <a:gd name="T4" fmla="*/ 928 w 950"/>
                  <a:gd name="T5" fmla="*/ 2270 h 2281"/>
                  <a:gd name="T6" fmla="*/ 928 w 950"/>
                  <a:gd name="T7" fmla="*/ 2270 h 2281"/>
                  <a:gd name="T8" fmla="*/ 3 w 950"/>
                  <a:gd name="T9" fmla="*/ 18 h 2281"/>
                  <a:gd name="T10" fmla="*/ 3 w 950"/>
                  <a:gd name="T11" fmla="*/ 18 h 2281"/>
                  <a:gd name="T12" fmla="*/ 6 w 950"/>
                  <a:gd name="T13" fmla="*/ 3 h 2281"/>
                  <a:gd name="T14" fmla="*/ 6 w 950"/>
                  <a:gd name="T15" fmla="*/ 3 h 2281"/>
                  <a:gd name="T16" fmla="*/ 20 w 950"/>
                  <a:gd name="T17" fmla="*/ 6 h 2281"/>
                  <a:gd name="T18" fmla="*/ 20 w 950"/>
                  <a:gd name="T19" fmla="*/ 6 h 2281"/>
                  <a:gd name="T20" fmla="*/ 948 w 950"/>
                  <a:gd name="T21" fmla="*/ 2269 h 2281"/>
                  <a:gd name="T22" fmla="*/ 948 w 950"/>
                  <a:gd name="T23" fmla="*/ 2269 h 2281"/>
                  <a:gd name="T24" fmla="*/ 940 w 950"/>
                  <a:gd name="T25" fmla="*/ 2280 h 2281"/>
                  <a:gd name="T26" fmla="*/ 940 w 950"/>
                  <a:gd name="T27" fmla="*/ 2280 h 2281"/>
                  <a:gd name="T28" fmla="*/ 938 w 950"/>
                  <a:gd name="T29" fmla="*/ 2280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0" h="2281">
                    <a:moveTo>
                      <a:pt x="938" y="2280"/>
                    </a:moveTo>
                    <a:lnTo>
                      <a:pt x="938" y="2280"/>
                    </a:lnTo>
                    <a:cubicBezTo>
                      <a:pt x="933" y="2280"/>
                      <a:pt x="929" y="2276"/>
                      <a:pt x="928" y="2270"/>
                    </a:cubicBezTo>
                    <a:lnTo>
                      <a:pt x="928" y="2270"/>
                    </a:lnTo>
                    <a:cubicBezTo>
                      <a:pt x="802" y="1217"/>
                      <a:pt x="11" y="30"/>
                      <a:pt x="3" y="18"/>
                    </a:cubicBezTo>
                    <a:lnTo>
                      <a:pt x="3" y="18"/>
                    </a:lnTo>
                    <a:cubicBezTo>
                      <a:pt x="0" y="13"/>
                      <a:pt x="2" y="6"/>
                      <a:pt x="6" y="3"/>
                    </a:cubicBezTo>
                    <a:lnTo>
                      <a:pt x="6" y="3"/>
                    </a:lnTo>
                    <a:cubicBezTo>
                      <a:pt x="11" y="0"/>
                      <a:pt x="18" y="1"/>
                      <a:pt x="20" y="6"/>
                    </a:cubicBezTo>
                    <a:lnTo>
                      <a:pt x="20" y="6"/>
                    </a:lnTo>
                    <a:cubicBezTo>
                      <a:pt x="29" y="18"/>
                      <a:pt x="822" y="1209"/>
                      <a:pt x="948" y="2269"/>
                    </a:cubicBezTo>
                    <a:lnTo>
                      <a:pt x="948" y="2269"/>
                    </a:lnTo>
                    <a:cubicBezTo>
                      <a:pt x="949" y="2274"/>
                      <a:pt x="945" y="2279"/>
                      <a:pt x="940" y="2280"/>
                    </a:cubicBezTo>
                    <a:lnTo>
                      <a:pt x="940" y="2280"/>
                    </a:lnTo>
                    <a:cubicBezTo>
                      <a:pt x="939" y="2280"/>
                      <a:pt x="939" y="2280"/>
                      <a:pt x="938" y="22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A2AC89E8-7EEE-42E2-8234-9A2DE7E9E125}"/>
                </a:ext>
              </a:extLst>
            </p:cNvPr>
            <p:cNvGrpSpPr/>
            <p:nvPr/>
          </p:nvGrpSpPr>
          <p:grpSpPr>
            <a:xfrm>
              <a:off x="13303791" y="6925151"/>
              <a:ext cx="3390771" cy="4763036"/>
              <a:chOff x="13303791" y="6925151"/>
              <a:chExt cx="3390771" cy="4763036"/>
            </a:xfrm>
          </p:grpSpPr>
          <p:sp>
            <p:nvSpPr>
              <p:cNvPr id="419" name="Freeform 6">
                <a:extLst>
                  <a:ext uri="{FF2B5EF4-FFF2-40B4-BE49-F238E27FC236}">
                    <a16:creationId xmlns:a16="http://schemas.microsoft.com/office/drawing/2014/main" id="{D48C5A72-96DC-4702-B17F-0F022324B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535" y="11002055"/>
                <a:ext cx="19944" cy="686132"/>
              </a:xfrm>
              <a:custGeom>
                <a:avLst/>
                <a:gdLst>
                  <a:gd name="T0" fmla="*/ 11 w 22"/>
                  <a:gd name="T1" fmla="*/ 757 h 758"/>
                  <a:gd name="T2" fmla="*/ 11 w 22"/>
                  <a:gd name="T3" fmla="*/ 757 h 758"/>
                  <a:gd name="T4" fmla="*/ 0 w 22"/>
                  <a:gd name="T5" fmla="*/ 747 h 758"/>
                  <a:gd name="T6" fmla="*/ 0 w 22"/>
                  <a:gd name="T7" fmla="*/ 10 h 758"/>
                  <a:gd name="T8" fmla="*/ 0 w 22"/>
                  <a:gd name="T9" fmla="*/ 10 h 758"/>
                  <a:gd name="T10" fmla="*/ 11 w 22"/>
                  <a:gd name="T11" fmla="*/ 0 h 758"/>
                  <a:gd name="T12" fmla="*/ 11 w 22"/>
                  <a:gd name="T13" fmla="*/ 0 h 758"/>
                  <a:gd name="T14" fmla="*/ 21 w 22"/>
                  <a:gd name="T15" fmla="*/ 10 h 758"/>
                  <a:gd name="T16" fmla="*/ 21 w 22"/>
                  <a:gd name="T17" fmla="*/ 747 h 758"/>
                  <a:gd name="T18" fmla="*/ 21 w 22"/>
                  <a:gd name="T19" fmla="*/ 747 h 758"/>
                  <a:gd name="T20" fmla="*/ 11 w 22"/>
                  <a:gd name="T21" fmla="*/ 757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58">
                    <a:moveTo>
                      <a:pt x="11" y="757"/>
                    </a:moveTo>
                    <a:lnTo>
                      <a:pt x="11" y="757"/>
                    </a:lnTo>
                    <a:cubicBezTo>
                      <a:pt x="5" y="757"/>
                      <a:pt x="0" y="753"/>
                      <a:pt x="0" y="74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1" y="5"/>
                      <a:pt x="21" y="10"/>
                    </a:cubicBezTo>
                    <a:lnTo>
                      <a:pt x="21" y="747"/>
                    </a:lnTo>
                    <a:lnTo>
                      <a:pt x="21" y="747"/>
                    </a:lnTo>
                    <a:cubicBezTo>
                      <a:pt x="21" y="753"/>
                      <a:pt x="16" y="757"/>
                      <a:pt x="11" y="757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44">
                <a:extLst>
                  <a:ext uri="{FF2B5EF4-FFF2-40B4-BE49-F238E27FC236}">
                    <a16:creationId xmlns:a16="http://schemas.microsoft.com/office/drawing/2014/main" id="{6CBA087F-E316-458B-9EC4-9D756A6CD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5824" y="9657712"/>
                <a:ext cx="2002549" cy="1815061"/>
              </a:xfrm>
              <a:custGeom>
                <a:avLst/>
                <a:gdLst>
                  <a:gd name="T0" fmla="*/ 290 w 2215"/>
                  <a:gd name="T1" fmla="*/ 632 h 2007"/>
                  <a:gd name="T2" fmla="*/ 956 w 2215"/>
                  <a:gd name="T3" fmla="*/ 632 h 2007"/>
                  <a:gd name="T4" fmla="*/ 925 w 2215"/>
                  <a:gd name="T5" fmla="*/ 2006 h 2007"/>
                  <a:gd name="T6" fmla="*/ 1335 w 2215"/>
                  <a:gd name="T7" fmla="*/ 2006 h 2007"/>
                  <a:gd name="T8" fmla="*/ 1564 w 2215"/>
                  <a:gd name="T9" fmla="*/ 709 h 2007"/>
                  <a:gd name="T10" fmla="*/ 1815 w 2215"/>
                  <a:gd name="T11" fmla="*/ 2006 h 2007"/>
                  <a:gd name="T12" fmla="*/ 2214 w 2215"/>
                  <a:gd name="T13" fmla="*/ 2006 h 2007"/>
                  <a:gd name="T14" fmla="*/ 2214 w 2215"/>
                  <a:gd name="T15" fmla="*/ 2006 h 2007"/>
                  <a:gd name="T16" fmla="*/ 2090 w 2215"/>
                  <a:gd name="T17" fmla="*/ 347 h 2007"/>
                  <a:gd name="T18" fmla="*/ 2090 w 2215"/>
                  <a:gd name="T19" fmla="*/ 347 h 2007"/>
                  <a:gd name="T20" fmla="*/ 1625 w 2215"/>
                  <a:gd name="T21" fmla="*/ 7 h 2007"/>
                  <a:gd name="T22" fmla="*/ 1625 w 2215"/>
                  <a:gd name="T23" fmla="*/ 7 h 2007"/>
                  <a:gd name="T24" fmla="*/ 1318 w 2215"/>
                  <a:gd name="T25" fmla="*/ 0 h 2007"/>
                  <a:gd name="T26" fmla="*/ 161 w 2215"/>
                  <a:gd name="T27" fmla="*/ 0 h 2007"/>
                  <a:gd name="T28" fmla="*/ 161 w 2215"/>
                  <a:gd name="T29" fmla="*/ 0 h 2007"/>
                  <a:gd name="T30" fmla="*/ 290 w 2215"/>
                  <a:gd name="T31" fmla="*/ 632 h 2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5" h="2007">
                    <a:moveTo>
                      <a:pt x="290" y="632"/>
                    </a:moveTo>
                    <a:lnTo>
                      <a:pt x="956" y="632"/>
                    </a:lnTo>
                    <a:lnTo>
                      <a:pt x="925" y="2006"/>
                    </a:lnTo>
                    <a:lnTo>
                      <a:pt x="1335" y="2006"/>
                    </a:lnTo>
                    <a:lnTo>
                      <a:pt x="1564" y="709"/>
                    </a:lnTo>
                    <a:lnTo>
                      <a:pt x="1815" y="2006"/>
                    </a:lnTo>
                    <a:lnTo>
                      <a:pt x="2214" y="2006"/>
                    </a:lnTo>
                    <a:lnTo>
                      <a:pt x="2214" y="2006"/>
                    </a:lnTo>
                    <a:cubicBezTo>
                      <a:pt x="2210" y="1938"/>
                      <a:pt x="2126" y="583"/>
                      <a:pt x="2090" y="347"/>
                    </a:cubicBezTo>
                    <a:lnTo>
                      <a:pt x="2090" y="347"/>
                    </a:lnTo>
                    <a:cubicBezTo>
                      <a:pt x="2053" y="114"/>
                      <a:pt x="1931" y="7"/>
                      <a:pt x="1625" y="7"/>
                    </a:cubicBezTo>
                    <a:lnTo>
                      <a:pt x="1625" y="7"/>
                    </a:lnTo>
                    <a:cubicBezTo>
                      <a:pt x="1592" y="7"/>
                      <a:pt x="1318" y="0"/>
                      <a:pt x="1318" y="0"/>
                    </a:cubicBezTo>
                    <a:lnTo>
                      <a:pt x="161" y="0"/>
                    </a:lnTo>
                    <a:lnTo>
                      <a:pt x="161" y="0"/>
                    </a:lnTo>
                    <a:cubicBezTo>
                      <a:pt x="0" y="280"/>
                      <a:pt x="64" y="632"/>
                      <a:pt x="290" y="6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45">
                <a:extLst>
                  <a:ext uri="{FF2B5EF4-FFF2-40B4-BE49-F238E27FC236}">
                    <a16:creationId xmlns:a16="http://schemas.microsoft.com/office/drawing/2014/main" id="{72A64280-CD13-46D1-8F63-DD9032A71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3750" y="9645746"/>
                <a:ext cx="1986593" cy="1835005"/>
              </a:xfrm>
              <a:custGeom>
                <a:avLst/>
                <a:gdLst>
                  <a:gd name="T0" fmla="*/ 1793 w 2195"/>
                  <a:gd name="T1" fmla="*/ 2005 h 2027"/>
                  <a:gd name="T2" fmla="*/ 2173 w 2195"/>
                  <a:gd name="T3" fmla="*/ 2005 h 2027"/>
                  <a:gd name="T4" fmla="*/ 2173 w 2195"/>
                  <a:gd name="T5" fmla="*/ 2005 h 2027"/>
                  <a:gd name="T6" fmla="*/ 2170 w 2195"/>
                  <a:gd name="T7" fmla="*/ 1973 h 2027"/>
                  <a:gd name="T8" fmla="*/ 2170 w 2195"/>
                  <a:gd name="T9" fmla="*/ 1973 h 2027"/>
                  <a:gd name="T10" fmla="*/ 2048 w 2195"/>
                  <a:gd name="T11" fmla="*/ 359 h 2027"/>
                  <a:gd name="T12" fmla="*/ 2048 w 2195"/>
                  <a:gd name="T13" fmla="*/ 359 h 2027"/>
                  <a:gd name="T14" fmla="*/ 1594 w 2195"/>
                  <a:gd name="T15" fmla="*/ 28 h 2027"/>
                  <a:gd name="T16" fmla="*/ 1594 w 2195"/>
                  <a:gd name="T17" fmla="*/ 28 h 2027"/>
                  <a:gd name="T18" fmla="*/ 1287 w 2195"/>
                  <a:gd name="T19" fmla="*/ 21 h 2027"/>
                  <a:gd name="T20" fmla="*/ 136 w 2195"/>
                  <a:gd name="T21" fmla="*/ 21 h 2027"/>
                  <a:gd name="T22" fmla="*/ 136 w 2195"/>
                  <a:gd name="T23" fmla="*/ 21 h 2027"/>
                  <a:gd name="T24" fmla="*/ 97 w 2195"/>
                  <a:gd name="T25" fmla="*/ 533 h 2027"/>
                  <a:gd name="T26" fmla="*/ 97 w 2195"/>
                  <a:gd name="T27" fmla="*/ 533 h 2027"/>
                  <a:gd name="T28" fmla="*/ 259 w 2195"/>
                  <a:gd name="T29" fmla="*/ 632 h 2027"/>
                  <a:gd name="T30" fmla="*/ 925 w 2195"/>
                  <a:gd name="T31" fmla="*/ 632 h 2027"/>
                  <a:gd name="T32" fmla="*/ 925 w 2195"/>
                  <a:gd name="T33" fmla="*/ 632 h 2027"/>
                  <a:gd name="T34" fmla="*/ 932 w 2195"/>
                  <a:gd name="T35" fmla="*/ 636 h 2027"/>
                  <a:gd name="T36" fmla="*/ 932 w 2195"/>
                  <a:gd name="T37" fmla="*/ 636 h 2027"/>
                  <a:gd name="T38" fmla="*/ 936 w 2195"/>
                  <a:gd name="T39" fmla="*/ 643 h 2027"/>
                  <a:gd name="T40" fmla="*/ 905 w 2195"/>
                  <a:gd name="T41" fmla="*/ 2005 h 2027"/>
                  <a:gd name="T42" fmla="*/ 1295 w 2195"/>
                  <a:gd name="T43" fmla="*/ 2005 h 2027"/>
                  <a:gd name="T44" fmla="*/ 1523 w 2195"/>
                  <a:gd name="T45" fmla="*/ 717 h 2027"/>
                  <a:gd name="T46" fmla="*/ 1523 w 2195"/>
                  <a:gd name="T47" fmla="*/ 717 h 2027"/>
                  <a:gd name="T48" fmla="*/ 1533 w 2195"/>
                  <a:gd name="T49" fmla="*/ 708 h 2027"/>
                  <a:gd name="T50" fmla="*/ 1533 w 2195"/>
                  <a:gd name="T51" fmla="*/ 708 h 2027"/>
                  <a:gd name="T52" fmla="*/ 1533 w 2195"/>
                  <a:gd name="T53" fmla="*/ 708 h 2027"/>
                  <a:gd name="T54" fmla="*/ 1544 w 2195"/>
                  <a:gd name="T55" fmla="*/ 716 h 2027"/>
                  <a:gd name="T56" fmla="*/ 1793 w 2195"/>
                  <a:gd name="T57" fmla="*/ 2005 h 2027"/>
                  <a:gd name="T58" fmla="*/ 2183 w 2195"/>
                  <a:gd name="T59" fmla="*/ 2026 h 2027"/>
                  <a:gd name="T60" fmla="*/ 1784 w 2195"/>
                  <a:gd name="T61" fmla="*/ 2026 h 2027"/>
                  <a:gd name="T62" fmla="*/ 1784 w 2195"/>
                  <a:gd name="T63" fmla="*/ 2026 h 2027"/>
                  <a:gd name="T64" fmla="*/ 1774 w 2195"/>
                  <a:gd name="T65" fmla="*/ 2017 h 2027"/>
                  <a:gd name="T66" fmla="*/ 1534 w 2195"/>
                  <a:gd name="T67" fmla="*/ 775 h 2027"/>
                  <a:gd name="T68" fmla="*/ 1314 w 2195"/>
                  <a:gd name="T69" fmla="*/ 2017 h 2027"/>
                  <a:gd name="T70" fmla="*/ 1314 w 2195"/>
                  <a:gd name="T71" fmla="*/ 2017 h 2027"/>
                  <a:gd name="T72" fmla="*/ 1304 w 2195"/>
                  <a:gd name="T73" fmla="*/ 2026 h 2027"/>
                  <a:gd name="T74" fmla="*/ 894 w 2195"/>
                  <a:gd name="T75" fmla="*/ 2026 h 2027"/>
                  <a:gd name="T76" fmla="*/ 894 w 2195"/>
                  <a:gd name="T77" fmla="*/ 2026 h 2027"/>
                  <a:gd name="T78" fmla="*/ 887 w 2195"/>
                  <a:gd name="T79" fmla="*/ 2022 h 2027"/>
                  <a:gd name="T80" fmla="*/ 887 w 2195"/>
                  <a:gd name="T81" fmla="*/ 2022 h 2027"/>
                  <a:gd name="T82" fmla="*/ 884 w 2195"/>
                  <a:gd name="T83" fmla="*/ 2015 h 2027"/>
                  <a:gd name="T84" fmla="*/ 915 w 2195"/>
                  <a:gd name="T85" fmla="*/ 653 h 2027"/>
                  <a:gd name="T86" fmla="*/ 259 w 2195"/>
                  <a:gd name="T87" fmla="*/ 653 h 2027"/>
                  <a:gd name="T88" fmla="*/ 259 w 2195"/>
                  <a:gd name="T89" fmla="*/ 653 h 2027"/>
                  <a:gd name="T90" fmla="*/ 79 w 2195"/>
                  <a:gd name="T91" fmla="*/ 544 h 2027"/>
                  <a:gd name="T92" fmla="*/ 79 w 2195"/>
                  <a:gd name="T93" fmla="*/ 544 h 2027"/>
                  <a:gd name="T94" fmla="*/ 121 w 2195"/>
                  <a:gd name="T95" fmla="*/ 5 h 2027"/>
                  <a:gd name="T96" fmla="*/ 121 w 2195"/>
                  <a:gd name="T97" fmla="*/ 5 h 2027"/>
                  <a:gd name="T98" fmla="*/ 130 w 2195"/>
                  <a:gd name="T99" fmla="*/ 0 h 2027"/>
                  <a:gd name="T100" fmla="*/ 1287 w 2195"/>
                  <a:gd name="T101" fmla="*/ 0 h 2027"/>
                  <a:gd name="T102" fmla="*/ 1287 w 2195"/>
                  <a:gd name="T103" fmla="*/ 0 h 2027"/>
                  <a:gd name="T104" fmla="*/ 1594 w 2195"/>
                  <a:gd name="T105" fmla="*/ 7 h 2027"/>
                  <a:gd name="T106" fmla="*/ 1594 w 2195"/>
                  <a:gd name="T107" fmla="*/ 7 h 2027"/>
                  <a:gd name="T108" fmla="*/ 2069 w 2195"/>
                  <a:gd name="T109" fmla="*/ 356 h 2027"/>
                  <a:gd name="T110" fmla="*/ 2069 w 2195"/>
                  <a:gd name="T111" fmla="*/ 356 h 2027"/>
                  <a:gd name="T112" fmla="*/ 2191 w 2195"/>
                  <a:gd name="T113" fmla="*/ 1971 h 2027"/>
                  <a:gd name="T114" fmla="*/ 2191 w 2195"/>
                  <a:gd name="T115" fmla="*/ 1971 h 2027"/>
                  <a:gd name="T116" fmla="*/ 2194 w 2195"/>
                  <a:gd name="T117" fmla="*/ 2015 h 2027"/>
                  <a:gd name="T118" fmla="*/ 2194 w 2195"/>
                  <a:gd name="T119" fmla="*/ 2015 h 2027"/>
                  <a:gd name="T120" fmla="*/ 2191 w 2195"/>
                  <a:gd name="T121" fmla="*/ 2022 h 2027"/>
                  <a:gd name="T122" fmla="*/ 2191 w 2195"/>
                  <a:gd name="T123" fmla="*/ 2022 h 2027"/>
                  <a:gd name="T124" fmla="*/ 2183 w 2195"/>
                  <a:gd name="T125" fmla="*/ 2026 h 2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95" h="2027">
                    <a:moveTo>
                      <a:pt x="1793" y="2005"/>
                    </a:moveTo>
                    <a:lnTo>
                      <a:pt x="2173" y="2005"/>
                    </a:lnTo>
                    <a:lnTo>
                      <a:pt x="2173" y="2005"/>
                    </a:lnTo>
                    <a:cubicBezTo>
                      <a:pt x="2172" y="1997"/>
                      <a:pt x="2171" y="1986"/>
                      <a:pt x="2170" y="1973"/>
                    </a:cubicBezTo>
                    <a:lnTo>
                      <a:pt x="2170" y="1973"/>
                    </a:lnTo>
                    <a:cubicBezTo>
                      <a:pt x="2114" y="1071"/>
                      <a:pt x="2070" y="497"/>
                      <a:pt x="2048" y="359"/>
                    </a:cubicBezTo>
                    <a:lnTo>
                      <a:pt x="2048" y="359"/>
                    </a:lnTo>
                    <a:cubicBezTo>
                      <a:pt x="2011" y="120"/>
                      <a:pt x="1884" y="28"/>
                      <a:pt x="1594" y="28"/>
                    </a:cubicBezTo>
                    <a:lnTo>
                      <a:pt x="1594" y="28"/>
                    </a:lnTo>
                    <a:cubicBezTo>
                      <a:pt x="1561" y="28"/>
                      <a:pt x="1298" y="21"/>
                      <a:pt x="1287" y="21"/>
                    </a:cubicBezTo>
                    <a:lnTo>
                      <a:pt x="136" y="21"/>
                    </a:lnTo>
                    <a:lnTo>
                      <a:pt x="136" y="21"/>
                    </a:lnTo>
                    <a:cubicBezTo>
                      <a:pt x="40" y="191"/>
                      <a:pt x="23" y="406"/>
                      <a:pt x="97" y="533"/>
                    </a:cubicBezTo>
                    <a:lnTo>
                      <a:pt x="97" y="533"/>
                    </a:lnTo>
                    <a:cubicBezTo>
                      <a:pt x="135" y="598"/>
                      <a:pt x="191" y="632"/>
                      <a:pt x="259" y="632"/>
                    </a:cubicBezTo>
                    <a:lnTo>
                      <a:pt x="925" y="632"/>
                    </a:lnTo>
                    <a:lnTo>
                      <a:pt x="925" y="632"/>
                    </a:lnTo>
                    <a:cubicBezTo>
                      <a:pt x="928" y="632"/>
                      <a:pt x="930" y="634"/>
                      <a:pt x="932" y="636"/>
                    </a:cubicBezTo>
                    <a:lnTo>
                      <a:pt x="932" y="636"/>
                    </a:lnTo>
                    <a:cubicBezTo>
                      <a:pt x="934" y="637"/>
                      <a:pt x="936" y="639"/>
                      <a:pt x="936" y="643"/>
                    </a:cubicBezTo>
                    <a:lnTo>
                      <a:pt x="905" y="2005"/>
                    </a:lnTo>
                    <a:lnTo>
                      <a:pt x="1295" y="2005"/>
                    </a:lnTo>
                    <a:lnTo>
                      <a:pt x="1523" y="717"/>
                    </a:lnTo>
                    <a:lnTo>
                      <a:pt x="1523" y="717"/>
                    </a:lnTo>
                    <a:cubicBezTo>
                      <a:pt x="1524" y="712"/>
                      <a:pt x="1528" y="708"/>
                      <a:pt x="1533" y="708"/>
                    </a:cubicBezTo>
                    <a:lnTo>
                      <a:pt x="1533" y="708"/>
                    </a:lnTo>
                    <a:lnTo>
                      <a:pt x="1533" y="708"/>
                    </a:lnTo>
                    <a:cubicBezTo>
                      <a:pt x="1538" y="708"/>
                      <a:pt x="1543" y="712"/>
                      <a:pt x="1544" y="716"/>
                    </a:cubicBezTo>
                    <a:lnTo>
                      <a:pt x="1793" y="2005"/>
                    </a:lnTo>
                    <a:close/>
                    <a:moveTo>
                      <a:pt x="2183" y="2026"/>
                    </a:moveTo>
                    <a:lnTo>
                      <a:pt x="1784" y="2026"/>
                    </a:lnTo>
                    <a:lnTo>
                      <a:pt x="1784" y="2026"/>
                    </a:lnTo>
                    <a:cubicBezTo>
                      <a:pt x="1779" y="2026"/>
                      <a:pt x="1775" y="2022"/>
                      <a:pt x="1774" y="2017"/>
                    </a:cubicBezTo>
                    <a:lnTo>
                      <a:pt x="1534" y="775"/>
                    </a:lnTo>
                    <a:lnTo>
                      <a:pt x="1314" y="2017"/>
                    </a:lnTo>
                    <a:lnTo>
                      <a:pt x="1314" y="2017"/>
                    </a:lnTo>
                    <a:cubicBezTo>
                      <a:pt x="1314" y="2022"/>
                      <a:pt x="1309" y="2026"/>
                      <a:pt x="1304" y="2026"/>
                    </a:cubicBezTo>
                    <a:lnTo>
                      <a:pt x="894" y="2026"/>
                    </a:lnTo>
                    <a:lnTo>
                      <a:pt x="894" y="2026"/>
                    </a:lnTo>
                    <a:cubicBezTo>
                      <a:pt x="892" y="2026"/>
                      <a:pt x="889" y="2025"/>
                      <a:pt x="887" y="2022"/>
                    </a:cubicBezTo>
                    <a:lnTo>
                      <a:pt x="887" y="2022"/>
                    </a:lnTo>
                    <a:cubicBezTo>
                      <a:pt x="885" y="2021"/>
                      <a:pt x="884" y="2018"/>
                      <a:pt x="884" y="2015"/>
                    </a:cubicBezTo>
                    <a:lnTo>
                      <a:pt x="915" y="653"/>
                    </a:lnTo>
                    <a:lnTo>
                      <a:pt x="259" y="653"/>
                    </a:lnTo>
                    <a:lnTo>
                      <a:pt x="259" y="653"/>
                    </a:lnTo>
                    <a:cubicBezTo>
                      <a:pt x="183" y="653"/>
                      <a:pt x="120" y="615"/>
                      <a:pt x="79" y="544"/>
                    </a:cubicBezTo>
                    <a:lnTo>
                      <a:pt x="79" y="544"/>
                    </a:lnTo>
                    <a:cubicBezTo>
                      <a:pt x="0" y="406"/>
                      <a:pt x="17" y="185"/>
                      <a:pt x="121" y="5"/>
                    </a:cubicBezTo>
                    <a:lnTo>
                      <a:pt x="121" y="5"/>
                    </a:lnTo>
                    <a:cubicBezTo>
                      <a:pt x="123" y="2"/>
                      <a:pt x="126" y="0"/>
                      <a:pt x="130" y="0"/>
                    </a:cubicBezTo>
                    <a:lnTo>
                      <a:pt x="1287" y="0"/>
                    </a:lnTo>
                    <a:lnTo>
                      <a:pt x="1287" y="0"/>
                    </a:lnTo>
                    <a:cubicBezTo>
                      <a:pt x="1291" y="0"/>
                      <a:pt x="1562" y="7"/>
                      <a:pt x="1594" y="7"/>
                    </a:cubicBezTo>
                    <a:lnTo>
                      <a:pt x="1594" y="7"/>
                    </a:lnTo>
                    <a:cubicBezTo>
                      <a:pt x="1892" y="7"/>
                      <a:pt x="2030" y="108"/>
                      <a:pt x="2069" y="356"/>
                    </a:cubicBezTo>
                    <a:lnTo>
                      <a:pt x="2069" y="356"/>
                    </a:lnTo>
                    <a:cubicBezTo>
                      <a:pt x="2091" y="495"/>
                      <a:pt x="2134" y="1068"/>
                      <a:pt x="2191" y="1971"/>
                    </a:cubicBezTo>
                    <a:lnTo>
                      <a:pt x="2191" y="1971"/>
                    </a:lnTo>
                    <a:cubicBezTo>
                      <a:pt x="2193" y="1994"/>
                      <a:pt x="2194" y="2009"/>
                      <a:pt x="2194" y="2015"/>
                    </a:cubicBezTo>
                    <a:lnTo>
                      <a:pt x="2194" y="2015"/>
                    </a:lnTo>
                    <a:cubicBezTo>
                      <a:pt x="2194" y="2017"/>
                      <a:pt x="2193" y="2020"/>
                      <a:pt x="2191" y="2022"/>
                    </a:cubicBezTo>
                    <a:lnTo>
                      <a:pt x="2191" y="2022"/>
                    </a:lnTo>
                    <a:cubicBezTo>
                      <a:pt x="2189" y="2024"/>
                      <a:pt x="2186" y="2026"/>
                      <a:pt x="2183" y="20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46">
                <a:extLst>
                  <a:ext uri="{FF2B5EF4-FFF2-40B4-BE49-F238E27FC236}">
                    <a16:creationId xmlns:a16="http://schemas.microsoft.com/office/drawing/2014/main" id="{3F192C95-C700-4C37-955D-B854AC5AE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9351" y="11472773"/>
                <a:ext cx="602362" cy="203445"/>
              </a:xfrm>
              <a:custGeom>
                <a:avLst/>
                <a:gdLst>
                  <a:gd name="T0" fmla="*/ 44 w 664"/>
                  <a:gd name="T1" fmla="*/ 225 h 226"/>
                  <a:gd name="T2" fmla="*/ 601 w 664"/>
                  <a:gd name="T3" fmla="*/ 225 h 226"/>
                  <a:gd name="T4" fmla="*/ 601 w 664"/>
                  <a:gd name="T5" fmla="*/ 225 h 226"/>
                  <a:gd name="T6" fmla="*/ 597 w 664"/>
                  <a:gd name="T7" fmla="*/ 113 h 226"/>
                  <a:gd name="T8" fmla="*/ 597 w 664"/>
                  <a:gd name="T9" fmla="*/ 113 h 226"/>
                  <a:gd name="T10" fmla="*/ 399 w 664"/>
                  <a:gd name="T11" fmla="*/ 2 h 226"/>
                  <a:gd name="T12" fmla="*/ 399 w 664"/>
                  <a:gd name="T13" fmla="*/ 2 h 226"/>
                  <a:gd name="T14" fmla="*/ 399 w 664"/>
                  <a:gd name="T15" fmla="*/ 0 h 226"/>
                  <a:gd name="T16" fmla="*/ 0 w 664"/>
                  <a:gd name="T17" fmla="*/ 0 h 226"/>
                  <a:gd name="T18" fmla="*/ 44 w 664"/>
                  <a:gd name="T19" fmla="*/ 22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4" h="226">
                    <a:moveTo>
                      <a:pt x="44" y="225"/>
                    </a:moveTo>
                    <a:lnTo>
                      <a:pt x="601" y="225"/>
                    </a:lnTo>
                    <a:lnTo>
                      <a:pt x="601" y="225"/>
                    </a:lnTo>
                    <a:cubicBezTo>
                      <a:pt x="601" y="225"/>
                      <a:pt x="663" y="165"/>
                      <a:pt x="597" y="113"/>
                    </a:cubicBezTo>
                    <a:lnTo>
                      <a:pt x="597" y="113"/>
                    </a:lnTo>
                    <a:cubicBezTo>
                      <a:pt x="553" y="80"/>
                      <a:pt x="407" y="21"/>
                      <a:pt x="399" y="2"/>
                    </a:cubicBezTo>
                    <a:lnTo>
                      <a:pt x="399" y="2"/>
                    </a:lnTo>
                    <a:cubicBezTo>
                      <a:pt x="399" y="2"/>
                      <a:pt x="399" y="1"/>
                      <a:pt x="399" y="0"/>
                    </a:cubicBezTo>
                    <a:lnTo>
                      <a:pt x="0" y="0"/>
                    </a:lnTo>
                    <a:lnTo>
                      <a:pt x="44" y="22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47">
                <a:extLst>
                  <a:ext uri="{FF2B5EF4-FFF2-40B4-BE49-F238E27FC236}">
                    <a16:creationId xmlns:a16="http://schemas.microsoft.com/office/drawing/2014/main" id="{DBE88A1A-C70B-4CD3-BB34-08E92EE1F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7385" y="11460805"/>
                <a:ext cx="590393" cy="223392"/>
              </a:xfrm>
              <a:custGeom>
                <a:avLst/>
                <a:gdLst>
                  <a:gd name="T0" fmla="*/ 62 w 651"/>
                  <a:gd name="T1" fmla="*/ 226 h 247"/>
                  <a:gd name="T2" fmla="*/ 607 w 651"/>
                  <a:gd name="T3" fmla="*/ 226 h 247"/>
                  <a:gd name="T4" fmla="*/ 607 w 651"/>
                  <a:gd name="T5" fmla="*/ 226 h 247"/>
                  <a:gd name="T6" fmla="*/ 627 w 651"/>
                  <a:gd name="T7" fmla="*/ 176 h 247"/>
                  <a:gd name="T8" fmla="*/ 627 w 651"/>
                  <a:gd name="T9" fmla="*/ 176 h 247"/>
                  <a:gd name="T10" fmla="*/ 600 w 651"/>
                  <a:gd name="T11" fmla="*/ 133 h 247"/>
                  <a:gd name="T12" fmla="*/ 600 w 651"/>
                  <a:gd name="T13" fmla="*/ 133 h 247"/>
                  <a:gd name="T14" fmla="*/ 497 w 651"/>
                  <a:gd name="T15" fmla="*/ 76 h 247"/>
                  <a:gd name="T16" fmla="*/ 497 w 651"/>
                  <a:gd name="T17" fmla="*/ 76 h 247"/>
                  <a:gd name="T18" fmla="*/ 402 w 651"/>
                  <a:gd name="T19" fmla="*/ 21 h 247"/>
                  <a:gd name="T20" fmla="*/ 23 w 651"/>
                  <a:gd name="T21" fmla="*/ 21 h 247"/>
                  <a:gd name="T22" fmla="*/ 62 w 651"/>
                  <a:gd name="T23" fmla="*/ 226 h 247"/>
                  <a:gd name="T24" fmla="*/ 611 w 651"/>
                  <a:gd name="T25" fmla="*/ 246 h 247"/>
                  <a:gd name="T26" fmla="*/ 54 w 651"/>
                  <a:gd name="T27" fmla="*/ 246 h 247"/>
                  <a:gd name="T28" fmla="*/ 54 w 651"/>
                  <a:gd name="T29" fmla="*/ 246 h 247"/>
                  <a:gd name="T30" fmla="*/ 44 w 651"/>
                  <a:gd name="T31" fmla="*/ 238 h 247"/>
                  <a:gd name="T32" fmla="*/ 0 w 651"/>
                  <a:gd name="T33" fmla="*/ 12 h 247"/>
                  <a:gd name="T34" fmla="*/ 0 w 651"/>
                  <a:gd name="T35" fmla="*/ 12 h 247"/>
                  <a:gd name="T36" fmla="*/ 2 w 651"/>
                  <a:gd name="T37" fmla="*/ 4 h 247"/>
                  <a:gd name="T38" fmla="*/ 2 w 651"/>
                  <a:gd name="T39" fmla="*/ 4 h 247"/>
                  <a:gd name="T40" fmla="*/ 10 w 651"/>
                  <a:gd name="T41" fmla="*/ 0 h 247"/>
                  <a:gd name="T42" fmla="*/ 409 w 651"/>
                  <a:gd name="T43" fmla="*/ 0 h 247"/>
                  <a:gd name="T44" fmla="*/ 409 w 651"/>
                  <a:gd name="T45" fmla="*/ 0 h 247"/>
                  <a:gd name="T46" fmla="*/ 420 w 651"/>
                  <a:gd name="T47" fmla="*/ 10 h 247"/>
                  <a:gd name="T48" fmla="*/ 420 w 651"/>
                  <a:gd name="T49" fmla="*/ 10 h 247"/>
                  <a:gd name="T50" fmla="*/ 420 w 651"/>
                  <a:gd name="T51" fmla="*/ 10 h 247"/>
                  <a:gd name="T52" fmla="*/ 506 w 651"/>
                  <a:gd name="T53" fmla="*/ 58 h 247"/>
                  <a:gd name="T54" fmla="*/ 506 w 651"/>
                  <a:gd name="T55" fmla="*/ 58 h 247"/>
                  <a:gd name="T56" fmla="*/ 613 w 651"/>
                  <a:gd name="T57" fmla="*/ 117 h 247"/>
                  <a:gd name="T58" fmla="*/ 613 w 651"/>
                  <a:gd name="T59" fmla="*/ 117 h 247"/>
                  <a:gd name="T60" fmla="*/ 647 w 651"/>
                  <a:gd name="T61" fmla="*/ 175 h 247"/>
                  <a:gd name="T62" fmla="*/ 647 w 651"/>
                  <a:gd name="T63" fmla="*/ 175 h 247"/>
                  <a:gd name="T64" fmla="*/ 618 w 651"/>
                  <a:gd name="T65" fmla="*/ 244 h 247"/>
                  <a:gd name="T66" fmla="*/ 618 w 651"/>
                  <a:gd name="T67" fmla="*/ 244 h 247"/>
                  <a:gd name="T68" fmla="*/ 611 w 651"/>
                  <a:gd name="T69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51" h="247">
                    <a:moveTo>
                      <a:pt x="62" y="226"/>
                    </a:moveTo>
                    <a:lnTo>
                      <a:pt x="607" y="226"/>
                    </a:lnTo>
                    <a:lnTo>
                      <a:pt x="607" y="226"/>
                    </a:lnTo>
                    <a:cubicBezTo>
                      <a:pt x="613" y="219"/>
                      <a:pt x="628" y="198"/>
                      <a:pt x="627" y="176"/>
                    </a:cubicBezTo>
                    <a:lnTo>
                      <a:pt x="627" y="176"/>
                    </a:lnTo>
                    <a:cubicBezTo>
                      <a:pt x="626" y="161"/>
                      <a:pt x="617" y="146"/>
                      <a:pt x="600" y="133"/>
                    </a:cubicBezTo>
                    <a:lnTo>
                      <a:pt x="600" y="133"/>
                    </a:lnTo>
                    <a:cubicBezTo>
                      <a:pt x="580" y="118"/>
                      <a:pt x="536" y="96"/>
                      <a:pt x="497" y="76"/>
                    </a:cubicBezTo>
                    <a:lnTo>
                      <a:pt x="497" y="76"/>
                    </a:lnTo>
                    <a:cubicBezTo>
                      <a:pt x="437" y="47"/>
                      <a:pt x="410" y="32"/>
                      <a:pt x="402" y="21"/>
                    </a:cubicBezTo>
                    <a:lnTo>
                      <a:pt x="23" y="21"/>
                    </a:lnTo>
                    <a:lnTo>
                      <a:pt x="62" y="226"/>
                    </a:lnTo>
                    <a:close/>
                    <a:moveTo>
                      <a:pt x="611" y="246"/>
                    </a:moveTo>
                    <a:lnTo>
                      <a:pt x="54" y="246"/>
                    </a:lnTo>
                    <a:lnTo>
                      <a:pt x="54" y="246"/>
                    </a:lnTo>
                    <a:cubicBezTo>
                      <a:pt x="49" y="246"/>
                      <a:pt x="45" y="243"/>
                      <a:pt x="44" y="238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0" y="9"/>
                      <a:pt x="0" y="7"/>
                      <a:pt x="2" y="4"/>
                    </a:cubicBezTo>
                    <a:lnTo>
                      <a:pt x="2" y="4"/>
                    </a:lnTo>
                    <a:cubicBezTo>
                      <a:pt x="4" y="1"/>
                      <a:pt x="7" y="0"/>
                      <a:pt x="10" y="0"/>
                    </a:cubicBezTo>
                    <a:lnTo>
                      <a:pt x="409" y="0"/>
                    </a:lnTo>
                    <a:lnTo>
                      <a:pt x="409" y="0"/>
                    </a:lnTo>
                    <a:cubicBezTo>
                      <a:pt x="414" y="0"/>
                      <a:pt x="420" y="4"/>
                      <a:pt x="420" y="10"/>
                    </a:cubicBezTo>
                    <a:lnTo>
                      <a:pt x="420" y="10"/>
                    </a:lnTo>
                    <a:lnTo>
                      <a:pt x="420" y="10"/>
                    </a:lnTo>
                    <a:cubicBezTo>
                      <a:pt x="427" y="18"/>
                      <a:pt x="473" y="41"/>
                      <a:pt x="506" y="58"/>
                    </a:cubicBezTo>
                    <a:lnTo>
                      <a:pt x="506" y="58"/>
                    </a:lnTo>
                    <a:cubicBezTo>
                      <a:pt x="549" y="78"/>
                      <a:pt x="592" y="100"/>
                      <a:pt x="613" y="117"/>
                    </a:cubicBezTo>
                    <a:lnTo>
                      <a:pt x="613" y="117"/>
                    </a:lnTo>
                    <a:cubicBezTo>
                      <a:pt x="634" y="133"/>
                      <a:pt x="646" y="153"/>
                      <a:pt x="647" y="175"/>
                    </a:cubicBezTo>
                    <a:lnTo>
                      <a:pt x="647" y="175"/>
                    </a:lnTo>
                    <a:cubicBezTo>
                      <a:pt x="650" y="213"/>
                      <a:pt x="619" y="242"/>
                      <a:pt x="618" y="244"/>
                    </a:cubicBezTo>
                    <a:lnTo>
                      <a:pt x="618" y="244"/>
                    </a:lnTo>
                    <a:cubicBezTo>
                      <a:pt x="616" y="246"/>
                      <a:pt x="613" y="246"/>
                      <a:pt x="611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48">
                <a:extLst>
                  <a:ext uri="{FF2B5EF4-FFF2-40B4-BE49-F238E27FC236}">
                    <a16:creationId xmlns:a16="http://schemas.microsoft.com/office/drawing/2014/main" id="{3DC0E134-FCFF-47E5-8C7C-9573BB9B6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9556" y="11472773"/>
                <a:ext cx="614328" cy="207435"/>
              </a:xfrm>
              <a:custGeom>
                <a:avLst/>
                <a:gdLst>
                  <a:gd name="T0" fmla="*/ 0 w 678"/>
                  <a:gd name="T1" fmla="*/ 229 h 230"/>
                  <a:gd name="T2" fmla="*/ 585 w 678"/>
                  <a:gd name="T3" fmla="*/ 229 h 230"/>
                  <a:gd name="T4" fmla="*/ 585 w 678"/>
                  <a:gd name="T5" fmla="*/ 229 h 230"/>
                  <a:gd name="T6" fmla="*/ 591 w 678"/>
                  <a:gd name="T7" fmla="*/ 113 h 230"/>
                  <a:gd name="T8" fmla="*/ 591 w 678"/>
                  <a:gd name="T9" fmla="*/ 113 h 230"/>
                  <a:gd name="T10" fmla="*/ 415 w 678"/>
                  <a:gd name="T11" fmla="*/ 0 h 230"/>
                  <a:gd name="T12" fmla="*/ 415 w 678"/>
                  <a:gd name="T13" fmla="*/ 0 h 230"/>
                  <a:gd name="T14" fmla="*/ 5 w 678"/>
                  <a:gd name="T15" fmla="*/ 0 h 230"/>
                  <a:gd name="T16" fmla="*/ 0 w 678"/>
                  <a:gd name="T17" fmla="*/ 22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8" h="230">
                    <a:moveTo>
                      <a:pt x="0" y="229"/>
                    </a:moveTo>
                    <a:lnTo>
                      <a:pt x="585" y="229"/>
                    </a:lnTo>
                    <a:lnTo>
                      <a:pt x="585" y="229"/>
                    </a:lnTo>
                    <a:cubicBezTo>
                      <a:pt x="585" y="229"/>
                      <a:pt x="677" y="171"/>
                      <a:pt x="591" y="113"/>
                    </a:cubicBezTo>
                    <a:lnTo>
                      <a:pt x="591" y="113"/>
                    </a:lnTo>
                    <a:cubicBezTo>
                      <a:pt x="532" y="74"/>
                      <a:pt x="415" y="0"/>
                      <a:pt x="415" y="0"/>
                    </a:cubicBezTo>
                    <a:lnTo>
                      <a:pt x="415" y="0"/>
                    </a:lnTo>
                    <a:lnTo>
                      <a:pt x="5" y="0"/>
                    </a:lnTo>
                    <a:lnTo>
                      <a:pt x="0" y="22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49">
                <a:extLst>
                  <a:ext uri="{FF2B5EF4-FFF2-40B4-BE49-F238E27FC236}">
                    <a16:creationId xmlns:a16="http://schemas.microsoft.com/office/drawing/2014/main" id="{1ACEAD57-C6BA-4323-84E4-EF924BF89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7588" y="11460805"/>
                <a:ext cx="586405" cy="227382"/>
              </a:xfrm>
              <a:custGeom>
                <a:avLst/>
                <a:gdLst>
                  <a:gd name="T0" fmla="*/ 21 w 650"/>
                  <a:gd name="T1" fmla="*/ 229 h 251"/>
                  <a:gd name="T2" fmla="*/ 592 w 650"/>
                  <a:gd name="T3" fmla="*/ 229 h 251"/>
                  <a:gd name="T4" fmla="*/ 592 w 650"/>
                  <a:gd name="T5" fmla="*/ 229 h 251"/>
                  <a:gd name="T6" fmla="*/ 628 w 650"/>
                  <a:gd name="T7" fmla="*/ 178 h 251"/>
                  <a:gd name="T8" fmla="*/ 628 w 650"/>
                  <a:gd name="T9" fmla="*/ 178 h 251"/>
                  <a:gd name="T10" fmla="*/ 595 w 650"/>
                  <a:gd name="T11" fmla="*/ 133 h 251"/>
                  <a:gd name="T12" fmla="*/ 595 w 650"/>
                  <a:gd name="T13" fmla="*/ 133 h 251"/>
                  <a:gd name="T14" fmla="*/ 422 w 650"/>
                  <a:gd name="T15" fmla="*/ 21 h 251"/>
                  <a:gd name="T16" fmla="*/ 25 w 650"/>
                  <a:gd name="T17" fmla="*/ 21 h 251"/>
                  <a:gd name="T18" fmla="*/ 21 w 650"/>
                  <a:gd name="T19" fmla="*/ 229 h 251"/>
                  <a:gd name="T20" fmla="*/ 595 w 650"/>
                  <a:gd name="T21" fmla="*/ 250 h 251"/>
                  <a:gd name="T22" fmla="*/ 10 w 650"/>
                  <a:gd name="T23" fmla="*/ 250 h 251"/>
                  <a:gd name="T24" fmla="*/ 10 w 650"/>
                  <a:gd name="T25" fmla="*/ 250 h 251"/>
                  <a:gd name="T26" fmla="*/ 3 w 650"/>
                  <a:gd name="T27" fmla="*/ 247 h 251"/>
                  <a:gd name="T28" fmla="*/ 3 w 650"/>
                  <a:gd name="T29" fmla="*/ 247 h 251"/>
                  <a:gd name="T30" fmla="*/ 0 w 650"/>
                  <a:gd name="T31" fmla="*/ 240 h 251"/>
                  <a:gd name="T32" fmla="*/ 5 w 650"/>
                  <a:gd name="T33" fmla="*/ 10 h 251"/>
                  <a:gd name="T34" fmla="*/ 5 w 650"/>
                  <a:gd name="T35" fmla="*/ 10 h 251"/>
                  <a:gd name="T36" fmla="*/ 15 w 650"/>
                  <a:gd name="T37" fmla="*/ 0 h 251"/>
                  <a:gd name="T38" fmla="*/ 425 w 650"/>
                  <a:gd name="T39" fmla="*/ 0 h 251"/>
                  <a:gd name="T40" fmla="*/ 425 w 650"/>
                  <a:gd name="T41" fmla="*/ 0 h 251"/>
                  <a:gd name="T42" fmla="*/ 430 w 650"/>
                  <a:gd name="T43" fmla="*/ 1 h 251"/>
                  <a:gd name="T44" fmla="*/ 430 w 650"/>
                  <a:gd name="T45" fmla="*/ 1 h 251"/>
                  <a:gd name="T46" fmla="*/ 607 w 650"/>
                  <a:gd name="T47" fmla="*/ 116 h 251"/>
                  <a:gd name="T48" fmla="*/ 607 w 650"/>
                  <a:gd name="T49" fmla="*/ 116 h 251"/>
                  <a:gd name="T50" fmla="*/ 649 w 650"/>
                  <a:gd name="T51" fmla="*/ 179 h 251"/>
                  <a:gd name="T52" fmla="*/ 649 w 650"/>
                  <a:gd name="T53" fmla="*/ 179 h 251"/>
                  <a:gd name="T54" fmla="*/ 601 w 650"/>
                  <a:gd name="T55" fmla="*/ 248 h 251"/>
                  <a:gd name="T56" fmla="*/ 601 w 650"/>
                  <a:gd name="T57" fmla="*/ 248 h 251"/>
                  <a:gd name="T58" fmla="*/ 595 w 650"/>
                  <a:gd name="T59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0" h="251">
                    <a:moveTo>
                      <a:pt x="21" y="229"/>
                    </a:moveTo>
                    <a:lnTo>
                      <a:pt x="592" y="229"/>
                    </a:lnTo>
                    <a:lnTo>
                      <a:pt x="592" y="229"/>
                    </a:lnTo>
                    <a:cubicBezTo>
                      <a:pt x="601" y="224"/>
                      <a:pt x="628" y="203"/>
                      <a:pt x="628" y="178"/>
                    </a:cubicBezTo>
                    <a:lnTo>
                      <a:pt x="628" y="178"/>
                    </a:lnTo>
                    <a:cubicBezTo>
                      <a:pt x="628" y="163"/>
                      <a:pt x="617" y="148"/>
                      <a:pt x="595" y="133"/>
                    </a:cubicBezTo>
                    <a:lnTo>
                      <a:pt x="595" y="133"/>
                    </a:lnTo>
                    <a:cubicBezTo>
                      <a:pt x="542" y="96"/>
                      <a:pt x="440" y="32"/>
                      <a:pt x="422" y="21"/>
                    </a:cubicBezTo>
                    <a:lnTo>
                      <a:pt x="25" y="21"/>
                    </a:lnTo>
                    <a:lnTo>
                      <a:pt x="21" y="229"/>
                    </a:lnTo>
                    <a:close/>
                    <a:moveTo>
                      <a:pt x="595" y="250"/>
                    </a:moveTo>
                    <a:lnTo>
                      <a:pt x="10" y="250"/>
                    </a:lnTo>
                    <a:lnTo>
                      <a:pt x="10" y="250"/>
                    </a:lnTo>
                    <a:cubicBezTo>
                      <a:pt x="8" y="250"/>
                      <a:pt x="5" y="249"/>
                      <a:pt x="3" y="247"/>
                    </a:cubicBezTo>
                    <a:lnTo>
                      <a:pt x="3" y="247"/>
                    </a:lnTo>
                    <a:cubicBezTo>
                      <a:pt x="1" y="245"/>
                      <a:pt x="0" y="242"/>
                      <a:pt x="0" y="240"/>
                    </a:cubicBezTo>
                    <a:lnTo>
                      <a:pt x="5" y="10"/>
                    </a:lnTo>
                    <a:lnTo>
                      <a:pt x="5" y="10"/>
                    </a:lnTo>
                    <a:cubicBezTo>
                      <a:pt x="5" y="5"/>
                      <a:pt x="9" y="0"/>
                      <a:pt x="15" y="0"/>
                    </a:cubicBezTo>
                    <a:lnTo>
                      <a:pt x="425" y="0"/>
                    </a:lnTo>
                    <a:lnTo>
                      <a:pt x="425" y="0"/>
                    </a:lnTo>
                    <a:cubicBezTo>
                      <a:pt x="427" y="0"/>
                      <a:pt x="429" y="1"/>
                      <a:pt x="430" y="1"/>
                    </a:cubicBezTo>
                    <a:lnTo>
                      <a:pt x="430" y="1"/>
                    </a:lnTo>
                    <a:cubicBezTo>
                      <a:pt x="432" y="2"/>
                      <a:pt x="548" y="76"/>
                      <a:pt x="607" y="116"/>
                    </a:cubicBezTo>
                    <a:lnTo>
                      <a:pt x="607" y="116"/>
                    </a:lnTo>
                    <a:cubicBezTo>
                      <a:pt x="635" y="134"/>
                      <a:pt x="649" y="156"/>
                      <a:pt x="649" y="179"/>
                    </a:cubicBezTo>
                    <a:lnTo>
                      <a:pt x="649" y="179"/>
                    </a:lnTo>
                    <a:cubicBezTo>
                      <a:pt x="648" y="219"/>
                      <a:pt x="603" y="247"/>
                      <a:pt x="601" y="248"/>
                    </a:cubicBezTo>
                    <a:lnTo>
                      <a:pt x="601" y="248"/>
                    </a:lnTo>
                    <a:cubicBezTo>
                      <a:pt x="599" y="250"/>
                      <a:pt x="597" y="250"/>
                      <a:pt x="595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50">
                <a:extLst>
                  <a:ext uri="{FF2B5EF4-FFF2-40B4-BE49-F238E27FC236}">
                    <a16:creationId xmlns:a16="http://schemas.microsoft.com/office/drawing/2014/main" id="{D60BCC53-661F-48D7-9921-F4C3625E3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8838" y="8959614"/>
                <a:ext cx="7978" cy="15957"/>
              </a:xfrm>
              <a:custGeom>
                <a:avLst/>
                <a:gdLst>
                  <a:gd name="T0" fmla="*/ 0 w 9"/>
                  <a:gd name="T1" fmla="*/ 16 h 17"/>
                  <a:gd name="T2" fmla="*/ 4 w 9"/>
                  <a:gd name="T3" fmla="*/ 12 h 17"/>
                  <a:gd name="T4" fmla="*/ 4 w 9"/>
                  <a:gd name="T5" fmla="*/ 12 h 17"/>
                  <a:gd name="T6" fmla="*/ 0 w 9"/>
                  <a:gd name="T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0" y="16"/>
                    </a:moveTo>
                    <a:lnTo>
                      <a:pt x="4" y="12"/>
                    </a:lnTo>
                    <a:lnTo>
                      <a:pt x="4" y="12"/>
                    </a:lnTo>
                    <a:cubicBezTo>
                      <a:pt x="8" y="0"/>
                      <a:pt x="6" y="2"/>
                      <a:pt x="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51">
                <a:extLst>
                  <a:ext uri="{FF2B5EF4-FFF2-40B4-BE49-F238E27FC236}">
                    <a16:creationId xmlns:a16="http://schemas.microsoft.com/office/drawing/2014/main" id="{8975E0A4-8FD9-4602-A370-9B8F4A515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6869" y="8951635"/>
                <a:ext cx="27925" cy="31913"/>
              </a:xfrm>
              <a:custGeom>
                <a:avLst/>
                <a:gdLst>
                  <a:gd name="T0" fmla="*/ 11 w 32"/>
                  <a:gd name="T1" fmla="*/ 35 h 36"/>
                  <a:gd name="T2" fmla="*/ 11 w 32"/>
                  <a:gd name="T3" fmla="*/ 35 h 36"/>
                  <a:gd name="T4" fmla="*/ 7 w 32"/>
                  <a:gd name="T5" fmla="*/ 34 h 36"/>
                  <a:gd name="T6" fmla="*/ 7 w 32"/>
                  <a:gd name="T7" fmla="*/ 34 h 36"/>
                  <a:gd name="T8" fmla="*/ 2 w 32"/>
                  <a:gd name="T9" fmla="*/ 21 h 36"/>
                  <a:gd name="T10" fmla="*/ 2 w 32"/>
                  <a:gd name="T11" fmla="*/ 21 h 36"/>
                  <a:gd name="T12" fmla="*/ 21 w 32"/>
                  <a:gd name="T13" fmla="*/ 3 h 36"/>
                  <a:gd name="T14" fmla="*/ 21 w 32"/>
                  <a:gd name="T15" fmla="*/ 3 h 36"/>
                  <a:gd name="T16" fmla="*/ 24 w 32"/>
                  <a:gd name="T17" fmla="*/ 25 h 36"/>
                  <a:gd name="T18" fmla="*/ 24 w 32"/>
                  <a:gd name="T19" fmla="*/ 25 h 36"/>
                  <a:gd name="T20" fmla="*/ 22 w 32"/>
                  <a:gd name="T21" fmla="*/ 28 h 36"/>
                  <a:gd name="T22" fmla="*/ 20 w 32"/>
                  <a:gd name="T23" fmla="*/ 31 h 36"/>
                  <a:gd name="T24" fmla="*/ 20 w 32"/>
                  <a:gd name="T25" fmla="*/ 31 h 36"/>
                  <a:gd name="T26" fmla="*/ 11 w 32"/>
                  <a:gd name="T2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6">
                    <a:moveTo>
                      <a:pt x="11" y="35"/>
                    </a:moveTo>
                    <a:lnTo>
                      <a:pt x="11" y="35"/>
                    </a:lnTo>
                    <a:cubicBezTo>
                      <a:pt x="10" y="35"/>
                      <a:pt x="8" y="34"/>
                      <a:pt x="7" y="34"/>
                    </a:cubicBezTo>
                    <a:lnTo>
                      <a:pt x="7" y="34"/>
                    </a:lnTo>
                    <a:cubicBezTo>
                      <a:pt x="2" y="31"/>
                      <a:pt x="0" y="25"/>
                      <a:pt x="2" y="21"/>
                    </a:cubicBezTo>
                    <a:lnTo>
                      <a:pt x="2" y="21"/>
                    </a:lnTo>
                    <a:cubicBezTo>
                      <a:pt x="8" y="7"/>
                      <a:pt x="11" y="0"/>
                      <a:pt x="21" y="3"/>
                    </a:cubicBezTo>
                    <a:lnTo>
                      <a:pt x="21" y="3"/>
                    </a:lnTo>
                    <a:cubicBezTo>
                      <a:pt x="31" y="7"/>
                      <a:pt x="28" y="17"/>
                      <a:pt x="24" y="25"/>
                    </a:cubicBezTo>
                    <a:lnTo>
                      <a:pt x="24" y="25"/>
                    </a:lnTo>
                    <a:cubicBezTo>
                      <a:pt x="24" y="26"/>
                      <a:pt x="23" y="27"/>
                      <a:pt x="22" y="28"/>
                    </a:cubicBezTo>
                    <a:lnTo>
                      <a:pt x="20" y="31"/>
                    </a:lnTo>
                    <a:lnTo>
                      <a:pt x="20" y="31"/>
                    </a:lnTo>
                    <a:cubicBezTo>
                      <a:pt x="17" y="34"/>
                      <a:pt x="15" y="35"/>
                      <a:pt x="11" y="35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52">
                <a:extLst>
                  <a:ext uri="{FF2B5EF4-FFF2-40B4-BE49-F238E27FC236}">
                    <a16:creationId xmlns:a16="http://schemas.microsoft.com/office/drawing/2014/main" id="{90E90CF1-706F-498F-B30C-4FDCBAE36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3791" y="9350550"/>
                <a:ext cx="730012" cy="877611"/>
              </a:xfrm>
              <a:custGeom>
                <a:avLst/>
                <a:gdLst>
                  <a:gd name="T0" fmla="*/ 442 w 807"/>
                  <a:gd name="T1" fmla="*/ 117 h 972"/>
                  <a:gd name="T2" fmla="*/ 313 w 807"/>
                  <a:gd name="T3" fmla="*/ 736 h 972"/>
                  <a:gd name="T4" fmla="*/ 313 w 807"/>
                  <a:gd name="T5" fmla="*/ 736 h 972"/>
                  <a:gd name="T6" fmla="*/ 126 w 807"/>
                  <a:gd name="T7" fmla="*/ 855 h 972"/>
                  <a:gd name="T8" fmla="*/ 126 w 807"/>
                  <a:gd name="T9" fmla="*/ 855 h 972"/>
                  <a:gd name="T10" fmla="*/ 35 w 807"/>
                  <a:gd name="T11" fmla="*/ 971 h 972"/>
                  <a:gd name="T12" fmla="*/ 481 w 807"/>
                  <a:gd name="T13" fmla="*/ 971 h 972"/>
                  <a:gd name="T14" fmla="*/ 481 w 807"/>
                  <a:gd name="T15" fmla="*/ 971 h 972"/>
                  <a:gd name="T16" fmla="*/ 581 w 807"/>
                  <a:gd name="T17" fmla="*/ 895 h 972"/>
                  <a:gd name="T18" fmla="*/ 581 w 807"/>
                  <a:gd name="T19" fmla="*/ 895 h 972"/>
                  <a:gd name="T20" fmla="*/ 586 w 807"/>
                  <a:gd name="T21" fmla="*/ 781 h 972"/>
                  <a:gd name="T22" fmla="*/ 806 w 807"/>
                  <a:gd name="T23" fmla="*/ 182 h 972"/>
                  <a:gd name="T24" fmla="*/ 806 w 807"/>
                  <a:gd name="T25" fmla="*/ 182 h 972"/>
                  <a:gd name="T26" fmla="*/ 469 w 807"/>
                  <a:gd name="T27" fmla="*/ 0 h 972"/>
                  <a:gd name="T28" fmla="*/ 469 w 807"/>
                  <a:gd name="T29" fmla="*/ 0 h 972"/>
                  <a:gd name="T30" fmla="*/ 442 w 807"/>
                  <a:gd name="T31" fmla="*/ 117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7" h="972">
                    <a:moveTo>
                      <a:pt x="442" y="117"/>
                    </a:moveTo>
                    <a:lnTo>
                      <a:pt x="313" y="736"/>
                    </a:lnTo>
                    <a:lnTo>
                      <a:pt x="313" y="736"/>
                    </a:lnTo>
                    <a:cubicBezTo>
                      <a:pt x="313" y="736"/>
                      <a:pt x="189" y="836"/>
                      <a:pt x="126" y="855"/>
                    </a:cubicBezTo>
                    <a:lnTo>
                      <a:pt x="126" y="855"/>
                    </a:lnTo>
                    <a:cubicBezTo>
                      <a:pt x="49" y="879"/>
                      <a:pt x="0" y="916"/>
                      <a:pt x="35" y="971"/>
                    </a:cubicBezTo>
                    <a:lnTo>
                      <a:pt x="481" y="971"/>
                    </a:lnTo>
                    <a:lnTo>
                      <a:pt x="481" y="971"/>
                    </a:lnTo>
                    <a:cubicBezTo>
                      <a:pt x="534" y="971"/>
                      <a:pt x="571" y="947"/>
                      <a:pt x="581" y="895"/>
                    </a:cubicBezTo>
                    <a:lnTo>
                      <a:pt x="581" y="895"/>
                    </a:lnTo>
                    <a:cubicBezTo>
                      <a:pt x="585" y="870"/>
                      <a:pt x="592" y="816"/>
                      <a:pt x="586" y="781"/>
                    </a:cubicBezTo>
                    <a:lnTo>
                      <a:pt x="806" y="182"/>
                    </a:lnTo>
                    <a:lnTo>
                      <a:pt x="806" y="182"/>
                    </a:lnTo>
                    <a:cubicBezTo>
                      <a:pt x="713" y="152"/>
                      <a:pt x="582" y="96"/>
                      <a:pt x="469" y="0"/>
                    </a:cubicBezTo>
                    <a:lnTo>
                      <a:pt x="469" y="0"/>
                    </a:lnTo>
                    <a:cubicBezTo>
                      <a:pt x="460" y="38"/>
                      <a:pt x="450" y="78"/>
                      <a:pt x="442" y="1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53">
                <a:extLst>
                  <a:ext uri="{FF2B5EF4-FFF2-40B4-BE49-F238E27FC236}">
                    <a16:creationId xmlns:a16="http://schemas.microsoft.com/office/drawing/2014/main" id="{B8D5E877-54EA-4097-A26C-730E4E37E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1769" y="9338581"/>
                <a:ext cx="730012" cy="897558"/>
              </a:xfrm>
              <a:custGeom>
                <a:avLst/>
                <a:gdLst>
                  <a:gd name="T0" fmla="*/ 303 w 807"/>
                  <a:gd name="T1" fmla="*/ 747 h 994"/>
                  <a:gd name="T2" fmla="*/ 304 w 807"/>
                  <a:gd name="T3" fmla="*/ 747 h 994"/>
                  <a:gd name="T4" fmla="*/ 303 w 807"/>
                  <a:gd name="T5" fmla="*/ 747 h 994"/>
                  <a:gd name="T6" fmla="*/ 31 w 807"/>
                  <a:gd name="T7" fmla="*/ 972 h 994"/>
                  <a:gd name="T8" fmla="*/ 471 w 807"/>
                  <a:gd name="T9" fmla="*/ 972 h 994"/>
                  <a:gd name="T10" fmla="*/ 471 w 807"/>
                  <a:gd name="T11" fmla="*/ 972 h 994"/>
                  <a:gd name="T12" fmla="*/ 561 w 807"/>
                  <a:gd name="T13" fmla="*/ 903 h 994"/>
                  <a:gd name="T14" fmla="*/ 561 w 807"/>
                  <a:gd name="T15" fmla="*/ 903 h 994"/>
                  <a:gd name="T16" fmla="*/ 566 w 807"/>
                  <a:gd name="T17" fmla="*/ 794 h 994"/>
                  <a:gd name="T18" fmla="*/ 566 w 807"/>
                  <a:gd name="T19" fmla="*/ 794 h 994"/>
                  <a:gd name="T20" fmla="*/ 567 w 807"/>
                  <a:gd name="T21" fmla="*/ 789 h 994"/>
                  <a:gd name="T22" fmla="*/ 782 w 807"/>
                  <a:gd name="T23" fmla="*/ 199 h 994"/>
                  <a:gd name="T24" fmla="*/ 782 w 807"/>
                  <a:gd name="T25" fmla="*/ 199 h 994"/>
                  <a:gd name="T26" fmla="*/ 465 w 807"/>
                  <a:gd name="T27" fmla="*/ 29 h 994"/>
                  <a:gd name="T28" fmla="*/ 465 w 807"/>
                  <a:gd name="T29" fmla="*/ 29 h 994"/>
                  <a:gd name="T30" fmla="*/ 442 w 807"/>
                  <a:gd name="T31" fmla="*/ 130 h 994"/>
                  <a:gd name="T32" fmla="*/ 313 w 807"/>
                  <a:gd name="T33" fmla="*/ 750 h 994"/>
                  <a:gd name="T34" fmla="*/ 313 w 807"/>
                  <a:gd name="T35" fmla="*/ 750 h 994"/>
                  <a:gd name="T36" fmla="*/ 309 w 807"/>
                  <a:gd name="T37" fmla="*/ 756 h 994"/>
                  <a:gd name="T38" fmla="*/ 309 w 807"/>
                  <a:gd name="T39" fmla="*/ 756 h 994"/>
                  <a:gd name="T40" fmla="*/ 119 w 807"/>
                  <a:gd name="T41" fmla="*/ 875 h 994"/>
                  <a:gd name="T42" fmla="*/ 119 w 807"/>
                  <a:gd name="T43" fmla="*/ 875 h 994"/>
                  <a:gd name="T44" fmla="*/ 26 w 807"/>
                  <a:gd name="T45" fmla="*/ 934 h 994"/>
                  <a:gd name="T46" fmla="*/ 26 w 807"/>
                  <a:gd name="T47" fmla="*/ 934 h 994"/>
                  <a:gd name="T48" fmla="*/ 31 w 807"/>
                  <a:gd name="T49" fmla="*/ 972 h 994"/>
                  <a:gd name="T50" fmla="*/ 471 w 807"/>
                  <a:gd name="T51" fmla="*/ 993 h 994"/>
                  <a:gd name="T52" fmla="*/ 25 w 807"/>
                  <a:gd name="T53" fmla="*/ 993 h 994"/>
                  <a:gd name="T54" fmla="*/ 25 w 807"/>
                  <a:gd name="T55" fmla="*/ 993 h 994"/>
                  <a:gd name="T56" fmla="*/ 16 w 807"/>
                  <a:gd name="T57" fmla="*/ 988 h 994"/>
                  <a:gd name="T58" fmla="*/ 16 w 807"/>
                  <a:gd name="T59" fmla="*/ 988 h 994"/>
                  <a:gd name="T60" fmla="*/ 6 w 807"/>
                  <a:gd name="T61" fmla="*/ 928 h 994"/>
                  <a:gd name="T62" fmla="*/ 6 w 807"/>
                  <a:gd name="T63" fmla="*/ 928 h 994"/>
                  <a:gd name="T64" fmla="*/ 113 w 807"/>
                  <a:gd name="T65" fmla="*/ 856 h 994"/>
                  <a:gd name="T66" fmla="*/ 113 w 807"/>
                  <a:gd name="T67" fmla="*/ 856 h 994"/>
                  <a:gd name="T68" fmla="*/ 294 w 807"/>
                  <a:gd name="T69" fmla="*/ 742 h 994"/>
                  <a:gd name="T70" fmla="*/ 422 w 807"/>
                  <a:gd name="T71" fmla="*/ 126 h 994"/>
                  <a:gd name="T72" fmla="*/ 422 w 807"/>
                  <a:gd name="T73" fmla="*/ 126 h 994"/>
                  <a:gd name="T74" fmla="*/ 450 w 807"/>
                  <a:gd name="T75" fmla="*/ 8 h 994"/>
                  <a:gd name="T76" fmla="*/ 450 w 807"/>
                  <a:gd name="T77" fmla="*/ 8 h 994"/>
                  <a:gd name="T78" fmla="*/ 457 w 807"/>
                  <a:gd name="T79" fmla="*/ 1 h 994"/>
                  <a:gd name="T80" fmla="*/ 457 w 807"/>
                  <a:gd name="T81" fmla="*/ 1 h 994"/>
                  <a:gd name="T82" fmla="*/ 466 w 807"/>
                  <a:gd name="T83" fmla="*/ 2 h 994"/>
                  <a:gd name="T84" fmla="*/ 466 w 807"/>
                  <a:gd name="T85" fmla="*/ 2 h 994"/>
                  <a:gd name="T86" fmla="*/ 799 w 807"/>
                  <a:gd name="T87" fmla="*/ 183 h 994"/>
                  <a:gd name="T88" fmla="*/ 799 w 807"/>
                  <a:gd name="T89" fmla="*/ 183 h 994"/>
                  <a:gd name="T90" fmla="*/ 805 w 807"/>
                  <a:gd name="T91" fmla="*/ 188 h 994"/>
                  <a:gd name="T92" fmla="*/ 805 w 807"/>
                  <a:gd name="T93" fmla="*/ 188 h 994"/>
                  <a:gd name="T94" fmla="*/ 806 w 807"/>
                  <a:gd name="T95" fmla="*/ 197 h 994"/>
                  <a:gd name="T96" fmla="*/ 588 w 807"/>
                  <a:gd name="T97" fmla="*/ 794 h 994"/>
                  <a:gd name="T98" fmla="*/ 588 w 807"/>
                  <a:gd name="T99" fmla="*/ 794 h 994"/>
                  <a:gd name="T100" fmla="*/ 581 w 807"/>
                  <a:gd name="T101" fmla="*/ 907 h 994"/>
                  <a:gd name="T102" fmla="*/ 581 w 807"/>
                  <a:gd name="T103" fmla="*/ 907 h 994"/>
                  <a:gd name="T104" fmla="*/ 471 w 807"/>
                  <a:gd name="T105" fmla="*/ 993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07" h="994">
                    <a:moveTo>
                      <a:pt x="303" y="747"/>
                    </a:moveTo>
                    <a:lnTo>
                      <a:pt x="304" y="747"/>
                    </a:lnTo>
                    <a:lnTo>
                      <a:pt x="303" y="747"/>
                    </a:lnTo>
                    <a:close/>
                    <a:moveTo>
                      <a:pt x="31" y="972"/>
                    </a:moveTo>
                    <a:lnTo>
                      <a:pt x="471" y="972"/>
                    </a:lnTo>
                    <a:lnTo>
                      <a:pt x="471" y="972"/>
                    </a:lnTo>
                    <a:cubicBezTo>
                      <a:pt x="506" y="972"/>
                      <a:pt x="551" y="961"/>
                      <a:pt x="561" y="903"/>
                    </a:cubicBezTo>
                    <a:lnTo>
                      <a:pt x="561" y="903"/>
                    </a:lnTo>
                    <a:cubicBezTo>
                      <a:pt x="563" y="887"/>
                      <a:pt x="572" y="830"/>
                      <a:pt x="566" y="794"/>
                    </a:cubicBezTo>
                    <a:lnTo>
                      <a:pt x="566" y="794"/>
                    </a:lnTo>
                    <a:cubicBezTo>
                      <a:pt x="566" y="792"/>
                      <a:pt x="566" y="790"/>
                      <a:pt x="567" y="789"/>
                    </a:cubicBezTo>
                    <a:lnTo>
                      <a:pt x="782" y="199"/>
                    </a:lnTo>
                    <a:lnTo>
                      <a:pt x="782" y="199"/>
                    </a:lnTo>
                    <a:cubicBezTo>
                      <a:pt x="695" y="171"/>
                      <a:pt x="572" y="118"/>
                      <a:pt x="465" y="29"/>
                    </a:cubicBezTo>
                    <a:lnTo>
                      <a:pt x="465" y="29"/>
                    </a:lnTo>
                    <a:cubicBezTo>
                      <a:pt x="457" y="63"/>
                      <a:pt x="449" y="97"/>
                      <a:pt x="442" y="130"/>
                    </a:cubicBezTo>
                    <a:lnTo>
                      <a:pt x="313" y="750"/>
                    </a:lnTo>
                    <a:lnTo>
                      <a:pt x="313" y="750"/>
                    </a:lnTo>
                    <a:cubicBezTo>
                      <a:pt x="313" y="753"/>
                      <a:pt x="311" y="754"/>
                      <a:pt x="309" y="756"/>
                    </a:cubicBezTo>
                    <a:lnTo>
                      <a:pt x="309" y="756"/>
                    </a:lnTo>
                    <a:cubicBezTo>
                      <a:pt x="305" y="760"/>
                      <a:pt x="183" y="857"/>
                      <a:pt x="119" y="875"/>
                    </a:cubicBezTo>
                    <a:lnTo>
                      <a:pt x="119" y="875"/>
                    </a:lnTo>
                    <a:cubicBezTo>
                      <a:pt x="66" y="891"/>
                      <a:pt x="34" y="912"/>
                      <a:pt x="26" y="934"/>
                    </a:cubicBezTo>
                    <a:lnTo>
                      <a:pt x="26" y="934"/>
                    </a:lnTo>
                    <a:cubicBezTo>
                      <a:pt x="22" y="946"/>
                      <a:pt x="23" y="959"/>
                      <a:pt x="31" y="972"/>
                    </a:cubicBezTo>
                    <a:close/>
                    <a:moveTo>
                      <a:pt x="471" y="993"/>
                    </a:moveTo>
                    <a:lnTo>
                      <a:pt x="25" y="993"/>
                    </a:lnTo>
                    <a:lnTo>
                      <a:pt x="25" y="993"/>
                    </a:lnTo>
                    <a:cubicBezTo>
                      <a:pt x="22" y="993"/>
                      <a:pt x="18" y="991"/>
                      <a:pt x="16" y="988"/>
                    </a:cubicBezTo>
                    <a:lnTo>
                      <a:pt x="16" y="988"/>
                    </a:lnTo>
                    <a:cubicBezTo>
                      <a:pt x="2" y="966"/>
                      <a:pt x="0" y="946"/>
                      <a:pt x="6" y="928"/>
                    </a:cubicBezTo>
                    <a:lnTo>
                      <a:pt x="6" y="928"/>
                    </a:lnTo>
                    <a:cubicBezTo>
                      <a:pt x="17" y="898"/>
                      <a:pt x="54" y="875"/>
                      <a:pt x="113" y="856"/>
                    </a:cubicBezTo>
                    <a:lnTo>
                      <a:pt x="113" y="856"/>
                    </a:lnTo>
                    <a:cubicBezTo>
                      <a:pt x="168" y="839"/>
                      <a:pt x="275" y="757"/>
                      <a:pt x="294" y="742"/>
                    </a:cubicBezTo>
                    <a:lnTo>
                      <a:pt x="422" y="126"/>
                    </a:lnTo>
                    <a:lnTo>
                      <a:pt x="422" y="126"/>
                    </a:lnTo>
                    <a:cubicBezTo>
                      <a:pt x="430" y="87"/>
                      <a:pt x="439" y="47"/>
                      <a:pt x="450" y="8"/>
                    </a:cubicBezTo>
                    <a:lnTo>
                      <a:pt x="450" y="8"/>
                    </a:lnTo>
                    <a:cubicBezTo>
                      <a:pt x="451" y="4"/>
                      <a:pt x="454" y="1"/>
                      <a:pt x="457" y="1"/>
                    </a:cubicBezTo>
                    <a:lnTo>
                      <a:pt x="457" y="1"/>
                    </a:lnTo>
                    <a:cubicBezTo>
                      <a:pt x="460" y="0"/>
                      <a:pt x="464" y="1"/>
                      <a:pt x="466" y="2"/>
                    </a:cubicBezTo>
                    <a:lnTo>
                      <a:pt x="466" y="2"/>
                    </a:lnTo>
                    <a:cubicBezTo>
                      <a:pt x="578" y="99"/>
                      <a:pt x="709" y="154"/>
                      <a:pt x="799" y="183"/>
                    </a:cubicBezTo>
                    <a:lnTo>
                      <a:pt x="799" y="183"/>
                    </a:lnTo>
                    <a:cubicBezTo>
                      <a:pt x="802" y="184"/>
                      <a:pt x="804" y="186"/>
                      <a:pt x="805" y="188"/>
                    </a:cubicBezTo>
                    <a:lnTo>
                      <a:pt x="805" y="188"/>
                    </a:lnTo>
                    <a:cubicBezTo>
                      <a:pt x="806" y="191"/>
                      <a:pt x="806" y="194"/>
                      <a:pt x="806" y="197"/>
                    </a:cubicBezTo>
                    <a:lnTo>
                      <a:pt x="588" y="794"/>
                    </a:lnTo>
                    <a:lnTo>
                      <a:pt x="588" y="794"/>
                    </a:lnTo>
                    <a:cubicBezTo>
                      <a:pt x="593" y="831"/>
                      <a:pt x="584" y="885"/>
                      <a:pt x="581" y="907"/>
                    </a:cubicBezTo>
                    <a:lnTo>
                      <a:pt x="581" y="907"/>
                    </a:lnTo>
                    <a:cubicBezTo>
                      <a:pt x="571" y="961"/>
                      <a:pt x="531" y="993"/>
                      <a:pt x="471" y="9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54">
                <a:extLst>
                  <a:ext uri="{FF2B5EF4-FFF2-40B4-BE49-F238E27FC236}">
                    <a16:creationId xmlns:a16="http://schemas.microsoft.com/office/drawing/2014/main" id="{3B387C54-058F-42EF-A521-E7DEDF666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6640" y="8121894"/>
                <a:ext cx="2130202" cy="1535819"/>
              </a:xfrm>
              <a:custGeom>
                <a:avLst/>
                <a:gdLst>
                  <a:gd name="T0" fmla="*/ 2123 w 2354"/>
                  <a:gd name="T1" fmla="*/ 1019 h 1697"/>
                  <a:gd name="T2" fmla="*/ 2123 w 2354"/>
                  <a:gd name="T3" fmla="*/ 1019 h 1697"/>
                  <a:gd name="T4" fmla="*/ 1976 w 2354"/>
                  <a:gd name="T5" fmla="*/ 251 h 1697"/>
                  <a:gd name="T6" fmla="*/ 1976 w 2354"/>
                  <a:gd name="T7" fmla="*/ 251 h 1697"/>
                  <a:gd name="T8" fmla="*/ 1478 w 2354"/>
                  <a:gd name="T9" fmla="*/ 0 h 1697"/>
                  <a:gd name="T10" fmla="*/ 1096 w 2354"/>
                  <a:gd name="T11" fmla="*/ 0 h 1697"/>
                  <a:gd name="T12" fmla="*/ 1096 w 2354"/>
                  <a:gd name="T13" fmla="*/ 0 h 1697"/>
                  <a:gd name="T14" fmla="*/ 653 w 2354"/>
                  <a:gd name="T15" fmla="*/ 173 h 1697"/>
                  <a:gd name="T16" fmla="*/ 653 w 2354"/>
                  <a:gd name="T17" fmla="*/ 173 h 1697"/>
                  <a:gd name="T18" fmla="*/ 122 w 2354"/>
                  <a:gd name="T19" fmla="*/ 1025 h 1697"/>
                  <a:gd name="T20" fmla="*/ 122 w 2354"/>
                  <a:gd name="T21" fmla="*/ 1025 h 1697"/>
                  <a:gd name="T22" fmla="*/ 0 w 2354"/>
                  <a:gd name="T23" fmla="*/ 1356 h 1697"/>
                  <a:gd name="T24" fmla="*/ 0 w 2354"/>
                  <a:gd name="T25" fmla="*/ 1356 h 1697"/>
                  <a:gd name="T26" fmla="*/ 337 w 2354"/>
                  <a:gd name="T27" fmla="*/ 1538 h 1697"/>
                  <a:gd name="T28" fmla="*/ 400 w 2354"/>
                  <a:gd name="T29" fmla="*/ 1366 h 1697"/>
                  <a:gd name="T30" fmla="*/ 731 w 2354"/>
                  <a:gd name="T31" fmla="*/ 942 h 1697"/>
                  <a:gd name="T32" fmla="*/ 731 w 2354"/>
                  <a:gd name="T33" fmla="*/ 942 h 1697"/>
                  <a:gd name="T34" fmla="*/ 735 w 2354"/>
                  <a:gd name="T35" fmla="*/ 938 h 1697"/>
                  <a:gd name="T36" fmla="*/ 731 w 2354"/>
                  <a:gd name="T37" fmla="*/ 942 h 1697"/>
                  <a:gd name="T38" fmla="*/ 731 w 2354"/>
                  <a:gd name="T39" fmla="*/ 942 h 1697"/>
                  <a:gd name="T40" fmla="*/ 668 w 2354"/>
                  <a:gd name="T41" fmla="*/ 1348 h 1697"/>
                  <a:gd name="T42" fmla="*/ 668 w 2354"/>
                  <a:gd name="T43" fmla="*/ 1348 h 1697"/>
                  <a:gd name="T44" fmla="*/ 491 w 2354"/>
                  <a:gd name="T45" fmla="*/ 1696 h 1697"/>
                  <a:gd name="T46" fmla="*/ 1648 w 2354"/>
                  <a:gd name="T47" fmla="*/ 1696 h 1697"/>
                  <a:gd name="T48" fmla="*/ 1751 w 2354"/>
                  <a:gd name="T49" fmla="*/ 1276 h 1697"/>
                  <a:gd name="T50" fmla="*/ 1751 w 2354"/>
                  <a:gd name="T51" fmla="*/ 1276 h 1697"/>
                  <a:gd name="T52" fmla="*/ 2010 w 2354"/>
                  <a:gd name="T53" fmla="*/ 1528 h 1697"/>
                  <a:gd name="T54" fmla="*/ 2010 w 2354"/>
                  <a:gd name="T55" fmla="*/ 1528 h 1697"/>
                  <a:gd name="T56" fmla="*/ 2353 w 2354"/>
                  <a:gd name="T57" fmla="*/ 1358 h 1697"/>
                  <a:gd name="T58" fmla="*/ 2353 w 2354"/>
                  <a:gd name="T59" fmla="*/ 1358 h 1697"/>
                  <a:gd name="T60" fmla="*/ 2251 w 2354"/>
                  <a:gd name="T61" fmla="*/ 943 h 1697"/>
                  <a:gd name="T62" fmla="*/ 2123 w 2354"/>
                  <a:gd name="T63" fmla="*/ 1019 h 1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4" h="1697">
                    <a:moveTo>
                      <a:pt x="2123" y="1019"/>
                    </a:moveTo>
                    <a:lnTo>
                      <a:pt x="2123" y="1019"/>
                    </a:lnTo>
                    <a:cubicBezTo>
                      <a:pt x="2123" y="1019"/>
                      <a:pt x="2030" y="454"/>
                      <a:pt x="1976" y="251"/>
                    </a:cubicBezTo>
                    <a:lnTo>
                      <a:pt x="1976" y="251"/>
                    </a:lnTo>
                    <a:cubicBezTo>
                      <a:pt x="1922" y="48"/>
                      <a:pt x="1478" y="0"/>
                      <a:pt x="1478" y="0"/>
                    </a:cubicBezTo>
                    <a:lnTo>
                      <a:pt x="1096" y="0"/>
                    </a:lnTo>
                    <a:lnTo>
                      <a:pt x="1096" y="0"/>
                    </a:lnTo>
                    <a:cubicBezTo>
                      <a:pt x="1096" y="0"/>
                      <a:pt x="786" y="39"/>
                      <a:pt x="653" y="173"/>
                    </a:cubicBezTo>
                    <a:lnTo>
                      <a:pt x="653" y="173"/>
                    </a:lnTo>
                    <a:cubicBezTo>
                      <a:pt x="562" y="265"/>
                      <a:pt x="251" y="750"/>
                      <a:pt x="122" y="1025"/>
                    </a:cubicBezTo>
                    <a:lnTo>
                      <a:pt x="122" y="1025"/>
                    </a:lnTo>
                    <a:cubicBezTo>
                      <a:pt x="72" y="1132"/>
                      <a:pt x="32" y="1242"/>
                      <a:pt x="0" y="1356"/>
                    </a:cubicBezTo>
                    <a:lnTo>
                      <a:pt x="0" y="1356"/>
                    </a:lnTo>
                    <a:cubicBezTo>
                      <a:pt x="113" y="1452"/>
                      <a:pt x="244" y="1508"/>
                      <a:pt x="337" y="1538"/>
                    </a:cubicBezTo>
                    <a:lnTo>
                      <a:pt x="400" y="1366"/>
                    </a:lnTo>
                    <a:lnTo>
                      <a:pt x="731" y="942"/>
                    </a:lnTo>
                    <a:lnTo>
                      <a:pt x="731" y="942"/>
                    </a:lnTo>
                    <a:cubicBezTo>
                      <a:pt x="737" y="928"/>
                      <a:pt x="739" y="926"/>
                      <a:pt x="735" y="938"/>
                    </a:cubicBezTo>
                    <a:lnTo>
                      <a:pt x="731" y="942"/>
                    </a:lnTo>
                    <a:lnTo>
                      <a:pt x="731" y="942"/>
                    </a:lnTo>
                    <a:cubicBezTo>
                      <a:pt x="713" y="983"/>
                      <a:pt x="694" y="1269"/>
                      <a:pt x="668" y="1348"/>
                    </a:cubicBezTo>
                    <a:lnTo>
                      <a:pt x="668" y="1348"/>
                    </a:lnTo>
                    <a:cubicBezTo>
                      <a:pt x="651" y="1393"/>
                      <a:pt x="520" y="1579"/>
                      <a:pt x="491" y="1696"/>
                    </a:cubicBezTo>
                    <a:lnTo>
                      <a:pt x="1648" y="1696"/>
                    </a:lnTo>
                    <a:lnTo>
                      <a:pt x="1751" y="1276"/>
                    </a:lnTo>
                    <a:lnTo>
                      <a:pt x="1751" y="1276"/>
                    </a:lnTo>
                    <a:cubicBezTo>
                      <a:pt x="1751" y="1276"/>
                      <a:pt x="1819" y="1498"/>
                      <a:pt x="2010" y="1528"/>
                    </a:cubicBezTo>
                    <a:lnTo>
                      <a:pt x="2010" y="1528"/>
                    </a:lnTo>
                    <a:cubicBezTo>
                      <a:pt x="2078" y="1538"/>
                      <a:pt x="2210" y="1462"/>
                      <a:pt x="2353" y="1358"/>
                    </a:cubicBezTo>
                    <a:lnTo>
                      <a:pt x="2353" y="1358"/>
                    </a:lnTo>
                    <a:cubicBezTo>
                      <a:pt x="2353" y="1185"/>
                      <a:pt x="2292" y="1030"/>
                      <a:pt x="2251" y="943"/>
                    </a:cubicBezTo>
                    <a:lnTo>
                      <a:pt x="2123" y="101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55">
                <a:extLst>
                  <a:ext uri="{FF2B5EF4-FFF2-40B4-BE49-F238E27FC236}">
                    <a16:creationId xmlns:a16="http://schemas.microsoft.com/office/drawing/2014/main" id="{868C112E-7A89-4D20-AB2A-44758D437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8662" y="8113916"/>
                <a:ext cx="2146159" cy="1555766"/>
              </a:xfrm>
              <a:custGeom>
                <a:avLst/>
                <a:gdLst>
                  <a:gd name="T0" fmla="*/ 1651 w 2374"/>
                  <a:gd name="T1" fmla="*/ 1696 h 1718"/>
                  <a:gd name="T2" fmla="*/ 1751 w 2374"/>
                  <a:gd name="T3" fmla="*/ 1284 h 1718"/>
                  <a:gd name="T4" fmla="*/ 1761 w 2374"/>
                  <a:gd name="T5" fmla="*/ 1276 h 1718"/>
                  <a:gd name="T6" fmla="*/ 1771 w 2374"/>
                  <a:gd name="T7" fmla="*/ 1284 h 1718"/>
                  <a:gd name="T8" fmla="*/ 2022 w 2374"/>
                  <a:gd name="T9" fmla="*/ 1527 h 1718"/>
                  <a:gd name="T10" fmla="*/ 2353 w 2374"/>
                  <a:gd name="T11" fmla="*/ 1363 h 1718"/>
                  <a:gd name="T12" fmla="*/ 2138 w 2374"/>
                  <a:gd name="T13" fmla="*/ 1039 h 1718"/>
                  <a:gd name="T14" fmla="*/ 2127 w 2374"/>
                  <a:gd name="T15" fmla="*/ 1039 h 1718"/>
                  <a:gd name="T16" fmla="*/ 2122 w 2374"/>
                  <a:gd name="T17" fmla="*/ 1031 h 1718"/>
                  <a:gd name="T18" fmla="*/ 1976 w 2374"/>
                  <a:gd name="T19" fmla="*/ 263 h 1718"/>
                  <a:gd name="T20" fmla="*/ 1487 w 2374"/>
                  <a:gd name="T21" fmla="*/ 20 h 1718"/>
                  <a:gd name="T22" fmla="*/ 1106 w 2374"/>
                  <a:gd name="T23" fmla="*/ 20 h 1718"/>
                  <a:gd name="T24" fmla="*/ 671 w 2374"/>
                  <a:gd name="T25" fmla="*/ 190 h 1718"/>
                  <a:gd name="T26" fmla="*/ 141 w 2374"/>
                  <a:gd name="T27" fmla="*/ 1040 h 1718"/>
                  <a:gd name="T28" fmla="*/ 22 w 2374"/>
                  <a:gd name="T29" fmla="*/ 1361 h 1718"/>
                  <a:gd name="T30" fmla="*/ 400 w 2374"/>
                  <a:gd name="T31" fmla="*/ 1372 h 1718"/>
                  <a:gd name="T32" fmla="*/ 402 w 2374"/>
                  <a:gd name="T33" fmla="*/ 1369 h 1718"/>
                  <a:gd name="T34" fmla="*/ 733 w 2374"/>
                  <a:gd name="T35" fmla="*/ 946 h 1718"/>
                  <a:gd name="T36" fmla="*/ 751 w 2374"/>
                  <a:gd name="T37" fmla="*/ 930 h 1718"/>
                  <a:gd name="T38" fmla="*/ 754 w 2374"/>
                  <a:gd name="T39" fmla="*/ 952 h 1718"/>
                  <a:gd name="T40" fmla="*/ 751 w 2374"/>
                  <a:gd name="T41" fmla="*/ 957 h 1718"/>
                  <a:gd name="T42" fmla="*/ 725 w 2374"/>
                  <a:gd name="T43" fmla="*/ 1125 h 1718"/>
                  <a:gd name="T44" fmla="*/ 687 w 2374"/>
                  <a:gd name="T45" fmla="*/ 1361 h 1718"/>
                  <a:gd name="T46" fmla="*/ 637 w 2374"/>
                  <a:gd name="T47" fmla="*/ 1453 h 1718"/>
                  <a:gd name="T48" fmla="*/ 514 w 2374"/>
                  <a:gd name="T49" fmla="*/ 1696 h 1718"/>
                  <a:gd name="T50" fmla="*/ 501 w 2374"/>
                  <a:gd name="T51" fmla="*/ 1717 h 1718"/>
                  <a:gd name="T52" fmla="*/ 493 w 2374"/>
                  <a:gd name="T53" fmla="*/ 1713 h 1718"/>
                  <a:gd name="T54" fmla="*/ 491 w 2374"/>
                  <a:gd name="T55" fmla="*/ 1703 h 1718"/>
                  <a:gd name="T56" fmla="*/ 619 w 2374"/>
                  <a:gd name="T57" fmla="*/ 1442 h 1718"/>
                  <a:gd name="T58" fmla="*/ 667 w 2374"/>
                  <a:gd name="T59" fmla="*/ 1355 h 1718"/>
                  <a:gd name="T60" fmla="*/ 704 w 2374"/>
                  <a:gd name="T61" fmla="*/ 1122 h 1718"/>
                  <a:gd name="T62" fmla="*/ 721 w 2374"/>
                  <a:gd name="T63" fmla="*/ 994 h 1718"/>
                  <a:gd name="T64" fmla="*/ 357 w 2374"/>
                  <a:gd name="T65" fmla="*/ 1552 h 1718"/>
                  <a:gd name="T66" fmla="*/ 344 w 2374"/>
                  <a:gd name="T67" fmla="*/ 1558 h 1718"/>
                  <a:gd name="T68" fmla="*/ 4 w 2374"/>
                  <a:gd name="T69" fmla="*/ 1373 h 1718"/>
                  <a:gd name="T70" fmla="*/ 1 w 2374"/>
                  <a:gd name="T71" fmla="*/ 1363 h 1718"/>
                  <a:gd name="T72" fmla="*/ 123 w 2374"/>
                  <a:gd name="T73" fmla="*/ 1031 h 1718"/>
                  <a:gd name="T74" fmla="*/ 656 w 2374"/>
                  <a:gd name="T75" fmla="*/ 176 h 1718"/>
                  <a:gd name="T76" fmla="*/ 1105 w 2374"/>
                  <a:gd name="T77" fmla="*/ 0 h 1718"/>
                  <a:gd name="T78" fmla="*/ 1106 w 2374"/>
                  <a:gd name="T79" fmla="*/ 0 h 1718"/>
                  <a:gd name="T80" fmla="*/ 1488 w 2374"/>
                  <a:gd name="T81" fmla="*/ 0 h 1718"/>
                  <a:gd name="T82" fmla="*/ 1488 w 2374"/>
                  <a:gd name="T83" fmla="*/ 0 h 1718"/>
                  <a:gd name="T84" fmla="*/ 1996 w 2374"/>
                  <a:gd name="T85" fmla="*/ 258 h 1718"/>
                  <a:gd name="T86" fmla="*/ 2255 w 2374"/>
                  <a:gd name="T87" fmla="*/ 944 h 1718"/>
                  <a:gd name="T88" fmla="*/ 2263 w 2374"/>
                  <a:gd name="T89" fmla="*/ 943 h 1718"/>
                  <a:gd name="T90" fmla="*/ 2270 w 2374"/>
                  <a:gd name="T91" fmla="*/ 949 h 1718"/>
                  <a:gd name="T92" fmla="*/ 2373 w 2374"/>
                  <a:gd name="T93" fmla="*/ 1368 h 1718"/>
                  <a:gd name="T94" fmla="*/ 2369 w 2374"/>
                  <a:gd name="T95" fmla="*/ 1377 h 1718"/>
                  <a:gd name="T96" fmla="*/ 2018 w 2374"/>
                  <a:gd name="T97" fmla="*/ 1548 h 1718"/>
                  <a:gd name="T98" fmla="*/ 1810 w 2374"/>
                  <a:gd name="T99" fmla="*/ 1407 h 1718"/>
                  <a:gd name="T100" fmla="*/ 1763 w 2374"/>
                  <a:gd name="T101" fmla="*/ 1322 h 1718"/>
                  <a:gd name="T102" fmla="*/ 1669 w 2374"/>
                  <a:gd name="T103" fmla="*/ 1709 h 1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74" h="1718">
                    <a:moveTo>
                      <a:pt x="514" y="1696"/>
                    </a:moveTo>
                    <a:lnTo>
                      <a:pt x="1651" y="1696"/>
                    </a:lnTo>
                    <a:lnTo>
                      <a:pt x="1751" y="1284"/>
                    </a:lnTo>
                    <a:lnTo>
                      <a:pt x="1751" y="1284"/>
                    </a:lnTo>
                    <a:cubicBezTo>
                      <a:pt x="1752" y="1280"/>
                      <a:pt x="1756" y="1276"/>
                      <a:pt x="1761" y="1276"/>
                    </a:cubicBezTo>
                    <a:lnTo>
                      <a:pt x="1761" y="1276"/>
                    </a:lnTo>
                    <a:cubicBezTo>
                      <a:pt x="1765" y="1276"/>
                      <a:pt x="1770" y="1279"/>
                      <a:pt x="1771" y="1284"/>
                    </a:cubicBezTo>
                    <a:lnTo>
                      <a:pt x="1771" y="1284"/>
                    </a:lnTo>
                    <a:cubicBezTo>
                      <a:pt x="1771" y="1286"/>
                      <a:pt x="1839" y="1498"/>
                      <a:pt x="2022" y="1527"/>
                    </a:cubicBezTo>
                    <a:lnTo>
                      <a:pt x="2022" y="1527"/>
                    </a:lnTo>
                    <a:cubicBezTo>
                      <a:pt x="2060" y="1534"/>
                      <a:pt x="2149" y="1510"/>
                      <a:pt x="2353" y="1363"/>
                    </a:cubicBezTo>
                    <a:lnTo>
                      <a:pt x="2353" y="1363"/>
                    </a:lnTo>
                    <a:cubicBezTo>
                      <a:pt x="2351" y="1198"/>
                      <a:pt x="2293" y="1048"/>
                      <a:pt x="2256" y="967"/>
                    </a:cubicBezTo>
                    <a:lnTo>
                      <a:pt x="2138" y="1039"/>
                    </a:lnTo>
                    <a:lnTo>
                      <a:pt x="2138" y="1039"/>
                    </a:lnTo>
                    <a:cubicBezTo>
                      <a:pt x="2134" y="1041"/>
                      <a:pt x="2131" y="1041"/>
                      <a:pt x="2127" y="1039"/>
                    </a:cubicBezTo>
                    <a:lnTo>
                      <a:pt x="2127" y="1039"/>
                    </a:lnTo>
                    <a:cubicBezTo>
                      <a:pt x="2125" y="1038"/>
                      <a:pt x="2123" y="1035"/>
                      <a:pt x="2122" y="1031"/>
                    </a:cubicBezTo>
                    <a:lnTo>
                      <a:pt x="2122" y="1031"/>
                    </a:lnTo>
                    <a:cubicBezTo>
                      <a:pt x="2121" y="1025"/>
                      <a:pt x="2029" y="464"/>
                      <a:pt x="1976" y="263"/>
                    </a:cubicBezTo>
                    <a:lnTo>
                      <a:pt x="1976" y="263"/>
                    </a:lnTo>
                    <a:cubicBezTo>
                      <a:pt x="1925" y="73"/>
                      <a:pt x="1504" y="23"/>
                      <a:pt x="1487" y="20"/>
                    </a:cubicBezTo>
                    <a:lnTo>
                      <a:pt x="1106" y="20"/>
                    </a:lnTo>
                    <a:lnTo>
                      <a:pt x="1106" y="20"/>
                    </a:lnTo>
                    <a:cubicBezTo>
                      <a:pt x="1091" y="23"/>
                      <a:pt x="797" y="63"/>
                      <a:pt x="671" y="190"/>
                    </a:cubicBezTo>
                    <a:lnTo>
                      <a:pt x="671" y="190"/>
                    </a:lnTo>
                    <a:cubicBezTo>
                      <a:pt x="584" y="278"/>
                      <a:pt x="273" y="759"/>
                      <a:pt x="141" y="1040"/>
                    </a:cubicBezTo>
                    <a:lnTo>
                      <a:pt x="141" y="1040"/>
                    </a:lnTo>
                    <a:cubicBezTo>
                      <a:pt x="93" y="1143"/>
                      <a:pt x="53" y="1251"/>
                      <a:pt x="22" y="1361"/>
                    </a:cubicBezTo>
                    <a:lnTo>
                      <a:pt x="22" y="1361"/>
                    </a:lnTo>
                    <a:cubicBezTo>
                      <a:pt x="129" y="1452"/>
                      <a:pt x="252" y="1505"/>
                      <a:pt x="341" y="1535"/>
                    </a:cubicBezTo>
                    <a:lnTo>
                      <a:pt x="400" y="1372"/>
                    </a:lnTo>
                    <a:lnTo>
                      <a:pt x="400" y="1372"/>
                    </a:lnTo>
                    <a:cubicBezTo>
                      <a:pt x="400" y="1372"/>
                      <a:pt x="401" y="1370"/>
                      <a:pt x="402" y="1369"/>
                    </a:cubicBezTo>
                    <a:lnTo>
                      <a:pt x="733" y="946"/>
                    </a:lnTo>
                    <a:lnTo>
                      <a:pt x="733" y="946"/>
                    </a:lnTo>
                    <a:cubicBezTo>
                      <a:pt x="738" y="934"/>
                      <a:pt x="741" y="927"/>
                      <a:pt x="751" y="930"/>
                    </a:cubicBezTo>
                    <a:lnTo>
                      <a:pt x="751" y="930"/>
                    </a:lnTo>
                    <a:cubicBezTo>
                      <a:pt x="761" y="934"/>
                      <a:pt x="758" y="944"/>
                      <a:pt x="754" y="952"/>
                    </a:cubicBezTo>
                    <a:lnTo>
                      <a:pt x="754" y="952"/>
                    </a:lnTo>
                    <a:cubicBezTo>
                      <a:pt x="754" y="953"/>
                      <a:pt x="753" y="954"/>
                      <a:pt x="752" y="955"/>
                    </a:cubicBezTo>
                    <a:lnTo>
                      <a:pt x="751" y="957"/>
                    </a:lnTo>
                    <a:lnTo>
                      <a:pt x="751" y="957"/>
                    </a:lnTo>
                    <a:cubicBezTo>
                      <a:pt x="743" y="977"/>
                      <a:pt x="734" y="1053"/>
                      <a:pt x="725" y="1125"/>
                    </a:cubicBezTo>
                    <a:lnTo>
                      <a:pt x="725" y="1125"/>
                    </a:lnTo>
                    <a:cubicBezTo>
                      <a:pt x="714" y="1215"/>
                      <a:pt x="702" y="1317"/>
                      <a:pt x="687" y="1361"/>
                    </a:cubicBezTo>
                    <a:lnTo>
                      <a:pt x="687" y="1361"/>
                    </a:lnTo>
                    <a:cubicBezTo>
                      <a:pt x="681" y="1378"/>
                      <a:pt x="661" y="1411"/>
                      <a:pt x="637" y="1453"/>
                    </a:cubicBezTo>
                    <a:lnTo>
                      <a:pt x="637" y="1453"/>
                    </a:lnTo>
                    <a:cubicBezTo>
                      <a:pt x="594" y="1525"/>
                      <a:pt x="537" y="1623"/>
                      <a:pt x="514" y="1696"/>
                    </a:cubicBezTo>
                    <a:close/>
                    <a:moveTo>
                      <a:pt x="1658" y="1717"/>
                    </a:moveTo>
                    <a:lnTo>
                      <a:pt x="501" y="1717"/>
                    </a:lnTo>
                    <a:lnTo>
                      <a:pt x="501" y="1717"/>
                    </a:lnTo>
                    <a:cubicBezTo>
                      <a:pt x="497" y="1717"/>
                      <a:pt x="495" y="1715"/>
                      <a:pt x="493" y="1713"/>
                    </a:cubicBezTo>
                    <a:lnTo>
                      <a:pt x="493" y="1713"/>
                    </a:lnTo>
                    <a:cubicBezTo>
                      <a:pt x="491" y="1710"/>
                      <a:pt x="490" y="1707"/>
                      <a:pt x="491" y="1703"/>
                    </a:cubicBezTo>
                    <a:lnTo>
                      <a:pt x="491" y="1703"/>
                    </a:lnTo>
                    <a:cubicBezTo>
                      <a:pt x="510" y="1626"/>
                      <a:pt x="573" y="1520"/>
                      <a:pt x="619" y="1442"/>
                    </a:cubicBezTo>
                    <a:lnTo>
                      <a:pt x="619" y="1442"/>
                    </a:lnTo>
                    <a:cubicBezTo>
                      <a:pt x="642" y="1403"/>
                      <a:pt x="662" y="1369"/>
                      <a:pt x="667" y="1355"/>
                    </a:cubicBezTo>
                    <a:lnTo>
                      <a:pt x="667" y="1355"/>
                    </a:lnTo>
                    <a:cubicBezTo>
                      <a:pt x="682" y="1313"/>
                      <a:pt x="694" y="1212"/>
                      <a:pt x="704" y="1122"/>
                    </a:cubicBezTo>
                    <a:lnTo>
                      <a:pt x="704" y="1122"/>
                    </a:lnTo>
                    <a:cubicBezTo>
                      <a:pt x="710" y="1072"/>
                      <a:pt x="716" y="1027"/>
                      <a:pt x="721" y="994"/>
                    </a:cubicBezTo>
                    <a:lnTo>
                      <a:pt x="419" y="1381"/>
                    </a:lnTo>
                    <a:lnTo>
                      <a:pt x="357" y="1552"/>
                    </a:lnTo>
                    <a:lnTo>
                      <a:pt x="357" y="1552"/>
                    </a:lnTo>
                    <a:cubicBezTo>
                      <a:pt x="355" y="1557"/>
                      <a:pt x="349" y="1559"/>
                      <a:pt x="344" y="1558"/>
                    </a:cubicBezTo>
                    <a:lnTo>
                      <a:pt x="344" y="1558"/>
                    </a:lnTo>
                    <a:cubicBezTo>
                      <a:pt x="252" y="1528"/>
                      <a:pt x="118" y="1472"/>
                      <a:pt x="4" y="1373"/>
                    </a:cubicBezTo>
                    <a:lnTo>
                      <a:pt x="4" y="1373"/>
                    </a:lnTo>
                    <a:cubicBezTo>
                      <a:pt x="1" y="1371"/>
                      <a:pt x="0" y="1366"/>
                      <a:pt x="1" y="1363"/>
                    </a:cubicBezTo>
                    <a:lnTo>
                      <a:pt x="1" y="1363"/>
                    </a:lnTo>
                    <a:cubicBezTo>
                      <a:pt x="32" y="1249"/>
                      <a:pt x="73" y="1137"/>
                      <a:pt x="123" y="1031"/>
                    </a:cubicBezTo>
                    <a:lnTo>
                      <a:pt x="123" y="1031"/>
                    </a:lnTo>
                    <a:cubicBezTo>
                      <a:pt x="246" y="766"/>
                      <a:pt x="560" y="273"/>
                      <a:pt x="656" y="176"/>
                    </a:cubicBezTo>
                    <a:lnTo>
                      <a:pt x="656" y="176"/>
                    </a:lnTo>
                    <a:cubicBezTo>
                      <a:pt x="789" y="40"/>
                      <a:pt x="1092" y="1"/>
                      <a:pt x="1105" y="0"/>
                    </a:cubicBezTo>
                    <a:lnTo>
                      <a:pt x="1105" y="0"/>
                    </a:lnTo>
                    <a:cubicBezTo>
                      <a:pt x="1105" y="0"/>
                      <a:pt x="1105" y="0"/>
                      <a:pt x="1106" y="0"/>
                    </a:cubicBez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cubicBezTo>
                      <a:pt x="1507" y="1"/>
                      <a:pt x="1942" y="51"/>
                      <a:pt x="1996" y="258"/>
                    </a:cubicBezTo>
                    <a:lnTo>
                      <a:pt x="1996" y="258"/>
                    </a:lnTo>
                    <a:cubicBezTo>
                      <a:pt x="2044" y="441"/>
                      <a:pt x="2125" y="922"/>
                      <a:pt x="2140" y="1013"/>
                    </a:cubicBezTo>
                    <a:lnTo>
                      <a:pt x="2255" y="944"/>
                    </a:lnTo>
                    <a:lnTo>
                      <a:pt x="2255" y="944"/>
                    </a:lnTo>
                    <a:cubicBezTo>
                      <a:pt x="2257" y="943"/>
                      <a:pt x="2261" y="942"/>
                      <a:pt x="2263" y="943"/>
                    </a:cubicBezTo>
                    <a:lnTo>
                      <a:pt x="2263" y="943"/>
                    </a:lnTo>
                    <a:cubicBezTo>
                      <a:pt x="2267" y="944"/>
                      <a:pt x="2268" y="946"/>
                      <a:pt x="2270" y="949"/>
                    </a:cubicBezTo>
                    <a:lnTo>
                      <a:pt x="2270" y="949"/>
                    </a:lnTo>
                    <a:cubicBezTo>
                      <a:pt x="2308" y="1029"/>
                      <a:pt x="2373" y="1190"/>
                      <a:pt x="2373" y="1368"/>
                    </a:cubicBezTo>
                    <a:lnTo>
                      <a:pt x="2373" y="1368"/>
                    </a:lnTo>
                    <a:cubicBezTo>
                      <a:pt x="2373" y="1372"/>
                      <a:pt x="2372" y="1375"/>
                      <a:pt x="2369" y="1377"/>
                    </a:cubicBezTo>
                    <a:lnTo>
                      <a:pt x="2369" y="1377"/>
                    </a:lnTo>
                    <a:cubicBezTo>
                      <a:pt x="2197" y="1502"/>
                      <a:pt x="2081" y="1559"/>
                      <a:pt x="2018" y="1548"/>
                    </a:cubicBezTo>
                    <a:lnTo>
                      <a:pt x="2018" y="1548"/>
                    </a:lnTo>
                    <a:cubicBezTo>
                      <a:pt x="1937" y="1536"/>
                      <a:pt x="1865" y="1487"/>
                      <a:pt x="1810" y="1407"/>
                    </a:cubicBezTo>
                    <a:lnTo>
                      <a:pt x="1810" y="1407"/>
                    </a:lnTo>
                    <a:cubicBezTo>
                      <a:pt x="1788" y="1375"/>
                      <a:pt x="1772" y="1344"/>
                      <a:pt x="1763" y="1322"/>
                    </a:cubicBezTo>
                    <a:lnTo>
                      <a:pt x="1669" y="1709"/>
                    </a:lnTo>
                    <a:lnTo>
                      <a:pt x="1669" y="1709"/>
                    </a:lnTo>
                    <a:cubicBezTo>
                      <a:pt x="1668" y="1713"/>
                      <a:pt x="1664" y="1717"/>
                      <a:pt x="1658" y="1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56">
                <a:extLst>
                  <a:ext uri="{FF2B5EF4-FFF2-40B4-BE49-F238E27FC236}">
                    <a16:creationId xmlns:a16="http://schemas.microsoft.com/office/drawing/2014/main" id="{D2338D2F-395E-4D80-8511-A520046E2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5090" y="8381187"/>
                <a:ext cx="925481" cy="973351"/>
              </a:xfrm>
              <a:custGeom>
                <a:avLst/>
                <a:gdLst>
                  <a:gd name="T0" fmla="*/ 972 w 1025"/>
                  <a:gd name="T1" fmla="*/ 207 h 1075"/>
                  <a:gd name="T2" fmla="*/ 972 w 1025"/>
                  <a:gd name="T3" fmla="*/ 207 h 1075"/>
                  <a:gd name="T4" fmla="*/ 995 w 1025"/>
                  <a:gd name="T5" fmla="*/ 154 h 1075"/>
                  <a:gd name="T6" fmla="*/ 995 w 1025"/>
                  <a:gd name="T7" fmla="*/ 154 h 1075"/>
                  <a:gd name="T8" fmla="*/ 953 w 1025"/>
                  <a:gd name="T9" fmla="*/ 75 h 1075"/>
                  <a:gd name="T10" fmla="*/ 953 w 1025"/>
                  <a:gd name="T11" fmla="*/ 75 h 1075"/>
                  <a:gd name="T12" fmla="*/ 917 w 1025"/>
                  <a:gd name="T13" fmla="*/ 26 h 1075"/>
                  <a:gd name="T14" fmla="*/ 917 w 1025"/>
                  <a:gd name="T15" fmla="*/ 26 h 1075"/>
                  <a:gd name="T16" fmla="*/ 850 w 1025"/>
                  <a:gd name="T17" fmla="*/ 48 h 1075"/>
                  <a:gd name="T18" fmla="*/ 850 w 1025"/>
                  <a:gd name="T19" fmla="*/ 48 h 1075"/>
                  <a:gd name="T20" fmla="*/ 694 w 1025"/>
                  <a:gd name="T21" fmla="*/ 151 h 1075"/>
                  <a:gd name="T22" fmla="*/ 579 w 1025"/>
                  <a:gd name="T23" fmla="*/ 217 h 1075"/>
                  <a:gd name="T24" fmla="*/ 579 w 1025"/>
                  <a:gd name="T25" fmla="*/ 217 h 1075"/>
                  <a:gd name="T26" fmla="*/ 609 w 1025"/>
                  <a:gd name="T27" fmla="*/ 120 h 1075"/>
                  <a:gd name="T28" fmla="*/ 609 w 1025"/>
                  <a:gd name="T29" fmla="*/ 120 h 1075"/>
                  <a:gd name="T30" fmla="*/ 570 w 1025"/>
                  <a:gd name="T31" fmla="*/ 0 h 1075"/>
                  <a:gd name="T32" fmla="*/ 570 w 1025"/>
                  <a:gd name="T33" fmla="*/ 0 h 1075"/>
                  <a:gd name="T34" fmla="*/ 444 w 1025"/>
                  <a:gd name="T35" fmla="*/ 218 h 1075"/>
                  <a:gd name="T36" fmla="*/ 444 w 1025"/>
                  <a:gd name="T37" fmla="*/ 218 h 1075"/>
                  <a:gd name="T38" fmla="*/ 415 w 1025"/>
                  <a:gd name="T39" fmla="*/ 410 h 1075"/>
                  <a:gd name="T40" fmla="*/ 0 w 1025"/>
                  <a:gd name="T41" fmla="*/ 659 h 1075"/>
                  <a:gd name="T42" fmla="*/ 0 w 1025"/>
                  <a:gd name="T43" fmla="*/ 659 h 1075"/>
                  <a:gd name="T44" fmla="*/ 102 w 1025"/>
                  <a:gd name="T45" fmla="*/ 1074 h 1075"/>
                  <a:gd name="T46" fmla="*/ 102 w 1025"/>
                  <a:gd name="T47" fmla="*/ 1074 h 1075"/>
                  <a:gd name="T48" fmla="*/ 653 w 1025"/>
                  <a:gd name="T49" fmla="*/ 612 h 1075"/>
                  <a:gd name="T50" fmla="*/ 653 w 1025"/>
                  <a:gd name="T51" fmla="*/ 612 h 1075"/>
                  <a:gd name="T52" fmla="*/ 993 w 1025"/>
                  <a:gd name="T53" fmla="*/ 299 h 1075"/>
                  <a:gd name="T54" fmla="*/ 993 w 1025"/>
                  <a:gd name="T55" fmla="*/ 299 h 1075"/>
                  <a:gd name="T56" fmla="*/ 972 w 1025"/>
                  <a:gd name="T57" fmla="*/ 207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25" h="1075">
                    <a:moveTo>
                      <a:pt x="972" y="207"/>
                    </a:moveTo>
                    <a:lnTo>
                      <a:pt x="972" y="207"/>
                    </a:lnTo>
                    <a:cubicBezTo>
                      <a:pt x="972" y="207"/>
                      <a:pt x="980" y="192"/>
                      <a:pt x="995" y="154"/>
                    </a:cubicBezTo>
                    <a:lnTo>
                      <a:pt x="995" y="154"/>
                    </a:lnTo>
                    <a:cubicBezTo>
                      <a:pt x="1016" y="100"/>
                      <a:pt x="953" y="75"/>
                      <a:pt x="953" y="75"/>
                    </a:cubicBezTo>
                    <a:lnTo>
                      <a:pt x="953" y="75"/>
                    </a:lnTo>
                    <a:cubicBezTo>
                      <a:pt x="953" y="75"/>
                      <a:pt x="943" y="37"/>
                      <a:pt x="917" y="26"/>
                    </a:cubicBezTo>
                    <a:lnTo>
                      <a:pt x="917" y="26"/>
                    </a:lnTo>
                    <a:cubicBezTo>
                      <a:pt x="889" y="14"/>
                      <a:pt x="850" y="48"/>
                      <a:pt x="850" y="48"/>
                    </a:cubicBezTo>
                    <a:lnTo>
                      <a:pt x="850" y="48"/>
                    </a:lnTo>
                    <a:cubicBezTo>
                      <a:pt x="785" y="11"/>
                      <a:pt x="694" y="151"/>
                      <a:pt x="694" y="151"/>
                    </a:cubicBezTo>
                    <a:lnTo>
                      <a:pt x="579" y="217"/>
                    </a:lnTo>
                    <a:lnTo>
                      <a:pt x="579" y="217"/>
                    </a:lnTo>
                    <a:cubicBezTo>
                      <a:pt x="579" y="217"/>
                      <a:pt x="586" y="194"/>
                      <a:pt x="609" y="120"/>
                    </a:cubicBezTo>
                    <a:lnTo>
                      <a:pt x="609" y="120"/>
                    </a:lnTo>
                    <a:cubicBezTo>
                      <a:pt x="634" y="47"/>
                      <a:pt x="570" y="0"/>
                      <a:pt x="570" y="0"/>
                    </a:cubicBezTo>
                    <a:lnTo>
                      <a:pt x="570" y="0"/>
                    </a:lnTo>
                    <a:cubicBezTo>
                      <a:pt x="570" y="0"/>
                      <a:pt x="479" y="161"/>
                      <a:pt x="444" y="218"/>
                    </a:cubicBezTo>
                    <a:lnTo>
                      <a:pt x="444" y="218"/>
                    </a:lnTo>
                    <a:cubicBezTo>
                      <a:pt x="409" y="276"/>
                      <a:pt x="415" y="410"/>
                      <a:pt x="415" y="410"/>
                    </a:cubicBezTo>
                    <a:lnTo>
                      <a:pt x="0" y="659"/>
                    </a:lnTo>
                    <a:lnTo>
                      <a:pt x="0" y="659"/>
                    </a:lnTo>
                    <a:cubicBezTo>
                      <a:pt x="41" y="746"/>
                      <a:pt x="102" y="901"/>
                      <a:pt x="102" y="1074"/>
                    </a:cubicBezTo>
                    <a:lnTo>
                      <a:pt x="102" y="1074"/>
                    </a:lnTo>
                    <a:cubicBezTo>
                      <a:pt x="361" y="886"/>
                      <a:pt x="653" y="612"/>
                      <a:pt x="653" y="612"/>
                    </a:cubicBezTo>
                    <a:lnTo>
                      <a:pt x="653" y="612"/>
                    </a:lnTo>
                    <a:cubicBezTo>
                      <a:pt x="861" y="521"/>
                      <a:pt x="963" y="345"/>
                      <a:pt x="993" y="299"/>
                    </a:cubicBezTo>
                    <a:lnTo>
                      <a:pt x="993" y="299"/>
                    </a:lnTo>
                    <a:cubicBezTo>
                      <a:pt x="1024" y="253"/>
                      <a:pt x="972" y="207"/>
                      <a:pt x="972" y="2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57">
                <a:extLst>
                  <a:ext uri="{FF2B5EF4-FFF2-40B4-BE49-F238E27FC236}">
                    <a16:creationId xmlns:a16="http://schemas.microsoft.com/office/drawing/2014/main" id="{09D8BCC3-8F3C-4D04-9CF2-3AB0D6DF1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3124" y="8369221"/>
                <a:ext cx="941438" cy="993295"/>
              </a:xfrm>
              <a:custGeom>
                <a:avLst/>
                <a:gdLst>
                  <a:gd name="T0" fmla="*/ 25 w 1040"/>
                  <a:gd name="T1" fmla="*/ 674 h 1096"/>
                  <a:gd name="T2" fmla="*/ 124 w 1040"/>
                  <a:gd name="T3" fmla="*/ 1065 h 1096"/>
                  <a:gd name="T4" fmla="*/ 658 w 1040"/>
                  <a:gd name="T5" fmla="*/ 615 h 1096"/>
                  <a:gd name="T6" fmla="*/ 661 w 1040"/>
                  <a:gd name="T7" fmla="*/ 614 h 1096"/>
                  <a:gd name="T8" fmla="*/ 989 w 1040"/>
                  <a:gd name="T9" fmla="*/ 316 h 1096"/>
                  <a:gd name="T10" fmla="*/ 997 w 1040"/>
                  <a:gd name="T11" fmla="*/ 304 h 1096"/>
                  <a:gd name="T12" fmla="*/ 978 w 1040"/>
                  <a:gd name="T13" fmla="*/ 225 h 1096"/>
                  <a:gd name="T14" fmla="*/ 975 w 1040"/>
                  <a:gd name="T15" fmla="*/ 213 h 1096"/>
                  <a:gd name="T16" fmla="*/ 998 w 1040"/>
                  <a:gd name="T17" fmla="*/ 160 h 1096"/>
                  <a:gd name="T18" fmla="*/ 961 w 1040"/>
                  <a:gd name="T19" fmla="*/ 96 h 1096"/>
                  <a:gd name="T20" fmla="*/ 955 w 1040"/>
                  <a:gd name="T21" fmla="*/ 89 h 1096"/>
                  <a:gd name="T22" fmla="*/ 924 w 1040"/>
                  <a:gd name="T23" fmla="*/ 46 h 1096"/>
                  <a:gd name="T24" fmla="*/ 869 w 1040"/>
                  <a:gd name="T25" fmla="*/ 67 h 1096"/>
                  <a:gd name="T26" fmla="*/ 857 w 1040"/>
                  <a:gd name="T27" fmla="*/ 68 h 1096"/>
                  <a:gd name="T28" fmla="*/ 714 w 1040"/>
                  <a:gd name="T29" fmla="*/ 168 h 1096"/>
                  <a:gd name="T30" fmla="*/ 596 w 1040"/>
                  <a:gd name="T31" fmla="*/ 236 h 1096"/>
                  <a:gd name="T32" fmla="*/ 585 w 1040"/>
                  <a:gd name="T33" fmla="*/ 236 h 1096"/>
                  <a:gd name="T34" fmla="*/ 581 w 1040"/>
                  <a:gd name="T35" fmla="*/ 225 h 1096"/>
                  <a:gd name="T36" fmla="*/ 611 w 1040"/>
                  <a:gd name="T37" fmla="*/ 129 h 1096"/>
                  <a:gd name="T38" fmla="*/ 585 w 1040"/>
                  <a:gd name="T39" fmla="*/ 27 h 1096"/>
                  <a:gd name="T40" fmla="*/ 465 w 1040"/>
                  <a:gd name="T41" fmla="*/ 235 h 1096"/>
                  <a:gd name="T42" fmla="*/ 438 w 1040"/>
                  <a:gd name="T43" fmla="*/ 420 h 1096"/>
                  <a:gd name="T44" fmla="*/ 433 w 1040"/>
                  <a:gd name="T45" fmla="*/ 429 h 1096"/>
                  <a:gd name="T46" fmla="*/ 114 w 1040"/>
                  <a:gd name="T47" fmla="*/ 1095 h 1096"/>
                  <a:gd name="T48" fmla="*/ 110 w 1040"/>
                  <a:gd name="T49" fmla="*/ 1095 h 1096"/>
                  <a:gd name="T50" fmla="*/ 104 w 1040"/>
                  <a:gd name="T51" fmla="*/ 1085 h 1096"/>
                  <a:gd name="T52" fmla="*/ 2 w 1040"/>
                  <a:gd name="T53" fmla="*/ 674 h 1096"/>
                  <a:gd name="T54" fmla="*/ 6 w 1040"/>
                  <a:gd name="T55" fmla="*/ 661 h 1096"/>
                  <a:gd name="T56" fmla="*/ 417 w 1040"/>
                  <a:gd name="T57" fmla="*/ 415 h 1096"/>
                  <a:gd name="T58" fmla="*/ 447 w 1040"/>
                  <a:gd name="T59" fmla="*/ 224 h 1096"/>
                  <a:gd name="T60" fmla="*/ 573 w 1040"/>
                  <a:gd name="T61" fmla="*/ 6 h 1096"/>
                  <a:gd name="T62" fmla="*/ 580 w 1040"/>
                  <a:gd name="T63" fmla="*/ 1 h 1096"/>
                  <a:gd name="T64" fmla="*/ 589 w 1040"/>
                  <a:gd name="T65" fmla="*/ 2 h 1096"/>
                  <a:gd name="T66" fmla="*/ 632 w 1040"/>
                  <a:gd name="T67" fmla="*/ 135 h 1096"/>
                  <a:gd name="T68" fmla="*/ 698 w 1040"/>
                  <a:gd name="T69" fmla="*/ 154 h 1096"/>
                  <a:gd name="T70" fmla="*/ 860 w 1040"/>
                  <a:gd name="T71" fmla="*/ 47 h 1096"/>
                  <a:gd name="T72" fmla="*/ 932 w 1040"/>
                  <a:gd name="T73" fmla="*/ 27 h 1096"/>
                  <a:gd name="T74" fmla="*/ 973 w 1040"/>
                  <a:gd name="T75" fmla="*/ 79 h 1096"/>
                  <a:gd name="T76" fmla="*/ 1016 w 1040"/>
                  <a:gd name="T77" fmla="*/ 120 h 1096"/>
                  <a:gd name="T78" fmla="*/ 1016 w 1040"/>
                  <a:gd name="T79" fmla="*/ 168 h 1096"/>
                  <a:gd name="T80" fmla="*/ 997 w 1040"/>
                  <a:gd name="T81" fmla="*/ 216 h 1096"/>
                  <a:gd name="T82" fmla="*/ 1014 w 1040"/>
                  <a:gd name="T83" fmla="*/ 316 h 1096"/>
                  <a:gd name="T84" fmla="*/ 1006 w 1040"/>
                  <a:gd name="T85" fmla="*/ 327 h 1096"/>
                  <a:gd name="T86" fmla="*/ 671 w 1040"/>
                  <a:gd name="T87" fmla="*/ 632 h 1096"/>
                  <a:gd name="T88" fmla="*/ 120 w 1040"/>
                  <a:gd name="T89" fmla="*/ 1094 h 1096"/>
                  <a:gd name="T90" fmla="*/ 114 w 1040"/>
                  <a:gd name="T91" fmla="*/ 1095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40" h="1096">
                    <a:moveTo>
                      <a:pt x="25" y="674"/>
                    </a:moveTo>
                    <a:lnTo>
                      <a:pt x="25" y="674"/>
                    </a:lnTo>
                    <a:cubicBezTo>
                      <a:pt x="62" y="753"/>
                      <a:pt x="120" y="901"/>
                      <a:pt x="124" y="1065"/>
                    </a:cubicBezTo>
                    <a:lnTo>
                      <a:pt x="124" y="1065"/>
                    </a:lnTo>
                    <a:cubicBezTo>
                      <a:pt x="375" y="881"/>
                      <a:pt x="655" y="618"/>
                      <a:pt x="658" y="615"/>
                    </a:cubicBezTo>
                    <a:lnTo>
                      <a:pt x="658" y="615"/>
                    </a:lnTo>
                    <a:cubicBezTo>
                      <a:pt x="659" y="614"/>
                      <a:pt x="660" y="614"/>
                      <a:pt x="661" y="614"/>
                    </a:cubicBezTo>
                    <a:lnTo>
                      <a:pt x="661" y="614"/>
                    </a:lnTo>
                    <a:cubicBezTo>
                      <a:pt x="851" y="530"/>
                      <a:pt x="951" y="374"/>
                      <a:pt x="989" y="316"/>
                    </a:cubicBezTo>
                    <a:lnTo>
                      <a:pt x="989" y="316"/>
                    </a:lnTo>
                    <a:cubicBezTo>
                      <a:pt x="992" y="311"/>
                      <a:pt x="994" y="308"/>
                      <a:pt x="997" y="304"/>
                    </a:cubicBezTo>
                    <a:lnTo>
                      <a:pt x="997" y="304"/>
                    </a:lnTo>
                    <a:cubicBezTo>
                      <a:pt x="1022" y="267"/>
                      <a:pt x="978" y="226"/>
                      <a:pt x="978" y="225"/>
                    </a:cubicBezTo>
                    <a:lnTo>
                      <a:pt x="978" y="225"/>
                    </a:lnTo>
                    <a:cubicBezTo>
                      <a:pt x="974" y="222"/>
                      <a:pt x="973" y="217"/>
                      <a:pt x="975" y="213"/>
                    </a:cubicBezTo>
                    <a:lnTo>
                      <a:pt x="975" y="213"/>
                    </a:lnTo>
                    <a:cubicBezTo>
                      <a:pt x="975" y="213"/>
                      <a:pt x="982" y="199"/>
                      <a:pt x="998" y="160"/>
                    </a:cubicBezTo>
                    <a:lnTo>
                      <a:pt x="998" y="160"/>
                    </a:lnTo>
                    <a:cubicBezTo>
                      <a:pt x="1015" y="117"/>
                      <a:pt x="963" y="96"/>
                      <a:pt x="961" y="96"/>
                    </a:cubicBezTo>
                    <a:lnTo>
                      <a:pt x="961" y="96"/>
                    </a:lnTo>
                    <a:cubicBezTo>
                      <a:pt x="957" y="95"/>
                      <a:pt x="955" y="92"/>
                      <a:pt x="955" y="89"/>
                    </a:cubicBezTo>
                    <a:lnTo>
                      <a:pt x="955" y="89"/>
                    </a:lnTo>
                    <a:cubicBezTo>
                      <a:pt x="955" y="88"/>
                      <a:pt x="946" y="55"/>
                      <a:pt x="924" y="46"/>
                    </a:cubicBezTo>
                    <a:lnTo>
                      <a:pt x="924" y="46"/>
                    </a:lnTo>
                    <a:cubicBezTo>
                      <a:pt x="907" y="38"/>
                      <a:pt x="877" y="59"/>
                      <a:pt x="869" y="67"/>
                    </a:cubicBezTo>
                    <a:lnTo>
                      <a:pt x="869" y="67"/>
                    </a:lnTo>
                    <a:cubicBezTo>
                      <a:pt x="865" y="70"/>
                      <a:pt x="860" y="71"/>
                      <a:pt x="857" y="68"/>
                    </a:cubicBezTo>
                    <a:lnTo>
                      <a:pt x="857" y="68"/>
                    </a:lnTo>
                    <a:cubicBezTo>
                      <a:pt x="811" y="42"/>
                      <a:pt x="737" y="131"/>
                      <a:pt x="714" y="168"/>
                    </a:cubicBezTo>
                    <a:lnTo>
                      <a:pt x="714" y="168"/>
                    </a:lnTo>
                    <a:cubicBezTo>
                      <a:pt x="713" y="169"/>
                      <a:pt x="712" y="171"/>
                      <a:pt x="711" y="172"/>
                    </a:cubicBezTo>
                    <a:lnTo>
                      <a:pt x="596" y="236"/>
                    </a:lnTo>
                    <a:lnTo>
                      <a:pt x="596" y="236"/>
                    </a:lnTo>
                    <a:cubicBezTo>
                      <a:pt x="593" y="239"/>
                      <a:pt x="589" y="239"/>
                      <a:pt x="585" y="236"/>
                    </a:cubicBezTo>
                    <a:lnTo>
                      <a:pt x="585" y="236"/>
                    </a:lnTo>
                    <a:cubicBezTo>
                      <a:pt x="582" y="233"/>
                      <a:pt x="580" y="229"/>
                      <a:pt x="581" y="225"/>
                    </a:cubicBezTo>
                    <a:lnTo>
                      <a:pt x="581" y="225"/>
                    </a:lnTo>
                    <a:cubicBezTo>
                      <a:pt x="582" y="224"/>
                      <a:pt x="588" y="202"/>
                      <a:pt x="611" y="129"/>
                    </a:cubicBezTo>
                    <a:lnTo>
                      <a:pt x="611" y="129"/>
                    </a:lnTo>
                    <a:cubicBezTo>
                      <a:pt x="628" y="79"/>
                      <a:pt x="600" y="42"/>
                      <a:pt x="585" y="27"/>
                    </a:cubicBezTo>
                    <a:lnTo>
                      <a:pt x="585" y="27"/>
                    </a:lnTo>
                    <a:cubicBezTo>
                      <a:pt x="563" y="65"/>
                      <a:pt x="494" y="187"/>
                      <a:pt x="465" y="235"/>
                    </a:cubicBezTo>
                    <a:lnTo>
                      <a:pt x="465" y="235"/>
                    </a:lnTo>
                    <a:cubicBezTo>
                      <a:pt x="432" y="289"/>
                      <a:pt x="438" y="419"/>
                      <a:pt x="438" y="420"/>
                    </a:cubicBezTo>
                    <a:lnTo>
                      <a:pt x="438" y="420"/>
                    </a:lnTo>
                    <a:cubicBezTo>
                      <a:pt x="438" y="424"/>
                      <a:pt x="436" y="427"/>
                      <a:pt x="433" y="429"/>
                    </a:cubicBezTo>
                    <a:lnTo>
                      <a:pt x="25" y="674"/>
                    </a:lnTo>
                    <a:close/>
                    <a:moveTo>
                      <a:pt x="114" y="1095"/>
                    </a:moveTo>
                    <a:lnTo>
                      <a:pt x="114" y="1095"/>
                    </a:lnTo>
                    <a:cubicBezTo>
                      <a:pt x="113" y="1095"/>
                      <a:pt x="111" y="1095"/>
                      <a:pt x="110" y="1095"/>
                    </a:cubicBezTo>
                    <a:lnTo>
                      <a:pt x="110" y="1095"/>
                    </a:lnTo>
                    <a:cubicBezTo>
                      <a:pt x="106" y="1093"/>
                      <a:pt x="104" y="1089"/>
                      <a:pt x="104" y="1085"/>
                    </a:cubicBezTo>
                    <a:lnTo>
                      <a:pt x="104" y="1085"/>
                    </a:lnTo>
                    <a:cubicBezTo>
                      <a:pt x="103" y="911"/>
                      <a:pt x="40" y="753"/>
                      <a:pt x="2" y="674"/>
                    </a:cubicBezTo>
                    <a:lnTo>
                      <a:pt x="2" y="674"/>
                    </a:lnTo>
                    <a:cubicBezTo>
                      <a:pt x="0" y="669"/>
                      <a:pt x="1" y="664"/>
                      <a:pt x="6" y="661"/>
                    </a:cubicBezTo>
                    <a:lnTo>
                      <a:pt x="417" y="415"/>
                    </a:lnTo>
                    <a:lnTo>
                      <a:pt x="417" y="415"/>
                    </a:lnTo>
                    <a:cubicBezTo>
                      <a:pt x="416" y="387"/>
                      <a:pt x="415" y="277"/>
                      <a:pt x="447" y="224"/>
                    </a:cubicBezTo>
                    <a:lnTo>
                      <a:pt x="447" y="224"/>
                    </a:lnTo>
                    <a:cubicBezTo>
                      <a:pt x="482" y="167"/>
                      <a:pt x="572" y="7"/>
                      <a:pt x="573" y="6"/>
                    </a:cubicBezTo>
                    <a:lnTo>
                      <a:pt x="573" y="6"/>
                    </a:lnTo>
                    <a:cubicBezTo>
                      <a:pt x="574" y="3"/>
                      <a:pt x="577" y="1"/>
                      <a:pt x="580" y="1"/>
                    </a:cubicBezTo>
                    <a:lnTo>
                      <a:pt x="580" y="1"/>
                    </a:lnTo>
                    <a:cubicBezTo>
                      <a:pt x="583" y="0"/>
                      <a:pt x="586" y="1"/>
                      <a:pt x="589" y="2"/>
                    </a:cubicBezTo>
                    <a:lnTo>
                      <a:pt x="589" y="2"/>
                    </a:lnTo>
                    <a:cubicBezTo>
                      <a:pt x="589" y="3"/>
                      <a:pt x="657" y="55"/>
                      <a:pt x="632" y="135"/>
                    </a:cubicBezTo>
                    <a:lnTo>
                      <a:pt x="632" y="135"/>
                    </a:lnTo>
                    <a:cubicBezTo>
                      <a:pt x="620" y="168"/>
                      <a:pt x="613" y="191"/>
                      <a:pt x="608" y="206"/>
                    </a:cubicBezTo>
                    <a:lnTo>
                      <a:pt x="698" y="154"/>
                    </a:lnTo>
                    <a:lnTo>
                      <a:pt x="698" y="154"/>
                    </a:lnTo>
                    <a:cubicBezTo>
                      <a:pt x="710" y="136"/>
                      <a:pt x="793" y="18"/>
                      <a:pt x="860" y="47"/>
                    </a:cubicBezTo>
                    <a:lnTo>
                      <a:pt x="860" y="47"/>
                    </a:lnTo>
                    <a:cubicBezTo>
                      <a:pt x="873" y="37"/>
                      <a:pt x="905" y="16"/>
                      <a:pt x="932" y="27"/>
                    </a:cubicBezTo>
                    <a:lnTo>
                      <a:pt x="932" y="27"/>
                    </a:lnTo>
                    <a:cubicBezTo>
                      <a:pt x="958" y="38"/>
                      <a:pt x="969" y="67"/>
                      <a:pt x="973" y="79"/>
                    </a:cubicBezTo>
                    <a:lnTo>
                      <a:pt x="973" y="79"/>
                    </a:lnTo>
                    <a:cubicBezTo>
                      <a:pt x="983" y="84"/>
                      <a:pt x="1006" y="98"/>
                      <a:pt x="1016" y="120"/>
                    </a:cubicBezTo>
                    <a:lnTo>
                      <a:pt x="1016" y="120"/>
                    </a:lnTo>
                    <a:cubicBezTo>
                      <a:pt x="1023" y="135"/>
                      <a:pt x="1023" y="151"/>
                      <a:pt x="1016" y="168"/>
                    </a:cubicBezTo>
                    <a:lnTo>
                      <a:pt x="1016" y="168"/>
                    </a:lnTo>
                    <a:cubicBezTo>
                      <a:pt x="1007" y="193"/>
                      <a:pt x="1000" y="208"/>
                      <a:pt x="997" y="216"/>
                    </a:cubicBezTo>
                    <a:lnTo>
                      <a:pt x="997" y="216"/>
                    </a:lnTo>
                    <a:cubicBezTo>
                      <a:pt x="1016" y="236"/>
                      <a:pt x="1039" y="278"/>
                      <a:pt x="1014" y="316"/>
                    </a:cubicBezTo>
                    <a:lnTo>
                      <a:pt x="1014" y="316"/>
                    </a:lnTo>
                    <a:cubicBezTo>
                      <a:pt x="1012" y="319"/>
                      <a:pt x="1009" y="323"/>
                      <a:pt x="1006" y="327"/>
                    </a:cubicBezTo>
                    <a:lnTo>
                      <a:pt x="1006" y="327"/>
                    </a:lnTo>
                    <a:cubicBezTo>
                      <a:pt x="968" y="387"/>
                      <a:pt x="866" y="546"/>
                      <a:pt x="671" y="632"/>
                    </a:cubicBezTo>
                    <a:lnTo>
                      <a:pt x="671" y="632"/>
                    </a:lnTo>
                    <a:cubicBezTo>
                      <a:pt x="649" y="652"/>
                      <a:pt x="368" y="914"/>
                      <a:pt x="120" y="1094"/>
                    </a:cubicBezTo>
                    <a:lnTo>
                      <a:pt x="120" y="1094"/>
                    </a:lnTo>
                    <a:cubicBezTo>
                      <a:pt x="119" y="1095"/>
                      <a:pt x="117" y="1095"/>
                      <a:pt x="114" y="10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58">
                <a:extLst>
                  <a:ext uri="{FF2B5EF4-FFF2-40B4-BE49-F238E27FC236}">
                    <a16:creationId xmlns:a16="http://schemas.microsoft.com/office/drawing/2014/main" id="{34E02A6D-3053-4A34-8718-2F84671BB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6000" y="7148543"/>
                <a:ext cx="650231" cy="1104991"/>
              </a:xfrm>
              <a:custGeom>
                <a:avLst/>
                <a:gdLst>
                  <a:gd name="T0" fmla="*/ 712 w 718"/>
                  <a:gd name="T1" fmla="*/ 296 h 1220"/>
                  <a:gd name="T2" fmla="*/ 712 w 718"/>
                  <a:gd name="T3" fmla="*/ 296 h 1220"/>
                  <a:gd name="T4" fmla="*/ 373 w 718"/>
                  <a:gd name="T5" fmla="*/ 5 h 1220"/>
                  <a:gd name="T6" fmla="*/ 373 w 718"/>
                  <a:gd name="T7" fmla="*/ 5 h 1220"/>
                  <a:gd name="T8" fmla="*/ 2 w 718"/>
                  <a:gd name="T9" fmla="*/ 394 h 1220"/>
                  <a:gd name="T10" fmla="*/ 2 w 718"/>
                  <a:gd name="T11" fmla="*/ 394 h 1220"/>
                  <a:gd name="T12" fmla="*/ 114 w 718"/>
                  <a:gd name="T13" fmla="*/ 744 h 1220"/>
                  <a:gd name="T14" fmla="*/ 24 w 718"/>
                  <a:gd name="T15" fmla="*/ 1077 h 1220"/>
                  <a:gd name="T16" fmla="*/ 24 w 718"/>
                  <a:gd name="T17" fmla="*/ 1077 h 1220"/>
                  <a:gd name="T18" fmla="*/ 162 w 718"/>
                  <a:gd name="T19" fmla="*/ 1189 h 1220"/>
                  <a:gd name="T20" fmla="*/ 162 w 718"/>
                  <a:gd name="T21" fmla="*/ 1189 h 1220"/>
                  <a:gd name="T22" fmla="*/ 385 w 718"/>
                  <a:gd name="T23" fmla="*/ 1164 h 1220"/>
                  <a:gd name="T24" fmla="*/ 451 w 718"/>
                  <a:gd name="T25" fmla="*/ 927 h 1220"/>
                  <a:gd name="T26" fmla="*/ 451 w 718"/>
                  <a:gd name="T27" fmla="*/ 927 h 1220"/>
                  <a:gd name="T28" fmla="*/ 554 w 718"/>
                  <a:gd name="T29" fmla="*/ 919 h 1220"/>
                  <a:gd name="T30" fmla="*/ 554 w 718"/>
                  <a:gd name="T31" fmla="*/ 919 h 1220"/>
                  <a:gd name="T32" fmla="*/ 712 w 718"/>
                  <a:gd name="T33" fmla="*/ 296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8" h="1220">
                    <a:moveTo>
                      <a:pt x="712" y="296"/>
                    </a:moveTo>
                    <a:lnTo>
                      <a:pt x="712" y="296"/>
                    </a:lnTo>
                    <a:cubicBezTo>
                      <a:pt x="708" y="99"/>
                      <a:pt x="545" y="8"/>
                      <a:pt x="373" y="5"/>
                    </a:cubicBezTo>
                    <a:lnTo>
                      <a:pt x="373" y="5"/>
                    </a:lnTo>
                    <a:cubicBezTo>
                      <a:pt x="97" y="0"/>
                      <a:pt x="5" y="196"/>
                      <a:pt x="2" y="394"/>
                    </a:cubicBezTo>
                    <a:lnTo>
                      <a:pt x="2" y="394"/>
                    </a:lnTo>
                    <a:cubicBezTo>
                      <a:pt x="0" y="523"/>
                      <a:pt x="57" y="662"/>
                      <a:pt x="114" y="744"/>
                    </a:cubicBezTo>
                    <a:lnTo>
                      <a:pt x="24" y="1077"/>
                    </a:lnTo>
                    <a:lnTo>
                      <a:pt x="24" y="1077"/>
                    </a:lnTo>
                    <a:cubicBezTo>
                      <a:pt x="24" y="1077"/>
                      <a:pt x="81" y="1168"/>
                      <a:pt x="162" y="1189"/>
                    </a:cubicBezTo>
                    <a:lnTo>
                      <a:pt x="162" y="1189"/>
                    </a:lnTo>
                    <a:cubicBezTo>
                      <a:pt x="278" y="1219"/>
                      <a:pt x="385" y="1164"/>
                      <a:pt x="385" y="1164"/>
                    </a:cubicBezTo>
                    <a:lnTo>
                      <a:pt x="451" y="927"/>
                    </a:lnTo>
                    <a:lnTo>
                      <a:pt x="451" y="927"/>
                    </a:lnTo>
                    <a:cubicBezTo>
                      <a:pt x="490" y="932"/>
                      <a:pt x="525" y="930"/>
                      <a:pt x="554" y="919"/>
                    </a:cubicBezTo>
                    <a:lnTo>
                      <a:pt x="554" y="919"/>
                    </a:lnTo>
                    <a:cubicBezTo>
                      <a:pt x="717" y="864"/>
                      <a:pt x="716" y="494"/>
                      <a:pt x="712" y="2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59">
                <a:extLst>
                  <a:ext uri="{FF2B5EF4-FFF2-40B4-BE49-F238E27FC236}">
                    <a16:creationId xmlns:a16="http://schemas.microsoft.com/office/drawing/2014/main" id="{DDA83044-9401-47FC-8D2F-9793E2A7F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8022" y="7140565"/>
                <a:ext cx="670176" cy="1101003"/>
              </a:xfrm>
              <a:custGeom>
                <a:avLst/>
                <a:gdLst>
                  <a:gd name="T0" fmla="*/ 45 w 739"/>
                  <a:gd name="T1" fmla="*/ 1082 h 1216"/>
                  <a:gd name="T2" fmla="*/ 45 w 739"/>
                  <a:gd name="T3" fmla="*/ 1082 h 1216"/>
                  <a:gd name="T4" fmla="*/ 175 w 739"/>
                  <a:gd name="T5" fmla="*/ 1186 h 1216"/>
                  <a:gd name="T6" fmla="*/ 175 w 739"/>
                  <a:gd name="T7" fmla="*/ 1186 h 1216"/>
                  <a:gd name="T8" fmla="*/ 386 w 739"/>
                  <a:gd name="T9" fmla="*/ 1163 h 1216"/>
                  <a:gd name="T10" fmla="*/ 451 w 739"/>
                  <a:gd name="T11" fmla="*/ 931 h 1216"/>
                  <a:gd name="T12" fmla="*/ 451 w 739"/>
                  <a:gd name="T13" fmla="*/ 931 h 1216"/>
                  <a:gd name="T14" fmla="*/ 462 w 739"/>
                  <a:gd name="T15" fmla="*/ 923 h 1216"/>
                  <a:gd name="T16" fmla="*/ 462 w 739"/>
                  <a:gd name="T17" fmla="*/ 923 h 1216"/>
                  <a:gd name="T18" fmla="*/ 561 w 739"/>
                  <a:gd name="T19" fmla="*/ 917 h 1216"/>
                  <a:gd name="T20" fmla="*/ 561 w 739"/>
                  <a:gd name="T21" fmla="*/ 917 h 1216"/>
                  <a:gd name="T22" fmla="*/ 711 w 739"/>
                  <a:gd name="T23" fmla="*/ 304 h 1216"/>
                  <a:gd name="T24" fmla="*/ 711 w 739"/>
                  <a:gd name="T25" fmla="*/ 304 h 1216"/>
                  <a:gd name="T26" fmla="*/ 383 w 739"/>
                  <a:gd name="T27" fmla="*/ 22 h 1216"/>
                  <a:gd name="T28" fmla="*/ 383 w 739"/>
                  <a:gd name="T29" fmla="*/ 22 h 1216"/>
                  <a:gd name="T30" fmla="*/ 129 w 739"/>
                  <a:gd name="T31" fmla="*/ 109 h 1216"/>
                  <a:gd name="T32" fmla="*/ 129 w 739"/>
                  <a:gd name="T33" fmla="*/ 109 h 1216"/>
                  <a:gd name="T34" fmla="*/ 22 w 739"/>
                  <a:gd name="T35" fmla="*/ 401 h 1216"/>
                  <a:gd name="T36" fmla="*/ 22 w 739"/>
                  <a:gd name="T37" fmla="*/ 401 h 1216"/>
                  <a:gd name="T38" fmla="*/ 133 w 739"/>
                  <a:gd name="T39" fmla="*/ 746 h 1216"/>
                  <a:gd name="T40" fmla="*/ 133 w 739"/>
                  <a:gd name="T41" fmla="*/ 746 h 1216"/>
                  <a:gd name="T42" fmla="*/ 134 w 739"/>
                  <a:gd name="T43" fmla="*/ 755 h 1216"/>
                  <a:gd name="T44" fmla="*/ 45 w 739"/>
                  <a:gd name="T45" fmla="*/ 1082 h 1216"/>
                  <a:gd name="T46" fmla="*/ 245 w 739"/>
                  <a:gd name="T47" fmla="*/ 1215 h 1216"/>
                  <a:gd name="T48" fmla="*/ 245 w 739"/>
                  <a:gd name="T49" fmla="*/ 1215 h 1216"/>
                  <a:gd name="T50" fmla="*/ 170 w 739"/>
                  <a:gd name="T51" fmla="*/ 1206 h 1216"/>
                  <a:gd name="T52" fmla="*/ 170 w 739"/>
                  <a:gd name="T53" fmla="*/ 1206 h 1216"/>
                  <a:gd name="T54" fmla="*/ 25 w 739"/>
                  <a:gd name="T55" fmla="*/ 1090 h 1216"/>
                  <a:gd name="T56" fmla="*/ 25 w 739"/>
                  <a:gd name="T57" fmla="*/ 1090 h 1216"/>
                  <a:gd name="T58" fmla="*/ 24 w 739"/>
                  <a:gd name="T59" fmla="*/ 1081 h 1216"/>
                  <a:gd name="T60" fmla="*/ 113 w 739"/>
                  <a:gd name="T61" fmla="*/ 754 h 1216"/>
                  <a:gd name="T62" fmla="*/ 113 w 739"/>
                  <a:gd name="T63" fmla="*/ 754 h 1216"/>
                  <a:gd name="T64" fmla="*/ 1 w 739"/>
                  <a:gd name="T65" fmla="*/ 401 h 1216"/>
                  <a:gd name="T66" fmla="*/ 1 w 739"/>
                  <a:gd name="T67" fmla="*/ 401 h 1216"/>
                  <a:gd name="T68" fmla="*/ 115 w 739"/>
                  <a:gd name="T69" fmla="*/ 94 h 1216"/>
                  <a:gd name="T70" fmla="*/ 115 w 739"/>
                  <a:gd name="T71" fmla="*/ 94 h 1216"/>
                  <a:gd name="T72" fmla="*/ 383 w 739"/>
                  <a:gd name="T73" fmla="*/ 2 h 1216"/>
                  <a:gd name="T74" fmla="*/ 383 w 739"/>
                  <a:gd name="T75" fmla="*/ 2 h 1216"/>
                  <a:gd name="T76" fmla="*/ 732 w 739"/>
                  <a:gd name="T77" fmla="*/ 303 h 1216"/>
                  <a:gd name="T78" fmla="*/ 732 w 739"/>
                  <a:gd name="T79" fmla="*/ 303 h 1216"/>
                  <a:gd name="T80" fmla="*/ 568 w 739"/>
                  <a:gd name="T81" fmla="*/ 937 h 1216"/>
                  <a:gd name="T82" fmla="*/ 568 w 739"/>
                  <a:gd name="T83" fmla="*/ 937 h 1216"/>
                  <a:gd name="T84" fmla="*/ 469 w 739"/>
                  <a:gd name="T85" fmla="*/ 945 h 1216"/>
                  <a:gd name="T86" fmla="*/ 405 w 739"/>
                  <a:gd name="T87" fmla="*/ 1173 h 1216"/>
                  <a:gd name="T88" fmla="*/ 405 w 739"/>
                  <a:gd name="T89" fmla="*/ 1173 h 1216"/>
                  <a:gd name="T90" fmla="*/ 400 w 739"/>
                  <a:gd name="T91" fmla="*/ 1180 h 1216"/>
                  <a:gd name="T92" fmla="*/ 400 w 739"/>
                  <a:gd name="T93" fmla="*/ 1180 h 1216"/>
                  <a:gd name="T94" fmla="*/ 245 w 739"/>
                  <a:gd name="T95" fmla="*/ 1215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9" h="1216">
                    <a:moveTo>
                      <a:pt x="45" y="1082"/>
                    </a:moveTo>
                    <a:lnTo>
                      <a:pt x="45" y="1082"/>
                    </a:lnTo>
                    <a:cubicBezTo>
                      <a:pt x="57" y="1099"/>
                      <a:pt x="107" y="1169"/>
                      <a:pt x="175" y="1186"/>
                    </a:cubicBezTo>
                    <a:lnTo>
                      <a:pt x="175" y="1186"/>
                    </a:lnTo>
                    <a:cubicBezTo>
                      <a:pt x="274" y="1212"/>
                      <a:pt x="366" y="1172"/>
                      <a:pt x="386" y="1163"/>
                    </a:cubicBezTo>
                    <a:lnTo>
                      <a:pt x="451" y="931"/>
                    </a:lnTo>
                    <a:lnTo>
                      <a:pt x="451" y="931"/>
                    </a:lnTo>
                    <a:cubicBezTo>
                      <a:pt x="452" y="925"/>
                      <a:pt x="457" y="923"/>
                      <a:pt x="462" y="923"/>
                    </a:cubicBezTo>
                    <a:lnTo>
                      <a:pt x="462" y="923"/>
                    </a:lnTo>
                    <a:cubicBezTo>
                      <a:pt x="500" y="928"/>
                      <a:pt x="534" y="926"/>
                      <a:pt x="561" y="917"/>
                    </a:cubicBezTo>
                    <a:lnTo>
                      <a:pt x="561" y="917"/>
                    </a:lnTo>
                    <a:cubicBezTo>
                      <a:pt x="723" y="861"/>
                      <a:pt x="714" y="456"/>
                      <a:pt x="711" y="304"/>
                    </a:cubicBezTo>
                    <a:lnTo>
                      <a:pt x="711" y="304"/>
                    </a:lnTo>
                    <a:cubicBezTo>
                      <a:pt x="707" y="100"/>
                      <a:pt x="532" y="26"/>
                      <a:pt x="383" y="22"/>
                    </a:cubicBezTo>
                    <a:lnTo>
                      <a:pt x="383" y="22"/>
                    </a:lnTo>
                    <a:cubicBezTo>
                      <a:pt x="275" y="20"/>
                      <a:pt x="190" y="50"/>
                      <a:pt x="129" y="109"/>
                    </a:cubicBezTo>
                    <a:lnTo>
                      <a:pt x="129" y="109"/>
                    </a:lnTo>
                    <a:cubicBezTo>
                      <a:pt x="43" y="192"/>
                      <a:pt x="24" y="313"/>
                      <a:pt x="22" y="401"/>
                    </a:cubicBezTo>
                    <a:lnTo>
                      <a:pt x="22" y="401"/>
                    </a:lnTo>
                    <a:cubicBezTo>
                      <a:pt x="21" y="526"/>
                      <a:pt x="76" y="665"/>
                      <a:pt x="133" y="746"/>
                    </a:cubicBezTo>
                    <a:lnTo>
                      <a:pt x="133" y="746"/>
                    </a:lnTo>
                    <a:cubicBezTo>
                      <a:pt x="134" y="748"/>
                      <a:pt x="135" y="751"/>
                      <a:pt x="134" y="755"/>
                    </a:cubicBezTo>
                    <a:lnTo>
                      <a:pt x="45" y="1082"/>
                    </a:lnTo>
                    <a:close/>
                    <a:moveTo>
                      <a:pt x="245" y="1215"/>
                    </a:moveTo>
                    <a:lnTo>
                      <a:pt x="245" y="1215"/>
                    </a:lnTo>
                    <a:cubicBezTo>
                      <a:pt x="221" y="1215"/>
                      <a:pt x="196" y="1213"/>
                      <a:pt x="170" y="1206"/>
                    </a:cubicBezTo>
                    <a:lnTo>
                      <a:pt x="170" y="1206"/>
                    </a:lnTo>
                    <a:cubicBezTo>
                      <a:pt x="85" y="1184"/>
                      <a:pt x="27" y="1093"/>
                      <a:pt x="25" y="1090"/>
                    </a:cubicBezTo>
                    <a:lnTo>
                      <a:pt x="25" y="1090"/>
                    </a:lnTo>
                    <a:cubicBezTo>
                      <a:pt x="23" y="1087"/>
                      <a:pt x="23" y="1084"/>
                      <a:pt x="24" y="1081"/>
                    </a:cubicBezTo>
                    <a:lnTo>
                      <a:pt x="113" y="754"/>
                    </a:lnTo>
                    <a:lnTo>
                      <a:pt x="113" y="754"/>
                    </a:lnTo>
                    <a:cubicBezTo>
                      <a:pt x="60" y="674"/>
                      <a:pt x="0" y="537"/>
                      <a:pt x="1" y="401"/>
                    </a:cubicBezTo>
                    <a:lnTo>
                      <a:pt x="1" y="401"/>
                    </a:lnTo>
                    <a:cubicBezTo>
                      <a:pt x="3" y="309"/>
                      <a:pt x="24" y="182"/>
                      <a:pt x="115" y="94"/>
                    </a:cubicBezTo>
                    <a:lnTo>
                      <a:pt x="115" y="94"/>
                    </a:lnTo>
                    <a:cubicBezTo>
                      <a:pt x="180" y="30"/>
                      <a:pt x="271" y="0"/>
                      <a:pt x="383" y="2"/>
                    </a:cubicBezTo>
                    <a:lnTo>
                      <a:pt x="383" y="2"/>
                    </a:lnTo>
                    <a:cubicBezTo>
                      <a:pt x="541" y="5"/>
                      <a:pt x="727" y="85"/>
                      <a:pt x="732" y="303"/>
                    </a:cubicBezTo>
                    <a:lnTo>
                      <a:pt x="732" y="303"/>
                    </a:lnTo>
                    <a:cubicBezTo>
                      <a:pt x="738" y="570"/>
                      <a:pt x="724" y="883"/>
                      <a:pt x="568" y="937"/>
                    </a:cubicBezTo>
                    <a:lnTo>
                      <a:pt x="568" y="937"/>
                    </a:lnTo>
                    <a:cubicBezTo>
                      <a:pt x="540" y="946"/>
                      <a:pt x="506" y="949"/>
                      <a:pt x="469" y="945"/>
                    </a:cubicBezTo>
                    <a:lnTo>
                      <a:pt x="405" y="1173"/>
                    </a:lnTo>
                    <a:lnTo>
                      <a:pt x="405" y="1173"/>
                    </a:lnTo>
                    <a:cubicBezTo>
                      <a:pt x="404" y="1176"/>
                      <a:pt x="402" y="1178"/>
                      <a:pt x="400" y="1180"/>
                    </a:cubicBezTo>
                    <a:lnTo>
                      <a:pt x="400" y="1180"/>
                    </a:lnTo>
                    <a:cubicBezTo>
                      <a:pt x="396" y="1182"/>
                      <a:pt x="330" y="1215"/>
                      <a:pt x="245" y="1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60">
                <a:extLst>
                  <a:ext uri="{FF2B5EF4-FFF2-40B4-BE49-F238E27FC236}">
                    <a16:creationId xmlns:a16="http://schemas.microsoft.com/office/drawing/2014/main" id="{4A0651D8-39A8-4D74-8950-EAC5D2BB9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7344" y="10100508"/>
                <a:ext cx="179513" cy="135631"/>
              </a:xfrm>
              <a:custGeom>
                <a:avLst/>
                <a:gdLst>
                  <a:gd name="T0" fmla="*/ 16 w 200"/>
                  <a:gd name="T1" fmla="*/ 151 h 152"/>
                  <a:gd name="T2" fmla="*/ 16 w 200"/>
                  <a:gd name="T3" fmla="*/ 151 h 152"/>
                  <a:gd name="T4" fmla="*/ 5 w 200"/>
                  <a:gd name="T5" fmla="*/ 145 h 152"/>
                  <a:gd name="T6" fmla="*/ 5 w 200"/>
                  <a:gd name="T7" fmla="*/ 145 h 152"/>
                  <a:gd name="T8" fmla="*/ 5 w 200"/>
                  <a:gd name="T9" fmla="*/ 108 h 152"/>
                  <a:gd name="T10" fmla="*/ 5 w 200"/>
                  <a:gd name="T11" fmla="*/ 108 h 152"/>
                  <a:gd name="T12" fmla="*/ 93 w 200"/>
                  <a:gd name="T13" fmla="*/ 58 h 152"/>
                  <a:gd name="T14" fmla="*/ 97 w 200"/>
                  <a:gd name="T15" fmla="*/ 57 h 152"/>
                  <a:gd name="T16" fmla="*/ 97 w 200"/>
                  <a:gd name="T17" fmla="*/ 57 h 152"/>
                  <a:gd name="T18" fmla="*/ 181 w 200"/>
                  <a:gd name="T19" fmla="*/ 3 h 152"/>
                  <a:gd name="T20" fmla="*/ 181 w 200"/>
                  <a:gd name="T21" fmla="*/ 3 h 152"/>
                  <a:gd name="T22" fmla="*/ 196 w 200"/>
                  <a:gd name="T23" fmla="*/ 5 h 152"/>
                  <a:gd name="T24" fmla="*/ 196 w 200"/>
                  <a:gd name="T25" fmla="*/ 5 h 152"/>
                  <a:gd name="T26" fmla="*/ 194 w 200"/>
                  <a:gd name="T27" fmla="*/ 20 h 152"/>
                  <a:gd name="T28" fmla="*/ 194 w 200"/>
                  <a:gd name="T29" fmla="*/ 20 h 152"/>
                  <a:gd name="T30" fmla="*/ 101 w 200"/>
                  <a:gd name="T31" fmla="*/ 77 h 152"/>
                  <a:gd name="T32" fmla="*/ 99 w 200"/>
                  <a:gd name="T33" fmla="*/ 78 h 152"/>
                  <a:gd name="T34" fmla="*/ 99 w 200"/>
                  <a:gd name="T35" fmla="*/ 78 h 152"/>
                  <a:gd name="T36" fmla="*/ 25 w 200"/>
                  <a:gd name="T37" fmla="*/ 117 h 152"/>
                  <a:gd name="T38" fmla="*/ 25 w 200"/>
                  <a:gd name="T39" fmla="*/ 117 h 152"/>
                  <a:gd name="T40" fmla="*/ 25 w 200"/>
                  <a:gd name="T41" fmla="*/ 137 h 152"/>
                  <a:gd name="T42" fmla="*/ 25 w 200"/>
                  <a:gd name="T43" fmla="*/ 137 h 152"/>
                  <a:gd name="T44" fmla="*/ 19 w 200"/>
                  <a:gd name="T45" fmla="*/ 151 h 152"/>
                  <a:gd name="T46" fmla="*/ 19 w 200"/>
                  <a:gd name="T47" fmla="*/ 151 h 152"/>
                  <a:gd name="T48" fmla="*/ 16 w 200"/>
                  <a:gd name="T49" fmla="*/ 1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0" h="152">
                    <a:moveTo>
                      <a:pt x="16" y="151"/>
                    </a:moveTo>
                    <a:lnTo>
                      <a:pt x="16" y="151"/>
                    </a:lnTo>
                    <a:cubicBezTo>
                      <a:pt x="11" y="151"/>
                      <a:pt x="7" y="149"/>
                      <a:pt x="5" y="145"/>
                    </a:cubicBezTo>
                    <a:lnTo>
                      <a:pt x="5" y="145"/>
                    </a:lnTo>
                    <a:cubicBezTo>
                      <a:pt x="0" y="132"/>
                      <a:pt x="0" y="120"/>
                      <a:pt x="5" y="108"/>
                    </a:cubicBezTo>
                    <a:lnTo>
                      <a:pt x="5" y="108"/>
                    </a:lnTo>
                    <a:cubicBezTo>
                      <a:pt x="20" y="79"/>
                      <a:pt x="65" y="66"/>
                      <a:pt x="93" y="58"/>
                    </a:cubicBezTo>
                    <a:lnTo>
                      <a:pt x="97" y="57"/>
                    </a:lnTo>
                    <a:lnTo>
                      <a:pt x="97" y="57"/>
                    </a:lnTo>
                    <a:cubicBezTo>
                      <a:pt x="118" y="51"/>
                      <a:pt x="165" y="16"/>
                      <a:pt x="181" y="3"/>
                    </a:cubicBezTo>
                    <a:lnTo>
                      <a:pt x="181" y="3"/>
                    </a:lnTo>
                    <a:cubicBezTo>
                      <a:pt x="186" y="0"/>
                      <a:pt x="192" y="1"/>
                      <a:pt x="196" y="5"/>
                    </a:cubicBezTo>
                    <a:lnTo>
                      <a:pt x="196" y="5"/>
                    </a:lnTo>
                    <a:cubicBezTo>
                      <a:pt x="199" y="10"/>
                      <a:pt x="198" y="16"/>
                      <a:pt x="194" y="20"/>
                    </a:cubicBezTo>
                    <a:lnTo>
                      <a:pt x="194" y="20"/>
                    </a:lnTo>
                    <a:cubicBezTo>
                      <a:pt x="192" y="22"/>
                      <a:pt x="132" y="68"/>
                      <a:pt x="101" y="77"/>
                    </a:cubicBezTo>
                    <a:lnTo>
                      <a:pt x="99" y="78"/>
                    </a:lnTo>
                    <a:lnTo>
                      <a:pt x="99" y="78"/>
                    </a:lnTo>
                    <a:cubicBezTo>
                      <a:pt x="76" y="84"/>
                      <a:pt x="34" y="97"/>
                      <a:pt x="25" y="117"/>
                    </a:cubicBezTo>
                    <a:lnTo>
                      <a:pt x="25" y="117"/>
                    </a:lnTo>
                    <a:cubicBezTo>
                      <a:pt x="21" y="123"/>
                      <a:pt x="21" y="130"/>
                      <a:pt x="25" y="137"/>
                    </a:cubicBezTo>
                    <a:lnTo>
                      <a:pt x="25" y="137"/>
                    </a:lnTo>
                    <a:cubicBezTo>
                      <a:pt x="27" y="142"/>
                      <a:pt x="25" y="148"/>
                      <a:pt x="19" y="151"/>
                    </a:cubicBezTo>
                    <a:lnTo>
                      <a:pt x="19" y="151"/>
                    </a:lnTo>
                    <a:cubicBezTo>
                      <a:pt x="18" y="151"/>
                      <a:pt x="17" y="151"/>
                      <a:pt x="16" y="1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61">
                <a:extLst>
                  <a:ext uri="{FF2B5EF4-FFF2-40B4-BE49-F238E27FC236}">
                    <a16:creationId xmlns:a16="http://schemas.microsoft.com/office/drawing/2014/main" id="{C3297822-C68D-4063-8C5E-85098D988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1144" y="7946372"/>
                <a:ext cx="103718" cy="127653"/>
              </a:xfrm>
              <a:custGeom>
                <a:avLst/>
                <a:gdLst>
                  <a:gd name="T0" fmla="*/ 110 w 113"/>
                  <a:gd name="T1" fmla="*/ 40 h 140"/>
                  <a:gd name="T2" fmla="*/ 110 w 113"/>
                  <a:gd name="T3" fmla="*/ 40 h 140"/>
                  <a:gd name="T4" fmla="*/ 103 w 113"/>
                  <a:gd name="T5" fmla="*/ 35 h 140"/>
                  <a:gd name="T6" fmla="*/ 103 w 113"/>
                  <a:gd name="T7" fmla="*/ 35 h 140"/>
                  <a:gd name="T8" fmla="*/ 22 w 113"/>
                  <a:gd name="T9" fmla="*/ 2 h 140"/>
                  <a:gd name="T10" fmla="*/ 22 w 113"/>
                  <a:gd name="T11" fmla="*/ 2 h 140"/>
                  <a:gd name="T12" fmla="*/ 11 w 113"/>
                  <a:gd name="T13" fmla="*/ 1 h 140"/>
                  <a:gd name="T14" fmla="*/ 11 w 113"/>
                  <a:gd name="T15" fmla="*/ 1 h 140"/>
                  <a:gd name="T16" fmla="*/ 5 w 113"/>
                  <a:gd name="T17" fmla="*/ 10 h 140"/>
                  <a:gd name="T18" fmla="*/ 5 w 113"/>
                  <a:gd name="T19" fmla="*/ 10 h 140"/>
                  <a:gd name="T20" fmla="*/ 73 w 113"/>
                  <a:gd name="T21" fmla="*/ 139 h 140"/>
                  <a:gd name="T22" fmla="*/ 73 w 113"/>
                  <a:gd name="T23" fmla="*/ 139 h 140"/>
                  <a:gd name="T24" fmla="*/ 79 w 113"/>
                  <a:gd name="T25" fmla="*/ 139 h 140"/>
                  <a:gd name="T26" fmla="*/ 79 w 113"/>
                  <a:gd name="T27" fmla="*/ 139 h 140"/>
                  <a:gd name="T28" fmla="*/ 83 w 113"/>
                  <a:gd name="T29" fmla="*/ 139 h 140"/>
                  <a:gd name="T30" fmla="*/ 83 w 113"/>
                  <a:gd name="T31" fmla="*/ 139 h 140"/>
                  <a:gd name="T32" fmla="*/ 88 w 113"/>
                  <a:gd name="T33" fmla="*/ 132 h 140"/>
                  <a:gd name="T34" fmla="*/ 111 w 113"/>
                  <a:gd name="T35" fmla="*/ 49 h 140"/>
                  <a:gd name="T36" fmla="*/ 111 w 113"/>
                  <a:gd name="T37" fmla="*/ 49 h 140"/>
                  <a:gd name="T38" fmla="*/ 110 w 113"/>
                  <a:gd name="T39" fmla="*/ 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3" h="140">
                    <a:moveTo>
                      <a:pt x="110" y="40"/>
                    </a:moveTo>
                    <a:lnTo>
                      <a:pt x="110" y="40"/>
                    </a:lnTo>
                    <a:cubicBezTo>
                      <a:pt x="109" y="37"/>
                      <a:pt x="106" y="36"/>
                      <a:pt x="103" y="35"/>
                    </a:cubicBezTo>
                    <a:lnTo>
                      <a:pt x="103" y="35"/>
                    </a:lnTo>
                    <a:cubicBezTo>
                      <a:pt x="102" y="35"/>
                      <a:pt x="55" y="30"/>
                      <a:pt x="22" y="2"/>
                    </a:cubicBezTo>
                    <a:lnTo>
                      <a:pt x="22" y="2"/>
                    </a:lnTo>
                    <a:cubicBezTo>
                      <a:pt x="18" y="0"/>
                      <a:pt x="15" y="0"/>
                      <a:pt x="11" y="1"/>
                    </a:cubicBezTo>
                    <a:lnTo>
                      <a:pt x="11" y="1"/>
                    </a:lnTo>
                    <a:cubicBezTo>
                      <a:pt x="8" y="2"/>
                      <a:pt x="5" y="6"/>
                      <a:pt x="5" y="10"/>
                    </a:cubicBezTo>
                    <a:lnTo>
                      <a:pt x="5" y="10"/>
                    </a:lnTo>
                    <a:cubicBezTo>
                      <a:pt x="5" y="13"/>
                      <a:pt x="0" y="102"/>
                      <a:pt x="73" y="139"/>
                    </a:cubicBezTo>
                    <a:lnTo>
                      <a:pt x="73" y="139"/>
                    </a:lnTo>
                    <a:cubicBezTo>
                      <a:pt x="75" y="139"/>
                      <a:pt x="77" y="139"/>
                      <a:pt x="79" y="139"/>
                    </a:cubicBezTo>
                    <a:lnTo>
                      <a:pt x="79" y="139"/>
                    </a:lnTo>
                    <a:cubicBezTo>
                      <a:pt x="79" y="139"/>
                      <a:pt x="81" y="139"/>
                      <a:pt x="83" y="139"/>
                    </a:cubicBezTo>
                    <a:lnTo>
                      <a:pt x="83" y="139"/>
                    </a:lnTo>
                    <a:cubicBezTo>
                      <a:pt x="85" y="138"/>
                      <a:pt x="87" y="135"/>
                      <a:pt x="88" y="132"/>
                    </a:cubicBezTo>
                    <a:lnTo>
                      <a:pt x="111" y="49"/>
                    </a:lnTo>
                    <a:lnTo>
                      <a:pt x="111" y="49"/>
                    </a:lnTo>
                    <a:cubicBezTo>
                      <a:pt x="112" y="45"/>
                      <a:pt x="112" y="43"/>
                      <a:pt x="110" y="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62">
                <a:extLst>
                  <a:ext uri="{FF2B5EF4-FFF2-40B4-BE49-F238E27FC236}">
                    <a16:creationId xmlns:a16="http://schemas.microsoft.com/office/drawing/2014/main" id="{D21A1422-451B-4937-9EC9-3C5BD2358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2772" y="6925151"/>
                <a:ext cx="1049143" cy="1025208"/>
              </a:xfrm>
              <a:custGeom>
                <a:avLst/>
                <a:gdLst>
                  <a:gd name="T0" fmla="*/ 445 w 1158"/>
                  <a:gd name="T1" fmla="*/ 1081 h 1132"/>
                  <a:gd name="T2" fmla="*/ 445 w 1158"/>
                  <a:gd name="T3" fmla="*/ 1081 h 1132"/>
                  <a:gd name="T4" fmla="*/ 494 w 1158"/>
                  <a:gd name="T5" fmla="*/ 1010 h 1132"/>
                  <a:gd name="T6" fmla="*/ 494 w 1158"/>
                  <a:gd name="T7" fmla="*/ 1010 h 1132"/>
                  <a:gd name="T8" fmla="*/ 587 w 1158"/>
                  <a:gd name="T9" fmla="*/ 930 h 1132"/>
                  <a:gd name="T10" fmla="*/ 587 w 1158"/>
                  <a:gd name="T11" fmla="*/ 930 h 1132"/>
                  <a:gd name="T12" fmla="*/ 542 w 1158"/>
                  <a:gd name="T13" fmla="*/ 851 h 1132"/>
                  <a:gd name="T14" fmla="*/ 542 w 1158"/>
                  <a:gd name="T15" fmla="*/ 851 h 1132"/>
                  <a:gd name="T16" fmla="*/ 455 w 1158"/>
                  <a:gd name="T17" fmla="*/ 674 h 1132"/>
                  <a:gd name="T18" fmla="*/ 455 w 1158"/>
                  <a:gd name="T19" fmla="*/ 674 h 1132"/>
                  <a:gd name="T20" fmla="*/ 523 w 1158"/>
                  <a:gd name="T21" fmla="*/ 574 h 1132"/>
                  <a:gd name="T22" fmla="*/ 523 w 1158"/>
                  <a:gd name="T23" fmla="*/ 574 h 1132"/>
                  <a:gd name="T24" fmla="*/ 614 w 1158"/>
                  <a:gd name="T25" fmla="*/ 630 h 1132"/>
                  <a:gd name="T26" fmla="*/ 614 w 1158"/>
                  <a:gd name="T27" fmla="*/ 630 h 1132"/>
                  <a:gd name="T28" fmla="*/ 624 w 1158"/>
                  <a:gd name="T29" fmla="*/ 674 h 1132"/>
                  <a:gd name="T30" fmla="*/ 624 w 1158"/>
                  <a:gd name="T31" fmla="*/ 674 h 1132"/>
                  <a:gd name="T32" fmla="*/ 663 w 1158"/>
                  <a:gd name="T33" fmla="*/ 688 h 1132"/>
                  <a:gd name="T34" fmla="*/ 663 w 1158"/>
                  <a:gd name="T35" fmla="*/ 688 h 1132"/>
                  <a:gd name="T36" fmla="*/ 719 w 1158"/>
                  <a:gd name="T37" fmla="*/ 654 h 1132"/>
                  <a:gd name="T38" fmla="*/ 719 w 1158"/>
                  <a:gd name="T39" fmla="*/ 654 h 1132"/>
                  <a:gd name="T40" fmla="*/ 725 w 1158"/>
                  <a:gd name="T41" fmla="*/ 626 h 1132"/>
                  <a:gd name="T42" fmla="*/ 725 w 1158"/>
                  <a:gd name="T43" fmla="*/ 557 h 1132"/>
                  <a:gd name="T44" fmla="*/ 725 w 1158"/>
                  <a:gd name="T45" fmla="*/ 557 h 1132"/>
                  <a:gd name="T46" fmla="*/ 880 w 1158"/>
                  <a:gd name="T47" fmla="*/ 507 h 1132"/>
                  <a:gd name="T48" fmla="*/ 880 w 1158"/>
                  <a:gd name="T49" fmla="*/ 507 h 1132"/>
                  <a:gd name="T50" fmla="*/ 1011 w 1158"/>
                  <a:gd name="T51" fmla="*/ 473 h 1132"/>
                  <a:gd name="T52" fmla="*/ 1011 w 1158"/>
                  <a:gd name="T53" fmla="*/ 473 h 1132"/>
                  <a:gd name="T54" fmla="*/ 1110 w 1158"/>
                  <a:gd name="T55" fmla="*/ 389 h 1132"/>
                  <a:gd name="T56" fmla="*/ 1110 w 1158"/>
                  <a:gd name="T57" fmla="*/ 389 h 1132"/>
                  <a:gd name="T58" fmla="*/ 1092 w 1158"/>
                  <a:gd name="T59" fmla="*/ 255 h 1132"/>
                  <a:gd name="T60" fmla="*/ 1092 w 1158"/>
                  <a:gd name="T61" fmla="*/ 255 h 1132"/>
                  <a:gd name="T62" fmla="*/ 1014 w 1158"/>
                  <a:gd name="T63" fmla="*/ 136 h 1132"/>
                  <a:gd name="T64" fmla="*/ 1014 w 1158"/>
                  <a:gd name="T65" fmla="*/ 136 h 1132"/>
                  <a:gd name="T66" fmla="*/ 857 w 1158"/>
                  <a:gd name="T67" fmla="*/ 98 h 1132"/>
                  <a:gd name="T68" fmla="*/ 857 w 1158"/>
                  <a:gd name="T69" fmla="*/ 98 h 1132"/>
                  <a:gd name="T70" fmla="*/ 688 w 1158"/>
                  <a:gd name="T71" fmla="*/ 77 h 1132"/>
                  <a:gd name="T72" fmla="*/ 688 w 1158"/>
                  <a:gd name="T73" fmla="*/ 77 h 1132"/>
                  <a:gd name="T74" fmla="*/ 537 w 1158"/>
                  <a:gd name="T75" fmla="*/ 77 h 1132"/>
                  <a:gd name="T76" fmla="*/ 537 w 1158"/>
                  <a:gd name="T77" fmla="*/ 77 h 1132"/>
                  <a:gd name="T78" fmla="*/ 392 w 1158"/>
                  <a:gd name="T79" fmla="*/ 107 h 1132"/>
                  <a:gd name="T80" fmla="*/ 392 w 1158"/>
                  <a:gd name="T81" fmla="*/ 107 h 1132"/>
                  <a:gd name="T82" fmla="*/ 236 w 1158"/>
                  <a:gd name="T83" fmla="*/ 149 h 1132"/>
                  <a:gd name="T84" fmla="*/ 236 w 1158"/>
                  <a:gd name="T85" fmla="*/ 149 h 1132"/>
                  <a:gd name="T86" fmla="*/ 118 w 1158"/>
                  <a:gd name="T87" fmla="*/ 237 h 1132"/>
                  <a:gd name="T88" fmla="*/ 118 w 1158"/>
                  <a:gd name="T89" fmla="*/ 237 h 1132"/>
                  <a:gd name="T90" fmla="*/ 81 w 1158"/>
                  <a:gd name="T91" fmla="*/ 393 h 1132"/>
                  <a:gd name="T92" fmla="*/ 81 w 1158"/>
                  <a:gd name="T93" fmla="*/ 393 h 1132"/>
                  <a:gd name="T94" fmla="*/ 69 w 1158"/>
                  <a:gd name="T95" fmla="*/ 573 h 1132"/>
                  <a:gd name="T96" fmla="*/ 69 w 1158"/>
                  <a:gd name="T97" fmla="*/ 573 h 1132"/>
                  <a:gd name="T98" fmla="*/ 96 w 1158"/>
                  <a:gd name="T99" fmla="*/ 759 h 1132"/>
                  <a:gd name="T100" fmla="*/ 96 w 1158"/>
                  <a:gd name="T101" fmla="*/ 759 h 1132"/>
                  <a:gd name="T102" fmla="*/ 167 w 1158"/>
                  <a:gd name="T103" fmla="*/ 902 h 1132"/>
                  <a:gd name="T104" fmla="*/ 167 w 1158"/>
                  <a:gd name="T105" fmla="*/ 902 h 1132"/>
                  <a:gd name="T106" fmla="*/ 296 w 1158"/>
                  <a:gd name="T107" fmla="*/ 1010 h 1132"/>
                  <a:gd name="T108" fmla="*/ 296 w 1158"/>
                  <a:gd name="T109" fmla="*/ 1010 h 1132"/>
                  <a:gd name="T110" fmla="*/ 445 w 1158"/>
                  <a:gd name="T111" fmla="*/ 1081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58" h="1132">
                    <a:moveTo>
                      <a:pt x="445" y="1081"/>
                    </a:moveTo>
                    <a:lnTo>
                      <a:pt x="445" y="1081"/>
                    </a:lnTo>
                    <a:cubicBezTo>
                      <a:pt x="491" y="1062"/>
                      <a:pt x="494" y="1010"/>
                      <a:pt x="494" y="1010"/>
                    </a:cubicBezTo>
                    <a:lnTo>
                      <a:pt x="494" y="1010"/>
                    </a:lnTo>
                    <a:cubicBezTo>
                      <a:pt x="494" y="1010"/>
                      <a:pt x="578" y="992"/>
                      <a:pt x="587" y="930"/>
                    </a:cubicBezTo>
                    <a:lnTo>
                      <a:pt x="587" y="930"/>
                    </a:lnTo>
                    <a:cubicBezTo>
                      <a:pt x="595" y="860"/>
                      <a:pt x="580" y="848"/>
                      <a:pt x="542" y="851"/>
                    </a:cubicBezTo>
                    <a:lnTo>
                      <a:pt x="542" y="851"/>
                    </a:lnTo>
                    <a:cubicBezTo>
                      <a:pt x="464" y="857"/>
                      <a:pt x="455" y="809"/>
                      <a:pt x="455" y="674"/>
                    </a:cubicBezTo>
                    <a:lnTo>
                      <a:pt x="455" y="674"/>
                    </a:lnTo>
                    <a:cubicBezTo>
                      <a:pt x="455" y="621"/>
                      <a:pt x="474" y="583"/>
                      <a:pt x="523" y="574"/>
                    </a:cubicBezTo>
                    <a:lnTo>
                      <a:pt x="523" y="574"/>
                    </a:lnTo>
                    <a:cubicBezTo>
                      <a:pt x="562" y="568"/>
                      <a:pt x="611" y="582"/>
                      <a:pt x="614" y="630"/>
                    </a:cubicBezTo>
                    <a:lnTo>
                      <a:pt x="614" y="630"/>
                    </a:lnTo>
                    <a:cubicBezTo>
                      <a:pt x="614" y="644"/>
                      <a:pt x="615" y="667"/>
                      <a:pt x="624" y="674"/>
                    </a:cubicBezTo>
                    <a:lnTo>
                      <a:pt x="624" y="674"/>
                    </a:lnTo>
                    <a:cubicBezTo>
                      <a:pt x="636" y="683"/>
                      <a:pt x="649" y="688"/>
                      <a:pt x="663" y="688"/>
                    </a:cubicBezTo>
                    <a:lnTo>
                      <a:pt x="663" y="688"/>
                    </a:lnTo>
                    <a:cubicBezTo>
                      <a:pt x="687" y="688"/>
                      <a:pt x="708" y="674"/>
                      <a:pt x="719" y="654"/>
                    </a:cubicBezTo>
                    <a:lnTo>
                      <a:pt x="719" y="654"/>
                    </a:lnTo>
                    <a:cubicBezTo>
                      <a:pt x="723" y="646"/>
                      <a:pt x="725" y="636"/>
                      <a:pt x="725" y="626"/>
                    </a:cubicBezTo>
                    <a:lnTo>
                      <a:pt x="725" y="557"/>
                    </a:lnTo>
                    <a:lnTo>
                      <a:pt x="725" y="557"/>
                    </a:lnTo>
                    <a:cubicBezTo>
                      <a:pt x="725" y="557"/>
                      <a:pt x="852" y="577"/>
                      <a:pt x="880" y="507"/>
                    </a:cubicBezTo>
                    <a:lnTo>
                      <a:pt x="880" y="507"/>
                    </a:lnTo>
                    <a:cubicBezTo>
                      <a:pt x="880" y="507"/>
                      <a:pt x="992" y="557"/>
                      <a:pt x="1011" y="473"/>
                    </a:cubicBezTo>
                    <a:lnTo>
                      <a:pt x="1011" y="473"/>
                    </a:lnTo>
                    <a:cubicBezTo>
                      <a:pt x="1011" y="473"/>
                      <a:pt x="1110" y="497"/>
                      <a:pt x="1110" y="389"/>
                    </a:cubicBezTo>
                    <a:lnTo>
                      <a:pt x="1110" y="389"/>
                    </a:lnTo>
                    <a:cubicBezTo>
                      <a:pt x="1110" y="389"/>
                      <a:pt x="1157" y="306"/>
                      <a:pt x="1092" y="255"/>
                    </a:cubicBezTo>
                    <a:lnTo>
                      <a:pt x="1092" y="255"/>
                    </a:lnTo>
                    <a:cubicBezTo>
                      <a:pt x="1092" y="255"/>
                      <a:pt x="1105" y="139"/>
                      <a:pt x="1014" y="136"/>
                    </a:cubicBezTo>
                    <a:lnTo>
                      <a:pt x="1014" y="136"/>
                    </a:lnTo>
                    <a:cubicBezTo>
                      <a:pt x="1014" y="136"/>
                      <a:pt x="964" y="43"/>
                      <a:pt x="857" y="98"/>
                    </a:cubicBezTo>
                    <a:lnTo>
                      <a:pt x="857" y="98"/>
                    </a:lnTo>
                    <a:cubicBezTo>
                      <a:pt x="857" y="98"/>
                      <a:pt x="779" y="5"/>
                      <a:pt x="688" y="77"/>
                    </a:cubicBezTo>
                    <a:lnTo>
                      <a:pt x="688" y="77"/>
                    </a:lnTo>
                    <a:cubicBezTo>
                      <a:pt x="688" y="77"/>
                      <a:pt x="599" y="0"/>
                      <a:pt x="537" y="77"/>
                    </a:cubicBezTo>
                    <a:lnTo>
                      <a:pt x="537" y="77"/>
                    </a:lnTo>
                    <a:cubicBezTo>
                      <a:pt x="537" y="77"/>
                      <a:pt x="441" y="9"/>
                      <a:pt x="392" y="107"/>
                    </a:cubicBezTo>
                    <a:lnTo>
                      <a:pt x="392" y="107"/>
                    </a:lnTo>
                    <a:cubicBezTo>
                      <a:pt x="392" y="107"/>
                      <a:pt x="277" y="33"/>
                      <a:pt x="236" y="149"/>
                    </a:cubicBezTo>
                    <a:lnTo>
                      <a:pt x="236" y="149"/>
                    </a:lnTo>
                    <a:cubicBezTo>
                      <a:pt x="236" y="149"/>
                      <a:pt x="122" y="107"/>
                      <a:pt x="118" y="237"/>
                    </a:cubicBezTo>
                    <a:lnTo>
                      <a:pt x="118" y="237"/>
                    </a:lnTo>
                    <a:cubicBezTo>
                      <a:pt x="118" y="237"/>
                      <a:pt x="31" y="276"/>
                      <a:pt x="81" y="393"/>
                    </a:cubicBezTo>
                    <a:lnTo>
                      <a:pt x="81" y="393"/>
                    </a:lnTo>
                    <a:cubicBezTo>
                      <a:pt x="81" y="393"/>
                      <a:pt x="0" y="461"/>
                      <a:pt x="69" y="573"/>
                    </a:cubicBezTo>
                    <a:lnTo>
                      <a:pt x="69" y="573"/>
                    </a:lnTo>
                    <a:cubicBezTo>
                      <a:pt x="69" y="573"/>
                      <a:pt x="1" y="691"/>
                      <a:pt x="96" y="759"/>
                    </a:cubicBezTo>
                    <a:lnTo>
                      <a:pt x="96" y="759"/>
                    </a:lnTo>
                    <a:cubicBezTo>
                      <a:pt x="96" y="759"/>
                      <a:pt x="50" y="869"/>
                      <a:pt x="167" y="902"/>
                    </a:cubicBezTo>
                    <a:lnTo>
                      <a:pt x="167" y="902"/>
                    </a:lnTo>
                    <a:cubicBezTo>
                      <a:pt x="167" y="902"/>
                      <a:pt x="179" y="1015"/>
                      <a:pt x="296" y="1010"/>
                    </a:cubicBezTo>
                    <a:lnTo>
                      <a:pt x="296" y="1010"/>
                    </a:lnTo>
                    <a:cubicBezTo>
                      <a:pt x="296" y="1010"/>
                      <a:pt x="324" y="1131"/>
                      <a:pt x="445" y="10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63">
                <a:extLst>
                  <a:ext uri="{FF2B5EF4-FFF2-40B4-BE49-F238E27FC236}">
                    <a16:creationId xmlns:a16="http://schemas.microsoft.com/office/drawing/2014/main" id="{E0793529-7805-4A9D-AB1B-3E6D9912A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8362" y="8712287"/>
                <a:ext cx="103718" cy="574436"/>
              </a:xfrm>
              <a:custGeom>
                <a:avLst/>
                <a:gdLst>
                  <a:gd name="T0" fmla="*/ 12 w 114"/>
                  <a:gd name="T1" fmla="*/ 633 h 634"/>
                  <a:gd name="T2" fmla="*/ 12 w 114"/>
                  <a:gd name="T3" fmla="*/ 633 h 634"/>
                  <a:gd name="T4" fmla="*/ 10 w 114"/>
                  <a:gd name="T5" fmla="*/ 633 h 634"/>
                  <a:gd name="T6" fmla="*/ 10 w 114"/>
                  <a:gd name="T7" fmla="*/ 633 h 634"/>
                  <a:gd name="T8" fmla="*/ 2 w 114"/>
                  <a:gd name="T9" fmla="*/ 622 h 634"/>
                  <a:gd name="T10" fmla="*/ 2 w 114"/>
                  <a:gd name="T11" fmla="*/ 622 h 634"/>
                  <a:gd name="T12" fmla="*/ 92 w 114"/>
                  <a:gd name="T13" fmla="*/ 10 h 634"/>
                  <a:gd name="T14" fmla="*/ 92 w 114"/>
                  <a:gd name="T15" fmla="*/ 10 h 634"/>
                  <a:gd name="T16" fmla="*/ 103 w 114"/>
                  <a:gd name="T17" fmla="*/ 0 h 634"/>
                  <a:gd name="T18" fmla="*/ 103 w 114"/>
                  <a:gd name="T19" fmla="*/ 0 h 634"/>
                  <a:gd name="T20" fmla="*/ 112 w 114"/>
                  <a:gd name="T21" fmla="*/ 11 h 634"/>
                  <a:gd name="T22" fmla="*/ 112 w 114"/>
                  <a:gd name="T23" fmla="*/ 11 h 634"/>
                  <a:gd name="T24" fmla="*/ 22 w 114"/>
                  <a:gd name="T25" fmla="*/ 626 h 634"/>
                  <a:gd name="T26" fmla="*/ 22 w 114"/>
                  <a:gd name="T27" fmla="*/ 626 h 634"/>
                  <a:gd name="T28" fmla="*/ 12 w 114"/>
                  <a:gd name="T29" fmla="*/ 63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4" h="634">
                    <a:moveTo>
                      <a:pt x="12" y="633"/>
                    </a:moveTo>
                    <a:lnTo>
                      <a:pt x="12" y="633"/>
                    </a:lnTo>
                    <a:lnTo>
                      <a:pt x="10" y="633"/>
                    </a:lnTo>
                    <a:lnTo>
                      <a:pt x="10" y="633"/>
                    </a:lnTo>
                    <a:cubicBezTo>
                      <a:pt x="5" y="633"/>
                      <a:pt x="0" y="627"/>
                      <a:pt x="2" y="622"/>
                    </a:cubicBezTo>
                    <a:lnTo>
                      <a:pt x="2" y="622"/>
                    </a:lnTo>
                    <a:cubicBezTo>
                      <a:pt x="3" y="617"/>
                      <a:pt x="80" y="240"/>
                      <a:pt x="92" y="10"/>
                    </a:cubicBezTo>
                    <a:lnTo>
                      <a:pt x="92" y="10"/>
                    </a:lnTo>
                    <a:cubicBezTo>
                      <a:pt x="92" y="4"/>
                      <a:pt x="97" y="0"/>
                      <a:pt x="103" y="0"/>
                    </a:cubicBezTo>
                    <a:lnTo>
                      <a:pt x="103" y="0"/>
                    </a:lnTo>
                    <a:cubicBezTo>
                      <a:pt x="109" y="1"/>
                      <a:pt x="113" y="5"/>
                      <a:pt x="112" y="11"/>
                    </a:cubicBezTo>
                    <a:lnTo>
                      <a:pt x="112" y="11"/>
                    </a:lnTo>
                    <a:cubicBezTo>
                      <a:pt x="100" y="243"/>
                      <a:pt x="23" y="622"/>
                      <a:pt x="22" y="626"/>
                    </a:cubicBezTo>
                    <a:lnTo>
                      <a:pt x="22" y="626"/>
                    </a:lnTo>
                    <a:cubicBezTo>
                      <a:pt x="21" y="630"/>
                      <a:pt x="16" y="633"/>
                      <a:pt x="12" y="6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64">
                <a:extLst>
                  <a:ext uri="{FF2B5EF4-FFF2-40B4-BE49-F238E27FC236}">
                    <a16:creationId xmlns:a16="http://schemas.microsoft.com/office/drawing/2014/main" id="{679AF842-55C1-4D88-8465-6BC0A643B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003" y="9825256"/>
                <a:ext cx="63826" cy="482687"/>
              </a:xfrm>
              <a:custGeom>
                <a:avLst/>
                <a:gdLst>
                  <a:gd name="T0" fmla="*/ 12 w 69"/>
                  <a:gd name="T1" fmla="*/ 532 h 533"/>
                  <a:gd name="T2" fmla="*/ 12 w 69"/>
                  <a:gd name="T3" fmla="*/ 532 h 533"/>
                  <a:gd name="T4" fmla="*/ 11 w 69"/>
                  <a:gd name="T5" fmla="*/ 532 h 533"/>
                  <a:gd name="T6" fmla="*/ 11 w 69"/>
                  <a:gd name="T7" fmla="*/ 532 h 533"/>
                  <a:gd name="T8" fmla="*/ 2 w 69"/>
                  <a:gd name="T9" fmla="*/ 520 h 533"/>
                  <a:gd name="T10" fmla="*/ 2 w 69"/>
                  <a:gd name="T11" fmla="*/ 520 h 533"/>
                  <a:gd name="T12" fmla="*/ 1 w 69"/>
                  <a:gd name="T13" fmla="*/ 14 h 533"/>
                  <a:gd name="T14" fmla="*/ 1 w 69"/>
                  <a:gd name="T15" fmla="*/ 14 h 533"/>
                  <a:gd name="T16" fmla="*/ 9 w 69"/>
                  <a:gd name="T17" fmla="*/ 1 h 533"/>
                  <a:gd name="T18" fmla="*/ 9 w 69"/>
                  <a:gd name="T19" fmla="*/ 1 h 533"/>
                  <a:gd name="T20" fmla="*/ 22 w 69"/>
                  <a:gd name="T21" fmla="*/ 9 h 533"/>
                  <a:gd name="T22" fmla="*/ 22 w 69"/>
                  <a:gd name="T23" fmla="*/ 9 h 533"/>
                  <a:gd name="T24" fmla="*/ 23 w 69"/>
                  <a:gd name="T25" fmla="*/ 523 h 533"/>
                  <a:gd name="T26" fmla="*/ 23 w 69"/>
                  <a:gd name="T27" fmla="*/ 523 h 533"/>
                  <a:gd name="T28" fmla="*/ 12 w 69"/>
                  <a:gd name="T29" fmla="*/ 53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533">
                    <a:moveTo>
                      <a:pt x="12" y="532"/>
                    </a:moveTo>
                    <a:lnTo>
                      <a:pt x="12" y="532"/>
                    </a:lnTo>
                    <a:cubicBezTo>
                      <a:pt x="11" y="532"/>
                      <a:pt x="11" y="532"/>
                      <a:pt x="11" y="532"/>
                    </a:cubicBezTo>
                    <a:lnTo>
                      <a:pt x="11" y="532"/>
                    </a:lnTo>
                    <a:cubicBezTo>
                      <a:pt x="6" y="531"/>
                      <a:pt x="1" y="526"/>
                      <a:pt x="2" y="520"/>
                    </a:cubicBezTo>
                    <a:lnTo>
                      <a:pt x="2" y="520"/>
                    </a:lnTo>
                    <a:cubicBezTo>
                      <a:pt x="2" y="517"/>
                      <a:pt x="47" y="181"/>
                      <a:pt x="1" y="14"/>
                    </a:cubicBezTo>
                    <a:lnTo>
                      <a:pt x="1" y="14"/>
                    </a:lnTo>
                    <a:cubicBezTo>
                      <a:pt x="0" y="9"/>
                      <a:pt x="3" y="3"/>
                      <a:pt x="9" y="1"/>
                    </a:cubicBezTo>
                    <a:lnTo>
                      <a:pt x="9" y="1"/>
                    </a:lnTo>
                    <a:cubicBezTo>
                      <a:pt x="14" y="0"/>
                      <a:pt x="20" y="3"/>
                      <a:pt x="22" y="9"/>
                    </a:cubicBezTo>
                    <a:lnTo>
                      <a:pt x="22" y="9"/>
                    </a:lnTo>
                    <a:cubicBezTo>
                      <a:pt x="68" y="179"/>
                      <a:pt x="24" y="509"/>
                      <a:pt x="23" y="523"/>
                    </a:cubicBezTo>
                    <a:lnTo>
                      <a:pt x="23" y="523"/>
                    </a:lnTo>
                    <a:cubicBezTo>
                      <a:pt x="22" y="528"/>
                      <a:pt x="17" y="532"/>
                      <a:pt x="12" y="5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65">
                <a:extLst>
                  <a:ext uri="{FF2B5EF4-FFF2-40B4-BE49-F238E27FC236}">
                    <a16:creationId xmlns:a16="http://schemas.microsoft.com/office/drawing/2014/main" id="{4648C621-30F7-499D-BDDA-7C1BC7662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1578" y="11608404"/>
                <a:ext cx="582415" cy="19944"/>
              </a:xfrm>
              <a:custGeom>
                <a:avLst/>
                <a:gdLst>
                  <a:gd name="T0" fmla="*/ 632 w 643"/>
                  <a:gd name="T1" fmla="*/ 20 h 21"/>
                  <a:gd name="T2" fmla="*/ 10 w 643"/>
                  <a:gd name="T3" fmla="*/ 20 h 21"/>
                  <a:gd name="T4" fmla="*/ 10 w 643"/>
                  <a:gd name="T5" fmla="*/ 20 h 21"/>
                  <a:gd name="T6" fmla="*/ 0 w 643"/>
                  <a:gd name="T7" fmla="*/ 10 h 21"/>
                  <a:gd name="T8" fmla="*/ 0 w 643"/>
                  <a:gd name="T9" fmla="*/ 10 h 21"/>
                  <a:gd name="T10" fmla="*/ 10 w 643"/>
                  <a:gd name="T11" fmla="*/ 0 h 21"/>
                  <a:gd name="T12" fmla="*/ 632 w 643"/>
                  <a:gd name="T13" fmla="*/ 0 h 21"/>
                  <a:gd name="T14" fmla="*/ 632 w 643"/>
                  <a:gd name="T15" fmla="*/ 0 h 21"/>
                  <a:gd name="T16" fmla="*/ 642 w 643"/>
                  <a:gd name="T17" fmla="*/ 10 h 21"/>
                  <a:gd name="T18" fmla="*/ 642 w 643"/>
                  <a:gd name="T19" fmla="*/ 10 h 21"/>
                  <a:gd name="T20" fmla="*/ 632 w 643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3" h="21">
                    <a:moveTo>
                      <a:pt x="632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632" y="0"/>
                    </a:lnTo>
                    <a:lnTo>
                      <a:pt x="632" y="0"/>
                    </a:lnTo>
                    <a:cubicBezTo>
                      <a:pt x="637" y="0"/>
                      <a:pt x="642" y="4"/>
                      <a:pt x="642" y="10"/>
                    </a:cubicBezTo>
                    <a:lnTo>
                      <a:pt x="642" y="10"/>
                    </a:lnTo>
                    <a:cubicBezTo>
                      <a:pt x="642" y="16"/>
                      <a:pt x="637" y="20"/>
                      <a:pt x="632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66">
                <a:extLst>
                  <a:ext uri="{FF2B5EF4-FFF2-40B4-BE49-F238E27FC236}">
                    <a16:creationId xmlns:a16="http://schemas.microsoft.com/office/drawing/2014/main" id="{8C4BD972-CC1F-4EB2-9D55-C6E32210C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9298" y="11608404"/>
                <a:ext cx="554490" cy="19944"/>
              </a:xfrm>
              <a:custGeom>
                <a:avLst/>
                <a:gdLst>
                  <a:gd name="T0" fmla="*/ 599 w 611"/>
                  <a:gd name="T1" fmla="*/ 20 h 21"/>
                  <a:gd name="T2" fmla="*/ 11 w 611"/>
                  <a:gd name="T3" fmla="*/ 20 h 21"/>
                  <a:gd name="T4" fmla="*/ 11 w 611"/>
                  <a:gd name="T5" fmla="*/ 20 h 21"/>
                  <a:gd name="T6" fmla="*/ 0 w 611"/>
                  <a:gd name="T7" fmla="*/ 10 h 21"/>
                  <a:gd name="T8" fmla="*/ 0 w 611"/>
                  <a:gd name="T9" fmla="*/ 10 h 21"/>
                  <a:gd name="T10" fmla="*/ 11 w 611"/>
                  <a:gd name="T11" fmla="*/ 0 h 21"/>
                  <a:gd name="T12" fmla="*/ 599 w 611"/>
                  <a:gd name="T13" fmla="*/ 0 h 21"/>
                  <a:gd name="T14" fmla="*/ 599 w 611"/>
                  <a:gd name="T15" fmla="*/ 0 h 21"/>
                  <a:gd name="T16" fmla="*/ 610 w 611"/>
                  <a:gd name="T17" fmla="*/ 10 h 21"/>
                  <a:gd name="T18" fmla="*/ 610 w 611"/>
                  <a:gd name="T19" fmla="*/ 10 h 21"/>
                  <a:gd name="T20" fmla="*/ 599 w 611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1" h="21">
                    <a:moveTo>
                      <a:pt x="599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599" y="0"/>
                    </a:lnTo>
                    <a:lnTo>
                      <a:pt x="599" y="0"/>
                    </a:lnTo>
                    <a:cubicBezTo>
                      <a:pt x="605" y="0"/>
                      <a:pt x="610" y="4"/>
                      <a:pt x="610" y="10"/>
                    </a:cubicBezTo>
                    <a:lnTo>
                      <a:pt x="610" y="10"/>
                    </a:lnTo>
                    <a:cubicBezTo>
                      <a:pt x="610" y="16"/>
                      <a:pt x="605" y="20"/>
                      <a:pt x="599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7B7A725F-190A-457C-977E-04CCE6ED707E}"/>
                </a:ext>
              </a:extLst>
            </p:cNvPr>
            <p:cNvGrpSpPr/>
            <p:nvPr/>
          </p:nvGrpSpPr>
          <p:grpSpPr>
            <a:xfrm>
              <a:off x="11504686" y="5142003"/>
              <a:ext cx="6645912" cy="4084882"/>
              <a:chOff x="11504686" y="5142003"/>
              <a:chExt cx="6645912" cy="4084882"/>
            </a:xfrm>
          </p:grpSpPr>
          <p:sp>
            <p:nvSpPr>
              <p:cNvPr id="382" name="Freeform 67">
                <a:extLst>
                  <a:ext uri="{FF2B5EF4-FFF2-40B4-BE49-F238E27FC236}">
                    <a16:creationId xmlns:a16="http://schemas.microsoft.com/office/drawing/2014/main" id="{101CC377-4E1A-4072-A9F3-00ACD97F1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2665" y="8552721"/>
                <a:ext cx="582415" cy="662198"/>
              </a:xfrm>
              <a:custGeom>
                <a:avLst/>
                <a:gdLst>
                  <a:gd name="T0" fmla="*/ 0 w 646"/>
                  <a:gd name="T1" fmla="*/ 141 h 733"/>
                  <a:gd name="T2" fmla="*/ 0 w 646"/>
                  <a:gd name="T3" fmla="*/ 590 h 733"/>
                  <a:gd name="T4" fmla="*/ 0 w 646"/>
                  <a:gd name="T5" fmla="*/ 590 h 733"/>
                  <a:gd name="T6" fmla="*/ 24 w 646"/>
                  <a:gd name="T7" fmla="*/ 669 h 733"/>
                  <a:gd name="T8" fmla="*/ 24 w 646"/>
                  <a:gd name="T9" fmla="*/ 669 h 733"/>
                  <a:gd name="T10" fmla="*/ 141 w 646"/>
                  <a:gd name="T11" fmla="*/ 732 h 733"/>
                  <a:gd name="T12" fmla="*/ 645 w 646"/>
                  <a:gd name="T13" fmla="*/ 732 h 733"/>
                  <a:gd name="T14" fmla="*/ 645 w 646"/>
                  <a:gd name="T15" fmla="*/ 0 h 733"/>
                  <a:gd name="T16" fmla="*/ 141 w 646"/>
                  <a:gd name="T17" fmla="*/ 0 h 733"/>
                  <a:gd name="T18" fmla="*/ 141 w 646"/>
                  <a:gd name="T19" fmla="*/ 0 h 733"/>
                  <a:gd name="T20" fmla="*/ 43 w 646"/>
                  <a:gd name="T21" fmla="*/ 39 h 733"/>
                  <a:gd name="T22" fmla="*/ 43 w 646"/>
                  <a:gd name="T23" fmla="*/ 39 h 733"/>
                  <a:gd name="T24" fmla="*/ 0 w 646"/>
                  <a:gd name="T25" fmla="*/ 141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6" h="733">
                    <a:moveTo>
                      <a:pt x="0" y="141"/>
                    </a:moveTo>
                    <a:lnTo>
                      <a:pt x="0" y="590"/>
                    </a:lnTo>
                    <a:lnTo>
                      <a:pt x="0" y="590"/>
                    </a:lnTo>
                    <a:cubicBezTo>
                      <a:pt x="0" y="619"/>
                      <a:pt x="9" y="646"/>
                      <a:pt x="24" y="669"/>
                    </a:cubicBezTo>
                    <a:lnTo>
                      <a:pt x="24" y="669"/>
                    </a:lnTo>
                    <a:cubicBezTo>
                      <a:pt x="49" y="706"/>
                      <a:pt x="92" y="732"/>
                      <a:pt x="141" y="732"/>
                    </a:cubicBezTo>
                    <a:lnTo>
                      <a:pt x="645" y="732"/>
                    </a:lnTo>
                    <a:lnTo>
                      <a:pt x="645" y="0"/>
                    </a:lnTo>
                    <a:lnTo>
                      <a:pt x="141" y="0"/>
                    </a:lnTo>
                    <a:lnTo>
                      <a:pt x="141" y="0"/>
                    </a:lnTo>
                    <a:cubicBezTo>
                      <a:pt x="103" y="0"/>
                      <a:pt x="69" y="15"/>
                      <a:pt x="43" y="39"/>
                    </a:cubicBezTo>
                    <a:lnTo>
                      <a:pt x="43" y="39"/>
                    </a:lnTo>
                    <a:cubicBezTo>
                      <a:pt x="16" y="65"/>
                      <a:pt x="0" y="101"/>
                      <a:pt x="0" y="1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68">
                <a:extLst>
                  <a:ext uri="{FF2B5EF4-FFF2-40B4-BE49-F238E27FC236}">
                    <a16:creationId xmlns:a16="http://schemas.microsoft.com/office/drawing/2014/main" id="{B013A7A8-64A9-4A61-9B6D-4143C874A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4686" y="8544743"/>
                <a:ext cx="602362" cy="682142"/>
              </a:xfrm>
              <a:custGeom>
                <a:avLst/>
                <a:gdLst>
                  <a:gd name="T0" fmla="*/ 151 w 666"/>
                  <a:gd name="T1" fmla="*/ 21 h 753"/>
                  <a:gd name="T2" fmla="*/ 151 w 666"/>
                  <a:gd name="T3" fmla="*/ 21 h 753"/>
                  <a:gd name="T4" fmla="*/ 60 w 666"/>
                  <a:gd name="T5" fmla="*/ 57 h 753"/>
                  <a:gd name="T6" fmla="*/ 60 w 666"/>
                  <a:gd name="T7" fmla="*/ 57 h 753"/>
                  <a:gd name="T8" fmla="*/ 20 w 666"/>
                  <a:gd name="T9" fmla="*/ 151 h 753"/>
                  <a:gd name="T10" fmla="*/ 20 w 666"/>
                  <a:gd name="T11" fmla="*/ 600 h 753"/>
                  <a:gd name="T12" fmla="*/ 20 w 666"/>
                  <a:gd name="T13" fmla="*/ 600 h 753"/>
                  <a:gd name="T14" fmla="*/ 43 w 666"/>
                  <a:gd name="T15" fmla="*/ 673 h 753"/>
                  <a:gd name="T16" fmla="*/ 43 w 666"/>
                  <a:gd name="T17" fmla="*/ 673 h 753"/>
                  <a:gd name="T18" fmla="*/ 151 w 666"/>
                  <a:gd name="T19" fmla="*/ 730 h 753"/>
                  <a:gd name="T20" fmla="*/ 644 w 666"/>
                  <a:gd name="T21" fmla="*/ 730 h 753"/>
                  <a:gd name="T22" fmla="*/ 644 w 666"/>
                  <a:gd name="T23" fmla="*/ 21 h 753"/>
                  <a:gd name="T24" fmla="*/ 151 w 666"/>
                  <a:gd name="T25" fmla="*/ 21 h 753"/>
                  <a:gd name="T26" fmla="*/ 655 w 666"/>
                  <a:gd name="T27" fmla="*/ 752 h 753"/>
                  <a:gd name="T28" fmla="*/ 151 w 666"/>
                  <a:gd name="T29" fmla="*/ 752 h 753"/>
                  <a:gd name="T30" fmla="*/ 151 w 666"/>
                  <a:gd name="T31" fmla="*/ 752 h 753"/>
                  <a:gd name="T32" fmla="*/ 26 w 666"/>
                  <a:gd name="T33" fmla="*/ 684 h 753"/>
                  <a:gd name="T34" fmla="*/ 26 w 666"/>
                  <a:gd name="T35" fmla="*/ 684 h 753"/>
                  <a:gd name="T36" fmla="*/ 0 w 666"/>
                  <a:gd name="T37" fmla="*/ 600 h 753"/>
                  <a:gd name="T38" fmla="*/ 0 w 666"/>
                  <a:gd name="T39" fmla="*/ 151 h 753"/>
                  <a:gd name="T40" fmla="*/ 0 w 666"/>
                  <a:gd name="T41" fmla="*/ 151 h 753"/>
                  <a:gd name="T42" fmla="*/ 46 w 666"/>
                  <a:gd name="T43" fmla="*/ 42 h 753"/>
                  <a:gd name="T44" fmla="*/ 46 w 666"/>
                  <a:gd name="T45" fmla="*/ 42 h 753"/>
                  <a:gd name="T46" fmla="*/ 151 w 666"/>
                  <a:gd name="T47" fmla="*/ 0 h 753"/>
                  <a:gd name="T48" fmla="*/ 655 w 666"/>
                  <a:gd name="T49" fmla="*/ 0 h 753"/>
                  <a:gd name="T50" fmla="*/ 655 w 666"/>
                  <a:gd name="T51" fmla="*/ 0 h 753"/>
                  <a:gd name="T52" fmla="*/ 665 w 666"/>
                  <a:gd name="T53" fmla="*/ 10 h 753"/>
                  <a:gd name="T54" fmla="*/ 665 w 666"/>
                  <a:gd name="T55" fmla="*/ 742 h 753"/>
                  <a:gd name="T56" fmla="*/ 665 w 666"/>
                  <a:gd name="T57" fmla="*/ 742 h 753"/>
                  <a:gd name="T58" fmla="*/ 655 w 666"/>
                  <a:gd name="T59" fmla="*/ 752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6" h="753">
                    <a:moveTo>
                      <a:pt x="151" y="21"/>
                    </a:moveTo>
                    <a:lnTo>
                      <a:pt x="151" y="21"/>
                    </a:lnTo>
                    <a:cubicBezTo>
                      <a:pt x="118" y="21"/>
                      <a:pt x="85" y="33"/>
                      <a:pt x="60" y="57"/>
                    </a:cubicBezTo>
                    <a:lnTo>
                      <a:pt x="60" y="57"/>
                    </a:lnTo>
                    <a:cubicBezTo>
                      <a:pt x="34" y="82"/>
                      <a:pt x="20" y="116"/>
                      <a:pt x="20" y="151"/>
                    </a:cubicBezTo>
                    <a:lnTo>
                      <a:pt x="20" y="600"/>
                    </a:lnTo>
                    <a:lnTo>
                      <a:pt x="20" y="600"/>
                    </a:lnTo>
                    <a:cubicBezTo>
                      <a:pt x="20" y="626"/>
                      <a:pt x="28" y="651"/>
                      <a:pt x="43" y="673"/>
                    </a:cubicBezTo>
                    <a:lnTo>
                      <a:pt x="43" y="673"/>
                    </a:lnTo>
                    <a:cubicBezTo>
                      <a:pt x="67" y="709"/>
                      <a:pt x="108" y="730"/>
                      <a:pt x="151" y="730"/>
                    </a:cubicBezTo>
                    <a:lnTo>
                      <a:pt x="644" y="730"/>
                    </a:lnTo>
                    <a:lnTo>
                      <a:pt x="644" y="21"/>
                    </a:lnTo>
                    <a:lnTo>
                      <a:pt x="151" y="21"/>
                    </a:lnTo>
                    <a:close/>
                    <a:moveTo>
                      <a:pt x="655" y="752"/>
                    </a:moveTo>
                    <a:lnTo>
                      <a:pt x="151" y="752"/>
                    </a:lnTo>
                    <a:lnTo>
                      <a:pt x="151" y="752"/>
                    </a:lnTo>
                    <a:cubicBezTo>
                      <a:pt x="101" y="752"/>
                      <a:pt x="53" y="726"/>
                      <a:pt x="26" y="684"/>
                    </a:cubicBezTo>
                    <a:lnTo>
                      <a:pt x="26" y="684"/>
                    </a:lnTo>
                    <a:cubicBezTo>
                      <a:pt x="8" y="660"/>
                      <a:pt x="0" y="630"/>
                      <a:pt x="0" y="600"/>
                    </a:cubicBezTo>
                    <a:lnTo>
                      <a:pt x="0" y="151"/>
                    </a:lnTo>
                    <a:lnTo>
                      <a:pt x="0" y="151"/>
                    </a:lnTo>
                    <a:cubicBezTo>
                      <a:pt x="0" y="110"/>
                      <a:pt x="16" y="71"/>
                      <a:pt x="46" y="42"/>
                    </a:cubicBezTo>
                    <a:lnTo>
                      <a:pt x="46" y="42"/>
                    </a:lnTo>
                    <a:cubicBezTo>
                      <a:pt x="75" y="15"/>
                      <a:pt x="112" y="0"/>
                      <a:pt x="151" y="0"/>
                    </a:cubicBezTo>
                    <a:lnTo>
                      <a:pt x="655" y="0"/>
                    </a:lnTo>
                    <a:lnTo>
                      <a:pt x="655" y="0"/>
                    </a:lnTo>
                    <a:cubicBezTo>
                      <a:pt x="660" y="0"/>
                      <a:pt x="665" y="4"/>
                      <a:pt x="665" y="10"/>
                    </a:cubicBezTo>
                    <a:lnTo>
                      <a:pt x="665" y="742"/>
                    </a:lnTo>
                    <a:lnTo>
                      <a:pt x="665" y="742"/>
                    </a:lnTo>
                    <a:cubicBezTo>
                      <a:pt x="665" y="746"/>
                      <a:pt x="660" y="752"/>
                      <a:pt x="655" y="7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69">
                <a:extLst>
                  <a:ext uri="{FF2B5EF4-FFF2-40B4-BE49-F238E27FC236}">
                    <a16:creationId xmlns:a16="http://schemas.microsoft.com/office/drawing/2014/main" id="{FCF83E3B-0181-47D8-A30E-B8BFD21B6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5080" y="8552721"/>
                <a:ext cx="1216690" cy="662198"/>
              </a:xfrm>
              <a:custGeom>
                <a:avLst/>
                <a:gdLst>
                  <a:gd name="T0" fmla="*/ 1343 w 1344"/>
                  <a:gd name="T1" fmla="*/ 0 h 733"/>
                  <a:gd name="T2" fmla="*/ 0 w 1344"/>
                  <a:gd name="T3" fmla="*/ 0 h 733"/>
                  <a:gd name="T4" fmla="*/ 0 w 1344"/>
                  <a:gd name="T5" fmla="*/ 732 h 733"/>
                  <a:gd name="T6" fmla="*/ 1343 w 1344"/>
                  <a:gd name="T7" fmla="*/ 732 h 733"/>
                  <a:gd name="T8" fmla="*/ 1343 w 1344"/>
                  <a:gd name="T9" fmla="*/ 0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733">
                    <a:moveTo>
                      <a:pt x="1343" y="0"/>
                    </a:moveTo>
                    <a:lnTo>
                      <a:pt x="0" y="0"/>
                    </a:lnTo>
                    <a:lnTo>
                      <a:pt x="0" y="732"/>
                    </a:lnTo>
                    <a:lnTo>
                      <a:pt x="1343" y="732"/>
                    </a:lnTo>
                    <a:lnTo>
                      <a:pt x="134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70">
                <a:extLst>
                  <a:ext uri="{FF2B5EF4-FFF2-40B4-BE49-F238E27FC236}">
                    <a16:creationId xmlns:a16="http://schemas.microsoft.com/office/drawing/2014/main" id="{CF936839-3044-4420-ACF9-C9AF29E06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7101" y="8544743"/>
                <a:ext cx="1236634" cy="682142"/>
              </a:xfrm>
              <a:custGeom>
                <a:avLst/>
                <a:gdLst>
                  <a:gd name="T0" fmla="*/ 21 w 1365"/>
                  <a:gd name="T1" fmla="*/ 730 h 753"/>
                  <a:gd name="T2" fmla="*/ 1343 w 1365"/>
                  <a:gd name="T3" fmla="*/ 730 h 753"/>
                  <a:gd name="T4" fmla="*/ 1343 w 1365"/>
                  <a:gd name="T5" fmla="*/ 21 h 753"/>
                  <a:gd name="T6" fmla="*/ 21 w 1365"/>
                  <a:gd name="T7" fmla="*/ 21 h 753"/>
                  <a:gd name="T8" fmla="*/ 21 w 1365"/>
                  <a:gd name="T9" fmla="*/ 730 h 753"/>
                  <a:gd name="T10" fmla="*/ 1354 w 1365"/>
                  <a:gd name="T11" fmla="*/ 752 h 753"/>
                  <a:gd name="T12" fmla="*/ 11 w 1365"/>
                  <a:gd name="T13" fmla="*/ 752 h 753"/>
                  <a:gd name="T14" fmla="*/ 11 w 1365"/>
                  <a:gd name="T15" fmla="*/ 752 h 753"/>
                  <a:gd name="T16" fmla="*/ 0 w 1365"/>
                  <a:gd name="T17" fmla="*/ 742 h 753"/>
                  <a:gd name="T18" fmla="*/ 0 w 1365"/>
                  <a:gd name="T19" fmla="*/ 10 h 753"/>
                  <a:gd name="T20" fmla="*/ 0 w 1365"/>
                  <a:gd name="T21" fmla="*/ 10 h 753"/>
                  <a:gd name="T22" fmla="*/ 11 w 1365"/>
                  <a:gd name="T23" fmla="*/ 0 h 753"/>
                  <a:gd name="T24" fmla="*/ 1354 w 1365"/>
                  <a:gd name="T25" fmla="*/ 0 h 753"/>
                  <a:gd name="T26" fmla="*/ 1354 w 1365"/>
                  <a:gd name="T27" fmla="*/ 0 h 753"/>
                  <a:gd name="T28" fmla="*/ 1364 w 1365"/>
                  <a:gd name="T29" fmla="*/ 10 h 753"/>
                  <a:gd name="T30" fmla="*/ 1364 w 1365"/>
                  <a:gd name="T31" fmla="*/ 742 h 753"/>
                  <a:gd name="T32" fmla="*/ 1364 w 1365"/>
                  <a:gd name="T33" fmla="*/ 742 h 753"/>
                  <a:gd name="T34" fmla="*/ 1354 w 1365"/>
                  <a:gd name="T35" fmla="*/ 752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5" h="753">
                    <a:moveTo>
                      <a:pt x="21" y="730"/>
                    </a:moveTo>
                    <a:lnTo>
                      <a:pt x="1343" y="730"/>
                    </a:lnTo>
                    <a:lnTo>
                      <a:pt x="1343" y="21"/>
                    </a:lnTo>
                    <a:lnTo>
                      <a:pt x="21" y="21"/>
                    </a:lnTo>
                    <a:lnTo>
                      <a:pt x="21" y="730"/>
                    </a:lnTo>
                    <a:close/>
                    <a:moveTo>
                      <a:pt x="1354" y="752"/>
                    </a:moveTo>
                    <a:lnTo>
                      <a:pt x="11" y="752"/>
                    </a:lnTo>
                    <a:lnTo>
                      <a:pt x="11" y="752"/>
                    </a:lnTo>
                    <a:cubicBezTo>
                      <a:pt x="5" y="752"/>
                      <a:pt x="0" y="746"/>
                      <a:pt x="0" y="74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354" y="0"/>
                    </a:lnTo>
                    <a:lnTo>
                      <a:pt x="1354" y="0"/>
                    </a:lnTo>
                    <a:cubicBezTo>
                      <a:pt x="1359" y="0"/>
                      <a:pt x="1364" y="4"/>
                      <a:pt x="1364" y="10"/>
                    </a:cubicBezTo>
                    <a:lnTo>
                      <a:pt x="1364" y="742"/>
                    </a:lnTo>
                    <a:lnTo>
                      <a:pt x="1364" y="742"/>
                    </a:lnTo>
                    <a:cubicBezTo>
                      <a:pt x="1364" y="746"/>
                      <a:pt x="1359" y="752"/>
                      <a:pt x="1354" y="7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71">
                <a:extLst>
                  <a:ext uri="{FF2B5EF4-FFF2-40B4-BE49-F238E27FC236}">
                    <a16:creationId xmlns:a16="http://schemas.microsoft.com/office/drawing/2014/main" id="{FEC8385B-D7E1-42B6-A2ED-EEB657F60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2732" y="8712287"/>
                <a:ext cx="602362" cy="107706"/>
              </a:xfrm>
              <a:custGeom>
                <a:avLst/>
                <a:gdLst>
                  <a:gd name="T0" fmla="*/ 58 w 666"/>
                  <a:gd name="T1" fmla="*/ 21 h 117"/>
                  <a:gd name="T2" fmla="*/ 58 w 666"/>
                  <a:gd name="T3" fmla="*/ 21 h 117"/>
                  <a:gd name="T4" fmla="*/ 32 w 666"/>
                  <a:gd name="T5" fmla="*/ 31 h 117"/>
                  <a:gd name="T6" fmla="*/ 32 w 666"/>
                  <a:gd name="T7" fmla="*/ 31 h 117"/>
                  <a:gd name="T8" fmla="*/ 21 w 666"/>
                  <a:gd name="T9" fmla="*/ 58 h 117"/>
                  <a:gd name="T10" fmla="*/ 21 w 666"/>
                  <a:gd name="T11" fmla="*/ 58 h 117"/>
                  <a:gd name="T12" fmla="*/ 32 w 666"/>
                  <a:gd name="T13" fmla="*/ 84 h 117"/>
                  <a:gd name="T14" fmla="*/ 32 w 666"/>
                  <a:gd name="T15" fmla="*/ 84 h 117"/>
                  <a:gd name="T16" fmla="*/ 58 w 666"/>
                  <a:gd name="T17" fmla="*/ 96 h 117"/>
                  <a:gd name="T18" fmla="*/ 606 w 666"/>
                  <a:gd name="T19" fmla="*/ 96 h 117"/>
                  <a:gd name="T20" fmla="*/ 606 w 666"/>
                  <a:gd name="T21" fmla="*/ 96 h 117"/>
                  <a:gd name="T22" fmla="*/ 633 w 666"/>
                  <a:gd name="T23" fmla="*/ 84 h 117"/>
                  <a:gd name="T24" fmla="*/ 633 w 666"/>
                  <a:gd name="T25" fmla="*/ 84 h 117"/>
                  <a:gd name="T26" fmla="*/ 644 w 666"/>
                  <a:gd name="T27" fmla="*/ 58 h 117"/>
                  <a:gd name="T28" fmla="*/ 644 w 666"/>
                  <a:gd name="T29" fmla="*/ 58 h 117"/>
                  <a:gd name="T30" fmla="*/ 633 w 666"/>
                  <a:gd name="T31" fmla="*/ 31 h 117"/>
                  <a:gd name="T32" fmla="*/ 633 w 666"/>
                  <a:gd name="T33" fmla="*/ 31 h 117"/>
                  <a:gd name="T34" fmla="*/ 606 w 666"/>
                  <a:gd name="T35" fmla="*/ 21 h 117"/>
                  <a:gd name="T36" fmla="*/ 58 w 666"/>
                  <a:gd name="T37" fmla="*/ 21 h 117"/>
                  <a:gd name="T38" fmla="*/ 606 w 666"/>
                  <a:gd name="T39" fmla="*/ 116 h 117"/>
                  <a:gd name="T40" fmla="*/ 58 w 666"/>
                  <a:gd name="T41" fmla="*/ 116 h 117"/>
                  <a:gd name="T42" fmla="*/ 58 w 666"/>
                  <a:gd name="T43" fmla="*/ 116 h 117"/>
                  <a:gd name="T44" fmla="*/ 17 w 666"/>
                  <a:gd name="T45" fmla="*/ 99 h 117"/>
                  <a:gd name="T46" fmla="*/ 17 w 666"/>
                  <a:gd name="T47" fmla="*/ 99 h 117"/>
                  <a:gd name="T48" fmla="*/ 0 w 666"/>
                  <a:gd name="T49" fmla="*/ 58 h 117"/>
                  <a:gd name="T50" fmla="*/ 0 w 666"/>
                  <a:gd name="T51" fmla="*/ 58 h 117"/>
                  <a:gd name="T52" fmla="*/ 17 w 666"/>
                  <a:gd name="T53" fmla="*/ 16 h 117"/>
                  <a:gd name="T54" fmla="*/ 17 w 666"/>
                  <a:gd name="T55" fmla="*/ 16 h 117"/>
                  <a:gd name="T56" fmla="*/ 58 w 666"/>
                  <a:gd name="T57" fmla="*/ 0 h 117"/>
                  <a:gd name="T58" fmla="*/ 606 w 666"/>
                  <a:gd name="T59" fmla="*/ 0 h 117"/>
                  <a:gd name="T60" fmla="*/ 606 w 666"/>
                  <a:gd name="T61" fmla="*/ 0 h 117"/>
                  <a:gd name="T62" fmla="*/ 647 w 666"/>
                  <a:gd name="T63" fmla="*/ 16 h 117"/>
                  <a:gd name="T64" fmla="*/ 647 w 666"/>
                  <a:gd name="T65" fmla="*/ 16 h 117"/>
                  <a:gd name="T66" fmla="*/ 665 w 666"/>
                  <a:gd name="T67" fmla="*/ 58 h 117"/>
                  <a:gd name="T68" fmla="*/ 665 w 666"/>
                  <a:gd name="T69" fmla="*/ 58 h 117"/>
                  <a:gd name="T70" fmla="*/ 647 w 666"/>
                  <a:gd name="T71" fmla="*/ 99 h 117"/>
                  <a:gd name="T72" fmla="*/ 647 w 666"/>
                  <a:gd name="T73" fmla="*/ 99 h 117"/>
                  <a:gd name="T74" fmla="*/ 606 w 666"/>
                  <a:gd name="T75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6" h="117">
                    <a:moveTo>
                      <a:pt x="58" y="21"/>
                    </a:moveTo>
                    <a:lnTo>
                      <a:pt x="58" y="21"/>
                    </a:lnTo>
                    <a:cubicBezTo>
                      <a:pt x="48" y="21"/>
                      <a:pt x="39" y="24"/>
                      <a:pt x="32" y="31"/>
                    </a:cubicBezTo>
                    <a:lnTo>
                      <a:pt x="32" y="31"/>
                    </a:lnTo>
                    <a:cubicBezTo>
                      <a:pt x="25" y="38"/>
                      <a:pt x="21" y="47"/>
                      <a:pt x="21" y="58"/>
                    </a:cubicBezTo>
                    <a:lnTo>
                      <a:pt x="21" y="58"/>
                    </a:lnTo>
                    <a:cubicBezTo>
                      <a:pt x="21" y="68"/>
                      <a:pt x="25" y="77"/>
                      <a:pt x="32" y="84"/>
                    </a:cubicBezTo>
                    <a:lnTo>
                      <a:pt x="32" y="84"/>
                    </a:lnTo>
                    <a:cubicBezTo>
                      <a:pt x="39" y="91"/>
                      <a:pt x="48" y="96"/>
                      <a:pt x="58" y="96"/>
                    </a:cubicBezTo>
                    <a:lnTo>
                      <a:pt x="606" y="96"/>
                    </a:lnTo>
                    <a:lnTo>
                      <a:pt x="606" y="96"/>
                    </a:lnTo>
                    <a:cubicBezTo>
                      <a:pt x="616" y="96"/>
                      <a:pt x="626" y="91"/>
                      <a:pt x="633" y="84"/>
                    </a:cubicBezTo>
                    <a:lnTo>
                      <a:pt x="633" y="84"/>
                    </a:lnTo>
                    <a:cubicBezTo>
                      <a:pt x="640" y="77"/>
                      <a:pt x="644" y="68"/>
                      <a:pt x="644" y="58"/>
                    </a:cubicBezTo>
                    <a:lnTo>
                      <a:pt x="644" y="58"/>
                    </a:lnTo>
                    <a:cubicBezTo>
                      <a:pt x="644" y="47"/>
                      <a:pt x="640" y="38"/>
                      <a:pt x="633" y="31"/>
                    </a:cubicBezTo>
                    <a:lnTo>
                      <a:pt x="633" y="31"/>
                    </a:lnTo>
                    <a:cubicBezTo>
                      <a:pt x="626" y="24"/>
                      <a:pt x="616" y="21"/>
                      <a:pt x="606" y="21"/>
                    </a:cubicBezTo>
                    <a:lnTo>
                      <a:pt x="58" y="21"/>
                    </a:lnTo>
                    <a:close/>
                    <a:moveTo>
                      <a:pt x="606" y="116"/>
                    </a:moveTo>
                    <a:lnTo>
                      <a:pt x="58" y="116"/>
                    </a:lnTo>
                    <a:lnTo>
                      <a:pt x="58" y="116"/>
                    </a:lnTo>
                    <a:cubicBezTo>
                      <a:pt x="43" y="116"/>
                      <a:pt x="29" y="110"/>
                      <a:pt x="17" y="99"/>
                    </a:cubicBezTo>
                    <a:lnTo>
                      <a:pt x="17" y="99"/>
                    </a:lnTo>
                    <a:cubicBezTo>
                      <a:pt x="6" y="88"/>
                      <a:pt x="0" y="74"/>
                      <a:pt x="0" y="58"/>
                    </a:cubicBezTo>
                    <a:lnTo>
                      <a:pt x="0" y="58"/>
                    </a:lnTo>
                    <a:cubicBezTo>
                      <a:pt x="0" y="43"/>
                      <a:pt x="6" y="27"/>
                      <a:pt x="17" y="16"/>
                    </a:cubicBezTo>
                    <a:lnTo>
                      <a:pt x="17" y="16"/>
                    </a:lnTo>
                    <a:cubicBezTo>
                      <a:pt x="28" y="5"/>
                      <a:pt x="43" y="0"/>
                      <a:pt x="58" y="0"/>
                    </a:cubicBezTo>
                    <a:lnTo>
                      <a:pt x="606" y="0"/>
                    </a:lnTo>
                    <a:lnTo>
                      <a:pt x="606" y="0"/>
                    </a:lnTo>
                    <a:cubicBezTo>
                      <a:pt x="622" y="0"/>
                      <a:pt x="636" y="5"/>
                      <a:pt x="647" y="16"/>
                    </a:cubicBezTo>
                    <a:lnTo>
                      <a:pt x="647" y="16"/>
                    </a:lnTo>
                    <a:cubicBezTo>
                      <a:pt x="658" y="27"/>
                      <a:pt x="665" y="43"/>
                      <a:pt x="665" y="58"/>
                    </a:cubicBezTo>
                    <a:lnTo>
                      <a:pt x="665" y="58"/>
                    </a:lnTo>
                    <a:cubicBezTo>
                      <a:pt x="665" y="74"/>
                      <a:pt x="658" y="88"/>
                      <a:pt x="647" y="99"/>
                    </a:cubicBezTo>
                    <a:lnTo>
                      <a:pt x="647" y="99"/>
                    </a:lnTo>
                    <a:cubicBezTo>
                      <a:pt x="636" y="110"/>
                      <a:pt x="622" y="116"/>
                      <a:pt x="606" y="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72">
                <a:extLst>
                  <a:ext uri="{FF2B5EF4-FFF2-40B4-BE49-F238E27FC236}">
                    <a16:creationId xmlns:a16="http://schemas.microsoft.com/office/drawing/2014/main" id="{08E5A2E0-471F-4960-A3E7-61B4FBD4A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2732" y="8907754"/>
                <a:ext cx="913515" cy="107708"/>
              </a:xfrm>
              <a:custGeom>
                <a:avLst/>
                <a:gdLst>
                  <a:gd name="T0" fmla="*/ 58 w 1012"/>
                  <a:gd name="T1" fmla="*/ 21 h 117"/>
                  <a:gd name="T2" fmla="*/ 58 w 1012"/>
                  <a:gd name="T3" fmla="*/ 21 h 117"/>
                  <a:gd name="T4" fmla="*/ 32 w 1012"/>
                  <a:gd name="T5" fmla="*/ 32 h 117"/>
                  <a:gd name="T6" fmla="*/ 32 w 1012"/>
                  <a:gd name="T7" fmla="*/ 32 h 117"/>
                  <a:gd name="T8" fmla="*/ 21 w 1012"/>
                  <a:gd name="T9" fmla="*/ 58 h 117"/>
                  <a:gd name="T10" fmla="*/ 21 w 1012"/>
                  <a:gd name="T11" fmla="*/ 58 h 117"/>
                  <a:gd name="T12" fmla="*/ 32 w 1012"/>
                  <a:gd name="T13" fmla="*/ 85 h 117"/>
                  <a:gd name="T14" fmla="*/ 32 w 1012"/>
                  <a:gd name="T15" fmla="*/ 85 h 117"/>
                  <a:gd name="T16" fmla="*/ 58 w 1012"/>
                  <a:gd name="T17" fmla="*/ 96 h 117"/>
                  <a:gd name="T18" fmla="*/ 953 w 1012"/>
                  <a:gd name="T19" fmla="*/ 96 h 117"/>
                  <a:gd name="T20" fmla="*/ 953 w 1012"/>
                  <a:gd name="T21" fmla="*/ 96 h 117"/>
                  <a:gd name="T22" fmla="*/ 979 w 1012"/>
                  <a:gd name="T23" fmla="*/ 85 h 117"/>
                  <a:gd name="T24" fmla="*/ 979 w 1012"/>
                  <a:gd name="T25" fmla="*/ 85 h 117"/>
                  <a:gd name="T26" fmla="*/ 990 w 1012"/>
                  <a:gd name="T27" fmla="*/ 58 h 117"/>
                  <a:gd name="T28" fmla="*/ 990 w 1012"/>
                  <a:gd name="T29" fmla="*/ 58 h 117"/>
                  <a:gd name="T30" fmla="*/ 979 w 1012"/>
                  <a:gd name="T31" fmla="*/ 32 h 117"/>
                  <a:gd name="T32" fmla="*/ 979 w 1012"/>
                  <a:gd name="T33" fmla="*/ 32 h 117"/>
                  <a:gd name="T34" fmla="*/ 953 w 1012"/>
                  <a:gd name="T35" fmla="*/ 21 h 117"/>
                  <a:gd name="T36" fmla="*/ 58 w 1012"/>
                  <a:gd name="T37" fmla="*/ 21 h 117"/>
                  <a:gd name="T38" fmla="*/ 953 w 1012"/>
                  <a:gd name="T39" fmla="*/ 116 h 117"/>
                  <a:gd name="T40" fmla="*/ 58 w 1012"/>
                  <a:gd name="T41" fmla="*/ 116 h 117"/>
                  <a:gd name="T42" fmla="*/ 58 w 1012"/>
                  <a:gd name="T43" fmla="*/ 116 h 117"/>
                  <a:gd name="T44" fmla="*/ 17 w 1012"/>
                  <a:gd name="T45" fmla="*/ 99 h 117"/>
                  <a:gd name="T46" fmla="*/ 17 w 1012"/>
                  <a:gd name="T47" fmla="*/ 99 h 117"/>
                  <a:gd name="T48" fmla="*/ 0 w 1012"/>
                  <a:gd name="T49" fmla="*/ 58 h 117"/>
                  <a:gd name="T50" fmla="*/ 0 w 1012"/>
                  <a:gd name="T51" fmla="*/ 58 h 117"/>
                  <a:gd name="T52" fmla="*/ 17 w 1012"/>
                  <a:gd name="T53" fmla="*/ 17 h 117"/>
                  <a:gd name="T54" fmla="*/ 17 w 1012"/>
                  <a:gd name="T55" fmla="*/ 17 h 117"/>
                  <a:gd name="T56" fmla="*/ 58 w 1012"/>
                  <a:gd name="T57" fmla="*/ 0 h 117"/>
                  <a:gd name="T58" fmla="*/ 953 w 1012"/>
                  <a:gd name="T59" fmla="*/ 0 h 117"/>
                  <a:gd name="T60" fmla="*/ 953 w 1012"/>
                  <a:gd name="T61" fmla="*/ 0 h 117"/>
                  <a:gd name="T62" fmla="*/ 994 w 1012"/>
                  <a:gd name="T63" fmla="*/ 17 h 117"/>
                  <a:gd name="T64" fmla="*/ 994 w 1012"/>
                  <a:gd name="T65" fmla="*/ 17 h 117"/>
                  <a:gd name="T66" fmla="*/ 1011 w 1012"/>
                  <a:gd name="T67" fmla="*/ 58 h 117"/>
                  <a:gd name="T68" fmla="*/ 1011 w 1012"/>
                  <a:gd name="T69" fmla="*/ 58 h 117"/>
                  <a:gd name="T70" fmla="*/ 994 w 1012"/>
                  <a:gd name="T71" fmla="*/ 99 h 117"/>
                  <a:gd name="T72" fmla="*/ 994 w 1012"/>
                  <a:gd name="T73" fmla="*/ 99 h 117"/>
                  <a:gd name="T74" fmla="*/ 953 w 1012"/>
                  <a:gd name="T75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2" h="117">
                    <a:moveTo>
                      <a:pt x="58" y="21"/>
                    </a:moveTo>
                    <a:lnTo>
                      <a:pt x="58" y="21"/>
                    </a:lnTo>
                    <a:cubicBezTo>
                      <a:pt x="48" y="21"/>
                      <a:pt x="39" y="24"/>
                      <a:pt x="32" y="32"/>
                    </a:cubicBezTo>
                    <a:lnTo>
                      <a:pt x="32" y="32"/>
                    </a:lnTo>
                    <a:cubicBezTo>
                      <a:pt x="25" y="39"/>
                      <a:pt x="21" y="48"/>
                      <a:pt x="21" y="58"/>
                    </a:cubicBezTo>
                    <a:lnTo>
                      <a:pt x="21" y="58"/>
                    </a:lnTo>
                    <a:cubicBezTo>
                      <a:pt x="21" y="68"/>
                      <a:pt x="25" y="77"/>
                      <a:pt x="32" y="85"/>
                    </a:cubicBezTo>
                    <a:lnTo>
                      <a:pt x="32" y="85"/>
                    </a:lnTo>
                    <a:cubicBezTo>
                      <a:pt x="39" y="92"/>
                      <a:pt x="48" y="96"/>
                      <a:pt x="58" y="96"/>
                    </a:cubicBezTo>
                    <a:lnTo>
                      <a:pt x="953" y="96"/>
                    </a:lnTo>
                    <a:lnTo>
                      <a:pt x="953" y="96"/>
                    </a:lnTo>
                    <a:cubicBezTo>
                      <a:pt x="963" y="96"/>
                      <a:pt x="972" y="92"/>
                      <a:pt x="979" y="85"/>
                    </a:cubicBezTo>
                    <a:lnTo>
                      <a:pt x="979" y="85"/>
                    </a:lnTo>
                    <a:cubicBezTo>
                      <a:pt x="987" y="77"/>
                      <a:pt x="990" y="68"/>
                      <a:pt x="990" y="58"/>
                    </a:cubicBezTo>
                    <a:lnTo>
                      <a:pt x="990" y="58"/>
                    </a:lnTo>
                    <a:cubicBezTo>
                      <a:pt x="990" y="48"/>
                      <a:pt x="987" y="39"/>
                      <a:pt x="979" y="32"/>
                    </a:cubicBezTo>
                    <a:lnTo>
                      <a:pt x="979" y="32"/>
                    </a:lnTo>
                    <a:cubicBezTo>
                      <a:pt x="972" y="24"/>
                      <a:pt x="963" y="21"/>
                      <a:pt x="953" y="21"/>
                    </a:cubicBezTo>
                    <a:lnTo>
                      <a:pt x="58" y="21"/>
                    </a:lnTo>
                    <a:close/>
                    <a:moveTo>
                      <a:pt x="953" y="116"/>
                    </a:moveTo>
                    <a:lnTo>
                      <a:pt x="58" y="116"/>
                    </a:lnTo>
                    <a:lnTo>
                      <a:pt x="58" y="116"/>
                    </a:lnTo>
                    <a:cubicBezTo>
                      <a:pt x="43" y="116"/>
                      <a:pt x="28" y="110"/>
                      <a:pt x="17" y="99"/>
                    </a:cubicBezTo>
                    <a:lnTo>
                      <a:pt x="17" y="99"/>
                    </a:lnTo>
                    <a:cubicBezTo>
                      <a:pt x="6" y="88"/>
                      <a:pt x="0" y="74"/>
                      <a:pt x="0" y="58"/>
                    </a:cubicBezTo>
                    <a:lnTo>
                      <a:pt x="0" y="58"/>
                    </a:lnTo>
                    <a:cubicBezTo>
                      <a:pt x="0" y="43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9" y="6"/>
                      <a:pt x="43" y="0"/>
                      <a:pt x="58" y="0"/>
                    </a:cubicBezTo>
                    <a:lnTo>
                      <a:pt x="953" y="0"/>
                    </a:lnTo>
                    <a:lnTo>
                      <a:pt x="953" y="0"/>
                    </a:lnTo>
                    <a:cubicBezTo>
                      <a:pt x="968" y="0"/>
                      <a:pt x="983" y="6"/>
                      <a:pt x="994" y="17"/>
                    </a:cubicBezTo>
                    <a:lnTo>
                      <a:pt x="994" y="17"/>
                    </a:lnTo>
                    <a:cubicBezTo>
                      <a:pt x="1005" y="28"/>
                      <a:pt x="1011" y="43"/>
                      <a:pt x="1011" y="58"/>
                    </a:cubicBezTo>
                    <a:lnTo>
                      <a:pt x="1011" y="58"/>
                    </a:lnTo>
                    <a:cubicBezTo>
                      <a:pt x="1011" y="74"/>
                      <a:pt x="1005" y="88"/>
                      <a:pt x="994" y="99"/>
                    </a:cubicBezTo>
                    <a:lnTo>
                      <a:pt x="994" y="99"/>
                    </a:lnTo>
                    <a:cubicBezTo>
                      <a:pt x="983" y="110"/>
                      <a:pt x="968" y="116"/>
                      <a:pt x="953" y="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73">
                <a:extLst>
                  <a:ext uri="{FF2B5EF4-FFF2-40B4-BE49-F238E27FC236}">
                    <a16:creationId xmlns:a16="http://schemas.microsoft.com/office/drawing/2014/main" id="{79F9548A-C0AA-4909-B929-1E865A12B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0317" y="8736222"/>
                <a:ext cx="343066" cy="307163"/>
              </a:xfrm>
              <a:custGeom>
                <a:avLst/>
                <a:gdLst>
                  <a:gd name="T0" fmla="*/ 333 w 381"/>
                  <a:gd name="T1" fmla="*/ 222 h 340"/>
                  <a:gd name="T2" fmla="*/ 333 w 381"/>
                  <a:gd name="T3" fmla="*/ 222 h 340"/>
                  <a:gd name="T4" fmla="*/ 240 w 381"/>
                  <a:gd name="T5" fmla="*/ 174 h 340"/>
                  <a:gd name="T6" fmla="*/ 240 w 381"/>
                  <a:gd name="T7" fmla="*/ 174 h 340"/>
                  <a:gd name="T8" fmla="*/ 270 w 381"/>
                  <a:gd name="T9" fmla="*/ 98 h 340"/>
                  <a:gd name="T10" fmla="*/ 270 w 381"/>
                  <a:gd name="T11" fmla="*/ 98 h 340"/>
                  <a:gd name="T12" fmla="*/ 190 w 381"/>
                  <a:gd name="T13" fmla="*/ 0 h 340"/>
                  <a:gd name="T14" fmla="*/ 190 w 381"/>
                  <a:gd name="T15" fmla="*/ 0 h 340"/>
                  <a:gd name="T16" fmla="*/ 110 w 381"/>
                  <a:gd name="T17" fmla="*/ 98 h 340"/>
                  <a:gd name="T18" fmla="*/ 110 w 381"/>
                  <a:gd name="T19" fmla="*/ 98 h 340"/>
                  <a:gd name="T20" fmla="*/ 140 w 381"/>
                  <a:gd name="T21" fmla="*/ 174 h 340"/>
                  <a:gd name="T22" fmla="*/ 140 w 381"/>
                  <a:gd name="T23" fmla="*/ 174 h 340"/>
                  <a:gd name="T24" fmla="*/ 45 w 381"/>
                  <a:gd name="T25" fmla="*/ 224 h 340"/>
                  <a:gd name="T26" fmla="*/ 45 w 381"/>
                  <a:gd name="T27" fmla="*/ 224 h 340"/>
                  <a:gd name="T28" fmla="*/ 0 w 381"/>
                  <a:gd name="T29" fmla="*/ 339 h 340"/>
                  <a:gd name="T30" fmla="*/ 0 w 381"/>
                  <a:gd name="T31" fmla="*/ 339 h 340"/>
                  <a:gd name="T32" fmla="*/ 380 w 381"/>
                  <a:gd name="T33" fmla="*/ 339 h 340"/>
                  <a:gd name="T34" fmla="*/ 380 w 381"/>
                  <a:gd name="T35" fmla="*/ 339 h 340"/>
                  <a:gd name="T36" fmla="*/ 380 w 381"/>
                  <a:gd name="T37" fmla="*/ 339 h 340"/>
                  <a:gd name="T38" fmla="*/ 333 w 381"/>
                  <a:gd name="T39" fmla="*/ 222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1" h="340">
                    <a:moveTo>
                      <a:pt x="333" y="222"/>
                    </a:moveTo>
                    <a:lnTo>
                      <a:pt x="333" y="222"/>
                    </a:lnTo>
                    <a:cubicBezTo>
                      <a:pt x="308" y="197"/>
                      <a:pt x="276" y="180"/>
                      <a:pt x="240" y="174"/>
                    </a:cubicBezTo>
                    <a:lnTo>
                      <a:pt x="240" y="174"/>
                    </a:lnTo>
                    <a:cubicBezTo>
                      <a:pt x="258" y="156"/>
                      <a:pt x="270" y="128"/>
                      <a:pt x="270" y="98"/>
                    </a:cubicBezTo>
                    <a:lnTo>
                      <a:pt x="270" y="98"/>
                    </a:lnTo>
                    <a:cubicBezTo>
                      <a:pt x="270" y="44"/>
                      <a:pt x="234" y="0"/>
                      <a:pt x="190" y="0"/>
                    </a:cubicBezTo>
                    <a:lnTo>
                      <a:pt x="190" y="0"/>
                    </a:lnTo>
                    <a:cubicBezTo>
                      <a:pt x="146" y="0"/>
                      <a:pt x="110" y="44"/>
                      <a:pt x="110" y="98"/>
                    </a:cubicBezTo>
                    <a:lnTo>
                      <a:pt x="110" y="98"/>
                    </a:lnTo>
                    <a:cubicBezTo>
                      <a:pt x="110" y="128"/>
                      <a:pt x="121" y="156"/>
                      <a:pt x="140" y="174"/>
                    </a:cubicBezTo>
                    <a:lnTo>
                      <a:pt x="140" y="174"/>
                    </a:lnTo>
                    <a:cubicBezTo>
                      <a:pt x="103" y="180"/>
                      <a:pt x="70" y="198"/>
                      <a:pt x="45" y="224"/>
                    </a:cubicBezTo>
                    <a:lnTo>
                      <a:pt x="45" y="224"/>
                    </a:lnTo>
                    <a:cubicBezTo>
                      <a:pt x="17" y="254"/>
                      <a:pt x="0" y="294"/>
                      <a:pt x="0" y="339"/>
                    </a:cubicBezTo>
                    <a:lnTo>
                      <a:pt x="0" y="339"/>
                    </a:lnTo>
                    <a:lnTo>
                      <a:pt x="380" y="339"/>
                    </a:lnTo>
                    <a:lnTo>
                      <a:pt x="380" y="339"/>
                    </a:lnTo>
                    <a:lnTo>
                      <a:pt x="380" y="339"/>
                    </a:lnTo>
                    <a:cubicBezTo>
                      <a:pt x="380" y="293"/>
                      <a:pt x="362" y="252"/>
                      <a:pt x="333" y="2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74">
                <a:extLst>
                  <a:ext uri="{FF2B5EF4-FFF2-40B4-BE49-F238E27FC236}">
                    <a16:creationId xmlns:a16="http://schemas.microsoft.com/office/drawing/2014/main" id="{DD87B6D4-1735-440B-9086-5FFCF7B35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2339" y="8728243"/>
                <a:ext cx="363013" cy="327110"/>
              </a:xfrm>
              <a:custGeom>
                <a:avLst/>
                <a:gdLst>
                  <a:gd name="T0" fmla="*/ 21 w 402"/>
                  <a:gd name="T1" fmla="*/ 338 h 360"/>
                  <a:gd name="T2" fmla="*/ 380 w 402"/>
                  <a:gd name="T3" fmla="*/ 338 h 360"/>
                  <a:gd name="T4" fmla="*/ 380 w 402"/>
                  <a:gd name="T5" fmla="*/ 338 h 360"/>
                  <a:gd name="T6" fmla="*/ 336 w 402"/>
                  <a:gd name="T7" fmla="*/ 239 h 360"/>
                  <a:gd name="T8" fmla="*/ 336 w 402"/>
                  <a:gd name="T9" fmla="*/ 239 h 360"/>
                  <a:gd name="T10" fmla="*/ 336 w 402"/>
                  <a:gd name="T11" fmla="*/ 239 h 360"/>
                  <a:gd name="T12" fmla="*/ 250 w 402"/>
                  <a:gd name="T13" fmla="*/ 194 h 360"/>
                  <a:gd name="T14" fmla="*/ 250 w 402"/>
                  <a:gd name="T15" fmla="*/ 194 h 360"/>
                  <a:gd name="T16" fmla="*/ 241 w 402"/>
                  <a:gd name="T17" fmla="*/ 187 h 360"/>
                  <a:gd name="T18" fmla="*/ 241 w 402"/>
                  <a:gd name="T19" fmla="*/ 187 h 360"/>
                  <a:gd name="T20" fmla="*/ 244 w 402"/>
                  <a:gd name="T21" fmla="*/ 176 h 360"/>
                  <a:gd name="T22" fmla="*/ 244 w 402"/>
                  <a:gd name="T23" fmla="*/ 176 h 360"/>
                  <a:gd name="T24" fmla="*/ 271 w 402"/>
                  <a:gd name="T25" fmla="*/ 108 h 360"/>
                  <a:gd name="T26" fmla="*/ 271 w 402"/>
                  <a:gd name="T27" fmla="*/ 108 h 360"/>
                  <a:gd name="T28" fmla="*/ 201 w 402"/>
                  <a:gd name="T29" fmla="*/ 21 h 360"/>
                  <a:gd name="T30" fmla="*/ 201 w 402"/>
                  <a:gd name="T31" fmla="*/ 21 h 360"/>
                  <a:gd name="T32" fmla="*/ 131 w 402"/>
                  <a:gd name="T33" fmla="*/ 108 h 360"/>
                  <a:gd name="T34" fmla="*/ 131 w 402"/>
                  <a:gd name="T35" fmla="*/ 108 h 360"/>
                  <a:gd name="T36" fmla="*/ 158 w 402"/>
                  <a:gd name="T37" fmla="*/ 176 h 360"/>
                  <a:gd name="T38" fmla="*/ 158 w 402"/>
                  <a:gd name="T39" fmla="*/ 176 h 360"/>
                  <a:gd name="T40" fmla="*/ 160 w 402"/>
                  <a:gd name="T41" fmla="*/ 187 h 360"/>
                  <a:gd name="T42" fmla="*/ 160 w 402"/>
                  <a:gd name="T43" fmla="*/ 187 h 360"/>
                  <a:gd name="T44" fmla="*/ 153 w 402"/>
                  <a:gd name="T45" fmla="*/ 194 h 360"/>
                  <a:gd name="T46" fmla="*/ 153 w 402"/>
                  <a:gd name="T47" fmla="*/ 194 h 360"/>
                  <a:gd name="T48" fmla="*/ 63 w 402"/>
                  <a:gd name="T49" fmla="*/ 241 h 360"/>
                  <a:gd name="T50" fmla="*/ 63 w 402"/>
                  <a:gd name="T51" fmla="*/ 241 h 360"/>
                  <a:gd name="T52" fmla="*/ 21 w 402"/>
                  <a:gd name="T53" fmla="*/ 338 h 360"/>
                  <a:gd name="T54" fmla="*/ 391 w 402"/>
                  <a:gd name="T55" fmla="*/ 359 h 360"/>
                  <a:gd name="T56" fmla="*/ 11 w 402"/>
                  <a:gd name="T57" fmla="*/ 359 h 360"/>
                  <a:gd name="T58" fmla="*/ 11 w 402"/>
                  <a:gd name="T59" fmla="*/ 359 h 360"/>
                  <a:gd name="T60" fmla="*/ 0 w 402"/>
                  <a:gd name="T61" fmla="*/ 349 h 360"/>
                  <a:gd name="T62" fmla="*/ 0 w 402"/>
                  <a:gd name="T63" fmla="*/ 349 h 360"/>
                  <a:gd name="T64" fmla="*/ 48 w 402"/>
                  <a:gd name="T65" fmla="*/ 227 h 360"/>
                  <a:gd name="T66" fmla="*/ 48 w 402"/>
                  <a:gd name="T67" fmla="*/ 227 h 360"/>
                  <a:gd name="T68" fmla="*/ 132 w 402"/>
                  <a:gd name="T69" fmla="*/ 177 h 360"/>
                  <a:gd name="T70" fmla="*/ 132 w 402"/>
                  <a:gd name="T71" fmla="*/ 177 h 360"/>
                  <a:gd name="T72" fmla="*/ 110 w 402"/>
                  <a:gd name="T73" fmla="*/ 108 h 360"/>
                  <a:gd name="T74" fmla="*/ 110 w 402"/>
                  <a:gd name="T75" fmla="*/ 108 h 360"/>
                  <a:gd name="T76" fmla="*/ 201 w 402"/>
                  <a:gd name="T77" fmla="*/ 0 h 360"/>
                  <a:gd name="T78" fmla="*/ 201 w 402"/>
                  <a:gd name="T79" fmla="*/ 0 h 360"/>
                  <a:gd name="T80" fmla="*/ 291 w 402"/>
                  <a:gd name="T81" fmla="*/ 108 h 360"/>
                  <a:gd name="T82" fmla="*/ 291 w 402"/>
                  <a:gd name="T83" fmla="*/ 108 h 360"/>
                  <a:gd name="T84" fmla="*/ 270 w 402"/>
                  <a:gd name="T85" fmla="*/ 177 h 360"/>
                  <a:gd name="T86" fmla="*/ 270 w 402"/>
                  <a:gd name="T87" fmla="*/ 177 h 360"/>
                  <a:gd name="T88" fmla="*/ 352 w 402"/>
                  <a:gd name="T89" fmla="*/ 225 h 360"/>
                  <a:gd name="T90" fmla="*/ 352 w 402"/>
                  <a:gd name="T91" fmla="*/ 225 h 360"/>
                  <a:gd name="T92" fmla="*/ 352 w 402"/>
                  <a:gd name="T93" fmla="*/ 225 h 360"/>
                  <a:gd name="T94" fmla="*/ 401 w 402"/>
                  <a:gd name="T95" fmla="*/ 349 h 360"/>
                  <a:gd name="T96" fmla="*/ 401 w 402"/>
                  <a:gd name="T97" fmla="*/ 349 h 360"/>
                  <a:gd name="T98" fmla="*/ 391 w 402"/>
                  <a:gd name="T99" fmla="*/ 359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2" h="360">
                    <a:moveTo>
                      <a:pt x="21" y="338"/>
                    </a:moveTo>
                    <a:lnTo>
                      <a:pt x="380" y="338"/>
                    </a:lnTo>
                    <a:lnTo>
                      <a:pt x="380" y="338"/>
                    </a:lnTo>
                    <a:cubicBezTo>
                      <a:pt x="377" y="301"/>
                      <a:pt x="362" y="266"/>
                      <a:pt x="336" y="239"/>
                    </a:cubicBezTo>
                    <a:lnTo>
                      <a:pt x="336" y="239"/>
                    </a:lnTo>
                    <a:lnTo>
                      <a:pt x="336" y="239"/>
                    </a:lnTo>
                    <a:cubicBezTo>
                      <a:pt x="313" y="215"/>
                      <a:pt x="282" y="200"/>
                      <a:pt x="250" y="194"/>
                    </a:cubicBezTo>
                    <a:lnTo>
                      <a:pt x="250" y="194"/>
                    </a:lnTo>
                    <a:cubicBezTo>
                      <a:pt x="245" y="193"/>
                      <a:pt x="242" y="190"/>
                      <a:pt x="241" y="187"/>
                    </a:cubicBezTo>
                    <a:lnTo>
                      <a:pt x="241" y="187"/>
                    </a:lnTo>
                    <a:cubicBezTo>
                      <a:pt x="240" y="183"/>
                      <a:pt x="241" y="179"/>
                      <a:pt x="244" y="176"/>
                    </a:cubicBezTo>
                    <a:lnTo>
                      <a:pt x="244" y="176"/>
                    </a:lnTo>
                    <a:cubicBezTo>
                      <a:pt x="260" y="159"/>
                      <a:pt x="271" y="135"/>
                      <a:pt x="271" y="108"/>
                    </a:cubicBezTo>
                    <a:lnTo>
                      <a:pt x="271" y="108"/>
                    </a:lnTo>
                    <a:cubicBezTo>
                      <a:pt x="271" y="60"/>
                      <a:pt x="239" y="21"/>
                      <a:pt x="201" y="21"/>
                    </a:cubicBezTo>
                    <a:lnTo>
                      <a:pt x="201" y="21"/>
                    </a:lnTo>
                    <a:cubicBezTo>
                      <a:pt x="162" y="21"/>
                      <a:pt x="131" y="60"/>
                      <a:pt x="131" y="108"/>
                    </a:cubicBezTo>
                    <a:lnTo>
                      <a:pt x="131" y="108"/>
                    </a:lnTo>
                    <a:cubicBezTo>
                      <a:pt x="131" y="135"/>
                      <a:pt x="141" y="159"/>
                      <a:pt x="158" y="176"/>
                    </a:cubicBezTo>
                    <a:lnTo>
                      <a:pt x="158" y="176"/>
                    </a:lnTo>
                    <a:cubicBezTo>
                      <a:pt x="161" y="179"/>
                      <a:pt x="162" y="183"/>
                      <a:pt x="160" y="187"/>
                    </a:cubicBezTo>
                    <a:lnTo>
                      <a:pt x="160" y="187"/>
                    </a:lnTo>
                    <a:cubicBezTo>
                      <a:pt x="159" y="190"/>
                      <a:pt x="156" y="193"/>
                      <a:pt x="153" y="194"/>
                    </a:cubicBezTo>
                    <a:lnTo>
                      <a:pt x="153" y="194"/>
                    </a:lnTo>
                    <a:cubicBezTo>
                      <a:pt x="118" y="200"/>
                      <a:pt x="87" y="217"/>
                      <a:pt x="63" y="241"/>
                    </a:cubicBezTo>
                    <a:lnTo>
                      <a:pt x="63" y="241"/>
                    </a:lnTo>
                    <a:cubicBezTo>
                      <a:pt x="39" y="268"/>
                      <a:pt x="24" y="302"/>
                      <a:pt x="21" y="338"/>
                    </a:cubicBezTo>
                    <a:close/>
                    <a:moveTo>
                      <a:pt x="391" y="359"/>
                    </a:moveTo>
                    <a:lnTo>
                      <a:pt x="11" y="359"/>
                    </a:lnTo>
                    <a:lnTo>
                      <a:pt x="11" y="359"/>
                    </a:lnTo>
                    <a:cubicBezTo>
                      <a:pt x="5" y="359"/>
                      <a:pt x="0" y="354"/>
                      <a:pt x="0" y="349"/>
                    </a:cubicBezTo>
                    <a:lnTo>
                      <a:pt x="0" y="349"/>
                    </a:lnTo>
                    <a:cubicBezTo>
                      <a:pt x="0" y="303"/>
                      <a:pt x="18" y="260"/>
                      <a:pt x="48" y="227"/>
                    </a:cubicBezTo>
                    <a:lnTo>
                      <a:pt x="48" y="227"/>
                    </a:lnTo>
                    <a:cubicBezTo>
                      <a:pt x="71" y="203"/>
                      <a:pt x="100" y="186"/>
                      <a:pt x="132" y="177"/>
                    </a:cubicBezTo>
                    <a:lnTo>
                      <a:pt x="132" y="177"/>
                    </a:lnTo>
                    <a:cubicBezTo>
                      <a:pt x="118" y="158"/>
                      <a:pt x="110" y="133"/>
                      <a:pt x="110" y="108"/>
                    </a:cubicBezTo>
                    <a:lnTo>
                      <a:pt x="110" y="108"/>
                    </a:lnTo>
                    <a:cubicBezTo>
                      <a:pt x="110" y="48"/>
                      <a:pt x="151" y="0"/>
                      <a:pt x="201" y="0"/>
                    </a:cubicBezTo>
                    <a:lnTo>
                      <a:pt x="201" y="0"/>
                    </a:lnTo>
                    <a:cubicBezTo>
                      <a:pt x="250" y="0"/>
                      <a:pt x="291" y="48"/>
                      <a:pt x="291" y="108"/>
                    </a:cubicBezTo>
                    <a:lnTo>
                      <a:pt x="291" y="108"/>
                    </a:lnTo>
                    <a:cubicBezTo>
                      <a:pt x="291" y="133"/>
                      <a:pt x="283" y="158"/>
                      <a:pt x="270" y="177"/>
                    </a:cubicBezTo>
                    <a:lnTo>
                      <a:pt x="270" y="177"/>
                    </a:lnTo>
                    <a:cubicBezTo>
                      <a:pt x="301" y="186"/>
                      <a:pt x="329" y="202"/>
                      <a:pt x="352" y="225"/>
                    </a:cubicBezTo>
                    <a:lnTo>
                      <a:pt x="352" y="225"/>
                    </a:lnTo>
                    <a:lnTo>
                      <a:pt x="352" y="225"/>
                    </a:lnTo>
                    <a:cubicBezTo>
                      <a:pt x="383" y="259"/>
                      <a:pt x="401" y="303"/>
                      <a:pt x="401" y="349"/>
                    </a:cubicBezTo>
                    <a:lnTo>
                      <a:pt x="401" y="349"/>
                    </a:lnTo>
                    <a:cubicBezTo>
                      <a:pt x="401" y="354"/>
                      <a:pt x="396" y="359"/>
                      <a:pt x="391" y="3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75">
                <a:extLst>
                  <a:ext uri="{FF2B5EF4-FFF2-40B4-BE49-F238E27FC236}">
                    <a16:creationId xmlns:a16="http://schemas.microsoft.com/office/drawing/2014/main" id="{3CCBA837-7E05-4565-8CA1-5575DA7F3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1796" y="6434485"/>
                <a:ext cx="490666" cy="1320407"/>
              </a:xfrm>
              <a:custGeom>
                <a:avLst/>
                <a:gdLst>
                  <a:gd name="T0" fmla="*/ 0 w 544"/>
                  <a:gd name="T1" fmla="*/ 1457 h 1458"/>
                  <a:gd name="T2" fmla="*/ 543 w 544"/>
                  <a:gd name="T3" fmla="*/ 1457 h 1458"/>
                  <a:gd name="T4" fmla="*/ 543 w 544"/>
                  <a:gd name="T5" fmla="*/ 0 h 1458"/>
                  <a:gd name="T6" fmla="*/ 0 w 544"/>
                  <a:gd name="T7" fmla="*/ 0 h 1458"/>
                  <a:gd name="T8" fmla="*/ 0 w 544"/>
                  <a:gd name="T9" fmla="*/ 1457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4" h="1458">
                    <a:moveTo>
                      <a:pt x="0" y="1457"/>
                    </a:moveTo>
                    <a:lnTo>
                      <a:pt x="543" y="1457"/>
                    </a:lnTo>
                    <a:lnTo>
                      <a:pt x="543" y="0"/>
                    </a:lnTo>
                    <a:lnTo>
                      <a:pt x="0" y="0"/>
                    </a:lnTo>
                    <a:lnTo>
                      <a:pt x="0" y="14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76">
                <a:extLst>
                  <a:ext uri="{FF2B5EF4-FFF2-40B4-BE49-F238E27FC236}">
                    <a16:creationId xmlns:a16="http://schemas.microsoft.com/office/drawing/2014/main" id="{9041F426-1D01-4403-8C98-D6501374E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9830" y="6426507"/>
                <a:ext cx="510610" cy="1336364"/>
              </a:xfrm>
              <a:custGeom>
                <a:avLst/>
                <a:gdLst>
                  <a:gd name="T0" fmla="*/ 20 w 564"/>
                  <a:gd name="T1" fmla="*/ 1457 h 1479"/>
                  <a:gd name="T2" fmla="*/ 543 w 564"/>
                  <a:gd name="T3" fmla="*/ 1457 h 1479"/>
                  <a:gd name="T4" fmla="*/ 543 w 564"/>
                  <a:gd name="T5" fmla="*/ 20 h 1479"/>
                  <a:gd name="T6" fmla="*/ 20 w 564"/>
                  <a:gd name="T7" fmla="*/ 20 h 1479"/>
                  <a:gd name="T8" fmla="*/ 20 w 564"/>
                  <a:gd name="T9" fmla="*/ 1457 h 1479"/>
                  <a:gd name="T10" fmla="*/ 553 w 564"/>
                  <a:gd name="T11" fmla="*/ 1478 h 1479"/>
                  <a:gd name="T12" fmla="*/ 10 w 564"/>
                  <a:gd name="T13" fmla="*/ 1478 h 1479"/>
                  <a:gd name="T14" fmla="*/ 10 w 564"/>
                  <a:gd name="T15" fmla="*/ 1478 h 1479"/>
                  <a:gd name="T16" fmla="*/ 0 w 564"/>
                  <a:gd name="T17" fmla="*/ 1467 h 1479"/>
                  <a:gd name="T18" fmla="*/ 0 w 564"/>
                  <a:gd name="T19" fmla="*/ 10 h 1479"/>
                  <a:gd name="T20" fmla="*/ 0 w 564"/>
                  <a:gd name="T21" fmla="*/ 10 h 1479"/>
                  <a:gd name="T22" fmla="*/ 10 w 564"/>
                  <a:gd name="T23" fmla="*/ 0 h 1479"/>
                  <a:gd name="T24" fmla="*/ 553 w 564"/>
                  <a:gd name="T25" fmla="*/ 0 h 1479"/>
                  <a:gd name="T26" fmla="*/ 553 w 564"/>
                  <a:gd name="T27" fmla="*/ 0 h 1479"/>
                  <a:gd name="T28" fmla="*/ 563 w 564"/>
                  <a:gd name="T29" fmla="*/ 10 h 1479"/>
                  <a:gd name="T30" fmla="*/ 563 w 564"/>
                  <a:gd name="T31" fmla="*/ 1467 h 1479"/>
                  <a:gd name="T32" fmla="*/ 563 w 564"/>
                  <a:gd name="T33" fmla="*/ 1467 h 1479"/>
                  <a:gd name="T34" fmla="*/ 553 w 564"/>
                  <a:gd name="T35" fmla="*/ 1478 h 1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4" h="1479">
                    <a:moveTo>
                      <a:pt x="20" y="1457"/>
                    </a:moveTo>
                    <a:lnTo>
                      <a:pt x="543" y="1457"/>
                    </a:lnTo>
                    <a:lnTo>
                      <a:pt x="543" y="20"/>
                    </a:lnTo>
                    <a:lnTo>
                      <a:pt x="20" y="20"/>
                    </a:lnTo>
                    <a:lnTo>
                      <a:pt x="20" y="1457"/>
                    </a:lnTo>
                    <a:close/>
                    <a:moveTo>
                      <a:pt x="553" y="1478"/>
                    </a:moveTo>
                    <a:lnTo>
                      <a:pt x="10" y="1478"/>
                    </a:lnTo>
                    <a:lnTo>
                      <a:pt x="10" y="1478"/>
                    </a:lnTo>
                    <a:cubicBezTo>
                      <a:pt x="4" y="1478"/>
                      <a:pt x="0" y="1473"/>
                      <a:pt x="0" y="146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53" y="0"/>
                    </a:lnTo>
                    <a:lnTo>
                      <a:pt x="553" y="0"/>
                    </a:lnTo>
                    <a:cubicBezTo>
                      <a:pt x="559" y="0"/>
                      <a:pt x="563" y="4"/>
                      <a:pt x="563" y="10"/>
                    </a:cubicBezTo>
                    <a:lnTo>
                      <a:pt x="563" y="1467"/>
                    </a:lnTo>
                    <a:lnTo>
                      <a:pt x="563" y="1467"/>
                    </a:lnTo>
                    <a:cubicBezTo>
                      <a:pt x="563" y="1473"/>
                      <a:pt x="559" y="1478"/>
                      <a:pt x="553" y="14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77">
                <a:extLst>
                  <a:ext uri="{FF2B5EF4-FFF2-40B4-BE49-F238E27FC236}">
                    <a16:creationId xmlns:a16="http://schemas.microsoft.com/office/drawing/2014/main" id="{30AFC01D-1B43-4AD2-97DA-3A560BD45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2462" y="6434485"/>
                <a:ext cx="1328383" cy="1320407"/>
              </a:xfrm>
              <a:custGeom>
                <a:avLst/>
                <a:gdLst>
                  <a:gd name="T0" fmla="*/ 1256 w 1467"/>
                  <a:gd name="T1" fmla="*/ 226 h 1458"/>
                  <a:gd name="T2" fmla="*/ 1256 w 1467"/>
                  <a:gd name="T3" fmla="*/ 0 h 1458"/>
                  <a:gd name="T4" fmla="*/ 0 w 1467"/>
                  <a:gd name="T5" fmla="*/ 0 h 1458"/>
                  <a:gd name="T6" fmla="*/ 0 w 1467"/>
                  <a:gd name="T7" fmla="*/ 1457 h 1458"/>
                  <a:gd name="T8" fmla="*/ 1256 w 1467"/>
                  <a:gd name="T9" fmla="*/ 1457 h 1458"/>
                  <a:gd name="T10" fmla="*/ 1256 w 1467"/>
                  <a:gd name="T11" fmla="*/ 471 h 1458"/>
                  <a:gd name="T12" fmla="*/ 1466 w 1467"/>
                  <a:gd name="T13" fmla="*/ 337 h 1458"/>
                  <a:gd name="T14" fmla="*/ 1256 w 1467"/>
                  <a:gd name="T15" fmla="*/ 226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7" h="1458">
                    <a:moveTo>
                      <a:pt x="1256" y="226"/>
                    </a:moveTo>
                    <a:lnTo>
                      <a:pt x="1256" y="0"/>
                    </a:lnTo>
                    <a:lnTo>
                      <a:pt x="0" y="0"/>
                    </a:lnTo>
                    <a:lnTo>
                      <a:pt x="0" y="1457"/>
                    </a:lnTo>
                    <a:lnTo>
                      <a:pt x="1256" y="1457"/>
                    </a:lnTo>
                    <a:lnTo>
                      <a:pt x="1256" y="471"/>
                    </a:lnTo>
                    <a:lnTo>
                      <a:pt x="1466" y="337"/>
                    </a:lnTo>
                    <a:lnTo>
                      <a:pt x="1256" y="2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78">
                <a:extLst>
                  <a:ext uri="{FF2B5EF4-FFF2-40B4-BE49-F238E27FC236}">
                    <a16:creationId xmlns:a16="http://schemas.microsoft.com/office/drawing/2014/main" id="{3F0F702D-B806-44BE-99E4-31500349F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4484" y="6426507"/>
                <a:ext cx="1344340" cy="1336364"/>
              </a:xfrm>
              <a:custGeom>
                <a:avLst/>
                <a:gdLst>
                  <a:gd name="T0" fmla="*/ 20 w 1488"/>
                  <a:gd name="T1" fmla="*/ 1457 h 1479"/>
                  <a:gd name="T2" fmla="*/ 1256 w 1488"/>
                  <a:gd name="T3" fmla="*/ 1457 h 1479"/>
                  <a:gd name="T4" fmla="*/ 1256 w 1488"/>
                  <a:gd name="T5" fmla="*/ 481 h 1479"/>
                  <a:gd name="T6" fmla="*/ 1256 w 1488"/>
                  <a:gd name="T7" fmla="*/ 481 h 1479"/>
                  <a:gd name="T8" fmla="*/ 1260 w 1488"/>
                  <a:gd name="T9" fmla="*/ 473 h 1479"/>
                  <a:gd name="T10" fmla="*/ 1456 w 1488"/>
                  <a:gd name="T11" fmla="*/ 349 h 1479"/>
                  <a:gd name="T12" fmla="*/ 1261 w 1488"/>
                  <a:gd name="T13" fmla="*/ 244 h 1479"/>
                  <a:gd name="T14" fmla="*/ 1261 w 1488"/>
                  <a:gd name="T15" fmla="*/ 244 h 1479"/>
                  <a:gd name="T16" fmla="*/ 1256 w 1488"/>
                  <a:gd name="T17" fmla="*/ 236 h 1479"/>
                  <a:gd name="T18" fmla="*/ 1256 w 1488"/>
                  <a:gd name="T19" fmla="*/ 20 h 1479"/>
                  <a:gd name="T20" fmla="*/ 20 w 1488"/>
                  <a:gd name="T21" fmla="*/ 20 h 1479"/>
                  <a:gd name="T22" fmla="*/ 20 w 1488"/>
                  <a:gd name="T23" fmla="*/ 1457 h 1479"/>
                  <a:gd name="T24" fmla="*/ 1266 w 1488"/>
                  <a:gd name="T25" fmla="*/ 1478 h 1479"/>
                  <a:gd name="T26" fmla="*/ 10 w 1488"/>
                  <a:gd name="T27" fmla="*/ 1478 h 1479"/>
                  <a:gd name="T28" fmla="*/ 10 w 1488"/>
                  <a:gd name="T29" fmla="*/ 1478 h 1479"/>
                  <a:gd name="T30" fmla="*/ 0 w 1488"/>
                  <a:gd name="T31" fmla="*/ 1467 h 1479"/>
                  <a:gd name="T32" fmla="*/ 0 w 1488"/>
                  <a:gd name="T33" fmla="*/ 10 h 1479"/>
                  <a:gd name="T34" fmla="*/ 0 w 1488"/>
                  <a:gd name="T35" fmla="*/ 10 h 1479"/>
                  <a:gd name="T36" fmla="*/ 10 w 1488"/>
                  <a:gd name="T37" fmla="*/ 0 h 1479"/>
                  <a:gd name="T38" fmla="*/ 1266 w 1488"/>
                  <a:gd name="T39" fmla="*/ 0 h 1479"/>
                  <a:gd name="T40" fmla="*/ 1266 w 1488"/>
                  <a:gd name="T41" fmla="*/ 0 h 1479"/>
                  <a:gd name="T42" fmla="*/ 1276 w 1488"/>
                  <a:gd name="T43" fmla="*/ 10 h 1479"/>
                  <a:gd name="T44" fmla="*/ 1276 w 1488"/>
                  <a:gd name="T45" fmla="*/ 229 h 1479"/>
                  <a:gd name="T46" fmla="*/ 1481 w 1488"/>
                  <a:gd name="T47" fmla="*/ 338 h 1479"/>
                  <a:gd name="T48" fmla="*/ 1481 w 1488"/>
                  <a:gd name="T49" fmla="*/ 338 h 1479"/>
                  <a:gd name="T50" fmla="*/ 1487 w 1488"/>
                  <a:gd name="T51" fmla="*/ 347 h 1479"/>
                  <a:gd name="T52" fmla="*/ 1487 w 1488"/>
                  <a:gd name="T53" fmla="*/ 347 h 1479"/>
                  <a:gd name="T54" fmla="*/ 1482 w 1488"/>
                  <a:gd name="T55" fmla="*/ 356 h 1479"/>
                  <a:gd name="T56" fmla="*/ 1276 w 1488"/>
                  <a:gd name="T57" fmla="*/ 486 h 1479"/>
                  <a:gd name="T58" fmla="*/ 1276 w 1488"/>
                  <a:gd name="T59" fmla="*/ 1467 h 1479"/>
                  <a:gd name="T60" fmla="*/ 1276 w 1488"/>
                  <a:gd name="T61" fmla="*/ 1467 h 1479"/>
                  <a:gd name="T62" fmla="*/ 1266 w 1488"/>
                  <a:gd name="T63" fmla="*/ 1478 h 1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88" h="1479">
                    <a:moveTo>
                      <a:pt x="20" y="1457"/>
                    </a:moveTo>
                    <a:lnTo>
                      <a:pt x="1256" y="1457"/>
                    </a:lnTo>
                    <a:lnTo>
                      <a:pt x="1256" y="481"/>
                    </a:lnTo>
                    <a:lnTo>
                      <a:pt x="1256" y="481"/>
                    </a:lnTo>
                    <a:cubicBezTo>
                      <a:pt x="1256" y="477"/>
                      <a:pt x="1258" y="475"/>
                      <a:pt x="1260" y="473"/>
                    </a:cubicBezTo>
                    <a:lnTo>
                      <a:pt x="1456" y="349"/>
                    </a:lnTo>
                    <a:lnTo>
                      <a:pt x="1261" y="244"/>
                    </a:lnTo>
                    <a:lnTo>
                      <a:pt x="1261" y="244"/>
                    </a:lnTo>
                    <a:cubicBezTo>
                      <a:pt x="1258" y="242"/>
                      <a:pt x="1256" y="239"/>
                      <a:pt x="1256" y="236"/>
                    </a:cubicBezTo>
                    <a:lnTo>
                      <a:pt x="1256" y="20"/>
                    </a:lnTo>
                    <a:lnTo>
                      <a:pt x="20" y="20"/>
                    </a:lnTo>
                    <a:lnTo>
                      <a:pt x="20" y="1457"/>
                    </a:lnTo>
                    <a:close/>
                    <a:moveTo>
                      <a:pt x="1266" y="1478"/>
                    </a:moveTo>
                    <a:lnTo>
                      <a:pt x="10" y="1478"/>
                    </a:lnTo>
                    <a:lnTo>
                      <a:pt x="10" y="1478"/>
                    </a:lnTo>
                    <a:cubicBezTo>
                      <a:pt x="4" y="1478"/>
                      <a:pt x="0" y="1473"/>
                      <a:pt x="0" y="146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266" y="0"/>
                    </a:lnTo>
                    <a:lnTo>
                      <a:pt x="1266" y="0"/>
                    </a:lnTo>
                    <a:cubicBezTo>
                      <a:pt x="1272" y="0"/>
                      <a:pt x="1276" y="4"/>
                      <a:pt x="1276" y="10"/>
                    </a:cubicBezTo>
                    <a:lnTo>
                      <a:pt x="1276" y="229"/>
                    </a:lnTo>
                    <a:lnTo>
                      <a:pt x="1481" y="338"/>
                    </a:lnTo>
                    <a:lnTo>
                      <a:pt x="1481" y="338"/>
                    </a:lnTo>
                    <a:cubicBezTo>
                      <a:pt x="1484" y="340"/>
                      <a:pt x="1486" y="343"/>
                      <a:pt x="1487" y="347"/>
                    </a:cubicBezTo>
                    <a:lnTo>
                      <a:pt x="1487" y="347"/>
                    </a:lnTo>
                    <a:cubicBezTo>
                      <a:pt x="1487" y="351"/>
                      <a:pt x="1485" y="354"/>
                      <a:pt x="1482" y="356"/>
                    </a:cubicBezTo>
                    <a:lnTo>
                      <a:pt x="1276" y="486"/>
                    </a:lnTo>
                    <a:lnTo>
                      <a:pt x="1276" y="1467"/>
                    </a:lnTo>
                    <a:lnTo>
                      <a:pt x="1276" y="1467"/>
                    </a:lnTo>
                    <a:cubicBezTo>
                      <a:pt x="1276" y="1473"/>
                      <a:pt x="1272" y="1478"/>
                      <a:pt x="1266" y="14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79">
                <a:extLst>
                  <a:ext uri="{FF2B5EF4-FFF2-40B4-BE49-F238E27FC236}">
                    <a16:creationId xmlns:a16="http://schemas.microsoft.com/office/drawing/2014/main" id="{6FC340E0-A17F-485E-A015-24E3C800D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1796" y="6434650"/>
                <a:ext cx="490666" cy="1320407"/>
              </a:xfrm>
              <a:custGeom>
                <a:avLst/>
                <a:gdLst>
                  <a:gd name="T0" fmla="*/ 0 w 544"/>
                  <a:gd name="T1" fmla="*/ 1457 h 1458"/>
                  <a:gd name="T2" fmla="*/ 543 w 544"/>
                  <a:gd name="T3" fmla="*/ 1457 h 1458"/>
                  <a:gd name="T4" fmla="*/ 543 w 544"/>
                  <a:gd name="T5" fmla="*/ 0 h 1458"/>
                  <a:gd name="T6" fmla="*/ 0 w 544"/>
                  <a:gd name="T7" fmla="*/ 0 h 1458"/>
                  <a:gd name="T8" fmla="*/ 0 w 544"/>
                  <a:gd name="T9" fmla="*/ 1457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4" h="1458">
                    <a:moveTo>
                      <a:pt x="0" y="1457"/>
                    </a:moveTo>
                    <a:lnTo>
                      <a:pt x="543" y="1457"/>
                    </a:lnTo>
                    <a:lnTo>
                      <a:pt x="543" y="0"/>
                    </a:lnTo>
                    <a:lnTo>
                      <a:pt x="0" y="0"/>
                    </a:lnTo>
                    <a:lnTo>
                      <a:pt x="0" y="145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C41CAB2E-D3E8-4D76-B2EE-02FA25D30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9354" y="6825420"/>
                <a:ext cx="513690" cy="545564"/>
              </a:xfrm>
              <a:custGeom>
                <a:avLst/>
                <a:gdLst>
                  <a:gd name="connsiteX0" fmla="*/ 9983 w 513690"/>
                  <a:gd name="connsiteY0" fmla="*/ 526567 h 545564"/>
                  <a:gd name="connsiteX1" fmla="*/ 502799 w 513690"/>
                  <a:gd name="connsiteY1" fmla="*/ 526567 h 545564"/>
                  <a:gd name="connsiteX2" fmla="*/ 513690 w 513690"/>
                  <a:gd name="connsiteY2" fmla="*/ 536066 h 545564"/>
                  <a:gd name="connsiteX3" fmla="*/ 502799 w 513690"/>
                  <a:gd name="connsiteY3" fmla="*/ 545564 h 545564"/>
                  <a:gd name="connsiteX4" fmla="*/ 9983 w 513690"/>
                  <a:gd name="connsiteY4" fmla="*/ 545564 h 545564"/>
                  <a:gd name="connsiteX5" fmla="*/ 0 w 513690"/>
                  <a:gd name="connsiteY5" fmla="*/ 536066 h 545564"/>
                  <a:gd name="connsiteX6" fmla="*/ 9983 w 513690"/>
                  <a:gd name="connsiteY6" fmla="*/ 526567 h 545564"/>
                  <a:gd name="connsiteX7" fmla="*/ 9983 w 513690"/>
                  <a:gd name="connsiteY7" fmla="*/ 347057 h 545564"/>
                  <a:gd name="connsiteX8" fmla="*/ 502799 w 513690"/>
                  <a:gd name="connsiteY8" fmla="*/ 347057 h 545564"/>
                  <a:gd name="connsiteX9" fmla="*/ 513690 w 513690"/>
                  <a:gd name="connsiteY9" fmla="*/ 356122 h 545564"/>
                  <a:gd name="connsiteX10" fmla="*/ 502799 w 513690"/>
                  <a:gd name="connsiteY10" fmla="*/ 366094 h 545564"/>
                  <a:gd name="connsiteX11" fmla="*/ 9983 w 513690"/>
                  <a:gd name="connsiteY11" fmla="*/ 366094 h 545564"/>
                  <a:gd name="connsiteX12" fmla="*/ 0 w 513690"/>
                  <a:gd name="connsiteY12" fmla="*/ 356122 h 545564"/>
                  <a:gd name="connsiteX13" fmla="*/ 9983 w 513690"/>
                  <a:gd name="connsiteY13" fmla="*/ 347057 h 545564"/>
                  <a:gd name="connsiteX14" fmla="*/ 9983 w 513690"/>
                  <a:gd name="connsiteY14" fmla="*/ 171535 h 545564"/>
                  <a:gd name="connsiteX15" fmla="*/ 502799 w 513690"/>
                  <a:gd name="connsiteY15" fmla="*/ 171535 h 545564"/>
                  <a:gd name="connsiteX16" fmla="*/ 513690 w 513690"/>
                  <a:gd name="connsiteY16" fmla="*/ 181507 h 545564"/>
                  <a:gd name="connsiteX17" fmla="*/ 502799 w 513690"/>
                  <a:gd name="connsiteY17" fmla="*/ 190572 h 545564"/>
                  <a:gd name="connsiteX18" fmla="*/ 9983 w 513690"/>
                  <a:gd name="connsiteY18" fmla="*/ 190572 h 545564"/>
                  <a:gd name="connsiteX19" fmla="*/ 0 w 513690"/>
                  <a:gd name="connsiteY19" fmla="*/ 181507 h 545564"/>
                  <a:gd name="connsiteX20" fmla="*/ 9983 w 513690"/>
                  <a:gd name="connsiteY20" fmla="*/ 171535 h 545564"/>
                  <a:gd name="connsiteX21" fmla="*/ 9983 w 513690"/>
                  <a:gd name="connsiteY21" fmla="*/ 0 h 545564"/>
                  <a:gd name="connsiteX22" fmla="*/ 502799 w 513690"/>
                  <a:gd name="connsiteY22" fmla="*/ 0 h 545564"/>
                  <a:gd name="connsiteX23" fmla="*/ 513690 w 513690"/>
                  <a:gd name="connsiteY23" fmla="*/ 8548 h 545564"/>
                  <a:gd name="connsiteX24" fmla="*/ 502799 w 513690"/>
                  <a:gd name="connsiteY24" fmla="*/ 18997 h 545564"/>
                  <a:gd name="connsiteX25" fmla="*/ 9983 w 513690"/>
                  <a:gd name="connsiteY25" fmla="*/ 18997 h 545564"/>
                  <a:gd name="connsiteX26" fmla="*/ 0 w 513690"/>
                  <a:gd name="connsiteY26" fmla="*/ 8548 h 545564"/>
                  <a:gd name="connsiteX27" fmla="*/ 9983 w 513690"/>
                  <a:gd name="connsiteY27" fmla="*/ 0 h 54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13690" h="545564">
                    <a:moveTo>
                      <a:pt x="9983" y="526567"/>
                    </a:moveTo>
                    <a:lnTo>
                      <a:pt x="502799" y="526567"/>
                    </a:lnTo>
                    <a:cubicBezTo>
                      <a:pt x="508245" y="526567"/>
                      <a:pt x="513690" y="530367"/>
                      <a:pt x="513690" y="536066"/>
                    </a:cubicBezTo>
                    <a:cubicBezTo>
                      <a:pt x="513690" y="541765"/>
                      <a:pt x="508245" y="545564"/>
                      <a:pt x="502799" y="545564"/>
                    </a:cubicBezTo>
                    <a:lnTo>
                      <a:pt x="9983" y="545564"/>
                    </a:lnTo>
                    <a:cubicBezTo>
                      <a:pt x="4538" y="545564"/>
                      <a:pt x="0" y="541765"/>
                      <a:pt x="0" y="536066"/>
                    </a:cubicBezTo>
                    <a:cubicBezTo>
                      <a:pt x="0" y="530367"/>
                      <a:pt x="4538" y="526567"/>
                      <a:pt x="9983" y="526567"/>
                    </a:cubicBezTo>
                    <a:close/>
                    <a:moveTo>
                      <a:pt x="9983" y="347057"/>
                    </a:moveTo>
                    <a:lnTo>
                      <a:pt x="502799" y="347057"/>
                    </a:lnTo>
                    <a:cubicBezTo>
                      <a:pt x="508245" y="347057"/>
                      <a:pt x="513690" y="351589"/>
                      <a:pt x="513690" y="356122"/>
                    </a:cubicBezTo>
                    <a:cubicBezTo>
                      <a:pt x="513690" y="361561"/>
                      <a:pt x="508245" y="366094"/>
                      <a:pt x="502799" y="366094"/>
                    </a:cubicBezTo>
                    <a:lnTo>
                      <a:pt x="9983" y="366094"/>
                    </a:lnTo>
                    <a:cubicBezTo>
                      <a:pt x="4538" y="366094"/>
                      <a:pt x="0" y="361561"/>
                      <a:pt x="0" y="356122"/>
                    </a:cubicBezTo>
                    <a:cubicBezTo>
                      <a:pt x="0" y="351589"/>
                      <a:pt x="4538" y="347057"/>
                      <a:pt x="9983" y="347057"/>
                    </a:cubicBezTo>
                    <a:close/>
                    <a:moveTo>
                      <a:pt x="9983" y="171535"/>
                    </a:moveTo>
                    <a:lnTo>
                      <a:pt x="502799" y="171535"/>
                    </a:lnTo>
                    <a:cubicBezTo>
                      <a:pt x="508245" y="171535"/>
                      <a:pt x="513690" y="176067"/>
                      <a:pt x="513690" y="181507"/>
                    </a:cubicBezTo>
                    <a:cubicBezTo>
                      <a:pt x="513690" y="186039"/>
                      <a:pt x="508245" y="190572"/>
                      <a:pt x="502799" y="190572"/>
                    </a:cubicBezTo>
                    <a:lnTo>
                      <a:pt x="9983" y="190572"/>
                    </a:lnTo>
                    <a:cubicBezTo>
                      <a:pt x="4538" y="190572"/>
                      <a:pt x="0" y="186039"/>
                      <a:pt x="0" y="181507"/>
                    </a:cubicBezTo>
                    <a:cubicBezTo>
                      <a:pt x="0" y="176067"/>
                      <a:pt x="4538" y="171535"/>
                      <a:pt x="9983" y="171535"/>
                    </a:cubicBezTo>
                    <a:close/>
                    <a:moveTo>
                      <a:pt x="9983" y="0"/>
                    </a:moveTo>
                    <a:lnTo>
                      <a:pt x="502799" y="0"/>
                    </a:lnTo>
                    <a:cubicBezTo>
                      <a:pt x="508245" y="0"/>
                      <a:pt x="513690" y="3799"/>
                      <a:pt x="513690" y="8548"/>
                    </a:cubicBezTo>
                    <a:cubicBezTo>
                      <a:pt x="513690" y="14248"/>
                      <a:pt x="508245" y="18997"/>
                      <a:pt x="502799" y="18997"/>
                    </a:cubicBezTo>
                    <a:lnTo>
                      <a:pt x="9983" y="18997"/>
                    </a:lnTo>
                    <a:cubicBezTo>
                      <a:pt x="4538" y="18997"/>
                      <a:pt x="0" y="14248"/>
                      <a:pt x="0" y="8548"/>
                    </a:cubicBezTo>
                    <a:cubicBezTo>
                      <a:pt x="0" y="3799"/>
                      <a:pt x="4538" y="0"/>
                      <a:pt x="99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84">
                <a:extLst>
                  <a:ext uri="{FF2B5EF4-FFF2-40B4-BE49-F238E27FC236}">
                    <a16:creationId xmlns:a16="http://schemas.microsoft.com/office/drawing/2014/main" id="{58C3F88B-7649-473D-8FA5-CA7A388DC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7048" y="6725694"/>
                <a:ext cx="422849" cy="422849"/>
              </a:xfrm>
              <a:custGeom>
                <a:avLst/>
                <a:gdLst>
                  <a:gd name="T0" fmla="*/ 467 w 468"/>
                  <a:gd name="T1" fmla="*/ 232 h 466"/>
                  <a:gd name="T2" fmla="*/ 467 w 468"/>
                  <a:gd name="T3" fmla="*/ 232 h 466"/>
                  <a:gd name="T4" fmla="*/ 233 w 468"/>
                  <a:gd name="T5" fmla="*/ 465 h 466"/>
                  <a:gd name="T6" fmla="*/ 233 w 468"/>
                  <a:gd name="T7" fmla="*/ 465 h 466"/>
                  <a:gd name="T8" fmla="*/ 0 w 468"/>
                  <a:gd name="T9" fmla="*/ 232 h 466"/>
                  <a:gd name="T10" fmla="*/ 0 w 468"/>
                  <a:gd name="T11" fmla="*/ 232 h 466"/>
                  <a:gd name="T12" fmla="*/ 233 w 468"/>
                  <a:gd name="T13" fmla="*/ 0 h 466"/>
                  <a:gd name="T14" fmla="*/ 233 w 468"/>
                  <a:gd name="T15" fmla="*/ 0 h 466"/>
                  <a:gd name="T16" fmla="*/ 467 w 468"/>
                  <a:gd name="T17" fmla="*/ 23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8" h="466">
                    <a:moveTo>
                      <a:pt x="467" y="232"/>
                    </a:moveTo>
                    <a:lnTo>
                      <a:pt x="467" y="232"/>
                    </a:lnTo>
                    <a:cubicBezTo>
                      <a:pt x="467" y="361"/>
                      <a:pt x="362" y="465"/>
                      <a:pt x="233" y="465"/>
                    </a:cubicBezTo>
                    <a:lnTo>
                      <a:pt x="233" y="465"/>
                    </a:lnTo>
                    <a:cubicBezTo>
                      <a:pt x="104" y="465"/>
                      <a:pt x="0" y="361"/>
                      <a:pt x="0" y="232"/>
                    </a:cubicBezTo>
                    <a:lnTo>
                      <a:pt x="0" y="232"/>
                    </a:lnTo>
                    <a:cubicBezTo>
                      <a:pt x="0" y="104"/>
                      <a:pt x="104" y="0"/>
                      <a:pt x="233" y="0"/>
                    </a:cubicBezTo>
                    <a:lnTo>
                      <a:pt x="233" y="0"/>
                    </a:lnTo>
                    <a:cubicBezTo>
                      <a:pt x="362" y="0"/>
                      <a:pt x="467" y="104"/>
                      <a:pt x="467" y="23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85">
                <a:extLst>
                  <a:ext uri="{FF2B5EF4-FFF2-40B4-BE49-F238E27FC236}">
                    <a16:creationId xmlns:a16="http://schemas.microsoft.com/office/drawing/2014/main" id="{53DC3999-B7BC-43D3-B284-E23051BB3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9070" y="6717716"/>
                <a:ext cx="442794" cy="438806"/>
              </a:xfrm>
              <a:custGeom>
                <a:avLst/>
                <a:gdLst>
                  <a:gd name="T0" fmla="*/ 243 w 488"/>
                  <a:gd name="T1" fmla="*/ 21 h 487"/>
                  <a:gd name="T2" fmla="*/ 243 w 488"/>
                  <a:gd name="T3" fmla="*/ 21 h 487"/>
                  <a:gd name="T4" fmla="*/ 21 w 488"/>
                  <a:gd name="T5" fmla="*/ 243 h 487"/>
                  <a:gd name="T6" fmla="*/ 21 w 488"/>
                  <a:gd name="T7" fmla="*/ 243 h 487"/>
                  <a:gd name="T8" fmla="*/ 243 w 488"/>
                  <a:gd name="T9" fmla="*/ 466 h 487"/>
                  <a:gd name="T10" fmla="*/ 243 w 488"/>
                  <a:gd name="T11" fmla="*/ 466 h 487"/>
                  <a:gd name="T12" fmla="*/ 465 w 488"/>
                  <a:gd name="T13" fmla="*/ 243 h 487"/>
                  <a:gd name="T14" fmla="*/ 465 w 488"/>
                  <a:gd name="T15" fmla="*/ 243 h 487"/>
                  <a:gd name="T16" fmla="*/ 243 w 488"/>
                  <a:gd name="T17" fmla="*/ 21 h 487"/>
                  <a:gd name="T18" fmla="*/ 243 w 488"/>
                  <a:gd name="T19" fmla="*/ 486 h 487"/>
                  <a:gd name="T20" fmla="*/ 243 w 488"/>
                  <a:gd name="T21" fmla="*/ 486 h 487"/>
                  <a:gd name="T22" fmla="*/ 0 w 488"/>
                  <a:gd name="T23" fmla="*/ 243 h 487"/>
                  <a:gd name="T24" fmla="*/ 0 w 488"/>
                  <a:gd name="T25" fmla="*/ 243 h 487"/>
                  <a:gd name="T26" fmla="*/ 243 w 488"/>
                  <a:gd name="T27" fmla="*/ 0 h 487"/>
                  <a:gd name="T28" fmla="*/ 243 w 488"/>
                  <a:gd name="T29" fmla="*/ 0 h 487"/>
                  <a:gd name="T30" fmla="*/ 487 w 488"/>
                  <a:gd name="T31" fmla="*/ 243 h 487"/>
                  <a:gd name="T32" fmla="*/ 487 w 488"/>
                  <a:gd name="T33" fmla="*/ 243 h 487"/>
                  <a:gd name="T34" fmla="*/ 243 w 488"/>
                  <a:gd name="T35" fmla="*/ 486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8" h="487">
                    <a:moveTo>
                      <a:pt x="243" y="21"/>
                    </a:moveTo>
                    <a:lnTo>
                      <a:pt x="243" y="21"/>
                    </a:lnTo>
                    <a:cubicBezTo>
                      <a:pt x="120" y="21"/>
                      <a:pt x="21" y="121"/>
                      <a:pt x="21" y="243"/>
                    </a:cubicBezTo>
                    <a:lnTo>
                      <a:pt x="21" y="243"/>
                    </a:lnTo>
                    <a:cubicBezTo>
                      <a:pt x="21" y="366"/>
                      <a:pt x="120" y="466"/>
                      <a:pt x="243" y="466"/>
                    </a:cubicBezTo>
                    <a:lnTo>
                      <a:pt x="243" y="466"/>
                    </a:lnTo>
                    <a:cubicBezTo>
                      <a:pt x="366" y="466"/>
                      <a:pt x="465" y="366"/>
                      <a:pt x="465" y="243"/>
                    </a:cubicBezTo>
                    <a:lnTo>
                      <a:pt x="465" y="243"/>
                    </a:lnTo>
                    <a:cubicBezTo>
                      <a:pt x="465" y="121"/>
                      <a:pt x="366" y="21"/>
                      <a:pt x="243" y="21"/>
                    </a:cubicBezTo>
                    <a:close/>
                    <a:moveTo>
                      <a:pt x="243" y="486"/>
                    </a:moveTo>
                    <a:lnTo>
                      <a:pt x="243" y="486"/>
                    </a:lnTo>
                    <a:cubicBezTo>
                      <a:pt x="110" y="486"/>
                      <a:pt x="0" y="378"/>
                      <a:pt x="0" y="243"/>
                    </a:cubicBezTo>
                    <a:lnTo>
                      <a:pt x="0" y="243"/>
                    </a:lnTo>
                    <a:cubicBezTo>
                      <a:pt x="0" y="109"/>
                      <a:pt x="110" y="0"/>
                      <a:pt x="243" y="0"/>
                    </a:cubicBezTo>
                    <a:lnTo>
                      <a:pt x="243" y="0"/>
                    </a:lnTo>
                    <a:cubicBezTo>
                      <a:pt x="377" y="0"/>
                      <a:pt x="487" y="109"/>
                      <a:pt x="487" y="243"/>
                    </a:cubicBezTo>
                    <a:lnTo>
                      <a:pt x="487" y="243"/>
                    </a:lnTo>
                    <a:cubicBezTo>
                      <a:pt x="487" y="378"/>
                      <a:pt x="377" y="486"/>
                      <a:pt x="243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DB5A6BB3-9963-4045-98BB-71A67FB3C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8690" y="6857334"/>
                <a:ext cx="166643" cy="166643"/>
              </a:xfrm>
              <a:custGeom>
                <a:avLst/>
                <a:gdLst>
                  <a:gd name="connsiteX0" fmla="*/ 81777 w 166643"/>
                  <a:gd name="connsiteY0" fmla="*/ 0 h 166643"/>
                  <a:gd name="connsiteX1" fmla="*/ 90844 w 166643"/>
                  <a:gd name="connsiteY1" fmla="*/ 9908 h 166643"/>
                  <a:gd name="connsiteX2" fmla="*/ 90844 w 166643"/>
                  <a:gd name="connsiteY2" fmla="*/ 75795 h 166643"/>
                  <a:gd name="connsiteX3" fmla="*/ 157635 w 166643"/>
                  <a:gd name="connsiteY3" fmla="*/ 75795 h 166643"/>
                  <a:gd name="connsiteX4" fmla="*/ 166643 w 166643"/>
                  <a:gd name="connsiteY4" fmla="*/ 85292 h 166643"/>
                  <a:gd name="connsiteX5" fmla="*/ 157635 w 166643"/>
                  <a:gd name="connsiteY5" fmla="*/ 94790 h 166643"/>
                  <a:gd name="connsiteX6" fmla="*/ 90844 w 166643"/>
                  <a:gd name="connsiteY6" fmla="*/ 94790 h 166643"/>
                  <a:gd name="connsiteX7" fmla="*/ 90844 w 166643"/>
                  <a:gd name="connsiteY7" fmla="*/ 158537 h 166643"/>
                  <a:gd name="connsiteX8" fmla="*/ 81777 w 166643"/>
                  <a:gd name="connsiteY8" fmla="*/ 166643 h 166643"/>
                  <a:gd name="connsiteX9" fmla="*/ 71804 w 166643"/>
                  <a:gd name="connsiteY9" fmla="*/ 158537 h 166643"/>
                  <a:gd name="connsiteX10" fmla="*/ 71804 w 166643"/>
                  <a:gd name="connsiteY10" fmla="*/ 94790 h 166643"/>
                  <a:gd name="connsiteX11" fmla="*/ 9008 w 166643"/>
                  <a:gd name="connsiteY11" fmla="*/ 94790 h 166643"/>
                  <a:gd name="connsiteX12" fmla="*/ 0 w 166643"/>
                  <a:gd name="connsiteY12" fmla="*/ 85292 h 166643"/>
                  <a:gd name="connsiteX13" fmla="*/ 9008 w 166643"/>
                  <a:gd name="connsiteY13" fmla="*/ 75795 h 166643"/>
                  <a:gd name="connsiteX14" fmla="*/ 71804 w 166643"/>
                  <a:gd name="connsiteY14" fmla="*/ 75795 h 166643"/>
                  <a:gd name="connsiteX15" fmla="*/ 71804 w 166643"/>
                  <a:gd name="connsiteY15" fmla="*/ 9908 h 166643"/>
                  <a:gd name="connsiteX16" fmla="*/ 81777 w 166643"/>
                  <a:gd name="connsiteY16" fmla="*/ 0 h 166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6643" h="166643">
                    <a:moveTo>
                      <a:pt x="81777" y="0"/>
                    </a:moveTo>
                    <a:cubicBezTo>
                      <a:pt x="86311" y="0"/>
                      <a:pt x="90844" y="4504"/>
                      <a:pt x="90844" y="9908"/>
                    </a:cubicBezTo>
                    <a:lnTo>
                      <a:pt x="90844" y="75795"/>
                    </a:lnTo>
                    <a:lnTo>
                      <a:pt x="157635" y="75795"/>
                    </a:lnTo>
                    <a:cubicBezTo>
                      <a:pt x="163040" y="75795"/>
                      <a:pt x="166643" y="79594"/>
                      <a:pt x="166643" y="85292"/>
                    </a:cubicBezTo>
                    <a:cubicBezTo>
                      <a:pt x="166643" y="90991"/>
                      <a:pt x="163040" y="94790"/>
                      <a:pt x="157635" y="94790"/>
                    </a:cubicBezTo>
                    <a:lnTo>
                      <a:pt x="90844" y="94790"/>
                    </a:lnTo>
                    <a:lnTo>
                      <a:pt x="90844" y="158537"/>
                    </a:lnTo>
                    <a:cubicBezTo>
                      <a:pt x="90844" y="162140"/>
                      <a:pt x="86311" y="166643"/>
                      <a:pt x="81777" y="166643"/>
                    </a:cubicBezTo>
                    <a:cubicBezTo>
                      <a:pt x="76337" y="166643"/>
                      <a:pt x="71804" y="162140"/>
                      <a:pt x="71804" y="158537"/>
                    </a:cubicBezTo>
                    <a:lnTo>
                      <a:pt x="71804" y="94790"/>
                    </a:lnTo>
                    <a:lnTo>
                      <a:pt x="9008" y="94790"/>
                    </a:lnTo>
                    <a:cubicBezTo>
                      <a:pt x="5405" y="94790"/>
                      <a:pt x="0" y="90991"/>
                      <a:pt x="0" y="85292"/>
                    </a:cubicBezTo>
                    <a:cubicBezTo>
                      <a:pt x="0" y="79594"/>
                      <a:pt x="5405" y="75795"/>
                      <a:pt x="9008" y="75795"/>
                    </a:cubicBezTo>
                    <a:lnTo>
                      <a:pt x="71804" y="75795"/>
                    </a:lnTo>
                    <a:lnTo>
                      <a:pt x="71804" y="9908"/>
                    </a:lnTo>
                    <a:cubicBezTo>
                      <a:pt x="71804" y="4504"/>
                      <a:pt x="76337" y="0"/>
                      <a:pt x="817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88">
                <a:extLst>
                  <a:ext uri="{FF2B5EF4-FFF2-40B4-BE49-F238E27FC236}">
                    <a16:creationId xmlns:a16="http://schemas.microsoft.com/office/drawing/2014/main" id="{C78E8B13-E4E1-47FD-B827-D270EB1F3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2814" y="5253699"/>
                <a:ext cx="666186" cy="670176"/>
              </a:xfrm>
              <a:custGeom>
                <a:avLst/>
                <a:gdLst>
                  <a:gd name="T0" fmla="*/ 737 w 738"/>
                  <a:gd name="T1" fmla="*/ 369 h 739"/>
                  <a:gd name="T2" fmla="*/ 737 w 738"/>
                  <a:gd name="T3" fmla="*/ 369 h 739"/>
                  <a:gd name="T4" fmla="*/ 368 w 738"/>
                  <a:gd name="T5" fmla="*/ 738 h 739"/>
                  <a:gd name="T6" fmla="*/ 368 w 738"/>
                  <a:gd name="T7" fmla="*/ 738 h 739"/>
                  <a:gd name="T8" fmla="*/ 0 w 738"/>
                  <a:gd name="T9" fmla="*/ 369 h 739"/>
                  <a:gd name="T10" fmla="*/ 0 w 738"/>
                  <a:gd name="T11" fmla="*/ 369 h 739"/>
                  <a:gd name="T12" fmla="*/ 368 w 738"/>
                  <a:gd name="T13" fmla="*/ 0 h 739"/>
                  <a:gd name="T14" fmla="*/ 368 w 738"/>
                  <a:gd name="T15" fmla="*/ 0 h 739"/>
                  <a:gd name="T16" fmla="*/ 737 w 738"/>
                  <a:gd name="T17" fmla="*/ 369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8" h="739">
                    <a:moveTo>
                      <a:pt x="737" y="369"/>
                    </a:moveTo>
                    <a:lnTo>
                      <a:pt x="737" y="369"/>
                    </a:lnTo>
                    <a:cubicBezTo>
                      <a:pt x="737" y="572"/>
                      <a:pt x="572" y="738"/>
                      <a:pt x="368" y="738"/>
                    </a:cubicBezTo>
                    <a:lnTo>
                      <a:pt x="368" y="738"/>
                    </a:lnTo>
                    <a:cubicBezTo>
                      <a:pt x="165" y="738"/>
                      <a:pt x="0" y="572"/>
                      <a:pt x="0" y="369"/>
                    </a:cubicBezTo>
                    <a:lnTo>
                      <a:pt x="0" y="369"/>
                    </a:lnTo>
                    <a:cubicBezTo>
                      <a:pt x="0" y="165"/>
                      <a:pt x="165" y="0"/>
                      <a:pt x="368" y="0"/>
                    </a:cubicBezTo>
                    <a:lnTo>
                      <a:pt x="368" y="0"/>
                    </a:lnTo>
                    <a:cubicBezTo>
                      <a:pt x="572" y="0"/>
                      <a:pt x="737" y="165"/>
                      <a:pt x="737" y="36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89">
                <a:extLst>
                  <a:ext uri="{FF2B5EF4-FFF2-40B4-BE49-F238E27FC236}">
                    <a16:creationId xmlns:a16="http://schemas.microsoft.com/office/drawing/2014/main" id="{969352E0-5D9F-4270-A525-BA6734BA1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0845" y="5245721"/>
                <a:ext cx="686132" cy="686132"/>
              </a:xfrm>
              <a:custGeom>
                <a:avLst/>
                <a:gdLst>
                  <a:gd name="T0" fmla="*/ 378 w 758"/>
                  <a:gd name="T1" fmla="*/ 21 h 759"/>
                  <a:gd name="T2" fmla="*/ 378 w 758"/>
                  <a:gd name="T3" fmla="*/ 21 h 759"/>
                  <a:gd name="T4" fmla="*/ 20 w 758"/>
                  <a:gd name="T5" fmla="*/ 379 h 759"/>
                  <a:gd name="T6" fmla="*/ 20 w 758"/>
                  <a:gd name="T7" fmla="*/ 379 h 759"/>
                  <a:gd name="T8" fmla="*/ 378 w 758"/>
                  <a:gd name="T9" fmla="*/ 736 h 759"/>
                  <a:gd name="T10" fmla="*/ 378 w 758"/>
                  <a:gd name="T11" fmla="*/ 736 h 759"/>
                  <a:gd name="T12" fmla="*/ 737 w 758"/>
                  <a:gd name="T13" fmla="*/ 379 h 759"/>
                  <a:gd name="T14" fmla="*/ 737 w 758"/>
                  <a:gd name="T15" fmla="*/ 379 h 759"/>
                  <a:gd name="T16" fmla="*/ 378 w 758"/>
                  <a:gd name="T17" fmla="*/ 21 h 759"/>
                  <a:gd name="T18" fmla="*/ 378 w 758"/>
                  <a:gd name="T19" fmla="*/ 758 h 759"/>
                  <a:gd name="T20" fmla="*/ 378 w 758"/>
                  <a:gd name="T21" fmla="*/ 758 h 759"/>
                  <a:gd name="T22" fmla="*/ 0 w 758"/>
                  <a:gd name="T23" fmla="*/ 379 h 759"/>
                  <a:gd name="T24" fmla="*/ 0 w 758"/>
                  <a:gd name="T25" fmla="*/ 379 h 759"/>
                  <a:gd name="T26" fmla="*/ 378 w 758"/>
                  <a:gd name="T27" fmla="*/ 0 h 759"/>
                  <a:gd name="T28" fmla="*/ 378 w 758"/>
                  <a:gd name="T29" fmla="*/ 0 h 759"/>
                  <a:gd name="T30" fmla="*/ 757 w 758"/>
                  <a:gd name="T31" fmla="*/ 379 h 759"/>
                  <a:gd name="T32" fmla="*/ 757 w 758"/>
                  <a:gd name="T33" fmla="*/ 379 h 759"/>
                  <a:gd name="T34" fmla="*/ 378 w 758"/>
                  <a:gd name="T35" fmla="*/ 758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8" h="759">
                    <a:moveTo>
                      <a:pt x="378" y="21"/>
                    </a:moveTo>
                    <a:lnTo>
                      <a:pt x="378" y="21"/>
                    </a:lnTo>
                    <a:cubicBezTo>
                      <a:pt x="181" y="21"/>
                      <a:pt x="20" y="181"/>
                      <a:pt x="20" y="379"/>
                    </a:cubicBezTo>
                    <a:lnTo>
                      <a:pt x="20" y="379"/>
                    </a:lnTo>
                    <a:cubicBezTo>
                      <a:pt x="20" y="576"/>
                      <a:pt x="181" y="736"/>
                      <a:pt x="378" y="736"/>
                    </a:cubicBezTo>
                    <a:lnTo>
                      <a:pt x="378" y="736"/>
                    </a:lnTo>
                    <a:cubicBezTo>
                      <a:pt x="576" y="736"/>
                      <a:pt x="737" y="576"/>
                      <a:pt x="737" y="379"/>
                    </a:cubicBezTo>
                    <a:lnTo>
                      <a:pt x="737" y="379"/>
                    </a:lnTo>
                    <a:cubicBezTo>
                      <a:pt x="737" y="181"/>
                      <a:pt x="576" y="21"/>
                      <a:pt x="378" y="21"/>
                    </a:cubicBezTo>
                    <a:close/>
                    <a:moveTo>
                      <a:pt x="378" y="758"/>
                    </a:moveTo>
                    <a:lnTo>
                      <a:pt x="378" y="758"/>
                    </a:lnTo>
                    <a:cubicBezTo>
                      <a:pt x="169" y="758"/>
                      <a:pt x="0" y="588"/>
                      <a:pt x="0" y="379"/>
                    </a:cubicBezTo>
                    <a:lnTo>
                      <a:pt x="0" y="379"/>
                    </a:lnTo>
                    <a:cubicBezTo>
                      <a:pt x="0" y="170"/>
                      <a:pt x="169" y="0"/>
                      <a:pt x="378" y="0"/>
                    </a:cubicBezTo>
                    <a:lnTo>
                      <a:pt x="378" y="0"/>
                    </a:lnTo>
                    <a:cubicBezTo>
                      <a:pt x="587" y="0"/>
                      <a:pt x="757" y="170"/>
                      <a:pt x="757" y="379"/>
                    </a:cubicBezTo>
                    <a:lnTo>
                      <a:pt x="757" y="379"/>
                    </a:lnTo>
                    <a:cubicBezTo>
                      <a:pt x="757" y="588"/>
                      <a:pt x="587" y="758"/>
                      <a:pt x="378" y="7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90">
                <a:extLst>
                  <a:ext uri="{FF2B5EF4-FFF2-40B4-BE49-F238E27FC236}">
                    <a16:creationId xmlns:a16="http://schemas.microsoft.com/office/drawing/2014/main" id="{7C0EDB54-87A8-408C-A6B1-EBDE9EDE1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0411" y="5461135"/>
                <a:ext cx="367001" cy="315144"/>
              </a:xfrm>
              <a:custGeom>
                <a:avLst/>
                <a:gdLst>
                  <a:gd name="T0" fmla="*/ 205 w 405"/>
                  <a:gd name="T1" fmla="*/ 347 h 348"/>
                  <a:gd name="T2" fmla="*/ 46 w 405"/>
                  <a:gd name="T3" fmla="*/ 199 h 348"/>
                  <a:gd name="T4" fmla="*/ 46 w 405"/>
                  <a:gd name="T5" fmla="*/ 199 h 348"/>
                  <a:gd name="T6" fmla="*/ 41 w 405"/>
                  <a:gd name="T7" fmla="*/ 46 h 348"/>
                  <a:gd name="T8" fmla="*/ 41 w 405"/>
                  <a:gd name="T9" fmla="*/ 46 h 348"/>
                  <a:gd name="T10" fmla="*/ 193 w 405"/>
                  <a:gd name="T11" fmla="*/ 41 h 348"/>
                  <a:gd name="T12" fmla="*/ 202 w 405"/>
                  <a:gd name="T13" fmla="*/ 49 h 348"/>
                  <a:gd name="T14" fmla="*/ 210 w 405"/>
                  <a:gd name="T15" fmla="*/ 42 h 348"/>
                  <a:gd name="T16" fmla="*/ 210 w 405"/>
                  <a:gd name="T17" fmla="*/ 42 h 348"/>
                  <a:gd name="T18" fmla="*/ 363 w 405"/>
                  <a:gd name="T19" fmla="*/ 45 h 348"/>
                  <a:gd name="T20" fmla="*/ 363 w 405"/>
                  <a:gd name="T21" fmla="*/ 45 h 348"/>
                  <a:gd name="T22" fmla="*/ 360 w 405"/>
                  <a:gd name="T23" fmla="*/ 198 h 348"/>
                  <a:gd name="T24" fmla="*/ 205 w 405"/>
                  <a:gd name="T25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5" h="348">
                    <a:moveTo>
                      <a:pt x="205" y="347"/>
                    </a:moveTo>
                    <a:lnTo>
                      <a:pt x="46" y="199"/>
                    </a:lnTo>
                    <a:lnTo>
                      <a:pt x="46" y="199"/>
                    </a:lnTo>
                    <a:cubicBezTo>
                      <a:pt x="2" y="158"/>
                      <a:pt x="0" y="90"/>
                      <a:pt x="41" y="46"/>
                    </a:cubicBezTo>
                    <a:lnTo>
                      <a:pt x="41" y="46"/>
                    </a:lnTo>
                    <a:cubicBezTo>
                      <a:pt x="81" y="3"/>
                      <a:pt x="150" y="0"/>
                      <a:pt x="193" y="41"/>
                    </a:cubicBezTo>
                    <a:lnTo>
                      <a:pt x="202" y="49"/>
                    </a:lnTo>
                    <a:lnTo>
                      <a:pt x="210" y="42"/>
                    </a:lnTo>
                    <a:lnTo>
                      <a:pt x="210" y="42"/>
                    </a:lnTo>
                    <a:cubicBezTo>
                      <a:pt x="253" y="1"/>
                      <a:pt x="322" y="2"/>
                      <a:pt x="363" y="45"/>
                    </a:cubicBezTo>
                    <a:lnTo>
                      <a:pt x="363" y="45"/>
                    </a:lnTo>
                    <a:cubicBezTo>
                      <a:pt x="404" y="88"/>
                      <a:pt x="404" y="156"/>
                      <a:pt x="360" y="198"/>
                    </a:cubicBezTo>
                    <a:lnTo>
                      <a:pt x="205" y="34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91">
                <a:extLst>
                  <a:ext uri="{FF2B5EF4-FFF2-40B4-BE49-F238E27FC236}">
                    <a16:creationId xmlns:a16="http://schemas.microsoft.com/office/drawing/2014/main" id="{EF8CBBF7-159D-4F00-80D8-39FAB49EB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0411" y="5461135"/>
                <a:ext cx="367001" cy="327110"/>
              </a:xfrm>
              <a:custGeom>
                <a:avLst/>
                <a:gdLst>
                  <a:gd name="T0" fmla="*/ 120 w 405"/>
                  <a:gd name="T1" fmla="*/ 21 h 361"/>
                  <a:gd name="T2" fmla="*/ 120 w 405"/>
                  <a:gd name="T3" fmla="*/ 21 h 361"/>
                  <a:gd name="T4" fmla="*/ 116 w 405"/>
                  <a:gd name="T5" fmla="*/ 21 h 361"/>
                  <a:gd name="T6" fmla="*/ 116 w 405"/>
                  <a:gd name="T7" fmla="*/ 21 h 361"/>
                  <a:gd name="T8" fmla="*/ 48 w 405"/>
                  <a:gd name="T9" fmla="*/ 52 h 361"/>
                  <a:gd name="T10" fmla="*/ 48 w 405"/>
                  <a:gd name="T11" fmla="*/ 52 h 361"/>
                  <a:gd name="T12" fmla="*/ 53 w 405"/>
                  <a:gd name="T13" fmla="*/ 191 h 361"/>
                  <a:gd name="T14" fmla="*/ 205 w 405"/>
                  <a:gd name="T15" fmla="*/ 333 h 361"/>
                  <a:gd name="T16" fmla="*/ 353 w 405"/>
                  <a:gd name="T17" fmla="*/ 189 h 361"/>
                  <a:gd name="T18" fmla="*/ 353 w 405"/>
                  <a:gd name="T19" fmla="*/ 189 h 361"/>
                  <a:gd name="T20" fmla="*/ 383 w 405"/>
                  <a:gd name="T21" fmla="*/ 121 h 361"/>
                  <a:gd name="T22" fmla="*/ 383 w 405"/>
                  <a:gd name="T23" fmla="*/ 121 h 361"/>
                  <a:gd name="T24" fmla="*/ 355 w 405"/>
                  <a:gd name="T25" fmla="*/ 51 h 361"/>
                  <a:gd name="T26" fmla="*/ 355 w 405"/>
                  <a:gd name="T27" fmla="*/ 51 h 361"/>
                  <a:gd name="T28" fmla="*/ 287 w 405"/>
                  <a:gd name="T29" fmla="*/ 21 h 361"/>
                  <a:gd name="T30" fmla="*/ 287 w 405"/>
                  <a:gd name="T31" fmla="*/ 21 h 361"/>
                  <a:gd name="T32" fmla="*/ 217 w 405"/>
                  <a:gd name="T33" fmla="*/ 48 h 361"/>
                  <a:gd name="T34" fmla="*/ 202 w 405"/>
                  <a:gd name="T35" fmla="*/ 63 h 361"/>
                  <a:gd name="T36" fmla="*/ 186 w 405"/>
                  <a:gd name="T37" fmla="*/ 47 h 361"/>
                  <a:gd name="T38" fmla="*/ 186 w 405"/>
                  <a:gd name="T39" fmla="*/ 47 h 361"/>
                  <a:gd name="T40" fmla="*/ 120 w 405"/>
                  <a:gd name="T41" fmla="*/ 21 h 361"/>
                  <a:gd name="T42" fmla="*/ 205 w 405"/>
                  <a:gd name="T43" fmla="*/ 360 h 361"/>
                  <a:gd name="T44" fmla="*/ 39 w 405"/>
                  <a:gd name="T45" fmla="*/ 206 h 361"/>
                  <a:gd name="T46" fmla="*/ 39 w 405"/>
                  <a:gd name="T47" fmla="*/ 206 h 361"/>
                  <a:gd name="T48" fmla="*/ 1 w 405"/>
                  <a:gd name="T49" fmla="*/ 124 h 361"/>
                  <a:gd name="T50" fmla="*/ 1 w 405"/>
                  <a:gd name="T51" fmla="*/ 124 h 361"/>
                  <a:gd name="T52" fmla="*/ 33 w 405"/>
                  <a:gd name="T53" fmla="*/ 39 h 361"/>
                  <a:gd name="T54" fmla="*/ 33 w 405"/>
                  <a:gd name="T55" fmla="*/ 39 h 361"/>
                  <a:gd name="T56" fmla="*/ 116 w 405"/>
                  <a:gd name="T57" fmla="*/ 1 h 361"/>
                  <a:gd name="T58" fmla="*/ 116 w 405"/>
                  <a:gd name="T59" fmla="*/ 1 h 361"/>
                  <a:gd name="T60" fmla="*/ 201 w 405"/>
                  <a:gd name="T61" fmla="*/ 33 h 361"/>
                  <a:gd name="T62" fmla="*/ 202 w 405"/>
                  <a:gd name="T63" fmla="*/ 34 h 361"/>
                  <a:gd name="T64" fmla="*/ 203 w 405"/>
                  <a:gd name="T65" fmla="*/ 33 h 361"/>
                  <a:gd name="T66" fmla="*/ 203 w 405"/>
                  <a:gd name="T67" fmla="*/ 33 h 361"/>
                  <a:gd name="T68" fmla="*/ 287 w 405"/>
                  <a:gd name="T69" fmla="*/ 1 h 361"/>
                  <a:gd name="T70" fmla="*/ 287 w 405"/>
                  <a:gd name="T71" fmla="*/ 1 h 361"/>
                  <a:gd name="T72" fmla="*/ 371 w 405"/>
                  <a:gd name="T73" fmla="*/ 37 h 361"/>
                  <a:gd name="T74" fmla="*/ 371 w 405"/>
                  <a:gd name="T75" fmla="*/ 37 h 361"/>
                  <a:gd name="T76" fmla="*/ 404 w 405"/>
                  <a:gd name="T77" fmla="*/ 121 h 361"/>
                  <a:gd name="T78" fmla="*/ 404 w 405"/>
                  <a:gd name="T79" fmla="*/ 121 h 361"/>
                  <a:gd name="T80" fmla="*/ 367 w 405"/>
                  <a:gd name="T81" fmla="*/ 204 h 361"/>
                  <a:gd name="T82" fmla="*/ 205 w 405"/>
                  <a:gd name="T83" fmla="*/ 36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5" h="361">
                    <a:moveTo>
                      <a:pt x="120" y="21"/>
                    </a:moveTo>
                    <a:lnTo>
                      <a:pt x="120" y="21"/>
                    </a:lnTo>
                    <a:cubicBezTo>
                      <a:pt x="119" y="21"/>
                      <a:pt x="117" y="21"/>
                      <a:pt x="116" y="21"/>
                    </a:cubicBezTo>
                    <a:lnTo>
                      <a:pt x="116" y="21"/>
                    </a:lnTo>
                    <a:cubicBezTo>
                      <a:pt x="90" y="23"/>
                      <a:pt x="66" y="33"/>
                      <a:pt x="48" y="52"/>
                    </a:cubicBezTo>
                    <a:lnTo>
                      <a:pt x="48" y="52"/>
                    </a:lnTo>
                    <a:cubicBezTo>
                      <a:pt x="11" y="91"/>
                      <a:pt x="14" y="154"/>
                      <a:pt x="53" y="191"/>
                    </a:cubicBezTo>
                    <a:lnTo>
                      <a:pt x="205" y="333"/>
                    </a:lnTo>
                    <a:lnTo>
                      <a:pt x="353" y="189"/>
                    </a:lnTo>
                    <a:lnTo>
                      <a:pt x="353" y="189"/>
                    </a:lnTo>
                    <a:cubicBezTo>
                      <a:pt x="371" y="171"/>
                      <a:pt x="383" y="147"/>
                      <a:pt x="383" y="121"/>
                    </a:cubicBezTo>
                    <a:lnTo>
                      <a:pt x="383" y="121"/>
                    </a:lnTo>
                    <a:cubicBezTo>
                      <a:pt x="383" y="95"/>
                      <a:pt x="374" y="70"/>
                      <a:pt x="355" y="51"/>
                    </a:cubicBezTo>
                    <a:lnTo>
                      <a:pt x="355" y="51"/>
                    </a:lnTo>
                    <a:cubicBezTo>
                      <a:pt x="338" y="33"/>
                      <a:pt x="313" y="22"/>
                      <a:pt x="287" y="21"/>
                    </a:cubicBezTo>
                    <a:lnTo>
                      <a:pt x="287" y="21"/>
                    </a:lnTo>
                    <a:cubicBezTo>
                      <a:pt x="260" y="21"/>
                      <a:pt x="236" y="30"/>
                      <a:pt x="217" y="48"/>
                    </a:cubicBezTo>
                    <a:lnTo>
                      <a:pt x="202" y="63"/>
                    </a:lnTo>
                    <a:lnTo>
                      <a:pt x="186" y="47"/>
                    </a:lnTo>
                    <a:lnTo>
                      <a:pt x="186" y="47"/>
                    </a:lnTo>
                    <a:cubicBezTo>
                      <a:pt x="168" y="30"/>
                      <a:pt x="145" y="21"/>
                      <a:pt x="120" y="21"/>
                    </a:cubicBezTo>
                    <a:close/>
                    <a:moveTo>
                      <a:pt x="205" y="360"/>
                    </a:moveTo>
                    <a:lnTo>
                      <a:pt x="39" y="206"/>
                    </a:lnTo>
                    <a:lnTo>
                      <a:pt x="39" y="206"/>
                    </a:lnTo>
                    <a:cubicBezTo>
                      <a:pt x="16" y="184"/>
                      <a:pt x="3" y="155"/>
                      <a:pt x="1" y="124"/>
                    </a:cubicBezTo>
                    <a:lnTo>
                      <a:pt x="1" y="124"/>
                    </a:lnTo>
                    <a:cubicBezTo>
                      <a:pt x="0" y="91"/>
                      <a:pt x="11" y="61"/>
                      <a:pt x="33" y="39"/>
                    </a:cubicBezTo>
                    <a:lnTo>
                      <a:pt x="33" y="39"/>
                    </a:lnTo>
                    <a:cubicBezTo>
                      <a:pt x="55" y="15"/>
                      <a:pt x="84" y="2"/>
                      <a:pt x="116" y="1"/>
                    </a:cubicBezTo>
                    <a:lnTo>
                      <a:pt x="116" y="1"/>
                    </a:lnTo>
                    <a:cubicBezTo>
                      <a:pt x="147" y="0"/>
                      <a:pt x="177" y="11"/>
                      <a:pt x="201" y="33"/>
                    </a:cubicBezTo>
                    <a:lnTo>
                      <a:pt x="202" y="34"/>
                    </a:lnTo>
                    <a:lnTo>
                      <a:pt x="203" y="33"/>
                    </a:lnTo>
                    <a:lnTo>
                      <a:pt x="203" y="33"/>
                    </a:lnTo>
                    <a:cubicBezTo>
                      <a:pt x="226" y="11"/>
                      <a:pt x="255" y="0"/>
                      <a:pt x="287" y="1"/>
                    </a:cubicBezTo>
                    <a:lnTo>
                      <a:pt x="287" y="1"/>
                    </a:lnTo>
                    <a:cubicBezTo>
                      <a:pt x="319" y="2"/>
                      <a:pt x="349" y="14"/>
                      <a:pt x="371" y="37"/>
                    </a:cubicBezTo>
                    <a:lnTo>
                      <a:pt x="371" y="37"/>
                    </a:lnTo>
                    <a:cubicBezTo>
                      <a:pt x="392" y="60"/>
                      <a:pt x="404" y="90"/>
                      <a:pt x="404" y="121"/>
                    </a:cubicBezTo>
                    <a:lnTo>
                      <a:pt x="404" y="121"/>
                    </a:lnTo>
                    <a:cubicBezTo>
                      <a:pt x="403" y="153"/>
                      <a:pt x="390" y="183"/>
                      <a:pt x="367" y="204"/>
                    </a:cubicBezTo>
                    <a:lnTo>
                      <a:pt x="205" y="36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92">
                <a:extLst>
                  <a:ext uri="{FF2B5EF4-FFF2-40B4-BE49-F238E27FC236}">
                    <a16:creationId xmlns:a16="http://schemas.microsoft.com/office/drawing/2014/main" id="{C0F71E8E-A9E1-42E9-86B6-798BBDAE1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4806" y="5153972"/>
                <a:ext cx="518589" cy="482685"/>
              </a:xfrm>
              <a:custGeom>
                <a:avLst/>
                <a:gdLst>
                  <a:gd name="T0" fmla="*/ 454 w 572"/>
                  <a:gd name="T1" fmla="*/ 533 h 534"/>
                  <a:gd name="T2" fmla="*/ 286 w 572"/>
                  <a:gd name="T3" fmla="*/ 533 h 534"/>
                  <a:gd name="T4" fmla="*/ 117 w 572"/>
                  <a:gd name="T5" fmla="*/ 533 h 534"/>
                  <a:gd name="T6" fmla="*/ 117 w 572"/>
                  <a:gd name="T7" fmla="*/ 533 h 534"/>
                  <a:gd name="T8" fmla="*/ 35 w 572"/>
                  <a:gd name="T9" fmla="*/ 498 h 534"/>
                  <a:gd name="T10" fmla="*/ 35 w 572"/>
                  <a:gd name="T11" fmla="*/ 498 h 534"/>
                  <a:gd name="T12" fmla="*/ 0 w 572"/>
                  <a:gd name="T13" fmla="*/ 416 h 534"/>
                  <a:gd name="T14" fmla="*/ 0 w 572"/>
                  <a:gd name="T15" fmla="*/ 267 h 534"/>
                  <a:gd name="T16" fmla="*/ 0 w 572"/>
                  <a:gd name="T17" fmla="*/ 117 h 534"/>
                  <a:gd name="T18" fmla="*/ 0 w 572"/>
                  <a:gd name="T19" fmla="*/ 117 h 534"/>
                  <a:gd name="T20" fmla="*/ 35 w 572"/>
                  <a:gd name="T21" fmla="*/ 34 h 534"/>
                  <a:gd name="T22" fmla="*/ 35 w 572"/>
                  <a:gd name="T23" fmla="*/ 34 h 534"/>
                  <a:gd name="T24" fmla="*/ 117 w 572"/>
                  <a:gd name="T25" fmla="*/ 0 h 534"/>
                  <a:gd name="T26" fmla="*/ 286 w 572"/>
                  <a:gd name="T27" fmla="*/ 0 h 534"/>
                  <a:gd name="T28" fmla="*/ 454 w 572"/>
                  <a:gd name="T29" fmla="*/ 0 h 534"/>
                  <a:gd name="T30" fmla="*/ 454 w 572"/>
                  <a:gd name="T31" fmla="*/ 0 h 534"/>
                  <a:gd name="T32" fmla="*/ 537 w 572"/>
                  <a:gd name="T33" fmla="*/ 34 h 534"/>
                  <a:gd name="T34" fmla="*/ 537 w 572"/>
                  <a:gd name="T35" fmla="*/ 34 h 534"/>
                  <a:gd name="T36" fmla="*/ 571 w 572"/>
                  <a:gd name="T37" fmla="*/ 117 h 534"/>
                  <a:gd name="T38" fmla="*/ 571 w 572"/>
                  <a:gd name="T39" fmla="*/ 267 h 534"/>
                  <a:gd name="T40" fmla="*/ 571 w 572"/>
                  <a:gd name="T41" fmla="*/ 416 h 534"/>
                  <a:gd name="T42" fmla="*/ 571 w 572"/>
                  <a:gd name="T43" fmla="*/ 416 h 534"/>
                  <a:gd name="T44" fmla="*/ 537 w 572"/>
                  <a:gd name="T45" fmla="*/ 498 h 534"/>
                  <a:gd name="T46" fmla="*/ 537 w 572"/>
                  <a:gd name="T47" fmla="*/ 498 h 534"/>
                  <a:gd name="T48" fmla="*/ 454 w 572"/>
                  <a:gd name="T49" fmla="*/ 53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2" h="534">
                    <a:moveTo>
                      <a:pt x="454" y="533"/>
                    </a:moveTo>
                    <a:lnTo>
                      <a:pt x="286" y="533"/>
                    </a:lnTo>
                    <a:lnTo>
                      <a:pt x="117" y="533"/>
                    </a:lnTo>
                    <a:lnTo>
                      <a:pt x="117" y="533"/>
                    </a:lnTo>
                    <a:cubicBezTo>
                      <a:pt x="85" y="533"/>
                      <a:pt x="56" y="519"/>
                      <a:pt x="35" y="498"/>
                    </a:cubicBezTo>
                    <a:lnTo>
                      <a:pt x="35" y="498"/>
                    </a:lnTo>
                    <a:cubicBezTo>
                      <a:pt x="14" y="477"/>
                      <a:pt x="0" y="448"/>
                      <a:pt x="0" y="416"/>
                    </a:cubicBezTo>
                    <a:lnTo>
                      <a:pt x="0" y="267"/>
                    </a:lnTo>
                    <a:lnTo>
                      <a:pt x="0" y="117"/>
                    </a:lnTo>
                    <a:lnTo>
                      <a:pt x="0" y="117"/>
                    </a:lnTo>
                    <a:cubicBezTo>
                      <a:pt x="0" y="85"/>
                      <a:pt x="14" y="56"/>
                      <a:pt x="35" y="34"/>
                    </a:cubicBezTo>
                    <a:lnTo>
                      <a:pt x="35" y="34"/>
                    </a:lnTo>
                    <a:cubicBezTo>
                      <a:pt x="56" y="13"/>
                      <a:pt x="85" y="0"/>
                      <a:pt x="117" y="0"/>
                    </a:cubicBezTo>
                    <a:lnTo>
                      <a:pt x="286" y="0"/>
                    </a:lnTo>
                    <a:lnTo>
                      <a:pt x="454" y="0"/>
                    </a:lnTo>
                    <a:lnTo>
                      <a:pt x="454" y="0"/>
                    </a:lnTo>
                    <a:cubicBezTo>
                      <a:pt x="487" y="0"/>
                      <a:pt x="516" y="13"/>
                      <a:pt x="537" y="34"/>
                    </a:cubicBezTo>
                    <a:lnTo>
                      <a:pt x="537" y="34"/>
                    </a:lnTo>
                    <a:cubicBezTo>
                      <a:pt x="559" y="56"/>
                      <a:pt x="571" y="85"/>
                      <a:pt x="571" y="117"/>
                    </a:cubicBezTo>
                    <a:lnTo>
                      <a:pt x="571" y="267"/>
                    </a:lnTo>
                    <a:lnTo>
                      <a:pt x="571" y="416"/>
                    </a:lnTo>
                    <a:lnTo>
                      <a:pt x="571" y="416"/>
                    </a:lnTo>
                    <a:cubicBezTo>
                      <a:pt x="571" y="448"/>
                      <a:pt x="559" y="477"/>
                      <a:pt x="537" y="498"/>
                    </a:cubicBezTo>
                    <a:lnTo>
                      <a:pt x="537" y="498"/>
                    </a:lnTo>
                    <a:cubicBezTo>
                      <a:pt x="516" y="519"/>
                      <a:pt x="487" y="533"/>
                      <a:pt x="454" y="5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93">
                <a:extLst>
                  <a:ext uri="{FF2B5EF4-FFF2-40B4-BE49-F238E27FC236}">
                    <a16:creationId xmlns:a16="http://schemas.microsoft.com/office/drawing/2014/main" id="{F6A13393-06C2-4E20-9035-6AF231639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6828" y="5142003"/>
                <a:ext cx="534545" cy="502632"/>
              </a:xfrm>
              <a:custGeom>
                <a:avLst/>
                <a:gdLst>
                  <a:gd name="T0" fmla="*/ 127 w 592"/>
                  <a:gd name="T1" fmla="*/ 21 h 554"/>
                  <a:gd name="T2" fmla="*/ 127 w 592"/>
                  <a:gd name="T3" fmla="*/ 21 h 554"/>
                  <a:gd name="T4" fmla="*/ 52 w 592"/>
                  <a:gd name="T5" fmla="*/ 52 h 554"/>
                  <a:gd name="T6" fmla="*/ 52 w 592"/>
                  <a:gd name="T7" fmla="*/ 52 h 554"/>
                  <a:gd name="T8" fmla="*/ 20 w 592"/>
                  <a:gd name="T9" fmla="*/ 127 h 554"/>
                  <a:gd name="T10" fmla="*/ 20 w 592"/>
                  <a:gd name="T11" fmla="*/ 426 h 554"/>
                  <a:gd name="T12" fmla="*/ 20 w 592"/>
                  <a:gd name="T13" fmla="*/ 426 h 554"/>
                  <a:gd name="T14" fmla="*/ 52 w 592"/>
                  <a:gd name="T15" fmla="*/ 502 h 554"/>
                  <a:gd name="T16" fmla="*/ 52 w 592"/>
                  <a:gd name="T17" fmla="*/ 502 h 554"/>
                  <a:gd name="T18" fmla="*/ 127 w 592"/>
                  <a:gd name="T19" fmla="*/ 533 h 554"/>
                  <a:gd name="T20" fmla="*/ 464 w 592"/>
                  <a:gd name="T21" fmla="*/ 533 h 554"/>
                  <a:gd name="T22" fmla="*/ 464 w 592"/>
                  <a:gd name="T23" fmla="*/ 533 h 554"/>
                  <a:gd name="T24" fmla="*/ 540 w 592"/>
                  <a:gd name="T25" fmla="*/ 502 h 554"/>
                  <a:gd name="T26" fmla="*/ 540 w 592"/>
                  <a:gd name="T27" fmla="*/ 502 h 554"/>
                  <a:gd name="T28" fmla="*/ 571 w 592"/>
                  <a:gd name="T29" fmla="*/ 426 h 554"/>
                  <a:gd name="T30" fmla="*/ 571 w 592"/>
                  <a:gd name="T31" fmla="*/ 127 h 554"/>
                  <a:gd name="T32" fmla="*/ 571 w 592"/>
                  <a:gd name="T33" fmla="*/ 127 h 554"/>
                  <a:gd name="T34" fmla="*/ 540 w 592"/>
                  <a:gd name="T35" fmla="*/ 52 h 554"/>
                  <a:gd name="T36" fmla="*/ 540 w 592"/>
                  <a:gd name="T37" fmla="*/ 52 h 554"/>
                  <a:gd name="T38" fmla="*/ 464 w 592"/>
                  <a:gd name="T39" fmla="*/ 21 h 554"/>
                  <a:gd name="T40" fmla="*/ 127 w 592"/>
                  <a:gd name="T41" fmla="*/ 21 h 554"/>
                  <a:gd name="T42" fmla="*/ 464 w 592"/>
                  <a:gd name="T43" fmla="*/ 553 h 554"/>
                  <a:gd name="T44" fmla="*/ 127 w 592"/>
                  <a:gd name="T45" fmla="*/ 553 h 554"/>
                  <a:gd name="T46" fmla="*/ 127 w 592"/>
                  <a:gd name="T47" fmla="*/ 553 h 554"/>
                  <a:gd name="T48" fmla="*/ 37 w 592"/>
                  <a:gd name="T49" fmla="*/ 516 h 554"/>
                  <a:gd name="T50" fmla="*/ 37 w 592"/>
                  <a:gd name="T51" fmla="*/ 516 h 554"/>
                  <a:gd name="T52" fmla="*/ 0 w 592"/>
                  <a:gd name="T53" fmla="*/ 426 h 554"/>
                  <a:gd name="T54" fmla="*/ 0 w 592"/>
                  <a:gd name="T55" fmla="*/ 127 h 554"/>
                  <a:gd name="T56" fmla="*/ 0 w 592"/>
                  <a:gd name="T57" fmla="*/ 127 h 554"/>
                  <a:gd name="T58" fmla="*/ 37 w 592"/>
                  <a:gd name="T59" fmla="*/ 37 h 554"/>
                  <a:gd name="T60" fmla="*/ 37 w 592"/>
                  <a:gd name="T61" fmla="*/ 37 h 554"/>
                  <a:gd name="T62" fmla="*/ 127 w 592"/>
                  <a:gd name="T63" fmla="*/ 0 h 554"/>
                  <a:gd name="T64" fmla="*/ 464 w 592"/>
                  <a:gd name="T65" fmla="*/ 0 h 554"/>
                  <a:gd name="T66" fmla="*/ 464 w 592"/>
                  <a:gd name="T67" fmla="*/ 0 h 554"/>
                  <a:gd name="T68" fmla="*/ 554 w 592"/>
                  <a:gd name="T69" fmla="*/ 37 h 554"/>
                  <a:gd name="T70" fmla="*/ 554 w 592"/>
                  <a:gd name="T71" fmla="*/ 37 h 554"/>
                  <a:gd name="T72" fmla="*/ 591 w 592"/>
                  <a:gd name="T73" fmla="*/ 127 h 554"/>
                  <a:gd name="T74" fmla="*/ 591 w 592"/>
                  <a:gd name="T75" fmla="*/ 426 h 554"/>
                  <a:gd name="T76" fmla="*/ 591 w 592"/>
                  <a:gd name="T77" fmla="*/ 426 h 554"/>
                  <a:gd name="T78" fmla="*/ 554 w 592"/>
                  <a:gd name="T79" fmla="*/ 516 h 554"/>
                  <a:gd name="T80" fmla="*/ 554 w 592"/>
                  <a:gd name="T81" fmla="*/ 516 h 554"/>
                  <a:gd name="T82" fmla="*/ 464 w 592"/>
                  <a:gd name="T83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2" h="554">
                    <a:moveTo>
                      <a:pt x="127" y="21"/>
                    </a:moveTo>
                    <a:lnTo>
                      <a:pt x="127" y="21"/>
                    </a:lnTo>
                    <a:cubicBezTo>
                      <a:pt x="99" y="21"/>
                      <a:pt x="72" y="32"/>
                      <a:pt x="52" y="52"/>
                    </a:cubicBezTo>
                    <a:lnTo>
                      <a:pt x="52" y="52"/>
                    </a:lnTo>
                    <a:cubicBezTo>
                      <a:pt x="32" y="72"/>
                      <a:pt x="20" y="98"/>
                      <a:pt x="20" y="127"/>
                    </a:cubicBezTo>
                    <a:lnTo>
                      <a:pt x="20" y="426"/>
                    </a:lnTo>
                    <a:lnTo>
                      <a:pt x="20" y="426"/>
                    </a:lnTo>
                    <a:cubicBezTo>
                      <a:pt x="20" y="455"/>
                      <a:pt x="32" y="481"/>
                      <a:pt x="52" y="502"/>
                    </a:cubicBezTo>
                    <a:lnTo>
                      <a:pt x="52" y="502"/>
                    </a:lnTo>
                    <a:cubicBezTo>
                      <a:pt x="72" y="521"/>
                      <a:pt x="99" y="533"/>
                      <a:pt x="127" y="533"/>
                    </a:cubicBezTo>
                    <a:lnTo>
                      <a:pt x="464" y="533"/>
                    </a:lnTo>
                    <a:lnTo>
                      <a:pt x="464" y="533"/>
                    </a:lnTo>
                    <a:cubicBezTo>
                      <a:pt x="493" y="533"/>
                      <a:pt x="520" y="521"/>
                      <a:pt x="540" y="502"/>
                    </a:cubicBezTo>
                    <a:lnTo>
                      <a:pt x="540" y="502"/>
                    </a:lnTo>
                    <a:cubicBezTo>
                      <a:pt x="560" y="481"/>
                      <a:pt x="571" y="455"/>
                      <a:pt x="571" y="426"/>
                    </a:cubicBezTo>
                    <a:lnTo>
                      <a:pt x="571" y="127"/>
                    </a:lnTo>
                    <a:lnTo>
                      <a:pt x="571" y="127"/>
                    </a:lnTo>
                    <a:cubicBezTo>
                      <a:pt x="571" y="98"/>
                      <a:pt x="560" y="72"/>
                      <a:pt x="540" y="52"/>
                    </a:cubicBezTo>
                    <a:lnTo>
                      <a:pt x="540" y="52"/>
                    </a:lnTo>
                    <a:cubicBezTo>
                      <a:pt x="520" y="32"/>
                      <a:pt x="493" y="21"/>
                      <a:pt x="464" y="21"/>
                    </a:cubicBezTo>
                    <a:lnTo>
                      <a:pt x="127" y="21"/>
                    </a:lnTo>
                    <a:close/>
                    <a:moveTo>
                      <a:pt x="464" y="553"/>
                    </a:moveTo>
                    <a:lnTo>
                      <a:pt x="127" y="553"/>
                    </a:lnTo>
                    <a:lnTo>
                      <a:pt x="127" y="553"/>
                    </a:lnTo>
                    <a:cubicBezTo>
                      <a:pt x="93" y="553"/>
                      <a:pt x="62" y="540"/>
                      <a:pt x="37" y="516"/>
                    </a:cubicBezTo>
                    <a:lnTo>
                      <a:pt x="37" y="516"/>
                    </a:lnTo>
                    <a:cubicBezTo>
                      <a:pt x="13" y="492"/>
                      <a:pt x="0" y="459"/>
                      <a:pt x="0" y="426"/>
                    </a:cubicBezTo>
                    <a:lnTo>
                      <a:pt x="0" y="127"/>
                    </a:lnTo>
                    <a:lnTo>
                      <a:pt x="0" y="127"/>
                    </a:lnTo>
                    <a:cubicBezTo>
                      <a:pt x="0" y="93"/>
                      <a:pt x="13" y="61"/>
                      <a:pt x="37" y="37"/>
                    </a:cubicBezTo>
                    <a:lnTo>
                      <a:pt x="37" y="37"/>
                    </a:lnTo>
                    <a:cubicBezTo>
                      <a:pt x="62" y="13"/>
                      <a:pt x="93" y="0"/>
                      <a:pt x="127" y="0"/>
                    </a:cubicBezTo>
                    <a:lnTo>
                      <a:pt x="464" y="0"/>
                    </a:lnTo>
                    <a:lnTo>
                      <a:pt x="464" y="0"/>
                    </a:lnTo>
                    <a:cubicBezTo>
                      <a:pt x="499" y="0"/>
                      <a:pt x="531" y="13"/>
                      <a:pt x="554" y="37"/>
                    </a:cubicBezTo>
                    <a:lnTo>
                      <a:pt x="554" y="37"/>
                    </a:lnTo>
                    <a:cubicBezTo>
                      <a:pt x="579" y="61"/>
                      <a:pt x="591" y="93"/>
                      <a:pt x="591" y="127"/>
                    </a:cubicBezTo>
                    <a:lnTo>
                      <a:pt x="591" y="426"/>
                    </a:lnTo>
                    <a:lnTo>
                      <a:pt x="591" y="426"/>
                    </a:lnTo>
                    <a:cubicBezTo>
                      <a:pt x="591" y="459"/>
                      <a:pt x="579" y="492"/>
                      <a:pt x="554" y="516"/>
                    </a:cubicBezTo>
                    <a:lnTo>
                      <a:pt x="554" y="516"/>
                    </a:lnTo>
                    <a:cubicBezTo>
                      <a:pt x="531" y="540"/>
                      <a:pt x="499" y="553"/>
                      <a:pt x="464" y="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94">
                <a:extLst>
                  <a:ext uri="{FF2B5EF4-FFF2-40B4-BE49-F238E27FC236}">
                    <a16:creationId xmlns:a16="http://schemas.microsoft.com/office/drawing/2014/main" id="{BB734325-7DD6-410B-AFAB-43B8F7EEA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4480" y="5293591"/>
                <a:ext cx="283230" cy="203448"/>
              </a:xfrm>
              <a:custGeom>
                <a:avLst/>
                <a:gdLst>
                  <a:gd name="T0" fmla="*/ 100 w 313"/>
                  <a:gd name="T1" fmla="*/ 222 h 223"/>
                  <a:gd name="T2" fmla="*/ 100 w 313"/>
                  <a:gd name="T3" fmla="*/ 222 h 223"/>
                  <a:gd name="T4" fmla="*/ 100 w 313"/>
                  <a:gd name="T5" fmla="*/ 222 h 223"/>
                  <a:gd name="T6" fmla="*/ 93 w 313"/>
                  <a:gd name="T7" fmla="*/ 219 h 223"/>
                  <a:gd name="T8" fmla="*/ 4 w 313"/>
                  <a:gd name="T9" fmla="*/ 130 h 223"/>
                  <a:gd name="T10" fmla="*/ 4 w 313"/>
                  <a:gd name="T11" fmla="*/ 130 h 223"/>
                  <a:gd name="T12" fmla="*/ 4 w 313"/>
                  <a:gd name="T13" fmla="*/ 115 h 223"/>
                  <a:gd name="T14" fmla="*/ 4 w 313"/>
                  <a:gd name="T15" fmla="*/ 115 h 223"/>
                  <a:gd name="T16" fmla="*/ 18 w 313"/>
                  <a:gd name="T17" fmla="*/ 115 h 223"/>
                  <a:gd name="T18" fmla="*/ 100 w 313"/>
                  <a:gd name="T19" fmla="*/ 197 h 223"/>
                  <a:gd name="T20" fmla="*/ 293 w 313"/>
                  <a:gd name="T21" fmla="*/ 4 h 223"/>
                  <a:gd name="T22" fmla="*/ 293 w 313"/>
                  <a:gd name="T23" fmla="*/ 4 h 223"/>
                  <a:gd name="T24" fmla="*/ 307 w 313"/>
                  <a:gd name="T25" fmla="*/ 4 h 223"/>
                  <a:gd name="T26" fmla="*/ 307 w 313"/>
                  <a:gd name="T27" fmla="*/ 4 h 223"/>
                  <a:gd name="T28" fmla="*/ 307 w 313"/>
                  <a:gd name="T29" fmla="*/ 18 h 223"/>
                  <a:gd name="T30" fmla="*/ 108 w 313"/>
                  <a:gd name="T31" fmla="*/ 219 h 223"/>
                  <a:gd name="T32" fmla="*/ 108 w 313"/>
                  <a:gd name="T33" fmla="*/ 219 h 223"/>
                  <a:gd name="T34" fmla="*/ 100 w 313"/>
                  <a:gd name="T35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3" h="223">
                    <a:moveTo>
                      <a:pt x="100" y="222"/>
                    </a:moveTo>
                    <a:lnTo>
                      <a:pt x="100" y="222"/>
                    </a:lnTo>
                    <a:lnTo>
                      <a:pt x="100" y="222"/>
                    </a:lnTo>
                    <a:cubicBezTo>
                      <a:pt x="98" y="222"/>
                      <a:pt x="95" y="220"/>
                      <a:pt x="93" y="219"/>
                    </a:cubicBezTo>
                    <a:lnTo>
                      <a:pt x="4" y="130"/>
                    </a:lnTo>
                    <a:lnTo>
                      <a:pt x="4" y="130"/>
                    </a:lnTo>
                    <a:cubicBezTo>
                      <a:pt x="0" y="125"/>
                      <a:pt x="0" y="119"/>
                      <a:pt x="4" y="115"/>
                    </a:cubicBezTo>
                    <a:lnTo>
                      <a:pt x="4" y="115"/>
                    </a:lnTo>
                    <a:cubicBezTo>
                      <a:pt x="8" y="111"/>
                      <a:pt x="14" y="111"/>
                      <a:pt x="18" y="115"/>
                    </a:cubicBezTo>
                    <a:lnTo>
                      <a:pt x="100" y="197"/>
                    </a:lnTo>
                    <a:lnTo>
                      <a:pt x="293" y="4"/>
                    </a:lnTo>
                    <a:lnTo>
                      <a:pt x="293" y="4"/>
                    </a:lnTo>
                    <a:cubicBezTo>
                      <a:pt x="297" y="0"/>
                      <a:pt x="304" y="0"/>
                      <a:pt x="307" y="4"/>
                    </a:cubicBezTo>
                    <a:lnTo>
                      <a:pt x="307" y="4"/>
                    </a:lnTo>
                    <a:cubicBezTo>
                      <a:pt x="312" y="8"/>
                      <a:pt x="312" y="15"/>
                      <a:pt x="307" y="18"/>
                    </a:cubicBezTo>
                    <a:lnTo>
                      <a:pt x="108" y="219"/>
                    </a:lnTo>
                    <a:lnTo>
                      <a:pt x="108" y="219"/>
                    </a:lnTo>
                    <a:cubicBezTo>
                      <a:pt x="105" y="220"/>
                      <a:pt x="103" y="222"/>
                      <a:pt x="100" y="2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95">
                <a:extLst>
                  <a:ext uri="{FF2B5EF4-FFF2-40B4-BE49-F238E27FC236}">
                    <a16:creationId xmlns:a16="http://schemas.microsoft.com/office/drawing/2014/main" id="{14A5DB49-E748-4837-97D9-4DD933825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3016" y="5317525"/>
                <a:ext cx="1188764" cy="67817"/>
              </a:xfrm>
              <a:custGeom>
                <a:avLst/>
                <a:gdLst>
                  <a:gd name="T0" fmla="*/ 1277 w 1314"/>
                  <a:gd name="T1" fmla="*/ 72 h 73"/>
                  <a:gd name="T2" fmla="*/ 656 w 1314"/>
                  <a:gd name="T3" fmla="*/ 72 h 73"/>
                  <a:gd name="T4" fmla="*/ 37 w 1314"/>
                  <a:gd name="T5" fmla="*/ 72 h 73"/>
                  <a:gd name="T6" fmla="*/ 37 w 1314"/>
                  <a:gd name="T7" fmla="*/ 72 h 73"/>
                  <a:gd name="T8" fmla="*/ 10 w 1314"/>
                  <a:gd name="T9" fmla="*/ 61 h 73"/>
                  <a:gd name="T10" fmla="*/ 10 w 1314"/>
                  <a:gd name="T11" fmla="*/ 61 h 73"/>
                  <a:gd name="T12" fmla="*/ 0 w 1314"/>
                  <a:gd name="T13" fmla="*/ 36 h 73"/>
                  <a:gd name="T14" fmla="*/ 0 w 1314"/>
                  <a:gd name="T15" fmla="*/ 36 h 73"/>
                  <a:gd name="T16" fmla="*/ 10 w 1314"/>
                  <a:gd name="T17" fmla="*/ 10 h 73"/>
                  <a:gd name="T18" fmla="*/ 10 w 1314"/>
                  <a:gd name="T19" fmla="*/ 10 h 73"/>
                  <a:gd name="T20" fmla="*/ 37 w 1314"/>
                  <a:gd name="T21" fmla="*/ 0 h 73"/>
                  <a:gd name="T22" fmla="*/ 656 w 1314"/>
                  <a:gd name="T23" fmla="*/ 0 h 73"/>
                  <a:gd name="T24" fmla="*/ 1277 w 1314"/>
                  <a:gd name="T25" fmla="*/ 0 h 73"/>
                  <a:gd name="T26" fmla="*/ 1277 w 1314"/>
                  <a:gd name="T27" fmla="*/ 0 h 73"/>
                  <a:gd name="T28" fmla="*/ 1302 w 1314"/>
                  <a:gd name="T29" fmla="*/ 10 h 73"/>
                  <a:gd name="T30" fmla="*/ 1302 w 1314"/>
                  <a:gd name="T31" fmla="*/ 10 h 73"/>
                  <a:gd name="T32" fmla="*/ 1313 w 1314"/>
                  <a:gd name="T33" fmla="*/ 36 h 73"/>
                  <a:gd name="T34" fmla="*/ 1313 w 1314"/>
                  <a:gd name="T35" fmla="*/ 36 h 73"/>
                  <a:gd name="T36" fmla="*/ 1302 w 1314"/>
                  <a:gd name="T37" fmla="*/ 61 h 73"/>
                  <a:gd name="T38" fmla="*/ 1302 w 1314"/>
                  <a:gd name="T39" fmla="*/ 61 h 73"/>
                  <a:gd name="T40" fmla="*/ 1277 w 1314"/>
                  <a:gd name="T41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4" h="73">
                    <a:moveTo>
                      <a:pt x="1277" y="72"/>
                    </a:moveTo>
                    <a:lnTo>
                      <a:pt x="656" y="72"/>
                    </a:lnTo>
                    <a:lnTo>
                      <a:pt x="37" y="72"/>
                    </a:lnTo>
                    <a:lnTo>
                      <a:pt x="37" y="72"/>
                    </a:lnTo>
                    <a:cubicBezTo>
                      <a:pt x="26" y="72"/>
                      <a:pt x="17" y="68"/>
                      <a:pt x="10" y="61"/>
                    </a:cubicBezTo>
                    <a:lnTo>
                      <a:pt x="10" y="61"/>
                    </a:lnTo>
                    <a:cubicBezTo>
                      <a:pt x="4" y="54"/>
                      <a:pt x="0" y="46"/>
                      <a:pt x="0" y="36"/>
                    </a:cubicBezTo>
                    <a:lnTo>
                      <a:pt x="0" y="36"/>
                    </a:lnTo>
                    <a:cubicBezTo>
                      <a:pt x="0" y="25"/>
                      <a:pt x="4" y="16"/>
                      <a:pt x="10" y="10"/>
                    </a:cubicBezTo>
                    <a:lnTo>
                      <a:pt x="10" y="10"/>
                    </a:lnTo>
                    <a:cubicBezTo>
                      <a:pt x="17" y="4"/>
                      <a:pt x="26" y="0"/>
                      <a:pt x="37" y="0"/>
                    </a:cubicBezTo>
                    <a:lnTo>
                      <a:pt x="656" y="0"/>
                    </a:lnTo>
                    <a:lnTo>
                      <a:pt x="1277" y="0"/>
                    </a:lnTo>
                    <a:lnTo>
                      <a:pt x="1277" y="0"/>
                    </a:lnTo>
                    <a:cubicBezTo>
                      <a:pt x="1287" y="0"/>
                      <a:pt x="1295" y="4"/>
                      <a:pt x="1302" y="10"/>
                    </a:cubicBezTo>
                    <a:lnTo>
                      <a:pt x="1302" y="10"/>
                    </a:lnTo>
                    <a:cubicBezTo>
                      <a:pt x="1309" y="16"/>
                      <a:pt x="1313" y="25"/>
                      <a:pt x="1313" y="36"/>
                    </a:cubicBezTo>
                    <a:lnTo>
                      <a:pt x="1313" y="36"/>
                    </a:lnTo>
                    <a:cubicBezTo>
                      <a:pt x="1313" y="46"/>
                      <a:pt x="1309" y="54"/>
                      <a:pt x="1302" y="61"/>
                    </a:cubicBezTo>
                    <a:lnTo>
                      <a:pt x="1302" y="61"/>
                    </a:lnTo>
                    <a:cubicBezTo>
                      <a:pt x="1295" y="68"/>
                      <a:pt x="1287" y="72"/>
                      <a:pt x="1277" y="7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96">
                <a:extLst>
                  <a:ext uri="{FF2B5EF4-FFF2-40B4-BE49-F238E27FC236}">
                    <a16:creationId xmlns:a16="http://schemas.microsoft.com/office/drawing/2014/main" id="{2A726063-013C-4E87-9485-4B1AF84B6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5037" y="5309547"/>
                <a:ext cx="1208709" cy="83773"/>
              </a:xfrm>
              <a:custGeom>
                <a:avLst/>
                <a:gdLst>
                  <a:gd name="T0" fmla="*/ 48 w 1335"/>
                  <a:gd name="T1" fmla="*/ 21 h 94"/>
                  <a:gd name="T2" fmla="*/ 48 w 1335"/>
                  <a:gd name="T3" fmla="*/ 21 h 94"/>
                  <a:gd name="T4" fmla="*/ 29 w 1335"/>
                  <a:gd name="T5" fmla="*/ 28 h 94"/>
                  <a:gd name="T6" fmla="*/ 29 w 1335"/>
                  <a:gd name="T7" fmla="*/ 28 h 94"/>
                  <a:gd name="T8" fmla="*/ 21 w 1335"/>
                  <a:gd name="T9" fmla="*/ 47 h 94"/>
                  <a:gd name="T10" fmla="*/ 21 w 1335"/>
                  <a:gd name="T11" fmla="*/ 47 h 94"/>
                  <a:gd name="T12" fmla="*/ 29 w 1335"/>
                  <a:gd name="T13" fmla="*/ 65 h 94"/>
                  <a:gd name="T14" fmla="*/ 29 w 1335"/>
                  <a:gd name="T15" fmla="*/ 65 h 94"/>
                  <a:gd name="T16" fmla="*/ 48 w 1335"/>
                  <a:gd name="T17" fmla="*/ 73 h 94"/>
                  <a:gd name="T18" fmla="*/ 1288 w 1335"/>
                  <a:gd name="T19" fmla="*/ 73 h 94"/>
                  <a:gd name="T20" fmla="*/ 1288 w 1335"/>
                  <a:gd name="T21" fmla="*/ 73 h 94"/>
                  <a:gd name="T22" fmla="*/ 1305 w 1335"/>
                  <a:gd name="T23" fmla="*/ 65 h 94"/>
                  <a:gd name="T24" fmla="*/ 1305 w 1335"/>
                  <a:gd name="T25" fmla="*/ 65 h 94"/>
                  <a:gd name="T26" fmla="*/ 1313 w 1335"/>
                  <a:gd name="T27" fmla="*/ 47 h 94"/>
                  <a:gd name="T28" fmla="*/ 1313 w 1335"/>
                  <a:gd name="T29" fmla="*/ 47 h 94"/>
                  <a:gd name="T30" fmla="*/ 1305 w 1335"/>
                  <a:gd name="T31" fmla="*/ 28 h 94"/>
                  <a:gd name="T32" fmla="*/ 1305 w 1335"/>
                  <a:gd name="T33" fmla="*/ 28 h 94"/>
                  <a:gd name="T34" fmla="*/ 1288 w 1335"/>
                  <a:gd name="T35" fmla="*/ 21 h 94"/>
                  <a:gd name="T36" fmla="*/ 48 w 1335"/>
                  <a:gd name="T37" fmla="*/ 21 h 94"/>
                  <a:gd name="T38" fmla="*/ 1288 w 1335"/>
                  <a:gd name="T39" fmla="*/ 93 h 94"/>
                  <a:gd name="T40" fmla="*/ 48 w 1335"/>
                  <a:gd name="T41" fmla="*/ 93 h 94"/>
                  <a:gd name="T42" fmla="*/ 48 w 1335"/>
                  <a:gd name="T43" fmla="*/ 93 h 94"/>
                  <a:gd name="T44" fmla="*/ 14 w 1335"/>
                  <a:gd name="T45" fmla="*/ 79 h 94"/>
                  <a:gd name="T46" fmla="*/ 14 w 1335"/>
                  <a:gd name="T47" fmla="*/ 79 h 94"/>
                  <a:gd name="T48" fmla="*/ 0 w 1335"/>
                  <a:gd name="T49" fmla="*/ 47 h 94"/>
                  <a:gd name="T50" fmla="*/ 0 w 1335"/>
                  <a:gd name="T51" fmla="*/ 47 h 94"/>
                  <a:gd name="T52" fmla="*/ 14 w 1335"/>
                  <a:gd name="T53" fmla="*/ 14 h 94"/>
                  <a:gd name="T54" fmla="*/ 14 w 1335"/>
                  <a:gd name="T55" fmla="*/ 14 h 94"/>
                  <a:gd name="T56" fmla="*/ 48 w 1335"/>
                  <a:gd name="T57" fmla="*/ 0 h 94"/>
                  <a:gd name="T58" fmla="*/ 1288 w 1335"/>
                  <a:gd name="T59" fmla="*/ 0 h 94"/>
                  <a:gd name="T60" fmla="*/ 1288 w 1335"/>
                  <a:gd name="T61" fmla="*/ 0 h 94"/>
                  <a:gd name="T62" fmla="*/ 1321 w 1335"/>
                  <a:gd name="T63" fmla="*/ 14 h 94"/>
                  <a:gd name="T64" fmla="*/ 1321 w 1335"/>
                  <a:gd name="T65" fmla="*/ 14 h 94"/>
                  <a:gd name="T66" fmla="*/ 1334 w 1335"/>
                  <a:gd name="T67" fmla="*/ 47 h 94"/>
                  <a:gd name="T68" fmla="*/ 1334 w 1335"/>
                  <a:gd name="T69" fmla="*/ 47 h 94"/>
                  <a:gd name="T70" fmla="*/ 1321 w 1335"/>
                  <a:gd name="T71" fmla="*/ 79 h 94"/>
                  <a:gd name="T72" fmla="*/ 1321 w 1335"/>
                  <a:gd name="T73" fmla="*/ 79 h 94"/>
                  <a:gd name="T74" fmla="*/ 1288 w 1335"/>
                  <a:gd name="T7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5" h="94">
                    <a:moveTo>
                      <a:pt x="48" y="21"/>
                    </a:moveTo>
                    <a:lnTo>
                      <a:pt x="48" y="21"/>
                    </a:lnTo>
                    <a:cubicBezTo>
                      <a:pt x="40" y="21"/>
                      <a:pt x="34" y="23"/>
                      <a:pt x="29" y="28"/>
                    </a:cubicBezTo>
                    <a:lnTo>
                      <a:pt x="29" y="28"/>
                    </a:lnTo>
                    <a:cubicBezTo>
                      <a:pt x="24" y="33"/>
                      <a:pt x="21" y="40"/>
                      <a:pt x="21" y="47"/>
                    </a:cubicBezTo>
                    <a:lnTo>
                      <a:pt x="21" y="47"/>
                    </a:lnTo>
                    <a:cubicBezTo>
                      <a:pt x="21" y="54"/>
                      <a:pt x="24" y="60"/>
                      <a:pt x="29" y="65"/>
                    </a:cubicBezTo>
                    <a:lnTo>
                      <a:pt x="29" y="65"/>
                    </a:lnTo>
                    <a:cubicBezTo>
                      <a:pt x="34" y="69"/>
                      <a:pt x="40" y="73"/>
                      <a:pt x="48" y="73"/>
                    </a:cubicBezTo>
                    <a:lnTo>
                      <a:pt x="1288" y="73"/>
                    </a:lnTo>
                    <a:lnTo>
                      <a:pt x="1288" y="73"/>
                    </a:lnTo>
                    <a:cubicBezTo>
                      <a:pt x="1294" y="73"/>
                      <a:pt x="1301" y="69"/>
                      <a:pt x="1305" y="65"/>
                    </a:cubicBezTo>
                    <a:lnTo>
                      <a:pt x="1305" y="65"/>
                    </a:lnTo>
                    <a:cubicBezTo>
                      <a:pt x="1310" y="60"/>
                      <a:pt x="1313" y="54"/>
                      <a:pt x="1313" y="47"/>
                    </a:cubicBezTo>
                    <a:lnTo>
                      <a:pt x="1313" y="47"/>
                    </a:lnTo>
                    <a:cubicBezTo>
                      <a:pt x="1313" y="40"/>
                      <a:pt x="1310" y="33"/>
                      <a:pt x="1305" y="28"/>
                    </a:cubicBezTo>
                    <a:lnTo>
                      <a:pt x="1305" y="28"/>
                    </a:lnTo>
                    <a:cubicBezTo>
                      <a:pt x="1301" y="23"/>
                      <a:pt x="1294" y="21"/>
                      <a:pt x="1288" y="21"/>
                    </a:cubicBezTo>
                    <a:lnTo>
                      <a:pt x="48" y="21"/>
                    </a:lnTo>
                    <a:close/>
                    <a:moveTo>
                      <a:pt x="1288" y="93"/>
                    </a:moveTo>
                    <a:lnTo>
                      <a:pt x="48" y="93"/>
                    </a:lnTo>
                    <a:lnTo>
                      <a:pt x="48" y="93"/>
                    </a:lnTo>
                    <a:cubicBezTo>
                      <a:pt x="35" y="93"/>
                      <a:pt x="23" y="88"/>
                      <a:pt x="14" y="79"/>
                    </a:cubicBezTo>
                    <a:lnTo>
                      <a:pt x="14" y="79"/>
                    </a:lnTo>
                    <a:cubicBezTo>
                      <a:pt x="5" y="70"/>
                      <a:pt x="0" y="59"/>
                      <a:pt x="0" y="47"/>
                    </a:cubicBezTo>
                    <a:lnTo>
                      <a:pt x="0" y="47"/>
                    </a:lnTo>
                    <a:cubicBezTo>
                      <a:pt x="0" y="34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3" y="5"/>
                      <a:pt x="35" y="0"/>
                      <a:pt x="48" y="0"/>
                    </a:cubicBezTo>
                    <a:lnTo>
                      <a:pt x="1288" y="0"/>
                    </a:lnTo>
                    <a:lnTo>
                      <a:pt x="1288" y="0"/>
                    </a:lnTo>
                    <a:cubicBezTo>
                      <a:pt x="1300" y="0"/>
                      <a:pt x="1311" y="5"/>
                      <a:pt x="1321" y="14"/>
                    </a:cubicBezTo>
                    <a:lnTo>
                      <a:pt x="1321" y="14"/>
                    </a:lnTo>
                    <a:cubicBezTo>
                      <a:pt x="1329" y="22"/>
                      <a:pt x="1334" y="34"/>
                      <a:pt x="1334" y="47"/>
                    </a:cubicBezTo>
                    <a:lnTo>
                      <a:pt x="1334" y="47"/>
                    </a:lnTo>
                    <a:cubicBezTo>
                      <a:pt x="1334" y="59"/>
                      <a:pt x="1329" y="70"/>
                      <a:pt x="1321" y="79"/>
                    </a:cubicBezTo>
                    <a:lnTo>
                      <a:pt x="1321" y="79"/>
                    </a:lnTo>
                    <a:cubicBezTo>
                      <a:pt x="1311" y="88"/>
                      <a:pt x="1300" y="93"/>
                      <a:pt x="1288" y="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97">
                <a:extLst>
                  <a:ext uri="{FF2B5EF4-FFF2-40B4-BE49-F238E27FC236}">
                    <a16:creationId xmlns:a16="http://schemas.microsoft.com/office/drawing/2014/main" id="{AEDCD015-CB35-4A69-AA04-25961EA57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1930" y="5477091"/>
                <a:ext cx="1188764" cy="67817"/>
              </a:xfrm>
              <a:custGeom>
                <a:avLst/>
                <a:gdLst>
                  <a:gd name="T0" fmla="*/ 1276 w 1314"/>
                  <a:gd name="T1" fmla="*/ 73 h 74"/>
                  <a:gd name="T2" fmla="*/ 656 w 1314"/>
                  <a:gd name="T3" fmla="*/ 73 h 74"/>
                  <a:gd name="T4" fmla="*/ 36 w 1314"/>
                  <a:gd name="T5" fmla="*/ 73 h 74"/>
                  <a:gd name="T6" fmla="*/ 36 w 1314"/>
                  <a:gd name="T7" fmla="*/ 73 h 74"/>
                  <a:gd name="T8" fmla="*/ 10 w 1314"/>
                  <a:gd name="T9" fmla="*/ 63 h 74"/>
                  <a:gd name="T10" fmla="*/ 10 w 1314"/>
                  <a:gd name="T11" fmla="*/ 63 h 74"/>
                  <a:gd name="T12" fmla="*/ 0 w 1314"/>
                  <a:gd name="T13" fmla="*/ 36 h 74"/>
                  <a:gd name="T14" fmla="*/ 0 w 1314"/>
                  <a:gd name="T15" fmla="*/ 36 h 74"/>
                  <a:gd name="T16" fmla="*/ 10 w 1314"/>
                  <a:gd name="T17" fmla="*/ 11 h 74"/>
                  <a:gd name="T18" fmla="*/ 10 w 1314"/>
                  <a:gd name="T19" fmla="*/ 11 h 74"/>
                  <a:gd name="T20" fmla="*/ 36 w 1314"/>
                  <a:gd name="T21" fmla="*/ 0 h 74"/>
                  <a:gd name="T22" fmla="*/ 656 w 1314"/>
                  <a:gd name="T23" fmla="*/ 0 h 74"/>
                  <a:gd name="T24" fmla="*/ 1276 w 1314"/>
                  <a:gd name="T25" fmla="*/ 0 h 74"/>
                  <a:gd name="T26" fmla="*/ 1276 w 1314"/>
                  <a:gd name="T27" fmla="*/ 0 h 74"/>
                  <a:gd name="T28" fmla="*/ 1302 w 1314"/>
                  <a:gd name="T29" fmla="*/ 11 h 74"/>
                  <a:gd name="T30" fmla="*/ 1302 w 1314"/>
                  <a:gd name="T31" fmla="*/ 11 h 74"/>
                  <a:gd name="T32" fmla="*/ 1313 w 1314"/>
                  <a:gd name="T33" fmla="*/ 36 h 74"/>
                  <a:gd name="T34" fmla="*/ 1313 w 1314"/>
                  <a:gd name="T35" fmla="*/ 36 h 74"/>
                  <a:gd name="T36" fmla="*/ 1302 w 1314"/>
                  <a:gd name="T37" fmla="*/ 63 h 74"/>
                  <a:gd name="T38" fmla="*/ 1302 w 1314"/>
                  <a:gd name="T39" fmla="*/ 63 h 74"/>
                  <a:gd name="T40" fmla="*/ 1276 w 1314"/>
                  <a:gd name="T41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4" h="74">
                    <a:moveTo>
                      <a:pt x="1276" y="73"/>
                    </a:moveTo>
                    <a:lnTo>
                      <a:pt x="656" y="73"/>
                    </a:lnTo>
                    <a:lnTo>
                      <a:pt x="36" y="73"/>
                    </a:lnTo>
                    <a:lnTo>
                      <a:pt x="36" y="73"/>
                    </a:lnTo>
                    <a:cubicBezTo>
                      <a:pt x="26" y="73"/>
                      <a:pt x="17" y="69"/>
                      <a:pt x="10" y="63"/>
                    </a:cubicBezTo>
                    <a:lnTo>
                      <a:pt x="10" y="63"/>
                    </a:lnTo>
                    <a:cubicBezTo>
                      <a:pt x="4" y="56"/>
                      <a:pt x="0" y="46"/>
                      <a:pt x="0" y="36"/>
                    </a:cubicBezTo>
                    <a:lnTo>
                      <a:pt x="0" y="36"/>
                    </a:lnTo>
                    <a:cubicBezTo>
                      <a:pt x="0" y="26"/>
                      <a:pt x="4" y="18"/>
                      <a:pt x="10" y="11"/>
                    </a:cubicBezTo>
                    <a:lnTo>
                      <a:pt x="10" y="11"/>
                    </a:lnTo>
                    <a:cubicBezTo>
                      <a:pt x="17" y="5"/>
                      <a:pt x="26" y="0"/>
                      <a:pt x="36" y="0"/>
                    </a:cubicBezTo>
                    <a:lnTo>
                      <a:pt x="656" y="0"/>
                    </a:lnTo>
                    <a:lnTo>
                      <a:pt x="1276" y="0"/>
                    </a:lnTo>
                    <a:lnTo>
                      <a:pt x="1276" y="0"/>
                    </a:lnTo>
                    <a:cubicBezTo>
                      <a:pt x="1286" y="0"/>
                      <a:pt x="1295" y="5"/>
                      <a:pt x="1302" y="11"/>
                    </a:cubicBezTo>
                    <a:lnTo>
                      <a:pt x="1302" y="11"/>
                    </a:lnTo>
                    <a:cubicBezTo>
                      <a:pt x="1309" y="18"/>
                      <a:pt x="1313" y="26"/>
                      <a:pt x="1313" y="36"/>
                    </a:cubicBezTo>
                    <a:lnTo>
                      <a:pt x="1313" y="36"/>
                    </a:lnTo>
                    <a:cubicBezTo>
                      <a:pt x="1313" y="46"/>
                      <a:pt x="1309" y="56"/>
                      <a:pt x="1302" y="63"/>
                    </a:cubicBezTo>
                    <a:lnTo>
                      <a:pt x="1302" y="63"/>
                    </a:lnTo>
                    <a:cubicBezTo>
                      <a:pt x="1295" y="69"/>
                      <a:pt x="1286" y="73"/>
                      <a:pt x="1276" y="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98">
                <a:extLst>
                  <a:ext uri="{FF2B5EF4-FFF2-40B4-BE49-F238E27FC236}">
                    <a16:creationId xmlns:a16="http://schemas.microsoft.com/office/drawing/2014/main" id="{BA41F325-9770-42DE-8568-37C3224AC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3952" y="5469113"/>
                <a:ext cx="1208709" cy="87761"/>
              </a:xfrm>
              <a:custGeom>
                <a:avLst/>
                <a:gdLst>
                  <a:gd name="T0" fmla="*/ 46 w 1334"/>
                  <a:gd name="T1" fmla="*/ 21 h 95"/>
                  <a:gd name="T2" fmla="*/ 46 w 1334"/>
                  <a:gd name="T3" fmla="*/ 21 h 95"/>
                  <a:gd name="T4" fmla="*/ 28 w 1334"/>
                  <a:gd name="T5" fmla="*/ 29 h 95"/>
                  <a:gd name="T6" fmla="*/ 28 w 1334"/>
                  <a:gd name="T7" fmla="*/ 29 h 95"/>
                  <a:gd name="T8" fmla="*/ 20 w 1334"/>
                  <a:gd name="T9" fmla="*/ 46 h 95"/>
                  <a:gd name="T10" fmla="*/ 20 w 1334"/>
                  <a:gd name="T11" fmla="*/ 46 h 95"/>
                  <a:gd name="T12" fmla="*/ 28 w 1334"/>
                  <a:gd name="T13" fmla="*/ 65 h 95"/>
                  <a:gd name="T14" fmla="*/ 28 w 1334"/>
                  <a:gd name="T15" fmla="*/ 65 h 95"/>
                  <a:gd name="T16" fmla="*/ 46 w 1334"/>
                  <a:gd name="T17" fmla="*/ 73 h 95"/>
                  <a:gd name="T18" fmla="*/ 1286 w 1334"/>
                  <a:gd name="T19" fmla="*/ 73 h 95"/>
                  <a:gd name="T20" fmla="*/ 1286 w 1334"/>
                  <a:gd name="T21" fmla="*/ 73 h 95"/>
                  <a:gd name="T22" fmla="*/ 1305 w 1334"/>
                  <a:gd name="T23" fmla="*/ 65 h 95"/>
                  <a:gd name="T24" fmla="*/ 1305 w 1334"/>
                  <a:gd name="T25" fmla="*/ 65 h 95"/>
                  <a:gd name="T26" fmla="*/ 1313 w 1334"/>
                  <a:gd name="T27" fmla="*/ 46 h 95"/>
                  <a:gd name="T28" fmla="*/ 1313 w 1334"/>
                  <a:gd name="T29" fmla="*/ 46 h 95"/>
                  <a:gd name="T30" fmla="*/ 1305 w 1334"/>
                  <a:gd name="T31" fmla="*/ 29 h 95"/>
                  <a:gd name="T32" fmla="*/ 1305 w 1334"/>
                  <a:gd name="T33" fmla="*/ 29 h 95"/>
                  <a:gd name="T34" fmla="*/ 1286 w 1334"/>
                  <a:gd name="T35" fmla="*/ 21 h 95"/>
                  <a:gd name="T36" fmla="*/ 46 w 1334"/>
                  <a:gd name="T37" fmla="*/ 21 h 95"/>
                  <a:gd name="T38" fmla="*/ 1286 w 1334"/>
                  <a:gd name="T39" fmla="*/ 94 h 95"/>
                  <a:gd name="T40" fmla="*/ 46 w 1334"/>
                  <a:gd name="T41" fmla="*/ 94 h 95"/>
                  <a:gd name="T42" fmla="*/ 46 w 1334"/>
                  <a:gd name="T43" fmla="*/ 94 h 95"/>
                  <a:gd name="T44" fmla="*/ 13 w 1334"/>
                  <a:gd name="T45" fmla="*/ 79 h 95"/>
                  <a:gd name="T46" fmla="*/ 13 w 1334"/>
                  <a:gd name="T47" fmla="*/ 79 h 95"/>
                  <a:gd name="T48" fmla="*/ 0 w 1334"/>
                  <a:gd name="T49" fmla="*/ 46 h 95"/>
                  <a:gd name="T50" fmla="*/ 0 w 1334"/>
                  <a:gd name="T51" fmla="*/ 46 h 95"/>
                  <a:gd name="T52" fmla="*/ 13 w 1334"/>
                  <a:gd name="T53" fmla="*/ 14 h 95"/>
                  <a:gd name="T54" fmla="*/ 13 w 1334"/>
                  <a:gd name="T55" fmla="*/ 14 h 95"/>
                  <a:gd name="T56" fmla="*/ 46 w 1334"/>
                  <a:gd name="T57" fmla="*/ 0 h 95"/>
                  <a:gd name="T58" fmla="*/ 1286 w 1334"/>
                  <a:gd name="T59" fmla="*/ 0 h 95"/>
                  <a:gd name="T60" fmla="*/ 1286 w 1334"/>
                  <a:gd name="T61" fmla="*/ 0 h 95"/>
                  <a:gd name="T62" fmla="*/ 1319 w 1334"/>
                  <a:gd name="T63" fmla="*/ 14 h 95"/>
                  <a:gd name="T64" fmla="*/ 1319 w 1334"/>
                  <a:gd name="T65" fmla="*/ 14 h 95"/>
                  <a:gd name="T66" fmla="*/ 1333 w 1334"/>
                  <a:gd name="T67" fmla="*/ 46 h 95"/>
                  <a:gd name="T68" fmla="*/ 1333 w 1334"/>
                  <a:gd name="T69" fmla="*/ 46 h 95"/>
                  <a:gd name="T70" fmla="*/ 1319 w 1334"/>
                  <a:gd name="T71" fmla="*/ 79 h 95"/>
                  <a:gd name="T72" fmla="*/ 1319 w 1334"/>
                  <a:gd name="T73" fmla="*/ 79 h 95"/>
                  <a:gd name="T74" fmla="*/ 1286 w 1334"/>
                  <a:gd name="T7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4" h="95">
                    <a:moveTo>
                      <a:pt x="46" y="21"/>
                    </a:moveTo>
                    <a:lnTo>
                      <a:pt x="46" y="21"/>
                    </a:lnTo>
                    <a:cubicBezTo>
                      <a:pt x="39" y="21"/>
                      <a:pt x="32" y="24"/>
                      <a:pt x="28" y="29"/>
                    </a:cubicBezTo>
                    <a:lnTo>
                      <a:pt x="28" y="29"/>
                    </a:lnTo>
                    <a:cubicBezTo>
                      <a:pt x="22" y="33"/>
                      <a:pt x="20" y="40"/>
                      <a:pt x="20" y="46"/>
                    </a:cubicBezTo>
                    <a:lnTo>
                      <a:pt x="20" y="46"/>
                    </a:lnTo>
                    <a:cubicBezTo>
                      <a:pt x="20" y="54"/>
                      <a:pt x="22" y="60"/>
                      <a:pt x="28" y="65"/>
                    </a:cubicBezTo>
                    <a:lnTo>
                      <a:pt x="28" y="65"/>
                    </a:lnTo>
                    <a:cubicBezTo>
                      <a:pt x="32" y="70"/>
                      <a:pt x="39" y="73"/>
                      <a:pt x="46" y="73"/>
                    </a:cubicBezTo>
                    <a:lnTo>
                      <a:pt x="1286" y="73"/>
                    </a:lnTo>
                    <a:lnTo>
                      <a:pt x="1286" y="73"/>
                    </a:lnTo>
                    <a:cubicBezTo>
                      <a:pt x="1293" y="73"/>
                      <a:pt x="1300" y="70"/>
                      <a:pt x="1305" y="65"/>
                    </a:cubicBezTo>
                    <a:lnTo>
                      <a:pt x="1305" y="65"/>
                    </a:lnTo>
                    <a:cubicBezTo>
                      <a:pt x="1309" y="60"/>
                      <a:pt x="1313" y="54"/>
                      <a:pt x="1313" y="46"/>
                    </a:cubicBezTo>
                    <a:lnTo>
                      <a:pt x="1313" y="46"/>
                    </a:lnTo>
                    <a:cubicBezTo>
                      <a:pt x="1313" y="40"/>
                      <a:pt x="1309" y="33"/>
                      <a:pt x="1305" y="29"/>
                    </a:cubicBezTo>
                    <a:lnTo>
                      <a:pt x="1305" y="29"/>
                    </a:lnTo>
                    <a:cubicBezTo>
                      <a:pt x="1300" y="24"/>
                      <a:pt x="1293" y="21"/>
                      <a:pt x="1286" y="21"/>
                    </a:cubicBezTo>
                    <a:lnTo>
                      <a:pt x="46" y="21"/>
                    </a:lnTo>
                    <a:close/>
                    <a:moveTo>
                      <a:pt x="1286" y="94"/>
                    </a:moveTo>
                    <a:lnTo>
                      <a:pt x="46" y="94"/>
                    </a:lnTo>
                    <a:lnTo>
                      <a:pt x="46" y="94"/>
                    </a:lnTo>
                    <a:cubicBezTo>
                      <a:pt x="34" y="94"/>
                      <a:pt x="22" y="89"/>
                      <a:pt x="13" y="79"/>
                    </a:cubicBezTo>
                    <a:lnTo>
                      <a:pt x="13" y="79"/>
                    </a:lnTo>
                    <a:cubicBezTo>
                      <a:pt x="4" y="71"/>
                      <a:pt x="0" y="59"/>
                      <a:pt x="0" y="46"/>
                    </a:cubicBezTo>
                    <a:lnTo>
                      <a:pt x="0" y="46"/>
                    </a:lnTo>
                    <a:cubicBezTo>
                      <a:pt x="0" y="35"/>
                      <a:pt x="4" y="23"/>
                      <a:pt x="13" y="14"/>
                    </a:cubicBezTo>
                    <a:lnTo>
                      <a:pt x="13" y="14"/>
                    </a:lnTo>
                    <a:cubicBezTo>
                      <a:pt x="22" y="5"/>
                      <a:pt x="34" y="0"/>
                      <a:pt x="46" y="0"/>
                    </a:cubicBezTo>
                    <a:lnTo>
                      <a:pt x="1286" y="0"/>
                    </a:lnTo>
                    <a:lnTo>
                      <a:pt x="1286" y="0"/>
                    </a:lnTo>
                    <a:cubicBezTo>
                      <a:pt x="1299" y="0"/>
                      <a:pt x="1310" y="5"/>
                      <a:pt x="1319" y="14"/>
                    </a:cubicBezTo>
                    <a:lnTo>
                      <a:pt x="1319" y="14"/>
                    </a:lnTo>
                    <a:cubicBezTo>
                      <a:pt x="1328" y="23"/>
                      <a:pt x="1333" y="35"/>
                      <a:pt x="1333" y="46"/>
                    </a:cubicBezTo>
                    <a:lnTo>
                      <a:pt x="1333" y="46"/>
                    </a:lnTo>
                    <a:cubicBezTo>
                      <a:pt x="1333" y="59"/>
                      <a:pt x="1328" y="71"/>
                      <a:pt x="1319" y="79"/>
                    </a:cubicBezTo>
                    <a:lnTo>
                      <a:pt x="1319" y="79"/>
                    </a:lnTo>
                    <a:cubicBezTo>
                      <a:pt x="1310" y="89"/>
                      <a:pt x="1299" y="94"/>
                      <a:pt x="1286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99">
                <a:extLst>
                  <a:ext uri="{FF2B5EF4-FFF2-40B4-BE49-F238E27FC236}">
                    <a16:creationId xmlns:a16="http://schemas.microsoft.com/office/drawing/2014/main" id="{B367237D-403B-43D8-A0A1-069C686CF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1930" y="5477867"/>
                <a:ext cx="1188764" cy="67817"/>
              </a:xfrm>
              <a:custGeom>
                <a:avLst/>
                <a:gdLst>
                  <a:gd name="T0" fmla="*/ 1276 w 1314"/>
                  <a:gd name="T1" fmla="*/ 73 h 74"/>
                  <a:gd name="T2" fmla="*/ 656 w 1314"/>
                  <a:gd name="T3" fmla="*/ 73 h 74"/>
                  <a:gd name="T4" fmla="*/ 36 w 1314"/>
                  <a:gd name="T5" fmla="*/ 73 h 74"/>
                  <a:gd name="T6" fmla="*/ 36 w 1314"/>
                  <a:gd name="T7" fmla="*/ 73 h 74"/>
                  <a:gd name="T8" fmla="*/ 10 w 1314"/>
                  <a:gd name="T9" fmla="*/ 63 h 74"/>
                  <a:gd name="T10" fmla="*/ 10 w 1314"/>
                  <a:gd name="T11" fmla="*/ 63 h 74"/>
                  <a:gd name="T12" fmla="*/ 0 w 1314"/>
                  <a:gd name="T13" fmla="*/ 36 h 74"/>
                  <a:gd name="T14" fmla="*/ 0 w 1314"/>
                  <a:gd name="T15" fmla="*/ 36 h 74"/>
                  <a:gd name="T16" fmla="*/ 10 w 1314"/>
                  <a:gd name="T17" fmla="*/ 11 h 74"/>
                  <a:gd name="T18" fmla="*/ 10 w 1314"/>
                  <a:gd name="T19" fmla="*/ 11 h 74"/>
                  <a:gd name="T20" fmla="*/ 36 w 1314"/>
                  <a:gd name="T21" fmla="*/ 0 h 74"/>
                  <a:gd name="T22" fmla="*/ 656 w 1314"/>
                  <a:gd name="T23" fmla="*/ 0 h 74"/>
                  <a:gd name="T24" fmla="*/ 1276 w 1314"/>
                  <a:gd name="T25" fmla="*/ 0 h 74"/>
                  <a:gd name="T26" fmla="*/ 1276 w 1314"/>
                  <a:gd name="T27" fmla="*/ 0 h 74"/>
                  <a:gd name="T28" fmla="*/ 1302 w 1314"/>
                  <a:gd name="T29" fmla="*/ 11 h 74"/>
                  <a:gd name="T30" fmla="*/ 1302 w 1314"/>
                  <a:gd name="T31" fmla="*/ 11 h 74"/>
                  <a:gd name="T32" fmla="*/ 1313 w 1314"/>
                  <a:gd name="T33" fmla="*/ 36 h 74"/>
                  <a:gd name="T34" fmla="*/ 1313 w 1314"/>
                  <a:gd name="T35" fmla="*/ 36 h 74"/>
                  <a:gd name="T36" fmla="*/ 1302 w 1314"/>
                  <a:gd name="T37" fmla="*/ 63 h 74"/>
                  <a:gd name="T38" fmla="*/ 1302 w 1314"/>
                  <a:gd name="T39" fmla="*/ 63 h 74"/>
                  <a:gd name="T40" fmla="*/ 1276 w 1314"/>
                  <a:gd name="T41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4" h="74">
                    <a:moveTo>
                      <a:pt x="1276" y="73"/>
                    </a:moveTo>
                    <a:lnTo>
                      <a:pt x="656" y="73"/>
                    </a:lnTo>
                    <a:lnTo>
                      <a:pt x="36" y="73"/>
                    </a:lnTo>
                    <a:lnTo>
                      <a:pt x="36" y="73"/>
                    </a:lnTo>
                    <a:cubicBezTo>
                      <a:pt x="26" y="73"/>
                      <a:pt x="17" y="69"/>
                      <a:pt x="10" y="63"/>
                    </a:cubicBezTo>
                    <a:lnTo>
                      <a:pt x="10" y="63"/>
                    </a:lnTo>
                    <a:cubicBezTo>
                      <a:pt x="4" y="56"/>
                      <a:pt x="0" y="46"/>
                      <a:pt x="0" y="36"/>
                    </a:cubicBezTo>
                    <a:lnTo>
                      <a:pt x="0" y="36"/>
                    </a:lnTo>
                    <a:cubicBezTo>
                      <a:pt x="0" y="26"/>
                      <a:pt x="4" y="18"/>
                      <a:pt x="10" y="11"/>
                    </a:cubicBezTo>
                    <a:lnTo>
                      <a:pt x="10" y="11"/>
                    </a:lnTo>
                    <a:cubicBezTo>
                      <a:pt x="17" y="5"/>
                      <a:pt x="26" y="0"/>
                      <a:pt x="36" y="0"/>
                    </a:cubicBezTo>
                    <a:lnTo>
                      <a:pt x="656" y="0"/>
                    </a:lnTo>
                    <a:lnTo>
                      <a:pt x="1276" y="0"/>
                    </a:lnTo>
                    <a:lnTo>
                      <a:pt x="1276" y="0"/>
                    </a:lnTo>
                    <a:cubicBezTo>
                      <a:pt x="1286" y="0"/>
                      <a:pt x="1295" y="5"/>
                      <a:pt x="1302" y="11"/>
                    </a:cubicBezTo>
                    <a:lnTo>
                      <a:pt x="1302" y="11"/>
                    </a:lnTo>
                    <a:cubicBezTo>
                      <a:pt x="1309" y="18"/>
                      <a:pt x="1313" y="26"/>
                      <a:pt x="1313" y="36"/>
                    </a:cubicBezTo>
                    <a:lnTo>
                      <a:pt x="1313" y="36"/>
                    </a:lnTo>
                    <a:cubicBezTo>
                      <a:pt x="1313" y="46"/>
                      <a:pt x="1309" y="56"/>
                      <a:pt x="1302" y="63"/>
                    </a:cubicBezTo>
                    <a:lnTo>
                      <a:pt x="1302" y="63"/>
                    </a:lnTo>
                    <a:cubicBezTo>
                      <a:pt x="1295" y="69"/>
                      <a:pt x="1286" y="73"/>
                      <a:pt x="1276" y="7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00">
                <a:extLst>
                  <a:ext uri="{FF2B5EF4-FFF2-40B4-BE49-F238E27FC236}">
                    <a16:creationId xmlns:a16="http://schemas.microsoft.com/office/drawing/2014/main" id="{5FA4F287-B1D8-44D0-830D-6D271D0D4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6733" y="5911909"/>
                <a:ext cx="518589" cy="482685"/>
              </a:xfrm>
              <a:custGeom>
                <a:avLst/>
                <a:gdLst>
                  <a:gd name="T0" fmla="*/ 454 w 572"/>
                  <a:gd name="T1" fmla="*/ 533 h 534"/>
                  <a:gd name="T2" fmla="*/ 286 w 572"/>
                  <a:gd name="T3" fmla="*/ 533 h 534"/>
                  <a:gd name="T4" fmla="*/ 118 w 572"/>
                  <a:gd name="T5" fmla="*/ 533 h 534"/>
                  <a:gd name="T6" fmla="*/ 118 w 572"/>
                  <a:gd name="T7" fmla="*/ 533 h 534"/>
                  <a:gd name="T8" fmla="*/ 34 w 572"/>
                  <a:gd name="T9" fmla="*/ 499 h 534"/>
                  <a:gd name="T10" fmla="*/ 34 w 572"/>
                  <a:gd name="T11" fmla="*/ 499 h 534"/>
                  <a:gd name="T12" fmla="*/ 0 w 572"/>
                  <a:gd name="T13" fmla="*/ 416 h 534"/>
                  <a:gd name="T14" fmla="*/ 0 w 572"/>
                  <a:gd name="T15" fmla="*/ 266 h 534"/>
                  <a:gd name="T16" fmla="*/ 0 w 572"/>
                  <a:gd name="T17" fmla="*/ 117 h 534"/>
                  <a:gd name="T18" fmla="*/ 0 w 572"/>
                  <a:gd name="T19" fmla="*/ 117 h 534"/>
                  <a:gd name="T20" fmla="*/ 34 w 572"/>
                  <a:gd name="T21" fmla="*/ 34 h 534"/>
                  <a:gd name="T22" fmla="*/ 34 w 572"/>
                  <a:gd name="T23" fmla="*/ 34 h 534"/>
                  <a:gd name="T24" fmla="*/ 118 w 572"/>
                  <a:gd name="T25" fmla="*/ 0 h 534"/>
                  <a:gd name="T26" fmla="*/ 286 w 572"/>
                  <a:gd name="T27" fmla="*/ 0 h 534"/>
                  <a:gd name="T28" fmla="*/ 454 w 572"/>
                  <a:gd name="T29" fmla="*/ 0 h 534"/>
                  <a:gd name="T30" fmla="*/ 454 w 572"/>
                  <a:gd name="T31" fmla="*/ 0 h 534"/>
                  <a:gd name="T32" fmla="*/ 537 w 572"/>
                  <a:gd name="T33" fmla="*/ 34 h 534"/>
                  <a:gd name="T34" fmla="*/ 537 w 572"/>
                  <a:gd name="T35" fmla="*/ 34 h 534"/>
                  <a:gd name="T36" fmla="*/ 571 w 572"/>
                  <a:gd name="T37" fmla="*/ 117 h 534"/>
                  <a:gd name="T38" fmla="*/ 571 w 572"/>
                  <a:gd name="T39" fmla="*/ 266 h 534"/>
                  <a:gd name="T40" fmla="*/ 571 w 572"/>
                  <a:gd name="T41" fmla="*/ 416 h 534"/>
                  <a:gd name="T42" fmla="*/ 571 w 572"/>
                  <a:gd name="T43" fmla="*/ 416 h 534"/>
                  <a:gd name="T44" fmla="*/ 537 w 572"/>
                  <a:gd name="T45" fmla="*/ 499 h 534"/>
                  <a:gd name="T46" fmla="*/ 537 w 572"/>
                  <a:gd name="T47" fmla="*/ 499 h 534"/>
                  <a:gd name="T48" fmla="*/ 454 w 572"/>
                  <a:gd name="T49" fmla="*/ 53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2" h="534">
                    <a:moveTo>
                      <a:pt x="454" y="533"/>
                    </a:moveTo>
                    <a:lnTo>
                      <a:pt x="286" y="533"/>
                    </a:lnTo>
                    <a:lnTo>
                      <a:pt x="118" y="533"/>
                    </a:lnTo>
                    <a:lnTo>
                      <a:pt x="118" y="533"/>
                    </a:lnTo>
                    <a:cubicBezTo>
                      <a:pt x="85" y="533"/>
                      <a:pt x="56" y="520"/>
                      <a:pt x="34" y="499"/>
                    </a:cubicBezTo>
                    <a:lnTo>
                      <a:pt x="34" y="499"/>
                    </a:lnTo>
                    <a:cubicBezTo>
                      <a:pt x="13" y="478"/>
                      <a:pt x="0" y="448"/>
                      <a:pt x="0" y="416"/>
                    </a:cubicBezTo>
                    <a:lnTo>
                      <a:pt x="0" y="266"/>
                    </a:lnTo>
                    <a:lnTo>
                      <a:pt x="0" y="117"/>
                    </a:lnTo>
                    <a:lnTo>
                      <a:pt x="0" y="117"/>
                    </a:lnTo>
                    <a:cubicBezTo>
                      <a:pt x="0" y="85"/>
                      <a:pt x="13" y="56"/>
                      <a:pt x="34" y="34"/>
                    </a:cubicBezTo>
                    <a:lnTo>
                      <a:pt x="34" y="34"/>
                    </a:lnTo>
                    <a:cubicBezTo>
                      <a:pt x="56" y="14"/>
                      <a:pt x="85" y="0"/>
                      <a:pt x="118" y="0"/>
                    </a:cubicBezTo>
                    <a:lnTo>
                      <a:pt x="286" y="0"/>
                    </a:lnTo>
                    <a:lnTo>
                      <a:pt x="454" y="0"/>
                    </a:lnTo>
                    <a:lnTo>
                      <a:pt x="454" y="0"/>
                    </a:lnTo>
                    <a:cubicBezTo>
                      <a:pt x="487" y="0"/>
                      <a:pt x="516" y="14"/>
                      <a:pt x="537" y="34"/>
                    </a:cubicBezTo>
                    <a:lnTo>
                      <a:pt x="537" y="34"/>
                    </a:lnTo>
                    <a:cubicBezTo>
                      <a:pt x="558" y="56"/>
                      <a:pt x="571" y="85"/>
                      <a:pt x="571" y="117"/>
                    </a:cubicBezTo>
                    <a:lnTo>
                      <a:pt x="571" y="266"/>
                    </a:lnTo>
                    <a:lnTo>
                      <a:pt x="571" y="416"/>
                    </a:lnTo>
                    <a:lnTo>
                      <a:pt x="571" y="416"/>
                    </a:lnTo>
                    <a:cubicBezTo>
                      <a:pt x="571" y="448"/>
                      <a:pt x="558" y="478"/>
                      <a:pt x="537" y="499"/>
                    </a:cubicBezTo>
                    <a:lnTo>
                      <a:pt x="537" y="499"/>
                    </a:lnTo>
                    <a:cubicBezTo>
                      <a:pt x="516" y="520"/>
                      <a:pt x="487" y="533"/>
                      <a:pt x="454" y="5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01">
                <a:extLst>
                  <a:ext uri="{FF2B5EF4-FFF2-40B4-BE49-F238E27FC236}">
                    <a16:creationId xmlns:a16="http://schemas.microsoft.com/office/drawing/2014/main" id="{E22AC1AF-5196-4F7F-A314-2E2F84519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88755" y="5903931"/>
                <a:ext cx="534545" cy="502632"/>
              </a:xfrm>
              <a:custGeom>
                <a:avLst/>
                <a:gdLst>
                  <a:gd name="T0" fmla="*/ 127 w 592"/>
                  <a:gd name="T1" fmla="*/ 20 h 554"/>
                  <a:gd name="T2" fmla="*/ 127 w 592"/>
                  <a:gd name="T3" fmla="*/ 20 h 554"/>
                  <a:gd name="T4" fmla="*/ 51 w 592"/>
                  <a:gd name="T5" fmla="*/ 51 h 554"/>
                  <a:gd name="T6" fmla="*/ 51 w 592"/>
                  <a:gd name="T7" fmla="*/ 51 h 554"/>
                  <a:gd name="T8" fmla="*/ 20 w 592"/>
                  <a:gd name="T9" fmla="*/ 127 h 554"/>
                  <a:gd name="T10" fmla="*/ 20 w 592"/>
                  <a:gd name="T11" fmla="*/ 426 h 554"/>
                  <a:gd name="T12" fmla="*/ 20 w 592"/>
                  <a:gd name="T13" fmla="*/ 426 h 554"/>
                  <a:gd name="T14" fmla="*/ 51 w 592"/>
                  <a:gd name="T15" fmla="*/ 501 h 554"/>
                  <a:gd name="T16" fmla="*/ 51 w 592"/>
                  <a:gd name="T17" fmla="*/ 501 h 554"/>
                  <a:gd name="T18" fmla="*/ 127 w 592"/>
                  <a:gd name="T19" fmla="*/ 532 h 554"/>
                  <a:gd name="T20" fmla="*/ 463 w 592"/>
                  <a:gd name="T21" fmla="*/ 532 h 554"/>
                  <a:gd name="T22" fmla="*/ 463 w 592"/>
                  <a:gd name="T23" fmla="*/ 532 h 554"/>
                  <a:gd name="T24" fmla="*/ 539 w 592"/>
                  <a:gd name="T25" fmla="*/ 501 h 554"/>
                  <a:gd name="T26" fmla="*/ 539 w 592"/>
                  <a:gd name="T27" fmla="*/ 501 h 554"/>
                  <a:gd name="T28" fmla="*/ 570 w 592"/>
                  <a:gd name="T29" fmla="*/ 426 h 554"/>
                  <a:gd name="T30" fmla="*/ 570 w 592"/>
                  <a:gd name="T31" fmla="*/ 127 h 554"/>
                  <a:gd name="T32" fmla="*/ 570 w 592"/>
                  <a:gd name="T33" fmla="*/ 127 h 554"/>
                  <a:gd name="T34" fmla="*/ 539 w 592"/>
                  <a:gd name="T35" fmla="*/ 51 h 554"/>
                  <a:gd name="T36" fmla="*/ 539 w 592"/>
                  <a:gd name="T37" fmla="*/ 51 h 554"/>
                  <a:gd name="T38" fmla="*/ 463 w 592"/>
                  <a:gd name="T39" fmla="*/ 20 h 554"/>
                  <a:gd name="T40" fmla="*/ 127 w 592"/>
                  <a:gd name="T41" fmla="*/ 20 h 554"/>
                  <a:gd name="T42" fmla="*/ 463 w 592"/>
                  <a:gd name="T43" fmla="*/ 553 h 554"/>
                  <a:gd name="T44" fmla="*/ 127 w 592"/>
                  <a:gd name="T45" fmla="*/ 553 h 554"/>
                  <a:gd name="T46" fmla="*/ 127 w 592"/>
                  <a:gd name="T47" fmla="*/ 553 h 554"/>
                  <a:gd name="T48" fmla="*/ 37 w 592"/>
                  <a:gd name="T49" fmla="*/ 516 h 554"/>
                  <a:gd name="T50" fmla="*/ 37 w 592"/>
                  <a:gd name="T51" fmla="*/ 516 h 554"/>
                  <a:gd name="T52" fmla="*/ 0 w 592"/>
                  <a:gd name="T53" fmla="*/ 426 h 554"/>
                  <a:gd name="T54" fmla="*/ 0 w 592"/>
                  <a:gd name="T55" fmla="*/ 127 h 554"/>
                  <a:gd name="T56" fmla="*/ 0 w 592"/>
                  <a:gd name="T57" fmla="*/ 127 h 554"/>
                  <a:gd name="T58" fmla="*/ 37 w 592"/>
                  <a:gd name="T59" fmla="*/ 37 h 554"/>
                  <a:gd name="T60" fmla="*/ 37 w 592"/>
                  <a:gd name="T61" fmla="*/ 37 h 554"/>
                  <a:gd name="T62" fmla="*/ 127 w 592"/>
                  <a:gd name="T63" fmla="*/ 0 h 554"/>
                  <a:gd name="T64" fmla="*/ 463 w 592"/>
                  <a:gd name="T65" fmla="*/ 0 h 554"/>
                  <a:gd name="T66" fmla="*/ 463 w 592"/>
                  <a:gd name="T67" fmla="*/ 0 h 554"/>
                  <a:gd name="T68" fmla="*/ 554 w 592"/>
                  <a:gd name="T69" fmla="*/ 37 h 554"/>
                  <a:gd name="T70" fmla="*/ 554 w 592"/>
                  <a:gd name="T71" fmla="*/ 37 h 554"/>
                  <a:gd name="T72" fmla="*/ 591 w 592"/>
                  <a:gd name="T73" fmla="*/ 127 h 554"/>
                  <a:gd name="T74" fmla="*/ 591 w 592"/>
                  <a:gd name="T75" fmla="*/ 426 h 554"/>
                  <a:gd name="T76" fmla="*/ 591 w 592"/>
                  <a:gd name="T77" fmla="*/ 426 h 554"/>
                  <a:gd name="T78" fmla="*/ 554 w 592"/>
                  <a:gd name="T79" fmla="*/ 516 h 554"/>
                  <a:gd name="T80" fmla="*/ 554 w 592"/>
                  <a:gd name="T81" fmla="*/ 516 h 554"/>
                  <a:gd name="T82" fmla="*/ 463 w 592"/>
                  <a:gd name="T83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2" h="554">
                    <a:moveTo>
                      <a:pt x="127" y="20"/>
                    </a:moveTo>
                    <a:lnTo>
                      <a:pt x="127" y="20"/>
                    </a:lnTo>
                    <a:cubicBezTo>
                      <a:pt x="98" y="20"/>
                      <a:pt x="71" y="32"/>
                      <a:pt x="51" y="51"/>
                    </a:cubicBezTo>
                    <a:lnTo>
                      <a:pt x="51" y="51"/>
                    </a:lnTo>
                    <a:cubicBezTo>
                      <a:pt x="31" y="71"/>
                      <a:pt x="20" y="99"/>
                      <a:pt x="20" y="127"/>
                    </a:cubicBezTo>
                    <a:lnTo>
                      <a:pt x="20" y="426"/>
                    </a:lnTo>
                    <a:lnTo>
                      <a:pt x="20" y="426"/>
                    </a:lnTo>
                    <a:cubicBezTo>
                      <a:pt x="20" y="455"/>
                      <a:pt x="31" y="481"/>
                      <a:pt x="51" y="501"/>
                    </a:cubicBezTo>
                    <a:lnTo>
                      <a:pt x="51" y="501"/>
                    </a:lnTo>
                    <a:cubicBezTo>
                      <a:pt x="71" y="521"/>
                      <a:pt x="98" y="532"/>
                      <a:pt x="127" y="532"/>
                    </a:cubicBezTo>
                    <a:lnTo>
                      <a:pt x="463" y="532"/>
                    </a:lnTo>
                    <a:lnTo>
                      <a:pt x="463" y="532"/>
                    </a:lnTo>
                    <a:cubicBezTo>
                      <a:pt x="492" y="532"/>
                      <a:pt x="519" y="521"/>
                      <a:pt x="539" y="501"/>
                    </a:cubicBezTo>
                    <a:lnTo>
                      <a:pt x="539" y="501"/>
                    </a:lnTo>
                    <a:cubicBezTo>
                      <a:pt x="559" y="481"/>
                      <a:pt x="570" y="455"/>
                      <a:pt x="570" y="426"/>
                    </a:cubicBezTo>
                    <a:lnTo>
                      <a:pt x="570" y="127"/>
                    </a:lnTo>
                    <a:lnTo>
                      <a:pt x="570" y="127"/>
                    </a:lnTo>
                    <a:cubicBezTo>
                      <a:pt x="570" y="99"/>
                      <a:pt x="559" y="71"/>
                      <a:pt x="539" y="51"/>
                    </a:cubicBezTo>
                    <a:lnTo>
                      <a:pt x="539" y="51"/>
                    </a:lnTo>
                    <a:cubicBezTo>
                      <a:pt x="519" y="32"/>
                      <a:pt x="492" y="20"/>
                      <a:pt x="463" y="20"/>
                    </a:cubicBezTo>
                    <a:lnTo>
                      <a:pt x="127" y="20"/>
                    </a:lnTo>
                    <a:close/>
                    <a:moveTo>
                      <a:pt x="463" y="553"/>
                    </a:moveTo>
                    <a:lnTo>
                      <a:pt x="127" y="553"/>
                    </a:lnTo>
                    <a:lnTo>
                      <a:pt x="127" y="553"/>
                    </a:lnTo>
                    <a:cubicBezTo>
                      <a:pt x="92" y="553"/>
                      <a:pt x="60" y="540"/>
                      <a:pt x="37" y="516"/>
                    </a:cubicBezTo>
                    <a:lnTo>
                      <a:pt x="37" y="516"/>
                    </a:lnTo>
                    <a:cubicBezTo>
                      <a:pt x="12" y="492"/>
                      <a:pt x="0" y="460"/>
                      <a:pt x="0" y="426"/>
                    </a:cubicBezTo>
                    <a:lnTo>
                      <a:pt x="0" y="127"/>
                    </a:lnTo>
                    <a:lnTo>
                      <a:pt x="0" y="127"/>
                    </a:lnTo>
                    <a:cubicBezTo>
                      <a:pt x="0" y="93"/>
                      <a:pt x="12" y="62"/>
                      <a:pt x="37" y="37"/>
                    </a:cubicBezTo>
                    <a:lnTo>
                      <a:pt x="37" y="37"/>
                    </a:lnTo>
                    <a:cubicBezTo>
                      <a:pt x="60" y="13"/>
                      <a:pt x="92" y="0"/>
                      <a:pt x="127" y="0"/>
                    </a:cubicBezTo>
                    <a:lnTo>
                      <a:pt x="463" y="0"/>
                    </a:lnTo>
                    <a:lnTo>
                      <a:pt x="463" y="0"/>
                    </a:lnTo>
                    <a:cubicBezTo>
                      <a:pt x="497" y="0"/>
                      <a:pt x="529" y="13"/>
                      <a:pt x="554" y="37"/>
                    </a:cubicBezTo>
                    <a:lnTo>
                      <a:pt x="554" y="37"/>
                    </a:lnTo>
                    <a:cubicBezTo>
                      <a:pt x="577" y="62"/>
                      <a:pt x="591" y="93"/>
                      <a:pt x="591" y="127"/>
                    </a:cubicBezTo>
                    <a:lnTo>
                      <a:pt x="591" y="426"/>
                    </a:lnTo>
                    <a:lnTo>
                      <a:pt x="591" y="426"/>
                    </a:lnTo>
                    <a:cubicBezTo>
                      <a:pt x="591" y="460"/>
                      <a:pt x="577" y="492"/>
                      <a:pt x="554" y="516"/>
                    </a:cubicBezTo>
                    <a:lnTo>
                      <a:pt x="554" y="516"/>
                    </a:lnTo>
                    <a:cubicBezTo>
                      <a:pt x="529" y="540"/>
                      <a:pt x="497" y="553"/>
                      <a:pt x="463" y="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02">
                <a:extLst>
                  <a:ext uri="{FF2B5EF4-FFF2-40B4-BE49-F238E27FC236}">
                    <a16:creationId xmlns:a16="http://schemas.microsoft.com/office/drawing/2014/main" id="{AF260B69-9081-427B-B7C1-1D6A83A53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6408" y="6055518"/>
                <a:ext cx="283228" cy="203445"/>
              </a:xfrm>
              <a:custGeom>
                <a:avLst/>
                <a:gdLst>
                  <a:gd name="T0" fmla="*/ 100 w 313"/>
                  <a:gd name="T1" fmla="*/ 222 h 223"/>
                  <a:gd name="T2" fmla="*/ 100 w 313"/>
                  <a:gd name="T3" fmla="*/ 222 h 223"/>
                  <a:gd name="T4" fmla="*/ 93 w 313"/>
                  <a:gd name="T5" fmla="*/ 219 h 223"/>
                  <a:gd name="T6" fmla="*/ 4 w 313"/>
                  <a:gd name="T7" fmla="*/ 130 h 223"/>
                  <a:gd name="T8" fmla="*/ 4 w 313"/>
                  <a:gd name="T9" fmla="*/ 130 h 223"/>
                  <a:gd name="T10" fmla="*/ 4 w 313"/>
                  <a:gd name="T11" fmla="*/ 115 h 223"/>
                  <a:gd name="T12" fmla="*/ 4 w 313"/>
                  <a:gd name="T13" fmla="*/ 115 h 223"/>
                  <a:gd name="T14" fmla="*/ 19 w 313"/>
                  <a:gd name="T15" fmla="*/ 115 h 223"/>
                  <a:gd name="T16" fmla="*/ 100 w 313"/>
                  <a:gd name="T17" fmla="*/ 197 h 223"/>
                  <a:gd name="T18" fmla="*/ 293 w 313"/>
                  <a:gd name="T19" fmla="*/ 4 h 223"/>
                  <a:gd name="T20" fmla="*/ 293 w 313"/>
                  <a:gd name="T21" fmla="*/ 4 h 223"/>
                  <a:gd name="T22" fmla="*/ 308 w 313"/>
                  <a:gd name="T23" fmla="*/ 4 h 223"/>
                  <a:gd name="T24" fmla="*/ 308 w 313"/>
                  <a:gd name="T25" fmla="*/ 4 h 223"/>
                  <a:gd name="T26" fmla="*/ 308 w 313"/>
                  <a:gd name="T27" fmla="*/ 19 h 223"/>
                  <a:gd name="T28" fmla="*/ 108 w 313"/>
                  <a:gd name="T29" fmla="*/ 219 h 223"/>
                  <a:gd name="T30" fmla="*/ 108 w 313"/>
                  <a:gd name="T31" fmla="*/ 219 h 223"/>
                  <a:gd name="T32" fmla="*/ 100 w 313"/>
                  <a:gd name="T33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3" h="223">
                    <a:moveTo>
                      <a:pt x="100" y="222"/>
                    </a:moveTo>
                    <a:lnTo>
                      <a:pt x="100" y="222"/>
                    </a:lnTo>
                    <a:cubicBezTo>
                      <a:pt x="98" y="222"/>
                      <a:pt x="96" y="221"/>
                      <a:pt x="93" y="219"/>
                    </a:cubicBezTo>
                    <a:lnTo>
                      <a:pt x="4" y="130"/>
                    </a:lnTo>
                    <a:lnTo>
                      <a:pt x="4" y="130"/>
                    </a:lnTo>
                    <a:cubicBezTo>
                      <a:pt x="0" y="126"/>
                      <a:pt x="0" y="119"/>
                      <a:pt x="4" y="115"/>
                    </a:cubicBezTo>
                    <a:lnTo>
                      <a:pt x="4" y="115"/>
                    </a:lnTo>
                    <a:cubicBezTo>
                      <a:pt x="8" y="111"/>
                      <a:pt x="15" y="111"/>
                      <a:pt x="19" y="115"/>
                    </a:cubicBezTo>
                    <a:lnTo>
                      <a:pt x="100" y="197"/>
                    </a:lnTo>
                    <a:lnTo>
                      <a:pt x="293" y="4"/>
                    </a:lnTo>
                    <a:lnTo>
                      <a:pt x="293" y="4"/>
                    </a:lnTo>
                    <a:cubicBezTo>
                      <a:pt x="298" y="0"/>
                      <a:pt x="303" y="0"/>
                      <a:pt x="308" y="4"/>
                    </a:cubicBezTo>
                    <a:lnTo>
                      <a:pt x="308" y="4"/>
                    </a:lnTo>
                    <a:cubicBezTo>
                      <a:pt x="312" y="8"/>
                      <a:pt x="312" y="14"/>
                      <a:pt x="308" y="19"/>
                    </a:cubicBezTo>
                    <a:lnTo>
                      <a:pt x="108" y="219"/>
                    </a:lnTo>
                    <a:lnTo>
                      <a:pt x="108" y="219"/>
                    </a:lnTo>
                    <a:cubicBezTo>
                      <a:pt x="106" y="221"/>
                      <a:pt x="103" y="222"/>
                      <a:pt x="100" y="2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03">
                <a:extLst>
                  <a:ext uri="{FF2B5EF4-FFF2-40B4-BE49-F238E27FC236}">
                    <a16:creationId xmlns:a16="http://schemas.microsoft.com/office/drawing/2014/main" id="{6A8ED60D-A011-416A-8642-506E3D249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4941" y="6079453"/>
                <a:ext cx="1188764" cy="67814"/>
              </a:xfrm>
              <a:custGeom>
                <a:avLst/>
                <a:gdLst>
                  <a:gd name="T0" fmla="*/ 1277 w 1313"/>
                  <a:gd name="T1" fmla="*/ 72 h 73"/>
                  <a:gd name="T2" fmla="*/ 656 w 1313"/>
                  <a:gd name="T3" fmla="*/ 72 h 73"/>
                  <a:gd name="T4" fmla="*/ 36 w 1313"/>
                  <a:gd name="T5" fmla="*/ 72 h 73"/>
                  <a:gd name="T6" fmla="*/ 36 w 1313"/>
                  <a:gd name="T7" fmla="*/ 72 h 73"/>
                  <a:gd name="T8" fmla="*/ 10 w 1313"/>
                  <a:gd name="T9" fmla="*/ 61 h 73"/>
                  <a:gd name="T10" fmla="*/ 10 w 1313"/>
                  <a:gd name="T11" fmla="*/ 61 h 73"/>
                  <a:gd name="T12" fmla="*/ 0 w 1313"/>
                  <a:gd name="T13" fmla="*/ 36 h 73"/>
                  <a:gd name="T14" fmla="*/ 0 w 1313"/>
                  <a:gd name="T15" fmla="*/ 36 h 73"/>
                  <a:gd name="T16" fmla="*/ 10 w 1313"/>
                  <a:gd name="T17" fmla="*/ 10 h 73"/>
                  <a:gd name="T18" fmla="*/ 10 w 1313"/>
                  <a:gd name="T19" fmla="*/ 10 h 73"/>
                  <a:gd name="T20" fmla="*/ 36 w 1313"/>
                  <a:gd name="T21" fmla="*/ 0 h 73"/>
                  <a:gd name="T22" fmla="*/ 656 w 1313"/>
                  <a:gd name="T23" fmla="*/ 0 h 73"/>
                  <a:gd name="T24" fmla="*/ 1277 w 1313"/>
                  <a:gd name="T25" fmla="*/ 0 h 73"/>
                  <a:gd name="T26" fmla="*/ 1277 w 1313"/>
                  <a:gd name="T27" fmla="*/ 0 h 73"/>
                  <a:gd name="T28" fmla="*/ 1302 w 1313"/>
                  <a:gd name="T29" fmla="*/ 10 h 73"/>
                  <a:gd name="T30" fmla="*/ 1302 w 1313"/>
                  <a:gd name="T31" fmla="*/ 10 h 73"/>
                  <a:gd name="T32" fmla="*/ 1312 w 1313"/>
                  <a:gd name="T33" fmla="*/ 36 h 73"/>
                  <a:gd name="T34" fmla="*/ 1312 w 1313"/>
                  <a:gd name="T35" fmla="*/ 36 h 73"/>
                  <a:gd name="T36" fmla="*/ 1302 w 1313"/>
                  <a:gd name="T37" fmla="*/ 61 h 73"/>
                  <a:gd name="T38" fmla="*/ 1302 w 1313"/>
                  <a:gd name="T39" fmla="*/ 61 h 73"/>
                  <a:gd name="T40" fmla="*/ 1277 w 1313"/>
                  <a:gd name="T41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3" h="73">
                    <a:moveTo>
                      <a:pt x="1277" y="72"/>
                    </a:moveTo>
                    <a:lnTo>
                      <a:pt x="656" y="72"/>
                    </a:lnTo>
                    <a:lnTo>
                      <a:pt x="36" y="72"/>
                    </a:lnTo>
                    <a:lnTo>
                      <a:pt x="36" y="72"/>
                    </a:lnTo>
                    <a:cubicBezTo>
                      <a:pt x="27" y="72"/>
                      <a:pt x="17" y="68"/>
                      <a:pt x="10" y="61"/>
                    </a:cubicBezTo>
                    <a:lnTo>
                      <a:pt x="10" y="61"/>
                    </a:lnTo>
                    <a:cubicBezTo>
                      <a:pt x="4" y="55"/>
                      <a:pt x="0" y="46"/>
                      <a:pt x="0" y="36"/>
                    </a:cubicBezTo>
                    <a:lnTo>
                      <a:pt x="0" y="36"/>
                    </a:lnTo>
                    <a:cubicBezTo>
                      <a:pt x="0" y="26"/>
                      <a:pt x="4" y="16"/>
                      <a:pt x="10" y="10"/>
                    </a:cubicBezTo>
                    <a:lnTo>
                      <a:pt x="10" y="10"/>
                    </a:lnTo>
                    <a:cubicBezTo>
                      <a:pt x="17" y="4"/>
                      <a:pt x="27" y="0"/>
                      <a:pt x="36" y="0"/>
                    </a:cubicBezTo>
                    <a:lnTo>
                      <a:pt x="656" y="0"/>
                    </a:lnTo>
                    <a:lnTo>
                      <a:pt x="1277" y="0"/>
                    </a:lnTo>
                    <a:lnTo>
                      <a:pt x="1277" y="0"/>
                    </a:lnTo>
                    <a:cubicBezTo>
                      <a:pt x="1286" y="0"/>
                      <a:pt x="1295" y="4"/>
                      <a:pt x="1302" y="10"/>
                    </a:cubicBezTo>
                    <a:lnTo>
                      <a:pt x="1302" y="10"/>
                    </a:lnTo>
                    <a:cubicBezTo>
                      <a:pt x="1309" y="16"/>
                      <a:pt x="1312" y="26"/>
                      <a:pt x="1312" y="36"/>
                    </a:cubicBezTo>
                    <a:lnTo>
                      <a:pt x="1312" y="36"/>
                    </a:lnTo>
                    <a:cubicBezTo>
                      <a:pt x="1312" y="46"/>
                      <a:pt x="1309" y="55"/>
                      <a:pt x="1302" y="61"/>
                    </a:cubicBezTo>
                    <a:lnTo>
                      <a:pt x="1302" y="61"/>
                    </a:lnTo>
                    <a:cubicBezTo>
                      <a:pt x="1295" y="68"/>
                      <a:pt x="1286" y="72"/>
                      <a:pt x="1277" y="7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04">
                <a:extLst>
                  <a:ext uri="{FF2B5EF4-FFF2-40B4-BE49-F238E27FC236}">
                    <a16:creationId xmlns:a16="http://schemas.microsoft.com/office/drawing/2014/main" id="{F236702A-2898-41F4-85AE-84DB605DD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6962" y="6071475"/>
                <a:ext cx="1208711" cy="83771"/>
              </a:xfrm>
              <a:custGeom>
                <a:avLst/>
                <a:gdLst>
                  <a:gd name="T0" fmla="*/ 46 w 1334"/>
                  <a:gd name="T1" fmla="*/ 21 h 94"/>
                  <a:gd name="T2" fmla="*/ 46 w 1334"/>
                  <a:gd name="T3" fmla="*/ 21 h 94"/>
                  <a:gd name="T4" fmla="*/ 28 w 1334"/>
                  <a:gd name="T5" fmla="*/ 29 h 94"/>
                  <a:gd name="T6" fmla="*/ 28 w 1334"/>
                  <a:gd name="T7" fmla="*/ 29 h 94"/>
                  <a:gd name="T8" fmla="*/ 20 w 1334"/>
                  <a:gd name="T9" fmla="*/ 47 h 94"/>
                  <a:gd name="T10" fmla="*/ 20 w 1334"/>
                  <a:gd name="T11" fmla="*/ 47 h 94"/>
                  <a:gd name="T12" fmla="*/ 28 w 1334"/>
                  <a:gd name="T13" fmla="*/ 65 h 94"/>
                  <a:gd name="T14" fmla="*/ 28 w 1334"/>
                  <a:gd name="T15" fmla="*/ 65 h 94"/>
                  <a:gd name="T16" fmla="*/ 46 w 1334"/>
                  <a:gd name="T17" fmla="*/ 72 h 94"/>
                  <a:gd name="T18" fmla="*/ 1287 w 1334"/>
                  <a:gd name="T19" fmla="*/ 72 h 94"/>
                  <a:gd name="T20" fmla="*/ 1287 w 1334"/>
                  <a:gd name="T21" fmla="*/ 72 h 94"/>
                  <a:gd name="T22" fmla="*/ 1305 w 1334"/>
                  <a:gd name="T23" fmla="*/ 65 h 94"/>
                  <a:gd name="T24" fmla="*/ 1305 w 1334"/>
                  <a:gd name="T25" fmla="*/ 65 h 94"/>
                  <a:gd name="T26" fmla="*/ 1312 w 1334"/>
                  <a:gd name="T27" fmla="*/ 47 h 94"/>
                  <a:gd name="T28" fmla="*/ 1312 w 1334"/>
                  <a:gd name="T29" fmla="*/ 47 h 94"/>
                  <a:gd name="T30" fmla="*/ 1305 w 1334"/>
                  <a:gd name="T31" fmla="*/ 29 h 94"/>
                  <a:gd name="T32" fmla="*/ 1305 w 1334"/>
                  <a:gd name="T33" fmla="*/ 29 h 94"/>
                  <a:gd name="T34" fmla="*/ 1287 w 1334"/>
                  <a:gd name="T35" fmla="*/ 21 h 94"/>
                  <a:gd name="T36" fmla="*/ 46 w 1334"/>
                  <a:gd name="T37" fmla="*/ 21 h 94"/>
                  <a:gd name="T38" fmla="*/ 1287 w 1334"/>
                  <a:gd name="T39" fmla="*/ 93 h 94"/>
                  <a:gd name="T40" fmla="*/ 46 w 1334"/>
                  <a:gd name="T41" fmla="*/ 93 h 94"/>
                  <a:gd name="T42" fmla="*/ 46 w 1334"/>
                  <a:gd name="T43" fmla="*/ 93 h 94"/>
                  <a:gd name="T44" fmla="*/ 13 w 1334"/>
                  <a:gd name="T45" fmla="*/ 80 h 94"/>
                  <a:gd name="T46" fmla="*/ 13 w 1334"/>
                  <a:gd name="T47" fmla="*/ 80 h 94"/>
                  <a:gd name="T48" fmla="*/ 0 w 1334"/>
                  <a:gd name="T49" fmla="*/ 47 h 94"/>
                  <a:gd name="T50" fmla="*/ 0 w 1334"/>
                  <a:gd name="T51" fmla="*/ 47 h 94"/>
                  <a:gd name="T52" fmla="*/ 13 w 1334"/>
                  <a:gd name="T53" fmla="*/ 14 h 94"/>
                  <a:gd name="T54" fmla="*/ 13 w 1334"/>
                  <a:gd name="T55" fmla="*/ 14 h 94"/>
                  <a:gd name="T56" fmla="*/ 46 w 1334"/>
                  <a:gd name="T57" fmla="*/ 0 h 94"/>
                  <a:gd name="T58" fmla="*/ 1287 w 1334"/>
                  <a:gd name="T59" fmla="*/ 0 h 94"/>
                  <a:gd name="T60" fmla="*/ 1287 w 1334"/>
                  <a:gd name="T61" fmla="*/ 0 h 94"/>
                  <a:gd name="T62" fmla="*/ 1320 w 1334"/>
                  <a:gd name="T63" fmla="*/ 14 h 94"/>
                  <a:gd name="T64" fmla="*/ 1320 w 1334"/>
                  <a:gd name="T65" fmla="*/ 14 h 94"/>
                  <a:gd name="T66" fmla="*/ 1333 w 1334"/>
                  <a:gd name="T67" fmla="*/ 47 h 94"/>
                  <a:gd name="T68" fmla="*/ 1333 w 1334"/>
                  <a:gd name="T69" fmla="*/ 47 h 94"/>
                  <a:gd name="T70" fmla="*/ 1320 w 1334"/>
                  <a:gd name="T71" fmla="*/ 80 h 94"/>
                  <a:gd name="T72" fmla="*/ 1320 w 1334"/>
                  <a:gd name="T73" fmla="*/ 80 h 94"/>
                  <a:gd name="T74" fmla="*/ 1287 w 1334"/>
                  <a:gd name="T7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4" h="94">
                    <a:moveTo>
                      <a:pt x="46" y="21"/>
                    </a:moveTo>
                    <a:lnTo>
                      <a:pt x="46" y="21"/>
                    </a:lnTo>
                    <a:cubicBezTo>
                      <a:pt x="39" y="21"/>
                      <a:pt x="33" y="23"/>
                      <a:pt x="28" y="29"/>
                    </a:cubicBezTo>
                    <a:lnTo>
                      <a:pt x="28" y="29"/>
                    </a:lnTo>
                    <a:cubicBezTo>
                      <a:pt x="23" y="33"/>
                      <a:pt x="20" y="39"/>
                      <a:pt x="20" y="47"/>
                    </a:cubicBezTo>
                    <a:lnTo>
                      <a:pt x="20" y="47"/>
                    </a:lnTo>
                    <a:cubicBezTo>
                      <a:pt x="20" y="54"/>
                      <a:pt x="23" y="60"/>
                      <a:pt x="28" y="65"/>
                    </a:cubicBezTo>
                    <a:lnTo>
                      <a:pt x="28" y="65"/>
                    </a:lnTo>
                    <a:cubicBezTo>
                      <a:pt x="33" y="69"/>
                      <a:pt x="39" y="72"/>
                      <a:pt x="46" y="72"/>
                    </a:cubicBezTo>
                    <a:lnTo>
                      <a:pt x="1287" y="72"/>
                    </a:lnTo>
                    <a:lnTo>
                      <a:pt x="1287" y="72"/>
                    </a:lnTo>
                    <a:cubicBezTo>
                      <a:pt x="1294" y="72"/>
                      <a:pt x="1300" y="69"/>
                      <a:pt x="1305" y="65"/>
                    </a:cubicBezTo>
                    <a:lnTo>
                      <a:pt x="1305" y="65"/>
                    </a:lnTo>
                    <a:cubicBezTo>
                      <a:pt x="1310" y="60"/>
                      <a:pt x="1312" y="54"/>
                      <a:pt x="1312" y="47"/>
                    </a:cubicBezTo>
                    <a:lnTo>
                      <a:pt x="1312" y="47"/>
                    </a:lnTo>
                    <a:cubicBezTo>
                      <a:pt x="1312" y="39"/>
                      <a:pt x="1310" y="33"/>
                      <a:pt x="1305" y="29"/>
                    </a:cubicBezTo>
                    <a:lnTo>
                      <a:pt x="1305" y="29"/>
                    </a:lnTo>
                    <a:cubicBezTo>
                      <a:pt x="1300" y="23"/>
                      <a:pt x="1294" y="21"/>
                      <a:pt x="1287" y="21"/>
                    </a:cubicBezTo>
                    <a:lnTo>
                      <a:pt x="46" y="21"/>
                    </a:lnTo>
                    <a:close/>
                    <a:moveTo>
                      <a:pt x="1287" y="93"/>
                    </a:moveTo>
                    <a:lnTo>
                      <a:pt x="46" y="93"/>
                    </a:lnTo>
                    <a:lnTo>
                      <a:pt x="46" y="93"/>
                    </a:lnTo>
                    <a:cubicBezTo>
                      <a:pt x="34" y="93"/>
                      <a:pt x="22" y="88"/>
                      <a:pt x="13" y="80"/>
                    </a:cubicBezTo>
                    <a:lnTo>
                      <a:pt x="13" y="80"/>
                    </a:lnTo>
                    <a:cubicBezTo>
                      <a:pt x="4" y="70"/>
                      <a:pt x="0" y="59"/>
                      <a:pt x="0" y="47"/>
                    </a:cubicBezTo>
                    <a:lnTo>
                      <a:pt x="0" y="47"/>
                    </a:lnTo>
                    <a:cubicBezTo>
                      <a:pt x="0" y="34"/>
                      <a:pt x="4" y="23"/>
                      <a:pt x="13" y="14"/>
                    </a:cubicBezTo>
                    <a:lnTo>
                      <a:pt x="13" y="14"/>
                    </a:lnTo>
                    <a:cubicBezTo>
                      <a:pt x="22" y="5"/>
                      <a:pt x="34" y="0"/>
                      <a:pt x="46" y="0"/>
                    </a:cubicBezTo>
                    <a:lnTo>
                      <a:pt x="1287" y="0"/>
                    </a:lnTo>
                    <a:lnTo>
                      <a:pt x="1287" y="0"/>
                    </a:lnTo>
                    <a:cubicBezTo>
                      <a:pt x="1299" y="0"/>
                      <a:pt x="1311" y="5"/>
                      <a:pt x="1320" y="14"/>
                    </a:cubicBezTo>
                    <a:lnTo>
                      <a:pt x="1320" y="14"/>
                    </a:lnTo>
                    <a:cubicBezTo>
                      <a:pt x="1328" y="23"/>
                      <a:pt x="1333" y="34"/>
                      <a:pt x="1333" y="47"/>
                    </a:cubicBezTo>
                    <a:lnTo>
                      <a:pt x="1333" y="47"/>
                    </a:lnTo>
                    <a:cubicBezTo>
                      <a:pt x="1333" y="59"/>
                      <a:pt x="1328" y="70"/>
                      <a:pt x="1320" y="80"/>
                    </a:cubicBezTo>
                    <a:lnTo>
                      <a:pt x="1320" y="80"/>
                    </a:lnTo>
                    <a:cubicBezTo>
                      <a:pt x="1311" y="88"/>
                      <a:pt x="1299" y="93"/>
                      <a:pt x="1287" y="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05">
                <a:extLst>
                  <a:ext uri="{FF2B5EF4-FFF2-40B4-BE49-F238E27FC236}">
                    <a16:creationId xmlns:a16="http://schemas.microsoft.com/office/drawing/2014/main" id="{B3D99B8E-6F13-4BAC-911E-2FDB4A6DE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3855" y="6239019"/>
                <a:ext cx="1188764" cy="67814"/>
              </a:xfrm>
              <a:custGeom>
                <a:avLst/>
                <a:gdLst>
                  <a:gd name="T0" fmla="*/ 1277 w 1314"/>
                  <a:gd name="T1" fmla="*/ 72 h 73"/>
                  <a:gd name="T2" fmla="*/ 656 w 1314"/>
                  <a:gd name="T3" fmla="*/ 72 h 73"/>
                  <a:gd name="T4" fmla="*/ 36 w 1314"/>
                  <a:gd name="T5" fmla="*/ 72 h 73"/>
                  <a:gd name="T6" fmla="*/ 36 w 1314"/>
                  <a:gd name="T7" fmla="*/ 72 h 73"/>
                  <a:gd name="T8" fmla="*/ 10 w 1314"/>
                  <a:gd name="T9" fmla="*/ 61 h 73"/>
                  <a:gd name="T10" fmla="*/ 10 w 1314"/>
                  <a:gd name="T11" fmla="*/ 61 h 73"/>
                  <a:gd name="T12" fmla="*/ 0 w 1314"/>
                  <a:gd name="T13" fmla="*/ 36 h 73"/>
                  <a:gd name="T14" fmla="*/ 0 w 1314"/>
                  <a:gd name="T15" fmla="*/ 36 h 73"/>
                  <a:gd name="T16" fmla="*/ 10 w 1314"/>
                  <a:gd name="T17" fmla="*/ 10 h 73"/>
                  <a:gd name="T18" fmla="*/ 10 w 1314"/>
                  <a:gd name="T19" fmla="*/ 10 h 73"/>
                  <a:gd name="T20" fmla="*/ 36 w 1314"/>
                  <a:gd name="T21" fmla="*/ 0 h 73"/>
                  <a:gd name="T22" fmla="*/ 656 w 1314"/>
                  <a:gd name="T23" fmla="*/ 0 h 73"/>
                  <a:gd name="T24" fmla="*/ 1277 w 1314"/>
                  <a:gd name="T25" fmla="*/ 0 h 73"/>
                  <a:gd name="T26" fmla="*/ 1277 w 1314"/>
                  <a:gd name="T27" fmla="*/ 0 h 73"/>
                  <a:gd name="T28" fmla="*/ 1302 w 1314"/>
                  <a:gd name="T29" fmla="*/ 10 h 73"/>
                  <a:gd name="T30" fmla="*/ 1302 w 1314"/>
                  <a:gd name="T31" fmla="*/ 10 h 73"/>
                  <a:gd name="T32" fmla="*/ 1313 w 1314"/>
                  <a:gd name="T33" fmla="*/ 36 h 73"/>
                  <a:gd name="T34" fmla="*/ 1313 w 1314"/>
                  <a:gd name="T35" fmla="*/ 36 h 73"/>
                  <a:gd name="T36" fmla="*/ 1302 w 1314"/>
                  <a:gd name="T37" fmla="*/ 61 h 73"/>
                  <a:gd name="T38" fmla="*/ 1302 w 1314"/>
                  <a:gd name="T39" fmla="*/ 61 h 73"/>
                  <a:gd name="T40" fmla="*/ 1277 w 1314"/>
                  <a:gd name="T41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4" h="73">
                    <a:moveTo>
                      <a:pt x="1277" y="72"/>
                    </a:moveTo>
                    <a:lnTo>
                      <a:pt x="656" y="72"/>
                    </a:lnTo>
                    <a:lnTo>
                      <a:pt x="36" y="72"/>
                    </a:lnTo>
                    <a:lnTo>
                      <a:pt x="36" y="72"/>
                    </a:lnTo>
                    <a:cubicBezTo>
                      <a:pt x="26" y="72"/>
                      <a:pt x="17" y="68"/>
                      <a:pt x="10" y="61"/>
                    </a:cubicBezTo>
                    <a:lnTo>
                      <a:pt x="10" y="61"/>
                    </a:lnTo>
                    <a:cubicBezTo>
                      <a:pt x="3" y="55"/>
                      <a:pt x="0" y="46"/>
                      <a:pt x="0" y="36"/>
                    </a:cubicBezTo>
                    <a:lnTo>
                      <a:pt x="0" y="36"/>
                    </a:lnTo>
                    <a:cubicBezTo>
                      <a:pt x="0" y="25"/>
                      <a:pt x="3" y="17"/>
                      <a:pt x="10" y="10"/>
                    </a:cubicBezTo>
                    <a:lnTo>
                      <a:pt x="10" y="10"/>
                    </a:lnTo>
                    <a:cubicBezTo>
                      <a:pt x="17" y="4"/>
                      <a:pt x="26" y="0"/>
                      <a:pt x="36" y="0"/>
                    </a:cubicBezTo>
                    <a:lnTo>
                      <a:pt x="656" y="0"/>
                    </a:lnTo>
                    <a:lnTo>
                      <a:pt x="1277" y="0"/>
                    </a:lnTo>
                    <a:lnTo>
                      <a:pt x="1277" y="0"/>
                    </a:lnTo>
                    <a:cubicBezTo>
                      <a:pt x="1286" y="0"/>
                      <a:pt x="1295" y="4"/>
                      <a:pt x="1302" y="10"/>
                    </a:cubicBezTo>
                    <a:lnTo>
                      <a:pt x="1302" y="10"/>
                    </a:lnTo>
                    <a:cubicBezTo>
                      <a:pt x="1309" y="17"/>
                      <a:pt x="1313" y="25"/>
                      <a:pt x="1313" y="36"/>
                    </a:cubicBezTo>
                    <a:lnTo>
                      <a:pt x="1313" y="36"/>
                    </a:lnTo>
                    <a:cubicBezTo>
                      <a:pt x="1313" y="46"/>
                      <a:pt x="1309" y="55"/>
                      <a:pt x="1302" y="61"/>
                    </a:cubicBezTo>
                    <a:lnTo>
                      <a:pt x="1302" y="61"/>
                    </a:lnTo>
                    <a:cubicBezTo>
                      <a:pt x="1295" y="68"/>
                      <a:pt x="1286" y="72"/>
                      <a:pt x="1277" y="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06">
                <a:extLst>
                  <a:ext uri="{FF2B5EF4-FFF2-40B4-BE49-F238E27FC236}">
                    <a16:creationId xmlns:a16="http://schemas.microsoft.com/office/drawing/2014/main" id="{EA4D424C-39FD-4506-ACA3-3EE7C09BD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1889" y="6231040"/>
                <a:ext cx="1208709" cy="83771"/>
              </a:xfrm>
              <a:custGeom>
                <a:avLst/>
                <a:gdLst>
                  <a:gd name="T0" fmla="*/ 47 w 1335"/>
                  <a:gd name="T1" fmla="*/ 21 h 94"/>
                  <a:gd name="T2" fmla="*/ 47 w 1335"/>
                  <a:gd name="T3" fmla="*/ 21 h 94"/>
                  <a:gd name="T4" fmla="*/ 29 w 1335"/>
                  <a:gd name="T5" fmla="*/ 28 h 94"/>
                  <a:gd name="T6" fmla="*/ 29 w 1335"/>
                  <a:gd name="T7" fmla="*/ 28 h 94"/>
                  <a:gd name="T8" fmla="*/ 21 w 1335"/>
                  <a:gd name="T9" fmla="*/ 47 h 94"/>
                  <a:gd name="T10" fmla="*/ 21 w 1335"/>
                  <a:gd name="T11" fmla="*/ 47 h 94"/>
                  <a:gd name="T12" fmla="*/ 29 w 1335"/>
                  <a:gd name="T13" fmla="*/ 65 h 94"/>
                  <a:gd name="T14" fmla="*/ 29 w 1335"/>
                  <a:gd name="T15" fmla="*/ 65 h 94"/>
                  <a:gd name="T16" fmla="*/ 47 w 1335"/>
                  <a:gd name="T17" fmla="*/ 73 h 94"/>
                  <a:gd name="T18" fmla="*/ 1288 w 1335"/>
                  <a:gd name="T19" fmla="*/ 73 h 94"/>
                  <a:gd name="T20" fmla="*/ 1288 w 1335"/>
                  <a:gd name="T21" fmla="*/ 73 h 94"/>
                  <a:gd name="T22" fmla="*/ 1305 w 1335"/>
                  <a:gd name="T23" fmla="*/ 65 h 94"/>
                  <a:gd name="T24" fmla="*/ 1305 w 1335"/>
                  <a:gd name="T25" fmla="*/ 65 h 94"/>
                  <a:gd name="T26" fmla="*/ 1313 w 1335"/>
                  <a:gd name="T27" fmla="*/ 47 h 94"/>
                  <a:gd name="T28" fmla="*/ 1313 w 1335"/>
                  <a:gd name="T29" fmla="*/ 47 h 94"/>
                  <a:gd name="T30" fmla="*/ 1305 w 1335"/>
                  <a:gd name="T31" fmla="*/ 28 h 94"/>
                  <a:gd name="T32" fmla="*/ 1305 w 1335"/>
                  <a:gd name="T33" fmla="*/ 28 h 94"/>
                  <a:gd name="T34" fmla="*/ 1288 w 1335"/>
                  <a:gd name="T35" fmla="*/ 21 h 94"/>
                  <a:gd name="T36" fmla="*/ 47 w 1335"/>
                  <a:gd name="T37" fmla="*/ 21 h 94"/>
                  <a:gd name="T38" fmla="*/ 1288 w 1335"/>
                  <a:gd name="T39" fmla="*/ 93 h 94"/>
                  <a:gd name="T40" fmla="*/ 47 w 1335"/>
                  <a:gd name="T41" fmla="*/ 93 h 94"/>
                  <a:gd name="T42" fmla="*/ 47 w 1335"/>
                  <a:gd name="T43" fmla="*/ 93 h 94"/>
                  <a:gd name="T44" fmla="*/ 14 w 1335"/>
                  <a:gd name="T45" fmla="*/ 79 h 94"/>
                  <a:gd name="T46" fmla="*/ 14 w 1335"/>
                  <a:gd name="T47" fmla="*/ 79 h 94"/>
                  <a:gd name="T48" fmla="*/ 0 w 1335"/>
                  <a:gd name="T49" fmla="*/ 47 h 94"/>
                  <a:gd name="T50" fmla="*/ 0 w 1335"/>
                  <a:gd name="T51" fmla="*/ 47 h 94"/>
                  <a:gd name="T52" fmla="*/ 14 w 1335"/>
                  <a:gd name="T53" fmla="*/ 14 h 94"/>
                  <a:gd name="T54" fmla="*/ 14 w 1335"/>
                  <a:gd name="T55" fmla="*/ 14 h 94"/>
                  <a:gd name="T56" fmla="*/ 47 w 1335"/>
                  <a:gd name="T57" fmla="*/ 0 h 94"/>
                  <a:gd name="T58" fmla="*/ 1288 w 1335"/>
                  <a:gd name="T59" fmla="*/ 0 h 94"/>
                  <a:gd name="T60" fmla="*/ 1288 w 1335"/>
                  <a:gd name="T61" fmla="*/ 0 h 94"/>
                  <a:gd name="T62" fmla="*/ 1320 w 1335"/>
                  <a:gd name="T63" fmla="*/ 14 h 94"/>
                  <a:gd name="T64" fmla="*/ 1320 w 1335"/>
                  <a:gd name="T65" fmla="*/ 14 h 94"/>
                  <a:gd name="T66" fmla="*/ 1334 w 1335"/>
                  <a:gd name="T67" fmla="*/ 47 h 94"/>
                  <a:gd name="T68" fmla="*/ 1334 w 1335"/>
                  <a:gd name="T69" fmla="*/ 47 h 94"/>
                  <a:gd name="T70" fmla="*/ 1320 w 1335"/>
                  <a:gd name="T71" fmla="*/ 79 h 94"/>
                  <a:gd name="T72" fmla="*/ 1320 w 1335"/>
                  <a:gd name="T73" fmla="*/ 79 h 94"/>
                  <a:gd name="T74" fmla="*/ 1288 w 1335"/>
                  <a:gd name="T7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5" h="94">
                    <a:moveTo>
                      <a:pt x="47" y="21"/>
                    </a:moveTo>
                    <a:lnTo>
                      <a:pt x="47" y="21"/>
                    </a:lnTo>
                    <a:cubicBezTo>
                      <a:pt x="40" y="21"/>
                      <a:pt x="34" y="24"/>
                      <a:pt x="29" y="28"/>
                    </a:cubicBezTo>
                    <a:lnTo>
                      <a:pt x="29" y="28"/>
                    </a:lnTo>
                    <a:cubicBezTo>
                      <a:pt x="24" y="33"/>
                      <a:pt x="21" y="40"/>
                      <a:pt x="21" y="47"/>
                    </a:cubicBezTo>
                    <a:lnTo>
                      <a:pt x="21" y="47"/>
                    </a:lnTo>
                    <a:cubicBezTo>
                      <a:pt x="21" y="54"/>
                      <a:pt x="24" y="60"/>
                      <a:pt x="29" y="65"/>
                    </a:cubicBezTo>
                    <a:lnTo>
                      <a:pt x="29" y="65"/>
                    </a:lnTo>
                    <a:cubicBezTo>
                      <a:pt x="34" y="70"/>
                      <a:pt x="40" y="73"/>
                      <a:pt x="47" y="73"/>
                    </a:cubicBezTo>
                    <a:lnTo>
                      <a:pt x="1288" y="73"/>
                    </a:lnTo>
                    <a:lnTo>
                      <a:pt x="1288" y="73"/>
                    </a:lnTo>
                    <a:cubicBezTo>
                      <a:pt x="1295" y="73"/>
                      <a:pt x="1300" y="70"/>
                      <a:pt x="1305" y="65"/>
                    </a:cubicBezTo>
                    <a:lnTo>
                      <a:pt x="1305" y="65"/>
                    </a:lnTo>
                    <a:cubicBezTo>
                      <a:pt x="1311" y="60"/>
                      <a:pt x="1313" y="54"/>
                      <a:pt x="1313" y="47"/>
                    </a:cubicBezTo>
                    <a:lnTo>
                      <a:pt x="1313" y="47"/>
                    </a:lnTo>
                    <a:cubicBezTo>
                      <a:pt x="1313" y="40"/>
                      <a:pt x="1311" y="33"/>
                      <a:pt x="1305" y="28"/>
                    </a:cubicBezTo>
                    <a:lnTo>
                      <a:pt x="1305" y="28"/>
                    </a:lnTo>
                    <a:cubicBezTo>
                      <a:pt x="1300" y="24"/>
                      <a:pt x="1295" y="21"/>
                      <a:pt x="1288" y="21"/>
                    </a:cubicBezTo>
                    <a:lnTo>
                      <a:pt x="47" y="21"/>
                    </a:lnTo>
                    <a:close/>
                    <a:moveTo>
                      <a:pt x="1288" y="93"/>
                    </a:moveTo>
                    <a:lnTo>
                      <a:pt x="47" y="93"/>
                    </a:lnTo>
                    <a:lnTo>
                      <a:pt x="47" y="93"/>
                    </a:lnTo>
                    <a:cubicBezTo>
                      <a:pt x="35" y="93"/>
                      <a:pt x="23" y="89"/>
                      <a:pt x="14" y="79"/>
                    </a:cubicBezTo>
                    <a:lnTo>
                      <a:pt x="14" y="79"/>
                    </a:lnTo>
                    <a:cubicBezTo>
                      <a:pt x="5" y="71"/>
                      <a:pt x="0" y="59"/>
                      <a:pt x="0" y="47"/>
                    </a:cubicBezTo>
                    <a:lnTo>
                      <a:pt x="0" y="47"/>
                    </a:lnTo>
                    <a:cubicBezTo>
                      <a:pt x="0" y="34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3" y="5"/>
                      <a:pt x="35" y="0"/>
                      <a:pt x="47" y="0"/>
                    </a:cubicBezTo>
                    <a:lnTo>
                      <a:pt x="1288" y="0"/>
                    </a:lnTo>
                    <a:lnTo>
                      <a:pt x="1288" y="0"/>
                    </a:lnTo>
                    <a:cubicBezTo>
                      <a:pt x="1299" y="0"/>
                      <a:pt x="1311" y="5"/>
                      <a:pt x="1320" y="14"/>
                    </a:cubicBezTo>
                    <a:lnTo>
                      <a:pt x="1320" y="14"/>
                    </a:lnTo>
                    <a:cubicBezTo>
                      <a:pt x="1329" y="22"/>
                      <a:pt x="1334" y="34"/>
                      <a:pt x="1334" y="47"/>
                    </a:cubicBezTo>
                    <a:lnTo>
                      <a:pt x="1334" y="47"/>
                    </a:lnTo>
                    <a:cubicBezTo>
                      <a:pt x="1334" y="59"/>
                      <a:pt x="1329" y="71"/>
                      <a:pt x="1320" y="79"/>
                    </a:cubicBezTo>
                    <a:lnTo>
                      <a:pt x="1320" y="79"/>
                    </a:lnTo>
                    <a:cubicBezTo>
                      <a:pt x="1311" y="89"/>
                      <a:pt x="1299" y="93"/>
                      <a:pt x="1288" y="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07">
                <a:extLst>
                  <a:ext uri="{FF2B5EF4-FFF2-40B4-BE49-F238E27FC236}">
                    <a16:creationId xmlns:a16="http://schemas.microsoft.com/office/drawing/2014/main" id="{E07FAC63-3EDD-4974-8D34-AE5A47D76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3855" y="6239795"/>
                <a:ext cx="1188764" cy="67814"/>
              </a:xfrm>
              <a:custGeom>
                <a:avLst/>
                <a:gdLst>
                  <a:gd name="T0" fmla="*/ 1277 w 1314"/>
                  <a:gd name="T1" fmla="*/ 72 h 73"/>
                  <a:gd name="T2" fmla="*/ 656 w 1314"/>
                  <a:gd name="T3" fmla="*/ 72 h 73"/>
                  <a:gd name="T4" fmla="*/ 36 w 1314"/>
                  <a:gd name="T5" fmla="*/ 72 h 73"/>
                  <a:gd name="T6" fmla="*/ 36 w 1314"/>
                  <a:gd name="T7" fmla="*/ 72 h 73"/>
                  <a:gd name="T8" fmla="*/ 10 w 1314"/>
                  <a:gd name="T9" fmla="*/ 61 h 73"/>
                  <a:gd name="T10" fmla="*/ 10 w 1314"/>
                  <a:gd name="T11" fmla="*/ 61 h 73"/>
                  <a:gd name="T12" fmla="*/ 0 w 1314"/>
                  <a:gd name="T13" fmla="*/ 36 h 73"/>
                  <a:gd name="T14" fmla="*/ 0 w 1314"/>
                  <a:gd name="T15" fmla="*/ 36 h 73"/>
                  <a:gd name="T16" fmla="*/ 10 w 1314"/>
                  <a:gd name="T17" fmla="*/ 10 h 73"/>
                  <a:gd name="T18" fmla="*/ 10 w 1314"/>
                  <a:gd name="T19" fmla="*/ 10 h 73"/>
                  <a:gd name="T20" fmla="*/ 36 w 1314"/>
                  <a:gd name="T21" fmla="*/ 0 h 73"/>
                  <a:gd name="T22" fmla="*/ 656 w 1314"/>
                  <a:gd name="T23" fmla="*/ 0 h 73"/>
                  <a:gd name="T24" fmla="*/ 1277 w 1314"/>
                  <a:gd name="T25" fmla="*/ 0 h 73"/>
                  <a:gd name="T26" fmla="*/ 1277 w 1314"/>
                  <a:gd name="T27" fmla="*/ 0 h 73"/>
                  <a:gd name="T28" fmla="*/ 1302 w 1314"/>
                  <a:gd name="T29" fmla="*/ 10 h 73"/>
                  <a:gd name="T30" fmla="*/ 1302 w 1314"/>
                  <a:gd name="T31" fmla="*/ 10 h 73"/>
                  <a:gd name="T32" fmla="*/ 1313 w 1314"/>
                  <a:gd name="T33" fmla="*/ 36 h 73"/>
                  <a:gd name="T34" fmla="*/ 1313 w 1314"/>
                  <a:gd name="T35" fmla="*/ 36 h 73"/>
                  <a:gd name="T36" fmla="*/ 1302 w 1314"/>
                  <a:gd name="T37" fmla="*/ 61 h 73"/>
                  <a:gd name="T38" fmla="*/ 1302 w 1314"/>
                  <a:gd name="T39" fmla="*/ 61 h 73"/>
                  <a:gd name="T40" fmla="*/ 1277 w 1314"/>
                  <a:gd name="T41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4" h="73">
                    <a:moveTo>
                      <a:pt x="1277" y="72"/>
                    </a:moveTo>
                    <a:lnTo>
                      <a:pt x="656" y="72"/>
                    </a:lnTo>
                    <a:lnTo>
                      <a:pt x="36" y="72"/>
                    </a:lnTo>
                    <a:lnTo>
                      <a:pt x="36" y="72"/>
                    </a:lnTo>
                    <a:cubicBezTo>
                      <a:pt x="26" y="72"/>
                      <a:pt x="17" y="68"/>
                      <a:pt x="10" y="61"/>
                    </a:cubicBezTo>
                    <a:lnTo>
                      <a:pt x="10" y="61"/>
                    </a:lnTo>
                    <a:cubicBezTo>
                      <a:pt x="3" y="55"/>
                      <a:pt x="0" y="46"/>
                      <a:pt x="0" y="36"/>
                    </a:cubicBezTo>
                    <a:lnTo>
                      <a:pt x="0" y="36"/>
                    </a:lnTo>
                    <a:cubicBezTo>
                      <a:pt x="0" y="25"/>
                      <a:pt x="3" y="17"/>
                      <a:pt x="10" y="10"/>
                    </a:cubicBezTo>
                    <a:lnTo>
                      <a:pt x="10" y="10"/>
                    </a:lnTo>
                    <a:cubicBezTo>
                      <a:pt x="17" y="4"/>
                      <a:pt x="26" y="0"/>
                      <a:pt x="36" y="0"/>
                    </a:cubicBezTo>
                    <a:lnTo>
                      <a:pt x="656" y="0"/>
                    </a:lnTo>
                    <a:lnTo>
                      <a:pt x="1277" y="0"/>
                    </a:lnTo>
                    <a:lnTo>
                      <a:pt x="1277" y="0"/>
                    </a:lnTo>
                    <a:cubicBezTo>
                      <a:pt x="1286" y="0"/>
                      <a:pt x="1295" y="4"/>
                      <a:pt x="1302" y="10"/>
                    </a:cubicBezTo>
                    <a:lnTo>
                      <a:pt x="1302" y="10"/>
                    </a:lnTo>
                    <a:cubicBezTo>
                      <a:pt x="1309" y="17"/>
                      <a:pt x="1313" y="25"/>
                      <a:pt x="1313" y="36"/>
                    </a:cubicBezTo>
                    <a:lnTo>
                      <a:pt x="1313" y="36"/>
                    </a:lnTo>
                    <a:cubicBezTo>
                      <a:pt x="1313" y="46"/>
                      <a:pt x="1309" y="55"/>
                      <a:pt x="1302" y="61"/>
                    </a:cubicBezTo>
                    <a:lnTo>
                      <a:pt x="1302" y="61"/>
                    </a:lnTo>
                    <a:cubicBezTo>
                      <a:pt x="1295" y="68"/>
                      <a:pt x="1286" y="72"/>
                      <a:pt x="1277" y="7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1FBF2B87-6A13-4A40-8DE5-93F62620F097}"/>
                </a:ext>
              </a:extLst>
            </p:cNvPr>
            <p:cNvGrpSpPr/>
            <p:nvPr/>
          </p:nvGrpSpPr>
          <p:grpSpPr>
            <a:xfrm>
              <a:off x="16894019" y="5979723"/>
              <a:ext cx="3634108" cy="5708464"/>
              <a:chOff x="16894019" y="5979723"/>
              <a:chExt cx="3634108" cy="5708464"/>
            </a:xfrm>
          </p:grpSpPr>
          <p:sp>
            <p:nvSpPr>
              <p:cNvPr id="344" name="Freeform 15">
                <a:extLst>
                  <a:ext uri="{FF2B5EF4-FFF2-40B4-BE49-F238E27FC236}">
                    <a16:creationId xmlns:a16="http://schemas.microsoft.com/office/drawing/2014/main" id="{E3B4CEE0-AAA7-451A-83C0-CEFE4E15E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9609" y="8688352"/>
                <a:ext cx="19944" cy="2991857"/>
              </a:xfrm>
              <a:custGeom>
                <a:avLst/>
                <a:gdLst>
                  <a:gd name="T0" fmla="*/ 10 w 21"/>
                  <a:gd name="T1" fmla="*/ 3306 h 3307"/>
                  <a:gd name="T2" fmla="*/ 10 w 21"/>
                  <a:gd name="T3" fmla="*/ 3306 h 3307"/>
                  <a:gd name="T4" fmla="*/ 0 w 21"/>
                  <a:gd name="T5" fmla="*/ 3295 h 3307"/>
                  <a:gd name="T6" fmla="*/ 0 w 21"/>
                  <a:gd name="T7" fmla="*/ 11 h 3307"/>
                  <a:gd name="T8" fmla="*/ 0 w 21"/>
                  <a:gd name="T9" fmla="*/ 11 h 3307"/>
                  <a:gd name="T10" fmla="*/ 10 w 21"/>
                  <a:gd name="T11" fmla="*/ 0 h 3307"/>
                  <a:gd name="T12" fmla="*/ 10 w 21"/>
                  <a:gd name="T13" fmla="*/ 0 h 3307"/>
                  <a:gd name="T14" fmla="*/ 20 w 21"/>
                  <a:gd name="T15" fmla="*/ 11 h 3307"/>
                  <a:gd name="T16" fmla="*/ 20 w 21"/>
                  <a:gd name="T17" fmla="*/ 3295 h 3307"/>
                  <a:gd name="T18" fmla="*/ 20 w 21"/>
                  <a:gd name="T19" fmla="*/ 3295 h 3307"/>
                  <a:gd name="T20" fmla="*/ 10 w 21"/>
                  <a:gd name="T21" fmla="*/ 3306 h 3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307">
                    <a:moveTo>
                      <a:pt x="10" y="3306"/>
                    </a:moveTo>
                    <a:lnTo>
                      <a:pt x="10" y="3306"/>
                    </a:lnTo>
                    <a:cubicBezTo>
                      <a:pt x="4" y="3306"/>
                      <a:pt x="0" y="3301"/>
                      <a:pt x="0" y="3295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5"/>
                      <a:pt x="20" y="11"/>
                    </a:cubicBezTo>
                    <a:lnTo>
                      <a:pt x="20" y="3295"/>
                    </a:lnTo>
                    <a:lnTo>
                      <a:pt x="20" y="3295"/>
                    </a:lnTo>
                    <a:cubicBezTo>
                      <a:pt x="20" y="3301"/>
                      <a:pt x="16" y="3306"/>
                      <a:pt x="10" y="33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6">
                <a:extLst>
                  <a:ext uri="{FF2B5EF4-FFF2-40B4-BE49-F238E27FC236}">
                    <a16:creationId xmlns:a16="http://schemas.microsoft.com/office/drawing/2014/main" id="{C8EE9BA5-C083-412E-9B9B-E626EC87E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5985" y="8584634"/>
                <a:ext cx="1771179" cy="115684"/>
              </a:xfrm>
              <a:custGeom>
                <a:avLst/>
                <a:gdLst>
                  <a:gd name="T0" fmla="*/ 1893 w 1957"/>
                  <a:gd name="T1" fmla="*/ 127 h 128"/>
                  <a:gd name="T2" fmla="*/ 978 w 1957"/>
                  <a:gd name="T3" fmla="*/ 127 h 128"/>
                  <a:gd name="T4" fmla="*/ 63 w 1957"/>
                  <a:gd name="T5" fmla="*/ 127 h 128"/>
                  <a:gd name="T6" fmla="*/ 63 w 1957"/>
                  <a:gd name="T7" fmla="*/ 127 h 128"/>
                  <a:gd name="T8" fmla="*/ 18 w 1957"/>
                  <a:gd name="T9" fmla="*/ 108 h 128"/>
                  <a:gd name="T10" fmla="*/ 18 w 1957"/>
                  <a:gd name="T11" fmla="*/ 108 h 128"/>
                  <a:gd name="T12" fmla="*/ 0 w 1957"/>
                  <a:gd name="T13" fmla="*/ 64 h 128"/>
                  <a:gd name="T14" fmla="*/ 0 w 1957"/>
                  <a:gd name="T15" fmla="*/ 64 h 128"/>
                  <a:gd name="T16" fmla="*/ 0 w 1957"/>
                  <a:gd name="T17" fmla="*/ 64 h 128"/>
                  <a:gd name="T18" fmla="*/ 18 w 1957"/>
                  <a:gd name="T19" fmla="*/ 19 h 128"/>
                  <a:gd name="T20" fmla="*/ 18 w 1957"/>
                  <a:gd name="T21" fmla="*/ 19 h 128"/>
                  <a:gd name="T22" fmla="*/ 63 w 1957"/>
                  <a:gd name="T23" fmla="*/ 0 h 128"/>
                  <a:gd name="T24" fmla="*/ 978 w 1957"/>
                  <a:gd name="T25" fmla="*/ 0 h 128"/>
                  <a:gd name="T26" fmla="*/ 1893 w 1957"/>
                  <a:gd name="T27" fmla="*/ 0 h 128"/>
                  <a:gd name="T28" fmla="*/ 1893 w 1957"/>
                  <a:gd name="T29" fmla="*/ 0 h 128"/>
                  <a:gd name="T30" fmla="*/ 1938 w 1957"/>
                  <a:gd name="T31" fmla="*/ 19 h 128"/>
                  <a:gd name="T32" fmla="*/ 1938 w 1957"/>
                  <a:gd name="T33" fmla="*/ 19 h 128"/>
                  <a:gd name="T34" fmla="*/ 1956 w 1957"/>
                  <a:gd name="T35" fmla="*/ 64 h 128"/>
                  <a:gd name="T36" fmla="*/ 1956 w 1957"/>
                  <a:gd name="T37" fmla="*/ 64 h 128"/>
                  <a:gd name="T38" fmla="*/ 1956 w 1957"/>
                  <a:gd name="T39" fmla="*/ 64 h 128"/>
                  <a:gd name="T40" fmla="*/ 1938 w 1957"/>
                  <a:gd name="T41" fmla="*/ 108 h 128"/>
                  <a:gd name="T42" fmla="*/ 1938 w 1957"/>
                  <a:gd name="T43" fmla="*/ 108 h 128"/>
                  <a:gd name="T44" fmla="*/ 1893 w 1957"/>
                  <a:gd name="T45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57" h="128">
                    <a:moveTo>
                      <a:pt x="1893" y="127"/>
                    </a:moveTo>
                    <a:lnTo>
                      <a:pt x="978" y="127"/>
                    </a:lnTo>
                    <a:lnTo>
                      <a:pt x="63" y="127"/>
                    </a:lnTo>
                    <a:lnTo>
                      <a:pt x="63" y="127"/>
                    </a:lnTo>
                    <a:cubicBezTo>
                      <a:pt x="46" y="127"/>
                      <a:pt x="30" y="120"/>
                      <a:pt x="18" y="108"/>
                    </a:cubicBezTo>
                    <a:lnTo>
                      <a:pt x="18" y="108"/>
                    </a:lnTo>
                    <a:cubicBezTo>
                      <a:pt x="8" y="97"/>
                      <a:pt x="0" y="82"/>
                      <a:pt x="0" y="64"/>
                    </a:cubicBezTo>
                    <a:lnTo>
                      <a:pt x="0" y="64"/>
                    </a:lnTo>
                    <a:lnTo>
                      <a:pt x="0" y="64"/>
                    </a:lnTo>
                    <a:cubicBezTo>
                      <a:pt x="0" y="46"/>
                      <a:pt x="8" y="30"/>
                      <a:pt x="18" y="19"/>
                    </a:cubicBezTo>
                    <a:lnTo>
                      <a:pt x="18" y="19"/>
                    </a:lnTo>
                    <a:cubicBezTo>
                      <a:pt x="30" y="7"/>
                      <a:pt x="46" y="0"/>
                      <a:pt x="63" y="0"/>
                    </a:cubicBezTo>
                    <a:lnTo>
                      <a:pt x="978" y="0"/>
                    </a:lnTo>
                    <a:lnTo>
                      <a:pt x="1893" y="0"/>
                    </a:lnTo>
                    <a:lnTo>
                      <a:pt x="1893" y="0"/>
                    </a:lnTo>
                    <a:cubicBezTo>
                      <a:pt x="1911" y="0"/>
                      <a:pt x="1926" y="7"/>
                      <a:pt x="1938" y="19"/>
                    </a:cubicBezTo>
                    <a:lnTo>
                      <a:pt x="1938" y="19"/>
                    </a:lnTo>
                    <a:cubicBezTo>
                      <a:pt x="1950" y="30"/>
                      <a:pt x="1956" y="46"/>
                      <a:pt x="1956" y="64"/>
                    </a:cubicBezTo>
                    <a:lnTo>
                      <a:pt x="1956" y="64"/>
                    </a:lnTo>
                    <a:lnTo>
                      <a:pt x="1956" y="64"/>
                    </a:lnTo>
                    <a:cubicBezTo>
                      <a:pt x="1956" y="82"/>
                      <a:pt x="1950" y="97"/>
                      <a:pt x="1938" y="108"/>
                    </a:cubicBezTo>
                    <a:lnTo>
                      <a:pt x="1938" y="108"/>
                    </a:lnTo>
                    <a:cubicBezTo>
                      <a:pt x="1926" y="120"/>
                      <a:pt x="1911" y="127"/>
                      <a:pt x="1893" y="1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7">
                <a:extLst>
                  <a:ext uri="{FF2B5EF4-FFF2-40B4-BE49-F238E27FC236}">
                    <a16:creationId xmlns:a16="http://schemas.microsoft.com/office/drawing/2014/main" id="{0C2E492F-381A-4B88-8DDF-FAB9DAAB3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4019" y="8576656"/>
                <a:ext cx="1791124" cy="135631"/>
              </a:xfrm>
              <a:custGeom>
                <a:avLst/>
                <a:gdLst>
                  <a:gd name="T0" fmla="*/ 73 w 1978"/>
                  <a:gd name="T1" fmla="*/ 21 h 148"/>
                  <a:gd name="T2" fmla="*/ 73 w 1978"/>
                  <a:gd name="T3" fmla="*/ 21 h 148"/>
                  <a:gd name="T4" fmla="*/ 36 w 1978"/>
                  <a:gd name="T5" fmla="*/ 36 h 148"/>
                  <a:gd name="T6" fmla="*/ 36 w 1978"/>
                  <a:gd name="T7" fmla="*/ 36 h 148"/>
                  <a:gd name="T8" fmla="*/ 20 w 1978"/>
                  <a:gd name="T9" fmla="*/ 74 h 148"/>
                  <a:gd name="T10" fmla="*/ 20 w 1978"/>
                  <a:gd name="T11" fmla="*/ 74 h 148"/>
                  <a:gd name="T12" fmla="*/ 36 w 1978"/>
                  <a:gd name="T13" fmla="*/ 111 h 148"/>
                  <a:gd name="T14" fmla="*/ 36 w 1978"/>
                  <a:gd name="T15" fmla="*/ 111 h 148"/>
                  <a:gd name="T16" fmla="*/ 73 w 1978"/>
                  <a:gd name="T17" fmla="*/ 127 h 148"/>
                  <a:gd name="T18" fmla="*/ 1903 w 1978"/>
                  <a:gd name="T19" fmla="*/ 127 h 148"/>
                  <a:gd name="T20" fmla="*/ 1903 w 1978"/>
                  <a:gd name="T21" fmla="*/ 127 h 148"/>
                  <a:gd name="T22" fmla="*/ 1941 w 1978"/>
                  <a:gd name="T23" fmla="*/ 111 h 148"/>
                  <a:gd name="T24" fmla="*/ 1941 w 1978"/>
                  <a:gd name="T25" fmla="*/ 111 h 148"/>
                  <a:gd name="T26" fmla="*/ 1956 w 1978"/>
                  <a:gd name="T27" fmla="*/ 74 h 148"/>
                  <a:gd name="T28" fmla="*/ 1956 w 1978"/>
                  <a:gd name="T29" fmla="*/ 74 h 148"/>
                  <a:gd name="T30" fmla="*/ 1941 w 1978"/>
                  <a:gd name="T31" fmla="*/ 36 h 148"/>
                  <a:gd name="T32" fmla="*/ 1941 w 1978"/>
                  <a:gd name="T33" fmla="*/ 36 h 148"/>
                  <a:gd name="T34" fmla="*/ 1903 w 1978"/>
                  <a:gd name="T35" fmla="*/ 21 h 148"/>
                  <a:gd name="T36" fmla="*/ 73 w 1978"/>
                  <a:gd name="T37" fmla="*/ 21 h 148"/>
                  <a:gd name="T38" fmla="*/ 1903 w 1978"/>
                  <a:gd name="T39" fmla="*/ 147 h 148"/>
                  <a:gd name="T40" fmla="*/ 73 w 1978"/>
                  <a:gd name="T41" fmla="*/ 147 h 148"/>
                  <a:gd name="T42" fmla="*/ 73 w 1978"/>
                  <a:gd name="T43" fmla="*/ 147 h 148"/>
                  <a:gd name="T44" fmla="*/ 21 w 1978"/>
                  <a:gd name="T45" fmla="*/ 126 h 148"/>
                  <a:gd name="T46" fmla="*/ 21 w 1978"/>
                  <a:gd name="T47" fmla="*/ 126 h 148"/>
                  <a:gd name="T48" fmla="*/ 0 w 1978"/>
                  <a:gd name="T49" fmla="*/ 74 h 148"/>
                  <a:gd name="T50" fmla="*/ 0 w 1978"/>
                  <a:gd name="T51" fmla="*/ 74 h 148"/>
                  <a:gd name="T52" fmla="*/ 21 w 1978"/>
                  <a:gd name="T53" fmla="*/ 22 h 148"/>
                  <a:gd name="T54" fmla="*/ 21 w 1978"/>
                  <a:gd name="T55" fmla="*/ 22 h 148"/>
                  <a:gd name="T56" fmla="*/ 73 w 1978"/>
                  <a:gd name="T57" fmla="*/ 0 h 148"/>
                  <a:gd name="T58" fmla="*/ 1903 w 1978"/>
                  <a:gd name="T59" fmla="*/ 0 h 148"/>
                  <a:gd name="T60" fmla="*/ 1903 w 1978"/>
                  <a:gd name="T61" fmla="*/ 0 h 148"/>
                  <a:gd name="T62" fmla="*/ 1955 w 1978"/>
                  <a:gd name="T63" fmla="*/ 22 h 148"/>
                  <a:gd name="T64" fmla="*/ 1955 w 1978"/>
                  <a:gd name="T65" fmla="*/ 22 h 148"/>
                  <a:gd name="T66" fmla="*/ 1977 w 1978"/>
                  <a:gd name="T67" fmla="*/ 74 h 148"/>
                  <a:gd name="T68" fmla="*/ 1977 w 1978"/>
                  <a:gd name="T69" fmla="*/ 74 h 148"/>
                  <a:gd name="T70" fmla="*/ 1955 w 1978"/>
                  <a:gd name="T71" fmla="*/ 126 h 148"/>
                  <a:gd name="T72" fmla="*/ 1955 w 1978"/>
                  <a:gd name="T73" fmla="*/ 126 h 148"/>
                  <a:gd name="T74" fmla="*/ 1903 w 1978"/>
                  <a:gd name="T75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78" h="148">
                    <a:moveTo>
                      <a:pt x="73" y="21"/>
                    </a:moveTo>
                    <a:lnTo>
                      <a:pt x="73" y="21"/>
                    </a:lnTo>
                    <a:cubicBezTo>
                      <a:pt x="59" y="21"/>
                      <a:pt x="46" y="27"/>
                      <a:pt x="36" y="36"/>
                    </a:cubicBezTo>
                    <a:lnTo>
                      <a:pt x="36" y="36"/>
                    </a:lnTo>
                    <a:cubicBezTo>
                      <a:pt x="26" y="46"/>
                      <a:pt x="20" y="59"/>
                      <a:pt x="20" y="74"/>
                    </a:cubicBezTo>
                    <a:lnTo>
                      <a:pt x="20" y="74"/>
                    </a:lnTo>
                    <a:cubicBezTo>
                      <a:pt x="20" y="88"/>
                      <a:pt x="26" y="102"/>
                      <a:pt x="36" y="111"/>
                    </a:cubicBezTo>
                    <a:lnTo>
                      <a:pt x="36" y="111"/>
                    </a:lnTo>
                    <a:cubicBezTo>
                      <a:pt x="46" y="121"/>
                      <a:pt x="59" y="127"/>
                      <a:pt x="73" y="127"/>
                    </a:cubicBezTo>
                    <a:lnTo>
                      <a:pt x="1903" y="127"/>
                    </a:lnTo>
                    <a:lnTo>
                      <a:pt x="1903" y="127"/>
                    </a:lnTo>
                    <a:cubicBezTo>
                      <a:pt x="1917" y="127"/>
                      <a:pt x="1931" y="121"/>
                      <a:pt x="1941" y="111"/>
                    </a:cubicBezTo>
                    <a:lnTo>
                      <a:pt x="1941" y="111"/>
                    </a:lnTo>
                    <a:cubicBezTo>
                      <a:pt x="1951" y="102"/>
                      <a:pt x="1956" y="88"/>
                      <a:pt x="1956" y="74"/>
                    </a:cubicBezTo>
                    <a:lnTo>
                      <a:pt x="1956" y="74"/>
                    </a:lnTo>
                    <a:cubicBezTo>
                      <a:pt x="1956" y="59"/>
                      <a:pt x="1951" y="46"/>
                      <a:pt x="1941" y="36"/>
                    </a:cubicBezTo>
                    <a:lnTo>
                      <a:pt x="1941" y="36"/>
                    </a:lnTo>
                    <a:cubicBezTo>
                      <a:pt x="1931" y="27"/>
                      <a:pt x="1917" y="21"/>
                      <a:pt x="1903" y="21"/>
                    </a:cubicBezTo>
                    <a:lnTo>
                      <a:pt x="73" y="21"/>
                    </a:lnTo>
                    <a:close/>
                    <a:moveTo>
                      <a:pt x="1903" y="147"/>
                    </a:moveTo>
                    <a:lnTo>
                      <a:pt x="73" y="147"/>
                    </a:lnTo>
                    <a:lnTo>
                      <a:pt x="73" y="147"/>
                    </a:lnTo>
                    <a:cubicBezTo>
                      <a:pt x="54" y="147"/>
                      <a:pt x="35" y="139"/>
                      <a:pt x="21" y="126"/>
                    </a:cubicBezTo>
                    <a:lnTo>
                      <a:pt x="21" y="126"/>
                    </a:lnTo>
                    <a:cubicBezTo>
                      <a:pt x="7" y="111"/>
                      <a:pt x="0" y="93"/>
                      <a:pt x="0" y="74"/>
                    </a:cubicBezTo>
                    <a:lnTo>
                      <a:pt x="0" y="74"/>
                    </a:lnTo>
                    <a:cubicBezTo>
                      <a:pt x="0" y="54"/>
                      <a:pt x="7" y="36"/>
                      <a:pt x="21" y="22"/>
                    </a:cubicBezTo>
                    <a:lnTo>
                      <a:pt x="21" y="22"/>
                    </a:lnTo>
                    <a:cubicBezTo>
                      <a:pt x="35" y="8"/>
                      <a:pt x="54" y="0"/>
                      <a:pt x="73" y="0"/>
                    </a:cubicBezTo>
                    <a:lnTo>
                      <a:pt x="1903" y="0"/>
                    </a:lnTo>
                    <a:lnTo>
                      <a:pt x="1903" y="0"/>
                    </a:lnTo>
                    <a:cubicBezTo>
                      <a:pt x="1923" y="0"/>
                      <a:pt x="1942" y="8"/>
                      <a:pt x="1955" y="22"/>
                    </a:cubicBezTo>
                    <a:lnTo>
                      <a:pt x="1955" y="22"/>
                    </a:lnTo>
                    <a:cubicBezTo>
                      <a:pt x="1969" y="36"/>
                      <a:pt x="1977" y="54"/>
                      <a:pt x="1977" y="74"/>
                    </a:cubicBezTo>
                    <a:lnTo>
                      <a:pt x="1977" y="74"/>
                    </a:lnTo>
                    <a:cubicBezTo>
                      <a:pt x="1977" y="93"/>
                      <a:pt x="1969" y="111"/>
                      <a:pt x="1955" y="126"/>
                    </a:cubicBezTo>
                    <a:lnTo>
                      <a:pt x="1955" y="126"/>
                    </a:lnTo>
                    <a:cubicBezTo>
                      <a:pt x="1942" y="139"/>
                      <a:pt x="1923" y="147"/>
                      <a:pt x="1903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8">
                <a:extLst>
                  <a:ext uri="{FF2B5EF4-FFF2-40B4-BE49-F238E27FC236}">
                    <a16:creationId xmlns:a16="http://schemas.microsoft.com/office/drawing/2014/main" id="{8512CD62-C2D0-4823-A7DC-545EA2036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9283" y="8157795"/>
                <a:ext cx="530555" cy="426839"/>
              </a:xfrm>
              <a:custGeom>
                <a:avLst/>
                <a:gdLst>
                  <a:gd name="T0" fmla="*/ 587 w 588"/>
                  <a:gd name="T1" fmla="*/ 0 h 473"/>
                  <a:gd name="T2" fmla="*/ 0 w 588"/>
                  <a:gd name="T3" fmla="*/ 0 h 473"/>
                  <a:gd name="T4" fmla="*/ 0 w 588"/>
                  <a:gd name="T5" fmla="*/ 472 h 473"/>
                  <a:gd name="T6" fmla="*/ 587 w 588"/>
                  <a:gd name="T7" fmla="*/ 472 h 473"/>
                  <a:gd name="T8" fmla="*/ 587 w 588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8" h="473">
                    <a:moveTo>
                      <a:pt x="587" y="0"/>
                    </a:moveTo>
                    <a:lnTo>
                      <a:pt x="0" y="0"/>
                    </a:lnTo>
                    <a:lnTo>
                      <a:pt x="0" y="472"/>
                    </a:lnTo>
                    <a:lnTo>
                      <a:pt x="587" y="472"/>
                    </a:lnTo>
                    <a:lnTo>
                      <a:pt x="58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9">
                <a:extLst>
                  <a:ext uri="{FF2B5EF4-FFF2-40B4-BE49-F238E27FC236}">
                    <a16:creationId xmlns:a16="http://schemas.microsoft.com/office/drawing/2014/main" id="{4114756A-2137-41D6-AC81-037DED50D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1305" y="8149817"/>
                <a:ext cx="550502" cy="446784"/>
              </a:xfrm>
              <a:custGeom>
                <a:avLst/>
                <a:gdLst>
                  <a:gd name="T0" fmla="*/ 20 w 608"/>
                  <a:gd name="T1" fmla="*/ 473 h 495"/>
                  <a:gd name="T2" fmla="*/ 586 w 608"/>
                  <a:gd name="T3" fmla="*/ 473 h 495"/>
                  <a:gd name="T4" fmla="*/ 586 w 608"/>
                  <a:gd name="T5" fmla="*/ 21 h 495"/>
                  <a:gd name="T6" fmla="*/ 20 w 608"/>
                  <a:gd name="T7" fmla="*/ 21 h 495"/>
                  <a:gd name="T8" fmla="*/ 20 w 608"/>
                  <a:gd name="T9" fmla="*/ 473 h 495"/>
                  <a:gd name="T10" fmla="*/ 597 w 608"/>
                  <a:gd name="T11" fmla="*/ 494 h 495"/>
                  <a:gd name="T12" fmla="*/ 10 w 608"/>
                  <a:gd name="T13" fmla="*/ 494 h 495"/>
                  <a:gd name="T14" fmla="*/ 10 w 608"/>
                  <a:gd name="T15" fmla="*/ 494 h 495"/>
                  <a:gd name="T16" fmla="*/ 0 w 608"/>
                  <a:gd name="T17" fmla="*/ 483 h 495"/>
                  <a:gd name="T18" fmla="*/ 0 w 608"/>
                  <a:gd name="T19" fmla="*/ 11 h 495"/>
                  <a:gd name="T20" fmla="*/ 0 w 608"/>
                  <a:gd name="T21" fmla="*/ 11 h 495"/>
                  <a:gd name="T22" fmla="*/ 10 w 608"/>
                  <a:gd name="T23" fmla="*/ 0 h 495"/>
                  <a:gd name="T24" fmla="*/ 597 w 608"/>
                  <a:gd name="T25" fmla="*/ 0 h 495"/>
                  <a:gd name="T26" fmla="*/ 597 w 608"/>
                  <a:gd name="T27" fmla="*/ 0 h 495"/>
                  <a:gd name="T28" fmla="*/ 607 w 608"/>
                  <a:gd name="T29" fmla="*/ 11 h 495"/>
                  <a:gd name="T30" fmla="*/ 607 w 608"/>
                  <a:gd name="T31" fmla="*/ 483 h 495"/>
                  <a:gd name="T32" fmla="*/ 607 w 608"/>
                  <a:gd name="T33" fmla="*/ 483 h 495"/>
                  <a:gd name="T34" fmla="*/ 597 w 608"/>
                  <a:gd name="T35" fmla="*/ 49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8" h="495">
                    <a:moveTo>
                      <a:pt x="20" y="473"/>
                    </a:moveTo>
                    <a:lnTo>
                      <a:pt x="586" y="473"/>
                    </a:lnTo>
                    <a:lnTo>
                      <a:pt x="586" y="21"/>
                    </a:lnTo>
                    <a:lnTo>
                      <a:pt x="20" y="21"/>
                    </a:lnTo>
                    <a:lnTo>
                      <a:pt x="20" y="473"/>
                    </a:lnTo>
                    <a:close/>
                    <a:moveTo>
                      <a:pt x="597" y="494"/>
                    </a:moveTo>
                    <a:lnTo>
                      <a:pt x="10" y="494"/>
                    </a:lnTo>
                    <a:lnTo>
                      <a:pt x="10" y="494"/>
                    </a:lnTo>
                    <a:cubicBezTo>
                      <a:pt x="4" y="494"/>
                      <a:pt x="0" y="489"/>
                      <a:pt x="0" y="483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597" y="0"/>
                    </a:lnTo>
                    <a:lnTo>
                      <a:pt x="597" y="0"/>
                    </a:lnTo>
                    <a:cubicBezTo>
                      <a:pt x="602" y="0"/>
                      <a:pt x="607" y="5"/>
                      <a:pt x="607" y="11"/>
                    </a:cubicBezTo>
                    <a:lnTo>
                      <a:pt x="607" y="483"/>
                    </a:lnTo>
                    <a:lnTo>
                      <a:pt x="607" y="483"/>
                    </a:lnTo>
                    <a:cubicBezTo>
                      <a:pt x="607" y="489"/>
                      <a:pt x="602" y="494"/>
                      <a:pt x="597" y="4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20">
                <a:extLst>
                  <a:ext uri="{FF2B5EF4-FFF2-40B4-BE49-F238E27FC236}">
                    <a16:creationId xmlns:a16="http://schemas.microsoft.com/office/drawing/2014/main" id="{1BC04722-3C3F-4C5A-95E6-147E796F6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1323" y="8157795"/>
                <a:ext cx="530555" cy="426839"/>
              </a:xfrm>
              <a:custGeom>
                <a:avLst/>
                <a:gdLst>
                  <a:gd name="T0" fmla="*/ 587 w 588"/>
                  <a:gd name="T1" fmla="*/ 0 h 473"/>
                  <a:gd name="T2" fmla="*/ 0 w 588"/>
                  <a:gd name="T3" fmla="*/ 0 h 473"/>
                  <a:gd name="T4" fmla="*/ 0 w 588"/>
                  <a:gd name="T5" fmla="*/ 472 h 473"/>
                  <a:gd name="T6" fmla="*/ 587 w 588"/>
                  <a:gd name="T7" fmla="*/ 472 h 473"/>
                  <a:gd name="T8" fmla="*/ 587 w 588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8" h="473">
                    <a:moveTo>
                      <a:pt x="587" y="0"/>
                    </a:moveTo>
                    <a:lnTo>
                      <a:pt x="0" y="0"/>
                    </a:lnTo>
                    <a:lnTo>
                      <a:pt x="0" y="472"/>
                    </a:lnTo>
                    <a:lnTo>
                      <a:pt x="587" y="472"/>
                    </a:lnTo>
                    <a:lnTo>
                      <a:pt x="58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21">
                <a:extLst>
                  <a:ext uri="{FF2B5EF4-FFF2-40B4-BE49-F238E27FC236}">
                    <a16:creationId xmlns:a16="http://schemas.microsoft.com/office/drawing/2014/main" id="{FD2E87D0-CAE6-4281-A2C1-1AE009650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8631" y="8157795"/>
                <a:ext cx="191479" cy="219404"/>
              </a:xfrm>
              <a:custGeom>
                <a:avLst/>
                <a:gdLst>
                  <a:gd name="T0" fmla="*/ 210 w 211"/>
                  <a:gd name="T1" fmla="*/ 0 h 241"/>
                  <a:gd name="T2" fmla="*/ 0 w 211"/>
                  <a:gd name="T3" fmla="*/ 0 h 241"/>
                  <a:gd name="T4" fmla="*/ 0 w 211"/>
                  <a:gd name="T5" fmla="*/ 240 h 241"/>
                  <a:gd name="T6" fmla="*/ 103 w 211"/>
                  <a:gd name="T7" fmla="*/ 179 h 241"/>
                  <a:gd name="T8" fmla="*/ 210 w 211"/>
                  <a:gd name="T9" fmla="*/ 240 h 241"/>
                  <a:gd name="T10" fmla="*/ 210 w 211"/>
                  <a:gd name="T1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1" h="241">
                    <a:moveTo>
                      <a:pt x="210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03" y="179"/>
                    </a:lnTo>
                    <a:lnTo>
                      <a:pt x="210" y="240"/>
                    </a:lnTo>
                    <a:lnTo>
                      <a:pt x="21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22">
                <a:extLst>
                  <a:ext uri="{FF2B5EF4-FFF2-40B4-BE49-F238E27FC236}">
                    <a16:creationId xmlns:a16="http://schemas.microsoft.com/office/drawing/2014/main" id="{86612601-99E9-4295-95AE-E4ECC4644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0653" y="8149817"/>
                <a:ext cx="207435" cy="239349"/>
              </a:xfrm>
              <a:custGeom>
                <a:avLst/>
                <a:gdLst>
                  <a:gd name="T0" fmla="*/ 114 w 231"/>
                  <a:gd name="T1" fmla="*/ 179 h 263"/>
                  <a:gd name="T2" fmla="*/ 114 w 231"/>
                  <a:gd name="T3" fmla="*/ 179 h 263"/>
                  <a:gd name="T4" fmla="*/ 119 w 231"/>
                  <a:gd name="T5" fmla="*/ 180 h 263"/>
                  <a:gd name="T6" fmla="*/ 209 w 231"/>
                  <a:gd name="T7" fmla="*/ 234 h 263"/>
                  <a:gd name="T8" fmla="*/ 209 w 231"/>
                  <a:gd name="T9" fmla="*/ 21 h 263"/>
                  <a:gd name="T10" fmla="*/ 21 w 231"/>
                  <a:gd name="T11" fmla="*/ 21 h 263"/>
                  <a:gd name="T12" fmla="*/ 21 w 231"/>
                  <a:gd name="T13" fmla="*/ 234 h 263"/>
                  <a:gd name="T14" fmla="*/ 108 w 231"/>
                  <a:gd name="T15" fmla="*/ 180 h 263"/>
                  <a:gd name="T16" fmla="*/ 108 w 231"/>
                  <a:gd name="T17" fmla="*/ 180 h 263"/>
                  <a:gd name="T18" fmla="*/ 114 w 231"/>
                  <a:gd name="T19" fmla="*/ 179 h 263"/>
                  <a:gd name="T20" fmla="*/ 221 w 231"/>
                  <a:gd name="T21" fmla="*/ 262 h 263"/>
                  <a:gd name="T22" fmla="*/ 221 w 231"/>
                  <a:gd name="T23" fmla="*/ 262 h 263"/>
                  <a:gd name="T24" fmla="*/ 215 w 231"/>
                  <a:gd name="T25" fmla="*/ 260 h 263"/>
                  <a:gd name="T26" fmla="*/ 114 w 231"/>
                  <a:gd name="T27" fmla="*/ 201 h 263"/>
                  <a:gd name="T28" fmla="*/ 16 w 231"/>
                  <a:gd name="T29" fmla="*/ 260 h 263"/>
                  <a:gd name="T30" fmla="*/ 16 w 231"/>
                  <a:gd name="T31" fmla="*/ 260 h 263"/>
                  <a:gd name="T32" fmla="*/ 5 w 231"/>
                  <a:gd name="T33" fmla="*/ 260 h 263"/>
                  <a:gd name="T34" fmla="*/ 5 w 231"/>
                  <a:gd name="T35" fmla="*/ 260 h 263"/>
                  <a:gd name="T36" fmla="*/ 0 w 231"/>
                  <a:gd name="T37" fmla="*/ 251 h 263"/>
                  <a:gd name="T38" fmla="*/ 0 w 231"/>
                  <a:gd name="T39" fmla="*/ 11 h 263"/>
                  <a:gd name="T40" fmla="*/ 0 w 231"/>
                  <a:gd name="T41" fmla="*/ 11 h 263"/>
                  <a:gd name="T42" fmla="*/ 11 w 231"/>
                  <a:gd name="T43" fmla="*/ 0 h 263"/>
                  <a:gd name="T44" fmla="*/ 221 w 231"/>
                  <a:gd name="T45" fmla="*/ 0 h 263"/>
                  <a:gd name="T46" fmla="*/ 221 w 231"/>
                  <a:gd name="T47" fmla="*/ 0 h 263"/>
                  <a:gd name="T48" fmla="*/ 230 w 231"/>
                  <a:gd name="T49" fmla="*/ 11 h 263"/>
                  <a:gd name="T50" fmla="*/ 230 w 231"/>
                  <a:gd name="T51" fmla="*/ 251 h 263"/>
                  <a:gd name="T52" fmla="*/ 230 w 231"/>
                  <a:gd name="T53" fmla="*/ 251 h 263"/>
                  <a:gd name="T54" fmla="*/ 225 w 231"/>
                  <a:gd name="T55" fmla="*/ 260 h 263"/>
                  <a:gd name="T56" fmla="*/ 225 w 231"/>
                  <a:gd name="T57" fmla="*/ 260 h 263"/>
                  <a:gd name="T58" fmla="*/ 221 w 231"/>
                  <a:gd name="T59" fmla="*/ 26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1" h="263">
                    <a:moveTo>
                      <a:pt x="114" y="179"/>
                    </a:moveTo>
                    <a:lnTo>
                      <a:pt x="114" y="179"/>
                    </a:lnTo>
                    <a:cubicBezTo>
                      <a:pt x="116" y="179"/>
                      <a:pt x="118" y="179"/>
                      <a:pt x="119" y="180"/>
                    </a:cubicBezTo>
                    <a:lnTo>
                      <a:pt x="209" y="234"/>
                    </a:lnTo>
                    <a:lnTo>
                      <a:pt x="209" y="21"/>
                    </a:lnTo>
                    <a:lnTo>
                      <a:pt x="21" y="21"/>
                    </a:lnTo>
                    <a:lnTo>
                      <a:pt x="21" y="234"/>
                    </a:lnTo>
                    <a:lnTo>
                      <a:pt x="108" y="180"/>
                    </a:lnTo>
                    <a:lnTo>
                      <a:pt x="108" y="180"/>
                    </a:lnTo>
                    <a:cubicBezTo>
                      <a:pt x="110" y="179"/>
                      <a:pt x="112" y="179"/>
                      <a:pt x="114" y="179"/>
                    </a:cubicBezTo>
                    <a:close/>
                    <a:moveTo>
                      <a:pt x="221" y="262"/>
                    </a:moveTo>
                    <a:lnTo>
                      <a:pt x="221" y="262"/>
                    </a:lnTo>
                    <a:cubicBezTo>
                      <a:pt x="218" y="262"/>
                      <a:pt x="216" y="261"/>
                      <a:pt x="215" y="260"/>
                    </a:cubicBezTo>
                    <a:lnTo>
                      <a:pt x="114" y="201"/>
                    </a:lnTo>
                    <a:lnTo>
                      <a:pt x="16" y="260"/>
                    </a:lnTo>
                    <a:lnTo>
                      <a:pt x="16" y="260"/>
                    </a:lnTo>
                    <a:cubicBezTo>
                      <a:pt x="12" y="262"/>
                      <a:pt x="8" y="262"/>
                      <a:pt x="5" y="260"/>
                    </a:cubicBezTo>
                    <a:lnTo>
                      <a:pt x="5" y="260"/>
                    </a:lnTo>
                    <a:cubicBezTo>
                      <a:pt x="3" y="259"/>
                      <a:pt x="0" y="255"/>
                      <a:pt x="0" y="251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221" y="0"/>
                    </a:lnTo>
                    <a:lnTo>
                      <a:pt x="221" y="0"/>
                    </a:lnTo>
                    <a:cubicBezTo>
                      <a:pt x="225" y="0"/>
                      <a:pt x="230" y="5"/>
                      <a:pt x="230" y="11"/>
                    </a:cubicBezTo>
                    <a:lnTo>
                      <a:pt x="230" y="251"/>
                    </a:lnTo>
                    <a:lnTo>
                      <a:pt x="230" y="251"/>
                    </a:lnTo>
                    <a:cubicBezTo>
                      <a:pt x="230" y="255"/>
                      <a:pt x="228" y="259"/>
                      <a:pt x="225" y="260"/>
                    </a:cubicBezTo>
                    <a:lnTo>
                      <a:pt x="225" y="260"/>
                    </a:lnTo>
                    <a:cubicBezTo>
                      <a:pt x="224" y="261"/>
                      <a:pt x="222" y="262"/>
                      <a:pt x="221" y="2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23">
                <a:extLst>
                  <a:ext uri="{FF2B5EF4-FFF2-40B4-BE49-F238E27FC236}">
                    <a16:creationId xmlns:a16="http://schemas.microsoft.com/office/drawing/2014/main" id="{DF4DC55B-25FF-4A44-8B21-532F05169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5172" y="8089981"/>
                <a:ext cx="530555" cy="123662"/>
              </a:xfrm>
              <a:custGeom>
                <a:avLst/>
                <a:gdLst>
                  <a:gd name="T0" fmla="*/ 586 w 587"/>
                  <a:gd name="T1" fmla="*/ 0 h 138"/>
                  <a:gd name="T2" fmla="*/ 0 w 587"/>
                  <a:gd name="T3" fmla="*/ 0 h 138"/>
                  <a:gd name="T4" fmla="*/ 0 w 587"/>
                  <a:gd name="T5" fmla="*/ 137 h 138"/>
                  <a:gd name="T6" fmla="*/ 586 w 587"/>
                  <a:gd name="T7" fmla="*/ 137 h 138"/>
                  <a:gd name="T8" fmla="*/ 586 w 587"/>
                  <a:gd name="T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7" h="138">
                    <a:moveTo>
                      <a:pt x="586" y="0"/>
                    </a:moveTo>
                    <a:lnTo>
                      <a:pt x="0" y="0"/>
                    </a:lnTo>
                    <a:lnTo>
                      <a:pt x="0" y="137"/>
                    </a:lnTo>
                    <a:lnTo>
                      <a:pt x="586" y="137"/>
                    </a:lnTo>
                    <a:lnTo>
                      <a:pt x="58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24">
                <a:extLst>
                  <a:ext uri="{FF2B5EF4-FFF2-40B4-BE49-F238E27FC236}">
                    <a16:creationId xmlns:a16="http://schemas.microsoft.com/office/drawing/2014/main" id="{A7A050A9-B99C-4F91-9624-E7840FFAD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7194" y="8078012"/>
                <a:ext cx="550502" cy="143609"/>
              </a:xfrm>
              <a:custGeom>
                <a:avLst/>
                <a:gdLst>
                  <a:gd name="T0" fmla="*/ 21 w 608"/>
                  <a:gd name="T1" fmla="*/ 136 h 158"/>
                  <a:gd name="T2" fmla="*/ 587 w 608"/>
                  <a:gd name="T3" fmla="*/ 136 h 158"/>
                  <a:gd name="T4" fmla="*/ 587 w 608"/>
                  <a:gd name="T5" fmla="*/ 20 h 158"/>
                  <a:gd name="T6" fmla="*/ 21 w 608"/>
                  <a:gd name="T7" fmla="*/ 20 h 158"/>
                  <a:gd name="T8" fmla="*/ 21 w 608"/>
                  <a:gd name="T9" fmla="*/ 136 h 158"/>
                  <a:gd name="T10" fmla="*/ 597 w 608"/>
                  <a:gd name="T11" fmla="*/ 157 h 158"/>
                  <a:gd name="T12" fmla="*/ 11 w 608"/>
                  <a:gd name="T13" fmla="*/ 157 h 158"/>
                  <a:gd name="T14" fmla="*/ 11 w 608"/>
                  <a:gd name="T15" fmla="*/ 157 h 158"/>
                  <a:gd name="T16" fmla="*/ 0 w 608"/>
                  <a:gd name="T17" fmla="*/ 147 h 158"/>
                  <a:gd name="T18" fmla="*/ 0 w 608"/>
                  <a:gd name="T19" fmla="*/ 10 h 158"/>
                  <a:gd name="T20" fmla="*/ 0 w 608"/>
                  <a:gd name="T21" fmla="*/ 10 h 158"/>
                  <a:gd name="T22" fmla="*/ 11 w 608"/>
                  <a:gd name="T23" fmla="*/ 0 h 158"/>
                  <a:gd name="T24" fmla="*/ 597 w 608"/>
                  <a:gd name="T25" fmla="*/ 0 h 158"/>
                  <a:gd name="T26" fmla="*/ 597 w 608"/>
                  <a:gd name="T27" fmla="*/ 0 h 158"/>
                  <a:gd name="T28" fmla="*/ 607 w 608"/>
                  <a:gd name="T29" fmla="*/ 10 h 158"/>
                  <a:gd name="T30" fmla="*/ 607 w 608"/>
                  <a:gd name="T31" fmla="*/ 147 h 158"/>
                  <a:gd name="T32" fmla="*/ 607 w 608"/>
                  <a:gd name="T33" fmla="*/ 147 h 158"/>
                  <a:gd name="T34" fmla="*/ 597 w 608"/>
                  <a:gd name="T35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8" h="158">
                    <a:moveTo>
                      <a:pt x="21" y="136"/>
                    </a:moveTo>
                    <a:lnTo>
                      <a:pt x="587" y="136"/>
                    </a:lnTo>
                    <a:lnTo>
                      <a:pt x="587" y="20"/>
                    </a:lnTo>
                    <a:lnTo>
                      <a:pt x="21" y="20"/>
                    </a:lnTo>
                    <a:lnTo>
                      <a:pt x="21" y="136"/>
                    </a:lnTo>
                    <a:close/>
                    <a:moveTo>
                      <a:pt x="597" y="157"/>
                    </a:moveTo>
                    <a:lnTo>
                      <a:pt x="11" y="157"/>
                    </a:lnTo>
                    <a:lnTo>
                      <a:pt x="11" y="157"/>
                    </a:lnTo>
                    <a:cubicBezTo>
                      <a:pt x="5" y="157"/>
                      <a:pt x="0" y="152"/>
                      <a:pt x="0" y="14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597" y="0"/>
                    </a:lnTo>
                    <a:lnTo>
                      <a:pt x="597" y="0"/>
                    </a:lnTo>
                    <a:cubicBezTo>
                      <a:pt x="603" y="0"/>
                      <a:pt x="607" y="4"/>
                      <a:pt x="607" y="10"/>
                    </a:cubicBezTo>
                    <a:lnTo>
                      <a:pt x="607" y="147"/>
                    </a:lnTo>
                    <a:lnTo>
                      <a:pt x="607" y="147"/>
                    </a:lnTo>
                    <a:cubicBezTo>
                      <a:pt x="607" y="152"/>
                      <a:pt x="603" y="157"/>
                      <a:pt x="597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25">
                <a:extLst>
                  <a:ext uri="{FF2B5EF4-FFF2-40B4-BE49-F238E27FC236}">
                    <a16:creationId xmlns:a16="http://schemas.microsoft.com/office/drawing/2014/main" id="{48C13363-ECE9-471C-8566-4BB284951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5172" y="8213643"/>
                <a:ext cx="530555" cy="374979"/>
              </a:xfrm>
              <a:custGeom>
                <a:avLst/>
                <a:gdLst>
                  <a:gd name="T0" fmla="*/ 0 w 587"/>
                  <a:gd name="T1" fmla="*/ 414 h 415"/>
                  <a:gd name="T2" fmla="*/ 586 w 587"/>
                  <a:gd name="T3" fmla="*/ 414 h 415"/>
                  <a:gd name="T4" fmla="*/ 586 w 587"/>
                  <a:gd name="T5" fmla="*/ 0 h 415"/>
                  <a:gd name="T6" fmla="*/ 0 w 587"/>
                  <a:gd name="T7" fmla="*/ 0 h 415"/>
                  <a:gd name="T8" fmla="*/ 0 w 587"/>
                  <a:gd name="T9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7" h="415">
                    <a:moveTo>
                      <a:pt x="0" y="414"/>
                    </a:moveTo>
                    <a:lnTo>
                      <a:pt x="586" y="414"/>
                    </a:lnTo>
                    <a:lnTo>
                      <a:pt x="586" y="0"/>
                    </a:lnTo>
                    <a:lnTo>
                      <a:pt x="0" y="0"/>
                    </a:lnTo>
                    <a:lnTo>
                      <a:pt x="0" y="4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26">
                <a:extLst>
                  <a:ext uri="{FF2B5EF4-FFF2-40B4-BE49-F238E27FC236}">
                    <a16:creationId xmlns:a16="http://schemas.microsoft.com/office/drawing/2014/main" id="{5D6D9929-A1F1-405B-9286-FC644CEE8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7194" y="8201677"/>
                <a:ext cx="550502" cy="394924"/>
              </a:xfrm>
              <a:custGeom>
                <a:avLst/>
                <a:gdLst>
                  <a:gd name="T0" fmla="*/ 21 w 608"/>
                  <a:gd name="T1" fmla="*/ 415 h 437"/>
                  <a:gd name="T2" fmla="*/ 587 w 608"/>
                  <a:gd name="T3" fmla="*/ 415 h 437"/>
                  <a:gd name="T4" fmla="*/ 587 w 608"/>
                  <a:gd name="T5" fmla="*/ 21 h 437"/>
                  <a:gd name="T6" fmla="*/ 21 w 608"/>
                  <a:gd name="T7" fmla="*/ 21 h 437"/>
                  <a:gd name="T8" fmla="*/ 21 w 608"/>
                  <a:gd name="T9" fmla="*/ 415 h 437"/>
                  <a:gd name="T10" fmla="*/ 597 w 608"/>
                  <a:gd name="T11" fmla="*/ 436 h 437"/>
                  <a:gd name="T12" fmla="*/ 11 w 608"/>
                  <a:gd name="T13" fmla="*/ 436 h 437"/>
                  <a:gd name="T14" fmla="*/ 11 w 608"/>
                  <a:gd name="T15" fmla="*/ 436 h 437"/>
                  <a:gd name="T16" fmla="*/ 0 w 608"/>
                  <a:gd name="T17" fmla="*/ 425 h 437"/>
                  <a:gd name="T18" fmla="*/ 0 w 608"/>
                  <a:gd name="T19" fmla="*/ 11 h 437"/>
                  <a:gd name="T20" fmla="*/ 0 w 608"/>
                  <a:gd name="T21" fmla="*/ 11 h 437"/>
                  <a:gd name="T22" fmla="*/ 11 w 608"/>
                  <a:gd name="T23" fmla="*/ 0 h 437"/>
                  <a:gd name="T24" fmla="*/ 597 w 608"/>
                  <a:gd name="T25" fmla="*/ 0 h 437"/>
                  <a:gd name="T26" fmla="*/ 597 w 608"/>
                  <a:gd name="T27" fmla="*/ 0 h 437"/>
                  <a:gd name="T28" fmla="*/ 607 w 608"/>
                  <a:gd name="T29" fmla="*/ 11 h 437"/>
                  <a:gd name="T30" fmla="*/ 607 w 608"/>
                  <a:gd name="T31" fmla="*/ 425 h 437"/>
                  <a:gd name="T32" fmla="*/ 607 w 608"/>
                  <a:gd name="T33" fmla="*/ 425 h 437"/>
                  <a:gd name="T34" fmla="*/ 597 w 608"/>
                  <a:gd name="T35" fmla="*/ 43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8" h="437">
                    <a:moveTo>
                      <a:pt x="21" y="415"/>
                    </a:moveTo>
                    <a:lnTo>
                      <a:pt x="587" y="415"/>
                    </a:lnTo>
                    <a:lnTo>
                      <a:pt x="587" y="21"/>
                    </a:lnTo>
                    <a:lnTo>
                      <a:pt x="21" y="21"/>
                    </a:lnTo>
                    <a:lnTo>
                      <a:pt x="21" y="415"/>
                    </a:lnTo>
                    <a:close/>
                    <a:moveTo>
                      <a:pt x="597" y="436"/>
                    </a:moveTo>
                    <a:lnTo>
                      <a:pt x="11" y="436"/>
                    </a:lnTo>
                    <a:lnTo>
                      <a:pt x="11" y="436"/>
                    </a:lnTo>
                    <a:cubicBezTo>
                      <a:pt x="5" y="436"/>
                      <a:pt x="0" y="431"/>
                      <a:pt x="0" y="425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597" y="0"/>
                    </a:lnTo>
                    <a:lnTo>
                      <a:pt x="597" y="0"/>
                    </a:lnTo>
                    <a:cubicBezTo>
                      <a:pt x="603" y="0"/>
                      <a:pt x="607" y="5"/>
                      <a:pt x="607" y="11"/>
                    </a:cubicBezTo>
                    <a:lnTo>
                      <a:pt x="607" y="425"/>
                    </a:lnTo>
                    <a:lnTo>
                      <a:pt x="607" y="425"/>
                    </a:lnTo>
                    <a:cubicBezTo>
                      <a:pt x="607" y="431"/>
                      <a:pt x="603" y="436"/>
                      <a:pt x="597" y="4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27">
                <a:extLst>
                  <a:ext uri="{FF2B5EF4-FFF2-40B4-BE49-F238E27FC236}">
                    <a16:creationId xmlns:a16="http://schemas.microsoft.com/office/drawing/2014/main" id="{B9C0F442-EA85-4DBC-B464-D1DB80BA0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5172" y="7930415"/>
                <a:ext cx="530555" cy="155575"/>
              </a:xfrm>
              <a:custGeom>
                <a:avLst/>
                <a:gdLst>
                  <a:gd name="T0" fmla="*/ 586 w 587"/>
                  <a:gd name="T1" fmla="*/ 70 h 174"/>
                  <a:gd name="T2" fmla="*/ 586 w 587"/>
                  <a:gd name="T3" fmla="*/ 70 h 174"/>
                  <a:gd name="T4" fmla="*/ 566 w 587"/>
                  <a:gd name="T5" fmla="*/ 21 h 174"/>
                  <a:gd name="T6" fmla="*/ 566 w 587"/>
                  <a:gd name="T7" fmla="*/ 21 h 174"/>
                  <a:gd name="T8" fmla="*/ 517 w 587"/>
                  <a:gd name="T9" fmla="*/ 0 h 174"/>
                  <a:gd name="T10" fmla="*/ 69 w 587"/>
                  <a:gd name="T11" fmla="*/ 0 h 174"/>
                  <a:gd name="T12" fmla="*/ 69 w 587"/>
                  <a:gd name="T13" fmla="*/ 0 h 174"/>
                  <a:gd name="T14" fmla="*/ 21 w 587"/>
                  <a:gd name="T15" fmla="*/ 21 h 174"/>
                  <a:gd name="T16" fmla="*/ 21 w 587"/>
                  <a:gd name="T17" fmla="*/ 21 h 174"/>
                  <a:gd name="T18" fmla="*/ 0 w 587"/>
                  <a:gd name="T19" fmla="*/ 70 h 174"/>
                  <a:gd name="T20" fmla="*/ 0 w 587"/>
                  <a:gd name="T21" fmla="*/ 173 h 174"/>
                  <a:gd name="T22" fmla="*/ 586 w 587"/>
                  <a:gd name="T23" fmla="*/ 173 h 174"/>
                  <a:gd name="T24" fmla="*/ 586 w 587"/>
                  <a:gd name="T25" fmla="*/ 7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7" h="174">
                    <a:moveTo>
                      <a:pt x="586" y="70"/>
                    </a:moveTo>
                    <a:lnTo>
                      <a:pt x="586" y="70"/>
                    </a:lnTo>
                    <a:cubicBezTo>
                      <a:pt x="586" y="51"/>
                      <a:pt x="579" y="33"/>
                      <a:pt x="566" y="21"/>
                    </a:cubicBezTo>
                    <a:lnTo>
                      <a:pt x="566" y="21"/>
                    </a:lnTo>
                    <a:cubicBezTo>
                      <a:pt x="553" y="8"/>
                      <a:pt x="537" y="0"/>
                      <a:pt x="517" y="0"/>
                    </a:cubicBezTo>
                    <a:lnTo>
                      <a:pt x="69" y="0"/>
                    </a:lnTo>
                    <a:lnTo>
                      <a:pt x="69" y="0"/>
                    </a:lnTo>
                    <a:cubicBezTo>
                      <a:pt x="50" y="0"/>
                      <a:pt x="33" y="8"/>
                      <a:pt x="21" y="21"/>
                    </a:cubicBezTo>
                    <a:lnTo>
                      <a:pt x="21" y="21"/>
                    </a:lnTo>
                    <a:cubicBezTo>
                      <a:pt x="8" y="33"/>
                      <a:pt x="0" y="51"/>
                      <a:pt x="0" y="70"/>
                    </a:cubicBezTo>
                    <a:lnTo>
                      <a:pt x="0" y="173"/>
                    </a:lnTo>
                    <a:lnTo>
                      <a:pt x="586" y="173"/>
                    </a:lnTo>
                    <a:lnTo>
                      <a:pt x="586" y="7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28">
                <a:extLst>
                  <a:ext uri="{FF2B5EF4-FFF2-40B4-BE49-F238E27FC236}">
                    <a16:creationId xmlns:a16="http://schemas.microsoft.com/office/drawing/2014/main" id="{265B2DD4-DF8A-48C8-9536-5DABFD89C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7194" y="7922437"/>
                <a:ext cx="550502" cy="175522"/>
              </a:xfrm>
              <a:custGeom>
                <a:avLst/>
                <a:gdLst>
                  <a:gd name="T0" fmla="*/ 21 w 608"/>
                  <a:gd name="T1" fmla="*/ 173 h 194"/>
                  <a:gd name="T2" fmla="*/ 587 w 608"/>
                  <a:gd name="T3" fmla="*/ 173 h 194"/>
                  <a:gd name="T4" fmla="*/ 587 w 608"/>
                  <a:gd name="T5" fmla="*/ 80 h 194"/>
                  <a:gd name="T6" fmla="*/ 587 w 608"/>
                  <a:gd name="T7" fmla="*/ 80 h 194"/>
                  <a:gd name="T8" fmla="*/ 569 w 608"/>
                  <a:gd name="T9" fmla="*/ 38 h 194"/>
                  <a:gd name="T10" fmla="*/ 569 w 608"/>
                  <a:gd name="T11" fmla="*/ 38 h 194"/>
                  <a:gd name="T12" fmla="*/ 528 w 608"/>
                  <a:gd name="T13" fmla="*/ 20 h 194"/>
                  <a:gd name="T14" fmla="*/ 80 w 608"/>
                  <a:gd name="T15" fmla="*/ 20 h 194"/>
                  <a:gd name="T16" fmla="*/ 80 w 608"/>
                  <a:gd name="T17" fmla="*/ 20 h 194"/>
                  <a:gd name="T18" fmla="*/ 38 w 608"/>
                  <a:gd name="T19" fmla="*/ 38 h 194"/>
                  <a:gd name="T20" fmla="*/ 38 w 608"/>
                  <a:gd name="T21" fmla="*/ 38 h 194"/>
                  <a:gd name="T22" fmla="*/ 21 w 608"/>
                  <a:gd name="T23" fmla="*/ 80 h 194"/>
                  <a:gd name="T24" fmla="*/ 21 w 608"/>
                  <a:gd name="T25" fmla="*/ 173 h 194"/>
                  <a:gd name="T26" fmla="*/ 597 w 608"/>
                  <a:gd name="T27" fmla="*/ 193 h 194"/>
                  <a:gd name="T28" fmla="*/ 11 w 608"/>
                  <a:gd name="T29" fmla="*/ 193 h 194"/>
                  <a:gd name="T30" fmla="*/ 11 w 608"/>
                  <a:gd name="T31" fmla="*/ 193 h 194"/>
                  <a:gd name="T32" fmla="*/ 0 w 608"/>
                  <a:gd name="T33" fmla="*/ 183 h 194"/>
                  <a:gd name="T34" fmla="*/ 0 w 608"/>
                  <a:gd name="T35" fmla="*/ 80 h 194"/>
                  <a:gd name="T36" fmla="*/ 0 w 608"/>
                  <a:gd name="T37" fmla="*/ 80 h 194"/>
                  <a:gd name="T38" fmla="*/ 24 w 608"/>
                  <a:gd name="T39" fmla="*/ 24 h 194"/>
                  <a:gd name="T40" fmla="*/ 24 w 608"/>
                  <a:gd name="T41" fmla="*/ 24 h 194"/>
                  <a:gd name="T42" fmla="*/ 80 w 608"/>
                  <a:gd name="T43" fmla="*/ 0 h 194"/>
                  <a:gd name="T44" fmla="*/ 528 w 608"/>
                  <a:gd name="T45" fmla="*/ 0 h 194"/>
                  <a:gd name="T46" fmla="*/ 528 w 608"/>
                  <a:gd name="T47" fmla="*/ 0 h 194"/>
                  <a:gd name="T48" fmla="*/ 585 w 608"/>
                  <a:gd name="T49" fmla="*/ 24 h 194"/>
                  <a:gd name="T50" fmla="*/ 585 w 608"/>
                  <a:gd name="T51" fmla="*/ 24 h 194"/>
                  <a:gd name="T52" fmla="*/ 607 w 608"/>
                  <a:gd name="T53" fmla="*/ 80 h 194"/>
                  <a:gd name="T54" fmla="*/ 607 w 608"/>
                  <a:gd name="T55" fmla="*/ 183 h 194"/>
                  <a:gd name="T56" fmla="*/ 607 w 608"/>
                  <a:gd name="T57" fmla="*/ 183 h 194"/>
                  <a:gd name="T58" fmla="*/ 597 w 608"/>
                  <a:gd name="T59" fmla="*/ 19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8" h="194">
                    <a:moveTo>
                      <a:pt x="21" y="173"/>
                    </a:moveTo>
                    <a:lnTo>
                      <a:pt x="587" y="173"/>
                    </a:lnTo>
                    <a:lnTo>
                      <a:pt x="587" y="80"/>
                    </a:lnTo>
                    <a:lnTo>
                      <a:pt x="587" y="80"/>
                    </a:lnTo>
                    <a:cubicBezTo>
                      <a:pt x="587" y="64"/>
                      <a:pt x="581" y="49"/>
                      <a:pt x="569" y="38"/>
                    </a:cubicBezTo>
                    <a:lnTo>
                      <a:pt x="569" y="38"/>
                    </a:lnTo>
                    <a:cubicBezTo>
                      <a:pt x="559" y="27"/>
                      <a:pt x="544" y="20"/>
                      <a:pt x="528" y="20"/>
                    </a:cubicBezTo>
                    <a:lnTo>
                      <a:pt x="80" y="20"/>
                    </a:lnTo>
                    <a:lnTo>
                      <a:pt x="80" y="20"/>
                    </a:lnTo>
                    <a:cubicBezTo>
                      <a:pt x="64" y="20"/>
                      <a:pt x="50" y="27"/>
                      <a:pt x="38" y="38"/>
                    </a:cubicBezTo>
                    <a:lnTo>
                      <a:pt x="38" y="38"/>
                    </a:lnTo>
                    <a:cubicBezTo>
                      <a:pt x="27" y="49"/>
                      <a:pt x="21" y="64"/>
                      <a:pt x="21" y="80"/>
                    </a:cubicBezTo>
                    <a:lnTo>
                      <a:pt x="21" y="173"/>
                    </a:lnTo>
                    <a:close/>
                    <a:moveTo>
                      <a:pt x="597" y="193"/>
                    </a:moveTo>
                    <a:lnTo>
                      <a:pt x="11" y="193"/>
                    </a:lnTo>
                    <a:lnTo>
                      <a:pt x="11" y="193"/>
                    </a:lnTo>
                    <a:cubicBezTo>
                      <a:pt x="5" y="193"/>
                      <a:pt x="0" y="189"/>
                      <a:pt x="0" y="183"/>
                    </a:cubicBezTo>
                    <a:lnTo>
                      <a:pt x="0" y="80"/>
                    </a:lnTo>
                    <a:lnTo>
                      <a:pt x="0" y="80"/>
                    </a:lnTo>
                    <a:cubicBezTo>
                      <a:pt x="0" y="59"/>
                      <a:pt x="9" y="38"/>
                      <a:pt x="24" y="24"/>
                    </a:cubicBezTo>
                    <a:lnTo>
                      <a:pt x="24" y="24"/>
                    </a:lnTo>
                    <a:cubicBezTo>
                      <a:pt x="39" y="9"/>
                      <a:pt x="59" y="0"/>
                      <a:pt x="80" y="0"/>
                    </a:cubicBezTo>
                    <a:lnTo>
                      <a:pt x="528" y="0"/>
                    </a:lnTo>
                    <a:lnTo>
                      <a:pt x="528" y="0"/>
                    </a:lnTo>
                    <a:cubicBezTo>
                      <a:pt x="549" y="0"/>
                      <a:pt x="569" y="9"/>
                      <a:pt x="585" y="24"/>
                    </a:cubicBezTo>
                    <a:lnTo>
                      <a:pt x="585" y="24"/>
                    </a:lnTo>
                    <a:cubicBezTo>
                      <a:pt x="600" y="38"/>
                      <a:pt x="607" y="59"/>
                      <a:pt x="607" y="80"/>
                    </a:cubicBezTo>
                    <a:lnTo>
                      <a:pt x="607" y="183"/>
                    </a:lnTo>
                    <a:lnTo>
                      <a:pt x="607" y="183"/>
                    </a:lnTo>
                    <a:cubicBezTo>
                      <a:pt x="607" y="189"/>
                      <a:pt x="603" y="193"/>
                      <a:pt x="597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08">
                <a:extLst>
                  <a:ext uri="{FF2B5EF4-FFF2-40B4-BE49-F238E27FC236}">
                    <a16:creationId xmlns:a16="http://schemas.microsoft.com/office/drawing/2014/main" id="{2FAEC572-FFBF-4959-A3D5-0A0456477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4708" y="11420913"/>
                <a:ext cx="745971" cy="259296"/>
              </a:xfrm>
              <a:custGeom>
                <a:avLst/>
                <a:gdLst>
                  <a:gd name="T0" fmla="*/ 105 w 823"/>
                  <a:gd name="T1" fmla="*/ 134 h 286"/>
                  <a:gd name="T2" fmla="*/ 105 w 823"/>
                  <a:gd name="T3" fmla="*/ 134 h 286"/>
                  <a:gd name="T4" fmla="*/ 64 w 823"/>
                  <a:gd name="T5" fmla="*/ 285 h 286"/>
                  <a:gd name="T6" fmla="*/ 773 w 823"/>
                  <a:gd name="T7" fmla="*/ 285 h 286"/>
                  <a:gd name="T8" fmla="*/ 773 w 823"/>
                  <a:gd name="T9" fmla="*/ 285 h 286"/>
                  <a:gd name="T10" fmla="*/ 749 w 823"/>
                  <a:gd name="T11" fmla="*/ 0 h 286"/>
                  <a:gd name="T12" fmla="*/ 310 w 823"/>
                  <a:gd name="T13" fmla="*/ 30 h 286"/>
                  <a:gd name="T14" fmla="*/ 310 w 823"/>
                  <a:gd name="T15" fmla="*/ 30 h 286"/>
                  <a:gd name="T16" fmla="*/ 105 w 823"/>
                  <a:gd name="T17" fmla="*/ 13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3" h="286">
                    <a:moveTo>
                      <a:pt x="105" y="134"/>
                    </a:moveTo>
                    <a:lnTo>
                      <a:pt x="105" y="134"/>
                    </a:lnTo>
                    <a:cubicBezTo>
                      <a:pt x="0" y="178"/>
                      <a:pt x="64" y="285"/>
                      <a:pt x="64" y="285"/>
                    </a:cubicBezTo>
                    <a:lnTo>
                      <a:pt x="773" y="285"/>
                    </a:lnTo>
                    <a:lnTo>
                      <a:pt x="773" y="285"/>
                    </a:lnTo>
                    <a:cubicBezTo>
                      <a:pt x="822" y="162"/>
                      <a:pt x="749" y="0"/>
                      <a:pt x="749" y="0"/>
                    </a:cubicBezTo>
                    <a:lnTo>
                      <a:pt x="310" y="30"/>
                    </a:lnTo>
                    <a:lnTo>
                      <a:pt x="310" y="30"/>
                    </a:lnTo>
                    <a:cubicBezTo>
                      <a:pt x="310" y="30"/>
                      <a:pt x="188" y="100"/>
                      <a:pt x="105" y="1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09">
                <a:extLst>
                  <a:ext uri="{FF2B5EF4-FFF2-40B4-BE49-F238E27FC236}">
                    <a16:creationId xmlns:a16="http://schemas.microsoft.com/office/drawing/2014/main" id="{B6F7FE34-B23B-46A1-A3EA-6C8C06EF6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4655" y="11408947"/>
                <a:ext cx="734002" cy="275250"/>
              </a:xfrm>
              <a:custGeom>
                <a:avLst/>
                <a:gdLst>
                  <a:gd name="T0" fmla="*/ 48 w 812"/>
                  <a:gd name="T1" fmla="*/ 284 h 306"/>
                  <a:gd name="T2" fmla="*/ 744 w 812"/>
                  <a:gd name="T3" fmla="*/ 284 h 306"/>
                  <a:gd name="T4" fmla="*/ 744 w 812"/>
                  <a:gd name="T5" fmla="*/ 284 h 306"/>
                  <a:gd name="T6" fmla="*/ 720 w 812"/>
                  <a:gd name="T7" fmla="*/ 21 h 306"/>
                  <a:gd name="T8" fmla="*/ 292 w 812"/>
                  <a:gd name="T9" fmla="*/ 50 h 306"/>
                  <a:gd name="T10" fmla="*/ 292 w 812"/>
                  <a:gd name="T11" fmla="*/ 50 h 306"/>
                  <a:gd name="T12" fmla="*/ 88 w 812"/>
                  <a:gd name="T13" fmla="*/ 153 h 306"/>
                  <a:gd name="T14" fmla="*/ 88 w 812"/>
                  <a:gd name="T15" fmla="*/ 153 h 306"/>
                  <a:gd name="T16" fmla="*/ 37 w 812"/>
                  <a:gd name="T17" fmla="*/ 202 h 306"/>
                  <a:gd name="T18" fmla="*/ 37 w 812"/>
                  <a:gd name="T19" fmla="*/ 202 h 306"/>
                  <a:gd name="T20" fmla="*/ 48 w 812"/>
                  <a:gd name="T21" fmla="*/ 284 h 306"/>
                  <a:gd name="T22" fmla="*/ 751 w 812"/>
                  <a:gd name="T23" fmla="*/ 305 h 306"/>
                  <a:gd name="T24" fmla="*/ 42 w 812"/>
                  <a:gd name="T25" fmla="*/ 305 h 306"/>
                  <a:gd name="T26" fmla="*/ 42 w 812"/>
                  <a:gd name="T27" fmla="*/ 305 h 306"/>
                  <a:gd name="T28" fmla="*/ 33 w 812"/>
                  <a:gd name="T29" fmla="*/ 300 h 306"/>
                  <a:gd name="T30" fmla="*/ 33 w 812"/>
                  <a:gd name="T31" fmla="*/ 300 h 306"/>
                  <a:gd name="T32" fmla="*/ 17 w 812"/>
                  <a:gd name="T33" fmla="*/ 196 h 306"/>
                  <a:gd name="T34" fmla="*/ 17 w 812"/>
                  <a:gd name="T35" fmla="*/ 196 h 306"/>
                  <a:gd name="T36" fmla="*/ 80 w 812"/>
                  <a:gd name="T37" fmla="*/ 135 h 306"/>
                  <a:gd name="T38" fmla="*/ 80 w 812"/>
                  <a:gd name="T39" fmla="*/ 135 h 306"/>
                  <a:gd name="T40" fmla="*/ 283 w 812"/>
                  <a:gd name="T41" fmla="*/ 31 h 306"/>
                  <a:gd name="T42" fmla="*/ 283 w 812"/>
                  <a:gd name="T43" fmla="*/ 31 h 306"/>
                  <a:gd name="T44" fmla="*/ 288 w 812"/>
                  <a:gd name="T45" fmla="*/ 30 h 306"/>
                  <a:gd name="T46" fmla="*/ 726 w 812"/>
                  <a:gd name="T47" fmla="*/ 0 h 306"/>
                  <a:gd name="T48" fmla="*/ 726 w 812"/>
                  <a:gd name="T49" fmla="*/ 0 h 306"/>
                  <a:gd name="T50" fmla="*/ 736 w 812"/>
                  <a:gd name="T51" fmla="*/ 6 h 306"/>
                  <a:gd name="T52" fmla="*/ 736 w 812"/>
                  <a:gd name="T53" fmla="*/ 6 h 306"/>
                  <a:gd name="T54" fmla="*/ 761 w 812"/>
                  <a:gd name="T55" fmla="*/ 298 h 306"/>
                  <a:gd name="T56" fmla="*/ 761 w 812"/>
                  <a:gd name="T57" fmla="*/ 298 h 306"/>
                  <a:gd name="T58" fmla="*/ 751 w 812"/>
                  <a:gd name="T59" fmla="*/ 305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12" h="306">
                    <a:moveTo>
                      <a:pt x="48" y="284"/>
                    </a:moveTo>
                    <a:lnTo>
                      <a:pt x="744" y="284"/>
                    </a:lnTo>
                    <a:lnTo>
                      <a:pt x="744" y="284"/>
                    </a:lnTo>
                    <a:cubicBezTo>
                      <a:pt x="781" y="182"/>
                      <a:pt x="733" y="51"/>
                      <a:pt x="720" y="21"/>
                    </a:cubicBezTo>
                    <a:lnTo>
                      <a:pt x="292" y="50"/>
                    </a:lnTo>
                    <a:lnTo>
                      <a:pt x="292" y="50"/>
                    </a:lnTo>
                    <a:cubicBezTo>
                      <a:pt x="275" y="60"/>
                      <a:pt x="165" y="122"/>
                      <a:pt x="88" y="153"/>
                    </a:cubicBezTo>
                    <a:lnTo>
                      <a:pt x="88" y="153"/>
                    </a:lnTo>
                    <a:cubicBezTo>
                      <a:pt x="61" y="165"/>
                      <a:pt x="43" y="181"/>
                      <a:pt x="37" y="202"/>
                    </a:cubicBezTo>
                    <a:lnTo>
                      <a:pt x="37" y="202"/>
                    </a:lnTo>
                    <a:cubicBezTo>
                      <a:pt x="25" y="235"/>
                      <a:pt x="42" y="271"/>
                      <a:pt x="48" y="284"/>
                    </a:cubicBezTo>
                    <a:close/>
                    <a:moveTo>
                      <a:pt x="751" y="305"/>
                    </a:moveTo>
                    <a:lnTo>
                      <a:pt x="42" y="305"/>
                    </a:lnTo>
                    <a:lnTo>
                      <a:pt x="42" y="305"/>
                    </a:lnTo>
                    <a:cubicBezTo>
                      <a:pt x="38" y="305"/>
                      <a:pt x="35" y="303"/>
                      <a:pt x="33" y="300"/>
                    </a:cubicBezTo>
                    <a:lnTo>
                      <a:pt x="33" y="300"/>
                    </a:lnTo>
                    <a:cubicBezTo>
                      <a:pt x="31" y="297"/>
                      <a:pt x="0" y="245"/>
                      <a:pt x="17" y="196"/>
                    </a:cubicBezTo>
                    <a:lnTo>
                      <a:pt x="17" y="196"/>
                    </a:lnTo>
                    <a:cubicBezTo>
                      <a:pt x="25" y="168"/>
                      <a:pt x="47" y="148"/>
                      <a:pt x="80" y="135"/>
                    </a:cubicBezTo>
                    <a:lnTo>
                      <a:pt x="80" y="135"/>
                    </a:lnTo>
                    <a:cubicBezTo>
                      <a:pt x="161" y="101"/>
                      <a:pt x="282" y="32"/>
                      <a:pt x="283" y="31"/>
                    </a:cubicBezTo>
                    <a:lnTo>
                      <a:pt x="283" y="31"/>
                    </a:lnTo>
                    <a:cubicBezTo>
                      <a:pt x="285" y="30"/>
                      <a:pt x="286" y="30"/>
                      <a:pt x="288" y="30"/>
                    </a:cubicBezTo>
                    <a:lnTo>
                      <a:pt x="726" y="0"/>
                    </a:lnTo>
                    <a:lnTo>
                      <a:pt x="726" y="0"/>
                    </a:lnTo>
                    <a:cubicBezTo>
                      <a:pt x="730" y="0"/>
                      <a:pt x="735" y="3"/>
                      <a:pt x="736" y="6"/>
                    </a:cubicBezTo>
                    <a:lnTo>
                      <a:pt x="736" y="6"/>
                    </a:lnTo>
                    <a:cubicBezTo>
                      <a:pt x="740" y="13"/>
                      <a:pt x="811" y="174"/>
                      <a:pt x="761" y="298"/>
                    </a:cubicBezTo>
                    <a:lnTo>
                      <a:pt x="761" y="298"/>
                    </a:lnTo>
                    <a:cubicBezTo>
                      <a:pt x="759" y="302"/>
                      <a:pt x="755" y="305"/>
                      <a:pt x="751" y="3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10">
                <a:extLst>
                  <a:ext uri="{FF2B5EF4-FFF2-40B4-BE49-F238E27FC236}">
                    <a16:creationId xmlns:a16="http://schemas.microsoft.com/office/drawing/2014/main" id="{6E00BED4-4F32-4A44-A490-05DA123A9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5984" y="11377034"/>
                <a:ext cx="674164" cy="299184"/>
              </a:xfrm>
              <a:custGeom>
                <a:avLst/>
                <a:gdLst>
                  <a:gd name="T0" fmla="*/ 282 w 745"/>
                  <a:gd name="T1" fmla="*/ 63 h 329"/>
                  <a:gd name="T2" fmla="*/ 282 w 745"/>
                  <a:gd name="T3" fmla="*/ 63 h 329"/>
                  <a:gd name="T4" fmla="*/ 91 w 745"/>
                  <a:gd name="T5" fmla="*/ 185 h 329"/>
                  <a:gd name="T6" fmla="*/ 91 w 745"/>
                  <a:gd name="T7" fmla="*/ 185 h 329"/>
                  <a:gd name="T8" fmla="*/ 58 w 745"/>
                  <a:gd name="T9" fmla="*/ 328 h 329"/>
                  <a:gd name="T10" fmla="*/ 718 w 745"/>
                  <a:gd name="T11" fmla="*/ 328 h 329"/>
                  <a:gd name="T12" fmla="*/ 718 w 745"/>
                  <a:gd name="T13" fmla="*/ 328 h 329"/>
                  <a:gd name="T14" fmla="*/ 654 w 745"/>
                  <a:gd name="T15" fmla="*/ 0 h 329"/>
                  <a:gd name="T16" fmla="*/ 282 w 745"/>
                  <a:gd name="T17" fmla="*/ 63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5" h="329">
                    <a:moveTo>
                      <a:pt x="282" y="63"/>
                    </a:moveTo>
                    <a:lnTo>
                      <a:pt x="282" y="63"/>
                    </a:lnTo>
                    <a:cubicBezTo>
                      <a:pt x="282" y="63"/>
                      <a:pt x="159" y="141"/>
                      <a:pt x="91" y="185"/>
                    </a:cubicBezTo>
                    <a:lnTo>
                      <a:pt x="91" y="185"/>
                    </a:lnTo>
                    <a:cubicBezTo>
                      <a:pt x="0" y="245"/>
                      <a:pt x="58" y="328"/>
                      <a:pt x="58" y="328"/>
                    </a:cubicBezTo>
                    <a:lnTo>
                      <a:pt x="718" y="328"/>
                    </a:lnTo>
                    <a:lnTo>
                      <a:pt x="718" y="328"/>
                    </a:lnTo>
                    <a:cubicBezTo>
                      <a:pt x="744" y="180"/>
                      <a:pt x="654" y="0"/>
                      <a:pt x="654" y="0"/>
                    </a:cubicBezTo>
                    <a:lnTo>
                      <a:pt x="282" y="6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11">
                <a:extLst>
                  <a:ext uri="{FF2B5EF4-FFF2-40B4-BE49-F238E27FC236}">
                    <a16:creationId xmlns:a16="http://schemas.microsoft.com/office/drawing/2014/main" id="{88EC6796-B569-4834-91C4-74FB257D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5929" y="11369056"/>
                <a:ext cx="662198" cy="319131"/>
              </a:xfrm>
              <a:custGeom>
                <a:avLst/>
                <a:gdLst>
                  <a:gd name="T0" fmla="*/ 41 w 733"/>
                  <a:gd name="T1" fmla="*/ 329 h 351"/>
                  <a:gd name="T2" fmla="*/ 686 w 733"/>
                  <a:gd name="T3" fmla="*/ 329 h 351"/>
                  <a:gd name="T4" fmla="*/ 686 w 733"/>
                  <a:gd name="T5" fmla="*/ 329 h 351"/>
                  <a:gd name="T6" fmla="*/ 625 w 733"/>
                  <a:gd name="T7" fmla="*/ 23 h 351"/>
                  <a:gd name="T8" fmla="*/ 262 w 733"/>
                  <a:gd name="T9" fmla="*/ 84 h 351"/>
                  <a:gd name="T10" fmla="*/ 262 w 733"/>
                  <a:gd name="T11" fmla="*/ 84 h 351"/>
                  <a:gd name="T12" fmla="*/ 74 w 733"/>
                  <a:gd name="T13" fmla="*/ 205 h 351"/>
                  <a:gd name="T14" fmla="*/ 74 w 733"/>
                  <a:gd name="T15" fmla="*/ 205 h 351"/>
                  <a:gd name="T16" fmla="*/ 29 w 733"/>
                  <a:gd name="T17" fmla="*/ 265 h 351"/>
                  <a:gd name="T18" fmla="*/ 29 w 733"/>
                  <a:gd name="T19" fmla="*/ 265 h 351"/>
                  <a:gd name="T20" fmla="*/ 41 w 733"/>
                  <a:gd name="T21" fmla="*/ 329 h 351"/>
                  <a:gd name="T22" fmla="*/ 695 w 733"/>
                  <a:gd name="T23" fmla="*/ 350 h 351"/>
                  <a:gd name="T24" fmla="*/ 35 w 733"/>
                  <a:gd name="T25" fmla="*/ 350 h 351"/>
                  <a:gd name="T26" fmla="*/ 35 w 733"/>
                  <a:gd name="T27" fmla="*/ 350 h 351"/>
                  <a:gd name="T28" fmla="*/ 26 w 733"/>
                  <a:gd name="T29" fmla="*/ 345 h 351"/>
                  <a:gd name="T30" fmla="*/ 26 w 733"/>
                  <a:gd name="T31" fmla="*/ 345 h 351"/>
                  <a:gd name="T32" fmla="*/ 8 w 733"/>
                  <a:gd name="T33" fmla="*/ 261 h 351"/>
                  <a:gd name="T34" fmla="*/ 8 w 733"/>
                  <a:gd name="T35" fmla="*/ 261 h 351"/>
                  <a:gd name="T36" fmla="*/ 63 w 733"/>
                  <a:gd name="T37" fmla="*/ 188 h 351"/>
                  <a:gd name="T38" fmla="*/ 63 w 733"/>
                  <a:gd name="T39" fmla="*/ 188 h 351"/>
                  <a:gd name="T40" fmla="*/ 253 w 733"/>
                  <a:gd name="T41" fmla="*/ 65 h 351"/>
                  <a:gd name="T42" fmla="*/ 253 w 733"/>
                  <a:gd name="T43" fmla="*/ 65 h 351"/>
                  <a:gd name="T44" fmla="*/ 257 w 733"/>
                  <a:gd name="T45" fmla="*/ 64 h 351"/>
                  <a:gd name="T46" fmla="*/ 629 w 733"/>
                  <a:gd name="T47" fmla="*/ 1 h 351"/>
                  <a:gd name="T48" fmla="*/ 629 w 733"/>
                  <a:gd name="T49" fmla="*/ 1 h 351"/>
                  <a:gd name="T50" fmla="*/ 640 w 733"/>
                  <a:gd name="T51" fmla="*/ 7 h 351"/>
                  <a:gd name="T52" fmla="*/ 640 w 733"/>
                  <a:gd name="T53" fmla="*/ 7 h 351"/>
                  <a:gd name="T54" fmla="*/ 705 w 733"/>
                  <a:gd name="T55" fmla="*/ 341 h 351"/>
                  <a:gd name="T56" fmla="*/ 705 w 733"/>
                  <a:gd name="T57" fmla="*/ 341 h 351"/>
                  <a:gd name="T58" fmla="*/ 695 w 733"/>
                  <a:gd name="T59" fmla="*/ 35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33" h="351">
                    <a:moveTo>
                      <a:pt x="41" y="329"/>
                    </a:moveTo>
                    <a:lnTo>
                      <a:pt x="686" y="329"/>
                    </a:lnTo>
                    <a:lnTo>
                      <a:pt x="686" y="329"/>
                    </a:lnTo>
                    <a:cubicBezTo>
                      <a:pt x="704" y="204"/>
                      <a:pt x="641" y="56"/>
                      <a:pt x="625" y="23"/>
                    </a:cubicBezTo>
                    <a:lnTo>
                      <a:pt x="262" y="84"/>
                    </a:lnTo>
                    <a:lnTo>
                      <a:pt x="262" y="84"/>
                    </a:lnTo>
                    <a:cubicBezTo>
                      <a:pt x="247" y="93"/>
                      <a:pt x="136" y="164"/>
                      <a:pt x="74" y="205"/>
                    </a:cubicBezTo>
                    <a:lnTo>
                      <a:pt x="74" y="205"/>
                    </a:lnTo>
                    <a:cubicBezTo>
                      <a:pt x="49" y="222"/>
                      <a:pt x="33" y="242"/>
                      <a:pt x="29" y="265"/>
                    </a:cubicBezTo>
                    <a:lnTo>
                      <a:pt x="29" y="265"/>
                    </a:lnTo>
                    <a:cubicBezTo>
                      <a:pt x="23" y="293"/>
                      <a:pt x="35" y="319"/>
                      <a:pt x="41" y="329"/>
                    </a:cubicBezTo>
                    <a:close/>
                    <a:moveTo>
                      <a:pt x="695" y="350"/>
                    </a:moveTo>
                    <a:lnTo>
                      <a:pt x="35" y="350"/>
                    </a:lnTo>
                    <a:lnTo>
                      <a:pt x="35" y="350"/>
                    </a:lnTo>
                    <a:cubicBezTo>
                      <a:pt x="31" y="350"/>
                      <a:pt x="28" y="348"/>
                      <a:pt x="26" y="345"/>
                    </a:cubicBezTo>
                    <a:lnTo>
                      <a:pt x="26" y="345"/>
                    </a:lnTo>
                    <a:cubicBezTo>
                      <a:pt x="25" y="344"/>
                      <a:pt x="0" y="307"/>
                      <a:pt x="8" y="261"/>
                    </a:cubicBezTo>
                    <a:lnTo>
                      <a:pt x="8" y="261"/>
                    </a:lnTo>
                    <a:cubicBezTo>
                      <a:pt x="13" y="232"/>
                      <a:pt x="32" y="208"/>
                      <a:pt x="63" y="188"/>
                    </a:cubicBezTo>
                    <a:lnTo>
                      <a:pt x="63" y="188"/>
                    </a:lnTo>
                    <a:cubicBezTo>
                      <a:pt x="129" y="144"/>
                      <a:pt x="252" y="66"/>
                      <a:pt x="253" y="65"/>
                    </a:cubicBezTo>
                    <a:lnTo>
                      <a:pt x="253" y="65"/>
                    </a:lnTo>
                    <a:cubicBezTo>
                      <a:pt x="254" y="64"/>
                      <a:pt x="255" y="64"/>
                      <a:pt x="257" y="64"/>
                    </a:cubicBezTo>
                    <a:lnTo>
                      <a:pt x="629" y="1"/>
                    </a:lnTo>
                    <a:lnTo>
                      <a:pt x="629" y="1"/>
                    </a:lnTo>
                    <a:cubicBezTo>
                      <a:pt x="634" y="0"/>
                      <a:pt x="638" y="3"/>
                      <a:pt x="640" y="7"/>
                    </a:cubicBezTo>
                    <a:lnTo>
                      <a:pt x="640" y="7"/>
                    </a:lnTo>
                    <a:cubicBezTo>
                      <a:pt x="644" y="14"/>
                      <a:pt x="732" y="191"/>
                      <a:pt x="705" y="341"/>
                    </a:cubicBezTo>
                    <a:lnTo>
                      <a:pt x="705" y="341"/>
                    </a:lnTo>
                    <a:cubicBezTo>
                      <a:pt x="704" y="346"/>
                      <a:pt x="700" y="350"/>
                      <a:pt x="695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12">
                <a:extLst>
                  <a:ext uri="{FF2B5EF4-FFF2-40B4-BE49-F238E27FC236}">
                    <a16:creationId xmlns:a16="http://schemas.microsoft.com/office/drawing/2014/main" id="{9DEE773A-1B4E-4A7D-895B-7A5D4527F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0612" y="8536765"/>
                <a:ext cx="1555766" cy="2908084"/>
              </a:xfrm>
              <a:custGeom>
                <a:avLst/>
                <a:gdLst>
                  <a:gd name="T0" fmla="*/ 1396 w 1720"/>
                  <a:gd name="T1" fmla="*/ 1814 h 3216"/>
                  <a:gd name="T2" fmla="*/ 1396 w 1720"/>
                  <a:gd name="T3" fmla="*/ 1814 h 3216"/>
                  <a:gd name="T4" fmla="*/ 1292 w 1720"/>
                  <a:gd name="T5" fmla="*/ 651 h 3216"/>
                  <a:gd name="T6" fmla="*/ 1292 w 1720"/>
                  <a:gd name="T7" fmla="*/ 651 h 3216"/>
                  <a:gd name="T8" fmla="*/ 1078 w 1720"/>
                  <a:gd name="T9" fmla="*/ 0 h 3216"/>
                  <a:gd name="T10" fmla="*/ 249 w 1720"/>
                  <a:gd name="T11" fmla="*/ 0 h 3216"/>
                  <a:gd name="T12" fmla="*/ 249 w 1720"/>
                  <a:gd name="T13" fmla="*/ 0 h 3216"/>
                  <a:gd name="T14" fmla="*/ 35 w 1720"/>
                  <a:gd name="T15" fmla="*/ 1766 h 3216"/>
                  <a:gd name="T16" fmla="*/ 35 w 1720"/>
                  <a:gd name="T17" fmla="*/ 1766 h 3216"/>
                  <a:gd name="T18" fmla="*/ 270 w 1720"/>
                  <a:gd name="T19" fmla="*/ 3215 h 3216"/>
                  <a:gd name="T20" fmla="*/ 709 w 1720"/>
                  <a:gd name="T21" fmla="*/ 3185 h 3216"/>
                  <a:gd name="T22" fmla="*/ 605 w 1720"/>
                  <a:gd name="T23" fmla="*/ 1923 h 3216"/>
                  <a:gd name="T24" fmla="*/ 624 w 1720"/>
                  <a:gd name="T25" fmla="*/ 945 h 3216"/>
                  <a:gd name="T26" fmla="*/ 853 w 1720"/>
                  <a:gd name="T27" fmla="*/ 1859 h 3216"/>
                  <a:gd name="T28" fmla="*/ 1347 w 1720"/>
                  <a:gd name="T29" fmla="*/ 3201 h 3216"/>
                  <a:gd name="T30" fmla="*/ 1719 w 1720"/>
                  <a:gd name="T31" fmla="*/ 3138 h 3216"/>
                  <a:gd name="T32" fmla="*/ 1396 w 1720"/>
                  <a:gd name="T33" fmla="*/ 1814 h 3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0" h="3216">
                    <a:moveTo>
                      <a:pt x="1396" y="1814"/>
                    </a:moveTo>
                    <a:lnTo>
                      <a:pt x="1396" y="1814"/>
                    </a:lnTo>
                    <a:cubicBezTo>
                      <a:pt x="1396" y="1814"/>
                      <a:pt x="1316" y="1032"/>
                      <a:pt x="1292" y="651"/>
                    </a:cubicBezTo>
                    <a:lnTo>
                      <a:pt x="1292" y="651"/>
                    </a:lnTo>
                    <a:cubicBezTo>
                      <a:pt x="1267" y="271"/>
                      <a:pt x="1078" y="0"/>
                      <a:pt x="1078" y="0"/>
                    </a:cubicBezTo>
                    <a:lnTo>
                      <a:pt x="249" y="0"/>
                    </a:lnTo>
                    <a:lnTo>
                      <a:pt x="249" y="0"/>
                    </a:lnTo>
                    <a:cubicBezTo>
                      <a:pt x="24" y="525"/>
                      <a:pt x="0" y="1322"/>
                      <a:pt x="35" y="1766"/>
                    </a:cubicBezTo>
                    <a:lnTo>
                      <a:pt x="35" y="1766"/>
                    </a:lnTo>
                    <a:cubicBezTo>
                      <a:pt x="63" y="2125"/>
                      <a:pt x="270" y="3215"/>
                      <a:pt x="270" y="3215"/>
                    </a:cubicBezTo>
                    <a:lnTo>
                      <a:pt x="709" y="3185"/>
                    </a:lnTo>
                    <a:lnTo>
                      <a:pt x="605" y="1923"/>
                    </a:lnTo>
                    <a:lnTo>
                      <a:pt x="624" y="945"/>
                    </a:lnTo>
                    <a:lnTo>
                      <a:pt x="853" y="1859"/>
                    </a:lnTo>
                    <a:lnTo>
                      <a:pt x="1347" y="3201"/>
                    </a:lnTo>
                    <a:lnTo>
                      <a:pt x="1719" y="3138"/>
                    </a:lnTo>
                    <a:lnTo>
                      <a:pt x="1396" y="181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13">
                <a:extLst>
                  <a:ext uri="{FF2B5EF4-FFF2-40B4-BE49-F238E27FC236}">
                    <a16:creationId xmlns:a16="http://schemas.microsoft.com/office/drawing/2014/main" id="{F90BAC76-FCFF-4521-8BCF-CDC707615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6621" y="8528786"/>
                <a:ext cx="1571722" cy="2928030"/>
              </a:xfrm>
              <a:custGeom>
                <a:avLst/>
                <a:gdLst>
                  <a:gd name="T0" fmla="*/ 263 w 1738"/>
                  <a:gd name="T1" fmla="*/ 20 h 3237"/>
                  <a:gd name="T2" fmla="*/ 263 w 1738"/>
                  <a:gd name="T3" fmla="*/ 20 h 3237"/>
                  <a:gd name="T4" fmla="*/ 53 w 1738"/>
                  <a:gd name="T5" fmla="*/ 1774 h 3237"/>
                  <a:gd name="T6" fmla="*/ 53 w 1738"/>
                  <a:gd name="T7" fmla="*/ 1774 h 3237"/>
                  <a:gd name="T8" fmla="*/ 286 w 1738"/>
                  <a:gd name="T9" fmla="*/ 3214 h 3237"/>
                  <a:gd name="T10" fmla="*/ 705 w 1738"/>
                  <a:gd name="T11" fmla="*/ 3186 h 3237"/>
                  <a:gd name="T12" fmla="*/ 602 w 1738"/>
                  <a:gd name="T13" fmla="*/ 1934 h 3237"/>
                  <a:gd name="T14" fmla="*/ 602 w 1738"/>
                  <a:gd name="T15" fmla="*/ 1934 h 3237"/>
                  <a:gd name="T16" fmla="*/ 602 w 1738"/>
                  <a:gd name="T17" fmla="*/ 1933 h 3237"/>
                  <a:gd name="T18" fmla="*/ 621 w 1738"/>
                  <a:gd name="T19" fmla="*/ 954 h 3237"/>
                  <a:gd name="T20" fmla="*/ 621 w 1738"/>
                  <a:gd name="T21" fmla="*/ 954 h 3237"/>
                  <a:gd name="T22" fmla="*/ 630 w 1738"/>
                  <a:gd name="T23" fmla="*/ 943 h 3237"/>
                  <a:gd name="T24" fmla="*/ 630 w 1738"/>
                  <a:gd name="T25" fmla="*/ 943 h 3237"/>
                  <a:gd name="T26" fmla="*/ 641 w 1738"/>
                  <a:gd name="T27" fmla="*/ 952 h 3237"/>
                  <a:gd name="T28" fmla="*/ 869 w 1738"/>
                  <a:gd name="T29" fmla="*/ 1866 h 3237"/>
                  <a:gd name="T30" fmla="*/ 1360 w 1738"/>
                  <a:gd name="T31" fmla="*/ 3199 h 3237"/>
                  <a:gd name="T32" fmla="*/ 1713 w 1738"/>
                  <a:gd name="T33" fmla="*/ 3140 h 3237"/>
                  <a:gd name="T34" fmla="*/ 1393 w 1738"/>
                  <a:gd name="T35" fmla="*/ 1827 h 3237"/>
                  <a:gd name="T36" fmla="*/ 1393 w 1738"/>
                  <a:gd name="T37" fmla="*/ 1827 h 3237"/>
                  <a:gd name="T38" fmla="*/ 1393 w 1738"/>
                  <a:gd name="T39" fmla="*/ 1825 h 3237"/>
                  <a:gd name="T40" fmla="*/ 1393 w 1738"/>
                  <a:gd name="T41" fmla="*/ 1825 h 3237"/>
                  <a:gd name="T42" fmla="*/ 1288 w 1738"/>
                  <a:gd name="T43" fmla="*/ 662 h 3237"/>
                  <a:gd name="T44" fmla="*/ 1288 w 1738"/>
                  <a:gd name="T45" fmla="*/ 662 h 3237"/>
                  <a:gd name="T46" fmla="*/ 1079 w 1738"/>
                  <a:gd name="T47" fmla="*/ 20 h 3237"/>
                  <a:gd name="T48" fmla="*/ 263 w 1738"/>
                  <a:gd name="T49" fmla="*/ 20 h 3237"/>
                  <a:gd name="T50" fmla="*/ 277 w 1738"/>
                  <a:gd name="T51" fmla="*/ 3236 h 3237"/>
                  <a:gd name="T52" fmla="*/ 277 w 1738"/>
                  <a:gd name="T53" fmla="*/ 3236 h 3237"/>
                  <a:gd name="T54" fmla="*/ 267 w 1738"/>
                  <a:gd name="T55" fmla="*/ 3227 h 3237"/>
                  <a:gd name="T56" fmla="*/ 267 w 1738"/>
                  <a:gd name="T57" fmla="*/ 3227 h 3237"/>
                  <a:gd name="T58" fmla="*/ 31 w 1738"/>
                  <a:gd name="T59" fmla="*/ 1776 h 3237"/>
                  <a:gd name="T60" fmla="*/ 31 w 1738"/>
                  <a:gd name="T61" fmla="*/ 1776 h 3237"/>
                  <a:gd name="T62" fmla="*/ 246 w 1738"/>
                  <a:gd name="T63" fmla="*/ 6 h 3237"/>
                  <a:gd name="T64" fmla="*/ 246 w 1738"/>
                  <a:gd name="T65" fmla="*/ 6 h 3237"/>
                  <a:gd name="T66" fmla="*/ 256 w 1738"/>
                  <a:gd name="T67" fmla="*/ 0 h 3237"/>
                  <a:gd name="T68" fmla="*/ 1085 w 1738"/>
                  <a:gd name="T69" fmla="*/ 0 h 3237"/>
                  <a:gd name="T70" fmla="*/ 1085 w 1738"/>
                  <a:gd name="T71" fmla="*/ 0 h 3237"/>
                  <a:gd name="T72" fmla="*/ 1093 w 1738"/>
                  <a:gd name="T73" fmla="*/ 4 h 3237"/>
                  <a:gd name="T74" fmla="*/ 1093 w 1738"/>
                  <a:gd name="T75" fmla="*/ 4 h 3237"/>
                  <a:gd name="T76" fmla="*/ 1309 w 1738"/>
                  <a:gd name="T77" fmla="*/ 661 h 3237"/>
                  <a:gd name="T78" fmla="*/ 1309 w 1738"/>
                  <a:gd name="T79" fmla="*/ 661 h 3237"/>
                  <a:gd name="T80" fmla="*/ 1413 w 1738"/>
                  <a:gd name="T81" fmla="*/ 1823 h 3237"/>
                  <a:gd name="T82" fmla="*/ 1736 w 1738"/>
                  <a:gd name="T83" fmla="*/ 3145 h 3237"/>
                  <a:gd name="T84" fmla="*/ 1736 w 1738"/>
                  <a:gd name="T85" fmla="*/ 3145 h 3237"/>
                  <a:gd name="T86" fmla="*/ 1735 w 1738"/>
                  <a:gd name="T87" fmla="*/ 3154 h 3237"/>
                  <a:gd name="T88" fmla="*/ 1735 w 1738"/>
                  <a:gd name="T89" fmla="*/ 3154 h 3237"/>
                  <a:gd name="T90" fmla="*/ 1728 w 1738"/>
                  <a:gd name="T91" fmla="*/ 3158 h 3237"/>
                  <a:gd name="T92" fmla="*/ 1355 w 1738"/>
                  <a:gd name="T93" fmla="*/ 3221 h 3237"/>
                  <a:gd name="T94" fmla="*/ 1355 w 1738"/>
                  <a:gd name="T95" fmla="*/ 3221 h 3237"/>
                  <a:gd name="T96" fmla="*/ 1343 w 1738"/>
                  <a:gd name="T97" fmla="*/ 3215 h 3237"/>
                  <a:gd name="T98" fmla="*/ 850 w 1738"/>
                  <a:gd name="T99" fmla="*/ 1873 h 3237"/>
                  <a:gd name="T100" fmla="*/ 850 w 1738"/>
                  <a:gd name="T101" fmla="*/ 1873 h 3237"/>
                  <a:gd name="T102" fmla="*/ 850 w 1738"/>
                  <a:gd name="T103" fmla="*/ 1872 h 3237"/>
                  <a:gd name="T104" fmla="*/ 639 w 1738"/>
                  <a:gd name="T105" fmla="*/ 1032 h 3237"/>
                  <a:gd name="T106" fmla="*/ 623 w 1738"/>
                  <a:gd name="T107" fmla="*/ 1933 h 3237"/>
                  <a:gd name="T108" fmla="*/ 726 w 1738"/>
                  <a:gd name="T109" fmla="*/ 3194 h 3237"/>
                  <a:gd name="T110" fmla="*/ 726 w 1738"/>
                  <a:gd name="T111" fmla="*/ 3194 h 3237"/>
                  <a:gd name="T112" fmla="*/ 724 w 1738"/>
                  <a:gd name="T113" fmla="*/ 3202 h 3237"/>
                  <a:gd name="T114" fmla="*/ 724 w 1738"/>
                  <a:gd name="T115" fmla="*/ 3202 h 3237"/>
                  <a:gd name="T116" fmla="*/ 717 w 1738"/>
                  <a:gd name="T117" fmla="*/ 3206 h 3237"/>
                  <a:gd name="T118" fmla="*/ 278 w 1738"/>
                  <a:gd name="T119" fmla="*/ 3236 h 3237"/>
                  <a:gd name="T120" fmla="*/ 278 w 1738"/>
                  <a:gd name="T121" fmla="*/ 3236 h 3237"/>
                  <a:gd name="T122" fmla="*/ 277 w 1738"/>
                  <a:gd name="T123" fmla="*/ 3236 h 3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38" h="3237">
                    <a:moveTo>
                      <a:pt x="263" y="20"/>
                    </a:moveTo>
                    <a:lnTo>
                      <a:pt x="263" y="20"/>
                    </a:lnTo>
                    <a:cubicBezTo>
                      <a:pt x="31" y="566"/>
                      <a:pt x="21" y="1379"/>
                      <a:pt x="53" y="1774"/>
                    </a:cubicBezTo>
                    <a:lnTo>
                      <a:pt x="53" y="1774"/>
                    </a:lnTo>
                    <a:cubicBezTo>
                      <a:pt x="78" y="2112"/>
                      <a:pt x="265" y="3108"/>
                      <a:pt x="286" y="3214"/>
                    </a:cubicBezTo>
                    <a:lnTo>
                      <a:pt x="705" y="3186"/>
                    </a:lnTo>
                    <a:lnTo>
                      <a:pt x="602" y="1934"/>
                    </a:lnTo>
                    <a:lnTo>
                      <a:pt x="602" y="1934"/>
                    </a:lnTo>
                    <a:lnTo>
                      <a:pt x="602" y="1933"/>
                    </a:lnTo>
                    <a:lnTo>
                      <a:pt x="621" y="954"/>
                    </a:lnTo>
                    <a:lnTo>
                      <a:pt x="621" y="954"/>
                    </a:lnTo>
                    <a:cubicBezTo>
                      <a:pt x="621" y="949"/>
                      <a:pt x="624" y="944"/>
                      <a:pt x="630" y="943"/>
                    </a:cubicBezTo>
                    <a:lnTo>
                      <a:pt x="630" y="943"/>
                    </a:lnTo>
                    <a:cubicBezTo>
                      <a:pt x="635" y="943"/>
                      <a:pt x="639" y="947"/>
                      <a:pt x="641" y="952"/>
                    </a:cubicBezTo>
                    <a:lnTo>
                      <a:pt x="869" y="1866"/>
                    </a:lnTo>
                    <a:lnTo>
                      <a:pt x="1360" y="3199"/>
                    </a:lnTo>
                    <a:lnTo>
                      <a:pt x="1713" y="3140"/>
                    </a:lnTo>
                    <a:lnTo>
                      <a:pt x="1393" y="1827"/>
                    </a:lnTo>
                    <a:lnTo>
                      <a:pt x="1393" y="1827"/>
                    </a:lnTo>
                    <a:cubicBezTo>
                      <a:pt x="1393" y="1826"/>
                      <a:pt x="1393" y="1826"/>
                      <a:pt x="1393" y="1825"/>
                    </a:cubicBezTo>
                    <a:lnTo>
                      <a:pt x="1393" y="1825"/>
                    </a:lnTo>
                    <a:cubicBezTo>
                      <a:pt x="1392" y="1817"/>
                      <a:pt x="1312" y="1038"/>
                      <a:pt x="1288" y="662"/>
                    </a:cubicBezTo>
                    <a:lnTo>
                      <a:pt x="1288" y="662"/>
                    </a:lnTo>
                    <a:cubicBezTo>
                      <a:pt x="1266" y="315"/>
                      <a:pt x="1103" y="57"/>
                      <a:pt x="1079" y="20"/>
                    </a:cubicBezTo>
                    <a:lnTo>
                      <a:pt x="263" y="20"/>
                    </a:lnTo>
                    <a:close/>
                    <a:moveTo>
                      <a:pt x="277" y="3236"/>
                    </a:moveTo>
                    <a:lnTo>
                      <a:pt x="277" y="3236"/>
                    </a:lnTo>
                    <a:cubicBezTo>
                      <a:pt x="272" y="3236"/>
                      <a:pt x="268" y="3232"/>
                      <a:pt x="267" y="3227"/>
                    </a:cubicBezTo>
                    <a:lnTo>
                      <a:pt x="267" y="3227"/>
                    </a:lnTo>
                    <a:cubicBezTo>
                      <a:pt x="265" y="3216"/>
                      <a:pt x="59" y="2132"/>
                      <a:pt x="31" y="1776"/>
                    </a:cubicBezTo>
                    <a:lnTo>
                      <a:pt x="31" y="1776"/>
                    </a:lnTo>
                    <a:cubicBezTo>
                      <a:pt x="0" y="1377"/>
                      <a:pt x="10" y="556"/>
                      <a:pt x="246" y="6"/>
                    </a:cubicBezTo>
                    <a:lnTo>
                      <a:pt x="246" y="6"/>
                    </a:lnTo>
                    <a:cubicBezTo>
                      <a:pt x="248" y="2"/>
                      <a:pt x="252" y="0"/>
                      <a:pt x="256" y="0"/>
                    </a:cubicBezTo>
                    <a:lnTo>
                      <a:pt x="1085" y="0"/>
                    </a:lnTo>
                    <a:lnTo>
                      <a:pt x="1085" y="0"/>
                    </a:lnTo>
                    <a:cubicBezTo>
                      <a:pt x="1088" y="0"/>
                      <a:pt x="1091" y="1"/>
                      <a:pt x="1093" y="4"/>
                    </a:cubicBezTo>
                    <a:lnTo>
                      <a:pt x="1093" y="4"/>
                    </a:lnTo>
                    <a:cubicBezTo>
                      <a:pt x="1095" y="7"/>
                      <a:pt x="1284" y="282"/>
                      <a:pt x="1309" y="661"/>
                    </a:cubicBezTo>
                    <a:lnTo>
                      <a:pt x="1309" y="661"/>
                    </a:lnTo>
                    <a:cubicBezTo>
                      <a:pt x="1332" y="1032"/>
                      <a:pt x="1411" y="1795"/>
                      <a:pt x="1413" y="1823"/>
                    </a:cubicBezTo>
                    <a:lnTo>
                      <a:pt x="1736" y="3145"/>
                    </a:lnTo>
                    <a:lnTo>
                      <a:pt x="1736" y="3145"/>
                    </a:lnTo>
                    <a:cubicBezTo>
                      <a:pt x="1737" y="3149"/>
                      <a:pt x="1737" y="3151"/>
                      <a:pt x="1735" y="3154"/>
                    </a:cubicBezTo>
                    <a:lnTo>
                      <a:pt x="1735" y="3154"/>
                    </a:lnTo>
                    <a:cubicBezTo>
                      <a:pt x="1733" y="3156"/>
                      <a:pt x="1731" y="3158"/>
                      <a:pt x="1728" y="3158"/>
                    </a:cubicBezTo>
                    <a:lnTo>
                      <a:pt x="1355" y="3221"/>
                    </a:lnTo>
                    <a:lnTo>
                      <a:pt x="1355" y="3221"/>
                    </a:lnTo>
                    <a:cubicBezTo>
                      <a:pt x="1350" y="3222"/>
                      <a:pt x="1345" y="3219"/>
                      <a:pt x="1343" y="3215"/>
                    </a:cubicBezTo>
                    <a:lnTo>
                      <a:pt x="850" y="1873"/>
                    </a:lnTo>
                    <a:lnTo>
                      <a:pt x="850" y="1873"/>
                    </a:lnTo>
                    <a:cubicBezTo>
                      <a:pt x="850" y="1872"/>
                      <a:pt x="850" y="1872"/>
                      <a:pt x="850" y="1872"/>
                    </a:cubicBezTo>
                    <a:lnTo>
                      <a:pt x="639" y="1032"/>
                    </a:lnTo>
                    <a:lnTo>
                      <a:pt x="623" y="1933"/>
                    </a:lnTo>
                    <a:lnTo>
                      <a:pt x="726" y="3194"/>
                    </a:lnTo>
                    <a:lnTo>
                      <a:pt x="726" y="3194"/>
                    </a:lnTo>
                    <a:cubicBezTo>
                      <a:pt x="727" y="3198"/>
                      <a:pt x="726" y="3200"/>
                      <a:pt x="724" y="3202"/>
                    </a:cubicBezTo>
                    <a:lnTo>
                      <a:pt x="724" y="3202"/>
                    </a:lnTo>
                    <a:cubicBezTo>
                      <a:pt x="722" y="3205"/>
                      <a:pt x="719" y="3205"/>
                      <a:pt x="717" y="3206"/>
                    </a:cubicBezTo>
                    <a:lnTo>
                      <a:pt x="278" y="3236"/>
                    </a:lnTo>
                    <a:lnTo>
                      <a:pt x="278" y="3236"/>
                    </a:lnTo>
                    <a:lnTo>
                      <a:pt x="277" y="323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14">
                <a:extLst>
                  <a:ext uri="{FF2B5EF4-FFF2-40B4-BE49-F238E27FC236}">
                    <a16:creationId xmlns:a16="http://schemas.microsoft.com/office/drawing/2014/main" id="{116B70B9-EEFE-4875-873C-DF7D54247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4981" y="6953074"/>
                <a:ext cx="1735276" cy="1691396"/>
              </a:xfrm>
              <a:custGeom>
                <a:avLst/>
                <a:gdLst>
                  <a:gd name="T0" fmla="*/ 1540 w 1920"/>
                  <a:gd name="T1" fmla="*/ 171 h 1869"/>
                  <a:gd name="T2" fmla="*/ 1540 w 1920"/>
                  <a:gd name="T3" fmla="*/ 171 h 1869"/>
                  <a:gd name="T4" fmla="*/ 1080 w 1920"/>
                  <a:gd name="T5" fmla="*/ 4 h 1869"/>
                  <a:gd name="T6" fmla="*/ 793 w 1920"/>
                  <a:gd name="T7" fmla="*/ 0 h 1869"/>
                  <a:gd name="T8" fmla="*/ 793 w 1920"/>
                  <a:gd name="T9" fmla="*/ 0 h 1869"/>
                  <a:gd name="T10" fmla="*/ 498 w 1920"/>
                  <a:gd name="T11" fmla="*/ 51 h 1869"/>
                  <a:gd name="T12" fmla="*/ 498 w 1920"/>
                  <a:gd name="T13" fmla="*/ 51 h 1869"/>
                  <a:gd name="T14" fmla="*/ 320 w 1920"/>
                  <a:gd name="T15" fmla="*/ 290 h 1869"/>
                  <a:gd name="T16" fmla="*/ 320 w 1920"/>
                  <a:gd name="T17" fmla="*/ 290 h 1869"/>
                  <a:gd name="T18" fmla="*/ 107 w 1920"/>
                  <a:gd name="T19" fmla="*/ 757 h 1869"/>
                  <a:gd name="T20" fmla="*/ 107 w 1920"/>
                  <a:gd name="T21" fmla="*/ 757 h 1869"/>
                  <a:gd name="T22" fmla="*/ 107 w 1920"/>
                  <a:gd name="T23" fmla="*/ 757 h 1869"/>
                  <a:gd name="T24" fmla="*/ 107 w 1920"/>
                  <a:gd name="T25" fmla="*/ 757 h 1869"/>
                  <a:gd name="T26" fmla="*/ 0 w 1920"/>
                  <a:gd name="T27" fmla="*/ 1165 h 1869"/>
                  <a:gd name="T28" fmla="*/ 0 w 1920"/>
                  <a:gd name="T29" fmla="*/ 1165 h 1869"/>
                  <a:gd name="T30" fmla="*/ 297 w 1920"/>
                  <a:gd name="T31" fmla="*/ 1263 h 1869"/>
                  <a:gd name="T32" fmla="*/ 297 w 1920"/>
                  <a:gd name="T33" fmla="*/ 1263 h 1869"/>
                  <a:gd name="T34" fmla="*/ 316 w 1920"/>
                  <a:gd name="T35" fmla="*/ 1775 h 1869"/>
                  <a:gd name="T36" fmla="*/ 316 w 1920"/>
                  <a:gd name="T37" fmla="*/ 1775 h 1869"/>
                  <a:gd name="T38" fmla="*/ 1298 w 1920"/>
                  <a:gd name="T39" fmla="*/ 1778 h 1869"/>
                  <a:gd name="T40" fmla="*/ 1298 w 1920"/>
                  <a:gd name="T41" fmla="*/ 1778 h 1869"/>
                  <a:gd name="T42" fmla="*/ 1315 w 1920"/>
                  <a:gd name="T43" fmla="*/ 1387 h 1869"/>
                  <a:gd name="T44" fmla="*/ 1365 w 1920"/>
                  <a:gd name="T45" fmla="*/ 980 h 1869"/>
                  <a:gd name="T46" fmla="*/ 1553 w 1920"/>
                  <a:gd name="T47" fmla="*/ 1251 h 1869"/>
                  <a:gd name="T48" fmla="*/ 1553 w 1920"/>
                  <a:gd name="T49" fmla="*/ 1251 h 1869"/>
                  <a:gd name="T50" fmla="*/ 1919 w 1920"/>
                  <a:gd name="T51" fmla="*/ 1120 h 1869"/>
                  <a:gd name="T52" fmla="*/ 1919 w 1920"/>
                  <a:gd name="T53" fmla="*/ 1120 h 1869"/>
                  <a:gd name="T54" fmla="*/ 1540 w 1920"/>
                  <a:gd name="T55" fmla="*/ 171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0" h="1869">
                    <a:moveTo>
                      <a:pt x="1540" y="171"/>
                    </a:moveTo>
                    <a:lnTo>
                      <a:pt x="1540" y="171"/>
                    </a:lnTo>
                    <a:cubicBezTo>
                      <a:pt x="1445" y="61"/>
                      <a:pt x="1080" y="4"/>
                      <a:pt x="1080" y="4"/>
                    </a:cubicBezTo>
                    <a:lnTo>
                      <a:pt x="793" y="0"/>
                    </a:lnTo>
                    <a:lnTo>
                      <a:pt x="793" y="0"/>
                    </a:lnTo>
                    <a:cubicBezTo>
                      <a:pt x="728" y="0"/>
                      <a:pt x="565" y="10"/>
                      <a:pt x="498" y="51"/>
                    </a:cubicBezTo>
                    <a:lnTo>
                      <a:pt x="498" y="51"/>
                    </a:lnTo>
                    <a:cubicBezTo>
                      <a:pt x="429" y="94"/>
                      <a:pt x="348" y="230"/>
                      <a:pt x="320" y="290"/>
                    </a:cubicBezTo>
                    <a:lnTo>
                      <a:pt x="320" y="290"/>
                    </a:lnTo>
                    <a:cubicBezTo>
                      <a:pt x="214" y="503"/>
                      <a:pt x="107" y="757"/>
                      <a:pt x="107" y="757"/>
                    </a:cubicBezTo>
                    <a:lnTo>
                      <a:pt x="107" y="757"/>
                    </a:lnTo>
                    <a:lnTo>
                      <a:pt x="107" y="757"/>
                    </a:lnTo>
                    <a:lnTo>
                      <a:pt x="107" y="757"/>
                    </a:lnTo>
                    <a:cubicBezTo>
                      <a:pt x="107" y="757"/>
                      <a:pt x="18" y="957"/>
                      <a:pt x="0" y="1165"/>
                    </a:cubicBezTo>
                    <a:lnTo>
                      <a:pt x="0" y="1165"/>
                    </a:lnTo>
                    <a:cubicBezTo>
                      <a:pt x="99" y="1233"/>
                      <a:pt x="214" y="1284"/>
                      <a:pt x="297" y="1263"/>
                    </a:cubicBezTo>
                    <a:lnTo>
                      <a:pt x="297" y="1263"/>
                    </a:lnTo>
                    <a:cubicBezTo>
                      <a:pt x="297" y="1263"/>
                      <a:pt x="252" y="1715"/>
                      <a:pt x="316" y="1775"/>
                    </a:cubicBezTo>
                    <a:lnTo>
                      <a:pt x="316" y="1775"/>
                    </a:lnTo>
                    <a:cubicBezTo>
                      <a:pt x="412" y="1866"/>
                      <a:pt x="1229" y="1868"/>
                      <a:pt x="1298" y="1778"/>
                    </a:cubicBezTo>
                    <a:lnTo>
                      <a:pt x="1298" y="1778"/>
                    </a:lnTo>
                    <a:cubicBezTo>
                      <a:pt x="1329" y="1738"/>
                      <a:pt x="1315" y="1387"/>
                      <a:pt x="1315" y="1387"/>
                    </a:cubicBezTo>
                    <a:lnTo>
                      <a:pt x="1365" y="980"/>
                    </a:lnTo>
                    <a:lnTo>
                      <a:pt x="1553" y="1251"/>
                    </a:lnTo>
                    <a:lnTo>
                      <a:pt x="1553" y="1251"/>
                    </a:lnTo>
                    <a:cubicBezTo>
                      <a:pt x="1553" y="1251"/>
                      <a:pt x="1758" y="1215"/>
                      <a:pt x="1919" y="1120"/>
                    </a:cubicBezTo>
                    <a:lnTo>
                      <a:pt x="1919" y="1120"/>
                    </a:lnTo>
                    <a:cubicBezTo>
                      <a:pt x="1882" y="873"/>
                      <a:pt x="1633" y="278"/>
                      <a:pt x="1540" y="17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15">
                <a:extLst>
                  <a:ext uri="{FF2B5EF4-FFF2-40B4-BE49-F238E27FC236}">
                    <a16:creationId xmlns:a16="http://schemas.microsoft.com/office/drawing/2014/main" id="{3B61C52B-E274-4E89-B0F8-EC5B1F566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3012" y="6941108"/>
                <a:ext cx="1755223" cy="1691396"/>
              </a:xfrm>
              <a:custGeom>
                <a:avLst/>
                <a:gdLst>
                  <a:gd name="T0" fmla="*/ 307 w 1940"/>
                  <a:gd name="T1" fmla="*/ 1265 h 1868"/>
                  <a:gd name="T2" fmla="*/ 314 w 1940"/>
                  <a:gd name="T3" fmla="*/ 1268 h 1868"/>
                  <a:gd name="T4" fmla="*/ 317 w 1940"/>
                  <a:gd name="T5" fmla="*/ 1276 h 1868"/>
                  <a:gd name="T6" fmla="*/ 332 w 1940"/>
                  <a:gd name="T7" fmla="*/ 1779 h 1868"/>
                  <a:gd name="T8" fmla="*/ 1063 w 1940"/>
                  <a:gd name="T9" fmla="*/ 1838 h 1868"/>
                  <a:gd name="T10" fmla="*/ 1300 w 1940"/>
                  <a:gd name="T11" fmla="*/ 1784 h 1868"/>
                  <a:gd name="T12" fmla="*/ 1315 w 1940"/>
                  <a:gd name="T13" fmla="*/ 1400 h 1868"/>
                  <a:gd name="T14" fmla="*/ 1366 w 1940"/>
                  <a:gd name="T15" fmla="*/ 990 h 1868"/>
                  <a:gd name="T16" fmla="*/ 1373 w 1940"/>
                  <a:gd name="T17" fmla="*/ 981 h 1868"/>
                  <a:gd name="T18" fmla="*/ 1384 w 1940"/>
                  <a:gd name="T19" fmla="*/ 986 h 1868"/>
                  <a:gd name="T20" fmla="*/ 1568 w 1940"/>
                  <a:gd name="T21" fmla="*/ 1252 h 1868"/>
                  <a:gd name="T22" fmla="*/ 1917 w 1940"/>
                  <a:gd name="T23" fmla="*/ 1127 h 1868"/>
                  <a:gd name="T24" fmla="*/ 1542 w 1940"/>
                  <a:gd name="T25" fmla="*/ 189 h 1868"/>
                  <a:gd name="T26" fmla="*/ 803 w 1940"/>
                  <a:gd name="T27" fmla="*/ 21 h 1868"/>
                  <a:gd name="T28" fmla="*/ 513 w 1940"/>
                  <a:gd name="T29" fmla="*/ 72 h 1868"/>
                  <a:gd name="T30" fmla="*/ 339 w 1940"/>
                  <a:gd name="T31" fmla="*/ 307 h 1868"/>
                  <a:gd name="T32" fmla="*/ 127 w 1940"/>
                  <a:gd name="T33" fmla="*/ 773 h 1868"/>
                  <a:gd name="T34" fmla="*/ 21 w 1940"/>
                  <a:gd name="T35" fmla="*/ 1172 h 1868"/>
                  <a:gd name="T36" fmla="*/ 304 w 1940"/>
                  <a:gd name="T37" fmla="*/ 1265 h 1868"/>
                  <a:gd name="T38" fmla="*/ 307 w 1940"/>
                  <a:gd name="T39" fmla="*/ 1265 h 1868"/>
                  <a:gd name="T40" fmla="*/ 841 w 1940"/>
                  <a:gd name="T41" fmla="*/ 1867 h 1868"/>
                  <a:gd name="T42" fmla="*/ 319 w 1940"/>
                  <a:gd name="T43" fmla="*/ 1794 h 1868"/>
                  <a:gd name="T44" fmla="*/ 295 w 1940"/>
                  <a:gd name="T45" fmla="*/ 1288 h 1868"/>
                  <a:gd name="T46" fmla="*/ 4 w 1940"/>
                  <a:gd name="T47" fmla="*/ 1185 h 1868"/>
                  <a:gd name="T48" fmla="*/ 0 w 1940"/>
                  <a:gd name="T49" fmla="*/ 1176 h 1868"/>
                  <a:gd name="T50" fmla="*/ 108 w 1940"/>
                  <a:gd name="T51" fmla="*/ 764 h 1868"/>
                  <a:gd name="T52" fmla="*/ 320 w 1940"/>
                  <a:gd name="T53" fmla="*/ 298 h 1868"/>
                  <a:gd name="T54" fmla="*/ 502 w 1940"/>
                  <a:gd name="T55" fmla="*/ 54 h 1868"/>
                  <a:gd name="T56" fmla="*/ 1090 w 1940"/>
                  <a:gd name="T57" fmla="*/ 5 h 1868"/>
                  <a:gd name="T58" fmla="*/ 1092 w 1940"/>
                  <a:gd name="T59" fmla="*/ 6 h 1868"/>
                  <a:gd name="T60" fmla="*/ 1557 w 1940"/>
                  <a:gd name="T61" fmla="*/ 176 h 1868"/>
                  <a:gd name="T62" fmla="*/ 1939 w 1940"/>
                  <a:gd name="T63" fmla="*/ 1131 h 1868"/>
                  <a:gd name="T64" fmla="*/ 1934 w 1940"/>
                  <a:gd name="T65" fmla="*/ 1142 h 1868"/>
                  <a:gd name="T66" fmla="*/ 1565 w 1940"/>
                  <a:gd name="T67" fmla="*/ 1274 h 1868"/>
                  <a:gd name="T68" fmla="*/ 1555 w 1940"/>
                  <a:gd name="T69" fmla="*/ 1269 h 1868"/>
                  <a:gd name="T70" fmla="*/ 1335 w 1940"/>
                  <a:gd name="T71" fmla="*/ 1400 h 1868"/>
                  <a:gd name="T72" fmla="*/ 1317 w 1940"/>
                  <a:gd name="T73" fmla="*/ 1797 h 1868"/>
                  <a:gd name="T74" fmla="*/ 1065 w 1940"/>
                  <a:gd name="T75" fmla="*/ 1858 h 1868"/>
                  <a:gd name="T76" fmla="*/ 841 w 1940"/>
                  <a:gd name="T77" fmla="*/ 1867 h 1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40" h="1868">
                    <a:moveTo>
                      <a:pt x="307" y="1265"/>
                    </a:moveTo>
                    <a:lnTo>
                      <a:pt x="307" y="1265"/>
                    </a:lnTo>
                    <a:cubicBezTo>
                      <a:pt x="310" y="1265"/>
                      <a:pt x="312" y="1266"/>
                      <a:pt x="314" y="1268"/>
                    </a:cubicBezTo>
                    <a:lnTo>
                      <a:pt x="314" y="1268"/>
                    </a:lnTo>
                    <a:cubicBezTo>
                      <a:pt x="316" y="1269"/>
                      <a:pt x="317" y="1273"/>
                      <a:pt x="317" y="1276"/>
                    </a:cubicBezTo>
                    <a:lnTo>
                      <a:pt x="317" y="1276"/>
                    </a:lnTo>
                    <a:cubicBezTo>
                      <a:pt x="299" y="1456"/>
                      <a:pt x="289" y="1738"/>
                      <a:pt x="332" y="1779"/>
                    </a:cubicBezTo>
                    <a:lnTo>
                      <a:pt x="332" y="1779"/>
                    </a:lnTo>
                    <a:cubicBezTo>
                      <a:pt x="384" y="1828"/>
                      <a:pt x="731" y="1864"/>
                      <a:pt x="1063" y="1838"/>
                    </a:cubicBezTo>
                    <a:lnTo>
                      <a:pt x="1063" y="1838"/>
                    </a:lnTo>
                    <a:cubicBezTo>
                      <a:pt x="1194" y="1827"/>
                      <a:pt x="1282" y="1808"/>
                      <a:pt x="1300" y="1784"/>
                    </a:cubicBezTo>
                    <a:lnTo>
                      <a:pt x="1300" y="1784"/>
                    </a:lnTo>
                    <a:cubicBezTo>
                      <a:pt x="1321" y="1757"/>
                      <a:pt x="1320" y="1534"/>
                      <a:pt x="1315" y="1400"/>
                    </a:cubicBezTo>
                    <a:lnTo>
                      <a:pt x="1315" y="1400"/>
                    </a:lnTo>
                    <a:cubicBezTo>
                      <a:pt x="1315" y="1399"/>
                      <a:pt x="1315" y="1398"/>
                      <a:pt x="1315" y="1398"/>
                    </a:cubicBezTo>
                    <a:lnTo>
                      <a:pt x="1366" y="990"/>
                    </a:lnTo>
                    <a:lnTo>
                      <a:pt x="1366" y="990"/>
                    </a:lnTo>
                    <a:cubicBezTo>
                      <a:pt x="1366" y="986"/>
                      <a:pt x="1369" y="983"/>
                      <a:pt x="1373" y="981"/>
                    </a:cubicBezTo>
                    <a:lnTo>
                      <a:pt x="1373" y="981"/>
                    </a:lnTo>
                    <a:cubicBezTo>
                      <a:pt x="1377" y="981"/>
                      <a:pt x="1381" y="983"/>
                      <a:pt x="1384" y="986"/>
                    </a:cubicBezTo>
                    <a:lnTo>
                      <a:pt x="1568" y="1252"/>
                    </a:lnTo>
                    <a:lnTo>
                      <a:pt x="1568" y="1252"/>
                    </a:lnTo>
                    <a:cubicBezTo>
                      <a:pt x="1603" y="1245"/>
                      <a:pt x="1777" y="1208"/>
                      <a:pt x="1917" y="1127"/>
                    </a:cubicBezTo>
                    <a:lnTo>
                      <a:pt x="1917" y="1127"/>
                    </a:lnTo>
                    <a:cubicBezTo>
                      <a:pt x="1878" y="880"/>
                      <a:pt x="1636" y="298"/>
                      <a:pt x="1542" y="189"/>
                    </a:cubicBezTo>
                    <a:lnTo>
                      <a:pt x="1542" y="189"/>
                    </a:lnTo>
                    <a:cubicBezTo>
                      <a:pt x="1452" y="86"/>
                      <a:pt x="1107" y="28"/>
                      <a:pt x="1089" y="26"/>
                    </a:cubicBezTo>
                    <a:lnTo>
                      <a:pt x="803" y="21"/>
                    </a:lnTo>
                    <a:lnTo>
                      <a:pt x="803" y="21"/>
                    </a:lnTo>
                    <a:cubicBezTo>
                      <a:pt x="723" y="21"/>
                      <a:pt x="573" y="35"/>
                      <a:pt x="513" y="72"/>
                    </a:cubicBezTo>
                    <a:lnTo>
                      <a:pt x="513" y="72"/>
                    </a:lnTo>
                    <a:cubicBezTo>
                      <a:pt x="451" y="110"/>
                      <a:pt x="373" y="236"/>
                      <a:pt x="339" y="307"/>
                    </a:cubicBezTo>
                    <a:lnTo>
                      <a:pt x="339" y="307"/>
                    </a:lnTo>
                    <a:cubicBezTo>
                      <a:pt x="235" y="517"/>
                      <a:pt x="127" y="770"/>
                      <a:pt x="127" y="773"/>
                    </a:cubicBezTo>
                    <a:lnTo>
                      <a:pt x="127" y="773"/>
                    </a:lnTo>
                    <a:cubicBezTo>
                      <a:pt x="126" y="775"/>
                      <a:pt x="40" y="971"/>
                      <a:pt x="21" y="1172"/>
                    </a:cubicBezTo>
                    <a:lnTo>
                      <a:pt x="21" y="1172"/>
                    </a:lnTo>
                    <a:cubicBezTo>
                      <a:pt x="133" y="1248"/>
                      <a:pt x="236" y="1282"/>
                      <a:pt x="304" y="1265"/>
                    </a:cubicBezTo>
                    <a:lnTo>
                      <a:pt x="304" y="1265"/>
                    </a:lnTo>
                    <a:cubicBezTo>
                      <a:pt x="305" y="1265"/>
                      <a:pt x="306" y="1265"/>
                      <a:pt x="307" y="1265"/>
                    </a:cubicBezTo>
                    <a:close/>
                    <a:moveTo>
                      <a:pt x="841" y="1867"/>
                    </a:moveTo>
                    <a:lnTo>
                      <a:pt x="841" y="1867"/>
                    </a:lnTo>
                    <a:cubicBezTo>
                      <a:pt x="617" y="1867"/>
                      <a:pt x="372" y="1845"/>
                      <a:pt x="319" y="1794"/>
                    </a:cubicBezTo>
                    <a:lnTo>
                      <a:pt x="319" y="1794"/>
                    </a:lnTo>
                    <a:cubicBezTo>
                      <a:pt x="257" y="1737"/>
                      <a:pt x="288" y="1374"/>
                      <a:pt x="295" y="1288"/>
                    </a:cubicBezTo>
                    <a:lnTo>
                      <a:pt x="295" y="1288"/>
                    </a:lnTo>
                    <a:cubicBezTo>
                      <a:pt x="221" y="1300"/>
                      <a:pt x="116" y="1263"/>
                      <a:pt x="4" y="1185"/>
                    </a:cubicBezTo>
                    <a:lnTo>
                      <a:pt x="4" y="1185"/>
                    </a:lnTo>
                    <a:cubicBezTo>
                      <a:pt x="1" y="1183"/>
                      <a:pt x="0" y="1180"/>
                      <a:pt x="0" y="1176"/>
                    </a:cubicBezTo>
                    <a:lnTo>
                      <a:pt x="0" y="1176"/>
                    </a:lnTo>
                    <a:cubicBezTo>
                      <a:pt x="18" y="969"/>
                      <a:pt x="108" y="766"/>
                      <a:pt x="108" y="764"/>
                    </a:cubicBezTo>
                    <a:lnTo>
                      <a:pt x="108" y="764"/>
                    </a:lnTo>
                    <a:cubicBezTo>
                      <a:pt x="109" y="762"/>
                      <a:pt x="217" y="508"/>
                      <a:pt x="320" y="298"/>
                    </a:cubicBezTo>
                    <a:lnTo>
                      <a:pt x="320" y="298"/>
                    </a:lnTo>
                    <a:cubicBezTo>
                      <a:pt x="346" y="245"/>
                      <a:pt x="428" y="100"/>
                      <a:pt x="502" y="54"/>
                    </a:cubicBezTo>
                    <a:lnTo>
                      <a:pt x="502" y="54"/>
                    </a:lnTo>
                    <a:cubicBezTo>
                      <a:pt x="574" y="11"/>
                      <a:pt x="744" y="0"/>
                      <a:pt x="803" y="0"/>
                    </a:cubicBezTo>
                    <a:lnTo>
                      <a:pt x="1090" y="5"/>
                    </a:lnTo>
                    <a:lnTo>
                      <a:pt x="1090" y="5"/>
                    </a:lnTo>
                    <a:cubicBezTo>
                      <a:pt x="1091" y="5"/>
                      <a:pt x="1091" y="5"/>
                      <a:pt x="1092" y="6"/>
                    </a:cubicBezTo>
                    <a:lnTo>
                      <a:pt x="1092" y="6"/>
                    </a:lnTo>
                    <a:cubicBezTo>
                      <a:pt x="1107" y="7"/>
                      <a:pt x="1461" y="64"/>
                      <a:pt x="1557" y="176"/>
                    </a:cubicBezTo>
                    <a:lnTo>
                      <a:pt x="1557" y="176"/>
                    </a:lnTo>
                    <a:cubicBezTo>
                      <a:pt x="1654" y="287"/>
                      <a:pt x="1903" y="886"/>
                      <a:pt x="1939" y="1131"/>
                    </a:cubicBezTo>
                    <a:lnTo>
                      <a:pt x="1939" y="1131"/>
                    </a:lnTo>
                    <a:cubicBezTo>
                      <a:pt x="1939" y="1135"/>
                      <a:pt x="1937" y="1139"/>
                      <a:pt x="1934" y="1142"/>
                    </a:cubicBezTo>
                    <a:lnTo>
                      <a:pt x="1934" y="1142"/>
                    </a:lnTo>
                    <a:cubicBezTo>
                      <a:pt x="1773" y="1236"/>
                      <a:pt x="1567" y="1273"/>
                      <a:pt x="1565" y="1274"/>
                    </a:cubicBezTo>
                    <a:lnTo>
                      <a:pt x="1565" y="1274"/>
                    </a:lnTo>
                    <a:cubicBezTo>
                      <a:pt x="1561" y="1275"/>
                      <a:pt x="1556" y="1273"/>
                      <a:pt x="1555" y="1269"/>
                    </a:cubicBezTo>
                    <a:lnTo>
                      <a:pt x="1382" y="1020"/>
                    </a:lnTo>
                    <a:lnTo>
                      <a:pt x="1335" y="1400"/>
                    </a:lnTo>
                    <a:lnTo>
                      <a:pt x="1335" y="1400"/>
                    </a:lnTo>
                    <a:cubicBezTo>
                      <a:pt x="1337" y="1440"/>
                      <a:pt x="1348" y="1755"/>
                      <a:pt x="1317" y="1797"/>
                    </a:cubicBezTo>
                    <a:lnTo>
                      <a:pt x="1317" y="1797"/>
                    </a:lnTo>
                    <a:cubicBezTo>
                      <a:pt x="1294" y="1826"/>
                      <a:pt x="1209" y="1847"/>
                      <a:pt x="1065" y="1858"/>
                    </a:cubicBezTo>
                    <a:lnTo>
                      <a:pt x="1065" y="1858"/>
                    </a:lnTo>
                    <a:cubicBezTo>
                      <a:pt x="999" y="1864"/>
                      <a:pt x="922" y="1867"/>
                      <a:pt x="841" y="18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16">
                <a:extLst>
                  <a:ext uri="{FF2B5EF4-FFF2-40B4-BE49-F238E27FC236}">
                    <a16:creationId xmlns:a16="http://schemas.microsoft.com/office/drawing/2014/main" id="{49742791-2EF6-48C5-A8D8-73997218E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3652" y="7008922"/>
                <a:ext cx="929469" cy="849689"/>
              </a:xfrm>
              <a:custGeom>
                <a:avLst/>
                <a:gdLst>
                  <a:gd name="T0" fmla="*/ 662 w 1028"/>
                  <a:gd name="T1" fmla="*/ 266 h 941"/>
                  <a:gd name="T2" fmla="*/ 662 w 1028"/>
                  <a:gd name="T3" fmla="*/ 266 h 941"/>
                  <a:gd name="T4" fmla="*/ 546 w 1028"/>
                  <a:gd name="T5" fmla="*/ 123 h 941"/>
                  <a:gd name="T6" fmla="*/ 546 w 1028"/>
                  <a:gd name="T7" fmla="*/ 123 h 941"/>
                  <a:gd name="T8" fmla="*/ 392 w 1028"/>
                  <a:gd name="T9" fmla="*/ 13 h 941"/>
                  <a:gd name="T10" fmla="*/ 392 w 1028"/>
                  <a:gd name="T11" fmla="*/ 13 h 941"/>
                  <a:gd name="T12" fmla="*/ 343 w 1028"/>
                  <a:gd name="T13" fmla="*/ 39 h 941"/>
                  <a:gd name="T14" fmla="*/ 343 w 1028"/>
                  <a:gd name="T15" fmla="*/ 39 h 941"/>
                  <a:gd name="T16" fmla="*/ 408 w 1028"/>
                  <a:gd name="T17" fmla="*/ 155 h 941"/>
                  <a:gd name="T18" fmla="*/ 424 w 1028"/>
                  <a:gd name="T19" fmla="*/ 172 h 941"/>
                  <a:gd name="T20" fmla="*/ 264 w 1028"/>
                  <a:gd name="T21" fmla="*/ 233 h 941"/>
                  <a:gd name="T22" fmla="*/ 264 w 1028"/>
                  <a:gd name="T23" fmla="*/ 233 h 941"/>
                  <a:gd name="T24" fmla="*/ 56 w 1028"/>
                  <a:gd name="T25" fmla="*/ 183 h 941"/>
                  <a:gd name="T26" fmla="*/ 56 w 1028"/>
                  <a:gd name="T27" fmla="*/ 183 h 941"/>
                  <a:gd name="T28" fmla="*/ 51 w 1028"/>
                  <a:gd name="T29" fmla="*/ 271 h 941"/>
                  <a:gd name="T30" fmla="*/ 51 w 1028"/>
                  <a:gd name="T31" fmla="*/ 271 h 941"/>
                  <a:gd name="T32" fmla="*/ 78 w 1028"/>
                  <a:gd name="T33" fmla="*/ 394 h 941"/>
                  <a:gd name="T34" fmla="*/ 78 w 1028"/>
                  <a:gd name="T35" fmla="*/ 394 h 941"/>
                  <a:gd name="T36" fmla="*/ 180 w 1028"/>
                  <a:gd name="T37" fmla="*/ 464 h 941"/>
                  <a:gd name="T38" fmla="*/ 180 w 1028"/>
                  <a:gd name="T39" fmla="*/ 464 h 941"/>
                  <a:gd name="T40" fmla="*/ 386 w 1028"/>
                  <a:gd name="T41" fmla="*/ 501 h 941"/>
                  <a:gd name="T42" fmla="*/ 516 w 1028"/>
                  <a:gd name="T43" fmla="*/ 480 h 941"/>
                  <a:gd name="T44" fmla="*/ 516 w 1028"/>
                  <a:gd name="T45" fmla="*/ 480 h 941"/>
                  <a:gd name="T46" fmla="*/ 896 w 1028"/>
                  <a:gd name="T47" fmla="*/ 940 h 941"/>
                  <a:gd name="T48" fmla="*/ 896 w 1028"/>
                  <a:gd name="T49" fmla="*/ 940 h 941"/>
                  <a:gd name="T50" fmla="*/ 1027 w 1028"/>
                  <a:gd name="T51" fmla="*/ 560 h 941"/>
                  <a:gd name="T52" fmla="*/ 662 w 1028"/>
                  <a:gd name="T53" fmla="*/ 266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28" h="941">
                    <a:moveTo>
                      <a:pt x="662" y="266"/>
                    </a:moveTo>
                    <a:lnTo>
                      <a:pt x="662" y="266"/>
                    </a:lnTo>
                    <a:cubicBezTo>
                      <a:pt x="662" y="266"/>
                      <a:pt x="629" y="175"/>
                      <a:pt x="546" y="123"/>
                    </a:cubicBezTo>
                    <a:lnTo>
                      <a:pt x="546" y="123"/>
                    </a:lnTo>
                    <a:cubicBezTo>
                      <a:pt x="491" y="90"/>
                      <a:pt x="430" y="38"/>
                      <a:pt x="392" y="13"/>
                    </a:cubicBezTo>
                    <a:lnTo>
                      <a:pt x="392" y="13"/>
                    </a:lnTo>
                    <a:cubicBezTo>
                      <a:pt x="371" y="0"/>
                      <a:pt x="343" y="15"/>
                      <a:pt x="343" y="39"/>
                    </a:cubicBezTo>
                    <a:lnTo>
                      <a:pt x="343" y="39"/>
                    </a:lnTo>
                    <a:cubicBezTo>
                      <a:pt x="343" y="69"/>
                      <a:pt x="357" y="110"/>
                      <a:pt x="408" y="155"/>
                    </a:cubicBezTo>
                    <a:lnTo>
                      <a:pt x="424" y="172"/>
                    </a:lnTo>
                    <a:lnTo>
                      <a:pt x="264" y="233"/>
                    </a:lnTo>
                    <a:lnTo>
                      <a:pt x="264" y="233"/>
                    </a:lnTo>
                    <a:cubicBezTo>
                      <a:pt x="264" y="233"/>
                      <a:pt x="97" y="172"/>
                      <a:pt x="56" y="183"/>
                    </a:cubicBezTo>
                    <a:lnTo>
                      <a:pt x="56" y="183"/>
                    </a:lnTo>
                    <a:cubicBezTo>
                      <a:pt x="15" y="194"/>
                      <a:pt x="51" y="271"/>
                      <a:pt x="51" y="271"/>
                    </a:cubicBezTo>
                    <a:lnTo>
                      <a:pt x="51" y="271"/>
                    </a:lnTo>
                    <a:cubicBezTo>
                      <a:pt x="51" y="271"/>
                      <a:pt x="0" y="326"/>
                      <a:pt x="78" y="394"/>
                    </a:cubicBezTo>
                    <a:lnTo>
                      <a:pt x="78" y="394"/>
                    </a:lnTo>
                    <a:cubicBezTo>
                      <a:pt x="107" y="420"/>
                      <a:pt x="144" y="444"/>
                      <a:pt x="180" y="464"/>
                    </a:cubicBezTo>
                    <a:lnTo>
                      <a:pt x="180" y="464"/>
                    </a:lnTo>
                    <a:cubicBezTo>
                      <a:pt x="242" y="500"/>
                      <a:pt x="315" y="513"/>
                      <a:pt x="386" y="501"/>
                    </a:cubicBezTo>
                    <a:lnTo>
                      <a:pt x="516" y="480"/>
                    </a:lnTo>
                    <a:lnTo>
                      <a:pt x="516" y="480"/>
                    </a:lnTo>
                    <a:cubicBezTo>
                      <a:pt x="516" y="480"/>
                      <a:pt x="689" y="735"/>
                      <a:pt x="896" y="940"/>
                    </a:cubicBezTo>
                    <a:lnTo>
                      <a:pt x="896" y="940"/>
                    </a:lnTo>
                    <a:cubicBezTo>
                      <a:pt x="917" y="747"/>
                      <a:pt x="984" y="623"/>
                      <a:pt x="1027" y="560"/>
                    </a:cubicBezTo>
                    <a:lnTo>
                      <a:pt x="662" y="26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17">
                <a:extLst>
                  <a:ext uri="{FF2B5EF4-FFF2-40B4-BE49-F238E27FC236}">
                    <a16:creationId xmlns:a16="http://schemas.microsoft.com/office/drawing/2014/main" id="{FABE2B67-B9F9-4C99-9F5A-3B613AD74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9609" y="7004934"/>
                <a:ext cx="921491" cy="865643"/>
              </a:xfrm>
              <a:custGeom>
                <a:avLst/>
                <a:gdLst>
                  <a:gd name="T0" fmla="*/ 496 w 1020"/>
                  <a:gd name="T1" fmla="*/ 475 h 956"/>
                  <a:gd name="T2" fmla="*/ 505 w 1020"/>
                  <a:gd name="T3" fmla="*/ 479 h 956"/>
                  <a:gd name="T4" fmla="*/ 868 w 1020"/>
                  <a:gd name="T5" fmla="*/ 923 h 956"/>
                  <a:gd name="T6" fmla="*/ 635 w 1020"/>
                  <a:gd name="T7" fmla="*/ 279 h 956"/>
                  <a:gd name="T8" fmla="*/ 632 w 1020"/>
                  <a:gd name="T9" fmla="*/ 274 h 956"/>
                  <a:gd name="T10" fmla="*/ 520 w 1020"/>
                  <a:gd name="T11" fmla="*/ 137 h 956"/>
                  <a:gd name="T12" fmla="*/ 423 w 1020"/>
                  <a:gd name="T13" fmla="*/ 69 h 956"/>
                  <a:gd name="T14" fmla="*/ 366 w 1020"/>
                  <a:gd name="T15" fmla="*/ 27 h 956"/>
                  <a:gd name="T16" fmla="*/ 345 w 1020"/>
                  <a:gd name="T17" fmla="*/ 26 h 956"/>
                  <a:gd name="T18" fmla="*/ 334 w 1020"/>
                  <a:gd name="T19" fmla="*/ 44 h 956"/>
                  <a:gd name="T20" fmla="*/ 395 w 1020"/>
                  <a:gd name="T21" fmla="*/ 153 h 956"/>
                  <a:gd name="T22" fmla="*/ 396 w 1020"/>
                  <a:gd name="T23" fmla="*/ 154 h 956"/>
                  <a:gd name="T24" fmla="*/ 411 w 1020"/>
                  <a:gd name="T25" fmla="*/ 171 h 956"/>
                  <a:gd name="T26" fmla="*/ 414 w 1020"/>
                  <a:gd name="T27" fmla="*/ 180 h 956"/>
                  <a:gd name="T28" fmla="*/ 247 w 1020"/>
                  <a:gd name="T29" fmla="*/ 248 h 956"/>
                  <a:gd name="T30" fmla="*/ 240 w 1020"/>
                  <a:gd name="T31" fmla="*/ 248 h 956"/>
                  <a:gd name="T32" fmla="*/ 38 w 1020"/>
                  <a:gd name="T33" fmla="*/ 199 h 956"/>
                  <a:gd name="T34" fmla="*/ 29 w 1020"/>
                  <a:gd name="T35" fmla="*/ 206 h 956"/>
                  <a:gd name="T36" fmla="*/ 41 w 1020"/>
                  <a:gd name="T37" fmla="*/ 273 h 956"/>
                  <a:gd name="T38" fmla="*/ 39 w 1020"/>
                  <a:gd name="T39" fmla="*/ 283 h 956"/>
                  <a:gd name="T40" fmla="*/ 25 w 1020"/>
                  <a:gd name="T41" fmla="*/ 325 h 956"/>
                  <a:gd name="T42" fmla="*/ 64 w 1020"/>
                  <a:gd name="T43" fmla="*/ 391 h 956"/>
                  <a:gd name="T44" fmla="*/ 164 w 1020"/>
                  <a:gd name="T45" fmla="*/ 460 h 956"/>
                  <a:gd name="T46" fmla="*/ 364 w 1020"/>
                  <a:gd name="T47" fmla="*/ 496 h 956"/>
                  <a:gd name="T48" fmla="*/ 495 w 1020"/>
                  <a:gd name="T49" fmla="*/ 475 h 956"/>
                  <a:gd name="T50" fmla="*/ 876 w 1020"/>
                  <a:gd name="T51" fmla="*/ 955 h 956"/>
                  <a:gd name="T52" fmla="*/ 869 w 1020"/>
                  <a:gd name="T53" fmla="*/ 953 h 956"/>
                  <a:gd name="T54" fmla="*/ 491 w 1020"/>
                  <a:gd name="T55" fmla="*/ 496 h 956"/>
                  <a:gd name="T56" fmla="*/ 368 w 1020"/>
                  <a:gd name="T57" fmla="*/ 517 h 956"/>
                  <a:gd name="T58" fmla="*/ 154 w 1020"/>
                  <a:gd name="T59" fmla="*/ 478 h 956"/>
                  <a:gd name="T60" fmla="*/ 51 w 1020"/>
                  <a:gd name="T61" fmla="*/ 407 h 956"/>
                  <a:gd name="T62" fmla="*/ 4 w 1020"/>
                  <a:gd name="T63" fmla="*/ 326 h 956"/>
                  <a:gd name="T64" fmla="*/ 20 w 1020"/>
                  <a:gd name="T65" fmla="*/ 275 h 956"/>
                  <a:gd name="T66" fmla="*/ 10 w 1020"/>
                  <a:gd name="T67" fmla="*/ 197 h 956"/>
                  <a:gd name="T68" fmla="*/ 33 w 1020"/>
                  <a:gd name="T69" fmla="*/ 178 h 956"/>
                  <a:gd name="T70" fmla="*/ 386 w 1020"/>
                  <a:gd name="T71" fmla="*/ 173 h 956"/>
                  <a:gd name="T72" fmla="*/ 381 w 1020"/>
                  <a:gd name="T73" fmla="*/ 168 h 956"/>
                  <a:gd name="T74" fmla="*/ 313 w 1020"/>
                  <a:gd name="T75" fmla="*/ 45 h 956"/>
                  <a:gd name="T76" fmla="*/ 335 w 1020"/>
                  <a:gd name="T77" fmla="*/ 8 h 956"/>
                  <a:gd name="T78" fmla="*/ 377 w 1020"/>
                  <a:gd name="T79" fmla="*/ 10 h 956"/>
                  <a:gd name="T80" fmla="*/ 436 w 1020"/>
                  <a:gd name="T81" fmla="*/ 52 h 956"/>
                  <a:gd name="T82" fmla="*/ 531 w 1020"/>
                  <a:gd name="T83" fmla="*/ 119 h 956"/>
                  <a:gd name="T84" fmla="*/ 1014 w 1020"/>
                  <a:gd name="T85" fmla="*/ 557 h 956"/>
                  <a:gd name="T86" fmla="*/ 1016 w 1020"/>
                  <a:gd name="T87" fmla="*/ 571 h 956"/>
                  <a:gd name="T88" fmla="*/ 886 w 1020"/>
                  <a:gd name="T89" fmla="*/ 947 h 956"/>
                  <a:gd name="T90" fmla="*/ 879 w 1020"/>
                  <a:gd name="T91" fmla="*/ 955 h 956"/>
                  <a:gd name="T92" fmla="*/ 876 w 1020"/>
                  <a:gd name="T93" fmla="*/ 955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0" h="956">
                    <a:moveTo>
                      <a:pt x="496" y="475"/>
                    </a:moveTo>
                    <a:lnTo>
                      <a:pt x="496" y="475"/>
                    </a:lnTo>
                    <a:cubicBezTo>
                      <a:pt x="500" y="475"/>
                      <a:pt x="503" y="476"/>
                      <a:pt x="505" y="479"/>
                    </a:cubicBezTo>
                    <a:lnTo>
                      <a:pt x="505" y="479"/>
                    </a:lnTo>
                    <a:cubicBezTo>
                      <a:pt x="506" y="481"/>
                      <a:pt x="670" y="724"/>
                      <a:pt x="868" y="923"/>
                    </a:cubicBezTo>
                    <a:lnTo>
                      <a:pt x="868" y="923"/>
                    </a:lnTo>
                    <a:cubicBezTo>
                      <a:pt x="891" y="745"/>
                      <a:pt x="954" y="627"/>
                      <a:pt x="994" y="567"/>
                    </a:cubicBezTo>
                    <a:lnTo>
                      <a:pt x="635" y="279"/>
                    </a:lnTo>
                    <a:lnTo>
                      <a:pt x="635" y="279"/>
                    </a:lnTo>
                    <a:cubicBezTo>
                      <a:pt x="633" y="278"/>
                      <a:pt x="633" y="276"/>
                      <a:pt x="632" y="274"/>
                    </a:cubicBezTo>
                    <a:lnTo>
                      <a:pt x="632" y="274"/>
                    </a:lnTo>
                    <a:cubicBezTo>
                      <a:pt x="632" y="273"/>
                      <a:pt x="599" y="186"/>
                      <a:pt x="520" y="137"/>
                    </a:cubicBezTo>
                    <a:lnTo>
                      <a:pt x="520" y="137"/>
                    </a:lnTo>
                    <a:cubicBezTo>
                      <a:pt x="488" y="117"/>
                      <a:pt x="453" y="91"/>
                      <a:pt x="423" y="69"/>
                    </a:cubicBezTo>
                    <a:lnTo>
                      <a:pt x="423" y="69"/>
                    </a:lnTo>
                    <a:cubicBezTo>
                      <a:pt x="402" y="53"/>
                      <a:pt x="382" y="37"/>
                      <a:pt x="366" y="27"/>
                    </a:cubicBezTo>
                    <a:lnTo>
                      <a:pt x="366" y="27"/>
                    </a:lnTo>
                    <a:cubicBezTo>
                      <a:pt x="359" y="22"/>
                      <a:pt x="351" y="22"/>
                      <a:pt x="345" y="26"/>
                    </a:cubicBezTo>
                    <a:lnTo>
                      <a:pt x="345" y="26"/>
                    </a:lnTo>
                    <a:cubicBezTo>
                      <a:pt x="337" y="30"/>
                      <a:pt x="334" y="37"/>
                      <a:pt x="334" y="44"/>
                    </a:cubicBezTo>
                    <a:lnTo>
                      <a:pt x="334" y="44"/>
                    </a:lnTo>
                    <a:cubicBezTo>
                      <a:pt x="334" y="80"/>
                      <a:pt x="355" y="117"/>
                      <a:pt x="395" y="153"/>
                    </a:cubicBezTo>
                    <a:lnTo>
                      <a:pt x="395" y="153"/>
                    </a:lnTo>
                    <a:lnTo>
                      <a:pt x="396" y="154"/>
                    </a:lnTo>
                    <a:lnTo>
                      <a:pt x="411" y="171"/>
                    </a:lnTo>
                    <a:lnTo>
                      <a:pt x="411" y="171"/>
                    </a:lnTo>
                    <a:cubicBezTo>
                      <a:pt x="414" y="173"/>
                      <a:pt x="415" y="177"/>
                      <a:pt x="414" y="180"/>
                    </a:cubicBezTo>
                    <a:lnTo>
                      <a:pt x="414" y="180"/>
                    </a:lnTo>
                    <a:cubicBezTo>
                      <a:pt x="413" y="183"/>
                      <a:pt x="411" y="186"/>
                      <a:pt x="408" y="187"/>
                    </a:cubicBezTo>
                    <a:lnTo>
                      <a:pt x="247" y="248"/>
                    </a:lnTo>
                    <a:lnTo>
                      <a:pt x="247" y="248"/>
                    </a:lnTo>
                    <a:cubicBezTo>
                      <a:pt x="245" y="249"/>
                      <a:pt x="243" y="249"/>
                      <a:pt x="240" y="248"/>
                    </a:cubicBezTo>
                    <a:lnTo>
                      <a:pt x="240" y="248"/>
                    </a:lnTo>
                    <a:cubicBezTo>
                      <a:pt x="175" y="224"/>
                      <a:pt x="66" y="191"/>
                      <a:pt x="38" y="199"/>
                    </a:cubicBezTo>
                    <a:lnTo>
                      <a:pt x="38" y="199"/>
                    </a:lnTo>
                    <a:cubicBezTo>
                      <a:pt x="34" y="199"/>
                      <a:pt x="31" y="202"/>
                      <a:pt x="29" y="206"/>
                    </a:cubicBezTo>
                    <a:lnTo>
                      <a:pt x="29" y="206"/>
                    </a:lnTo>
                    <a:cubicBezTo>
                      <a:pt x="22" y="221"/>
                      <a:pt x="32" y="255"/>
                      <a:pt x="41" y="273"/>
                    </a:cubicBezTo>
                    <a:lnTo>
                      <a:pt x="41" y="273"/>
                    </a:lnTo>
                    <a:cubicBezTo>
                      <a:pt x="42" y="276"/>
                      <a:pt x="41" y="280"/>
                      <a:pt x="39" y="283"/>
                    </a:cubicBezTo>
                    <a:lnTo>
                      <a:pt x="39" y="283"/>
                    </a:lnTo>
                    <a:cubicBezTo>
                      <a:pt x="39" y="283"/>
                      <a:pt x="24" y="300"/>
                      <a:pt x="25" y="325"/>
                    </a:cubicBezTo>
                    <a:lnTo>
                      <a:pt x="25" y="325"/>
                    </a:lnTo>
                    <a:cubicBezTo>
                      <a:pt x="26" y="348"/>
                      <a:pt x="40" y="370"/>
                      <a:pt x="64" y="391"/>
                    </a:cubicBezTo>
                    <a:lnTo>
                      <a:pt x="64" y="391"/>
                    </a:lnTo>
                    <a:cubicBezTo>
                      <a:pt x="90" y="413"/>
                      <a:pt x="123" y="437"/>
                      <a:pt x="164" y="460"/>
                    </a:cubicBezTo>
                    <a:lnTo>
                      <a:pt x="164" y="460"/>
                    </a:lnTo>
                    <a:cubicBezTo>
                      <a:pt x="224" y="495"/>
                      <a:pt x="296" y="507"/>
                      <a:pt x="364" y="496"/>
                    </a:cubicBezTo>
                    <a:lnTo>
                      <a:pt x="495" y="475"/>
                    </a:lnTo>
                    <a:lnTo>
                      <a:pt x="495" y="475"/>
                    </a:lnTo>
                    <a:cubicBezTo>
                      <a:pt x="495" y="475"/>
                      <a:pt x="495" y="475"/>
                      <a:pt x="496" y="475"/>
                    </a:cubicBezTo>
                    <a:close/>
                    <a:moveTo>
                      <a:pt x="876" y="955"/>
                    </a:moveTo>
                    <a:lnTo>
                      <a:pt x="876" y="955"/>
                    </a:lnTo>
                    <a:cubicBezTo>
                      <a:pt x="872" y="955"/>
                      <a:pt x="870" y="954"/>
                      <a:pt x="869" y="953"/>
                    </a:cubicBezTo>
                    <a:lnTo>
                      <a:pt x="869" y="953"/>
                    </a:lnTo>
                    <a:cubicBezTo>
                      <a:pt x="680" y="766"/>
                      <a:pt x="518" y="534"/>
                      <a:pt x="491" y="496"/>
                    </a:cubicBezTo>
                    <a:lnTo>
                      <a:pt x="368" y="517"/>
                    </a:lnTo>
                    <a:lnTo>
                      <a:pt x="368" y="517"/>
                    </a:lnTo>
                    <a:cubicBezTo>
                      <a:pt x="294" y="528"/>
                      <a:pt x="218" y="515"/>
                      <a:pt x="154" y="478"/>
                    </a:cubicBezTo>
                    <a:lnTo>
                      <a:pt x="154" y="478"/>
                    </a:lnTo>
                    <a:cubicBezTo>
                      <a:pt x="111" y="454"/>
                      <a:pt x="77" y="430"/>
                      <a:pt x="51" y="407"/>
                    </a:cubicBezTo>
                    <a:lnTo>
                      <a:pt x="51" y="407"/>
                    </a:lnTo>
                    <a:cubicBezTo>
                      <a:pt x="22" y="382"/>
                      <a:pt x="6" y="354"/>
                      <a:pt x="4" y="326"/>
                    </a:cubicBezTo>
                    <a:lnTo>
                      <a:pt x="4" y="326"/>
                    </a:lnTo>
                    <a:cubicBezTo>
                      <a:pt x="3" y="302"/>
                      <a:pt x="13" y="283"/>
                      <a:pt x="20" y="275"/>
                    </a:cubicBezTo>
                    <a:lnTo>
                      <a:pt x="20" y="275"/>
                    </a:lnTo>
                    <a:cubicBezTo>
                      <a:pt x="13" y="260"/>
                      <a:pt x="0" y="221"/>
                      <a:pt x="10" y="197"/>
                    </a:cubicBezTo>
                    <a:lnTo>
                      <a:pt x="10" y="197"/>
                    </a:lnTo>
                    <a:cubicBezTo>
                      <a:pt x="15" y="187"/>
                      <a:pt x="23" y="181"/>
                      <a:pt x="33" y="178"/>
                    </a:cubicBezTo>
                    <a:lnTo>
                      <a:pt x="33" y="178"/>
                    </a:lnTo>
                    <a:cubicBezTo>
                      <a:pt x="74" y="167"/>
                      <a:pt x="215" y="217"/>
                      <a:pt x="244" y="227"/>
                    </a:cubicBezTo>
                    <a:lnTo>
                      <a:pt x="386" y="173"/>
                    </a:lnTo>
                    <a:lnTo>
                      <a:pt x="381" y="168"/>
                    </a:lnTo>
                    <a:lnTo>
                      <a:pt x="381" y="168"/>
                    </a:lnTo>
                    <a:cubicBezTo>
                      <a:pt x="336" y="128"/>
                      <a:pt x="314" y="86"/>
                      <a:pt x="313" y="45"/>
                    </a:cubicBezTo>
                    <a:lnTo>
                      <a:pt x="313" y="45"/>
                    </a:lnTo>
                    <a:cubicBezTo>
                      <a:pt x="313" y="29"/>
                      <a:pt x="321" y="15"/>
                      <a:pt x="335" y="8"/>
                    </a:cubicBezTo>
                    <a:lnTo>
                      <a:pt x="335" y="8"/>
                    </a:lnTo>
                    <a:cubicBezTo>
                      <a:pt x="348" y="0"/>
                      <a:pt x="364" y="1"/>
                      <a:pt x="377" y="10"/>
                    </a:cubicBezTo>
                    <a:lnTo>
                      <a:pt x="377" y="10"/>
                    </a:lnTo>
                    <a:cubicBezTo>
                      <a:pt x="393" y="20"/>
                      <a:pt x="414" y="36"/>
                      <a:pt x="436" y="52"/>
                    </a:cubicBezTo>
                    <a:lnTo>
                      <a:pt x="436" y="52"/>
                    </a:lnTo>
                    <a:cubicBezTo>
                      <a:pt x="465" y="74"/>
                      <a:pt x="500" y="100"/>
                      <a:pt x="531" y="119"/>
                    </a:cubicBezTo>
                    <a:lnTo>
                      <a:pt x="531" y="119"/>
                    </a:lnTo>
                    <a:cubicBezTo>
                      <a:pt x="609" y="168"/>
                      <a:pt x="644" y="248"/>
                      <a:pt x="650" y="265"/>
                    </a:cubicBezTo>
                    <a:lnTo>
                      <a:pt x="1014" y="557"/>
                    </a:lnTo>
                    <a:lnTo>
                      <a:pt x="1014" y="557"/>
                    </a:lnTo>
                    <a:cubicBezTo>
                      <a:pt x="1019" y="561"/>
                      <a:pt x="1019" y="567"/>
                      <a:pt x="1016" y="571"/>
                    </a:cubicBezTo>
                    <a:lnTo>
                      <a:pt x="1016" y="571"/>
                    </a:lnTo>
                    <a:cubicBezTo>
                      <a:pt x="976" y="628"/>
                      <a:pt x="907" y="752"/>
                      <a:pt x="886" y="947"/>
                    </a:cubicBezTo>
                    <a:lnTo>
                      <a:pt x="886" y="947"/>
                    </a:lnTo>
                    <a:cubicBezTo>
                      <a:pt x="885" y="950"/>
                      <a:pt x="883" y="954"/>
                      <a:pt x="879" y="955"/>
                    </a:cubicBezTo>
                    <a:lnTo>
                      <a:pt x="879" y="955"/>
                    </a:lnTo>
                    <a:cubicBezTo>
                      <a:pt x="878" y="955"/>
                      <a:pt x="877" y="955"/>
                      <a:pt x="876" y="9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18">
                <a:extLst>
                  <a:ext uri="{FF2B5EF4-FFF2-40B4-BE49-F238E27FC236}">
                    <a16:creationId xmlns:a16="http://schemas.microsoft.com/office/drawing/2014/main" id="{96B834F3-1967-46BF-97A8-637DF4431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3447" y="7515544"/>
                <a:ext cx="267274" cy="490663"/>
              </a:xfrm>
              <a:custGeom>
                <a:avLst/>
                <a:gdLst>
                  <a:gd name="T0" fmla="*/ 296 w 297"/>
                  <a:gd name="T1" fmla="*/ 134 h 543"/>
                  <a:gd name="T2" fmla="*/ 131 w 297"/>
                  <a:gd name="T3" fmla="*/ 0 h 543"/>
                  <a:gd name="T4" fmla="*/ 131 w 297"/>
                  <a:gd name="T5" fmla="*/ 0 h 543"/>
                  <a:gd name="T6" fmla="*/ 0 w 297"/>
                  <a:gd name="T7" fmla="*/ 380 h 543"/>
                  <a:gd name="T8" fmla="*/ 0 w 297"/>
                  <a:gd name="T9" fmla="*/ 380 h 543"/>
                  <a:gd name="T10" fmla="*/ 189 w 297"/>
                  <a:gd name="T11" fmla="*/ 542 h 543"/>
                  <a:gd name="T12" fmla="*/ 189 w 297"/>
                  <a:gd name="T13" fmla="*/ 542 h 543"/>
                  <a:gd name="T14" fmla="*/ 296 w 297"/>
                  <a:gd name="T15" fmla="*/ 134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7" h="543">
                    <a:moveTo>
                      <a:pt x="296" y="134"/>
                    </a:moveTo>
                    <a:lnTo>
                      <a:pt x="131" y="0"/>
                    </a:lnTo>
                    <a:lnTo>
                      <a:pt x="131" y="0"/>
                    </a:lnTo>
                    <a:cubicBezTo>
                      <a:pt x="88" y="63"/>
                      <a:pt x="21" y="187"/>
                      <a:pt x="0" y="380"/>
                    </a:cubicBezTo>
                    <a:lnTo>
                      <a:pt x="0" y="380"/>
                    </a:lnTo>
                    <a:cubicBezTo>
                      <a:pt x="61" y="442"/>
                      <a:pt x="125" y="497"/>
                      <a:pt x="189" y="542"/>
                    </a:cubicBezTo>
                    <a:lnTo>
                      <a:pt x="189" y="542"/>
                    </a:lnTo>
                    <a:cubicBezTo>
                      <a:pt x="207" y="334"/>
                      <a:pt x="296" y="134"/>
                      <a:pt x="296" y="13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19">
                <a:extLst>
                  <a:ext uri="{FF2B5EF4-FFF2-40B4-BE49-F238E27FC236}">
                    <a16:creationId xmlns:a16="http://schemas.microsoft.com/office/drawing/2014/main" id="{066C4C20-D165-42A9-A6EF-9A8906E60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1480" y="7507566"/>
                <a:ext cx="291206" cy="510610"/>
              </a:xfrm>
              <a:custGeom>
                <a:avLst/>
                <a:gdLst>
                  <a:gd name="T0" fmla="*/ 21 w 320"/>
                  <a:gd name="T1" fmla="*/ 387 h 563"/>
                  <a:gd name="T2" fmla="*/ 21 w 320"/>
                  <a:gd name="T3" fmla="*/ 387 h 563"/>
                  <a:gd name="T4" fmla="*/ 191 w 320"/>
                  <a:gd name="T5" fmla="*/ 533 h 563"/>
                  <a:gd name="T6" fmla="*/ 191 w 320"/>
                  <a:gd name="T7" fmla="*/ 533 h 563"/>
                  <a:gd name="T8" fmla="*/ 295 w 320"/>
                  <a:gd name="T9" fmla="*/ 146 h 563"/>
                  <a:gd name="T10" fmla="*/ 145 w 320"/>
                  <a:gd name="T11" fmla="*/ 26 h 563"/>
                  <a:gd name="T12" fmla="*/ 145 w 320"/>
                  <a:gd name="T13" fmla="*/ 26 h 563"/>
                  <a:gd name="T14" fmla="*/ 21 w 320"/>
                  <a:gd name="T15" fmla="*/ 387 h 563"/>
                  <a:gd name="T16" fmla="*/ 200 w 320"/>
                  <a:gd name="T17" fmla="*/ 562 h 563"/>
                  <a:gd name="T18" fmla="*/ 200 w 320"/>
                  <a:gd name="T19" fmla="*/ 562 h 563"/>
                  <a:gd name="T20" fmla="*/ 194 w 320"/>
                  <a:gd name="T21" fmla="*/ 560 h 563"/>
                  <a:gd name="T22" fmla="*/ 194 w 320"/>
                  <a:gd name="T23" fmla="*/ 560 h 563"/>
                  <a:gd name="T24" fmla="*/ 4 w 320"/>
                  <a:gd name="T25" fmla="*/ 398 h 563"/>
                  <a:gd name="T26" fmla="*/ 4 w 320"/>
                  <a:gd name="T27" fmla="*/ 398 h 563"/>
                  <a:gd name="T28" fmla="*/ 0 w 320"/>
                  <a:gd name="T29" fmla="*/ 389 h 563"/>
                  <a:gd name="T30" fmla="*/ 0 w 320"/>
                  <a:gd name="T31" fmla="*/ 389 h 563"/>
                  <a:gd name="T32" fmla="*/ 134 w 320"/>
                  <a:gd name="T33" fmla="*/ 5 h 563"/>
                  <a:gd name="T34" fmla="*/ 134 w 320"/>
                  <a:gd name="T35" fmla="*/ 5 h 563"/>
                  <a:gd name="T36" fmla="*/ 141 w 320"/>
                  <a:gd name="T37" fmla="*/ 0 h 563"/>
                  <a:gd name="T38" fmla="*/ 141 w 320"/>
                  <a:gd name="T39" fmla="*/ 0 h 563"/>
                  <a:gd name="T40" fmla="*/ 149 w 320"/>
                  <a:gd name="T41" fmla="*/ 2 h 563"/>
                  <a:gd name="T42" fmla="*/ 314 w 320"/>
                  <a:gd name="T43" fmla="*/ 135 h 563"/>
                  <a:gd name="T44" fmla="*/ 314 w 320"/>
                  <a:gd name="T45" fmla="*/ 135 h 563"/>
                  <a:gd name="T46" fmla="*/ 317 w 320"/>
                  <a:gd name="T47" fmla="*/ 148 h 563"/>
                  <a:gd name="T48" fmla="*/ 317 w 320"/>
                  <a:gd name="T49" fmla="*/ 148 h 563"/>
                  <a:gd name="T50" fmla="*/ 211 w 320"/>
                  <a:gd name="T51" fmla="*/ 553 h 563"/>
                  <a:gd name="T52" fmla="*/ 211 w 320"/>
                  <a:gd name="T53" fmla="*/ 553 h 563"/>
                  <a:gd name="T54" fmla="*/ 205 w 320"/>
                  <a:gd name="T55" fmla="*/ 561 h 563"/>
                  <a:gd name="T56" fmla="*/ 205 w 320"/>
                  <a:gd name="T57" fmla="*/ 561 h 563"/>
                  <a:gd name="T58" fmla="*/ 200 w 320"/>
                  <a:gd name="T59" fmla="*/ 5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0" h="563">
                    <a:moveTo>
                      <a:pt x="21" y="387"/>
                    </a:moveTo>
                    <a:lnTo>
                      <a:pt x="21" y="387"/>
                    </a:lnTo>
                    <a:cubicBezTo>
                      <a:pt x="81" y="446"/>
                      <a:pt x="138" y="495"/>
                      <a:pt x="191" y="533"/>
                    </a:cubicBezTo>
                    <a:lnTo>
                      <a:pt x="191" y="533"/>
                    </a:lnTo>
                    <a:cubicBezTo>
                      <a:pt x="211" y="355"/>
                      <a:pt x="280" y="183"/>
                      <a:pt x="295" y="146"/>
                    </a:cubicBezTo>
                    <a:lnTo>
                      <a:pt x="145" y="26"/>
                    </a:lnTo>
                    <a:lnTo>
                      <a:pt x="145" y="26"/>
                    </a:lnTo>
                    <a:cubicBezTo>
                      <a:pt x="105" y="85"/>
                      <a:pt x="42" y="205"/>
                      <a:pt x="21" y="387"/>
                    </a:cubicBezTo>
                    <a:close/>
                    <a:moveTo>
                      <a:pt x="200" y="562"/>
                    </a:moveTo>
                    <a:lnTo>
                      <a:pt x="200" y="562"/>
                    </a:lnTo>
                    <a:cubicBezTo>
                      <a:pt x="198" y="562"/>
                      <a:pt x="196" y="561"/>
                      <a:pt x="194" y="560"/>
                    </a:cubicBezTo>
                    <a:lnTo>
                      <a:pt x="194" y="560"/>
                    </a:lnTo>
                    <a:cubicBezTo>
                      <a:pt x="135" y="519"/>
                      <a:pt x="71" y="464"/>
                      <a:pt x="4" y="398"/>
                    </a:cubicBezTo>
                    <a:lnTo>
                      <a:pt x="4" y="398"/>
                    </a:lnTo>
                    <a:cubicBezTo>
                      <a:pt x="1" y="395"/>
                      <a:pt x="0" y="393"/>
                      <a:pt x="0" y="389"/>
                    </a:cubicBezTo>
                    <a:lnTo>
                      <a:pt x="0" y="389"/>
                    </a:lnTo>
                    <a:cubicBezTo>
                      <a:pt x="22" y="191"/>
                      <a:pt x="93" y="63"/>
                      <a:pt x="134" y="5"/>
                    </a:cubicBezTo>
                    <a:lnTo>
                      <a:pt x="134" y="5"/>
                    </a:lnTo>
                    <a:cubicBezTo>
                      <a:pt x="136" y="2"/>
                      <a:pt x="138" y="0"/>
                      <a:pt x="141" y="0"/>
                    </a:cubicBezTo>
                    <a:lnTo>
                      <a:pt x="141" y="0"/>
                    </a:lnTo>
                    <a:cubicBezTo>
                      <a:pt x="144" y="0"/>
                      <a:pt x="147" y="0"/>
                      <a:pt x="149" y="2"/>
                    </a:cubicBezTo>
                    <a:lnTo>
                      <a:pt x="314" y="135"/>
                    </a:lnTo>
                    <a:lnTo>
                      <a:pt x="314" y="135"/>
                    </a:lnTo>
                    <a:cubicBezTo>
                      <a:pt x="317" y="138"/>
                      <a:pt x="319" y="144"/>
                      <a:pt x="317" y="148"/>
                    </a:cubicBezTo>
                    <a:lnTo>
                      <a:pt x="317" y="148"/>
                    </a:lnTo>
                    <a:cubicBezTo>
                      <a:pt x="316" y="150"/>
                      <a:pt x="228" y="349"/>
                      <a:pt x="211" y="553"/>
                    </a:cubicBezTo>
                    <a:lnTo>
                      <a:pt x="211" y="553"/>
                    </a:lnTo>
                    <a:cubicBezTo>
                      <a:pt x="210" y="556"/>
                      <a:pt x="208" y="560"/>
                      <a:pt x="205" y="561"/>
                    </a:cubicBezTo>
                    <a:lnTo>
                      <a:pt x="205" y="561"/>
                    </a:lnTo>
                    <a:cubicBezTo>
                      <a:pt x="203" y="562"/>
                      <a:pt x="201" y="562"/>
                      <a:pt x="200" y="5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20">
                <a:extLst>
                  <a:ext uri="{FF2B5EF4-FFF2-40B4-BE49-F238E27FC236}">
                    <a16:creationId xmlns:a16="http://schemas.microsoft.com/office/drawing/2014/main" id="{6A5C4872-214E-44D5-AF72-908DB55D3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9159" y="7966316"/>
                <a:ext cx="339076" cy="315144"/>
              </a:xfrm>
              <a:custGeom>
                <a:avLst/>
                <a:gdLst>
                  <a:gd name="T0" fmla="*/ 367 w 375"/>
                  <a:gd name="T1" fmla="*/ 17 h 348"/>
                  <a:gd name="T2" fmla="*/ 367 w 375"/>
                  <a:gd name="T3" fmla="*/ 17 h 348"/>
                  <a:gd name="T4" fmla="*/ 366 w 375"/>
                  <a:gd name="T5" fmla="*/ 0 h 348"/>
                  <a:gd name="T6" fmla="*/ 366 w 375"/>
                  <a:gd name="T7" fmla="*/ 0 h 348"/>
                  <a:gd name="T8" fmla="*/ 0 w 375"/>
                  <a:gd name="T9" fmla="*/ 131 h 348"/>
                  <a:gd name="T10" fmla="*/ 12 w 375"/>
                  <a:gd name="T11" fmla="*/ 347 h 348"/>
                  <a:gd name="T12" fmla="*/ 12 w 375"/>
                  <a:gd name="T13" fmla="*/ 347 h 348"/>
                  <a:gd name="T14" fmla="*/ 368 w 375"/>
                  <a:gd name="T15" fmla="*/ 249 h 348"/>
                  <a:gd name="T16" fmla="*/ 368 w 375"/>
                  <a:gd name="T17" fmla="*/ 249 h 348"/>
                  <a:gd name="T18" fmla="*/ 367 w 375"/>
                  <a:gd name="T19" fmla="*/ 1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5" h="348">
                    <a:moveTo>
                      <a:pt x="367" y="17"/>
                    </a:moveTo>
                    <a:lnTo>
                      <a:pt x="367" y="17"/>
                    </a:lnTo>
                    <a:cubicBezTo>
                      <a:pt x="367" y="11"/>
                      <a:pt x="367" y="6"/>
                      <a:pt x="366" y="0"/>
                    </a:cubicBezTo>
                    <a:lnTo>
                      <a:pt x="366" y="0"/>
                    </a:lnTo>
                    <a:cubicBezTo>
                      <a:pt x="205" y="95"/>
                      <a:pt x="0" y="131"/>
                      <a:pt x="0" y="131"/>
                    </a:cubicBezTo>
                    <a:lnTo>
                      <a:pt x="12" y="347"/>
                    </a:lnTo>
                    <a:lnTo>
                      <a:pt x="12" y="347"/>
                    </a:lnTo>
                    <a:cubicBezTo>
                      <a:pt x="106" y="337"/>
                      <a:pt x="258" y="311"/>
                      <a:pt x="368" y="249"/>
                    </a:cubicBezTo>
                    <a:lnTo>
                      <a:pt x="368" y="249"/>
                    </a:lnTo>
                    <a:cubicBezTo>
                      <a:pt x="373" y="155"/>
                      <a:pt x="374" y="72"/>
                      <a:pt x="367" y="1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21">
                <a:extLst>
                  <a:ext uri="{FF2B5EF4-FFF2-40B4-BE49-F238E27FC236}">
                    <a16:creationId xmlns:a16="http://schemas.microsoft.com/office/drawing/2014/main" id="{66B7F84C-5727-4F07-A846-81327262E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1181" y="7954350"/>
                <a:ext cx="359023" cy="335088"/>
              </a:xfrm>
              <a:custGeom>
                <a:avLst/>
                <a:gdLst>
                  <a:gd name="T0" fmla="*/ 378 w 395"/>
                  <a:gd name="T1" fmla="*/ 260 h 370"/>
                  <a:gd name="T2" fmla="*/ 378 w 395"/>
                  <a:gd name="T3" fmla="*/ 260 h 370"/>
                  <a:gd name="T4" fmla="*/ 21 w 395"/>
                  <a:gd name="T5" fmla="*/ 151 h 370"/>
                  <a:gd name="T6" fmla="*/ 31 w 395"/>
                  <a:gd name="T7" fmla="*/ 347 h 370"/>
                  <a:gd name="T8" fmla="*/ 31 w 395"/>
                  <a:gd name="T9" fmla="*/ 347 h 370"/>
                  <a:gd name="T10" fmla="*/ 368 w 395"/>
                  <a:gd name="T11" fmla="*/ 254 h 370"/>
                  <a:gd name="T12" fmla="*/ 368 w 395"/>
                  <a:gd name="T13" fmla="*/ 254 h 370"/>
                  <a:gd name="T14" fmla="*/ 368 w 395"/>
                  <a:gd name="T15" fmla="*/ 29 h 370"/>
                  <a:gd name="T16" fmla="*/ 368 w 395"/>
                  <a:gd name="T17" fmla="*/ 29 h 370"/>
                  <a:gd name="T18" fmla="*/ 368 w 395"/>
                  <a:gd name="T19" fmla="*/ 29 h 370"/>
                  <a:gd name="T20" fmla="*/ 368 w 395"/>
                  <a:gd name="T21" fmla="*/ 28 h 370"/>
                  <a:gd name="T22" fmla="*/ 368 w 395"/>
                  <a:gd name="T23" fmla="*/ 28 h 370"/>
                  <a:gd name="T24" fmla="*/ 21 w 395"/>
                  <a:gd name="T25" fmla="*/ 151 h 370"/>
                  <a:gd name="T26" fmla="*/ 22 w 395"/>
                  <a:gd name="T27" fmla="*/ 369 h 370"/>
                  <a:gd name="T28" fmla="*/ 22 w 395"/>
                  <a:gd name="T29" fmla="*/ 369 h 370"/>
                  <a:gd name="T30" fmla="*/ 15 w 395"/>
                  <a:gd name="T31" fmla="*/ 367 h 370"/>
                  <a:gd name="T32" fmla="*/ 15 w 395"/>
                  <a:gd name="T33" fmla="*/ 367 h 370"/>
                  <a:gd name="T34" fmla="*/ 11 w 395"/>
                  <a:gd name="T35" fmla="*/ 359 h 370"/>
                  <a:gd name="T36" fmla="*/ 0 w 395"/>
                  <a:gd name="T37" fmla="*/ 142 h 370"/>
                  <a:gd name="T38" fmla="*/ 0 w 395"/>
                  <a:gd name="T39" fmla="*/ 142 h 370"/>
                  <a:gd name="T40" fmla="*/ 9 w 395"/>
                  <a:gd name="T41" fmla="*/ 133 h 370"/>
                  <a:gd name="T42" fmla="*/ 9 w 395"/>
                  <a:gd name="T43" fmla="*/ 133 h 370"/>
                  <a:gd name="T44" fmla="*/ 370 w 395"/>
                  <a:gd name="T45" fmla="*/ 3 h 370"/>
                  <a:gd name="T46" fmla="*/ 370 w 395"/>
                  <a:gd name="T47" fmla="*/ 3 h 370"/>
                  <a:gd name="T48" fmla="*/ 380 w 395"/>
                  <a:gd name="T49" fmla="*/ 2 h 370"/>
                  <a:gd name="T50" fmla="*/ 380 w 395"/>
                  <a:gd name="T51" fmla="*/ 2 h 370"/>
                  <a:gd name="T52" fmla="*/ 386 w 395"/>
                  <a:gd name="T53" fmla="*/ 10 h 370"/>
                  <a:gd name="T54" fmla="*/ 386 w 395"/>
                  <a:gd name="T55" fmla="*/ 11 h 370"/>
                  <a:gd name="T56" fmla="*/ 386 w 395"/>
                  <a:gd name="T57" fmla="*/ 11 h 370"/>
                  <a:gd name="T58" fmla="*/ 387 w 395"/>
                  <a:gd name="T59" fmla="*/ 26 h 370"/>
                  <a:gd name="T60" fmla="*/ 387 w 395"/>
                  <a:gd name="T61" fmla="*/ 26 h 370"/>
                  <a:gd name="T62" fmla="*/ 389 w 395"/>
                  <a:gd name="T63" fmla="*/ 261 h 370"/>
                  <a:gd name="T64" fmla="*/ 389 w 395"/>
                  <a:gd name="T65" fmla="*/ 261 h 370"/>
                  <a:gd name="T66" fmla="*/ 383 w 395"/>
                  <a:gd name="T67" fmla="*/ 269 h 370"/>
                  <a:gd name="T68" fmla="*/ 383 w 395"/>
                  <a:gd name="T69" fmla="*/ 269 h 370"/>
                  <a:gd name="T70" fmla="*/ 23 w 395"/>
                  <a:gd name="T71" fmla="*/ 369 h 370"/>
                  <a:gd name="T72" fmla="*/ 23 w 395"/>
                  <a:gd name="T73" fmla="*/ 369 h 370"/>
                  <a:gd name="T74" fmla="*/ 22 w 395"/>
                  <a:gd name="T75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5" h="370">
                    <a:moveTo>
                      <a:pt x="378" y="260"/>
                    </a:moveTo>
                    <a:lnTo>
                      <a:pt x="378" y="260"/>
                    </a:lnTo>
                    <a:close/>
                    <a:moveTo>
                      <a:pt x="21" y="151"/>
                    </a:moveTo>
                    <a:lnTo>
                      <a:pt x="31" y="347"/>
                    </a:lnTo>
                    <a:lnTo>
                      <a:pt x="31" y="347"/>
                    </a:lnTo>
                    <a:cubicBezTo>
                      <a:pt x="132" y="335"/>
                      <a:pt x="266" y="310"/>
                      <a:pt x="368" y="254"/>
                    </a:cubicBezTo>
                    <a:lnTo>
                      <a:pt x="368" y="254"/>
                    </a:lnTo>
                    <a:cubicBezTo>
                      <a:pt x="374" y="153"/>
                      <a:pt x="373" y="78"/>
                      <a:pt x="368" y="29"/>
                    </a:cubicBezTo>
                    <a:lnTo>
                      <a:pt x="368" y="29"/>
                    </a:lnTo>
                    <a:lnTo>
                      <a:pt x="368" y="29"/>
                    </a:lnTo>
                    <a:lnTo>
                      <a:pt x="368" y="28"/>
                    </a:lnTo>
                    <a:lnTo>
                      <a:pt x="368" y="28"/>
                    </a:lnTo>
                    <a:cubicBezTo>
                      <a:pt x="228" y="105"/>
                      <a:pt x="61" y="142"/>
                      <a:pt x="21" y="151"/>
                    </a:cubicBezTo>
                    <a:close/>
                    <a:moveTo>
                      <a:pt x="22" y="369"/>
                    </a:moveTo>
                    <a:lnTo>
                      <a:pt x="22" y="369"/>
                    </a:lnTo>
                    <a:cubicBezTo>
                      <a:pt x="19" y="369"/>
                      <a:pt x="17" y="368"/>
                      <a:pt x="15" y="367"/>
                    </a:cubicBezTo>
                    <a:lnTo>
                      <a:pt x="15" y="367"/>
                    </a:lnTo>
                    <a:cubicBezTo>
                      <a:pt x="13" y="365"/>
                      <a:pt x="12" y="362"/>
                      <a:pt x="11" y="359"/>
                    </a:cubicBezTo>
                    <a:lnTo>
                      <a:pt x="0" y="142"/>
                    </a:lnTo>
                    <a:lnTo>
                      <a:pt x="0" y="142"/>
                    </a:lnTo>
                    <a:cubicBezTo>
                      <a:pt x="0" y="138"/>
                      <a:pt x="3" y="133"/>
                      <a:pt x="9" y="133"/>
                    </a:cubicBezTo>
                    <a:lnTo>
                      <a:pt x="9" y="133"/>
                    </a:lnTo>
                    <a:cubicBezTo>
                      <a:pt x="10" y="132"/>
                      <a:pt x="213" y="96"/>
                      <a:pt x="370" y="3"/>
                    </a:cubicBezTo>
                    <a:lnTo>
                      <a:pt x="370" y="3"/>
                    </a:lnTo>
                    <a:cubicBezTo>
                      <a:pt x="373" y="1"/>
                      <a:pt x="377" y="0"/>
                      <a:pt x="380" y="2"/>
                    </a:cubicBezTo>
                    <a:lnTo>
                      <a:pt x="380" y="2"/>
                    </a:lnTo>
                    <a:cubicBezTo>
                      <a:pt x="383" y="4"/>
                      <a:pt x="385" y="6"/>
                      <a:pt x="386" y="10"/>
                    </a:cubicBezTo>
                    <a:lnTo>
                      <a:pt x="386" y="11"/>
                    </a:lnTo>
                    <a:lnTo>
                      <a:pt x="386" y="11"/>
                    </a:lnTo>
                    <a:cubicBezTo>
                      <a:pt x="387" y="16"/>
                      <a:pt x="387" y="22"/>
                      <a:pt x="387" y="26"/>
                    </a:cubicBezTo>
                    <a:lnTo>
                      <a:pt x="387" y="26"/>
                    </a:lnTo>
                    <a:cubicBezTo>
                      <a:pt x="394" y="77"/>
                      <a:pt x="394" y="155"/>
                      <a:pt x="389" y="261"/>
                    </a:cubicBezTo>
                    <a:lnTo>
                      <a:pt x="389" y="261"/>
                    </a:lnTo>
                    <a:cubicBezTo>
                      <a:pt x="389" y="264"/>
                      <a:pt x="387" y="267"/>
                      <a:pt x="383" y="269"/>
                    </a:cubicBezTo>
                    <a:lnTo>
                      <a:pt x="383" y="269"/>
                    </a:lnTo>
                    <a:cubicBezTo>
                      <a:pt x="274" y="330"/>
                      <a:pt x="127" y="357"/>
                      <a:pt x="23" y="369"/>
                    </a:cubicBezTo>
                    <a:lnTo>
                      <a:pt x="23" y="369"/>
                    </a:lnTo>
                    <a:lnTo>
                      <a:pt x="22" y="36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22">
                <a:extLst>
                  <a:ext uri="{FF2B5EF4-FFF2-40B4-BE49-F238E27FC236}">
                    <a16:creationId xmlns:a16="http://schemas.microsoft.com/office/drawing/2014/main" id="{13A09AFA-73E0-4E51-AB1D-92158E6B4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1181" y="8189708"/>
                <a:ext cx="339076" cy="973351"/>
              </a:xfrm>
              <a:custGeom>
                <a:avLst/>
                <a:gdLst>
                  <a:gd name="T0" fmla="*/ 20 w 377"/>
                  <a:gd name="T1" fmla="*/ 98 h 1074"/>
                  <a:gd name="T2" fmla="*/ 44 w 377"/>
                  <a:gd name="T3" fmla="*/ 546 h 1074"/>
                  <a:gd name="T4" fmla="*/ 10 w 377"/>
                  <a:gd name="T5" fmla="*/ 642 h 1074"/>
                  <a:gd name="T6" fmla="*/ 10 w 377"/>
                  <a:gd name="T7" fmla="*/ 642 h 1074"/>
                  <a:gd name="T8" fmla="*/ 1 w 377"/>
                  <a:gd name="T9" fmla="*/ 682 h 1074"/>
                  <a:gd name="T10" fmla="*/ 1 w 377"/>
                  <a:gd name="T11" fmla="*/ 682 h 1074"/>
                  <a:gd name="T12" fmla="*/ 1 w 377"/>
                  <a:gd name="T13" fmla="*/ 719 h 1074"/>
                  <a:gd name="T14" fmla="*/ 1 w 377"/>
                  <a:gd name="T15" fmla="*/ 719 h 1074"/>
                  <a:gd name="T16" fmla="*/ 21 w 377"/>
                  <a:gd name="T17" fmla="*/ 848 h 1074"/>
                  <a:gd name="T18" fmla="*/ 21 w 377"/>
                  <a:gd name="T19" fmla="*/ 848 h 1074"/>
                  <a:gd name="T20" fmla="*/ 93 w 377"/>
                  <a:gd name="T21" fmla="*/ 855 h 1074"/>
                  <a:gd name="T22" fmla="*/ 93 w 377"/>
                  <a:gd name="T23" fmla="*/ 855 h 1074"/>
                  <a:gd name="T24" fmla="*/ 81 w 377"/>
                  <a:gd name="T25" fmla="*/ 991 h 1074"/>
                  <a:gd name="T26" fmla="*/ 81 w 377"/>
                  <a:gd name="T27" fmla="*/ 991 h 1074"/>
                  <a:gd name="T28" fmla="*/ 122 w 377"/>
                  <a:gd name="T29" fmla="*/ 1046 h 1074"/>
                  <a:gd name="T30" fmla="*/ 122 w 377"/>
                  <a:gd name="T31" fmla="*/ 1046 h 1074"/>
                  <a:gd name="T32" fmla="*/ 177 w 377"/>
                  <a:gd name="T33" fmla="*/ 1069 h 1074"/>
                  <a:gd name="T34" fmla="*/ 177 w 377"/>
                  <a:gd name="T35" fmla="*/ 1069 h 1074"/>
                  <a:gd name="T36" fmla="*/ 218 w 377"/>
                  <a:gd name="T37" fmla="*/ 1044 h 1074"/>
                  <a:gd name="T38" fmla="*/ 218 w 377"/>
                  <a:gd name="T39" fmla="*/ 1044 h 1074"/>
                  <a:gd name="T40" fmla="*/ 329 w 377"/>
                  <a:gd name="T41" fmla="*/ 863 h 1074"/>
                  <a:gd name="T42" fmla="*/ 314 w 377"/>
                  <a:gd name="T43" fmla="*/ 615 h 1074"/>
                  <a:gd name="T44" fmla="*/ 314 w 377"/>
                  <a:gd name="T45" fmla="*/ 615 h 1074"/>
                  <a:gd name="T46" fmla="*/ 376 w 377"/>
                  <a:gd name="T47" fmla="*/ 0 h 1074"/>
                  <a:gd name="T48" fmla="*/ 376 w 377"/>
                  <a:gd name="T49" fmla="*/ 0 h 1074"/>
                  <a:gd name="T50" fmla="*/ 20 w 377"/>
                  <a:gd name="T51" fmla="*/ 98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7" h="1074">
                    <a:moveTo>
                      <a:pt x="20" y="98"/>
                    </a:moveTo>
                    <a:lnTo>
                      <a:pt x="44" y="546"/>
                    </a:lnTo>
                    <a:lnTo>
                      <a:pt x="10" y="642"/>
                    </a:lnTo>
                    <a:lnTo>
                      <a:pt x="10" y="642"/>
                    </a:lnTo>
                    <a:cubicBezTo>
                      <a:pt x="6" y="654"/>
                      <a:pt x="2" y="668"/>
                      <a:pt x="1" y="682"/>
                    </a:cubicBezTo>
                    <a:lnTo>
                      <a:pt x="1" y="682"/>
                    </a:lnTo>
                    <a:cubicBezTo>
                      <a:pt x="0" y="694"/>
                      <a:pt x="0" y="707"/>
                      <a:pt x="1" y="719"/>
                    </a:cubicBezTo>
                    <a:lnTo>
                      <a:pt x="1" y="719"/>
                    </a:lnTo>
                    <a:cubicBezTo>
                      <a:pt x="6" y="757"/>
                      <a:pt x="13" y="812"/>
                      <a:pt x="21" y="848"/>
                    </a:cubicBezTo>
                    <a:lnTo>
                      <a:pt x="21" y="848"/>
                    </a:lnTo>
                    <a:cubicBezTo>
                      <a:pt x="37" y="919"/>
                      <a:pt x="93" y="855"/>
                      <a:pt x="93" y="855"/>
                    </a:cubicBezTo>
                    <a:lnTo>
                      <a:pt x="93" y="855"/>
                    </a:lnTo>
                    <a:cubicBezTo>
                      <a:pt x="93" y="855"/>
                      <a:pt x="85" y="958"/>
                      <a:pt x="81" y="991"/>
                    </a:cubicBezTo>
                    <a:lnTo>
                      <a:pt x="81" y="991"/>
                    </a:lnTo>
                    <a:cubicBezTo>
                      <a:pt x="74" y="1046"/>
                      <a:pt x="122" y="1046"/>
                      <a:pt x="122" y="1046"/>
                    </a:cubicBezTo>
                    <a:lnTo>
                      <a:pt x="122" y="1046"/>
                    </a:lnTo>
                    <a:cubicBezTo>
                      <a:pt x="122" y="1046"/>
                      <a:pt x="141" y="1073"/>
                      <a:pt x="177" y="1069"/>
                    </a:cubicBezTo>
                    <a:lnTo>
                      <a:pt x="177" y="1069"/>
                    </a:lnTo>
                    <a:cubicBezTo>
                      <a:pt x="201" y="1066"/>
                      <a:pt x="217" y="1044"/>
                      <a:pt x="218" y="1044"/>
                    </a:cubicBezTo>
                    <a:lnTo>
                      <a:pt x="218" y="1044"/>
                    </a:lnTo>
                    <a:cubicBezTo>
                      <a:pt x="283" y="1056"/>
                      <a:pt x="329" y="863"/>
                      <a:pt x="329" y="863"/>
                    </a:cubicBezTo>
                    <a:lnTo>
                      <a:pt x="314" y="615"/>
                    </a:lnTo>
                    <a:lnTo>
                      <a:pt x="314" y="615"/>
                    </a:lnTo>
                    <a:cubicBezTo>
                      <a:pt x="314" y="615"/>
                      <a:pt x="362" y="267"/>
                      <a:pt x="376" y="0"/>
                    </a:cubicBezTo>
                    <a:lnTo>
                      <a:pt x="376" y="0"/>
                    </a:lnTo>
                    <a:cubicBezTo>
                      <a:pt x="266" y="62"/>
                      <a:pt x="114" y="88"/>
                      <a:pt x="20" y="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23">
                <a:extLst>
                  <a:ext uri="{FF2B5EF4-FFF2-40B4-BE49-F238E27FC236}">
                    <a16:creationId xmlns:a16="http://schemas.microsoft.com/office/drawing/2014/main" id="{818FB1ED-433B-4D20-9DB9-A4CC82B8D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3203" y="8181730"/>
                <a:ext cx="359023" cy="989307"/>
              </a:xfrm>
              <a:custGeom>
                <a:avLst/>
                <a:gdLst>
                  <a:gd name="T0" fmla="*/ 103 w 398"/>
                  <a:gd name="T1" fmla="*/ 856 h 1092"/>
                  <a:gd name="T2" fmla="*/ 108 w 398"/>
                  <a:gd name="T3" fmla="*/ 857 h 1092"/>
                  <a:gd name="T4" fmla="*/ 113 w 398"/>
                  <a:gd name="T5" fmla="*/ 867 h 1092"/>
                  <a:gd name="T6" fmla="*/ 101 w 398"/>
                  <a:gd name="T7" fmla="*/ 1003 h 1092"/>
                  <a:gd name="T8" fmla="*/ 108 w 398"/>
                  <a:gd name="T9" fmla="*/ 1036 h 1092"/>
                  <a:gd name="T10" fmla="*/ 132 w 398"/>
                  <a:gd name="T11" fmla="*/ 1047 h 1092"/>
                  <a:gd name="T12" fmla="*/ 140 w 398"/>
                  <a:gd name="T13" fmla="*/ 1052 h 1092"/>
                  <a:gd name="T14" fmla="*/ 186 w 398"/>
                  <a:gd name="T15" fmla="*/ 1070 h 1092"/>
                  <a:gd name="T16" fmla="*/ 218 w 398"/>
                  <a:gd name="T17" fmla="*/ 1050 h 1092"/>
                  <a:gd name="T18" fmla="*/ 230 w 398"/>
                  <a:gd name="T19" fmla="*/ 1045 h 1092"/>
                  <a:gd name="T20" fmla="*/ 314 w 398"/>
                  <a:gd name="T21" fmla="*/ 627 h 1092"/>
                  <a:gd name="T22" fmla="*/ 314 w 398"/>
                  <a:gd name="T23" fmla="*/ 625 h 1092"/>
                  <a:gd name="T24" fmla="*/ 376 w 398"/>
                  <a:gd name="T25" fmla="*/ 28 h 1092"/>
                  <a:gd name="T26" fmla="*/ 40 w 398"/>
                  <a:gd name="T27" fmla="*/ 119 h 1092"/>
                  <a:gd name="T28" fmla="*/ 64 w 398"/>
                  <a:gd name="T29" fmla="*/ 556 h 1092"/>
                  <a:gd name="T30" fmla="*/ 30 w 398"/>
                  <a:gd name="T31" fmla="*/ 656 h 1092"/>
                  <a:gd name="T32" fmla="*/ 21 w 398"/>
                  <a:gd name="T33" fmla="*/ 694 h 1092"/>
                  <a:gd name="T34" fmla="*/ 22 w 398"/>
                  <a:gd name="T35" fmla="*/ 729 h 1092"/>
                  <a:gd name="T36" fmla="*/ 41 w 398"/>
                  <a:gd name="T37" fmla="*/ 858 h 1092"/>
                  <a:gd name="T38" fmla="*/ 56 w 398"/>
                  <a:gd name="T39" fmla="*/ 882 h 1092"/>
                  <a:gd name="T40" fmla="*/ 96 w 398"/>
                  <a:gd name="T41" fmla="*/ 859 h 1092"/>
                  <a:gd name="T42" fmla="*/ 103 w 398"/>
                  <a:gd name="T43" fmla="*/ 856 h 1092"/>
                  <a:gd name="T44" fmla="*/ 178 w 398"/>
                  <a:gd name="T45" fmla="*/ 1091 h 1092"/>
                  <a:gd name="T46" fmla="*/ 126 w 398"/>
                  <a:gd name="T47" fmla="*/ 1067 h 1092"/>
                  <a:gd name="T48" fmla="*/ 92 w 398"/>
                  <a:gd name="T49" fmla="*/ 1050 h 1092"/>
                  <a:gd name="T50" fmla="*/ 81 w 398"/>
                  <a:gd name="T51" fmla="*/ 1000 h 1092"/>
                  <a:gd name="T52" fmla="*/ 91 w 398"/>
                  <a:gd name="T53" fmla="*/ 892 h 1092"/>
                  <a:gd name="T54" fmla="*/ 51 w 398"/>
                  <a:gd name="T55" fmla="*/ 902 h 1092"/>
                  <a:gd name="T56" fmla="*/ 21 w 398"/>
                  <a:gd name="T57" fmla="*/ 862 h 1092"/>
                  <a:gd name="T58" fmla="*/ 1 w 398"/>
                  <a:gd name="T59" fmla="*/ 732 h 1092"/>
                  <a:gd name="T60" fmla="*/ 1 w 398"/>
                  <a:gd name="T61" fmla="*/ 692 h 1092"/>
                  <a:gd name="T62" fmla="*/ 44 w 398"/>
                  <a:gd name="T63" fmla="*/ 555 h 1092"/>
                  <a:gd name="T64" fmla="*/ 19 w 398"/>
                  <a:gd name="T65" fmla="*/ 110 h 1092"/>
                  <a:gd name="T66" fmla="*/ 29 w 398"/>
                  <a:gd name="T67" fmla="*/ 99 h 1092"/>
                  <a:gd name="T68" fmla="*/ 381 w 398"/>
                  <a:gd name="T69" fmla="*/ 2 h 1092"/>
                  <a:gd name="T70" fmla="*/ 392 w 398"/>
                  <a:gd name="T71" fmla="*/ 2 h 1092"/>
                  <a:gd name="T72" fmla="*/ 397 w 398"/>
                  <a:gd name="T73" fmla="*/ 12 h 1092"/>
                  <a:gd name="T74" fmla="*/ 348 w 398"/>
                  <a:gd name="T75" fmla="*/ 874 h 1092"/>
                  <a:gd name="T76" fmla="*/ 348 w 398"/>
                  <a:gd name="T77" fmla="*/ 876 h 1092"/>
                  <a:gd name="T78" fmla="*/ 233 w 398"/>
                  <a:gd name="T79" fmla="*/ 1066 h 1092"/>
                  <a:gd name="T80" fmla="*/ 231 w 398"/>
                  <a:gd name="T81" fmla="*/ 1066 h 1092"/>
                  <a:gd name="T82" fmla="*/ 189 w 398"/>
                  <a:gd name="T83" fmla="*/ 1090 h 1092"/>
                  <a:gd name="T84" fmla="*/ 178 w 398"/>
                  <a:gd name="T85" fmla="*/ 1091 h 1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8" h="1092">
                    <a:moveTo>
                      <a:pt x="103" y="856"/>
                    </a:moveTo>
                    <a:lnTo>
                      <a:pt x="103" y="856"/>
                    </a:lnTo>
                    <a:cubicBezTo>
                      <a:pt x="105" y="856"/>
                      <a:pt x="106" y="856"/>
                      <a:pt x="108" y="857"/>
                    </a:cubicBezTo>
                    <a:lnTo>
                      <a:pt x="108" y="857"/>
                    </a:lnTo>
                    <a:cubicBezTo>
                      <a:pt x="112" y="859"/>
                      <a:pt x="114" y="863"/>
                      <a:pt x="113" y="867"/>
                    </a:cubicBezTo>
                    <a:lnTo>
                      <a:pt x="113" y="867"/>
                    </a:lnTo>
                    <a:cubicBezTo>
                      <a:pt x="113" y="871"/>
                      <a:pt x="105" y="971"/>
                      <a:pt x="101" y="1003"/>
                    </a:cubicBezTo>
                    <a:lnTo>
                      <a:pt x="101" y="1003"/>
                    </a:lnTo>
                    <a:cubicBezTo>
                      <a:pt x="99" y="1018"/>
                      <a:pt x="102" y="1029"/>
                      <a:pt x="108" y="1036"/>
                    </a:cubicBezTo>
                    <a:lnTo>
                      <a:pt x="108" y="1036"/>
                    </a:lnTo>
                    <a:cubicBezTo>
                      <a:pt x="117" y="1046"/>
                      <a:pt x="132" y="1047"/>
                      <a:pt x="132" y="1047"/>
                    </a:cubicBezTo>
                    <a:lnTo>
                      <a:pt x="132" y="1047"/>
                    </a:lnTo>
                    <a:cubicBezTo>
                      <a:pt x="135" y="1047"/>
                      <a:pt x="138" y="1049"/>
                      <a:pt x="140" y="1052"/>
                    </a:cubicBezTo>
                    <a:lnTo>
                      <a:pt x="140" y="1052"/>
                    </a:lnTo>
                    <a:cubicBezTo>
                      <a:pt x="140" y="1052"/>
                      <a:pt x="156" y="1073"/>
                      <a:pt x="186" y="1070"/>
                    </a:cubicBezTo>
                    <a:lnTo>
                      <a:pt x="186" y="1070"/>
                    </a:lnTo>
                    <a:cubicBezTo>
                      <a:pt x="202" y="1067"/>
                      <a:pt x="214" y="1055"/>
                      <a:pt x="218" y="1050"/>
                    </a:cubicBezTo>
                    <a:lnTo>
                      <a:pt x="218" y="1050"/>
                    </a:lnTo>
                    <a:cubicBezTo>
                      <a:pt x="220" y="1047"/>
                      <a:pt x="224" y="1044"/>
                      <a:pt x="230" y="1045"/>
                    </a:cubicBezTo>
                    <a:lnTo>
                      <a:pt x="230" y="1045"/>
                    </a:lnTo>
                    <a:cubicBezTo>
                      <a:pt x="269" y="1052"/>
                      <a:pt x="311" y="944"/>
                      <a:pt x="327" y="873"/>
                    </a:cubicBezTo>
                    <a:lnTo>
                      <a:pt x="314" y="627"/>
                    </a:lnTo>
                    <a:lnTo>
                      <a:pt x="314" y="627"/>
                    </a:lnTo>
                    <a:cubicBezTo>
                      <a:pt x="314" y="626"/>
                      <a:pt x="314" y="626"/>
                      <a:pt x="314" y="625"/>
                    </a:cubicBezTo>
                    <a:lnTo>
                      <a:pt x="314" y="625"/>
                    </a:lnTo>
                    <a:cubicBezTo>
                      <a:pt x="314" y="622"/>
                      <a:pt x="359" y="289"/>
                      <a:pt x="376" y="28"/>
                    </a:cubicBezTo>
                    <a:lnTo>
                      <a:pt x="376" y="28"/>
                    </a:lnTo>
                    <a:cubicBezTo>
                      <a:pt x="271" y="82"/>
                      <a:pt x="139" y="107"/>
                      <a:pt x="40" y="119"/>
                    </a:cubicBezTo>
                    <a:lnTo>
                      <a:pt x="64" y="556"/>
                    </a:lnTo>
                    <a:lnTo>
                      <a:pt x="64" y="556"/>
                    </a:lnTo>
                    <a:cubicBezTo>
                      <a:pt x="64" y="558"/>
                      <a:pt x="64" y="560"/>
                      <a:pt x="64" y="561"/>
                    </a:cubicBezTo>
                    <a:lnTo>
                      <a:pt x="30" y="656"/>
                    </a:lnTo>
                    <a:lnTo>
                      <a:pt x="30" y="656"/>
                    </a:lnTo>
                    <a:cubicBezTo>
                      <a:pt x="26" y="668"/>
                      <a:pt x="23" y="681"/>
                      <a:pt x="21" y="694"/>
                    </a:cubicBezTo>
                    <a:lnTo>
                      <a:pt x="21" y="694"/>
                    </a:lnTo>
                    <a:cubicBezTo>
                      <a:pt x="20" y="705"/>
                      <a:pt x="20" y="717"/>
                      <a:pt x="22" y="729"/>
                    </a:cubicBezTo>
                    <a:lnTo>
                      <a:pt x="22" y="729"/>
                    </a:lnTo>
                    <a:cubicBezTo>
                      <a:pt x="26" y="768"/>
                      <a:pt x="33" y="822"/>
                      <a:pt x="41" y="858"/>
                    </a:cubicBezTo>
                    <a:lnTo>
                      <a:pt x="41" y="858"/>
                    </a:lnTo>
                    <a:cubicBezTo>
                      <a:pt x="44" y="868"/>
                      <a:pt x="48" y="880"/>
                      <a:pt x="56" y="882"/>
                    </a:cubicBezTo>
                    <a:lnTo>
                      <a:pt x="56" y="882"/>
                    </a:lnTo>
                    <a:cubicBezTo>
                      <a:pt x="68" y="886"/>
                      <a:pt x="88" y="869"/>
                      <a:pt x="96" y="859"/>
                    </a:cubicBezTo>
                    <a:lnTo>
                      <a:pt x="96" y="859"/>
                    </a:lnTo>
                    <a:cubicBezTo>
                      <a:pt x="97" y="858"/>
                      <a:pt x="101" y="856"/>
                      <a:pt x="103" y="856"/>
                    </a:cubicBezTo>
                    <a:close/>
                    <a:moveTo>
                      <a:pt x="178" y="1091"/>
                    </a:moveTo>
                    <a:lnTo>
                      <a:pt x="178" y="1091"/>
                    </a:lnTo>
                    <a:cubicBezTo>
                      <a:pt x="151" y="1091"/>
                      <a:pt x="133" y="1075"/>
                      <a:pt x="126" y="1067"/>
                    </a:cubicBezTo>
                    <a:lnTo>
                      <a:pt x="126" y="1067"/>
                    </a:lnTo>
                    <a:cubicBezTo>
                      <a:pt x="119" y="1066"/>
                      <a:pt x="103" y="1062"/>
                      <a:pt x="92" y="1050"/>
                    </a:cubicBezTo>
                    <a:lnTo>
                      <a:pt x="92" y="1050"/>
                    </a:lnTo>
                    <a:cubicBezTo>
                      <a:pt x="82" y="1038"/>
                      <a:pt x="78" y="1021"/>
                      <a:pt x="81" y="1000"/>
                    </a:cubicBezTo>
                    <a:lnTo>
                      <a:pt x="81" y="1000"/>
                    </a:lnTo>
                    <a:cubicBezTo>
                      <a:pt x="83" y="978"/>
                      <a:pt x="88" y="924"/>
                      <a:pt x="91" y="892"/>
                    </a:cubicBezTo>
                    <a:lnTo>
                      <a:pt x="91" y="892"/>
                    </a:lnTo>
                    <a:cubicBezTo>
                      <a:pt x="80" y="899"/>
                      <a:pt x="66" y="906"/>
                      <a:pt x="51" y="902"/>
                    </a:cubicBezTo>
                    <a:lnTo>
                      <a:pt x="51" y="902"/>
                    </a:lnTo>
                    <a:cubicBezTo>
                      <a:pt x="36" y="898"/>
                      <a:pt x="26" y="885"/>
                      <a:pt x="21" y="862"/>
                    </a:cubicBezTo>
                    <a:lnTo>
                      <a:pt x="21" y="862"/>
                    </a:lnTo>
                    <a:cubicBezTo>
                      <a:pt x="12" y="826"/>
                      <a:pt x="6" y="771"/>
                      <a:pt x="1" y="732"/>
                    </a:cubicBezTo>
                    <a:lnTo>
                      <a:pt x="1" y="732"/>
                    </a:lnTo>
                    <a:cubicBezTo>
                      <a:pt x="0" y="719"/>
                      <a:pt x="0" y="705"/>
                      <a:pt x="1" y="692"/>
                    </a:cubicBezTo>
                    <a:lnTo>
                      <a:pt x="1" y="692"/>
                    </a:lnTo>
                    <a:cubicBezTo>
                      <a:pt x="2" y="678"/>
                      <a:pt x="6" y="662"/>
                      <a:pt x="11" y="648"/>
                    </a:cubicBezTo>
                    <a:lnTo>
                      <a:pt x="44" y="555"/>
                    </a:lnTo>
                    <a:lnTo>
                      <a:pt x="19" y="110"/>
                    </a:lnTo>
                    <a:lnTo>
                      <a:pt x="19" y="110"/>
                    </a:lnTo>
                    <a:cubicBezTo>
                      <a:pt x="19" y="105"/>
                      <a:pt x="23" y="100"/>
                      <a:pt x="29" y="99"/>
                    </a:cubicBezTo>
                    <a:lnTo>
                      <a:pt x="29" y="99"/>
                    </a:lnTo>
                    <a:cubicBezTo>
                      <a:pt x="131" y="88"/>
                      <a:pt x="275" y="61"/>
                      <a:pt x="381" y="2"/>
                    </a:cubicBezTo>
                    <a:lnTo>
                      <a:pt x="381" y="2"/>
                    </a:lnTo>
                    <a:cubicBezTo>
                      <a:pt x="385" y="0"/>
                      <a:pt x="389" y="0"/>
                      <a:pt x="392" y="2"/>
                    </a:cubicBezTo>
                    <a:lnTo>
                      <a:pt x="392" y="2"/>
                    </a:lnTo>
                    <a:cubicBezTo>
                      <a:pt x="395" y="4"/>
                      <a:pt x="397" y="7"/>
                      <a:pt x="397" y="12"/>
                    </a:cubicBezTo>
                    <a:lnTo>
                      <a:pt x="397" y="12"/>
                    </a:lnTo>
                    <a:cubicBezTo>
                      <a:pt x="383" y="268"/>
                      <a:pt x="337" y="606"/>
                      <a:pt x="334" y="627"/>
                    </a:cubicBezTo>
                    <a:lnTo>
                      <a:pt x="348" y="874"/>
                    </a:lnTo>
                    <a:lnTo>
                      <a:pt x="348" y="874"/>
                    </a:lnTo>
                    <a:lnTo>
                      <a:pt x="348" y="876"/>
                    </a:lnTo>
                    <a:lnTo>
                      <a:pt x="348" y="876"/>
                    </a:lnTo>
                    <a:cubicBezTo>
                      <a:pt x="343" y="896"/>
                      <a:pt x="301" y="1066"/>
                      <a:pt x="233" y="1066"/>
                    </a:cubicBezTo>
                    <a:lnTo>
                      <a:pt x="233" y="1066"/>
                    </a:lnTo>
                    <a:cubicBezTo>
                      <a:pt x="233" y="1066"/>
                      <a:pt x="232" y="1066"/>
                      <a:pt x="231" y="1066"/>
                    </a:cubicBezTo>
                    <a:lnTo>
                      <a:pt x="231" y="1066"/>
                    </a:lnTo>
                    <a:cubicBezTo>
                      <a:pt x="225" y="1073"/>
                      <a:pt x="210" y="1088"/>
                      <a:pt x="189" y="1090"/>
                    </a:cubicBezTo>
                    <a:lnTo>
                      <a:pt x="189" y="1090"/>
                    </a:lnTo>
                    <a:cubicBezTo>
                      <a:pt x="185" y="1090"/>
                      <a:pt x="182" y="1091"/>
                      <a:pt x="178" y="10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24">
                <a:extLst>
                  <a:ext uri="{FF2B5EF4-FFF2-40B4-BE49-F238E27FC236}">
                    <a16:creationId xmlns:a16="http://schemas.microsoft.com/office/drawing/2014/main" id="{7BD1F4E6-7D07-4FF7-90C1-AC631F75A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4274" y="7515544"/>
                <a:ext cx="123665" cy="590393"/>
              </a:xfrm>
              <a:custGeom>
                <a:avLst/>
                <a:gdLst>
                  <a:gd name="T0" fmla="*/ 11 w 136"/>
                  <a:gd name="T1" fmla="*/ 651 h 652"/>
                  <a:gd name="T2" fmla="*/ 11 w 136"/>
                  <a:gd name="T3" fmla="*/ 651 h 652"/>
                  <a:gd name="T4" fmla="*/ 10 w 136"/>
                  <a:gd name="T5" fmla="*/ 651 h 652"/>
                  <a:gd name="T6" fmla="*/ 10 w 136"/>
                  <a:gd name="T7" fmla="*/ 651 h 652"/>
                  <a:gd name="T8" fmla="*/ 1 w 136"/>
                  <a:gd name="T9" fmla="*/ 640 h 652"/>
                  <a:gd name="T10" fmla="*/ 1 w 136"/>
                  <a:gd name="T11" fmla="*/ 640 h 652"/>
                  <a:gd name="T12" fmla="*/ 113 w 136"/>
                  <a:gd name="T13" fmla="*/ 9 h 652"/>
                  <a:gd name="T14" fmla="*/ 113 w 136"/>
                  <a:gd name="T15" fmla="*/ 9 h 652"/>
                  <a:gd name="T16" fmla="*/ 126 w 136"/>
                  <a:gd name="T17" fmla="*/ 1 h 652"/>
                  <a:gd name="T18" fmla="*/ 126 w 136"/>
                  <a:gd name="T19" fmla="*/ 1 h 652"/>
                  <a:gd name="T20" fmla="*/ 133 w 136"/>
                  <a:gd name="T21" fmla="*/ 14 h 652"/>
                  <a:gd name="T22" fmla="*/ 133 w 136"/>
                  <a:gd name="T23" fmla="*/ 14 h 652"/>
                  <a:gd name="T24" fmla="*/ 21 w 136"/>
                  <a:gd name="T25" fmla="*/ 641 h 652"/>
                  <a:gd name="T26" fmla="*/ 21 w 136"/>
                  <a:gd name="T27" fmla="*/ 641 h 652"/>
                  <a:gd name="T28" fmla="*/ 11 w 136"/>
                  <a:gd name="T29" fmla="*/ 651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6" h="652">
                    <a:moveTo>
                      <a:pt x="11" y="651"/>
                    </a:moveTo>
                    <a:lnTo>
                      <a:pt x="11" y="651"/>
                    </a:lnTo>
                    <a:cubicBezTo>
                      <a:pt x="10" y="651"/>
                      <a:pt x="10" y="651"/>
                      <a:pt x="10" y="651"/>
                    </a:cubicBezTo>
                    <a:lnTo>
                      <a:pt x="10" y="651"/>
                    </a:lnTo>
                    <a:cubicBezTo>
                      <a:pt x="4" y="651"/>
                      <a:pt x="0" y="646"/>
                      <a:pt x="1" y="640"/>
                    </a:cubicBezTo>
                    <a:lnTo>
                      <a:pt x="1" y="640"/>
                    </a:lnTo>
                    <a:cubicBezTo>
                      <a:pt x="1" y="636"/>
                      <a:pt x="34" y="286"/>
                      <a:pt x="113" y="9"/>
                    </a:cubicBezTo>
                    <a:lnTo>
                      <a:pt x="113" y="9"/>
                    </a:lnTo>
                    <a:cubicBezTo>
                      <a:pt x="115" y="3"/>
                      <a:pt x="120" y="0"/>
                      <a:pt x="126" y="1"/>
                    </a:cubicBezTo>
                    <a:lnTo>
                      <a:pt x="126" y="1"/>
                    </a:lnTo>
                    <a:cubicBezTo>
                      <a:pt x="131" y="3"/>
                      <a:pt x="135" y="9"/>
                      <a:pt x="133" y="14"/>
                    </a:cubicBezTo>
                    <a:lnTo>
                      <a:pt x="133" y="14"/>
                    </a:lnTo>
                    <a:cubicBezTo>
                      <a:pt x="54" y="289"/>
                      <a:pt x="21" y="638"/>
                      <a:pt x="21" y="641"/>
                    </a:cubicBezTo>
                    <a:lnTo>
                      <a:pt x="21" y="641"/>
                    </a:lnTo>
                    <a:cubicBezTo>
                      <a:pt x="20" y="647"/>
                      <a:pt x="16" y="651"/>
                      <a:pt x="11" y="6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25">
                <a:extLst>
                  <a:ext uri="{FF2B5EF4-FFF2-40B4-BE49-F238E27FC236}">
                    <a16:creationId xmlns:a16="http://schemas.microsoft.com/office/drawing/2014/main" id="{5F460B48-285E-4705-9549-685C56853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9688" y="6043549"/>
                <a:ext cx="638263" cy="1029199"/>
              </a:xfrm>
              <a:custGeom>
                <a:avLst/>
                <a:gdLst>
                  <a:gd name="T0" fmla="*/ 460 w 707"/>
                  <a:gd name="T1" fmla="*/ 43 h 1138"/>
                  <a:gd name="T2" fmla="*/ 460 w 707"/>
                  <a:gd name="T3" fmla="*/ 43 h 1138"/>
                  <a:gd name="T4" fmla="*/ 36 w 707"/>
                  <a:gd name="T5" fmla="*/ 254 h 1138"/>
                  <a:gd name="T6" fmla="*/ 36 w 707"/>
                  <a:gd name="T7" fmla="*/ 254 h 1138"/>
                  <a:gd name="T8" fmla="*/ 153 w 707"/>
                  <a:gd name="T9" fmla="*/ 819 h 1138"/>
                  <a:gd name="T10" fmla="*/ 153 w 707"/>
                  <a:gd name="T11" fmla="*/ 819 h 1138"/>
                  <a:gd name="T12" fmla="*/ 266 w 707"/>
                  <a:gd name="T13" fmla="*/ 815 h 1138"/>
                  <a:gd name="T14" fmla="*/ 266 w 707"/>
                  <a:gd name="T15" fmla="*/ 1005 h 1138"/>
                  <a:gd name="T16" fmla="*/ 266 w 707"/>
                  <a:gd name="T17" fmla="*/ 1005 h 1138"/>
                  <a:gd name="T18" fmla="*/ 324 w 707"/>
                  <a:gd name="T19" fmla="*/ 1137 h 1138"/>
                  <a:gd name="T20" fmla="*/ 324 w 707"/>
                  <a:gd name="T21" fmla="*/ 1137 h 1138"/>
                  <a:gd name="T22" fmla="*/ 553 w 707"/>
                  <a:gd name="T23" fmla="*/ 1013 h 1138"/>
                  <a:gd name="T24" fmla="*/ 553 w 707"/>
                  <a:gd name="T25" fmla="*/ 647 h 1138"/>
                  <a:gd name="T26" fmla="*/ 553 w 707"/>
                  <a:gd name="T27" fmla="*/ 647 h 1138"/>
                  <a:gd name="T28" fmla="*/ 619 w 707"/>
                  <a:gd name="T29" fmla="*/ 544 h 1138"/>
                  <a:gd name="T30" fmla="*/ 619 w 707"/>
                  <a:gd name="T31" fmla="*/ 544 h 1138"/>
                  <a:gd name="T32" fmla="*/ 460 w 707"/>
                  <a:gd name="T33" fmla="*/ 43 h 1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7" h="1138">
                    <a:moveTo>
                      <a:pt x="460" y="43"/>
                    </a:moveTo>
                    <a:lnTo>
                      <a:pt x="460" y="43"/>
                    </a:lnTo>
                    <a:cubicBezTo>
                      <a:pt x="303" y="0"/>
                      <a:pt x="68" y="41"/>
                      <a:pt x="36" y="254"/>
                    </a:cubicBezTo>
                    <a:lnTo>
                      <a:pt x="36" y="254"/>
                    </a:lnTo>
                    <a:cubicBezTo>
                      <a:pt x="12" y="415"/>
                      <a:pt x="0" y="784"/>
                      <a:pt x="153" y="819"/>
                    </a:cubicBezTo>
                    <a:lnTo>
                      <a:pt x="153" y="819"/>
                    </a:lnTo>
                    <a:cubicBezTo>
                      <a:pt x="186" y="825"/>
                      <a:pt x="225" y="825"/>
                      <a:pt x="266" y="815"/>
                    </a:cubicBezTo>
                    <a:lnTo>
                      <a:pt x="266" y="1005"/>
                    </a:lnTo>
                    <a:lnTo>
                      <a:pt x="266" y="1005"/>
                    </a:lnTo>
                    <a:cubicBezTo>
                      <a:pt x="266" y="1005"/>
                      <a:pt x="255" y="1137"/>
                      <a:pt x="324" y="1137"/>
                    </a:cubicBezTo>
                    <a:lnTo>
                      <a:pt x="324" y="1137"/>
                    </a:lnTo>
                    <a:cubicBezTo>
                      <a:pt x="468" y="1136"/>
                      <a:pt x="553" y="1013"/>
                      <a:pt x="553" y="1013"/>
                    </a:cubicBezTo>
                    <a:lnTo>
                      <a:pt x="553" y="647"/>
                    </a:lnTo>
                    <a:lnTo>
                      <a:pt x="553" y="647"/>
                    </a:lnTo>
                    <a:cubicBezTo>
                      <a:pt x="584" y="614"/>
                      <a:pt x="607" y="579"/>
                      <a:pt x="619" y="544"/>
                    </a:cubicBezTo>
                    <a:lnTo>
                      <a:pt x="619" y="544"/>
                    </a:lnTo>
                    <a:cubicBezTo>
                      <a:pt x="706" y="303"/>
                      <a:pt x="616" y="86"/>
                      <a:pt x="460" y="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26">
                <a:extLst>
                  <a:ext uri="{FF2B5EF4-FFF2-40B4-BE49-F238E27FC236}">
                    <a16:creationId xmlns:a16="http://schemas.microsoft.com/office/drawing/2014/main" id="{D4013F15-3961-4C48-80B9-23F0B32CD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3678" y="6047540"/>
                <a:ext cx="610338" cy="1033187"/>
              </a:xfrm>
              <a:custGeom>
                <a:avLst/>
                <a:gdLst>
                  <a:gd name="T0" fmla="*/ 262 w 675"/>
                  <a:gd name="T1" fmla="*/ 799 h 1142"/>
                  <a:gd name="T2" fmla="*/ 262 w 675"/>
                  <a:gd name="T3" fmla="*/ 799 h 1142"/>
                  <a:gd name="T4" fmla="*/ 268 w 675"/>
                  <a:gd name="T5" fmla="*/ 802 h 1142"/>
                  <a:gd name="T6" fmla="*/ 268 w 675"/>
                  <a:gd name="T7" fmla="*/ 802 h 1142"/>
                  <a:gd name="T8" fmla="*/ 272 w 675"/>
                  <a:gd name="T9" fmla="*/ 809 h 1142"/>
                  <a:gd name="T10" fmla="*/ 272 w 675"/>
                  <a:gd name="T11" fmla="*/ 999 h 1142"/>
                  <a:gd name="T12" fmla="*/ 272 w 675"/>
                  <a:gd name="T13" fmla="*/ 999 h 1142"/>
                  <a:gd name="T14" fmla="*/ 294 w 675"/>
                  <a:gd name="T15" fmla="*/ 1109 h 1142"/>
                  <a:gd name="T16" fmla="*/ 294 w 675"/>
                  <a:gd name="T17" fmla="*/ 1109 h 1142"/>
                  <a:gd name="T18" fmla="*/ 320 w 675"/>
                  <a:gd name="T19" fmla="*/ 1120 h 1142"/>
                  <a:gd name="T20" fmla="*/ 320 w 675"/>
                  <a:gd name="T21" fmla="*/ 1120 h 1142"/>
                  <a:gd name="T22" fmla="*/ 539 w 675"/>
                  <a:gd name="T23" fmla="*/ 1004 h 1142"/>
                  <a:gd name="T24" fmla="*/ 539 w 675"/>
                  <a:gd name="T25" fmla="*/ 641 h 1142"/>
                  <a:gd name="T26" fmla="*/ 539 w 675"/>
                  <a:gd name="T27" fmla="*/ 641 h 1142"/>
                  <a:gd name="T28" fmla="*/ 542 w 675"/>
                  <a:gd name="T29" fmla="*/ 634 h 1142"/>
                  <a:gd name="T30" fmla="*/ 542 w 675"/>
                  <a:gd name="T31" fmla="*/ 634 h 1142"/>
                  <a:gd name="T32" fmla="*/ 606 w 675"/>
                  <a:gd name="T33" fmla="*/ 535 h 1142"/>
                  <a:gd name="T34" fmla="*/ 606 w 675"/>
                  <a:gd name="T35" fmla="*/ 535 h 1142"/>
                  <a:gd name="T36" fmla="*/ 597 w 675"/>
                  <a:gd name="T37" fmla="*/ 172 h 1142"/>
                  <a:gd name="T38" fmla="*/ 597 w 675"/>
                  <a:gd name="T39" fmla="*/ 172 h 1142"/>
                  <a:gd name="T40" fmla="*/ 453 w 675"/>
                  <a:gd name="T41" fmla="*/ 47 h 1142"/>
                  <a:gd name="T42" fmla="*/ 453 w 675"/>
                  <a:gd name="T43" fmla="*/ 47 h 1142"/>
                  <a:gd name="T44" fmla="*/ 147 w 675"/>
                  <a:gd name="T45" fmla="*/ 83 h 1142"/>
                  <a:gd name="T46" fmla="*/ 147 w 675"/>
                  <a:gd name="T47" fmla="*/ 83 h 1142"/>
                  <a:gd name="T48" fmla="*/ 42 w 675"/>
                  <a:gd name="T49" fmla="*/ 250 h 1142"/>
                  <a:gd name="T50" fmla="*/ 42 w 675"/>
                  <a:gd name="T51" fmla="*/ 250 h 1142"/>
                  <a:gd name="T52" fmla="*/ 151 w 675"/>
                  <a:gd name="T53" fmla="*/ 803 h 1142"/>
                  <a:gd name="T54" fmla="*/ 151 w 675"/>
                  <a:gd name="T55" fmla="*/ 803 h 1142"/>
                  <a:gd name="T56" fmla="*/ 259 w 675"/>
                  <a:gd name="T57" fmla="*/ 799 h 1142"/>
                  <a:gd name="T58" fmla="*/ 259 w 675"/>
                  <a:gd name="T59" fmla="*/ 799 h 1142"/>
                  <a:gd name="T60" fmla="*/ 262 w 675"/>
                  <a:gd name="T61" fmla="*/ 799 h 1142"/>
                  <a:gd name="T62" fmla="*/ 320 w 675"/>
                  <a:gd name="T63" fmla="*/ 1141 h 1142"/>
                  <a:gd name="T64" fmla="*/ 320 w 675"/>
                  <a:gd name="T65" fmla="*/ 1141 h 1142"/>
                  <a:gd name="T66" fmla="*/ 279 w 675"/>
                  <a:gd name="T67" fmla="*/ 1123 h 1142"/>
                  <a:gd name="T68" fmla="*/ 279 w 675"/>
                  <a:gd name="T69" fmla="*/ 1123 h 1142"/>
                  <a:gd name="T70" fmla="*/ 251 w 675"/>
                  <a:gd name="T71" fmla="*/ 999 h 1142"/>
                  <a:gd name="T72" fmla="*/ 251 w 675"/>
                  <a:gd name="T73" fmla="*/ 822 h 1142"/>
                  <a:gd name="T74" fmla="*/ 251 w 675"/>
                  <a:gd name="T75" fmla="*/ 822 h 1142"/>
                  <a:gd name="T76" fmla="*/ 147 w 675"/>
                  <a:gd name="T77" fmla="*/ 822 h 1142"/>
                  <a:gd name="T78" fmla="*/ 147 w 675"/>
                  <a:gd name="T79" fmla="*/ 822 h 1142"/>
                  <a:gd name="T80" fmla="*/ 14 w 675"/>
                  <a:gd name="T81" fmla="*/ 579 h 1142"/>
                  <a:gd name="T82" fmla="*/ 14 w 675"/>
                  <a:gd name="T83" fmla="*/ 579 h 1142"/>
                  <a:gd name="T84" fmla="*/ 22 w 675"/>
                  <a:gd name="T85" fmla="*/ 247 h 1142"/>
                  <a:gd name="T86" fmla="*/ 22 w 675"/>
                  <a:gd name="T87" fmla="*/ 247 h 1142"/>
                  <a:gd name="T88" fmla="*/ 136 w 675"/>
                  <a:gd name="T89" fmla="*/ 67 h 1142"/>
                  <a:gd name="T90" fmla="*/ 136 w 675"/>
                  <a:gd name="T91" fmla="*/ 67 h 1142"/>
                  <a:gd name="T92" fmla="*/ 459 w 675"/>
                  <a:gd name="T93" fmla="*/ 27 h 1142"/>
                  <a:gd name="T94" fmla="*/ 459 w 675"/>
                  <a:gd name="T95" fmla="*/ 27 h 1142"/>
                  <a:gd name="T96" fmla="*/ 616 w 675"/>
                  <a:gd name="T97" fmla="*/ 162 h 1142"/>
                  <a:gd name="T98" fmla="*/ 616 w 675"/>
                  <a:gd name="T99" fmla="*/ 162 h 1142"/>
                  <a:gd name="T100" fmla="*/ 625 w 675"/>
                  <a:gd name="T101" fmla="*/ 541 h 1142"/>
                  <a:gd name="T102" fmla="*/ 625 w 675"/>
                  <a:gd name="T103" fmla="*/ 541 h 1142"/>
                  <a:gd name="T104" fmla="*/ 560 w 675"/>
                  <a:gd name="T105" fmla="*/ 645 h 1142"/>
                  <a:gd name="T106" fmla="*/ 560 w 675"/>
                  <a:gd name="T107" fmla="*/ 1007 h 1142"/>
                  <a:gd name="T108" fmla="*/ 560 w 675"/>
                  <a:gd name="T109" fmla="*/ 1007 h 1142"/>
                  <a:gd name="T110" fmla="*/ 558 w 675"/>
                  <a:gd name="T111" fmla="*/ 1013 h 1142"/>
                  <a:gd name="T112" fmla="*/ 558 w 675"/>
                  <a:gd name="T113" fmla="*/ 1013 h 1142"/>
                  <a:gd name="T114" fmla="*/ 320 w 675"/>
                  <a:gd name="T115" fmla="*/ 1141 h 1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5" h="1142">
                    <a:moveTo>
                      <a:pt x="262" y="799"/>
                    </a:moveTo>
                    <a:lnTo>
                      <a:pt x="262" y="799"/>
                    </a:lnTo>
                    <a:cubicBezTo>
                      <a:pt x="264" y="799"/>
                      <a:pt x="266" y="800"/>
                      <a:pt x="268" y="802"/>
                    </a:cubicBezTo>
                    <a:lnTo>
                      <a:pt x="268" y="802"/>
                    </a:lnTo>
                    <a:cubicBezTo>
                      <a:pt x="271" y="803"/>
                      <a:pt x="272" y="807"/>
                      <a:pt x="272" y="809"/>
                    </a:cubicBezTo>
                    <a:lnTo>
                      <a:pt x="272" y="999"/>
                    </a:lnTo>
                    <a:lnTo>
                      <a:pt x="272" y="999"/>
                    </a:lnTo>
                    <a:cubicBezTo>
                      <a:pt x="270" y="1022"/>
                      <a:pt x="271" y="1084"/>
                      <a:pt x="294" y="1109"/>
                    </a:cubicBezTo>
                    <a:lnTo>
                      <a:pt x="294" y="1109"/>
                    </a:lnTo>
                    <a:cubicBezTo>
                      <a:pt x="302" y="1116"/>
                      <a:pt x="310" y="1120"/>
                      <a:pt x="320" y="1120"/>
                    </a:cubicBezTo>
                    <a:lnTo>
                      <a:pt x="320" y="1120"/>
                    </a:lnTo>
                    <a:cubicBezTo>
                      <a:pt x="445" y="1120"/>
                      <a:pt x="526" y="1020"/>
                      <a:pt x="539" y="1004"/>
                    </a:cubicBezTo>
                    <a:lnTo>
                      <a:pt x="539" y="641"/>
                    </a:lnTo>
                    <a:lnTo>
                      <a:pt x="539" y="641"/>
                    </a:lnTo>
                    <a:cubicBezTo>
                      <a:pt x="539" y="638"/>
                      <a:pt x="540" y="636"/>
                      <a:pt x="542" y="634"/>
                    </a:cubicBezTo>
                    <a:lnTo>
                      <a:pt x="542" y="634"/>
                    </a:lnTo>
                    <a:cubicBezTo>
                      <a:pt x="573" y="600"/>
                      <a:pt x="594" y="567"/>
                      <a:pt x="606" y="535"/>
                    </a:cubicBezTo>
                    <a:lnTo>
                      <a:pt x="606" y="535"/>
                    </a:lnTo>
                    <a:cubicBezTo>
                      <a:pt x="652" y="403"/>
                      <a:pt x="649" y="271"/>
                      <a:pt x="597" y="172"/>
                    </a:cubicBezTo>
                    <a:lnTo>
                      <a:pt x="597" y="172"/>
                    </a:lnTo>
                    <a:cubicBezTo>
                      <a:pt x="565" y="108"/>
                      <a:pt x="513" y="64"/>
                      <a:pt x="453" y="47"/>
                    </a:cubicBezTo>
                    <a:lnTo>
                      <a:pt x="453" y="47"/>
                    </a:lnTo>
                    <a:cubicBezTo>
                      <a:pt x="372" y="25"/>
                      <a:pt x="243" y="21"/>
                      <a:pt x="147" y="83"/>
                    </a:cubicBezTo>
                    <a:lnTo>
                      <a:pt x="147" y="83"/>
                    </a:lnTo>
                    <a:cubicBezTo>
                      <a:pt x="89" y="122"/>
                      <a:pt x="54" y="178"/>
                      <a:pt x="42" y="250"/>
                    </a:cubicBezTo>
                    <a:lnTo>
                      <a:pt x="42" y="250"/>
                    </a:lnTo>
                    <a:cubicBezTo>
                      <a:pt x="17" y="416"/>
                      <a:pt x="11" y="770"/>
                      <a:pt x="151" y="803"/>
                    </a:cubicBezTo>
                    <a:lnTo>
                      <a:pt x="151" y="803"/>
                    </a:lnTo>
                    <a:cubicBezTo>
                      <a:pt x="182" y="809"/>
                      <a:pt x="219" y="808"/>
                      <a:pt x="259" y="799"/>
                    </a:cubicBezTo>
                    <a:lnTo>
                      <a:pt x="259" y="799"/>
                    </a:lnTo>
                    <a:cubicBezTo>
                      <a:pt x="260" y="799"/>
                      <a:pt x="260" y="799"/>
                      <a:pt x="262" y="799"/>
                    </a:cubicBezTo>
                    <a:close/>
                    <a:moveTo>
                      <a:pt x="320" y="1141"/>
                    </a:moveTo>
                    <a:lnTo>
                      <a:pt x="320" y="1141"/>
                    </a:lnTo>
                    <a:cubicBezTo>
                      <a:pt x="305" y="1141"/>
                      <a:pt x="290" y="1135"/>
                      <a:pt x="279" y="1123"/>
                    </a:cubicBezTo>
                    <a:lnTo>
                      <a:pt x="279" y="1123"/>
                    </a:lnTo>
                    <a:cubicBezTo>
                      <a:pt x="245" y="1086"/>
                      <a:pt x="250" y="1003"/>
                      <a:pt x="251" y="999"/>
                    </a:cubicBezTo>
                    <a:lnTo>
                      <a:pt x="251" y="822"/>
                    </a:lnTo>
                    <a:lnTo>
                      <a:pt x="251" y="822"/>
                    </a:lnTo>
                    <a:cubicBezTo>
                      <a:pt x="213" y="829"/>
                      <a:pt x="177" y="829"/>
                      <a:pt x="147" y="822"/>
                    </a:cubicBezTo>
                    <a:lnTo>
                      <a:pt x="147" y="822"/>
                    </a:lnTo>
                    <a:cubicBezTo>
                      <a:pt x="75" y="806"/>
                      <a:pt x="30" y="724"/>
                      <a:pt x="14" y="579"/>
                    </a:cubicBezTo>
                    <a:lnTo>
                      <a:pt x="14" y="579"/>
                    </a:lnTo>
                    <a:cubicBezTo>
                      <a:pt x="0" y="461"/>
                      <a:pt x="10" y="327"/>
                      <a:pt x="22" y="247"/>
                    </a:cubicBezTo>
                    <a:lnTo>
                      <a:pt x="22" y="247"/>
                    </a:lnTo>
                    <a:cubicBezTo>
                      <a:pt x="33" y="169"/>
                      <a:pt x="73" y="107"/>
                      <a:pt x="136" y="67"/>
                    </a:cubicBezTo>
                    <a:lnTo>
                      <a:pt x="136" y="67"/>
                    </a:lnTo>
                    <a:cubicBezTo>
                      <a:pt x="238" y="0"/>
                      <a:pt x="373" y="4"/>
                      <a:pt x="459" y="27"/>
                    </a:cubicBezTo>
                    <a:lnTo>
                      <a:pt x="459" y="27"/>
                    </a:lnTo>
                    <a:cubicBezTo>
                      <a:pt x="524" y="46"/>
                      <a:pt x="580" y="93"/>
                      <a:pt x="616" y="162"/>
                    </a:cubicBezTo>
                    <a:lnTo>
                      <a:pt x="616" y="162"/>
                    </a:lnTo>
                    <a:cubicBezTo>
                      <a:pt x="671" y="267"/>
                      <a:pt x="674" y="405"/>
                      <a:pt x="625" y="541"/>
                    </a:cubicBezTo>
                    <a:lnTo>
                      <a:pt x="625" y="541"/>
                    </a:lnTo>
                    <a:cubicBezTo>
                      <a:pt x="613" y="575"/>
                      <a:pt x="591" y="610"/>
                      <a:pt x="560" y="645"/>
                    </a:cubicBezTo>
                    <a:lnTo>
                      <a:pt x="560" y="1007"/>
                    </a:lnTo>
                    <a:lnTo>
                      <a:pt x="560" y="1007"/>
                    </a:lnTo>
                    <a:cubicBezTo>
                      <a:pt x="560" y="1008"/>
                      <a:pt x="560" y="1011"/>
                      <a:pt x="558" y="1013"/>
                    </a:cubicBezTo>
                    <a:lnTo>
                      <a:pt x="558" y="1013"/>
                    </a:lnTo>
                    <a:cubicBezTo>
                      <a:pt x="554" y="1018"/>
                      <a:pt x="467" y="1140"/>
                      <a:pt x="320" y="11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27">
                <a:extLst>
                  <a:ext uri="{FF2B5EF4-FFF2-40B4-BE49-F238E27FC236}">
                    <a16:creationId xmlns:a16="http://schemas.microsoft.com/office/drawing/2014/main" id="{A80ABE7D-147B-47F2-93AA-101F8FF10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9635" y="5979723"/>
                <a:ext cx="646241" cy="722036"/>
              </a:xfrm>
              <a:custGeom>
                <a:avLst/>
                <a:gdLst>
                  <a:gd name="T0" fmla="*/ 582 w 713"/>
                  <a:gd name="T1" fmla="*/ 103 h 798"/>
                  <a:gd name="T2" fmla="*/ 582 w 713"/>
                  <a:gd name="T3" fmla="*/ 103 h 798"/>
                  <a:gd name="T4" fmla="*/ 190 w 713"/>
                  <a:gd name="T5" fmla="*/ 63 h 798"/>
                  <a:gd name="T6" fmla="*/ 190 w 713"/>
                  <a:gd name="T7" fmla="*/ 63 h 798"/>
                  <a:gd name="T8" fmla="*/ 7 w 713"/>
                  <a:gd name="T9" fmla="*/ 308 h 798"/>
                  <a:gd name="T10" fmla="*/ 7 w 713"/>
                  <a:gd name="T11" fmla="*/ 308 h 798"/>
                  <a:gd name="T12" fmla="*/ 17 w 713"/>
                  <a:gd name="T13" fmla="*/ 317 h 798"/>
                  <a:gd name="T14" fmla="*/ 309 w 713"/>
                  <a:gd name="T15" fmla="*/ 317 h 798"/>
                  <a:gd name="T16" fmla="*/ 309 w 713"/>
                  <a:gd name="T17" fmla="*/ 416 h 798"/>
                  <a:gd name="T18" fmla="*/ 309 w 713"/>
                  <a:gd name="T19" fmla="*/ 416 h 798"/>
                  <a:gd name="T20" fmla="*/ 319 w 713"/>
                  <a:gd name="T21" fmla="*/ 426 h 798"/>
                  <a:gd name="T22" fmla="*/ 389 w 713"/>
                  <a:gd name="T23" fmla="*/ 426 h 798"/>
                  <a:gd name="T24" fmla="*/ 389 w 713"/>
                  <a:gd name="T25" fmla="*/ 525 h 798"/>
                  <a:gd name="T26" fmla="*/ 389 w 713"/>
                  <a:gd name="T27" fmla="*/ 525 h 798"/>
                  <a:gd name="T28" fmla="*/ 397 w 713"/>
                  <a:gd name="T29" fmla="*/ 535 h 798"/>
                  <a:gd name="T30" fmla="*/ 397 w 713"/>
                  <a:gd name="T31" fmla="*/ 535 h 798"/>
                  <a:gd name="T32" fmla="*/ 409 w 713"/>
                  <a:gd name="T33" fmla="*/ 529 h 798"/>
                  <a:gd name="T34" fmla="*/ 409 w 713"/>
                  <a:gd name="T35" fmla="*/ 529 h 798"/>
                  <a:gd name="T36" fmla="*/ 485 w 713"/>
                  <a:gd name="T37" fmla="*/ 483 h 798"/>
                  <a:gd name="T38" fmla="*/ 485 w 713"/>
                  <a:gd name="T39" fmla="*/ 483 h 798"/>
                  <a:gd name="T40" fmla="*/ 524 w 713"/>
                  <a:gd name="T41" fmla="*/ 569 h 798"/>
                  <a:gd name="T42" fmla="*/ 524 w 713"/>
                  <a:gd name="T43" fmla="*/ 569 h 798"/>
                  <a:gd name="T44" fmla="*/ 462 w 713"/>
                  <a:gd name="T45" fmla="*/ 656 h 798"/>
                  <a:gd name="T46" fmla="*/ 462 w 713"/>
                  <a:gd name="T47" fmla="*/ 656 h 798"/>
                  <a:gd name="T48" fmla="*/ 453 w 713"/>
                  <a:gd name="T49" fmla="*/ 661 h 798"/>
                  <a:gd name="T50" fmla="*/ 453 w 713"/>
                  <a:gd name="T51" fmla="*/ 661 h 798"/>
                  <a:gd name="T52" fmla="*/ 454 w 713"/>
                  <a:gd name="T53" fmla="*/ 672 h 798"/>
                  <a:gd name="T54" fmla="*/ 524 w 713"/>
                  <a:gd name="T55" fmla="*/ 792 h 798"/>
                  <a:gd name="T56" fmla="*/ 524 w 713"/>
                  <a:gd name="T57" fmla="*/ 792 h 798"/>
                  <a:gd name="T58" fmla="*/ 531 w 713"/>
                  <a:gd name="T59" fmla="*/ 797 h 798"/>
                  <a:gd name="T60" fmla="*/ 531 w 713"/>
                  <a:gd name="T61" fmla="*/ 797 h 798"/>
                  <a:gd name="T62" fmla="*/ 533 w 713"/>
                  <a:gd name="T63" fmla="*/ 797 h 798"/>
                  <a:gd name="T64" fmla="*/ 533 w 713"/>
                  <a:gd name="T65" fmla="*/ 797 h 798"/>
                  <a:gd name="T66" fmla="*/ 540 w 713"/>
                  <a:gd name="T67" fmla="*/ 795 h 798"/>
                  <a:gd name="T68" fmla="*/ 540 w 713"/>
                  <a:gd name="T69" fmla="*/ 795 h 798"/>
                  <a:gd name="T70" fmla="*/ 710 w 713"/>
                  <a:gd name="T71" fmla="*/ 416 h 798"/>
                  <a:gd name="T72" fmla="*/ 710 w 713"/>
                  <a:gd name="T73" fmla="*/ 409 h 798"/>
                  <a:gd name="T74" fmla="*/ 710 w 713"/>
                  <a:gd name="T75" fmla="*/ 409 h 798"/>
                  <a:gd name="T76" fmla="*/ 582 w 713"/>
                  <a:gd name="T77" fmla="*/ 103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13" h="798">
                    <a:moveTo>
                      <a:pt x="582" y="103"/>
                    </a:moveTo>
                    <a:lnTo>
                      <a:pt x="582" y="103"/>
                    </a:lnTo>
                    <a:cubicBezTo>
                      <a:pt x="422" y="0"/>
                      <a:pt x="241" y="47"/>
                      <a:pt x="190" y="63"/>
                    </a:cubicBezTo>
                    <a:lnTo>
                      <a:pt x="190" y="63"/>
                    </a:lnTo>
                    <a:cubicBezTo>
                      <a:pt x="0" y="126"/>
                      <a:pt x="7" y="305"/>
                      <a:pt x="7" y="308"/>
                    </a:cubicBezTo>
                    <a:lnTo>
                      <a:pt x="7" y="308"/>
                    </a:lnTo>
                    <a:cubicBezTo>
                      <a:pt x="7" y="313"/>
                      <a:pt x="13" y="317"/>
                      <a:pt x="17" y="317"/>
                    </a:cubicBezTo>
                    <a:lnTo>
                      <a:pt x="309" y="317"/>
                    </a:lnTo>
                    <a:lnTo>
                      <a:pt x="309" y="416"/>
                    </a:lnTo>
                    <a:lnTo>
                      <a:pt x="309" y="416"/>
                    </a:lnTo>
                    <a:cubicBezTo>
                      <a:pt x="309" y="422"/>
                      <a:pt x="313" y="426"/>
                      <a:pt x="319" y="426"/>
                    </a:cubicBezTo>
                    <a:lnTo>
                      <a:pt x="389" y="426"/>
                    </a:lnTo>
                    <a:lnTo>
                      <a:pt x="389" y="525"/>
                    </a:lnTo>
                    <a:lnTo>
                      <a:pt x="389" y="525"/>
                    </a:lnTo>
                    <a:cubicBezTo>
                      <a:pt x="389" y="530"/>
                      <a:pt x="392" y="534"/>
                      <a:pt x="397" y="535"/>
                    </a:cubicBezTo>
                    <a:lnTo>
                      <a:pt x="397" y="535"/>
                    </a:lnTo>
                    <a:cubicBezTo>
                      <a:pt x="403" y="537"/>
                      <a:pt x="407" y="534"/>
                      <a:pt x="409" y="529"/>
                    </a:cubicBezTo>
                    <a:lnTo>
                      <a:pt x="409" y="529"/>
                    </a:lnTo>
                    <a:cubicBezTo>
                      <a:pt x="410" y="527"/>
                      <a:pt x="431" y="476"/>
                      <a:pt x="485" y="483"/>
                    </a:cubicBezTo>
                    <a:lnTo>
                      <a:pt x="485" y="483"/>
                    </a:lnTo>
                    <a:cubicBezTo>
                      <a:pt x="514" y="487"/>
                      <a:pt x="526" y="529"/>
                      <a:pt x="524" y="569"/>
                    </a:cubicBezTo>
                    <a:lnTo>
                      <a:pt x="524" y="569"/>
                    </a:lnTo>
                    <a:cubicBezTo>
                      <a:pt x="521" y="610"/>
                      <a:pt x="501" y="656"/>
                      <a:pt x="462" y="656"/>
                    </a:cubicBezTo>
                    <a:lnTo>
                      <a:pt x="462" y="656"/>
                    </a:lnTo>
                    <a:cubicBezTo>
                      <a:pt x="459" y="656"/>
                      <a:pt x="455" y="657"/>
                      <a:pt x="453" y="661"/>
                    </a:cubicBezTo>
                    <a:lnTo>
                      <a:pt x="453" y="661"/>
                    </a:lnTo>
                    <a:cubicBezTo>
                      <a:pt x="451" y="664"/>
                      <a:pt x="451" y="668"/>
                      <a:pt x="454" y="672"/>
                    </a:cubicBezTo>
                    <a:lnTo>
                      <a:pt x="524" y="792"/>
                    </a:lnTo>
                    <a:lnTo>
                      <a:pt x="524" y="792"/>
                    </a:lnTo>
                    <a:cubicBezTo>
                      <a:pt x="525" y="795"/>
                      <a:pt x="528" y="797"/>
                      <a:pt x="531" y="797"/>
                    </a:cubicBezTo>
                    <a:lnTo>
                      <a:pt x="531" y="797"/>
                    </a:lnTo>
                    <a:cubicBezTo>
                      <a:pt x="532" y="797"/>
                      <a:pt x="532" y="797"/>
                      <a:pt x="533" y="797"/>
                    </a:cubicBezTo>
                    <a:lnTo>
                      <a:pt x="533" y="797"/>
                    </a:lnTo>
                    <a:cubicBezTo>
                      <a:pt x="535" y="797"/>
                      <a:pt x="538" y="796"/>
                      <a:pt x="540" y="795"/>
                    </a:cubicBezTo>
                    <a:lnTo>
                      <a:pt x="540" y="795"/>
                    </a:lnTo>
                    <a:cubicBezTo>
                      <a:pt x="547" y="788"/>
                      <a:pt x="710" y="623"/>
                      <a:pt x="710" y="416"/>
                    </a:cubicBezTo>
                    <a:lnTo>
                      <a:pt x="710" y="409"/>
                    </a:lnTo>
                    <a:lnTo>
                      <a:pt x="710" y="409"/>
                    </a:lnTo>
                    <a:cubicBezTo>
                      <a:pt x="712" y="354"/>
                      <a:pt x="712" y="188"/>
                      <a:pt x="582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28">
                <a:extLst>
                  <a:ext uri="{FF2B5EF4-FFF2-40B4-BE49-F238E27FC236}">
                    <a16:creationId xmlns:a16="http://schemas.microsoft.com/office/drawing/2014/main" id="{CB263E5C-95AC-4101-A045-F39541CB1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1058" y="6737660"/>
                <a:ext cx="79783" cy="127653"/>
              </a:xfrm>
              <a:custGeom>
                <a:avLst/>
                <a:gdLst>
                  <a:gd name="T0" fmla="*/ 87 w 89"/>
                  <a:gd name="T1" fmla="*/ 11 h 140"/>
                  <a:gd name="T2" fmla="*/ 87 w 89"/>
                  <a:gd name="T3" fmla="*/ 11 h 140"/>
                  <a:gd name="T4" fmla="*/ 80 w 89"/>
                  <a:gd name="T5" fmla="*/ 1 h 140"/>
                  <a:gd name="T6" fmla="*/ 80 w 89"/>
                  <a:gd name="T7" fmla="*/ 1 h 140"/>
                  <a:gd name="T8" fmla="*/ 69 w 89"/>
                  <a:gd name="T9" fmla="*/ 6 h 140"/>
                  <a:gd name="T10" fmla="*/ 69 w 89"/>
                  <a:gd name="T11" fmla="*/ 6 h 140"/>
                  <a:gd name="T12" fmla="*/ 9 w 89"/>
                  <a:gd name="T13" fmla="*/ 39 h 140"/>
                  <a:gd name="T14" fmla="*/ 9 w 89"/>
                  <a:gd name="T15" fmla="*/ 39 h 140"/>
                  <a:gd name="T16" fmla="*/ 0 w 89"/>
                  <a:gd name="T17" fmla="*/ 49 h 140"/>
                  <a:gd name="T18" fmla="*/ 0 w 89"/>
                  <a:gd name="T19" fmla="*/ 130 h 140"/>
                  <a:gd name="T20" fmla="*/ 0 w 89"/>
                  <a:gd name="T21" fmla="*/ 130 h 140"/>
                  <a:gd name="T22" fmla="*/ 5 w 89"/>
                  <a:gd name="T23" fmla="*/ 137 h 140"/>
                  <a:gd name="T24" fmla="*/ 5 w 89"/>
                  <a:gd name="T25" fmla="*/ 137 h 140"/>
                  <a:gd name="T26" fmla="*/ 11 w 89"/>
                  <a:gd name="T27" fmla="*/ 139 h 140"/>
                  <a:gd name="T28" fmla="*/ 11 w 89"/>
                  <a:gd name="T29" fmla="*/ 139 h 140"/>
                  <a:gd name="T30" fmla="*/ 15 w 89"/>
                  <a:gd name="T31" fmla="*/ 139 h 140"/>
                  <a:gd name="T32" fmla="*/ 15 w 89"/>
                  <a:gd name="T33" fmla="*/ 139 h 140"/>
                  <a:gd name="T34" fmla="*/ 87 w 89"/>
                  <a:gd name="T35" fmla="*/ 1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140">
                    <a:moveTo>
                      <a:pt x="87" y="11"/>
                    </a:moveTo>
                    <a:lnTo>
                      <a:pt x="87" y="11"/>
                    </a:lnTo>
                    <a:cubicBezTo>
                      <a:pt x="87" y="7"/>
                      <a:pt x="85" y="3"/>
                      <a:pt x="80" y="1"/>
                    </a:cubicBezTo>
                    <a:lnTo>
                      <a:pt x="80" y="1"/>
                    </a:lnTo>
                    <a:cubicBezTo>
                      <a:pt x="76" y="0"/>
                      <a:pt x="71" y="1"/>
                      <a:pt x="69" y="6"/>
                    </a:cubicBezTo>
                    <a:lnTo>
                      <a:pt x="69" y="6"/>
                    </a:lnTo>
                    <a:cubicBezTo>
                      <a:pt x="49" y="31"/>
                      <a:pt x="9" y="39"/>
                      <a:pt x="9" y="39"/>
                    </a:cubicBezTo>
                    <a:lnTo>
                      <a:pt x="9" y="39"/>
                    </a:lnTo>
                    <a:cubicBezTo>
                      <a:pt x="4" y="40"/>
                      <a:pt x="0" y="44"/>
                      <a:pt x="0" y="49"/>
                    </a:cubicBezTo>
                    <a:lnTo>
                      <a:pt x="0" y="130"/>
                    </a:lnTo>
                    <a:lnTo>
                      <a:pt x="0" y="130"/>
                    </a:lnTo>
                    <a:cubicBezTo>
                      <a:pt x="0" y="132"/>
                      <a:pt x="2" y="136"/>
                      <a:pt x="5" y="137"/>
                    </a:cubicBezTo>
                    <a:lnTo>
                      <a:pt x="5" y="137"/>
                    </a:lnTo>
                    <a:cubicBezTo>
                      <a:pt x="6" y="139"/>
                      <a:pt x="9" y="139"/>
                      <a:pt x="11" y="139"/>
                    </a:cubicBezTo>
                    <a:lnTo>
                      <a:pt x="11" y="139"/>
                    </a:lnTo>
                    <a:cubicBezTo>
                      <a:pt x="12" y="139"/>
                      <a:pt x="13" y="139"/>
                      <a:pt x="15" y="139"/>
                    </a:cubicBezTo>
                    <a:lnTo>
                      <a:pt x="15" y="139"/>
                    </a:lnTo>
                    <a:cubicBezTo>
                      <a:pt x="88" y="110"/>
                      <a:pt x="87" y="16"/>
                      <a:pt x="87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29">
                <a:extLst>
                  <a:ext uri="{FF2B5EF4-FFF2-40B4-BE49-F238E27FC236}">
                    <a16:creationId xmlns:a16="http://schemas.microsoft.com/office/drawing/2014/main" id="{8E13A1B9-B539-4EDC-88C3-7CB3D81DF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4884" y="7340022"/>
                <a:ext cx="87761" cy="87761"/>
              </a:xfrm>
              <a:custGeom>
                <a:avLst/>
                <a:gdLst>
                  <a:gd name="T0" fmla="*/ 49 w 98"/>
                  <a:gd name="T1" fmla="*/ 23 h 96"/>
                  <a:gd name="T2" fmla="*/ 49 w 98"/>
                  <a:gd name="T3" fmla="*/ 23 h 96"/>
                  <a:gd name="T4" fmla="*/ 23 w 98"/>
                  <a:gd name="T5" fmla="*/ 47 h 96"/>
                  <a:gd name="T6" fmla="*/ 23 w 98"/>
                  <a:gd name="T7" fmla="*/ 47 h 96"/>
                  <a:gd name="T8" fmla="*/ 46 w 98"/>
                  <a:gd name="T9" fmla="*/ 75 h 96"/>
                  <a:gd name="T10" fmla="*/ 46 w 98"/>
                  <a:gd name="T11" fmla="*/ 75 h 96"/>
                  <a:gd name="T12" fmla="*/ 66 w 98"/>
                  <a:gd name="T13" fmla="*/ 69 h 96"/>
                  <a:gd name="T14" fmla="*/ 66 w 98"/>
                  <a:gd name="T15" fmla="*/ 69 h 96"/>
                  <a:gd name="T16" fmla="*/ 74 w 98"/>
                  <a:gd name="T17" fmla="*/ 51 h 96"/>
                  <a:gd name="T18" fmla="*/ 74 w 98"/>
                  <a:gd name="T19" fmla="*/ 51 h 96"/>
                  <a:gd name="T20" fmla="*/ 51 w 98"/>
                  <a:gd name="T21" fmla="*/ 23 h 96"/>
                  <a:gd name="T22" fmla="*/ 51 w 98"/>
                  <a:gd name="T23" fmla="*/ 23 h 96"/>
                  <a:gd name="T24" fmla="*/ 49 w 98"/>
                  <a:gd name="T25" fmla="*/ 23 h 96"/>
                  <a:gd name="T26" fmla="*/ 49 w 98"/>
                  <a:gd name="T27" fmla="*/ 95 h 96"/>
                  <a:gd name="T28" fmla="*/ 49 w 98"/>
                  <a:gd name="T29" fmla="*/ 95 h 96"/>
                  <a:gd name="T30" fmla="*/ 45 w 98"/>
                  <a:gd name="T31" fmla="*/ 95 h 96"/>
                  <a:gd name="T32" fmla="*/ 45 w 98"/>
                  <a:gd name="T33" fmla="*/ 95 h 96"/>
                  <a:gd name="T34" fmla="*/ 2 w 98"/>
                  <a:gd name="T35" fmla="*/ 45 h 96"/>
                  <a:gd name="T36" fmla="*/ 2 w 98"/>
                  <a:gd name="T37" fmla="*/ 45 h 96"/>
                  <a:gd name="T38" fmla="*/ 52 w 98"/>
                  <a:gd name="T39" fmla="*/ 2 h 96"/>
                  <a:gd name="T40" fmla="*/ 52 w 98"/>
                  <a:gd name="T41" fmla="*/ 2 h 96"/>
                  <a:gd name="T42" fmla="*/ 95 w 98"/>
                  <a:gd name="T43" fmla="*/ 52 h 96"/>
                  <a:gd name="T44" fmla="*/ 95 w 98"/>
                  <a:gd name="T45" fmla="*/ 52 h 96"/>
                  <a:gd name="T46" fmla="*/ 79 w 98"/>
                  <a:gd name="T47" fmla="*/ 85 h 96"/>
                  <a:gd name="T48" fmla="*/ 79 w 98"/>
                  <a:gd name="T49" fmla="*/ 85 h 96"/>
                  <a:gd name="T50" fmla="*/ 49 w 98"/>
                  <a:gd name="T51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8" h="96">
                    <a:moveTo>
                      <a:pt x="49" y="23"/>
                    </a:moveTo>
                    <a:lnTo>
                      <a:pt x="49" y="23"/>
                    </a:lnTo>
                    <a:cubicBezTo>
                      <a:pt x="35" y="23"/>
                      <a:pt x="24" y="33"/>
                      <a:pt x="23" y="47"/>
                    </a:cubicBezTo>
                    <a:lnTo>
                      <a:pt x="23" y="47"/>
                    </a:lnTo>
                    <a:cubicBezTo>
                      <a:pt x="22" y="61"/>
                      <a:pt x="32" y="73"/>
                      <a:pt x="46" y="75"/>
                    </a:cubicBezTo>
                    <a:lnTo>
                      <a:pt x="46" y="75"/>
                    </a:lnTo>
                    <a:cubicBezTo>
                      <a:pt x="54" y="75"/>
                      <a:pt x="61" y="73"/>
                      <a:pt x="66" y="69"/>
                    </a:cubicBezTo>
                    <a:lnTo>
                      <a:pt x="66" y="69"/>
                    </a:lnTo>
                    <a:cubicBezTo>
                      <a:pt x="71" y="64"/>
                      <a:pt x="74" y="57"/>
                      <a:pt x="74" y="51"/>
                    </a:cubicBezTo>
                    <a:lnTo>
                      <a:pt x="74" y="51"/>
                    </a:lnTo>
                    <a:cubicBezTo>
                      <a:pt x="76" y="36"/>
                      <a:pt x="65" y="24"/>
                      <a:pt x="51" y="23"/>
                    </a:cubicBezTo>
                    <a:lnTo>
                      <a:pt x="51" y="23"/>
                    </a:lnTo>
                    <a:cubicBezTo>
                      <a:pt x="50" y="23"/>
                      <a:pt x="49" y="23"/>
                      <a:pt x="49" y="23"/>
                    </a:cubicBezTo>
                    <a:close/>
                    <a:moveTo>
                      <a:pt x="49" y="95"/>
                    </a:moveTo>
                    <a:lnTo>
                      <a:pt x="49" y="95"/>
                    </a:lnTo>
                    <a:cubicBezTo>
                      <a:pt x="47" y="95"/>
                      <a:pt x="46" y="95"/>
                      <a:pt x="45" y="95"/>
                    </a:cubicBezTo>
                    <a:lnTo>
                      <a:pt x="45" y="95"/>
                    </a:lnTo>
                    <a:cubicBezTo>
                      <a:pt x="20" y="93"/>
                      <a:pt x="0" y="71"/>
                      <a:pt x="2" y="45"/>
                    </a:cubicBezTo>
                    <a:lnTo>
                      <a:pt x="2" y="45"/>
                    </a:lnTo>
                    <a:cubicBezTo>
                      <a:pt x="4" y="20"/>
                      <a:pt x="27" y="0"/>
                      <a:pt x="52" y="2"/>
                    </a:cubicBezTo>
                    <a:lnTo>
                      <a:pt x="52" y="2"/>
                    </a:lnTo>
                    <a:cubicBezTo>
                      <a:pt x="78" y="5"/>
                      <a:pt x="97" y="26"/>
                      <a:pt x="95" y="52"/>
                    </a:cubicBezTo>
                    <a:lnTo>
                      <a:pt x="95" y="52"/>
                    </a:lnTo>
                    <a:cubicBezTo>
                      <a:pt x="94" y="64"/>
                      <a:pt x="88" y="76"/>
                      <a:pt x="79" y="85"/>
                    </a:cubicBezTo>
                    <a:lnTo>
                      <a:pt x="79" y="85"/>
                    </a:lnTo>
                    <a:cubicBezTo>
                      <a:pt x="71" y="91"/>
                      <a:pt x="60" y="95"/>
                      <a:pt x="49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30">
                <a:extLst>
                  <a:ext uri="{FF2B5EF4-FFF2-40B4-BE49-F238E27FC236}">
                    <a16:creationId xmlns:a16="http://schemas.microsoft.com/office/drawing/2014/main" id="{32EED449-5886-45B1-9670-A3DF96BB4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3080" y="7559423"/>
                <a:ext cx="87761" cy="87761"/>
              </a:xfrm>
              <a:custGeom>
                <a:avLst/>
                <a:gdLst>
                  <a:gd name="T0" fmla="*/ 49 w 99"/>
                  <a:gd name="T1" fmla="*/ 23 h 96"/>
                  <a:gd name="T2" fmla="*/ 49 w 99"/>
                  <a:gd name="T3" fmla="*/ 23 h 96"/>
                  <a:gd name="T4" fmla="*/ 23 w 99"/>
                  <a:gd name="T5" fmla="*/ 46 h 96"/>
                  <a:gd name="T6" fmla="*/ 23 w 99"/>
                  <a:gd name="T7" fmla="*/ 46 h 96"/>
                  <a:gd name="T8" fmla="*/ 47 w 99"/>
                  <a:gd name="T9" fmla="*/ 74 h 96"/>
                  <a:gd name="T10" fmla="*/ 47 w 99"/>
                  <a:gd name="T11" fmla="*/ 74 h 96"/>
                  <a:gd name="T12" fmla="*/ 65 w 99"/>
                  <a:gd name="T13" fmla="*/ 68 h 96"/>
                  <a:gd name="T14" fmla="*/ 65 w 99"/>
                  <a:gd name="T15" fmla="*/ 68 h 96"/>
                  <a:gd name="T16" fmla="*/ 74 w 99"/>
                  <a:gd name="T17" fmla="*/ 50 h 96"/>
                  <a:gd name="T18" fmla="*/ 74 w 99"/>
                  <a:gd name="T19" fmla="*/ 50 h 96"/>
                  <a:gd name="T20" fmla="*/ 51 w 99"/>
                  <a:gd name="T21" fmla="*/ 23 h 96"/>
                  <a:gd name="T22" fmla="*/ 51 w 99"/>
                  <a:gd name="T23" fmla="*/ 23 h 96"/>
                  <a:gd name="T24" fmla="*/ 49 w 99"/>
                  <a:gd name="T25" fmla="*/ 23 h 96"/>
                  <a:gd name="T26" fmla="*/ 49 w 99"/>
                  <a:gd name="T27" fmla="*/ 95 h 96"/>
                  <a:gd name="T28" fmla="*/ 49 w 99"/>
                  <a:gd name="T29" fmla="*/ 95 h 96"/>
                  <a:gd name="T30" fmla="*/ 45 w 99"/>
                  <a:gd name="T31" fmla="*/ 95 h 96"/>
                  <a:gd name="T32" fmla="*/ 45 w 99"/>
                  <a:gd name="T33" fmla="*/ 95 h 96"/>
                  <a:gd name="T34" fmla="*/ 2 w 99"/>
                  <a:gd name="T35" fmla="*/ 44 h 96"/>
                  <a:gd name="T36" fmla="*/ 2 w 99"/>
                  <a:gd name="T37" fmla="*/ 44 h 96"/>
                  <a:gd name="T38" fmla="*/ 53 w 99"/>
                  <a:gd name="T39" fmla="*/ 1 h 96"/>
                  <a:gd name="T40" fmla="*/ 53 w 99"/>
                  <a:gd name="T41" fmla="*/ 1 h 96"/>
                  <a:gd name="T42" fmla="*/ 96 w 99"/>
                  <a:gd name="T43" fmla="*/ 52 h 96"/>
                  <a:gd name="T44" fmla="*/ 96 w 99"/>
                  <a:gd name="T45" fmla="*/ 52 h 96"/>
                  <a:gd name="T46" fmla="*/ 79 w 99"/>
                  <a:gd name="T47" fmla="*/ 83 h 96"/>
                  <a:gd name="T48" fmla="*/ 79 w 99"/>
                  <a:gd name="T49" fmla="*/ 83 h 96"/>
                  <a:gd name="T50" fmla="*/ 49 w 99"/>
                  <a:gd name="T51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9" h="96">
                    <a:moveTo>
                      <a:pt x="49" y="23"/>
                    </a:moveTo>
                    <a:lnTo>
                      <a:pt x="49" y="23"/>
                    </a:lnTo>
                    <a:cubicBezTo>
                      <a:pt x="35" y="23"/>
                      <a:pt x="24" y="32"/>
                      <a:pt x="23" y="46"/>
                    </a:cubicBezTo>
                    <a:lnTo>
                      <a:pt x="23" y="46"/>
                    </a:lnTo>
                    <a:cubicBezTo>
                      <a:pt x="22" y="60"/>
                      <a:pt x="33" y="73"/>
                      <a:pt x="47" y="74"/>
                    </a:cubicBezTo>
                    <a:lnTo>
                      <a:pt x="47" y="74"/>
                    </a:lnTo>
                    <a:cubicBezTo>
                      <a:pt x="54" y="75"/>
                      <a:pt x="61" y="72"/>
                      <a:pt x="65" y="68"/>
                    </a:cubicBezTo>
                    <a:lnTo>
                      <a:pt x="65" y="68"/>
                    </a:lnTo>
                    <a:cubicBezTo>
                      <a:pt x="71" y="63"/>
                      <a:pt x="74" y="57"/>
                      <a:pt x="74" y="50"/>
                    </a:cubicBezTo>
                    <a:lnTo>
                      <a:pt x="74" y="50"/>
                    </a:lnTo>
                    <a:cubicBezTo>
                      <a:pt x="76" y="36"/>
                      <a:pt x="65" y="23"/>
                      <a:pt x="51" y="23"/>
                    </a:cubicBezTo>
                    <a:lnTo>
                      <a:pt x="51" y="23"/>
                    </a:lnTo>
                    <a:cubicBezTo>
                      <a:pt x="50" y="23"/>
                      <a:pt x="49" y="23"/>
                      <a:pt x="49" y="23"/>
                    </a:cubicBezTo>
                    <a:close/>
                    <a:moveTo>
                      <a:pt x="49" y="95"/>
                    </a:moveTo>
                    <a:lnTo>
                      <a:pt x="49" y="95"/>
                    </a:lnTo>
                    <a:cubicBezTo>
                      <a:pt x="48" y="95"/>
                      <a:pt x="47" y="95"/>
                      <a:pt x="45" y="95"/>
                    </a:cubicBezTo>
                    <a:lnTo>
                      <a:pt x="45" y="95"/>
                    </a:lnTo>
                    <a:cubicBezTo>
                      <a:pt x="20" y="93"/>
                      <a:pt x="0" y="71"/>
                      <a:pt x="2" y="44"/>
                    </a:cubicBezTo>
                    <a:lnTo>
                      <a:pt x="2" y="44"/>
                    </a:lnTo>
                    <a:cubicBezTo>
                      <a:pt x="4" y="19"/>
                      <a:pt x="27" y="0"/>
                      <a:pt x="53" y="1"/>
                    </a:cubicBezTo>
                    <a:lnTo>
                      <a:pt x="53" y="1"/>
                    </a:lnTo>
                    <a:cubicBezTo>
                      <a:pt x="78" y="4"/>
                      <a:pt x="98" y="26"/>
                      <a:pt x="96" y="52"/>
                    </a:cubicBezTo>
                    <a:lnTo>
                      <a:pt x="96" y="52"/>
                    </a:lnTo>
                    <a:cubicBezTo>
                      <a:pt x="94" y="64"/>
                      <a:pt x="89" y="75"/>
                      <a:pt x="79" y="83"/>
                    </a:cubicBezTo>
                    <a:lnTo>
                      <a:pt x="79" y="83"/>
                    </a:lnTo>
                    <a:cubicBezTo>
                      <a:pt x="70" y="91"/>
                      <a:pt x="61" y="95"/>
                      <a:pt x="49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31">
                <a:extLst>
                  <a:ext uri="{FF2B5EF4-FFF2-40B4-BE49-F238E27FC236}">
                    <a16:creationId xmlns:a16="http://schemas.microsoft.com/office/drawing/2014/main" id="{BF3B827F-E74F-4BA8-B622-AF8E26DC3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3787" y="7060782"/>
                <a:ext cx="339076" cy="1567732"/>
              </a:xfrm>
              <a:custGeom>
                <a:avLst/>
                <a:gdLst>
                  <a:gd name="T0" fmla="*/ 155 w 377"/>
                  <a:gd name="T1" fmla="*/ 1730 h 1731"/>
                  <a:gd name="T2" fmla="*/ 155 w 377"/>
                  <a:gd name="T3" fmla="*/ 1730 h 1731"/>
                  <a:gd name="T4" fmla="*/ 144 w 377"/>
                  <a:gd name="T5" fmla="*/ 1722 h 1731"/>
                  <a:gd name="T6" fmla="*/ 144 w 377"/>
                  <a:gd name="T7" fmla="*/ 1722 h 1731"/>
                  <a:gd name="T8" fmla="*/ 355 w 377"/>
                  <a:gd name="T9" fmla="*/ 7 h 1731"/>
                  <a:gd name="T10" fmla="*/ 355 w 377"/>
                  <a:gd name="T11" fmla="*/ 7 h 1731"/>
                  <a:gd name="T12" fmla="*/ 369 w 377"/>
                  <a:gd name="T13" fmla="*/ 2 h 1731"/>
                  <a:gd name="T14" fmla="*/ 369 w 377"/>
                  <a:gd name="T15" fmla="*/ 2 h 1731"/>
                  <a:gd name="T16" fmla="*/ 374 w 377"/>
                  <a:gd name="T17" fmla="*/ 16 h 1731"/>
                  <a:gd name="T18" fmla="*/ 374 w 377"/>
                  <a:gd name="T19" fmla="*/ 16 h 1731"/>
                  <a:gd name="T20" fmla="*/ 165 w 377"/>
                  <a:gd name="T21" fmla="*/ 1719 h 1731"/>
                  <a:gd name="T22" fmla="*/ 165 w 377"/>
                  <a:gd name="T23" fmla="*/ 1719 h 1731"/>
                  <a:gd name="T24" fmla="*/ 156 w 377"/>
                  <a:gd name="T25" fmla="*/ 1730 h 1731"/>
                  <a:gd name="T26" fmla="*/ 156 w 377"/>
                  <a:gd name="T27" fmla="*/ 1730 h 1731"/>
                  <a:gd name="T28" fmla="*/ 155 w 377"/>
                  <a:gd name="T29" fmla="*/ 1730 h 1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7" h="1731">
                    <a:moveTo>
                      <a:pt x="155" y="1730"/>
                    </a:moveTo>
                    <a:lnTo>
                      <a:pt x="155" y="1730"/>
                    </a:lnTo>
                    <a:cubicBezTo>
                      <a:pt x="150" y="1730"/>
                      <a:pt x="145" y="1727"/>
                      <a:pt x="144" y="1722"/>
                    </a:cubicBezTo>
                    <a:lnTo>
                      <a:pt x="144" y="1722"/>
                    </a:lnTo>
                    <a:cubicBezTo>
                      <a:pt x="0" y="732"/>
                      <a:pt x="352" y="14"/>
                      <a:pt x="355" y="7"/>
                    </a:cubicBezTo>
                    <a:lnTo>
                      <a:pt x="355" y="7"/>
                    </a:lnTo>
                    <a:cubicBezTo>
                      <a:pt x="358" y="2"/>
                      <a:pt x="364" y="0"/>
                      <a:pt x="369" y="2"/>
                    </a:cubicBezTo>
                    <a:lnTo>
                      <a:pt x="369" y="2"/>
                    </a:lnTo>
                    <a:cubicBezTo>
                      <a:pt x="374" y="5"/>
                      <a:pt x="376" y="11"/>
                      <a:pt x="374" y="16"/>
                    </a:cubicBezTo>
                    <a:lnTo>
                      <a:pt x="374" y="16"/>
                    </a:lnTo>
                    <a:cubicBezTo>
                      <a:pt x="370" y="24"/>
                      <a:pt x="21" y="735"/>
                      <a:pt x="165" y="1719"/>
                    </a:cubicBezTo>
                    <a:lnTo>
                      <a:pt x="165" y="1719"/>
                    </a:lnTo>
                    <a:cubicBezTo>
                      <a:pt x="166" y="1725"/>
                      <a:pt x="162" y="1729"/>
                      <a:pt x="156" y="1730"/>
                    </a:cubicBezTo>
                    <a:lnTo>
                      <a:pt x="156" y="1730"/>
                    </a:lnTo>
                    <a:cubicBezTo>
                      <a:pt x="156" y="1730"/>
                      <a:pt x="156" y="1730"/>
                      <a:pt x="155" y="17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11658F95-EFA1-4343-95C2-412DCE26D7B5}"/>
                </a:ext>
              </a:extLst>
            </p:cNvPr>
            <p:cNvGrpSpPr/>
            <p:nvPr/>
          </p:nvGrpSpPr>
          <p:grpSpPr>
            <a:xfrm>
              <a:off x="18090762" y="4571557"/>
              <a:ext cx="4344174" cy="5010363"/>
              <a:chOff x="18090762" y="4571557"/>
              <a:chExt cx="4344174" cy="5010363"/>
            </a:xfrm>
          </p:grpSpPr>
          <p:sp>
            <p:nvSpPr>
              <p:cNvPr id="315" name="Freeform 132">
                <a:extLst>
                  <a:ext uri="{FF2B5EF4-FFF2-40B4-BE49-F238E27FC236}">
                    <a16:creationId xmlns:a16="http://schemas.microsoft.com/office/drawing/2014/main" id="{C373CB3D-8408-4F71-B2DB-EC74C445A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0598" y="9502137"/>
                <a:ext cx="650231" cy="19944"/>
              </a:xfrm>
              <a:custGeom>
                <a:avLst/>
                <a:gdLst>
                  <a:gd name="T0" fmla="*/ 708 w 719"/>
                  <a:gd name="T1" fmla="*/ 20 h 21"/>
                  <a:gd name="T2" fmla="*/ 11 w 719"/>
                  <a:gd name="T3" fmla="*/ 20 h 21"/>
                  <a:gd name="T4" fmla="*/ 11 w 719"/>
                  <a:gd name="T5" fmla="*/ 20 h 21"/>
                  <a:gd name="T6" fmla="*/ 0 w 719"/>
                  <a:gd name="T7" fmla="*/ 10 h 21"/>
                  <a:gd name="T8" fmla="*/ 0 w 719"/>
                  <a:gd name="T9" fmla="*/ 10 h 21"/>
                  <a:gd name="T10" fmla="*/ 11 w 719"/>
                  <a:gd name="T11" fmla="*/ 0 h 21"/>
                  <a:gd name="T12" fmla="*/ 708 w 719"/>
                  <a:gd name="T13" fmla="*/ 0 h 21"/>
                  <a:gd name="T14" fmla="*/ 708 w 719"/>
                  <a:gd name="T15" fmla="*/ 0 h 21"/>
                  <a:gd name="T16" fmla="*/ 718 w 719"/>
                  <a:gd name="T17" fmla="*/ 10 h 21"/>
                  <a:gd name="T18" fmla="*/ 718 w 719"/>
                  <a:gd name="T19" fmla="*/ 10 h 21"/>
                  <a:gd name="T20" fmla="*/ 708 w 71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9" h="21">
                    <a:moveTo>
                      <a:pt x="708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708" y="0"/>
                    </a:lnTo>
                    <a:lnTo>
                      <a:pt x="708" y="0"/>
                    </a:lnTo>
                    <a:cubicBezTo>
                      <a:pt x="714" y="0"/>
                      <a:pt x="718" y="4"/>
                      <a:pt x="718" y="10"/>
                    </a:cubicBezTo>
                    <a:lnTo>
                      <a:pt x="718" y="10"/>
                    </a:lnTo>
                    <a:cubicBezTo>
                      <a:pt x="718" y="16"/>
                      <a:pt x="714" y="20"/>
                      <a:pt x="70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133">
                <a:extLst>
                  <a:ext uri="{FF2B5EF4-FFF2-40B4-BE49-F238E27FC236}">
                    <a16:creationId xmlns:a16="http://schemas.microsoft.com/office/drawing/2014/main" id="{20AB9773-C9E3-4D58-A604-F575E0685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8833" y="8839939"/>
                <a:ext cx="1340352" cy="682142"/>
              </a:xfrm>
              <a:custGeom>
                <a:avLst/>
                <a:gdLst>
                  <a:gd name="T0" fmla="*/ 1470 w 1481"/>
                  <a:gd name="T1" fmla="*/ 752 h 753"/>
                  <a:gd name="T2" fmla="*/ 10 w 1481"/>
                  <a:gd name="T3" fmla="*/ 752 h 753"/>
                  <a:gd name="T4" fmla="*/ 10 w 1481"/>
                  <a:gd name="T5" fmla="*/ 752 h 753"/>
                  <a:gd name="T6" fmla="*/ 0 w 1481"/>
                  <a:gd name="T7" fmla="*/ 742 h 753"/>
                  <a:gd name="T8" fmla="*/ 0 w 1481"/>
                  <a:gd name="T9" fmla="*/ 742 h 753"/>
                  <a:gd name="T10" fmla="*/ 10 w 1481"/>
                  <a:gd name="T11" fmla="*/ 732 h 753"/>
                  <a:gd name="T12" fmla="*/ 1459 w 1481"/>
                  <a:gd name="T13" fmla="*/ 732 h 753"/>
                  <a:gd name="T14" fmla="*/ 1459 w 1481"/>
                  <a:gd name="T15" fmla="*/ 11 h 753"/>
                  <a:gd name="T16" fmla="*/ 1459 w 1481"/>
                  <a:gd name="T17" fmla="*/ 11 h 753"/>
                  <a:gd name="T18" fmla="*/ 1470 w 1481"/>
                  <a:gd name="T19" fmla="*/ 0 h 753"/>
                  <a:gd name="T20" fmla="*/ 1470 w 1481"/>
                  <a:gd name="T21" fmla="*/ 0 h 753"/>
                  <a:gd name="T22" fmla="*/ 1480 w 1481"/>
                  <a:gd name="T23" fmla="*/ 11 h 753"/>
                  <a:gd name="T24" fmla="*/ 1480 w 1481"/>
                  <a:gd name="T25" fmla="*/ 742 h 753"/>
                  <a:gd name="T26" fmla="*/ 1480 w 1481"/>
                  <a:gd name="T27" fmla="*/ 742 h 753"/>
                  <a:gd name="T28" fmla="*/ 1470 w 1481"/>
                  <a:gd name="T29" fmla="*/ 752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1" h="753">
                    <a:moveTo>
                      <a:pt x="1470" y="752"/>
                    </a:moveTo>
                    <a:lnTo>
                      <a:pt x="10" y="752"/>
                    </a:lnTo>
                    <a:lnTo>
                      <a:pt x="10" y="752"/>
                    </a:lnTo>
                    <a:cubicBezTo>
                      <a:pt x="4" y="752"/>
                      <a:pt x="0" y="748"/>
                      <a:pt x="0" y="742"/>
                    </a:cubicBezTo>
                    <a:lnTo>
                      <a:pt x="0" y="742"/>
                    </a:lnTo>
                    <a:cubicBezTo>
                      <a:pt x="0" y="736"/>
                      <a:pt x="4" y="732"/>
                      <a:pt x="10" y="732"/>
                    </a:cubicBezTo>
                    <a:lnTo>
                      <a:pt x="1459" y="732"/>
                    </a:lnTo>
                    <a:lnTo>
                      <a:pt x="1459" y="11"/>
                    </a:lnTo>
                    <a:lnTo>
                      <a:pt x="1459" y="11"/>
                    </a:lnTo>
                    <a:cubicBezTo>
                      <a:pt x="1459" y="5"/>
                      <a:pt x="1464" y="0"/>
                      <a:pt x="1470" y="0"/>
                    </a:cubicBezTo>
                    <a:lnTo>
                      <a:pt x="1470" y="0"/>
                    </a:lnTo>
                    <a:cubicBezTo>
                      <a:pt x="1475" y="0"/>
                      <a:pt x="1480" y="5"/>
                      <a:pt x="1480" y="11"/>
                    </a:cubicBezTo>
                    <a:lnTo>
                      <a:pt x="1480" y="742"/>
                    </a:lnTo>
                    <a:lnTo>
                      <a:pt x="1480" y="742"/>
                    </a:lnTo>
                    <a:cubicBezTo>
                      <a:pt x="1480" y="748"/>
                      <a:pt x="1475" y="752"/>
                      <a:pt x="1470" y="7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34">
                <a:extLst>
                  <a:ext uri="{FF2B5EF4-FFF2-40B4-BE49-F238E27FC236}">
                    <a16:creationId xmlns:a16="http://schemas.microsoft.com/office/drawing/2014/main" id="{6182DECA-CB47-4922-AA7A-5DBB6D051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8740" y="9454267"/>
                <a:ext cx="115684" cy="115684"/>
              </a:xfrm>
              <a:custGeom>
                <a:avLst/>
                <a:gdLst>
                  <a:gd name="T0" fmla="*/ 128 w 129"/>
                  <a:gd name="T1" fmla="*/ 64 h 129"/>
                  <a:gd name="T2" fmla="*/ 128 w 129"/>
                  <a:gd name="T3" fmla="*/ 64 h 129"/>
                  <a:gd name="T4" fmla="*/ 64 w 129"/>
                  <a:gd name="T5" fmla="*/ 128 h 129"/>
                  <a:gd name="T6" fmla="*/ 64 w 129"/>
                  <a:gd name="T7" fmla="*/ 128 h 129"/>
                  <a:gd name="T8" fmla="*/ 0 w 129"/>
                  <a:gd name="T9" fmla="*/ 64 h 129"/>
                  <a:gd name="T10" fmla="*/ 0 w 129"/>
                  <a:gd name="T11" fmla="*/ 64 h 129"/>
                  <a:gd name="T12" fmla="*/ 64 w 129"/>
                  <a:gd name="T13" fmla="*/ 0 h 129"/>
                  <a:gd name="T14" fmla="*/ 64 w 129"/>
                  <a:gd name="T15" fmla="*/ 0 h 129"/>
                  <a:gd name="T16" fmla="*/ 128 w 129"/>
                  <a:gd name="T17" fmla="*/ 6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9" h="129">
                    <a:moveTo>
                      <a:pt x="128" y="64"/>
                    </a:moveTo>
                    <a:lnTo>
                      <a:pt x="128" y="64"/>
                    </a:lnTo>
                    <a:cubicBezTo>
                      <a:pt x="128" y="99"/>
                      <a:pt x="99" y="128"/>
                      <a:pt x="64" y="128"/>
                    </a:cubicBezTo>
                    <a:lnTo>
                      <a:pt x="64" y="128"/>
                    </a:lnTo>
                    <a:cubicBezTo>
                      <a:pt x="28" y="128"/>
                      <a:pt x="0" y="99"/>
                      <a:pt x="0" y="64"/>
                    </a:cubicBezTo>
                    <a:lnTo>
                      <a:pt x="0" y="64"/>
                    </a:lnTo>
                    <a:cubicBezTo>
                      <a:pt x="0" y="28"/>
                      <a:pt x="28" y="0"/>
                      <a:pt x="64" y="0"/>
                    </a:cubicBezTo>
                    <a:lnTo>
                      <a:pt x="64" y="0"/>
                    </a:lnTo>
                    <a:cubicBezTo>
                      <a:pt x="99" y="0"/>
                      <a:pt x="128" y="28"/>
                      <a:pt x="128" y="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35">
                <a:extLst>
                  <a:ext uri="{FF2B5EF4-FFF2-40B4-BE49-F238E27FC236}">
                    <a16:creationId xmlns:a16="http://schemas.microsoft.com/office/drawing/2014/main" id="{3E913D84-852A-47C5-9C05-8CB78E0C5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0762" y="9446289"/>
                <a:ext cx="135631" cy="135631"/>
              </a:xfrm>
              <a:custGeom>
                <a:avLst/>
                <a:gdLst>
                  <a:gd name="T0" fmla="*/ 74 w 149"/>
                  <a:gd name="T1" fmla="*/ 20 h 150"/>
                  <a:gd name="T2" fmla="*/ 74 w 149"/>
                  <a:gd name="T3" fmla="*/ 20 h 150"/>
                  <a:gd name="T4" fmla="*/ 20 w 149"/>
                  <a:gd name="T5" fmla="*/ 74 h 150"/>
                  <a:gd name="T6" fmla="*/ 20 w 149"/>
                  <a:gd name="T7" fmla="*/ 74 h 150"/>
                  <a:gd name="T8" fmla="*/ 74 w 149"/>
                  <a:gd name="T9" fmla="*/ 128 h 150"/>
                  <a:gd name="T10" fmla="*/ 74 w 149"/>
                  <a:gd name="T11" fmla="*/ 128 h 150"/>
                  <a:gd name="T12" fmla="*/ 128 w 149"/>
                  <a:gd name="T13" fmla="*/ 74 h 150"/>
                  <a:gd name="T14" fmla="*/ 128 w 149"/>
                  <a:gd name="T15" fmla="*/ 74 h 150"/>
                  <a:gd name="T16" fmla="*/ 74 w 149"/>
                  <a:gd name="T17" fmla="*/ 20 h 150"/>
                  <a:gd name="T18" fmla="*/ 74 w 149"/>
                  <a:gd name="T19" fmla="*/ 149 h 150"/>
                  <a:gd name="T20" fmla="*/ 74 w 149"/>
                  <a:gd name="T21" fmla="*/ 149 h 150"/>
                  <a:gd name="T22" fmla="*/ 0 w 149"/>
                  <a:gd name="T23" fmla="*/ 74 h 150"/>
                  <a:gd name="T24" fmla="*/ 0 w 149"/>
                  <a:gd name="T25" fmla="*/ 74 h 150"/>
                  <a:gd name="T26" fmla="*/ 74 w 149"/>
                  <a:gd name="T27" fmla="*/ 0 h 150"/>
                  <a:gd name="T28" fmla="*/ 74 w 149"/>
                  <a:gd name="T29" fmla="*/ 0 h 150"/>
                  <a:gd name="T30" fmla="*/ 148 w 149"/>
                  <a:gd name="T31" fmla="*/ 74 h 150"/>
                  <a:gd name="T32" fmla="*/ 148 w 149"/>
                  <a:gd name="T33" fmla="*/ 74 h 150"/>
                  <a:gd name="T34" fmla="*/ 74 w 149"/>
                  <a:gd name="T35" fmla="*/ 14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150">
                    <a:moveTo>
                      <a:pt x="74" y="20"/>
                    </a:moveTo>
                    <a:lnTo>
                      <a:pt x="74" y="20"/>
                    </a:lnTo>
                    <a:cubicBezTo>
                      <a:pt x="44" y="20"/>
                      <a:pt x="20" y="44"/>
                      <a:pt x="20" y="74"/>
                    </a:cubicBezTo>
                    <a:lnTo>
                      <a:pt x="20" y="74"/>
                    </a:lnTo>
                    <a:cubicBezTo>
                      <a:pt x="20" y="103"/>
                      <a:pt x="44" y="128"/>
                      <a:pt x="74" y="128"/>
                    </a:cubicBezTo>
                    <a:lnTo>
                      <a:pt x="74" y="128"/>
                    </a:lnTo>
                    <a:cubicBezTo>
                      <a:pt x="103" y="128"/>
                      <a:pt x="128" y="103"/>
                      <a:pt x="128" y="74"/>
                    </a:cubicBezTo>
                    <a:lnTo>
                      <a:pt x="128" y="74"/>
                    </a:lnTo>
                    <a:cubicBezTo>
                      <a:pt x="128" y="44"/>
                      <a:pt x="103" y="20"/>
                      <a:pt x="74" y="20"/>
                    </a:cubicBezTo>
                    <a:close/>
                    <a:moveTo>
                      <a:pt x="74" y="149"/>
                    </a:moveTo>
                    <a:lnTo>
                      <a:pt x="74" y="149"/>
                    </a:lnTo>
                    <a:cubicBezTo>
                      <a:pt x="32" y="149"/>
                      <a:pt x="0" y="115"/>
                      <a:pt x="0" y="74"/>
                    </a:cubicBezTo>
                    <a:lnTo>
                      <a:pt x="0" y="74"/>
                    </a:lnTo>
                    <a:cubicBezTo>
                      <a:pt x="0" y="32"/>
                      <a:pt x="32" y="0"/>
                      <a:pt x="74" y="0"/>
                    </a:cubicBezTo>
                    <a:lnTo>
                      <a:pt x="74" y="0"/>
                    </a:lnTo>
                    <a:cubicBezTo>
                      <a:pt x="115" y="0"/>
                      <a:pt x="148" y="32"/>
                      <a:pt x="148" y="74"/>
                    </a:cubicBezTo>
                    <a:lnTo>
                      <a:pt x="148" y="74"/>
                    </a:lnTo>
                    <a:cubicBezTo>
                      <a:pt x="148" y="115"/>
                      <a:pt x="115" y="149"/>
                      <a:pt x="74" y="1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36">
                <a:extLst>
                  <a:ext uri="{FF2B5EF4-FFF2-40B4-BE49-F238E27FC236}">
                    <a16:creationId xmlns:a16="http://schemas.microsoft.com/office/drawing/2014/main" id="{5376F013-48A2-46CB-9E64-3C5D85E02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3704" y="6957064"/>
                <a:ext cx="1731288" cy="1731288"/>
              </a:xfrm>
              <a:custGeom>
                <a:avLst/>
                <a:gdLst>
                  <a:gd name="T0" fmla="*/ 1644 w 1914"/>
                  <a:gd name="T1" fmla="*/ 1913 h 1914"/>
                  <a:gd name="T2" fmla="*/ 269 w 1914"/>
                  <a:gd name="T3" fmla="*/ 1913 h 1914"/>
                  <a:gd name="T4" fmla="*/ 269 w 1914"/>
                  <a:gd name="T5" fmla="*/ 1913 h 1914"/>
                  <a:gd name="T6" fmla="*/ 0 w 1914"/>
                  <a:gd name="T7" fmla="*/ 1644 h 1914"/>
                  <a:gd name="T8" fmla="*/ 0 w 1914"/>
                  <a:gd name="T9" fmla="*/ 269 h 1914"/>
                  <a:gd name="T10" fmla="*/ 0 w 1914"/>
                  <a:gd name="T11" fmla="*/ 269 h 1914"/>
                  <a:gd name="T12" fmla="*/ 269 w 1914"/>
                  <a:gd name="T13" fmla="*/ 0 h 1914"/>
                  <a:gd name="T14" fmla="*/ 1644 w 1914"/>
                  <a:gd name="T15" fmla="*/ 0 h 1914"/>
                  <a:gd name="T16" fmla="*/ 1644 w 1914"/>
                  <a:gd name="T17" fmla="*/ 0 h 1914"/>
                  <a:gd name="T18" fmla="*/ 1913 w 1914"/>
                  <a:gd name="T19" fmla="*/ 269 h 1914"/>
                  <a:gd name="T20" fmla="*/ 1913 w 1914"/>
                  <a:gd name="T21" fmla="*/ 1644 h 1914"/>
                  <a:gd name="T22" fmla="*/ 1913 w 1914"/>
                  <a:gd name="T23" fmla="*/ 1644 h 1914"/>
                  <a:gd name="T24" fmla="*/ 1644 w 1914"/>
                  <a:gd name="T25" fmla="*/ 1913 h 1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14" h="1914">
                    <a:moveTo>
                      <a:pt x="1644" y="1913"/>
                    </a:moveTo>
                    <a:lnTo>
                      <a:pt x="269" y="1913"/>
                    </a:lnTo>
                    <a:lnTo>
                      <a:pt x="269" y="1913"/>
                    </a:lnTo>
                    <a:cubicBezTo>
                      <a:pt x="120" y="1913"/>
                      <a:pt x="0" y="1792"/>
                      <a:pt x="0" y="1644"/>
                    </a:cubicBezTo>
                    <a:lnTo>
                      <a:pt x="0" y="269"/>
                    </a:lnTo>
                    <a:lnTo>
                      <a:pt x="0" y="269"/>
                    </a:lnTo>
                    <a:cubicBezTo>
                      <a:pt x="0" y="121"/>
                      <a:pt x="120" y="0"/>
                      <a:pt x="269" y="0"/>
                    </a:cubicBezTo>
                    <a:lnTo>
                      <a:pt x="1644" y="0"/>
                    </a:lnTo>
                    <a:lnTo>
                      <a:pt x="1644" y="0"/>
                    </a:lnTo>
                    <a:cubicBezTo>
                      <a:pt x="1792" y="0"/>
                      <a:pt x="1913" y="121"/>
                      <a:pt x="1913" y="269"/>
                    </a:cubicBezTo>
                    <a:lnTo>
                      <a:pt x="1913" y="1644"/>
                    </a:lnTo>
                    <a:lnTo>
                      <a:pt x="1913" y="1644"/>
                    </a:lnTo>
                    <a:cubicBezTo>
                      <a:pt x="1913" y="1792"/>
                      <a:pt x="1792" y="1913"/>
                      <a:pt x="1644" y="19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37">
                <a:extLst>
                  <a:ext uri="{FF2B5EF4-FFF2-40B4-BE49-F238E27FC236}">
                    <a16:creationId xmlns:a16="http://schemas.microsoft.com/office/drawing/2014/main" id="{3D052085-8F21-4555-BE45-97F4647FF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5726" y="6949086"/>
                <a:ext cx="1751232" cy="1751232"/>
              </a:xfrm>
              <a:custGeom>
                <a:avLst/>
                <a:gdLst>
                  <a:gd name="T0" fmla="*/ 207 w 1934"/>
                  <a:gd name="T1" fmla="*/ 21 h 1935"/>
                  <a:gd name="T2" fmla="*/ 207 w 1934"/>
                  <a:gd name="T3" fmla="*/ 21 h 1935"/>
                  <a:gd name="T4" fmla="*/ 20 w 1934"/>
                  <a:gd name="T5" fmla="*/ 209 h 1935"/>
                  <a:gd name="T6" fmla="*/ 20 w 1934"/>
                  <a:gd name="T7" fmla="*/ 1725 h 1935"/>
                  <a:gd name="T8" fmla="*/ 20 w 1934"/>
                  <a:gd name="T9" fmla="*/ 1725 h 1935"/>
                  <a:gd name="T10" fmla="*/ 207 w 1934"/>
                  <a:gd name="T11" fmla="*/ 1913 h 1935"/>
                  <a:gd name="T12" fmla="*/ 1725 w 1934"/>
                  <a:gd name="T13" fmla="*/ 1913 h 1935"/>
                  <a:gd name="T14" fmla="*/ 1725 w 1934"/>
                  <a:gd name="T15" fmla="*/ 1913 h 1935"/>
                  <a:gd name="T16" fmla="*/ 1913 w 1934"/>
                  <a:gd name="T17" fmla="*/ 1725 h 1935"/>
                  <a:gd name="T18" fmla="*/ 1913 w 1934"/>
                  <a:gd name="T19" fmla="*/ 209 h 1935"/>
                  <a:gd name="T20" fmla="*/ 1913 w 1934"/>
                  <a:gd name="T21" fmla="*/ 209 h 1935"/>
                  <a:gd name="T22" fmla="*/ 1725 w 1934"/>
                  <a:gd name="T23" fmla="*/ 21 h 1935"/>
                  <a:gd name="T24" fmla="*/ 207 w 1934"/>
                  <a:gd name="T25" fmla="*/ 21 h 1935"/>
                  <a:gd name="T26" fmla="*/ 1725 w 1934"/>
                  <a:gd name="T27" fmla="*/ 1934 h 1935"/>
                  <a:gd name="T28" fmla="*/ 207 w 1934"/>
                  <a:gd name="T29" fmla="*/ 1934 h 1935"/>
                  <a:gd name="T30" fmla="*/ 207 w 1934"/>
                  <a:gd name="T31" fmla="*/ 1934 h 1935"/>
                  <a:gd name="T32" fmla="*/ 0 w 1934"/>
                  <a:gd name="T33" fmla="*/ 1725 h 1935"/>
                  <a:gd name="T34" fmla="*/ 0 w 1934"/>
                  <a:gd name="T35" fmla="*/ 209 h 1935"/>
                  <a:gd name="T36" fmla="*/ 0 w 1934"/>
                  <a:gd name="T37" fmla="*/ 209 h 1935"/>
                  <a:gd name="T38" fmla="*/ 207 w 1934"/>
                  <a:gd name="T39" fmla="*/ 0 h 1935"/>
                  <a:gd name="T40" fmla="*/ 1725 w 1934"/>
                  <a:gd name="T41" fmla="*/ 0 h 1935"/>
                  <a:gd name="T42" fmla="*/ 1725 w 1934"/>
                  <a:gd name="T43" fmla="*/ 0 h 1935"/>
                  <a:gd name="T44" fmla="*/ 1933 w 1934"/>
                  <a:gd name="T45" fmla="*/ 209 h 1935"/>
                  <a:gd name="T46" fmla="*/ 1933 w 1934"/>
                  <a:gd name="T47" fmla="*/ 1725 h 1935"/>
                  <a:gd name="T48" fmla="*/ 1933 w 1934"/>
                  <a:gd name="T49" fmla="*/ 1725 h 1935"/>
                  <a:gd name="T50" fmla="*/ 1725 w 1934"/>
                  <a:gd name="T51" fmla="*/ 1934 h 1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34" h="1935">
                    <a:moveTo>
                      <a:pt x="207" y="21"/>
                    </a:moveTo>
                    <a:lnTo>
                      <a:pt x="207" y="21"/>
                    </a:lnTo>
                    <a:cubicBezTo>
                      <a:pt x="105" y="21"/>
                      <a:pt x="20" y="106"/>
                      <a:pt x="20" y="209"/>
                    </a:cubicBezTo>
                    <a:lnTo>
                      <a:pt x="20" y="1725"/>
                    </a:lnTo>
                    <a:lnTo>
                      <a:pt x="20" y="1725"/>
                    </a:lnTo>
                    <a:cubicBezTo>
                      <a:pt x="20" y="1829"/>
                      <a:pt x="105" y="1913"/>
                      <a:pt x="207" y="1913"/>
                    </a:cubicBezTo>
                    <a:lnTo>
                      <a:pt x="1725" y="1913"/>
                    </a:lnTo>
                    <a:lnTo>
                      <a:pt x="1725" y="1913"/>
                    </a:lnTo>
                    <a:cubicBezTo>
                      <a:pt x="1829" y="1913"/>
                      <a:pt x="1913" y="1829"/>
                      <a:pt x="1913" y="1725"/>
                    </a:cubicBezTo>
                    <a:lnTo>
                      <a:pt x="1913" y="209"/>
                    </a:lnTo>
                    <a:lnTo>
                      <a:pt x="1913" y="209"/>
                    </a:lnTo>
                    <a:cubicBezTo>
                      <a:pt x="1913" y="106"/>
                      <a:pt x="1829" y="21"/>
                      <a:pt x="1725" y="21"/>
                    </a:cubicBezTo>
                    <a:lnTo>
                      <a:pt x="207" y="21"/>
                    </a:lnTo>
                    <a:close/>
                    <a:moveTo>
                      <a:pt x="1725" y="1934"/>
                    </a:moveTo>
                    <a:lnTo>
                      <a:pt x="207" y="1934"/>
                    </a:lnTo>
                    <a:lnTo>
                      <a:pt x="207" y="1934"/>
                    </a:lnTo>
                    <a:cubicBezTo>
                      <a:pt x="93" y="1934"/>
                      <a:pt x="0" y="1841"/>
                      <a:pt x="0" y="1725"/>
                    </a:cubicBezTo>
                    <a:lnTo>
                      <a:pt x="0" y="209"/>
                    </a:lnTo>
                    <a:lnTo>
                      <a:pt x="0" y="209"/>
                    </a:lnTo>
                    <a:cubicBezTo>
                      <a:pt x="0" y="94"/>
                      <a:pt x="93" y="0"/>
                      <a:pt x="207" y="0"/>
                    </a:cubicBezTo>
                    <a:lnTo>
                      <a:pt x="1725" y="0"/>
                    </a:lnTo>
                    <a:lnTo>
                      <a:pt x="1725" y="0"/>
                    </a:lnTo>
                    <a:cubicBezTo>
                      <a:pt x="1839" y="0"/>
                      <a:pt x="1933" y="94"/>
                      <a:pt x="1933" y="209"/>
                    </a:cubicBezTo>
                    <a:lnTo>
                      <a:pt x="1933" y="1725"/>
                    </a:lnTo>
                    <a:lnTo>
                      <a:pt x="1933" y="1725"/>
                    </a:lnTo>
                    <a:cubicBezTo>
                      <a:pt x="1933" y="1841"/>
                      <a:pt x="1839" y="1934"/>
                      <a:pt x="1725" y="19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38">
                <a:extLst>
                  <a:ext uri="{FF2B5EF4-FFF2-40B4-BE49-F238E27FC236}">
                    <a16:creationId xmlns:a16="http://schemas.microsoft.com/office/drawing/2014/main" id="{DB5A8E36-9B9F-4059-8848-59DAE1C99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85793" y="7531501"/>
                <a:ext cx="327110" cy="299184"/>
              </a:xfrm>
              <a:custGeom>
                <a:avLst/>
                <a:gdLst>
                  <a:gd name="T0" fmla="*/ 20 w 362"/>
                  <a:gd name="T1" fmla="*/ 308 h 329"/>
                  <a:gd name="T2" fmla="*/ 340 w 362"/>
                  <a:gd name="T3" fmla="*/ 308 h 329"/>
                  <a:gd name="T4" fmla="*/ 340 w 362"/>
                  <a:gd name="T5" fmla="*/ 105 h 329"/>
                  <a:gd name="T6" fmla="*/ 340 w 362"/>
                  <a:gd name="T7" fmla="*/ 105 h 329"/>
                  <a:gd name="T8" fmla="*/ 322 w 362"/>
                  <a:gd name="T9" fmla="*/ 52 h 329"/>
                  <a:gd name="T10" fmla="*/ 322 w 362"/>
                  <a:gd name="T11" fmla="*/ 52 h 329"/>
                  <a:gd name="T12" fmla="*/ 257 w 362"/>
                  <a:gd name="T13" fmla="*/ 21 h 329"/>
                  <a:gd name="T14" fmla="*/ 104 w 362"/>
                  <a:gd name="T15" fmla="*/ 21 h 329"/>
                  <a:gd name="T16" fmla="*/ 104 w 362"/>
                  <a:gd name="T17" fmla="*/ 21 h 329"/>
                  <a:gd name="T18" fmla="*/ 45 w 362"/>
                  <a:gd name="T19" fmla="*/ 46 h 329"/>
                  <a:gd name="T20" fmla="*/ 45 w 362"/>
                  <a:gd name="T21" fmla="*/ 46 h 329"/>
                  <a:gd name="T22" fmla="*/ 20 w 362"/>
                  <a:gd name="T23" fmla="*/ 105 h 329"/>
                  <a:gd name="T24" fmla="*/ 20 w 362"/>
                  <a:gd name="T25" fmla="*/ 308 h 329"/>
                  <a:gd name="T26" fmla="*/ 350 w 362"/>
                  <a:gd name="T27" fmla="*/ 328 h 329"/>
                  <a:gd name="T28" fmla="*/ 10 w 362"/>
                  <a:gd name="T29" fmla="*/ 328 h 329"/>
                  <a:gd name="T30" fmla="*/ 10 w 362"/>
                  <a:gd name="T31" fmla="*/ 328 h 329"/>
                  <a:gd name="T32" fmla="*/ 0 w 362"/>
                  <a:gd name="T33" fmla="*/ 318 h 329"/>
                  <a:gd name="T34" fmla="*/ 0 w 362"/>
                  <a:gd name="T35" fmla="*/ 105 h 329"/>
                  <a:gd name="T36" fmla="*/ 0 w 362"/>
                  <a:gd name="T37" fmla="*/ 105 h 329"/>
                  <a:gd name="T38" fmla="*/ 30 w 362"/>
                  <a:gd name="T39" fmla="*/ 31 h 329"/>
                  <a:gd name="T40" fmla="*/ 30 w 362"/>
                  <a:gd name="T41" fmla="*/ 31 h 329"/>
                  <a:gd name="T42" fmla="*/ 104 w 362"/>
                  <a:gd name="T43" fmla="*/ 0 h 329"/>
                  <a:gd name="T44" fmla="*/ 257 w 362"/>
                  <a:gd name="T45" fmla="*/ 0 h 329"/>
                  <a:gd name="T46" fmla="*/ 257 w 362"/>
                  <a:gd name="T47" fmla="*/ 0 h 329"/>
                  <a:gd name="T48" fmla="*/ 338 w 362"/>
                  <a:gd name="T49" fmla="*/ 39 h 329"/>
                  <a:gd name="T50" fmla="*/ 338 w 362"/>
                  <a:gd name="T51" fmla="*/ 39 h 329"/>
                  <a:gd name="T52" fmla="*/ 361 w 362"/>
                  <a:gd name="T53" fmla="*/ 105 h 329"/>
                  <a:gd name="T54" fmla="*/ 361 w 362"/>
                  <a:gd name="T55" fmla="*/ 318 h 329"/>
                  <a:gd name="T56" fmla="*/ 361 w 362"/>
                  <a:gd name="T57" fmla="*/ 318 h 329"/>
                  <a:gd name="T58" fmla="*/ 350 w 362"/>
                  <a:gd name="T59" fmla="*/ 32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2" h="329">
                    <a:moveTo>
                      <a:pt x="20" y="308"/>
                    </a:moveTo>
                    <a:lnTo>
                      <a:pt x="340" y="308"/>
                    </a:lnTo>
                    <a:lnTo>
                      <a:pt x="340" y="105"/>
                    </a:lnTo>
                    <a:lnTo>
                      <a:pt x="340" y="105"/>
                    </a:lnTo>
                    <a:cubicBezTo>
                      <a:pt x="340" y="86"/>
                      <a:pt x="334" y="67"/>
                      <a:pt x="322" y="52"/>
                    </a:cubicBezTo>
                    <a:lnTo>
                      <a:pt x="322" y="52"/>
                    </a:lnTo>
                    <a:cubicBezTo>
                      <a:pt x="306" y="32"/>
                      <a:pt x="282" y="21"/>
                      <a:pt x="257" y="21"/>
                    </a:cubicBezTo>
                    <a:lnTo>
                      <a:pt x="104" y="21"/>
                    </a:lnTo>
                    <a:lnTo>
                      <a:pt x="104" y="21"/>
                    </a:lnTo>
                    <a:cubicBezTo>
                      <a:pt x="82" y="21"/>
                      <a:pt x="61" y="30"/>
                      <a:pt x="45" y="46"/>
                    </a:cubicBezTo>
                    <a:lnTo>
                      <a:pt x="45" y="46"/>
                    </a:lnTo>
                    <a:cubicBezTo>
                      <a:pt x="30" y="61"/>
                      <a:pt x="20" y="82"/>
                      <a:pt x="20" y="105"/>
                    </a:cubicBezTo>
                    <a:lnTo>
                      <a:pt x="20" y="308"/>
                    </a:lnTo>
                    <a:close/>
                    <a:moveTo>
                      <a:pt x="350" y="328"/>
                    </a:moveTo>
                    <a:lnTo>
                      <a:pt x="10" y="328"/>
                    </a:lnTo>
                    <a:lnTo>
                      <a:pt x="10" y="328"/>
                    </a:lnTo>
                    <a:cubicBezTo>
                      <a:pt x="4" y="328"/>
                      <a:pt x="0" y="324"/>
                      <a:pt x="0" y="318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7"/>
                      <a:pt x="11" y="51"/>
                      <a:pt x="30" y="31"/>
                    </a:cubicBezTo>
                    <a:lnTo>
                      <a:pt x="30" y="31"/>
                    </a:lnTo>
                    <a:cubicBezTo>
                      <a:pt x="50" y="11"/>
                      <a:pt x="77" y="0"/>
                      <a:pt x="104" y="0"/>
                    </a:cubicBezTo>
                    <a:lnTo>
                      <a:pt x="257" y="0"/>
                    </a:lnTo>
                    <a:lnTo>
                      <a:pt x="257" y="0"/>
                    </a:lnTo>
                    <a:cubicBezTo>
                      <a:pt x="288" y="0"/>
                      <a:pt x="317" y="15"/>
                      <a:pt x="338" y="39"/>
                    </a:cubicBezTo>
                    <a:lnTo>
                      <a:pt x="338" y="39"/>
                    </a:lnTo>
                    <a:cubicBezTo>
                      <a:pt x="353" y="58"/>
                      <a:pt x="361" y="80"/>
                      <a:pt x="361" y="105"/>
                    </a:cubicBezTo>
                    <a:lnTo>
                      <a:pt x="361" y="318"/>
                    </a:lnTo>
                    <a:lnTo>
                      <a:pt x="361" y="318"/>
                    </a:lnTo>
                    <a:cubicBezTo>
                      <a:pt x="361" y="324"/>
                      <a:pt x="356" y="328"/>
                      <a:pt x="350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39">
                <a:extLst>
                  <a:ext uri="{FF2B5EF4-FFF2-40B4-BE49-F238E27FC236}">
                    <a16:creationId xmlns:a16="http://schemas.microsoft.com/office/drawing/2014/main" id="{C1EFE698-6684-41B9-8ACE-7325A7CE5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1586" y="7399858"/>
                <a:ext cx="179513" cy="151587"/>
              </a:xfrm>
              <a:custGeom>
                <a:avLst/>
                <a:gdLst>
                  <a:gd name="T0" fmla="*/ 20 w 197"/>
                  <a:gd name="T1" fmla="*/ 144 h 166"/>
                  <a:gd name="T2" fmla="*/ 175 w 197"/>
                  <a:gd name="T3" fmla="*/ 144 h 166"/>
                  <a:gd name="T4" fmla="*/ 175 w 197"/>
                  <a:gd name="T5" fmla="*/ 19 h 166"/>
                  <a:gd name="T6" fmla="*/ 20 w 197"/>
                  <a:gd name="T7" fmla="*/ 19 h 166"/>
                  <a:gd name="T8" fmla="*/ 20 w 197"/>
                  <a:gd name="T9" fmla="*/ 144 h 166"/>
                  <a:gd name="T10" fmla="*/ 185 w 197"/>
                  <a:gd name="T11" fmla="*/ 165 h 166"/>
                  <a:gd name="T12" fmla="*/ 10 w 197"/>
                  <a:gd name="T13" fmla="*/ 165 h 166"/>
                  <a:gd name="T14" fmla="*/ 10 w 197"/>
                  <a:gd name="T15" fmla="*/ 165 h 166"/>
                  <a:gd name="T16" fmla="*/ 0 w 197"/>
                  <a:gd name="T17" fmla="*/ 154 h 166"/>
                  <a:gd name="T18" fmla="*/ 0 w 197"/>
                  <a:gd name="T19" fmla="*/ 10 h 166"/>
                  <a:gd name="T20" fmla="*/ 0 w 197"/>
                  <a:gd name="T21" fmla="*/ 10 h 166"/>
                  <a:gd name="T22" fmla="*/ 10 w 197"/>
                  <a:gd name="T23" fmla="*/ 0 h 166"/>
                  <a:gd name="T24" fmla="*/ 185 w 197"/>
                  <a:gd name="T25" fmla="*/ 0 h 166"/>
                  <a:gd name="T26" fmla="*/ 185 w 197"/>
                  <a:gd name="T27" fmla="*/ 0 h 166"/>
                  <a:gd name="T28" fmla="*/ 196 w 197"/>
                  <a:gd name="T29" fmla="*/ 10 h 166"/>
                  <a:gd name="T30" fmla="*/ 196 w 197"/>
                  <a:gd name="T31" fmla="*/ 154 h 166"/>
                  <a:gd name="T32" fmla="*/ 196 w 197"/>
                  <a:gd name="T33" fmla="*/ 154 h 166"/>
                  <a:gd name="T34" fmla="*/ 185 w 197"/>
                  <a:gd name="T35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166">
                    <a:moveTo>
                      <a:pt x="20" y="144"/>
                    </a:moveTo>
                    <a:lnTo>
                      <a:pt x="175" y="144"/>
                    </a:lnTo>
                    <a:lnTo>
                      <a:pt x="175" y="19"/>
                    </a:lnTo>
                    <a:lnTo>
                      <a:pt x="20" y="19"/>
                    </a:lnTo>
                    <a:lnTo>
                      <a:pt x="20" y="144"/>
                    </a:lnTo>
                    <a:close/>
                    <a:moveTo>
                      <a:pt x="185" y="165"/>
                    </a:moveTo>
                    <a:lnTo>
                      <a:pt x="10" y="165"/>
                    </a:lnTo>
                    <a:lnTo>
                      <a:pt x="10" y="165"/>
                    </a:lnTo>
                    <a:cubicBezTo>
                      <a:pt x="4" y="165"/>
                      <a:pt x="0" y="160"/>
                      <a:pt x="0" y="15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85" y="0"/>
                    </a:lnTo>
                    <a:lnTo>
                      <a:pt x="185" y="0"/>
                    </a:lnTo>
                    <a:cubicBezTo>
                      <a:pt x="191" y="0"/>
                      <a:pt x="196" y="4"/>
                      <a:pt x="196" y="10"/>
                    </a:cubicBezTo>
                    <a:lnTo>
                      <a:pt x="196" y="154"/>
                    </a:lnTo>
                    <a:lnTo>
                      <a:pt x="196" y="154"/>
                    </a:lnTo>
                    <a:cubicBezTo>
                      <a:pt x="196" y="160"/>
                      <a:pt x="191" y="165"/>
                      <a:pt x="185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40">
                <a:extLst>
                  <a:ext uri="{FF2B5EF4-FFF2-40B4-BE49-F238E27FC236}">
                    <a16:creationId xmlns:a16="http://schemas.microsoft.com/office/drawing/2014/main" id="{0C172B9D-0A42-4C6F-B997-33AB799C7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9455" y="7228326"/>
                <a:ext cx="79783" cy="191479"/>
              </a:xfrm>
              <a:custGeom>
                <a:avLst/>
                <a:gdLst>
                  <a:gd name="T0" fmla="*/ 21 w 88"/>
                  <a:gd name="T1" fmla="*/ 192 h 212"/>
                  <a:gd name="T2" fmla="*/ 66 w 88"/>
                  <a:gd name="T3" fmla="*/ 192 h 212"/>
                  <a:gd name="T4" fmla="*/ 66 w 88"/>
                  <a:gd name="T5" fmla="*/ 43 h 212"/>
                  <a:gd name="T6" fmla="*/ 66 w 88"/>
                  <a:gd name="T7" fmla="*/ 43 h 212"/>
                  <a:gd name="T8" fmla="*/ 61 w 88"/>
                  <a:gd name="T9" fmla="*/ 29 h 212"/>
                  <a:gd name="T10" fmla="*/ 61 w 88"/>
                  <a:gd name="T11" fmla="*/ 29 h 212"/>
                  <a:gd name="T12" fmla="*/ 28 w 88"/>
                  <a:gd name="T13" fmla="*/ 27 h 212"/>
                  <a:gd name="T14" fmla="*/ 28 w 88"/>
                  <a:gd name="T15" fmla="*/ 27 h 212"/>
                  <a:gd name="T16" fmla="*/ 21 w 88"/>
                  <a:gd name="T17" fmla="*/ 43 h 212"/>
                  <a:gd name="T18" fmla="*/ 21 w 88"/>
                  <a:gd name="T19" fmla="*/ 192 h 212"/>
                  <a:gd name="T20" fmla="*/ 76 w 88"/>
                  <a:gd name="T21" fmla="*/ 211 h 212"/>
                  <a:gd name="T22" fmla="*/ 10 w 88"/>
                  <a:gd name="T23" fmla="*/ 211 h 212"/>
                  <a:gd name="T24" fmla="*/ 10 w 88"/>
                  <a:gd name="T25" fmla="*/ 211 h 212"/>
                  <a:gd name="T26" fmla="*/ 0 w 88"/>
                  <a:gd name="T27" fmla="*/ 202 h 212"/>
                  <a:gd name="T28" fmla="*/ 0 w 88"/>
                  <a:gd name="T29" fmla="*/ 43 h 212"/>
                  <a:gd name="T30" fmla="*/ 0 w 88"/>
                  <a:gd name="T31" fmla="*/ 43 h 212"/>
                  <a:gd name="T32" fmla="*/ 14 w 88"/>
                  <a:gd name="T33" fmla="*/ 12 h 212"/>
                  <a:gd name="T34" fmla="*/ 14 w 88"/>
                  <a:gd name="T35" fmla="*/ 12 h 212"/>
                  <a:gd name="T36" fmla="*/ 43 w 88"/>
                  <a:gd name="T37" fmla="*/ 0 h 212"/>
                  <a:gd name="T38" fmla="*/ 43 w 88"/>
                  <a:gd name="T39" fmla="*/ 0 h 212"/>
                  <a:gd name="T40" fmla="*/ 77 w 88"/>
                  <a:gd name="T41" fmla="*/ 15 h 212"/>
                  <a:gd name="T42" fmla="*/ 77 w 88"/>
                  <a:gd name="T43" fmla="*/ 15 h 212"/>
                  <a:gd name="T44" fmla="*/ 87 w 88"/>
                  <a:gd name="T45" fmla="*/ 43 h 212"/>
                  <a:gd name="T46" fmla="*/ 87 w 88"/>
                  <a:gd name="T47" fmla="*/ 202 h 212"/>
                  <a:gd name="T48" fmla="*/ 87 w 88"/>
                  <a:gd name="T49" fmla="*/ 202 h 212"/>
                  <a:gd name="T50" fmla="*/ 76 w 88"/>
                  <a:gd name="T51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8" h="212">
                    <a:moveTo>
                      <a:pt x="21" y="192"/>
                    </a:moveTo>
                    <a:lnTo>
                      <a:pt x="66" y="192"/>
                    </a:lnTo>
                    <a:lnTo>
                      <a:pt x="66" y="43"/>
                    </a:lnTo>
                    <a:lnTo>
                      <a:pt x="66" y="43"/>
                    </a:lnTo>
                    <a:cubicBezTo>
                      <a:pt x="66" y="38"/>
                      <a:pt x="64" y="33"/>
                      <a:pt x="61" y="29"/>
                    </a:cubicBezTo>
                    <a:lnTo>
                      <a:pt x="61" y="29"/>
                    </a:lnTo>
                    <a:cubicBezTo>
                      <a:pt x="53" y="20"/>
                      <a:pt x="38" y="19"/>
                      <a:pt x="28" y="27"/>
                    </a:cubicBezTo>
                    <a:lnTo>
                      <a:pt x="28" y="27"/>
                    </a:lnTo>
                    <a:cubicBezTo>
                      <a:pt x="24" y="32"/>
                      <a:pt x="21" y="37"/>
                      <a:pt x="21" y="43"/>
                    </a:cubicBezTo>
                    <a:lnTo>
                      <a:pt x="21" y="192"/>
                    </a:lnTo>
                    <a:close/>
                    <a:moveTo>
                      <a:pt x="76" y="211"/>
                    </a:moveTo>
                    <a:lnTo>
                      <a:pt x="10" y="211"/>
                    </a:lnTo>
                    <a:lnTo>
                      <a:pt x="10" y="211"/>
                    </a:lnTo>
                    <a:cubicBezTo>
                      <a:pt x="4" y="211"/>
                      <a:pt x="0" y="208"/>
                      <a:pt x="0" y="202"/>
                    </a:cubicBezTo>
                    <a:lnTo>
                      <a:pt x="0" y="43"/>
                    </a:lnTo>
                    <a:lnTo>
                      <a:pt x="0" y="43"/>
                    </a:lnTo>
                    <a:cubicBezTo>
                      <a:pt x="0" y="32"/>
                      <a:pt x="5" y="21"/>
                      <a:pt x="14" y="12"/>
                    </a:cubicBezTo>
                    <a:lnTo>
                      <a:pt x="14" y="12"/>
                    </a:lnTo>
                    <a:cubicBezTo>
                      <a:pt x="22" y="5"/>
                      <a:pt x="32" y="0"/>
                      <a:pt x="43" y="0"/>
                    </a:cubicBezTo>
                    <a:lnTo>
                      <a:pt x="43" y="0"/>
                    </a:lnTo>
                    <a:cubicBezTo>
                      <a:pt x="56" y="0"/>
                      <a:pt x="69" y="6"/>
                      <a:pt x="77" y="15"/>
                    </a:cubicBezTo>
                    <a:lnTo>
                      <a:pt x="77" y="15"/>
                    </a:lnTo>
                    <a:cubicBezTo>
                      <a:pt x="83" y="24"/>
                      <a:pt x="87" y="33"/>
                      <a:pt x="87" y="43"/>
                    </a:cubicBezTo>
                    <a:lnTo>
                      <a:pt x="87" y="202"/>
                    </a:lnTo>
                    <a:lnTo>
                      <a:pt x="87" y="202"/>
                    </a:lnTo>
                    <a:cubicBezTo>
                      <a:pt x="87" y="208"/>
                      <a:pt x="82" y="211"/>
                      <a:pt x="76" y="2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41">
                <a:extLst>
                  <a:ext uri="{FF2B5EF4-FFF2-40B4-BE49-F238E27FC236}">
                    <a16:creationId xmlns:a16="http://schemas.microsoft.com/office/drawing/2014/main" id="{39418951-1EE1-4A0B-9E6C-3E8BA12AE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3989" y="7810741"/>
                <a:ext cx="470719" cy="418859"/>
              </a:xfrm>
              <a:custGeom>
                <a:avLst/>
                <a:gdLst>
                  <a:gd name="T0" fmla="*/ 21 w 519"/>
                  <a:gd name="T1" fmla="*/ 441 h 462"/>
                  <a:gd name="T2" fmla="*/ 499 w 519"/>
                  <a:gd name="T3" fmla="*/ 441 h 462"/>
                  <a:gd name="T4" fmla="*/ 499 w 519"/>
                  <a:gd name="T5" fmla="*/ 20 h 462"/>
                  <a:gd name="T6" fmla="*/ 21 w 519"/>
                  <a:gd name="T7" fmla="*/ 20 h 462"/>
                  <a:gd name="T8" fmla="*/ 21 w 519"/>
                  <a:gd name="T9" fmla="*/ 441 h 462"/>
                  <a:gd name="T10" fmla="*/ 509 w 519"/>
                  <a:gd name="T11" fmla="*/ 461 h 462"/>
                  <a:gd name="T12" fmla="*/ 11 w 519"/>
                  <a:gd name="T13" fmla="*/ 461 h 462"/>
                  <a:gd name="T14" fmla="*/ 11 w 519"/>
                  <a:gd name="T15" fmla="*/ 461 h 462"/>
                  <a:gd name="T16" fmla="*/ 0 w 519"/>
                  <a:gd name="T17" fmla="*/ 451 h 462"/>
                  <a:gd name="T18" fmla="*/ 0 w 519"/>
                  <a:gd name="T19" fmla="*/ 10 h 462"/>
                  <a:gd name="T20" fmla="*/ 0 w 519"/>
                  <a:gd name="T21" fmla="*/ 10 h 462"/>
                  <a:gd name="T22" fmla="*/ 11 w 519"/>
                  <a:gd name="T23" fmla="*/ 0 h 462"/>
                  <a:gd name="T24" fmla="*/ 509 w 519"/>
                  <a:gd name="T25" fmla="*/ 0 h 462"/>
                  <a:gd name="T26" fmla="*/ 509 w 519"/>
                  <a:gd name="T27" fmla="*/ 0 h 462"/>
                  <a:gd name="T28" fmla="*/ 518 w 519"/>
                  <a:gd name="T29" fmla="*/ 10 h 462"/>
                  <a:gd name="T30" fmla="*/ 518 w 519"/>
                  <a:gd name="T31" fmla="*/ 451 h 462"/>
                  <a:gd name="T32" fmla="*/ 518 w 519"/>
                  <a:gd name="T33" fmla="*/ 451 h 462"/>
                  <a:gd name="T34" fmla="*/ 509 w 519"/>
                  <a:gd name="T35" fmla="*/ 46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9" h="462">
                    <a:moveTo>
                      <a:pt x="21" y="441"/>
                    </a:moveTo>
                    <a:lnTo>
                      <a:pt x="499" y="441"/>
                    </a:lnTo>
                    <a:lnTo>
                      <a:pt x="499" y="20"/>
                    </a:lnTo>
                    <a:lnTo>
                      <a:pt x="21" y="20"/>
                    </a:lnTo>
                    <a:lnTo>
                      <a:pt x="21" y="441"/>
                    </a:lnTo>
                    <a:close/>
                    <a:moveTo>
                      <a:pt x="509" y="461"/>
                    </a:moveTo>
                    <a:lnTo>
                      <a:pt x="11" y="461"/>
                    </a:lnTo>
                    <a:lnTo>
                      <a:pt x="11" y="461"/>
                    </a:lnTo>
                    <a:cubicBezTo>
                      <a:pt x="5" y="461"/>
                      <a:pt x="0" y="457"/>
                      <a:pt x="0" y="45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509" y="0"/>
                    </a:lnTo>
                    <a:lnTo>
                      <a:pt x="509" y="0"/>
                    </a:lnTo>
                    <a:cubicBezTo>
                      <a:pt x="514" y="0"/>
                      <a:pt x="518" y="4"/>
                      <a:pt x="518" y="10"/>
                    </a:cubicBezTo>
                    <a:lnTo>
                      <a:pt x="518" y="451"/>
                    </a:lnTo>
                    <a:lnTo>
                      <a:pt x="518" y="451"/>
                    </a:lnTo>
                    <a:cubicBezTo>
                      <a:pt x="518" y="457"/>
                      <a:pt x="514" y="461"/>
                      <a:pt x="509" y="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42">
                <a:extLst>
                  <a:ext uri="{FF2B5EF4-FFF2-40B4-BE49-F238E27FC236}">
                    <a16:creationId xmlns:a16="http://schemas.microsoft.com/office/drawing/2014/main" id="{AC653BA9-EAFD-410F-B906-9F4FBA366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5955" y="8217633"/>
                <a:ext cx="450774" cy="191479"/>
              </a:xfrm>
              <a:custGeom>
                <a:avLst/>
                <a:gdLst>
                  <a:gd name="T0" fmla="*/ 0 w 499"/>
                  <a:gd name="T1" fmla="*/ 211 h 212"/>
                  <a:gd name="T2" fmla="*/ 498 w 499"/>
                  <a:gd name="T3" fmla="*/ 211 h 212"/>
                  <a:gd name="T4" fmla="*/ 498 w 499"/>
                  <a:gd name="T5" fmla="*/ 0 h 212"/>
                  <a:gd name="T6" fmla="*/ 0 w 499"/>
                  <a:gd name="T7" fmla="*/ 0 h 212"/>
                  <a:gd name="T8" fmla="*/ 0 w 499"/>
                  <a:gd name="T9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9" h="212">
                    <a:moveTo>
                      <a:pt x="0" y="211"/>
                    </a:moveTo>
                    <a:lnTo>
                      <a:pt x="498" y="211"/>
                    </a:lnTo>
                    <a:lnTo>
                      <a:pt x="498" y="0"/>
                    </a:lnTo>
                    <a:lnTo>
                      <a:pt x="0" y="0"/>
                    </a:lnTo>
                    <a:lnTo>
                      <a:pt x="0" y="21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43">
                <a:extLst>
                  <a:ext uri="{FF2B5EF4-FFF2-40B4-BE49-F238E27FC236}">
                    <a16:creationId xmlns:a16="http://schemas.microsoft.com/office/drawing/2014/main" id="{DEB1E2E2-7887-4D3D-B07C-C00BF2163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3989" y="8209655"/>
                <a:ext cx="470719" cy="211423"/>
              </a:xfrm>
              <a:custGeom>
                <a:avLst/>
                <a:gdLst>
                  <a:gd name="T0" fmla="*/ 21 w 519"/>
                  <a:gd name="T1" fmla="*/ 211 h 233"/>
                  <a:gd name="T2" fmla="*/ 499 w 519"/>
                  <a:gd name="T3" fmla="*/ 211 h 233"/>
                  <a:gd name="T4" fmla="*/ 499 w 519"/>
                  <a:gd name="T5" fmla="*/ 20 h 233"/>
                  <a:gd name="T6" fmla="*/ 21 w 519"/>
                  <a:gd name="T7" fmla="*/ 20 h 233"/>
                  <a:gd name="T8" fmla="*/ 21 w 519"/>
                  <a:gd name="T9" fmla="*/ 211 h 233"/>
                  <a:gd name="T10" fmla="*/ 509 w 519"/>
                  <a:gd name="T11" fmla="*/ 232 h 233"/>
                  <a:gd name="T12" fmla="*/ 11 w 519"/>
                  <a:gd name="T13" fmla="*/ 232 h 233"/>
                  <a:gd name="T14" fmla="*/ 11 w 519"/>
                  <a:gd name="T15" fmla="*/ 232 h 233"/>
                  <a:gd name="T16" fmla="*/ 0 w 519"/>
                  <a:gd name="T17" fmla="*/ 221 h 233"/>
                  <a:gd name="T18" fmla="*/ 0 w 519"/>
                  <a:gd name="T19" fmla="*/ 10 h 233"/>
                  <a:gd name="T20" fmla="*/ 0 w 519"/>
                  <a:gd name="T21" fmla="*/ 10 h 233"/>
                  <a:gd name="T22" fmla="*/ 11 w 519"/>
                  <a:gd name="T23" fmla="*/ 0 h 233"/>
                  <a:gd name="T24" fmla="*/ 509 w 519"/>
                  <a:gd name="T25" fmla="*/ 0 h 233"/>
                  <a:gd name="T26" fmla="*/ 509 w 519"/>
                  <a:gd name="T27" fmla="*/ 0 h 233"/>
                  <a:gd name="T28" fmla="*/ 518 w 519"/>
                  <a:gd name="T29" fmla="*/ 10 h 233"/>
                  <a:gd name="T30" fmla="*/ 518 w 519"/>
                  <a:gd name="T31" fmla="*/ 221 h 233"/>
                  <a:gd name="T32" fmla="*/ 518 w 519"/>
                  <a:gd name="T33" fmla="*/ 221 h 233"/>
                  <a:gd name="T34" fmla="*/ 509 w 519"/>
                  <a:gd name="T35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9" h="233">
                    <a:moveTo>
                      <a:pt x="21" y="211"/>
                    </a:moveTo>
                    <a:lnTo>
                      <a:pt x="499" y="211"/>
                    </a:lnTo>
                    <a:lnTo>
                      <a:pt x="499" y="20"/>
                    </a:lnTo>
                    <a:lnTo>
                      <a:pt x="21" y="20"/>
                    </a:lnTo>
                    <a:lnTo>
                      <a:pt x="21" y="211"/>
                    </a:lnTo>
                    <a:close/>
                    <a:moveTo>
                      <a:pt x="509" y="232"/>
                    </a:moveTo>
                    <a:lnTo>
                      <a:pt x="11" y="232"/>
                    </a:lnTo>
                    <a:lnTo>
                      <a:pt x="11" y="232"/>
                    </a:lnTo>
                    <a:cubicBezTo>
                      <a:pt x="5" y="232"/>
                      <a:pt x="0" y="226"/>
                      <a:pt x="0" y="22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509" y="0"/>
                    </a:lnTo>
                    <a:lnTo>
                      <a:pt x="509" y="0"/>
                    </a:lnTo>
                    <a:cubicBezTo>
                      <a:pt x="514" y="0"/>
                      <a:pt x="518" y="4"/>
                      <a:pt x="518" y="10"/>
                    </a:cubicBezTo>
                    <a:lnTo>
                      <a:pt x="518" y="221"/>
                    </a:lnTo>
                    <a:lnTo>
                      <a:pt x="518" y="221"/>
                    </a:lnTo>
                    <a:cubicBezTo>
                      <a:pt x="518" y="226"/>
                      <a:pt x="514" y="232"/>
                      <a:pt x="509" y="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44">
                <a:extLst>
                  <a:ext uri="{FF2B5EF4-FFF2-40B4-BE49-F238E27FC236}">
                    <a16:creationId xmlns:a16="http://schemas.microsoft.com/office/drawing/2014/main" id="{0D38F5D9-E007-4821-96CC-33C621DBA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3772" y="8309382"/>
                <a:ext cx="311153" cy="19947"/>
              </a:xfrm>
              <a:custGeom>
                <a:avLst/>
                <a:gdLst>
                  <a:gd name="T0" fmla="*/ 332 w 343"/>
                  <a:gd name="T1" fmla="*/ 21 h 22"/>
                  <a:gd name="T2" fmla="*/ 11 w 343"/>
                  <a:gd name="T3" fmla="*/ 21 h 22"/>
                  <a:gd name="T4" fmla="*/ 11 w 343"/>
                  <a:gd name="T5" fmla="*/ 21 h 22"/>
                  <a:gd name="T6" fmla="*/ 0 w 343"/>
                  <a:gd name="T7" fmla="*/ 9 h 22"/>
                  <a:gd name="T8" fmla="*/ 0 w 343"/>
                  <a:gd name="T9" fmla="*/ 9 h 22"/>
                  <a:gd name="T10" fmla="*/ 11 w 343"/>
                  <a:gd name="T11" fmla="*/ 0 h 22"/>
                  <a:gd name="T12" fmla="*/ 332 w 343"/>
                  <a:gd name="T13" fmla="*/ 0 h 22"/>
                  <a:gd name="T14" fmla="*/ 332 w 343"/>
                  <a:gd name="T15" fmla="*/ 0 h 22"/>
                  <a:gd name="T16" fmla="*/ 342 w 343"/>
                  <a:gd name="T17" fmla="*/ 9 h 22"/>
                  <a:gd name="T18" fmla="*/ 342 w 343"/>
                  <a:gd name="T19" fmla="*/ 9 h 22"/>
                  <a:gd name="T20" fmla="*/ 332 w 343"/>
                  <a:gd name="T2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3" h="22">
                    <a:moveTo>
                      <a:pt x="332" y="21"/>
                    </a:moveTo>
                    <a:lnTo>
                      <a:pt x="11" y="21"/>
                    </a:lnTo>
                    <a:lnTo>
                      <a:pt x="11" y="21"/>
                    </a:lnTo>
                    <a:cubicBezTo>
                      <a:pt x="5" y="21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332" y="0"/>
                    </a:lnTo>
                    <a:lnTo>
                      <a:pt x="332" y="0"/>
                    </a:lnTo>
                    <a:cubicBezTo>
                      <a:pt x="338" y="0"/>
                      <a:pt x="342" y="4"/>
                      <a:pt x="342" y="9"/>
                    </a:cubicBezTo>
                    <a:lnTo>
                      <a:pt x="342" y="9"/>
                    </a:lnTo>
                    <a:cubicBezTo>
                      <a:pt x="342" y="15"/>
                      <a:pt x="338" y="21"/>
                      <a:pt x="332" y="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45">
                <a:extLst>
                  <a:ext uri="{FF2B5EF4-FFF2-40B4-BE49-F238E27FC236}">
                    <a16:creationId xmlns:a16="http://schemas.microsoft.com/office/drawing/2014/main" id="{531F365D-B254-4AF5-94BA-A3C54AFF0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9511" y="7926425"/>
                <a:ext cx="123662" cy="215414"/>
              </a:xfrm>
              <a:custGeom>
                <a:avLst/>
                <a:gdLst>
                  <a:gd name="T0" fmla="*/ 134 w 135"/>
                  <a:gd name="T1" fmla="*/ 172 h 239"/>
                  <a:gd name="T2" fmla="*/ 134 w 135"/>
                  <a:gd name="T3" fmla="*/ 172 h 239"/>
                  <a:gd name="T4" fmla="*/ 66 w 135"/>
                  <a:gd name="T5" fmla="*/ 238 h 239"/>
                  <a:gd name="T6" fmla="*/ 66 w 135"/>
                  <a:gd name="T7" fmla="*/ 238 h 239"/>
                  <a:gd name="T8" fmla="*/ 0 w 135"/>
                  <a:gd name="T9" fmla="*/ 172 h 239"/>
                  <a:gd name="T10" fmla="*/ 0 w 135"/>
                  <a:gd name="T11" fmla="*/ 172 h 239"/>
                  <a:gd name="T12" fmla="*/ 66 w 135"/>
                  <a:gd name="T13" fmla="*/ 0 h 239"/>
                  <a:gd name="T14" fmla="*/ 66 w 135"/>
                  <a:gd name="T15" fmla="*/ 0 h 239"/>
                  <a:gd name="T16" fmla="*/ 134 w 135"/>
                  <a:gd name="T17" fmla="*/ 172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239">
                    <a:moveTo>
                      <a:pt x="134" y="172"/>
                    </a:moveTo>
                    <a:lnTo>
                      <a:pt x="134" y="172"/>
                    </a:lnTo>
                    <a:cubicBezTo>
                      <a:pt x="134" y="208"/>
                      <a:pt x="103" y="238"/>
                      <a:pt x="66" y="238"/>
                    </a:cubicBezTo>
                    <a:lnTo>
                      <a:pt x="66" y="238"/>
                    </a:lnTo>
                    <a:cubicBezTo>
                      <a:pt x="29" y="238"/>
                      <a:pt x="0" y="208"/>
                      <a:pt x="0" y="172"/>
                    </a:cubicBezTo>
                    <a:lnTo>
                      <a:pt x="0" y="172"/>
                    </a:lnTo>
                    <a:cubicBezTo>
                      <a:pt x="0" y="135"/>
                      <a:pt x="66" y="0"/>
                      <a:pt x="66" y="0"/>
                    </a:cubicBezTo>
                    <a:lnTo>
                      <a:pt x="66" y="0"/>
                    </a:lnTo>
                    <a:cubicBezTo>
                      <a:pt x="66" y="0"/>
                      <a:pt x="134" y="135"/>
                      <a:pt x="134" y="17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46">
                <a:extLst>
                  <a:ext uri="{FF2B5EF4-FFF2-40B4-BE49-F238E27FC236}">
                    <a16:creationId xmlns:a16="http://schemas.microsoft.com/office/drawing/2014/main" id="{00B710A0-84D2-4FF1-8A2F-8349A9FAB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1533" y="7914458"/>
                <a:ext cx="139619" cy="235358"/>
              </a:xfrm>
              <a:custGeom>
                <a:avLst/>
                <a:gdLst>
                  <a:gd name="T0" fmla="*/ 76 w 155"/>
                  <a:gd name="T1" fmla="*/ 33 h 259"/>
                  <a:gd name="T2" fmla="*/ 76 w 155"/>
                  <a:gd name="T3" fmla="*/ 33 h 259"/>
                  <a:gd name="T4" fmla="*/ 20 w 155"/>
                  <a:gd name="T5" fmla="*/ 182 h 259"/>
                  <a:gd name="T6" fmla="*/ 20 w 155"/>
                  <a:gd name="T7" fmla="*/ 182 h 259"/>
                  <a:gd name="T8" fmla="*/ 76 w 155"/>
                  <a:gd name="T9" fmla="*/ 238 h 259"/>
                  <a:gd name="T10" fmla="*/ 76 w 155"/>
                  <a:gd name="T11" fmla="*/ 238 h 259"/>
                  <a:gd name="T12" fmla="*/ 133 w 155"/>
                  <a:gd name="T13" fmla="*/ 182 h 259"/>
                  <a:gd name="T14" fmla="*/ 133 w 155"/>
                  <a:gd name="T15" fmla="*/ 182 h 259"/>
                  <a:gd name="T16" fmla="*/ 76 w 155"/>
                  <a:gd name="T17" fmla="*/ 33 h 259"/>
                  <a:gd name="T18" fmla="*/ 76 w 155"/>
                  <a:gd name="T19" fmla="*/ 258 h 259"/>
                  <a:gd name="T20" fmla="*/ 76 w 155"/>
                  <a:gd name="T21" fmla="*/ 258 h 259"/>
                  <a:gd name="T22" fmla="*/ 0 w 155"/>
                  <a:gd name="T23" fmla="*/ 182 h 259"/>
                  <a:gd name="T24" fmla="*/ 0 w 155"/>
                  <a:gd name="T25" fmla="*/ 182 h 259"/>
                  <a:gd name="T26" fmla="*/ 67 w 155"/>
                  <a:gd name="T27" fmla="*/ 5 h 259"/>
                  <a:gd name="T28" fmla="*/ 67 w 155"/>
                  <a:gd name="T29" fmla="*/ 5 h 259"/>
                  <a:gd name="T30" fmla="*/ 76 w 155"/>
                  <a:gd name="T31" fmla="*/ 0 h 259"/>
                  <a:gd name="T32" fmla="*/ 76 w 155"/>
                  <a:gd name="T33" fmla="*/ 0 h 259"/>
                  <a:gd name="T34" fmla="*/ 86 w 155"/>
                  <a:gd name="T35" fmla="*/ 5 h 259"/>
                  <a:gd name="T36" fmla="*/ 86 w 155"/>
                  <a:gd name="T37" fmla="*/ 5 h 259"/>
                  <a:gd name="T38" fmla="*/ 154 w 155"/>
                  <a:gd name="T39" fmla="*/ 182 h 259"/>
                  <a:gd name="T40" fmla="*/ 154 w 155"/>
                  <a:gd name="T41" fmla="*/ 182 h 259"/>
                  <a:gd name="T42" fmla="*/ 76 w 155"/>
                  <a:gd name="T43" fmla="*/ 25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5" h="259">
                    <a:moveTo>
                      <a:pt x="76" y="33"/>
                    </a:moveTo>
                    <a:lnTo>
                      <a:pt x="76" y="33"/>
                    </a:lnTo>
                    <a:cubicBezTo>
                      <a:pt x="55" y="79"/>
                      <a:pt x="20" y="157"/>
                      <a:pt x="20" y="182"/>
                    </a:cubicBezTo>
                    <a:lnTo>
                      <a:pt x="20" y="182"/>
                    </a:lnTo>
                    <a:cubicBezTo>
                      <a:pt x="20" y="213"/>
                      <a:pt x="45" y="238"/>
                      <a:pt x="76" y="238"/>
                    </a:cubicBezTo>
                    <a:lnTo>
                      <a:pt x="76" y="238"/>
                    </a:lnTo>
                    <a:cubicBezTo>
                      <a:pt x="108" y="238"/>
                      <a:pt x="133" y="213"/>
                      <a:pt x="133" y="182"/>
                    </a:cubicBezTo>
                    <a:lnTo>
                      <a:pt x="133" y="182"/>
                    </a:lnTo>
                    <a:cubicBezTo>
                      <a:pt x="133" y="157"/>
                      <a:pt x="98" y="79"/>
                      <a:pt x="76" y="33"/>
                    </a:cubicBezTo>
                    <a:close/>
                    <a:moveTo>
                      <a:pt x="76" y="258"/>
                    </a:moveTo>
                    <a:lnTo>
                      <a:pt x="76" y="258"/>
                    </a:lnTo>
                    <a:cubicBezTo>
                      <a:pt x="34" y="258"/>
                      <a:pt x="0" y="224"/>
                      <a:pt x="0" y="182"/>
                    </a:cubicBezTo>
                    <a:lnTo>
                      <a:pt x="0" y="182"/>
                    </a:lnTo>
                    <a:cubicBezTo>
                      <a:pt x="0" y="143"/>
                      <a:pt x="60" y="19"/>
                      <a:pt x="67" y="5"/>
                    </a:cubicBezTo>
                    <a:lnTo>
                      <a:pt x="67" y="5"/>
                    </a:lnTo>
                    <a:cubicBezTo>
                      <a:pt x="69" y="2"/>
                      <a:pt x="73" y="0"/>
                      <a:pt x="76" y="0"/>
                    </a:cubicBezTo>
                    <a:lnTo>
                      <a:pt x="76" y="0"/>
                    </a:lnTo>
                    <a:cubicBezTo>
                      <a:pt x="80" y="0"/>
                      <a:pt x="84" y="2"/>
                      <a:pt x="86" y="5"/>
                    </a:cubicBezTo>
                    <a:lnTo>
                      <a:pt x="86" y="5"/>
                    </a:lnTo>
                    <a:cubicBezTo>
                      <a:pt x="93" y="19"/>
                      <a:pt x="154" y="143"/>
                      <a:pt x="154" y="182"/>
                    </a:cubicBezTo>
                    <a:lnTo>
                      <a:pt x="154" y="182"/>
                    </a:lnTo>
                    <a:cubicBezTo>
                      <a:pt x="154" y="224"/>
                      <a:pt x="119" y="258"/>
                      <a:pt x="76" y="2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47">
                <a:extLst>
                  <a:ext uri="{FF2B5EF4-FFF2-40B4-BE49-F238E27FC236}">
                    <a16:creationId xmlns:a16="http://schemas.microsoft.com/office/drawing/2014/main" id="{963C7E57-542F-4853-902B-A38636B3D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9238" y="6617986"/>
                <a:ext cx="19947" cy="263283"/>
              </a:xfrm>
              <a:custGeom>
                <a:avLst/>
                <a:gdLst>
                  <a:gd name="T0" fmla="*/ 11 w 22"/>
                  <a:gd name="T1" fmla="*/ 291 h 292"/>
                  <a:gd name="T2" fmla="*/ 11 w 22"/>
                  <a:gd name="T3" fmla="*/ 291 h 292"/>
                  <a:gd name="T4" fmla="*/ 0 w 22"/>
                  <a:gd name="T5" fmla="*/ 281 h 292"/>
                  <a:gd name="T6" fmla="*/ 0 w 22"/>
                  <a:gd name="T7" fmla="*/ 10 h 292"/>
                  <a:gd name="T8" fmla="*/ 0 w 22"/>
                  <a:gd name="T9" fmla="*/ 10 h 292"/>
                  <a:gd name="T10" fmla="*/ 11 w 22"/>
                  <a:gd name="T11" fmla="*/ 0 h 292"/>
                  <a:gd name="T12" fmla="*/ 11 w 22"/>
                  <a:gd name="T13" fmla="*/ 0 h 292"/>
                  <a:gd name="T14" fmla="*/ 21 w 22"/>
                  <a:gd name="T15" fmla="*/ 10 h 292"/>
                  <a:gd name="T16" fmla="*/ 21 w 22"/>
                  <a:gd name="T17" fmla="*/ 281 h 292"/>
                  <a:gd name="T18" fmla="*/ 21 w 22"/>
                  <a:gd name="T19" fmla="*/ 281 h 292"/>
                  <a:gd name="T20" fmla="*/ 11 w 22"/>
                  <a:gd name="T21" fmla="*/ 29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92">
                    <a:moveTo>
                      <a:pt x="11" y="291"/>
                    </a:moveTo>
                    <a:lnTo>
                      <a:pt x="11" y="291"/>
                    </a:lnTo>
                    <a:cubicBezTo>
                      <a:pt x="5" y="291"/>
                      <a:pt x="0" y="287"/>
                      <a:pt x="0" y="28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1" y="4"/>
                      <a:pt x="21" y="10"/>
                    </a:cubicBezTo>
                    <a:lnTo>
                      <a:pt x="21" y="281"/>
                    </a:lnTo>
                    <a:lnTo>
                      <a:pt x="21" y="281"/>
                    </a:lnTo>
                    <a:cubicBezTo>
                      <a:pt x="21" y="287"/>
                      <a:pt x="16" y="291"/>
                      <a:pt x="11" y="29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48">
                <a:extLst>
                  <a:ext uri="{FF2B5EF4-FFF2-40B4-BE49-F238E27FC236}">
                    <a16:creationId xmlns:a16="http://schemas.microsoft.com/office/drawing/2014/main" id="{482C5991-0194-4FB6-BE25-43798423E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1682" y="4778993"/>
                <a:ext cx="1731288" cy="1288492"/>
              </a:xfrm>
              <a:custGeom>
                <a:avLst/>
                <a:gdLst>
                  <a:gd name="T0" fmla="*/ 1913 w 1914"/>
                  <a:gd name="T1" fmla="*/ 957 h 1425"/>
                  <a:gd name="T2" fmla="*/ 1913 w 1914"/>
                  <a:gd name="T3" fmla="*/ 198 h 1425"/>
                  <a:gd name="T4" fmla="*/ 1913 w 1914"/>
                  <a:gd name="T5" fmla="*/ 198 h 1425"/>
                  <a:gd name="T6" fmla="*/ 1855 w 1914"/>
                  <a:gd name="T7" fmla="*/ 58 h 1425"/>
                  <a:gd name="T8" fmla="*/ 1855 w 1914"/>
                  <a:gd name="T9" fmla="*/ 58 h 1425"/>
                  <a:gd name="T10" fmla="*/ 1715 w 1914"/>
                  <a:gd name="T11" fmla="*/ 0 h 1425"/>
                  <a:gd name="T12" fmla="*/ 956 w 1914"/>
                  <a:gd name="T13" fmla="*/ 0 h 1425"/>
                  <a:gd name="T14" fmla="*/ 198 w 1914"/>
                  <a:gd name="T15" fmla="*/ 0 h 1425"/>
                  <a:gd name="T16" fmla="*/ 198 w 1914"/>
                  <a:gd name="T17" fmla="*/ 0 h 1425"/>
                  <a:gd name="T18" fmla="*/ 58 w 1914"/>
                  <a:gd name="T19" fmla="*/ 58 h 1425"/>
                  <a:gd name="T20" fmla="*/ 58 w 1914"/>
                  <a:gd name="T21" fmla="*/ 58 h 1425"/>
                  <a:gd name="T22" fmla="*/ 0 w 1914"/>
                  <a:gd name="T23" fmla="*/ 198 h 1425"/>
                  <a:gd name="T24" fmla="*/ 0 w 1914"/>
                  <a:gd name="T25" fmla="*/ 957 h 1425"/>
                  <a:gd name="T26" fmla="*/ 0 w 1914"/>
                  <a:gd name="T27" fmla="*/ 1424 h 1425"/>
                  <a:gd name="T28" fmla="*/ 1913 w 1914"/>
                  <a:gd name="T29" fmla="*/ 1424 h 1425"/>
                  <a:gd name="T30" fmla="*/ 1913 w 1914"/>
                  <a:gd name="T31" fmla="*/ 957 h 1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14" h="1425">
                    <a:moveTo>
                      <a:pt x="1913" y="957"/>
                    </a:moveTo>
                    <a:lnTo>
                      <a:pt x="1913" y="198"/>
                    </a:lnTo>
                    <a:lnTo>
                      <a:pt x="1913" y="198"/>
                    </a:lnTo>
                    <a:cubicBezTo>
                      <a:pt x="1913" y="143"/>
                      <a:pt x="1890" y="94"/>
                      <a:pt x="1855" y="58"/>
                    </a:cubicBezTo>
                    <a:lnTo>
                      <a:pt x="1855" y="58"/>
                    </a:lnTo>
                    <a:cubicBezTo>
                      <a:pt x="1819" y="23"/>
                      <a:pt x="1770" y="0"/>
                      <a:pt x="1715" y="0"/>
                    </a:cubicBezTo>
                    <a:lnTo>
                      <a:pt x="956" y="0"/>
                    </a:lnTo>
                    <a:lnTo>
                      <a:pt x="198" y="0"/>
                    </a:lnTo>
                    <a:lnTo>
                      <a:pt x="198" y="0"/>
                    </a:lnTo>
                    <a:cubicBezTo>
                      <a:pt x="143" y="0"/>
                      <a:pt x="93" y="23"/>
                      <a:pt x="58" y="58"/>
                    </a:cubicBezTo>
                    <a:lnTo>
                      <a:pt x="58" y="58"/>
                    </a:lnTo>
                    <a:cubicBezTo>
                      <a:pt x="21" y="94"/>
                      <a:pt x="0" y="143"/>
                      <a:pt x="0" y="198"/>
                    </a:cubicBezTo>
                    <a:lnTo>
                      <a:pt x="0" y="957"/>
                    </a:lnTo>
                    <a:lnTo>
                      <a:pt x="0" y="1424"/>
                    </a:lnTo>
                    <a:lnTo>
                      <a:pt x="1913" y="1424"/>
                    </a:lnTo>
                    <a:lnTo>
                      <a:pt x="1913" y="9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49">
                <a:extLst>
                  <a:ext uri="{FF2B5EF4-FFF2-40B4-BE49-F238E27FC236}">
                    <a16:creationId xmlns:a16="http://schemas.microsoft.com/office/drawing/2014/main" id="{447238D0-85A9-4A17-BE7E-8D972880D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3704" y="4771014"/>
                <a:ext cx="1751232" cy="1308439"/>
              </a:xfrm>
              <a:custGeom>
                <a:avLst/>
                <a:gdLst>
                  <a:gd name="T0" fmla="*/ 20 w 1934"/>
                  <a:gd name="T1" fmla="*/ 1424 h 1445"/>
                  <a:gd name="T2" fmla="*/ 1912 w 1934"/>
                  <a:gd name="T3" fmla="*/ 1424 h 1445"/>
                  <a:gd name="T4" fmla="*/ 1912 w 1934"/>
                  <a:gd name="T5" fmla="*/ 208 h 1445"/>
                  <a:gd name="T6" fmla="*/ 1912 w 1934"/>
                  <a:gd name="T7" fmla="*/ 208 h 1445"/>
                  <a:gd name="T8" fmla="*/ 1857 w 1934"/>
                  <a:gd name="T9" fmla="*/ 76 h 1445"/>
                  <a:gd name="T10" fmla="*/ 1857 w 1934"/>
                  <a:gd name="T11" fmla="*/ 76 h 1445"/>
                  <a:gd name="T12" fmla="*/ 1725 w 1934"/>
                  <a:gd name="T13" fmla="*/ 21 h 1445"/>
                  <a:gd name="T14" fmla="*/ 208 w 1934"/>
                  <a:gd name="T15" fmla="*/ 21 h 1445"/>
                  <a:gd name="T16" fmla="*/ 208 w 1934"/>
                  <a:gd name="T17" fmla="*/ 21 h 1445"/>
                  <a:gd name="T18" fmla="*/ 75 w 1934"/>
                  <a:gd name="T19" fmla="*/ 76 h 1445"/>
                  <a:gd name="T20" fmla="*/ 75 w 1934"/>
                  <a:gd name="T21" fmla="*/ 76 h 1445"/>
                  <a:gd name="T22" fmla="*/ 20 w 1934"/>
                  <a:gd name="T23" fmla="*/ 208 h 1445"/>
                  <a:gd name="T24" fmla="*/ 20 w 1934"/>
                  <a:gd name="T25" fmla="*/ 1424 h 1445"/>
                  <a:gd name="T26" fmla="*/ 1923 w 1934"/>
                  <a:gd name="T27" fmla="*/ 1444 h 1445"/>
                  <a:gd name="T28" fmla="*/ 10 w 1934"/>
                  <a:gd name="T29" fmla="*/ 1444 h 1445"/>
                  <a:gd name="T30" fmla="*/ 10 w 1934"/>
                  <a:gd name="T31" fmla="*/ 1444 h 1445"/>
                  <a:gd name="T32" fmla="*/ 0 w 1934"/>
                  <a:gd name="T33" fmla="*/ 1434 h 1445"/>
                  <a:gd name="T34" fmla="*/ 0 w 1934"/>
                  <a:gd name="T35" fmla="*/ 208 h 1445"/>
                  <a:gd name="T36" fmla="*/ 0 w 1934"/>
                  <a:gd name="T37" fmla="*/ 208 h 1445"/>
                  <a:gd name="T38" fmla="*/ 60 w 1934"/>
                  <a:gd name="T39" fmla="*/ 60 h 1445"/>
                  <a:gd name="T40" fmla="*/ 60 w 1934"/>
                  <a:gd name="T41" fmla="*/ 60 h 1445"/>
                  <a:gd name="T42" fmla="*/ 208 w 1934"/>
                  <a:gd name="T43" fmla="*/ 0 h 1445"/>
                  <a:gd name="T44" fmla="*/ 1725 w 1934"/>
                  <a:gd name="T45" fmla="*/ 0 h 1445"/>
                  <a:gd name="T46" fmla="*/ 1725 w 1934"/>
                  <a:gd name="T47" fmla="*/ 0 h 1445"/>
                  <a:gd name="T48" fmla="*/ 1872 w 1934"/>
                  <a:gd name="T49" fmla="*/ 60 h 1445"/>
                  <a:gd name="T50" fmla="*/ 1872 w 1934"/>
                  <a:gd name="T51" fmla="*/ 60 h 1445"/>
                  <a:gd name="T52" fmla="*/ 1933 w 1934"/>
                  <a:gd name="T53" fmla="*/ 208 h 1445"/>
                  <a:gd name="T54" fmla="*/ 1933 w 1934"/>
                  <a:gd name="T55" fmla="*/ 1434 h 1445"/>
                  <a:gd name="T56" fmla="*/ 1933 w 1934"/>
                  <a:gd name="T57" fmla="*/ 1434 h 1445"/>
                  <a:gd name="T58" fmla="*/ 1923 w 1934"/>
                  <a:gd name="T59" fmla="*/ 1444 h 1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34" h="1445">
                    <a:moveTo>
                      <a:pt x="20" y="1424"/>
                    </a:moveTo>
                    <a:lnTo>
                      <a:pt x="1912" y="1424"/>
                    </a:lnTo>
                    <a:lnTo>
                      <a:pt x="1912" y="208"/>
                    </a:lnTo>
                    <a:lnTo>
                      <a:pt x="1912" y="208"/>
                    </a:lnTo>
                    <a:cubicBezTo>
                      <a:pt x="1912" y="158"/>
                      <a:pt x="1893" y="111"/>
                      <a:pt x="1857" y="76"/>
                    </a:cubicBezTo>
                    <a:lnTo>
                      <a:pt x="1857" y="76"/>
                    </a:lnTo>
                    <a:cubicBezTo>
                      <a:pt x="1822" y="40"/>
                      <a:pt x="1775" y="21"/>
                      <a:pt x="1725" y="21"/>
                    </a:cubicBezTo>
                    <a:lnTo>
                      <a:pt x="208" y="21"/>
                    </a:lnTo>
                    <a:lnTo>
                      <a:pt x="208" y="21"/>
                    </a:lnTo>
                    <a:cubicBezTo>
                      <a:pt x="158" y="21"/>
                      <a:pt x="111" y="40"/>
                      <a:pt x="75" y="76"/>
                    </a:cubicBezTo>
                    <a:lnTo>
                      <a:pt x="75" y="76"/>
                    </a:lnTo>
                    <a:cubicBezTo>
                      <a:pt x="40" y="111"/>
                      <a:pt x="20" y="158"/>
                      <a:pt x="20" y="208"/>
                    </a:cubicBezTo>
                    <a:lnTo>
                      <a:pt x="20" y="1424"/>
                    </a:lnTo>
                    <a:close/>
                    <a:moveTo>
                      <a:pt x="1923" y="1444"/>
                    </a:moveTo>
                    <a:lnTo>
                      <a:pt x="10" y="1444"/>
                    </a:lnTo>
                    <a:lnTo>
                      <a:pt x="10" y="1444"/>
                    </a:lnTo>
                    <a:cubicBezTo>
                      <a:pt x="4" y="1444"/>
                      <a:pt x="0" y="1440"/>
                      <a:pt x="0" y="1434"/>
                    </a:cubicBezTo>
                    <a:lnTo>
                      <a:pt x="0" y="208"/>
                    </a:lnTo>
                    <a:lnTo>
                      <a:pt x="0" y="208"/>
                    </a:lnTo>
                    <a:cubicBezTo>
                      <a:pt x="0" y="152"/>
                      <a:pt x="22" y="100"/>
                      <a:pt x="60" y="60"/>
                    </a:cubicBezTo>
                    <a:lnTo>
                      <a:pt x="60" y="60"/>
                    </a:lnTo>
                    <a:cubicBezTo>
                      <a:pt x="100" y="22"/>
                      <a:pt x="152" y="0"/>
                      <a:pt x="208" y="0"/>
                    </a:cubicBezTo>
                    <a:lnTo>
                      <a:pt x="1725" y="0"/>
                    </a:lnTo>
                    <a:lnTo>
                      <a:pt x="1725" y="0"/>
                    </a:lnTo>
                    <a:cubicBezTo>
                      <a:pt x="1781" y="0"/>
                      <a:pt x="1833" y="22"/>
                      <a:pt x="1872" y="60"/>
                    </a:cubicBezTo>
                    <a:lnTo>
                      <a:pt x="1872" y="60"/>
                    </a:lnTo>
                    <a:cubicBezTo>
                      <a:pt x="1911" y="100"/>
                      <a:pt x="1933" y="152"/>
                      <a:pt x="1933" y="208"/>
                    </a:cubicBezTo>
                    <a:lnTo>
                      <a:pt x="1933" y="1434"/>
                    </a:lnTo>
                    <a:lnTo>
                      <a:pt x="1933" y="1434"/>
                    </a:lnTo>
                    <a:cubicBezTo>
                      <a:pt x="1933" y="1440"/>
                      <a:pt x="1928" y="1444"/>
                      <a:pt x="1923" y="14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50">
                <a:extLst>
                  <a:ext uri="{FF2B5EF4-FFF2-40B4-BE49-F238E27FC236}">
                    <a16:creationId xmlns:a16="http://schemas.microsoft.com/office/drawing/2014/main" id="{D54C8CCD-3EE2-4761-BD2D-D84E475D0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1682" y="6067484"/>
                <a:ext cx="1731288" cy="442796"/>
              </a:xfrm>
              <a:custGeom>
                <a:avLst/>
                <a:gdLst>
                  <a:gd name="T0" fmla="*/ 0 w 1914"/>
                  <a:gd name="T1" fmla="*/ 0 h 490"/>
                  <a:gd name="T2" fmla="*/ 0 w 1914"/>
                  <a:gd name="T3" fmla="*/ 291 h 490"/>
                  <a:gd name="T4" fmla="*/ 0 w 1914"/>
                  <a:gd name="T5" fmla="*/ 291 h 490"/>
                  <a:gd name="T6" fmla="*/ 58 w 1914"/>
                  <a:gd name="T7" fmla="*/ 431 h 490"/>
                  <a:gd name="T8" fmla="*/ 58 w 1914"/>
                  <a:gd name="T9" fmla="*/ 431 h 490"/>
                  <a:gd name="T10" fmla="*/ 198 w 1914"/>
                  <a:gd name="T11" fmla="*/ 489 h 490"/>
                  <a:gd name="T12" fmla="*/ 956 w 1914"/>
                  <a:gd name="T13" fmla="*/ 489 h 490"/>
                  <a:gd name="T14" fmla="*/ 1715 w 1914"/>
                  <a:gd name="T15" fmla="*/ 489 h 490"/>
                  <a:gd name="T16" fmla="*/ 1715 w 1914"/>
                  <a:gd name="T17" fmla="*/ 489 h 490"/>
                  <a:gd name="T18" fmla="*/ 1855 w 1914"/>
                  <a:gd name="T19" fmla="*/ 431 h 490"/>
                  <a:gd name="T20" fmla="*/ 1855 w 1914"/>
                  <a:gd name="T21" fmla="*/ 431 h 490"/>
                  <a:gd name="T22" fmla="*/ 1913 w 1914"/>
                  <a:gd name="T23" fmla="*/ 291 h 490"/>
                  <a:gd name="T24" fmla="*/ 1913 w 1914"/>
                  <a:gd name="T25" fmla="*/ 0 h 490"/>
                  <a:gd name="T26" fmla="*/ 0 w 1914"/>
                  <a:gd name="T27" fmla="*/ 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14" h="490">
                    <a:moveTo>
                      <a:pt x="0" y="0"/>
                    </a:moveTo>
                    <a:lnTo>
                      <a:pt x="0" y="291"/>
                    </a:lnTo>
                    <a:lnTo>
                      <a:pt x="0" y="291"/>
                    </a:lnTo>
                    <a:cubicBezTo>
                      <a:pt x="0" y="346"/>
                      <a:pt x="21" y="396"/>
                      <a:pt x="58" y="431"/>
                    </a:cubicBezTo>
                    <a:lnTo>
                      <a:pt x="58" y="431"/>
                    </a:lnTo>
                    <a:cubicBezTo>
                      <a:pt x="93" y="467"/>
                      <a:pt x="143" y="489"/>
                      <a:pt x="198" y="489"/>
                    </a:cubicBezTo>
                    <a:lnTo>
                      <a:pt x="956" y="489"/>
                    </a:lnTo>
                    <a:lnTo>
                      <a:pt x="1715" y="489"/>
                    </a:lnTo>
                    <a:lnTo>
                      <a:pt x="1715" y="489"/>
                    </a:lnTo>
                    <a:cubicBezTo>
                      <a:pt x="1770" y="489"/>
                      <a:pt x="1819" y="467"/>
                      <a:pt x="1855" y="431"/>
                    </a:cubicBezTo>
                    <a:lnTo>
                      <a:pt x="1855" y="431"/>
                    </a:lnTo>
                    <a:cubicBezTo>
                      <a:pt x="1890" y="396"/>
                      <a:pt x="1913" y="346"/>
                      <a:pt x="1913" y="291"/>
                    </a:cubicBezTo>
                    <a:lnTo>
                      <a:pt x="191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51">
                <a:extLst>
                  <a:ext uri="{FF2B5EF4-FFF2-40B4-BE49-F238E27FC236}">
                    <a16:creationId xmlns:a16="http://schemas.microsoft.com/office/drawing/2014/main" id="{806D3D95-4629-4857-BFDB-524A75DAC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3704" y="6059506"/>
                <a:ext cx="1751232" cy="462741"/>
              </a:xfrm>
              <a:custGeom>
                <a:avLst/>
                <a:gdLst>
                  <a:gd name="T0" fmla="*/ 20 w 1934"/>
                  <a:gd name="T1" fmla="*/ 20 h 510"/>
                  <a:gd name="T2" fmla="*/ 20 w 1934"/>
                  <a:gd name="T3" fmla="*/ 301 h 510"/>
                  <a:gd name="T4" fmla="*/ 20 w 1934"/>
                  <a:gd name="T5" fmla="*/ 301 h 510"/>
                  <a:gd name="T6" fmla="*/ 75 w 1934"/>
                  <a:gd name="T7" fmla="*/ 433 h 510"/>
                  <a:gd name="T8" fmla="*/ 75 w 1934"/>
                  <a:gd name="T9" fmla="*/ 433 h 510"/>
                  <a:gd name="T10" fmla="*/ 208 w 1934"/>
                  <a:gd name="T11" fmla="*/ 489 h 510"/>
                  <a:gd name="T12" fmla="*/ 1725 w 1934"/>
                  <a:gd name="T13" fmla="*/ 489 h 510"/>
                  <a:gd name="T14" fmla="*/ 1725 w 1934"/>
                  <a:gd name="T15" fmla="*/ 489 h 510"/>
                  <a:gd name="T16" fmla="*/ 1857 w 1934"/>
                  <a:gd name="T17" fmla="*/ 433 h 510"/>
                  <a:gd name="T18" fmla="*/ 1857 w 1934"/>
                  <a:gd name="T19" fmla="*/ 433 h 510"/>
                  <a:gd name="T20" fmla="*/ 1912 w 1934"/>
                  <a:gd name="T21" fmla="*/ 301 h 510"/>
                  <a:gd name="T22" fmla="*/ 1912 w 1934"/>
                  <a:gd name="T23" fmla="*/ 20 h 510"/>
                  <a:gd name="T24" fmla="*/ 20 w 1934"/>
                  <a:gd name="T25" fmla="*/ 20 h 510"/>
                  <a:gd name="T26" fmla="*/ 1725 w 1934"/>
                  <a:gd name="T27" fmla="*/ 509 h 510"/>
                  <a:gd name="T28" fmla="*/ 208 w 1934"/>
                  <a:gd name="T29" fmla="*/ 509 h 510"/>
                  <a:gd name="T30" fmla="*/ 208 w 1934"/>
                  <a:gd name="T31" fmla="*/ 509 h 510"/>
                  <a:gd name="T32" fmla="*/ 60 w 1934"/>
                  <a:gd name="T33" fmla="*/ 448 h 510"/>
                  <a:gd name="T34" fmla="*/ 60 w 1934"/>
                  <a:gd name="T35" fmla="*/ 448 h 510"/>
                  <a:gd name="T36" fmla="*/ 0 w 1934"/>
                  <a:gd name="T37" fmla="*/ 301 h 510"/>
                  <a:gd name="T38" fmla="*/ 0 w 1934"/>
                  <a:gd name="T39" fmla="*/ 10 h 510"/>
                  <a:gd name="T40" fmla="*/ 0 w 1934"/>
                  <a:gd name="T41" fmla="*/ 10 h 510"/>
                  <a:gd name="T42" fmla="*/ 10 w 1934"/>
                  <a:gd name="T43" fmla="*/ 0 h 510"/>
                  <a:gd name="T44" fmla="*/ 1923 w 1934"/>
                  <a:gd name="T45" fmla="*/ 0 h 510"/>
                  <a:gd name="T46" fmla="*/ 1923 w 1934"/>
                  <a:gd name="T47" fmla="*/ 0 h 510"/>
                  <a:gd name="T48" fmla="*/ 1933 w 1934"/>
                  <a:gd name="T49" fmla="*/ 10 h 510"/>
                  <a:gd name="T50" fmla="*/ 1933 w 1934"/>
                  <a:gd name="T51" fmla="*/ 301 h 510"/>
                  <a:gd name="T52" fmla="*/ 1933 w 1934"/>
                  <a:gd name="T53" fmla="*/ 301 h 510"/>
                  <a:gd name="T54" fmla="*/ 1872 w 1934"/>
                  <a:gd name="T55" fmla="*/ 448 h 510"/>
                  <a:gd name="T56" fmla="*/ 1872 w 1934"/>
                  <a:gd name="T57" fmla="*/ 448 h 510"/>
                  <a:gd name="T58" fmla="*/ 1725 w 1934"/>
                  <a:gd name="T59" fmla="*/ 509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34" h="510">
                    <a:moveTo>
                      <a:pt x="20" y="20"/>
                    </a:moveTo>
                    <a:lnTo>
                      <a:pt x="20" y="301"/>
                    </a:lnTo>
                    <a:lnTo>
                      <a:pt x="20" y="301"/>
                    </a:lnTo>
                    <a:cubicBezTo>
                      <a:pt x="20" y="351"/>
                      <a:pt x="40" y="398"/>
                      <a:pt x="75" y="433"/>
                    </a:cubicBezTo>
                    <a:lnTo>
                      <a:pt x="75" y="433"/>
                    </a:lnTo>
                    <a:cubicBezTo>
                      <a:pt x="111" y="469"/>
                      <a:pt x="158" y="489"/>
                      <a:pt x="208" y="489"/>
                    </a:cubicBezTo>
                    <a:lnTo>
                      <a:pt x="1725" y="489"/>
                    </a:lnTo>
                    <a:lnTo>
                      <a:pt x="1725" y="489"/>
                    </a:lnTo>
                    <a:cubicBezTo>
                      <a:pt x="1775" y="489"/>
                      <a:pt x="1822" y="469"/>
                      <a:pt x="1857" y="433"/>
                    </a:cubicBezTo>
                    <a:lnTo>
                      <a:pt x="1857" y="433"/>
                    </a:lnTo>
                    <a:cubicBezTo>
                      <a:pt x="1893" y="398"/>
                      <a:pt x="1912" y="351"/>
                      <a:pt x="1912" y="301"/>
                    </a:cubicBezTo>
                    <a:lnTo>
                      <a:pt x="1912" y="20"/>
                    </a:lnTo>
                    <a:lnTo>
                      <a:pt x="20" y="20"/>
                    </a:lnTo>
                    <a:close/>
                    <a:moveTo>
                      <a:pt x="1725" y="509"/>
                    </a:moveTo>
                    <a:lnTo>
                      <a:pt x="208" y="509"/>
                    </a:lnTo>
                    <a:lnTo>
                      <a:pt x="208" y="509"/>
                    </a:lnTo>
                    <a:cubicBezTo>
                      <a:pt x="152" y="509"/>
                      <a:pt x="100" y="487"/>
                      <a:pt x="60" y="448"/>
                    </a:cubicBezTo>
                    <a:lnTo>
                      <a:pt x="60" y="448"/>
                    </a:lnTo>
                    <a:cubicBezTo>
                      <a:pt x="22" y="409"/>
                      <a:pt x="0" y="357"/>
                      <a:pt x="0" y="30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923" y="0"/>
                    </a:lnTo>
                    <a:lnTo>
                      <a:pt x="1923" y="0"/>
                    </a:lnTo>
                    <a:cubicBezTo>
                      <a:pt x="1928" y="0"/>
                      <a:pt x="1933" y="4"/>
                      <a:pt x="1933" y="10"/>
                    </a:cubicBezTo>
                    <a:lnTo>
                      <a:pt x="1933" y="301"/>
                    </a:lnTo>
                    <a:lnTo>
                      <a:pt x="1933" y="301"/>
                    </a:lnTo>
                    <a:cubicBezTo>
                      <a:pt x="1933" y="357"/>
                      <a:pt x="1911" y="409"/>
                      <a:pt x="1872" y="448"/>
                    </a:cubicBezTo>
                    <a:lnTo>
                      <a:pt x="1872" y="448"/>
                    </a:lnTo>
                    <a:cubicBezTo>
                      <a:pt x="1833" y="487"/>
                      <a:pt x="1781" y="509"/>
                      <a:pt x="1725" y="5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52">
                <a:extLst>
                  <a:ext uri="{FF2B5EF4-FFF2-40B4-BE49-F238E27FC236}">
                    <a16:creationId xmlns:a16="http://schemas.microsoft.com/office/drawing/2014/main" id="{8BF0819D-F809-4300-A71D-27241771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7868" y="4583523"/>
                <a:ext cx="398914" cy="398914"/>
              </a:xfrm>
              <a:custGeom>
                <a:avLst/>
                <a:gdLst>
                  <a:gd name="T0" fmla="*/ 440 w 441"/>
                  <a:gd name="T1" fmla="*/ 220 h 440"/>
                  <a:gd name="T2" fmla="*/ 440 w 441"/>
                  <a:gd name="T3" fmla="*/ 220 h 440"/>
                  <a:gd name="T4" fmla="*/ 220 w 441"/>
                  <a:gd name="T5" fmla="*/ 439 h 440"/>
                  <a:gd name="T6" fmla="*/ 220 w 441"/>
                  <a:gd name="T7" fmla="*/ 439 h 440"/>
                  <a:gd name="T8" fmla="*/ 0 w 441"/>
                  <a:gd name="T9" fmla="*/ 220 h 440"/>
                  <a:gd name="T10" fmla="*/ 0 w 441"/>
                  <a:gd name="T11" fmla="*/ 220 h 440"/>
                  <a:gd name="T12" fmla="*/ 220 w 441"/>
                  <a:gd name="T13" fmla="*/ 0 h 440"/>
                  <a:gd name="T14" fmla="*/ 220 w 441"/>
                  <a:gd name="T15" fmla="*/ 0 h 440"/>
                  <a:gd name="T16" fmla="*/ 440 w 441"/>
                  <a:gd name="T17" fmla="*/ 22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1" h="440">
                    <a:moveTo>
                      <a:pt x="440" y="220"/>
                    </a:moveTo>
                    <a:lnTo>
                      <a:pt x="440" y="220"/>
                    </a:lnTo>
                    <a:cubicBezTo>
                      <a:pt x="440" y="341"/>
                      <a:pt x="342" y="439"/>
                      <a:pt x="220" y="439"/>
                    </a:cubicBezTo>
                    <a:lnTo>
                      <a:pt x="220" y="439"/>
                    </a:lnTo>
                    <a:cubicBezTo>
                      <a:pt x="99" y="439"/>
                      <a:pt x="0" y="341"/>
                      <a:pt x="0" y="220"/>
                    </a:cubicBezTo>
                    <a:lnTo>
                      <a:pt x="0" y="220"/>
                    </a:lnTo>
                    <a:cubicBezTo>
                      <a:pt x="0" y="98"/>
                      <a:pt x="99" y="0"/>
                      <a:pt x="220" y="0"/>
                    </a:cubicBezTo>
                    <a:lnTo>
                      <a:pt x="220" y="0"/>
                    </a:lnTo>
                    <a:cubicBezTo>
                      <a:pt x="342" y="0"/>
                      <a:pt x="440" y="98"/>
                      <a:pt x="440" y="22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53">
                <a:extLst>
                  <a:ext uri="{FF2B5EF4-FFF2-40B4-BE49-F238E27FC236}">
                    <a16:creationId xmlns:a16="http://schemas.microsoft.com/office/drawing/2014/main" id="{DF416D31-69B1-4CBC-8523-E28F7BE6E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49890" y="4571557"/>
                <a:ext cx="418861" cy="418859"/>
              </a:xfrm>
              <a:custGeom>
                <a:avLst/>
                <a:gdLst>
                  <a:gd name="T0" fmla="*/ 230 w 461"/>
                  <a:gd name="T1" fmla="*/ 21 h 462"/>
                  <a:gd name="T2" fmla="*/ 230 w 461"/>
                  <a:gd name="T3" fmla="*/ 21 h 462"/>
                  <a:gd name="T4" fmla="*/ 21 w 461"/>
                  <a:gd name="T5" fmla="*/ 231 h 462"/>
                  <a:gd name="T6" fmla="*/ 21 w 461"/>
                  <a:gd name="T7" fmla="*/ 231 h 462"/>
                  <a:gd name="T8" fmla="*/ 230 w 461"/>
                  <a:gd name="T9" fmla="*/ 440 h 462"/>
                  <a:gd name="T10" fmla="*/ 230 w 461"/>
                  <a:gd name="T11" fmla="*/ 440 h 462"/>
                  <a:gd name="T12" fmla="*/ 440 w 461"/>
                  <a:gd name="T13" fmla="*/ 231 h 462"/>
                  <a:gd name="T14" fmla="*/ 440 w 461"/>
                  <a:gd name="T15" fmla="*/ 231 h 462"/>
                  <a:gd name="T16" fmla="*/ 230 w 461"/>
                  <a:gd name="T17" fmla="*/ 21 h 462"/>
                  <a:gd name="T18" fmla="*/ 230 w 461"/>
                  <a:gd name="T19" fmla="*/ 461 h 462"/>
                  <a:gd name="T20" fmla="*/ 230 w 461"/>
                  <a:gd name="T21" fmla="*/ 461 h 462"/>
                  <a:gd name="T22" fmla="*/ 0 w 461"/>
                  <a:gd name="T23" fmla="*/ 231 h 462"/>
                  <a:gd name="T24" fmla="*/ 0 w 461"/>
                  <a:gd name="T25" fmla="*/ 231 h 462"/>
                  <a:gd name="T26" fmla="*/ 230 w 461"/>
                  <a:gd name="T27" fmla="*/ 0 h 462"/>
                  <a:gd name="T28" fmla="*/ 230 w 461"/>
                  <a:gd name="T29" fmla="*/ 0 h 462"/>
                  <a:gd name="T30" fmla="*/ 460 w 461"/>
                  <a:gd name="T31" fmla="*/ 231 h 462"/>
                  <a:gd name="T32" fmla="*/ 460 w 461"/>
                  <a:gd name="T33" fmla="*/ 231 h 462"/>
                  <a:gd name="T34" fmla="*/ 230 w 461"/>
                  <a:gd name="T35" fmla="*/ 46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1" h="462">
                    <a:moveTo>
                      <a:pt x="230" y="21"/>
                    </a:moveTo>
                    <a:lnTo>
                      <a:pt x="230" y="21"/>
                    </a:lnTo>
                    <a:cubicBezTo>
                      <a:pt x="115" y="21"/>
                      <a:pt x="21" y="115"/>
                      <a:pt x="21" y="231"/>
                    </a:cubicBezTo>
                    <a:lnTo>
                      <a:pt x="21" y="231"/>
                    </a:lnTo>
                    <a:cubicBezTo>
                      <a:pt x="21" y="346"/>
                      <a:pt x="115" y="440"/>
                      <a:pt x="230" y="440"/>
                    </a:cubicBezTo>
                    <a:lnTo>
                      <a:pt x="230" y="440"/>
                    </a:lnTo>
                    <a:cubicBezTo>
                      <a:pt x="346" y="440"/>
                      <a:pt x="440" y="346"/>
                      <a:pt x="440" y="231"/>
                    </a:cubicBezTo>
                    <a:lnTo>
                      <a:pt x="440" y="231"/>
                    </a:lnTo>
                    <a:cubicBezTo>
                      <a:pt x="440" y="115"/>
                      <a:pt x="346" y="21"/>
                      <a:pt x="230" y="21"/>
                    </a:cubicBezTo>
                    <a:close/>
                    <a:moveTo>
                      <a:pt x="230" y="461"/>
                    </a:moveTo>
                    <a:lnTo>
                      <a:pt x="230" y="461"/>
                    </a:lnTo>
                    <a:cubicBezTo>
                      <a:pt x="103" y="461"/>
                      <a:pt x="0" y="357"/>
                      <a:pt x="0" y="231"/>
                    </a:cubicBezTo>
                    <a:lnTo>
                      <a:pt x="0" y="231"/>
                    </a:lnTo>
                    <a:cubicBezTo>
                      <a:pt x="0" y="104"/>
                      <a:pt x="103" y="0"/>
                      <a:pt x="230" y="0"/>
                    </a:cubicBezTo>
                    <a:lnTo>
                      <a:pt x="230" y="0"/>
                    </a:lnTo>
                    <a:cubicBezTo>
                      <a:pt x="357" y="0"/>
                      <a:pt x="460" y="104"/>
                      <a:pt x="460" y="231"/>
                    </a:cubicBezTo>
                    <a:lnTo>
                      <a:pt x="460" y="231"/>
                    </a:lnTo>
                    <a:cubicBezTo>
                      <a:pt x="460" y="357"/>
                      <a:pt x="357" y="461"/>
                      <a:pt x="230" y="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54">
                <a:extLst>
                  <a:ext uri="{FF2B5EF4-FFF2-40B4-BE49-F238E27FC236}">
                    <a16:creationId xmlns:a16="http://schemas.microsoft.com/office/drawing/2014/main" id="{837096A9-AB13-4699-A771-85DB8063C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5576" y="4719154"/>
                <a:ext cx="187488" cy="143609"/>
              </a:xfrm>
              <a:custGeom>
                <a:avLst/>
                <a:gdLst>
                  <a:gd name="T0" fmla="*/ 61 w 208"/>
                  <a:gd name="T1" fmla="*/ 156 h 157"/>
                  <a:gd name="T2" fmla="*/ 61 w 208"/>
                  <a:gd name="T3" fmla="*/ 156 h 157"/>
                  <a:gd name="T4" fmla="*/ 54 w 208"/>
                  <a:gd name="T5" fmla="*/ 153 h 157"/>
                  <a:gd name="T6" fmla="*/ 5 w 208"/>
                  <a:gd name="T7" fmla="*/ 103 h 157"/>
                  <a:gd name="T8" fmla="*/ 5 w 208"/>
                  <a:gd name="T9" fmla="*/ 103 h 157"/>
                  <a:gd name="T10" fmla="*/ 5 w 208"/>
                  <a:gd name="T11" fmla="*/ 89 h 157"/>
                  <a:gd name="T12" fmla="*/ 5 w 208"/>
                  <a:gd name="T13" fmla="*/ 89 h 157"/>
                  <a:gd name="T14" fmla="*/ 20 w 208"/>
                  <a:gd name="T15" fmla="*/ 89 h 157"/>
                  <a:gd name="T16" fmla="*/ 61 w 208"/>
                  <a:gd name="T17" fmla="*/ 131 h 157"/>
                  <a:gd name="T18" fmla="*/ 188 w 208"/>
                  <a:gd name="T19" fmla="*/ 5 h 157"/>
                  <a:gd name="T20" fmla="*/ 188 w 208"/>
                  <a:gd name="T21" fmla="*/ 5 h 157"/>
                  <a:gd name="T22" fmla="*/ 202 w 208"/>
                  <a:gd name="T23" fmla="*/ 5 h 157"/>
                  <a:gd name="T24" fmla="*/ 202 w 208"/>
                  <a:gd name="T25" fmla="*/ 5 h 157"/>
                  <a:gd name="T26" fmla="*/ 202 w 208"/>
                  <a:gd name="T27" fmla="*/ 19 h 157"/>
                  <a:gd name="T28" fmla="*/ 68 w 208"/>
                  <a:gd name="T29" fmla="*/ 153 h 157"/>
                  <a:gd name="T30" fmla="*/ 68 w 208"/>
                  <a:gd name="T31" fmla="*/ 153 h 157"/>
                  <a:gd name="T32" fmla="*/ 61 w 208"/>
                  <a:gd name="T33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8" h="157">
                    <a:moveTo>
                      <a:pt x="61" y="156"/>
                    </a:moveTo>
                    <a:lnTo>
                      <a:pt x="61" y="156"/>
                    </a:lnTo>
                    <a:cubicBezTo>
                      <a:pt x="59" y="156"/>
                      <a:pt x="57" y="154"/>
                      <a:pt x="54" y="153"/>
                    </a:cubicBezTo>
                    <a:lnTo>
                      <a:pt x="5" y="103"/>
                    </a:lnTo>
                    <a:lnTo>
                      <a:pt x="5" y="103"/>
                    </a:lnTo>
                    <a:cubicBezTo>
                      <a:pt x="0" y="99"/>
                      <a:pt x="0" y="92"/>
                      <a:pt x="5" y="89"/>
                    </a:cubicBezTo>
                    <a:lnTo>
                      <a:pt x="5" y="89"/>
                    </a:lnTo>
                    <a:cubicBezTo>
                      <a:pt x="9" y="85"/>
                      <a:pt x="15" y="85"/>
                      <a:pt x="20" y="89"/>
                    </a:cubicBezTo>
                    <a:lnTo>
                      <a:pt x="61" y="131"/>
                    </a:lnTo>
                    <a:lnTo>
                      <a:pt x="188" y="5"/>
                    </a:lnTo>
                    <a:lnTo>
                      <a:pt x="188" y="5"/>
                    </a:lnTo>
                    <a:cubicBezTo>
                      <a:pt x="191" y="0"/>
                      <a:pt x="198" y="0"/>
                      <a:pt x="202" y="5"/>
                    </a:cubicBezTo>
                    <a:lnTo>
                      <a:pt x="202" y="5"/>
                    </a:lnTo>
                    <a:cubicBezTo>
                      <a:pt x="207" y="9"/>
                      <a:pt x="207" y="16"/>
                      <a:pt x="202" y="19"/>
                    </a:cubicBezTo>
                    <a:lnTo>
                      <a:pt x="68" y="153"/>
                    </a:lnTo>
                    <a:lnTo>
                      <a:pt x="68" y="153"/>
                    </a:lnTo>
                    <a:cubicBezTo>
                      <a:pt x="67" y="154"/>
                      <a:pt x="64" y="156"/>
                      <a:pt x="61" y="1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78661CA5-9BDE-4F61-A2BB-C0F70F4CC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7040" y="6183171"/>
                <a:ext cx="1263654" cy="170625"/>
              </a:xfrm>
              <a:custGeom>
                <a:avLst/>
                <a:gdLst>
                  <a:gd name="connsiteX0" fmla="*/ 9958 w 1263654"/>
                  <a:gd name="connsiteY0" fmla="*/ 151587 h 170625"/>
                  <a:gd name="connsiteX1" fmla="*/ 1254602 w 1263654"/>
                  <a:gd name="connsiteY1" fmla="*/ 151587 h 170625"/>
                  <a:gd name="connsiteX2" fmla="*/ 1263654 w 1263654"/>
                  <a:gd name="connsiteY2" fmla="*/ 161559 h 170625"/>
                  <a:gd name="connsiteX3" fmla="*/ 1254602 w 1263654"/>
                  <a:gd name="connsiteY3" fmla="*/ 170625 h 170625"/>
                  <a:gd name="connsiteX4" fmla="*/ 9958 w 1263654"/>
                  <a:gd name="connsiteY4" fmla="*/ 170625 h 170625"/>
                  <a:gd name="connsiteX5" fmla="*/ 0 w 1263654"/>
                  <a:gd name="connsiteY5" fmla="*/ 161559 h 170625"/>
                  <a:gd name="connsiteX6" fmla="*/ 9958 w 1263654"/>
                  <a:gd name="connsiteY6" fmla="*/ 151587 h 170625"/>
                  <a:gd name="connsiteX7" fmla="*/ 9918 w 1263654"/>
                  <a:gd name="connsiteY7" fmla="*/ 0 h 170625"/>
                  <a:gd name="connsiteX8" fmla="*/ 496706 w 1263654"/>
                  <a:gd name="connsiteY8" fmla="*/ 0 h 170625"/>
                  <a:gd name="connsiteX9" fmla="*/ 505722 w 1263654"/>
                  <a:gd name="connsiteY9" fmla="*/ 9065 h 170625"/>
                  <a:gd name="connsiteX10" fmla="*/ 496706 w 1263654"/>
                  <a:gd name="connsiteY10" fmla="*/ 19037 h 170625"/>
                  <a:gd name="connsiteX11" fmla="*/ 9918 w 1263654"/>
                  <a:gd name="connsiteY11" fmla="*/ 19037 h 170625"/>
                  <a:gd name="connsiteX12" fmla="*/ 0 w 1263654"/>
                  <a:gd name="connsiteY12" fmla="*/ 9065 h 170625"/>
                  <a:gd name="connsiteX13" fmla="*/ 9918 w 1263654"/>
                  <a:gd name="connsiteY13" fmla="*/ 0 h 17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63654" h="170625">
                    <a:moveTo>
                      <a:pt x="9958" y="151587"/>
                    </a:moveTo>
                    <a:lnTo>
                      <a:pt x="1254602" y="151587"/>
                    </a:lnTo>
                    <a:cubicBezTo>
                      <a:pt x="1259128" y="151587"/>
                      <a:pt x="1263654" y="156120"/>
                      <a:pt x="1263654" y="161559"/>
                    </a:cubicBezTo>
                    <a:cubicBezTo>
                      <a:pt x="1263654" y="166999"/>
                      <a:pt x="1259128" y="170625"/>
                      <a:pt x="1254602" y="170625"/>
                    </a:cubicBezTo>
                    <a:lnTo>
                      <a:pt x="9958" y="170625"/>
                    </a:lnTo>
                    <a:cubicBezTo>
                      <a:pt x="4526" y="170625"/>
                      <a:pt x="0" y="166999"/>
                      <a:pt x="0" y="161559"/>
                    </a:cubicBezTo>
                    <a:cubicBezTo>
                      <a:pt x="0" y="156120"/>
                      <a:pt x="4526" y="151587"/>
                      <a:pt x="9958" y="151587"/>
                    </a:cubicBezTo>
                    <a:close/>
                    <a:moveTo>
                      <a:pt x="9918" y="0"/>
                    </a:moveTo>
                    <a:lnTo>
                      <a:pt x="496706" y="0"/>
                    </a:lnTo>
                    <a:cubicBezTo>
                      <a:pt x="501214" y="0"/>
                      <a:pt x="505722" y="4532"/>
                      <a:pt x="505722" y="9065"/>
                    </a:cubicBezTo>
                    <a:cubicBezTo>
                      <a:pt x="505722" y="14504"/>
                      <a:pt x="501214" y="19037"/>
                      <a:pt x="496706" y="19037"/>
                    </a:cubicBezTo>
                    <a:lnTo>
                      <a:pt x="9918" y="19037"/>
                    </a:lnTo>
                    <a:cubicBezTo>
                      <a:pt x="4508" y="19037"/>
                      <a:pt x="0" y="14504"/>
                      <a:pt x="0" y="9065"/>
                    </a:cubicBezTo>
                    <a:cubicBezTo>
                      <a:pt x="0" y="4532"/>
                      <a:pt x="4508" y="0"/>
                      <a:pt x="9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57">
                <a:extLst>
                  <a:ext uri="{FF2B5EF4-FFF2-40B4-BE49-F238E27FC236}">
                    <a16:creationId xmlns:a16="http://schemas.microsoft.com/office/drawing/2014/main" id="{993AE2DC-A26D-4AFB-9662-E9B8A754E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6445" y="5134025"/>
                <a:ext cx="825751" cy="749959"/>
              </a:xfrm>
              <a:custGeom>
                <a:avLst/>
                <a:gdLst>
                  <a:gd name="T0" fmla="*/ 20 w 912"/>
                  <a:gd name="T1" fmla="*/ 807 h 829"/>
                  <a:gd name="T2" fmla="*/ 891 w 912"/>
                  <a:gd name="T3" fmla="*/ 807 h 829"/>
                  <a:gd name="T4" fmla="*/ 891 w 912"/>
                  <a:gd name="T5" fmla="*/ 20 h 829"/>
                  <a:gd name="T6" fmla="*/ 20 w 912"/>
                  <a:gd name="T7" fmla="*/ 20 h 829"/>
                  <a:gd name="T8" fmla="*/ 20 w 912"/>
                  <a:gd name="T9" fmla="*/ 807 h 829"/>
                  <a:gd name="T10" fmla="*/ 901 w 912"/>
                  <a:gd name="T11" fmla="*/ 828 h 829"/>
                  <a:gd name="T12" fmla="*/ 10 w 912"/>
                  <a:gd name="T13" fmla="*/ 828 h 829"/>
                  <a:gd name="T14" fmla="*/ 10 w 912"/>
                  <a:gd name="T15" fmla="*/ 828 h 829"/>
                  <a:gd name="T16" fmla="*/ 0 w 912"/>
                  <a:gd name="T17" fmla="*/ 817 h 829"/>
                  <a:gd name="T18" fmla="*/ 0 w 912"/>
                  <a:gd name="T19" fmla="*/ 10 h 829"/>
                  <a:gd name="T20" fmla="*/ 0 w 912"/>
                  <a:gd name="T21" fmla="*/ 10 h 829"/>
                  <a:gd name="T22" fmla="*/ 10 w 912"/>
                  <a:gd name="T23" fmla="*/ 0 h 829"/>
                  <a:gd name="T24" fmla="*/ 901 w 912"/>
                  <a:gd name="T25" fmla="*/ 0 h 829"/>
                  <a:gd name="T26" fmla="*/ 901 w 912"/>
                  <a:gd name="T27" fmla="*/ 0 h 829"/>
                  <a:gd name="T28" fmla="*/ 911 w 912"/>
                  <a:gd name="T29" fmla="*/ 10 h 829"/>
                  <a:gd name="T30" fmla="*/ 911 w 912"/>
                  <a:gd name="T31" fmla="*/ 817 h 829"/>
                  <a:gd name="T32" fmla="*/ 911 w 912"/>
                  <a:gd name="T33" fmla="*/ 817 h 829"/>
                  <a:gd name="T34" fmla="*/ 901 w 912"/>
                  <a:gd name="T35" fmla="*/ 828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2" h="829">
                    <a:moveTo>
                      <a:pt x="20" y="807"/>
                    </a:moveTo>
                    <a:lnTo>
                      <a:pt x="891" y="807"/>
                    </a:lnTo>
                    <a:lnTo>
                      <a:pt x="891" y="20"/>
                    </a:lnTo>
                    <a:lnTo>
                      <a:pt x="20" y="20"/>
                    </a:lnTo>
                    <a:lnTo>
                      <a:pt x="20" y="807"/>
                    </a:lnTo>
                    <a:close/>
                    <a:moveTo>
                      <a:pt x="901" y="828"/>
                    </a:moveTo>
                    <a:lnTo>
                      <a:pt x="10" y="828"/>
                    </a:lnTo>
                    <a:lnTo>
                      <a:pt x="10" y="828"/>
                    </a:lnTo>
                    <a:cubicBezTo>
                      <a:pt x="4" y="828"/>
                      <a:pt x="0" y="823"/>
                      <a:pt x="0" y="81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901" y="0"/>
                    </a:lnTo>
                    <a:lnTo>
                      <a:pt x="901" y="0"/>
                    </a:lnTo>
                    <a:cubicBezTo>
                      <a:pt x="907" y="0"/>
                      <a:pt x="911" y="4"/>
                      <a:pt x="911" y="10"/>
                    </a:cubicBezTo>
                    <a:lnTo>
                      <a:pt x="911" y="817"/>
                    </a:lnTo>
                    <a:lnTo>
                      <a:pt x="911" y="817"/>
                    </a:lnTo>
                    <a:cubicBezTo>
                      <a:pt x="911" y="823"/>
                      <a:pt x="907" y="828"/>
                      <a:pt x="901" y="8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58">
                <a:extLst>
                  <a:ext uri="{FF2B5EF4-FFF2-40B4-BE49-F238E27FC236}">
                    <a16:creationId xmlns:a16="http://schemas.microsoft.com/office/drawing/2014/main" id="{0F4122E5-2043-4B0D-BA50-40C4F1272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4423" y="5142003"/>
                <a:ext cx="805807" cy="730014"/>
              </a:xfrm>
              <a:custGeom>
                <a:avLst/>
                <a:gdLst>
                  <a:gd name="T0" fmla="*/ 891 w 892"/>
                  <a:gd name="T1" fmla="*/ 807 h 808"/>
                  <a:gd name="T2" fmla="*/ 0 w 892"/>
                  <a:gd name="T3" fmla="*/ 807 h 808"/>
                  <a:gd name="T4" fmla="*/ 0 w 892"/>
                  <a:gd name="T5" fmla="*/ 0 h 808"/>
                  <a:gd name="T6" fmla="*/ 891 w 892"/>
                  <a:gd name="T7" fmla="*/ 0 h 808"/>
                  <a:gd name="T8" fmla="*/ 891 w 892"/>
                  <a:gd name="T9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2" h="808">
                    <a:moveTo>
                      <a:pt x="891" y="807"/>
                    </a:moveTo>
                    <a:lnTo>
                      <a:pt x="0" y="807"/>
                    </a:lnTo>
                    <a:lnTo>
                      <a:pt x="0" y="0"/>
                    </a:lnTo>
                    <a:lnTo>
                      <a:pt x="891" y="0"/>
                    </a:lnTo>
                    <a:lnTo>
                      <a:pt x="891" y="80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59">
                <a:extLst>
                  <a:ext uri="{FF2B5EF4-FFF2-40B4-BE49-F238E27FC236}">
                    <a16:creationId xmlns:a16="http://schemas.microsoft.com/office/drawing/2014/main" id="{81F61C01-5FB6-4A0E-B7DC-96A32E2EC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8032" y="5245721"/>
                <a:ext cx="522576" cy="522579"/>
              </a:xfrm>
              <a:custGeom>
                <a:avLst/>
                <a:gdLst>
                  <a:gd name="T0" fmla="*/ 475 w 578"/>
                  <a:gd name="T1" fmla="*/ 475 h 578"/>
                  <a:gd name="T2" fmla="*/ 475 w 578"/>
                  <a:gd name="T3" fmla="*/ 475 h 578"/>
                  <a:gd name="T4" fmla="*/ 102 w 578"/>
                  <a:gd name="T5" fmla="*/ 475 h 578"/>
                  <a:gd name="T6" fmla="*/ 102 w 578"/>
                  <a:gd name="T7" fmla="*/ 475 h 578"/>
                  <a:gd name="T8" fmla="*/ 102 w 578"/>
                  <a:gd name="T9" fmla="*/ 103 h 578"/>
                  <a:gd name="T10" fmla="*/ 102 w 578"/>
                  <a:gd name="T11" fmla="*/ 103 h 578"/>
                  <a:gd name="T12" fmla="*/ 475 w 578"/>
                  <a:gd name="T13" fmla="*/ 103 h 578"/>
                  <a:gd name="T14" fmla="*/ 475 w 578"/>
                  <a:gd name="T15" fmla="*/ 103 h 578"/>
                  <a:gd name="T16" fmla="*/ 475 w 578"/>
                  <a:gd name="T17" fmla="*/ 475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8" h="578">
                    <a:moveTo>
                      <a:pt x="475" y="475"/>
                    </a:moveTo>
                    <a:lnTo>
                      <a:pt x="475" y="475"/>
                    </a:lnTo>
                    <a:cubicBezTo>
                      <a:pt x="372" y="577"/>
                      <a:pt x="205" y="577"/>
                      <a:pt x="102" y="475"/>
                    </a:cubicBezTo>
                    <a:lnTo>
                      <a:pt x="102" y="475"/>
                    </a:lnTo>
                    <a:cubicBezTo>
                      <a:pt x="0" y="372"/>
                      <a:pt x="0" y="206"/>
                      <a:pt x="102" y="103"/>
                    </a:cubicBezTo>
                    <a:lnTo>
                      <a:pt x="102" y="103"/>
                    </a:lnTo>
                    <a:cubicBezTo>
                      <a:pt x="205" y="0"/>
                      <a:pt x="372" y="0"/>
                      <a:pt x="475" y="103"/>
                    </a:cubicBezTo>
                    <a:lnTo>
                      <a:pt x="475" y="103"/>
                    </a:lnTo>
                    <a:cubicBezTo>
                      <a:pt x="577" y="206"/>
                      <a:pt x="577" y="372"/>
                      <a:pt x="475" y="4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60">
                <a:extLst>
                  <a:ext uri="{FF2B5EF4-FFF2-40B4-BE49-F238E27FC236}">
                    <a16:creationId xmlns:a16="http://schemas.microsoft.com/office/drawing/2014/main" id="{F845C627-0E11-46B1-B1A4-CE165719B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6063" y="5237743"/>
                <a:ext cx="542523" cy="522579"/>
              </a:xfrm>
              <a:custGeom>
                <a:avLst/>
                <a:gdLst>
                  <a:gd name="T0" fmla="*/ 487 w 601"/>
                  <a:gd name="T1" fmla="*/ 486 h 578"/>
                  <a:gd name="T2" fmla="*/ 487 w 601"/>
                  <a:gd name="T3" fmla="*/ 486 h 578"/>
                  <a:gd name="T4" fmla="*/ 300 w 601"/>
                  <a:gd name="T5" fmla="*/ 47 h 578"/>
                  <a:gd name="T6" fmla="*/ 300 w 601"/>
                  <a:gd name="T7" fmla="*/ 47 h 578"/>
                  <a:gd name="T8" fmla="*/ 122 w 601"/>
                  <a:gd name="T9" fmla="*/ 121 h 578"/>
                  <a:gd name="T10" fmla="*/ 122 w 601"/>
                  <a:gd name="T11" fmla="*/ 121 h 578"/>
                  <a:gd name="T12" fmla="*/ 122 w 601"/>
                  <a:gd name="T13" fmla="*/ 478 h 578"/>
                  <a:gd name="T14" fmla="*/ 122 w 601"/>
                  <a:gd name="T15" fmla="*/ 478 h 578"/>
                  <a:gd name="T16" fmla="*/ 479 w 601"/>
                  <a:gd name="T17" fmla="*/ 478 h 578"/>
                  <a:gd name="T18" fmla="*/ 479 w 601"/>
                  <a:gd name="T19" fmla="*/ 478 h 578"/>
                  <a:gd name="T20" fmla="*/ 479 w 601"/>
                  <a:gd name="T21" fmla="*/ 121 h 578"/>
                  <a:gd name="T22" fmla="*/ 479 w 601"/>
                  <a:gd name="T23" fmla="*/ 121 h 578"/>
                  <a:gd name="T24" fmla="*/ 300 w 601"/>
                  <a:gd name="T25" fmla="*/ 47 h 578"/>
                  <a:gd name="T26" fmla="*/ 300 w 601"/>
                  <a:gd name="T27" fmla="*/ 573 h 578"/>
                  <a:gd name="T28" fmla="*/ 300 w 601"/>
                  <a:gd name="T29" fmla="*/ 573 h 578"/>
                  <a:gd name="T30" fmla="*/ 107 w 601"/>
                  <a:gd name="T31" fmla="*/ 493 h 578"/>
                  <a:gd name="T32" fmla="*/ 107 w 601"/>
                  <a:gd name="T33" fmla="*/ 493 h 578"/>
                  <a:gd name="T34" fmla="*/ 107 w 601"/>
                  <a:gd name="T35" fmla="*/ 106 h 578"/>
                  <a:gd name="T36" fmla="*/ 107 w 601"/>
                  <a:gd name="T37" fmla="*/ 106 h 578"/>
                  <a:gd name="T38" fmla="*/ 493 w 601"/>
                  <a:gd name="T39" fmla="*/ 106 h 578"/>
                  <a:gd name="T40" fmla="*/ 493 w 601"/>
                  <a:gd name="T41" fmla="*/ 106 h 578"/>
                  <a:gd name="T42" fmla="*/ 493 w 601"/>
                  <a:gd name="T43" fmla="*/ 493 h 578"/>
                  <a:gd name="T44" fmla="*/ 493 w 601"/>
                  <a:gd name="T45" fmla="*/ 493 h 578"/>
                  <a:gd name="T46" fmla="*/ 300 w 601"/>
                  <a:gd name="T47" fmla="*/ 573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1" h="578">
                    <a:moveTo>
                      <a:pt x="487" y="486"/>
                    </a:moveTo>
                    <a:lnTo>
                      <a:pt x="487" y="486"/>
                    </a:lnTo>
                    <a:close/>
                    <a:moveTo>
                      <a:pt x="300" y="47"/>
                    </a:moveTo>
                    <a:lnTo>
                      <a:pt x="300" y="47"/>
                    </a:lnTo>
                    <a:cubicBezTo>
                      <a:pt x="236" y="47"/>
                      <a:pt x="171" y="72"/>
                      <a:pt x="122" y="121"/>
                    </a:cubicBezTo>
                    <a:lnTo>
                      <a:pt x="122" y="121"/>
                    </a:lnTo>
                    <a:cubicBezTo>
                      <a:pt x="23" y="219"/>
                      <a:pt x="23" y="380"/>
                      <a:pt x="122" y="478"/>
                    </a:cubicBezTo>
                    <a:lnTo>
                      <a:pt x="122" y="478"/>
                    </a:lnTo>
                    <a:cubicBezTo>
                      <a:pt x="220" y="577"/>
                      <a:pt x="380" y="577"/>
                      <a:pt x="479" y="478"/>
                    </a:cubicBezTo>
                    <a:lnTo>
                      <a:pt x="479" y="478"/>
                    </a:lnTo>
                    <a:cubicBezTo>
                      <a:pt x="577" y="380"/>
                      <a:pt x="577" y="219"/>
                      <a:pt x="479" y="121"/>
                    </a:cubicBezTo>
                    <a:lnTo>
                      <a:pt x="479" y="121"/>
                    </a:lnTo>
                    <a:cubicBezTo>
                      <a:pt x="430" y="72"/>
                      <a:pt x="365" y="47"/>
                      <a:pt x="300" y="47"/>
                    </a:cubicBezTo>
                    <a:close/>
                    <a:moveTo>
                      <a:pt x="300" y="573"/>
                    </a:moveTo>
                    <a:lnTo>
                      <a:pt x="300" y="573"/>
                    </a:lnTo>
                    <a:cubicBezTo>
                      <a:pt x="230" y="573"/>
                      <a:pt x="160" y="546"/>
                      <a:pt x="107" y="493"/>
                    </a:cubicBezTo>
                    <a:lnTo>
                      <a:pt x="107" y="493"/>
                    </a:lnTo>
                    <a:cubicBezTo>
                      <a:pt x="0" y="387"/>
                      <a:pt x="0" y="213"/>
                      <a:pt x="107" y="106"/>
                    </a:cubicBezTo>
                    <a:lnTo>
                      <a:pt x="107" y="106"/>
                    </a:lnTo>
                    <a:cubicBezTo>
                      <a:pt x="214" y="0"/>
                      <a:pt x="387" y="0"/>
                      <a:pt x="493" y="106"/>
                    </a:cubicBezTo>
                    <a:lnTo>
                      <a:pt x="493" y="106"/>
                    </a:lnTo>
                    <a:cubicBezTo>
                      <a:pt x="600" y="213"/>
                      <a:pt x="600" y="387"/>
                      <a:pt x="493" y="493"/>
                    </a:cubicBezTo>
                    <a:lnTo>
                      <a:pt x="493" y="493"/>
                    </a:lnTo>
                    <a:cubicBezTo>
                      <a:pt x="440" y="546"/>
                      <a:pt x="370" y="573"/>
                      <a:pt x="300" y="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61">
                <a:extLst>
                  <a:ext uri="{FF2B5EF4-FFF2-40B4-BE49-F238E27FC236}">
                    <a16:creationId xmlns:a16="http://schemas.microsoft.com/office/drawing/2014/main" id="{15259521-13EB-4882-8752-7AC0E0178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1586" y="5413265"/>
                <a:ext cx="195469" cy="191479"/>
              </a:xfrm>
              <a:custGeom>
                <a:avLst/>
                <a:gdLst>
                  <a:gd name="T0" fmla="*/ 12 w 215"/>
                  <a:gd name="T1" fmla="*/ 212 h 213"/>
                  <a:gd name="T2" fmla="*/ 12 w 215"/>
                  <a:gd name="T3" fmla="*/ 212 h 213"/>
                  <a:gd name="T4" fmla="*/ 5 w 215"/>
                  <a:gd name="T5" fmla="*/ 209 h 213"/>
                  <a:gd name="T6" fmla="*/ 5 w 215"/>
                  <a:gd name="T7" fmla="*/ 209 h 213"/>
                  <a:gd name="T8" fmla="*/ 5 w 215"/>
                  <a:gd name="T9" fmla="*/ 195 h 213"/>
                  <a:gd name="T10" fmla="*/ 195 w 215"/>
                  <a:gd name="T11" fmla="*/ 4 h 213"/>
                  <a:gd name="T12" fmla="*/ 195 w 215"/>
                  <a:gd name="T13" fmla="*/ 4 h 213"/>
                  <a:gd name="T14" fmla="*/ 210 w 215"/>
                  <a:gd name="T15" fmla="*/ 4 h 213"/>
                  <a:gd name="T16" fmla="*/ 210 w 215"/>
                  <a:gd name="T17" fmla="*/ 4 h 213"/>
                  <a:gd name="T18" fmla="*/ 210 w 215"/>
                  <a:gd name="T19" fmla="*/ 18 h 213"/>
                  <a:gd name="T20" fmla="*/ 20 w 215"/>
                  <a:gd name="T21" fmla="*/ 209 h 213"/>
                  <a:gd name="T22" fmla="*/ 20 w 215"/>
                  <a:gd name="T23" fmla="*/ 209 h 213"/>
                  <a:gd name="T24" fmla="*/ 12 w 215"/>
                  <a:gd name="T25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5" h="213">
                    <a:moveTo>
                      <a:pt x="12" y="212"/>
                    </a:moveTo>
                    <a:lnTo>
                      <a:pt x="12" y="212"/>
                    </a:lnTo>
                    <a:cubicBezTo>
                      <a:pt x="10" y="212"/>
                      <a:pt x="7" y="211"/>
                      <a:pt x="5" y="209"/>
                    </a:cubicBezTo>
                    <a:lnTo>
                      <a:pt x="5" y="209"/>
                    </a:lnTo>
                    <a:cubicBezTo>
                      <a:pt x="0" y="205"/>
                      <a:pt x="0" y="199"/>
                      <a:pt x="5" y="195"/>
                    </a:cubicBezTo>
                    <a:lnTo>
                      <a:pt x="195" y="4"/>
                    </a:lnTo>
                    <a:lnTo>
                      <a:pt x="195" y="4"/>
                    </a:lnTo>
                    <a:cubicBezTo>
                      <a:pt x="199" y="0"/>
                      <a:pt x="206" y="0"/>
                      <a:pt x="210" y="4"/>
                    </a:cubicBezTo>
                    <a:lnTo>
                      <a:pt x="210" y="4"/>
                    </a:lnTo>
                    <a:cubicBezTo>
                      <a:pt x="214" y="8"/>
                      <a:pt x="214" y="14"/>
                      <a:pt x="210" y="18"/>
                    </a:cubicBezTo>
                    <a:lnTo>
                      <a:pt x="20" y="209"/>
                    </a:lnTo>
                    <a:lnTo>
                      <a:pt x="20" y="209"/>
                    </a:lnTo>
                    <a:cubicBezTo>
                      <a:pt x="17" y="211"/>
                      <a:pt x="15" y="212"/>
                      <a:pt x="12" y="2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70" name="Freeform 162">
            <a:extLst>
              <a:ext uri="{FF2B5EF4-FFF2-40B4-BE49-F238E27FC236}">
                <a16:creationId xmlns:a16="http://schemas.microsoft.com/office/drawing/2014/main" id="{E6DC99A8-FE08-472B-8305-CF802861B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908" y="3673999"/>
            <a:ext cx="1069090" cy="2082332"/>
          </a:xfrm>
          <a:prstGeom prst="round2DiagRect">
            <a:avLst>
              <a:gd name="adj1" fmla="val 28547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E7EDFFC0-9602-44E0-823E-72956456C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592" y="4404013"/>
            <a:ext cx="844795" cy="617411"/>
          </a:xfrm>
          <a:custGeom>
            <a:avLst/>
            <a:gdLst>
              <a:gd name="connsiteX0" fmla="*/ 610170 w 844795"/>
              <a:gd name="connsiteY0" fmla="*/ 376342 h 617411"/>
              <a:gd name="connsiteX1" fmla="*/ 617430 w 844795"/>
              <a:gd name="connsiteY1" fmla="*/ 380426 h 617411"/>
              <a:gd name="connsiteX2" fmla="*/ 683684 w 844795"/>
              <a:gd name="connsiteY2" fmla="*/ 445771 h 617411"/>
              <a:gd name="connsiteX3" fmla="*/ 749938 w 844795"/>
              <a:gd name="connsiteY3" fmla="*/ 380426 h 617411"/>
              <a:gd name="connsiteX4" fmla="*/ 757199 w 844795"/>
              <a:gd name="connsiteY4" fmla="*/ 376342 h 617411"/>
              <a:gd name="connsiteX5" fmla="*/ 764460 w 844795"/>
              <a:gd name="connsiteY5" fmla="*/ 380426 h 617411"/>
              <a:gd name="connsiteX6" fmla="*/ 764460 w 844795"/>
              <a:gd name="connsiteY6" fmla="*/ 394947 h 617411"/>
              <a:gd name="connsiteX7" fmla="*/ 698206 w 844795"/>
              <a:gd name="connsiteY7" fmla="*/ 461200 h 617411"/>
              <a:gd name="connsiteX8" fmla="*/ 764460 w 844795"/>
              <a:gd name="connsiteY8" fmla="*/ 527453 h 617411"/>
              <a:gd name="connsiteX9" fmla="*/ 764460 w 844795"/>
              <a:gd name="connsiteY9" fmla="*/ 541974 h 617411"/>
              <a:gd name="connsiteX10" fmla="*/ 757199 w 844795"/>
              <a:gd name="connsiteY10" fmla="*/ 545605 h 617411"/>
              <a:gd name="connsiteX11" fmla="*/ 749938 w 844795"/>
              <a:gd name="connsiteY11" fmla="*/ 541974 h 617411"/>
              <a:gd name="connsiteX12" fmla="*/ 683684 w 844795"/>
              <a:gd name="connsiteY12" fmla="*/ 475721 h 617411"/>
              <a:gd name="connsiteX13" fmla="*/ 617430 w 844795"/>
              <a:gd name="connsiteY13" fmla="*/ 541974 h 617411"/>
              <a:gd name="connsiteX14" fmla="*/ 609262 w 844795"/>
              <a:gd name="connsiteY14" fmla="*/ 545605 h 617411"/>
              <a:gd name="connsiteX15" fmla="*/ 602909 w 844795"/>
              <a:gd name="connsiteY15" fmla="*/ 541974 h 617411"/>
              <a:gd name="connsiteX16" fmla="*/ 602909 w 844795"/>
              <a:gd name="connsiteY16" fmla="*/ 527453 h 617411"/>
              <a:gd name="connsiteX17" fmla="*/ 668255 w 844795"/>
              <a:gd name="connsiteY17" fmla="*/ 461200 h 617411"/>
              <a:gd name="connsiteX18" fmla="*/ 602909 w 844795"/>
              <a:gd name="connsiteY18" fmla="*/ 394947 h 617411"/>
              <a:gd name="connsiteX19" fmla="*/ 602909 w 844795"/>
              <a:gd name="connsiteY19" fmla="*/ 380426 h 617411"/>
              <a:gd name="connsiteX20" fmla="*/ 610170 w 844795"/>
              <a:gd name="connsiteY20" fmla="*/ 376342 h 617411"/>
              <a:gd name="connsiteX21" fmla="*/ 31623 w 844795"/>
              <a:gd name="connsiteY21" fmla="*/ 370413 h 617411"/>
              <a:gd name="connsiteX22" fmla="*/ 20781 w 844795"/>
              <a:gd name="connsiteY22" fmla="*/ 381270 h 617411"/>
              <a:gd name="connsiteX23" fmla="*/ 174380 w 844795"/>
              <a:gd name="connsiteY23" fmla="*/ 535079 h 617411"/>
              <a:gd name="connsiteX24" fmla="*/ 545728 w 844795"/>
              <a:gd name="connsiteY24" fmla="*/ 535079 h 617411"/>
              <a:gd name="connsiteX25" fmla="*/ 524947 w 844795"/>
              <a:gd name="connsiteY25" fmla="*/ 458175 h 617411"/>
              <a:gd name="connsiteX26" fmla="*/ 551149 w 844795"/>
              <a:gd name="connsiteY26" fmla="*/ 370413 h 617411"/>
              <a:gd name="connsiteX27" fmla="*/ 374059 w 844795"/>
              <a:gd name="connsiteY27" fmla="*/ 370413 h 617411"/>
              <a:gd name="connsiteX28" fmla="*/ 346049 w 844795"/>
              <a:gd name="connsiteY28" fmla="*/ 385794 h 617411"/>
              <a:gd name="connsiteX29" fmla="*/ 321654 w 844795"/>
              <a:gd name="connsiteY29" fmla="*/ 391223 h 617411"/>
              <a:gd name="connsiteX30" fmla="*/ 292742 w 844795"/>
              <a:gd name="connsiteY30" fmla="*/ 383985 h 617411"/>
              <a:gd name="connsiteX31" fmla="*/ 272864 w 844795"/>
              <a:gd name="connsiteY31" fmla="*/ 370413 h 617411"/>
              <a:gd name="connsiteX32" fmla="*/ 684871 w 844795"/>
              <a:gd name="connsiteY32" fmla="*/ 319747 h 617411"/>
              <a:gd name="connsiteX33" fmla="*/ 546632 w 844795"/>
              <a:gd name="connsiteY33" fmla="*/ 458175 h 617411"/>
              <a:gd name="connsiteX34" fmla="*/ 684871 w 844795"/>
              <a:gd name="connsiteY34" fmla="*/ 596602 h 617411"/>
              <a:gd name="connsiteX35" fmla="*/ 823110 w 844795"/>
              <a:gd name="connsiteY35" fmla="*/ 458175 h 617411"/>
              <a:gd name="connsiteX36" fmla="*/ 684871 w 844795"/>
              <a:gd name="connsiteY36" fmla="*/ 319747 h 617411"/>
              <a:gd name="connsiteX37" fmla="*/ 10927 w 844795"/>
              <a:gd name="connsiteY37" fmla="*/ 311153 h 617411"/>
              <a:gd name="connsiteX38" fmla="*/ 155707 w 844795"/>
              <a:gd name="connsiteY38" fmla="*/ 311153 h 617411"/>
              <a:gd name="connsiteX39" fmla="*/ 166633 w 844795"/>
              <a:gd name="connsiteY39" fmla="*/ 321125 h 617411"/>
              <a:gd name="connsiteX40" fmla="*/ 155707 w 844795"/>
              <a:gd name="connsiteY40" fmla="*/ 330266 h 617411"/>
              <a:gd name="connsiteX41" fmla="*/ 10927 w 844795"/>
              <a:gd name="connsiteY41" fmla="*/ 330266 h 617411"/>
              <a:gd name="connsiteX42" fmla="*/ 0 w 844795"/>
              <a:gd name="connsiteY42" fmla="*/ 321125 h 617411"/>
              <a:gd name="connsiteX43" fmla="*/ 10927 w 844795"/>
              <a:gd name="connsiteY43" fmla="*/ 311153 h 617411"/>
              <a:gd name="connsiteX44" fmla="*/ 188836 w 844795"/>
              <a:gd name="connsiteY44" fmla="*/ 288080 h 617411"/>
              <a:gd name="connsiteX45" fmla="*/ 303584 w 844795"/>
              <a:gd name="connsiteY45" fmla="*/ 365889 h 617411"/>
              <a:gd name="connsiteX46" fmla="*/ 337014 w 844795"/>
              <a:gd name="connsiteY46" fmla="*/ 366794 h 617411"/>
              <a:gd name="connsiteX47" fmla="*/ 483385 w 844795"/>
              <a:gd name="connsiteY47" fmla="*/ 288080 h 617411"/>
              <a:gd name="connsiteX48" fmla="*/ 10842 w 844795"/>
              <a:gd name="connsiteY48" fmla="*/ 267271 h 617411"/>
              <a:gd name="connsiteX49" fmla="*/ 730951 w 844795"/>
              <a:gd name="connsiteY49" fmla="*/ 267271 h 617411"/>
              <a:gd name="connsiteX50" fmla="*/ 741793 w 844795"/>
              <a:gd name="connsiteY50" fmla="*/ 277223 h 617411"/>
              <a:gd name="connsiteX51" fmla="*/ 730951 w 844795"/>
              <a:gd name="connsiteY51" fmla="*/ 288080 h 617411"/>
              <a:gd name="connsiteX52" fmla="*/ 527658 w 844795"/>
              <a:gd name="connsiteY52" fmla="*/ 288080 h 617411"/>
              <a:gd name="connsiteX53" fmla="*/ 413814 w 844795"/>
              <a:gd name="connsiteY53" fmla="*/ 349603 h 617411"/>
              <a:gd name="connsiteX54" fmla="*/ 567413 w 844795"/>
              <a:gd name="connsiteY54" fmla="*/ 349603 h 617411"/>
              <a:gd name="connsiteX55" fmla="*/ 590904 w 844795"/>
              <a:gd name="connsiteY55" fmla="*/ 328794 h 617411"/>
              <a:gd name="connsiteX56" fmla="*/ 524947 w 844795"/>
              <a:gd name="connsiteY56" fmla="*/ 328794 h 617411"/>
              <a:gd name="connsiteX57" fmla="*/ 514105 w 844795"/>
              <a:gd name="connsiteY57" fmla="*/ 318842 h 617411"/>
              <a:gd name="connsiteX58" fmla="*/ 524947 w 844795"/>
              <a:gd name="connsiteY58" fmla="*/ 308889 h 617411"/>
              <a:gd name="connsiteX59" fmla="*/ 626142 w 844795"/>
              <a:gd name="connsiteY59" fmla="*/ 308889 h 617411"/>
              <a:gd name="connsiteX60" fmla="*/ 627949 w 844795"/>
              <a:gd name="connsiteY60" fmla="*/ 308889 h 617411"/>
              <a:gd name="connsiteX61" fmla="*/ 684871 w 844795"/>
              <a:gd name="connsiteY61" fmla="*/ 298032 h 617411"/>
              <a:gd name="connsiteX62" fmla="*/ 844795 w 844795"/>
              <a:gd name="connsiteY62" fmla="*/ 458175 h 617411"/>
              <a:gd name="connsiteX63" fmla="*/ 684871 w 844795"/>
              <a:gd name="connsiteY63" fmla="*/ 617411 h 617411"/>
              <a:gd name="connsiteX64" fmla="*/ 559281 w 844795"/>
              <a:gd name="connsiteY64" fmla="*/ 555888 h 617411"/>
              <a:gd name="connsiteX65" fmla="*/ 174380 w 844795"/>
              <a:gd name="connsiteY65" fmla="*/ 555888 h 617411"/>
              <a:gd name="connsiteX66" fmla="*/ 0 w 844795"/>
              <a:gd name="connsiteY66" fmla="*/ 381270 h 617411"/>
              <a:gd name="connsiteX67" fmla="*/ 31623 w 844795"/>
              <a:gd name="connsiteY67" fmla="*/ 349603 h 617411"/>
              <a:gd name="connsiteX68" fmla="*/ 242144 w 844795"/>
              <a:gd name="connsiteY68" fmla="*/ 349603 h 617411"/>
              <a:gd name="connsiteX69" fmla="*/ 151792 w 844795"/>
              <a:gd name="connsiteY69" fmla="*/ 288080 h 617411"/>
              <a:gd name="connsiteX70" fmla="*/ 10842 w 844795"/>
              <a:gd name="connsiteY70" fmla="*/ 288080 h 617411"/>
              <a:gd name="connsiteX71" fmla="*/ 0 w 844795"/>
              <a:gd name="connsiteY71" fmla="*/ 277223 h 617411"/>
              <a:gd name="connsiteX72" fmla="*/ 10842 w 844795"/>
              <a:gd name="connsiteY72" fmla="*/ 267271 h 617411"/>
              <a:gd name="connsiteX73" fmla="*/ 10832 w 844795"/>
              <a:gd name="connsiteY73" fmla="*/ 227380 h 617411"/>
              <a:gd name="connsiteX74" fmla="*/ 730246 w 844795"/>
              <a:gd name="connsiteY74" fmla="*/ 227380 h 617411"/>
              <a:gd name="connsiteX75" fmla="*/ 741078 w 844795"/>
              <a:gd name="connsiteY75" fmla="*/ 238869 h 617411"/>
              <a:gd name="connsiteX76" fmla="*/ 730246 w 844795"/>
              <a:gd name="connsiteY76" fmla="*/ 250357 h 617411"/>
              <a:gd name="connsiteX77" fmla="*/ 10832 w 844795"/>
              <a:gd name="connsiteY77" fmla="*/ 250357 h 617411"/>
              <a:gd name="connsiteX78" fmla="*/ 0 w 844795"/>
              <a:gd name="connsiteY78" fmla="*/ 238869 h 617411"/>
              <a:gd name="connsiteX79" fmla="*/ 10832 w 844795"/>
              <a:gd name="connsiteY79" fmla="*/ 227380 h 617411"/>
              <a:gd name="connsiteX80" fmla="*/ 494176 w 844795"/>
              <a:gd name="connsiteY80" fmla="*/ 123662 h 617411"/>
              <a:gd name="connsiteX81" fmla="*/ 505664 w 844795"/>
              <a:gd name="connsiteY81" fmla="*/ 133635 h 617411"/>
              <a:gd name="connsiteX82" fmla="*/ 494176 w 844795"/>
              <a:gd name="connsiteY82" fmla="*/ 142778 h 617411"/>
              <a:gd name="connsiteX83" fmla="*/ 482687 w 844795"/>
              <a:gd name="connsiteY83" fmla="*/ 133635 h 617411"/>
              <a:gd name="connsiteX84" fmla="*/ 494176 w 844795"/>
              <a:gd name="connsiteY84" fmla="*/ 123662 h 617411"/>
              <a:gd name="connsiteX85" fmla="*/ 245332 w 844795"/>
              <a:gd name="connsiteY85" fmla="*/ 123662 h 617411"/>
              <a:gd name="connsiteX86" fmla="*/ 254473 w 844795"/>
              <a:gd name="connsiteY86" fmla="*/ 133635 h 617411"/>
              <a:gd name="connsiteX87" fmla="*/ 245332 w 844795"/>
              <a:gd name="connsiteY87" fmla="*/ 142778 h 617411"/>
              <a:gd name="connsiteX88" fmla="*/ 235360 w 844795"/>
              <a:gd name="connsiteY88" fmla="*/ 133635 h 617411"/>
              <a:gd name="connsiteX89" fmla="*/ 245332 w 844795"/>
              <a:gd name="connsiteY89" fmla="*/ 123662 h 617411"/>
              <a:gd name="connsiteX90" fmla="*/ 596377 w 844795"/>
              <a:gd name="connsiteY90" fmla="*/ 83771 h 617411"/>
              <a:gd name="connsiteX91" fmla="*/ 605518 w 844795"/>
              <a:gd name="connsiteY91" fmla="*/ 95260 h 617411"/>
              <a:gd name="connsiteX92" fmla="*/ 596377 w 844795"/>
              <a:gd name="connsiteY92" fmla="*/ 106748 h 617411"/>
              <a:gd name="connsiteX93" fmla="*/ 586405 w 844795"/>
              <a:gd name="connsiteY93" fmla="*/ 95260 h 617411"/>
              <a:gd name="connsiteX94" fmla="*/ 596377 w 844795"/>
              <a:gd name="connsiteY94" fmla="*/ 83771 h 617411"/>
              <a:gd name="connsiteX95" fmla="*/ 140784 w 844795"/>
              <a:gd name="connsiteY95" fmla="*/ 83771 h 617411"/>
              <a:gd name="connsiteX96" fmla="*/ 150756 w 844795"/>
              <a:gd name="connsiteY96" fmla="*/ 95260 h 617411"/>
              <a:gd name="connsiteX97" fmla="*/ 140784 w 844795"/>
              <a:gd name="connsiteY97" fmla="*/ 106748 h 617411"/>
              <a:gd name="connsiteX98" fmla="*/ 131643 w 844795"/>
              <a:gd name="connsiteY98" fmla="*/ 95260 h 617411"/>
              <a:gd name="connsiteX99" fmla="*/ 140784 w 844795"/>
              <a:gd name="connsiteY99" fmla="*/ 83771 h 617411"/>
              <a:gd name="connsiteX100" fmla="*/ 368165 w 844795"/>
              <a:gd name="connsiteY100" fmla="*/ 63826 h 617411"/>
              <a:gd name="connsiteX101" fmla="*/ 378139 w 844795"/>
              <a:gd name="connsiteY101" fmla="*/ 73798 h 617411"/>
              <a:gd name="connsiteX102" fmla="*/ 368165 w 844795"/>
              <a:gd name="connsiteY102" fmla="*/ 82939 h 617411"/>
              <a:gd name="connsiteX103" fmla="*/ 359023 w 844795"/>
              <a:gd name="connsiteY103" fmla="*/ 73798 h 617411"/>
              <a:gd name="connsiteX104" fmla="*/ 368165 w 844795"/>
              <a:gd name="connsiteY104" fmla="*/ 63826 h 617411"/>
              <a:gd name="connsiteX105" fmla="*/ 174212 w 844795"/>
              <a:gd name="connsiteY105" fmla="*/ 20834 h 617411"/>
              <a:gd name="connsiteX106" fmla="*/ 20761 w 844795"/>
              <a:gd name="connsiteY106" fmla="*/ 173919 h 617411"/>
              <a:gd name="connsiteX107" fmla="*/ 31593 w 844795"/>
              <a:gd name="connsiteY107" fmla="*/ 184789 h 617411"/>
              <a:gd name="connsiteX108" fmla="*/ 709485 w 844795"/>
              <a:gd name="connsiteY108" fmla="*/ 184789 h 617411"/>
              <a:gd name="connsiteX109" fmla="*/ 720317 w 844795"/>
              <a:gd name="connsiteY109" fmla="*/ 173919 h 617411"/>
              <a:gd name="connsiteX110" fmla="*/ 565963 w 844795"/>
              <a:gd name="connsiteY110" fmla="*/ 20834 h 617411"/>
              <a:gd name="connsiteX111" fmla="*/ 174212 w 844795"/>
              <a:gd name="connsiteY111" fmla="*/ 0 h 617411"/>
              <a:gd name="connsiteX112" fmla="*/ 565963 w 844795"/>
              <a:gd name="connsiteY112" fmla="*/ 0 h 617411"/>
              <a:gd name="connsiteX113" fmla="*/ 741078 w 844795"/>
              <a:gd name="connsiteY113" fmla="*/ 173919 h 617411"/>
              <a:gd name="connsiteX114" fmla="*/ 709485 w 844795"/>
              <a:gd name="connsiteY114" fmla="*/ 206529 h 617411"/>
              <a:gd name="connsiteX115" fmla="*/ 31593 w 844795"/>
              <a:gd name="connsiteY115" fmla="*/ 206529 h 617411"/>
              <a:gd name="connsiteX116" fmla="*/ 0 w 844795"/>
              <a:gd name="connsiteY116" fmla="*/ 173919 h 617411"/>
              <a:gd name="connsiteX117" fmla="*/ 174212 w 844795"/>
              <a:gd name="connsiteY117" fmla="*/ 0 h 617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844795" h="617411">
                <a:moveTo>
                  <a:pt x="610170" y="376342"/>
                </a:moveTo>
                <a:cubicBezTo>
                  <a:pt x="612892" y="376342"/>
                  <a:pt x="615615" y="377703"/>
                  <a:pt x="617430" y="380426"/>
                </a:cubicBezTo>
                <a:lnTo>
                  <a:pt x="683684" y="445771"/>
                </a:lnTo>
                <a:lnTo>
                  <a:pt x="749938" y="380426"/>
                </a:lnTo>
                <a:cubicBezTo>
                  <a:pt x="751753" y="377703"/>
                  <a:pt x="754476" y="376342"/>
                  <a:pt x="757199" y="376342"/>
                </a:cubicBezTo>
                <a:cubicBezTo>
                  <a:pt x="759922" y="376342"/>
                  <a:pt x="762644" y="377703"/>
                  <a:pt x="764460" y="380426"/>
                </a:cubicBezTo>
                <a:cubicBezTo>
                  <a:pt x="768998" y="384056"/>
                  <a:pt x="768998" y="390409"/>
                  <a:pt x="764460" y="394947"/>
                </a:cubicBezTo>
                <a:lnTo>
                  <a:pt x="698206" y="461200"/>
                </a:lnTo>
                <a:lnTo>
                  <a:pt x="764460" y="527453"/>
                </a:lnTo>
                <a:cubicBezTo>
                  <a:pt x="768998" y="531083"/>
                  <a:pt x="768998" y="538344"/>
                  <a:pt x="764460" y="541974"/>
                </a:cubicBezTo>
                <a:cubicBezTo>
                  <a:pt x="762644" y="544697"/>
                  <a:pt x="759922" y="545605"/>
                  <a:pt x="757199" y="545605"/>
                </a:cubicBezTo>
                <a:cubicBezTo>
                  <a:pt x="754476" y="545605"/>
                  <a:pt x="751753" y="544697"/>
                  <a:pt x="749938" y="541974"/>
                </a:cubicBezTo>
                <a:lnTo>
                  <a:pt x="683684" y="475721"/>
                </a:lnTo>
                <a:lnTo>
                  <a:pt x="617430" y="541974"/>
                </a:lnTo>
                <a:cubicBezTo>
                  <a:pt x="614708" y="544697"/>
                  <a:pt x="611985" y="545605"/>
                  <a:pt x="609262" y="545605"/>
                </a:cubicBezTo>
                <a:cubicBezTo>
                  <a:pt x="607447" y="545605"/>
                  <a:pt x="603817" y="544697"/>
                  <a:pt x="602909" y="541974"/>
                </a:cubicBezTo>
                <a:cubicBezTo>
                  <a:pt x="598371" y="538344"/>
                  <a:pt x="598371" y="531083"/>
                  <a:pt x="602909" y="527453"/>
                </a:cubicBezTo>
                <a:lnTo>
                  <a:pt x="668255" y="461200"/>
                </a:lnTo>
                <a:lnTo>
                  <a:pt x="602909" y="394947"/>
                </a:lnTo>
                <a:cubicBezTo>
                  <a:pt x="598371" y="390409"/>
                  <a:pt x="598371" y="384056"/>
                  <a:pt x="602909" y="380426"/>
                </a:cubicBezTo>
                <a:cubicBezTo>
                  <a:pt x="604724" y="377703"/>
                  <a:pt x="607447" y="376342"/>
                  <a:pt x="610170" y="376342"/>
                </a:cubicBezTo>
                <a:close/>
                <a:moveTo>
                  <a:pt x="31623" y="370413"/>
                </a:moveTo>
                <a:cubicBezTo>
                  <a:pt x="26202" y="370413"/>
                  <a:pt x="20781" y="375842"/>
                  <a:pt x="20781" y="381270"/>
                </a:cubicBezTo>
                <a:cubicBezTo>
                  <a:pt x="20781" y="466317"/>
                  <a:pt x="89449" y="535079"/>
                  <a:pt x="174380" y="535079"/>
                </a:cubicBezTo>
                <a:lnTo>
                  <a:pt x="545728" y="535079"/>
                </a:lnTo>
                <a:cubicBezTo>
                  <a:pt x="533079" y="511555"/>
                  <a:pt x="524947" y="486222"/>
                  <a:pt x="524947" y="458175"/>
                </a:cubicBezTo>
                <a:cubicBezTo>
                  <a:pt x="524947" y="425603"/>
                  <a:pt x="534886" y="395746"/>
                  <a:pt x="551149" y="370413"/>
                </a:cubicBezTo>
                <a:lnTo>
                  <a:pt x="374059" y="370413"/>
                </a:lnTo>
                <a:lnTo>
                  <a:pt x="346049" y="385794"/>
                </a:lnTo>
                <a:cubicBezTo>
                  <a:pt x="338821" y="389413"/>
                  <a:pt x="330690" y="391223"/>
                  <a:pt x="321654" y="391223"/>
                </a:cubicBezTo>
                <a:cubicBezTo>
                  <a:pt x="310812" y="391223"/>
                  <a:pt x="301777" y="388508"/>
                  <a:pt x="292742" y="383985"/>
                </a:cubicBezTo>
                <a:lnTo>
                  <a:pt x="272864" y="370413"/>
                </a:lnTo>
                <a:close/>
                <a:moveTo>
                  <a:pt x="684871" y="319747"/>
                </a:moveTo>
                <a:cubicBezTo>
                  <a:pt x="608071" y="319747"/>
                  <a:pt x="546632" y="381270"/>
                  <a:pt x="546632" y="458175"/>
                </a:cubicBezTo>
                <a:cubicBezTo>
                  <a:pt x="546632" y="535079"/>
                  <a:pt x="608071" y="596602"/>
                  <a:pt x="684871" y="596602"/>
                </a:cubicBezTo>
                <a:cubicBezTo>
                  <a:pt x="760767" y="596602"/>
                  <a:pt x="823110" y="535079"/>
                  <a:pt x="823110" y="458175"/>
                </a:cubicBezTo>
                <a:cubicBezTo>
                  <a:pt x="823110" y="381270"/>
                  <a:pt x="760767" y="319747"/>
                  <a:pt x="684871" y="319747"/>
                </a:cubicBezTo>
                <a:close/>
                <a:moveTo>
                  <a:pt x="10927" y="311153"/>
                </a:moveTo>
                <a:lnTo>
                  <a:pt x="155707" y="311153"/>
                </a:lnTo>
                <a:cubicBezTo>
                  <a:pt x="162081" y="311153"/>
                  <a:pt x="166633" y="316139"/>
                  <a:pt x="166633" y="321125"/>
                </a:cubicBezTo>
                <a:cubicBezTo>
                  <a:pt x="166633" y="326111"/>
                  <a:pt x="162081" y="330266"/>
                  <a:pt x="155707" y="330266"/>
                </a:cubicBezTo>
                <a:lnTo>
                  <a:pt x="10927" y="330266"/>
                </a:lnTo>
                <a:cubicBezTo>
                  <a:pt x="4553" y="330266"/>
                  <a:pt x="0" y="326111"/>
                  <a:pt x="0" y="321125"/>
                </a:cubicBezTo>
                <a:cubicBezTo>
                  <a:pt x="0" y="316139"/>
                  <a:pt x="4553" y="311153"/>
                  <a:pt x="10927" y="311153"/>
                </a:cubicBezTo>
                <a:close/>
                <a:moveTo>
                  <a:pt x="188836" y="288080"/>
                </a:moveTo>
                <a:lnTo>
                  <a:pt x="303584" y="365889"/>
                </a:lnTo>
                <a:cubicBezTo>
                  <a:pt x="313523" y="371318"/>
                  <a:pt x="326172" y="372222"/>
                  <a:pt x="337014" y="366794"/>
                </a:cubicBezTo>
                <a:lnTo>
                  <a:pt x="483385" y="288080"/>
                </a:lnTo>
                <a:close/>
                <a:moveTo>
                  <a:pt x="10842" y="267271"/>
                </a:moveTo>
                <a:lnTo>
                  <a:pt x="730951" y="267271"/>
                </a:lnTo>
                <a:cubicBezTo>
                  <a:pt x="736372" y="267271"/>
                  <a:pt x="741793" y="271795"/>
                  <a:pt x="741793" y="277223"/>
                </a:cubicBezTo>
                <a:cubicBezTo>
                  <a:pt x="741793" y="283556"/>
                  <a:pt x="736372" y="288080"/>
                  <a:pt x="730951" y="288080"/>
                </a:cubicBezTo>
                <a:lnTo>
                  <a:pt x="527658" y="288080"/>
                </a:lnTo>
                <a:lnTo>
                  <a:pt x="413814" y="349603"/>
                </a:lnTo>
                <a:lnTo>
                  <a:pt x="567413" y="349603"/>
                </a:lnTo>
                <a:cubicBezTo>
                  <a:pt x="574641" y="342365"/>
                  <a:pt x="581869" y="335127"/>
                  <a:pt x="590904" y="328794"/>
                </a:cubicBezTo>
                <a:lnTo>
                  <a:pt x="524947" y="328794"/>
                </a:lnTo>
                <a:cubicBezTo>
                  <a:pt x="518622" y="328794"/>
                  <a:pt x="514105" y="324270"/>
                  <a:pt x="514105" y="318842"/>
                </a:cubicBezTo>
                <a:cubicBezTo>
                  <a:pt x="514105" y="313413"/>
                  <a:pt x="518622" y="308889"/>
                  <a:pt x="524947" y="308889"/>
                </a:cubicBezTo>
                <a:lnTo>
                  <a:pt x="626142" y="308889"/>
                </a:lnTo>
                <a:cubicBezTo>
                  <a:pt x="627045" y="308889"/>
                  <a:pt x="627949" y="308889"/>
                  <a:pt x="627949" y="308889"/>
                </a:cubicBezTo>
                <a:cubicBezTo>
                  <a:pt x="646019" y="301651"/>
                  <a:pt x="664993" y="298032"/>
                  <a:pt x="684871" y="298032"/>
                </a:cubicBezTo>
                <a:cubicBezTo>
                  <a:pt x="773416" y="298032"/>
                  <a:pt x="844795" y="369508"/>
                  <a:pt x="844795" y="458175"/>
                </a:cubicBezTo>
                <a:cubicBezTo>
                  <a:pt x="844795" y="545936"/>
                  <a:pt x="773416" y="617411"/>
                  <a:pt x="684871" y="617411"/>
                </a:cubicBezTo>
                <a:cubicBezTo>
                  <a:pt x="633370" y="617411"/>
                  <a:pt x="589097" y="593888"/>
                  <a:pt x="559281" y="555888"/>
                </a:cubicBezTo>
                <a:lnTo>
                  <a:pt x="174380" y="555888"/>
                </a:lnTo>
                <a:cubicBezTo>
                  <a:pt x="78606" y="555888"/>
                  <a:pt x="0" y="478079"/>
                  <a:pt x="0" y="381270"/>
                </a:cubicBezTo>
                <a:cubicBezTo>
                  <a:pt x="0" y="363175"/>
                  <a:pt x="13553" y="349603"/>
                  <a:pt x="31623" y="349603"/>
                </a:cubicBezTo>
                <a:lnTo>
                  <a:pt x="242144" y="349603"/>
                </a:lnTo>
                <a:lnTo>
                  <a:pt x="151792" y="288080"/>
                </a:lnTo>
                <a:lnTo>
                  <a:pt x="10842" y="288080"/>
                </a:lnTo>
                <a:cubicBezTo>
                  <a:pt x="4518" y="288080"/>
                  <a:pt x="0" y="283556"/>
                  <a:pt x="0" y="277223"/>
                </a:cubicBezTo>
                <a:cubicBezTo>
                  <a:pt x="0" y="271795"/>
                  <a:pt x="4518" y="267271"/>
                  <a:pt x="10842" y="267271"/>
                </a:cubicBezTo>
                <a:close/>
                <a:moveTo>
                  <a:pt x="10832" y="227380"/>
                </a:moveTo>
                <a:lnTo>
                  <a:pt x="730246" y="227380"/>
                </a:lnTo>
                <a:cubicBezTo>
                  <a:pt x="735662" y="227380"/>
                  <a:pt x="741078" y="233124"/>
                  <a:pt x="741078" y="238869"/>
                </a:cubicBezTo>
                <a:cubicBezTo>
                  <a:pt x="741078" y="244613"/>
                  <a:pt x="735662" y="250357"/>
                  <a:pt x="730246" y="250357"/>
                </a:cubicBezTo>
                <a:lnTo>
                  <a:pt x="10832" y="250357"/>
                </a:lnTo>
                <a:cubicBezTo>
                  <a:pt x="4513" y="250357"/>
                  <a:pt x="0" y="244613"/>
                  <a:pt x="0" y="238869"/>
                </a:cubicBezTo>
                <a:cubicBezTo>
                  <a:pt x="0" y="233124"/>
                  <a:pt x="4513" y="227380"/>
                  <a:pt x="10832" y="227380"/>
                </a:cubicBezTo>
                <a:close/>
                <a:moveTo>
                  <a:pt x="494176" y="123662"/>
                </a:moveTo>
                <a:cubicBezTo>
                  <a:pt x="499920" y="123662"/>
                  <a:pt x="505664" y="127817"/>
                  <a:pt x="505664" y="133635"/>
                </a:cubicBezTo>
                <a:cubicBezTo>
                  <a:pt x="505664" y="138622"/>
                  <a:pt x="499920" y="142778"/>
                  <a:pt x="494176" y="142778"/>
                </a:cubicBezTo>
                <a:cubicBezTo>
                  <a:pt x="488431" y="142778"/>
                  <a:pt x="482687" y="138622"/>
                  <a:pt x="482687" y="133635"/>
                </a:cubicBezTo>
                <a:cubicBezTo>
                  <a:pt x="482687" y="127817"/>
                  <a:pt x="488431" y="123662"/>
                  <a:pt x="494176" y="123662"/>
                </a:cubicBezTo>
                <a:close/>
                <a:moveTo>
                  <a:pt x="245332" y="123662"/>
                </a:moveTo>
                <a:cubicBezTo>
                  <a:pt x="250318" y="123662"/>
                  <a:pt x="254473" y="127817"/>
                  <a:pt x="254473" y="133635"/>
                </a:cubicBezTo>
                <a:cubicBezTo>
                  <a:pt x="254473" y="138622"/>
                  <a:pt x="250318" y="142778"/>
                  <a:pt x="245332" y="142778"/>
                </a:cubicBezTo>
                <a:cubicBezTo>
                  <a:pt x="239515" y="142778"/>
                  <a:pt x="235360" y="138622"/>
                  <a:pt x="235360" y="133635"/>
                </a:cubicBezTo>
                <a:cubicBezTo>
                  <a:pt x="235360" y="127817"/>
                  <a:pt x="239515" y="123662"/>
                  <a:pt x="245332" y="123662"/>
                </a:cubicBezTo>
                <a:close/>
                <a:moveTo>
                  <a:pt x="596377" y="83771"/>
                </a:moveTo>
                <a:cubicBezTo>
                  <a:pt x="601363" y="83771"/>
                  <a:pt x="605518" y="89515"/>
                  <a:pt x="605518" y="95260"/>
                </a:cubicBezTo>
                <a:cubicBezTo>
                  <a:pt x="605518" y="101004"/>
                  <a:pt x="601363" y="106748"/>
                  <a:pt x="596377" y="106748"/>
                </a:cubicBezTo>
                <a:cubicBezTo>
                  <a:pt x="590560" y="106748"/>
                  <a:pt x="586405" y="101004"/>
                  <a:pt x="586405" y="95260"/>
                </a:cubicBezTo>
                <a:cubicBezTo>
                  <a:pt x="586405" y="89515"/>
                  <a:pt x="590560" y="83771"/>
                  <a:pt x="596377" y="83771"/>
                </a:cubicBezTo>
                <a:close/>
                <a:moveTo>
                  <a:pt x="140784" y="83771"/>
                </a:moveTo>
                <a:cubicBezTo>
                  <a:pt x="146601" y="83771"/>
                  <a:pt x="150756" y="89515"/>
                  <a:pt x="150756" y="95260"/>
                </a:cubicBezTo>
                <a:cubicBezTo>
                  <a:pt x="150756" y="101004"/>
                  <a:pt x="146601" y="106748"/>
                  <a:pt x="140784" y="106748"/>
                </a:cubicBezTo>
                <a:cubicBezTo>
                  <a:pt x="136629" y="106748"/>
                  <a:pt x="131643" y="101004"/>
                  <a:pt x="131643" y="95260"/>
                </a:cubicBezTo>
                <a:cubicBezTo>
                  <a:pt x="131643" y="89515"/>
                  <a:pt x="136629" y="83771"/>
                  <a:pt x="140784" y="83771"/>
                </a:cubicBezTo>
                <a:close/>
                <a:moveTo>
                  <a:pt x="368165" y="63826"/>
                </a:moveTo>
                <a:cubicBezTo>
                  <a:pt x="373983" y="63826"/>
                  <a:pt x="378139" y="67981"/>
                  <a:pt x="378139" y="73798"/>
                </a:cubicBezTo>
                <a:cubicBezTo>
                  <a:pt x="378139" y="78784"/>
                  <a:pt x="373983" y="82939"/>
                  <a:pt x="368165" y="82939"/>
                </a:cubicBezTo>
                <a:cubicBezTo>
                  <a:pt x="363179" y="82939"/>
                  <a:pt x="359023" y="78784"/>
                  <a:pt x="359023" y="73798"/>
                </a:cubicBezTo>
                <a:cubicBezTo>
                  <a:pt x="359023" y="67981"/>
                  <a:pt x="363179" y="63826"/>
                  <a:pt x="368165" y="63826"/>
                </a:cubicBezTo>
                <a:close/>
                <a:moveTo>
                  <a:pt x="174212" y="20834"/>
                </a:moveTo>
                <a:cubicBezTo>
                  <a:pt x="89362" y="20834"/>
                  <a:pt x="20761" y="89677"/>
                  <a:pt x="20761" y="173919"/>
                </a:cubicBezTo>
                <a:cubicBezTo>
                  <a:pt x="20761" y="180260"/>
                  <a:pt x="26177" y="184789"/>
                  <a:pt x="31593" y="184789"/>
                </a:cubicBezTo>
                <a:lnTo>
                  <a:pt x="709485" y="184789"/>
                </a:lnTo>
                <a:cubicBezTo>
                  <a:pt x="714901" y="184789"/>
                  <a:pt x="720317" y="180260"/>
                  <a:pt x="720317" y="173919"/>
                </a:cubicBezTo>
                <a:cubicBezTo>
                  <a:pt x="720317" y="89677"/>
                  <a:pt x="650812" y="20834"/>
                  <a:pt x="565963" y="20834"/>
                </a:cubicBezTo>
                <a:close/>
                <a:moveTo>
                  <a:pt x="174212" y="0"/>
                </a:moveTo>
                <a:lnTo>
                  <a:pt x="565963" y="0"/>
                </a:lnTo>
                <a:cubicBezTo>
                  <a:pt x="662547" y="0"/>
                  <a:pt x="741078" y="78807"/>
                  <a:pt x="741078" y="173919"/>
                </a:cubicBezTo>
                <a:cubicBezTo>
                  <a:pt x="741078" y="192036"/>
                  <a:pt x="726635" y="206529"/>
                  <a:pt x="709485" y="206529"/>
                </a:cubicBezTo>
                <a:lnTo>
                  <a:pt x="31593" y="206529"/>
                </a:lnTo>
                <a:cubicBezTo>
                  <a:pt x="13540" y="206529"/>
                  <a:pt x="0" y="192036"/>
                  <a:pt x="0" y="173919"/>
                </a:cubicBezTo>
                <a:cubicBezTo>
                  <a:pt x="0" y="78807"/>
                  <a:pt x="78531" y="0"/>
                  <a:pt x="1742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72" name="Freeform 173">
            <a:extLst>
              <a:ext uri="{FF2B5EF4-FFF2-40B4-BE49-F238E27FC236}">
                <a16:creationId xmlns:a16="http://schemas.microsoft.com/office/drawing/2014/main" id="{B42669E1-F55A-48CF-B302-8B9519BDF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908" y="7088705"/>
            <a:ext cx="1069090" cy="2082332"/>
          </a:xfrm>
          <a:prstGeom prst="round2DiagRect">
            <a:avLst>
              <a:gd name="adj1" fmla="val 26646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8C38053A-58BD-441D-9935-AB060BF71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592" y="7704750"/>
            <a:ext cx="841906" cy="847067"/>
          </a:xfrm>
          <a:custGeom>
            <a:avLst/>
            <a:gdLst>
              <a:gd name="connsiteX0" fmla="*/ 492834 w 841906"/>
              <a:gd name="connsiteY0" fmla="*/ 170919 h 847067"/>
              <a:gd name="connsiteX1" fmla="*/ 397071 w 841906"/>
              <a:gd name="connsiteY1" fmla="*/ 193626 h 847067"/>
              <a:gd name="connsiteX2" fmla="*/ 329234 w 841906"/>
              <a:gd name="connsiteY2" fmla="*/ 193626 h 847067"/>
              <a:gd name="connsiteX3" fmla="*/ 232454 w 841906"/>
              <a:gd name="connsiteY3" fmla="*/ 171032 h 847067"/>
              <a:gd name="connsiteX4" fmla="*/ 20803 w 841906"/>
              <a:gd name="connsiteY4" fmla="*/ 382519 h 847067"/>
              <a:gd name="connsiteX5" fmla="*/ 20803 w 841906"/>
              <a:gd name="connsiteY5" fmla="*/ 395172 h 847067"/>
              <a:gd name="connsiteX6" fmla="*/ 143814 w 841906"/>
              <a:gd name="connsiteY6" fmla="*/ 755784 h 847067"/>
              <a:gd name="connsiteX7" fmla="*/ 224314 w 841906"/>
              <a:gd name="connsiteY7" fmla="*/ 812723 h 847067"/>
              <a:gd name="connsiteX8" fmla="*/ 318381 w 841906"/>
              <a:gd name="connsiteY8" fmla="*/ 781994 h 847067"/>
              <a:gd name="connsiteX9" fmla="*/ 408829 w 841906"/>
              <a:gd name="connsiteY9" fmla="*/ 783802 h 847067"/>
              <a:gd name="connsiteX10" fmla="*/ 500183 w 841906"/>
              <a:gd name="connsiteY10" fmla="*/ 812723 h 847067"/>
              <a:gd name="connsiteX11" fmla="*/ 506514 w 841906"/>
              <a:gd name="connsiteY11" fmla="*/ 811819 h 847067"/>
              <a:gd name="connsiteX12" fmla="*/ 498374 w 841906"/>
              <a:gd name="connsiteY12" fmla="*/ 767534 h 847067"/>
              <a:gd name="connsiteX13" fmla="*/ 575256 w 841906"/>
              <a:gd name="connsiteY13" fmla="*/ 228874 h 847067"/>
              <a:gd name="connsiteX14" fmla="*/ 587919 w 841906"/>
              <a:gd name="connsiteY14" fmla="*/ 193626 h 847067"/>
              <a:gd name="connsiteX15" fmla="*/ 492834 w 841906"/>
              <a:gd name="connsiteY15" fmla="*/ 170919 h 847067"/>
              <a:gd name="connsiteX16" fmla="*/ 669323 w 841906"/>
              <a:gd name="connsiteY16" fmla="*/ 168320 h 847067"/>
              <a:gd name="connsiteX17" fmla="*/ 628621 w 841906"/>
              <a:gd name="connsiteY17" fmla="*/ 180973 h 847067"/>
              <a:gd name="connsiteX18" fmla="*/ 595154 w 841906"/>
              <a:gd name="connsiteY18" fmla="*/ 231586 h 847067"/>
              <a:gd name="connsiteX19" fmla="*/ 695553 w 841906"/>
              <a:gd name="connsiteY19" fmla="*/ 258699 h 847067"/>
              <a:gd name="connsiteX20" fmla="*/ 702789 w 841906"/>
              <a:gd name="connsiteY20" fmla="*/ 271352 h 847067"/>
              <a:gd name="connsiteX21" fmla="*/ 692839 w 841906"/>
              <a:gd name="connsiteY21" fmla="*/ 279487 h 847067"/>
              <a:gd name="connsiteX22" fmla="*/ 690126 w 841906"/>
              <a:gd name="connsiteY22" fmla="*/ 278583 h 847067"/>
              <a:gd name="connsiteX23" fmla="*/ 592441 w 841906"/>
              <a:gd name="connsiteY23" fmla="*/ 253277 h 847067"/>
              <a:gd name="connsiteX24" fmla="*/ 565306 w 841906"/>
              <a:gd name="connsiteY24" fmla="*/ 450303 h 847067"/>
              <a:gd name="connsiteX25" fmla="*/ 638570 w 841906"/>
              <a:gd name="connsiteY25" fmla="*/ 470186 h 847067"/>
              <a:gd name="connsiteX26" fmla="*/ 646710 w 841906"/>
              <a:gd name="connsiteY26" fmla="*/ 482840 h 847067"/>
              <a:gd name="connsiteX27" fmla="*/ 636761 w 841906"/>
              <a:gd name="connsiteY27" fmla="*/ 490974 h 847067"/>
              <a:gd name="connsiteX28" fmla="*/ 634048 w 841906"/>
              <a:gd name="connsiteY28" fmla="*/ 490070 h 847067"/>
              <a:gd name="connsiteX29" fmla="*/ 561688 w 841906"/>
              <a:gd name="connsiteY29" fmla="*/ 471090 h 847067"/>
              <a:gd name="connsiteX30" fmla="*/ 534554 w 841906"/>
              <a:gd name="connsiteY30" fmla="*/ 668117 h 847067"/>
              <a:gd name="connsiteX31" fmla="*/ 582492 w 841906"/>
              <a:gd name="connsiteY31" fmla="*/ 680770 h 847067"/>
              <a:gd name="connsiteX32" fmla="*/ 589728 w 841906"/>
              <a:gd name="connsiteY32" fmla="*/ 694326 h 847067"/>
              <a:gd name="connsiteX33" fmla="*/ 578874 w 841906"/>
              <a:gd name="connsiteY33" fmla="*/ 701557 h 847067"/>
              <a:gd name="connsiteX34" fmla="*/ 577065 w 841906"/>
              <a:gd name="connsiteY34" fmla="*/ 701557 h 847067"/>
              <a:gd name="connsiteX35" fmla="*/ 531840 w 841906"/>
              <a:gd name="connsiteY35" fmla="*/ 688904 h 847067"/>
              <a:gd name="connsiteX36" fmla="*/ 520082 w 841906"/>
              <a:gd name="connsiteY36" fmla="*/ 770245 h 847067"/>
              <a:gd name="connsiteX37" fmla="*/ 554452 w 841906"/>
              <a:gd name="connsiteY37" fmla="*/ 824472 h 847067"/>
              <a:gd name="connsiteX38" fmla="*/ 611435 w 841906"/>
              <a:gd name="connsiteY38" fmla="*/ 795551 h 847067"/>
              <a:gd name="connsiteX39" fmla="*/ 686508 w 841906"/>
              <a:gd name="connsiteY39" fmla="*/ 611178 h 847067"/>
              <a:gd name="connsiteX40" fmla="*/ 627716 w 841906"/>
              <a:gd name="connsiteY40" fmla="*/ 596717 h 847067"/>
              <a:gd name="connsiteX41" fmla="*/ 619576 w 841906"/>
              <a:gd name="connsiteY41" fmla="*/ 583160 h 847067"/>
              <a:gd name="connsiteX42" fmla="*/ 632239 w 841906"/>
              <a:gd name="connsiteY42" fmla="*/ 575930 h 847067"/>
              <a:gd name="connsiteX43" fmla="*/ 693744 w 841906"/>
              <a:gd name="connsiteY43" fmla="*/ 592198 h 847067"/>
              <a:gd name="connsiteX44" fmla="*/ 767912 w 841906"/>
              <a:gd name="connsiteY44" fmla="*/ 407825 h 847067"/>
              <a:gd name="connsiteX45" fmla="*/ 682890 w 841906"/>
              <a:gd name="connsiteY45" fmla="*/ 384326 h 847067"/>
              <a:gd name="connsiteX46" fmla="*/ 675654 w 841906"/>
              <a:gd name="connsiteY46" fmla="*/ 371673 h 847067"/>
              <a:gd name="connsiteX47" fmla="*/ 688317 w 841906"/>
              <a:gd name="connsiteY47" fmla="*/ 364443 h 847067"/>
              <a:gd name="connsiteX48" fmla="*/ 776957 w 841906"/>
              <a:gd name="connsiteY48" fmla="*/ 387941 h 847067"/>
              <a:gd name="connsiteX49" fmla="*/ 814946 w 841906"/>
              <a:gd name="connsiteY49" fmla="*/ 290332 h 847067"/>
              <a:gd name="connsiteX50" fmla="*/ 813137 w 841906"/>
              <a:gd name="connsiteY50" fmla="*/ 230682 h 847067"/>
              <a:gd name="connsiteX51" fmla="*/ 766103 w 841906"/>
              <a:gd name="connsiteY51" fmla="*/ 191819 h 847067"/>
              <a:gd name="connsiteX52" fmla="*/ 688317 w 841906"/>
              <a:gd name="connsiteY52" fmla="*/ 171032 h 847067"/>
              <a:gd name="connsiteX53" fmla="*/ 669323 w 841906"/>
              <a:gd name="connsiteY53" fmla="*/ 168320 h 847067"/>
              <a:gd name="connsiteX54" fmla="*/ 459840 w 841906"/>
              <a:gd name="connsiteY54" fmla="*/ 40327 h 847067"/>
              <a:gd name="connsiteX55" fmla="*/ 395470 w 841906"/>
              <a:gd name="connsiteY55" fmla="*/ 60901 h 847067"/>
              <a:gd name="connsiteX56" fmla="*/ 375524 w 841906"/>
              <a:gd name="connsiteY56" fmla="*/ 121731 h 847067"/>
              <a:gd name="connsiteX57" fmla="*/ 375524 w 841906"/>
              <a:gd name="connsiteY57" fmla="*/ 123520 h 847067"/>
              <a:gd name="connsiteX58" fmla="*/ 439894 w 841906"/>
              <a:gd name="connsiteY58" fmla="*/ 102945 h 847067"/>
              <a:gd name="connsiteX59" fmla="*/ 459840 w 841906"/>
              <a:gd name="connsiteY59" fmla="*/ 40327 h 847067"/>
              <a:gd name="connsiteX60" fmla="*/ 764294 w 841906"/>
              <a:gd name="connsiteY60" fmla="*/ 39982 h 847067"/>
              <a:gd name="connsiteX61" fmla="*/ 772434 w 841906"/>
              <a:gd name="connsiteY61" fmla="*/ 52635 h 847067"/>
              <a:gd name="connsiteX62" fmla="*/ 742586 w 841906"/>
              <a:gd name="connsiteY62" fmla="*/ 162897 h 847067"/>
              <a:gd name="connsiteX63" fmla="*/ 753440 w 841906"/>
              <a:gd name="connsiteY63" fmla="*/ 166513 h 847067"/>
              <a:gd name="connsiteX64" fmla="*/ 791429 w 841906"/>
              <a:gd name="connsiteY64" fmla="*/ 98728 h 847067"/>
              <a:gd name="connsiteX65" fmla="*/ 805901 w 841906"/>
              <a:gd name="connsiteY65" fmla="*/ 95113 h 847067"/>
              <a:gd name="connsiteX66" fmla="*/ 809519 w 841906"/>
              <a:gd name="connsiteY66" fmla="*/ 109574 h 847067"/>
              <a:gd name="connsiteX67" fmla="*/ 774243 w 841906"/>
              <a:gd name="connsiteY67" fmla="*/ 172839 h 847067"/>
              <a:gd name="connsiteX68" fmla="*/ 831226 w 841906"/>
              <a:gd name="connsiteY68" fmla="*/ 220740 h 847067"/>
              <a:gd name="connsiteX69" fmla="*/ 834844 w 841906"/>
              <a:gd name="connsiteY69" fmla="*/ 298466 h 847067"/>
              <a:gd name="connsiteX70" fmla="*/ 631334 w 841906"/>
              <a:gd name="connsiteY70" fmla="*/ 802781 h 847067"/>
              <a:gd name="connsiteX71" fmla="*/ 567115 w 841906"/>
              <a:gd name="connsiteY71" fmla="*/ 847067 h 847067"/>
              <a:gd name="connsiteX72" fmla="*/ 549025 w 841906"/>
              <a:gd name="connsiteY72" fmla="*/ 844356 h 847067"/>
              <a:gd name="connsiteX73" fmla="*/ 522795 w 841906"/>
              <a:gd name="connsiteY73" fmla="*/ 830799 h 847067"/>
              <a:gd name="connsiteX74" fmla="*/ 501992 w 841906"/>
              <a:gd name="connsiteY74" fmla="*/ 833510 h 847067"/>
              <a:gd name="connsiteX75" fmla="*/ 494756 w 841906"/>
              <a:gd name="connsiteY75" fmla="*/ 833510 h 847067"/>
              <a:gd name="connsiteX76" fmla="*/ 396167 w 841906"/>
              <a:gd name="connsiteY76" fmla="*/ 800070 h 847067"/>
              <a:gd name="connsiteX77" fmla="*/ 330139 w 841906"/>
              <a:gd name="connsiteY77" fmla="*/ 799166 h 847067"/>
              <a:gd name="connsiteX78" fmla="*/ 224314 w 841906"/>
              <a:gd name="connsiteY78" fmla="*/ 833510 h 847067"/>
              <a:gd name="connsiteX79" fmla="*/ 124820 w 841906"/>
              <a:gd name="connsiteY79" fmla="*/ 764822 h 847067"/>
              <a:gd name="connsiteX80" fmla="*/ 0 w 841906"/>
              <a:gd name="connsiteY80" fmla="*/ 395172 h 847067"/>
              <a:gd name="connsiteX81" fmla="*/ 0 w 841906"/>
              <a:gd name="connsiteY81" fmla="*/ 382519 h 847067"/>
              <a:gd name="connsiteX82" fmla="*/ 232454 w 841906"/>
              <a:gd name="connsiteY82" fmla="*/ 149341 h 847067"/>
              <a:gd name="connsiteX83" fmla="*/ 338279 w 841906"/>
              <a:gd name="connsiteY83" fmla="*/ 175551 h 847067"/>
              <a:gd name="connsiteX84" fmla="*/ 387122 w 841906"/>
              <a:gd name="connsiteY84" fmla="*/ 175551 h 847067"/>
              <a:gd name="connsiteX85" fmla="*/ 600581 w 841906"/>
              <a:gd name="connsiteY85" fmla="*/ 176454 h 847067"/>
              <a:gd name="connsiteX86" fmla="*/ 616862 w 841906"/>
              <a:gd name="connsiteY86" fmla="*/ 162897 h 847067"/>
              <a:gd name="connsiteX87" fmla="*/ 689221 w 841906"/>
              <a:gd name="connsiteY87" fmla="*/ 149341 h 847067"/>
              <a:gd name="connsiteX88" fmla="*/ 690126 w 841906"/>
              <a:gd name="connsiteY88" fmla="*/ 77037 h 847067"/>
              <a:gd name="connsiteX89" fmla="*/ 700980 w 841906"/>
              <a:gd name="connsiteY89" fmla="*/ 67096 h 847067"/>
              <a:gd name="connsiteX90" fmla="*/ 711834 w 841906"/>
              <a:gd name="connsiteY90" fmla="*/ 77037 h 847067"/>
              <a:gd name="connsiteX91" fmla="*/ 710025 w 841906"/>
              <a:gd name="connsiteY91" fmla="*/ 154763 h 847067"/>
              <a:gd name="connsiteX92" fmla="*/ 722688 w 841906"/>
              <a:gd name="connsiteY92" fmla="*/ 158378 h 847067"/>
              <a:gd name="connsiteX93" fmla="*/ 751631 w 841906"/>
              <a:gd name="connsiteY93" fmla="*/ 48116 h 847067"/>
              <a:gd name="connsiteX94" fmla="*/ 764294 w 841906"/>
              <a:gd name="connsiteY94" fmla="*/ 39982 h 847067"/>
              <a:gd name="connsiteX95" fmla="*/ 300501 w 841906"/>
              <a:gd name="connsiteY95" fmla="*/ 295 h 847067"/>
              <a:gd name="connsiteX96" fmla="*/ 308434 w 841906"/>
              <a:gd name="connsiteY96" fmla="*/ 1861 h 847067"/>
              <a:gd name="connsiteX97" fmla="*/ 363738 w 841906"/>
              <a:gd name="connsiteY97" fmla="*/ 71636 h 847067"/>
              <a:gd name="connsiteX98" fmla="*/ 380964 w 841906"/>
              <a:gd name="connsiteY98" fmla="*/ 44800 h 847067"/>
              <a:gd name="connsiteX99" fmla="*/ 472533 w 841906"/>
              <a:gd name="connsiteY99" fmla="*/ 20646 h 847067"/>
              <a:gd name="connsiteX100" fmla="*/ 480692 w 841906"/>
              <a:gd name="connsiteY100" fmla="*/ 28697 h 847067"/>
              <a:gd name="connsiteX101" fmla="*/ 455307 w 841906"/>
              <a:gd name="connsiteY101" fmla="*/ 118152 h 847067"/>
              <a:gd name="connsiteX102" fmla="*/ 382777 w 841906"/>
              <a:gd name="connsiteY102" fmla="*/ 144989 h 847067"/>
              <a:gd name="connsiteX103" fmla="*/ 364645 w 841906"/>
              <a:gd name="connsiteY103" fmla="*/ 143200 h 847067"/>
              <a:gd name="connsiteX104" fmla="*/ 359205 w 841906"/>
              <a:gd name="connsiteY104" fmla="*/ 140516 h 847067"/>
              <a:gd name="connsiteX105" fmla="*/ 355578 w 841906"/>
              <a:gd name="connsiteY105" fmla="*/ 135149 h 847067"/>
              <a:gd name="connsiteX106" fmla="*/ 354672 w 841906"/>
              <a:gd name="connsiteY106" fmla="*/ 123520 h 847067"/>
              <a:gd name="connsiteX107" fmla="*/ 297554 w 841906"/>
              <a:gd name="connsiteY107" fmla="*/ 19752 h 847067"/>
              <a:gd name="connsiteX108" fmla="*/ 293928 w 841906"/>
              <a:gd name="connsiteY108" fmla="*/ 5439 h 847067"/>
              <a:gd name="connsiteX109" fmla="*/ 300501 w 841906"/>
              <a:gd name="connsiteY109" fmla="*/ 295 h 84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841906" h="847067">
                <a:moveTo>
                  <a:pt x="492834" y="170919"/>
                </a:moveTo>
                <a:cubicBezTo>
                  <a:pt x="459933" y="170806"/>
                  <a:pt x="426919" y="178262"/>
                  <a:pt x="397071" y="193626"/>
                </a:cubicBezTo>
                <a:cubicBezTo>
                  <a:pt x="376268" y="205376"/>
                  <a:pt x="350038" y="205376"/>
                  <a:pt x="329234" y="193626"/>
                </a:cubicBezTo>
                <a:cubicBezTo>
                  <a:pt x="298482" y="178262"/>
                  <a:pt x="265920" y="171032"/>
                  <a:pt x="232454" y="171032"/>
                </a:cubicBezTo>
                <a:cubicBezTo>
                  <a:pt x="115775" y="171032"/>
                  <a:pt x="20803" y="265930"/>
                  <a:pt x="20803" y="382519"/>
                </a:cubicBezTo>
                <a:lnTo>
                  <a:pt x="20803" y="395172"/>
                </a:lnTo>
                <a:cubicBezTo>
                  <a:pt x="26230" y="527125"/>
                  <a:pt x="142005" y="753073"/>
                  <a:pt x="143814" y="755784"/>
                </a:cubicBezTo>
                <a:cubicBezTo>
                  <a:pt x="160095" y="791032"/>
                  <a:pt x="189943" y="812723"/>
                  <a:pt x="224314" y="812723"/>
                </a:cubicBezTo>
                <a:cubicBezTo>
                  <a:pt x="257780" y="812723"/>
                  <a:pt x="289437" y="801878"/>
                  <a:pt x="318381" y="781994"/>
                </a:cubicBezTo>
                <a:cubicBezTo>
                  <a:pt x="344611" y="763015"/>
                  <a:pt x="381695" y="763918"/>
                  <a:pt x="408829" y="783802"/>
                </a:cubicBezTo>
                <a:cubicBezTo>
                  <a:pt x="455863" y="816338"/>
                  <a:pt x="500183" y="812723"/>
                  <a:pt x="500183" y="812723"/>
                </a:cubicBezTo>
                <a:cubicBezTo>
                  <a:pt x="503801" y="812723"/>
                  <a:pt x="504705" y="811819"/>
                  <a:pt x="506514" y="811819"/>
                </a:cubicBezTo>
                <a:cubicBezTo>
                  <a:pt x="500183" y="799166"/>
                  <a:pt x="496565" y="783802"/>
                  <a:pt x="498374" y="767534"/>
                </a:cubicBezTo>
                <a:lnTo>
                  <a:pt x="575256" y="228874"/>
                </a:lnTo>
                <a:cubicBezTo>
                  <a:pt x="576160" y="215317"/>
                  <a:pt x="580683" y="204472"/>
                  <a:pt x="587919" y="193626"/>
                </a:cubicBezTo>
                <a:cubicBezTo>
                  <a:pt x="558523" y="178714"/>
                  <a:pt x="525735" y="171032"/>
                  <a:pt x="492834" y="170919"/>
                </a:cubicBezTo>
                <a:close/>
                <a:moveTo>
                  <a:pt x="669323" y="168320"/>
                </a:moveTo>
                <a:cubicBezTo>
                  <a:pt x="654851" y="168320"/>
                  <a:pt x="640379" y="172839"/>
                  <a:pt x="628621" y="180973"/>
                </a:cubicBezTo>
                <a:cubicBezTo>
                  <a:pt x="610531" y="192723"/>
                  <a:pt x="598772" y="210798"/>
                  <a:pt x="595154" y="231586"/>
                </a:cubicBezTo>
                <a:lnTo>
                  <a:pt x="695553" y="258699"/>
                </a:lnTo>
                <a:cubicBezTo>
                  <a:pt x="700980" y="259603"/>
                  <a:pt x="704598" y="265930"/>
                  <a:pt x="702789" y="271352"/>
                </a:cubicBezTo>
                <a:cubicBezTo>
                  <a:pt x="701884" y="275871"/>
                  <a:pt x="697362" y="279487"/>
                  <a:pt x="692839" y="279487"/>
                </a:cubicBezTo>
                <a:cubicBezTo>
                  <a:pt x="691935" y="279487"/>
                  <a:pt x="690126" y="278583"/>
                  <a:pt x="690126" y="278583"/>
                </a:cubicBezTo>
                <a:lnTo>
                  <a:pt x="592441" y="253277"/>
                </a:lnTo>
                <a:lnTo>
                  <a:pt x="565306" y="450303"/>
                </a:lnTo>
                <a:lnTo>
                  <a:pt x="638570" y="470186"/>
                </a:lnTo>
                <a:cubicBezTo>
                  <a:pt x="644901" y="471994"/>
                  <a:pt x="647615" y="476513"/>
                  <a:pt x="646710" y="482840"/>
                </a:cubicBezTo>
                <a:cubicBezTo>
                  <a:pt x="644901" y="487359"/>
                  <a:pt x="641283" y="490974"/>
                  <a:pt x="636761" y="490974"/>
                </a:cubicBezTo>
                <a:cubicBezTo>
                  <a:pt x="634952" y="490974"/>
                  <a:pt x="634048" y="490974"/>
                  <a:pt x="634048" y="490070"/>
                </a:cubicBezTo>
                <a:lnTo>
                  <a:pt x="561688" y="471090"/>
                </a:lnTo>
                <a:lnTo>
                  <a:pt x="534554" y="668117"/>
                </a:lnTo>
                <a:lnTo>
                  <a:pt x="582492" y="680770"/>
                </a:lnTo>
                <a:cubicBezTo>
                  <a:pt x="587919" y="682577"/>
                  <a:pt x="591537" y="688000"/>
                  <a:pt x="589728" y="694326"/>
                </a:cubicBezTo>
                <a:cubicBezTo>
                  <a:pt x="588823" y="697942"/>
                  <a:pt x="584301" y="701557"/>
                  <a:pt x="578874" y="701557"/>
                </a:cubicBezTo>
                <a:cubicBezTo>
                  <a:pt x="578874" y="701557"/>
                  <a:pt x="577969" y="701557"/>
                  <a:pt x="577065" y="701557"/>
                </a:cubicBezTo>
                <a:lnTo>
                  <a:pt x="531840" y="688904"/>
                </a:lnTo>
                <a:lnTo>
                  <a:pt x="520082" y="770245"/>
                </a:lnTo>
                <a:cubicBezTo>
                  <a:pt x="516464" y="794647"/>
                  <a:pt x="531840" y="818146"/>
                  <a:pt x="554452" y="824472"/>
                </a:cubicBezTo>
                <a:cubicBezTo>
                  <a:pt x="577969" y="829895"/>
                  <a:pt x="602390" y="818146"/>
                  <a:pt x="611435" y="795551"/>
                </a:cubicBezTo>
                <a:lnTo>
                  <a:pt x="686508" y="611178"/>
                </a:lnTo>
                <a:lnTo>
                  <a:pt x="627716" y="596717"/>
                </a:lnTo>
                <a:cubicBezTo>
                  <a:pt x="621385" y="594910"/>
                  <a:pt x="617767" y="588583"/>
                  <a:pt x="619576" y="583160"/>
                </a:cubicBezTo>
                <a:cubicBezTo>
                  <a:pt x="621385" y="577738"/>
                  <a:pt x="627716" y="574122"/>
                  <a:pt x="632239" y="575930"/>
                </a:cubicBezTo>
                <a:lnTo>
                  <a:pt x="693744" y="592198"/>
                </a:lnTo>
                <a:lnTo>
                  <a:pt x="767912" y="407825"/>
                </a:lnTo>
                <a:lnTo>
                  <a:pt x="682890" y="384326"/>
                </a:lnTo>
                <a:cubicBezTo>
                  <a:pt x="677463" y="383423"/>
                  <a:pt x="673845" y="378000"/>
                  <a:pt x="675654" y="371673"/>
                </a:cubicBezTo>
                <a:cubicBezTo>
                  <a:pt x="676559" y="366250"/>
                  <a:pt x="682890" y="362635"/>
                  <a:pt x="688317" y="364443"/>
                </a:cubicBezTo>
                <a:lnTo>
                  <a:pt x="776957" y="387941"/>
                </a:lnTo>
                <a:lnTo>
                  <a:pt x="814946" y="290332"/>
                </a:lnTo>
                <a:cubicBezTo>
                  <a:pt x="823086" y="271352"/>
                  <a:pt x="822181" y="248758"/>
                  <a:pt x="813137" y="230682"/>
                </a:cubicBezTo>
                <a:cubicBezTo>
                  <a:pt x="803187" y="211702"/>
                  <a:pt x="786906" y="196338"/>
                  <a:pt x="766103" y="191819"/>
                </a:cubicBezTo>
                <a:lnTo>
                  <a:pt x="688317" y="171032"/>
                </a:lnTo>
                <a:cubicBezTo>
                  <a:pt x="681985" y="169224"/>
                  <a:pt x="675654" y="168320"/>
                  <a:pt x="669323" y="168320"/>
                </a:cubicBezTo>
                <a:close/>
                <a:moveTo>
                  <a:pt x="459840" y="40327"/>
                </a:moveTo>
                <a:cubicBezTo>
                  <a:pt x="446241" y="38538"/>
                  <a:pt x="417229" y="39432"/>
                  <a:pt x="395470" y="60901"/>
                </a:cubicBezTo>
                <a:cubicBezTo>
                  <a:pt x="376431" y="79687"/>
                  <a:pt x="374617" y="107418"/>
                  <a:pt x="375524" y="121731"/>
                </a:cubicBezTo>
                <a:lnTo>
                  <a:pt x="375524" y="123520"/>
                </a:lnTo>
                <a:cubicBezTo>
                  <a:pt x="390030" y="123520"/>
                  <a:pt x="419948" y="123520"/>
                  <a:pt x="439894" y="102945"/>
                </a:cubicBezTo>
                <a:cubicBezTo>
                  <a:pt x="459840" y="83265"/>
                  <a:pt x="460747" y="53745"/>
                  <a:pt x="459840" y="40327"/>
                </a:cubicBezTo>
                <a:close/>
                <a:moveTo>
                  <a:pt x="764294" y="39982"/>
                </a:moveTo>
                <a:cubicBezTo>
                  <a:pt x="770625" y="41789"/>
                  <a:pt x="773339" y="48116"/>
                  <a:pt x="772434" y="52635"/>
                </a:cubicBezTo>
                <a:lnTo>
                  <a:pt x="742586" y="162897"/>
                </a:lnTo>
                <a:lnTo>
                  <a:pt x="753440" y="166513"/>
                </a:lnTo>
                <a:lnTo>
                  <a:pt x="791429" y="98728"/>
                </a:lnTo>
                <a:cubicBezTo>
                  <a:pt x="794142" y="93306"/>
                  <a:pt x="800474" y="91498"/>
                  <a:pt x="805901" y="95113"/>
                </a:cubicBezTo>
                <a:cubicBezTo>
                  <a:pt x="811328" y="96921"/>
                  <a:pt x="812232" y="104151"/>
                  <a:pt x="809519" y="109574"/>
                </a:cubicBezTo>
                <a:lnTo>
                  <a:pt x="774243" y="172839"/>
                </a:lnTo>
                <a:cubicBezTo>
                  <a:pt x="799569" y="180069"/>
                  <a:pt x="820372" y="198145"/>
                  <a:pt x="831226" y="220740"/>
                </a:cubicBezTo>
                <a:cubicBezTo>
                  <a:pt x="844794" y="245142"/>
                  <a:pt x="844794" y="273160"/>
                  <a:pt x="834844" y="298466"/>
                </a:cubicBezTo>
                <a:lnTo>
                  <a:pt x="631334" y="802781"/>
                </a:lnTo>
                <a:cubicBezTo>
                  <a:pt x="620480" y="829895"/>
                  <a:pt x="595154" y="847067"/>
                  <a:pt x="567115" y="847067"/>
                </a:cubicBezTo>
                <a:cubicBezTo>
                  <a:pt x="561688" y="847067"/>
                  <a:pt x="555357" y="846163"/>
                  <a:pt x="549025" y="844356"/>
                </a:cubicBezTo>
                <a:cubicBezTo>
                  <a:pt x="539076" y="841644"/>
                  <a:pt x="530936" y="837126"/>
                  <a:pt x="522795" y="830799"/>
                </a:cubicBezTo>
                <a:cubicBezTo>
                  <a:pt x="516464" y="832607"/>
                  <a:pt x="509228" y="833510"/>
                  <a:pt x="501992" y="833510"/>
                </a:cubicBezTo>
                <a:cubicBezTo>
                  <a:pt x="501992" y="833510"/>
                  <a:pt x="498374" y="833510"/>
                  <a:pt x="494756" y="833510"/>
                </a:cubicBezTo>
                <a:cubicBezTo>
                  <a:pt x="478475" y="833510"/>
                  <a:pt x="439582" y="830799"/>
                  <a:pt x="396167" y="800070"/>
                </a:cubicBezTo>
                <a:cubicBezTo>
                  <a:pt x="376268" y="785609"/>
                  <a:pt x="349133" y="785609"/>
                  <a:pt x="330139" y="799166"/>
                </a:cubicBezTo>
                <a:cubicBezTo>
                  <a:pt x="297577" y="821761"/>
                  <a:pt x="262302" y="833510"/>
                  <a:pt x="224314" y="833510"/>
                </a:cubicBezTo>
                <a:cubicBezTo>
                  <a:pt x="180898" y="833510"/>
                  <a:pt x="144718" y="808204"/>
                  <a:pt x="124820" y="764822"/>
                </a:cubicBezTo>
                <a:cubicBezTo>
                  <a:pt x="120297" y="755784"/>
                  <a:pt x="4523" y="532548"/>
                  <a:pt x="0" y="395172"/>
                </a:cubicBezTo>
                <a:lnTo>
                  <a:pt x="0" y="382519"/>
                </a:lnTo>
                <a:cubicBezTo>
                  <a:pt x="0" y="254180"/>
                  <a:pt x="104016" y="149341"/>
                  <a:pt x="232454" y="149341"/>
                </a:cubicBezTo>
                <a:cubicBezTo>
                  <a:pt x="269538" y="149341"/>
                  <a:pt x="304813" y="158378"/>
                  <a:pt x="338279" y="175551"/>
                </a:cubicBezTo>
                <a:cubicBezTo>
                  <a:pt x="353656" y="182781"/>
                  <a:pt x="372650" y="182781"/>
                  <a:pt x="387122" y="175551"/>
                </a:cubicBezTo>
                <a:cubicBezTo>
                  <a:pt x="454054" y="141206"/>
                  <a:pt x="535458" y="142110"/>
                  <a:pt x="600581" y="176454"/>
                </a:cubicBezTo>
                <a:cubicBezTo>
                  <a:pt x="605104" y="171032"/>
                  <a:pt x="610531" y="167416"/>
                  <a:pt x="616862" y="162897"/>
                </a:cubicBezTo>
                <a:cubicBezTo>
                  <a:pt x="637665" y="148437"/>
                  <a:pt x="664800" y="143918"/>
                  <a:pt x="689221" y="149341"/>
                </a:cubicBezTo>
                <a:lnTo>
                  <a:pt x="690126" y="77037"/>
                </a:lnTo>
                <a:cubicBezTo>
                  <a:pt x="690126" y="71615"/>
                  <a:pt x="695553" y="67096"/>
                  <a:pt x="700980" y="67096"/>
                </a:cubicBezTo>
                <a:cubicBezTo>
                  <a:pt x="707311" y="67096"/>
                  <a:pt x="711834" y="71615"/>
                  <a:pt x="711834" y="77037"/>
                </a:cubicBezTo>
                <a:lnTo>
                  <a:pt x="710025" y="154763"/>
                </a:lnTo>
                <a:lnTo>
                  <a:pt x="722688" y="158378"/>
                </a:lnTo>
                <a:lnTo>
                  <a:pt x="751631" y="48116"/>
                </a:lnTo>
                <a:cubicBezTo>
                  <a:pt x="753440" y="42693"/>
                  <a:pt x="758867" y="38174"/>
                  <a:pt x="764294" y="39982"/>
                </a:cubicBezTo>
                <a:close/>
                <a:moveTo>
                  <a:pt x="300501" y="295"/>
                </a:moveTo>
                <a:cubicBezTo>
                  <a:pt x="302994" y="-375"/>
                  <a:pt x="305714" y="72"/>
                  <a:pt x="308434" y="1861"/>
                </a:cubicBezTo>
                <a:cubicBezTo>
                  <a:pt x="337446" y="18857"/>
                  <a:pt x="353765" y="46589"/>
                  <a:pt x="363738" y="71636"/>
                </a:cubicBezTo>
                <a:cubicBezTo>
                  <a:pt x="367364" y="61796"/>
                  <a:pt x="372804" y="52851"/>
                  <a:pt x="380964" y="44800"/>
                </a:cubicBezTo>
                <a:cubicBezTo>
                  <a:pt x="417229" y="9912"/>
                  <a:pt x="469813" y="19752"/>
                  <a:pt x="472533" y="20646"/>
                </a:cubicBezTo>
                <a:cubicBezTo>
                  <a:pt x="475252" y="21541"/>
                  <a:pt x="479786" y="25119"/>
                  <a:pt x="480692" y="28697"/>
                </a:cubicBezTo>
                <a:cubicBezTo>
                  <a:pt x="480692" y="31381"/>
                  <a:pt x="489759" y="85054"/>
                  <a:pt x="455307" y="118152"/>
                </a:cubicBezTo>
                <a:cubicBezTo>
                  <a:pt x="431735" y="140516"/>
                  <a:pt x="401816" y="144989"/>
                  <a:pt x="382777" y="144989"/>
                </a:cubicBezTo>
                <a:cubicBezTo>
                  <a:pt x="371897" y="144989"/>
                  <a:pt x="364645" y="143200"/>
                  <a:pt x="364645" y="143200"/>
                </a:cubicBezTo>
                <a:cubicBezTo>
                  <a:pt x="361925" y="142305"/>
                  <a:pt x="360111" y="141411"/>
                  <a:pt x="359205" y="140516"/>
                </a:cubicBezTo>
                <a:cubicBezTo>
                  <a:pt x="357392" y="138727"/>
                  <a:pt x="355578" y="136938"/>
                  <a:pt x="355578" y="135149"/>
                </a:cubicBezTo>
                <a:cubicBezTo>
                  <a:pt x="355578" y="134254"/>
                  <a:pt x="355578" y="129781"/>
                  <a:pt x="354672" y="123520"/>
                </a:cubicBezTo>
                <a:cubicBezTo>
                  <a:pt x="351952" y="101156"/>
                  <a:pt x="340166" y="46589"/>
                  <a:pt x="297554" y="19752"/>
                </a:cubicBezTo>
                <a:cubicBezTo>
                  <a:pt x="292115" y="17068"/>
                  <a:pt x="291208" y="9912"/>
                  <a:pt x="293928" y="5439"/>
                </a:cubicBezTo>
                <a:cubicBezTo>
                  <a:pt x="295741" y="2756"/>
                  <a:pt x="298008" y="966"/>
                  <a:pt x="300501" y="2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74" name="Freeform 176">
            <a:extLst>
              <a:ext uri="{FF2B5EF4-FFF2-40B4-BE49-F238E27FC236}">
                <a16:creationId xmlns:a16="http://schemas.microsoft.com/office/drawing/2014/main" id="{E3793D77-2E99-4E87-B1ED-460A19617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908" y="10503411"/>
            <a:ext cx="1069090" cy="2082332"/>
          </a:xfrm>
          <a:prstGeom prst="round2DiagRect">
            <a:avLst>
              <a:gd name="adj1" fmla="val 26170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75" name="Freeform 177">
            <a:extLst>
              <a:ext uri="{FF2B5EF4-FFF2-40B4-BE49-F238E27FC236}">
                <a16:creationId xmlns:a16="http://schemas.microsoft.com/office/drawing/2014/main" id="{C3DB1EA1-AE58-47C0-BAD1-4862AEFA6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5604" y="11121729"/>
            <a:ext cx="849686" cy="849686"/>
          </a:xfrm>
          <a:custGeom>
            <a:avLst/>
            <a:gdLst>
              <a:gd name="T0" fmla="*/ 677 w 939"/>
              <a:gd name="T1" fmla="*/ 283 h 939"/>
              <a:gd name="T2" fmla="*/ 563 w 939"/>
              <a:gd name="T3" fmla="*/ 164 h 939"/>
              <a:gd name="T4" fmla="*/ 539 w 939"/>
              <a:gd name="T5" fmla="*/ 164 h 939"/>
              <a:gd name="T6" fmla="*/ 317 w 939"/>
              <a:gd name="T7" fmla="*/ 160 h 939"/>
              <a:gd name="T8" fmla="*/ 305 w 939"/>
              <a:gd name="T9" fmla="*/ 148 h 939"/>
              <a:gd name="T10" fmla="*/ 266 w 939"/>
              <a:gd name="T11" fmla="*/ 224 h 939"/>
              <a:gd name="T12" fmla="*/ 263 w 939"/>
              <a:gd name="T13" fmla="*/ 223 h 939"/>
              <a:gd name="T14" fmla="*/ 72 w 939"/>
              <a:gd name="T15" fmla="*/ 197 h 939"/>
              <a:gd name="T16" fmla="*/ 74 w 939"/>
              <a:gd name="T17" fmla="*/ 90 h 939"/>
              <a:gd name="T18" fmla="*/ 165 w 939"/>
              <a:gd name="T19" fmla="*/ 133 h 939"/>
              <a:gd name="T20" fmla="*/ 177 w 939"/>
              <a:gd name="T21" fmla="*/ 145 h 939"/>
              <a:gd name="T22" fmla="*/ 413 w 939"/>
              <a:gd name="T23" fmla="*/ 54 h 939"/>
              <a:gd name="T24" fmla="*/ 422 w 939"/>
              <a:gd name="T25" fmla="*/ 149 h 939"/>
              <a:gd name="T26" fmla="*/ 434 w 939"/>
              <a:gd name="T27" fmla="*/ 139 h 939"/>
              <a:gd name="T28" fmla="*/ 656 w 939"/>
              <a:gd name="T29" fmla="*/ 143 h 939"/>
              <a:gd name="T30" fmla="*/ 668 w 939"/>
              <a:gd name="T31" fmla="*/ 154 h 939"/>
              <a:gd name="T32" fmla="*/ 683 w 939"/>
              <a:gd name="T33" fmla="*/ 26 h 939"/>
              <a:gd name="T34" fmla="*/ 690 w 939"/>
              <a:gd name="T35" fmla="*/ 26 h 939"/>
              <a:gd name="T36" fmla="*/ 747 w 939"/>
              <a:gd name="T37" fmla="*/ 48 h 939"/>
              <a:gd name="T38" fmla="*/ 773 w 939"/>
              <a:gd name="T39" fmla="*/ 201 h 939"/>
              <a:gd name="T40" fmla="*/ 926 w 939"/>
              <a:gd name="T41" fmla="*/ 148 h 939"/>
              <a:gd name="T42" fmla="*/ 882 w 939"/>
              <a:gd name="T43" fmla="*/ 111 h 939"/>
              <a:gd name="T44" fmla="*/ 891 w 939"/>
              <a:gd name="T45" fmla="*/ 97 h 939"/>
              <a:gd name="T46" fmla="*/ 797 w 939"/>
              <a:gd name="T47" fmla="*/ 106 h 939"/>
              <a:gd name="T48" fmla="*/ 680 w 939"/>
              <a:gd name="T49" fmla="*/ 3 h 939"/>
              <a:gd name="T50" fmla="*/ 1 w 939"/>
              <a:gd name="T51" fmla="*/ 142 h 939"/>
              <a:gd name="T52" fmla="*/ 251 w 939"/>
              <a:gd name="T53" fmla="*/ 245 h 939"/>
              <a:gd name="T54" fmla="*/ 352 w 939"/>
              <a:gd name="T55" fmla="*/ 525 h 939"/>
              <a:gd name="T56" fmla="*/ 318 w 939"/>
              <a:gd name="T57" fmla="*/ 938 h 939"/>
              <a:gd name="T58" fmla="*/ 319 w 939"/>
              <a:gd name="T59" fmla="*/ 938 h 939"/>
              <a:gd name="T60" fmla="*/ 411 w 939"/>
              <a:gd name="T61" fmla="*/ 526 h 939"/>
              <a:gd name="T62" fmla="*/ 422 w 939"/>
              <a:gd name="T63" fmla="*/ 515 h 939"/>
              <a:gd name="T64" fmla="*/ 362 w 939"/>
              <a:gd name="T65" fmla="*/ 503 h 939"/>
              <a:gd name="T66" fmla="*/ 355 w 939"/>
              <a:gd name="T67" fmla="*/ 261 h 939"/>
              <a:gd name="T68" fmla="*/ 367 w 939"/>
              <a:gd name="T69" fmla="*/ 379 h 939"/>
              <a:gd name="T70" fmla="*/ 378 w 939"/>
              <a:gd name="T71" fmla="*/ 264 h 939"/>
              <a:gd name="T72" fmla="*/ 472 w 939"/>
              <a:gd name="T73" fmla="*/ 367 h 939"/>
              <a:gd name="T74" fmla="*/ 496 w 939"/>
              <a:gd name="T75" fmla="*/ 367 h 939"/>
              <a:gd name="T76" fmla="*/ 576 w 939"/>
              <a:gd name="T77" fmla="*/ 415 h 939"/>
              <a:gd name="T78" fmla="*/ 488 w 939"/>
              <a:gd name="T79" fmla="*/ 503 h 939"/>
              <a:gd name="T80" fmla="*/ 484 w 939"/>
              <a:gd name="T81" fmla="*/ 503 h 939"/>
              <a:gd name="T82" fmla="*/ 519 w 939"/>
              <a:gd name="T83" fmla="*/ 927 h 939"/>
              <a:gd name="T84" fmla="*/ 531 w 939"/>
              <a:gd name="T85" fmla="*/ 938 h 939"/>
              <a:gd name="T86" fmla="*/ 543 w 939"/>
              <a:gd name="T87" fmla="*/ 925 h 939"/>
              <a:gd name="T88" fmla="*/ 599 w 939"/>
              <a:gd name="T89" fmla="*/ 415 h 939"/>
              <a:gd name="T90" fmla="*/ 675 w 939"/>
              <a:gd name="T91" fmla="*/ 306 h 939"/>
              <a:gd name="T92" fmla="*/ 758 w 939"/>
              <a:gd name="T93" fmla="*/ 281 h 939"/>
              <a:gd name="T94" fmla="*/ 874 w 939"/>
              <a:gd name="T95" fmla="*/ 227 h 939"/>
              <a:gd name="T96" fmla="*/ 878 w 939"/>
              <a:gd name="T97" fmla="*/ 227 h 939"/>
              <a:gd name="T98" fmla="*/ 880 w 939"/>
              <a:gd name="T99" fmla="*/ 204 h 939"/>
              <a:gd name="T100" fmla="*/ 925 w 939"/>
              <a:gd name="T101" fmla="*/ 171 h 939"/>
              <a:gd name="T102" fmla="*/ 937 w 939"/>
              <a:gd name="T103" fmla="*/ 160 h 9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39" h="939">
                <a:moveTo>
                  <a:pt x="743" y="263"/>
                </a:moveTo>
                <a:lnTo>
                  <a:pt x="743" y="263"/>
                </a:lnTo>
                <a:cubicBezTo>
                  <a:pt x="725" y="279"/>
                  <a:pt x="701" y="286"/>
                  <a:pt x="677" y="283"/>
                </a:cubicBezTo>
                <a:lnTo>
                  <a:pt x="561" y="266"/>
                </a:lnTo>
                <a:lnTo>
                  <a:pt x="563" y="164"/>
                </a:lnTo>
                <a:lnTo>
                  <a:pt x="563" y="164"/>
                </a:lnTo>
                <a:cubicBezTo>
                  <a:pt x="563" y="158"/>
                  <a:pt x="558" y="152"/>
                  <a:pt x="551" y="152"/>
                </a:cubicBezTo>
                <a:lnTo>
                  <a:pt x="551" y="152"/>
                </a:lnTo>
                <a:cubicBezTo>
                  <a:pt x="545" y="152"/>
                  <a:pt x="539" y="157"/>
                  <a:pt x="539" y="164"/>
                </a:cubicBezTo>
                <a:lnTo>
                  <a:pt x="537" y="263"/>
                </a:lnTo>
                <a:lnTo>
                  <a:pt x="315" y="231"/>
                </a:lnTo>
                <a:lnTo>
                  <a:pt x="317" y="160"/>
                </a:lnTo>
                <a:lnTo>
                  <a:pt x="317" y="160"/>
                </a:lnTo>
                <a:cubicBezTo>
                  <a:pt x="317" y="154"/>
                  <a:pt x="312" y="148"/>
                  <a:pt x="305" y="148"/>
                </a:cubicBezTo>
                <a:lnTo>
                  <a:pt x="305" y="148"/>
                </a:lnTo>
                <a:cubicBezTo>
                  <a:pt x="299" y="148"/>
                  <a:pt x="294" y="153"/>
                  <a:pt x="294" y="160"/>
                </a:cubicBezTo>
                <a:lnTo>
                  <a:pt x="293" y="228"/>
                </a:lnTo>
                <a:lnTo>
                  <a:pt x="266" y="224"/>
                </a:lnTo>
                <a:lnTo>
                  <a:pt x="266" y="224"/>
                </a:lnTo>
                <a:cubicBezTo>
                  <a:pt x="265" y="223"/>
                  <a:pt x="264" y="223"/>
                  <a:pt x="263" y="223"/>
                </a:cubicBezTo>
                <a:lnTo>
                  <a:pt x="263" y="223"/>
                </a:lnTo>
                <a:lnTo>
                  <a:pt x="262" y="223"/>
                </a:lnTo>
                <a:lnTo>
                  <a:pt x="72" y="197"/>
                </a:lnTo>
                <a:lnTo>
                  <a:pt x="72" y="197"/>
                </a:lnTo>
                <a:cubicBezTo>
                  <a:pt x="44" y="193"/>
                  <a:pt x="24" y="170"/>
                  <a:pt x="25" y="142"/>
                </a:cubicBezTo>
                <a:lnTo>
                  <a:pt x="25" y="142"/>
                </a:lnTo>
                <a:cubicBezTo>
                  <a:pt x="26" y="115"/>
                  <a:pt x="47" y="92"/>
                  <a:pt x="74" y="90"/>
                </a:cubicBezTo>
                <a:lnTo>
                  <a:pt x="166" y="79"/>
                </a:lnTo>
                <a:lnTo>
                  <a:pt x="165" y="133"/>
                </a:lnTo>
                <a:lnTo>
                  <a:pt x="165" y="133"/>
                </a:lnTo>
                <a:cubicBezTo>
                  <a:pt x="165" y="139"/>
                  <a:pt x="171" y="144"/>
                  <a:pt x="177" y="145"/>
                </a:cubicBezTo>
                <a:lnTo>
                  <a:pt x="177" y="145"/>
                </a:lnTo>
                <a:lnTo>
                  <a:pt x="177" y="145"/>
                </a:lnTo>
                <a:cubicBezTo>
                  <a:pt x="183" y="145"/>
                  <a:pt x="189" y="140"/>
                  <a:pt x="189" y="133"/>
                </a:cubicBezTo>
                <a:lnTo>
                  <a:pt x="190" y="77"/>
                </a:lnTo>
                <a:lnTo>
                  <a:pt x="413" y="54"/>
                </a:lnTo>
                <a:lnTo>
                  <a:pt x="411" y="137"/>
                </a:lnTo>
                <a:lnTo>
                  <a:pt x="411" y="137"/>
                </a:lnTo>
                <a:cubicBezTo>
                  <a:pt x="411" y="144"/>
                  <a:pt x="416" y="149"/>
                  <a:pt x="422" y="149"/>
                </a:cubicBezTo>
                <a:lnTo>
                  <a:pt x="423" y="149"/>
                </a:lnTo>
                <a:lnTo>
                  <a:pt x="423" y="149"/>
                </a:lnTo>
                <a:cubicBezTo>
                  <a:pt x="429" y="149"/>
                  <a:pt x="434" y="144"/>
                  <a:pt x="434" y="139"/>
                </a:cubicBezTo>
                <a:lnTo>
                  <a:pt x="436" y="52"/>
                </a:lnTo>
                <a:lnTo>
                  <a:pt x="659" y="29"/>
                </a:lnTo>
                <a:lnTo>
                  <a:pt x="656" y="143"/>
                </a:lnTo>
                <a:lnTo>
                  <a:pt x="656" y="143"/>
                </a:lnTo>
                <a:cubicBezTo>
                  <a:pt x="656" y="148"/>
                  <a:pt x="662" y="154"/>
                  <a:pt x="668" y="154"/>
                </a:cubicBezTo>
                <a:lnTo>
                  <a:pt x="668" y="154"/>
                </a:lnTo>
                <a:lnTo>
                  <a:pt x="668" y="154"/>
                </a:lnTo>
                <a:cubicBezTo>
                  <a:pt x="675" y="154"/>
                  <a:pt x="680" y="149"/>
                  <a:pt x="680" y="143"/>
                </a:cubicBezTo>
                <a:lnTo>
                  <a:pt x="683" y="26"/>
                </a:lnTo>
                <a:lnTo>
                  <a:pt x="683" y="26"/>
                </a:lnTo>
                <a:lnTo>
                  <a:pt x="683" y="26"/>
                </a:lnTo>
                <a:cubicBezTo>
                  <a:pt x="685" y="26"/>
                  <a:pt x="687" y="26"/>
                  <a:pt x="690" y="26"/>
                </a:cubicBezTo>
                <a:lnTo>
                  <a:pt x="690" y="26"/>
                </a:lnTo>
                <a:cubicBezTo>
                  <a:pt x="711" y="26"/>
                  <a:pt x="732" y="34"/>
                  <a:pt x="747" y="48"/>
                </a:cubicBezTo>
                <a:lnTo>
                  <a:pt x="747" y="48"/>
                </a:lnTo>
                <a:cubicBezTo>
                  <a:pt x="765" y="64"/>
                  <a:pt x="774" y="87"/>
                  <a:pt x="774" y="111"/>
                </a:cubicBezTo>
                <a:lnTo>
                  <a:pt x="773" y="156"/>
                </a:lnTo>
                <a:lnTo>
                  <a:pt x="773" y="201"/>
                </a:lnTo>
                <a:lnTo>
                  <a:pt x="773" y="201"/>
                </a:lnTo>
                <a:cubicBezTo>
                  <a:pt x="772" y="225"/>
                  <a:pt x="762" y="248"/>
                  <a:pt x="743" y="263"/>
                </a:cubicBezTo>
                <a:close/>
                <a:moveTo>
                  <a:pt x="926" y="148"/>
                </a:moveTo>
                <a:lnTo>
                  <a:pt x="797" y="145"/>
                </a:lnTo>
                <a:lnTo>
                  <a:pt x="797" y="131"/>
                </a:lnTo>
                <a:lnTo>
                  <a:pt x="882" y="111"/>
                </a:lnTo>
                <a:lnTo>
                  <a:pt x="882" y="111"/>
                </a:lnTo>
                <a:cubicBezTo>
                  <a:pt x="889" y="110"/>
                  <a:pt x="893" y="104"/>
                  <a:pt x="891" y="97"/>
                </a:cubicBezTo>
                <a:lnTo>
                  <a:pt x="891" y="97"/>
                </a:lnTo>
                <a:cubicBezTo>
                  <a:pt x="890" y="91"/>
                  <a:pt x="884" y="87"/>
                  <a:pt x="877" y="89"/>
                </a:cubicBezTo>
                <a:lnTo>
                  <a:pt x="797" y="106"/>
                </a:lnTo>
                <a:lnTo>
                  <a:pt x="797" y="106"/>
                </a:lnTo>
                <a:cubicBezTo>
                  <a:pt x="796" y="78"/>
                  <a:pt x="784" y="51"/>
                  <a:pt x="763" y="32"/>
                </a:cubicBezTo>
                <a:lnTo>
                  <a:pt x="763" y="32"/>
                </a:lnTo>
                <a:cubicBezTo>
                  <a:pt x="741" y="10"/>
                  <a:pt x="710" y="0"/>
                  <a:pt x="680" y="3"/>
                </a:cubicBezTo>
                <a:lnTo>
                  <a:pt x="71" y="66"/>
                </a:lnTo>
                <a:lnTo>
                  <a:pt x="71" y="66"/>
                </a:lnTo>
                <a:cubicBezTo>
                  <a:pt x="33" y="70"/>
                  <a:pt x="2" y="102"/>
                  <a:pt x="1" y="142"/>
                </a:cubicBezTo>
                <a:lnTo>
                  <a:pt x="1" y="142"/>
                </a:lnTo>
                <a:cubicBezTo>
                  <a:pt x="0" y="180"/>
                  <a:pt x="30" y="214"/>
                  <a:pt x="69" y="219"/>
                </a:cubicBezTo>
                <a:lnTo>
                  <a:pt x="251" y="245"/>
                </a:lnTo>
                <a:lnTo>
                  <a:pt x="251" y="415"/>
                </a:lnTo>
                <a:lnTo>
                  <a:pt x="251" y="415"/>
                </a:lnTo>
                <a:cubicBezTo>
                  <a:pt x="251" y="473"/>
                  <a:pt x="296" y="521"/>
                  <a:pt x="352" y="525"/>
                </a:cubicBezTo>
                <a:lnTo>
                  <a:pt x="308" y="925"/>
                </a:lnTo>
                <a:lnTo>
                  <a:pt x="308" y="925"/>
                </a:lnTo>
                <a:cubicBezTo>
                  <a:pt x="307" y="932"/>
                  <a:pt x="311" y="937"/>
                  <a:pt x="318" y="938"/>
                </a:cubicBezTo>
                <a:lnTo>
                  <a:pt x="318" y="938"/>
                </a:lnTo>
                <a:cubicBezTo>
                  <a:pt x="319" y="938"/>
                  <a:pt x="319" y="938"/>
                  <a:pt x="319" y="938"/>
                </a:cubicBezTo>
                <a:lnTo>
                  <a:pt x="319" y="938"/>
                </a:lnTo>
                <a:cubicBezTo>
                  <a:pt x="325" y="938"/>
                  <a:pt x="331" y="933"/>
                  <a:pt x="331" y="927"/>
                </a:cubicBezTo>
                <a:lnTo>
                  <a:pt x="376" y="526"/>
                </a:lnTo>
                <a:lnTo>
                  <a:pt x="411" y="526"/>
                </a:lnTo>
                <a:lnTo>
                  <a:pt x="411" y="526"/>
                </a:lnTo>
                <a:cubicBezTo>
                  <a:pt x="417" y="526"/>
                  <a:pt x="422" y="521"/>
                  <a:pt x="422" y="515"/>
                </a:cubicBezTo>
                <a:lnTo>
                  <a:pt x="422" y="515"/>
                </a:lnTo>
                <a:cubicBezTo>
                  <a:pt x="422" y="508"/>
                  <a:pt x="417" y="503"/>
                  <a:pt x="411" y="503"/>
                </a:cubicBezTo>
                <a:lnTo>
                  <a:pt x="362" y="503"/>
                </a:lnTo>
                <a:lnTo>
                  <a:pt x="362" y="503"/>
                </a:lnTo>
                <a:cubicBezTo>
                  <a:pt x="313" y="503"/>
                  <a:pt x="275" y="464"/>
                  <a:pt x="275" y="415"/>
                </a:cubicBezTo>
                <a:lnTo>
                  <a:pt x="275" y="249"/>
                </a:lnTo>
                <a:lnTo>
                  <a:pt x="355" y="261"/>
                </a:lnTo>
                <a:lnTo>
                  <a:pt x="355" y="367"/>
                </a:lnTo>
                <a:lnTo>
                  <a:pt x="355" y="367"/>
                </a:lnTo>
                <a:cubicBezTo>
                  <a:pt x="355" y="373"/>
                  <a:pt x="360" y="379"/>
                  <a:pt x="367" y="379"/>
                </a:cubicBezTo>
                <a:lnTo>
                  <a:pt x="367" y="379"/>
                </a:lnTo>
                <a:cubicBezTo>
                  <a:pt x="373" y="379"/>
                  <a:pt x="378" y="373"/>
                  <a:pt x="378" y="367"/>
                </a:cubicBezTo>
                <a:lnTo>
                  <a:pt x="378" y="264"/>
                </a:lnTo>
                <a:lnTo>
                  <a:pt x="472" y="277"/>
                </a:lnTo>
                <a:lnTo>
                  <a:pt x="472" y="367"/>
                </a:lnTo>
                <a:lnTo>
                  <a:pt x="472" y="367"/>
                </a:lnTo>
                <a:cubicBezTo>
                  <a:pt x="472" y="373"/>
                  <a:pt x="478" y="379"/>
                  <a:pt x="484" y="379"/>
                </a:cubicBezTo>
                <a:lnTo>
                  <a:pt x="484" y="379"/>
                </a:lnTo>
                <a:cubicBezTo>
                  <a:pt x="490" y="379"/>
                  <a:pt x="496" y="373"/>
                  <a:pt x="496" y="367"/>
                </a:cubicBezTo>
                <a:lnTo>
                  <a:pt x="496" y="281"/>
                </a:lnTo>
                <a:lnTo>
                  <a:pt x="576" y="292"/>
                </a:lnTo>
                <a:lnTo>
                  <a:pt x="576" y="415"/>
                </a:lnTo>
                <a:lnTo>
                  <a:pt x="576" y="415"/>
                </a:lnTo>
                <a:cubicBezTo>
                  <a:pt x="576" y="464"/>
                  <a:pt x="536" y="503"/>
                  <a:pt x="488" y="503"/>
                </a:cubicBezTo>
                <a:lnTo>
                  <a:pt x="488" y="503"/>
                </a:lnTo>
                <a:cubicBezTo>
                  <a:pt x="487" y="503"/>
                  <a:pt x="487" y="503"/>
                  <a:pt x="486" y="504"/>
                </a:cubicBezTo>
                <a:lnTo>
                  <a:pt x="486" y="504"/>
                </a:lnTo>
                <a:cubicBezTo>
                  <a:pt x="485" y="504"/>
                  <a:pt x="485" y="503"/>
                  <a:pt x="484" y="503"/>
                </a:cubicBezTo>
                <a:lnTo>
                  <a:pt x="484" y="503"/>
                </a:lnTo>
                <a:cubicBezTo>
                  <a:pt x="477" y="504"/>
                  <a:pt x="472" y="509"/>
                  <a:pt x="473" y="516"/>
                </a:cubicBezTo>
                <a:lnTo>
                  <a:pt x="519" y="927"/>
                </a:lnTo>
                <a:lnTo>
                  <a:pt x="519" y="927"/>
                </a:lnTo>
                <a:cubicBezTo>
                  <a:pt x="520" y="933"/>
                  <a:pt x="525" y="938"/>
                  <a:pt x="531" y="938"/>
                </a:cubicBezTo>
                <a:lnTo>
                  <a:pt x="531" y="938"/>
                </a:lnTo>
                <a:cubicBezTo>
                  <a:pt x="532" y="938"/>
                  <a:pt x="532" y="938"/>
                  <a:pt x="533" y="938"/>
                </a:cubicBezTo>
                <a:lnTo>
                  <a:pt x="533" y="938"/>
                </a:lnTo>
                <a:cubicBezTo>
                  <a:pt x="539" y="937"/>
                  <a:pt x="543" y="932"/>
                  <a:pt x="543" y="925"/>
                </a:cubicBezTo>
                <a:lnTo>
                  <a:pt x="497" y="525"/>
                </a:lnTo>
                <a:lnTo>
                  <a:pt x="497" y="525"/>
                </a:lnTo>
                <a:cubicBezTo>
                  <a:pt x="555" y="521"/>
                  <a:pt x="599" y="473"/>
                  <a:pt x="599" y="415"/>
                </a:cubicBezTo>
                <a:lnTo>
                  <a:pt x="599" y="295"/>
                </a:lnTo>
                <a:lnTo>
                  <a:pt x="675" y="306"/>
                </a:lnTo>
                <a:lnTo>
                  <a:pt x="675" y="306"/>
                </a:lnTo>
                <a:cubicBezTo>
                  <a:pt x="679" y="307"/>
                  <a:pt x="684" y="307"/>
                  <a:pt x="688" y="307"/>
                </a:cubicBezTo>
                <a:lnTo>
                  <a:pt x="688" y="307"/>
                </a:lnTo>
                <a:cubicBezTo>
                  <a:pt x="714" y="307"/>
                  <a:pt x="739" y="298"/>
                  <a:pt x="758" y="281"/>
                </a:cubicBezTo>
                <a:lnTo>
                  <a:pt x="758" y="281"/>
                </a:lnTo>
                <a:cubicBezTo>
                  <a:pt x="781" y="262"/>
                  <a:pt x="794" y="234"/>
                  <a:pt x="795" y="205"/>
                </a:cubicBezTo>
                <a:lnTo>
                  <a:pt x="874" y="227"/>
                </a:lnTo>
                <a:lnTo>
                  <a:pt x="874" y="227"/>
                </a:lnTo>
                <a:cubicBezTo>
                  <a:pt x="875" y="227"/>
                  <a:pt x="876" y="227"/>
                  <a:pt x="878" y="227"/>
                </a:cubicBezTo>
                <a:lnTo>
                  <a:pt x="878" y="227"/>
                </a:lnTo>
                <a:cubicBezTo>
                  <a:pt x="883" y="227"/>
                  <a:pt x="887" y="223"/>
                  <a:pt x="889" y="218"/>
                </a:cubicBezTo>
                <a:lnTo>
                  <a:pt x="889" y="218"/>
                </a:lnTo>
                <a:cubicBezTo>
                  <a:pt x="890" y="213"/>
                  <a:pt x="887" y="206"/>
                  <a:pt x="880" y="204"/>
                </a:cubicBezTo>
                <a:lnTo>
                  <a:pt x="796" y="181"/>
                </a:lnTo>
                <a:lnTo>
                  <a:pt x="796" y="169"/>
                </a:lnTo>
                <a:lnTo>
                  <a:pt x="925" y="171"/>
                </a:lnTo>
                <a:lnTo>
                  <a:pt x="925" y="171"/>
                </a:lnTo>
                <a:lnTo>
                  <a:pt x="925" y="171"/>
                </a:lnTo>
                <a:cubicBezTo>
                  <a:pt x="932" y="171"/>
                  <a:pt x="937" y="166"/>
                  <a:pt x="937" y="160"/>
                </a:cubicBezTo>
                <a:lnTo>
                  <a:pt x="937" y="160"/>
                </a:lnTo>
                <a:cubicBezTo>
                  <a:pt x="938" y="153"/>
                  <a:pt x="932" y="148"/>
                  <a:pt x="926" y="1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1681118D-6ACB-49A6-A0D7-569F5E2BBD9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B5E9229C-444B-41AF-A460-96D3D9AFA07D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72291298-746A-4D3A-8BCC-8BE4D929D25E}"/>
              </a:ext>
            </a:extLst>
          </p:cNvPr>
          <p:cNvSpPr txBox="1"/>
          <p:nvPr/>
        </p:nvSpPr>
        <p:spPr>
          <a:xfrm>
            <a:off x="2907030" y="3640041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04" name="TextBox 303">
            <a:extLst>
              <a:ext uri="{FF2B5EF4-FFF2-40B4-BE49-F238E27FC236}">
                <a16:creationId xmlns:a16="http://schemas.microsoft.com/office/drawing/2014/main" id="{8A283309-18A1-4CCD-9726-FB44E071E9D9}"/>
              </a:ext>
            </a:extLst>
          </p:cNvPr>
          <p:cNvSpPr txBox="1"/>
          <p:nvPr/>
        </p:nvSpPr>
        <p:spPr>
          <a:xfrm>
            <a:off x="2907030" y="4321383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03760EB3-9A2A-4FF9-8E48-B1F7C4A28FB6}"/>
              </a:ext>
            </a:extLst>
          </p:cNvPr>
          <p:cNvSpPr txBox="1"/>
          <p:nvPr/>
        </p:nvSpPr>
        <p:spPr>
          <a:xfrm>
            <a:off x="2907030" y="7062058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06" name="TextBox 305">
            <a:extLst>
              <a:ext uri="{FF2B5EF4-FFF2-40B4-BE49-F238E27FC236}">
                <a16:creationId xmlns:a16="http://schemas.microsoft.com/office/drawing/2014/main" id="{34269036-50D3-4240-9410-A3714732D29F}"/>
              </a:ext>
            </a:extLst>
          </p:cNvPr>
          <p:cNvSpPr txBox="1"/>
          <p:nvPr/>
        </p:nvSpPr>
        <p:spPr>
          <a:xfrm>
            <a:off x="2907030" y="7743400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07" name="TextBox 306">
            <a:extLst>
              <a:ext uri="{FF2B5EF4-FFF2-40B4-BE49-F238E27FC236}">
                <a16:creationId xmlns:a16="http://schemas.microsoft.com/office/drawing/2014/main" id="{9AB55592-7C0C-483C-B359-61E4FD21FC85}"/>
              </a:ext>
            </a:extLst>
          </p:cNvPr>
          <p:cNvSpPr txBox="1"/>
          <p:nvPr/>
        </p:nvSpPr>
        <p:spPr>
          <a:xfrm>
            <a:off x="2907030" y="10468963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3A2108C9-4F29-40B5-BB9D-92D0D53D5804}"/>
              </a:ext>
            </a:extLst>
          </p:cNvPr>
          <p:cNvSpPr txBox="1"/>
          <p:nvPr/>
        </p:nvSpPr>
        <p:spPr>
          <a:xfrm>
            <a:off x="2907030" y="11150305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90633048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" name="Group 372">
            <a:extLst>
              <a:ext uri="{FF2B5EF4-FFF2-40B4-BE49-F238E27FC236}">
                <a16:creationId xmlns:a16="http://schemas.microsoft.com/office/drawing/2014/main" id="{DB56CB4D-7379-46EB-B37E-A298EAC07840}"/>
              </a:ext>
            </a:extLst>
          </p:cNvPr>
          <p:cNvGrpSpPr/>
          <p:nvPr/>
        </p:nvGrpSpPr>
        <p:grpSpPr>
          <a:xfrm>
            <a:off x="4923211" y="3254328"/>
            <a:ext cx="14531227" cy="6468919"/>
            <a:chOff x="4923211" y="3254328"/>
            <a:chExt cx="14531227" cy="6468919"/>
          </a:xfrm>
        </p:grpSpPr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3F8893A9-9F4D-4164-BE46-DC70BC327426}"/>
                </a:ext>
              </a:extLst>
            </p:cNvPr>
            <p:cNvGrpSpPr/>
            <p:nvPr/>
          </p:nvGrpSpPr>
          <p:grpSpPr>
            <a:xfrm>
              <a:off x="5602688" y="3254328"/>
              <a:ext cx="13200090" cy="3282142"/>
              <a:chOff x="5602688" y="3254328"/>
              <a:chExt cx="13200090" cy="3282142"/>
            </a:xfrm>
          </p:grpSpPr>
          <p:sp>
            <p:nvSpPr>
              <p:cNvPr id="461" name="Freeform 2">
                <a:extLst>
                  <a:ext uri="{FF2B5EF4-FFF2-40B4-BE49-F238E27FC236}">
                    <a16:creationId xmlns:a16="http://schemas.microsoft.com/office/drawing/2014/main" id="{6485DBE3-4A60-47B4-9D8E-32529B94E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8518" y="5384144"/>
                <a:ext cx="6333818" cy="766891"/>
              </a:xfrm>
              <a:custGeom>
                <a:avLst/>
                <a:gdLst>
                  <a:gd name="T0" fmla="*/ 11 w 7029"/>
                  <a:gd name="T1" fmla="*/ 850 h 851"/>
                  <a:gd name="T2" fmla="*/ 11 w 7029"/>
                  <a:gd name="T3" fmla="*/ 850 h 851"/>
                  <a:gd name="T4" fmla="*/ 2 w 7029"/>
                  <a:gd name="T5" fmla="*/ 843 h 851"/>
                  <a:gd name="T6" fmla="*/ 2 w 7029"/>
                  <a:gd name="T7" fmla="*/ 843 h 851"/>
                  <a:gd name="T8" fmla="*/ 9 w 7029"/>
                  <a:gd name="T9" fmla="*/ 831 h 851"/>
                  <a:gd name="T10" fmla="*/ 9 w 7029"/>
                  <a:gd name="T11" fmla="*/ 831 h 851"/>
                  <a:gd name="T12" fmla="*/ 1537 w 7029"/>
                  <a:gd name="T13" fmla="*/ 411 h 851"/>
                  <a:gd name="T14" fmla="*/ 1537 w 7029"/>
                  <a:gd name="T15" fmla="*/ 411 h 851"/>
                  <a:gd name="T16" fmla="*/ 3822 w 7029"/>
                  <a:gd name="T17" fmla="*/ 19 h 851"/>
                  <a:gd name="T18" fmla="*/ 3822 w 7029"/>
                  <a:gd name="T19" fmla="*/ 19 h 851"/>
                  <a:gd name="T20" fmla="*/ 7020 w 7029"/>
                  <a:gd name="T21" fmla="*/ 708 h 851"/>
                  <a:gd name="T22" fmla="*/ 7020 w 7029"/>
                  <a:gd name="T23" fmla="*/ 708 h 851"/>
                  <a:gd name="T24" fmla="*/ 7026 w 7029"/>
                  <a:gd name="T25" fmla="*/ 719 h 851"/>
                  <a:gd name="T26" fmla="*/ 7026 w 7029"/>
                  <a:gd name="T27" fmla="*/ 719 h 851"/>
                  <a:gd name="T28" fmla="*/ 7014 w 7029"/>
                  <a:gd name="T29" fmla="*/ 726 h 851"/>
                  <a:gd name="T30" fmla="*/ 7014 w 7029"/>
                  <a:gd name="T31" fmla="*/ 726 h 851"/>
                  <a:gd name="T32" fmla="*/ 3821 w 7029"/>
                  <a:gd name="T33" fmla="*/ 39 h 851"/>
                  <a:gd name="T34" fmla="*/ 3821 w 7029"/>
                  <a:gd name="T35" fmla="*/ 39 h 851"/>
                  <a:gd name="T36" fmla="*/ 1541 w 7029"/>
                  <a:gd name="T37" fmla="*/ 429 h 851"/>
                  <a:gd name="T38" fmla="*/ 1541 w 7029"/>
                  <a:gd name="T39" fmla="*/ 429 h 851"/>
                  <a:gd name="T40" fmla="*/ 14 w 7029"/>
                  <a:gd name="T41" fmla="*/ 850 h 851"/>
                  <a:gd name="T42" fmla="*/ 14 w 7029"/>
                  <a:gd name="T43" fmla="*/ 850 h 851"/>
                  <a:gd name="T44" fmla="*/ 11 w 7029"/>
                  <a:gd name="T45" fmla="*/ 850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29" h="851">
                    <a:moveTo>
                      <a:pt x="11" y="850"/>
                    </a:moveTo>
                    <a:lnTo>
                      <a:pt x="11" y="850"/>
                    </a:lnTo>
                    <a:cubicBezTo>
                      <a:pt x="7" y="850"/>
                      <a:pt x="4" y="847"/>
                      <a:pt x="2" y="843"/>
                    </a:cubicBezTo>
                    <a:lnTo>
                      <a:pt x="2" y="843"/>
                    </a:lnTo>
                    <a:cubicBezTo>
                      <a:pt x="0" y="838"/>
                      <a:pt x="4" y="833"/>
                      <a:pt x="9" y="831"/>
                    </a:cubicBezTo>
                    <a:lnTo>
                      <a:pt x="9" y="831"/>
                    </a:lnTo>
                    <a:cubicBezTo>
                      <a:pt x="16" y="829"/>
                      <a:pt x="720" y="616"/>
                      <a:pt x="1537" y="411"/>
                    </a:cubicBezTo>
                    <a:lnTo>
                      <a:pt x="1537" y="411"/>
                    </a:lnTo>
                    <a:cubicBezTo>
                      <a:pt x="2292" y="221"/>
                      <a:pt x="3302" y="0"/>
                      <a:pt x="3822" y="19"/>
                    </a:cubicBezTo>
                    <a:lnTo>
                      <a:pt x="3822" y="19"/>
                    </a:lnTo>
                    <a:cubicBezTo>
                      <a:pt x="4816" y="57"/>
                      <a:pt x="6998" y="701"/>
                      <a:pt x="7020" y="708"/>
                    </a:cubicBezTo>
                    <a:lnTo>
                      <a:pt x="7020" y="708"/>
                    </a:lnTo>
                    <a:cubicBezTo>
                      <a:pt x="7024" y="709"/>
                      <a:pt x="7028" y="715"/>
                      <a:pt x="7026" y="719"/>
                    </a:cubicBezTo>
                    <a:lnTo>
                      <a:pt x="7026" y="719"/>
                    </a:lnTo>
                    <a:cubicBezTo>
                      <a:pt x="7024" y="725"/>
                      <a:pt x="7019" y="728"/>
                      <a:pt x="7014" y="726"/>
                    </a:cubicBezTo>
                    <a:lnTo>
                      <a:pt x="7014" y="726"/>
                    </a:lnTo>
                    <a:cubicBezTo>
                      <a:pt x="6992" y="719"/>
                      <a:pt x="4813" y="76"/>
                      <a:pt x="3821" y="39"/>
                    </a:cubicBezTo>
                    <a:lnTo>
                      <a:pt x="3821" y="39"/>
                    </a:lnTo>
                    <a:cubicBezTo>
                      <a:pt x="3303" y="19"/>
                      <a:pt x="2296" y="240"/>
                      <a:pt x="1541" y="429"/>
                    </a:cubicBezTo>
                    <a:lnTo>
                      <a:pt x="1541" y="429"/>
                    </a:lnTo>
                    <a:cubicBezTo>
                      <a:pt x="725" y="635"/>
                      <a:pt x="20" y="847"/>
                      <a:pt x="14" y="850"/>
                    </a:cubicBezTo>
                    <a:lnTo>
                      <a:pt x="14" y="850"/>
                    </a:lnTo>
                    <a:cubicBezTo>
                      <a:pt x="13" y="850"/>
                      <a:pt x="12" y="850"/>
                      <a:pt x="11" y="8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3">
                <a:extLst>
                  <a:ext uri="{FF2B5EF4-FFF2-40B4-BE49-F238E27FC236}">
                    <a16:creationId xmlns:a16="http://schemas.microsoft.com/office/drawing/2014/main" id="{CE98C43C-F5AE-425C-B889-A24788885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406" y="5499375"/>
                <a:ext cx="1931139" cy="178810"/>
              </a:xfrm>
              <a:custGeom>
                <a:avLst/>
                <a:gdLst>
                  <a:gd name="T0" fmla="*/ 604 w 2141"/>
                  <a:gd name="T1" fmla="*/ 187 h 198"/>
                  <a:gd name="T2" fmla="*/ 604 w 2141"/>
                  <a:gd name="T3" fmla="*/ 187 h 198"/>
                  <a:gd name="T4" fmla="*/ 7 w 2141"/>
                  <a:gd name="T5" fmla="*/ 77 h 198"/>
                  <a:gd name="T6" fmla="*/ 7 w 2141"/>
                  <a:gd name="T7" fmla="*/ 77 h 198"/>
                  <a:gd name="T8" fmla="*/ 2 w 2141"/>
                  <a:gd name="T9" fmla="*/ 65 h 198"/>
                  <a:gd name="T10" fmla="*/ 2 w 2141"/>
                  <a:gd name="T11" fmla="*/ 65 h 198"/>
                  <a:gd name="T12" fmla="*/ 14 w 2141"/>
                  <a:gd name="T13" fmla="*/ 61 h 198"/>
                  <a:gd name="T14" fmla="*/ 14 w 2141"/>
                  <a:gd name="T15" fmla="*/ 61 h 198"/>
                  <a:gd name="T16" fmla="*/ 741 w 2141"/>
                  <a:gd name="T17" fmla="*/ 161 h 198"/>
                  <a:gd name="T18" fmla="*/ 741 w 2141"/>
                  <a:gd name="T19" fmla="*/ 161 h 198"/>
                  <a:gd name="T20" fmla="*/ 1123 w 2141"/>
                  <a:gd name="T21" fmla="*/ 103 h 198"/>
                  <a:gd name="T22" fmla="*/ 1123 w 2141"/>
                  <a:gd name="T23" fmla="*/ 103 h 198"/>
                  <a:gd name="T24" fmla="*/ 1379 w 2141"/>
                  <a:gd name="T25" fmla="*/ 76 h 198"/>
                  <a:gd name="T26" fmla="*/ 1379 w 2141"/>
                  <a:gd name="T27" fmla="*/ 76 h 198"/>
                  <a:gd name="T28" fmla="*/ 2126 w 2141"/>
                  <a:gd name="T29" fmla="*/ 3 h 198"/>
                  <a:gd name="T30" fmla="*/ 2126 w 2141"/>
                  <a:gd name="T31" fmla="*/ 3 h 198"/>
                  <a:gd name="T32" fmla="*/ 2138 w 2141"/>
                  <a:gd name="T33" fmla="*/ 8 h 198"/>
                  <a:gd name="T34" fmla="*/ 2138 w 2141"/>
                  <a:gd name="T35" fmla="*/ 8 h 198"/>
                  <a:gd name="T36" fmla="*/ 2132 w 2141"/>
                  <a:gd name="T37" fmla="*/ 20 h 198"/>
                  <a:gd name="T38" fmla="*/ 2132 w 2141"/>
                  <a:gd name="T39" fmla="*/ 20 h 198"/>
                  <a:gd name="T40" fmla="*/ 1377 w 2141"/>
                  <a:gd name="T41" fmla="*/ 94 h 198"/>
                  <a:gd name="T42" fmla="*/ 1377 w 2141"/>
                  <a:gd name="T43" fmla="*/ 94 h 198"/>
                  <a:gd name="T44" fmla="*/ 1126 w 2141"/>
                  <a:gd name="T45" fmla="*/ 122 h 198"/>
                  <a:gd name="T46" fmla="*/ 1126 w 2141"/>
                  <a:gd name="T47" fmla="*/ 122 h 198"/>
                  <a:gd name="T48" fmla="*/ 744 w 2141"/>
                  <a:gd name="T49" fmla="*/ 180 h 198"/>
                  <a:gd name="T50" fmla="*/ 744 w 2141"/>
                  <a:gd name="T51" fmla="*/ 180 h 198"/>
                  <a:gd name="T52" fmla="*/ 604 w 2141"/>
                  <a:gd name="T53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41" h="198">
                    <a:moveTo>
                      <a:pt x="604" y="187"/>
                    </a:moveTo>
                    <a:lnTo>
                      <a:pt x="604" y="187"/>
                    </a:lnTo>
                    <a:cubicBezTo>
                      <a:pt x="267" y="187"/>
                      <a:pt x="10" y="79"/>
                      <a:pt x="7" y="77"/>
                    </a:cubicBezTo>
                    <a:lnTo>
                      <a:pt x="7" y="77"/>
                    </a:lnTo>
                    <a:cubicBezTo>
                      <a:pt x="2" y="76"/>
                      <a:pt x="0" y="70"/>
                      <a:pt x="2" y="65"/>
                    </a:cubicBezTo>
                    <a:lnTo>
                      <a:pt x="2" y="65"/>
                    </a:lnTo>
                    <a:cubicBezTo>
                      <a:pt x="4" y="61"/>
                      <a:pt x="10" y="58"/>
                      <a:pt x="14" y="61"/>
                    </a:cubicBezTo>
                    <a:lnTo>
                      <a:pt x="14" y="61"/>
                    </a:lnTo>
                    <a:cubicBezTo>
                      <a:pt x="17" y="61"/>
                      <a:pt x="343" y="197"/>
                      <a:pt x="741" y="161"/>
                    </a:cubicBezTo>
                    <a:lnTo>
                      <a:pt x="741" y="161"/>
                    </a:lnTo>
                    <a:cubicBezTo>
                      <a:pt x="912" y="146"/>
                      <a:pt x="1029" y="122"/>
                      <a:pt x="1123" y="103"/>
                    </a:cubicBezTo>
                    <a:lnTo>
                      <a:pt x="1123" y="103"/>
                    </a:lnTo>
                    <a:cubicBezTo>
                      <a:pt x="1223" y="83"/>
                      <a:pt x="1297" y="68"/>
                      <a:pt x="1379" y="76"/>
                    </a:cubicBezTo>
                    <a:lnTo>
                      <a:pt x="1379" y="76"/>
                    </a:lnTo>
                    <a:cubicBezTo>
                      <a:pt x="1814" y="115"/>
                      <a:pt x="2123" y="4"/>
                      <a:pt x="2126" y="3"/>
                    </a:cubicBezTo>
                    <a:lnTo>
                      <a:pt x="2126" y="3"/>
                    </a:lnTo>
                    <a:cubicBezTo>
                      <a:pt x="2130" y="0"/>
                      <a:pt x="2136" y="3"/>
                      <a:pt x="2138" y="8"/>
                    </a:cubicBezTo>
                    <a:lnTo>
                      <a:pt x="2138" y="8"/>
                    </a:lnTo>
                    <a:cubicBezTo>
                      <a:pt x="2140" y="13"/>
                      <a:pt x="2137" y="18"/>
                      <a:pt x="2132" y="20"/>
                    </a:cubicBezTo>
                    <a:lnTo>
                      <a:pt x="2132" y="20"/>
                    </a:lnTo>
                    <a:cubicBezTo>
                      <a:pt x="2130" y="22"/>
                      <a:pt x="1817" y="133"/>
                      <a:pt x="1377" y="94"/>
                    </a:cubicBezTo>
                    <a:lnTo>
                      <a:pt x="1377" y="94"/>
                    </a:lnTo>
                    <a:cubicBezTo>
                      <a:pt x="1298" y="87"/>
                      <a:pt x="1226" y="102"/>
                      <a:pt x="1126" y="122"/>
                    </a:cubicBezTo>
                    <a:lnTo>
                      <a:pt x="1126" y="122"/>
                    </a:lnTo>
                    <a:cubicBezTo>
                      <a:pt x="1032" y="141"/>
                      <a:pt x="915" y="165"/>
                      <a:pt x="744" y="180"/>
                    </a:cubicBezTo>
                    <a:lnTo>
                      <a:pt x="744" y="180"/>
                    </a:lnTo>
                    <a:cubicBezTo>
                      <a:pt x="696" y="185"/>
                      <a:pt x="649" y="187"/>
                      <a:pt x="604" y="1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4">
                <a:extLst>
                  <a:ext uri="{FF2B5EF4-FFF2-40B4-BE49-F238E27FC236}">
                    <a16:creationId xmlns:a16="http://schemas.microsoft.com/office/drawing/2014/main" id="{8B3B7A43-78FA-4471-90EE-1F744734A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2018" y="5920570"/>
                <a:ext cx="4390760" cy="615900"/>
              </a:xfrm>
              <a:custGeom>
                <a:avLst/>
                <a:gdLst>
                  <a:gd name="T0" fmla="*/ 4861 w 4873"/>
                  <a:gd name="T1" fmla="*/ 684 h 685"/>
                  <a:gd name="T2" fmla="*/ 4861 w 4873"/>
                  <a:gd name="T3" fmla="*/ 684 h 685"/>
                  <a:gd name="T4" fmla="*/ 4858 w 4873"/>
                  <a:gd name="T5" fmla="*/ 683 h 685"/>
                  <a:gd name="T6" fmla="*/ 4858 w 4873"/>
                  <a:gd name="T7" fmla="*/ 683 h 685"/>
                  <a:gd name="T8" fmla="*/ 2153 w 4873"/>
                  <a:gd name="T9" fmla="*/ 18 h 685"/>
                  <a:gd name="T10" fmla="*/ 2153 w 4873"/>
                  <a:gd name="T11" fmla="*/ 18 h 685"/>
                  <a:gd name="T12" fmla="*/ 2149 w 4873"/>
                  <a:gd name="T13" fmla="*/ 18 h 685"/>
                  <a:gd name="T14" fmla="*/ 2149 w 4873"/>
                  <a:gd name="T15" fmla="*/ 18 h 685"/>
                  <a:gd name="T16" fmla="*/ 14 w 4873"/>
                  <a:gd name="T17" fmla="*/ 518 h 685"/>
                  <a:gd name="T18" fmla="*/ 14 w 4873"/>
                  <a:gd name="T19" fmla="*/ 518 h 685"/>
                  <a:gd name="T20" fmla="*/ 2 w 4873"/>
                  <a:gd name="T21" fmla="*/ 512 h 685"/>
                  <a:gd name="T22" fmla="*/ 2 w 4873"/>
                  <a:gd name="T23" fmla="*/ 512 h 685"/>
                  <a:gd name="T24" fmla="*/ 8 w 4873"/>
                  <a:gd name="T25" fmla="*/ 500 h 685"/>
                  <a:gd name="T26" fmla="*/ 8 w 4873"/>
                  <a:gd name="T27" fmla="*/ 500 h 685"/>
                  <a:gd name="T28" fmla="*/ 2149 w 4873"/>
                  <a:gd name="T29" fmla="*/ 0 h 685"/>
                  <a:gd name="T30" fmla="*/ 2153 w 4873"/>
                  <a:gd name="T31" fmla="*/ 0 h 685"/>
                  <a:gd name="T32" fmla="*/ 2153 w 4873"/>
                  <a:gd name="T33" fmla="*/ 0 h 685"/>
                  <a:gd name="T34" fmla="*/ 3793 w 4873"/>
                  <a:gd name="T35" fmla="*/ 331 h 685"/>
                  <a:gd name="T36" fmla="*/ 3793 w 4873"/>
                  <a:gd name="T37" fmla="*/ 331 h 685"/>
                  <a:gd name="T38" fmla="*/ 4864 w 4873"/>
                  <a:gd name="T39" fmla="*/ 665 h 685"/>
                  <a:gd name="T40" fmla="*/ 4864 w 4873"/>
                  <a:gd name="T41" fmla="*/ 665 h 685"/>
                  <a:gd name="T42" fmla="*/ 4870 w 4873"/>
                  <a:gd name="T43" fmla="*/ 677 h 685"/>
                  <a:gd name="T44" fmla="*/ 4870 w 4873"/>
                  <a:gd name="T45" fmla="*/ 677 h 685"/>
                  <a:gd name="T46" fmla="*/ 4861 w 4873"/>
                  <a:gd name="T47" fmla="*/ 684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73" h="685">
                    <a:moveTo>
                      <a:pt x="4861" y="684"/>
                    </a:moveTo>
                    <a:lnTo>
                      <a:pt x="4861" y="684"/>
                    </a:lnTo>
                    <a:cubicBezTo>
                      <a:pt x="4860" y="684"/>
                      <a:pt x="4859" y="684"/>
                      <a:pt x="4858" y="683"/>
                    </a:cubicBezTo>
                    <a:lnTo>
                      <a:pt x="4858" y="683"/>
                    </a:lnTo>
                    <a:cubicBezTo>
                      <a:pt x="4839" y="677"/>
                      <a:pt x="2907" y="18"/>
                      <a:pt x="2153" y="18"/>
                    </a:cubicBezTo>
                    <a:lnTo>
                      <a:pt x="2153" y="18"/>
                    </a:lnTo>
                    <a:cubicBezTo>
                      <a:pt x="2152" y="18"/>
                      <a:pt x="2151" y="18"/>
                      <a:pt x="2149" y="18"/>
                    </a:cubicBezTo>
                    <a:lnTo>
                      <a:pt x="2149" y="18"/>
                    </a:lnTo>
                    <a:cubicBezTo>
                      <a:pt x="1397" y="20"/>
                      <a:pt x="27" y="512"/>
                      <a:pt x="14" y="518"/>
                    </a:cubicBezTo>
                    <a:lnTo>
                      <a:pt x="14" y="518"/>
                    </a:lnTo>
                    <a:cubicBezTo>
                      <a:pt x="8" y="519"/>
                      <a:pt x="4" y="517"/>
                      <a:pt x="2" y="512"/>
                    </a:cubicBezTo>
                    <a:lnTo>
                      <a:pt x="2" y="512"/>
                    </a:lnTo>
                    <a:cubicBezTo>
                      <a:pt x="0" y="507"/>
                      <a:pt x="3" y="502"/>
                      <a:pt x="8" y="500"/>
                    </a:cubicBezTo>
                    <a:lnTo>
                      <a:pt x="8" y="500"/>
                    </a:lnTo>
                    <a:cubicBezTo>
                      <a:pt x="21" y="495"/>
                      <a:pt x="1393" y="1"/>
                      <a:pt x="2149" y="0"/>
                    </a:cubicBezTo>
                    <a:lnTo>
                      <a:pt x="2153" y="0"/>
                    </a:lnTo>
                    <a:lnTo>
                      <a:pt x="2153" y="0"/>
                    </a:lnTo>
                    <a:cubicBezTo>
                      <a:pt x="2549" y="0"/>
                      <a:pt x="3263" y="180"/>
                      <a:pt x="3793" y="331"/>
                    </a:cubicBezTo>
                    <a:lnTo>
                      <a:pt x="3793" y="331"/>
                    </a:lnTo>
                    <a:cubicBezTo>
                      <a:pt x="4370" y="496"/>
                      <a:pt x="4859" y="664"/>
                      <a:pt x="4864" y="665"/>
                    </a:cubicBezTo>
                    <a:lnTo>
                      <a:pt x="4864" y="665"/>
                    </a:lnTo>
                    <a:cubicBezTo>
                      <a:pt x="4869" y="667"/>
                      <a:pt x="4872" y="672"/>
                      <a:pt x="4870" y="677"/>
                    </a:cubicBezTo>
                    <a:lnTo>
                      <a:pt x="4870" y="677"/>
                    </a:lnTo>
                    <a:cubicBezTo>
                      <a:pt x="4868" y="682"/>
                      <a:pt x="4865" y="684"/>
                      <a:pt x="4861" y="6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5">
                <a:extLst>
                  <a:ext uri="{FF2B5EF4-FFF2-40B4-BE49-F238E27FC236}">
                    <a16:creationId xmlns:a16="http://schemas.microsoft.com/office/drawing/2014/main" id="{5201CE99-5F26-4231-9D51-326CEF082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9709" y="6000041"/>
                <a:ext cx="1287426" cy="103312"/>
              </a:xfrm>
              <a:custGeom>
                <a:avLst/>
                <a:gdLst>
                  <a:gd name="T0" fmla="*/ 329 w 1429"/>
                  <a:gd name="T1" fmla="*/ 115 h 116"/>
                  <a:gd name="T2" fmla="*/ 329 w 1429"/>
                  <a:gd name="T3" fmla="*/ 115 h 116"/>
                  <a:gd name="T4" fmla="*/ 6 w 1429"/>
                  <a:gd name="T5" fmla="*/ 34 h 116"/>
                  <a:gd name="T6" fmla="*/ 6 w 1429"/>
                  <a:gd name="T7" fmla="*/ 34 h 116"/>
                  <a:gd name="T8" fmla="*/ 4 w 1429"/>
                  <a:gd name="T9" fmla="*/ 21 h 116"/>
                  <a:gd name="T10" fmla="*/ 4 w 1429"/>
                  <a:gd name="T11" fmla="*/ 21 h 116"/>
                  <a:gd name="T12" fmla="*/ 17 w 1429"/>
                  <a:gd name="T13" fmla="*/ 19 h 116"/>
                  <a:gd name="T14" fmla="*/ 17 w 1429"/>
                  <a:gd name="T15" fmla="*/ 19 h 116"/>
                  <a:gd name="T16" fmla="*/ 137 w 1429"/>
                  <a:gd name="T17" fmla="*/ 70 h 116"/>
                  <a:gd name="T18" fmla="*/ 137 w 1429"/>
                  <a:gd name="T19" fmla="*/ 70 h 116"/>
                  <a:gd name="T20" fmla="*/ 475 w 1429"/>
                  <a:gd name="T21" fmla="*/ 84 h 116"/>
                  <a:gd name="T22" fmla="*/ 475 w 1429"/>
                  <a:gd name="T23" fmla="*/ 84 h 116"/>
                  <a:gd name="T24" fmla="*/ 993 w 1429"/>
                  <a:gd name="T25" fmla="*/ 31 h 116"/>
                  <a:gd name="T26" fmla="*/ 993 w 1429"/>
                  <a:gd name="T27" fmla="*/ 31 h 116"/>
                  <a:gd name="T28" fmla="*/ 1018 w 1429"/>
                  <a:gd name="T29" fmla="*/ 37 h 116"/>
                  <a:gd name="T30" fmla="*/ 1018 w 1429"/>
                  <a:gd name="T31" fmla="*/ 37 h 116"/>
                  <a:gd name="T32" fmla="*/ 1413 w 1429"/>
                  <a:gd name="T33" fmla="*/ 3 h 116"/>
                  <a:gd name="T34" fmla="*/ 1413 w 1429"/>
                  <a:gd name="T35" fmla="*/ 3 h 116"/>
                  <a:gd name="T36" fmla="*/ 1425 w 1429"/>
                  <a:gd name="T37" fmla="*/ 8 h 116"/>
                  <a:gd name="T38" fmla="*/ 1425 w 1429"/>
                  <a:gd name="T39" fmla="*/ 8 h 116"/>
                  <a:gd name="T40" fmla="*/ 1420 w 1429"/>
                  <a:gd name="T41" fmla="*/ 19 h 116"/>
                  <a:gd name="T42" fmla="*/ 1420 w 1429"/>
                  <a:gd name="T43" fmla="*/ 19 h 116"/>
                  <a:gd name="T44" fmla="*/ 1013 w 1429"/>
                  <a:gd name="T45" fmla="*/ 55 h 116"/>
                  <a:gd name="T46" fmla="*/ 1013 w 1429"/>
                  <a:gd name="T47" fmla="*/ 55 h 116"/>
                  <a:gd name="T48" fmla="*/ 990 w 1429"/>
                  <a:gd name="T49" fmla="*/ 49 h 116"/>
                  <a:gd name="T50" fmla="*/ 990 w 1429"/>
                  <a:gd name="T51" fmla="*/ 49 h 116"/>
                  <a:gd name="T52" fmla="*/ 478 w 1429"/>
                  <a:gd name="T53" fmla="*/ 102 h 116"/>
                  <a:gd name="T54" fmla="*/ 478 w 1429"/>
                  <a:gd name="T55" fmla="*/ 102 h 116"/>
                  <a:gd name="T56" fmla="*/ 329 w 1429"/>
                  <a:gd name="T57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29" h="116">
                    <a:moveTo>
                      <a:pt x="329" y="115"/>
                    </a:moveTo>
                    <a:lnTo>
                      <a:pt x="329" y="115"/>
                    </a:lnTo>
                    <a:cubicBezTo>
                      <a:pt x="125" y="115"/>
                      <a:pt x="12" y="38"/>
                      <a:pt x="6" y="34"/>
                    </a:cubicBezTo>
                    <a:lnTo>
                      <a:pt x="6" y="34"/>
                    </a:lnTo>
                    <a:cubicBezTo>
                      <a:pt x="2" y="31"/>
                      <a:pt x="0" y="25"/>
                      <a:pt x="4" y="21"/>
                    </a:cubicBezTo>
                    <a:lnTo>
                      <a:pt x="4" y="21"/>
                    </a:lnTo>
                    <a:cubicBezTo>
                      <a:pt x="6" y="17"/>
                      <a:pt x="12" y="15"/>
                      <a:pt x="17" y="19"/>
                    </a:cubicBezTo>
                    <a:lnTo>
                      <a:pt x="17" y="19"/>
                    </a:lnTo>
                    <a:cubicBezTo>
                      <a:pt x="18" y="19"/>
                      <a:pt x="59" y="47"/>
                      <a:pt x="137" y="70"/>
                    </a:cubicBezTo>
                    <a:lnTo>
                      <a:pt x="137" y="70"/>
                    </a:lnTo>
                    <a:cubicBezTo>
                      <a:pt x="208" y="90"/>
                      <a:pt x="324" y="110"/>
                      <a:pt x="475" y="84"/>
                    </a:cubicBezTo>
                    <a:lnTo>
                      <a:pt x="475" y="84"/>
                    </a:lnTo>
                    <a:cubicBezTo>
                      <a:pt x="759" y="34"/>
                      <a:pt x="924" y="18"/>
                      <a:pt x="993" y="31"/>
                    </a:cubicBezTo>
                    <a:lnTo>
                      <a:pt x="993" y="31"/>
                    </a:lnTo>
                    <a:cubicBezTo>
                      <a:pt x="1000" y="32"/>
                      <a:pt x="1008" y="34"/>
                      <a:pt x="1018" y="37"/>
                    </a:cubicBezTo>
                    <a:lnTo>
                      <a:pt x="1018" y="37"/>
                    </a:lnTo>
                    <a:cubicBezTo>
                      <a:pt x="1085" y="53"/>
                      <a:pt x="1212" y="83"/>
                      <a:pt x="1413" y="3"/>
                    </a:cubicBezTo>
                    <a:lnTo>
                      <a:pt x="1413" y="3"/>
                    </a:lnTo>
                    <a:cubicBezTo>
                      <a:pt x="1418" y="0"/>
                      <a:pt x="1424" y="3"/>
                      <a:pt x="1425" y="8"/>
                    </a:cubicBezTo>
                    <a:lnTo>
                      <a:pt x="1425" y="8"/>
                    </a:lnTo>
                    <a:cubicBezTo>
                      <a:pt x="1428" y="12"/>
                      <a:pt x="1425" y="18"/>
                      <a:pt x="1420" y="19"/>
                    </a:cubicBezTo>
                    <a:lnTo>
                      <a:pt x="1420" y="19"/>
                    </a:lnTo>
                    <a:cubicBezTo>
                      <a:pt x="1214" y="103"/>
                      <a:pt x="1084" y="72"/>
                      <a:pt x="1013" y="55"/>
                    </a:cubicBezTo>
                    <a:lnTo>
                      <a:pt x="1013" y="55"/>
                    </a:lnTo>
                    <a:cubicBezTo>
                      <a:pt x="1004" y="53"/>
                      <a:pt x="997" y="51"/>
                      <a:pt x="990" y="49"/>
                    </a:cubicBezTo>
                    <a:lnTo>
                      <a:pt x="990" y="49"/>
                    </a:lnTo>
                    <a:cubicBezTo>
                      <a:pt x="924" y="37"/>
                      <a:pt x="757" y="54"/>
                      <a:pt x="478" y="102"/>
                    </a:cubicBezTo>
                    <a:lnTo>
                      <a:pt x="478" y="102"/>
                    </a:lnTo>
                    <a:cubicBezTo>
                      <a:pt x="424" y="112"/>
                      <a:pt x="374" y="115"/>
                      <a:pt x="329" y="1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6">
                <a:extLst>
                  <a:ext uri="{FF2B5EF4-FFF2-40B4-BE49-F238E27FC236}">
                    <a16:creationId xmlns:a16="http://schemas.microsoft.com/office/drawing/2014/main" id="{64A464F7-890F-4882-A036-004A94235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0635" y="3977512"/>
                <a:ext cx="2078159" cy="615897"/>
              </a:xfrm>
              <a:custGeom>
                <a:avLst/>
                <a:gdLst>
                  <a:gd name="T0" fmla="*/ 2307 w 2308"/>
                  <a:gd name="T1" fmla="*/ 682 h 683"/>
                  <a:gd name="T2" fmla="*/ 0 w 2308"/>
                  <a:gd name="T3" fmla="*/ 682 h 683"/>
                  <a:gd name="T4" fmla="*/ 0 w 2308"/>
                  <a:gd name="T5" fmla="*/ 682 h 683"/>
                  <a:gd name="T6" fmla="*/ 908 w 2308"/>
                  <a:gd name="T7" fmla="*/ 26 h 683"/>
                  <a:gd name="T8" fmla="*/ 908 w 2308"/>
                  <a:gd name="T9" fmla="*/ 26 h 683"/>
                  <a:gd name="T10" fmla="*/ 1255 w 2308"/>
                  <a:gd name="T11" fmla="*/ 425 h 683"/>
                  <a:gd name="T12" fmla="*/ 1255 w 2308"/>
                  <a:gd name="T13" fmla="*/ 425 h 683"/>
                  <a:gd name="T14" fmla="*/ 1907 w 2308"/>
                  <a:gd name="T15" fmla="*/ 448 h 683"/>
                  <a:gd name="T16" fmla="*/ 1907 w 2308"/>
                  <a:gd name="T17" fmla="*/ 448 h 683"/>
                  <a:gd name="T18" fmla="*/ 1943 w 2308"/>
                  <a:gd name="T19" fmla="*/ 541 h 683"/>
                  <a:gd name="T20" fmla="*/ 1943 w 2308"/>
                  <a:gd name="T21" fmla="*/ 541 h 683"/>
                  <a:gd name="T22" fmla="*/ 2305 w 2308"/>
                  <a:gd name="T23" fmla="*/ 653 h 683"/>
                  <a:gd name="T24" fmla="*/ 2307 w 2308"/>
                  <a:gd name="T25" fmla="*/ 682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08" h="683">
                    <a:moveTo>
                      <a:pt x="2307" y="682"/>
                    </a:moveTo>
                    <a:lnTo>
                      <a:pt x="0" y="682"/>
                    </a:lnTo>
                    <a:lnTo>
                      <a:pt x="0" y="682"/>
                    </a:lnTo>
                    <a:cubicBezTo>
                      <a:pt x="0" y="682"/>
                      <a:pt x="443" y="0"/>
                      <a:pt x="908" y="26"/>
                    </a:cubicBezTo>
                    <a:lnTo>
                      <a:pt x="908" y="26"/>
                    </a:lnTo>
                    <a:cubicBezTo>
                      <a:pt x="1254" y="46"/>
                      <a:pt x="1113" y="463"/>
                      <a:pt x="1255" y="425"/>
                    </a:cubicBezTo>
                    <a:lnTo>
                      <a:pt x="1255" y="425"/>
                    </a:lnTo>
                    <a:cubicBezTo>
                      <a:pt x="1498" y="358"/>
                      <a:pt x="1837" y="232"/>
                      <a:pt x="1907" y="448"/>
                    </a:cubicBezTo>
                    <a:lnTo>
                      <a:pt x="1907" y="448"/>
                    </a:lnTo>
                    <a:cubicBezTo>
                      <a:pt x="1919" y="485"/>
                      <a:pt x="1912" y="540"/>
                      <a:pt x="1943" y="541"/>
                    </a:cubicBezTo>
                    <a:lnTo>
                      <a:pt x="1943" y="541"/>
                    </a:lnTo>
                    <a:cubicBezTo>
                      <a:pt x="2012" y="542"/>
                      <a:pt x="2273" y="468"/>
                      <a:pt x="2305" y="653"/>
                    </a:cubicBezTo>
                    <a:lnTo>
                      <a:pt x="2307" y="68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7">
                <a:extLst>
                  <a:ext uri="{FF2B5EF4-FFF2-40B4-BE49-F238E27FC236}">
                    <a16:creationId xmlns:a16="http://schemas.microsoft.com/office/drawing/2014/main" id="{2CACCFA1-4684-4553-900A-C45D6544B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688" y="3985459"/>
                <a:ext cx="2098028" cy="615897"/>
              </a:xfrm>
              <a:custGeom>
                <a:avLst/>
                <a:gdLst>
                  <a:gd name="T0" fmla="*/ 28 w 2328"/>
                  <a:gd name="T1" fmla="*/ 664 h 685"/>
                  <a:gd name="T2" fmla="*/ 2307 w 2328"/>
                  <a:gd name="T3" fmla="*/ 664 h 685"/>
                  <a:gd name="T4" fmla="*/ 2306 w 2328"/>
                  <a:gd name="T5" fmla="*/ 646 h 685"/>
                  <a:gd name="T6" fmla="*/ 2306 w 2328"/>
                  <a:gd name="T7" fmla="*/ 646 h 685"/>
                  <a:gd name="T8" fmla="*/ 2009 w 2328"/>
                  <a:gd name="T9" fmla="*/ 536 h 685"/>
                  <a:gd name="T10" fmla="*/ 2009 w 2328"/>
                  <a:gd name="T11" fmla="*/ 536 h 685"/>
                  <a:gd name="T12" fmla="*/ 1953 w 2328"/>
                  <a:gd name="T13" fmla="*/ 541 h 685"/>
                  <a:gd name="T14" fmla="*/ 1953 w 2328"/>
                  <a:gd name="T15" fmla="*/ 541 h 685"/>
                  <a:gd name="T16" fmla="*/ 1915 w 2328"/>
                  <a:gd name="T17" fmla="*/ 479 h 685"/>
                  <a:gd name="T18" fmla="*/ 1915 w 2328"/>
                  <a:gd name="T19" fmla="*/ 479 h 685"/>
                  <a:gd name="T20" fmla="*/ 1908 w 2328"/>
                  <a:gd name="T21" fmla="*/ 443 h 685"/>
                  <a:gd name="T22" fmla="*/ 1908 w 2328"/>
                  <a:gd name="T23" fmla="*/ 443 h 685"/>
                  <a:gd name="T24" fmla="*/ 1345 w 2328"/>
                  <a:gd name="T25" fmla="*/ 402 h 685"/>
                  <a:gd name="T26" fmla="*/ 1345 w 2328"/>
                  <a:gd name="T27" fmla="*/ 402 h 685"/>
                  <a:gd name="T28" fmla="*/ 1267 w 2328"/>
                  <a:gd name="T29" fmla="*/ 424 h 685"/>
                  <a:gd name="T30" fmla="*/ 1267 w 2328"/>
                  <a:gd name="T31" fmla="*/ 424 h 685"/>
                  <a:gd name="T32" fmla="*/ 1221 w 2328"/>
                  <a:gd name="T33" fmla="*/ 420 h 685"/>
                  <a:gd name="T34" fmla="*/ 1221 w 2328"/>
                  <a:gd name="T35" fmla="*/ 420 h 685"/>
                  <a:gd name="T36" fmla="*/ 1172 w 2328"/>
                  <a:gd name="T37" fmla="*/ 301 h 685"/>
                  <a:gd name="T38" fmla="*/ 1172 w 2328"/>
                  <a:gd name="T39" fmla="*/ 301 h 685"/>
                  <a:gd name="T40" fmla="*/ 917 w 2328"/>
                  <a:gd name="T41" fmla="*/ 27 h 685"/>
                  <a:gd name="T42" fmla="*/ 917 w 2328"/>
                  <a:gd name="T43" fmla="*/ 27 h 685"/>
                  <a:gd name="T44" fmla="*/ 28 w 2328"/>
                  <a:gd name="T45" fmla="*/ 664 h 685"/>
                  <a:gd name="T46" fmla="*/ 2317 w 2328"/>
                  <a:gd name="T47" fmla="*/ 684 h 685"/>
                  <a:gd name="T48" fmla="*/ 10 w 2328"/>
                  <a:gd name="T49" fmla="*/ 684 h 685"/>
                  <a:gd name="T50" fmla="*/ 10 w 2328"/>
                  <a:gd name="T51" fmla="*/ 684 h 685"/>
                  <a:gd name="T52" fmla="*/ 2 w 2328"/>
                  <a:gd name="T53" fmla="*/ 678 h 685"/>
                  <a:gd name="T54" fmla="*/ 2 w 2328"/>
                  <a:gd name="T55" fmla="*/ 678 h 685"/>
                  <a:gd name="T56" fmla="*/ 2 w 2328"/>
                  <a:gd name="T57" fmla="*/ 668 h 685"/>
                  <a:gd name="T58" fmla="*/ 2 w 2328"/>
                  <a:gd name="T59" fmla="*/ 668 h 685"/>
                  <a:gd name="T60" fmla="*/ 283 w 2328"/>
                  <a:gd name="T61" fmla="*/ 329 h 685"/>
                  <a:gd name="T62" fmla="*/ 283 w 2328"/>
                  <a:gd name="T63" fmla="*/ 329 h 685"/>
                  <a:gd name="T64" fmla="*/ 918 w 2328"/>
                  <a:gd name="T65" fmla="*/ 8 h 685"/>
                  <a:gd name="T66" fmla="*/ 918 w 2328"/>
                  <a:gd name="T67" fmla="*/ 8 h 685"/>
                  <a:gd name="T68" fmla="*/ 1190 w 2328"/>
                  <a:gd name="T69" fmla="*/ 296 h 685"/>
                  <a:gd name="T70" fmla="*/ 1190 w 2328"/>
                  <a:gd name="T71" fmla="*/ 296 h 685"/>
                  <a:gd name="T72" fmla="*/ 1231 w 2328"/>
                  <a:gd name="T73" fmla="*/ 404 h 685"/>
                  <a:gd name="T74" fmla="*/ 1231 w 2328"/>
                  <a:gd name="T75" fmla="*/ 404 h 685"/>
                  <a:gd name="T76" fmla="*/ 1263 w 2328"/>
                  <a:gd name="T77" fmla="*/ 406 h 685"/>
                  <a:gd name="T78" fmla="*/ 1263 w 2328"/>
                  <a:gd name="T79" fmla="*/ 406 h 685"/>
                  <a:gd name="T80" fmla="*/ 1340 w 2328"/>
                  <a:gd name="T81" fmla="*/ 384 h 685"/>
                  <a:gd name="T82" fmla="*/ 1340 w 2328"/>
                  <a:gd name="T83" fmla="*/ 384 h 685"/>
                  <a:gd name="T84" fmla="*/ 1926 w 2328"/>
                  <a:gd name="T85" fmla="*/ 437 h 685"/>
                  <a:gd name="T86" fmla="*/ 1926 w 2328"/>
                  <a:gd name="T87" fmla="*/ 437 h 685"/>
                  <a:gd name="T88" fmla="*/ 1934 w 2328"/>
                  <a:gd name="T89" fmla="*/ 476 h 685"/>
                  <a:gd name="T90" fmla="*/ 1934 w 2328"/>
                  <a:gd name="T91" fmla="*/ 476 h 685"/>
                  <a:gd name="T92" fmla="*/ 1953 w 2328"/>
                  <a:gd name="T93" fmla="*/ 523 h 685"/>
                  <a:gd name="T94" fmla="*/ 1953 w 2328"/>
                  <a:gd name="T95" fmla="*/ 523 h 685"/>
                  <a:gd name="T96" fmla="*/ 2006 w 2328"/>
                  <a:gd name="T97" fmla="*/ 518 h 685"/>
                  <a:gd name="T98" fmla="*/ 2006 w 2328"/>
                  <a:gd name="T99" fmla="*/ 518 h 685"/>
                  <a:gd name="T100" fmla="*/ 2324 w 2328"/>
                  <a:gd name="T101" fmla="*/ 644 h 685"/>
                  <a:gd name="T102" fmla="*/ 2324 w 2328"/>
                  <a:gd name="T103" fmla="*/ 644 h 685"/>
                  <a:gd name="T104" fmla="*/ 2324 w 2328"/>
                  <a:gd name="T105" fmla="*/ 644 h 685"/>
                  <a:gd name="T106" fmla="*/ 2326 w 2328"/>
                  <a:gd name="T107" fmla="*/ 673 h 685"/>
                  <a:gd name="T108" fmla="*/ 2326 w 2328"/>
                  <a:gd name="T109" fmla="*/ 673 h 685"/>
                  <a:gd name="T110" fmla="*/ 2324 w 2328"/>
                  <a:gd name="T111" fmla="*/ 680 h 685"/>
                  <a:gd name="T112" fmla="*/ 2324 w 2328"/>
                  <a:gd name="T113" fmla="*/ 680 h 685"/>
                  <a:gd name="T114" fmla="*/ 2317 w 2328"/>
                  <a:gd name="T115" fmla="*/ 684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28" h="685">
                    <a:moveTo>
                      <a:pt x="28" y="664"/>
                    </a:moveTo>
                    <a:lnTo>
                      <a:pt x="2307" y="664"/>
                    </a:lnTo>
                    <a:lnTo>
                      <a:pt x="2306" y="646"/>
                    </a:lnTo>
                    <a:lnTo>
                      <a:pt x="2306" y="646"/>
                    </a:lnTo>
                    <a:cubicBezTo>
                      <a:pt x="2281" y="503"/>
                      <a:pt x="2111" y="525"/>
                      <a:pt x="2009" y="536"/>
                    </a:cubicBezTo>
                    <a:lnTo>
                      <a:pt x="2009" y="536"/>
                    </a:lnTo>
                    <a:cubicBezTo>
                      <a:pt x="1985" y="540"/>
                      <a:pt x="1966" y="541"/>
                      <a:pt x="1953" y="541"/>
                    </a:cubicBezTo>
                    <a:lnTo>
                      <a:pt x="1953" y="541"/>
                    </a:lnTo>
                    <a:cubicBezTo>
                      <a:pt x="1924" y="541"/>
                      <a:pt x="1919" y="509"/>
                      <a:pt x="1915" y="479"/>
                    </a:cubicBezTo>
                    <a:lnTo>
                      <a:pt x="1915" y="479"/>
                    </a:lnTo>
                    <a:cubicBezTo>
                      <a:pt x="1914" y="466"/>
                      <a:pt x="1912" y="453"/>
                      <a:pt x="1908" y="443"/>
                    </a:cubicBezTo>
                    <a:lnTo>
                      <a:pt x="1908" y="443"/>
                    </a:lnTo>
                    <a:cubicBezTo>
                      <a:pt x="1847" y="257"/>
                      <a:pt x="1569" y="338"/>
                      <a:pt x="1345" y="402"/>
                    </a:cubicBezTo>
                    <a:lnTo>
                      <a:pt x="1345" y="402"/>
                    </a:lnTo>
                    <a:cubicBezTo>
                      <a:pt x="1318" y="410"/>
                      <a:pt x="1292" y="417"/>
                      <a:pt x="1267" y="424"/>
                    </a:cubicBezTo>
                    <a:lnTo>
                      <a:pt x="1267" y="424"/>
                    </a:lnTo>
                    <a:cubicBezTo>
                      <a:pt x="1249" y="429"/>
                      <a:pt x="1234" y="428"/>
                      <a:pt x="1221" y="420"/>
                    </a:cubicBezTo>
                    <a:lnTo>
                      <a:pt x="1221" y="420"/>
                    </a:lnTo>
                    <a:cubicBezTo>
                      <a:pt x="1193" y="403"/>
                      <a:pt x="1184" y="357"/>
                      <a:pt x="1172" y="301"/>
                    </a:cubicBezTo>
                    <a:lnTo>
                      <a:pt x="1172" y="301"/>
                    </a:lnTo>
                    <a:cubicBezTo>
                      <a:pt x="1149" y="190"/>
                      <a:pt x="1118" y="39"/>
                      <a:pt x="917" y="27"/>
                    </a:cubicBezTo>
                    <a:lnTo>
                      <a:pt x="917" y="27"/>
                    </a:lnTo>
                    <a:cubicBezTo>
                      <a:pt x="500" y="3"/>
                      <a:pt x="96" y="566"/>
                      <a:pt x="28" y="664"/>
                    </a:cubicBezTo>
                    <a:close/>
                    <a:moveTo>
                      <a:pt x="2317" y="684"/>
                    </a:moveTo>
                    <a:lnTo>
                      <a:pt x="10" y="684"/>
                    </a:lnTo>
                    <a:lnTo>
                      <a:pt x="10" y="684"/>
                    </a:lnTo>
                    <a:cubicBezTo>
                      <a:pt x="7" y="684"/>
                      <a:pt x="4" y="681"/>
                      <a:pt x="2" y="678"/>
                    </a:cubicBezTo>
                    <a:lnTo>
                      <a:pt x="2" y="678"/>
                    </a:lnTo>
                    <a:cubicBezTo>
                      <a:pt x="0" y="675"/>
                      <a:pt x="0" y="672"/>
                      <a:pt x="2" y="668"/>
                    </a:cubicBezTo>
                    <a:lnTo>
                      <a:pt x="2" y="668"/>
                    </a:lnTo>
                    <a:cubicBezTo>
                      <a:pt x="4" y="666"/>
                      <a:pt x="116" y="495"/>
                      <a:pt x="283" y="329"/>
                    </a:cubicBezTo>
                    <a:lnTo>
                      <a:pt x="283" y="329"/>
                    </a:lnTo>
                    <a:cubicBezTo>
                      <a:pt x="564" y="49"/>
                      <a:pt x="783" y="0"/>
                      <a:pt x="918" y="8"/>
                    </a:cubicBezTo>
                    <a:lnTo>
                      <a:pt x="918" y="8"/>
                    </a:lnTo>
                    <a:cubicBezTo>
                      <a:pt x="1133" y="20"/>
                      <a:pt x="1166" y="180"/>
                      <a:pt x="1190" y="296"/>
                    </a:cubicBezTo>
                    <a:lnTo>
                      <a:pt x="1190" y="296"/>
                    </a:lnTo>
                    <a:cubicBezTo>
                      <a:pt x="1201" y="347"/>
                      <a:pt x="1209" y="391"/>
                      <a:pt x="1231" y="404"/>
                    </a:cubicBezTo>
                    <a:lnTo>
                      <a:pt x="1231" y="404"/>
                    </a:lnTo>
                    <a:cubicBezTo>
                      <a:pt x="1239" y="409"/>
                      <a:pt x="1250" y="410"/>
                      <a:pt x="1263" y="406"/>
                    </a:cubicBezTo>
                    <a:lnTo>
                      <a:pt x="1263" y="406"/>
                    </a:lnTo>
                    <a:cubicBezTo>
                      <a:pt x="1287" y="400"/>
                      <a:pt x="1313" y="392"/>
                      <a:pt x="1340" y="384"/>
                    </a:cubicBezTo>
                    <a:lnTo>
                      <a:pt x="1340" y="384"/>
                    </a:lnTo>
                    <a:cubicBezTo>
                      <a:pt x="1572" y="317"/>
                      <a:pt x="1860" y="235"/>
                      <a:pt x="1926" y="437"/>
                    </a:cubicBezTo>
                    <a:lnTo>
                      <a:pt x="1926" y="437"/>
                    </a:lnTo>
                    <a:cubicBezTo>
                      <a:pt x="1931" y="448"/>
                      <a:pt x="1932" y="463"/>
                      <a:pt x="1934" y="476"/>
                    </a:cubicBezTo>
                    <a:lnTo>
                      <a:pt x="1934" y="476"/>
                    </a:lnTo>
                    <a:cubicBezTo>
                      <a:pt x="1938" y="505"/>
                      <a:pt x="1941" y="522"/>
                      <a:pt x="1953" y="523"/>
                    </a:cubicBezTo>
                    <a:lnTo>
                      <a:pt x="1953" y="523"/>
                    </a:lnTo>
                    <a:cubicBezTo>
                      <a:pt x="1965" y="523"/>
                      <a:pt x="1984" y="520"/>
                      <a:pt x="2006" y="518"/>
                    </a:cubicBezTo>
                    <a:lnTo>
                      <a:pt x="2006" y="518"/>
                    </a:lnTo>
                    <a:cubicBezTo>
                      <a:pt x="2108" y="505"/>
                      <a:pt x="2296" y="482"/>
                      <a:pt x="2324" y="644"/>
                    </a:cubicBezTo>
                    <a:lnTo>
                      <a:pt x="2324" y="644"/>
                    </a:lnTo>
                    <a:lnTo>
                      <a:pt x="2324" y="644"/>
                    </a:lnTo>
                    <a:lnTo>
                      <a:pt x="2326" y="673"/>
                    </a:lnTo>
                    <a:lnTo>
                      <a:pt x="2326" y="673"/>
                    </a:lnTo>
                    <a:cubicBezTo>
                      <a:pt x="2327" y="676"/>
                      <a:pt x="2326" y="678"/>
                      <a:pt x="2324" y="680"/>
                    </a:cubicBezTo>
                    <a:lnTo>
                      <a:pt x="2324" y="680"/>
                    </a:lnTo>
                    <a:cubicBezTo>
                      <a:pt x="2322" y="682"/>
                      <a:pt x="2320" y="684"/>
                      <a:pt x="2317" y="6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8">
                <a:extLst>
                  <a:ext uri="{FF2B5EF4-FFF2-40B4-BE49-F238E27FC236}">
                    <a16:creationId xmlns:a16="http://schemas.microsoft.com/office/drawing/2014/main" id="{24928179-B0F1-4B43-87F0-4C8667EAB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45" y="3254328"/>
                <a:ext cx="1219875" cy="389407"/>
              </a:xfrm>
              <a:custGeom>
                <a:avLst/>
                <a:gdLst>
                  <a:gd name="T0" fmla="*/ 1351 w 1352"/>
                  <a:gd name="T1" fmla="*/ 431 h 432"/>
                  <a:gd name="T2" fmla="*/ 0 w 1352"/>
                  <a:gd name="T3" fmla="*/ 431 h 432"/>
                  <a:gd name="T4" fmla="*/ 0 w 1352"/>
                  <a:gd name="T5" fmla="*/ 431 h 432"/>
                  <a:gd name="T6" fmla="*/ 302 w 1352"/>
                  <a:gd name="T7" fmla="*/ 182 h 432"/>
                  <a:gd name="T8" fmla="*/ 302 w 1352"/>
                  <a:gd name="T9" fmla="*/ 182 h 432"/>
                  <a:gd name="T10" fmla="*/ 452 w 1352"/>
                  <a:gd name="T11" fmla="*/ 295 h 432"/>
                  <a:gd name="T12" fmla="*/ 452 w 1352"/>
                  <a:gd name="T13" fmla="*/ 295 h 432"/>
                  <a:gd name="T14" fmla="*/ 989 w 1352"/>
                  <a:gd name="T15" fmla="*/ 60 h 432"/>
                  <a:gd name="T16" fmla="*/ 989 w 1352"/>
                  <a:gd name="T17" fmla="*/ 60 h 432"/>
                  <a:gd name="T18" fmla="*/ 1161 w 1352"/>
                  <a:gd name="T19" fmla="*/ 342 h 432"/>
                  <a:gd name="T20" fmla="*/ 1161 w 1352"/>
                  <a:gd name="T21" fmla="*/ 342 h 432"/>
                  <a:gd name="T22" fmla="*/ 1351 w 1352"/>
                  <a:gd name="T23" fmla="*/ 431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2" h="432">
                    <a:moveTo>
                      <a:pt x="1351" y="431"/>
                    </a:moveTo>
                    <a:lnTo>
                      <a:pt x="0" y="431"/>
                    </a:lnTo>
                    <a:lnTo>
                      <a:pt x="0" y="431"/>
                    </a:lnTo>
                    <a:cubicBezTo>
                      <a:pt x="0" y="431"/>
                      <a:pt x="185" y="195"/>
                      <a:pt x="302" y="182"/>
                    </a:cubicBezTo>
                    <a:lnTo>
                      <a:pt x="302" y="182"/>
                    </a:lnTo>
                    <a:cubicBezTo>
                      <a:pt x="418" y="169"/>
                      <a:pt x="358" y="346"/>
                      <a:pt x="452" y="295"/>
                    </a:cubicBezTo>
                    <a:lnTo>
                      <a:pt x="452" y="295"/>
                    </a:lnTo>
                    <a:cubicBezTo>
                      <a:pt x="600" y="216"/>
                      <a:pt x="846" y="0"/>
                      <a:pt x="989" y="60"/>
                    </a:cubicBezTo>
                    <a:lnTo>
                      <a:pt x="989" y="60"/>
                    </a:lnTo>
                    <a:cubicBezTo>
                      <a:pt x="1184" y="141"/>
                      <a:pt x="1094" y="396"/>
                      <a:pt x="1161" y="342"/>
                    </a:cubicBezTo>
                    <a:lnTo>
                      <a:pt x="1161" y="342"/>
                    </a:lnTo>
                    <a:cubicBezTo>
                      <a:pt x="1220" y="296"/>
                      <a:pt x="1299" y="236"/>
                      <a:pt x="1351" y="4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9">
                <a:extLst>
                  <a:ext uri="{FF2B5EF4-FFF2-40B4-BE49-F238E27FC236}">
                    <a16:creationId xmlns:a16="http://schemas.microsoft.com/office/drawing/2014/main" id="{AC094F9C-6FF6-4E5C-9EDC-B461A7420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1397" y="3258300"/>
                <a:ext cx="1235769" cy="393381"/>
              </a:xfrm>
              <a:custGeom>
                <a:avLst/>
                <a:gdLst>
                  <a:gd name="T0" fmla="*/ 30 w 1372"/>
                  <a:gd name="T1" fmla="*/ 417 h 436"/>
                  <a:gd name="T2" fmla="*/ 1349 w 1372"/>
                  <a:gd name="T3" fmla="*/ 417 h 436"/>
                  <a:gd name="T4" fmla="*/ 1349 w 1372"/>
                  <a:gd name="T5" fmla="*/ 417 h 436"/>
                  <a:gd name="T6" fmla="*/ 1277 w 1372"/>
                  <a:gd name="T7" fmla="*/ 303 h 436"/>
                  <a:gd name="T8" fmla="*/ 1277 w 1372"/>
                  <a:gd name="T9" fmla="*/ 303 h 436"/>
                  <a:gd name="T10" fmla="*/ 1177 w 1372"/>
                  <a:gd name="T11" fmla="*/ 345 h 436"/>
                  <a:gd name="T12" fmla="*/ 1177 w 1372"/>
                  <a:gd name="T13" fmla="*/ 345 h 436"/>
                  <a:gd name="T14" fmla="*/ 1149 w 1372"/>
                  <a:gd name="T15" fmla="*/ 353 h 436"/>
                  <a:gd name="T16" fmla="*/ 1149 w 1372"/>
                  <a:gd name="T17" fmla="*/ 353 h 436"/>
                  <a:gd name="T18" fmla="*/ 1129 w 1372"/>
                  <a:gd name="T19" fmla="*/ 291 h 436"/>
                  <a:gd name="T20" fmla="*/ 1129 w 1372"/>
                  <a:gd name="T21" fmla="*/ 291 h 436"/>
                  <a:gd name="T22" fmla="*/ 996 w 1372"/>
                  <a:gd name="T23" fmla="*/ 63 h 436"/>
                  <a:gd name="T24" fmla="*/ 996 w 1372"/>
                  <a:gd name="T25" fmla="*/ 63 h 436"/>
                  <a:gd name="T26" fmla="*/ 599 w 1372"/>
                  <a:gd name="T27" fmla="*/ 216 h 436"/>
                  <a:gd name="T28" fmla="*/ 599 w 1372"/>
                  <a:gd name="T29" fmla="*/ 216 h 436"/>
                  <a:gd name="T30" fmla="*/ 466 w 1372"/>
                  <a:gd name="T31" fmla="*/ 298 h 436"/>
                  <a:gd name="T32" fmla="*/ 466 w 1372"/>
                  <a:gd name="T33" fmla="*/ 298 h 436"/>
                  <a:gd name="T34" fmla="*/ 420 w 1372"/>
                  <a:gd name="T35" fmla="*/ 306 h 436"/>
                  <a:gd name="T36" fmla="*/ 420 w 1372"/>
                  <a:gd name="T37" fmla="*/ 306 h 436"/>
                  <a:gd name="T38" fmla="*/ 386 w 1372"/>
                  <a:gd name="T39" fmla="*/ 253 h 436"/>
                  <a:gd name="T40" fmla="*/ 386 w 1372"/>
                  <a:gd name="T41" fmla="*/ 253 h 436"/>
                  <a:gd name="T42" fmla="*/ 313 w 1372"/>
                  <a:gd name="T43" fmla="*/ 186 h 436"/>
                  <a:gd name="T44" fmla="*/ 313 w 1372"/>
                  <a:gd name="T45" fmla="*/ 186 h 436"/>
                  <a:gd name="T46" fmla="*/ 30 w 1372"/>
                  <a:gd name="T47" fmla="*/ 417 h 436"/>
                  <a:gd name="T48" fmla="*/ 1361 w 1372"/>
                  <a:gd name="T49" fmla="*/ 435 h 436"/>
                  <a:gd name="T50" fmla="*/ 10 w 1372"/>
                  <a:gd name="T51" fmla="*/ 435 h 436"/>
                  <a:gd name="T52" fmla="*/ 10 w 1372"/>
                  <a:gd name="T53" fmla="*/ 435 h 436"/>
                  <a:gd name="T54" fmla="*/ 2 w 1372"/>
                  <a:gd name="T55" fmla="*/ 430 h 436"/>
                  <a:gd name="T56" fmla="*/ 2 w 1372"/>
                  <a:gd name="T57" fmla="*/ 430 h 436"/>
                  <a:gd name="T58" fmla="*/ 2 w 1372"/>
                  <a:gd name="T59" fmla="*/ 420 h 436"/>
                  <a:gd name="T60" fmla="*/ 2 w 1372"/>
                  <a:gd name="T61" fmla="*/ 420 h 436"/>
                  <a:gd name="T62" fmla="*/ 310 w 1372"/>
                  <a:gd name="T63" fmla="*/ 167 h 436"/>
                  <a:gd name="T64" fmla="*/ 310 w 1372"/>
                  <a:gd name="T65" fmla="*/ 167 h 436"/>
                  <a:gd name="T66" fmla="*/ 405 w 1372"/>
                  <a:gd name="T67" fmla="*/ 247 h 436"/>
                  <a:gd name="T68" fmla="*/ 405 w 1372"/>
                  <a:gd name="T69" fmla="*/ 247 h 436"/>
                  <a:gd name="T70" fmla="*/ 427 w 1372"/>
                  <a:gd name="T71" fmla="*/ 288 h 436"/>
                  <a:gd name="T72" fmla="*/ 427 w 1372"/>
                  <a:gd name="T73" fmla="*/ 288 h 436"/>
                  <a:gd name="T74" fmla="*/ 457 w 1372"/>
                  <a:gd name="T75" fmla="*/ 282 h 436"/>
                  <a:gd name="T76" fmla="*/ 457 w 1372"/>
                  <a:gd name="T77" fmla="*/ 282 h 436"/>
                  <a:gd name="T78" fmla="*/ 588 w 1372"/>
                  <a:gd name="T79" fmla="*/ 200 h 436"/>
                  <a:gd name="T80" fmla="*/ 588 w 1372"/>
                  <a:gd name="T81" fmla="*/ 200 h 436"/>
                  <a:gd name="T82" fmla="*/ 1003 w 1372"/>
                  <a:gd name="T83" fmla="*/ 46 h 436"/>
                  <a:gd name="T84" fmla="*/ 1003 w 1372"/>
                  <a:gd name="T85" fmla="*/ 46 h 436"/>
                  <a:gd name="T86" fmla="*/ 1147 w 1372"/>
                  <a:gd name="T87" fmla="*/ 289 h 436"/>
                  <a:gd name="T88" fmla="*/ 1147 w 1372"/>
                  <a:gd name="T89" fmla="*/ 289 h 436"/>
                  <a:gd name="T90" fmla="*/ 1156 w 1372"/>
                  <a:gd name="T91" fmla="*/ 335 h 436"/>
                  <a:gd name="T92" fmla="*/ 1156 w 1372"/>
                  <a:gd name="T93" fmla="*/ 335 h 436"/>
                  <a:gd name="T94" fmla="*/ 1165 w 1372"/>
                  <a:gd name="T95" fmla="*/ 330 h 436"/>
                  <a:gd name="T96" fmla="*/ 1165 w 1372"/>
                  <a:gd name="T97" fmla="*/ 330 h 436"/>
                  <a:gd name="T98" fmla="*/ 1283 w 1372"/>
                  <a:gd name="T99" fmla="*/ 285 h 436"/>
                  <a:gd name="T100" fmla="*/ 1283 w 1372"/>
                  <a:gd name="T101" fmla="*/ 285 h 436"/>
                  <a:gd name="T102" fmla="*/ 1370 w 1372"/>
                  <a:gd name="T103" fmla="*/ 424 h 436"/>
                  <a:gd name="T104" fmla="*/ 1370 w 1372"/>
                  <a:gd name="T105" fmla="*/ 424 h 436"/>
                  <a:gd name="T106" fmla="*/ 1368 w 1372"/>
                  <a:gd name="T107" fmla="*/ 432 h 436"/>
                  <a:gd name="T108" fmla="*/ 1368 w 1372"/>
                  <a:gd name="T109" fmla="*/ 432 h 436"/>
                  <a:gd name="T110" fmla="*/ 1361 w 1372"/>
                  <a:gd name="T111" fmla="*/ 43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72" h="436">
                    <a:moveTo>
                      <a:pt x="30" y="417"/>
                    </a:moveTo>
                    <a:lnTo>
                      <a:pt x="1349" y="417"/>
                    </a:lnTo>
                    <a:lnTo>
                      <a:pt x="1349" y="417"/>
                    </a:lnTo>
                    <a:cubicBezTo>
                      <a:pt x="1329" y="350"/>
                      <a:pt x="1305" y="312"/>
                      <a:pt x="1277" y="303"/>
                    </a:cubicBezTo>
                    <a:lnTo>
                      <a:pt x="1277" y="303"/>
                    </a:lnTo>
                    <a:cubicBezTo>
                      <a:pt x="1244" y="292"/>
                      <a:pt x="1205" y="322"/>
                      <a:pt x="1177" y="345"/>
                    </a:cubicBezTo>
                    <a:lnTo>
                      <a:pt x="1177" y="345"/>
                    </a:lnTo>
                    <a:cubicBezTo>
                      <a:pt x="1170" y="350"/>
                      <a:pt x="1159" y="357"/>
                      <a:pt x="1149" y="353"/>
                    </a:cubicBezTo>
                    <a:lnTo>
                      <a:pt x="1149" y="353"/>
                    </a:lnTo>
                    <a:cubicBezTo>
                      <a:pt x="1134" y="347"/>
                      <a:pt x="1132" y="326"/>
                      <a:pt x="1129" y="291"/>
                    </a:cubicBezTo>
                    <a:lnTo>
                      <a:pt x="1129" y="291"/>
                    </a:lnTo>
                    <a:cubicBezTo>
                      <a:pt x="1122" y="224"/>
                      <a:pt x="1111" y="111"/>
                      <a:pt x="996" y="63"/>
                    </a:cubicBezTo>
                    <a:lnTo>
                      <a:pt x="996" y="63"/>
                    </a:lnTo>
                    <a:cubicBezTo>
                      <a:pt x="894" y="21"/>
                      <a:pt x="731" y="129"/>
                      <a:pt x="599" y="216"/>
                    </a:cubicBezTo>
                    <a:lnTo>
                      <a:pt x="599" y="216"/>
                    </a:lnTo>
                    <a:cubicBezTo>
                      <a:pt x="551" y="248"/>
                      <a:pt x="505" y="278"/>
                      <a:pt x="466" y="298"/>
                    </a:cubicBezTo>
                    <a:lnTo>
                      <a:pt x="466" y="298"/>
                    </a:lnTo>
                    <a:cubicBezTo>
                      <a:pt x="447" y="309"/>
                      <a:pt x="432" y="311"/>
                      <a:pt x="420" y="306"/>
                    </a:cubicBezTo>
                    <a:lnTo>
                      <a:pt x="420" y="306"/>
                    </a:lnTo>
                    <a:cubicBezTo>
                      <a:pt x="401" y="298"/>
                      <a:pt x="394" y="276"/>
                      <a:pt x="386" y="253"/>
                    </a:cubicBezTo>
                    <a:lnTo>
                      <a:pt x="386" y="253"/>
                    </a:lnTo>
                    <a:cubicBezTo>
                      <a:pt x="376" y="216"/>
                      <a:pt x="364" y="180"/>
                      <a:pt x="313" y="186"/>
                    </a:cubicBezTo>
                    <a:lnTo>
                      <a:pt x="313" y="186"/>
                    </a:lnTo>
                    <a:cubicBezTo>
                      <a:pt x="219" y="197"/>
                      <a:pt x="74" y="365"/>
                      <a:pt x="30" y="417"/>
                    </a:cubicBezTo>
                    <a:close/>
                    <a:moveTo>
                      <a:pt x="1361" y="435"/>
                    </a:moveTo>
                    <a:lnTo>
                      <a:pt x="10" y="435"/>
                    </a:lnTo>
                    <a:lnTo>
                      <a:pt x="10" y="435"/>
                    </a:lnTo>
                    <a:cubicBezTo>
                      <a:pt x="7" y="435"/>
                      <a:pt x="3" y="434"/>
                      <a:pt x="2" y="430"/>
                    </a:cubicBezTo>
                    <a:lnTo>
                      <a:pt x="2" y="430"/>
                    </a:lnTo>
                    <a:cubicBezTo>
                      <a:pt x="0" y="427"/>
                      <a:pt x="1" y="424"/>
                      <a:pt x="2" y="420"/>
                    </a:cubicBezTo>
                    <a:lnTo>
                      <a:pt x="2" y="420"/>
                    </a:lnTo>
                    <a:cubicBezTo>
                      <a:pt x="11" y="411"/>
                      <a:pt x="192" y="181"/>
                      <a:pt x="310" y="167"/>
                    </a:cubicBezTo>
                    <a:lnTo>
                      <a:pt x="310" y="167"/>
                    </a:lnTo>
                    <a:cubicBezTo>
                      <a:pt x="378" y="160"/>
                      <a:pt x="393" y="210"/>
                      <a:pt x="405" y="247"/>
                    </a:cubicBezTo>
                    <a:lnTo>
                      <a:pt x="405" y="247"/>
                    </a:lnTo>
                    <a:cubicBezTo>
                      <a:pt x="411" y="266"/>
                      <a:pt x="416" y="284"/>
                      <a:pt x="427" y="288"/>
                    </a:cubicBezTo>
                    <a:lnTo>
                      <a:pt x="427" y="288"/>
                    </a:lnTo>
                    <a:cubicBezTo>
                      <a:pt x="434" y="292"/>
                      <a:pt x="444" y="289"/>
                      <a:pt x="457" y="282"/>
                    </a:cubicBezTo>
                    <a:lnTo>
                      <a:pt x="457" y="282"/>
                    </a:lnTo>
                    <a:cubicBezTo>
                      <a:pt x="495" y="261"/>
                      <a:pt x="540" y="232"/>
                      <a:pt x="588" y="200"/>
                    </a:cubicBezTo>
                    <a:lnTo>
                      <a:pt x="588" y="200"/>
                    </a:lnTo>
                    <a:cubicBezTo>
                      <a:pt x="731" y="107"/>
                      <a:pt x="893" y="0"/>
                      <a:pt x="1003" y="46"/>
                    </a:cubicBezTo>
                    <a:lnTo>
                      <a:pt x="1003" y="46"/>
                    </a:lnTo>
                    <a:cubicBezTo>
                      <a:pt x="1128" y="98"/>
                      <a:pt x="1140" y="217"/>
                      <a:pt x="1147" y="289"/>
                    </a:cubicBezTo>
                    <a:lnTo>
                      <a:pt x="1147" y="289"/>
                    </a:lnTo>
                    <a:cubicBezTo>
                      <a:pt x="1150" y="308"/>
                      <a:pt x="1152" y="331"/>
                      <a:pt x="1156" y="335"/>
                    </a:cubicBezTo>
                    <a:lnTo>
                      <a:pt x="1156" y="335"/>
                    </a:lnTo>
                    <a:cubicBezTo>
                      <a:pt x="1156" y="335"/>
                      <a:pt x="1159" y="335"/>
                      <a:pt x="1165" y="330"/>
                    </a:cubicBezTo>
                    <a:lnTo>
                      <a:pt x="1165" y="330"/>
                    </a:lnTo>
                    <a:cubicBezTo>
                      <a:pt x="1196" y="305"/>
                      <a:pt x="1240" y="270"/>
                      <a:pt x="1283" y="285"/>
                    </a:cubicBezTo>
                    <a:lnTo>
                      <a:pt x="1283" y="285"/>
                    </a:lnTo>
                    <a:cubicBezTo>
                      <a:pt x="1320" y="297"/>
                      <a:pt x="1349" y="342"/>
                      <a:pt x="1370" y="424"/>
                    </a:cubicBezTo>
                    <a:lnTo>
                      <a:pt x="1370" y="424"/>
                    </a:lnTo>
                    <a:cubicBezTo>
                      <a:pt x="1371" y="427"/>
                      <a:pt x="1371" y="429"/>
                      <a:pt x="1368" y="432"/>
                    </a:cubicBezTo>
                    <a:lnTo>
                      <a:pt x="1368" y="432"/>
                    </a:lnTo>
                    <a:cubicBezTo>
                      <a:pt x="1366" y="435"/>
                      <a:pt x="1364" y="435"/>
                      <a:pt x="1361" y="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0">
                <a:extLst>
                  <a:ext uri="{FF2B5EF4-FFF2-40B4-BE49-F238E27FC236}">
                    <a16:creationId xmlns:a16="http://schemas.microsoft.com/office/drawing/2014/main" id="{0621F2CE-2148-4F2C-869D-76E1DBB57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2219" y="4958974"/>
                <a:ext cx="1088749" cy="389407"/>
              </a:xfrm>
              <a:custGeom>
                <a:avLst/>
                <a:gdLst>
                  <a:gd name="T0" fmla="*/ 0 w 1208"/>
                  <a:gd name="T1" fmla="*/ 431 h 432"/>
                  <a:gd name="T2" fmla="*/ 1173 w 1208"/>
                  <a:gd name="T3" fmla="*/ 431 h 432"/>
                  <a:gd name="T4" fmla="*/ 1173 w 1208"/>
                  <a:gd name="T5" fmla="*/ 431 h 432"/>
                  <a:gd name="T6" fmla="*/ 1024 w 1208"/>
                  <a:gd name="T7" fmla="*/ 299 h 432"/>
                  <a:gd name="T8" fmla="*/ 1024 w 1208"/>
                  <a:gd name="T9" fmla="*/ 299 h 432"/>
                  <a:gd name="T10" fmla="*/ 887 w 1208"/>
                  <a:gd name="T11" fmla="*/ 46 h 432"/>
                  <a:gd name="T12" fmla="*/ 887 w 1208"/>
                  <a:gd name="T13" fmla="*/ 46 h 432"/>
                  <a:gd name="T14" fmla="*/ 295 w 1208"/>
                  <a:gd name="T15" fmla="*/ 321 h 432"/>
                  <a:gd name="T16" fmla="*/ 295 w 1208"/>
                  <a:gd name="T17" fmla="*/ 321 h 432"/>
                  <a:gd name="T18" fmla="*/ 0 w 1208"/>
                  <a:gd name="T19" fmla="*/ 431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8" h="432">
                    <a:moveTo>
                      <a:pt x="0" y="431"/>
                    </a:moveTo>
                    <a:lnTo>
                      <a:pt x="1173" y="431"/>
                    </a:lnTo>
                    <a:lnTo>
                      <a:pt x="1173" y="431"/>
                    </a:lnTo>
                    <a:cubicBezTo>
                      <a:pt x="1173" y="431"/>
                      <a:pt x="1207" y="197"/>
                      <a:pt x="1024" y="299"/>
                    </a:cubicBezTo>
                    <a:lnTo>
                      <a:pt x="1024" y="299"/>
                    </a:lnTo>
                    <a:cubicBezTo>
                      <a:pt x="906" y="365"/>
                      <a:pt x="1047" y="76"/>
                      <a:pt x="887" y="46"/>
                    </a:cubicBezTo>
                    <a:lnTo>
                      <a:pt x="887" y="46"/>
                    </a:lnTo>
                    <a:cubicBezTo>
                      <a:pt x="644" y="0"/>
                      <a:pt x="444" y="212"/>
                      <a:pt x="295" y="321"/>
                    </a:cubicBezTo>
                    <a:lnTo>
                      <a:pt x="295" y="321"/>
                    </a:lnTo>
                    <a:cubicBezTo>
                      <a:pt x="231" y="369"/>
                      <a:pt x="169" y="181"/>
                      <a:pt x="0" y="4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1">
                <a:extLst>
                  <a:ext uri="{FF2B5EF4-FFF2-40B4-BE49-F238E27FC236}">
                    <a16:creationId xmlns:a16="http://schemas.microsoft.com/office/drawing/2014/main" id="{A946A84B-337F-4B7F-9C5C-47C12681A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74272" y="4955002"/>
                <a:ext cx="1088749" cy="401326"/>
              </a:xfrm>
              <a:custGeom>
                <a:avLst/>
                <a:gdLst>
                  <a:gd name="T0" fmla="*/ 28 w 1210"/>
                  <a:gd name="T1" fmla="*/ 425 h 445"/>
                  <a:gd name="T2" fmla="*/ 1175 w 1210"/>
                  <a:gd name="T3" fmla="*/ 425 h 445"/>
                  <a:gd name="T4" fmla="*/ 1175 w 1210"/>
                  <a:gd name="T5" fmla="*/ 425 h 445"/>
                  <a:gd name="T6" fmla="*/ 1143 w 1210"/>
                  <a:gd name="T7" fmla="*/ 294 h 445"/>
                  <a:gd name="T8" fmla="*/ 1143 w 1210"/>
                  <a:gd name="T9" fmla="*/ 294 h 445"/>
                  <a:gd name="T10" fmla="*/ 1038 w 1210"/>
                  <a:gd name="T11" fmla="*/ 310 h 445"/>
                  <a:gd name="T12" fmla="*/ 1038 w 1210"/>
                  <a:gd name="T13" fmla="*/ 310 h 445"/>
                  <a:gd name="T14" fmla="*/ 991 w 1210"/>
                  <a:gd name="T15" fmla="*/ 317 h 445"/>
                  <a:gd name="T16" fmla="*/ 991 w 1210"/>
                  <a:gd name="T17" fmla="*/ 317 h 445"/>
                  <a:gd name="T18" fmla="*/ 972 w 1210"/>
                  <a:gd name="T19" fmla="*/ 227 h 445"/>
                  <a:gd name="T20" fmla="*/ 972 w 1210"/>
                  <a:gd name="T21" fmla="*/ 227 h 445"/>
                  <a:gd name="T22" fmla="*/ 895 w 1210"/>
                  <a:gd name="T23" fmla="*/ 58 h 445"/>
                  <a:gd name="T24" fmla="*/ 895 w 1210"/>
                  <a:gd name="T25" fmla="*/ 58 h 445"/>
                  <a:gd name="T26" fmla="*/ 390 w 1210"/>
                  <a:gd name="T27" fmla="*/ 268 h 445"/>
                  <a:gd name="T28" fmla="*/ 390 w 1210"/>
                  <a:gd name="T29" fmla="*/ 268 h 445"/>
                  <a:gd name="T30" fmla="*/ 310 w 1210"/>
                  <a:gd name="T31" fmla="*/ 332 h 445"/>
                  <a:gd name="T32" fmla="*/ 310 w 1210"/>
                  <a:gd name="T33" fmla="*/ 332 h 445"/>
                  <a:gd name="T34" fmla="*/ 235 w 1210"/>
                  <a:gd name="T35" fmla="*/ 328 h 445"/>
                  <a:gd name="T36" fmla="*/ 235 w 1210"/>
                  <a:gd name="T37" fmla="*/ 328 h 445"/>
                  <a:gd name="T38" fmla="*/ 28 w 1210"/>
                  <a:gd name="T39" fmla="*/ 425 h 445"/>
                  <a:gd name="T40" fmla="*/ 1183 w 1210"/>
                  <a:gd name="T41" fmla="*/ 444 h 445"/>
                  <a:gd name="T42" fmla="*/ 10 w 1210"/>
                  <a:gd name="T43" fmla="*/ 444 h 445"/>
                  <a:gd name="T44" fmla="*/ 10 w 1210"/>
                  <a:gd name="T45" fmla="*/ 444 h 445"/>
                  <a:gd name="T46" fmla="*/ 2 w 1210"/>
                  <a:gd name="T47" fmla="*/ 439 h 445"/>
                  <a:gd name="T48" fmla="*/ 2 w 1210"/>
                  <a:gd name="T49" fmla="*/ 439 h 445"/>
                  <a:gd name="T50" fmla="*/ 2 w 1210"/>
                  <a:gd name="T51" fmla="*/ 429 h 445"/>
                  <a:gd name="T52" fmla="*/ 2 w 1210"/>
                  <a:gd name="T53" fmla="*/ 429 h 445"/>
                  <a:gd name="T54" fmla="*/ 243 w 1210"/>
                  <a:gd name="T55" fmla="*/ 311 h 445"/>
                  <a:gd name="T56" fmla="*/ 243 w 1210"/>
                  <a:gd name="T57" fmla="*/ 311 h 445"/>
                  <a:gd name="T58" fmla="*/ 299 w 1210"/>
                  <a:gd name="T59" fmla="*/ 317 h 445"/>
                  <a:gd name="T60" fmla="*/ 299 w 1210"/>
                  <a:gd name="T61" fmla="*/ 317 h 445"/>
                  <a:gd name="T62" fmla="*/ 379 w 1210"/>
                  <a:gd name="T63" fmla="*/ 254 h 445"/>
                  <a:gd name="T64" fmla="*/ 379 w 1210"/>
                  <a:gd name="T65" fmla="*/ 254 h 445"/>
                  <a:gd name="T66" fmla="*/ 898 w 1210"/>
                  <a:gd name="T67" fmla="*/ 40 h 445"/>
                  <a:gd name="T68" fmla="*/ 898 w 1210"/>
                  <a:gd name="T69" fmla="*/ 40 h 445"/>
                  <a:gd name="T70" fmla="*/ 991 w 1210"/>
                  <a:gd name="T71" fmla="*/ 228 h 445"/>
                  <a:gd name="T72" fmla="*/ 991 w 1210"/>
                  <a:gd name="T73" fmla="*/ 228 h 445"/>
                  <a:gd name="T74" fmla="*/ 1000 w 1210"/>
                  <a:gd name="T75" fmla="*/ 301 h 445"/>
                  <a:gd name="T76" fmla="*/ 1000 w 1210"/>
                  <a:gd name="T77" fmla="*/ 301 h 445"/>
                  <a:gd name="T78" fmla="*/ 1029 w 1210"/>
                  <a:gd name="T79" fmla="*/ 294 h 445"/>
                  <a:gd name="T80" fmla="*/ 1029 w 1210"/>
                  <a:gd name="T81" fmla="*/ 294 h 445"/>
                  <a:gd name="T82" fmla="*/ 1154 w 1210"/>
                  <a:gd name="T83" fmla="*/ 279 h 445"/>
                  <a:gd name="T84" fmla="*/ 1154 w 1210"/>
                  <a:gd name="T85" fmla="*/ 279 h 445"/>
                  <a:gd name="T86" fmla="*/ 1193 w 1210"/>
                  <a:gd name="T87" fmla="*/ 436 h 445"/>
                  <a:gd name="T88" fmla="*/ 1193 w 1210"/>
                  <a:gd name="T89" fmla="*/ 436 h 445"/>
                  <a:gd name="T90" fmla="*/ 1183 w 1210"/>
                  <a:gd name="T91" fmla="*/ 444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445">
                    <a:moveTo>
                      <a:pt x="28" y="425"/>
                    </a:moveTo>
                    <a:lnTo>
                      <a:pt x="1175" y="425"/>
                    </a:lnTo>
                    <a:lnTo>
                      <a:pt x="1175" y="425"/>
                    </a:lnTo>
                    <a:cubicBezTo>
                      <a:pt x="1177" y="399"/>
                      <a:pt x="1182" y="321"/>
                      <a:pt x="1143" y="294"/>
                    </a:cubicBezTo>
                    <a:lnTo>
                      <a:pt x="1143" y="294"/>
                    </a:lnTo>
                    <a:cubicBezTo>
                      <a:pt x="1120" y="279"/>
                      <a:pt x="1085" y="284"/>
                      <a:pt x="1038" y="310"/>
                    </a:cubicBezTo>
                    <a:lnTo>
                      <a:pt x="1038" y="310"/>
                    </a:lnTo>
                    <a:cubicBezTo>
                      <a:pt x="1025" y="318"/>
                      <a:pt x="1006" y="326"/>
                      <a:pt x="991" y="317"/>
                    </a:cubicBezTo>
                    <a:lnTo>
                      <a:pt x="991" y="317"/>
                    </a:lnTo>
                    <a:cubicBezTo>
                      <a:pt x="970" y="305"/>
                      <a:pt x="971" y="271"/>
                      <a:pt x="972" y="227"/>
                    </a:cubicBezTo>
                    <a:lnTo>
                      <a:pt x="972" y="227"/>
                    </a:lnTo>
                    <a:cubicBezTo>
                      <a:pt x="973" y="159"/>
                      <a:pt x="974" y="72"/>
                      <a:pt x="895" y="58"/>
                    </a:cubicBezTo>
                    <a:lnTo>
                      <a:pt x="895" y="58"/>
                    </a:lnTo>
                    <a:cubicBezTo>
                      <a:pt x="698" y="21"/>
                      <a:pt x="527" y="158"/>
                      <a:pt x="390" y="268"/>
                    </a:cubicBezTo>
                    <a:lnTo>
                      <a:pt x="390" y="268"/>
                    </a:lnTo>
                    <a:cubicBezTo>
                      <a:pt x="363" y="291"/>
                      <a:pt x="335" y="313"/>
                      <a:pt x="310" y="332"/>
                    </a:cubicBezTo>
                    <a:lnTo>
                      <a:pt x="310" y="332"/>
                    </a:lnTo>
                    <a:cubicBezTo>
                      <a:pt x="285" y="350"/>
                      <a:pt x="259" y="339"/>
                      <a:pt x="235" y="328"/>
                    </a:cubicBezTo>
                    <a:lnTo>
                      <a:pt x="235" y="328"/>
                    </a:lnTo>
                    <a:cubicBezTo>
                      <a:pt x="188" y="306"/>
                      <a:pt x="131" y="280"/>
                      <a:pt x="28" y="425"/>
                    </a:cubicBezTo>
                    <a:close/>
                    <a:moveTo>
                      <a:pt x="1183" y="444"/>
                    </a:moveTo>
                    <a:lnTo>
                      <a:pt x="10" y="444"/>
                    </a:lnTo>
                    <a:lnTo>
                      <a:pt x="10" y="444"/>
                    </a:lnTo>
                    <a:cubicBezTo>
                      <a:pt x="6" y="444"/>
                      <a:pt x="3" y="442"/>
                      <a:pt x="2" y="439"/>
                    </a:cubicBezTo>
                    <a:lnTo>
                      <a:pt x="2" y="439"/>
                    </a:lnTo>
                    <a:cubicBezTo>
                      <a:pt x="0" y="436"/>
                      <a:pt x="0" y="433"/>
                      <a:pt x="2" y="429"/>
                    </a:cubicBezTo>
                    <a:lnTo>
                      <a:pt x="2" y="429"/>
                    </a:lnTo>
                    <a:cubicBezTo>
                      <a:pt x="121" y="254"/>
                      <a:pt x="191" y="286"/>
                      <a:pt x="243" y="311"/>
                    </a:cubicBezTo>
                    <a:lnTo>
                      <a:pt x="243" y="311"/>
                    </a:lnTo>
                    <a:cubicBezTo>
                      <a:pt x="269" y="322"/>
                      <a:pt x="284" y="328"/>
                      <a:pt x="299" y="317"/>
                    </a:cubicBezTo>
                    <a:lnTo>
                      <a:pt x="299" y="317"/>
                    </a:lnTo>
                    <a:cubicBezTo>
                      <a:pt x="324" y="298"/>
                      <a:pt x="351" y="277"/>
                      <a:pt x="379" y="254"/>
                    </a:cubicBezTo>
                    <a:lnTo>
                      <a:pt x="379" y="254"/>
                    </a:lnTo>
                    <a:cubicBezTo>
                      <a:pt x="519" y="141"/>
                      <a:pt x="692" y="0"/>
                      <a:pt x="898" y="40"/>
                    </a:cubicBezTo>
                    <a:lnTo>
                      <a:pt x="898" y="40"/>
                    </a:lnTo>
                    <a:cubicBezTo>
                      <a:pt x="993" y="57"/>
                      <a:pt x="991" y="155"/>
                      <a:pt x="991" y="228"/>
                    </a:cubicBezTo>
                    <a:lnTo>
                      <a:pt x="991" y="228"/>
                    </a:lnTo>
                    <a:cubicBezTo>
                      <a:pt x="991" y="261"/>
                      <a:pt x="990" y="295"/>
                      <a:pt x="1000" y="301"/>
                    </a:cubicBezTo>
                    <a:lnTo>
                      <a:pt x="1000" y="301"/>
                    </a:lnTo>
                    <a:cubicBezTo>
                      <a:pt x="1005" y="304"/>
                      <a:pt x="1015" y="302"/>
                      <a:pt x="1029" y="294"/>
                    </a:cubicBezTo>
                    <a:lnTo>
                      <a:pt x="1029" y="294"/>
                    </a:lnTo>
                    <a:cubicBezTo>
                      <a:pt x="1083" y="263"/>
                      <a:pt x="1124" y="258"/>
                      <a:pt x="1154" y="279"/>
                    </a:cubicBezTo>
                    <a:lnTo>
                      <a:pt x="1154" y="279"/>
                    </a:lnTo>
                    <a:cubicBezTo>
                      <a:pt x="1209" y="317"/>
                      <a:pt x="1193" y="431"/>
                      <a:pt x="1193" y="436"/>
                    </a:cubicBezTo>
                    <a:lnTo>
                      <a:pt x="1193" y="436"/>
                    </a:lnTo>
                    <a:cubicBezTo>
                      <a:pt x="1192" y="440"/>
                      <a:pt x="1188" y="444"/>
                      <a:pt x="1183" y="4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2">
                <a:extLst>
                  <a:ext uri="{FF2B5EF4-FFF2-40B4-BE49-F238E27FC236}">
                    <a16:creationId xmlns:a16="http://schemas.microsoft.com/office/drawing/2014/main" id="{29515215-8B86-4585-A7D7-53C256D4E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0781" y="3317905"/>
                <a:ext cx="1279479" cy="743050"/>
              </a:xfrm>
              <a:custGeom>
                <a:avLst/>
                <a:gdLst>
                  <a:gd name="T0" fmla="*/ 1364 w 1421"/>
                  <a:gd name="T1" fmla="*/ 823 h 824"/>
                  <a:gd name="T2" fmla="*/ 0 w 1421"/>
                  <a:gd name="T3" fmla="*/ 823 h 824"/>
                  <a:gd name="T4" fmla="*/ 0 w 1421"/>
                  <a:gd name="T5" fmla="*/ 823 h 824"/>
                  <a:gd name="T6" fmla="*/ 269 w 1421"/>
                  <a:gd name="T7" fmla="*/ 680 h 824"/>
                  <a:gd name="T8" fmla="*/ 269 w 1421"/>
                  <a:gd name="T9" fmla="*/ 680 h 824"/>
                  <a:gd name="T10" fmla="*/ 604 w 1421"/>
                  <a:gd name="T11" fmla="*/ 439 h 824"/>
                  <a:gd name="T12" fmla="*/ 604 w 1421"/>
                  <a:gd name="T13" fmla="*/ 439 h 824"/>
                  <a:gd name="T14" fmla="*/ 791 w 1421"/>
                  <a:gd name="T15" fmla="*/ 531 h 824"/>
                  <a:gd name="T16" fmla="*/ 791 w 1421"/>
                  <a:gd name="T17" fmla="*/ 531 h 824"/>
                  <a:gd name="T18" fmla="*/ 1364 w 1421"/>
                  <a:gd name="T19" fmla="*/ 823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21" h="824">
                    <a:moveTo>
                      <a:pt x="1364" y="823"/>
                    </a:moveTo>
                    <a:lnTo>
                      <a:pt x="0" y="823"/>
                    </a:lnTo>
                    <a:lnTo>
                      <a:pt x="0" y="823"/>
                    </a:lnTo>
                    <a:cubicBezTo>
                      <a:pt x="0" y="823"/>
                      <a:pt x="154" y="518"/>
                      <a:pt x="269" y="680"/>
                    </a:cubicBezTo>
                    <a:lnTo>
                      <a:pt x="269" y="680"/>
                    </a:lnTo>
                    <a:cubicBezTo>
                      <a:pt x="351" y="795"/>
                      <a:pt x="382" y="456"/>
                      <a:pt x="604" y="439"/>
                    </a:cubicBezTo>
                    <a:lnTo>
                      <a:pt x="604" y="439"/>
                    </a:lnTo>
                    <a:cubicBezTo>
                      <a:pt x="759" y="427"/>
                      <a:pt x="729" y="600"/>
                      <a:pt x="791" y="531"/>
                    </a:cubicBezTo>
                    <a:lnTo>
                      <a:pt x="791" y="531"/>
                    </a:lnTo>
                    <a:cubicBezTo>
                      <a:pt x="869" y="442"/>
                      <a:pt x="1420" y="0"/>
                      <a:pt x="1364" y="8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3">
                <a:extLst>
                  <a:ext uri="{FF2B5EF4-FFF2-40B4-BE49-F238E27FC236}">
                    <a16:creationId xmlns:a16="http://schemas.microsoft.com/office/drawing/2014/main" id="{7D941DAF-7A1F-4FA3-8D80-B499DBE9E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2834" y="3580158"/>
                <a:ext cx="1263585" cy="484772"/>
              </a:xfrm>
              <a:custGeom>
                <a:avLst/>
                <a:gdLst>
                  <a:gd name="T0" fmla="*/ 26 w 1403"/>
                  <a:gd name="T1" fmla="*/ 520 h 540"/>
                  <a:gd name="T2" fmla="*/ 1366 w 1403"/>
                  <a:gd name="T3" fmla="*/ 520 h 540"/>
                  <a:gd name="T4" fmla="*/ 1366 w 1403"/>
                  <a:gd name="T5" fmla="*/ 520 h 540"/>
                  <a:gd name="T6" fmla="*/ 1236 w 1403"/>
                  <a:gd name="T7" fmla="*/ 61 h 540"/>
                  <a:gd name="T8" fmla="*/ 1236 w 1403"/>
                  <a:gd name="T9" fmla="*/ 61 h 540"/>
                  <a:gd name="T10" fmla="*/ 808 w 1403"/>
                  <a:gd name="T11" fmla="*/ 245 h 540"/>
                  <a:gd name="T12" fmla="*/ 808 w 1403"/>
                  <a:gd name="T13" fmla="*/ 245 h 540"/>
                  <a:gd name="T14" fmla="*/ 774 w 1403"/>
                  <a:gd name="T15" fmla="*/ 264 h 540"/>
                  <a:gd name="T16" fmla="*/ 774 w 1403"/>
                  <a:gd name="T17" fmla="*/ 264 h 540"/>
                  <a:gd name="T18" fmla="*/ 740 w 1403"/>
                  <a:gd name="T19" fmla="*/ 229 h 540"/>
                  <a:gd name="T20" fmla="*/ 740 w 1403"/>
                  <a:gd name="T21" fmla="*/ 229 h 540"/>
                  <a:gd name="T22" fmla="*/ 615 w 1403"/>
                  <a:gd name="T23" fmla="*/ 155 h 540"/>
                  <a:gd name="T24" fmla="*/ 615 w 1403"/>
                  <a:gd name="T25" fmla="*/ 155 h 540"/>
                  <a:gd name="T26" fmla="*/ 391 w 1403"/>
                  <a:gd name="T27" fmla="*/ 338 h 540"/>
                  <a:gd name="T28" fmla="*/ 391 w 1403"/>
                  <a:gd name="T29" fmla="*/ 338 h 540"/>
                  <a:gd name="T30" fmla="*/ 313 w 1403"/>
                  <a:gd name="T31" fmla="*/ 420 h 540"/>
                  <a:gd name="T32" fmla="*/ 313 w 1403"/>
                  <a:gd name="T33" fmla="*/ 420 h 540"/>
                  <a:gd name="T34" fmla="*/ 272 w 1403"/>
                  <a:gd name="T35" fmla="*/ 393 h 540"/>
                  <a:gd name="T36" fmla="*/ 272 w 1403"/>
                  <a:gd name="T37" fmla="*/ 393 h 540"/>
                  <a:gd name="T38" fmla="*/ 198 w 1403"/>
                  <a:gd name="T39" fmla="*/ 350 h 540"/>
                  <a:gd name="T40" fmla="*/ 198 w 1403"/>
                  <a:gd name="T41" fmla="*/ 350 h 540"/>
                  <a:gd name="T42" fmla="*/ 26 w 1403"/>
                  <a:gd name="T43" fmla="*/ 520 h 540"/>
                  <a:gd name="T44" fmla="*/ 1374 w 1403"/>
                  <a:gd name="T45" fmla="*/ 539 h 540"/>
                  <a:gd name="T46" fmla="*/ 10 w 1403"/>
                  <a:gd name="T47" fmla="*/ 539 h 540"/>
                  <a:gd name="T48" fmla="*/ 10 w 1403"/>
                  <a:gd name="T49" fmla="*/ 539 h 540"/>
                  <a:gd name="T50" fmla="*/ 2 w 1403"/>
                  <a:gd name="T51" fmla="*/ 534 h 540"/>
                  <a:gd name="T52" fmla="*/ 2 w 1403"/>
                  <a:gd name="T53" fmla="*/ 534 h 540"/>
                  <a:gd name="T54" fmla="*/ 1 w 1403"/>
                  <a:gd name="T55" fmla="*/ 525 h 540"/>
                  <a:gd name="T56" fmla="*/ 1 w 1403"/>
                  <a:gd name="T57" fmla="*/ 525 h 540"/>
                  <a:gd name="T58" fmla="*/ 196 w 1403"/>
                  <a:gd name="T59" fmla="*/ 331 h 540"/>
                  <a:gd name="T60" fmla="*/ 196 w 1403"/>
                  <a:gd name="T61" fmla="*/ 331 h 540"/>
                  <a:gd name="T62" fmla="*/ 287 w 1403"/>
                  <a:gd name="T63" fmla="*/ 382 h 540"/>
                  <a:gd name="T64" fmla="*/ 287 w 1403"/>
                  <a:gd name="T65" fmla="*/ 382 h 540"/>
                  <a:gd name="T66" fmla="*/ 313 w 1403"/>
                  <a:gd name="T67" fmla="*/ 401 h 540"/>
                  <a:gd name="T68" fmla="*/ 313 w 1403"/>
                  <a:gd name="T69" fmla="*/ 401 h 540"/>
                  <a:gd name="T70" fmla="*/ 376 w 1403"/>
                  <a:gd name="T71" fmla="*/ 328 h 540"/>
                  <a:gd name="T72" fmla="*/ 376 w 1403"/>
                  <a:gd name="T73" fmla="*/ 328 h 540"/>
                  <a:gd name="T74" fmla="*/ 614 w 1403"/>
                  <a:gd name="T75" fmla="*/ 136 h 540"/>
                  <a:gd name="T76" fmla="*/ 614 w 1403"/>
                  <a:gd name="T77" fmla="*/ 136 h 540"/>
                  <a:gd name="T78" fmla="*/ 757 w 1403"/>
                  <a:gd name="T79" fmla="*/ 220 h 540"/>
                  <a:gd name="T80" fmla="*/ 757 w 1403"/>
                  <a:gd name="T81" fmla="*/ 220 h 540"/>
                  <a:gd name="T82" fmla="*/ 776 w 1403"/>
                  <a:gd name="T83" fmla="*/ 245 h 540"/>
                  <a:gd name="T84" fmla="*/ 776 w 1403"/>
                  <a:gd name="T85" fmla="*/ 245 h 540"/>
                  <a:gd name="T86" fmla="*/ 794 w 1403"/>
                  <a:gd name="T87" fmla="*/ 232 h 540"/>
                  <a:gd name="T88" fmla="*/ 794 w 1403"/>
                  <a:gd name="T89" fmla="*/ 232 h 540"/>
                  <a:gd name="T90" fmla="*/ 975 w 1403"/>
                  <a:gd name="T91" fmla="*/ 92 h 540"/>
                  <a:gd name="T92" fmla="*/ 975 w 1403"/>
                  <a:gd name="T93" fmla="*/ 92 h 540"/>
                  <a:gd name="T94" fmla="*/ 1243 w 1403"/>
                  <a:gd name="T95" fmla="*/ 44 h 540"/>
                  <a:gd name="T96" fmla="*/ 1243 w 1403"/>
                  <a:gd name="T97" fmla="*/ 44 h 540"/>
                  <a:gd name="T98" fmla="*/ 1384 w 1403"/>
                  <a:gd name="T99" fmla="*/ 530 h 540"/>
                  <a:gd name="T100" fmla="*/ 1384 w 1403"/>
                  <a:gd name="T101" fmla="*/ 530 h 540"/>
                  <a:gd name="T102" fmla="*/ 1374 w 1403"/>
                  <a:gd name="T103" fmla="*/ 539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03" h="540">
                    <a:moveTo>
                      <a:pt x="26" y="520"/>
                    </a:moveTo>
                    <a:lnTo>
                      <a:pt x="1366" y="520"/>
                    </a:lnTo>
                    <a:lnTo>
                      <a:pt x="1366" y="520"/>
                    </a:lnTo>
                    <a:cubicBezTo>
                      <a:pt x="1382" y="259"/>
                      <a:pt x="1338" y="104"/>
                      <a:pt x="1236" y="61"/>
                    </a:cubicBezTo>
                    <a:lnTo>
                      <a:pt x="1236" y="61"/>
                    </a:lnTo>
                    <a:cubicBezTo>
                      <a:pt x="1088" y="0"/>
                      <a:pt x="859" y="186"/>
                      <a:pt x="808" y="245"/>
                    </a:cubicBezTo>
                    <a:lnTo>
                      <a:pt x="808" y="245"/>
                    </a:lnTo>
                    <a:cubicBezTo>
                      <a:pt x="795" y="259"/>
                      <a:pt x="784" y="265"/>
                      <a:pt x="774" y="264"/>
                    </a:cubicBezTo>
                    <a:lnTo>
                      <a:pt x="774" y="264"/>
                    </a:lnTo>
                    <a:cubicBezTo>
                      <a:pt x="759" y="262"/>
                      <a:pt x="751" y="248"/>
                      <a:pt x="740" y="229"/>
                    </a:cubicBezTo>
                    <a:lnTo>
                      <a:pt x="740" y="229"/>
                    </a:lnTo>
                    <a:cubicBezTo>
                      <a:pt x="722" y="196"/>
                      <a:pt x="695" y="149"/>
                      <a:pt x="615" y="155"/>
                    </a:cubicBezTo>
                    <a:lnTo>
                      <a:pt x="615" y="155"/>
                    </a:lnTo>
                    <a:cubicBezTo>
                      <a:pt x="499" y="163"/>
                      <a:pt x="437" y="264"/>
                      <a:pt x="391" y="338"/>
                    </a:cubicBezTo>
                    <a:lnTo>
                      <a:pt x="391" y="338"/>
                    </a:lnTo>
                    <a:cubicBezTo>
                      <a:pt x="362" y="385"/>
                      <a:pt x="341" y="419"/>
                      <a:pt x="313" y="420"/>
                    </a:cubicBezTo>
                    <a:lnTo>
                      <a:pt x="313" y="420"/>
                    </a:lnTo>
                    <a:cubicBezTo>
                      <a:pt x="300" y="421"/>
                      <a:pt x="285" y="411"/>
                      <a:pt x="272" y="393"/>
                    </a:cubicBezTo>
                    <a:lnTo>
                      <a:pt x="272" y="393"/>
                    </a:lnTo>
                    <a:cubicBezTo>
                      <a:pt x="250" y="361"/>
                      <a:pt x="225" y="347"/>
                      <a:pt x="198" y="350"/>
                    </a:cubicBezTo>
                    <a:lnTo>
                      <a:pt x="198" y="350"/>
                    </a:lnTo>
                    <a:cubicBezTo>
                      <a:pt x="124" y="356"/>
                      <a:pt x="49" y="478"/>
                      <a:pt x="26" y="520"/>
                    </a:cubicBezTo>
                    <a:close/>
                    <a:moveTo>
                      <a:pt x="1374" y="539"/>
                    </a:moveTo>
                    <a:lnTo>
                      <a:pt x="10" y="539"/>
                    </a:lnTo>
                    <a:lnTo>
                      <a:pt x="10" y="539"/>
                    </a:lnTo>
                    <a:cubicBezTo>
                      <a:pt x="6" y="539"/>
                      <a:pt x="4" y="537"/>
                      <a:pt x="2" y="534"/>
                    </a:cubicBezTo>
                    <a:lnTo>
                      <a:pt x="2" y="534"/>
                    </a:lnTo>
                    <a:cubicBezTo>
                      <a:pt x="0" y="531"/>
                      <a:pt x="0" y="528"/>
                      <a:pt x="1" y="525"/>
                    </a:cubicBezTo>
                    <a:lnTo>
                      <a:pt x="1" y="525"/>
                    </a:lnTo>
                    <a:cubicBezTo>
                      <a:pt x="5" y="518"/>
                      <a:pt x="97" y="338"/>
                      <a:pt x="196" y="331"/>
                    </a:cubicBezTo>
                    <a:lnTo>
                      <a:pt x="196" y="331"/>
                    </a:lnTo>
                    <a:cubicBezTo>
                      <a:pt x="230" y="328"/>
                      <a:pt x="261" y="345"/>
                      <a:pt x="287" y="382"/>
                    </a:cubicBezTo>
                    <a:lnTo>
                      <a:pt x="287" y="382"/>
                    </a:lnTo>
                    <a:cubicBezTo>
                      <a:pt x="296" y="395"/>
                      <a:pt x="305" y="401"/>
                      <a:pt x="313" y="401"/>
                    </a:cubicBezTo>
                    <a:lnTo>
                      <a:pt x="313" y="401"/>
                    </a:lnTo>
                    <a:cubicBezTo>
                      <a:pt x="330" y="400"/>
                      <a:pt x="351" y="367"/>
                      <a:pt x="376" y="328"/>
                    </a:cubicBezTo>
                    <a:lnTo>
                      <a:pt x="376" y="328"/>
                    </a:lnTo>
                    <a:cubicBezTo>
                      <a:pt x="423" y="251"/>
                      <a:pt x="488" y="146"/>
                      <a:pt x="614" y="136"/>
                    </a:cubicBezTo>
                    <a:lnTo>
                      <a:pt x="614" y="136"/>
                    </a:lnTo>
                    <a:cubicBezTo>
                      <a:pt x="706" y="129"/>
                      <a:pt x="738" y="186"/>
                      <a:pt x="757" y="220"/>
                    </a:cubicBezTo>
                    <a:lnTo>
                      <a:pt x="757" y="220"/>
                    </a:lnTo>
                    <a:cubicBezTo>
                      <a:pt x="763" y="232"/>
                      <a:pt x="771" y="245"/>
                      <a:pt x="776" y="245"/>
                    </a:cubicBezTo>
                    <a:lnTo>
                      <a:pt x="776" y="245"/>
                    </a:lnTo>
                    <a:cubicBezTo>
                      <a:pt x="778" y="245"/>
                      <a:pt x="782" y="245"/>
                      <a:pt x="794" y="232"/>
                    </a:cubicBezTo>
                    <a:lnTo>
                      <a:pt x="794" y="232"/>
                    </a:lnTo>
                    <a:cubicBezTo>
                      <a:pt x="819" y="203"/>
                      <a:pt x="891" y="140"/>
                      <a:pt x="975" y="92"/>
                    </a:cubicBezTo>
                    <a:lnTo>
                      <a:pt x="975" y="92"/>
                    </a:lnTo>
                    <a:cubicBezTo>
                      <a:pt x="1050" y="50"/>
                      <a:pt x="1156" y="8"/>
                      <a:pt x="1243" y="44"/>
                    </a:cubicBezTo>
                    <a:lnTo>
                      <a:pt x="1243" y="44"/>
                    </a:lnTo>
                    <a:cubicBezTo>
                      <a:pt x="1355" y="91"/>
                      <a:pt x="1402" y="255"/>
                      <a:pt x="1384" y="530"/>
                    </a:cubicBezTo>
                    <a:lnTo>
                      <a:pt x="1384" y="530"/>
                    </a:lnTo>
                    <a:cubicBezTo>
                      <a:pt x="1384" y="536"/>
                      <a:pt x="1380" y="539"/>
                      <a:pt x="1374" y="5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375" name="Freeform 19">
              <a:extLst>
                <a:ext uri="{FF2B5EF4-FFF2-40B4-BE49-F238E27FC236}">
                  <a16:creationId xmlns:a16="http://schemas.microsoft.com/office/drawing/2014/main" id="{BD8B9A5A-44EC-4F94-A4AF-DC39CFADA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63" y="9584172"/>
              <a:ext cx="14392152" cy="3975"/>
            </a:xfrm>
            <a:custGeom>
              <a:avLst/>
              <a:gdLst>
                <a:gd name="T0" fmla="*/ 0 w 15971"/>
                <a:gd name="T1" fmla="*/ 0 h 1"/>
                <a:gd name="T2" fmla="*/ 15970 w 15971"/>
                <a:gd name="T3" fmla="*/ 0 h 1"/>
                <a:gd name="T4" fmla="*/ 0 w 1597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71" h="1">
                  <a:moveTo>
                    <a:pt x="0" y="0"/>
                  </a:moveTo>
                  <a:lnTo>
                    <a:pt x="15970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Montserrat" panose="00000500000000000000" pitchFamily="2" charset="0"/>
              </a:endParaRP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08BE3D3D-B052-4031-8D88-0AF4531F5838}"/>
                </a:ext>
              </a:extLst>
            </p:cNvPr>
            <p:cNvGrpSpPr/>
            <p:nvPr/>
          </p:nvGrpSpPr>
          <p:grpSpPr>
            <a:xfrm>
              <a:off x="4923211" y="6933824"/>
              <a:ext cx="14531227" cy="2789423"/>
              <a:chOff x="4923211" y="6933824"/>
              <a:chExt cx="14531227" cy="2789423"/>
            </a:xfrm>
          </p:grpSpPr>
          <p:sp>
            <p:nvSpPr>
              <p:cNvPr id="440" name="Freeform 14">
                <a:extLst>
                  <a:ext uri="{FF2B5EF4-FFF2-40B4-BE49-F238E27FC236}">
                    <a16:creationId xmlns:a16="http://schemas.microsoft.com/office/drawing/2014/main" id="{D1ECA675-6FE0-4BA4-A519-11B218681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0467" y="6933824"/>
                <a:ext cx="9178871" cy="2145710"/>
              </a:xfrm>
              <a:custGeom>
                <a:avLst/>
                <a:gdLst>
                  <a:gd name="T0" fmla="*/ 0 w 10187"/>
                  <a:gd name="T1" fmla="*/ 2379 h 2380"/>
                  <a:gd name="T2" fmla="*/ 9588 w 10187"/>
                  <a:gd name="T3" fmla="*/ 2379 h 2380"/>
                  <a:gd name="T4" fmla="*/ 9588 w 10187"/>
                  <a:gd name="T5" fmla="*/ 2379 h 2380"/>
                  <a:gd name="T6" fmla="*/ 9307 w 10187"/>
                  <a:gd name="T7" fmla="*/ 261 h 2380"/>
                  <a:gd name="T8" fmla="*/ 9307 w 10187"/>
                  <a:gd name="T9" fmla="*/ 261 h 2380"/>
                  <a:gd name="T10" fmla="*/ 7516 w 10187"/>
                  <a:gd name="T11" fmla="*/ 636 h 2380"/>
                  <a:gd name="T12" fmla="*/ 7516 w 10187"/>
                  <a:gd name="T13" fmla="*/ 636 h 2380"/>
                  <a:gd name="T14" fmla="*/ 6983 w 10187"/>
                  <a:gd name="T15" fmla="*/ 814 h 2380"/>
                  <a:gd name="T16" fmla="*/ 6983 w 10187"/>
                  <a:gd name="T17" fmla="*/ 814 h 2380"/>
                  <a:gd name="T18" fmla="*/ 4713 w 10187"/>
                  <a:gd name="T19" fmla="*/ 1452 h 2380"/>
                  <a:gd name="T20" fmla="*/ 4713 w 10187"/>
                  <a:gd name="T21" fmla="*/ 1452 h 2380"/>
                  <a:gd name="T22" fmla="*/ 3840 w 10187"/>
                  <a:gd name="T23" fmla="*/ 1308 h 2380"/>
                  <a:gd name="T24" fmla="*/ 3840 w 10187"/>
                  <a:gd name="T25" fmla="*/ 1308 h 2380"/>
                  <a:gd name="T26" fmla="*/ 3073 w 10187"/>
                  <a:gd name="T27" fmla="*/ 1719 h 2380"/>
                  <a:gd name="T28" fmla="*/ 3073 w 10187"/>
                  <a:gd name="T29" fmla="*/ 1719 h 2380"/>
                  <a:gd name="T30" fmla="*/ 2512 w 10187"/>
                  <a:gd name="T31" fmla="*/ 1445 h 2380"/>
                  <a:gd name="T32" fmla="*/ 2512 w 10187"/>
                  <a:gd name="T33" fmla="*/ 1445 h 2380"/>
                  <a:gd name="T34" fmla="*/ 1434 w 10187"/>
                  <a:gd name="T35" fmla="*/ 1983 h 2380"/>
                  <a:gd name="T36" fmla="*/ 1434 w 10187"/>
                  <a:gd name="T37" fmla="*/ 1983 h 2380"/>
                  <a:gd name="T38" fmla="*/ 0 w 10187"/>
                  <a:gd name="T39" fmla="*/ 2379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87" h="2380">
                    <a:moveTo>
                      <a:pt x="0" y="2379"/>
                    </a:moveTo>
                    <a:lnTo>
                      <a:pt x="9588" y="2379"/>
                    </a:lnTo>
                    <a:lnTo>
                      <a:pt x="9588" y="2379"/>
                    </a:lnTo>
                    <a:cubicBezTo>
                      <a:pt x="9588" y="2379"/>
                      <a:pt x="10186" y="747"/>
                      <a:pt x="9307" y="261"/>
                    </a:cubicBezTo>
                    <a:lnTo>
                      <a:pt x="9307" y="261"/>
                    </a:lnTo>
                    <a:cubicBezTo>
                      <a:pt x="8836" y="0"/>
                      <a:pt x="8042" y="296"/>
                      <a:pt x="7516" y="636"/>
                    </a:cubicBezTo>
                    <a:lnTo>
                      <a:pt x="7516" y="636"/>
                    </a:lnTo>
                    <a:cubicBezTo>
                      <a:pt x="7121" y="892"/>
                      <a:pt x="7083" y="928"/>
                      <a:pt x="6983" y="814"/>
                    </a:cubicBezTo>
                    <a:lnTo>
                      <a:pt x="6983" y="814"/>
                    </a:lnTo>
                    <a:cubicBezTo>
                      <a:pt x="6499" y="265"/>
                      <a:pt x="5205" y="1152"/>
                      <a:pt x="4713" y="1452"/>
                    </a:cubicBezTo>
                    <a:lnTo>
                      <a:pt x="4713" y="1452"/>
                    </a:lnTo>
                    <a:cubicBezTo>
                      <a:pt x="4511" y="1575"/>
                      <a:pt x="4460" y="1004"/>
                      <a:pt x="3840" y="1308"/>
                    </a:cubicBezTo>
                    <a:lnTo>
                      <a:pt x="3840" y="1308"/>
                    </a:lnTo>
                    <a:cubicBezTo>
                      <a:pt x="3516" y="1468"/>
                      <a:pt x="3171" y="1676"/>
                      <a:pt x="3073" y="1719"/>
                    </a:cubicBezTo>
                    <a:lnTo>
                      <a:pt x="3073" y="1719"/>
                    </a:lnTo>
                    <a:cubicBezTo>
                      <a:pt x="2939" y="1778"/>
                      <a:pt x="2969" y="1434"/>
                      <a:pt x="2512" y="1445"/>
                    </a:cubicBezTo>
                    <a:lnTo>
                      <a:pt x="2512" y="1445"/>
                    </a:lnTo>
                    <a:cubicBezTo>
                      <a:pt x="2129" y="1456"/>
                      <a:pt x="1505" y="1947"/>
                      <a:pt x="1434" y="1983"/>
                    </a:cubicBezTo>
                    <a:lnTo>
                      <a:pt x="1434" y="1983"/>
                    </a:lnTo>
                    <a:cubicBezTo>
                      <a:pt x="1168" y="2120"/>
                      <a:pt x="1027" y="1562"/>
                      <a:pt x="0" y="23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5">
                <a:extLst>
                  <a:ext uri="{FF2B5EF4-FFF2-40B4-BE49-F238E27FC236}">
                    <a16:creationId xmlns:a16="http://schemas.microsoft.com/office/drawing/2014/main" id="{6AEF0316-4415-4066-913A-95E15FD52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520" y="6933824"/>
                <a:ext cx="8849066" cy="2153657"/>
              </a:xfrm>
              <a:custGeom>
                <a:avLst/>
                <a:gdLst>
                  <a:gd name="T0" fmla="*/ 9592 w 9822"/>
                  <a:gd name="T1" fmla="*/ 2369 h 2389"/>
                  <a:gd name="T2" fmla="*/ 9779 w 9822"/>
                  <a:gd name="T3" fmla="*/ 1500 h 2389"/>
                  <a:gd name="T4" fmla="*/ 9724 w 9822"/>
                  <a:gd name="T5" fmla="*/ 798 h 2389"/>
                  <a:gd name="T6" fmla="*/ 9314 w 9822"/>
                  <a:gd name="T7" fmla="*/ 268 h 2389"/>
                  <a:gd name="T8" fmla="*/ 7532 w 9822"/>
                  <a:gd name="T9" fmla="*/ 643 h 2389"/>
                  <a:gd name="T10" fmla="*/ 7462 w 9822"/>
                  <a:gd name="T11" fmla="*/ 688 h 2389"/>
                  <a:gd name="T12" fmla="*/ 6987 w 9822"/>
                  <a:gd name="T13" fmla="*/ 819 h 2389"/>
                  <a:gd name="T14" fmla="*/ 5978 w 9822"/>
                  <a:gd name="T15" fmla="*/ 777 h 2389"/>
                  <a:gd name="T16" fmla="*/ 4869 w 9822"/>
                  <a:gd name="T17" fmla="*/ 1372 h 2389"/>
                  <a:gd name="T18" fmla="*/ 4729 w 9822"/>
                  <a:gd name="T19" fmla="*/ 1459 h 2389"/>
                  <a:gd name="T20" fmla="*/ 4517 w 9822"/>
                  <a:gd name="T21" fmla="*/ 1388 h 2389"/>
                  <a:gd name="T22" fmla="*/ 3855 w 9822"/>
                  <a:gd name="T23" fmla="*/ 1316 h 2389"/>
                  <a:gd name="T24" fmla="*/ 3326 w 9822"/>
                  <a:gd name="T25" fmla="*/ 1599 h 2389"/>
                  <a:gd name="T26" fmla="*/ 3088 w 9822"/>
                  <a:gd name="T27" fmla="*/ 1727 h 2389"/>
                  <a:gd name="T28" fmla="*/ 2959 w 9822"/>
                  <a:gd name="T29" fmla="*/ 1657 h 2389"/>
                  <a:gd name="T30" fmla="*/ 2523 w 9822"/>
                  <a:gd name="T31" fmla="*/ 1454 h 2389"/>
                  <a:gd name="T32" fmla="*/ 1540 w 9822"/>
                  <a:gd name="T33" fmla="*/ 1930 h 2389"/>
                  <a:gd name="T34" fmla="*/ 1449 w 9822"/>
                  <a:gd name="T35" fmla="*/ 1991 h 2389"/>
                  <a:gd name="T36" fmla="*/ 1203 w 9822"/>
                  <a:gd name="T37" fmla="*/ 1981 h 2389"/>
                  <a:gd name="T38" fmla="*/ 803 w 9822"/>
                  <a:gd name="T39" fmla="*/ 1947 h 2389"/>
                  <a:gd name="T40" fmla="*/ 37 w 9822"/>
                  <a:gd name="T41" fmla="*/ 2369 h 2389"/>
                  <a:gd name="T42" fmla="*/ 11 w 9822"/>
                  <a:gd name="T43" fmla="*/ 2388 h 2389"/>
                  <a:gd name="T44" fmla="*/ 1 w 9822"/>
                  <a:gd name="T45" fmla="*/ 2381 h 2389"/>
                  <a:gd name="T46" fmla="*/ 5 w 9822"/>
                  <a:gd name="T47" fmla="*/ 2371 h 2389"/>
                  <a:gd name="T48" fmla="*/ 1209 w 9822"/>
                  <a:gd name="T49" fmla="*/ 1963 h 2389"/>
                  <a:gd name="T50" fmla="*/ 1441 w 9822"/>
                  <a:gd name="T51" fmla="*/ 1973 h 2389"/>
                  <a:gd name="T52" fmla="*/ 1529 w 9822"/>
                  <a:gd name="T53" fmla="*/ 1914 h 2389"/>
                  <a:gd name="T54" fmla="*/ 2523 w 9822"/>
                  <a:gd name="T55" fmla="*/ 1435 h 2389"/>
                  <a:gd name="T56" fmla="*/ 2973 w 9822"/>
                  <a:gd name="T57" fmla="*/ 1646 h 2389"/>
                  <a:gd name="T58" fmla="*/ 3080 w 9822"/>
                  <a:gd name="T59" fmla="*/ 1710 h 2389"/>
                  <a:gd name="T60" fmla="*/ 3317 w 9822"/>
                  <a:gd name="T61" fmla="*/ 1582 h 2389"/>
                  <a:gd name="T62" fmla="*/ 3847 w 9822"/>
                  <a:gd name="T63" fmla="*/ 1299 h 2389"/>
                  <a:gd name="T64" fmla="*/ 4530 w 9822"/>
                  <a:gd name="T65" fmla="*/ 1374 h 2389"/>
                  <a:gd name="T66" fmla="*/ 4719 w 9822"/>
                  <a:gd name="T67" fmla="*/ 1443 h 2389"/>
                  <a:gd name="T68" fmla="*/ 4860 w 9822"/>
                  <a:gd name="T69" fmla="*/ 1356 h 2389"/>
                  <a:gd name="T70" fmla="*/ 5971 w 9822"/>
                  <a:gd name="T71" fmla="*/ 760 h 2389"/>
                  <a:gd name="T72" fmla="*/ 7001 w 9822"/>
                  <a:gd name="T73" fmla="*/ 807 h 2389"/>
                  <a:gd name="T74" fmla="*/ 7451 w 9822"/>
                  <a:gd name="T75" fmla="*/ 673 h 2389"/>
                  <a:gd name="T76" fmla="*/ 7521 w 9822"/>
                  <a:gd name="T77" fmla="*/ 627 h 2389"/>
                  <a:gd name="T78" fmla="*/ 9323 w 9822"/>
                  <a:gd name="T79" fmla="*/ 252 h 2389"/>
                  <a:gd name="T80" fmla="*/ 9742 w 9822"/>
                  <a:gd name="T81" fmla="*/ 793 h 2389"/>
                  <a:gd name="T82" fmla="*/ 9797 w 9822"/>
                  <a:gd name="T83" fmla="*/ 1503 h 2389"/>
                  <a:gd name="T84" fmla="*/ 9608 w 9822"/>
                  <a:gd name="T85" fmla="*/ 2382 h 2389"/>
                  <a:gd name="T86" fmla="*/ 9599 w 9822"/>
                  <a:gd name="T87" fmla="*/ 2388 h 2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822" h="2389">
                    <a:moveTo>
                      <a:pt x="37" y="2369"/>
                    </a:moveTo>
                    <a:lnTo>
                      <a:pt x="9592" y="2369"/>
                    </a:lnTo>
                    <a:lnTo>
                      <a:pt x="9592" y="2369"/>
                    </a:lnTo>
                    <a:cubicBezTo>
                      <a:pt x="9611" y="2316"/>
                      <a:pt x="9742" y="1931"/>
                      <a:pt x="9779" y="1500"/>
                    </a:cubicBezTo>
                    <a:lnTo>
                      <a:pt x="9779" y="1500"/>
                    </a:lnTo>
                    <a:cubicBezTo>
                      <a:pt x="9801" y="1230"/>
                      <a:pt x="9783" y="994"/>
                      <a:pt x="9724" y="798"/>
                    </a:cubicBezTo>
                    <a:lnTo>
                      <a:pt x="9724" y="798"/>
                    </a:lnTo>
                    <a:cubicBezTo>
                      <a:pt x="9650" y="557"/>
                      <a:pt x="9511" y="378"/>
                      <a:pt x="9314" y="268"/>
                    </a:cubicBezTo>
                    <a:lnTo>
                      <a:pt x="9314" y="268"/>
                    </a:lnTo>
                    <a:cubicBezTo>
                      <a:pt x="8866" y="21"/>
                      <a:pt x="8096" y="277"/>
                      <a:pt x="7532" y="643"/>
                    </a:cubicBezTo>
                    <a:lnTo>
                      <a:pt x="7532" y="643"/>
                    </a:lnTo>
                    <a:cubicBezTo>
                      <a:pt x="7507" y="659"/>
                      <a:pt x="7484" y="674"/>
                      <a:pt x="7462" y="688"/>
                    </a:cubicBezTo>
                    <a:lnTo>
                      <a:pt x="7462" y="688"/>
                    </a:lnTo>
                    <a:cubicBezTo>
                      <a:pt x="7129" y="904"/>
                      <a:pt x="7086" y="932"/>
                      <a:pt x="6987" y="819"/>
                    </a:cubicBezTo>
                    <a:lnTo>
                      <a:pt x="6987" y="819"/>
                    </a:lnTo>
                    <a:cubicBezTo>
                      <a:pt x="6798" y="606"/>
                      <a:pt x="6459" y="591"/>
                      <a:pt x="5978" y="777"/>
                    </a:cubicBezTo>
                    <a:lnTo>
                      <a:pt x="5978" y="777"/>
                    </a:lnTo>
                    <a:cubicBezTo>
                      <a:pt x="5573" y="934"/>
                      <a:pt x="5149" y="1197"/>
                      <a:pt x="4869" y="1372"/>
                    </a:cubicBezTo>
                    <a:lnTo>
                      <a:pt x="4869" y="1372"/>
                    </a:lnTo>
                    <a:cubicBezTo>
                      <a:pt x="4818" y="1404"/>
                      <a:pt x="4770" y="1434"/>
                      <a:pt x="4729" y="1459"/>
                    </a:cubicBezTo>
                    <a:lnTo>
                      <a:pt x="4729" y="1459"/>
                    </a:lnTo>
                    <a:cubicBezTo>
                      <a:pt x="4647" y="1509"/>
                      <a:pt x="4588" y="1453"/>
                      <a:pt x="4517" y="1388"/>
                    </a:cubicBezTo>
                    <a:lnTo>
                      <a:pt x="4517" y="1388"/>
                    </a:lnTo>
                    <a:cubicBezTo>
                      <a:pt x="4399" y="1278"/>
                      <a:pt x="4238" y="1128"/>
                      <a:pt x="3855" y="1316"/>
                    </a:cubicBezTo>
                    <a:lnTo>
                      <a:pt x="3855" y="1316"/>
                    </a:lnTo>
                    <a:cubicBezTo>
                      <a:pt x="3669" y="1408"/>
                      <a:pt x="3479" y="1514"/>
                      <a:pt x="3326" y="1599"/>
                    </a:cubicBezTo>
                    <a:lnTo>
                      <a:pt x="3326" y="1599"/>
                    </a:lnTo>
                    <a:cubicBezTo>
                      <a:pt x="3217" y="1660"/>
                      <a:pt x="3130" y="1709"/>
                      <a:pt x="3088" y="1727"/>
                    </a:cubicBezTo>
                    <a:lnTo>
                      <a:pt x="3088" y="1727"/>
                    </a:lnTo>
                    <a:cubicBezTo>
                      <a:pt x="3030" y="1753"/>
                      <a:pt x="2999" y="1711"/>
                      <a:pt x="2959" y="1657"/>
                    </a:cubicBezTo>
                    <a:lnTo>
                      <a:pt x="2959" y="1657"/>
                    </a:lnTo>
                    <a:cubicBezTo>
                      <a:pt x="2896" y="1574"/>
                      <a:pt x="2801" y="1447"/>
                      <a:pt x="2523" y="1454"/>
                    </a:cubicBezTo>
                    <a:lnTo>
                      <a:pt x="2523" y="1454"/>
                    </a:lnTo>
                    <a:cubicBezTo>
                      <a:pt x="2214" y="1462"/>
                      <a:pt x="1742" y="1790"/>
                      <a:pt x="1540" y="1930"/>
                    </a:cubicBezTo>
                    <a:lnTo>
                      <a:pt x="1540" y="1930"/>
                    </a:lnTo>
                    <a:cubicBezTo>
                      <a:pt x="1493" y="1963"/>
                      <a:pt x="1463" y="1984"/>
                      <a:pt x="1449" y="1991"/>
                    </a:cubicBezTo>
                    <a:lnTo>
                      <a:pt x="1449" y="1991"/>
                    </a:lnTo>
                    <a:cubicBezTo>
                      <a:pt x="1365" y="2035"/>
                      <a:pt x="1290" y="2009"/>
                      <a:pt x="1203" y="1981"/>
                    </a:cubicBezTo>
                    <a:lnTo>
                      <a:pt x="1203" y="1981"/>
                    </a:lnTo>
                    <a:cubicBezTo>
                      <a:pt x="1107" y="1949"/>
                      <a:pt x="987" y="1908"/>
                      <a:pt x="803" y="1947"/>
                    </a:cubicBezTo>
                    <a:lnTo>
                      <a:pt x="803" y="1947"/>
                    </a:lnTo>
                    <a:cubicBezTo>
                      <a:pt x="593" y="1991"/>
                      <a:pt x="342" y="2129"/>
                      <a:pt x="37" y="2369"/>
                    </a:cubicBezTo>
                    <a:close/>
                    <a:moveTo>
                      <a:pt x="9599" y="2388"/>
                    </a:moveTo>
                    <a:lnTo>
                      <a:pt x="11" y="2388"/>
                    </a:lnTo>
                    <a:lnTo>
                      <a:pt x="11" y="2388"/>
                    </a:lnTo>
                    <a:cubicBezTo>
                      <a:pt x="6" y="2388"/>
                      <a:pt x="3" y="2385"/>
                      <a:pt x="1" y="2381"/>
                    </a:cubicBezTo>
                    <a:lnTo>
                      <a:pt x="1" y="2381"/>
                    </a:lnTo>
                    <a:cubicBezTo>
                      <a:pt x="0" y="2378"/>
                      <a:pt x="1" y="2374"/>
                      <a:pt x="5" y="2371"/>
                    </a:cubicBezTo>
                    <a:lnTo>
                      <a:pt x="5" y="2371"/>
                    </a:lnTo>
                    <a:cubicBezTo>
                      <a:pt x="722" y="1801"/>
                      <a:pt x="1016" y="1898"/>
                      <a:pt x="1209" y="1963"/>
                    </a:cubicBezTo>
                    <a:lnTo>
                      <a:pt x="1209" y="1963"/>
                    </a:lnTo>
                    <a:cubicBezTo>
                      <a:pt x="1296" y="1991"/>
                      <a:pt x="1363" y="2014"/>
                      <a:pt x="1441" y="1973"/>
                    </a:cubicBezTo>
                    <a:lnTo>
                      <a:pt x="1441" y="1973"/>
                    </a:lnTo>
                    <a:cubicBezTo>
                      <a:pt x="1454" y="1968"/>
                      <a:pt x="1485" y="1946"/>
                      <a:pt x="1529" y="1914"/>
                    </a:cubicBezTo>
                    <a:lnTo>
                      <a:pt x="1529" y="1914"/>
                    </a:lnTo>
                    <a:cubicBezTo>
                      <a:pt x="1732" y="1774"/>
                      <a:pt x="2208" y="1443"/>
                      <a:pt x="2523" y="1435"/>
                    </a:cubicBezTo>
                    <a:lnTo>
                      <a:pt x="2523" y="1435"/>
                    </a:lnTo>
                    <a:cubicBezTo>
                      <a:pt x="2810" y="1427"/>
                      <a:pt x="2908" y="1559"/>
                      <a:pt x="2973" y="1646"/>
                    </a:cubicBezTo>
                    <a:lnTo>
                      <a:pt x="2973" y="1646"/>
                    </a:lnTo>
                    <a:cubicBezTo>
                      <a:pt x="3016" y="1702"/>
                      <a:pt x="3038" y="1729"/>
                      <a:pt x="3080" y="1710"/>
                    </a:cubicBezTo>
                    <a:lnTo>
                      <a:pt x="3080" y="1710"/>
                    </a:lnTo>
                    <a:cubicBezTo>
                      <a:pt x="3122" y="1692"/>
                      <a:pt x="3208" y="1644"/>
                      <a:pt x="3317" y="1582"/>
                    </a:cubicBezTo>
                    <a:lnTo>
                      <a:pt x="3317" y="1582"/>
                    </a:lnTo>
                    <a:cubicBezTo>
                      <a:pt x="3470" y="1498"/>
                      <a:pt x="3660" y="1391"/>
                      <a:pt x="3847" y="1299"/>
                    </a:cubicBezTo>
                    <a:lnTo>
                      <a:pt x="3847" y="1299"/>
                    </a:lnTo>
                    <a:cubicBezTo>
                      <a:pt x="4242" y="1105"/>
                      <a:pt x="4408" y="1261"/>
                      <a:pt x="4530" y="1374"/>
                    </a:cubicBezTo>
                    <a:lnTo>
                      <a:pt x="4530" y="1374"/>
                    </a:lnTo>
                    <a:cubicBezTo>
                      <a:pt x="4600" y="1439"/>
                      <a:pt x="4650" y="1486"/>
                      <a:pt x="4719" y="1443"/>
                    </a:cubicBezTo>
                    <a:lnTo>
                      <a:pt x="4719" y="1443"/>
                    </a:lnTo>
                    <a:cubicBezTo>
                      <a:pt x="4761" y="1418"/>
                      <a:pt x="4808" y="1389"/>
                      <a:pt x="4860" y="1356"/>
                    </a:cubicBezTo>
                    <a:lnTo>
                      <a:pt x="4860" y="1356"/>
                    </a:lnTo>
                    <a:cubicBezTo>
                      <a:pt x="5140" y="1181"/>
                      <a:pt x="5564" y="916"/>
                      <a:pt x="5971" y="760"/>
                    </a:cubicBezTo>
                    <a:lnTo>
                      <a:pt x="5971" y="760"/>
                    </a:lnTo>
                    <a:cubicBezTo>
                      <a:pt x="6460" y="571"/>
                      <a:pt x="6807" y="587"/>
                      <a:pt x="7001" y="807"/>
                    </a:cubicBezTo>
                    <a:lnTo>
                      <a:pt x="7001" y="807"/>
                    </a:lnTo>
                    <a:cubicBezTo>
                      <a:pt x="7088" y="905"/>
                      <a:pt x="7116" y="891"/>
                      <a:pt x="7451" y="673"/>
                    </a:cubicBezTo>
                    <a:lnTo>
                      <a:pt x="7451" y="673"/>
                    </a:lnTo>
                    <a:cubicBezTo>
                      <a:pt x="7474" y="658"/>
                      <a:pt x="7497" y="643"/>
                      <a:pt x="7521" y="627"/>
                    </a:cubicBezTo>
                    <a:lnTo>
                      <a:pt x="7521" y="627"/>
                    </a:lnTo>
                    <a:cubicBezTo>
                      <a:pt x="8090" y="259"/>
                      <a:pt x="8868" y="0"/>
                      <a:pt x="9323" y="252"/>
                    </a:cubicBezTo>
                    <a:lnTo>
                      <a:pt x="9323" y="252"/>
                    </a:lnTo>
                    <a:cubicBezTo>
                      <a:pt x="9525" y="364"/>
                      <a:pt x="9666" y="546"/>
                      <a:pt x="9742" y="793"/>
                    </a:cubicBezTo>
                    <a:lnTo>
                      <a:pt x="9742" y="793"/>
                    </a:lnTo>
                    <a:cubicBezTo>
                      <a:pt x="9802" y="990"/>
                      <a:pt x="9821" y="1229"/>
                      <a:pt x="9797" y="1503"/>
                    </a:cubicBezTo>
                    <a:lnTo>
                      <a:pt x="9797" y="1503"/>
                    </a:lnTo>
                    <a:cubicBezTo>
                      <a:pt x="9758" y="1967"/>
                      <a:pt x="9609" y="2378"/>
                      <a:pt x="9608" y="2382"/>
                    </a:cubicBezTo>
                    <a:lnTo>
                      <a:pt x="9608" y="2382"/>
                    </a:lnTo>
                    <a:cubicBezTo>
                      <a:pt x="9606" y="2385"/>
                      <a:pt x="9603" y="2388"/>
                      <a:pt x="9599" y="2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6">
                <a:extLst>
                  <a:ext uri="{FF2B5EF4-FFF2-40B4-BE49-F238E27FC236}">
                    <a16:creationId xmlns:a16="http://schemas.microsoft.com/office/drawing/2014/main" id="{8DE9C3A5-7F0F-41FC-9ADF-B0482CB47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8728" y="8690127"/>
                <a:ext cx="508613" cy="417220"/>
              </a:xfrm>
              <a:custGeom>
                <a:avLst/>
                <a:gdLst>
                  <a:gd name="T0" fmla="*/ 350 w 566"/>
                  <a:gd name="T1" fmla="*/ 322 h 465"/>
                  <a:gd name="T2" fmla="*/ 350 w 566"/>
                  <a:gd name="T3" fmla="*/ 322 h 465"/>
                  <a:gd name="T4" fmla="*/ 37 w 566"/>
                  <a:gd name="T5" fmla="*/ 414 h 465"/>
                  <a:gd name="T6" fmla="*/ 37 w 566"/>
                  <a:gd name="T7" fmla="*/ 414 h 465"/>
                  <a:gd name="T8" fmla="*/ 216 w 566"/>
                  <a:gd name="T9" fmla="*/ 142 h 465"/>
                  <a:gd name="T10" fmla="*/ 216 w 566"/>
                  <a:gd name="T11" fmla="*/ 142 h 465"/>
                  <a:gd name="T12" fmla="*/ 528 w 566"/>
                  <a:gd name="T13" fmla="*/ 50 h 465"/>
                  <a:gd name="T14" fmla="*/ 528 w 566"/>
                  <a:gd name="T15" fmla="*/ 50 h 465"/>
                  <a:gd name="T16" fmla="*/ 350 w 566"/>
                  <a:gd name="T17" fmla="*/ 322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6" h="465">
                    <a:moveTo>
                      <a:pt x="350" y="322"/>
                    </a:moveTo>
                    <a:lnTo>
                      <a:pt x="350" y="322"/>
                    </a:lnTo>
                    <a:cubicBezTo>
                      <a:pt x="214" y="422"/>
                      <a:pt x="74" y="464"/>
                      <a:pt x="37" y="414"/>
                    </a:cubicBezTo>
                    <a:lnTo>
                      <a:pt x="37" y="414"/>
                    </a:lnTo>
                    <a:cubicBezTo>
                      <a:pt x="0" y="364"/>
                      <a:pt x="80" y="242"/>
                      <a:pt x="216" y="142"/>
                    </a:cubicBezTo>
                    <a:lnTo>
                      <a:pt x="216" y="142"/>
                    </a:lnTo>
                    <a:cubicBezTo>
                      <a:pt x="352" y="41"/>
                      <a:pt x="491" y="0"/>
                      <a:pt x="528" y="50"/>
                    </a:cubicBezTo>
                    <a:lnTo>
                      <a:pt x="528" y="50"/>
                    </a:lnTo>
                    <a:cubicBezTo>
                      <a:pt x="565" y="99"/>
                      <a:pt x="485" y="222"/>
                      <a:pt x="350" y="3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7">
                <a:extLst>
                  <a:ext uri="{FF2B5EF4-FFF2-40B4-BE49-F238E27FC236}">
                    <a16:creationId xmlns:a16="http://schemas.microsoft.com/office/drawing/2014/main" id="{03BC4E7F-2761-42D3-B295-3FAD1C4BA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1159" y="9075559"/>
                <a:ext cx="14515333" cy="639741"/>
              </a:xfrm>
              <a:custGeom>
                <a:avLst/>
                <a:gdLst>
                  <a:gd name="T0" fmla="*/ 15754 w 16109"/>
                  <a:gd name="T1" fmla="*/ 709 h 710"/>
                  <a:gd name="T2" fmla="*/ 8054 w 16109"/>
                  <a:gd name="T3" fmla="*/ 709 h 710"/>
                  <a:gd name="T4" fmla="*/ 354 w 16109"/>
                  <a:gd name="T5" fmla="*/ 709 h 710"/>
                  <a:gd name="T6" fmla="*/ 354 w 16109"/>
                  <a:gd name="T7" fmla="*/ 709 h 710"/>
                  <a:gd name="T8" fmla="*/ 104 w 16109"/>
                  <a:gd name="T9" fmla="*/ 605 h 710"/>
                  <a:gd name="T10" fmla="*/ 104 w 16109"/>
                  <a:gd name="T11" fmla="*/ 605 h 710"/>
                  <a:gd name="T12" fmla="*/ 0 w 16109"/>
                  <a:gd name="T13" fmla="*/ 355 h 710"/>
                  <a:gd name="T14" fmla="*/ 0 w 16109"/>
                  <a:gd name="T15" fmla="*/ 355 h 710"/>
                  <a:gd name="T16" fmla="*/ 0 w 16109"/>
                  <a:gd name="T17" fmla="*/ 355 h 710"/>
                  <a:gd name="T18" fmla="*/ 0 w 16109"/>
                  <a:gd name="T19" fmla="*/ 355 h 710"/>
                  <a:gd name="T20" fmla="*/ 104 w 16109"/>
                  <a:gd name="T21" fmla="*/ 104 h 710"/>
                  <a:gd name="T22" fmla="*/ 104 w 16109"/>
                  <a:gd name="T23" fmla="*/ 104 h 710"/>
                  <a:gd name="T24" fmla="*/ 354 w 16109"/>
                  <a:gd name="T25" fmla="*/ 0 h 710"/>
                  <a:gd name="T26" fmla="*/ 8054 w 16109"/>
                  <a:gd name="T27" fmla="*/ 0 h 710"/>
                  <a:gd name="T28" fmla="*/ 15754 w 16109"/>
                  <a:gd name="T29" fmla="*/ 0 h 710"/>
                  <a:gd name="T30" fmla="*/ 15754 w 16109"/>
                  <a:gd name="T31" fmla="*/ 0 h 710"/>
                  <a:gd name="T32" fmla="*/ 16004 w 16109"/>
                  <a:gd name="T33" fmla="*/ 104 h 710"/>
                  <a:gd name="T34" fmla="*/ 16004 w 16109"/>
                  <a:gd name="T35" fmla="*/ 104 h 710"/>
                  <a:gd name="T36" fmla="*/ 16108 w 16109"/>
                  <a:gd name="T37" fmla="*/ 355 h 710"/>
                  <a:gd name="T38" fmla="*/ 16108 w 16109"/>
                  <a:gd name="T39" fmla="*/ 355 h 710"/>
                  <a:gd name="T40" fmla="*/ 16108 w 16109"/>
                  <a:gd name="T41" fmla="*/ 355 h 710"/>
                  <a:gd name="T42" fmla="*/ 16108 w 16109"/>
                  <a:gd name="T43" fmla="*/ 355 h 710"/>
                  <a:gd name="T44" fmla="*/ 16004 w 16109"/>
                  <a:gd name="T45" fmla="*/ 605 h 710"/>
                  <a:gd name="T46" fmla="*/ 16004 w 16109"/>
                  <a:gd name="T47" fmla="*/ 605 h 710"/>
                  <a:gd name="T48" fmla="*/ 15754 w 16109"/>
                  <a:gd name="T49" fmla="*/ 709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109" h="710">
                    <a:moveTo>
                      <a:pt x="15754" y="709"/>
                    </a:moveTo>
                    <a:lnTo>
                      <a:pt x="8054" y="709"/>
                    </a:lnTo>
                    <a:lnTo>
                      <a:pt x="354" y="709"/>
                    </a:lnTo>
                    <a:lnTo>
                      <a:pt x="354" y="709"/>
                    </a:lnTo>
                    <a:cubicBezTo>
                      <a:pt x="257" y="709"/>
                      <a:pt x="168" y="669"/>
                      <a:pt x="104" y="605"/>
                    </a:cubicBezTo>
                    <a:lnTo>
                      <a:pt x="104" y="605"/>
                    </a:lnTo>
                    <a:cubicBezTo>
                      <a:pt x="39" y="541"/>
                      <a:pt x="0" y="453"/>
                      <a:pt x="0" y="355"/>
                    </a:cubicBezTo>
                    <a:lnTo>
                      <a:pt x="0" y="355"/>
                    </a:lnTo>
                    <a:lnTo>
                      <a:pt x="0" y="355"/>
                    </a:lnTo>
                    <a:lnTo>
                      <a:pt x="0" y="355"/>
                    </a:lnTo>
                    <a:cubicBezTo>
                      <a:pt x="0" y="257"/>
                      <a:pt x="39" y="168"/>
                      <a:pt x="104" y="104"/>
                    </a:cubicBezTo>
                    <a:lnTo>
                      <a:pt x="104" y="104"/>
                    </a:lnTo>
                    <a:cubicBezTo>
                      <a:pt x="168" y="40"/>
                      <a:pt x="257" y="0"/>
                      <a:pt x="354" y="0"/>
                    </a:cubicBezTo>
                    <a:lnTo>
                      <a:pt x="8054" y="0"/>
                    </a:lnTo>
                    <a:lnTo>
                      <a:pt x="15754" y="0"/>
                    </a:lnTo>
                    <a:lnTo>
                      <a:pt x="15754" y="0"/>
                    </a:lnTo>
                    <a:cubicBezTo>
                      <a:pt x="15851" y="0"/>
                      <a:pt x="15940" y="40"/>
                      <a:pt x="16004" y="104"/>
                    </a:cubicBezTo>
                    <a:lnTo>
                      <a:pt x="16004" y="104"/>
                    </a:lnTo>
                    <a:cubicBezTo>
                      <a:pt x="16068" y="168"/>
                      <a:pt x="16108" y="257"/>
                      <a:pt x="16108" y="355"/>
                    </a:cubicBezTo>
                    <a:lnTo>
                      <a:pt x="16108" y="355"/>
                    </a:lnTo>
                    <a:lnTo>
                      <a:pt x="16108" y="355"/>
                    </a:lnTo>
                    <a:lnTo>
                      <a:pt x="16108" y="355"/>
                    </a:lnTo>
                    <a:cubicBezTo>
                      <a:pt x="16108" y="453"/>
                      <a:pt x="16068" y="541"/>
                      <a:pt x="16004" y="605"/>
                    </a:cubicBezTo>
                    <a:lnTo>
                      <a:pt x="16004" y="605"/>
                    </a:lnTo>
                    <a:cubicBezTo>
                      <a:pt x="15940" y="669"/>
                      <a:pt x="15851" y="709"/>
                      <a:pt x="15754" y="7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8">
                <a:extLst>
                  <a:ext uri="{FF2B5EF4-FFF2-40B4-BE49-F238E27FC236}">
                    <a16:creationId xmlns:a16="http://schemas.microsoft.com/office/drawing/2014/main" id="{AD8371D1-9992-4D99-9504-535E5836B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211" y="9067612"/>
                <a:ext cx="14531227" cy="655635"/>
              </a:xfrm>
              <a:custGeom>
                <a:avLst/>
                <a:gdLst>
                  <a:gd name="T0" fmla="*/ 363 w 16127"/>
                  <a:gd name="T1" fmla="*/ 19 h 728"/>
                  <a:gd name="T2" fmla="*/ 363 w 16127"/>
                  <a:gd name="T3" fmla="*/ 19 h 728"/>
                  <a:gd name="T4" fmla="*/ 119 w 16127"/>
                  <a:gd name="T5" fmla="*/ 119 h 728"/>
                  <a:gd name="T6" fmla="*/ 119 w 16127"/>
                  <a:gd name="T7" fmla="*/ 119 h 728"/>
                  <a:gd name="T8" fmla="*/ 18 w 16127"/>
                  <a:gd name="T9" fmla="*/ 364 h 728"/>
                  <a:gd name="T10" fmla="*/ 18 w 16127"/>
                  <a:gd name="T11" fmla="*/ 364 h 728"/>
                  <a:gd name="T12" fmla="*/ 119 w 16127"/>
                  <a:gd name="T13" fmla="*/ 607 h 728"/>
                  <a:gd name="T14" fmla="*/ 119 w 16127"/>
                  <a:gd name="T15" fmla="*/ 607 h 728"/>
                  <a:gd name="T16" fmla="*/ 363 w 16127"/>
                  <a:gd name="T17" fmla="*/ 709 h 728"/>
                  <a:gd name="T18" fmla="*/ 15763 w 16127"/>
                  <a:gd name="T19" fmla="*/ 709 h 728"/>
                  <a:gd name="T20" fmla="*/ 15763 w 16127"/>
                  <a:gd name="T21" fmla="*/ 709 h 728"/>
                  <a:gd name="T22" fmla="*/ 16006 w 16127"/>
                  <a:gd name="T23" fmla="*/ 607 h 728"/>
                  <a:gd name="T24" fmla="*/ 16006 w 16127"/>
                  <a:gd name="T25" fmla="*/ 607 h 728"/>
                  <a:gd name="T26" fmla="*/ 16108 w 16127"/>
                  <a:gd name="T27" fmla="*/ 364 h 728"/>
                  <a:gd name="T28" fmla="*/ 16108 w 16127"/>
                  <a:gd name="T29" fmla="*/ 364 h 728"/>
                  <a:gd name="T30" fmla="*/ 16006 w 16127"/>
                  <a:gd name="T31" fmla="*/ 119 h 728"/>
                  <a:gd name="T32" fmla="*/ 16006 w 16127"/>
                  <a:gd name="T33" fmla="*/ 119 h 728"/>
                  <a:gd name="T34" fmla="*/ 15763 w 16127"/>
                  <a:gd name="T35" fmla="*/ 19 h 728"/>
                  <a:gd name="T36" fmla="*/ 363 w 16127"/>
                  <a:gd name="T37" fmla="*/ 19 h 728"/>
                  <a:gd name="T38" fmla="*/ 15763 w 16127"/>
                  <a:gd name="T39" fmla="*/ 727 h 728"/>
                  <a:gd name="T40" fmla="*/ 363 w 16127"/>
                  <a:gd name="T41" fmla="*/ 727 h 728"/>
                  <a:gd name="T42" fmla="*/ 363 w 16127"/>
                  <a:gd name="T43" fmla="*/ 727 h 728"/>
                  <a:gd name="T44" fmla="*/ 106 w 16127"/>
                  <a:gd name="T45" fmla="*/ 621 h 728"/>
                  <a:gd name="T46" fmla="*/ 106 w 16127"/>
                  <a:gd name="T47" fmla="*/ 621 h 728"/>
                  <a:gd name="T48" fmla="*/ 0 w 16127"/>
                  <a:gd name="T49" fmla="*/ 364 h 728"/>
                  <a:gd name="T50" fmla="*/ 0 w 16127"/>
                  <a:gd name="T51" fmla="*/ 364 h 728"/>
                  <a:gd name="T52" fmla="*/ 106 w 16127"/>
                  <a:gd name="T53" fmla="*/ 107 h 728"/>
                  <a:gd name="T54" fmla="*/ 106 w 16127"/>
                  <a:gd name="T55" fmla="*/ 107 h 728"/>
                  <a:gd name="T56" fmla="*/ 363 w 16127"/>
                  <a:gd name="T57" fmla="*/ 0 h 728"/>
                  <a:gd name="T58" fmla="*/ 15763 w 16127"/>
                  <a:gd name="T59" fmla="*/ 0 h 728"/>
                  <a:gd name="T60" fmla="*/ 15763 w 16127"/>
                  <a:gd name="T61" fmla="*/ 0 h 728"/>
                  <a:gd name="T62" fmla="*/ 16020 w 16127"/>
                  <a:gd name="T63" fmla="*/ 107 h 728"/>
                  <a:gd name="T64" fmla="*/ 16020 w 16127"/>
                  <a:gd name="T65" fmla="*/ 107 h 728"/>
                  <a:gd name="T66" fmla="*/ 16126 w 16127"/>
                  <a:gd name="T67" fmla="*/ 364 h 728"/>
                  <a:gd name="T68" fmla="*/ 16126 w 16127"/>
                  <a:gd name="T69" fmla="*/ 364 h 728"/>
                  <a:gd name="T70" fmla="*/ 16020 w 16127"/>
                  <a:gd name="T71" fmla="*/ 621 h 728"/>
                  <a:gd name="T72" fmla="*/ 16020 w 16127"/>
                  <a:gd name="T73" fmla="*/ 621 h 728"/>
                  <a:gd name="T74" fmla="*/ 15763 w 16127"/>
                  <a:gd name="T75" fmla="*/ 727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127" h="728">
                    <a:moveTo>
                      <a:pt x="363" y="19"/>
                    </a:moveTo>
                    <a:lnTo>
                      <a:pt x="363" y="19"/>
                    </a:lnTo>
                    <a:cubicBezTo>
                      <a:pt x="271" y="19"/>
                      <a:pt x="184" y="54"/>
                      <a:pt x="119" y="119"/>
                    </a:cubicBezTo>
                    <a:lnTo>
                      <a:pt x="119" y="119"/>
                    </a:lnTo>
                    <a:cubicBezTo>
                      <a:pt x="54" y="184"/>
                      <a:pt x="18" y="271"/>
                      <a:pt x="18" y="364"/>
                    </a:cubicBezTo>
                    <a:lnTo>
                      <a:pt x="18" y="364"/>
                    </a:lnTo>
                    <a:cubicBezTo>
                      <a:pt x="18" y="456"/>
                      <a:pt x="54" y="542"/>
                      <a:pt x="119" y="607"/>
                    </a:cubicBezTo>
                    <a:lnTo>
                      <a:pt x="119" y="607"/>
                    </a:lnTo>
                    <a:cubicBezTo>
                      <a:pt x="184" y="672"/>
                      <a:pt x="271" y="709"/>
                      <a:pt x="363" y="709"/>
                    </a:cubicBezTo>
                    <a:lnTo>
                      <a:pt x="15763" y="709"/>
                    </a:lnTo>
                    <a:lnTo>
                      <a:pt x="15763" y="709"/>
                    </a:lnTo>
                    <a:cubicBezTo>
                      <a:pt x="15855" y="709"/>
                      <a:pt x="15941" y="672"/>
                      <a:pt x="16006" y="607"/>
                    </a:cubicBezTo>
                    <a:lnTo>
                      <a:pt x="16006" y="607"/>
                    </a:lnTo>
                    <a:cubicBezTo>
                      <a:pt x="16071" y="542"/>
                      <a:pt x="16108" y="456"/>
                      <a:pt x="16108" y="364"/>
                    </a:cubicBezTo>
                    <a:lnTo>
                      <a:pt x="16108" y="364"/>
                    </a:lnTo>
                    <a:cubicBezTo>
                      <a:pt x="16108" y="271"/>
                      <a:pt x="16071" y="184"/>
                      <a:pt x="16006" y="119"/>
                    </a:cubicBezTo>
                    <a:lnTo>
                      <a:pt x="16006" y="119"/>
                    </a:lnTo>
                    <a:cubicBezTo>
                      <a:pt x="15941" y="54"/>
                      <a:pt x="15855" y="19"/>
                      <a:pt x="15763" y="19"/>
                    </a:cubicBezTo>
                    <a:lnTo>
                      <a:pt x="363" y="19"/>
                    </a:lnTo>
                    <a:close/>
                    <a:moveTo>
                      <a:pt x="15763" y="727"/>
                    </a:moveTo>
                    <a:lnTo>
                      <a:pt x="363" y="727"/>
                    </a:lnTo>
                    <a:lnTo>
                      <a:pt x="363" y="727"/>
                    </a:lnTo>
                    <a:cubicBezTo>
                      <a:pt x="266" y="727"/>
                      <a:pt x="174" y="689"/>
                      <a:pt x="106" y="621"/>
                    </a:cubicBezTo>
                    <a:lnTo>
                      <a:pt x="106" y="621"/>
                    </a:lnTo>
                    <a:cubicBezTo>
                      <a:pt x="37" y="552"/>
                      <a:pt x="0" y="461"/>
                      <a:pt x="0" y="364"/>
                    </a:cubicBezTo>
                    <a:lnTo>
                      <a:pt x="0" y="364"/>
                    </a:lnTo>
                    <a:cubicBezTo>
                      <a:pt x="0" y="267"/>
                      <a:pt x="37" y="175"/>
                      <a:pt x="106" y="107"/>
                    </a:cubicBezTo>
                    <a:lnTo>
                      <a:pt x="106" y="107"/>
                    </a:lnTo>
                    <a:cubicBezTo>
                      <a:pt x="174" y="37"/>
                      <a:pt x="266" y="0"/>
                      <a:pt x="363" y="0"/>
                    </a:cubicBezTo>
                    <a:lnTo>
                      <a:pt x="15763" y="0"/>
                    </a:lnTo>
                    <a:lnTo>
                      <a:pt x="15763" y="0"/>
                    </a:lnTo>
                    <a:cubicBezTo>
                      <a:pt x="15860" y="0"/>
                      <a:pt x="15951" y="37"/>
                      <a:pt x="16020" y="107"/>
                    </a:cubicBezTo>
                    <a:lnTo>
                      <a:pt x="16020" y="107"/>
                    </a:lnTo>
                    <a:cubicBezTo>
                      <a:pt x="16088" y="175"/>
                      <a:pt x="16126" y="267"/>
                      <a:pt x="16126" y="364"/>
                    </a:cubicBezTo>
                    <a:lnTo>
                      <a:pt x="16126" y="364"/>
                    </a:lnTo>
                    <a:cubicBezTo>
                      <a:pt x="16126" y="461"/>
                      <a:pt x="16088" y="552"/>
                      <a:pt x="16020" y="621"/>
                    </a:cubicBezTo>
                    <a:lnTo>
                      <a:pt x="16020" y="621"/>
                    </a:lnTo>
                    <a:cubicBezTo>
                      <a:pt x="15951" y="689"/>
                      <a:pt x="15860" y="727"/>
                      <a:pt x="15763" y="7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20">
                <a:extLst>
                  <a:ext uri="{FF2B5EF4-FFF2-40B4-BE49-F238E27FC236}">
                    <a16:creationId xmlns:a16="http://schemas.microsoft.com/office/drawing/2014/main" id="{242414DE-84A7-4DE2-A289-4AA830A92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2816" y="9576225"/>
                <a:ext cx="14408046" cy="15894"/>
              </a:xfrm>
              <a:custGeom>
                <a:avLst/>
                <a:gdLst>
                  <a:gd name="T0" fmla="*/ 15979 w 15990"/>
                  <a:gd name="T1" fmla="*/ 18 h 19"/>
                  <a:gd name="T2" fmla="*/ 9 w 15990"/>
                  <a:gd name="T3" fmla="*/ 18 h 19"/>
                  <a:gd name="T4" fmla="*/ 9 w 15990"/>
                  <a:gd name="T5" fmla="*/ 18 h 19"/>
                  <a:gd name="T6" fmla="*/ 0 w 15990"/>
                  <a:gd name="T7" fmla="*/ 9 h 19"/>
                  <a:gd name="T8" fmla="*/ 0 w 15990"/>
                  <a:gd name="T9" fmla="*/ 9 h 19"/>
                  <a:gd name="T10" fmla="*/ 9 w 15990"/>
                  <a:gd name="T11" fmla="*/ 0 h 19"/>
                  <a:gd name="T12" fmla="*/ 15979 w 15990"/>
                  <a:gd name="T13" fmla="*/ 0 h 19"/>
                  <a:gd name="T14" fmla="*/ 15979 w 15990"/>
                  <a:gd name="T15" fmla="*/ 0 h 19"/>
                  <a:gd name="T16" fmla="*/ 15989 w 15990"/>
                  <a:gd name="T17" fmla="*/ 9 h 19"/>
                  <a:gd name="T18" fmla="*/ 15989 w 15990"/>
                  <a:gd name="T19" fmla="*/ 9 h 19"/>
                  <a:gd name="T20" fmla="*/ 15979 w 15990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990" h="19">
                    <a:moveTo>
                      <a:pt x="15979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979" y="0"/>
                    </a:lnTo>
                    <a:lnTo>
                      <a:pt x="15979" y="0"/>
                    </a:lnTo>
                    <a:cubicBezTo>
                      <a:pt x="15985" y="0"/>
                      <a:pt x="15989" y="4"/>
                      <a:pt x="15989" y="9"/>
                    </a:cubicBezTo>
                    <a:lnTo>
                      <a:pt x="15989" y="9"/>
                    </a:lnTo>
                    <a:cubicBezTo>
                      <a:pt x="15989" y="14"/>
                      <a:pt x="15985" y="18"/>
                      <a:pt x="15979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21">
                <a:extLst>
                  <a:ext uri="{FF2B5EF4-FFF2-40B4-BE49-F238E27FC236}">
                    <a16:creationId xmlns:a16="http://schemas.microsoft.com/office/drawing/2014/main" id="{66C1C262-203B-48AF-B3C1-96E220922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281" y="7096737"/>
                <a:ext cx="2094053" cy="1978822"/>
              </a:xfrm>
              <a:custGeom>
                <a:avLst/>
                <a:gdLst>
                  <a:gd name="T0" fmla="*/ 0 w 2326"/>
                  <a:gd name="T1" fmla="*/ 2197 h 2198"/>
                  <a:gd name="T2" fmla="*/ 2108 w 2326"/>
                  <a:gd name="T3" fmla="*/ 2196 h 2198"/>
                  <a:gd name="T4" fmla="*/ 2108 w 2326"/>
                  <a:gd name="T5" fmla="*/ 2196 h 2198"/>
                  <a:gd name="T6" fmla="*/ 2187 w 2326"/>
                  <a:gd name="T7" fmla="*/ 1695 h 2198"/>
                  <a:gd name="T8" fmla="*/ 2187 w 2326"/>
                  <a:gd name="T9" fmla="*/ 1695 h 2198"/>
                  <a:gd name="T10" fmla="*/ 1640 w 2326"/>
                  <a:gd name="T11" fmla="*/ 1800 h 2198"/>
                  <a:gd name="T12" fmla="*/ 1640 w 2326"/>
                  <a:gd name="T13" fmla="*/ 1800 h 2198"/>
                  <a:gd name="T14" fmla="*/ 1978 w 2326"/>
                  <a:gd name="T15" fmla="*/ 977 h 2198"/>
                  <a:gd name="T16" fmla="*/ 1978 w 2326"/>
                  <a:gd name="T17" fmla="*/ 977 h 2198"/>
                  <a:gd name="T18" fmla="*/ 1373 w 2326"/>
                  <a:gd name="T19" fmla="*/ 1023 h 2198"/>
                  <a:gd name="T20" fmla="*/ 1373 w 2326"/>
                  <a:gd name="T21" fmla="*/ 1023 h 2198"/>
                  <a:gd name="T22" fmla="*/ 1533 w 2326"/>
                  <a:gd name="T23" fmla="*/ 174 h 2198"/>
                  <a:gd name="T24" fmla="*/ 1533 w 2326"/>
                  <a:gd name="T25" fmla="*/ 174 h 2198"/>
                  <a:gd name="T26" fmla="*/ 0 w 2326"/>
                  <a:gd name="T27" fmla="*/ 2197 h 2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26" h="2198">
                    <a:moveTo>
                      <a:pt x="0" y="2197"/>
                    </a:moveTo>
                    <a:lnTo>
                      <a:pt x="2108" y="2196"/>
                    </a:lnTo>
                    <a:lnTo>
                      <a:pt x="2108" y="2196"/>
                    </a:lnTo>
                    <a:cubicBezTo>
                      <a:pt x="2108" y="2196"/>
                      <a:pt x="2325" y="1822"/>
                      <a:pt x="2187" y="1695"/>
                    </a:cubicBezTo>
                    <a:lnTo>
                      <a:pt x="2187" y="1695"/>
                    </a:lnTo>
                    <a:cubicBezTo>
                      <a:pt x="2050" y="1568"/>
                      <a:pt x="1640" y="1800"/>
                      <a:pt x="1640" y="1800"/>
                    </a:cubicBezTo>
                    <a:lnTo>
                      <a:pt x="1640" y="1800"/>
                    </a:lnTo>
                    <a:cubicBezTo>
                      <a:pt x="1640" y="1800"/>
                      <a:pt x="2133" y="1173"/>
                      <a:pt x="1978" y="977"/>
                    </a:cubicBezTo>
                    <a:lnTo>
                      <a:pt x="1978" y="977"/>
                    </a:lnTo>
                    <a:cubicBezTo>
                      <a:pt x="1823" y="781"/>
                      <a:pt x="1373" y="1023"/>
                      <a:pt x="1373" y="1023"/>
                    </a:cubicBezTo>
                    <a:lnTo>
                      <a:pt x="1373" y="1023"/>
                    </a:lnTo>
                    <a:cubicBezTo>
                      <a:pt x="1373" y="1023"/>
                      <a:pt x="1779" y="347"/>
                      <a:pt x="1533" y="174"/>
                    </a:cubicBezTo>
                    <a:lnTo>
                      <a:pt x="1533" y="174"/>
                    </a:lnTo>
                    <a:cubicBezTo>
                      <a:pt x="1286" y="0"/>
                      <a:pt x="11" y="677"/>
                      <a:pt x="0" y="21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22">
                <a:extLst>
                  <a:ext uri="{FF2B5EF4-FFF2-40B4-BE49-F238E27FC236}">
                    <a16:creationId xmlns:a16="http://schemas.microsoft.com/office/drawing/2014/main" id="{254482E7-4B3A-4176-9F00-78B7CC283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334" y="7196077"/>
                <a:ext cx="2113922" cy="1891404"/>
              </a:xfrm>
              <a:custGeom>
                <a:avLst/>
                <a:gdLst>
                  <a:gd name="T0" fmla="*/ 1437 w 2345"/>
                  <a:gd name="T1" fmla="*/ 47 h 2098"/>
                  <a:gd name="T2" fmla="*/ 1437 w 2345"/>
                  <a:gd name="T3" fmla="*/ 47 h 2098"/>
                  <a:gd name="T4" fmla="*/ 1107 w 2345"/>
                  <a:gd name="T5" fmla="*/ 146 h 2098"/>
                  <a:gd name="T6" fmla="*/ 1107 w 2345"/>
                  <a:gd name="T7" fmla="*/ 146 h 2098"/>
                  <a:gd name="T8" fmla="*/ 394 w 2345"/>
                  <a:gd name="T9" fmla="*/ 808 h 2098"/>
                  <a:gd name="T10" fmla="*/ 394 w 2345"/>
                  <a:gd name="T11" fmla="*/ 808 h 2098"/>
                  <a:gd name="T12" fmla="*/ 19 w 2345"/>
                  <a:gd name="T13" fmla="*/ 2078 h 2098"/>
                  <a:gd name="T14" fmla="*/ 2111 w 2345"/>
                  <a:gd name="T15" fmla="*/ 2077 h 2098"/>
                  <a:gd name="T16" fmla="*/ 2111 w 2345"/>
                  <a:gd name="T17" fmla="*/ 2077 h 2098"/>
                  <a:gd name="T18" fmla="*/ 2190 w 2345"/>
                  <a:gd name="T19" fmla="*/ 1592 h 2098"/>
                  <a:gd name="T20" fmla="*/ 2190 w 2345"/>
                  <a:gd name="T21" fmla="*/ 1592 h 2098"/>
                  <a:gd name="T22" fmla="*/ 1654 w 2345"/>
                  <a:gd name="T23" fmla="*/ 1699 h 2098"/>
                  <a:gd name="T24" fmla="*/ 1654 w 2345"/>
                  <a:gd name="T25" fmla="*/ 1699 h 2098"/>
                  <a:gd name="T26" fmla="*/ 1642 w 2345"/>
                  <a:gd name="T27" fmla="*/ 1696 h 2098"/>
                  <a:gd name="T28" fmla="*/ 1642 w 2345"/>
                  <a:gd name="T29" fmla="*/ 1696 h 2098"/>
                  <a:gd name="T30" fmla="*/ 1642 w 2345"/>
                  <a:gd name="T31" fmla="*/ 1684 h 2098"/>
                  <a:gd name="T32" fmla="*/ 1642 w 2345"/>
                  <a:gd name="T33" fmla="*/ 1684 h 2098"/>
                  <a:gd name="T34" fmla="*/ 1868 w 2345"/>
                  <a:gd name="T35" fmla="*/ 1347 h 2098"/>
                  <a:gd name="T36" fmla="*/ 1868 w 2345"/>
                  <a:gd name="T37" fmla="*/ 1347 h 2098"/>
                  <a:gd name="T38" fmla="*/ 1979 w 2345"/>
                  <a:gd name="T39" fmla="*/ 873 h 2098"/>
                  <a:gd name="T40" fmla="*/ 1979 w 2345"/>
                  <a:gd name="T41" fmla="*/ 873 h 2098"/>
                  <a:gd name="T42" fmla="*/ 1387 w 2345"/>
                  <a:gd name="T43" fmla="*/ 922 h 2098"/>
                  <a:gd name="T44" fmla="*/ 1387 w 2345"/>
                  <a:gd name="T45" fmla="*/ 922 h 2098"/>
                  <a:gd name="T46" fmla="*/ 1376 w 2345"/>
                  <a:gd name="T47" fmla="*/ 920 h 2098"/>
                  <a:gd name="T48" fmla="*/ 1376 w 2345"/>
                  <a:gd name="T49" fmla="*/ 920 h 2098"/>
                  <a:gd name="T50" fmla="*/ 1375 w 2345"/>
                  <a:gd name="T51" fmla="*/ 908 h 2098"/>
                  <a:gd name="T52" fmla="*/ 1375 w 2345"/>
                  <a:gd name="T53" fmla="*/ 908 h 2098"/>
                  <a:gd name="T54" fmla="*/ 1536 w 2345"/>
                  <a:gd name="T55" fmla="*/ 71 h 2098"/>
                  <a:gd name="T56" fmla="*/ 1536 w 2345"/>
                  <a:gd name="T57" fmla="*/ 71 h 2098"/>
                  <a:gd name="T58" fmla="*/ 1437 w 2345"/>
                  <a:gd name="T59" fmla="*/ 47 h 2098"/>
                  <a:gd name="T60" fmla="*/ 9 w 2345"/>
                  <a:gd name="T61" fmla="*/ 2097 h 2098"/>
                  <a:gd name="T62" fmla="*/ 9 w 2345"/>
                  <a:gd name="T63" fmla="*/ 2097 h 2098"/>
                  <a:gd name="T64" fmla="*/ 2 w 2345"/>
                  <a:gd name="T65" fmla="*/ 2094 h 2098"/>
                  <a:gd name="T66" fmla="*/ 2 w 2345"/>
                  <a:gd name="T67" fmla="*/ 2094 h 2098"/>
                  <a:gd name="T68" fmla="*/ 0 w 2345"/>
                  <a:gd name="T69" fmla="*/ 2087 h 2098"/>
                  <a:gd name="T70" fmla="*/ 0 w 2345"/>
                  <a:gd name="T71" fmla="*/ 2087 h 2098"/>
                  <a:gd name="T72" fmla="*/ 379 w 2345"/>
                  <a:gd name="T73" fmla="*/ 798 h 2098"/>
                  <a:gd name="T74" fmla="*/ 379 w 2345"/>
                  <a:gd name="T75" fmla="*/ 798 h 2098"/>
                  <a:gd name="T76" fmla="*/ 1097 w 2345"/>
                  <a:gd name="T77" fmla="*/ 129 h 2098"/>
                  <a:gd name="T78" fmla="*/ 1097 w 2345"/>
                  <a:gd name="T79" fmla="*/ 129 h 2098"/>
                  <a:gd name="T80" fmla="*/ 1547 w 2345"/>
                  <a:gd name="T81" fmla="*/ 56 h 2098"/>
                  <a:gd name="T82" fmla="*/ 1547 w 2345"/>
                  <a:gd name="T83" fmla="*/ 56 h 2098"/>
                  <a:gd name="T84" fmla="*/ 1563 w 2345"/>
                  <a:gd name="T85" fmla="*/ 556 h 2098"/>
                  <a:gd name="T86" fmla="*/ 1563 w 2345"/>
                  <a:gd name="T87" fmla="*/ 556 h 2098"/>
                  <a:gd name="T88" fmla="*/ 1407 w 2345"/>
                  <a:gd name="T89" fmla="*/ 890 h 2098"/>
                  <a:gd name="T90" fmla="*/ 1407 w 2345"/>
                  <a:gd name="T91" fmla="*/ 890 h 2098"/>
                  <a:gd name="T92" fmla="*/ 1624 w 2345"/>
                  <a:gd name="T93" fmla="*/ 808 h 2098"/>
                  <a:gd name="T94" fmla="*/ 1624 w 2345"/>
                  <a:gd name="T95" fmla="*/ 808 h 2098"/>
                  <a:gd name="T96" fmla="*/ 1994 w 2345"/>
                  <a:gd name="T97" fmla="*/ 861 h 2098"/>
                  <a:gd name="T98" fmla="*/ 1994 w 2345"/>
                  <a:gd name="T99" fmla="*/ 861 h 2098"/>
                  <a:gd name="T100" fmla="*/ 1884 w 2345"/>
                  <a:gd name="T101" fmla="*/ 1357 h 2098"/>
                  <a:gd name="T102" fmla="*/ 1884 w 2345"/>
                  <a:gd name="T103" fmla="*/ 1357 h 2098"/>
                  <a:gd name="T104" fmla="*/ 1683 w 2345"/>
                  <a:gd name="T105" fmla="*/ 1661 h 2098"/>
                  <a:gd name="T106" fmla="*/ 1683 w 2345"/>
                  <a:gd name="T107" fmla="*/ 1661 h 2098"/>
                  <a:gd name="T108" fmla="*/ 2203 w 2345"/>
                  <a:gd name="T109" fmla="*/ 1579 h 2098"/>
                  <a:gd name="T110" fmla="*/ 2203 w 2345"/>
                  <a:gd name="T111" fmla="*/ 1579 h 2098"/>
                  <a:gd name="T112" fmla="*/ 2125 w 2345"/>
                  <a:gd name="T113" fmla="*/ 2091 h 2098"/>
                  <a:gd name="T114" fmla="*/ 2125 w 2345"/>
                  <a:gd name="T115" fmla="*/ 2091 h 2098"/>
                  <a:gd name="T116" fmla="*/ 2117 w 2345"/>
                  <a:gd name="T117" fmla="*/ 2096 h 2098"/>
                  <a:gd name="T118" fmla="*/ 9 w 2345"/>
                  <a:gd name="T119" fmla="*/ 2097 h 2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45" h="2098">
                    <a:moveTo>
                      <a:pt x="1437" y="47"/>
                    </a:moveTo>
                    <a:lnTo>
                      <a:pt x="1437" y="47"/>
                    </a:lnTo>
                    <a:cubicBezTo>
                      <a:pt x="1352" y="47"/>
                      <a:pt x="1233" y="81"/>
                      <a:pt x="1107" y="146"/>
                    </a:cubicBezTo>
                    <a:lnTo>
                      <a:pt x="1107" y="146"/>
                    </a:lnTo>
                    <a:cubicBezTo>
                      <a:pt x="842" y="282"/>
                      <a:pt x="581" y="523"/>
                      <a:pt x="394" y="808"/>
                    </a:cubicBezTo>
                    <a:lnTo>
                      <a:pt x="394" y="808"/>
                    </a:lnTo>
                    <a:cubicBezTo>
                      <a:pt x="150" y="1177"/>
                      <a:pt x="24" y="1605"/>
                      <a:pt x="19" y="2078"/>
                    </a:cubicBezTo>
                    <a:lnTo>
                      <a:pt x="2111" y="2077"/>
                    </a:lnTo>
                    <a:lnTo>
                      <a:pt x="2111" y="2077"/>
                    </a:lnTo>
                    <a:cubicBezTo>
                      <a:pt x="2135" y="2034"/>
                      <a:pt x="2312" y="1706"/>
                      <a:pt x="2190" y="1592"/>
                    </a:cubicBezTo>
                    <a:lnTo>
                      <a:pt x="2190" y="1592"/>
                    </a:lnTo>
                    <a:cubicBezTo>
                      <a:pt x="2059" y="1471"/>
                      <a:pt x="1658" y="1696"/>
                      <a:pt x="1654" y="1699"/>
                    </a:cubicBezTo>
                    <a:lnTo>
                      <a:pt x="1654" y="1699"/>
                    </a:lnTo>
                    <a:cubicBezTo>
                      <a:pt x="1650" y="1700"/>
                      <a:pt x="1645" y="1700"/>
                      <a:pt x="1642" y="1696"/>
                    </a:cubicBezTo>
                    <a:lnTo>
                      <a:pt x="1642" y="1696"/>
                    </a:lnTo>
                    <a:cubicBezTo>
                      <a:pt x="1639" y="1693"/>
                      <a:pt x="1639" y="1688"/>
                      <a:pt x="1642" y="1684"/>
                    </a:cubicBezTo>
                    <a:lnTo>
                      <a:pt x="1642" y="1684"/>
                    </a:lnTo>
                    <a:cubicBezTo>
                      <a:pt x="1644" y="1682"/>
                      <a:pt x="1766" y="1526"/>
                      <a:pt x="1868" y="1347"/>
                    </a:cubicBezTo>
                    <a:lnTo>
                      <a:pt x="1868" y="1347"/>
                    </a:lnTo>
                    <a:cubicBezTo>
                      <a:pt x="2002" y="1114"/>
                      <a:pt x="2040" y="949"/>
                      <a:pt x="1979" y="873"/>
                    </a:cubicBezTo>
                    <a:lnTo>
                      <a:pt x="1979" y="873"/>
                    </a:lnTo>
                    <a:cubicBezTo>
                      <a:pt x="1831" y="685"/>
                      <a:pt x="1392" y="919"/>
                      <a:pt x="1387" y="922"/>
                    </a:cubicBezTo>
                    <a:lnTo>
                      <a:pt x="1387" y="922"/>
                    </a:lnTo>
                    <a:cubicBezTo>
                      <a:pt x="1383" y="924"/>
                      <a:pt x="1379" y="924"/>
                      <a:pt x="1376" y="920"/>
                    </a:cubicBezTo>
                    <a:lnTo>
                      <a:pt x="1376" y="920"/>
                    </a:lnTo>
                    <a:cubicBezTo>
                      <a:pt x="1373" y="917"/>
                      <a:pt x="1372" y="912"/>
                      <a:pt x="1375" y="908"/>
                    </a:cubicBezTo>
                    <a:lnTo>
                      <a:pt x="1375" y="908"/>
                    </a:lnTo>
                    <a:cubicBezTo>
                      <a:pt x="1379" y="902"/>
                      <a:pt x="1773" y="238"/>
                      <a:pt x="1536" y="71"/>
                    </a:cubicBezTo>
                    <a:lnTo>
                      <a:pt x="1536" y="71"/>
                    </a:lnTo>
                    <a:cubicBezTo>
                      <a:pt x="1513" y="54"/>
                      <a:pt x="1479" y="47"/>
                      <a:pt x="1437" y="47"/>
                    </a:cubicBezTo>
                    <a:close/>
                    <a:moveTo>
                      <a:pt x="9" y="2097"/>
                    </a:moveTo>
                    <a:lnTo>
                      <a:pt x="9" y="2097"/>
                    </a:lnTo>
                    <a:cubicBezTo>
                      <a:pt x="7" y="2097"/>
                      <a:pt x="4" y="2096"/>
                      <a:pt x="2" y="2094"/>
                    </a:cubicBezTo>
                    <a:lnTo>
                      <a:pt x="2" y="2094"/>
                    </a:lnTo>
                    <a:cubicBezTo>
                      <a:pt x="1" y="2092"/>
                      <a:pt x="0" y="2090"/>
                      <a:pt x="0" y="2087"/>
                    </a:cubicBezTo>
                    <a:lnTo>
                      <a:pt x="0" y="2087"/>
                    </a:lnTo>
                    <a:cubicBezTo>
                      <a:pt x="3" y="1607"/>
                      <a:pt x="131" y="1173"/>
                      <a:pt x="379" y="798"/>
                    </a:cubicBezTo>
                    <a:lnTo>
                      <a:pt x="379" y="798"/>
                    </a:lnTo>
                    <a:cubicBezTo>
                      <a:pt x="568" y="511"/>
                      <a:pt x="830" y="267"/>
                      <a:pt x="1097" y="129"/>
                    </a:cubicBezTo>
                    <a:lnTo>
                      <a:pt x="1097" y="129"/>
                    </a:lnTo>
                    <a:cubicBezTo>
                      <a:pt x="1295" y="28"/>
                      <a:pt x="1467" y="0"/>
                      <a:pt x="1547" y="56"/>
                    </a:cubicBezTo>
                    <a:lnTo>
                      <a:pt x="1547" y="56"/>
                    </a:lnTo>
                    <a:cubicBezTo>
                      <a:pt x="1654" y="130"/>
                      <a:pt x="1659" y="299"/>
                      <a:pt x="1563" y="556"/>
                    </a:cubicBezTo>
                    <a:lnTo>
                      <a:pt x="1563" y="556"/>
                    </a:lnTo>
                    <a:cubicBezTo>
                      <a:pt x="1510" y="702"/>
                      <a:pt x="1438" y="834"/>
                      <a:pt x="1407" y="890"/>
                    </a:cubicBezTo>
                    <a:lnTo>
                      <a:pt x="1407" y="890"/>
                    </a:lnTo>
                    <a:cubicBezTo>
                      <a:pt x="1448" y="870"/>
                      <a:pt x="1532" y="833"/>
                      <a:pt x="1624" y="808"/>
                    </a:cubicBezTo>
                    <a:lnTo>
                      <a:pt x="1624" y="808"/>
                    </a:lnTo>
                    <a:cubicBezTo>
                      <a:pt x="1800" y="759"/>
                      <a:pt x="1928" y="778"/>
                      <a:pt x="1994" y="861"/>
                    </a:cubicBezTo>
                    <a:lnTo>
                      <a:pt x="1994" y="861"/>
                    </a:lnTo>
                    <a:cubicBezTo>
                      <a:pt x="2061" y="945"/>
                      <a:pt x="2025" y="1113"/>
                      <a:pt x="1884" y="1357"/>
                    </a:cubicBezTo>
                    <a:lnTo>
                      <a:pt x="1884" y="1357"/>
                    </a:lnTo>
                    <a:cubicBezTo>
                      <a:pt x="1810" y="1486"/>
                      <a:pt x="1725" y="1606"/>
                      <a:pt x="1683" y="1661"/>
                    </a:cubicBezTo>
                    <a:lnTo>
                      <a:pt x="1683" y="1661"/>
                    </a:lnTo>
                    <a:cubicBezTo>
                      <a:pt x="1789" y="1607"/>
                      <a:pt x="2086" y="1470"/>
                      <a:pt x="2203" y="1579"/>
                    </a:cubicBezTo>
                    <a:lnTo>
                      <a:pt x="2203" y="1579"/>
                    </a:lnTo>
                    <a:cubicBezTo>
                      <a:pt x="2344" y="1710"/>
                      <a:pt x="2134" y="2076"/>
                      <a:pt x="2125" y="2091"/>
                    </a:cubicBezTo>
                    <a:lnTo>
                      <a:pt x="2125" y="2091"/>
                    </a:lnTo>
                    <a:cubicBezTo>
                      <a:pt x="2124" y="2093"/>
                      <a:pt x="2120" y="2096"/>
                      <a:pt x="2117" y="2096"/>
                    </a:cubicBezTo>
                    <a:lnTo>
                      <a:pt x="9" y="20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23">
                <a:extLst>
                  <a:ext uri="{FF2B5EF4-FFF2-40B4-BE49-F238E27FC236}">
                    <a16:creationId xmlns:a16="http://schemas.microsoft.com/office/drawing/2014/main" id="{E9F3B0A5-7136-49CA-917B-A787B9C2F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3217" y="8328534"/>
                <a:ext cx="437089" cy="770866"/>
              </a:xfrm>
              <a:custGeom>
                <a:avLst/>
                <a:gdLst>
                  <a:gd name="T0" fmla="*/ 431 w 485"/>
                  <a:gd name="T1" fmla="*/ 299 h 855"/>
                  <a:gd name="T2" fmla="*/ 431 w 485"/>
                  <a:gd name="T3" fmla="*/ 299 h 855"/>
                  <a:gd name="T4" fmla="*/ 361 w 485"/>
                  <a:gd name="T5" fmla="*/ 829 h 855"/>
                  <a:gd name="T6" fmla="*/ 361 w 485"/>
                  <a:gd name="T7" fmla="*/ 829 h 855"/>
                  <a:gd name="T8" fmla="*/ 54 w 485"/>
                  <a:gd name="T9" fmla="*/ 392 h 855"/>
                  <a:gd name="T10" fmla="*/ 54 w 485"/>
                  <a:gd name="T11" fmla="*/ 392 h 855"/>
                  <a:gd name="T12" fmla="*/ 164 w 485"/>
                  <a:gd name="T13" fmla="*/ 25 h 855"/>
                  <a:gd name="T14" fmla="*/ 164 w 485"/>
                  <a:gd name="T15" fmla="*/ 25 h 855"/>
                  <a:gd name="T16" fmla="*/ 431 w 485"/>
                  <a:gd name="T17" fmla="*/ 299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5" h="855">
                    <a:moveTo>
                      <a:pt x="431" y="299"/>
                    </a:moveTo>
                    <a:lnTo>
                      <a:pt x="431" y="299"/>
                    </a:lnTo>
                    <a:cubicBezTo>
                      <a:pt x="484" y="513"/>
                      <a:pt x="466" y="803"/>
                      <a:pt x="361" y="829"/>
                    </a:cubicBezTo>
                    <a:lnTo>
                      <a:pt x="361" y="829"/>
                    </a:lnTo>
                    <a:cubicBezTo>
                      <a:pt x="258" y="854"/>
                      <a:pt x="107" y="606"/>
                      <a:pt x="54" y="392"/>
                    </a:cubicBezTo>
                    <a:lnTo>
                      <a:pt x="54" y="392"/>
                    </a:lnTo>
                    <a:cubicBezTo>
                      <a:pt x="0" y="176"/>
                      <a:pt x="60" y="51"/>
                      <a:pt x="164" y="25"/>
                    </a:cubicBezTo>
                    <a:lnTo>
                      <a:pt x="164" y="25"/>
                    </a:lnTo>
                    <a:cubicBezTo>
                      <a:pt x="268" y="0"/>
                      <a:pt x="379" y="83"/>
                      <a:pt x="431" y="2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24">
                <a:extLst>
                  <a:ext uri="{FF2B5EF4-FFF2-40B4-BE49-F238E27FC236}">
                    <a16:creationId xmlns:a16="http://schemas.microsoft.com/office/drawing/2014/main" id="{12981F25-12BB-4D1A-A816-6837BD7C4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1364" y="8181514"/>
                <a:ext cx="607950" cy="929808"/>
              </a:xfrm>
              <a:custGeom>
                <a:avLst/>
                <a:gdLst>
                  <a:gd name="T0" fmla="*/ 538 w 674"/>
                  <a:gd name="T1" fmla="*/ 499 h 1031"/>
                  <a:gd name="T2" fmla="*/ 538 w 674"/>
                  <a:gd name="T3" fmla="*/ 499 h 1031"/>
                  <a:gd name="T4" fmla="*/ 82 w 674"/>
                  <a:gd name="T5" fmla="*/ 987 h 1031"/>
                  <a:gd name="T6" fmla="*/ 82 w 674"/>
                  <a:gd name="T7" fmla="*/ 987 h 1031"/>
                  <a:gd name="T8" fmla="*/ 216 w 674"/>
                  <a:gd name="T9" fmla="*/ 332 h 1031"/>
                  <a:gd name="T10" fmla="*/ 216 w 674"/>
                  <a:gd name="T11" fmla="*/ 332 h 1031"/>
                  <a:gd name="T12" fmla="*/ 571 w 674"/>
                  <a:gd name="T13" fmla="*/ 42 h 1031"/>
                  <a:gd name="T14" fmla="*/ 571 w 674"/>
                  <a:gd name="T15" fmla="*/ 42 h 1031"/>
                  <a:gd name="T16" fmla="*/ 538 w 674"/>
                  <a:gd name="T17" fmla="*/ 499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4" h="1031">
                    <a:moveTo>
                      <a:pt x="538" y="499"/>
                    </a:moveTo>
                    <a:lnTo>
                      <a:pt x="538" y="499"/>
                    </a:lnTo>
                    <a:cubicBezTo>
                      <a:pt x="403" y="760"/>
                      <a:pt x="163" y="1030"/>
                      <a:pt x="82" y="987"/>
                    </a:cubicBezTo>
                    <a:lnTo>
                      <a:pt x="82" y="987"/>
                    </a:lnTo>
                    <a:cubicBezTo>
                      <a:pt x="0" y="946"/>
                      <a:pt x="82" y="594"/>
                      <a:pt x="216" y="332"/>
                    </a:cubicBezTo>
                    <a:lnTo>
                      <a:pt x="216" y="332"/>
                    </a:lnTo>
                    <a:cubicBezTo>
                      <a:pt x="351" y="72"/>
                      <a:pt x="490" y="0"/>
                      <a:pt x="571" y="42"/>
                    </a:cubicBezTo>
                    <a:lnTo>
                      <a:pt x="571" y="42"/>
                    </a:lnTo>
                    <a:cubicBezTo>
                      <a:pt x="652" y="84"/>
                      <a:pt x="673" y="239"/>
                      <a:pt x="538" y="4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25">
                <a:extLst>
                  <a:ext uri="{FF2B5EF4-FFF2-40B4-BE49-F238E27FC236}">
                    <a16:creationId xmlns:a16="http://schemas.microsoft.com/office/drawing/2014/main" id="{C54F0CA6-65D1-4F91-B840-F6B063464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7259" y="8173567"/>
                <a:ext cx="611925" cy="909939"/>
              </a:xfrm>
              <a:custGeom>
                <a:avLst/>
                <a:gdLst>
                  <a:gd name="T0" fmla="*/ 507 w 679"/>
                  <a:gd name="T1" fmla="*/ 47 h 1009"/>
                  <a:gd name="T2" fmla="*/ 507 w 679"/>
                  <a:gd name="T3" fmla="*/ 47 h 1009"/>
                  <a:gd name="T4" fmla="*/ 209 w 679"/>
                  <a:gd name="T5" fmla="*/ 345 h 1009"/>
                  <a:gd name="T6" fmla="*/ 209 w 679"/>
                  <a:gd name="T7" fmla="*/ 345 h 1009"/>
                  <a:gd name="T8" fmla="*/ 71 w 679"/>
                  <a:gd name="T9" fmla="*/ 986 h 1009"/>
                  <a:gd name="T10" fmla="*/ 71 w 679"/>
                  <a:gd name="T11" fmla="*/ 986 h 1009"/>
                  <a:gd name="T12" fmla="*/ 268 w 679"/>
                  <a:gd name="T13" fmla="*/ 858 h 1009"/>
                  <a:gd name="T14" fmla="*/ 268 w 679"/>
                  <a:gd name="T15" fmla="*/ 858 h 1009"/>
                  <a:gd name="T16" fmla="*/ 515 w 679"/>
                  <a:gd name="T17" fmla="*/ 502 h 1009"/>
                  <a:gd name="T18" fmla="*/ 515 w 679"/>
                  <a:gd name="T19" fmla="*/ 502 h 1009"/>
                  <a:gd name="T20" fmla="*/ 552 w 679"/>
                  <a:gd name="T21" fmla="*/ 58 h 1009"/>
                  <a:gd name="T22" fmla="*/ 552 w 679"/>
                  <a:gd name="T23" fmla="*/ 58 h 1009"/>
                  <a:gd name="T24" fmla="*/ 507 w 679"/>
                  <a:gd name="T25" fmla="*/ 47 h 1009"/>
                  <a:gd name="T26" fmla="*/ 85 w 679"/>
                  <a:gd name="T27" fmla="*/ 1008 h 1009"/>
                  <a:gd name="T28" fmla="*/ 85 w 679"/>
                  <a:gd name="T29" fmla="*/ 1008 h 1009"/>
                  <a:gd name="T30" fmla="*/ 62 w 679"/>
                  <a:gd name="T31" fmla="*/ 1003 h 1009"/>
                  <a:gd name="T32" fmla="*/ 62 w 679"/>
                  <a:gd name="T33" fmla="*/ 1003 h 1009"/>
                  <a:gd name="T34" fmla="*/ 44 w 679"/>
                  <a:gd name="T35" fmla="*/ 748 h 1009"/>
                  <a:gd name="T36" fmla="*/ 44 w 679"/>
                  <a:gd name="T37" fmla="*/ 748 h 1009"/>
                  <a:gd name="T38" fmla="*/ 193 w 679"/>
                  <a:gd name="T39" fmla="*/ 335 h 1009"/>
                  <a:gd name="T40" fmla="*/ 193 w 679"/>
                  <a:gd name="T41" fmla="*/ 335 h 1009"/>
                  <a:gd name="T42" fmla="*/ 561 w 679"/>
                  <a:gd name="T43" fmla="*/ 41 h 1009"/>
                  <a:gd name="T44" fmla="*/ 561 w 679"/>
                  <a:gd name="T45" fmla="*/ 41 h 1009"/>
                  <a:gd name="T46" fmla="*/ 532 w 679"/>
                  <a:gd name="T47" fmla="*/ 511 h 1009"/>
                  <a:gd name="T48" fmla="*/ 532 w 679"/>
                  <a:gd name="T49" fmla="*/ 511 h 1009"/>
                  <a:gd name="T50" fmla="*/ 281 w 679"/>
                  <a:gd name="T51" fmla="*/ 870 h 1009"/>
                  <a:gd name="T52" fmla="*/ 281 w 679"/>
                  <a:gd name="T53" fmla="*/ 870 h 1009"/>
                  <a:gd name="T54" fmla="*/ 85 w 679"/>
                  <a:gd name="T55" fmla="*/ 1008 h 1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9" h="1009">
                    <a:moveTo>
                      <a:pt x="507" y="47"/>
                    </a:moveTo>
                    <a:lnTo>
                      <a:pt x="507" y="47"/>
                    </a:lnTo>
                    <a:cubicBezTo>
                      <a:pt x="408" y="47"/>
                      <a:pt x="292" y="187"/>
                      <a:pt x="209" y="345"/>
                    </a:cubicBezTo>
                    <a:lnTo>
                      <a:pt x="209" y="345"/>
                    </a:lnTo>
                    <a:cubicBezTo>
                      <a:pt x="74" y="607"/>
                      <a:pt x="0" y="949"/>
                      <a:pt x="71" y="986"/>
                    </a:cubicBezTo>
                    <a:lnTo>
                      <a:pt x="71" y="986"/>
                    </a:lnTo>
                    <a:cubicBezTo>
                      <a:pt x="104" y="1003"/>
                      <a:pt x="179" y="954"/>
                      <a:pt x="268" y="858"/>
                    </a:cubicBezTo>
                    <a:lnTo>
                      <a:pt x="268" y="858"/>
                    </a:lnTo>
                    <a:cubicBezTo>
                      <a:pt x="358" y="760"/>
                      <a:pt x="451" y="627"/>
                      <a:pt x="515" y="502"/>
                    </a:cubicBezTo>
                    <a:lnTo>
                      <a:pt x="515" y="502"/>
                    </a:lnTo>
                    <a:cubicBezTo>
                      <a:pt x="610" y="320"/>
                      <a:pt x="657" y="112"/>
                      <a:pt x="552" y="58"/>
                    </a:cubicBezTo>
                    <a:lnTo>
                      <a:pt x="552" y="58"/>
                    </a:lnTo>
                    <a:cubicBezTo>
                      <a:pt x="538" y="50"/>
                      <a:pt x="522" y="47"/>
                      <a:pt x="507" y="47"/>
                    </a:cubicBezTo>
                    <a:close/>
                    <a:moveTo>
                      <a:pt x="85" y="1008"/>
                    </a:moveTo>
                    <a:lnTo>
                      <a:pt x="85" y="1008"/>
                    </a:lnTo>
                    <a:cubicBezTo>
                      <a:pt x="77" y="1008"/>
                      <a:pt x="69" y="1006"/>
                      <a:pt x="62" y="1003"/>
                    </a:cubicBezTo>
                    <a:lnTo>
                      <a:pt x="62" y="1003"/>
                    </a:lnTo>
                    <a:cubicBezTo>
                      <a:pt x="5" y="974"/>
                      <a:pt x="26" y="830"/>
                      <a:pt x="44" y="748"/>
                    </a:cubicBezTo>
                    <a:lnTo>
                      <a:pt x="44" y="748"/>
                    </a:lnTo>
                    <a:cubicBezTo>
                      <a:pt x="72" y="616"/>
                      <a:pt x="128" y="461"/>
                      <a:pt x="193" y="335"/>
                    </a:cubicBezTo>
                    <a:lnTo>
                      <a:pt x="193" y="335"/>
                    </a:lnTo>
                    <a:cubicBezTo>
                      <a:pt x="339" y="54"/>
                      <a:pt x="482" y="0"/>
                      <a:pt x="561" y="41"/>
                    </a:cubicBezTo>
                    <a:lnTo>
                      <a:pt x="561" y="41"/>
                    </a:lnTo>
                    <a:cubicBezTo>
                      <a:pt x="638" y="81"/>
                      <a:pt x="678" y="229"/>
                      <a:pt x="532" y="511"/>
                    </a:cubicBezTo>
                    <a:lnTo>
                      <a:pt x="532" y="511"/>
                    </a:lnTo>
                    <a:cubicBezTo>
                      <a:pt x="467" y="637"/>
                      <a:pt x="373" y="772"/>
                      <a:pt x="281" y="870"/>
                    </a:cubicBezTo>
                    <a:lnTo>
                      <a:pt x="281" y="870"/>
                    </a:lnTo>
                    <a:cubicBezTo>
                      <a:pt x="231" y="925"/>
                      <a:pt x="145" y="1008"/>
                      <a:pt x="85" y="10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26">
                <a:extLst>
                  <a:ext uri="{FF2B5EF4-FFF2-40B4-BE49-F238E27FC236}">
                    <a16:creationId xmlns:a16="http://schemas.microsoft.com/office/drawing/2014/main" id="{EB0508B0-1F60-4F5D-908E-B6A8B4625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6067" y="8451715"/>
                <a:ext cx="218546" cy="401326"/>
              </a:xfrm>
              <a:custGeom>
                <a:avLst/>
                <a:gdLst>
                  <a:gd name="T0" fmla="*/ 11 w 243"/>
                  <a:gd name="T1" fmla="*/ 445 h 446"/>
                  <a:gd name="T2" fmla="*/ 11 w 243"/>
                  <a:gd name="T3" fmla="*/ 445 h 446"/>
                  <a:gd name="T4" fmla="*/ 7 w 243"/>
                  <a:gd name="T5" fmla="*/ 445 h 446"/>
                  <a:gd name="T6" fmla="*/ 7 w 243"/>
                  <a:gd name="T7" fmla="*/ 445 h 446"/>
                  <a:gd name="T8" fmla="*/ 3 w 243"/>
                  <a:gd name="T9" fmla="*/ 432 h 446"/>
                  <a:gd name="T10" fmla="*/ 223 w 243"/>
                  <a:gd name="T11" fmla="*/ 6 h 446"/>
                  <a:gd name="T12" fmla="*/ 223 w 243"/>
                  <a:gd name="T13" fmla="*/ 6 h 446"/>
                  <a:gd name="T14" fmla="*/ 235 w 243"/>
                  <a:gd name="T15" fmla="*/ 2 h 446"/>
                  <a:gd name="T16" fmla="*/ 235 w 243"/>
                  <a:gd name="T17" fmla="*/ 2 h 446"/>
                  <a:gd name="T18" fmla="*/ 240 w 243"/>
                  <a:gd name="T19" fmla="*/ 15 h 446"/>
                  <a:gd name="T20" fmla="*/ 20 w 243"/>
                  <a:gd name="T21" fmla="*/ 441 h 446"/>
                  <a:gd name="T22" fmla="*/ 20 w 243"/>
                  <a:gd name="T23" fmla="*/ 441 h 446"/>
                  <a:gd name="T24" fmla="*/ 11 w 243"/>
                  <a:gd name="T25" fmla="*/ 445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3" h="446">
                    <a:moveTo>
                      <a:pt x="11" y="445"/>
                    </a:moveTo>
                    <a:lnTo>
                      <a:pt x="11" y="445"/>
                    </a:lnTo>
                    <a:cubicBezTo>
                      <a:pt x="10" y="445"/>
                      <a:pt x="8" y="445"/>
                      <a:pt x="7" y="445"/>
                    </a:cubicBezTo>
                    <a:lnTo>
                      <a:pt x="7" y="445"/>
                    </a:lnTo>
                    <a:cubicBezTo>
                      <a:pt x="2" y="442"/>
                      <a:pt x="0" y="436"/>
                      <a:pt x="3" y="432"/>
                    </a:cubicBezTo>
                    <a:lnTo>
                      <a:pt x="223" y="6"/>
                    </a:lnTo>
                    <a:lnTo>
                      <a:pt x="223" y="6"/>
                    </a:lnTo>
                    <a:cubicBezTo>
                      <a:pt x="225" y="2"/>
                      <a:pt x="231" y="0"/>
                      <a:pt x="235" y="2"/>
                    </a:cubicBezTo>
                    <a:lnTo>
                      <a:pt x="235" y="2"/>
                    </a:lnTo>
                    <a:cubicBezTo>
                      <a:pt x="241" y="4"/>
                      <a:pt x="242" y="10"/>
                      <a:pt x="240" y="15"/>
                    </a:cubicBezTo>
                    <a:lnTo>
                      <a:pt x="20" y="441"/>
                    </a:lnTo>
                    <a:lnTo>
                      <a:pt x="20" y="441"/>
                    </a:lnTo>
                    <a:cubicBezTo>
                      <a:pt x="18" y="444"/>
                      <a:pt x="15" y="445"/>
                      <a:pt x="11" y="4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27">
                <a:extLst>
                  <a:ext uri="{FF2B5EF4-FFF2-40B4-BE49-F238E27FC236}">
                    <a16:creationId xmlns:a16="http://schemas.microsoft.com/office/drawing/2014/main" id="{B9012E49-ED06-4AC9-B843-428920263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8667" y="7931180"/>
                <a:ext cx="723184" cy="1192061"/>
              </a:xfrm>
              <a:custGeom>
                <a:avLst/>
                <a:gdLst>
                  <a:gd name="T0" fmla="*/ 590 w 802"/>
                  <a:gd name="T1" fmla="*/ 568 h 1322"/>
                  <a:gd name="T2" fmla="*/ 590 w 802"/>
                  <a:gd name="T3" fmla="*/ 568 h 1322"/>
                  <a:gd name="T4" fmla="*/ 696 w 802"/>
                  <a:gd name="T5" fmla="*/ 1270 h 1322"/>
                  <a:gd name="T6" fmla="*/ 696 w 802"/>
                  <a:gd name="T7" fmla="*/ 1270 h 1322"/>
                  <a:gd name="T8" fmla="*/ 211 w 802"/>
                  <a:gd name="T9" fmla="*/ 752 h 1322"/>
                  <a:gd name="T10" fmla="*/ 211 w 802"/>
                  <a:gd name="T11" fmla="*/ 752 h 1322"/>
                  <a:gd name="T12" fmla="*/ 105 w 802"/>
                  <a:gd name="T13" fmla="*/ 51 h 1322"/>
                  <a:gd name="T14" fmla="*/ 105 w 802"/>
                  <a:gd name="T15" fmla="*/ 51 h 1322"/>
                  <a:gd name="T16" fmla="*/ 590 w 802"/>
                  <a:gd name="T17" fmla="*/ 568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2" h="1322">
                    <a:moveTo>
                      <a:pt x="590" y="568"/>
                    </a:moveTo>
                    <a:lnTo>
                      <a:pt x="590" y="568"/>
                    </a:lnTo>
                    <a:cubicBezTo>
                      <a:pt x="754" y="905"/>
                      <a:pt x="801" y="1219"/>
                      <a:pt x="696" y="1270"/>
                    </a:cubicBezTo>
                    <a:lnTo>
                      <a:pt x="696" y="1270"/>
                    </a:lnTo>
                    <a:cubicBezTo>
                      <a:pt x="591" y="1321"/>
                      <a:pt x="374" y="1089"/>
                      <a:pt x="211" y="752"/>
                    </a:cubicBezTo>
                    <a:lnTo>
                      <a:pt x="211" y="752"/>
                    </a:lnTo>
                    <a:cubicBezTo>
                      <a:pt x="47" y="415"/>
                      <a:pt x="0" y="102"/>
                      <a:pt x="105" y="51"/>
                    </a:cubicBezTo>
                    <a:lnTo>
                      <a:pt x="105" y="51"/>
                    </a:lnTo>
                    <a:cubicBezTo>
                      <a:pt x="210" y="0"/>
                      <a:pt x="427" y="232"/>
                      <a:pt x="590" y="5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28">
                <a:extLst>
                  <a:ext uri="{FF2B5EF4-FFF2-40B4-BE49-F238E27FC236}">
                    <a16:creationId xmlns:a16="http://schemas.microsoft.com/office/drawing/2014/main" id="{2944700C-D8A7-449C-8237-3C3FCBF63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5018" y="8400058"/>
                <a:ext cx="361593" cy="687423"/>
              </a:xfrm>
              <a:custGeom>
                <a:avLst/>
                <a:gdLst>
                  <a:gd name="T0" fmla="*/ 341 w 400"/>
                  <a:gd name="T1" fmla="*/ 374 h 761"/>
                  <a:gd name="T2" fmla="*/ 341 w 400"/>
                  <a:gd name="T3" fmla="*/ 374 h 761"/>
                  <a:gd name="T4" fmla="*/ 291 w 400"/>
                  <a:gd name="T5" fmla="*/ 23 h 761"/>
                  <a:gd name="T6" fmla="*/ 291 w 400"/>
                  <a:gd name="T7" fmla="*/ 23 h 761"/>
                  <a:gd name="T8" fmla="*/ 58 w 400"/>
                  <a:gd name="T9" fmla="*/ 290 h 761"/>
                  <a:gd name="T10" fmla="*/ 58 w 400"/>
                  <a:gd name="T11" fmla="*/ 290 h 761"/>
                  <a:gd name="T12" fmla="*/ 79 w 400"/>
                  <a:gd name="T13" fmla="*/ 737 h 761"/>
                  <a:gd name="T14" fmla="*/ 79 w 400"/>
                  <a:gd name="T15" fmla="*/ 737 h 761"/>
                  <a:gd name="T16" fmla="*/ 341 w 400"/>
                  <a:gd name="T17" fmla="*/ 374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761">
                    <a:moveTo>
                      <a:pt x="341" y="374"/>
                    </a:moveTo>
                    <a:lnTo>
                      <a:pt x="341" y="374"/>
                    </a:lnTo>
                    <a:cubicBezTo>
                      <a:pt x="399" y="177"/>
                      <a:pt x="370" y="46"/>
                      <a:pt x="291" y="23"/>
                    </a:cubicBezTo>
                    <a:lnTo>
                      <a:pt x="291" y="23"/>
                    </a:lnTo>
                    <a:cubicBezTo>
                      <a:pt x="213" y="0"/>
                      <a:pt x="117" y="93"/>
                      <a:pt x="58" y="290"/>
                    </a:cubicBezTo>
                    <a:lnTo>
                      <a:pt x="58" y="290"/>
                    </a:lnTo>
                    <a:cubicBezTo>
                      <a:pt x="0" y="486"/>
                      <a:pt x="0" y="713"/>
                      <a:pt x="79" y="737"/>
                    </a:cubicBezTo>
                    <a:lnTo>
                      <a:pt x="79" y="737"/>
                    </a:lnTo>
                    <a:cubicBezTo>
                      <a:pt x="157" y="760"/>
                      <a:pt x="282" y="571"/>
                      <a:pt x="341" y="3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29">
                <a:extLst>
                  <a:ext uri="{FF2B5EF4-FFF2-40B4-BE49-F238E27FC236}">
                    <a16:creationId xmlns:a16="http://schemas.microsoft.com/office/drawing/2014/main" id="{FAA9DF42-2067-45B4-95D4-0029D29B1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8993" y="8388138"/>
                <a:ext cx="361591" cy="687421"/>
              </a:xfrm>
              <a:custGeom>
                <a:avLst/>
                <a:gdLst>
                  <a:gd name="T0" fmla="*/ 263 w 402"/>
                  <a:gd name="T1" fmla="*/ 42 h 762"/>
                  <a:gd name="T2" fmla="*/ 263 w 402"/>
                  <a:gd name="T3" fmla="*/ 42 h 762"/>
                  <a:gd name="T4" fmla="*/ 62 w 402"/>
                  <a:gd name="T5" fmla="*/ 305 h 762"/>
                  <a:gd name="T6" fmla="*/ 62 w 402"/>
                  <a:gd name="T7" fmla="*/ 305 h 762"/>
                  <a:gd name="T8" fmla="*/ 22 w 402"/>
                  <a:gd name="T9" fmla="*/ 591 h 762"/>
                  <a:gd name="T10" fmla="*/ 22 w 402"/>
                  <a:gd name="T11" fmla="*/ 591 h 762"/>
                  <a:gd name="T12" fmla="*/ 76 w 402"/>
                  <a:gd name="T13" fmla="*/ 740 h 762"/>
                  <a:gd name="T14" fmla="*/ 76 w 402"/>
                  <a:gd name="T15" fmla="*/ 740 h 762"/>
                  <a:gd name="T16" fmla="*/ 327 w 402"/>
                  <a:gd name="T17" fmla="*/ 384 h 762"/>
                  <a:gd name="T18" fmla="*/ 327 w 402"/>
                  <a:gd name="T19" fmla="*/ 384 h 762"/>
                  <a:gd name="T20" fmla="*/ 284 w 402"/>
                  <a:gd name="T21" fmla="*/ 44 h 762"/>
                  <a:gd name="T22" fmla="*/ 284 w 402"/>
                  <a:gd name="T23" fmla="*/ 44 h 762"/>
                  <a:gd name="T24" fmla="*/ 263 w 402"/>
                  <a:gd name="T25" fmla="*/ 42 h 762"/>
                  <a:gd name="T26" fmla="*/ 88 w 402"/>
                  <a:gd name="T27" fmla="*/ 761 h 762"/>
                  <a:gd name="T28" fmla="*/ 88 w 402"/>
                  <a:gd name="T29" fmla="*/ 761 h 762"/>
                  <a:gd name="T30" fmla="*/ 70 w 402"/>
                  <a:gd name="T31" fmla="*/ 758 h 762"/>
                  <a:gd name="T32" fmla="*/ 70 w 402"/>
                  <a:gd name="T33" fmla="*/ 758 h 762"/>
                  <a:gd name="T34" fmla="*/ 2 w 402"/>
                  <a:gd name="T35" fmla="*/ 592 h 762"/>
                  <a:gd name="T36" fmla="*/ 2 w 402"/>
                  <a:gd name="T37" fmla="*/ 592 h 762"/>
                  <a:gd name="T38" fmla="*/ 44 w 402"/>
                  <a:gd name="T39" fmla="*/ 300 h 762"/>
                  <a:gd name="T40" fmla="*/ 44 w 402"/>
                  <a:gd name="T41" fmla="*/ 300 h 762"/>
                  <a:gd name="T42" fmla="*/ 289 w 402"/>
                  <a:gd name="T43" fmla="*/ 27 h 762"/>
                  <a:gd name="T44" fmla="*/ 289 w 402"/>
                  <a:gd name="T45" fmla="*/ 27 h 762"/>
                  <a:gd name="T46" fmla="*/ 344 w 402"/>
                  <a:gd name="T47" fmla="*/ 390 h 762"/>
                  <a:gd name="T48" fmla="*/ 344 w 402"/>
                  <a:gd name="T49" fmla="*/ 390 h 762"/>
                  <a:gd name="T50" fmla="*/ 219 w 402"/>
                  <a:gd name="T51" fmla="*/ 656 h 762"/>
                  <a:gd name="T52" fmla="*/ 219 w 402"/>
                  <a:gd name="T53" fmla="*/ 656 h 762"/>
                  <a:gd name="T54" fmla="*/ 88 w 402"/>
                  <a:gd name="T55" fmla="*/ 761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2" h="762">
                    <a:moveTo>
                      <a:pt x="263" y="42"/>
                    </a:moveTo>
                    <a:lnTo>
                      <a:pt x="263" y="42"/>
                    </a:lnTo>
                    <a:cubicBezTo>
                      <a:pt x="190" y="42"/>
                      <a:pt x="110" y="145"/>
                      <a:pt x="62" y="305"/>
                    </a:cubicBezTo>
                    <a:lnTo>
                      <a:pt x="62" y="305"/>
                    </a:lnTo>
                    <a:cubicBezTo>
                      <a:pt x="33" y="402"/>
                      <a:pt x="18" y="505"/>
                      <a:pt x="22" y="591"/>
                    </a:cubicBezTo>
                    <a:lnTo>
                      <a:pt x="22" y="591"/>
                    </a:lnTo>
                    <a:cubicBezTo>
                      <a:pt x="24" y="676"/>
                      <a:pt x="44" y="731"/>
                      <a:pt x="76" y="740"/>
                    </a:cubicBezTo>
                    <a:lnTo>
                      <a:pt x="76" y="740"/>
                    </a:lnTo>
                    <a:cubicBezTo>
                      <a:pt x="143" y="761"/>
                      <a:pt x="268" y="584"/>
                      <a:pt x="327" y="384"/>
                    </a:cubicBezTo>
                    <a:lnTo>
                      <a:pt x="327" y="384"/>
                    </a:lnTo>
                    <a:cubicBezTo>
                      <a:pt x="379" y="208"/>
                      <a:pt x="361" y="68"/>
                      <a:pt x="284" y="44"/>
                    </a:cubicBezTo>
                    <a:lnTo>
                      <a:pt x="284" y="44"/>
                    </a:lnTo>
                    <a:cubicBezTo>
                      <a:pt x="277" y="43"/>
                      <a:pt x="269" y="42"/>
                      <a:pt x="263" y="42"/>
                    </a:cubicBezTo>
                    <a:close/>
                    <a:moveTo>
                      <a:pt x="88" y="761"/>
                    </a:moveTo>
                    <a:lnTo>
                      <a:pt x="88" y="761"/>
                    </a:lnTo>
                    <a:cubicBezTo>
                      <a:pt x="82" y="761"/>
                      <a:pt x="76" y="760"/>
                      <a:pt x="70" y="758"/>
                    </a:cubicBezTo>
                    <a:lnTo>
                      <a:pt x="70" y="758"/>
                    </a:lnTo>
                    <a:cubicBezTo>
                      <a:pt x="30" y="746"/>
                      <a:pt x="5" y="687"/>
                      <a:pt x="2" y="592"/>
                    </a:cubicBezTo>
                    <a:lnTo>
                      <a:pt x="2" y="592"/>
                    </a:lnTo>
                    <a:cubicBezTo>
                      <a:pt x="0" y="504"/>
                      <a:pt x="15" y="398"/>
                      <a:pt x="44" y="300"/>
                    </a:cubicBezTo>
                    <a:lnTo>
                      <a:pt x="44" y="300"/>
                    </a:lnTo>
                    <a:cubicBezTo>
                      <a:pt x="100" y="110"/>
                      <a:pt x="199" y="0"/>
                      <a:pt x="289" y="27"/>
                    </a:cubicBezTo>
                    <a:lnTo>
                      <a:pt x="289" y="27"/>
                    </a:lnTo>
                    <a:cubicBezTo>
                      <a:pt x="379" y="54"/>
                      <a:pt x="401" y="199"/>
                      <a:pt x="344" y="390"/>
                    </a:cubicBezTo>
                    <a:lnTo>
                      <a:pt x="344" y="390"/>
                    </a:lnTo>
                    <a:cubicBezTo>
                      <a:pt x="316" y="487"/>
                      <a:pt x="270" y="585"/>
                      <a:pt x="219" y="656"/>
                    </a:cubicBezTo>
                    <a:lnTo>
                      <a:pt x="219" y="656"/>
                    </a:lnTo>
                    <a:cubicBezTo>
                      <a:pt x="172" y="724"/>
                      <a:pt x="126" y="761"/>
                      <a:pt x="88" y="7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30">
                <a:extLst>
                  <a:ext uri="{FF2B5EF4-FFF2-40B4-BE49-F238E27FC236}">
                    <a16:creationId xmlns:a16="http://schemas.microsoft.com/office/drawing/2014/main" id="{9D305999-B40D-43C7-9EDA-546D4D1AC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2305" y="8582840"/>
                <a:ext cx="115231" cy="337752"/>
              </a:xfrm>
              <a:custGeom>
                <a:avLst/>
                <a:gdLst>
                  <a:gd name="T0" fmla="*/ 11 w 128"/>
                  <a:gd name="T1" fmla="*/ 372 h 373"/>
                  <a:gd name="T2" fmla="*/ 11 w 128"/>
                  <a:gd name="T3" fmla="*/ 372 h 373"/>
                  <a:gd name="T4" fmla="*/ 8 w 128"/>
                  <a:gd name="T5" fmla="*/ 372 h 373"/>
                  <a:gd name="T6" fmla="*/ 8 w 128"/>
                  <a:gd name="T7" fmla="*/ 372 h 373"/>
                  <a:gd name="T8" fmla="*/ 1 w 128"/>
                  <a:gd name="T9" fmla="*/ 360 h 373"/>
                  <a:gd name="T10" fmla="*/ 107 w 128"/>
                  <a:gd name="T11" fmla="*/ 7 h 373"/>
                  <a:gd name="T12" fmla="*/ 107 w 128"/>
                  <a:gd name="T13" fmla="*/ 7 h 373"/>
                  <a:gd name="T14" fmla="*/ 119 w 128"/>
                  <a:gd name="T15" fmla="*/ 1 h 373"/>
                  <a:gd name="T16" fmla="*/ 119 w 128"/>
                  <a:gd name="T17" fmla="*/ 1 h 373"/>
                  <a:gd name="T18" fmla="*/ 125 w 128"/>
                  <a:gd name="T19" fmla="*/ 12 h 373"/>
                  <a:gd name="T20" fmla="*/ 20 w 128"/>
                  <a:gd name="T21" fmla="*/ 366 h 373"/>
                  <a:gd name="T22" fmla="*/ 20 w 128"/>
                  <a:gd name="T23" fmla="*/ 366 h 373"/>
                  <a:gd name="T24" fmla="*/ 11 w 128"/>
                  <a:gd name="T25" fmla="*/ 37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8" h="373">
                    <a:moveTo>
                      <a:pt x="11" y="372"/>
                    </a:moveTo>
                    <a:lnTo>
                      <a:pt x="11" y="372"/>
                    </a:lnTo>
                    <a:cubicBezTo>
                      <a:pt x="10" y="372"/>
                      <a:pt x="9" y="372"/>
                      <a:pt x="8" y="372"/>
                    </a:cubicBezTo>
                    <a:lnTo>
                      <a:pt x="8" y="372"/>
                    </a:lnTo>
                    <a:cubicBezTo>
                      <a:pt x="3" y="371"/>
                      <a:pt x="0" y="365"/>
                      <a:pt x="1" y="360"/>
                    </a:cubicBezTo>
                    <a:lnTo>
                      <a:pt x="107" y="7"/>
                    </a:lnTo>
                    <a:lnTo>
                      <a:pt x="107" y="7"/>
                    </a:lnTo>
                    <a:cubicBezTo>
                      <a:pt x="109" y="2"/>
                      <a:pt x="114" y="0"/>
                      <a:pt x="119" y="1"/>
                    </a:cubicBezTo>
                    <a:lnTo>
                      <a:pt x="119" y="1"/>
                    </a:lnTo>
                    <a:cubicBezTo>
                      <a:pt x="124" y="2"/>
                      <a:pt x="127" y="7"/>
                      <a:pt x="125" y="12"/>
                    </a:cubicBezTo>
                    <a:lnTo>
                      <a:pt x="20" y="366"/>
                    </a:lnTo>
                    <a:lnTo>
                      <a:pt x="20" y="366"/>
                    </a:lnTo>
                    <a:cubicBezTo>
                      <a:pt x="19" y="370"/>
                      <a:pt x="15" y="372"/>
                      <a:pt x="11" y="3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31">
                <a:extLst>
                  <a:ext uri="{FF2B5EF4-FFF2-40B4-BE49-F238E27FC236}">
                    <a16:creationId xmlns:a16="http://schemas.microsoft.com/office/drawing/2014/main" id="{2C209F4D-61A1-46E0-B474-4772D3A67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328" y="8189461"/>
                <a:ext cx="1223849" cy="890072"/>
              </a:xfrm>
              <a:custGeom>
                <a:avLst/>
                <a:gdLst>
                  <a:gd name="T0" fmla="*/ 1359 w 1360"/>
                  <a:gd name="T1" fmla="*/ 985 h 986"/>
                  <a:gd name="T2" fmla="*/ 1359 w 1360"/>
                  <a:gd name="T3" fmla="*/ 985 h 986"/>
                  <a:gd name="T4" fmla="*/ 989 w 1360"/>
                  <a:gd name="T5" fmla="*/ 805 h 986"/>
                  <a:gd name="T6" fmla="*/ 989 w 1360"/>
                  <a:gd name="T7" fmla="*/ 805 h 986"/>
                  <a:gd name="T8" fmla="*/ 417 w 1360"/>
                  <a:gd name="T9" fmla="*/ 68 h 986"/>
                  <a:gd name="T10" fmla="*/ 417 w 1360"/>
                  <a:gd name="T11" fmla="*/ 68 h 986"/>
                  <a:gd name="T12" fmla="*/ 414 w 1360"/>
                  <a:gd name="T13" fmla="*/ 676 h 986"/>
                  <a:gd name="T14" fmla="*/ 414 w 1360"/>
                  <a:gd name="T15" fmla="*/ 676 h 986"/>
                  <a:gd name="T16" fmla="*/ 213 w 1360"/>
                  <a:gd name="T17" fmla="*/ 985 h 986"/>
                  <a:gd name="T18" fmla="*/ 1359 w 1360"/>
                  <a:gd name="T19" fmla="*/ 985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0" h="986">
                    <a:moveTo>
                      <a:pt x="1359" y="985"/>
                    </a:moveTo>
                    <a:lnTo>
                      <a:pt x="1359" y="985"/>
                    </a:lnTo>
                    <a:cubicBezTo>
                      <a:pt x="1359" y="985"/>
                      <a:pt x="1194" y="556"/>
                      <a:pt x="989" y="805"/>
                    </a:cubicBezTo>
                    <a:lnTo>
                      <a:pt x="989" y="805"/>
                    </a:lnTo>
                    <a:cubicBezTo>
                      <a:pt x="989" y="805"/>
                      <a:pt x="645" y="0"/>
                      <a:pt x="417" y="68"/>
                    </a:cubicBezTo>
                    <a:lnTo>
                      <a:pt x="417" y="68"/>
                    </a:lnTo>
                    <a:cubicBezTo>
                      <a:pt x="190" y="135"/>
                      <a:pt x="414" y="676"/>
                      <a:pt x="414" y="676"/>
                    </a:cubicBezTo>
                    <a:lnTo>
                      <a:pt x="414" y="676"/>
                    </a:lnTo>
                    <a:cubicBezTo>
                      <a:pt x="414" y="676"/>
                      <a:pt x="0" y="534"/>
                      <a:pt x="213" y="985"/>
                    </a:cubicBezTo>
                    <a:lnTo>
                      <a:pt x="1359" y="9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32">
                <a:extLst>
                  <a:ext uri="{FF2B5EF4-FFF2-40B4-BE49-F238E27FC236}">
                    <a16:creationId xmlns:a16="http://schemas.microsoft.com/office/drawing/2014/main" id="{2FA6C397-1AF1-4D62-A225-6478A81EE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8587" y="8185487"/>
                <a:ext cx="1124512" cy="901994"/>
              </a:xfrm>
              <a:custGeom>
                <a:avLst/>
                <a:gdLst>
                  <a:gd name="T0" fmla="*/ 95 w 1246"/>
                  <a:gd name="T1" fmla="*/ 982 h 1002"/>
                  <a:gd name="T2" fmla="*/ 1221 w 1246"/>
                  <a:gd name="T3" fmla="*/ 982 h 1002"/>
                  <a:gd name="T4" fmla="*/ 1221 w 1246"/>
                  <a:gd name="T5" fmla="*/ 982 h 1002"/>
                  <a:gd name="T6" fmla="*/ 1014 w 1246"/>
                  <a:gd name="T7" fmla="*/ 744 h 1002"/>
                  <a:gd name="T8" fmla="*/ 1014 w 1246"/>
                  <a:gd name="T9" fmla="*/ 744 h 1002"/>
                  <a:gd name="T10" fmla="*/ 872 w 1246"/>
                  <a:gd name="T11" fmla="*/ 817 h 1002"/>
                  <a:gd name="T12" fmla="*/ 872 w 1246"/>
                  <a:gd name="T13" fmla="*/ 817 h 1002"/>
                  <a:gd name="T14" fmla="*/ 864 w 1246"/>
                  <a:gd name="T15" fmla="*/ 821 h 1002"/>
                  <a:gd name="T16" fmla="*/ 864 w 1246"/>
                  <a:gd name="T17" fmla="*/ 821 h 1002"/>
                  <a:gd name="T18" fmla="*/ 856 w 1246"/>
                  <a:gd name="T19" fmla="*/ 815 h 1002"/>
                  <a:gd name="T20" fmla="*/ 856 w 1246"/>
                  <a:gd name="T21" fmla="*/ 815 h 1002"/>
                  <a:gd name="T22" fmla="*/ 657 w 1246"/>
                  <a:gd name="T23" fmla="*/ 422 h 1002"/>
                  <a:gd name="T24" fmla="*/ 657 w 1246"/>
                  <a:gd name="T25" fmla="*/ 422 h 1002"/>
                  <a:gd name="T26" fmla="*/ 296 w 1246"/>
                  <a:gd name="T27" fmla="*/ 83 h 1002"/>
                  <a:gd name="T28" fmla="*/ 296 w 1246"/>
                  <a:gd name="T29" fmla="*/ 83 h 1002"/>
                  <a:gd name="T30" fmla="*/ 222 w 1246"/>
                  <a:gd name="T31" fmla="*/ 148 h 1002"/>
                  <a:gd name="T32" fmla="*/ 222 w 1246"/>
                  <a:gd name="T33" fmla="*/ 148 h 1002"/>
                  <a:gd name="T34" fmla="*/ 298 w 1246"/>
                  <a:gd name="T35" fmla="*/ 678 h 1002"/>
                  <a:gd name="T36" fmla="*/ 298 w 1246"/>
                  <a:gd name="T37" fmla="*/ 678 h 1002"/>
                  <a:gd name="T38" fmla="*/ 297 w 1246"/>
                  <a:gd name="T39" fmla="*/ 689 h 1002"/>
                  <a:gd name="T40" fmla="*/ 297 w 1246"/>
                  <a:gd name="T41" fmla="*/ 689 h 1002"/>
                  <a:gd name="T42" fmla="*/ 287 w 1246"/>
                  <a:gd name="T43" fmla="*/ 691 h 1002"/>
                  <a:gd name="T44" fmla="*/ 287 w 1246"/>
                  <a:gd name="T45" fmla="*/ 691 h 1002"/>
                  <a:gd name="T46" fmla="*/ 63 w 1246"/>
                  <a:gd name="T47" fmla="*/ 706 h 1002"/>
                  <a:gd name="T48" fmla="*/ 63 w 1246"/>
                  <a:gd name="T49" fmla="*/ 706 h 1002"/>
                  <a:gd name="T50" fmla="*/ 95 w 1246"/>
                  <a:gd name="T51" fmla="*/ 982 h 1002"/>
                  <a:gd name="T52" fmla="*/ 1235 w 1246"/>
                  <a:gd name="T53" fmla="*/ 1001 h 1002"/>
                  <a:gd name="T54" fmla="*/ 89 w 1246"/>
                  <a:gd name="T55" fmla="*/ 1001 h 1002"/>
                  <a:gd name="T56" fmla="*/ 89 w 1246"/>
                  <a:gd name="T57" fmla="*/ 1001 h 1002"/>
                  <a:gd name="T58" fmla="*/ 81 w 1246"/>
                  <a:gd name="T59" fmla="*/ 996 h 1002"/>
                  <a:gd name="T60" fmla="*/ 81 w 1246"/>
                  <a:gd name="T61" fmla="*/ 996 h 1002"/>
                  <a:gd name="T62" fmla="*/ 48 w 1246"/>
                  <a:gd name="T63" fmla="*/ 693 h 1002"/>
                  <a:gd name="T64" fmla="*/ 48 w 1246"/>
                  <a:gd name="T65" fmla="*/ 693 h 1002"/>
                  <a:gd name="T66" fmla="*/ 274 w 1246"/>
                  <a:gd name="T67" fmla="*/ 668 h 1002"/>
                  <a:gd name="T68" fmla="*/ 274 w 1246"/>
                  <a:gd name="T69" fmla="*/ 668 h 1002"/>
                  <a:gd name="T70" fmla="*/ 205 w 1246"/>
                  <a:gd name="T71" fmla="*/ 139 h 1002"/>
                  <a:gd name="T72" fmla="*/ 205 w 1246"/>
                  <a:gd name="T73" fmla="*/ 139 h 1002"/>
                  <a:gd name="T74" fmla="*/ 291 w 1246"/>
                  <a:gd name="T75" fmla="*/ 65 h 1002"/>
                  <a:gd name="T76" fmla="*/ 291 w 1246"/>
                  <a:gd name="T77" fmla="*/ 65 h 1002"/>
                  <a:gd name="T78" fmla="*/ 868 w 1246"/>
                  <a:gd name="T79" fmla="*/ 794 h 1002"/>
                  <a:gd name="T80" fmla="*/ 868 w 1246"/>
                  <a:gd name="T81" fmla="*/ 794 h 1002"/>
                  <a:gd name="T82" fmla="*/ 1016 w 1246"/>
                  <a:gd name="T83" fmla="*/ 726 h 1002"/>
                  <a:gd name="T84" fmla="*/ 1016 w 1246"/>
                  <a:gd name="T85" fmla="*/ 726 h 1002"/>
                  <a:gd name="T86" fmla="*/ 1244 w 1246"/>
                  <a:gd name="T87" fmla="*/ 988 h 1002"/>
                  <a:gd name="T88" fmla="*/ 1244 w 1246"/>
                  <a:gd name="T89" fmla="*/ 988 h 1002"/>
                  <a:gd name="T90" fmla="*/ 1243 w 1246"/>
                  <a:gd name="T91" fmla="*/ 996 h 1002"/>
                  <a:gd name="T92" fmla="*/ 1243 w 1246"/>
                  <a:gd name="T93" fmla="*/ 996 h 1002"/>
                  <a:gd name="T94" fmla="*/ 1235 w 1246"/>
                  <a:gd name="T95" fmla="*/ 1001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46" h="1002">
                    <a:moveTo>
                      <a:pt x="95" y="982"/>
                    </a:moveTo>
                    <a:lnTo>
                      <a:pt x="1221" y="982"/>
                    </a:lnTo>
                    <a:lnTo>
                      <a:pt x="1221" y="982"/>
                    </a:lnTo>
                    <a:cubicBezTo>
                      <a:pt x="1199" y="933"/>
                      <a:pt x="1119" y="762"/>
                      <a:pt x="1014" y="744"/>
                    </a:cubicBezTo>
                    <a:lnTo>
                      <a:pt x="1014" y="744"/>
                    </a:lnTo>
                    <a:cubicBezTo>
                      <a:pt x="966" y="737"/>
                      <a:pt x="919" y="762"/>
                      <a:pt x="872" y="817"/>
                    </a:cubicBezTo>
                    <a:lnTo>
                      <a:pt x="872" y="817"/>
                    </a:lnTo>
                    <a:cubicBezTo>
                      <a:pt x="871" y="820"/>
                      <a:pt x="867" y="821"/>
                      <a:pt x="864" y="821"/>
                    </a:cubicBezTo>
                    <a:lnTo>
                      <a:pt x="864" y="821"/>
                    </a:lnTo>
                    <a:cubicBezTo>
                      <a:pt x="861" y="821"/>
                      <a:pt x="858" y="818"/>
                      <a:pt x="856" y="815"/>
                    </a:cubicBezTo>
                    <a:lnTo>
                      <a:pt x="856" y="815"/>
                    </a:lnTo>
                    <a:cubicBezTo>
                      <a:pt x="855" y="813"/>
                      <a:pt x="769" y="612"/>
                      <a:pt x="657" y="422"/>
                    </a:cubicBezTo>
                    <a:lnTo>
                      <a:pt x="657" y="422"/>
                    </a:lnTo>
                    <a:cubicBezTo>
                      <a:pt x="509" y="174"/>
                      <a:pt x="385" y="56"/>
                      <a:pt x="296" y="83"/>
                    </a:cubicBezTo>
                    <a:lnTo>
                      <a:pt x="296" y="83"/>
                    </a:lnTo>
                    <a:cubicBezTo>
                      <a:pt x="262" y="93"/>
                      <a:pt x="238" y="114"/>
                      <a:pt x="222" y="148"/>
                    </a:cubicBezTo>
                    <a:lnTo>
                      <a:pt x="222" y="148"/>
                    </a:lnTo>
                    <a:cubicBezTo>
                      <a:pt x="146" y="307"/>
                      <a:pt x="297" y="675"/>
                      <a:pt x="298" y="678"/>
                    </a:cubicBezTo>
                    <a:lnTo>
                      <a:pt x="298" y="678"/>
                    </a:lnTo>
                    <a:cubicBezTo>
                      <a:pt x="300" y="682"/>
                      <a:pt x="299" y="686"/>
                      <a:pt x="297" y="689"/>
                    </a:cubicBezTo>
                    <a:lnTo>
                      <a:pt x="297" y="689"/>
                    </a:lnTo>
                    <a:cubicBezTo>
                      <a:pt x="294" y="691"/>
                      <a:pt x="291" y="692"/>
                      <a:pt x="287" y="691"/>
                    </a:cubicBezTo>
                    <a:lnTo>
                      <a:pt x="287" y="691"/>
                    </a:lnTo>
                    <a:cubicBezTo>
                      <a:pt x="285" y="690"/>
                      <a:pt x="124" y="636"/>
                      <a:pt x="63" y="706"/>
                    </a:cubicBezTo>
                    <a:lnTo>
                      <a:pt x="63" y="706"/>
                    </a:lnTo>
                    <a:cubicBezTo>
                      <a:pt x="20" y="752"/>
                      <a:pt x="32" y="845"/>
                      <a:pt x="95" y="982"/>
                    </a:cubicBezTo>
                    <a:close/>
                    <a:moveTo>
                      <a:pt x="1235" y="1001"/>
                    </a:moveTo>
                    <a:lnTo>
                      <a:pt x="89" y="1001"/>
                    </a:lnTo>
                    <a:lnTo>
                      <a:pt x="89" y="1001"/>
                    </a:lnTo>
                    <a:cubicBezTo>
                      <a:pt x="86" y="1001"/>
                      <a:pt x="83" y="998"/>
                      <a:pt x="81" y="996"/>
                    </a:cubicBezTo>
                    <a:lnTo>
                      <a:pt x="81" y="996"/>
                    </a:lnTo>
                    <a:cubicBezTo>
                      <a:pt x="12" y="848"/>
                      <a:pt x="0" y="746"/>
                      <a:pt x="48" y="693"/>
                    </a:cubicBezTo>
                    <a:lnTo>
                      <a:pt x="48" y="693"/>
                    </a:lnTo>
                    <a:cubicBezTo>
                      <a:pt x="105" y="629"/>
                      <a:pt x="226" y="655"/>
                      <a:pt x="274" y="668"/>
                    </a:cubicBezTo>
                    <a:lnTo>
                      <a:pt x="274" y="668"/>
                    </a:lnTo>
                    <a:cubicBezTo>
                      <a:pt x="244" y="589"/>
                      <a:pt x="134" y="286"/>
                      <a:pt x="205" y="139"/>
                    </a:cubicBezTo>
                    <a:lnTo>
                      <a:pt x="205" y="139"/>
                    </a:lnTo>
                    <a:cubicBezTo>
                      <a:pt x="223" y="101"/>
                      <a:pt x="252" y="76"/>
                      <a:pt x="291" y="65"/>
                    </a:cubicBezTo>
                    <a:lnTo>
                      <a:pt x="291" y="65"/>
                    </a:lnTo>
                    <a:cubicBezTo>
                      <a:pt x="510" y="0"/>
                      <a:pt x="819" y="684"/>
                      <a:pt x="868" y="794"/>
                    </a:cubicBezTo>
                    <a:lnTo>
                      <a:pt x="868" y="794"/>
                    </a:lnTo>
                    <a:cubicBezTo>
                      <a:pt x="915" y="740"/>
                      <a:pt x="965" y="718"/>
                      <a:pt x="1016" y="726"/>
                    </a:cubicBezTo>
                    <a:lnTo>
                      <a:pt x="1016" y="726"/>
                    </a:lnTo>
                    <a:cubicBezTo>
                      <a:pt x="1151" y="747"/>
                      <a:pt x="1240" y="978"/>
                      <a:pt x="1244" y="988"/>
                    </a:cubicBezTo>
                    <a:lnTo>
                      <a:pt x="1244" y="988"/>
                    </a:lnTo>
                    <a:cubicBezTo>
                      <a:pt x="1245" y="990"/>
                      <a:pt x="1245" y="994"/>
                      <a:pt x="1243" y="996"/>
                    </a:cubicBezTo>
                    <a:lnTo>
                      <a:pt x="1243" y="996"/>
                    </a:lnTo>
                    <a:cubicBezTo>
                      <a:pt x="1241" y="999"/>
                      <a:pt x="1238" y="1001"/>
                      <a:pt x="1235" y="10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33">
                <a:extLst>
                  <a:ext uri="{FF2B5EF4-FFF2-40B4-BE49-F238E27FC236}">
                    <a16:creationId xmlns:a16="http://schemas.microsoft.com/office/drawing/2014/main" id="{CEB67E18-8F10-48A6-B501-7EFE387A0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1386" y="7800055"/>
                <a:ext cx="619872" cy="1303320"/>
              </a:xfrm>
              <a:custGeom>
                <a:avLst/>
                <a:gdLst>
                  <a:gd name="T0" fmla="*/ 616 w 689"/>
                  <a:gd name="T1" fmla="*/ 613 h 1445"/>
                  <a:gd name="T2" fmla="*/ 616 w 689"/>
                  <a:gd name="T3" fmla="*/ 613 h 1445"/>
                  <a:gd name="T4" fmla="*/ 185 w 689"/>
                  <a:gd name="T5" fmla="*/ 1416 h 1445"/>
                  <a:gd name="T6" fmla="*/ 185 w 689"/>
                  <a:gd name="T7" fmla="*/ 1416 h 1445"/>
                  <a:gd name="T8" fmla="*/ 71 w 689"/>
                  <a:gd name="T9" fmla="*/ 512 h 1445"/>
                  <a:gd name="T10" fmla="*/ 71 w 689"/>
                  <a:gd name="T11" fmla="*/ 512 h 1445"/>
                  <a:gd name="T12" fmla="*/ 444 w 689"/>
                  <a:gd name="T13" fmla="*/ 28 h 1445"/>
                  <a:gd name="T14" fmla="*/ 444 w 689"/>
                  <a:gd name="T15" fmla="*/ 28 h 1445"/>
                  <a:gd name="T16" fmla="*/ 616 w 689"/>
                  <a:gd name="T17" fmla="*/ 613 h 1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9" h="1445">
                    <a:moveTo>
                      <a:pt x="616" y="613"/>
                    </a:moveTo>
                    <a:lnTo>
                      <a:pt x="616" y="613"/>
                    </a:lnTo>
                    <a:cubicBezTo>
                      <a:pt x="545" y="996"/>
                      <a:pt x="336" y="1444"/>
                      <a:pt x="185" y="1416"/>
                    </a:cubicBezTo>
                    <a:lnTo>
                      <a:pt x="185" y="1416"/>
                    </a:lnTo>
                    <a:cubicBezTo>
                      <a:pt x="35" y="1388"/>
                      <a:pt x="0" y="895"/>
                      <a:pt x="71" y="512"/>
                    </a:cubicBezTo>
                    <a:lnTo>
                      <a:pt x="71" y="512"/>
                    </a:lnTo>
                    <a:cubicBezTo>
                      <a:pt x="143" y="129"/>
                      <a:pt x="293" y="0"/>
                      <a:pt x="444" y="28"/>
                    </a:cubicBezTo>
                    <a:lnTo>
                      <a:pt x="444" y="28"/>
                    </a:lnTo>
                    <a:cubicBezTo>
                      <a:pt x="594" y="56"/>
                      <a:pt x="688" y="231"/>
                      <a:pt x="616" y="6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34">
                <a:extLst>
                  <a:ext uri="{FF2B5EF4-FFF2-40B4-BE49-F238E27FC236}">
                    <a16:creationId xmlns:a16="http://schemas.microsoft.com/office/drawing/2014/main" id="{699F273A-0A65-433C-9D95-7921DD108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9333" y="7804027"/>
                <a:ext cx="588084" cy="1291401"/>
              </a:xfrm>
              <a:custGeom>
                <a:avLst/>
                <a:gdLst>
                  <a:gd name="T0" fmla="*/ 396 w 651"/>
                  <a:gd name="T1" fmla="*/ 31 h 1432"/>
                  <a:gd name="T2" fmla="*/ 396 w 651"/>
                  <a:gd name="T3" fmla="*/ 31 h 1432"/>
                  <a:gd name="T4" fmla="*/ 226 w 651"/>
                  <a:gd name="T5" fmla="*/ 119 h 1432"/>
                  <a:gd name="T6" fmla="*/ 226 w 651"/>
                  <a:gd name="T7" fmla="*/ 119 h 1432"/>
                  <a:gd name="T8" fmla="*/ 71 w 651"/>
                  <a:gd name="T9" fmla="*/ 511 h 1432"/>
                  <a:gd name="T10" fmla="*/ 71 w 651"/>
                  <a:gd name="T11" fmla="*/ 511 h 1432"/>
                  <a:gd name="T12" fmla="*/ 178 w 651"/>
                  <a:gd name="T13" fmla="*/ 1403 h 1432"/>
                  <a:gd name="T14" fmla="*/ 178 w 651"/>
                  <a:gd name="T15" fmla="*/ 1403 h 1432"/>
                  <a:gd name="T16" fmla="*/ 598 w 651"/>
                  <a:gd name="T17" fmla="*/ 609 h 1432"/>
                  <a:gd name="T18" fmla="*/ 607 w 651"/>
                  <a:gd name="T19" fmla="*/ 610 h 1432"/>
                  <a:gd name="T20" fmla="*/ 598 w 651"/>
                  <a:gd name="T21" fmla="*/ 609 h 1432"/>
                  <a:gd name="T22" fmla="*/ 598 w 651"/>
                  <a:gd name="T23" fmla="*/ 609 h 1432"/>
                  <a:gd name="T24" fmla="*/ 596 w 651"/>
                  <a:gd name="T25" fmla="*/ 188 h 1432"/>
                  <a:gd name="T26" fmla="*/ 596 w 651"/>
                  <a:gd name="T27" fmla="*/ 188 h 1432"/>
                  <a:gd name="T28" fmla="*/ 432 w 651"/>
                  <a:gd name="T29" fmla="*/ 35 h 1432"/>
                  <a:gd name="T30" fmla="*/ 432 w 651"/>
                  <a:gd name="T31" fmla="*/ 35 h 1432"/>
                  <a:gd name="T32" fmla="*/ 396 w 651"/>
                  <a:gd name="T33" fmla="*/ 31 h 1432"/>
                  <a:gd name="T34" fmla="*/ 190 w 651"/>
                  <a:gd name="T35" fmla="*/ 1424 h 1432"/>
                  <a:gd name="T36" fmla="*/ 190 w 651"/>
                  <a:gd name="T37" fmla="*/ 1424 h 1432"/>
                  <a:gd name="T38" fmla="*/ 175 w 651"/>
                  <a:gd name="T39" fmla="*/ 1422 h 1432"/>
                  <a:gd name="T40" fmla="*/ 175 w 651"/>
                  <a:gd name="T41" fmla="*/ 1422 h 1432"/>
                  <a:gd name="T42" fmla="*/ 26 w 651"/>
                  <a:gd name="T43" fmla="*/ 1095 h 1432"/>
                  <a:gd name="T44" fmla="*/ 26 w 651"/>
                  <a:gd name="T45" fmla="*/ 1095 h 1432"/>
                  <a:gd name="T46" fmla="*/ 53 w 651"/>
                  <a:gd name="T47" fmla="*/ 507 h 1432"/>
                  <a:gd name="T48" fmla="*/ 53 w 651"/>
                  <a:gd name="T49" fmla="*/ 507 h 1432"/>
                  <a:gd name="T50" fmla="*/ 212 w 651"/>
                  <a:gd name="T51" fmla="*/ 107 h 1432"/>
                  <a:gd name="T52" fmla="*/ 212 w 651"/>
                  <a:gd name="T53" fmla="*/ 107 h 1432"/>
                  <a:gd name="T54" fmla="*/ 437 w 651"/>
                  <a:gd name="T55" fmla="*/ 16 h 1432"/>
                  <a:gd name="T56" fmla="*/ 437 w 651"/>
                  <a:gd name="T57" fmla="*/ 16 h 1432"/>
                  <a:gd name="T58" fmla="*/ 613 w 651"/>
                  <a:gd name="T59" fmla="*/ 182 h 1432"/>
                  <a:gd name="T60" fmla="*/ 613 w 651"/>
                  <a:gd name="T61" fmla="*/ 182 h 1432"/>
                  <a:gd name="T62" fmla="*/ 617 w 651"/>
                  <a:gd name="T63" fmla="*/ 612 h 1432"/>
                  <a:gd name="T64" fmla="*/ 617 w 651"/>
                  <a:gd name="T65" fmla="*/ 612 h 1432"/>
                  <a:gd name="T66" fmla="*/ 430 w 651"/>
                  <a:gd name="T67" fmla="*/ 1170 h 1432"/>
                  <a:gd name="T68" fmla="*/ 430 w 651"/>
                  <a:gd name="T69" fmla="*/ 1170 h 1432"/>
                  <a:gd name="T70" fmla="*/ 190 w 651"/>
                  <a:gd name="T71" fmla="*/ 1424 h 1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1" h="1432">
                    <a:moveTo>
                      <a:pt x="396" y="31"/>
                    </a:moveTo>
                    <a:lnTo>
                      <a:pt x="396" y="31"/>
                    </a:lnTo>
                    <a:cubicBezTo>
                      <a:pt x="334" y="31"/>
                      <a:pt x="275" y="61"/>
                      <a:pt x="226" y="119"/>
                    </a:cubicBezTo>
                    <a:lnTo>
                      <a:pt x="226" y="119"/>
                    </a:lnTo>
                    <a:cubicBezTo>
                      <a:pt x="157" y="200"/>
                      <a:pt x="105" y="331"/>
                      <a:pt x="71" y="511"/>
                    </a:cubicBezTo>
                    <a:lnTo>
                      <a:pt x="71" y="511"/>
                    </a:lnTo>
                    <a:cubicBezTo>
                      <a:pt x="0" y="890"/>
                      <a:pt x="36" y="1377"/>
                      <a:pt x="178" y="1403"/>
                    </a:cubicBezTo>
                    <a:lnTo>
                      <a:pt x="178" y="1403"/>
                    </a:lnTo>
                    <a:cubicBezTo>
                      <a:pt x="319" y="1431"/>
                      <a:pt x="527" y="988"/>
                      <a:pt x="598" y="609"/>
                    </a:cubicBezTo>
                    <a:lnTo>
                      <a:pt x="607" y="610"/>
                    </a:lnTo>
                    <a:lnTo>
                      <a:pt x="598" y="609"/>
                    </a:lnTo>
                    <a:lnTo>
                      <a:pt x="598" y="609"/>
                    </a:lnTo>
                    <a:cubicBezTo>
                      <a:pt x="632" y="429"/>
                      <a:pt x="630" y="288"/>
                      <a:pt x="596" y="188"/>
                    </a:cubicBezTo>
                    <a:lnTo>
                      <a:pt x="596" y="188"/>
                    </a:lnTo>
                    <a:cubicBezTo>
                      <a:pt x="565" y="101"/>
                      <a:pt x="509" y="48"/>
                      <a:pt x="432" y="35"/>
                    </a:cubicBezTo>
                    <a:lnTo>
                      <a:pt x="432" y="35"/>
                    </a:lnTo>
                    <a:cubicBezTo>
                      <a:pt x="421" y="32"/>
                      <a:pt x="408" y="31"/>
                      <a:pt x="396" y="31"/>
                    </a:cubicBezTo>
                    <a:close/>
                    <a:moveTo>
                      <a:pt x="190" y="1424"/>
                    </a:moveTo>
                    <a:lnTo>
                      <a:pt x="190" y="1424"/>
                    </a:lnTo>
                    <a:cubicBezTo>
                      <a:pt x="185" y="1424"/>
                      <a:pt x="179" y="1423"/>
                      <a:pt x="175" y="1422"/>
                    </a:cubicBezTo>
                    <a:lnTo>
                      <a:pt x="175" y="1422"/>
                    </a:lnTo>
                    <a:cubicBezTo>
                      <a:pt x="74" y="1403"/>
                      <a:pt x="38" y="1209"/>
                      <a:pt x="26" y="1095"/>
                    </a:cubicBezTo>
                    <a:lnTo>
                      <a:pt x="26" y="1095"/>
                    </a:lnTo>
                    <a:cubicBezTo>
                      <a:pt x="8" y="917"/>
                      <a:pt x="17" y="697"/>
                      <a:pt x="53" y="507"/>
                    </a:cubicBezTo>
                    <a:lnTo>
                      <a:pt x="53" y="507"/>
                    </a:lnTo>
                    <a:cubicBezTo>
                      <a:pt x="86" y="325"/>
                      <a:pt x="141" y="190"/>
                      <a:pt x="212" y="107"/>
                    </a:cubicBezTo>
                    <a:lnTo>
                      <a:pt x="212" y="107"/>
                    </a:lnTo>
                    <a:cubicBezTo>
                      <a:pt x="275" y="32"/>
                      <a:pt x="353" y="0"/>
                      <a:pt x="437" y="16"/>
                    </a:cubicBezTo>
                    <a:lnTo>
                      <a:pt x="437" y="16"/>
                    </a:lnTo>
                    <a:cubicBezTo>
                      <a:pt x="519" y="31"/>
                      <a:pt x="580" y="89"/>
                      <a:pt x="613" y="182"/>
                    </a:cubicBezTo>
                    <a:lnTo>
                      <a:pt x="613" y="182"/>
                    </a:lnTo>
                    <a:cubicBezTo>
                      <a:pt x="650" y="285"/>
                      <a:pt x="650" y="430"/>
                      <a:pt x="617" y="612"/>
                    </a:cubicBezTo>
                    <a:lnTo>
                      <a:pt x="617" y="612"/>
                    </a:lnTo>
                    <a:cubicBezTo>
                      <a:pt x="581" y="802"/>
                      <a:pt x="511" y="1011"/>
                      <a:pt x="430" y="1170"/>
                    </a:cubicBezTo>
                    <a:lnTo>
                      <a:pt x="430" y="1170"/>
                    </a:lnTo>
                    <a:cubicBezTo>
                      <a:pt x="380" y="1267"/>
                      <a:pt x="285" y="1424"/>
                      <a:pt x="190" y="1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35">
                <a:extLst>
                  <a:ext uri="{FF2B5EF4-FFF2-40B4-BE49-F238E27FC236}">
                    <a16:creationId xmlns:a16="http://schemas.microsoft.com/office/drawing/2014/main" id="{AEBA5C3D-B667-4E30-AA15-8EFFED552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8010" y="8149726"/>
                <a:ext cx="139075" cy="671527"/>
              </a:xfrm>
              <a:custGeom>
                <a:avLst/>
                <a:gdLst>
                  <a:gd name="T0" fmla="*/ 10 w 156"/>
                  <a:gd name="T1" fmla="*/ 745 h 746"/>
                  <a:gd name="T2" fmla="*/ 10 w 156"/>
                  <a:gd name="T3" fmla="*/ 745 h 746"/>
                  <a:gd name="T4" fmla="*/ 9 w 156"/>
                  <a:gd name="T5" fmla="*/ 744 h 746"/>
                  <a:gd name="T6" fmla="*/ 9 w 156"/>
                  <a:gd name="T7" fmla="*/ 744 h 746"/>
                  <a:gd name="T8" fmla="*/ 1 w 156"/>
                  <a:gd name="T9" fmla="*/ 733 h 746"/>
                  <a:gd name="T10" fmla="*/ 136 w 156"/>
                  <a:gd name="T11" fmla="*/ 9 h 746"/>
                  <a:gd name="T12" fmla="*/ 136 w 156"/>
                  <a:gd name="T13" fmla="*/ 9 h 746"/>
                  <a:gd name="T14" fmla="*/ 146 w 156"/>
                  <a:gd name="T15" fmla="*/ 2 h 746"/>
                  <a:gd name="T16" fmla="*/ 146 w 156"/>
                  <a:gd name="T17" fmla="*/ 2 h 746"/>
                  <a:gd name="T18" fmla="*/ 154 w 156"/>
                  <a:gd name="T19" fmla="*/ 13 h 746"/>
                  <a:gd name="T20" fmla="*/ 20 w 156"/>
                  <a:gd name="T21" fmla="*/ 736 h 746"/>
                  <a:gd name="T22" fmla="*/ 20 w 156"/>
                  <a:gd name="T23" fmla="*/ 736 h 746"/>
                  <a:gd name="T24" fmla="*/ 10 w 156"/>
                  <a:gd name="T25" fmla="*/ 745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746">
                    <a:moveTo>
                      <a:pt x="10" y="745"/>
                    </a:moveTo>
                    <a:lnTo>
                      <a:pt x="10" y="745"/>
                    </a:lnTo>
                    <a:cubicBezTo>
                      <a:pt x="9" y="745"/>
                      <a:pt x="9" y="745"/>
                      <a:pt x="9" y="744"/>
                    </a:cubicBezTo>
                    <a:lnTo>
                      <a:pt x="9" y="744"/>
                    </a:lnTo>
                    <a:cubicBezTo>
                      <a:pt x="3" y="743"/>
                      <a:pt x="0" y="738"/>
                      <a:pt x="1" y="733"/>
                    </a:cubicBezTo>
                    <a:lnTo>
                      <a:pt x="136" y="9"/>
                    </a:lnTo>
                    <a:lnTo>
                      <a:pt x="136" y="9"/>
                    </a:lnTo>
                    <a:cubicBezTo>
                      <a:pt x="137" y="4"/>
                      <a:pt x="141" y="0"/>
                      <a:pt x="146" y="2"/>
                    </a:cubicBezTo>
                    <a:lnTo>
                      <a:pt x="146" y="2"/>
                    </a:lnTo>
                    <a:cubicBezTo>
                      <a:pt x="152" y="3"/>
                      <a:pt x="155" y="7"/>
                      <a:pt x="154" y="13"/>
                    </a:cubicBezTo>
                    <a:lnTo>
                      <a:pt x="20" y="736"/>
                    </a:lnTo>
                    <a:lnTo>
                      <a:pt x="20" y="736"/>
                    </a:lnTo>
                    <a:cubicBezTo>
                      <a:pt x="19" y="742"/>
                      <a:pt x="15" y="745"/>
                      <a:pt x="10" y="7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7" name="Group 376">
              <a:extLst>
                <a:ext uri="{FF2B5EF4-FFF2-40B4-BE49-F238E27FC236}">
                  <a16:creationId xmlns:a16="http://schemas.microsoft.com/office/drawing/2014/main" id="{54EDF059-C80B-4BFA-9849-6322DCA01261}"/>
                </a:ext>
              </a:extLst>
            </p:cNvPr>
            <p:cNvGrpSpPr/>
            <p:nvPr/>
          </p:nvGrpSpPr>
          <p:grpSpPr>
            <a:xfrm>
              <a:off x="7148392" y="5992094"/>
              <a:ext cx="5268911" cy="3222540"/>
              <a:chOff x="7148392" y="5992094"/>
              <a:chExt cx="5268911" cy="3222540"/>
            </a:xfrm>
          </p:grpSpPr>
          <p:sp>
            <p:nvSpPr>
              <p:cNvPr id="410" name="Freeform 36">
                <a:extLst>
                  <a:ext uri="{FF2B5EF4-FFF2-40B4-BE49-F238E27FC236}">
                    <a16:creationId xmlns:a16="http://schemas.microsoft.com/office/drawing/2014/main" id="{42D5BEC6-2A78-4A9D-A99E-845D7FA30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3779" y="7049055"/>
                <a:ext cx="2165577" cy="2165579"/>
              </a:xfrm>
              <a:custGeom>
                <a:avLst/>
                <a:gdLst>
                  <a:gd name="T0" fmla="*/ 699 w 2402"/>
                  <a:gd name="T1" fmla="*/ 2124 h 2402"/>
                  <a:gd name="T2" fmla="*/ 699 w 2402"/>
                  <a:gd name="T3" fmla="*/ 2124 h 2402"/>
                  <a:gd name="T4" fmla="*/ 278 w 2402"/>
                  <a:gd name="T5" fmla="*/ 698 h 2402"/>
                  <a:gd name="T6" fmla="*/ 278 w 2402"/>
                  <a:gd name="T7" fmla="*/ 698 h 2402"/>
                  <a:gd name="T8" fmla="*/ 1702 w 2402"/>
                  <a:gd name="T9" fmla="*/ 277 h 2402"/>
                  <a:gd name="T10" fmla="*/ 1702 w 2402"/>
                  <a:gd name="T11" fmla="*/ 277 h 2402"/>
                  <a:gd name="T12" fmla="*/ 2124 w 2402"/>
                  <a:gd name="T13" fmla="*/ 1703 h 2402"/>
                  <a:gd name="T14" fmla="*/ 2124 w 2402"/>
                  <a:gd name="T15" fmla="*/ 1703 h 2402"/>
                  <a:gd name="T16" fmla="*/ 699 w 2402"/>
                  <a:gd name="T17" fmla="*/ 2124 h 2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02" h="2402">
                    <a:moveTo>
                      <a:pt x="699" y="2124"/>
                    </a:moveTo>
                    <a:lnTo>
                      <a:pt x="699" y="2124"/>
                    </a:lnTo>
                    <a:cubicBezTo>
                      <a:pt x="189" y="1847"/>
                      <a:pt x="0" y="1208"/>
                      <a:pt x="278" y="698"/>
                    </a:cubicBezTo>
                    <a:lnTo>
                      <a:pt x="278" y="698"/>
                    </a:lnTo>
                    <a:cubicBezTo>
                      <a:pt x="555" y="189"/>
                      <a:pt x="1193" y="0"/>
                      <a:pt x="1702" y="277"/>
                    </a:cubicBezTo>
                    <a:lnTo>
                      <a:pt x="1702" y="277"/>
                    </a:lnTo>
                    <a:cubicBezTo>
                      <a:pt x="2212" y="554"/>
                      <a:pt x="2401" y="1192"/>
                      <a:pt x="2124" y="1703"/>
                    </a:cubicBezTo>
                    <a:lnTo>
                      <a:pt x="2124" y="1703"/>
                    </a:lnTo>
                    <a:cubicBezTo>
                      <a:pt x="1847" y="2212"/>
                      <a:pt x="1209" y="2401"/>
                      <a:pt x="699" y="21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37">
                <a:extLst>
                  <a:ext uri="{FF2B5EF4-FFF2-40B4-BE49-F238E27FC236}">
                    <a16:creationId xmlns:a16="http://schemas.microsoft.com/office/drawing/2014/main" id="{871DE605-AF49-4E9A-8453-E9C301B4D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9144" y="7037136"/>
                <a:ext cx="2078159" cy="2062265"/>
              </a:xfrm>
              <a:custGeom>
                <a:avLst/>
                <a:gdLst>
                  <a:gd name="T0" fmla="*/ 1099 w 2308"/>
                  <a:gd name="T1" fmla="*/ 170 h 2290"/>
                  <a:gd name="T2" fmla="*/ 1099 w 2308"/>
                  <a:gd name="T3" fmla="*/ 170 h 2290"/>
                  <a:gd name="T4" fmla="*/ 181 w 2308"/>
                  <a:gd name="T5" fmla="*/ 714 h 2290"/>
                  <a:gd name="T6" fmla="*/ 181 w 2308"/>
                  <a:gd name="T7" fmla="*/ 714 h 2290"/>
                  <a:gd name="T8" fmla="*/ 98 w 2308"/>
                  <a:gd name="T9" fmla="*/ 1507 h 2290"/>
                  <a:gd name="T10" fmla="*/ 98 w 2308"/>
                  <a:gd name="T11" fmla="*/ 1507 h 2290"/>
                  <a:gd name="T12" fmla="*/ 599 w 2308"/>
                  <a:gd name="T13" fmla="*/ 2126 h 2290"/>
                  <a:gd name="T14" fmla="*/ 599 w 2308"/>
                  <a:gd name="T15" fmla="*/ 2126 h 2290"/>
                  <a:gd name="T16" fmla="*/ 1392 w 2308"/>
                  <a:gd name="T17" fmla="*/ 2210 h 2290"/>
                  <a:gd name="T18" fmla="*/ 1392 w 2308"/>
                  <a:gd name="T19" fmla="*/ 2210 h 2290"/>
                  <a:gd name="T20" fmla="*/ 2012 w 2308"/>
                  <a:gd name="T21" fmla="*/ 1709 h 2290"/>
                  <a:gd name="T22" fmla="*/ 2012 w 2308"/>
                  <a:gd name="T23" fmla="*/ 1709 h 2290"/>
                  <a:gd name="T24" fmla="*/ 1594 w 2308"/>
                  <a:gd name="T25" fmla="*/ 296 h 2290"/>
                  <a:gd name="T26" fmla="*/ 1594 w 2308"/>
                  <a:gd name="T27" fmla="*/ 296 h 2290"/>
                  <a:gd name="T28" fmla="*/ 1099 w 2308"/>
                  <a:gd name="T29" fmla="*/ 170 h 2290"/>
                  <a:gd name="T30" fmla="*/ 1095 w 2308"/>
                  <a:gd name="T31" fmla="*/ 2272 h 2290"/>
                  <a:gd name="T32" fmla="*/ 1095 w 2308"/>
                  <a:gd name="T33" fmla="*/ 2272 h 2290"/>
                  <a:gd name="T34" fmla="*/ 590 w 2308"/>
                  <a:gd name="T35" fmla="*/ 2143 h 2290"/>
                  <a:gd name="T36" fmla="*/ 590 w 2308"/>
                  <a:gd name="T37" fmla="*/ 2143 h 2290"/>
                  <a:gd name="T38" fmla="*/ 80 w 2308"/>
                  <a:gd name="T39" fmla="*/ 1512 h 2290"/>
                  <a:gd name="T40" fmla="*/ 80 w 2308"/>
                  <a:gd name="T41" fmla="*/ 1512 h 2290"/>
                  <a:gd name="T42" fmla="*/ 165 w 2308"/>
                  <a:gd name="T43" fmla="*/ 705 h 2290"/>
                  <a:gd name="T44" fmla="*/ 165 w 2308"/>
                  <a:gd name="T45" fmla="*/ 705 h 2290"/>
                  <a:gd name="T46" fmla="*/ 1603 w 2308"/>
                  <a:gd name="T47" fmla="*/ 280 h 2290"/>
                  <a:gd name="T48" fmla="*/ 1603 w 2308"/>
                  <a:gd name="T49" fmla="*/ 280 h 2290"/>
                  <a:gd name="T50" fmla="*/ 2028 w 2308"/>
                  <a:gd name="T51" fmla="*/ 1718 h 2290"/>
                  <a:gd name="T52" fmla="*/ 2028 w 2308"/>
                  <a:gd name="T53" fmla="*/ 1718 h 2290"/>
                  <a:gd name="T54" fmla="*/ 1397 w 2308"/>
                  <a:gd name="T55" fmla="*/ 2228 h 2290"/>
                  <a:gd name="T56" fmla="*/ 1397 w 2308"/>
                  <a:gd name="T57" fmla="*/ 2228 h 2290"/>
                  <a:gd name="T58" fmla="*/ 1095 w 2308"/>
                  <a:gd name="T59" fmla="*/ 2272 h 2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08" h="2290">
                    <a:moveTo>
                      <a:pt x="1099" y="170"/>
                    </a:moveTo>
                    <a:lnTo>
                      <a:pt x="1099" y="170"/>
                    </a:lnTo>
                    <a:cubicBezTo>
                      <a:pt x="729" y="170"/>
                      <a:pt x="371" y="367"/>
                      <a:pt x="181" y="714"/>
                    </a:cubicBezTo>
                    <a:lnTo>
                      <a:pt x="181" y="714"/>
                    </a:lnTo>
                    <a:cubicBezTo>
                      <a:pt x="48" y="958"/>
                      <a:pt x="19" y="1239"/>
                      <a:pt x="98" y="1507"/>
                    </a:cubicBezTo>
                    <a:lnTo>
                      <a:pt x="98" y="1507"/>
                    </a:lnTo>
                    <a:cubicBezTo>
                      <a:pt x="176" y="1773"/>
                      <a:pt x="355" y="1993"/>
                      <a:pt x="599" y="2126"/>
                    </a:cubicBezTo>
                    <a:lnTo>
                      <a:pt x="599" y="2126"/>
                    </a:lnTo>
                    <a:cubicBezTo>
                      <a:pt x="843" y="2259"/>
                      <a:pt x="1125" y="2289"/>
                      <a:pt x="1392" y="2210"/>
                    </a:cubicBezTo>
                    <a:lnTo>
                      <a:pt x="1392" y="2210"/>
                    </a:lnTo>
                    <a:cubicBezTo>
                      <a:pt x="1658" y="2131"/>
                      <a:pt x="1879" y="1953"/>
                      <a:pt x="2012" y="1709"/>
                    </a:cubicBezTo>
                    <a:lnTo>
                      <a:pt x="2012" y="1709"/>
                    </a:lnTo>
                    <a:cubicBezTo>
                      <a:pt x="2285" y="1204"/>
                      <a:pt x="2098" y="571"/>
                      <a:pt x="1594" y="296"/>
                    </a:cubicBezTo>
                    <a:lnTo>
                      <a:pt x="1594" y="296"/>
                    </a:lnTo>
                    <a:cubicBezTo>
                      <a:pt x="1437" y="210"/>
                      <a:pt x="1266" y="170"/>
                      <a:pt x="1099" y="170"/>
                    </a:cubicBezTo>
                    <a:close/>
                    <a:moveTo>
                      <a:pt x="1095" y="2272"/>
                    </a:moveTo>
                    <a:lnTo>
                      <a:pt x="1095" y="2272"/>
                    </a:lnTo>
                    <a:cubicBezTo>
                      <a:pt x="920" y="2272"/>
                      <a:pt x="748" y="2229"/>
                      <a:pt x="590" y="2143"/>
                    </a:cubicBezTo>
                    <a:lnTo>
                      <a:pt x="590" y="2143"/>
                    </a:lnTo>
                    <a:cubicBezTo>
                      <a:pt x="341" y="2007"/>
                      <a:pt x="160" y="1783"/>
                      <a:pt x="80" y="1512"/>
                    </a:cubicBezTo>
                    <a:lnTo>
                      <a:pt x="80" y="1512"/>
                    </a:lnTo>
                    <a:cubicBezTo>
                      <a:pt x="0" y="1240"/>
                      <a:pt x="30" y="954"/>
                      <a:pt x="165" y="705"/>
                    </a:cubicBezTo>
                    <a:lnTo>
                      <a:pt x="165" y="705"/>
                    </a:lnTo>
                    <a:cubicBezTo>
                      <a:pt x="444" y="191"/>
                      <a:pt x="1089" y="0"/>
                      <a:pt x="1603" y="280"/>
                    </a:cubicBezTo>
                    <a:lnTo>
                      <a:pt x="1603" y="280"/>
                    </a:lnTo>
                    <a:cubicBezTo>
                      <a:pt x="2116" y="559"/>
                      <a:pt x="2307" y="1204"/>
                      <a:pt x="2028" y="1718"/>
                    </a:cubicBezTo>
                    <a:lnTo>
                      <a:pt x="2028" y="1718"/>
                    </a:lnTo>
                    <a:cubicBezTo>
                      <a:pt x="1893" y="1967"/>
                      <a:pt x="1669" y="2148"/>
                      <a:pt x="1397" y="2228"/>
                    </a:cubicBezTo>
                    <a:lnTo>
                      <a:pt x="1397" y="2228"/>
                    </a:lnTo>
                    <a:cubicBezTo>
                      <a:pt x="1297" y="2257"/>
                      <a:pt x="1196" y="2272"/>
                      <a:pt x="1095" y="2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38">
                <a:extLst>
                  <a:ext uri="{FF2B5EF4-FFF2-40B4-BE49-F238E27FC236}">
                    <a16:creationId xmlns:a16="http://schemas.microsoft.com/office/drawing/2014/main" id="{7AECDCF0-8D73-4C82-AACB-06DC17E08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1197" y="7136473"/>
                <a:ext cx="1895376" cy="1879484"/>
              </a:xfrm>
              <a:custGeom>
                <a:avLst/>
                <a:gdLst>
                  <a:gd name="T0" fmla="*/ 1107 w 2105"/>
                  <a:gd name="T1" fmla="*/ 156 h 2086"/>
                  <a:gd name="T2" fmla="*/ 1107 w 2105"/>
                  <a:gd name="T3" fmla="*/ 156 h 2086"/>
                  <a:gd name="T4" fmla="*/ 271 w 2105"/>
                  <a:gd name="T5" fmla="*/ 651 h 2086"/>
                  <a:gd name="T6" fmla="*/ 271 w 2105"/>
                  <a:gd name="T7" fmla="*/ 651 h 2086"/>
                  <a:gd name="T8" fmla="*/ 652 w 2105"/>
                  <a:gd name="T9" fmla="*/ 1937 h 2086"/>
                  <a:gd name="T10" fmla="*/ 652 w 2105"/>
                  <a:gd name="T11" fmla="*/ 1937 h 2086"/>
                  <a:gd name="T12" fmla="*/ 1373 w 2105"/>
                  <a:gd name="T13" fmla="*/ 2013 h 2086"/>
                  <a:gd name="T14" fmla="*/ 1373 w 2105"/>
                  <a:gd name="T15" fmla="*/ 2013 h 2086"/>
                  <a:gd name="T16" fmla="*/ 1938 w 2105"/>
                  <a:gd name="T17" fmla="*/ 1557 h 2086"/>
                  <a:gd name="T18" fmla="*/ 1938 w 2105"/>
                  <a:gd name="T19" fmla="*/ 1557 h 2086"/>
                  <a:gd name="T20" fmla="*/ 2014 w 2105"/>
                  <a:gd name="T21" fmla="*/ 836 h 2086"/>
                  <a:gd name="T22" fmla="*/ 2014 w 2105"/>
                  <a:gd name="T23" fmla="*/ 836 h 2086"/>
                  <a:gd name="T24" fmla="*/ 1557 w 2105"/>
                  <a:gd name="T25" fmla="*/ 271 h 2086"/>
                  <a:gd name="T26" fmla="*/ 1557 w 2105"/>
                  <a:gd name="T27" fmla="*/ 271 h 2086"/>
                  <a:gd name="T28" fmla="*/ 1107 w 2105"/>
                  <a:gd name="T29" fmla="*/ 156 h 2086"/>
                  <a:gd name="T30" fmla="*/ 1103 w 2105"/>
                  <a:gd name="T31" fmla="*/ 2072 h 2086"/>
                  <a:gd name="T32" fmla="*/ 1103 w 2105"/>
                  <a:gd name="T33" fmla="*/ 2072 h 2086"/>
                  <a:gd name="T34" fmla="*/ 642 w 2105"/>
                  <a:gd name="T35" fmla="*/ 1954 h 2086"/>
                  <a:gd name="T36" fmla="*/ 642 w 2105"/>
                  <a:gd name="T37" fmla="*/ 1954 h 2086"/>
                  <a:gd name="T38" fmla="*/ 255 w 2105"/>
                  <a:gd name="T39" fmla="*/ 642 h 2086"/>
                  <a:gd name="T40" fmla="*/ 255 w 2105"/>
                  <a:gd name="T41" fmla="*/ 642 h 2086"/>
                  <a:gd name="T42" fmla="*/ 1567 w 2105"/>
                  <a:gd name="T43" fmla="*/ 255 h 2086"/>
                  <a:gd name="T44" fmla="*/ 1567 w 2105"/>
                  <a:gd name="T45" fmla="*/ 255 h 2086"/>
                  <a:gd name="T46" fmla="*/ 2032 w 2105"/>
                  <a:gd name="T47" fmla="*/ 831 h 2086"/>
                  <a:gd name="T48" fmla="*/ 2032 w 2105"/>
                  <a:gd name="T49" fmla="*/ 831 h 2086"/>
                  <a:gd name="T50" fmla="*/ 1955 w 2105"/>
                  <a:gd name="T51" fmla="*/ 1566 h 2086"/>
                  <a:gd name="T52" fmla="*/ 1955 w 2105"/>
                  <a:gd name="T53" fmla="*/ 1566 h 2086"/>
                  <a:gd name="T54" fmla="*/ 1379 w 2105"/>
                  <a:gd name="T55" fmla="*/ 2032 h 2086"/>
                  <a:gd name="T56" fmla="*/ 1379 w 2105"/>
                  <a:gd name="T57" fmla="*/ 2032 h 2086"/>
                  <a:gd name="T58" fmla="*/ 1103 w 2105"/>
                  <a:gd name="T59" fmla="*/ 2072 h 2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05" h="2086">
                    <a:moveTo>
                      <a:pt x="1107" y="156"/>
                    </a:moveTo>
                    <a:lnTo>
                      <a:pt x="1107" y="156"/>
                    </a:lnTo>
                    <a:cubicBezTo>
                      <a:pt x="770" y="156"/>
                      <a:pt x="443" y="335"/>
                      <a:pt x="271" y="651"/>
                    </a:cubicBezTo>
                    <a:lnTo>
                      <a:pt x="271" y="651"/>
                    </a:lnTo>
                    <a:cubicBezTo>
                      <a:pt x="22" y="1110"/>
                      <a:pt x="193" y="1688"/>
                      <a:pt x="652" y="1937"/>
                    </a:cubicBezTo>
                    <a:lnTo>
                      <a:pt x="652" y="1937"/>
                    </a:lnTo>
                    <a:cubicBezTo>
                      <a:pt x="874" y="2058"/>
                      <a:pt x="1130" y="2085"/>
                      <a:pt x="1373" y="2013"/>
                    </a:cubicBezTo>
                    <a:lnTo>
                      <a:pt x="1373" y="2013"/>
                    </a:lnTo>
                    <a:cubicBezTo>
                      <a:pt x="1617" y="1942"/>
                      <a:pt x="1817" y="1780"/>
                      <a:pt x="1938" y="1557"/>
                    </a:cubicBezTo>
                    <a:lnTo>
                      <a:pt x="1938" y="1557"/>
                    </a:lnTo>
                    <a:cubicBezTo>
                      <a:pt x="2059" y="1334"/>
                      <a:pt x="2085" y="1078"/>
                      <a:pt x="2014" y="836"/>
                    </a:cubicBezTo>
                    <a:lnTo>
                      <a:pt x="2014" y="836"/>
                    </a:lnTo>
                    <a:cubicBezTo>
                      <a:pt x="1942" y="593"/>
                      <a:pt x="1780" y="392"/>
                      <a:pt x="1557" y="271"/>
                    </a:cubicBezTo>
                    <a:lnTo>
                      <a:pt x="1557" y="271"/>
                    </a:lnTo>
                    <a:cubicBezTo>
                      <a:pt x="1415" y="193"/>
                      <a:pt x="1259" y="156"/>
                      <a:pt x="1107" y="156"/>
                    </a:cubicBezTo>
                    <a:close/>
                    <a:moveTo>
                      <a:pt x="1103" y="2072"/>
                    </a:moveTo>
                    <a:lnTo>
                      <a:pt x="1103" y="2072"/>
                    </a:lnTo>
                    <a:cubicBezTo>
                      <a:pt x="944" y="2072"/>
                      <a:pt x="786" y="2032"/>
                      <a:pt x="642" y="1954"/>
                    </a:cubicBezTo>
                    <a:lnTo>
                      <a:pt x="642" y="1954"/>
                    </a:lnTo>
                    <a:cubicBezTo>
                      <a:pt x="174" y="1699"/>
                      <a:pt x="0" y="1110"/>
                      <a:pt x="255" y="642"/>
                    </a:cubicBezTo>
                    <a:lnTo>
                      <a:pt x="255" y="642"/>
                    </a:lnTo>
                    <a:cubicBezTo>
                      <a:pt x="510" y="174"/>
                      <a:pt x="1098" y="0"/>
                      <a:pt x="1567" y="255"/>
                    </a:cubicBezTo>
                    <a:lnTo>
                      <a:pt x="1567" y="255"/>
                    </a:lnTo>
                    <a:cubicBezTo>
                      <a:pt x="1794" y="378"/>
                      <a:pt x="1959" y="583"/>
                      <a:pt x="2032" y="831"/>
                    </a:cubicBezTo>
                    <a:lnTo>
                      <a:pt x="2032" y="831"/>
                    </a:lnTo>
                    <a:cubicBezTo>
                      <a:pt x="2104" y="1078"/>
                      <a:pt x="2077" y="1340"/>
                      <a:pt x="1955" y="1566"/>
                    </a:cubicBezTo>
                    <a:lnTo>
                      <a:pt x="1955" y="1566"/>
                    </a:lnTo>
                    <a:cubicBezTo>
                      <a:pt x="1831" y="1793"/>
                      <a:pt x="1627" y="1958"/>
                      <a:pt x="1379" y="2032"/>
                    </a:cubicBezTo>
                    <a:lnTo>
                      <a:pt x="1379" y="2032"/>
                    </a:lnTo>
                    <a:cubicBezTo>
                      <a:pt x="1288" y="2058"/>
                      <a:pt x="1195" y="2072"/>
                      <a:pt x="1103" y="20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39">
                <a:extLst>
                  <a:ext uri="{FF2B5EF4-FFF2-40B4-BE49-F238E27FC236}">
                    <a16:creationId xmlns:a16="http://schemas.microsoft.com/office/drawing/2014/main" id="{91002424-EF85-4EFC-88E2-0C0725ACB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0606" y="8121910"/>
                <a:ext cx="774841" cy="429142"/>
              </a:xfrm>
              <a:custGeom>
                <a:avLst/>
                <a:gdLst>
                  <a:gd name="T0" fmla="*/ 848 w 860"/>
                  <a:gd name="T1" fmla="*/ 475 h 476"/>
                  <a:gd name="T2" fmla="*/ 848 w 860"/>
                  <a:gd name="T3" fmla="*/ 475 h 476"/>
                  <a:gd name="T4" fmla="*/ 844 w 860"/>
                  <a:gd name="T5" fmla="*/ 475 h 476"/>
                  <a:gd name="T6" fmla="*/ 6 w 860"/>
                  <a:gd name="T7" fmla="*/ 19 h 476"/>
                  <a:gd name="T8" fmla="*/ 6 w 860"/>
                  <a:gd name="T9" fmla="*/ 19 h 476"/>
                  <a:gd name="T10" fmla="*/ 2 w 860"/>
                  <a:gd name="T11" fmla="*/ 6 h 476"/>
                  <a:gd name="T12" fmla="*/ 2 w 860"/>
                  <a:gd name="T13" fmla="*/ 6 h 476"/>
                  <a:gd name="T14" fmla="*/ 16 w 860"/>
                  <a:gd name="T15" fmla="*/ 3 h 476"/>
                  <a:gd name="T16" fmla="*/ 852 w 860"/>
                  <a:gd name="T17" fmla="*/ 458 h 476"/>
                  <a:gd name="T18" fmla="*/ 852 w 860"/>
                  <a:gd name="T19" fmla="*/ 458 h 476"/>
                  <a:gd name="T20" fmla="*/ 857 w 860"/>
                  <a:gd name="T21" fmla="*/ 471 h 476"/>
                  <a:gd name="T22" fmla="*/ 857 w 860"/>
                  <a:gd name="T23" fmla="*/ 471 h 476"/>
                  <a:gd name="T24" fmla="*/ 848 w 860"/>
                  <a:gd name="T25" fmla="*/ 475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0" h="476">
                    <a:moveTo>
                      <a:pt x="848" y="475"/>
                    </a:moveTo>
                    <a:lnTo>
                      <a:pt x="848" y="475"/>
                    </a:lnTo>
                    <a:cubicBezTo>
                      <a:pt x="847" y="475"/>
                      <a:pt x="845" y="475"/>
                      <a:pt x="844" y="475"/>
                    </a:cubicBezTo>
                    <a:lnTo>
                      <a:pt x="6" y="19"/>
                    </a:lnTo>
                    <a:lnTo>
                      <a:pt x="6" y="19"/>
                    </a:lnTo>
                    <a:cubicBezTo>
                      <a:pt x="1" y="16"/>
                      <a:pt x="0" y="11"/>
                      <a:pt x="2" y="6"/>
                    </a:cubicBezTo>
                    <a:lnTo>
                      <a:pt x="2" y="6"/>
                    </a:lnTo>
                    <a:cubicBezTo>
                      <a:pt x="5" y="2"/>
                      <a:pt x="10" y="0"/>
                      <a:pt x="16" y="3"/>
                    </a:cubicBezTo>
                    <a:lnTo>
                      <a:pt x="852" y="458"/>
                    </a:lnTo>
                    <a:lnTo>
                      <a:pt x="852" y="458"/>
                    </a:lnTo>
                    <a:cubicBezTo>
                      <a:pt x="858" y="460"/>
                      <a:pt x="859" y="466"/>
                      <a:pt x="857" y="471"/>
                    </a:cubicBezTo>
                    <a:lnTo>
                      <a:pt x="857" y="471"/>
                    </a:lnTo>
                    <a:cubicBezTo>
                      <a:pt x="855" y="473"/>
                      <a:pt x="852" y="475"/>
                      <a:pt x="848" y="4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40">
                <a:extLst>
                  <a:ext uri="{FF2B5EF4-FFF2-40B4-BE49-F238E27FC236}">
                    <a16:creationId xmlns:a16="http://schemas.microsoft.com/office/drawing/2014/main" id="{545A6B1F-A216-484C-9B9E-EEE21156F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5306" y="8121910"/>
                <a:ext cx="429142" cy="774841"/>
              </a:xfrm>
              <a:custGeom>
                <a:avLst/>
                <a:gdLst>
                  <a:gd name="T0" fmla="*/ 11 w 478"/>
                  <a:gd name="T1" fmla="*/ 858 h 859"/>
                  <a:gd name="T2" fmla="*/ 11 w 478"/>
                  <a:gd name="T3" fmla="*/ 858 h 859"/>
                  <a:gd name="T4" fmla="*/ 6 w 478"/>
                  <a:gd name="T5" fmla="*/ 856 h 859"/>
                  <a:gd name="T6" fmla="*/ 6 w 478"/>
                  <a:gd name="T7" fmla="*/ 856 h 859"/>
                  <a:gd name="T8" fmla="*/ 2 w 478"/>
                  <a:gd name="T9" fmla="*/ 844 h 859"/>
                  <a:gd name="T10" fmla="*/ 458 w 478"/>
                  <a:gd name="T11" fmla="*/ 6 h 859"/>
                  <a:gd name="T12" fmla="*/ 458 w 478"/>
                  <a:gd name="T13" fmla="*/ 6 h 859"/>
                  <a:gd name="T14" fmla="*/ 471 w 478"/>
                  <a:gd name="T15" fmla="*/ 3 h 859"/>
                  <a:gd name="T16" fmla="*/ 471 w 478"/>
                  <a:gd name="T17" fmla="*/ 3 h 859"/>
                  <a:gd name="T18" fmla="*/ 474 w 478"/>
                  <a:gd name="T19" fmla="*/ 15 h 859"/>
                  <a:gd name="T20" fmla="*/ 19 w 478"/>
                  <a:gd name="T21" fmla="*/ 853 h 859"/>
                  <a:gd name="T22" fmla="*/ 19 w 478"/>
                  <a:gd name="T23" fmla="*/ 853 h 859"/>
                  <a:gd name="T24" fmla="*/ 11 w 478"/>
                  <a:gd name="T25" fmla="*/ 85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8" h="859">
                    <a:moveTo>
                      <a:pt x="11" y="858"/>
                    </a:moveTo>
                    <a:lnTo>
                      <a:pt x="11" y="858"/>
                    </a:lnTo>
                    <a:cubicBezTo>
                      <a:pt x="9" y="858"/>
                      <a:pt x="7" y="858"/>
                      <a:pt x="6" y="856"/>
                    </a:cubicBezTo>
                    <a:lnTo>
                      <a:pt x="6" y="856"/>
                    </a:lnTo>
                    <a:cubicBezTo>
                      <a:pt x="1" y="854"/>
                      <a:pt x="0" y="848"/>
                      <a:pt x="2" y="844"/>
                    </a:cubicBezTo>
                    <a:lnTo>
                      <a:pt x="458" y="6"/>
                    </a:lnTo>
                    <a:lnTo>
                      <a:pt x="458" y="6"/>
                    </a:lnTo>
                    <a:cubicBezTo>
                      <a:pt x="460" y="2"/>
                      <a:pt x="466" y="0"/>
                      <a:pt x="471" y="3"/>
                    </a:cubicBezTo>
                    <a:lnTo>
                      <a:pt x="471" y="3"/>
                    </a:lnTo>
                    <a:cubicBezTo>
                      <a:pt x="475" y="5"/>
                      <a:pt x="477" y="11"/>
                      <a:pt x="474" y="15"/>
                    </a:cubicBezTo>
                    <a:lnTo>
                      <a:pt x="19" y="853"/>
                    </a:lnTo>
                    <a:lnTo>
                      <a:pt x="19" y="853"/>
                    </a:lnTo>
                    <a:cubicBezTo>
                      <a:pt x="17" y="856"/>
                      <a:pt x="14" y="858"/>
                      <a:pt x="11" y="8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41">
                <a:extLst>
                  <a:ext uri="{FF2B5EF4-FFF2-40B4-BE49-F238E27FC236}">
                    <a16:creationId xmlns:a16="http://schemas.microsoft.com/office/drawing/2014/main" id="{B3D1088B-A4D9-4D52-889E-0A4B9342B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9609" y="7716609"/>
                <a:ext cx="774839" cy="429142"/>
              </a:xfrm>
              <a:custGeom>
                <a:avLst/>
                <a:gdLst>
                  <a:gd name="T0" fmla="*/ 848 w 860"/>
                  <a:gd name="T1" fmla="*/ 476 h 477"/>
                  <a:gd name="T2" fmla="*/ 848 w 860"/>
                  <a:gd name="T3" fmla="*/ 476 h 477"/>
                  <a:gd name="T4" fmla="*/ 843 w 860"/>
                  <a:gd name="T5" fmla="*/ 475 h 477"/>
                  <a:gd name="T6" fmla="*/ 6 w 860"/>
                  <a:gd name="T7" fmla="*/ 19 h 477"/>
                  <a:gd name="T8" fmla="*/ 6 w 860"/>
                  <a:gd name="T9" fmla="*/ 19 h 477"/>
                  <a:gd name="T10" fmla="*/ 2 w 860"/>
                  <a:gd name="T11" fmla="*/ 6 h 477"/>
                  <a:gd name="T12" fmla="*/ 2 w 860"/>
                  <a:gd name="T13" fmla="*/ 6 h 477"/>
                  <a:gd name="T14" fmla="*/ 15 w 860"/>
                  <a:gd name="T15" fmla="*/ 3 h 477"/>
                  <a:gd name="T16" fmla="*/ 853 w 860"/>
                  <a:gd name="T17" fmla="*/ 458 h 477"/>
                  <a:gd name="T18" fmla="*/ 853 w 860"/>
                  <a:gd name="T19" fmla="*/ 458 h 477"/>
                  <a:gd name="T20" fmla="*/ 856 w 860"/>
                  <a:gd name="T21" fmla="*/ 470 h 477"/>
                  <a:gd name="T22" fmla="*/ 856 w 860"/>
                  <a:gd name="T23" fmla="*/ 470 h 477"/>
                  <a:gd name="T24" fmla="*/ 848 w 860"/>
                  <a:gd name="T25" fmla="*/ 476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0" h="477">
                    <a:moveTo>
                      <a:pt x="848" y="476"/>
                    </a:moveTo>
                    <a:lnTo>
                      <a:pt x="848" y="476"/>
                    </a:lnTo>
                    <a:cubicBezTo>
                      <a:pt x="847" y="476"/>
                      <a:pt x="845" y="476"/>
                      <a:pt x="843" y="475"/>
                    </a:cubicBezTo>
                    <a:lnTo>
                      <a:pt x="6" y="19"/>
                    </a:lnTo>
                    <a:lnTo>
                      <a:pt x="6" y="19"/>
                    </a:lnTo>
                    <a:cubicBezTo>
                      <a:pt x="1" y="16"/>
                      <a:pt x="0" y="11"/>
                      <a:pt x="2" y="6"/>
                    </a:cubicBezTo>
                    <a:lnTo>
                      <a:pt x="2" y="6"/>
                    </a:lnTo>
                    <a:cubicBezTo>
                      <a:pt x="5" y="2"/>
                      <a:pt x="11" y="0"/>
                      <a:pt x="15" y="3"/>
                    </a:cubicBezTo>
                    <a:lnTo>
                      <a:pt x="853" y="458"/>
                    </a:lnTo>
                    <a:lnTo>
                      <a:pt x="853" y="458"/>
                    </a:lnTo>
                    <a:cubicBezTo>
                      <a:pt x="857" y="460"/>
                      <a:pt x="859" y="466"/>
                      <a:pt x="856" y="470"/>
                    </a:cubicBezTo>
                    <a:lnTo>
                      <a:pt x="856" y="470"/>
                    </a:lnTo>
                    <a:cubicBezTo>
                      <a:pt x="855" y="474"/>
                      <a:pt x="851" y="476"/>
                      <a:pt x="848" y="4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42">
                <a:extLst>
                  <a:ext uri="{FF2B5EF4-FFF2-40B4-BE49-F238E27FC236}">
                    <a16:creationId xmlns:a16="http://schemas.microsoft.com/office/drawing/2014/main" id="{C7F77ED6-4415-42A9-8681-589701A8A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0606" y="7370913"/>
                <a:ext cx="433117" cy="774838"/>
              </a:xfrm>
              <a:custGeom>
                <a:avLst/>
                <a:gdLst>
                  <a:gd name="T0" fmla="*/ 11 w 479"/>
                  <a:gd name="T1" fmla="*/ 858 h 859"/>
                  <a:gd name="T2" fmla="*/ 11 w 479"/>
                  <a:gd name="T3" fmla="*/ 858 h 859"/>
                  <a:gd name="T4" fmla="*/ 7 w 479"/>
                  <a:gd name="T5" fmla="*/ 857 h 859"/>
                  <a:gd name="T6" fmla="*/ 7 w 479"/>
                  <a:gd name="T7" fmla="*/ 857 h 859"/>
                  <a:gd name="T8" fmla="*/ 2 w 479"/>
                  <a:gd name="T9" fmla="*/ 844 h 859"/>
                  <a:gd name="T10" fmla="*/ 458 w 479"/>
                  <a:gd name="T11" fmla="*/ 6 h 859"/>
                  <a:gd name="T12" fmla="*/ 458 w 479"/>
                  <a:gd name="T13" fmla="*/ 6 h 859"/>
                  <a:gd name="T14" fmla="*/ 471 w 479"/>
                  <a:gd name="T15" fmla="*/ 2 h 859"/>
                  <a:gd name="T16" fmla="*/ 471 w 479"/>
                  <a:gd name="T17" fmla="*/ 2 h 859"/>
                  <a:gd name="T18" fmla="*/ 475 w 479"/>
                  <a:gd name="T19" fmla="*/ 15 h 859"/>
                  <a:gd name="T20" fmla="*/ 19 w 479"/>
                  <a:gd name="T21" fmla="*/ 853 h 859"/>
                  <a:gd name="T22" fmla="*/ 19 w 479"/>
                  <a:gd name="T23" fmla="*/ 853 h 859"/>
                  <a:gd name="T24" fmla="*/ 11 w 479"/>
                  <a:gd name="T25" fmla="*/ 85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9" h="859">
                    <a:moveTo>
                      <a:pt x="11" y="858"/>
                    </a:moveTo>
                    <a:lnTo>
                      <a:pt x="11" y="858"/>
                    </a:lnTo>
                    <a:cubicBezTo>
                      <a:pt x="9" y="858"/>
                      <a:pt x="7" y="858"/>
                      <a:pt x="7" y="857"/>
                    </a:cubicBezTo>
                    <a:lnTo>
                      <a:pt x="7" y="857"/>
                    </a:lnTo>
                    <a:cubicBezTo>
                      <a:pt x="1" y="854"/>
                      <a:pt x="0" y="848"/>
                      <a:pt x="2" y="844"/>
                    </a:cubicBezTo>
                    <a:lnTo>
                      <a:pt x="458" y="6"/>
                    </a:lnTo>
                    <a:lnTo>
                      <a:pt x="458" y="6"/>
                    </a:lnTo>
                    <a:cubicBezTo>
                      <a:pt x="460" y="2"/>
                      <a:pt x="466" y="0"/>
                      <a:pt x="471" y="2"/>
                    </a:cubicBezTo>
                    <a:lnTo>
                      <a:pt x="471" y="2"/>
                    </a:lnTo>
                    <a:cubicBezTo>
                      <a:pt x="476" y="5"/>
                      <a:pt x="478" y="11"/>
                      <a:pt x="475" y="15"/>
                    </a:cubicBezTo>
                    <a:lnTo>
                      <a:pt x="19" y="853"/>
                    </a:lnTo>
                    <a:lnTo>
                      <a:pt x="19" y="853"/>
                    </a:lnTo>
                    <a:cubicBezTo>
                      <a:pt x="17" y="856"/>
                      <a:pt x="14" y="858"/>
                      <a:pt x="11" y="8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43">
                <a:extLst>
                  <a:ext uri="{FF2B5EF4-FFF2-40B4-BE49-F238E27FC236}">
                    <a16:creationId xmlns:a16="http://schemas.microsoft.com/office/drawing/2014/main" id="{B723BA00-1EE5-42AC-AA86-643C96414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5111" y="8046414"/>
                <a:ext cx="166889" cy="166889"/>
              </a:xfrm>
              <a:custGeom>
                <a:avLst/>
                <a:gdLst>
                  <a:gd name="T0" fmla="*/ 154 w 187"/>
                  <a:gd name="T1" fmla="*/ 150 h 186"/>
                  <a:gd name="T2" fmla="*/ 154 w 187"/>
                  <a:gd name="T3" fmla="*/ 150 h 186"/>
                  <a:gd name="T4" fmla="*/ 35 w 187"/>
                  <a:gd name="T5" fmla="*/ 153 h 186"/>
                  <a:gd name="T6" fmla="*/ 35 w 187"/>
                  <a:gd name="T7" fmla="*/ 153 h 186"/>
                  <a:gd name="T8" fmla="*/ 32 w 187"/>
                  <a:gd name="T9" fmla="*/ 34 h 186"/>
                  <a:gd name="T10" fmla="*/ 32 w 187"/>
                  <a:gd name="T11" fmla="*/ 34 h 186"/>
                  <a:gd name="T12" fmla="*/ 150 w 187"/>
                  <a:gd name="T13" fmla="*/ 32 h 186"/>
                  <a:gd name="T14" fmla="*/ 150 w 187"/>
                  <a:gd name="T15" fmla="*/ 32 h 186"/>
                  <a:gd name="T16" fmla="*/ 154 w 187"/>
                  <a:gd name="T17" fmla="*/ 15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86">
                    <a:moveTo>
                      <a:pt x="154" y="150"/>
                    </a:moveTo>
                    <a:lnTo>
                      <a:pt x="154" y="150"/>
                    </a:lnTo>
                    <a:cubicBezTo>
                      <a:pt x="122" y="184"/>
                      <a:pt x="69" y="185"/>
                      <a:pt x="35" y="153"/>
                    </a:cubicBezTo>
                    <a:lnTo>
                      <a:pt x="35" y="153"/>
                    </a:lnTo>
                    <a:cubicBezTo>
                      <a:pt x="1" y="121"/>
                      <a:pt x="0" y="68"/>
                      <a:pt x="32" y="34"/>
                    </a:cubicBezTo>
                    <a:lnTo>
                      <a:pt x="32" y="34"/>
                    </a:lnTo>
                    <a:cubicBezTo>
                      <a:pt x="63" y="0"/>
                      <a:pt x="117" y="0"/>
                      <a:pt x="150" y="32"/>
                    </a:cubicBezTo>
                    <a:lnTo>
                      <a:pt x="150" y="32"/>
                    </a:lnTo>
                    <a:cubicBezTo>
                      <a:pt x="184" y="64"/>
                      <a:pt x="186" y="116"/>
                      <a:pt x="154" y="1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44">
                <a:extLst>
                  <a:ext uri="{FF2B5EF4-FFF2-40B4-BE49-F238E27FC236}">
                    <a16:creationId xmlns:a16="http://schemas.microsoft.com/office/drawing/2014/main" id="{2A50DDEB-D7B3-460B-8F4F-E1DFFC870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6339" y="7076871"/>
                <a:ext cx="2102002" cy="2102000"/>
              </a:xfrm>
              <a:custGeom>
                <a:avLst/>
                <a:gdLst>
                  <a:gd name="T0" fmla="*/ 1439 w 2332"/>
                  <a:gd name="T1" fmla="*/ 2181 h 2332"/>
                  <a:gd name="T2" fmla="*/ 1439 w 2332"/>
                  <a:gd name="T3" fmla="*/ 2181 h 2332"/>
                  <a:gd name="T4" fmla="*/ 151 w 2332"/>
                  <a:gd name="T5" fmla="*/ 1440 h 2332"/>
                  <a:gd name="T6" fmla="*/ 151 w 2332"/>
                  <a:gd name="T7" fmla="*/ 1440 h 2332"/>
                  <a:gd name="T8" fmla="*/ 893 w 2332"/>
                  <a:gd name="T9" fmla="*/ 151 h 2332"/>
                  <a:gd name="T10" fmla="*/ 893 w 2332"/>
                  <a:gd name="T11" fmla="*/ 151 h 2332"/>
                  <a:gd name="T12" fmla="*/ 2180 w 2332"/>
                  <a:gd name="T13" fmla="*/ 894 h 2332"/>
                  <a:gd name="T14" fmla="*/ 2180 w 2332"/>
                  <a:gd name="T15" fmla="*/ 894 h 2332"/>
                  <a:gd name="T16" fmla="*/ 1439 w 2332"/>
                  <a:gd name="T17" fmla="*/ 2181 h 2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32" h="2332">
                    <a:moveTo>
                      <a:pt x="1439" y="2181"/>
                    </a:moveTo>
                    <a:lnTo>
                      <a:pt x="1439" y="2181"/>
                    </a:lnTo>
                    <a:cubicBezTo>
                      <a:pt x="878" y="2331"/>
                      <a:pt x="301" y="2000"/>
                      <a:pt x="151" y="1440"/>
                    </a:cubicBezTo>
                    <a:lnTo>
                      <a:pt x="151" y="1440"/>
                    </a:lnTo>
                    <a:cubicBezTo>
                      <a:pt x="0" y="879"/>
                      <a:pt x="332" y="302"/>
                      <a:pt x="893" y="151"/>
                    </a:cubicBezTo>
                    <a:lnTo>
                      <a:pt x="893" y="151"/>
                    </a:lnTo>
                    <a:cubicBezTo>
                      <a:pt x="1453" y="0"/>
                      <a:pt x="2030" y="333"/>
                      <a:pt x="2180" y="894"/>
                    </a:cubicBezTo>
                    <a:lnTo>
                      <a:pt x="2180" y="894"/>
                    </a:lnTo>
                    <a:cubicBezTo>
                      <a:pt x="2331" y="1454"/>
                      <a:pt x="1999" y="2031"/>
                      <a:pt x="1439" y="21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45">
                <a:extLst>
                  <a:ext uri="{FF2B5EF4-FFF2-40B4-BE49-F238E27FC236}">
                    <a16:creationId xmlns:a16="http://schemas.microsoft.com/office/drawing/2014/main" id="{7E7E86A8-9160-4374-B9AA-382F6BFA8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392" y="7068924"/>
                <a:ext cx="2050345" cy="2030476"/>
              </a:xfrm>
              <a:custGeom>
                <a:avLst/>
                <a:gdLst>
                  <a:gd name="T0" fmla="*/ 1177 w 2275"/>
                  <a:gd name="T1" fmla="*/ 135 h 2255"/>
                  <a:gd name="T2" fmla="*/ 1177 w 2275"/>
                  <a:gd name="T3" fmla="*/ 135 h 2255"/>
                  <a:gd name="T4" fmla="*/ 906 w 2275"/>
                  <a:gd name="T5" fmla="*/ 171 h 2255"/>
                  <a:gd name="T6" fmla="*/ 906 w 2275"/>
                  <a:gd name="T7" fmla="*/ 171 h 2255"/>
                  <a:gd name="T8" fmla="*/ 171 w 2275"/>
                  <a:gd name="T9" fmla="*/ 1447 h 2255"/>
                  <a:gd name="T10" fmla="*/ 171 w 2275"/>
                  <a:gd name="T11" fmla="*/ 1447 h 2255"/>
                  <a:gd name="T12" fmla="*/ 657 w 2275"/>
                  <a:gd name="T13" fmla="*/ 2079 h 2255"/>
                  <a:gd name="T14" fmla="*/ 657 w 2275"/>
                  <a:gd name="T15" fmla="*/ 2079 h 2255"/>
                  <a:gd name="T16" fmla="*/ 1447 w 2275"/>
                  <a:gd name="T17" fmla="*/ 2182 h 2255"/>
                  <a:gd name="T18" fmla="*/ 1447 w 2275"/>
                  <a:gd name="T19" fmla="*/ 2182 h 2255"/>
                  <a:gd name="T20" fmla="*/ 2080 w 2275"/>
                  <a:gd name="T21" fmla="*/ 1696 h 2255"/>
                  <a:gd name="T22" fmla="*/ 2080 w 2275"/>
                  <a:gd name="T23" fmla="*/ 1696 h 2255"/>
                  <a:gd name="T24" fmla="*/ 2183 w 2275"/>
                  <a:gd name="T25" fmla="*/ 906 h 2255"/>
                  <a:gd name="T26" fmla="*/ 2183 w 2275"/>
                  <a:gd name="T27" fmla="*/ 906 h 2255"/>
                  <a:gd name="T28" fmla="*/ 1177 w 2275"/>
                  <a:gd name="T29" fmla="*/ 135 h 2255"/>
                  <a:gd name="T30" fmla="*/ 1175 w 2275"/>
                  <a:gd name="T31" fmla="*/ 2237 h 2255"/>
                  <a:gd name="T32" fmla="*/ 1175 w 2275"/>
                  <a:gd name="T33" fmla="*/ 2237 h 2255"/>
                  <a:gd name="T34" fmla="*/ 648 w 2275"/>
                  <a:gd name="T35" fmla="*/ 2095 h 2255"/>
                  <a:gd name="T36" fmla="*/ 648 w 2275"/>
                  <a:gd name="T37" fmla="*/ 2095 h 2255"/>
                  <a:gd name="T38" fmla="*/ 153 w 2275"/>
                  <a:gd name="T39" fmla="*/ 1452 h 2255"/>
                  <a:gd name="T40" fmla="*/ 153 w 2275"/>
                  <a:gd name="T41" fmla="*/ 1452 h 2255"/>
                  <a:gd name="T42" fmla="*/ 901 w 2275"/>
                  <a:gd name="T43" fmla="*/ 153 h 2255"/>
                  <a:gd name="T44" fmla="*/ 901 w 2275"/>
                  <a:gd name="T45" fmla="*/ 153 h 2255"/>
                  <a:gd name="T46" fmla="*/ 2201 w 2275"/>
                  <a:gd name="T47" fmla="*/ 901 h 2255"/>
                  <a:gd name="T48" fmla="*/ 2201 w 2275"/>
                  <a:gd name="T49" fmla="*/ 901 h 2255"/>
                  <a:gd name="T50" fmla="*/ 2096 w 2275"/>
                  <a:gd name="T51" fmla="*/ 1706 h 2255"/>
                  <a:gd name="T52" fmla="*/ 2096 w 2275"/>
                  <a:gd name="T53" fmla="*/ 1706 h 2255"/>
                  <a:gd name="T54" fmla="*/ 1452 w 2275"/>
                  <a:gd name="T55" fmla="*/ 2200 h 2255"/>
                  <a:gd name="T56" fmla="*/ 1450 w 2275"/>
                  <a:gd name="T57" fmla="*/ 2191 h 2255"/>
                  <a:gd name="T58" fmla="*/ 1452 w 2275"/>
                  <a:gd name="T59" fmla="*/ 2200 h 2255"/>
                  <a:gd name="T60" fmla="*/ 1452 w 2275"/>
                  <a:gd name="T61" fmla="*/ 2200 h 2255"/>
                  <a:gd name="T62" fmla="*/ 1175 w 2275"/>
                  <a:gd name="T63" fmla="*/ 2237 h 2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75" h="2255">
                    <a:moveTo>
                      <a:pt x="1177" y="135"/>
                    </a:moveTo>
                    <a:lnTo>
                      <a:pt x="1177" y="135"/>
                    </a:lnTo>
                    <a:cubicBezTo>
                      <a:pt x="1087" y="135"/>
                      <a:pt x="997" y="146"/>
                      <a:pt x="906" y="171"/>
                    </a:cubicBezTo>
                    <a:lnTo>
                      <a:pt x="906" y="171"/>
                    </a:lnTo>
                    <a:cubicBezTo>
                      <a:pt x="352" y="320"/>
                      <a:pt x="22" y="892"/>
                      <a:pt x="171" y="1447"/>
                    </a:cubicBezTo>
                    <a:lnTo>
                      <a:pt x="171" y="1447"/>
                    </a:lnTo>
                    <a:cubicBezTo>
                      <a:pt x="243" y="1716"/>
                      <a:pt x="416" y="1940"/>
                      <a:pt x="657" y="2079"/>
                    </a:cubicBezTo>
                    <a:lnTo>
                      <a:pt x="657" y="2079"/>
                    </a:lnTo>
                    <a:cubicBezTo>
                      <a:pt x="898" y="2217"/>
                      <a:pt x="1178" y="2254"/>
                      <a:pt x="1447" y="2182"/>
                    </a:cubicBezTo>
                    <a:lnTo>
                      <a:pt x="1447" y="2182"/>
                    </a:lnTo>
                    <a:cubicBezTo>
                      <a:pt x="1716" y="2110"/>
                      <a:pt x="1940" y="1937"/>
                      <a:pt x="2080" y="1696"/>
                    </a:cubicBezTo>
                    <a:lnTo>
                      <a:pt x="2080" y="1696"/>
                    </a:lnTo>
                    <a:cubicBezTo>
                      <a:pt x="2218" y="1455"/>
                      <a:pt x="2255" y="1174"/>
                      <a:pt x="2183" y="906"/>
                    </a:cubicBezTo>
                    <a:lnTo>
                      <a:pt x="2183" y="906"/>
                    </a:lnTo>
                    <a:cubicBezTo>
                      <a:pt x="2058" y="441"/>
                      <a:pt x="1636" y="135"/>
                      <a:pt x="1177" y="135"/>
                    </a:cubicBezTo>
                    <a:close/>
                    <a:moveTo>
                      <a:pt x="1175" y="2237"/>
                    </a:moveTo>
                    <a:lnTo>
                      <a:pt x="1175" y="2237"/>
                    </a:lnTo>
                    <a:cubicBezTo>
                      <a:pt x="991" y="2237"/>
                      <a:pt x="811" y="2189"/>
                      <a:pt x="648" y="2095"/>
                    </a:cubicBezTo>
                    <a:lnTo>
                      <a:pt x="648" y="2095"/>
                    </a:lnTo>
                    <a:cubicBezTo>
                      <a:pt x="402" y="1954"/>
                      <a:pt x="227" y="1725"/>
                      <a:pt x="153" y="1452"/>
                    </a:cubicBezTo>
                    <a:lnTo>
                      <a:pt x="153" y="1452"/>
                    </a:lnTo>
                    <a:cubicBezTo>
                      <a:pt x="0" y="887"/>
                      <a:pt x="336" y="304"/>
                      <a:pt x="901" y="153"/>
                    </a:cubicBezTo>
                    <a:lnTo>
                      <a:pt x="901" y="153"/>
                    </a:lnTo>
                    <a:cubicBezTo>
                      <a:pt x="1466" y="0"/>
                      <a:pt x="2048" y="336"/>
                      <a:pt x="2201" y="901"/>
                    </a:cubicBezTo>
                    <a:lnTo>
                      <a:pt x="2201" y="901"/>
                    </a:lnTo>
                    <a:cubicBezTo>
                      <a:pt x="2274" y="1174"/>
                      <a:pt x="2237" y="1460"/>
                      <a:pt x="2096" y="1706"/>
                    </a:cubicBezTo>
                    <a:lnTo>
                      <a:pt x="2096" y="1706"/>
                    </a:lnTo>
                    <a:cubicBezTo>
                      <a:pt x="1955" y="1951"/>
                      <a:pt x="1725" y="2127"/>
                      <a:pt x="1452" y="2200"/>
                    </a:cubicBezTo>
                    <a:lnTo>
                      <a:pt x="1450" y="2191"/>
                    </a:lnTo>
                    <a:lnTo>
                      <a:pt x="1452" y="2200"/>
                    </a:lnTo>
                    <a:lnTo>
                      <a:pt x="1452" y="2200"/>
                    </a:lnTo>
                    <a:cubicBezTo>
                      <a:pt x="1360" y="2225"/>
                      <a:pt x="1267" y="2237"/>
                      <a:pt x="1175" y="22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46">
                <a:extLst>
                  <a:ext uri="{FF2B5EF4-FFF2-40B4-BE49-F238E27FC236}">
                    <a16:creationId xmlns:a16="http://schemas.microsoft.com/office/drawing/2014/main" id="{07258138-6CA9-4CB2-8B9B-5F05A221A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7334" y="7227865"/>
                <a:ext cx="1803986" cy="1788092"/>
              </a:xfrm>
              <a:custGeom>
                <a:avLst/>
                <a:gdLst>
                  <a:gd name="T0" fmla="*/ 1002 w 2003"/>
                  <a:gd name="T1" fmla="*/ 53 h 1984"/>
                  <a:gd name="T2" fmla="*/ 1002 w 2003"/>
                  <a:gd name="T3" fmla="*/ 53 h 1984"/>
                  <a:gd name="T4" fmla="*/ 755 w 2003"/>
                  <a:gd name="T5" fmla="*/ 86 h 1984"/>
                  <a:gd name="T6" fmla="*/ 755 w 2003"/>
                  <a:gd name="T7" fmla="*/ 86 h 1984"/>
                  <a:gd name="T8" fmla="*/ 179 w 2003"/>
                  <a:gd name="T9" fmla="*/ 528 h 1984"/>
                  <a:gd name="T10" fmla="*/ 179 w 2003"/>
                  <a:gd name="T11" fmla="*/ 528 h 1984"/>
                  <a:gd name="T12" fmla="*/ 85 w 2003"/>
                  <a:gd name="T13" fmla="*/ 1247 h 1984"/>
                  <a:gd name="T14" fmla="*/ 85 w 2003"/>
                  <a:gd name="T15" fmla="*/ 1247 h 1984"/>
                  <a:gd name="T16" fmla="*/ 527 w 2003"/>
                  <a:gd name="T17" fmla="*/ 1823 h 1984"/>
                  <a:gd name="T18" fmla="*/ 527 w 2003"/>
                  <a:gd name="T19" fmla="*/ 1823 h 1984"/>
                  <a:gd name="T20" fmla="*/ 1247 w 2003"/>
                  <a:gd name="T21" fmla="*/ 1917 h 1984"/>
                  <a:gd name="T22" fmla="*/ 1247 w 2003"/>
                  <a:gd name="T23" fmla="*/ 1917 h 1984"/>
                  <a:gd name="T24" fmla="*/ 1822 w 2003"/>
                  <a:gd name="T25" fmla="*/ 1474 h 1984"/>
                  <a:gd name="T26" fmla="*/ 1822 w 2003"/>
                  <a:gd name="T27" fmla="*/ 1474 h 1984"/>
                  <a:gd name="T28" fmla="*/ 1916 w 2003"/>
                  <a:gd name="T29" fmla="*/ 755 h 1984"/>
                  <a:gd name="T30" fmla="*/ 1916 w 2003"/>
                  <a:gd name="T31" fmla="*/ 755 h 1984"/>
                  <a:gd name="T32" fmla="*/ 1474 w 2003"/>
                  <a:gd name="T33" fmla="*/ 180 h 1984"/>
                  <a:gd name="T34" fmla="*/ 1474 w 2003"/>
                  <a:gd name="T35" fmla="*/ 180 h 1984"/>
                  <a:gd name="T36" fmla="*/ 1002 w 2003"/>
                  <a:gd name="T37" fmla="*/ 53 h 1984"/>
                  <a:gd name="T38" fmla="*/ 999 w 2003"/>
                  <a:gd name="T39" fmla="*/ 1969 h 1984"/>
                  <a:gd name="T40" fmla="*/ 999 w 2003"/>
                  <a:gd name="T41" fmla="*/ 1969 h 1984"/>
                  <a:gd name="T42" fmla="*/ 518 w 2003"/>
                  <a:gd name="T43" fmla="*/ 1839 h 1984"/>
                  <a:gd name="T44" fmla="*/ 518 w 2003"/>
                  <a:gd name="T45" fmla="*/ 1839 h 1984"/>
                  <a:gd name="T46" fmla="*/ 67 w 2003"/>
                  <a:gd name="T47" fmla="*/ 1253 h 1984"/>
                  <a:gd name="T48" fmla="*/ 67 w 2003"/>
                  <a:gd name="T49" fmla="*/ 1253 h 1984"/>
                  <a:gd name="T50" fmla="*/ 163 w 2003"/>
                  <a:gd name="T51" fmla="*/ 519 h 1984"/>
                  <a:gd name="T52" fmla="*/ 163 w 2003"/>
                  <a:gd name="T53" fmla="*/ 519 h 1984"/>
                  <a:gd name="T54" fmla="*/ 750 w 2003"/>
                  <a:gd name="T55" fmla="*/ 67 h 1984"/>
                  <a:gd name="T56" fmla="*/ 750 w 2003"/>
                  <a:gd name="T57" fmla="*/ 67 h 1984"/>
                  <a:gd name="T58" fmla="*/ 1483 w 2003"/>
                  <a:gd name="T59" fmla="*/ 163 h 1984"/>
                  <a:gd name="T60" fmla="*/ 1483 w 2003"/>
                  <a:gd name="T61" fmla="*/ 163 h 1984"/>
                  <a:gd name="T62" fmla="*/ 1935 w 2003"/>
                  <a:gd name="T63" fmla="*/ 750 h 1984"/>
                  <a:gd name="T64" fmla="*/ 1935 w 2003"/>
                  <a:gd name="T65" fmla="*/ 750 h 1984"/>
                  <a:gd name="T66" fmla="*/ 1838 w 2003"/>
                  <a:gd name="T67" fmla="*/ 1484 h 1984"/>
                  <a:gd name="T68" fmla="*/ 1838 w 2003"/>
                  <a:gd name="T69" fmla="*/ 1484 h 1984"/>
                  <a:gd name="T70" fmla="*/ 1252 w 2003"/>
                  <a:gd name="T71" fmla="*/ 1935 h 1984"/>
                  <a:gd name="T72" fmla="*/ 1252 w 2003"/>
                  <a:gd name="T73" fmla="*/ 1935 h 1984"/>
                  <a:gd name="T74" fmla="*/ 999 w 2003"/>
                  <a:gd name="T75" fmla="*/ 1969 h 1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03" h="1984">
                    <a:moveTo>
                      <a:pt x="1002" y="53"/>
                    </a:moveTo>
                    <a:lnTo>
                      <a:pt x="1002" y="53"/>
                    </a:lnTo>
                    <a:cubicBezTo>
                      <a:pt x="919" y="53"/>
                      <a:pt x="837" y="64"/>
                      <a:pt x="755" y="86"/>
                    </a:cubicBezTo>
                    <a:lnTo>
                      <a:pt x="755" y="86"/>
                    </a:lnTo>
                    <a:cubicBezTo>
                      <a:pt x="510" y="151"/>
                      <a:pt x="306" y="308"/>
                      <a:pt x="179" y="528"/>
                    </a:cubicBezTo>
                    <a:lnTo>
                      <a:pt x="179" y="528"/>
                    </a:lnTo>
                    <a:cubicBezTo>
                      <a:pt x="53" y="748"/>
                      <a:pt x="19" y="1003"/>
                      <a:pt x="85" y="1247"/>
                    </a:cubicBezTo>
                    <a:lnTo>
                      <a:pt x="85" y="1247"/>
                    </a:lnTo>
                    <a:cubicBezTo>
                      <a:pt x="151" y="1492"/>
                      <a:pt x="308" y="1696"/>
                      <a:pt x="527" y="1823"/>
                    </a:cubicBezTo>
                    <a:lnTo>
                      <a:pt x="527" y="1823"/>
                    </a:lnTo>
                    <a:cubicBezTo>
                      <a:pt x="747" y="1949"/>
                      <a:pt x="1002" y="1983"/>
                      <a:pt x="1247" y="1917"/>
                    </a:cubicBezTo>
                    <a:lnTo>
                      <a:pt x="1247" y="1917"/>
                    </a:lnTo>
                    <a:cubicBezTo>
                      <a:pt x="1492" y="1851"/>
                      <a:pt x="1695" y="1694"/>
                      <a:pt x="1822" y="1474"/>
                    </a:cubicBezTo>
                    <a:lnTo>
                      <a:pt x="1822" y="1474"/>
                    </a:lnTo>
                    <a:cubicBezTo>
                      <a:pt x="1948" y="1255"/>
                      <a:pt x="1982" y="1000"/>
                      <a:pt x="1916" y="755"/>
                    </a:cubicBezTo>
                    <a:lnTo>
                      <a:pt x="1916" y="755"/>
                    </a:lnTo>
                    <a:cubicBezTo>
                      <a:pt x="1850" y="510"/>
                      <a:pt x="1693" y="306"/>
                      <a:pt x="1474" y="180"/>
                    </a:cubicBezTo>
                    <a:lnTo>
                      <a:pt x="1474" y="180"/>
                    </a:lnTo>
                    <a:cubicBezTo>
                      <a:pt x="1328" y="95"/>
                      <a:pt x="1166" y="53"/>
                      <a:pt x="1002" y="53"/>
                    </a:cubicBezTo>
                    <a:close/>
                    <a:moveTo>
                      <a:pt x="999" y="1969"/>
                    </a:moveTo>
                    <a:lnTo>
                      <a:pt x="999" y="1969"/>
                    </a:lnTo>
                    <a:cubicBezTo>
                      <a:pt x="831" y="1969"/>
                      <a:pt x="667" y="1925"/>
                      <a:pt x="518" y="1839"/>
                    </a:cubicBezTo>
                    <a:lnTo>
                      <a:pt x="518" y="1839"/>
                    </a:lnTo>
                    <a:cubicBezTo>
                      <a:pt x="294" y="1710"/>
                      <a:pt x="134" y="1502"/>
                      <a:pt x="67" y="1253"/>
                    </a:cubicBezTo>
                    <a:lnTo>
                      <a:pt x="67" y="1253"/>
                    </a:lnTo>
                    <a:cubicBezTo>
                      <a:pt x="0" y="1003"/>
                      <a:pt x="33" y="743"/>
                      <a:pt x="163" y="519"/>
                    </a:cubicBezTo>
                    <a:lnTo>
                      <a:pt x="163" y="519"/>
                    </a:lnTo>
                    <a:cubicBezTo>
                      <a:pt x="291" y="295"/>
                      <a:pt x="500" y="135"/>
                      <a:pt x="750" y="67"/>
                    </a:cubicBezTo>
                    <a:lnTo>
                      <a:pt x="750" y="67"/>
                    </a:lnTo>
                    <a:cubicBezTo>
                      <a:pt x="999" y="0"/>
                      <a:pt x="1259" y="34"/>
                      <a:pt x="1483" y="163"/>
                    </a:cubicBezTo>
                    <a:lnTo>
                      <a:pt x="1483" y="163"/>
                    </a:lnTo>
                    <a:cubicBezTo>
                      <a:pt x="1707" y="292"/>
                      <a:pt x="1867" y="500"/>
                      <a:pt x="1935" y="750"/>
                    </a:cubicBezTo>
                    <a:lnTo>
                      <a:pt x="1935" y="750"/>
                    </a:lnTo>
                    <a:cubicBezTo>
                      <a:pt x="2002" y="999"/>
                      <a:pt x="1968" y="1260"/>
                      <a:pt x="1838" y="1484"/>
                    </a:cubicBezTo>
                    <a:lnTo>
                      <a:pt x="1838" y="1484"/>
                    </a:lnTo>
                    <a:cubicBezTo>
                      <a:pt x="1710" y="1708"/>
                      <a:pt x="1501" y="1868"/>
                      <a:pt x="1252" y="1935"/>
                    </a:cubicBezTo>
                    <a:lnTo>
                      <a:pt x="1252" y="1935"/>
                    </a:lnTo>
                    <a:cubicBezTo>
                      <a:pt x="1168" y="1958"/>
                      <a:pt x="1084" y="1969"/>
                      <a:pt x="999" y="19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47">
                <a:extLst>
                  <a:ext uri="{FF2B5EF4-FFF2-40B4-BE49-F238E27FC236}">
                    <a16:creationId xmlns:a16="http://schemas.microsoft.com/office/drawing/2014/main" id="{DC4A41B9-9CD0-486C-96A5-D5B5A3A7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1381" y="7895420"/>
                <a:ext cx="850337" cy="242385"/>
              </a:xfrm>
              <a:custGeom>
                <a:avLst/>
                <a:gdLst>
                  <a:gd name="T0" fmla="*/ 10 w 942"/>
                  <a:gd name="T1" fmla="*/ 268 h 269"/>
                  <a:gd name="T2" fmla="*/ 10 w 942"/>
                  <a:gd name="T3" fmla="*/ 268 h 269"/>
                  <a:gd name="T4" fmla="*/ 1 w 942"/>
                  <a:gd name="T5" fmla="*/ 261 h 269"/>
                  <a:gd name="T6" fmla="*/ 1 w 942"/>
                  <a:gd name="T7" fmla="*/ 261 h 269"/>
                  <a:gd name="T8" fmla="*/ 8 w 942"/>
                  <a:gd name="T9" fmla="*/ 249 h 269"/>
                  <a:gd name="T10" fmla="*/ 928 w 942"/>
                  <a:gd name="T11" fmla="*/ 2 h 269"/>
                  <a:gd name="T12" fmla="*/ 928 w 942"/>
                  <a:gd name="T13" fmla="*/ 2 h 269"/>
                  <a:gd name="T14" fmla="*/ 940 w 942"/>
                  <a:gd name="T15" fmla="*/ 9 h 269"/>
                  <a:gd name="T16" fmla="*/ 940 w 942"/>
                  <a:gd name="T17" fmla="*/ 9 h 269"/>
                  <a:gd name="T18" fmla="*/ 933 w 942"/>
                  <a:gd name="T19" fmla="*/ 19 h 269"/>
                  <a:gd name="T20" fmla="*/ 12 w 942"/>
                  <a:gd name="T21" fmla="*/ 267 h 269"/>
                  <a:gd name="T22" fmla="*/ 12 w 942"/>
                  <a:gd name="T23" fmla="*/ 267 h 269"/>
                  <a:gd name="T24" fmla="*/ 10 w 942"/>
                  <a:gd name="T25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42" h="269">
                    <a:moveTo>
                      <a:pt x="10" y="268"/>
                    </a:moveTo>
                    <a:lnTo>
                      <a:pt x="10" y="268"/>
                    </a:lnTo>
                    <a:cubicBezTo>
                      <a:pt x="6" y="268"/>
                      <a:pt x="2" y="265"/>
                      <a:pt x="1" y="261"/>
                    </a:cubicBezTo>
                    <a:lnTo>
                      <a:pt x="1" y="261"/>
                    </a:lnTo>
                    <a:cubicBezTo>
                      <a:pt x="0" y="256"/>
                      <a:pt x="2" y="250"/>
                      <a:pt x="8" y="249"/>
                    </a:cubicBezTo>
                    <a:lnTo>
                      <a:pt x="928" y="2"/>
                    </a:lnTo>
                    <a:lnTo>
                      <a:pt x="928" y="2"/>
                    </a:lnTo>
                    <a:cubicBezTo>
                      <a:pt x="933" y="0"/>
                      <a:pt x="938" y="3"/>
                      <a:pt x="940" y="9"/>
                    </a:cubicBezTo>
                    <a:lnTo>
                      <a:pt x="940" y="9"/>
                    </a:lnTo>
                    <a:cubicBezTo>
                      <a:pt x="941" y="13"/>
                      <a:pt x="938" y="19"/>
                      <a:pt x="933" y="19"/>
                    </a:cubicBezTo>
                    <a:lnTo>
                      <a:pt x="12" y="267"/>
                    </a:lnTo>
                    <a:lnTo>
                      <a:pt x="12" y="267"/>
                    </a:lnTo>
                    <a:cubicBezTo>
                      <a:pt x="12" y="268"/>
                      <a:pt x="11" y="268"/>
                      <a:pt x="10" y="2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48">
                <a:extLst>
                  <a:ext uri="{FF2B5EF4-FFF2-40B4-BE49-F238E27FC236}">
                    <a16:creationId xmlns:a16="http://schemas.microsoft.com/office/drawing/2014/main" id="{118AE838-55A2-4EF7-AA28-14BCA6110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5353" y="8117938"/>
                <a:ext cx="242387" cy="846362"/>
              </a:xfrm>
              <a:custGeom>
                <a:avLst/>
                <a:gdLst>
                  <a:gd name="T0" fmla="*/ 258 w 270"/>
                  <a:gd name="T1" fmla="*/ 940 h 941"/>
                  <a:gd name="T2" fmla="*/ 258 w 270"/>
                  <a:gd name="T3" fmla="*/ 940 h 941"/>
                  <a:gd name="T4" fmla="*/ 250 w 270"/>
                  <a:gd name="T5" fmla="*/ 933 h 941"/>
                  <a:gd name="T6" fmla="*/ 2 w 270"/>
                  <a:gd name="T7" fmla="*/ 13 h 941"/>
                  <a:gd name="T8" fmla="*/ 2 w 270"/>
                  <a:gd name="T9" fmla="*/ 13 h 941"/>
                  <a:gd name="T10" fmla="*/ 8 w 270"/>
                  <a:gd name="T11" fmla="*/ 1 h 941"/>
                  <a:gd name="T12" fmla="*/ 8 w 270"/>
                  <a:gd name="T13" fmla="*/ 1 h 941"/>
                  <a:gd name="T14" fmla="*/ 20 w 270"/>
                  <a:gd name="T15" fmla="*/ 8 h 941"/>
                  <a:gd name="T16" fmla="*/ 267 w 270"/>
                  <a:gd name="T17" fmla="*/ 928 h 941"/>
                  <a:gd name="T18" fmla="*/ 267 w 270"/>
                  <a:gd name="T19" fmla="*/ 928 h 941"/>
                  <a:gd name="T20" fmla="*/ 260 w 270"/>
                  <a:gd name="T21" fmla="*/ 940 h 941"/>
                  <a:gd name="T22" fmla="*/ 260 w 270"/>
                  <a:gd name="T23" fmla="*/ 940 h 941"/>
                  <a:gd name="T24" fmla="*/ 258 w 270"/>
                  <a:gd name="T25" fmla="*/ 940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0" h="941">
                    <a:moveTo>
                      <a:pt x="258" y="940"/>
                    </a:moveTo>
                    <a:lnTo>
                      <a:pt x="258" y="940"/>
                    </a:lnTo>
                    <a:cubicBezTo>
                      <a:pt x="254" y="940"/>
                      <a:pt x="250" y="938"/>
                      <a:pt x="250" y="933"/>
                    </a:cubicBezTo>
                    <a:lnTo>
                      <a:pt x="2" y="13"/>
                    </a:lnTo>
                    <a:lnTo>
                      <a:pt x="2" y="13"/>
                    </a:lnTo>
                    <a:cubicBezTo>
                      <a:pt x="0" y="8"/>
                      <a:pt x="3" y="3"/>
                      <a:pt x="8" y="1"/>
                    </a:cubicBezTo>
                    <a:lnTo>
                      <a:pt x="8" y="1"/>
                    </a:lnTo>
                    <a:cubicBezTo>
                      <a:pt x="13" y="0"/>
                      <a:pt x="18" y="3"/>
                      <a:pt x="20" y="8"/>
                    </a:cubicBezTo>
                    <a:lnTo>
                      <a:pt x="267" y="928"/>
                    </a:lnTo>
                    <a:lnTo>
                      <a:pt x="267" y="928"/>
                    </a:lnTo>
                    <a:cubicBezTo>
                      <a:pt x="269" y="933"/>
                      <a:pt x="266" y="939"/>
                      <a:pt x="260" y="940"/>
                    </a:cubicBezTo>
                    <a:lnTo>
                      <a:pt x="260" y="940"/>
                    </a:lnTo>
                    <a:cubicBezTo>
                      <a:pt x="260" y="940"/>
                      <a:pt x="259" y="940"/>
                      <a:pt x="258" y="9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49">
                <a:extLst>
                  <a:ext uri="{FF2B5EF4-FFF2-40B4-BE49-F238E27FC236}">
                    <a16:creationId xmlns:a16="http://schemas.microsoft.com/office/drawing/2014/main" id="{3AB24936-61D6-4725-B6FC-7EF922C25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8857" y="8121910"/>
                <a:ext cx="850337" cy="242387"/>
              </a:xfrm>
              <a:custGeom>
                <a:avLst/>
                <a:gdLst>
                  <a:gd name="T0" fmla="*/ 10 w 942"/>
                  <a:gd name="T1" fmla="*/ 268 h 269"/>
                  <a:gd name="T2" fmla="*/ 10 w 942"/>
                  <a:gd name="T3" fmla="*/ 268 h 269"/>
                  <a:gd name="T4" fmla="*/ 1 w 942"/>
                  <a:gd name="T5" fmla="*/ 261 h 269"/>
                  <a:gd name="T6" fmla="*/ 1 w 942"/>
                  <a:gd name="T7" fmla="*/ 261 h 269"/>
                  <a:gd name="T8" fmla="*/ 7 w 942"/>
                  <a:gd name="T9" fmla="*/ 250 h 269"/>
                  <a:gd name="T10" fmla="*/ 928 w 942"/>
                  <a:gd name="T11" fmla="*/ 2 h 269"/>
                  <a:gd name="T12" fmla="*/ 928 w 942"/>
                  <a:gd name="T13" fmla="*/ 2 h 269"/>
                  <a:gd name="T14" fmla="*/ 940 w 942"/>
                  <a:gd name="T15" fmla="*/ 9 h 269"/>
                  <a:gd name="T16" fmla="*/ 940 w 942"/>
                  <a:gd name="T17" fmla="*/ 9 h 269"/>
                  <a:gd name="T18" fmla="*/ 933 w 942"/>
                  <a:gd name="T19" fmla="*/ 20 h 269"/>
                  <a:gd name="T20" fmla="*/ 12 w 942"/>
                  <a:gd name="T21" fmla="*/ 268 h 269"/>
                  <a:gd name="T22" fmla="*/ 12 w 942"/>
                  <a:gd name="T23" fmla="*/ 268 h 269"/>
                  <a:gd name="T24" fmla="*/ 10 w 942"/>
                  <a:gd name="T25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42" h="269">
                    <a:moveTo>
                      <a:pt x="10" y="268"/>
                    </a:moveTo>
                    <a:lnTo>
                      <a:pt x="10" y="268"/>
                    </a:lnTo>
                    <a:cubicBezTo>
                      <a:pt x="6" y="268"/>
                      <a:pt x="2" y="265"/>
                      <a:pt x="1" y="261"/>
                    </a:cubicBezTo>
                    <a:lnTo>
                      <a:pt x="1" y="261"/>
                    </a:lnTo>
                    <a:cubicBezTo>
                      <a:pt x="0" y="256"/>
                      <a:pt x="2" y="250"/>
                      <a:pt x="7" y="250"/>
                    </a:cubicBezTo>
                    <a:lnTo>
                      <a:pt x="928" y="2"/>
                    </a:lnTo>
                    <a:lnTo>
                      <a:pt x="928" y="2"/>
                    </a:lnTo>
                    <a:cubicBezTo>
                      <a:pt x="933" y="0"/>
                      <a:pt x="938" y="4"/>
                      <a:pt x="940" y="9"/>
                    </a:cubicBezTo>
                    <a:lnTo>
                      <a:pt x="940" y="9"/>
                    </a:lnTo>
                    <a:cubicBezTo>
                      <a:pt x="941" y="13"/>
                      <a:pt x="938" y="19"/>
                      <a:pt x="933" y="20"/>
                    </a:cubicBezTo>
                    <a:lnTo>
                      <a:pt x="12" y="268"/>
                    </a:lnTo>
                    <a:lnTo>
                      <a:pt x="12" y="268"/>
                    </a:lnTo>
                    <a:cubicBezTo>
                      <a:pt x="11" y="268"/>
                      <a:pt x="11" y="268"/>
                      <a:pt x="10" y="2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50">
                <a:extLst>
                  <a:ext uri="{FF2B5EF4-FFF2-40B4-BE49-F238E27FC236}">
                    <a16:creationId xmlns:a16="http://schemas.microsoft.com/office/drawing/2014/main" id="{87103BC9-A472-473B-805C-9A96EBBC5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2835" y="7295414"/>
                <a:ext cx="242387" cy="846365"/>
              </a:xfrm>
              <a:custGeom>
                <a:avLst/>
                <a:gdLst>
                  <a:gd name="T0" fmla="*/ 257 w 270"/>
                  <a:gd name="T1" fmla="*/ 940 h 941"/>
                  <a:gd name="T2" fmla="*/ 257 w 270"/>
                  <a:gd name="T3" fmla="*/ 940 h 941"/>
                  <a:gd name="T4" fmla="*/ 249 w 270"/>
                  <a:gd name="T5" fmla="*/ 933 h 941"/>
                  <a:gd name="T6" fmla="*/ 1 w 270"/>
                  <a:gd name="T7" fmla="*/ 13 h 941"/>
                  <a:gd name="T8" fmla="*/ 1 w 270"/>
                  <a:gd name="T9" fmla="*/ 13 h 941"/>
                  <a:gd name="T10" fmla="*/ 8 w 270"/>
                  <a:gd name="T11" fmla="*/ 1 h 941"/>
                  <a:gd name="T12" fmla="*/ 8 w 270"/>
                  <a:gd name="T13" fmla="*/ 1 h 941"/>
                  <a:gd name="T14" fmla="*/ 19 w 270"/>
                  <a:gd name="T15" fmla="*/ 7 h 941"/>
                  <a:gd name="T16" fmla="*/ 267 w 270"/>
                  <a:gd name="T17" fmla="*/ 928 h 941"/>
                  <a:gd name="T18" fmla="*/ 267 w 270"/>
                  <a:gd name="T19" fmla="*/ 928 h 941"/>
                  <a:gd name="T20" fmla="*/ 260 w 270"/>
                  <a:gd name="T21" fmla="*/ 940 h 941"/>
                  <a:gd name="T22" fmla="*/ 260 w 270"/>
                  <a:gd name="T23" fmla="*/ 940 h 941"/>
                  <a:gd name="T24" fmla="*/ 257 w 270"/>
                  <a:gd name="T25" fmla="*/ 940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0" h="941">
                    <a:moveTo>
                      <a:pt x="257" y="940"/>
                    </a:moveTo>
                    <a:lnTo>
                      <a:pt x="257" y="940"/>
                    </a:lnTo>
                    <a:cubicBezTo>
                      <a:pt x="254" y="940"/>
                      <a:pt x="250" y="938"/>
                      <a:pt x="249" y="933"/>
                    </a:cubicBezTo>
                    <a:lnTo>
                      <a:pt x="1" y="13"/>
                    </a:lnTo>
                    <a:lnTo>
                      <a:pt x="1" y="13"/>
                    </a:lnTo>
                    <a:cubicBezTo>
                      <a:pt x="0" y="7"/>
                      <a:pt x="3" y="3"/>
                      <a:pt x="8" y="1"/>
                    </a:cubicBezTo>
                    <a:lnTo>
                      <a:pt x="8" y="1"/>
                    </a:lnTo>
                    <a:cubicBezTo>
                      <a:pt x="13" y="0"/>
                      <a:pt x="18" y="3"/>
                      <a:pt x="19" y="7"/>
                    </a:cubicBezTo>
                    <a:lnTo>
                      <a:pt x="267" y="928"/>
                    </a:lnTo>
                    <a:lnTo>
                      <a:pt x="267" y="928"/>
                    </a:lnTo>
                    <a:cubicBezTo>
                      <a:pt x="269" y="933"/>
                      <a:pt x="265" y="939"/>
                      <a:pt x="260" y="940"/>
                    </a:cubicBezTo>
                    <a:lnTo>
                      <a:pt x="260" y="940"/>
                    </a:lnTo>
                    <a:cubicBezTo>
                      <a:pt x="259" y="940"/>
                      <a:pt x="259" y="940"/>
                      <a:pt x="257" y="9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51">
                <a:extLst>
                  <a:ext uri="{FF2B5EF4-FFF2-40B4-BE49-F238E27FC236}">
                    <a16:creationId xmlns:a16="http://schemas.microsoft.com/office/drawing/2014/main" id="{E69778A1-5892-42C7-9C7E-2A04E9288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8205" y="6520576"/>
                <a:ext cx="838415" cy="1855641"/>
              </a:xfrm>
              <a:custGeom>
                <a:avLst/>
                <a:gdLst>
                  <a:gd name="T0" fmla="*/ 920 w 932"/>
                  <a:gd name="T1" fmla="*/ 2058 h 2059"/>
                  <a:gd name="T2" fmla="*/ 920 w 932"/>
                  <a:gd name="T3" fmla="*/ 2058 h 2059"/>
                  <a:gd name="T4" fmla="*/ 911 w 932"/>
                  <a:gd name="T5" fmla="*/ 2052 h 2059"/>
                  <a:gd name="T6" fmla="*/ 2 w 932"/>
                  <a:gd name="T7" fmla="*/ 15 h 2059"/>
                  <a:gd name="T8" fmla="*/ 2 w 932"/>
                  <a:gd name="T9" fmla="*/ 15 h 2059"/>
                  <a:gd name="T10" fmla="*/ 7 w 932"/>
                  <a:gd name="T11" fmla="*/ 2 h 2059"/>
                  <a:gd name="T12" fmla="*/ 7 w 932"/>
                  <a:gd name="T13" fmla="*/ 2 h 2059"/>
                  <a:gd name="T14" fmla="*/ 20 w 932"/>
                  <a:gd name="T15" fmla="*/ 7 h 2059"/>
                  <a:gd name="T16" fmla="*/ 929 w 932"/>
                  <a:gd name="T17" fmla="*/ 2044 h 2059"/>
                  <a:gd name="T18" fmla="*/ 929 w 932"/>
                  <a:gd name="T19" fmla="*/ 2044 h 2059"/>
                  <a:gd name="T20" fmla="*/ 924 w 932"/>
                  <a:gd name="T21" fmla="*/ 2057 h 2059"/>
                  <a:gd name="T22" fmla="*/ 924 w 932"/>
                  <a:gd name="T23" fmla="*/ 2057 h 2059"/>
                  <a:gd name="T24" fmla="*/ 920 w 932"/>
                  <a:gd name="T25" fmla="*/ 2058 h 2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2" h="2059">
                    <a:moveTo>
                      <a:pt x="920" y="2058"/>
                    </a:moveTo>
                    <a:lnTo>
                      <a:pt x="920" y="2058"/>
                    </a:lnTo>
                    <a:cubicBezTo>
                      <a:pt x="916" y="2058"/>
                      <a:pt x="913" y="2055"/>
                      <a:pt x="911" y="2052"/>
                    </a:cubicBez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0"/>
                      <a:pt x="2" y="4"/>
                      <a:pt x="7" y="2"/>
                    </a:cubicBezTo>
                    <a:lnTo>
                      <a:pt x="7" y="2"/>
                    </a:lnTo>
                    <a:cubicBezTo>
                      <a:pt x="12" y="0"/>
                      <a:pt x="18" y="2"/>
                      <a:pt x="20" y="7"/>
                    </a:cubicBezTo>
                    <a:lnTo>
                      <a:pt x="929" y="2044"/>
                    </a:lnTo>
                    <a:lnTo>
                      <a:pt x="929" y="2044"/>
                    </a:lnTo>
                    <a:cubicBezTo>
                      <a:pt x="931" y="2050"/>
                      <a:pt x="929" y="2054"/>
                      <a:pt x="924" y="2057"/>
                    </a:cubicBezTo>
                    <a:lnTo>
                      <a:pt x="924" y="2057"/>
                    </a:lnTo>
                    <a:cubicBezTo>
                      <a:pt x="923" y="2057"/>
                      <a:pt x="921" y="2058"/>
                      <a:pt x="920" y="20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52">
                <a:extLst>
                  <a:ext uri="{FF2B5EF4-FFF2-40B4-BE49-F238E27FC236}">
                    <a16:creationId xmlns:a16="http://schemas.microsoft.com/office/drawing/2014/main" id="{F6147B3A-E94D-4F72-8B08-EC79F6156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4774" y="6039776"/>
                <a:ext cx="957621" cy="2121869"/>
              </a:xfrm>
              <a:custGeom>
                <a:avLst/>
                <a:gdLst>
                  <a:gd name="T0" fmla="*/ 1051 w 1063"/>
                  <a:gd name="T1" fmla="*/ 2352 h 2353"/>
                  <a:gd name="T2" fmla="*/ 1051 w 1063"/>
                  <a:gd name="T3" fmla="*/ 2352 h 2353"/>
                  <a:gd name="T4" fmla="*/ 1043 w 1063"/>
                  <a:gd name="T5" fmla="*/ 2346 h 2353"/>
                  <a:gd name="T6" fmla="*/ 3 w 1063"/>
                  <a:gd name="T7" fmla="*/ 14 h 2353"/>
                  <a:gd name="T8" fmla="*/ 3 w 1063"/>
                  <a:gd name="T9" fmla="*/ 14 h 2353"/>
                  <a:gd name="T10" fmla="*/ 7 w 1063"/>
                  <a:gd name="T11" fmla="*/ 1 h 2353"/>
                  <a:gd name="T12" fmla="*/ 7 w 1063"/>
                  <a:gd name="T13" fmla="*/ 1 h 2353"/>
                  <a:gd name="T14" fmla="*/ 20 w 1063"/>
                  <a:gd name="T15" fmla="*/ 7 h 2353"/>
                  <a:gd name="T16" fmla="*/ 1059 w 1063"/>
                  <a:gd name="T17" fmla="*/ 2338 h 2353"/>
                  <a:gd name="T18" fmla="*/ 1059 w 1063"/>
                  <a:gd name="T19" fmla="*/ 2338 h 2353"/>
                  <a:gd name="T20" fmla="*/ 1055 w 1063"/>
                  <a:gd name="T21" fmla="*/ 2351 h 2353"/>
                  <a:gd name="T22" fmla="*/ 1055 w 1063"/>
                  <a:gd name="T23" fmla="*/ 2351 h 2353"/>
                  <a:gd name="T24" fmla="*/ 1051 w 1063"/>
                  <a:gd name="T25" fmla="*/ 2352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63" h="2353">
                    <a:moveTo>
                      <a:pt x="1051" y="2352"/>
                    </a:moveTo>
                    <a:lnTo>
                      <a:pt x="1051" y="2352"/>
                    </a:lnTo>
                    <a:cubicBezTo>
                      <a:pt x="1048" y="2352"/>
                      <a:pt x="1043" y="2349"/>
                      <a:pt x="1043" y="2346"/>
                    </a:cubicBezTo>
                    <a:lnTo>
                      <a:pt x="3" y="14"/>
                    </a:lnTo>
                    <a:lnTo>
                      <a:pt x="3" y="14"/>
                    </a:lnTo>
                    <a:cubicBezTo>
                      <a:pt x="0" y="9"/>
                      <a:pt x="3" y="4"/>
                      <a:pt x="7" y="1"/>
                    </a:cubicBezTo>
                    <a:lnTo>
                      <a:pt x="7" y="1"/>
                    </a:lnTo>
                    <a:cubicBezTo>
                      <a:pt x="12" y="0"/>
                      <a:pt x="18" y="1"/>
                      <a:pt x="20" y="7"/>
                    </a:cubicBezTo>
                    <a:lnTo>
                      <a:pt x="1059" y="2338"/>
                    </a:lnTo>
                    <a:lnTo>
                      <a:pt x="1059" y="2338"/>
                    </a:lnTo>
                    <a:cubicBezTo>
                      <a:pt x="1062" y="2343"/>
                      <a:pt x="1059" y="2348"/>
                      <a:pt x="1055" y="2351"/>
                    </a:cubicBezTo>
                    <a:lnTo>
                      <a:pt x="1055" y="2351"/>
                    </a:lnTo>
                    <a:cubicBezTo>
                      <a:pt x="1054" y="2352"/>
                      <a:pt x="1052" y="2352"/>
                      <a:pt x="1051" y="23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53">
                <a:extLst>
                  <a:ext uri="{FF2B5EF4-FFF2-40B4-BE49-F238E27FC236}">
                    <a16:creationId xmlns:a16="http://schemas.microsoft.com/office/drawing/2014/main" id="{33FCE06D-1E41-499E-AD61-06F855F11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3434" y="6925877"/>
                <a:ext cx="1319214" cy="1446368"/>
              </a:xfrm>
              <a:custGeom>
                <a:avLst/>
                <a:gdLst>
                  <a:gd name="T0" fmla="*/ 24 w 1466"/>
                  <a:gd name="T1" fmla="*/ 1342 h 1604"/>
                  <a:gd name="T2" fmla="*/ 1439 w 1466"/>
                  <a:gd name="T3" fmla="*/ 1581 h 1604"/>
                  <a:gd name="T4" fmla="*/ 749 w 1466"/>
                  <a:gd name="T5" fmla="*/ 32 h 1604"/>
                  <a:gd name="T6" fmla="*/ 24 w 1466"/>
                  <a:gd name="T7" fmla="*/ 1342 h 1604"/>
                  <a:gd name="T8" fmla="*/ 1455 w 1466"/>
                  <a:gd name="T9" fmla="*/ 1603 h 1604"/>
                  <a:gd name="T10" fmla="*/ 1455 w 1466"/>
                  <a:gd name="T11" fmla="*/ 1603 h 1604"/>
                  <a:gd name="T12" fmla="*/ 1453 w 1466"/>
                  <a:gd name="T13" fmla="*/ 1603 h 1604"/>
                  <a:gd name="T14" fmla="*/ 8 w 1466"/>
                  <a:gd name="T15" fmla="*/ 1359 h 1604"/>
                  <a:gd name="T16" fmla="*/ 8 w 1466"/>
                  <a:gd name="T17" fmla="*/ 1359 h 1604"/>
                  <a:gd name="T18" fmla="*/ 1 w 1466"/>
                  <a:gd name="T19" fmla="*/ 1353 h 1604"/>
                  <a:gd name="T20" fmla="*/ 1 w 1466"/>
                  <a:gd name="T21" fmla="*/ 1353 h 1604"/>
                  <a:gd name="T22" fmla="*/ 1 w 1466"/>
                  <a:gd name="T23" fmla="*/ 1344 h 1604"/>
                  <a:gd name="T24" fmla="*/ 742 w 1466"/>
                  <a:gd name="T25" fmla="*/ 6 h 1604"/>
                  <a:gd name="T26" fmla="*/ 742 w 1466"/>
                  <a:gd name="T27" fmla="*/ 6 h 1604"/>
                  <a:gd name="T28" fmla="*/ 751 w 1466"/>
                  <a:gd name="T29" fmla="*/ 1 h 1604"/>
                  <a:gd name="T30" fmla="*/ 751 w 1466"/>
                  <a:gd name="T31" fmla="*/ 1 h 1604"/>
                  <a:gd name="T32" fmla="*/ 759 w 1466"/>
                  <a:gd name="T33" fmla="*/ 6 h 1604"/>
                  <a:gd name="T34" fmla="*/ 1463 w 1466"/>
                  <a:gd name="T35" fmla="*/ 1590 h 1604"/>
                  <a:gd name="T36" fmla="*/ 1463 w 1466"/>
                  <a:gd name="T37" fmla="*/ 1590 h 1604"/>
                  <a:gd name="T38" fmla="*/ 1462 w 1466"/>
                  <a:gd name="T39" fmla="*/ 1599 h 1604"/>
                  <a:gd name="T40" fmla="*/ 1462 w 1466"/>
                  <a:gd name="T41" fmla="*/ 1599 h 1604"/>
                  <a:gd name="T42" fmla="*/ 1455 w 1466"/>
                  <a:gd name="T43" fmla="*/ 1603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6" h="1604">
                    <a:moveTo>
                      <a:pt x="24" y="1342"/>
                    </a:moveTo>
                    <a:lnTo>
                      <a:pt x="1439" y="1581"/>
                    </a:lnTo>
                    <a:lnTo>
                      <a:pt x="749" y="32"/>
                    </a:lnTo>
                    <a:lnTo>
                      <a:pt x="24" y="1342"/>
                    </a:lnTo>
                    <a:close/>
                    <a:moveTo>
                      <a:pt x="1455" y="1603"/>
                    </a:moveTo>
                    <a:lnTo>
                      <a:pt x="1455" y="1603"/>
                    </a:lnTo>
                    <a:cubicBezTo>
                      <a:pt x="1454" y="1603"/>
                      <a:pt x="1454" y="1603"/>
                      <a:pt x="1453" y="1603"/>
                    </a:cubicBezTo>
                    <a:lnTo>
                      <a:pt x="8" y="1359"/>
                    </a:lnTo>
                    <a:lnTo>
                      <a:pt x="8" y="1359"/>
                    </a:lnTo>
                    <a:cubicBezTo>
                      <a:pt x="6" y="1357"/>
                      <a:pt x="2" y="1356"/>
                      <a:pt x="1" y="1353"/>
                    </a:cubicBezTo>
                    <a:lnTo>
                      <a:pt x="1" y="1353"/>
                    </a:lnTo>
                    <a:cubicBezTo>
                      <a:pt x="0" y="1350"/>
                      <a:pt x="0" y="1347"/>
                      <a:pt x="1" y="1344"/>
                    </a:cubicBezTo>
                    <a:lnTo>
                      <a:pt x="742" y="6"/>
                    </a:lnTo>
                    <a:lnTo>
                      <a:pt x="742" y="6"/>
                    </a:lnTo>
                    <a:cubicBezTo>
                      <a:pt x="744" y="3"/>
                      <a:pt x="747" y="0"/>
                      <a:pt x="751" y="1"/>
                    </a:cubicBezTo>
                    <a:lnTo>
                      <a:pt x="751" y="1"/>
                    </a:lnTo>
                    <a:cubicBezTo>
                      <a:pt x="754" y="1"/>
                      <a:pt x="757" y="3"/>
                      <a:pt x="759" y="6"/>
                    </a:cubicBezTo>
                    <a:lnTo>
                      <a:pt x="1463" y="1590"/>
                    </a:lnTo>
                    <a:lnTo>
                      <a:pt x="1463" y="1590"/>
                    </a:lnTo>
                    <a:cubicBezTo>
                      <a:pt x="1465" y="1593"/>
                      <a:pt x="1464" y="1597"/>
                      <a:pt x="1462" y="1599"/>
                    </a:cubicBezTo>
                    <a:lnTo>
                      <a:pt x="1462" y="1599"/>
                    </a:lnTo>
                    <a:cubicBezTo>
                      <a:pt x="1461" y="1602"/>
                      <a:pt x="1457" y="1603"/>
                      <a:pt x="1455" y="16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54">
                <a:extLst>
                  <a:ext uri="{FF2B5EF4-FFF2-40B4-BE49-F238E27FC236}">
                    <a16:creationId xmlns:a16="http://schemas.microsoft.com/office/drawing/2014/main" id="{3C8D4525-9089-4A06-9464-A45F57314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3830" y="8054361"/>
                <a:ext cx="150994" cy="150994"/>
              </a:xfrm>
              <a:custGeom>
                <a:avLst/>
                <a:gdLst>
                  <a:gd name="T0" fmla="*/ 167 w 168"/>
                  <a:gd name="T1" fmla="*/ 84 h 169"/>
                  <a:gd name="T2" fmla="*/ 167 w 168"/>
                  <a:gd name="T3" fmla="*/ 84 h 169"/>
                  <a:gd name="T4" fmla="*/ 84 w 168"/>
                  <a:gd name="T5" fmla="*/ 168 h 169"/>
                  <a:gd name="T6" fmla="*/ 84 w 168"/>
                  <a:gd name="T7" fmla="*/ 168 h 169"/>
                  <a:gd name="T8" fmla="*/ 0 w 168"/>
                  <a:gd name="T9" fmla="*/ 84 h 169"/>
                  <a:gd name="T10" fmla="*/ 0 w 168"/>
                  <a:gd name="T11" fmla="*/ 84 h 169"/>
                  <a:gd name="T12" fmla="*/ 84 w 168"/>
                  <a:gd name="T13" fmla="*/ 0 h 169"/>
                  <a:gd name="T14" fmla="*/ 84 w 168"/>
                  <a:gd name="T15" fmla="*/ 0 h 169"/>
                  <a:gd name="T16" fmla="*/ 167 w 168"/>
                  <a:gd name="T17" fmla="*/ 8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69">
                    <a:moveTo>
                      <a:pt x="167" y="84"/>
                    </a:moveTo>
                    <a:lnTo>
                      <a:pt x="167" y="84"/>
                    </a:lnTo>
                    <a:cubicBezTo>
                      <a:pt x="167" y="131"/>
                      <a:pt x="130" y="168"/>
                      <a:pt x="84" y="168"/>
                    </a:cubicBezTo>
                    <a:lnTo>
                      <a:pt x="84" y="168"/>
                    </a:lnTo>
                    <a:cubicBezTo>
                      <a:pt x="37" y="168"/>
                      <a:pt x="0" y="131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7" y="0"/>
                      <a:pt x="84" y="0"/>
                    </a:cubicBezTo>
                    <a:lnTo>
                      <a:pt x="84" y="0"/>
                    </a:lnTo>
                    <a:cubicBezTo>
                      <a:pt x="130" y="0"/>
                      <a:pt x="167" y="38"/>
                      <a:pt x="167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55">
                <a:extLst>
                  <a:ext uri="{FF2B5EF4-FFF2-40B4-BE49-F238E27FC236}">
                    <a16:creationId xmlns:a16="http://schemas.microsoft.com/office/drawing/2014/main" id="{A3FC037A-ECB3-4EEC-9E05-CD34AF32D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2980" y="6039776"/>
                <a:ext cx="945702" cy="19869"/>
              </a:xfrm>
              <a:custGeom>
                <a:avLst/>
                <a:gdLst>
                  <a:gd name="T0" fmla="*/ 1039 w 1049"/>
                  <a:gd name="T1" fmla="*/ 19 h 20"/>
                  <a:gd name="T2" fmla="*/ 9 w 1049"/>
                  <a:gd name="T3" fmla="*/ 19 h 20"/>
                  <a:gd name="T4" fmla="*/ 9 w 1049"/>
                  <a:gd name="T5" fmla="*/ 19 h 20"/>
                  <a:gd name="T6" fmla="*/ 0 w 1049"/>
                  <a:gd name="T7" fmla="*/ 10 h 20"/>
                  <a:gd name="T8" fmla="*/ 0 w 1049"/>
                  <a:gd name="T9" fmla="*/ 10 h 20"/>
                  <a:gd name="T10" fmla="*/ 9 w 1049"/>
                  <a:gd name="T11" fmla="*/ 0 h 20"/>
                  <a:gd name="T12" fmla="*/ 1039 w 1049"/>
                  <a:gd name="T13" fmla="*/ 0 h 20"/>
                  <a:gd name="T14" fmla="*/ 1039 w 1049"/>
                  <a:gd name="T15" fmla="*/ 0 h 20"/>
                  <a:gd name="T16" fmla="*/ 1048 w 1049"/>
                  <a:gd name="T17" fmla="*/ 10 h 20"/>
                  <a:gd name="T18" fmla="*/ 1048 w 1049"/>
                  <a:gd name="T19" fmla="*/ 10 h 20"/>
                  <a:gd name="T20" fmla="*/ 1039 w 104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9" h="20">
                    <a:moveTo>
                      <a:pt x="1039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039" y="0"/>
                    </a:lnTo>
                    <a:lnTo>
                      <a:pt x="1039" y="0"/>
                    </a:lnTo>
                    <a:cubicBezTo>
                      <a:pt x="1044" y="0"/>
                      <a:pt x="1048" y="4"/>
                      <a:pt x="1048" y="10"/>
                    </a:cubicBezTo>
                    <a:lnTo>
                      <a:pt x="1048" y="10"/>
                    </a:lnTo>
                    <a:cubicBezTo>
                      <a:pt x="1048" y="15"/>
                      <a:pt x="1044" y="19"/>
                      <a:pt x="103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56">
                <a:extLst>
                  <a:ext uri="{FF2B5EF4-FFF2-40B4-BE49-F238E27FC236}">
                    <a16:creationId xmlns:a16="http://schemas.microsoft.com/office/drawing/2014/main" id="{17CFEED3-9342-4841-9CE1-457FA27FC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5618" y="6234481"/>
                <a:ext cx="830471" cy="298014"/>
              </a:xfrm>
              <a:custGeom>
                <a:avLst/>
                <a:gdLst>
                  <a:gd name="T0" fmla="*/ 803 w 921"/>
                  <a:gd name="T1" fmla="*/ 156 h 330"/>
                  <a:gd name="T2" fmla="*/ 803 w 921"/>
                  <a:gd name="T3" fmla="*/ 156 h 330"/>
                  <a:gd name="T4" fmla="*/ 577 w 921"/>
                  <a:gd name="T5" fmla="*/ 168 h 330"/>
                  <a:gd name="T6" fmla="*/ 577 w 921"/>
                  <a:gd name="T7" fmla="*/ 168 h 330"/>
                  <a:gd name="T8" fmla="*/ 343 w 921"/>
                  <a:gd name="T9" fmla="*/ 26 h 330"/>
                  <a:gd name="T10" fmla="*/ 343 w 921"/>
                  <a:gd name="T11" fmla="*/ 26 h 330"/>
                  <a:gd name="T12" fmla="*/ 82 w 921"/>
                  <a:gd name="T13" fmla="*/ 48 h 330"/>
                  <a:gd name="T14" fmla="*/ 82 w 921"/>
                  <a:gd name="T15" fmla="*/ 48 h 330"/>
                  <a:gd name="T16" fmla="*/ 12 w 921"/>
                  <a:gd name="T17" fmla="*/ 137 h 330"/>
                  <a:gd name="T18" fmla="*/ 12 w 921"/>
                  <a:gd name="T19" fmla="*/ 137 h 330"/>
                  <a:gd name="T20" fmla="*/ 55 w 921"/>
                  <a:gd name="T21" fmla="*/ 281 h 330"/>
                  <a:gd name="T22" fmla="*/ 55 w 921"/>
                  <a:gd name="T23" fmla="*/ 281 h 330"/>
                  <a:gd name="T24" fmla="*/ 117 w 921"/>
                  <a:gd name="T25" fmla="*/ 328 h 330"/>
                  <a:gd name="T26" fmla="*/ 117 w 921"/>
                  <a:gd name="T27" fmla="*/ 328 h 330"/>
                  <a:gd name="T28" fmla="*/ 121 w 921"/>
                  <a:gd name="T29" fmla="*/ 329 h 330"/>
                  <a:gd name="T30" fmla="*/ 911 w 921"/>
                  <a:gd name="T31" fmla="*/ 329 h 330"/>
                  <a:gd name="T32" fmla="*/ 911 w 921"/>
                  <a:gd name="T33" fmla="*/ 329 h 330"/>
                  <a:gd name="T34" fmla="*/ 918 w 921"/>
                  <a:gd name="T35" fmla="*/ 326 h 330"/>
                  <a:gd name="T36" fmla="*/ 918 w 921"/>
                  <a:gd name="T37" fmla="*/ 326 h 330"/>
                  <a:gd name="T38" fmla="*/ 920 w 921"/>
                  <a:gd name="T39" fmla="*/ 319 h 330"/>
                  <a:gd name="T40" fmla="*/ 920 w 921"/>
                  <a:gd name="T41" fmla="*/ 319 h 330"/>
                  <a:gd name="T42" fmla="*/ 803 w 921"/>
                  <a:gd name="T43" fmla="*/ 15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21" h="330">
                    <a:moveTo>
                      <a:pt x="803" y="156"/>
                    </a:moveTo>
                    <a:lnTo>
                      <a:pt x="803" y="156"/>
                    </a:lnTo>
                    <a:cubicBezTo>
                      <a:pt x="716" y="117"/>
                      <a:pt x="603" y="157"/>
                      <a:pt x="577" y="168"/>
                    </a:cubicBezTo>
                    <a:lnTo>
                      <a:pt x="577" y="168"/>
                    </a:lnTo>
                    <a:cubicBezTo>
                      <a:pt x="554" y="147"/>
                      <a:pt x="454" y="58"/>
                      <a:pt x="343" y="26"/>
                    </a:cubicBezTo>
                    <a:lnTo>
                      <a:pt x="343" y="26"/>
                    </a:lnTo>
                    <a:cubicBezTo>
                      <a:pt x="249" y="0"/>
                      <a:pt x="149" y="8"/>
                      <a:pt x="82" y="48"/>
                    </a:cubicBezTo>
                    <a:lnTo>
                      <a:pt x="82" y="48"/>
                    </a:lnTo>
                    <a:cubicBezTo>
                      <a:pt x="44" y="69"/>
                      <a:pt x="20" y="101"/>
                      <a:pt x="12" y="137"/>
                    </a:cubicBezTo>
                    <a:lnTo>
                      <a:pt x="12" y="137"/>
                    </a:lnTo>
                    <a:cubicBezTo>
                      <a:pt x="0" y="189"/>
                      <a:pt x="15" y="238"/>
                      <a:pt x="55" y="281"/>
                    </a:cubicBezTo>
                    <a:lnTo>
                      <a:pt x="55" y="281"/>
                    </a:lnTo>
                    <a:cubicBezTo>
                      <a:pt x="83" y="312"/>
                      <a:pt x="116" y="327"/>
                      <a:pt x="117" y="328"/>
                    </a:cubicBezTo>
                    <a:lnTo>
                      <a:pt x="117" y="328"/>
                    </a:lnTo>
                    <a:cubicBezTo>
                      <a:pt x="119" y="329"/>
                      <a:pt x="119" y="329"/>
                      <a:pt x="121" y="329"/>
                    </a:cubicBezTo>
                    <a:lnTo>
                      <a:pt x="911" y="329"/>
                    </a:lnTo>
                    <a:lnTo>
                      <a:pt x="911" y="329"/>
                    </a:lnTo>
                    <a:cubicBezTo>
                      <a:pt x="913" y="329"/>
                      <a:pt x="916" y="328"/>
                      <a:pt x="918" y="326"/>
                    </a:cubicBezTo>
                    <a:lnTo>
                      <a:pt x="918" y="326"/>
                    </a:lnTo>
                    <a:cubicBezTo>
                      <a:pt x="919" y="324"/>
                      <a:pt x="920" y="321"/>
                      <a:pt x="920" y="319"/>
                    </a:cubicBezTo>
                    <a:lnTo>
                      <a:pt x="920" y="319"/>
                    </a:lnTo>
                    <a:cubicBezTo>
                      <a:pt x="919" y="314"/>
                      <a:pt x="903" y="199"/>
                      <a:pt x="803" y="1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57">
                <a:extLst>
                  <a:ext uri="{FF2B5EF4-FFF2-40B4-BE49-F238E27FC236}">
                    <a16:creationId xmlns:a16="http://schemas.microsoft.com/office/drawing/2014/main" id="{A268A79C-14E3-4F1B-AF04-001E8B0E3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2314" y="8121910"/>
                <a:ext cx="484772" cy="484772"/>
              </a:xfrm>
              <a:custGeom>
                <a:avLst/>
                <a:gdLst>
                  <a:gd name="T0" fmla="*/ 535 w 536"/>
                  <a:gd name="T1" fmla="*/ 267 h 536"/>
                  <a:gd name="T2" fmla="*/ 535 w 536"/>
                  <a:gd name="T3" fmla="*/ 267 h 536"/>
                  <a:gd name="T4" fmla="*/ 268 w 536"/>
                  <a:gd name="T5" fmla="*/ 535 h 536"/>
                  <a:gd name="T6" fmla="*/ 268 w 536"/>
                  <a:gd name="T7" fmla="*/ 535 h 536"/>
                  <a:gd name="T8" fmla="*/ 0 w 536"/>
                  <a:gd name="T9" fmla="*/ 267 h 536"/>
                  <a:gd name="T10" fmla="*/ 0 w 536"/>
                  <a:gd name="T11" fmla="*/ 267 h 536"/>
                  <a:gd name="T12" fmla="*/ 268 w 536"/>
                  <a:gd name="T13" fmla="*/ 0 h 536"/>
                  <a:gd name="T14" fmla="*/ 268 w 536"/>
                  <a:gd name="T15" fmla="*/ 0 h 536"/>
                  <a:gd name="T16" fmla="*/ 535 w 536"/>
                  <a:gd name="T17" fmla="*/ 267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6" h="536">
                    <a:moveTo>
                      <a:pt x="535" y="267"/>
                    </a:moveTo>
                    <a:lnTo>
                      <a:pt x="535" y="267"/>
                    </a:lnTo>
                    <a:cubicBezTo>
                      <a:pt x="535" y="415"/>
                      <a:pt x="416" y="535"/>
                      <a:pt x="268" y="535"/>
                    </a:cubicBezTo>
                    <a:lnTo>
                      <a:pt x="268" y="535"/>
                    </a:lnTo>
                    <a:cubicBezTo>
                      <a:pt x="120" y="535"/>
                      <a:pt x="0" y="415"/>
                      <a:pt x="0" y="267"/>
                    </a:cubicBezTo>
                    <a:lnTo>
                      <a:pt x="0" y="267"/>
                    </a:lnTo>
                    <a:cubicBezTo>
                      <a:pt x="0" y="120"/>
                      <a:pt x="120" y="0"/>
                      <a:pt x="268" y="0"/>
                    </a:cubicBezTo>
                    <a:lnTo>
                      <a:pt x="268" y="0"/>
                    </a:lnTo>
                    <a:cubicBezTo>
                      <a:pt x="416" y="0"/>
                      <a:pt x="535" y="120"/>
                      <a:pt x="535" y="2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58">
                <a:extLst>
                  <a:ext uri="{FF2B5EF4-FFF2-40B4-BE49-F238E27FC236}">
                    <a16:creationId xmlns:a16="http://schemas.microsoft.com/office/drawing/2014/main" id="{38B1749A-0428-4408-B9EB-B59F3C0FB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4367" y="8113963"/>
                <a:ext cx="500666" cy="500666"/>
              </a:xfrm>
              <a:custGeom>
                <a:avLst/>
                <a:gdLst>
                  <a:gd name="T0" fmla="*/ 277 w 555"/>
                  <a:gd name="T1" fmla="*/ 18 h 555"/>
                  <a:gd name="T2" fmla="*/ 277 w 555"/>
                  <a:gd name="T3" fmla="*/ 18 h 555"/>
                  <a:gd name="T4" fmla="*/ 18 w 555"/>
                  <a:gd name="T5" fmla="*/ 276 h 555"/>
                  <a:gd name="T6" fmla="*/ 18 w 555"/>
                  <a:gd name="T7" fmla="*/ 276 h 555"/>
                  <a:gd name="T8" fmla="*/ 277 w 555"/>
                  <a:gd name="T9" fmla="*/ 535 h 555"/>
                  <a:gd name="T10" fmla="*/ 277 w 555"/>
                  <a:gd name="T11" fmla="*/ 535 h 555"/>
                  <a:gd name="T12" fmla="*/ 535 w 555"/>
                  <a:gd name="T13" fmla="*/ 276 h 555"/>
                  <a:gd name="T14" fmla="*/ 535 w 555"/>
                  <a:gd name="T15" fmla="*/ 276 h 555"/>
                  <a:gd name="T16" fmla="*/ 277 w 555"/>
                  <a:gd name="T17" fmla="*/ 18 h 555"/>
                  <a:gd name="T18" fmla="*/ 277 w 555"/>
                  <a:gd name="T19" fmla="*/ 554 h 555"/>
                  <a:gd name="T20" fmla="*/ 277 w 555"/>
                  <a:gd name="T21" fmla="*/ 554 h 555"/>
                  <a:gd name="T22" fmla="*/ 0 w 555"/>
                  <a:gd name="T23" fmla="*/ 276 h 555"/>
                  <a:gd name="T24" fmla="*/ 0 w 555"/>
                  <a:gd name="T25" fmla="*/ 276 h 555"/>
                  <a:gd name="T26" fmla="*/ 277 w 555"/>
                  <a:gd name="T27" fmla="*/ 0 h 555"/>
                  <a:gd name="T28" fmla="*/ 277 w 555"/>
                  <a:gd name="T29" fmla="*/ 0 h 555"/>
                  <a:gd name="T30" fmla="*/ 554 w 555"/>
                  <a:gd name="T31" fmla="*/ 276 h 555"/>
                  <a:gd name="T32" fmla="*/ 554 w 555"/>
                  <a:gd name="T33" fmla="*/ 276 h 555"/>
                  <a:gd name="T34" fmla="*/ 277 w 555"/>
                  <a:gd name="T35" fmla="*/ 554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5" h="555">
                    <a:moveTo>
                      <a:pt x="277" y="18"/>
                    </a:moveTo>
                    <a:lnTo>
                      <a:pt x="277" y="18"/>
                    </a:lnTo>
                    <a:cubicBezTo>
                      <a:pt x="134" y="18"/>
                      <a:pt x="18" y="134"/>
                      <a:pt x="18" y="276"/>
                    </a:cubicBezTo>
                    <a:lnTo>
                      <a:pt x="18" y="276"/>
                    </a:lnTo>
                    <a:cubicBezTo>
                      <a:pt x="18" y="419"/>
                      <a:pt x="134" y="535"/>
                      <a:pt x="277" y="535"/>
                    </a:cubicBezTo>
                    <a:lnTo>
                      <a:pt x="277" y="535"/>
                    </a:lnTo>
                    <a:cubicBezTo>
                      <a:pt x="419" y="535"/>
                      <a:pt x="535" y="419"/>
                      <a:pt x="535" y="276"/>
                    </a:cubicBezTo>
                    <a:lnTo>
                      <a:pt x="535" y="276"/>
                    </a:lnTo>
                    <a:cubicBezTo>
                      <a:pt x="535" y="134"/>
                      <a:pt x="419" y="18"/>
                      <a:pt x="277" y="18"/>
                    </a:cubicBezTo>
                    <a:close/>
                    <a:moveTo>
                      <a:pt x="277" y="554"/>
                    </a:moveTo>
                    <a:lnTo>
                      <a:pt x="277" y="554"/>
                    </a:lnTo>
                    <a:cubicBezTo>
                      <a:pt x="124" y="554"/>
                      <a:pt x="0" y="429"/>
                      <a:pt x="0" y="276"/>
                    </a:cubicBezTo>
                    <a:lnTo>
                      <a:pt x="0" y="276"/>
                    </a:lnTo>
                    <a:cubicBezTo>
                      <a:pt x="0" y="124"/>
                      <a:pt x="124" y="0"/>
                      <a:pt x="277" y="0"/>
                    </a:cubicBezTo>
                    <a:lnTo>
                      <a:pt x="277" y="0"/>
                    </a:lnTo>
                    <a:cubicBezTo>
                      <a:pt x="429" y="0"/>
                      <a:pt x="554" y="124"/>
                      <a:pt x="554" y="276"/>
                    </a:cubicBezTo>
                    <a:lnTo>
                      <a:pt x="554" y="276"/>
                    </a:lnTo>
                    <a:cubicBezTo>
                      <a:pt x="554" y="429"/>
                      <a:pt x="429" y="554"/>
                      <a:pt x="277" y="5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59">
                <a:extLst>
                  <a:ext uri="{FF2B5EF4-FFF2-40B4-BE49-F238E27FC236}">
                    <a16:creationId xmlns:a16="http://schemas.microsoft.com/office/drawing/2014/main" id="{61110884-9F12-4486-B9AA-A8D5322B0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6754" y="8352375"/>
                <a:ext cx="627819" cy="317883"/>
              </a:xfrm>
              <a:custGeom>
                <a:avLst/>
                <a:gdLst>
                  <a:gd name="T0" fmla="*/ 685 w 696"/>
                  <a:gd name="T1" fmla="*/ 353 h 354"/>
                  <a:gd name="T2" fmla="*/ 125 w 696"/>
                  <a:gd name="T3" fmla="*/ 353 h 354"/>
                  <a:gd name="T4" fmla="*/ 125 w 696"/>
                  <a:gd name="T5" fmla="*/ 353 h 354"/>
                  <a:gd name="T6" fmla="*/ 117 w 696"/>
                  <a:gd name="T7" fmla="*/ 348 h 354"/>
                  <a:gd name="T8" fmla="*/ 2 w 696"/>
                  <a:gd name="T9" fmla="*/ 14 h 354"/>
                  <a:gd name="T10" fmla="*/ 2 w 696"/>
                  <a:gd name="T11" fmla="*/ 14 h 354"/>
                  <a:gd name="T12" fmla="*/ 8 w 696"/>
                  <a:gd name="T13" fmla="*/ 2 h 354"/>
                  <a:gd name="T14" fmla="*/ 8 w 696"/>
                  <a:gd name="T15" fmla="*/ 2 h 354"/>
                  <a:gd name="T16" fmla="*/ 20 w 696"/>
                  <a:gd name="T17" fmla="*/ 8 h 354"/>
                  <a:gd name="T18" fmla="*/ 132 w 696"/>
                  <a:gd name="T19" fmla="*/ 335 h 354"/>
                  <a:gd name="T20" fmla="*/ 685 w 696"/>
                  <a:gd name="T21" fmla="*/ 335 h 354"/>
                  <a:gd name="T22" fmla="*/ 685 w 696"/>
                  <a:gd name="T23" fmla="*/ 335 h 354"/>
                  <a:gd name="T24" fmla="*/ 695 w 696"/>
                  <a:gd name="T25" fmla="*/ 344 h 354"/>
                  <a:gd name="T26" fmla="*/ 695 w 696"/>
                  <a:gd name="T27" fmla="*/ 344 h 354"/>
                  <a:gd name="T28" fmla="*/ 685 w 696"/>
                  <a:gd name="T29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6" h="354">
                    <a:moveTo>
                      <a:pt x="685" y="353"/>
                    </a:moveTo>
                    <a:lnTo>
                      <a:pt x="125" y="353"/>
                    </a:lnTo>
                    <a:lnTo>
                      <a:pt x="125" y="353"/>
                    </a:lnTo>
                    <a:cubicBezTo>
                      <a:pt x="122" y="353"/>
                      <a:pt x="118" y="351"/>
                      <a:pt x="117" y="348"/>
                    </a:cubicBezTo>
                    <a:lnTo>
                      <a:pt x="2" y="14"/>
                    </a:lnTo>
                    <a:lnTo>
                      <a:pt x="2" y="14"/>
                    </a:lnTo>
                    <a:cubicBezTo>
                      <a:pt x="0" y="9"/>
                      <a:pt x="3" y="4"/>
                      <a:pt x="8" y="2"/>
                    </a:cubicBezTo>
                    <a:lnTo>
                      <a:pt x="8" y="2"/>
                    </a:lnTo>
                    <a:cubicBezTo>
                      <a:pt x="13" y="0"/>
                      <a:pt x="18" y="3"/>
                      <a:pt x="20" y="8"/>
                    </a:cubicBezTo>
                    <a:lnTo>
                      <a:pt x="132" y="335"/>
                    </a:lnTo>
                    <a:lnTo>
                      <a:pt x="685" y="335"/>
                    </a:lnTo>
                    <a:lnTo>
                      <a:pt x="685" y="335"/>
                    </a:lnTo>
                    <a:cubicBezTo>
                      <a:pt x="691" y="335"/>
                      <a:pt x="695" y="339"/>
                      <a:pt x="695" y="344"/>
                    </a:cubicBezTo>
                    <a:lnTo>
                      <a:pt x="695" y="344"/>
                    </a:lnTo>
                    <a:cubicBezTo>
                      <a:pt x="695" y="349"/>
                      <a:pt x="691" y="353"/>
                      <a:pt x="685" y="3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60">
                <a:extLst>
                  <a:ext uri="{FF2B5EF4-FFF2-40B4-BE49-F238E27FC236}">
                    <a16:creationId xmlns:a16="http://schemas.microsoft.com/office/drawing/2014/main" id="{C89BFCA5-BB98-41BE-B10C-116C34967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2980" y="8658339"/>
                <a:ext cx="361593" cy="99337"/>
              </a:xfrm>
              <a:custGeom>
                <a:avLst/>
                <a:gdLst>
                  <a:gd name="T0" fmla="*/ 389 w 400"/>
                  <a:gd name="T1" fmla="*/ 0 h 111"/>
                  <a:gd name="T2" fmla="*/ 10 w 400"/>
                  <a:gd name="T3" fmla="*/ 0 h 111"/>
                  <a:gd name="T4" fmla="*/ 10 w 400"/>
                  <a:gd name="T5" fmla="*/ 0 h 111"/>
                  <a:gd name="T6" fmla="*/ 0 w 400"/>
                  <a:gd name="T7" fmla="*/ 10 h 111"/>
                  <a:gd name="T8" fmla="*/ 0 w 400"/>
                  <a:gd name="T9" fmla="*/ 34 h 111"/>
                  <a:gd name="T10" fmla="*/ 0 w 400"/>
                  <a:gd name="T11" fmla="*/ 34 h 111"/>
                  <a:gd name="T12" fmla="*/ 29 w 400"/>
                  <a:gd name="T13" fmla="*/ 94 h 111"/>
                  <a:gd name="T14" fmla="*/ 29 w 400"/>
                  <a:gd name="T15" fmla="*/ 94 h 111"/>
                  <a:gd name="T16" fmla="*/ 76 w 400"/>
                  <a:gd name="T17" fmla="*/ 110 h 111"/>
                  <a:gd name="T18" fmla="*/ 322 w 400"/>
                  <a:gd name="T19" fmla="*/ 110 h 111"/>
                  <a:gd name="T20" fmla="*/ 322 w 400"/>
                  <a:gd name="T21" fmla="*/ 110 h 111"/>
                  <a:gd name="T22" fmla="*/ 380 w 400"/>
                  <a:gd name="T23" fmla="*/ 84 h 111"/>
                  <a:gd name="T24" fmla="*/ 380 w 400"/>
                  <a:gd name="T25" fmla="*/ 84 h 111"/>
                  <a:gd name="T26" fmla="*/ 399 w 400"/>
                  <a:gd name="T27" fmla="*/ 34 h 111"/>
                  <a:gd name="T28" fmla="*/ 399 w 400"/>
                  <a:gd name="T29" fmla="*/ 10 h 111"/>
                  <a:gd name="T30" fmla="*/ 399 w 400"/>
                  <a:gd name="T31" fmla="*/ 10 h 111"/>
                  <a:gd name="T32" fmla="*/ 389 w 400"/>
                  <a:gd name="T3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0" h="111">
                    <a:moveTo>
                      <a:pt x="389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5"/>
                      <a:pt x="0" y="10"/>
                    </a:cubicBezTo>
                    <a:lnTo>
                      <a:pt x="0" y="34"/>
                    </a:lnTo>
                    <a:lnTo>
                      <a:pt x="0" y="34"/>
                    </a:lnTo>
                    <a:cubicBezTo>
                      <a:pt x="0" y="58"/>
                      <a:pt x="10" y="79"/>
                      <a:pt x="29" y="94"/>
                    </a:cubicBezTo>
                    <a:lnTo>
                      <a:pt x="29" y="94"/>
                    </a:lnTo>
                    <a:cubicBezTo>
                      <a:pt x="42" y="105"/>
                      <a:pt x="60" y="110"/>
                      <a:pt x="76" y="110"/>
                    </a:cubicBezTo>
                    <a:lnTo>
                      <a:pt x="322" y="110"/>
                    </a:lnTo>
                    <a:lnTo>
                      <a:pt x="322" y="110"/>
                    </a:lnTo>
                    <a:cubicBezTo>
                      <a:pt x="344" y="110"/>
                      <a:pt x="365" y="101"/>
                      <a:pt x="380" y="84"/>
                    </a:cubicBezTo>
                    <a:lnTo>
                      <a:pt x="380" y="84"/>
                    </a:lnTo>
                    <a:cubicBezTo>
                      <a:pt x="393" y="71"/>
                      <a:pt x="399" y="53"/>
                      <a:pt x="399" y="34"/>
                    </a:cubicBezTo>
                    <a:lnTo>
                      <a:pt x="399" y="10"/>
                    </a:lnTo>
                    <a:lnTo>
                      <a:pt x="399" y="10"/>
                    </a:lnTo>
                    <a:cubicBezTo>
                      <a:pt x="399" y="5"/>
                      <a:pt x="395" y="0"/>
                      <a:pt x="389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61">
                <a:extLst>
                  <a:ext uri="{FF2B5EF4-FFF2-40B4-BE49-F238E27FC236}">
                    <a16:creationId xmlns:a16="http://schemas.microsoft.com/office/drawing/2014/main" id="{E9D3CCD3-C1B5-4D84-A06C-BCDE26A3D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5033" y="5992094"/>
                <a:ext cx="452983" cy="174836"/>
              </a:xfrm>
              <a:custGeom>
                <a:avLst/>
                <a:gdLst>
                  <a:gd name="T0" fmla="*/ 483 w 502"/>
                  <a:gd name="T1" fmla="*/ 18 h 194"/>
                  <a:gd name="T2" fmla="*/ 483 w 502"/>
                  <a:gd name="T3" fmla="*/ 18 h 194"/>
                  <a:gd name="T4" fmla="*/ 440 w 502"/>
                  <a:gd name="T5" fmla="*/ 0 h 194"/>
                  <a:gd name="T6" fmla="*/ 60 w 502"/>
                  <a:gd name="T7" fmla="*/ 0 h 194"/>
                  <a:gd name="T8" fmla="*/ 60 w 502"/>
                  <a:gd name="T9" fmla="*/ 0 h 194"/>
                  <a:gd name="T10" fmla="*/ 18 w 502"/>
                  <a:gd name="T11" fmla="*/ 18 h 194"/>
                  <a:gd name="T12" fmla="*/ 18 w 502"/>
                  <a:gd name="T13" fmla="*/ 18 h 194"/>
                  <a:gd name="T14" fmla="*/ 0 w 502"/>
                  <a:gd name="T15" fmla="*/ 61 h 194"/>
                  <a:gd name="T16" fmla="*/ 0 w 502"/>
                  <a:gd name="T17" fmla="*/ 133 h 194"/>
                  <a:gd name="T18" fmla="*/ 0 w 502"/>
                  <a:gd name="T19" fmla="*/ 133 h 194"/>
                  <a:gd name="T20" fmla="*/ 18 w 502"/>
                  <a:gd name="T21" fmla="*/ 176 h 194"/>
                  <a:gd name="T22" fmla="*/ 18 w 502"/>
                  <a:gd name="T23" fmla="*/ 176 h 194"/>
                  <a:gd name="T24" fmla="*/ 60 w 502"/>
                  <a:gd name="T25" fmla="*/ 193 h 194"/>
                  <a:gd name="T26" fmla="*/ 235 w 502"/>
                  <a:gd name="T27" fmla="*/ 193 h 194"/>
                  <a:gd name="T28" fmla="*/ 235 w 502"/>
                  <a:gd name="T29" fmla="*/ 193 h 194"/>
                  <a:gd name="T30" fmla="*/ 277 w 502"/>
                  <a:gd name="T31" fmla="*/ 176 h 194"/>
                  <a:gd name="T32" fmla="*/ 277 w 502"/>
                  <a:gd name="T33" fmla="*/ 176 h 194"/>
                  <a:gd name="T34" fmla="*/ 295 w 502"/>
                  <a:gd name="T35" fmla="*/ 133 h 194"/>
                  <a:gd name="T36" fmla="*/ 295 w 502"/>
                  <a:gd name="T37" fmla="*/ 121 h 194"/>
                  <a:gd name="T38" fmla="*/ 440 w 502"/>
                  <a:gd name="T39" fmla="*/ 121 h 194"/>
                  <a:gd name="T40" fmla="*/ 440 w 502"/>
                  <a:gd name="T41" fmla="*/ 121 h 194"/>
                  <a:gd name="T42" fmla="*/ 483 w 502"/>
                  <a:gd name="T43" fmla="*/ 103 h 194"/>
                  <a:gd name="T44" fmla="*/ 483 w 502"/>
                  <a:gd name="T45" fmla="*/ 103 h 194"/>
                  <a:gd name="T46" fmla="*/ 501 w 502"/>
                  <a:gd name="T47" fmla="*/ 61 h 194"/>
                  <a:gd name="T48" fmla="*/ 501 w 502"/>
                  <a:gd name="T49" fmla="*/ 61 h 194"/>
                  <a:gd name="T50" fmla="*/ 483 w 502"/>
                  <a:gd name="T51" fmla="*/ 1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2" h="194">
                    <a:moveTo>
                      <a:pt x="483" y="18"/>
                    </a:moveTo>
                    <a:lnTo>
                      <a:pt x="483" y="18"/>
                    </a:lnTo>
                    <a:cubicBezTo>
                      <a:pt x="471" y="7"/>
                      <a:pt x="456" y="0"/>
                      <a:pt x="440" y="0"/>
                    </a:cubicBezTo>
                    <a:lnTo>
                      <a:pt x="60" y="0"/>
                    </a:lnTo>
                    <a:lnTo>
                      <a:pt x="60" y="0"/>
                    </a:lnTo>
                    <a:cubicBezTo>
                      <a:pt x="44" y="0"/>
                      <a:pt x="28" y="7"/>
                      <a:pt x="18" y="18"/>
                    </a:cubicBezTo>
                    <a:lnTo>
                      <a:pt x="18" y="18"/>
                    </a:lnTo>
                    <a:cubicBezTo>
                      <a:pt x="6" y="30"/>
                      <a:pt x="0" y="45"/>
                      <a:pt x="0" y="61"/>
                    </a:cubicBezTo>
                    <a:lnTo>
                      <a:pt x="0" y="133"/>
                    </a:lnTo>
                    <a:lnTo>
                      <a:pt x="0" y="133"/>
                    </a:lnTo>
                    <a:cubicBezTo>
                      <a:pt x="0" y="149"/>
                      <a:pt x="6" y="164"/>
                      <a:pt x="18" y="176"/>
                    </a:cubicBezTo>
                    <a:lnTo>
                      <a:pt x="18" y="176"/>
                    </a:lnTo>
                    <a:cubicBezTo>
                      <a:pt x="28" y="187"/>
                      <a:pt x="44" y="193"/>
                      <a:pt x="60" y="193"/>
                    </a:cubicBezTo>
                    <a:lnTo>
                      <a:pt x="235" y="193"/>
                    </a:lnTo>
                    <a:lnTo>
                      <a:pt x="235" y="193"/>
                    </a:lnTo>
                    <a:cubicBezTo>
                      <a:pt x="251" y="193"/>
                      <a:pt x="266" y="187"/>
                      <a:pt x="277" y="176"/>
                    </a:cubicBezTo>
                    <a:lnTo>
                      <a:pt x="277" y="176"/>
                    </a:lnTo>
                    <a:cubicBezTo>
                      <a:pt x="288" y="164"/>
                      <a:pt x="295" y="149"/>
                      <a:pt x="295" y="133"/>
                    </a:cubicBezTo>
                    <a:lnTo>
                      <a:pt x="295" y="121"/>
                    </a:lnTo>
                    <a:lnTo>
                      <a:pt x="440" y="121"/>
                    </a:lnTo>
                    <a:lnTo>
                      <a:pt x="440" y="121"/>
                    </a:lnTo>
                    <a:cubicBezTo>
                      <a:pt x="456" y="121"/>
                      <a:pt x="471" y="115"/>
                      <a:pt x="483" y="103"/>
                    </a:cubicBezTo>
                    <a:lnTo>
                      <a:pt x="483" y="103"/>
                    </a:lnTo>
                    <a:cubicBezTo>
                      <a:pt x="495" y="93"/>
                      <a:pt x="501" y="77"/>
                      <a:pt x="501" y="61"/>
                    </a:cubicBezTo>
                    <a:lnTo>
                      <a:pt x="501" y="61"/>
                    </a:lnTo>
                    <a:cubicBezTo>
                      <a:pt x="501" y="45"/>
                      <a:pt x="495" y="30"/>
                      <a:pt x="48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62">
                <a:extLst>
                  <a:ext uri="{FF2B5EF4-FFF2-40B4-BE49-F238E27FC236}">
                    <a16:creationId xmlns:a16="http://schemas.microsoft.com/office/drawing/2014/main" id="{CF765256-DC9D-470A-B24A-2510BEEC8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0735" y="6047724"/>
                <a:ext cx="135100" cy="194705"/>
              </a:xfrm>
              <a:custGeom>
                <a:avLst/>
                <a:gdLst>
                  <a:gd name="T0" fmla="*/ 39 w 148"/>
                  <a:gd name="T1" fmla="*/ 216 h 217"/>
                  <a:gd name="T2" fmla="*/ 0 w 148"/>
                  <a:gd name="T3" fmla="*/ 216 h 217"/>
                  <a:gd name="T4" fmla="*/ 0 w 148"/>
                  <a:gd name="T5" fmla="*/ 0 h 217"/>
                  <a:gd name="T6" fmla="*/ 39 w 148"/>
                  <a:gd name="T7" fmla="*/ 0 h 217"/>
                  <a:gd name="T8" fmla="*/ 39 w 148"/>
                  <a:gd name="T9" fmla="*/ 0 h 217"/>
                  <a:gd name="T10" fmla="*/ 115 w 148"/>
                  <a:gd name="T11" fmla="*/ 31 h 217"/>
                  <a:gd name="T12" fmla="*/ 115 w 148"/>
                  <a:gd name="T13" fmla="*/ 31 h 217"/>
                  <a:gd name="T14" fmla="*/ 147 w 148"/>
                  <a:gd name="T15" fmla="*/ 108 h 217"/>
                  <a:gd name="T16" fmla="*/ 147 w 148"/>
                  <a:gd name="T17" fmla="*/ 108 h 217"/>
                  <a:gd name="T18" fmla="*/ 122 w 148"/>
                  <a:gd name="T19" fmla="*/ 177 h 217"/>
                  <a:gd name="T20" fmla="*/ 122 w 148"/>
                  <a:gd name="T21" fmla="*/ 177 h 217"/>
                  <a:gd name="T22" fmla="*/ 39 w 148"/>
                  <a:gd name="T23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217">
                    <a:moveTo>
                      <a:pt x="39" y="216"/>
                    </a:moveTo>
                    <a:lnTo>
                      <a:pt x="0" y="216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39" y="0"/>
                    </a:lnTo>
                    <a:cubicBezTo>
                      <a:pt x="69" y="0"/>
                      <a:pt x="96" y="12"/>
                      <a:pt x="115" y="31"/>
                    </a:cubicBezTo>
                    <a:lnTo>
                      <a:pt x="115" y="31"/>
                    </a:lnTo>
                    <a:cubicBezTo>
                      <a:pt x="135" y="50"/>
                      <a:pt x="147" y="78"/>
                      <a:pt x="147" y="108"/>
                    </a:cubicBezTo>
                    <a:lnTo>
                      <a:pt x="147" y="108"/>
                    </a:lnTo>
                    <a:cubicBezTo>
                      <a:pt x="147" y="134"/>
                      <a:pt x="137" y="159"/>
                      <a:pt x="122" y="177"/>
                    </a:cubicBezTo>
                    <a:lnTo>
                      <a:pt x="122" y="177"/>
                    </a:lnTo>
                    <a:cubicBezTo>
                      <a:pt x="102" y="201"/>
                      <a:pt x="72" y="216"/>
                      <a:pt x="39" y="2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63">
                <a:extLst>
                  <a:ext uri="{FF2B5EF4-FFF2-40B4-BE49-F238E27FC236}">
                    <a16:creationId xmlns:a16="http://schemas.microsoft.com/office/drawing/2014/main" id="{C8F83632-4719-4559-ABB9-F3B82DD71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8815" y="6039776"/>
                <a:ext cx="150994" cy="214571"/>
              </a:xfrm>
              <a:custGeom>
                <a:avLst/>
                <a:gdLst>
                  <a:gd name="T0" fmla="*/ 20 w 169"/>
                  <a:gd name="T1" fmla="*/ 216 h 236"/>
                  <a:gd name="T2" fmla="*/ 50 w 169"/>
                  <a:gd name="T3" fmla="*/ 216 h 236"/>
                  <a:gd name="T4" fmla="*/ 50 w 169"/>
                  <a:gd name="T5" fmla="*/ 216 h 236"/>
                  <a:gd name="T6" fmla="*/ 126 w 169"/>
                  <a:gd name="T7" fmla="*/ 180 h 236"/>
                  <a:gd name="T8" fmla="*/ 126 w 169"/>
                  <a:gd name="T9" fmla="*/ 180 h 236"/>
                  <a:gd name="T10" fmla="*/ 149 w 169"/>
                  <a:gd name="T11" fmla="*/ 117 h 236"/>
                  <a:gd name="T12" fmla="*/ 149 w 169"/>
                  <a:gd name="T13" fmla="*/ 117 h 236"/>
                  <a:gd name="T14" fmla="*/ 120 w 169"/>
                  <a:gd name="T15" fmla="*/ 47 h 236"/>
                  <a:gd name="T16" fmla="*/ 120 w 169"/>
                  <a:gd name="T17" fmla="*/ 47 h 236"/>
                  <a:gd name="T18" fmla="*/ 50 w 169"/>
                  <a:gd name="T19" fmla="*/ 18 h 236"/>
                  <a:gd name="T20" fmla="*/ 20 w 169"/>
                  <a:gd name="T21" fmla="*/ 18 h 236"/>
                  <a:gd name="T22" fmla="*/ 20 w 169"/>
                  <a:gd name="T23" fmla="*/ 216 h 236"/>
                  <a:gd name="T24" fmla="*/ 50 w 169"/>
                  <a:gd name="T25" fmla="*/ 235 h 236"/>
                  <a:gd name="T26" fmla="*/ 11 w 169"/>
                  <a:gd name="T27" fmla="*/ 235 h 236"/>
                  <a:gd name="T28" fmla="*/ 11 w 169"/>
                  <a:gd name="T29" fmla="*/ 235 h 236"/>
                  <a:gd name="T30" fmla="*/ 0 w 169"/>
                  <a:gd name="T31" fmla="*/ 225 h 236"/>
                  <a:gd name="T32" fmla="*/ 0 w 169"/>
                  <a:gd name="T33" fmla="*/ 9 h 236"/>
                  <a:gd name="T34" fmla="*/ 0 w 169"/>
                  <a:gd name="T35" fmla="*/ 9 h 236"/>
                  <a:gd name="T36" fmla="*/ 11 w 169"/>
                  <a:gd name="T37" fmla="*/ 0 h 236"/>
                  <a:gd name="T38" fmla="*/ 50 w 169"/>
                  <a:gd name="T39" fmla="*/ 0 h 236"/>
                  <a:gd name="T40" fmla="*/ 50 w 169"/>
                  <a:gd name="T41" fmla="*/ 0 h 236"/>
                  <a:gd name="T42" fmla="*/ 133 w 169"/>
                  <a:gd name="T43" fmla="*/ 33 h 236"/>
                  <a:gd name="T44" fmla="*/ 133 w 169"/>
                  <a:gd name="T45" fmla="*/ 33 h 236"/>
                  <a:gd name="T46" fmla="*/ 168 w 169"/>
                  <a:gd name="T47" fmla="*/ 117 h 236"/>
                  <a:gd name="T48" fmla="*/ 168 w 169"/>
                  <a:gd name="T49" fmla="*/ 117 h 236"/>
                  <a:gd name="T50" fmla="*/ 140 w 169"/>
                  <a:gd name="T51" fmla="*/ 192 h 236"/>
                  <a:gd name="T52" fmla="*/ 140 w 169"/>
                  <a:gd name="T53" fmla="*/ 192 h 236"/>
                  <a:gd name="T54" fmla="*/ 50 w 169"/>
                  <a:gd name="T55" fmla="*/ 235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9" h="236">
                    <a:moveTo>
                      <a:pt x="20" y="216"/>
                    </a:moveTo>
                    <a:lnTo>
                      <a:pt x="50" y="216"/>
                    </a:lnTo>
                    <a:lnTo>
                      <a:pt x="50" y="216"/>
                    </a:lnTo>
                    <a:cubicBezTo>
                      <a:pt x="79" y="216"/>
                      <a:pt x="107" y="202"/>
                      <a:pt x="126" y="180"/>
                    </a:cubicBezTo>
                    <a:lnTo>
                      <a:pt x="126" y="180"/>
                    </a:lnTo>
                    <a:cubicBezTo>
                      <a:pt x="141" y="163"/>
                      <a:pt x="149" y="140"/>
                      <a:pt x="149" y="117"/>
                    </a:cubicBezTo>
                    <a:lnTo>
                      <a:pt x="149" y="117"/>
                    </a:lnTo>
                    <a:cubicBezTo>
                      <a:pt x="149" y="91"/>
                      <a:pt x="138" y="65"/>
                      <a:pt x="120" y="47"/>
                    </a:cubicBezTo>
                    <a:lnTo>
                      <a:pt x="120" y="47"/>
                    </a:lnTo>
                    <a:cubicBezTo>
                      <a:pt x="101" y="28"/>
                      <a:pt x="76" y="18"/>
                      <a:pt x="50" y="18"/>
                    </a:cubicBezTo>
                    <a:lnTo>
                      <a:pt x="20" y="18"/>
                    </a:lnTo>
                    <a:lnTo>
                      <a:pt x="20" y="216"/>
                    </a:lnTo>
                    <a:close/>
                    <a:moveTo>
                      <a:pt x="50" y="235"/>
                    </a:moveTo>
                    <a:lnTo>
                      <a:pt x="11" y="235"/>
                    </a:lnTo>
                    <a:lnTo>
                      <a:pt x="11" y="235"/>
                    </a:lnTo>
                    <a:cubicBezTo>
                      <a:pt x="5" y="235"/>
                      <a:pt x="0" y="230"/>
                      <a:pt x="0" y="22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50" y="0"/>
                    </a:lnTo>
                    <a:lnTo>
                      <a:pt x="50" y="0"/>
                    </a:lnTo>
                    <a:cubicBezTo>
                      <a:pt x="82" y="0"/>
                      <a:pt x="111" y="11"/>
                      <a:pt x="133" y="33"/>
                    </a:cubicBezTo>
                    <a:lnTo>
                      <a:pt x="133" y="33"/>
                    </a:lnTo>
                    <a:cubicBezTo>
                      <a:pt x="155" y="56"/>
                      <a:pt x="168" y="86"/>
                      <a:pt x="168" y="117"/>
                    </a:cubicBezTo>
                    <a:lnTo>
                      <a:pt x="168" y="117"/>
                    </a:lnTo>
                    <a:cubicBezTo>
                      <a:pt x="168" y="145"/>
                      <a:pt x="158" y="171"/>
                      <a:pt x="140" y="192"/>
                    </a:cubicBezTo>
                    <a:lnTo>
                      <a:pt x="140" y="192"/>
                    </a:lnTo>
                    <a:cubicBezTo>
                      <a:pt x="118" y="220"/>
                      <a:pt x="85" y="235"/>
                      <a:pt x="50" y="2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64">
                <a:extLst>
                  <a:ext uri="{FF2B5EF4-FFF2-40B4-BE49-F238E27FC236}">
                    <a16:creationId xmlns:a16="http://schemas.microsoft.com/office/drawing/2014/main" id="{52135CC9-D291-454C-9187-8C79D045C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2314" y="6786801"/>
                <a:ext cx="1482131" cy="1056961"/>
              </a:xfrm>
              <a:custGeom>
                <a:avLst/>
                <a:gdLst>
                  <a:gd name="T0" fmla="*/ 11 w 1646"/>
                  <a:gd name="T1" fmla="*/ 1173 h 1174"/>
                  <a:gd name="T2" fmla="*/ 11 w 1646"/>
                  <a:gd name="T3" fmla="*/ 1173 h 1174"/>
                  <a:gd name="T4" fmla="*/ 3 w 1646"/>
                  <a:gd name="T5" fmla="*/ 1169 h 1174"/>
                  <a:gd name="T6" fmla="*/ 3 w 1646"/>
                  <a:gd name="T7" fmla="*/ 1169 h 1174"/>
                  <a:gd name="T8" fmla="*/ 6 w 1646"/>
                  <a:gd name="T9" fmla="*/ 1156 h 1174"/>
                  <a:gd name="T10" fmla="*/ 1629 w 1646"/>
                  <a:gd name="T11" fmla="*/ 3 h 1174"/>
                  <a:gd name="T12" fmla="*/ 1629 w 1646"/>
                  <a:gd name="T13" fmla="*/ 3 h 1174"/>
                  <a:gd name="T14" fmla="*/ 1643 w 1646"/>
                  <a:gd name="T15" fmla="*/ 5 h 1174"/>
                  <a:gd name="T16" fmla="*/ 1643 w 1646"/>
                  <a:gd name="T17" fmla="*/ 5 h 1174"/>
                  <a:gd name="T18" fmla="*/ 1640 w 1646"/>
                  <a:gd name="T19" fmla="*/ 18 h 1174"/>
                  <a:gd name="T20" fmla="*/ 16 w 1646"/>
                  <a:gd name="T21" fmla="*/ 1171 h 1174"/>
                  <a:gd name="T22" fmla="*/ 16 w 1646"/>
                  <a:gd name="T23" fmla="*/ 1171 h 1174"/>
                  <a:gd name="T24" fmla="*/ 11 w 1646"/>
                  <a:gd name="T25" fmla="*/ 1173 h 1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46" h="1174">
                    <a:moveTo>
                      <a:pt x="11" y="1173"/>
                    </a:moveTo>
                    <a:lnTo>
                      <a:pt x="11" y="1173"/>
                    </a:lnTo>
                    <a:cubicBezTo>
                      <a:pt x="7" y="1173"/>
                      <a:pt x="5" y="1173"/>
                      <a:pt x="3" y="1169"/>
                    </a:cubicBezTo>
                    <a:lnTo>
                      <a:pt x="3" y="1169"/>
                    </a:lnTo>
                    <a:cubicBezTo>
                      <a:pt x="0" y="1165"/>
                      <a:pt x="1" y="1159"/>
                      <a:pt x="6" y="1156"/>
                    </a:cubicBezTo>
                    <a:lnTo>
                      <a:pt x="1629" y="3"/>
                    </a:lnTo>
                    <a:lnTo>
                      <a:pt x="1629" y="3"/>
                    </a:lnTo>
                    <a:cubicBezTo>
                      <a:pt x="1633" y="0"/>
                      <a:pt x="1639" y="1"/>
                      <a:pt x="1643" y="5"/>
                    </a:cubicBezTo>
                    <a:lnTo>
                      <a:pt x="1643" y="5"/>
                    </a:lnTo>
                    <a:cubicBezTo>
                      <a:pt x="1645" y="9"/>
                      <a:pt x="1644" y="15"/>
                      <a:pt x="1640" y="18"/>
                    </a:cubicBezTo>
                    <a:lnTo>
                      <a:pt x="16" y="1171"/>
                    </a:lnTo>
                    <a:lnTo>
                      <a:pt x="16" y="1171"/>
                    </a:lnTo>
                    <a:cubicBezTo>
                      <a:pt x="14" y="1173"/>
                      <a:pt x="13" y="1173"/>
                      <a:pt x="11" y="11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65">
                <a:extLst>
                  <a:ext uri="{FF2B5EF4-FFF2-40B4-BE49-F238E27FC236}">
                    <a16:creationId xmlns:a16="http://schemas.microsoft.com/office/drawing/2014/main" id="{4F093FCB-5536-46A2-A8C3-535EFB00D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3373" y="6437130"/>
                <a:ext cx="1482131" cy="1056961"/>
              </a:xfrm>
              <a:custGeom>
                <a:avLst/>
                <a:gdLst>
                  <a:gd name="T0" fmla="*/ 11 w 1646"/>
                  <a:gd name="T1" fmla="*/ 1174 h 1175"/>
                  <a:gd name="T2" fmla="*/ 11 w 1646"/>
                  <a:gd name="T3" fmla="*/ 1174 h 1175"/>
                  <a:gd name="T4" fmla="*/ 3 w 1646"/>
                  <a:gd name="T5" fmla="*/ 1169 h 1175"/>
                  <a:gd name="T6" fmla="*/ 3 w 1646"/>
                  <a:gd name="T7" fmla="*/ 1169 h 1175"/>
                  <a:gd name="T8" fmla="*/ 6 w 1646"/>
                  <a:gd name="T9" fmla="*/ 1157 h 1175"/>
                  <a:gd name="T10" fmla="*/ 1629 w 1646"/>
                  <a:gd name="T11" fmla="*/ 3 h 1175"/>
                  <a:gd name="T12" fmla="*/ 1629 w 1646"/>
                  <a:gd name="T13" fmla="*/ 3 h 1175"/>
                  <a:gd name="T14" fmla="*/ 1642 w 1646"/>
                  <a:gd name="T15" fmla="*/ 5 h 1175"/>
                  <a:gd name="T16" fmla="*/ 1642 w 1646"/>
                  <a:gd name="T17" fmla="*/ 5 h 1175"/>
                  <a:gd name="T18" fmla="*/ 1640 w 1646"/>
                  <a:gd name="T19" fmla="*/ 19 h 1175"/>
                  <a:gd name="T20" fmla="*/ 16 w 1646"/>
                  <a:gd name="T21" fmla="*/ 1172 h 1175"/>
                  <a:gd name="T22" fmla="*/ 16 w 1646"/>
                  <a:gd name="T23" fmla="*/ 1172 h 1175"/>
                  <a:gd name="T24" fmla="*/ 11 w 1646"/>
                  <a:gd name="T25" fmla="*/ 1174 h 1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46" h="1175">
                    <a:moveTo>
                      <a:pt x="11" y="1174"/>
                    </a:moveTo>
                    <a:lnTo>
                      <a:pt x="11" y="1174"/>
                    </a:lnTo>
                    <a:cubicBezTo>
                      <a:pt x="7" y="1174"/>
                      <a:pt x="5" y="1172"/>
                      <a:pt x="3" y="1169"/>
                    </a:cubicBezTo>
                    <a:lnTo>
                      <a:pt x="3" y="1169"/>
                    </a:lnTo>
                    <a:cubicBezTo>
                      <a:pt x="0" y="1165"/>
                      <a:pt x="1" y="1159"/>
                      <a:pt x="6" y="1157"/>
                    </a:cubicBezTo>
                    <a:lnTo>
                      <a:pt x="1629" y="3"/>
                    </a:lnTo>
                    <a:lnTo>
                      <a:pt x="1629" y="3"/>
                    </a:lnTo>
                    <a:cubicBezTo>
                      <a:pt x="1633" y="0"/>
                      <a:pt x="1639" y="1"/>
                      <a:pt x="1642" y="5"/>
                    </a:cubicBezTo>
                    <a:lnTo>
                      <a:pt x="1642" y="5"/>
                    </a:lnTo>
                    <a:cubicBezTo>
                      <a:pt x="1645" y="9"/>
                      <a:pt x="1644" y="15"/>
                      <a:pt x="1640" y="19"/>
                    </a:cubicBezTo>
                    <a:lnTo>
                      <a:pt x="16" y="1172"/>
                    </a:lnTo>
                    <a:lnTo>
                      <a:pt x="16" y="1172"/>
                    </a:lnTo>
                    <a:cubicBezTo>
                      <a:pt x="14" y="1173"/>
                      <a:pt x="13" y="1174"/>
                      <a:pt x="11" y="11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A42EBD5-3CCC-4516-951D-533B99C3CF53}"/>
                </a:ext>
              </a:extLst>
            </p:cNvPr>
            <p:cNvGrpSpPr/>
            <p:nvPr/>
          </p:nvGrpSpPr>
          <p:grpSpPr>
            <a:xfrm>
              <a:off x="12361673" y="3282142"/>
              <a:ext cx="2038426" cy="5801364"/>
              <a:chOff x="12361673" y="3282142"/>
              <a:chExt cx="2038426" cy="5801364"/>
            </a:xfrm>
          </p:grpSpPr>
          <p:sp>
            <p:nvSpPr>
              <p:cNvPr id="379" name="Freeform 66">
                <a:extLst>
                  <a:ext uri="{FF2B5EF4-FFF2-40B4-BE49-F238E27FC236}">
                    <a16:creationId xmlns:a16="http://schemas.microsoft.com/office/drawing/2014/main" id="{E50B4E2B-60A8-4999-A091-49B31504E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1144" y="3810623"/>
                <a:ext cx="735106" cy="961596"/>
              </a:xfrm>
              <a:custGeom>
                <a:avLst/>
                <a:gdLst>
                  <a:gd name="T0" fmla="*/ 572 w 818"/>
                  <a:gd name="T1" fmla="*/ 32 h 1068"/>
                  <a:gd name="T2" fmla="*/ 572 w 818"/>
                  <a:gd name="T3" fmla="*/ 32 h 1068"/>
                  <a:gd name="T4" fmla="*/ 438 w 818"/>
                  <a:gd name="T5" fmla="*/ 93 h 1068"/>
                  <a:gd name="T6" fmla="*/ 438 w 818"/>
                  <a:gd name="T7" fmla="*/ 93 h 1068"/>
                  <a:gd name="T8" fmla="*/ 291 w 818"/>
                  <a:gd name="T9" fmla="*/ 185 h 1068"/>
                  <a:gd name="T10" fmla="*/ 291 w 818"/>
                  <a:gd name="T11" fmla="*/ 185 h 1068"/>
                  <a:gd name="T12" fmla="*/ 180 w 818"/>
                  <a:gd name="T13" fmla="*/ 306 h 1068"/>
                  <a:gd name="T14" fmla="*/ 180 w 818"/>
                  <a:gd name="T15" fmla="*/ 306 h 1068"/>
                  <a:gd name="T16" fmla="*/ 112 w 818"/>
                  <a:gd name="T17" fmla="*/ 449 h 1068"/>
                  <a:gd name="T18" fmla="*/ 112 w 818"/>
                  <a:gd name="T19" fmla="*/ 449 h 1068"/>
                  <a:gd name="T20" fmla="*/ 52 w 818"/>
                  <a:gd name="T21" fmla="*/ 515 h 1068"/>
                  <a:gd name="T22" fmla="*/ 52 w 818"/>
                  <a:gd name="T23" fmla="*/ 515 h 1068"/>
                  <a:gd name="T24" fmla="*/ 77 w 818"/>
                  <a:gd name="T25" fmla="*/ 607 h 1068"/>
                  <a:gd name="T26" fmla="*/ 77 w 818"/>
                  <a:gd name="T27" fmla="*/ 607 h 1068"/>
                  <a:gd name="T28" fmla="*/ 94 w 818"/>
                  <a:gd name="T29" fmla="*/ 755 h 1068"/>
                  <a:gd name="T30" fmla="*/ 94 w 818"/>
                  <a:gd name="T31" fmla="*/ 755 h 1068"/>
                  <a:gd name="T32" fmla="*/ 77 w 818"/>
                  <a:gd name="T33" fmla="*/ 842 h 1068"/>
                  <a:gd name="T34" fmla="*/ 77 w 818"/>
                  <a:gd name="T35" fmla="*/ 842 h 1068"/>
                  <a:gd name="T36" fmla="*/ 132 w 818"/>
                  <a:gd name="T37" fmla="*/ 898 h 1068"/>
                  <a:gd name="T38" fmla="*/ 132 w 818"/>
                  <a:gd name="T39" fmla="*/ 898 h 1068"/>
                  <a:gd name="T40" fmla="*/ 154 w 818"/>
                  <a:gd name="T41" fmla="*/ 981 h 1068"/>
                  <a:gd name="T42" fmla="*/ 154 w 818"/>
                  <a:gd name="T43" fmla="*/ 981 h 1068"/>
                  <a:gd name="T44" fmla="*/ 259 w 818"/>
                  <a:gd name="T45" fmla="*/ 996 h 1068"/>
                  <a:gd name="T46" fmla="*/ 259 w 818"/>
                  <a:gd name="T47" fmla="*/ 996 h 1068"/>
                  <a:gd name="T48" fmla="*/ 359 w 818"/>
                  <a:gd name="T49" fmla="*/ 1052 h 1068"/>
                  <a:gd name="T50" fmla="*/ 359 w 818"/>
                  <a:gd name="T51" fmla="*/ 1052 h 1068"/>
                  <a:gd name="T52" fmla="*/ 781 w 818"/>
                  <a:gd name="T53" fmla="*/ 749 h 1068"/>
                  <a:gd name="T54" fmla="*/ 781 w 818"/>
                  <a:gd name="T55" fmla="*/ 749 h 1068"/>
                  <a:gd name="T56" fmla="*/ 724 w 818"/>
                  <a:gd name="T57" fmla="*/ 571 h 1068"/>
                  <a:gd name="T58" fmla="*/ 724 w 818"/>
                  <a:gd name="T59" fmla="*/ 571 h 1068"/>
                  <a:gd name="T60" fmla="*/ 716 w 818"/>
                  <a:gd name="T61" fmla="*/ 486 h 1068"/>
                  <a:gd name="T62" fmla="*/ 716 w 818"/>
                  <a:gd name="T63" fmla="*/ 486 h 1068"/>
                  <a:gd name="T64" fmla="*/ 642 w 818"/>
                  <a:gd name="T65" fmla="*/ 447 h 1068"/>
                  <a:gd name="T66" fmla="*/ 642 w 818"/>
                  <a:gd name="T67" fmla="*/ 447 h 1068"/>
                  <a:gd name="T68" fmla="*/ 667 w 818"/>
                  <a:gd name="T69" fmla="*/ 368 h 1068"/>
                  <a:gd name="T70" fmla="*/ 667 w 818"/>
                  <a:gd name="T71" fmla="*/ 368 h 1068"/>
                  <a:gd name="T72" fmla="*/ 610 w 818"/>
                  <a:gd name="T73" fmla="*/ 308 h 1068"/>
                  <a:gd name="T74" fmla="*/ 610 w 818"/>
                  <a:gd name="T75" fmla="*/ 308 h 1068"/>
                  <a:gd name="T76" fmla="*/ 675 w 818"/>
                  <a:gd name="T77" fmla="*/ 197 h 1068"/>
                  <a:gd name="T78" fmla="*/ 675 w 818"/>
                  <a:gd name="T79" fmla="*/ 197 h 1068"/>
                  <a:gd name="T80" fmla="*/ 572 w 818"/>
                  <a:gd name="T81" fmla="*/ 32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8" h="1068">
                    <a:moveTo>
                      <a:pt x="572" y="32"/>
                    </a:moveTo>
                    <a:lnTo>
                      <a:pt x="572" y="32"/>
                    </a:lnTo>
                    <a:cubicBezTo>
                      <a:pt x="532" y="4"/>
                      <a:pt x="436" y="0"/>
                      <a:pt x="438" y="93"/>
                    </a:cubicBezTo>
                    <a:lnTo>
                      <a:pt x="438" y="93"/>
                    </a:lnTo>
                    <a:cubicBezTo>
                      <a:pt x="438" y="93"/>
                      <a:pt x="291" y="40"/>
                      <a:pt x="291" y="185"/>
                    </a:cubicBezTo>
                    <a:lnTo>
                      <a:pt x="291" y="185"/>
                    </a:lnTo>
                    <a:cubicBezTo>
                      <a:pt x="291" y="185"/>
                      <a:pt x="163" y="162"/>
                      <a:pt x="180" y="306"/>
                    </a:cubicBezTo>
                    <a:lnTo>
                      <a:pt x="180" y="306"/>
                    </a:lnTo>
                    <a:cubicBezTo>
                      <a:pt x="180" y="306"/>
                      <a:pt x="67" y="339"/>
                      <a:pt x="112" y="449"/>
                    </a:cubicBezTo>
                    <a:lnTo>
                      <a:pt x="112" y="449"/>
                    </a:lnTo>
                    <a:cubicBezTo>
                      <a:pt x="112" y="449"/>
                      <a:pt x="62" y="469"/>
                      <a:pt x="52" y="515"/>
                    </a:cubicBezTo>
                    <a:lnTo>
                      <a:pt x="52" y="515"/>
                    </a:lnTo>
                    <a:cubicBezTo>
                      <a:pt x="41" y="568"/>
                      <a:pt x="77" y="607"/>
                      <a:pt x="77" y="607"/>
                    </a:cubicBezTo>
                    <a:lnTo>
                      <a:pt x="77" y="607"/>
                    </a:lnTo>
                    <a:cubicBezTo>
                      <a:pt x="77" y="607"/>
                      <a:pt x="0" y="695"/>
                      <a:pt x="94" y="755"/>
                    </a:cubicBezTo>
                    <a:lnTo>
                      <a:pt x="94" y="755"/>
                    </a:lnTo>
                    <a:cubicBezTo>
                      <a:pt x="94" y="755"/>
                      <a:pt x="61" y="796"/>
                      <a:pt x="77" y="842"/>
                    </a:cubicBezTo>
                    <a:lnTo>
                      <a:pt x="77" y="842"/>
                    </a:lnTo>
                    <a:cubicBezTo>
                      <a:pt x="89" y="879"/>
                      <a:pt x="132" y="898"/>
                      <a:pt x="132" y="898"/>
                    </a:cubicBezTo>
                    <a:lnTo>
                      <a:pt x="132" y="898"/>
                    </a:lnTo>
                    <a:cubicBezTo>
                      <a:pt x="132" y="898"/>
                      <a:pt x="120" y="955"/>
                      <a:pt x="154" y="981"/>
                    </a:cubicBezTo>
                    <a:lnTo>
                      <a:pt x="154" y="981"/>
                    </a:lnTo>
                    <a:cubicBezTo>
                      <a:pt x="185" y="1006"/>
                      <a:pt x="259" y="996"/>
                      <a:pt x="259" y="996"/>
                    </a:cubicBezTo>
                    <a:lnTo>
                      <a:pt x="259" y="996"/>
                    </a:lnTo>
                    <a:cubicBezTo>
                      <a:pt x="259" y="996"/>
                      <a:pt x="286" y="1046"/>
                      <a:pt x="359" y="1052"/>
                    </a:cubicBezTo>
                    <a:lnTo>
                      <a:pt x="359" y="1052"/>
                    </a:lnTo>
                    <a:cubicBezTo>
                      <a:pt x="534" y="1067"/>
                      <a:pt x="741" y="893"/>
                      <a:pt x="781" y="749"/>
                    </a:cubicBezTo>
                    <a:lnTo>
                      <a:pt x="781" y="749"/>
                    </a:lnTo>
                    <a:cubicBezTo>
                      <a:pt x="817" y="612"/>
                      <a:pt x="724" y="571"/>
                      <a:pt x="724" y="571"/>
                    </a:cubicBezTo>
                    <a:lnTo>
                      <a:pt x="724" y="571"/>
                    </a:lnTo>
                    <a:cubicBezTo>
                      <a:pt x="724" y="571"/>
                      <a:pt x="737" y="521"/>
                      <a:pt x="716" y="486"/>
                    </a:cubicBezTo>
                    <a:lnTo>
                      <a:pt x="716" y="486"/>
                    </a:lnTo>
                    <a:cubicBezTo>
                      <a:pt x="695" y="450"/>
                      <a:pt x="642" y="447"/>
                      <a:pt x="642" y="447"/>
                    </a:cubicBezTo>
                    <a:lnTo>
                      <a:pt x="642" y="447"/>
                    </a:lnTo>
                    <a:cubicBezTo>
                      <a:pt x="642" y="447"/>
                      <a:pt x="675" y="415"/>
                      <a:pt x="667" y="368"/>
                    </a:cubicBezTo>
                    <a:lnTo>
                      <a:pt x="667" y="368"/>
                    </a:lnTo>
                    <a:cubicBezTo>
                      <a:pt x="658" y="322"/>
                      <a:pt x="610" y="308"/>
                      <a:pt x="610" y="308"/>
                    </a:cubicBezTo>
                    <a:lnTo>
                      <a:pt x="610" y="308"/>
                    </a:lnTo>
                    <a:cubicBezTo>
                      <a:pt x="610" y="308"/>
                      <a:pt x="678" y="280"/>
                      <a:pt x="675" y="197"/>
                    </a:cubicBezTo>
                    <a:lnTo>
                      <a:pt x="675" y="197"/>
                    </a:lnTo>
                    <a:cubicBezTo>
                      <a:pt x="674" y="114"/>
                      <a:pt x="597" y="51"/>
                      <a:pt x="572" y="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67">
                <a:extLst>
                  <a:ext uri="{FF2B5EF4-FFF2-40B4-BE49-F238E27FC236}">
                    <a16:creationId xmlns:a16="http://schemas.microsoft.com/office/drawing/2014/main" id="{30529CD7-0490-498A-8CA4-4F086ACA4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1943" y="5662292"/>
                <a:ext cx="1223849" cy="1446368"/>
              </a:xfrm>
              <a:custGeom>
                <a:avLst/>
                <a:gdLst>
                  <a:gd name="T0" fmla="*/ 1198 w 1359"/>
                  <a:gd name="T1" fmla="*/ 3 h 1606"/>
                  <a:gd name="T2" fmla="*/ 336 w 1359"/>
                  <a:gd name="T3" fmla="*/ 0 h 1606"/>
                  <a:gd name="T4" fmla="*/ 336 w 1359"/>
                  <a:gd name="T5" fmla="*/ 0 h 1606"/>
                  <a:gd name="T6" fmla="*/ 86 w 1359"/>
                  <a:gd name="T7" fmla="*/ 688 h 1606"/>
                  <a:gd name="T8" fmla="*/ 86 w 1359"/>
                  <a:gd name="T9" fmla="*/ 688 h 1606"/>
                  <a:gd name="T10" fmla="*/ 0 w 1359"/>
                  <a:gd name="T11" fmla="*/ 1261 h 1606"/>
                  <a:gd name="T12" fmla="*/ 0 w 1359"/>
                  <a:gd name="T13" fmla="*/ 1261 h 1606"/>
                  <a:gd name="T14" fmla="*/ 558 w 1359"/>
                  <a:gd name="T15" fmla="*/ 1550 h 1606"/>
                  <a:gd name="T16" fmla="*/ 558 w 1359"/>
                  <a:gd name="T17" fmla="*/ 1550 h 1606"/>
                  <a:gd name="T18" fmla="*/ 737 w 1359"/>
                  <a:gd name="T19" fmla="*/ 1071 h 1606"/>
                  <a:gd name="T20" fmla="*/ 811 w 1359"/>
                  <a:gd name="T21" fmla="*/ 1605 h 1606"/>
                  <a:gd name="T22" fmla="*/ 811 w 1359"/>
                  <a:gd name="T23" fmla="*/ 1605 h 1606"/>
                  <a:gd name="T24" fmla="*/ 1358 w 1359"/>
                  <a:gd name="T25" fmla="*/ 1388 h 1606"/>
                  <a:gd name="T26" fmla="*/ 1358 w 1359"/>
                  <a:gd name="T27" fmla="*/ 1388 h 1606"/>
                  <a:gd name="T28" fmla="*/ 1198 w 1359"/>
                  <a:gd name="T29" fmla="*/ 3 h 1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9" h="1606">
                    <a:moveTo>
                      <a:pt x="1198" y="3"/>
                    </a:moveTo>
                    <a:lnTo>
                      <a:pt x="336" y="0"/>
                    </a:lnTo>
                    <a:lnTo>
                      <a:pt x="336" y="0"/>
                    </a:lnTo>
                    <a:cubicBezTo>
                      <a:pt x="336" y="0"/>
                      <a:pt x="171" y="155"/>
                      <a:pt x="86" y="688"/>
                    </a:cubicBezTo>
                    <a:lnTo>
                      <a:pt x="86" y="688"/>
                    </a:lnTo>
                    <a:cubicBezTo>
                      <a:pt x="59" y="862"/>
                      <a:pt x="29" y="1066"/>
                      <a:pt x="0" y="1261"/>
                    </a:cubicBezTo>
                    <a:lnTo>
                      <a:pt x="0" y="1261"/>
                    </a:lnTo>
                    <a:cubicBezTo>
                      <a:pt x="85" y="1360"/>
                      <a:pt x="274" y="1541"/>
                      <a:pt x="558" y="1550"/>
                    </a:cubicBezTo>
                    <a:lnTo>
                      <a:pt x="558" y="1550"/>
                    </a:lnTo>
                    <a:cubicBezTo>
                      <a:pt x="650" y="1317"/>
                      <a:pt x="718" y="1138"/>
                      <a:pt x="737" y="1071"/>
                    </a:cubicBezTo>
                    <a:lnTo>
                      <a:pt x="811" y="1605"/>
                    </a:lnTo>
                    <a:lnTo>
                      <a:pt x="811" y="1605"/>
                    </a:lnTo>
                    <a:cubicBezTo>
                      <a:pt x="1117" y="1553"/>
                      <a:pt x="1277" y="1459"/>
                      <a:pt x="1358" y="1388"/>
                    </a:cubicBezTo>
                    <a:lnTo>
                      <a:pt x="1358" y="1388"/>
                    </a:lnTo>
                    <a:cubicBezTo>
                      <a:pt x="1346" y="932"/>
                      <a:pt x="1301" y="452"/>
                      <a:pt x="1198" y="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68">
                <a:extLst>
                  <a:ext uri="{FF2B5EF4-FFF2-40B4-BE49-F238E27FC236}">
                    <a16:creationId xmlns:a16="http://schemas.microsoft.com/office/drawing/2014/main" id="{4684AC37-B810-48DB-9AD2-6093F8987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3996" y="5654345"/>
                <a:ext cx="1239744" cy="1466234"/>
              </a:xfrm>
              <a:custGeom>
                <a:avLst/>
                <a:gdLst>
                  <a:gd name="T0" fmla="*/ 746 w 1378"/>
                  <a:gd name="T1" fmla="*/ 1071 h 1625"/>
                  <a:gd name="T2" fmla="*/ 746 w 1378"/>
                  <a:gd name="T3" fmla="*/ 1071 h 1625"/>
                  <a:gd name="T4" fmla="*/ 746 w 1378"/>
                  <a:gd name="T5" fmla="*/ 1071 h 1625"/>
                  <a:gd name="T6" fmla="*/ 746 w 1378"/>
                  <a:gd name="T7" fmla="*/ 1071 h 1625"/>
                  <a:gd name="T8" fmla="*/ 755 w 1378"/>
                  <a:gd name="T9" fmla="*/ 1078 h 1625"/>
                  <a:gd name="T10" fmla="*/ 828 w 1378"/>
                  <a:gd name="T11" fmla="*/ 1603 h 1625"/>
                  <a:gd name="T12" fmla="*/ 828 w 1378"/>
                  <a:gd name="T13" fmla="*/ 1603 h 1625"/>
                  <a:gd name="T14" fmla="*/ 1358 w 1378"/>
                  <a:gd name="T15" fmla="*/ 1393 h 1625"/>
                  <a:gd name="T16" fmla="*/ 1358 w 1378"/>
                  <a:gd name="T17" fmla="*/ 1393 h 1625"/>
                  <a:gd name="T18" fmla="*/ 1199 w 1378"/>
                  <a:gd name="T19" fmla="*/ 22 h 1625"/>
                  <a:gd name="T20" fmla="*/ 349 w 1378"/>
                  <a:gd name="T21" fmla="*/ 19 h 1625"/>
                  <a:gd name="T22" fmla="*/ 349 w 1378"/>
                  <a:gd name="T23" fmla="*/ 19 h 1625"/>
                  <a:gd name="T24" fmla="*/ 260 w 1378"/>
                  <a:gd name="T25" fmla="*/ 158 h 1625"/>
                  <a:gd name="T26" fmla="*/ 260 w 1378"/>
                  <a:gd name="T27" fmla="*/ 158 h 1625"/>
                  <a:gd name="T28" fmla="*/ 105 w 1378"/>
                  <a:gd name="T29" fmla="*/ 699 h 1625"/>
                  <a:gd name="T30" fmla="*/ 105 w 1378"/>
                  <a:gd name="T31" fmla="*/ 699 h 1625"/>
                  <a:gd name="T32" fmla="*/ 19 w 1378"/>
                  <a:gd name="T33" fmla="*/ 1267 h 1625"/>
                  <a:gd name="T34" fmla="*/ 19 w 1378"/>
                  <a:gd name="T35" fmla="*/ 1267 h 1625"/>
                  <a:gd name="T36" fmla="*/ 560 w 1378"/>
                  <a:gd name="T37" fmla="*/ 1550 h 1625"/>
                  <a:gd name="T38" fmla="*/ 560 w 1378"/>
                  <a:gd name="T39" fmla="*/ 1550 h 1625"/>
                  <a:gd name="T40" fmla="*/ 736 w 1378"/>
                  <a:gd name="T41" fmla="*/ 1078 h 1625"/>
                  <a:gd name="T42" fmla="*/ 736 w 1378"/>
                  <a:gd name="T43" fmla="*/ 1078 h 1625"/>
                  <a:gd name="T44" fmla="*/ 746 w 1378"/>
                  <a:gd name="T45" fmla="*/ 1071 h 1625"/>
                  <a:gd name="T46" fmla="*/ 820 w 1378"/>
                  <a:gd name="T47" fmla="*/ 1624 h 1625"/>
                  <a:gd name="T48" fmla="*/ 820 w 1378"/>
                  <a:gd name="T49" fmla="*/ 1624 h 1625"/>
                  <a:gd name="T50" fmla="*/ 815 w 1378"/>
                  <a:gd name="T51" fmla="*/ 1622 h 1625"/>
                  <a:gd name="T52" fmla="*/ 815 w 1378"/>
                  <a:gd name="T53" fmla="*/ 1622 h 1625"/>
                  <a:gd name="T54" fmla="*/ 811 w 1378"/>
                  <a:gd name="T55" fmla="*/ 1615 h 1625"/>
                  <a:gd name="T56" fmla="*/ 742 w 1378"/>
                  <a:gd name="T57" fmla="*/ 1123 h 1625"/>
                  <a:gd name="T58" fmla="*/ 742 w 1378"/>
                  <a:gd name="T59" fmla="*/ 1123 h 1625"/>
                  <a:gd name="T60" fmla="*/ 575 w 1378"/>
                  <a:gd name="T61" fmla="*/ 1563 h 1625"/>
                  <a:gd name="T62" fmla="*/ 575 w 1378"/>
                  <a:gd name="T63" fmla="*/ 1563 h 1625"/>
                  <a:gd name="T64" fmla="*/ 566 w 1378"/>
                  <a:gd name="T65" fmla="*/ 1569 h 1625"/>
                  <a:gd name="T66" fmla="*/ 566 w 1378"/>
                  <a:gd name="T67" fmla="*/ 1569 h 1625"/>
                  <a:gd name="T68" fmla="*/ 2 w 1378"/>
                  <a:gd name="T69" fmla="*/ 1275 h 1625"/>
                  <a:gd name="T70" fmla="*/ 2 w 1378"/>
                  <a:gd name="T71" fmla="*/ 1275 h 1625"/>
                  <a:gd name="T72" fmla="*/ 0 w 1378"/>
                  <a:gd name="T73" fmla="*/ 1268 h 1625"/>
                  <a:gd name="T74" fmla="*/ 0 w 1378"/>
                  <a:gd name="T75" fmla="*/ 1268 h 1625"/>
                  <a:gd name="T76" fmla="*/ 86 w 1378"/>
                  <a:gd name="T77" fmla="*/ 696 h 1625"/>
                  <a:gd name="T78" fmla="*/ 86 w 1378"/>
                  <a:gd name="T79" fmla="*/ 696 h 1625"/>
                  <a:gd name="T80" fmla="*/ 338 w 1378"/>
                  <a:gd name="T81" fmla="*/ 2 h 1625"/>
                  <a:gd name="T82" fmla="*/ 338 w 1378"/>
                  <a:gd name="T83" fmla="*/ 2 h 1625"/>
                  <a:gd name="T84" fmla="*/ 345 w 1378"/>
                  <a:gd name="T85" fmla="*/ 0 h 1625"/>
                  <a:gd name="T86" fmla="*/ 345 w 1378"/>
                  <a:gd name="T87" fmla="*/ 0 h 1625"/>
                  <a:gd name="T88" fmla="*/ 1207 w 1378"/>
                  <a:gd name="T89" fmla="*/ 3 h 1625"/>
                  <a:gd name="T90" fmla="*/ 1207 w 1378"/>
                  <a:gd name="T91" fmla="*/ 3 h 1625"/>
                  <a:gd name="T92" fmla="*/ 1217 w 1378"/>
                  <a:gd name="T93" fmla="*/ 11 h 1625"/>
                  <a:gd name="T94" fmla="*/ 1217 w 1378"/>
                  <a:gd name="T95" fmla="*/ 11 h 1625"/>
                  <a:gd name="T96" fmla="*/ 1377 w 1378"/>
                  <a:gd name="T97" fmla="*/ 1396 h 1625"/>
                  <a:gd name="T98" fmla="*/ 1377 w 1378"/>
                  <a:gd name="T99" fmla="*/ 1396 h 1625"/>
                  <a:gd name="T100" fmla="*/ 1374 w 1378"/>
                  <a:gd name="T101" fmla="*/ 1404 h 1625"/>
                  <a:gd name="T102" fmla="*/ 1374 w 1378"/>
                  <a:gd name="T103" fmla="*/ 1404 h 1625"/>
                  <a:gd name="T104" fmla="*/ 822 w 1378"/>
                  <a:gd name="T105" fmla="*/ 1624 h 1625"/>
                  <a:gd name="T106" fmla="*/ 822 w 1378"/>
                  <a:gd name="T107" fmla="*/ 1624 h 1625"/>
                  <a:gd name="T108" fmla="*/ 820 w 1378"/>
                  <a:gd name="T109" fmla="*/ 1624 h 1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78" h="1625">
                    <a:moveTo>
                      <a:pt x="746" y="1071"/>
                    </a:moveTo>
                    <a:lnTo>
                      <a:pt x="746" y="1071"/>
                    </a:lnTo>
                    <a:lnTo>
                      <a:pt x="746" y="1071"/>
                    </a:lnTo>
                    <a:lnTo>
                      <a:pt x="746" y="1071"/>
                    </a:lnTo>
                    <a:cubicBezTo>
                      <a:pt x="751" y="1071"/>
                      <a:pt x="754" y="1074"/>
                      <a:pt x="755" y="1078"/>
                    </a:cubicBezTo>
                    <a:lnTo>
                      <a:pt x="828" y="1603"/>
                    </a:lnTo>
                    <a:lnTo>
                      <a:pt x="828" y="1603"/>
                    </a:lnTo>
                    <a:cubicBezTo>
                      <a:pt x="1123" y="1552"/>
                      <a:pt x="1278" y="1461"/>
                      <a:pt x="1358" y="1393"/>
                    </a:cubicBezTo>
                    <a:lnTo>
                      <a:pt x="1358" y="1393"/>
                    </a:lnTo>
                    <a:cubicBezTo>
                      <a:pt x="1344" y="885"/>
                      <a:pt x="1291" y="423"/>
                      <a:pt x="1199" y="22"/>
                    </a:cubicBezTo>
                    <a:lnTo>
                      <a:pt x="349" y="19"/>
                    </a:lnTo>
                    <a:lnTo>
                      <a:pt x="349" y="19"/>
                    </a:lnTo>
                    <a:cubicBezTo>
                      <a:pt x="339" y="29"/>
                      <a:pt x="303" y="71"/>
                      <a:pt x="260" y="158"/>
                    </a:cubicBezTo>
                    <a:lnTo>
                      <a:pt x="260" y="158"/>
                    </a:lnTo>
                    <a:cubicBezTo>
                      <a:pt x="213" y="254"/>
                      <a:pt x="149" y="425"/>
                      <a:pt x="105" y="699"/>
                    </a:cubicBezTo>
                    <a:lnTo>
                      <a:pt x="105" y="699"/>
                    </a:lnTo>
                    <a:cubicBezTo>
                      <a:pt x="81" y="853"/>
                      <a:pt x="51" y="1044"/>
                      <a:pt x="19" y="1267"/>
                    </a:cubicBezTo>
                    <a:lnTo>
                      <a:pt x="19" y="1267"/>
                    </a:lnTo>
                    <a:cubicBezTo>
                      <a:pt x="107" y="1369"/>
                      <a:pt x="289" y="1538"/>
                      <a:pt x="560" y="1550"/>
                    </a:cubicBezTo>
                    <a:lnTo>
                      <a:pt x="560" y="1550"/>
                    </a:lnTo>
                    <a:cubicBezTo>
                      <a:pt x="661" y="1297"/>
                      <a:pt x="720" y="1137"/>
                      <a:pt x="736" y="1078"/>
                    </a:cubicBezTo>
                    <a:lnTo>
                      <a:pt x="736" y="1078"/>
                    </a:lnTo>
                    <a:cubicBezTo>
                      <a:pt x="737" y="1073"/>
                      <a:pt x="741" y="1071"/>
                      <a:pt x="746" y="1071"/>
                    </a:cubicBezTo>
                    <a:close/>
                    <a:moveTo>
                      <a:pt x="820" y="1624"/>
                    </a:moveTo>
                    <a:lnTo>
                      <a:pt x="820" y="1624"/>
                    </a:lnTo>
                    <a:cubicBezTo>
                      <a:pt x="818" y="1624"/>
                      <a:pt x="817" y="1623"/>
                      <a:pt x="815" y="1622"/>
                    </a:cubicBezTo>
                    <a:lnTo>
                      <a:pt x="815" y="1622"/>
                    </a:lnTo>
                    <a:cubicBezTo>
                      <a:pt x="812" y="1620"/>
                      <a:pt x="812" y="1618"/>
                      <a:pt x="811" y="1615"/>
                    </a:cubicBezTo>
                    <a:lnTo>
                      <a:pt x="742" y="1123"/>
                    </a:lnTo>
                    <a:lnTo>
                      <a:pt x="742" y="1123"/>
                    </a:lnTo>
                    <a:cubicBezTo>
                      <a:pt x="716" y="1203"/>
                      <a:pt x="660" y="1350"/>
                      <a:pt x="575" y="1563"/>
                    </a:cubicBezTo>
                    <a:lnTo>
                      <a:pt x="575" y="1563"/>
                    </a:lnTo>
                    <a:cubicBezTo>
                      <a:pt x="574" y="1567"/>
                      <a:pt x="571" y="1569"/>
                      <a:pt x="566" y="1569"/>
                    </a:cubicBezTo>
                    <a:lnTo>
                      <a:pt x="566" y="1569"/>
                    </a:lnTo>
                    <a:cubicBezTo>
                      <a:pt x="281" y="1559"/>
                      <a:pt x="90" y="1380"/>
                      <a:pt x="2" y="1275"/>
                    </a:cubicBezTo>
                    <a:lnTo>
                      <a:pt x="2" y="1275"/>
                    </a:lnTo>
                    <a:cubicBezTo>
                      <a:pt x="1" y="1274"/>
                      <a:pt x="0" y="1271"/>
                      <a:pt x="0" y="1268"/>
                    </a:cubicBezTo>
                    <a:lnTo>
                      <a:pt x="0" y="1268"/>
                    </a:lnTo>
                    <a:cubicBezTo>
                      <a:pt x="33" y="1043"/>
                      <a:pt x="62" y="850"/>
                      <a:pt x="86" y="696"/>
                    </a:cubicBezTo>
                    <a:lnTo>
                      <a:pt x="86" y="696"/>
                    </a:lnTo>
                    <a:cubicBezTo>
                      <a:pt x="171" y="164"/>
                      <a:pt x="331" y="9"/>
                      <a:pt x="338" y="2"/>
                    </a:cubicBezTo>
                    <a:lnTo>
                      <a:pt x="338" y="2"/>
                    </a:lnTo>
                    <a:cubicBezTo>
                      <a:pt x="340" y="0"/>
                      <a:pt x="342" y="0"/>
                      <a:pt x="345" y="0"/>
                    </a:cubicBezTo>
                    <a:lnTo>
                      <a:pt x="345" y="0"/>
                    </a:lnTo>
                    <a:lnTo>
                      <a:pt x="1207" y="3"/>
                    </a:lnTo>
                    <a:lnTo>
                      <a:pt x="1207" y="3"/>
                    </a:lnTo>
                    <a:cubicBezTo>
                      <a:pt x="1211" y="3"/>
                      <a:pt x="1216" y="6"/>
                      <a:pt x="1217" y="11"/>
                    </a:cubicBezTo>
                    <a:lnTo>
                      <a:pt x="1217" y="11"/>
                    </a:lnTo>
                    <a:cubicBezTo>
                      <a:pt x="1310" y="417"/>
                      <a:pt x="1363" y="883"/>
                      <a:pt x="1377" y="1396"/>
                    </a:cubicBezTo>
                    <a:lnTo>
                      <a:pt x="1377" y="1396"/>
                    </a:lnTo>
                    <a:cubicBezTo>
                      <a:pt x="1377" y="1400"/>
                      <a:pt x="1376" y="1402"/>
                      <a:pt x="1374" y="1404"/>
                    </a:cubicBezTo>
                    <a:lnTo>
                      <a:pt x="1374" y="1404"/>
                    </a:lnTo>
                    <a:cubicBezTo>
                      <a:pt x="1292" y="1475"/>
                      <a:pt x="1131" y="1570"/>
                      <a:pt x="822" y="1624"/>
                    </a:cubicBezTo>
                    <a:lnTo>
                      <a:pt x="822" y="1624"/>
                    </a:lnTo>
                    <a:cubicBezTo>
                      <a:pt x="821" y="1624"/>
                      <a:pt x="821" y="1624"/>
                      <a:pt x="820" y="16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69">
                <a:extLst>
                  <a:ext uri="{FF2B5EF4-FFF2-40B4-BE49-F238E27FC236}">
                    <a16:creationId xmlns:a16="http://schemas.microsoft.com/office/drawing/2014/main" id="{ECCF4617-D4FA-4736-A774-3F0BB7D28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9620" y="8900723"/>
                <a:ext cx="544376" cy="174836"/>
              </a:xfrm>
              <a:custGeom>
                <a:avLst/>
                <a:gdLst>
                  <a:gd name="T0" fmla="*/ 0 w 603"/>
                  <a:gd name="T1" fmla="*/ 194 h 195"/>
                  <a:gd name="T2" fmla="*/ 578 w 603"/>
                  <a:gd name="T3" fmla="*/ 194 h 195"/>
                  <a:gd name="T4" fmla="*/ 578 w 603"/>
                  <a:gd name="T5" fmla="*/ 194 h 195"/>
                  <a:gd name="T6" fmla="*/ 511 w 603"/>
                  <a:gd name="T7" fmla="*/ 64 h 195"/>
                  <a:gd name="T8" fmla="*/ 511 w 603"/>
                  <a:gd name="T9" fmla="*/ 64 h 195"/>
                  <a:gd name="T10" fmla="*/ 344 w 603"/>
                  <a:gd name="T11" fmla="*/ 0 h 195"/>
                  <a:gd name="T12" fmla="*/ 37 w 603"/>
                  <a:gd name="T13" fmla="*/ 0 h 195"/>
                  <a:gd name="T14" fmla="*/ 37 w 603"/>
                  <a:gd name="T15" fmla="*/ 0 h 195"/>
                  <a:gd name="T16" fmla="*/ 0 w 603"/>
                  <a:gd name="T17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3" h="195">
                    <a:moveTo>
                      <a:pt x="0" y="194"/>
                    </a:moveTo>
                    <a:lnTo>
                      <a:pt x="578" y="194"/>
                    </a:lnTo>
                    <a:lnTo>
                      <a:pt x="578" y="194"/>
                    </a:lnTo>
                    <a:cubicBezTo>
                      <a:pt x="578" y="194"/>
                      <a:pt x="602" y="105"/>
                      <a:pt x="511" y="64"/>
                    </a:cubicBezTo>
                    <a:lnTo>
                      <a:pt x="511" y="64"/>
                    </a:lnTo>
                    <a:cubicBezTo>
                      <a:pt x="443" y="33"/>
                      <a:pt x="344" y="0"/>
                      <a:pt x="344" y="0"/>
                    </a:cubicBezTo>
                    <a:lnTo>
                      <a:pt x="37" y="0"/>
                    </a:lnTo>
                    <a:lnTo>
                      <a:pt x="37" y="0"/>
                    </a:lnTo>
                    <a:cubicBezTo>
                      <a:pt x="14" y="134"/>
                      <a:pt x="0" y="194"/>
                      <a:pt x="0" y="19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70">
                <a:extLst>
                  <a:ext uri="{FF2B5EF4-FFF2-40B4-BE49-F238E27FC236}">
                    <a16:creationId xmlns:a16="http://schemas.microsoft.com/office/drawing/2014/main" id="{405568DF-6CE1-4AA7-9ABC-8D7967AD6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1673" y="8892776"/>
                <a:ext cx="560270" cy="190730"/>
              </a:xfrm>
              <a:custGeom>
                <a:avLst/>
                <a:gdLst>
                  <a:gd name="T0" fmla="*/ 21 w 623"/>
                  <a:gd name="T1" fmla="*/ 194 h 213"/>
                  <a:gd name="T2" fmla="*/ 579 w 623"/>
                  <a:gd name="T3" fmla="*/ 194 h 213"/>
                  <a:gd name="T4" fmla="*/ 579 w 623"/>
                  <a:gd name="T5" fmla="*/ 194 h 213"/>
                  <a:gd name="T6" fmla="*/ 517 w 623"/>
                  <a:gd name="T7" fmla="*/ 81 h 213"/>
                  <a:gd name="T8" fmla="*/ 517 w 623"/>
                  <a:gd name="T9" fmla="*/ 81 h 213"/>
                  <a:gd name="T10" fmla="*/ 352 w 623"/>
                  <a:gd name="T11" fmla="*/ 19 h 213"/>
                  <a:gd name="T12" fmla="*/ 54 w 623"/>
                  <a:gd name="T13" fmla="*/ 19 h 213"/>
                  <a:gd name="T14" fmla="*/ 54 w 623"/>
                  <a:gd name="T15" fmla="*/ 19 h 213"/>
                  <a:gd name="T16" fmla="*/ 21 w 623"/>
                  <a:gd name="T17" fmla="*/ 194 h 213"/>
                  <a:gd name="T18" fmla="*/ 588 w 623"/>
                  <a:gd name="T19" fmla="*/ 212 h 213"/>
                  <a:gd name="T20" fmla="*/ 10 w 623"/>
                  <a:gd name="T21" fmla="*/ 212 h 213"/>
                  <a:gd name="T22" fmla="*/ 10 w 623"/>
                  <a:gd name="T23" fmla="*/ 212 h 213"/>
                  <a:gd name="T24" fmla="*/ 2 w 623"/>
                  <a:gd name="T25" fmla="*/ 209 h 213"/>
                  <a:gd name="T26" fmla="*/ 2 w 623"/>
                  <a:gd name="T27" fmla="*/ 209 h 213"/>
                  <a:gd name="T28" fmla="*/ 0 w 623"/>
                  <a:gd name="T29" fmla="*/ 201 h 213"/>
                  <a:gd name="T30" fmla="*/ 0 w 623"/>
                  <a:gd name="T31" fmla="*/ 201 h 213"/>
                  <a:gd name="T32" fmla="*/ 37 w 623"/>
                  <a:gd name="T33" fmla="*/ 8 h 213"/>
                  <a:gd name="T34" fmla="*/ 37 w 623"/>
                  <a:gd name="T35" fmla="*/ 8 h 213"/>
                  <a:gd name="T36" fmla="*/ 47 w 623"/>
                  <a:gd name="T37" fmla="*/ 0 h 213"/>
                  <a:gd name="T38" fmla="*/ 354 w 623"/>
                  <a:gd name="T39" fmla="*/ 0 h 213"/>
                  <a:gd name="T40" fmla="*/ 354 w 623"/>
                  <a:gd name="T41" fmla="*/ 0 h 213"/>
                  <a:gd name="T42" fmla="*/ 357 w 623"/>
                  <a:gd name="T43" fmla="*/ 0 h 213"/>
                  <a:gd name="T44" fmla="*/ 357 w 623"/>
                  <a:gd name="T45" fmla="*/ 0 h 213"/>
                  <a:gd name="T46" fmla="*/ 525 w 623"/>
                  <a:gd name="T47" fmla="*/ 64 h 213"/>
                  <a:gd name="T48" fmla="*/ 525 w 623"/>
                  <a:gd name="T49" fmla="*/ 64 h 213"/>
                  <a:gd name="T50" fmla="*/ 596 w 623"/>
                  <a:gd name="T51" fmla="*/ 205 h 213"/>
                  <a:gd name="T52" fmla="*/ 596 w 623"/>
                  <a:gd name="T53" fmla="*/ 205 h 213"/>
                  <a:gd name="T54" fmla="*/ 588 w 623"/>
                  <a:gd name="T55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23" h="213">
                    <a:moveTo>
                      <a:pt x="21" y="194"/>
                    </a:moveTo>
                    <a:lnTo>
                      <a:pt x="579" y="194"/>
                    </a:lnTo>
                    <a:lnTo>
                      <a:pt x="579" y="194"/>
                    </a:lnTo>
                    <a:cubicBezTo>
                      <a:pt x="583" y="173"/>
                      <a:pt x="586" y="112"/>
                      <a:pt x="517" y="81"/>
                    </a:cubicBezTo>
                    <a:lnTo>
                      <a:pt x="517" y="81"/>
                    </a:lnTo>
                    <a:cubicBezTo>
                      <a:pt x="454" y="53"/>
                      <a:pt x="364" y="23"/>
                      <a:pt x="352" y="19"/>
                    </a:cubicBezTo>
                    <a:lnTo>
                      <a:pt x="54" y="19"/>
                    </a:lnTo>
                    <a:lnTo>
                      <a:pt x="54" y="19"/>
                    </a:lnTo>
                    <a:cubicBezTo>
                      <a:pt x="38" y="114"/>
                      <a:pt x="27" y="171"/>
                      <a:pt x="21" y="194"/>
                    </a:cubicBezTo>
                    <a:close/>
                    <a:moveTo>
                      <a:pt x="588" y="212"/>
                    </a:moveTo>
                    <a:lnTo>
                      <a:pt x="10" y="212"/>
                    </a:lnTo>
                    <a:lnTo>
                      <a:pt x="10" y="212"/>
                    </a:lnTo>
                    <a:cubicBezTo>
                      <a:pt x="7" y="212"/>
                      <a:pt x="5" y="211"/>
                      <a:pt x="2" y="209"/>
                    </a:cubicBezTo>
                    <a:lnTo>
                      <a:pt x="2" y="209"/>
                    </a:lnTo>
                    <a:cubicBezTo>
                      <a:pt x="0" y="206"/>
                      <a:pt x="0" y="203"/>
                      <a:pt x="0" y="201"/>
                    </a:cubicBezTo>
                    <a:lnTo>
                      <a:pt x="0" y="201"/>
                    </a:lnTo>
                    <a:cubicBezTo>
                      <a:pt x="1" y="199"/>
                      <a:pt x="15" y="140"/>
                      <a:pt x="37" y="8"/>
                    </a:cubicBezTo>
                    <a:lnTo>
                      <a:pt x="37" y="8"/>
                    </a:lnTo>
                    <a:cubicBezTo>
                      <a:pt x="38" y="3"/>
                      <a:pt x="42" y="0"/>
                      <a:pt x="47" y="0"/>
                    </a:cubicBezTo>
                    <a:lnTo>
                      <a:pt x="354" y="0"/>
                    </a:lnTo>
                    <a:lnTo>
                      <a:pt x="354" y="0"/>
                    </a:lnTo>
                    <a:cubicBezTo>
                      <a:pt x="354" y="0"/>
                      <a:pt x="356" y="0"/>
                      <a:pt x="357" y="0"/>
                    </a:cubicBezTo>
                    <a:lnTo>
                      <a:pt x="357" y="0"/>
                    </a:lnTo>
                    <a:cubicBezTo>
                      <a:pt x="358" y="1"/>
                      <a:pt x="457" y="34"/>
                      <a:pt x="525" y="64"/>
                    </a:cubicBezTo>
                    <a:lnTo>
                      <a:pt x="525" y="64"/>
                    </a:lnTo>
                    <a:cubicBezTo>
                      <a:pt x="622" y="108"/>
                      <a:pt x="597" y="205"/>
                      <a:pt x="596" y="205"/>
                    </a:cubicBezTo>
                    <a:lnTo>
                      <a:pt x="596" y="205"/>
                    </a:lnTo>
                    <a:cubicBezTo>
                      <a:pt x="595" y="210"/>
                      <a:pt x="592" y="212"/>
                      <a:pt x="588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71">
                <a:extLst>
                  <a:ext uri="{FF2B5EF4-FFF2-40B4-BE49-F238E27FC236}">
                    <a16:creationId xmlns:a16="http://schemas.microsoft.com/office/drawing/2014/main" id="{F0953F2C-C32A-4366-B106-3AF318E5B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1409" y="6798723"/>
                <a:ext cx="1025173" cy="2098028"/>
              </a:xfrm>
              <a:custGeom>
                <a:avLst/>
                <a:gdLst>
                  <a:gd name="T0" fmla="*/ 577 w 1136"/>
                  <a:gd name="T1" fmla="*/ 0 h 2330"/>
                  <a:gd name="T2" fmla="*/ 577 w 1136"/>
                  <a:gd name="T3" fmla="*/ 0 h 2330"/>
                  <a:gd name="T4" fmla="*/ 468 w 1136"/>
                  <a:gd name="T5" fmla="*/ 772 h 2330"/>
                  <a:gd name="T6" fmla="*/ 468 w 1136"/>
                  <a:gd name="T7" fmla="*/ 772 h 2330"/>
                  <a:gd name="T8" fmla="*/ 160 w 1136"/>
                  <a:gd name="T9" fmla="*/ 1416 h 2330"/>
                  <a:gd name="T10" fmla="*/ 160 w 1136"/>
                  <a:gd name="T11" fmla="*/ 1416 h 2330"/>
                  <a:gd name="T12" fmla="*/ 0 w 1136"/>
                  <a:gd name="T13" fmla="*/ 2329 h 2330"/>
                  <a:gd name="T14" fmla="*/ 307 w 1136"/>
                  <a:gd name="T15" fmla="*/ 2329 h 2330"/>
                  <a:gd name="T16" fmla="*/ 307 w 1136"/>
                  <a:gd name="T17" fmla="*/ 2329 h 2330"/>
                  <a:gd name="T18" fmla="*/ 1135 w 1136"/>
                  <a:gd name="T19" fmla="*/ 289 h 2330"/>
                  <a:gd name="T20" fmla="*/ 1135 w 1136"/>
                  <a:gd name="T21" fmla="*/ 289 h 2330"/>
                  <a:gd name="T22" fmla="*/ 577 w 1136"/>
                  <a:gd name="T23" fmla="*/ 0 h 2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6" h="233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19" y="403"/>
                      <a:pt x="468" y="772"/>
                      <a:pt x="468" y="772"/>
                    </a:cubicBezTo>
                    <a:lnTo>
                      <a:pt x="468" y="772"/>
                    </a:lnTo>
                    <a:cubicBezTo>
                      <a:pt x="468" y="772"/>
                      <a:pt x="253" y="954"/>
                      <a:pt x="160" y="1416"/>
                    </a:cubicBezTo>
                    <a:lnTo>
                      <a:pt x="160" y="1416"/>
                    </a:lnTo>
                    <a:cubicBezTo>
                      <a:pt x="102" y="1708"/>
                      <a:pt x="39" y="2100"/>
                      <a:pt x="0" y="2329"/>
                    </a:cubicBezTo>
                    <a:lnTo>
                      <a:pt x="307" y="2329"/>
                    </a:lnTo>
                    <a:lnTo>
                      <a:pt x="307" y="2329"/>
                    </a:lnTo>
                    <a:cubicBezTo>
                      <a:pt x="307" y="2329"/>
                      <a:pt x="844" y="1026"/>
                      <a:pt x="1135" y="289"/>
                    </a:cubicBezTo>
                    <a:lnTo>
                      <a:pt x="1135" y="289"/>
                    </a:lnTo>
                    <a:cubicBezTo>
                      <a:pt x="851" y="280"/>
                      <a:pt x="662" y="99"/>
                      <a:pt x="57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72">
                <a:extLst>
                  <a:ext uri="{FF2B5EF4-FFF2-40B4-BE49-F238E27FC236}">
                    <a16:creationId xmlns:a16="http://schemas.microsoft.com/office/drawing/2014/main" id="{5072AAFF-CFBC-4E7D-AD4B-F32F937D6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3462" y="6790776"/>
                <a:ext cx="1041067" cy="2117894"/>
              </a:xfrm>
              <a:custGeom>
                <a:avLst/>
                <a:gdLst>
                  <a:gd name="T0" fmla="*/ 478 w 1156"/>
                  <a:gd name="T1" fmla="*/ 783 h 2351"/>
                  <a:gd name="T2" fmla="*/ 479 w 1156"/>
                  <a:gd name="T3" fmla="*/ 783 h 2351"/>
                  <a:gd name="T4" fmla="*/ 478 w 1156"/>
                  <a:gd name="T5" fmla="*/ 783 h 2351"/>
                  <a:gd name="T6" fmla="*/ 21 w 1156"/>
                  <a:gd name="T7" fmla="*/ 2331 h 2351"/>
                  <a:gd name="T8" fmla="*/ 311 w 1156"/>
                  <a:gd name="T9" fmla="*/ 2331 h 2351"/>
                  <a:gd name="T10" fmla="*/ 311 w 1156"/>
                  <a:gd name="T11" fmla="*/ 2331 h 2351"/>
                  <a:gd name="T12" fmla="*/ 1131 w 1156"/>
                  <a:gd name="T13" fmla="*/ 310 h 2351"/>
                  <a:gd name="T14" fmla="*/ 1131 w 1156"/>
                  <a:gd name="T15" fmla="*/ 310 h 2351"/>
                  <a:gd name="T16" fmla="*/ 594 w 1156"/>
                  <a:gd name="T17" fmla="*/ 33 h 2351"/>
                  <a:gd name="T18" fmla="*/ 594 w 1156"/>
                  <a:gd name="T19" fmla="*/ 33 h 2351"/>
                  <a:gd name="T20" fmla="*/ 488 w 1156"/>
                  <a:gd name="T21" fmla="*/ 784 h 2351"/>
                  <a:gd name="T22" fmla="*/ 488 w 1156"/>
                  <a:gd name="T23" fmla="*/ 784 h 2351"/>
                  <a:gd name="T24" fmla="*/ 485 w 1156"/>
                  <a:gd name="T25" fmla="*/ 790 h 2351"/>
                  <a:gd name="T26" fmla="*/ 485 w 1156"/>
                  <a:gd name="T27" fmla="*/ 790 h 2351"/>
                  <a:gd name="T28" fmla="*/ 180 w 1156"/>
                  <a:gd name="T29" fmla="*/ 1429 h 2351"/>
                  <a:gd name="T30" fmla="*/ 180 w 1156"/>
                  <a:gd name="T31" fmla="*/ 1429 h 2351"/>
                  <a:gd name="T32" fmla="*/ 43 w 1156"/>
                  <a:gd name="T33" fmla="*/ 2194 h 2351"/>
                  <a:gd name="T34" fmla="*/ 43 w 1156"/>
                  <a:gd name="T35" fmla="*/ 2194 h 2351"/>
                  <a:gd name="T36" fmla="*/ 21 w 1156"/>
                  <a:gd name="T37" fmla="*/ 2331 h 2351"/>
                  <a:gd name="T38" fmla="*/ 317 w 1156"/>
                  <a:gd name="T39" fmla="*/ 2350 h 2351"/>
                  <a:gd name="T40" fmla="*/ 10 w 1156"/>
                  <a:gd name="T41" fmla="*/ 2350 h 2351"/>
                  <a:gd name="T42" fmla="*/ 10 w 1156"/>
                  <a:gd name="T43" fmla="*/ 2350 h 2351"/>
                  <a:gd name="T44" fmla="*/ 3 w 1156"/>
                  <a:gd name="T45" fmla="*/ 2346 h 2351"/>
                  <a:gd name="T46" fmla="*/ 3 w 1156"/>
                  <a:gd name="T47" fmla="*/ 2346 h 2351"/>
                  <a:gd name="T48" fmla="*/ 0 w 1156"/>
                  <a:gd name="T49" fmla="*/ 2339 h 2351"/>
                  <a:gd name="T50" fmla="*/ 0 w 1156"/>
                  <a:gd name="T51" fmla="*/ 2339 h 2351"/>
                  <a:gd name="T52" fmla="*/ 25 w 1156"/>
                  <a:gd name="T53" fmla="*/ 2191 h 2351"/>
                  <a:gd name="T54" fmla="*/ 25 w 1156"/>
                  <a:gd name="T55" fmla="*/ 2191 h 2351"/>
                  <a:gd name="T56" fmla="*/ 161 w 1156"/>
                  <a:gd name="T57" fmla="*/ 1426 h 2351"/>
                  <a:gd name="T58" fmla="*/ 161 w 1156"/>
                  <a:gd name="T59" fmla="*/ 1426 h 2351"/>
                  <a:gd name="T60" fmla="*/ 351 w 1156"/>
                  <a:gd name="T61" fmla="*/ 927 h 2351"/>
                  <a:gd name="T62" fmla="*/ 351 w 1156"/>
                  <a:gd name="T63" fmla="*/ 927 h 2351"/>
                  <a:gd name="T64" fmla="*/ 470 w 1156"/>
                  <a:gd name="T65" fmla="*/ 778 h 2351"/>
                  <a:gd name="T66" fmla="*/ 470 w 1156"/>
                  <a:gd name="T67" fmla="*/ 778 h 2351"/>
                  <a:gd name="T68" fmla="*/ 578 w 1156"/>
                  <a:gd name="T69" fmla="*/ 9 h 2351"/>
                  <a:gd name="T70" fmla="*/ 578 w 1156"/>
                  <a:gd name="T71" fmla="*/ 9 h 2351"/>
                  <a:gd name="T72" fmla="*/ 585 w 1156"/>
                  <a:gd name="T73" fmla="*/ 2 h 2351"/>
                  <a:gd name="T74" fmla="*/ 585 w 1156"/>
                  <a:gd name="T75" fmla="*/ 2 h 2351"/>
                  <a:gd name="T76" fmla="*/ 595 w 1156"/>
                  <a:gd name="T77" fmla="*/ 5 h 2351"/>
                  <a:gd name="T78" fmla="*/ 595 w 1156"/>
                  <a:gd name="T79" fmla="*/ 5 h 2351"/>
                  <a:gd name="T80" fmla="*/ 1145 w 1156"/>
                  <a:gd name="T81" fmla="*/ 291 h 2351"/>
                  <a:gd name="T82" fmla="*/ 1145 w 1156"/>
                  <a:gd name="T83" fmla="*/ 291 h 2351"/>
                  <a:gd name="T84" fmla="*/ 1153 w 1156"/>
                  <a:gd name="T85" fmla="*/ 295 h 2351"/>
                  <a:gd name="T86" fmla="*/ 1153 w 1156"/>
                  <a:gd name="T87" fmla="*/ 295 h 2351"/>
                  <a:gd name="T88" fmla="*/ 1153 w 1156"/>
                  <a:gd name="T89" fmla="*/ 304 h 2351"/>
                  <a:gd name="T90" fmla="*/ 1153 w 1156"/>
                  <a:gd name="T91" fmla="*/ 304 h 2351"/>
                  <a:gd name="T92" fmla="*/ 325 w 1156"/>
                  <a:gd name="T93" fmla="*/ 2344 h 2351"/>
                  <a:gd name="T94" fmla="*/ 325 w 1156"/>
                  <a:gd name="T95" fmla="*/ 2344 h 2351"/>
                  <a:gd name="T96" fmla="*/ 317 w 1156"/>
                  <a:gd name="T97" fmla="*/ 2350 h 2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56" h="2351">
                    <a:moveTo>
                      <a:pt x="478" y="783"/>
                    </a:moveTo>
                    <a:lnTo>
                      <a:pt x="479" y="783"/>
                    </a:lnTo>
                    <a:lnTo>
                      <a:pt x="478" y="783"/>
                    </a:lnTo>
                    <a:close/>
                    <a:moveTo>
                      <a:pt x="21" y="2331"/>
                    </a:moveTo>
                    <a:lnTo>
                      <a:pt x="311" y="2331"/>
                    </a:lnTo>
                    <a:lnTo>
                      <a:pt x="311" y="2331"/>
                    </a:lnTo>
                    <a:cubicBezTo>
                      <a:pt x="350" y="2236"/>
                      <a:pt x="852" y="1014"/>
                      <a:pt x="1131" y="310"/>
                    </a:cubicBezTo>
                    <a:lnTo>
                      <a:pt x="1131" y="310"/>
                    </a:lnTo>
                    <a:cubicBezTo>
                      <a:pt x="867" y="295"/>
                      <a:pt x="686" y="136"/>
                      <a:pt x="594" y="33"/>
                    </a:cubicBezTo>
                    <a:lnTo>
                      <a:pt x="594" y="33"/>
                    </a:lnTo>
                    <a:cubicBezTo>
                      <a:pt x="537" y="423"/>
                      <a:pt x="488" y="781"/>
                      <a:pt x="488" y="784"/>
                    </a:cubicBezTo>
                    <a:lnTo>
                      <a:pt x="488" y="784"/>
                    </a:lnTo>
                    <a:cubicBezTo>
                      <a:pt x="488" y="787"/>
                      <a:pt x="486" y="788"/>
                      <a:pt x="485" y="790"/>
                    </a:cubicBezTo>
                    <a:lnTo>
                      <a:pt x="485" y="790"/>
                    </a:lnTo>
                    <a:cubicBezTo>
                      <a:pt x="482" y="791"/>
                      <a:pt x="270" y="976"/>
                      <a:pt x="180" y="1429"/>
                    </a:cubicBezTo>
                    <a:lnTo>
                      <a:pt x="180" y="1429"/>
                    </a:lnTo>
                    <a:cubicBezTo>
                      <a:pt x="133" y="1665"/>
                      <a:pt x="82" y="1971"/>
                      <a:pt x="43" y="2194"/>
                    </a:cubicBezTo>
                    <a:lnTo>
                      <a:pt x="43" y="2194"/>
                    </a:lnTo>
                    <a:cubicBezTo>
                      <a:pt x="36" y="2244"/>
                      <a:pt x="27" y="2290"/>
                      <a:pt x="21" y="2331"/>
                    </a:cubicBezTo>
                    <a:close/>
                    <a:moveTo>
                      <a:pt x="317" y="2350"/>
                    </a:moveTo>
                    <a:lnTo>
                      <a:pt x="10" y="2350"/>
                    </a:lnTo>
                    <a:lnTo>
                      <a:pt x="10" y="2350"/>
                    </a:lnTo>
                    <a:cubicBezTo>
                      <a:pt x="7" y="2350"/>
                      <a:pt x="5" y="2349"/>
                      <a:pt x="3" y="2346"/>
                    </a:cubicBezTo>
                    <a:lnTo>
                      <a:pt x="3" y="2346"/>
                    </a:lnTo>
                    <a:cubicBezTo>
                      <a:pt x="0" y="2345"/>
                      <a:pt x="0" y="2341"/>
                      <a:pt x="0" y="2339"/>
                    </a:cubicBezTo>
                    <a:lnTo>
                      <a:pt x="0" y="2339"/>
                    </a:lnTo>
                    <a:cubicBezTo>
                      <a:pt x="8" y="2295"/>
                      <a:pt x="17" y="2245"/>
                      <a:pt x="25" y="2191"/>
                    </a:cubicBezTo>
                    <a:lnTo>
                      <a:pt x="25" y="2191"/>
                    </a:lnTo>
                    <a:cubicBezTo>
                      <a:pt x="63" y="1968"/>
                      <a:pt x="114" y="1662"/>
                      <a:pt x="161" y="1426"/>
                    </a:cubicBezTo>
                    <a:lnTo>
                      <a:pt x="161" y="1426"/>
                    </a:lnTo>
                    <a:cubicBezTo>
                      <a:pt x="209" y="1186"/>
                      <a:pt x="291" y="1021"/>
                      <a:pt x="351" y="927"/>
                    </a:cubicBezTo>
                    <a:lnTo>
                      <a:pt x="351" y="927"/>
                    </a:lnTo>
                    <a:cubicBezTo>
                      <a:pt x="409" y="836"/>
                      <a:pt x="458" y="789"/>
                      <a:pt x="470" y="778"/>
                    </a:cubicBezTo>
                    <a:lnTo>
                      <a:pt x="470" y="778"/>
                    </a:lnTo>
                    <a:cubicBezTo>
                      <a:pt x="475" y="739"/>
                      <a:pt x="523" y="388"/>
                      <a:pt x="578" y="9"/>
                    </a:cubicBezTo>
                    <a:lnTo>
                      <a:pt x="578" y="9"/>
                    </a:lnTo>
                    <a:cubicBezTo>
                      <a:pt x="579" y="5"/>
                      <a:pt x="581" y="3"/>
                      <a:pt x="585" y="2"/>
                    </a:cubicBezTo>
                    <a:lnTo>
                      <a:pt x="585" y="2"/>
                    </a:lnTo>
                    <a:cubicBezTo>
                      <a:pt x="588" y="0"/>
                      <a:pt x="592" y="2"/>
                      <a:pt x="595" y="5"/>
                    </a:cubicBezTo>
                    <a:lnTo>
                      <a:pt x="595" y="5"/>
                    </a:lnTo>
                    <a:cubicBezTo>
                      <a:pt x="681" y="107"/>
                      <a:pt x="867" y="282"/>
                      <a:pt x="1145" y="291"/>
                    </a:cubicBezTo>
                    <a:lnTo>
                      <a:pt x="1145" y="291"/>
                    </a:lnTo>
                    <a:cubicBezTo>
                      <a:pt x="1149" y="291"/>
                      <a:pt x="1151" y="293"/>
                      <a:pt x="1153" y="295"/>
                    </a:cubicBezTo>
                    <a:lnTo>
                      <a:pt x="1153" y="295"/>
                    </a:lnTo>
                    <a:cubicBezTo>
                      <a:pt x="1155" y="298"/>
                      <a:pt x="1155" y="301"/>
                      <a:pt x="1153" y="304"/>
                    </a:cubicBezTo>
                    <a:lnTo>
                      <a:pt x="1153" y="304"/>
                    </a:lnTo>
                    <a:cubicBezTo>
                      <a:pt x="865" y="1032"/>
                      <a:pt x="331" y="2331"/>
                      <a:pt x="325" y="2344"/>
                    </a:cubicBezTo>
                    <a:lnTo>
                      <a:pt x="325" y="2344"/>
                    </a:lnTo>
                    <a:cubicBezTo>
                      <a:pt x="324" y="2347"/>
                      <a:pt x="321" y="2350"/>
                      <a:pt x="317" y="2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73">
                <a:extLst>
                  <a:ext uri="{FF2B5EF4-FFF2-40B4-BE49-F238E27FC236}">
                    <a16:creationId xmlns:a16="http://schemas.microsoft.com/office/drawing/2014/main" id="{E7863739-8716-4473-803D-7C14FF77B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4598" y="8884829"/>
                <a:ext cx="540401" cy="186757"/>
              </a:xfrm>
              <a:custGeom>
                <a:avLst/>
                <a:gdLst>
                  <a:gd name="T0" fmla="*/ 513 w 600"/>
                  <a:gd name="T1" fmla="*/ 83 h 209"/>
                  <a:gd name="T2" fmla="*/ 513 w 600"/>
                  <a:gd name="T3" fmla="*/ 83 h 209"/>
                  <a:gd name="T4" fmla="*/ 314 w 600"/>
                  <a:gd name="T5" fmla="*/ 1 h 209"/>
                  <a:gd name="T6" fmla="*/ 314 w 600"/>
                  <a:gd name="T7" fmla="*/ 1 h 209"/>
                  <a:gd name="T8" fmla="*/ 314 w 600"/>
                  <a:gd name="T9" fmla="*/ 0 h 209"/>
                  <a:gd name="T10" fmla="*/ 22 w 600"/>
                  <a:gd name="T11" fmla="*/ 0 h 209"/>
                  <a:gd name="T12" fmla="*/ 22 w 600"/>
                  <a:gd name="T13" fmla="*/ 0 h 209"/>
                  <a:gd name="T14" fmla="*/ 11 w 600"/>
                  <a:gd name="T15" fmla="*/ 208 h 209"/>
                  <a:gd name="T16" fmla="*/ 586 w 600"/>
                  <a:gd name="T17" fmla="*/ 208 h 209"/>
                  <a:gd name="T18" fmla="*/ 586 w 600"/>
                  <a:gd name="T19" fmla="*/ 208 h 209"/>
                  <a:gd name="T20" fmla="*/ 513 w 600"/>
                  <a:gd name="T21" fmla="*/ 83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0" h="209">
                    <a:moveTo>
                      <a:pt x="513" y="83"/>
                    </a:moveTo>
                    <a:lnTo>
                      <a:pt x="513" y="83"/>
                    </a:lnTo>
                    <a:cubicBezTo>
                      <a:pt x="446" y="50"/>
                      <a:pt x="314" y="1"/>
                      <a:pt x="314" y="1"/>
                    </a:cubicBezTo>
                    <a:lnTo>
                      <a:pt x="314" y="1"/>
                    </a:lnTo>
                    <a:lnTo>
                      <a:pt x="314" y="0"/>
                    </a:lnTo>
                    <a:lnTo>
                      <a:pt x="22" y="0"/>
                    </a:lnTo>
                    <a:lnTo>
                      <a:pt x="22" y="0"/>
                    </a:lnTo>
                    <a:cubicBezTo>
                      <a:pt x="18" y="29"/>
                      <a:pt x="0" y="116"/>
                      <a:pt x="11" y="208"/>
                    </a:cubicBezTo>
                    <a:lnTo>
                      <a:pt x="586" y="208"/>
                    </a:lnTo>
                    <a:lnTo>
                      <a:pt x="586" y="208"/>
                    </a:lnTo>
                    <a:cubicBezTo>
                      <a:pt x="586" y="208"/>
                      <a:pt x="599" y="124"/>
                      <a:pt x="513" y="8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74">
                <a:extLst>
                  <a:ext uri="{FF2B5EF4-FFF2-40B4-BE49-F238E27FC236}">
                    <a16:creationId xmlns:a16="http://schemas.microsoft.com/office/drawing/2014/main" id="{53714016-9D9F-48B9-9A5F-9F1D1F3E0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651" y="8876882"/>
                <a:ext cx="548348" cy="202652"/>
              </a:xfrm>
              <a:custGeom>
                <a:avLst/>
                <a:gdLst>
                  <a:gd name="T0" fmla="*/ 28 w 607"/>
                  <a:gd name="T1" fmla="*/ 208 h 227"/>
                  <a:gd name="T2" fmla="*/ 585 w 607"/>
                  <a:gd name="T3" fmla="*/ 208 h 227"/>
                  <a:gd name="T4" fmla="*/ 585 w 607"/>
                  <a:gd name="T5" fmla="*/ 208 h 227"/>
                  <a:gd name="T6" fmla="*/ 517 w 607"/>
                  <a:gd name="T7" fmla="*/ 100 h 227"/>
                  <a:gd name="T8" fmla="*/ 517 w 607"/>
                  <a:gd name="T9" fmla="*/ 100 h 227"/>
                  <a:gd name="T10" fmla="*/ 319 w 607"/>
                  <a:gd name="T11" fmla="*/ 19 h 227"/>
                  <a:gd name="T12" fmla="*/ 319 w 607"/>
                  <a:gd name="T13" fmla="*/ 19 h 227"/>
                  <a:gd name="T14" fmla="*/ 319 w 607"/>
                  <a:gd name="T15" fmla="*/ 19 h 227"/>
                  <a:gd name="T16" fmla="*/ 38 w 607"/>
                  <a:gd name="T17" fmla="*/ 19 h 227"/>
                  <a:gd name="T18" fmla="*/ 38 w 607"/>
                  <a:gd name="T19" fmla="*/ 19 h 227"/>
                  <a:gd name="T20" fmla="*/ 37 w 607"/>
                  <a:gd name="T21" fmla="*/ 27 h 227"/>
                  <a:gd name="T22" fmla="*/ 37 w 607"/>
                  <a:gd name="T23" fmla="*/ 27 h 227"/>
                  <a:gd name="T24" fmla="*/ 28 w 607"/>
                  <a:gd name="T25" fmla="*/ 208 h 227"/>
                  <a:gd name="T26" fmla="*/ 594 w 607"/>
                  <a:gd name="T27" fmla="*/ 226 h 227"/>
                  <a:gd name="T28" fmla="*/ 19 w 607"/>
                  <a:gd name="T29" fmla="*/ 226 h 227"/>
                  <a:gd name="T30" fmla="*/ 19 w 607"/>
                  <a:gd name="T31" fmla="*/ 226 h 227"/>
                  <a:gd name="T32" fmla="*/ 10 w 607"/>
                  <a:gd name="T33" fmla="*/ 218 h 227"/>
                  <a:gd name="T34" fmla="*/ 10 w 607"/>
                  <a:gd name="T35" fmla="*/ 218 h 227"/>
                  <a:gd name="T36" fmla="*/ 18 w 607"/>
                  <a:gd name="T37" fmla="*/ 24 h 227"/>
                  <a:gd name="T38" fmla="*/ 18 w 607"/>
                  <a:gd name="T39" fmla="*/ 24 h 227"/>
                  <a:gd name="T40" fmla="*/ 21 w 607"/>
                  <a:gd name="T41" fmla="*/ 7 h 227"/>
                  <a:gd name="T42" fmla="*/ 21 w 607"/>
                  <a:gd name="T43" fmla="*/ 7 h 227"/>
                  <a:gd name="T44" fmla="*/ 30 w 607"/>
                  <a:gd name="T45" fmla="*/ 0 h 227"/>
                  <a:gd name="T46" fmla="*/ 322 w 607"/>
                  <a:gd name="T47" fmla="*/ 0 h 227"/>
                  <a:gd name="T48" fmla="*/ 322 w 607"/>
                  <a:gd name="T49" fmla="*/ 0 h 227"/>
                  <a:gd name="T50" fmla="*/ 329 w 607"/>
                  <a:gd name="T51" fmla="*/ 2 h 227"/>
                  <a:gd name="T52" fmla="*/ 329 w 607"/>
                  <a:gd name="T53" fmla="*/ 2 h 227"/>
                  <a:gd name="T54" fmla="*/ 525 w 607"/>
                  <a:gd name="T55" fmla="*/ 83 h 227"/>
                  <a:gd name="T56" fmla="*/ 525 w 607"/>
                  <a:gd name="T57" fmla="*/ 83 h 227"/>
                  <a:gd name="T58" fmla="*/ 599 w 607"/>
                  <a:gd name="T59" fmla="*/ 167 h 227"/>
                  <a:gd name="T60" fmla="*/ 599 w 607"/>
                  <a:gd name="T61" fmla="*/ 167 h 227"/>
                  <a:gd name="T62" fmla="*/ 603 w 607"/>
                  <a:gd name="T63" fmla="*/ 218 h 227"/>
                  <a:gd name="T64" fmla="*/ 603 w 607"/>
                  <a:gd name="T65" fmla="*/ 218 h 227"/>
                  <a:gd name="T66" fmla="*/ 594 w 607"/>
                  <a:gd name="T67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7" h="227">
                    <a:moveTo>
                      <a:pt x="28" y="208"/>
                    </a:moveTo>
                    <a:lnTo>
                      <a:pt x="585" y="208"/>
                    </a:lnTo>
                    <a:lnTo>
                      <a:pt x="585" y="208"/>
                    </a:lnTo>
                    <a:cubicBezTo>
                      <a:pt x="586" y="187"/>
                      <a:pt x="581" y="132"/>
                      <a:pt x="517" y="100"/>
                    </a:cubicBezTo>
                    <a:lnTo>
                      <a:pt x="517" y="100"/>
                    </a:lnTo>
                    <a:cubicBezTo>
                      <a:pt x="452" y="68"/>
                      <a:pt x="321" y="19"/>
                      <a:pt x="319" y="19"/>
                    </a:cubicBezTo>
                    <a:lnTo>
                      <a:pt x="319" y="19"/>
                    </a:lnTo>
                    <a:lnTo>
                      <a:pt x="319" y="19"/>
                    </a:lnTo>
                    <a:lnTo>
                      <a:pt x="38" y="19"/>
                    </a:lnTo>
                    <a:lnTo>
                      <a:pt x="38" y="19"/>
                    </a:lnTo>
                    <a:cubicBezTo>
                      <a:pt x="37" y="21"/>
                      <a:pt x="37" y="23"/>
                      <a:pt x="37" y="27"/>
                    </a:cubicBezTo>
                    <a:lnTo>
                      <a:pt x="37" y="27"/>
                    </a:lnTo>
                    <a:cubicBezTo>
                      <a:pt x="31" y="65"/>
                      <a:pt x="19" y="133"/>
                      <a:pt x="28" y="208"/>
                    </a:cubicBezTo>
                    <a:close/>
                    <a:moveTo>
                      <a:pt x="594" y="226"/>
                    </a:moveTo>
                    <a:lnTo>
                      <a:pt x="19" y="226"/>
                    </a:lnTo>
                    <a:lnTo>
                      <a:pt x="19" y="226"/>
                    </a:lnTo>
                    <a:cubicBezTo>
                      <a:pt x="15" y="226"/>
                      <a:pt x="11" y="223"/>
                      <a:pt x="10" y="218"/>
                    </a:cubicBezTo>
                    <a:lnTo>
                      <a:pt x="10" y="218"/>
                    </a:lnTo>
                    <a:cubicBezTo>
                      <a:pt x="0" y="138"/>
                      <a:pt x="12" y="64"/>
                      <a:pt x="18" y="24"/>
                    </a:cubicBezTo>
                    <a:lnTo>
                      <a:pt x="18" y="24"/>
                    </a:lnTo>
                    <a:cubicBezTo>
                      <a:pt x="19" y="17"/>
                      <a:pt x="21" y="12"/>
                      <a:pt x="21" y="7"/>
                    </a:cubicBezTo>
                    <a:lnTo>
                      <a:pt x="21" y="7"/>
                    </a:lnTo>
                    <a:cubicBezTo>
                      <a:pt x="21" y="3"/>
                      <a:pt x="25" y="0"/>
                      <a:pt x="30" y="0"/>
                    </a:cubicBezTo>
                    <a:lnTo>
                      <a:pt x="322" y="0"/>
                    </a:lnTo>
                    <a:lnTo>
                      <a:pt x="322" y="0"/>
                    </a:lnTo>
                    <a:cubicBezTo>
                      <a:pt x="325" y="0"/>
                      <a:pt x="327" y="1"/>
                      <a:pt x="329" y="2"/>
                    </a:cubicBezTo>
                    <a:lnTo>
                      <a:pt x="329" y="2"/>
                    </a:lnTo>
                    <a:cubicBezTo>
                      <a:pt x="351" y="11"/>
                      <a:pt x="465" y="54"/>
                      <a:pt x="525" y="83"/>
                    </a:cubicBezTo>
                    <a:lnTo>
                      <a:pt x="525" y="83"/>
                    </a:lnTo>
                    <a:cubicBezTo>
                      <a:pt x="573" y="106"/>
                      <a:pt x="591" y="142"/>
                      <a:pt x="599" y="167"/>
                    </a:cubicBezTo>
                    <a:lnTo>
                      <a:pt x="599" y="167"/>
                    </a:lnTo>
                    <a:cubicBezTo>
                      <a:pt x="606" y="195"/>
                      <a:pt x="603" y="217"/>
                      <a:pt x="603" y="218"/>
                    </a:cubicBezTo>
                    <a:lnTo>
                      <a:pt x="603" y="218"/>
                    </a:lnTo>
                    <a:cubicBezTo>
                      <a:pt x="602" y="223"/>
                      <a:pt x="599" y="226"/>
                      <a:pt x="594" y="2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75">
                <a:extLst>
                  <a:ext uri="{FF2B5EF4-FFF2-40B4-BE49-F238E27FC236}">
                    <a16:creationId xmlns:a16="http://schemas.microsoft.com/office/drawing/2014/main" id="{175FBE89-BB77-417C-973E-D2358F84F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7445" y="6913955"/>
                <a:ext cx="580136" cy="1970874"/>
              </a:xfrm>
              <a:custGeom>
                <a:avLst/>
                <a:gdLst>
                  <a:gd name="T0" fmla="*/ 610 w 642"/>
                  <a:gd name="T1" fmla="*/ 0 h 2189"/>
                  <a:gd name="T2" fmla="*/ 610 w 642"/>
                  <a:gd name="T3" fmla="*/ 0 h 2189"/>
                  <a:gd name="T4" fmla="*/ 63 w 642"/>
                  <a:gd name="T5" fmla="*/ 217 h 2189"/>
                  <a:gd name="T6" fmla="*/ 161 w 642"/>
                  <a:gd name="T7" fmla="*/ 917 h 2189"/>
                  <a:gd name="T8" fmla="*/ 161 w 642"/>
                  <a:gd name="T9" fmla="*/ 917 h 2189"/>
                  <a:gd name="T10" fmla="*/ 164 w 642"/>
                  <a:gd name="T11" fmla="*/ 2179 h 2189"/>
                  <a:gd name="T12" fmla="*/ 164 w 642"/>
                  <a:gd name="T13" fmla="*/ 2179 h 2189"/>
                  <a:gd name="T14" fmla="*/ 163 w 642"/>
                  <a:gd name="T15" fmla="*/ 2188 h 2189"/>
                  <a:gd name="T16" fmla="*/ 455 w 642"/>
                  <a:gd name="T17" fmla="*/ 2188 h 2189"/>
                  <a:gd name="T18" fmla="*/ 455 w 642"/>
                  <a:gd name="T19" fmla="*/ 2188 h 2189"/>
                  <a:gd name="T20" fmla="*/ 610 w 642"/>
                  <a:gd name="T21" fmla="*/ 0 h 2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2" h="2189">
                    <a:moveTo>
                      <a:pt x="610" y="0"/>
                    </a:moveTo>
                    <a:lnTo>
                      <a:pt x="610" y="0"/>
                    </a:lnTo>
                    <a:cubicBezTo>
                      <a:pt x="529" y="71"/>
                      <a:pt x="369" y="165"/>
                      <a:pt x="63" y="217"/>
                    </a:cubicBezTo>
                    <a:lnTo>
                      <a:pt x="161" y="917"/>
                    </a:lnTo>
                    <a:lnTo>
                      <a:pt x="161" y="917"/>
                    </a:lnTo>
                    <a:cubicBezTo>
                      <a:pt x="161" y="917"/>
                      <a:pt x="0" y="1194"/>
                      <a:pt x="164" y="2179"/>
                    </a:cubicBezTo>
                    <a:lnTo>
                      <a:pt x="164" y="2179"/>
                    </a:lnTo>
                    <a:cubicBezTo>
                      <a:pt x="164" y="2180"/>
                      <a:pt x="164" y="2183"/>
                      <a:pt x="163" y="2188"/>
                    </a:cubicBezTo>
                    <a:lnTo>
                      <a:pt x="455" y="2188"/>
                    </a:lnTo>
                    <a:lnTo>
                      <a:pt x="455" y="2188"/>
                    </a:lnTo>
                    <a:cubicBezTo>
                      <a:pt x="461" y="2155"/>
                      <a:pt x="641" y="1147"/>
                      <a:pt x="61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76">
                <a:extLst>
                  <a:ext uri="{FF2B5EF4-FFF2-40B4-BE49-F238E27FC236}">
                    <a16:creationId xmlns:a16="http://schemas.microsoft.com/office/drawing/2014/main" id="{A8C253F8-322F-470B-8D27-DA834B947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3470" y="6906008"/>
                <a:ext cx="588084" cy="1990743"/>
              </a:xfrm>
              <a:custGeom>
                <a:avLst/>
                <a:gdLst>
                  <a:gd name="T0" fmla="*/ 174 w 652"/>
                  <a:gd name="T1" fmla="*/ 2189 h 2209"/>
                  <a:gd name="T2" fmla="*/ 449 w 652"/>
                  <a:gd name="T3" fmla="*/ 2189 h 2209"/>
                  <a:gd name="T4" fmla="*/ 449 w 652"/>
                  <a:gd name="T5" fmla="*/ 2189 h 2209"/>
                  <a:gd name="T6" fmla="*/ 602 w 652"/>
                  <a:gd name="T7" fmla="*/ 29 h 2209"/>
                  <a:gd name="T8" fmla="*/ 602 w 652"/>
                  <a:gd name="T9" fmla="*/ 29 h 2209"/>
                  <a:gd name="T10" fmla="*/ 75 w 652"/>
                  <a:gd name="T11" fmla="*/ 235 h 2209"/>
                  <a:gd name="T12" fmla="*/ 171 w 652"/>
                  <a:gd name="T13" fmla="*/ 926 h 2209"/>
                  <a:gd name="T14" fmla="*/ 171 w 652"/>
                  <a:gd name="T15" fmla="*/ 926 h 2209"/>
                  <a:gd name="T16" fmla="*/ 171 w 652"/>
                  <a:gd name="T17" fmla="*/ 931 h 2209"/>
                  <a:gd name="T18" fmla="*/ 171 w 652"/>
                  <a:gd name="T19" fmla="*/ 931 h 2209"/>
                  <a:gd name="T20" fmla="*/ 174 w 652"/>
                  <a:gd name="T21" fmla="*/ 2187 h 2209"/>
                  <a:gd name="T22" fmla="*/ 174 w 652"/>
                  <a:gd name="T23" fmla="*/ 2187 h 2209"/>
                  <a:gd name="T24" fmla="*/ 174 w 652"/>
                  <a:gd name="T25" fmla="*/ 2189 h 2209"/>
                  <a:gd name="T26" fmla="*/ 456 w 652"/>
                  <a:gd name="T27" fmla="*/ 2208 h 2209"/>
                  <a:gd name="T28" fmla="*/ 164 w 652"/>
                  <a:gd name="T29" fmla="*/ 2208 h 2209"/>
                  <a:gd name="T30" fmla="*/ 164 w 652"/>
                  <a:gd name="T31" fmla="*/ 2208 h 2209"/>
                  <a:gd name="T32" fmla="*/ 157 w 652"/>
                  <a:gd name="T33" fmla="*/ 2204 h 2209"/>
                  <a:gd name="T34" fmla="*/ 157 w 652"/>
                  <a:gd name="T35" fmla="*/ 2204 h 2209"/>
                  <a:gd name="T36" fmla="*/ 155 w 652"/>
                  <a:gd name="T37" fmla="*/ 2196 h 2209"/>
                  <a:gd name="T38" fmla="*/ 155 w 652"/>
                  <a:gd name="T39" fmla="*/ 2196 h 2209"/>
                  <a:gd name="T40" fmla="*/ 155 w 652"/>
                  <a:gd name="T41" fmla="*/ 2190 h 2209"/>
                  <a:gd name="T42" fmla="*/ 155 w 652"/>
                  <a:gd name="T43" fmla="*/ 2190 h 2209"/>
                  <a:gd name="T44" fmla="*/ 153 w 652"/>
                  <a:gd name="T45" fmla="*/ 925 h 2209"/>
                  <a:gd name="T46" fmla="*/ 55 w 652"/>
                  <a:gd name="T47" fmla="*/ 228 h 2209"/>
                  <a:gd name="T48" fmla="*/ 55 w 652"/>
                  <a:gd name="T49" fmla="*/ 228 h 2209"/>
                  <a:gd name="T50" fmla="*/ 62 w 652"/>
                  <a:gd name="T51" fmla="*/ 218 h 2209"/>
                  <a:gd name="T52" fmla="*/ 62 w 652"/>
                  <a:gd name="T53" fmla="*/ 218 h 2209"/>
                  <a:gd name="T54" fmla="*/ 605 w 652"/>
                  <a:gd name="T55" fmla="*/ 2 h 2209"/>
                  <a:gd name="T56" fmla="*/ 605 w 652"/>
                  <a:gd name="T57" fmla="*/ 2 h 2209"/>
                  <a:gd name="T58" fmla="*/ 615 w 652"/>
                  <a:gd name="T59" fmla="*/ 2 h 2209"/>
                  <a:gd name="T60" fmla="*/ 615 w 652"/>
                  <a:gd name="T61" fmla="*/ 2 h 2209"/>
                  <a:gd name="T62" fmla="*/ 621 w 652"/>
                  <a:gd name="T63" fmla="*/ 9 h 2209"/>
                  <a:gd name="T64" fmla="*/ 621 w 652"/>
                  <a:gd name="T65" fmla="*/ 9 h 2209"/>
                  <a:gd name="T66" fmla="*/ 465 w 652"/>
                  <a:gd name="T67" fmla="*/ 2200 h 2209"/>
                  <a:gd name="T68" fmla="*/ 465 w 652"/>
                  <a:gd name="T69" fmla="*/ 2200 h 2209"/>
                  <a:gd name="T70" fmla="*/ 456 w 652"/>
                  <a:gd name="T71" fmla="*/ 2208 h 2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2" h="2209">
                    <a:moveTo>
                      <a:pt x="174" y="2189"/>
                    </a:moveTo>
                    <a:lnTo>
                      <a:pt x="449" y="2189"/>
                    </a:lnTo>
                    <a:lnTo>
                      <a:pt x="449" y="2189"/>
                    </a:lnTo>
                    <a:cubicBezTo>
                      <a:pt x="467" y="2086"/>
                      <a:pt x="629" y="1125"/>
                      <a:pt x="602" y="29"/>
                    </a:cubicBezTo>
                    <a:lnTo>
                      <a:pt x="602" y="29"/>
                    </a:lnTo>
                    <a:cubicBezTo>
                      <a:pt x="518" y="98"/>
                      <a:pt x="361" y="185"/>
                      <a:pt x="75" y="235"/>
                    </a:cubicBezTo>
                    <a:lnTo>
                      <a:pt x="171" y="926"/>
                    </a:lnTo>
                    <a:lnTo>
                      <a:pt x="171" y="926"/>
                    </a:lnTo>
                    <a:cubicBezTo>
                      <a:pt x="171" y="927"/>
                      <a:pt x="171" y="930"/>
                      <a:pt x="171" y="931"/>
                    </a:cubicBezTo>
                    <a:lnTo>
                      <a:pt x="171" y="931"/>
                    </a:lnTo>
                    <a:cubicBezTo>
                      <a:pt x="169" y="934"/>
                      <a:pt x="13" y="1220"/>
                      <a:pt x="174" y="2187"/>
                    </a:cubicBezTo>
                    <a:lnTo>
                      <a:pt x="174" y="2187"/>
                    </a:lnTo>
                    <a:cubicBezTo>
                      <a:pt x="174" y="2187"/>
                      <a:pt x="174" y="2188"/>
                      <a:pt x="174" y="2189"/>
                    </a:cubicBezTo>
                    <a:close/>
                    <a:moveTo>
                      <a:pt x="456" y="2208"/>
                    </a:moveTo>
                    <a:lnTo>
                      <a:pt x="164" y="2208"/>
                    </a:lnTo>
                    <a:lnTo>
                      <a:pt x="164" y="2208"/>
                    </a:lnTo>
                    <a:cubicBezTo>
                      <a:pt x="161" y="2208"/>
                      <a:pt x="159" y="2206"/>
                      <a:pt x="157" y="2204"/>
                    </a:cubicBezTo>
                    <a:lnTo>
                      <a:pt x="157" y="2204"/>
                    </a:lnTo>
                    <a:cubicBezTo>
                      <a:pt x="155" y="2202"/>
                      <a:pt x="155" y="2199"/>
                      <a:pt x="155" y="2196"/>
                    </a:cubicBezTo>
                    <a:lnTo>
                      <a:pt x="155" y="2196"/>
                    </a:lnTo>
                    <a:cubicBezTo>
                      <a:pt x="155" y="2192"/>
                      <a:pt x="155" y="2190"/>
                      <a:pt x="155" y="2190"/>
                    </a:cubicBezTo>
                    <a:lnTo>
                      <a:pt x="155" y="2190"/>
                    </a:lnTo>
                    <a:cubicBezTo>
                      <a:pt x="0" y="1255"/>
                      <a:pt x="135" y="959"/>
                      <a:pt x="153" y="925"/>
                    </a:cubicBezTo>
                    <a:lnTo>
                      <a:pt x="55" y="228"/>
                    </a:lnTo>
                    <a:lnTo>
                      <a:pt x="55" y="228"/>
                    </a:lnTo>
                    <a:cubicBezTo>
                      <a:pt x="54" y="223"/>
                      <a:pt x="57" y="219"/>
                      <a:pt x="62" y="218"/>
                    </a:cubicBezTo>
                    <a:lnTo>
                      <a:pt x="62" y="218"/>
                    </a:lnTo>
                    <a:cubicBezTo>
                      <a:pt x="368" y="166"/>
                      <a:pt x="526" y="72"/>
                      <a:pt x="605" y="2"/>
                    </a:cubicBezTo>
                    <a:lnTo>
                      <a:pt x="605" y="2"/>
                    </a:lnTo>
                    <a:cubicBezTo>
                      <a:pt x="608" y="1"/>
                      <a:pt x="612" y="0"/>
                      <a:pt x="615" y="2"/>
                    </a:cubicBezTo>
                    <a:lnTo>
                      <a:pt x="615" y="2"/>
                    </a:lnTo>
                    <a:cubicBezTo>
                      <a:pt x="619" y="2"/>
                      <a:pt x="620" y="6"/>
                      <a:pt x="621" y="9"/>
                    </a:cubicBezTo>
                    <a:lnTo>
                      <a:pt x="621" y="9"/>
                    </a:lnTo>
                    <a:cubicBezTo>
                      <a:pt x="651" y="1155"/>
                      <a:pt x="473" y="2158"/>
                      <a:pt x="465" y="2200"/>
                    </a:cubicBezTo>
                    <a:lnTo>
                      <a:pt x="465" y="2200"/>
                    </a:lnTo>
                    <a:cubicBezTo>
                      <a:pt x="465" y="2204"/>
                      <a:pt x="461" y="2208"/>
                      <a:pt x="456" y="2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77">
                <a:extLst>
                  <a:ext uri="{FF2B5EF4-FFF2-40B4-BE49-F238E27FC236}">
                    <a16:creationId xmlns:a16="http://schemas.microsoft.com/office/drawing/2014/main" id="{9FCAE9C9-7940-462D-A661-0C6AAA6EF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1943" y="5672794"/>
                <a:ext cx="1223849" cy="1446368"/>
              </a:xfrm>
              <a:custGeom>
                <a:avLst/>
                <a:gdLst>
                  <a:gd name="T0" fmla="*/ 1198 w 1359"/>
                  <a:gd name="T1" fmla="*/ 3 h 1606"/>
                  <a:gd name="T2" fmla="*/ 336 w 1359"/>
                  <a:gd name="T3" fmla="*/ 0 h 1606"/>
                  <a:gd name="T4" fmla="*/ 336 w 1359"/>
                  <a:gd name="T5" fmla="*/ 0 h 1606"/>
                  <a:gd name="T6" fmla="*/ 86 w 1359"/>
                  <a:gd name="T7" fmla="*/ 688 h 1606"/>
                  <a:gd name="T8" fmla="*/ 86 w 1359"/>
                  <a:gd name="T9" fmla="*/ 688 h 1606"/>
                  <a:gd name="T10" fmla="*/ 0 w 1359"/>
                  <a:gd name="T11" fmla="*/ 1261 h 1606"/>
                  <a:gd name="T12" fmla="*/ 0 w 1359"/>
                  <a:gd name="T13" fmla="*/ 1261 h 1606"/>
                  <a:gd name="T14" fmla="*/ 558 w 1359"/>
                  <a:gd name="T15" fmla="*/ 1550 h 1606"/>
                  <a:gd name="T16" fmla="*/ 558 w 1359"/>
                  <a:gd name="T17" fmla="*/ 1550 h 1606"/>
                  <a:gd name="T18" fmla="*/ 737 w 1359"/>
                  <a:gd name="T19" fmla="*/ 1071 h 1606"/>
                  <a:gd name="T20" fmla="*/ 811 w 1359"/>
                  <a:gd name="T21" fmla="*/ 1605 h 1606"/>
                  <a:gd name="T22" fmla="*/ 811 w 1359"/>
                  <a:gd name="T23" fmla="*/ 1605 h 1606"/>
                  <a:gd name="T24" fmla="*/ 1358 w 1359"/>
                  <a:gd name="T25" fmla="*/ 1388 h 1606"/>
                  <a:gd name="T26" fmla="*/ 1358 w 1359"/>
                  <a:gd name="T27" fmla="*/ 1388 h 1606"/>
                  <a:gd name="T28" fmla="*/ 1198 w 1359"/>
                  <a:gd name="T29" fmla="*/ 3 h 1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9" h="1606">
                    <a:moveTo>
                      <a:pt x="1198" y="3"/>
                    </a:moveTo>
                    <a:lnTo>
                      <a:pt x="336" y="0"/>
                    </a:lnTo>
                    <a:lnTo>
                      <a:pt x="336" y="0"/>
                    </a:lnTo>
                    <a:cubicBezTo>
                      <a:pt x="336" y="0"/>
                      <a:pt x="171" y="155"/>
                      <a:pt x="86" y="688"/>
                    </a:cubicBezTo>
                    <a:lnTo>
                      <a:pt x="86" y="688"/>
                    </a:lnTo>
                    <a:cubicBezTo>
                      <a:pt x="59" y="862"/>
                      <a:pt x="29" y="1066"/>
                      <a:pt x="0" y="1261"/>
                    </a:cubicBezTo>
                    <a:lnTo>
                      <a:pt x="0" y="1261"/>
                    </a:lnTo>
                    <a:cubicBezTo>
                      <a:pt x="85" y="1360"/>
                      <a:pt x="274" y="1541"/>
                      <a:pt x="558" y="1550"/>
                    </a:cubicBezTo>
                    <a:lnTo>
                      <a:pt x="558" y="1550"/>
                    </a:lnTo>
                    <a:cubicBezTo>
                      <a:pt x="650" y="1317"/>
                      <a:pt x="718" y="1138"/>
                      <a:pt x="737" y="1071"/>
                    </a:cubicBezTo>
                    <a:lnTo>
                      <a:pt x="811" y="1605"/>
                    </a:lnTo>
                    <a:lnTo>
                      <a:pt x="811" y="1605"/>
                    </a:lnTo>
                    <a:cubicBezTo>
                      <a:pt x="1117" y="1553"/>
                      <a:pt x="1277" y="1459"/>
                      <a:pt x="1358" y="1388"/>
                    </a:cubicBezTo>
                    <a:lnTo>
                      <a:pt x="1358" y="1388"/>
                    </a:lnTo>
                    <a:cubicBezTo>
                      <a:pt x="1346" y="932"/>
                      <a:pt x="1301" y="452"/>
                      <a:pt x="1198" y="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78">
                <a:extLst>
                  <a:ext uri="{FF2B5EF4-FFF2-40B4-BE49-F238E27FC236}">
                    <a16:creationId xmlns:a16="http://schemas.microsoft.com/office/drawing/2014/main" id="{DB466D16-A331-4DD4-BD18-DBE138726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3595" y="9011982"/>
                <a:ext cx="520532" cy="15894"/>
              </a:xfrm>
              <a:custGeom>
                <a:avLst/>
                <a:gdLst>
                  <a:gd name="T0" fmla="*/ 565 w 576"/>
                  <a:gd name="T1" fmla="*/ 18 h 19"/>
                  <a:gd name="T2" fmla="*/ 10 w 576"/>
                  <a:gd name="T3" fmla="*/ 18 h 19"/>
                  <a:gd name="T4" fmla="*/ 10 w 576"/>
                  <a:gd name="T5" fmla="*/ 18 h 19"/>
                  <a:gd name="T6" fmla="*/ 0 w 576"/>
                  <a:gd name="T7" fmla="*/ 9 h 19"/>
                  <a:gd name="T8" fmla="*/ 0 w 576"/>
                  <a:gd name="T9" fmla="*/ 9 h 19"/>
                  <a:gd name="T10" fmla="*/ 10 w 576"/>
                  <a:gd name="T11" fmla="*/ 0 h 19"/>
                  <a:gd name="T12" fmla="*/ 565 w 576"/>
                  <a:gd name="T13" fmla="*/ 0 h 19"/>
                  <a:gd name="T14" fmla="*/ 565 w 576"/>
                  <a:gd name="T15" fmla="*/ 0 h 19"/>
                  <a:gd name="T16" fmla="*/ 575 w 576"/>
                  <a:gd name="T17" fmla="*/ 9 h 19"/>
                  <a:gd name="T18" fmla="*/ 575 w 576"/>
                  <a:gd name="T19" fmla="*/ 9 h 19"/>
                  <a:gd name="T20" fmla="*/ 565 w 576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6" h="19">
                    <a:moveTo>
                      <a:pt x="565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565" y="0"/>
                    </a:lnTo>
                    <a:lnTo>
                      <a:pt x="565" y="0"/>
                    </a:lnTo>
                    <a:cubicBezTo>
                      <a:pt x="571" y="0"/>
                      <a:pt x="575" y="4"/>
                      <a:pt x="575" y="9"/>
                    </a:cubicBezTo>
                    <a:lnTo>
                      <a:pt x="575" y="9"/>
                    </a:lnTo>
                    <a:cubicBezTo>
                      <a:pt x="575" y="14"/>
                      <a:pt x="571" y="18"/>
                      <a:pt x="565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79">
                <a:extLst>
                  <a:ext uri="{FF2B5EF4-FFF2-40B4-BE49-F238E27FC236}">
                    <a16:creationId xmlns:a16="http://schemas.microsoft.com/office/drawing/2014/main" id="{E4091CEF-698C-4F5E-B427-EDF1B4D37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8570" y="9011982"/>
                <a:ext cx="524507" cy="15894"/>
              </a:xfrm>
              <a:custGeom>
                <a:avLst/>
                <a:gdLst>
                  <a:gd name="T0" fmla="*/ 571 w 582"/>
                  <a:gd name="T1" fmla="*/ 18 h 19"/>
                  <a:gd name="T2" fmla="*/ 9 w 582"/>
                  <a:gd name="T3" fmla="*/ 18 h 19"/>
                  <a:gd name="T4" fmla="*/ 9 w 582"/>
                  <a:gd name="T5" fmla="*/ 18 h 19"/>
                  <a:gd name="T6" fmla="*/ 0 w 582"/>
                  <a:gd name="T7" fmla="*/ 9 h 19"/>
                  <a:gd name="T8" fmla="*/ 0 w 582"/>
                  <a:gd name="T9" fmla="*/ 9 h 19"/>
                  <a:gd name="T10" fmla="*/ 9 w 582"/>
                  <a:gd name="T11" fmla="*/ 0 h 19"/>
                  <a:gd name="T12" fmla="*/ 571 w 582"/>
                  <a:gd name="T13" fmla="*/ 0 h 19"/>
                  <a:gd name="T14" fmla="*/ 571 w 582"/>
                  <a:gd name="T15" fmla="*/ 0 h 19"/>
                  <a:gd name="T16" fmla="*/ 581 w 582"/>
                  <a:gd name="T17" fmla="*/ 9 h 19"/>
                  <a:gd name="T18" fmla="*/ 581 w 582"/>
                  <a:gd name="T19" fmla="*/ 9 h 19"/>
                  <a:gd name="T20" fmla="*/ 571 w 582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2" h="19">
                    <a:moveTo>
                      <a:pt x="571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71" y="0"/>
                    </a:lnTo>
                    <a:lnTo>
                      <a:pt x="571" y="0"/>
                    </a:lnTo>
                    <a:cubicBezTo>
                      <a:pt x="576" y="0"/>
                      <a:pt x="581" y="4"/>
                      <a:pt x="581" y="9"/>
                    </a:cubicBezTo>
                    <a:lnTo>
                      <a:pt x="581" y="9"/>
                    </a:lnTo>
                    <a:cubicBezTo>
                      <a:pt x="581" y="14"/>
                      <a:pt x="576" y="18"/>
                      <a:pt x="571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80">
                <a:extLst>
                  <a:ext uri="{FF2B5EF4-FFF2-40B4-BE49-F238E27FC236}">
                    <a16:creationId xmlns:a16="http://schemas.microsoft.com/office/drawing/2014/main" id="{C5CD5596-B8BC-4B00-B1AF-B27592251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3202" y="5658317"/>
                <a:ext cx="329802" cy="1263585"/>
              </a:xfrm>
              <a:custGeom>
                <a:avLst/>
                <a:gdLst>
                  <a:gd name="T0" fmla="*/ 10 w 366"/>
                  <a:gd name="T1" fmla="*/ 1402 h 1403"/>
                  <a:gd name="T2" fmla="*/ 10 w 366"/>
                  <a:gd name="T3" fmla="*/ 1402 h 1403"/>
                  <a:gd name="T4" fmla="*/ 9 w 366"/>
                  <a:gd name="T5" fmla="*/ 1402 h 1403"/>
                  <a:gd name="T6" fmla="*/ 9 w 366"/>
                  <a:gd name="T7" fmla="*/ 1402 h 1403"/>
                  <a:gd name="T8" fmla="*/ 1 w 366"/>
                  <a:gd name="T9" fmla="*/ 1392 h 1403"/>
                  <a:gd name="T10" fmla="*/ 1 w 366"/>
                  <a:gd name="T11" fmla="*/ 1392 h 1403"/>
                  <a:gd name="T12" fmla="*/ 107 w 366"/>
                  <a:gd name="T13" fmla="*/ 675 h 1403"/>
                  <a:gd name="T14" fmla="*/ 107 w 366"/>
                  <a:gd name="T15" fmla="*/ 675 h 1403"/>
                  <a:gd name="T16" fmla="*/ 251 w 366"/>
                  <a:gd name="T17" fmla="*/ 168 h 1403"/>
                  <a:gd name="T18" fmla="*/ 251 w 366"/>
                  <a:gd name="T19" fmla="*/ 168 h 1403"/>
                  <a:gd name="T20" fmla="*/ 347 w 366"/>
                  <a:gd name="T21" fmla="*/ 4 h 1403"/>
                  <a:gd name="T22" fmla="*/ 347 w 366"/>
                  <a:gd name="T23" fmla="*/ 4 h 1403"/>
                  <a:gd name="T24" fmla="*/ 360 w 366"/>
                  <a:gd name="T25" fmla="*/ 4 h 1403"/>
                  <a:gd name="T26" fmla="*/ 360 w 366"/>
                  <a:gd name="T27" fmla="*/ 4 h 1403"/>
                  <a:gd name="T28" fmla="*/ 362 w 366"/>
                  <a:gd name="T29" fmla="*/ 17 h 1403"/>
                  <a:gd name="T30" fmla="*/ 362 w 366"/>
                  <a:gd name="T31" fmla="*/ 17 h 1403"/>
                  <a:gd name="T32" fmla="*/ 269 w 366"/>
                  <a:gd name="T33" fmla="*/ 177 h 1403"/>
                  <a:gd name="T34" fmla="*/ 269 w 366"/>
                  <a:gd name="T35" fmla="*/ 177 h 1403"/>
                  <a:gd name="T36" fmla="*/ 126 w 366"/>
                  <a:gd name="T37" fmla="*/ 678 h 1403"/>
                  <a:gd name="T38" fmla="*/ 126 w 366"/>
                  <a:gd name="T39" fmla="*/ 678 h 1403"/>
                  <a:gd name="T40" fmla="*/ 20 w 366"/>
                  <a:gd name="T41" fmla="*/ 1394 h 1403"/>
                  <a:gd name="T42" fmla="*/ 20 w 366"/>
                  <a:gd name="T43" fmla="*/ 1394 h 1403"/>
                  <a:gd name="T44" fmla="*/ 10 w 366"/>
                  <a:gd name="T45" fmla="*/ 1402 h 1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6" h="1403">
                    <a:moveTo>
                      <a:pt x="10" y="1402"/>
                    </a:moveTo>
                    <a:lnTo>
                      <a:pt x="10" y="1402"/>
                    </a:lnTo>
                    <a:cubicBezTo>
                      <a:pt x="10" y="1402"/>
                      <a:pt x="10" y="1402"/>
                      <a:pt x="9" y="1402"/>
                    </a:cubicBezTo>
                    <a:lnTo>
                      <a:pt x="9" y="1402"/>
                    </a:lnTo>
                    <a:cubicBezTo>
                      <a:pt x="4" y="1401"/>
                      <a:pt x="0" y="1397"/>
                      <a:pt x="1" y="1392"/>
                    </a:cubicBezTo>
                    <a:lnTo>
                      <a:pt x="1" y="1392"/>
                    </a:lnTo>
                    <a:cubicBezTo>
                      <a:pt x="1" y="1389"/>
                      <a:pt x="42" y="1127"/>
                      <a:pt x="107" y="675"/>
                    </a:cubicBezTo>
                    <a:lnTo>
                      <a:pt x="107" y="675"/>
                    </a:lnTo>
                    <a:cubicBezTo>
                      <a:pt x="141" y="438"/>
                      <a:pt x="204" y="268"/>
                      <a:pt x="251" y="168"/>
                    </a:cubicBezTo>
                    <a:lnTo>
                      <a:pt x="251" y="168"/>
                    </a:lnTo>
                    <a:cubicBezTo>
                      <a:pt x="303" y="59"/>
                      <a:pt x="345" y="7"/>
                      <a:pt x="347" y="4"/>
                    </a:cubicBezTo>
                    <a:lnTo>
                      <a:pt x="347" y="4"/>
                    </a:lnTo>
                    <a:cubicBezTo>
                      <a:pt x="350" y="1"/>
                      <a:pt x="356" y="0"/>
                      <a:pt x="360" y="4"/>
                    </a:cubicBezTo>
                    <a:lnTo>
                      <a:pt x="360" y="4"/>
                    </a:lnTo>
                    <a:cubicBezTo>
                      <a:pt x="365" y="7"/>
                      <a:pt x="365" y="13"/>
                      <a:pt x="362" y="17"/>
                    </a:cubicBezTo>
                    <a:lnTo>
                      <a:pt x="362" y="17"/>
                    </a:lnTo>
                    <a:cubicBezTo>
                      <a:pt x="361" y="17"/>
                      <a:pt x="318" y="69"/>
                      <a:pt x="269" y="177"/>
                    </a:cubicBezTo>
                    <a:lnTo>
                      <a:pt x="269" y="177"/>
                    </a:lnTo>
                    <a:cubicBezTo>
                      <a:pt x="222" y="276"/>
                      <a:pt x="159" y="443"/>
                      <a:pt x="126" y="678"/>
                    </a:cubicBezTo>
                    <a:lnTo>
                      <a:pt x="126" y="678"/>
                    </a:lnTo>
                    <a:cubicBezTo>
                      <a:pt x="61" y="1129"/>
                      <a:pt x="20" y="1392"/>
                      <a:pt x="20" y="1394"/>
                    </a:cubicBezTo>
                    <a:lnTo>
                      <a:pt x="20" y="1394"/>
                    </a:lnTo>
                    <a:cubicBezTo>
                      <a:pt x="19" y="1399"/>
                      <a:pt x="15" y="1402"/>
                      <a:pt x="10" y="14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81">
                <a:extLst>
                  <a:ext uri="{FF2B5EF4-FFF2-40B4-BE49-F238E27FC236}">
                    <a16:creationId xmlns:a16="http://schemas.microsoft.com/office/drawing/2014/main" id="{BA56FD82-4DF6-4593-B5EE-C7E91E7C8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9556" y="4192083"/>
                <a:ext cx="1434448" cy="1712593"/>
              </a:xfrm>
              <a:custGeom>
                <a:avLst/>
                <a:gdLst>
                  <a:gd name="T0" fmla="*/ 1242 w 1593"/>
                  <a:gd name="T1" fmla="*/ 34 h 1902"/>
                  <a:gd name="T2" fmla="*/ 1242 w 1593"/>
                  <a:gd name="T3" fmla="*/ 34 h 1902"/>
                  <a:gd name="T4" fmla="*/ 1009 w 1593"/>
                  <a:gd name="T5" fmla="*/ 10 h 1902"/>
                  <a:gd name="T6" fmla="*/ 700 w 1593"/>
                  <a:gd name="T7" fmla="*/ 60 h 1902"/>
                  <a:gd name="T8" fmla="*/ 700 w 1593"/>
                  <a:gd name="T9" fmla="*/ 60 h 1902"/>
                  <a:gd name="T10" fmla="*/ 281 w 1593"/>
                  <a:gd name="T11" fmla="*/ 271 h 1902"/>
                  <a:gd name="T12" fmla="*/ 281 w 1593"/>
                  <a:gd name="T13" fmla="*/ 271 h 1902"/>
                  <a:gd name="T14" fmla="*/ 0 w 1593"/>
                  <a:gd name="T15" fmla="*/ 780 h 1902"/>
                  <a:gd name="T16" fmla="*/ 0 w 1593"/>
                  <a:gd name="T17" fmla="*/ 780 h 1902"/>
                  <a:gd name="T18" fmla="*/ 339 w 1593"/>
                  <a:gd name="T19" fmla="*/ 999 h 1902"/>
                  <a:gd name="T20" fmla="*/ 412 w 1593"/>
                  <a:gd name="T21" fmla="*/ 848 h 1902"/>
                  <a:gd name="T22" fmla="*/ 412 w 1593"/>
                  <a:gd name="T23" fmla="*/ 848 h 1902"/>
                  <a:gd name="T24" fmla="*/ 577 w 1593"/>
                  <a:gd name="T25" fmla="*/ 1073 h 1902"/>
                  <a:gd name="T26" fmla="*/ 577 w 1593"/>
                  <a:gd name="T27" fmla="*/ 1073 h 1902"/>
                  <a:gd name="T28" fmla="*/ 573 w 1593"/>
                  <a:gd name="T29" fmla="*/ 1621 h 1902"/>
                  <a:gd name="T30" fmla="*/ 573 w 1593"/>
                  <a:gd name="T31" fmla="*/ 1621 h 1902"/>
                  <a:gd name="T32" fmla="*/ 1467 w 1593"/>
                  <a:gd name="T33" fmla="*/ 1638 h 1902"/>
                  <a:gd name="T34" fmla="*/ 1358 w 1593"/>
                  <a:gd name="T35" fmla="*/ 922 h 1902"/>
                  <a:gd name="T36" fmla="*/ 1358 w 1593"/>
                  <a:gd name="T37" fmla="*/ 922 h 1902"/>
                  <a:gd name="T38" fmla="*/ 1432 w 1593"/>
                  <a:gd name="T39" fmla="*/ 596 h 1902"/>
                  <a:gd name="T40" fmla="*/ 1432 w 1593"/>
                  <a:gd name="T41" fmla="*/ 596 h 1902"/>
                  <a:gd name="T42" fmla="*/ 1592 w 1593"/>
                  <a:gd name="T43" fmla="*/ 657 h 1902"/>
                  <a:gd name="T44" fmla="*/ 1592 w 1593"/>
                  <a:gd name="T45" fmla="*/ 657 h 1902"/>
                  <a:gd name="T46" fmla="*/ 1524 w 1593"/>
                  <a:gd name="T47" fmla="*/ 160 h 1902"/>
                  <a:gd name="T48" fmla="*/ 1524 w 1593"/>
                  <a:gd name="T49" fmla="*/ 160 h 1902"/>
                  <a:gd name="T50" fmla="*/ 1242 w 1593"/>
                  <a:gd name="T51" fmla="*/ 34 h 1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93" h="1902">
                    <a:moveTo>
                      <a:pt x="1242" y="34"/>
                    </a:moveTo>
                    <a:lnTo>
                      <a:pt x="1242" y="34"/>
                    </a:lnTo>
                    <a:cubicBezTo>
                      <a:pt x="1143" y="0"/>
                      <a:pt x="1009" y="10"/>
                      <a:pt x="1009" y="10"/>
                    </a:cubicBezTo>
                    <a:lnTo>
                      <a:pt x="700" y="60"/>
                    </a:lnTo>
                    <a:lnTo>
                      <a:pt x="700" y="60"/>
                    </a:lnTo>
                    <a:cubicBezTo>
                      <a:pt x="700" y="60"/>
                      <a:pt x="384" y="137"/>
                      <a:pt x="281" y="271"/>
                    </a:cubicBezTo>
                    <a:lnTo>
                      <a:pt x="281" y="271"/>
                    </a:lnTo>
                    <a:cubicBezTo>
                      <a:pt x="181" y="401"/>
                      <a:pt x="81" y="589"/>
                      <a:pt x="0" y="780"/>
                    </a:cubicBezTo>
                    <a:lnTo>
                      <a:pt x="0" y="780"/>
                    </a:lnTo>
                    <a:cubicBezTo>
                      <a:pt x="51" y="833"/>
                      <a:pt x="159" y="929"/>
                      <a:pt x="339" y="999"/>
                    </a:cubicBezTo>
                    <a:lnTo>
                      <a:pt x="412" y="848"/>
                    </a:lnTo>
                    <a:lnTo>
                      <a:pt x="412" y="848"/>
                    </a:lnTo>
                    <a:cubicBezTo>
                      <a:pt x="412" y="848"/>
                      <a:pt x="547" y="1007"/>
                      <a:pt x="577" y="1073"/>
                    </a:cubicBezTo>
                    <a:lnTo>
                      <a:pt x="577" y="1073"/>
                    </a:lnTo>
                    <a:cubicBezTo>
                      <a:pt x="608" y="1138"/>
                      <a:pt x="573" y="1621"/>
                      <a:pt x="573" y="1621"/>
                    </a:cubicBezTo>
                    <a:lnTo>
                      <a:pt x="573" y="1621"/>
                    </a:lnTo>
                    <a:cubicBezTo>
                      <a:pt x="573" y="1621"/>
                      <a:pt x="957" y="1901"/>
                      <a:pt x="1467" y="1638"/>
                    </a:cubicBezTo>
                    <a:lnTo>
                      <a:pt x="1358" y="922"/>
                    </a:lnTo>
                    <a:lnTo>
                      <a:pt x="1358" y="922"/>
                    </a:lnTo>
                    <a:cubicBezTo>
                      <a:pt x="1358" y="922"/>
                      <a:pt x="1519" y="848"/>
                      <a:pt x="1432" y="596"/>
                    </a:cubicBezTo>
                    <a:lnTo>
                      <a:pt x="1432" y="596"/>
                    </a:lnTo>
                    <a:cubicBezTo>
                      <a:pt x="1432" y="596"/>
                      <a:pt x="1507" y="636"/>
                      <a:pt x="1592" y="657"/>
                    </a:cubicBezTo>
                    <a:lnTo>
                      <a:pt x="1592" y="657"/>
                    </a:lnTo>
                    <a:cubicBezTo>
                      <a:pt x="1544" y="431"/>
                      <a:pt x="1524" y="160"/>
                      <a:pt x="1524" y="160"/>
                    </a:cubicBezTo>
                    <a:lnTo>
                      <a:pt x="1524" y="160"/>
                    </a:lnTo>
                    <a:cubicBezTo>
                      <a:pt x="1524" y="160"/>
                      <a:pt x="1323" y="60"/>
                      <a:pt x="1242" y="3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82">
                <a:extLst>
                  <a:ext uri="{FF2B5EF4-FFF2-40B4-BE49-F238E27FC236}">
                    <a16:creationId xmlns:a16="http://schemas.microsoft.com/office/drawing/2014/main" id="{9EF05554-25C6-42F1-9BCC-B90A19E9B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1609" y="4184136"/>
                <a:ext cx="1454315" cy="1696699"/>
              </a:xfrm>
              <a:custGeom>
                <a:avLst/>
                <a:gdLst>
                  <a:gd name="T0" fmla="*/ 594 w 1613"/>
                  <a:gd name="T1" fmla="*/ 1625 h 1881"/>
                  <a:gd name="T2" fmla="*/ 1359 w 1613"/>
                  <a:gd name="T3" fmla="*/ 933 h 1881"/>
                  <a:gd name="T4" fmla="*/ 1364 w 1613"/>
                  <a:gd name="T5" fmla="*/ 923 h 1881"/>
                  <a:gd name="T6" fmla="*/ 1432 w 1613"/>
                  <a:gd name="T7" fmla="*/ 607 h 1881"/>
                  <a:gd name="T8" fmla="*/ 1435 w 1613"/>
                  <a:gd name="T9" fmla="*/ 597 h 1881"/>
                  <a:gd name="T10" fmla="*/ 1446 w 1613"/>
                  <a:gd name="T11" fmla="*/ 596 h 1881"/>
                  <a:gd name="T12" fmla="*/ 1590 w 1613"/>
                  <a:gd name="T13" fmla="*/ 653 h 1881"/>
                  <a:gd name="T14" fmla="*/ 1525 w 1613"/>
                  <a:gd name="T15" fmla="*/ 176 h 1881"/>
                  <a:gd name="T16" fmla="*/ 1250 w 1613"/>
                  <a:gd name="T17" fmla="*/ 52 h 1881"/>
                  <a:gd name="T18" fmla="*/ 1019 w 1613"/>
                  <a:gd name="T19" fmla="*/ 28 h 1881"/>
                  <a:gd name="T20" fmla="*/ 711 w 1613"/>
                  <a:gd name="T21" fmla="*/ 79 h 1881"/>
                  <a:gd name="T22" fmla="*/ 299 w 1613"/>
                  <a:gd name="T23" fmla="*/ 286 h 1881"/>
                  <a:gd name="T24" fmla="*/ 21 w 1613"/>
                  <a:gd name="T25" fmla="*/ 786 h 1881"/>
                  <a:gd name="T26" fmla="*/ 414 w 1613"/>
                  <a:gd name="T27" fmla="*/ 853 h 1881"/>
                  <a:gd name="T28" fmla="*/ 421 w 1613"/>
                  <a:gd name="T29" fmla="*/ 848 h 1881"/>
                  <a:gd name="T30" fmla="*/ 430 w 1613"/>
                  <a:gd name="T31" fmla="*/ 851 h 1881"/>
                  <a:gd name="T32" fmla="*/ 596 w 1613"/>
                  <a:gd name="T33" fmla="*/ 1078 h 1881"/>
                  <a:gd name="T34" fmla="*/ 594 w 1613"/>
                  <a:gd name="T35" fmla="*/ 1625 h 1881"/>
                  <a:gd name="T36" fmla="*/ 1034 w 1613"/>
                  <a:gd name="T37" fmla="*/ 1769 h 1881"/>
                  <a:gd name="T38" fmla="*/ 837 w 1613"/>
                  <a:gd name="T39" fmla="*/ 1746 h 1881"/>
                  <a:gd name="T40" fmla="*/ 579 w 1613"/>
                  <a:gd name="T41" fmla="*/ 1637 h 1881"/>
                  <a:gd name="T42" fmla="*/ 574 w 1613"/>
                  <a:gd name="T43" fmla="*/ 1629 h 1881"/>
                  <a:gd name="T44" fmla="*/ 579 w 1613"/>
                  <a:gd name="T45" fmla="*/ 1086 h 1881"/>
                  <a:gd name="T46" fmla="*/ 358 w 1613"/>
                  <a:gd name="T47" fmla="*/ 1012 h 1881"/>
                  <a:gd name="T48" fmla="*/ 346 w 1613"/>
                  <a:gd name="T49" fmla="*/ 1017 h 1881"/>
                  <a:gd name="T50" fmla="*/ 3 w 1613"/>
                  <a:gd name="T51" fmla="*/ 795 h 1881"/>
                  <a:gd name="T52" fmla="*/ 2 w 1613"/>
                  <a:gd name="T53" fmla="*/ 785 h 1881"/>
                  <a:gd name="T54" fmla="*/ 283 w 1613"/>
                  <a:gd name="T55" fmla="*/ 274 h 1881"/>
                  <a:gd name="T56" fmla="*/ 708 w 1613"/>
                  <a:gd name="T57" fmla="*/ 60 h 1881"/>
                  <a:gd name="T58" fmla="*/ 1017 w 1613"/>
                  <a:gd name="T59" fmla="*/ 9 h 1881"/>
                  <a:gd name="T60" fmla="*/ 1256 w 1613"/>
                  <a:gd name="T61" fmla="*/ 33 h 1881"/>
                  <a:gd name="T62" fmla="*/ 1538 w 1613"/>
                  <a:gd name="T63" fmla="*/ 161 h 1881"/>
                  <a:gd name="T64" fmla="*/ 1543 w 1613"/>
                  <a:gd name="T65" fmla="*/ 168 h 1881"/>
                  <a:gd name="T66" fmla="*/ 1612 w 1613"/>
                  <a:gd name="T67" fmla="*/ 664 h 1881"/>
                  <a:gd name="T68" fmla="*/ 1609 w 1613"/>
                  <a:gd name="T69" fmla="*/ 673 h 1881"/>
                  <a:gd name="T70" fmla="*/ 1600 w 1613"/>
                  <a:gd name="T71" fmla="*/ 675 h 1881"/>
                  <a:gd name="T72" fmla="*/ 1457 w 1613"/>
                  <a:gd name="T73" fmla="*/ 623 h 1881"/>
                  <a:gd name="T74" fmla="*/ 1487 w 1613"/>
                  <a:gd name="T75" fmla="*/ 1646 h 1881"/>
                  <a:gd name="T76" fmla="*/ 1481 w 1613"/>
                  <a:gd name="T77" fmla="*/ 1655 h 1881"/>
                  <a:gd name="T78" fmla="*/ 1034 w 1613"/>
                  <a:gd name="T79" fmla="*/ 1769 h 1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13" h="1881">
                    <a:moveTo>
                      <a:pt x="594" y="1625"/>
                    </a:moveTo>
                    <a:lnTo>
                      <a:pt x="594" y="1625"/>
                    </a:lnTo>
                    <a:cubicBezTo>
                      <a:pt x="637" y="1654"/>
                      <a:pt x="1000" y="1880"/>
                      <a:pt x="1467" y="1641"/>
                    </a:cubicBezTo>
                    <a:lnTo>
                      <a:pt x="1359" y="933"/>
                    </a:lnTo>
                    <a:lnTo>
                      <a:pt x="1359" y="933"/>
                    </a:lnTo>
                    <a:cubicBezTo>
                      <a:pt x="1358" y="929"/>
                      <a:pt x="1360" y="924"/>
                      <a:pt x="1364" y="923"/>
                    </a:cubicBezTo>
                    <a:lnTo>
                      <a:pt x="1364" y="923"/>
                    </a:lnTo>
                    <a:cubicBezTo>
                      <a:pt x="1370" y="920"/>
                      <a:pt x="1516" y="849"/>
                      <a:pt x="1432" y="607"/>
                    </a:cubicBezTo>
                    <a:lnTo>
                      <a:pt x="1432" y="607"/>
                    </a:lnTo>
                    <a:cubicBezTo>
                      <a:pt x="1431" y="604"/>
                      <a:pt x="1432" y="600"/>
                      <a:pt x="1435" y="597"/>
                    </a:cubicBezTo>
                    <a:lnTo>
                      <a:pt x="1435" y="597"/>
                    </a:lnTo>
                    <a:cubicBezTo>
                      <a:pt x="1438" y="595"/>
                      <a:pt x="1443" y="595"/>
                      <a:pt x="1446" y="596"/>
                    </a:cubicBezTo>
                    <a:lnTo>
                      <a:pt x="1446" y="596"/>
                    </a:lnTo>
                    <a:cubicBezTo>
                      <a:pt x="1447" y="596"/>
                      <a:pt x="1513" y="631"/>
                      <a:pt x="1590" y="653"/>
                    </a:cubicBezTo>
                    <a:lnTo>
                      <a:pt x="1590" y="653"/>
                    </a:lnTo>
                    <a:cubicBezTo>
                      <a:pt x="1548" y="449"/>
                      <a:pt x="1528" y="214"/>
                      <a:pt x="1525" y="176"/>
                    </a:cubicBezTo>
                    <a:lnTo>
                      <a:pt x="1525" y="176"/>
                    </a:lnTo>
                    <a:cubicBezTo>
                      <a:pt x="1494" y="160"/>
                      <a:pt x="1322" y="75"/>
                      <a:pt x="1250" y="52"/>
                    </a:cubicBezTo>
                    <a:lnTo>
                      <a:pt x="1250" y="52"/>
                    </a:lnTo>
                    <a:cubicBezTo>
                      <a:pt x="1153" y="19"/>
                      <a:pt x="1021" y="28"/>
                      <a:pt x="1019" y="28"/>
                    </a:cubicBezTo>
                    <a:lnTo>
                      <a:pt x="711" y="79"/>
                    </a:lnTo>
                    <a:lnTo>
                      <a:pt x="711" y="79"/>
                    </a:lnTo>
                    <a:cubicBezTo>
                      <a:pt x="709" y="80"/>
                      <a:pt x="399" y="156"/>
                      <a:pt x="299" y="286"/>
                    </a:cubicBezTo>
                    <a:lnTo>
                      <a:pt x="299" y="286"/>
                    </a:lnTo>
                    <a:cubicBezTo>
                      <a:pt x="205" y="408"/>
                      <a:pt x="107" y="585"/>
                      <a:pt x="21" y="786"/>
                    </a:cubicBezTo>
                    <a:lnTo>
                      <a:pt x="21" y="786"/>
                    </a:lnTo>
                    <a:cubicBezTo>
                      <a:pt x="70" y="838"/>
                      <a:pt x="174" y="928"/>
                      <a:pt x="345" y="996"/>
                    </a:cubicBezTo>
                    <a:lnTo>
                      <a:pt x="414" y="853"/>
                    </a:lnTo>
                    <a:lnTo>
                      <a:pt x="414" y="853"/>
                    </a:lnTo>
                    <a:cubicBezTo>
                      <a:pt x="415" y="851"/>
                      <a:pt x="418" y="849"/>
                      <a:pt x="421" y="848"/>
                    </a:cubicBezTo>
                    <a:lnTo>
                      <a:pt x="421" y="848"/>
                    </a:lnTo>
                    <a:cubicBezTo>
                      <a:pt x="424" y="848"/>
                      <a:pt x="427" y="849"/>
                      <a:pt x="430" y="851"/>
                    </a:cubicBezTo>
                    <a:lnTo>
                      <a:pt x="430" y="851"/>
                    </a:lnTo>
                    <a:cubicBezTo>
                      <a:pt x="435" y="858"/>
                      <a:pt x="565" y="1012"/>
                      <a:pt x="596" y="1078"/>
                    </a:cubicBezTo>
                    <a:lnTo>
                      <a:pt x="596" y="1078"/>
                    </a:lnTo>
                    <a:cubicBezTo>
                      <a:pt x="626" y="1141"/>
                      <a:pt x="598" y="1569"/>
                      <a:pt x="594" y="1625"/>
                    </a:cubicBezTo>
                    <a:close/>
                    <a:moveTo>
                      <a:pt x="1034" y="1769"/>
                    </a:moveTo>
                    <a:lnTo>
                      <a:pt x="1034" y="1769"/>
                    </a:lnTo>
                    <a:cubicBezTo>
                      <a:pt x="959" y="1769"/>
                      <a:pt x="892" y="1759"/>
                      <a:pt x="837" y="1746"/>
                    </a:cubicBezTo>
                    <a:lnTo>
                      <a:pt x="837" y="1746"/>
                    </a:lnTo>
                    <a:cubicBezTo>
                      <a:pt x="677" y="1709"/>
                      <a:pt x="583" y="1640"/>
                      <a:pt x="579" y="1637"/>
                    </a:cubicBezTo>
                    <a:lnTo>
                      <a:pt x="579" y="1637"/>
                    </a:lnTo>
                    <a:cubicBezTo>
                      <a:pt x="576" y="1635"/>
                      <a:pt x="574" y="1632"/>
                      <a:pt x="574" y="1629"/>
                    </a:cubicBezTo>
                    <a:lnTo>
                      <a:pt x="574" y="1629"/>
                    </a:lnTo>
                    <a:cubicBezTo>
                      <a:pt x="583" y="1495"/>
                      <a:pt x="603" y="1137"/>
                      <a:pt x="579" y="1086"/>
                    </a:cubicBezTo>
                    <a:lnTo>
                      <a:pt x="579" y="1086"/>
                    </a:lnTo>
                    <a:cubicBezTo>
                      <a:pt x="553" y="1032"/>
                      <a:pt x="455" y="913"/>
                      <a:pt x="424" y="875"/>
                    </a:cubicBezTo>
                    <a:lnTo>
                      <a:pt x="358" y="1012"/>
                    </a:lnTo>
                    <a:lnTo>
                      <a:pt x="358" y="1012"/>
                    </a:lnTo>
                    <a:cubicBezTo>
                      <a:pt x="356" y="1016"/>
                      <a:pt x="351" y="1019"/>
                      <a:pt x="346" y="1017"/>
                    </a:cubicBezTo>
                    <a:lnTo>
                      <a:pt x="346" y="1017"/>
                    </a:lnTo>
                    <a:cubicBezTo>
                      <a:pt x="162" y="945"/>
                      <a:pt x="53" y="847"/>
                      <a:pt x="3" y="795"/>
                    </a:cubicBezTo>
                    <a:lnTo>
                      <a:pt x="3" y="795"/>
                    </a:lnTo>
                    <a:cubicBezTo>
                      <a:pt x="1" y="792"/>
                      <a:pt x="0" y="788"/>
                      <a:pt x="2" y="785"/>
                    </a:cubicBezTo>
                    <a:lnTo>
                      <a:pt x="2" y="785"/>
                    </a:lnTo>
                    <a:cubicBezTo>
                      <a:pt x="88" y="580"/>
                      <a:pt x="188" y="399"/>
                      <a:pt x="283" y="274"/>
                    </a:cubicBezTo>
                    <a:lnTo>
                      <a:pt x="283" y="274"/>
                    </a:lnTo>
                    <a:cubicBezTo>
                      <a:pt x="387" y="139"/>
                      <a:pt x="694" y="64"/>
                      <a:pt x="708" y="60"/>
                    </a:cubicBezTo>
                    <a:lnTo>
                      <a:pt x="1017" y="9"/>
                    </a:lnTo>
                    <a:lnTo>
                      <a:pt x="1017" y="9"/>
                    </a:lnTo>
                    <a:cubicBezTo>
                      <a:pt x="1023" y="9"/>
                      <a:pt x="1155" y="0"/>
                      <a:pt x="1256" y="33"/>
                    </a:cubicBezTo>
                    <a:lnTo>
                      <a:pt x="1256" y="33"/>
                    </a:lnTo>
                    <a:cubicBezTo>
                      <a:pt x="1335" y="60"/>
                      <a:pt x="1530" y="156"/>
                      <a:pt x="1538" y="161"/>
                    </a:cubicBezTo>
                    <a:lnTo>
                      <a:pt x="1538" y="161"/>
                    </a:lnTo>
                    <a:cubicBezTo>
                      <a:pt x="1541" y="162"/>
                      <a:pt x="1543" y="166"/>
                      <a:pt x="1543" y="168"/>
                    </a:cubicBezTo>
                    <a:lnTo>
                      <a:pt x="1543" y="168"/>
                    </a:lnTo>
                    <a:cubicBezTo>
                      <a:pt x="1543" y="172"/>
                      <a:pt x="1564" y="441"/>
                      <a:pt x="1612" y="664"/>
                    </a:cubicBezTo>
                    <a:lnTo>
                      <a:pt x="1612" y="664"/>
                    </a:lnTo>
                    <a:cubicBezTo>
                      <a:pt x="1612" y="667"/>
                      <a:pt x="1611" y="670"/>
                      <a:pt x="1609" y="673"/>
                    </a:cubicBezTo>
                    <a:lnTo>
                      <a:pt x="1609" y="673"/>
                    </a:lnTo>
                    <a:cubicBezTo>
                      <a:pt x="1606" y="675"/>
                      <a:pt x="1603" y="676"/>
                      <a:pt x="1600" y="675"/>
                    </a:cubicBezTo>
                    <a:lnTo>
                      <a:pt x="1600" y="675"/>
                    </a:lnTo>
                    <a:cubicBezTo>
                      <a:pt x="1540" y="660"/>
                      <a:pt x="1486" y="636"/>
                      <a:pt x="1457" y="623"/>
                    </a:cubicBezTo>
                    <a:lnTo>
                      <a:pt x="1457" y="623"/>
                    </a:lnTo>
                    <a:cubicBezTo>
                      <a:pt x="1522" y="835"/>
                      <a:pt x="1407" y="919"/>
                      <a:pt x="1378" y="936"/>
                    </a:cubicBezTo>
                    <a:lnTo>
                      <a:pt x="1487" y="1646"/>
                    </a:lnTo>
                    <a:lnTo>
                      <a:pt x="1487" y="1646"/>
                    </a:lnTo>
                    <a:cubicBezTo>
                      <a:pt x="1487" y="1650"/>
                      <a:pt x="1486" y="1653"/>
                      <a:pt x="1481" y="1655"/>
                    </a:cubicBezTo>
                    <a:lnTo>
                      <a:pt x="1481" y="1655"/>
                    </a:lnTo>
                    <a:cubicBezTo>
                      <a:pt x="1315" y="1741"/>
                      <a:pt x="1162" y="1769"/>
                      <a:pt x="1034" y="17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83">
                <a:extLst>
                  <a:ext uri="{FF2B5EF4-FFF2-40B4-BE49-F238E27FC236}">
                    <a16:creationId xmlns:a16="http://schemas.microsoft.com/office/drawing/2014/main" id="{63007C49-1053-4AF6-BC12-69E1E1069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8826" y="4895398"/>
                <a:ext cx="496693" cy="743053"/>
              </a:xfrm>
              <a:custGeom>
                <a:avLst/>
                <a:gdLst>
                  <a:gd name="T0" fmla="*/ 213 w 553"/>
                  <a:gd name="T1" fmla="*/ 0 h 826"/>
                  <a:gd name="T2" fmla="*/ 213 w 553"/>
                  <a:gd name="T3" fmla="*/ 0 h 826"/>
                  <a:gd name="T4" fmla="*/ 77 w 553"/>
                  <a:gd name="T5" fmla="*/ 727 h 826"/>
                  <a:gd name="T6" fmla="*/ 77 w 553"/>
                  <a:gd name="T7" fmla="*/ 727 h 826"/>
                  <a:gd name="T8" fmla="*/ 457 w 553"/>
                  <a:gd name="T9" fmla="*/ 779 h 826"/>
                  <a:gd name="T10" fmla="*/ 547 w 553"/>
                  <a:gd name="T11" fmla="*/ 476 h 826"/>
                  <a:gd name="T12" fmla="*/ 434 w 553"/>
                  <a:gd name="T13" fmla="*/ 464 h 826"/>
                  <a:gd name="T14" fmla="*/ 552 w 553"/>
                  <a:gd name="T15" fmla="*/ 219 h 826"/>
                  <a:gd name="T16" fmla="*/ 552 w 553"/>
                  <a:gd name="T17" fmla="*/ 219 h 826"/>
                  <a:gd name="T18" fmla="*/ 213 w 553"/>
                  <a:gd name="T19" fmla="*/ 0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3" h="826">
                    <a:moveTo>
                      <a:pt x="213" y="0"/>
                    </a:moveTo>
                    <a:lnTo>
                      <a:pt x="213" y="0"/>
                    </a:lnTo>
                    <a:cubicBezTo>
                      <a:pt x="78" y="322"/>
                      <a:pt x="0" y="652"/>
                      <a:pt x="77" y="727"/>
                    </a:cubicBezTo>
                    <a:lnTo>
                      <a:pt x="77" y="727"/>
                    </a:lnTo>
                    <a:cubicBezTo>
                      <a:pt x="177" y="825"/>
                      <a:pt x="457" y="779"/>
                      <a:pt x="457" y="779"/>
                    </a:cubicBezTo>
                    <a:lnTo>
                      <a:pt x="547" y="476"/>
                    </a:lnTo>
                    <a:lnTo>
                      <a:pt x="434" y="464"/>
                    </a:lnTo>
                    <a:lnTo>
                      <a:pt x="552" y="219"/>
                    </a:lnTo>
                    <a:lnTo>
                      <a:pt x="552" y="219"/>
                    </a:lnTo>
                    <a:cubicBezTo>
                      <a:pt x="372" y="149"/>
                      <a:pt x="264" y="53"/>
                      <a:pt x="21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84">
                <a:extLst>
                  <a:ext uri="{FF2B5EF4-FFF2-40B4-BE49-F238E27FC236}">
                    <a16:creationId xmlns:a16="http://schemas.microsoft.com/office/drawing/2014/main" id="{08ABA0D1-A55E-49E9-83B0-3CCED5EE5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4721" y="4887451"/>
                <a:ext cx="492719" cy="735106"/>
              </a:xfrm>
              <a:custGeom>
                <a:avLst/>
                <a:gdLst>
                  <a:gd name="T0" fmla="*/ 200 w 546"/>
                  <a:gd name="T1" fmla="*/ 27 h 817"/>
                  <a:gd name="T2" fmla="*/ 200 w 546"/>
                  <a:gd name="T3" fmla="*/ 27 h 817"/>
                  <a:gd name="T4" fmla="*/ 67 w 546"/>
                  <a:gd name="T5" fmla="*/ 730 h 817"/>
                  <a:gd name="T6" fmla="*/ 67 w 546"/>
                  <a:gd name="T7" fmla="*/ 730 h 817"/>
                  <a:gd name="T8" fmla="*/ 432 w 546"/>
                  <a:gd name="T9" fmla="*/ 780 h 817"/>
                  <a:gd name="T10" fmla="*/ 518 w 546"/>
                  <a:gd name="T11" fmla="*/ 495 h 817"/>
                  <a:gd name="T12" fmla="*/ 416 w 546"/>
                  <a:gd name="T13" fmla="*/ 483 h 817"/>
                  <a:gd name="T14" fmla="*/ 416 w 546"/>
                  <a:gd name="T15" fmla="*/ 483 h 817"/>
                  <a:gd name="T16" fmla="*/ 410 w 546"/>
                  <a:gd name="T17" fmla="*/ 478 h 817"/>
                  <a:gd name="T18" fmla="*/ 410 w 546"/>
                  <a:gd name="T19" fmla="*/ 478 h 817"/>
                  <a:gd name="T20" fmla="*/ 408 w 546"/>
                  <a:gd name="T21" fmla="*/ 470 h 817"/>
                  <a:gd name="T22" fmla="*/ 523 w 546"/>
                  <a:gd name="T23" fmla="*/ 234 h 817"/>
                  <a:gd name="T24" fmla="*/ 523 w 546"/>
                  <a:gd name="T25" fmla="*/ 234 h 817"/>
                  <a:gd name="T26" fmla="*/ 200 w 546"/>
                  <a:gd name="T27" fmla="*/ 27 h 817"/>
                  <a:gd name="T28" fmla="*/ 295 w 546"/>
                  <a:gd name="T29" fmla="*/ 809 h 817"/>
                  <a:gd name="T30" fmla="*/ 295 w 546"/>
                  <a:gd name="T31" fmla="*/ 809 h 817"/>
                  <a:gd name="T32" fmla="*/ 53 w 546"/>
                  <a:gd name="T33" fmla="*/ 744 h 817"/>
                  <a:gd name="T34" fmla="*/ 53 w 546"/>
                  <a:gd name="T35" fmla="*/ 744 h 817"/>
                  <a:gd name="T36" fmla="*/ 39 w 546"/>
                  <a:gd name="T37" fmla="*/ 464 h 817"/>
                  <a:gd name="T38" fmla="*/ 39 w 546"/>
                  <a:gd name="T39" fmla="*/ 464 h 817"/>
                  <a:gd name="T40" fmla="*/ 188 w 546"/>
                  <a:gd name="T41" fmla="*/ 6 h 817"/>
                  <a:gd name="T42" fmla="*/ 188 w 546"/>
                  <a:gd name="T43" fmla="*/ 6 h 817"/>
                  <a:gd name="T44" fmla="*/ 195 w 546"/>
                  <a:gd name="T45" fmla="*/ 1 h 817"/>
                  <a:gd name="T46" fmla="*/ 195 w 546"/>
                  <a:gd name="T47" fmla="*/ 1 h 817"/>
                  <a:gd name="T48" fmla="*/ 203 w 546"/>
                  <a:gd name="T49" fmla="*/ 3 h 817"/>
                  <a:gd name="T50" fmla="*/ 203 w 546"/>
                  <a:gd name="T51" fmla="*/ 3 h 817"/>
                  <a:gd name="T52" fmla="*/ 539 w 546"/>
                  <a:gd name="T53" fmla="*/ 221 h 817"/>
                  <a:gd name="T54" fmla="*/ 539 w 546"/>
                  <a:gd name="T55" fmla="*/ 221 h 817"/>
                  <a:gd name="T56" fmla="*/ 545 w 546"/>
                  <a:gd name="T57" fmla="*/ 225 h 817"/>
                  <a:gd name="T58" fmla="*/ 545 w 546"/>
                  <a:gd name="T59" fmla="*/ 225 h 817"/>
                  <a:gd name="T60" fmla="*/ 544 w 546"/>
                  <a:gd name="T61" fmla="*/ 233 h 817"/>
                  <a:gd name="T62" fmla="*/ 432 w 546"/>
                  <a:gd name="T63" fmla="*/ 466 h 817"/>
                  <a:gd name="T64" fmla="*/ 531 w 546"/>
                  <a:gd name="T65" fmla="*/ 477 h 817"/>
                  <a:gd name="T66" fmla="*/ 531 w 546"/>
                  <a:gd name="T67" fmla="*/ 477 h 817"/>
                  <a:gd name="T68" fmla="*/ 538 w 546"/>
                  <a:gd name="T69" fmla="*/ 481 h 817"/>
                  <a:gd name="T70" fmla="*/ 538 w 546"/>
                  <a:gd name="T71" fmla="*/ 481 h 817"/>
                  <a:gd name="T72" fmla="*/ 540 w 546"/>
                  <a:gd name="T73" fmla="*/ 489 h 817"/>
                  <a:gd name="T74" fmla="*/ 448 w 546"/>
                  <a:gd name="T75" fmla="*/ 792 h 817"/>
                  <a:gd name="T76" fmla="*/ 448 w 546"/>
                  <a:gd name="T77" fmla="*/ 792 h 817"/>
                  <a:gd name="T78" fmla="*/ 441 w 546"/>
                  <a:gd name="T79" fmla="*/ 798 h 817"/>
                  <a:gd name="T80" fmla="*/ 441 w 546"/>
                  <a:gd name="T81" fmla="*/ 798 h 817"/>
                  <a:gd name="T82" fmla="*/ 295 w 546"/>
                  <a:gd name="T83" fmla="*/ 80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817">
                    <a:moveTo>
                      <a:pt x="200" y="27"/>
                    </a:moveTo>
                    <a:lnTo>
                      <a:pt x="200" y="27"/>
                    </a:lnTo>
                    <a:cubicBezTo>
                      <a:pt x="56" y="371"/>
                      <a:pt x="0" y="666"/>
                      <a:pt x="67" y="730"/>
                    </a:cubicBezTo>
                    <a:lnTo>
                      <a:pt x="67" y="730"/>
                    </a:lnTo>
                    <a:cubicBezTo>
                      <a:pt x="154" y="816"/>
                      <a:pt x="392" y="786"/>
                      <a:pt x="432" y="780"/>
                    </a:cubicBezTo>
                    <a:lnTo>
                      <a:pt x="518" y="495"/>
                    </a:lnTo>
                    <a:lnTo>
                      <a:pt x="416" y="483"/>
                    </a:lnTo>
                    <a:lnTo>
                      <a:pt x="416" y="483"/>
                    </a:lnTo>
                    <a:cubicBezTo>
                      <a:pt x="414" y="483"/>
                      <a:pt x="410" y="481"/>
                      <a:pt x="410" y="478"/>
                    </a:cubicBezTo>
                    <a:lnTo>
                      <a:pt x="410" y="478"/>
                    </a:lnTo>
                    <a:cubicBezTo>
                      <a:pt x="408" y="476"/>
                      <a:pt x="408" y="473"/>
                      <a:pt x="408" y="470"/>
                    </a:cubicBezTo>
                    <a:lnTo>
                      <a:pt x="523" y="234"/>
                    </a:lnTo>
                    <a:lnTo>
                      <a:pt x="523" y="234"/>
                    </a:lnTo>
                    <a:cubicBezTo>
                      <a:pt x="356" y="167"/>
                      <a:pt x="251" y="79"/>
                      <a:pt x="200" y="27"/>
                    </a:cubicBezTo>
                    <a:close/>
                    <a:moveTo>
                      <a:pt x="295" y="809"/>
                    </a:moveTo>
                    <a:lnTo>
                      <a:pt x="295" y="809"/>
                    </a:lnTo>
                    <a:cubicBezTo>
                      <a:pt x="209" y="809"/>
                      <a:pt x="108" y="796"/>
                      <a:pt x="53" y="744"/>
                    </a:cubicBezTo>
                    <a:lnTo>
                      <a:pt x="53" y="744"/>
                    </a:lnTo>
                    <a:cubicBezTo>
                      <a:pt x="5" y="696"/>
                      <a:pt x="19" y="565"/>
                      <a:pt x="39" y="464"/>
                    </a:cubicBezTo>
                    <a:lnTo>
                      <a:pt x="39" y="464"/>
                    </a:lnTo>
                    <a:cubicBezTo>
                      <a:pt x="65" y="333"/>
                      <a:pt x="118" y="171"/>
                      <a:pt x="188" y="6"/>
                    </a:cubicBezTo>
                    <a:lnTo>
                      <a:pt x="188" y="6"/>
                    </a:lnTo>
                    <a:cubicBezTo>
                      <a:pt x="189" y="3"/>
                      <a:pt x="191" y="1"/>
                      <a:pt x="195" y="1"/>
                    </a:cubicBezTo>
                    <a:lnTo>
                      <a:pt x="195" y="1"/>
                    </a:lnTo>
                    <a:cubicBezTo>
                      <a:pt x="198" y="0"/>
                      <a:pt x="201" y="1"/>
                      <a:pt x="203" y="3"/>
                    </a:cubicBezTo>
                    <a:lnTo>
                      <a:pt x="203" y="3"/>
                    </a:lnTo>
                    <a:cubicBezTo>
                      <a:pt x="251" y="54"/>
                      <a:pt x="359" y="150"/>
                      <a:pt x="539" y="221"/>
                    </a:cubicBezTo>
                    <a:lnTo>
                      <a:pt x="539" y="221"/>
                    </a:lnTo>
                    <a:cubicBezTo>
                      <a:pt x="541" y="221"/>
                      <a:pt x="543" y="223"/>
                      <a:pt x="545" y="225"/>
                    </a:cubicBezTo>
                    <a:lnTo>
                      <a:pt x="545" y="225"/>
                    </a:lnTo>
                    <a:cubicBezTo>
                      <a:pt x="545" y="228"/>
                      <a:pt x="545" y="231"/>
                      <a:pt x="544" y="233"/>
                    </a:cubicBezTo>
                    <a:lnTo>
                      <a:pt x="432" y="466"/>
                    </a:lnTo>
                    <a:lnTo>
                      <a:pt x="531" y="477"/>
                    </a:lnTo>
                    <a:lnTo>
                      <a:pt x="531" y="477"/>
                    </a:lnTo>
                    <a:cubicBezTo>
                      <a:pt x="534" y="477"/>
                      <a:pt x="536" y="478"/>
                      <a:pt x="538" y="481"/>
                    </a:cubicBezTo>
                    <a:lnTo>
                      <a:pt x="538" y="481"/>
                    </a:lnTo>
                    <a:cubicBezTo>
                      <a:pt x="540" y="483"/>
                      <a:pt x="541" y="486"/>
                      <a:pt x="540" y="489"/>
                    </a:cubicBezTo>
                    <a:lnTo>
                      <a:pt x="448" y="792"/>
                    </a:lnTo>
                    <a:lnTo>
                      <a:pt x="448" y="792"/>
                    </a:lnTo>
                    <a:cubicBezTo>
                      <a:pt x="447" y="795"/>
                      <a:pt x="445" y="798"/>
                      <a:pt x="441" y="798"/>
                    </a:cubicBezTo>
                    <a:lnTo>
                      <a:pt x="441" y="798"/>
                    </a:lnTo>
                    <a:cubicBezTo>
                      <a:pt x="436" y="799"/>
                      <a:pt x="371" y="809"/>
                      <a:pt x="295" y="8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85">
                <a:extLst>
                  <a:ext uri="{FF2B5EF4-FFF2-40B4-BE49-F238E27FC236}">
                    <a16:creationId xmlns:a16="http://schemas.microsoft.com/office/drawing/2014/main" id="{CB909E54-ABF8-486E-A982-EB7A1F3BE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8704" y="3508635"/>
                <a:ext cx="679474" cy="1291398"/>
              </a:xfrm>
              <a:custGeom>
                <a:avLst/>
                <a:gdLst>
                  <a:gd name="T0" fmla="*/ 736 w 756"/>
                  <a:gd name="T1" fmla="*/ 1177 h 1435"/>
                  <a:gd name="T2" fmla="*/ 736 w 756"/>
                  <a:gd name="T3" fmla="*/ 1177 h 1435"/>
                  <a:gd name="T4" fmla="*/ 474 w 756"/>
                  <a:gd name="T5" fmla="*/ 169 h 1435"/>
                  <a:gd name="T6" fmla="*/ 474 w 756"/>
                  <a:gd name="T7" fmla="*/ 169 h 1435"/>
                  <a:gd name="T8" fmla="*/ 219 w 756"/>
                  <a:gd name="T9" fmla="*/ 6 h 1435"/>
                  <a:gd name="T10" fmla="*/ 219 w 756"/>
                  <a:gd name="T11" fmla="*/ 6 h 1435"/>
                  <a:gd name="T12" fmla="*/ 11 w 756"/>
                  <a:gd name="T13" fmla="*/ 40 h 1435"/>
                  <a:gd name="T14" fmla="*/ 11 w 756"/>
                  <a:gd name="T15" fmla="*/ 40 h 1435"/>
                  <a:gd name="T16" fmla="*/ 103 w 756"/>
                  <a:gd name="T17" fmla="*/ 132 h 1435"/>
                  <a:gd name="T18" fmla="*/ 103 w 756"/>
                  <a:gd name="T19" fmla="*/ 132 h 1435"/>
                  <a:gd name="T20" fmla="*/ 65 w 756"/>
                  <a:gd name="T21" fmla="*/ 159 h 1435"/>
                  <a:gd name="T22" fmla="*/ 65 w 756"/>
                  <a:gd name="T23" fmla="*/ 159 h 1435"/>
                  <a:gd name="T24" fmla="*/ 154 w 756"/>
                  <a:gd name="T25" fmla="*/ 239 h 1435"/>
                  <a:gd name="T26" fmla="*/ 154 w 756"/>
                  <a:gd name="T27" fmla="*/ 239 h 1435"/>
                  <a:gd name="T28" fmla="*/ 305 w 756"/>
                  <a:gd name="T29" fmla="*/ 266 h 1435"/>
                  <a:gd name="T30" fmla="*/ 382 w 756"/>
                  <a:gd name="T31" fmla="*/ 920 h 1435"/>
                  <a:gd name="T32" fmla="*/ 382 w 756"/>
                  <a:gd name="T33" fmla="*/ 920 h 1435"/>
                  <a:gd name="T34" fmla="*/ 450 w 756"/>
                  <a:gd name="T35" fmla="*/ 1417 h 1435"/>
                  <a:gd name="T36" fmla="*/ 450 w 756"/>
                  <a:gd name="T37" fmla="*/ 1417 h 1435"/>
                  <a:gd name="T38" fmla="*/ 585 w 756"/>
                  <a:gd name="T39" fmla="*/ 1427 h 1435"/>
                  <a:gd name="T40" fmla="*/ 585 w 756"/>
                  <a:gd name="T41" fmla="*/ 1427 h 1435"/>
                  <a:gd name="T42" fmla="*/ 736 w 756"/>
                  <a:gd name="T43" fmla="*/ 1177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56" h="1435">
                    <a:moveTo>
                      <a:pt x="736" y="1177"/>
                    </a:moveTo>
                    <a:lnTo>
                      <a:pt x="736" y="1177"/>
                    </a:lnTo>
                    <a:cubicBezTo>
                      <a:pt x="698" y="904"/>
                      <a:pt x="485" y="193"/>
                      <a:pt x="474" y="169"/>
                    </a:cubicBezTo>
                    <a:lnTo>
                      <a:pt x="474" y="169"/>
                    </a:lnTo>
                    <a:cubicBezTo>
                      <a:pt x="448" y="108"/>
                      <a:pt x="250" y="14"/>
                      <a:pt x="219" y="6"/>
                    </a:cubicBezTo>
                    <a:lnTo>
                      <a:pt x="219" y="6"/>
                    </a:lnTo>
                    <a:cubicBezTo>
                      <a:pt x="195" y="0"/>
                      <a:pt x="23" y="0"/>
                      <a:pt x="11" y="40"/>
                    </a:cubicBezTo>
                    <a:lnTo>
                      <a:pt x="11" y="40"/>
                    </a:lnTo>
                    <a:cubicBezTo>
                      <a:pt x="0" y="80"/>
                      <a:pt x="103" y="132"/>
                      <a:pt x="103" y="132"/>
                    </a:cubicBezTo>
                    <a:lnTo>
                      <a:pt x="103" y="132"/>
                    </a:lnTo>
                    <a:cubicBezTo>
                      <a:pt x="103" y="132"/>
                      <a:pt x="71" y="151"/>
                      <a:pt x="65" y="159"/>
                    </a:cubicBezTo>
                    <a:lnTo>
                      <a:pt x="65" y="159"/>
                    </a:lnTo>
                    <a:cubicBezTo>
                      <a:pt x="44" y="190"/>
                      <a:pt x="105" y="187"/>
                      <a:pt x="154" y="239"/>
                    </a:cubicBezTo>
                    <a:lnTo>
                      <a:pt x="154" y="239"/>
                    </a:lnTo>
                    <a:cubicBezTo>
                      <a:pt x="200" y="289"/>
                      <a:pt x="305" y="266"/>
                      <a:pt x="305" y="266"/>
                    </a:cubicBezTo>
                    <a:lnTo>
                      <a:pt x="382" y="920"/>
                    </a:lnTo>
                    <a:lnTo>
                      <a:pt x="382" y="920"/>
                    </a:lnTo>
                    <a:cubicBezTo>
                      <a:pt x="382" y="920"/>
                      <a:pt x="402" y="1191"/>
                      <a:pt x="450" y="1417"/>
                    </a:cubicBezTo>
                    <a:lnTo>
                      <a:pt x="450" y="1417"/>
                    </a:lnTo>
                    <a:cubicBezTo>
                      <a:pt x="495" y="1428"/>
                      <a:pt x="543" y="1434"/>
                      <a:pt x="585" y="1427"/>
                    </a:cubicBezTo>
                    <a:lnTo>
                      <a:pt x="585" y="1427"/>
                    </a:lnTo>
                    <a:cubicBezTo>
                      <a:pt x="705" y="1405"/>
                      <a:pt x="755" y="1311"/>
                      <a:pt x="736" y="11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86">
                <a:extLst>
                  <a:ext uri="{FF2B5EF4-FFF2-40B4-BE49-F238E27FC236}">
                    <a16:creationId xmlns:a16="http://schemas.microsoft.com/office/drawing/2014/main" id="{84E56BF4-EF39-4C1A-A9D6-829294D27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4729" y="3496713"/>
                <a:ext cx="695370" cy="1307295"/>
              </a:xfrm>
              <a:custGeom>
                <a:avLst/>
                <a:gdLst>
                  <a:gd name="T0" fmla="*/ 463 w 772"/>
                  <a:gd name="T1" fmla="*/ 1422 h 1453"/>
                  <a:gd name="T2" fmla="*/ 588 w 772"/>
                  <a:gd name="T3" fmla="*/ 1431 h 1453"/>
                  <a:gd name="T4" fmla="*/ 732 w 772"/>
                  <a:gd name="T5" fmla="*/ 1192 h 1453"/>
                  <a:gd name="T6" fmla="*/ 471 w 772"/>
                  <a:gd name="T7" fmla="*/ 185 h 1453"/>
                  <a:gd name="T8" fmla="*/ 221 w 772"/>
                  <a:gd name="T9" fmla="*/ 28 h 1453"/>
                  <a:gd name="T10" fmla="*/ 25 w 772"/>
                  <a:gd name="T11" fmla="*/ 56 h 1453"/>
                  <a:gd name="T12" fmla="*/ 112 w 772"/>
                  <a:gd name="T13" fmla="*/ 137 h 1453"/>
                  <a:gd name="T14" fmla="*/ 117 w 772"/>
                  <a:gd name="T15" fmla="*/ 145 h 1453"/>
                  <a:gd name="T16" fmla="*/ 113 w 772"/>
                  <a:gd name="T17" fmla="*/ 154 h 1453"/>
                  <a:gd name="T18" fmla="*/ 78 w 772"/>
                  <a:gd name="T19" fmla="*/ 178 h 1453"/>
                  <a:gd name="T20" fmla="*/ 76 w 772"/>
                  <a:gd name="T21" fmla="*/ 184 h 1453"/>
                  <a:gd name="T22" fmla="*/ 99 w 772"/>
                  <a:gd name="T23" fmla="*/ 199 h 1453"/>
                  <a:gd name="T24" fmla="*/ 165 w 772"/>
                  <a:gd name="T25" fmla="*/ 245 h 1453"/>
                  <a:gd name="T26" fmla="*/ 308 w 772"/>
                  <a:gd name="T27" fmla="*/ 270 h 1453"/>
                  <a:gd name="T28" fmla="*/ 315 w 772"/>
                  <a:gd name="T29" fmla="*/ 271 h 1453"/>
                  <a:gd name="T30" fmla="*/ 396 w 772"/>
                  <a:gd name="T31" fmla="*/ 932 h 1453"/>
                  <a:gd name="T32" fmla="*/ 463 w 772"/>
                  <a:gd name="T33" fmla="*/ 1422 h 1453"/>
                  <a:gd name="T34" fmla="*/ 550 w 772"/>
                  <a:gd name="T35" fmla="*/ 1452 h 1453"/>
                  <a:gd name="T36" fmla="*/ 453 w 772"/>
                  <a:gd name="T37" fmla="*/ 1439 h 1453"/>
                  <a:gd name="T38" fmla="*/ 446 w 772"/>
                  <a:gd name="T39" fmla="*/ 1431 h 1453"/>
                  <a:gd name="T40" fmla="*/ 302 w 772"/>
                  <a:gd name="T41" fmla="*/ 290 h 1453"/>
                  <a:gd name="T42" fmla="*/ 152 w 772"/>
                  <a:gd name="T43" fmla="*/ 258 h 1453"/>
                  <a:gd name="T44" fmla="*/ 90 w 772"/>
                  <a:gd name="T45" fmla="*/ 215 h 1453"/>
                  <a:gd name="T46" fmla="*/ 57 w 772"/>
                  <a:gd name="T47" fmla="*/ 188 h 1453"/>
                  <a:gd name="T48" fmla="*/ 62 w 772"/>
                  <a:gd name="T49" fmla="*/ 166 h 1453"/>
                  <a:gd name="T50" fmla="*/ 88 w 772"/>
                  <a:gd name="T51" fmla="*/ 146 h 1453"/>
                  <a:gd name="T52" fmla="*/ 7 w 772"/>
                  <a:gd name="T53" fmla="*/ 51 h 1453"/>
                  <a:gd name="T54" fmla="*/ 226 w 772"/>
                  <a:gd name="T55" fmla="*/ 9 h 1453"/>
                  <a:gd name="T56" fmla="*/ 488 w 772"/>
                  <a:gd name="T57" fmla="*/ 178 h 1453"/>
                  <a:gd name="T58" fmla="*/ 750 w 772"/>
                  <a:gd name="T59" fmla="*/ 1188 h 1453"/>
                  <a:gd name="T60" fmla="*/ 592 w 772"/>
                  <a:gd name="T61" fmla="*/ 1449 h 1453"/>
                  <a:gd name="T62" fmla="*/ 550 w 772"/>
                  <a:gd name="T63" fmla="*/ 1452 h 1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72" h="1453">
                    <a:moveTo>
                      <a:pt x="463" y="1422"/>
                    </a:moveTo>
                    <a:lnTo>
                      <a:pt x="463" y="1422"/>
                    </a:lnTo>
                    <a:cubicBezTo>
                      <a:pt x="512" y="1434"/>
                      <a:pt x="554" y="1437"/>
                      <a:pt x="588" y="1431"/>
                    </a:cubicBezTo>
                    <a:lnTo>
                      <a:pt x="588" y="1431"/>
                    </a:lnTo>
                    <a:cubicBezTo>
                      <a:pt x="699" y="1410"/>
                      <a:pt x="750" y="1325"/>
                      <a:pt x="732" y="1192"/>
                    </a:cubicBezTo>
                    <a:lnTo>
                      <a:pt x="732" y="1192"/>
                    </a:lnTo>
                    <a:cubicBezTo>
                      <a:pt x="693" y="917"/>
                      <a:pt x="480" y="205"/>
                      <a:pt x="471" y="185"/>
                    </a:cubicBezTo>
                    <a:lnTo>
                      <a:pt x="471" y="185"/>
                    </a:lnTo>
                    <a:cubicBezTo>
                      <a:pt x="446" y="130"/>
                      <a:pt x="252" y="36"/>
                      <a:pt x="221" y="28"/>
                    </a:cubicBezTo>
                    <a:lnTo>
                      <a:pt x="221" y="28"/>
                    </a:lnTo>
                    <a:cubicBezTo>
                      <a:pt x="195" y="21"/>
                      <a:pt x="34" y="25"/>
                      <a:pt x="25" y="56"/>
                    </a:cubicBezTo>
                    <a:lnTo>
                      <a:pt x="25" y="56"/>
                    </a:lnTo>
                    <a:cubicBezTo>
                      <a:pt x="19" y="78"/>
                      <a:pt x="72" y="116"/>
                      <a:pt x="112" y="137"/>
                    </a:cubicBezTo>
                    <a:lnTo>
                      <a:pt x="112" y="137"/>
                    </a:lnTo>
                    <a:cubicBezTo>
                      <a:pt x="115" y="138"/>
                      <a:pt x="117" y="142"/>
                      <a:pt x="117" y="145"/>
                    </a:cubicBezTo>
                    <a:lnTo>
                      <a:pt x="117" y="145"/>
                    </a:lnTo>
                    <a:cubicBezTo>
                      <a:pt x="117" y="149"/>
                      <a:pt x="115" y="152"/>
                      <a:pt x="113" y="154"/>
                    </a:cubicBezTo>
                    <a:lnTo>
                      <a:pt x="113" y="154"/>
                    </a:lnTo>
                    <a:cubicBezTo>
                      <a:pt x="98" y="162"/>
                      <a:pt x="81" y="173"/>
                      <a:pt x="78" y="178"/>
                    </a:cubicBezTo>
                    <a:lnTo>
                      <a:pt x="78" y="178"/>
                    </a:lnTo>
                    <a:cubicBezTo>
                      <a:pt x="75" y="182"/>
                      <a:pt x="75" y="184"/>
                      <a:pt x="76" y="184"/>
                    </a:cubicBezTo>
                    <a:lnTo>
                      <a:pt x="76" y="184"/>
                    </a:lnTo>
                    <a:cubicBezTo>
                      <a:pt x="77" y="188"/>
                      <a:pt x="88" y="194"/>
                      <a:pt x="99" y="199"/>
                    </a:cubicBezTo>
                    <a:lnTo>
                      <a:pt x="99" y="199"/>
                    </a:lnTo>
                    <a:cubicBezTo>
                      <a:pt x="117" y="208"/>
                      <a:pt x="143" y="221"/>
                      <a:pt x="165" y="245"/>
                    </a:cubicBezTo>
                    <a:lnTo>
                      <a:pt x="165" y="245"/>
                    </a:lnTo>
                    <a:cubicBezTo>
                      <a:pt x="209" y="291"/>
                      <a:pt x="306" y="270"/>
                      <a:pt x="308" y="270"/>
                    </a:cubicBezTo>
                    <a:lnTo>
                      <a:pt x="308" y="270"/>
                    </a:lnTo>
                    <a:cubicBezTo>
                      <a:pt x="311" y="269"/>
                      <a:pt x="313" y="270"/>
                      <a:pt x="315" y="271"/>
                    </a:cubicBezTo>
                    <a:lnTo>
                      <a:pt x="315" y="271"/>
                    </a:lnTo>
                    <a:cubicBezTo>
                      <a:pt x="318" y="273"/>
                      <a:pt x="319" y="275"/>
                      <a:pt x="319" y="278"/>
                    </a:cubicBezTo>
                    <a:lnTo>
                      <a:pt x="396" y="932"/>
                    </a:lnTo>
                    <a:lnTo>
                      <a:pt x="396" y="932"/>
                    </a:lnTo>
                    <a:cubicBezTo>
                      <a:pt x="396" y="936"/>
                      <a:pt x="417" y="1200"/>
                      <a:pt x="463" y="1422"/>
                    </a:cubicBezTo>
                    <a:close/>
                    <a:moveTo>
                      <a:pt x="550" y="1452"/>
                    </a:moveTo>
                    <a:lnTo>
                      <a:pt x="550" y="1452"/>
                    </a:lnTo>
                    <a:cubicBezTo>
                      <a:pt x="521" y="1452"/>
                      <a:pt x="489" y="1447"/>
                      <a:pt x="453" y="1439"/>
                    </a:cubicBezTo>
                    <a:lnTo>
                      <a:pt x="453" y="1439"/>
                    </a:lnTo>
                    <a:cubicBezTo>
                      <a:pt x="449" y="1438"/>
                      <a:pt x="447" y="1435"/>
                      <a:pt x="446" y="1431"/>
                    </a:cubicBezTo>
                    <a:lnTo>
                      <a:pt x="446" y="1431"/>
                    </a:lnTo>
                    <a:cubicBezTo>
                      <a:pt x="399" y="1207"/>
                      <a:pt x="378" y="937"/>
                      <a:pt x="378" y="934"/>
                    </a:cubicBezTo>
                    <a:lnTo>
                      <a:pt x="302" y="290"/>
                    </a:lnTo>
                    <a:lnTo>
                      <a:pt x="302" y="290"/>
                    </a:lnTo>
                    <a:cubicBezTo>
                      <a:pt x="274" y="294"/>
                      <a:pt x="193" y="303"/>
                      <a:pt x="152" y="258"/>
                    </a:cubicBezTo>
                    <a:lnTo>
                      <a:pt x="152" y="258"/>
                    </a:lnTo>
                    <a:cubicBezTo>
                      <a:pt x="131" y="236"/>
                      <a:pt x="109" y="225"/>
                      <a:pt x="90" y="215"/>
                    </a:cubicBezTo>
                    <a:lnTo>
                      <a:pt x="90" y="215"/>
                    </a:lnTo>
                    <a:cubicBezTo>
                      <a:pt x="73" y="207"/>
                      <a:pt x="60" y="201"/>
                      <a:pt x="57" y="188"/>
                    </a:cubicBezTo>
                    <a:lnTo>
                      <a:pt x="57" y="188"/>
                    </a:lnTo>
                    <a:cubicBezTo>
                      <a:pt x="56" y="182"/>
                      <a:pt x="57" y="175"/>
                      <a:pt x="62" y="166"/>
                    </a:cubicBezTo>
                    <a:lnTo>
                      <a:pt x="62" y="166"/>
                    </a:lnTo>
                    <a:cubicBezTo>
                      <a:pt x="66" y="161"/>
                      <a:pt x="78" y="153"/>
                      <a:pt x="88" y="146"/>
                    </a:cubicBezTo>
                    <a:lnTo>
                      <a:pt x="88" y="146"/>
                    </a:lnTo>
                    <a:cubicBezTo>
                      <a:pt x="0" y="96"/>
                      <a:pt x="5" y="58"/>
                      <a:pt x="7" y="51"/>
                    </a:cubicBezTo>
                    <a:lnTo>
                      <a:pt x="7" y="51"/>
                    </a:lnTo>
                    <a:cubicBezTo>
                      <a:pt x="22" y="0"/>
                      <a:pt x="205" y="4"/>
                      <a:pt x="226" y="9"/>
                    </a:cubicBezTo>
                    <a:lnTo>
                      <a:pt x="226" y="9"/>
                    </a:lnTo>
                    <a:cubicBezTo>
                      <a:pt x="253" y="17"/>
                      <a:pt x="458" y="111"/>
                      <a:pt x="488" y="178"/>
                    </a:cubicBezTo>
                    <a:lnTo>
                      <a:pt x="488" y="178"/>
                    </a:lnTo>
                    <a:cubicBezTo>
                      <a:pt x="497" y="198"/>
                      <a:pt x="711" y="913"/>
                      <a:pt x="750" y="1188"/>
                    </a:cubicBezTo>
                    <a:lnTo>
                      <a:pt x="750" y="1188"/>
                    </a:lnTo>
                    <a:cubicBezTo>
                      <a:pt x="771" y="1332"/>
                      <a:pt x="712" y="1427"/>
                      <a:pt x="592" y="1449"/>
                    </a:cubicBezTo>
                    <a:lnTo>
                      <a:pt x="592" y="1449"/>
                    </a:lnTo>
                    <a:cubicBezTo>
                      <a:pt x="579" y="1451"/>
                      <a:pt x="565" y="1452"/>
                      <a:pt x="550" y="14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87">
                <a:extLst>
                  <a:ext uri="{FF2B5EF4-FFF2-40B4-BE49-F238E27FC236}">
                    <a16:creationId xmlns:a16="http://schemas.microsoft.com/office/drawing/2014/main" id="{27FBA1A2-0E38-48CE-A0DF-43DB0E4C0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6180" y="5320568"/>
                <a:ext cx="568217" cy="373512"/>
              </a:xfrm>
              <a:custGeom>
                <a:avLst/>
                <a:gdLst>
                  <a:gd name="T0" fmla="*/ 0 w 630"/>
                  <a:gd name="T1" fmla="*/ 308 h 415"/>
                  <a:gd name="T2" fmla="*/ 347 w 630"/>
                  <a:gd name="T3" fmla="*/ 260 h 415"/>
                  <a:gd name="T4" fmla="*/ 347 w 630"/>
                  <a:gd name="T5" fmla="*/ 260 h 415"/>
                  <a:gd name="T6" fmla="*/ 398 w 630"/>
                  <a:gd name="T7" fmla="*/ 327 h 415"/>
                  <a:gd name="T8" fmla="*/ 398 w 630"/>
                  <a:gd name="T9" fmla="*/ 327 h 415"/>
                  <a:gd name="T10" fmla="*/ 401 w 630"/>
                  <a:gd name="T11" fmla="*/ 389 h 415"/>
                  <a:gd name="T12" fmla="*/ 401 w 630"/>
                  <a:gd name="T13" fmla="*/ 389 h 415"/>
                  <a:gd name="T14" fmla="*/ 599 w 630"/>
                  <a:gd name="T15" fmla="*/ 381 h 415"/>
                  <a:gd name="T16" fmla="*/ 599 w 630"/>
                  <a:gd name="T17" fmla="*/ 381 h 415"/>
                  <a:gd name="T18" fmla="*/ 629 w 630"/>
                  <a:gd name="T19" fmla="*/ 211 h 415"/>
                  <a:gd name="T20" fmla="*/ 629 w 630"/>
                  <a:gd name="T21" fmla="*/ 211 h 415"/>
                  <a:gd name="T22" fmla="*/ 557 w 630"/>
                  <a:gd name="T23" fmla="*/ 121 h 415"/>
                  <a:gd name="T24" fmla="*/ 557 w 630"/>
                  <a:gd name="T25" fmla="*/ 121 h 415"/>
                  <a:gd name="T26" fmla="*/ 82 w 630"/>
                  <a:gd name="T27" fmla="*/ 0 h 415"/>
                  <a:gd name="T28" fmla="*/ 0 w 630"/>
                  <a:gd name="T29" fmla="*/ 308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0" h="415">
                    <a:moveTo>
                      <a:pt x="0" y="308"/>
                    </a:moveTo>
                    <a:lnTo>
                      <a:pt x="347" y="260"/>
                    </a:lnTo>
                    <a:lnTo>
                      <a:pt x="347" y="260"/>
                    </a:lnTo>
                    <a:cubicBezTo>
                      <a:pt x="347" y="260"/>
                      <a:pt x="401" y="324"/>
                      <a:pt x="398" y="327"/>
                    </a:cubicBezTo>
                    <a:lnTo>
                      <a:pt x="398" y="327"/>
                    </a:lnTo>
                    <a:cubicBezTo>
                      <a:pt x="376" y="349"/>
                      <a:pt x="387" y="382"/>
                      <a:pt x="401" y="389"/>
                    </a:cubicBezTo>
                    <a:lnTo>
                      <a:pt x="401" y="389"/>
                    </a:lnTo>
                    <a:cubicBezTo>
                      <a:pt x="449" y="414"/>
                      <a:pt x="578" y="408"/>
                      <a:pt x="599" y="381"/>
                    </a:cubicBezTo>
                    <a:lnTo>
                      <a:pt x="599" y="381"/>
                    </a:lnTo>
                    <a:cubicBezTo>
                      <a:pt x="621" y="355"/>
                      <a:pt x="629" y="211"/>
                      <a:pt x="629" y="211"/>
                    </a:cubicBezTo>
                    <a:lnTo>
                      <a:pt x="629" y="211"/>
                    </a:lnTo>
                    <a:cubicBezTo>
                      <a:pt x="629" y="211"/>
                      <a:pt x="605" y="156"/>
                      <a:pt x="557" y="121"/>
                    </a:cubicBezTo>
                    <a:lnTo>
                      <a:pt x="557" y="121"/>
                    </a:lnTo>
                    <a:cubicBezTo>
                      <a:pt x="510" y="84"/>
                      <a:pt x="367" y="27"/>
                      <a:pt x="82" y="0"/>
                    </a:cubicBezTo>
                    <a:lnTo>
                      <a:pt x="0" y="30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88">
                <a:extLst>
                  <a:ext uri="{FF2B5EF4-FFF2-40B4-BE49-F238E27FC236}">
                    <a16:creationId xmlns:a16="http://schemas.microsoft.com/office/drawing/2014/main" id="{4B865348-4EE1-4F33-851F-AD1F6446C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4261" y="5312620"/>
                <a:ext cx="584109" cy="381460"/>
              </a:xfrm>
              <a:custGeom>
                <a:avLst/>
                <a:gdLst>
                  <a:gd name="T0" fmla="*/ 504 w 649"/>
                  <a:gd name="T1" fmla="*/ 423 h 424"/>
                  <a:gd name="T2" fmla="*/ 504 w 649"/>
                  <a:gd name="T3" fmla="*/ 423 h 424"/>
                  <a:gd name="T4" fmla="*/ 406 w 649"/>
                  <a:gd name="T5" fmla="*/ 406 h 424"/>
                  <a:gd name="T6" fmla="*/ 406 w 649"/>
                  <a:gd name="T7" fmla="*/ 406 h 424"/>
                  <a:gd name="T8" fmla="*/ 387 w 649"/>
                  <a:gd name="T9" fmla="*/ 374 h 424"/>
                  <a:gd name="T10" fmla="*/ 387 w 649"/>
                  <a:gd name="T11" fmla="*/ 374 h 424"/>
                  <a:gd name="T12" fmla="*/ 397 w 649"/>
                  <a:gd name="T13" fmla="*/ 334 h 424"/>
                  <a:gd name="T14" fmla="*/ 397 w 649"/>
                  <a:gd name="T15" fmla="*/ 334 h 424"/>
                  <a:gd name="T16" fmla="*/ 353 w 649"/>
                  <a:gd name="T17" fmla="*/ 279 h 424"/>
                  <a:gd name="T18" fmla="*/ 12 w 649"/>
                  <a:gd name="T19" fmla="*/ 327 h 424"/>
                  <a:gd name="T20" fmla="*/ 12 w 649"/>
                  <a:gd name="T21" fmla="*/ 327 h 424"/>
                  <a:gd name="T22" fmla="*/ 0 w 649"/>
                  <a:gd name="T23" fmla="*/ 318 h 424"/>
                  <a:gd name="T24" fmla="*/ 0 w 649"/>
                  <a:gd name="T25" fmla="*/ 318 h 424"/>
                  <a:gd name="T26" fmla="*/ 9 w 649"/>
                  <a:gd name="T27" fmla="*/ 308 h 424"/>
                  <a:gd name="T28" fmla="*/ 355 w 649"/>
                  <a:gd name="T29" fmla="*/ 260 h 424"/>
                  <a:gd name="T30" fmla="*/ 355 w 649"/>
                  <a:gd name="T31" fmla="*/ 260 h 424"/>
                  <a:gd name="T32" fmla="*/ 364 w 649"/>
                  <a:gd name="T33" fmla="*/ 263 h 424"/>
                  <a:gd name="T34" fmla="*/ 364 w 649"/>
                  <a:gd name="T35" fmla="*/ 263 h 424"/>
                  <a:gd name="T36" fmla="*/ 415 w 649"/>
                  <a:gd name="T37" fmla="*/ 343 h 424"/>
                  <a:gd name="T38" fmla="*/ 415 w 649"/>
                  <a:gd name="T39" fmla="*/ 343 h 424"/>
                  <a:gd name="T40" fmla="*/ 405 w 649"/>
                  <a:gd name="T41" fmla="*/ 371 h 424"/>
                  <a:gd name="T42" fmla="*/ 405 w 649"/>
                  <a:gd name="T43" fmla="*/ 371 h 424"/>
                  <a:gd name="T44" fmla="*/ 415 w 649"/>
                  <a:gd name="T45" fmla="*/ 389 h 424"/>
                  <a:gd name="T46" fmla="*/ 415 w 649"/>
                  <a:gd name="T47" fmla="*/ 389 h 424"/>
                  <a:gd name="T48" fmla="*/ 602 w 649"/>
                  <a:gd name="T49" fmla="*/ 384 h 424"/>
                  <a:gd name="T50" fmla="*/ 602 w 649"/>
                  <a:gd name="T51" fmla="*/ 384 h 424"/>
                  <a:gd name="T52" fmla="*/ 629 w 649"/>
                  <a:gd name="T53" fmla="*/ 222 h 424"/>
                  <a:gd name="T54" fmla="*/ 629 w 649"/>
                  <a:gd name="T55" fmla="*/ 222 h 424"/>
                  <a:gd name="T56" fmla="*/ 562 w 649"/>
                  <a:gd name="T57" fmla="*/ 137 h 424"/>
                  <a:gd name="T58" fmla="*/ 562 w 649"/>
                  <a:gd name="T59" fmla="*/ 137 h 424"/>
                  <a:gd name="T60" fmla="*/ 91 w 649"/>
                  <a:gd name="T61" fmla="*/ 19 h 424"/>
                  <a:gd name="T62" fmla="*/ 91 w 649"/>
                  <a:gd name="T63" fmla="*/ 19 h 424"/>
                  <a:gd name="T64" fmla="*/ 83 w 649"/>
                  <a:gd name="T65" fmla="*/ 9 h 424"/>
                  <a:gd name="T66" fmla="*/ 83 w 649"/>
                  <a:gd name="T67" fmla="*/ 9 h 424"/>
                  <a:gd name="T68" fmla="*/ 93 w 649"/>
                  <a:gd name="T69" fmla="*/ 0 h 424"/>
                  <a:gd name="T70" fmla="*/ 93 w 649"/>
                  <a:gd name="T71" fmla="*/ 0 h 424"/>
                  <a:gd name="T72" fmla="*/ 573 w 649"/>
                  <a:gd name="T73" fmla="*/ 122 h 424"/>
                  <a:gd name="T74" fmla="*/ 573 w 649"/>
                  <a:gd name="T75" fmla="*/ 122 h 424"/>
                  <a:gd name="T76" fmla="*/ 647 w 649"/>
                  <a:gd name="T77" fmla="*/ 216 h 424"/>
                  <a:gd name="T78" fmla="*/ 647 w 649"/>
                  <a:gd name="T79" fmla="*/ 216 h 424"/>
                  <a:gd name="T80" fmla="*/ 648 w 649"/>
                  <a:gd name="T81" fmla="*/ 220 h 424"/>
                  <a:gd name="T82" fmla="*/ 648 w 649"/>
                  <a:gd name="T83" fmla="*/ 220 h 424"/>
                  <a:gd name="T84" fmla="*/ 617 w 649"/>
                  <a:gd name="T85" fmla="*/ 396 h 424"/>
                  <a:gd name="T86" fmla="*/ 617 w 649"/>
                  <a:gd name="T87" fmla="*/ 396 h 424"/>
                  <a:gd name="T88" fmla="*/ 504 w 649"/>
                  <a:gd name="T89" fmla="*/ 423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9" h="424">
                    <a:moveTo>
                      <a:pt x="504" y="423"/>
                    </a:moveTo>
                    <a:lnTo>
                      <a:pt x="504" y="423"/>
                    </a:lnTo>
                    <a:cubicBezTo>
                      <a:pt x="466" y="423"/>
                      <a:pt x="429" y="418"/>
                      <a:pt x="406" y="406"/>
                    </a:cubicBezTo>
                    <a:lnTo>
                      <a:pt x="406" y="406"/>
                    </a:lnTo>
                    <a:cubicBezTo>
                      <a:pt x="396" y="401"/>
                      <a:pt x="389" y="388"/>
                      <a:pt x="387" y="374"/>
                    </a:cubicBezTo>
                    <a:lnTo>
                      <a:pt x="387" y="374"/>
                    </a:lnTo>
                    <a:cubicBezTo>
                      <a:pt x="384" y="359"/>
                      <a:pt x="388" y="345"/>
                      <a:pt x="397" y="334"/>
                    </a:cubicBezTo>
                    <a:lnTo>
                      <a:pt x="397" y="334"/>
                    </a:lnTo>
                    <a:cubicBezTo>
                      <a:pt x="391" y="324"/>
                      <a:pt x="371" y="300"/>
                      <a:pt x="353" y="279"/>
                    </a:cubicBezTo>
                    <a:lnTo>
                      <a:pt x="12" y="327"/>
                    </a:lnTo>
                    <a:lnTo>
                      <a:pt x="12" y="327"/>
                    </a:lnTo>
                    <a:cubicBezTo>
                      <a:pt x="6" y="327"/>
                      <a:pt x="1" y="324"/>
                      <a:pt x="0" y="318"/>
                    </a:cubicBezTo>
                    <a:lnTo>
                      <a:pt x="0" y="318"/>
                    </a:lnTo>
                    <a:cubicBezTo>
                      <a:pt x="0" y="313"/>
                      <a:pt x="4" y="309"/>
                      <a:pt x="9" y="308"/>
                    </a:cubicBezTo>
                    <a:lnTo>
                      <a:pt x="355" y="260"/>
                    </a:lnTo>
                    <a:lnTo>
                      <a:pt x="355" y="260"/>
                    </a:lnTo>
                    <a:cubicBezTo>
                      <a:pt x="359" y="259"/>
                      <a:pt x="362" y="261"/>
                      <a:pt x="364" y="263"/>
                    </a:cubicBezTo>
                    <a:lnTo>
                      <a:pt x="364" y="263"/>
                    </a:lnTo>
                    <a:cubicBezTo>
                      <a:pt x="424" y="333"/>
                      <a:pt x="421" y="336"/>
                      <a:pt x="415" y="343"/>
                    </a:cubicBezTo>
                    <a:lnTo>
                      <a:pt x="415" y="343"/>
                    </a:lnTo>
                    <a:cubicBezTo>
                      <a:pt x="405" y="353"/>
                      <a:pt x="405" y="365"/>
                      <a:pt x="405" y="371"/>
                    </a:cubicBezTo>
                    <a:lnTo>
                      <a:pt x="405" y="371"/>
                    </a:lnTo>
                    <a:cubicBezTo>
                      <a:pt x="406" y="381"/>
                      <a:pt x="411" y="387"/>
                      <a:pt x="415" y="389"/>
                    </a:cubicBezTo>
                    <a:lnTo>
                      <a:pt x="415" y="389"/>
                    </a:lnTo>
                    <a:cubicBezTo>
                      <a:pt x="461" y="413"/>
                      <a:pt x="585" y="406"/>
                      <a:pt x="602" y="384"/>
                    </a:cubicBezTo>
                    <a:lnTo>
                      <a:pt x="602" y="384"/>
                    </a:lnTo>
                    <a:cubicBezTo>
                      <a:pt x="616" y="367"/>
                      <a:pt x="626" y="277"/>
                      <a:pt x="629" y="222"/>
                    </a:cubicBezTo>
                    <a:lnTo>
                      <a:pt x="629" y="222"/>
                    </a:lnTo>
                    <a:cubicBezTo>
                      <a:pt x="624" y="212"/>
                      <a:pt x="602" y="167"/>
                      <a:pt x="562" y="137"/>
                    </a:cubicBezTo>
                    <a:lnTo>
                      <a:pt x="562" y="137"/>
                    </a:lnTo>
                    <a:cubicBezTo>
                      <a:pt x="507" y="96"/>
                      <a:pt x="355" y="43"/>
                      <a:pt x="91" y="19"/>
                    </a:cubicBezTo>
                    <a:lnTo>
                      <a:pt x="91" y="19"/>
                    </a:lnTo>
                    <a:cubicBezTo>
                      <a:pt x="86" y="19"/>
                      <a:pt x="83" y="14"/>
                      <a:pt x="83" y="9"/>
                    </a:cubicBezTo>
                    <a:lnTo>
                      <a:pt x="83" y="9"/>
                    </a:lnTo>
                    <a:cubicBezTo>
                      <a:pt x="83" y="3"/>
                      <a:pt x="87" y="0"/>
                      <a:pt x="93" y="0"/>
                    </a:cubicBezTo>
                    <a:lnTo>
                      <a:pt x="93" y="0"/>
                    </a:lnTo>
                    <a:cubicBezTo>
                      <a:pt x="361" y="25"/>
                      <a:pt x="516" y="79"/>
                      <a:pt x="573" y="122"/>
                    </a:cubicBezTo>
                    <a:lnTo>
                      <a:pt x="573" y="122"/>
                    </a:lnTo>
                    <a:cubicBezTo>
                      <a:pt x="622" y="159"/>
                      <a:pt x="646" y="213"/>
                      <a:pt x="647" y="216"/>
                    </a:cubicBezTo>
                    <a:lnTo>
                      <a:pt x="647" y="216"/>
                    </a:lnTo>
                    <a:cubicBezTo>
                      <a:pt x="648" y="218"/>
                      <a:pt x="648" y="218"/>
                      <a:pt x="648" y="220"/>
                    </a:cubicBezTo>
                    <a:lnTo>
                      <a:pt x="648" y="220"/>
                    </a:lnTo>
                    <a:cubicBezTo>
                      <a:pt x="647" y="235"/>
                      <a:pt x="639" y="368"/>
                      <a:pt x="617" y="396"/>
                    </a:cubicBezTo>
                    <a:lnTo>
                      <a:pt x="617" y="396"/>
                    </a:lnTo>
                    <a:cubicBezTo>
                      <a:pt x="602" y="414"/>
                      <a:pt x="554" y="423"/>
                      <a:pt x="504" y="4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89">
                <a:extLst>
                  <a:ext uri="{FF2B5EF4-FFF2-40B4-BE49-F238E27FC236}">
                    <a16:creationId xmlns:a16="http://schemas.microsoft.com/office/drawing/2014/main" id="{4DA20FD4-F97F-4D2B-BB6B-AFA47EAB3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5851" y="5566927"/>
                <a:ext cx="115234" cy="63577"/>
              </a:xfrm>
              <a:custGeom>
                <a:avLst/>
                <a:gdLst>
                  <a:gd name="T0" fmla="*/ 104 w 128"/>
                  <a:gd name="T1" fmla="*/ 68 h 69"/>
                  <a:gd name="T2" fmla="*/ 104 w 128"/>
                  <a:gd name="T3" fmla="*/ 68 h 69"/>
                  <a:gd name="T4" fmla="*/ 103 w 128"/>
                  <a:gd name="T5" fmla="*/ 68 h 69"/>
                  <a:gd name="T6" fmla="*/ 8 w 128"/>
                  <a:gd name="T7" fmla="*/ 61 h 69"/>
                  <a:gd name="T8" fmla="*/ 8 w 128"/>
                  <a:gd name="T9" fmla="*/ 61 h 69"/>
                  <a:gd name="T10" fmla="*/ 0 w 128"/>
                  <a:gd name="T11" fmla="*/ 51 h 69"/>
                  <a:gd name="T12" fmla="*/ 0 w 128"/>
                  <a:gd name="T13" fmla="*/ 51 h 69"/>
                  <a:gd name="T14" fmla="*/ 10 w 128"/>
                  <a:gd name="T15" fmla="*/ 43 h 69"/>
                  <a:gd name="T16" fmla="*/ 97 w 128"/>
                  <a:gd name="T17" fmla="*/ 49 h 69"/>
                  <a:gd name="T18" fmla="*/ 97 w 128"/>
                  <a:gd name="T19" fmla="*/ 49 h 69"/>
                  <a:gd name="T20" fmla="*/ 107 w 128"/>
                  <a:gd name="T21" fmla="*/ 9 h 69"/>
                  <a:gd name="T22" fmla="*/ 107 w 128"/>
                  <a:gd name="T23" fmla="*/ 9 h 69"/>
                  <a:gd name="T24" fmla="*/ 118 w 128"/>
                  <a:gd name="T25" fmla="*/ 1 h 69"/>
                  <a:gd name="T26" fmla="*/ 118 w 128"/>
                  <a:gd name="T27" fmla="*/ 1 h 69"/>
                  <a:gd name="T28" fmla="*/ 126 w 128"/>
                  <a:gd name="T29" fmla="*/ 12 h 69"/>
                  <a:gd name="T30" fmla="*/ 126 w 128"/>
                  <a:gd name="T31" fmla="*/ 12 h 69"/>
                  <a:gd name="T32" fmla="*/ 113 w 128"/>
                  <a:gd name="T33" fmla="*/ 62 h 69"/>
                  <a:gd name="T34" fmla="*/ 113 w 128"/>
                  <a:gd name="T35" fmla="*/ 62 h 69"/>
                  <a:gd name="T36" fmla="*/ 104 w 128"/>
                  <a:gd name="T37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8" h="69">
                    <a:moveTo>
                      <a:pt x="104" y="68"/>
                    </a:moveTo>
                    <a:lnTo>
                      <a:pt x="104" y="68"/>
                    </a:lnTo>
                    <a:cubicBezTo>
                      <a:pt x="104" y="68"/>
                      <a:pt x="104" y="68"/>
                      <a:pt x="103" y="68"/>
                    </a:cubicBezTo>
                    <a:lnTo>
                      <a:pt x="8" y="61"/>
                    </a:lnTo>
                    <a:lnTo>
                      <a:pt x="8" y="61"/>
                    </a:lnTo>
                    <a:cubicBezTo>
                      <a:pt x="3" y="60"/>
                      <a:pt x="0" y="56"/>
                      <a:pt x="0" y="51"/>
                    </a:cubicBezTo>
                    <a:lnTo>
                      <a:pt x="0" y="51"/>
                    </a:lnTo>
                    <a:cubicBezTo>
                      <a:pt x="0" y="46"/>
                      <a:pt x="5" y="42"/>
                      <a:pt x="10" y="43"/>
                    </a:cubicBezTo>
                    <a:lnTo>
                      <a:pt x="97" y="49"/>
                    </a:lnTo>
                    <a:lnTo>
                      <a:pt x="97" y="49"/>
                    </a:lnTo>
                    <a:cubicBezTo>
                      <a:pt x="100" y="39"/>
                      <a:pt x="105" y="21"/>
                      <a:pt x="107" y="9"/>
                    </a:cubicBezTo>
                    <a:lnTo>
                      <a:pt x="107" y="9"/>
                    </a:lnTo>
                    <a:cubicBezTo>
                      <a:pt x="108" y="5"/>
                      <a:pt x="113" y="0"/>
                      <a:pt x="118" y="1"/>
                    </a:cubicBezTo>
                    <a:lnTo>
                      <a:pt x="118" y="1"/>
                    </a:lnTo>
                    <a:cubicBezTo>
                      <a:pt x="123" y="2"/>
                      <a:pt x="127" y="7"/>
                      <a:pt x="126" y="12"/>
                    </a:cubicBezTo>
                    <a:lnTo>
                      <a:pt x="126" y="12"/>
                    </a:lnTo>
                    <a:cubicBezTo>
                      <a:pt x="123" y="31"/>
                      <a:pt x="113" y="60"/>
                      <a:pt x="113" y="62"/>
                    </a:cubicBezTo>
                    <a:lnTo>
                      <a:pt x="113" y="62"/>
                    </a:lnTo>
                    <a:cubicBezTo>
                      <a:pt x="111" y="65"/>
                      <a:pt x="108" y="68"/>
                      <a:pt x="104" y="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90">
                <a:extLst>
                  <a:ext uri="{FF2B5EF4-FFF2-40B4-BE49-F238E27FC236}">
                    <a16:creationId xmlns:a16="http://schemas.microsoft.com/office/drawing/2014/main" id="{A82434CA-88F8-4B2C-BB21-1BBFA40C4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3202" y="3305983"/>
                <a:ext cx="758944" cy="1049014"/>
              </a:xfrm>
              <a:custGeom>
                <a:avLst/>
                <a:gdLst>
                  <a:gd name="T0" fmla="*/ 638 w 842"/>
                  <a:gd name="T1" fmla="*/ 173 h 1165"/>
                  <a:gd name="T2" fmla="*/ 638 w 842"/>
                  <a:gd name="T3" fmla="*/ 173 h 1165"/>
                  <a:gd name="T4" fmla="*/ 221 w 842"/>
                  <a:gd name="T5" fmla="*/ 94 h 1165"/>
                  <a:gd name="T6" fmla="*/ 221 w 842"/>
                  <a:gd name="T7" fmla="*/ 94 h 1165"/>
                  <a:gd name="T8" fmla="*/ 89 w 842"/>
                  <a:gd name="T9" fmla="*/ 565 h 1165"/>
                  <a:gd name="T10" fmla="*/ 89 w 842"/>
                  <a:gd name="T11" fmla="*/ 565 h 1165"/>
                  <a:gd name="T12" fmla="*/ 310 w 842"/>
                  <a:gd name="T13" fmla="*/ 772 h 1165"/>
                  <a:gd name="T14" fmla="*/ 310 w 842"/>
                  <a:gd name="T15" fmla="*/ 1045 h 1165"/>
                  <a:gd name="T16" fmla="*/ 597 w 842"/>
                  <a:gd name="T17" fmla="*/ 1164 h 1165"/>
                  <a:gd name="T18" fmla="*/ 621 w 842"/>
                  <a:gd name="T19" fmla="*/ 1045 h 1165"/>
                  <a:gd name="T20" fmla="*/ 621 w 842"/>
                  <a:gd name="T21" fmla="*/ 783 h 1165"/>
                  <a:gd name="T22" fmla="*/ 621 w 842"/>
                  <a:gd name="T23" fmla="*/ 783 h 1165"/>
                  <a:gd name="T24" fmla="*/ 725 w 842"/>
                  <a:gd name="T25" fmla="*/ 758 h 1165"/>
                  <a:gd name="T26" fmla="*/ 725 w 842"/>
                  <a:gd name="T27" fmla="*/ 758 h 1165"/>
                  <a:gd name="T28" fmla="*/ 638 w 842"/>
                  <a:gd name="T29" fmla="*/ 173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2" h="1165">
                    <a:moveTo>
                      <a:pt x="638" y="173"/>
                    </a:moveTo>
                    <a:lnTo>
                      <a:pt x="638" y="173"/>
                    </a:lnTo>
                    <a:cubicBezTo>
                      <a:pt x="563" y="25"/>
                      <a:pt x="358" y="0"/>
                      <a:pt x="221" y="94"/>
                    </a:cubicBezTo>
                    <a:lnTo>
                      <a:pt x="221" y="94"/>
                    </a:lnTo>
                    <a:cubicBezTo>
                      <a:pt x="83" y="187"/>
                      <a:pt x="0" y="343"/>
                      <a:pt x="89" y="565"/>
                    </a:cubicBezTo>
                    <a:lnTo>
                      <a:pt x="89" y="565"/>
                    </a:lnTo>
                    <a:cubicBezTo>
                      <a:pt x="133" y="675"/>
                      <a:pt x="217" y="739"/>
                      <a:pt x="310" y="772"/>
                    </a:cubicBezTo>
                    <a:lnTo>
                      <a:pt x="310" y="1045"/>
                    </a:lnTo>
                    <a:lnTo>
                      <a:pt x="597" y="1164"/>
                    </a:lnTo>
                    <a:lnTo>
                      <a:pt x="621" y="1045"/>
                    </a:lnTo>
                    <a:lnTo>
                      <a:pt x="621" y="783"/>
                    </a:lnTo>
                    <a:lnTo>
                      <a:pt x="621" y="783"/>
                    </a:lnTo>
                    <a:cubicBezTo>
                      <a:pt x="656" y="781"/>
                      <a:pt x="702" y="773"/>
                      <a:pt x="725" y="758"/>
                    </a:cubicBezTo>
                    <a:lnTo>
                      <a:pt x="725" y="758"/>
                    </a:lnTo>
                    <a:cubicBezTo>
                      <a:pt x="841" y="678"/>
                      <a:pt x="759" y="412"/>
                      <a:pt x="638" y="1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91">
                <a:extLst>
                  <a:ext uri="{FF2B5EF4-FFF2-40B4-BE49-F238E27FC236}">
                    <a16:creationId xmlns:a16="http://schemas.microsoft.com/office/drawing/2014/main" id="{C395ADA0-6EBB-4826-8B9D-46A113813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5386" y="3317905"/>
                <a:ext cx="814576" cy="1045039"/>
              </a:xfrm>
              <a:custGeom>
                <a:avLst/>
                <a:gdLst>
                  <a:gd name="T0" fmla="*/ 648 w 904"/>
                  <a:gd name="T1" fmla="*/ 1029 h 1158"/>
                  <a:gd name="T2" fmla="*/ 648 w 904"/>
                  <a:gd name="T3" fmla="*/ 1029 h 1158"/>
                  <a:gd name="T4" fmla="*/ 346 w 904"/>
                  <a:gd name="T5" fmla="*/ 1023 h 1158"/>
                  <a:gd name="T6" fmla="*/ 617 w 904"/>
                  <a:gd name="T7" fmla="*/ 1134 h 1158"/>
                  <a:gd name="T8" fmla="*/ 638 w 904"/>
                  <a:gd name="T9" fmla="*/ 1029 h 1158"/>
                  <a:gd name="T10" fmla="*/ 638 w 904"/>
                  <a:gd name="T11" fmla="*/ 767 h 1158"/>
                  <a:gd name="T12" fmla="*/ 638 w 904"/>
                  <a:gd name="T13" fmla="*/ 767 h 1158"/>
                  <a:gd name="T14" fmla="*/ 647 w 904"/>
                  <a:gd name="T15" fmla="*/ 757 h 1158"/>
                  <a:gd name="T16" fmla="*/ 647 w 904"/>
                  <a:gd name="T17" fmla="*/ 757 h 1158"/>
                  <a:gd name="T18" fmla="*/ 746 w 904"/>
                  <a:gd name="T19" fmla="*/ 735 h 1158"/>
                  <a:gd name="T20" fmla="*/ 746 w 904"/>
                  <a:gd name="T21" fmla="*/ 735 h 1158"/>
                  <a:gd name="T22" fmla="*/ 656 w 904"/>
                  <a:gd name="T23" fmla="*/ 161 h 1158"/>
                  <a:gd name="T24" fmla="*/ 656 w 904"/>
                  <a:gd name="T25" fmla="*/ 161 h 1158"/>
                  <a:gd name="T26" fmla="*/ 502 w 904"/>
                  <a:gd name="T27" fmla="*/ 41 h 1158"/>
                  <a:gd name="T28" fmla="*/ 502 w 904"/>
                  <a:gd name="T29" fmla="*/ 41 h 1158"/>
                  <a:gd name="T30" fmla="*/ 253 w 904"/>
                  <a:gd name="T31" fmla="*/ 85 h 1158"/>
                  <a:gd name="T32" fmla="*/ 253 w 904"/>
                  <a:gd name="T33" fmla="*/ 85 h 1158"/>
                  <a:gd name="T34" fmla="*/ 124 w 904"/>
                  <a:gd name="T35" fmla="*/ 546 h 1158"/>
                  <a:gd name="T36" fmla="*/ 124 w 904"/>
                  <a:gd name="T37" fmla="*/ 546 h 1158"/>
                  <a:gd name="T38" fmla="*/ 340 w 904"/>
                  <a:gd name="T39" fmla="*/ 746 h 1158"/>
                  <a:gd name="T40" fmla="*/ 340 w 904"/>
                  <a:gd name="T41" fmla="*/ 746 h 1158"/>
                  <a:gd name="T42" fmla="*/ 346 w 904"/>
                  <a:gd name="T43" fmla="*/ 756 h 1158"/>
                  <a:gd name="T44" fmla="*/ 346 w 904"/>
                  <a:gd name="T45" fmla="*/ 1023 h 1158"/>
                  <a:gd name="T46" fmla="*/ 624 w 904"/>
                  <a:gd name="T47" fmla="*/ 1157 h 1158"/>
                  <a:gd name="T48" fmla="*/ 624 w 904"/>
                  <a:gd name="T49" fmla="*/ 1157 h 1158"/>
                  <a:gd name="T50" fmla="*/ 621 w 904"/>
                  <a:gd name="T51" fmla="*/ 1156 h 1158"/>
                  <a:gd name="T52" fmla="*/ 333 w 904"/>
                  <a:gd name="T53" fmla="*/ 1038 h 1158"/>
                  <a:gd name="T54" fmla="*/ 333 w 904"/>
                  <a:gd name="T55" fmla="*/ 1038 h 1158"/>
                  <a:gd name="T56" fmla="*/ 327 w 904"/>
                  <a:gd name="T57" fmla="*/ 1029 h 1158"/>
                  <a:gd name="T58" fmla="*/ 327 w 904"/>
                  <a:gd name="T59" fmla="*/ 761 h 1158"/>
                  <a:gd name="T60" fmla="*/ 327 w 904"/>
                  <a:gd name="T61" fmla="*/ 761 h 1158"/>
                  <a:gd name="T62" fmla="*/ 107 w 904"/>
                  <a:gd name="T63" fmla="*/ 553 h 1158"/>
                  <a:gd name="T64" fmla="*/ 107 w 904"/>
                  <a:gd name="T65" fmla="*/ 553 h 1158"/>
                  <a:gd name="T66" fmla="*/ 242 w 904"/>
                  <a:gd name="T67" fmla="*/ 70 h 1158"/>
                  <a:gd name="T68" fmla="*/ 242 w 904"/>
                  <a:gd name="T69" fmla="*/ 70 h 1158"/>
                  <a:gd name="T70" fmla="*/ 506 w 904"/>
                  <a:gd name="T71" fmla="*/ 22 h 1158"/>
                  <a:gd name="T72" fmla="*/ 506 w 904"/>
                  <a:gd name="T73" fmla="*/ 22 h 1158"/>
                  <a:gd name="T74" fmla="*/ 673 w 904"/>
                  <a:gd name="T75" fmla="*/ 153 h 1158"/>
                  <a:gd name="T76" fmla="*/ 673 w 904"/>
                  <a:gd name="T77" fmla="*/ 153 h 1158"/>
                  <a:gd name="T78" fmla="*/ 757 w 904"/>
                  <a:gd name="T79" fmla="*/ 750 h 1158"/>
                  <a:gd name="T80" fmla="*/ 757 w 904"/>
                  <a:gd name="T81" fmla="*/ 750 h 1158"/>
                  <a:gd name="T82" fmla="*/ 657 w 904"/>
                  <a:gd name="T83" fmla="*/ 776 h 1158"/>
                  <a:gd name="T84" fmla="*/ 657 w 904"/>
                  <a:gd name="T85" fmla="*/ 1029 h 1158"/>
                  <a:gd name="T86" fmla="*/ 657 w 904"/>
                  <a:gd name="T87" fmla="*/ 1029 h 1158"/>
                  <a:gd name="T88" fmla="*/ 657 w 904"/>
                  <a:gd name="T89" fmla="*/ 1031 h 1158"/>
                  <a:gd name="T90" fmla="*/ 633 w 904"/>
                  <a:gd name="T91" fmla="*/ 1150 h 1158"/>
                  <a:gd name="T92" fmla="*/ 633 w 904"/>
                  <a:gd name="T93" fmla="*/ 1150 h 1158"/>
                  <a:gd name="T94" fmla="*/ 629 w 904"/>
                  <a:gd name="T95" fmla="*/ 1156 h 1158"/>
                  <a:gd name="T96" fmla="*/ 629 w 904"/>
                  <a:gd name="T97" fmla="*/ 1156 h 1158"/>
                  <a:gd name="T98" fmla="*/ 624 w 904"/>
                  <a:gd name="T99" fmla="*/ 1157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4" h="1158">
                    <a:moveTo>
                      <a:pt x="648" y="1029"/>
                    </a:moveTo>
                    <a:lnTo>
                      <a:pt x="648" y="1029"/>
                    </a:lnTo>
                    <a:close/>
                    <a:moveTo>
                      <a:pt x="346" y="1023"/>
                    </a:moveTo>
                    <a:lnTo>
                      <a:pt x="617" y="1134"/>
                    </a:lnTo>
                    <a:lnTo>
                      <a:pt x="638" y="1029"/>
                    </a:lnTo>
                    <a:lnTo>
                      <a:pt x="638" y="767"/>
                    </a:lnTo>
                    <a:lnTo>
                      <a:pt x="638" y="767"/>
                    </a:lnTo>
                    <a:cubicBezTo>
                      <a:pt x="638" y="761"/>
                      <a:pt x="642" y="757"/>
                      <a:pt x="647" y="757"/>
                    </a:cubicBezTo>
                    <a:lnTo>
                      <a:pt x="647" y="757"/>
                    </a:lnTo>
                    <a:cubicBezTo>
                      <a:pt x="679" y="756"/>
                      <a:pt x="725" y="749"/>
                      <a:pt x="746" y="735"/>
                    </a:cubicBezTo>
                    <a:lnTo>
                      <a:pt x="746" y="735"/>
                    </a:lnTo>
                    <a:cubicBezTo>
                      <a:pt x="884" y="640"/>
                      <a:pt x="712" y="272"/>
                      <a:pt x="656" y="161"/>
                    </a:cubicBezTo>
                    <a:lnTo>
                      <a:pt x="656" y="161"/>
                    </a:lnTo>
                    <a:cubicBezTo>
                      <a:pt x="627" y="102"/>
                      <a:pt x="572" y="59"/>
                      <a:pt x="502" y="41"/>
                    </a:cubicBezTo>
                    <a:lnTo>
                      <a:pt x="502" y="41"/>
                    </a:lnTo>
                    <a:cubicBezTo>
                      <a:pt x="419" y="20"/>
                      <a:pt x="325" y="36"/>
                      <a:pt x="253" y="85"/>
                    </a:cubicBezTo>
                    <a:lnTo>
                      <a:pt x="253" y="85"/>
                    </a:lnTo>
                    <a:cubicBezTo>
                      <a:pt x="161" y="148"/>
                      <a:pt x="23" y="290"/>
                      <a:pt x="124" y="546"/>
                    </a:cubicBezTo>
                    <a:lnTo>
                      <a:pt x="124" y="546"/>
                    </a:lnTo>
                    <a:cubicBezTo>
                      <a:pt x="163" y="642"/>
                      <a:pt x="236" y="710"/>
                      <a:pt x="340" y="746"/>
                    </a:cubicBezTo>
                    <a:lnTo>
                      <a:pt x="340" y="746"/>
                    </a:lnTo>
                    <a:cubicBezTo>
                      <a:pt x="343" y="748"/>
                      <a:pt x="346" y="751"/>
                      <a:pt x="346" y="756"/>
                    </a:cubicBezTo>
                    <a:lnTo>
                      <a:pt x="346" y="1023"/>
                    </a:lnTo>
                    <a:close/>
                    <a:moveTo>
                      <a:pt x="624" y="1157"/>
                    </a:moveTo>
                    <a:lnTo>
                      <a:pt x="624" y="1157"/>
                    </a:lnTo>
                    <a:cubicBezTo>
                      <a:pt x="623" y="1157"/>
                      <a:pt x="621" y="1156"/>
                      <a:pt x="621" y="1156"/>
                    </a:cubicBezTo>
                    <a:lnTo>
                      <a:pt x="333" y="1038"/>
                    </a:lnTo>
                    <a:lnTo>
                      <a:pt x="333" y="1038"/>
                    </a:lnTo>
                    <a:cubicBezTo>
                      <a:pt x="330" y="1036"/>
                      <a:pt x="327" y="1033"/>
                      <a:pt x="327" y="1029"/>
                    </a:cubicBezTo>
                    <a:lnTo>
                      <a:pt x="327" y="761"/>
                    </a:lnTo>
                    <a:lnTo>
                      <a:pt x="327" y="761"/>
                    </a:lnTo>
                    <a:cubicBezTo>
                      <a:pt x="222" y="723"/>
                      <a:pt x="146" y="652"/>
                      <a:pt x="107" y="553"/>
                    </a:cubicBezTo>
                    <a:lnTo>
                      <a:pt x="107" y="553"/>
                    </a:lnTo>
                    <a:cubicBezTo>
                      <a:pt x="0" y="285"/>
                      <a:pt x="146" y="135"/>
                      <a:pt x="242" y="70"/>
                    </a:cubicBezTo>
                    <a:lnTo>
                      <a:pt x="242" y="70"/>
                    </a:lnTo>
                    <a:cubicBezTo>
                      <a:pt x="319" y="18"/>
                      <a:pt x="418" y="0"/>
                      <a:pt x="506" y="22"/>
                    </a:cubicBezTo>
                    <a:lnTo>
                      <a:pt x="506" y="22"/>
                    </a:lnTo>
                    <a:cubicBezTo>
                      <a:pt x="582" y="42"/>
                      <a:pt x="641" y="89"/>
                      <a:pt x="673" y="153"/>
                    </a:cubicBezTo>
                    <a:lnTo>
                      <a:pt x="673" y="153"/>
                    </a:lnTo>
                    <a:cubicBezTo>
                      <a:pt x="747" y="299"/>
                      <a:pt x="903" y="649"/>
                      <a:pt x="757" y="750"/>
                    </a:cubicBezTo>
                    <a:lnTo>
                      <a:pt x="757" y="750"/>
                    </a:lnTo>
                    <a:cubicBezTo>
                      <a:pt x="734" y="765"/>
                      <a:pt x="692" y="773"/>
                      <a:pt x="657" y="776"/>
                    </a:cubicBezTo>
                    <a:lnTo>
                      <a:pt x="657" y="1029"/>
                    </a:lnTo>
                    <a:lnTo>
                      <a:pt x="657" y="1029"/>
                    </a:lnTo>
                    <a:cubicBezTo>
                      <a:pt x="657" y="1031"/>
                      <a:pt x="657" y="1031"/>
                      <a:pt x="657" y="1031"/>
                    </a:cubicBezTo>
                    <a:lnTo>
                      <a:pt x="633" y="1150"/>
                    </a:lnTo>
                    <a:lnTo>
                      <a:pt x="633" y="1150"/>
                    </a:lnTo>
                    <a:cubicBezTo>
                      <a:pt x="633" y="1152"/>
                      <a:pt x="631" y="1155"/>
                      <a:pt x="629" y="1156"/>
                    </a:cubicBezTo>
                    <a:lnTo>
                      <a:pt x="629" y="1156"/>
                    </a:lnTo>
                    <a:cubicBezTo>
                      <a:pt x="627" y="1156"/>
                      <a:pt x="626" y="1157"/>
                      <a:pt x="624" y="1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92">
                <a:extLst>
                  <a:ext uri="{FF2B5EF4-FFF2-40B4-BE49-F238E27FC236}">
                    <a16:creationId xmlns:a16="http://schemas.microsoft.com/office/drawing/2014/main" id="{01B91EBF-5574-4E6F-A745-0729737EF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7974" y="4001353"/>
                <a:ext cx="83443" cy="83443"/>
              </a:xfrm>
              <a:custGeom>
                <a:avLst/>
                <a:gdLst>
                  <a:gd name="T0" fmla="*/ 88 w 93"/>
                  <a:gd name="T1" fmla="*/ 4 h 93"/>
                  <a:gd name="T2" fmla="*/ 88 w 93"/>
                  <a:gd name="T3" fmla="*/ 4 h 93"/>
                  <a:gd name="T4" fmla="*/ 82 w 93"/>
                  <a:gd name="T5" fmla="*/ 1 h 93"/>
                  <a:gd name="T6" fmla="*/ 82 w 93"/>
                  <a:gd name="T7" fmla="*/ 1 h 93"/>
                  <a:gd name="T8" fmla="*/ 31 w 93"/>
                  <a:gd name="T9" fmla="*/ 1 h 93"/>
                  <a:gd name="T10" fmla="*/ 31 w 93"/>
                  <a:gd name="T11" fmla="*/ 1 h 93"/>
                  <a:gd name="T12" fmla="*/ 5 w 93"/>
                  <a:gd name="T13" fmla="*/ 13 h 93"/>
                  <a:gd name="T14" fmla="*/ 5 w 93"/>
                  <a:gd name="T15" fmla="*/ 13 h 93"/>
                  <a:gd name="T16" fmla="*/ 5 w 93"/>
                  <a:gd name="T17" fmla="*/ 42 h 93"/>
                  <a:gd name="T18" fmla="*/ 5 w 93"/>
                  <a:gd name="T19" fmla="*/ 42 h 93"/>
                  <a:gd name="T20" fmla="*/ 82 w 93"/>
                  <a:gd name="T21" fmla="*/ 92 h 93"/>
                  <a:gd name="T22" fmla="*/ 82 w 93"/>
                  <a:gd name="T23" fmla="*/ 92 h 93"/>
                  <a:gd name="T24" fmla="*/ 83 w 93"/>
                  <a:gd name="T25" fmla="*/ 92 h 93"/>
                  <a:gd name="T26" fmla="*/ 83 w 93"/>
                  <a:gd name="T27" fmla="*/ 92 h 93"/>
                  <a:gd name="T28" fmla="*/ 88 w 93"/>
                  <a:gd name="T29" fmla="*/ 89 h 93"/>
                  <a:gd name="T30" fmla="*/ 88 w 93"/>
                  <a:gd name="T31" fmla="*/ 89 h 93"/>
                  <a:gd name="T32" fmla="*/ 92 w 93"/>
                  <a:gd name="T33" fmla="*/ 82 h 93"/>
                  <a:gd name="T34" fmla="*/ 92 w 93"/>
                  <a:gd name="T35" fmla="*/ 11 h 93"/>
                  <a:gd name="T36" fmla="*/ 92 w 93"/>
                  <a:gd name="T37" fmla="*/ 11 h 93"/>
                  <a:gd name="T38" fmla="*/ 88 w 93"/>
                  <a:gd name="T39" fmla="*/ 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3" h="93">
                    <a:moveTo>
                      <a:pt x="88" y="4"/>
                    </a:moveTo>
                    <a:lnTo>
                      <a:pt x="88" y="4"/>
                    </a:lnTo>
                    <a:cubicBezTo>
                      <a:pt x="87" y="2"/>
                      <a:pt x="84" y="1"/>
                      <a:pt x="82" y="1"/>
                    </a:cubicBezTo>
                    <a:lnTo>
                      <a:pt x="82" y="1"/>
                    </a:lnTo>
                    <a:cubicBezTo>
                      <a:pt x="81" y="1"/>
                      <a:pt x="56" y="4"/>
                      <a:pt x="31" y="1"/>
                    </a:cubicBezTo>
                    <a:lnTo>
                      <a:pt x="31" y="1"/>
                    </a:lnTo>
                    <a:cubicBezTo>
                      <a:pt x="21" y="0"/>
                      <a:pt x="11" y="5"/>
                      <a:pt x="5" y="13"/>
                    </a:cubicBezTo>
                    <a:lnTo>
                      <a:pt x="5" y="13"/>
                    </a:lnTo>
                    <a:cubicBezTo>
                      <a:pt x="0" y="23"/>
                      <a:pt x="0" y="33"/>
                      <a:pt x="5" y="42"/>
                    </a:cubicBezTo>
                    <a:lnTo>
                      <a:pt x="5" y="42"/>
                    </a:lnTo>
                    <a:cubicBezTo>
                      <a:pt x="23" y="72"/>
                      <a:pt x="50" y="88"/>
                      <a:pt x="82" y="92"/>
                    </a:cubicBezTo>
                    <a:lnTo>
                      <a:pt x="82" y="92"/>
                    </a:lnTo>
                    <a:cubicBezTo>
                      <a:pt x="82" y="92"/>
                      <a:pt x="82" y="92"/>
                      <a:pt x="83" y="92"/>
                    </a:cubicBezTo>
                    <a:lnTo>
                      <a:pt x="83" y="92"/>
                    </a:lnTo>
                    <a:cubicBezTo>
                      <a:pt x="84" y="92"/>
                      <a:pt x="87" y="91"/>
                      <a:pt x="88" y="89"/>
                    </a:cubicBezTo>
                    <a:lnTo>
                      <a:pt x="88" y="89"/>
                    </a:lnTo>
                    <a:cubicBezTo>
                      <a:pt x="90" y="88"/>
                      <a:pt x="92" y="85"/>
                      <a:pt x="92" y="82"/>
                    </a:cubicBezTo>
                    <a:lnTo>
                      <a:pt x="92" y="11"/>
                    </a:lnTo>
                    <a:lnTo>
                      <a:pt x="92" y="11"/>
                    </a:lnTo>
                    <a:cubicBezTo>
                      <a:pt x="92" y="8"/>
                      <a:pt x="90" y="5"/>
                      <a:pt x="88" y="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93">
                <a:extLst>
                  <a:ext uri="{FF2B5EF4-FFF2-40B4-BE49-F238E27FC236}">
                    <a16:creationId xmlns:a16="http://schemas.microsoft.com/office/drawing/2014/main" id="{333756E6-41A8-4060-8B11-D2C7FA314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5520" y="3282142"/>
                <a:ext cx="683448" cy="743053"/>
              </a:xfrm>
              <a:custGeom>
                <a:avLst/>
                <a:gdLst>
                  <a:gd name="T0" fmla="*/ 312 w 757"/>
                  <a:gd name="T1" fmla="*/ 820 h 825"/>
                  <a:gd name="T2" fmla="*/ 312 w 757"/>
                  <a:gd name="T3" fmla="*/ 820 h 825"/>
                  <a:gd name="T4" fmla="*/ 453 w 757"/>
                  <a:gd name="T5" fmla="*/ 774 h 825"/>
                  <a:gd name="T6" fmla="*/ 453 w 757"/>
                  <a:gd name="T7" fmla="*/ 774 h 825"/>
                  <a:gd name="T8" fmla="*/ 443 w 757"/>
                  <a:gd name="T9" fmla="*/ 683 h 825"/>
                  <a:gd name="T10" fmla="*/ 443 w 757"/>
                  <a:gd name="T11" fmla="*/ 683 h 825"/>
                  <a:gd name="T12" fmla="*/ 350 w 757"/>
                  <a:gd name="T13" fmla="*/ 670 h 825"/>
                  <a:gd name="T14" fmla="*/ 350 w 757"/>
                  <a:gd name="T15" fmla="*/ 670 h 825"/>
                  <a:gd name="T16" fmla="*/ 335 w 757"/>
                  <a:gd name="T17" fmla="*/ 495 h 825"/>
                  <a:gd name="T18" fmla="*/ 335 w 757"/>
                  <a:gd name="T19" fmla="*/ 495 h 825"/>
                  <a:gd name="T20" fmla="*/ 443 w 757"/>
                  <a:gd name="T21" fmla="*/ 539 h 825"/>
                  <a:gd name="T22" fmla="*/ 443 w 757"/>
                  <a:gd name="T23" fmla="*/ 539 h 825"/>
                  <a:gd name="T24" fmla="*/ 459 w 757"/>
                  <a:gd name="T25" fmla="*/ 391 h 825"/>
                  <a:gd name="T26" fmla="*/ 459 w 757"/>
                  <a:gd name="T27" fmla="*/ 391 h 825"/>
                  <a:gd name="T28" fmla="*/ 589 w 757"/>
                  <a:gd name="T29" fmla="*/ 191 h 825"/>
                  <a:gd name="T30" fmla="*/ 589 w 757"/>
                  <a:gd name="T31" fmla="*/ 191 h 825"/>
                  <a:gd name="T32" fmla="*/ 704 w 757"/>
                  <a:gd name="T33" fmla="*/ 234 h 825"/>
                  <a:gd name="T34" fmla="*/ 704 w 757"/>
                  <a:gd name="T35" fmla="*/ 234 h 825"/>
                  <a:gd name="T36" fmla="*/ 531 w 757"/>
                  <a:gd name="T37" fmla="*/ 29 h 825"/>
                  <a:gd name="T38" fmla="*/ 531 w 757"/>
                  <a:gd name="T39" fmla="*/ 29 h 825"/>
                  <a:gd name="T40" fmla="*/ 68 w 757"/>
                  <a:gd name="T41" fmla="*/ 317 h 825"/>
                  <a:gd name="T42" fmla="*/ 68 w 757"/>
                  <a:gd name="T43" fmla="*/ 317 h 825"/>
                  <a:gd name="T44" fmla="*/ 312 w 757"/>
                  <a:gd name="T45" fmla="*/ 820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57" h="825">
                    <a:moveTo>
                      <a:pt x="312" y="820"/>
                    </a:moveTo>
                    <a:lnTo>
                      <a:pt x="312" y="820"/>
                    </a:lnTo>
                    <a:cubicBezTo>
                      <a:pt x="343" y="824"/>
                      <a:pt x="405" y="824"/>
                      <a:pt x="453" y="774"/>
                    </a:cubicBezTo>
                    <a:lnTo>
                      <a:pt x="453" y="774"/>
                    </a:lnTo>
                    <a:cubicBezTo>
                      <a:pt x="501" y="724"/>
                      <a:pt x="457" y="695"/>
                      <a:pt x="443" y="683"/>
                    </a:cubicBezTo>
                    <a:lnTo>
                      <a:pt x="443" y="683"/>
                    </a:lnTo>
                    <a:cubicBezTo>
                      <a:pt x="431" y="670"/>
                      <a:pt x="397" y="733"/>
                      <a:pt x="350" y="670"/>
                    </a:cubicBezTo>
                    <a:lnTo>
                      <a:pt x="350" y="670"/>
                    </a:lnTo>
                    <a:cubicBezTo>
                      <a:pt x="303" y="605"/>
                      <a:pt x="284" y="528"/>
                      <a:pt x="335" y="495"/>
                    </a:cubicBezTo>
                    <a:lnTo>
                      <a:pt x="335" y="495"/>
                    </a:lnTo>
                    <a:cubicBezTo>
                      <a:pt x="386" y="461"/>
                      <a:pt x="421" y="506"/>
                      <a:pt x="443" y="539"/>
                    </a:cubicBezTo>
                    <a:lnTo>
                      <a:pt x="443" y="539"/>
                    </a:lnTo>
                    <a:cubicBezTo>
                      <a:pt x="443" y="539"/>
                      <a:pt x="535" y="502"/>
                      <a:pt x="459" y="391"/>
                    </a:cubicBezTo>
                    <a:lnTo>
                      <a:pt x="459" y="391"/>
                    </a:lnTo>
                    <a:cubicBezTo>
                      <a:pt x="459" y="391"/>
                      <a:pt x="561" y="323"/>
                      <a:pt x="589" y="191"/>
                    </a:cubicBezTo>
                    <a:lnTo>
                      <a:pt x="589" y="191"/>
                    </a:lnTo>
                    <a:cubicBezTo>
                      <a:pt x="589" y="191"/>
                      <a:pt x="651" y="236"/>
                      <a:pt x="704" y="234"/>
                    </a:cubicBezTo>
                    <a:lnTo>
                      <a:pt x="704" y="234"/>
                    </a:lnTo>
                    <a:cubicBezTo>
                      <a:pt x="756" y="232"/>
                      <a:pt x="683" y="59"/>
                      <a:pt x="531" y="29"/>
                    </a:cubicBezTo>
                    <a:lnTo>
                      <a:pt x="531" y="29"/>
                    </a:lnTo>
                    <a:cubicBezTo>
                      <a:pt x="381" y="0"/>
                      <a:pt x="135" y="63"/>
                      <a:pt x="68" y="317"/>
                    </a:cubicBezTo>
                    <a:lnTo>
                      <a:pt x="68" y="317"/>
                    </a:lnTo>
                    <a:cubicBezTo>
                      <a:pt x="0" y="578"/>
                      <a:pt x="172" y="798"/>
                      <a:pt x="312" y="8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94">
                <a:extLst>
                  <a:ext uri="{FF2B5EF4-FFF2-40B4-BE49-F238E27FC236}">
                    <a16:creationId xmlns:a16="http://schemas.microsoft.com/office/drawing/2014/main" id="{87036C5D-4BBC-4D91-9A3D-441A8CFF9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3863" y="3743072"/>
                <a:ext cx="242387" cy="294042"/>
              </a:xfrm>
              <a:custGeom>
                <a:avLst/>
                <a:gdLst>
                  <a:gd name="T0" fmla="*/ 210 w 271"/>
                  <a:gd name="T1" fmla="*/ 126 h 327"/>
                  <a:gd name="T2" fmla="*/ 210 w 271"/>
                  <a:gd name="T3" fmla="*/ 126 h 327"/>
                  <a:gd name="T4" fmla="*/ 199 w 271"/>
                  <a:gd name="T5" fmla="*/ 291 h 327"/>
                  <a:gd name="T6" fmla="*/ 199 w 271"/>
                  <a:gd name="T7" fmla="*/ 291 h 327"/>
                  <a:gd name="T8" fmla="*/ 62 w 271"/>
                  <a:gd name="T9" fmla="*/ 200 h 327"/>
                  <a:gd name="T10" fmla="*/ 62 w 271"/>
                  <a:gd name="T11" fmla="*/ 200 h 327"/>
                  <a:gd name="T12" fmla="*/ 73 w 271"/>
                  <a:gd name="T13" fmla="*/ 36 h 327"/>
                  <a:gd name="T14" fmla="*/ 73 w 271"/>
                  <a:gd name="T15" fmla="*/ 36 h 327"/>
                  <a:gd name="T16" fmla="*/ 210 w 271"/>
                  <a:gd name="T17" fmla="*/ 126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1" h="327">
                    <a:moveTo>
                      <a:pt x="210" y="126"/>
                    </a:moveTo>
                    <a:lnTo>
                      <a:pt x="210" y="126"/>
                    </a:lnTo>
                    <a:cubicBezTo>
                      <a:pt x="237" y="180"/>
                      <a:pt x="270" y="255"/>
                      <a:pt x="199" y="291"/>
                    </a:cubicBezTo>
                    <a:lnTo>
                      <a:pt x="199" y="291"/>
                    </a:lnTo>
                    <a:cubicBezTo>
                      <a:pt x="127" y="326"/>
                      <a:pt x="88" y="254"/>
                      <a:pt x="62" y="200"/>
                    </a:cubicBezTo>
                    <a:lnTo>
                      <a:pt x="62" y="200"/>
                    </a:lnTo>
                    <a:cubicBezTo>
                      <a:pt x="35" y="147"/>
                      <a:pt x="0" y="71"/>
                      <a:pt x="73" y="36"/>
                    </a:cubicBezTo>
                    <a:lnTo>
                      <a:pt x="73" y="36"/>
                    </a:lnTo>
                    <a:cubicBezTo>
                      <a:pt x="145" y="0"/>
                      <a:pt x="183" y="72"/>
                      <a:pt x="210" y="12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95">
                <a:extLst>
                  <a:ext uri="{FF2B5EF4-FFF2-40B4-BE49-F238E27FC236}">
                    <a16:creationId xmlns:a16="http://schemas.microsoft.com/office/drawing/2014/main" id="{7FAF4D30-5AF3-4286-95E6-895E6869E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9757" y="3751019"/>
                <a:ext cx="214571" cy="274175"/>
              </a:xfrm>
              <a:custGeom>
                <a:avLst/>
                <a:gdLst>
                  <a:gd name="T0" fmla="*/ 92 w 239"/>
                  <a:gd name="T1" fmla="*/ 26 h 304"/>
                  <a:gd name="T2" fmla="*/ 92 w 239"/>
                  <a:gd name="T3" fmla="*/ 26 h 304"/>
                  <a:gd name="T4" fmla="*/ 60 w 239"/>
                  <a:gd name="T5" fmla="*/ 35 h 304"/>
                  <a:gd name="T6" fmla="*/ 60 w 239"/>
                  <a:gd name="T7" fmla="*/ 35 h 304"/>
                  <a:gd name="T8" fmla="*/ 22 w 239"/>
                  <a:gd name="T9" fmla="*/ 100 h 304"/>
                  <a:gd name="T10" fmla="*/ 22 w 239"/>
                  <a:gd name="T11" fmla="*/ 100 h 304"/>
                  <a:gd name="T12" fmla="*/ 53 w 239"/>
                  <a:gd name="T13" fmla="*/ 186 h 304"/>
                  <a:gd name="T14" fmla="*/ 53 w 239"/>
                  <a:gd name="T15" fmla="*/ 186 h 304"/>
                  <a:gd name="T16" fmla="*/ 178 w 239"/>
                  <a:gd name="T17" fmla="*/ 272 h 304"/>
                  <a:gd name="T18" fmla="*/ 178 w 239"/>
                  <a:gd name="T19" fmla="*/ 272 h 304"/>
                  <a:gd name="T20" fmla="*/ 215 w 239"/>
                  <a:gd name="T21" fmla="*/ 206 h 304"/>
                  <a:gd name="T22" fmla="*/ 215 w 239"/>
                  <a:gd name="T23" fmla="*/ 206 h 304"/>
                  <a:gd name="T24" fmla="*/ 184 w 239"/>
                  <a:gd name="T25" fmla="*/ 120 h 304"/>
                  <a:gd name="T26" fmla="*/ 184 w 239"/>
                  <a:gd name="T27" fmla="*/ 120 h 304"/>
                  <a:gd name="T28" fmla="*/ 134 w 239"/>
                  <a:gd name="T29" fmla="*/ 45 h 304"/>
                  <a:gd name="T30" fmla="*/ 134 w 239"/>
                  <a:gd name="T31" fmla="*/ 45 h 304"/>
                  <a:gd name="T32" fmla="*/ 92 w 239"/>
                  <a:gd name="T33" fmla="*/ 26 h 304"/>
                  <a:gd name="T34" fmla="*/ 145 w 239"/>
                  <a:gd name="T35" fmla="*/ 300 h 304"/>
                  <a:gd name="T36" fmla="*/ 145 w 239"/>
                  <a:gd name="T37" fmla="*/ 300 h 304"/>
                  <a:gd name="T38" fmla="*/ 36 w 239"/>
                  <a:gd name="T39" fmla="*/ 194 h 304"/>
                  <a:gd name="T40" fmla="*/ 36 w 239"/>
                  <a:gd name="T41" fmla="*/ 194 h 304"/>
                  <a:gd name="T42" fmla="*/ 3 w 239"/>
                  <a:gd name="T43" fmla="*/ 102 h 304"/>
                  <a:gd name="T44" fmla="*/ 3 w 239"/>
                  <a:gd name="T45" fmla="*/ 102 h 304"/>
                  <a:gd name="T46" fmla="*/ 51 w 239"/>
                  <a:gd name="T47" fmla="*/ 17 h 304"/>
                  <a:gd name="T48" fmla="*/ 51 w 239"/>
                  <a:gd name="T49" fmla="*/ 17 h 304"/>
                  <a:gd name="T50" fmla="*/ 147 w 239"/>
                  <a:gd name="T51" fmla="*/ 31 h 304"/>
                  <a:gd name="T52" fmla="*/ 147 w 239"/>
                  <a:gd name="T53" fmla="*/ 31 h 304"/>
                  <a:gd name="T54" fmla="*/ 201 w 239"/>
                  <a:gd name="T55" fmla="*/ 112 h 304"/>
                  <a:gd name="T56" fmla="*/ 201 w 239"/>
                  <a:gd name="T57" fmla="*/ 112 h 304"/>
                  <a:gd name="T58" fmla="*/ 234 w 239"/>
                  <a:gd name="T59" fmla="*/ 204 h 304"/>
                  <a:gd name="T60" fmla="*/ 234 w 239"/>
                  <a:gd name="T61" fmla="*/ 204 h 304"/>
                  <a:gd name="T62" fmla="*/ 186 w 239"/>
                  <a:gd name="T63" fmla="*/ 289 h 304"/>
                  <a:gd name="T64" fmla="*/ 186 w 239"/>
                  <a:gd name="T65" fmla="*/ 289 h 304"/>
                  <a:gd name="T66" fmla="*/ 145 w 239"/>
                  <a:gd name="T67" fmla="*/ 30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9" h="304">
                    <a:moveTo>
                      <a:pt x="92" y="26"/>
                    </a:moveTo>
                    <a:lnTo>
                      <a:pt x="92" y="26"/>
                    </a:lnTo>
                    <a:cubicBezTo>
                      <a:pt x="82" y="26"/>
                      <a:pt x="71" y="29"/>
                      <a:pt x="60" y="35"/>
                    </a:cubicBezTo>
                    <a:lnTo>
                      <a:pt x="60" y="35"/>
                    </a:lnTo>
                    <a:cubicBezTo>
                      <a:pt x="31" y="49"/>
                      <a:pt x="19" y="70"/>
                      <a:pt x="22" y="100"/>
                    </a:cubicBezTo>
                    <a:lnTo>
                      <a:pt x="22" y="100"/>
                    </a:lnTo>
                    <a:cubicBezTo>
                      <a:pt x="25" y="128"/>
                      <a:pt x="39" y="158"/>
                      <a:pt x="53" y="186"/>
                    </a:cubicBezTo>
                    <a:lnTo>
                      <a:pt x="53" y="186"/>
                    </a:lnTo>
                    <a:cubicBezTo>
                      <a:pt x="83" y="246"/>
                      <a:pt x="117" y="303"/>
                      <a:pt x="178" y="272"/>
                    </a:cubicBezTo>
                    <a:lnTo>
                      <a:pt x="178" y="272"/>
                    </a:lnTo>
                    <a:cubicBezTo>
                      <a:pt x="206" y="257"/>
                      <a:pt x="218" y="237"/>
                      <a:pt x="215" y="206"/>
                    </a:cubicBezTo>
                    <a:lnTo>
                      <a:pt x="215" y="206"/>
                    </a:lnTo>
                    <a:cubicBezTo>
                      <a:pt x="212" y="179"/>
                      <a:pt x="199" y="148"/>
                      <a:pt x="184" y="120"/>
                    </a:cubicBezTo>
                    <a:lnTo>
                      <a:pt x="184" y="120"/>
                    </a:lnTo>
                    <a:cubicBezTo>
                      <a:pt x="171" y="93"/>
                      <a:pt x="155" y="63"/>
                      <a:pt x="134" y="45"/>
                    </a:cubicBezTo>
                    <a:lnTo>
                      <a:pt x="134" y="45"/>
                    </a:lnTo>
                    <a:cubicBezTo>
                      <a:pt x="121" y="32"/>
                      <a:pt x="107" y="26"/>
                      <a:pt x="92" y="26"/>
                    </a:cubicBezTo>
                    <a:close/>
                    <a:moveTo>
                      <a:pt x="145" y="300"/>
                    </a:moveTo>
                    <a:lnTo>
                      <a:pt x="145" y="300"/>
                    </a:lnTo>
                    <a:cubicBezTo>
                      <a:pt x="89" y="300"/>
                      <a:pt x="56" y="233"/>
                      <a:pt x="36" y="194"/>
                    </a:cubicBezTo>
                    <a:lnTo>
                      <a:pt x="36" y="194"/>
                    </a:lnTo>
                    <a:cubicBezTo>
                      <a:pt x="21" y="165"/>
                      <a:pt x="7" y="133"/>
                      <a:pt x="3" y="102"/>
                    </a:cubicBezTo>
                    <a:lnTo>
                      <a:pt x="3" y="102"/>
                    </a:lnTo>
                    <a:cubicBezTo>
                      <a:pt x="0" y="64"/>
                      <a:pt x="16" y="35"/>
                      <a:pt x="51" y="17"/>
                    </a:cubicBezTo>
                    <a:lnTo>
                      <a:pt x="51" y="17"/>
                    </a:lnTo>
                    <a:cubicBezTo>
                      <a:pt x="86" y="0"/>
                      <a:pt x="119" y="4"/>
                      <a:pt x="147" y="31"/>
                    </a:cubicBezTo>
                    <a:lnTo>
                      <a:pt x="147" y="31"/>
                    </a:lnTo>
                    <a:cubicBezTo>
                      <a:pt x="170" y="51"/>
                      <a:pt x="187" y="82"/>
                      <a:pt x="201" y="112"/>
                    </a:cubicBezTo>
                    <a:lnTo>
                      <a:pt x="201" y="112"/>
                    </a:lnTo>
                    <a:cubicBezTo>
                      <a:pt x="216" y="142"/>
                      <a:pt x="231" y="174"/>
                      <a:pt x="234" y="204"/>
                    </a:cubicBezTo>
                    <a:lnTo>
                      <a:pt x="234" y="204"/>
                    </a:lnTo>
                    <a:cubicBezTo>
                      <a:pt x="238" y="243"/>
                      <a:pt x="222" y="271"/>
                      <a:pt x="186" y="289"/>
                    </a:cubicBezTo>
                    <a:lnTo>
                      <a:pt x="186" y="289"/>
                    </a:lnTo>
                    <a:cubicBezTo>
                      <a:pt x="172" y="297"/>
                      <a:pt x="158" y="300"/>
                      <a:pt x="145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96">
                <a:extLst>
                  <a:ext uri="{FF2B5EF4-FFF2-40B4-BE49-F238E27FC236}">
                    <a16:creationId xmlns:a16="http://schemas.microsoft.com/office/drawing/2014/main" id="{384861A4-164C-4606-995F-1F653A9C7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4069" y="4494072"/>
                <a:ext cx="174836" cy="246359"/>
              </a:xfrm>
              <a:custGeom>
                <a:avLst/>
                <a:gdLst>
                  <a:gd name="T0" fmla="*/ 183 w 194"/>
                  <a:gd name="T1" fmla="*/ 271 h 272"/>
                  <a:gd name="T2" fmla="*/ 183 w 194"/>
                  <a:gd name="T3" fmla="*/ 271 h 272"/>
                  <a:gd name="T4" fmla="*/ 173 w 194"/>
                  <a:gd name="T5" fmla="*/ 265 h 272"/>
                  <a:gd name="T6" fmla="*/ 173 w 194"/>
                  <a:gd name="T7" fmla="*/ 265 h 272"/>
                  <a:gd name="T8" fmla="*/ 3 w 194"/>
                  <a:gd name="T9" fmla="*/ 16 h 272"/>
                  <a:gd name="T10" fmla="*/ 3 w 194"/>
                  <a:gd name="T11" fmla="*/ 16 h 272"/>
                  <a:gd name="T12" fmla="*/ 3 w 194"/>
                  <a:gd name="T13" fmla="*/ 4 h 272"/>
                  <a:gd name="T14" fmla="*/ 3 w 194"/>
                  <a:gd name="T15" fmla="*/ 4 h 272"/>
                  <a:gd name="T16" fmla="*/ 17 w 194"/>
                  <a:gd name="T17" fmla="*/ 4 h 272"/>
                  <a:gd name="T18" fmla="*/ 17 w 194"/>
                  <a:gd name="T19" fmla="*/ 4 h 272"/>
                  <a:gd name="T20" fmla="*/ 191 w 194"/>
                  <a:gd name="T21" fmla="*/ 258 h 272"/>
                  <a:gd name="T22" fmla="*/ 191 w 194"/>
                  <a:gd name="T23" fmla="*/ 258 h 272"/>
                  <a:gd name="T24" fmla="*/ 186 w 194"/>
                  <a:gd name="T25" fmla="*/ 270 h 272"/>
                  <a:gd name="T26" fmla="*/ 186 w 194"/>
                  <a:gd name="T27" fmla="*/ 270 h 272"/>
                  <a:gd name="T28" fmla="*/ 183 w 194"/>
                  <a:gd name="T29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4" h="272">
                    <a:moveTo>
                      <a:pt x="183" y="271"/>
                    </a:moveTo>
                    <a:lnTo>
                      <a:pt x="183" y="271"/>
                    </a:lnTo>
                    <a:cubicBezTo>
                      <a:pt x="178" y="271"/>
                      <a:pt x="175" y="268"/>
                      <a:pt x="173" y="265"/>
                    </a:cubicBezTo>
                    <a:lnTo>
                      <a:pt x="173" y="265"/>
                    </a:lnTo>
                    <a:cubicBezTo>
                      <a:pt x="173" y="263"/>
                      <a:pt x="112" y="125"/>
                      <a:pt x="3" y="16"/>
                    </a:cubicBezTo>
                    <a:lnTo>
                      <a:pt x="3" y="16"/>
                    </a:lnTo>
                    <a:cubicBezTo>
                      <a:pt x="0" y="13"/>
                      <a:pt x="0" y="7"/>
                      <a:pt x="3" y="4"/>
                    </a:cubicBezTo>
                    <a:lnTo>
                      <a:pt x="3" y="4"/>
                    </a:lnTo>
                    <a:cubicBezTo>
                      <a:pt x="7" y="0"/>
                      <a:pt x="13" y="0"/>
                      <a:pt x="17" y="4"/>
                    </a:cubicBezTo>
                    <a:lnTo>
                      <a:pt x="17" y="4"/>
                    </a:lnTo>
                    <a:cubicBezTo>
                      <a:pt x="128" y="114"/>
                      <a:pt x="190" y="256"/>
                      <a:pt x="191" y="258"/>
                    </a:cubicBezTo>
                    <a:lnTo>
                      <a:pt x="191" y="258"/>
                    </a:lnTo>
                    <a:cubicBezTo>
                      <a:pt x="193" y="262"/>
                      <a:pt x="191" y="268"/>
                      <a:pt x="186" y="270"/>
                    </a:cubicBezTo>
                    <a:lnTo>
                      <a:pt x="186" y="270"/>
                    </a:lnTo>
                    <a:cubicBezTo>
                      <a:pt x="185" y="270"/>
                      <a:pt x="184" y="271"/>
                      <a:pt x="183" y="27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73" name="Freeform 97">
            <a:extLst>
              <a:ext uri="{FF2B5EF4-FFF2-40B4-BE49-F238E27FC236}">
                <a16:creationId xmlns:a16="http://schemas.microsoft.com/office/drawing/2014/main" id="{9D51D245-7501-4D60-B9EB-E9091B1CD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9944" y="10124573"/>
            <a:ext cx="6409314" cy="3588105"/>
          </a:xfrm>
          <a:prstGeom prst="round2SameRect">
            <a:avLst>
              <a:gd name="adj1" fmla="val 28560"/>
              <a:gd name="adj2" fmla="val 0"/>
            </a:avLst>
          </a:prstGeom>
          <a:solidFill>
            <a:schemeClr val="accent6">
              <a:alpha val="2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74" name="Freeform 98">
            <a:extLst>
              <a:ext uri="{FF2B5EF4-FFF2-40B4-BE49-F238E27FC236}">
                <a16:creationId xmlns:a16="http://schemas.microsoft.com/office/drawing/2014/main" id="{2F6D33D2-05AC-40B6-AB84-C2EDB3B82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4167" y="10124573"/>
            <a:ext cx="6409317" cy="3588105"/>
          </a:xfrm>
          <a:prstGeom prst="round2SameRect">
            <a:avLst>
              <a:gd name="adj1" fmla="val 27200"/>
              <a:gd name="adj2" fmla="val 0"/>
            </a:avLst>
          </a:prstGeom>
          <a:solidFill>
            <a:schemeClr val="accent6">
              <a:alpha val="2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75" name="Freeform 99">
            <a:extLst>
              <a:ext uri="{FF2B5EF4-FFF2-40B4-BE49-F238E27FC236}">
                <a16:creationId xmlns:a16="http://schemas.microsoft.com/office/drawing/2014/main" id="{A10AC543-F9EC-4563-AA26-0433D2644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54417" y="10124573"/>
            <a:ext cx="6409317" cy="3588105"/>
          </a:xfrm>
          <a:prstGeom prst="round2SameRect">
            <a:avLst>
              <a:gd name="adj1" fmla="val 29579"/>
              <a:gd name="adj2" fmla="val 0"/>
            </a:avLst>
          </a:prstGeom>
          <a:solidFill>
            <a:schemeClr val="accent6">
              <a:alpha val="2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82408C78-D10D-4698-A531-D240EF3AF563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D1F4B040-6FDF-41D3-9093-A6650868FED4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E5FC5434-27DF-4088-8169-DE8470ADB238}"/>
              </a:ext>
            </a:extLst>
          </p:cNvPr>
          <p:cNvSpPr txBox="1"/>
          <p:nvPr/>
        </p:nvSpPr>
        <p:spPr>
          <a:xfrm>
            <a:off x="1691513" y="10627223"/>
            <a:ext cx="60153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7231E2D6-70BB-4AA9-A966-6FCE3DC5EBAF}"/>
              </a:ext>
            </a:extLst>
          </p:cNvPr>
          <p:cNvSpPr txBox="1"/>
          <p:nvPr/>
        </p:nvSpPr>
        <p:spPr>
          <a:xfrm>
            <a:off x="1691513" y="11304755"/>
            <a:ext cx="601537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69" name="TextBox 368">
            <a:extLst>
              <a:ext uri="{FF2B5EF4-FFF2-40B4-BE49-F238E27FC236}">
                <a16:creationId xmlns:a16="http://schemas.microsoft.com/office/drawing/2014/main" id="{DED6B9B5-093B-4A41-99F6-3627A83726BD}"/>
              </a:ext>
            </a:extLst>
          </p:cNvPr>
          <p:cNvSpPr txBox="1"/>
          <p:nvPr/>
        </p:nvSpPr>
        <p:spPr>
          <a:xfrm>
            <a:off x="9181135" y="10627223"/>
            <a:ext cx="60153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70" name="TextBox 369">
            <a:extLst>
              <a:ext uri="{FF2B5EF4-FFF2-40B4-BE49-F238E27FC236}">
                <a16:creationId xmlns:a16="http://schemas.microsoft.com/office/drawing/2014/main" id="{8ABB3A04-16B3-4ED0-9FE0-72B1B8AFB61E}"/>
              </a:ext>
            </a:extLst>
          </p:cNvPr>
          <p:cNvSpPr txBox="1"/>
          <p:nvPr/>
        </p:nvSpPr>
        <p:spPr>
          <a:xfrm>
            <a:off x="9181135" y="11304755"/>
            <a:ext cx="601537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96CD87B2-A7AF-413A-9163-58DD22AA0A7A}"/>
              </a:ext>
            </a:extLst>
          </p:cNvPr>
          <p:cNvSpPr txBox="1"/>
          <p:nvPr/>
        </p:nvSpPr>
        <p:spPr>
          <a:xfrm>
            <a:off x="16648404" y="10627223"/>
            <a:ext cx="60153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72" name="TextBox 371">
            <a:extLst>
              <a:ext uri="{FF2B5EF4-FFF2-40B4-BE49-F238E27FC236}">
                <a16:creationId xmlns:a16="http://schemas.microsoft.com/office/drawing/2014/main" id="{D648F05B-1FFB-4834-93BE-CDA56070BAEE}"/>
              </a:ext>
            </a:extLst>
          </p:cNvPr>
          <p:cNvSpPr txBox="1"/>
          <p:nvPr/>
        </p:nvSpPr>
        <p:spPr>
          <a:xfrm>
            <a:off x="16648404" y="11304755"/>
            <a:ext cx="601537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40375055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99">
            <a:extLst>
              <a:ext uri="{FF2B5EF4-FFF2-40B4-BE49-F238E27FC236}">
                <a16:creationId xmlns:a16="http://schemas.microsoft.com/office/drawing/2014/main" id="{4CFD1408-E055-4A4C-A2F5-3A0250109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4218797"/>
            <a:ext cx="1138095" cy="981116"/>
          </a:xfrm>
          <a:custGeom>
            <a:avLst/>
            <a:gdLst>
              <a:gd name="T0" fmla="*/ 638 w 1278"/>
              <a:gd name="T1" fmla="*/ 0 h 1103"/>
              <a:gd name="T2" fmla="*/ 638 w 1278"/>
              <a:gd name="T3" fmla="*/ 0 h 1103"/>
              <a:gd name="T4" fmla="*/ 638 w 1278"/>
              <a:gd name="T5" fmla="*/ 0 h 1103"/>
              <a:gd name="T6" fmla="*/ 0 w 1278"/>
              <a:gd name="T7" fmla="*/ 638 h 1103"/>
              <a:gd name="T8" fmla="*/ 0 w 1278"/>
              <a:gd name="T9" fmla="*/ 1102 h 1103"/>
              <a:gd name="T10" fmla="*/ 1277 w 1278"/>
              <a:gd name="T11" fmla="*/ 1102 h 1103"/>
              <a:gd name="T12" fmla="*/ 1277 w 1278"/>
              <a:gd name="T13" fmla="*/ 638 h 1103"/>
              <a:gd name="T14" fmla="*/ 1277 w 1278"/>
              <a:gd name="T15" fmla="*/ 638 h 1103"/>
              <a:gd name="T16" fmla="*/ 638 w 1278"/>
              <a:gd name="T17" fmla="*/ 0 h 1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8" h="1103">
                <a:moveTo>
                  <a:pt x="638" y="0"/>
                </a:moveTo>
                <a:lnTo>
                  <a:pt x="638" y="0"/>
                </a:lnTo>
                <a:lnTo>
                  <a:pt x="638" y="0"/>
                </a:lnTo>
                <a:cubicBezTo>
                  <a:pt x="286" y="0"/>
                  <a:pt x="0" y="285"/>
                  <a:pt x="0" y="638"/>
                </a:cubicBezTo>
                <a:lnTo>
                  <a:pt x="0" y="1102"/>
                </a:lnTo>
                <a:lnTo>
                  <a:pt x="1277" y="1102"/>
                </a:lnTo>
                <a:lnTo>
                  <a:pt x="1277" y="638"/>
                </a:lnTo>
                <a:lnTo>
                  <a:pt x="1277" y="638"/>
                </a:lnTo>
                <a:cubicBezTo>
                  <a:pt x="1277" y="285"/>
                  <a:pt x="991" y="0"/>
                  <a:pt x="638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4" name="Freeform 200">
            <a:extLst>
              <a:ext uri="{FF2B5EF4-FFF2-40B4-BE49-F238E27FC236}">
                <a16:creationId xmlns:a16="http://schemas.microsoft.com/office/drawing/2014/main" id="{89439522-71DF-4112-AEC6-213BC37D6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8963475"/>
            <a:ext cx="1138095" cy="981116"/>
          </a:xfrm>
          <a:custGeom>
            <a:avLst/>
            <a:gdLst>
              <a:gd name="T0" fmla="*/ 638 w 1278"/>
              <a:gd name="T1" fmla="*/ 0 h 1103"/>
              <a:gd name="T2" fmla="*/ 638 w 1278"/>
              <a:gd name="T3" fmla="*/ 0 h 1103"/>
              <a:gd name="T4" fmla="*/ 638 w 1278"/>
              <a:gd name="T5" fmla="*/ 0 h 1103"/>
              <a:gd name="T6" fmla="*/ 0 w 1278"/>
              <a:gd name="T7" fmla="*/ 638 h 1103"/>
              <a:gd name="T8" fmla="*/ 0 w 1278"/>
              <a:gd name="T9" fmla="*/ 1102 h 1103"/>
              <a:gd name="T10" fmla="*/ 1277 w 1278"/>
              <a:gd name="T11" fmla="*/ 1102 h 1103"/>
              <a:gd name="T12" fmla="*/ 1277 w 1278"/>
              <a:gd name="T13" fmla="*/ 638 h 1103"/>
              <a:gd name="T14" fmla="*/ 1277 w 1278"/>
              <a:gd name="T15" fmla="*/ 638 h 1103"/>
              <a:gd name="T16" fmla="*/ 638 w 1278"/>
              <a:gd name="T17" fmla="*/ 0 h 1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8" h="1103">
                <a:moveTo>
                  <a:pt x="638" y="0"/>
                </a:moveTo>
                <a:lnTo>
                  <a:pt x="638" y="0"/>
                </a:lnTo>
                <a:lnTo>
                  <a:pt x="638" y="0"/>
                </a:lnTo>
                <a:cubicBezTo>
                  <a:pt x="286" y="0"/>
                  <a:pt x="0" y="286"/>
                  <a:pt x="0" y="638"/>
                </a:cubicBezTo>
                <a:lnTo>
                  <a:pt x="0" y="1102"/>
                </a:lnTo>
                <a:lnTo>
                  <a:pt x="1277" y="1102"/>
                </a:lnTo>
                <a:lnTo>
                  <a:pt x="1277" y="638"/>
                </a:lnTo>
                <a:lnTo>
                  <a:pt x="1277" y="638"/>
                </a:lnTo>
                <a:cubicBezTo>
                  <a:pt x="1277" y="286"/>
                  <a:pt x="991" y="0"/>
                  <a:pt x="638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" name="Freeform 201">
            <a:extLst>
              <a:ext uri="{FF2B5EF4-FFF2-40B4-BE49-F238E27FC236}">
                <a16:creationId xmlns:a16="http://schemas.microsoft.com/office/drawing/2014/main" id="{D34FDC60-FE42-49B6-9D08-59EFCCF29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1530" y="4218797"/>
            <a:ext cx="1138095" cy="981116"/>
          </a:xfrm>
          <a:custGeom>
            <a:avLst/>
            <a:gdLst>
              <a:gd name="T0" fmla="*/ 638 w 1277"/>
              <a:gd name="T1" fmla="*/ 0 h 1103"/>
              <a:gd name="T2" fmla="*/ 638 w 1277"/>
              <a:gd name="T3" fmla="*/ 0 h 1103"/>
              <a:gd name="T4" fmla="*/ 638 w 1277"/>
              <a:gd name="T5" fmla="*/ 0 h 1103"/>
              <a:gd name="T6" fmla="*/ 0 w 1277"/>
              <a:gd name="T7" fmla="*/ 638 h 1103"/>
              <a:gd name="T8" fmla="*/ 0 w 1277"/>
              <a:gd name="T9" fmla="*/ 1102 h 1103"/>
              <a:gd name="T10" fmla="*/ 1276 w 1277"/>
              <a:gd name="T11" fmla="*/ 1102 h 1103"/>
              <a:gd name="T12" fmla="*/ 1276 w 1277"/>
              <a:gd name="T13" fmla="*/ 638 h 1103"/>
              <a:gd name="T14" fmla="*/ 1276 w 1277"/>
              <a:gd name="T15" fmla="*/ 638 h 1103"/>
              <a:gd name="T16" fmla="*/ 638 w 1277"/>
              <a:gd name="T17" fmla="*/ 0 h 1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7" h="1103">
                <a:moveTo>
                  <a:pt x="638" y="0"/>
                </a:moveTo>
                <a:lnTo>
                  <a:pt x="638" y="0"/>
                </a:lnTo>
                <a:lnTo>
                  <a:pt x="638" y="0"/>
                </a:lnTo>
                <a:cubicBezTo>
                  <a:pt x="285" y="0"/>
                  <a:pt x="0" y="285"/>
                  <a:pt x="0" y="638"/>
                </a:cubicBezTo>
                <a:lnTo>
                  <a:pt x="0" y="1102"/>
                </a:lnTo>
                <a:lnTo>
                  <a:pt x="1276" y="1102"/>
                </a:lnTo>
                <a:lnTo>
                  <a:pt x="1276" y="638"/>
                </a:lnTo>
                <a:lnTo>
                  <a:pt x="1276" y="638"/>
                </a:lnTo>
                <a:cubicBezTo>
                  <a:pt x="1276" y="285"/>
                  <a:pt x="990" y="0"/>
                  <a:pt x="638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6" name="Freeform 202">
            <a:extLst>
              <a:ext uri="{FF2B5EF4-FFF2-40B4-BE49-F238E27FC236}">
                <a16:creationId xmlns:a16="http://schemas.microsoft.com/office/drawing/2014/main" id="{C09CE880-7486-4DF6-98C9-23B28EEB6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1530" y="9038039"/>
            <a:ext cx="1138095" cy="981116"/>
          </a:xfrm>
          <a:custGeom>
            <a:avLst/>
            <a:gdLst>
              <a:gd name="T0" fmla="*/ 638 w 1277"/>
              <a:gd name="T1" fmla="*/ 0 h 1103"/>
              <a:gd name="T2" fmla="*/ 638 w 1277"/>
              <a:gd name="T3" fmla="*/ 0 h 1103"/>
              <a:gd name="T4" fmla="*/ 638 w 1277"/>
              <a:gd name="T5" fmla="*/ 0 h 1103"/>
              <a:gd name="T6" fmla="*/ 0 w 1277"/>
              <a:gd name="T7" fmla="*/ 638 h 1103"/>
              <a:gd name="T8" fmla="*/ 0 w 1277"/>
              <a:gd name="T9" fmla="*/ 1102 h 1103"/>
              <a:gd name="T10" fmla="*/ 1276 w 1277"/>
              <a:gd name="T11" fmla="*/ 1102 h 1103"/>
              <a:gd name="T12" fmla="*/ 1276 w 1277"/>
              <a:gd name="T13" fmla="*/ 638 h 1103"/>
              <a:gd name="T14" fmla="*/ 1276 w 1277"/>
              <a:gd name="T15" fmla="*/ 638 h 1103"/>
              <a:gd name="T16" fmla="*/ 638 w 1277"/>
              <a:gd name="T17" fmla="*/ 0 h 1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7" h="1103">
                <a:moveTo>
                  <a:pt x="638" y="0"/>
                </a:moveTo>
                <a:lnTo>
                  <a:pt x="638" y="0"/>
                </a:lnTo>
                <a:lnTo>
                  <a:pt x="638" y="0"/>
                </a:lnTo>
                <a:cubicBezTo>
                  <a:pt x="285" y="0"/>
                  <a:pt x="0" y="286"/>
                  <a:pt x="0" y="638"/>
                </a:cubicBezTo>
                <a:lnTo>
                  <a:pt x="0" y="1102"/>
                </a:lnTo>
                <a:lnTo>
                  <a:pt x="1276" y="1102"/>
                </a:lnTo>
                <a:lnTo>
                  <a:pt x="1276" y="638"/>
                </a:lnTo>
                <a:lnTo>
                  <a:pt x="1276" y="638"/>
                </a:lnTo>
                <a:cubicBezTo>
                  <a:pt x="1276" y="286"/>
                  <a:pt x="990" y="0"/>
                  <a:pt x="638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9E5109-33E9-41AC-93EF-EA5E8E165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5059" y="4458190"/>
            <a:ext cx="497148" cy="497516"/>
          </a:xfrm>
          <a:custGeom>
            <a:avLst/>
            <a:gdLst>
              <a:gd name="connsiteX0" fmla="*/ 14281 w 497148"/>
              <a:gd name="connsiteY0" fmla="*/ 334644 h 497516"/>
              <a:gd name="connsiteX1" fmla="*/ 38379 w 497148"/>
              <a:gd name="connsiteY1" fmla="*/ 430765 h 497516"/>
              <a:gd name="connsiteX2" fmla="*/ 117816 w 497148"/>
              <a:gd name="connsiteY2" fmla="*/ 470816 h 497516"/>
              <a:gd name="connsiteX3" fmla="*/ 136559 w 497148"/>
              <a:gd name="connsiteY3" fmla="*/ 473486 h 497516"/>
              <a:gd name="connsiteX4" fmla="*/ 113353 w 497148"/>
              <a:gd name="connsiteY4" fmla="*/ 455686 h 497516"/>
              <a:gd name="connsiteX5" fmla="*/ 78544 w 497148"/>
              <a:gd name="connsiteY5" fmla="*/ 388045 h 497516"/>
              <a:gd name="connsiteX6" fmla="*/ 85684 w 497148"/>
              <a:gd name="connsiteY6" fmla="*/ 381815 h 497516"/>
              <a:gd name="connsiteX7" fmla="*/ 91039 w 497148"/>
              <a:gd name="connsiteY7" fmla="*/ 389825 h 497516"/>
              <a:gd name="connsiteX8" fmla="*/ 122279 w 497148"/>
              <a:gd name="connsiteY8" fmla="*/ 446786 h 497516"/>
              <a:gd name="connsiteX9" fmla="*/ 186542 w 497148"/>
              <a:gd name="connsiteY9" fmla="*/ 477936 h 497516"/>
              <a:gd name="connsiteX10" fmla="*/ 240095 w 497148"/>
              <a:gd name="connsiteY10" fmla="*/ 484166 h 497516"/>
              <a:gd name="connsiteX11" fmla="*/ 169583 w 497148"/>
              <a:gd name="connsiteY11" fmla="*/ 359565 h 497516"/>
              <a:gd name="connsiteX12" fmla="*/ 168691 w 497148"/>
              <a:gd name="connsiteY12" fmla="*/ 359565 h 497516"/>
              <a:gd name="connsiteX13" fmla="*/ 164228 w 497148"/>
              <a:gd name="connsiteY13" fmla="*/ 356895 h 497516"/>
              <a:gd name="connsiteX14" fmla="*/ 162443 w 497148"/>
              <a:gd name="connsiteY14" fmla="*/ 356005 h 497516"/>
              <a:gd name="connsiteX15" fmla="*/ 158873 w 497148"/>
              <a:gd name="connsiteY15" fmla="*/ 354224 h 497516"/>
              <a:gd name="connsiteX16" fmla="*/ 155303 w 497148"/>
              <a:gd name="connsiteY16" fmla="*/ 353334 h 497516"/>
              <a:gd name="connsiteX17" fmla="*/ 152625 w 497148"/>
              <a:gd name="connsiteY17" fmla="*/ 351554 h 497516"/>
              <a:gd name="connsiteX18" fmla="*/ 149055 w 497148"/>
              <a:gd name="connsiteY18" fmla="*/ 350664 h 497516"/>
              <a:gd name="connsiteX19" fmla="*/ 145485 w 497148"/>
              <a:gd name="connsiteY19" fmla="*/ 348884 h 497516"/>
              <a:gd name="connsiteX20" fmla="*/ 141022 w 497148"/>
              <a:gd name="connsiteY20" fmla="*/ 348884 h 497516"/>
              <a:gd name="connsiteX21" fmla="*/ 138344 w 497148"/>
              <a:gd name="connsiteY21" fmla="*/ 347994 h 497516"/>
              <a:gd name="connsiteX22" fmla="*/ 131204 w 497148"/>
              <a:gd name="connsiteY22" fmla="*/ 347104 h 497516"/>
              <a:gd name="connsiteX23" fmla="*/ 106213 w 497148"/>
              <a:gd name="connsiteY23" fmla="*/ 343544 h 497516"/>
              <a:gd name="connsiteX24" fmla="*/ 28561 w 497148"/>
              <a:gd name="connsiteY24" fmla="*/ 336424 h 497516"/>
              <a:gd name="connsiteX25" fmla="*/ 483760 w 497148"/>
              <a:gd name="connsiteY25" fmla="*/ 333754 h 497516"/>
              <a:gd name="connsiteX26" fmla="*/ 444488 w 497148"/>
              <a:gd name="connsiteY26" fmla="*/ 339094 h 497516"/>
              <a:gd name="connsiteX27" fmla="*/ 365944 w 497148"/>
              <a:gd name="connsiteY27" fmla="*/ 347104 h 497516"/>
              <a:gd name="connsiteX28" fmla="*/ 357911 w 497148"/>
              <a:gd name="connsiteY28" fmla="*/ 347994 h 497516"/>
              <a:gd name="connsiteX29" fmla="*/ 356126 w 497148"/>
              <a:gd name="connsiteY29" fmla="*/ 348884 h 497516"/>
              <a:gd name="connsiteX30" fmla="*/ 351663 w 497148"/>
              <a:gd name="connsiteY30" fmla="*/ 348884 h 497516"/>
              <a:gd name="connsiteX31" fmla="*/ 348093 w 497148"/>
              <a:gd name="connsiteY31" fmla="*/ 349774 h 497516"/>
              <a:gd name="connsiteX32" fmla="*/ 344522 w 497148"/>
              <a:gd name="connsiteY32" fmla="*/ 351554 h 497516"/>
              <a:gd name="connsiteX33" fmla="*/ 340952 w 497148"/>
              <a:gd name="connsiteY33" fmla="*/ 353334 h 497516"/>
              <a:gd name="connsiteX34" fmla="*/ 338275 w 497148"/>
              <a:gd name="connsiteY34" fmla="*/ 354224 h 497516"/>
              <a:gd name="connsiteX35" fmla="*/ 334704 w 497148"/>
              <a:gd name="connsiteY35" fmla="*/ 356005 h 497516"/>
              <a:gd name="connsiteX36" fmla="*/ 332027 w 497148"/>
              <a:gd name="connsiteY36" fmla="*/ 356895 h 497516"/>
              <a:gd name="connsiteX37" fmla="*/ 329349 w 497148"/>
              <a:gd name="connsiteY37" fmla="*/ 359565 h 497516"/>
              <a:gd name="connsiteX38" fmla="*/ 326672 w 497148"/>
              <a:gd name="connsiteY38" fmla="*/ 360455 h 497516"/>
              <a:gd name="connsiteX39" fmla="*/ 323101 w 497148"/>
              <a:gd name="connsiteY39" fmla="*/ 363125 h 497516"/>
              <a:gd name="connsiteX40" fmla="*/ 321316 w 497148"/>
              <a:gd name="connsiteY40" fmla="*/ 364015 h 497516"/>
              <a:gd name="connsiteX41" fmla="*/ 317746 w 497148"/>
              <a:gd name="connsiteY41" fmla="*/ 367575 h 497516"/>
              <a:gd name="connsiteX42" fmla="*/ 256160 w 497148"/>
              <a:gd name="connsiteY42" fmla="*/ 484166 h 497516"/>
              <a:gd name="connsiteX43" fmla="*/ 310606 w 497148"/>
              <a:gd name="connsiteY43" fmla="*/ 477936 h 497516"/>
              <a:gd name="connsiteX44" fmla="*/ 405216 w 497148"/>
              <a:gd name="connsiteY44" fmla="*/ 388935 h 497516"/>
              <a:gd name="connsiteX45" fmla="*/ 410571 w 497148"/>
              <a:gd name="connsiteY45" fmla="*/ 381815 h 497516"/>
              <a:gd name="connsiteX46" fmla="*/ 418604 w 497148"/>
              <a:gd name="connsiteY46" fmla="*/ 388045 h 497516"/>
              <a:gd name="connsiteX47" fmla="*/ 360588 w 497148"/>
              <a:gd name="connsiteY47" fmla="*/ 472596 h 497516"/>
              <a:gd name="connsiteX48" fmla="*/ 378439 w 497148"/>
              <a:gd name="connsiteY48" fmla="*/ 470816 h 497516"/>
              <a:gd name="connsiteX49" fmla="*/ 458768 w 497148"/>
              <a:gd name="connsiteY49" fmla="*/ 430765 h 497516"/>
              <a:gd name="connsiteX50" fmla="*/ 483760 w 497148"/>
              <a:gd name="connsiteY50" fmla="*/ 333754 h 497516"/>
              <a:gd name="connsiteX51" fmla="*/ 304823 w 497148"/>
              <a:gd name="connsiteY51" fmla="*/ 272567 h 497516"/>
              <a:gd name="connsiteX52" fmla="*/ 324189 w 497148"/>
              <a:gd name="connsiteY52" fmla="*/ 276128 h 497516"/>
              <a:gd name="connsiteX53" fmla="*/ 326829 w 497148"/>
              <a:gd name="connsiteY53" fmla="*/ 284138 h 497516"/>
              <a:gd name="connsiteX54" fmla="*/ 318027 w 497148"/>
              <a:gd name="connsiteY54" fmla="*/ 285919 h 497516"/>
              <a:gd name="connsiteX55" fmla="*/ 308344 w 497148"/>
              <a:gd name="connsiteY55" fmla="*/ 285919 h 497516"/>
              <a:gd name="connsiteX56" fmla="*/ 297781 w 497148"/>
              <a:gd name="connsiteY56" fmla="*/ 296600 h 497516"/>
              <a:gd name="connsiteX57" fmla="*/ 293380 w 497148"/>
              <a:gd name="connsiteY57" fmla="*/ 301050 h 497516"/>
              <a:gd name="connsiteX58" fmla="*/ 288098 w 497148"/>
              <a:gd name="connsiteY58" fmla="*/ 301050 h 497516"/>
              <a:gd name="connsiteX59" fmla="*/ 272254 w 497148"/>
              <a:gd name="connsiteY59" fmla="*/ 302830 h 497516"/>
              <a:gd name="connsiteX60" fmla="*/ 267852 w 497148"/>
              <a:gd name="connsiteY60" fmla="*/ 317962 h 497516"/>
              <a:gd name="connsiteX61" fmla="*/ 266972 w 497148"/>
              <a:gd name="connsiteY61" fmla="*/ 323302 h 497516"/>
              <a:gd name="connsiteX62" fmla="*/ 261691 w 497148"/>
              <a:gd name="connsiteY62" fmla="*/ 325972 h 497516"/>
              <a:gd name="connsiteX63" fmla="*/ 249367 w 497148"/>
              <a:gd name="connsiteY63" fmla="*/ 334873 h 497516"/>
              <a:gd name="connsiteX64" fmla="*/ 250247 w 497148"/>
              <a:gd name="connsiteY64" fmla="*/ 346444 h 497516"/>
              <a:gd name="connsiteX65" fmla="*/ 246726 w 497148"/>
              <a:gd name="connsiteY65" fmla="*/ 355345 h 497516"/>
              <a:gd name="connsiteX66" fmla="*/ 244086 w 497148"/>
              <a:gd name="connsiteY66" fmla="*/ 356235 h 497516"/>
              <a:gd name="connsiteX67" fmla="*/ 238804 w 497148"/>
              <a:gd name="connsiteY67" fmla="*/ 352675 h 497516"/>
              <a:gd name="connsiteX68" fmla="*/ 237924 w 497148"/>
              <a:gd name="connsiteY68" fmla="*/ 329533 h 497516"/>
              <a:gd name="connsiteX69" fmla="*/ 255529 w 497148"/>
              <a:gd name="connsiteY69" fmla="*/ 314401 h 497516"/>
              <a:gd name="connsiteX70" fmla="*/ 264331 w 497148"/>
              <a:gd name="connsiteY70" fmla="*/ 293039 h 497516"/>
              <a:gd name="connsiteX71" fmla="*/ 287218 w 497148"/>
              <a:gd name="connsiteY71" fmla="*/ 287699 h 497516"/>
              <a:gd name="connsiteX72" fmla="*/ 304823 w 497148"/>
              <a:gd name="connsiteY72" fmla="*/ 272567 h 497516"/>
              <a:gd name="connsiteX73" fmla="*/ 182114 w 497148"/>
              <a:gd name="connsiteY73" fmla="*/ 167508 h 497516"/>
              <a:gd name="connsiteX74" fmla="*/ 196561 w 497148"/>
              <a:gd name="connsiteY74" fmla="*/ 167508 h 497516"/>
              <a:gd name="connsiteX75" fmla="*/ 215524 w 497148"/>
              <a:gd name="connsiteY75" fmla="*/ 181807 h 497516"/>
              <a:gd name="connsiteX76" fmla="*/ 239001 w 497148"/>
              <a:gd name="connsiteY76" fmla="*/ 188063 h 497516"/>
              <a:gd name="connsiteX77" fmla="*/ 248934 w 497148"/>
              <a:gd name="connsiteY77" fmla="*/ 209511 h 497516"/>
              <a:gd name="connsiteX78" fmla="*/ 266090 w 497148"/>
              <a:gd name="connsiteY78" fmla="*/ 224703 h 497516"/>
              <a:gd name="connsiteX79" fmla="*/ 263381 w 497148"/>
              <a:gd name="connsiteY79" fmla="*/ 250620 h 497516"/>
              <a:gd name="connsiteX80" fmla="*/ 257963 w 497148"/>
              <a:gd name="connsiteY80" fmla="*/ 254195 h 497516"/>
              <a:gd name="connsiteX81" fmla="*/ 254352 w 497148"/>
              <a:gd name="connsiteY81" fmla="*/ 252407 h 497516"/>
              <a:gd name="connsiteX82" fmla="*/ 252546 w 497148"/>
              <a:gd name="connsiteY82" fmla="*/ 243470 h 497516"/>
              <a:gd name="connsiteX83" fmla="*/ 254352 w 497148"/>
              <a:gd name="connsiteY83" fmla="*/ 230065 h 497516"/>
              <a:gd name="connsiteX84" fmla="*/ 240807 w 497148"/>
              <a:gd name="connsiteY84" fmla="*/ 221129 h 497516"/>
              <a:gd name="connsiteX85" fmla="*/ 235389 w 497148"/>
              <a:gd name="connsiteY85" fmla="*/ 218448 h 497516"/>
              <a:gd name="connsiteX86" fmla="*/ 234486 w 497148"/>
              <a:gd name="connsiteY86" fmla="*/ 212192 h 497516"/>
              <a:gd name="connsiteX87" fmla="*/ 229971 w 497148"/>
              <a:gd name="connsiteY87" fmla="*/ 197893 h 497516"/>
              <a:gd name="connsiteX88" fmla="*/ 214621 w 497148"/>
              <a:gd name="connsiteY88" fmla="*/ 196106 h 497516"/>
              <a:gd name="connsiteX89" fmla="*/ 208300 w 497148"/>
              <a:gd name="connsiteY89" fmla="*/ 196106 h 497516"/>
              <a:gd name="connsiteX90" fmla="*/ 205591 w 497148"/>
              <a:gd name="connsiteY90" fmla="*/ 190744 h 497516"/>
              <a:gd name="connsiteX91" fmla="*/ 193852 w 497148"/>
              <a:gd name="connsiteY91" fmla="*/ 180020 h 497516"/>
              <a:gd name="connsiteX92" fmla="*/ 180308 w 497148"/>
              <a:gd name="connsiteY92" fmla="*/ 184488 h 497516"/>
              <a:gd name="connsiteX93" fmla="*/ 170375 w 497148"/>
              <a:gd name="connsiteY93" fmla="*/ 184488 h 497516"/>
              <a:gd name="connsiteX94" fmla="*/ 170375 w 497148"/>
              <a:gd name="connsiteY94" fmla="*/ 175551 h 497516"/>
              <a:gd name="connsiteX95" fmla="*/ 182114 w 497148"/>
              <a:gd name="connsiteY95" fmla="*/ 167508 h 497516"/>
              <a:gd name="connsiteX96" fmla="*/ 122528 w 497148"/>
              <a:gd name="connsiteY96" fmla="*/ 153590 h 497516"/>
              <a:gd name="connsiteX97" fmla="*/ 155264 w 497148"/>
              <a:gd name="connsiteY97" fmla="*/ 153590 h 497516"/>
              <a:gd name="connsiteX98" fmla="*/ 157992 w 497148"/>
              <a:gd name="connsiteY98" fmla="*/ 161617 h 497516"/>
              <a:gd name="connsiteX99" fmla="*/ 149808 w 497148"/>
              <a:gd name="connsiteY99" fmla="*/ 165185 h 497516"/>
              <a:gd name="connsiteX100" fmla="*/ 127074 w 497148"/>
              <a:gd name="connsiteY100" fmla="*/ 165185 h 497516"/>
              <a:gd name="connsiteX101" fmla="*/ 111615 w 497148"/>
              <a:gd name="connsiteY101" fmla="*/ 180348 h 497516"/>
              <a:gd name="connsiteX102" fmla="*/ 117981 w 497148"/>
              <a:gd name="connsiteY102" fmla="*/ 211565 h 497516"/>
              <a:gd name="connsiteX103" fmla="*/ 118890 w 497148"/>
              <a:gd name="connsiteY103" fmla="*/ 217809 h 497516"/>
              <a:gd name="connsiteX104" fmla="*/ 116162 w 497148"/>
              <a:gd name="connsiteY104" fmla="*/ 222268 h 497516"/>
              <a:gd name="connsiteX105" fmla="*/ 100703 w 497148"/>
              <a:gd name="connsiteY105" fmla="*/ 249918 h 497516"/>
              <a:gd name="connsiteX106" fmla="*/ 120709 w 497148"/>
              <a:gd name="connsiteY106" fmla="*/ 274000 h 497516"/>
              <a:gd name="connsiteX107" fmla="*/ 124346 w 497148"/>
              <a:gd name="connsiteY107" fmla="*/ 278460 h 497516"/>
              <a:gd name="connsiteX108" fmla="*/ 123437 w 497148"/>
              <a:gd name="connsiteY108" fmla="*/ 283811 h 497516"/>
              <a:gd name="connsiteX109" fmla="*/ 118890 w 497148"/>
              <a:gd name="connsiteY109" fmla="*/ 298974 h 497516"/>
              <a:gd name="connsiteX110" fmla="*/ 111615 w 497148"/>
              <a:gd name="connsiteY110" fmla="*/ 305217 h 497516"/>
              <a:gd name="connsiteX111" fmla="*/ 106159 w 497148"/>
              <a:gd name="connsiteY111" fmla="*/ 298082 h 497516"/>
              <a:gd name="connsiteX112" fmla="*/ 108887 w 497148"/>
              <a:gd name="connsiteY112" fmla="*/ 283811 h 497516"/>
              <a:gd name="connsiteX113" fmla="*/ 87063 w 497148"/>
              <a:gd name="connsiteY113" fmla="*/ 250810 h 497516"/>
              <a:gd name="connsiteX114" fmla="*/ 103431 w 497148"/>
              <a:gd name="connsiteY114" fmla="*/ 214241 h 497516"/>
              <a:gd name="connsiteX115" fmla="*/ 99794 w 497148"/>
              <a:gd name="connsiteY115" fmla="*/ 174996 h 497516"/>
              <a:gd name="connsiteX116" fmla="*/ 122528 w 497148"/>
              <a:gd name="connsiteY116" fmla="*/ 153590 h 497516"/>
              <a:gd name="connsiteX117" fmla="*/ 346729 w 497148"/>
              <a:gd name="connsiteY117" fmla="*/ 151784 h 497516"/>
              <a:gd name="connsiteX118" fmla="*/ 378715 w 497148"/>
              <a:gd name="connsiteY118" fmla="*/ 155323 h 497516"/>
              <a:gd name="connsiteX119" fmla="*/ 399735 w 497148"/>
              <a:gd name="connsiteY119" fmla="*/ 179210 h 497516"/>
              <a:gd name="connsiteX120" fmla="*/ 392424 w 497148"/>
              <a:gd name="connsiteY120" fmla="*/ 217252 h 497516"/>
              <a:gd name="connsiteX121" fmla="*/ 405218 w 497148"/>
              <a:gd name="connsiteY121" fmla="*/ 254409 h 497516"/>
              <a:gd name="connsiteX122" fmla="*/ 380543 w 497148"/>
              <a:gd name="connsiteY122" fmla="*/ 284489 h 497516"/>
              <a:gd name="connsiteX123" fmla="*/ 382371 w 497148"/>
              <a:gd name="connsiteY123" fmla="*/ 294221 h 497516"/>
              <a:gd name="connsiteX124" fmla="*/ 375973 w 497148"/>
              <a:gd name="connsiteY124" fmla="*/ 301299 h 497516"/>
              <a:gd name="connsiteX125" fmla="*/ 368662 w 497148"/>
              <a:gd name="connsiteY125" fmla="*/ 295106 h 497516"/>
              <a:gd name="connsiteX126" fmla="*/ 365921 w 497148"/>
              <a:gd name="connsiteY126" fmla="*/ 284489 h 497516"/>
              <a:gd name="connsiteX127" fmla="*/ 365007 w 497148"/>
              <a:gd name="connsiteY127" fmla="*/ 278296 h 497516"/>
              <a:gd name="connsiteX128" fmla="*/ 369576 w 497148"/>
              <a:gd name="connsiteY128" fmla="*/ 274758 h 497516"/>
              <a:gd name="connsiteX129" fmla="*/ 391510 w 497148"/>
              <a:gd name="connsiteY129" fmla="*/ 252640 h 497516"/>
              <a:gd name="connsiteX130" fmla="*/ 378715 w 497148"/>
              <a:gd name="connsiteY130" fmla="*/ 223445 h 497516"/>
              <a:gd name="connsiteX131" fmla="*/ 375973 w 497148"/>
              <a:gd name="connsiteY131" fmla="*/ 218137 h 497516"/>
              <a:gd name="connsiteX132" fmla="*/ 378715 w 497148"/>
              <a:gd name="connsiteY132" fmla="*/ 212829 h 497516"/>
              <a:gd name="connsiteX133" fmla="*/ 386940 w 497148"/>
              <a:gd name="connsiteY133" fmla="*/ 182749 h 497516"/>
              <a:gd name="connsiteX134" fmla="*/ 373232 w 497148"/>
              <a:gd name="connsiteY134" fmla="*/ 165940 h 497516"/>
              <a:gd name="connsiteX135" fmla="*/ 351298 w 497148"/>
              <a:gd name="connsiteY135" fmla="*/ 164170 h 497516"/>
              <a:gd name="connsiteX136" fmla="*/ 342159 w 497148"/>
              <a:gd name="connsiteY136" fmla="*/ 160631 h 497516"/>
              <a:gd name="connsiteX137" fmla="*/ 346729 w 497148"/>
              <a:gd name="connsiteY137" fmla="*/ 151784 h 497516"/>
              <a:gd name="connsiteX138" fmla="*/ 210063 w 497148"/>
              <a:gd name="connsiteY138" fmla="*/ 81219 h 497516"/>
              <a:gd name="connsiteX139" fmla="*/ 247249 w 497148"/>
              <a:gd name="connsiteY139" fmla="*/ 92139 h 497516"/>
              <a:gd name="connsiteX140" fmla="*/ 285321 w 497148"/>
              <a:gd name="connsiteY140" fmla="*/ 83039 h 497516"/>
              <a:gd name="connsiteX141" fmla="*/ 314539 w 497148"/>
              <a:gd name="connsiteY141" fmla="*/ 134000 h 497516"/>
              <a:gd name="connsiteX142" fmla="*/ 308341 w 497148"/>
              <a:gd name="connsiteY142" fmla="*/ 140370 h 497516"/>
              <a:gd name="connsiteX143" fmla="*/ 307456 w 497148"/>
              <a:gd name="connsiteY143" fmla="*/ 139460 h 497516"/>
              <a:gd name="connsiteX144" fmla="*/ 302144 w 497148"/>
              <a:gd name="connsiteY144" fmla="*/ 131270 h 497516"/>
              <a:gd name="connsiteX145" fmla="*/ 281780 w 497148"/>
              <a:gd name="connsiteY145" fmla="*/ 95780 h 497516"/>
              <a:gd name="connsiteX146" fmla="*/ 252562 w 497148"/>
              <a:gd name="connsiteY146" fmla="*/ 105790 h 497516"/>
              <a:gd name="connsiteX147" fmla="*/ 247249 w 497148"/>
              <a:gd name="connsiteY147" fmla="*/ 107610 h 497516"/>
              <a:gd name="connsiteX148" fmla="*/ 242822 w 497148"/>
              <a:gd name="connsiteY148" fmla="*/ 105790 h 497516"/>
              <a:gd name="connsiteX149" fmla="*/ 212719 w 497148"/>
              <a:gd name="connsiteY149" fmla="*/ 93959 h 497516"/>
              <a:gd name="connsiteX150" fmla="*/ 195011 w 497148"/>
              <a:gd name="connsiteY150" fmla="*/ 106700 h 497516"/>
              <a:gd name="connsiteX151" fmla="*/ 191470 w 497148"/>
              <a:gd name="connsiteY151" fmla="*/ 128540 h 497516"/>
              <a:gd name="connsiteX152" fmla="*/ 186157 w 497148"/>
              <a:gd name="connsiteY152" fmla="*/ 136730 h 497516"/>
              <a:gd name="connsiteX153" fmla="*/ 179074 w 497148"/>
              <a:gd name="connsiteY153" fmla="*/ 131270 h 497516"/>
              <a:gd name="connsiteX154" fmla="*/ 184387 w 497148"/>
              <a:gd name="connsiteY154" fmla="*/ 99420 h 497516"/>
              <a:gd name="connsiteX155" fmla="*/ 210063 w 497148"/>
              <a:gd name="connsiteY155" fmla="*/ 81219 h 497516"/>
              <a:gd name="connsiteX156" fmla="*/ 248128 w 497148"/>
              <a:gd name="connsiteY156" fmla="*/ 13350 h 497516"/>
              <a:gd name="connsiteX157" fmla="*/ 197252 w 497148"/>
              <a:gd name="connsiteY157" fmla="*/ 40940 h 497516"/>
              <a:gd name="connsiteX158" fmla="*/ 189220 w 497148"/>
              <a:gd name="connsiteY158" fmla="*/ 42720 h 497516"/>
              <a:gd name="connsiteX159" fmla="*/ 131204 w 497148"/>
              <a:gd name="connsiteY159" fmla="*/ 44500 h 497516"/>
              <a:gd name="connsiteX160" fmla="*/ 100857 w 497148"/>
              <a:gd name="connsiteY160" fmla="*/ 94341 h 497516"/>
              <a:gd name="connsiteX161" fmla="*/ 94610 w 497148"/>
              <a:gd name="connsiteY161" fmla="*/ 99681 h 497516"/>
              <a:gd name="connsiteX162" fmla="*/ 44627 w 497148"/>
              <a:gd name="connsiteY162" fmla="*/ 129942 h 497516"/>
              <a:gd name="connsiteX163" fmla="*/ 43735 w 497148"/>
              <a:gd name="connsiteY163" fmla="*/ 188683 h 497516"/>
              <a:gd name="connsiteX164" fmla="*/ 41057 w 497148"/>
              <a:gd name="connsiteY164" fmla="*/ 196693 h 497516"/>
              <a:gd name="connsiteX165" fmla="*/ 12495 w 497148"/>
              <a:gd name="connsiteY165" fmla="*/ 248313 h 497516"/>
              <a:gd name="connsiteX166" fmla="*/ 31239 w 497148"/>
              <a:gd name="connsiteY166" fmla="*/ 291034 h 497516"/>
              <a:gd name="connsiteX167" fmla="*/ 40164 w 497148"/>
              <a:gd name="connsiteY167" fmla="*/ 299044 h 497516"/>
              <a:gd name="connsiteX168" fmla="*/ 42842 w 497148"/>
              <a:gd name="connsiteY168" fmla="*/ 307054 h 497516"/>
              <a:gd name="connsiteX169" fmla="*/ 37487 w 497148"/>
              <a:gd name="connsiteY169" fmla="*/ 323964 h 497516"/>
              <a:gd name="connsiteX170" fmla="*/ 122279 w 497148"/>
              <a:gd name="connsiteY170" fmla="*/ 332864 h 497516"/>
              <a:gd name="connsiteX171" fmla="*/ 132989 w 497148"/>
              <a:gd name="connsiteY171" fmla="*/ 333754 h 497516"/>
              <a:gd name="connsiteX172" fmla="*/ 141022 w 497148"/>
              <a:gd name="connsiteY172" fmla="*/ 334644 h 497516"/>
              <a:gd name="connsiteX173" fmla="*/ 143700 w 497148"/>
              <a:gd name="connsiteY173" fmla="*/ 335534 h 497516"/>
              <a:gd name="connsiteX174" fmla="*/ 148162 w 497148"/>
              <a:gd name="connsiteY174" fmla="*/ 337314 h 497516"/>
              <a:gd name="connsiteX175" fmla="*/ 151733 w 497148"/>
              <a:gd name="connsiteY175" fmla="*/ 338204 h 497516"/>
              <a:gd name="connsiteX176" fmla="*/ 154410 w 497148"/>
              <a:gd name="connsiteY176" fmla="*/ 339094 h 497516"/>
              <a:gd name="connsiteX177" fmla="*/ 249020 w 497148"/>
              <a:gd name="connsiteY177" fmla="*/ 462806 h 497516"/>
              <a:gd name="connsiteX178" fmla="*/ 343630 w 497148"/>
              <a:gd name="connsiteY178" fmla="*/ 339094 h 497516"/>
              <a:gd name="connsiteX179" fmla="*/ 345415 w 497148"/>
              <a:gd name="connsiteY179" fmla="*/ 338204 h 497516"/>
              <a:gd name="connsiteX180" fmla="*/ 348985 w 497148"/>
              <a:gd name="connsiteY180" fmla="*/ 336424 h 497516"/>
              <a:gd name="connsiteX181" fmla="*/ 353448 w 497148"/>
              <a:gd name="connsiteY181" fmla="*/ 335534 h 497516"/>
              <a:gd name="connsiteX182" fmla="*/ 357018 w 497148"/>
              <a:gd name="connsiteY182" fmla="*/ 334644 h 497516"/>
              <a:gd name="connsiteX183" fmla="*/ 364158 w 497148"/>
              <a:gd name="connsiteY183" fmla="*/ 333754 h 497516"/>
              <a:gd name="connsiteX184" fmla="*/ 439132 w 497148"/>
              <a:gd name="connsiteY184" fmla="*/ 325744 h 497516"/>
              <a:gd name="connsiteX185" fmla="*/ 446273 w 497148"/>
              <a:gd name="connsiteY185" fmla="*/ 307054 h 497516"/>
              <a:gd name="connsiteX186" fmla="*/ 449843 w 497148"/>
              <a:gd name="connsiteY186" fmla="*/ 302604 h 497516"/>
              <a:gd name="connsiteX187" fmla="*/ 466801 w 497148"/>
              <a:gd name="connsiteY187" fmla="*/ 290144 h 497516"/>
              <a:gd name="connsiteX188" fmla="*/ 484652 w 497148"/>
              <a:gd name="connsiteY188" fmla="*/ 248313 h 497516"/>
              <a:gd name="connsiteX189" fmla="*/ 456091 w 497148"/>
              <a:gd name="connsiteY189" fmla="*/ 196693 h 497516"/>
              <a:gd name="connsiteX190" fmla="*/ 453413 w 497148"/>
              <a:gd name="connsiteY190" fmla="*/ 188683 h 497516"/>
              <a:gd name="connsiteX191" fmla="*/ 452520 w 497148"/>
              <a:gd name="connsiteY191" fmla="*/ 130832 h 497516"/>
              <a:gd name="connsiteX192" fmla="*/ 403430 w 497148"/>
              <a:gd name="connsiteY192" fmla="*/ 99681 h 497516"/>
              <a:gd name="connsiteX193" fmla="*/ 396290 w 497148"/>
              <a:gd name="connsiteY193" fmla="*/ 94341 h 497516"/>
              <a:gd name="connsiteX194" fmla="*/ 366836 w 497148"/>
              <a:gd name="connsiteY194" fmla="*/ 44500 h 497516"/>
              <a:gd name="connsiteX195" fmla="*/ 307928 w 497148"/>
              <a:gd name="connsiteY195" fmla="*/ 42720 h 497516"/>
              <a:gd name="connsiteX196" fmla="*/ 299003 w 497148"/>
              <a:gd name="connsiteY196" fmla="*/ 40940 h 497516"/>
              <a:gd name="connsiteX197" fmla="*/ 248128 w 497148"/>
              <a:gd name="connsiteY197" fmla="*/ 13350 h 497516"/>
              <a:gd name="connsiteX198" fmla="*/ 248128 w 497148"/>
              <a:gd name="connsiteY198" fmla="*/ 0 h 497516"/>
              <a:gd name="connsiteX199" fmla="*/ 307036 w 497148"/>
              <a:gd name="connsiteY199" fmla="*/ 29370 h 497516"/>
              <a:gd name="connsiteX200" fmla="*/ 373084 w 497148"/>
              <a:gd name="connsiteY200" fmla="*/ 32930 h 497516"/>
              <a:gd name="connsiteX201" fmla="*/ 409678 w 497148"/>
              <a:gd name="connsiteY201" fmla="*/ 88111 h 497516"/>
              <a:gd name="connsiteX202" fmla="*/ 463231 w 497148"/>
              <a:gd name="connsiteY202" fmla="*/ 124602 h 497516"/>
              <a:gd name="connsiteX203" fmla="*/ 468586 w 497148"/>
              <a:gd name="connsiteY203" fmla="*/ 189573 h 497516"/>
              <a:gd name="connsiteX204" fmla="*/ 497148 w 497148"/>
              <a:gd name="connsiteY204" fmla="*/ 248313 h 497516"/>
              <a:gd name="connsiteX205" fmla="*/ 475727 w 497148"/>
              <a:gd name="connsiteY205" fmla="*/ 299934 h 497516"/>
              <a:gd name="connsiteX206" fmla="*/ 457876 w 497148"/>
              <a:gd name="connsiteY206" fmla="*/ 313284 h 497516"/>
              <a:gd name="connsiteX207" fmla="*/ 453413 w 497148"/>
              <a:gd name="connsiteY207" fmla="*/ 323964 h 497516"/>
              <a:gd name="connsiteX208" fmla="*/ 488222 w 497148"/>
              <a:gd name="connsiteY208" fmla="*/ 321294 h 497516"/>
              <a:gd name="connsiteX209" fmla="*/ 495363 w 497148"/>
              <a:gd name="connsiteY209" fmla="*/ 326634 h 497516"/>
              <a:gd name="connsiteX210" fmla="*/ 469479 w 497148"/>
              <a:gd name="connsiteY210" fmla="*/ 438776 h 497516"/>
              <a:gd name="connsiteX211" fmla="*/ 380224 w 497148"/>
              <a:gd name="connsiteY211" fmla="*/ 484166 h 497516"/>
              <a:gd name="connsiteX212" fmla="*/ 312391 w 497148"/>
              <a:gd name="connsiteY212" fmla="*/ 491286 h 497516"/>
              <a:gd name="connsiteX213" fmla="*/ 249913 w 497148"/>
              <a:gd name="connsiteY213" fmla="*/ 497516 h 497516"/>
              <a:gd name="connsiteX214" fmla="*/ 249020 w 497148"/>
              <a:gd name="connsiteY214" fmla="*/ 497516 h 497516"/>
              <a:gd name="connsiteX215" fmla="*/ 248128 w 497148"/>
              <a:gd name="connsiteY215" fmla="*/ 497516 h 497516"/>
              <a:gd name="connsiteX216" fmla="*/ 116923 w 497148"/>
              <a:gd name="connsiteY216" fmla="*/ 484166 h 497516"/>
              <a:gd name="connsiteX217" fmla="*/ 27669 w 497148"/>
              <a:gd name="connsiteY217" fmla="*/ 438776 h 497516"/>
              <a:gd name="connsiteX218" fmla="*/ 2677 w 497148"/>
              <a:gd name="connsiteY218" fmla="*/ 326634 h 497516"/>
              <a:gd name="connsiteX219" fmla="*/ 8925 w 497148"/>
              <a:gd name="connsiteY219" fmla="*/ 321294 h 497516"/>
              <a:gd name="connsiteX220" fmla="*/ 24099 w 497148"/>
              <a:gd name="connsiteY220" fmla="*/ 322184 h 497516"/>
              <a:gd name="connsiteX221" fmla="*/ 28561 w 497148"/>
              <a:gd name="connsiteY221" fmla="*/ 307054 h 497516"/>
              <a:gd name="connsiteX222" fmla="*/ 23206 w 497148"/>
              <a:gd name="connsiteY222" fmla="*/ 300824 h 497516"/>
              <a:gd name="connsiteX223" fmla="*/ 0 w 497148"/>
              <a:gd name="connsiteY223" fmla="*/ 247423 h 497516"/>
              <a:gd name="connsiteX224" fmla="*/ 28561 w 497148"/>
              <a:gd name="connsiteY224" fmla="*/ 189573 h 497516"/>
              <a:gd name="connsiteX225" fmla="*/ 33024 w 497148"/>
              <a:gd name="connsiteY225" fmla="*/ 123712 h 497516"/>
              <a:gd name="connsiteX226" fmla="*/ 88362 w 497148"/>
              <a:gd name="connsiteY226" fmla="*/ 87221 h 497516"/>
              <a:gd name="connsiteX227" fmla="*/ 124064 w 497148"/>
              <a:gd name="connsiteY227" fmla="*/ 32930 h 497516"/>
              <a:gd name="connsiteX228" fmla="*/ 190112 w 497148"/>
              <a:gd name="connsiteY228" fmla="*/ 29370 h 497516"/>
              <a:gd name="connsiteX229" fmla="*/ 248128 w 497148"/>
              <a:gd name="connsiteY229" fmla="*/ 0 h 49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</a:cxnLst>
            <a:rect l="l" t="t" r="r" b="b"/>
            <a:pathLst>
              <a:path w="497148" h="497516">
                <a:moveTo>
                  <a:pt x="14281" y="334644"/>
                </a:moveTo>
                <a:cubicBezTo>
                  <a:pt x="12495" y="350664"/>
                  <a:pt x="11603" y="397835"/>
                  <a:pt x="38379" y="430765"/>
                </a:cubicBezTo>
                <a:cubicBezTo>
                  <a:pt x="55338" y="453906"/>
                  <a:pt x="83007" y="467256"/>
                  <a:pt x="117816" y="470816"/>
                </a:cubicBezTo>
                <a:lnTo>
                  <a:pt x="136559" y="473486"/>
                </a:lnTo>
                <a:cubicBezTo>
                  <a:pt x="128526" y="468146"/>
                  <a:pt x="121386" y="462806"/>
                  <a:pt x="113353" y="455686"/>
                </a:cubicBezTo>
                <a:cubicBezTo>
                  <a:pt x="89254" y="434325"/>
                  <a:pt x="75866" y="409405"/>
                  <a:pt x="78544" y="388045"/>
                </a:cubicBezTo>
                <a:cubicBezTo>
                  <a:pt x="79436" y="384485"/>
                  <a:pt x="82114" y="381815"/>
                  <a:pt x="85684" y="381815"/>
                </a:cubicBezTo>
                <a:cubicBezTo>
                  <a:pt x="89254" y="382705"/>
                  <a:pt x="91932" y="386265"/>
                  <a:pt x="91039" y="389825"/>
                </a:cubicBezTo>
                <a:cubicBezTo>
                  <a:pt x="90147" y="406735"/>
                  <a:pt x="101750" y="428095"/>
                  <a:pt x="122279" y="446786"/>
                </a:cubicBezTo>
                <a:cubicBezTo>
                  <a:pt x="141915" y="463696"/>
                  <a:pt x="166906" y="477046"/>
                  <a:pt x="186542" y="477936"/>
                </a:cubicBezTo>
                <a:lnTo>
                  <a:pt x="240095" y="484166"/>
                </a:lnTo>
                <a:cubicBezTo>
                  <a:pt x="234739" y="460136"/>
                  <a:pt x="216888" y="390715"/>
                  <a:pt x="169583" y="359565"/>
                </a:cubicBezTo>
                <a:lnTo>
                  <a:pt x="168691" y="359565"/>
                </a:lnTo>
                <a:cubicBezTo>
                  <a:pt x="166906" y="358675"/>
                  <a:pt x="165121" y="357785"/>
                  <a:pt x="164228" y="356895"/>
                </a:cubicBezTo>
                <a:cubicBezTo>
                  <a:pt x="164228" y="356895"/>
                  <a:pt x="163336" y="356005"/>
                  <a:pt x="162443" y="356005"/>
                </a:cubicBezTo>
                <a:cubicBezTo>
                  <a:pt x="160658" y="355115"/>
                  <a:pt x="160658" y="354224"/>
                  <a:pt x="158873" y="354224"/>
                </a:cubicBezTo>
                <a:cubicBezTo>
                  <a:pt x="157980" y="354224"/>
                  <a:pt x="157088" y="354224"/>
                  <a:pt x="155303" y="353334"/>
                </a:cubicBezTo>
                <a:cubicBezTo>
                  <a:pt x="155303" y="352444"/>
                  <a:pt x="153518" y="352444"/>
                  <a:pt x="152625" y="351554"/>
                </a:cubicBezTo>
                <a:cubicBezTo>
                  <a:pt x="150840" y="351554"/>
                  <a:pt x="149947" y="350664"/>
                  <a:pt x="149055" y="350664"/>
                </a:cubicBezTo>
                <a:cubicBezTo>
                  <a:pt x="148162" y="349774"/>
                  <a:pt x="147270" y="349774"/>
                  <a:pt x="145485" y="348884"/>
                </a:cubicBezTo>
                <a:cubicBezTo>
                  <a:pt x="143700" y="348884"/>
                  <a:pt x="142807" y="348884"/>
                  <a:pt x="141022" y="348884"/>
                </a:cubicBezTo>
                <a:cubicBezTo>
                  <a:pt x="140129" y="348884"/>
                  <a:pt x="140129" y="347994"/>
                  <a:pt x="138344" y="347994"/>
                </a:cubicBezTo>
                <a:cubicBezTo>
                  <a:pt x="136559" y="347994"/>
                  <a:pt x="134774" y="347104"/>
                  <a:pt x="131204" y="347104"/>
                </a:cubicBezTo>
                <a:lnTo>
                  <a:pt x="106213" y="343544"/>
                </a:lnTo>
                <a:lnTo>
                  <a:pt x="28561" y="336424"/>
                </a:lnTo>
                <a:close/>
                <a:moveTo>
                  <a:pt x="483760" y="333754"/>
                </a:moveTo>
                <a:lnTo>
                  <a:pt x="444488" y="339094"/>
                </a:lnTo>
                <a:lnTo>
                  <a:pt x="365944" y="347104"/>
                </a:lnTo>
                <a:cubicBezTo>
                  <a:pt x="363266" y="347104"/>
                  <a:pt x="360588" y="347104"/>
                  <a:pt x="357911" y="347994"/>
                </a:cubicBezTo>
                <a:cubicBezTo>
                  <a:pt x="357911" y="347994"/>
                  <a:pt x="357018" y="348884"/>
                  <a:pt x="356126" y="348884"/>
                </a:cubicBezTo>
                <a:cubicBezTo>
                  <a:pt x="354340" y="348884"/>
                  <a:pt x="352555" y="348884"/>
                  <a:pt x="351663" y="348884"/>
                </a:cubicBezTo>
                <a:cubicBezTo>
                  <a:pt x="350770" y="349774"/>
                  <a:pt x="348985" y="349774"/>
                  <a:pt x="348093" y="349774"/>
                </a:cubicBezTo>
                <a:cubicBezTo>
                  <a:pt x="347200" y="350664"/>
                  <a:pt x="346308" y="350664"/>
                  <a:pt x="344522" y="351554"/>
                </a:cubicBezTo>
                <a:cubicBezTo>
                  <a:pt x="343630" y="352444"/>
                  <a:pt x="342737" y="352444"/>
                  <a:pt x="340952" y="353334"/>
                </a:cubicBezTo>
                <a:cubicBezTo>
                  <a:pt x="340952" y="353334"/>
                  <a:pt x="339167" y="354224"/>
                  <a:pt x="338275" y="354224"/>
                </a:cubicBezTo>
                <a:cubicBezTo>
                  <a:pt x="337382" y="354224"/>
                  <a:pt x="335597" y="355115"/>
                  <a:pt x="334704" y="356005"/>
                </a:cubicBezTo>
                <a:cubicBezTo>
                  <a:pt x="334704" y="356005"/>
                  <a:pt x="332919" y="356895"/>
                  <a:pt x="332027" y="356895"/>
                </a:cubicBezTo>
                <a:cubicBezTo>
                  <a:pt x="331134" y="357785"/>
                  <a:pt x="330242" y="358675"/>
                  <a:pt x="329349" y="359565"/>
                </a:cubicBezTo>
                <a:cubicBezTo>
                  <a:pt x="328457" y="359565"/>
                  <a:pt x="327564" y="359565"/>
                  <a:pt x="326672" y="360455"/>
                </a:cubicBezTo>
                <a:cubicBezTo>
                  <a:pt x="325779" y="361345"/>
                  <a:pt x="324886" y="362235"/>
                  <a:pt x="323101" y="363125"/>
                </a:cubicBezTo>
                <a:cubicBezTo>
                  <a:pt x="322209" y="364015"/>
                  <a:pt x="322209" y="364015"/>
                  <a:pt x="321316" y="364015"/>
                </a:cubicBezTo>
                <a:cubicBezTo>
                  <a:pt x="319531" y="365795"/>
                  <a:pt x="319531" y="365795"/>
                  <a:pt x="317746" y="367575"/>
                </a:cubicBezTo>
                <a:cubicBezTo>
                  <a:pt x="278474" y="400505"/>
                  <a:pt x="261516" y="461916"/>
                  <a:pt x="256160" y="484166"/>
                </a:cubicBezTo>
                <a:lnTo>
                  <a:pt x="310606" y="477936"/>
                </a:lnTo>
                <a:cubicBezTo>
                  <a:pt x="348985" y="474376"/>
                  <a:pt x="409678" y="428095"/>
                  <a:pt x="405216" y="388935"/>
                </a:cubicBezTo>
                <a:cubicBezTo>
                  <a:pt x="405216" y="386265"/>
                  <a:pt x="407893" y="382705"/>
                  <a:pt x="410571" y="381815"/>
                </a:cubicBezTo>
                <a:cubicBezTo>
                  <a:pt x="414141" y="381815"/>
                  <a:pt x="417711" y="384485"/>
                  <a:pt x="418604" y="388045"/>
                </a:cubicBezTo>
                <a:cubicBezTo>
                  <a:pt x="422174" y="420085"/>
                  <a:pt x="392720" y="453016"/>
                  <a:pt x="360588" y="472596"/>
                </a:cubicBezTo>
                <a:lnTo>
                  <a:pt x="378439" y="470816"/>
                </a:lnTo>
                <a:cubicBezTo>
                  <a:pt x="414141" y="467256"/>
                  <a:pt x="441810" y="453906"/>
                  <a:pt x="458768" y="430765"/>
                </a:cubicBezTo>
                <a:cubicBezTo>
                  <a:pt x="485545" y="396945"/>
                  <a:pt x="484652" y="350664"/>
                  <a:pt x="483760" y="333754"/>
                </a:cubicBezTo>
                <a:close/>
                <a:moveTo>
                  <a:pt x="304823" y="272567"/>
                </a:moveTo>
                <a:cubicBezTo>
                  <a:pt x="311865" y="270787"/>
                  <a:pt x="318907" y="271677"/>
                  <a:pt x="324189" y="276128"/>
                </a:cubicBezTo>
                <a:cubicBezTo>
                  <a:pt x="326829" y="277018"/>
                  <a:pt x="328590" y="281468"/>
                  <a:pt x="326829" y="284138"/>
                </a:cubicBezTo>
                <a:cubicBezTo>
                  <a:pt x="325069" y="287699"/>
                  <a:pt x="320668" y="288589"/>
                  <a:pt x="318027" y="285919"/>
                </a:cubicBezTo>
                <a:cubicBezTo>
                  <a:pt x="314506" y="285029"/>
                  <a:pt x="310985" y="285029"/>
                  <a:pt x="308344" y="285919"/>
                </a:cubicBezTo>
                <a:cubicBezTo>
                  <a:pt x="302182" y="285919"/>
                  <a:pt x="298661" y="291259"/>
                  <a:pt x="297781" y="296600"/>
                </a:cubicBezTo>
                <a:cubicBezTo>
                  <a:pt x="296901" y="298380"/>
                  <a:pt x="296021" y="300160"/>
                  <a:pt x="293380" y="301050"/>
                </a:cubicBezTo>
                <a:cubicBezTo>
                  <a:pt x="292500" y="302830"/>
                  <a:pt x="289859" y="302830"/>
                  <a:pt x="288098" y="301050"/>
                </a:cubicBezTo>
                <a:cubicBezTo>
                  <a:pt x="282817" y="298380"/>
                  <a:pt x="276655" y="299270"/>
                  <a:pt x="272254" y="302830"/>
                </a:cubicBezTo>
                <a:cubicBezTo>
                  <a:pt x="267852" y="307281"/>
                  <a:pt x="266972" y="311731"/>
                  <a:pt x="267852" y="317962"/>
                </a:cubicBezTo>
                <a:cubicBezTo>
                  <a:pt x="268733" y="319742"/>
                  <a:pt x="268733" y="322412"/>
                  <a:pt x="266972" y="323302"/>
                </a:cubicBezTo>
                <a:cubicBezTo>
                  <a:pt x="266092" y="325082"/>
                  <a:pt x="264331" y="325972"/>
                  <a:pt x="261691" y="325972"/>
                </a:cubicBezTo>
                <a:cubicBezTo>
                  <a:pt x="256409" y="326862"/>
                  <a:pt x="252008" y="329533"/>
                  <a:pt x="249367" y="334873"/>
                </a:cubicBezTo>
                <a:cubicBezTo>
                  <a:pt x="247607" y="339324"/>
                  <a:pt x="247607" y="343774"/>
                  <a:pt x="250247" y="346444"/>
                </a:cubicBezTo>
                <a:cubicBezTo>
                  <a:pt x="252008" y="350005"/>
                  <a:pt x="250247" y="354455"/>
                  <a:pt x="246726" y="355345"/>
                </a:cubicBezTo>
                <a:cubicBezTo>
                  <a:pt x="246726" y="355345"/>
                  <a:pt x="244966" y="356235"/>
                  <a:pt x="244086" y="356235"/>
                </a:cubicBezTo>
                <a:cubicBezTo>
                  <a:pt x="241445" y="356235"/>
                  <a:pt x="239684" y="355345"/>
                  <a:pt x="238804" y="352675"/>
                </a:cubicBezTo>
                <a:cubicBezTo>
                  <a:pt x="235283" y="345554"/>
                  <a:pt x="235283" y="337543"/>
                  <a:pt x="237924" y="329533"/>
                </a:cubicBezTo>
                <a:cubicBezTo>
                  <a:pt x="240565" y="322412"/>
                  <a:pt x="246726" y="317072"/>
                  <a:pt x="255529" y="314401"/>
                </a:cubicBezTo>
                <a:cubicBezTo>
                  <a:pt x="254649" y="306391"/>
                  <a:pt x="258170" y="298380"/>
                  <a:pt x="264331" y="293039"/>
                </a:cubicBezTo>
                <a:cubicBezTo>
                  <a:pt x="271373" y="287699"/>
                  <a:pt x="279296" y="285919"/>
                  <a:pt x="287218" y="287699"/>
                </a:cubicBezTo>
                <a:cubicBezTo>
                  <a:pt x="290739" y="280578"/>
                  <a:pt x="297781" y="274348"/>
                  <a:pt x="304823" y="272567"/>
                </a:cubicBezTo>
                <a:close/>
                <a:moveTo>
                  <a:pt x="182114" y="167508"/>
                </a:moveTo>
                <a:cubicBezTo>
                  <a:pt x="186629" y="166168"/>
                  <a:pt x="191595" y="166168"/>
                  <a:pt x="196561" y="167508"/>
                </a:cubicBezTo>
                <a:cubicBezTo>
                  <a:pt x="205591" y="169296"/>
                  <a:pt x="212815" y="175551"/>
                  <a:pt x="215524" y="181807"/>
                </a:cubicBezTo>
                <a:cubicBezTo>
                  <a:pt x="223650" y="180020"/>
                  <a:pt x="232680" y="182701"/>
                  <a:pt x="239001" y="188063"/>
                </a:cubicBezTo>
                <a:cubicBezTo>
                  <a:pt x="245322" y="193425"/>
                  <a:pt x="248934" y="201468"/>
                  <a:pt x="248934" y="209511"/>
                </a:cubicBezTo>
                <a:cubicBezTo>
                  <a:pt x="256157" y="211298"/>
                  <a:pt x="263381" y="216660"/>
                  <a:pt x="266090" y="224703"/>
                </a:cubicBezTo>
                <a:cubicBezTo>
                  <a:pt x="269702" y="234534"/>
                  <a:pt x="268799" y="243470"/>
                  <a:pt x="263381" y="250620"/>
                </a:cubicBezTo>
                <a:cubicBezTo>
                  <a:pt x="262478" y="252407"/>
                  <a:pt x="260672" y="254195"/>
                  <a:pt x="257963" y="254195"/>
                </a:cubicBezTo>
                <a:cubicBezTo>
                  <a:pt x="257060" y="254195"/>
                  <a:pt x="255255" y="253301"/>
                  <a:pt x="254352" y="252407"/>
                </a:cubicBezTo>
                <a:cubicBezTo>
                  <a:pt x="251643" y="250620"/>
                  <a:pt x="250740" y="246152"/>
                  <a:pt x="252546" y="243470"/>
                </a:cubicBezTo>
                <a:cubicBezTo>
                  <a:pt x="255255" y="239002"/>
                  <a:pt x="256157" y="234534"/>
                  <a:pt x="254352" y="230065"/>
                </a:cubicBezTo>
                <a:cubicBezTo>
                  <a:pt x="251643" y="224703"/>
                  <a:pt x="247128" y="222022"/>
                  <a:pt x="240807" y="221129"/>
                </a:cubicBezTo>
                <a:cubicBezTo>
                  <a:pt x="239001" y="221129"/>
                  <a:pt x="237195" y="220235"/>
                  <a:pt x="235389" y="218448"/>
                </a:cubicBezTo>
                <a:cubicBezTo>
                  <a:pt x="234486" y="216660"/>
                  <a:pt x="233583" y="214873"/>
                  <a:pt x="234486" y="212192"/>
                </a:cubicBezTo>
                <a:cubicBezTo>
                  <a:pt x="236292" y="206830"/>
                  <a:pt x="234486" y="202362"/>
                  <a:pt x="229971" y="197893"/>
                </a:cubicBezTo>
                <a:cubicBezTo>
                  <a:pt x="225456" y="194318"/>
                  <a:pt x="219136" y="193425"/>
                  <a:pt x="214621" y="196106"/>
                </a:cubicBezTo>
                <a:cubicBezTo>
                  <a:pt x="212815" y="196999"/>
                  <a:pt x="211009" y="196999"/>
                  <a:pt x="208300" y="196106"/>
                </a:cubicBezTo>
                <a:cubicBezTo>
                  <a:pt x="206494" y="195212"/>
                  <a:pt x="205591" y="193425"/>
                  <a:pt x="205591" y="190744"/>
                </a:cubicBezTo>
                <a:cubicBezTo>
                  <a:pt x="203785" y="185382"/>
                  <a:pt x="200173" y="180913"/>
                  <a:pt x="193852" y="180020"/>
                </a:cubicBezTo>
                <a:cubicBezTo>
                  <a:pt x="189337" y="179126"/>
                  <a:pt x="183920" y="180020"/>
                  <a:pt x="180308" y="184488"/>
                </a:cubicBezTo>
                <a:cubicBezTo>
                  <a:pt x="177599" y="187169"/>
                  <a:pt x="173987" y="187169"/>
                  <a:pt x="170375" y="184488"/>
                </a:cubicBezTo>
                <a:cubicBezTo>
                  <a:pt x="168569" y="182701"/>
                  <a:pt x="168569" y="179126"/>
                  <a:pt x="170375" y="175551"/>
                </a:cubicBezTo>
                <a:cubicBezTo>
                  <a:pt x="173535" y="171530"/>
                  <a:pt x="177599" y="168849"/>
                  <a:pt x="182114" y="167508"/>
                </a:cubicBezTo>
                <a:close/>
                <a:moveTo>
                  <a:pt x="122528" y="153590"/>
                </a:moveTo>
                <a:cubicBezTo>
                  <a:pt x="132530" y="149130"/>
                  <a:pt x="144352" y="149130"/>
                  <a:pt x="155264" y="153590"/>
                </a:cubicBezTo>
                <a:cubicBezTo>
                  <a:pt x="157992" y="154482"/>
                  <a:pt x="159811" y="158941"/>
                  <a:pt x="157992" y="161617"/>
                </a:cubicBezTo>
                <a:cubicBezTo>
                  <a:pt x="156173" y="165185"/>
                  <a:pt x="152536" y="166969"/>
                  <a:pt x="149808" y="165185"/>
                </a:cubicBezTo>
                <a:cubicBezTo>
                  <a:pt x="142533" y="162509"/>
                  <a:pt x="135258" y="162509"/>
                  <a:pt x="127074" y="165185"/>
                </a:cubicBezTo>
                <a:cubicBezTo>
                  <a:pt x="119800" y="168753"/>
                  <a:pt x="114344" y="174104"/>
                  <a:pt x="111615" y="180348"/>
                </a:cubicBezTo>
                <a:cubicBezTo>
                  <a:pt x="106159" y="191943"/>
                  <a:pt x="109797" y="203538"/>
                  <a:pt x="117981" y="211565"/>
                </a:cubicBezTo>
                <a:cubicBezTo>
                  <a:pt x="118890" y="212457"/>
                  <a:pt x="119800" y="215133"/>
                  <a:pt x="118890" y="217809"/>
                </a:cubicBezTo>
                <a:cubicBezTo>
                  <a:pt x="118890" y="218700"/>
                  <a:pt x="117981" y="221376"/>
                  <a:pt x="116162" y="222268"/>
                </a:cubicBezTo>
                <a:cubicBezTo>
                  <a:pt x="106159" y="227620"/>
                  <a:pt x="99794" y="238323"/>
                  <a:pt x="100703" y="249918"/>
                </a:cubicBezTo>
                <a:cubicBezTo>
                  <a:pt x="102522" y="261513"/>
                  <a:pt x="109797" y="271324"/>
                  <a:pt x="120709" y="274000"/>
                </a:cubicBezTo>
                <a:cubicBezTo>
                  <a:pt x="123437" y="274892"/>
                  <a:pt x="124346" y="276676"/>
                  <a:pt x="124346" y="278460"/>
                </a:cubicBezTo>
                <a:cubicBezTo>
                  <a:pt x="125256" y="280243"/>
                  <a:pt x="125256" y="282027"/>
                  <a:pt x="123437" y="283811"/>
                </a:cubicBezTo>
                <a:cubicBezTo>
                  <a:pt x="120709" y="288271"/>
                  <a:pt x="118890" y="293622"/>
                  <a:pt x="118890" y="298974"/>
                </a:cubicBezTo>
                <a:cubicBezTo>
                  <a:pt x="118890" y="303433"/>
                  <a:pt x="116162" y="305217"/>
                  <a:pt x="111615" y="305217"/>
                </a:cubicBezTo>
                <a:cubicBezTo>
                  <a:pt x="107978" y="305217"/>
                  <a:pt x="106159" y="302542"/>
                  <a:pt x="106159" y="298082"/>
                </a:cubicBezTo>
                <a:cubicBezTo>
                  <a:pt x="106159" y="292730"/>
                  <a:pt x="107978" y="288271"/>
                  <a:pt x="108887" y="283811"/>
                </a:cubicBezTo>
                <a:cubicBezTo>
                  <a:pt x="97066" y="276676"/>
                  <a:pt x="88882" y="265081"/>
                  <a:pt x="87063" y="250810"/>
                </a:cubicBezTo>
                <a:cubicBezTo>
                  <a:pt x="86154" y="236539"/>
                  <a:pt x="92519" y="224052"/>
                  <a:pt x="103431" y="214241"/>
                </a:cubicBezTo>
                <a:cubicBezTo>
                  <a:pt x="96157" y="203538"/>
                  <a:pt x="94338" y="188375"/>
                  <a:pt x="99794" y="174996"/>
                </a:cubicBezTo>
                <a:cubicBezTo>
                  <a:pt x="103431" y="165185"/>
                  <a:pt x="111615" y="158050"/>
                  <a:pt x="122528" y="153590"/>
                </a:cubicBezTo>
                <a:close/>
                <a:moveTo>
                  <a:pt x="346729" y="151784"/>
                </a:moveTo>
                <a:cubicBezTo>
                  <a:pt x="357695" y="149130"/>
                  <a:pt x="368662" y="150015"/>
                  <a:pt x="378715" y="155323"/>
                </a:cubicBezTo>
                <a:cubicBezTo>
                  <a:pt x="389682" y="159747"/>
                  <a:pt x="396079" y="168594"/>
                  <a:pt x="399735" y="179210"/>
                </a:cubicBezTo>
                <a:cubicBezTo>
                  <a:pt x="404305" y="192481"/>
                  <a:pt x="400649" y="206636"/>
                  <a:pt x="392424" y="217252"/>
                </a:cubicBezTo>
                <a:cubicBezTo>
                  <a:pt x="402477" y="226099"/>
                  <a:pt x="407046" y="241139"/>
                  <a:pt x="405218" y="254409"/>
                </a:cubicBezTo>
                <a:cubicBezTo>
                  <a:pt x="402477" y="267680"/>
                  <a:pt x="393338" y="279181"/>
                  <a:pt x="380543" y="284489"/>
                </a:cubicBezTo>
                <a:cubicBezTo>
                  <a:pt x="381457" y="288028"/>
                  <a:pt x="382371" y="291567"/>
                  <a:pt x="382371" y="294221"/>
                </a:cubicBezTo>
                <a:cubicBezTo>
                  <a:pt x="383285" y="298644"/>
                  <a:pt x="379629" y="301299"/>
                  <a:pt x="375973" y="301299"/>
                </a:cubicBezTo>
                <a:cubicBezTo>
                  <a:pt x="372318" y="301299"/>
                  <a:pt x="369576" y="299529"/>
                  <a:pt x="368662" y="295106"/>
                </a:cubicBezTo>
                <a:cubicBezTo>
                  <a:pt x="368662" y="291567"/>
                  <a:pt x="366834" y="288028"/>
                  <a:pt x="365921" y="284489"/>
                </a:cubicBezTo>
                <a:cubicBezTo>
                  <a:pt x="364093" y="282720"/>
                  <a:pt x="364093" y="280066"/>
                  <a:pt x="365007" y="278296"/>
                </a:cubicBezTo>
                <a:cubicBezTo>
                  <a:pt x="365921" y="276527"/>
                  <a:pt x="366834" y="274758"/>
                  <a:pt x="369576" y="274758"/>
                </a:cubicBezTo>
                <a:cubicBezTo>
                  <a:pt x="381457" y="272103"/>
                  <a:pt x="390596" y="263256"/>
                  <a:pt x="391510" y="252640"/>
                </a:cubicBezTo>
                <a:cubicBezTo>
                  <a:pt x="394252" y="241139"/>
                  <a:pt x="389682" y="229638"/>
                  <a:pt x="378715" y="223445"/>
                </a:cubicBezTo>
                <a:cubicBezTo>
                  <a:pt x="377801" y="221676"/>
                  <a:pt x="375973" y="220791"/>
                  <a:pt x="375973" y="218137"/>
                </a:cubicBezTo>
                <a:cubicBezTo>
                  <a:pt x="375973" y="216367"/>
                  <a:pt x="376887" y="214598"/>
                  <a:pt x="378715" y="212829"/>
                </a:cubicBezTo>
                <a:cubicBezTo>
                  <a:pt x="387854" y="205751"/>
                  <a:pt x="390596" y="194250"/>
                  <a:pt x="386940" y="182749"/>
                </a:cubicBezTo>
                <a:cubicBezTo>
                  <a:pt x="384199" y="175671"/>
                  <a:pt x="379629" y="169478"/>
                  <a:pt x="373232" y="165940"/>
                </a:cubicBezTo>
                <a:cubicBezTo>
                  <a:pt x="365921" y="162401"/>
                  <a:pt x="357695" y="162401"/>
                  <a:pt x="351298" y="164170"/>
                </a:cubicBezTo>
                <a:cubicBezTo>
                  <a:pt x="346729" y="165940"/>
                  <a:pt x="343073" y="163285"/>
                  <a:pt x="342159" y="160631"/>
                </a:cubicBezTo>
                <a:cubicBezTo>
                  <a:pt x="341245" y="157093"/>
                  <a:pt x="343073" y="153554"/>
                  <a:pt x="346729" y="151784"/>
                </a:cubicBezTo>
                <a:close/>
                <a:moveTo>
                  <a:pt x="210063" y="81219"/>
                </a:moveTo>
                <a:cubicBezTo>
                  <a:pt x="223344" y="78489"/>
                  <a:pt x="237510" y="82129"/>
                  <a:pt x="247249" y="92139"/>
                </a:cubicBezTo>
                <a:cubicBezTo>
                  <a:pt x="257874" y="83039"/>
                  <a:pt x="272040" y="79399"/>
                  <a:pt x="285321" y="83039"/>
                </a:cubicBezTo>
                <a:cubicBezTo>
                  <a:pt x="307456" y="89409"/>
                  <a:pt x="320737" y="112160"/>
                  <a:pt x="314539" y="134000"/>
                </a:cubicBezTo>
                <a:cubicBezTo>
                  <a:pt x="313654" y="137640"/>
                  <a:pt x="310997" y="140370"/>
                  <a:pt x="308341" y="140370"/>
                </a:cubicBezTo>
                <a:cubicBezTo>
                  <a:pt x="307456" y="140370"/>
                  <a:pt x="307456" y="139460"/>
                  <a:pt x="307456" y="139460"/>
                </a:cubicBezTo>
                <a:cubicBezTo>
                  <a:pt x="303029" y="138550"/>
                  <a:pt x="301258" y="134000"/>
                  <a:pt x="302144" y="131270"/>
                </a:cubicBezTo>
                <a:cubicBezTo>
                  <a:pt x="305685" y="115800"/>
                  <a:pt x="296831" y="99420"/>
                  <a:pt x="281780" y="95780"/>
                </a:cubicBezTo>
                <a:cubicBezTo>
                  <a:pt x="271155" y="92139"/>
                  <a:pt x="258759" y="95780"/>
                  <a:pt x="252562" y="105790"/>
                </a:cubicBezTo>
                <a:cubicBezTo>
                  <a:pt x="250791" y="107610"/>
                  <a:pt x="249020" y="107610"/>
                  <a:pt x="247249" y="107610"/>
                </a:cubicBezTo>
                <a:cubicBezTo>
                  <a:pt x="245479" y="107610"/>
                  <a:pt x="243708" y="107610"/>
                  <a:pt x="242822" y="105790"/>
                </a:cubicBezTo>
                <a:cubicBezTo>
                  <a:pt x="235739" y="95780"/>
                  <a:pt x="224229" y="92139"/>
                  <a:pt x="212719" y="93959"/>
                </a:cubicBezTo>
                <a:cubicBezTo>
                  <a:pt x="205636" y="95780"/>
                  <a:pt x="199438" y="100330"/>
                  <a:pt x="195011" y="106700"/>
                </a:cubicBezTo>
                <a:cubicBezTo>
                  <a:pt x="190584" y="113070"/>
                  <a:pt x="188814" y="121260"/>
                  <a:pt x="191470" y="128540"/>
                </a:cubicBezTo>
                <a:cubicBezTo>
                  <a:pt x="192355" y="132180"/>
                  <a:pt x="190584" y="135820"/>
                  <a:pt x="186157" y="136730"/>
                </a:cubicBezTo>
                <a:cubicBezTo>
                  <a:pt x="183501" y="137640"/>
                  <a:pt x="179960" y="134910"/>
                  <a:pt x="179074" y="131270"/>
                </a:cubicBezTo>
                <a:cubicBezTo>
                  <a:pt x="176418" y="120350"/>
                  <a:pt x="179074" y="109430"/>
                  <a:pt x="184387" y="99420"/>
                </a:cubicBezTo>
                <a:cubicBezTo>
                  <a:pt x="190584" y="89409"/>
                  <a:pt x="199438" y="83949"/>
                  <a:pt x="210063" y="81219"/>
                </a:cubicBezTo>
                <a:close/>
                <a:moveTo>
                  <a:pt x="248128" y="13350"/>
                </a:moveTo>
                <a:cubicBezTo>
                  <a:pt x="227599" y="13350"/>
                  <a:pt x="208856" y="23140"/>
                  <a:pt x="197252" y="40940"/>
                </a:cubicBezTo>
                <a:cubicBezTo>
                  <a:pt x="195467" y="42720"/>
                  <a:pt x="192790" y="44500"/>
                  <a:pt x="189220" y="42720"/>
                </a:cubicBezTo>
                <a:cubicBezTo>
                  <a:pt x="170476" y="32930"/>
                  <a:pt x="149055" y="33820"/>
                  <a:pt x="131204" y="44500"/>
                </a:cubicBezTo>
                <a:cubicBezTo>
                  <a:pt x="112461" y="54290"/>
                  <a:pt x="101750" y="72981"/>
                  <a:pt x="100857" y="94341"/>
                </a:cubicBezTo>
                <a:cubicBezTo>
                  <a:pt x="100857" y="97011"/>
                  <a:pt x="97287" y="99681"/>
                  <a:pt x="94610" y="99681"/>
                </a:cubicBezTo>
                <a:cubicBezTo>
                  <a:pt x="74081" y="100571"/>
                  <a:pt x="55338" y="112142"/>
                  <a:pt x="44627" y="129942"/>
                </a:cubicBezTo>
                <a:cubicBezTo>
                  <a:pt x="33917" y="147742"/>
                  <a:pt x="33024" y="169992"/>
                  <a:pt x="43735" y="188683"/>
                </a:cubicBezTo>
                <a:cubicBezTo>
                  <a:pt x="44627" y="190463"/>
                  <a:pt x="43735" y="194913"/>
                  <a:pt x="41057" y="196693"/>
                </a:cubicBezTo>
                <a:cubicBezTo>
                  <a:pt x="23206" y="207373"/>
                  <a:pt x="12495" y="226063"/>
                  <a:pt x="12495" y="248313"/>
                </a:cubicBezTo>
                <a:cubicBezTo>
                  <a:pt x="12495" y="263443"/>
                  <a:pt x="19636" y="280354"/>
                  <a:pt x="31239" y="291034"/>
                </a:cubicBezTo>
                <a:cubicBezTo>
                  <a:pt x="33917" y="294594"/>
                  <a:pt x="37487" y="296374"/>
                  <a:pt x="40164" y="299044"/>
                </a:cubicBezTo>
                <a:cubicBezTo>
                  <a:pt x="43735" y="300824"/>
                  <a:pt x="43735" y="304384"/>
                  <a:pt x="42842" y="307054"/>
                </a:cubicBezTo>
                <a:cubicBezTo>
                  <a:pt x="40164" y="312394"/>
                  <a:pt x="38379" y="317734"/>
                  <a:pt x="37487" y="323964"/>
                </a:cubicBezTo>
                <a:lnTo>
                  <a:pt x="122279" y="332864"/>
                </a:lnTo>
                <a:lnTo>
                  <a:pt x="132989" y="333754"/>
                </a:lnTo>
                <a:cubicBezTo>
                  <a:pt x="135667" y="333754"/>
                  <a:pt x="138344" y="334644"/>
                  <a:pt x="141022" y="334644"/>
                </a:cubicBezTo>
                <a:cubicBezTo>
                  <a:pt x="141915" y="335534"/>
                  <a:pt x="142807" y="335534"/>
                  <a:pt x="143700" y="335534"/>
                </a:cubicBezTo>
                <a:cubicBezTo>
                  <a:pt x="144592" y="336424"/>
                  <a:pt x="146377" y="336424"/>
                  <a:pt x="148162" y="337314"/>
                </a:cubicBezTo>
                <a:cubicBezTo>
                  <a:pt x="149947" y="337314"/>
                  <a:pt x="149947" y="337314"/>
                  <a:pt x="151733" y="338204"/>
                </a:cubicBezTo>
                <a:cubicBezTo>
                  <a:pt x="152625" y="338204"/>
                  <a:pt x="153518" y="339094"/>
                  <a:pt x="154410" y="339094"/>
                </a:cubicBezTo>
                <a:cubicBezTo>
                  <a:pt x="211533" y="356895"/>
                  <a:pt x="238310" y="423645"/>
                  <a:pt x="249020" y="462806"/>
                </a:cubicBezTo>
                <a:cubicBezTo>
                  <a:pt x="259731" y="423645"/>
                  <a:pt x="285614" y="356895"/>
                  <a:pt x="343630" y="339094"/>
                </a:cubicBezTo>
                <a:cubicBezTo>
                  <a:pt x="344522" y="338204"/>
                  <a:pt x="344522" y="338204"/>
                  <a:pt x="345415" y="338204"/>
                </a:cubicBezTo>
                <a:cubicBezTo>
                  <a:pt x="346308" y="337314"/>
                  <a:pt x="347200" y="337314"/>
                  <a:pt x="348985" y="336424"/>
                </a:cubicBezTo>
                <a:cubicBezTo>
                  <a:pt x="350770" y="336424"/>
                  <a:pt x="351663" y="335534"/>
                  <a:pt x="353448" y="335534"/>
                </a:cubicBezTo>
                <a:cubicBezTo>
                  <a:pt x="354340" y="335534"/>
                  <a:pt x="355233" y="335534"/>
                  <a:pt x="357018" y="334644"/>
                </a:cubicBezTo>
                <a:cubicBezTo>
                  <a:pt x="358803" y="334644"/>
                  <a:pt x="361481" y="333754"/>
                  <a:pt x="364158" y="333754"/>
                </a:cubicBezTo>
                <a:lnTo>
                  <a:pt x="439132" y="325744"/>
                </a:lnTo>
                <a:cubicBezTo>
                  <a:pt x="442702" y="319514"/>
                  <a:pt x="444488" y="313284"/>
                  <a:pt x="446273" y="307054"/>
                </a:cubicBezTo>
                <a:cubicBezTo>
                  <a:pt x="446273" y="305274"/>
                  <a:pt x="448058" y="303494"/>
                  <a:pt x="449843" y="302604"/>
                </a:cubicBezTo>
                <a:cubicBezTo>
                  <a:pt x="456091" y="299934"/>
                  <a:pt x="462338" y="295484"/>
                  <a:pt x="466801" y="290144"/>
                </a:cubicBezTo>
                <a:cubicBezTo>
                  <a:pt x="478404" y="279464"/>
                  <a:pt x="484652" y="263443"/>
                  <a:pt x="484652" y="248313"/>
                </a:cubicBezTo>
                <a:cubicBezTo>
                  <a:pt x="484652" y="227843"/>
                  <a:pt x="473049" y="208263"/>
                  <a:pt x="456091" y="196693"/>
                </a:cubicBezTo>
                <a:cubicBezTo>
                  <a:pt x="453413" y="195803"/>
                  <a:pt x="452520" y="191353"/>
                  <a:pt x="453413" y="188683"/>
                </a:cubicBezTo>
                <a:cubicBezTo>
                  <a:pt x="463231" y="169992"/>
                  <a:pt x="463231" y="148632"/>
                  <a:pt x="452520" y="130832"/>
                </a:cubicBezTo>
                <a:cubicBezTo>
                  <a:pt x="442702" y="112142"/>
                  <a:pt x="423959" y="101461"/>
                  <a:pt x="403430" y="99681"/>
                </a:cubicBezTo>
                <a:cubicBezTo>
                  <a:pt x="398968" y="99681"/>
                  <a:pt x="397183" y="97901"/>
                  <a:pt x="396290" y="94341"/>
                </a:cubicBezTo>
                <a:cubicBezTo>
                  <a:pt x="395398" y="73871"/>
                  <a:pt x="383794" y="55180"/>
                  <a:pt x="366836" y="44500"/>
                </a:cubicBezTo>
                <a:cubicBezTo>
                  <a:pt x="348093" y="33820"/>
                  <a:pt x="326672" y="33820"/>
                  <a:pt x="307928" y="42720"/>
                </a:cubicBezTo>
                <a:cubicBezTo>
                  <a:pt x="305250" y="44500"/>
                  <a:pt x="301680" y="43610"/>
                  <a:pt x="299003" y="40940"/>
                </a:cubicBezTo>
                <a:cubicBezTo>
                  <a:pt x="288292" y="23140"/>
                  <a:pt x="269549" y="13350"/>
                  <a:pt x="248128" y="13350"/>
                </a:cubicBezTo>
                <a:close/>
                <a:moveTo>
                  <a:pt x="248128" y="0"/>
                </a:moveTo>
                <a:cubicBezTo>
                  <a:pt x="272226" y="0"/>
                  <a:pt x="293647" y="10680"/>
                  <a:pt x="307036" y="29370"/>
                </a:cubicBezTo>
                <a:cubicBezTo>
                  <a:pt x="328457" y="20470"/>
                  <a:pt x="352555" y="21360"/>
                  <a:pt x="373084" y="32930"/>
                </a:cubicBezTo>
                <a:cubicBezTo>
                  <a:pt x="393612" y="45390"/>
                  <a:pt x="406108" y="64971"/>
                  <a:pt x="409678" y="88111"/>
                </a:cubicBezTo>
                <a:cubicBezTo>
                  <a:pt x="431992" y="90781"/>
                  <a:pt x="452520" y="104131"/>
                  <a:pt x="463231" y="124602"/>
                </a:cubicBezTo>
                <a:cubicBezTo>
                  <a:pt x="475727" y="144182"/>
                  <a:pt x="476619" y="169102"/>
                  <a:pt x="468586" y="189573"/>
                </a:cubicBezTo>
                <a:cubicBezTo>
                  <a:pt x="486437" y="203813"/>
                  <a:pt x="497148" y="225173"/>
                  <a:pt x="497148" y="248313"/>
                </a:cubicBezTo>
                <a:cubicBezTo>
                  <a:pt x="497148" y="267893"/>
                  <a:pt x="490007" y="286584"/>
                  <a:pt x="475727" y="299934"/>
                </a:cubicBezTo>
                <a:cubicBezTo>
                  <a:pt x="470371" y="305274"/>
                  <a:pt x="464124" y="309724"/>
                  <a:pt x="457876" y="313284"/>
                </a:cubicBezTo>
                <a:cubicBezTo>
                  <a:pt x="456983" y="316844"/>
                  <a:pt x="455198" y="320404"/>
                  <a:pt x="453413" y="323964"/>
                </a:cubicBezTo>
                <a:lnTo>
                  <a:pt x="488222" y="321294"/>
                </a:lnTo>
                <a:cubicBezTo>
                  <a:pt x="491792" y="320404"/>
                  <a:pt x="495363" y="322184"/>
                  <a:pt x="495363" y="326634"/>
                </a:cubicBezTo>
                <a:cubicBezTo>
                  <a:pt x="495363" y="328414"/>
                  <a:pt x="505181" y="391605"/>
                  <a:pt x="469479" y="438776"/>
                </a:cubicBezTo>
                <a:cubicBezTo>
                  <a:pt x="449843" y="464586"/>
                  <a:pt x="419496" y="479716"/>
                  <a:pt x="380224" y="484166"/>
                </a:cubicBezTo>
                <a:lnTo>
                  <a:pt x="312391" y="491286"/>
                </a:lnTo>
                <a:lnTo>
                  <a:pt x="249913" y="497516"/>
                </a:lnTo>
                <a:lnTo>
                  <a:pt x="249020" y="497516"/>
                </a:lnTo>
                <a:cubicBezTo>
                  <a:pt x="249020" y="497516"/>
                  <a:pt x="249020" y="497516"/>
                  <a:pt x="248128" y="497516"/>
                </a:cubicBezTo>
                <a:lnTo>
                  <a:pt x="116923" y="484166"/>
                </a:lnTo>
                <a:cubicBezTo>
                  <a:pt x="77651" y="480606"/>
                  <a:pt x="48197" y="465476"/>
                  <a:pt x="27669" y="438776"/>
                </a:cubicBezTo>
                <a:cubicBezTo>
                  <a:pt x="-8033" y="392495"/>
                  <a:pt x="892" y="329304"/>
                  <a:pt x="2677" y="326634"/>
                </a:cubicBezTo>
                <a:cubicBezTo>
                  <a:pt x="2677" y="323074"/>
                  <a:pt x="5355" y="320404"/>
                  <a:pt x="8925" y="321294"/>
                </a:cubicBezTo>
                <a:lnTo>
                  <a:pt x="24099" y="322184"/>
                </a:lnTo>
                <a:cubicBezTo>
                  <a:pt x="24991" y="316844"/>
                  <a:pt x="26776" y="310614"/>
                  <a:pt x="28561" y="307054"/>
                </a:cubicBezTo>
                <a:cubicBezTo>
                  <a:pt x="26776" y="304384"/>
                  <a:pt x="24099" y="302604"/>
                  <a:pt x="23206" y="300824"/>
                </a:cubicBezTo>
                <a:cubicBezTo>
                  <a:pt x="7140" y="286584"/>
                  <a:pt x="0" y="267893"/>
                  <a:pt x="0" y="247423"/>
                </a:cubicBezTo>
                <a:cubicBezTo>
                  <a:pt x="0" y="224283"/>
                  <a:pt x="10710" y="202923"/>
                  <a:pt x="28561" y="189573"/>
                </a:cubicBezTo>
                <a:cubicBezTo>
                  <a:pt x="20528" y="167322"/>
                  <a:pt x="22313" y="143292"/>
                  <a:pt x="33024" y="123712"/>
                </a:cubicBezTo>
                <a:cubicBezTo>
                  <a:pt x="44627" y="103241"/>
                  <a:pt x="65156" y="90781"/>
                  <a:pt x="88362" y="87221"/>
                </a:cubicBezTo>
                <a:cubicBezTo>
                  <a:pt x="91039" y="64081"/>
                  <a:pt x="104428" y="44500"/>
                  <a:pt x="124064" y="32930"/>
                </a:cubicBezTo>
                <a:cubicBezTo>
                  <a:pt x="144592" y="21360"/>
                  <a:pt x="168691" y="20470"/>
                  <a:pt x="190112" y="29370"/>
                </a:cubicBezTo>
                <a:cubicBezTo>
                  <a:pt x="203500" y="10680"/>
                  <a:pt x="224921" y="0"/>
                  <a:pt x="2481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7961A299-B5CB-46E7-A7E4-20E4B0902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177" y="9273507"/>
            <a:ext cx="528914" cy="356241"/>
          </a:xfrm>
          <a:custGeom>
            <a:avLst/>
            <a:gdLst>
              <a:gd name="connsiteX0" fmla="*/ 430786 w 528914"/>
              <a:gd name="connsiteY0" fmla="*/ 141930 h 356241"/>
              <a:gd name="connsiteX1" fmla="*/ 409957 w 528914"/>
              <a:gd name="connsiteY1" fmla="*/ 179195 h 356241"/>
              <a:gd name="connsiteX2" fmla="*/ 430786 w 528914"/>
              <a:gd name="connsiteY2" fmla="*/ 217348 h 356241"/>
              <a:gd name="connsiteX3" fmla="*/ 452522 w 528914"/>
              <a:gd name="connsiteY3" fmla="*/ 179195 h 356241"/>
              <a:gd name="connsiteX4" fmla="*/ 430786 w 528914"/>
              <a:gd name="connsiteY4" fmla="*/ 141930 h 356241"/>
              <a:gd name="connsiteX5" fmla="*/ 154934 w 528914"/>
              <a:gd name="connsiteY5" fmla="*/ 140015 h 356241"/>
              <a:gd name="connsiteX6" fmla="*/ 130002 w 528914"/>
              <a:gd name="connsiteY6" fmla="*/ 171917 h 356241"/>
              <a:gd name="connsiteX7" fmla="*/ 130002 w 528914"/>
              <a:gd name="connsiteY7" fmla="*/ 184324 h 356241"/>
              <a:gd name="connsiteX8" fmla="*/ 154934 w 528914"/>
              <a:gd name="connsiteY8" fmla="*/ 215340 h 356241"/>
              <a:gd name="connsiteX9" fmla="*/ 283156 w 528914"/>
              <a:gd name="connsiteY9" fmla="*/ 215340 h 356241"/>
              <a:gd name="connsiteX10" fmla="*/ 280485 w 528914"/>
              <a:gd name="connsiteY10" fmla="*/ 177234 h 356241"/>
              <a:gd name="connsiteX11" fmla="*/ 283156 w 528914"/>
              <a:gd name="connsiteY11" fmla="*/ 140015 h 356241"/>
              <a:gd name="connsiteX12" fmla="*/ 430786 w 528914"/>
              <a:gd name="connsiteY12" fmla="*/ 129508 h 356241"/>
              <a:gd name="connsiteX13" fmla="*/ 466106 w 528914"/>
              <a:gd name="connsiteY13" fmla="*/ 179195 h 356241"/>
              <a:gd name="connsiteX14" fmla="*/ 430786 w 528914"/>
              <a:gd name="connsiteY14" fmla="*/ 230657 h 356241"/>
              <a:gd name="connsiteX15" fmla="*/ 396372 w 528914"/>
              <a:gd name="connsiteY15" fmla="*/ 179195 h 356241"/>
              <a:gd name="connsiteX16" fmla="*/ 430786 w 528914"/>
              <a:gd name="connsiteY16" fmla="*/ 129508 h 356241"/>
              <a:gd name="connsiteX17" fmla="*/ 73905 w 528914"/>
              <a:gd name="connsiteY17" fmla="*/ 46081 h 356241"/>
              <a:gd name="connsiteX18" fmla="*/ 13356 w 528914"/>
              <a:gd name="connsiteY18" fmla="*/ 177234 h 356241"/>
              <a:gd name="connsiteX19" fmla="*/ 73905 w 528914"/>
              <a:gd name="connsiteY19" fmla="*/ 310160 h 356241"/>
              <a:gd name="connsiteX20" fmla="*/ 34727 w 528914"/>
              <a:gd name="connsiteY20" fmla="*/ 177234 h 356241"/>
              <a:gd name="connsiteX21" fmla="*/ 73905 w 528914"/>
              <a:gd name="connsiteY21" fmla="*/ 46081 h 356241"/>
              <a:gd name="connsiteX22" fmla="*/ 430076 w 528914"/>
              <a:gd name="connsiteY22" fmla="*/ 38992 h 356241"/>
              <a:gd name="connsiteX23" fmla="*/ 344595 w 528914"/>
              <a:gd name="connsiteY23" fmla="*/ 177234 h 356241"/>
              <a:gd name="connsiteX24" fmla="*/ 430076 w 528914"/>
              <a:gd name="connsiteY24" fmla="*/ 317249 h 356241"/>
              <a:gd name="connsiteX25" fmla="*/ 516448 w 528914"/>
              <a:gd name="connsiteY25" fmla="*/ 177234 h 356241"/>
              <a:gd name="connsiteX26" fmla="*/ 430076 w 528914"/>
              <a:gd name="connsiteY26" fmla="*/ 38992 h 356241"/>
              <a:gd name="connsiteX27" fmla="*/ 395350 w 528914"/>
              <a:gd name="connsiteY27" fmla="*/ 12406 h 356241"/>
              <a:gd name="connsiteX28" fmla="*/ 294731 w 528914"/>
              <a:gd name="connsiteY28" fmla="*/ 177234 h 356241"/>
              <a:gd name="connsiteX29" fmla="*/ 395350 w 528914"/>
              <a:gd name="connsiteY29" fmla="*/ 342062 h 356241"/>
              <a:gd name="connsiteX30" fmla="*/ 433638 w 528914"/>
              <a:gd name="connsiteY30" fmla="*/ 329656 h 356241"/>
              <a:gd name="connsiteX31" fmla="*/ 430076 w 528914"/>
              <a:gd name="connsiteY31" fmla="*/ 329656 h 356241"/>
              <a:gd name="connsiteX32" fmla="*/ 331239 w 528914"/>
              <a:gd name="connsiteY32" fmla="*/ 177234 h 356241"/>
              <a:gd name="connsiteX33" fmla="*/ 430076 w 528914"/>
              <a:gd name="connsiteY33" fmla="*/ 25699 h 356241"/>
              <a:gd name="connsiteX34" fmla="*/ 433638 w 528914"/>
              <a:gd name="connsiteY34" fmla="*/ 25699 h 356241"/>
              <a:gd name="connsiteX35" fmla="*/ 395350 w 528914"/>
              <a:gd name="connsiteY35" fmla="*/ 12406 h 356241"/>
              <a:gd name="connsiteX36" fmla="*/ 150482 w 528914"/>
              <a:gd name="connsiteY36" fmla="*/ 12406 h 356241"/>
              <a:gd name="connsiteX37" fmla="*/ 48974 w 528914"/>
              <a:gd name="connsiteY37" fmla="*/ 177234 h 356241"/>
              <a:gd name="connsiteX38" fmla="*/ 150482 w 528914"/>
              <a:gd name="connsiteY38" fmla="*/ 342062 h 356241"/>
              <a:gd name="connsiteX39" fmla="*/ 246648 w 528914"/>
              <a:gd name="connsiteY39" fmla="*/ 228632 h 356241"/>
              <a:gd name="connsiteX40" fmla="*/ 154934 w 528914"/>
              <a:gd name="connsiteY40" fmla="*/ 228632 h 356241"/>
              <a:gd name="connsiteX41" fmla="*/ 117536 w 528914"/>
              <a:gd name="connsiteY41" fmla="*/ 184324 h 356241"/>
              <a:gd name="connsiteX42" fmla="*/ 117536 w 528914"/>
              <a:gd name="connsiteY42" fmla="*/ 171917 h 356241"/>
              <a:gd name="connsiteX43" fmla="*/ 154934 w 528914"/>
              <a:gd name="connsiteY43" fmla="*/ 127609 h 356241"/>
              <a:gd name="connsiteX44" fmla="*/ 246648 w 528914"/>
              <a:gd name="connsiteY44" fmla="*/ 127609 h 356241"/>
              <a:gd name="connsiteX45" fmla="*/ 150482 w 528914"/>
              <a:gd name="connsiteY45" fmla="*/ 12406 h 356241"/>
              <a:gd name="connsiteX46" fmla="*/ 150482 w 528914"/>
              <a:gd name="connsiteY46" fmla="*/ 0 h 356241"/>
              <a:gd name="connsiteX47" fmla="*/ 260005 w 528914"/>
              <a:gd name="connsiteY47" fmla="*/ 127609 h 356241"/>
              <a:gd name="connsiteX48" fmla="*/ 284937 w 528914"/>
              <a:gd name="connsiteY48" fmla="*/ 127609 h 356241"/>
              <a:gd name="connsiteX49" fmla="*/ 395350 w 528914"/>
              <a:gd name="connsiteY49" fmla="*/ 0 h 356241"/>
              <a:gd name="connsiteX50" fmla="*/ 462132 w 528914"/>
              <a:gd name="connsiteY50" fmla="*/ 33675 h 356241"/>
              <a:gd name="connsiteX51" fmla="*/ 462132 w 528914"/>
              <a:gd name="connsiteY51" fmla="*/ 34561 h 356241"/>
              <a:gd name="connsiteX52" fmla="*/ 528914 w 528914"/>
              <a:gd name="connsiteY52" fmla="*/ 177234 h 356241"/>
              <a:gd name="connsiteX53" fmla="*/ 462132 w 528914"/>
              <a:gd name="connsiteY53" fmla="*/ 321680 h 356241"/>
              <a:gd name="connsiteX54" fmla="*/ 462132 w 528914"/>
              <a:gd name="connsiteY54" fmla="*/ 323453 h 356241"/>
              <a:gd name="connsiteX55" fmla="*/ 395350 w 528914"/>
              <a:gd name="connsiteY55" fmla="*/ 356241 h 356241"/>
              <a:gd name="connsiteX56" fmla="*/ 284937 w 528914"/>
              <a:gd name="connsiteY56" fmla="*/ 228632 h 356241"/>
              <a:gd name="connsiteX57" fmla="*/ 260005 w 528914"/>
              <a:gd name="connsiteY57" fmla="*/ 228632 h 356241"/>
              <a:gd name="connsiteX58" fmla="*/ 150482 w 528914"/>
              <a:gd name="connsiteY58" fmla="*/ 356241 h 356241"/>
              <a:gd name="connsiteX59" fmla="*/ 89933 w 528914"/>
              <a:gd name="connsiteY59" fmla="*/ 329656 h 356241"/>
              <a:gd name="connsiteX60" fmla="*/ 0 w 528914"/>
              <a:gd name="connsiteY60" fmla="*/ 177234 h 356241"/>
              <a:gd name="connsiteX61" fmla="*/ 90824 w 528914"/>
              <a:gd name="connsiteY61" fmla="*/ 25699 h 356241"/>
              <a:gd name="connsiteX62" fmla="*/ 90824 w 528914"/>
              <a:gd name="connsiteY62" fmla="*/ 26585 h 356241"/>
              <a:gd name="connsiteX63" fmla="*/ 150482 w 528914"/>
              <a:gd name="connsiteY63" fmla="*/ 0 h 35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28914" h="356241">
                <a:moveTo>
                  <a:pt x="430786" y="141930"/>
                </a:moveTo>
                <a:cubicBezTo>
                  <a:pt x="419919" y="141930"/>
                  <a:pt x="409957" y="159675"/>
                  <a:pt x="409957" y="179195"/>
                </a:cubicBezTo>
                <a:cubicBezTo>
                  <a:pt x="409957" y="200490"/>
                  <a:pt x="419919" y="217348"/>
                  <a:pt x="430786" y="217348"/>
                </a:cubicBezTo>
                <a:cubicBezTo>
                  <a:pt x="442560" y="217348"/>
                  <a:pt x="452522" y="200490"/>
                  <a:pt x="452522" y="179195"/>
                </a:cubicBezTo>
                <a:cubicBezTo>
                  <a:pt x="452522" y="159675"/>
                  <a:pt x="442560" y="141930"/>
                  <a:pt x="430786" y="141930"/>
                </a:cubicBezTo>
                <a:close/>
                <a:moveTo>
                  <a:pt x="154934" y="140015"/>
                </a:moveTo>
                <a:cubicBezTo>
                  <a:pt x="131783" y="140015"/>
                  <a:pt x="130002" y="163942"/>
                  <a:pt x="130002" y="171917"/>
                </a:cubicBezTo>
                <a:lnTo>
                  <a:pt x="130002" y="184324"/>
                </a:lnTo>
                <a:cubicBezTo>
                  <a:pt x="130002" y="192299"/>
                  <a:pt x="131783" y="215340"/>
                  <a:pt x="154934" y="215340"/>
                </a:cubicBezTo>
                <a:lnTo>
                  <a:pt x="283156" y="215340"/>
                </a:lnTo>
                <a:cubicBezTo>
                  <a:pt x="281375" y="203819"/>
                  <a:pt x="280485" y="190527"/>
                  <a:pt x="280485" y="177234"/>
                </a:cubicBezTo>
                <a:cubicBezTo>
                  <a:pt x="280485" y="165714"/>
                  <a:pt x="281375" y="152421"/>
                  <a:pt x="283156" y="140015"/>
                </a:cubicBezTo>
                <a:close/>
                <a:moveTo>
                  <a:pt x="430786" y="129508"/>
                </a:moveTo>
                <a:cubicBezTo>
                  <a:pt x="450711" y="129508"/>
                  <a:pt x="466106" y="151690"/>
                  <a:pt x="466106" y="179195"/>
                </a:cubicBezTo>
                <a:cubicBezTo>
                  <a:pt x="466106" y="208475"/>
                  <a:pt x="450711" y="230657"/>
                  <a:pt x="430786" y="230657"/>
                </a:cubicBezTo>
                <a:cubicBezTo>
                  <a:pt x="411768" y="230657"/>
                  <a:pt x="396372" y="208475"/>
                  <a:pt x="396372" y="179195"/>
                </a:cubicBezTo>
                <a:cubicBezTo>
                  <a:pt x="396372" y="151690"/>
                  <a:pt x="411768" y="129508"/>
                  <a:pt x="430786" y="129508"/>
                </a:cubicBezTo>
                <a:close/>
                <a:moveTo>
                  <a:pt x="73905" y="46081"/>
                </a:moveTo>
                <a:cubicBezTo>
                  <a:pt x="39179" y="62918"/>
                  <a:pt x="13356" y="116088"/>
                  <a:pt x="13356" y="177234"/>
                </a:cubicBezTo>
                <a:cubicBezTo>
                  <a:pt x="13356" y="239266"/>
                  <a:pt x="39179" y="293323"/>
                  <a:pt x="73905" y="310160"/>
                </a:cubicBezTo>
                <a:cubicBezTo>
                  <a:pt x="49864" y="277372"/>
                  <a:pt x="34727" y="230405"/>
                  <a:pt x="34727" y="177234"/>
                </a:cubicBezTo>
                <a:cubicBezTo>
                  <a:pt x="34727" y="124950"/>
                  <a:pt x="49864" y="77983"/>
                  <a:pt x="73905" y="46081"/>
                </a:cubicBezTo>
                <a:close/>
                <a:moveTo>
                  <a:pt x="430076" y="38992"/>
                </a:moveTo>
                <a:cubicBezTo>
                  <a:pt x="382884" y="38992"/>
                  <a:pt x="344595" y="101024"/>
                  <a:pt x="344595" y="177234"/>
                </a:cubicBezTo>
                <a:cubicBezTo>
                  <a:pt x="344595" y="255217"/>
                  <a:pt x="382884" y="317249"/>
                  <a:pt x="430076" y="317249"/>
                </a:cubicBezTo>
                <a:cubicBezTo>
                  <a:pt x="478159" y="317249"/>
                  <a:pt x="516448" y="255217"/>
                  <a:pt x="516448" y="177234"/>
                </a:cubicBezTo>
                <a:cubicBezTo>
                  <a:pt x="516448" y="101024"/>
                  <a:pt x="478159" y="38992"/>
                  <a:pt x="430076" y="38992"/>
                </a:cubicBezTo>
                <a:close/>
                <a:moveTo>
                  <a:pt x="395350" y="12406"/>
                </a:moveTo>
                <a:cubicBezTo>
                  <a:pt x="339253" y="12406"/>
                  <a:pt x="294731" y="87731"/>
                  <a:pt x="294731" y="177234"/>
                </a:cubicBezTo>
                <a:cubicBezTo>
                  <a:pt x="294731" y="268510"/>
                  <a:pt x="339253" y="342062"/>
                  <a:pt x="395350" y="342062"/>
                </a:cubicBezTo>
                <a:cubicBezTo>
                  <a:pt x="408706" y="342062"/>
                  <a:pt x="421172" y="338517"/>
                  <a:pt x="433638" y="329656"/>
                </a:cubicBezTo>
                <a:cubicBezTo>
                  <a:pt x="431857" y="329656"/>
                  <a:pt x="431857" y="329656"/>
                  <a:pt x="430076" y="329656"/>
                </a:cubicBezTo>
                <a:cubicBezTo>
                  <a:pt x="375760" y="329656"/>
                  <a:pt x="331239" y="262307"/>
                  <a:pt x="331239" y="177234"/>
                </a:cubicBezTo>
                <a:cubicBezTo>
                  <a:pt x="331239" y="93934"/>
                  <a:pt x="375760" y="25699"/>
                  <a:pt x="430076" y="25699"/>
                </a:cubicBezTo>
                <a:cubicBezTo>
                  <a:pt x="431857" y="25699"/>
                  <a:pt x="431857" y="25699"/>
                  <a:pt x="433638" y="25699"/>
                </a:cubicBezTo>
                <a:cubicBezTo>
                  <a:pt x="421172" y="17723"/>
                  <a:pt x="408706" y="12406"/>
                  <a:pt x="395350" y="12406"/>
                </a:cubicBezTo>
                <a:close/>
                <a:moveTo>
                  <a:pt x="150482" y="12406"/>
                </a:moveTo>
                <a:cubicBezTo>
                  <a:pt x="93495" y="12406"/>
                  <a:pt x="48974" y="87731"/>
                  <a:pt x="48974" y="177234"/>
                </a:cubicBezTo>
                <a:cubicBezTo>
                  <a:pt x="48974" y="268510"/>
                  <a:pt x="93495" y="342062"/>
                  <a:pt x="150482" y="342062"/>
                </a:cubicBezTo>
                <a:cubicBezTo>
                  <a:pt x="194113" y="342062"/>
                  <a:pt x="233292" y="295981"/>
                  <a:pt x="246648" y="228632"/>
                </a:cubicBezTo>
                <a:lnTo>
                  <a:pt x="154934" y="228632"/>
                </a:lnTo>
                <a:cubicBezTo>
                  <a:pt x="131783" y="228632"/>
                  <a:pt x="117536" y="210909"/>
                  <a:pt x="117536" y="184324"/>
                </a:cubicBezTo>
                <a:lnTo>
                  <a:pt x="117536" y="171917"/>
                </a:lnTo>
                <a:cubicBezTo>
                  <a:pt x="117536" y="145332"/>
                  <a:pt x="131783" y="127609"/>
                  <a:pt x="154934" y="127609"/>
                </a:cubicBezTo>
                <a:lnTo>
                  <a:pt x="246648" y="127609"/>
                </a:lnTo>
                <a:cubicBezTo>
                  <a:pt x="233292" y="60260"/>
                  <a:pt x="194113" y="12406"/>
                  <a:pt x="150482" y="12406"/>
                </a:cubicBezTo>
                <a:close/>
                <a:moveTo>
                  <a:pt x="150482" y="0"/>
                </a:moveTo>
                <a:cubicBezTo>
                  <a:pt x="201237" y="0"/>
                  <a:pt x="245758" y="52284"/>
                  <a:pt x="260005" y="127609"/>
                </a:cubicBezTo>
                <a:lnTo>
                  <a:pt x="284937" y="127609"/>
                </a:lnTo>
                <a:cubicBezTo>
                  <a:pt x="299184" y="54056"/>
                  <a:pt x="343705" y="0"/>
                  <a:pt x="395350" y="0"/>
                </a:cubicBezTo>
                <a:cubicBezTo>
                  <a:pt x="420282" y="0"/>
                  <a:pt x="442542" y="11520"/>
                  <a:pt x="462132" y="33675"/>
                </a:cubicBezTo>
                <a:cubicBezTo>
                  <a:pt x="462132" y="33675"/>
                  <a:pt x="462132" y="33675"/>
                  <a:pt x="462132" y="34561"/>
                </a:cubicBezTo>
                <a:cubicBezTo>
                  <a:pt x="501310" y="54943"/>
                  <a:pt x="528914" y="111658"/>
                  <a:pt x="528914" y="177234"/>
                </a:cubicBezTo>
                <a:cubicBezTo>
                  <a:pt x="528914" y="244583"/>
                  <a:pt x="501310" y="301298"/>
                  <a:pt x="462132" y="321680"/>
                </a:cubicBezTo>
                <a:cubicBezTo>
                  <a:pt x="462132" y="322566"/>
                  <a:pt x="462132" y="322566"/>
                  <a:pt x="462132" y="323453"/>
                </a:cubicBezTo>
                <a:cubicBezTo>
                  <a:pt x="442542" y="344721"/>
                  <a:pt x="420282" y="356241"/>
                  <a:pt x="395350" y="356241"/>
                </a:cubicBezTo>
                <a:cubicBezTo>
                  <a:pt x="343705" y="356241"/>
                  <a:pt x="299184" y="302184"/>
                  <a:pt x="284937" y="228632"/>
                </a:cubicBezTo>
                <a:lnTo>
                  <a:pt x="260005" y="228632"/>
                </a:lnTo>
                <a:cubicBezTo>
                  <a:pt x="245758" y="303071"/>
                  <a:pt x="201237" y="356241"/>
                  <a:pt x="150482" y="356241"/>
                </a:cubicBezTo>
                <a:cubicBezTo>
                  <a:pt x="128222" y="356241"/>
                  <a:pt x="107742" y="346493"/>
                  <a:pt x="89933" y="329656"/>
                </a:cubicBezTo>
                <a:cubicBezTo>
                  <a:pt x="40069" y="322566"/>
                  <a:pt x="0" y="256990"/>
                  <a:pt x="0" y="177234"/>
                </a:cubicBezTo>
                <a:cubicBezTo>
                  <a:pt x="0" y="98365"/>
                  <a:pt x="39179" y="32788"/>
                  <a:pt x="90824" y="25699"/>
                </a:cubicBezTo>
                <a:lnTo>
                  <a:pt x="90824" y="26585"/>
                </a:lnTo>
                <a:cubicBezTo>
                  <a:pt x="107742" y="9748"/>
                  <a:pt x="128222" y="0"/>
                  <a:pt x="1504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186F25F3-A899-4A0F-B8FC-92DF52E4F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5488" y="4437922"/>
            <a:ext cx="501440" cy="537406"/>
          </a:xfrm>
          <a:custGeom>
            <a:avLst/>
            <a:gdLst>
              <a:gd name="connsiteX0" fmla="*/ 79890 w 501440"/>
              <a:gd name="connsiteY0" fmla="*/ 387040 h 537406"/>
              <a:gd name="connsiteX1" fmla="*/ 89654 w 501440"/>
              <a:gd name="connsiteY1" fmla="*/ 391532 h 537406"/>
              <a:gd name="connsiteX2" fmla="*/ 141140 w 501440"/>
              <a:gd name="connsiteY2" fmla="*/ 443638 h 537406"/>
              <a:gd name="connsiteX3" fmla="*/ 146466 w 501440"/>
              <a:gd name="connsiteY3" fmla="*/ 452622 h 537406"/>
              <a:gd name="connsiteX4" fmla="*/ 139364 w 501440"/>
              <a:gd name="connsiteY4" fmla="*/ 458911 h 537406"/>
              <a:gd name="connsiteX5" fmla="*/ 138476 w 501440"/>
              <a:gd name="connsiteY5" fmla="*/ 458012 h 537406"/>
              <a:gd name="connsiteX6" fmla="*/ 76338 w 501440"/>
              <a:gd name="connsiteY6" fmla="*/ 396922 h 537406"/>
              <a:gd name="connsiteX7" fmla="*/ 79890 w 501440"/>
              <a:gd name="connsiteY7" fmla="*/ 387040 h 537406"/>
              <a:gd name="connsiteX8" fmla="*/ 369856 w 501440"/>
              <a:gd name="connsiteY8" fmla="*/ 128770 h 537406"/>
              <a:gd name="connsiteX9" fmla="*/ 336960 w 501440"/>
              <a:gd name="connsiteY9" fmla="*/ 138584 h 537406"/>
              <a:gd name="connsiteX10" fmla="*/ 335182 w 501440"/>
              <a:gd name="connsiteY10" fmla="*/ 139477 h 537406"/>
              <a:gd name="connsiteX11" fmla="*/ 337850 w 501440"/>
              <a:gd name="connsiteY11" fmla="*/ 148399 h 537406"/>
              <a:gd name="connsiteX12" fmla="*/ 363634 w 501440"/>
              <a:gd name="connsiteY12" fmla="*/ 190333 h 537406"/>
              <a:gd name="connsiteX13" fmla="*/ 361856 w 501440"/>
              <a:gd name="connsiteY13" fmla="*/ 210854 h 537406"/>
              <a:gd name="connsiteX14" fmla="*/ 342296 w 501440"/>
              <a:gd name="connsiteY14" fmla="*/ 216207 h 537406"/>
              <a:gd name="connsiteX15" fmla="*/ 272948 w 501440"/>
              <a:gd name="connsiteY15" fmla="*/ 193010 h 537406"/>
              <a:gd name="connsiteX16" fmla="*/ 251610 w 501440"/>
              <a:gd name="connsiteY16" fmla="*/ 194794 h 537406"/>
              <a:gd name="connsiteX17" fmla="*/ 183150 w 501440"/>
              <a:gd name="connsiteY17" fmla="*/ 227806 h 537406"/>
              <a:gd name="connsiteX18" fmla="*/ 174258 w 501440"/>
              <a:gd name="connsiteY18" fmla="*/ 230483 h 537406"/>
              <a:gd name="connsiteX19" fmla="*/ 160034 w 501440"/>
              <a:gd name="connsiteY19" fmla="*/ 225129 h 537406"/>
              <a:gd name="connsiteX20" fmla="*/ 152920 w 501440"/>
              <a:gd name="connsiteY20" fmla="*/ 202824 h 537406"/>
              <a:gd name="connsiteX21" fmla="*/ 169814 w 501440"/>
              <a:gd name="connsiteY21" fmla="*/ 151075 h 537406"/>
              <a:gd name="connsiteX22" fmla="*/ 168036 w 501440"/>
              <a:gd name="connsiteY22" fmla="*/ 146614 h 537406"/>
              <a:gd name="connsiteX23" fmla="*/ 127138 w 501440"/>
              <a:gd name="connsiteY23" fmla="*/ 130554 h 537406"/>
              <a:gd name="connsiteX24" fmla="*/ 15114 w 501440"/>
              <a:gd name="connsiteY24" fmla="*/ 309890 h 537406"/>
              <a:gd name="connsiteX25" fmla="*/ 250720 w 501440"/>
              <a:gd name="connsiteY25" fmla="*/ 523131 h 537406"/>
              <a:gd name="connsiteX26" fmla="*/ 486326 w 501440"/>
              <a:gd name="connsiteY26" fmla="*/ 309890 h 537406"/>
              <a:gd name="connsiteX27" fmla="*/ 376080 w 501440"/>
              <a:gd name="connsiteY27" fmla="*/ 130554 h 537406"/>
              <a:gd name="connsiteX28" fmla="*/ 369856 w 501440"/>
              <a:gd name="connsiteY28" fmla="*/ 128770 h 537406"/>
              <a:gd name="connsiteX29" fmla="*/ 220492 w 501440"/>
              <a:gd name="connsiteY29" fmla="*/ 15458 h 537406"/>
              <a:gd name="connsiteX30" fmla="*/ 220492 w 501440"/>
              <a:gd name="connsiteY30" fmla="*/ 90405 h 537406"/>
              <a:gd name="connsiteX31" fmla="*/ 211600 w 501440"/>
              <a:gd name="connsiteY31" fmla="*/ 95758 h 537406"/>
              <a:gd name="connsiteX32" fmla="*/ 209822 w 501440"/>
              <a:gd name="connsiteY32" fmla="*/ 94866 h 537406"/>
              <a:gd name="connsiteX33" fmla="*/ 208934 w 501440"/>
              <a:gd name="connsiteY33" fmla="*/ 94866 h 537406"/>
              <a:gd name="connsiteX34" fmla="*/ 110246 w 501440"/>
              <a:gd name="connsiteY34" fmla="*/ 107357 h 537406"/>
              <a:gd name="connsiteX35" fmla="*/ 174258 w 501440"/>
              <a:gd name="connsiteY35" fmla="*/ 133231 h 537406"/>
              <a:gd name="connsiteX36" fmla="*/ 184928 w 501440"/>
              <a:gd name="connsiteY36" fmla="*/ 156429 h 537406"/>
              <a:gd name="connsiteX37" fmla="*/ 168036 w 501440"/>
              <a:gd name="connsiteY37" fmla="*/ 207285 h 537406"/>
              <a:gd name="connsiteX38" fmla="*/ 168924 w 501440"/>
              <a:gd name="connsiteY38" fmla="*/ 214423 h 537406"/>
              <a:gd name="connsiteX39" fmla="*/ 176038 w 501440"/>
              <a:gd name="connsiteY39" fmla="*/ 215315 h 537406"/>
              <a:gd name="connsiteX40" fmla="*/ 244496 w 501440"/>
              <a:gd name="connsiteY40" fmla="*/ 180519 h 537406"/>
              <a:gd name="connsiteX41" fmla="*/ 278282 w 501440"/>
              <a:gd name="connsiteY41" fmla="*/ 177842 h 537406"/>
              <a:gd name="connsiteX42" fmla="*/ 346740 w 501440"/>
              <a:gd name="connsiteY42" fmla="*/ 202824 h 537406"/>
              <a:gd name="connsiteX43" fmla="*/ 350298 w 501440"/>
              <a:gd name="connsiteY43" fmla="*/ 201932 h 537406"/>
              <a:gd name="connsiteX44" fmla="*/ 351186 w 501440"/>
              <a:gd name="connsiteY44" fmla="*/ 198363 h 537406"/>
              <a:gd name="connsiteX45" fmla="*/ 324514 w 501440"/>
              <a:gd name="connsiteY45" fmla="*/ 156429 h 537406"/>
              <a:gd name="connsiteX46" fmla="*/ 323624 w 501440"/>
              <a:gd name="connsiteY46" fmla="*/ 155536 h 537406"/>
              <a:gd name="connsiteX47" fmla="*/ 321846 w 501440"/>
              <a:gd name="connsiteY47" fmla="*/ 134123 h 537406"/>
              <a:gd name="connsiteX48" fmla="*/ 331626 w 501440"/>
              <a:gd name="connsiteY48" fmla="*/ 125201 h 537406"/>
              <a:gd name="connsiteX49" fmla="*/ 390306 w 501440"/>
              <a:gd name="connsiteY49" fmla="*/ 105572 h 537406"/>
              <a:gd name="connsiteX50" fmla="*/ 277392 w 501440"/>
              <a:gd name="connsiteY50" fmla="*/ 97542 h 537406"/>
              <a:gd name="connsiteX51" fmla="*/ 288950 w 501440"/>
              <a:gd name="connsiteY51" fmla="*/ 126986 h 537406"/>
              <a:gd name="connsiteX52" fmla="*/ 285394 w 501440"/>
              <a:gd name="connsiteY52" fmla="*/ 136800 h 537406"/>
              <a:gd name="connsiteX53" fmla="*/ 281838 w 501440"/>
              <a:gd name="connsiteY53" fmla="*/ 137692 h 537406"/>
              <a:gd name="connsiteX54" fmla="*/ 275614 w 501440"/>
              <a:gd name="connsiteY54" fmla="*/ 134123 h 537406"/>
              <a:gd name="connsiteX55" fmla="*/ 269390 w 501440"/>
              <a:gd name="connsiteY55" fmla="*/ 33303 h 537406"/>
              <a:gd name="connsiteX56" fmla="*/ 266724 w 501440"/>
              <a:gd name="connsiteY56" fmla="*/ 28842 h 537406"/>
              <a:gd name="connsiteX57" fmla="*/ 220492 w 501440"/>
              <a:gd name="connsiteY57" fmla="*/ 15458 h 537406"/>
              <a:gd name="connsiteX58" fmla="*/ 213184 w 501440"/>
              <a:gd name="connsiteY58" fmla="*/ 12 h 537406"/>
              <a:gd name="connsiteX59" fmla="*/ 272948 w 501440"/>
              <a:gd name="connsiteY59" fmla="*/ 14566 h 537406"/>
              <a:gd name="connsiteX60" fmla="*/ 282726 w 501440"/>
              <a:gd name="connsiteY60" fmla="*/ 39548 h 537406"/>
              <a:gd name="connsiteX61" fmla="*/ 275614 w 501440"/>
              <a:gd name="connsiteY61" fmla="*/ 81482 h 537406"/>
              <a:gd name="connsiteX62" fmla="*/ 400974 w 501440"/>
              <a:gd name="connsiteY62" fmla="*/ 93973 h 537406"/>
              <a:gd name="connsiteX63" fmla="*/ 408088 w 501440"/>
              <a:gd name="connsiteY63" fmla="*/ 103788 h 537406"/>
              <a:gd name="connsiteX64" fmla="*/ 403642 w 501440"/>
              <a:gd name="connsiteY64" fmla="*/ 116279 h 537406"/>
              <a:gd name="connsiteX65" fmla="*/ 401864 w 501440"/>
              <a:gd name="connsiteY65" fmla="*/ 118063 h 537406"/>
              <a:gd name="connsiteX66" fmla="*/ 390306 w 501440"/>
              <a:gd name="connsiteY66" fmla="*/ 121632 h 537406"/>
              <a:gd name="connsiteX67" fmla="*/ 501440 w 501440"/>
              <a:gd name="connsiteY67" fmla="*/ 309890 h 537406"/>
              <a:gd name="connsiteX68" fmla="*/ 250720 w 501440"/>
              <a:gd name="connsiteY68" fmla="*/ 537406 h 537406"/>
              <a:gd name="connsiteX69" fmla="*/ 0 w 501440"/>
              <a:gd name="connsiteY69" fmla="*/ 309890 h 537406"/>
              <a:gd name="connsiteX70" fmla="*/ 109356 w 501440"/>
              <a:gd name="connsiteY70" fmla="*/ 123417 h 537406"/>
              <a:gd name="connsiteX71" fmla="*/ 101354 w 501440"/>
              <a:gd name="connsiteY71" fmla="*/ 118956 h 537406"/>
              <a:gd name="connsiteX72" fmla="*/ 93352 w 501440"/>
              <a:gd name="connsiteY72" fmla="*/ 107357 h 537406"/>
              <a:gd name="connsiteX73" fmla="*/ 100466 w 501440"/>
              <a:gd name="connsiteY73" fmla="*/ 94866 h 537406"/>
              <a:gd name="connsiteX74" fmla="*/ 207154 w 501440"/>
              <a:gd name="connsiteY74" fmla="*/ 79698 h 537406"/>
              <a:gd name="connsiteX75" fmla="*/ 201820 w 501440"/>
              <a:gd name="connsiteY75" fmla="*/ 10997 h 537406"/>
              <a:gd name="connsiteX76" fmla="*/ 201820 w 501440"/>
              <a:gd name="connsiteY76" fmla="*/ 3859 h 537406"/>
              <a:gd name="connsiteX77" fmla="*/ 208044 w 501440"/>
              <a:gd name="connsiteY77" fmla="*/ 291 h 537406"/>
              <a:gd name="connsiteX78" fmla="*/ 213184 w 501440"/>
              <a:gd name="connsiteY78" fmla="*/ 12 h 537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01440" h="537406">
                <a:moveTo>
                  <a:pt x="79890" y="387040"/>
                </a:moveTo>
                <a:cubicBezTo>
                  <a:pt x="84328" y="385243"/>
                  <a:pt x="87878" y="387938"/>
                  <a:pt x="89654" y="391532"/>
                </a:cubicBezTo>
                <a:cubicBezTo>
                  <a:pt x="90542" y="391532"/>
                  <a:pt x="108296" y="436451"/>
                  <a:pt x="141140" y="443638"/>
                </a:cubicBezTo>
                <a:cubicBezTo>
                  <a:pt x="144690" y="444537"/>
                  <a:pt x="148242" y="449029"/>
                  <a:pt x="146466" y="452622"/>
                </a:cubicBezTo>
                <a:cubicBezTo>
                  <a:pt x="145578" y="456216"/>
                  <a:pt x="142916" y="458911"/>
                  <a:pt x="139364" y="458911"/>
                </a:cubicBezTo>
                <a:cubicBezTo>
                  <a:pt x="138476" y="458911"/>
                  <a:pt x="138476" y="458911"/>
                  <a:pt x="138476" y="458012"/>
                </a:cubicBezTo>
                <a:cubicBezTo>
                  <a:pt x="97642" y="449927"/>
                  <a:pt x="76338" y="398719"/>
                  <a:pt x="76338" y="396922"/>
                </a:cubicBezTo>
                <a:cubicBezTo>
                  <a:pt x="74564" y="393329"/>
                  <a:pt x="76338" y="387938"/>
                  <a:pt x="79890" y="387040"/>
                </a:cubicBezTo>
                <a:close/>
                <a:moveTo>
                  <a:pt x="369856" y="128770"/>
                </a:moveTo>
                <a:lnTo>
                  <a:pt x="336960" y="138584"/>
                </a:lnTo>
                <a:cubicBezTo>
                  <a:pt x="336072" y="138584"/>
                  <a:pt x="335182" y="139477"/>
                  <a:pt x="335182" y="139477"/>
                </a:cubicBezTo>
                <a:cubicBezTo>
                  <a:pt x="334294" y="140369"/>
                  <a:pt x="334294" y="143045"/>
                  <a:pt x="337850" y="148399"/>
                </a:cubicBezTo>
                <a:lnTo>
                  <a:pt x="363634" y="190333"/>
                </a:lnTo>
                <a:cubicBezTo>
                  <a:pt x="368078" y="197471"/>
                  <a:pt x="366300" y="205501"/>
                  <a:pt x="361856" y="210854"/>
                </a:cubicBezTo>
                <a:cubicBezTo>
                  <a:pt x="356520" y="217099"/>
                  <a:pt x="349408" y="218884"/>
                  <a:pt x="342296" y="216207"/>
                </a:cubicBezTo>
                <a:lnTo>
                  <a:pt x="272948" y="193010"/>
                </a:lnTo>
                <a:cubicBezTo>
                  <a:pt x="265834" y="190333"/>
                  <a:pt x="258722" y="190333"/>
                  <a:pt x="251610" y="194794"/>
                </a:cubicBezTo>
                <a:lnTo>
                  <a:pt x="183150" y="227806"/>
                </a:lnTo>
                <a:cubicBezTo>
                  <a:pt x="179594" y="229591"/>
                  <a:pt x="176926" y="230483"/>
                  <a:pt x="174258" y="230483"/>
                </a:cubicBezTo>
                <a:cubicBezTo>
                  <a:pt x="168036" y="230483"/>
                  <a:pt x="164480" y="228698"/>
                  <a:pt x="160034" y="225129"/>
                </a:cubicBezTo>
                <a:cubicBezTo>
                  <a:pt x="152920" y="218884"/>
                  <a:pt x="151142" y="210854"/>
                  <a:pt x="152920" y="202824"/>
                </a:cubicBezTo>
                <a:lnTo>
                  <a:pt x="169814" y="151075"/>
                </a:lnTo>
                <a:cubicBezTo>
                  <a:pt x="170702" y="150183"/>
                  <a:pt x="169814" y="147507"/>
                  <a:pt x="168036" y="146614"/>
                </a:cubicBezTo>
                <a:lnTo>
                  <a:pt x="127138" y="130554"/>
                </a:lnTo>
                <a:cubicBezTo>
                  <a:pt x="56900" y="168920"/>
                  <a:pt x="15114" y="235836"/>
                  <a:pt x="15114" y="309890"/>
                </a:cubicBezTo>
                <a:cubicBezTo>
                  <a:pt x="15114" y="426771"/>
                  <a:pt x="120914" y="523131"/>
                  <a:pt x="250720" y="523131"/>
                </a:cubicBezTo>
                <a:cubicBezTo>
                  <a:pt x="381414" y="523131"/>
                  <a:pt x="486326" y="426771"/>
                  <a:pt x="486326" y="309890"/>
                </a:cubicBezTo>
                <a:cubicBezTo>
                  <a:pt x="486326" y="236728"/>
                  <a:pt x="445428" y="170704"/>
                  <a:pt x="376080" y="130554"/>
                </a:cubicBezTo>
                <a:cubicBezTo>
                  <a:pt x="376080" y="130554"/>
                  <a:pt x="373414" y="128770"/>
                  <a:pt x="369856" y="128770"/>
                </a:cubicBezTo>
                <a:close/>
                <a:moveTo>
                  <a:pt x="220492" y="15458"/>
                </a:moveTo>
                <a:cubicBezTo>
                  <a:pt x="231160" y="48470"/>
                  <a:pt x="220492" y="87728"/>
                  <a:pt x="220492" y="90405"/>
                </a:cubicBezTo>
                <a:cubicBezTo>
                  <a:pt x="218714" y="93973"/>
                  <a:pt x="215156" y="96650"/>
                  <a:pt x="211600" y="95758"/>
                </a:cubicBezTo>
                <a:cubicBezTo>
                  <a:pt x="210712" y="94866"/>
                  <a:pt x="210712" y="94866"/>
                  <a:pt x="209822" y="94866"/>
                </a:cubicBezTo>
                <a:lnTo>
                  <a:pt x="208934" y="94866"/>
                </a:lnTo>
                <a:cubicBezTo>
                  <a:pt x="167146" y="88620"/>
                  <a:pt x="129804" y="99327"/>
                  <a:pt x="110246" y="107357"/>
                </a:cubicBezTo>
                <a:lnTo>
                  <a:pt x="174258" y="133231"/>
                </a:lnTo>
                <a:cubicBezTo>
                  <a:pt x="183150" y="136800"/>
                  <a:pt x="187596" y="146614"/>
                  <a:pt x="184928" y="156429"/>
                </a:cubicBezTo>
                <a:lnTo>
                  <a:pt x="168036" y="207285"/>
                </a:lnTo>
                <a:cubicBezTo>
                  <a:pt x="166258" y="210854"/>
                  <a:pt x="168036" y="213531"/>
                  <a:pt x="168924" y="214423"/>
                </a:cubicBezTo>
                <a:cubicBezTo>
                  <a:pt x="169814" y="215315"/>
                  <a:pt x="173370" y="216207"/>
                  <a:pt x="176038" y="215315"/>
                </a:cubicBezTo>
                <a:lnTo>
                  <a:pt x="244496" y="180519"/>
                </a:lnTo>
                <a:cubicBezTo>
                  <a:pt x="255166" y="175165"/>
                  <a:pt x="267612" y="174273"/>
                  <a:pt x="278282" y="177842"/>
                </a:cubicBezTo>
                <a:lnTo>
                  <a:pt x="346740" y="202824"/>
                </a:lnTo>
                <a:cubicBezTo>
                  <a:pt x="349408" y="203716"/>
                  <a:pt x="349408" y="202824"/>
                  <a:pt x="350298" y="201932"/>
                </a:cubicBezTo>
                <a:cubicBezTo>
                  <a:pt x="351186" y="201040"/>
                  <a:pt x="352076" y="199255"/>
                  <a:pt x="351186" y="198363"/>
                </a:cubicBezTo>
                <a:lnTo>
                  <a:pt x="324514" y="156429"/>
                </a:lnTo>
                <a:cubicBezTo>
                  <a:pt x="324514" y="155536"/>
                  <a:pt x="324514" y="155536"/>
                  <a:pt x="323624" y="155536"/>
                </a:cubicBezTo>
                <a:cubicBezTo>
                  <a:pt x="320068" y="147507"/>
                  <a:pt x="319180" y="139477"/>
                  <a:pt x="321846" y="134123"/>
                </a:cubicBezTo>
                <a:cubicBezTo>
                  <a:pt x="322736" y="130554"/>
                  <a:pt x="325402" y="126986"/>
                  <a:pt x="331626" y="125201"/>
                </a:cubicBezTo>
                <a:lnTo>
                  <a:pt x="390306" y="105572"/>
                </a:lnTo>
                <a:cubicBezTo>
                  <a:pt x="363634" y="95758"/>
                  <a:pt x="311178" y="93081"/>
                  <a:pt x="277392" y="97542"/>
                </a:cubicBezTo>
                <a:cubicBezTo>
                  <a:pt x="279170" y="106465"/>
                  <a:pt x="283616" y="116279"/>
                  <a:pt x="288950" y="126986"/>
                </a:cubicBezTo>
                <a:cubicBezTo>
                  <a:pt x="290728" y="130554"/>
                  <a:pt x="288950" y="135908"/>
                  <a:pt x="285394" y="136800"/>
                </a:cubicBezTo>
                <a:cubicBezTo>
                  <a:pt x="284506" y="137692"/>
                  <a:pt x="283616" y="137692"/>
                  <a:pt x="281838" y="137692"/>
                </a:cubicBezTo>
                <a:cubicBezTo>
                  <a:pt x="279170" y="137692"/>
                  <a:pt x="276504" y="135908"/>
                  <a:pt x="275614" y="134123"/>
                </a:cubicBezTo>
                <a:cubicBezTo>
                  <a:pt x="252498" y="88620"/>
                  <a:pt x="261388" y="51147"/>
                  <a:pt x="269390" y="33303"/>
                </a:cubicBezTo>
                <a:cubicBezTo>
                  <a:pt x="270280" y="31518"/>
                  <a:pt x="269390" y="28842"/>
                  <a:pt x="266724" y="28842"/>
                </a:cubicBezTo>
                <a:cubicBezTo>
                  <a:pt x="246274" y="19027"/>
                  <a:pt x="230272" y="16351"/>
                  <a:pt x="220492" y="15458"/>
                </a:cubicBezTo>
                <a:close/>
                <a:moveTo>
                  <a:pt x="213184" y="12"/>
                </a:moveTo>
                <a:cubicBezTo>
                  <a:pt x="222604" y="-155"/>
                  <a:pt x="244274" y="1183"/>
                  <a:pt x="272948" y="14566"/>
                </a:cubicBezTo>
                <a:cubicBezTo>
                  <a:pt x="281838" y="19027"/>
                  <a:pt x="286284" y="28842"/>
                  <a:pt x="282726" y="39548"/>
                </a:cubicBezTo>
                <a:cubicBezTo>
                  <a:pt x="279170" y="48470"/>
                  <a:pt x="273836" y="63638"/>
                  <a:pt x="275614" y="81482"/>
                </a:cubicBezTo>
                <a:cubicBezTo>
                  <a:pt x="313844" y="77914"/>
                  <a:pt x="372524" y="81482"/>
                  <a:pt x="400974" y="93973"/>
                </a:cubicBezTo>
                <a:cubicBezTo>
                  <a:pt x="404532" y="96650"/>
                  <a:pt x="407198" y="100219"/>
                  <a:pt x="408088" y="103788"/>
                </a:cubicBezTo>
                <a:cubicBezTo>
                  <a:pt x="408976" y="108249"/>
                  <a:pt x="407198" y="113602"/>
                  <a:pt x="403642" y="116279"/>
                </a:cubicBezTo>
                <a:cubicBezTo>
                  <a:pt x="402752" y="117171"/>
                  <a:pt x="401864" y="118063"/>
                  <a:pt x="401864" y="118063"/>
                </a:cubicBezTo>
                <a:lnTo>
                  <a:pt x="390306" y="121632"/>
                </a:lnTo>
                <a:cubicBezTo>
                  <a:pt x="459654" y="163566"/>
                  <a:pt x="501440" y="234052"/>
                  <a:pt x="501440" y="309890"/>
                </a:cubicBezTo>
                <a:cubicBezTo>
                  <a:pt x="501440" y="435693"/>
                  <a:pt x="388528" y="537406"/>
                  <a:pt x="250720" y="537406"/>
                </a:cubicBezTo>
                <a:cubicBezTo>
                  <a:pt x="112024" y="537406"/>
                  <a:pt x="0" y="435693"/>
                  <a:pt x="0" y="309890"/>
                </a:cubicBezTo>
                <a:cubicBezTo>
                  <a:pt x="0" y="234944"/>
                  <a:pt x="40896" y="165351"/>
                  <a:pt x="109356" y="123417"/>
                </a:cubicBezTo>
                <a:lnTo>
                  <a:pt x="101354" y="118956"/>
                </a:lnTo>
                <a:cubicBezTo>
                  <a:pt x="96020" y="118063"/>
                  <a:pt x="93352" y="112710"/>
                  <a:pt x="93352" y="107357"/>
                </a:cubicBezTo>
                <a:cubicBezTo>
                  <a:pt x="93352" y="102003"/>
                  <a:pt x="96020" y="96650"/>
                  <a:pt x="100466" y="94866"/>
                </a:cubicBezTo>
                <a:cubicBezTo>
                  <a:pt x="120914" y="86836"/>
                  <a:pt x="160922" y="73452"/>
                  <a:pt x="207154" y="79698"/>
                </a:cubicBezTo>
                <a:cubicBezTo>
                  <a:pt x="209822" y="66315"/>
                  <a:pt x="214268" y="34195"/>
                  <a:pt x="201820" y="10997"/>
                </a:cubicBezTo>
                <a:cubicBezTo>
                  <a:pt x="200932" y="8321"/>
                  <a:pt x="200932" y="6536"/>
                  <a:pt x="201820" y="3859"/>
                </a:cubicBezTo>
                <a:cubicBezTo>
                  <a:pt x="203598" y="2075"/>
                  <a:pt x="206266" y="291"/>
                  <a:pt x="208044" y="291"/>
                </a:cubicBezTo>
                <a:cubicBezTo>
                  <a:pt x="208266" y="291"/>
                  <a:pt x="210044" y="68"/>
                  <a:pt x="21318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6306CFA-435D-46D7-A882-A0F121D11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30052" y="9242958"/>
            <a:ext cx="352316" cy="571234"/>
          </a:xfrm>
          <a:custGeom>
            <a:avLst/>
            <a:gdLst>
              <a:gd name="connsiteX0" fmla="*/ 176154 w 352316"/>
              <a:gd name="connsiteY0" fmla="*/ 238064 h 571234"/>
              <a:gd name="connsiteX1" fmla="*/ 97592 w 352316"/>
              <a:gd name="connsiteY1" fmla="*/ 366951 h 571234"/>
              <a:gd name="connsiteX2" fmla="*/ 176154 w 352316"/>
              <a:gd name="connsiteY2" fmla="*/ 461826 h 571234"/>
              <a:gd name="connsiteX3" fmla="*/ 254718 w 352316"/>
              <a:gd name="connsiteY3" fmla="*/ 366951 h 571234"/>
              <a:gd name="connsiteX4" fmla="*/ 176154 w 352316"/>
              <a:gd name="connsiteY4" fmla="*/ 238064 h 571234"/>
              <a:gd name="connsiteX5" fmla="*/ 176154 w 352316"/>
              <a:gd name="connsiteY5" fmla="*/ 222848 h 571234"/>
              <a:gd name="connsiteX6" fmla="*/ 269896 w 352316"/>
              <a:gd name="connsiteY6" fmla="*/ 366951 h 571234"/>
              <a:gd name="connsiteX7" fmla="*/ 176154 w 352316"/>
              <a:gd name="connsiteY7" fmla="*/ 477042 h 571234"/>
              <a:gd name="connsiteX8" fmla="*/ 82414 w 352316"/>
              <a:gd name="connsiteY8" fmla="*/ 366951 h 571234"/>
              <a:gd name="connsiteX9" fmla="*/ 176154 w 352316"/>
              <a:gd name="connsiteY9" fmla="*/ 222848 h 571234"/>
              <a:gd name="connsiteX10" fmla="*/ 176158 w 352316"/>
              <a:gd name="connsiteY10" fmla="*/ 94351 h 571234"/>
              <a:gd name="connsiteX11" fmla="*/ 101800 w 352316"/>
              <a:gd name="connsiteY11" fmla="*/ 177094 h 571234"/>
              <a:gd name="connsiteX12" fmla="*/ 51342 w 352316"/>
              <a:gd name="connsiteY12" fmla="*/ 276741 h 571234"/>
              <a:gd name="connsiteX13" fmla="*/ 15048 w 352316"/>
              <a:gd name="connsiteY13" fmla="*/ 363932 h 571234"/>
              <a:gd name="connsiteX14" fmla="*/ 15048 w 352316"/>
              <a:gd name="connsiteY14" fmla="*/ 371940 h 571234"/>
              <a:gd name="connsiteX15" fmla="*/ 15048 w 352316"/>
              <a:gd name="connsiteY15" fmla="*/ 372829 h 571234"/>
              <a:gd name="connsiteX16" fmla="*/ 15048 w 352316"/>
              <a:gd name="connsiteY16" fmla="*/ 379057 h 571234"/>
              <a:gd name="connsiteX17" fmla="*/ 176158 w 352316"/>
              <a:gd name="connsiteY17" fmla="*/ 556109 h 571234"/>
              <a:gd name="connsiteX18" fmla="*/ 337268 w 352316"/>
              <a:gd name="connsiteY18" fmla="*/ 380837 h 571234"/>
              <a:gd name="connsiteX19" fmla="*/ 337268 w 352316"/>
              <a:gd name="connsiteY19" fmla="*/ 372829 h 571234"/>
              <a:gd name="connsiteX20" fmla="*/ 303628 w 352316"/>
              <a:gd name="connsiteY20" fmla="*/ 279410 h 571234"/>
              <a:gd name="connsiteX21" fmla="*/ 245204 w 352316"/>
              <a:gd name="connsiteY21" fmla="*/ 178873 h 571234"/>
              <a:gd name="connsiteX22" fmla="*/ 244320 w 352316"/>
              <a:gd name="connsiteY22" fmla="*/ 177094 h 571234"/>
              <a:gd name="connsiteX23" fmla="*/ 176158 w 352316"/>
              <a:gd name="connsiteY23" fmla="*/ 94351 h 571234"/>
              <a:gd name="connsiteX24" fmla="*/ 254830 w 352316"/>
              <a:gd name="connsiteY24" fmla="*/ 22730 h 571234"/>
              <a:gd name="connsiteX25" fmla="*/ 224844 w 352316"/>
              <a:gd name="connsiteY25" fmla="*/ 32071 h 571234"/>
              <a:gd name="connsiteX26" fmla="*/ 186780 w 352316"/>
              <a:gd name="connsiteY26" fmla="*/ 73887 h 571234"/>
              <a:gd name="connsiteX27" fmla="*/ 184124 w 352316"/>
              <a:gd name="connsiteY27" fmla="*/ 79226 h 571234"/>
              <a:gd name="connsiteX28" fmla="*/ 230156 w 352316"/>
              <a:gd name="connsiteY28" fmla="*/ 69439 h 571234"/>
              <a:gd name="connsiteX29" fmla="*/ 276188 w 352316"/>
              <a:gd name="connsiteY29" fmla="*/ 29402 h 571234"/>
              <a:gd name="connsiteX30" fmla="*/ 254830 w 352316"/>
              <a:gd name="connsiteY30" fmla="*/ 22730 h 571234"/>
              <a:gd name="connsiteX31" fmla="*/ 196518 w 352316"/>
              <a:gd name="connsiteY31" fmla="*/ 1821 h 571234"/>
              <a:gd name="connsiteX32" fmla="*/ 207140 w 352316"/>
              <a:gd name="connsiteY32" fmla="*/ 3601 h 571234"/>
              <a:gd name="connsiteX33" fmla="*/ 205370 w 352316"/>
              <a:gd name="connsiteY33" fmla="*/ 13387 h 571234"/>
              <a:gd name="connsiteX34" fmla="*/ 182354 w 352316"/>
              <a:gd name="connsiteY34" fmla="*/ 56093 h 571234"/>
              <a:gd name="connsiteX35" fmla="*/ 218648 w 352316"/>
              <a:gd name="connsiteY35" fmla="*/ 18726 h 571234"/>
              <a:gd name="connsiteX36" fmla="*/ 285924 w 352316"/>
              <a:gd name="connsiteY36" fmla="*/ 16946 h 571234"/>
              <a:gd name="connsiteX37" fmla="*/ 291236 w 352316"/>
              <a:gd name="connsiteY37" fmla="*/ 31181 h 571234"/>
              <a:gd name="connsiteX38" fmla="*/ 236352 w 352316"/>
              <a:gd name="connsiteY38" fmla="*/ 82785 h 571234"/>
              <a:gd name="connsiteX39" fmla="*/ 212452 w 352316"/>
              <a:gd name="connsiteY39" fmla="*/ 91682 h 571234"/>
              <a:gd name="connsiteX40" fmla="*/ 257598 w 352316"/>
              <a:gd name="connsiteY40" fmla="*/ 171755 h 571234"/>
              <a:gd name="connsiteX41" fmla="*/ 259368 w 352316"/>
              <a:gd name="connsiteY41" fmla="*/ 173535 h 571234"/>
              <a:gd name="connsiteX42" fmla="*/ 314252 w 352316"/>
              <a:gd name="connsiteY42" fmla="*/ 269623 h 571234"/>
              <a:gd name="connsiteX43" fmla="*/ 352316 w 352316"/>
              <a:gd name="connsiteY43" fmla="*/ 372829 h 571234"/>
              <a:gd name="connsiteX44" fmla="*/ 352316 w 352316"/>
              <a:gd name="connsiteY44" fmla="*/ 380837 h 571234"/>
              <a:gd name="connsiteX45" fmla="*/ 176158 w 352316"/>
              <a:gd name="connsiteY45" fmla="*/ 571234 h 571234"/>
              <a:gd name="connsiteX46" fmla="*/ 0 w 352316"/>
              <a:gd name="connsiteY46" fmla="*/ 379057 h 571234"/>
              <a:gd name="connsiteX47" fmla="*/ 0 w 352316"/>
              <a:gd name="connsiteY47" fmla="*/ 372829 h 571234"/>
              <a:gd name="connsiteX48" fmla="*/ 0 w 352316"/>
              <a:gd name="connsiteY48" fmla="*/ 363043 h 571234"/>
              <a:gd name="connsiteX49" fmla="*/ 38948 w 352316"/>
              <a:gd name="connsiteY49" fmla="*/ 268734 h 571234"/>
              <a:gd name="connsiteX50" fmla="*/ 87636 w 352316"/>
              <a:gd name="connsiteY50" fmla="*/ 172645 h 571234"/>
              <a:gd name="connsiteX51" fmla="*/ 165534 w 352316"/>
              <a:gd name="connsiteY51" fmla="*/ 80115 h 571234"/>
              <a:gd name="connsiteX52" fmla="*/ 196518 w 352316"/>
              <a:gd name="connsiteY52" fmla="*/ 1821 h 57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52316" h="571234">
                <a:moveTo>
                  <a:pt x="176154" y="238064"/>
                </a:moveTo>
                <a:cubicBezTo>
                  <a:pt x="137766" y="238064"/>
                  <a:pt x="97592" y="313248"/>
                  <a:pt x="97592" y="366951"/>
                </a:cubicBezTo>
                <a:cubicBezTo>
                  <a:pt x="97592" y="419759"/>
                  <a:pt x="132408" y="461826"/>
                  <a:pt x="176154" y="461826"/>
                </a:cubicBezTo>
                <a:cubicBezTo>
                  <a:pt x="219900" y="461826"/>
                  <a:pt x="254718" y="419759"/>
                  <a:pt x="254718" y="366951"/>
                </a:cubicBezTo>
                <a:cubicBezTo>
                  <a:pt x="254718" y="313248"/>
                  <a:pt x="214544" y="238064"/>
                  <a:pt x="176154" y="238064"/>
                </a:cubicBezTo>
                <a:close/>
                <a:moveTo>
                  <a:pt x="176154" y="222848"/>
                </a:moveTo>
                <a:cubicBezTo>
                  <a:pt x="227936" y="222848"/>
                  <a:pt x="269896" y="312353"/>
                  <a:pt x="269896" y="366951"/>
                </a:cubicBezTo>
                <a:cubicBezTo>
                  <a:pt x="269896" y="427814"/>
                  <a:pt x="227936" y="477042"/>
                  <a:pt x="176154" y="477042"/>
                </a:cubicBezTo>
                <a:cubicBezTo>
                  <a:pt x="124374" y="477042"/>
                  <a:pt x="82414" y="427814"/>
                  <a:pt x="82414" y="366951"/>
                </a:cubicBezTo>
                <a:cubicBezTo>
                  <a:pt x="82414" y="312353"/>
                  <a:pt x="125266" y="222848"/>
                  <a:pt x="176154" y="222848"/>
                </a:cubicBezTo>
                <a:close/>
                <a:moveTo>
                  <a:pt x="176158" y="94351"/>
                </a:moveTo>
                <a:cubicBezTo>
                  <a:pt x="136322" y="94351"/>
                  <a:pt x="117732" y="126380"/>
                  <a:pt x="101800" y="177094"/>
                </a:cubicBezTo>
                <a:cubicBezTo>
                  <a:pt x="92062" y="206454"/>
                  <a:pt x="69932" y="250939"/>
                  <a:pt x="51342" y="276741"/>
                </a:cubicBezTo>
                <a:cubicBezTo>
                  <a:pt x="28326" y="310550"/>
                  <a:pt x="15048" y="348807"/>
                  <a:pt x="15048" y="363932"/>
                </a:cubicBezTo>
                <a:cubicBezTo>
                  <a:pt x="15048" y="369271"/>
                  <a:pt x="15048" y="371940"/>
                  <a:pt x="15048" y="371940"/>
                </a:cubicBezTo>
                <a:lnTo>
                  <a:pt x="15048" y="372829"/>
                </a:lnTo>
                <a:lnTo>
                  <a:pt x="15048" y="379057"/>
                </a:lnTo>
                <a:cubicBezTo>
                  <a:pt x="17704" y="477815"/>
                  <a:pt x="88520" y="556109"/>
                  <a:pt x="176158" y="556109"/>
                </a:cubicBezTo>
                <a:cubicBezTo>
                  <a:pt x="262908" y="556109"/>
                  <a:pt x="333726" y="478705"/>
                  <a:pt x="337268" y="380837"/>
                </a:cubicBezTo>
                <a:lnTo>
                  <a:pt x="337268" y="372829"/>
                </a:lnTo>
                <a:cubicBezTo>
                  <a:pt x="335496" y="333682"/>
                  <a:pt x="323988" y="301653"/>
                  <a:pt x="303628" y="279410"/>
                </a:cubicBezTo>
                <a:cubicBezTo>
                  <a:pt x="279728" y="251829"/>
                  <a:pt x="259368" y="217130"/>
                  <a:pt x="245204" y="178873"/>
                </a:cubicBezTo>
                <a:lnTo>
                  <a:pt x="244320" y="177094"/>
                </a:lnTo>
                <a:cubicBezTo>
                  <a:pt x="229270" y="136167"/>
                  <a:pt x="213336" y="94351"/>
                  <a:pt x="176158" y="94351"/>
                </a:cubicBezTo>
                <a:close/>
                <a:moveTo>
                  <a:pt x="254830" y="22730"/>
                </a:moveTo>
                <a:cubicBezTo>
                  <a:pt x="246752" y="22730"/>
                  <a:pt x="237236" y="25399"/>
                  <a:pt x="224844" y="32071"/>
                </a:cubicBezTo>
                <a:cubicBezTo>
                  <a:pt x="210680" y="40079"/>
                  <a:pt x="197402" y="59652"/>
                  <a:pt x="186780" y="73887"/>
                </a:cubicBezTo>
                <a:cubicBezTo>
                  <a:pt x="185894" y="75667"/>
                  <a:pt x="184124" y="77446"/>
                  <a:pt x="184124" y="79226"/>
                </a:cubicBezTo>
                <a:cubicBezTo>
                  <a:pt x="198288" y="80115"/>
                  <a:pt x="215106" y="77446"/>
                  <a:pt x="230156" y="69439"/>
                </a:cubicBezTo>
                <a:cubicBezTo>
                  <a:pt x="253172" y="56983"/>
                  <a:pt x="269990" y="42748"/>
                  <a:pt x="276188" y="29402"/>
                </a:cubicBezTo>
                <a:cubicBezTo>
                  <a:pt x="269548" y="25399"/>
                  <a:pt x="262908" y="22730"/>
                  <a:pt x="254830" y="22730"/>
                </a:cubicBezTo>
                <a:close/>
                <a:moveTo>
                  <a:pt x="196518" y="1821"/>
                </a:moveTo>
                <a:cubicBezTo>
                  <a:pt x="199174" y="-848"/>
                  <a:pt x="204484" y="-848"/>
                  <a:pt x="207140" y="3601"/>
                </a:cubicBezTo>
                <a:cubicBezTo>
                  <a:pt x="209796" y="6270"/>
                  <a:pt x="209796" y="10718"/>
                  <a:pt x="205370" y="13387"/>
                </a:cubicBezTo>
                <a:cubicBezTo>
                  <a:pt x="191206" y="25843"/>
                  <a:pt x="184124" y="41858"/>
                  <a:pt x="182354" y="56093"/>
                </a:cubicBezTo>
                <a:cubicBezTo>
                  <a:pt x="192092" y="41858"/>
                  <a:pt x="204484" y="26733"/>
                  <a:pt x="218648" y="18726"/>
                </a:cubicBezTo>
                <a:cubicBezTo>
                  <a:pt x="250516" y="931"/>
                  <a:pt x="269106" y="8049"/>
                  <a:pt x="285924" y="16946"/>
                </a:cubicBezTo>
                <a:cubicBezTo>
                  <a:pt x="290350" y="20505"/>
                  <a:pt x="293006" y="25843"/>
                  <a:pt x="291236" y="31181"/>
                </a:cubicBezTo>
                <a:cubicBezTo>
                  <a:pt x="285040" y="49865"/>
                  <a:pt x="265564" y="67660"/>
                  <a:pt x="236352" y="82785"/>
                </a:cubicBezTo>
                <a:cubicBezTo>
                  <a:pt x="228386" y="87233"/>
                  <a:pt x="220418" y="89902"/>
                  <a:pt x="212452" y="91682"/>
                </a:cubicBezTo>
                <a:cubicBezTo>
                  <a:pt x="234582" y="109476"/>
                  <a:pt x="247860" y="141505"/>
                  <a:pt x="257598" y="171755"/>
                </a:cubicBezTo>
                <a:lnTo>
                  <a:pt x="259368" y="173535"/>
                </a:lnTo>
                <a:cubicBezTo>
                  <a:pt x="272646" y="210903"/>
                  <a:pt x="291236" y="242932"/>
                  <a:pt x="314252" y="269623"/>
                </a:cubicBezTo>
                <a:cubicBezTo>
                  <a:pt x="338152" y="295425"/>
                  <a:pt x="349660" y="330123"/>
                  <a:pt x="352316" y="372829"/>
                </a:cubicBezTo>
                <a:lnTo>
                  <a:pt x="352316" y="380837"/>
                </a:lnTo>
                <a:cubicBezTo>
                  <a:pt x="347890" y="486712"/>
                  <a:pt x="270876" y="571234"/>
                  <a:pt x="176158" y="571234"/>
                </a:cubicBezTo>
                <a:cubicBezTo>
                  <a:pt x="80554" y="571234"/>
                  <a:pt x="3540" y="486712"/>
                  <a:pt x="0" y="379057"/>
                </a:cubicBezTo>
                <a:lnTo>
                  <a:pt x="0" y="372829"/>
                </a:lnTo>
                <a:cubicBezTo>
                  <a:pt x="0" y="371940"/>
                  <a:pt x="0" y="368381"/>
                  <a:pt x="0" y="363043"/>
                </a:cubicBezTo>
                <a:cubicBezTo>
                  <a:pt x="0" y="343469"/>
                  <a:pt x="15048" y="302542"/>
                  <a:pt x="38948" y="268734"/>
                </a:cubicBezTo>
                <a:cubicBezTo>
                  <a:pt x="56652" y="243822"/>
                  <a:pt x="78784" y="200226"/>
                  <a:pt x="87636" y="172645"/>
                </a:cubicBezTo>
                <a:cubicBezTo>
                  <a:pt x="100914" y="129939"/>
                  <a:pt x="119504" y="86343"/>
                  <a:pt x="165534" y="80115"/>
                </a:cubicBezTo>
                <a:cubicBezTo>
                  <a:pt x="164650" y="64990"/>
                  <a:pt x="165534" y="28512"/>
                  <a:pt x="196518" y="18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2606E97-C497-42A4-A577-778EEED313D6}"/>
              </a:ext>
            </a:extLst>
          </p:cNvPr>
          <p:cNvGrpSpPr/>
          <p:nvPr/>
        </p:nvGrpSpPr>
        <p:grpSpPr>
          <a:xfrm>
            <a:off x="5808207" y="5097877"/>
            <a:ext cx="12766280" cy="6055449"/>
            <a:chOff x="5808207" y="5097877"/>
            <a:chExt cx="12766280" cy="6055449"/>
          </a:xfrm>
        </p:grpSpPr>
        <p:sp>
          <p:nvSpPr>
            <p:cNvPr id="22" name="Freeform 32">
              <a:extLst>
                <a:ext uri="{FF2B5EF4-FFF2-40B4-BE49-F238E27FC236}">
                  <a16:creationId xmlns:a16="http://schemas.microsoft.com/office/drawing/2014/main" id="{5268E05C-D3D5-45AB-B0FC-7A7BEAD81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056" y="10607825"/>
              <a:ext cx="12750582" cy="7849"/>
            </a:xfrm>
            <a:custGeom>
              <a:avLst/>
              <a:gdLst>
                <a:gd name="T0" fmla="*/ 0 w 14328"/>
                <a:gd name="T1" fmla="*/ 0 h 8"/>
                <a:gd name="T2" fmla="*/ 14327 w 14328"/>
                <a:gd name="T3" fmla="*/ 7 h 8"/>
                <a:gd name="T4" fmla="*/ 0 w 14328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328" h="8">
                  <a:moveTo>
                    <a:pt x="0" y="0"/>
                  </a:moveTo>
                  <a:lnTo>
                    <a:pt x="14327" y="7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Montserrat" panose="00000500000000000000" pitchFamily="2" charset="0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54AA54A5-D58D-4D6E-A532-8004B28B7B13}"/>
                </a:ext>
              </a:extLst>
            </p:cNvPr>
            <p:cNvGrpSpPr/>
            <p:nvPr/>
          </p:nvGrpSpPr>
          <p:grpSpPr>
            <a:xfrm>
              <a:off x="5808207" y="8143261"/>
              <a:ext cx="12766280" cy="2480262"/>
              <a:chOff x="5808207" y="8143261"/>
              <a:chExt cx="12766280" cy="2480262"/>
            </a:xfrm>
          </p:grpSpPr>
          <p:sp>
            <p:nvSpPr>
              <p:cNvPr id="197" name="Freeform 2">
                <a:extLst>
                  <a:ext uri="{FF2B5EF4-FFF2-40B4-BE49-F238E27FC236}">
                    <a16:creationId xmlns:a16="http://schemas.microsoft.com/office/drawing/2014/main" id="{149407F2-E47A-497D-9897-71D26BFF4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5425" y="8763327"/>
                <a:ext cx="1196960" cy="1852347"/>
              </a:xfrm>
              <a:custGeom>
                <a:avLst/>
                <a:gdLst>
                  <a:gd name="T0" fmla="*/ 1265 w 1345"/>
                  <a:gd name="T1" fmla="*/ 2081 h 2082"/>
                  <a:gd name="T2" fmla="*/ 78 w 1345"/>
                  <a:gd name="T3" fmla="*/ 2081 h 2082"/>
                  <a:gd name="T4" fmla="*/ 78 w 1345"/>
                  <a:gd name="T5" fmla="*/ 2081 h 2082"/>
                  <a:gd name="T6" fmla="*/ 0 w 1345"/>
                  <a:gd name="T7" fmla="*/ 2002 h 2082"/>
                  <a:gd name="T8" fmla="*/ 0 w 1345"/>
                  <a:gd name="T9" fmla="*/ 78 h 2082"/>
                  <a:gd name="T10" fmla="*/ 0 w 1345"/>
                  <a:gd name="T11" fmla="*/ 78 h 2082"/>
                  <a:gd name="T12" fmla="*/ 78 w 1345"/>
                  <a:gd name="T13" fmla="*/ 0 h 2082"/>
                  <a:gd name="T14" fmla="*/ 1265 w 1345"/>
                  <a:gd name="T15" fmla="*/ 0 h 2082"/>
                  <a:gd name="T16" fmla="*/ 1265 w 1345"/>
                  <a:gd name="T17" fmla="*/ 0 h 2082"/>
                  <a:gd name="T18" fmla="*/ 1344 w 1345"/>
                  <a:gd name="T19" fmla="*/ 78 h 2082"/>
                  <a:gd name="T20" fmla="*/ 1344 w 1345"/>
                  <a:gd name="T21" fmla="*/ 2002 h 2082"/>
                  <a:gd name="T22" fmla="*/ 1344 w 1345"/>
                  <a:gd name="T23" fmla="*/ 2002 h 2082"/>
                  <a:gd name="T24" fmla="*/ 1265 w 1345"/>
                  <a:gd name="T25" fmla="*/ 2081 h 2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45" h="2082">
                    <a:moveTo>
                      <a:pt x="1265" y="2081"/>
                    </a:moveTo>
                    <a:lnTo>
                      <a:pt x="78" y="2081"/>
                    </a:lnTo>
                    <a:lnTo>
                      <a:pt x="78" y="2081"/>
                    </a:lnTo>
                    <a:cubicBezTo>
                      <a:pt x="35" y="2081"/>
                      <a:pt x="0" y="2046"/>
                      <a:pt x="0" y="2002"/>
                    </a:cubicBezTo>
                    <a:lnTo>
                      <a:pt x="0" y="78"/>
                    </a:lnTo>
                    <a:lnTo>
                      <a:pt x="0" y="78"/>
                    </a:lnTo>
                    <a:cubicBezTo>
                      <a:pt x="0" y="35"/>
                      <a:pt x="35" y="0"/>
                      <a:pt x="78" y="0"/>
                    </a:cubicBezTo>
                    <a:lnTo>
                      <a:pt x="1265" y="0"/>
                    </a:lnTo>
                    <a:lnTo>
                      <a:pt x="1265" y="0"/>
                    </a:lnTo>
                    <a:cubicBezTo>
                      <a:pt x="1309" y="0"/>
                      <a:pt x="1344" y="35"/>
                      <a:pt x="1344" y="78"/>
                    </a:cubicBezTo>
                    <a:lnTo>
                      <a:pt x="1344" y="2002"/>
                    </a:lnTo>
                    <a:lnTo>
                      <a:pt x="1344" y="2002"/>
                    </a:lnTo>
                    <a:cubicBezTo>
                      <a:pt x="1344" y="2046"/>
                      <a:pt x="1309" y="2081"/>
                      <a:pt x="1265" y="20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3">
                <a:extLst>
                  <a:ext uri="{FF2B5EF4-FFF2-40B4-BE49-F238E27FC236}">
                    <a16:creationId xmlns:a16="http://schemas.microsoft.com/office/drawing/2014/main" id="{5331E04C-0E9A-4DE5-89CD-C3AACBF34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7576" y="8755478"/>
                <a:ext cx="1212658" cy="1868045"/>
              </a:xfrm>
              <a:custGeom>
                <a:avLst/>
                <a:gdLst>
                  <a:gd name="T0" fmla="*/ 54 w 1361"/>
                  <a:gd name="T1" fmla="*/ 16 h 2099"/>
                  <a:gd name="T2" fmla="*/ 54 w 1361"/>
                  <a:gd name="T3" fmla="*/ 16 h 2099"/>
                  <a:gd name="T4" fmla="*/ 17 w 1361"/>
                  <a:gd name="T5" fmla="*/ 53 h 2099"/>
                  <a:gd name="T6" fmla="*/ 17 w 1361"/>
                  <a:gd name="T7" fmla="*/ 2045 h 2099"/>
                  <a:gd name="T8" fmla="*/ 17 w 1361"/>
                  <a:gd name="T9" fmla="*/ 2045 h 2099"/>
                  <a:gd name="T10" fmla="*/ 54 w 1361"/>
                  <a:gd name="T11" fmla="*/ 2082 h 2099"/>
                  <a:gd name="T12" fmla="*/ 1308 w 1361"/>
                  <a:gd name="T13" fmla="*/ 2082 h 2099"/>
                  <a:gd name="T14" fmla="*/ 1308 w 1361"/>
                  <a:gd name="T15" fmla="*/ 2082 h 2099"/>
                  <a:gd name="T16" fmla="*/ 1344 w 1361"/>
                  <a:gd name="T17" fmla="*/ 2045 h 2099"/>
                  <a:gd name="T18" fmla="*/ 1344 w 1361"/>
                  <a:gd name="T19" fmla="*/ 53 h 2099"/>
                  <a:gd name="T20" fmla="*/ 1344 w 1361"/>
                  <a:gd name="T21" fmla="*/ 53 h 2099"/>
                  <a:gd name="T22" fmla="*/ 1308 w 1361"/>
                  <a:gd name="T23" fmla="*/ 16 h 2099"/>
                  <a:gd name="T24" fmla="*/ 54 w 1361"/>
                  <a:gd name="T25" fmla="*/ 16 h 2099"/>
                  <a:gd name="T26" fmla="*/ 1308 w 1361"/>
                  <a:gd name="T27" fmla="*/ 2098 h 2099"/>
                  <a:gd name="T28" fmla="*/ 54 w 1361"/>
                  <a:gd name="T29" fmla="*/ 2098 h 2099"/>
                  <a:gd name="T30" fmla="*/ 54 w 1361"/>
                  <a:gd name="T31" fmla="*/ 2098 h 2099"/>
                  <a:gd name="T32" fmla="*/ 0 w 1361"/>
                  <a:gd name="T33" fmla="*/ 2045 h 2099"/>
                  <a:gd name="T34" fmla="*/ 0 w 1361"/>
                  <a:gd name="T35" fmla="*/ 53 h 2099"/>
                  <a:gd name="T36" fmla="*/ 0 w 1361"/>
                  <a:gd name="T37" fmla="*/ 53 h 2099"/>
                  <a:gd name="T38" fmla="*/ 54 w 1361"/>
                  <a:gd name="T39" fmla="*/ 0 h 2099"/>
                  <a:gd name="T40" fmla="*/ 1308 w 1361"/>
                  <a:gd name="T41" fmla="*/ 0 h 2099"/>
                  <a:gd name="T42" fmla="*/ 1308 w 1361"/>
                  <a:gd name="T43" fmla="*/ 0 h 2099"/>
                  <a:gd name="T44" fmla="*/ 1360 w 1361"/>
                  <a:gd name="T45" fmla="*/ 53 h 2099"/>
                  <a:gd name="T46" fmla="*/ 1360 w 1361"/>
                  <a:gd name="T47" fmla="*/ 2045 h 2099"/>
                  <a:gd name="T48" fmla="*/ 1360 w 1361"/>
                  <a:gd name="T49" fmla="*/ 2045 h 2099"/>
                  <a:gd name="T50" fmla="*/ 1308 w 1361"/>
                  <a:gd name="T51" fmla="*/ 2098 h 2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61" h="2099">
                    <a:moveTo>
                      <a:pt x="54" y="16"/>
                    </a:moveTo>
                    <a:lnTo>
                      <a:pt x="54" y="16"/>
                    </a:lnTo>
                    <a:cubicBezTo>
                      <a:pt x="33" y="16"/>
                      <a:pt x="17" y="33"/>
                      <a:pt x="17" y="53"/>
                    </a:cubicBezTo>
                    <a:lnTo>
                      <a:pt x="17" y="2045"/>
                    </a:lnTo>
                    <a:lnTo>
                      <a:pt x="17" y="2045"/>
                    </a:lnTo>
                    <a:cubicBezTo>
                      <a:pt x="17" y="2065"/>
                      <a:pt x="33" y="2082"/>
                      <a:pt x="54" y="2082"/>
                    </a:cubicBezTo>
                    <a:lnTo>
                      <a:pt x="1308" y="2082"/>
                    </a:lnTo>
                    <a:lnTo>
                      <a:pt x="1308" y="2082"/>
                    </a:lnTo>
                    <a:cubicBezTo>
                      <a:pt x="1328" y="2082"/>
                      <a:pt x="1344" y="2065"/>
                      <a:pt x="1344" y="2045"/>
                    </a:cubicBezTo>
                    <a:lnTo>
                      <a:pt x="1344" y="53"/>
                    </a:lnTo>
                    <a:lnTo>
                      <a:pt x="1344" y="53"/>
                    </a:lnTo>
                    <a:cubicBezTo>
                      <a:pt x="1344" y="33"/>
                      <a:pt x="1328" y="16"/>
                      <a:pt x="1308" y="16"/>
                    </a:cubicBezTo>
                    <a:lnTo>
                      <a:pt x="54" y="16"/>
                    </a:lnTo>
                    <a:close/>
                    <a:moveTo>
                      <a:pt x="1308" y="2098"/>
                    </a:moveTo>
                    <a:lnTo>
                      <a:pt x="54" y="2098"/>
                    </a:lnTo>
                    <a:lnTo>
                      <a:pt x="54" y="2098"/>
                    </a:lnTo>
                    <a:cubicBezTo>
                      <a:pt x="24" y="2098"/>
                      <a:pt x="0" y="2074"/>
                      <a:pt x="0" y="2045"/>
                    </a:cubicBezTo>
                    <a:lnTo>
                      <a:pt x="0" y="53"/>
                    </a:lnTo>
                    <a:lnTo>
                      <a:pt x="0" y="53"/>
                    </a:lnTo>
                    <a:cubicBezTo>
                      <a:pt x="0" y="24"/>
                      <a:pt x="24" y="0"/>
                      <a:pt x="54" y="0"/>
                    </a:cubicBezTo>
                    <a:lnTo>
                      <a:pt x="1308" y="0"/>
                    </a:lnTo>
                    <a:lnTo>
                      <a:pt x="1308" y="0"/>
                    </a:lnTo>
                    <a:cubicBezTo>
                      <a:pt x="1337" y="0"/>
                      <a:pt x="1360" y="24"/>
                      <a:pt x="1360" y="53"/>
                    </a:cubicBezTo>
                    <a:lnTo>
                      <a:pt x="1360" y="2045"/>
                    </a:lnTo>
                    <a:lnTo>
                      <a:pt x="1360" y="2045"/>
                    </a:lnTo>
                    <a:cubicBezTo>
                      <a:pt x="1360" y="2074"/>
                      <a:pt x="1337" y="2098"/>
                      <a:pt x="1308" y="20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4">
                <a:extLst>
                  <a:ext uri="{FF2B5EF4-FFF2-40B4-BE49-F238E27FC236}">
                    <a16:creationId xmlns:a16="http://schemas.microsoft.com/office/drawing/2014/main" id="{095133BE-82D9-4E83-8BD1-C7FBB7C6D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8857" y="8943852"/>
                <a:ext cx="926173" cy="388523"/>
              </a:xfrm>
              <a:custGeom>
                <a:avLst/>
                <a:gdLst>
                  <a:gd name="T0" fmla="*/ 1041 w 1042"/>
                  <a:gd name="T1" fmla="*/ 434 h 435"/>
                  <a:gd name="T2" fmla="*/ 0 w 1042"/>
                  <a:gd name="T3" fmla="*/ 434 h 435"/>
                  <a:gd name="T4" fmla="*/ 0 w 1042"/>
                  <a:gd name="T5" fmla="*/ 0 h 435"/>
                  <a:gd name="T6" fmla="*/ 1041 w 1042"/>
                  <a:gd name="T7" fmla="*/ 0 h 435"/>
                  <a:gd name="T8" fmla="*/ 1041 w 1042"/>
                  <a:gd name="T9" fmla="*/ 434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2" h="435">
                    <a:moveTo>
                      <a:pt x="1041" y="434"/>
                    </a:moveTo>
                    <a:lnTo>
                      <a:pt x="0" y="434"/>
                    </a:lnTo>
                    <a:lnTo>
                      <a:pt x="0" y="0"/>
                    </a:lnTo>
                    <a:lnTo>
                      <a:pt x="1041" y="0"/>
                    </a:lnTo>
                    <a:lnTo>
                      <a:pt x="1041" y="4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5">
                <a:extLst>
                  <a:ext uri="{FF2B5EF4-FFF2-40B4-BE49-F238E27FC236}">
                    <a16:creationId xmlns:a16="http://schemas.microsoft.com/office/drawing/2014/main" id="{9DEDC814-6DE7-40F0-A34C-BDDC5D49C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1008" y="8936003"/>
                <a:ext cx="941871" cy="400295"/>
              </a:xfrm>
              <a:custGeom>
                <a:avLst/>
                <a:gdLst>
                  <a:gd name="T0" fmla="*/ 16 w 1058"/>
                  <a:gd name="T1" fmla="*/ 434 h 451"/>
                  <a:gd name="T2" fmla="*/ 1041 w 1058"/>
                  <a:gd name="T3" fmla="*/ 434 h 451"/>
                  <a:gd name="T4" fmla="*/ 1041 w 1058"/>
                  <a:gd name="T5" fmla="*/ 17 h 451"/>
                  <a:gd name="T6" fmla="*/ 16 w 1058"/>
                  <a:gd name="T7" fmla="*/ 17 h 451"/>
                  <a:gd name="T8" fmla="*/ 16 w 1058"/>
                  <a:gd name="T9" fmla="*/ 434 h 451"/>
                  <a:gd name="T10" fmla="*/ 1049 w 1058"/>
                  <a:gd name="T11" fmla="*/ 450 h 451"/>
                  <a:gd name="T12" fmla="*/ 8 w 1058"/>
                  <a:gd name="T13" fmla="*/ 450 h 451"/>
                  <a:gd name="T14" fmla="*/ 8 w 1058"/>
                  <a:gd name="T15" fmla="*/ 450 h 451"/>
                  <a:gd name="T16" fmla="*/ 0 w 1058"/>
                  <a:gd name="T17" fmla="*/ 442 h 451"/>
                  <a:gd name="T18" fmla="*/ 0 w 1058"/>
                  <a:gd name="T19" fmla="*/ 8 h 451"/>
                  <a:gd name="T20" fmla="*/ 0 w 1058"/>
                  <a:gd name="T21" fmla="*/ 8 h 451"/>
                  <a:gd name="T22" fmla="*/ 8 w 1058"/>
                  <a:gd name="T23" fmla="*/ 0 h 451"/>
                  <a:gd name="T24" fmla="*/ 1049 w 1058"/>
                  <a:gd name="T25" fmla="*/ 0 h 451"/>
                  <a:gd name="T26" fmla="*/ 1049 w 1058"/>
                  <a:gd name="T27" fmla="*/ 0 h 451"/>
                  <a:gd name="T28" fmla="*/ 1057 w 1058"/>
                  <a:gd name="T29" fmla="*/ 8 h 451"/>
                  <a:gd name="T30" fmla="*/ 1057 w 1058"/>
                  <a:gd name="T31" fmla="*/ 442 h 451"/>
                  <a:gd name="T32" fmla="*/ 1057 w 1058"/>
                  <a:gd name="T33" fmla="*/ 442 h 451"/>
                  <a:gd name="T34" fmla="*/ 1049 w 1058"/>
                  <a:gd name="T35" fmla="*/ 45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8" h="451">
                    <a:moveTo>
                      <a:pt x="16" y="434"/>
                    </a:moveTo>
                    <a:lnTo>
                      <a:pt x="1041" y="434"/>
                    </a:lnTo>
                    <a:lnTo>
                      <a:pt x="1041" y="17"/>
                    </a:lnTo>
                    <a:lnTo>
                      <a:pt x="16" y="17"/>
                    </a:lnTo>
                    <a:lnTo>
                      <a:pt x="16" y="434"/>
                    </a:lnTo>
                    <a:close/>
                    <a:moveTo>
                      <a:pt x="1049" y="450"/>
                    </a:moveTo>
                    <a:lnTo>
                      <a:pt x="8" y="450"/>
                    </a:lnTo>
                    <a:lnTo>
                      <a:pt x="8" y="450"/>
                    </a:lnTo>
                    <a:cubicBezTo>
                      <a:pt x="4" y="450"/>
                      <a:pt x="0" y="447"/>
                      <a:pt x="0" y="44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049" y="0"/>
                    </a:lnTo>
                    <a:lnTo>
                      <a:pt x="1049" y="0"/>
                    </a:lnTo>
                    <a:cubicBezTo>
                      <a:pt x="1054" y="0"/>
                      <a:pt x="1057" y="4"/>
                      <a:pt x="1057" y="8"/>
                    </a:cubicBezTo>
                    <a:lnTo>
                      <a:pt x="1057" y="442"/>
                    </a:lnTo>
                    <a:lnTo>
                      <a:pt x="1057" y="442"/>
                    </a:lnTo>
                    <a:cubicBezTo>
                      <a:pt x="1057" y="447"/>
                      <a:pt x="1054" y="450"/>
                      <a:pt x="1049" y="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6">
                <a:extLst>
                  <a:ext uri="{FF2B5EF4-FFF2-40B4-BE49-F238E27FC236}">
                    <a16:creationId xmlns:a16="http://schemas.microsoft.com/office/drawing/2014/main" id="{F4D30D4A-1487-43C6-9ED5-0AA3D9727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6475" y="9104756"/>
                <a:ext cx="470936" cy="15698"/>
              </a:xfrm>
              <a:custGeom>
                <a:avLst/>
                <a:gdLst>
                  <a:gd name="T0" fmla="*/ 519 w 529"/>
                  <a:gd name="T1" fmla="*/ 16 h 17"/>
                  <a:gd name="T2" fmla="*/ 8 w 529"/>
                  <a:gd name="T3" fmla="*/ 16 h 17"/>
                  <a:gd name="T4" fmla="*/ 8 w 529"/>
                  <a:gd name="T5" fmla="*/ 16 h 17"/>
                  <a:gd name="T6" fmla="*/ 0 w 529"/>
                  <a:gd name="T7" fmla="*/ 9 h 17"/>
                  <a:gd name="T8" fmla="*/ 0 w 529"/>
                  <a:gd name="T9" fmla="*/ 9 h 17"/>
                  <a:gd name="T10" fmla="*/ 8 w 529"/>
                  <a:gd name="T11" fmla="*/ 0 h 17"/>
                  <a:gd name="T12" fmla="*/ 519 w 529"/>
                  <a:gd name="T13" fmla="*/ 0 h 17"/>
                  <a:gd name="T14" fmla="*/ 519 w 529"/>
                  <a:gd name="T15" fmla="*/ 0 h 17"/>
                  <a:gd name="T16" fmla="*/ 528 w 529"/>
                  <a:gd name="T17" fmla="*/ 9 h 17"/>
                  <a:gd name="T18" fmla="*/ 528 w 529"/>
                  <a:gd name="T19" fmla="*/ 9 h 17"/>
                  <a:gd name="T20" fmla="*/ 519 w 529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9" h="17">
                    <a:moveTo>
                      <a:pt x="519" y="16"/>
                    </a:moveTo>
                    <a:lnTo>
                      <a:pt x="8" y="16"/>
                    </a:lnTo>
                    <a:lnTo>
                      <a:pt x="8" y="16"/>
                    </a:lnTo>
                    <a:cubicBezTo>
                      <a:pt x="4" y="16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519" y="0"/>
                    </a:lnTo>
                    <a:lnTo>
                      <a:pt x="519" y="0"/>
                    </a:lnTo>
                    <a:cubicBezTo>
                      <a:pt x="525" y="0"/>
                      <a:pt x="528" y="4"/>
                      <a:pt x="528" y="9"/>
                    </a:cubicBezTo>
                    <a:lnTo>
                      <a:pt x="528" y="9"/>
                    </a:lnTo>
                    <a:cubicBezTo>
                      <a:pt x="528" y="13"/>
                      <a:pt x="525" y="16"/>
                      <a:pt x="519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7">
                <a:extLst>
                  <a:ext uri="{FF2B5EF4-FFF2-40B4-BE49-F238E27FC236}">
                    <a16:creationId xmlns:a16="http://schemas.microsoft.com/office/drawing/2014/main" id="{E06084B9-91CC-402E-A25C-0C1E8A263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8857" y="9465807"/>
                <a:ext cx="926173" cy="384597"/>
              </a:xfrm>
              <a:custGeom>
                <a:avLst/>
                <a:gdLst>
                  <a:gd name="T0" fmla="*/ 1041 w 1042"/>
                  <a:gd name="T1" fmla="*/ 433 h 434"/>
                  <a:gd name="T2" fmla="*/ 0 w 1042"/>
                  <a:gd name="T3" fmla="*/ 433 h 434"/>
                  <a:gd name="T4" fmla="*/ 0 w 1042"/>
                  <a:gd name="T5" fmla="*/ 0 h 434"/>
                  <a:gd name="T6" fmla="*/ 1041 w 1042"/>
                  <a:gd name="T7" fmla="*/ 0 h 434"/>
                  <a:gd name="T8" fmla="*/ 1041 w 1042"/>
                  <a:gd name="T9" fmla="*/ 43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2" h="434">
                    <a:moveTo>
                      <a:pt x="1041" y="433"/>
                    </a:moveTo>
                    <a:lnTo>
                      <a:pt x="0" y="433"/>
                    </a:lnTo>
                    <a:lnTo>
                      <a:pt x="0" y="0"/>
                    </a:lnTo>
                    <a:lnTo>
                      <a:pt x="1041" y="0"/>
                    </a:lnTo>
                    <a:lnTo>
                      <a:pt x="1041" y="43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 8">
                <a:extLst>
                  <a:ext uri="{FF2B5EF4-FFF2-40B4-BE49-F238E27FC236}">
                    <a16:creationId xmlns:a16="http://schemas.microsoft.com/office/drawing/2014/main" id="{7F1C146A-AEE8-43E0-8C79-9F125DA9C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1008" y="9457958"/>
                <a:ext cx="941871" cy="404219"/>
              </a:xfrm>
              <a:custGeom>
                <a:avLst/>
                <a:gdLst>
                  <a:gd name="T0" fmla="*/ 16 w 1058"/>
                  <a:gd name="T1" fmla="*/ 434 h 452"/>
                  <a:gd name="T2" fmla="*/ 1041 w 1058"/>
                  <a:gd name="T3" fmla="*/ 434 h 452"/>
                  <a:gd name="T4" fmla="*/ 1041 w 1058"/>
                  <a:gd name="T5" fmla="*/ 17 h 452"/>
                  <a:gd name="T6" fmla="*/ 16 w 1058"/>
                  <a:gd name="T7" fmla="*/ 17 h 452"/>
                  <a:gd name="T8" fmla="*/ 16 w 1058"/>
                  <a:gd name="T9" fmla="*/ 434 h 452"/>
                  <a:gd name="T10" fmla="*/ 1049 w 1058"/>
                  <a:gd name="T11" fmla="*/ 451 h 452"/>
                  <a:gd name="T12" fmla="*/ 8 w 1058"/>
                  <a:gd name="T13" fmla="*/ 451 h 452"/>
                  <a:gd name="T14" fmla="*/ 8 w 1058"/>
                  <a:gd name="T15" fmla="*/ 451 h 452"/>
                  <a:gd name="T16" fmla="*/ 0 w 1058"/>
                  <a:gd name="T17" fmla="*/ 442 h 452"/>
                  <a:gd name="T18" fmla="*/ 0 w 1058"/>
                  <a:gd name="T19" fmla="*/ 9 h 452"/>
                  <a:gd name="T20" fmla="*/ 0 w 1058"/>
                  <a:gd name="T21" fmla="*/ 9 h 452"/>
                  <a:gd name="T22" fmla="*/ 8 w 1058"/>
                  <a:gd name="T23" fmla="*/ 0 h 452"/>
                  <a:gd name="T24" fmla="*/ 1049 w 1058"/>
                  <a:gd name="T25" fmla="*/ 0 h 452"/>
                  <a:gd name="T26" fmla="*/ 1049 w 1058"/>
                  <a:gd name="T27" fmla="*/ 0 h 452"/>
                  <a:gd name="T28" fmla="*/ 1057 w 1058"/>
                  <a:gd name="T29" fmla="*/ 9 h 452"/>
                  <a:gd name="T30" fmla="*/ 1057 w 1058"/>
                  <a:gd name="T31" fmla="*/ 442 h 452"/>
                  <a:gd name="T32" fmla="*/ 1057 w 1058"/>
                  <a:gd name="T33" fmla="*/ 442 h 452"/>
                  <a:gd name="T34" fmla="*/ 1049 w 1058"/>
                  <a:gd name="T35" fmla="*/ 45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8" h="452">
                    <a:moveTo>
                      <a:pt x="16" y="434"/>
                    </a:moveTo>
                    <a:lnTo>
                      <a:pt x="1041" y="434"/>
                    </a:lnTo>
                    <a:lnTo>
                      <a:pt x="1041" y="17"/>
                    </a:lnTo>
                    <a:lnTo>
                      <a:pt x="16" y="17"/>
                    </a:lnTo>
                    <a:lnTo>
                      <a:pt x="16" y="434"/>
                    </a:lnTo>
                    <a:close/>
                    <a:moveTo>
                      <a:pt x="1049" y="451"/>
                    </a:moveTo>
                    <a:lnTo>
                      <a:pt x="8" y="451"/>
                    </a:lnTo>
                    <a:lnTo>
                      <a:pt x="8" y="451"/>
                    </a:lnTo>
                    <a:cubicBezTo>
                      <a:pt x="4" y="451"/>
                      <a:pt x="0" y="447"/>
                      <a:pt x="0" y="44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049" y="0"/>
                    </a:lnTo>
                    <a:lnTo>
                      <a:pt x="1049" y="0"/>
                    </a:lnTo>
                    <a:cubicBezTo>
                      <a:pt x="1054" y="0"/>
                      <a:pt x="1057" y="4"/>
                      <a:pt x="1057" y="9"/>
                    </a:cubicBezTo>
                    <a:lnTo>
                      <a:pt x="1057" y="442"/>
                    </a:lnTo>
                    <a:lnTo>
                      <a:pt x="1057" y="442"/>
                    </a:lnTo>
                    <a:cubicBezTo>
                      <a:pt x="1057" y="447"/>
                      <a:pt x="1054" y="451"/>
                      <a:pt x="1049" y="4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9">
                <a:extLst>
                  <a:ext uri="{FF2B5EF4-FFF2-40B4-BE49-F238E27FC236}">
                    <a16:creationId xmlns:a16="http://schemas.microsoft.com/office/drawing/2014/main" id="{7DA252CF-90C1-434E-9729-250969D1D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6475" y="9626709"/>
                <a:ext cx="470936" cy="15698"/>
              </a:xfrm>
              <a:custGeom>
                <a:avLst/>
                <a:gdLst>
                  <a:gd name="T0" fmla="*/ 519 w 529"/>
                  <a:gd name="T1" fmla="*/ 16 h 17"/>
                  <a:gd name="T2" fmla="*/ 8 w 529"/>
                  <a:gd name="T3" fmla="*/ 16 h 17"/>
                  <a:gd name="T4" fmla="*/ 8 w 529"/>
                  <a:gd name="T5" fmla="*/ 16 h 17"/>
                  <a:gd name="T6" fmla="*/ 0 w 529"/>
                  <a:gd name="T7" fmla="*/ 8 h 17"/>
                  <a:gd name="T8" fmla="*/ 0 w 529"/>
                  <a:gd name="T9" fmla="*/ 8 h 17"/>
                  <a:gd name="T10" fmla="*/ 8 w 529"/>
                  <a:gd name="T11" fmla="*/ 0 h 17"/>
                  <a:gd name="T12" fmla="*/ 519 w 529"/>
                  <a:gd name="T13" fmla="*/ 0 h 17"/>
                  <a:gd name="T14" fmla="*/ 519 w 529"/>
                  <a:gd name="T15" fmla="*/ 0 h 17"/>
                  <a:gd name="T16" fmla="*/ 528 w 529"/>
                  <a:gd name="T17" fmla="*/ 8 h 17"/>
                  <a:gd name="T18" fmla="*/ 528 w 529"/>
                  <a:gd name="T19" fmla="*/ 8 h 17"/>
                  <a:gd name="T20" fmla="*/ 519 w 529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9" h="17">
                    <a:moveTo>
                      <a:pt x="519" y="16"/>
                    </a:moveTo>
                    <a:lnTo>
                      <a:pt x="8" y="16"/>
                    </a:lnTo>
                    <a:lnTo>
                      <a:pt x="8" y="16"/>
                    </a:lnTo>
                    <a:cubicBezTo>
                      <a:pt x="4" y="16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519" y="0"/>
                    </a:lnTo>
                    <a:lnTo>
                      <a:pt x="519" y="0"/>
                    </a:lnTo>
                    <a:cubicBezTo>
                      <a:pt x="525" y="0"/>
                      <a:pt x="528" y="3"/>
                      <a:pt x="528" y="8"/>
                    </a:cubicBezTo>
                    <a:lnTo>
                      <a:pt x="528" y="8"/>
                    </a:lnTo>
                    <a:cubicBezTo>
                      <a:pt x="528" y="13"/>
                      <a:pt x="525" y="16"/>
                      <a:pt x="519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10">
                <a:extLst>
                  <a:ext uri="{FF2B5EF4-FFF2-40B4-BE49-F238E27FC236}">
                    <a16:creationId xmlns:a16="http://schemas.microsoft.com/office/drawing/2014/main" id="{96925C6C-37D6-46CC-B0AC-9A3889475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8857" y="9987759"/>
                <a:ext cx="926173" cy="388523"/>
              </a:xfrm>
              <a:custGeom>
                <a:avLst/>
                <a:gdLst>
                  <a:gd name="T0" fmla="*/ 1041 w 1042"/>
                  <a:gd name="T1" fmla="*/ 434 h 435"/>
                  <a:gd name="T2" fmla="*/ 0 w 1042"/>
                  <a:gd name="T3" fmla="*/ 434 h 435"/>
                  <a:gd name="T4" fmla="*/ 0 w 1042"/>
                  <a:gd name="T5" fmla="*/ 0 h 435"/>
                  <a:gd name="T6" fmla="*/ 1041 w 1042"/>
                  <a:gd name="T7" fmla="*/ 0 h 435"/>
                  <a:gd name="T8" fmla="*/ 1041 w 1042"/>
                  <a:gd name="T9" fmla="*/ 434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2" h="435">
                    <a:moveTo>
                      <a:pt x="1041" y="434"/>
                    </a:moveTo>
                    <a:lnTo>
                      <a:pt x="0" y="434"/>
                    </a:lnTo>
                    <a:lnTo>
                      <a:pt x="0" y="0"/>
                    </a:lnTo>
                    <a:lnTo>
                      <a:pt x="1041" y="0"/>
                    </a:lnTo>
                    <a:lnTo>
                      <a:pt x="1041" y="4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11">
                <a:extLst>
                  <a:ext uri="{FF2B5EF4-FFF2-40B4-BE49-F238E27FC236}">
                    <a16:creationId xmlns:a16="http://schemas.microsoft.com/office/drawing/2014/main" id="{EF20CE91-FEE8-4984-A164-A97845EF9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1008" y="9979910"/>
                <a:ext cx="941871" cy="400295"/>
              </a:xfrm>
              <a:custGeom>
                <a:avLst/>
                <a:gdLst>
                  <a:gd name="T0" fmla="*/ 16 w 1058"/>
                  <a:gd name="T1" fmla="*/ 433 h 450"/>
                  <a:gd name="T2" fmla="*/ 1041 w 1058"/>
                  <a:gd name="T3" fmla="*/ 433 h 450"/>
                  <a:gd name="T4" fmla="*/ 1041 w 1058"/>
                  <a:gd name="T5" fmla="*/ 16 h 450"/>
                  <a:gd name="T6" fmla="*/ 16 w 1058"/>
                  <a:gd name="T7" fmla="*/ 16 h 450"/>
                  <a:gd name="T8" fmla="*/ 16 w 1058"/>
                  <a:gd name="T9" fmla="*/ 433 h 450"/>
                  <a:gd name="T10" fmla="*/ 1049 w 1058"/>
                  <a:gd name="T11" fmla="*/ 449 h 450"/>
                  <a:gd name="T12" fmla="*/ 8 w 1058"/>
                  <a:gd name="T13" fmla="*/ 449 h 450"/>
                  <a:gd name="T14" fmla="*/ 8 w 1058"/>
                  <a:gd name="T15" fmla="*/ 449 h 450"/>
                  <a:gd name="T16" fmla="*/ 0 w 1058"/>
                  <a:gd name="T17" fmla="*/ 442 h 450"/>
                  <a:gd name="T18" fmla="*/ 0 w 1058"/>
                  <a:gd name="T19" fmla="*/ 8 h 450"/>
                  <a:gd name="T20" fmla="*/ 0 w 1058"/>
                  <a:gd name="T21" fmla="*/ 8 h 450"/>
                  <a:gd name="T22" fmla="*/ 8 w 1058"/>
                  <a:gd name="T23" fmla="*/ 0 h 450"/>
                  <a:gd name="T24" fmla="*/ 1049 w 1058"/>
                  <a:gd name="T25" fmla="*/ 0 h 450"/>
                  <a:gd name="T26" fmla="*/ 1049 w 1058"/>
                  <a:gd name="T27" fmla="*/ 0 h 450"/>
                  <a:gd name="T28" fmla="*/ 1057 w 1058"/>
                  <a:gd name="T29" fmla="*/ 8 h 450"/>
                  <a:gd name="T30" fmla="*/ 1057 w 1058"/>
                  <a:gd name="T31" fmla="*/ 442 h 450"/>
                  <a:gd name="T32" fmla="*/ 1057 w 1058"/>
                  <a:gd name="T33" fmla="*/ 442 h 450"/>
                  <a:gd name="T34" fmla="*/ 1049 w 1058"/>
                  <a:gd name="T35" fmla="*/ 449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8" h="450">
                    <a:moveTo>
                      <a:pt x="16" y="433"/>
                    </a:moveTo>
                    <a:lnTo>
                      <a:pt x="1041" y="433"/>
                    </a:lnTo>
                    <a:lnTo>
                      <a:pt x="1041" y="16"/>
                    </a:lnTo>
                    <a:lnTo>
                      <a:pt x="16" y="16"/>
                    </a:lnTo>
                    <a:lnTo>
                      <a:pt x="16" y="433"/>
                    </a:lnTo>
                    <a:close/>
                    <a:moveTo>
                      <a:pt x="1049" y="449"/>
                    </a:moveTo>
                    <a:lnTo>
                      <a:pt x="8" y="449"/>
                    </a:lnTo>
                    <a:lnTo>
                      <a:pt x="8" y="449"/>
                    </a:lnTo>
                    <a:cubicBezTo>
                      <a:pt x="4" y="449"/>
                      <a:pt x="0" y="446"/>
                      <a:pt x="0" y="44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049" y="0"/>
                    </a:lnTo>
                    <a:lnTo>
                      <a:pt x="1049" y="0"/>
                    </a:lnTo>
                    <a:cubicBezTo>
                      <a:pt x="1054" y="0"/>
                      <a:pt x="1057" y="3"/>
                      <a:pt x="1057" y="8"/>
                    </a:cubicBezTo>
                    <a:lnTo>
                      <a:pt x="1057" y="442"/>
                    </a:lnTo>
                    <a:lnTo>
                      <a:pt x="1057" y="442"/>
                    </a:lnTo>
                    <a:cubicBezTo>
                      <a:pt x="1057" y="446"/>
                      <a:pt x="1054" y="449"/>
                      <a:pt x="1049" y="4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12">
                <a:extLst>
                  <a:ext uri="{FF2B5EF4-FFF2-40B4-BE49-F238E27FC236}">
                    <a16:creationId xmlns:a16="http://schemas.microsoft.com/office/drawing/2014/main" id="{77E35368-2E35-4243-8F33-DD567D423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6475" y="10148664"/>
                <a:ext cx="470936" cy="15698"/>
              </a:xfrm>
              <a:custGeom>
                <a:avLst/>
                <a:gdLst>
                  <a:gd name="T0" fmla="*/ 519 w 529"/>
                  <a:gd name="T1" fmla="*/ 17 h 18"/>
                  <a:gd name="T2" fmla="*/ 8 w 529"/>
                  <a:gd name="T3" fmla="*/ 17 h 18"/>
                  <a:gd name="T4" fmla="*/ 8 w 529"/>
                  <a:gd name="T5" fmla="*/ 17 h 18"/>
                  <a:gd name="T6" fmla="*/ 0 w 529"/>
                  <a:gd name="T7" fmla="*/ 8 h 18"/>
                  <a:gd name="T8" fmla="*/ 0 w 529"/>
                  <a:gd name="T9" fmla="*/ 8 h 18"/>
                  <a:gd name="T10" fmla="*/ 8 w 529"/>
                  <a:gd name="T11" fmla="*/ 0 h 18"/>
                  <a:gd name="T12" fmla="*/ 519 w 529"/>
                  <a:gd name="T13" fmla="*/ 0 h 18"/>
                  <a:gd name="T14" fmla="*/ 519 w 529"/>
                  <a:gd name="T15" fmla="*/ 0 h 18"/>
                  <a:gd name="T16" fmla="*/ 528 w 529"/>
                  <a:gd name="T17" fmla="*/ 8 h 18"/>
                  <a:gd name="T18" fmla="*/ 528 w 529"/>
                  <a:gd name="T19" fmla="*/ 8 h 18"/>
                  <a:gd name="T20" fmla="*/ 519 w 52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9" h="18">
                    <a:moveTo>
                      <a:pt x="519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519" y="0"/>
                    </a:lnTo>
                    <a:lnTo>
                      <a:pt x="519" y="0"/>
                    </a:lnTo>
                    <a:cubicBezTo>
                      <a:pt x="525" y="0"/>
                      <a:pt x="528" y="4"/>
                      <a:pt x="528" y="8"/>
                    </a:cubicBezTo>
                    <a:lnTo>
                      <a:pt x="528" y="8"/>
                    </a:lnTo>
                    <a:cubicBezTo>
                      <a:pt x="528" y="13"/>
                      <a:pt x="525" y="17"/>
                      <a:pt x="519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 13">
                <a:extLst>
                  <a:ext uri="{FF2B5EF4-FFF2-40B4-BE49-F238E27FC236}">
                    <a16:creationId xmlns:a16="http://schemas.microsoft.com/office/drawing/2014/main" id="{D264D4E9-AD23-4834-A5FE-87C479E67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6475" y="8143261"/>
                <a:ext cx="470936" cy="160904"/>
              </a:xfrm>
              <a:custGeom>
                <a:avLst/>
                <a:gdLst>
                  <a:gd name="T0" fmla="*/ 16 w 530"/>
                  <a:gd name="T1" fmla="*/ 164 h 182"/>
                  <a:gd name="T2" fmla="*/ 512 w 530"/>
                  <a:gd name="T3" fmla="*/ 164 h 182"/>
                  <a:gd name="T4" fmla="*/ 512 w 530"/>
                  <a:gd name="T5" fmla="*/ 59 h 182"/>
                  <a:gd name="T6" fmla="*/ 512 w 530"/>
                  <a:gd name="T7" fmla="*/ 59 h 182"/>
                  <a:gd name="T8" fmla="*/ 500 w 530"/>
                  <a:gd name="T9" fmla="*/ 29 h 182"/>
                  <a:gd name="T10" fmla="*/ 500 w 530"/>
                  <a:gd name="T11" fmla="*/ 29 h 182"/>
                  <a:gd name="T12" fmla="*/ 470 w 530"/>
                  <a:gd name="T13" fmla="*/ 16 h 182"/>
                  <a:gd name="T14" fmla="*/ 59 w 530"/>
                  <a:gd name="T15" fmla="*/ 16 h 182"/>
                  <a:gd name="T16" fmla="*/ 59 w 530"/>
                  <a:gd name="T17" fmla="*/ 16 h 182"/>
                  <a:gd name="T18" fmla="*/ 29 w 530"/>
                  <a:gd name="T19" fmla="*/ 29 h 182"/>
                  <a:gd name="T20" fmla="*/ 29 w 530"/>
                  <a:gd name="T21" fmla="*/ 29 h 182"/>
                  <a:gd name="T22" fmla="*/ 16 w 530"/>
                  <a:gd name="T23" fmla="*/ 59 h 182"/>
                  <a:gd name="T24" fmla="*/ 16 w 530"/>
                  <a:gd name="T25" fmla="*/ 164 h 182"/>
                  <a:gd name="T26" fmla="*/ 521 w 530"/>
                  <a:gd name="T27" fmla="*/ 181 h 182"/>
                  <a:gd name="T28" fmla="*/ 7 w 530"/>
                  <a:gd name="T29" fmla="*/ 181 h 182"/>
                  <a:gd name="T30" fmla="*/ 7 w 530"/>
                  <a:gd name="T31" fmla="*/ 181 h 182"/>
                  <a:gd name="T32" fmla="*/ 0 w 530"/>
                  <a:gd name="T33" fmla="*/ 173 h 182"/>
                  <a:gd name="T34" fmla="*/ 0 w 530"/>
                  <a:gd name="T35" fmla="*/ 59 h 182"/>
                  <a:gd name="T36" fmla="*/ 0 w 530"/>
                  <a:gd name="T37" fmla="*/ 59 h 182"/>
                  <a:gd name="T38" fmla="*/ 17 w 530"/>
                  <a:gd name="T39" fmla="*/ 17 h 182"/>
                  <a:gd name="T40" fmla="*/ 17 w 530"/>
                  <a:gd name="T41" fmla="*/ 17 h 182"/>
                  <a:gd name="T42" fmla="*/ 59 w 530"/>
                  <a:gd name="T43" fmla="*/ 0 h 182"/>
                  <a:gd name="T44" fmla="*/ 470 w 530"/>
                  <a:gd name="T45" fmla="*/ 0 h 182"/>
                  <a:gd name="T46" fmla="*/ 470 w 530"/>
                  <a:gd name="T47" fmla="*/ 0 h 182"/>
                  <a:gd name="T48" fmla="*/ 512 w 530"/>
                  <a:gd name="T49" fmla="*/ 17 h 182"/>
                  <a:gd name="T50" fmla="*/ 512 w 530"/>
                  <a:gd name="T51" fmla="*/ 17 h 182"/>
                  <a:gd name="T52" fmla="*/ 529 w 530"/>
                  <a:gd name="T53" fmla="*/ 59 h 182"/>
                  <a:gd name="T54" fmla="*/ 529 w 530"/>
                  <a:gd name="T55" fmla="*/ 173 h 182"/>
                  <a:gd name="T56" fmla="*/ 529 w 530"/>
                  <a:gd name="T57" fmla="*/ 173 h 182"/>
                  <a:gd name="T58" fmla="*/ 521 w 530"/>
                  <a:gd name="T59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0" h="182">
                    <a:moveTo>
                      <a:pt x="16" y="164"/>
                    </a:moveTo>
                    <a:lnTo>
                      <a:pt x="512" y="164"/>
                    </a:lnTo>
                    <a:lnTo>
                      <a:pt x="512" y="59"/>
                    </a:lnTo>
                    <a:lnTo>
                      <a:pt x="512" y="59"/>
                    </a:lnTo>
                    <a:cubicBezTo>
                      <a:pt x="512" y="48"/>
                      <a:pt x="508" y="37"/>
                      <a:pt x="500" y="29"/>
                    </a:cubicBezTo>
                    <a:lnTo>
                      <a:pt x="500" y="29"/>
                    </a:lnTo>
                    <a:cubicBezTo>
                      <a:pt x="492" y="21"/>
                      <a:pt x="482" y="16"/>
                      <a:pt x="470" y="16"/>
                    </a:cubicBezTo>
                    <a:lnTo>
                      <a:pt x="59" y="16"/>
                    </a:lnTo>
                    <a:lnTo>
                      <a:pt x="59" y="16"/>
                    </a:lnTo>
                    <a:cubicBezTo>
                      <a:pt x="48" y="16"/>
                      <a:pt x="36" y="21"/>
                      <a:pt x="29" y="29"/>
                    </a:cubicBezTo>
                    <a:lnTo>
                      <a:pt x="29" y="29"/>
                    </a:lnTo>
                    <a:cubicBezTo>
                      <a:pt x="20" y="37"/>
                      <a:pt x="16" y="48"/>
                      <a:pt x="16" y="59"/>
                    </a:cubicBezTo>
                    <a:lnTo>
                      <a:pt x="16" y="164"/>
                    </a:lnTo>
                    <a:close/>
                    <a:moveTo>
                      <a:pt x="521" y="181"/>
                    </a:moveTo>
                    <a:lnTo>
                      <a:pt x="7" y="181"/>
                    </a:lnTo>
                    <a:lnTo>
                      <a:pt x="7" y="181"/>
                    </a:lnTo>
                    <a:cubicBezTo>
                      <a:pt x="3" y="181"/>
                      <a:pt x="0" y="177"/>
                      <a:pt x="0" y="173"/>
                    </a:cubicBezTo>
                    <a:lnTo>
                      <a:pt x="0" y="59"/>
                    </a:lnTo>
                    <a:lnTo>
                      <a:pt x="0" y="59"/>
                    </a:lnTo>
                    <a:cubicBezTo>
                      <a:pt x="0" y="44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8" y="6"/>
                      <a:pt x="43" y="0"/>
                      <a:pt x="59" y="0"/>
                    </a:cubicBezTo>
                    <a:lnTo>
                      <a:pt x="470" y="0"/>
                    </a:lnTo>
                    <a:lnTo>
                      <a:pt x="470" y="0"/>
                    </a:lnTo>
                    <a:cubicBezTo>
                      <a:pt x="486" y="0"/>
                      <a:pt x="500" y="6"/>
                      <a:pt x="512" y="17"/>
                    </a:cubicBezTo>
                    <a:lnTo>
                      <a:pt x="512" y="17"/>
                    </a:lnTo>
                    <a:cubicBezTo>
                      <a:pt x="523" y="28"/>
                      <a:pt x="529" y="44"/>
                      <a:pt x="529" y="59"/>
                    </a:cubicBezTo>
                    <a:lnTo>
                      <a:pt x="529" y="173"/>
                    </a:lnTo>
                    <a:lnTo>
                      <a:pt x="529" y="173"/>
                    </a:lnTo>
                    <a:cubicBezTo>
                      <a:pt x="529" y="177"/>
                      <a:pt x="525" y="181"/>
                      <a:pt x="521" y="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14">
                <a:extLst>
                  <a:ext uri="{FF2B5EF4-FFF2-40B4-BE49-F238E27FC236}">
                    <a16:creationId xmlns:a16="http://schemas.microsoft.com/office/drawing/2014/main" id="{FA3BB0DF-CE07-4DBF-B2A9-0567F682E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3420" y="8296317"/>
                <a:ext cx="777044" cy="470936"/>
              </a:xfrm>
              <a:custGeom>
                <a:avLst/>
                <a:gdLst>
                  <a:gd name="T0" fmla="*/ 817 w 872"/>
                  <a:gd name="T1" fmla="*/ 526 h 527"/>
                  <a:gd name="T2" fmla="*/ 435 w 872"/>
                  <a:gd name="T3" fmla="*/ 526 h 527"/>
                  <a:gd name="T4" fmla="*/ 54 w 872"/>
                  <a:gd name="T5" fmla="*/ 526 h 527"/>
                  <a:gd name="T6" fmla="*/ 54 w 872"/>
                  <a:gd name="T7" fmla="*/ 526 h 527"/>
                  <a:gd name="T8" fmla="*/ 16 w 872"/>
                  <a:gd name="T9" fmla="*/ 509 h 527"/>
                  <a:gd name="T10" fmla="*/ 16 w 872"/>
                  <a:gd name="T11" fmla="*/ 509 h 527"/>
                  <a:gd name="T12" fmla="*/ 0 w 872"/>
                  <a:gd name="T13" fmla="*/ 472 h 527"/>
                  <a:gd name="T14" fmla="*/ 0 w 872"/>
                  <a:gd name="T15" fmla="*/ 263 h 527"/>
                  <a:gd name="T16" fmla="*/ 0 w 872"/>
                  <a:gd name="T17" fmla="*/ 54 h 527"/>
                  <a:gd name="T18" fmla="*/ 0 w 872"/>
                  <a:gd name="T19" fmla="*/ 54 h 527"/>
                  <a:gd name="T20" fmla="*/ 16 w 872"/>
                  <a:gd name="T21" fmla="*/ 16 h 527"/>
                  <a:gd name="T22" fmla="*/ 16 w 872"/>
                  <a:gd name="T23" fmla="*/ 16 h 527"/>
                  <a:gd name="T24" fmla="*/ 54 w 872"/>
                  <a:gd name="T25" fmla="*/ 0 h 527"/>
                  <a:gd name="T26" fmla="*/ 435 w 872"/>
                  <a:gd name="T27" fmla="*/ 0 h 527"/>
                  <a:gd name="T28" fmla="*/ 817 w 872"/>
                  <a:gd name="T29" fmla="*/ 0 h 527"/>
                  <a:gd name="T30" fmla="*/ 817 w 872"/>
                  <a:gd name="T31" fmla="*/ 0 h 527"/>
                  <a:gd name="T32" fmla="*/ 855 w 872"/>
                  <a:gd name="T33" fmla="*/ 16 h 527"/>
                  <a:gd name="T34" fmla="*/ 855 w 872"/>
                  <a:gd name="T35" fmla="*/ 16 h 527"/>
                  <a:gd name="T36" fmla="*/ 871 w 872"/>
                  <a:gd name="T37" fmla="*/ 54 h 527"/>
                  <a:gd name="T38" fmla="*/ 871 w 872"/>
                  <a:gd name="T39" fmla="*/ 263 h 527"/>
                  <a:gd name="T40" fmla="*/ 871 w 872"/>
                  <a:gd name="T41" fmla="*/ 472 h 527"/>
                  <a:gd name="T42" fmla="*/ 871 w 872"/>
                  <a:gd name="T43" fmla="*/ 472 h 527"/>
                  <a:gd name="T44" fmla="*/ 855 w 872"/>
                  <a:gd name="T45" fmla="*/ 509 h 527"/>
                  <a:gd name="T46" fmla="*/ 855 w 872"/>
                  <a:gd name="T47" fmla="*/ 509 h 527"/>
                  <a:gd name="T48" fmla="*/ 817 w 872"/>
                  <a:gd name="T49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72" h="527">
                    <a:moveTo>
                      <a:pt x="817" y="526"/>
                    </a:moveTo>
                    <a:lnTo>
                      <a:pt x="435" y="526"/>
                    </a:lnTo>
                    <a:lnTo>
                      <a:pt x="54" y="526"/>
                    </a:lnTo>
                    <a:lnTo>
                      <a:pt x="54" y="526"/>
                    </a:lnTo>
                    <a:cubicBezTo>
                      <a:pt x="39" y="526"/>
                      <a:pt x="26" y="520"/>
                      <a:pt x="16" y="509"/>
                    </a:cubicBezTo>
                    <a:lnTo>
                      <a:pt x="16" y="509"/>
                    </a:lnTo>
                    <a:cubicBezTo>
                      <a:pt x="6" y="500"/>
                      <a:pt x="0" y="486"/>
                      <a:pt x="0" y="472"/>
                    </a:cubicBezTo>
                    <a:lnTo>
                      <a:pt x="0" y="263"/>
                    </a:lnTo>
                    <a:lnTo>
                      <a:pt x="0" y="54"/>
                    </a:lnTo>
                    <a:lnTo>
                      <a:pt x="0" y="54"/>
                    </a:lnTo>
                    <a:cubicBezTo>
                      <a:pt x="0" y="39"/>
                      <a:pt x="6" y="26"/>
                      <a:pt x="16" y="16"/>
                    </a:cubicBezTo>
                    <a:lnTo>
                      <a:pt x="16" y="16"/>
                    </a:lnTo>
                    <a:cubicBezTo>
                      <a:pt x="26" y="6"/>
                      <a:pt x="39" y="0"/>
                      <a:pt x="54" y="0"/>
                    </a:cubicBezTo>
                    <a:lnTo>
                      <a:pt x="435" y="0"/>
                    </a:lnTo>
                    <a:lnTo>
                      <a:pt x="817" y="0"/>
                    </a:lnTo>
                    <a:lnTo>
                      <a:pt x="817" y="0"/>
                    </a:lnTo>
                    <a:cubicBezTo>
                      <a:pt x="832" y="0"/>
                      <a:pt x="845" y="6"/>
                      <a:pt x="855" y="16"/>
                    </a:cubicBezTo>
                    <a:lnTo>
                      <a:pt x="855" y="16"/>
                    </a:lnTo>
                    <a:cubicBezTo>
                      <a:pt x="865" y="26"/>
                      <a:pt x="871" y="39"/>
                      <a:pt x="871" y="54"/>
                    </a:cubicBezTo>
                    <a:lnTo>
                      <a:pt x="871" y="263"/>
                    </a:lnTo>
                    <a:lnTo>
                      <a:pt x="871" y="472"/>
                    </a:lnTo>
                    <a:lnTo>
                      <a:pt x="871" y="472"/>
                    </a:lnTo>
                    <a:cubicBezTo>
                      <a:pt x="871" y="486"/>
                      <a:pt x="865" y="500"/>
                      <a:pt x="855" y="509"/>
                    </a:cubicBezTo>
                    <a:lnTo>
                      <a:pt x="855" y="509"/>
                    </a:lnTo>
                    <a:cubicBezTo>
                      <a:pt x="845" y="520"/>
                      <a:pt x="832" y="526"/>
                      <a:pt x="817" y="52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15">
                <a:extLst>
                  <a:ext uri="{FF2B5EF4-FFF2-40B4-BE49-F238E27FC236}">
                    <a16:creationId xmlns:a16="http://schemas.microsoft.com/office/drawing/2014/main" id="{3292331D-279A-4A00-8435-E63816CD1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5571" y="8288468"/>
                <a:ext cx="788818" cy="482708"/>
              </a:xfrm>
              <a:custGeom>
                <a:avLst/>
                <a:gdLst>
                  <a:gd name="T0" fmla="*/ 62 w 888"/>
                  <a:gd name="T1" fmla="*/ 17 h 543"/>
                  <a:gd name="T2" fmla="*/ 62 w 888"/>
                  <a:gd name="T3" fmla="*/ 17 h 543"/>
                  <a:gd name="T4" fmla="*/ 30 w 888"/>
                  <a:gd name="T5" fmla="*/ 30 h 543"/>
                  <a:gd name="T6" fmla="*/ 30 w 888"/>
                  <a:gd name="T7" fmla="*/ 30 h 543"/>
                  <a:gd name="T8" fmla="*/ 16 w 888"/>
                  <a:gd name="T9" fmla="*/ 63 h 543"/>
                  <a:gd name="T10" fmla="*/ 16 w 888"/>
                  <a:gd name="T11" fmla="*/ 481 h 543"/>
                  <a:gd name="T12" fmla="*/ 16 w 888"/>
                  <a:gd name="T13" fmla="*/ 481 h 543"/>
                  <a:gd name="T14" fmla="*/ 30 w 888"/>
                  <a:gd name="T15" fmla="*/ 512 h 543"/>
                  <a:gd name="T16" fmla="*/ 30 w 888"/>
                  <a:gd name="T17" fmla="*/ 512 h 543"/>
                  <a:gd name="T18" fmla="*/ 62 w 888"/>
                  <a:gd name="T19" fmla="*/ 526 h 543"/>
                  <a:gd name="T20" fmla="*/ 825 w 888"/>
                  <a:gd name="T21" fmla="*/ 526 h 543"/>
                  <a:gd name="T22" fmla="*/ 825 w 888"/>
                  <a:gd name="T23" fmla="*/ 526 h 543"/>
                  <a:gd name="T24" fmla="*/ 856 w 888"/>
                  <a:gd name="T25" fmla="*/ 512 h 543"/>
                  <a:gd name="T26" fmla="*/ 856 w 888"/>
                  <a:gd name="T27" fmla="*/ 512 h 543"/>
                  <a:gd name="T28" fmla="*/ 870 w 888"/>
                  <a:gd name="T29" fmla="*/ 481 h 543"/>
                  <a:gd name="T30" fmla="*/ 870 w 888"/>
                  <a:gd name="T31" fmla="*/ 63 h 543"/>
                  <a:gd name="T32" fmla="*/ 870 w 888"/>
                  <a:gd name="T33" fmla="*/ 63 h 543"/>
                  <a:gd name="T34" fmla="*/ 856 w 888"/>
                  <a:gd name="T35" fmla="*/ 30 h 543"/>
                  <a:gd name="T36" fmla="*/ 856 w 888"/>
                  <a:gd name="T37" fmla="*/ 30 h 543"/>
                  <a:gd name="T38" fmla="*/ 825 w 888"/>
                  <a:gd name="T39" fmla="*/ 17 h 543"/>
                  <a:gd name="T40" fmla="*/ 62 w 888"/>
                  <a:gd name="T41" fmla="*/ 17 h 543"/>
                  <a:gd name="T42" fmla="*/ 825 w 888"/>
                  <a:gd name="T43" fmla="*/ 542 h 543"/>
                  <a:gd name="T44" fmla="*/ 62 w 888"/>
                  <a:gd name="T45" fmla="*/ 542 h 543"/>
                  <a:gd name="T46" fmla="*/ 62 w 888"/>
                  <a:gd name="T47" fmla="*/ 542 h 543"/>
                  <a:gd name="T48" fmla="*/ 18 w 888"/>
                  <a:gd name="T49" fmla="*/ 525 h 543"/>
                  <a:gd name="T50" fmla="*/ 18 w 888"/>
                  <a:gd name="T51" fmla="*/ 525 h 543"/>
                  <a:gd name="T52" fmla="*/ 0 w 888"/>
                  <a:gd name="T53" fmla="*/ 481 h 543"/>
                  <a:gd name="T54" fmla="*/ 0 w 888"/>
                  <a:gd name="T55" fmla="*/ 63 h 543"/>
                  <a:gd name="T56" fmla="*/ 0 w 888"/>
                  <a:gd name="T57" fmla="*/ 63 h 543"/>
                  <a:gd name="T58" fmla="*/ 18 w 888"/>
                  <a:gd name="T59" fmla="*/ 19 h 543"/>
                  <a:gd name="T60" fmla="*/ 18 w 888"/>
                  <a:gd name="T61" fmla="*/ 19 h 543"/>
                  <a:gd name="T62" fmla="*/ 62 w 888"/>
                  <a:gd name="T63" fmla="*/ 0 h 543"/>
                  <a:gd name="T64" fmla="*/ 825 w 888"/>
                  <a:gd name="T65" fmla="*/ 0 h 543"/>
                  <a:gd name="T66" fmla="*/ 825 w 888"/>
                  <a:gd name="T67" fmla="*/ 0 h 543"/>
                  <a:gd name="T68" fmla="*/ 869 w 888"/>
                  <a:gd name="T69" fmla="*/ 19 h 543"/>
                  <a:gd name="T70" fmla="*/ 869 w 888"/>
                  <a:gd name="T71" fmla="*/ 19 h 543"/>
                  <a:gd name="T72" fmla="*/ 887 w 888"/>
                  <a:gd name="T73" fmla="*/ 63 h 543"/>
                  <a:gd name="T74" fmla="*/ 887 w 888"/>
                  <a:gd name="T75" fmla="*/ 481 h 543"/>
                  <a:gd name="T76" fmla="*/ 887 w 888"/>
                  <a:gd name="T77" fmla="*/ 481 h 543"/>
                  <a:gd name="T78" fmla="*/ 869 w 888"/>
                  <a:gd name="T79" fmla="*/ 525 h 543"/>
                  <a:gd name="T80" fmla="*/ 869 w 888"/>
                  <a:gd name="T81" fmla="*/ 525 h 543"/>
                  <a:gd name="T82" fmla="*/ 825 w 888"/>
                  <a:gd name="T83" fmla="*/ 542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88" h="543">
                    <a:moveTo>
                      <a:pt x="62" y="17"/>
                    </a:moveTo>
                    <a:lnTo>
                      <a:pt x="62" y="17"/>
                    </a:lnTo>
                    <a:cubicBezTo>
                      <a:pt x="50" y="17"/>
                      <a:pt x="38" y="22"/>
                      <a:pt x="30" y="30"/>
                    </a:cubicBezTo>
                    <a:lnTo>
                      <a:pt x="30" y="30"/>
                    </a:lnTo>
                    <a:cubicBezTo>
                      <a:pt x="21" y="39"/>
                      <a:pt x="16" y="51"/>
                      <a:pt x="16" y="63"/>
                    </a:cubicBezTo>
                    <a:lnTo>
                      <a:pt x="16" y="481"/>
                    </a:lnTo>
                    <a:lnTo>
                      <a:pt x="16" y="481"/>
                    </a:lnTo>
                    <a:cubicBezTo>
                      <a:pt x="16" y="493"/>
                      <a:pt x="21" y="504"/>
                      <a:pt x="30" y="512"/>
                    </a:cubicBezTo>
                    <a:lnTo>
                      <a:pt x="30" y="512"/>
                    </a:lnTo>
                    <a:cubicBezTo>
                      <a:pt x="38" y="521"/>
                      <a:pt x="50" y="526"/>
                      <a:pt x="62" y="526"/>
                    </a:cubicBezTo>
                    <a:lnTo>
                      <a:pt x="825" y="526"/>
                    </a:lnTo>
                    <a:lnTo>
                      <a:pt x="825" y="526"/>
                    </a:lnTo>
                    <a:cubicBezTo>
                      <a:pt x="837" y="526"/>
                      <a:pt x="848" y="521"/>
                      <a:pt x="856" y="512"/>
                    </a:cubicBezTo>
                    <a:lnTo>
                      <a:pt x="856" y="512"/>
                    </a:lnTo>
                    <a:cubicBezTo>
                      <a:pt x="865" y="504"/>
                      <a:pt x="870" y="493"/>
                      <a:pt x="870" y="481"/>
                    </a:cubicBezTo>
                    <a:lnTo>
                      <a:pt x="870" y="63"/>
                    </a:lnTo>
                    <a:lnTo>
                      <a:pt x="870" y="63"/>
                    </a:lnTo>
                    <a:cubicBezTo>
                      <a:pt x="870" y="51"/>
                      <a:pt x="865" y="39"/>
                      <a:pt x="856" y="30"/>
                    </a:cubicBezTo>
                    <a:lnTo>
                      <a:pt x="856" y="30"/>
                    </a:lnTo>
                    <a:cubicBezTo>
                      <a:pt x="848" y="22"/>
                      <a:pt x="837" y="17"/>
                      <a:pt x="825" y="17"/>
                    </a:cubicBezTo>
                    <a:lnTo>
                      <a:pt x="62" y="17"/>
                    </a:lnTo>
                    <a:close/>
                    <a:moveTo>
                      <a:pt x="825" y="542"/>
                    </a:moveTo>
                    <a:lnTo>
                      <a:pt x="62" y="542"/>
                    </a:lnTo>
                    <a:lnTo>
                      <a:pt x="62" y="542"/>
                    </a:lnTo>
                    <a:cubicBezTo>
                      <a:pt x="45" y="542"/>
                      <a:pt x="30" y="536"/>
                      <a:pt x="18" y="525"/>
                    </a:cubicBezTo>
                    <a:lnTo>
                      <a:pt x="18" y="525"/>
                    </a:lnTo>
                    <a:cubicBezTo>
                      <a:pt x="7" y="512"/>
                      <a:pt x="0" y="497"/>
                      <a:pt x="0" y="481"/>
                    </a:cubicBezTo>
                    <a:lnTo>
                      <a:pt x="0" y="63"/>
                    </a:lnTo>
                    <a:lnTo>
                      <a:pt x="0" y="63"/>
                    </a:lnTo>
                    <a:cubicBezTo>
                      <a:pt x="0" y="46"/>
                      <a:pt x="7" y="30"/>
                      <a:pt x="18" y="19"/>
                    </a:cubicBezTo>
                    <a:lnTo>
                      <a:pt x="18" y="19"/>
                    </a:lnTo>
                    <a:cubicBezTo>
                      <a:pt x="30" y="7"/>
                      <a:pt x="45" y="0"/>
                      <a:pt x="62" y="0"/>
                    </a:cubicBezTo>
                    <a:lnTo>
                      <a:pt x="825" y="0"/>
                    </a:lnTo>
                    <a:lnTo>
                      <a:pt x="825" y="0"/>
                    </a:lnTo>
                    <a:cubicBezTo>
                      <a:pt x="841" y="0"/>
                      <a:pt x="856" y="7"/>
                      <a:pt x="869" y="19"/>
                    </a:cubicBezTo>
                    <a:lnTo>
                      <a:pt x="869" y="19"/>
                    </a:lnTo>
                    <a:cubicBezTo>
                      <a:pt x="881" y="30"/>
                      <a:pt x="887" y="46"/>
                      <a:pt x="887" y="63"/>
                    </a:cubicBezTo>
                    <a:lnTo>
                      <a:pt x="887" y="481"/>
                    </a:lnTo>
                    <a:lnTo>
                      <a:pt x="887" y="481"/>
                    </a:lnTo>
                    <a:cubicBezTo>
                      <a:pt x="887" y="497"/>
                      <a:pt x="881" y="512"/>
                      <a:pt x="869" y="525"/>
                    </a:cubicBezTo>
                    <a:lnTo>
                      <a:pt x="869" y="525"/>
                    </a:lnTo>
                    <a:cubicBezTo>
                      <a:pt x="856" y="536"/>
                      <a:pt x="841" y="542"/>
                      <a:pt x="825" y="5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16">
                <a:extLst>
                  <a:ext uri="{FF2B5EF4-FFF2-40B4-BE49-F238E27FC236}">
                    <a16:creationId xmlns:a16="http://schemas.microsoft.com/office/drawing/2014/main" id="{75E10729-E35A-4E5C-B6DB-CAE2878A9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8512" y="8394427"/>
                <a:ext cx="270787" cy="270789"/>
              </a:xfrm>
              <a:custGeom>
                <a:avLst/>
                <a:gdLst>
                  <a:gd name="T0" fmla="*/ 303 w 304"/>
                  <a:gd name="T1" fmla="*/ 104 h 304"/>
                  <a:gd name="T2" fmla="*/ 199 w 304"/>
                  <a:gd name="T3" fmla="*/ 104 h 304"/>
                  <a:gd name="T4" fmla="*/ 199 w 304"/>
                  <a:gd name="T5" fmla="*/ 0 h 304"/>
                  <a:gd name="T6" fmla="*/ 103 w 304"/>
                  <a:gd name="T7" fmla="*/ 0 h 304"/>
                  <a:gd name="T8" fmla="*/ 103 w 304"/>
                  <a:gd name="T9" fmla="*/ 104 h 304"/>
                  <a:gd name="T10" fmla="*/ 0 w 304"/>
                  <a:gd name="T11" fmla="*/ 104 h 304"/>
                  <a:gd name="T12" fmla="*/ 0 w 304"/>
                  <a:gd name="T13" fmla="*/ 199 h 304"/>
                  <a:gd name="T14" fmla="*/ 103 w 304"/>
                  <a:gd name="T15" fmla="*/ 199 h 304"/>
                  <a:gd name="T16" fmla="*/ 103 w 304"/>
                  <a:gd name="T17" fmla="*/ 303 h 304"/>
                  <a:gd name="T18" fmla="*/ 199 w 304"/>
                  <a:gd name="T19" fmla="*/ 303 h 304"/>
                  <a:gd name="T20" fmla="*/ 199 w 304"/>
                  <a:gd name="T21" fmla="*/ 199 h 304"/>
                  <a:gd name="T22" fmla="*/ 303 w 304"/>
                  <a:gd name="T23" fmla="*/ 199 h 304"/>
                  <a:gd name="T24" fmla="*/ 303 w 304"/>
                  <a:gd name="T25" fmla="*/ 1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" h="304">
                    <a:moveTo>
                      <a:pt x="303" y="104"/>
                    </a:moveTo>
                    <a:lnTo>
                      <a:pt x="199" y="104"/>
                    </a:lnTo>
                    <a:lnTo>
                      <a:pt x="199" y="0"/>
                    </a:lnTo>
                    <a:lnTo>
                      <a:pt x="103" y="0"/>
                    </a:lnTo>
                    <a:lnTo>
                      <a:pt x="103" y="104"/>
                    </a:lnTo>
                    <a:lnTo>
                      <a:pt x="0" y="104"/>
                    </a:lnTo>
                    <a:lnTo>
                      <a:pt x="0" y="199"/>
                    </a:lnTo>
                    <a:lnTo>
                      <a:pt x="103" y="199"/>
                    </a:lnTo>
                    <a:lnTo>
                      <a:pt x="103" y="303"/>
                    </a:lnTo>
                    <a:lnTo>
                      <a:pt x="199" y="303"/>
                    </a:lnTo>
                    <a:lnTo>
                      <a:pt x="199" y="199"/>
                    </a:lnTo>
                    <a:lnTo>
                      <a:pt x="303" y="199"/>
                    </a:lnTo>
                    <a:lnTo>
                      <a:pt x="303" y="10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17">
                <a:extLst>
                  <a:ext uri="{FF2B5EF4-FFF2-40B4-BE49-F238E27FC236}">
                    <a16:creationId xmlns:a16="http://schemas.microsoft.com/office/drawing/2014/main" id="{11AF512F-8109-451A-9CC2-C854A8598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0663" y="8386578"/>
                <a:ext cx="286485" cy="286487"/>
              </a:xfrm>
              <a:custGeom>
                <a:avLst/>
                <a:gdLst>
                  <a:gd name="T0" fmla="*/ 120 w 320"/>
                  <a:gd name="T1" fmla="*/ 303 h 320"/>
                  <a:gd name="T2" fmla="*/ 199 w 320"/>
                  <a:gd name="T3" fmla="*/ 303 h 320"/>
                  <a:gd name="T4" fmla="*/ 199 w 320"/>
                  <a:gd name="T5" fmla="*/ 207 h 320"/>
                  <a:gd name="T6" fmla="*/ 199 w 320"/>
                  <a:gd name="T7" fmla="*/ 207 h 320"/>
                  <a:gd name="T8" fmla="*/ 207 w 320"/>
                  <a:gd name="T9" fmla="*/ 199 h 320"/>
                  <a:gd name="T10" fmla="*/ 302 w 320"/>
                  <a:gd name="T11" fmla="*/ 199 h 320"/>
                  <a:gd name="T12" fmla="*/ 302 w 320"/>
                  <a:gd name="T13" fmla="*/ 121 h 320"/>
                  <a:gd name="T14" fmla="*/ 207 w 320"/>
                  <a:gd name="T15" fmla="*/ 121 h 320"/>
                  <a:gd name="T16" fmla="*/ 207 w 320"/>
                  <a:gd name="T17" fmla="*/ 121 h 320"/>
                  <a:gd name="T18" fmla="*/ 199 w 320"/>
                  <a:gd name="T19" fmla="*/ 112 h 320"/>
                  <a:gd name="T20" fmla="*/ 199 w 320"/>
                  <a:gd name="T21" fmla="*/ 17 h 320"/>
                  <a:gd name="T22" fmla="*/ 120 w 320"/>
                  <a:gd name="T23" fmla="*/ 17 h 320"/>
                  <a:gd name="T24" fmla="*/ 120 w 320"/>
                  <a:gd name="T25" fmla="*/ 112 h 320"/>
                  <a:gd name="T26" fmla="*/ 120 w 320"/>
                  <a:gd name="T27" fmla="*/ 112 h 320"/>
                  <a:gd name="T28" fmla="*/ 111 w 320"/>
                  <a:gd name="T29" fmla="*/ 121 h 320"/>
                  <a:gd name="T30" fmla="*/ 16 w 320"/>
                  <a:gd name="T31" fmla="*/ 121 h 320"/>
                  <a:gd name="T32" fmla="*/ 16 w 320"/>
                  <a:gd name="T33" fmla="*/ 199 h 320"/>
                  <a:gd name="T34" fmla="*/ 111 w 320"/>
                  <a:gd name="T35" fmla="*/ 199 h 320"/>
                  <a:gd name="T36" fmla="*/ 111 w 320"/>
                  <a:gd name="T37" fmla="*/ 199 h 320"/>
                  <a:gd name="T38" fmla="*/ 120 w 320"/>
                  <a:gd name="T39" fmla="*/ 207 h 320"/>
                  <a:gd name="T40" fmla="*/ 120 w 320"/>
                  <a:gd name="T41" fmla="*/ 303 h 320"/>
                  <a:gd name="T42" fmla="*/ 207 w 320"/>
                  <a:gd name="T43" fmla="*/ 319 h 320"/>
                  <a:gd name="T44" fmla="*/ 111 w 320"/>
                  <a:gd name="T45" fmla="*/ 319 h 320"/>
                  <a:gd name="T46" fmla="*/ 111 w 320"/>
                  <a:gd name="T47" fmla="*/ 319 h 320"/>
                  <a:gd name="T48" fmla="*/ 104 w 320"/>
                  <a:gd name="T49" fmla="*/ 311 h 320"/>
                  <a:gd name="T50" fmla="*/ 104 w 320"/>
                  <a:gd name="T51" fmla="*/ 216 h 320"/>
                  <a:gd name="T52" fmla="*/ 8 w 320"/>
                  <a:gd name="T53" fmla="*/ 216 h 320"/>
                  <a:gd name="T54" fmla="*/ 8 w 320"/>
                  <a:gd name="T55" fmla="*/ 216 h 320"/>
                  <a:gd name="T56" fmla="*/ 0 w 320"/>
                  <a:gd name="T57" fmla="*/ 207 h 320"/>
                  <a:gd name="T58" fmla="*/ 0 w 320"/>
                  <a:gd name="T59" fmla="*/ 112 h 320"/>
                  <a:gd name="T60" fmla="*/ 0 w 320"/>
                  <a:gd name="T61" fmla="*/ 112 h 320"/>
                  <a:gd name="T62" fmla="*/ 8 w 320"/>
                  <a:gd name="T63" fmla="*/ 104 h 320"/>
                  <a:gd name="T64" fmla="*/ 104 w 320"/>
                  <a:gd name="T65" fmla="*/ 104 h 320"/>
                  <a:gd name="T66" fmla="*/ 104 w 320"/>
                  <a:gd name="T67" fmla="*/ 8 h 320"/>
                  <a:gd name="T68" fmla="*/ 104 w 320"/>
                  <a:gd name="T69" fmla="*/ 8 h 320"/>
                  <a:gd name="T70" fmla="*/ 111 w 320"/>
                  <a:gd name="T71" fmla="*/ 0 h 320"/>
                  <a:gd name="T72" fmla="*/ 207 w 320"/>
                  <a:gd name="T73" fmla="*/ 0 h 320"/>
                  <a:gd name="T74" fmla="*/ 207 w 320"/>
                  <a:gd name="T75" fmla="*/ 0 h 320"/>
                  <a:gd name="T76" fmla="*/ 215 w 320"/>
                  <a:gd name="T77" fmla="*/ 8 h 320"/>
                  <a:gd name="T78" fmla="*/ 215 w 320"/>
                  <a:gd name="T79" fmla="*/ 104 h 320"/>
                  <a:gd name="T80" fmla="*/ 311 w 320"/>
                  <a:gd name="T81" fmla="*/ 104 h 320"/>
                  <a:gd name="T82" fmla="*/ 311 w 320"/>
                  <a:gd name="T83" fmla="*/ 104 h 320"/>
                  <a:gd name="T84" fmla="*/ 319 w 320"/>
                  <a:gd name="T85" fmla="*/ 112 h 320"/>
                  <a:gd name="T86" fmla="*/ 319 w 320"/>
                  <a:gd name="T87" fmla="*/ 207 h 320"/>
                  <a:gd name="T88" fmla="*/ 319 w 320"/>
                  <a:gd name="T89" fmla="*/ 207 h 320"/>
                  <a:gd name="T90" fmla="*/ 311 w 320"/>
                  <a:gd name="T91" fmla="*/ 216 h 320"/>
                  <a:gd name="T92" fmla="*/ 215 w 320"/>
                  <a:gd name="T93" fmla="*/ 216 h 320"/>
                  <a:gd name="T94" fmla="*/ 215 w 320"/>
                  <a:gd name="T95" fmla="*/ 311 h 320"/>
                  <a:gd name="T96" fmla="*/ 215 w 320"/>
                  <a:gd name="T97" fmla="*/ 311 h 320"/>
                  <a:gd name="T98" fmla="*/ 207 w 320"/>
                  <a:gd name="T99" fmla="*/ 31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0" h="320">
                    <a:moveTo>
                      <a:pt x="120" y="303"/>
                    </a:moveTo>
                    <a:lnTo>
                      <a:pt x="199" y="303"/>
                    </a:lnTo>
                    <a:lnTo>
                      <a:pt x="199" y="207"/>
                    </a:lnTo>
                    <a:lnTo>
                      <a:pt x="199" y="207"/>
                    </a:lnTo>
                    <a:cubicBezTo>
                      <a:pt x="199" y="203"/>
                      <a:pt x="203" y="199"/>
                      <a:pt x="207" y="199"/>
                    </a:cubicBezTo>
                    <a:lnTo>
                      <a:pt x="302" y="199"/>
                    </a:lnTo>
                    <a:lnTo>
                      <a:pt x="302" y="121"/>
                    </a:lnTo>
                    <a:lnTo>
                      <a:pt x="207" y="121"/>
                    </a:lnTo>
                    <a:lnTo>
                      <a:pt x="207" y="121"/>
                    </a:lnTo>
                    <a:cubicBezTo>
                      <a:pt x="203" y="121"/>
                      <a:pt x="199" y="116"/>
                      <a:pt x="199" y="112"/>
                    </a:cubicBezTo>
                    <a:lnTo>
                      <a:pt x="199" y="17"/>
                    </a:lnTo>
                    <a:lnTo>
                      <a:pt x="120" y="17"/>
                    </a:lnTo>
                    <a:lnTo>
                      <a:pt x="120" y="112"/>
                    </a:lnTo>
                    <a:lnTo>
                      <a:pt x="120" y="112"/>
                    </a:lnTo>
                    <a:cubicBezTo>
                      <a:pt x="120" y="116"/>
                      <a:pt x="116" y="121"/>
                      <a:pt x="111" y="121"/>
                    </a:cubicBezTo>
                    <a:lnTo>
                      <a:pt x="16" y="121"/>
                    </a:lnTo>
                    <a:lnTo>
                      <a:pt x="16" y="199"/>
                    </a:lnTo>
                    <a:lnTo>
                      <a:pt x="111" y="199"/>
                    </a:lnTo>
                    <a:lnTo>
                      <a:pt x="111" y="199"/>
                    </a:lnTo>
                    <a:cubicBezTo>
                      <a:pt x="116" y="199"/>
                      <a:pt x="120" y="203"/>
                      <a:pt x="120" y="207"/>
                    </a:cubicBezTo>
                    <a:lnTo>
                      <a:pt x="120" y="303"/>
                    </a:lnTo>
                    <a:close/>
                    <a:moveTo>
                      <a:pt x="207" y="319"/>
                    </a:moveTo>
                    <a:lnTo>
                      <a:pt x="111" y="319"/>
                    </a:lnTo>
                    <a:lnTo>
                      <a:pt x="111" y="319"/>
                    </a:lnTo>
                    <a:cubicBezTo>
                      <a:pt x="107" y="319"/>
                      <a:pt x="104" y="316"/>
                      <a:pt x="104" y="311"/>
                    </a:cubicBezTo>
                    <a:lnTo>
                      <a:pt x="104" y="216"/>
                    </a:lnTo>
                    <a:lnTo>
                      <a:pt x="8" y="216"/>
                    </a:lnTo>
                    <a:lnTo>
                      <a:pt x="8" y="216"/>
                    </a:lnTo>
                    <a:cubicBezTo>
                      <a:pt x="3" y="216"/>
                      <a:pt x="0" y="212"/>
                      <a:pt x="0" y="207"/>
                    </a:cubicBezTo>
                    <a:lnTo>
                      <a:pt x="0" y="112"/>
                    </a:lnTo>
                    <a:lnTo>
                      <a:pt x="0" y="112"/>
                    </a:lnTo>
                    <a:cubicBezTo>
                      <a:pt x="0" y="108"/>
                      <a:pt x="3" y="104"/>
                      <a:pt x="8" y="104"/>
                    </a:cubicBezTo>
                    <a:lnTo>
                      <a:pt x="104" y="104"/>
                    </a:lnTo>
                    <a:lnTo>
                      <a:pt x="104" y="8"/>
                    </a:lnTo>
                    <a:lnTo>
                      <a:pt x="104" y="8"/>
                    </a:lnTo>
                    <a:cubicBezTo>
                      <a:pt x="104" y="4"/>
                      <a:pt x="107" y="0"/>
                      <a:pt x="111" y="0"/>
                    </a:cubicBezTo>
                    <a:lnTo>
                      <a:pt x="207" y="0"/>
                    </a:lnTo>
                    <a:lnTo>
                      <a:pt x="207" y="0"/>
                    </a:lnTo>
                    <a:cubicBezTo>
                      <a:pt x="211" y="0"/>
                      <a:pt x="215" y="4"/>
                      <a:pt x="215" y="8"/>
                    </a:cubicBezTo>
                    <a:lnTo>
                      <a:pt x="215" y="104"/>
                    </a:lnTo>
                    <a:lnTo>
                      <a:pt x="311" y="104"/>
                    </a:lnTo>
                    <a:lnTo>
                      <a:pt x="311" y="104"/>
                    </a:lnTo>
                    <a:cubicBezTo>
                      <a:pt x="315" y="104"/>
                      <a:pt x="319" y="108"/>
                      <a:pt x="319" y="112"/>
                    </a:cubicBezTo>
                    <a:lnTo>
                      <a:pt x="319" y="207"/>
                    </a:lnTo>
                    <a:lnTo>
                      <a:pt x="319" y="207"/>
                    </a:lnTo>
                    <a:cubicBezTo>
                      <a:pt x="319" y="212"/>
                      <a:pt x="315" y="216"/>
                      <a:pt x="311" y="216"/>
                    </a:cubicBezTo>
                    <a:lnTo>
                      <a:pt x="215" y="216"/>
                    </a:lnTo>
                    <a:lnTo>
                      <a:pt x="215" y="311"/>
                    </a:lnTo>
                    <a:lnTo>
                      <a:pt x="215" y="311"/>
                    </a:lnTo>
                    <a:cubicBezTo>
                      <a:pt x="215" y="316"/>
                      <a:pt x="211" y="319"/>
                      <a:pt x="207" y="3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18">
                <a:extLst>
                  <a:ext uri="{FF2B5EF4-FFF2-40B4-BE49-F238E27FC236}">
                    <a16:creationId xmlns:a16="http://schemas.microsoft.com/office/drawing/2014/main" id="{450544DE-66D6-4759-BA5F-605E8B81D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308" y="10019155"/>
                <a:ext cx="973267" cy="588670"/>
              </a:xfrm>
              <a:custGeom>
                <a:avLst/>
                <a:gdLst>
                  <a:gd name="T0" fmla="*/ 546 w 1094"/>
                  <a:gd name="T1" fmla="*/ 0 h 662"/>
                  <a:gd name="T2" fmla="*/ 63 w 1094"/>
                  <a:gd name="T3" fmla="*/ 0 h 662"/>
                  <a:gd name="T4" fmla="*/ 63 w 1094"/>
                  <a:gd name="T5" fmla="*/ 0 h 662"/>
                  <a:gd name="T6" fmla="*/ 7 w 1094"/>
                  <a:gd name="T7" fmla="*/ 67 h 662"/>
                  <a:gd name="T8" fmla="*/ 113 w 1094"/>
                  <a:gd name="T9" fmla="*/ 615 h 662"/>
                  <a:gd name="T10" fmla="*/ 113 w 1094"/>
                  <a:gd name="T11" fmla="*/ 615 h 662"/>
                  <a:gd name="T12" fmla="*/ 169 w 1094"/>
                  <a:gd name="T13" fmla="*/ 661 h 662"/>
                  <a:gd name="T14" fmla="*/ 546 w 1094"/>
                  <a:gd name="T15" fmla="*/ 661 h 662"/>
                  <a:gd name="T16" fmla="*/ 923 w 1094"/>
                  <a:gd name="T17" fmla="*/ 661 h 662"/>
                  <a:gd name="T18" fmla="*/ 923 w 1094"/>
                  <a:gd name="T19" fmla="*/ 661 h 662"/>
                  <a:gd name="T20" fmla="*/ 980 w 1094"/>
                  <a:gd name="T21" fmla="*/ 615 h 662"/>
                  <a:gd name="T22" fmla="*/ 1086 w 1094"/>
                  <a:gd name="T23" fmla="*/ 67 h 662"/>
                  <a:gd name="T24" fmla="*/ 1086 w 1094"/>
                  <a:gd name="T25" fmla="*/ 67 h 662"/>
                  <a:gd name="T26" fmla="*/ 1030 w 1094"/>
                  <a:gd name="T27" fmla="*/ 0 h 662"/>
                  <a:gd name="T28" fmla="*/ 546 w 1094"/>
                  <a:gd name="T29" fmla="*/ 0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4" h="662">
                    <a:moveTo>
                      <a:pt x="546" y="0"/>
                    </a:moveTo>
                    <a:lnTo>
                      <a:pt x="63" y="0"/>
                    </a:lnTo>
                    <a:lnTo>
                      <a:pt x="63" y="0"/>
                    </a:lnTo>
                    <a:cubicBezTo>
                      <a:pt x="27" y="0"/>
                      <a:pt x="0" y="32"/>
                      <a:pt x="7" y="67"/>
                    </a:cubicBezTo>
                    <a:lnTo>
                      <a:pt x="113" y="615"/>
                    </a:lnTo>
                    <a:lnTo>
                      <a:pt x="113" y="615"/>
                    </a:lnTo>
                    <a:cubicBezTo>
                      <a:pt x="118" y="642"/>
                      <a:pt x="142" y="661"/>
                      <a:pt x="169" y="661"/>
                    </a:cubicBezTo>
                    <a:lnTo>
                      <a:pt x="546" y="661"/>
                    </a:lnTo>
                    <a:lnTo>
                      <a:pt x="923" y="661"/>
                    </a:lnTo>
                    <a:lnTo>
                      <a:pt x="923" y="661"/>
                    </a:lnTo>
                    <a:cubicBezTo>
                      <a:pt x="950" y="661"/>
                      <a:pt x="974" y="642"/>
                      <a:pt x="980" y="615"/>
                    </a:cubicBezTo>
                    <a:lnTo>
                      <a:pt x="1086" y="67"/>
                    </a:lnTo>
                    <a:lnTo>
                      <a:pt x="1086" y="67"/>
                    </a:lnTo>
                    <a:cubicBezTo>
                      <a:pt x="1093" y="32"/>
                      <a:pt x="1066" y="0"/>
                      <a:pt x="1030" y="0"/>
                    </a:cubicBezTo>
                    <a:lnTo>
                      <a:pt x="54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19">
                <a:extLst>
                  <a:ext uri="{FF2B5EF4-FFF2-40B4-BE49-F238E27FC236}">
                    <a16:creationId xmlns:a16="http://schemas.microsoft.com/office/drawing/2014/main" id="{11220B78-1158-405F-B725-D848212D0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6382" y="10011306"/>
                <a:ext cx="981116" cy="604367"/>
              </a:xfrm>
              <a:custGeom>
                <a:avLst/>
                <a:gdLst>
                  <a:gd name="T0" fmla="*/ 68 w 1104"/>
                  <a:gd name="T1" fmla="*/ 16 h 680"/>
                  <a:gd name="T2" fmla="*/ 68 w 1104"/>
                  <a:gd name="T3" fmla="*/ 16 h 680"/>
                  <a:gd name="T4" fmla="*/ 30 w 1104"/>
                  <a:gd name="T5" fmla="*/ 34 h 680"/>
                  <a:gd name="T6" fmla="*/ 30 w 1104"/>
                  <a:gd name="T7" fmla="*/ 34 h 680"/>
                  <a:gd name="T8" fmla="*/ 19 w 1104"/>
                  <a:gd name="T9" fmla="*/ 74 h 680"/>
                  <a:gd name="T10" fmla="*/ 127 w 1104"/>
                  <a:gd name="T11" fmla="*/ 622 h 680"/>
                  <a:gd name="T12" fmla="*/ 127 w 1104"/>
                  <a:gd name="T13" fmla="*/ 622 h 680"/>
                  <a:gd name="T14" fmla="*/ 174 w 1104"/>
                  <a:gd name="T15" fmla="*/ 663 h 680"/>
                  <a:gd name="T16" fmla="*/ 928 w 1104"/>
                  <a:gd name="T17" fmla="*/ 663 h 680"/>
                  <a:gd name="T18" fmla="*/ 928 w 1104"/>
                  <a:gd name="T19" fmla="*/ 663 h 680"/>
                  <a:gd name="T20" fmla="*/ 976 w 1104"/>
                  <a:gd name="T21" fmla="*/ 622 h 680"/>
                  <a:gd name="T22" fmla="*/ 1083 w 1104"/>
                  <a:gd name="T23" fmla="*/ 74 h 680"/>
                  <a:gd name="T24" fmla="*/ 1083 w 1104"/>
                  <a:gd name="T25" fmla="*/ 74 h 680"/>
                  <a:gd name="T26" fmla="*/ 1073 w 1104"/>
                  <a:gd name="T27" fmla="*/ 34 h 680"/>
                  <a:gd name="T28" fmla="*/ 1073 w 1104"/>
                  <a:gd name="T29" fmla="*/ 34 h 680"/>
                  <a:gd name="T30" fmla="*/ 1035 w 1104"/>
                  <a:gd name="T31" fmla="*/ 16 h 680"/>
                  <a:gd name="T32" fmla="*/ 68 w 1104"/>
                  <a:gd name="T33" fmla="*/ 16 h 680"/>
                  <a:gd name="T34" fmla="*/ 928 w 1104"/>
                  <a:gd name="T35" fmla="*/ 679 h 680"/>
                  <a:gd name="T36" fmla="*/ 174 w 1104"/>
                  <a:gd name="T37" fmla="*/ 679 h 680"/>
                  <a:gd name="T38" fmla="*/ 174 w 1104"/>
                  <a:gd name="T39" fmla="*/ 679 h 680"/>
                  <a:gd name="T40" fmla="*/ 110 w 1104"/>
                  <a:gd name="T41" fmla="*/ 626 h 680"/>
                  <a:gd name="T42" fmla="*/ 3 w 1104"/>
                  <a:gd name="T43" fmla="*/ 78 h 680"/>
                  <a:gd name="T44" fmla="*/ 3 w 1104"/>
                  <a:gd name="T45" fmla="*/ 78 h 680"/>
                  <a:gd name="T46" fmla="*/ 17 w 1104"/>
                  <a:gd name="T47" fmla="*/ 24 h 680"/>
                  <a:gd name="T48" fmla="*/ 17 w 1104"/>
                  <a:gd name="T49" fmla="*/ 24 h 680"/>
                  <a:gd name="T50" fmla="*/ 68 w 1104"/>
                  <a:gd name="T51" fmla="*/ 0 h 680"/>
                  <a:gd name="T52" fmla="*/ 1035 w 1104"/>
                  <a:gd name="T53" fmla="*/ 0 h 680"/>
                  <a:gd name="T54" fmla="*/ 1035 w 1104"/>
                  <a:gd name="T55" fmla="*/ 0 h 680"/>
                  <a:gd name="T56" fmla="*/ 1085 w 1104"/>
                  <a:gd name="T57" fmla="*/ 24 h 680"/>
                  <a:gd name="T58" fmla="*/ 1085 w 1104"/>
                  <a:gd name="T59" fmla="*/ 24 h 680"/>
                  <a:gd name="T60" fmla="*/ 1099 w 1104"/>
                  <a:gd name="T61" fmla="*/ 78 h 680"/>
                  <a:gd name="T62" fmla="*/ 992 w 1104"/>
                  <a:gd name="T63" fmla="*/ 626 h 680"/>
                  <a:gd name="T64" fmla="*/ 992 w 1104"/>
                  <a:gd name="T65" fmla="*/ 626 h 680"/>
                  <a:gd name="T66" fmla="*/ 928 w 1104"/>
                  <a:gd name="T67" fmla="*/ 679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04" h="680">
                    <a:moveTo>
                      <a:pt x="68" y="16"/>
                    </a:moveTo>
                    <a:lnTo>
                      <a:pt x="68" y="16"/>
                    </a:lnTo>
                    <a:cubicBezTo>
                      <a:pt x="53" y="16"/>
                      <a:pt x="39" y="23"/>
                      <a:pt x="30" y="34"/>
                    </a:cubicBezTo>
                    <a:lnTo>
                      <a:pt x="30" y="34"/>
                    </a:lnTo>
                    <a:cubicBezTo>
                      <a:pt x="20" y="45"/>
                      <a:pt x="17" y="60"/>
                      <a:pt x="19" y="74"/>
                    </a:cubicBezTo>
                    <a:lnTo>
                      <a:pt x="127" y="622"/>
                    </a:lnTo>
                    <a:lnTo>
                      <a:pt x="127" y="622"/>
                    </a:lnTo>
                    <a:cubicBezTo>
                      <a:pt x="131" y="645"/>
                      <a:pt x="151" y="663"/>
                      <a:pt x="174" y="663"/>
                    </a:cubicBezTo>
                    <a:lnTo>
                      <a:pt x="928" y="663"/>
                    </a:lnTo>
                    <a:lnTo>
                      <a:pt x="928" y="663"/>
                    </a:lnTo>
                    <a:cubicBezTo>
                      <a:pt x="952" y="663"/>
                      <a:pt x="972" y="645"/>
                      <a:pt x="976" y="622"/>
                    </a:cubicBezTo>
                    <a:lnTo>
                      <a:pt x="1083" y="74"/>
                    </a:lnTo>
                    <a:lnTo>
                      <a:pt x="1083" y="74"/>
                    </a:lnTo>
                    <a:cubicBezTo>
                      <a:pt x="1085" y="60"/>
                      <a:pt x="1082" y="45"/>
                      <a:pt x="1073" y="34"/>
                    </a:cubicBezTo>
                    <a:lnTo>
                      <a:pt x="1073" y="34"/>
                    </a:lnTo>
                    <a:cubicBezTo>
                      <a:pt x="1063" y="23"/>
                      <a:pt x="1049" y="16"/>
                      <a:pt x="1035" y="16"/>
                    </a:cubicBezTo>
                    <a:lnTo>
                      <a:pt x="68" y="16"/>
                    </a:lnTo>
                    <a:close/>
                    <a:moveTo>
                      <a:pt x="928" y="679"/>
                    </a:moveTo>
                    <a:lnTo>
                      <a:pt x="174" y="679"/>
                    </a:lnTo>
                    <a:lnTo>
                      <a:pt x="174" y="679"/>
                    </a:lnTo>
                    <a:cubicBezTo>
                      <a:pt x="143" y="679"/>
                      <a:pt x="116" y="657"/>
                      <a:pt x="110" y="626"/>
                    </a:cubicBezTo>
                    <a:lnTo>
                      <a:pt x="3" y="78"/>
                    </a:lnTo>
                    <a:lnTo>
                      <a:pt x="3" y="78"/>
                    </a:lnTo>
                    <a:cubicBezTo>
                      <a:pt x="0" y="58"/>
                      <a:pt x="5" y="38"/>
                      <a:pt x="17" y="24"/>
                    </a:cubicBezTo>
                    <a:lnTo>
                      <a:pt x="17" y="24"/>
                    </a:lnTo>
                    <a:cubicBezTo>
                      <a:pt x="30" y="9"/>
                      <a:pt x="48" y="0"/>
                      <a:pt x="68" y="0"/>
                    </a:cubicBezTo>
                    <a:lnTo>
                      <a:pt x="1035" y="0"/>
                    </a:lnTo>
                    <a:lnTo>
                      <a:pt x="1035" y="0"/>
                    </a:lnTo>
                    <a:cubicBezTo>
                      <a:pt x="1055" y="0"/>
                      <a:pt x="1073" y="9"/>
                      <a:pt x="1085" y="24"/>
                    </a:cubicBezTo>
                    <a:lnTo>
                      <a:pt x="1085" y="24"/>
                    </a:lnTo>
                    <a:cubicBezTo>
                      <a:pt x="1098" y="38"/>
                      <a:pt x="1103" y="58"/>
                      <a:pt x="1099" y="78"/>
                    </a:cubicBezTo>
                    <a:lnTo>
                      <a:pt x="992" y="626"/>
                    </a:lnTo>
                    <a:lnTo>
                      <a:pt x="992" y="626"/>
                    </a:lnTo>
                    <a:cubicBezTo>
                      <a:pt x="986" y="657"/>
                      <a:pt x="959" y="679"/>
                      <a:pt x="928" y="6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20">
                <a:extLst>
                  <a:ext uri="{FF2B5EF4-FFF2-40B4-BE49-F238E27FC236}">
                    <a16:creationId xmlns:a16="http://schemas.microsoft.com/office/drawing/2014/main" id="{2DB8D10A-A4B3-448C-9031-759A65A45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9634" y="9819009"/>
                <a:ext cx="890855" cy="576895"/>
              </a:xfrm>
              <a:custGeom>
                <a:avLst/>
                <a:gdLst>
                  <a:gd name="T0" fmla="*/ 677 w 1001"/>
                  <a:gd name="T1" fmla="*/ 177 h 650"/>
                  <a:gd name="T2" fmla="*/ 677 w 1001"/>
                  <a:gd name="T3" fmla="*/ 177 h 650"/>
                  <a:gd name="T4" fmla="*/ 337 w 1001"/>
                  <a:gd name="T5" fmla="*/ 29 h 650"/>
                  <a:gd name="T6" fmla="*/ 337 w 1001"/>
                  <a:gd name="T7" fmla="*/ 29 h 650"/>
                  <a:gd name="T8" fmla="*/ 66 w 1001"/>
                  <a:gd name="T9" fmla="*/ 378 h 650"/>
                  <a:gd name="T10" fmla="*/ 66 w 1001"/>
                  <a:gd name="T11" fmla="*/ 378 h 650"/>
                  <a:gd name="T12" fmla="*/ 224 w 1001"/>
                  <a:gd name="T13" fmla="*/ 506 h 650"/>
                  <a:gd name="T14" fmla="*/ 224 w 1001"/>
                  <a:gd name="T15" fmla="*/ 506 h 650"/>
                  <a:gd name="T16" fmla="*/ 677 w 1001"/>
                  <a:gd name="T17" fmla="*/ 177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1" h="650">
                    <a:moveTo>
                      <a:pt x="677" y="177"/>
                    </a:moveTo>
                    <a:lnTo>
                      <a:pt x="677" y="177"/>
                    </a:lnTo>
                    <a:cubicBezTo>
                      <a:pt x="677" y="177"/>
                      <a:pt x="536" y="0"/>
                      <a:pt x="337" y="29"/>
                    </a:cubicBezTo>
                    <a:lnTo>
                      <a:pt x="337" y="29"/>
                    </a:lnTo>
                    <a:cubicBezTo>
                      <a:pt x="138" y="59"/>
                      <a:pt x="0" y="305"/>
                      <a:pt x="66" y="378"/>
                    </a:cubicBezTo>
                    <a:lnTo>
                      <a:pt x="66" y="378"/>
                    </a:lnTo>
                    <a:cubicBezTo>
                      <a:pt x="133" y="451"/>
                      <a:pt x="158" y="412"/>
                      <a:pt x="224" y="506"/>
                    </a:cubicBezTo>
                    <a:lnTo>
                      <a:pt x="224" y="506"/>
                    </a:lnTo>
                    <a:cubicBezTo>
                      <a:pt x="327" y="649"/>
                      <a:pt x="1000" y="372"/>
                      <a:pt x="677" y="1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21">
                <a:extLst>
                  <a:ext uri="{FF2B5EF4-FFF2-40B4-BE49-F238E27FC236}">
                    <a16:creationId xmlns:a16="http://schemas.microsoft.com/office/drawing/2014/main" id="{E843DF3B-5F4C-44D0-A31F-599B487FF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1029" y="9811160"/>
                <a:ext cx="663236" cy="498406"/>
              </a:xfrm>
              <a:custGeom>
                <a:avLst/>
                <a:gdLst>
                  <a:gd name="T0" fmla="*/ 346 w 745"/>
                  <a:gd name="T1" fmla="*/ 42 h 562"/>
                  <a:gd name="T2" fmla="*/ 346 w 745"/>
                  <a:gd name="T3" fmla="*/ 42 h 562"/>
                  <a:gd name="T4" fmla="*/ 303 w 745"/>
                  <a:gd name="T5" fmla="*/ 45 h 562"/>
                  <a:gd name="T6" fmla="*/ 303 w 745"/>
                  <a:gd name="T7" fmla="*/ 45 h 562"/>
                  <a:gd name="T8" fmla="*/ 34 w 745"/>
                  <a:gd name="T9" fmla="*/ 275 h 562"/>
                  <a:gd name="T10" fmla="*/ 34 w 745"/>
                  <a:gd name="T11" fmla="*/ 275 h 562"/>
                  <a:gd name="T12" fmla="*/ 37 w 745"/>
                  <a:gd name="T13" fmla="*/ 380 h 562"/>
                  <a:gd name="T14" fmla="*/ 37 w 745"/>
                  <a:gd name="T15" fmla="*/ 380 h 562"/>
                  <a:gd name="T16" fmla="*/ 107 w 745"/>
                  <a:gd name="T17" fmla="*/ 431 h 562"/>
                  <a:gd name="T18" fmla="*/ 107 w 745"/>
                  <a:gd name="T19" fmla="*/ 431 h 562"/>
                  <a:gd name="T20" fmla="*/ 196 w 745"/>
                  <a:gd name="T21" fmla="*/ 509 h 562"/>
                  <a:gd name="T22" fmla="*/ 196 w 745"/>
                  <a:gd name="T23" fmla="*/ 509 h 562"/>
                  <a:gd name="T24" fmla="*/ 406 w 745"/>
                  <a:gd name="T25" fmla="*/ 531 h 562"/>
                  <a:gd name="T26" fmla="*/ 406 w 745"/>
                  <a:gd name="T27" fmla="*/ 531 h 562"/>
                  <a:gd name="T28" fmla="*/ 720 w 745"/>
                  <a:gd name="T29" fmla="*/ 316 h 562"/>
                  <a:gd name="T30" fmla="*/ 720 w 745"/>
                  <a:gd name="T31" fmla="*/ 316 h 562"/>
                  <a:gd name="T32" fmla="*/ 638 w 745"/>
                  <a:gd name="T33" fmla="*/ 192 h 562"/>
                  <a:gd name="T34" fmla="*/ 638 w 745"/>
                  <a:gd name="T35" fmla="*/ 192 h 562"/>
                  <a:gd name="T36" fmla="*/ 636 w 745"/>
                  <a:gd name="T37" fmla="*/ 190 h 562"/>
                  <a:gd name="T38" fmla="*/ 636 w 745"/>
                  <a:gd name="T39" fmla="*/ 190 h 562"/>
                  <a:gd name="T40" fmla="*/ 346 w 745"/>
                  <a:gd name="T41" fmla="*/ 42 h 562"/>
                  <a:gd name="T42" fmla="*/ 302 w 745"/>
                  <a:gd name="T43" fmla="*/ 561 h 562"/>
                  <a:gd name="T44" fmla="*/ 302 w 745"/>
                  <a:gd name="T45" fmla="*/ 561 h 562"/>
                  <a:gd name="T46" fmla="*/ 182 w 745"/>
                  <a:gd name="T47" fmla="*/ 518 h 562"/>
                  <a:gd name="T48" fmla="*/ 182 w 745"/>
                  <a:gd name="T49" fmla="*/ 518 h 562"/>
                  <a:gd name="T50" fmla="*/ 100 w 745"/>
                  <a:gd name="T51" fmla="*/ 446 h 562"/>
                  <a:gd name="T52" fmla="*/ 100 w 745"/>
                  <a:gd name="T53" fmla="*/ 446 h 562"/>
                  <a:gd name="T54" fmla="*/ 25 w 745"/>
                  <a:gd name="T55" fmla="*/ 391 h 562"/>
                  <a:gd name="T56" fmla="*/ 25 w 745"/>
                  <a:gd name="T57" fmla="*/ 391 h 562"/>
                  <a:gd name="T58" fmla="*/ 18 w 745"/>
                  <a:gd name="T59" fmla="*/ 271 h 562"/>
                  <a:gd name="T60" fmla="*/ 18 w 745"/>
                  <a:gd name="T61" fmla="*/ 271 h 562"/>
                  <a:gd name="T62" fmla="*/ 300 w 745"/>
                  <a:gd name="T63" fmla="*/ 29 h 562"/>
                  <a:gd name="T64" fmla="*/ 300 w 745"/>
                  <a:gd name="T65" fmla="*/ 29 h 562"/>
                  <a:gd name="T66" fmla="*/ 647 w 745"/>
                  <a:gd name="T67" fmla="*/ 179 h 562"/>
                  <a:gd name="T68" fmla="*/ 647 w 745"/>
                  <a:gd name="T69" fmla="*/ 179 h 562"/>
                  <a:gd name="T70" fmla="*/ 735 w 745"/>
                  <a:gd name="T71" fmla="*/ 318 h 562"/>
                  <a:gd name="T72" fmla="*/ 735 w 745"/>
                  <a:gd name="T73" fmla="*/ 318 h 562"/>
                  <a:gd name="T74" fmla="*/ 620 w 745"/>
                  <a:gd name="T75" fmla="*/ 459 h 562"/>
                  <a:gd name="T76" fmla="*/ 620 w 745"/>
                  <a:gd name="T77" fmla="*/ 459 h 562"/>
                  <a:gd name="T78" fmla="*/ 409 w 745"/>
                  <a:gd name="T79" fmla="*/ 548 h 562"/>
                  <a:gd name="T80" fmla="*/ 409 w 745"/>
                  <a:gd name="T81" fmla="*/ 548 h 562"/>
                  <a:gd name="T82" fmla="*/ 302 w 745"/>
                  <a:gd name="T83" fmla="*/ 561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45" h="562">
                    <a:moveTo>
                      <a:pt x="346" y="42"/>
                    </a:moveTo>
                    <a:lnTo>
                      <a:pt x="346" y="42"/>
                    </a:lnTo>
                    <a:cubicBezTo>
                      <a:pt x="332" y="42"/>
                      <a:pt x="317" y="42"/>
                      <a:pt x="303" y="45"/>
                    </a:cubicBezTo>
                    <a:lnTo>
                      <a:pt x="303" y="45"/>
                    </a:lnTo>
                    <a:cubicBezTo>
                      <a:pt x="174" y="64"/>
                      <a:pt x="68" y="178"/>
                      <a:pt x="34" y="275"/>
                    </a:cubicBezTo>
                    <a:lnTo>
                      <a:pt x="34" y="275"/>
                    </a:lnTo>
                    <a:cubicBezTo>
                      <a:pt x="18" y="322"/>
                      <a:pt x="18" y="360"/>
                      <a:pt x="37" y="380"/>
                    </a:cubicBezTo>
                    <a:lnTo>
                      <a:pt x="37" y="380"/>
                    </a:lnTo>
                    <a:cubicBezTo>
                      <a:pt x="67" y="412"/>
                      <a:pt x="87" y="422"/>
                      <a:pt x="107" y="431"/>
                    </a:cubicBezTo>
                    <a:lnTo>
                      <a:pt x="107" y="431"/>
                    </a:lnTo>
                    <a:cubicBezTo>
                      <a:pt x="133" y="444"/>
                      <a:pt x="158" y="456"/>
                      <a:pt x="196" y="509"/>
                    </a:cubicBezTo>
                    <a:lnTo>
                      <a:pt x="196" y="509"/>
                    </a:lnTo>
                    <a:cubicBezTo>
                      <a:pt x="223" y="548"/>
                      <a:pt x="302" y="556"/>
                      <a:pt x="406" y="531"/>
                    </a:cubicBezTo>
                    <a:lnTo>
                      <a:pt x="406" y="531"/>
                    </a:lnTo>
                    <a:cubicBezTo>
                      <a:pt x="548" y="498"/>
                      <a:pt x="705" y="408"/>
                      <a:pt x="720" y="316"/>
                    </a:cubicBezTo>
                    <a:lnTo>
                      <a:pt x="720" y="316"/>
                    </a:lnTo>
                    <a:cubicBezTo>
                      <a:pt x="727" y="271"/>
                      <a:pt x="699" y="229"/>
                      <a:pt x="638" y="192"/>
                    </a:cubicBezTo>
                    <a:lnTo>
                      <a:pt x="638" y="192"/>
                    </a:lnTo>
                    <a:cubicBezTo>
                      <a:pt x="637" y="192"/>
                      <a:pt x="636" y="191"/>
                      <a:pt x="636" y="190"/>
                    </a:cubicBezTo>
                    <a:lnTo>
                      <a:pt x="636" y="190"/>
                    </a:lnTo>
                    <a:cubicBezTo>
                      <a:pt x="634" y="188"/>
                      <a:pt x="515" y="42"/>
                      <a:pt x="346" y="42"/>
                    </a:cubicBezTo>
                    <a:close/>
                    <a:moveTo>
                      <a:pt x="302" y="561"/>
                    </a:moveTo>
                    <a:lnTo>
                      <a:pt x="302" y="561"/>
                    </a:lnTo>
                    <a:cubicBezTo>
                      <a:pt x="245" y="561"/>
                      <a:pt x="203" y="547"/>
                      <a:pt x="182" y="518"/>
                    </a:cubicBezTo>
                    <a:lnTo>
                      <a:pt x="182" y="518"/>
                    </a:lnTo>
                    <a:cubicBezTo>
                      <a:pt x="147" y="469"/>
                      <a:pt x="124" y="458"/>
                      <a:pt x="100" y="446"/>
                    </a:cubicBezTo>
                    <a:lnTo>
                      <a:pt x="100" y="446"/>
                    </a:lnTo>
                    <a:cubicBezTo>
                      <a:pt x="78" y="436"/>
                      <a:pt x="56" y="425"/>
                      <a:pt x="25" y="391"/>
                    </a:cubicBezTo>
                    <a:lnTo>
                      <a:pt x="25" y="391"/>
                    </a:lnTo>
                    <a:cubicBezTo>
                      <a:pt x="2" y="366"/>
                      <a:pt x="0" y="324"/>
                      <a:pt x="18" y="271"/>
                    </a:cubicBezTo>
                    <a:lnTo>
                      <a:pt x="18" y="271"/>
                    </a:lnTo>
                    <a:cubicBezTo>
                      <a:pt x="54" y="169"/>
                      <a:pt x="166" y="48"/>
                      <a:pt x="300" y="29"/>
                    </a:cubicBezTo>
                    <a:lnTo>
                      <a:pt x="300" y="29"/>
                    </a:lnTo>
                    <a:cubicBezTo>
                      <a:pt x="493" y="0"/>
                      <a:pt x="634" y="163"/>
                      <a:pt x="647" y="179"/>
                    </a:cubicBezTo>
                    <a:lnTo>
                      <a:pt x="647" y="179"/>
                    </a:lnTo>
                    <a:cubicBezTo>
                      <a:pt x="714" y="219"/>
                      <a:pt x="744" y="266"/>
                      <a:pt x="735" y="318"/>
                    </a:cubicBezTo>
                    <a:lnTo>
                      <a:pt x="735" y="318"/>
                    </a:lnTo>
                    <a:cubicBezTo>
                      <a:pt x="726" y="378"/>
                      <a:pt x="668" y="428"/>
                      <a:pt x="620" y="459"/>
                    </a:cubicBezTo>
                    <a:lnTo>
                      <a:pt x="620" y="459"/>
                    </a:lnTo>
                    <a:cubicBezTo>
                      <a:pt x="561" y="498"/>
                      <a:pt x="484" y="531"/>
                      <a:pt x="409" y="548"/>
                    </a:cubicBezTo>
                    <a:lnTo>
                      <a:pt x="409" y="548"/>
                    </a:lnTo>
                    <a:cubicBezTo>
                      <a:pt x="370" y="557"/>
                      <a:pt x="334" y="561"/>
                      <a:pt x="302" y="5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22">
                <a:extLst>
                  <a:ext uri="{FF2B5EF4-FFF2-40B4-BE49-F238E27FC236}">
                    <a16:creationId xmlns:a16="http://schemas.microsoft.com/office/drawing/2014/main" id="{7BAA4406-E3D2-41C3-93CD-5E7E65F69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4150" y="9964213"/>
                <a:ext cx="690706" cy="474861"/>
              </a:xfrm>
              <a:custGeom>
                <a:avLst/>
                <a:gdLst>
                  <a:gd name="T0" fmla="*/ 81 w 775"/>
                  <a:gd name="T1" fmla="*/ 66 h 535"/>
                  <a:gd name="T2" fmla="*/ 81 w 775"/>
                  <a:gd name="T3" fmla="*/ 66 h 535"/>
                  <a:gd name="T4" fmla="*/ 53 w 775"/>
                  <a:gd name="T5" fmla="*/ 198 h 535"/>
                  <a:gd name="T6" fmla="*/ 53 w 775"/>
                  <a:gd name="T7" fmla="*/ 198 h 535"/>
                  <a:gd name="T8" fmla="*/ 327 w 775"/>
                  <a:gd name="T9" fmla="*/ 381 h 535"/>
                  <a:gd name="T10" fmla="*/ 327 w 775"/>
                  <a:gd name="T11" fmla="*/ 381 h 535"/>
                  <a:gd name="T12" fmla="*/ 759 w 775"/>
                  <a:gd name="T13" fmla="*/ 282 h 535"/>
                  <a:gd name="T14" fmla="*/ 759 w 775"/>
                  <a:gd name="T15" fmla="*/ 282 h 535"/>
                  <a:gd name="T16" fmla="*/ 463 w 775"/>
                  <a:gd name="T17" fmla="*/ 60 h 535"/>
                  <a:gd name="T18" fmla="*/ 463 w 775"/>
                  <a:gd name="T19" fmla="*/ 60 h 535"/>
                  <a:gd name="T20" fmla="*/ 81 w 775"/>
                  <a:gd name="T21" fmla="*/ 66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5" h="535">
                    <a:moveTo>
                      <a:pt x="81" y="66"/>
                    </a:moveTo>
                    <a:lnTo>
                      <a:pt x="81" y="66"/>
                    </a:lnTo>
                    <a:cubicBezTo>
                      <a:pt x="81" y="66"/>
                      <a:pt x="0" y="137"/>
                      <a:pt x="53" y="198"/>
                    </a:cubicBezTo>
                    <a:lnTo>
                      <a:pt x="53" y="198"/>
                    </a:lnTo>
                    <a:cubicBezTo>
                      <a:pt x="105" y="260"/>
                      <a:pt x="279" y="237"/>
                      <a:pt x="327" y="381"/>
                    </a:cubicBezTo>
                    <a:lnTo>
                      <a:pt x="327" y="381"/>
                    </a:lnTo>
                    <a:cubicBezTo>
                      <a:pt x="374" y="525"/>
                      <a:pt x="774" y="534"/>
                      <a:pt x="759" y="282"/>
                    </a:cubicBezTo>
                    <a:lnTo>
                      <a:pt x="759" y="282"/>
                    </a:lnTo>
                    <a:cubicBezTo>
                      <a:pt x="745" y="30"/>
                      <a:pt x="552" y="58"/>
                      <a:pt x="463" y="60"/>
                    </a:cubicBezTo>
                    <a:lnTo>
                      <a:pt x="463" y="60"/>
                    </a:lnTo>
                    <a:cubicBezTo>
                      <a:pt x="374" y="62"/>
                      <a:pt x="147" y="0"/>
                      <a:pt x="81" y="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23">
                <a:extLst>
                  <a:ext uri="{FF2B5EF4-FFF2-40B4-BE49-F238E27FC236}">
                    <a16:creationId xmlns:a16="http://schemas.microsoft.com/office/drawing/2014/main" id="{B0A9B36D-0ED9-4E68-82B4-4671F8CDB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4150" y="9975987"/>
                <a:ext cx="690706" cy="427765"/>
              </a:xfrm>
              <a:custGeom>
                <a:avLst/>
                <a:gdLst>
                  <a:gd name="T0" fmla="*/ 81 w 775"/>
                  <a:gd name="T1" fmla="*/ 54 h 479"/>
                  <a:gd name="T2" fmla="*/ 81 w 775"/>
                  <a:gd name="T3" fmla="*/ 54 h 479"/>
                  <a:gd name="T4" fmla="*/ 197 w 775"/>
                  <a:gd name="T5" fmla="*/ 31 h 479"/>
                  <a:gd name="T6" fmla="*/ 197 w 775"/>
                  <a:gd name="T7" fmla="*/ 31 h 479"/>
                  <a:gd name="T8" fmla="*/ 86 w 775"/>
                  <a:gd name="T9" fmla="*/ 60 h 479"/>
                  <a:gd name="T10" fmla="*/ 86 w 775"/>
                  <a:gd name="T11" fmla="*/ 60 h 479"/>
                  <a:gd name="T12" fmla="*/ 86 w 775"/>
                  <a:gd name="T13" fmla="*/ 60 h 479"/>
                  <a:gd name="T14" fmla="*/ 86 w 775"/>
                  <a:gd name="T15" fmla="*/ 60 h 479"/>
                  <a:gd name="T16" fmla="*/ 59 w 775"/>
                  <a:gd name="T17" fmla="*/ 181 h 479"/>
                  <a:gd name="T18" fmla="*/ 59 w 775"/>
                  <a:gd name="T19" fmla="*/ 181 h 479"/>
                  <a:gd name="T20" fmla="*/ 151 w 775"/>
                  <a:gd name="T21" fmla="*/ 225 h 479"/>
                  <a:gd name="T22" fmla="*/ 151 w 775"/>
                  <a:gd name="T23" fmla="*/ 225 h 479"/>
                  <a:gd name="T24" fmla="*/ 335 w 775"/>
                  <a:gd name="T25" fmla="*/ 366 h 479"/>
                  <a:gd name="T26" fmla="*/ 335 w 775"/>
                  <a:gd name="T27" fmla="*/ 366 h 479"/>
                  <a:gd name="T28" fmla="*/ 591 w 775"/>
                  <a:gd name="T29" fmla="*/ 456 h 479"/>
                  <a:gd name="T30" fmla="*/ 591 w 775"/>
                  <a:gd name="T31" fmla="*/ 456 h 479"/>
                  <a:gd name="T32" fmla="*/ 752 w 775"/>
                  <a:gd name="T33" fmla="*/ 271 h 479"/>
                  <a:gd name="T34" fmla="*/ 752 w 775"/>
                  <a:gd name="T35" fmla="*/ 271 h 479"/>
                  <a:gd name="T36" fmla="*/ 485 w 775"/>
                  <a:gd name="T37" fmla="*/ 55 h 479"/>
                  <a:gd name="T38" fmla="*/ 485 w 775"/>
                  <a:gd name="T39" fmla="*/ 55 h 479"/>
                  <a:gd name="T40" fmla="*/ 463 w 775"/>
                  <a:gd name="T41" fmla="*/ 55 h 479"/>
                  <a:gd name="T42" fmla="*/ 463 w 775"/>
                  <a:gd name="T43" fmla="*/ 55 h 479"/>
                  <a:gd name="T44" fmla="*/ 354 w 775"/>
                  <a:gd name="T45" fmla="*/ 46 h 479"/>
                  <a:gd name="T46" fmla="*/ 354 w 775"/>
                  <a:gd name="T47" fmla="*/ 46 h 479"/>
                  <a:gd name="T48" fmla="*/ 197 w 775"/>
                  <a:gd name="T49" fmla="*/ 31 h 479"/>
                  <a:gd name="T50" fmla="*/ 527 w 775"/>
                  <a:gd name="T51" fmla="*/ 478 h 479"/>
                  <a:gd name="T52" fmla="*/ 527 w 775"/>
                  <a:gd name="T53" fmla="*/ 478 h 479"/>
                  <a:gd name="T54" fmla="*/ 319 w 775"/>
                  <a:gd name="T55" fmla="*/ 371 h 479"/>
                  <a:gd name="T56" fmla="*/ 319 w 775"/>
                  <a:gd name="T57" fmla="*/ 371 h 479"/>
                  <a:gd name="T58" fmla="*/ 147 w 775"/>
                  <a:gd name="T59" fmla="*/ 241 h 479"/>
                  <a:gd name="T60" fmla="*/ 147 w 775"/>
                  <a:gd name="T61" fmla="*/ 241 h 479"/>
                  <a:gd name="T62" fmla="*/ 46 w 775"/>
                  <a:gd name="T63" fmla="*/ 192 h 479"/>
                  <a:gd name="T64" fmla="*/ 46 w 775"/>
                  <a:gd name="T65" fmla="*/ 192 h 479"/>
                  <a:gd name="T66" fmla="*/ 75 w 775"/>
                  <a:gd name="T67" fmla="*/ 48 h 479"/>
                  <a:gd name="T68" fmla="*/ 75 w 775"/>
                  <a:gd name="T69" fmla="*/ 48 h 479"/>
                  <a:gd name="T70" fmla="*/ 357 w 775"/>
                  <a:gd name="T71" fmla="*/ 30 h 479"/>
                  <a:gd name="T72" fmla="*/ 357 w 775"/>
                  <a:gd name="T73" fmla="*/ 30 h 479"/>
                  <a:gd name="T74" fmla="*/ 463 w 775"/>
                  <a:gd name="T75" fmla="*/ 39 h 479"/>
                  <a:gd name="T76" fmla="*/ 463 w 775"/>
                  <a:gd name="T77" fmla="*/ 39 h 479"/>
                  <a:gd name="T78" fmla="*/ 484 w 775"/>
                  <a:gd name="T79" fmla="*/ 38 h 479"/>
                  <a:gd name="T80" fmla="*/ 484 w 775"/>
                  <a:gd name="T81" fmla="*/ 38 h 479"/>
                  <a:gd name="T82" fmla="*/ 768 w 775"/>
                  <a:gd name="T83" fmla="*/ 270 h 479"/>
                  <a:gd name="T84" fmla="*/ 768 w 775"/>
                  <a:gd name="T85" fmla="*/ 270 h 479"/>
                  <a:gd name="T86" fmla="*/ 593 w 775"/>
                  <a:gd name="T87" fmla="*/ 472 h 479"/>
                  <a:gd name="T88" fmla="*/ 593 w 775"/>
                  <a:gd name="T89" fmla="*/ 472 h 479"/>
                  <a:gd name="T90" fmla="*/ 527 w 775"/>
                  <a:gd name="T91" fmla="*/ 478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75" h="479">
                    <a:moveTo>
                      <a:pt x="81" y="54"/>
                    </a:moveTo>
                    <a:lnTo>
                      <a:pt x="81" y="54"/>
                    </a:lnTo>
                    <a:close/>
                    <a:moveTo>
                      <a:pt x="197" y="31"/>
                    </a:moveTo>
                    <a:lnTo>
                      <a:pt x="197" y="31"/>
                    </a:lnTo>
                    <a:cubicBezTo>
                      <a:pt x="148" y="31"/>
                      <a:pt x="108" y="38"/>
                      <a:pt x="86" y="60"/>
                    </a:cubicBezTo>
                    <a:lnTo>
                      <a:pt x="86" y="60"/>
                    </a:lnTo>
                    <a:lnTo>
                      <a:pt x="86" y="60"/>
                    </a:lnTo>
                    <a:lnTo>
                      <a:pt x="86" y="60"/>
                    </a:lnTo>
                    <a:cubicBezTo>
                      <a:pt x="83" y="62"/>
                      <a:pt x="13" y="126"/>
                      <a:pt x="59" y="181"/>
                    </a:cubicBezTo>
                    <a:lnTo>
                      <a:pt x="59" y="181"/>
                    </a:lnTo>
                    <a:cubicBezTo>
                      <a:pt x="77" y="202"/>
                      <a:pt x="111" y="213"/>
                      <a:pt x="151" y="225"/>
                    </a:cubicBezTo>
                    <a:lnTo>
                      <a:pt x="151" y="225"/>
                    </a:lnTo>
                    <a:cubicBezTo>
                      <a:pt x="219" y="245"/>
                      <a:pt x="304" y="272"/>
                      <a:pt x="335" y="366"/>
                    </a:cubicBezTo>
                    <a:lnTo>
                      <a:pt x="335" y="366"/>
                    </a:lnTo>
                    <a:cubicBezTo>
                      <a:pt x="358" y="435"/>
                      <a:pt x="476" y="477"/>
                      <a:pt x="591" y="456"/>
                    </a:cubicBezTo>
                    <a:lnTo>
                      <a:pt x="591" y="456"/>
                    </a:lnTo>
                    <a:cubicBezTo>
                      <a:pt x="743" y="427"/>
                      <a:pt x="754" y="317"/>
                      <a:pt x="752" y="271"/>
                    </a:cubicBezTo>
                    <a:lnTo>
                      <a:pt x="752" y="271"/>
                    </a:lnTo>
                    <a:cubicBezTo>
                      <a:pt x="739" y="46"/>
                      <a:pt x="579" y="52"/>
                      <a:pt x="485" y="55"/>
                    </a:cubicBezTo>
                    <a:lnTo>
                      <a:pt x="485" y="55"/>
                    </a:lnTo>
                    <a:cubicBezTo>
                      <a:pt x="477" y="55"/>
                      <a:pt x="470" y="55"/>
                      <a:pt x="463" y="55"/>
                    </a:cubicBezTo>
                    <a:lnTo>
                      <a:pt x="463" y="55"/>
                    </a:lnTo>
                    <a:cubicBezTo>
                      <a:pt x="436" y="56"/>
                      <a:pt x="398" y="51"/>
                      <a:pt x="354" y="46"/>
                    </a:cubicBezTo>
                    <a:lnTo>
                      <a:pt x="354" y="46"/>
                    </a:lnTo>
                    <a:cubicBezTo>
                      <a:pt x="304" y="39"/>
                      <a:pt x="246" y="31"/>
                      <a:pt x="197" y="31"/>
                    </a:cubicBezTo>
                    <a:close/>
                    <a:moveTo>
                      <a:pt x="527" y="478"/>
                    </a:moveTo>
                    <a:lnTo>
                      <a:pt x="527" y="478"/>
                    </a:lnTo>
                    <a:cubicBezTo>
                      <a:pt x="422" y="478"/>
                      <a:pt x="338" y="429"/>
                      <a:pt x="319" y="371"/>
                    </a:cubicBezTo>
                    <a:lnTo>
                      <a:pt x="319" y="371"/>
                    </a:lnTo>
                    <a:cubicBezTo>
                      <a:pt x="290" y="285"/>
                      <a:pt x="214" y="262"/>
                      <a:pt x="147" y="241"/>
                    </a:cubicBezTo>
                    <a:lnTo>
                      <a:pt x="147" y="241"/>
                    </a:lnTo>
                    <a:cubicBezTo>
                      <a:pt x="106" y="228"/>
                      <a:pt x="67" y="216"/>
                      <a:pt x="46" y="192"/>
                    </a:cubicBezTo>
                    <a:lnTo>
                      <a:pt x="46" y="192"/>
                    </a:lnTo>
                    <a:cubicBezTo>
                      <a:pt x="0" y="138"/>
                      <a:pt x="45" y="74"/>
                      <a:pt x="75" y="48"/>
                    </a:cubicBezTo>
                    <a:lnTo>
                      <a:pt x="75" y="48"/>
                    </a:lnTo>
                    <a:cubicBezTo>
                      <a:pt x="125" y="0"/>
                      <a:pt x="253" y="16"/>
                      <a:pt x="357" y="30"/>
                    </a:cubicBezTo>
                    <a:lnTo>
                      <a:pt x="357" y="30"/>
                    </a:lnTo>
                    <a:cubicBezTo>
                      <a:pt x="400" y="35"/>
                      <a:pt x="437" y="40"/>
                      <a:pt x="463" y="39"/>
                    </a:cubicBezTo>
                    <a:lnTo>
                      <a:pt x="463" y="39"/>
                    </a:lnTo>
                    <a:cubicBezTo>
                      <a:pt x="470" y="39"/>
                      <a:pt x="476" y="39"/>
                      <a:pt x="484" y="38"/>
                    </a:cubicBezTo>
                    <a:lnTo>
                      <a:pt x="484" y="38"/>
                    </a:lnTo>
                    <a:cubicBezTo>
                      <a:pt x="578" y="35"/>
                      <a:pt x="754" y="29"/>
                      <a:pt x="768" y="270"/>
                    </a:cubicBezTo>
                    <a:lnTo>
                      <a:pt x="768" y="270"/>
                    </a:lnTo>
                    <a:cubicBezTo>
                      <a:pt x="774" y="375"/>
                      <a:pt x="709" y="450"/>
                      <a:pt x="593" y="472"/>
                    </a:cubicBezTo>
                    <a:lnTo>
                      <a:pt x="593" y="472"/>
                    </a:lnTo>
                    <a:cubicBezTo>
                      <a:pt x="571" y="477"/>
                      <a:pt x="549" y="478"/>
                      <a:pt x="527" y="4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24">
                <a:extLst>
                  <a:ext uri="{FF2B5EF4-FFF2-40B4-BE49-F238E27FC236}">
                    <a16:creationId xmlns:a16="http://schemas.microsoft.com/office/drawing/2014/main" id="{D89D8FC7-748E-48B8-8E82-630893DCB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5857" y="8798648"/>
                <a:ext cx="816288" cy="1165565"/>
              </a:xfrm>
              <a:custGeom>
                <a:avLst/>
                <a:gdLst>
                  <a:gd name="T0" fmla="*/ 571 w 919"/>
                  <a:gd name="T1" fmla="*/ 1308 h 1309"/>
                  <a:gd name="T2" fmla="*/ 571 w 919"/>
                  <a:gd name="T3" fmla="*/ 1308 h 1309"/>
                  <a:gd name="T4" fmla="*/ 184 w 919"/>
                  <a:gd name="T5" fmla="*/ 1028 h 1309"/>
                  <a:gd name="T6" fmla="*/ 184 w 919"/>
                  <a:gd name="T7" fmla="*/ 1028 h 1309"/>
                  <a:gd name="T8" fmla="*/ 86 w 919"/>
                  <a:gd name="T9" fmla="*/ 442 h 1309"/>
                  <a:gd name="T10" fmla="*/ 86 w 919"/>
                  <a:gd name="T11" fmla="*/ 442 h 1309"/>
                  <a:gd name="T12" fmla="*/ 329 w 919"/>
                  <a:gd name="T13" fmla="*/ 215 h 1309"/>
                  <a:gd name="T14" fmla="*/ 329 w 919"/>
                  <a:gd name="T15" fmla="*/ 215 h 1309"/>
                  <a:gd name="T16" fmla="*/ 605 w 919"/>
                  <a:gd name="T17" fmla="*/ 518 h 1309"/>
                  <a:gd name="T18" fmla="*/ 605 w 919"/>
                  <a:gd name="T19" fmla="*/ 518 h 1309"/>
                  <a:gd name="T20" fmla="*/ 571 w 919"/>
                  <a:gd name="T21" fmla="*/ 1308 h 1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19" h="1309">
                    <a:moveTo>
                      <a:pt x="571" y="1308"/>
                    </a:moveTo>
                    <a:lnTo>
                      <a:pt x="571" y="1308"/>
                    </a:lnTo>
                    <a:cubicBezTo>
                      <a:pt x="571" y="1308"/>
                      <a:pt x="307" y="1228"/>
                      <a:pt x="184" y="1028"/>
                    </a:cubicBezTo>
                    <a:lnTo>
                      <a:pt x="184" y="1028"/>
                    </a:lnTo>
                    <a:cubicBezTo>
                      <a:pt x="61" y="829"/>
                      <a:pt x="172" y="718"/>
                      <a:pt x="86" y="442"/>
                    </a:cubicBezTo>
                    <a:lnTo>
                      <a:pt x="86" y="442"/>
                    </a:lnTo>
                    <a:cubicBezTo>
                      <a:pt x="0" y="165"/>
                      <a:pt x="276" y="0"/>
                      <a:pt x="329" y="215"/>
                    </a:cubicBezTo>
                    <a:lnTo>
                      <a:pt x="329" y="215"/>
                    </a:lnTo>
                    <a:cubicBezTo>
                      <a:pt x="381" y="429"/>
                      <a:pt x="473" y="402"/>
                      <a:pt x="605" y="518"/>
                    </a:cubicBezTo>
                    <a:lnTo>
                      <a:pt x="605" y="518"/>
                    </a:lnTo>
                    <a:cubicBezTo>
                      <a:pt x="737" y="635"/>
                      <a:pt x="918" y="1068"/>
                      <a:pt x="571" y="13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25">
                <a:extLst>
                  <a:ext uri="{FF2B5EF4-FFF2-40B4-BE49-F238E27FC236}">
                    <a16:creationId xmlns:a16="http://schemas.microsoft.com/office/drawing/2014/main" id="{B6CEE502-B646-4A45-B7E5-B7CF123A4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9027" y="8888909"/>
                <a:ext cx="659310" cy="1083152"/>
              </a:xfrm>
              <a:custGeom>
                <a:avLst/>
                <a:gdLst>
                  <a:gd name="T0" fmla="*/ 179 w 742"/>
                  <a:gd name="T1" fmla="*/ 24 h 1218"/>
                  <a:gd name="T2" fmla="*/ 179 w 742"/>
                  <a:gd name="T3" fmla="*/ 24 h 1218"/>
                  <a:gd name="T4" fmla="*/ 90 w 742"/>
                  <a:gd name="T5" fmla="*/ 69 h 1218"/>
                  <a:gd name="T6" fmla="*/ 90 w 742"/>
                  <a:gd name="T7" fmla="*/ 69 h 1218"/>
                  <a:gd name="T8" fmla="*/ 44 w 742"/>
                  <a:gd name="T9" fmla="*/ 339 h 1218"/>
                  <a:gd name="T10" fmla="*/ 44 w 742"/>
                  <a:gd name="T11" fmla="*/ 339 h 1218"/>
                  <a:gd name="T12" fmla="*/ 80 w 742"/>
                  <a:gd name="T13" fmla="*/ 643 h 1218"/>
                  <a:gd name="T14" fmla="*/ 80 w 742"/>
                  <a:gd name="T15" fmla="*/ 643 h 1218"/>
                  <a:gd name="T16" fmla="*/ 141 w 742"/>
                  <a:gd name="T17" fmla="*/ 924 h 1218"/>
                  <a:gd name="T18" fmla="*/ 141 w 742"/>
                  <a:gd name="T19" fmla="*/ 924 h 1218"/>
                  <a:gd name="T20" fmla="*/ 520 w 742"/>
                  <a:gd name="T21" fmla="*/ 1199 h 1218"/>
                  <a:gd name="T22" fmla="*/ 520 w 742"/>
                  <a:gd name="T23" fmla="*/ 1199 h 1218"/>
                  <a:gd name="T24" fmla="*/ 713 w 742"/>
                  <a:gd name="T25" fmla="*/ 863 h 1218"/>
                  <a:gd name="T26" fmla="*/ 713 w 742"/>
                  <a:gd name="T27" fmla="*/ 863 h 1218"/>
                  <a:gd name="T28" fmla="*/ 550 w 742"/>
                  <a:gd name="T29" fmla="*/ 425 h 1218"/>
                  <a:gd name="T30" fmla="*/ 550 w 742"/>
                  <a:gd name="T31" fmla="*/ 425 h 1218"/>
                  <a:gd name="T32" fmla="*/ 440 w 742"/>
                  <a:gd name="T33" fmla="*/ 347 h 1218"/>
                  <a:gd name="T34" fmla="*/ 440 w 742"/>
                  <a:gd name="T35" fmla="*/ 347 h 1218"/>
                  <a:gd name="T36" fmla="*/ 271 w 742"/>
                  <a:gd name="T37" fmla="*/ 116 h 1218"/>
                  <a:gd name="T38" fmla="*/ 271 w 742"/>
                  <a:gd name="T39" fmla="*/ 116 h 1218"/>
                  <a:gd name="T40" fmla="*/ 200 w 742"/>
                  <a:gd name="T41" fmla="*/ 27 h 1218"/>
                  <a:gd name="T42" fmla="*/ 200 w 742"/>
                  <a:gd name="T43" fmla="*/ 27 h 1218"/>
                  <a:gd name="T44" fmla="*/ 179 w 742"/>
                  <a:gd name="T45" fmla="*/ 24 h 1218"/>
                  <a:gd name="T46" fmla="*/ 521 w 742"/>
                  <a:gd name="T47" fmla="*/ 1217 h 1218"/>
                  <a:gd name="T48" fmla="*/ 521 w 742"/>
                  <a:gd name="T49" fmla="*/ 1217 h 1218"/>
                  <a:gd name="T50" fmla="*/ 518 w 742"/>
                  <a:gd name="T51" fmla="*/ 1216 h 1218"/>
                  <a:gd name="T52" fmla="*/ 518 w 742"/>
                  <a:gd name="T53" fmla="*/ 1216 h 1218"/>
                  <a:gd name="T54" fmla="*/ 127 w 742"/>
                  <a:gd name="T55" fmla="*/ 932 h 1218"/>
                  <a:gd name="T56" fmla="*/ 127 w 742"/>
                  <a:gd name="T57" fmla="*/ 932 h 1218"/>
                  <a:gd name="T58" fmla="*/ 63 w 742"/>
                  <a:gd name="T59" fmla="*/ 642 h 1218"/>
                  <a:gd name="T60" fmla="*/ 63 w 742"/>
                  <a:gd name="T61" fmla="*/ 642 h 1218"/>
                  <a:gd name="T62" fmla="*/ 28 w 742"/>
                  <a:gd name="T63" fmla="*/ 344 h 1218"/>
                  <a:gd name="T64" fmla="*/ 28 w 742"/>
                  <a:gd name="T65" fmla="*/ 344 h 1218"/>
                  <a:gd name="T66" fmla="*/ 78 w 742"/>
                  <a:gd name="T67" fmla="*/ 56 h 1218"/>
                  <a:gd name="T68" fmla="*/ 78 w 742"/>
                  <a:gd name="T69" fmla="*/ 56 h 1218"/>
                  <a:gd name="T70" fmla="*/ 205 w 742"/>
                  <a:gd name="T71" fmla="*/ 11 h 1218"/>
                  <a:gd name="T72" fmla="*/ 205 w 742"/>
                  <a:gd name="T73" fmla="*/ 11 h 1218"/>
                  <a:gd name="T74" fmla="*/ 286 w 742"/>
                  <a:gd name="T75" fmla="*/ 112 h 1218"/>
                  <a:gd name="T76" fmla="*/ 286 w 742"/>
                  <a:gd name="T77" fmla="*/ 112 h 1218"/>
                  <a:gd name="T78" fmla="*/ 447 w 742"/>
                  <a:gd name="T79" fmla="*/ 333 h 1218"/>
                  <a:gd name="T80" fmla="*/ 447 w 742"/>
                  <a:gd name="T81" fmla="*/ 333 h 1218"/>
                  <a:gd name="T82" fmla="*/ 560 w 742"/>
                  <a:gd name="T83" fmla="*/ 413 h 1218"/>
                  <a:gd name="T84" fmla="*/ 560 w 742"/>
                  <a:gd name="T85" fmla="*/ 413 h 1218"/>
                  <a:gd name="T86" fmla="*/ 729 w 742"/>
                  <a:gd name="T87" fmla="*/ 864 h 1218"/>
                  <a:gd name="T88" fmla="*/ 729 w 742"/>
                  <a:gd name="T89" fmla="*/ 864 h 1218"/>
                  <a:gd name="T90" fmla="*/ 526 w 742"/>
                  <a:gd name="T91" fmla="*/ 1215 h 1218"/>
                  <a:gd name="T92" fmla="*/ 526 w 742"/>
                  <a:gd name="T93" fmla="*/ 1215 h 1218"/>
                  <a:gd name="T94" fmla="*/ 521 w 742"/>
                  <a:gd name="T95" fmla="*/ 1217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42" h="1218">
                    <a:moveTo>
                      <a:pt x="179" y="24"/>
                    </a:moveTo>
                    <a:lnTo>
                      <a:pt x="179" y="24"/>
                    </a:lnTo>
                    <a:cubicBezTo>
                      <a:pt x="149" y="24"/>
                      <a:pt x="118" y="40"/>
                      <a:pt x="90" y="69"/>
                    </a:cubicBezTo>
                    <a:lnTo>
                      <a:pt x="90" y="69"/>
                    </a:lnTo>
                    <a:cubicBezTo>
                      <a:pt x="42" y="118"/>
                      <a:pt x="5" y="215"/>
                      <a:pt x="44" y="339"/>
                    </a:cubicBezTo>
                    <a:lnTo>
                      <a:pt x="44" y="339"/>
                    </a:lnTo>
                    <a:cubicBezTo>
                      <a:pt x="83" y="467"/>
                      <a:pt x="82" y="561"/>
                      <a:pt x="80" y="643"/>
                    </a:cubicBezTo>
                    <a:lnTo>
                      <a:pt x="80" y="643"/>
                    </a:lnTo>
                    <a:cubicBezTo>
                      <a:pt x="78" y="737"/>
                      <a:pt x="76" y="819"/>
                      <a:pt x="141" y="924"/>
                    </a:cubicBezTo>
                    <a:lnTo>
                      <a:pt x="141" y="924"/>
                    </a:lnTo>
                    <a:cubicBezTo>
                      <a:pt x="253" y="1106"/>
                      <a:pt x="487" y="1188"/>
                      <a:pt x="520" y="1199"/>
                    </a:cubicBezTo>
                    <a:lnTo>
                      <a:pt x="520" y="1199"/>
                    </a:lnTo>
                    <a:cubicBezTo>
                      <a:pt x="639" y="1115"/>
                      <a:pt x="704" y="1002"/>
                      <a:pt x="713" y="863"/>
                    </a:cubicBezTo>
                    <a:lnTo>
                      <a:pt x="713" y="863"/>
                    </a:lnTo>
                    <a:cubicBezTo>
                      <a:pt x="724" y="672"/>
                      <a:pt x="622" y="489"/>
                      <a:pt x="550" y="425"/>
                    </a:cubicBezTo>
                    <a:lnTo>
                      <a:pt x="550" y="425"/>
                    </a:lnTo>
                    <a:cubicBezTo>
                      <a:pt x="509" y="389"/>
                      <a:pt x="472" y="366"/>
                      <a:pt x="440" y="347"/>
                    </a:cubicBezTo>
                    <a:lnTo>
                      <a:pt x="440" y="347"/>
                    </a:lnTo>
                    <a:cubicBezTo>
                      <a:pt x="366" y="303"/>
                      <a:pt x="308" y="268"/>
                      <a:pt x="271" y="116"/>
                    </a:cubicBezTo>
                    <a:lnTo>
                      <a:pt x="271" y="116"/>
                    </a:lnTo>
                    <a:cubicBezTo>
                      <a:pt x="259" y="68"/>
                      <a:pt x="234" y="36"/>
                      <a:pt x="200" y="27"/>
                    </a:cubicBezTo>
                    <a:lnTo>
                      <a:pt x="200" y="27"/>
                    </a:lnTo>
                    <a:cubicBezTo>
                      <a:pt x="194" y="26"/>
                      <a:pt x="186" y="24"/>
                      <a:pt x="179" y="24"/>
                    </a:cubicBezTo>
                    <a:close/>
                    <a:moveTo>
                      <a:pt x="521" y="1217"/>
                    </a:moveTo>
                    <a:lnTo>
                      <a:pt x="521" y="1217"/>
                    </a:lnTo>
                    <a:cubicBezTo>
                      <a:pt x="520" y="1217"/>
                      <a:pt x="519" y="1216"/>
                      <a:pt x="518" y="1216"/>
                    </a:cubicBezTo>
                    <a:lnTo>
                      <a:pt x="518" y="1216"/>
                    </a:lnTo>
                    <a:cubicBezTo>
                      <a:pt x="516" y="1215"/>
                      <a:pt x="250" y="1133"/>
                      <a:pt x="127" y="932"/>
                    </a:cubicBezTo>
                    <a:lnTo>
                      <a:pt x="127" y="932"/>
                    </a:lnTo>
                    <a:cubicBezTo>
                      <a:pt x="59" y="823"/>
                      <a:pt x="61" y="739"/>
                      <a:pt x="63" y="642"/>
                    </a:cubicBezTo>
                    <a:lnTo>
                      <a:pt x="63" y="642"/>
                    </a:lnTo>
                    <a:cubicBezTo>
                      <a:pt x="65" y="562"/>
                      <a:pt x="67" y="470"/>
                      <a:pt x="28" y="344"/>
                    </a:cubicBezTo>
                    <a:lnTo>
                      <a:pt x="28" y="344"/>
                    </a:lnTo>
                    <a:cubicBezTo>
                      <a:pt x="1" y="259"/>
                      <a:pt x="0" y="138"/>
                      <a:pt x="78" y="56"/>
                    </a:cubicBezTo>
                    <a:lnTo>
                      <a:pt x="78" y="56"/>
                    </a:lnTo>
                    <a:cubicBezTo>
                      <a:pt x="117" y="17"/>
                      <a:pt x="164" y="0"/>
                      <a:pt x="205" y="11"/>
                    </a:cubicBezTo>
                    <a:lnTo>
                      <a:pt x="205" y="11"/>
                    </a:lnTo>
                    <a:cubicBezTo>
                      <a:pt x="244" y="22"/>
                      <a:pt x="273" y="58"/>
                      <a:pt x="286" y="112"/>
                    </a:cubicBezTo>
                    <a:lnTo>
                      <a:pt x="286" y="112"/>
                    </a:lnTo>
                    <a:cubicBezTo>
                      <a:pt x="321" y="257"/>
                      <a:pt x="374" y="289"/>
                      <a:pt x="447" y="333"/>
                    </a:cubicBezTo>
                    <a:lnTo>
                      <a:pt x="447" y="333"/>
                    </a:lnTo>
                    <a:cubicBezTo>
                      <a:pt x="480" y="353"/>
                      <a:pt x="519" y="376"/>
                      <a:pt x="560" y="413"/>
                    </a:cubicBezTo>
                    <a:lnTo>
                      <a:pt x="560" y="413"/>
                    </a:lnTo>
                    <a:cubicBezTo>
                      <a:pt x="637" y="480"/>
                      <a:pt x="741" y="665"/>
                      <a:pt x="729" y="864"/>
                    </a:cubicBezTo>
                    <a:lnTo>
                      <a:pt x="729" y="864"/>
                    </a:lnTo>
                    <a:cubicBezTo>
                      <a:pt x="720" y="1008"/>
                      <a:pt x="650" y="1129"/>
                      <a:pt x="526" y="1215"/>
                    </a:cubicBezTo>
                    <a:lnTo>
                      <a:pt x="526" y="1215"/>
                    </a:lnTo>
                    <a:cubicBezTo>
                      <a:pt x="524" y="1216"/>
                      <a:pt x="523" y="1217"/>
                      <a:pt x="521" y="1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26">
                <a:extLst>
                  <a:ext uri="{FF2B5EF4-FFF2-40B4-BE49-F238E27FC236}">
                    <a16:creationId xmlns:a16="http://schemas.microsoft.com/office/drawing/2014/main" id="{A8A5BF8E-FCAF-48AE-AB65-87AD1D014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0865" y="9104756"/>
                <a:ext cx="718178" cy="918325"/>
              </a:xfrm>
              <a:custGeom>
                <a:avLst/>
                <a:gdLst>
                  <a:gd name="T0" fmla="*/ 8 w 805"/>
                  <a:gd name="T1" fmla="*/ 967 h 1032"/>
                  <a:gd name="T2" fmla="*/ 8 w 805"/>
                  <a:gd name="T3" fmla="*/ 967 h 1032"/>
                  <a:gd name="T4" fmla="*/ 86 w 805"/>
                  <a:gd name="T5" fmla="*/ 628 h 1032"/>
                  <a:gd name="T6" fmla="*/ 86 w 805"/>
                  <a:gd name="T7" fmla="*/ 628 h 1032"/>
                  <a:gd name="T8" fmla="*/ 340 w 805"/>
                  <a:gd name="T9" fmla="*/ 387 h 1032"/>
                  <a:gd name="T10" fmla="*/ 340 w 805"/>
                  <a:gd name="T11" fmla="*/ 387 h 1032"/>
                  <a:gd name="T12" fmla="*/ 638 w 805"/>
                  <a:gd name="T13" fmla="*/ 0 h 1032"/>
                  <a:gd name="T14" fmla="*/ 638 w 805"/>
                  <a:gd name="T15" fmla="*/ 0 h 1032"/>
                  <a:gd name="T16" fmla="*/ 685 w 805"/>
                  <a:gd name="T17" fmla="*/ 429 h 1032"/>
                  <a:gd name="T18" fmla="*/ 685 w 805"/>
                  <a:gd name="T19" fmla="*/ 429 h 1032"/>
                  <a:gd name="T20" fmla="*/ 522 w 805"/>
                  <a:gd name="T21" fmla="*/ 887 h 1032"/>
                  <a:gd name="T22" fmla="*/ 522 w 805"/>
                  <a:gd name="T23" fmla="*/ 887 h 1032"/>
                  <a:gd name="T24" fmla="*/ 8 w 805"/>
                  <a:gd name="T25" fmla="*/ 967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5" h="1032">
                    <a:moveTo>
                      <a:pt x="8" y="967"/>
                    </a:moveTo>
                    <a:lnTo>
                      <a:pt x="8" y="967"/>
                    </a:lnTo>
                    <a:cubicBezTo>
                      <a:pt x="8" y="967"/>
                      <a:pt x="0" y="805"/>
                      <a:pt x="86" y="628"/>
                    </a:cubicBezTo>
                    <a:lnTo>
                      <a:pt x="86" y="628"/>
                    </a:lnTo>
                    <a:cubicBezTo>
                      <a:pt x="154" y="489"/>
                      <a:pt x="238" y="467"/>
                      <a:pt x="340" y="387"/>
                    </a:cubicBezTo>
                    <a:lnTo>
                      <a:pt x="340" y="387"/>
                    </a:lnTo>
                    <a:cubicBezTo>
                      <a:pt x="515" y="247"/>
                      <a:pt x="511" y="0"/>
                      <a:pt x="638" y="0"/>
                    </a:cubicBezTo>
                    <a:lnTo>
                      <a:pt x="638" y="0"/>
                    </a:lnTo>
                    <a:cubicBezTo>
                      <a:pt x="742" y="0"/>
                      <a:pt x="804" y="204"/>
                      <a:pt x="685" y="429"/>
                    </a:cubicBezTo>
                    <a:lnTo>
                      <a:pt x="685" y="429"/>
                    </a:lnTo>
                    <a:cubicBezTo>
                      <a:pt x="566" y="654"/>
                      <a:pt x="693" y="745"/>
                      <a:pt x="522" y="887"/>
                    </a:cubicBezTo>
                    <a:lnTo>
                      <a:pt x="522" y="887"/>
                    </a:lnTo>
                    <a:cubicBezTo>
                      <a:pt x="352" y="1031"/>
                      <a:pt x="8" y="967"/>
                      <a:pt x="8" y="9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27">
                <a:extLst>
                  <a:ext uri="{FF2B5EF4-FFF2-40B4-BE49-F238E27FC236}">
                    <a16:creationId xmlns:a16="http://schemas.microsoft.com/office/drawing/2014/main" id="{EFB61579-EDF7-4B8D-98B4-CA3423741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3016" y="9096907"/>
                <a:ext cx="698555" cy="906550"/>
              </a:xfrm>
              <a:custGeom>
                <a:avLst/>
                <a:gdLst>
                  <a:gd name="T0" fmla="*/ 23 w 786"/>
                  <a:gd name="T1" fmla="*/ 968 h 1018"/>
                  <a:gd name="T2" fmla="*/ 23 w 786"/>
                  <a:gd name="T3" fmla="*/ 968 h 1018"/>
                  <a:gd name="T4" fmla="*/ 525 w 786"/>
                  <a:gd name="T5" fmla="*/ 888 h 1018"/>
                  <a:gd name="T6" fmla="*/ 525 w 786"/>
                  <a:gd name="T7" fmla="*/ 888 h 1018"/>
                  <a:gd name="T8" fmla="*/ 623 w 786"/>
                  <a:gd name="T9" fmla="*/ 675 h 1018"/>
                  <a:gd name="T10" fmla="*/ 623 w 786"/>
                  <a:gd name="T11" fmla="*/ 675 h 1018"/>
                  <a:gd name="T12" fmla="*/ 684 w 786"/>
                  <a:gd name="T13" fmla="*/ 433 h 1018"/>
                  <a:gd name="T14" fmla="*/ 684 w 786"/>
                  <a:gd name="T15" fmla="*/ 433 h 1018"/>
                  <a:gd name="T16" fmla="*/ 718 w 786"/>
                  <a:gd name="T17" fmla="*/ 64 h 1018"/>
                  <a:gd name="T18" fmla="*/ 718 w 786"/>
                  <a:gd name="T19" fmla="*/ 64 h 1018"/>
                  <a:gd name="T20" fmla="*/ 646 w 786"/>
                  <a:gd name="T21" fmla="*/ 16 h 1018"/>
                  <a:gd name="T22" fmla="*/ 646 w 786"/>
                  <a:gd name="T23" fmla="*/ 16 h 1018"/>
                  <a:gd name="T24" fmla="*/ 646 w 786"/>
                  <a:gd name="T25" fmla="*/ 16 h 1018"/>
                  <a:gd name="T26" fmla="*/ 518 w 786"/>
                  <a:gd name="T27" fmla="*/ 161 h 1018"/>
                  <a:gd name="T28" fmla="*/ 518 w 786"/>
                  <a:gd name="T29" fmla="*/ 161 h 1018"/>
                  <a:gd name="T30" fmla="*/ 352 w 786"/>
                  <a:gd name="T31" fmla="*/ 401 h 1018"/>
                  <a:gd name="T32" fmla="*/ 352 w 786"/>
                  <a:gd name="T33" fmla="*/ 401 h 1018"/>
                  <a:gd name="T34" fmla="*/ 273 w 786"/>
                  <a:gd name="T35" fmla="*/ 457 h 1018"/>
                  <a:gd name="T36" fmla="*/ 273 w 786"/>
                  <a:gd name="T37" fmla="*/ 457 h 1018"/>
                  <a:gd name="T38" fmla="*/ 101 w 786"/>
                  <a:gd name="T39" fmla="*/ 639 h 1018"/>
                  <a:gd name="T40" fmla="*/ 101 w 786"/>
                  <a:gd name="T41" fmla="*/ 639 h 1018"/>
                  <a:gd name="T42" fmla="*/ 23 w 786"/>
                  <a:gd name="T43" fmla="*/ 968 h 1018"/>
                  <a:gd name="T44" fmla="*/ 189 w 786"/>
                  <a:gd name="T45" fmla="*/ 997 h 1018"/>
                  <a:gd name="T46" fmla="*/ 189 w 786"/>
                  <a:gd name="T47" fmla="*/ 997 h 1018"/>
                  <a:gd name="T48" fmla="*/ 13 w 786"/>
                  <a:gd name="T49" fmla="*/ 983 h 1018"/>
                  <a:gd name="T50" fmla="*/ 13 w 786"/>
                  <a:gd name="T51" fmla="*/ 983 h 1018"/>
                  <a:gd name="T52" fmla="*/ 6 w 786"/>
                  <a:gd name="T53" fmla="*/ 975 h 1018"/>
                  <a:gd name="T54" fmla="*/ 6 w 786"/>
                  <a:gd name="T55" fmla="*/ 975 h 1018"/>
                  <a:gd name="T56" fmla="*/ 86 w 786"/>
                  <a:gd name="T57" fmla="*/ 632 h 1018"/>
                  <a:gd name="T58" fmla="*/ 86 w 786"/>
                  <a:gd name="T59" fmla="*/ 632 h 1018"/>
                  <a:gd name="T60" fmla="*/ 264 w 786"/>
                  <a:gd name="T61" fmla="*/ 444 h 1018"/>
                  <a:gd name="T62" fmla="*/ 264 w 786"/>
                  <a:gd name="T63" fmla="*/ 444 h 1018"/>
                  <a:gd name="T64" fmla="*/ 342 w 786"/>
                  <a:gd name="T65" fmla="*/ 388 h 1018"/>
                  <a:gd name="T66" fmla="*/ 342 w 786"/>
                  <a:gd name="T67" fmla="*/ 388 h 1018"/>
                  <a:gd name="T68" fmla="*/ 502 w 786"/>
                  <a:gd name="T69" fmla="*/ 154 h 1018"/>
                  <a:gd name="T70" fmla="*/ 502 w 786"/>
                  <a:gd name="T71" fmla="*/ 154 h 1018"/>
                  <a:gd name="T72" fmla="*/ 645 w 786"/>
                  <a:gd name="T73" fmla="*/ 0 h 1018"/>
                  <a:gd name="T74" fmla="*/ 646 w 786"/>
                  <a:gd name="T75" fmla="*/ 0 h 1018"/>
                  <a:gd name="T76" fmla="*/ 646 w 786"/>
                  <a:gd name="T77" fmla="*/ 0 h 1018"/>
                  <a:gd name="T78" fmla="*/ 732 w 786"/>
                  <a:gd name="T79" fmla="*/ 56 h 1018"/>
                  <a:gd name="T80" fmla="*/ 732 w 786"/>
                  <a:gd name="T81" fmla="*/ 56 h 1018"/>
                  <a:gd name="T82" fmla="*/ 699 w 786"/>
                  <a:gd name="T83" fmla="*/ 441 h 1018"/>
                  <a:gd name="T84" fmla="*/ 699 w 786"/>
                  <a:gd name="T85" fmla="*/ 441 h 1018"/>
                  <a:gd name="T86" fmla="*/ 640 w 786"/>
                  <a:gd name="T87" fmla="*/ 675 h 1018"/>
                  <a:gd name="T88" fmla="*/ 640 w 786"/>
                  <a:gd name="T89" fmla="*/ 675 h 1018"/>
                  <a:gd name="T90" fmla="*/ 535 w 786"/>
                  <a:gd name="T91" fmla="*/ 901 h 1018"/>
                  <a:gd name="T92" fmla="*/ 535 w 786"/>
                  <a:gd name="T93" fmla="*/ 901 h 1018"/>
                  <a:gd name="T94" fmla="*/ 209 w 786"/>
                  <a:gd name="T95" fmla="*/ 996 h 1018"/>
                  <a:gd name="T96" fmla="*/ 209 w 786"/>
                  <a:gd name="T97" fmla="*/ 996 h 1018"/>
                  <a:gd name="T98" fmla="*/ 189 w 786"/>
                  <a:gd name="T99" fmla="*/ 99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86" h="1018">
                    <a:moveTo>
                      <a:pt x="23" y="968"/>
                    </a:moveTo>
                    <a:lnTo>
                      <a:pt x="23" y="968"/>
                    </a:lnTo>
                    <a:cubicBezTo>
                      <a:pt x="72" y="976"/>
                      <a:pt x="372" y="1017"/>
                      <a:pt x="525" y="888"/>
                    </a:cubicBezTo>
                    <a:lnTo>
                      <a:pt x="525" y="888"/>
                    </a:lnTo>
                    <a:cubicBezTo>
                      <a:pt x="616" y="812"/>
                      <a:pt x="618" y="752"/>
                      <a:pt x="623" y="675"/>
                    </a:cubicBezTo>
                    <a:lnTo>
                      <a:pt x="623" y="675"/>
                    </a:lnTo>
                    <a:cubicBezTo>
                      <a:pt x="627" y="609"/>
                      <a:pt x="631" y="535"/>
                      <a:pt x="684" y="433"/>
                    </a:cubicBezTo>
                    <a:lnTo>
                      <a:pt x="684" y="433"/>
                    </a:lnTo>
                    <a:cubicBezTo>
                      <a:pt x="767" y="277"/>
                      <a:pt x="761" y="135"/>
                      <a:pt x="718" y="64"/>
                    </a:cubicBezTo>
                    <a:lnTo>
                      <a:pt x="718" y="64"/>
                    </a:lnTo>
                    <a:cubicBezTo>
                      <a:pt x="699" y="33"/>
                      <a:pt x="673" y="16"/>
                      <a:pt x="646" y="16"/>
                    </a:cubicBezTo>
                    <a:lnTo>
                      <a:pt x="646" y="16"/>
                    </a:lnTo>
                    <a:lnTo>
                      <a:pt x="646" y="16"/>
                    </a:lnTo>
                    <a:cubicBezTo>
                      <a:pt x="584" y="16"/>
                      <a:pt x="555" y="80"/>
                      <a:pt x="518" y="161"/>
                    </a:cubicBezTo>
                    <a:lnTo>
                      <a:pt x="518" y="161"/>
                    </a:lnTo>
                    <a:cubicBezTo>
                      <a:pt x="482" y="238"/>
                      <a:pt x="438" y="332"/>
                      <a:pt x="352" y="401"/>
                    </a:cubicBezTo>
                    <a:lnTo>
                      <a:pt x="352" y="401"/>
                    </a:lnTo>
                    <a:cubicBezTo>
                      <a:pt x="324" y="423"/>
                      <a:pt x="298" y="440"/>
                      <a:pt x="273" y="457"/>
                    </a:cubicBezTo>
                    <a:lnTo>
                      <a:pt x="273" y="457"/>
                    </a:lnTo>
                    <a:cubicBezTo>
                      <a:pt x="207" y="501"/>
                      <a:pt x="148" y="540"/>
                      <a:pt x="101" y="639"/>
                    </a:cubicBezTo>
                    <a:lnTo>
                      <a:pt x="101" y="639"/>
                    </a:lnTo>
                    <a:cubicBezTo>
                      <a:pt x="26" y="793"/>
                      <a:pt x="23" y="936"/>
                      <a:pt x="23" y="968"/>
                    </a:cubicBezTo>
                    <a:close/>
                    <a:moveTo>
                      <a:pt x="189" y="997"/>
                    </a:moveTo>
                    <a:lnTo>
                      <a:pt x="189" y="997"/>
                    </a:lnTo>
                    <a:cubicBezTo>
                      <a:pt x="91" y="997"/>
                      <a:pt x="14" y="984"/>
                      <a:pt x="13" y="983"/>
                    </a:cubicBezTo>
                    <a:lnTo>
                      <a:pt x="13" y="983"/>
                    </a:lnTo>
                    <a:cubicBezTo>
                      <a:pt x="10" y="983"/>
                      <a:pt x="6" y="979"/>
                      <a:pt x="6" y="975"/>
                    </a:cubicBezTo>
                    <a:lnTo>
                      <a:pt x="6" y="975"/>
                    </a:lnTo>
                    <a:cubicBezTo>
                      <a:pt x="6" y="973"/>
                      <a:pt x="0" y="809"/>
                      <a:pt x="86" y="632"/>
                    </a:cubicBezTo>
                    <a:lnTo>
                      <a:pt x="86" y="632"/>
                    </a:lnTo>
                    <a:cubicBezTo>
                      <a:pt x="136" y="529"/>
                      <a:pt x="196" y="489"/>
                      <a:pt x="264" y="444"/>
                    </a:cubicBezTo>
                    <a:lnTo>
                      <a:pt x="264" y="444"/>
                    </a:lnTo>
                    <a:cubicBezTo>
                      <a:pt x="289" y="426"/>
                      <a:pt x="315" y="409"/>
                      <a:pt x="342" y="388"/>
                    </a:cubicBezTo>
                    <a:lnTo>
                      <a:pt x="342" y="388"/>
                    </a:lnTo>
                    <a:cubicBezTo>
                      <a:pt x="425" y="322"/>
                      <a:pt x="466" y="233"/>
                      <a:pt x="502" y="154"/>
                    </a:cubicBezTo>
                    <a:lnTo>
                      <a:pt x="502" y="154"/>
                    </a:lnTo>
                    <a:cubicBezTo>
                      <a:pt x="542" y="68"/>
                      <a:pt x="574" y="0"/>
                      <a:pt x="645" y="0"/>
                    </a:cubicBezTo>
                    <a:lnTo>
                      <a:pt x="646" y="0"/>
                    </a:lnTo>
                    <a:lnTo>
                      <a:pt x="646" y="0"/>
                    </a:lnTo>
                    <a:cubicBezTo>
                      <a:pt x="680" y="0"/>
                      <a:pt x="710" y="20"/>
                      <a:pt x="732" y="56"/>
                    </a:cubicBezTo>
                    <a:lnTo>
                      <a:pt x="732" y="56"/>
                    </a:lnTo>
                    <a:cubicBezTo>
                      <a:pt x="777" y="131"/>
                      <a:pt x="785" y="279"/>
                      <a:pt x="699" y="441"/>
                    </a:cubicBezTo>
                    <a:lnTo>
                      <a:pt x="699" y="441"/>
                    </a:lnTo>
                    <a:cubicBezTo>
                      <a:pt x="647" y="539"/>
                      <a:pt x="643" y="611"/>
                      <a:pt x="640" y="675"/>
                    </a:cubicBezTo>
                    <a:lnTo>
                      <a:pt x="640" y="675"/>
                    </a:lnTo>
                    <a:cubicBezTo>
                      <a:pt x="636" y="753"/>
                      <a:pt x="631" y="820"/>
                      <a:pt x="535" y="901"/>
                    </a:cubicBezTo>
                    <a:lnTo>
                      <a:pt x="535" y="901"/>
                    </a:lnTo>
                    <a:cubicBezTo>
                      <a:pt x="445" y="977"/>
                      <a:pt x="308" y="995"/>
                      <a:pt x="209" y="996"/>
                    </a:cubicBezTo>
                    <a:lnTo>
                      <a:pt x="209" y="996"/>
                    </a:lnTo>
                    <a:cubicBezTo>
                      <a:pt x="202" y="997"/>
                      <a:pt x="196" y="997"/>
                      <a:pt x="189" y="9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28">
                <a:extLst>
                  <a:ext uri="{FF2B5EF4-FFF2-40B4-BE49-F238E27FC236}">
                    <a16:creationId xmlns:a16="http://schemas.microsoft.com/office/drawing/2014/main" id="{96F3A361-493F-4D53-96DC-F90A9FEA1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8829" y="9611011"/>
                <a:ext cx="463087" cy="415993"/>
              </a:xfrm>
              <a:custGeom>
                <a:avLst/>
                <a:gdLst>
                  <a:gd name="T0" fmla="*/ 9 w 522"/>
                  <a:gd name="T1" fmla="*/ 467 h 468"/>
                  <a:gd name="T2" fmla="*/ 9 w 522"/>
                  <a:gd name="T3" fmla="*/ 467 h 468"/>
                  <a:gd name="T4" fmla="*/ 1 w 522"/>
                  <a:gd name="T5" fmla="*/ 462 h 468"/>
                  <a:gd name="T6" fmla="*/ 1 w 522"/>
                  <a:gd name="T7" fmla="*/ 462 h 468"/>
                  <a:gd name="T8" fmla="*/ 6 w 522"/>
                  <a:gd name="T9" fmla="*/ 452 h 468"/>
                  <a:gd name="T10" fmla="*/ 6 w 522"/>
                  <a:gd name="T11" fmla="*/ 452 h 468"/>
                  <a:gd name="T12" fmla="*/ 506 w 522"/>
                  <a:gd name="T13" fmla="*/ 4 h 468"/>
                  <a:gd name="T14" fmla="*/ 506 w 522"/>
                  <a:gd name="T15" fmla="*/ 4 h 468"/>
                  <a:gd name="T16" fmla="*/ 516 w 522"/>
                  <a:gd name="T17" fmla="*/ 2 h 468"/>
                  <a:gd name="T18" fmla="*/ 516 w 522"/>
                  <a:gd name="T19" fmla="*/ 2 h 468"/>
                  <a:gd name="T20" fmla="*/ 518 w 522"/>
                  <a:gd name="T21" fmla="*/ 13 h 468"/>
                  <a:gd name="T22" fmla="*/ 518 w 522"/>
                  <a:gd name="T23" fmla="*/ 13 h 468"/>
                  <a:gd name="T24" fmla="*/ 12 w 522"/>
                  <a:gd name="T25" fmla="*/ 466 h 468"/>
                  <a:gd name="T26" fmla="*/ 12 w 522"/>
                  <a:gd name="T27" fmla="*/ 466 h 468"/>
                  <a:gd name="T28" fmla="*/ 9 w 522"/>
                  <a:gd name="T29" fmla="*/ 467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2" h="468">
                    <a:moveTo>
                      <a:pt x="9" y="467"/>
                    </a:moveTo>
                    <a:lnTo>
                      <a:pt x="9" y="467"/>
                    </a:lnTo>
                    <a:cubicBezTo>
                      <a:pt x="6" y="467"/>
                      <a:pt x="3" y="465"/>
                      <a:pt x="1" y="462"/>
                    </a:cubicBezTo>
                    <a:lnTo>
                      <a:pt x="1" y="462"/>
                    </a:lnTo>
                    <a:cubicBezTo>
                      <a:pt x="0" y="458"/>
                      <a:pt x="2" y="453"/>
                      <a:pt x="6" y="452"/>
                    </a:cubicBezTo>
                    <a:lnTo>
                      <a:pt x="6" y="452"/>
                    </a:lnTo>
                    <a:cubicBezTo>
                      <a:pt x="9" y="450"/>
                      <a:pt x="287" y="327"/>
                      <a:pt x="506" y="4"/>
                    </a:cubicBezTo>
                    <a:lnTo>
                      <a:pt x="506" y="4"/>
                    </a:lnTo>
                    <a:cubicBezTo>
                      <a:pt x="507" y="0"/>
                      <a:pt x="512" y="0"/>
                      <a:pt x="516" y="2"/>
                    </a:cubicBezTo>
                    <a:lnTo>
                      <a:pt x="516" y="2"/>
                    </a:lnTo>
                    <a:cubicBezTo>
                      <a:pt x="520" y="5"/>
                      <a:pt x="521" y="10"/>
                      <a:pt x="518" y="13"/>
                    </a:cubicBezTo>
                    <a:lnTo>
                      <a:pt x="518" y="13"/>
                    </a:lnTo>
                    <a:cubicBezTo>
                      <a:pt x="298" y="339"/>
                      <a:pt x="15" y="465"/>
                      <a:pt x="12" y="466"/>
                    </a:cubicBezTo>
                    <a:lnTo>
                      <a:pt x="12" y="466"/>
                    </a:lnTo>
                    <a:cubicBezTo>
                      <a:pt x="11" y="467"/>
                      <a:pt x="10" y="467"/>
                      <a:pt x="9" y="4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29">
                <a:extLst>
                  <a:ext uri="{FF2B5EF4-FFF2-40B4-BE49-F238E27FC236}">
                    <a16:creationId xmlns:a16="http://schemas.microsoft.com/office/drawing/2014/main" id="{F1A705C1-DBC7-47BD-8639-E97C486B7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7663" y="9446183"/>
                <a:ext cx="223696" cy="580821"/>
              </a:xfrm>
              <a:custGeom>
                <a:avLst/>
                <a:gdLst>
                  <a:gd name="T0" fmla="*/ 242 w 253"/>
                  <a:gd name="T1" fmla="*/ 651 h 652"/>
                  <a:gd name="T2" fmla="*/ 242 w 253"/>
                  <a:gd name="T3" fmla="*/ 651 h 652"/>
                  <a:gd name="T4" fmla="*/ 235 w 253"/>
                  <a:gd name="T5" fmla="*/ 648 h 652"/>
                  <a:gd name="T6" fmla="*/ 235 w 253"/>
                  <a:gd name="T7" fmla="*/ 648 h 652"/>
                  <a:gd name="T8" fmla="*/ 0 w 253"/>
                  <a:gd name="T9" fmla="*/ 11 h 652"/>
                  <a:gd name="T10" fmla="*/ 0 w 253"/>
                  <a:gd name="T11" fmla="*/ 11 h 652"/>
                  <a:gd name="T12" fmla="*/ 6 w 253"/>
                  <a:gd name="T13" fmla="*/ 0 h 652"/>
                  <a:gd name="T14" fmla="*/ 6 w 253"/>
                  <a:gd name="T15" fmla="*/ 0 h 652"/>
                  <a:gd name="T16" fmla="*/ 17 w 253"/>
                  <a:gd name="T17" fmla="*/ 7 h 652"/>
                  <a:gd name="T18" fmla="*/ 17 w 253"/>
                  <a:gd name="T19" fmla="*/ 7 h 652"/>
                  <a:gd name="T20" fmla="*/ 249 w 253"/>
                  <a:gd name="T21" fmla="*/ 639 h 652"/>
                  <a:gd name="T22" fmla="*/ 249 w 253"/>
                  <a:gd name="T23" fmla="*/ 639 h 652"/>
                  <a:gd name="T24" fmla="*/ 246 w 253"/>
                  <a:gd name="T25" fmla="*/ 650 h 652"/>
                  <a:gd name="T26" fmla="*/ 246 w 253"/>
                  <a:gd name="T27" fmla="*/ 650 h 652"/>
                  <a:gd name="T28" fmla="*/ 242 w 253"/>
                  <a:gd name="T29" fmla="*/ 651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3" h="652">
                    <a:moveTo>
                      <a:pt x="242" y="651"/>
                    </a:moveTo>
                    <a:lnTo>
                      <a:pt x="242" y="651"/>
                    </a:lnTo>
                    <a:cubicBezTo>
                      <a:pt x="239" y="651"/>
                      <a:pt x="236" y="650"/>
                      <a:pt x="235" y="648"/>
                    </a:cubicBezTo>
                    <a:lnTo>
                      <a:pt x="235" y="648"/>
                    </a:lnTo>
                    <a:cubicBezTo>
                      <a:pt x="233" y="645"/>
                      <a:pt x="83" y="391"/>
                      <a:pt x="0" y="11"/>
                    </a:cubicBezTo>
                    <a:lnTo>
                      <a:pt x="0" y="11"/>
                    </a:lnTo>
                    <a:cubicBezTo>
                      <a:pt x="0" y="6"/>
                      <a:pt x="2" y="1"/>
                      <a:pt x="6" y="0"/>
                    </a:cubicBezTo>
                    <a:lnTo>
                      <a:pt x="6" y="0"/>
                    </a:lnTo>
                    <a:cubicBezTo>
                      <a:pt x="11" y="0"/>
                      <a:pt x="15" y="2"/>
                      <a:pt x="17" y="7"/>
                    </a:cubicBezTo>
                    <a:lnTo>
                      <a:pt x="17" y="7"/>
                    </a:lnTo>
                    <a:cubicBezTo>
                      <a:pt x="98" y="385"/>
                      <a:pt x="247" y="637"/>
                      <a:pt x="249" y="639"/>
                    </a:cubicBezTo>
                    <a:lnTo>
                      <a:pt x="249" y="639"/>
                    </a:lnTo>
                    <a:cubicBezTo>
                      <a:pt x="252" y="642"/>
                      <a:pt x="250" y="648"/>
                      <a:pt x="246" y="650"/>
                    </a:cubicBezTo>
                    <a:lnTo>
                      <a:pt x="246" y="650"/>
                    </a:lnTo>
                    <a:cubicBezTo>
                      <a:pt x="245" y="651"/>
                      <a:pt x="244" y="651"/>
                      <a:pt x="242" y="6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30">
                <a:extLst>
                  <a:ext uri="{FF2B5EF4-FFF2-40B4-BE49-F238E27FC236}">
                    <a16:creationId xmlns:a16="http://schemas.microsoft.com/office/drawing/2014/main" id="{A5E355A3-9900-45B6-B416-1CBA00DB9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4725" y="9873951"/>
                <a:ext cx="486634" cy="215844"/>
              </a:xfrm>
              <a:custGeom>
                <a:avLst/>
                <a:gdLst>
                  <a:gd name="T0" fmla="*/ 10 w 545"/>
                  <a:gd name="T1" fmla="*/ 243 h 244"/>
                  <a:gd name="T2" fmla="*/ 10 w 545"/>
                  <a:gd name="T3" fmla="*/ 243 h 244"/>
                  <a:gd name="T4" fmla="*/ 3 w 545"/>
                  <a:gd name="T5" fmla="*/ 240 h 244"/>
                  <a:gd name="T6" fmla="*/ 3 w 545"/>
                  <a:gd name="T7" fmla="*/ 240 h 244"/>
                  <a:gd name="T8" fmla="*/ 4 w 545"/>
                  <a:gd name="T9" fmla="*/ 228 h 244"/>
                  <a:gd name="T10" fmla="*/ 4 w 545"/>
                  <a:gd name="T11" fmla="*/ 228 h 244"/>
                  <a:gd name="T12" fmla="*/ 540 w 545"/>
                  <a:gd name="T13" fmla="*/ 157 h 244"/>
                  <a:gd name="T14" fmla="*/ 540 w 545"/>
                  <a:gd name="T15" fmla="*/ 157 h 244"/>
                  <a:gd name="T16" fmla="*/ 542 w 545"/>
                  <a:gd name="T17" fmla="*/ 168 h 244"/>
                  <a:gd name="T18" fmla="*/ 542 w 545"/>
                  <a:gd name="T19" fmla="*/ 168 h 244"/>
                  <a:gd name="T20" fmla="*/ 531 w 545"/>
                  <a:gd name="T21" fmla="*/ 169 h 244"/>
                  <a:gd name="T22" fmla="*/ 531 w 545"/>
                  <a:gd name="T23" fmla="*/ 169 h 244"/>
                  <a:gd name="T24" fmla="*/ 14 w 545"/>
                  <a:gd name="T25" fmla="*/ 241 h 244"/>
                  <a:gd name="T26" fmla="*/ 14 w 545"/>
                  <a:gd name="T27" fmla="*/ 241 h 244"/>
                  <a:gd name="T28" fmla="*/ 10 w 545"/>
                  <a:gd name="T29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5" h="244">
                    <a:moveTo>
                      <a:pt x="10" y="243"/>
                    </a:moveTo>
                    <a:lnTo>
                      <a:pt x="10" y="243"/>
                    </a:lnTo>
                    <a:cubicBezTo>
                      <a:pt x="7" y="243"/>
                      <a:pt x="4" y="241"/>
                      <a:pt x="3" y="240"/>
                    </a:cubicBezTo>
                    <a:lnTo>
                      <a:pt x="3" y="240"/>
                    </a:lnTo>
                    <a:cubicBezTo>
                      <a:pt x="0" y="236"/>
                      <a:pt x="1" y="231"/>
                      <a:pt x="4" y="228"/>
                    </a:cubicBezTo>
                    <a:lnTo>
                      <a:pt x="4" y="228"/>
                    </a:lnTo>
                    <a:cubicBezTo>
                      <a:pt x="308" y="0"/>
                      <a:pt x="538" y="155"/>
                      <a:pt x="540" y="157"/>
                    </a:cubicBezTo>
                    <a:lnTo>
                      <a:pt x="540" y="157"/>
                    </a:lnTo>
                    <a:cubicBezTo>
                      <a:pt x="544" y="159"/>
                      <a:pt x="544" y="164"/>
                      <a:pt x="542" y="168"/>
                    </a:cubicBezTo>
                    <a:lnTo>
                      <a:pt x="542" y="168"/>
                    </a:lnTo>
                    <a:cubicBezTo>
                      <a:pt x="540" y="171"/>
                      <a:pt x="534" y="172"/>
                      <a:pt x="531" y="169"/>
                    </a:cubicBezTo>
                    <a:lnTo>
                      <a:pt x="531" y="169"/>
                    </a:lnTo>
                    <a:cubicBezTo>
                      <a:pt x="528" y="168"/>
                      <a:pt x="307" y="20"/>
                      <a:pt x="14" y="241"/>
                    </a:cubicBezTo>
                    <a:lnTo>
                      <a:pt x="14" y="241"/>
                    </a:lnTo>
                    <a:cubicBezTo>
                      <a:pt x="13" y="242"/>
                      <a:pt x="11" y="243"/>
                      <a:pt x="10" y="2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31">
                <a:extLst>
                  <a:ext uri="{FF2B5EF4-FFF2-40B4-BE49-F238E27FC236}">
                    <a16:creationId xmlns:a16="http://schemas.microsoft.com/office/drawing/2014/main" id="{E3554A6B-C567-4340-B72D-3A8968FC5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8829" y="9983836"/>
                <a:ext cx="463087" cy="219770"/>
              </a:xfrm>
              <a:custGeom>
                <a:avLst/>
                <a:gdLst>
                  <a:gd name="T0" fmla="*/ 511 w 522"/>
                  <a:gd name="T1" fmla="*/ 245 h 246"/>
                  <a:gd name="T2" fmla="*/ 511 w 522"/>
                  <a:gd name="T3" fmla="*/ 245 h 246"/>
                  <a:gd name="T4" fmla="*/ 506 w 522"/>
                  <a:gd name="T5" fmla="*/ 242 h 246"/>
                  <a:gd name="T6" fmla="*/ 506 w 522"/>
                  <a:gd name="T7" fmla="*/ 242 h 246"/>
                  <a:gd name="T8" fmla="*/ 10 w 522"/>
                  <a:gd name="T9" fmla="*/ 46 h 246"/>
                  <a:gd name="T10" fmla="*/ 10 w 522"/>
                  <a:gd name="T11" fmla="*/ 46 h 246"/>
                  <a:gd name="T12" fmla="*/ 1 w 522"/>
                  <a:gd name="T13" fmla="*/ 39 h 246"/>
                  <a:gd name="T14" fmla="*/ 1 w 522"/>
                  <a:gd name="T15" fmla="*/ 39 h 246"/>
                  <a:gd name="T16" fmla="*/ 8 w 522"/>
                  <a:gd name="T17" fmla="*/ 30 h 246"/>
                  <a:gd name="T18" fmla="*/ 8 w 522"/>
                  <a:gd name="T19" fmla="*/ 30 h 246"/>
                  <a:gd name="T20" fmla="*/ 517 w 522"/>
                  <a:gd name="T21" fmla="*/ 230 h 246"/>
                  <a:gd name="T22" fmla="*/ 517 w 522"/>
                  <a:gd name="T23" fmla="*/ 230 h 246"/>
                  <a:gd name="T24" fmla="*/ 518 w 522"/>
                  <a:gd name="T25" fmla="*/ 242 h 246"/>
                  <a:gd name="T26" fmla="*/ 518 w 522"/>
                  <a:gd name="T27" fmla="*/ 242 h 246"/>
                  <a:gd name="T28" fmla="*/ 511 w 522"/>
                  <a:gd name="T29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2" h="246">
                    <a:moveTo>
                      <a:pt x="511" y="245"/>
                    </a:moveTo>
                    <a:lnTo>
                      <a:pt x="511" y="245"/>
                    </a:lnTo>
                    <a:cubicBezTo>
                      <a:pt x="510" y="245"/>
                      <a:pt x="508" y="244"/>
                      <a:pt x="506" y="242"/>
                    </a:cubicBezTo>
                    <a:lnTo>
                      <a:pt x="506" y="242"/>
                    </a:lnTo>
                    <a:cubicBezTo>
                      <a:pt x="260" y="18"/>
                      <a:pt x="12" y="46"/>
                      <a:pt x="10" y="46"/>
                    </a:cubicBezTo>
                    <a:lnTo>
                      <a:pt x="10" y="46"/>
                    </a:lnTo>
                    <a:cubicBezTo>
                      <a:pt x="6" y="47"/>
                      <a:pt x="1" y="43"/>
                      <a:pt x="1" y="39"/>
                    </a:cubicBezTo>
                    <a:lnTo>
                      <a:pt x="1" y="39"/>
                    </a:lnTo>
                    <a:cubicBezTo>
                      <a:pt x="0" y="35"/>
                      <a:pt x="4" y="31"/>
                      <a:pt x="8" y="30"/>
                    </a:cubicBezTo>
                    <a:lnTo>
                      <a:pt x="8" y="30"/>
                    </a:lnTo>
                    <a:cubicBezTo>
                      <a:pt x="10" y="30"/>
                      <a:pt x="266" y="0"/>
                      <a:pt x="517" y="230"/>
                    </a:cubicBezTo>
                    <a:lnTo>
                      <a:pt x="517" y="230"/>
                    </a:lnTo>
                    <a:cubicBezTo>
                      <a:pt x="521" y="234"/>
                      <a:pt x="521" y="239"/>
                      <a:pt x="518" y="242"/>
                    </a:cubicBezTo>
                    <a:lnTo>
                      <a:pt x="518" y="242"/>
                    </a:lnTo>
                    <a:cubicBezTo>
                      <a:pt x="516" y="244"/>
                      <a:pt x="514" y="245"/>
                      <a:pt x="511" y="2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33">
                <a:extLst>
                  <a:ext uri="{FF2B5EF4-FFF2-40B4-BE49-F238E27FC236}">
                    <a16:creationId xmlns:a16="http://schemas.microsoft.com/office/drawing/2014/main" id="{3C1C31F5-A70A-43FF-920A-FDE517019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8207" y="10599976"/>
                <a:ext cx="12766280" cy="19624"/>
              </a:xfrm>
              <a:custGeom>
                <a:avLst/>
                <a:gdLst>
                  <a:gd name="T0" fmla="*/ 14335 w 14345"/>
                  <a:gd name="T1" fmla="*/ 23 h 24"/>
                  <a:gd name="T2" fmla="*/ 14335 w 14345"/>
                  <a:gd name="T3" fmla="*/ 23 h 24"/>
                  <a:gd name="T4" fmla="*/ 8 w 14345"/>
                  <a:gd name="T5" fmla="*/ 16 h 24"/>
                  <a:gd name="T6" fmla="*/ 8 w 14345"/>
                  <a:gd name="T7" fmla="*/ 16 h 24"/>
                  <a:gd name="T8" fmla="*/ 0 w 14345"/>
                  <a:gd name="T9" fmla="*/ 8 h 24"/>
                  <a:gd name="T10" fmla="*/ 0 w 14345"/>
                  <a:gd name="T11" fmla="*/ 8 h 24"/>
                  <a:gd name="T12" fmla="*/ 8 w 14345"/>
                  <a:gd name="T13" fmla="*/ 0 h 24"/>
                  <a:gd name="T14" fmla="*/ 8 w 14345"/>
                  <a:gd name="T15" fmla="*/ 0 h 24"/>
                  <a:gd name="T16" fmla="*/ 14335 w 14345"/>
                  <a:gd name="T17" fmla="*/ 7 h 24"/>
                  <a:gd name="T18" fmla="*/ 14335 w 14345"/>
                  <a:gd name="T19" fmla="*/ 7 h 24"/>
                  <a:gd name="T20" fmla="*/ 14344 w 14345"/>
                  <a:gd name="T21" fmla="*/ 15 h 24"/>
                  <a:gd name="T22" fmla="*/ 14344 w 14345"/>
                  <a:gd name="T23" fmla="*/ 15 h 24"/>
                  <a:gd name="T24" fmla="*/ 14335 w 14345"/>
                  <a:gd name="T2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345" h="24">
                    <a:moveTo>
                      <a:pt x="14335" y="23"/>
                    </a:moveTo>
                    <a:lnTo>
                      <a:pt x="14335" y="23"/>
                    </a:lnTo>
                    <a:lnTo>
                      <a:pt x="8" y="16"/>
                    </a:lnTo>
                    <a:lnTo>
                      <a:pt x="8" y="16"/>
                    </a:lnTo>
                    <a:cubicBezTo>
                      <a:pt x="3" y="16"/>
                      <a:pt x="0" y="12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lnTo>
                      <a:pt x="14335" y="7"/>
                    </a:lnTo>
                    <a:lnTo>
                      <a:pt x="14335" y="7"/>
                    </a:lnTo>
                    <a:cubicBezTo>
                      <a:pt x="14340" y="7"/>
                      <a:pt x="14344" y="10"/>
                      <a:pt x="14344" y="15"/>
                    </a:cubicBezTo>
                    <a:lnTo>
                      <a:pt x="14344" y="15"/>
                    </a:lnTo>
                    <a:cubicBezTo>
                      <a:pt x="14344" y="19"/>
                      <a:pt x="14340" y="23"/>
                      <a:pt x="14335" y="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576F76EB-A1CE-4D77-A526-6EBA69794DB4}"/>
                </a:ext>
              </a:extLst>
            </p:cNvPr>
            <p:cNvGrpSpPr/>
            <p:nvPr/>
          </p:nvGrpSpPr>
          <p:grpSpPr>
            <a:xfrm>
              <a:off x="6867812" y="5097877"/>
              <a:ext cx="10811896" cy="1828800"/>
              <a:chOff x="6867812" y="5097877"/>
              <a:chExt cx="10811896" cy="1828800"/>
            </a:xfrm>
          </p:grpSpPr>
          <p:sp>
            <p:nvSpPr>
              <p:cNvPr id="152" name="Freeform 34">
                <a:extLst>
                  <a:ext uri="{FF2B5EF4-FFF2-40B4-BE49-F238E27FC236}">
                    <a16:creationId xmlns:a16="http://schemas.microsoft.com/office/drawing/2014/main" id="{A470DDF3-7EEC-43EA-8957-868ABF9F2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661" y="5105726"/>
                <a:ext cx="1499145" cy="1817028"/>
              </a:xfrm>
              <a:custGeom>
                <a:avLst/>
                <a:gdLst>
                  <a:gd name="T0" fmla="*/ 1561 w 1686"/>
                  <a:gd name="T1" fmla="*/ 2039 h 2040"/>
                  <a:gd name="T2" fmla="*/ 842 w 1686"/>
                  <a:gd name="T3" fmla="*/ 2039 h 2040"/>
                  <a:gd name="T4" fmla="*/ 123 w 1686"/>
                  <a:gd name="T5" fmla="*/ 2039 h 2040"/>
                  <a:gd name="T6" fmla="*/ 123 w 1686"/>
                  <a:gd name="T7" fmla="*/ 2039 h 2040"/>
                  <a:gd name="T8" fmla="*/ 36 w 1686"/>
                  <a:gd name="T9" fmla="*/ 2003 h 2040"/>
                  <a:gd name="T10" fmla="*/ 36 w 1686"/>
                  <a:gd name="T11" fmla="*/ 2003 h 2040"/>
                  <a:gd name="T12" fmla="*/ 0 w 1686"/>
                  <a:gd name="T13" fmla="*/ 1916 h 2040"/>
                  <a:gd name="T14" fmla="*/ 0 w 1686"/>
                  <a:gd name="T15" fmla="*/ 1020 h 2040"/>
                  <a:gd name="T16" fmla="*/ 0 w 1686"/>
                  <a:gd name="T17" fmla="*/ 124 h 2040"/>
                  <a:gd name="T18" fmla="*/ 0 w 1686"/>
                  <a:gd name="T19" fmla="*/ 124 h 2040"/>
                  <a:gd name="T20" fmla="*/ 36 w 1686"/>
                  <a:gd name="T21" fmla="*/ 37 h 2040"/>
                  <a:gd name="T22" fmla="*/ 36 w 1686"/>
                  <a:gd name="T23" fmla="*/ 37 h 2040"/>
                  <a:gd name="T24" fmla="*/ 123 w 1686"/>
                  <a:gd name="T25" fmla="*/ 0 h 2040"/>
                  <a:gd name="T26" fmla="*/ 842 w 1686"/>
                  <a:gd name="T27" fmla="*/ 0 h 2040"/>
                  <a:gd name="T28" fmla="*/ 1561 w 1686"/>
                  <a:gd name="T29" fmla="*/ 0 h 2040"/>
                  <a:gd name="T30" fmla="*/ 1561 w 1686"/>
                  <a:gd name="T31" fmla="*/ 0 h 2040"/>
                  <a:gd name="T32" fmla="*/ 1649 w 1686"/>
                  <a:gd name="T33" fmla="*/ 37 h 2040"/>
                  <a:gd name="T34" fmla="*/ 1649 w 1686"/>
                  <a:gd name="T35" fmla="*/ 37 h 2040"/>
                  <a:gd name="T36" fmla="*/ 1685 w 1686"/>
                  <a:gd name="T37" fmla="*/ 124 h 2040"/>
                  <a:gd name="T38" fmla="*/ 1685 w 1686"/>
                  <a:gd name="T39" fmla="*/ 1020 h 2040"/>
                  <a:gd name="T40" fmla="*/ 1685 w 1686"/>
                  <a:gd name="T41" fmla="*/ 1916 h 2040"/>
                  <a:gd name="T42" fmla="*/ 1685 w 1686"/>
                  <a:gd name="T43" fmla="*/ 1916 h 2040"/>
                  <a:gd name="T44" fmla="*/ 1649 w 1686"/>
                  <a:gd name="T45" fmla="*/ 2003 h 2040"/>
                  <a:gd name="T46" fmla="*/ 1649 w 1686"/>
                  <a:gd name="T47" fmla="*/ 2003 h 2040"/>
                  <a:gd name="T48" fmla="*/ 1561 w 1686"/>
                  <a:gd name="T49" fmla="*/ 2039 h 2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86" h="2040">
                    <a:moveTo>
                      <a:pt x="1561" y="2039"/>
                    </a:moveTo>
                    <a:lnTo>
                      <a:pt x="842" y="2039"/>
                    </a:lnTo>
                    <a:lnTo>
                      <a:pt x="123" y="2039"/>
                    </a:lnTo>
                    <a:lnTo>
                      <a:pt x="123" y="2039"/>
                    </a:lnTo>
                    <a:cubicBezTo>
                      <a:pt x="89" y="2039"/>
                      <a:pt x="58" y="2025"/>
                      <a:pt x="36" y="2003"/>
                    </a:cubicBezTo>
                    <a:lnTo>
                      <a:pt x="36" y="2003"/>
                    </a:lnTo>
                    <a:cubicBezTo>
                      <a:pt x="13" y="1980"/>
                      <a:pt x="0" y="1951"/>
                      <a:pt x="0" y="1916"/>
                    </a:cubicBezTo>
                    <a:lnTo>
                      <a:pt x="0" y="1020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90"/>
                      <a:pt x="13" y="59"/>
                      <a:pt x="36" y="37"/>
                    </a:cubicBezTo>
                    <a:lnTo>
                      <a:pt x="36" y="37"/>
                    </a:lnTo>
                    <a:cubicBezTo>
                      <a:pt x="58" y="15"/>
                      <a:pt x="89" y="0"/>
                      <a:pt x="123" y="0"/>
                    </a:cubicBezTo>
                    <a:lnTo>
                      <a:pt x="842" y="0"/>
                    </a:lnTo>
                    <a:lnTo>
                      <a:pt x="1561" y="0"/>
                    </a:lnTo>
                    <a:lnTo>
                      <a:pt x="1561" y="0"/>
                    </a:lnTo>
                    <a:cubicBezTo>
                      <a:pt x="1595" y="0"/>
                      <a:pt x="1627" y="15"/>
                      <a:pt x="1649" y="37"/>
                    </a:cubicBezTo>
                    <a:lnTo>
                      <a:pt x="1649" y="37"/>
                    </a:lnTo>
                    <a:cubicBezTo>
                      <a:pt x="1671" y="59"/>
                      <a:pt x="1685" y="90"/>
                      <a:pt x="1685" y="124"/>
                    </a:cubicBezTo>
                    <a:lnTo>
                      <a:pt x="1685" y="1020"/>
                    </a:lnTo>
                    <a:lnTo>
                      <a:pt x="1685" y="1916"/>
                    </a:lnTo>
                    <a:lnTo>
                      <a:pt x="1685" y="1916"/>
                    </a:lnTo>
                    <a:cubicBezTo>
                      <a:pt x="1685" y="1951"/>
                      <a:pt x="1671" y="1980"/>
                      <a:pt x="1649" y="2003"/>
                    </a:cubicBezTo>
                    <a:lnTo>
                      <a:pt x="1649" y="2003"/>
                    </a:lnTo>
                    <a:cubicBezTo>
                      <a:pt x="1627" y="2025"/>
                      <a:pt x="1595" y="2039"/>
                      <a:pt x="1561" y="20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35">
                <a:extLst>
                  <a:ext uri="{FF2B5EF4-FFF2-40B4-BE49-F238E27FC236}">
                    <a16:creationId xmlns:a16="http://schemas.microsoft.com/office/drawing/2014/main" id="{D69AE7BC-E0C0-4590-A639-F51758E7B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7812" y="5097877"/>
                <a:ext cx="1514843" cy="1828800"/>
              </a:xfrm>
              <a:custGeom>
                <a:avLst/>
                <a:gdLst>
                  <a:gd name="T0" fmla="*/ 131 w 1702"/>
                  <a:gd name="T1" fmla="*/ 16 h 2055"/>
                  <a:gd name="T2" fmla="*/ 131 w 1702"/>
                  <a:gd name="T3" fmla="*/ 16 h 2055"/>
                  <a:gd name="T4" fmla="*/ 50 w 1702"/>
                  <a:gd name="T5" fmla="*/ 49 h 2055"/>
                  <a:gd name="T6" fmla="*/ 50 w 1702"/>
                  <a:gd name="T7" fmla="*/ 49 h 2055"/>
                  <a:gd name="T8" fmla="*/ 16 w 1702"/>
                  <a:gd name="T9" fmla="*/ 131 h 2055"/>
                  <a:gd name="T10" fmla="*/ 16 w 1702"/>
                  <a:gd name="T11" fmla="*/ 1923 h 2055"/>
                  <a:gd name="T12" fmla="*/ 16 w 1702"/>
                  <a:gd name="T13" fmla="*/ 1923 h 2055"/>
                  <a:gd name="T14" fmla="*/ 50 w 1702"/>
                  <a:gd name="T15" fmla="*/ 2004 h 2055"/>
                  <a:gd name="T16" fmla="*/ 50 w 1702"/>
                  <a:gd name="T17" fmla="*/ 2004 h 2055"/>
                  <a:gd name="T18" fmla="*/ 131 w 1702"/>
                  <a:gd name="T19" fmla="*/ 2038 h 2055"/>
                  <a:gd name="T20" fmla="*/ 1569 w 1702"/>
                  <a:gd name="T21" fmla="*/ 2038 h 2055"/>
                  <a:gd name="T22" fmla="*/ 1569 w 1702"/>
                  <a:gd name="T23" fmla="*/ 2038 h 2055"/>
                  <a:gd name="T24" fmla="*/ 1652 w 1702"/>
                  <a:gd name="T25" fmla="*/ 2004 h 2055"/>
                  <a:gd name="T26" fmla="*/ 1652 w 1702"/>
                  <a:gd name="T27" fmla="*/ 2004 h 2055"/>
                  <a:gd name="T28" fmla="*/ 1685 w 1702"/>
                  <a:gd name="T29" fmla="*/ 1923 h 2055"/>
                  <a:gd name="T30" fmla="*/ 1685 w 1702"/>
                  <a:gd name="T31" fmla="*/ 131 h 2055"/>
                  <a:gd name="T32" fmla="*/ 1685 w 1702"/>
                  <a:gd name="T33" fmla="*/ 131 h 2055"/>
                  <a:gd name="T34" fmla="*/ 1652 w 1702"/>
                  <a:gd name="T35" fmla="*/ 49 h 2055"/>
                  <a:gd name="T36" fmla="*/ 1652 w 1702"/>
                  <a:gd name="T37" fmla="*/ 49 h 2055"/>
                  <a:gd name="T38" fmla="*/ 1569 w 1702"/>
                  <a:gd name="T39" fmla="*/ 16 h 2055"/>
                  <a:gd name="T40" fmla="*/ 131 w 1702"/>
                  <a:gd name="T41" fmla="*/ 16 h 2055"/>
                  <a:gd name="T42" fmla="*/ 1569 w 1702"/>
                  <a:gd name="T43" fmla="*/ 2054 h 2055"/>
                  <a:gd name="T44" fmla="*/ 131 w 1702"/>
                  <a:gd name="T45" fmla="*/ 2054 h 2055"/>
                  <a:gd name="T46" fmla="*/ 131 w 1702"/>
                  <a:gd name="T47" fmla="*/ 2054 h 2055"/>
                  <a:gd name="T48" fmla="*/ 38 w 1702"/>
                  <a:gd name="T49" fmla="*/ 2016 h 2055"/>
                  <a:gd name="T50" fmla="*/ 38 w 1702"/>
                  <a:gd name="T51" fmla="*/ 2016 h 2055"/>
                  <a:gd name="T52" fmla="*/ 0 w 1702"/>
                  <a:gd name="T53" fmla="*/ 1923 h 2055"/>
                  <a:gd name="T54" fmla="*/ 0 w 1702"/>
                  <a:gd name="T55" fmla="*/ 131 h 2055"/>
                  <a:gd name="T56" fmla="*/ 0 w 1702"/>
                  <a:gd name="T57" fmla="*/ 131 h 2055"/>
                  <a:gd name="T58" fmla="*/ 38 w 1702"/>
                  <a:gd name="T59" fmla="*/ 38 h 2055"/>
                  <a:gd name="T60" fmla="*/ 38 w 1702"/>
                  <a:gd name="T61" fmla="*/ 38 h 2055"/>
                  <a:gd name="T62" fmla="*/ 131 w 1702"/>
                  <a:gd name="T63" fmla="*/ 0 h 2055"/>
                  <a:gd name="T64" fmla="*/ 1569 w 1702"/>
                  <a:gd name="T65" fmla="*/ 0 h 2055"/>
                  <a:gd name="T66" fmla="*/ 1569 w 1702"/>
                  <a:gd name="T67" fmla="*/ 0 h 2055"/>
                  <a:gd name="T68" fmla="*/ 1662 w 1702"/>
                  <a:gd name="T69" fmla="*/ 38 h 2055"/>
                  <a:gd name="T70" fmla="*/ 1662 w 1702"/>
                  <a:gd name="T71" fmla="*/ 38 h 2055"/>
                  <a:gd name="T72" fmla="*/ 1701 w 1702"/>
                  <a:gd name="T73" fmla="*/ 131 h 2055"/>
                  <a:gd name="T74" fmla="*/ 1701 w 1702"/>
                  <a:gd name="T75" fmla="*/ 1923 h 2055"/>
                  <a:gd name="T76" fmla="*/ 1701 w 1702"/>
                  <a:gd name="T77" fmla="*/ 1923 h 2055"/>
                  <a:gd name="T78" fmla="*/ 1662 w 1702"/>
                  <a:gd name="T79" fmla="*/ 2016 h 2055"/>
                  <a:gd name="T80" fmla="*/ 1662 w 1702"/>
                  <a:gd name="T81" fmla="*/ 2016 h 2055"/>
                  <a:gd name="T82" fmla="*/ 1569 w 1702"/>
                  <a:gd name="T83" fmla="*/ 2054 h 2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02" h="2055">
                    <a:moveTo>
                      <a:pt x="131" y="16"/>
                    </a:moveTo>
                    <a:lnTo>
                      <a:pt x="131" y="16"/>
                    </a:lnTo>
                    <a:cubicBezTo>
                      <a:pt x="100" y="16"/>
                      <a:pt x="71" y="28"/>
                      <a:pt x="50" y="49"/>
                    </a:cubicBezTo>
                    <a:lnTo>
                      <a:pt x="50" y="49"/>
                    </a:lnTo>
                    <a:cubicBezTo>
                      <a:pt x="28" y="72"/>
                      <a:pt x="16" y="101"/>
                      <a:pt x="16" y="131"/>
                    </a:cubicBezTo>
                    <a:lnTo>
                      <a:pt x="16" y="1923"/>
                    </a:lnTo>
                    <a:lnTo>
                      <a:pt x="16" y="1923"/>
                    </a:lnTo>
                    <a:cubicBezTo>
                      <a:pt x="16" y="1954"/>
                      <a:pt x="28" y="1982"/>
                      <a:pt x="50" y="2004"/>
                    </a:cubicBezTo>
                    <a:lnTo>
                      <a:pt x="50" y="2004"/>
                    </a:lnTo>
                    <a:cubicBezTo>
                      <a:pt x="71" y="2026"/>
                      <a:pt x="100" y="2038"/>
                      <a:pt x="131" y="2038"/>
                    </a:cubicBezTo>
                    <a:lnTo>
                      <a:pt x="1569" y="2038"/>
                    </a:lnTo>
                    <a:lnTo>
                      <a:pt x="1569" y="2038"/>
                    </a:lnTo>
                    <a:cubicBezTo>
                      <a:pt x="1600" y="2038"/>
                      <a:pt x="1629" y="2026"/>
                      <a:pt x="1652" y="2004"/>
                    </a:cubicBezTo>
                    <a:lnTo>
                      <a:pt x="1652" y="2004"/>
                    </a:lnTo>
                    <a:cubicBezTo>
                      <a:pt x="1673" y="1982"/>
                      <a:pt x="1685" y="1954"/>
                      <a:pt x="1685" y="1923"/>
                    </a:cubicBezTo>
                    <a:lnTo>
                      <a:pt x="1685" y="131"/>
                    </a:lnTo>
                    <a:lnTo>
                      <a:pt x="1685" y="131"/>
                    </a:lnTo>
                    <a:cubicBezTo>
                      <a:pt x="1685" y="101"/>
                      <a:pt x="1673" y="72"/>
                      <a:pt x="1652" y="49"/>
                    </a:cubicBezTo>
                    <a:lnTo>
                      <a:pt x="1652" y="49"/>
                    </a:lnTo>
                    <a:cubicBezTo>
                      <a:pt x="1629" y="28"/>
                      <a:pt x="1600" y="16"/>
                      <a:pt x="1569" y="16"/>
                    </a:cubicBezTo>
                    <a:lnTo>
                      <a:pt x="131" y="16"/>
                    </a:lnTo>
                    <a:close/>
                    <a:moveTo>
                      <a:pt x="1569" y="2054"/>
                    </a:moveTo>
                    <a:lnTo>
                      <a:pt x="131" y="2054"/>
                    </a:lnTo>
                    <a:lnTo>
                      <a:pt x="131" y="2054"/>
                    </a:lnTo>
                    <a:cubicBezTo>
                      <a:pt x="96" y="2054"/>
                      <a:pt x="63" y="2040"/>
                      <a:pt x="38" y="2016"/>
                    </a:cubicBezTo>
                    <a:lnTo>
                      <a:pt x="38" y="2016"/>
                    </a:lnTo>
                    <a:cubicBezTo>
                      <a:pt x="14" y="1991"/>
                      <a:pt x="0" y="1959"/>
                      <a:pt x="0" y="1923"/>
                    </a:cubicBezTo>
                    <a:lnTo>
                      <a:pt x="0" y="131"/>
                    </a:lnTo>
                    <a:lnTo>
                      <a:pt x="0" y="131"/>
                    </a:lnTo>
                    <a:cubicBezTo>
                      <a:pt x="0" y="95"/>
                      <a:pt x="14" y="63"/>
                      <a:pt x="38" y="38"/>
                    </a:cubicBezTo>
                    <a:lnTo>
                      <a:pt x="38" y="38"/>
                    </a:lnTo>
                    <a:cubicBezTo>
                      <a:pt x="63" y="13"/>
                      <a:pt x="96" y="0"/>
                      <a:pt x="131" y="0"/>
                    </a:cubicBezTo>
                    <a:lnTo>
                      <a:pt x="1569" y="0"/>
                    </a:lnTo>
                    <a:lnTo>
                      <a:pt x="1569" y="0"/>
                    </a:lnTo>
                    <a:cubicBezTo>
                      <a:pt x="1605" y="0"/>
                      <a:pt x="1638" y="13"/>
                      <a:pt x="1662" y="38"/>
                    </a:cubicBezTo>
                    <a:lnTo>
                      <a:pt x="1662" y="38"/>
                    </a:lnTo>
                    <a:cubicBezTo>
                      <a:pt x="1688" y="63"/>
                      <a:pt x="1701" y="95"/>
                      <a:pt x="1701" y="131"/>
                    </a:cubicBezTo>
                    <a:lnTo>
                      <a:pt x="1701" y="1923"/>
                    </a:lnTo>
                    <a:lnTo>
                      <a:pt x="1701" y="1923"/>
                    </a:lnTo>
                    <a:cubicBezTo>
                      <a:pt x="1701" y="1959"/>
                      <a:pt x="1688" y="1991"/>
                      <a:pt x="1662" y="2016"/>
                    </a:cubicBezTo>
                    <a:lnTo>
                      <a:pt x="1662" y="2016"/>
                    </a:lnTo>
                    <a:cubicBezTo>
                      <a:pt x="1638" y="2040"/>
                      <a:pt x="1605" y="2054"/>
                      <a:pt x="1569" y="20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36">
                <a:extLst>
                  <a:ext uri="{FF2B5EF4-FFF2-40B4-BE49-F238E27FC236}">
                    <a16:creationId xmlns:a16="http://schemas.microsoft.com/office/drawing/2014/main" id="{7D8F02B1-626A-44D3-9623-64C668D7B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9848" y="5298026"/>
                <a:ext cx="541576" cy="408144"/>
              </a:xfrm>
              <a:custGeom>
                <a:avLst/>
                <a:gdLst>
                  <a:gd name="T0" fmla="*/ 501 w 610"/>
                  <a:gd name="T1" fmla="*/ 80 h 457"/>
                  <a:gd name="T2" fmla="*/ 501 w 610"/>
                  <a:gd name="T3" fmla="*/ 80 h 457"/>
                  <a:gd name="T4" fmla="*/ 303 w 610"/>
                  <a:gd name="T5" fmla="*/ 132 h 457"/>
                  <a:gd name="T6" fmla="*/ 303 w 610"/>
                  <a:gd name="T7" fmla="*/ 132 h 457"/>
                  <a:gd name="T8" fmla="*/ 106 w 610"/>
                  <a:gd name="T9" fmla="*/ 80 h 457"/>
                  <a:gd name="T10" fmla="*/ 106 w 610"/>
                  <a:gd name="T11" fmla="*/ 80 h 457"/>
                  <a:gd name="T12" fmla="*/ 303 w 610"/>
                  <a:gd name="T13" fmla="*/ 456 h 457"/>
                  <a:gd name="T14" fmla="*/ 303 w 610"/>
                  <a:gd name="T15" fmla="*/ 456 h 457"/>
                  <a:gd name="T16" fmla="*/ 501 w 610"/>
                  <a:gd name="T17" fmla="*/ 8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0" h="457">
                    <a:moveTo>
                      <a:pt x="501" y="80"/>
                    </a:moveTo>
                    <a:lnTo>
                      <a:pt x="501" y="80"/>
                    </a:lnTo>
                    <a:cubicBezTo>
                      <a:pt x="399" y="3"/>
                      <a:pt x="303" y="132"/>
                      <a:pt x="303" y="132"/>
                    </a:cubicBezTo>
                    <a:lnTo>
                      <a:pt x="303" y="132"/>
                    </a:lnTo>
                    <a:cubicBezTo>
                      <a:pt x="303" y="132"/>
                      <a:pt x="208" y="0"/>
                      <a:pt x="106" y="80"/>
                    </a:cubicBezTo>
                    <a:lnTo>
                      <a:pt x="106" y="80"/>
                    </a:lnTo>
                    <a:cubicBezTo>
                      <a:pt x="0" y="164"/>
                      <a:pt x="101" y="355"/>
                      <a:pt x="303" y="456"/>
                    </a:cubicBezTo>
                    <a:lnTo>
                      <a:pt x="303" y="456"/>
                    </a:lnTo>
                    <a:cubicBezTo>
                      <a:pt x="506" y="355"/>
                      <a:pt x="609" y="162"/>
                      <a:pt x="501" y="8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37">
                <a:extLst>
                  <a:ext uri="{FF2B5EF4-FFF2-40B4-BE49-F238E27FC236}">
                    <a16:creationId xmlns:a16="http://schemas.microsoft.com/office/drawing/2014/main" id="{D39F4737-97CF-4B82-BC27-D89C49AD6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3016" y="5337271"/>
                <a:ext cx="451315" cy="376749"/>
              </a:xfrm>
              <a:custGeom>
                <a:avLst/>
                <a:gdLst>
                  <a:gd name="T0" fmla="*/ 124 w 506"/>
                  <a:gd name="T1" fmla="*/ 20 h 422"/>
                  <a:gd name="T2" fmla="*/ 124 w 506"/>
                  <a:gd name="T3" fmla="*/ 20 h 422"/>
                  <a:gd name="T4" fmla="*/ 60 w 506"/>
                  <a:gd name="T5" fmla="*/ 43 h 422"/>
                  <a:gd name="T6" fmla="*/ 60 w 506"/>
                  <a:gd name="T7" fmla="*/ 43 h 422"/>
                  <a:gd name="T8" fmla="*/ 21 w 506"/>
                  <a:gd name="T9" fmla="*/ 142 h 422"/>
                  <a:gd name="T10" fmla="*/ 21 w 506"/>
                  <a:gd name="T11" fmla="*/ 142 h 422"/>
                  <a:gd name="T12" fmla="*/ 252 w 506"/>
                  <a:gd name="T13" fmla="*/ 404 h 422"/>
                  <a:gd name="T14" fmla="*/ 252 w 506"/>
                  <a:gd name="T15" fmla="*/ 404 h 422"/>
                  <a:gd name="T16" fmla="*/ 484 w 506"/>
                  <a:gd name="T17" fmla="*/ 139 h 422"/>
                  <a:gd name="T18" fmla="*/ 484 w 506"/>
                  <a:gd name="T19" fmla="*/ 139 h 422"/>
                  <a:gd name="T20" fmla="*/ 445 w 506"/>
                  <a:gd name="T21" fmla="*/ 43 h 422"/>
                  <a:gd name="T22" fmla="*/ 445 w 506"/>
                  <a:gd name="T23" fmla="*/ 43 h 422"/>
                  <a:gd name="T24" fmla="*/ 367 w 506"/>
                  <a:gd name="T25" fmla="*/ 22 h 422"/>
                  <a:gd name="T26" fmla="*/ 367 w 506"/>
                  <a:gd name="T27" fmla="*/ 22 h 422"/>
                  <a:gd name="T28" fmla="*/ 259 w 506"/>
                  <a:gd name="T29" fmla="*/ 94 h 422"/>
                  <a:gd name="T30" fmla="*/ 259 w 506"/>
                  <a:gd name="T31" fmla="*/ 94 h 422"/>
                  <a:gd name="T32" fmla="*/ 252 w 506"/>
                  <a:gd name="T33" fmla="*/ 97 h 422"/>
                  <a:gd name="T34" fmla="*/ 252 w 506"/>
                  <a:gd name="T35" fmla="*/ 97 h 422"/>
                  <a:gd name="T36" fmla="*/ 252 w 506"/>
                  <a:gd name="T37" fmla="*/ 97 h 422"/>
                  <a:gd name="T38" fmla="*/ 246 w 506"/>
                  <a:gd name="T39" fmla="*/ 94 h 422"/>
                  <a:gd name="T40" fmla="*/ 246 w 506"/>
                  <a:gd name="T41" fmla="*/ 94 h 422"/>
                  <a:gd name="T42" fmla="*/ 137 w 506"/>
                  <a:gd name="T43" fmla="*/ 20 h 422"/>
                  <a:gd name="T44" fmla="*/ 137 w 506"/>
                  <a:gd name="T45" fmla="*/ 20 h 422"/>
                  <a:gd name="T46" fmla="*/ 124 w 506"/>
                  <a:gd name="T47" fmla="*/ 20 h 422"/>
                  <a:gd name="T48" fmla="*/ 252 w 506"/>
                  <a:gd name="T49" fmla="*/ 421 h 422"/>
                  <a:gd name="T50" fmla="*/ 252 w 506"/>
                  <a:gd name="T51" fmla="*/ 421 h 422"/>
                  <a:gd name="T52" fmla="*/ 249 w 506"/>
                  <a:gd name="T53" fmla="*/ 420 h 422"/>
                  <a:gd name="T54" fmla="*/ 249 w 506"/>
                  <a:gd name="T55" fmla="*/ 420 h 422"/>
                  <a:gd name="T56" fmla="*/ 5 w 506"/>
                  <a:gd name="T57" fmla="*/ 144 h 422"/>
                  <a:gd name="T58" fmla="*/ 5 w 506"/>
                  <a:gd name="T59" fmla="*/ 144 h 422"/>
                  <a:gd name="T60" fmla="*/ 50 w 506"/>
                  <a:gd name="T61" fmla="*/ 30 h 422"/>
                  <a:gd name="T62" fmla="*/ 50 w 506"/>
                  <a:gd name="T63" fmla="*/ 30 h 422"/>
                  <a:gd name="T64" fmla="*/ 140 w 506"/>
                  <a:gd name="T65" fmla="*/ 4 h 422"/>
                  <a:gd name="T66" fmla="*/ 140 w 506"/>
                  <a:gd name="T67" fmla="*/ 4 h 422"/>
                  <a:gd name="T68" fmla="*/ 253 w 506"/>
                  <a:gd name="T69" fmla="*/ 76 h 422"/>
                  <a:gd name="T70" fmla="*/ 253 w 506"/>
                  <a:gd name="T71" fmla="*/ 76 h 422"/>
                  <a:gd name="T72" fmla="*/ 365 w 506"/>
                  <a:gd name="T73" fmla="*/ 6 h 422"/>
                  <a:gd name="T74" fmla="*/ 365 w 506"/>
                  <a:gd name="T75" fmla="*/ 6 h 422"/>
                  <a:gd name="T76" fmla="*/ 455 w 506"/>
                  <a:gd name="T77" fmla="*/ 30 h 422"/>
                  <a:gd name="T78" fmla="*/ 455 w 506"/>
                  <a:gd name="T79" fmla="*/ 30 h 422"/>
                  <a:gd name="T80" fmla="*/ 501 w 506"/>
                  <a:gd name="T81" fmla="*/ 141 h 422"/>
                  <a:gd name="T82" fmla="*/ 501 w 506"/>
                  <a:gd name="T83" fmla="*/ 141 h 422"/>
                  <a:gd name="T84" fmla="*/ 256 w 506"/>
                  <a:gd name="T85" fmla="*/ 420 h 422"/>
                  <a:gd name="T86" fmla="*/ 256 w 506"/>
                  <a:gd name="T87" fmla="*/ 420 h 422"/>
                  <a:gd name="T88" fmla="*/ 252 w 506"/>
                  <a:gd name="T89" fmla="*/ 421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6" h="422">
                    <a:moveTo>
                      <a:pt x="124" y="20"/>
                    </a:moveTo>
                    <a:lnTo>
                      <a:pt x="124" y="20"/>
                    </a:lnTo>
                    <a:cubicBezTo>
                      <a:pt x="102" y="20"/>
                      <a:pt x="81" y="27"/>
                      <a:pt x="60" y="43"/>
                    </a:cubicBezTo>
                    <a:lnTo>
                      <a:pt x="60" y="43"/>
                    </a:lnTo>
                    <a:cubicBezTo>
                      <a:pt x="30" y="67"/>
                      <a:pt x="17" y="101"/>
                      <a:pt x="21" y="142"/>
                    </a:cubicBezTo>
                    <a:lnTo>
                      <a:pt x="21" y="142"/>
                    </a:lnTo>
                    <a:cubicBezTo>
                      <a:pt x="30" y="234"/>
                      <a:pt x="124" y="338"/>
                      <a:pt x="252" y="404"/>
                    </a:cubicBezTo>
                    <a:lnTo>
                      <a:pt x="252" y="404"/>
                    </a:lnTo>
                    <a:cubicBezTo>
                      <a:pt x="380" y="339"/>
                      <a:pt x="476" y="230"/>
                      <a:pt x="484" y="139"/>
                    </a:cubicBezTo>
                    <a:lnTo>
                      <a:pt x="484" y="139"/>
                    </a:lnTo>
                    <a:cubicBezTo>
                      <a:pt x="488" y="100"/>
                      <a:pt x="475" y="66"/>
                      <a:pt x="445" y="43"/>
                    </a:cubicBezTo>
                    <a:lnTo>
                      <a:pt x="445" y="43"/>
                    </a:lnTo>
                    <a:cubicBezTo>
                      <a:pt x="421" y="26"/>
                      <a:pt x="394" y="18"/>
                      <a:pt x="367" y="22"/>
                    </a:cubicBezTo>
                    <a:lnTo>
                      <a:pt x="367" y="22"/>
                    </a:lnTo>
                    <a:cubicBezTo>
                      <a:pt x="307" y="30"/>
                      <a:pt x="260" y="93"/>
                      <a:pt x="259" y="94"/>
                    </a:cubicBezTo>
                    <a:lnTo>
                      <a:pt x="259" y="94"/>
                    </a:lnTo>
                    <a:cubicBezTo>
                      <a:pt x="257" y="96"/>
                      <a:pt x="255" y="97"/>
                      <a:pt x="252" y="97"/>
                    </a:cubicBezTo>
                    <a:lnTo>
                      <a:pt x="252" y="97"/>
                    </a:lnTo>
                    <a:lnTo>
                      <a:pt x="252" y="97"/>
                    </a:lnTo>
                    <a:cubicBezTo>
                      <a:pt x="249" y="97"/>
                      <a:pt x="247" y="96"/>
                      <a:pt x="246" y="94"/>
                    </a:cubicBezTo>
                    <a:lnTo>
                      <a:pt x="246" y="94"/>
                    </a:lnTo>
                    <a:cubicBezTo>
                      <a:pt x="245" y="93"/>
                      <a:pt x="198" y="29"/>
                      <a:pt x="137" y="20"/>
                    </a:cubicBezTo>
                    <a:lnTo>
                      <a:pt x="137" y="20"/>
                    </a:lnTo>
                    <a:cubicBezTo>
                      <a:pt x="133" y="20"/>
                      <a:pt x="129" y="20"/>
                      <a:pt x="124" y="20"/>
                    </a:cubicBezTo>
                    <a:close/>
                    <a:moveTo>
                      <a:pt x="252" y="421"/>
                    </a:moveTo>
                    <a:lnTo>
                      <a:pt x="252" y="421"/>
                    </a:lnTo>
                    <a:cubicBezTo>
                      <a:pt x="251" y="421"/>
                      <a:pt x="249" y="421"/>
                      <a:pt x="249" y="420"/>
                    </a:cubicBezTo>
                    <a:lnTo>
                      <a:pt x="249" y="420"/>
                    </a:lnTo>
                    <a:cubicBezTo>
                      <a:pt x="113" y="352"/>
                      <a:pt x="15" y="241"/>
                      <a:pt x="5" y="144"/>
                    </a:cubicBezTo>
                    <a:lnTo>
                      <a:pt x="5" y="144"/>
                    </a:lnTo>
                    <a:cubicBezTo>
                      <a:pt x="0" y="97"/>
                      <a:pt x="16" y="58"/>
                      <a:pt x="50" y="30"/>
                    </a:cubicBezTo>
                    <a:lnTo>
                      <a:pt x="50" y="30"/>
                    </a:lnTo>
                    <a:cubicBezTo>
                      <a:pt x="78" y="8"/>
                      <a:pt x="108" y="0"/>
                      <a:pt x="140" y="4"/>
                    </a:cubicBezTo>
                    <a:lnTo>
                      <a:pt x="140" y="4"/>
                    </a:lnTo>
                    <a:cubicBezTo>
                      <a:pt x="194" y="12"/>
                      <a:pt x="237" y="56"/>
                      <a:pt x="253" y="76"/>
                    </a:cubicBezTo>
                    <a:lnTo>
                      <a:pt x="253" y="76"/>
                    </a:lnTo>
                    <a:cubicBezTo>
                      <a:pt x="268" y="57"/>
                      <a:pt x="311" y="13"/>
                      <a:pt x="365" y="6"/>
                    </a:cubicBezTo>
                    <a:lnTo>
                      <a:pt x="365" y="6"/>
                    </a:lnTo>
                    <a:cubicBezTo>
                      <a:pt x="397" y="1"/>
                      <a:pt x="426" y="9"/>
                      <a:pt x="455" y="30"/>
                    </a:cubicBezTo>
                    <a:lnTo>
                      <a:pt x="455" y="30"/>
                    </a:lnTo>
                    <a:cubicBezTo>
                      <a:pt x="489" y="57"/>
                      <a:pt x="505" y="95"/>
                      <a:pt x="501" y="141"/>
                    </a:cubicBezTo>
                    <a:lnTo>
                      <a:pt x="501" y="141"/>
                    </a:lnTo>
                    <a:cubicBezTo>
                      <a:pt x="492" y="240"/>
                      <a:pt x="393" y="352"/>
                      <a:pt x="256" y="420"/>
                    </a:cubicBezTo>
                    <a:lnTo>
                      <a:pt x="256" y="420"/>
                    </a:lnTo>
                    <a:cubicBezTo>
                      <a:pt x="255" y="421"/>
                      <a:pt x="254" y="421"/>
                      <a:pt x="252" y="4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4BCC482-E482-4E67-8249-5461CD4D7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4970" y="5443230"/>
                <a:ext cx="713362" cy="124660"/>
              </a:xfrm>
              <a:custGeom>
                <a:avLst/>
                <a:gdLst>
                  <a:gd name="connsiteX0" fmla="*/ 7142 w 713362"/>
                  <a:gd name="connsiteY0" fmla="*/ 109885 h 124660"/>
                  <a:gd name="connsiteX1" fmla="*/ 615955 w 713362"/>
                  <a:gd name="connsiteY1" fmla="*/ 109885 h 124660"/>
                  <a:gd name="connsiteX2" fmla="*/ 623097 w 713362"/>
                  <a:gd name="connsiteY2" fmla="*/ 117273 h 124660"/>
                  <a:gd name="connsiteX3" fmla="*/ 615955 w 713362"/>
                  <a:gd name="connsiteY3" fmla="*/ 124660 h 124660"/>
                  <a:gd name="connsiteX4" fmla="*/ 7142 w 713362"/>
                  <a:gd name="connsiteY4" fmla="*/ 124660 h 124660"/>
                  <a:gd name="connsiteX5" fmla="*/ 0 w 713362"/>
                  <a:gd name="connsiteY5" fmla="*/ 117273 h 124660"/>
                  <a:gd name="connsiteX6" fmla="*/ 7142 w 713362"/>
                  <a:gd name="connsiteY6" fmla="*/ 109885 h 124660"/>
                  <a:gd name="connsiteX7" fmla="*/ 7125 w 713362"/>
                  <a:gd name="connsiteY7" fmla="*/ 0 h 124660"/>
                  <a:gd name="connsiteX8" fmla="*/ 706237 w 713362"/>
                  <a:gd name="connsiteY8" fmla="*/ 0 h 124660"/>
                  <a:gd name="connsiteX9" fmla="*/ 713362 w 713362"/>
                  <a:gd name="connsiteY9" fmla="*/ 8310 h 124660"/>
                  <a:gd name="connsiteX10" fmla="*/ 706237 w 713362"/>
                  <a:gd name="connsiteY10" fmla="*/ 14774 h 124660"/>
                  <a:gd name="connsiteX11" fmla="*/ 7125 w 713362"/>
                  <a:gd name="connsiteY11" fmla="*/ 14774 h 124660"/>
                  <a:gd name="connsiteX12" fmla="*/ 0 w 713362"/>
                  <a:gd name="connsiteY12" fmla="*/ 8310 h 124660"/>
                  <a:gd name="connsiteX13" fmla="*/ 7125 w 713362"/>
                  <a:gd name="connsiteY13" fmla="*/ 0 h 12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3362" h="124660">
                    <a:moveTo>
                      <a:pt x="7142" y="109885"/>
                    </a:moveTo>
                    <a:lnTo>
                      <a:pt x="615955" y="109885"/>
                    </a:lnTo>
                    <a:cubicBezTo>
                      <a:pt x="619526" y="109885"/>
                      <a:pt x="623097" y="113579"/>
                      <a:pt x="623097" y="117273"/>
                    </a:cubicBezTo>
                    <a:cubicBezTo>
                      <a:pt x="623097" y="121890"/>
                      <a:pt x="619526" y="124660"/>
                      <a:pt x="615955" y="124660"/>
                    </a:cubicBezTo>
                    <a:lnTo>
                      <a:pt x="7142" y="124660"/>
                    </a:lnTo>
                    <a:cubicBezTo>
                      <a:pt x="2678" y="124660"/>
                      <a:pt x="0" y="121890"/>
                      <a:pt x="0" y="117273"/>
                    </a:cubicBezTo>
                    <a:cubicBezTo>
                      <a:pt x="0" y="113579"/>
                      <a:pt x="2678" y="109885"/>
                      <a:pt x="7142" y="109885"/>
                    </a:cubicBezTo>
                    <a:close/>
                    <a:moveTo>
                      <a:pt x="7125" y="0"/>
                    </a:moveTo>
                    <a:lnTo>
                      <a:pt x="706237" y="0"/>
                    </a:lnTo>
                    <a:cubicBezTo>
                      <a:pt x="709799" y="0"/>
                      <a:pt x="713362" y="3693"/>
                      <a:pt x="713362" y="8310"/>
                    </a:cubicBezTo>
                    <a:cubicBezTo>
                      <a:pt x="713362" y="12004"/>
                      <a:pt x="709799" y="14774"/>
                      <a:pt x="706237" y="14774"/>
                    </a:cubicBezTo>
                    <a:lnTo>
                      <a:pt x="7125" y="14774"/>
                    </a:lnTo>
                    <a:cubicBezTo>
                      <a:pt x="2672" y="14774"/>
                      <a:pt x="0" y="12004"/>
                      <a:pt x="0" y="8310"/>
                    </a:cubicBezTo>
                    <a:cubicBezTo>
                      <a:pt x="0" y="3693"/>
                      <a:pt x="2672" y="0"/>
                      <a:pt x="71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42">
                <a:extLst>
                  <a:ext uri="{FF2B5EF4-FFF2-40B4-BE49-F238E27FC236}">
                    <a16:creationId xmlns:a16="http://schemas.microsoft.com/office/drawing/2014/main" id="{E80A5E89-E900-4A14-95AC-A9697EDA4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4411" y="5863149"/>
                <a:ext cx="1153792" cy="82413"/>
              </a:xfrm>
              <a:custGeom>
                <a:avLst/>
                <a:gdLst>
                  <a:gd name="T0" fmla="*/ 1249 w 1296"/>
                  <a:gd name="T1" fmla="*/ 93 h 94"/>
                  <a:gd name="T2" fmla="*/ 648 w 1296"/>
                  <a:gd name="T3" fmla="*/ 93 h 94"/>
                  <a:gd name="T4" fmla="*/ 46 w 1296"/>
                  <a:gd name="T5" fmla="*/ 93 h 94"/>
                  <a:gd name="T6" fmla="*/ 46 w 1296"/>
                  <a:gd name="T7" fmla="*/ 93 h 94"/>
                  <a:gd name="T8" fmla="*/ 14 w 1296"/>
                  <a:gd name="T9" fmla="*/ 79 h 94"/>
                  <a:gd name="T10" fmla="*/ 14 w 1296"/>
                  <a:gd name="T11" fmla="*/ 79 h 94"/>
                  <a:gd name="T12" fmla="*/ 0 w 1296"/>
                  <a:gd name="T13" fmla="*/ 46 h 94"/>
                  <a:gd name="T14" fmla="*/ 0 w 1296"/>
                  <a:gd name="T15" fmla="*/ 46 h 94"/>
                  <a:gd name="T16" fmla="*/ 14 w 1296"/>
                  <a:gd name="T17" fmla="*/ 14 h 94"/>
                  <a:gd name="T18" fmla="*/ 14 w 1296"/>
                  <a:gd name="T19" fmla="*/ 14 h 94"/>
                  <a:gd name="T20" fmla="*/ 46 w 1296"/>
                  <a:gd name="T21" fmla="*/ 0 h 94"/>
                  <a:gd name="T22" fmla="*/ 648 w 1296"/>
                  <a:gd name="T23" fmla="*/ 0 h 94"/>
                  <a:gd name="T24" fmla="*/ 1249 w 1296"/>
                  <a:gd name="T25" fmla="*/ 0 h 94"/>
                  <a:gd name="T26" fmla="*/ 1249 w 1296"/>
                  <a:gd name="T27" fmla="*/ 0 h 94"/>
                  <a:gd name="T28" fmla="*/ 1282 w 1296"/>
                  <a:gd name="T29" fmla="*/ 14 h 94"/>
                  <a:gd name="T30" fmla="*/ 1282 w 1296"/>
                  <a:gd name="T31" fmla="*/ 14 h 94"/>
                  <a:gd name="T32" fmla="*/ 1295 w 1296"/>
                  <a:gd name="T33" fmla="*/ 46 h 94"/>
                  <a:gd name="T34" fmla="*/ 1295 w 1296"/>
                  <a:gd name="T35" fmla="*/ 46 h 94"/>
                  <a:gd name="T36" fmla="*/ 1282 w 1296"/>
                  <a:gd name="T37" fmla="*/ 79 h 94"/>
                  <a:gd name="T38" fmla="*/ 1282 w 1296"/>
                  <a:gd name="T39" fmla="*/ 79 h 94"/>
                  <a:gd name="T40" fmla="*/ 1249 w 1296"/>
                  <a:gd name="T41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96" h="94">
                    <a:moveTo>
                      <a:pt x="1249" y="93"/>
                    </a:moveTo>
                    <a:lnTo>
                      <a:pt x="648" y="93"/>
                    </a:lnTo>
                    <a:lnTo>
                      <a:pt x="46" y="93"/>
                    </a:lnTo>
                    <a:lnTo>
                      <a:pt x="46" y="93"/>
                    </a:lnTo>
                    <a:cubicBezTo>
                      <a:pt x="33" y="93"/>
                      <a:pt x="22" y="87"/>
                      <a:pt x="14" y="79"/>
                    </a:cubicBezTo>
                    <a:lnTo>
                      <a:pt x="14" y="79"/>
                    </a:lnTo>
                    <a:cubicBezTo>
                      <a:pt x="5" y="70"/>
                      <a:pt x="0" y="59"/>
                      <a:pt x="0" y="46"/>
                    </a:cubicBezTo>
                    <a:lnTo>
                      <a:pt x="0" y="46"/>
                    </a:lnTo>
                    <a:cubicBezTo>
                      <a:pt x="0" y="33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2" y="5"/>
                      <a:pt x="33" y="0"/>
                      <a:pt x="46" y="0"/>
                    </a:cubicBezTo>
                    <a:lnTo>
                      <a:pt x="648" y="0"/>
                    </a:lnTo>
                    <a:lnTo>
                      <a:pt x="1249" y="0"/>
                    </a:lnTo>
                    <a:lnTo>
                      <a:pt x="1249" y="0"/>
                    </a:lnTo>
                    <a:cubicBezTo>
                      <a:pt x="1262" y="0"/>
                      <a:pt x="1274" y="5"/>
                      <a:pt x="1282" y="14"/>
                    </a:cubicBezTo>
                    <a:lnTo>
                      <a:pt x="1282" y="14"/>
                    </a:lnTo>
                    <a:cubicBezTo>
                      <a:pt x="1290" y="22"/>
                      <a:pt x="1295" y="33"/>
                      <a:pt x="1295" y="46"/>
                    </a:cubicBezTo>
                    <a:lnTo>
                      <a:pt x="1295" y="46"/>
                    </a:lnTo>
                    <a:cubicBezTo>
                      <a:pt x="1295" y="59"/>
                      <a:pt x="1290" y="70"/>
                      <a:pt x="1282" y="79"/>
                    </a:cubicBezTo>
                    <a:lnTo>
                      <a:pt x="1282" y="79"/>
                    </a:lnTo>
                    <a:cubicBezTo>
                      <a:pt x="1274" y="87"/>
                      <a:pt x="1262" y="93"/>
                      <a:pt x="1249" y="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43">
                <a:extLst>
                  <a:ext uri="{FF2B5EF4-FFF2-40B4-BE49-F238E27FC236}">
                    <a16:creationId xmlns:a16="http://schemas.microsoft.com/office/drawing/2014/main" id="{37F1D7EF-4774-470B-8AEB-C8EEB697D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6563" y="5855300"/>
                <a:ext cx="1169490" cy="98110"/>
              </a:xfrm>
              <a:custGeom>
                <a:avLst/>
                <a:gdLst>
                  <a:gd name="T0" fmla="*/ 54 w 1313"/>
                  <a:gd name="T1" fmla="*/ 16 h 109"/>
                  <a:gd name="T2" fmla="*/ 54 w 1313"/>
                  <a:gd name="T3" fmla="*/ 16 h 109"/>
                  <a:gd name="T4" fmla="*/ 28 w 1313"/>
                  <a:gd name="T5" fmla="*/ 28 h 109"/>
                  <a:gd name="T6" fmla="*/ 28 w 1313"/>
                  <a:gd name="T7" fmla="*/ 28 h 109"/>
                  <a:gd name="T8" fmla="*/ 17 w 1313"/>
                  <a:gd name="T9" fmla="*/ 54 h 109"/>
                  <a:gd name="T10" fmla="*/ 17 w 1313"/>
                  <a:gd name="T11" fmla="*/ 54 h 109"/>
                  <a:gd name="T12" fmla="*/ 28 w 1313"/>
                  <a:gd name="T13" fmla="*/ 81 h 109"/>
                  <a:gd name="T14" fmla="*/ 28 w 1313"/>
                  <a:gd name="T15" fmla="*/ 81 h 109"/>
                  <a:gd name="T16" fmla="*/ 54 w 1313"/>
                  <a:gd name="T17" fmla="*/ 92 h 109"/>
                  <a:gd name="T18" fmla="*/ 1257 w 1313"/>
                  <a:gd name="T19" fmla="*/ 92 h 109"/>
                  <a:gd name="T20" fmla="*/ 1257 w 1313"/>
                  <a:gd name="T21" fmla="*/ 92 h 109"/>
                  <a:gd name="T22" fmla="*/ 1285 w 1313"/>
                  <a:gd name="T23" fmla="*/ 81 h 109"/>
                  <a:gd name="T24" fmla="*/ 1285 w 1313"/>
                  <a:gd name="T25" fmla="*/ 81 h 109"/>
                  <a:gd name="T26" fmla="*/ 1295 w 1313"/>
                  <a:gd name="T27" fmla="*/ 54 h 109"/>
                  <a:gd name="T28" fmla="*/ 1295 w 1313"/>
                  <a:gd name="T29" fmla="*/ 54 h 109"/>
                  <a:gd name="T30" fmla="*/ 1285 w 1313"/>
                  <a:gd name="T31" fmla="*/ 28 h 109"/>
                  <a:gd name="T32" fmla="*/ 1285 w 1313"/>
                  <a:gd name="T33" fmla="*/ 28 h 109"/>
                  <a:gd name="T34" fmla="*/ 1257 w 1313"/>
                  <a:gd name="T35" fmla="*/ 16 h 109"/>
                  <a:gd name="T36" fmla="*/ 54 w 1313"/>
                  <a:gd name="T37" fmla="*/ 16 h 109"/>
                  <a:gd name="T38" fmla="*/ 1257 w 1313"/>
                  <a:gd name="T39" fmla="*/ 108 h 109"/>
                  <a:gd name="T40" fmla="*/ 54 w 1313"/>
                  <a:gd name="T41" fmla="*/ 108 h 109"/>
                  <a:gd name="T42" fmla="*/ 54 w 1313"/>
                  <a:gd name="T43" fmla="*/ 108 h 109"/>
                  <a:gd name="T44" fmla="*/ 16 w 1313"/>
                  <a:gd name="T45" fmla="*/ 93 h 109"/>
                  <a:gd name="T46" fmla="*/ 16 w 1313"/>
                  <a:gd name="T47" fmla="*/ 93 h 109"/>
                  <a:gd name="T48" fmla="*/ 0 w 1313"/>
                  <a:gd name="T49" fmla="*/ 54 h 109"/>
                  <a:gd name="T50" fmla="*/ 0 w 1313"/>
                  <a:gd name="T51" fmla="*/ 54 h 109"/>
                  <a:gd name="T52" fmla="*/ 16 w 1313"/>
                  <a:gd name="T53" fmla="*/ 16 h 109"/>
                  <a:gd name="T54" fmla="*/ 16 w 1313"/>
                  <a:gd name="T55" fmla="*/ 16 h 109"/>
                  <a:gd name="T56" fmla="*/ 54 w 1313"/>
                  <a:gd name="T57" fmla="*/ 0 h 109"/>
                  <a:gd name="T58" fmla="*/ 1257 w 1313"/>
                  <a:gd name="T59" fmla="*/ 0 h 109"/>
                  <a:gd name="T60" fmla="*/ 1257 w 1313"/>
                  <a:gd name="T61" fmla="*/ 0 h 109"/>
                  <a:gd name="T62" fmla="*/ 1296 w 1313"/>
                  <a:gd name="T63" fmla="*/ 16 h 109"/>
                  <a:gd name="T64" fmla="*/ 1296 w 1313"/>
                  <a:gd name="T65" fmla="*/ 16 h 109"/>
                  <a:gd name="T66" fmla="*/ 1312 w 1313"/>
                  <a:gd name="T67" fmla="*/ 54 h 109"/>
                  <a:gd name="T68" fmla="*/ 1312 w 1313"/>
                  <a:gd name="T69" fmla="*/ 54 h 109"/>
                  <a:gd name="T70" fmla="*/ 1296 w 1313"/>
                  <a:gd name="T71" fmla="*/ 93 h 109"/>
                  <a:gd name="T72" fmla="*/ 1296 w 1313"/>
                  <a:gd name="T73" fmla="*/ 93 h 109"/>
                  <a:gd name="T74" fmla="*/ 1257 w 1313"/>
                  <a:gd name="T75" fmla="*/ 10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13" h="109">
                    <a:moveTo>
                      <a:pt x="54" y="16"/>
                    </a:moveTo>
                    <a:lnTo>
                      <a:pt x="54" y="16"/>
                    </a:lnTo>
                    <a:cubicBezTo>
                      <a:pt x="44" y="16"/>
                      <a:pt x="34" y="21"/>
                      <a:pt x="28" y="28"/>
                    </a:cubicBezTo>
                    <a:lnTo>
                      <a:pt x="28" y="28"/>
                    </a:lnTo>
                    <a:cubicBezTo>
                      <a:pt x="21" y="35"/>
                      <a:pt x="17" y="44"/>
                      <a:pt x="17" y="54"/>
                    </a:cubicBezTo>
                    <a:lnTo>
                      <a:pt x="17" y="54"/>
                    </a:lnTo>
                    <a:cubicBezTo>
                      <a:pt x="17" y="65"/>
                      <a:pt x="21" y="74"/>
                      <a:pt x="28" y="81"/>
                    </a:cubicBezTo>
                    <a:lnTo>
                      <a:pt x="28" y="81"/>
                    </a:lnTo>
                    <a:cubicBezTo>
                      <a:pt x="34" y="88"/>
                      <a:pt x="44" y="92"/>
                      <a:pt x="54" y="92"/>
                    </a:cubicBezTo>
                    <a:lnTo>
                      <a:pt x="1257" y="92"/>
                    </a:lnTo>
                    <a:lnTo>
                      <a:pt x="1257" y="92"/>
                    </a:lnTo>
                    <a:cubicBezTo>
                      <a:pt x="1267" y="92"/>
                      <a:pt x="1277" y="88"/>
                      <a:pt x="1285" y="81"/>
                    </a:cubicBezTo>
                    <a:lnTo>
                      <a:pt x="1285" y="81"/>
                    </a:lnTo>
                    <a:cubicBezTo>
                      <a:pt x="1292" y="74"/>
                      <a:pt x="1295" y="65"/>
                      <a:pt x="1295" y="54"/>
                    </a:cubicBezTo>
                    <a:lnTo>
                      <a:pt x="1295" y="54"/>
                    </a:lnTo>
                    <a:cubicBezTo>
                      <a:pt x="1295" y="44"/>
                      <a:pt x="1292" y="35"/>
                      <a:pt x="1285" y="28"/>
                    </a:cubicBezTo>
                    <a:lnTo>
                      <a:pt x="1285" y="28"/>
                    </a:lnTo>
                    <a:cubicBezTo>
                      <a:pt x="1277" y="21"/>
                      <a:pt x="1267" y="16"/>
                      <a:pt x="1257" y="16"/>
                    </a:cubicBezTo>
                    <a:lnTo>
                      <a:pt x="54" y="16"/>
                    </a:lnTo>
                    <a:close/>
                    <a:moveTo>
                      <a:pt x="1257" y="108"/>
                    </a:moveTo>
                    <a:lnTo>
                      <a:pt x="54" y="108"/>
                    </a:lnTo>
                    <a:lnTo>
                      <a:pt x="54" y="108"/>
                    </a:lnTo>
                    <a:cubicBezTo>
                      <a:pt x="40" y="108"/>
                      <a:pt x="26" y="103"/>
                      <a:pt x="16" y="93"/>
                    </a:cubicBezTo>
                    <a:lnTo>
                      <a:pt x="16" y="93"/>
                    </a:lnTo>
                    <a:cubicBezTo>
                      <a:pt x="5" y="82"/>
                      <a:pt x="0" y="69"/>
                      <a:pt x="0" y="54"/>
                    </a:cubicBezTo>
                    <a:lnTo>
                      <a:pt x="0" y="54"/>
                    </a:lnTo>
                    <a:cubicBezTo>
                      <a:pt x="0" y="39"/>
                      <a:pt x="5" y="26"/>
                      <a:pt x="16" y="16"/>
                    </a:cubicBezTo>
                    <a:lnTo>
                      <a:pt x="16" y="16"/>
                    </a:lnTo>
                    <a:cubicBezTo>
                      <a:pt x="26" y="5"/>
                      <a:pt x="40" y="0"/>
                      <a:pt x="54" y="0"/>
                    </a:cubicBezTo>
                    <a:lnTo>
                      <a:pt x="1257" y="0"/>
                    </a:lnTo>
                    <a:lnTo>
                      <a:pt x="1257" y="0"/>
                    </a:lnTo>
                    <a:cubicBezTo>
                      <a:pt x="1272" y="0"/>
                      <a:pt x="1286" y="5"/>
                      <a:pt x="1296" y="16"/>
                    </a:cubicBezTo>
                    <a:lnTo>
                      <a:pt x="1296" y="16"/>
                    </a:lnTo>
                    <a:cubicBezTo>
                      <a:pt x="1306" y="26"/>
                      <a:pt x="1312" y="39"/>
                      <a:pt x="1312" y="54"/>
                    </a:cubicBezTo>
                    <a:lnTo>
                      <a:pt x="1312" y="54"/>
                    </a:lnTo>
                    <a:cubicBezTo>
                      <a:pt x="1312" y="69"/>
                      <a:pt x="1306" y="82"/>
                      <a:pt x="1296" y="93"/>
                    </a:cubicBezTo>
                    <a:lnTo>
                      <a:pt x="1296" y="93"/>
                    </a:lnTo>
                    <a:cubicBezTo>
                      <a:pt x="1286" y="103"/>
                      <a:pt x="1272" y="108"/>
                      <a:pt x="1257" y="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44">
                <a:extLst>
                  <a:ext uri="{FF2B5EF4-FFF2-40B4-BE49-F238E27FC236}">
                    <a16:creationId xmlns:a16="http://schemas.microsoft.com/office/drawing/2014/main" id="{A6E8A59B-BE71-4EF5-8DCD-D329D0334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6563" y="6051523"/>
                <a:ext cx="1169490" cy="15698"/>
              </a:xfrm>
              <a:custGeom>
                <a:avLst/>
                <a:gdLst>
                  <a:gd name="T0" fmla="*/ 1303 w 1313"/>
                  <a:gd name="T1" fmla="*/ 17 h 18"/>
                  <a:gd name="T2" fmla="*/ 8 w 1313"/>
                  <a:gd name="T3" fmla="*/ 17 h 18"/>
                  <a:gd name="T4" fmla="*/ 8 w 1313"/>
                  <a:gd name="T5" fmla="*/ 17 h 18"/>
                  <a:gd name="T6" fmla="*/ 0 w 1313"/>
                  <a:gd name="T7" fmla="*/ 8 h 18"/>
                  <a:gd name="T8" fmla="*/ 0 w 1313"/>
                  <a:gd name="T9" fmla="*/ 8 h 18"/>
                  <a:gd name="T10" fmla="*/ 8 w 1313"/>
                  <a:gd name="T11" fmla="*/ 0 h 18"/>
                  <a:gd name="T12" fmla="*/ 1303 w 1313"/>
                  <a:gd name="T13" fmla="*/ 0 h 18"/>
                  <a:gd name="T14" fmla="*/ 1303 w 1313"/>
                  <a:gd name="T15" fmla="*/ 0 h 18"/>
                  <a:gd name="T16" fmla="*/ 1312 w 1313"/>
                  <a:gd name="T17" fmla="*/ 8 h 18"/>
                  <a:gd name="T18" fmla="*/ 1312 w 1313"/>
                  <a:gd name="T19" fmla="*/ 8 h 18"/>
                  <a:gd name="T20" fmla="*/ 1303 w 1313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13" h="18">
                    <a:moveTo>
                      <a:pt x="1303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303" y="0"/>
                    </a:lnTo>
                    <a:lnTo>
                      <a:pt x="1303" y="0"/>
                    </a:lnTo>
                    <a:cubicBezTo>
                      <a:pt x="1308" y="0"/>
                      <a:pt x="1312" y="4"/>
                      <a:pt x="1312" y="8"/>
                    </a:cubicBezTo>
                    <a:lnTo>
                      <a:pt x="1312" y="8"/>
                    </a:lnTo>
                    <a:cubicBezTo>
                      <a:pt x="1312" y="13"/>
                      <a:pt x="1308" y="17"/>
                      <a:pt x="1303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45">
                <a:extLst>
                  <a:ext uri="{FF2B5EF4-FFF2-40B4-BE49-F238E27FC236}">
                    <a16:creationId xmlns:a16="http://schemas.microsoft.com/office/drawing/2014/main" id="{5AF1E3E3-3E84-43D0-86BE-924BE92C8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771" y="6220274"/>
                <a:ext cx="1298999" cy="368900"/>
              </a:xfrm>
              <a:custGeom>
                <a:avLst/>
                <a:gdLst>
                  <a:gd name="T0" fmla="*/ 308 w 1460"/>
                  <a:gd name="T1" fmla="*/ 414 h 415"/>
                  <a:gd name="T2" fmla="*/ 308 w 1460"/>
                  <a:gd name="T3" fmla="*/ 414 h 415"/>
                  <a:gd name="T4" fmla="*/ 220 w 1460"/>
                  <a:gd name="T5" fmla="*/ 40 h 415"/>
                  <a:gd name="T6" fmla="*/ 173 w 1460"/>
                  <a:gd name="T7" fmla="*/ 195 h 415"/>
                  <a:gd name="T8" fmla="*/ 9 w 1460"/>
                  <a:gd name="T9" fmla="*/ 200 h 415"/>
                  <a:gd name="T10" fmla="*/ 0 w 1460"/>
                  <a:gd name="T11" fmla="*/ 192 h 415"/>
                  <a:gd name="T12" fmla="*/ 9 w 1460"/>
                  <a:gd name="T13" fmla="*/ 184 h 415"/>
                  <a:gd name="T14" fmla="*/ 213 w 1460"/>
                  <a:gd name="T15" fmla="*/ 6 h 415"/>
                  <a:gd name="T16" fmla="*/ 222 w 1460"/>
                  <a:gd name="T17" fmla="*/ 0 h 415"/>
                  <a:gd name="T18" fmla="*/ 230 w 1460"/>
                  <a:gd name="T19" fmla="*/ 7 h 415"/>
                  <a:gd name="T20" fmla="*/ 390 w 1460"/>
                  <a:gd name="T21" fmla="*/ 133 h 415"/>
                  <a:gd name="T22" fmla="*/ 397 w 1460"/>
                  <a:gd name="T23" fmla="*/ 127 h 415"/>
                  <a:gd name="T24" fmla="*/ 405 w 1460"/>
                  <a:gd name="T25" fmla="*/ 132 h 415"/>
                  <a:gd name="T26" fmla="*/ 496 w 1460"/>
                  <a:gd name="T27" fmla="*/ 114 h 415"/>
                  <a:gd name="T28" fmla="*/ 503 w 1460"/>
                  <a:gd name="T29" fmla="*/ 108 h 415"/>
                  <a:gd name="T30" fmla="*/ 510 w 1460"/>
                  <a:gd name="T31" fmla="*/ 112 h 415"/>
                  <a:gd name="T32" fmla="*/ 882 w 1460"/>
                  <a:gd name="T33" fmla="*/ 184 h 415"/>
                  <a:gd name="T34" fmla="*/ 926 w 1460"/>
                  <a:gd name="T35" fmla="*/ 86 h 415"/>
                  <a:gd name="T36" fmla="*/ 934 w 1460"/>
                  <a:gd name="T37" fmla="*/ 81 h 415"/>
                  <a:gd name="T38" fmla="*/ 988 w 1460"/>
                  <a:gd name="T39" fmla="*/ 304 h 415"/>
                  <a:gd name="T40" fmla="*/ 1038 w 1460"/>
                  <a:gd name="T41" fmla="*/ 97 h 415"/>
                  <a:gd name="T42" fmla="*/ 1045 w 1460"/>
                  <a:gd name="T43" fmla="*/ 91 h 415"/>
                  <a:gd name="T44" fmla="*/ 1098 w 1460"/>
                  <a:gd name="T45" fmla="*/ 228 h 415"/>
                  <a:gd name="T46" fmla="*/ 1152 w 1460"/>
                  <a:gd name="T47" fmla="*/ 101 h 415"/>
                  <a:gd name="T48" fmla="*/ 1160 w 1460"/>
                  <a:gd name="T49" fmla="*/ 97 h 415"/>
                  <a:gd name="T50" fmla="*/ 1202 w 1460"/>
                  <a:gd name="T51" fmla="*/ 184 h 415"/>
                  <a:gd name="T52" fmla="*/ 1452 w 1460"/>
                  <a:gd name="T53" fmla="*/ 184 h 415"/>
                  <a:gd name="T54" fmla="*/ 1459 w 1460"/>
                  <a:gd name="T55" fmla="*/ 192 h 415"/>
                  <a:gd name="T56" fmla="*/ 1197 w 1460"/>
                  <a:gd name="T57" fmla="*/ 200 h 415"/>
                  <a:gd name="T58" fmla="*/ 1189 w 1460"/>
                  <a:gd name="T59" fmla="*/ 196 h 415"/>
                  <a:gd name="T60" fmla="*/ 1105 w 1460"/>
                  <a:gd name="T61" fmla="*/ 255 h 415"/>
                  <a:gd name="T62" fmla="*/ 1097 w 1460"/>
                  <a:gd name="T63" fmla="*/ 260 h 415"/>
                  <a:gd name="T64" fmla="*/ 1089 w 1460"/>
                  <a:gd name="T65" fmla="*/ 254 h 415"/>
                  <a:gd name="T66" fmla="*/ 996 w 1460"/>
                  <a:gd name="T67" fmla="*/ 342 h 415"/>
                  <a:gd name="T68" fmla="*/ 988 w 1460"/>
                  <a:gd name="T69" fmla="*/ 349 h 415"/>
                  <a:gd name="T70" fmla="*/ 980 w 1460"/>
                  <a:gd name="T71" fmla="*/ 342 h 415"/>
                  <a:gd name="T72" fmla="*/ 895 w 1460"/>
                  <a:gd name="T73" fmla="*/ 196 h 415"/>
                  <a:gd name="T74" fmla="*/ 888 w 1460"/>
                  <a:gd name="T75" fmla="*/ 200 h 415"/>
                  <a:gd name="T76" fmla="*/ 548 w 1460"/>
                  <a:gd name="T77" fmla="*/ 200 h 415"/>
                  <a:gd name="T78" fmla="*/ 506 w 1460"/>
                  <a:gd name="T79" fmla="*/ 137 h 415"/>
                  <a:gd name="T80" fmla="*/ 465 w 1460"/>
                  <a:gd name="T81" fmla="*/ 285 h 415"/>
                  <a:gd name="T82" fmla="*/ 457 w 1460"/>
                  <a:gd name="T83" fmla="*/ 291 h 415"/>
                  <a:gd name="T84" fmla="*/ 398 w 1460"/>
                  <a:gd name="T85" fmla="*/ 159 h 415"/>
                  <a:gd name="T86" fmla="*/ 316 w 1460"/>
                  <a:gd name="T87" fmla="*/ 409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60" h="415">
                    <a:moveTo>
                      <a:pt x="308" y="414"/>
                    </a:moveTo>
                    <a:lnTo>
                      <a:pt x="308" y="414"/>
                    </a:lnTo>
                    <a:lnTo>
                      <a:pt x="308" y="414"/>
                    </a:lnTo>
                    <a:lnTo>
                      <a:pt x="308" y="414"/>
                    </a:lnTo>
                    <a:cubicBezTo>
                      <a:pt x="304" y="414"/>
                      <a:pt x="302" y="412"/>
                      <a:pt x="301" y="408"/>
                    </a:cubicBezTo>
                    <a:lnTo>
                      <a:pt x="220" y="40"/>
                    </a:lnTo>
                    <a:lnTo>
                      <a:pt x="173" y="195"/>
                    </a:lnTo>
                    <a:lnTo>
                      <a:pt x="173" y="195"/>
                    </a:lnTo>
                    <a:cubicBezTo>
                      <a:pt x="172" y="199"/>
                      <a:pt x="169" y="200"/>
                      <a:pt x="165" y="200"/>
                    </a:cubicBezTo>
                    <a:lnTo>
                      <a:pt x="9" y="200"/>
                    </a:lnTo>
                    <a:lnTo>
                      <a:pt x="9" y="200"/>
                    </a:lnTo>
                    <a:cubicBezTo>
                      <a:pt x="3" y="200"/>
                      <a:pt x="0" y="197"/>
                      <a:pt x="0" y="192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9" y="184"/>
                    </a:cubicBezTo>
                    <a:lnTo>
                      <a:pt x="159" y="184"/>
                    </a:lnTo>
                    <a:lnTo>
                      <a:pt x="213" y="6"/>
                    </a:lnTo>
                    <a:lnTo>
                      <a:pt x="213" y="6"/>
                    </a:lnTo>
                    <a:cubicBezTo>
                      <a:pt x="214" y="2"/>
                      <a:pt x="219" y="0"/>
                      <a:pt x="222" y="0"/>
                    </a:cubicBezTo>
                    <a:lnTo>
                      <a:pt x="222" y="0"/>
                    </a:lnTo>
                    <a:cubicBezTo>
                      <a:pt x="226" y="0"/>
                      <a:pt x="229" y="2"/>
                      <a:pt x="230" y="7"/>
                    </a:cubicBezTo>
                    <a:lnTo>
                      <a:pt x="310" y="376"/>
                    </a:lnTo>
                    <a:lnTo>
                      <a:pt x="390" y="133"/>
                    </a:lnTo>
                    <a:lnTo>
                      <a:pt x="390" y="133"/>
                    </a:lnTo>
                    <a:cubicBezTo>
                      <a:pt x="391" y="129"/>
                      <a:pt x="394" y="127"/>
                      <a:pt x="397" y="127"/>
                    </a:cubicBezTo>
                    <a:lnTo>
                      <a:pt x="397" y="127"/>
                    </a:lnTo>
                    <a:cubicBezTo>
                      <a:pt x="401" y="127"/>
                      <a:pt x="404" y="129"/>
                      <a:pt x="405" y="132"/>
                    </a:cubicBezTo>
                    <a:lnTo>
                      <a:pt x="456" y="258"/>
                    </a:lnTo>
                    <a:lnTo>
                      <a:pt x="496" y="114"/>
                    </a:lnTo>
                    <a:lnTo>
                      <a:pt x="496" y="114"/>
                    </a:lnTo>
                    <a:cubicBezTo>
                      <a:pt x="497" y="110"/>
                      <a:pt x="499" y="108"/>
                      <a:pt x="503" y="108"/>
                    </a:cubicBezTo>
                    <a:lnTo>
                      <a:pt x="503" y="108"/>
                    </a:lnTo>
                    <a:cubicBezTo>
                      <a:pt x="506" y="108"/>
                      <a:pt x="509" y="108"/>
                      <a:pt x="510" y="112"/>
                    </a:cubicBezTo>
                    <a:lnTo>
                      <a:pt x="552" y="184"/>
                    </a:lnTo>
                    <a:lnTo>
                      <a:pt x="882" y="184"/>
                    </a:lnTo>
                    <a:lnTo>
                      <a:pt x="926" y="86"/>
                    </a:lnTo>
                    <a:lnTo>
                      <a:pt x="926" y="86"/>
                    </a:lnTo>
                    <a:cubicBezTo>
                      <a:pt x="927" y="83"/>
                      <a:pt x="931" y="81"/>
                      <a:pt x="934" y="81"/>
                    </a:cubicBezTo>
                    <a:lnTo>
                      <a:pt x="934" y="81"/>
                    </a:lnTo>
                    <a:cubicBezTo>
                      <a:pt x="938" y="82"/>
                      <a:pt x="940" y="84"/>
                      <a:pt x="941" y="88"/>
                    </a:cubicBezTo>
                    <a:lnTo>
                      <a:pt x="988" y="304"/>
                    </a:lnTo>
                    <a:lnTo>
                      <a:pt x="1038" y="97"/>
                    </a:lnTo>
                    <a:lnTo>
                      <a:pt x="1038" y="97"/>
                    </a:lnTo>
                    <a:cubicBezTo>
                      <a:pt x="1039" y="93"/>
                      <a:pt x="1042" y="91"/>
                      <a:pt x="1045" y="91"/>
                    </a:cubicBezTo>
                    <a:lnTo>
                      <a:pt x="1045" y="91"/>
                    </a:lnTo>
                    <a:cubicBezTo>
                      <a:pt x="1050" y="90"/>
                      <a:pt x="1053" y="92"/>
                      <a:pt x="1054" y="96"/>
                    </a:cubicBezTo>
                    <a:lnTo>
                      <a:pt x="1098" y="228"/>
                    </a:lnTo>
                    <a:lnTo>
                      <a:pt x="1152" y="101"/>
                    </a:lnTo>
                    <a:lnTo>
                      <a:pt x="1152" y="101"/>
                    </a:lnTo>
                    <a:cubicBezTo>
                      <a:pt x="1153" y="98"/>
                      <a:pt x="1156" y="97"/>
                      <a:pt x="1160" y="97"/>
                    </a:cubicBezTo>
                    <a:lnTo>
                      <a:pt x="1160" y="97"/>
                    </a:lnTo>
                    <a:cubicBezTo>
                      <a:pt x="1163" y="97"/>
                      <a:pt x="1166" y="98"/>
                      <a:pt x="1167" y="101"/>
                    </a:cubicBezTo>
                    <a:lnTo>
                      <a:pt x="1202" y="184"/>
                    </a:lnTo>
                    <a:lnTo>
                      <a:pt x="1452" y="184"/>
                    </a:lnTo>
                    <a:lnTo>
                      <a:pt x="1452" y="184"/>
                    </a:lnTo>
                    <a:cubicBezTo>
                      <a:pt x="1456" y="184"/>
                      <a:pt x="1459" y="188"/>
                      <a:pt x="1459" y="192"/>
                    </a:cubicBezTo>
                    <a:lnTo>
                      <a:pt x="1459" y="192"/>
                    </a:lnTo>
                    <a:cubicBezTo>
                      <a:pt x="1459" y="197"/>
                      <a:pt x="1456" y="200"/>
                      <a:pt x="1452" y="200"/>
                    </a:cubicBezTo>
                    <a:lnTo>
                      <a:pt x="1197" y="200"/>
                    </a:lnTo>
                    <a:lnTo>
                      <a:pt x="1197" y="200"/>
                    </a:lnTo>
                    <a:cubicBezTo>
                      <a:pt x="1194" y="200"/>
                      <a:pt x="1190" y="199"/>
                      <a:pt x="1189" y="196"/>
                    </a:cubicBezTo>
                    <a:lnTo>
                      <a:pt x="1160" y="126"/>
                    </a:lnTo>
                    <a:lnTo>
                      <a:pt x="1105" y="255"/>
                    </a:lnTo>
                    <a:lnTo>
                      <a:pt x="1105" y="255"/>
                    </a:lnTo>
                    <a:cubicBezTo>
                      <a:pt x="1103" y="258"/>
                      <a:pt x="1100" y="260"/>
                      <a:pt x="1097" y="260"/>
                    </a:cubicBezTo>
                    <a:lnTo>
                      <a:pt x="1097" y="260"/>
                    </a:lnTo>
                    <a:cubicBezTo>
                      <a:pt x="1094" y="260"/>
                      <a:pt x="1090" y="258"/>
                      <a:pt x="1089" y="254"/>
                    </a:cubicBezTo>
                    <a:lnTo>
                      <a:pt x="1047" y="128"/>
                    </a:lnTo>
                    <a:lnTo>
                      <a:pt x="996" y="342"/>
                    </a:lnTo>
                    <a:lnTo>
                      <a:pt x="996" y="342"/>
                    </a:lnTo>
                    <a:cubicBezTo>
                      <a:pt x="995" y="347"/>
                      <a:pt x="992" y="349"/>
                      <a:pt x="988" y="349"/>
                    </a:cubicBezTo>
                    <a:lnTo>
                      <a:pt x="988" y="349"/>
                    </a:lnTo>
                    <a:cubicBezTo>
                      <a:pt x="984" y="349"/>
                      <a:pt x="980" y="347"/>
                      <a:pt x="980" y="342"/>
                    </a:cubicBezTo>
                    <a:lnTo>
                      <a:pt x="931" y="116"/>
                    </a:lnTo>
                    <a:lnTo>
                      <a:pt x="895" y="196"/>
                    </a:lnTo>
                    <a:lnTo>
                      <a:pt x="895" y="196"/>
                    </a:lnTo>
                    <a:cubicBezTo>
                      <a:pt x="894" y="199"/>
                      <a:pt x="891" y="200"/>
                      <a:pt x="888" y="200"/>
                    </a:cubicBezTo>
                    <a:lnTo>
                      <a:pt x="548" y="200"/>
                    </a:lnTo>
                    <a:lnTo>
                      <a:pt x="548" y="200"/>
                    </a:lnTo>
                    <a:cubicBezTo>
                      <a:pt x="545" y="200"/>
                      <a:pt x="542" y="199"/>
                      <a:pt x="541" y="197"/>
                    </a:cubicBezTo>
                    <a:lnTo>
                      <a:pt x="506" y="137"/>
                    </a:lnTo>
                    <a:lnTo>
                      <a:pt x="465" y="285"/>
                    </a:lnTo>
                    <a:lnTo>
                      <a:pt x="465" y="285"/>
                    </a:lnTo>
                    <a:cubicBezTo>
                      <a:pt x="464" y="288"/>
                      <a:pt x="461" y="291"/>
                      <a:pt x="457" y="291"/>
                    </a:cubicBezTo>
                    <a:lnTo>
                      <a:pt x="457" y="291"/>
                    </a:lnTo>
                    <a:cubicBezTo>
                      <a:pt x="454" y="292"/>
                      <a:pt x="450" y="289"/>
                      <a:pt x="450" y="286"/>
                    </a:cubicBezTo>
                    <a:lnTo>
                      <a:pt x="398" y="159"/>
                    </a:lnTo>
                    <a:lnTo>
                      <a:pt x="316" y="409"/>
                    </a:lnTo>
                    <a:lnTo>
                      <a:pt x="316" y="409"/>
                    </a:lnTo>
                    <a:cubicBezTo>
                      <a:pt x="315" y="413"/>
                      <a:pt x="312" y="414"/>
                      <a:pt x="308" y="4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46">
                <a:extLst>
                  <a:ext uri="{FF2B5EF4-FFF2-40B4-BE49-F238E27FC236}">
                    <a16:creationId xmlns:a16="http://schemas.microsoft.com/office/drawing/2014/main" id="{FB15C626-C630-4A91-912B-E74F297D2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9093" y="6675512"/>
                <a:ext cx="1220507" cy="66717"/>
              </a:xfrm>
              <a:custGeom>
                <a:avLst/>
                <a:gdLst>
                  <a:gd name="T0" fmla="*/ 37 w 1370"/>
                  <a:gd name="T1" fmla="*/ 17 h 75"/>
                  <a:gd name="T2" fmla="*/ 37 w 1370"/>
                  <a:gd name="T3" fmla="*/ 17 h 75"/>
                  <a:gd name="T4" fmla="*/ 23 w 1370"/>
                  <a:gd name="T5" fmla="*/ 23 h 75"/>
                  <a:gd name="T6" fmla="*/ 23 w 1370"/>
                  <a:gd name="T7" fmla="*/ 23 h 75"/>
                  <a:gd name="T8" fmla="*/ 16 w 1370"/>
                  <a:gd name="T9" fmla="*/ 38 h 75"/>
                  <a:gd name="T10" fmla="*/ 16 w 1370"/>
                  <a:gd name="T11" fmla="*/ 38 h 75"/>
                  <a:gd name="T12" fmla="*/ 23 w 1370"/>
                  <a:gd name="T13" fmla="*/ 52 h 75"/>
                  <a:gd name="T14" fmla="*/ 23 w 1370"/>
                  <a:gd name="T15" fmla="*/ 52 h 75"/>
                  <a:gd name="T16" fmla="*/ 37 w 1370"/>
                  <a:gd name="T17" fmla="*/ 58 h 75"/>
                  <a:gd name="T18" fmla="*/ 1332 w 1370"/>
                  <a:gd name="T19" fmla="*/ 58 h 75"/>
                  <a:gd name="T20" fmla="*/ 1332 w 1370"/>
                  <a:gd name="T21" fmla="*/ 58 h 75"/>
                  <a:gd name="T22" fmla="*/ 1347 w 1370"/>
                  <a:gd name="T23" fmla="*/ 52 h 75"/>
                  <a:gd name="T24" fmla="*/ 1347 w 1370"/>
                  <a:gd name="T25" fmla="*/ 52 h 75"/>
                  <a:gd name="T26" fmla="*/ 1353 w 1370"/>
                  <a:gd name="T27" fmla="*/ 38 h 75"/>
                  <a:gd name="T28" fmla="*/ 1353 w 1370"/>
                  <a:gd name="T29" fmla="*/ 38 h 75"/>
                  <a:gd name="T30" fmla="*/ 1347 w 1370"/>
                  <a:gd name="T31" fmla="*/ 23 h 75"/>
                  <a:gd name="T32" fmla="*/ 1347 w 1370"/>
                  <a:gd name="T33" fmla="*/ 23 h 75"/>
                  <a:gd name="T34" fmla="*/ 1332 w 1370"/>
                  <a:gd name="T35" fmla="*/ 17 h 75"/>
                  <a:gd name="T36" fmla="*/ 37 w 1370"/>
                  <a:gd name="T37" fmla="*/ 17 h 75"/>
                  <a:gd name="T38" fmla="*/ 1332 w 1370"/>
                  <a:gd name="T39" fmla="*/ 74 h 75"/>
                  <a:gd name="T40" fmla="*/ 37 w 1370"/>
                  <a:gd name="T41" fmla="*/ 74 h 75"/>
                  <a:gd name="T42" fmla="*/ 37 w 1370"/>
                  <a:gd name="T43" fmla="*/ 74 h 75"/>
                  <a:gd name="T44" fmla="*/ 11 w 1370"/>
                  <a:gd name="T45" fmla="*/ 64 h 75"/>
                  <a:gd name="T46" fmla="*/ 11 w 1370"/>
                  <a:gd name="T47" fmla="*/ 64 h 75"/>
                  <a:gd name="T48" fmla="*/ 0 w 1370"/>
                  <a:gd name="T49" fmla="*/ 38 h 75"/>
                  <a:gd name="T50" fmla="*/ 0 w 1370"/>
                  <a:gd name="T51" fmla="*/ 38 h 75"/>
                  <a:gd name="T52" fmla="*/ 11 w 1370"/>
                  <a:gd name="T53" fmla="*/ 11 h 75"/>
                  <a:gd name="T54" fmla="*/ 11 w 1370"/>
                  <a:gd name="T55" fmla="*/ 11 h 75"/>
                  <a:gd name="T56" fmla="*/ 37 w 1370"/>
                  <a:gd name="T57" fmla="*/ 0 h 75"/>
                  <a:gd name="T58" fmla="*/ 1332 w 1370"/>
                  <a:gd name="T59" fmla="*/ 0 h 75"/>
                  <a:gd name="T60" fmla="*/ 1332 w 1370"/>
                  <a:gd name="T61" fmla="*/ 0 h 75"/>
                  <a:gd name="T62" fmla="*/ 1359 w 1370"/>
                  <a:gd name="T63" fmla="*/ 11 h 75"/>
                  <a:gd name="T64" fmla="*/ 1359 w 1370"/>
                  <a:gd name="T65" fmla="*/ 11 h 75"/>
                  <a:gd name="T66" fmla="*/ 1369 w 1370"/>
                  <a:gd name="T67" fmla="*/ 38 h 75"/>
                  <a:gd name="T68" fmla="*/ 1369 w 1370"/>
                  <a:gd name="T69" fmla="*/ 38 h 75"/>
                  <a:gd name="T70" fmla="*/ 1359 w 1370"/>
                  <a:gd name="T71" fmla="*/ 64 h 75"/>
                  <a:gd name="T72" fmla="*/ 1359 w 1370"/>
                  <a:gd name="T73" fmla="*/ 64 h 75"/>
                  <a:gd name="T74" fmla="*/ 1332 w 1370"/>
                  <a:gd name="T75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0" h="75">
                    <a:moveTo>
                      <a:pt x="37" y="17"/>
                    </a:moveTo>
                    <a:lnTo>
                      <a:pt x="37" y="17"/>
                    </a:lnTo>
                    <a:cubicBezTo>
                      <a:pt x="32" y="17"/>
                      <a:pt x="27" y="19"/>
                      <a:pt x="23" y="23"/>
                    </a:cubicBezTo>
                    <a:lnTo>
                      <a:pt x="23" y="23"/>
                    </a:lnTo>
                    <a:cubicBezTo>
                      <a:pt x="19" y="27"/>
                      <a:pt x="16" y="32"/>
                      <a:pt x="16" y="38"/>
                    </a:cubicBezTo>
                    <a:lnTo>
                      <a:pt x="16" y="38"/>
                    </a:lnTo>
                    <a:cubicBezTo>
                      <a:pt x="16" y="43"/>
                      <a:pt x="19" y="48"/>
                      <a:pt x="23" y="52"/>
                    </a:cubicBezTo>
                    <a:lnTo>
                      <a:pt x="23" y="52"/>
                    </a:lnTo>
                    <a:cubicBezTo>
                      <a:pt x="27" y="56"/>
                      <a:pt x="32" y="58"/>
                      <a:pt x="37" y="58"/>
                    </a:cubicBezTo>
                    <a:lnTo>
                      <a:pt x="1332" y="58"/>
                    </a:lnTo>
                    <a:lnTo>
                      <a:pt x="1332" y="58"/>
                    </a:lnTo>
                    <a:cubicBezTo>
                      <a:pt x="1338" y="58"/>
                      <a:pt x="1343" y="56"/>
                      <a:pt x="1347" y="52"/>
                    </a:cubicBezTo>
                    <a:lnTo>
                      <a:pt x="1347" y="52"/>
                    </a:lnTo>
                    <a:cubicBezTo>
                      <a:pt x="1351" y="48"/>
                      <a:pt x="1353" y="43"/>
                      <a:pt x="1353" y="38"/>
                    </a:cubicBezTo>
                    <a:lnTo>
                      <a:pt x="1353" y="38"/>
                    </a:lnTo>
                    <a:cubicBezTo>
                      <a:pt x="1353" y="32"/>
                      <a:pt x="1351" y="27"/>
                      <a:pt x="1347" y="23"/>
                    </a:cubicBezTo>
                    <a:lnTo>
                      <a:pt x="1347" y="23"/>
                    </a:lnTo>
                    <a:cubicBezTo>
                      <a:pt x="1343" y="19"/>
                      <a:pt x="1338" y="17"/>
                      <a:pt x="1332" y="17"/>
                    </a:cubicBezTo>
                    <a:lnTo>
                      <a:pt x="37" y="17"/>
                    </a:lnTo>
                    <a:close/>
                    <a:moveTo>
                      <a:pt x="1332" y="74"/>
                    </a:moveTo>
                    <a:lnTo>
                      <a:pt x="37" y="74"/>
                    </a:lnTo>
                    <a:lnTo>
                      <a:pt x="37" y="74"/>
                    </a:lnTo>
                    <a:cubicBezTo>
                      <a:pt x="27" y="74"/>
                      <a:pt x="18" y="71"/>
                      <a:pt x="11" y="64"/>
                    </a:cubicBezTo>
                    <a:lnTo>
                      <a:pt x="11" y="64"/>
                    </a:lnTo>
                    <a:cubicBezTo>
                      <a:pt x="4" y="56"/>
                      <a:pt x="0" y="48"/>
                      <a:pt x="0" y="38"/>
                    </a:cubicBezTo>
                    <a:lnTo>
                      <a:pt x="0" y="38"/>
                    </a:lnTo>
                    <a:cubicBezTo>
                      <a:pt x="0" y="27"/>
                      <a:pt x="4" y="19"/>
                      <a:pt x="11" y="11"/>
                    </a:cubicBezTo>
                    <a:lnTo>
                      <a:pt x="11" y="11"/>
                    </a:lnTo>
                    <a:cubicBezTo>
                      <a:pt x="18" y="4"/>
                      <a:pt x="27" y="0"/>
                      <a:pt x="37" y="0"/>
                    </a:cubicBezTo>
                    <a:lnTo>
                      <a:pt x="1332" y="0"/>
                    </a:lnTo>
                    <a:lnTo>
                      <a:pt x="1332" y="0"/>
                    </a:lnTo>
                    <a:cubicBezTo>
                      <a:pt x="1343" y="0"/>
                      <a:pt x="1351" y="4"/>
                      <a:pt x="1359" y="11"/>
                    </a:cubicBezTo>
                    <a:lnTo>
                      <a:pt x="1359" y="11"/>
                    </a:lnTo>
                    <a:cubicBezTo>
                      <a:pt x="1366" y="19"/>
                      <a:pt x="1369" y="27"/>
                      <a:pt x="1369" y="38"/>
                    </a:cubicBezTo>
                    <a:lnTo>
                      <a:pt x="1369" y="38"/>
                    </a:lnTo>
                    <a:cubicBezTo>
                      <a:pt x="1369" y="48"/>
                      <a:pt x="1366" y="56"/>
                      <a:pt x="1359" y="64"/>
                    </a:cubicBezTo>
                    <a:lnTo>
                      <a:pt x="1359" y="64"/>
                    </a:lnTo>
                    <a:cubicBezTo>
                      <a:pt x="1351" y="71"/>
                      <a:pt x="1343" y="74"/>
                      <a:pt x="1332" y="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47">
                <a:extLst>
                  <a:ext uri="{FF2B5EF4-FFF2-40B4-BE49-F238E27FC236}">
                    <a16:creationId xmlns:a16="http://schemas.microsoft.com/office/drawing/2014/main" id="{656F54F2-E881-4D45-A3BF-C2271E54C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4411" y="5863148"/>
                <a:ext cx="1153792" cy="82413"/>
              </a:xfrm>
              <a:custGeom>
                <a:avLst/>
                <a:gdLst>
                  <a:gd name="T0" fmla="*/ 1249 w 1296"/>
                  <a:gd name="T1" fmla="*/ 93 h 94"/>
                  <a:gd name="T2" fmla="*/ 648 w 1296"/>
                  <a:gd name="T3" fmla="*/ 93 h 94"/>
                  <a:gd name="T4" fmla="*/ 46 w 1296"/>
                  <a:gd name="T5" fmla="*/ 93 h 94"/>
                  <a:gd name="T6" fmla="*/ 46 w 1296"/>
                  <a:gd name="T7" fmla="*/ 93 h 94"/>
                  <a:gd name="T8" fmla="*/ 14 w 1296"/>
                  <a:gd name="T9" fmla="*/ 79 h 94"/>
                  <a:gd name="T10" fmla="*/ 14 w 1296"/>
                  <a:gd name="T11" fmla="*/ 79 h 94"/>
                  <a:gd name="T12" fmla="*/ 0 w 1296"/>
                  <a:gd name="T13" fmla="*/ 46 h 94"/>
                  <a:gd name="T14" fmla="*/ 0 w 1296"/>
                  <a:gd name="T15" fmla="*/ 46 h 94"/>
                  <a:gd name="T16" fmla="*/ 14 w 1296"/>
                  <a:gd name="T17" fmla="*/ 14 h 94"/>
                  <a:gd name="T18" fmla="*/ 14 w 1296"/>
                  <a:gd name="T19" fmla="*/ 14 h 94"/>
                  <a:gd name="T20" fmla="*/ 46 w 1296"/>
                  <a:gd name="T21" fmla="*/ 0 h 94"/>
                  <a:gd name="T22" fmla="*/ 648 w 1296"/>
                  <a:gd name="T23" fmla="*/ 0 h 94"/>
                  <a:gd name="T24" fmla="*/ 1249 w 1296"/>
                  <a:gd name="T25" fmla="*/ 0 h 94"/>
                  <a:gd name="T26" fmla="*/ 1249 w 1296"/>
                  <a:gd name="T27" fmla="*/ 0 h 94"/>
                  <a:gd name="T28" fmla="*/ 1282 w 1296"/>
                  <a:gd name="T29" fmla="*/ 14 h 94"/>
                  <a:gd name="T30" fmla="*/ 1282 w 1296"/>
                  <a:gd name="T31" fmla="*/ 14 h 94"/>
                  <a:gd name="T32" fmla="*/ 1295 w 1296"/>
                  <a:gd name="T33" fmla="*/ 46 h 94"/>
                  <a:gd name="T34" fmla="*/ 1295 w 1296"/>
                  <a:gd name="T35" fmla="*/ 46 h 94"/>
                  <a:gd name="T36" fmla="*/ 1282 w 1296"/>
                  <a:gd name="T37" fmla="*/ 79 h 94"/>
                  <a:gd name="T38" fmla="*/ 1282 w 1296"/>
                  <a:gd name="T39" fmla="*/ 79 h 94"/>
                  <a:gd name="T40" fmla="*/ 1249 w 1296"/>
                  <a:gd name="T41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96" h="94">
                    <a:moveTo>
                      <a:pt x="1249" y="93"/>
                    </a:moveTo>
                    <a:lnTo>
                      <a:pt x="648" y="93"/>
                    </a:lnTo>
                    <a:lnTo>
                      <a:pt x="46" y="93"/>
                    </a:lnTo>
                    <a:lnTo>
                      <a:pt x="46" y="93"/>
                    </a:lnTo>
                    <a:cubicBezTo>
                      <a:pt x="33" y="93"/>
                      <a:pt x="22" y="87"/>
                      <a:pt x="14" y="79"/>
                    </a:cubicBezTo>
                    <a:lnTo>
                      <a:pt x="14" y="79"/>
                    </a:lnTo>
                    <a:cubicBezTo>
                      <a:pt x="5" y="70"/>
                      <a:pt x="0" y="59"/>
                      <a:pt x="0" y="46"/>
                    </a:cubicBezTo>
                    <a:lnTo>
                      <a:pt x="0" y="46"/>
                    </a:lnTo>
                    <a:cubicBezTo>
                      <a:pt x="0" y="33"/>
                      <a:pt x="5" y="22"/>
                      <a:pt x="14" y="14"/>
                    </a:cubicBezTo>
                    <a:lnTo>
                      <a:pt x="14" y="14"/>
                    </a:lnTo>
                    <a:cubicBezTo>
                      <a:pt x="22" y="5"/>
                      <a:pt x="33" y="0"/>
                      <a:pt x="46" y="0"/>
                    </a:cubicBezTo>
                    <a:lnTo>
                      <a:pt x="648" y="0"/>
                    </a:lnTo>
                    <a:lnTo>
                      <a:pt x="1249" y="0"/>
                    </a:lnTo>
                    <a:lnTo>
                      <a:pt x="1249" y="0"/>
                    </a:lnTo>
                    <a:cubicBezTo>
                      <a:pt x="1262" y="0"/>
                      <a:pt x="1274" y="5"/>
                      <a:pt x="1282" y="14"/>
                    </a:cubicBezTo>
                    <a:lnTo>
                      <a:pt x="1282" y="14"/>
                    </a:lnTo>
                    <a:cubicBezTo>
                      <a:pt x="1290" y="22"/>
                      <a:pt x="1295" y="33"/>
                      <a:pt x="1295" y="46"/>
                    </a:cubicBezTo>
                    <a:lnTo>
                      <a:pt x="1295" y="46"/>
                    </a:lnTo>
                    <a:cubicBezTo>
                      <a:pt x="1295" y="59"/>
                      <a:pt x="1290" y="70"/>
                      <a:pt x="1282" y="79"/>
                    </a:cubicBezTo>
                    <a:lnTo>
                      <a:pt x="1282" y="79"/>
                    </a:lnTo>
                    <a:cubicBezTo>
                      <a:pt x="1274" y="87"/>
                      <a:pt x="1262" y="93"/>
                      <a:pt x="1249" y="9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48">
                <a:extLst>
                  <a:ext uri="{FF2B5EF4-FFF2-40B4-BE49-F238E27FC236}">
                    <a16:creationId xmlns:a16="http://schemas.microsoft.com/office/drawing/2014/main" id="{D036B545-42F1-4981-8E2C-E0A1A1E45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9895" y="5105726"/>
                <a:ext cx="1510920" cy="557274"/>
              </a:xfrm>
              <a:custGeom>
                <a:avLst/>
                <a:gdLst>
                  <a:gd name="T0" fmla="*/ 1605 w 1697"/>
                  <a:gd name="T1" fmla="*/ 623 h 624"/>
                  <a:gd name="T2" fmla="*/ 848 w 1697"/>
                  <a:gd name="T3" fmla="*/ 623 h 624"/>
                  <a:gd name="T4" fmla="*/ 91 w 1697"/>
                  <a:gd name="T5" fmla="*/ 623 h 624"/>
                  <a:gd name="T6" fmla="*/ 91 w 1697"/>
                  <a:gd name="T7" fmla="*/ 623 h 624"/>
                  <a:gd name="T8" fmla="*/ 26 w 1697"/>
                  <a:gd name="T9" fmla="*/ 597 h 624"/>
                  <a:gd name="T10" fmla="*/ 26 w 1697"/>
                  <a:gd name="T11" fmla="*/ 597 h 624"/>
                  <a:gd name="T12" fmla="*/ 0 w 1697"/>
                  <a:gd name="T13" fmla="*/ 533 h 624"/>
                  <a:gd name="T14" fmla="*/ 0 w 1697"/>
                  <a:gd name="T15" fmla="*/ 312 h 624"/>
                  <a:gd name="T16" fmla="*/ 0 w 1697"/>
                  <a:gd name="T17" fmla="*/ 91 h 624"/>
                  <a:gd name="T18" fmla="*/ 0 w 1697"/>
                  <a:gd name="T19" fmla="*/ 91 h 624"/>
                  <a:gd name="T20" fmla="*/ 26 w 1697"/>
                  <a:gd name="T21" fmla="*/ 27 h 624"/>
                  <a:gd name="T22" fmla="*/ 26 w 1697"/>
                  <a:gd name="T23" fmla="*/ 27 h 624"/>
                  <a:gd name="T24" fmla="*/ 91 w 1697"/>
                  <a:gd name="T25" fmla="*/ 0 h 624"/>
                  <a:gd name="T26" fmla="*/ 848 w 1697"/>
                  <a:gd name="T27" fmla="*/ 0 h 624"/>
                  <a:gd name="T28" fmla="*/ 1605 w 1697"/>
                  <a:gd name="T29" fmla="*/ 0 h 624"/>
                  <a:gd name="T30" fmla="*/ 1605 w 1697"/>
                  <a:gd name="T31" fmla="*/ 0 h 624"/>
                  <a:gd name="T32" fmla="*/ 1669 w 1697"/>
                  <a:gd name="T33" fmla="*/ 27 h 624"/>
                  <a:gd name="T34" fmla="*/ 1669 w 1697"/>
                  <a:gd name="T35" fmla="*/ 27 h 624"/>
                  <a:gd name="T36" fmla="*/ 1696 w 1697"/>
                  <a:gd name="T37" fmla="*/ 91 h 624"/>
                  <a:gd name="T38" fmla="*/ 1696 w 1697"/>
                  <a:gd name="T39" fmla="*/ 312 h 624"/>
                  <a:gd name="T40" fmla="*/ 1696 w 1697"/>
                  <a:gd name="T41" fmla="*/ 533 h 624"/>
                  <a:gd name="T42" fmla="*/ 1696 w 1697"/>
                  <a:gd name="T43" fmla="*/ 533 h 624"/>
                  <a:gd name="T44" fmla="*/ 1669 w 1697"/>
                  <a:gd name="T45" fmla="*/ 597 h 624"/>
                  <a:gd name="T46" fmla="*/ 1669 w 1697"/>
                  <a:gd name="T47" fmla="*/ 597 h 624"/>
                  <a:gd name="T48" fmla="*/ 1605 w 1697"/>
                  <a:gd name="T49" fmla="*/ 623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7" h="624">
                    <a:moveTo>
                      <a:pt x="1605" y="623"/>
                    </a:moveTo>
                    <a:lnTo>
                      <a:pt x="848" y="623"/>
                    </a:lnTo>
                    <a:lnTo>
                      <a:pt x="91" y="623"/>
                    </a:lnTo>
                    <a:lnTo>
                      <a:pt x="91" y="623"/>
                    </a:lnTo>
                    <a:cubicBezTo>
                      <a:pt x="66" y="623"/>
                      <a:pt x="43" y="613"/>
                      <a:pt x="26" y="597"/>
                    </a:cubicBezTo>
                    <a:lnTo>
                      <a:pt x="26" y="597"/>
                    </a:lnTo>
                    <a:cubicBezTo>
                      <a:pt x="10" y="580"/>
                      <a:pt x="0" y="558"/>
                      <a:pt x="0" y="533"/>
                    </a:cubicBezTo>
                    <a:lnTo>
                      <a:pt x="0" y="312"/>
                    </a:ln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6"/>
                      <a:pt x="10" y="43"/>
                      <a:pt x="26" y="27"/>
                    </a:cubicBezTo>
                    <a:lnTo>
                      <a:pt x="26" y="27"/>
                    </a:lnTo>
                    <a:cubicBezTo>
                      <a:pt x="43" y="10"/>
                      <a:pt x="66" y="0"/>
                      <a:pt x="91" y="0"/>
                    </a:cubicBezTo>
                    <a:lnTo>
                      <a:pt x="848" y="0"/>
                    </a:lnTo>
                    <a:lnTo>
                      <a:pt x="1605" y="0"/>
                    </a:lnTo>
                    <a:lnTo>
                      <a:pt x="1605" y="0"/>
                    </a:lnTo>
                    <a:cubicBezTo>
                      <a:pt x="1630" y="0"/>
                      <a:pt x="1653" y="10"/>
                      <a:pt x="1669" y="27"/>
                    </a:cubicBezTo>
                    <a:lnTo>
                      <a:pt x="1669" y="27"/>
                    </a:lnTo>
                    <a:cubicBezTo>
                      <a:pt x="1685" y="43"/>
                      <a:pt x="1696" y="66"/>
                      <a:pt x="1696" y="91"/>
                    </a:cubicBezTo>
                    <a:lnTo>
                      <a:pt x="1696" y="312"/>
                    </a:lnTo>
                    <a:lnTo>
                      <a:pt x="1696" y="533"/>
                    </a:lnTo>
                    <a:lnTo>
                      <a:pt x="1696" y="533"/>
                    </a:lnTo>
                    <a:cubicBezTo>
                      <a:pt x="1696" y="558"/>
                      <a:pt x="1685" y="580"/>
                      <a:pt x="1669" y="597"/>
                    </a:cubicBezTo>
                    <a:lnTo>
                      <a:pt x="1669" y="597"/>
                    </a:lnTo>
                    <a:cubicBezTo>
                      <a:pt x="1653" y="613"/>
                      <a:pt x="1630" y="623"/>
                      <a:pt x="1605" y="6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49">
                <a:extLst>
                  <a:ext uri="{FF2B5EF4-FFF2-40B4-BE49-F238E27FC236}">
                    <a16:creationId xmlns:a16="http://schemas.microsoft.com/office/drawing/2014/main" id="{11E87664-1253-407C-B054-79C31EA35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5972" y="5097877"/>
                <a:ext cx="1522692" cy="569048"/>
              </a:xfrm>
              <a:custGeom>
                <a:avLst/>
                <a:gdLst>
                  <a:gd name="T0" fmla="*/ 98 w 1711"/>
                  <a:gd name="T1" fmla="*/ 16 h 639"/>
                  <a:gd name="T2" fmla="*/ 98 w 1711"/>
                  <a:gd name="T3" fmla="*/ 16 h 639"/>
                  <a:gd name="T4" fmla="*/ 40 w 1711"/>
                  <a:gd name="T5" fmla="*/ 40 h 639"/>
                  <a:gd name="T6" fmla="*/ 40 w 1711"/>
                  <a:gd name="T7" fmla="*/ 40 h 639"/>
                  <a:gd name="T8" fmla="*/ 16 w 1711"/>
                  <a:gd name="T9" fmla="*/ 98 h 639"/>
                  <a:gd name="T10" fmla="*/ 16 w 1711"/>
                  <a:gd name="T11" fmla="*/ 540 h 639"/>
                  <a:gd name="T12" fmla="*/ 16 w 1711"/>
                  <a:gd name="T13" fmla="*/ 540 h 639"/>
                  <a:gd name="T14" fmla="*/ 40 w 1711"/>
                  <a:gd name="T15" fmla="*/ 598 h 639"/>
                  <a:gd name="T16" fmla="*/ 40 w 1711"/>
                  <a:gd name="T17" fmla="*/ 598 h 639"/>
                  <a:gd name="T18" fmla="*/ 98 w 1711"/>
                  <a:gd name="T19" fmla="*/ 622 h 639"/>
                  <a:gd name="T20" fmla="*/ 1612 w 1711"/>
                  <a:gd name="T21" fmla="*/ 622 h 639"/>
                  <a:gd name="T22" fmla="*/ 1612 w 1711"/>
                  <a:gd name="T23" fmla="*/ 622 h 639"/>
                  <a:gd name="T24" fmla="*/ 1670 w 1711"/>
                  <a:gd name="T25" fmla="*/ 598 h 639"/>
                  <a:gd name="T26" fmla="*/ 1670 w 1711"/>
                  <a:gd name="T27" fmla="*/ 598 h 639"/>
                  <a:gd name="T28" fmla="*/ 1694 w 1711"/>
                  <a:gd name="T29" fmla="*/ 540 h 639"/>
                  <a:gd name="T30" fmla="*/ 1694 w 1711"/>
                  <a:gd name="T31" fmla="*/ 98 h 639"/>
                  <a:gd name="T32" fmla="*/ 1694 w 1711"/>
                  <a:gd name="T33" fmla="*/ 98 h 639"/>
                  <a:gd name="T34" fmla="*/ 1670 w 1711"/>
                  <a:gd name="T35" fmla="*/ 40 h 639"/>
                  <a:gd name="T36" fmla="*/ 1670 w 1711"/>
                  <a:gd name="T37" fmla="*/ 40 h 639"/>
                  <a:gd name="T38" fmla="*/ 1612 w 1711"/>
                  <a:gd name="T39" fmla="*/ 16 h 639"/>
                  <a:gd name="T40" fmla="*/ 98 w 1711"/>
                  <a:gd name="T41" fmla="*/ 16 h 639"/>
                  <a:gd name="T42" fmla="*/ 1612 w 1711"/>
                  <a:gd name="T43" fmla="*/ 638 h 639"/>
                  <a:gd name="T44" fmla="*/ 98 w 1711"/>
                  <a:gd name="T45" fmla="*/ 638 h 639"/>
                  <a:gd name="T46" fmla="*/ 98 w 1711"/>
                  <a:gd name="T47" fmla="*/ 638 h 639"/>
                  <a:gd name="T48" fmla="*/ 28 w 1711"/>
                  <a:gd name="T49" fmla="*/ 609 h 639"/>
                  <a:gd name="T50" fmla="*/ 28 w 1711"/>
                  <a:gd name="T51" fmla="*/ 609 h 639"/>
                  <a:gd name="T52" fmla="*/ 0 w 1711"/>
                  <a:gd name="T53" fmla="*/ 540 h 639"/>
                  <a:gd name="T54" fmla="*/ 0 w 1711"/>
                  <a:gd name="T55" fmla="*/ 98 h 639"/>
                  <a:gd name="T56" fmla="*/ 0 w 1711"/>
                  <a:gd name="T57" fmla="*/ 98 h 639"/>
                  <a:gd name="T58" fmla="*/ 28 w 1711"/>
                  <a:gd name="T59" fmla="*/ 29 h 639"/>
                  <a:gd name="T60" fmla="*/ 28 w 1711"/>
                  <a:gd name="T61" fmla="*/ 29 h 639"/>
                  <a:gd name="T62" fmla="*/ 98 w 1711"/>
                  <a:gd name="T63" fmla="*/ 0 h 639"/>
                  <a:gd name="T64" fmla="*/ 1612 w 1711"/>
                  <a:gd name="T65" fmla="*/ 0 h 639"/>
                  <a:gd name="T66" fmla="*/ 1612 w 1711"/>
                  <a:gd name="T67" fmla="*/ 0 h 639"/>
                  <a:gd name="T68" fmla="*/ 1682 w 1711"/>
                  <a:gd name="T69" fmla="*/ 29 h 639"/>
                  <a:gd name="T70" fmla="*/ 1682 w 1711"/>
                  <a:gd name="T71" fmla="*/ 29 h 639"/>
                  <a:gd name="T72" fmla="*/ 1710 w 1711"/>
                  <a:gd name="T73" fmla="*/ 98 h 639"/>
                  <a:gd name="T74" fmla="*/ 1710 w 1711"/>
                  <a:gd name="T75" fmla="*/ 540 h 639"/>
                  <a:gd name="T76" fmla="*/ 1710 w 1711"/>
                  <a:gd name="T77" fmla="*/ 540 h 639"/>
                  <a:gd name="T78" fmla="*/ 1682 w 1711"/>
                  <a:gd name="T79" fmla="*/ 609 h 639"/>
                  <a:gd name="T80" fmla="*/ 1682 w 1711"/>
                  <a:gd name="T81" fmla="*/ 609 h 639"/>
                  <a:gd name="T82" fmla="*/ 1612 w 1711"/>
                  <a:gd name="T83" fmla="*/ 638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11" h="639">
                    <a:moveTo>
                      <a:pt x="98" y="16"/>
                    </a:moveTo>
                    <a:lnTo>
                      <a:pt x="98" y="16"/>
                    </a:lnTo>
                    <a:cubicBezTo>
                      <a:pt x="76" y="16"/>
                      <a:pt x="55" y="24"/>
                      <a:pt x="40" y="40"/>
                    </a:cubicBezTo>
                    <a:lnTo>
                      <a:pt x="40" y="40"/>
                    </a:lnTo>
                    <a:cubicBezTo>
                      <a:pt x="24" y="55"/>
                      <a:pt x="16" y="76"/>
                      <a:pt x="16" y="98"/>
                    </a:cubicBezTo>
                    <a:lnTo>
                      <a:pt x="16" y="540"/>
                    </a:lnTo>
                    <a:lnTo>
                      <a:pt x="16" y="540"/>
                    </a:lnTo>
                    <a:cubicBezTo>
                      <a:pt x="16" y="562"/>
                      <a:pt x="24" y="582"/>
                      <a:pt x="40" y="598"/>
                    </a:cubicBezTo>
                    <a:lnTo>
                      <a:pt x="40" y="598"/>
                    </a:lnTo>
                    <a:cubicBezTo>
                      <a:pt x="55" y="614"/>
                      <a:pt x="76" y="622"/>
                      <a:pt x="98" y="622"/>
                    </a:cubicBezTo>
                    <a:lnTo>
                      <a:pt x="1612" y="622"/>
                    </a:lnTo>
                    <a:lnTo>
                      <a:pt x="1612" y="622"/>
                    </a:lnTo>
                    <a:cubicBezTo>
                      <a:pt x="1634" y="622"/>
                      <a:pt x="1654" y="614"/>
                      <a:pt x="1670" y="598"/>
                    </a:cubicBezTo>
                    <a:lnTo>
                      <a:pt x="1670" y="598"/>
                    </a:lnTo>
                    <a:cubicBezTo>
                      <a:pt x="1685" y="582"/>
                      <a:pt x="1694" y="562"/>
                      <a:pt x="1694" y="540"/>
                    </a:cubicBezTo>
                    <a:lnTo>
                      <a:pt x="1694" y="98"/>
                    </a:lnTo>
                    <a:lnTo>
                      <a:pt x="1694" y="98"/>
                    </a:lnTo>
                    <a:cubicBezTo>
                      <a:pt x="1694" y="76"/>
                      <a:pt x="1685" y="55"/>
                      <a:pt x="1670" y="40"/>
                    </a:cubicBezTo>
                    <a:lnTo>
                      <a:pt x="1670" y="40"/>
                    </a:lnTo>
                    <a:cubicBezTo>
                      <a:pt x="1654" y="24"/>
                      <a:pt x="1634" y="16"/>
                      <a:pt x="1612" y="16"/>
                    </a:cubicBezTo>
                    <a:lnTo>
                      <a:pt x="98" y="16"/>
                    </a:lnTo>
                    <a:close/>
                    <a:moveTo>
                      <a:pt x="1612" y="638"/>
                    </a:moveTo>
                    <a:lnTo>
                      <a:pt x="98" y="638"/>
                    </a:lnTo>
                    <a:lnTo>
                      <a:pt x="98" y="638"/>
                    </a:lnTo>
                    <a:cubicBezTo>
                      <a:pt x="72" y="638"/>
                      <a:pt x="46" y="628"/>
                      <a:pt x="28" y="609"/>
                    </a:cubicBezTo>
                    <a:lnTo>
                      <a:pt x="28" y="609"/>
                    </a:lnTo>
                    <a:cubicBezTo>
                      <a:pt x="10" y="591"/>
                      <a:pt x="0" y="566"/>
                      <a:pt x="0" y="540"/>
                    </a:cubicBezTo>
                    <a:lnTo>
                      <a:pt x="0" y="98"/>
                    </a:lnTo>
                    <a:lnTo>
                      <a:pt x="0" y="98"/>
                    </a:lnTo>
                    <a:cubicBezTo>
                      <a:pt x="0" y="72"/>
                      <a:pt x="10" y="46"/>
                      <a:pt x="28" y="29"/>
                    </a:cubicBezTo>
                    <a:lnTo>
                      <a:pt x="28" y="29"/>
                    </a:lnTo>
                    <a:cubicBezTo>
                      <a:pt x="46" y="10"/>
                      <a:pt x="72" y="0"/>
                      <a:pt x="98" y="0"/>
                    </a:cubicBez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38" y="0"/>
                      <a:pt x="1663" y="10"/>
                      <a:pt x="1682" y="29"/>
                    </a:cubicBezTo>
                    <a:lnTo>
                      <a:pt x="1682" y="29"/>
                    </a:lnTo>
                    <a:cubicBezTo>
                      <a:pt x="1700" y="46"/>
                      <a:pt x="1710" y="72"/>
                      <a:pt x="1710" y="98"/>
                    </a:cubicBezTo>
                    <a:lnTo>
                      <a:pt x="1710" y="540"/>
                    </a:lnTo>
                    <a:lnTo>
                      <a:pt x="1710" y="540"/>
                    </a:lnTo>
                    <a:cubicBezTo>
                      <a:pt x="1710" y="566"/>
                      <a:pt x="1700" y="591"/>
                      <a:pt x="1682" y="609"/>
                    </a:cubicBezTo>
                    <a:lnTo>
                      <a:pt x="1682" y="609"/>
                    </a:lnTo>
                    <a:cubicBezTo>
                      <a:pt x="1663" y="628"/>
                      <a:pt x="1638" y="638"/>
                      <a:pt x="1612" y="6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50">
                <a:extLst>
                  <a:ext uri="{FF2B5EF4-FFF2-40B4-BE49-F238E27FC236}">
                    <a16:creationId xmlns:a16="http://schemas.microsoft.com/office/drawing/2014/main" id="{E62108C2-4ED3-4B32-BE2D-CE9AB3C62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327" y="5203839"/>
                <a:ext cx="211921" cy="353202"/>
              </a:xfrm>
              <a:custGeom>
                <a:avLst/>
                <a:gdLst>
                  <a:gd name="T0" fmla="*/ 236 w 237"/>
                  <a:gd name="T1" fmla="*/ 397 h 398"/>
                  <a:gd name="T2" fmla="*/ 0 w 237"/>
                  <a:gd name="T3" fmla="*/ 397 h 398"/>
                  <a:gd name="T4" fmla="*/ 0 w 237"/>
                  <a:gd name="T5" fmla="*/ 0 h 398"/>
                  <a:gd name="T6" fmla="*/ 236 w 237"/>
                  <a:gd name="T7" fmla="*/ 0 h 398"/>
                  <a:gd name="T8" fmla="*/ 236 w 237"/>
                  <a:gd name="T9" fmla="*/ 39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398">
                    <a:moveTo>
                      <a:pt x="236" y="397"/>
                    </a:moveTo>
                    <a:lnTo>
                      <a:pt x="0" y="397"/>
                    </a:lnTo>
                    <a:lnTo>
                      <a:pt x="0" y="0"/>
                    </a:lnTo>
                    <a:lnTo>
                      <a:pt x="236" y="0"/>
                    </a:lnTo>
                    <a:lnTo>
                      <a:pt x="236" y="39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51">
                <a:extLst>
                  <a:ext uri="{FF2B5EF4-FFF2-40B4-BE49-F238E27FC236}">
                    <a16:creationId xmlns:a16="http://schemas.microsoft.com/office/drawing/2014/main" id="{0FDC0079-5BE6-4469-9828-56727B512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5478" y="5199913"/>
                <a:ext cx="227619" cy="368900"/>
              </a:xfrm>
              <a:custGeom>
                <a:avLst/>
                <a:gdLst>
                  <a:gd name="T0" fmla="*/ 16 w 254"/>
                  <a:gd name="T1" fmla="*/ 397 h 414"/>
                  <a:gd name="T2" fmla="*/ 236 w 254"/>
                  <a:gd name="T3" fmla="*/ 397 h 414"/>
                  <a:gd name="T4" fmla="*/ 236 w 254"/>
                  <a:gd name="T5" fmla="*/ 17 h 414"/>
                  <a:gd name="T6" fmla="*/ 16 w 254"/>
                  <a:gd name="T7" fmla="*/ 17 h 414"/>
                  <a:gd name="T8" fmla="*/ 16 w 254"/>
                  <a:gd name="T9" fmla="*/ 397 h 414"/>
                  <a:gd name="T10" fmla="*/ 244 w 254"/>
                  <a:gd name="T11" fmla="*/ 413 h 414"/>
                  <a:gd name="T12" fmla="*/ 8 w 254"/>
                  <a:gd name="T13" fmla="*/ 413 h 414"/>
                  <a:gd name="T14" fmla="*/ 8 w 254"/>
                  <a:gd name="T15" fmla="*/ 413 h 414"/>
                  <a:gd name="T16" fmla="*/ 0 w 254"/>
                  <a:gd name="T17" fmla="*/ 405 h 414"/>
                  <a:gd name="T18" fmla="*/ 0 w 254"/>
                  <a:gd name="T19" fmla="*/ 8 h 414"/>
                  <a:gd name="T20" fmla="*/ 0 w 254"/>
                  <a:gd name="T21" fmla="*/ 8 h 414"/>
                  <a:gd name="T22" fmla="*/ 8 w 254"/>
                  <a:gd name="T23" fmla="*/ 0 h 414"/>
                  <a:gd name="T24" fmla="*/ 244 w 254"/>
                  <a:gd name="T25" fmla="*/ 0 h 414"/>
                  <a:gd name="T26" fmla="*/ 244 w 254"/>
                  <a:gd name="T27" fmla="*/ 0 h 414"/>
                  <a:gd name="T28" fmla="*/ 253 w 254"/>
                  <a:gd name="T29" fmla="*/ 8 h 414"/>
                  <a:gd name="T30" fmla="*/ 253 w 254"/>
                  <a:gd name="T31" fmla="*/ 405 h 414"/>
                  <a:gd name="T32" fmla="*/ 253 w 254"/>
                  <a:gd name="T33" fmla="*/ 405 h 414"/>
                  <a:gd name="T34" fmla="*/ 244 w 254"/>
                  <a:gd name="T35" fmla="*/ 413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414">
                    <a:moveTo>
                      <a:pt x="16" y="397"/>
                    </a:moveTo>
                    <a:lnTo>
                      <a:pt x="236" y="397"/>
                    </a:lnTo>
                    <a:lnTo>
                      <a:pt x="236" y="17"/>
                    </a:lnTo>
                    <a:lnTo>
                      <a:pt x="16" y="17"/>
                    </a:lnTo>
                    <a:lnTo>
                      <a:pt x="16" y="397"/>
                    </a:lnTo>
                    <a:close/>
                    <a:moveTo>
                      <a:pt x="244" y="413"/>
                    </a:moveTo>
                    <a:lnTo>
                      <a:pt x="8" y="413"/>
                    </a:lnTo>
                    <a:lnTo>
                      <a:pt x="8" y="413"/>
                    </a:lnTo>
                    <a:cubicBezTo>
                      <a:pt x="3" y="413"/>
                      <a:pt x="0" y="410"/>
                      <a:pt x="0" y="40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44" y="0"/>
                    </a:lnTo>
                    <a:lnTo>
                      <a:pt x="244" y="0"/>
                    </a:lnTo>
                    <a:cubicBezTo>
                      <a:pt x="248" y="0"/>
                      <a:pt x="253" y="4"/>
                      <a:pt x="253" y="8"/>
                    </a:cubicBezTo>
                    <a:lnTo>
                      <a:pt x="253" y="405"/>
                    </a:lnTo>
                    <a:lnTo>
                      <a:pt x="253" y="405"/>
                    </a:lnTo>
                    <a:cubicBezTo>
                      <a:pt x="253" y="410"/>
                      <a:pt x="248" y="413"/>
                      <a:pt x="244" y="4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682F4C1B-B33A-4A72-9944-04FC4D47C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1208" y="5266631"/>
                <a:ext cx="901738" cy="234544"/>
              </a:xfrm>
              <a:custGeom>
                <a:avLst/>
                <a:gdLst>
                  <a:gd name="connsiteX0" fmla="*/ 8004 w 901738"/>
                  <a:gd name="connsiteY0" fmla="*/ 219769 h 234544"/>
                  <a:gd name="connsiteX1" fmla="*/ 894623 w 901738"/>
                  <a:gd name="connsiteY1" fmla="*/ 219769 h 234544"/>
                  <a:gd name="connsiteX2" fmla="*/ 901738 w 901738"/>
                  <a:gd name="connsiteY2" fmla="*/ 226233 h 234544"/>
                  <a:gd name="connsiteX3" fmla="*/ 894623 w 901738"/>
                  <a:gd name="connsiteY3" fmla="*/ 234544 h 234544"/>
                  <a:gd name="connsiteX4" fmla="*/ 8004 w 901738"/>
                  <a:gd name="connsiteY4" fmla="*/ 234544 h 234544"/>
                  <a:gd name="connsiteX5" fmla="*/ 0 w 901738"/>
                  <a:gd name="connsiteY5" fmla="*/ 226233 h 234544"/>
                  <a:gd name="connsiteX6" fmla="*/ 8004 w 901738"/>
                  <a:gd name="connsiteY6" fmla="*/ 219769 h 234544"/>
                  <a:gd name="connsiteX7" fmla="*/ 8038 w 901738"/>
                  <a:gd name="connsiteY7" fmla="*/ 109885 h 234544"/>
                  <a:gd name="connsiteX8" fmla="*/ 380483 w 901738"/>
                  <a:gd name="connsiteY8" fmla="*/ 109885 h 234544"/>
                  <a:gd name="connsiteX9" fmla="*/ 387628 w 901738"/>
                  <a:gd name="connsiteY9" fmla="*/ 117321 h 234544"/>
                  <a:gd name="connsiteX10" fmla="*/ 380483 w 901738"/>
                  <a:gd name="connsiteY10" fmla="*/ 124757 h 234544"/>
                  <a:gd name="connsiteX11" fmla="*/ 8038 w 901738"/>
                  <a:gd name="connsiteY11" fmla="*/ 124757 h 234544"/>
                  <a:gd name="connsiteX12" fmla="*/ 0 w 901738"/>
                  <a:gd name="connsiteY12" fmla="*/ 117321 h 234544"/>
                  <a:gd name="connsiteX13" fmla="*/ 8038 w 901738"/>
                  <a:gd name="connsiteY13" fmla="*/ 109885 h 234544"/>
                  <a:gd name="connsiteX14" fmla="*/ 8004 w 901738"/>
                  <a:gd name="connsiteY14" fmla="*/ 0 h 234544"/>
                  <a:gd name="connsiteX15" fmla="*/ 894623 w 901738"/>
                  <a:gd name="connsiteY15" fmla="*/ 0 h 234544"/>
                  <a:gd name="connsiteX16" fmla="*/ 901738 w 901738"/>
                  <a:gd name="connsiteY16" fmla="*/ 8310 h 234544"/>
                  <a:gd name="connsiteX17" fmla="*/ 894623 w 901738"/>
                  <a:gd name="connsiteY17" fmla="*/ 14774 h 234544"/>
                  <a:gd name="connsiteX18" fmla="*/ 8004 w 901738"/>
                  <a:gd name="connsiteY18" fmla="*/ 14774 h 234544"/>
                  <a:gd name="connsiteX19" fmla="*/ 0 w 901738"/>
                  <a:gd name="connsiteY19" fmla="*/ 8310 h 234544"/>
                  <a:gd name="connsiteX20" fmla="*/ 8004 w 901738"/>
                  <a:gd name="connsiteY20" fmla="*/ 0 h 234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01738" h="234544">
                    <a:moveTo>
                      <a:pt x="8004" y="219769"/>
                    </a:moveTo>
                    <a:lnTo>
                      <a:pt x="894623" y="219769"/>
                    </a:lnTo>
                    <a:cubicBezTo>
                      <a:pt x="898181" y="219769"/>
                      <a:pt x="901738" y="222539"/>
                      <a:pt x="901738" y="226233"/>
                    </a:cubicBezTo>
                    <a:cubicBezTo>
                      <a:pt x="901738" y="230850"/>
                      <a:pt x="898181" y="234544"/>
                      <a:pt x="894623" y="234544"/>
                    </a:cubicBezTo>
                    <a:lnTo>
                      <a:pt x="8004" y="234544"/>
                    </a:lnTo>
                    <a:cubicBezTo>
                      <a:pt x="2668" y="234544"/>
                      <a:pt x="0" y="230850"/>
                      <a:pt x="0" y="226233"/>
                    </a:cubicBezTo>
                    <a:cubicBezTo>
                      <a:pt x="0" y="222539"/>
                      <a:pt x="2668" y="219769"/>
                      <a:pt x="8004" y="219769"/>
                    </a:cubicBezTo>
                    <a:close/>
                    <a:moveTo>
                      <a:pt x="8038" y="109885"/>
                    </a:moveTo>
                    <a:lnTo>
                      <a:pt x="380483" y="109885"/>
                    </a:lnTo>
                    <a:cubicBezTo>
                      <a:pt x="384055" y="109885"/>
                      <a:pt x="387628" y="114016"/>
                      <a:pt x="387628" y="117321"/>
                    </a:cubicBezTo>
                    <a:cubicBezTo>
                      <a:pt x="387628" y="120626"/>
                      <a:pt x="384055" y="124757"/>
                      <a:pt x="380483" y="124757"/>
                    </a:cubicBezTo>
                    <a:lnTo>
                      <a:pt x="8038" y="124757"/>
                    </a:lnTo>
                    <a:cubicBezTo>
                      <a:pt x="2679" y="124757"/>
                      <a:pt x="0" y="120626"/>
                      <a:pt x="0" y="117321"/>
                    </a:cubicBezTo>
                    <a:cubicBezTo>
                      <a:pt x="0" y="114016"/>
                      <a:pt x="2679" y="109885"/>
                      <a:pt x="8038" y="109885"/>
                    </a:cubicBezTo>
                    <a:close/>
                    <a:moveTo>
                      <a:pt x="8004" y="0"/>
                    </a:moveTo>
                    <a:lnTo>
                      <a:pt x="894623" y="0"/>
                    </a:lnTo>
                    <a:cubicBezTo>
                      <a:pt x="898181" y="0"/>
                      <a:pt x="901738" y="2770"/>
                      <a:pt x="901738" y="8310"/>
                    </a:cubicBezTo>
                    <a:cubicBezTo>
                      <a:pt x="901738" y="12004"/>
                      <a:pt x="898181" y="14774"/>
                      <a:pt x="894623" y="14774"/>
                    </a:cubicBezTo>
                    <a:lnTo>
                      <a:pt x="8004" y="14774"/>
                    </a:lnTo>
                    <a:cubicBezTo>
                      <a:pt x="2668" y="14774"/>
                      <a:pt x="0" y="12004"/>
                      <a:pt x="0" y="8310"/>
                    </a:cubicBezTo>
                    <a:cubicBezTo>
                      <a:pt x="0" y="2770"/>
                      <a:pt x="2668" y="0"/>
                      <a:pt x="80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55">
                <a:extLst>
                  <a:ext uri="{FF2B5EF4-FFF2-40B4-BE49-F238E27FC236}">
                    <a16:creationId xmlns:a16="http://schemas.microsoft.com/office/drawing/2014/main" id="{F17E7F46-F147-4B07-B92B-5D31C9A63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7989" y="5109652"/>
                <a:ext cx="404219" cy="404219"/>
              </a:xfrm>
              <a:custGeom>
                <a:avLst/>
                <a:gdLst>
                  <a:gd name="T0" fmla="*/ 453 w 454"/>
                  <a:gd name="T1" fmla="*/ 228 h 456"/>
                  <a:gd name="T2" fmla="*/ 453 w 454"/>
                  <a:gd name="T3" fmla="*/ 228 h 456"/>
                  <a:gd name="T4" fmla="*/ 226 w 454"/>
                  <a:gd name="T5" fmla="*/ 455 h 456"/>
                  <a:gd name="T6" fmla="*/ 226 w 454"/>
                  <a:gd name="T7" fmla="*/ 455 h 456"/>
                  <a:gd name="T8" fmla="*/ 0 w 454"/>
                  <a:gd name="T9" fmla="*/ 228 h 456"/>
                  <a:gd name="T10" fmla="*/ 0 w 454"/>
                  <a:gd name="T11" fmla="*/ 228 h 456"/>
                  <a:gd name="T12" fmla="*/ 226 w 454"/>
                  <a:gd name="T13" fmla="*/ 0 h 456"/>
                  <a:gd name="T14" fmla="*/ 226 w 454"/>
                  <a:gd name="T15" fmla="*/ 0 h 456"/>
                  <a:gd name="T16" fmla="*/ 453 w 454"/>
                  <a:gd name="T17" fmla="*/ 228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4" h="456">
                    <a:moveTo>
                      <a:pt x="453" y="228"/>
                    </a:moveTo>
                    <a:lnTo>
                      <a:pt x="453" y="228"/>
                    </a:lnTo>
                    <a:cubicBezTo>
                      <a:pt x="453" y="353"/>
                      <a:pt x="352" y="455"/>
                      <a:pt x="226" y="455"/>
                    </a:cubicBezTo>
                    <a:lnTo>
                      <a:pt x="226" y="455"/>
                    </a:lnTo>
                    <a:cubicBezTo>
                      <a:pt x="100" y="455"/>
                      <a:pt x="0" y="353"/>
                      <a:pt x="0" y="228"/>
                    </a:cubicBezTo>
                    <a:lnTo>
                      <a:pt x="0" y="228"/>
                    </a:lnTo>
                    <a:cubicBezTo>
                      <a:pt x="0" y="102"/>
                      <a:pt x="100" y="0"/>
                      <a:pt x="226" y="0"/>
                    </a:cubicBezTo>
                    <a:lnTo>
                      <a:pt x="226" y="0"/>
                    </a:lnTo>
                    <a:cubicBezTo>
                      <a:pt x="352" y="0"/>
                      <a:pt x="453" y="102"/>
                      <a:pt x="453" y="2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56">
                <a:extLst>
                  <a:ext uri="{FF2B5EF4-FFF2-40B4-BE49-F238E27FC236}">
                    <a16:creationId xmlns:a16="http://schemas.microsoft.com/office/drawing/2014/main" id="{2258E1C0-3D85-41BC-B620-A3DE35300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0140" y="5101803"/>
                <a:ext cx="419916" cy="419916"/>
              </a:xfrm>
              <a:custGeom>
                <a:avLst/>
                <a:gdLst>
                  <a:gd name="T0" fmla="*/ 235 w 471"/>
                  <a:gd name="T1" fmla="*/ 16 h 472"/>
                  <a:gd name="T2" fmla="*/ 235 w 471"/>
                  <a:gd name="T3" fmla="*/ 16 h 472"/>
                  <a:gd name="T4" fmla="*/ 16 w 471"/>
                  <a:gd name="T5" fmla="*/ 235 h 472"/>
                  <a:gd name="T6" fmla="*/ 16 w 471"/>
                  <a:gd name="T7" fmla="*/ 235 h 472"/>
                  <a:gd name="T8" fmla="*/ 235 w 471"/>
                  <a:gd name="T9" fmla="*/ 454 h 472"/>
                  <a:gd name="T10" fmla="*/ 235 w 471"/>
                  <a:gd name="T11" fmla="*/ 454 h 472"/>
                  <a:gd name="T12" fmla="*/ 454 w 471"/>
                  <a:gd name="T13" fmla="*/ 235 h 472"/>
                  <a:gd name="T14" fmla="*/ 454 w 471"/>
                  <a:gd name="T15" fmla="*/ 235 h 472"/>
                  <a:gd name="T16" fmla="*/ 235 w 471"/>
                  <a:gd name="T17" fmla="*/ 16 h 472"/>
                  <a:gd name="T18" fmla="*/ 235 w 471"/>
                  <a:gd name="T19" fmla="*/ 471 h 472"/>
                  <a:gd name="T20" fmla="*/ 235 w 471"/>
                  <a:gd name="T21" fmla="*/ 471 h 472"/>
                  <a:gd name="T22" fmla="*/ 0 w 471"/>
                  <a:gd name="T23" fmla="*/ 235 h 472"/>
                  <a:gd name="T24" fmla="*/ 0 w 471"/>
                  <a:gd name="T25" fmla="*/ 235 h 472"/>
                  <a:gd name="T26" fmla="*/ 235 w 471"/>
                  <a:gd name="T27" fmla="*/ 0 h 472"/>
                  <a:gd name="T28" fmla="*/ 235 w 471"/>
                  <a:gd name="T29" fmla="*/ 0 h 472"/>
                  <a:gd name="T30" fmla="*/ 470 w 471"/>
                  <a:gd name="T31" fmla="*/ 235 h 472"/>
                  <a:gd name="T32" fmla="*/ 470 w 471"/>
                  <a:gd name="T33" fmla="*/ 235 h 472"/>
                  <a:gd name="T34" fmla="*/ 235 w 471"/>
                  <a:gd name="T35" fmla="*/ 471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1" h="472">
                    <a:moveTo>
                      <a:pt x="235" y="16"/>
                    </a:moveTo>
                    <a:lnTo>
                      <a:pt x="235" y="16"/>
                    </a:lnTo>
                    <a:cubicBezTo>
                      <a:pt x="114" y="16"/>
                      <a:pt x="16" y="115"/>
                      <a:pt x="16" y="235"/>
                    </a:cubicBezTo>
                    <a:lnTo>
                      <a:pt x="16" y="235"/>
                    </a:lnTo>
                    <a:cubicBezTo>
                      <a:pt x="16" y="356"/>
                      <a:pt x="114" y="454"/>
                      <a:pt x="235" y="454"/>
                    </a:cubicBezTo>
                    <a:lnTo>
                      <a:pt x="235" y="454"/>
                    </a:lnTo>
                    <a:cubicBezTo>
                      <a:pt x="356" y="454"/>
                      <a:pt x="454" y="356"/>
                      <a:pt x="454" y="235"/>
                    </a:cubicBezTo>
                    <a:lnTo>
                      <a:pt x="454" y="235"/>
                    </a:lnTo>
                    <a:cubicBezTo>
                      <a:pt x="454" y="115"/>
                      <a:pt x="356" y="16"/>
                      <a:pt x="235" y="16"/>
                    </a:cubicBezTo>
                    <a:close/>
                    <a:moveTo>
                      <a:pt x="235" y="471"/>
                    </a:moveTo>
                    <a:lnTo>
                      <a:pt x="235" y="471"/>
                    </a:lnTo>
                    <a:cubicBezTo>
                      <a:pt x="104" y="471"/>
                      <a:pt x="0" y="365"/>
                      <a:pt x="0" y="235"/>
                    </a:cubicBezTo>
                    <a:lnTo>
                      <a:pt x="0" y="235"/>
                    </a:lnTo>
                    <a:cubicBezTo>
                      <a:pt x="0" y="105"/>
                      <a:pt x="104" y="0"/>
                      <a:pt x="235" y="0"/>
                    </a:cubicBezTo>
                    <a:lnTo>
                      <a:pt x="235" y="0"/>
                    </a:lnTo>
                    <a:cubicBezTo>
                      <a:pt x="365" y="0"/>
                      <a:pt x="470" y="105"/>
                      <a:pt x="470" y="235"/>
                    </a:cubicBezTo>
                    <a:lnTo>
                      <a:pt x="470" y="235"/>
                    </a:lnTo>
                    <a:cubicBezTo>
                      <a:pt x="470" y="365"/>
                      <a:pt x="365" y="471"/>
                      <a:pt x="235" y="4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57">
                <a:extLst>
                  <a:ext uri="{FF2B5EF4-FFF2-40B4-BE49-F238E27FC236}">
                    <a16:creationId xmlns:a16="http://schemas.microsoft.com/office/drawing/2014/main" id="{6639D2D3-A3B5-4D42-A04F-4DF7A0084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3948" y="5235235"/>
                <a:ext cx="184451" cy="153053"/>
              </a:xfrm>
              <a:custGeom>
                <a:avLst/>
                <a:gdLst>
                  <a:gd name="T0" fmla="*/ 72 w 208"/>
                  <a:gd name="T1" fmla="*/ 169 h 170"/>
                  <a:gd name="T2" fmla="*/ 72 w 208"/>
                  <a:gd name="T3" fmla="*/ 169 h 170"/>
                  <a:gd name="T4" fmla="*/ 72 w 208"/>
                  <a:gd name="T5" fmla="*/ 169 h 170"/>
                  <a:gd name="T6" fmla="*/ 66 w 208"/>
                  <a:gd name="T7" fmla="*/ 166 h 170"/>
                  <a:gd name="T8" fmla="*/ 3 w 208"/>
                  <a:gd name="T9" fmla="*/ 78 h 170"/>
                  <a:gd name="T10" fmla="*/ 3 w 208"/>
                  <a:gd name="T11" fmla="*/ 78 h 170"/>
                  <a:gd name="T12" fmla="*/ 5 w 208"/>
                  <a:gd name="T13" fmla="*/ 67 h 170"/>
                  <a:gd name="T14" fmla="*/ 5 w 208"/>
                  <a:gd name="T15" fmla="*/ 67 h 170"/>
                  <a:gd name="T16" fmla="*/ 16 w 208"/>
                  <a:gd name="T17" fmla="*/ 69 h 170"/>
                  <a:gd name="T18" fmla="*/ 73 w 208"/>
                  <a:gd name="T19" fmla="*/ 148 h 170"/>
                  <a:gd name="T20" fmla="*/ 192 w 208"/>
                  <a:gd name="T21" fmla="*/ 4 h 170"/>
                  <a:gd name="T22" fmla="*/ 192 w 208"/>
                  <a:gd name="T23" fmla="*/ 4 h 170"/>
                  <a:gd name="T24" fmla="*/ 204 w 208"/>
                  <a:gd name="T25" fmla="*/ 2 h 170"/>
                  <a:gd name="T26" fmla="*/ 204 w 208"/>
                  <a:gd name="T27" fmla="*/ 2 h 170"/>
                  <a:gd name="T28" fmla="*/ 205 w 208"/>
                  <a:gd name="T29" fmla="*/ 14 h 170"/>
                  <a:gd name="T30" fmla="*/ 79 w 208"/>
                  <a:gd name="T31" fmla="*/ 167 h 170"/>
                  <a:gd name="T32" fmla="*/ 79 w 208"/>
                  <a:gd name="T33" fmla="*/ 167 h 170"/>
                  <a:gd name="T34" fmla="*/ 72 w 208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170">
                    <a:moveTo>
                      <a:pt x="72" y="169"/>
                    </a:moveTo>
                    <a:lnTo>
                      <a:pt x="72" y="169"/>
                    </a:lnTo>
                    <a:lnTo>
                      <a:pt x="72" y="169"/>
                    </a:lnTo>
                    <a:cubicBezTo>
                      <a:pt x="70" y="169"/>
                      <a:pt x="67" y="169"/>
                      <a:pt x="66" y="166"/>
                    </a:cubicBezTo>
                    <a:lnTo>
                      <a:pt x="3" y="78"/>
                    </a:lnTo>
                    <a:lnTo>
                      <a:pt x="3" y="78"/>
                    </a:lnTo>
                    <a:cubicBezTo>
                      <a:pt x="0" y="75"/>
                      <a:pt x="1" y="70"/>
                      <a:pt x="5" y="67"/>
                    </a:cubicBezTo>
                    <a:lnTo>
                      <a:pt x="5" y="67"/>
                    </a:lnTo>
                    <a:cubicBezTo>
                      <a:pt x="8" y="65"/>
                      <a:pt x="13" y="66"/>
                      <a:pt x="16" y="69"/>
                    </a:cubicBezTo>
                    <a:lnTo>
                      <a:pt x="73" y="148"/>
                    </a:lnTo>
                    <a:lnTo>
                      <a:pt x="192" y="4"/>
                    </a:lnTo>
                    <a:lnTo>
                      <a:pt x="192" y="4"/>
                    </a:lnTo>
                    <a:cubicBezTo>
                      <a:pt x="196" y="1"/>
                      <a:pt x="200" y="0"/>
                      <a:pt x="204" y="2"/>
                    </a:cubicBezTo>
                    <a:lnTo>
                      <a:pt x="204" y="2"/>
                    </a:lnTo>
                    <a:cubicBezTo>
                      <a:pt x="207" y="6"/>
                      <a:pt x="207" y="11"/>
                      <a:pt x="205" y="14"/>
                    </a:cubicBezTo>
                    <a:lnTo>
                      <a:pt x="79" y="167"/>
                    </a:lnTo>
                    <a:lnTo>
                      <a:pt x="79" y="167"/>
                    </a:lnTo>
                    <a:cubicBezTo>
                      <a:pt x="77" y="169"/>
                      <a:pt x="75" y="169"/>
                      <a:pt x="72" y="1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58">
                <a:extLst>
                  <a:ext uri="{FF2B5EF4-FFF2-40B4-BE49-F238E27FC236}">
                    <a16:creationId xmlns:a16="http://schemas.microsoft.com/office/drawing/2014/main" id="{DF1DF700-5BF2-4A58-ACAE-720E9F72B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7824" y="5109652"/>
                <a:ext cx="404219" cy="404219"/>
              </a:xfrm>
              <a:custGeom>
                <a:avLst/>
                <a:gdLst>
                  <a:gd name="T0" fmla="*/ 455 w 456"/>
                  <a:gd name="T1" fmla="*/ 228 h 456"/>
                  <a:gd name="T2" fmla="*/ 455 w 456"/>
                  <a:gd name="T3" fmla="*/ 228 h 456"/>
                  <a:gd name="T4" fmla="*/ 227 w 456"/>
                  <a:gd name="T5" fmla="*/ 455 h 456"/>
                  <a:gd name="T6" fmla="*/ 227 w 456"/>
                  <a:gd name="T7" fmla="*/ 455 h 456"/>
                  <a:gd name="T8" fmla="*/ 0 w 456"/>
                  <a:gd name="T9" fmla="*/ 228 h 456"/>
                  <a:gd name="T10" fmla="*/ 0 w 456"/>
                  <a:gd name="T11" fmla="*/ 228 h 456"/>
                  <a:gd name="T12" fmla="*/ 227 w 456"/>
                  <a:gd name="T13" fmla="*/ 0 h 456"/>
                  <a:gd name="T14" fmla="*/ 227 w 456"/>
                  <a:gd name="T15" fmla="*/ 0 h 456"/>
                  <a:gd name="T16" fmla="*/ 455 w 456"/>
                  <a:gd name="T17" fmla="*/ 228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6" h="456">
                    <a:moveTo>
                      <a:pt x="455" y="228"/>
                    </a:moveTo>
                    <a:lnTo>
                      <a:pt x="455" y="228"/>
                    </a:lnTo>
                    <a:cubicBezTo>
                      <a:pt x="455" y="353"/>
                      <a:pt x="353" y="455"/>
                      <a:pt x="227" y="455"/>
                    </a:cubicBezTo>
                    <a:lnTo>
                      <a:pt x="227" y="455"/>
                    </a:lnTo>
                    <a:cubicBezTo>
                      <a:pt x="102" y="455"/>
                      <a:pt x="0" y="353"/>
                      <a:pt x="0" y="228"/>
                    </a:cubicBezTo>
                    <a:lnTo>
                      <a:pt x="0" y="228"/>
                    </a:lnTo>
                    <a:cubicBezTo>
                      <a:pt x="0" y="102"/>
                      <a:pt x="102" y="0"/>
                      <a:pt x="227" y="0"/>
                    </a:cubicBezTo>
                    <a:lnTo>
                      <a:pt x="227" y="0"/>
                    </a:lnTo>
                    <a:cubicBezTo>
                      <a:pt x="353" y="0"/>
                      <a:pt x="455" y="102"/>
                      <a:pt x="455" y="2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 59">
                <a:extLst>
                  <a:ext uri="{FF2B5EF4-FFF2-40B4-BE49-F238E27FC236}">
                    <a16:creationId xmlns:a16="http://schemas.microsoft.com/office/drawing/2014/main" id="{E8C2BE2B-15CC-4A74-9927-E2D79364B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9976" y="5101803"/>
                <a:ext cx="419916" cy="419916"/>
              </a:xfrm>
              <a:custGeom>
                <a:avLst/>
                <a:gdLst>
                  <a:gd name="T0" fmla="*/ 235 w 472"/>
                  <a:gd name="T1" fmla="*/ 16 h 472"/>
                  <a:gd name="T2" fmla="*/ 235 w 472"/>
                  <a:gd name="T3" fmla="*/ 16 h 472"/>
                  <a:gd name="T4" fmla="*/ 16 w 472"/>
                  <a:gd name="T5" fmla="*/ 235 h 472"/>
                  <a:gd name="T6" fmla="*/ 16 w 472"/>
                  <a:gd name="T7" fmla="*/ 235 h 472"/>
                  <a:gd name="T8" fmla="*/ 235 w 472"/>
                  <a:gd name="T9" fmla="*/ 454 h 472"/>
                  <a:gd name="T10" fmla="*/ 235 w 472"/>
                  <a:gd name="T11" fmla="*/ 454 h 472"/>
                  <a:gd name="T12" fmla="*/ 454 w 472"/>
                  <a:gd name="T13" fmla="*/ 235 h 472"/>
                  <a:gd name="T14" fmla="*/ 454 w 472"/>
                  <a:gd name="T15" fmla="*/ 235 h 472"/>
                  <a:gd name="T16" fmla="*/ 235 w 472"/>
                  <a:gd name="T17" fmla="*/ 16 h 472"/>
                  <a:gd name="T18" fmla="*/ 235 w 472"/>
                  <a:gd name="T19" fmla="*/ 471 h 472"/>
                  <a:gd name="T20" fmla="*/ 235 w 472"/>
                  <a:gd name="T21" fmla="*/ 471 h 472"/>
                  <a:gd name="T22" fmla="*/ 0 w 472"/>
                  <a:gd name="T23" fmla="*/ 235 h 472"/>
                  <a:gd name="T24" fmla="*/ 0 w 472"/>
                  <a:gd name="T25" fmla="*/ 235 h 472"/>
                  <a:gd name="T26" fmla="*/ 235 w 472"/>
                  <a:gd name="T27" fmla="*/ 0 h 472"/>
                  <a:gd name="T28" fmla="*/ 235 w 472"/>
                  <a:gd name="T29" fmla="*/ 0 h 472"/>
                  <a:gd name="T30" fmla="*/ 471 w 472"/>
                  <a:gd name="T31" fmla="*/ 235 h 472"/>
                  <a:gd name="T32" fmla="*/ 471 w 472"/>
                  <a:gd name="T33" fmla="*/ 235 h 472"/>
                  <a:gd name="T34" fmla="*/ 235 w 472"/>
                  <a:gd name="T35" fmla="*/ 471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2" h="472">
                    <a:moveTo>
                      <a:pt x="235" y="16"/>
                    </a:moveTo>
                    <a:lnTo>
                      <a:pt x="235" y="16"/>
                    </a:lnTo>
                    <a:cubicBezTo>
                      <a:pt x="114" y="16"/>
                      <a:pt x="16" y="115"/>
                      <a:pt x="16" y="235"/>
                    </a:cubicBezTo>
                    <a:lnTo>
                      <a:pt x="16" y="235"/>
                    </a:lnTo>
                    <a:cubicBezTo>
                      <a:pt x="16" y="356"/>
                      <a:pt x="114" y="454"/>
                      <a:pt x="235" y="454"/>
                    </a:cubicBezTo>
                    <a:lnTo>
                      <a:pt x="235" y="454"/>
                    </a:lnTo>
                    <a:cubicBezTo>
                      <a:pt x="356" y="454"/>
                      <a:pt x="454" y="356"/>
                      <a:pt x="454" y="235"/>
                    </a:cubicBezTo>
                    <a:lnTo>
                      <a:pt x="454" y="235"/>
                    </a:lnTo>
                    <a:cubicBezTo>
                      <a:pt x="454" y="115"/>
                      <a:pt x="356" y="16"/>
                      <a:pt x="235" y="16"/>
                    </a:cubicBezTo>
                    <a:close/>
                    <a:moveTo>
                      <a:pt x="235" y="471"/>
                    </a:moveTo>
                    <a:lnTo>
                      <a:pt x="235" y="471"/>
                    </a:lnTo>
                    <a:cubicBezTo>
                      <a:pt x="106" y="471"/>
                      <a:pt x="0" y="365"/>
                      <a:pt x="0" y="235"/>
                    </a:cubicBezTo>
                    <a:lnTo>
                      <a:pt x="0" y="235"/>
                    </a:lnTo>
                    <a:cubicBezTo>
                      <a:pt x="0" y="105"/>
                      <a:pt x="106" y="0"/>
                      <a:pt x="235" y="0"/>
                    </a:cubicBezTo>
                    <a:lnTo>
                      <a:pt x="235" y="0"/>
                    </a:lnTo>
                    <a:cubicBezTo>
                      <a:pt x="365" y="0"/>
                      <a:pt x="471" y="105"/>
                      <a:pt x="471" y="235"/>
                    </a:cubicBezTo>
                    <a:lnTo>
                      <a:pt x="471" y="235"/>
                    </a:lnTo>
                    <a:cubicBezTo>
                      <a:pt x="471" y="365"/>
                      <a:pt x="365" y="471"/>
                      <a:pt x="235" y="4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60">
                <a:extLst>
                  <a:ext uri="{FF2B5EF4-FFF2-40B4-BE49-F238E27FC236}">
                    <a16:creationId xmlns:a16="http://schemas.microsoft.com/office/drawing/2014/main" id="{183DD449-CB1E-4C40-9637-3B4AEB9A9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4539" y="5223460"/>
                <a:ext cx="270789" cy="196223"/>
              </a:xfrm>
              <a:custGeom>
                <a:avLst/>
                <a:gdLst>
                  <a:gd name="T0" fmla="*/ 247 w 304"/>
                  <a:gd name="T1" fmla="*/ 31 h 220"/>
                  <a:gd name="T2" fmla="*/ 247 w 304"/>
                  <a:gd name="T3" fmla="*/ 31 h 220"/>
                  <a:gd name="T4" fmla="*/ 151 w 304"/>
                  <a:gd name="T5" fmla="*/ 63 h 220"/>
                  <a:gd name="T6" fmla="*/ 151 w 304"/>
                  <a:gd name="T7" fmla="*/ 63 h 220"/>
                  <a:gd name="T8" fmla="*/ 55 w 304"/>
                  <a:gd name="T9" fmla="*/ 31 h 220"/>
                  <a:gd name="T10" fmla="*/ 55 w 304"/>
                  <a:gd name="T11" fmla="*/ 31 h 220"/>
                  <a:gd name="T12" fmla="*/ 151 w 304"/>
                  <a:gd name="T13" fmla="*/ 219 h 220"/>
                  <a:gd name="T14" fmla="*/ 151 w 304"/>
                  <a:gd name="T15" fmla="*/ 219 h 220"/>
                  <a:gd name="T16" fmla="*/ 247 w 304"/>
                  <a:gd name="T17" fmla="*/ 3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220">
                    <a:moveTo>
                      <a:pt x="247" y="31"/>
                    </a:moveTo>
                    <a:lnTo>
                      <a:pt x="247" y="31"/>
                    </a:lnTo>
                    <a:cubicBezTo>
                      <a:pt x="195" y="0"/>
                      <a:pt x="151" y="63"/>
                      <a:pt x="151" y="63"/>
                    </a:cubicBezTo>
                    <a:lnTo>
                      <a:pt x="151" y="63"/>
                    </a:lnTo>
                    <a:cubicBezTo>
                      <a:pt x="151" y="63"/>
                      <a:pt x="107" y="0"/>
                      <a:pt x="55" y="31"/>
                    </a:cubicBezTo>
                    <a:lnTo>
                      <a:pt x="55" y="31"/>
                    </a:lnTo>
                    <a:cubicBezTo>
                      <a:pt x="0" y="64"/>
                      <a:pt x="61" y="173"/>
                      <a:pt x="151" y="219"/>
                    </a:cubicBezTo>
                    <a:lnTo>
                      <a:pt x="151" y="219"/>
                    </a:lnTo>
                    <a:cubicBezTo>
                      <a:pt x="242" y="173"/>
                      <a:pt x="303" y="64"/>
                      <a:pt x="247" y="3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61">
                <a:extLst>
                  <a:ext uri="{FF2B5EF4-FFF2-40B4-BE49-F238E27FC236}">
                    <a16:creationId xmlns:a16="http://schemas.microsoft.com/office/drawing/2014/main" id="{186FE8BA-2858-4886-BBC1-56EF17C73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8086" y="5219537"/>
                <a:ext cx="223696" cy="204072"/>
              </a:xfrm>
              <a:custGeom>
                <a:avLst/>
                <a:gdLst>
                  <a:gd name="T0" fmla="*/ 60 w 253"/>
                  <a:gd name="T1" fmla="*/ 31 h 229"/>
                  <a:gd name="T2" fmla="*/ 60 w 253"/>
                  <a:gd name="T3" fmla="*/ 31 h 229"/>
                  <a:gd name="T4" fmla="*/ 34 w 253"/>
                  <a:gd name="T5" fmla="*/ 39 h 229"/>
                  <a:gd name="T6" fmla="*/ 34 w 253"/>
                  <a:gd name="T7" fmla="*/ 39 h 229"/>
                  <a:gd name="T8" fmla="*/ 18 w 253"/>
                  <a:gd name="T9" fmla="*/ 74 h 229"/>
                  <a:gd name="T10" fmla="*/ 18 w 253"/>
                  <a:gd name="T11" fmla="*/ 74 h 229"/>
                  <a:gd name="T12" fmla="*/ 126 w 253"/>
                  <a:gd name="T13" fmla="*/ 210 h 229"/>
                  <a:gd name="T14" fmla="*/ 126 w 253"/>
                  <a:gd name="T15" fmla="*/ 210 h 229"/>
                  <a:gd name="T16" fmla="*/ 235 w 253"/>
                  <a:gd name="T17" fmla="*/ 74 h 229"/>
                  <a:gd name="T18" fmla="*/ 235 w 253"/>
                  <a:gd name="T19" fmla="*/ 74 h 229"/>
                  <a:gd name="T20" fmla="*/ 217 w 253"/>
                  <a:gd name="T21" fmla="*/ 39 h 229"/>
                  <a:gd name="T22" fmla="*/ 217 w 253"/>
                  <a:gd name="T23" fmla="*/ 39 h 229"/>
                  <a:gd name="T24" fmla="*/ 133 w 253"/>
                  <a:gd name="T25" fmla="*/ 70 h 229"/>
                  <a:gd name="T26" fmla="*/ 133 w 253"/>
                  <a:gd name="T27" fmla="*/ 70 h 229"/>
                  <a:gd name="T28" fmla="*/ 119 w 253"/>
                  <a:gd name="T29" fmla="*/ 70 h 229"/>
                  <a:gd name="T30" fmla="*/ 119 w 253"/>
                  <a:gd name="T31" fmla="*/ 70 h 229"/>
                  <a:gd name="T32" fmla="*/ 60 w 253"/>
                  <a:gd name="T33" fmla="*/ 31 h 229"/>
                  <a:gd name="T34" fmla="*/ 126 w 253"/>
                  <a:gd name="T35" fmla="*/ 228 h 229"/>
                  <a:gd name="T36" fmla="*/ 126 w 253"/>
                  <a:gd name="T37" fmla="*/ 228 h 229"/>
                  <a:gd name="T38" fmla="*/ 122 w 253"/>
                  <a:gd name="T39" fmla="*/ 227 h 229"/>
                  <a:gd name="T40" fmla="*/ 122 w 253"/>
                  <a:gd name="T41" fmla="*/ 227 h 229"/>
                  <a:gd name="T42" fmla="*/ 1 w 253"/>
                  <a:gd name="T43" fmla="*/ 75 h 229"/>
                  <a:gd name="T44" fmla="*/ 1 w 253"/>
                  <a:gd name="T45" fmla="*/ 75 h 229"/>
                  <a:gd name="T46" fmla="*/ 27 w 253"/>
                  <a:gd name="T47" fmla="*/ 25 h 229"/>
                  <a:gd name="T48" fmla="*/ 27 w 253"/>
                  <a:gd name="T49" fmla="*/ 25 h 229"/>
                  <a:gd name="T50" fmla="*/ 126 w 253"/>
                  <a:gd name="T51" fmla="*/ 51 h 229"/>
                  <a:gd name="T52" fmla="*/ 126 w 253"/>
                  <a:gd name="T53" fmla="*/ 51 h 229"/>
                  <a:gd name="T54" fmla="*/ 226 w 253"/>
                  <a:gd name="T55" fmla="*/ 25 h 229"/>
                  <a:gd name="T56" fmla="*/ 226 w 253"/>
                  <a:gd name="T57" fmla="*/ 25 h 229"/>
                  <a:gd name="T58" fmla="*/ 251 w 253"/>
                  <a:gd name="T59" fmla="*/ 75 h 229"/>
                  <a:gd name="T60" fmla="*/ 251 w 253"/>
                  <a:gd name="T61" fmla="*/ 75 h 229"/>
                  <a:gd name="T62" fmla="*/ 130 w 253"/>
                  <a:gd name="T63" fmla="*/ 227 h 229"/>
                  <a:gd name="T64" fmla="*/ 130 w 253"/>
                  <a:gd name="T65" fmla="*/ 227 h 229"/>
                  <a:gd name="T66" fmla="*/ 126 w 253"/>
                  <a:gd name="T67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3" h="229">
                    <a:moveTo>
                      <a:pt x="60" y="31"/>
                    </a:moveTo>
                    <a:lnTo>
                      <a:pt x="60" y="31"/>
                    </a:lnTo>
                    <a:cubicBezTo>
                      <a:pt x="52" y="31"/>
                      <a:pt x="44" y="34"/>
                      <a:pt x="34" y="39"/>
                    </a:cubicBezTo>
                    <a:lnTo>
                      <a:pt x="34" y="39"/>
                    </a:lnTo>
                    <a:cubicBezTo>
                      <a:pt x="23" y="46"/>
                      <a:pt x="17" y="58"/>
                      <a:pt x="18" y="74"/>
                    </a:cubicBezTo>
                    <a:lnTo>
                      <a:pt x="18" y="74"/>
                    </a:lnTo>
                    <a:cubicBezTo>
                      <a:pt x="19" y="113"/>
                      <a:pt x="61" y="177"/>
                      <a:pt x="126" y="210"/>
                    </a:cubicBezTo>
                    <a:lnTo>
                      <a:pt x="126" y="210"/>
                    </a:lnTo>
                    <a:cubicBezTo>
                      <a:pt x="191" y="177"/>
                      <a:pt x="233" y="113"/>
                      <a:pt x="235" y="74"/>
                    </a:cubicBezTo>
                    <a:lnTo>
                      <a:pt x="235" y="74"/>
                    </a:lnTo>
                    <a:cubicBezTo>
                      <a:pt x="236" y="58"/>
                      <a:pt x="230" y="46"/>
                      <a:pt x="217" y="39"/>
                    </a:cubicBezTo>
                    <a:lnTo>
                      <a:pt x="217" y="39"/>
                    </a:lnTo>
                    <a:cubicBezTo>
                      <a:pt x="173" y="11"/>
                      <a:pt x="135" y="67"/>
                      <a:pt x="133" y="70"/>
                    </a:cubicBezTo>
                    <a:lnTo>
                      <a:pt x="133" y="70"/>
                    </a:lnTo>
                    <a:cubicBezTo>
                      <a:pt x="130" y="74"/>
                      <a:pt x="122" y="74"/>
                      <a:pt x="119" y="70"/>
                    </a:cubicBezTo>
                    <a:lnTo>
                      <a:pt x="119" y="70"/>
                    </a:lnTo>
                    <a:cubicBezTo>
                      <a:pt x="118" y="67"/>
                      <a:pt x="93" y="31"/>
                      <a:pt x="60" y="31"/>
                    </a:cubicBezTo>
                    <a:close/>
                    <a:moveTo>
                      <a:pt x="126" y="228"/>
                    </a:moveTo>
                    <a:lnTo>
                      <a:pt x="126" y="228"/>
                    </a:lnTo>
                    <a:cubicBezTo>
                      <a:pt x="125" y="228"/>
                      <a:pt x="124" y="227"/>
                      <a:pt x="122" y="227"/>
                    </a:cubicBezTo>
                    <a:lnTo>
                      <a:pt x="122" y="227"/>
                    </a:lnTo>
                    <a:cubicBezTo>
                      <a:pt x="58" y="195"/>
                      <a:pt x="4" y="126"/>
                      <a:pt x="1" y="75"/>
                    </a:cubicBezTo>
                    <a:lnTo>
                      <a:pt x="1" y="75"/>
                    </a:lnTo>
                    <a:cubicBezTo>
                      <a:pt x="0" y="53"/>
                      <a:pt x="9" y="35"/>
                      <a:pt x="27" y="25"/>
                    </a:cubicBezTo>
                    <a:lnTo>
                      <a:pt x="27" y="25"/>
                    </a:lnTo>
                    <a:cubicBezTo>
                      <a:pt x="68" y="0"/>
                      <a:pt x="106" y="28"/>
                      <a:pt x="126" y="51"/>
                    </a:cubicBezTo>
                    <a:lnTo>
                      <a:pt x="126" y="51"/>
                    </a:lnTo>
                    <a:cubicBezTo>
                      <a:pt x="147" y="28"/>
                      <a:pt x="185" y="0"/>
                      <a:pt x="226" y="25"/>
                    </a:cubicBezTo>
                    <a:lnTo>
                      <a:pt x="226" y="25"/>
                    </a:lnTo>
                    <a:cubicBezTo>
                      <a:pt x="243" y="35"/>
                      <a:pt x="252" y="53"/>
                      <a:pt x="251" y="75"/>
                    </a:cubicBezTo>
                    <a:lnTo>
                      <a:pt x="251" y="75"/>
                    </a:lnTo>
                    <a:cubicBezTo>
                      <a:pt x="249" y="126"/>
                      <a:pt x="194" y="195"/>
                      <a:pt x="130" y="227"/>
                    </a:cubicBezTo>
                    <a:lnTo>
                      <a:pt x="130" y="227"/>
                    </a:lnTo>
                    <a:cubicBezTo>
                      <a:pt x="129" y="227"/>
                      <a:pt x="128" y="228"/>
                      <a:pt x="126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62">
                <a:extLst>
                  <a:ext uri="{FF2B5EF4-FFF2-40B4-BE49-F238E27FC236}">
                    <a16:creationId xmlns:a16="http://schemas.microsoft.com/office/drawing/2014/main" id="{E705555B-90B1-4433-9C88-E1B9B780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0566" y="5109652"/>
                <a:ext cx="404219" cy="404219"/>
              </a:xfrm>
              <a:custGeom>
                <a:avLst/>
                <a:gdLst>
                  <a:gd name="T0" fmla="*/ 455 w 456"/>
                  <a:gd name="T1" fmla="*/ 228 h 456"/>
                  <a:gd name="T2" fmla="*/ 455 w 456"/>
                  <a:gd name="T3" fmla="*/ 228 h 456"/>
                  <a:gd name="T4" fmla="*/ 227 w 456"/>
                  <a:gd name="T5" fmla="*/ 455 h 456"/>
                  <a:gd name="T6" fmla="*/ 227 w 456"/>
                  <a:gd name="T7" fmla="*/ 455 h 456"/>
                  <a:gd name="T8" fmla="*/ 0 w 456"/>
                  <a:gd name="T9" fmla="*/ 228 h 456"/>
                  <a:gd name="T10" fmla="*/ 0 w 456"/>
                  <a:gd name="T11" fmla="*/ 228 h 456"/>
                  <a:gd name="T12" fmla="*/ 227 w 456"/>
                  <a:gd name="T13" fmla="*/ 0 h 456"/>
                  <a:gd name="T14" fmla="*/ 227 w 456"/>
                  <a:gd name="T15" fmla="*/ 0 h 456"/>
                  <a:gd name="T16" fmla="*/ 455 w 456"/>
                  <a:gd name="T17" fmla="*/ 228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6" h="456">
                    <a:moveTo>
                      <a:pt x="455" y="228"/>
                    </a:moveTo>
                    <a:lnTo>
                      <a:pt x="455" y="228"/>
                    </a:lnTo>
                    <a:cubicBezTo>
                      <a:pt x="455" y="353"/>
                      <a:pt x="353" y="455"/>
                      <a:pt x="227" y="455"/>
                    </a:cubicBezTo>
                    <a:lnTo>
                      <a:pt x="227" y="455"/>
                    </a:lnTo>
                    <a:cubicBezTo>
                      <a:pt x="102" y="455"/>
                      <a:pt x="0" y="353"/>
                      <a:pt x="0" y="228"/>
                    </a:cubicBezTo>
                    <a:lnTo>
                      <a:pt x="0" y="228"/>
                    </a:lnTo>
                    <a:cubicBezTo>
                      <a:pt x="0" y="102"/>
                      <a:pt x="102" y="0"/>
                      <a:pt x="227" y="0"/>
                    </a:cubicBezTo>
                    <a:lnTo>
                      <a:pt x="227" y="0"/>
                    </a:lnTo>
                    <a:cubicBezTo>
                      <a:pt x="353" y="0"/>
                      <a:pt x="455" y="102"/>
                      <a:pt x="455" y="2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63">
                <a:extLst>
                  <a:ext uri="{FF2B5EF4-FFF2-40B4-BE49-F238E27FC236}">
                    <a16:creationId xmlns:a16="http://schemas.microsoft.com/office/drawing/2014/main" id="{1B7C4A90-EF96-4ABA-AB9D-99C3C3F32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2717" y="5101803"/>
                <a:ext cx="419916" cy="419916"/>
              </a:xfrm>
              <a:custGeom>
                <a:avLst/>
                <a:gdLst>
                  <a:gd name="T0" fmla="*/ 235 w 472"/>
                  <a:gd name="T1" fmla="*/ 16 h 472"/>
                  <a:gd name="T2" fmla="*/ 235 w 472"/>
                  <a:gd name="T3" fmla="*/ 16 h 472"/>
                  <a:gd name="T4" fmla="*/ 16 w 472"/>
                  <a:gd name="T5" fmla="*/ 235 h 472"/>
                  <a:gd name="T6" fmla="*/ 16 w 472"/>
                  <a:gd name="T7" fmla="*/ 235 h 472"/>
                  <a:gd name="T8" fmla="*/ 235 w 472"/>
                  <a:gd name="T9" fmla="*/ 454 h 472"/>
                  <a:gd name="T10" fmla="*/ 235 w 472"/>
                  <a:gd name="T11" fmla="*/ 454 h 472"/>
                  <a:gd name="T12" fmla="*/ 455 w 472"/>
                  <a:gd name="T13" fmla="*/ 235 h 472"/>
                  <a:gd name="T14" fmla="*/ 455 w 472"/>
                  <a:gd name="T15" fmla="*/ 235 h 472"/>
                  <a:gd name="T16" fmla="*/ 235 w 472"/>
                  <a:gd name="T17" fmla="*/ 16 h 472"/>
                  <a:gd name="T18" fmla="*/ 235 w 472"/>
                  <a:gd name="T19" fmla="*/ 471 h 472"/>
                  <a:gd name="T20" fmla="*/ 235 w 472"/>
                  <a:gd name="T21" fmla="*/ 471 h 472"/>
                  <a:gd name="T22" fmla="*/ 0 w 472"/>
                  <a:gd name="T23" fmla="*/ 235 h 472"/>
                  <a:gd name="T24" fmla="*/ 0 w 472"/>
                  <a:gd name="T25" fmla="*/ 235 h 472"/>
                  <a:gd name="T26" fmla="*/ 235 w 472"/>
                  <a:gd name="T27" fmla="*/ 0 h 472"/>
                  <a:gd name="T28" fmla="*/ 235 w 472"/>
                  <a:gd name="T29" fmla="*/ 0 h 472"/>
                  <a:gd name="T30" fmla="*/ 471 w 472"/>
                  <a:gd name="T31" fmla="*/ 235 h 472"/>
                  <a:gd name="T32" fmla="*/ 471 w 472"/>
                  <a:gd name="T33" fmla="*/ 235 h 472"/>
                  <a:gd name="T34" fmla="*/ 235 w 472"/>
                  <a:gd name="T35" fmla="*/ 471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2" h="472">
                    <a:moveTo>
                      <a:pt x="235" y="16"/>
                    </a:moveTo>
                    <a:lnTo>
                      <a:pt x="235" y="16"/>
                    </a:lnTo>
                    <a:cubicBezTo>
                      <a:pt x="115" y="16"/>
                      <a:pt x="16" y="115"/>
                      <a:pt x="16" y="235"/>
                    </a:cubicBezTo>
                    <a:lnTo>
                      <a:pt x="16" y="235"/>
                    </a:lnTo>
                    <a:cubicBezTo>
                      <a:pt x="16" y="356"/>
                      <a:pt x="115" y="454"/>
                      <a:pt x="235" y="454"/>
                    </a:cubicBezTo>
                    <a:lnTo>
                      <a:pt x="235" y="454"/>
                    </a:lnTo>
                    <a:cubicBezTo>
                      <a:pt x="356" y="454"/>
                      <a:pt x="455" y="356"/>
                      <a:pt x="455" y="235"/>
                    </a:cubicBezTo>
                    <a:lnTo>
                      <a:pt x="455" y="235"/>
                    </a:lnTo>
                    <a:cubicBezTo>
                      <a:pt x="455" y="115"/>
                      <a:pt x="356" y="16"/>
                      <a:pt x="235" y="16"/>
                    </a:cubicBezTo>
                    <a:close/>
                    <a:moveTo>
                      <a:pt x="235" y="471"/>
                    </a:moveTo>
                    <a:lnTo>
                      <a:pt x="235" y="471"/>
                    </a:lnTo>
                    <a:cubicBezTo>
                      <a:pt x="105" y="471"/>
                      <a:pt x="0" y="365"/>
                      <a:pt x="0" y="235"/>
                    </a:cubicBezTo>
                    <a:lnTo>
                      <a:pt x="0" y="235"/>
                    </a:lnTo>
                    <a:cubicBezTo>
                      <a:pt x="0" y="105"/>
                      <a:pt x="105" y="0"/>
                      <a:pt x="235" y="0"/>
                    </a:cubicBezTo>
                    <a:lnTo>
                      <a:pt x="235" y="0"/>
                    </a:lnTo>
                    <a:cubicBezTo>
                      <a:pt x="366" y="0"/>
                      <a:pt x="471" y="105"/>
                      <a:pt x="471" y="235"/>
                    </a:cubicBezTo>
                    <a:lnTo>
                      <a:pt x="471" y="235"/>
                    </a:lnTo>
                    <a:cubicBezTo>
                      <a:pt x="471" y="365"/>
                      <a:pt x="366" y="471"/>
                      <a:pt x="235" y="4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64">
                <a:extLst>
                  <a:ext uri="{FF2B5EF4-FFF2-40B4-BE49-F238E27FC236}">
                    <a16:creationId xmlns:a16="http://schemas.microsoft.com/office/drawing/2014/main" id="{5E97F3B0-065F-4100-B6C4-9C656BC5F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4374" y="5231309"/>
                <a:ext cx="168753" cy="160904"/>
              </a:xfrm>
              <a:custGeom>
                <a:avLst/>
                <a:gdLst>
                  <a:gd name="T0" fmla="*/ 181 w 191"/>
                  <a:gd name="T1" fmla="*/ 182 h 183"/>
                  <a:gd name="T2" fmla="*/ 181 w 191"/>
                  <a:gd name="T3" fmla="*/ 182 h 183"/>
                  <a:gd name="T4" fmla="*/ 176 w 191"/>
                  <a:gd name="T5" fmla="*/ 181 h 183"/>
                  <a:gd name="T6" fmla="*/ 4 w 191"/>
                  <a:gd name="T7" fmla="*/ 14 h 183"/>
                  <a:gd name="T8" fmla="*/ 4 w 191"/>
                  <a:gd name="T9" fmla="*/ 14 h 183"/>
                  <a:gd name="T10" fmla="*/ 4 w 191"/>
                  <a:gd name="T11" fmla="*/ 2 h 183"/>
                  <a:gd name="T12" fmla="*/ 4 w 191"/>
                  <a:gd name="T13" fmla="*/ 2 h 183"/>
                  <a:gd name="T14" fmla="*/ 15 w 191"/>
                  <a:gd name="T15" fmla="*/ 2 h 183"/>
                  <a:gd name="T16" fmla="*/ 187 w 191"/>
                  <a:gd name="T17" fmla="*/ 168 h 183"/>
                  <a:gd name="T18" fmla="*/ 187 w 191"/>
                  <a:gd name="T19" fmla="*/ 168 h 183"/>
                  <a:gd name="T20" fmla="*/ 187 w 191"/>
                  <a:gd name="T21" fmla="*/ 179 h 183"/>
                  <a:gd name="T22" fmla="*/ 187 w 191"/>
                  <a:gd name="T23" fmla="*/ 179 h 183"/>
                  <a:gd name="T24" fmla="*/ 181 w 191"/>
                  <a:gd name="T25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1" h="183">
                    <a:moveTo>
                      <a:pt x="181" y="182"/>
                    </a:moveTo>
                    <a:lnTo>
                      <a:pt x="181" y="182"/>
                    </a:lnTo>
                    <a:cubicBezTo>
                      <a:pt x="180" y="182"/>
                      <a:pt x="178" y="181"/>
                      <a:pt x="176" y="181"/>
                    </a:cubicBezTo>
                    <a:lnTo>
                      <a:pt x="4" y="14"/>
                    </a:lnTo>
                    <a:lnTo>
                      <a:pt x="4" y="14"/>
                    </a:lnTo>
                    <a:cubicBezTo>
                      <a:pt x="0" y="11"/>
                      <a:pt x="0" y="6"/>
                      <a:pt x="4" y="2"/>
                    </a:cubicBezTo>
                    <a:lnTo>
                      <a:pt x="4" y="2"/>
                    </a:lnTo>
                    <a:cubicBezTo>
                      <a:pt x="6" y="0"/>
                      <a:pt x="12" y="0"/>
                      <a:pt x="15" y="2"/>
                    </a:cubicBezTo>
                    <a:lnTo>
                      <a:pt x="187" y="168"/>
                    </a:lnTo>
                    <a:lnTo>
                      <a:pt x="187" y="168"/>
                    </a:lnTo>
                    <a:cubicBezTo>
                      <a:pt x="190" y="171"/>
                      <a:pt x="190" y="176"/>
                      <a:pt x="187" y="179"/>
                    </a:cubicBezTo>
                    <a:lnTo>
                      <a:pt x="187" y="179"/>
                    </a:lnTo>
                    <a:cubicBezTo>
                      <a:pt x="185" y="181"/>
                      <a:pt x="184" y="182"/>
                      <a:pt x="181" y="1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65">
                <a:extLst>
                  <a:ext uri="{FF2B5EF4-FFF2-40B4-BE49-F238E27FC236}">
                    <a16:creationId xmlns:a16="http://schemas.microsoft.com/office/drawing/2014/main" id="{634D3366-7C1D-4ECE-A320-5B12D60E9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4374" y="5231309"/>
                <a:ext cx="168753" cy="160904"/>
              </a:xfrm>
              <a:custGeom>
                <a:avLst/>
                <a:gdLst>
                  <a:gd name="T0" fmla="*/ 10 w 191"/>
                  <a:gd name="T1" fmla="*/ 182 h 183"/>
                  <a:gd name="T2" fmla="*/ 10 w 191"/>
                  <a:gd name="T3" fmla="*/ 182 h 183"/>
                  <a:gd name="T4" fmla="*/ 4 w 191"/>
                  <a:gd name="T5" fmla="*/ 179 h 183"/>
                  <a:gd name="T6" fmla="*/ 4 w 191"/>
                  <a:gd name="T7" fmla="*/ 179 h 183"/>
                  <a:gd name="T8" fmla="*/ 4 w 191"/>
                  <a:gd name="T9" fmla="*/ 168 h 183"/>
                  <a:gd name="T10" fmla="*/ 176 w 191"/>
                  <a:gd name="T11" fmla="*/ 2 h 183"/>
                  <a:gd name="T12" fmla="*/ 176 w 191"/>
                  <a:gd name="T13" fmla="*/ 2 h 183"/>
                  <a:gd name="T14" fmla="*/ 187 w 191"/>
                  <a:gd name="T15" fmla="*/ 2 h 183"/>
                  <a:gd name="T16" fmla="*/ 187 w 191"/>
                  <a:gd name="T17" fmla="*/ 2 h 183"/>
                  <a:gd name="T18" fmla="*/ 187 w 191"/>
                  <a:gd name="T19" fmla="*/ 14 h 183"/>
                  <a:gd name="T20" fmla="*/ 15 w 191"/>
                  <a:gd name="T21" fmla="*/ 181 h 183"/>
                  <a:gd name="T22" fmla="*/ 15 w 191"/>
                  <a:gd name="T23" fmla="*/ 181 h 183"/>
                  <a:gd name="T24" fmla="*/ 10 w 191"/>
                  <a:gd name="T25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1" h="183">
                    <a:moveTo>
                      <a:pt x="10" y="182"/>
                    </a:moveTo>
                    <a:lnTo>
                      <a:pt x="10" y="182"/>
                    </a:lnTo>
                    <a:cubicBezTo>
                      <a:pt x="7" y="182"/>
                      <a:pt x="6" y="181"/>
                      <a:pt x="4" y="179"/>
                    </a:cubicBezTo>
                    <a:lnTo>
                      <a:pt x="4" y="179"/>
                    </a:lnTo>
                    <a:cubicBezTo>
                      <a:pt x="0" y="176"/>
                      <a:pt x="0" y="171"/>
                      <a:pt x="4" y="168"/>
                    </a:cubicBezTo>
                    <a:lnTo>
                      <a:pt x="176" y="2"/>
                    </a:lnTo>
                    <a:lnTo>
                      <a:pt x="176" y="2"/>
                    </a:lnTo>
                    <a:cubicBezTo>
                      <a:pt x="180" y="0"/>
                      <a:pt x="184" y="0"/>
                      <a:pt x="187" y="2"/>
                    </a:cubicBezTo>
                    <a:lnTo>
                      <a:pt x="187" y="2"/>
                    </a:lnTo>
                    <a:cubicBezTo>
                      <a:pt x="190" y="6"/>
                      <a:pt x="190" y="11"/>
                      <a:pt x="187" y="14"/>
                    </a:cubicBezTo>
                    <a:lnTo>
                      <a:pt x="15" y="181"/>
                    </a:lnTo>
                    <a:lnTo>
                      <a:pt x="15" y="181"/>
                    </a:lnTo>
                    <a:cubicBezTo>
                      <a:pt x="13" y="181"/>
                      <a:pt x="12" y="182"/>
                      <a:pt x="10" y="1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66">
                <a:extLst>
                  <a:ext uri="{FF2B5EF4-FFF2-40B4-BE49-F238E27FC236}">
                    <a16:creationId xmlns:a16="http://schemas.microsoft.com/office/drawing/2014/main" id="{6B7073B4-995B-43FF-A479-5C2B3CB1A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1287" y="5608058"/>
                <a:ext cx="1840572" cy="808440"/>
              </a:xfrm>
              <a:custGeom>
                <a:avLst/>
                <a:gdLst>
                  <a:gd name="T0" fmla="*/ 1979 w 2069"/>
                  <a:gd name="T1" fmla="*/ 906 h 907"/>
                  <a:gd name="T2" fmla="*/ 1034 w 2069"/>
                  <a:gd name="T3" fmla="*/ 906 h 907"/>
                  <a:gd name="T4" fmla="*/ 89 w 2069"/>
                  <a:gd name="T5" fmla="*/ 906 h 907"/>
                  <a:gd name="T6" fmla="*/ 89 w 2069"/>
                  <a:gd name="T7" fmla="*/ 906 h 907"/>
                  <a:gd name="T8" fmla="*/ 27 w 2069"/>
                  <a:gd name="T9" fmla="*/ 880 h 907"/>
                  <a:gd name="T10" fmla="*/ 27 w 2069"/>
                  <a:gd name="T11" fmla="*/ 880 h 907"/>
                  <a:gd name="T12" fmla="*/ 0 w 2069"/>
                  <a:gd name="T13" fmla="*/ 816 h 907"/>
                  <a:gd name="T14" fmla="*/ 0 w 2069"/>
                  <a:gd name="T15" fmla="*/ 452 h 907"/>
                  <a:gd name="T16" fmla="*/ 0 w 2069"/>
                  <a:gd name="T17" fmla="*/ 89 h 907"/>
                  <a:gd name="T18" fmla="*/ 0 w 2069"/>
                  <a:gd name="T19" fmla="*/ 89 h 907"/>
                  <a:gd name="T20" fmla="*/ 27 w 2069"/>
                  <a:gd name="T21" fmla="*/ 26 h 907"/>
                  <a:gd name="T22" fmla="*/ 27 w 2069"/>
                  <a:gd name="T23" fmla="*/ 26 h 907"/>
                  <a:gd name="T24" fmla="*/ 89 w 2069"/>
                  <a:gd name="T25" fmla="*/ 0 h 907"/>
                  <a:gd name="T26" fmla="*/ 1034 w 2069"/>
                  <a:gd name="T27" fmla="*/ 0 h 907"/>
                  <a:gd name="T28" fmla="*/ 1979 w 2069"/>
                  <a:gd name="T29" fmla="*/ 0 h 907"/>
                  <a:gd name="T30" fmla="*/ 1979 w 2069"/>
                  <a:gd name="T31" fmla="*/ 0 h 907"/>
                  <a:gd name="T32" fmla="*/ 2042 w 2069"/>
                  <a:gd name="T33" fmla="*/ 26 h 907"/>
                  <a:gd name="T34" fmla="*/ 2042 w 2069"/>
                  <a:gd name="T35" fmla="*/ 26 h 907"/>
                  <a:gd name="T36" fmla="*/ 2068 w 2069"/>
                  <a:gd name="T37" fmla="*/ 89 h 907"/>
                  <a:gd name="T38" fmla="*/ 2068 w 2069"/>
                  <a:gd name="T39" fmla="*/ 452 h 907"/>
                  <a:gd name="T40" fmla="*/ 2068 w 2069"/>
                  <a:gd name="T41" fmla="*/ 816 h 907"/>
                  <a:gd name="T42" fmla="*/ 2068 w 2069"/>
                  <a:gd name="T43" fmla="*/ 816 h 907"/>
                  <a:gd name="T44" fmla="*/ 2042 w 2069"/>
                  <a:gd name="T45" fmla="*/ 880 h 907"/>
                  <a:gd name="T46" fmla="*/ 2042 w 2069"/>
                  <a:gd name="T47" fmla="*/ 880 h 907"/>
                  <a:gd name="T48" fmla="*/ 1979 w 2069"/>
                  <a:gd name="T49" fmla="*/ 906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69" h="907">
                    <a:moveTo>
                      <a:pt x="1979" y="906"/>
                    </a:moveTo>
                    <a:lnTo>
                      <a:pt x="1034" y="906"/>
                    </a:lnTo>
                    <a:lnTo>
                      <a:pt x="89" y="906"/>
                    </a:lnTo>
                    <a:lnTo>
                      <a:pt x="89" y="906"/>
                    </a:lnTo>
                    <a:cubicBezTo>
                      <a:pt x="64" y="906"/>
                      <a:pt x="42" y="896"/>
                      <a:pt x="27" y="880"/>
                    </a:cubicBezTo>
                    <a:lnTo>
                      <a:pt x="27" y="880"/>
                    </a:lnTo>
                    <a:cubicBezTo>
                      <a:pt x="10" y="863"/>
                      <a:pt x="0" y="841"/>
                      <a:pt x="0" y="816"/>
                    </a:cubicBezTo>
                    <a:lnTo>
                      <a:pt x="0" y="452"/>
                    </a:lnTo>
                    <a:lnTo>
                      <a:pt x="0" y="89"/>
                    </a:lnTo>
                    <a:lnTo>
                      <a:pt x="0" y="89"/>
                    </a:lnTo>
                    <a:cubicBezTo>
                      <a:pt x="0" y="65"/>
                      <a:pt x="10" y="41"/>
                      <a:pt x="27" y="26"/>
                    </a:cubicBezTo>
                    <a:lnTo>
                      <a:pt x="27" y="26"/>
                    </a:lnTo>
                    <a:cubicBezTo>
                      <a:pt x="42" y="10"/>
                      <a:pt x="64" y="0"/>
                      <a:pt x="89" y="0"/>
                    </a:cubicBezTo>
                    <a:lnTo>
                      <a:pt x="1034" y="0"/>
                    </a:lnTo>
                    <a:lnTo>
                      <a:pt x="1979" y="0"/>
                    </a:lnTo>
                    <a:lnTo>
                      <a:pt x="1979" y="0"/>
                    </a:lnTo>
                    <a:cubicBezTo>
                      <a:pt x="2004" y="0"/>
                      <a:pt x="2026" y="10"/>
                      <a:pt x="2042" y="26"/>
                    </a:cubicBezTo>
                    <a:lnTo>
                      <a:pt x="2042" y="26"/>
                    </a:lnTo>
                    <a:cubicBezTo>
                      <a:pt x="2057" y="41"/>
                      <a:pt x="2068" y="65"/>
                      <a:pt x="2068" y="89"/>
                    </a:cubicBezTo>
                    <a:lnTo>
                      <a:pt x="2068" y="452"/>
                    </a:lnTo>
                    <a:lnTo>
                      <a:pt x="2068" y="816"/>
                    </a:lnTo>
                    <a:lnTo>
                      <a:pt x="2068" y="816"/>
                    </a:lnTo>
                    <a:cubicBezTo>
                      <a:pt x="2068" y="841"/>
                      <a:pt x="2057" y="863"/>
                      <a:pt x="2042" y="880"/>
                    </a:cubicBezTo>
                    <a:lnTo>
                      <a:pt x="2042" y="880"/>
                    </a:lnTo>
                    <a:cubicBezTo>
                      <a:pt x="2026" y="896"/>
                      <a:pt x="2004" y="906"/>
                      <a:pt x="1979" y="9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67">
                <a:extLst>
                  <a:ext uri="{FF2B5EF4-FFF2-40B4-BE49-F238E27FC236}">
                    <a16:creationId xmlns:a16="http://schemas.microsoft.com/office/drawing/2014/main" id="{42F6B24B-EDCF-449B-B052-1D1D4436D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3438" y="5600209"/>
                <a:ext cx="1856270" cy="820214"/>
              </a:xfrm>
              <a:custGeom>
                <a:avLst/>
                <a:gdLst>
                  <a:gd name="T0" fmla="*/ 97 w 2085"/>
                  <a:gd name="T1" fmla="*/ 16 h 923"/>
                  <a:gd name="T2" fmla="*/ 97 w 2085"/>
                  <a:gd name="T3" fmla="*/ 16 h 923"/>
                  <a:gd name="T4" fmla="*/ 40 w 2085"/>
                  <a:gd name="T5" fmla="*/ 39 h 923"/>
                  <a:gd name="T6" fmla="*/ 40 w 2085"/>
                  <a:gd name="T7" fmla="*/ 39 h 923"/>
                  <a:gd name="T8" fmla="*/ 17 w 2085"/>
                  <a:gd name="T9" fmla="*/ 97 h 923"/>
                  <a:gd name="T10" fmla="*/ 17 w 2085"/>
                  <a:gd name="T11" fmla="*/ 824 h 923"/>
                  <a:gd name="T12" fmla="*/ 17 w 2085"/>
                  <a:gd name="T13" fmla="*/ 824 h 923"/>
                  <a:gd name="T14" fmla="*/ 40 w 2085"/>
                  <a:gd name="T15" fmla="*/ 882 h 923"/>
                  <a:gd name="T16" fmla="*/ 40 w 2085"/>
                  <a:gd name="T17" fmla="*/ 882 h 923"/>
                  <a:gd name="T18" fmla="*/ 97 w 2085"/>
                  <a:gd name="T19" fmla="*/ 906 h 923"/>
                  <a:gd name="T20" fmla="*/ 1987 w 2085"/>
                  <a:gd name="T21" fmla="*/ 906 h 923"/>
                  <a:gd name="T22" fmla="*/ 1987 w 2085"/>
                  <a:gd name="T23" fmla="*/ 906 h 923"/>
                  <a:gd name="T24" fmla="*/ 2044 w 2085"/>
                  <a:gd name="T25" fmla="*/ 882 h 923"/>
                  <a:gd name="T26" fmla="*/ 2044 w 2085"/>
                  <a:gd name="T27" fmla="*/ 882 h 923"/>
                  <a:gd name="T28" fmla="*/ 2067 w 2085"/>
                  <a:gd name="T29" fmla="*/ 824 h 923"/>
                  <a:gd name="T30" fmla="*/ 2067 w 2085"/>
                  <a:gd name="T31" fmla="*/ 97 h 923"/>
                  <a:gd name="T32" fmla="*/ 2067 w 2085"/>
                  <a:gd name="T33" fmla="*/ 97 h 923"/>
                  <a:gd name="T34" fmla="*/ 2044 w 2085"/>
                  <a:gd name="T35" fmla="*/ 39 h 923"/>
                  <a:gd name="T36" fmla="*/ 2044 w 2085"/>
                  <a:gd name="T37" fmla="*/ 39 h 923"/>
                  <a:gd name="T38" fmla="*/ 1987 w 2085"/>
                  <a:gd name="T39" fmla="*/ 16 h 923"/>
                  <a:gd name="T40" fmla="*/ 97 w 2085"/>
                  <a:gd name="T41" fmla="*/ 16 h 923"/>
                  <a:gd name="T42" fmla="*/ 1987 w 2085"/>
                  <a:gd name="T43" fmla="*/ 922 h 923"/>
                  <a:gd name="T44" fmla="*/ 97 w 2085"/>
                  <a:gd name="T45" fmla="*/ 922 h 923"/>
                  <a:gd name="T46" fmla="*/ 97 w 2085"/>
                  <a:gd name="T47" fmla="*/ 922 h 923"/>
                  <a:gd name="T48" fmla="*/ 29 w 2085"/>
                  <a:gd name="T49" fmla="*/ 894 h 923"/>
                  <a:gd name="T50" fmla="*/ 29 w 2085"/>
                  <a:gd name="T51" fmla="*/ 894 h 923"/>
                  <a:gd name="T52" fmla="*/ 0 w 2085"/>
                  <a:gd name="T53" fmla="*/ 824 h 923"/>
                  <a:gd name="T54" fmla="*/ 0 w 2085"/>
                  <a:gd name="T55" fmla="*/ 97 h 923"/>
                  <a:gd name="T56" fmla="*/ 0 w 2085"/>
                  <a:gd name="T57" fmla="*/ 97 h 923"/>
                  <a:gd name="T58" fmla="*/ 29 w 2085"/>
                  <a:gd name="T59" fmla="*/ 28 h 923"/>
                  <a:gd name="T60" fmla="*/ 29 w 2085"/>
                  <a:gd name="T61" fmla="*/ 28 h 923"/>
                  <a:gd name="T62" fmla="*/ 97 w 2085"/>
                  <a:gd name="T63" fmla="*/ 0 h 923"/>
                  <a:gd name="T64" fmla="*/ 1987 w 2085"/>
                  <a:gd name="T65" fmla="*/ 0 h 923"/>
                  <a:gd name="T66" fmla="*/ 1987 w 2085"/>
                  <a:gd name="T67" fmla="*/ 0 h 923"/>
                  <a:gd name="T68" fmla="*/ 2055 w 2085"/>
                  <a:gd name="T69" fmla="*/ 28 h 923"/>
                  <a:gd name="T70" fmla="*/ 2055 w 2085"/>
                  <a:gd name="T71" fmla="*/ 28 h 923"/>
                  <a:gd name="T72" fmla="*/ 2084 w 2085"/>
                  <a:gd name="T73" fmla="*/ 97 h 923"/>
                  <a:gd name="T74" fmla="*/ 2084 w 2085"/>
                  <a:gd name="T75" fmla="*/ 824 h 923"/>
                  <a:gd name="T76" fmla="*/ 2084 w 2085"/>
                  <a:gd name="T77" fmla="*/ 824 h 923"/>
                  <a:gd name="T78" fmla="*/ 2055 w 2085"/>
                  <a:gd name="T79" fmla="*/ 894 h 923"/>
                  <a:gd name="T80" fmla="*/ 2055 w 2085"/>
                  <a:gd name="T81" fmla="*/ 894 h 923"/>
                  <a:gd name="T82" fmla="*/ 1987 w 2085"/>
                  <a:gd name="T83" fmla="*/ 922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5" h="923">
                    <a:moveTo>
                      <a:pt x="97" y="16"/>
                    </a:moveTo>
                    <a:lnTo>
                      <a:pt x="97" y="16"/>
                    </a:lnTo>
                    <a:cubicBezTo>
                      <a:pt x="76" y="16"/>
                      <a:pt x="55" y="25"/>
                      <a:pt x="40" y="39"/>
                    </a:cubicBezTo>
                    <a:lnTo>
                      <a:pt x="40" y="39"/>
                    </a:lnTo>
                    <a:cubicBezTo>
                      <a:pt x="24" y="55"/>
                      <a:pt x="17" y="75"/>
                      <a:pt x="17" y="97"/>
                    </a:cubicBezTo>
                    <a:lnTo>
                      <a:pt x="17" y="824"/>
                    </a:lnTo>
                    <a:lnTo>
                      <a:pt x="17" y="824"/>
                    </a:lnTo>
                    <a:cubicBezTo>
                      <a:pt x="17" y="847"/>
                      <a:pt x="24" y="866"/>
                      <a:pt x="40" y="882"/>
                    </a:cubicBezTo>
                    <a:lnTo>
                      <a:pt x="40" y="882"/>
                    </a:lnTo>
                    <a:cubicBezTo>
                      <a:pt x="55" y="897"/>
                      <a:pt x="76" y="906"/>
                      <a:pt x="97" y="906"/>
                    </a:cubicBezTo>
                    <a:lnTo>
                      <a:pt x="1987" y="906"/>
                    </a:lnTo>
                    <a:lnTo>
                      <a:pt x="1987" y="906"/>
                    </a:lnTo>
                    <a:cubicBezTo>
                      <a:pt x="2008" y="906"/>
                      <a:pt x="2029" y="897"/>
                      <a:pt x="2044" y="882"/>
                    </a:cubicBezTo>
                    <a:lnTo>
                      <a:pt x="2044" y="882"/>
                    </a:lnTo>
                    <a:cubicBezTo>
                      <a:pt x="2059" y="866"/>
                      <a:pt x="2067" y="847"/>
                      <a:pt x="2067" y="824"/>
                    </a:cubicBezTo>
                    <a:lnTo>
                      <a:pt x="2067" y="97"/>
                    </a:lnTo>
                    <a:lnTo>
                      <a:pt x="2067" y="97"/>
                    </a:lnTo>
                    <a:cubicBezTo>
                      <a:pt x="2067" y="75"/>
                      <a:pt x="2059" y="55"/>
                      <a:pt x="2044" y="39"/>
                    </a:cubicBezTo>
                    <a:lnTo>
                      <a:pt x="2044" y="39"/>
                    </a:lnTo>
                    <a:cubicBezTo>
                      <a:pt x="2029" y="25"/>
                      <a:pt x="2008" y="16"/>
                      <a:pt x="1987" y="16"/>
                    </a:cubicBezTo>
                    <a:lnTo>
                      <a:pt x="97" y="16"/>
                    </a:lnTo>
                    <a:close/>
                    <a:moveTo>
                      <a:pt x="1987" y="922"/>
                    </a:moveTo>
                    <a:lnTo>
                      <a:pt x="97" y="922"/>
                    </a:lnTo>
                    <a:lnTo>
                      <a:pt x="97" y="922"/>
                    </a:lnTo>
                    <a:cubicBezTo>
                      <a:pt x="72" y="922"/>
                      <a:pt x="47" y="912"/>
                      <a:pt x="29" y="894"/>
                    </a:cubicBezTo>
                    <a:lnTo>
                      <a:pt x="29" y="894"/>
                    </a:lnTo>
                    <a:cubicBezTo>
                      <a:pt x="10" y="875"/>
                      <a:pt x="0" y="851"/>
                      <a:pt x="0" y="824"/>
                    </a:cubicBez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1"/>
                      <a:pt x="10" y="46"/>
                      <a:pt x="29" y="28"/>
                    </a:cubicBezTo>
                    <a:lnTo>
                      <a:pt x="29" y="28"/>
                    </a:lnTo>
                    <a:cubicBezTo>
                      <a:pt x="47" y="9"/>
                      <a:pt x="72" y="0"/>
                      <a:pt x="97" y="0"/>
                    </a:cubicBezTo>
                    <a:lnTo>
                      <a:pt x="1987" y="0"/>
                    </a:lnTo>
                    <a:lnTo>
                      <a:pt x="1987" y="0"/>
                    </a:lnTo>
                    <a:cubicBezTo>
                      <a:pt x="2012" y="0"/>
                      <a:pt x="2037" y="9"/>
                      <a:pt x="2055" y="28"/>
                    </a:cubicBezTo>
                    <a:lnTo>
                      <a:pt x="2055" y="28"/>
                    </a:lnTo>
                    <a:cubicBezTo>
                      <a:pt x="2074" y="46"/>
                      <a:pt x="2084" y="71"/>
                      <a:pt x="2084" y="97"/>
                    </a:cubicBezTo>
                    <a:lnTo>
                      <a:pt x="2084" y="824"/>
                    </a:lnTo>
                    <a:lnTo>
                      <a:pt x="2084" y="824"/>
                    </a:lnTo>
                    <a:cubicBezTo>
                      <a:pt x="2084" y="851"/>
                      <a:pt x="2074" y="875"/>
                      <a:pt x="2055" y="894"/>
                    </a:cubicBezTo>
                    <a:lnTo>
                      <a:pt x="2055" y="894"/>
                    </a:lnTo>
                    <a:cubicBezTo>
                      <a:pt x="2037" y="912"/>
                      <a:pt x="2012" y="922"/>
                      <a:pt x="1987" y="9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68">
                <a:extLst>
                  <a:ext uri="{FF2B5EF4-FFF2-40B4-BE49-F238E27FC236}">
                    <a16:creationId xmlns:a16="http://schemas.microsoft.com/office/drawing/2014/main" id="{759C4363-8C6A-4400-AF25-70D07C883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4719" y="5800358"/>
                <a:ext cx="423842" cy="423842"/>
              </a:xfrm>
              <a:custGeom>
                <a:avLst/>
                <a:gdLst>
                  <a:gd name="T0" fmla="*/ 474 w 475"/>
                  <a:gd name="T1" fmla="*/ 131 h 476"/>
                  <a:gd name="T2" fmla="*/ 339 w 475"/>
                  <a:gd name="T3" fmla="*/ 131 h 476"/>
                  <a:gd name="T4" fmla="*/ 339 w 475"/>
                  <a:gd name="T5" fmla="*/ 0 h 476"/>
                  <a:gd name="T6" fmla="*/ 134 w 475"/>
                  <a:gd name="T7" fmla="*/ 0 h 476"/>
                  <a:gd name="T8" fmla="*/ 134 w 475"/>
                  <a:gd name="T9" fmla="*/ 131 h 476"/>
                  <a:gd name="T10" fmla="*/ 0 w 475"/>
                  <a:gd name="T11" fmla="*/ 131 h 476"/>
                  <a:gd name="T12" fmla="*/ 0 w 475"/>
                  <a:gd name="T13" fmla="*/ 344 h 476"/>
                  <a:gd name="T14" fmla="*/ 134 w 475"/>
                  <a:gd name="T15" fmla="*/ 344 h 476"/>
                  <a:gd name="T16" fmla="*/ 134 w 475"/>
                  <a:gd name="T17" fmla="*/ 475 h 476"/>
                  <a:gd name="T18" fmla="*/ 339 w 475"/>
                  <a:gd name="T19" fmla="*/ 475 h 476"/>
                  <a:gd name="T20" fmla="*/ 339 w 475"/>
                  <a:gd name="T21" fmla="*/ 344 h 476"/>
                  <a:gd name="T22" fmla="*/ 474 w 475"/>
                  <a:gd name="T23" fmla="*/ 344 h 476"/>
                  <a:gd name="T24" fmla="*/ 474 w 475"/>
                  <a:gd name="T25" fmla="*/ 131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5" h="476">
                    <a:moveTo>
                      <a:pt x="474" y="131"/>
                    </a:moveTo>
                    <a:lnTo>
                      <a:pt x="339" y="131"/>
                    </a:lnTo>
                    <a:lnTo>
                      <a:pt x="339" y="0"/>
                    </a:lnTo>
                    <a:lnTo>
                      <a:pt x="134" y="0"/>
                    </a:lnTo>
                    <a:lnTo>
                      <a:pt x="134" y="131"/>
                    </a:lnTo>
                    <a:lnTo>
                      <a:pt x="0" y="131"/>
                    </a:lnTo>
                    <a:lnTo>
                      <a:pt x="0" y="344"/>
                    </a:lnTo>
                    <a:lnTo>
                      <a:pt x="134" y="344"/>
                    </a:lnTo>
                    <a:lnTo>
                      <a:pt x="134" y="475"/>
                    </a:lnTo>
                    <a:lnTo>
                      <a:pt x="339" y="475"/>
                    </a:lnTo>
                    <a:lnTo>
                      <a:pt x="339" y="344"/>
                    </a:lnTo>
                    <a:lnTo>
                      <a:pt x="474" y="344"/>
                    </a:lnTo>
                    <a:lnTo>
                      <a:pt x="474" y="13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69">
                <a:extLst>
                  <a:ext uri="{FF2B5EF4-FFF2-40B4-BE49-F238E27FC236}">
                    <a16:creationId xmlns:a16="http://schemas.microsoft.com/office/drawing/2014/main" id="{B5B1CD4E-7075-4057-BEA4-1DD9BFE93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6870" y="5792509"/>
                <a:ext cx="439540" cy="435614"/>
              </a:xfrm>
              <a:custGeom>
                <a:avLst/>
                <a:gdLst>
                  <a:gd name="T0" fmla="*/ 152 w 493"/>
                  <a:gd name="T1" fmla="*/ 474 h 491"/>
                  <a:gd name="T2" fmla="*/ 340 w 493"/>
                  <a:gd name="T3" fmla="*/ 474 h 491"/>
                  <a:gd name="T4" fmla="*/ 340 w 493"/>
                  <a:gd name="T5" fmla="*/ 351 h 491"/>
                  <a:gd name="T6" fmla="*/ 340 w 493"/>
                  <a:gd name="T7" fmla="*/ 351 h 491"/>
                  <a:gd name="T8" fmla="*/ 348 w 493"/>
                  <a:gd name="T9" fmla="*/ 343 h 491"/>
                  <a:gd name="T10" fmla="*/ 475 w 493"/>
                  <a:gd name="T11" fmla="*/ 343 h 491"/>
                  <a:gd name="T12" fmla="*/ 475 w 493"/>
                  <a:gd name="T13" fmla="*/ 147 h 491"/>
                  <a:gd name="T14" fmla="*/ 348 w 493"/>
                  <a:gd name="T15" fmla="*/ 147 h 491"/>
                  <a:gd name="T16" fmla="*/ 348 w 493"/>
                  <a:gd name="T17" fmla="*/ 147 h 491"/>
                  <a:gd name="T18" fmla="*/ 340 w 493"/>
                  <a:gd name="T19" fmla="*/ 138 h 491"/>
                  <a:gd name="T20" fmla="*/ 340 w 493"/>
                  <a:gd name="T21" fmla="*/ 16 h 491"/>
                  <a:gd name="T22" fmla="*/ 152 w 493"/>
                  <a:gd name="T23" fmla="*/ 16 h 491"/>
                  <a:gd name="T24" fmla="*/ 152 w 493"/>
                  <a:gd name="T25" fmla="*/ 138 h 491"/>
                  <a:gd name="T26" fmla="*/ 152 w 493"/>
                  <a:gd name="T27" fmla="*/ 138 h 491"/>
                  <a:gd name="T28" fmla="*/ 143 w 493"/>
                  <a:gd name="T29" fmla="*/ 147 h 491"/>
                  <a:gd name="T30" fmla="*/ 16 w 493"/>
                  <a:gd name="T31" fmla="*/ 147 h 491"/>
                  <a:gd name="T32" fmla="*/ 16 w 493"/>
                  <a:gd name="T33" fmla="*/ 343 h 491"/>
                  <a:gd name="T34" fmla="*/ 143 w 493"/>
                  <a:gd name="T35" fmla="*/ 343 h 491"/>
                  <a:gd name="T36" fmla="*/ 143 w 493"/>
                  <a:gd name="T37" fmla="*/ 343 h 491"/>
                  <a:gd name="T38" fmla="*/ 152 w 493"/>
                  <a:gd name="T39" fmla="*/ 351 h 491"/>
                  <a:gd name="T40" fmla="*/ 152 w 493"/>
                  <a:gd name="T41" fmla="*/ 474 h 491"/>
                  <a:gd name="T42" fmla="*/ 348 w 493"/>
                  <a:gd name="T43" fmla="*/ 490 h 491"/>
                  <a:gd name="T44" fmla="*/ 143 w 493"/>
                  <a:gd name="T45" fmla="*/ 490 h 491"/>
                  <a:gd name="T46" fmla="*/ 143 w 493"/>
                  <a:gd name="T47" fmla="*/ 490 h 491"/>
                  <a:gd name="T48" fmla="*/ 136 w 493"/>
                  <a:gd name="T49" fmla="*/ 482 h 491"/>
                  <a:gd name="T50" fmla="*/ 136 w 493"/>
                  <a:gd name="T51" fmla="*/ 359 h 491"/>
                  <a:gd name="T52" fmla="*/ 9 w 493"/>
                  <a:gd name="T53" fmla="*/ 359 h 491"/>
                  <a:gd name="T54" fmla="*/ 9 w 493"/>
                  <a:gd name="T55" fmla="*/ 359 h 491"/>
                  <a:gd name="T56" fmla="*/ 0 w 493"/>
                  <a:gd name="T57" fmla="*/ 351 h 491"/>
                  <a:gd name="T58" fmla="*/ 0 w 493"/>
                  <a:gd name="T59" fmla="*/ 138 h 491"/>
                  <a:gd name="T60" fmla="*/ 0 w 493"/>
                  <a:gd name="T61" fmla="*/ 138 h 491"/>
                  <a:gd name="T62" fmla="*/ 9 w 493"/>
                  <a:gd name="T63" fmla="*/ 131 h 491"/>
                  <a:gd name="T64" fmla="*/ 136 w 493"/>
                  <a:gd name="T65" fmla="*/ 131 h 491"/>
                  <a:gd name="T66" fmla="*/ 136 w 493"/>
                  <a:gd name="T67" fmla="*/ 7 h 491"/>
                  <a:gd name="T68" fmla="*/ 136 w 493"/>
                  <a:gd name="T69" fmla="*/ 7 h 491"/>
                  <a:gd name="T70" fmla="*/ 143 w 493"/>
                  <a:gd name="T71" fmla="*/ 0 h 491"/>
                  <a:gd name="T72" fmla="*/ 348 w 493"/>
                  <a:gd name="T73" fmla="*/ 0 h 491"/>
                  <a:gd name="T74" fmla="*/ 348 w 493"/>
                  <a:gd name="T75" fmla="*/ 0 h 491"/>
                  <a:gd name="T76" fmla="*/ 357 w 493"/>
                  <a:gd name="T77" fmla="*/ 7 h 491"/>
                  <a:gd name="T78" fmla="*/ 357 w 493"/>
                  <a:gd name="T79" fmla="*/ 131 h 491"/>
                  <a:gd name="T80" fmla="*/ 483 w 493"/>
                  <a:gd name="T81" fmla="*/ 131 h 491"/>
                  <a:gd name="T82" fmla="*/ 483 w 493"/>
                  <a:gd name="T83" fmla="*/ 131 h 491"/>
                  <a:gd name="T84" fmla="*/ 492 w 493"/>
                  <a:gd name="T85" fmla="*/ 138 h 491"/>
                  <a:gd name="T86" fmla="*/ 492 w 493"/>
                  <a:gd name="T87" fmla="*/ 351 h 491"/>
                  <a:gd name="T88" fmla="*/ 492 w 493"/>
                  <a:gd name="T89" fmla="*/ 351 h 491"/>
                  <a:gd name="T90" fmla="*/ 483 w 493"/>
                  <a:gd name="T91" fmla="*/ 359 h 491"/>
                  <a:gd name="T92" fmla="*/ 357 w 493"/>
                  <a:gd name="T93" fmla="*/ 359 h 491"/>
                  <a:gd name="T94" fmla="*/ 357 w 493"/>
                  <a:gd name="T95" fmla="*/ 482 h 491"/>
                  <a:gd name="T96" fmla="*/ 357 w 493"/>
                  <a:gd name="T97" fmla="*/ 482 h 491"/>
                  <a:gd name="T98" fmla="*/ 348 w 493"/>
                  <a:gd name="T99" fmla="*/ 49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3" h="491">
                    <a:moveTo>
                      <a:pt x="152" y="474"/>
                    </a:moveTo>
                    <a:lnTo>
                      <a:pt x="340" y="474"/>
                    </a:lnTo>
                    <a:lnTo>
                      <a:pt x="340" y="351"/>
                    </a:lnTo>
                    <a:lnTo>
                      <a:pt x="340" y="351"/>
                    </a:lnTo>
                    <a:cubicBezTo>
                      <a:pt x="340" y="346"/>
                      <a:pt x="344" y="343"/>
                      <a:pt x="348" y="343"/>
                    </a:cubicBezTo>
                    <a:lnTo>
                      <a:pt x="475" y="343"/>
                    </a:lnTo>
                    <a:lnTo>
                      <a:pt x="475" y="147"/>
                    </a:lnTo>
                    <a:lnTo>
                      <a:pt x="348" y="147"/>
                    </a:lnTo>
                    <a:lnTo>
                      <a:pt x="348" y="147"/>
                    </a:lnTo>
                    <a:cubicBezTo>
                      <a:pt x="344" y="147"/>
                      <a:pt x="340" y="144"/>
                      <a:pt x="340" y="138"/>
                    </a:cubicBezTo>
                    <a:lnTo>
                      <a:pt x="340" y="16"/>
                    </a:lnTo>
                    <a:lnTo>
                      <a:pt x="152" y="16"/>
                    </a:lnTo>
                    <a:lnTo>
                      <a:pt x="152" y="138"/>
                    </a:lnTo>
                    <a:lnTo>
                      <a:pt x="152" y="138"/>
                    </a:lnTo>
                    <a:cubicBezTo>
                      <a:pt x="152" y="144"/>
                      <a:pt x="148" y="147"/>
                      <a:pt x="143" y="147"/>
                    </a:cubicBezTo>
                    <a:lnTo>
                      <a:pt x="16" y="147"/>
                    </a:lnTo>
                    <a:lnTo>
                      <a:pt x="16" y="343"/>
                    </a:lnTo>
                    <a:lnTo>
                      <a:pt x="143" y="343"/>
                    </a:lnTo>
                    <a:lnTo>
                      <a:pt x="143" y="343"/>
                    </a:lnTo>
                    <a:cubicBezTo>
                      <a:pt x="148" y="343"/>
                      <a:pt x="152" y="346"/>
                      <a:pt x="152" y="351"/>
                    </a:cubicBezTo>
                    <a:lnTo>
                      <a:pt x="152" y="474"/>
                    </a:lnTo>
                    <a:close/>
                    <a:moveTo>
                      <a:pt x="348" y="490"/>
                    </a:moveTo>
                    <a:lnTo>
                      <a:pt x="143" y="490"/>
                    </a:lnTo>
                    <a:lnTo>
                      <a:pt x="143" y="490"/>
                    </a:lnTo>
                    <a:cubicBezTo>
                      <a:pt x="139" y="490"/>
                      <a:pt x="136" y="487"/>
                      <a:pt x="136" y="482"/>
                    </a:cubicBezTo>
                    <a:lnTo>
                      <a:pt x="136" y="359"/>
                    </a:lnTo>
                    <a:lnTo>
                      <a:pt x="9" y="359"/>
                    </a:lnTo>
                    <a:lnTo>
                      <a:pt x="9" y="359"/>
                    </a:lnTo>
                    <a:cubicBezTo>
                      <a:pt x="4" y="359"/>
                      <a:pt x="0" y="356"/>
                      <a:pt x="0" y="351"/>
                    </a:cubicBezTo>
                    <a:lnTo>
                      <a:pt x="0" y="138"/>
                    </a:lnTo>
                    <a:lnTo>
                      <a:pt x="0" y="138"/>
                    </a:lnTo>
                    <a:cubicBezTo>
                      <a:pt x="0" y="134"/>
                      <a:pt x="4" y="131"/>
                      <a:pt x="9" y="131"/>
                    </a:cubicBezTo>
                    <a:lnTo>
                      <a:pt x="136" y="131"/>
                    </a:lnTo>
                    <a:lnTo>
                      <a:pt x="136" y="7"/>
                    </a:lnTo>
                    <a:lnTo>
                      <a:pt x="136" y="7"/>
                    </a:lnTo>
                    <a:cubicBezTo>
                      <a:pt x="136" y="3"/>
                      <a:pt x="139" y="0"/>
                      <a:pt x="143" y="0"/>
                    </a:cubicBezTo>
                    <a:lnTo>
                      <a:pt x="348" y="0"/>
                    </a:lnTo>
                    <a:lnTo>
                      <a:pt x="348" y="0"/>
                    </a:lnTo>
                    <a:cubicBezTo>
                      <a:pt x="353" y="0"/>
                      <a:pt x="357" y="3"/>
                      <a:pt x="357" y="7"/>
                    </a:cubicBezTo>
                    <a:lnTo>
                      <a:pt x="357" y="131"/>
                    </a:lnTo>
                    <a:lnTo>
                      <a:pt x="483" y="131"/>
                    </a:lnTo>
                    <a:lnTo>
                      <a:pt x="483" y="131"/>
                    </a:lnTo>
                    <a:cubicBezTo>
                      <a:pt x="488" y="131"/>
                      <a:pt x="492" y="134"/>
                      <a:pt x="492" y="138"/>
                    </a:cubicBezTo>
                    <a:lnTo>
                      <a:pt x="492" y="351"/>
                    </a:lnTo>
                    <a:lnTo>
                      <a:pt x="492" y="351"/>
                    </a:lnTo>
                    <a:cubicBezTo>
                      <a:pt x="492" y="356"/>
                      <a:pt x="488" y="359"/>
                      <a:pt x="483" y="359"/>
                    </a:cubicBezTo>
                    <a:lnTo>
                      <a:pt x="357" y="359"/>
                    </a:lnTo>
                    <a:lnTo>
                      <a:pt x="357" y="482"/>
                    </a:lnTo>
                    <a:lnTo>
                      <a:pt x="357" y="482"/>
                    </a:lnTo>
                    <a:cubicBezTo>
                      <a:pt x="357" y="487"/>
                      <a:pt x="353" y="490"/>
                      <a:pt x="348" y="4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62E650B4-DBE0-414E-B143-3D1DCBADE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916" y="5867072"/>
                <a:ext cx="1046944" cy="105090"/>
              </a:xfrm>
              <a:custGeom>
                <a:avLst/>
                <a:gdLst>
                  <a:gd name="connsiteX0" fmla="*/ 7110 w 1046944"/>
                  <a:gd name="connsiteY0" fmla="*/ 90264 h 105090"/>
                  <a:gd name="connsiteX1" fmla="*/ 1039834 w 1046944"/>
                  <a:gd name="connsiteY1" fmla="*/ 90264 h 105090"/>
                  <a:gd name="connsiteX2" fmla="*/ 1046944 w 1046944"/>
                  <a:gd name="connsiteY2" fmla="*/ 98113 h 105090"/>
                  <a:gd name="connsiteX3" fmla="*/ 1039834 w 1046944"/>
                  <a:gd name="connsiteY3" fmla="*/ 105090 h 105090"/>
                  <a:gd name="connsiteX4" fmla="*/ 7110 w 1046944"/>
                  <a:gd name="connsiteY4" fmla="*/ 105090 h 105090"/>
                  <a:gd name="connsiteX5" fmla="*/ 0 w 1046944"/>
                  <a:gd name="connsiteY5" fmla="*/ 98113 h 105090"/>
                  <a:gd name="connsiteX6" fmla="*/ 7110 w 1046944"/>
                  <a:gd name="connsiteY6" fmla="*/ 90264 h 105090"/>
                  <a:gd name="connsiteX7" fmla="*/ 7110 w 1046944"/>
                  <a:gd name="connsiteY7" fmla="*/ 0 h 105090"/>
                  <a:gd name="connsiteX8" fmla="*/ 1039834 w 1046944"/>
                  <a:gd name="connsiteY8" fmla="*/ 0 h 105090"/>
                  <a:gd name="connsiteX9" fmla="*/ 1046944 w 1046944"/>
                  <a:gd name="connsiteY9" fmla="*/ 8311 h 105090"/>
                  <a:gd name="connsiteX10" fmla="*/ 1039834 w 1046944"/>
                  <a:gd name="connsiteY10" fmla="*/ 14775 h 105090"/>
                  <a:gd name="connsiteX11" fmla="*/ 7110 w 1046944"/>
                  <a:gd name="connsiteY11" fmla="*/ 14775 h 105090"/>
                  <a:gd name="connsiteX12" fmla="*/ 0 w 1046944"/>
                  <a:gd name="connsiteY12" fmla="*/ 8311 h 105090"/>
                  <a:gd name="connsiteX13" fmla="*/ 7110 w 1046944"/>
                  <a:gd name="connsiteY13" fmla="*/ 0 h 10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6944" h="105090">
                    <a:moveTo>
                      <a:pt x="7110" y="90264"/>
                    </a:moveTo>
                    <a:lnTo>
                      <a:pt x="1039834" y="90264"/>
                    </a:lnTo>
                    <a:cubicBezTo>
                      <a:pt x="1043390" y="90264"/>
                      <a:pt x="1046944" y="93753"/>
                      <a:pt x="1046944" y="98113"/>
                    </a:cubicBezTo>
                    <a:cubicBezTo>
                      <a:pt x="1046944" y="101602"/>
                      <a:pt x="1043390" y="105090"/>
                      <a:pt x="1039834" y="105090"/>
                    </a:cubicBezTo>
                    <a:lnTo>
                      <a:pt x="7110" y="105090"/>
                    </a:lnTo>
                    <a:cubicBezTo>
                      <a:pt x="3555" y="105090"/>
                      <a:pt x="0" y="101602"/>
                      <a:pt x="0" y="98113"/>
                    </a:cubicBezTo>
                    <a:cubicBezTo>
                      <a:pt x="0" y="93753"/>
                      <a:pt x="3555" y="90264"/>
                      <a:pt x="7110" y="90264"/>
                    </a:cubicBezTo>
                    <a:close/>
                    <a:moveTo>
                      <a:pt x="7110" y="0"/>
                    </a:moveTo>
                    <a:lnTo>
                      <a:pt x="1039834" y="0"/>
                    </a:lnTo>
                    <a:cubicBezTo>
                      <a:pt x="1043390" y="0"/>
                      <a:pt x="1046944" y="2770"/>
                      <a:pt x="1046944" y="8311"/>
                    </a:cubicBezTo>
                    <a:cubicBezTo>
                      <a:pt x="1046944" y="12005"/>
                      <a:pt x="1043390" y="14775"/>
                      <a:pt x="1039834" y="14775"/>
                    </a:cubicBezTo>
                    <a:lnTo>
                      <a:pt x="7110" y="14775"/>
                    </a:lnTo>
                    <a:cubicBezTo>
                      <a:pt x="3555" y="14775"/>
                      <a:pt x="0" y="12005"/>
                      <a:pt x="0" y="8311"/>
                    </a:cubicBezTo>
                    <a:cubicBezTo>
                      <a:pt x="0" y="2770"/>
                      <a:pt x="3555" y="0"/>
                      <a:pt x="71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72">
                <a:extLst>
                  <a:ext uri="{FF2B5EF4-FFF2-40B4-BE49-F238E27FC236}">
                    <a16:creationId xmlns:a16="http://schemas.microsoft.com/office/drawing/2014/main" id="{22B649D7-0976-422A-A36B-E6A569EB4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916" y="6051523"/>
                <a:ext cx="1047833" cy="149130"/>
              </a:xfrm>
              <a:custGeom>
                <a:avLst/>
                <a:gdLst>
                  <a:gd name="T0" fmla="*/ 82 w 1179"/>
                  <a:gd name="T1" fmla="*/ 17 h 166"/>
                  <a:gd name="T2" fmla="*/ 82 w 1179"/>
                  <a:gd name="T3" fmla="*/ 17 h 166"/>
                  <a:gd name="T4" fmla="*/ 36 w 1179"/>
                  <a:gd name="T5" fmla="*/ 36 h 166"/>
                  <a:gd name="T6" fmla="*/ 36 w 1179"/>
                  <a:gd name="T7" fmla="*/ 36 h 166"/>
                  <a:gd name="T8" fmla="*/ 17 w 1179"/>
                  <a:gd name="T9" fmla="*/ 82 h 166"/>
                  <a:gd name="T10" fmla="*/ 17 w 1179"/>
                  <a:gd name="T11" fmla="*/ 82 h 166"/>
                  <a:gd name="T12" fmla="*/ 36 w 1179"/>
                  <a:gd name="T13" fmla="*/ 130 h 166"/>
                  <a:gd name="T14" fmla="*/ 36 w 1179"/>
                  <a:gd name="T15" fmla="*/ 130 h 166"/>
                  <a:gd name="T16" fmla="*/ 82 w 1179"/>
                  <a:gd name="T17" fmla="*/ 148 h 166"/>
                  <a:gd name="T18" fmla="*/ 1096 w 1179"/>
                  <a:gd name="T19" fmla="*/ 148 h 166"/>
                  <a:gd name="T20" fmla="*/ 1096 w 1179"/>
                  <a:gd name="T21" fmla="*/ 148 h 166"/>
                  <a:gd name="T22" fmla="*/ 1142 w 1179"/>
                  <a:gd name="T23" fmla="*/ 130 h 166"/>
                  <a:gd name="T24" fmla="*/ 1142 w 1179"/>
                  <a:gd name="T25" fmla="*/ 130 h 166"/>
                  <a:gd name="T26" fmla="*/ 1162 w 1179"/>
                  <a:gd name="T27" fmla="*/ 82 h 166"/>
                  <a:gd name="T28" fmla="*/ 1162 w 1179"/>
                  <a:gd name="T29" fmla="*/ 82 h 166"/>
                  <a:gd name="T30" fmla="*/ 1142 w 1179"/>
                  <a:gd name="T31" fmla="*/ 36 h 166"/>
                  <a:gd name="T32" fmla="*/ 1142 w 1179"/>
                  <a:gd name="T33" fmla="*/ 36 h 166"/>
                  <a:gd name="T34" fmla="*/ 1096 w 1179"/>
                  <a:gd name="T35" fmla="*/ 17 h 166"/>
                  <a:gd name="T36" fmla="*/ 82 w 1179"/>
                  <a:gd name="T37" fmla="*/ 17 h 166"/>
                  <a:gd name="T38" fmla="*/ 1096 w 1179"/>
                  <a:gd name="T39" fmla="*/ 165 h 166"/>
                  <a:gd name="T40" fmla="*/ 82 w 1179"/>
                  <a:gd name="T41" fmla="*/ 165 h 166"/>
                  <a:gd name="T42" fmla="*/ 82 w 1179"/>
                  <a:gd name="T43" fmla="*/ 165 h 166"/>
                  <a:gd name="T44" fmla="*/ 25 w 1179"/>
                  <a:gd name="T45" fmla="*/ 141 h 166"/>
                  <a:gd name="T46" fmla="*/ 25 w 1179"/>
                  <a:gd name="T47" fmla="*/ 141 h 166"/>
                  <a:gd name="T48" fmla="*/ 0 w 1179"/>
                  <a:gd name="T49" fmla="*/ 82 h 166"/>
                  <a:gd name="T50" fmla="*/ 0 w 1179"/>
                  <a:gd name="T51" fmla="*/ 82 h 166"/>
                  <a:gd name="T52" fmla="*/ 25 w 1179"/>
                  <a:gd name="T53" fmla="*/ 25 h 166"/>
                  <a:gd name="T54" fmla="*/ 25 w 1179"/>
                  <a:gd name="T55" fmla="*/ 25 h 166"/>
                  <a:gd name="T56" fmla="*/ 82 w 1179"/>
                  <a:gd name="T57" fmla="*/ 0 h 166"/>
                  <a:gd name="T58" fmla="*/ 1096 w 1179"/>
                  <a:gd name="T59" fmla="*/ 0 h 166"/>
                  <a:gd name="T60" fmla="*/ 1096 w 1179"/>
                  <a:gd name="T61" fmla="*/ 0 h 166"/>
                  <a:gd name="T62" fmla="*/ 1154 w 1179"/>
                  <a:gd name="T63" fmla="*/ 25 h 166"/>
                  <a:gd name="T64" fmla="*/ 1154 w 1179"/>
                  <a:gd name="T65" fmla="*/ 25 h 166"/>
                  <a:gd name="T66" fmla="*/ 1178 w 1179"/>
                  <a:gd name="T67" fmla="*/ 82 h 166"/>
                  <a:gd name="T68" fmla="*/ 1178 w 1179"/>
                  <a:gd name="T69" fmla="*/ 82 h 166"/>
                  <a:gd name="T70" fmla="*/ 1154 w 1179"/>
                  <a:gd name="T71" fmla="*/ 141 h 166"/>
                  <a:gd name="T72" fmla="*/ 1154 w 1179"/>
                  <a:gd name="T73" fmla="*/ 141 h 166"/>
                  <a:gd name="T74" fmla="*/ 1096 w 1179"/>
                  <a:gd name="T75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79" h="166">
                    <a:moveTo>
                      <a:pt x="82" y="17"/>
                    </a:moveTo>
                    <a:lnTo>
                      <a:pt x="82" y="17"/>
                    </a:lnTo>
                    <a:cubicBezTo>
                      <a:pt x="65" y="17"/>
                      <a:pt x="49" y="24"/>
                      <a:pt x="36" y="36"/>
                    </a:cubicBezTo>
                    <a:lnTo>
                      <a:pt x="36" y="36"/>
                    </a:lnTo>
                    <a:cubicBezTo>
                      <a:pt x="24" y="49"/>
                      <a:pt x="17" y="65"/>
                      <a:pt x="17" y="82"/>
                    </a:cubicBezTo>
                    <a:lnTo>
                      <a:pt x="17" y="82"/>
                    </a:lnTo>
                    <a:cubicBezTo>
                      <a:pt x="17" y="101"/>
                      <a:pt x="24" y="117"/>
                      <a:pt x="36" y="130"/>
                    </a:cubicBezTo>
                    <a:lnTo>
                      <a:pt x="36" y="130"/>
                    </a:lnTo>
                    <a:cubicBezTo>
                      <a:pt x="49" y="141"/>
                      <a:pt x="65" y="148"/>
                      <a:pt x="82" y="148"/>
                    </a:cubicBezTo>
                    <a:lnTo>
                      <a:pt x="1096" y="148"/>
                    </a:lnTo>
                    <a:lnTo>
                      <a:pt x="1096" y="148"/>
                    </a:lnTo>
                    <a:cubicBezTo>
                      <a:pt x="1113" y="148"/>
                      <a:pt x="1130" y="141"/>
                      <a:pt x="1142" y="130"/>
                    </a:cubicBezTo>
                    <a:lnTo>
                      <a:pt x="1142" y="130"/>
                    </a:lnTo>
                    <a:cubicBezTo>
                      <a:pt x="1155" y="117"/>
                      <a:pt x="1162" y="101"/>
                      <a:pt x="1162" y="82"/>
                    </a:cubicBezTo>
                    <a:lnTo>
                      <a:pt x="1162" y="82"/>
                    </a:lnTo>
                    <a:cubicBezTo>
                      <a:pt x="1162" y="65"/>
                      <a:pt x="1155" y="49"/>
                      <a:pt x="1142" y="36"/>
                    </a:cubicBezTo>
                    <a:lnTo>
                      <a:pt x="1142" y="36"/>
                    </a:lnTo>
                    <a:cubicBezTo>
                      <a:pt x="1130" y="24"/>
                      <a:pt x="1113" y="17"/>
                      <a:pt x="1096" y="17"/>
                    </a:cubicBezTo>
                    <a:lnTo>
                      <a:pt x="82" y="17"/>
                    </a:lnTo>
                    <a:close/>
                    <a:moveTo>
                      <a:pt x="1096" y="165"/>
                    </a:moveTo>
                    <a:lnTo>
                      <a:pt x="82" y="165"/>
                    </a:lnTo>
                    <a:lnTo>
                      <a:pt x="82" y="165"/>
                    </a:lnTo>
                    <a:cubicBezTo>
                      <a:pt x="61" y="165"/>
                      <a:pt x="40" y="156"/>
                      <a:pt x="25" y="141"/>
                    </a:cubicBezTo>
                    <a:lnTo>
                      <a:pt x="25" y="141"/>
                    </a:lnTo>
                    <a:cubicBezTo>
                      <a:pt x="8" y="125"/>
                      <a:pt x="0" y="105"/>
                      <a:pt x="0" y="82"/>
                    </a:cubicBezTo>
                    <a:lnTo>
                      <a:pt x="0" y="82"/>
                    </a:lnTo>
                    <a:cubicBezTo>
                      <a:pt x="0" y="61"/>
                      <a:pt x="8" y="41"/>
                      <a:pt x="25" y="25"/>
                    </a:cubicBezTo>
                    <a:lnTo>
                      <a:pt x="25" y="25"/>
                    </a:lnTo>
                    <a:cubicBezTo>
                      <a:pt x="40" y="9"/>
                      <a:pt x="61" y="0"/>
                      <a:pt x="82" y="0"/>
                    </a:cubicBezTo>
                    <a:lnTo>
                      <a:pt x="1096" y="0"/>
                    </a:lnTo>
                    <a:lnTo>
                      <a:pt x="1096" y="0"/>
                    </a:lnTo>
                    <a:cubicBezTo>
                      <a:pt x="1117" y="0"/>
                      <a:pt x="1138" y="9"/>
                      <a:pt x="1154" y="25"/>
                    </a:cubicBezTo>
                    <a:lnTo>
                      <a:pt x="1154" y="25"/>
                    </a:lnTo>
                    <a:cubicBezTo>
                      <a:pt x="1170" y="41"/>
                      <a:pt x="1178" y="61"/>
                      <a:pt x="1178" y="82"/>
                    </a:cubicBezTo>
                    <a:lnTo>
                      <a:pt x="1178" y="82"/>
                    </a:lnTo>
                    <a:cubicBezTo>
                      <a:pt x="1178" y="105"/>
                      <a:pt x="1170" y="125"/>
                      <a:pt x="1154" y="141"/>
                    </a:cubicBezTo>
                    <a:lnTo>
                      <a:pt x="1154" y="141"/>
                    </a:lnTo>
                    <a:cubicBezTo>
                      <a:pt x="1138" y="156"/>
                      <a:pt x="1117" y="165"/>
                      <a:pt x="1096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73">
                <a:extLst>
                  <a:ext uri="{FF2B5EF4-FFF2-40B4-BE49-F238E27FC236}">
                    <a16:creationId xmlns:a16="http://schemas.microsoft.com/office/drawing/2014/main" id="{EC77628B-21B8-4EDE-B932-F02EA5703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3765" y="6059372"/>
                <a:ext cx="1036058" cy="133432"/>
              </a:xfrm>
              <a:custGeom>
                <a:avLst/>
                <a:gdLst>
                  <a:gd name="T0" fmla="*/ 1088 w 1163"/>
                  <a:gd name="T1" fmla="*/ 148 h 149"/>
                  <a:gd name="T2" fmla="*/ 581 w 1163"/>
                  <a:gd name="T3" fmla="*/ 148 h 149"/>
                  <a:gd name="T4" fmla="*/ 74 w 1163"/>
                  <a:gd name="T5" fmla="*/ 148 h 149"/>
                  <a:gd name="T6" fmla="*/ 74 w 1163"/>
                  <a:gd name="T7" fmla="*/ 148 h 149"/>
                  <a:gd name="T8" fmla="*/ 22 w 1163"/>
                  <a:gd name="T9" fmla="*/ 126 h 149"/>
                  <a:gd name="T10" fmla="*/ 22 w 1163"/>
                  <a:gd name="T11" fmla="*/ 126 h 149"/>
                  <a:gd name="T12" fmla="*/ 0 w 1163"/>
                  <a:gd name="T13" fmla="*/ 73 h 149"/>
                  <a:gd name="T14" fmla="*/ 0 w 1163"/>
                  <a:gd name="T15" fmla="*/ 73 h 149"/>
                  <a:gd name="T16" fmla="*/ 22 w 1163"/>
                  <a:gd name="T17" fmla="*/ 21 h 149"/>
                  <a:gd name="T18" fmla="*/ 22 w 1163"/>
                  <a:gd name="T19" fmla="*/ 21 h 149"/>
                  <a:gd name="T20" fmla="*/ 74 w 1163"/>
                  <a:gd name="T21" fmla="*/ 0 h 149"/>
                  <a:gd name="T22" fmla="*/ 581 w 1163"/>
                  <a:gd name="T23" fmla="*/ 0 h 149"/>
                  <a:gd name="T24" fmla="*/ 1088 w 1163"/>
                  <a:gd name="T25" fmla="*/ 0 h 149"/>
                  <a:gd name="T26" fmla="*/ 1088 w 1163"/>
                  <a:gd name="T27" fmla="*/ 0 h 149"/>
                  <a:gd name="T28" fmla="*/ 1140 w 1163"/>
                  <a:gd name="T29" fmla="*/ 21 h 149"/>
                  <a:gd name="T30" fmla="*/ 1140 w 1163"/>
                  <a:gd name="T31" fmla="*/ 21 h 149"/>
                  <a:gd name="T32" fmla="*/ 1162 w 1163"/>
                  <a:gd name="T33" fmla="*/ 73 h 149"/>
                  <a:gd name="T34" fmla="*/ 1162 w 1163"/>
                  <a:gd name="T35" fmla="*/ 73 h 149"/>
                  <a:gd name="T36" fmla="*/ 1140 w 1163"/>
                  <a:gd name="T37" fmla="*/ 126 h 149"/>
                  <a:gd name="T38" fmla="*/ 1140 w 1163"/>
                  <a:gd name="T39" fmla="*/ 126 h 149"/>
                  <a:gd name="T40" fmla="*/ 1088 w 1163"/>
                  <a:gd name="T41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63" h="149">
                    <a:moveTo>
                      <a:pt x="1088" y="148"/>
                    </a:moveTo>
                    <a:lnTo>
                      <a:pt x="581" y="148"/>
                    </a:lnTo>
                    <a:lnTo>
                      <a:pt x="74" y="148"/>
                    </a:lnTo>
                    <a:lnTo>
                      <a:pt x="74" y="148"/>
                    </a:lnTo>
                    <a:cubicBezTo>
                      <a:pt x="54" y="148"/>
                      <a:pt x="35" y="139"/>
                      <a:pt x="22" y="126"/>
                    </a:cubicBezTo>
                    <a:lnTo>
                      <a:pt x="22" y="126"/>
                    </a:lnTo>
                    <a:cubicBezTo>
                      <a:pt x="9" y="113"/>
                      <a:pt x="0" y="94"/>
                      <a:pt x="0" y="73"/>
                    </a:cubicBezTo>
                    <a:lnTo>
                      <a:pt x="0" y="73"/>
                    </a:lnTo>
                    <a:cubicBezTo>
                      <a:pt x="0" y="54"/>
                      <a:pt x="9" y="35"/>
                      <a:pt x="22" y="21"/>
                    </a:cubicBezTo>
                    <a:lnTo>
                      <a:pt x="22" y="21"/>
                    </a:lnTo>
                    <a:cubicBezTo>
                      <a:pt x="35" y="8"/>
                      <a:pt x="54" y="0"/>
                      <a:pt x="74" y="0"/>
                    </a:cubicBezTo>
                    <a:lnTo>
                      <a:pt x="581" y="0"/>
                    </a:lnTo>
                    <a:lnTo>
                      <a:pt x="1088" y="0"/>
                    </a:lnTo>
                    <a:lnTo>
                      <a:pt x="1088" y="0"/>
                    </a:lnTo>
                    <a:cubicBezTo>
                      <a:pt x="1108" y="0"/>
                      <a:pt x="1126" y="8"/>
                      <a:pt x="1140" y="21"/>
                    </a:cubicBezTo>
                    <a:lnTo>
                      <a:pt x="1140" y="21"/>
                    </a:lnTo>
                    <a:cubicBezTo>
                      <a:pt x="1153" y="35"/>
                      <a:pt x="1162" y="54"/>
                      <a:pt x="1162" y="73"/>
                    </a:cubicBezTo>
                    <a:lnTo>
                      <a:pt x="1162" y="73"/>
                    </a:lnTo>
                    <a:cubicBezTo>
                      <a:pt x="1162" y="94"/>
                      <a:pt x="1153" y="113"/>
                      <a:pt x="1140" y="126"/>
                    </a:cubicBezTo>
                    <a:lnTo>
                      <a:pt x="1140" y="126"/>
                    </a:lnTo>
                    <a:cubicBezTo>
                      <a:pt x="1126" y="139"/>
                      <a:pt x="1108" y="148"/>
                      <a:pt x="1088" y="14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5C534924-9434-4A8D-B4D1-FEFE0202E745}"/>
                </a:ext>
              </a:extLst>
            </p:cNvPr>
            <p:cNvGrpSpPr/>
            <p:nvPr/>
          </p:nvGrpSpPr>
          <p:grpSpPr>
            <a:xfrm>
              <a:off x="8841816" y="6616646"/>
              <a:ext cx="1656123" cy="4466040"/>
              <a:chOff x="8841816" y="6616646"/>
              <a:chExt cx="1656123" cy="4466040"/>
            </a:xfrm>
          </p:grpSpPr>
          <p:sp>
            <p:nvSpPr>
              <p:cNvPr id="114" name="Freeform 74">
                <a:extLst>
                  <a:ext uri="{FF2B5EF4-FFF2-40B4-BE49-F238E27FC236}">
                    <a16:creationId xmlns:a16="http://schemas.microsoft.com/office/drawing/2014/main" id="{05EED310-CE8A-4D62-92E5-BBCD36A12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3476" y="9324526"/>
                <a:ext cx="78489" cy="1503068"/>
              </a:xfrm>
              <a:custGeom>
                <a:avLst/>
                <a:gdLst>
                  <a:gd name="T0" fmla="*/ 85 w 86"/>
                  <a:gd name="T1" fmla="*/ 1686 h 1687"/>
                  <a:gd name="T2" fmla="*/ 0 w 86"/>
                  <a:gd name="T3" fmla="*/ 1686 h 1687"/>
                  <a:gd name="T4" fmla="*/ 0 w 86"/>
                  <a:gd name="T5" fmla="*/ 0 h 1687"/>
                  <a:gd name="T6" fmla="*/ 85 w 86"/>
                  <a:gd name="T7" fmla="*/ 0 h 1687"/>
                  <a:gd name="T8" fmla="*/ 85 w 86"/>
                  <a:gd name="T9" fmla="*/ 1686 h 1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687">
                    <a:moveTo>
                      <a:pt x="85" y="1686"/>
                    </a:moveTo>
                    <a:lnTo>
                      <a:pt x="0" y="1686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5" y="16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75">
                <a:extLst>
                  <a:ext uri="{FF2B5EF4-FFF2-40B4-BE49-F238E27FC236}">
                    <a16:creationId xmlns:a16="http://schemas.microsoft.com/office/drawing/2014/main" id="{29897F30-5643-4F3D-BB36-4338CC50E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5627" y="9316677"/>
                <a:ext cx="90261" cy="1514843"/>
              </a:xfrm>
              <a:custGeom>
                <a:avLst/>
                <a:gdLst>
                  <a:gd name="T0" fmla="*/ 17 w 103"/>
                  <a:gd name="T1" fmla="*/ 1685 h 1702"/>
                  <a:gd name="T2" fmla="*/ 85 w 103"/>
                  <a:gd name="T3" fmla="*/ 1685 h 1702"/>
                  <a:gd name="T4" fmla="*/ 85 w 103"/>
                  <a:gd name="T5" fmla="*/ 16 h 1702"/>
                  <a:gd name="T6" fmla="*/ 17 w 103"/>
                  <a:gd name="T7" fmla="*/ 16 h 1702"/>
                  <a:gd name="T8" fmla="*/ 17 w 103"/>
                  <a:gd name="T9" fmla="*/ 1685 h 1702"/>
                  <a:gd name="T10" fmla="*/ 94 w 103"/>
                  <a:gd name="T11" fmla="*/ 1701 h 1702"/>
                  <a:gd name="T12" fmla="*/ 9 w 103"/>
                  <a:gd name="T13" fmla="*/ 1701 h 1702"/>
                  <a:gd name="T14" fmla="*/ 9 w 103"/>
                  <a:gd name="T15" fmla="*/ 1701 h 1702"/>
                  <a:gd name="T16" fmla="*/ 0 w 103"/>
                  <a:gd name="T17" fmla="*/ 1694 h 1702"/>
                  <a:gd name="T18" fmla="*/ 0 w 103"/>
                  <a:gd name="T19" fmla="*/ 8 h 1702"/>
                  <a:gd name="T20" fmla="*/ 0 w 103"/>
                  <a:gd name="T21" fmla="*/ 8 h 1702"/>
                  <a:gd name="T22" fmla="*/ 9 w 103"/>
                  <a:gd name="T23" fmla="*/ 0 h 1702"/>
                  <a:gd name="T24" fmla="*/ 94 w 103"/>
                  <a:gd name="T25" fmla="*/ 0 h 1702"/>
                  <a:gd name="T26" fmla="*/ 94 w 103"/>
                  <a:gd name="T27" fmla="*/ 0 h 1702"/>
                  <a:gd name="T28" fmla="*/ 102 w 103"/>
                  <a:gd name="T29" fmla="*/ 8 h 1702"/>
                  <a:gd name="T30" fmla="*/ 102 w 103"/>
                  <a:gd name="T31" fmla="*/ 1694 h 1702"/>
                  <a:gd name="T32" fmla="*/ 102 w 103"/>
                  <a:gd name="T33" fmla="*/ 1694 h 1702"/>
                  <a:gd name="T34" fmla="*/ 94 w 103"/>
                  <a:gd name="T35" fmla="*/ 1701 h 1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1702">
                    <a:moveTo>
                      <a:pt x="17" y="1685"/>
                    </a:moveTo>
                    <a:lnTo>
                      <a:pt x="85" y="1685"/>
                    </a:lnTo>
                    <a:lnTo>
                      <a:pt x="85" y="16"/>
                    </a:lnTo>
                    <a:lnTo>
                      <a:pt x="17" y="16"/>
                    </a:lnTo>
                    <a:lnTo>
                      <a:pt x="17" y="1685"/>
                    </a:lnTo>
                    <a:close/>
                    <a:moveTo>
                      <a:pt x="94" y="1701"/>
                    </a:moveTo>
                    <a:lnTo>
                      <a:pt x="9" y="1701"/>
                    </a:lnTo>
                    <a:lnTo>
                      <a:pt x="9" y="1701"/>
                    </a:lnTo>
                    <a:cubicBezTo>
                      <a:pt x="4" y="1701"/>
                      <a:pt x="0" y="1698"/>
                      <a:pt x="0" y="169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4" y="0"/>
                    </a:lnTo>
                    <a:lnTo>
                      <a:pt x="94" y="0"/>
                    </a:lnTo>
                    <a:cubicBezTo>
                      <a:pt x="98" y="0"/>
                      <a:pt x="102" y="4"/>
                      <a:pt x="102" y="8"/>
                    </a:cubicBezTo>
                    <a:lnTo>
                      <a:pt x="102" y="1694"/>
                    </a:lnTo>
                    <a:lnTo>
                      <a:pt x="102" y="1694"/>
                    </a:lnTo>
                    <a:cubicBezTo>
                      <a:pt x="102" y="1698"/>
                      <a:pt x="98" y="1701"/>
                      <a:pt x="94" y="17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76">
                <a:extLst>
                  <a:ext uri="{FF2B5EF4-FFF2-40B4-BE49-F238E27FC236}">
                    <a16:creationId xmlns:a16="http://schemas.microsoft.com/office/drawing/2014/main" id="{B2B6526E-5808-4D01-A101-64615829E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5002" y="9324526"/>
                <a:ext cx="78489" cy="1503068"/>
              </a:xfrm>
              <a:custGeom>
                <a:avLst/>
                <a:gdLst>
                  <a:gd name="T0" fmla="*/ 85 w 86"/>
                  <a:gd name="T1" fmla="*/ 1686 h 1687"/>
                  <a:gd name="T2" fmla="*/ 0 w 86"/>
                  <a:gd name="T3" fmla="*/ 1686 h 1687"/>
                  <a:gd name="T4" fmla="*/ 0 w 86"/>
                  <a:gd name="T5" fmla="*/ 0 h 1687"/>
                  <a:gd name="T6" fmla="*/ 85 w 86"/>
                  <a:gd name="T7" fmla="*/ 0 h 1687"/>
                  <a:gd name="T8" fmla="*/ 85 w 86"/>
                  <a:gd name="T9" fmla="*/ 1686 h 1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687">
                    <a:moveTo>
                      <a:pt x="85" y="1686"/>
                    </a:moveTo>
                    <a:lnTo>
                      <a:pt x="0" y="1686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5" y="16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77">
                <a:extLst>
                  <a:ext uri="{FF2B5EF4-FFF2-40B4-BE49-F238E27FC236}">
                    <a16:creationId xmlns:a16="http://schemas.microsoft.com/office/drawing/2014/main" id="{C9F49E96-4C70-4C92-8BF1-D0717D570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7153" y="9316677"/>
                <a:ext cx="90261" cy="1514843"/>
              </a:xfrm>
              <a:custGeom>
                <a:avLst/>
                <a:gdLst>
                  <a:gd name="T0" fmla="*/ 16 w 103"/>
                  <a:gd name="T1" fmla="*/ 1685 h 1702"/>
                  <a:gd name="T2" fmla="*/ 85 w 103"/>
                  <a:gd name="T3" fmla="*/ 1685 h 1702"/>
                  <a:gd name="T4" fmla="*/ 85 w 103"/>
                  <a:gd name="T5" fmla="*/ 16 h 1702"/>
                  <a:gd name="T6" fmla="*/ 16 w 103"/>
                  <a:gd name="T7" fmla="*/ 16 h 1702"/>
                  <a:gd name="T8" fmla="*/ 16 w 103"/>
                  <a:gd name="T9" fmla="*/ 1685 h 1702"/>
                  <a:gd name="T10" fmla="*/ 93 w 103"/>
                  <a:gd name="T11" fmla="*/ 1701 h 1702"/>
                  <a:gd name="T12" fmla="*/ 8 w 103"/>
                  <a:gd name="T13" fmla="*/ 1701 h 1702"/>
                  <a:gd name="T14" fmla="*/ 8 w 103"/>
                  <a:gd name="T15" fmla="*/ 1701 h 1702"/>
                  <a:gd name="T16" fmla="*/ 0 w 103"/>
                  <a:gd name="T17" fmla="*/ 1694 h 1702"/>
                  <a:gd name="T18" fmla="*/ 0 w 103"/>
                  <a:gd name="T19" fmla="*/ 8 h 1702"/>
                  <a:gd name="T20" fmla="*/ 0 w 103"/>
                  <a:gd name="T21" fmla="*/ 8 h 1702"/>
                  <a:gd name="T22" fmla="*/ 8 w 103"/>
                  <a:gd name="T23" fmla="*/ 0 h 1702"/>
                  <a:gd name="T24" fmla="*/ 93 w 103"/>
                  <a:gd name="T25" fmla="*/ 0 h 1702"/>
                  <a:gd name="T26" fmla="*/ 93 w 103"/>
                  <a:gd name="T27" fmla="*/ 0 h 1702"/>
                  <a:gd name="T28" fmla="*/ 102 w 103"/>
                  <a:gd name="T29" fmla="*/ 8 h 1702"/>
                  <a:gd name="T30" fmla="*/ 102 w 103"/>
                  <a:gd name="T31" fmla="*/ 1694 h 1702"/>
                  <a:gd name="T32" fmla="*/ 102 w 103"/>
                  <a:gd name="T33" fmla="*/ 1694 h 1702"/>
                  <a:gd name="T34" fmla="*/ 93 w 103"/>
                  <a:gd name="T35" fmla="*/ 1701 h 1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1702">
                    <a:moveTo>
                      <a:pt x="16" y="1685"/>
                    </a:moveTo>
                    <a:lnTo>
                      <a:pt x="85" y="1685"/>
                    </a:lnTo>
                    <a:lnTo>
                      <a:pt x="85" y="16"/>
                    </a:lnTo>
                    <a:lnTo>
                      <a:pt x="16" y="16"/>
                    </a:lnTo>
                    <a:lnTo>
                      <a:pt x="16" y="1685"/>
                    </a:lnTo>
                    <a:close/>
                    <a:moveTo>
                      <a:pt x="93" y="1701"/>
                    </a:moveTo>
                    <a:lnTo>
                      <a:pt x="8" y="1701"/>
                    </a:lnTo>
                    <a:lnTo>
                      <a:pt x="8" y="1701"/>
                    </a:lnTo>
                    <a:cubicBezTo>
                      <a:pt x="3" y="1701"/>
                      <a:pt x="0" y="1698"/>
                      <a:pt x="0" y="169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97" y="0"/>
                      <a:pt x="102" y="4"/>
                      <a:pt x="102" y="8"/>
                    </a:cubicBezTo>
                    <a:lnTo>
                      <a:pt x="102" y="1694"/>
                    </a:lnTo>
                    <a:lnTo>
                      <a:pt x="102" y="1694"/>
                    </a:lnTo>
                    <a:cubicBezTo>
                      <a:pt x="102" y="1698"/>
                      <a:pt x="97" y="1701"/>
                      <a:pt x="93" y="17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78">
                <a:extLst>
                  <a:ext uri="{FF2B5EF4-FFF2-40B4-BE49-F238E27FC236}">
                    <a16:creationId xmlns:a16="http://schemas.microsoft.com/office/drawing/2014/main" id="{DC1BA9D7-2FAF-46B6-8578-8E10773CD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8154" y="8987022"/>
                <a:ext cx="1420656" cy="361051"/>
              </a:xfrm>
              <a:custGeom>
                <a:avLst/>
                <a:gdLst>
                  <a:gd name="T0" fmla="*/ 0 w 1598"/>
                  <a:gd name="T1" fmla="*/ 403 h 404"/>
                  <a:gd name="T2" fmla="*/ 157 w 1598"/>
                  <a:gd name="T3" fmla="*/ 0 h 404"/>
                  <a:gd name="T4" fmla="*/ 1468 w 1598"/>
                  <a:gd name="T5" fmla="*/ 0 h 404"/>
                  <a:gd name="T6" fmla="*/ 1597 w 1598"/>
                  <a:gd name="T7" fmla="*/ 403 h 404"/>
                  <a:gd name="T8" fmla="*/ 0 w 1598"/>
                  <a:gd name="T9" fmla="*/ 40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8" h="404">
                    <a:moveTo>
                      <a:pt x="0" y="403"/>
                    </a:moveTo>
                    <a:lnTo>
                      <a:pt x="157" y="0"/>
                    </a:lnTo>
                    <a:lnTo>
                      <a:pt x="1468" y="0"/>
                    </a:lnTo>
                    <a:lnTo>
                      <a:pt x="1597" y="403"/>
                    </a:lnTo>
                    <a:lnTo>
                      <a:pt x="0" y="40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79">
                <a:extLst>
                  <a:ext uri="{FF2B5EF4-FFF2-40B4-BE49-F238E27FC236}">
                    <a16:creationId xmlns:a16="http://schemas.microsoft.com/office/drawing/2014/main" id="{99193B8E-C107-4A95-A9CC-C45B827BE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6382" y="8979173"/>
                <a:ext cx="1440277" cy="372823"/>
              </a:xfrm>
              <a:custGeom>
                <a:avLst/>
                <a:gdLst>
                  <a:gd name="T0" fmla="*/ 22 w 1618"/>
                  <a:gd name="T1" fmla="*/ 402 h 421"/>
                  <a:gd name="T2" fmla="*/ 1596 w 1618"/>
                  <a:gd name="T3" fmla="*/ 403 h 421"/>
                  <a:gd name="T4" fmla="*/ 1472 w 1618"/>
                  <a:gd name="T5" fmla="*/ 17 h 421"/>
                  <a:gd name="T6" fmla="*/ 172 w 1618"/>
                  <a:gd name="T7" fmla="*/ 17 h 421"/>
                  <a:gd name="T8" fmla="*/ 22 w 1618"/>
                  <a:gd name="T9" fmla="*/ 402 h 421"/>
                  <a:gd name="T10" fmla="*/ 1607 w 1618"/>
                  <a:gd name="T11" fmla="*/ 420 h 421"/>
                  <a:gd name="T12" fmla="*/ 1607 w 1618"/>
                  <a:gd name="T13" fmla="*/ 420 h 421"/>
                  <a:gd name="T14" fmla="*/ 10 w 1618"/>
                  <a:gd name="T15" fmla="*/ 419 h 421"/>
                  <a:gd name="T16" fmla="*/ 10 w 1618"/>
                  <a:gd name="T17" fmla="*/ 419 h 421"/>
                  <a:gd name="T18" fmla="*/ 3 w 1618"/>
                  <a:gd name="T19" fmla="*/ 415 h 421"/>
                  <a:gd name="T20" fmla="*/ 3 w 1618"/>
                  <a:gd name="T21" fmla="*/ 415 h 421"/>
                  <a:gd name="T22" fmla="*/ 2 w 1618"/>
                  <a:gd name="T23" fmla="*/ 408 h 421"/>
                  <a:gd name="T24" fmla="*/ 159 w 1618"/>
                  <a:gd name="T25" fmla="*/ 5 h 421"/>
                  <a:gd name="T26" fmla="*/ 159 w 1618"/>
                  <a:gd name="T27" fmla="*/ 5 h 421"/>
                  <a:gd name="T28" fmla="*/ 167 w 1618"/>
                  <a:gd name="T29" fmla="*/ 0 h 421"/>
                  <a:gd name="T30" fmla="*/ 1478 w 1618"/>
                  <a:gd name="T31" fmla="*/ 0 h 421"/>
                  <a:gd name="T32" fmla="*/ 1478 w 1618"/>
                  <a:gd name="T33" fmla="*/ 0 h 421"/>
                  <a:gd name="T34" fmla="*/ 1486 w 1618"/>
                  <a:gd name="T35" fmla="*/ 6 h 421"/>
                  <a:gd name="T36" fmla="*/ 1616 w 1618"/>
                  <a:gd name="T37" fmla="*/ 409 h 421"/>
                  <a:gd name="T38" fmla="*/ 1616 w 1618"/>
                  <a:gd name="T39" fmla="*/ 409 h 421"/>
                  <a:gd name="T40" fmla="*/ 1614 w 1618"/>
                  <a:gd name="T41" fmla="*/ 417 h 421"/>
                  <a:gd name="T42" fmla="*/ 1614 w 1618"/>
                  <a:gd name="T43" fmla="*/ 417 h 421"/>
                  <a:gd name="T44" fmla="*/ 1607 w 1618"/>
                  <a:gd name="T45" fmla="*/ 42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18" h="421">
                    <a:moveTo>
                      <a:pt x="22" y="402"/>
                    </a:moveTo>
                    <a:lnTo>
                      <a:pt x="1596" y="403"/>
                    </a:lnTo>
                    <a:lnTo>
                      <a:pt x="1472" y="17"/>
                    </a:lnTo>
                    <a:lnTo>
                      <a:pt x="172" y="17"/>
                    </a:lnTo>
                    <a:lnTo>
                      <a:pt x="22" y="402"/>
                    </a:lnTo>
                    <a:close/>
                    <a:moveTo>
                      <a:pt x="1607" y="420"/>
                    </a:moveTo>
                    <a:lnTo>
                      <a:pt x="1607" y="420"/>
                    </a:lnTo>
                    <a:lnTo>
                      <a:pt x="10" y="419"/>
                    </a:lnTo>
                    <a:lnTo>
                      <a:pt x="10" y="419"/>
                    </a:lnTo>
                    <a:cubicBezTo>
                      <a:pt x="6" y="419"/>
                      <a:pt x="3" y="417"/>
                      <a:pt x="3" y="415"/>
                    </a:cubicBezTo>
                    <a:lnTo>
                      <a:pt x="3" y="415"/>
                    </a:lnTo>
                    <a:cubicBezTo>
                      <a:pt x="1" y="413"/>
                      <a:pt x="0" y="411"/>
                      <a:pt x="2" y="408"/>
                    </a:cubicBezTo>
                    <a:lnTo>
                      <a:pt x="159" y="5"/>
                    </a:lnTo>
                    <a:lnTo>
                      <a:pt x="159" y="5"/>
                    </a:lnTo>
                    <a:cubicBezTo>
                      <a:pt x="160" y="2"/>
                      <a:pt x="164" y="0"/>
                      <a:pt x="167" y="0"/>
                    </a:cubicBezTo>
                    <a:lnTo>
                      <a:pt x="1478" y="0"/>
                    </a:lnTo>
                    <a:lnTo>
                      <a:pt x="1478" y="0"/>
                    </a:lnTo>
                    <a:cubicBezTo>
                      <a:pt x="1481" y="0"/>
                      <a:pt x="1485" y="2"/>
                      <a:pt x="1486" y="6"/>
                    </a:cubicBezTo>
                    <a:lnTo>
                      <a:pt x="1616" y="409"/>
                    </a:lnTo>
                    <a:lnTo>
                      <a:pt x="1616" y="409"/>
                    </a:lnTo>
                    <a:cubicBezTo>
                      <a:pt x="1617" y="411"/>
                      <a:pt x="1616" y="414"/>
                      <a:pt x="1614" y="417"/>
                    </a:cubicBezTo>
                    <a:lnTo>
                      <a:pt x="1614" y="417"/>
                    </a:lnTo>
                    <a:cubicBezTo>
                      <a:pt x="1612" y="418"/>
                      <a:pt x="1611" y="420"/>
                      <a:pt x="1607" y="4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80">
                <a:extLst>
                  <a:ext uri="{FF2B5EF4-FFF2-40B4-BE49-F238E27FC236}">
                    <a16:creationId xmlns:a16="http://schemas.microsoft.com/office/drawing/2014/main" id="{A3853773-1222-4F23-8AB9-AE0725C83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6382" y="9312752"/>
                <a:ext cx="1448126" cy="113811"/>
              </a:xfrm>
              <a:custGeom>
                <a:avLst/>
                <a:gdLst>
                  <a:gd name="T0" fmla="*/ 1572 w 1626"/>
                  <a:gd name="T1" fmla="*/ 0 h 127"/>
                  <a:gd name="T2" fmla="*/ 812 w 1626"/>
                  <a:gd name="T3" fmla="*/ 0 h 127"/>
                  <a:gd name="T4" fmla="*/ 52 w 1626"/>
                  <a:gd name="T5" fmla="*/ 0 h 127"/>
                  <a:gd name="T6" fmla="*/ 52 w 1626"/>
                  <a:gd name="T7" fmla="*/ 0 h 127"/>
                  <a:gd name="T8" fmla="*/ 15 w 1626"/>
                  <a:gd name="T9" fmla="*/ 15 h 127"/>
                  <a:gd name="T10" fmla="*/ 15 w 1626"/>
                  <a:gd name="T11" fmla="*/ 15 h 127"/>
                  <a:gd name="T12" fmla="*/ 0 w 1626"/>
                  <a:gd name="T13" fmla="*/ 53 h 127"/>
                  <a:gd name="T14" fmla="*/ 0 w 1626"/>
                  <a:gd name="T15" fmla="*/ 63 h 127"/>
                  <a:gd name="T16" fmla="*/ 0 w 1626"/>
                  <a:gd name="T17" fmla="*/ 73 h 127"/>
                  <a:gd name="T18" fmla="*/ 0 w 1626"/>
                  <a:gd name="T19" fmla="*/ 73 h 127"/>
                  <a:gd name="T20" fmla="*/ 15 w 1626"/>
                  <a:gd name="T21" fmla="*/ 110 h 127"/>
                  <a:gd name="T22" fmla="*/ 15 w 1626"/>
                  <a:gd name="T23" fmla="*/ 110 h 127"/>
                  <a:gd name="T24" fmla="*/ 52 w 1626"/>
                  <a:gd name="T25" fmla="*/ 126 h 127"/>
                  <a:gd name="T26" fmla="*/ 812 w 1626"/>
                  <a:gd name="T27" fmla="*/ 126 h 127"/>
                  <a:gd name="T28" fmla="*/ 1572 w 1626"/>
                  <a:gd name="T29" fmla="*/ 126 h 127"/>
                  <a:gd name="T30" fmla="*/ 1572 w 1626"/>
                  <a:gd name="T31" fmla="*/ 126 h 127"/>
                  <a:gd name="T32" fmla="*/ 1609 w 1626"/>
                  <a:gd name="T33" fmla="*/ 110 h 127"/>
                  <a:gd name="T34" fmla="*/ 1609 w 1626"/>
                  <a:gd name="T35" fmla="*/ 110 h 127"/>
                  <a:gd name="T36" fmla="*/ 1625 w 1626"/>
                  <a:gd name="T37" fmla="*/ 73 h 127"/>
                  <a:gd name="T38" fmla="*/ 1625 w 1626"/>
                  <a:gd name="T39" fmla="*/ 63 h 127"/>
                  <a:gd name="T40" fmla="*/ 1625 w 1626"/>
                  <a:gd name="T41" fmla="*/ 53 h 127"/>
                  <a:gd name="T42" fmla="*/ 1625 w 1626"/>
                  <a:gd name="T43" fmla="*/ 53 h 127"/>
                  <a:gd name="T44" fmla="*/ 1609 w 1626"/>
                  <a:gd name="T45" fmla="*/ 15 h 127"/>
                  <a:gd name="T46" fmla="*/ 1609 w 1626"/>
                  <a:gd name="T47" fmla="*/ 15 h 127"/>
                  <a:gd name="T48" fmla="*/ 1572 w 1626"/>
                  <a:gd name="T4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6" h="127">
                    <a:moveTo>
                      <a:pt x="1572" y="0"/>
                    </a:moveTo>
                    <a:lnTo>
                      <a:pt x="812" y="0"/>
                    </a:lnTo>
                    <a:lnTo>
                      <a:pt x="52" y="0"/>
                    </a:lnTo>
                    <a:lnTo>
                      <a:pt x="52" y="0"/>
                    </a:lnTo>
                    <a:cubicBezTo>
                      <a:pt x="37" y="0"/>
                      <a:pt x="24" y="6"/>
                      <a:pt x="15" y="15"/>
                    </a:cubicBezTo>
                    <a:lnTo>
                      <a:pt x="15" y="15"/>
                    </a:lnTo>
                    <a:cubicBezTo>
                      <a:pt x="6" y="26"/>
                      <a:pt x="0" y="38"/>
                      <a:pt x="0" y="53"/>
                    </a:cubicBezTo>
                    <a:lnTo>
                      <a:pt x="0" y="63"/>
                    </a:lnTo>
                    <a:lnTo>
                      <a:pt x="0" y="73"/>
                    </a:lnTo>
                    <a:lnTo>
                      <a:pt x="0" y="73"/>
                    </a:lnTo>
                    <a:cubicBezTo>
                      <a:pt x="0" y="87"/>
                      <a:pt x="6" y="101"/>
                      <a:pt x="15" y="110"/>
                    </a:cubicBezTo>
                    <a:lnTo>
                      <a:pt x="15" y="110"/>
                    </a:lnTo>
                    <a:cubicBezTo>
                      <a:pt x="24" y="120"/>
                      <a:pt x="37" y="126"/>
                      <a:pt x="52" y="126"/>
                    </a:cubicBezTo>
                    <a:lnTo>
                      <a:pt x="812" y="126"/>
                    </a:lnTo>
                    <a:lnTo>
                      <a:pt x="1572" y="126"/>
                    </a:lnTo>
                    <a:lnTo>
                      <a:pt x="1572" y="126"/>
                    </a:lnTo>
                    <a:cubicBezTo>
                      <a:pt x="1586" y="126"/>
                      <a:pt x="1600" y="120"/>
                      <a:pt x="1609" y="110"/>
                    </a:cubicBezTo>
                    <a:lnTo>
                      <a:pt x="1609" y="110"/>
                    </a:lnTo>
                    <a:cubicBezTo>
                      <a:pt x="1619" y="101"/>
                      <a:pt x="1625" y="87"/>
                      <a:pt x="1625" y="73"/>
                    </a:cubicBezTo>
                    <a:lnTo>
                      <a:pt x="1625" y="63"/>
                    </a:lnTo>
                    <a:lnTo>
                      <a:pt x="1625" y="53"/>
                    </a:lnTo>
                    <a:lnTo>
                      <a:pt x="1625" y="53"/>
                    </a:lnTo>
                    <a:cubicBezTo>
                      <a:pt x="1625" y="38"/>
                      <a:pt x="1619" y="26"/>
                      <a:pt x="1609" y="15"/>
                    </a:cubicBezTo>
                    <a:lnTo>
                      <a:pt x="1609" y="15"/>
                    </a:lnTo>
                    <a:cubicBezTo>
                      <a:pt x="1600" y="6"/>
                      <a:pt x="1586" y="0"/>
                      <a:pt x="157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81">
                <a:extLst>
                  <a:ext uri="{FF2B5EF4-FFF2-40B4-BE49-F238E27FC236}">
                    <a16:creationId xmlns:a16="http://schemas.microsoft.com/office/drawing/2014/main" id="{BA5AD5DC-019E-4D87-909B-D9123907F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3227" y="8979173"/>
                <a:ext cx="196223" cy="133432"/>
              </a:xfrm>
              <a:custGeom>
                <a:avLst/>
                <a:gdLst>
                  <a:gd name="T0" fmla="*/ 176 w 222"/>
                  <a:gd name="T1" fmla="*/ 0 h 152"/>
                  <a:gd name="T2" fmla="*/ 45 w 222"/>
                  <a:gd name="T3" fmla="*/ 0 h 152"/>
                  <a:gd name="T4" fmla="*/ 45 w 222"/>
                  <a:gd name="T5" fmla="*/ 0 h 152"/>
                  <a:gd name="T6" fmla="*/ 0 w 222"/>
                  <a:gd name="T7" fmla="*/ 46 h 152"/>
                  <a:gd name="T8" fmla="*/ 0 w 222"/>
                  <a:gd name="T9" fmla="*/ 105 h 152"/>
                  <a:gd name="T10" fmla="*/ 0 w 222"/>
                  <a:gd name="T11" fmla="*/ 105 h 152"/>
                  <a:gd name="T12" fmla="*/ 45 w 222"/>
                  <a:gd name="T13" fmla="*/ 151 h 152"/>
                  <a:gd name="T14" fmla="*/ 176 w 222"/>
                  <a:gd name="T15" fmla="*/ 151 h 152"/>
                  <a:gd name="T16" fmla="*/ 176 w 222"/>
                  <a:gd name="T17" fmla="*/ 151 h 152"/>
                  <a:gd name="T18" fmla="*/ 221 w 222"/>
                  <a:gd name="T19" fmla="*/ 105 h 152"/>
                  <a:gd name="T20" fmla="*/ 221 w 222"/>
                  <a:gd name="T21" fmla="*/ 46 h 152"/>
                  <a:gd name="T22" fmla="*/ 221 w 222"/>
                  <a:gd name="T23" fmla="*/ 46 h 152"/>
                  <a:gd name="T24" fmla="*/ 176 w 222"/>
                  <a:gd name="T25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52">
                    <a:moveTo>
                      <a:pt x="176" y="0"/>
                    </a:moveTo>
                    <a:lnTo>
                      <a:pt x="45" y="0"/>
                    </a:lnTo>
                    <a:lnTo>
                      <a:pt x="45" y="0"/>
                    </a:lnTo>
                    <a:cubicBezTo>
                      <a:pt x="20" y="0"/>
                      <a:pt x="0" y="20"/>
                      <a:pt x="0" y="46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131"/>
                      <a:pt x="20" y="151"/>
                      <a:pt x="45" y="151"/>
                    </a:cubicBezTo>
                    <a:lnTo>
                      <a:pt x="176" y="151"/>
                    </a:lnTo>
                    <a:lnTo>
                      <a:pt x="176" y="151"/>
                    </a:lnTo>
                    <a:cubicBezTo>
                      <a:pt x="201" y="151"/>
                      <a:pt x="221" y="131"/>
                      <a:pt x="221" y="105"/>
                    </a:cubicBezTo>
                    <a:lnTo>
                      <a:pt x="221" y="46"/>
                    </a:lnTo>
                    <a:lnTo>
                      <a:pt x="221" y="46"/>
                    </a:lnTo>
                    <a:cubicBezTo>
                      <a:pt x="221" y="20"/>
                      <a:pt x="201" y="0"/>
                      <a:pt x="176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82">
                <a:extLst>
                  <a:ext uri="{FF2B5EF4-FFF2-40B4-BE49-F238E27FC236}">
                    <a16:creationId xmlns:a16="http://schemas.microsoft.com/office/drawing/2014/main" id="{AD3D8E1D-7635-4D03-9C79-DD9DAD347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3591" y="8979173"/>
                <a:ext cx="200146" cy="133432"/>
              </a:xfrm>
              <a:custGeom>
                <a:avLst/>
                <a:gdLst>
                  <a:gd name="T0" fmla="*/ 177 w 223"/>
                  <a:gd name="T1" fmla="*/ 0 h 152"/>
                  <a:gd name="T2" fmla="*/ 46 w 223"/>
                  <a:gd name="T3" fmla="*/ 0 h 152"/>
                  <a:gd name="T4" fmla="*/ 46 w 223"/>
                  <a:gd name="T5" fmla="*/ 0 h 152"/>
                  <a:gd name="T6" fmla="*/ 0 w 223"/>
                  <a:gd name="T7" fmla="*/ 46 h 152"/>
                  <a:gd name="T8" fmla="*/ 0 w 223"/>
                  <a:gd name="T9" fmla="*/ 105 h 152"/>
                  <a:gd name="T10" fmla="*/ 0 w 223"/>
                  <a:gd name="T11" fmla="*/ 105 h 152"/>
                  <a:gd name="T12" fmla="*/ 46 w 223"/>
                  <a:gd name="T13" fmla="*/ 151 h 152"/>
                  <a:gd name="T14" fmla="*/ 177 w 223"/>
                  <a:gd name="T15" fmla="*/ 151 h 152"/>
                  <a:gd name="T16" fmla="*/ 177 w 223"/>
                  <a:gd name="T17" fmla="*/ 151 h 152"/>
                  <a:gd name="T18" fmla="*/ 222 w 223"/>
                  <a:gd name="T19" fmla="*/ 105 h 152"/>
                  <a:gd name="T20" fmla="*/ 222 w 223"/>
                  <a:gd name="T21" fmla="*/ 46 h 152"/>
                  <a:gd name="T22" fmla="*/ 222 w 223"/>
                  <a:gd name="T23" fmla="*/ 46 h 152"/>
                  <a:gd name="T24" fmla="*/ 177 w 223"/>
                  <a:gd name="T25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3" h="152">
                    <a:moveTo>
                      <a:pt x="177" y="0"/>
                    </a:moveTo>
                    <a:lnTo>
                      <a:pt x="46" y="0"/>
                    </a:lnTo>
                    <a:lnTo>
                      <a:pt x="46" y="0"/>
                    </a:lnTo>
                    <a:cubicBezTo>
                      <a:pt x="21" y="0"/>
                      <a:pt x="0" y="20"/>
                      <a:pt x="0" y="46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131"/>
                      <a:pt x="21" y="151"/>
                      <a:pt x="46" y="151"/>
                    </a:cubicBezTo>
                    <a:lnTo>
                      <a:pt x="177" y="151"/>
                    </a:lnTo>
                    <a:lnTo>
                      <a:pt x="177" y="151"/>
                    </a:lnTo>
                    <a:cubicBezTo>
                      <a:pt x="201" y="151"/>
                      <a:pt x="222" y="131"/>
                      <a:pt x="222" y="105"/>
                    </a:cubicBezTo>
                    <a:lnTo>
                      <a:pt x="222" y="46"/>
                    </a:lnTo>
                    <a:lnTo>
                      <a:pt x="222" y="46"/>
                    </a:lnTo>
                    <a:cubicBezTo>
                      <a:pt x="222" y="20"/>
                      <a:pt x="201" y="0"/>
                      <a:pt x="177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83">
                <a:extLst>
                  <a:ext uri="{FF2B5EF4-FFF2-40B4-BE49-F238E27FC236}">
                    <a16:creationId xmlns:a16="http://schemas.microsoft.com/office/drawing/2014/main" id="{E9F460A5-9333-4428-B093-EEFC6DB42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0519" y="10737333"/>
                <a:ext cx="298259" cy="345353"/>
              </a:xfrm>
              <a:custGeom>
                <a:avLst/>
                <a:gdLst>
                  <a:gd name="T0" fmla="*/ 321 w 334"/>
                  <a:gd name="T1" fmla="*/ 16 h 386"/>
                  <a:gd name="T2" fmla="*/ 321 w 334"/>
                  <a:gd name="T3" fmla="*/ 8 h 386"/>
                  <a:gd name="T4" fmla="*/ 42 w 334"/>
                  <a:gd name="T5" fmla="*/ 0 h 386"/>
                  <a:gd name="T6" fmla="*/ 35 w 334"/>
                  <a:gd name="T7" fmla="*/ 14 h 386"/>
                  <a:gd name="T8" fmla="*/ 34 w 334"/>
                  <a:gd name="T9" fmla="*/ 16 h 386"/>
                  <a:gd name="T10" fmla="*/ 34 w 334"/>
                  <a:gd name="T11" fmla="*/ 16 h 386"/>
                  <a:gd name="T12" fmla="*/ 5 w 334"/>
                  <a:gd name="T13" fmla="*/ 270 h 386"/>
                  <a:gd name="T14" fmla="*/ 5 w 334"/>
                  <a:gd name="T15" fmla="*/ 270 h 386"/>
                  <a:gd name="T16" fmla="*/ 166 w 334"/>
                  <a:gd name="T17" fmla="*/ 385 h 386"/>
                  <a:gd name="T18" fmla="*/ 168 w 334"/>
                  <a:gd name="T19" fmla="*/ 385 h 386"/>
                  <a:gd name="T20" fmla="*/ 168 w 334"/>
                  <a:gd name="T21" fmla="*/ 385 h 386"/>
                  <a:gd name="T22" fmla="*/ 329 w 334"/>
                  <a:gd name="T23" fmla="*/ 260 h 386"/>
                  <a:gd name="T24" fmla="*/ 329 w 334"/>
                  <a:gd name="T25" fmla="*/ 260 h 386"/>
                  <a:gd name="T26" fmla="*/ 329 w 334"/>
                  <a:gd name="T27" fmla="*/ 260 h 386"/>
                  <a:gd name="T28" fmla="*/ 321 w 334"/>
                  <a:gd name="T29" fmla="*/ 1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4" h="386">
                    <a:moveTo>
                      <a:pt x="321" y="16"/>
                    </a:moveTo>
                    <a:lnTo>
                      <a:pt x="321" y="8"/>
                    </a:lnTo>
                    <a:lnTo>
                      <a:pt x="42" y="0"/>
                    </a:lnTo>
                    <a:lnTo>
                      <a:pt x="35" y="14"/>
                    </a:lnTo>
                    <a:lnTo>
                      <a:pt x="34" y="16"/>
                    </a:lnTo>
                    <a:lnTo>
                      <a:pt x="34" y="16"/>
                    </a:lnTo>
                    <a:cubicBezTo>
                      <a:pt x="34" y="25"/>
                      <a:pt x="0" y="224"/>
                      <a:pt x="5" y="270"/>
                    </a:cubicBezTo>
                    <a:lnTo>
                      <a:pt x="5" y="270"/>
                    </a:lnTo>
                    <a:cubicBezTo>
                      <a:pt x="12" y="339"/>
                      <a:pt x="42" y="385"/>
                      <a:pt x="166" y="385"/>
                    </a:cubicBezTo>
                    <a:lnTo>
                      <a:pt x="168" y="385"/>
                    </a:lnTo>
                    <a:lnTo>
                      <a:pt x="168" y="385"/>
                    </a:lnTo>
                    <a:cubicBezTo>
                      <a:pt x="314" y="385"/>
                      <a:pt x="324" y="304"/>
                      <a:pt x="329" y="260"/>
                    </a:cubicBezTo>
                    <a:lnTo>
                      <a:pt x="329" y="260"/>
                    </a:lnTo>
                    <a:lnTo>
                      <a:pt x="329" y="260"/>
                    </a:lnTo>
                    <a:cubicBezTo>
                      <a:pt x="333" y="219"/>
                      <a:pt x="322" y="23"/>
                      <a:pt x="321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84">
                <a:extLst>
                  <a:ext uri="{FF2B5EF4-FFF2-40B4-BE49-F238E27FC236}">
                    <a16:creationId xmlns:a16="http://schemas.microsoft.com/office/drawing/2014/main" id="{6D032F4F-20CE-4BAE-96C2-B8AD02BC1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9960" y="10737333"/>
                <a:ext cx="298259" cy="345353"/>
              </a:xfrm>
              <a:custGeom>
                <a:avLst/>
                <a:gdLst>
                  <a:gd name="T0" fmla="*/ 11 w 334"/>
                  <a:gd name="T1" fmla="*/ 16 h 386"/>
                  <a:gd name="T2" fmla="*/ 12 w 334"/>
                  <a:gd name="T3" fmla="*/ 8 h 386"/>
                  <a:gd name="T4" fmla="*/ 291 w 334"/>
                  <a:gd name="T5" fmla="*/ 0 h 386"/>
                  <a:gd name="T6" fmla="*/ 297 w 334"/>
                  <a:gd name="T7" fmla="*/ 14 h 386"/>
                  <a:gd name="T8" fmla="*/ 298 w 334"/>
                  <a:gd name="T9" fmla="*/ 16 h 386"/>
                  <a:gd name="T10" fmla="*/ 298 w 334"/>
                  <a:gd name="T11" fmla="*/ 16 h 386"/>
                  <a:gd name="T12" fmla="*/ 328 w 334"/>
                  <a:gd name="T13" fmla="*/ 270 h 386"/>
                  <a:gd name="T14" fmla="*/ 328 w 334"/>
                  <a:gd name="T15" fmla="*/ 270 h 386"/>
                  <a:gd name="T16" fmla="*/ 167 w 334"/>
                  <a:gd name="T17" fmla="*/ 385 h 386"/>
                  <a:gd name="T18" fmla="*/ 165 w 334"/>
                  <a:gd name="T19" fmla="*/ 385 h 386"/>
                  <a:gd name="T20" fmla="*/ 165 w 334"/>
                  <a:gd name="T21" fmla="*/ 385 h 386"/>
                  <a:gd name="T22" fmla="*/ 4 w 334"/>
                  <a:gd name="T23" fmla="*/ 260 h 386"/>
                  <a:gd name="T24" fmla="*/ 4 w 334"/>
                  <a:gd name="T25" fmla="*/ 260 h 386"/>
                  <a:gd name="T26" fmla="*/ 4 w 334"/>
                  <a:gd name="T27" fmla="*/ 260 h 386"/>
                  <a:gd name="T28" fmla="*/ 11 w 334"/>
                  <a:gd name="T29" fmla="*/ 1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4" h="386">
                    <a:moveTo>
                      <a:pt x="11" y="16"/>
                    </a:moveTo>
                    <a:lnTo>
                      <a:pt x="12" y="8"/>
                    </a:lnTo>
                    <a:lnTo>
                      <a:pt x="291" y="0"/>
                    </a:lnTo>
                    <a:lnTo>
                      <a:pt x="297" y="14"/>
                    </a:lnTo>
                    <a:lnTo>
                      <a:pt x="298" y="16"/>
                    </a:lnTo>
                    <a:lnTo>
                      <a:pt x="298" y="16"/>
                    </a:lnTo>
                    <a:cubicBezTo>
                      <a:pt x="300" y="25"/>
                      <a:pt x="333" y="224"/>
                      <a:pt x="328" y="270"/>
                    </a:cubicBezTo>
                    <a:lnTo>
                      <a:pt x="328" y="270"/>
                    </a:lnTo>
                    <a:cubicBezTo>
                      <a:pt x="321" y="339"/>
                      <a:pt x="290" y="385"/>
                      <a:pt x="167" y="385"/>
                    </a:cubicBezTo>
                    <a:lnTo>
                      <a:pt x="165" y="385"/>
                    </a:lnTo>
                    <a:lnTo>
                      <a:pt x="165" y="385"/>
                    </a:lnTo>
                    <a:cubicBezTo>
                      <a:pt x="19" y="385"/>
                      <a:pt x="10" y="304"/>
                      <a:pt x="4" y="260"/>
                    </a:cubicBezTo>
                    <a:lnTo>
                      <a:pt x="4" y="260"/>
                    </a:lnTo>
                    <a:lnTo>
                      <a:pt x="4" y="260"/>
                    </a:lnTo>
                    <a:cubicBezTo>
                      <a:pt x="0" y="219"/>
                      <a:pt x="11" y="23"/>
                      <a:pt x="11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85">
                <a:extLst>
                  <a:ext uri="{FF2B5EF4-FFF2-40B4-BE49-F238E27FC236}">
                    <a16:creationId xmlns:a16="http://schemas.microsoft.com/office/drawing/2014/main" id="{7DC2DFD1-4A0A-4C62-BEA9-8B072E726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3212" y="8841816"/>
                <a:ext cx="1483447" cy="2005402"/>
              </a:xfrm>
              <a:custGeom>
                <a:avLst/>
                <a:gdLst>
                  <a:gd name="T0" fmla="*/ 1499 w 1665"/>
                  <a:gd name="T1" fmla="*/ 0 h 2252"/>
                  <a:gd name="T2" fmla="*/ 223 w 1665"/>
                  <a:gd name="T3" fmla="*/ 0 h 2252"/>
                  <a:gd name="T4" fmla="*/ 223 w 1665"/>
                  <a:gd name="T5" fmla="*/ 0 h 2252"/>
                  <a:gd name="T6" fmla="*/ 212 w 1665"/>
                  <a:gd name="T7" fmla="*/ 555 h 2252"/>
                  <a:gd name="T8" fmla="*/ 212 w 1665"/>
                  <a:gd name="T9" fmla="*/ 555 h 2252"/>
                  <a:gd name="T10" fmla="*/ 445 w 1665"/>
                  <a:gd name="T11" fmla="*/ 2139 h 2252"/>
                  <a:gd name="T12" fmla="*/ 445 w 1665"/>
                  <a:gd name="T13" fmla="*/ 2139 h 2252"/>
                  <a:gd name="T14" fmla="*/ 717 w 1665"/>
                  <a:gd name="T15" fmla="*/ 2148 h 2252"/>
                  <a:gd name="T16" fmla="*/ 717 w 1665"/>
                  <a:gd name="T17" fmla="*/ 2148 h 2252"/>
                  <a:gd name="T18" fmla="*/ 798 w 1665"/>
                  <a:gd name="T19" fmla="*/ 1370 h 2252"/>
                  <a:gd name="T20" fmla="*/ 798 w 1665"/>
                  <a:gd name="T21" fmla="*/ 1370 h 2252"/>
                  <a:gd name="T22" fmla="*/ 854 w 1665"/>
                  <a:gd name="T23" fmla="*/ 576 h 2252"/>
                  <a:gd name="T24" fmla="*/ 854 w 1665"/>
                  <a:gd name="T25" fmla="*/ 576 h 2252"/>
                  <a:gd name="T26" fmla="*/ 933 w 1665"/>
                  <a:gd name="T27" fmla="*/ 1376 h 2252"/>
                  <a:gd name="T28" fmla="*/ 933 w 1665"/>
                  <a:gd name="T29" fmla="*/ 1376 h 2252"/>
                  <a:gd name="T30" fmla="*/ 1014 w 1665"/>
                  <a:gd name="T31" fmla="*/ 2148 h 2252"/>
                  <a:gd name="T32" fmla="*/ 1014 w 1665"/>
                  <a:gd name="T33" fmla="*/ 2148 h 2252"/>
                  <a:gd name="T34" fmla="*/ 1291 w 1665"/>
                  <a:gd name="T35" fmla="*/ 2139 h 2252"/>
                  <a:gd name="T36" fmla="*/ 1291 w 1665"/>
                  <a:gd name="T37" fmla="*/ 2139 h 2252"/>
                  <a:gd name="T38" fmla="*/ 1496 w 1665"/>
                  <a:gd name="T39" fmla="*/ 555 h 2252"/>
                  <a:gd name="T40" fmla="*/ 1496 w 1665"/>
                  <a:gd name="T41" fmla="*/ 555 h 2252"/>
                  <a:gd name="T42" fmla="*/ 1499 w 1665"/>
                  <a:gd name="T43" fmla="*/ 0 h 2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5" h="2252">
                    <a:moveTo>
                      <a:pt x="1499" y="0"/>
                    </a:moveTo>
                    <a:lnTo>
                      <a:pt x="223" y="0"/>
                    </a:lnTo>
                    <a:lnTo>
                      <a:pt x="223" y="0"/>
                    </a:lnTo>
                    <a:cubicBezTo>
                      <a:pt x="223" y="0"/>
                      <a:pt x="0" y="268"/>
                      <a:pt x="212" y="555"/>
                    </a:cubicBezTo>
                    <a:lnTo>
                      <a:pt x="212" y="555"/>
                    </a:lnTo>
                    <a:cubicBezTo>
                      <a:pt x="248" y="881"/>
                      <a:pt x="445" y="2139"/>
                      <a:pt x="445" y="2139"/>
                    </a:cubicBezTo>
                    <a:lnTo>
                      <a:pt x="445" y="2139"/>
                    </a:lnTo>
                    <a:cubicBezTo>
                      <a:pt x="576" y="2251"/>
                      <a:pt x="717" y="2148"/>
                      <a:pt x="717" y="2148"/>
                    </a:cubicBezTo>
                    <a:lnTo>
                      <a:pt x="717" y="2148"/>
                    </a:lnTo>
                    <a:cubicBezTo>
                      <a:pt x="717" y="2148"/>
                      <a:pt x="753" y="1811"/>
                      <a:pt x="798" y="1370"/>
                    </a:cubicBezTo>
                    <a:lnTo>
                      <a:pt x="798" y="1370"/>
                    </a:lnTo>
                    <a:cubicBezTo>
                      <a:pt x="824" y="1104"/>
                      <a:pt x="854" y="576"/>
                      <a:pt x="854" y="576"/>
                    </a:cubicBezTo>
                    <a:lnTo>
                      <a:pt x="854" y="576"/>
                    </a:lnTo>
                    <a:cubicBezTo>
                      <a:pt x="854" y="576"/>
                      <a:pt x="911" y="1088"/>
                      <a:pt x="933" y="1376"/>
                    </a:cubicBezTo>
                    <a:lnTo>
                      <a:pt x="933" y="1376"/>
                    </a:lnTo>
                    <a:cubicBezTo>
                      <a:pt x="967" y="1817"/>
                      <a:pt x="1014" y="2148"/>
                      <a:pt x="1014" y="2148"/>
                    </a:cubicBezTo>
                    <a:lnTo>
                      <a:pt x="1014" y="2148"/>
                    </a:lnTo>
                    <a:cubicBezTo>
                      <a:pt x="1014" y="2148"/>
                      <a:pt x="1151" y="2251"/>
                      <a:pt x="1291" y="2139"/>
                    </a:cubicBezTo>
                    <a:lnTo>
                      <a:pt x="1291" y="2139"/>
                    </a:lnTo>
                    <a:cubicBezTo>
                      <a:pt x="1291" y="2139"/>
                      <a:pt x="1457" y="1042"/>
                      <a:pt x="1496" y="555"/>
                    </a:cubicBezTo>
                    <a:lnTo>
                      <a:pt x="1496" y="555"/>
                    </a:lnTo>
                    <a:cubicBezTo>
                      <a:pt x="1664" y="352"/>
                      <a:pt x="1499" y="0"/>
                      <a:pt x="149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86">
                <a:extLst>
                  <a:ext uri="{FF2B5EF4-FFF2-40B4-BE49-F238E27FC236}">
                    <a16:creationId xmlns:a16="http://schemas.microsoft.com/office/drawing/2014/main" id="{D10FA16F-7647-448E-B2FF-981815DD6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5363" y="8833967"/>
                <a:ext cx="1467750" cy="2021100"/>
              </a:xfrm>
              <a:custGeom>
                <a:avLst/>
                <a:gdLst>
                  <a:gd name="T0" fmla="*/ 460 w 1650"/>
                  <a:gd name="T1" fmla="*/ 2142 h 2269"/>
                  <a:gd name="T2" fmla="*/ 717 w 1650"/>
                  <a:gd name="T3" fmla="*/ 2151 h 2269"/>
                  <a:gd name="T4" fmla="*/ 797 w 1650"/>
                  <a:gd name="T5" fmla="*/ 1377 h 2269"/>
                  <a:gd name="T6" fmla="*/ 853 w 1650"/>
                  <a:gd name="T7" fmla="*/ 583 h 2269"/>
                  <a:gd name="T8" fmla="*/ 861 w 1650"/>
                  <a:gd name="T9" fmla="*/ 576 h 2269"/>
                  <a:gd name="T10" fmla="*/ 870 w 1650"/>
                  <a:gd name="T11" fmla="*/ 583 h 2269"/>
                  <a:gd name="T12" fmla="*/ 948 w 1650"/>
                  <a:gd name="T13" fmla="*/ 1383 h 2269"/>
                  <a:gd name="T14" fmla="*/ 1028 w 1650"/>
                  <a:gd name="T15" fmla="*/ 2151 h 2269"/>
                  <a:gd name="T16" fmla="*/ 1290 w 1650"/>
                  <a:gd name="T17" fmla="*/ 2142 h 2269"/>
                  <a:gd name="T18" fmla="*/ 1496 w 1650"/>
                  <a:gd name="T19" fmla="*/ 563 h 2269"/>
                  <a:gd name="T20" fmla="*/ 1498 w 1650"/>
                  <a:gd name="T21" fmla="*/ 558 h 2269"/>
                  <a:gd name="T22" fmla="*/ 235 w 1650"/>
                  <a:gd name="T23" fmla="*/ 16 h 2269"/>
                  <a:gd name="T24" fmla="*/ 225 w 1650"/>
                  <a:gd name="T25" fmla="*/ 558 h 2269"/>
                  <a:gd name="T26" fmla="*/ 227 w 1650"/>
                  <a:gd name="T27" fmla="*/ 563 h 2269"/>
                  <a:gd name="T28" fmla="*/ 460 w 1650"/>
                  <a:gd name="T29" fmla="*/ 2142 h 2269"/>
                  <a:gd name="T30" fmla="*/ 587 w 1650"/>
                  <a:gd name="T31" fmla="*/ 2207 h 2269"/>
                  <a:gd name="T32" fmla="*/ 447 w 1650"/>
                  <a:gd name="T33" fmla="*/ 2153 h 2269"/>
                  <a:gd name="T34" fmla="*/ 444 w 1650"/>
                  <a:gd name="T35" fmla="*/ 2148 h 2269"/>
                  <a:gd name="T36" fmla="*/ 210 w 1650"/>
                  <a:gd name="T37" fmla="*/ 567 h 2269"/>
                  <a:gd name="T38" fmla="*/ 224 w 1650"/>
                  <a:gd name="T39" fmla="*/ 4 h 2269"/>
                  <a:gd name="T40" fmla="*/ 1506 w 1650"/>
                  <a:gd name="T41" fmla="*/ 0 h 2269"/>
                  <a:gd name="T42" fmla="*/ 1513 w 1650"/>
                  <a:gd name="T43" fmla="*/ 5 h 2269"/>
                  <a:gd name="T44" fmla="*/ 1575 w 1650"/>
                  <a:gd name="T45" fmla="*/ 208 h 2269"/>
                  <a:gd name="T46" fmla="*/ 1512 w 1650"/>
                  <a:gd name="T47" fmla="*/ 567 h 2269"/>
                  <a:gd name="T48" fmla="*/ 1306 w 1650"/>
                  <a:gd name="T49" fmla="*/ 2148 h 2269"/>
                  <a:gd name="T50" fmla="*/ 1303 w 1650"/>
                  <a:gd name="T51" fmla="*/ 2153 h 2269"/>
                  <a:gd name="T52" fmla="*/ 1015 w 1650"/>
                  <a:gd name="T53" fmla="*/ 2163 h 2269"/>
                  <a:gd name="T54" fmla="*/ 1012 w 1650"/>
                  <a:gd name="T55" fmla="*/ 2157 h 2269"/>
                  <a:gd name="T56" fmla="*/ 932 w 1650"/>
                  <a:gd name="T57" fmla="*/ 1385 h 2269"/>
                  <a:gd name="T58" fmla="*/ 864 w 1650"/>
                  <a:gd name="T59" fmla="*/ 683 h 2269"/>
                  <a:gd name="T60" fmla="*/ 813 w 1650"/>
                  <a:gd name="T61" fmla="*/ 1378 h 2269"/>
                  <a:gd name="T62" fmla="*/ 733 w 1650"/>
                  <a:gd name="T63" fmla="*/ 2157 h 2269"/>
                  <a:gd name="T64" fmla="*/ 729 w 1650"/>
                  <a:gd name="T65" fmla="*/ 2163 h 2269"/>
                  <a:gd name="T66" fmla="*/ 587 w 1650"/>
                  <a:gd name="T67" fmla="*/ 2207 h 2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50" h="2269">
                    <a:moveTo>
                      <a:pt x="460" y="2142"/>
                    </a:moveTo>
                    <a:lnTo>
                      <a:pt x="460" y="2142"/>
                    </a:lnTo>
                    <a:cubicBezTo>
                      <a:pt x="575" y="2239"/>
                      <a:pt x="696" y="2165"/>
                      <a:pt x="717" y="2151"/>
                    </a:cubicBezTo>
                    <a:lnTo>
                      <a:pt x="717" y="2151"/>
                    </a:lnTo>
                    <a:cubicBezTo>
                      <a:pt x="721" y="2113"/>
                      <a:pt x="755" y="1789"/>
                      <a:pt x="797" y="1377"/>
                    </a:cubicBezTo>
                    <a:lnTo>
                      <a:pt x="797" y="1377"/>
                    </a:lnTo>
                    <a:cubicBezTo>
                      <a:pt x="823" y="1115"/>
                      <a:pt x="853" y="588"/>
                      <a:pt x="853" y="583"/>
                    </a:cubicBezTo>
                    <a:lnTo>
                      <a:pt x="853" y="583"/>
                    </a:lnTo>
                    <a:cubicBezTo>
                      <a:pt x="854" y="579"/>
                      <a:pt x="857" y="576"/>
                      <a:pt x="861" y="576"/>
                    </a:cubicBezTo>
                    <a:lnTo>
                      <a:pt x="861" y="576"/>
                    </a:lnTo>
                    <a:cubicBezTo>
                      <a:pt x="866" y="576"/>
                      <a:pt x="869" y="579"/>
                      <a:pt x="870" y="583"/>
                    </a:cubicBezTo>
                    <a:lnTo>
                      <a:pt x="870" y="583"/>
                    </a:lnTo>
                    <a:cubicBezTo>
                      <a:pt x="870" y="588"/>
                      <a:pt x="926" y="1099"/>
                      <a:pt x="948" y="1383"/>
                    </a:cubicBezTo>
                    <a:lnTo>
                      <a:pt x="948" y="1383"/>
                    </a:lnTo>
                    <a:cubicBezTo>
                      <a:pt x="980" y="1795"/>
                      <a:pt x="1023" y="2115"/>
                      <a:pt x="1028" y="2151"/>
                    </a:cubicBezTo>
                    <a:lnTo>
                      <a:pt x="1028" y="2151"/>
                    </a:lnTo>
                    <a:cubicBezTo>
                      <a:pt x="1048" y="2165"/>
                      <a:pt x="1167" y="2239"/>
                      <a:pt x="1290" y="2142"/>
                    </a:cubicBezTo>
                    <a:lnTo>
                      <a:pt x="1290" y="2142"/>
                    </a:lnTo>
                    <a:cubicBezTo>
                      <a:pt x="1301" y="2076"/>
                      <a:pt x="1457" y="1030"/>
                      <a:pt x="1496" y="563"/>
                    </a:cubicBezTo>
                    <a:lnTo>
                      <a:pt x="1496" y="563"/>
                    </a:lnTo>
                    <a:cubicBezTo>
                      <a:pt x="1496" y="561"/>
                      <a:pt x="1496" y="559"/>
                      <a:pt x="1498" y="558"/>
                    </a:cubicBezTo>
                    <a:lnTo>
                      <a:pt x="1498" y="558"/>
                    </a:lnTo>
                    <a:cubicBezTo>
                      <a:pt x="1649" y="373"/>
                      <a:pt x="1519" y="59"/>
                      <a:pt x="1501" y="16"/>
                    </a:cubicBezTo>
                    <a:lnTo>
                      <a:pt x="235" y="16"/>
                    </a:lnTo>
                    <a:lnTo>
                      <a:pt x="235" y="16"/>
                    </a:lnTo>
                    <a:cubicBezTo>
                      <a:pt x="211" y="46"/>
                      <a:pt x="32" y="295"/>
                      <a:pt x="225" y="558"/>
                    </a:cubicBezTo>
                    <a:lnTo>
                      <a:pt x="225" y="558"/>
                    </a:lnTo>
                    <a:cubicBezTo>
                      <a:pt x="226" y="560"/>
                      <a:pt x="227" y="561"/>
                      <a:pt x="227" y="563"/>
                    </a:cubicBezTo>
                    <a:lnTo>
                      <a:pt x="227" y="563"/>
                    </a:lnTo>
                    <a:cubicBezTo>
                      <a:pt x="262" y="876"/>
                      <a:pt x="449" y="2073"/>
                      <a:pt x="460" y="2142"/>
                    </a:cubicBezTo>
                    <a:close/>
                    <a:moveTo>
                      <a:pt x="587" y="2207"/>
                    </a:moveTo>
                    <a:lnTo>
                      <a:pt x="587" y="2207"/>
                    </a:lnTo>
                    <a:cubicBezTo>
                      <a:pt x="544" y="2207"/>
                      <a:pt x="495" y="2194"/>
                      <a:pt x="447" y="2153"/>
                    </a:cubicBezTo>
                    <a:lnTo>
                      <a:pt x="447" y="2153"/>
                    </a:lnTo>
                    <a:cubicBezTo>
                      <a:pt x="445" y="2151"/>
                      <a:pt x="444" y="2150"/>
                      <a:pt x="444" y="2148"/>
                    </a:cubicBezTo>
                    <a:lnTo>
                      <a:pt x="444" y="2148"/>
                    </a:lnTo>
                    <a:cubicBezTo>
                      <a:pt x="442" y="2135"/>
                      <a:pt x="247" y="891"/>
                      <a:pt x="210" y="567"/>
                    </a:cubicBezTo>
                    <a:lnTo>
                      <a:pt x="210" y="567"/>
                    </a:lnTo>
                    <a:cubicBezTo>
                      <a:pt x="0" y="277"/>
                      <a:pt x="222" y="6"/>
                      <a:pt x="224" y="4"/>
                    </a:cubicBezTo>
                    <a:lnTo>
                      <a:pt x="224" y="4"/>
                    </a:lnTo>
                    <a:cubicBezTo>
                      <a:pt x="225" y="2"/>
                      <a:pt x="228" y="0"/>
                      <a:pt x="230" y="0"/>
                    </a:cubicBezTo>
                    <a:lnTo>
                      <a:pt x="1506" y="0"/>
                    </a:lnTo>
                    <a:lnTo>
                      <a:pt x="1506" y="0"/>
                    </a:lnTo>
                    <a:cubicBezTo>
                      <a:pt x="1509" y="0"/>
                      <a:pt x="1512" y="2"/>
                      <a:pt x="1513" y="5"/>
                    </a:cubicBezTo>
                    <a:lnTo>
                      <a:pt x="1513" y="5"/>
                    </a:lnTo>
                    <a:cubicBezTo>
                      <a:pt x="1514" y="6"/>
                      <a:pt x="1556" y="95"/>
                      <a:pt x="1575" y="208"/>
                    </a:cubicBezTo>
                    <a:lnTo>
                      <a:pt x="1575" y="208"/>
                    </a:lnTo>
                    <a:cubicBezTo>
                      <a:pt x="1603" y="358"/>
                      <a:pt x="1581" y="481"/>
                      <a:pt x="1512" y="567"/>
                    </a:cubicBezTo>
                    <a:lnTo>
                      <a:pt x="1512" y="567"/>
                    </a:lnTo>
                    <a:cubicBezTo>
                      <a:pt x="1473" y="1049"/>
                      <a:pt x="1308" y="2137"/>
                      <a:pt x="1306" y="2148"/>
                    </a:cubicBezTo>
                    <a:lnTo>
                      <a:pt x="1306" y="2148"/>
                    </a:lnTo>
                    <a:cubicBezTo>
                      <a:pt x="1306" y="2150"/>
                      <a:pt x="1305" y="2151"/>
                      <a:pt x="1303" y="2153"/>
                    </a:cubicBezTo>
                    <a:lnTo>
                      <a:pt x="1303" y="2153"/>
                    </a:lnTo>
                    <a:cubicBezTo>
                      <a:pt x="1160" y="2268"/>
                      <a:pt x="1017" y="2164"/>
                      <a:pt x="1015" y="2163"/>
                    </a:cubicBezTo>
                    <a:lnTo>
                      <a:pt x="1015" y="2163"/>
                    </a:lnTo>
                    <a:cubicBezTo>
                      <a:pt x="1014" y="2161"/>
                      <a:pt x="1013" y="2159"/>
                      <a:pt x="1012" y="2157"/>
                    </a:cubicBezTo>
                    <a:lnTo>
                      <a:pt x="1012" y="2157"/>
                    </a:lnTo>
                    <a:cubicBezTo>
                      <a:pt x="1012" y="2154"/>
                      <a:pt x="966" y="1822"/>
                      <a:pt x="932" y="1385"/>
                    </a:cubicBezTo>
                    <a:lnTo>
                      <a:pt x="932" y="1385"/>
                    </a:lnTo>
                    <a:cubicBezTo>
                      <a:pt x="915" y="1176"/>
                      <a:pt x="881" y="846"/>
                      <a:pt x="864" y="683"/>
                    </a:cubicBezTo>
                    <a:lnTo>
                      <a:pt x="864" y="683"/>
                    </a:lnTo>
                    <a:cubicBezTo>
                      <a:pt x="854" y="849"/>
                      <a:pt x="832" y="1185"/>
                      <a:pt x="813" y="1378"/>
                    </a:cubicBezTo>
                    <a:lnTo>
                      <a:pt x="813" y="1378"/>
                    </a:lnTo>
                    <a:cubicBezTo>
                      <a:pt x="769" y="1815"/>
                      <a:pt x="733" y="2153"/>
                      <a:pt x="733" y="2157"/>
                    </a:cubicBezTo>
                    <a:lnTo>
                      <a:pt x="733" y="2157"/>
                    </a:lnTo>
                    <a:cubicBezTo>
                      <a:pt x="733" y="2159"/>
                      <a:pt x="731" y="2161"/>
                      <a:pt x="729" y="2163"/>
                    </a:cubicBezTo>
                    <a:lnTo>
                      <a:pt x="729" y="2163"/>
                    </a:lnTo>
                    <a:cubicBezTo>
                      <a:pt x="729" y="2164"/>
                      <a:pt x="667" y="2207"/>
                      <a:pt x="587" y="22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87">
                <a:extLst>
                  <a:ext uri="{FF2B5EF4-FFF2-40B4-BE49-F238E27FC236}">
                    <a16:creationId xmlns:a16="http://schemas.microsoft.com/office/drawing/2014/main" id="{49085420-447E-440D-8D49-6A6CDDF67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03606" y="9206792"/>
                <a:ext cx="3923" cy="133432"/>
              </a:xfrm>
              <a:custGeom>
                <a:avLst/>
                <a:gdLst>
                  <a:gd name="T0" fmla="*/ 0 w 1"/>
                  <a:gd name="T1" fmla="*/ 147 h 148"/>
                  <a:gd name="T2" fmla="*/ 0 w 1"/>
                  <a:gd name="T3" fmla="*/ 0 h 148"/>
                  <a:gd name="T4" fmla="*/ 0 w 1"/>
                  <a:gd name="T5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48">
                    <a:moveTo>
                      <a:pt x="0" y="147"/>
                    </a:moveTo>
                    <a:lnTo>
                      <a:pt x="0" y="0"/>
                    </a:lnTo>
                    <a:lnTo>
                      <a:pt x="0" y="14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88">
                <a:extLst>
                  <a:ext uri="{FF2B5EF4-FFF2-40B4-BE49-F238E27FC236}">
                    <a16:creationId xmlns:a16="http://schemas.microsoft.com/office/drawing/2014/main" id="{5F22AA52-73B6-4CB4-95A5-EA1E64C0C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5757" y="9198943"/>
                <a:ext cx="15698" cy="145204"/>
              </a:xfrm>
              <a:custGeom>
                <a:avLst/>
                <a:gdLst>
                  <a:gd name="T0" fmla="*/ 7 w 17"/>
                  <a:gd name="T1" fmla="*/ 164 h 165"/>
                  <a:gd name="T2" fmla="*/ 7 w 17"/>
                  <a:gd name="T3" fmla="*/ 164 h 165"/>
                  <a:gd name="T4" fmla="*/ 0 w 17"/>
                  <a:gd name="T5" fmla="*/ 155 h 165"/>
                  <a:gd name="T6" fmla="*/ 0 w 17"/>
                  <a:gd name="T7" fmla="*/ 8 h 165"/>
                  <a:gd name="T8" fmla="*/ 0 w 17"/>
                  <a:gd name="T9" fmla="*/ 8 h 165"/>
                  <a:gd name="T10" fmla="*/ 7 w 17"/>
                  <a:gd name="T11" fmla="*/ 0 h 165"/>
                  <a:gd name="T12" fmla="*/ 7 w 17"/>
                  <a:gd name="T13" fmla="*/ 0 h 165"/>
                  <a:gd name="T14" fmla="*/ 16 w 17"/>
                  <a:gd name="T15" fmla="*/ 8 h 165"/>
                  <a:gd name="T16" fmla="*/ 16 w 17"/>
                  <a:gd name="T17" fmla="*/ 155 h 165"/>
                  <a:gd name="T18" fmla="*/ 16 w 17"/>
                  <a:gd name="T19" fmla="*/ 155 h 165"/>
                  <a:gd name="T20" fmla="*/ 7 w 17"/>
                  <a:gd name="T21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65">
                    <a:moveTo>
                      <a:pt x="7" y="164"/>
                    </a:moveTo>
                    <a:lnTo>
                      <a:pt x="7" y="164"/>
                    </a:lnTo>
                    <a:cubicBezTo>
                      <a:pt x="3" y="164"/>
                      <a:pt x="0" y="160"/>
                      <a:pt x="0" y="15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3" y="0"/>
                      <a:pt x="16" y="3"/>
                      <a:pt x="16" y="8"/>
                    </a:cubicBezTo>
                    <a:lnTo>
                      <a:pt x="16" y="155"/>
                    </a:lnTo>
                    <a:lnTo>
                      <a:pt x="16" y="155"/>
                    </a:lnTo>
                    <a:cubicBezTo>
                      <a:pt x="16" y="160"/>
                      <a:pt x="13" y="164"/>
                      <a:pt x="7" y="16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89">
                <a:extLst>
                  <a:ext uri="{FF2B5EF4-FFF2-40B4-BE49-F238E27FC236}">
                    <a16:creationId xmlns:a16="http://schemas.microsoft.com/office/drawing/2014/main" id="{B1A417CB-E295-4AC9-B9D6-B4DAF9D5D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1586" y="9198943"/>
                <a:ext cx="3926" cy="137355"/>
              </a:xfrm>
              <a:custGeom>
                <a:avLst/>
                <a:gdLst>
                  <a:gd name="T0" fmla="*/ 0 w 1"/>
                  <a:gd name="T1" fmla="*/ 155 h 156"/>
                  <a:gd name="T2" fmla="*/ 0 w 1"/>
                  <a:gd name="T3" fmla="*/ 0 h 156"/>
                  <a:gd name="T4" fmla="*/ 0 w 1"/>
                  <a:gd name="T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56">
                    <a:moveTo>
                      <a:pt x="0" y="155"/>
                    </a:moveTo>
                    <a:lnTo>
                      <a:pt x="0" y="0"/>
                    </a:lnTo>
                    <a:lnTo>
                      <a:pt x="0" y="155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90">
                <a:extLst>
                  <a:ext uri="{FF2B5EF4-FFF2-40B4-BE49-F238E27FC236}">
                    <a16:creationId xmlns:a16="http://schemas.microsoft.com/office/drawing/2014/main" id="{DE0F4FF1-AB5E-4494-8FAB-7A2842C15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3737" y="9191094"/>
                <a:ext cx="15698" cy="153053"/>
              </a:xfrm>
              <a:custGeom>
                <a:avLst/>
                <a:gdLst>
                  <a:gd name="T0" fmla="*/ 9 w 18"/>
                  <a:gd name="T1" fmla="*/ 172 h 173"/>
                  <a:gd name="T2" fmla="*/ 9 w 18"/>
                  <a:gd name="T3" fmla="*/ 172 h 173"/>
                  <a:gd name="T4" fmla="*/ 0 w 18"/>
                  <a:gd name="T5" fmla="*/ 163 h 173"/>
                  <a:gd name="T6" fmla="*/ 0 w 18"/>
                  <a:gd name="T7" fmla="*/ 8 h 173"/>
                  <a:gd name="T8" fmla="*/ 0 w 18"/>
                  <a:gd name="T9" fmla="*/ 8 h 173"/>
                  <a:gd name="T10" fmla="*/ 9 w 18"/>
                  <a:gd name="T11" fmla="*/ 0 h 173"/>
                  <a:gd name="T12" fmla="*/ 9 w 18"/>
                  <a:gd name="T13" fmla="*/ 0 h 173"/>
                  <a:gd name="T14" fmla="*/ 17 w 18"/>
                  <a:gd name="T15" fmla="*/ 8 h 173"/>
                  <a:gd name="T16" fmla="*/ 17 w 18"/>
                  <a:gd name="T17" fmla="*/ 163 h 173"/>
                  <a:gd name="T18" fmla="*/ 17 w 18"/>
                  <a:gd name="T19" fmla="*/ 163 h 173"/>
                  <a:gd name="T20" fmla="*/ 9 w 18"/>
                  <a:gd name="T21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3">
                    <a:moveTo>
                      <a:pt x="9" y="172"/>
                    </a:moveTo>
                    <a:lnTo>
                      <a:pt x="9" y="172"/>
                    </a:lnTo>
                    <a:cubicBezTo>
                      <a:pt x="4" y="172"/>
                      <a:pt x="0" y="168"/>
                      <a:pt x="0" y="16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7" y="3"/>
                      <a:pt x="17" y="8"/>
                    </a:cubicBezTo>
                    <a:lnTo>
                      <a:pt x="17" y="163"/>
                    </a:lnTo>
                    <a:lnTo>
                      <a:pt x="17" y="163"/>
                    </a:lnTo>
                    <a:cubicBezTo>
                      <a:pt x="17" y="168"/>
                      <a:pt x="13" y="172"/>
                      <a:pt x="9" y="1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91">
                <a:extLst>
                  <a:ext uri="{FF2B5EF4-FFF2-40B4-BE49-F238E27FC236}">
                    <a16:creationId xmlns:a16="http://schemas.microsoft.com/office/drawing/2014/main" id="{EF4786D5-CC4A-424F-AA12-18A305B98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0634" y="9230339"/>
                <a:ext cx="3923" cy="129506"/>
              </a:xfrm>
              <a:custGeom>
                <a:avLst/>
                <a:gdLst>
                  <a:gd name="T0" fmla="*/ 0 w 1"/>
                  <a:gd name="T1" fmla="*/ 0 h 147"/>
                  <a:gd name="T2" fmla="*/ 0 w 1"/>
                  <a:gd name="T3" fmla="*/ 146 h 147"/>
                  <a:gd name="T4" fmla="*/ 0 w 1"/>
                  <a:gd name="T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47">
                    <a:moveTo>
                      <a:pt x="0" y="0"/>
                    </a:moveTo>
                    <a:lnTo>
                      <a:pt x="0" y="14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92">
                <a:extLst>
                  <a:ext uri="{FF2B5EF4-FFF2-40B4-BE49-F238E27FC236}">
                    <a16:creationId xmlns:a16="http://schemas.microsoft.com/office/drawing/2014/main" id="{A1269A72-213A-42BD-ABF9-52681D2F5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2785" y="9226413"/>
                <a:ext cx="15698" cy="145206"/>
              </a:xfrm>
              <a:custGeom>
                <a:avLst/>
                <a:gdLst>
                  <a:gd name="T0" fmla="*/ 8 w 17"/>
                  <a:gd name="T1" fmla="*/ 161 h 162"/>
                  <a:gd name="T2" fmla="*/ 8 w 17"/>
                  <a:gd name="T3" fmla="*/ 161 h 162"/>
                  <a:gd name="T4" fmla="*/ 0 w 17"/>
                  <a:gd name="T5" fmla="*/ 154 h 162"/>
                  <a:gd name="T6" fmla="*/ 0 w 17"/>
                  <a:gd name="T7" fmla="*/ 8 h 162"/>
                  <a:gd name="T8" fmla="*/ 0 w 17"/>
                  <a:gd name="T9" fmla="*/ 8 h 162"/>
                  <a:gd name="T10" fmla="*/ 8 w 17"/>
                  <a:gd name="T11" fmla="*/ 0 h 162"/>
                  <a:gd name="T12" fmla="*/ 8 w 17"/>
                  <a:gd name="T13" fmla="*/ 0 h 162"/>
                  <a:gd name="T14" fmla="*/ 16 w 17"/>
                  <a:gd name="T15" fmla="*/ 8 h 162"/>
                  <a:gd name="T16" fmla="*/ 16 w 17"/>
                  <a:gd name="T17" fmla="*/ 154 h 162"/>
                  <a:gd name="T18" fmla="*/ 16 w 17"/>
                  <a:gd name="T19" fmla="*/ 154 h 162"/>
                  <a:gd name="T20" fmla="*/ 8 w 17"/>
                  <a:gd name="T21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62">
                    <a:moveTo>
                      <a:pt x="8" y="161"/>
                    </a:moveTo>
                    <a:lnTo>
                      <a:pt x="8" y="161"/>
                    </a:lnTo>
                    <a:cubicBezTo>
                      <a:pt x="3" y="161"/>
                      <a:pt x="0" y="158"/>
                      <a:pt x="0" y="15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4"/>
                      <a:pt x="16" y="8"/>
                    </a:cubicBezTo>
                    <a:lnTo>
                      <a:pt x="16" y="154"/>
                    </a:lnTo>
                    <a:lnTo>
                      <a:pt x="16" y="154"/>
                    </a:lnTo>
                    <a:cubicBezTo>
                      <a:pt x="16" y="158"/>
                      <a:pt x="13" y="161"/>
                      <a:pt x="8" y="1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93">
                <a:extLst>
                  <a:ext uri="{FF2B5EF4-FFF2-40B4-BE49-F238E27FC236}">
                    <a16:creationId xmlns:a16="http://schemas.microsoft.com/office/drawing/2014/main" id="{A684A3A9-C463-4BD1-880F-26CCBDDDB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5363" y="7527122"/>
                <a:ext cx="1487373" cy="1479522"/>
              </a:xfrm>
              <a:custGeom>
                <a:avLst/>
                <a:gdLst>
                  <a:gd name="T0" fmla="*/ 1672 w 1673"/>
                  <a:gd name="T1" fmla="*/ 712 h 1664"/>
                  <a:gd name="T2" fmla="*/ 1672 w 1673"/>
                  <a:gd name="T3" fmla="*/ 712 h 1664"/>
                  <a:gd name="T4" fmla="*/ 1250 w 1673"/>
                  <a:gd name="T5" fmla="*/ 41 h 1664"/>
                  <a:gd name="T6" fmla="*/ 1250 w 1673"/>
                  <a:gd name="T7" fmla="*/ 41 h 1664"/>
                  <a:gd name="T8" fmla="*/ 1002 w 1673"/>
                  <a:gd name="T9" fmla="*/ 0 h 1664"/>
                  <a:gd name="T10" fmla="*/ 651 w 1673"/>
                  <a:gd name="T11" fmla="*/ 0 h 1664"/>
                  <a:gd name="T12" fmla="*/ 651 w 1673"/>
                  <a:gd name="T13" fmla="*/ 0 h 1664"/>
                  <a:gd name="T14" fmla="*/ 402 w 1673"/>
                  <a:gd name="T15" fmla="*/ 41 h 1664"/>
                  <a:gd name="T16" fmla="*/ 402 w 1673"/>
                  <a:gd name="T17" fmla="*/ 41 h 1664"/>
                  <a:gd name="T18" fmla="*/ 0 w 1673"/>
                  <a:gd name="T19" fmla="*/ 712 h 1664"/>
                  <a:gd name="T20" fmla="*/ 0 w 1673"/>
                  <a:gd name="T21" fmla="*/ 712 h 1664"/>
                  <a:gd name="T22" fmla="*/ 211 w 1673"/>
                  <a:gd name="T23" fmla="*/ 807 h 1664"/>
                  <a:gd name="T24" fmla="*/ 211 w 1673"/>
                  <a:gd name="T25" fmla="*/ 807 h 1664"/>
                  <a:gd name="T26" fmla="*/ 231 w 1673"/>
                  <a:gd name="T27" fmla="*/ 1558 h 1664"/>
                  <a:gd name="T28" fmla="*/ 231 w 1673"/>
                  <a:gd name="T29" fmla="*/ 1558 h 1664"/>
                  <a:gd name="T30" fmla="*/ 576 w 1673"/>
                  <a:gd name="T31" fmla="*/ 1513 h 1664"/>
                  <a:gd name="T32" fmla="*/ 576 w 1673"/>
                  <a:gd name="T33" fmla="*/ 1513 h 1664"/>
                  <a:gd name="T34" fmla="*/ 861 w 1673"/>
                  <a:gd name="T35" fmla="*/ 1663 h 1664"/>
                  <a:gd name="T36" fmla="*/ 861 w 1673"/>
                  <a:gd name="T37" fmla="*/ 1663 h 1664"/>
                  <a:gd name="T38" fmla="*/ 1184 w 1673"/>
                  <a:gd name="T39" fmla="*/ 1516 h 1664"/>
                  <a:gd name="T40" fmla="*/ 1184 w 1673"/>
                  <a:gd name="T41" fmla="*/ 1516 h 1664"/>
                  <a:gd name="T42" fmla="*/ 1525 w 1673"/>
                  <a:gd name="T43" fmla="*/ 1555 h 1664"/>
                  <a:gd name="T44" fmla="*/ 1525 w 1673"/>
                  <a:gd name="T45" fmla="*/ 1555 h 1664"/>
                  <a:gd name="T46" fmla="*/ 1457 w 1673"/>
                  <a:gd name="T47" fmla="*/ 1216 h 1664"/>
                  <a:gd name="T48" fmla="*/ 1672 w 1673"/>
                  <a:gd name="T49" fmla="*/ 712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73" h="1664">
                    <a:moveTo>
                      <a:pt x="1672" y="712"/>
                    </a:moveTo>
                    <a:lnTo>
                      <a:pt x="1672" y="712"/>
                    </a:lnTo>
                    <a:cubicBezTo>
                      <a:pt x="1510" y="120"/>
                      <a:pt x="1250" y="41"/>
                      <a:pt x="1250" y="41"/>
                    </a:cubicBezTo>
                    <a:lnTo>
                      <a:pt x="1250" y="41"/>
                    </a:lnTo>
                    <a:cubicBezTo>
                      <a:pt x="1128" y="0"/>
                      <a:pt x="1002" y="0"/>
                      <a:pt x="1002" y="0"/>
                    </a:cubicBezTo>
                    <a:lnTo>
                      <a:pt x="651" y="0"/>
                    </a:lnTo>
                    <a:lnTo>
                      <a:pt x="651" y="0"/>
                    </a:lnTo>
                    <a:cubicBezTo>
                      <a:pt x="651" y="0"/>
                      <a:pt x="525" y="0"/>
                      <a:pt x="402" y="41"/>
                    </a:cubicBezTo>
                    <a:lnTo>
                      <a:pt x="402" y="41"/>
                    </a:lnTo>
                    <a:cubicBezTo>
                      <a:pt x="402" y="41"/>
                      <a:pt x="109" y="98"/>
                      <a:pt x="0" y="712"/>
                    </a:cubicBezTo>
                    <a:lnTo>
                      <a:pt x="0" y="712"/>
                    </a:lnTo>
                    <a:cubicBezTo>
                      <a:pt x="60" y="744"/>
                      <a:pt x="129" y="780"/>
                      <a:pt x="211" y="807"/>
                    </a:cubicBezTo>
                    <a:lnTo>
                      <a:pt x="211" y="807"/>
                    </a:lnTo>
                    <a:cubicBezTo>
                      <a:pt x="215" y="807"/>
                      <a:pt x="226" y="1563"/>
                      <a:pt x="231" y="1558"/>
                    </a:cubicBezTo>
                    <a:lnTo>
                      <a:pt x="231" y="1558"/>
                    </a:lnTo>
                    <a:cubicBezTo>
                      <a:pt x="290" y="1515"/>
                      <a:pt x="427" y="1491"/>
                      <a:pt x="576" y="1513"/>
                    </a:cubicBezTo>
                    <a:lnTo>
                      <a:pt x="576" y="1513"/>
                    </a:lnTo>
                    <a:cubicBezTo>
                      <a:pt x="710" y="1533"/>
                      <a:pt x="861" y="1663"/>
                      <a:pt x="861" y="1663"/>
                    </a:cubicBezTo>
                    <a:lnTo>
                      <a:pt x="861" y="1663"/>
                    </a:lnTo>
                    <a:cubicBezTo>
                      <a:pt x="861" y="1663"/>
                      <a:pt x="1016" y="1541"/>
                      <a:pt x="1184" y="1516"/>
                    </a:cubicBezTo>
                    <a:lnTo>
                      <a:pt x="1184" y="1516"/>
                    </a:lnTo>
                    <a:cubicBezTo>
                      <a:pt x="1372" y="1489"/>
                      <a:pt x="1519" y="1551"/>
                      <a:pt x="1525" y="1555"/>
                    </a:cubicBezTo>
                    <a:lnTo>
                      <a:pt x="1525" y="1555"/>
                    </a:lnTo>
                    <a:cubicBezTo>
                      <a:pt x="1527" y="1556"/>
                      <a:pt x="1457" y="1216"/>
                      <a:pt x="1457" y="1216"/>
                    </a:cubicBezTo>
                    <a:lnTo>
                      <a:pt x="1672" y="71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94">
                <a:extLst>
                  <a:ext uri="{FF2B5EF4-FFF2-40B4-BE49-F238E27FC236}">
                    <a16:creationId xmlns:a16="http://schemas.microsoft.com/office/drawing/2014/main" id="{08E74B40-38DA-4720-9D59-0B87EBDE1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7514" y="7519273"/>
                <a:ext cx="1503071" cy="1495219"/>
              </a:xfrm>
              <a:custGeom>
                <a:avLst/>
                <a:gdLst>
                  <a:gd name="T0" fmla="*/ 475 w 1691"/>
                  <a:gd name="T1" fmla="*/ 1505 h 1680"/>
                  <a:gd name="T2" fmla="*/ 586 w 1691"/>
                  <a:gd name="T3" fmla="*/ 1512 h 1680"/>
                  <a:gd name="T4" fmla="*/ 871 w 1691"/>
                  <a:gd name="T5" fmla="*/ 1660 h 1680"/>
                  <a:gd name="T6" fmla="*/ 1191 w 1691"/>
                  <a:gd name="T7" fmla="*/ 1516 h 1680"/>
                  <a:gd name="T8" fmla="*/ 1523 w 1691"/>
                  <a:gd name="T9" fmla="*/ 1550 h 1680"/>
                  <a:gd name="T10" fmla="*/ 1457 w 1691"/>
                  <a:gd name="T11" fmla="*/ 1226 h 1680"/>
                  <a:gd name="T12" fmla="*/ 1673 w 1691"/>
                  <a:gd name="T13" fmla="*/ 719 h 1680"/>
                  <a:gd name="T14" fmla="*/ 1258 w 1691"/>
                  <a:gd name="T15" fmla="*/ 57 h 1680"/>
                  <a:gd name="T16" fmla="*/ 1011 w 1691"/>
                  <a:gd name="T17" fmla="*/ 17 h 1680"/>
                  <a:gd name="T18" fmla="*/ 660 w 1691"/>
                  <a:gd name="T19" fmla="*/ 17 h 1680"/>
                  <a:gd name="T20" fmla="*/ 414 w 1691"/>
                  <a:gd name="T21" fmla="*/ 57 h 1680"/>
                  <a:gd name="T22" fmla="*/ 413 w 1691"/>
                  <a:gd name="T23" fmla="*/ 57 h 1680"/>
                  <a:gd name="T24" fmla="*/ 256 w 1691"/>
                  <a:gd name="T25" fmla="*/ 161 h 1680"/>
                  <a:gd name="T26" fmla="*/ 19 w 1691"/>
                  <a:gd name="T27" fmla="*/ 716 h 1680"/>
                  <a:gd name="T28" fmla="*/ 223 w 1691"/>
                  <a:gd name="T29" fmla="*/ 806 h 1680"/>
                  <a:gd name="T30" fmla="*/ 232 w 1691"/>
                  <a:gd name="T31" fmla="*/ 922 h 1680"/>
                  <a:gd name="T32" fmla="*/ 237 w 1691"/>
                  <a:gd name="T33" fmla="*/ 1164 h 1680"/>
                  <a:gd name="T34" fmla="*/ 247 w 1691"/>
                  <a:gd name="T35" fmla="*/ 1552 h 1680"/>
                  <a:gd name="T36" fmla="*/ 870 w 1691"/>
                  <a:gd name="T37" fmla="*/ 1679 h 1680"/>
                  <a:gd name="T38" fmla="*/ 864 w 1691"/>
                  <a:gd name="T39" fmla="*/ 1677 h 1680"/>
                  <a:gd name="T40" fmla="*/ 584 w 1691"/>
                  <a:gd name="T41" fmla="*/ 1529 h 1680"/>
                  <a:gd name="T42" fmla="*/ 246 w 1691"/>
                  <a:gd name="T43" fmla="*/ 1573 h 1680"/>
                  <a:gd name="T44" fmla="*/ 237 w 1691"/>
                  <a:gd name="T45" fmla="*/ 1574 h 1680"/>
                  <a:gd name="T46" fmla="*/ 220 w 1691"/>
                  <a:gd name="T47" fmla="*/ 1164 h 1680"/>
                  <a:gd name="T48" fmla="*/ 212 w 1691"/>
                  <a:gd name="T49" fmla="*/ 821 h 1680"/>
                  <a:gd name="T50" fmla="*/ 6 w 1691"/>
                  <a:gd name="T51" fmla="*/ 727 h 1680"/>
                  <a:gd name="T52" fmla="*/ 1 w 1691"/>
                  <a:gd name="T53" fmla="*/ 719 h 1680"/>
                  <a:gd name="T54" fmla="*/ 246 w 1691"/>
                  <a:gd name="T55" fmla="*/ 148 h 1680"/>
                  <a:gd name="T56" fmla="*/ 410 w 1691"/>
                  <a:gd name="T57" fmla="*/ 40 h 1680"/>
                  <a:gd name="T58" fmla="*/ 660 w 1691"/>
                  <a:gd name="T59" fmla="*/ 0 h 1680"/>
                  <a:gd name="T60" fmla="*/ 1011 w 1691"/>
                  <a:gd name="T61" fmla="*/ 0 h 1680"/>
                  <a:gd name="T62" fmla="*/ 1262 w 1691"/>
                  <a:gd name="T63" fmla="*/ 41 h 1680"/>
                  <a:gd name="T64" fmla="*/ 1689 w 1691"/>
                  <a:gd name="T65" fmla="*/ 717 h 1680"/>
                  <a:gd name="T66" fmla="*/ 1474 w 1691"/>
                  <a:gd name="T67" fmla="*/ 1225 h 1680"/>
                  <a:gd name="T68" fmla="*/ 1508 w 1691"/>
                  <a:gd name="T69" fmla="*/ 1391 h 1680"/>
                  <a:gd name="T70" fmla="*/ 1532 w 1691"/>
                  <a:gd name="T71" fmla="*/ 1508 h 1680"/>
                  <a:gd name="T72" fmla="*/ 1538 w 1691"/>
                  <a:gd name="T73" fmla="*/ 1570 h 1680"/>
                  <a:gd name="T74" fmla="*/ 1529 w 1691"/>
                  <a:gd name="T75" fmla="*/ 1570 h 1680"/>
                  <a:gd name="T76" fmla="*/ 1193 w 1691"/>
                  <a:gd name="T77" fmla="*/ 1533 h 1680"/>
                  <a:gd name="T78" fmla="*/ 875 w 1691"/>
                  <a:gd name="T79" fmla="*/ 1677 h 1680"/>
                  <a:gd name="T80" fmla="*/ 870 w 1691"/>
                  <a:gd name="T81" fmla="*/ 1679 h 1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91" h="1680">
                    <a:moveTo>
                      <a:pt x="475" y="1505"/>
                    </a:moveTo>
                    <a:lnTo>
                      <a:pt x="475" y="1505"/>
                    </a:lnTo>
                    <a:cubicBezTo>
                      <a:pt x="511" y="1505"/>
                      <a:pt x="549" y="1507"/>
                      <a:pt x="586" y="1512"/>
                    </a:cubicBezTo>
                    <a:lnTo>
                      <a:pt x="586" y="1512"/>
                    </a:lnTo>
                    <a:cubicBezTo>
                      <a:pt x="709" y="1530"/>
                      <a:pt x="842" y="1637"/>
                      <a:pt x="871" y="1660"/>
                    </a:cubicBezTo>
                    <a:lnTo>
                      <a:pt x="871" y="1660"/>
                    </a:lnTo>
                    <a:cubicBezTo>
                      <a:pt x="900" y="1639"/>
                      <a:pt x="1041" y="1538"/>
                      <a:pt x="1191" y="1516"/>
                    </a:cubicBezTo>
                    <a:lnTo>
                      <a:pt x="1191" y="1516"/>
                    </a:lnTo>
                    <a:cubicBezTo>
                      <a:pt x="1352" y="1493"/>
                      <a:pt x="1481" y="1534"/>
                      <a:pt x="1523" y="1550"/>
                    </a:cubicBezTo>
                    <a:lnTo>
                      <a:pt x="1523" y="1550"/>
                    </a:lnTo>
                    <a:cubicBezTo>
                      <a:pt x="1513" y="1501"/>
                      <a:pt x="1480" y="1338"/>
                      <a:pt x="1457" y="1226"/>
                    </a:cubicBezTo>
                    <a:lnTo>
                      <a:pt x="1457" y="1226"/>
                    </a:lnTo>
                    <a:cubicBezTo>
                      <a:pt x="1457" y="1224"/>
                      <a:pt x="1457" y="1222"/>
                      <a:pt x="1458" y="1220"/>
                    </a:cubicBezTo>
                    <a:lnTo>
                      <a:pt x="1673" y="719"/>
                    </a:lnTo>
                    <a:lnTo>
                      <a:pt x="1673" y="719"/>
                    </a:lnTo>
                    <a:cubicBezTo>
                      <a:pt x="1513" y="142"/>
                      <a:pt x="1260" y="58"/>
                      <a:pt x="1258" y="57"/>
                    </a:cubicBezTo>
                    <a:lnTo>
                      <a:pt x="1258" y="57"/>
                    </a:lnTo>
                    <a:cubicBezTo>
                      <a:pt x="1138" y="17"/>
                      <a:pt x="1013" y="17"/>
                      <a:pt x="1011" y="17"/>
                    </a:cubicBezTo>
                    <a:lnTo>
                      <a:pt x="660" y="17"/>
                    </a:lnTo>
                    <a:lnTo>
                      <a:pt x="660" y="17"/>
                    </a:lnTo>
                    <a:cubicBezTo>
                      <a:pt x="659" y="17"/>
                      <a:pt x="534" y="17"/>
                      <a:pt x="414" y="57"/>
                    </a:cubicBezTo>
                    <a:lnTo>
                      <a:pt x="414" y="57"/>
                    </a:lnTo>
                    <a:lnTo>
                      <a:pt x="413" y="57"/>
                    </a:lnTo>
                    <a:lnTo>
                      <a:pt x="413" y="57"/>
                    </a:lnTo>
                    <a:cubicBezTo>
                      <a:pt x="412" y="57"/>
                      <a:pt x="341" y="72"/>
                      <a:pt x="256" y="161"/>
                    </a:cubicBezTo>
                    <a:lnTo>
                      <a:pt x="256" y="161"/>
                    </a:lnTo>
                    <a:cubicBezTo>
                      <a:pt x="116" y="309"/>
                      <a:pt x="49" y="543"/>
                      <a:pt x="19" y="716"/>
                    </a:cubicBezTo>
                    <a:lnTo>
                      <a:pt x="19" y="716"/>
                    </a:lnTo>
                    <a:cubicBezTo>
                      <a:pt x="76" y="747"/>
                      <a:pt x="144" y="781"/>
                      <a:pt x="223" y="806"/>
                    </a:cubicBezTo>
                    <a:lnTo>
                      <a:pt x="223" y="806"/>
                    </a:lnTo>
                    <a:cubicBezTo>
                      <a:pt x="229" y="809"/>
                      <a:pt x="229" y="809"/>
                      <a:pt x="232" y="922"/>
                    </a:cubicBezTo>
                    <a:lnTo>
                      <a:pt x="232" y="922"/>
                    </a:lnTo>
                    <a:cubicBezTo>
                      <a:pt x="233" y="987"/>
                      <a:pt x="235" y="1075"/>
                      <a:pt x="237" y="1164"/>
                    </a:cubicBezTo>
                    <a:lnTo>
                      <a:pt x="237" y="1164"/>
                    </a:lnTo>
                    <a:cubicBezTo>
                      <a:pt x="240" y="1325"/>
                      <a:pt x="245" y="1504"/>
                      <a:pt x="247" y="1552"/>
                    </a:cubicBezTo>
                    <a:lnTo>
                      <a:pt x="247" y="1552"/>
                    </a:lnTo>
                    <a:cubicBezTo>
                      <a:pt x="298" y="1522"/>
                      <a:pt x="381" y="1505"/>
                      <a:pt x="475" y="1505"/>
                    </a:cubicBezTo>
                    <a:close/>
                    <a:moveTo>
                      <a:pt x="870" y="1679"/>
                    </a:moveTo>
                    <a:lnTo>
                      <a:pt x="870" y="1679"/>
                    </a:lnTo>
                    <a:cubicBezTo>
                      <a:pt x="868" y="1679"/>
                      <a:pt x="866" y="1678"/>
                      <a:pt x="864" y="1677"/>
                    </a:cubicBezTo>
                    <a:lnTo>
                      <a:pt x="864" y="1677"/>
                    </a:lnTo>
                    <a:cubicBezTo>
                      <a:pt x="863" y="1676"/>
                      <a:pt x="714" y="1548"/>
                      <a:pt x="584" y="1529"/>
                    </a:cubicBezTo>
                    <a:lnTo>
                      <a:pt x="584" y="1529"/>
                    </a:lnTo>
                    <a:cubicBezTo>
                      <a:pt x="432" y="1506"/>
                      <a:pt x="299" y="1535"/>
                      <a:pt x="246" y="1573"/>
                    </a:cubicBezTo>
                    <a:lnTo>
                      <a:pt x="246" y="1573"/>
                    </a:lnTo>
                    <a:cubicBezTo>
                      <a:pt x="243" y="1575"/>
                      <a:pt x="239" y="1575"/>
                      <a:pt x="237" y="1574"/>
                    </a:cubicBezTo>
                    <a:lnTo>
                      <a:pt x="237" y="1574"/>
                    </a:lnTo>
                    <a:cubicBezTo>
                      <a:pt x="229" y="1571"/>
                      <a:pt x="229" y="1571"/>
                      <a:pt x="220" y="1164"/>
                    </a:cubicBezTo>
                    <a:lnTo>
                      <a:pt x="220" y="1164"/>
                    </a:lnTo>
                    <a:cubicBezTo>
                      <a:pt x="217" y="1010"/>
                      <a:pt x="214" y="850"/>
                      <a:pt x="212" y="821"/>
                    </a:cubicBezTo>
                    <a:lnTo>
                      <a:pt x="212" y="821"/>
                    </a:lnTo>
                    <a:cubicBezTo>
                      <a:pt x="132" y="794"/>
                      <a:pt x="64" y="759"/>
                      <a:pt x="6" y="727"/>
                    </a:cubicBezTo>
                    <a:lnTo>
                      <a:pt x="6" y="727"/>
                    </a:lnTo>
                    <a:cubicBezTo>
                      <a:pt x="2" y="726"/>
                      <a:pt x="0" y="722"/>
                      <a:pt x="1" y="719"/>
                    </a:cubicBezTo>
                    <a:lnTo>
                      <a:pt x="1" y="719"/>
                    </a:lnTo>
                    <a:cubicBezTo>
                      <a:pt x="32" y="543"/>
                      <a:pt x="100" y="301"/>
                      <a:pt x="246" y="148"/>
                    </a:cubicBezTo>
                    <a:lnTo>
                      <a:pt x="246" y="148"/>
                    </a:lnTo>
                    <a:cubicBezTo>
                      <a:pt x="330" y="60"/>
                      <a:pt x="402" y="42"/>
                      <a:pt x="410" y="40"/>
                    </a:cubicBezTo>
                    <a:lnTo>
                      <a:pt x="410" y="40"/>
                    </a:lnTo>
                    <a:cubicBezTo>
                      <a:pt x="532" y="0"/>
                      <a:pt x="659" y="0"/>
                      <a:pt x="660" y="0"/>
                    </a:cubicBezTo>
                    <a:lnTo>
                      <a:pt x="1011" y="0"/>
                    </a:lnTo>
                    <a:lnTo>
                      <a:pt x="1011" y="0"/>
                    </a:lnTo>
                    <a:cubicBezTo>
                      <a:pt x="1013" y="0"/>
                      <a:pt x="1140" y="0"/>
                      <a:pt x="1262" y="41"/>
                    </a:cubicBezTo>
                    <a:lnTo>
                      <a:pt x="1262" y="41"/>
                    </a:lnTo>
                    <a:cubicBezTo>
                      <a:pt x="1273" y="44"/>
                      <a:pt x="1527" y="129"/>
                      <a:pt x="1689" y="717"/>
                    </a:cubicBezTo>
                    <a:lnTo>
                      <a:pt x="1689" y="717"/>
                    </a:lnTo>
                    <a:cubicBezTo>
                      <a:pt x="1690" y="719"/>
                      <a:pt x="1690" y="720"/>
                      <a:pt x="1689" y="722"/>
                    </a:cubicBezTo>
                    <a:lnTo>
                      <a:pt x="1474" y="1225"/>
                    </a:lnTo>
                    <a:lnTo>
                      <a:pt x="1474" y="1225"/>
                    </a:lnTo>
                    <a:cubicBezTo>
                      <a:pt x="1477" y="1239"/>
                      <a:pt x="1492" y="1315"/>
                      <a:pt x="1508" y="1391"/>
                    </a:cubicBezTo>
                    <a:lnTo>
                      <a:pt x="1508" y="1391"/>
                    </a:lnTo>
                    <a:cubicBezTo>
                      <a:pt x="1517" y="1433"/>
                      <a:pt x="1525" y="1476"/>
                      <a:pt x="1532" y="1508"/>
                    </a:cubicBezTo>
                    <a:lnTo>
                      <a:pt x="1532" y="1508"/>
                    </a:lnTo>
                    <a:cubicBezTo>
                      <a:pt x="1543" y="1566"/>
                      <a:pt x="1543" y="1566"/>
                      <a:pt x="1538" y="1570"/>
                    </a:cubicBezTo>
                    <a:lnTo>
                      <a:pt x="1538" y="1570"/>
                    </a:lnTo>
                    <a:cubicBezTo>
                      <a:pt x="1536" y="1571"/>
                      <a:pt x="1532" y="1571"/>
                      <a:pt x="1529" y="1570"/>
                    </a:cubicBezTo>
                    <a:lnTo>
                      <a:pt x="1529" y="1570"/>
                    </a:lnTo>
                    <a:cubicBezTo>
                      <a:pt x="1528" y="1570"/>
                      <a:pt x="1385" y="1505"/>
                      <a:pt x="1193" y="1533"/>
                    </a:cubicBezTo>
                    <a:lnTo>
                      <a:pt x="1193" y="1533"/>
                    </a:lnTo>
                    <a:cubicBezTo>
                      <a:pt x="1031" y="1557"/>
                      <a:pt x="877" y="1677"/>
                      <a:pt x="875" y="1677"/>
                    </a:cubicBezTo>
                    <a:lnTo>
                      <a:pt x="875" y="1677"/>
                    </a:lnTo>
                    <a:cubicBezTo>
                      <a:pt x="874" y="1678"/>
                      <a:pt x="872" y="1679"/>
                      <a:pt x="870" y="16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95">
                <a:extLst>
                  <a:ext uri="{FF2B5EF4-FFF2-40B4-BE49-F238E27FC236}">
                    <a16:creationId xmlns:a16="http://schemas.microsoft.com/office/drawing/2014/main" id="{7A47BCE6-6C3B-4C54-AA7A-8CEA07F62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2867" y="8084396"/>
                <a:ext cx="70640" cy="215844"/>
              </a:xfrm>
              <a:custGeom>
                <a:avLst/>
                <a:gdLst>
                  <a:gd name="T0" fmla="*/ 9 w 79"/>
                  <a:gd name="T1" fmla="*/ 242 h 243"/>
                  <a:gd name="T2" fmla="*/ 9 w 79"/>
                  <a:gd name="T3" fmla="*/ 242 h 243"/>
                  <a:gd name="T4" fmla="*/ 6 w 79"/>
                  <a:gd name="T5" fmla="*/ 242 h 243"/>
                  <a:gd name="T6" fmla="*/ 6 w 79"/>
                  <a:gd name="T7" fmla="*/ 242 h 243"/>
                  <a:gd name="T8" fmla="*/ 0 w 79"/>
                  <a:gd name="T9" fmla="*/ 232 h 243"/>
                  <a:gd name="T10" fmla="*/ 61 w 79"/>
                  <a:gd name="T11" fmla="*/ 7 h 243"/>
                  <a:gd name="T12" fmla="*/ 61 w 79"/>
                  <a:gd name="T13" fmla="*/ 7 h 243"/>
                  <a:gd name="T14" fmla="*/ 71 w 79"/>
                  <a:gd name="T15" fmla="*/ 1 h 243"/>
                  <a:gd name="T16" fmla="*/ 71 w 79"/>
                  <a:gd name="T17" fmla="*/ 1 h 243"/>
                  <a:gd name="T18" fmla="*/ 77 w 79"/>
                  <a:gd name="T19" fmla="*/ 11 h 243"/>
                  <a:gd name="T20" fmla="*/ 17 w 79"/>
                  <a:gd name="T21" fmla="*/ 236 h 243"/>
                  <a:gd name="T22" fmla="*/ 17 w 79"/>
                  <a:gd name="T23" fmla="*/ 236 h 243"/>
                  <a:gd name="T24" fmla="*/ 9 w 79"/>
                  <a:gd name="T25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243">
                    <a:moveTo>
                      <a:pt x="9" y="242"/>
                    </a:moveTo>
                    <a:lnTo>
                      <a:pt x="9" y="242"/>
                    </a:lnTo>
                    <a:cubicBezTo>
                      <a:pt x="8" y="242"/>
                      <a:pt x="7" y="242"/>
                      <a:pt x="6" y="242"/>
                    </a:cubicBezTo>
                    <a:lnTo>
                      <a:pt x="6" y="242"/>
                    </a:lnTo>
                    <a:cubicBezTo>
                      <a:pt x="2" y="241"/>
                      <a:pt x="0" y="236"/>
                      <a:pt x="0" y="232"/>
                    </a:cubicBezTo>
                    <a:lnTo>
                      <a:pt x="61" y="7"/>
                    </a:lnTo>
                    <a:lnTo>
                      <a:pt x="61" y="7"/>
                    </a:lnTo>
                    <a:cubicBezTo>
                      <a:pt x="62" y="2"/>
                      <a:pt x="66" y="0"/>
                      <a:pt x="71" y="1"/>
                    </a:cubicBezTo>
                    <a:lnTo>
                      <a:pt x="71" y="1"/>
                    </a:lnTo>
                    <a:cubicBezTo>
                      <a:pt x="75" y="2"/>
                      <a:pt x="78" y="7"/>
                      <a:pt x="77" y="11"/>
                    </a:cubicBezTo>
                    <a:lnTo>
                      <a:pt x="17" y="236"/>
                    </a:lnTo>
                    <a:lnTo>
                      <a:pt x="17" y="236"/>
                    </a:lnTo>
                    <a:cubicBezTo>
                      <a:pt x="16" y="240"/>
                      <a:pt x="12" y="242"/>
                      <a:pt x="9" y="2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96">
                <a:extLst>
                  <a:ext uri="{FF2B5EF4-FFF2-40B4-BE49-F238E27FC236}">
                    <a16:creationId xmlns:a16="http://schemas.microsoft.com/office/drawing/2014/main" id="{9EBACC96-BD19-45EB-860E-EF62740D6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2062" y="8084396"/>
                <a:ext cx="94187" cy="188374"/>
              </a:xfrm>
              <a:custGeom>
                <a:avLst/>
                <a:gdLst>
                  <a:gd name="T0" fmla="*/ 94 w 104"/>
                  <a:gd name="T1" fmla="*/ 211 h 212"/>
                  <a:gd name="T2" fmla="*/ 94 w 104"/>
                  <a:gd name="T3" fmla="*/ 211 h 212"/>
                  <a:gd name="T4" fmla="*/ 87 w 104"/>
                  <a:gd name="T5" fmla="*/ 206 h 212"/>
                  <a:gd name="T6" fmla="*/ 1 w 104"/>
                  <a:gd name="T7" fmla="*/ 12 h 212"/>
                  <a:gd name="T8" fmla="*/ 1 w 104"/>
                  <a:gd name="T9" fmla="*/ 12 h 212"/>
                  <a:gd name="T10" fmla="*/ 6 w 104"/>
                  <a:gd name="T11" fmla="*/ 2 h 212"/>
                  <a:gd name="T12" fmla="*/ 6 w 104"/>
                  <a:gd name="T13" fmla="*/ 2 h 212"/>
                  <a:gd name="T14" fmla="*/ 16 w 104"/>
                  <a:gd name="T15" fmla="*/ 6 h 212"/>
                  <a:gd name="T16" fmla="*/ 102 w 104"/>
                  <a:gd name="T17" fmla="*/ 199 h 212"/>
                  <a:gd name="T18" fmla="*/ 102 w 104"/>
                  <a:gd name="T19" fmla="*/ 199 h 212"/>
                  <a:gd name="T20" fmla="*/ 97 w 104"/>
                  <a:gd name="T21" fmla="*/ 211 h 212"/>
                  <a:gd name="T22" fmla="*/ 97 w 104"/>
                  <a:gd name="T23" fmla="*/ 211 h 212"/>
                  <a:gd name="T24" fmla="*/ 94 w 104"/>
                  <a:gd name="T25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212">
                    <a:moveTo>
                      <a:pt x="94" y="211"/>
                    </a:moveTo>
                    <a:lnTo>
                      <a:pt x="94" y="211"/>
                    </a:lnTo>
                    <a:cubicBezTo>
                      <a:pt x="92" y="211"/>
                      <a:pt x="88" y="209"/>
                      <a:pt x="87" y="206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8"/>
                      <a:pt x="1" y="3"/>
                      <a:pt x="6" y="2"/>
                    </a:cubicBezTo>
                    <a:lnTo>
                      <a:pt x="6" y="2"/>
                    </a:lnTo>
                    <a:cubicBezTo>
                      <a:pt x="10" y="0"/>
                      <a:pt x="14" y="2"/>
                      <a:pt x="16" y="6"/>
                    </a:cubicBezTo>
                    <a:lnTo>
                      <a:pt x="102" y="199"/>
                    </a:lnTo>
                    <a:lnTo>
                      <a:pt x="102" y="199"/>
                    </a:lnTo>
                    <a:cubicBezTo>
                      <a:pt x="103" y="204"/>
                      <a:pt x="102" y="208"/>
                      <a:pt x="97" y="211"/>
                    </a:cubicBezTo>
                    <a:lnTo>
                      <a:pt x="97" y="211"/>
                    </a:lnTo>
                    <a:cubicBezTo>
                      <a:pt x="97" y="211"/>
                      <a:pt x="96" y="211"/>
                      <a:pt x="94" y="2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97">
                <a:extLst>
                  <a:ext uri="{FF2B5EF4-FFF2-40B4-BE49-F238E27FC236}">
                    <a16:creationId xmlns:a16="http://schemas.microsoft.com/office/drawing/2014/main" id="{8B6CA937-4BFE-4FF3-B10B-31F3E26EB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5922" y="7523196"/>
                <a:ext cx="470936" cy="176602"/>
              </a:xfrm>
              <a:custGeom>
                <a:avLst/>
                <a:gdLst>
                  <a:gd name="T0" fmla="*/ 248 w 527"/>
                  <a:gd name="T1" fmla="*/ 198 h 199"/>
                  <a:gd name="T2" fmla="*/ 248 w 527"/>
                  <a:gd name="T3" fmla="*/ 198 h 199"/>
                  <a:gd name="T4" fmla="*/ 2 w 527"/>
                  <a:gd name="T5" fmla="*/ 13 h 199"/>
                  <a:gd name="T6" fmla="*/ 2 w 527"/>
                  <a:gd name="T7" fmla="*/ 13 h 199"/>
                  <a:gd name="T8" fmla="*/ 9 w 527"/>
                  <a:gd name="T9" fmla="*/ 3 h 199"/>
                  <a:gd name="T10" fmla="*/ 9 w 527"/>
                  <a:gd name="T11" fmla="*/ 3 h 199"/>
                  <a:gd name="T12" fmla="*/ 18 w 527"/>
                  <a:gd name="T13" fmla="*/ 10 h 199"/>
                  <a:gd name="T14" fmla="*/ 18 w 527"/>
                  <a:gd name="T15" fmla="*/ 10 h 199"/>
                  <a:gd name="T16" fmla="*/ 247 w 527"/>
                  <a:gd name="T17" fmla="*/ 181 h 199"/>
                  <a:gd name="T18" fmla="*/ 247 w 527"/>
                  <a:gd name="T19" fmla="*/ 181 h 199"/>
                  <a:gd name="T20" fmla="*/ 254 w 527"/>
                  <a:gd name="T21" fmla="*/ 181 h 199"/>
                  <a:gd name="T22" fmla="*/ 254 w 527"/>
                  <a:gd name="T23" fmla="*/ 181 h 199"/>
                  <a:gd name="T24" fmla="*/ 509 w 527"/>
                  <a:gd name="T25" fmla="*/ 7 h 199"/>
                  <a:gd name="T26" fmla="*/ 509 w 527"/>
                  <a:gd name="T27" fmla="*/ 7 h 199"/>
                  <a:gd name="T28" fmla="*/ 519 w 527"/>
                  <a:gd name="T29" fmla="*/ 1 h 199"/>
                  <a:gd name="T30" fmla="*/ 519 w 527"/>
                  <a:gd name="T31" fmla="*/ 1 h 199"/>
                  <a:gd name="T32" fmla="*/ 525 w 527"/>
                  <a:gd name="T33" fmla="*/ 10 h 199"/>
                  <a:gd name="T34" fmla="*/ 525 w 527"/>
                  <a:gd name="T35" fmla="*/ 10 h 199"/>
                  <a:gd name="T36" fmla="*/ 254 w 527"/>
                  <a:gd name="T37" fmla="*/ 198 h 199"/>
                  <a:gd name="T38" fmla="*/ 254 w 527"/>
                  <a:gd name="T39" fmla="*/ 198 h 199"/>
                  <a:gd name="T40" fmla="*/ 248 w 527"/>
                  <a:gd name="T41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7" h="199">
                    <a:moveTo>
                      <a:pt x="248" y="198"/>
                    </a:moveTo>
                    <a:lnTo>
                      <a:pt x="248" y="198"/>
                    </a:lnTo>
                    <a:cubicBezTo>
                      <a:pt x="28" y="198"/>
                      <a:pt x="2" y="14"/>
                      <a:pt x="2" y="13"/>
                    </a:cubicBezTo>
                    <a:lnTo>
                      <a:pt x="2" y="13"/>
                    </a:lnTo>
                    <a:cubicBezTo>
                      <a:pt x="0" y="8"/>
                      <a:pt x="4" y="4"/>
                      <a:pt x="9" y="3"/>
                    </a:cubicBezTo>
                    <a:lnTo>
                      <a:pt x="9" y="3"/>
                    </a:lnTo>
                    <a:cubicBezTo>
                      <a:pt x="13" y="2"/>
                      <a:pt x="17" y="6"/>
                      <a:pt x="18" y="10"/>
                    </a:cubicBezTo>
                    <a:lnTo>
                      <a:pt x="18" y="10"/>
                    </a:lnTo>
                    <a:cubicBezTo>
                      <a:pt x="19" y="18"/>
                      <a:pt x="43" y="181"/>
                      <a:pt x="247" y="181"/>
                    </a:cubicBezTo>
                    <a:lnTo>
                      <a:pt x="247" y="181"/>
                    </a:lnTo>
                    <a:cubicBezTo>
                      <a:pt x="250" y="181"/>
                      <a:pt x="252" y="181"/>
                      <a:pt x="254" y="181"/>
                    </a:cubicBezTo>
                    <a:lnTo>
                      <a:pt x="254" y="181"/>
                    </a:lnTo>
                    <a:cubicBezTo>
                      <a:pt x="466" y="178"/>
                      <a:pt x="507" y="14"/>
                      <a:pt x="509" y="7"/>
                    </a:cubicBezTo>
                    <a:lnTo>
                      <a:pt x="509" y="7"/>
                    </a:lnTo>
                    <a:cubicBezTo>
                      <a:pt x="509" y="2"/>
                      <a:pt x="513" y="0"/>
                      <a:pt x="519" y="1"/>
                    </a:cubicBezTo>
                    <a:lnTo>
                      <a:pt x="519" y="1"/>
                    </a:lnTo>
                    <a:cubicBezTo>
                      <a:pt x="523" y="1"/>
                      <a:pt x="526" y="6"/>
                      <a:pt x="525" y="10"/>
                    </a:cubicBezTo>
                    <a:lnTo>
                      <a:pt x="525" y="10"/>
                    </a:lnTo>
                    <a:cubicBezTo>
                      <a:pt x="524" y="13"/>
                      <a:pt x="479" y="194"/>
                      <a:pt x="254" y="198"/>
                    </a:cubicBezTo>
                    <a:lnTo>
                      <a:pt x="254" y="198"/>
                    </a:lnTo>
                    <a:cubicBezTo>
                      <a:pt x="252" y="198"/>
                      <a:pt x="250" y="198"/>
                      <a:pt x="248" y="1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98">
                <a:extLst>
                  <a:ext uri="{FF2B5EF4-FFF2-40B4-BE49-F238E27FC236}">
                    <a16:creationId xmlns:a16="http://schemas.microsoft.com/office/drawing/2014/main" id="{2CD7CD85-DA99-4383-94B8-0C20D954B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3212" y="8076547"/>
                <a:ext cx="364976" cy="153053"/>
              </a:xfrm>
              <a:custGeom>
                <a:avLst/>
                <a:gdLst>
                  <a:gd name="T0" fmla="*/ 400 w 410"/>
                  <a:gd name="T1" fmla="*/ 173 h 174"/>
                  <a:gd name="T2" fmla="*/ 400 w 410"/>
                  <a:gd name="T3" fmla="*/ 173 h 174"/>
                  <a:gd name="T4" fmla="*/ 399 w 410"/>
                  <a:gd name="T5" fmla="*/ 173 h 174"/>
                  <a:gd name="T6" fmla="*/ 399 w 410"/>
                  <a:gd name="T7" fmla="*/ 173 h 174"/>
                  <a:gd name="T8" fmla="*/ 5 w 410"/>
                  <a:gd name="T9" fmla="*/ 16 h 174"/>
                  <a:gd name="T10" fmla="*/ 5 w 410"/>
                  <a:gd name="T11" fmla="*/ 16 h 174"/>
                  <a:gd name="T12" fmla="*/ 2 w 410"/>
                  <a:gd name="T13" fmla="*/ 5 h 174"/>
                  <a:gd name="T14" fmla="*/ 2 w 410"/>
                  <a:gd name="T15" fmla="*/ 5 h 174"/>
                  <a:gd name="T16" fmla="*/ 15 w 410"/>
                  <a:gd name="T17" fmla="*/ 2 h 174"/>
                  <a:gd name="T18" fmla="*/ 15 w 410"/>
                  <a:gd name="T19" fmla="*/ 2 h 174"/>
                  <a:gd name="T20" fmla="*/ 401 w 410"/>
                  <a:gd name="T21" fmla="*/ 157 h 174"/>
                  <a:gd name="T22" fmla="*/ 401 w 410"/>
                  <a:gd name="T23" fmla="*/ 157 h 174"/>
                  <a:gd name="T24" fmla="*/ 408 w 410"/>
                  <a:gd name="T25" fmla="*/ 167 h 174"/>
                  <a:gd name="T26" fmla="*/ 408 w 410"/>
                  <a:gd name="T27" fmla="*/ 167 h 174"/>
                  <a:gd name="T28" fmla="*/ 400 w 410"/>
                  <a:gd name="T29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0" h="174">
                    <a:moveTo>
                      <a:pt x="400" y="173"/>
                    </a:moveTo>
                    <a:lnTo>
                      <a:pt x="400" y="173"/>
                    </a:lnTo>
                    <a:lnTo>
                      <a:pt x="399" y="173"/>
                    </a:lnTo>
                    <a:lnTo>
                      <a:pt x="399" y="173"/>
                    </a:lnTo>
                    <a:cubicBezTo>
                      <a:pt x="197" y="137"/>
                      <a:pt x="7" y="17"/>
                      <a:pt x="5" y="16"/>
                    </a:cubicBezTo>
                    <a:lnTo>
                      <a:pt x="5" y="16"/>
                    </a:lnTo>
                    <a:cubicBezTo>
                      <a:pt x="2" y="13"/>
                      <a:pt x="0" y="9"/>
                      <a:pt x="2" y="5"/>
                    </a:cubicBezTo>
                    <a:lnTo>
                      <a:pt x="2" y="5"/>
                    </a:lnTo>
                    <a:cubicBezTo>
                      <a:pt x="5" y="1"/>
                      <a:pt x="10" y="0"/>
                      <a:pt x="15" y="2"/>
                    </a:cubicBezTo>
                    <a:lnTo>
                      <a:pt x="15" y="2"/>
                    </a:lnTo>
                    <a:cubicBezTo>
                      <a:pt x="16" y="3"/>
                      <a:pt x="203" y="121"/>
                      <a:pt x="401" y="157"/>
                    </a:cubicBezTo>
                    <a:lnTo>
                      <a:pt x="401" y="157"/>
                    </a:lnTo>
                    <a:cubicBezTo>
                      <a:pt x="407" y="158"/>
                      <a:pt x="409" y="162"/>
                      <a:pt x="408" y="167"/>
                    </a:cubicBezTo>
                    <a:lnTo>
                      <a:pt x="408" y="167"/>
                    </a:lnTo>
                    <a:cubicBezTo>
                      <a:pt x="407" y="171"/>
                      <a:pt x="404" y="173"/>
                      <a:pt x="400" y="1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99">
                <a:extLst>
                  <a:ext uri="{FF2B5EF4-FFF2-40B4-BE49-F238E27FC236}">
                    <a16:creationId xmlns:a16="http://schemas.microsoft.com/office/drawing/2014/main" id="{3F048825-969F-4B74-BC93-8EA615C0D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9665" y="8178583"/>
                <a:ext cx="368900" cy="1020361"/>
              </a:xfrm>
              <a:custGeom>
                <a:avLst/>
                <a:gdLst>
                  <a:gd name="T0" fmla="*/ 254 w 416"/>
                  <a:gd name="T1" fmla="*/ 833 h 1147"/>
                  <a:gd name="T2" fmla="*/ 254 w 416"/>
                  <a:gd name="T3" fmla="*/ 833 h 1147"/>
                  <a:gd name="T4" fmla="*/ 355 w 416"/>
                  <a:gd name="T5" fmla="*/ 872 h 1147"/>
                  <a:gd name="T6" fmla="*/ 355 w 416"/>
                  <a:gd name="T7" fmla="*/ 872 h 1147"/>
                  <a:gd name="T8" fmla="*/ 278 w 416"/>
                  <a:gd name="T9" fmla="*/ 707 h 1147"/>
                  <a:gd name="T10" fmla="*/ 292 w 416"/>
                  <a:gd name="T11" fmla="*/ 414 h 1147"/>
                  <a:gd name="T12" fmla="*/ 408 w 416"/>
                  <a:gd name="T13" fmla="*/ 127 h 1147"/>
                  <a:gd name="T14" fmla="*/ 408 w 416"/>
                  <a:gd name="T15" fmla="*/ 127 h 1147"/>
                  <a:gd name="T16" fmla="*/ 230 w 416"/>
                  <a:gd name="T17" fmla="*/ 74 h 1147"/>
                  <a:gd name="T18" fmla="*/ 230 w 416"/>
                  <a:gd name="T19" fmla="*/ 74 h 1147"/>
                  <a:gd name="T20" fmla="*/ 59 w 416"/>
                  <a:gd name="T21" fmla="*/ 0 h 1147"/>
                  <a:gd name="T22" fmla="*/ 59 w 416"/>
                  <a:gd name="T23" fmla="*/ 0 h 1147"/>
                  <a:gd name="T24" fmla="*/ 5 w 416"/>
                  <a:gd name="T25" fmla="*/ 371 h 1147"/>
                  <a:gd name="T26" fmla="*/ 5 w 416"/>
                  <a:gd name="T27" fmla="*/ 371 h 1147"/>
                  <a:gd name="T28" fmla="*/ 35 w 416"/>
                  <a:gd name="T29" fmla="*/ 705 h 1147"/>
                  <a:gd name="T30" fmla="*/ 35 w 416"/>
                  <a:gd name="T31" fmla="*/ 705 h 1147"/>
                  <a:gd name="T32" fmla="*/ 15 w 416"/>
                  <a:gd name="T33" fmla="*/ 840 h 1147"/>
                  <a:gd name="T34" fmla="*/ 15 w 416"/>
                  <a:gd name="T35" fmla="*/ 840 h 1147"/>
                  <a:gd name="T36" fmla="*/ 49 w 416"/>
                  <a:gd name="T37" fmla="*/ 997 h 1147"/>
                  <a:gd name="T38" fmla="*/ 49 w 416"/>
                  <a:gd name="T39" fmla="*/ 997 h 1147"/>
                  <a:gd name="T40" fmla="*/ 96 w 416"/>
                  <a:gd name="T41" fmla="*/ 1110 h 1147"/>
                  <a:gd name="T42" fmla="*/ 96 w 416"/>
                  <a:gd name="T43" fmla="*/ 1110 h 1147"/>
                  <a:gd name="T44" fmla="*/ 126 w 416"/>
                  <a:gd name="T45" fmla="*/ 1076 h 1147"/>
                  <a:gd name="T46" fmla="*/ 126 w 416"/>
                  <a:gd name="T47" fmla="*/ 1076 h 1147"/>
                  <a:gd name="T48" fmla="*/ 172 w 416"/>
                  <a:gd name="T49" fmla="*/ 1130 h 1147"/>
                  <a:gd name="T50" fmla="*/ 172 w 416"/>
                  <a:gd name="T51" fmla="*/ 1130 h 1147"/>
                  <a:gd name="T52" fmla="*/ 179 w 416"/>
                  <a:gd name="T53" fmla="*/ 1061 h 1147"/>
                  <a:gd name="T54" fmla="*/ 179 w 416"/>
                  <a:gd name="T55" fmla="*/ 1061 h 1147"/>
                  <a:gd name="T56" fmla="*/ 235 w 416"/>
                  <a:gd name="T57" fmla="*/ 1123 h 1147"/>
                  <a:gd name="T58" fmla="*/ 235 w 416"/>
                  <a:gd name="T59" fmla="*/ 1123 h 1147"/>
                  <a:gd name="T60" fmla="*/ 237 w 416"/>
                  <a:gd name="T61" fmla="*/ 1038 h 1147"/>
                  <a:gd name="T62" fmla="*/ 237 w 416"/>
                  <a:gd name="T63" fmla="*/ 1038 h 1147"/>
                  <a:gd name="T64" fmla="*/ 293 w 416"/>
                  <a:gd name="T65" fmla="*/ 1076 h 1147"/>
                  <a:gd name="T66" fmla="*/ 293 w 416"/>
                  <a:gd name="T67" fmla="*/ 1076 h 1147"/>
                  <a:gd name="T68" fmla="*/ 254 w 416"/>
                  <a:gd name="T69" fmla="*/ 833 h 1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6" h="1147">
                    <a:moveTo>
                      <a:pt x="254" y="833"/>
                    </a:moveTo>
                    <a:lnTo>
                      <a:pt x="254" y="833"/>
                    </a:lnTo>
                    <a:cubicBezTo>
                      <a:pt x="254" y="833"/>
                      <a:pt x="302" y="880"/>
                      <a:pt x="355" y="872"/>
                    </a:cubicBezTo>
                    <a:lnTo>
                      <a:pt x="355" y="872"/>
                    </a:lnTo>
                    <a:cubicBezTo>
                      <a:pt x="415" y="864"/>
                      <a:pt x="327" y="810"/>
                      <a:pt x="278" y="707"/>
                    </a:cubicBezTo>
                    <a:lnTo>
                      <a:pt x="292" y="414"/>
                    </a:lnTo>
                    <a:lnTo>
                      <a:pt x="408" y="127"/>
                    </a:lnTo>
                    <a:lnTo>
                      <a:pt x="408" y="127"/>
                    </a:lnTo>
                    <a:cubicBezTo>
                      <a:pt x="355" y="115"/>
                      <a:pt x="295" y="98"/>
                      <a:pt x="230" y="74"/>
                    </a:cubicBezTo>
                    <a:lnTo>
                      <a:pt x="230" y="74"/>
                    </a:lnTo>
                    <a:cubicBezTo>
                      <a:pt x="165" y="49"/>
                      <a:pt x="106" y="26"/>
                      <a:pt x="59" y="0"/>
                    </a:cubicBezTo>
                    <a:lnTo>
                      <a:pt x="59" y="0"/>
                    </a:lnTo>
                    <a:cubicBezTo>
                      <a:pt x="42" y="86"/>
                      <a:pt x="7" y="311"/>
                      <a:pt x="5" y="371"/>
                    </a:cubicBezTo>
                    <a:lnTo>
                      <a:pt x="5" y="371"/>
                    </a:lnTo>
                    <a:cubicBezTo>
                      <a:pt x="0" y="462"/>
                      <a:pt x="7" y="593"/>
                      <a:pt x="35" y="705"/>
                    </a:cubicBezTo>
                    <a:lnTo>
                      <a:pt x="35" y="705"/>
                    </a:lnTo>
                    <a:cubicBezTo>
                      <a:pt x="40" y="730"/>
                      <a:pt x="13" y="823"/>
                      <a:pt x="15" y="840"/>
                    </a:cubicBezTo>
                    <a:lnTo>
                      <a:pt x="15" y="840"/>
                    </a:lnTo>
                    <a:cubicBezTo>
                      <a:pt x="19" y="884"/>
                      <a:pt x="30" y="936"/>
                      <a:pt x="49" y="997"/>
                    </a:cubicBezTo>
                    <a:lnTo>
                      <a:pt x="49" y="997"/>
                    </a:lnTo>
                    <a:cubicBezTo>
                      <a:pt x="49" y="997"/>
                      <a:pt x="85" y="1099"/>
                      <a:pt x="96" y="1110"/>
                    </a:cubicBezTo>
                    <a:lnTo>
                      <a:pt x="96" y="1110"/>
                    </a:lnTo>
                    <a:cubicBezTo>
                      <a:pt x="131" y="1146"/>
                      <a:pt x="126" y="1076"/>
                      <a:pt x="126" y="1076"/>
                    </a:cubicBezTo>
                    <a:lnTo>
                      <a:pt x="126" y="1076"/>
                    </a:lnTo>
                    <a:cubicBezTo>
                      <a:pt x="126" y="1076"/>
                      <a:pt x="150" y="1139"/>
                      <a:pt x="172" y="1130"/>
                    </a:cubicBezTo>
                    <a:lnTo>
                      <a:pt x="172" y="1130"/>
                    </a:lnTo>
                    <a:cubicBezTo>
                      <a:pt x="193" y="1120"/>
                      <a:pt x="179" y="1061"/>
                      <a:pt x="179" y="1061"/>
                    </a:cubicBezTo>
                    <a:lnTo>
                      <a:pt x="179" y="1061"/>
                    </a:lnTo>
                    <a:cubicBezTo>
                      <a:pt x="179" y="1061"/>
                      <a:pt x="206" y="1133"/>
                      <a:pt x="235" y="1123"/>
                    </a:cubicBezTo>
                    <a:lnTo>
                      <a:pt x="235" y="1123"/>
                    </a:lnTo>
                    <a:cubicBezTo>
                      <a:pt x="263" y="1113"/>
                      <a:pt x="237" y="1038"/>
                      <a:pt x="237" y="1038"/>
                    </a:cubicBezTo>
                    <a:lnTo>
                      <a:pt x="237" y="1038"/>
                    </a:lnTo>
                    <a:cubicBezTo>
                      <a:pt x="237" y="1038"/>
                      <a:pt x="263" y="1091"/>
                      <a:pt x="293" y="1076"/>
                    </a:cubicBezTo>
                    <a:lnTo>
                      <a:pt x="293" y="1076"/>
                    </a:lnTo>
                    <a:cubicBezTo>
                      <a:pt x="322" y="1060"/>
                      <a:pt x="254" y="833"/>
                      <a:pt x="254" y="8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00">
                <a:extLst>
                  <a:ext uri="{FF2B5EF4-FFF2-40B4-BE49-F238E27FC236}">
                    <a16:creationId xmlns:a16="http://schemas.microsoft.com/office/drawing/2014/main" id="{6B5A7FAE-454C-4E2F-8BF0-9C6EF71C1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1816" y="8170734"/>
                <a:ext cx="376749" cy="1024284"/>
              </a:xfrm>
              <a:custGeom>
                <a:avLst/>
                <a:gdLst>
                  <a:gd name="T0" fmla="*/ 141 w 425"/>
                  <a:gd name="T1" fmla="*/ 1082 h 1149"/>
                  <a:gd name="T2" fmla="*/ 172 w 425"/>
                  <a:gd name="T3" fmla="*/ 1131 h 1149"/>
                  <a:gd name="T4" fmla="*/ 178 w 425"/>
                  <a:gd name="T5" fmla="*/ 1073 h 1149"/>
                  <a:gd name="T6" fmla="*/ 184 w 425"/>
                  <a:gd name="T7" fmla="*/ 1063 h 1149"/>
                  <a:gd name="T8" fmla="*/ 238 w 425"/>
                  <a:gd name="T9" fmla="*/ 1125 h 1149"/>
                  <a:gd name="T10" fmla="*/ 244 w 425"/>
                  <a:gd name="T11" fmla="*/ 1119 h 1149"/>
                  <a:gd name="T12" fmla="*/ 240 w 425"/>
                  <a:gd name="T13" fmla="*/ 1039 h 1149"/>
                  <a:gd name="T14" fmla="*/ 251 w 425"/>
                  <a:gd name="T15" fmla="*/ 1042 h 1149"/>
                  <a:gd name="T16" fmla="*/ 296 w 425"/>
                  <a:gd name="T17" fmla="*/ 1077 h 1149"/>
                  <a:gd name="T18" fmla="*/ 253 w 425"/>
                  <a:gd name="T19" fmla="*/ 845 h 1149"/>
                  <a:gd name="T20" fmla="*/ 267 w 425"/>
                  <a:gd name="T21" fmla="*/ 836 h 1149"/>
                  <a:gd name="T22" fmla="*/ 361 w 425"/>
                  <a:gd name="T23" fmla="*/ 873 h 1149"/>
                  <a:gd name="T24" fmla="*/ 345 w 425"/>
                  <a:gd name="T25" fmla="*/ 821 h 1149"/>
                  <a:gd name="T26" fmla="*/ 277 w 425"/>
                  <a:gd name="T27" fmla="*/ 720 h 1149"/>
                  <a:gd name="T28" fmla="*/ 291 w 425"/>
                  <a:gd name="T29" fmla="*/ 423 h 1149"/>
                  <a:gd name="T30" fmla="*/ 404 w 425"/>
                  <a:gd name="T31" fmla="*/ 142 h 1149"/>
                  <a:gd name="T32" fmla="*/ 72 w 425"/>
                  <a:gd name="T33" fmla="*/ 22 h 1149"/>
                  <a:gd name="T34" fmla="*/ 19 w 425"/>
                  <a:gd name="T35" fmla="*/ 380 h 1149"/>
                  <a:gd name="T36" fmla="*/ 38 w 425"/>
                  <a:gd name="T37" fmla="*/ 802 h 1149"/>
                  <a:gd name="T38" fmla="*/ 30 w 425"/>
                  <a:gd name="T39" fmla="*/ 848 h 1149"/>
                  <a:gd name="T40" fmla="*/ 109 w 425"/>
                  <a:gd name="T41" fmla="*/ 1113 h 1149"/>
                  <a:gd name="T42" fmla="*/ 119 w 425"/>
                  <a:gd name="T43" fmla="*/ 1121 h 1149"/>
                  <a:gd name="T44" fmla="*/ 132 w 425"/>
                  <a:gd name="T45" fmla="*/ 1076 h 1149"/>
                  <a:gd name="T46" fmla="*/ 174 w 425"/>
                  <a:gd name="T47" fmla="*/ 1148 h 1149"/>
                  <a:gd name="T48" fmla="*/ 166 w 425"/>
                  <a:gd name="T49" fmla="*/ 1146 h 1149"/>
                  <a:gd name="T50" fmla="*/ 126 w 425"/>
                  <a:gd name="T51" fmla="*/ 1136 h 1149"/>
                  <a:gd name="T52" fmla="*/ 97 w 425"/>
                  <a:gd name="T53" fmla="*/ 1125 h 1149"/>
                  <a:gd name="T54" fmla="*/ 13 w 425"/>
                  <a:gd name="T55" fmla="*/ 850 h 1149"/>
                  <a:gd name="T56" fmla="*/ 22 w 425"/>
                  <a:gd name="T57" fmla="*/ 798 h 1149"/>
                  <a:gd name="T58" fmla="*/ 3 w 425"/>
                  <a:gd name="T59" fmla="*/ 380 h 1149"/>
                  <a:gd name="T60" fmla="*/ 57 w 425"/>
                  <a:gd name="T61" fmla="*/ 7 h 1149"/>
                  <a:gd name="T62" fmla="*/ 69 w 425"/>
                  <a:gd name="T63" fmla="*/ 1 h 1149"/>
                  <a:gd name="T64" fmla="*/ 240 w 425"/>
                  <a:gd name="T65" fmla="*/ 75 h 1149"/>
                  <a:gd name="T66" fmla="*/ 422 w 425"/>
                  <a:gd name="T67" fmla="*/ 132 h 1149"/>
                  <a:gd name="T68" fmla="*/ 307 w 425"/>
                  <a:gd name="T69" fmla="*/ 426 h 1149"/>
                  <a:gd name="T70" fmla="*/ 358 w 425"/>
                  <a:gd name="T71" fmla="*/ 811 h 1149"/>
                  <a:gd name="T72" fmla="*/ 389 w 425"/>
                  <a:gd name="T73" fmla="*/ 875 h 1149"/>
                  <a:gd name="T74" fmla="*/ 276 w 425"/>
                  <a:gd name="T75" fmla="*/ 865 h 1149"/>
                  <a:gd name="T76" fmla="*/ 299 w 425"/>
                  <a:gd name="T77" fmla="*/ 956 h 1149"/>
                  <a:gd name="T78" fmla="*/ 279 w 425"/>
                  <a:gd name="T79" fmla="*/ 1095 h 1149"/>
                  <a:gd name="T80" fmla="*/ 262 w 425"/>
                  <a:gd name="T81" fmla="*/ 1083 h 1149"/>
                  <a:gd name="T82" fmla="*/ 244 w 425"/>
                  <a:gd name="T83" fmla="*/ 1140 h 1149"/>
                  <a:gd name="T84" fmla="*/ 199 w 425"/>
                  <a:gd name="T85" fmla="*/ 1113 h 1149"/>
                  <a:gd name="T86" fmla="*/ 174 w 425"/>
                  <a:gd name="T87" fmla="*/ 1148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1149">
                    <a:moveTo>
                      <a:pt x="133" y="1076"/>
                    </a:moveTo>
                    <a:lnTo>
                      <a:pt x="133" y="1076"/>
                    </a:lnTo>
                    <a:cubicBezTo>
                      <a:pt x="137" y="1076"/>
                      <a:pt x="140" y="1078"/>
                      <a:pt x="141" y="1082"/>
                    </a:cubicBezTo>
                    <a:lnTo>
                      <a:pt x="141" y="1082"/>
                    </a:lnTo>
                    <a:cubicBezTo>
                      <a:pt x="147" y="1098"/>
                      <a:pt x="161" y="1126"/>
                      <a:pt x="172" y="1131"/>
                    </a:cubicBezTo>
                    <a:lnTo>
                      <a:pt x="172" y="1131"/>
                    </a:lnTo>
                    <a:cubicBezTo>
                      <a:pt x="174" y="1132"/>
                      <a:pt x="175" y="1131"/>
                      <a:pt x="176" y="1131"/>
                    </a:cubicBezTo>
                    <a:lnTo>
                      <a:pt x="176" y="1131"/>
                    </a:lnTo>
                    <a:cubicBezTo>
                      <a:pt x="184" y="1128"/>
                      <a:pt x="184" y="1097"/>
                      <a:pt x="178" y="1073"/>
                    </a:cubicBezTo>
                    <a:lnTo>
                      <a:pt x="178" y="1073"/>
                    </a:lnTo>
                    <a:cubicBezTo>
                      <a:pt x="177" y="1069"/>
                      <a:pt x="179" y="1065"/>
                      <a:pt x="184" y="1063"/>
                    </a:cubicBezTo>
                    <a:lnTo>
                      <a:pt x="184" y="1063"/>
                    </a:lnTo>
                    <a:cubicBezTo>
                      <a:pt x="188" y="1062"/>
                      <a:pt x="192" y="1063"/>
                      <a:pt x="194" y="1068"/>
                    </a:cubicBezTo>
                    <a:lnTo>
                      <a:pt x="194" y="1068"/>
                    </a:lnTo>
                    <a:cubicBezTo>
                      <a:pt x="204" y="1094"/>
                      <a:pt x="225" y="1129"/>
                      <a:pt x="238" y="1125"/>
                    </a:cubicBezTo>
                    <a:lnTo>
                      <a:pt x="238" y="1125"/>
                    </a:lnTo>
                    <a:cubicBezTo>
                      <a:pt x="240" y="1124"/>
                      <a:pt x="242" y="1123"/>
                      <a:pt x="244" y="1119"/>
                    </a:cubicBezTo>
                    <a:lnTo>
                      <a:pt x="244" y="1119"/>
                    </a:lnTo>
                    <a:cubicBezTo>
                      <a:pt x="250" y="1105"/>
                      <a:pt x="243" y="1069"/>
                      <a:pt x="236" y="1049"/>
                    </a:cubicBezTo>
                    <a:lnTo>
                      <a:pt x="236" y="1049"/>
                    </a:lnTo>
                    <a:cubicBezTo>
                      <a:pt x="234" y="1045"/>
                      <a:pt x="237" y="1040"/>
                      <a:pt x="240" y="1039"/>
                    </a:cubicBezTo>
                    <a:lnTo>
                      <a:pt x="240" y="1039"/>
                    </a:lnTo>
                    <a:cubicBezTo>
                      <a:pt x="244" y="1037"/>
                      <a:pt x="249" y="1039"/>
                      <a:pt x="251" y="1042"/>
                    </a:cubicBezTo>
                    <a:lnTo>
                      <a:pt x="251" y="1042"/>
                    </a:lnTo>
                    <a:cubicBezTo>
                      <a:pt x="256" y="1051"/>
                      <a:pt x="269" y="1074"/>
                      <a:pt x="284" y="1078"/>
                    </a:cubicBezTo>
                    <a:lnTo>
                      <a:pt x="284" y="1078"/>
                    </a:lnTo>
                    <a:cubicBezTo>
                      <a:pt x="288" y="1080"/>
                      <a:pt x="293" y="1080"/>
                      <a:pt x="296" y="1077"/>
                    </a:cubicBezTo>
                    <a:lnTo>
                      <a:pt x="296" y="1077"/>
                    </a:lnTo>
                    <a:cubicBezTo>
                      <a:pt x="308" y="1068"/>
                      <a:pt x="288" y="961"/>
                      <a:pt x="253" y="845"/>
                    </a:cubicBezTo>
                    <a:lnTo>
                      <a:pt x="253" y="845"/>
                    </a:lnTo>
                    <a:cubicBezTo>
                      <a:pt x="252" y="841"/>
                      <a:pt x="254" y="837"/>
                      <a:pt x="256" y="835"/>
                    </a:cubicBezTo>
                    <a:lnTo>
                      <a:pt x="256" y="835"/>
                    </a:lnTo>
                    <a:cubicBezTo>
                      <a:pt x="260" y="833"/>
                      <a:pt x="264" y="833"/>
                      <a:pt x="267" y="836"/>
                    </a:cubicBezTo>
                    <a:lnTo>
                      <a:pt x="267" y="836"/>
                    </a:lnTo>
                    <a:cubicBezTo>
                      <a:pt x="267" y="837"/>
                      <a:pt x="312" y="880"/>
                      <a:pt x="361" y="873"/>
                    </a:cubicBezTo>
                    <a:lnTo>
                      <a:pt x="361" y="873"/>
                    </a:lnTo>
                    <a:cubicBezTo>
                      <a:pt x="372" y="872"/>
                      <a:pt x="374" y="869"/>
                      <a:pt x="374" y="869"/>
                    </a:cubicBezTo>
                    <a:lnTo>
                      <a:pt x="374" y="869"/>
                    </a:lnTo>
                    <a:cubicBezTo>
                      <a:pt x="376" y="862"/>
                      <a:pt x="359" y="840"/>
                      <a:pt x="345" y="821"/>
                    </a:cubicBezTo>
                    <a:lnTo>
                      <a:pt x="345" y="821"/>
                    </a:lnTo>
                    <a:cubicBezTo>
                      <a:pt x="325" y="797"/>
                      <a:pt x="297" y="761"/>
                      <a:pt x="277" y="720"/>
                    </a:cubicBezTo>
                    <a:lnTo>
                      <a:pt x="277" y="720"/>
                    </a:lnTo>
                    <a:cubicBezTo>
                      <a:pt x="277" y="718"/>
                      <a:pt x="276" y="717"/>
                      <a:pt x="276" y="716"/>
                    </a:cubicBezTo>
                    <a:lnTo>
                      <a:pt x="291" y="423"/>
                    </a:lnTo>
                    <a:lnTo>
                      <a:pt x="291" y="423"/>
                    </a:lnTo>
                    <a:cubicBezTo>
                      <a:pt x="291" y="422"/>
                      <a:pt x="291" y="422"/>
                      <a:pt x="292" y="421"/>
                    </a:cubicBezTo>
                    <a:lnTo>
                      <a:pt x="404" y="142"/>
                    </a:lnTo>
                    <a:lnTo>
                      <a:pt x="404" y="142"/>
                    </a:lnTo>
                    <a:cubicBezTo>
                      <a:pt x="346" y="129"/>
                      <a:pt x="289" y="112"/>
                      <a:pt x="234" y="90"/>
                    </a:cubicBezTo>
                    <a:lnTo>
                      <a:pt x="234" y="90"/>
                    </a:lnTo>
                    <a:cubicBezTo>
                      <a:pt x="174" y="67"/>
                      <a:pt x="118" y="46"/>
                      <a:pt x="72" y="22"/>
                    </a:cubicBezTo>
                    <a:lnTo>
                      <a:pt x="72" y="22"/>
                    </a:lnTo>
                    <a:cubicBezTo>
                      <a:pt x="53" y="120"/>
                      <a:pt x="22" y="326"/>
                      <a:pt x="19" y="380"/>
                    </a:cubicBezTo>
                    <a:lnTo>
                      <a:pt x="19" y="380"/>
                    </a:lnTo>
                    <a:cubicBezTo>
                      <a:pt x="16" y="466"/>
                      <a:pt x="22" y="598"/>
                      <a:pt x="49" y="713"/>
                    </a:cubicBezTo>
                    <a:lnTo>
                      <a:pt x="49" y="713"/>
                    </a:lnTo>
                    <a:cubicBezTo>
                      <a:pt x="53" y="728"/>
                      <a:pt x="47" y="759"/>
                      <a:pt x="38" y="802"/>
                    </a:cubicBezTo>
                    <a:lnTo>
                      <a:pt x="38" y="802"/>
                    </a:lnTo>
                    <a:cubicBezTo>
                      <a:pt x="34" y="820"/>
                      <a:pt x="30" y="842"/>
                      <a:pt x="30" y="848"/>
                    </a:cubicBezTo>
                    <a:lnTo>
                      <a:pt x="30" y="848"/>
                    </a:lnTo>
                    <a:cubicBezTo>
                      <a:pt x="35" y="895"/>
                      <a:pt x="47" y="947"/>
                      <a:pt x="64" y="1003"/>
                    </a:cubicBezTo>
                    <a:lnTo>
                      <a:pt x="64" y="1003"/>
                    </a:lnTo>
                    <a:cubicBezTo>
                      <a:pt x="81" y="1052"/>
                      <a:pt x="103" y="1107"/>
                      <a:pt x="109" y="1113"/>
                    </a:cubicBezTo>
                    <a:lnTo>
                      <a:pt x="109" y="1113"/>
                    </a:lnTo>
                    <a:cubicBezTo>
                      <a:pt x="116" y="1121"/>
                      <a:pt x="119" y="1121"/>
                      <a:pt x="119" y="1121"/>
                    </a:cubicBezTo>
                    <a:lnTo>
                      <a:pt x="119" y="1121"/>
                    </a:lnTo>
                    <a:cubicBezTo>
                      <a:pt x="123" y="1119"/>
                      <a:pt x="126" y="1102"/>
                      <a:pt x="125" y="1085"/>
                    </a:cubicBezTo>
                    <a:lnTo>
                      <a:pt x="125" y="1085"/>
                    </a:lnTo>
                    <a:cubicBezTo>
                      <a:pt x="125" y="1081"/>
                      <a:pt x="128" y="1077"/>
                      <a:pt x="132" y="1076"/>
                    </a:cubicBezTo>
                    <a:lnTo>
                      <a:pt x="132" y="1076"/>
                    </a:lnTo>
                    <a:lnTo>
                      <a:pt x="133" y="1076"/>
                    </a:lnTo>
                    <a:close/>
                    <a:moveTo>
                      <a:pt x="174" y="1148"/>
                    </a:moveTo>
                    <a:lnTo>
                      <a:pt x="174" y="1148"/>
                    </a:lnTo>
                    <a:cubicBezTo>
                      <a:pt x="172" y="1148"/>
                      <a:pt x="168" y="1148"/>
                      <a:pt x="166" y="1146"/>
                    </a:cubicBezTo>
                    <a:lnTo>
                      <a:pt x="166" y="1146"/>
                    </a:lnTo>
                    <a:cubicBezTo>
                      <a:pt x="155" y="1142"/>
                      <a:pt x="146" y="1129"/>
                      <a:pt x="139" y="1117"/>
                    </a:cubicBezTo>
                    <a:lnTo>
                      <a:pt x="139" y="1117"/>
                    </a:lnTo>
                    <a:cubicBezTo>
                      <a:pt x="138" y="1125"/>
                      <a:pt x="133" y="1133"/>
                      <a:pt x="126" y="1136"/>
                    </a:cubicBezTo>
                    <a:lnTo>
                      <a:pt x="126" y="1136"/>
                    </a:lnTo>
                    <a:cubicBezTo>
                      <a:pt x="118" y="1140"/>
                      <a:pt x="108" y="1136"/>
                      <a:pt x="97" y="1125"/>
                    </a:cubicBezTo>
                    <a:lnTo>
                      <a:pt x="97" y="1125"/>
                    </a:lnTo>
                    <a:cubicBezTo>
                      <a:pt x="86" y="1113"/>
                      <a:pt x="57" y="1032"/>
                      <a:pt x="49" y="1008"/>
                    </a:cubicBezTo>
                    <a:lnTo>
                      <a:pt x="49" y="1008"/>
                    </a:lnTo>
                    <a:cubicBezTo>
                      <a:pt x="30" y="951"/>
                      <a:pt x="18" y="898"/>
                      <a:pt x="13" y="850"/>
                    </a:cubicBezTo>
                    <a:lnTo>
                      <a:pt x="13" y="850"/>
                    </a:lnTo>
                    <a:cubicBezTo>
                      <a:pt x="13" y="841"/>
                      <a:pt x="16" y="826"/>
                      <a:pt x="22" y="798"/>
                    </a:cubicBezTo>
                    <a:lnTo>
                      <a:pt x="22" y="798"/>
                    </a:lnTo>
                    <a:cubicBezTo>
                      <a:pt x="28" y="769"/>
                      <a:pt x="36" y="729"/>
                      <a:pt x="33" y="716"/>
                    </a:cubicBezTo>
                    <a:lnTo>
                      <a:pt x="33" y="716"/>
                    </a:lnTo>
                    <a:cubicBezTo>
                      <a:pt x="6" y="600"/>
                      <a:pt x="0" y="467"/>
                      <a:pt x="3" y="380"/>
                    </a:cubicBezTo>
                    <a:lnTo>
                      <a:pt x="3" y="380"/>
                    </a:lnTo>
                    <a:cubicBezTo>
                      <a:pt x="6" y="319"/>
                      <a:pt x="43" y="89"/>
                      <a:pt x="57" y="7"/>
                    </a:cubicBezTo>
                    <a:lnTo>
                      <a:pt x="57" y="7"/>
                    </a:lnTo>
                    <a:cubicBezTo>
                      <a:pt x="58" y="5"/>
                      <a:pt x="60" y="2"/>
                      <a:pt x="61" y="1"/>
                    </a:cubicBezTo>
                    <a:lnTo>
                      <a:pt x="61" y="1"/>
                    </a:lnTo>
                    <a:cubicBezTo>
                      <a:pt x="64" y="0"/>
                      <a:pt x="66" y="0"/>
                      <a:pt x="69" y="1"/>
                    </a:cubicBezTo>
                    <a:lnTo>
                      <a:pt x="69" y="1"/>
                    </a:lnTo>
                    <a:cubicBezTo>
                      <a:pt x="117" y="28"/>
                      <a:pt x="175" y="51"/>
                      <a:pt x="240" y="75"/>
                    </a:cubicBezTo>
                    <a:lnTo>
                      <a:pt x="240" y="75"/>
                    </a:lnTo>
                    <a:cubicBezTo>
                      <a:pt x="297" y="97"/>
                      <a:pt x="357" y="114"/>
                      <a:pt x="417" y="128"/>
                    </a:cubicBezTo>
                    <a:lnTo>
                      <a:pt x="417" y="128"/>
                    </a:lnTo>
                    <a:cubicBezTo>
                      <a:pt x="419" y="129"/>
                      <a:pt x="421" y="130"/>
                      <a:pt x="422" y="132"/>
                    </a:cubicBezTo>
                    <a:lnTo>
                      <a:pt x="422" y="132"/>
                    </a:lnTo>
                    <a:cubicBezTo>
                      <a:pt x="423" y="134"/>
                      <a:pt x="424" y="136"/>
                      <a:pt x="423" y="139"/>
                    </a:cubicBezTo>
                    <a:lnTo>
                      <a:pt x="307" y="426"/>
                    </a:lnTo>
                    <a:lnTo>
                      <a:pt x="293" y="714"/>
                    </a:lnTo>
                    <a:lnTo>
                      <a:pt x="293" y="714"/>
                    </a:lnTo>
                    <a:cubicBezTo>
                      <a:pt x="313" y="754"/>
                      <a:pt x="338" y="786"/>
                      <a:pt x="358" y="811"/>
                    </a:cubicBezTo>
                    <a:lnTo>
                      <a:pt x="358" y="811"/>
                    </a:lnTo>
                    <a:cubicBezTo>
                      <a:pt x="381" y="841"/>
                      <a:pt x="395" y="860"/>
                      <a:pt x="389" y="875"/>
                    </a:cubicBezTo>
                    <a:lnTo>
                      <a:pt x="389" y="875"/>
                    </a:lnTo>
                    <a:cubicBezTo>
                      <a:pt x="385" y="885"/>
                      <a:pt x="372" y="888"/>
                      <a:pt x="363" y="889"/>
                    </a:cubicBezTo>
                    <a:lnTo>
                      <a:pt x="363" y="889"/>
                    </a:lnTo>
                    <a:cubicBezTo>
                      <a:pt x="329" y="894"/>
                      <a:pt x="296" y="879"/>
                      <a:pt x="276" y="865"/>
                    </a:cubicBezTo>
                    <a:lnTo>
                      <a:pt x="276" y="865"/>
                    </a:lnTo>
                    <a:cubicBezTo>
                      <a:pt x="282" y="887"/>
                      <a:pt x="292" y="921"/>
                      <a:pt x="299" y="956"/>
                    </a:cubicBezTo>
                    <a:lnTo>
                      <a:pt x="299" y="956"/>
                    </a:lnTo>
                    <a:cubicBezTo>
                      <a:pt x="324" y="1065"/>
                      <a:pt x="316" y="1086"/>
                      <a:pt x="303" y="1092"/>
                    </a:cubicBezTo>
                    <a:lnTo>
                      <a:pt x="303" y="1092"/>
                    </a:lnTo>
                    <a:cubicBezTo>
                      <a:pt x="296" y="1096"/>
                      <a:pt x="287" y="1097"/>
                      <a:pt x="279" y="1095"/>
                    </a:cubicBezTo>
                    <a:lnTo>
                      <a:pt x="279" y="1095"/>
                    </a:lnTo>
                    <a:cubicBezTo>
                      <a:pt x="273" y="1092"/>
                      <a:pt x="267" y="1089"/>
                      <a:pt x="262" y="1083"/>
                    </a:cubicBezTo>
                    <a:lnTo>
                      <a:pt x="262" y="1083"/>
                    </a:lnTo>
                    <a:cubicBezTo>
                      <a:pt x="263" y="1099"/>
                      <a:pt x="264" y="1115"/>
                      <a:pt x="259" y="1126"/>
                    </a:cubicBezTo>
                    <a:lnTo>
                      <a:pt x="259" y="1126"/>
                    </a:lnTo>
                    <a:cubicBezTo>
                      <a:pt x="256" y="1133"/>
                      <a:pt x="250" y="1137"/>
                      <a:pt x="244" y="1140"/>
                    </a:cubicBezTo>
                    <a:lnTo>
                      <a:pt x="244" y="1140"/>
                    </a:lnTo>
                    <a:cubicBezTo>
                      <a:pt x="227" y="1146"/>
                      <a:pt x="210" y="1131"/>
                      <a:pt x="199" y="1113"/>
                    </a:cubicBezTo>
                    <a:lnTo>
                      <a:pt x="199" y="1113"/>
                    </a:lnTo>
                    <a:cubicBezTo>
                      <a:pt x="198" y="1128"/>
                      <a:pt x="194" y="1142"/>
                      <a:pt x="183" y="1146"/>
                    </a:cubicBezTo>
                    <a:lnTo>
                      <a:pt x="183" y="1146"/>
                    </a:lnTo>
                    <a:cubicBezTo>
                      <a:pt x="180" y="1148"/>
                      <a:pt x="178" y="1148"/>
                      <a:pt x="174" y="1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01">
                <a:extLst>
                  <a:ext uri="{FF2B5EF4-FFF2-40B4-BE49-F238E27FC236}">
                    <a16:creationId xmlns:a16="http://schemas.microsoft.com/office/drawing/2014/main" id="{84F1B730-60DE-4344-9575-015FE47D2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8368" y="8158959"/>
                <a:ext cx="741722" cy="1012512"/>
              </a:xfrm>
              <a:custGeom>
                <a:avLst/>
                <a:gdLst>
                  <a:gd name="T0" fmla="*/ 681 w 832"/>
                  <a:gd name="T1" fmla="*/ 0 h 1138"/>
                  <a:gd name="T2" fmla="*/ 349 w 832"/>
                  <a:gd name="T3" fmla="*/ 116 h 1138"/>
                  <a:gd name="T4" fmla="*/ 462 w 832"/>
                  <a:gd name="T5" fmla="*/ 464 h 1138"/>
                  <a:gd name="T6" fmla="*/ 462 w 832"/>
                  <a:gd name="T7" fmla="*/ 464 h 1138"/>
                  <a:gd name="T8" fmla="*/ 246 w 832"/>
                  <a:gd name="T9" fmla="*/ 849 h 1138"/>
                  <a:gd name="T10" fmla="*/ 246 w 832"/>
                  <a:gd name="T11" fmla="*/ 849 h 1138"/>
                  <a:gd name="T12" fmla="*/ 40 w 832"/>
                  <a:gd name="T13" fmla="*/ 911 h 1138"/>
                  <a:gd name="T14" fmla="*/ 40 w 832"/>
                  <a:gd name="T15" fmla="*/ 911 h 1138"/>
                  <a:gd name="T16" fmla="*/ 50 w 832"/>
                  <a:gd name="T17" fmla="*/ 980 h 1138"/>
                  <a:gd name="T18" fmla="*/ 50 w 832"/>
                  <a:gd name="T19" fmla="*/ 980 h 1138"/>
                  <a:gd name="T20" fmla="*/ 19 w 832"/>
                  <a:gd name="T21" fmla="*/ 1032 h 1138"/>
                  <a:gd name="T22" fmla="*/ 19 w 832"/>
                  <a:gd name="T23" fmla="*/ 1032 h 1138"/>
                  <a:gd name="T24" fmla="*/ 53 w 832"/>
                  <a:gd name="T25" fmla="*/ 1043 h 1138"/>
                  <a:gd name="T26" fmla="*/ 53 w 832"/>
                  <a:gd name="T27" fmla="*/ 1043 h 1138"/>
                  <a:gd name="T28" fmla="*/ 40 w 832"/>
                  <a:gd name="T29" fmla="*/ 1088 h 1138"/>
                  <a:gd name="T30" fmla="*/ 40 w 832"/>
                  <a:gd name="T31" fmla="*/ 1088 h 1138"/>
                  <a:gd name="T32" fmla="*/ 70 w 832"/>
                  <a:gd name="T33" fmla="*/ 1100 h 1138"/>
                  <a:gd name="T34" fmla="*/ 70 w 832"/>
                  <a:gd name="T35" fmla="*/ 1100 h 1138"/>
                  <a:gd name="T36" fmla="*/ 100 w 832"/>
                  <a:gd name="T37" fmla="*/ 1133 h 1138"/>
                  <a:gd name="T38" fmla="*/ 100 w 832"/>
                  <a:gd name="T39" fmla="*/ 1133 h 1138"/>
                  <a:gd name="T40" fmla="*/ 349 w 832"/>
                  <a:gd name="T41" fmla="*/ 1035 h 1138"/>
                  <a:gd name="T42" fmla="*/ 349 w 832"/>
                  <a:gd name="T43" fmla="*/ 1035 h 1138"/>
                  <a:gd name="T44" fmla="*/ 666 w 832"/>
                  <a:gd name="T45" fmla="*/ 759 h 1138"/>
                  <a:gd name="T46" fmla="*/ 666 w 832"/>
                  <a:gd name="T47" fmla="*/ 759 h 1138"/>
                  <a:gd name="T48" fmla="*/ 800 w 832"/>
                  <a:gd name="T49" fmla="*/ 426 h 1138"/>
                  <a:gd name="T50" fmla="*/ 800 w 832"/>
                  <a:gd name="T51" fmla="*/ 426 h 1138"/>
                  <a:gd name="T52" fmla="*/ 681 w 832"/>
                  <a:gd name="T53" fmla="*/ 0 h 1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32" h="1138">
                    <a:moveTo>
                      <a:pt x="681" y="0"/>
                    </a:moveTo>
                    <a:lnTo>
                      <a:pt x="349" y="116"/>
                    </a:lnTo>
                    <a:lnTo>
                      <a:pt x="462" y="464"/>
                    </a:lnTo>
                    <a:lnTo>
                      <a:pt x="462" y="464"/>
                    </a:lnTo>
                    <a:cubicBezTo>
                      <a:pt x="446" y="616"/>
                      <a:pt x="246" y="849"/>
                      <a:pt x="246" y="849"/>
                    </a:cubicBezTo>
                    <a:lnTo>
                      <a:pt x="246" y="849"/>
                    </a:lnTo>
                    <a:cubicBezTo>
                      <a:pt x="246" y="849"/>
                      <a:pt x="114" y="857"/>
                      <a:pt x="40" y="911"/>
                    </a:cubicBezTo>
                    <a:lnTo>
                      <a:pt x="40" y="911"/>
                    </a:lnTo>
                    <a:cubicBezTo>
                      <a:pt x="4" y="939"/>
                      <a:pt x="0" y="981"/>
                      <a:pt x="50" y="980"/>
                    </a:cubicBezTo>
                    <a:lnTo>
                      <a:pt x="50" y="980"/>
                    </a:lnTo>
                    <a:cubicBezTo>
                      <a:pt x="27" y="993"/>
                      <a:pt x="10" y="1016"/>
                      <a:pt x="19" y="1032"/>
                    </a:cubicBezTo>
                    <a:lnTo>
                      <a:pt x="19" y="1032"/>
                    </a:lnTo>
                    <a:cubicBezTo>
                      <a:pt x="25" y="1042"/>
                      <a:pt x="53" y="1042"/>
                      <a:pt x="53" y="1043"/>
                    </a:cubicBezTo>
                    <a:lnTo>
                      <a:pt x="53" y="1043"/>
                    </a:lnTo>
                    <a:cubicBezTo>
                      <a:pt x="34" y="1054"/>
                      <a:pt x="33" y="1078"/>
                      <a:pt x="40" y="1088"/>
                    </a:cubicBezTo>
                    <a:lnTo>
                      <a:pt x="40" y="1088"/>
                    </a:lnTo>
                    <a:cubicBezTo>
                      <a:pt x="49" y="1100"/>
                      <a:pt x="70" y="1100"/>
                      <a:pt x="70" y="1100"/>
                    </a:cubicBezTo>
                    <a:lnTo>
                      <a:pt x="70" y="1100"/>
                    </a:lnTo>
                    <a:cubicBezTo>
                      <a:pt x="70" y="1100"/>
                      <a:pt x="60" y="1137"/>
                      <a:pt x="100" y="1133"/>
                    </a:cubicBezTo>
                    <a:lnTo>
                      <a:pt x="100" y="1133"/>
                    </a:lnTo>
                    <a:cubicBezTo>
                      <a:pt x="124" y="1131"/>
                      <a:pt x="275" y="1124"/>
                      <a:pt x="349" y="1035"/>
                    </a:cubicBezTo>
                    <a:lnTo>
                      <a:pt x="349" y="1035"/>
                    </a:lnTo>
                    <a:cubicBezTo>
                      <a:pt x="352" y="1031"/>
                      <a:pt x="519" y="886"/>
                      <a:pt x="666" y="759"/>
                    </a:cubicBezTo>
                    <a:lnTo>
                      <a:pt x="666" y="759"/>
                    </a:lnTo>
                    <a:cubicBezTo>
                      <a:pt x="831" y="616"/>
                      <a:pt x="802" y="435"/>
                      <a:pt x="800" y="426"/>
                    </a:cubicBezTo>
                    <a:lnTo>
                      <a:pt x="800" y="426"/>
                    </a:lnTo>
                    <a:cubicBezTo>
                      <a:pt x="778" y="309"/>
                      <a:pt x="681" y="0"/>
                      <a:pt x="68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02">
                <a:extLst>
                  <a:ext uri="{FF2B5EF4-FFF2-40B4-BE49-F238E27FC236}">
                    <a16:creationId xmlns:a16="http://schemas.microsoft.com/office/drawing/2014/main" id="{DDC7551B-9FD5-48C5-9850-563622FC1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8368" y="8151110"/>
                <a:ext cx="749571" cy="1024286"/>
              </a:xfrm>
              <a:custGeom>
                <a:avLst/>
                <a:gdLst>
                  <a:gd name="T0" fmla="*/ 70 w 844"/>
                  <a:gd name="T1" fmla="*/ 1100 h 1151"/>
                  <a:gd name="T2" fmla="*/ 77 w 844"/>
                  <a:gd name="T3" fmla="*/ 1104 h 1151"/>
                  <a:gd name="T4" fmla="*/ 78 w 844"/>
                  <a:gd name="T5" fmla="*/ 1110 h 1151"/>
                  <a:gd name="T6" fmla="*/ 80 w 844"/>
                  <a:gd name="T7" fmla="*/ 1129 h 1151"/>
                  <a:gd name="T8" fmla="*/ 100 w 844"/>
                  <a:gd name="T9" fmla="*/ 1134 h 1151"/>
                  <a:gd name="T10" fmla="*/ 106 w 844"/>
                  <a:gd name="T11" fmla="*/ 1133 h 1151"/>
                  <a:gd name="T12" fmla="*/ 343 w 844"/>
                  <a:gd name="T13" fmla="*/ 1039 h 1151"/>
                  <a:gd name="T14" fmla="*/ 661 w 844"/>
                  <a:gd name="T15" fmla="*/ 762 h 1151"/>
                  <a:gd name="T16" fmla="*/ 788 w 844"/>
                  <a:gd name="T17" fmla="*/ 550 h 1151"/>
                  <a:gd name="T18" fmla="*/ 792 w 844"/>
                  <a:gd name="T19" fmla="*/ 437 h 1151"/>
                  <a:gd name="T20" fmla="*/ 359 w 844"/>
                  <a:gd name="T21" fmla="*/ 130 h 1151"/>
                  <a:gd name="T22" fmla="*/ 470 w 844"/>
                  <a:gd name="T23" fmla="*/ 470 h 1151"/>
                  <a:gd name="T24" fmla="*/ 471 w 844"/>
                  <a:gd name="T25" fmla="*/ 473 h 1151"/>
                  <a:gd name="T26" fmla="*/ 252 w 844"/>
                  <a:gd name="T27" fmla="*/ 863 h 1151"/>
                  <a:gd name="T28" fmla="*/ 247 w 844"/>
                  <a:gd name="T29" fmla="*/ 866 h 1151"/>
                  <a:gd name="T30" fmla="*/ 45 w 844"/>
                  <a:gd name="T31" fmla="*/ 927 h 1151"/>
                  <a:gd name="T32" fmla="*/ 22 w 844"/>
                  <a:gd name="T33" fmla="*/ 968 h 1151"/>
                  <a:gd name="T34" fmla="*/ 50 w 844"/>
                  <a:gd name="T35" fmla="*/ 980 h 1151"/>
                  <a:gd name="T36" fmla="*/ 58 w 844"/>
                  <a:gd name="T37" fmla="*/ 986 h 1151"/>
                  <a:gd name="T38" fmla="*/ 55 w 844"/>
                  <a:gd name="T39" fmla="*/ 996 h 1151"/>
                  <a:gd name="T40" fmla="*/ 26 w 844"/>
                  <a:gd name="T41" fmla="*/ 1037 h 1151"/>
                  <a:gd name="T42" fmla="*/ 50 w 844"/>
                  <a:gd name="T43" fmla="*/ 1044 h 1151"/>
                  <a:gd name="T44" fmla="*/ 61 w 844"/>
                  <a:gd name="T45" fmla="*/ 1050 h 1151"/>
                  <a:gd name="T46" fmla="*/ 57 w 844"/>
                  <a:gd name="T47" fmla="*/ 1059 h 1151"/>
                  <a:gd name="T48" fmla="*/ 45 w 844"/>
                  <a:gd name="T49" fmla="*/ 1077 h 1151"/>
                  <a:gd name="T50" fmla="*/ 47 w 844"/>
                  <a:gd name="T51" fmla="*/ 1093 h 1151"/>
                  <a:gd name="T52" fmla="*/ 95 w 844"/>
                  <a:gd name="T53" fmla="*/ 1150 h 1151"/>
                  <a:gd name="T54" fmla="*/ 68 w 844"/>
                  <a:gd name="T55" fmla="*/ 1140 h 1151"/>
                  <a:gd name="T56" fmla="*/ 61 w 844"/>
                  <a:gd name="T57" fmla="*/ 1116 h 1151"/>
                  <a:gd name="T58" fmla="*/ 33 w 844"/>
                  <a:gd name="T59" fmla="*/ 1102 h 1151"/>
                  <a:gd name="T60" fmla="*/ 29 w 844"/>
                  <a:gd name="T61" fmla="*/ 1074 h 1151"/>
                  <a:gd name="T62" fmla="*/ 36 w 844"/>
                  <a:gd name="T63" fmla="*/ 1057 h 1151"/>
                  <a:gd name="T64" fmla="*/ 13 w 844"/>
                  <a:gd name="T65" fmla="*/ 1045 h 1151"/>
                  <a:gd name="T66" fmla="*/ 29 w 844"/>
                  <a:gd name="T67" fmla="*/ 994 h 1151"/>
                  <a:gd name="T68" fmla="*/ 6 w 844"/>
                  <a:gd name="T69" fmla="*/ 974 h 1151"/>
                  <a:gd name="T70" fmla="*/ 35 w 844"/>
                  <a:gd name="T71" fmla="*/ 914 h 1151"/>
                  <a:gd name="T72" fmla="*/ 242 w 844"/>
                  <a:gd name="T73" fmla="*/ 849 h 1151"/>
                  <a:gd name="T74" fmla="*/ 453 w 844"/>
                  <a:gd name="T75" fmla="*/ 473 h 1151"/>
                  <a:gd name="T76" fmla="*/ 341 w 844"/>
                  <a:gd name="T77" fmla="*/ 127 h 1151"/>
                  <a:gd name="T78" fmla="*/ 679 w 844"/>
                  <a:gd name="T79" fmla="*/ 1 h 1151"/>
                  <a:gd name="T80" fmla="*/ 685 w 844"/>
                  <a:gd name="T81" fmla="*/ 1 h 1151"/>
                  <a:gd name="T82" fmla="*/ 689 w 844"/>
                  <a:gd name="T83" fmla="*/ 6 h 1151"/>
                  <a:gd name="T84" fmla="*/ 808 w 844"/>
                  <a:gd name="T85" fmla="*/ 433 h 1151"/>
                  <a:gd name="T86" fmla="*/ 671 w 844"/>
                  <a:gd name="T87" fmla="*/ 774 h 1151"/>
                  <a:gd name="T88" fmla="*/ 355 w 844"/>
                  <a:gd name="T89" fmla="*/ 1050 h 1151"/>
                  <a:gd name="T90" fmla="*/ 107 w 844"/>
                  <a:gd name="T91" fmla="*/ 1150 h 1151"/>
                  <a:gd name="T92" fmla="*/ 101 w 844"/>
                  <a:gd name="T93" fmla="*/ 1150 h 1151"/>
                  <a:gd name="T94" fmla="*/ 95 w 844"/>
                  <a:gd name="T95" fmla="*/ 1150 h 1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4" h="1151">
                    <a:moveTo>
                      <a:pt x="70" y="1100"/>
                    </a:moveTo>
                    <a:lnTo>
                      <a:pt x="70" y="1100"/>
                    </a:lnTo>
                    <a:cubicBezTo>
                      <a:pt x="72" y="1100"/>
                      <a:pt x="75" y="1102"/>
                      <a:pt x="77" y="1104"/>
                    </a:cubicBezTo>
                    <a:lnTo>
                      <a:pt x="77" y="1104"/>
                    </a:lnTo>
                    <a:cubicBezTo>
                      <a:pt x="78" y="1105"/>
                      <a:pt x="78" y="1109"/>
                      <a:pt x="78" y="1110"/>
                    </a:cubicBezTo>
                    <a:lnTo>
                      <a:pt x="78" y="1110"/>
                    </a:lnTo>
                    <a:cubicBezTo>
                      <a:pt x="78" y="1114"/>
                      <a:pt x="76" y="1124"/>
                      <a:pt x="80" y="1129"/>
                    </a:cubicBezTo>
                    <a:lnTo>
                      <a:pt x="80" y="1129"/>
                    </a:lnTo>
                    <a:cubicBezTo>
                      <a:pt x="85" y="1134"/>
                      <a:pt x="93" y="1134"/>
                      <a:pt x="100" y="1134"/>
                    </a:cubicBezTo>
                    <a:lnTo>
                      <a:pt x="100" y="1134"/>
                    </a:lnTo>
                    <a:cubicBezTo>
                      <a:pt x="101" y="1134"/>
                      <a:pt x="104" y="1133"/>
                      <a:pt x="106" y="1133"/>
                    </a:cubicBezTo>
                    <a:lnTo>
                      <a:pt x="106" y="1133"/>
                    </a:lnTo>
                    <a:cubicBezTo>
                      <a:pt x="218" y="1125"/>
                      <a:pt x="298" y="1093"/>
                      <a:pt x="343" y="1039"/>
                    </a:cubicBezTo>
                    <a:lnTo>
                      <a:pt x="343" y="1039"/>
                    </a:lnTo>
                    <a:cubicBezTo>
                      <a:pt x="347" y="1034"/>
                      <a:pt x="528" y="876"/>
                      <a:pt x="661" y="762"/>
                    </a:cubicBezTo>
                    <a:lnTo>
                      <a:pt x="661" y="762"/>
                    </a:lnTo>
                    <a:cubicBezTo>
                      <a:pt x="729" y="704"/>
                      <a:pt x="771" y="632"/>
                      <a:pt x="788" y="550"/>
                    </a:cubicBezTo>
                    <a:lnTo>
                      <a:pt x="788" y="550"/>
                    </a:lnTo>
                    <a:cubicBezTo>
                      <a:pt x="801" y="485"/>
                      <a:pt x="792" y="437"/>
                      <a:pt x="792" y="437"/>
                    </a:cubicBezTo>
                    <a:lnTo>
                      <a:pt x="792" y="437"/>
                    </a:lnTo>
                    <a:cubicBezTo>
                      <a:pt x="772" y="331"/>
                      <a:pt x="692" y="68"/>
                      <a:pt x="676" y="19"/>
                    </a:cubicBezTo>
                    <a:lnTo>
                      <a:pt x="359" y="130"/>
                    </a:lnTo>
                    <a:lnTo>
                      <a:pt x="470" y="470"/>
                    </a:lnTo>
                    <a:lnTo>
                      <a:pt x="470" y="470"/>
                    </a:lnTo>
                    <a:cubicBezTo>
                      <a:pt x="471" y="471"/>
                      <a:pt x="471" y="473"/>
                      <a:pt x="471" y="473"/>
                    </a:cubicBezTo>
                    <a:lnTo>
                      <a:pt x="471" y="473"/>
                    </a:lnTo>
                    <a:cubicBezTo>
                      <a:pt x="453" y="627"/>
                      <a:pt x="261" y="854"/>
                      <a:pt x="252" y="863"/>
                    </a:cubicBezTo>
                    <a:lnTo>
                      <a:pt x="252" y="863"/>
                    </a:lnTo>
                    <a:cubicBezTo>
                      <a:pt x="252" y="864"/>
                      <a:pt x="249" y="866"/>
                      <a:pt x="247" y="866"/>
                    </a:cubicBezTo>
                    <a:lnTo>
                      <a:pt x="247" y="866"/>
                    </a:lnTo>
                    <a:cubicBezTo>
                      <a:pt x="246" y="866"/>
                      <a:pt x="115" y="874"/>
                      <a:pt x="45" y="927"/>
                    </a:cubicBezTo>
                    <a:lnTo>
                      <a:pt x="45" y="927"/>
                    </a:lnTo>
                    <a:cubicBezTo>
                      <a:pt x="25" y="942"/>
                      <a:pt x="19" y="959"/>
                      <a:pt x="22" y="968"/>
                    </a:cubicBezTo>
                    <a:lnTo>
                      <a:pt x="22" y="968"/>
                    </a:lnTo>
                    <a:cubicBezTo>
                      <a:pt x="25" y="979"/>
                      <a:pt x="41" y="980"/>
                      <a:pt x="50" y="980"/>
                    </a:cubicBezTo>
                    <a:lnTo>
                      <a:pt x="50" y="980"/>
                    </a:lnTo>
                    <a:cubicBezTo>
                      <a:pt x="54" y="980"/>
                      <a:pt x="57" y="983"/>
                      <a:pt x="58" y="986"/>
                    </a:cubicBezTo>
                    <a:lnTo>
                      <a:pt x="58" y="986"/>
                    </a:lnTo>
                    <a:cubicBezTo>
                      <a:pt x="59" y="990"/>
                      <a:pt x="57" y="993"/>
                      <a:pt x="55" y="996"/>
                    </a:cubicBezTo>
                    <a:lnTo>
                      <a:pt x="55" y="996"/>
                    </a:lnTo>
                    <a:cubicBezTo>
                      <a:pt x="36" y="1007"/>
                      <a:pt x="20" y="1025"/>
                      <a:pt x="26" y="1037"/>
                    </a:cubicBezTo>
                    <a:lnTo>
                      <a:pt x="26" y="1037"/>
                    </a:lnTo>
                    <a:cubicBezTo>
                      <a:pt x="27" y="1038"/>
                      <a:pt x="32" y="1041"/>
                      <a:pt x="50" y="1044"/>
                    </a:cubicBezTo>
                    <a:lnTo>
                      <a:pt x="50" y="1044"/>
                    </a:lnTo>
                    <a:cubicBezTo>
                      <a:pt x="55" y="1044"/>
                      <a:pt x="59" y="1044"/>
                      <a:pt x="61" y="1050"/>
                    </a:cubicBezTo>
                    <a:lnTo>
                      <a:pt x="61" y="1050"/>
                    </a:lnTo>
                    <a:cubicBezTo>
                      <a:pt x="61" y="1053"/>
                      <a:pt x="61" y="1057"/>
                      <a:pt x="57" y="1059"/>
                    </a:cubicBezTo>
                    <a:lnTo>
                      <a:pt x="57" y="1059"/>
                    </a:lnTo>
                    <a:cubicBezTo>
                      <a:pt x="49" y="1064"/>
                      <a:pt x="46" y="1071"/>
                      <a:pt x="45" y="1077"/>
                    </a:cubicBezTo>
                    <a:lnTo>
                      <a:pt x="45" y="1077"/>
                    </a:lnTo>
                    <a:cubicBezTo>
                      <a:pt x="43" y="1084"/>
                      <a:pt x="45" y="1090"/>
                      <a:pt x="47" y="1093"/>
                    </a:cubicBezTo>
                    <a:lnTo>
                      <a:pt x="47" y="1093"/>
                    </a:lnTo>
                    <a:cubicBezTo>
                      <a:pt x="51" y="1098"/>
                      <a:pt x="65" y="1100"/>
                      <a:pt x="70" y="1100"/>
                    </a:cubicBezTo>
                    <a:close/>
                    <a:moveTo>
                      <a:pt x="95" y="1150"/>
                    </a:moveTo>
                    <a:lnTo>
                      <a:pt x="95" y="1150"/>
                    </a:lnTo>
                    <a:cubicBezTo>
                      <a:pt x="83" y="1150"/>
                      <a:pt x="73" y="1147"/>
                      <a:pt x="68" y="1140"/>
                    </a:cubicBezTo>
                    <a:lnTo>
                      <a:pt x="68" y="1140"/>
                    </a:lnTo>
                    <a:cubicBezTo>
                      <a:pt x="61" y="1133"/>
                      <a:pt x="61" y="1123"/>
                      <a:pt x="61" y="1116"/>
                    </a:cubicBezTo>
                    <a:lnTo>
                      <a:pt x="61" y="1116"/>
                    </a:lnTo>
                    <a:cubicBezTo>
                      <a:pt x="52" y="1115"/>
                      <a:pt x="40" y="1111"/>
                      <a:pt x="33" y="1102"/>
                    </a:cubicBezTo>
                    <a:lnTo>
                      <a:pt x="33" y="1102"/>
                    </a:lnTo>
                    <a:cubicBezTo>
                      <a:pt x="29" y="1095"/>
                      <a:pt x="27" y="1084"/>
                      <a:pt x="29" y="1074"/>
                    </a:cubicBezTo>
                    <a:lnTo>
                      <a:pt x="29" y="1074"/>
                    </a:lnTo>
                    <a:cubicBezTo>
                      <a:pt x="31" y="1068"/>
                      <a:pt x="32" y="1062"/>
                      <a:pt x="36" y="1057"/>
                    </a:cubicBezTo>
                    <a:lnTo>
                      <a:pt x="36" y="1057"/>
                    </a:lnTo>
                    <a:cubicBezTo>
                      <a:pt x="25" y="1055"/>
                      <a:pt x="17" y="1052"/>
                      <a:pt x="13" y="1045"/>
                    </a:cubicBezTo>
                    <a:lnTo>
                      <a:pt x="13" y="1045"/>
                    </a:lnTo>
                    <a:cubicBezTo>
                      <a:pt x="2" y="1029"/>
                      <a:pt x="13" y="1009"/>
                      <a:pt x="29" y="994"/>
                    </a:cubicBezTo>
                    <a:lnTo>
                      <a:pt x="29" y="994"/>
                    </a:lnTo>
                    <a:cubicBezTo>
                      <a:pt x="14" y="990"/>
                      <a:pt x="8" y="980"/>
                      <a:pt x="6" y="974"/>
                    </a:cubicBezTo>
                    <a:lnTo>
                      <a:pt x="6" y="974"/>
                    </a:lnTo>
                    <a:cubicBezTo>
                      <a:pt x="0" y="956"/>
                      <a:pt x="12" y="932"/>
                      <a:pt x="35" y="914"/>
                    </a:cubicBezTo>
                    <a:lnTo>
                      <a:pt x="35" y="914"/>
                    </a:lnTo>
                    <a:cubicBezTo>
                      <a:pt x="104" y="862"/>
                      <a:pt x="220" y="851"/>
                      <a:pt x="242" y="849"/>
                    </a:cubicBezTo>
                    <a:lnTo>
                      <a:pt x="242" y="849"/>
                    </a:lnTo>
                    <a:cubicBezTo>
                      <a:pt x="264" y="824"/>
                      <a:pt x="437" y="613"/>
                      <a:pt x="453" y="473"/>
                    </a:cubicBezTo>
                    <a:lnTo>
                      <a:pt x="341" y="127"/>
                    </a:lnTo>
                    <a:lnTo>
                      <a:pt x="341" y="127"/>
                    </a:lnTo>
                    <a:cubicBezTo>
                      <a:pt x="341" y="123"/>
                      <a:pt x="342" y="118"/>
                      <a:pt x="347" y="117"/>
                    </a:cubicBezTo>
                    <a:lnTo>
                      <a:pt x="679" y="1"/>
                    </a:lnTo>
                    <a:lnTo>
                      <a:pt x="679" y="1"/>
                    </a:lnTo>
                    <a:cubicBezTo>
                      <a:pt x="680" y="0"/>
                      <a:pt x="683" y="0"/>
                      <a:pt x="685" y="1"/>
                    </a:cubicBezTo>
                    <a:lnTo>
                      <a:pt x="685" y="1"/>
                    </a:lnTo>
                    <a:cubicBezTo>
                      <a:pt x="687" y="2"/>
                      <a:pt x="688" y="3"/>
                      <a:pt x="689" y="6"/>
                    </a:cubicBezTo>
                    <a:lnTo>
                      <a:pt x="689" y="6"/>
                    </a:lnTo>
                    <a:cubicBezTo>
                      <a:pt x="690" y="9"/>
                      <a:pt x="786" y="317"/>
                      <a:pt x="808" y="433"/>
                    </a:cubicBezTo>
                    <a:lnTo>
                      <a:pt x="808" y="433"/>
                    </a:lnTo>
                    <a:cubicBezTo>
                      <a:pt x="810" y="441"/>
                      <a:pt x="843" y="626"/>
                      <a:pt x="671" y="774"/>
                    </a:cubicBezTo>
                    <a:lnTo>
                      <a:pt x="671" y="774"/>
                    </a:lnTo>
                    <a:cubicBezTo>
                      <a:pt x="526" y="900"/>
                      <a:pt x="362" y="1044"/>
                      <a:pt x="355" y="1050"/>
                    </a:cubicBezTo>
                    <a:lnTo>
                      <a:pt x="355" y="1050"/>
                    </a:lnTo>
                    <a:cubicBezTo>
                      <a:pt x="308" y="1107"/>
                      <a:pt x="224" y="1140"/>
                      <a:pt x="107" y="1150"/>
                    </a:cubicBezTo>
                    <a:lnTo>
                      <a:pt x="107" y="1150"/>
                    </a:lnTo>
                    <a:cubicBezTo>
                      <a:pt x="104" y="1150"/>
                      <a:pt x="102" y="1150"/>
                      <a:pt x="101" y="1150"/>
                    </a:cubicBezTo>
                    <a:lnTo>
                      <a:pt x="101" y="1150"/>
                    </a:lnTo>
                    <a:cubicBezTo>
                      <a:pt x="99" y="1150"/>
                      <a:pt x="97" y="1150"/>
                      <a:pt x="95" y="1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03">
                <a:extLst>
                  <a:ext uri="{FF2B5EF4-FFF2-40B4-BE49-F238E27FC236}">
                    <a16:creationId xmlns:a16="http://schemas.microsoft.com/office/drawing/2014/main" id="{615DFCB2-B81B-48B8-953A-396F9BBB2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5608" y="8009830"/>
                <a:ext cx="459164" cy="498408"/>
              </a:xfrm>
              <a:custGeom>
                <a:avLst/>
                <a:gdLst>
                  <a:gd name="T0" fmla="*/ 511 w 518"/>
                  <a:gd name="T1" fmla="*/ 363 h 561"/>
                  <a:gd name="T2" fmla="*/ 396 w 518"/>
                  <a:gd name="T3" fmla="*/ 49 h 561"/>
                  <a:gd name="T4" fmla="*/ 396 w 518"/>
                  <a:gd name="T5" fmla="*/ 49 h 561"/>
                  <a:gd name="T6" fmla="*/ 363 w 518"/>
                  <a:gd name="T7" fmla="*/ 9 h 561"/>
                  <a:gd name="T8" fmla="*/ 363 w 518"/>
                  <a:gd name="T9" fmla="*/ 9 h 561"/>
                  <a:gd name="T10" fmla="*/ 310 w 518"/>
                  <a:gd name="T11" fmla="*/ 8 h 561"/>
                  <a:gd name="T12" fmla="*/ 40 w 518"/>
                  <a:gd name="T13" fmla="*/ 122 h 561"/>
                  <a:gd name="T14" fmla="*/ 40 w 518"/>
                  <a:gd name="T15" fmla="*/ 122 h 561"/>
                  <a:gd name="T16" fmla="*/ 5 w 518"/>
                  <a:gd name="T17" fmla="*/ 159 h 561"/>
                  <a:gd name="T18" fmla="*/ 5 w 518"/>
                  <a:gd name="T19" fmla="*/ 159 h 561"/>
                  <a:gd name="T20" fmla="*/ 7 w 518"/>
                  <a:gd name="T21" fmla="*/ 208 h 561"/>
                  <a:gd name="T22" fmla="*/ 108 w 518"/>
                  <a:gd name="T23" fmla="*/ 513 h 561"/>
                  <a:gd name="T24" fmla="*/ 108 w 518"/>
                  <a:gd name="T25" fmla="*/ 513 h 561"/>
                  <a:gd name="T26" fmla="*/ 141 w 518"/>
                  <a:gd name="T27" fmla="*/ 553 h 561"/>
                  <a:gd name="T28" fmla="*/ 141 w 518"/>
                  <a:gd name="T29" fmla="*/ 553 h 561"/>
                  <a:gd name="T30" fmla="*/ 169 w 518"/>
                  <a:gd name="T31" fmla="*/ 560 h 561"/>
                  <a:gd name="T32" fmla="*/ 169 w 518"/>
                  <a:gd name="T33" fmla="*/ 560 h 561"/>
                  <a:gd name="T34" fmla="*/ 192 w 518"/>
                  <a:gd name="T35" fmla="*/ 555 h 561"/>
                  <a:gd name="T36" fmla="*/ 475 w 518"/>
                  <a:gd name="T37" fmla="*/ 446 h 561"/>
                  <a:gd name="T38" fmla="*/ 475 w 518"/>
                  <a:gd name="T39" fmla="*/ 446 h 561"/>
                  <a:gd name="T40" fmla="*/ 511 w 518"/>
                  <a:gd name="T41" fmla="*/ 412 h 561"/>
                  <a:gd name="T42" fmla="*/ 511 w 518"/>
                  <a:gd name="T43" fmla="*/ 412 h 561"/>
                  <a:gd name="T44" fmla="*/ 511 w 518"/>
                  <a:gd name="T45" fmla="*/ 363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8" h="561">
                    <a:moveTo>
                      <a:pt x="511" y="363"/>
                    </a:moveTo>
                    <a:lnTo>
                      <a:pt x="396" y="49"/>
                    </a:lnTo>
                    <a:lnTo>
                      <a:pt x="396" y="49"/>
                    </a:lnTo>
                    <a:cubicBezTo>
                      <a:pt x="391" y="32"/>
                      <a:pt x="379" y="16"/>
                      <a:pt x="363" y="9"/>
                    </a:cubicBezTo>
                    <a:lnTo>
                      <a:pt x="363" y="9"/>
                    </a:lnTo>
                    <a:cubicBezTo>
                      <a:pt x="346" y="1"/>
                      <a:pt x="327" y="0"/>
                      <a:pt x="310" y="8"/>
                    </a:cubicBezTo>
                    <a:lnTo>
                      <a:pt x="40" y="122"/>
                    </a:lnTo>
                    <a:lnTo>
                      <a:pt x="40" y="122"/>
                    </a:lnTo>
                    <a:cubicBezTo>
                      <a:pt x="24" y="129"/>
                      <a:pt x="11" y="142"/>
                      <a:pt x="5" y="159"/>
                    </a:cubicBezTo>
                    <a:lnTo>
                      <a:pt x="5" y="159"/>
                    </a:lnTo>
                    <a:cubicBezTo>
                      <a:pt x="0" y="174"/>
                      <a:pt x="0" y="193"/>
                      <a:pt x="7" y="208"/>
                    </a:cubicBezTo>
                    <a:lnTo>
                      <a:pt x="108" y="513"/>
                    </a:lnTo>
                    <a:lnTo>
                      <a:pt x="108" y="513"/>
                    </a:lnTo>
                    <a:cubicBezTo>
                      <a:pt x="113" y="531"/>
                      <a:pt x="125" y="545"/>
                      <a:pt x="141" y="553"/>
                    </a:cubicBezTo>
                    <a:lnTo>
                      <a:pt x="141" y="553"/>
                    </a:lnTo>
                    <a:cubicBezTo>
                      <a:pt x="149" y="558"/>
                      <a:pt x="159" y="560"/>
                      <a:pt x="169" y="560"/>
                    </a:cubicBezTo>
                    <a:lnTo>
                      <a:pt x="169" y="560"/>
                    </a:lnTo>
                    <a:cubicBezTo>
                      <a:pt x="177" y="560"/>
                      <a:pt x="185" y="559"/>
                      <a:pt x="192" y="555"/>
                    </a:cubicBezTo>
                    <a:lnTo>
                      <a:pt x="475" y="446"/>
                    </a:lnTo>
                    <a:lnTo>
                      <a:pt x="475" y="446"/>
                    </a:lnTo>
                    <a:cubicBezTo>
                      <a:pt x="491" y="440"/>
                      <a:pt x="504" y="428"/>
                      <a:pt x="511" y="412"/>
                    </a:cubicBezTo>
                    <a:lnTo>
                      <a:pt x="511" y="412"/>
                    </a:lnTo>
                    <a:cubicBezTo>
                      <a:pt x="517" y="396"/>
                      <a:pt x="517" y="378"/>
                      <a:pt x="511" y="3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04">
                <a:extLst>
                  <a:ext uri="{FF2B5EF4-FFF2-40B4-BE49-F238E27FC236}">
                    <a16:creationId xmlns:a16="http://schemas.microsoft.com/office/drawing/2014/main" id="{C748995B-C46C-4315-834E-50438BF45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7318" y="6820718"/>
                <a:ext cx="400295" cy="808440"/>
              </a:xfrm>
              <a:custGeom>
                <a:avLst/>
                <a:gdLst>
                  <a:gd name="T0" fmla="*/ 368 w 448"/>
                  <a:gd name="T1" fmla="*/ 600 h 910"/>
                  <a:gd name="T2" fmla="*/ 368 w 448"/>
                  <a:gd name="T3" fmla="*/ 600 h 910"/>
                  <a:gd name="T4" fmla="*/ 438 w 448"/>
                  <a:gd name="T5" fmla="*/ 264 h 910"/>
                  <a:gd name="T6" fmla="*/ 438 w 448"/>
                  <a:gd name="T7" fmla="*/ 264 h 910"/>
                  <a:gd name="T8" fmla="*/ 224 w 448"/>
                  <a:gd name="T9" fmla="*/ 32 h 910"/>
                  <a:gd name="T10" fmla="*/ 224 w 448"/>
                  <a:gd name="T11" fmla="*/ 32 h 910"/>
                  <a:gd name="T12" fmla="*/ 10 w 448"/>
                  <a:gd name="T13" fmla="*/ 264 h 910"/>
                  <a:gd name="T14" fmla="*/ 10 w 448"/>
                  <a:gd name="T15" fmla="*/ 264 h 910"/>
                  <a:gd name="T16" fmla="*/ 80 w 448"/>
                  <a:gd name="T17" fmla="*/ 600 h 910"/>
                  <a:gd name="T18" fmla="*/ 80 w 448"/>
                  <a:gd name="T19" fmla="*/ 600 h 910"/>
                  <a:gd name="T20" fmla="*/ 82 w 448"/>
                  <a:gd name="T21" fmla="*/ 792 h 910"/>
                  <a:gd name="T22" fmla="*/ 36 w 448"/>
                  <a:gd name="T23" fmla="*/ 793 h 910"/>
                  <a:gd name="T24" fmla="*/ 36 w 448"/>
                  <a:gd name="T25" fmla="*/ 793 h 910"/>
                  <a:gd name="T26" fmla="*/ 218 w 448"/>
                  <a:gd name="T27" fmla="*/ 909 h 910"/>
                  <a:gd name="T28" fmla="*/ 218 w 448"/>
                  <a:gd name="T29" fmla="*/ 909 h 910"/>
                  <a:gd name="T30" fmla="*/ 413 w 448"/>
                  <a:gd name="T31" fmla="*/ 792 h 910"/>
                  <a:gd name="T32" fmla="*/ 366 w 448"/>
                  <a:gd name="T33" fmla="*/ 792 h 910"/>
                  <a:gd name="T34" fmla="*/ 366 w 448"/>
                  <a:gd name="T35" fmla="*/ 792 h 910"/>
                  <a:gd name="T36" fmla="*/ 368 w 448"/>
                  <a:gd name="T37" fmla="*/ 600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8" h="910">
                    <a:moveTo>
                      <a:pt x="368" y="600"/>
                    </a:moveTo>
                    <a:lnTo>
                      <a:pt x="368" y="600"/>
                    </a:lnTo>
                    <a:cubicBezTo>
                      <a:pt x="433" y="545"/>
                      <a:pt x="447" y="432"/>
                      <a:pt x="438" y="264"/>
                    </a:cubicBezTo>
                    <a:lnTo>
                      <a:pt x="438" y="264"/>
                    </a:lnTo>
                    <a:cubicBezTo>
                      <a:pt x="423" y="0"/>
                      <a:pt x="225" y="32"/>
                      <a:pt x="224" y="32"/>
                    </a:cubicBezTo>
                    <a:lnTo>
                      <a:pt x="224" y="32"/>
                    </a:lnTo>
                    <a:cubicBezTo>
                      <a:pt x="223" y="32"/>
                      <a:pt x="24" y="0"/>
                      <a:pt x="10" y="264"/>
                    </a:cubicBezTo>
                    <a:lnTo>
                      <a:pt x="10" y="264"/>
                    </a:lnTo>
                    <a:cubicBezTo>
                      <a:pt x="0" y="432"/>
                      <a:pt x="16" y="545"/>
                      <a:pt x="80" y="600"/>
                    </a:cubicBezTo>
                    <a:lnTo>
                      <a:pt x="80" y="600"/>
                    </a:lnTo>
                    <a:cubicBezTo>
                      <a:pt x="80" y="600"/>
                      <a:pt x="81" y="785"/>
                      <a:pt x="82" y="792"/>
                    </a:cubicBezTo>
                    <a:lnTo>
                      <a:pt x="36" y="793"/>
                    </a:lnTo>
                    <a:lnTo>
                      <a:pt x="36" y="793"/>
                    </a:lnTo>
                    <a:cubicBezTo>
                      <a:pt x="36" y="793"/>
                      <a:pt x="67" y="909"/>
                      <a:pt x="218" y="909"/>
                    </a:cubicBezTo>
                    <a:lnTo>
                      <a:pt x="218" y="909"/>
                    </a:lnTo>
                    <a:cubicBezTo>
                      <a:pt x="370" y="909"/>
                      <a:pt x="413" y="792"/>
                      <a:pt x="413" y="792"/>
                    </a:cubicBezTo>
                    <a:lnTo>
                      <a:pt x="366" y="792"/>
                    </a:lnTo>
                    <a:lnTo>
                      <a:pt x="366" y="792"/>
                    </a:lnTo>
                    <a:cubicBezTo>
                      <a:pt x="367" y="785"/>
                      <a:pt x="368" y="600"/>
                      <a:pt x="368" y="6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05">
                <a:extLst>
                  <a:ext uri="{FF2B5EF4-FFF2-40B4-BE49-F238E27FC236}">
                    <a16:creationId xmlns:a16="http://schemas.microsoft.com/office/drawing/2014/main" id="{7D099A86-7381-434A-A578-1FC732A51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3392" y="6836416"/>
                <a:ext cx="415993" cy="804514"/>
              </a:xfrm>
              <a:custGeom>
                <a:avLst/>
                <a:gdLst>
                  <a:gd name="T0" fmla="*/ 56 w 466"/>
                  <a:gd name="T1" fmla="*/ 786 h 903"/>
                  <a:gd name="T2" fmla="*/ 226 w 466"/>
                  <a:gd name="T3" fmla="*/ 886 h 903"/>
                  <a:gd name="T4" fmla="*/ 374 w 466"/>
                  <a:gd name="T5" fmla="*/ 786 h 903"/>
                  <a:gd name="T6" fmla="*/ 368 w 466"/>
                  <a:gd name="T7" fmla="*/ 782 h 903"/>
                  <a:gd name="T8" fmla="*/ 366 w 466"/>
                  <a:gd name="T9" fmla="*/ 776 h 903"/>
                  <a:gd name="T10" fmla="*/ 368 w 466"/>
                  <a:gd name="T11" fmla="*/ 585 h 903"/>
                  <a:gd name="T12" fmla="*/ 370 w 466"/>
                  <a:gd name="T13" fmla="*/ 579 h 903"/>
                  <a:gd name="T14" fmla="*/ 438 w 466"/>
                  <a:gd name="T15" fmla="*/ 250 h 903"/>
                  <a:gd name="T16" fmla="*/ 360 w 466"/>
                  <a:gd name="T17" fmla="*/ 59 h 903"/>
                  <a:gd name="T18" fmla="*/ 233 w 466"/>
                  <a:gd name="T19" fmla="*/ 24 h 903"/>
                  <a:gd name="T20" fmla="*/ 231 w 466"/>
                  <a:gd name="T21" fmla="*/ 24 h 903"/>
                  <a:gd name="T22" fmla="*/ 104 w 466"/>
                  <a:gd name="T23" fmla="*/ 59 h 903"/>
                  <a:gd name="T24" fmla="*/ 26 w 466"/>
                  <a:gd name="T25" fmla="*/ 250 h 903"/>
                  <a:gd name="T26" fmla="*/ 93 w 466"/>
                  <a:gd name="T27" fmla="*/ 579 h 903"/>
                  <a:gd name="T28" fmla="*/ 96 w 466"/>
                  <a:gd name="T29" fmla="*/ 585 h 903"/>
                  <a:gd name="T30" fmla="*/ 98 w 466"/>
                  <a:gd name="T31" fmla="*/ 776 h 903"/>
                  <a:gd name="T32" fmla="*/ 96 w 466"/>
                  <a:gd name="T33" fmla="*/ 782 h 903"/>
                  <a:gd name="T34" fmla="*/ 90 w 466"/>
                  <a:gd name="T35" fmla="*/ 786 h 903"/>
                  <a:gd name="T36" fmla="*/ 226 w 466"/>
                  <a:gd name="T37" fmla="*/ 902 h 903"/>
                  <a:gd name="T38" fmla="*/ 72 w 466"/>
                  <a:gd name="T39" fmla="*/ 841 h 903"/>
                  <a:gd name="T40" fmla="*/ 37 w 466"/>
                  <a:gd name="T41" fmla="*/ 780 h 903"/>
                  <a:gd name="T42" fmla="*/ 38 w 466"/>
                  <a:gd name="T43" fmla="*/ 773 h 903"/>
                  <a:gd name="T44" fmla="*/ 44 w 466"/>
                  <a:gd name="T45" fmla="*/ 769 h 903"/>
                  <a:gd name="T46" fmla="*/ 81 w 466"/>
                  <a:gd name="T47" fmla="*/ 769 h 903"/>
                  <a:gd name="T48" fmla="*/ 80 w 466"/>
                  <a:gd name="T49" fmla="*/ 589 h 903"/>
                  <a:gd name="T50" fmla="*/ 10 w 466"/>
                  <a:gd name="T51" fmla="*/ 249 h 903"/>
                  <a:gd name="T52" fmla="*/ 93 w 466"/>
                  <a:gd name="T53" fmla="*/ 47 h 903"/>
                  <a:gd name="T54" fmla="*/ 232 w 466"/>
                  <a:gd name="T55" fmla="*/ 8 h 903"/>
                  <a:gd name="T56" fmla="*/ 370 w 466"/>
                  <a:gd name="T57" fmla="*/ 47 h 903"/>
                  <a:gd name="T58" fmla="*/ 454 w 466"/>
                  <a:gd name="T59" fmla="*/ 249 h 903"/>
                  <a:gd name="T60" fmla="*/ 384 w 466"/>
                  <a:gd name="T61" fmla="*/ 589 h 903"/>
                  <a:gd name="T62" fmla="*/ 421 w 466"/>
                  <a:gd name="T63" fmla="*/ 769 h 903"/>
                  <a:gd name="T64" fmla="*/ 428 w 466"/>
                  <a:gd name="T65" fmla="*/ 773 h 903"/>
                  <a:gd name="T66" fmla="*/ 429 w 466"/>
                  <a:gd name="T67" fmla="*/ 780 h 903"/>
                  <a:gd name="T68" fmla="*/ 226 w 466"/>
                  <a:gd name="T69" fmla="*/ 90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6" h="903">
                    <a:moveTo>
                      <a:pt x="56" y="786"/>
                    </a:moveTo>
                    <a:lnTo>
                      <a:pt x="56" y="786"/>
                    </a:lnTo>
                    <a:cubicBezTo>
                      <a:pt x="67" y="813"/>
                      <a:pt x="107" y="886"/>
                      <a:pt x="226" y="886"/>
                    </a:cubicBezTo>
                    <a:lnTo>
                      <a:pt x="226" y="886"/>
                    </a:lnTo>
                    <a:cubicBezTo>
                      <a:pt x="345" y="886"/>
                      <a:pt x="393" y="814"/>
                      <a:pt x="409" y="786"/>
                    </a:cubicBezTo>
                    <a:lnTo>
                      <a:pt x="374" y="786"/>
                    </a:lnTo>
                    <a:lnTo>
                      <a:pt x="374" y="786"/>
                    </a:lnTo>
                    <a:cubicBezTo>
                      <a:pt x="371" y="786"/>
                      <a:pt x="370" y="785"/>
                      <a:pt x="368" y="782"/>
                    </a:cubicBezTo>
                    <a:lnTo>
                      <a:pt x="368" y="782"/>
                    </a:lnTo>
                    <a:cubicBezTo>
                      <a:pt x="366" y="780"/>
                      <a:pt x="365" y="778"/>
                      <a:pt x="366" y="776"/>
                    </a:cubicBezTo>
                    <a:lnTo>
                      <a:pt x="366" y="776"/>
                    </a:lnTo>
                    <a:cubicBezTo>
                      <a:pt x="366" y="769"/>
                      <a:pt x="367" y="658"/>
                      <a:pt x="368" y="585"/>
                    </a:cubicBezTo>
                    <a:lnTo>
                      <a:pt x="368" y="585"/>
                    </a:lnTo>
                    <a:cubicBezTo>
                      <a:pt x="368" y="583"/>
                      <a:pt x="369" y="581"/>
                      <a:pt x="370" y="579"/>
                    </a:cubicBezTo>
                    <a:lnTo>
                      <a:pt x="370" y="579"/>
                    </a:lnTo>
                    <a:cubicBezTo>
                      <a:pt x="428" y="530"/>
                      <a:pt x="448" y="431"/>
                      <a:pt x="438" y="250"/>
                    </a:cubicBezTo>
                    <a:lnTo>
                      <a:pt x="438" y="250"/>
                    </a:lnTo>
                    <a:cubicBezTo>
                      <a:pt x="433" y="161"/>
                      <a:pt x="406" y="97"/>
                      <a:pt x="360" y="59"/>
                    </a:cubicBezTo>
                    <a:lnTo>
                      <a:pt x="360" y="59"/>
                    </a:lnTo>
                    <a:cubicBezTo>
                      <a:pt x="303" y="14"/>
                      <a:pt x="234" y="24"/>
                      <a:pt x="233" y="24"/>
                    </a:cubicBezTo>
                    <a:lnTo>
                      <a:pt x="233" y="24"/>
                    </a:lnTo>
                    <a:cubicBezTo>
                      <a:pt x="232" y="24"/>
                      <a:pt x="232" y="24"/>
                      <a:pt x="231" y="24"/>
                    </a:cubicBezTo>
                    <a:lnTo>
                      <a:pt x="231" y="24"/>
                    </a:lnTo>
                    <a:cubicBezTo>
                      <a:pt x="230" y="24"/>
                      <a:pt x="161" y="14"/>
                      <a:pt x="104" y="59"/>
                    </a:cubicBezTo>
                    <a:lnTo>
                      <a:pt x="104" y="59"/>
                    </a:lnTo>
                    <a:cubicBezTo>
                      <a:pt x="57" y="97"/>
                      <a:pt x="31" y="161"/>
                      <a:pt x="26" y="250"/>
                    </a:cubicBezTo>
                    <a:lnTo>
                      <a:pt x="26" y="250"/>
                    </a:lnTo>
                    <a:cubicBezTo>
                      <a:pt x="16" y="431"/>
                      <a:pt x="37" y="530"/>
                      <a:pt x="93" y="579"/>
                    </a:cubicBezTo>
                    <a:lnTo>
                      <a:pt x="93" y="579"/>
                    </a:lnTo>
                    <a:cubicBezTo>
                      <a:pt x="96" y="581"/>
                      <a:pt x="96" y="583"/>
                      <a:pt x="96" y="585"/>
                    </a:cubicBezTo>
                    <a:lnTo>
                      <a:pt x="96" y="585"/>
                    </a:lnTo>
                    <a:cubicBezTo>
                      <a:pt x="96" y="658"/>
                      <a:pt x="97" y="769"/>
                      <a:pt x="98" y="776"/>
                    </a:cubicBezTo>
                    <a:lnTo>
                      <a:pt x="98" y="776"/>
                    </a:lnTo>
                    <a:cubicBezTo>
                      <a:pt x="98" y="779"/>
                      <a:pt x="97" y="780"/>
                      <a:pt x="96" y="782"/>
                    </a:cubicBezTo>
                    <a:lnTo>
                      <a:pt x="96" y="782"/>
                    </a:lnTo>
                    <a:cubicBezTo>
                      <a:pt x="95" y="784"/>
                      <a:pt x="92" y="786"/>
                      <a:pt x="90" y="786"/>
                    </a:cubicBezTo>
                    <a:lnTo>
                      <a:pt x="56" y="786"/>
                    </a:lnTo>
                    <a:close/>
                    <a:moveTo>
                      <a:pt x="226" y="902"/>
                    </a:moveTo>
                    <a:lnTo>
                      <a:pt x="226" y="902"/>
                    </a:lnTo>
                    <a:cubicBezTo>
                      <a:pt x="145" y="902"/>
                      <a:pt x="98" y="869"/>
                      <a:pt x="72" y="841"/>
                    </a:cubicBezTo>
                    <a:lnTo>
                      <a:pt x="72" y="841"/>
                    </a:lnTo>
                    <a:cubicBezTo>
                      <a:pt x="45" y="811"/>
                      <a:pt x="37" y="781"/>
                      <a:pt x="37" y="780"/>
                    </a:cubicBezTo>
                    <a:lnTo>
                      <a:pt x="37" y="780"/>
                    </a:lnTo>
                    <a:cubicBezTo>
                      <a:pt x="35" y="778"/>
                      <a:pt x="37" y="775"/>
                      <a:pt x="38" y="773"/>
                    </a:cubicBezTo>
                    <a:lnTo>
                      <a:pt x="38" y="773"/>
                    </a:lnTo>
                    <a:cubicBezTo>
                      <a:pt x="39" y="771"/>
                      <a:pt x="41" y="770"/>
                      <a:pt x="44" y="769"/>
                    </a:cubicBezTo>
                    <a:lnTo>
                      <a:pt x="81" y="769"/>
                    </a:lnTo>
                    <a:lnTo>
                      <a:pt x="81" y="769"/>
                    </a:lnTo>
                    <a:cubicBezTo>
                      <a:pt x="80" y="737"/>
                      <a:pt x="80" y="630"/>
                      <a:pt x="80" y="589"/>
                    </a:cubicBezTo>
                    <a:lnTo>
                      <a:pt x="80" y="589"/>
                    </a:lnTo>
                    <a:cubicBezTo>
                      <a:pt x="20" y="535"/>
                      <a:pt x="0" y="433"/>
                      <a:pt x="10" y="249"/>
                    </a:cubicBezTo>
                    <a:lnTo>
                      <a:pt x="10" y="249"/>
                    </a:lnTo>
                    <a:cubicBezTo>
                      <a:pt x="15" y="155"/>
                      <a:pt x="43" y="87"/>
                      <a:pt x="93" y="47"/>
                    </a:cubicBezTo>
                    <a:lnTo>
                      <a:pt x="93" y="47"/>
                    </a:lnTo>
                    <a:cubicBezTo>
                      <a:pt x="152" y="0"/>
                      <a:pt x="221" y="8"/>
                      <a:pt x="232" y="8"/>
                    </a:cubicBezTo>
                    <a:lnTo>
                      <a:pt x="232" y="8"/>
                    </a:lnTo>
                    <a:cubicBezTo>
                      <a:pt x="243" y="8"/>
                      <a:pt x="311" y="0"/>
                      <a:pt x="370" y="47"/>
                    </a:cubicBezTo>
                    <a:lnTo>
                      <a:pt x="370" y="47"/>
                    </a:lnTo>
                    <a:cubicBezTo>
                      <a:pt x="421" y="87"/>
                      <a:pt x="449" y="155"/>
                      <a:pt x="454" y="249"/>
                    </a:cubicBezTo>
                    <a:lnTo>
                      <a:pt x="454" y="249"/>
                    </a:lnTo>
                    <a:cubicBezTo>
                      <a:pt x="465" y="433"/>
                      <a:pt x="443" y="535"/>
                      <a:pt x="384" y="589"/>
                    </a:cubicBezTo>
                    <a:lnTo>
                      <a:pt x="384" y="589"/>
                    </a:lnTo>
                    <a:cubicBezTo>
                      <a:pt x="384" y="630"/>
                      <a:pt x="383" y="736"/>
                      <a:pt x="382" y="769"/>
                    </a:cubicBezTo>
                    <a:lnTo>
                      <a:pt x="421" y="769"/>
                    </a:lnTo>
                    <a:lnTo>
                      <a:pt x="421" y="769"/>
                    </a:lnTo>
                    <a:cubicBezTo>
                      <a:pt x="424" y="769"/>
                      <a:pt x="427" y="770"/>
                      <a:pt x="428" y="773"/>
                    </a:cubicBezTo>
                    <a:lnTo>
                      <a:pt x="428" y="773"/>
                    </a:lnTo>
                    <a:cubicBezTo>
                      <a:pt x="429" y="774"/>
                      <a:pt x="430" y="778"/>
                      <a:pt x="429" y="780"/>
                    </a:cubicBezTo>
                    <a:lnTo>
                      <a:pt x="429" y="780"/>
                    </a:lnTo>
                    <a:cubicBezTo>
                      <a:pt x="429" y="781"/>
                      <a:pt x="382" y="902"/>
                      <a:pt x="226" y="9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06">
                <a:extLst>
                  <a:ext uri="{FF2B5EF4-FFF2-40B4-BE49-F238E27FC236}">
                    <a16:creationId xmlns:a16="http://schemas.microsoft.com/office/drawing/2014/main" id="{EA782FB1-AA3E-4FF5-8A2A-811A08C37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6037" y="6616646"/>
                <a:ext cx="694629" cy="572972"/>
              </a:xfrm>
              <a:custGeom>
                <a:avLst/>
                <a:gdLst>
                  <a:gd name="T0" fmla="*/ 682 w 782"/>
                  <a:gd name="T1" fmla="*/ 222 h 644"/>
                  <a:gd name="T2" fmla="*/ 682 w 782"/>
                  <a:gd name="T3" fmla="*/ 222 h 644"/>
                  <a:gd name="T4" fmla="*/ 654 w 782"/>
                  <a:gd name="T5" fmla="*/ 87 h 644"/>
                  <a:gd name="T6" fmla="*/ 654 w 782"/>
                  <a:gd name="T7" fmla="*/ 87 h 644"/>
                  <a:gd name="T8" fmla="*/ 501 w 782"/>
                  <a:gd name="T9" fmla="*/ 4 h 644"/>
                  <a:gd name="T10" fmla="*/ 501 w 782"/>
                  <a:gd name="T11" fmla="*/ 4 h 644"/>
                  <a:gd name="T12" fmla="*/ 277 w 782"/>
                  <a:gd name="T13" fmla="*/ 113 h 644"/>
                  <a:gd name="T14" fmla="*/ 277 w 782"/>
                  <a:gd name="T15" fmla="*/ 113 h 644"/>
                  <a:gd name="T16" fmla="*/ 75 w 782"/>
                  <a:gd name="T17" fmla="*/ 169 h 644"/>
                  <a:gd name="T18" fmla="*/ 75 w 782"/>
                  <a:gd name="T19" fmla="*/ 169 h 644"/>
                  <a:gd name="T20" fmla="*/ 26 w 782"/>
                  <a:gd name="T21" fmla="*/ 333 h 644"/>
                  <a:gd name="T22" fmla="*/ 26 w 782"/>
                  <a:gd name="T23" fmla="*/ 333 h 644"/>
                  <a:gd name="T24" fmla="*/ 42 w 782"/>
                  <a:gd name="T25" fmla="*/ 420 h 644"/>
                  <a:gd name="T26" fmla="*/ 42 w 782"/>
                  <a:gd name="T27" fmla="*/ 420 h 644"/>
                  <a:gd name="T28" fmla="*/ 45 w 782"/>
                  <a:gd name="T29" fmla="*/ 572 h 644"/>
                  <a:gd name="T30" fmla="*/ 45 w 782"/>
                  <a:gd name="T31" fmla="*/ 572 h 644"/>
                  <a:gd name="T32" fmla="*/ 165 w 782"/>
                  <a:gd name="T33" fmla="*/ 643 h 644"/>
                  <a:gd name="T34" fmla="*/ 165 w 782"/>
                  <a:gd name="T35" fmla="*/ 643 h 644"/>
                  <a:gd name="T36" fmla="*/ 170 w 782"/>
                  <a:gd name="T37" fmla="*/ 642 h 644"/>
                  <a:gd name="T38" fmla="*/ 170 w 782"/>
                  <a:gd name="T39" fmla="*/ 642 h 644"/>
                  <a:gd name="T40" fmla="*/ 178 w 782"/>
                  <a:gd name="T41" fmla="*/ 634 h 644"/>
                  <a:gd name="T42" fmla="*/ 178 w 782"/>
                  <a:gd name="T43" fmla="*/ 634 h 644"/>
                  <a:gd name="T44" fmla="*/ 271 w 782"/>
                  <a:gd name="T45" fmla="*/ 333 h 644"/>
                  <a:gd name="T46" fmla="*/ 271 w 782"/>
                  <a:gd name="T47" fmla="*/ 333 h 644"/>
                  <a:gd name="T48" fmla="*/ 505 w 782"/>
                  <a:gd name="T49" fmla="*/ 332 h 644"/>
                  <a:gd name="T50" fmla="*/ 505 w 782"/>
                  <a:gd name="T51" fmla="*/ 332 h 644"/>
                  <a:gd name="T52" fmla="*/ 594 w 782"/>
                  <a:gd name="T53" fmla="*/ 597 h 644"/>
                  <a:gd name="T54" fmla="*/ 594 w 782"/>
                  <a:gd name="T55" fmla="*/ 597 h 644"/>
                  <a:gd name="T56" fmla="*/ 602 w 782"/>
                  <a:gd name="T57" fmla="*/ 605 h 644"/>
                  <a:gd name="T58" fmla="*/ 602 w 782"/>
                  <a:gd name="T59" fmla="*/ 605 h 644"/>
                  <a:gd name="T60" fmla="*/ 727 w 782"/>
                  <a:gd name="T61" fmla="*/ 565 h 644"/>
                  <a:gd name="T62" fmla="*/ 727 w 782"/>
                  <a:gd name="T63" fmla="*/ 565 h 644"/>
                  <a:gd name="T64" fmla="*/ 746 w 782"/>
                  <a:gd name="T65" fmla="*/ 429 h 644"/>
                  <a:gd name="T66" fmla="*/ 746 w 782"/>
                  <a:gd name="T67" fmla="*/ 429 h 644"/>
                  <a:gd name="T68" fmla="*/ 682 w 782"/>
                  <a:gd name="T69" fmla="*/ 222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2" h="644">
                    <a:moveTo>
                      <a:pt x="682" y="222"/>
                    </a:moveTo>
                    <a:lnTo>
                      <a:pt x="682" y="222"/>
                    </a:lnTo>
                    <a:cubicBezTo>
                      <a:pt x="692" y="189"/>
                      <a:pt x="685" y="135"/>
                      <a:pt x="654" y="87"/>
                    </a:cubicBezTo>
                    <a:lnTo>
                      <a:pt x="654" y="87"/>
                    </a:lnTo>
                    <a:cubicBezTo>
                      <a:pt x="619" y="35"/>
                      <a:pt x="566" y="6"/>
                      <a:pt x="501" y="4"/>
                    </a:cubicBezTo>
                    <a:lnTo>
                      <a:pt x="501" y="4"/>
                    </a:lnTo>
                    <a:cubicBezTo>
                      <a:pt x="369" y="0"/>
                      <a:pt x="294" y="90"/>
                      <a:pt x="277" y="113"/>
                    </a:cubicBezTo>
                    <a:lnTo>
                      <a:pt x="277" y="113"/>
                    </a:lnTo>
                    <a:cubicBezTo>
                      <a:pt x="251" y="105"/>
                      <a:pt x="153" y="83"/>
                      <a:pt x="75" y="169"/>
                    </a:cubicBezTo>
                    <a:lnTo>
                      <a:pt x="75" y="169"/>
                    </a:lnTo>
                    <a:cubicBezTo>
                      <a:pt x="38" y="209"/>
                      <a:pt x="21" y="266"/>
                      <a:pt x="26" y="333"/>
                    </a:cubicBezTo>
                    <a:lnTo>
                      <a:pt x="26" y="333"/>
                    </a:lnTo>
                    <a:cubicBezTo>
                      <a:pt x="29" y="376"/>
                      <a:pt x="39" y="409"/>
                      <a:pt x="42" y="420"/>
                    </a:cubicBezTo>
                    <a:lnTo>
                      <a:pt x="42" y="420"/>
                    </a:lnTo>
                    <a:cubicBezTo>
                      <a:pt x="34" y="437"/>
                      <a:pt x="0" y="503"/>
                      <a:pt x="45" y="572"/>
                    </a:cubicBezTo>
                    <a:lnTo>
                      <a:pt x="45" y="572"/>
                    </a:lnTo>
                    <a:cubicBezTo>
                      <a:pt x="87" y="637"/>
                      <a:pt x="147" y="643"/>
                      <a:pt x="165" y="643"/>
                    </a:cubicBezTo>
                    <a:lnTo>
                      <a:pt x="165" y="643"/>
                    </a:lnTo>
                    <a:cubicBezTo>
                      <a:pt x="167" y="643"/>
                      <a:pt x="170" y="642"/>
                      <a:pt x="170" y="642"/>
                    </a:cubicBezTo>
                    <a:lnTo>
                      <a:pt x="170" y="642"/>
                    </a:lnTo>
                    <a:cubicBezTo>
                      <a:pt x="174" y="642"/>
                      <a:pt x="178" y="638"/>
                      <a:pt x="178" y="634"/>
                    </a:cubicBezTo>
                    <a:lnTo>
                      <a:pt x="178" y="634"/>
                    </a:lnTo>
                    <a:cubicBezTo>
                      <a:pt x="185" y="443"/>
                      <a:pt x="254" y="354"/>
                      <a:pt x="271" y="333"/>
                    </a:cubicBezTo>
                    <a:lnTo>
                      <a:pt x="271" y="333"/>
                    </a:lnTo>
                    <a:cubicBezTo>
                      <a:pt x="377" y="396"/>
                      <a:pt x="481" y="345"/>
                      <a:pt x="505" y="332"/>
                    </a:cubicBezTo>
                    <a:lnTo>
                      <a:pt x="505" y="332"/>
                    </a:lnTo>
                    <a:cubicBezTo>
                      <a:pt x="590" y="394"/>
                      <a:pt x="594" y="595"/>
                      <a:pt x="594" y="597"/>
                    </a:cubicBezTo>
                    <a:lnTo>
                      <a:pt x="594" y="597"/>
                    </a:lnTo>
                    <a:cubicBezTo>
                      <a:pt x="595" y="601"/>
                      <a:pt x="597" y="604"/>
                      <a:pt x="602" y="605"/>
                    </a:cubicBezTo>
                    <a:lnTo>
                      <a:pt x="602" y="605"/>
                    </a:lnTo>
                    <a:cubicBezTo>
                      <a:pt x="659" y="609"/>
                      <a:pt x="702" y="596"/>
                      <a:pt x="727" y="565"/>
                    </a:cubicBezTo>
                    <a:lnTo>
                      <a:pt x="727" y="565"/>
                    </a:lnTo>
                    <a:cubicBezTo>
                      <a:pt x="766" y="516"/>
                      <a:pt x="750" y="443"/>
                      <a:pt x="746" y="429"/>
                    </a:cubicBezTo>
                    <a:lnTo>
                      <a:pt x="746" y="429"/>
                    </a:lnTo>
                    <a:cubicBezTo>
                      <a:pt x="781" y="302"/>
                      <a:pt x="704" y="237"/>
                      <a:pt x="682" y="2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07">
                <a:extLst>
                  <a:ext uri="{FF2B5EF4-FFF2-40B4-BE49-F238E27FC236}">
                    <a16:creationId xmlns:a16="http://schemas.microsoft.com/office/drawing/2014/main" id="{5F137A39-93A9-46B4-B2F4-D9B06B266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0864" y="7150373"/>
                <a:ext cx="341427" cy="227619"/>
              </a:xfrm>
              <a:custGeom>
                <a:avLst/>
                <a:gdLst>
                  <a:gd name="T0" fmla="*/ 373 w 383"/>
                  <a:gd name="T1" fmla="*/ 0 h 254"/>
                  <a:gd name="T2" fmla="*/ 272 w 383"/>
                  <a:gd name="T3" fmla="*/ 7 h 254"/>
                  <a:gd name="T4" fmla="*/ 272 w 383"/>
                  <a:gd name="T5" fmla="*/ 7 h 254"/>
                  <a:gd name="T6" fmla="*/ 111 w 383"/>
                  <a:gd name="T7" fmla="*/ 6 h 254"/>
                  <a:gd name="T8" fmla="*/ 23 w 383"/>
                  <a:gd name="T9" fmla="*/ 0 h 254"/>
                  <a:gd name="T10" fmla="*/ 23 w 383"/>
                  <a:gd name="T11" fmla="*/ 0 h 254"/>
                  <a:gd name="T12" fmla="*/ 0 w 383"/>
                  <a:gd name="T13" fmla="*/ 140 h 254"/>
                  <a:gd name="T14" fmla="*/ 0 w 383"/>
                  <a:gd name="T15" fmla="*/ 140 h 254"/>
                  <a:gd name="T16" fmla="*/ 192 w 383"/>
                  <a:gd name="T17" fmla="*/ 253 h 254"/>
                  <a:gd name="T18" fmla="*/ 192 w 383"/>
                  <a:gd name="T19" fmla="*/ 253 h 254"/>
                  <a:gd name="T20" fmla="*/ 382 w 383"/>
                  <a:gd name="T21" fmla="*/ 140 h 254"/>
                  <a:gd name="T22" fmla="*/ 382 w 383"/>
                  <a:gd name="T23" fmla="*/ 140 h 254"/>
                  <a:gd name="T24" fmla="*/ 373 w 383"/>
                  <a:gd name="T25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3" h="254">
                    <a:moveTo>
                      <a:pt x="373" y="0"/>
                    </a:moveTo>
                    <a:lnTo>
                      <a:pt x="272" y="7"/>
                    </a:lnTo>
                    <a:lnTo>
                      <a:pt x="272" y="7"/>
                    </a:lnTo>
                    <a:cubicBezTo>
                      <a:pt x="218" y="12"/>
                      <a:pt x="164" y="11"/>
                      <a:pt x="111" y="6"/>
                    </a:cubicBez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47" y="82"/>
                      <a:pt x="0" y="140"/>
                    </a:cubicBezTo>
                    <a:lnTo>
                      <a:pt x="0" y="140"/>
                    </a:lnTo>
                    <a:cubicBezTo>
                      <a:pt x="0" y="140"/>
                      <a:pt x="20" y="253"/>
                      <a:pt x="192" y="253"/>
                    </a:cubicBezTo>
                    <a:lnTo>
                      <a:pt x="192" y="253"/>
                    </a:lnTo>
                    <a:cubicBezTo>
                      <a:pt x="363" y="253"/>
                      <a:pt x="382" y="140"/>
                      <a:pt x="382" y="140"/>
                    </a:cubicBezTo>
                    <a:lnTo>
                      <a:pt x="382" y="140"/>
                    </a:lnTo>
                    <a:cubicBezTo>
                      <a:pt x="336" y="82"/>
                      <a:pt x="373" y="0"/>
                      <a:pt x="37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08">
                <a:extLst>
                  <a:ext uri="{FF2B5EF4-FFF2-40B4-BE49-F238E27FC236}">
                    <a16:creationId xmlns:a16="http://schemas.microsoft.com/office/drawing/2014/main" id="{1DFF7A89-7E4B-4F1F-9C39-DA0C99C25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3016" y="7146447"/>
                <a:ext cx="357125" cy="239394"/>
              </a:xfrm>
              <a:custGeom>
                <a:avLst/>
                <a:gdLst>
                  <a:gd name="T0" fmla="*/ 17 w 400"/>
                  <a:gd name="T1" fmla="*/ 151 h 270"/>
                  <a:gd name="T2" fmla="*/ 17 w 400"/>
                  <a:gd name="T3" fmla="*/ 151 h 270"/>
                  <a:gd name="T4" fmla="*/ 200 w 400"/>
                  <a:gd name="T5" fmla="*/ 253 h 270"/>
                  <a:gd name="T6" fmla="*/ 200 w 400"/>
                  <a:gd name="T7" fmla="*/ 253 h 270"/>
                  <a:gd name="T8" fmla="*/ 381 w 400"/>
                  <a:gd name="T9" fmla="*/ 151 h 270"/>
                  <a:gd name="T10" fmla="*/ 381 w 400"/>
                  <a:gd name="T11" fmla="*/ 151 h 270"/>
                  <a:gd name="T12" fmla="*/ 369 w 400"/>
                  <a:gd name="T13" fmla="*/ 17 h 270"/>
                  <a:gd name="T14" fmla="*/ 280 w 400"/>
                  <a:gd name="T15" fmla="*/ 24 h 270"/>
                  <a:gd name="T16" fmla="*/ 280 w 400"/>
                  <a:gd name="T17" fmla="*/ 24 h 270"/>
                  <a:gd name="T18" fmla="*/ 118 w 400"/>
                  <a:gd name="T19" fmla="*/ 23 h 270"/>
                  <a:gd name="T20" fmla="*/ 41 w 400"/>
                  <a:gd name="T21" fmla="*/ 17 h 270"/>
                  <a:gd name="T22" fmla="*/ 41 w 400"/>
                  <a:gd name="T23" fmla="*/ 17 h 270"/>
                  <a:gd name="T24" fmla="*/ 17 w 400"/>
                  <a:gd name="T25" fmla="*/ 151 h 270"/>
                  <a:gd name="T26" fmla="*/ 200 w 400"/>
                  <a:gd name="T27" fmla="*/ 269 h 270"/>
                  <a:gd name="T28" fmla="*/ 200 w 400"/>
                  <a:gd name="T29" fmla="*/ 269 h 270"/>
                  <a:gd name="T30" fmla="*/ 0 w 400"/>
                  <a:gd name="T31" fmla="*/ 150 h 270"/>
                  <a:gd name="T32" fmla="*/ 0 w 400"/>
                  <a:gd name="T33" fmla="*/ 150 h 270"/>
                  <a:gd name="T34" fmla="*/ 2 w 400"/>
                  <a:gd name="T35" fmla="*/ 144 h 270"/>
                  <a:gd name="T36" fmla="*/ 2 w 400"/>
                  <a:gd name="T37" fmla="*/ 144 h 270"/>
                  <a:gd name="T38" fmla="*/ 23 w 400"/>
                  <a:gd name="T39" fmla="*/ 10 h 270"/>
                  <a:gd name="T40" fmla="*/ 23 w 400"/>
                  <a:gd name="T41" fmla="*/ 10 h 270"/>
                  <a:gd name="T42" fmla="*/ 24 w 400"/>
                  <a:gd name="T43" fmla="*/ 3 h 270"/>
                  <a:gd name="T44" fmla="*/ 24 w 400"/>
                  <a:gd name="T45" fmla="*/ 3 h 270"/>
                  <a:gd name="T46" fmla="*/ 31 w 400"/>
                  <a:gd name="T47" fmla="*/ 0 h 270"/>
                  <a:gd name="T48" fmla="*/ 119 w 400"/>
                  <a:gd name="T49" fmla="*/ 7 h 270"/>
                  <a:gd name="T50" fmla="*/ 119 w 400"/>
                  <a:gd name="T51" fmla="*/ 7 h 270"/>
                  <a:gd name="T52" fmla="*/ 279 w 400"/>
                  <a:gd name="T53" fmla="*/ 7 h 270"/>
                  <a:gd name="T54" fmla="*/ 380 w 400"/>
                  <a:gd name="T55" fmla="*/ 0 h 270"/>
                  <a:gd name="T56" fmla="*/ 380 w 400"/>
                  <a:gd name="T57" fmla="*/ 0 h 270"/>
                  <a:gd name="T58" fmla="*/ 388 w 400"/>
                  <a:gd name="T59" fmla="*/ 4 h 270"/>
                  <a:gd name="T60" fmla="*/ 388 w 400"/>
                  <a:gd name="T61" fmla="*/ 4 h 270"/>
                  <a:gd name="T62" fmla="*/ 389 w 400"/>
                  <a:gd name="T63" fmla="*/ 11 h 270"/>
                  <a:gd name="T64" fmla="*/ 389 w 400"/>
                  <a:gd name="T65" fmla="*/ 11 h 270"/>
                  <a:gd name="T66" fmla="*/ 397 w 400"/>
                  <a:gd name="T67" fmla="*/ 144 h 270"/>
                  <a:gd name="T68" fmla="*/ 397 w 400"/>
                  <a:gd name="T69" fmla="*/ 144 h 270"/>
                  <a:gd name="T70" fmla="*/ 398 w 400"/>
                  <a:gd name="T71" fmla="*/ 150 h 270"/>
                  <a:gd name="T72" fmla="*/ 398 w 400"/>
                  <a:gd name="T73" fmla="*/ 150 h 270"/>
                  <a:gd name="T74" fmla="*/ 200 w 400"/>
                  <a:gd name="T75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0" h="270">
                    <a:moveTo>
                      <a:pt x="17" y="151"/>
                    </a:moveTo>
                    <a:lnTo>
                      <a:pt x="17" y="151"/>
                    </a:lnTo>
                    <a:cubicBezTo>
                      <a:pt x="22" y="169"/>
                      <a:pt x="51" y="253"/>
                      <a:pt x="200" y="253"/>
                    </a:cubicBezTo>
                    <a:lnTo>
                      <a:pt x="200" y="253"/>
                    </a:lnTo>
                    <a:cubicBezTo>
                      <a:pt x="345" y="253"/>
                      <a:pt x="377" y="169"/>
                      <a:pt x="381" y="151"/>
                    </a:cubicBezTo>
                    <a:lnTo>
                      <a:pt x="381" y="151"/>
                    </a:lnTo>
                    <a:cubicBezTo>
                      <a:pt x="346" y="102"/>
                      <a:pt x="360" y="43"/>
                      <a:pt x="369" y="17"/>
                    </a:cubicBezTo>
                    <a:lnTo>
                      <a:pt x="280" y="24"/>
                    </a:lnTo>
                    <a:lnTo>
                      <a:pt x="280" y="24"/>
                    </a:lnTo>
                    <a:cubicBezTo>
                      <a:pt x="226" y="27"/>
                      <a:pt x="172" y="27"/>
                      <a:pt x="118" y="23"/>
                    </a:cubicBezTo>
                    <a:lnTo>
                      <a:pt x="41" y="17"/>
                    </a:lnTo>
                    <a:lnTo>
                      <a:pt x="41" y="17"/>
                    </a:lnTo>
                    <a:cubicBezTo>
                      <a:pt x="46" y="42"/>
                      <a:pt x="53" y="102"/>
                      <a:pt x="17" y="151"/>
                    </a:cubicBezTo>
                    <a:close/>
                    <a:moveTo>
                      <a:pt x="200" y="269"/>
                    </a:moveTo>
                    <a:lnTo>
                      <a:pt x="200" y="269"/>
                    </a:lnTo>
                    <a:cubicBezTo>
                      <a:pt x="23" y="269"/>
                      <a:pt x="0" y="152"/>
                      <a:pt x="0" y="150"/>
                    </a:cubicBezTo>
                    <a:lnTo>
                      <a:pt x="0" y="150"/>
                    </a:lnTo>
                    <a:cubicBezTo>
                      <a:pt x="0" y="147"/>
                      <a:pt x="0" y="146"/>
                      <a:pt x="2" y="144"/>
                    </a:cubicBezTo>
                    <a:lnTo>
                      <a:pt x="2" y="144"/>
                    </a:lnTo>
                    <a:cubicBezTo>
                      <a:pt x="45" y="88"/>
                      <a:pt x="23" y="11"/>
                      <a:pt x="23" y="10"/>
                    </a:cubicBezTo>
                    <a:lnTo>
                      <a:pt x="23" y="10"/>
                    </a:lnTo>
                    <a:cubicBezTo>
                      <a:pt x="22" y="8"/>
                      <a:pt x="22" y="5"/>
                      <a:pt x="24" y="3"/>
                    </a:cubicBezTo>
                    <a:lnTo>
                      <a:pt x="24" y="3"/>
                    </a:lnTo>
                    <a:cubicBezTo>
                      <a:pt x="26" y="1"/>
                      <a:pt x="28" y="0"/>
                      <a:pt x="31" y="0"/>
                    </a:cubicBezTo>
                    <a:lnTo>
                      <a:pt x="119" y="7"/>
                    </a:lnTo>
                    <a:lnTo>
                      <a:pt x="119" y="7"/>
                    </a:lnTo>
                    <a:cubicBezTo>
                      <a:pt x="172" y="11"/>
                      <a:pt x="226" y="11"/>
                      <a:pt x="279" y="7"/>
                    </a:cubicBezTo>
                    <a:lnTo>
                      <a:pt x="380" y="0"/>
                    </a:lnTo>
                    <a:lnTo>
                      <a:pt x="380" y="0"/>
                    </a:lnTo>
                    <a:cubicBezTo>
                      <a:pt x="384" y="0"/>
                      <a:pt x="386" y="1"/>
                      <a:pt x="388" y="4"/>
                    </a:cubicBezTo>
                    <a:lnTo>
                      <a:pt x="388" y="4"/>
                    </a:lnTo>
                    <a:cubicBezTo>
                      <a:pt x="390" y="6"/>
                      <a:pt x="390" y="9"/>
                      <a:pt x="389" y="11"/>
                    </a:cubicBezTo>
                    <a:lnTo>
                      <a:pt x="389" y="11"/>
                    </a:lnTo>
                    <a:cubicBezTo>
                      <a:pt x="388" y="12"/>
                      <a:pt x="354" y="89"/>
                      <a:pt x="397" y="144"/>
                    </a:cubicBezTo>
                    <a:lnTo>
                      <a:pt x="397" y="144"/>
                    </a:lnTo>
                    <a:cubicBezTo>
                      <a:pt x="398" y="146"/>
                      <a:pt x="399" y="147"/>
                      <a:pt x="398" y="150"/>
                    </a:cubicBezTo>
                    <a:lnTo>
                      <a:pt x="398" y="150"/>
                    </a:lnTo>
                    <a:cubicBezTo>
                      <a:pt x="398" y="152"/>
                      <a:pt x="376" y="269"/>
                      <a:pt x="200" y="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09">
                <a:extLst>
                  <a:ext uri="{FF2B5EF4-FFF2-40B4-BE49-F238E27FC236}">
                    <a16:creationId xmlns:a16="http://schemas.microsoft.com/office/drawing/2014/main" id="{152483D7-B420-42C5-AF79-CEAAA764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6594" y="7103280"/>
                <a:ext cx="51019" cy="54942"/>
              </a:xfrm>
              <a:custGeom>
                <a:avLst/>
                <a:gdLst>
                  <a:gd name="T0" fmla="*/ 9 w 58"/>
                  <a:gd name="T1" fmla="*/ 61 h 62"/>
                  <a:gd name="T2" fmla="*/ 9 w 58"/>
                  <a:gd name="T3" fmla="*/ 61 h 62"/>
                  <a:gd name="T4" fmla="*/ 4 w 58"/>
                  <a:gd name="T5" fmla="*/ 59 h 62"/>
                  <a:gd name="T6" fmla="*/ 4 w 58"/>
                  <a:gd name="T7" fmla="*/ 59 h 62"/>
                  <a:gd name="T8" fmla="*/ 3 w 58"/>
                  <a:gd name="T9" fmla="*/ 48 h 62"/>
                  <a:gd name="T10" fmla="*/ 42 w 58"/>
                  <a:gd name="T11" fmla="*/ 3 h 62"/>
                  <a:gd name="T12" fmla="*/ 42 w 58"/>
                  <a:gd name="T13" fmla="*/ 3 h 62"/>
                  <a:gd name="T14" fmla="*/ 54 w 58"/>
                  <a:gd name="T15" fmla="*/ 2 h 62"/>
                  <a:gd name="T16" fmla="*/ 54 w 58"/>
                  <a:gd name="T17" fmla="*/ 2 h 62"/>
                  <a:gd name="T18" fmla="*/ 54 w 58"/>
                  <a:gd name="T19" fmla="*/ 14 h 62"/>
                  <a:gd name="T20" fmla="*/ 15 w 58"/>
                  <a:gd name="T21" fmla="*/ 59 h 62"/>
                  <a:gd name="T22" fmla="*/ 15 w 58"/>
                  <a:gd name="T23" fmla="*/ 59 h 62"/>
                  <a:gd name="T24" fmla="*/ 9 w 58"/>
                  <a:gd name="T25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62">
                    <a:moveTo>
                      <a:pt x="9" y="61"/>
                    </a:moveTo>
                    <a:lnTo>
                      <a:pt x="9" y="61"/>
                    </a:lnTo>
                    <a:cubicBezTo>
                      <a:pt x="8" y="61"/>
                      <a:pt x="5" y="60"/>
                      <a:pt x="4" y="59"/>
                    </a:cubicBezTo>
                    <a:lnTo>
                      <a:pt x="4" y="59"/>
                    </a:lnTo>
                    <a:cubicBezTo>
                      <a:pt x="1" y="56"/>
                      <a:pt x="0" y="51"/>
                      <a:pt x="3" y="48"/>
                    </a:cubicBezTo>
                    <a:lnTo>
                      <a:pt x="42" y="3"/>
                    </a:lnTo>
                    <a:lnTo>
                      <a:pt x="42" y="3"/>
                    </a:lnTo>
                    <a:cubicBezTo>
                      <a:pt x="45" y="0"/>
                      <a:pt x="50" y="0"/>
                      <a:pt x="54" y="2"/>
                    </a:cubicBezTo>
                    <a:lnTo>
                      <a:pt x="54" y="2"/>
                    </a:lnTo>
                    <a:cubicBezTo>
                      <a:pt x="57" y="6"/>
                      <a:pt x="57" y="11"/>
                      <a:pt x="54" y="14"/>
                    </a:cubicBezTo>
                    <a:lnTo>
                      <a:pt x="15" y="59"/>
                    </a:lnTo>
                    <a:lnTo>
                      <a:pt x="15" y="59"/>
                    </a:lnTo>
                    <a:cubicBezTo>
                      <a:pt x="14" y="60"/>
                      <a:pt x="12" y="61"/>
                      <a:pt x="9" y="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110">
                <a:extLst>
                  <a:ext uri="{FF2B5EF4-FFF2-40B4-BE49-F238E27FC236}">
                    <a16:creationId xmlns:a16="http://schemas.microsoft.com/office/drawing/2014/main" id="{4DEA5754-0408-420E-B39E-51BCFA81D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5167" y="7091505"/>
                <a:ext cx="47094" cy="66717"/>
              </a:xfrm>
              <a:custGeom>
                <a:avLst/>
                <a:gdLst>
                  <a:gd name="T0" fmla="*/ 42 w 53"/>
                  <a:gd name="T1" fmla="*/ 76 h 77"/>
                  <a:gd name="T2" fmla="*/ 42 w 53"/>
                  <a:gd name="T3" fmla="*/ 76 h 77"/>
                  <a:gd name="T4" fmla="*/ 34 w 53"/>
                  <a:gd name="T5" fmla="*/ 72 h 77"/>
                  <a:gd name="T6" fmla="*/ 2 w 53"/>
                  <a:gd name="T7" fmla="*/ 13 h 77"/>
                  <a:gd name="T8" fmla="*/ 2 w 53"/>
                  <a:gd name="T9" fmla="*/ 13 h 77"/>
                  <a:gd name="T10" fmla="*/ 5 w 53"/>
                  <a:gd name="T11" fmla="*/ 2 h 77"/>
                  <a:gd name="T12" fmla="*/ 5 w 53"/>
                  <a:gd name="T13" fmla="*/ 2 h 77"/>
                  <a:gd name="T14" fmla="*/ 16 w 53"/>
                  <a:gd name="T15" fmla="*/ 5 h 77"/>
                  <a:gd name="T16" fmla="*/ 49 w 53"/>
                  <a:gd name="T17" fmla="*/ 64 h 77"/>
                  <a:gd name="T18" fmla="*/ 49 w 53"/>
                  <a:gd name="T19" fmla="*/ 64 h 77"/>
                  <a:gd name="T20" fmla="*/ 45 w 53"/>
                  <a:gd name="T21" fmla="*/ 75 h 77"/>
                  <a:gd name="T22" fmla="*/ 45 w 53"/>
                  <a:gd name="T23" fmla="*/ 75 h 77"/>
                  <a:gd name="T24" fmla="*/ 42 w 53"/>
                  <a:gd name="T25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77">
                    <a:moveTo>
                      <a:pt x="42" y="76"/>
                    </a:moveTo>
                    <a:lnTo>
                      <a:pt x="42" y="76"/>
                    </a:lnTo>
                    <a:cubicBezTo>
                      <a:pt x="39" y="76"/>
                      <a:pt x="36" y="74"/>
                      <a:pt x="34" y="72"/>
                    </a:cubicBezTo>
                    <a:lnTo>
                      <a:pt x="2" y="13"/>
                    </a:lnTo>
                    <a:lnTo>
                      <a:pt x="2" y="13"/>
                    </a:lnTo>
                    <a:cubicBezTo>
                      <a:pt x="0" y="9"/>
                      <a:pt x="1" y="4"/>
                      <a:pt x="5" y="2"/>
                    </a:cubicBezTo>
                    <a:lnTo>
                      <a:pt x="5" y="2"/>
                    </a:lnTo>
                    <a:cubicBezTo>
                      <a:pt x="9" y="0"/>
                      <a:pt x="14" y="2"/>
                      <a:pt x="16" y="5"/>
                    </a:cubicBezTo>
                    <a:lnTo>
                      <a:pt x="49" y="64"/>
                    </a:lnTo>
                    <a:lnTo>
                      <a:pt x="49" y="64"/>
                    </a:lnTo>
                    <a:cubicBezTo>
                      <a:pt x="52" y="68"/>
                      <a:pt x="50" y="73"/>
                      <a:pt x="45" y="75"/>
                    </a:cubicBezTo>
                    <a:lnTo>
                      <a:pt x="45" y="75"/>
                    </a:lnTo>
                    <a:cubicBezTo>
                      <a:pt x="45" y="76"/>
                      <a:pt x="43" y="76"/>
                      <a:pt x="42" y="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0A3FB3D-FC21-4D3B-A5CA-0BF2283C7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1505" y="7201390"/>
                <a:ext cx="198544" cy="105014"/>
              </a:xfrm>
              <a:custGeom>
                <a:avLst/>
                <a:gdLst>
                  <a:gd name="connsiteX0" fmla="*/ 9742 w 198544"/>
                  <a:gd name="connsiteY0" fmla="*/ 79437 h 105014"/>
                  <a:gd name="connsiteX1" fmla="*/ 102730 w 198544"/>
                  <a:gd name="connsiteY1" fmla="*/ 89857 h 105014"/>
                  <a:gd name="connsiteX2" fmla="*/ 189519 w 198544"/>
                  <a:gd name="connsiteY2" fmla="*/ 79437 h 105014"/>
                  <a:gd name="connsiteX3" fmla="*/ 198375 w 198544"/>
                  <a:gd name="connsiteY3" fmla="*/ 86068 h 105014"/>
                  <a:gd name="connsiteX4" fmla="*/ 192176 w 198544"/>
                  <a:gd name="connsiteY4" fmla="*/ 94594 h 105014"/>
                  <a:gd name="connsiteX5" fmla="*/ 102730 w 198544"/>
                  <a:gd name="connsiteY5" fmla="*/ 105014 h 105014"/>
                  <a:gd name="connsiteX6" fmla="*/ 100073 w 198544"/>
                  <a:gd name="connsiteY6" fmla="*/ 105014 h 105014"/>
                  <a:gd name="connsiteX7" fmla="*/ 6199 w 198544"/>
                  <a:gd name="connsiteY7" fmla="*/ 94594 h 105014"/>
                  <a:gd name="connsiteX8" fmla="*/ 0 w 198544"/>
                  <a:gd name="connsiteY8" fmla="*/ 86068 h 105014"/>
                  <a:gd name="connsiteX9" fmla="*/ 9742 w 198544"/>
                  <a:gd name="connsiteY9" fmla="*/ 79437 h 105014"/>
                  <a:gd name="connsiteX10" fmla="*/ 9742 w 198544"/>
                  <a:gd name="connsiteY10" fmla="*/ 0 h 105014"/>
                  <a:gd name="connsiteX11" fmla="*/ 102730 w 198544"/>
                  <a:gd name="connsiteY11" fmla="*/ 11367 h 105014"/>
                  <a:gd name="connsiteX12" fmla="*/ 189519 w 198544"/>
                  <a:gd name="connsiteY12" fmla="*/ 0 h 105014"/>
                  <a:gd name="connsiteX13" fmla="*/ 198375 w 198544"/>
                  <a:gd name="connsiteY13" fmla="*/ 6631 h 105014"/>
                  <a:gd name="connsiteX14" fmla="*/ 192176 w 198544"/>
                  <a:gd name="connsiteY14" fmla="*/ 16104 h 105014"/>
                  <a:gd name="connsiteX15" fmla="*/ 102730 w 198544"/>
                  <a:gd name="connsiteY15" fmla="*/ 26524 h 105014"/>
                  <a:gd name="connsiteX16" fmla="*/ 100073 w 198544"/>
                  <a:gd name="connsiteY16" fmla="*/ 26524 h 105014"/>
                  <a:gd name="connsiteX17" fmla="*/ 6199 w 198544"/>
                  <a:gd name="connsiteY17" fmla="*/ 16104 h 105014"/>
                  <a:gd name="connsiteX18" fmla="*/ 0 w 198544"/>
                  <a:gd name="connsiteY18" fmla="*/ 6631 h 105014"/>
                  <a:gd name="connsiteX19" fmla="*/ 9742 w 198544"/>
                  <a:gd name="connsiteY19" fmla="*/ 0 h 105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8544" h="105014">
                    <a:moveTo>
                      <a:pt x="9742" y="79437"/>
                    </a:moveTo>
                    <a:cubicBezTo>
                      <a:pt x="39852" y="86068"/>
                      <a:pt x="70848" y="89857"/>
                      <a:pt x="102730" y="89857"/>
                    </a:cubicBezTo>
                    <a:cubicBezTo>
                      <a:pt x="131955" y="88910"/>
                      <a:pt x="161180" y="86068"/>
                      <a:pt x="189519" y="79437"/>
                    </a:cubicBezTo>
                    <a:cubicBezTo>
                      <a:pt x="193947" y="78489"/>
                      <a:pt x="197489" y="81331"/>
                      <a:pt x="198375" y="86068"/>
                    </a:cubicBezTo>
                    <a:cubicBezTo>
                      <a:pt x="199260" y="89857"/>
                      <a:pt x="196604" y="93646"/>
                      <a:pt x="192176" y="94594"/>
                    </a:cubicBezTo>
                    <a:cubicBezTo>
                      <a:pt x="162951" y="101225"/>
                      <a:pt x="131955" y="105014"/>
                      <a:pt x="102730" y="105014"/>
                    </a:cubicBezTo>
                    <a:cubicBezTo>
                      <a:pt x="101844" y="105014"/>
                      <a:pt x="100073" y="105014"/>
                      <a:pt x="100073" y="105014"/>
                    </a:cubicBezTo>
                    <a:cubicBezTo>
                      <a:pt x="68191" y="105014"/>
                      <a:pt x="37195" y="102172"/>
                      <a:pt x="6199" y="94594"/>
                    </a:cubicBezTo>
                    <a:cubicBezTo>
                      <a:pt x="2657" y="93646"/>
                      <a:pt x="0" y="89857"/>
                      <a:pt x="0" y="86068"/>
                    </a:cubicBezTo>
                    <a:cubicBezTo>
                      <a:pt x="886" y="81331"/>
                      <a:pt x="5314" y="78489"/>
                      <a:pt x="9742" y="79437"/>
                    </a:cubicBezTo>
                    <a:close/>
                    <a:moveTo>
                      <a:pt x="9742" y="0"/>
                    </a:moveTo>
                    <a:cubicBezTo>
                      <a:pt x="39852" y="7578"/>
                      <a:pt x="70848" y="11367"/>
                      <a:pt x="102730" y="11367"/>
                    </a:cubicBezTo>
                    <a:cubicBezTo>
                      <a:pt x="131955" y="10420"/>
                      <a:pt x="161180" y="6631"/>
                      <a:pt x="189519" y="0"/>
                    </a:cubicBezTo>
                    <a:cubicBezTo>
                      <a:pt x="193947" y="0"/>
                      <a:pt x="197489" y="1894"/>
                      <a:pt x="198375" y="6631"/>
                    </a:cubicBezTo>
                    <a:cubicBezTo>
                      <a:pt x="199260" y="11367"/>
                      <a:pt x="196604" y="15157"/>
                      <a:pt x="192176" y="16104"/>
                    </a:cubicBezTo>
                    <a:cubicBezTo>
                      <a:pt x="162951" y="21788"/>
                      <a:pt x="131955" y="25577"/>
                      <a:pt x="102730" y="26524"/>
                    </a:cubicBezTo>
                    <a:cubicBezTo>
                      <a:pt x="101844" y="26524"/>
                      <a:pt x="100073" y="26524"/>
                      <a:pt x="100073" y="26524"/>
                    </a:cubicBezTo>
                    <a:cubicBezTo>
                      <a:pt x="68191" y="26524"/>
                      <a:pt x="37195" y="21788"/>
                      <a:pt x="6199" y="16104"/>
                    </a:cubicBezTo>
                    <a:cubicBezTo>
                      <a:pt x="2657" y="15157"/>
                      <a:pt x="0" y="11367"/>
                      <a:pt x="0" y="6631"/>
                    </a:cubicBezTo>
                    <a:cubicBezTo>
                      <a:pt x="886" y="1894"/>
                      <a:pt x="5314" y="0"/>
                      <a:pt x="97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EF799D4B-DB0D-4465-B1C3-7C455A7254E8}"/>
                </a:ext>
              </a:extLst>
            </p:cNvPr>
            <p:cNvGrpSpPr/>
            <p:nvPr/>
          </p:nvGrpSpPr>
          <p:grpSpPr>
            <a:xfrm>
              <a:off x="10344887" y="5819979"/>
              <a:ext cx="2641163" cy="5333347"/>
              <a:chOff x="10344887" y="5819979"/>
              <a:chExt cx="2641163" cy="5333347"/>
            </a:xfrm>
          </p:grpSpPr>
          <p:sp>
            <p:nvSpPr>
              <p:cNvPr id="77" name="Freeform 162">
                <a:extLst>
                  <a:ext uri="{FF2B5EF4-FFF2-40B4-BE49-F238E27FC236}">
                    <a16:creationId xmlns:a16="http://schemas.microsoft.com/office/drawing/2014/main" id="{D740B519-B647-4A5B-8F8B-B9D7FB190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9646" y="10862916"/>
                <a:ext cx="337504" cy="290410"/>
              </a:xfrm>
              <a:custGeom>
                <a:avLst/>
                <a:gdLst>
                  <a:gd name="T0" fmla="*/ 339 w 380"/>
                  <a:gd name="T1" fmla="*/ 120 h 326"/>
                  <a:gd name="T2" fmla="*/ 339 w 380"/>
                  <a:gd name="T3" fmla="*/ 120 h 326"/>
                  <a:gd name="T4" fmla="*/ 333 w 380"/>
                  <a:gd name="T5" fmla="*/ 100 h 326"/>
                  <a:gd name="T6" fmla="*/ 333 w 380"/>
                  <a:gd name="T7" fmla="*/ 100 h 326"/>
                  <a:gd name="T8" fmla="*/ 306 w 380"/>
                  <a:gd name="T9" fmla="*/ 6 h 326"/>
                  <a:gd name="T10" fmla="*/ 306 w 380"/>
                  <a:gd name="T11" fmla="*/ 6 h 326"/>
                  <a:gd name="T12" fmla="*/ 297 w 380"/>
                  <a:gd name="T13" fmla="*/ 0 h 326"/>
                  <a:gd name="T14" fmla="*/ 36 w 380"/>
                  <a:gd name="T15" fmla="*/ 0 h 326"/>
                  <a:gd name="T16" fmla="*/ 36 w 380"/>
                  <a:gd name="T17" fmla="*/ 0 h 326"/>
                  <a:gd name="T18" fmla="*/ 28 w 380"/>
                  <a:gd name="T19" fmla="*/ 5 h 326"/>
                  <a:gd name="T20" fmla="*/ 28 w 380"/>
                  <a:gd name="T21" fmla="*/ 5 h 326"/>
                  <a:gd name="T22" fmla="*/ 10 w 380"/>
                  <a:gd name="T23" fmla="*/ 127 h 326"/>
                  <a:gd name="T24" fmla="*/ 10 w 380"/>
                  <a:gd name="T25" fmla="*/ 127 h 326"/>
                  <a:gd name="T26" fmla="*/ 6 w 380"/>
                  <a:gd name="T27" fmla="*/ 170 h 326"/>
                  <a:gd name="T28" fmla="*/ 6 w 380"/>
                  <a:gd name="T29" fmla="*/ 170 h 326"/>
                  <a:gd name="T30" fmla="*/ 3 w 380"/>
                  <a:gd name="T31" fmla="*/ 237 h 326"/>
                  <a:gd name="T32" fmla="*/ 3 w 380"/>
                  <a:gd name="T33" fmla="*/ 237 h 326"/>
                  <a:gd name="T34" fmla="*/ 116 w 380"/>
                  <a:gd name="T35" fmla="*/ 324 h 326"/>
                  <a:gd name="T36" fmla="*/ 116 w 380"/>
                  <a:gd name="T37" fmla="*/ 324 h 326"/>
                  <a:gd name="T38" fmla="*/ 167 w 380"/>
                  <a:gd name="T39" fmla="*/ 325 h 326"/>
                  <a:gd name="T40" fmla="*/ 167 w 380"/>
                  <a:gd name="T41" fmla="*/ 325 h 326"/>
                  <a:gd name="T42" fmla="*/ 227 w 380"/>
                  <a:gd name="T43" fmla="*/ 324 h 326"/>
                  <a:gd name="T44" fmla="*/ 227 w 380"/>
                  <a:gd name="T45" fmla="*/ 324 h 326"/>
                  <a:gd name="T46" fmla="*/ 274 w 380"/>
                  <a:gd name="T47" fmla="*/ 324 h 326"/>
                  <a:gd name="T48" fmla="*/ 274 w 380"/>
                  <a:gd name="T49" fmla="*/ 324 h 326"/>
                  <a:gd name="T50" fmla="*/ 349 w 380"/>
                  <a:gd name="T51" fmla="*/ 295 h 326"/>
                  <a:gd name="T52" fmla="*/ 349 w 380"/>
                  <a:gd name="T53" fmla="*/ 295 h 326"/>
                  <a:gd name="T54" fmla="*/ 339 w 380"/>
                  <a:gd name="T55" fmla="*/ 12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0" h="326">
                    <a:moveTo>
                      <a:pt x="339" y="120"/>
                    </a:moveTo>
                    <a:lnTo>
                      <a:pt x="339" y="120"/>
                    </a:lnTo>
                    <a:cubicBezTo>
                      <a:pt x="337" y="113"/>
                      <a:pt x="335" y="106"/>
                      <a:pt x="333" y="100"/>
                    </a:cubicBezTo>
                    <a:lnTo>
                      <a:pt x="333" y="100"/>
                    </a:lnTo>
                    <a:cubicBezTo>
                      <a:pt x="325" y="69"/>
                      <a:pt x="306" y="7"/>
                      <a:pt x="306" y="6"/>
                    </a:cubicBezTo>
                    <a:lnTo>
                      <a:pt x="306" y="6"/>
                    </a:lnTo>
                    <a:cubicBezTo>
                      <a:pt x="304" y="3"/>
                      <a:pt x="302" y="0"/>
                      <a:pt x="297" y="0"/>
                    </a:cubicBezTo>
                    <a:lnTo>
                      <a:pt x="36" y="0"/>
                    </a:lnTo>
                    <a:lnTo>
                      <a:pt x="36" y="0"/>
                    </a:lnTo>
                    <a:cubicBezTo>
                      <a:pt x="33" y="0"/>
                      <a:pt x="30" y="3"/>
                      <a:pt x="28" y="5"/>
                    </a:cubicBezTo>
                    <a:lnTo>
                      <a:pt x="28" y="5"/>
                    </a:lnTo>
                    <a:cubicBezTo>
                      <a:pt x="28" y="7"/>
                      <a:pt x="12" y="42"/>
                      <a:pt x="10" y="127"/>
                    </a:cubicBezTo>
                    <a:lnTo>
                      <a:pt x="10" y="127"/>
                    </a:lnTo>
                    <a:cubicBezTo>
                      <a:pt x="10" y="138"/>
                      <a:pt x="8" y="154"/>
                      <a:pt x="6" y="170"/>
                    </a:cubicBezTo>
                    <a:lnTo>
                      <a:pt x="6" y="170"/>
                    </a:lnTo>
                    <a:cubicBezTo>
                      <a:pt x="2" y="203"/>
                      <a:pt x="0" y="226"/>
                      <a:pt x="3" y="237"/>
                    </a:cubicBezTo>
                    <a:lnTo>
                      <a:pt x="3" y="237"/>
                    </a:lnTo>
                    <a:cubicBezTo>
                      <a:pt x="8" y="255"/>
                      <a:pt x="48" y="321"/>
                      <a:pt x="116" y="324"/>
                    </a:cubicBezTo>
                    <a:lnTo>
                      <a:pt x="116" y="324"/>
                    </a:lnTo>
                    <a:cubicBezTo>
                      <a:pt x="131" y="324"/>
                      <a:pt x="149" y="325"/>
                      <a:pt x="167" y="325"/>
                    </a:cubicBezTo>
                    <a:lnTo>
                      <a:pt x="167" y="325"/>
                    </a:lnTo>
                    <a:cubicBezTo>
                      <a:pt x="187" y="325"/>
                      <a:pt x="207" y="324"/>
                      <a:pt x="227" y="324"/>
                    </a:cubicBezTo>
                    <a:lnTo>
                      <a:pt x="227" y="324"/>
                    </a:lnTo>
                    <a:cubicBezTo>
                      <a:pt x="244" y="324"/>
                      <a:pt x="260" y="324"/>
                      <a:pt x="274" y="324"/>
                    </a:cubicBezTo>
                    <a:lnTo>
                      <a:pt x="274" y="324"/>
                    </a:lnTo>
                    <a:cubicBezTo>
                      <a:pt x="310" y="324"/>
                      <a:pt x="335" y="314"/>
                      <a:pt x="349" y="295"/>
                    </a:cubicBezTo>
                    <a:lnTo>
                      <a:pt x="349" y="295"/>
                    </a:lnTo>
                    <a:cubicBezTo>
                      <a:pt x="379" y="256"/>
                      <a:pt x="359" y="187"/>
                      <a:pt x="339" y="1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163">
                <a:extLst>
                  <a:ext uri="{FF2B5EF4-FFF2-40B4-BE49-F238E27FC236}">
                    <a16:creationId xmlns:a16="http://schemas.microsoft.com/office/drawing/2014/main" id="{F84BD624-0E2A-4AD4-AE36-CC5A2C4CC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1586" y="10847218"/>
                <a:ext cx="490557" cy="231542"/>
              </a:xfrm>
              <a:custGeom>
                <a:avLst/>
                <a:gdLst>
                  <a:gd name="T0" fmla="*/ 541 w 550"/>
                  <a:gd name="T1" fmla="*/ 26 h 259"/>
                  <a:gd name="T2" fmla="*/ 276 w 550"/>
                  <a:gd name="T3" fmla="*/ 0 h 259"/>
                  <a:gd name="T4" fmla="*/ 276 w 550"/>
                  <a:gd name="T5" fmla="*/ 0 h 259"/>
                  <a:gd name="T6" fmla="*/ 269 w 550"/>
                  <a:gd name="T7" fmla="*/ 3 h 259"/>
                  <a:gd name="T8" fmla="*/ 269 w 550"/>
                  <a:gd name="T9" fmla="*/ 3 h 259"/>
                  <a:gd name="T10" fmla="*/ 168 w 550"/>
                  <a:gd name="T11" fmla="*/ 60 h 259"/>
                  <a:gd name="T12" fmla="*/ 159 w 550"/>
                  <a:gd name="T13" fmla="*/ 64 h 259"/>
                  <a:gd name="T14" fmla="*/ 159 w 550"/>
                  <a:gd name="T15" fmla="*/ 64 h 259"/>
                  <a:gd name="T16" fmla="*/ 20 w 550"/>
                  <a:gd name="T17" fmla="*/ 137 h 259"/>
                  <a:gd name="T18" fmla="*/ 20 w 550"/>
                  <a:gd name="T19" fmla="*/ 137 h 259"/>
                  <a:gd name="T20" fmla="*/ 13 w 550"/>
                  <a:gd name="T21" fmla="*/ 236 h 259"/>
                  <a:gd name="T22" fmla="*/ 13 w 550"/>
                  <a:gd name="T23" fmla="*/ 236 h 259"/>
                  <a:gd name="T24" fmla="*/ 45 w 550"/>
                  <a:gd name="T25" fmla="*/ 258 h 259"/>
                  <a:gd name="T26" fmla="*/ 513 w 550"/>
                  <a:gd name="T27" fmla="*/ 258 h 259"/>
                  <a:gd name="T28" fmla="*/ 513 w 550"/>
                  <a:gd name="T29" fmla="*/ 258 h 259"/>
                  <a:gd name="T30" fmla="*/ 546 w 550"/>
                  <a:gd name="T31" fmla="*/ 169 h 259"/>
                  <a:gd name="T32" fmla="*/ 549 w 550"/>
                  <a:gd name="T33" fmla="*/ 34 h 259"/>
                  <a:gd name="T34" fmla="*/ 549 w 550"/>
                  <a:gd name="T35" fmla="*/ 34 h 259"/>
                  <a:gd name="T36" fmla="*/ 541 w 550"/>
                  <a:gd name="T37" fmla="*/ 2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0" h="259">
                    <a:moveTo>
                      <a:pt x="541" y="26"/>
                    </a:moveTo>
                    <a:lnTo>
                      <a:pt x="276" y="0"/>
                    </a:lnTo>
                    <a:lnTo>
                      <a:pt x="276" y="0"/>
                    </a:lnTo>
                    <a:cubicBezTo>
                      <a:pt x="273" y="0"/>
                      <a:pt x="270" y="1"/>
                      <a:pt x="269" y="3"/>
                    </a:cubicBezTo>
                    <a:lnTo>
                      <a:pt x="269" y="3"/>
                    </a:lnTo>
                    <a:cubicBezTo>
                      <a:pt x="269" y="4"/>
                      <a:pt x="250" y="24"/>
                      <a:pt x="168" y="60"/>
                    </a:cubicBezTo>
                    <a:lnTo>
                      <a:pt x="159" y="64"/>
                    </a:lnTo>
                    <a:lnTo>
                      <a:pt x="159" y="64"/>
                    </a:lnTo>
                    <a:cubicBezTo>
                      <a:pt x="86" y="95"/>
                      <a:pt x="33" y="119"/>
                      <a:pt x="20" y="137"/>
                    </a:cubicBezTo>
                    <a:lnTo>
                      <a:pt x="20" y="137"/>
                    </a:lnTo>
                    <a:cubicBezTo>
                      <a:pt x="0" y="168"/>
                      <a:pt x="0" y="212"/>
                      <a:pt x="13" y="236"/>
                    </a:cubicBezTo>
                    <a:lnTo>
                      <a:pt x="13" y="236"/>
                    </a:lnTo>
                    <a:cubicBezTo>
                      <a:pt x="20" y="250"/>
                      <a:pt x="33" y="258"/>
                      <a:pt x="45" y="258"/>
                    </a:cubicBezTo>
                    <a:lnTo>
                      <a:pt x="513" y="258"/>
                    </a:lnTo>
                    <a:lnTo>
                      <a:pt x="513" y="258"/>
                    </a:lnTo>
                    <a:cubicBezTo>
                      <a:pt x="546" y="258"/>
                      <a:pt x="546" y="217"/>
                      <a:pt x="546" y="169"/>
                    </a:cubicBezTo>
                    <a:lnTo>
                      <a:pt x="549" y="34"/>
                    </a:lnTo>
                    <a:lnTo>
                      <a:pt x="549" y="34"/>
                    </a:lnTo>
                    <a:cubicBezTo>
                      <a:pt x="549" y="30"/>
                      <a:pt x="545" y="26"/>
                      <a:pt x="541" y="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164">
                <a:extLst>
                  <a:ext uri="{FF2B5EF4-FFF2-40B4-BE49-F238E27FC236}">
                    <a16:creationId xmlns:a16="http://schemas.microsoft.com/office/drawing/2014/main" id="{3770A043-3E95-4586-86E0-665269C71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8185" y="8166808"/>
                <a:ext cx="977193" cy="2751050"/>
              </a:xfrm>
              <a:custGeom>
                <a:avLst/>
                <a:gdLst>
                  <a:gd name="T0" fmla="*/ 79 w 1097"/>
                  <a:gd name="T1" fmla="*/ 3020 h 3091"/>
                  <a:gd name="T2" fmla="*/ 79 w 1097"/>
                  <a:gd name="T3" fmla="*/ 3020 h 3091"/>
                  <a:gd name="T4" fmla="*/ 19 w 1097"/>
                  <a:gd name="T5" fmla="*/ 1903 h 3091"/>
                  <a:gd name="T6" fmla="*/ 19 w 1097"/>
                  <a:gd name="T7" fmla="*/ 1903 h 3091"/>
                  <a:gd name="T8" fmla="*/ 29 w 1097"/>
                  <a:gd name="T9" fmla="*/ 30 h 3091"/>
                  <a:gd name="T10" fmla="*/ 1025 w 1097"/>
                  <a:gd name="T11" fmla="*/ 0 h 3091"/>
                  <a:gd name="T12" fmla="*/ 1025 w 1097"/>
                  <a:gd name="T13" fmla="*/ 0 h 3091"/>
                  <a:gd name="T14" fmla="*/ 1091 w 1097"/>
                  <a:gd name="T15" fmla="*/ 1800 h 3091"/>
                  <a:gd name="T16" fmla="*/ 1091 w 1097"/>
                  <a:gd name="T17" fmla="*/ 1800 h 3091"/>
                  <a:gd name="T18" fmla="*/ 1032 w 1097"/>
                  <a:gd name="T19" fmla="*/ 3043 h 3091"/>
                  <a:gd name="T20" fmla="*/ 1032 w 1097"/>
                  <a:gd name="T21" fmla="*/ 3043 h 3091"/>
                  <a:gd name="T22" fmla="*/ 772 w 1097"/>
                  <a:gd name="T23" fmla="*/ 3043 h 3091"/>
                  <a:gd name="T24" fmla="*/ 530 w 1097"/>
                  <a:gd name="T25" fmla="*/ 1744 h 3091"/>
                  <a:gd name="T26" fmla="*/ 343 w 1097"/>
                  <a:gd name="T27" fmla="*/ 3043 h 3091"/>
                  <a:gd name="T28" fmla="*/ 343 w 1097"/>
                  <a:gd name="T29" fmla="*/ 3043 h 3091"/>
                  <a:gd name="T30" fmla="*/ 79 w 1097"/>
                  <a:gd name="T31" fmla="*/ 3020 h 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97" h="3091">
                    <a:moveTo>
                      <a:pt x="79" y="3020"/>
                    </a:moveTo>
                    <a:lnTo>
                      <a:pt x="79" y="3020"/>
                    </a:lnTo>
                    <a:cubicBezTo>
                      <a:pt x="79" y="3020"/>
                      <a:pt x="30" y="2312"/>
                      <a:pt x="19" y="1903"/>
                    </a:cubicBezTo>
                    <a:lnTo>
                      <a:pt x="19" y="1903"/>
                    </a:lnTo>
                    <a:cubicBezTo>
                      <a:pt x="0" y="1237"/>
                      <a:pt x="29" y="30"/>
                      <a:pt x="29" y="30"/>
                    </a:cubicBezTo>
                    <a:lnTo>
                      <a:pt x="1025" y="0"/>
                    </a:lnTo>
                    <a:lnTo>
                      <a:pt x="1025" y="0"/>
                    </a:lnTo>
                    <a:cubicBezTo>
                      <a:pt x="1025" y="0"/>
                      <a:pt x="1096" y="947"/>
                      <a:pt x="1091" y="1800"/>
                    </a:cubicBezTo>
                    <a:lnTo>
                      <a:pt x="1091" y="1800"/>
                    </a:lnTo>
                    <a:cubicBezTo>
                      <a:pt x="1088" y="2654"/>
                      <a:pt x="1032" y="3043"/>
                      <a:pt x="1032" y="3043"/>
                    </a:cubicBezTo>
                    <a:lnTo>
                      <a:pt x="1032" y="3043"/>
                    </a:lnTo>
                    <a:cubicBezTo>
                      <a:pt x="1032" y="3043"/>
                      <a:pt x="900" y="3090"/>
                      <a:pt x="772" y="3043"/>
                    </a:cubicBezTo>
                    <a:lnTo>
                      <a:pt x="530" y="1744"/>
                    </a:lnTo>
                    <a:lnTo>
                      <a:pt x="343" y="3043"/>
                    </a:lnTo>
                    <a:lnTo>
                      <a:pt x="343" y="3043"/>
                    </a:lnTo>
                    <a:cubicBezTo>
                      <a:pt x="343" y="3043"/>
                      <a:pt x="200" y="3062"/>
                      <a:pt x="79" y="302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165">
                <a:extLst>
                  <a:ext uri="{FF2B5EF4-FFF2-40B4-BE49-F238E27FC236}">
                    <a16:creationId xmlns:a16="http://schemas.microsoft.com/office/drawing/2014/main" id="{C208C2AA-FA3C-4F4D-A99A-56159A8BC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0336" y="8158959"/>
                <a:ext cx="988965" cy="2743201"/>
              </a:xfrm>
              <a:custGeom>
                <a:avLst/>
                <a:gdLst>
                  <a:gd name="T0" fmla="*/ 788 w 1113"/>
                  <a:gd name="T1" fmla="*/ 3044 h 3083"/>
                  <a:gd name="T2" fmla="*/ 788 w 1113"/>
                  <a:gd name="T3" fmla="*/ 3044 h 3083"/>
                  <a:gd name="T4" fmla="*/ 1034 w 1113"/>
                  <a:gd name="T5" fmla="*/ 3044 h 3083"/>
                  <a:gd name="T6" fmla="*/ 1034 w 1113"/>
                  <a:gd name="T7" fmla="*/ 3044 h 3083"/>
                  <a:gd name="T8" fmla="*/ 1093 w 1113"/>
                  <a:gd name="T9" fmla="*/ 1808 h 3083"/>
                  <a:gd name="T10" fmla="*/ 1093 w 1113"/>
                  <a:gd name="T11" fmla="*/ 1808 h 3083"/>
                  <a:gd name="T12" fmla="*/ 1026 w 1113"/>
                  <a:gd name="T13" fmla="*/ 16 h 3083"/>
                  <a:gd name="T14" fmla="*/ 46 w 1113"/>
                  <a:gd name="T15" fmla="*/ 45 h 3083"/>
                  <a:gd name="T16" fmla="*/ 46 w 1113"/>
                  <a:gd name="T17" fmla="*/ 45 h 3083"/>
                  <a:gd name="T18" fmla="*/ 35 w 1113"/>
                  <a:gd name="T19" fmla="*/ 1911 h 3083"/>
                  <a:gd name="T20" fmla="*/ 35 w 1113"/>
                  <a:gd name="T21" fmla="*/ 1911 h 3083"/>
                  <a:gd name="T22" fmla="*/ 95 w 1113"/>
                  <a:gd name="T23" fmla="*/ 3022 h 3083"/>
                  <a:gd name="T24" fmla="*/ 95 w 1113"/>
                  <a:gd name="T25" fmla="*/ 3022 h 3083"/>
                  <a:gd name="T26" fmla="*/ 345 w 1113"/>
                  <a:gd name="T27" fmla="*/ 3043 h 3083"/>
                  <a:gd name="T28" fmla="*/ 531 w 1113"/>
                  <a:gd name="T29" fmla="*/ 1751 h 3083"/>
                  <a:gd name="T30" fmla="*/ 531 w 1113"/>
                  <a:gd name="T31" fmla="*/ 1751 h 3083"/>
                  <a:gd name="T32" fmla="*/ 539 w 1113"/>
                  <a:gd name="T33" fmla="*/ 1744 h 3083"/>
                  <a:gd name="T34" fmla="*/ 539 w 1113"/>
                  <a:gd name="T35" fmla="*/ 1744 h 3083"/>
                  <a:gd name="T36" fmla="*/ 548 w 1113"/>
                  <a:gd name="T37" fmla="*/ 1751 h 3083"/>
                  <a:gd name="T38" fmla="*/ 788 w 1113"/>
                  <a:gd name="T39" fmla="*/ 3044 h 3083"/>
                  <a:gd name="T40" fmla="*/ 906 w 1113"/>
                  <a:gd name="T41" fmla="*/ 3079 h 3083"/>
                  <a:gd name="T42" fmla="*/ 906 w 1113"/>
                  <a:gd name="T43" fmla="*/ 3079 h 3083"/>
                  <a:gd name="T44" fmla="*/ 778 w 1113"/>
                  <a:gd name="T45" fmla="*/ 3059 h 3083"/>
                  <a:gd name="T46" fmla="*/ 778 w 1113"/>
                  <a:gd name="T47" fmla="*/ 3059 h 3083"/>
                  <a:gd name="T48" fmla="*/ 773 w 1113"/>
                  <a:gd name="T49" fmla="*/ 3052 h 3083"/>
                  <a:gd name="T50" fmla="*/ 541 w 1113"/>
                  <a:gd name="T51" fmla="*/ 1802 h 3083"/>
                  <a:gd name="T52" fmla="*/ 361 w 1113"/>
                  <a:gd name="T53" fmla="*/ 3052 h 3083"/>
                  <a:gd name="T54" fmla="*/ 361 w 1113"/>
                  <a:gd name="T55" fmla="*/ 3052 h 3083"/>
                  <a:gd name="T56" fmla="*/ 353 w 1113"/>
                  <a:gd name="T57" fmla="*/ 3059 h 3083"/>
                  <a:gd name="T58" fmla="*/ 353 w 1113"/>
                  <a:gd name="T59" fmla="*/ 3059 h 3083"/>
                  <a:gd name="T60" fmla="*/ 84 w 1113"/>
                  <a:gd name="T61" fmla="*/ 3036 h 3083"/>
                  <a:gd name="T62" fmla="*/ 84 w 1113"/>
                  <a:gd name="T63" fmla="*/ 3036 h 3083"/>
                  <a:gd name="T64" fmla="*/ 79 w 1113"/>
                  <a:gd name="T65" fmla="*/ 3028 h 3083"/>
                  <a:gd name="T66" fmla="*/ 79 w 1113"/>
                  <a:gd name="T67" fmla="*/ 3028 h 3083"/>
                  <a:gd name="T68" fmla="*/ 19 w 1113"/>
                  <a:gd name="T69" fmla="*/ 1912 h 3083"/>
                  <a:gd name="T70" fmla="*/ 19 w 1113"/>
                  <a:gd name="T71" fmla="*/ 1912 h 3083"/>
                  <a:gd name="T72" fmla="*/ 29 w 1113"/>
                  <a:gd name="T73" fmla="*/ 38 h 3083"/>
                  <a:gd name="T74" fmla="*/ 29 w 1113"/>
                  <a:gd name="T75" fmla="*/ 38 h 3083"/>
                  <a:gd name="T76" fmla="*/ 38 w 1113"/>
                  <a:gd name="T77" fmla="*/ 30 h 3083"/>
                  <a:gd name="T78" fmla="*/ 1034 w 1113"/>
                  <a:gd name="T79" fmla="*/ 0 h 3083"/>
                  <a:gd name="T80" fmla="*/ 1034 w 1113"/>
                  <a:gd name="T81" fmla="*/ 0 h 3083"/>
                  <a:gd name="T82" fmla="*/ 1041 w 1113"/>
                  <a:gd name="T83" fmla="*/ 8 h 3083"/>
                  <a:gd name="T84" fmla="*/ 1041 w 1113"/>
                  <a:gd name="T85" fmla="*/ 8 h 3083"/>
                  <a:gd name="T86" fmla="*/ 1109 w 1113"/>
                  <a:gd name="T87" fmla="*/ 1808 h 3083"/>
                  <a:gd name="T88" fmla="*/ 1109 w 1113"/>
                  <a:gd name="T89" fmla="*/ 1808 h 3083"/>
                  <a:gd name="T90" fmla="*/ 1049 w 1113"/>
                  <a:gd name="T91" fmla="*/ 3052 h 3083"/>
                  <a:gd name="T92" fmla="*/ 1049 w 1113"/>
                  <a:gd name="T93" fmla="*/ 3052 h 3083"/>
                  <a:gd name="T94" fmla="*/ 1044 w 1113"/>
                  <a:gd name="T95" fmla="*/ 3059 h 3083"/>
                  <a:gd name="T96" fmla="*/ 1044 w 1113"/>
                  <a:gd name="T97" fmla="*/ 3059 h 3083"/>
                  <a:gd name="T98" fmla="*/ 906 w 1113"/>
                  <a:gd name="T99" fmla="*/ 3079 h 3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13" h="3083">
                    <a:moveTo>
                      <a:pt x="788" y="3044"/>
                    </a:moveTo>
                    <a:lnTo>
                      <a:pt x="788" y="3044"/>
                    </a:lnTo>
                    <a:cubicBezTo>
                      <a:pt x="897" y="3082"/>
                      <a:pt x="1010" y="3052"/>
                      <a:pt x="1034" y="3044"/>
                    </a:cubicBezTo>
                    <a:lnTo>
                      <a:pt x="1034" y="3044"/>
                    </a:lnTo>
                    <a:cubicBezTo>
                      <a:pt x="1040" y="2996"/>
                      <a:pt x="1088" y="2600"/>
                      <a:pt x="1093" y="1808"/>
                    </a:cubicBezTo>
                    <a:lnTo>
                      <a:pt x="1093" y="1808"/>
                    </a:lnTo>
                    <a:cubicBezTo>
                      <a:pt x="1096" y="1005"/>
                      <a:pt x="1033" y="109"/>
                      <a:pt x="1026" y="16"/>
                    </a:cubicBezTo>
                    <a:lnTo>
                      <a:pt x="46" y="45"/>
                    </a:lnTo>
                    <a:lnTo>
                      <a:pt x="46" y="45"/>
                    </a:lnTo>
                    <a:cubicBezTo>
                      <a:pt x="44" y="150"/>
                      <a:pt x="17" y="1280"/>
                      <a:pt x="35" y="1911"/>
                    </a:cubicBezTo>
                    <a:lnTo>
                      <a:pt x="35" y="1911"/>
                    </a:lnTo>
                    <a:cubicBezTo>
                      <a:pt x="46" y="2296"/>
                      <a:pt x="90" y="2954"/>
                      <a:pt x="95" y="3022"/>
                    </a:cubicBezTo>
                    <a:lnTo>
                      <a:pt x="95" y="3022"/>
                    </a:lnTo>
                    <a:cubicBezTo>
                      <a:pt x="199" y="3056"/>
                      <a:pt x="317" y="3046"/>
                      <a:pt x="345" y="3043"/>
                    </a:cubicBezTo>
                    <a:lnTo>
                      <a:pt x="531" y="1751"/>
                    </a:lnTo>
                    <a:lnTo>
                      <a:pt x="531" y="1751"/>
                    </a:lnTo>
                    <a:cubicBezTo>
                      <a:pt x="532" y="1747"/>
                      <a:pt x="535" y="1744"/>
                      <a:pt x="539" y="1744"/>
                    </a:cubicBezTo>
                    <a:lnTo>
                      <a:pt x="539" y="1744"/>
                    </a:lnTo>
                    <a:cubicBezTo>
                      <a:pt x="543" y="1744"/>
                      <a:pt x="546" y="1747"/>
                      <a:pt x="548" y="1751"/>
                    </a:cubicBezTo>
                    <a:lnTo>
                      <a:pt x="788" y="3044"/>
                    </a:lnTo>
                    <a:close/>
                    <a:moveTo>
                      <a:pt x="906" y="3079"/>
                    </a:moveTo>
                    <a:lnTo>
                      <a:pt x="906" y="3079"/>
                    </a:lnTo>
                    <a:cubicBezTo>
                      <a:pt x="867" y="3079"/>
                      <a:pt x="822" y="3074"/>
                      <a:pt x="778" y="3059"/>
                    </a:cubicBezTo>
                    <a:lnTo>
                      <a:pt x="778" y="3059"/>
                    </a:lnTo>
                    <a:cubicBezTo>
                      <a:pt x="775" y="3057"/>
                      <a:pt x="773" y="3055"/>
                      <a:pt x="773" y="3052"/>
                    </a:cubicBezTo>
                    <a:lnTo>
                      <a:pt x="541" y="1802"/>
                    </a:lnTo>
                    <a:lnTo>
                      <a:pt x="361" y="3052"/>
                    </a:lnTo>
                    <a:lnTo>
                      <a:pt x="361" y="3052"/>
                    </a:lnTo>
                    <a:cubicBezTo>
                      <a:pt x="360" y="3055"/>
                      <a:pt x="357" y="3058"/>
                      <a:pt x="353" y="3059"/>
                    </a:cubicBezTo>
                    <a:lnTo>
                      <a:pt x="353" y="3059"/>
                    </a:lnTo>
                    <a:cubicBezTo>
                      <a:pt x="347" y="3060"/>
                      <a:pt x="207" y="3078"/>
                      <a:pt x="84" y="3036"/>
                    </a:cubicBezTo>
                    <a:lnTo>
                      <a:pt x="84" y="3036"/>
                    </a:lnTo>
                    <a:cubicBezTo>
                      <a:pt x="82" y="3034"/>
                      <a:pt x="79" y="3032"/>
                      <a:pt x="79" y="3028"/>
                    </a:cubicBezTo>
                    <a:lnTo>
                      <a:pt x="79" y="3028"/>
                    </a:lnTo>
                    <a:cubicBezTo>
                      <a:pt x="78" y="3021"/>
                      <a:pt x="31" y="2316"/>
                      <a:pt x="19" y="1912"/>
                    </a:cubicBezTo>
                    <a:lnTo>
                      <a:pt x="19" y="1912"/>
                    </a:lnTo>
                    <a:cubicBezTo>
                      <a:pt x="0" y="1252"/>
                      <a:pt x="29" y="49"/>
                      <a:pt x="29" y="38"/>
                    </a:cubicBezTo>
                    <a:lnTo>
                      <a:pt x="29" y="38"/>
                    </a:lnTo>
                    <a:cubicBezTo>
                      <a:pt x="30" y="33"/>
                      <a:pt x="34" y="30"/>
                      <a:pt x="38" y="30"/>
                    </a:cubicBezTo>
                    <a:lnTo>
                      <a:pt x="1034" y="0"/>
                    </a:lnTo>
                    <a:lnTo>
                      <a:pt x="1034" y="0"/>
                    </a:lnTo>
                    <a:cubicBezTo>
                      <a:pt x="1038" y="0"/>
                      <a:pt x="1041" y="2"/>
                      <a:pt x="1041" y="8"/>
                    </a:cubicBezTo>
                    <a:lnTo>
                      <a:pt x="1041" y="8"/>
                    </a:lnTo>
                    <a:cubicBezTo>
                      <a:pt x="1042" y="17"/>
                      <a:pt x="1112" y="964"/>
                      <a:pt x="1109" y="1808"/>
                    </a:cubicBezTo>
                    <a:lnTo>
                      <a:pt x="1109" y="1808"/>
                    </a:lnTo>
                    <a:cubicBezTo>
                      <a:pt x="1105" y="2653"/>
                      <a:pt x="1050" y="3048"/>
                      <a:pt x="1049" y="3052"/>
                    </a:cubicBezTo>
                    <a:lnTo>
                      <a:pt x="1049" y="3052"/>
                    </a:lnTo>
                    <a:cubicBezTo>
                      <a:pt x="1049" y="3055"/>
                      <a:pt x="1047" y="3057"/>
                      <a:pt x="1044" y="3059"/>
                    </a:cubicBezTo>
                    <a:lnTo>
                      <a:pt x="1044" y="3059"/>
                    </a:lnTo>
                    <a:cubicBezTo>
                      <a:pt x="1040" y="3060"/>
                      <a:pt x="982" y="3079"/>
                      <a:pt x="906" y="30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166">
                <a:extLst>
                  <a:ext uri="{FF2B5EF4-FFF2-40B4-BE49-F238E27FC236}">
                    <a16:creationId xmlns:a16="http://schemas.microsoft.com/office/drawing/2014/main" id="{C0CAB1E6-DE91-4295-831B-66F56797D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0221" y="6557778"/>
                <a:ext cx="521955" cy="1746388"/>
              </a:xfrm>
              <a:custGeom>
                <a:avLst/>
                <a:gdLst>
                  <a:gd name="T0" fmla="*/ 421 w 588"/>
                  <a:gd name="T1" fmla="*/ 0 h 1964"/>
                  <a:gd name="T2" fmla="*/ 349 w 588"/>
                  <a:gd name="T3" fmla="*/ 5 h 1964"/>
                  <a:gd name="T4" fmla="*/ 78 w 588"/>
                  <a:gd name="T5" fmla="*/ 76 h 1964"/>
                  <a:gd name="T6" fmla="*/ 0 w 588"/>
                  <a:gd name="T7" fmla="*/ 106 h 1964"/>
                  <a:gd name="T8" fmla="*/ 51 w 588"/>
                  <a:gd name="T9" fmla="*/ 1893 h 1964"/>
                  <a:gd name="T10" fmla="*/ 51 w 588"/>
                  <a:gd name="T11" fmla="*/ 1893 h 1964"/>
                  <a:gd name="T12" fmla="*/ 587 w 588"/>
                  <a:gd name="T13" fmla="*/ 1913 h 1964"/>
                  <a:gd name="T14" fmla="*/ 421 w 588"/>
                  <a:gd name="T15" fmla="*/ 0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8" h="1964">
                    <a:moveTo>
                      <a:pt x="421" y="0"/>
                    </a:moveTo>
                    <a:lnTo>
                      <a:pt x="349" y="5"/>
                    </a:lnTo>
                    <a:lnTo>
                      <a:pt x="78" y="76"/>
                    </a:lnTo>
                    <a:lnTo>
                      <a:pt x="0" y="106"/>
                    </a:lnTo>
                    <a:lnTo>
                      <a:pt x="51" y="1893"/>
                    </a:lnTo>
                    <a:lnTo>
                      <a:pt x="51" y="1893"/>
                    </a:lnTo>
                    <a:cubicBezTo>
                      <a:pt x="169" y="1930"/>
                      <a:pt x="356" y="1963"/>
                      <a:pt x="587" y="1913"/>
                    </a:cubicBezTo>
                    <a:lnTo>
                      <a:pt x="42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167">
                <a:extLst>
                  <a:ext uri="{FF2B5EF4-FFF2-40B4-BE49-F238E27FC236}">
                    <a16:creationId xmlns:a16="http://schemas.microsoft.com/office/drawing/2014/main" id="{B6712FB2-1060-431D-8730-691D4EEA2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2372" y="6549929"/>
                <a:ext cx="537653" cy="1746388"/>
              </a:xfrm>
              <a:custGeom>
                <a:avLst/>
                <a:gdLst>
                  <a:gd name="T0" fmla="*/ 68 w 606"/>
                  <a:gd name="T1" fmla="*/ 1896 h 1963"/>
                  <a:gd name="T2" fmla="*/ 68 w 606"/>
                  <a:gd name="T3" fmla="*/ 1896 h 1963"/>
                  <a:gd name="T4" fmla="*/ 588 w 606"/>
                  <a:gd name="T5" fmla="*/ 1916 h 1963"/>
                  <a:gd name="T6" fmla="*/ 423 w 606"/>
                  <a:gd name="T7" fmla="*/ 17 h 1963"/>
                  <a:gd name="T8" fmla="*/ 359 w 606"/>
                  <a:gd name="T9" fmla="*/ 22 h 1963"/>
                  <a:gd name="T10" fmla="*/ 89 w 606"/>
                  <a:gd name="T11" fmla="*/ 92 h 1963"/>
                  <a:gd name="T12" fmla="*/ 17 w 606"/>
                  <a:gd name="T13" fmla="*/ 121 h 1963"/>
                  <a:gd name="T14" fmla="*/ 68 w 606"/>
                  <a:gd name="T15" fmla="*/ 1896 h 1963"/>
                  <a:gd name="T16" fmla="*/ 365 w 606"/>
                  <a:gd name="T17" fmla="*/ 1956 h 1963"/>
                  <a:gd name="T18" fmla="*/ 365 w 606"/>
                  <a:gd name="T19" fmla="*/ 1956 h 1963"/>
                  <a:gd name="T20" fmla="*/ 58 w 606"/>
                  <a:gd name="T21" fmla="*/ 1909 h 1963"/>
                  <a:gd name="T22" fmla="*/ 58 w 606"/>
                  <a:gd name="T23" fmla="*/ 1909 h 1963"/>
                  <a:gd name="T24" fmla="*/ 52 w 606"/>
                  <a:gd name="T25" fmla="*/ 1902 h 1963"/>
                  <a:gd name="T26" fmla="*/ 1 w 606"/>
                  <a:gd name="T27" fmla="*/ 115 h 1963"/>
                  <a:gd name="T28" fmla="*/ 1 w 606"/>
                  <a:gd name="T29" fmla="*/ 115 h 1963"/>
                  <a:gd name="T30" fmla="*/ 6 w 606"/>
                  <a:gd name="T31" fmla="*/ 108 h 1963"/>
                  <a:gd name="T32" fmla="*/ 83 w 606"/>
                  <a:gd name="T33" fmla="*/ 77 h 1963"/>
                  <a:gd name="T34" fmla="*/ 83 w 606"/>
                  <a:gd name="T35" fmla="*/ 77 h 1963"/>
                  <a:gd name="T36" fmla="*/ 85 w 606"/>
                  <a:gd name="T37" fmla="*/ 76 h 1963"/>
                  <a:gd name="T38" fmla="*/ 356 w 606"/>
                  <a:gd name="T39" fmla="*/ 7 h 1963"/>
                  <a:gd name="T40" fmla="*/ 356 w 606"/>
                  <a:gd name="T41" fmla="*/ 7 h 1963"/>
                  <a:gd name="T42" fmla="*/ 357 w 606"/>
                  <a:gd name="T43" fmla="*/ 6 h 1963"/>
                  <a:gd name="T44" fmla="*/ 430 w 606"/>
                  <a:gd name="T45" fmla="*/ 0 h 1963"/>
                  <a:gd name="T46" fmla="*/ 430 w 606"/>
                  <a:gd name="T47" fmla="*/ 0 h 1963"/>
                  <a:gd name="T48" fmla="*/ 438 w 606"/>
                  <a:gd name="T49" fmla="*/ 8 h 1963"/>
                  <a:gd name="T50" fmla="*/ 605 w 606"/>
                  <a:gd name="T51" fmla="*/ 1922 h 1963"/>
                  <a:gd name="T52" fmla="*/ 605 w 606"/>
                  <a:gd name="T53" fmla="*/ 1922 h 1963"/>
                  <a:gd name="T54" fmla="*/ 598 w 606"/>
                  <a:gd name="T55" fmla="*/ 1931 h 1963"/>
                  <a:gd name="T56" fmla="*/ 598 w 606"/>
                  <a:gd name="T57" fmla="*/ 1931 h 1963"/>
                  <a:gd name="T58" fmla="*/ 365 w 606"/>
                  <a:gd name="T59" fmla="*/ 1956 h 1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6" h="1963">
                    <a:moveTo>
                      <a:pt x="68" y="1896"/>
                    </a:moveTo>
                    <a:lnTo>
                      <a:pt x="68" y="1896"/>
                    </a:lnTo>
                    <a:cubicBezTo>
                      <a:pt x="184" y="1931"/>
                      <a:pt x="365" y="1962"/>
                      <a:pt x="588" y="1916"/>
                    </a:cubicBezTo>
                    <a:lnTo>
                      <a:pt x="423" y="17"/>
                    </a:lnTo>
                    <a:lnTo>
                      <a:pt x="359" y="22"/>
                    </a:lnTo>
                    <a:lnTo>
                      <a:pt x="89" y="92"/>
                    </a:lnTo>
                    <a:lnTo>
                      <a:pt x="17" y="121"/>
                    </a:lnTo>
                    <a:lnTo>
                      <a:pt x="68" y="1896"/>
                    </a:lnTo>
                    <a:close/>
                    <a:moveTo>
                      <a:pt x="365" y="1956"/>
                    </a:moveTo>
                    <a:lnTo>
                      <a:pt x="365" y="1956"/>
                    </a:lnTo>
                    <a:cubicBezTo>
                      <a:pt x="239" y="1956"/>
                      <a:pt x="133" y="1934"/>
                      <a:pt x="58" y="1909"/>
                    </a:cubicBezTo>
                    <a:lnTo>
                      <a:pt x="58" y="1909"/>
                    </a:lnTo>
                    <a:cubicBezTo>
                      <a:pt x="55" y="1909"/>
                      <a:pt x="52" y="1905"/>
                      <a:pt x="52" y="1902"/>
                    </a:cubicBezTo>
                    <a:lnTo>
                      <a:pt x="1" y="115"/>
                    </a:lnTo>
                    <a:lnTo>
                      <a:pt x="1" y="115"/>
                    </a:lnTo>
                    <a:cubicBezTo>
                      <a:pt x="0" y="112"/>
                      <a:pt x="3" y="109"/>
                      <a:pt x="6" y="108"/>
                    </a:cubicBezTo>
                    <a:lnTo>
                      <a:pt x="83" y="77"/>
                    </a:lnTo>
                    <a:lnTo>
                      <a:pt x="83" y="77"/>
                    </a:lnTo>
                    <a:cubicBezTo>
                      <a:pt x="83" y="77"/>
                      <a:pt x="85" y="77"/>
                      <a:pt x="85" y="76"/>
                    </a:cubicBezTo>
                    <a:lnTo>
                      <a:pt x="356" y="7"/>
                    </a:lnTo>
                    <a:lnTo>
                      <a:pt x="356" y="7"/>
                    </a:lnTo>
                    <a:lnTo>
                      <a:pt x="357" y="6"/>
                    </a:lnTo>
                    <a:lnTo>
                      <a:pt x="430" y="0"/>
                    </a:lnTo>
                    <a:lnTo>
                      <a:pt x="430" y="0"/>
                    </a:lnTo>
                    <a:cubicBezTo>
                      <a:pt x="434" y="0"/>
                      <a:pt x="438" y="4"/>
                      <a:pt x="438" y="8"/>
                    </a:cubicBezTo>
                    <a:lnTo>
                      <a:pt x="605" y="1922"/>
                    </a:lnTo>
                    <a:lnTo>
                      <a:pt x="605" y="1922"/>
                    </a:lnTo>
                    <a:cubicBezTo>
                      <a:pt x="605" y="1926"/>
                      <a:pt x="602" y="1930"/>
                      <a:pt x="598" y="1931"/>
                    </a:cubicBezTo>
                    <a:lnTo>
                      <a:pt x="598" y="1931"/>
                    </a:lnTo>
                    <a:cubicBezTo>
                      <a:pt x="515" y="1949"/>
                      <a:pt x="437" y="1956"/>
                      <a:pt x="365" y="19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168">
                <a:extLst>
                  <a:ext uri="{FF2B5EF4-FFF2-40B4-BE49-F238E27FC236}">
                    <a16:creationId xmlns:a16="http://schemas.microsoft.com/office/drawing/2014/main" id="{AC4172B1-698A-4539-8BBD-022575F40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8235" y="8594576"/>
                <a:ext cx="828063" cy="714252"/>
              </a:xfrm>
              <a:custGeom>
                <a:avLst/>
                <a:gdLst>
                  <a:gd name="T0" fmla="*/ 743 w 931"/>
                  <a:gd name="T1" fmla="*/ 0 h 802"/>
                  <a:gd name="T2" fmla="*/ 930 w 931"/>
                  <a:gd name="T3" fmla="*/ 547 h 802"/>
                  <a:gd name="T4" fmla="*/ 188 w 931"/>
                  <a:gd name="T5" fmla="*/ 801 h 802"/>
                  <a:gd name="T6" fmla="*/ 0 w 931"/>
                  <a:gd name="T7" fmla="*/ 254 h 802"/>
                  <a:gd name="T8" fmla="*/ 743 w 931"/>
                  <a:gd name="T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1" h="802">
                    <a:moveTo>
                      <a:pt x="743" y="0"/>
                    </a:moveTo>
                    <a:lnTo>
                      <a:pt x="930" y="547"/>
                    </a:lnTo>
                    <a:lnTo>
                      <a:pt x="188" y="801"/>
                    </a:lnTo>
                    <a:lnTo>
                      <a:pt x="0" y="254"/>
                    </a:lnTo>
                    <a:lnTo>
                      <a:pt x="74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169">
                <a:extLst>
                  <a:ext uri="{FF2B5EF4-FFF2-40B4-BE49-F238E27FC236}">
                    <a16:creationId xmlns:a16="http://schemas.microsoft.com/office/drawing/2014/main" id="{82810320-C3F9-4FD1-9F0B-E223C54F4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4312" y="8586727"/>
                <a:ext cx="843759" cy="729950"/>
              </a:xfrm>
              <a:custGeom>
                <a:avLst/>
                <a:gdLst>
                  <a:gd name="T0" fmla="*/ 18 w 948"/>
                  <a:gd name="T1" fmla="*/ 268 h 819"/>
                  <a:gd name="T2" fmla="*/ 200 w 948"/>
                  <a:gd name="T3" fmla="*/ 799 h 819"/>
                  <a:gd name="T4" fmla="*/ 928 w 948"/>
                  <a:gd name="T5" fmla="*/ 551 h 819"/>
                  <a:gd name="T6" fmla="*/ 746 w 948"/>
                  <a:gd name="T7" fmla="*/ 20 h 819"/>
                  <a:gd name="T8" fmla="*/ 18 w 948"/>
                  <a:gd name="T9" fmla="*/ 268 h 819"/>
                  <a:gd name="T10" fmla="*/ 196 w 948"/>
                  <a:gd name="T11" fmla="*/ 818 h 819"/>
                  <a:gd name="T12" fmla="*/ 196 w 948"/>
                  <a:gd name="T13" fmla="*/ 818 h 819"/>
                  <a:gd name="T14" fmla="*/ 191 w 948"/>
                  <a:gd name="T15" fmla="*/ 817 h 819"/>
                  <a:gd name="T16" fmla="*/ 191 w 948"/>
                  <a:gd name="T17" fmla="*/ 817 h 819"/>
                  <a:gd name="T18" fmla="*/ 187 w 948"/>
                  <a:gd name="T19" fmla="*/ 812 h 819"/>
                  <a:gd name="T20" fmla="*/ 0 w 948"/>
                  <a:gd name="T21" fmla="*/ 266 h 819"/>
                  <a:gd name="T22" fmla="*/ 0 w 948"/>
                  <a:gd name="T23" fmla="*/ 266 h 819"/>
                  <a:gd name="T24" fmla="*/ 1 w 948"/>
                  <a:gd name="T25" fmla="*/ 260 h 819"/>
                  <a:gd name="T26" fmla="*/ 1 w 948"/>
                  <a:gd name="T27" fmla="*/ 260 h 819"/>
                  <a:gd name="T28" fmla="*/ 6 w 948"/>
                  <a:gd name="T29" fmla="*/ 256 h 819"/>
                  <a:gd name="T30" fmla="*/ 748 w 948"/>
                  <a:gd name="T31" fmla="*/ 2 h 819"/>
                  <a:gd name="T32" fmla="*/ 748 w 948"/>
                  <a:gd name="T33" fmla="*/ 2 h 819"/>
                  <a:gd name="T34" fmla="*/ 759 w 948"/>
                  <a:gd name="T35" fmla="*/ 6 h 819"/>
                  <a:gd name="T36" fmla="*/ 946 w 948"/>
                  <a:gd name="T37" fmla="*/ 554 h 819"/>
                  <a:gd name="T38" fmla="*/ 946 w 948"/>
                  <a:gd name="T39" fmla="*/ 554 h 819"/>
                  <a:gd name="T40" fmla="*/ 940 w 948"/>
                  <a:gd name="T41" fmla="*/ 564 h 819"/>
                  <a:gd name="T42" fmla="*/ 198 w 948"/>
                  <a:gd name="T43" fmla="*/ 817 h 819"/>
                  <a:gd name="T44" fmla="*/ 198 w 948"/>
                  <a:gd name="T45" fmla="*/ 817 h 819"/>
                  <a:gd name="T46" fmla="*/ 196 w 948"/>
                  <a:gd name="T47" fmla="*/ 818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8" h="819">
                    <a:moveTo>
                      <a:pt x="18" y="268"/>
                    </a:moveTo>
                    <a:lnTo>
                      <a:pt x="200" y="799"/>
                    </a:lnTo>
                    <a:lnTo>
                      <a:pt x="928" y="551"/>
                    </a:lnTo>
                    <a:lnTo>
                      <a:pt x="746" y="20"/>
                    </a:lnTo>
                    <a:lnTo>
                      <a:pt x="18" y="268"/>
                    </a:lnTo>
                    <a:close/>
                    <a:moveTo>
                      <a:pt x="196" y="818"/>
                    </a:moveTo>
                    <a:lnTo>
                      <a:pt x="196" y="818"/>
                    </a:lnTo>
                    <a:cubicBezTo>
                      <a:pt x="194" y="818"/>
                      <a:pt x="193" y="818"/>
                      <a:pt x="191" y="817"/>
                    </a:cubicBezTo>
                    <a:lnTo>
                      <a:pt x="191" y="817"/>
                    </a:lnTo>
                    <a:cubicBezTo>
                      <a:pt x="190" y="817"/>
                      <a:pt x="188" y="815"/>
                      <a:pt x="187" y="812"/>
                    </a:cubicBezTo>
                    <a:lnTo>
                      <a:pt x="0" y="266"/>
                    </a:lnTo>
                    <a:lnTo>
                      <a:pt x="0" y="266"/>
                    </a:lnTo>
                    <a:cubicBezTo>
                      <a:pt x="0" y="264"/>
                      <a:pt x="0" y="262"/>
                      <a:pt x="1" y="260"/>
                    </a:cubicBezTo>
                    <a:lnTo>
                      <a:pt x="1" y="260"/>
                    </a:lnTo>
                    <a:cubicBezTo>
                      <a:pt x="2" y="257"/>
                      <a:pt x="4" y="256"/>
                      <a:pt x="6" y="256"/>
                    </a:cubicBezTo>
                    <a:lnTo>
                      <a:pt x="748" y="2"/>
                    </a:lnTo>
                    <a:lnTo>
                      <a:pt x="748" y="2"/>
                    </a:lnTo>
                    <a:cubicBezTo>
                      <a:pt x="752" y="0"/>
                      <a:pt x="757" y="2"/>
                      <a:pt x="759" y="6"/>
                    </a:cubicBezTo>
                    <a:lnTo>
                      <a:pt x="946" y="554"/>
                    </a:lnTo>
                    <a:lnTo>
                      <a:pt x="946" y="554"/>
                    </a:lnTo>
                    <a:cubicBezTo>
                      <a:pt x="947" y="558"/>
                      <a:pt x="945" y="562"/>
                      <a:pt x="940" y="564"/>
                    </a:cubicBezTo>
                    <a:lnTo>
                      <a:pt x="198" y="817"/>
                    </a:lnTo>
                    <a:lnTo>
                      <a:pt x="198" y="817"/>
                    </a:lnTo>
                    <a:cubicBezTo>
                      <a:pt x="197" y="818"/>
                      <a:pt x="197" y="818"/>
                      <a:pt x="196" y="8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170">
                <a:extLst>
                  <a:ext uri="{FF2B5EF4-FFF2-40B4-BE49-F238E27FC236}">
                    <a16:creationId xmlns:a16="http://schemas.microsoft.com/office/drawing/2014/main" id="{845B07D7-F115-4D73-9E99-EE58D3DAB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3178" y="8645593"/>
                <a:ext cx="726027" cy="612216"/>
              </a:xfrm>
              <a:custGeom>
                <a:avLst/>
                <a:gdLst>
                  <a:gd name="T0" fmla="*/ 655 w 816"/>
                  <a:gd name="T1" fmla="*/ 0 h 690"/>
                  <a:gd name="T2" fmla="*/ 815 w 816"/>
                  <a:gd name="T3" fmla="*/ 465 h 690"/>
                  <a:gd name="T4" fmla="*/ 158 w 816"/>
                  <a:gd name="T5" fmla="*/ 689 h 690"/>
                  <a:gd name="T6" fmla="*/ 0 w 816"/>
                  <a:gd name="T7" fmla="*/ 224 h 690"/>
                  <a:gd name="T8" fmla="*/ 655 w 816"/>
                  <a:gd name="T9" fmla="*/ 0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690">
                    <a:moveTo>
                      <a:pt x="655" y="0"/>
                    </a:moveTo>
                    <a:lnTo>
                      <a:pt x="815" y="465"/>
                    </a:lnTo>
                    <a:lnTo>
                      <a:pt x="158" y="689"/>
                    </a:lnTo>
                    <a:lnTo>
                      <a:pt x="0" y="224"/>
                    </a:lnTo>
                    <a:lnTo>
                      <a:pt x="65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171">
                <a:extLst>
                  <a:ext uri="{FF2B5EF4-FFF2-40B4-BE49-F238E27FC236}">
                    <a16:creationId xmlns:a16="http://schemas.microsoft.com/office/drawing/2014/main" id="{3F3F1737-6CF2-4B37-8792-3A902AF57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5329" y="8637744"/>
                <a:ext cx="741725" cy="627914"/>
              </a:xfrm>
              <a:custGeom>
                <a:avLst/>
                <a:gdLst>
                  <a:gd name="T0" fmla="*/ 18 w 832"/>
                  <a:gd name="T1" fmla="*/ 238 h 707"/>
                  <a:gd name="T2" fmla="*/ 172 w 832"/>
                  <a:gd name="T3" fmla="*/ 688 h 707"/>
                  <a:gd name="T4" fmla="*/ 811 w 832"/>
                  <a:gd name="T5" fmla="*/ 469 h 707"/>
                  <a:gd name="T6" fmla="*/ 658 w 832"/>
                  <a:gd name="T7" fmla="*/ 20 h 707"/>
                  <a:gd name="T8" fmla="*/ 18 w 832"/>
                  <a:gd name="T9" fmla="*/ 238 h 707"/>
                  <a:gd name="T10" fmla="*/ 166 w 832"/>
                  <a:gd name="T11" fmla="*/ 706 h 707"/>
                  <a:gd name="T12" fmla="*/ 166 w 832"/>
                  <a:gd name="T13" fmla="*/ 706 h 707"/>
                  <a:gd name="T14" fmla="*/ 163 w 832"/>
                  <a:gd name="T15" fmla="*/ 706 h 707"/>
                  <a:gd name="T16" fmla="*/ 163 w 832"/>
                  <a:gd name="T17" fmla="*/ 706 h 707"/>
                  <a:gd name="T18" fmla="*/ 159 w 832"/>
                  <a:gd name="T19" fmla="*/ 701 h 707"/>
                  <a:gd name="T20" fmla="*/ 0 w 832"/>
                  <a:gd name="T21" fmla="*/ 236 h 707"/>
                  <a:gd name="T22" fmla="*/ 0 w 832"/>
                  <a:gd name="T23" fmla="*/ 236 h 707"/>
                  <a:gd name="T24" fmla="*/ 1 w 832"/>
                  <a:gd name="T25" fmla="*/ 229 h 707"/>
                  <a:gd name="T26" fmla="*/ 1 w 832"/>
                  <a:gd name="T27" fmla="*/ 229 h 707"/>
                  <a:gd name="T28" fmla="*/ 5 w 832"/>
                  <a:gd name="T29" fmla="*/ 225 h 707"/>
                  <a:gd name="T30" fmla="*/ 661 w 832"/>
                  <a:gd name="T31" fmla="*/ 2 h 707"/>
                  <a:gd name="T32" fmla="*/ 661 w 832"/>
                  <a:gd name="T33" fmla="*/ 2 h 707"/>
                  <a:gd name="T34" fmla="*/ 671 w 832"/>
                  <a:gd name="T35" fmla="*/ 7 h 707"/>
                  <a:gd name="T36" fmla="*/ 830 w 832"/>
                  <a:gd name="T37" fmla="*/ 471 h 707"/>
                  <a:gd name="T38" fmla="*/ 830 w 832"/>
                  <a:gd name="T39" fmla="*/ 471 h 707"/>
                  <a:gd name="T40" fmla="*/ 825 w 832"/>
                  <a:gd name="T41" fmla="*/ 481 h 707"/>
                  <a:gd name="T42" fmla="*/ 169 w 832"/>
                  <a:gd name="T43" fmla="*/ 706 h 707"/>
                  <a:gd name="T44" fmla="*/ 169 w 832"/>
                  <a:gd name="T45" fmla="*/ 706 h 707"/>
                  <a:gd name="T46" fmla="*/ 166 w 832"/>
                  <a:gd name="T47" fmla="*/ 706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32" h="707">
                    <a:moveTo>
                      <a:pt x="18" y="238"/>
                    </a:moveTo>
                    <a:lnTo>
                      <a:pt x="172" y="688"/>
                    </a:lnTo>
                    <a:lnTo>
                      <a:pt x="811" y="469"/>
                    </a:lnTo>
                    <a:lnTo>
                      <a:pt x="658" y="20"/>
                    </a:lnTo>
                    <a:lnTo>
                      <a:pt x="18" y="238"/>
                    </a:lnTo>
                    <a:close/>
                    <a:moveTo>
                      <a:pt x="166" y="706"/>
                    </a:moveTo>
                    <a:lnTo>
                      <a:pt x="166" y="706"/>
                    </a:lnTo>
                    <a:cubicBezTo>
                      <a:pt x="166" y="706"/>
                      <a:pt x="164" y="706"/>
                      <a:pt x="163" y="706"/>
                    </a:cubicBezTo>
                    <a:lnTo>
                      <a:pt x="163" y="706"/>
                    </a:lnTo>
                    <a:cubicBezTo>
                      <a:pt x="162" y="704"/>
                      <a:pt x="160" y="702"/>
                      <a:pt x="159" y="701"/>
                    </a:cubicBezTo>
                    <a:lnTo>
                      <a:pt x="0" y="236"/>
                    </a:lnTo>
                    <a:lnTo>
                      <a:pt x="0" y="236"/>
                    </a:lnTo>
                    <a:cubicBezTo>
                      <a:pt x="0" y="234"/>
                      <a:pt x="0" y="231"/>
                      <a:pt x="1" y="229"/>
                    </a:cubicBezTo>
                    <a:lnTo>
                      <a:pt x="1" y="229"/>
                    </a:lnTo>
                    <a:cubicBezTo>
                      <a:pt x="1" y="228"/>
                      <a:pt x="3" y="226"/>
                      <a:pt x="5" y="225"/>
                    </a:cubicBezTo>
                    <a:lnTo>
                      <a:pt x="661" y="2"/>
                    </a:lnTo>
                    <a:lnTo>
                      <a:pt x="661" y="2"/>
                    </a:lnTo>
                    <a:cubicBezTo>
                      <a:pt x="665" y="0"/>
                      <a:pt x="669" y="3"/>
                      <a:pt x="671" y="7"/>
                    </a:cubicBezTo>
                    <a:lnTo>
                      <a:pt x="830" y="471"/>
                    </a:lnTo>
                    <a:lnTo>
                      <a:pt x="830" y="471"/>
                    </a:lnTo>
                    <a:cubicBezTo>
                      <a:pt x="831" y="475"/>
                      <a:pt x="829" y="481"/>
                      <a:pt x="825" y="481"/>
                    </a:cubicBezTo>
                    <a:lnTo>
                      <a:pt x="169" y="706"/>
                    </a:lnTo>
                    <a:lnTo>
                      <a:pt x="169" y="706"/>
                    </a:lnTo>
                    <a:cubicBezTo>
                      <a:pt x="168" y="706"/>
                      <a:pt x="168" y="706"/>
                      <a:pt x="166" y="7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172">
                <a:extLst>
                  <a:ext uri="{FF2B5EF4-FFF2-40B4-BE49-F238E27FC236}">
                    <a16:creationId xmlns:a16="http://schemas.microsoft.com/office/drawing/2014/main" id="{6E66C732-8336-4434-B3EA-159C1C760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1782" y="8908533"/>
                <a:ext cx="168753" cy="298259"/>
              </a:xfrm>
              <a:custGeom>
                <a:avLst/>
                <a:gdLst>
                  <a:gd name="T0" fmla="*/ 187 w 189"/>
                  <a:gd name="T1" fmla="*/ 302 h 337"/>
                  <a:gd name="T2" fmla="*/ 86 w 189"/>
                  <a:gd name="T3" fmla="*/ 6 h 337"/>
                  <a:gd name="T4" fmla="*/ 86 w 189"/>
                  <a:gd name="T5" fmla="*/ 6 h 337"/>
                  <a:gd name="T6" fmla="*/ 76 w 189"/>
                  <a:gd name="T7" fmla="*/ 1 h 337"/>
                  <a:gd name="T8" fmla="*/ 6 w 189"/>
                  <a:gd name="T9" fmla="*/ 25 h 337"/>
                  <a:gd name="T10" fmla="*/ 6 w 189"/>
                  <a:gd name="T11" fmla="*/ 25 h 337"/>
                  <a:gd name="T12" fmla="*/ 1 w 189"/>
                  <a:gd name="T13" fmla="*/ 29 h 337"/>
                  <a:gd name="T14" fmla="*/ 1 w 189"/>
                  <a:gd name="T15" fmla="*/ 29 h 337"/>
                  <a:gd name="T16" fmla="*/ 1 w 189"/>
                  <a:gd name="T17" fmla="*/ 35 h 337"/>
                  <a:gd name="T18" fmla="*/ 101 w 189"/>
                  <a:gd name="T19" fmla="*/ 331 h 337"/>
                  <a:gd name="T20" fmla="*/ 101 w 189"/>
                  <a:gd name="T21" fmla="*/ 331 h 337"/>
                  <a:gd name="T22" fmla="*/ 109 w 189"/>
                  <a:gd name="T23" fmla="*/ 336 h 337"/>
                  <a:gd name="T24" fmla="*/ 109 w 189"/>
                  <a:gd name="T25" fmla="*/ 336 h 337"/>
                  <a:gd name="T26" fmla="*/ 112 w 189"/>
                  <a:gd name="T27" fmla="*/ 336 h 337"/>
                  <a:gd name="T28" fmla="*/ 182 w 189"/>
                  <a:gd name="T29" fmla="*/ 312 h 337"/>
                  <a:gd name="T30" fmla="*/ 182 w 189"/>
                  <a:gd name="T31" fmla="*/ 312 h 337"/>
                  <a:gd name="T32" fmla="*/ 187 w 189"/>
                  <a:gd name="T33" fmla="*/ 302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9" h="337">
                    <a:moveTo>
                      <a:pt x="187" y="302"/>
                    </a:moveTo>
                    <a:lnTo>
                      <a:pt x="86" y="6"/>
                    </a:lnTo>
                    <a:lnTo>
                      <a:pt x="86" y="6"/>
                    </a:lnTo>
                    <a:cubicBezTo>
                      <a:pt x="85" y="2"/>
                      <a:pt x="80" y="0"/>
                      <a:pt x="76" y="1"/>
                    </a:cubicBezTo>
                    <a:lnTo>
                      <a:pt x="6" y="25"/>
                    </a:lnTo>
                    <a:lnTo>
                      <a:pt x="6" y="25"/>
                    </a:lnTo>
                    <a:cubicBezTo>
                      <a:pt x="4" y="26"/>
                      <a:pt x="2" y="27"/>
                      <a:pt x="1" y="29"/>
                    </a:cubicBezTo>
                    <a:lnTo>
                      <a:pt x="1" y="29"/>
                    </a:lnTo>
                    <a:cubicBezTo>
                      <a:pt x="0" y="31"/>
                      <a:pt x="0" y="33"/>
                      <a:pt x="1" y="35"/>
                    </a:cubicBezTo>
                    <a:lnTo>
                      <a:pt x="101" y="331"/>
                    </a:lnTo>
                    <a:lnTo>
                      <a:pt x="101" y="331"/>
                    </a:lnTo>
                    <a:cubicBezTo>
                      <a:pt x="103" y="334"/>
                      <a:pt x="105" y="336"/>
                      <a:pt x="109" y="336"/>
                    </a:cubicBezTo>
                    <a:lnTo>
                      <a:pt x="109" y="336"/>
                    </a:lnTo>
                    <a:cubicBezTo>
                      <a:pt x="110" y="336"/>
                      <a:pt x="111" y="336"/>
                      <a:pt x="112" y="336"/>
                    </a:cubicBezTo>
                    <a:lnTo>
                      <a:pt x="182" y="312"/>
                    </a:lnTo>
                    <a:lnTo>
                      <a:pt x="182" y="312"/>
                    </a:lnTo>
                    <a:cubicBezTo>
                      <a:pt x="186" y="310"/>
                      <a:pt x="188" y="306"/>
                      <a:pt x="187" y="3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173">
                <a:extLst>
                  <a:ext uri="{FF2B5EF4-FFF2-40B4-BE49-F238E27FC236}">
                    <a16:creationId xmlns:a16="http://schemas.microsoft.com/office/drawing/2014/main" id="{28D386FA-F586-48BF-8BF7-4A61F5399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8679" y="5898468"/>
                <a:ext cx="545499" cy="820214"/>
              </a:xfrm>
              <a:custGeom>
                <a:avLst/>
                <a:gdLst>
                  <a:gd name="T0" fmla="*/ 563 w 613"/>
                  <a:gd name="T1" fmla="*/ 411 h 920"/>
                  <a:gd name="T2" fmla="*/ 563 w 613"/>
                  <a:gd name="T3" fmla="*/ 411 h 920"/>
                  <a:gd name="T4" fmla="*/ 308 w 613"/>
                  <a:gd name="T5" fmla="*/ 68 h 920"/>
                  <a:gd name="T6" fmla="*/ 308 w 613"/>
                  <a:gd name="T7" fmla="*/ 68 h 920"/>
                  <a:gd name="T8" fmla="*/ 0 w 613"/>
                  <a:gd name="T9" fmla="*/ 200 h 920"/>
                  <a:gd name="T10" fmla="*/ 0 w 613"/>
                  <a:gd name="T11" fmla="*/ 200 h 920"/>
                  <a:gd name="T12" fmla="*/ 86 w 613"/>
                  <a:gd name="T13" fmla="*/ 534 h 920"/>
                  <a:gd name="T14" fmla="*/ 86 w 613"/>
                  <a:gd name="T15" fmla="*/ 534 h 920"/>
                  <a:gd name="T16" fmla="*/ 323 w 613"/>
                  <a:gd name="T17" fmla="*/ 694 h 920"/>
                  <a:gd name="T18" fmla="*/ 344 w 613"/>
                  <a:gd name="T19" fmla="*/ 816 h 920"/>
                  <a:gd name="T20" fmla="*/ 344 w 613"/>
                  <a:gd name="T21" fmla="*/ 816 h 920"/>
                  <a:gd name="T22" fmla="*/ 458 w 613"/>
                  <a:gd name="T23" fmla="*/ 916 h 920"/>
                  <a:gd name="T24" fmla="*/ 458 w 613"/>
                  <a:gd name="T25" fmla="*/ 916 h 920"/>
                  <a:gd name="T26" fmla="*/ 612 w 613"/>
                  <a:gd name="T27" fmla="*/ 746 h 920"/>
                  <a:gd name="T28" fmla="*/ 563 w 613"/>
                  <a:gd name="T29" fmla="*/ 411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3" h="920">
                    <a:moveTo>
                      <a:pt x="563" y="411"/>
                    </a:moveTo>
                    <a:lnTo>
                      <a:pt x="563" y="411"/>
                    </a:lnTo>
                    <a:cubicBezTo>
                      <a:pt x="563" y="411"/>
                      <a:pt x="495" y="135"/>
                      <a:pt x="308" y="68"/>
                    </a:cubicBezTo>
                    <a:lnTo>
                      <a:pt x="308" y="68"/>
                    </a:lnTo>
                    <a:cubicBezTo>
                      <a:pt x="121" y="0"/>
                      <a:pt x="0" y="200"/>
                      <a:pt x="0" y="200"/>
                    </a:cubicBezTo>
                    <a:lnTo>
                      <a:pt x="0" y="200"/>
                    </a:lnTo>
                    <a:cubicBezTo>
                      <a:pt x="0" y="200"/>
                      <a:pt x="52" y="429"/>
                      <a:pt x="86" y="534"/>
                    </a:cubicBezTo>
                    <a:lnTo>
                      <a:pt x="86" y="534"/>
                    </a:lnTo>
                    <a:cubicBezTo>
                      <a:pt x="124" y="656"/>
                      <a:pt x="208" y="732"/>
                      <a:pt x="323" y="694"/>
                    </a:cubicBezTo>
                    <a:lnTo>
                      <a:pt x="344" y="816"/>
                    </a:lnTo>
                    <a:lnTo>
                      <a:pt x="344" y="816"/>
                    </a:lnTo>
                    <a:cubicBezTo>
                      <a:pt x="344" y="816"/>
                      <a:pt x="337" y="919"/>
                      <a:pt x="458" y="916"/>
                    </a:cubicBezTo>
                    <a:lnTo>
                      <a:pt x="458" y="916"/>
                    </a:lnTo>
                    <a:cubicBezTo>
                      <a:pt x="579" y="913"/>
                      <a:pt x="612" y="746"/>
                      <a:pt x="612" y="746"/>
                    </a:cubicBezTo>
                    <a:lnTo>
                      <a:pt x="563" y="41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174">
                <a:extLst>
                  <a:ext uri="{FF2B5EF4-FFF2-40B4-BE49-F238E27FC236}">
                    <a16:creationId xmlns:a16="http://schemas.microsoft.com/office/drawing/2014/main" id="{DC571049-C942-41FD-A9A3-C18DBF987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830" y="5914166"/>
                <a:ext cx="557274" cy="808440"/>
              </a:xfrm>
              <a:custGeom>
                <a:avLst/>
                <a:gdLst>
                  <a:gd name="T0" fmla="*/ 331 w 628"/>
                  <a:gd name="T1" fmla="*/ 670 h 910"/>
                  <a:gd name="T2" fmla="*/ 331 w 628"/>
                  <a:gd name="T3" fmla="*/ 670 h 910"/>
                  <a:gd name="T4" fmla="*/ 335 w 628"/>
                  <a:gd name="T5" fmla="*/ 672 h 910"/>
                  <a:gd name="T6" fmla="*/ 335 w 628"/>
                  <a:gd name="T7" fmla="*/ 672 h 910"/>
                  <a:gd name="T8" fmla="*/ 339 w 628"/>
                  <a:gd name="T9" fmla="*/ 677 h 910"/>
                  <a:gd name="T10" fmla="*/ 360 w 628"/>
                  <a:gd name="T11" fmla="*/ 799 h 910"/>
                  <a:gd name="T12" fmla="*/ 360 w 628"/>
                  <a:gd name="T13" fmla="*/ 799 h 910"/>
                  <a:gd name="T14" fmla="*/ 360 w 628"/>
                  <a:gd name="T15" fmla="*/ 801 h 910"/>
                  <a:gd name="T16" fmla="*/ 360 w 628"/>
                  <a:gd name="T17" fmla="*/ 801 h 910"/>
                  <a:gd name="T18" fmla="*/ 383 w 628"/>
                  <a:gd name="T19" fmla="*/ 865 h 910"/>
                  <a:gd name="T20" fmla="*/ 383 w 628"/>
                  <a:gd name="T21" fmla="*/ 865 h 910"/>
                  <a:gd name="T22" fmla="*/ 466 w 628"/>
                  <a:gd name="T23" fmla="*/ 893 h 910"/>
                  <a:gd name="T24" fmla="*/ 466 w 628"/>
                  <a:gd name="T25" fmla="*/ 893 h 910"/>
                  <a:gd name="T26" fmla="*/ 611 w 628"/>
                  <a:gd name="T27" fmla="*/ 730 h 910"/>
                  <a:gd name="T28" fmla="*/ 562 w 628"/>
                  <a:gd name="T29" fmla="*/ 398 h 910"/>
                  <a:gd name="T30" fmla="*/ 562 w 628"/>
                  <a:gd name="T31" fmla="*/ 398 h 910"/>
                  <a:gd name="T32" fmla="*/ 313 w 628"/>
                  <a:gd name="T33" fmla="*/ 61 h 910"/>
                  <a:gd name="T34" fmla="*/ 313 w 628"/>
                  <a:gd name="T35" fmla="*/ 61 h 910"/>
                  <a:gd name="T36" fmla="*/ 17 w 628"/>
                  <a:gd name="T37" fmla="*/ 186 h 910"/>
                  <a:gd name="T38" fmla="*/ 17 w 628"/>
                  <a:gd name="T39" fmla="*/ 186 h 910"/>
                  <a:gd name="T40" fmla="*/ 102 w 628"/>
                  <a:gd name="T41" fmla="*/ 516 h 910"/>
                  <a:gd name="T42" fmla="*/ 102 w 628"/>
                  <a:gd name="T43" fmla="*/ 516 h 910"/>
                  <a:gd name="T44" fmla="*/ 210 w 628"/>
                  <a:gd name="T45" fmla="*/ 666 h 910"/>
                  <a:gd name="T46" fmla="*/ 210 w 628"/>
                  <a:gd name="T47" fmla="*/ 666 h 910"/>
                  <a:gd name="T48" fmla="*/ 329 w 628"/>
                  <a:gd name="T49" fmla="*/ 671 h 910"/>
                  <a:gd name="T50" fmla="*/ 329 w 628"/>
                  <a:gd name="T51" fmla="*/ 671 h 910"/>
                  <a:gd name="T52" fmla="*/ 331 w 628"/>
                  <a:gd name="T53" fmla="*/ 670 h 910"/>
                  <a:gd name="T54" fmla="*/ 460 w 628"/>
                  <a:gd name="T55" fmla="*/ 909 h 910"/>
                  <a:gd name="T56" fmla="*/ 460 w 628"/>
                  <a:gd name="T57" fmla="*/ 909 h 910"/>
                  <a:gd name="T58" fmla="*/ 371 w 628"/>
                  <a:gd name="T59" fmla="*/ 877 h 910"/>
                  <a:gd name="T60" fmla="*/ 371 w 628"/>
                  <a:gd name="T61" fmla="*/ 877 h 910"/>
                  <a:gd name="T62" fmla="*/ 344 w 628"/>
                  <a:gd name="T63" fmla="*/ 801 h 910"/>
                  <a:gd name="T64" fmla="*/ 324 w 628"/>
                  <a:gd name="T65" fmla="*/ 689 h 910"/>
                  <a:gd name="T66" fmla="*/ 324 w 628"/>
                  <a:gd name="T67" fmla="*/ 689 h 910"/>
                  <a:gd name="T68" fmla="*/ 204 w 628"/>
                  <a:gd name="T69" fmla="*/ 680 h 910"/>
                  <a:gd name="T70" fmla="*/ 204 w 628"/>
                  <a:gd name="T71" fmla="*/ 680 h 910"/>
                  <a:gd name="T72" fmla="*/ 85 w 628"/>
                  <a:gd name="T73" fmla="*/ 522 h 910"/>
                  <a:gd name="T74" fmla="*/ 85 w 628"/>
                  <a:gd name="T75" fmla="*/ 522 h 910"/>
                  <a:gd name="T76" fmla="*/ 0 w 628"/>
                  <a:gd name="T77" fmla="*/ 187 h 910"/>
                  <a:gd name="T78" fmla="*/ 0 w 628"/>
                  <a:gd name="T79" fmla="*/ 187 h 910"/>
                  <a:gd name="T80" fmla="*/ 1 w 628"/>
                  <a:gd name="T81" fmla="*/ 181 h 910"/>
                  <a:gd name="T82" fmla="*/ 1 w 628"/>
                  <a:gd name="T83" fmla="*/ 181 h 910"/>
                  <a:gd name="T84" fmla="*/ 87 w 628"/>
                  <a:gd name="T85" fmla="*/ 86 h 910"/>
                  <a:gd name="T86" fmla="*/ 87 w 628"/>
                  <a:gd name="T87" fmla="*/ 86 h 910"/>
                  <a:gd name="T88" fmla="*/ 319 w 628"/>
                  <a:gd name="T89" fmla="*/ 45 h 910"/>
                  <a:gd name="T90" fmla="*/ 319 w 628"/>
                  <a:gd name="T91" fmla="*/ 45 h 910"/>
                  <a:gd name="T92" fmla="*/ 521 w 628"/>
                  <a:gd name="T93" fmla="*/ 246 h 910"/>
                  <a:gd name="T94" fmla="*/ 521 w 628"/>
                  <a:gd name="T95" fmla="*/ 246 h 910"/>
                  <a:gd name="T96" fmla="*/ 578 w 628"/>
                  <a:gd name="T97" fmla="*/ 394 h 910"/>
                  <a:gd name="T98" fmla="*/ 578 w 628"/>
                  <a:gd name="T99" fmla="*/ 394 h 910"/>
                  <a:gd name="T100" fmla="*/ 578 w 628"/>
                  <a:gd name="T101" fmla="*/ 395 h 910"/>
                  <a:gd name="T102" fmla="*/ 627 w 628"/>
                  <a:gd name="T103" fmla="*/ 729 h 910"/>
                  <a:gd name="T104" fmla="*/ 627 w 628"/>
                  <a:gd name="T105" fmla="*/ 729 h 910"/>
                  <a:gd name="T106" fmla="*/ 627 w 628"/>
                  <a:gd name="T107" fmla="*/ 732 h 910"/>
                  <a:gd name="T108" fmla="*/ 627 w 628"/>
                  <a:gd name="T109" fmla="*/ 732 h 910"/>
                  <a:gd name="T110" fmla="*/ 466 w 628"/>
                  <a:gd name="T111" fmla="*/ 909 h 910"/>
                  <a:gd name="T112" fmla="*/ 466 w 628"/>
                  <a:gd name="T113" fmla="*/ 909 h 910"/>
                  <a:gd name="T114" fmla="*/ 460 w 628"/>
                  <a:gd name="T115" fmla="*/ 909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8" h="910">
                    <a:moveTo>
                      <a:pt x="331" y="670"/>
                    </a:moveTo>
                    <a:lnTo>
                      <a:pt x="331" y="670"/>
                    </a:lnTo>
                    <a:cubicBezTo>
                      <a:pt x="332" y="670"/>
                      <a:pt x="334" y="671"/>
                      <a:pt x="335" y="672"/>
                    </a:cubicBezTo>
                    <a:lnTo>
                      <a:pt x="335" y="672"/>
                    </a:lnTo>
                    <a:cubicBezTo>
                      <a:pt x="337" y="673"/>
                      <a:pt x="339" y="674"/>
                      <a:pt x="339" y="677"/>
                    </a:cubicBezTo>
                    <a:lnTo>
                      <a:pt x="360" y="799"/>
                    </a:lnTo>
                    <a:lnTo>
                      <a:pt x="360" y="799"/>
                    </a:lnTo>
                    <a:lnTo>
                      <a:pt x="360" y="801"/>
                    </a:lnTo>
                    <a:lnTo>
                      <a:pt x="360" y="801"/>
                    </a:lnTo>
                    <a:cubicBezTo>
                      <a:pt x="360" y="801"/>
                      <a:pt x="358" y="839"/>
                      <a:pt x="383" y="865"/>
                    </a:cubicBezTo>
                    <a:lnTo>
                      <a:pt x="383" y="865"/>
                    </a:lnTo>
                    <a:cubicBezTo>
                      <a:pt x="401" y="884"/>
                      <a:pt x="429" y="894"/>
                      <a:pt x="466" y="893"/>
                    </a:cubicBezTo>
                    <a:lnTo>
                      <a:pt x="466" y="893"/>
                    </a:lnTo>
                    <a:cubicBezTo>
                      <a:pt x="573" y="890"/>
                      <a:pt x="608" y="746"/>
                      <a:pt x="611" y="730"/>
                    </a:cubicBezTo>
                    <a:lnTo>
                      <a:pt x="562" y="398"/>
                    </a:lnTo>
                    <a:lnTo>
                      <a:pt x="562" y="398"/>
                    </a:lnTo>
                    <a:cubicBezTo>
                      <a:pt x="560" y="387"/>
                      <a:pt x="491" y="124"/>
                      <a:pt x="313" y="61"/>
                    </a:cubicBezTo>
                    <a:lnTo>
                      <a:pt x="313" y="61"/>
                    </a:lnTo>
                    <a:cubicBezTo>
                      <a:pt x="147" y="0"/>
                      <a:pt x="32" y="163"/>
                      <a:pt x="17" y="186"/>
                    </a:cubicBezTo>
                    <a:lnTo>
                      <a:pt x="17" y="186"/>
                    </a:lnTo>
                    <a:cubicBezTo>
                      <a:pt x="24" y="215"/>
                      <a:pt x="70" y="420"/>
                      <a:pt x="102" y="516"/>
                    </a:cubicBezTo>
                    <a:lnTo>
                      <a:pt x="102" y="516"/>
                    </a:lnTo>
                    <a:cubicBezTo>
                      <a:pt x="125" y="589"/>
                      <a:pt x="163" y="643"/>
                      <a:pt x="210" y="666"/>
                    </a:cubicBezTo>
                    <a:lnTo>
                      <a:pt x="210" y="666"/>
                    </a:lnTo>
                    <a:cubicBezTo>
                      <a:pt x="246" y="684"/>
                      <a:pt x="286" y="686"/>
                      <a:pt x="329" y="671"/>
                    </a:cubicBezTo>
                    <a:lnTo>
                      <a:pt x="329" y="671"/>
                    </a:lnTo>
                    <a:cubicBezTo>
                      <a:pt x="329" y="670"/>
                      <a:pt x="330" y="670"/>
                      <a:pt x="331" y="670"/>
                    </a:cubicBezTo>
                    <a:close/>
                    <a:moveTo>
                      <a:pt x="460" y="909"/>
                    </a:moveTo>
                    <a:lnTo>
                      <a:pt x="460" y="909"/>
                    </a:lnTo>
                    <a:cubicBezTo>
                      <a:pt x="422" y="909"/>
                      <a:pt x="392" y="898"/>
                      <a:pt x="371" y="877"/>
                    </a:cubicBezTo>
                    <a:lnTo>
                      <a:pt x="371" y="877"/>
                    </a:lnTo>
                    <a:cubicBezTo>
                      <a:pt x="343" y="848"/>
                      <a:pt x="344" y="808"/>
                      <a:pt x="344" y="801"/>
                    </a:cubicBezTo>
                    <a:lnTo>
                      <a:pt x="324" y="689"/>
                    </a:lnTo>
                    <a:lnTo>
                      <a:pt x="324" y="689"/>
                    </a:lnTo>
                    <a:cubicBezTo>
                      <a:pt x="280" y="702"/>
                      <a:pt x="240" y="699"/>
                      <a:pt x="204" y="680"/>
                    </a:cubicBezTo>
                    <a:lnTo>
                      <a:pt x="204" y="680"/>
                    </a:lnTo>
                    <a:cubicBezTo>
                      <a:pt x="151" y="655"/>
                      <a:pt x="111" y="600"/>
                      <a:pt x="85" y="522"/>
                    </a:cubicBezTo>
                    <a:lnTo>
                      <a:pt x="85" y="522"/>
                    </a:lnTo>
                    <a:cubicBezTo>
                      <a:pt x="52" y="417"/>
                      <a:pt x="0" y="188"/>
                      <a:pt x="0" y="187"/>
                    </a:cubicBezTo>
                    <a:lnTo>
                      <a:pt x="0" y="187"/>
                    </a:lnTo>
                    <a:cubicBezTo>
                      <a:pt x="0" y="184"/>
                      <a:pt x="0" y="182"/>
                      <a:pt x="1" y="181"/>
                    </a:cubicBezTo>
                    <a:lnTo>
                      <a:pt x="1" y="181"/>
                    </a:lnTo>
                    <a:cubicBezTo>
                      <a:pt x="2" y="178"/>
                      <a:pt x="33" y="128"/>
                      <a:pt x="87" y="86"/>
                    </a:cubicBezTo>
                    <a:lnTo>
                      <a:pt x="87" y="86"/>
                    </a:lnTo>
                    <a:cubicBezTo>
                      <a:pt x="160" y="31"/>
                      <a:pt x="240" y="16"/>
                      <a:pt x="319" y="45"/>
                    </a:cubicBezTo>
                    <a:lnTo>
                      <a:pt x="319" y="45"/>
                    </a:lnTo>
                    <a:cubicBezTo>
                      <a:pt x="398" y="73"/>
                      <a:pt x="467" y="143"/>
                      <a:pt x="521" y="246"/>
                    </a:cubicBezTo>
                    <a:lnTo>
                      <a:pt x="521" y="246"/>
                    </a:lnTo>
                    <a:cubicBezTo>
                      <a:pt x="562" y="324"/>
                      <a:pt x="578" y="391"/>
                      <a:pt x="578" y="394"/>
                    </a:cubicBezTo>
                    <a:lnTo>
                      <a:pt x="578" y="394"/>
                    </a:lnTo>
                    <a:cubicBezTo>
                      <a:pt x="578" y="394"/>
                      <a:pt x="578" y="394"/>
                      <a:pt x="578" y="395"/>
                    </a:cubicBezTo>
                    <a:lnTo>
                      <a:pt x="627" y="729"/>
                    </a:lnTo>
                    <a:lnTo>
                      <a:pt x="627" y="729"/>
                    </a:lnTo>
                    <a:cubicBezTo>
                      <a:pt x="627" y="730"/>
                      <a:pt x="627" y="731"/>
                      <a:pt x="627" y="732"/>
                    </a:cubicBezTo>
                    <a:lnTo>
                      <a:pt x="627" y="732"/>
                    </a:lnTo>
                    <a:cubicBezTo>
                      <a:pt x="627" y="740"/>
                      <a:pt x="592" y="906"/>
                      <a:pt x="466" y="909"/>
                    </a:cubicBezTo>
                    <a:lnTo>
                      <a:pt x="466" y="909"/>
                    </a:lnTo>
                    <a:cubicBezTo>
                      <a:pt x="464" y="909"/>
                      <a:pt x="462" y="909"/>
                      <a:pt x="460" y="9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175">
                <a:extLst>
                  <a:ext uri="{FF2B5EF4-FFF2-40B4-BE49-F238E27FC236}">
                    <a16:creationId xmlns:a16="http://schemas.microsoft.com/office/drawing/2014/main" id="{DD2C1771-378B-4468-AD60-C25B92FDB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8154" y="6651965"/>
                <a:ext cx="498406" cy="3092478"/>
              </a:xfrm>
              <a:custGeom>
                <a:avLst/>
                <a:gdLst>
                  <a:gd name="T0" fmla="*/ 465 w 561"/>
                  <a:gd name="T1" fmla="*/ 0 h 3474"/>
                  <a:gd name="T2" fmla="*/ 465 w 561"/>
                  <a:gd name="T3" fmla="*/ 0 h 3474"/>
                  <a:gd name="T4" fmla="*/ 194 w 561"/>
                  <a:gd name="T5" fmla="*/ 161 h 3474"/>
                  <a:gd name="T6" fmla="*/ 194 w 561"/>
                  <a:gd name="T7" fmla="*/ 161 h 3474"/>
                  <a:gd name="T8" fmla="*/ 54 w 561"/>
                  <a:gd name="T9" fmla="*/ 1021 h 3474"/>
                  <a:gd name="T10" fmla="*/ 54 w 561"/>
                  <a:gd name="T11" fmla="*/ 1021 h 3474"/>
                  <a:gd name="T12" fmla="*/ 0 w 561"/>
                  <a:gd name="T13" fmla="*/ 1953 h 3474"/>
                  <a:gd name="T14" fmla="*/ 0 w 561"/>
                  <a:gd name="T15" fmla="*/ 1953 h 3474"/>
                  <a:gd name="T16" fmla="*/ 203 w 561"/>
                  <a:gd name="T17" fmla="*/ 2020 h 3474"/>
                  <a:gd name="T18" fmla="*/ 203 w 561"/>
                  <a:gd name="T19" fmla="*/ 2020 h 3474"/>
                  <a:gd name="T20" fmla="*/ 215 w 561"/>
                  <a:gd name="T21" fmla="*/ 3473 h 3474"/>
                  <a:gd name="T22" fmla="*/ 215 w 561"/>
                  <a:gd name="T23" fmla="*/ 3473 h 3474"/>
                  <a:gd name="T24" fmla="*/ 560 w 561"/>
                  <a:gd name="T25" fmla="*/ 3346 h 3474"/>
                  <a:gd name="T26" fmla="*/ 465 w 561"/>
                  <a:gd name="T27" fmla="*/ 0 h 3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1" h="3474">
                    <a:moveTo>
                      <a:pt x="465" y="0"/>
                    </a:moveTo>
                    <a:lnTo>
                      <a:pt x="465" y="0"/>
                    </a:lnTo>
                    <a:cubicBezTo>
                      <a:pt x="465" y="0"/>
                      <a:pt x="269" y="76"/>
                      <a:pt x="194" y="161"/>
                    </a:cubicBezTo>
                    <a:lnTo>
                      <a:pt x="194" y="161"/>
                    </a:lnTo>
                    <a:cubicBezTo>
                      <a:pt x="124" y="239"/>
                      <a:pt x="90" y="594"/>
                      <a:pt x="54" y="1021"/>
                    </a:cubicBezTo>
                    <a:lnTo>
                      <a:pt x="54" y="1021"/>
                    </a:lnTo>
                    <a:cubicBezTo>
                      <a:pt x="3" y="1629"/>
                      <a:pt x="0" y="1953"/>
                      <a:pt x="0" y="1953"/>
                    </a:cubicBezTo>
                    <a:lnTo>
                      <a:pt x="0" y="1953"/>
                    </a:lnTo>
                    <a:cubicBezTo>
                      <a:pt x="0" y="1953"/>
                      <a:pt x="79" y="2016"/>
                      <a:pt x="203" y="2020"/>
                    </a:cubicBezTo>
                    <a:lnTo>
                      <a:pt x="203" y="2020"/>
                    </a:lnTo>
                    <a:cubicBezTo>
                      <a:pt x="200" y="2647"/>
                      <a:pt x="215" y="3473"/>
                      <a:pt x="215" y="3473"/>
                    </a:cubicBezTo>
                    <a:lnTo>
                      <a:pt x="215" y="3473"/>
                    </a:lnTo>
                    <a:cubicBezTo>
                      <a:pt x="436" y="3464"/>
                      <a:pt x="560" y="3346"/>
                      <a:pt x="560" y="3346"/>
                    </a:cubicBezTo>
                    <a:lnTo>
                      <a:pt x="46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176">
                <a:extLst>
                  <a:ext uri="{FF2B5EF4-FFF2-40B4-BE49-F238E27FC236}">
                    <a16:creationId xmlns:a16="http://schemas.microsoft.com/office/drawing/2014/main" id="{A268F44D-804B-4B6B-9FFA-F5F520DD9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0305" y="6644116"/>
                <a:ext cx="514104" cy="3104252"/>
              </a:xfrm>
              <a:custGeom>
                <a:avLst/>
                <a:gdLst>
                  <a:gd name="T0" fmla="*/ 17 w 577"/>
                  <a:gd name="T1" fmla="*/ 1958 h 3490"/>
                  <a:gd name="T2" fmla="*/ 17 w 577"/>
                  <a:gd name="T3" fmla="*/ 1958 h 3490"/>
                  <a:gd name="T4" fmla="*/ 211 w 577"/>
                  <a:gd name="T5" fmla="*/ 2020 h 3490"/>
                  <a:gd name="T6" fmla="*/ 211 w 577"/>
                  <a:gd name="T7" fmla="*/ 2020 h 3490"/>
                  <a:gd name="T8" fmla="*/ 220 w 577"/>
                  <a:gd name="T9" fmla="*/ 2028 h 3490"/>
                  <a:gd name="T10" fmla="*/ 220 w 577"/>
                  <a:gd name="T11" fmla="*/ 2028 h 3490"/>
                  <a:gd name="T12" fmla="*/ 231 w 577"/>
                  <a:gd name="T13" fmla="*/ 3472 h 3490"/>
                  <a:gd name="T14" fmla="*/ 231 w 577"/>
                  <a:gd name="T15" fmla="*/ 3472 h 3490"/>
                  <a:gd name="T16" fmla="*/ 560 w 577"/>
                  <a:gd name="T17" fmla="*/ 3350 h 3490"/>
                  <a:gd name="T18" fmla="*/ 465 w 577"/>
                  <a:gd name="T19" fmla="*/ 20 h 3490"/>
                  <a:gd name="T20" fmla="*/ 465 w 577"/>
                  <a:gd name="T21" fmla="*/ 20 h 3490"/>
                  <a:gd name="T22" fmla="*/ 208 w 577"/>
                  <a:gd name="T23" fmla="*/ 173 h 3490"/>
                  <a:gd name="T24" fmla="*/ 208 w 577"/>
                  <a:gd name="T25" fmla="*/ 173 h 3490"/>
                  <a:gd name="T26" fmla="*/ 70 w 577"/>
                  <a:gd name="T27" fmla="*/ 1029 h 3490"/>
                  <a:gd name="T28" fmla="*/ 70 w 577"/>
                  <a:gd name="T29" fmla="*/ 1029 h 3490"/>
                  <a:gd name="T30" fmla="*/ 17 w 577"/>
                  <a:gd name="T31" fmla="*/ 1958 h 3490"/>
                  <a:gd name="T32" fmla="*/ 223 w 577"/>
                  <a:gd name="T33" fmla="*/ 3489 h 3490"/>
                  <a:gd name="T34" fmla="*/ 223 w 577"/>
                  <a:gd name="T35" fmla="*/ 3489 h 3490"/>
                  <a:gd name="T36" fmla="*/ 217 w 577"/>
                  <a:gd name="T37" fmla="*/ 3487 h 3490"/>
                  <a:gd name="T38" fmla="*/ 217 w 577"/>
                  <a:gd name="T39" fmla="*/ 3487 h 3490"/>
                  <a:gd name="T40" fmla="*/ 214 w 577"/>
                  <a:gd name="T41" fmla="*/ 3481 h 3490"/>
                  <a:gd name="T42" fmla="*/ 214 w 577"/>
                  <a:gd name="T43" fmla="*/ 3481 h 3490"/>
                  <a:gd name="T44" fmla="*/ 202 w 577"/>
                  <a:gd name="T45" fmla="*/ 2035 h 3490"/>
                  <a:gd name="T46" fmla="*/ 202 w 577"/>
                  <a:gd name="T47" fmla="*/ 2035 h 3490"/>
                  <a:gd name="T48" fmla="*/ 3 w 577"/>
                  <a:gd name="T49" fmla="*/ 1968 h 3490"/>
                  <a:gd name="T50" fmla="*/ 3 w 577"/>
                  <a:gd name="T51" fmla="*/ 1968 h 3490"/>
                  <a:gd name="T52" fmla="*/ 0 w 577"/>
                  <a:gd name="T53" fmla="*/ 1961 h 3490"/>
                  <a:gd name="T54" fmla="*/ 0 w 577"/>
                  <a:gd name="T55" fmla="*/ 1961 h 3490"/>
                  <a:gd name="T56" fmla="*/ 53 w 577"/>
                  <a:gd name="T57" fmla="*/ 1028 h 3490"/>
                  <a:gd name="T58" fmla="*/ 53 w 577"/>
                  <a:gd name="T59" fmla="*/ 1028 h 3490"/>
                  <a:gd name="T60" fmla="*/ 197 w 577"/>
                  <a:gd name="T61" fmla="*/ 163 h 3490"/>
                  <a:gd name="T62" fmla="*/ 197 w 577"/>
                  <a:gd name="T63" fmla="*/ 163 h 3490"/>
                  <a:gd name="T64" fmla="*/ 470 w 577"/>
                  <a:gd name="T65" fmla="*/ 1 h 3490"/>
                  <a:gd name="T66" fmla="*/ 470 w 577"/>
                  <a:gd name="T67" fmla="*/ 1 h 3490"/>
                  <a:gd name="T68" fmla="*/ 477 w 577"/>
                  <a:gd name="T69" fmla="*/ 1 h 3490"/>
                  <a:gd name="T70" fmla="*/ 477 w 577"/>
                  <a:gd name="T71" fmla="*/ 1 h 3490"/>
                  <a:gd name="T72" fmla="*/ 481 w 577"/>
                  <a:gd name="T73" fmla="*/ 8 h 3490"/>
                  <a:gd name="T74" fmla="*/ 576 w 577"/>
                  <a:gd name="T75" fmla="*/ 3354 h 3490"/>
                  <a:gd name="T76" fmla="*/ 576 w 577"/>
                  <a:gd name="T77" fmla="*/ 3354 h 3490"/>
                  <a:gd name="T78" fmla="*/ 574 w 577"/>
                  <a:gd name="T79" fmla="*/ 3360 h 3490"/>
                  <a:gd name="T80" fmla="*/ 574 w 577"/>
                  <a:gd name="T81" fmla="*/ 3360 h 3490"/>
                  <a:gd name="T82" fmla="*/ 223 w 577"/>
                  <a:gd name="T83" fmla="*/ 3489 h 3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7" h="3490">
                    <a:moveTo>
                      <a:pt x="17" y="1958"/>
                    </a:moveTo>
                    <a:lnTo>
                      <a:pt x="17" y="1958"/>
                    </a:lnTo>
                    <a:cubicBezTo>
                      <a:pt x="32" y="1969"/>
                      <a:pt x="105" y="2016"/>
                      <a:pt x="211" y="2020"/>
                    </a:cubicBezTo>
                    <a:lnTo>
                      <a:pt x="211" y="2020"/>
                    </a:lnTo>
                    <a:cubicBezTo>
                      <a:pt x="215" y="2020"/>
                      <a:pt x="220" y="2024"/>
                      <a:pt x="220" y="2028"/>
                    </a:cubicBezTo>
                    <a:lnTo>
                      <a:pt x="220" y="2028"/>
                    </a:lnTo>
                    <a:cubicBezTo>
                      <a:pt x="216" y="2613"/>
                      <a:pt x="229" y="3383"/>
                      <a:pt x="231" y="3472"/>
                    </a:cubicBezTo>
                    <a:lnTo>
                      <a:pt x="231" y="3472"/>
                    </a:lnTo>
                    <a:cubicBezTo>
                      <a:pt x="424" y="3462"/>
                      <a:pt x="542" y="3367"/>
                      <a:pt x="560" y="3350"/>
                    </a:cubicBezTo>
                    <a:lnTo>
                      <a:pt x="465" y="20"/>
                    </a:lnTo>
                    <a:lnTo>
                      <a:pt x="465" y="20"/>
                    </a:lnTo>
                    <a:cubicBezTo>
                      <a:pt x="424" y="37"/>
                      <a:pt x="271" y="103"/>
                      <a:pt x="208" y="173"/>
                    </a:cubicBezTo>
                    <a:lnTo>
                      <a:pt x="208" y="173"/>
                    </a:lnTo>
                    <a:cubicBezTo>
                      <a:pt x="141" y="250"/>
                      <a:pt x="106" y="606"/>
                      <a:pt x="70" y="1029"/>
                    </a:cubicBezTo>
                    <a:lnTo>
                      <a:pt x="70" y="1029"/>
                    </a:lnTo>
                    <a:cubicBezTo>
                      <a:pt x="23" y="1595"/>
                      <a:pt x="17" y="1917"/>
                      <a:pt x="17" y="1958"/>
                    </a:cubicBezTo>
                    <a:close/>
                    <a:moveTo>
                      <a:pt x="223" y="3489"/>
                    </a:moveTo>
                    <a:lnTo>
                      <a:pt x="223" y="3489"/>
                    </a:lnTo>
                    <a:cubicBezTo>
                      <a:pt x="220" y="3489"/>
                      <a:pt x="219" y="3488"/>
                      <a:pt x="217" y="3487"/>
                    </a:cubicBezTo>
                    <a:lnTo>
                      <a:pt x="217" y="3487"/>
                    </a:lnTo>
                    <a:cubicBezTo>
                      <a:pt x="215" y="3485"/>
                      <a:pt x="214" y="3483"/>
                      <a:pt x="214" y="3481"/>
                    </a:cubicBezTo>
                    <a:lnTo>
                      <a:pt x="214" y="3481"/>
                    </a:lnTo>
                    <a:cubicBezTo>
                      <a:pt x="214" y="3473"/>
                      <a:pt x="200" y="2655"/>
                      <a:pt x="202" y="2035"/>
                    </a:cubicBezTo>
                    <a:lnTo>
                      <a:pt x="202" y="2035"/>
                    </a:lnTo>
                    <a:cubicBezTo>
                      <a:pt x="82" y="2029"/>
                      <a:pt x="6" y="1970"/>
                      <a:pt x="3" y="1968"/>
                    </a:cubicBezTo>
                    <a:lnTo>
                      <a:pt x="3" y="1968"/>
                    </a:lnTo>
                    <a:cubicBezTo>
                      <a:pt x="1" y="1966"/>
                      <a:pt x="0" y="1963"/>
                      <a:pt x="0" y="1961"/>
                    </a:cubicBezTo>
                    <a:lnTo>
                      <a:pt x="0" y="1961"/>
                    </a:lnTo>
                    <a:cubicBezTo>
                      <a:pt x="0" y="1959"/>
                      <a:pt x="3" y="1630"/>
                      <a:pt x="53" y="1028"/>
                    </a:cubicBezTo>
                    <a:lnTo>
                      <a:pt x="53" y="1028"/>
                    </a:lnTo>
                    <a:cubicBezTo>
                      <a:pt x="90" y="587"/>
                      <a:pt x="125" y="244"/>
                      <a:pt x="197" y="163"/>
                    </a:cubicBezTo>
                    <a:lnTo>
                      <a:pt x="197" y="163"/>
                    </a:lnTo>
                    <a:cubicBezTo>
                      <a:pt x="271" y="78"/>
                      <a:pt x="462" y="4"/>
                      <a:pt x="470" y="1"/>
                    </a:cubicBezTo>
                    <a:lnTo>
                      <a:pt x="470" y="1"/>
                    </a:lnTo>
                    <a:cubicBezTo>
                      <a:pt x="473" y="0"/>
                      <a:pt x="476" y="0"/>
                      <a:pt x="477" y="1"/>
                    </a:cubicBezTo>
                    <a:lnTo>
                      <a:pt x="477" y="1"/>
                    </a:lnTo>
                    <a:cubicBezTo>
                      <a:pt x="480" y="3"/>
                      <a:pt x="481" y="6"/>
                      <a:pt x="481" y="8"/>
                    </a:cubicBezTo>
                    <a:lnTo>
                      <a:pt x="576" y="3354"/>
                    </a:lnTo>
                    <a:lnTo>
                      <a:pt x="576" y="3354"/>
                    </a:lnTo>
                    <a:cubicBezTo>
                      <a:pt x="576" y="3356"/>
                      <a:pt x="576" y="3358"/>
                      <a:pt x="574" y="3360"/>
                    </a:cubicBezTo>
                    <a:lnTo>
                      <a:pt x="574" y="3360"/>
                    </a:lnTo>
                    <a:cubicBezTo>
                      <a:pt x="569" y="3365"/>
                      <a:pt x="445" y="3480"/>
                      <a:pt x="223" y="34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177">
                <a:extLst>
                  <a:ext uri="{FF2B5EF4-FFF2-40B4-BE49-F238E27FC236}">
                    <a16:creationId xmlns:a16="http://schemas.microsoft.com/office/drawing/2014/main" id="{4DA6103D-84BB-4A24-B395-D997782F1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8104" y="9226413"/>
                <a:ext cx="54942" cy="494482"/>
              </a:xfrm>
              <a:custGeom>
                <a:avLst/>
                <a:gdLst>
                  <a:gd name="T0" fmla="*/ 59 w 60"/>
                  <a:gd name="T1" fmla="*/ 553 h 554"/>
                  <a:gd name="T2" fmla="*/ 0 w 60"/>
                  <a:gd name="T3" fmla="*/ 0 h 554"/>
                  <a:gd name="T4" fmla="*/ 59 w 60"/>
                  <a:gd name="T5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554">
                    <a:moveTo>
                      <a:pt x="59" y="553"/>
                    </a:moveTo>
                    <a:lnTo>
                      <a:pt x="0" y="0"/>
                    </a:lnTo>
                    <a:lnTo>
                      <a:pt x="59" y="553"/>
                    </a:lnTo>
                  </a:path>
                </a:pathLst>
              </a:custGeom>
              <a:solidFill>
                <a:srgbClr val="90CAF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178">
                <a:extLst>
                  <a:ext uri="{FF2B5EF4-FFF2-40B4-BE49-F238E27FC236}">
                    <a16:creationId xmlns:a16="http://schemas.microsoft.com/office/drawing/2014/main" id="{BAD10A7E-F25D-48E1-9BA8-1318F0F4D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0255" y="9218564"/>
                <a:ext cx="70640" cy="506257"/>
              </a:xfrm>
              <a:custGeom>
                <a:avLst/>
                <a:gdLst>
                  <a:gd name="T0" fmla="*/ 68 w 78"/>
                  <a:gd name="T1" fmla="*/ 569 h 570"/>
                  <a:gd name="T2" fmla="*/ 68 w 78"/>
                  <a:gd name="T3" fmla="*/ 569 h 570"/>
                  <a:gd name="T4" fmla="*/ 60 w 78"/>
                  <a:gd name="T5" fmla="*/ 562 h 570"/>
                  <a:gd name="T6" fmla="*/ 0 w 78"/>
                  <a:gd name="T7" fmla="*/ 9 h 570"/>
                  <a:gd name="T8" fmla="*/ 0 w 78"/>
                  <a:gd name="T9" fmla="*/ 9 h 570"/>
                  <a:gd name="T10" fmla="*/ 8 w 78"/>
                  <a:gd name="T11" fmla="*/ 1 h 570"/>
                  <a:gd name="T12" fmla="*/ 8 w 78"/>
                  <a:gd name="T13" fmla="*/ 1 h 570"/>
                  <a:gd name="T14" fmla="*/ 16 w 78"/>
                  <a:gd name="T15" fmla="*/ 7 h 570"/>
                  <a:gd name="T16" fmla="*/ 77 w 78"/>
                  <a:gd name="T17" fmla="*/ 560 h 570"/>
                  <a:gd name="T18" fmla="*/ 77 w 78"/>
                  <a:gd name="T19" fmla="*/ 560 h 570"/>
                  <a:gd name="T20" fmla="*/ 70 w 78"/>
                  <a:gd name="T21" fmla="*/ 569 h 570"/>
                  <a:gd name="T22" fmla="*/ 70 w 78"/>
                  <a:gd name="T23" fmla="*/ 569 h 570"/>
                  <a:gd name="T24" fmla="*/ 68 w 78"/>
                  <a:gd name="T25" fmla="*/ 569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570">
                    <a:moveTo>
                      <a:pt x="68" y="569"/>
                    </a:moveTo>
                    <a:lnTo>
                      <a:pt x="68" y="569"/>
                    </a:lnTo>
                    <a:cubicBezTo>
                      <a:pt x="64" y="569"/>
                      <a:pt x="60" y="566"/>
                      <a:pt x="60" y="56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1"/>
                      <a:pt x="8" y="1"/>
                    </a:cubicBezTo>
                    <a:lnTo>
                      <a:pt x="8" y="1"/>
                    </a:lnTo>
                    <a:cubicBezTo>
                      <a:pt x="12" y="0"/>
                      <a:pt x="16" y="3"/>
                      <a:pt x="16" y="7"/>
                    </a:cubicBezTo>
                    <a:lnTo>
                      <a:pt x="77" y="560"/>
                    </a:lnTo>
                    <a:lnTo>
                      <a:pt x="77" y="560"/>
                    </a:lnTo>
                    <a:cubicBezTo>
                      <a:pt x="77" y="565"/>
                      <a:pt x="74" y="569"/>
                      <a:pt x="70" y="569"/>
                    </a:cubicBezTo>
                    <a:lnTo>
                      <a:pt x="70" y="569"/>
                    </a:lnTo>
                    <a:cubicBezTo>
                      <a:pt x="69" y="569"/>
                      <a:pt x="69" y="569"/>
                      <a:pt x="68" y="5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179">
                <a:extLst>
                  <a:ext uri="{FF2B5EF4-FFF2-40B4-BE49-F238E27FC236}">
                    <a16:creationId xmlns:a16="http://schemas.microsoft.com/office/drawing/2014/main" id="{24CB035C-646A-4422-88F6-DE95F8447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9435" y="5819979"/>
                <a:ext cx="647535" cy="572972"/>
              </a:xfrm>
              <a:custGeom>
                <a:avLst/>
                <a:gdLst>
                  <a:gd name="T0" fmla="*/ 593 w 727"/>
                  <a:gd name="T1" fmla="*/ 59 h 643"/>
                  <a:gd name="T2" fmla="*/ 593 w 727"/>
                  <a:gd name="T3" fmla="*/ 59 h 643"/>
                  <a:gd name="T4" fmla="*/ 415 w 727"/>
                  <a:gd name="T5" fmla="*/ 6 h 643"/>
                  <a:gd name="T6" fmla="*/ 415 w 727"/>
                  <a:gd name="T7" fmla="*/ 6 h 643"/>
                  <a:gd name="T8" fmla="*/ 54 w 727"/>
                  <a:gd name="T9" fmla="*/ 165 h 643"/>
                  <a:gd name="T10" fmla="*/ 54 w 727"/>
                  <a:gd name="T11" fmla="*/ 165 h 643"/>
                  <a:gd name="T12" fmla="*/ 44 w 727"/>
                  <a:gd name="T13" fmla="*/ 339 h 643"/>
                  <a:gd name="T14" fmla="*/ 44 w 727"/>
                  <a:gd name="T15" fmla="*/ 339 h 643"/>
                  <a:gd name="T16" fmla="*/ 49 w 727"/>
                  <a:gd name="T17" fmla="*/ 344 h 643"/>
                  <a:gd name="T18" fmla="*/ 49 w 727"/>
                  <a:gd name="T19" fmla="*/ 344 h 643"/>
                  <a:gd name="T20" fmla="*/ 55 w 727"/>
                  <a:gd name="T21" fmla="*/ 343 h 643"/>
                  <a:gd name="T22" fmla="*/ 55 w 727"/>
                  <a:gd name="T23" fmla="*/ 343 h 643"/>
                  <a:gd name="T24" fmla="*/ 279 w 727"/>
                  <a:gd name="T25" fmla="*/ 256 h 643"/>
                  <a:gd name="T26" fmla="*/ 279 w 727"/>
                  <a:gd name="T27" fmla="*/ 256 h 643"/>
                  <a:gd name="T28" fmla="*/ 330 w 727"/>
                  <a:gd name="T29" fmla="*/ 343 h 643"/>
                  <a:gd name="T30" fmla="*/ 330 w 727"/>
                  <a:gd name="T31" fmla="*/ 343 h 643"/>
                  <a:gd name="T32" fmla="*/ 391 w 727"/>
                  <a:gd name="T33" fmla="*/ 443 h 643"/>
                  <a:gd name="T34" fmla="*/ 391 w 727"/>
                  <a:gd name="T35" fmla="*/ 443 h 643"/>
                  <a:gd name="T36" fmla="*/ 410 w 727"/>
                  <a:gd name="T37" fmla="*/ 440 h 643"/>
                  <a:gd name="T38" fmla="*/ 410 w 727"/>
                  <a:gd name="T39" fmla="*/ 440 h 643"/>
                  <a:gd name="T40" fmla="*/ 414 w 727"/>
                  <a:gd name="T41" fmla="*/ 432 h 643"/>
                  <a:gd name="T42" fmla="*/ 414 w 727"/>
                  <a:gd name="T43" fmla="*/ 432 h 643"/>
                  <a:gd name="T44" fmla="*/ 425 w 727"/>
                  <a:gd name="T45" fmla="*/ 400 h 643"/>
                  <a:gd name="T46" fmla="*/ 425 w 727"/>
                  <a:gd name="T47" fmla="*/ 400 h 643"/>
                  <a:gd name="T48" fmla="*/ 470 w 727"/>
                  <a:gd name="T49" fmla="*/ 385 h 643"/>
                  <a:gd name="T50" fmla="*/ 470 w 727"/>
                  <a:gd name="T51" fmla="*/ 385 h 643"/>
                  <a:gd name="T52" fmla="*/ 544 w 727"/>
                  <a:gd name="T53" fmla="*/ 507 h 643"/>
                  <a:gd name="T54" fmla="*/ 544 w 727"/>
                  <a:gd name="T55" fmla="*/ 507 h 643"/>
                  <a:gd name="T56" fmla="*/ 492 w 727"/>
                  <a:gd name="T57" fmla="*/ 562 h 643"/>
                  <a:gd name="T58" fmla="*/ 492 w 727"/>
                  <a:gd name="T59" fmla="*/ 562 h 643"/>
                  <a:gd name="T60" fmla="*/ 484 w 727"/>
                  <a:gd name="T61" fmla="*/ 571 h 643"/>
                  <a:gd name="T62" fmla="*/ 484 w 727"/>
                  <a:gd name="T63" fmla="*/ 571 h 643"/>
                  <a:gd name="T64" fmla="*/ 552 w 727"/>
                  <a:gd name="T65" fmla="*/ 636 h 643"/>
                  <a:gd name="T66" fmla="*/ 552 w 727"/>
                  <a:gd name="T67" fmla="*/ 636 h 643"/>
                  <a:gd name="T68" fmla="*/ 584 w 727"/>
                  <a:gd name="T69" fmla="*/ 642 h 643"/>
                  <a:gd name="T70" fmla="*/ 584 w 727"/>
                  <a:gd name="T71" fmla="*/ 642 h 643"/>
                  <a:gd name="T72" fmla="*/ 611 w 727"/>
                  <a:gd name="T73" fmla="*/ 631 h 643"/>
                  <a:gd name="T74" fmla="*/ 611 w 727"/>
                  <a:gd name="T75" fmla="*/ 631 h 643"/>
                  <a:gd name="T76" fmla="*/ 593 w 727"/>
                  <a:gd name="T77" fmla="*/ 59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27" h="643">
                    <a:moveTo>
                      <a:pt x="593" y="59"/>
                    </a:moveTo>
                    <a:lnTo>
                      <a:pt x="593" y="59"/>
                    </a:lnTo>
                    <a:cubicBezTo>
                      <a:pt x="558" y="18"/>
                      <a:pt x="497" y="0"/>
                      <a:pt x="415" y="6"/>
                    </a:cubicBezTo>
                    <a:lnTo>
                      <a:pt x="415" y="6"/>
                    </a:lnTo>
                    <a:cubicBezTo>
                      <a:pt x="270" y="18"/>
                      <a:pt x="92" y="104"/>
                      <a:pt x="54" y="165"/>
                    </a:cubicBezTo>
                    <a:lnTo>
                      <a:pt x="54" y="165"/>
                    </a:lnTo>
                    <a:cubicBezTo>
                      <a:pt x="0" y="250"/>
                      <a:pt x="42" y="336"/>
                      <a:pt x="44" y="339"/>
                    </a:cubicBezTo>
                    <a:lnTo>
                      <a:pt x="44" y="339"/>
                    </a:lnTo>
                    <a:cubicBezTo>
                      <a:pt x="45" y="341"/>
                      <a:pt x="46" y="343"/>
                      <a:pt x="49" y="344"/>
                    </a:cubicBezTo>
                    <a:lnTo>
                      <a:pt x="49" y="344"/>
                    </a:lnTo>
                    <a:cubicBezTo>
                      <a:pt x="51" y="345"/>
                      <a:pt x="53" y="344"/>
                      <a:pt x="55" y="343"/>
                    </a:cubicBezTo>
                    <a:lnTo>
                      <a:pt x="55" y="343"/>
                    </a:lnTo>
                    <a:cubicBezTo>
                      <a:pt x="57" y="342"/>
                      <a:pt x="196" y="266"/>
                      <a:pt x="279" y="256"/>
                    </a:cubicBezTo>
                    <a:lnTo>
                      <a:pt x="279" y="256"/>
                    </a:lnTo>
                    <a:cubicBezTo>
                      <a:pt x="292" y="254"/>
                      <a:pt x="315" y="308"/>
                      <a:pt x="330" y="343"/>
                    </a:cubicBezTo>
                    <a:lnTo>
                      <a:pt x="330" y="343"/>
                    </a:lnTo>
                    <a:cubicBezTo>
                      <a:pt x="351" y="394"/>
                      <a:pt x="369" y="436"/>
                      <a:pt x="391" y="443"/>
                    </a:cubicBezTo>
                    <a:lnTo>
                      <a:pt x="391" y="443"/>
                    </a:lnTo>
                    <a:cubicBezTo>
                      <a:pt x="398" y="446"/>
                      <a:pt x="405" y="445"/>
                      <a:pt x="410" y="440"/>
                    </a:cubicBezTo>
                    <a:lnTo>
                      <a:pt x="410" y="440"/>
                    </a:lnTo>
                    <a:cubicBezTo>
                      <a:pt x="414" y="439"/>
                      <a:pt x="415" y="436"/>
                      <a:pt x="414" y="432"/>
                    </a:cubicBezTo>
                    <a:lnTo>
                      <a:pt x="414" y="432"/>
                    </a:lnTo>
                    <a:cubicBezTo>
                      <a:pt x="412" y="421"/>
                      <a:pt x="415" y="409"/>
                      <a:pt x="425" y="400"/>
                    </a:cubicBezTo>
                    <a:lnTo>
                      <a:pt x="425" y="400"/>
                    </a:lnTo>
                    <a:cubicBezTo>
                      <a:pt x="436" y="387"/>
                      <a:pt x="453" y="381"/>
                      <a:pt x="470" y="385"/>
                    </a:cubicBezTo>
                    <a:lnTo>
                      <a:pt x="470" y="385"/>
                    </a:lnTo>
                    <a:cubicBezTo>
                      <a:pt x="512" y="392"/>
                      <a:pt x="546" y="459"/>
                      <a:pt x="544" y="507"/>
                    </a:cubicBezTo>
                    <a:lnTo>
                      <a:pt x="544" y="507"/>
                    </a:lnTo>
                    <a:cubicBezTo>
                      <a:pt x="542" y="540"/>
                      <a:pt x="516" y="561"/>
                      <a:pt x="492" y="562"/>
                    </a:cubicBezTo>
                    <a:lnTo>
                      <a:pt x="492" y="562"/>
                    </a:lnTo>
                    <a:cubicBezTo>
                      <a:pt x="487" y="563"/>
                      <a:pt x="484" y="566"/>
                      <a:pt x="484" y="571"/>
                    </a:cubicBezTo>
                    <a:lnTo>
                      <a:pt x="484" y="571"/>
                    </a:lnTo>
                    <a:cubicBezTo>
                      <a:pt x="483" y="599"/>
                      <a:pt x="518" y="624"/>
                      <a:pt x="552" y="636"/>
                    </a:cubicBezTo>
                    <a:lnTo>
                      <a:pt x="552" y="636"/>
                    </a:lnTo>
                    <a:cubicBezTo>
                      <a:pt x="564" y="640"/>
                      <a:pt x="575" y="642"/>
                      <a:pt x="584" y="642"/>
                    </a:cubicBezTo>
                    <a:lnTo>
                      <a:pt x="584" y="642"/>
                    </a:lnTo>
                    <a:cubicBezTo>
                      <a:pt x="596" y="642"/>
                      <a:pt x="605" y="638"/>
                      <a:pt x="611" y="631"/>
                    </a:cubicBezTo>
                    <a:lnTo>
                      <a:pt x="611" y="631"/>
                    </a:lnTo>
                    <a:cubicBezTo>
                      <a:pt x="699" y="515"/>
                      <a:pt x="726" y="212"/>
                      <a:pt x="593" y="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180">
                <a:extLst>
                  <a:ext uri="{FF2B5EF4-FFF2-40B4-BE49-F238E27FC236}">
                    <a16:creationId xmlns:a16="http://schemas.microsoft.com/office/drawing/2014/main" id="{87ACDC6E-03D1-4E62-9BCC-A062876A9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8564" y="7291654"/>
                <a:ext cx="78489" cy="74564"/>
              </a:xfrm>
              <a:custGeom>
                <a:avLst/>
                <a:gdLst>
                  <a:gd name="T0" fmla="*/ 0 w 86"/>
                  <a:gd name="T1" fmla="*/ 0 h 82"/>
                  <a:gd name="T2" fmla="*/ 85 w 86"/>
                  <a:gd name="T3" fmla="*/ 81 h 82"/>
                  <a:gd name="T4" fmla="*/ 0 w 86"/>
                  <a:gd name="T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6" h="82">
                    <a:moveTo>
                      <a:pt x="0" y="0"/>
                    </a:moveTo>
                    <a:lnTo>
                      <a:pt x="85" y="8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181">
                <a:extLst>
                  <a:ext uri="{FF2B5EF4-FFF2-40B4-BE49-F238E27FC236}">
                    <a16:creationId xmlns:a16="http://schemas.microsoft.com/office/drawing/2014/main" id="{D3085891-C0E6-4B15-B59F-D8F61768C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0715" y="7283805"/>
                <a:ext cx="94187" cy="90261"/>
              </a:xfrm>
              <a:custGeom>
                <a:avLst/>
                <a:gdLst>
                  <a:gd name="T0" fmla="*/ 95 w 104"/>
                  <a:gd name="T1" fmla="*/ 99 h 100"/>
                  <a:gd name="T2" fmla="*/ 95 w 104"/>
                  <a:gd name="T3" fmla="*/ 99 h 100"/>
                  <a:gd name="T4" fmla="*/ 89 w 104"/>
                  <a:gd name="T5" fmla="*/ 96 h 100"/>
                  <a:gd name="T6" fmla="*/ 4 w 104"/>
                  <a:gd name="T7" fmla="*/ 14 h 100"/>
                  <a:gd name="T8" fmla="*/ 4 w 104"/>
                  <a:gd name="T9" fmla="*/ 14 h 100"/>
                  <a:gd name="T10" fmla="*/ 4 w 104"/>
                  <a:gd name="T11" fmla="*/ 3 h 100"/>
                  <a:gd name="T12" fmla="*/ 4 w 104"/>
                  <a:gd name="T13" fmla="*/ 3 h 100"/>
                  <a:gd name="T14" fmla="*/ 16 w 104"/>
                  <a:gd name="T15" fmla="*/ 3 h 100"/>
                  <a:gd name="T16" fmla="*/ 100 w 104"/>
                  <a:gd name="T17" fmla="*/ 84 h 100"/>
                  <a:gd name="T18" fmla="*/ 100 w 104"/>
                  <a:gd name="T19" fmla="*/ 84 h 100"/>
                  <a:gd name="T20" fmla="*/ 101 w 104"/>
                  <a:gd name="T21" fmla="*/ 96 h 100"/>
                  <a:gd name="T22" fmla="*/ 101 w 104"/>
                  <a:gd name="T23" fmla="*/ 96 h 100"/>
                  <a:gd name="T24" fmla="*/ 95 w 104"/>
                  <a:gd name="T25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100">
                    <a:moveTo>
                      <a:pt x="95" y="99"/>
                    </a:moveTo>
                    <a:lnTo>
                      <a:pt x="95" y="99"/>
                    </a:lnTo>
                    <a:cubicBezTo>
                      <a:pt x="92" y="99"/>
                      <a:pt x="91" y="98"/>
                      <a:pt x="89" y="96"/>
                    </a:cubicBezTo>
                    <a:lnTo>
                      <a:pt x="4" y="14"/>
                    </a:lnTo>
                    <a:lnTo>
                      <a:pt x="4" y="14"/>
                    </a:lnTo>
                    <a:cubicBezTo>
                      <a:pt x="0" y="12"/>
                      <a:pt x="0" y="6"/>
                      <a:pt x="4" y="3"/>
                    </a:cubicBezTo>
                    <a:lnTo>
                      <a:pt x="4" y="3"/>
                    </a:lnTo>
                    <a:cubicBezTo>
                      <a:pt x="7" y="0"/>
                      <a:pt x="13" y="0"/>
                      <a:pt x="16" y="3"/>
                    </a:cubicBezTo>
                    <a:lnTo>
                      <a:pt x="100" y="84"/>
                    </a:lnTo>
                    <a:lnTo>
                      <a:pt x="100" y="84"/>
                    </a:lnTo>
                    <a:cubicBezTo>
                      <a:pt x="103" y="87"/>
                      <a:pt x="103" y="92"/>
                      <a:pt x="101" y="96"/>
                    </a:cubicBezTo>
                    <a:lnTo>
                      <a:pt x="101" y="96"/>
                    </a:lnTo>
                    <a:cubicBezTo>
                      <a:pt x="99" y="98"/>
                      <a:pt x="96" y="99"/>
                      <a:pt x="95" y="99"/>
                    </a:cubicBezTo>
                  </a:path>
                </a:pathLst>
              </a:custGeom>
              <a:solidFill>
                <a:srgbClr val="1D1D1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182">
                <a:extLst>
                  <a:ext uri="{FF2B5EF4-FFF2-40B4-BE49-F238E27FC236}">
                    <a16:creationId xmlns:a16="http://schemas.microsoft.com/office/drawing/2014/main" id="{CC3B6F21-822C-453A-A6BE-3D9D4E7A2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4887" y="7354445"/>
                <a:ext cx="1177339" cy="812363"/>
              </a:xfrm>
              <a:custGeom>
                <a:avLst/>
                <a:gdLst>
                  <a:gd name="T0" fmla="*/ 706 w 1325"/>
                  <a:gd name="T1" fmla="*/ 451 h 912"/>
                  <a:gd name="T2" fmla="*/ 706 w 1325"/>
                  <a:gd name="T3" fmla="*/ 451 h 912"/>
                  <a:gd name="T4" fmla="*/ 704 w 1325"/>
                  <a:gd name="T5" fmla="*/ 461 h 912"/>
                  <a:gd name="T6" fmla="*/ 704 w 1325"/>
                  <a:gd name="T7" fmla="*/ 461 h 912"/>
                  <a:gd name="T8" fmla="*/ 784 w 1325"/>
                  <a:gd name="T9" fmla="*/ 715 h 912"/>
                  <a:gd name="T10" fmla="*/ 784 w 1325"/>
                  <a:gd name="T11" fmla="*/ 715 h 912"/>
                  <a:gd name="T12" fmla="*/ 879 w 1325"/>
                  <a:gd name="T13" fmla="*/ 710 h 912"/>
                  <a:gd name="T14" fmla="*/ 879 w 1325"/>
                  <a:gd name="T15" fmla="*/ 710 h 912"/>
                  <a:gd name="T16" fmla="*/ 921 w 1325"/>
                  <a:gd name="T17" fmla="*/ 566 h 912"/>
                  <a:gd name="T18" fmla="*/ 921 w 1325"/>
                  <a:gd name="T19" fmla="*/ 566 h 912"/>
                  <a:gd name="T20" fmla="*/ 706 w 1325"/>
                  <a:gd name="T21" fmla="*/ 451 h 912"/>
                  <a:gd name="T22" fmla="*/ 8 w 1325"/>
                  <a:gd name="T23" fmla="*/ 911 h 912"/>
                  <a:gd name="T24" fmla="*/ 8 w 1325"/>
                  <a:gd name="T25" fmla="*/ 911 h 912"/>
                  <a:gd name="T26" fmla="*/ 7 w 1325"/>
                  <a:gd name="T27" fmla="*/ 911 h 912"/>
                  <a:gd name="T28" fmla="*/ 7 w 1325"/>
                  <a:gd name="T29" fmla="*/ 911 h 912"/>
                  <a:gd name="T30" fmla="*/ 0 w 1325"/>
                  <a:gd name="T31" fmla="*/ 902 h 912"/>
                  <a:gd name="T32" fmla="*/ 0 w 1325"/>
                  <a:gd name="T33" fmla="*/ 902 h 912"/>
                  <a:gd name="T34" fmla="*/ 358 w 1325"/>
                  <a:gd name="T35" fmla="*/ 479 h 912"/>
                  <a:gd name="T36" fmla="*/ 358 w 1325"/>
                  <a:gd name="T37" fmla="*/ 479 h 912"/>
                  <a:gd name="T38" fmla="*/ 694 w 1325"/>
                  <a:gd name="T39" fmla="*/ 431 h 912"/>
                  <a:gd name="T40" fmla="*/ 694 w 1325"/>
                  <a:gd name="T41" fmla="*/ 431 h 912"/>
                  <a:gd name="T42" fmla="*/ 852 w 1325"/>
                  <a:gd name="T43" fmla="*/ 194 h 912"/>
                  <a:gd name="T44" fmla="*/ 852 w 1325"/>
                  <a:gd name="T45" fmla="*/ 194 h 912"/>
                  <a:gd name="T46" fmla="*/ 1313 w 1325"/>
                  <a:gd name="T47" fmla="*/ 0 h 912"/>
                  <a:gd name="T48" fmla="*/ 1313 w 1325"/>
                  <a:gd name="T49" fmla="*/ 0 h 912"/>
                  <a:gd name="T50" fmla="*/ 1323 w 1325"/>
                  <a:gd name="T51" fmla="*/ 6 h 912"/>
                  <a:gd name="T52" fmla="*/ 1323 w 1325"/>
                  <a:gd name="T53" fmla="*/ 6 h 912"/>
                  <a:gd name="T54" fmla="*/ 1316 w 1325"/>
                  <a:gd name="T55" fmla="*/ 16 h 912"/>
                  <a:gd name="T56" fmla="*/ 1316 w 1325"/>
                  <a:gd name="T57" fmla="*/ 16 h 912"/>
                  <a:gd name="T58" fmla="*/ 710 w 1325"/>
                  <a:gd name="T59" fmla="*/ 434 h 912"/>
                  <a:gd name="T60" fmla="*/ 710 w 1325"/>
                  <a:gd name="T61" fmla="*/ 434 h 912"/>
                  <a:gd name="T62" fmla="*/ 935 w 1325"/>
                  <a:gd name="T63" fmla="*/ 558 h 912"/>
                  <a:gd name="T64" fmla="*/ 935 w 1325"/>
                  <a:gd name="T65" fmla="*/ 558 h 912"/>
                  <a:gd name="T66" fmla="*/ 888 w 1325"/>
                  <a:gd name="T67" fmla="*/ 723 h 912"/>
                  <a:gd name="T68" fmla="*/ 888 w 1325"/>
                  <a:gd name="T69" fmla="*/ 723 h 912"/>
                  <a:gd name="T70" fmla="*/ 776 w 1325"/>
                  <a:gd name="T71" fmla="*/ 729 h 912"/>
                  <a:gd name="T72" fmla="*/ 776 w 1325"/>
                  <a:gd name="T73" fmla="*/ 729 h 912"/>
                  <a:gd name="T74" fmla="*/ 688 w 1325"/>
                  <a:gd name="T75" fmla="*/ 457 h 912"/>
                  <a:gd name="T76" fmla="*/ 688 w 1325"/>
                  <a:gd name="T77" fmla="*/ 457 h 912"/>
                  <a:gd name="T78" fmla="*/ 690 w 1325"/>
                  <a:gd name="T79" fmla="*/ 448 h 912"/>
                  <a:gd name="T80" fmla="*/ 690 w 1325"/>
                  <a:gd name="T81" fmla="*/ 448 h 912"/>
                  <a:gd name="T82" fmla="*/ 365 w 1325"/>
                  <a:gd name="T83" fmla="*/ 493 h 912"/>
                  <a:gd name="T84" fmla="*/ 365 w 1325"/>
                  <a:gd name="T85" fmla="*/ 493 h 912"/>
                  <a:gd name="T86" fmla="*/ 16 w 1325"/>
                  <a:gd name="T87" fmla="*/ 905 h 912"/>
                  <a:gd name="T88" fmla="*/ 16 w 1325"/>
                  <a:gd name="T89" fmla="*/ 905 h 912"/>
                  <a:gd name="T90" fmla="*/ 8 w 1325"/>
                  <a:gd name="T91" fmla="*/ 911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25" h="912">
                    <a:moveTo>
                      <a:pt x="706" y="451"/>
                    </a:moveTo>
                    <a:lnTo>
                      <a:pt x="706" y="451"/>
                    </a:lnTo>
                    <a:cubicBezTo>
                      <a:pt x="705" y="454"/>
                      <a:pt x="705" y="457"/>
                      <a:pt x="704" y="461"/>
                    </a:cubicBezTo>
                    <a:lnTo>
                      <a:pt x="704" y="461"/>
                    </a:lnTo>
                    <a:cubicBezTo>
                      <a:pt x="688" y="551"/>
                      <a:pt x="710" y="670"/>
                      <a:pt x="784" y="715"/>
                    </a:cubicBezTo>
                    <a:lnTo>
                      <a:pt x="784" y="715"/>
                    </a:lnTo>
                    <a:cubicBezTo>
                      <a:pt x="815" y="734"/>
                      <a:pt x="849" y="732"/>
                      <a:pt x="879" y="710"/>
                    </a:cubicBezTo>
                    <a:lnTo>
                      <a:pt x="879" y="710"/>
                    </a:lnTo>
                    <a:cubicBezTo>
                      <a:pt x="938" y="665"/>
                      <a:pt x="952" y="615"/>
                      <a:pt x="921" y="566"/>
                    </a:cubicBezTo>
                    <a:lnTo>
                      <a:pt x="921" y="566"/>
                    </a:lnTo>
                    <a:cubicBezTo>
                      <a:pt x="888" y="515"/>
                      <a:pt x="805" y="470"/>
                      <a:pt x="706" y="451"/>
                    </a:cubicBezTo>
                    <a:close/>
                    <a:moveTo>
                      <a:pt x="8" y="911"/>
                    </a:moveTo>
                    <a:lnTo>
                      <a:pt x="8" y="911"/>
                    </a:lnTo>
                    <a:cubicBezTo>
                      <a:pt x="7" y="911"/>
                      <a:pt x="7" y="911"/>
                      <a:pt x="7" y="911"/>
                    </a:cubicBezTo>
                    <a:lnTo>
                      <a:pt x="7" y="911"/>
                    </a:lnTo>
                    <a:cubicBezTo>
                      <a:pt x="2" y="910"/>
                      <a:pt x="0" y="906"/>
                      <a:pt x="0" y="902"/>
                    </a:cubicBezTo>
                    <a:lnTo>
                      <a:pt x="0" y="902"/>
                    </a:lnTo>
                    <a:cubicBezTo>
                      <a:pt x="0" y="899"/>
                      <a:pt x="63" y="636"/>
                      <a:pt x="358" y="479"/>
                    </a:cubicBezTo>
                    <a:lnTo>
                      <a:pt x="358" y="479"/>
                    </a:lnTo>
                    <a:cubicBezTo>
                      <a:pt x="464" y="421"/>
                      <a:pt x="587" y="412"/>
                      <a:pt x="694" y="431"/>
                    </a:cubicBezTo>
                    <a:lnTo>
                      <a:pt x="694" y="431"/>
                    </a:lnTo>
                    <a:cubicBezTo>
                      <a:pt x="711" y="365"/>
                      <a:pt x="753" y="277"/>
                      <a:pt x="852" y="194"/>
                    </a:cubicBezTo>
                    <a:lnTo>
                      <a:pt x="852" y="194"/>
                    </a:lnTo>
                    <a:cubicBezTo>
                      <a:pt x="961" y="104"/>
                      <a:pt x="1116" y="38"/>
                      <a:pt x="1313" y="0"/>
                    </a:cubicBezTo>
                    <a:lnTo>
                      <a:pt x="1313" y="0"/>
                    </a:lnTo>
                    <a:cubicBezTo>
                      <a:pt x="1318" y="0"/>
                      <a:pt x="1322" y="2"/>
                      <a:pt x="1323" y="6"/>
                    </a:cubicBezTo>
                    <a:lnTo>
                      <a:pt x="1323" y="6"/>
                    </a:lnTo>
                    <a:cubicBezTo>
                      <a:pt x="1324" y="10"/>
                      <a:pt x="1321" y="15"/>
                      <a:pt x="1316" y="16"/>
                    </a:cubicBezTo>
                    <a:lnTo>
                      <a:pt x="1316" y="16"/>
                    </a:lnTo>
                    <a:cubicBezTo>
                      <a:pt x="1156" y="47"/>
                      <a:pt x="783" y="149"/>
                      <a:pt x="710" y="434"/>
                    </a:cubicBezTo>
                    <a:lnTo>
                      <a:pt x="710" y="434"/>
                    </a:lnTo>
                    <a:cubicBezTo>
                      <a:pt x="813" y="455"/>
                      <a:pt x="899" y="502"/>
                      <a:pt x="935" y="558"/>
                    </a:cubicBezTo>
                    <a:lnTo>
                      <a:pt x="935" y="558"/>
                    </a:lnTo>
                    <a:cubicBezTo>
                      <a:pt x="955" y="590"/>
                      <a:pt x="977" y="655"/>
                      <a:pt x="888" y="723"/>
                    </a:cubicBezTo>
                    <a:lnTo>
                      <a:pt x="888" y="723"/>
                    </a:lnTo>
                    <a:cubicBezTo>
                      <a:pt x="853" y="750"/>
                      <a:pt x="813" y="752"/>
                      <a:pt x="776" y="729"/>
                    </a:cubicBezTo>
                    <a:lnTo>
                      <a:pt x="776" y="729"/>
                    </a:lnTo>
                    <a:cubicBezTo>
                      <a:pt x="714" y="692"/>
                      <a:pt x="665" y="587"/>
                      <a:pt x="688" y="457"/>
                    </a:cubicBezTo>
                    <a:lnTo>
                      <a:pt x="688" y="457"/>
                    </a:lnTo>
                    <a:cubicBezTo>
                      <a:pt x="689" y="455"/>
                      <a:pt x="690" y="451"/>
                      <a:pt x="690" y="448"/>
                    </a:cubicBezTo>
                    <a:lnTo>
                      <a:pt x="690" y="448"/>
                    </a:lnTo>
                    <a:cubicBezTo>
                      <a:pt x="586" y="430"/>
                      <a:pt x="466" y="438"/>
                      <a:pt x="365" y="493"/>
                    </a:cubicBezTo>
                    <a:lnTo>
                      <a:pt x="365" y="493"/>
                    </a:lnTo>
                    <a:cubicBezTo>
                      <a:pt x="78" y="648"/>
                      <a:pt x="17" y="903"/>
                      <a:pt x="16" y="905"/>
                    </a:cubicBezTo>
                    <a:lnTo>
                      <a:pt x="16" y="905"/>
                    </a:lnTo>
                    <a:cubicBezTo>
                      <a:pt x="15" y="908"/>
                      <a:pt x="12" y="911"/>
                      <a:pt x="8" y="9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183">
                <a:extLst>
                  <a:ext uri="{FF2B5EF4-FFF2-40B4-BE49-F238E27FC236}">
                    <a16:creationId xmlns:a16="http://schemas.microsoft.com/office/drawing/2014/main" id="{1AB8138A-BEA9-4A29-BE3E-D8277780B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1471" y="6298763"/>
                <a:ext cx="274712" cy="259015"/>
              </a:xfrm>
              <a:custGeom>
                <a:avLst/>
                <a:gdLst>
                  <a:gd name="T0" fmla="*/ 0 w 308"/>
                  <a:gd name="T1" fmla="*/ 59 h 289"/>
                  <a:gd name="T2" fmla="*/ 0 w 308"/>
                  <a:gd name="T3" fmla="*/ 59 h 289"/>
                  <a:gd name="T4" fmla="*/ 184 w 308"/>
                  <a:gd name="T5" fmla="*/ 0 h 289"/>
                  <a:gd name="T6" fmla="*/ 184 w 308"/>
                  <a:gd name="T7" fmla="*/ 0 h 289"/>
                  <a:gd name="T8" fmla="*/ 307 w 308"/>
                  <a:gd name="T9" fmla="*/ 164 h 289"/>
                  <a:gd name="T10" fmla="*/ 307 w 308"/>
                  <a:gd name="T11" fmla="*/ 164 h 289"/>
                  <a:gd name="T12" fmla="*/ 221 w 308"/>
                  <a:gd name="T13" fmla="*/ 254 h 289"/>
                  <a:gd name="T14" fmla="*/ 221 w 308"/>
                  <a:gd name="T15" fmla="*/ 254 h 289"/>
                  <a:gd name="T16" fmla="*/ 0 w 308"/>
                  <a:gd name="T17" fmla="*/ 5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289">
                    <a:moveTo>
                      <a:pt x="0" y="59"/>
                    </a:moveTo>
                    <a:lnTo>
                      <a:pt x="0" y="59"/>
                    </a:lnTo>
                    <a:cubicBezTo>
                      <a:pt x="0" y="59"/>
                      <a:pt x="52" y="67"/>
                      <a:pt x="184" y="0"/>
                    </a:cubicBezTo>
                    <a:lnTo>
                      <a:pt x="184" y="0"/>
                    </a:lnTo>
                    <a:cubicBezTo>
                      <a:pt x="184" y="0"/>
                      <a:pt x="226" y="121"/>
                      <a:pt x="307" y="164"/>
                    </a:cubicBezTo>
                    <a:lnTo>
                      <a:pt x="307" y="164"/>
                    </a:lnTo>
                    <a:cubicBezTo>
                      <a:pt x="307" y="164"/>
                      <a:pt x="297" y="224"/>
                      <a:pt x="221" y="254"/>
                    </a:cubicBezTo>
                    <a:lnTo>
                      <a:pt x="221" y="254"/>
                    </a:lnTo>
                    <a:cubicBezTo>
                      <a:pt x="135" y="288"/>
                      <a:pt x="32" y="263"/>
                      <a:pt x="0" y="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184">
                <a:extLst>
                  <a:ext uri="{FF2B5EF4-FFF2-40B4-BE49-F238E27FC236}">
                    <a16:creationId xmlns:a16="http://schemas.microsoft.com/office/drawing/2014/main" id="{C0E1A970-7D1C-4957-8B3D-497819929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3622" y="6290914"/>
                <a:ext cx="290410" cy="255091"/>
              </a:xfrm>
              <a:custGeom>
                <a:avLst/>
                <a:gdLst>
                  <a:gd name="T0" fmla="*/ 18 w 326"/>
                  <a:gd name="T1" fmla="*/ 76 h 285"/>
                  <a:gd name="T2" fmla="*/ 18 w 326"/>
                  <a:gd name="T3" fmla="*/ 76 h 285"/>
                  <a:gd name="T4" fmla="*/ 111 w 326"/>
                  <a:gd name="T5" fmla="*/ 252 h 285"/>
                  <a:gd name="T6" fmla="*/ 111 w 326"/>
                  <a:gd name="T7" fmla="*/ 252 h 285"/>
                  <a:gd name="T8" fmla="*/ 227 w 326"/>
                  <a:gd name="T9" fmla="*/ 255 h 285"/>
                  <a:gd name="T10" fmla="*/ 227 w 326"/>
                  <a:gd name="T11" fmla="*/ 255 h 285"/>
                  <a:gd name="T12" fmla="*/ 307 w 326"/>
                  <a:gd name="T13" fmla="*/ 178 h 285"/>
                  <a:gd name="T14" fmla="*/ 307 w 326"/>
                  <a:gd name="T15" fmla="*/ 178 h 285"/>
                  <a:gd name="T16" fmla="*/ 188 w 326"/>
                  <a:gd name="T17" fmla="*/ 20 h 285"/>
                  <a:gd name="T18" fmla="*/ 188 w 326"/>
                  <a:gd name="T19" fmla="*/ 20 h 285"/>
                  <a:gd name="T20" fmla="*/ 18 w 326"/>
                  <a:gd name="T21" fmla="*/ 76 h 285"/>
                  <a:gd name="T22" fmla="*/ 168 w 326"/>
                  <a:gd name="T23" fmla="*/ 284 h 285"/>
                  <a:gd name="T24" fmla="*/ 168 w 326"/>
                  <a:gd name="T25" fmla="*/ 284 h 285"/>
                  <a:gd name="T26" fmla="*/ 102 w 326"/>
                  <a:gd name="T27" fmla="*/ 267 h 285"/>
                  <a:gd name="T28" fmla="*/ 102 w 326"/>
                  <a:gd name="T29" fmla="*/ 267 h 285"/>
                  <a:gd name="T30" fmla="*/ 0 w 326"/>
                  <a:gd name="T31" fmla="*/ 70 h 285"/>
                  <a:gd name="T32" fmla="*/ 0 w 326"/>
                  <a:gd name="T33" fmla="*/ 70 h 285"/>
                  <a:gd name="T34" fmla="*/ 3 w 326"/>
                  <a:gd name="T35" fmla="*/ 63 h 285"/>
                  <a:gd name="T36" fmla="*/ 3 w 326"/>
                  <a:gd name="T37" fmla="*/ 63 h 285"/>
                  <a:gd name="T38" fmla="*/ 10 w 326"/>
                  <a:gd name="T39" fmla="*/ 60 h 285"/>
                  <a:gd name="T40" fmla="*/ 10 w 326"/>
                  <a:gd name="T41" fmla="*/ 60 h 285"/>
                  <a:gd name="T42" fmla="*/ 189 w 326"/>
                  <a:gd name="T43" fmla="*/ 1 h 285"/>
                  <a:gd name="T44" fmla="*/ 189 w 326"/>
                  <a:gd name="T45" fmla="*/ 1 h 285"/>
                  <a:gd name="T46" fmla="*/ 196 w 326"/>
                  <a:gd name="T47" fmla="*/ 1 h 285"/>
                  <a:gd name="T48" fmla="*/ 196 w 326"/>
                  <a:gd name="T49" fmla="*/ 1 h 285"/>
                  <a:gd name="T50" fmla="*/ 201 w 326"/>
                  <a:gd name="T51" fmla="*/ 6 h 285"/>
                  <a:gd name="T52" fmla="*/ 201 w 326"/>
                  <a:gd name="T53" fmla="*/ 6 h 285"/>
                  <a:gd name="T54" fmla="*/ 321 w 326"/>
                  <a:gd name="T55" fmla="*/ 166 h 285"/>
                  <a:gd name="T56" fmla="*/ 321 w 326"/>
                  <a:gd name="T57" fmla="*/ 166 h 285"/>
                  <a:gd name="T58" fmla="*/ 325 w 326"/>
                  <a:gd name="T59" fmla="*/ 175 h 285"/>
                  <a:gd name="T60" fmla="*/ 325 w 326"/>
                  <a:gd name="T61" fmla="*/ 175 h 285"/>
                  <a:gd name="T62" fmla="*/ 233 w 326"/>
                  <a:gd name="T63" fmla="*/ 271 h 285"/>
                  <a:gd name="T64" fmla="*/ 233 w 326"/>
                  <a:gd name="T65" fmla="*/ 271 h 285"/>
                  <a:gd name="T66" fmla="*/ 168 w 326"/>
                  <a:gd name="T67" fmla="*/ 28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6" h="285">
                    <a:moveTo>
                      <a:pt x="18" y="76"/>
                    </a:moveTo>
                    <a:lnTo>
                      <a:pt x="18" y="76"/>
                    </a:lnTo>
                    <a:cubicBezTo>
                      <a:pt x="34" y="167"/>
                      <a:pt x="65" y="226"/>
                      <a:pt x="111" y="252"/>
                    </a:cubicBezTo>
                    <a:lnTo>
                      <a:pt x="111" y="252"/>
                    </a:lnTo>
                    <a:cubicBezTo>
                      <a:pt x="153" y="276"/>
                      <a:pt x="197" y="267"/>
                      <a:pt x="227" y="255"/>
                    </a:cubicBezTo>
                    <a:lnTo>
                      <a:pt x="227" y="255"/>
                    </a:lnTo>
                    <a:cubicBezTo>
                      <a:pt x="285" y="232"/>
                      <a:pt x="302" y="192"/>
                      <a:pt x="307" y="178"/>
                    </a:cubicBezTo>
                    <a:lnTo>
                      <a:pt x="307" y="178"/>
                    </a:lnTo>
                    <a:cubicBezTo>
                      <a:pt x="239" y="138"/>
                      <a:pt x="199" y="48"/>
                      <a:pt x="188" y="20"/>
                    </a:cubicBezTo>
                    <a:lnTo>
                      <a:pt x="188" y="20"/>
                    </a:lnTo>
                    <a:cubicBezTo>
                      <a:pt x="92" y="68"/>
                      <a:pt x="40" y="76"/>
                      <a:pt x="18" y="76"/>
                    </a:cubicBezTo>
                    <a:close/>
                    <a:moveTo>
                      <a:pt x="168" y="284"/>
                    </a:moveTo>
                    <a:lnTo>
                      <a:pt x="168" y="284"/>
                    </a:lnTo>
                    <a:cubicBezTo>
                      <a:pt x="147" y="284"/>
                      <a:pt x="124" y="280"/>
                      <a:pt x="102" y="267"/>
                    </a:cubicBezTo>
                    <a:lnTo>
                      <a:pt x="102" y="267"/>
                    </a:lnTo>
                    <a:cubicBezTo>
                      <a:pt x="51" y="237"/>
                      <a:pt x="16" y="171"/>
                      <a:pt x="0" y="70"/>
                    </a:cubicBezTo>
                    <a:lnTo>
                      <a:pt x="0" y="70"/>
                    </a:lnTo>
                    <a:cubicBezTo>
                      <a:pt x="0" y="67"/>
                      <a:pt x="1" y="64"/>
                      <a:pt x="3" y="63"/>
                    </a:cubicBezTo>
                    <a:lnTo>
                      <a:pt x="3" y="63"/>
                    </a:lnTo>
                    <a:cubicBezTo>
                      <a:pt x="5" y="61"/>
                      <a:pt x="7" y="60"/>
                      <a:pt x="10" y="60"/>
                    </a:cubicBezTo>
                    <a:lnTo>
                      <a:pt x="10" y="60"/>
                    </a:lnTo>
                    <a:cubicBezTo>
                      <a:pt x="11" y="60"/>
                      <a:pt x="63" y="65"/>
                      <a:pt x="189" y="1"/>
                    </a:cubicBezTo>
                    <a:lnTo>
                      <a:pt x="189" y="1"/>
                    </a:lnTo>
                    <a:cubicBezTo>
                      <a:pt x="191" y="0"/>
                      <a:pt x="194" y="0"/>
                      <a:pt x="196" y="1"/>
                    </a:cubicBezTo>
                    <a:lnTo>
                      <a:pt x="196" y="1"/>
                    </a:lnTo>
                    <a:cubicBezTo>
                      <a:pt x="198" y="2"/>
                      <a:pt x="200" y="4"/>
                      <a:pt x="201" y="6"/>
                    </a:cubicBezTo>
                    <a:lnTo>
                      <a:pt x="201" y="6"/>
                    </a:lnTo>
                    <a:cubicBezTo>
                      <a:pt x="201" y="7"/>
                      <a:pt x="243" y="125"/>
                      <a:pt x="321" y="166"/>
                    </a:cubicBezTo>
                    <a:lnTo>
                      <a:pt x="321" y="166"/>
                    </a:lnTo>
                    <a:cubicBezTo>
                      <a:pt x="323" y="168"/>
                      <a:pt x="325" y="172"/>
                      <a:pt x="325" y="175"/>
                    </a:cubicBezTo>
                    <a:lnTo>
                      <a:pt x="325" y="175"/>
                    </a:lnTo>
                    <a:cubicBezTo>
                      <a:pt x="324" y="178"/>
                      <a:pt x="313" y="239"/>
                      <a:pt x="233" y="271"/>
                    </a:cubicBezTo>
                    <a:lnTo>
                      <a:pt x="233" y="271"/>
                    </a:lnTo>
                    <a:cubicBezTo>
                      <a:pt x="215" y="278"/>
                      <a:pt x="193" y="284"/>
                      <a:pt x="168" y="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185">
                <a:extLst>
                  <a:ext uri="{FF2B5EF4-FFF2-40B4-BE49-F238E27FC236}">
                    <a16:creationId xmlns:a16="http://schemas.microsoft.com/office/drawing/2014/main" id="{A0BC8B4C-2FAF-4F6B-8DA7-E0A57FC95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8449" y="6196727"/>
                <a:ext cx="113808" cy="109885"/>
              </a:xfrm>
              <a:custGeom>
                <a:avLst/>
                <a:gdLst>
                  <a:gd name="T0" fmla="*/ 9 w 126"/>
                  <a:gd name="T1" fmla="*/ 123 h 124"/>
                  <a:gd name="T2" fmla="*/ 9 w 126"/>
                  <a:gd name="T3" fmla="*/ 123 h 124"/>
                  <a:gd name="T4" fmla="*/ 3 w 126"/>
                  <a:gd name="T5" fmla="*/ 120 h 124"/>
                  <a:gd name="T6" fmla="*/ 3 w 126"/>
                  <a:gd name="T7" fmla="*/ 120 h 124"/>
                  <a:gd name="T8" fmla="*/ 3 w 126"/>
                  <a:gd name="T9" fmla="*/ 109 h 124"/>
                  <a:gd name="T10" fmla="*/ 111 w 126"/>
                  <a:gd name="T11" fmla="*/ 3 h 124"/>
                  <a:gd name="T12" fmla="*/ 111 w 126"/>
                  <a:gd name="T13" fmla="*/ 3 h 124"/>
                  <a:gd name="T14" fmla="*/ 122 w 126"/>
                  <a:gd name="T15" fmla="*/ 4 h 124"/>
                  <a:gd name="T16" fmla="*/ 122 w 126"/>
                  <a:gd name="T17" fmla="*/ 4 h 124"/>
                  <a:gd name="T18" fmla="*/ 122 w 126"/>
                  <a:gd name="T19" fmla="*/ 15 h 124"/>
                  <a:gd name="T20" fmla="*/ 14 w 126"/>
                  <a:gd name="T21" fmla="*/ 120 h 124"/>
                  <a:gd name="T22" fmla="*/ 14 w 126"/>
                  <a:gd name="T23" fmla="*/ 120 h 124"/>
                  <a:gd name="T24" fmla="*/ 9 w 126"/>
                  <a:gd name="T25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6" h="124">
                    <a:moveTo>
                      <a:pt x="9" y="123"/>
                    </a:moveTo>
                    <a:lnTo>
                      <a:pt x="9" y="123"/>
                    </a:lnTo>
                    <a:cubicBezTo>
                      <a:pt x="6" y="123"/>
                      <a:pt x="5" y="122"/>
                      <a:pt x="3" y="120"/>
                    </a:cubicBezTo>
                    <a:lnTo>
                      <a:pt x="3" y="120"/>
                    </a:lnTo>
                    <a:cubicBezTo>
                      <a:pt x="0" y="117"/>
                      <a:pt x="0" y="111"/>
                      <a:pt x="3" y="109"/>
                    </a:cubicBezTo>
                    <a:lnTo>
                      <a:pt x="111" y="3"/>
                    </a:lnTo>
                    <a:lnTo>
                      <a:pt x="111" y="3"/>
                    </a:lnTo>
                    <a:cubicBezTo>
                      <a:pt x="114" y="0"/>
                      <a:pt x="120" y="0"/>
                      <a:pt x="122" y="4"/>
                    </a:cubicBezTo>
                    <a:lnTo>
                      <a:pt x="122" y="4"/>
                    </a:lnTo>
                    <a:cubicBezTo>
                      <a:pt x="125" y="6"/>
                      <a:pt x="125" y="11"/>
                      <a:pt x="122" y="15"/>
                    </a:cubicBezTo>
                    <a:lnTo>
                      <a:pt x="14" y="120"/>
                    </a:lnTo>
                    <a:lnTo>
                      <a:pt x="14" y="120"/>
                    </a:lnTo>
                    <a:cubicBezTo>
                      <a:pt x="12" y="122"/>
                      <a:pt x="11" y="123"/>
                      <a:pt x="9" y="1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186">
                <a:extLst>
                  <a:ext uri="{FF2B5EF4-FFF2-40B4-BE49-F238E27FC236}">
                    <a16:creationId xmlns:a16="http://schemas.microsoft.com/office/drawing/2014/main" id="{3149EC4B-7380-4A13-997D-DF82946AB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8334" y="6318387"/>
                <a:ext cx="78489" cy="133432"/>
              </a:xfrm>
              <a:custGeom>
                <a:avLst/>
                <a:gdLst>
                  <a:gd name="T0" fmla="*/ 9 w 88"/>
                  <a:gd name="T1" fmla="*/ 150 h 151"/>
                  <a:gd name="T2" fmla="*/ 9 w 88"/>
                  <a:gd name="T3" fmla="*/ 150 h 151"/>
                  <a:gd name="T4" fmla="*/ 5 w 88"/>
                  <a:gd name="T5" fmla="*/ 148 h 151"/>
                  <a:gd name="T6" fmla="*/ 5 w 88"/>
                  <a:gd name="T7" fmla="*/ 148 h 151"/>
                  <a:gd name="T8" fmla="*/ 1 w 88"/>
                  <a:gd name="T9" fmla="*/ 137 h 151"/>
                  <a:gd name="T10" fmla="*/ 1 w 88"/>
                  <a:gd name="T11" fmla="*/ 137 h 151"/>
                  <a:gd name="T12" fmla="*/ 71 w 88"/>
                  <a:gd name="T13" fmla="*/ 5 h 151"/>
                  <a:gd name="T14" fmla="*/ 71 w 88"/>
                  <a:gd name="T15" fmla="*/ 5 h 151"/>
                  <a:gd name="T16" fmla="*/ 82 w 88"/>
                  <a:gd name="T17" fmla="*/ 2 h 151"/>
                  <a:gd name="T18" fmla="*/ 82 w 88"/>
                  <a:gd name="T19" fmla="*/ 2 h 151"/>
                  <a:gd name="T20" fmla="*/ 86 w 88"/>
                  <a:gd name="T21" fmla="*/ 13 h 151"/>
                  <a:gd name="T22" fmla="*/ 86 w 88"/>
                  <a:gd name="T23" fmla="*/ 13 h 151"/>
                  <a:gd name="T24" fmla="*/ 16 w 88"/>
                  <a:gd name="T25" fmla="*/ 146 h 151"/>
                  <a:gd name="T26" fmla="*/ 16 w 88"/>
                  <a:gd name="T27" fmla="*/ 146 h 151"/>
                  <a:gd name="T28" fmla="*/ 9 w 88"/>
                  <a:gd name="T29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151">
                    <a:moveTo>
                      <a:pt x="9" y="150"/>
                    </a:moveTo>
                    <a:lnTo>
                      <a:pt x="9" y="150"/>
                    </a:lnTo>
                    <a:cubicBezTo>
                      <a:pt x="8" y="150"/>
                      <a:pt x="7" y="149"/>
                      <a:pt x="5" y="148"/>
                    </a:cubicBezTo>
                    <a:lnTo>
                      <a:pt x="5" y="148"/>
                    </a:lnTo>
                    <a:cubicBezTo>
                      <a:pt x="1" y="147"/>
                      <a:pt x="0" y="141"/>
                      <a:pt x="1" y="137"/>
                    </a:cubicBezTo>
                    <a:lnTo>
                      <a:pt x="1" y="137"/>
                    </a:lnTo>
                    <a:cubicBezTo>
                      <a:pt x="34" y="80"/>
                      <a:pt x="70" y="6"/>
                      <a:pt x="71" y="5"/>
                    </a:cubicBezTo>
                    <a:lnTo>
                      <a:pt x="71" y="5"/>
                    </a:lnTo>
                    <a:cubicBezTo>
                      <a:pt x="73" y="1"/>
                      <a:pt x="78" y="0"/>
                      <a:pt x="82" y="2"/>
                    </a:cubicBezTo>
                    <a:lnTo>
                      <a:pt x="82" y="2"/>
                    </a:lnTo>
                    <a:cubicBezTo>
                      <a:pt x="86" y="3"/>
                      <a:pt x="87" y="9"/>
                      <a:pt x="86" y="13"/>
                    </a:cubicBezTo>
                    <a:lnTo>
                      <a:pt x="86" y="13"/>
                    </a:lnTo>
                    <a:cubicBezTo>
                      <a:pt x="86" y="14"/>
                      <a:pt x="49" y="88"/>
                      <a:pt x="16" y="146"/>
                    </a:cubicBezTo>
                    <a:lnTo>
                      <a:pt x="16" y="146"/>
                    </a:lnTo>
                    <a:cubicBezTo>
                      <a:pt x="14" y="148"/>
                      <a:pt x="12" y="150"/>
                      <a:pt x="9" y="1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87">
                <a:extLst>
                  <a:ext uri="{FF2B5EF4-FFF2-40B4-BE49-F238E27FC236}">
                    <a16:creationId xmlns:a16="http://schemas.microsoft.com/office/drawing/2014/main" id="{E9AD00F3-6DD4-4FFC-9DC5-96E28A861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6970" y="6549929"/>
                <a:ext cx="871231" cy="3167044"/>
              </a:xfrm>
              <a:custGeom>
                <a:avLst/>
                <a:gdLst>
                  <a:gd name="T0" fmla="*/ 0 w 979"/>
                  <a:gd name="T1" fmla="*/ 9 h 3557"/>
                  <a:gd name="T2" fmla="*/ 0 w 979"/>
                  <a:gd name="T3" fmla="*/ 9 h 3557"/>
                  <a:gd name="T4" fmla="*/ 226 w 979"/>
                  <a:gd name="T5" fmla="*/ 21 h 3557"/>
                  <a:gd name="T6" fmla="*/ 226 w 979"/>
                  <a:gd name="T7" fmla="*/ 21 h 3557"/>
                  <a:gd name="T8" fmla="*/ 416 w 979"/>
                  <a:gd name="T9" fmla="*/ 162 h 3557"/>
                  <a:gd name="T10" fmla="*/ 416 w 979"/>
                  <a:gd name="T11" fmla="*/ 162 h 3557"/>
                  <a:gd name="T12" fmla="*/ 745 w 979"/>
                  <a:gd name="T13" fmla="*/ 1404 h 3557"/>
                  <a:gd name="T14" fmla="*/ 745 w 979"/>
                  <a:gd name="T15" fmla="*/ 1404 h 3557"/>
                  <a:gd name="T16" fmla="*/ 627 w 979"/>
                  <a:gd name="T17" fmla="*/ 1677 h 3557"/>
                  <a:gd name="T18" fmla="*/ 627 w 979"/>
                  <a:gd name="T19" fmla="*/ 1677 h 3557"/>
                  <a:gd name="T20" fmla="*/ 978 w 979"/>
                  <a:gd name="T21" fmla="*/ 3341 h 3557"/>
                  <a:gd name="T22" fmla="*/ 978 w 979"/>
                  <a:gd name="T23" fmla="*/ 3341 h 3557"/>
                  <a:gd name="T24" fmla="*/ 294 w 979"/>
                  <a:gd name="T25" fmla="*/ 3381 h 3557"/>
                  <a:gd name="T26" fmla="*/ 0 w 979"/>
                  <a:gd name="T27" fmla="*/ 9 h 3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9" h="3557">
                    <a:moveTo>
                      <a:pt x="0" y="9"/>
                    </a:moveTo>
                    <a:lnTo>
                      <a:pt x="0" y="9"/>
                    </a:lnTo>
                    <a:cubicBezTo>
                      <a:pt x="0" y="9"/>
                      <a:pt x="87" y="0"/>
                      <a:pt x="226" y="21"/>
                    </a:cubicBezTo>
                    <a:lnTo>
                      <a:pt x="226" y="21"/>
                    </a:lnTo>
                    <a:cubicBezTo>
                      <a:pt x="313" y="35"/>
                      <a:pt x="368" y="58"/>
                      <a:pt x="416" y="162"/>
                    </a:cubicBezTo>
                    <a:lnTo>
                      <a:pt x="416" y="162"/>
                    </a:lnTo>
                    <a:cubicBezTo>
                      <a:pt x="449" y="232"/>
                      <a:pt x="705" y="789"/>
                      <a:pt x="745" y="1404"/>
                    </a:cubicBezTo>
                    <a:lnTo>
                      <a:pt x="745" y="1404"/>
                    </a:lnTo>
                    <a:cubicBezTo>
                      <a:pt x="757" y="1587"/>
                      <a:pt x="624" y="1666"/>
                      <a:pt x="627" y="1677"/>
                    </a:cubicBezTo>
                    <a:lnTo>
                      <a:pt x="627" y="1677"/>
                    </a:lnTo>
                    <a:cubicBezTo>
                      <a:pt x="753" y="2352"/>
                      <a:pt x="870" y="2912"/>
                      <a:pt x="978" y="3341"/>
                    </a:cubicBezTo>
                    <a:lnTo>
                      <a:pt x="978" y="3341"/>
                    </a:lnTo>
                    <a:cubicBezTo>
                      <a:pt x="978" y="3341"/>
                      <a:pt x="639" y="3556"/>
                      <a:pt x="294" y="3381"/>
                    </a:cubicBezTo>
                    <a:lnTo>
                      <a:pt x="0" y="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88">
                <a:extLst>
                  <a:ext uri="{FF2B5EF4-FFF2-40B4-BE49-F238E27FC236}">
                    <a16:creationId xmlns:a16="http://schemas.microsoft.com/office/drawing/2014/main" id="{88100E18-0002-420C-A5BC-C40C7F5F0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9121" y="6542080"/>
                <a:ext cx="886929" cy="3151346"/>
              </a:xfrm>
              <a:custGeom>
                <a:avLst/>
                <a:gdLst>
                  <a:gd name="T0" fmla="*/ 311 w 996"/>
                  <a:gd name="T1" fmla="*/ 3385 h 3540"/>
                  <a:gd name="T2" fmla="*/ 311 w 996"/>
                  <a:gd name="T3" fmla="*/ 3385 h 3540"/>
                  <a:gd name="T4" fmla="*/ 978 w 996"/>
                  <a:gd name="T5" fmla="*/ 3346 h 3540"/>
                  <a:gd name="T6" fmla="*/ 978 w 996"/>
                  <a:gd name="T7" fmla="*/ 3346 h 3540"/>
                  <a:gd name="T8" fmla="*/ 627 w 996"/>
                  <a:gd name="T9" fmla="*/ 1688 h 3540"/>
                  <a:gd name="T10" fmla="*/ 627 w 996"/>
                  <a:gd name="T11" fmla="*/ 1688 h 3540"/>
                  <a:gd name="T12" fmla="*/ 643 w 996"/>
                  <a:gd name="T13" fmla="*/ 1665 h 3540"/>
                  <a:gd name="T14" fmla="*/ 643 w 996"/>
                  <a:gd name="T15" fmla="*/ 1665 h 3540"/>
                  <a:gd name="T16" fmla="*/ 745 w 996"/>
                  <a:gd name="T17" fmla="*/ 1415 h 3540"/>
                  <a:gd name="T18" fmla="*/ 745 w 996"/>
                  <a:gd name="T19" fmla="*/ 1415 h 3540"/>
                  <a:gd name="T20" fmla="*/ 417 w 996"/>
                  <a:gd name="T21" fmla="*/ 175 h 3540"/>
                  <a:gd name="T22" fmla="*/ 417 w 996"/>
                  <a:gd name="T23" fmla="*/ 175 h 3540"/>
                  <a:gd name="T24" fmla="*/ 233 w 996"/>
                  <a:gd name="T25" fmla="*/ 39 h 3540"/>
                  <a:gd name="T26" fmla="*/ 233 w 996"/>
                  <a:gd name="T27" fmla="*/ 39 h 3540"/>
                  <a:gd name="T28" fmla="*/ 18 w 996"/>
                  <a:gd name="T29" fmla="*/ 26 h 3540"/>
                  <a:gd name="T30" fmla="*/ 311 w 996"/>
                  <a:gd name="T31" fmla="*/ 3385 h 3540"/>
                  <a:gd name="T32" fmla="*/ 591 w 996"/>
                  <a:gd name="T33" fmla="*/ 3466 h 3540"/>
                  <a:gd name="T34" fmla="*/ 591 w 996"/>
                  <a:gd name="T35" fmla="*/ 3466 h 3540"/>
                  <a:gd name="T36" fmla="*/ 299 w 996"/>
                  <a:gd name="T37" fmla="*/ 3397 h 3540"/>
                  <a:gd name="T38" fmla="*/ 299 w 996"/>
                  <a:gd name="T39" fmla="*/ 3397 h 3540"/>
                  <a:gd name="T40" fmla="*/ 295 w 996"/>
                  <a:gd name="T41" fmla="*/ 3391 h 3540"/>
                  <a:gd name="T42" fmla="*/ 1 w 996"/>
                  <a:gd name="T43" fmla="*/ 19 h 3540"/>
                  <a:gd name="T44" fmla="*/ 1 w 996"/>
                  <a:gd name="T45" fmla="*/ 19 h 3540"/>
                  <a:gd name="T46" fmla="*/ 7 w 996"/>
                  <a:gd name="T47" fmla="*/ 10 h 3540"/>
                  <a:gd name="T48" fmla="*/ 7 w 996"/>
                  <a:gd name="T49" fmla="*/ 10 h 3540"/>
                  <a:gd name="T50" fmla="*/ 236 w 996"/>
                  <a:gd name="T51" fmla="*/ 23 h 3540"/>
                  <a:gd name="T52" fmla="*/ 236 w 996"/>
                  <a:gd name="T53" fmla="*/ 23 h 3540"/>
                  <a:gd name="T54" fmla="*/ 433 w 996"/>
                  <a:gd name="T55" fmla="*/ 168 h 3540"/>
                  <a:gd name="T56" fmla="*/ 433 w 996"/>
                  <a:gd name="T57" fmla="*/ 168 h 3540"/>
                  <a:gd name="T58" fmla="*/ 762 w 996"/>
                  <a:gd name="T59" fmla="*/ 1413 h 3540"/>
                  <a:gd name="T60" fmla="*/ 762 w 996"/>
                  <a:gd name="T61" fmla="*/ 1413 h 3540"/>
                  <a:gd name="T62" fmla="*/ 655 w 996"/>
                  <a:gd name="T63" fmla="*/ 1676 h 3540"/>
                  <a:gd name="T64" fmla="*/ 655 w 996"/>
                  <a:gd name="T65" fmla="*/ 1676 h 3540"/>
                  <a:gd name="T66" fmla="*/ 644 w 996"/>
                  <a:gd name="T67" fmla="*/ 1687 h 3540"/>
                  <a:gd name="T68" fmla="*/ 644 w 996"/>
                  <a:gd name="T69" fmla="*/ 1687 h 3540"/>
                  <a:gd name="T70" fmla="*/ 995 w 996"/>
                  <a:gd name="T71" fmla="*/ 3349 h 3540"/>
                  <a:gd name="T72" fmla="*/ 995 w 996"/>
                  <a:gd name="T73" fmla="*/ 3349 h 3540"/>
                  <a:gd name="T74" fmla="*/ 991 w 996"/>
                  <a:gd name="T75" fmla="*/ 3357 h 3540"/>
                  <a:gd name="T76" fmla="*/ 991 w 996"/>
                  <a:gd name="T77" fmla="*/ 3357 h 3540"/>
                  <a:gd name="T78" fmla="*/ 591 w 996"/>
                  <a:gd name="T79" fmla="*/ 3466 h 3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96" h="3540">
                    <a:moveTo>
                      <a:pt x="311" y="3385"/>
                    </a:moveTo>
                    <a:lnTo>
                      <a:pt x="311" y="3385"/>
                    </a:lnTo>
                    <a:cubicBezTo>
                      <a:pt x="624" y="3539"/>
                      <a:pt x="934" y="3372"/>
                      <a:pt x="978" y="3346"/>
                    </a:cubicBezTo>
                    <a:lnTo>
                      <a:pt x="978" y="3346"/>
                    </a:lnTo>
                    <a:cubicBezTo>
                      <a:pt x="876" y="2942"/>
                      <a:pt x="762" y="2400"/>
                      <a:pt x="627" y="1688"/>
                    </a:cubicBezTo>
                    <a:lnTo>
                      <a:pt x="627" y="1688"/>
                    </a:lnTo>
                    <a:cubicBezTo>
                      <a:pt x="626" y="1681"/>
                      <a:pt x="631" y="1676"/>
                      <a:pt x="643" y="1665"/>
                    </a:cubicBezTo>
                    <a:lnTo>
                      <a:pt x="643" y="1665"/>
                    </a:lnTo>
                    <a:cubicBezTo>
                      <a:pt x="677" y="1632"/>
                      <a:pt x="755" y="1555"/>
                      <a:pt x="745" y="1415"/>
                    </a:cubicBezTo>
                    <a:lnTo>
                      <a:pt x="745" y="1415"/>
                    </a:lnTo>
                    <a:cubicBezTo>
                      <a:pt x="709" y="840"/>
                      <a:pt x="485" y="320"/>
                      <a:pt x="417" y="175"/>
                    </a:cubicBezTo>
                    <a:lnTo>
                      <a:pt x="417" y="175"/>
                    </a:lnTo>
                    <a:cubicBezTo>
                      <a:pt x="372" y="76"/>
                      <a:pt x="321" y="52"/>
                      <a:pt x="233" y="39"/>
                    </a:cubicBezTo>
                    <a:lnTo>
                      <a:pt x="233" y="39"/>
                    </a:lnTo>
                    <a:cubicBezTo>
                      <a:pt x="120" y="21"/>
                      <a:pt x="42" y="24"/>
                      <a:pt x="18" y="26"/>
                    </a:cubicBezTo>
                    <a:lnTo>
                      <a:pt x="311" y="3385"/>
                    </a:lnTo>
                    <a:close/>
                    <a:moveTo>
                      <a:pt x="591" y="3466"/>
                    </a:moveTo>
                    <a:lnTo>
                      <a:pt x="591" y="3466"/>
                    </a:lnTo>
                    <a:cubicBezTo>
                      <a:pt x="500" y="3466"/>
                      <a:pt x="400" y="3448"/>
                      <a:pt x="299" y="3397"/>
                    </a:cubicBezTo>
                    <a:lnTo>
                      <a:pt x="299" y="3397"/>
                    </a:lnTo>
                    <a:cubicBezTo>
                      <a:pt x="297" y="3396"/>
                      <a:pt x="295" y="3394"/>
                      <a:pt x="295" y="3391"/>
                    </a:cubicBezTo>
                    <a:lnTo>
                      <a:pt x="1" y="19"/>
                    </a:lnTo>
                    <a:lnTo>
                      <a:pt x="1" y="19"/>
                    </a:lnTo>
                    <a:cubicBezTo>
                      <a:pt x="0" y="14"/>
                      <a:pt x="3" y="10"/>
                      <a:pt x="7" y="10"/>
                    </a:cubicBezTo>
                    <a:lnTo>
                      <a:pt x="7" y="10"/>
                    </a:lnTo>
                    <a:cubicBezTo>
                      <a:pt x="12" y="10"/>
                      <a:pt x="98" y="0"/>
                      <a:pt x="236" y="23"/>
                    </a:cubicBezTo>
                    <a:lnTo>
                      <a:pt x="236" y="23"/>
                    </a:lnTo>
                    <a:cubicBezTo>
                      <a:pt x="328" y="36"/>
                      <a:pt x="384" y="63"/>
                      <a:pt x="433" y="168"/>
                    </a:cubicBezTo>
                    <a:lnTo>
                      <a:pt x="433" y="168"/>
                    </a:lnTo>
                    <a:cubicBezTo>
                      <a:pt x="501" y="315"/>
                      <a:pt x="724" y="837"/>
                      <a:pt x="762" y="1413"/>
                    </a:cubicBezTo>
                    <a:lnTo>
                      <a:pt x="762" y="1413"/>
                    </a:lnTo>
                    <a:cubicBezTo>
                      <a:pt x="772" y="1562"/>
                      <a:pt x="686" y="1645"/>
                      <a:pt x="655" y="1676"/>
                    </a:cubicBezTo>
                    <a:lnTo>
                      <a:pt x="655" y="1676"/>
                    </a:lnTo>
                    <a:cubicBezTo>
                      <a:pt x="650" y="1680"/>
                      <a:pt x="646" y="1685"/>
                      <a:pt x="644" y="1687"/>
                    </a:cubicBezTo>
                    <a:lnTo>
                      <a:pt x="644" y="1687"/>
                    </a:lnTo>
                    <a:cubicBezTo>
                      <a:pt x="779" y="2401"/>
                      <a:pt x="893" y="2944"/>
                      <a:pt x="995" y="3349"/>
                    </a:cubicBezTo>
                    <a:lnTo>
                      <a:pt x="995" y="3349"/>
                    </a:lnTo>
                    <a:cubicBezTo>
                      <a:pt x="995" y="3352"/>
                      <a:pt x="994" y="3355"/>
                      <a:pt x="991" y="3357"/>
                    </a:cubicBezTo>
                    <a:lnTo>
                      <a:pt x="991" y="3357"/>
                    </a:lnTo>
                    <a:cubicBezTo>
                      <a:pt x="989" y="3359"/>
                      <a:pt x="816" y="3466"/>
                      <a:pt x="591" y="34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189">
                <a:extLst>
                  <a:ext uri="{FF2B5EF4-FFF2-40B4-BE49-F238E27FC236}">
                    <a16:creationId xmlns:a16="http://schemas.microsoft.com/office/drawing/2014/main" id="{EE0815CE-2FD6-4A1E-99C2-09F4C4E34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8630" y="6624495"/>
                <a:ext cx="133432" cy="926173"/>
              </a:xfrm>
              <a:custGeom>
                <a:avLst/>
                <a:gdLst>
                  <a:gd name="T0" fmla="*/ 52 w 148"/>
                  <a:gd name="T1" fmla="*/ 1040 h 1041"/>
                  <a:gd name="T2" fmla="*/ 52 w 148"/>
                  <a:gd name="T3" fmla="*/ 1040 h 1041"/>
                  <a:gd name="T4" fmla="*/ 51 w 148"/>
                  <a:gd name="T5" fmla="*/ 1040 h 1041"/>
                  <a:gd name="T6" fmla="*/ 51 w 148"/>
                  <a:gd name="T7" fmla="*/ 1040 h 1041"/>
                  <a:gd name="T8" fmla="*/ 45 w 148"/>
                  <a:gd name="T9" fmla="*/ 1030 h 1041"/>
                  <a:gd name="T10" fmla="*/ 45 w 148"/>
                  <a:gd name="T11" fmla="*/ 1030 h 1041"/>
                  <a:gd name="T12" fmla="*/ 121 w 148"/>
                  <a:gd name="T13" fmla="*/ 565 h 1041"/>
                  <a:gd name="T14" fmla="*/ 121 w 148"/>
                  <a:gd name="T15" fmla="*/ 565 h 1041"/>
                  <a:gd name="T16" fmla="*/ 26 w 148"/>
                  <a:gd name="T17" fmla="*/ 384 h 1041"/>
                  <a:gd name="T18" fmla="*/ 26 w 148"/>
                  <a:gd name="T19" fmla="*/ 384 h 1041"/>
                  <a:gd name="T20" fmla="*/ 24 w 148"/>
                  <a:gd name="T21" fmla="*/ 375 h 1041"/>
                  <a:gd name="T22" fmla="*/ 24 w 148"/>
                  <a:gd name="T23" fmla="*/ 375 h 1041"/>
                  <a:gd name="T24" fmla="*/ 81 w 148"/>
                  <a:gd name="T25" fmla="*/ 235 h 1041"/>
                  <a:gd name="T26" fmla="*/ 81 w 148"/>
                  <a:gd name="T27" fmla="*/ 235 h 1041"/>
                  <a:gd name="T28" fmla="*/ 3 w 148"/>
                  <a:gd name="T29" fmla="*/ 15 h 1041"/>
                  <a:gd name="T30" fmla="*/ 3 w 148"/>
                  <a:gd name="T31" fmla="*/ 15 h 1041"/>
                  <a:gd name="T32" fmla="*/ 4 w 148"/>
                  <a:gd name="T33" fmla="*/ 3 h 1041"/>
                  <a:gd name="T34" fmla="*/ 4 w 148"/>
                  <a:gd name="T35" fmla="*/ 3 h 1041"/>
                  <a:gd name="T36" fmla="*/ 15 w 148"/>
                  <a:gd name="T37" fmla="*/ 3 h 1041"/>
                  <a:gd name="T38" fmla="*/ 15 w 148"/>
                  <a:gd name="T39" fmla="*/ 3 h 1041"/>
                  <a:gd name="T40" fmla="*/ 96 w 148"/>
                  <a:gd name="T41" fmla="*/ 240 h 1041"/>
                  <a:gd name="T42" fmla="*/ 96 w 148"/>
                  <a:gd name="T43" fmla="*/ 240 h 1041"/>
                  <a:gd name="T44" fmla="*/ 41 w 148"/>
                  <a:gd name="T45" fmla="*/ 376 h 1041"/>
                  <a:gd name="T46" fmla="*/ 41 w 148"/>
                  <a:gd name="T47" fmla="*/ 376 h 1041"/>
                  <a:gd name="T48" fmla="*/ 137 w 148"/>
                  <a:gd name="T49" fmla="*/ 567 h 1041"/>
                  <a:gd name="T50" fmla="*/ 137 w 148"/>
                  <a:gd name="T51" fmla="*/ 567 h 1041"/>
                  <a:gd name="T52" fmla="*/ 61 w 148"/>
                  <a:gd name="T53" fmla="*/ 1033 h 1041"/>
                  <a:gd name="T54" fmla="*/ 61 w 148"/>
                  <a:gd name="T55" fmla="*/ 1033 h 1041"/>
                  <a:gd name="T56" fmla="*/ 52 w 148"/>
                  <a:gd name="T57" fmla="*/ 1040 h 10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8" h="1041">
                    <a:moveTo>
                      <a:pt x="52" y="1040"/>
                    </a:moveTo>
                    <a:lnTo>
                      <a:pt x="52" y="1040"/>
                    </a:lnTo>
                    <a:lnTo>
                      <a:pt x="51" y="1040"/>
                    </a:lnTo>
                    <a:lnTo>
                      <a:pt x="51" y="1040"/>
                    </a:lnTo>
                    <a:cubicBezTo>
                      <a:pt x="47" y="1038"/>
                      <a:pt x="44" y="1034"/>
                      <a:pt x="45" y="1030"/>
                    </a:cubicBezTo>
                    <a:lnTo>
                      <a:pt x="45" y="1030"/>
                    </a:lnTo>
                    <a:cubicBezTo>
                      <a:pt x="46" y="1027"/>
                      <a:pt x="109" y="657"/>
                      <a:pt x="121" y="565"/>
                    </a:cubicBezTo>
                    <a:lnTo>
                      <a:pt x="121" y="565"/>
                    </a:lnTo>
                    <a:cubicBezTo>
                      <a:pt x="131" y="478"/>
                      <a:pt x="28" y="385"/>
                      <a:pt x="26" y="384"/>
                    </a:cubicBezTo>
                    <a:lnTo>
                      <a:pt x="26" y="384"/>
                    </a:lnTo>
                    <a:cubicBezTo>
                      <a:pt x="23" y="382"/>
                      <a:pt x="22" y="378"/>
                      <a:pt x="24" y="375"/>
                    </a:cubicBezTo>
                    <a:lnTo>
                      <a:pt x="24" y="375"/>
                    </a:lnTo>
                    <a:cubicBezTo>
                      <a:pt x="24" y="374"/>
                      <a:pt x="58" y="297"/>
                      <a:pt x="81" y="235"/>
                    </a:cubicBezTo>
                    <a:lnTo>
                      <a:pt x="81" y="235"/>
                    </a:lnTo>
                    <a:cubicBezTo>
                      <a:pt x="113" y="141"/>
                      <a:pt x="5" y="16"/>
                      <a:pt x="3" y="15"/>
                    </a:cubicBezTo>
                    <a:lnTo>
                      <a:pt x="3" y="15"/>
                    </a:lnTo>
                    <a:cubicBezTo>
                      <a:pt x="0" y="11"/>
                      <a:pt x="0" y="6"/>
                      <a:pt x="4" y="3"/>
                    </a:cubicBezTo>
                    <a:lnTo>
                      <a:pt x="4" y="3"/>
                    </a:lnTo>
                    <a:cubicBezTo>
                      <a:pt x="7" y="0"/>
                      <a:pt x="12" y="0"/>
                      <a:pt x="15" y="3"/>
                    </a:cubicBezTo>
                    <a:lnTo>
                      <a:pt x="15" y="3"/>
                    </a:lnTo>
                    <a:cubicBezTo>
                      <a:pt x="20" y="10"/>
                      <a:pt x="131" y="137"/>
                      <a:pt x="96" y="240"/>
                    </a:cubicBezTo>
                    <a:lnTo>
                      <a:pt x="96" y="240"/>
                    </a:lnTo>
                    <a:cubicBezTo>
                      <a:pt x="77" y="294"/>
                      <a:pt x="50" y="357"/>
                      <a:pt x="41" y="376"/>
                    </a:cubicBezTo>
                    <a:lnTo>
                      <a:pt x="41" y="376"/>
                    </a:lnTo>
                    <a:cubicBezTo>
                      <a:pt x="63" y="396"/>
                      <a:pt x="147" y="481"/>
                      <a:pt x="137" y="567"/>
                    </a:cubicBezTo>
                    <a:lnTo>
                      <a:pt x="137" y="567"/>
                    </a:lnTo>
                    <a:cubicBezTo>
                      <a:pt x="125" y="659"/>
                      <a:pt x="61" y="1029"/>
                      <a:pt x="61" y="1033"/>
                    </a:cubicBezTo>
                    <a:lnTo>
                      <a:pt x="61" y="1033"/>
                    </a:lnTo>
                    <a:cubicBezTo>
                      <a:pt x="60" y="1037"/>
                      <a:pt x="57" y="1040"/>
                      <a:pt x="52" y="10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90">
                <a:extLst>
                  <a:ext uri="{FF2B5EF4-FFF2-40B4-BE49-F238E27FC236}">
                    <a16:creationId xmlns:a16="http://schemas.microsoft.com/office/drawing/2014/main" id="{24EC47C2-4E9E-4305-BBD4-4BECEEDA4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3998" y="6742229"/>
                <a:ext cx="192300" cy="922248"/>
              </a:xfrm>
              <a:custGeom>
                <a:avLst/>
                <a:gdLst>
                  <a:gd name="T0" fmla="*/ 204 w 215"/>
                  <a:gd name="T1" fmla="*/ 1036 h 1037"/>
                  <a:gd name="T2" fmla="*/ 204 w 215"/>
                  <a:gd name="T3" fmla="*/ 1036 h 1037"/>
                  <a:gd name="T4" fmla="*/ 197 w 215"/>
                  <a:gd name="T5" fmla="*/ 1030 h 1037"/>
                  <a:gd name="T6" fmla="*/ 197 w 215"/>
                  <a:gd name="T7" fmla="*/ 1030 h 1037"/>
                  <a:gd name="T8" fmla="*/ 55 w 215"/>
                  <a:gd name="T9" fmla="*/ 580 h 1037"/>
                  <a:gd name="T10" fmla="*/ 55 w 215"/>
                  <a:gd name="T11" fmla="*/ 580 h 1037"/>
                  <a:gd name="T12" fmla="*/ 122 w 215"/>
                  <a:gd name="T13" fmla="*/ 377 h 1037"/>
                  <a:gd name="T14" fmla="*/ 122 w 215"/>
                  <a:gd name="T15" fmla="*/ 377 h 1037"/>
                  <a:gd name="T16" fmla="*/ 49 w 215"/>
                  <a:gd name="T17" fmla="*/ 249 h 1037"/>
                  <a:gd name="T18" fmla="*/ 49 w 215"/>
                  <a:gd name="T19" fmla="*/ 249 h 1037"/>
                  <a:gd name="T20" fmla="*/ 95 w 215"/>
                  <a:gd name="T21" fmla="*/ 4 h 1037"/>
                  <a:gd name="T22" fmla="*/ 95 w 215"/>
                  <a:gd name="T23" fmla="*/ 4 h 1037"/>
                  <a:gd name="T24" fmla="*/ 106 w 215"/>
                  <a:gd name="T25" fmla="*/ 3 h 1037"/>
                  <a:gd name="T26" fmla="*/ 106 w 215"/>
                  <a:gd name="T27" fmla="*/ 3 h 1037"/>
                  <a:gd name="T28" fmla="*/ 109 w 215"/>
                  <a:gd name="T29" fmla="*/ 14 h 1037"/>
                  <a:gd name="T30" fmla="*/ 109 w 215"/>
                  <a:gd name="T31" fmla="*/ 14 h 1037"/>
                  <a:gd name="T32" fmla="*/ 64 w 215"/>
                  <a:gd name="T33" fmla="*/ 242 h 1037"/>
                  <a:gd name="T34" fmla="*/ 64 w 215"/>
                  <a:gd name="T35" fmla="*/ 242 h 1037"/>
                  <a:gd name="T36" fmla="*/ 139 w 215"/>
                  <a:gd name="T37" fmla="*/ 373 h 1037"/>
                  <a:gd name="T38" fmla="*/ 139 w 215"/>
                  <a:gd name="T39" fmla="*/ 373 h 1037"/>
                  <a:gd name="T40" fmla="*/ 138 w 215"/>
                  <a:gd name="T41" fmla="*/ 383 h 1037"/>
                  <a:gd name="T42" fmla="*/ 138 w 215"/>
                  <a:gd name="T43" fmla="*/ 383 h 1037"/>
                  <a:gd name="T44" fmla="*/ 71 w 215"/>
                  <a:gd name="T45" fmla="*/ 575 h 1037"/>
                  <a:gd name="T46" fmla="*/ 71 w 215"/>
                  <a:gd name="T47" fmla="*/ 575 h 1037"/>
                  <a:gd name="T48" fmla="*/ 212 w 215"/>
                  <a:gd name="T49" fmla="*/ 1025 h 1037"/>
                  <a:gd name="T50" fmla="*/ 212 w 215"/>
                  <a:gd name="T51" fmla="*/ 1025 h 1037"/>
                  <a:gd name="T52" fmla="*/ 207 w 215"/>
                  <a:gd name="T53" fmla="*/ 1035 h 1037"/>
                  <a:gd name="T54" fmla="*/ 207 w 215"/>
                  <a:gd name="T55" fmla="*/ 1035 h 1037"/>
                  <a:gd name="T56" fmla="*/ 204 w 215"/>
                  <a:gd name="T57" fmla="*/ 1036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5" h="1037">
                    <a:moveTo>
                      <a:pt x="204" y="1036"/>
                    </a:moveTo>
                    <a:lnTo>
                      <a:pt x="204" y="1036"/>
                    </a:lnTo>
                    <a:cubicBezTo>
                      <a:pt x="201" y="1036"/>
                      <a:pt x="197" y="1034"/>
                      <a:pt x="197" y="1030"/>
                    </a:cubicBezTo>
                    <a:lnTo>
                      <a:pt x="197" y="1030"/>
                    </a:lnTo>
                    <a:cubicBezTo>
                      <a:pt x="196" y="1027"/>
                      <a:pt x="79" y="670"/>
                      <a:pt x="55" y="580"/>
                    </a:cubicBezTo>
                    <a:lnTo>
                      <a:pt x="55" y="580"/>
                    </a:lnTo>
                    <a:cubicBezTo>
                      <a:pt x="32" y="496"/>
                      <a:pt x="104" y="400"/>
                      <a:pt x="122" y="377"/>
                    </a:cubicBezTo>
                    <a:lnTo>
                      <a:pt x="122" y="377"/>
                    </a:lnTo>
                    <a:cubicBezTo>
                      <a:pt x="112" y="360"/>
                      <a:pt x="75" y="301"/>
                      <a:pt x="49" y="249"/>
                    </a:cubicBezTo>
                    <a:lnTo>
                      <a:pt x="49" y="249"/>
                    </a:lnTo>
                    <a:cubicBezTo>
                      <a:pt x="0" y="151"/>
                      <a:pt x="91" y="10"/>
                      <a:pt x="95" y="4"/>
                    </a:cubicBezTo>
                    <a:lnTo>
                      <a:pt x="95" y="4"/>
                    </a:lnTo>
                    <a:cubicBezTo>
                      <a:pt x="98" y="1"/>
                      <a:pt x="103" y="0"/>
                      <a:pt x="106" y="3"/>
                    </a:cubicBezTo>
                    <a:lnTo>
                      <a:pt x="106" y="3"/>
                    </a:lnTo>
                    <a:cubicBezTo>
                      <a:pt x="110" y="5"/>
                      <a:pt x="112" y="10"/>
                      <a:pt x="109" y="14"/>
                    </a:cubicBezTo>
                    <a:lnTo>
                      <a:pt x="109" y="14"/>
                    </a:lnTo>
                    <a:cubicBezTo>
                      <a:pt x="108" y="16"/>
                      <a:pt x="18" y="153"/>
                      <a:pt x="64" y="242"/>
                    </a:cubicBezTo>
                    <a:lnTo>
                      <a:pt x="64" y="242"/>
                    </a:lnTo>
                    <a:cubicBezTo>
                      <a:pt x="94" y="301"/>
                      <a:pt x="139" y="373"/>
                      <a:pt x="139" y="373"/>
                    </a:cubicBezTo>
                    <a:lnTo>
                      <a:pt x="139" y="373"/>
                    </a:lnTo>
                    <a:cubicBezTo>
                      <a:pt x="142" y="377"/>
                      <a:pt x="141" y="380"/>
                      <a:pt x="138" y="383"/>
                    </a:cubicBezTo>
                    <a:lnTo>
                      <a:pt x="138" y="383"/>
                    </a:lnTo>
                    <a:cubicBezTo>
                      <a:pt x="138" y="384"/>
                      <a:pt x="47" y="490"/>
                      <a:pt x="71" y="575"/>
                    </a:cubicBezTo>
                    <a:lnTo>
                      <a:pt x="71" y="575"/>
                    </a:lnTo>
                    <a:cubicBezTo>
                      <a:pt x="95" y="664"/>
                      <a:pt x="211" y="1021"/>
                      <a:pt x="212" y="1025"/>
                    </a:cubicBezTo>
                    <a:lnTo>
                      <a:pt x="212" y="1025"/>
                    </a:lnTo>
                    <a:cubicBezTo>
                      <a:pt x="214" y="1029"/>
                      <a:pt x="211" y="1034"/>
                      <a:pt x="207" y="1035"/>
                    </a:cubicBezTo>
                    <a:lnTo>
                      <a:pt x="207" y="1035"/>
                    </a:lnTo>
                    <a:cubicBezTo>
                      <a:pt x="206" y="1035"/>
                      <a:pt x="205" y="1036"/>
                      <a:pt x="204" y="10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91">
                <a:extLst>
                  <a:ext uri="{FF2B5EF4-FFF2-40B4-BE49-F238E27FC236}">
                    <a16:creationId xmlns:a16="http://schemas.microsoft.com/office/drawing/2014/main" id="{8AFB67CE-570F-4DDF-B0CD-736BDA9C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3358" y="7224937"/>
                <a:ext cx="227619" cy="286487"/>
              </a:xfrm>
              <a:custGeom>
                <a:avLst/>
                <a:gdLst>
                  <a:gd name="T0" fmla="*/ 128 w 257"/>
                  <a:gd name="T1" fmla="*/ 0 h 320"/>
                  <a:gd name="T2" fmla="*/ 128 w 257"/>
                  <a:gd name="T3" fmla="*/ 0 h 320"/>
                  <a:gd name="T4" fmla="*/ 0 w 257"/>
                  <a:gd name="T5" fmla="*/ 159 h 320"/>
                  <a:gd name="T6" fmla="*/ 0 w 257"/>
                  <a:gd name="T7" fmla="*/ 159 h 320"/>
                  <a:gd name="T8" fmla="*/ 128 w 257"/>
                  <a:gd name="T9" fmla="*/ 319 h 320"/>
                  <a:gd name="T10" fmla="*/ 128 w 257"/>
                  <a:gd name="T11" fmla="*/ 319 h 320"/>
                  <a:gd name="T12" fmla="*/ 256 w 257"/>
                  <a:gd name="T13" fmla="*/ 159 h 320"/>
                  <a:gd name="T14" fmla="*/ 256 w 257"/>
                  <a:gd name="T15" fmla="*/ 159 h 320"/>
                  <a:gd name="T16" fmla="*/ 128 w 257"/>
                  <a:gd name="T17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320">
                    <a:moveTo>
                      <a:pt x="128" y="0"/>
                    </a:moveTo>
                    <a:lnTo>
                      <a:pt x="128" y="0"/>
                    </a:lnTo>
                    <a:cubicBezTo>
                      <a:pt x="58" y="0"/>
                      <a:pt x="0" y="71"/>
                      <a:pt x="0" y="159"/>
                    </a:cubicBezTo>
                    <a:lnTo>
                      <a:pt x="0" y="159"/>
                    </a:lnTo>
                    <a:cubicBezTo>
                      <a:pt x="0" y="247"/>
                      <a:pt x="58" y="319"/>
                      <a:pt x="128" y="319"/>
                    </a:cubicBezTo>
                    <a:lnTo>
                      <a:pt x="128" y="319"/>
                    </a:lnTo>
                    <a:cubicBezTo>
                      <a:pt x="199" y="319"/>
                      <a:pt x="256" y="247"/>
                      <a:pt x="256" y="159"/>
                    </a:cubicBezTo>
                    <a:lnTo>
                      <a:pt x="256" y="159"/>
                    </a:lnTo>
                    <a:cubicBezTo>
                      <a:pt x="256" y="71"/>
                      <a:pt x="199" y="0"/>
                      <a:pt x="128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92">
                <a:extLst>
                  <a:ext uri="{FF2B5EF4-FFF2-40B4-BE49-F238E27FC236}">
                    <a16:creationId xmlns:a16="http://schemas.microsoft.com/office/drawing/2014/main" id="{8D391DF6-CE3D-4F2D-8C50-1630FE57C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2341" y="7260258"/>
                <a:ext cx="361051" cy="392446"/>
              </a:xfrm>
              <a:custGeom>
                <a:avLst/>
                <a:gdLst>
                  <a:gd name="T0" fmla="*/ 279 w 407"/>
                  <a:gd name="T1" fmla="*/ 418 h 443"/>
                  <a:gd name="T2" fmla="*/ 279 w 407"/>
                  <a:gd name="T3" fmla="*/ 418 h 443"/>
                  <a:gd name="T4" fmla="*/ 307 w 407"/>
                  <a:gd name="T5" fmla="*/ 442 h 443"/>
                  <a:gd name="T6" fmla="*/ 307 w 407"/>
                  <a:gd name="T7" fmla="*/ 442 h 443"/>
                  <a:gd name="T8" fmla="*/ 366 w 407"/>
                  <a:gd name="T9" fmla="*/ 346 h 443"/>
                  <a:gd name="T10" fmla="*/ 366 w 407"/>
                  <a:gd name="T11" fmla="*/ 346 h 443"/>
                  <a:gd name="T12" fmla="*/ 406 w 407"/>
                  <a:gd name="T13" fmla="*/ 256 h 443"/>
                  <a:gd name="T14" fmla="*/ 406 w 407"/>
                  <a:gd name="T15" fmla="*/ 256 h 443"/>
                  <a:gd name="T16" fmla="*/ 363 w 407"/>
                  <a:gd name="T17" fmla="*/ 221 h 443"/>
                  <a:gd name="T18" fmla="*/ 363 w 407"/>
                  <a:gd name="T19" fmla="*/ 221 h 443"/>
                  <a:gd name="T20" fmla="*/ 326 w 407"/>
                  <a:gd name="T21" fmla="*/ 91 h 443"/>
                  <a:gd name="T22" fmla="*/ 326 w 407"/>
                  <a:gd name="T23" fmla="*/ 91 h 443"/>
                  <a:gd name="T24" fmla="*/ 198 w 407"/>
                  <a:gd name="T25" fmla="*/ 17 h 443"/>
                  <a:gd name="T26" fmla="*/ 198 w 407"/>
                  <a:gd name="T27" fmla="*/ 17 h 443"/>
                  <a:gd name="T28" fmla="*/ 96 w 407"/>
                  <a:gd name="T29" fmla="*/ 2 h 443"/>
                  <a:gd name="T30" fmla="*/ 96 w 407"/>
                  <a:gd name="T31" fmla="*/ 2 h 443"/>
                  <a:gd name="T32" fmla="*/ 64 w 407"/>
                  <a:gd name="T33" fmla="*/ 64 h 443"/>
                  <a:gd name="T34" fmla="*/ 64 w 407"/>
                  <a:gd name="T35" fmla="*/ 64 h 443"/>
                  <a:gd name="T36" fmla="*/ 43 w 407"/>
                  <a:gd name="T37" fmla="*/ 133 h 443"/>
                  <a:gd name="T38" fmla="*/ 43 w 407"/>
                  <a:gd name="T39" fmla="*/ 133 h 443"/>
                  <a:gd name="T40" fmla="*/ 42 w 407"/>
                  <a:gd name="T41" fmla="*/ 212 h 443"/>
                  <a:gd name="T42" fmla="*/ 42 w 407"/>
                  <a:gd name="T43" fmla="*/ 212 h 443"/>
                  <a:gd name="T44" fmla="*/ 45 w 407"/>
                  <a:gd name="T45" fmla="*/ 290 h 443"/>
                  <a:gd name="T46" fmla="*/ 45 w 407"/>
                  <a:gd name="T47" fmla="*/ 290 h 443"/>
                  <a:gd name="T48" fmla="*/ 279 w 407"/>
                  <a:gd name="T49" fmla="*/ 418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7" h="443">
                    <a:moveTo>
                      <a:pt x="279" y="418"/>
                    </a:moveTo>
                    <a:lnTo>
                      <a:pt x="279" y="418"/>
                    </a:lnTo>
                    <a:cubicBezTo>
                      <a:pt x="280" y="419"/>
                      <a:pt x="307" y="442"/>
                      <a:pt x="307" y="442"/>
                    </a:cubicBezTo>
                    <a:lnTo>
                      <a:pt x="307" y="442"/>
                    </a:lnTo>
                    <a:cubicBezTo>
                      <a:pt x="307" y="442"/>
                      <a:pt x="350" y="374"/>
                      <a:pt x="366" y="346"/>
                    </a:cubicBezTo>
                    <a:lnTo>
                      <a:pt x="366" y="346"/>
                    </a:lnTo>
                    <a:cubicBezTo>
                      <a:pt x="381" y="321"/>
                      <a:pt x="406" y="256"/>
                      <a:pt x="406" y="256"/>
                    </a:cubicBezTo>
                    <a:lnTo>
                      <a:pt x="406" y="256"/>
                    </a:lnTo>
                    <a:cubicBezTo>
                      <a:pt x="406" y="256"/>
                      <a:pt x="364" y="223"/>
                      <a:pt x="363" y="221"/>
                    </a:cubicBezTo>
                    <a:lnTo>
                      <a:pt x="363" y="221"/>
                    </a:lnTo>
                    <a:cubicBezTo>
                      <a:pt x="346" y="171"/>
                      <a:pt x="343" y="142"/>
                      <a:pt x="326" y="91"/>
                    </a:cubicBezTo>
                    <a:lnTo>
                      <a:pt x="326" y="91"/>
                    </a:lnTo>
                    <a:cubicBezTo>
                      <a:pt x="311" y="59"/>
                      <a:pt x="233" y="23"/>
                      <a:pt x="198" y="17"/>
                    </a:cubicBezTo>
                    <a:lnTo>
                      <a:pt x="198" y="17"/>
                    </a:lnTo>
                    <a:cubicBezTo>
                      <a:pt x="166" y="10"/>
                      <a:pt x="122" y="0"/>
                      <a:pt x="96" y="2"/>
                    </a:cubicBezTo>
                    <a:lnTo>
                      <a:pt x="96" y="2"/>
                    </a:lnTo>
                    <a:cubicBezTo>
                      <a:pt x="79" y="5"/>
                      <a:pt x="45" y="21"/>
                      <a:pt x="64" y="64"/>
                    </a:cubicBezTo>
                    <a:lnTo>
                      <a:pt x="64" y="64"/>
                    </a:lnTo>
                    <a:cubicBezTo>
                      <a:pt x="64" y="64"/>
                      <a:pt x="23" y="78"/>
                      <a:pt x="43" y="133"/>
                    </a:cubicBezTo>
                    <a:lnTo>
                      <a:pt x="43" y="133"/>
                    </a:lnTo>
                    <a:cubicBezTo>
                      <a:pt x="43" y="133"/>
                      <a:pt x="0" y="171"/>
                      <a:pt x="42" y="212"/>
                    </a:cubicBezTo>
                    <a:lnTo>
                      <a:pt x="42" y="212"/>
                    </a:lnTo>
                    <a:cubicBezTo>
                      <a:pt x="42" y="212"/>
                      <a:pt x="13" y="252"/>
                      <a:pt x="45" y="290"/>
                    </a:cubicBezTo>
                    <a:lnTo>
                      <a:pt x="45" y="290"/>
                    </a:lnTo>
                    <a:cubicBezTo>
                      <a:pt x="117" y="374"/>
                      <a:pt x="151" y="389"/>
                      <a:pt x="279" y="4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93">
                <a:extLst>
                  <a:ext uri="{FF2B5EF4-FFF2-40B4-BE49-F238E27FC236}">
                    <a16:creationId xmlns:a16="http://schemas.microsoft.com/office/drawing/2014/main" id="{6CEA772E-C440-4FE5-A0B6-A856A2D9E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4113" y="7252409"/>
                <a:ext cx="361051" cy="408144"/>
              </a:xfrm>
              <a:custGeom>
                <a:avLst/>
                <a:gdLst>
                  <a:gd name="T0" fmla="*/ 351 w 404"/>
                  <a:gd name="T1" fmla="*/ 229 h 460"/>
                  <a:gd name="T2" fmla="*/ 93 w 404"/>
                  <a:gd name="T3" fmla="*/ 18 h 460"/>
                  <a:gd name="T4" fmla="*/ 84 w 404"/>
                  <a:gd name="T5" fmla="*/ 18 h 460"/>
                  <a:gd name="T6" fmla="*/ 58 w 404"/>
                  <a:gd name="T7" fmla="*/ 35 h 460"/>
                  <a:gd name="T8" fmla="*/ 58 w 404"/>
                  <a:gd name="T9" fmla="*/ 68 h 460"/>
                  <a:gd name="T10" fmla="*/ 58 w 404"/>
                  <a:gd name="T11" fmla="*/ 75 h 460"/>
                  <a:gd name="T12" fmla="*/ 54 w 404"/>
                  <a:gd name="T13" fmla="*/ 80 h 460"/>
                  <a:gd name="T14" fmla="*/ 36 w 404"/>
                  <a:gd name="T15" fmla="*/ 97 h 460"/>
                  <a:gd name="T16" fmla="*/ 38 w 404"/>
                  <a:gd name="T17" fmla="*/ 138 h 460"/>
                  <a:gd name="T18" fmla="*/ 36 w 404"/>
                  <a:gd name="T19" fmla="*/ 147 h 460"/>
                  <a:gd name="T20" fmla="*/ 19 w 404"/>
                  <a:gd name="T21" fmla="*/ 181 h 460"/>
                  <a:gd name="T22" fmla="*/ 35 w 404"/>
                  <a:gd name="T23" fmla="*/ 214 h 460"/>
                  <a:gd name="T24" fmla="*/ 36 w 404"/>
                  <a:gd name="T25" fmla="*/ 225 h 460"/>
                  <a:gd name="T26" fmla="*/ 39 w 404"/>
                  <a:gd name="T27" fmla="*/ 293 h 460"/>
                  <a:gd name="T28" fmla="*/ 267 w 404"/>
                  <a:gd name="T29" fmla="*/ 418 h 460"/>
                  <a:gd name="T30" fmla="*/ 269 w 404"/>
                  <a:gd name="T31" fmla="*/ 418 h 460"/>
                  <a:gd name="T32" fmla="*/ 292 w 404"/>
                  <a:gd name="T33" fmla="*/ 438 h 460"/>
                  <a:gd name="T34" fmla="*/ 346 w 404"/>
                  <a:gd name="T35" fmla="*/ 350 h 460"/>
                  <a:gd name="T36" fmla="*/ 384 w 404"/>
                  <a:gd name="T37" fmla="*/ 267 h 460"/>
                  <a:gd name="T38" fmla="*/ 344 w 404"/>
                  <a:gd name="T39" fmla="*/ 234 h 460"/>
                  <a:gd name="T40" fmla="*/ 342 w 404"/>
                  <a:gd name="T41" fmla="*/ 232 h 460"/>
                  <a:gd name="T42" fmla="*/ 324 w 404"/>
                  <a:gd name="T43" fmla="*/ 167 h 460"/>
                  <a:gd name="T44" fmla="*/ 305 w 404"/>
                  <a:gd name="T45" fmla="*/ 103 h 460"/>
                  <a:gd name="T46" fmla="*/ 183 w 404"/>
                  <a:gd name="T47" fmla="*/ 33 h 460"/>
                  <a:gd name="T48" fmla="*/ 158 w 404"/>
                  <a:gd name="T49" fmla="*/ 28 h 460"/>
                  <a:gd name="T50" fmla="*/ 93 w 404"/>
                  <a:gd name="T51" fmla="*/ 18 h 460"/>
                  <a:gd name="T52" fmla="*/ 294 w 404"/>
                  <a:gd name="T53" fmla="*/ 459 h 460"/>
                  <a:gd name="T54" fmla="*/ 289 w 404"/>
                  <a:gd name="T55" fmla="*/ 457 h 460"/>
                  <a:gd name="T56" fmla="*/ 262 w 404"/>
                  <a:gd name="T57" fmla="*/ 434 h 460"/>
                  <a:gd name="T58" fmla="*/ 26 w 404"/>
                  <a:gd name="T59" fmla="*/ 304 h 460"/>
                  <a:gd name="T60" fmla="*/ 19 w 404"/>
                  <a:gd name="T61" fmla="*/ 221 h 460"/>
                  <a:gd name="T62" fmla="*/ 3 w 404"/>
                  <a:gd name="T63" fmla="*/ 180 h 460"/>
                  <a:gd name="T64" fmla="*/ 21 w 404"/>
                  <a:gd name="T65" fmla="*/ 139 h 460"/>
                  <a:gd name="T66" fmla="*/ 22 w 404"/>
                  <a:gd name="T67" fmla="*/ 90 h 460"/>
                  <a:gd name="T68" fmla="*/ 41 w 404"/>
                  <a:gd name="T69" fmla="*/ 67 h 460"/>
                  <a:gd name="T70" fmla="*/ 43 w 404"/>
                  <a:gd name="T71" fmla="*/ 27 h 460"/>
                  <a:gd name="T72" fmla="*/ 82 w 404"/>
                  <a:gd name="T73" fmla="*/ 2 h 460"/>
                  <a:gd name="T74" fmla="*/ 161 w 404"/>
                  <a:gd name="T75" fmla="*/ 12 h 460"/>
                  <a:gd name="T76" fmla="*/ 187 w 404"/>
                  <a:gd name="T77" fmla="*/ 17 h 460"/>
                  <a:gd name="T78" fmla="*/ 321 w 404"/>
                  <a:gd name="T79" fmla="*/ 96 h 460"/>
                  <a:gd name="T80" fmla="*/ 321 w 404"/>
                  <a:gd name="T81" fmla="*/ 97 h 460"/>
                  <a:gd name="T82" fmla="*/ 339 w 404"/>
                  <a:gd name="T83" fmla="*/ 162 h 460"/>
                  <a:gd name="T84" fmla="*/ 357 w 404"/>
                  <a:gd name="T85" fmla="*/ 225 h 460"/>
                  <a:gd name="T86" fmla="*/ 398 w 404"/>
                  <a:gd name="T87" fmla="*/ 258 h 460"/>
                  <a:gd name="T88" fmla="*/ 401 w 404"/>
                  <a:gd name="T89" fmla="*/ 267 h 460"/>
                  <a:gd name="T90" fmla="*/ 360 w 404"/>
                  <a:gd name="T91" fmla="*/ 359 h 460"/>
                  <a:gd name="T92" fmla="*/ 301 w 404"/>
                  <a:gd name="T93" fmla="*/ 454 h 460"/>
                  <a:gd name="T94" fmla="*/ 295 w 404"/>
                  <a:gd name="T95" fmla="*/ 45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4" h="460">
                    <a:moveTo>
                      <a:pt x="350" y="229"/>
                    </a:moveTo>
                    <a:lnTo>
                      <a:pt x="351" y="229"/>
                    </a:lnTo>
                    <a:lnTo>
                      <a:pt x="350" y="229"/>
                    </a:lnTo>
                    <a:close/>
                    <a:moveTo>
                      <a:pt x="93" y="18"/>
                    </a:moveTo>
                    <a:lnTo>
                      <a:pt x="93" y="18"/>
                    </a:lnTo>
                    <a:cubicBezTo>
                      <a:pt x="89" y="18"/>
                      <a:pt x="87" y="18"/>
                      <a:pt x="84" y="18"/>
                    </a:cubicBezTo>
                    <a:lnTo>
                      <a:pt x="84" y="18"/>
                    </a:lnTo>
                    <a:cubicBezTo>
                      <a:pt x="75" y="20"/>
                      <a:pt x="63" y="25"/>
                      <a:pt x="58" y="35"/>
                    </a:cubicBezTo>
                    <a:lnTo>
                      <a:pt x="58" y="35"/>
                    </a:lnTo>
                    <a:cubicBezTo>
                      <a:pt x="52" y="44"/>
                      <a:pt x="52" y="55"/>
                      <a:pt x="58" y="68"/>
                    </a:cubicBezTo>
                    <a:lnTo>
                      <a:pt x="58" y="68"/>
                    </a:lnTo>
                    <a:cubicBezTo>
                      <a:pt x="59" y="71"/>
                      <a:pt x="59" y="73"/>
                      <a:pt x="58" y="75"/>
                    </a:cubicBezTo>
                    <a:lnTo>
                      <a:pt x="58" y="75"/>
                    </a:lnTo>
                    <a:cubicBezTo>
                      <a:pt x="58" y="77"/>
                      <a:pt x="56" y="79"/>
                      <a:pt x="54" y="80"/>
                    </a:cubicBezTo>
                    <a:lnTo>
                      <a:pt x="54" y="80"/>
                    </a:lnTo>
                    <a:cubicBezTo>
                      <a:pt x="53" y="80"/>
                      <a:pt x="42" y="84"/>
                      <a:pt x="36" y="97"/>
                    </a:cubicBezTo>
                    <a:lnTo>
                      <a:pt x="36" y="97"/>
                    </a:lnTo>
                    <a:cubicBezTo>
                      <a:pt x="31" y="108"/>
                      <a:pt x="32" y="121"/>
                      <a:pt x="38" y="138"/>
                    </a:cubicBezTo>
                    <a:lnTo>
                      <a:pt x="38" y="138"/>
                    </a:lnTo>
                    <a:cubicBezTo>
                      <a:pt x="39" y="141"/>
                      <a:pt x="39" y="145"/>
                      <a:pt x="36" y="147"/>
                    </a:cubicBezTo>
                    <a:lnTo>
                      <a:pt x="36" y="147"/>
                    </a:lnTo>
                    <a:cubicBezTo>
                      <a:pt x="35" y="147"/>
                      <a:pt x="20" y="162"/>
                      <a:pt x="19" y="181"/>
                    </a:cubicBezTo>
                    <a:lnTo>
                      <a:pt x="19" y="181"/>
                    </a:lnTo>
                    <a:cubicBezTo>
                      <a:pt x="19" y="192"/>
                      <a:pt x="24" y="204"/>
                      <a:pt x="35" y="214"/>
                    </a:cubicBezTo>
                    <a:lnTo>
                      <a:pt x="35" y="214"/>
                    </a:lnTo>
                    <a:cubicBezTo>
                      <a:pt x="39" y="216"/>
                      <a:pt x="39" y="222"/>
                      <a:pt x="36" y="225"/>
                    </a:cubicBezTo>
                    <a:lnTo>
                      <a:pt x="36" y="225"/>
                    </a:lnTo>
                    <a:cubicBezTo>
                      <a:pt x="35" y="226"/>
                      <a:pt x="12" y="260"/>
                      <a:pt x="39" y="293"/>
                    </a:cubicBezTo>
                    <a:lnTo>
                      <a:pt x="39" y="293"/>
                    </a:lnTo>
                    <a:cubicBezTo>
                      <a:pt x="109" y="376"/>
                      <a:pt x="142" y="389"/>
                      <a:pt x="267" y="418"/>
                    </a:cubicBezTo>
                    <a:lnTo>
                      <a:pt x="267" y="418"/>
                    </a:lnTo>
                    <a:cubicBezTo>
                      <a:pt x="268" y="418"/>
                      <a:pt x="268" y="418"/>
                      <a:pt x="269" y="418"/>
                    </a:cubicBezTo>
                    <a:lnTo>
                      <a:pt x="269" y="418"/>
                    </a:lnTo>
                    <a:cubicBezTo>
                      <a:pt x="270" y="419"/>
                      <a:pt x="272" y="420"/>
                      <a:pt x="292" y="438"/>
                    </a:cubicBezTo>
                    <a:lnTo>
                      <a:pt x="292" y="438"/>
                    </a:lnTo>
                    <a:cubicBezTo>
                      <a:pt x="304" y="418"/>
                      <a:pt x="333" y="371"/>
                      <a:pt x="346" y="350"/>
                    </a:cubicBezTo>
                    <a:lnTo>
                      <a:pt x="346" y="350"/>
                    </a:lnTo>
                    <a:cubicBezTo>
                      <a:pt x="358" y="330"/>
                      <a:pt x="377" y="283"/>
                      <a:pt x="384" y="267"/>
                    </a:cubicBezTo>
                    <a:lnTo>
                      <a:pt x="384" y="267"/>
                    </a:lnTo>
                    <a:cubicBezTo>
                      <a:pt x="344" y="236"/>
                      <a:pt x="344" y="235"/>
                      <a:pt x="344" y="234"/>
                    </a:cubicBezTo>
                    <a:lnTo>
                      <a:pt x="344" y="234"/>
                    </a:lnTo>
                    <a:cubicBezTo>
                      <a:pt x="343" y="234"/>
                      <a:pt x="343" y="233"/>
                      <a:pt x="342" y="232"/>
                    </a:cubicBezTo>
                    <a:lnTo>
                      <a:pt x="342" y="232"/>
                    </a:lnTo>
                    <a:cubicBezTo>
                      <a:pt x="333" y="206"/>
                      <a:pt x="328" y="186"/>
                      <a:pt x="324" y="167"/>
                    </a:cubicBezTo>
                    <a:lnTo>
                      <a:pt x="324" y="167"/>
                    </a:lnTo>
                    <a:cubicBezTo>
                      <a:pt x="319" y="147"/>
                      <a:pt x="314" y="127"/>
                      <a:pt x="305" y="103"/>
                    </a:cubicBezTo>
                    <a:lnTo>
                      <a:pt x="305" y="103"/>
                    </a:lnTo>
                    <a:cubicBezTo>
                      <a:pt x="292" y="75"/>
                      <a:pt x="220" y="39"/>
                      <a:pt x="183" y="33"/>
                    </a:cubicBezTo>
                    <a:lnTo>
                      <a:pt x="183" y="33"/>
                    </a:lnTo>
                    <a:cubicBezTo>
                      <a:pt x="176" y="31"/>
                      <a:pt x="167" y="30"/>
                      <a:pt x="158" y="28"/>
                    </a:cubicBezTo>
                    <a:lnTo>
                      <a:pt x="158" y="28"/>
                    </a:lnTo>
                    <a:cubicBezTo>
                      <a:pt x="136" y="23"/>
                      <a:pt x="111" y="18"/>
                      <a:pt x="93" y="18"/>
                    </a:cubicBezTo>
                    <a:close/>
                    <a:moveTo>
                      <a:pt x="294" y="459"/>
                    </a:moveTo>
                    <a:lnTo>
                      <a:pt x="294" y="459"/>
                    </a:lnTo>
                    <a:cubicBezTo>
                      <a:pt x="292" y="459"/>
                      <a:pt x="291" y="458"/>
                      <a:pt x="289" y="457"/>
                    </a:cubicBezTo>
                    <a:lnTo>
                      <a:pt x="289" y="457"/>
                    </a:lnTo>
                    <a:cubicBezTo>
                      <a:pt x="278" y="448"/>
                      <a:pt x="266" y="436"/>
                      <a:pt x="262" y="434"/>
                    </a:cubicBezTo>
                    <a:lnTo>
                      <a:pt x="262" y="434"/>
                    </a:lnTo>
                    <a:cubicBezTo>
                      <a:pt x="136" y="405"/>
                      <a:pt x="99" y="389"/>
                      <a:pt x="26" y="304"/>
                    </a:cubicBezTo>
                    <a:lnTo>
                      <a:pt x="26" y="304"/>
                    </a:lnTo>
                    <a:cubicBezTo>
                      <a:pt x="0" y="273"/>
                      <a:pt x="9" y="238"/>
                      <a:pt x="19" y="221"/>
                    </a:cubicBezTo>
                    <a:lnTo>
                      <a:pt x="19" y="221"/>
                    </a:lnTo>
                    <a:cubicBezTo>
                      <a:pt x="8" y="209"/>
                      <a:pt x="3" y="195"/>
                      <a:pt x="3" y="180"/>
                    </a:cubicBezTo>
                    <a:lnTo>
                      <a:pt x="3" y="180"/>
                    </a:lnTo>
                    <a:cubicBezTo>
                      <a:pt x="3" y="161"/>
                      <a:pt x="15" y="145"/>
                      <a:pt x="21" y="139"/>
                    </a:cubicBezTo>
                    <a:lnTo>
                      <a:pt x="21" y="139"/>
                    </a:lnTo>
                    <a:cubicBezTo>
                      <a:pt x="15" y="120"/>
                      <a:pt x="15" y="103"/>
                      <a:pt x="22" y="90"/>
                    </a:cubicBezTo>
                    <a:lnTo>
                      <a:pt x="22" y="90"/>
                    </a:lnTo>
                    <a:cubicBezTo>
                      <a:pt x="27" y="79"/>
                      <a:pt x="35" y="72"/>
                      <a:pt x="41" y="67"/>
                    </a:cubicBezTo>
                    <a:lnTo>
                      <a:pt x="41" y="67"/>
                    </a:lnTo>
                    <a:cubicBezTo>
                      <a:pt x="35" y="48"/>
                      <a:pt x="38" y="35"/>
                      <a:pt x="43" y="27"/>
                    </a:cubicBezTo>
                    <a:lnTo>
                      <a:pt x="43" y="27"/>
                    </a:lnTo>
                    <a:cubicBezTo>
                      <a:pt x="52" y="11"/>
                      <a:pt x="71" y="4"/>
                      <a:pt x="82" y="2"/>
                    </a:cubicBezTo>
                    <a:lnTo>
                      <a:pt x="82" y="2"/>
                    </a:lnTo>
                    <a:cubicBezTo>
                      <a:pt x="103" y="0"/>
                      <a:pt x="133" y="6"/>
                      <a:pt x="161" y="12"/>
                    </a:cubicBezTo>
                    <a:lnTo>
                      <a:pt x="161" y="12"/>
                    </a:lnTo>
                    <a:cubicBezTo>
                      <a:pt x="170" y="14"/>
                      <a:pt x="178" y="15"/>
                      <a:pt x="187" y="17"/>
                    </a:cubicBezTo>
                    <a:lnTo>
                      <a:pt x="187" y="17"/>
                    </a:lnTo>
                    <a:cubicBezTo>
                      <a:pt x="224" y="23"/>
                      <a:pt x="303" y="60"/>
                      <a:pt x="321" y="96"/>
                    </a:cubicBezTo>
                    <a:lnTo>
                      <a:pt x="321" y="96"/>
                    </a:lnTo>
                    <a:lnTo>
                      <a:pt x="321" y="97"/>
                    </a:lnTo>
                    <a:lnTo>
                      <a:pt x="321" y="97"/>
                    </a:lnTo>
                    <a:cubicBezTo>
                      <a:pt x="329" y="122"/>
                      <a:pt x="334" y="143"/>
                      <a:pt x="339" y="162"/>
                    </a:cubicBezTo>
                    <a:lnTo>
                      <a:pt x="339" y="162"/>
                    </a:lnTo>
                    <a:cubicBezTo>
                      <a:pt x="344" y="181"/>
                      <a:pt x="349" y="201"/>
                      <a:pt x="357" y="225"/>
                    </a:cubicBezTo>
                    <a:lnTo>
                      <a:pt x="357" y="225"/>
                    </a:lnTo>
                    <a:cubicBezTo>
                      <a:pt x="362" y="229"/>
                      <a:pt x="384" y="247"/>
                      <a:pt x="398" y="258"/>
                    </a:cubicBezTo>
                    <a:lnTo>
                      <a:pt x="398" y="258"/>
                    </a:lnTo>
                    <a:cubicBezTo>
                      <a:pt x="401" y="260"/>
                      <a:pt x="403" y="264"/>
                      <a:pt x="401" y="267"/>
                    </a:cubicBezTo>
                    <a:lnTo>
                      <a:pt x="401" y="267"/>
                    </a:lnTo>
                    <a:cubicBezTo>
                      <a:pt x="400" y="270"/>
                      <a:pt x="375" y="333"/>
                      <a:pt x="360" y="359"/>
                    </a:cubicBezTo>
                    <a:lnTo>
                      <a:pt x="360" y="359"/>
                    </a:lnTo>
                    <a:cubicBezTo>
                      <a:pt x="344" y="385"/>
                      <a:pt x="302" y="454"/>
                      <a:pt x="301" y="454"/>
                    </a:cubicBezTo>
                    <a:lnTo>
                      <a:pt x="301" y="454"/>
                    </a:lnTo>
                    <a:cubicBezTo>
                      <a:pt x="300" y="457"/>
                      <a:pt x="298" y="458"/>
                      <a:pt x="295" y="459"/>
                    </a:cubicBezTo>
                    <a:lnTo>
                      <a:pt x="295" y="459"/>
                    </a:lnTo>
                    <a:cubicBezTo>
                      <a:pt x="295" y="459"/>
                      <a:pt x="295" y="459"/>
                      <a:pt x="294" y="4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94">
                <a:extLst>
                  <a:ext uri="{FF2B5EF4-FFF2-40B4-BE49-F238E27FC236}">
                    <a16:creationId xmlns:a16="http://schemas.microsoft.com/office/drawing/2014/main" id="{A059B313-274D-497F-9E1B-A33F46461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1732" y="7476102"/>
                <a:ext cx="910476" cy="569048"/>
              </a:xfrm>
              <a:custGeom>
                <a:avLst/>
                <a:gdLst>
                  <a:gd name="T0" fmla="*/ 1021 w 1022"/>
                  <a:gd name="T1" fmla="*/ 631 h 641"/>
                  <a:gd name="T2" fmla="*/ 1021 w 1022"/>
                  <a:gd name="T3" fmla="*/ 631 h 641"/>
                  <a:gd name="T4" fmla="*/ 0 w 1022"/>
                  <a:gd name="T5" fmla="*/ 246 h 641"/>
                  <a:gd name="T6" fmla="*/ 0 w 1022"/>
                  <a:gd name="T7" fmla="*/ 246 h 641"/>
                  <a:gd name="T8" fmla="*/ 143 w 1022"/>
                  <a:gd name="T9" fmla="*/ 0 h 641"/>
                  <a:gd name="T10" fmla="*/ 823 w 1022"/>
                  <a:gd name="T11" fmla="*/ 184 h 641"/>
                  <a:gd name="T12" fmla="*/ 1021 w 1022"/>
                  <a:gd name="T13" fmla="*/ 631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2" h="641">
                    <a:moveTo>
                      <a:pt x="1021" y="631"/>
                    </a:moveTo>
                    <a:lnTo>
                      <a:pt x="1021" y="631"/>
                    </a:lnTo>
                    <a:cubicBezTo>
                      <a:pt x="819" y="640"/>
                      <a:pt x="474" y="600"/>
                      <a:pt x="0" y="246"/>
                    </a:cubicBezTo>
                    <a:lnTo>
                      <a:pt x="0" y="246"/>
                    </a:lnTo>
                    <a:cubicBezTo>
                      <a:pt x="0" y="246"/>
                      <a:pt x="89" y="142"/>
                      <a:pt x="143" y="0"/>
                    </a:cubicBezTo>
                    <a:lnTo>
                      <a:pt x="823" y="184"/>
                    </a:lnTo>
                    <a:lnTo>
                      <a:pt x="1021" y="63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95">
                <a:extLst>
                  <a:ext uri="{FF2B5EF4-FFF2-40B4-BE49-F238E27FC236}">
                    <a16:creationId xmlns:a16="http://schemas.microsoft.com/office/drawing/2014/main" id="{B6023D35-7F9D-4D48-AFE8-4CBE39B60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3883" y="7468254"/>
                <a:ext cx="922250" cy="576897"/>
              </a:xfrm>
              <a:custGeom>
                <a:avLst/>
                <a:gdLst>
                  <a:gd name="T0" fmla="*/ 983 w 1038"/>
                  <a:gd name="T1" fmla="*/ 648 h 649"/>
                  <a:gd name="T2" fmla="*/ 983 w 1038"/>
                  <a:gd name="T3" fmla="*/ 648 h 649"/>
                  <a:gd name="T4" fmla="*/ 3 w 1038"/>
                  <a:gd name="T5" fmla="*/ 261 h 649"/>
                  <a:gd name="T6" fmla="*/ 3 w 1038"/>
                  <a:gd name="T7" fmla="*/ 261 h 649"/>
                  <a:gd name="T8" fmla="*/ 0 w 1038"/>
                  <a:gd name="T9" fmla="*/ 255 h 649"/>
                  <a:gd name="T10" fmla="*/ 0 w 1038"/>
                  <a:gd name="T11" fmla="*/ 255 h 649"/>
                  <a:gd name="T12" fmla="*/ 2 w 1038"/>
                  <a:gd name="T13" fmla="*/ 249 h 649"/>
                  <a:gd name="T14" fmla="*/ 2 w 1038"/>
                  <a:gd name="T15" fmla="*/ 249 h 649"/>
                  <a:gd name="T16" fmla="*/ 144 w 1038"/>
                  <a:gd name="T17" fmla="*/ 6 h 649"/>
                  <a:gd name="T18" fmla="*/ 144 w 1038"/>
                  <a:gd name="T19" fmla="*/ 6 h 649"/>
                  <a:gd name="T20" fmla="*/ 154 w 1038"/>
                  <a:gd name="T21" fmla="*/ 1 h 649"/>
                  <a:gd name="T22" fmla="*/ 833 w 1038"/>
                  <a:gd name="T23" fmla="*/ 184 h 649"/>
                  <a:gd name="T24" fmla="*/ 833 w 1038"/>
                  <a:gd name="T25" fmla="*/ 184 h 649"/>
                  <a:gd name="T26" fmla="*/ 839 w 1038"/>
                  <a:gd name="T27" fmla="*/ 194 h 649"/>
                  <a:gd name="T28" fmla="*/ 839 w 1038"/>
                  <a:gd name="T29" fmla="*/ 194 h 649"/>
                  <a:gd name="T30" fmla="*/ 829 w 1038"/>
                  <a:gd name="T31" fmla="*/ 200 h 649"/>
                  <a:gd name="T32" fmla="*/ 157 w 1038"/>
                  <a:gd name="T33" fmla="*/ 19 h 649"/>
                  <a:gd name="T34" fmla="*/ 157 w 1038"/>
                  <a:gd name="T35" fmla="*/ 19 h 649"/>
                  <a:gd name="T36" fmla="*/ 20 w 1038"/>
                  <a:gd name="T37" fmla="*/ 252 h 649"/>
                  <a:gd name="T38" fmla="*/ 20 w 1038"/>
                  <a:gd name="T39" fmla="*/ 252 h 649"/>
                  <a:gd name="T40" fmla="*/ 1029 w 1038"/>
                  <a:gd name="T41" fmla="*/ 631 h 649"/>
                  <a:gd name="T42" fmla="*/ 1029 w 1038"/>
                  <a:gd name="T43" fmla="*/ 631 h 649"/>
                  <a:gd name="T44" fmla="*/ 1037 w 1038"/>
                  <a:gd name="T45" fmla="*/ 639 h 649"/>
                  <a:gd name="T46" fmla="*/ 1037 w 1038"/>
                  <a:gd name="T47" fmla="*/ 639 h 649"/>
                  <a:gd name="T48" fmla="*/ 1029 w 1038"/>
                  <a:gd name="T49" fmla="*/ 647 h 649"/>
                  <a:gd name="T50" fmla="*/ 1029 w 1038"/>
                  <a:gd name="T51" fmla="*/ 647 h 649"/>
                  <a:gd name="T52" fmla="*/ 983 w 1038"/>
                  <a:gd name="T53" fmla="*/ 648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8" h="649">
                    <a:moveTo>
                      <a:pt x="983" y="648"/>
                    </a:moveTo>
                    <a:lnTo>
                      <a:pt x="983" y="648"/>
                    </a:lnTo>
                    <a:cubicBezTo>
                      <a:pt x="676" y="648"/>
                      <a:pt x="348" y="518"/>
                      <a:pt x="3" y="261"/>
                    </a:cubicBezTo>
                    <a:lnTo>
                      <a:pt x="3" y="261"/>
                    </a:lnTo>
                    <a:cubicBezTo>
                      <a:pt x="2" y="259"/>
                      <a:pt x="1" y="258"/>
                      <a:pt x="0" y="255"/>
                    </a:cubicBezTo>
                    <a:lnTo>
                      <a:pt x="0" y="255"/>
                    </a:lnTo>
                    <a:cubicBezTo>
                      <a:pt x="0" y="252"/>
                      <a:pt x="1" y="251"/>
                      <a:pt x="2" y="249"/>
                    </a:cubicBezTo>
                    <a:lnTo>
                      <a:pt x="2" y="249"/>
                    </a:lnTo>
                    <a:cubicBezTo>
                      <a:pt x="3" y="248"/>
                      <a:pt x="91" y="145"/>
                      <a:pt x="144" y="6"/>
                    </a:cubicBezTo>
                    <a:lnTo>
                      <a:pt x="144" y="6"/>
                    </a:lnTo>
                    <a:cubicBezTo>
                      <a:pt x="146" y="2"/>
                      <a:pt x="150" y="0"/>
                      <a:pt x="154" y="1"/>
                    </a:cubicBezTo>
                    <a:lnTo>
                      <a:pt x="833" y="184"/>
                    </a:lnTo>
                    <a:lnTo>
                      <a:pt x="833" y="184"/>
                    </a:lnTo>
                    <a:cubicBezTo>
                      <a:pt x="837" y="186"/>
                      <a:pt x="840" y="190"/>
                      <a:pt x="839" y="194"/>
                    </a:cubicBezTo>
                    <a:lnTo>
                      <a:pt x="839" y="194"/>
                    </a:lnTo>
                    <a:cubicBezTo>
                      <a:pt x="838" y="199"/>
                      <a:pt x="833" y="201"/>
                      <a:pt x="829" y="200"/>
                    </a:cubicBezTo>
                    <a:lnTo>
                      <a:pt x="157" y="19"/>
                    </a:lnTo>
                    <a:lnTo>
                      <a:pt x="157" y="19"/>
                    </a:lnTo>
                    <a:cubicBezTo>
                      <a:pt x="110" y="137"/>
                      <a:pt x="40" y="228"/>
                      <a:pt x="20" y="252"/>
                    </a:cubicBezTo>
                    <a:lnTo>
                      <a:pt x="20" y="252"/>
                    </a:lnTo>
                    <a:cubicBezTo>
                      <a:pt x="377" y="517"/>
                      <a:pt x="715" y="645"/>
                      <a:pt x="1029" y="631"/>
                    </a:cubicBezTo>
                    <a:lnTo>
                      <a:pt x="1029" y="631"/>
                    </a:lnTo>
                    <a:cubicBezTo>
                      <a:pt x="1033" y="630"/>
                      <a:pt x="1037" y="633"/>
                      <a:pt x="1037" y="639"/>
                    </a:cubicBezTo>
                    <a:lnTo>
                      <a:pt x="1037" y="639"/>
                    </a:lnTo>
                    <a:cubicBezTo>
                      <a:pt x="1037" y="643"/>
                      <a:pt x="1034" y="646"/>
                      <a:pt x="1029" y="647"/>
                    </a:cubicBezTo>
                    <a:lnTo>
                      <a:pt x="1029" y="647"/>
                    </a:lnTo>
                    <a:cubicBezTo>
                      <a:pt x="1013" y="648"/>
                      <a:pt x="998" y="648"/>
                      <a:pt x="983" y="6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96">
                <a:extLst>
                  <a:ext uri="{FF2B5EF4-FFF2-40B4-BE49-F238E27FC236}">
                    <a16:creationId xmlns:a16="http://schemas.microsoft.com/office/drawing/2014/main" id="{772FC1A4-CE4C-4BB6-AD50-3F30CAB9F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3211" y="8406202"/>
                <a:ext cx="235468" cy="435614"/>
              </a:xfrm>
              <a:custGeom>
                <a:avLst/>
                <a:gdLst>
                  <a:gd name="T0" fmla="*/ 94 w 264"/>
                  <a:gd name="T1" fmla="*/ 0 h 489"/>
                  <a:gd name="T2" fmla="*/ 94 w 264"/>
                  <a:gd name="T3" fmla="*/ 150 h 489"/>
                  <a:gd name="T4" fmla="*/ 94 w 264"/>
                  <a:gd name="T5" fmla="*/ 150 h 489"/>
                  <a:gd name="T6" fmla="*/ 8 w 264"/>
                  <a:gd name="T7" fmla="*/ 255 h 489"/>
                  <a:gd name="T8" fmla="*/ 8 w 264"/>
                  <a:gd name="T9" fmla="*/ 255 h 489"/>
                  <a:gd name="T10" fmla="*/ 0 w 264"/>
                  <a:gd name="T11" fmla="*/ 323 h 489"/>
                  <a:gd name="T12" fmla="*/ 95 w 264"/>
                  <a:gd name="T13" fmla="*/ 295 h 489"/>
                  <a:gd name="T14" fmla="*/ 95 w 264"/>
                  <a:gd name="T15" fmla="*/ 295 h 489"/>
                  <a:gd name="T16" fmla="*/ 121 w 264"/>
                  <a:gd name="T17" fmla="*/ 449 h 489"/>
                  <a:gd name="T18" fmla="*/ 121 w 264"/>
                  <a:gd name="T19" fmla="*/ 449 h 489"/>
                  <a:gd name="T20" fmla="*/ 171 w 264"/>
                  <a:gd name="T21" fmla="*/ 330 h 489"/>
                  <a:gd name="T22" fmla="*/ 171 w 264"/>
                  <a:gd name="T23" fmla="*/ 330 h 489"/>
                  <a:gd name="T24" fmla="*/ 263 w 264"/>
                  <a:gd name="T25" fmla="*/ 232 h 489"/>
                  <a:gd name="T26" fmla="*/ 263 w 264"/>
                  <a:gd name="T27" fmla="*/ 47 h 489"/>
                  <a:gd name="T28" fmla="*/ 263 w 264"/>
                  <a:gd name="T29" fmla="*/ 47 h 489"/>
                  <a:gd name="T30" fmla="*/ 94 w 264"/>
                  <a:gd name="T31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4" h="489">
                    <a:moveTo>
                      <a:pt x="94" y="0"/>
                    </a:moveTo>
                    <a:lnTo>
                      <a:pt x="94" y="150"/>
                    </a:lnTo>
                    <a:lnTo>
                      <a:pt x="94" y="150"/>
                    </a:lnTo>
                    <a:cubicBezTo>
                      <a:pt x="94" y="150"/>
                      <a:pt x="13" y="219"/>
                      <a:pt x="8" y="255"/>
                    </a:cubicBezTo>
                    <a:lnTo>
                      <a:pt x="8" y="255"/>
                    </a:lnTo>
                    <a:cubicBezTo>
                      <a:pt x="2" y="291"/>
                      <a:pt x="0" y="323"/>
                      <a:pt x="0" y="323"/>
                    </a:cubicBezTo>
                    <a:lnTo>
                      <a:pt x="95" y="295"/>
                    </a:lnTo>
                    <a:lnTo>
                      <a:pt x="95" y="295"/>
                    </a:lnTo>
                    <a:cubicBezTo>
                      <a:pt x="95" y="295"/>
                      <a:pt x="88" y="410"/>
                      <a:pt x="121" y="449"/>
                    </a:cubicBezTo>
                    <a:lnTo>
                      <a:pt x="121" y="449"/>
                    </a:lnTo>
                    <a:cubicBezTo>
                      <a:pt x="153" y="488"/>
                      <a:pt x="165" y="360"/>
                      <a:pt x="171" y="330"/>
                    </a:cubicBezTo>
                    <a:lnTo>
                      <a:pt x="171" y="330"/>
                    </a:lnTo>
                    <a:cubicBezTo>
                      <a:pt x="177" y="300"/>
                      <a:pt x="263" y="232"/>
                      <a:pt x="263" y="232"/>
                    </a:cubicBezTo>
                    <a:lnTo>
                      <a:pt x="263" y="47"/>
                    </a:lnTo>
                    <a:lnTo>
                      <a:pt x="263" y="47"/>
                    </a:lnTo>
                    <a:cubicBezTo>
                      <a:pt x="263" y="47"/>
                      <a:pt x="186" y="54"/>
                      <a:pt x="9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97">
                <a:extLst>
                  <a:ext uri="{FF2B5EF4-FFF2-40B4-BE49-F238E27FC236}">
                    <a16:creationId xmlns:a16="http://schemas.microsoft.com/office/drawing/2014/main" id="{18B051DD-4F41-4457-844F-51035CC68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5362" y="8398353"/>
                <a:ext cx="251166" cy="423842"/>
              </a:xfrm>
              <a:custGeom>
                <a:avLst/>
                <a:gdLst>
                  <a:gd name="T0" fmla="*/ 102 w 281"/>
                  <a:gd name="T1" fmla="*/ 159 h 475"/>
                  <a:gd name="T2" fmla="*/ 103 w 281"/>
                  <a:gd name="T3" fmla="*/ 296 h 475"/>
                  <a:gd name="T4" fmla="*/ 108 w 281"/>
                  <a:gd name="T5" fmla="*/ 298 h 475"/>
                  <a:gd name="T6" fmla="*/ 110 w 281"/>
                  <a:gd name="T7" fmla="*/ 305 h 475"/>
                  <a:gd name="T8" fmla="*/ 135 w 281"/>
                  <a:gd name="T9" fmla="*/ 452 h 475"/>
                  <a:gd name="T10" fmla="*/ 140 w 281"/>
                  <a:gd name="T11" fmla="*/ 457 h 475"/>
                  <a:gd name="T12" fmla="*/ 168 w 281"/>
                  <a:gd name="T13" fmla="*/ 359 h 475"/>
                  <a:gd name="T14" fmla="*/ 171 w 281"/>
                  <a:gd name="T15" fmla="*/ 338 h 475"/>
                  <a:gd name="T16" fmla="*/ 264 w 281"/>
                  <a:gd name="T17" fmla="*/ 64 h 475"/>
                  <a:gd name="T18" fmla="*/ 110 w 281"/>
                  <a:gd name="T19" fmla="*/ 23 h 475"/>
                  <a:gd name="T20" fmla="*/ 110 w 281"/>
                  <a:gd name="T21" fmla="*/ 159 h 475"/>
                  <a:gd name="T22" fmla="*/ 107 w 281"/>
                  <a:gd name="T23" fmla="*/ 165 h 475"/>
                  <a:gd name="T24" fmla="*/ 24 w 281"/>
                  <a:gd name="T25" fmla="*/ 266 h 475"/>
                  <a:gd name="T26" fmla="*/ 100 w 281"/>
                  <a:gd name="T27" fmla="*/ 296 h 475"/>
                  <a:gd name="T28" fmla="*/ 103 w 281"/>
                  <a:gd name="T29" fmla="*/ 296 h 475"/>
                  <a:gd name="T30" fmla="*/ 140 w 281"/>
                  <a:gd name="T31" fmla="*/ 474 h 475"/>
                  <a:gd name="T32" fmla="*/ 122 w 281"/>
                  <a:gd name="T33" fmla="*/ 463 h 475"/>
                  <a:gd name="T34" fmla="*/ 11 w 281"/>
                  <a:gd name="T35" fmla="*/ 341 h 475"/>
                  <a:gd name="T36" fmla="*/ 4 w 281"/>
                  <a:gd name="T37" fmla="*/ 339 h 475"/>
                  <a:gd name="T38" fmla="*/ 0 w 281"/>
                  <a:gd name="T39" fmla="*/ 332 h 475"/>
                  <a:gd name="T40" fmla="*/ 8 w 281"/>
                  <a:gd name="T41" fmla="*/ 263 h 475"/>
                  <a:gd name="T42" fmla="*/ 93 w 281"/>
                  <a:gd name="T43" fmla="*/ 156 h 475"/>
                  <a:gd name="T44" fmla="*/ 93 w 281"/>
                  <a:gd name="T45" fmla="*/ 9 h 475"/>
                  <a:gd name="T46" fmla="*/ 98 w 281"/>
                  <a:gd name="T47" fmla="*/ 2 h 475"/>
                  <a:gd name="T48" fmla="*/ 106 w 281"/>
                  <a:gd name="T49" fmla="*/ 2 h 475"/>
                  <a:gd name="T50" fmla="*/ 271 w 281"/>
                  <a:gd name="T51" fmla="*/ 48 h 475"/>
                  <a:gd name="T52" fmla="*/ 277 w 281"/>
                  <a:gd name="T53" fmla="*/ 50 h 475"/>
                  <a:gd name="T54" fmla="*/ 280 w 281"/>
                  <a:gd name="T55" fmla="*/ 241 h 475"/>
                  <a:gd name="T56" fmla="*/ 277 w 281"/>
                  <a:gd name="T57" fmla="*/ 248 h 475"/>
                  <a:gd name="T58" fmla="*/ 188 w 281"/>
                  <a:gd name="T59" fmla="*/ 341 h 475"/>
                  <a:gd name="T60" fmla="*/ 184 w 281"/>
                  <a:gd name="T61" fmla="*/ 362 h 475"/>
                  <a:gd name="T62" fmla="*/ 145 w 281"/>
                  <a:gd name="T63" fmla="*/ 473 h 475"/>
                  <a:gd name="T64" fmla="*/ 140 w 281"/>
                  <a:gd name="T65" fmla="*/ 47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1" h="475">
                    <a:moveTo>
                      <a:pt x="102" y="159"/>
                    </a:moveTo>
                    <a:lnTo>
                      <a:pt x="102" y="159"/>
                    </a:lnTo>
                    <a:close/>
                    <a:moveTo>
                      <a:pt x="103" y="296"/>
                    </a:moveTo>
                    <a:lnTo>
                      <a:pt x="103" y="296"/>
                    </a:lnTo>
                    <a:cubicBezTo>
                      <a:pt x="105" y="296"/>
                      <a:pt x="106" y="296"/>
                      <a:pt x="108" y="298"/>
                    </a:cubicBezTo>
                    <a:lnTo>
                      <a:pt x="108" y="298"/>
                    </a:lnTo>
                    <a:cubicBezTo>
                      <a:pt x="110" y="300"/>
                      <a:pt x="110" y="303"/>
                      <a:pt x="110" y="305"/>
                    </a:cubicBezTo>
                    <a:lnTo>
                      <a:pt x="110" y="305"/>
                    </a:lnTo>
                    <a:cubicBezTo>
                      <a:pt x="110" y="306"/>
                      <a:pt x="105" y="417"/>
                      <a:pt x="135" y="452"/>
                    </a:cubicBezTo>
                    <a:lnTo>
                      <a:pt x="135" y="452"/>
                    </a:lnTo>
                    <a:cubicBezTo>
                      <a:pt x="138" y="457"/>
                      <a:pt x="139" y="457"/>
                      <a:pt x="140" y="457"/>
                    </a:cubicBezTo>
                    <a:lnTo>
                      <a:pt x="140" y="457"/>
                    </a:lnTo>
                    <a:cubicBezTo>
                      <a:pt x="149" y="455"/>
                      <a:pt x="158" y="421"/>
                      <a:pt x="168" y="359"/>
                    </a:cubicBezTo>
                    <a:lnTo>
                      <a:pt x="168" y="359"/>
                    </a:lnTo>
                    <a:cubicBezTo>
                      <a:pt x="169" y="350"/>
                      <a:pt x="171" y="343"/>
                      <a:pt x="171" y="338"/>
                    </a:cubicBezTo>
                    <a:lnTo>
                      <a:pt x="171" y="338"/>
                    </a:lnTo>
                    <a:cubicBezTo>
                      <a:pt x="177" y="309"/>
                      <a:pt x="246" y="252"/>
                      <a:pt x="264" y="237"/>
                    </a:cubicBezTo>
                    <a:lnTo>
                      <a:pt x="264" y="64"/>
                    </a:lnTo>
                    <a:lnTo>
                      <a:pt x="264" y="64"/>
                    </a:lnTo>
                    <a:cubicBezTo>
                      <a:pt x="241" y="64"/>
                      <a:pt x="182" y="61"/>
                      <a:pt x="110" y="23"/>
                    </a:cubicBezTo>
                    <a:lnTo>
                      <a:pt x="110" y="159"/>
                    </a:lnTo>
                    <a:lnTo>
                      <a:pt x="110" y="159"/>
                    </a:lnTo>
                    <a:cubicBezTo>
                      <a:pt x="110" y="162"/>
                      <a:pt x="109" y="165"/>
                      <a:pt x="107" y="165"/>
                    </a:cubicBezTo>
                    <a:lnTo>
                      <a:pt x="107" y="165"/>
                    </a:lnTo>
                    <a:cubicBezTo>
                      <a:pt x="86" y="184"/>
                      <a:pt x="28" y="238"/>
                      <a:pt x="24" y="266"/>
                    </a:cubicBezTo>
                    <a:lnTo>
                      <a:pt x="24" y="266"/>
                    </a:lnTo>
                    <a:cubicBezTo>
                      <a:pt x="21" y="288"/>
                      <a:pt x="18" y="309"/>
                      <a:pt x="17" y="321"/>
                    </a:cubicBezTo>
                    <a:lnTo>
                      <a:pt x="100" y="296"/>
                    </a:lnTo>
                    <a:lnTo>
                      <a:pt x="100" y="296"/>
                    </a:lnTo>
                    <a:cubicBezTo>
                      <a:pt x="101" y="296"/>
                      <a:pt x="102" y="296"/>
                      <a:pt x="103" y="296"/>
                    </a:cubicBezTo>
                    <a:close/>
                    <a:moveTo>
                      <a:pt x="140" y="474"/>
                    </a:moveTo>
                    <a:lnTo>
                      <a:pt x="140" y="474"/>
                    </a:lnTo>
                    <a:cubicBezTo>
                      <a:pt x="135" y="474"/>
                      <a:pt x="129" y="471"/>
                      <a:pt x="122" y="463"/>
                    </a:cubicBezTo>
                    <a:lnTo>
                      <a:pt x="122" y="463"/>
                    </a:lnTo>
                    <a:cubicBezTo>
                      <a:pt x="93" y="430"/>
                      <a:pt x="93" y="346"/>
                      <a:pt x="93" y="315"/>
                    </a:cubicBezTo>
                    <a:lnTo>
                      <a:pt x="11" y="341"/>
                    </a:lnTo>
                    <a:lnTo>
                      <a:pt x="11" y="341"/>
                    </a:lnTo>
                    <a:cubicBezTo>
                      <a:pt x="8" y="341"/>
                      <a:pt x="5" y="341"/>
                      <a:pt x="4" y="339"/>
                    </a:cubicBezTo>
                    <a:lnTo>
                      <a:pt x="4" y="339"/>
                    </a:lnTo>
                    <a:cubicBezTo>
                      <a:pt x="1" y="338"/>
                      <a:pt x="0" y="335"/>
                      <a:pt x="0" y="332"/>
                    </a:cubicBezTo>
                    <a:lnTo>
                      <a:pt x="0" y="332"/>
                    </a:lnTo>
                    <a:cubicBezTo>
                      <a:pt x="0" y="331"/>
                      <a:pt x="2" y="298"/>
                      <a:pt x="8" y="263"/>
                    </a:cubicBezTo>
                    <a:lnTo>
                      <a:pt x="8" y="263"/>
                    </a:lnTo>
                    <a:cubicBezTo>
                      <a:pt x="14" y="228"/>
                      <a:pt x="77" y="170"/>
                      <a:pt x="93" y="156"/>
                    </a:cubicBezTo>
                    <a:lnTo>
                      <a:pt x="93" y="9"/>
                    </a:lnTo>
                    <a:lnTo>
                      <a:pt x="93" y="9"/>
                    </a:lnTo>
                    <a:cubicBezTo>
                      <a:pt x="93" y="6"/>
                      <a:pt x="95" y="4"/>
                      <a:pt x="98" y="2"/>
                    </a:cubicBezTo>
                    <a:lnTo>
                      <a:pt x="98" y="2"/>
                    </a:lnTo>
                    <a:cubicBezTo>
                      <a:pt x="100" y="0"/>
                      <a:pt x="103" y="0"/>
                      <a:pt x="106" y="2"/>
                    </a:cubicBezTo>
                    <a:lnTo>
                      <a:pt x="106" y="2"/>
                    </a:lnTo>
                    <a:cubicBezTo>
                      <a:pt x="194" y="53"/>
                      <a:pt x="271" y="48"/>
                      <a:pt x="271" y="48"/>
                    </a:cubicBezTo>
                    <a:lnTo>
                      <a:pt x="271" y="48"/>
                    </a:lnTo>
                    <a:cubicBezTo>
                      <a:pt x="273" y="47"/>
                      <a:pt x="276" y="48"/>
                      <a:pt x="277" y="50"/>
                    </a:cubicBezTo>
                    <a:lnTo>
                      <a:pt x="277" y="50"/>
                    </a:lnTo>
                    <a:cubicBezTo>
                      <a:pt x="279" y="52"/>
                      <a:pt x="280" y="53"/>
                      <a:pt x="280" y="56"/>
                    </a:cubicBezTo>
                    <a:lnTo>
                      <a:pt x="280" y="241"/>
                    </a:lnTo>
                    <a:lnTo>
                      <a:pt x="280" y="241"/>
                    </a:lnTo>
                    <a:cubicBezTo>
                      <a:pt x="280" y="244"/>
                      <a:pt x="279" y="247"/>
                      <a:pt x="277" y="248"/>
                    </a:cubicBezTo>
                    <a:lnTo>
                      <a:pt x="277" y="248"/>
                    </a:lnTo>
                    <a:cubicBezTo>
                      <a:pt x="244" y="273"/>
                      <a:pt x="191" y="321"/>
                      <a:pt x="188" y="341"/>
                    </a:cubicBezTo>
                    <a:lnTo>
                      <a:pt x="188" y="341"/>
                    </a:lnTo>
                    <a:cubicBezTo>
                      <a:pt x="187" y="346"/>
                      <a:pt x="185" y="353"/>
                      <a:pt x="184" y="362"/>
                    </a:cubicBezTo>
                    <a:lnTo>
                      <a:pt x="184" y="362"/>
                    </a:lnTo>
                    <a:cubicBezTo>
                      <a:pt x="175" y="419"/>
                      <a:pt x="166" y="467"/>
                      <a:pt x="145" y="473"/>
                    </a:cubicBezTo>
                    <a:lnTo>
                      <a:pt x="145" y="473"/>
                    </a:lnTo>
                    <a:cubicBezTo>
                      <a:pt x="144" y="473"/>
                      <a:pt x="142" y="474"/>
                      <a:pt x="140" y="4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98">
                <a:extLst>
                  <a:ext uri="{FF2B5EF4-FFF2-40B4-BE49-F238E27FC236}">
                    <a16:creationId xmlns:a16="http://schemas.microsoft.com/office/drawing/2014/main" id="{17440730-BFEA-40B2-9831-D8F2D0D39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830" y="7884247"/>
                <a:ext cx="15698" cy="572972"/>
              </a:xfrm>
              <a:custGeom>
                <a:avLst/>
                <a:gdLst>
                  <a:gd name="T0" fmla="*/ 8 w 18"/>
                  <a:gd name="T1" fmla="*/ 644 h 645"/>
                  <a:gd name="T2" fmla="*/ 8 w 18"/>
                  <a:gd name="T3" fmla="*/ 644 h 645"/>
                  <a:gd name="T4" fmla="*/ 0 w 18"/>
                  <a:gd name="T5" fmla="*/ 636 h 645"/>
                  <a:gd name="T6" fmla="*/ 0 w 18"/>
                  <a:gd name="T7" fmla="*/ 8 h 645"/>
                  <a:gd name="T8" fmla="*/ 0 w 18"/>
                  <a:gd name="T9" fmla="*/ 8 h 645"/>
                  <a:gd name="T10" fmla="*/ 8 w 18"/>
                  <a:gd name="T11" fmla="*/ 0 h 645"/>
                  <a:gd name="T12" fmla="*/ 8 w 18"/>
                  <a:gd name="T13" fmla="*/ 0 h 645"/>
                  <a:gd name="T14" fmla="*/ 17 w 18"/>
                  <a:gd name="T15" fmla="*/ 8 h 645"/>
                  <a:gd name="T16" fmla="*/ 17 w 18"/>
                  <a:gd name="T17" fmla="*/ 636 h 645"/>
                  <a:gd name="T18" fmla="*/ 17 w 18"/>
                  <a:gd name="T19" fmla="*/ 636 h 645"/>
                  <a:gd name="T20" fmla="*/ 8 w 18"/>
                  <a:gd name="T21" fmla="*/ 644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645">
                    <a:moveTo>
                      <a:pt x="8" y="644"/>
                    </a:moveTo>
                    <a:lnTo>
                      <a:pt x="8" y="644"/>
                    </a:lnTo>
                    <a:cubicBezTo>
                      <a:pt x="4" y="644"/>
                      <a:pt x="0" y="640"/>
                      <a:pt x="0" y="63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7" y="3"/>
                      <a:pt x="17" y="8"/>
                    </a:cubicBezTo>
                    <a:lnTo>
                      <a:pt x="17" y="636"/>
                    </a:lnTo>
                    <a:lnTo>
                      <a:pt x="17" y="636"/>
                    </a:lnTo>
                    <a:cubicBezTo>
                      <a:pt x="17" y="640"/>
                      <a:pt x="13" y="644"/>
                      <a:pt x="8" y="6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31E8AEB5-6457-4F5A-92FC-B835BC4DAE30}"/>
                </a:ext>
              </a:extLst>
            </p:cNvPr>
            <p:cNvGrpSpPr/>
            <p:nvPr/>
          </p:nvGrpSpPr>
          <p:grpSpPr>
            <a:xfrm>
              <a:off x="14339991" y="6797171"/>
              <a:ext cx="1707141" cy="4285515"/>
              <a:chOff x="14339991" y="6797171"/>
              <a:chExt cx="1707141" cy="4285515"/>
            </a:xfrm>
          </p:grpSpPr>
          <p:sp>
            <p:nvSpPr>
              <p:cNvPr id="28" name="Freeform 113">
                <a:extLst>
                  <a:ext uri="{FF2B5EF4-FFF2-40B4-BE49-F238E27FC236}">
                    <a16:creationId xmlns:a16="http://schemas.microsoft.com/office/drawing/2014/main" id="{2D96C584-F076-41CB-857A-64F9A122D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8891" y="6797171"/>
                <a:ext cx="808440" cy="851607"/>
              </a:xfrm>
              <a:custGeom>
                <a:avLst/>
                <a:gdLst>
                  <a:gd name="T0" fmla="*/ 903 w 907"/>
                  <a:gd name="T1" fmla="*/ 942 h 956"/>
                  <a:gd name="T2" fmla="*/ 903 w 907"/>
                  <a:gd name="T3" fmla="*/ 942 h 956"/>
                  <a:gd name="T4" fmla="*/ 768 w 907"/>
                  <a:gd name="T5" fmla="*/ 452 h 956"/>
                  <a:gd name="T6" fmla="*/ 768 w 907"/>
                  <a:gd name="T7" fmla="*/ 452 h 956"/>
                  <a:gd name="T8" fmla="*/ 501 w 907"/>
                  <a:gd name="T9" fmla="*/ 16 h 956"/>
                  <a:gd name="T10" fmla="*/ 501 w 907"/>
                  <a:gd name="T11" fmla="*/ 16 h 956"/>
                  <a:gd name="T12" fmla="*/ 243 w 907"/>
                  <a:gd name="T13" fmla="*/ 72 h 956"/>
                  <a:gd name="T14" fmla="*/ 243 w 907"/>
                  <a:gd name="T15" fmla="*/ 72 h 956"/>
                  <a:gd name="T16" fmla="*/ 86 w 907"/>
                  <a:gd name="T17" fmla="*/ 551 h 956"/>
                  <a:gd name="T18" fmla="*/ 86 w 907"/>
                  <a:gd name="T19" fmla="*/ 551 h 956"/>
                  <a:gd name="T20" fmla="*/ 1 w 907"/>
                  <a:gd name="T21" fmla="*/ 944 h 956"/>
                  <a:gd name="T22" fmla="*/ 1 w 907"/>
                  <a:gd name="T23" fmla="*/ 944 h 956"/>
                  <a:gd name="T24" fmla="*/ 1 w 907"/>
                  <a:gd name="T25" fmla="*/ 952 h 956"/>
                  <a:gd name="T26" fmla="*/ 1 w 907"/>
                  <a:gd name="T27" fmla="*/ 952 h 956"/>
                  <a:gd name="T28" fmla="*/ 8 w 907"/>
                  <a:gd name="T29" fmla="*/ 955 h 956"/>
                  <a:gd name="T30" fmla="*/ 896 w 907"/>
                  <a:gd name="T31" fmla="*/ 955 h 956"/>
                  <a:gd name="T32" fmla="*/ 896 w 907"/>
                  <a:gd name="T33" fmla="*/ 955 h 956"/>
                  <a:gd name="T34" fmla="*/ 904 w 907"/>
                  <a:gd name="T35" fmla="*/ 951 h 956"/>
                  <a:gd name="T36" fmla="*/ 904 w 907"/>
                  <a:gd name="T37" fmla="*/ 951 h 956"/>
                  <a:gd name="T38" fmla="*/ 903 w 907"/>
                  <a:gd name="T39" fmla="*/ 942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07" h="956">
                    <a:moveTo>
                      <a:pt x="903" y="942"/>
                    </a:moveTo>
                    <a:lnTo>
                      <a:pt x="903" y="942"/>
                    </a:lnTo>
                    <a:cubicBezTo>
                      <a:pt x="804" y="788"/>
                      <a:pt x="784" y="609"/>
                      <a:pt x="768" y="452"/>
                    </a:cubicBezTo>
                    <a:lnTo>
                      <a:pt x="768" y="452"/>
                    </a:lnTo>
                    <a:cubicBezTo>
                      <a:pt x="745" y="235"/>
                      <a:pt x="724" y="50"/>
                      <a:pt x="501" y="16"/>
                    </a:cubicBezTo>
                    <a:lnTo>
                      <a:pt x="501" y="16"/>
                    </a:lnTo>
                    <a:cubicBezTo>
                      <a:pt x="396" y="0"/>
                      <a:pt x="309" y="20"/>
                      <a:pt x="243" y="72"/>
                    </a:cubicBezTo>
                    <a:lnTo>
                      <a:pt x="243" y="72"/>
                    </a:lnTo>
                    <a:cubicBezTo>
                      <a:pt x="115" y="180"/>
                      <a:pt x="92" y="396"/>
                      <a:pt x="86" y="551"/>
                    </a:cubicBezTo>
                    <a:lnTo>
                      <a:pt x="86" y="551"/>
                    </a:lnTo>
                    <a:cubicBezTo>
                      <a:pt x="77" y="772"/>
                      <a:pt x="1" y="942"/>
                      <a:pt x="1" y="944"/>
                    </a:cubicBezTo>
                    <a:lnTo>
                      <a:pt x="1" y="944"/>
                    </a:lnTo>
                    <a:cubicBezTo>
                      <a:pt x="0" y="946"/>
                      <a:pt x="0" y="949"/>
                      <a:pt x="1" y="952"/>
                    </a:cubicBezTo>
                    <a:lnTo>
                      <a:pt x="1" y="952"/>
                    </a:lnTo>
                    <a:cubicBezTo>
                      <a:pt x="2" y="953"/>
                      <a:pt x="5" y="955"/>
                      <a:pt x="8" y="955"/>
                    </a:cubicBezTo>
                    <a:lnTo>
                      <a:pt x="896" y="955"/>
                    </a:lnTo>
                    <a:lnTo>
                      <a:pt x="896" y="955"/>
                    </a:lnTo>
                    <a:cubicBezTo>
                      <a:pt x="900" y="955"/>
                      <a:pt x="902" y="953"/>
                      <a:pt x="904" y="951"/>
                    </a:cubicBezTo>
                    <a:lnTo>
                      <a:pt x="904" y="951"/>
                    </a:lnTo>
                    <a:cubicBezTo>
                      <a:pt x="906" y="948"/>
                      <a:pt x="905" y="945"/>
                      <a:pt x="903" y="9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114">
                <a:extLst>
                  <a:ext uri="{FF2B5EF4-FFF2-40B4-BE49-F238E27FC236}">
                    <a16:creationId xmlns:a16="http://schemas.microsoft.com/office/drawing/2014/main" id="{971D2851-8BE0-4580-AF2C-0494FDBCA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7725" y="9336298"/>
                <a:ext cx="78489" cy="1487373"/>
              </a:xfrm>
              <a:custGeom>
                <a:avLst/>
                <a:gdLst>
                  <a:gd name="T0" fmla="*/ 85 w 86"/>
                  <a:gd name="T1" fmla="*/ 1672 h 1673"/>
                  <a:gd name="T2" fmla="*/ 0 w 86"/>
                  <a:gd name="T3" fmla="*/ 1672 h 1673"/>
                  <a:gd name="T4" fmla="*/ 0 w 86"/>
                  <a:gd name="T5" fmla="*/ 0 h 1673"/>
                  <a:gd name="T6" fmla="*/ 85 w 86"/>
                  <a:gd name="T7" fmla="*/ 0 h 1673"/>
                  <a:gd name="T8" fmla="*/ 85 w 86"/>
                  <a:gd name="T9" fmla="*/ 1672 h 1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673">
                    <a:moveTo>
                      <a:pt x="85" y="1672"/>
                    </a:moveTo>
                    <a:lnTo>
                      <a:pt x="0" y="167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5" y="167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115">
                <a:extLst>
                  <a:ext uri="{FF2B5EF4-FFF2-40B4-BE49-F238E27FC236}">
                    <a16:creationId xmlns:a16="http://schemas.microsoft.com/office/drawing/2014/main" id="{95B6BE46-FEBB-49EB-A028-8FCFDADD8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9876" y="9332375"/>
                <a:ext cx="90261" cy="1503068"/>
              </a:xfrm>
              <a:custGeom>
                <a:avLst/>
                <a:gdLst>
                  <a:gd name="T0" fmla="*/ 16 w 102"/>
                  <a:gd name="T1" fmla="*/ 1673 h 1690"/>
                  <a:gd name="T2" fmla="*/ 85 w 102"/>
                  <a:gd name="T3" fmla="*/ 1673 h 1690"/>
                  <a:gd name="T4" fmla="*/ 85 w 102"/>
                  <a:gd name="T5" fmla="*/ 17 h 1690"/>
                  <a:gd name="T6" fmla="*/ 16 w 102"/>
                  <a:gd name="T7" fmla="*/ 17 h 1690"/>
                  <a:gd name="T8" fmla="*/ 16 w 102"/>
                  <a:gd name="T9" fmla="*/ 1673 h 1690"/>
                  <a:gd name="T10" fmla="*/ 93 w 102"/>
                  <a:gd name="T11" fmla="*/ 1689 h 1690"/>
                  <a:gd name="T12" fmla="*/ 8 w 102"/>
                  <a:gd name="T13" fmla="*/ 1689 h 1690"/>
                  <a:gd name="T14" fmla="*/ 8 w 102"/>
                  <a:gd name="T15" fmla="*/ 1689 h 1690"/>
                  <a:gd name="T16" fmla="*/ 0 w 102"/>
                  <a:gd name="T17" fmla="*/ 1680 h 1690"/>
                  <a:gd name="T18" fmla="*/ 0 w 102"/>
                  <a:gd name="T19" fmla="*/ 8 h 1690"/>
                  <a:gd name="T20" fmla="*/ 0 w 102"/>
                  <a:gd name="T21" fmla="*/ 8 h 1690"/>
                  <a:gd name="T22" fmla="*/ 8 w 102"/>
                  <a:gd name="T23" fmla="*/ 0 h 1690"/>
                  <a:gd name="T24" fmla="*/ 93 w 102"/>
                  <a:gd name="T25" fmla="*/ 0 h 1690"/>
                  <a:gd name="T26" fmla="*/ 93 w 102"/>
                  <a:gd name="T27" fmla="*/ 0 h 1690"/>
                  <a:gd name="T28" fmla="*/ 101 w 102"/>
                  <a:gd name="T29" fmla="*/ 8 h 1690"/>
                  <a:gd name="T30" fmla="*/ 101 w 102"/>
                  <a:gd name="T31" fmla="*/ 1680 h 1690"/>
                  <a:gd name="T32" fmla="*/ 101 w 102"/>
                  <a:gd name="T33" fmla="*/ 1680 h 1690"/>
                  <a:gd name="T34" fmla="*/ 93 w 102"/>
                  <a:gd name="T35" fmla="*/ 1689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1690">
                    <a:moveTo>
                      <a:pt x="16" y="1673"/>
                    </a:moveTo>
                    <a:lnTo>
                      <a:pt x="85" y="1673"/>
                    </a:lnTo>
                    <a:lnTo>
                      <a:pt x="85" y="17"/>
                    </a:lnTo>
                    <a:lnTo>
                      <a:pt x="16" y="17"/>
                    </a:lnTo>
                    <a:lnTo>
                      <a:pt x="16" y="1673"/>
                    </a:lnTo>
                    <a:close/>
                    <a:moveTo>
                      <a:pt x="93" y="1689"/>
                    </a:moveTo>
                    <a:lnTo>
                      <a:pt x="8" y="1689"/>
                    </a:lnTo>
                    <a:lnTo>
                      <a:pt x="8" y="1689"/>
                    </a:lnTo>
                    <a:cubicBezTo>
                      <a:pt x="4" y="1689"/>
                      <a:pt x="0" y="1685"/>
                      <a:pt x="0" y="168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98" y="0"/>
                      <a:pt x="101" y="4"/>
                      <a:pt x="101" y="8"/>
                    </a:cubicBezTo>
                    <a:lnTo>
                      <a:pt x="101" y="1680"/>
                    </a:lnTo>
                    <a:lnTo>
                      <a:pt x="101" y="1680"/>
                    </a:lnTo>
                    <a:cubicBezTo>
                      <a:pt x="101" y="1685"/>
                      <a:pt x="98" y="1689"/>
                      <a:pt x="93" y="16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116">
                <a:extLst>
                  <a:ext uri="{FF2B5EF4-FFF2-40B4-BE49-F238E27FC236}">
                    <a16:creationId xmlns:a16="http://schemas.microsoft.com/office/drawing/2014/main" id="{553F7A1E-C692-45D9-B7A4-B43E6649F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7477" y="9336298"/>
                <a:ext cx="78489" cy="1487373"/>
              </a:xfrm>
              <a:custGeom>
                <a:avLst/>
                <a:gdLst>
                  <a:gd name="T0" fmla="*/ 85 w 86"/>
                  <a:gd name="T1" fmla="*/ 1672 h 1673"/>
                  <a:gd name="T2" fmla="*/ 0 w 86"/>
                  <a:gd name="T3" fmla="*/ 1672 h 1673"/>
                  <a:gd name="T4" fmla="*/ 0 w 86"/>
                  <a:gd name="T5" fmla="*/ 0 h 1673"/>
                  <a:gd name="T6" fmla="*/ 85 w 86"/>
                  <a:gd name="T7" fmla="*/ 0 h 1673"/>
                  <a:gd name="T8" fmla="*/ 85 w 86"/>
                  <a:gd name="T9" fmla="*/ 1672 h 1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673">
                    <a:moveTo>
                      <a:pt x="85" y="1672"/>
                    </a:moveTo>
                    <a:lnTo>
                      <a:pt x="0" y="167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5" y="167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117">
                <a:extLst>
                  <a:ext uri="{FF2B5EF4-FFF2-40B4-BE49-F238E27FC236}">
                    <a16:creationId xmlns:a16="http://schemas.microsoft.com/office/drawing/2014/main" id="{045A2CF2-1C53-47E5-998E-D6682F499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9628" y="9332375"/>
                <a:ext cx="90264" cy="1503068"/>
              </a:xfrm>
              <a:custGeom>
                <a:avLst/>
                <a:gdLst>
                  <a:gd name="T0" fmla="*/ 16 w 102"/>
                  <a:gd name="T1" fmla="*/ 1673 h 1690"/>
                  <a:gd name="T2" fmla="*/ 84 w 102"/>
                  <a:gd name="T3" fmla="*/ 1673 h 1690"/>
                  <a:gd name="T4" fmla="*/ 84 w 102"/>
                  <a:gd name="T5" fmla="*/ 17 h 1690"/>
                  <a:gd name="T6" fmla="*/ 16 w 102"/>
                  <a:gd name="T7" fmla="*/ 17 h 1690"/>
                  <a:gd name="T8" fmla="*/ 16 w 102"/>
                  <a:gd name="T9" fmla="*/ 1673 h 1690"/>
                  <a:gd name="T10" fmla="*/ 93 w 102"/>
                  <a:gd name="T11" fmla="*/ 1689 h 1690"/>
                  <a:gd name="T12" fmla="*/ 8 w 102"/>
                  <a:gd name="T13" fmla="*/ 1689 h 1690"/>
                  <a:gd name="T14" fmla="*/ 8 w 102"/>
                  <a:gd name="T15" fmla="*/ 1689 h 1690"/>
                  <a:gd name="T16" fmla="*/ 0 w 102"/>
                  <a:gd name="T17" fmla="*/ 1680 h 1690"/>
                  <a:gd name="T18" fmla="*/ 0 w 102"/>
                  <a:gd name="T19" fmla="*/ 8 h 1690"/>
                  <a:gd name="T20" fmla="*/ 0 w 102"/>
                  <a:gd name="T21" fmla="*/ 8 h 1690"/>
                  <a:gd name="T22" fmla="*/ 8 w 102"/>
                  <a:gd name="T23" fmla="*/ 0 h 1690"/>
                  <a:gd name="T24" fmla="*/ 93 w 102"/>
                  <a:gd name="T25" fmla="*/ 0 h 1690"/>
                  <a:gd name="T26" fmla="*/ 93 w 102"/>
                  <a:gd name="T27" fmla="*/ 0 h 1690"/>
                  <a:gd name="T28" fmla="*/ 101 w 102"/>
                  <a:gd name="T29" fmla="*/ 8 h 1690"/>
                  <a:gd name="T30" fmla="*/ 101 w 102"/>
                  <a:gd name="T31" fmla="*/ 1680 h 1690"/>
                  <a:gd name="T32" fmla="*/ 101 w 102"/>
                  <a:gd name="T33" fmla="*/ 1680 h 1690"/>
                  <a:gd name="T34" fmla="*/ 93 w 102"/>
                  <a:gd name="T35" fmla="*/ 1689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1690">
                    <a:moveTo>
                      <a:pt x="16" y="1673"/>
                    </a:moveTo>
                    <a:lnTo>
                      <a:pt x="84" y="1673"/>
                    </a:lnTo>
                    <a:lnTo>
                      <a:pt x="84" y="17"/>
                    </a:lnTo>
                    <a:lnTo>
                      <a:pt x="16" y="17"/>
                    </a:lnTo>
                    <a:lnTo>
                      <a:pt x="16" y="1673"/>
                    </a:lnTo>
                    <a:close/>
                    <a:moveTo>
                      <a:pt x="93" y="1689"/>
                    </a:moveTo>
                    <a:lnTo>
                      <a:pt x="8" y="1689"/>
                    </a:lnTo>
                    <a:lnTo>
                      <a:pt x="8" y="1689"/>
                    </a:lnTo>
                    <a:cubicBezTo>
                      <a:pt x="4" y="1689"/>
                      <a:pt x="0" y="1685"/>
                      <a:pt x="0" y="168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97" y="0"/>
                      <a:pt x="101" y="4"/>
                      <a:pt x="101" y="8"/>
                    </a:cubicBezTo>
                    <a:lnTo>
                      <a:pt x="101" y="1680"/>
                    </a:lnTo>
                    <a:lnTo>
                      <a:pt x="101" y="1680"/>
                    </a:lnTo>
                    <a:cubicBezTo>
                      <a:pt x="101" y="1685"/>
                      <a:pt x="97" y="1689"/>
                      <a:pt x="93" y="16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118">
                <a:extLst>
                  <a:ext uri="{FF2B5EF4-FFF2-40B4-BE49-F238E27FC236}">
                    <a16:creationId xmlns:a16="http://schemas.microsoft.com/office/drawing/2014/main" id="{64906300-B189-4EAC-9C86-EB1CAD375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8480" y="9002720"/>
                <a:ext cx="1412807" cy="357125"/>
              </a:xfrm>
              <a:custGeom>
                <a:avLst/>
                <a:gdLst>
                  <a:gd name="T0" fmla="*/ 0 w 1586"/>
                  <a:gd name="T1" fmla="*/ 400 h 402"/>
                  <a:gd name="T2" fmla="*/ 156 w 1586"/>
                  <a:gd name="T3" fmla="*/ 0 h 402"/>
                  <a:gd name="T4" fmla="*/ 1457 w 1586"/>
                  <a:gd name="T5" fmla="*/ 0 h 402"/>
                  <a:gd name="T6" fmla="*/ 1585 w 1586"/>
                  <a:gd name="T7" fmla="*/ 401 h 402"/>
                  <a:gd name="T8" fmla="*/ 0 w 1586"/>
                  <a:gd name="T9" fmla="*/ 40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6" h="402">
                    <a:moveTo>
                      <a:pt x="0" y="400"/>
                    </a:moveTo>
                    <a:lnTo>
                      <a:pt x="156" y="0"/>
                    </a:lnTo>
                    <a:lnTo>
                      <a:pt x="1457" y="0"/>
                    </a:lnTo>
                    <a:lnTo>
                      <a:pt x="1585" y="401"/>
                    </a:lnTo>
                    <a:lnTo>
                      <a:pt x="0" y="4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119">
                <a:extLst>
                  <a:ext uri="{FF2B5EF4-FFF2-40B4-BE49-F238E27FC236}">
                    <a16:creationId xmlns:a16="http://schemas.microsoft.com/office/drawing/2014/main" id="{DC8826B4-3C98-40C9-9E35-68444928B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0631" y="8998794"/>
                <a:ext cx="1428505" cy="372825"/>
              </a:xfrm>
              <a:custGeom>
                <a:avLst/>
                <a:gdLst>
                  <a:gd name="T0" fmla="*/ 22 w 1605"/>
                  <a:gd name="T1" fmla="*/ 398 h 417"/>
                  <a:gd name="T2" fmla="*/ 1584 w 1605"/>
                  <a:gd name="T3" fmla="*/ 399 h 417"/>
                  <a:gd name="T4" fmla="*/ 1461 w 1605"/>
                  <a:gd name="T5" fmla="*/ 16 h 417"/>
                  <a:gd name="T6" fmla="*/ 172 w 1605"/>
                  <a:gd name="T7" fmla="*/ 16 h 417"/>
                  <a:gd name="T8" fmla="*/ 22 w 1605"/>
                  <a:gd name="T9" fmla="*/ 398 h 417"/>
                  <a:gd name="T10" fmla="*/ 1595 w 1605"/>
                  <a:gd name="T11" fmla="*/ 416 h 417"/>
                  <a:gd name="T12" fmla="*/ 1595 w 1605"/>
                  <a:gd name="T13" fmla="*/ 416 h 417"/>
                  <a:gd name="T14" fmla="*/ 10 w 1605"/>
                  <a:gd name="T15" fmla="*/ 415 h 417"/>
                  <a:gd name="T16" fmla="*/ 10 w 1605"/>
                  <a:gd name="T17" fmla="*/ 415 h 417"/>
                  <a:gd name="T18" fmla="*/ 3 w 1605"/>
                  <a:gd name="T19" fmla="*/ 411 h 417"/>
                  <a:gd name="T20" fmla="*/ 3 w 1605"/>
                  <a:gd name="T21" fmla="*/ 411 h 417"/>
                  <a:gd name="T22" fmla="*/ 2 w 1605"/>
                  <a:gd name="T23" fmla="*/ 404 h 417"/>
                  <a:gd name="T24" fmla="*/ 158 w 1605"/>
                  <a:gd name="T25" fmla="*/ 5 h 417"/>
                  <a:gd name="T26" fmla="*/ 158 w 1605"/>
                  <a:gd name="T27" fmla="*/ 5 h 417"/>
                  <a:gd name="T28" fmla="*/ 166 w 1605"/>
                  <a:gd name="T29" fmla="*/ 0 h 417"/>
                  <a:gd name="T30" fmla="*/ 1467 w 1605"/>
                  <a:gd name="T31" fmla="*/ 0 h 417"/>
                  <a:gd name="T32" fmla="*/ 1467 w 1605"/>
                  <a:gd name="T33" fmla="*/ 0 h 417"/>
                  <a:gd name="T34" fmla="*/ 1475 w 1605"/>
                  <a:gd name="T35" fmla="*/ 5 h 417"/>
                  <a:gd name="T36" fmla="*/ 1603 w 1605"/>
                  <a:gd name="T37" fmla="*/ 405 h 417"/>
                  <a:gd name="T38" fmla="*/ 1603 w 1605"/>
                  <a:gd name="T39" fmla="*/ 405 h 417"/>
                  <a:gd name="T40" fmla="*/ 1602 w 1605"/>
                  <a:gd name="T41" fmla="*/ 412 h 417"/>
                  <a:gd name="T42" fmla="*/ 1602 w 1605"/>
                  <a:gd name="T43" fmla="*/ 412 h 417"/>
                  <a:gd name="T44" fmla="*/ 1595 w 1605"/>
                  <a:gd name="T45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05" h="417">
                    <a:moveTo>
                      <a:pt x="22" y="398"/>
                    </a:moveTo>
                    <a:lnTo>
                      <a:pt x="1584" y="399"/>
                    </a:lnTo>
                    <a:lnTo>
                      <a:pt x="1461" y="16"/>
                    </a:lnTo>
                    <a:lnTo>
                      <a:pt x="172" y="16"/>
                    </a:lnTo>
                    <a:lnTo>
                      <a:pt x="22" y="398"/>
                    </a:lnTo>
                    <a:close/>
                    <a:moveTo>
                      <a:pt x="1595" y="416"/>
                    </a:moveTo>
                    <a:lnTo>
                      <a:pt x="1595" y="416"/>
                    </a:lnTo>
                    <a:lnTo>
                      <a:pt x="10" y="415"/>
                    </a:lnTo>
                    <a:lnTo>
                      <a:pt x="10" y="415"/>
                    </a:lnTo>
                    <a:cubicBezTo>
                      <a:pt x="6" y="415"/>
                      <a:pt x="4" y="414"/>
                      <a:pt x="3" y="411"/>
                    </a:cubicBezTo>
                    <a:lnTo>
                      <a:pt x="3" y="411"/>
                    </a:lnTo>
                    <a:cubicBezTo>
                      <a:pt x="1" y="409"/>
                      <a:pt x="0" y="406"/>
                      <a:pt x="2" y="404"/>
                    </a:cubicBezTo>
                    <a:lnTo>
                      <a:pt x="158" y="5"/>
                    </a:lnTo>
                    <a:lnTo>
                      <a:pt x="158" y="5"/>
                    </a:lnTo>
                    <a:cubicBezTo>
                      <a:pt x="159" y="1"/>
                      <a:pt x="162" y="0"/>
                      <a:pt x="166" y="0"/>
                    </a:cubicBezTo>
                    <a:lnTo>
                      <a:pt x="1467" y="0"/>
                    </a:lnTo>
                    <a:lnTo>
                      <a:pt x="1467" y="0"/>
                    </a:lnTo>
                    <a:cubicBezTo>
                      <a:pt x="1470" y="0"/>
                      <a:pt x="1474" y="1"/>
                      <a:pt x="1475" y="5"/>
                    </a:cubicBezTo>
                    <a:lnTo>
                      <a:pt x="1603" y="405"/>
                    </a:lnTo>
                    <a:lnTo>
                      <a:pt x="1603" y="405"/>
                    </a:lnTo>
                    <a:cubicBezTo>
                      <a:pt x="1604" y="408"/>
                      <a:pt x="1604" y="411"/>
                      <a:pt x="1602" y="412"/>
                    </a:cubicBezTo>
                    <a:lnTo>
                      <a:pt x="1602" y="412"/>
                    </a:lnTo>
                    <a:cubicBezTo>
                      <a:pt x="1600" y="415"/>
                      <a:pt x="1598" y="416"/>
                      <a:pt x="1595" y="4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120">
                <a:extLst>
                  <a:ext uri="{FF2B5EF4-FFF2-40B4-BE49-F238E27FC236}">
                    <a16:creationId xmlns:a16="http://schemas.microsoft.com/office/drawing/2014/main" id="{8AA9244A-B136-4740-8AF2-674BE9E20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6706" y="9324526"/>
                <a:ext cx="1436354" cy="113808"/>
              </a:xfrm>
              <a:custGeom>
                <a:avLst/>
                <a:gdLst>
                  <a:gd name="T0" fmla="*/ 1560 w 1613"/>
                  <a:gd name="T1" fmla="*/ 0 h 126"/>
                  <a:gd name="T2" fmla="*/ 52 w 1613"/>
                  <a:gd name="T3" fmla="*/ 0 h 126"/>
                  <a:gd name="T4" fmla="*/ 52 w 1613"/>
                  <a:gd name="T5" fmla="*/ 0 h 126"/>
                  <a:gd name="T6" fmla="*/ 0 w 1613"/>
                  <a:gd name="T7" fmla="*/ 54 h 126"/>
                  <a:gd name="T8" fmla="*/ 0 w 1613"/>
                  <a:gd name="T9" fmla="*/ 72 h 126"/>
                  <a:gd name="T10" fmla="*/ 0 w 1613"/>
                  <a:gd name="T11" fmla="*/ 72 h 126"/>
                  <a:gd name="T12" fmla="*/ 52 w 1613"/>
                  <a:gd name="T13" fmla="*/ 125 h 126"/>
                  <a:gd name="T14" fmla="*/ 1560 w 1613"/>
                  <a:gd name="T15" fmla="*/ 125 h 126"/>
                  <a:gd name="T16" fmla="*/ 1560 w 1613"/>
                  <a:gd name="T17" fmla="*/ 125 h 126"/>
                  <a:gd name="T18" fmla="*/ 1612 w 1613"/>
                  <a:gd name="T19" fmla="*/ 72 h 126"/>
                  <a:gd name="T20" fmla="*/ 1612 w 1613"/>
                  <a:gd name="T21" fmla="*/ 54 h 126"/>
                  <a:gd name="T22" fmla="*/ 1612 w 1613"/>
                  <a:gd name="T23" fmla="*/ 54 h 126"/>
                  <a:gd name="T24" fmla="*/ 1560 w 1613"/>
                  <a:gd name="T2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13" h="126">
                    <a:moveTo>
                      <a:pt x="1560" y="0"/>
                    </a:moveTo>
                    <a:lnTo>
                      <a:pt x="52" y="0"/>
                    </a:lnTo>
                    <a:lnTo>
                      <a:pt x="52" y="0"/>
                    </a:lnTo>
                    <a:cubicBezTo>
                      <a:pt x="24" y="0"/>
                      <a:pt x="0" y="25"/>
                      <a:pt x="0" y="54"/>
                    </a:cubicBezTo>
                    <a:lnTo>
                      <a:pt x="0" y="72"/>
                    </a:lnTo>
                    <a:lnTo>
                      <a:pt x="0" y="72"/>
                    </a:lnTo>
                    <a:cubicBezTo>
                      <a:pt x="0" y="101"/>
                      <a:pt x="24" y="125"/>
                      <a:pt x="52" y="125"/>
                    </a:cubicBezTo>
                    <a:lnTo>
                      <a:pt x="1560" y="125"/>
                    </a:lnTo>
                    <a:lnTo>
                      <a:pt x="1560" y="125"/>
                    </a:lnTo>
                    <a:cubicBezTo>
                      <a:pt x="1589" y="125"/>
                      <a:pt x="1612" y="101"/>
                      <a:pt x="1612" y="72"/>
                    </a:cubicBezTo>
                    <a:lnTo>
                      <a:pt x="1612" y="54"/>
                    </a:lnTo>
                    <a:lnTo>
                      <a:pt x="1612" y="54"/>
                    </a:lnTo>
                    <a:cubicBezTo>
                      <a:pt x="1612" y="25"/>
                      <a:pt x="1589" y="0"/>
                      <a:pt x="156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121">
                <a:extLst>
                  <a:ext uri="{FF2B5EF4-FFF2-40B4-BE49-F238E27FC236}">
                    <a16:creationId xmlns:a16="http://schemas.microsoft.com/office/drawing/2014/main" id="{2999F0AC-B309-4AB2-B720-6C62B8244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5705" y="8998794"/>
                <a:ext cx="196223" cy="133432"/>
              </a:xfrm>
              <a:custGeom>
                <a:avLst/>
                <a:gdLst>
                  <a:gd name="T0" fmla="*/ 174 w 221"/>
                  <a:gd name="T1" fmla="*/ 0 h 150"/>
                  <a:gd name="T2" fmla="*/ 45 w 221"/>
                  <a:gd name="T3" fmla="*/ 0 h 150"/>
                  <a:gd name="T4" fmla="*/ 45 w 221"/>
                  <a:gd name="T5" fmla="*/ 0 h 150"/>
                  <a:gd name="T6" fmla="*/ 0 w 221"/>
                  <a:gd name="T7" fmla="*/ 45 h 150"/>
                  <a:gd name="T8" fmla="*/ 0 w 221"/>
                  <a:gd name="T9" fmla="*/ 103 h 150"/>
                  <a:gd name="T10" fmla="*/ 0 w 221"/>
                  <a:gd name="T11" fmla="*/ 103 h 150"/>
                  <a:gd name="T12" fmla="*/ 45 w 221"/>
                  <a:gd name="T13" fmla="*/ 149 h 150"/>
                  <a:gd name="T14" fmla="*/ 174 w 221"/>
                  <a:gd name="T15" fmla="*/ 149 h 150"/>
                  <a:gd name="T16" fmla="*/ 174 w 221"/>
                  <a:gd name="T17" fmla="*/ 149 h 150"/>
                  <a:gd name="T18" fmla="*/ 220 w 221"/>
                  <a:gd name="T19" fmla="*/ 103 h 150"/>
                  <a:gd name="T20" fmla="*/ 220 w 221"/>
                  <a:gd name="T21" fmla="*/ 45 h 150"/>
                  <a:gd name="T22" fmla="*/ 220 w 221"/>
                  <a:gd name="T23" fmla="*/ 45 h 150"/>
                  <a:gd name="T24" fmla="*/ 174 w 221"/>
                  <a:gd name="T2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1" h="150">
                    <a:moveTo>
                      <a:pt x="174" y="0"/>
                    </a:moveTo>
                    <a:lnTo>
                      <a:pt x="45" y="0"/>
                    </a:lnTo>
                    <a:lnTo>
                      <a:pt x="45" y="0"/>
                    </a:lnTo>
                    <a:cubicBezTo>
                      <a:pt x="19" y="0"/>
                      <a:pt x="0" y="20"/>
                      <a:pt x="0" y="45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129"/>
                      <a:pt x="19" y="149"/>
                      <a:pt x="45" y="149"/>
                    </a:cubicBezTo>
                    <a:lnTo>
                      <a:pt x="174" y="149"/>
                    </a:lnTo>
                    <a:lnTo>
                      <a:pt x="174" y="149"/>
                    </a:lnTo>
                    <a:cubicBezTo>
                      <a:pt x="199" y="149"/>
                      <a:pt x="220" y="129"/>
                      <a:pt x="220" y="103"/>
                    </a:cubicBezTo>
                    <a:lnTo>
                      <a:pt x="220" y="45"/>
                    </a:lnTo>
                    <a:lnTo>
                      <a:pt x="220" y="45"/>
                    </a:lnTo>
                    <a:cubicBezTo>
                      <a:pt x="220" y="20"/>
                      <a:pt x="199" y="0"/>
                      <a:pt x="17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122">
                <a:extLst>
                  <a:ext uri="{FF2B5EF4-FFF2-40B4-BE49-F238E27FC236}">
                    <a16:creationId xmlns:a16="http://schemas.microsoft.com/office/drawing/2014/main" id="{36109501-C520-42D9-9A87-57CD9E104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7840" y="8998794"/>
                <a:ext cx="196223" cy="133432"/>
              </a:xfrm>
              <a:custGeom>
                <a:avLst/>
                <a:gdLst>
                  <a:gd name="T0" fmla="*/ 175 w 222"/>
                  <a:gd name="T1" fmla="*/ 0 h 150"/>
                  <a:gd name="T2" fmla="*/ 46 w 222"/>
                  <a:gd name="T3" fmla="*/ 0 h 150"/>
                  <a:gd name="T4" fmla="*/ 46 w 222"/>
                  <a:gd name="T5" fmla="*/ 0 h 150"/>
                  <a:gd name="T6" fmla="*/ 0 w 222"/>
                  <a:gd name="T7" fmla="*/ 45 h 150"/>
                  <a:gd name="T8" fmla="*/ 0 w 222"/>
                  <a:gd name="T9" fmla="*/ 103 h 150"/>
                  <a:gd name="T10" fmla="*/ 0 w 222"/>
                  <a:gd name="T11" fmla="*/ 103 h 150"/>
                  <a:gd name="T12" fmla="*/ 46 w 222"/>
                  <a:gd name="T13" fmla="*/ 149 h 150"/>
                  <a:gd name="T14" fmla="*/ 175 w 222"/>
                  <a:gd name="T15" fmla="*/ 149 h 150"/>
                  <a:gd name="T16" fmla="*/ 175 w 222"/>
                  <a:gd name="T17" fmla="*/ 149 h 150"/>
                  <a:gd name="T18" fmla="*/ 221 w 222"/>
                  <a:gd name="T19" fmla="*/ 103 h 150"/>
                  <a:gd name="T20" fmla="*/ 221 w 222"/>
                  <a:gd name="T21" fmla="*/ 45 h 150"/>
                  <a:gd name="T22" fmla="*/ 221 w 222"/>
                  <a:gd name="T23" fmla="*/ 45 h 150"/>
                  <a:gd name="T24" fmla="*/ 175 w 222"/>
                  <a:gd name="T2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50">
                    <a:moveTo>
                      <a:pt x="175" y="0"/>
                    </a:moveTo>
                    <a:lnTo>
                      <a:pt x="46" y="0"/>
                    </a:lnTo>
                    <a:lnTo>
                      <a:pt x="46" y="0"/>
                    </a:lnTo>
                    <a:cubicBezTo>
                      <a:pt x="21" y="0"/>
                      <a:pt x="0" y="20"/>
                      <a:pt x="0" y="45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129"/>
                      <a:pt x="21" y="149"/>
                      <a:pt x="46" y="149"/>
                    </a:cubicBezTo>
                    <a:lnTo>
                      <a:pt x="175" y="149"/>
                    </a:lnTo>
                    <a:lnTo>
                      <a:pt x="175" y="149"/>
                    </a:lnTo>
                    <a:cubicBezTo>
                      <a:pt x="200" y="149"/>
                      <a:pt x="221" y="129"/>
                      <a:pt x="221" y="103"/>
                    </a:cubicBezTo>
                    <a:lnTo>
                      <a:pt x="221" y="45"/>
                    </a:lnTo>
                    <a:lnTo>
                      <a:pt x="221" y="45"/>
                    </a:lnTo>
                    <a:cubicBezTo>
                      <a:pt x="221" y="20"/>
                      <a:pt x="200" y="0"/>
                      <a:pt x="175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123">
                <a:extLst>
                  <a:ext uri="{FF2B5EF4-FFF2-40B4-BE49-F238E27FC236}">
                    <a16:creationId xmlns:a16="http://schemas.microsoft.com/office/drawing/2014/main" id="{DC7EE92F-99E1-403F-A2DA-9ADBE713D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0286" y="10737333"/>
                <a:ext cx="298259" cy="345353"/>
              </a:xfrm>
              <a:custGeom>
                <a:avLst/>
                <a:gdLst>
                  <a:gd name="T0" fmla="*/ 292 w 335"/>
                  <a:gd name="T1" fmla="*/ 0 h 386"/>
                  <a:gd name="T2" fmla="*/ 13 w 335"/>
                  <a:gd name="T3" fmla="*/ 8 h 386"/>
                  <a:gd name="T4" fmla="*/ 12 w 335"/>
                  <a:gd name="T5" fmla="*/ 16 h 386"/>
                  <a:gd name="T6" fmla="*/ 12 w 335"/>
                  <a:gd name="T7" fmla="*/ 16 h 386"/>
                  <a:gd name="T8" fmla="*/ 5 w 335"/>
                  <a:gd name="T9" fmla="*/ 260 h 386"/>
                  <a:gd name="T10" fmla="*/ 5 w 335"/>
                  <a:gd name="T11" fmla="*/ 260 h 386"/>
                  <a:gd name="T12" fmla="*/ 5 w 335"/>
                  <a:gd name="T13" fmla="*/ 260 h 386"/>
                  <a:gd name="T14" fmla="*/ 166 w 335"/>
                  <a:gd name="T15" fmla="*/ 385 h 386"/>
                  <a:gd name="T16" fmla="*/ 167 w 335"/>
                  <a:gd name="T17" fmla="*/ 385 h 386"/>
                  <a:gd name="T18" fmla="*/ 167 w 335"/>
                  <a:gd name="T19" fmla="*/ 385 h 386"/>
                  <a:gd name="T20" fmla="*/ 329 w 335"/>
                  <a:gd name="T21" fmla="*/ 270 h 386"/>
                  <a:gd name="T22" fmla="*/ 329 w 335"/>
                  <a:gd name="T23" fmla="*/ 270 h 386"/>
                  <a:gd name="T24" fmla="*/ 299 w 335"/>
                  <a:gd name="T25" fmla="*/ 16 h 386"/>
                  <a:gd name="T26" fmla="*/ 292 w 335"/>
                  <a:gd name="T27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386">
                    <a:moveTo>
                      <a:pt x="292" y="0"/>
                    </a:moveTo>
                    <a:lnTo>
                      <a:pt x="13" y="8"/>
                    </a:lnTo>
                    <a:lnTo>
                      <a:pt x="12" y="16"/>
                    </a:lnTo>
                    <a:lnTo>
                      <a:pt x="12" y="16"/>
                    </a:lnTo>
                    <a:cubicBezTo>
                      <a:pt x="12" y="24"/>
                      <a:pt x="0" y="219"/>
                      <a:pt x="5" y="260"/>
                    </a:cubicBezTo>
                    <a:lnTo>
                      <a:pt x="5" y="260"/>
                    </a:lnTo>
                    <a:lnTo>
                      <a:pt x="5" y="260"/>
                    </a:lnTo>
                    <a:cubicBezTo>
                      <a:pt x="10" y="304"/>
                      <a:pt x="20" y="385"/>
                      <a:pt x="166" y="385"/>
                    </a:cubicBezTo>
                    <a:lnTo>
                      <a:pt x="167" y="385"/>
                    </a:lnTo>
                    <a:lnTo>
                      <a:pt x="167" y="385"/>
                    </a:lnTo>
                    <a:cubicBezTo>
                      <a:pt x="291" y="385"/>
                      <a:pt x="322" y="339"/>
                      <a:pt x="329" y="270"/>
                    </a:cubicBezTo>
                    <a:lnTo>
                      <a:pt x="329" y="270"/>
                    </a:lnTo>
                    <a:cubicBezTo>
                      <a:pt x="334" y="224"/>
                      <a:pt x="300" y="25"/>
                      <a:pt x="299" y="16"/>
                    </a:cubicBezTo>
                    <a:lnTo>
                      <a:pt x="292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124">
                <a:extLst>
                  <a:ext uri="{FF2B5EF4-FFF2-40B4-BE49-F238E27FC236}">
                    <a16:creationId xmlns:a16="http://schemas.microsoft.com/office/drawing/2014/main" id="{73F3C676-6869-4A1D-97EB-DF72482AC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07296" y="10737333"/>
                <a:ext cx="298259" cy="345353"/>
              </a:xfrm>
              <a:custGeom>
                <a:avLst/>
                <a:gdLst>
                  <a:gd name="T0" fmla="*/ 321 w 335"/>
                  <a:gd name="T1" fmla="*/ 16 h 386"/>
                  <a:gd name="T2" fmla="*/ 321 w 335"/>
                  <a:gd name="T3" fmla="*/ 8 h 386"/>
                  <a:gd name="T4" fmla="*/ 42 w 335"/>
                  <a:gd name="T5" fmla="*/ 0 h 386"/>
                  <a:gd name="T6" fmla="*/ 35 w 335"/>
                  <a:gd name="T7" fmla="*/ 14 h 386"/>
                  <a:gd name="T8" fmla="*/ 34 w 335"/>
                  <a:gd name="T9" fmla="*/ 16 h 386"/>
                  <a:gd name="T10" fmla="*/ 34 w 335"/>
                  <a:gd name="T11" fmla="*/ 16 h 386"/>
                  <a:gd name="T12" fmla="*/ 4 w 335"/>
                  <a:gd name="T13" fmla="*/ 270 h 386"/>
                  <a:gd name="T14" fmla="*/ 4 w 335"/>
                  <a:gd name="T15" fmla="*/ 270 h 386"/>
                  <a:gd name="T16" fmla="*/ 166 w 335"/>
                  <a:gd name="T17" fmla="*/ 385 h 386"/>
                  <a:gd name="T18" fmla="*/ 167 w 335"/>
                  <a:gd name="T19" fmla="*/ 385 h 386"/>
                  <a:gd name="T20" fmla="*/ 167 w 335"/>
                  <a:gd name="T21" fmla="*/ 385 h 386"/>
                  <a:gd name="T22" fmla="*/ 328 w 335"/>
                  <a:gd name="T23" fmla="*/ 260 h 386"/>
                  <a:gd name="T24" fmla="*/ 328 w 335"/>
                  <a:gd name="T25" fmla="*/ 260 h 386"/>
                  <a:gd name="T26" fmla="*/ 328 w 335"/>
                  <a:gd name="T27" fmla="*/ 260 h 386"/>
                  <a:gd name="T28" fmla="*/ 321 w 335"/>
                  <a:gd name="T29" fmla="*/ 1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5" h="386">
                    <a:moveTo>
                      <a:pt x="321" y="16"/>
                    </a:moveTo>
                    <a:lnTo>
                      <a:pt x="321" y="8"/>
                    </a:lnTo>
                    <a:lnTo>
                      <a:pt x="42" y="0"/>
                    </a:lnTo>
                    <a:lnTo>
                      <a:pt x="35" y="14"/>
                    </a:lnTo>
                    <a:lnTo>
                      <a:pt x="34" y="16"/>
                    </a:lnTo>
                    <a:lnTo>
                      <a:pt x="34" y="16"/>
                    </a:lnTo>
                    <a:cubicBezTo>
                      <a:pt x="33" y="25"/>
                      <a:pt x="0" y="224"/>
                      <a:pt x="4" y="270"/>
                    </a:cubicBezTo>
                    <a:lnTo>
                      <a:pt x="4" y="270"/>
                    </a:lnTo>
                    <a:cubicBezTo>
                      <a:pt x="12" y="339"/>
                      <a:pt x="42" y="385"/>
                      <a:pt x="166" y="385"/>
                    </a:cubicBezTo>
                    <a:lnTo>
                      <a:pt x="167" y="385"/>
                    </a:lnTo>
                    <a:lnTo>
                      <a:pt x="167" y="385"/>
                    </a:lnTo>
                    <a:cubicBezTo>
                      <a:pt x="313" y="385"/>
                      <a:pt x="323" y="304"/>
                      <a:pt x="328" y="260"/>
                    </a:cubicBezTo>
                    <a:lnTo>
                      <a:pt x="328" y="260"/>
                    </a:lnTo>
                    <a:lnTo>
                      <a:pt x="328" y="260"/>
                    </a:lnTo>
                    <a:cubicBezTo>
                      <a:pt x="334" y="219"/>
                      <a:pt x="321" y="23"/>
                      <a:pt x="321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125">
                <a:extLst>
                  <a:ext uri="{FF2B5EF4-FFF2-40B4-BE49-F238E27FC236}">
                    <a16:creationId xmlns:a16="http://schemas.microsoft.com/office/drawing/2014/main" id="{48B32E26-92B8-4B4E-AA8D-94EAF09B6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7461" y="8857514"/>
                <a:ext cx="1471675" cy="1970081"/>
              </a:xfrm>
              <a:custGeom>
                <a:avLst/>
                <a:gdLst>
                  <a:gd name="T0" fmla="*/ 1487 w 1652"/>
                  <a:gd name="T1" fmla="*/ 0 h 2215"/>
                  <a:gd name="T2" fmla="*/ 221 w 1652"/>
                  <a:gd name="T3" fmla="*/ 0 h 2215"/>
                  <a:gd name="T4" fmla="*/ 221 w 1652"/>
                  <a:gd name="T5" fmla="*/ 0 h 2215"/>
                  <a:gd name="T6" fmla="*/ 210 w 1652"/>
                  <a:gd name="T7" fmla="*/ 552 h 2215"/>
                  <a:gd name="T8" fmla="*/ 210 w 1652"/>
                  <a:gd name="T9" fmla="*/ 552 h 2215"/>
                  <a:gd name="T10" fmla="*/ 442 w 1652"/>
                  <a:gd name="T11" fmla="*/ 2123 h 2215"/>
                  <a:gd name="T12" fmla="*/ 442 w 1652"/>
                  <a:gd name="T13" fmla="*/ 2123 h 2215"/>
                  <a:gd name="T14" fmla="*/ 711 w 1652"/>
                  <a:gd name="T15" fmla="*/ 2132 h 2215"/>
                  <a:gd name="T16" fmla="*/ 711 w 1652"/>
                  <a:gd name="T17" fmla="*/ 2132 h 2215"/>
                  <a:gd name="T18" fmla="*/ 797 w 1652"/>
                  <a:gd name="T19" fmla="*/ 1383 h 2215"/>
                  <a:gd name="T20" fmla="*/ 797 w 1652"/>
                  <a:gd name="T21" fmla="*/ 1383 h 2215"/>
                  <a:gd name="T22" fmla="*/ 848 w 1652"/>
                  <a:gd name="T23" fmla="*/ 572 h 2215"/>
                  <a:gd name="T24" fmla="*/ 848 w 1652"/>
                  <a:gd name="T25" fmla="*/ 572 h 2215"/>
                  <a:gd name="T26" fmla="*/ 911 w 1652"/>
                  <a:gd name="T27" fmla="*/ 1383 h 2215"/>
                  <a:gd name="T28" fmla="*/ 911 w 1652"/>
                  <a:gd name="T29" fmla="*/ 1383 h 2215"/>
                  <a:gd name="T30" fmla="*/ 989 w 1652"/>
                  <a:gd name="T31" fmla="*/ 2132 h 2215"/>
                  <a:gd name="T32" fmla="*/ 989 w 1652"/>
                  <a:gd name="T33" fmla="*/ 2132 h 2215"/>
                  <a:gd name="T34" fmla="*/ 1262 w 1652"/>
                  <a:gd name="T35" fmla="*/ 2129 h 2215"/>
                  <a:gd name="T36" fmla="*/ 1262 w 1652"/>
                  <a:gd name="T37" fmla="*/ 2129 h 2215"/>
                  <a:gd name="T38" fmla="*/ 1485 w 1652"/>
                  <a:gd name="T39" fmla="*/ 552 h 2215"/>
                  <a:gd name="T40" fmla="*/ 1485 w 1652"/>
                  <a:gd name="T41" fmla="*/ 552 h 2215"/>
                  <a:gd name="T42" fmla="*/ 1487 w 1652"/>
                  <a:gd name="T43" fmla="*/ 0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2" h="2215">
                    <a:moveTo>
                      <a:pt x="1487" y="0"/>
                    </a:moveTo>
                    <a:lnTo>
                      <a:pt x="221" y="0"/>
                    </a:lnTo>
                    <a:lnTo>
                      <a:pt x="221" y="0"/>
                    </a:lnTo>
                    <a:cubicBezTo>
                      <a:pt x="221" y="0"/>
                      <a:pt x="0" y="266"/>
                      <a:pt x="210" y="552"/>
                    </a:cubicBezTo>
                    <a:lnTo>
                      <a:pt x="210" y="552"/>
                    </a:lnTo>
                    <a:cubicBezTo>
                      <a:pt x="246" y="875"/>
                      <a:pt x="442" y="2123"/>
                      <a:pt x="442" y="2123"/>
                    </a:cubicBezTo>
                    <a:lnTo>
                      <a:pt x="442" y="2123"/>
                    </a:lnTo>
                    <a:cubicBezTo>
                      <a:pt x="541" y="2189"/>
                      <a:pt x="711" y="2132"/>
                      <a:pt x="711" y="2132"/>
                    </a:cubicBezTo>
                    <a:lnTo>
                      <a:pt x="711" y="2132"/>
                    </a:lnTo>
                    <a:cubicBezTo>
                      <a:pt x="711" y="2132"/>
                      <a:pt x="762" y="1821"/>
                      <a:pt x="797" y="1383"/>
                    </a:cubicBezTo>
                    <a:lnTo>
                      <a:pt x="797" y="1383"/>
                    </a:lnTo>
                    <a:cubicBezTo>
                      <a:pt x="813" y="1184"/>
                      <a:pt x="848" y="572"/>
                      <a:pt x="848" y="572"/>
                    </a:cubicBezTo>
                    <a:lnTo>
                      <a:pt x="848" y="572"/>
                    </a:lnTo>
                    <a:cubicBezTo>
                      <a:pt x="848" y="572"/>
                      <a:pt x="894" y="1184"/>
                      <a:pt x="911" y="1383"/>
                    </a:cubicBezTo>
                    <a:lnTo>
                      <a:pt x="911" y="1383"/>
                    </a:lnTo>
                    <a:cubicBezTo>
                      <a:pt x="949" y="1821"/>
                      <a:pt x="989" y="2132"/>
                      <a:pt x="989" y="2132"/>
                    </a:cubicBezTo>
                    <a:lnTo>
                      <a:pt x="989" y="2132"/>
                    </a:lnTo>
                    <a:cubicBezTo>
                      <a:pt x="989" y="2132"/>
                      <a:pt x="1141" y="2214"/>
                      <a:pt x="1262" y="2129"/>
                    </a:cubicBezTo>
                    <a:lnTo>
                      <a:pt x="1262" y="2129"/>
                    </a:lnTo>
                    <a:cubicBezTo>
                      <a:pt x="1262" y="2129"/>
                      <a:pt x="1449" y="875"/>
                      <a:pt x="1485" y="552"/>
                    </a:cubicBezTo>
                    <a:lnTo>
                      <a:pt x="1485" y="552"/>
                    </a:lnTo>
                    <a:cubicBezTo>
                      <a:pt x="1651" y="350"/>
                      <a:pt x="1487" y="0"/>
                      <a:pt x="148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126">
                <a:extLst>
                  <a:ext uri="{FF2B5EF4-FFF2-40B4-BE49-F238E27FC236}">
                    <a16:creationId xmlns:a16="http://schemas.microsoft.com/office/drawing/2014/main" id="{086BB15C-C4E0-459E-9B7A-8DE169BA3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9612" y="8849665"/>
                <a:ext cx="1455977" cy="1962232"/>
              </a:xfrm>
              <a:custGeom>
                <a:avLst/>
                <a:gdLst>
                  <a:gd name="T0" fmla="*/ 1004 w 1638"/>
                  <a:gd name="T1" fmla="*/ 2135 h 2207"/>
                  <a:gd name="T2" fmla="*/ 1262 w 1638"/>
                  <a:gd name="T3" fmla="*/ 2133 h 2207"/>
                  <a:gd name="T4" fmla="*/ 1485 w 1638"/>
                  <a:gd name="T5" fmla="*/ 560 h 2207"/>
                  <a:gd name="T6" fmla="*/ 1487 w 1638"/>
                  <a:gd name="T7" fmla="*/ 556 h 2207"/>
                  <a:gd name="T8" fmla="*/ 233 w 1638"/>
                  <a:gd name="T9" fmla="*/ 16 h 2207"/>
                  <a:gd name="T10" fmla="*/ 225 w 1638"/>
                  <a:gd name="T11" fmla="*/ 556 h 2207"/>
                  <a:gd name="T12" fmla="*/ 226 w 1638"/>
                  <a:gd name="T13" fmla="*/ 560 h 2207"/>
                  <a:gd name="T14" fmla="*/ 458 w 1638"/>
                  <a:gd name="T15" fmla="*/ 2127 h 2207"/>
                  <a:gd name="T16" fmla="*/ 712 w 1638"/>
                  <a:gd name="T17" fmla="*/ 2135 h 2207"/>
                  <a:gd name="T18" fmla="*/ 797 w 1638"/>
                  <a:gd name="T19" fmla="*/ 1391 h 2207"/>
                  <a:gd name="T20" fmla="*/ 847 w 1638"/>
                  <a:gd name="T21" fmla="*/ 581 h 2207"/>
                  <a:gd name="T22" fmla="*/ 856 w 1638"/>
                  <a:gd name="T23" fmla="*/ 573 h 2207"/>
                  <a:gd name="T24" fmla="*/ 856 w 1638"/>
                  <a:gd name="T25" fmla="*/ 573 h 2207"/>
                  <a:gd name="T26" fmla="*/ 863 w 1638"/>
                  <a:gd name="T27" fmla="*/ 580 h 2207"/>
                  <a:gd name="T28" fmla="*/ 928 w 1638"/>
                  <a:gd name="T29" fmla="*/ 1391 h 2207"/>
                  <a:gd name="T30" fmla="*/ 1142 w 1638"/>
                  <a:gd name="T31" fmla="*/ 2185 h 2207"/>
                  <a:gd name="T32" fmla="*/ 1087 w 1638"/>
                  <a:gd name="T33" fmla="*/ 2179 h 2207"/>
                  <a:gd name="T34" fmla="*/ 993 w 1638"/>
                  <a:gd name="T35" fmla="*/ 2148 h 2207"/>
                  <a:gd name="T36" fmla="*/ 988 w 1638"/>
                  <a:gd name="T37" fmla="*/ 2142 h 2207"/>
                  <a:gd name="T38" fmla="*/ 911 w 1638"/>
                  <a:gd name="T39" fmla="*/ 1393 h 2207"/>
                  <a:gd name="T40" fmla="*/ 856 w 1638"/>
                  <a:gd name="T41" fmla="*/ 704 h 2207"/>
                  <a:gd name="T42" fmla="*/ 813 w 1638"/>
                  <a:gd name="T43" fmla="*/ 1393 h 2207"/>
                  <a:gd name="T44" fmla="*/ 727 w 1638"/>
                  <a:gd name="T45" fmla="*/ 2142 h 2207"/>
                  <a:gd name="T46" fmla="*/ 722 w 1638"/>
                  <a:gd name="T47" fmla="*/ 2149 h 2207"/>
                  <a:gd name="T48" fmla="*/ 445 w 1638"/>
                  <a:gd name="T49" fmla="*/ 2139 h 2207"/>
                  <a:gd name="T50" fmla="*/ 441 w 1638"/>
                  <a:gd name="T51" fmla="*/ 2133 h 2207"/>
                  <a:gd name="T52" fmla="*/ 210 w 1638"/>
                  <a:gd name="T53" fmla="*/ 563 h 2207"/>
                  <a:gd name="T54" fmla="*/ 223 w 1638"/>
                  <a:gd name="T55" fmla="*/ 3 h 2207"/>
                  <a:gd name="T56" fmla="*/ 229 w 1638"/>
                  <a:gd name="T57" fmla="*/ 0 h 2207"/>
                  <a:gd name="T58" fmla="*/ 1495 w 1638"/>
                  <a:gd name="T59" fmla="*/ 0 h 2207"/>
                  <a:gd name="T60" fmla="*/ 1503 w 1638"/>
                  <a:gd name="T61" fmla="*/ 5 h 2207"/>
                  <a:gd name="T62" fmla="*/ 1564 w 1638"/>
                  <a:gd name="T63" fmla="*/ 207 h 2207"/>
                  <a:gd name="T64" fmla="*/ 1501 w 1638"/>
                  <a:gd name="T65" fmla="*/ 564 h 2207"/>
                  <a:gd name="T66" fmla="*/ 1278 w 1638"/>
                  <a:gd name="T67" fmla="*/ 2140 h 2207"/>
                  <a:gd name="T68" fmla="*/ 1275 w 1638"/>
                  <a:gd name="T69" fmla="*/ 2145 h 2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8" h="2207">
                    <a:moveTo>
                      <a:pt x="1004" y="2135"/>
                    </a:moveTo>
                    <a:lnTo>
                      <a:pt x="1004" y="2135"/>
                    </a:lnTo>
                    <a:cubicBezTo>
                      <a:pt x="1027" y="2146"/>
                      <a:pt x="1158" y="2204"/>
                      <a:pt x="1262" y="2133"/>
                    </a:cubicBezTo>
                    <a:lnTo>
                      <a:pt x="1262" y="2133"/>
                    </a:lnTo>
                    <a:cubicBezTo>
                      <a:pt x="1273" y="2059"/>
                      <a:pt x="1451" y="870"/>
                      <a:pt x="1485" y="560"/>
                    </a:cubicBezTo>
                    <a:lnTo>
                      <a:pt x="1485" y="560"/>
                    </a:lnTo>
                    <a:cubicBezTo>
                      <a:pt x="1485" y="558"/>
                      <a:pt x="1486" y="556"/>
                      <a:pt x="1487" y="556"/>
                    </a:cubicBezTo>
                    <a:lnTo>
                      <a:pt x="1487" y="556"/>
                    </a:lnTo>
                    <a:cubicBezTo>
                      <a:pt x="1637" y="372"/>
                      <a:pt x="1508" y="59"/>
                      <a:pt x="1490" y="16"/>
                    </a:cubicBezTo>
                    <a:lnTo>
                      <a:pt x="233" y="16"/>
                    </a:lnTo>
                    <a:lnTo>
                      <a:pt x="233" y="16"/>
                    </a:lnTo>
                    <a:cubicBezTo>
                      <a:pt x="210" y="46"/>
                      <a:pt x="32" y="295"/>
                      <a:pt x="225" y="556"/>
                    </a:cubicBezTo>
                    <a:lnTo>
                      <a:pt x="225" y="556"/>
                    </a:lnTo>
                    <a:cubicBezTo>
                      <a:pt x="225" y="556"/>
                      <a:pt x="226" y="558"/>
                      <a:pt x="226" y="560"/>
                    </a:cubicBezTo>
                    <a:lnTo>
                      <a:pt x="226" y="560"/>
                    </a:lnTo>
                    <a:cubicBezTo>
                      <a:pt x="261" y="870"/>
                      <a:pt x="445" y="2052"/>
                      <a:pt x="458" y="2127"/>
                    </a:cubicBezTo>
                    <a:lnTo>
                      <a:pt x="458" y="2127"/>
                    </a:lnTo>
                    <a:cubicBezTo>
                      <a:pt x="543" y="2182"/>
                      <a:pt x="684" y="2143"/>
                      <a:pt x="712" y="2135"/>
                    </a:cubicBezTo>
                    <a:lnTo>
                      <a:pt x="712" y="2135"/>
                    </a:lnTo>
                    <a:cubicBezTo>
                      <a:pt x="718" y="2093"/>
                      <a:pt x="765" y="1794"/>
                      <a:pt x="797" y="1391"/>
                    </a:cubicBezTo>
                    <a:lnTo>
                      <a:pt x="797" y="1391"/>
                    </a:lnTo>
                    <a:cubicBezTo>
                      <a:pt x="813" y="1194"/>
                      <a:pt x="847" y="587"/>
                      <a:pt x="847" y="581"/>
                    </a:cubicBezTo>
                    <a:lnTo>
                      <a:pt x="847" y="581"/>
                    </a:lnTo>
                    <a:cubicBezTo>
                      <a:pt x="848" y="576"/>
                      <a:pt x="851" y="573"/>
                      <a:pt x="856" y="573"/>
                    </a:cubicBezTo>
                    <a:lnTo>
                      <a:pt x="856" y="573"/>
                    </a:lnTo>
                    <a:lnTo>
                      <a:pt x="856" y="573"/>
                    </a:lnTo>
                    <a:cubicBezTo>
                      <a:pt x="860" y="573"/>
                      <a:pt x="863" y="575"/>
                      <a:pt x="863" y="580"/>
                    </a:cubicBezTo>
                    <a:lnTo>
                      <a:pt x="863" y="580"/>
                    </a:lnTo>
                    <a:cubicBezTo>
                      <a:pt x="864" y="587"/>
                      <a:pt x="910" y="1194"/>
                      <a:pt x="928" y="1391"/>
                    </a:cubicBezTo>
                    <a:lnTo>
                      <a:pt x="928" y="1391"/>
                    </a:lnTo>
                    <a:cubicBezTo>
                      <a:pt x="962" y="1797"/>
                      <a:pt x="999" y="2097"/>
                      <a:pt x="1004" y="2135"/>
                    </a:cubicBezTo>
                    <a:close/>
                    <a:moveTo>
                      <a:pt x="1142" y="2185"/>
                    </a:moveTo>
                    <a:lnTo>
                      <a:pt x="1142" y="2185"/>
                    </a:lnTo>
                    <a:cubicBezTo>
                      <a:pt x="1124" y="2185"/>
                      <a:pt x="1106" y="2183"/>
                      <a:pt x="1087" y="2179"/>
                    </a:cubicBezTo>
                    <a:lnTo>
                      <a:pt x="1087" y="2179"/>
                    </a:lnTo>
                    <a:cubicBezTo>
                      <a:pt x="1033" y="2169"/>
                      <a:pt x="994" y="2149"/>
                      <a:pt x="993" y="2148"/>
                    </a:cubicBezTo>
                    <a:lnTo>
                      <a:pt x="993" y="2148"/>
                    </a:lnTo>
                    <a:cubicBezTo>
                      <a:pt x="991" y="2146"/>
                      <a:pt x="989" y="2145"/>
                      <a:pt x="988" y="2142"/>
                    </a:cubicBezTo>
                    <a:lnTo>
                      <a:pt x="988" y="2142"/>
                    </a:lnTo>
                    <a:cubicBezTo>
                      <a:pt x="988" y="2139"/>
                      <a:pt x="948" y="1826"/>
                      <a:pt x="911" y="1393"/>
                    </a:cubicBezTo>
                    <a:lnTo>
                      <a:pt x="911" y="1393"/>
                    </a:lnTo>
                    <a:cubicBezTo>
                      <a:pt x="898" y="1250"/>
                      <a:pt x="871" y="893"/>
                      <a:pt x="856" y="704"/>
                    </a:cubicBezTo>
                    <a:lnTo>
                      <a:pt x="856" y="704"/>
                    </a:lnTo>
                    <a:cubicBezTo>
                      <a:pt x="846" y="893"/>
                      <a:pt x="825" y="1250"/>
                      <a:pt x="813" y="1393"/>
                    </a:cubicBezTo>
                    <a:lnTo>
                      <a:pt x="813" y="1393"/>
                    </a:lnTo>
                    <a:cubicBezTo>
                      <a:pt x="778" y="1826"/>
                      <a:pt x="728" y="2139"/>
                      <a:pt x="727" y="2142"/>
                    </a:cubicBezTo>
                    <a:lnTo>
                      <a:pt x="727" y="2142"/>
                    </a:lnTo>
                    <a:cubicBezTo>
                      <a:pt x="727" y="2146"/>
                      <a:pt x="724" y="2147"/>
                      <a:pt x="722" y="2149"/>
                    </a:cubicBezTo>
                    <a:lnTo>
                      <a:pt x="722" y="2149"/>
                    </a:lnTo>
                    <a:cubicBezTo>
                      <a:pt x="714" y="2151"/>
                      <a:pt x="547" y="2206"/>
                      <a:pt x="445" y="2139"/>
                    </a:cubicBezTo>
                    <a:lnTo>
                      <a:pt x="445" y="2139"/>
                    </a:lnTo>
                    <a:cubicBezTo>
                      <a:pt x="443" y="2137"/>
                      <a:pt x="442" y="2135"/>
                      <a:pt x="441" y="2133"/>
                    </a:cubicBezTo>
                    <a:lnTo>
                      <a:pt x="441" y="2133"/>
                    </a:lnTo>
                    <a:cubicBezTo>
                      <a:pt x="439" y="2121"/>
                      <a:pt x="246" y="886"/>
                      <a:pt x="210" y="563"/>
                    </a:cubicBezTo>
                    <a:lnTo>
                      <a:pt x="210" y="563"/>
                    </a:lnTo>
                    <a:cubicBezTo>
                      <a:pt x="0" y="277"/>
                      <a:pt x="220" y="6"/>
                      <a:pt x="223" y="3"/>
                    </a:cubicBezTo>
                    <a:lnTo>
                      <a:pt x="223" y="3"/>
                    </a:lnTo>
                    <a:cubicBezTo>
                      <a:pt x="225" y="1"/>
                      <a:pt x="227" y="0"/>
                      <a:pt x="229" y="0"/>
                    </a:cubicBezTo>
                    <a:lnTo>
                      <a:pt x="1495" y="0"/>
                    </a:lnTo>
                    <a:lnTo>
                      <a:pt x="1495" y="0"/>
                    </a:lnTo>
                    <a:cubicBezTo>
                      <a:pt x="1498" y="0"/>
                      <a:pt x="1501" y="2"/>
                      <a:pt x="1503" y="5"/>
                    </a:cubicBezTo>
                    <a:lnTo>
                      <a:pt x="1503" y="5"/>
                    </a:lnTo>
                    <a:cubicBezTo>
                      <a:pt x="1503" y="6"/>
                      <a:pt x="1544" y="95"/>
                      <a:pt x="1564" y="207"/>
                    </a:cubicBezTo>
                    <a:lnTo>
                      <a:pt x="1564" y="207"/>
                    </a:lnTo>
                    <a:cubicBezTo>
                      <a:pt x="1591" y="356"/>
                      <a:pt x="1569" y="479"/>
                      <a:pt x="1501" y="564"/>
                    </a:cubicBezTo>
                    <a:lnTo>
                      <a:pt x="1501" y="564"/>
                    </a:lnTo>
                    <a:cubicBezTo>
                      <a:pt x="1465" y="887"/>
                      <a:pt x="1280" y="2127"/>
                      <a:pt x="1278" y="2140"/>
                    </a:cubicBezTo>
                    <a:lnTo>
                      <a:pt x="1278" y="2140"/>
                    </a:lnTo>
                    <a:cubicBezTo>
                      <a:pt x="1277" y="2141"/>
                      <a:pt x="1277" y="2143"/>
                      <a:pt x="1275" y="2145"/>
                    </a:cubicBezTo>
                    <a:lnTo>
                      <a:pt x="1275" y="2145"/>
                    </a:lnTo>
                    <a:cubicBezTo>
                      <a:pt x="1237" y="2171"/>
                      <a:pt x="1192" y="2185"/>
                      <a:pt x="1142" y="2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 127">
                <a:extLst>
                  <a:ext uri="{FF2B5EF4-FFF2-40B4-BE49-F238E27FC236}">
                    <a16:creationId xmlns:a16="http://schemas.microsoft.com/office/drawing/2014/main" id="{6B97CE60-B909-4538-B5EC-FC439B845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6081" y="9218564"/>
                <a:ext cx="3926" cy="133432"/>
              </a:xfrm>
              <a:custGeom>
                <a:avLst/>
                <a:gdLst>
                  <a:gd name="T0" fmla="*/ 0 w 1"/>
                  <a:gd name="T1" fmla="*/ 147 h 148"/>
                  <a:gd name="T2" fmla="*/ 0 w 1"/>
                  <a:gd name="T3" fmla="*/ 0 h 148"/>
                  <a:gd name="T4" fmla="*/ 0 w 1"/>
                  <a:gd name="T5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48">
                    <a:moveTo>
                      <a:pt x="0" y="147"/>
                    </a:moveTo>
                    <a:lnTo>
                      <a:pt x="0" y="0"/>
                    </a:lnTo>
                    <a:lnTo>
                      <a:pt x="0" y="14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128">
                <a:extLst>
                  <a:ext uri="{FF2B5EF4-FFF2-40B4-BE49-F238E27FC236}">
                    <a16:creationId xmlns:a16="http://schemas.microsoft.com/office/drawing/2014/main" id="{54101E7D-9E23-4C4D-B2F8-C98109945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8232" y="9210715"/>
                <a:ext cx="15698" cy="145206"/>
              </a:xfrm>
              <a:custGeom>
                <a:avLst/>
                <a:gdLst>
                  <a:gd name="T0" fmla="*/ 8 w 17"/>
                  <a:gd name="T1" fmla="*/ 162 h 163"/>
                  <a:gd name="T2" fmla="*/ 8 w 17"/>
                  <a:gd name="T3" fmla="*/ 162 h 163"/>
                  <a:gd name="T4" fmla="*/ 0 w 17"/>
                  <a:gd name="T5" fmla="*/ 155 h 163"/>
                  <a:gd name="T6" fmla="*/ 0 w 17"/>
                  <a:gd name="T7" fmla="*/ 8 h 163"/>
                  <a:gd name="T8" fmla="*/ 0 w 17"/>
                  <a:gd name="T9" fmla="*/ 8 h 163"/>
                  <a:gd name="T10" fmla="*/ 8 w 17"/>
                  <a:gd name="T11" fmla="*/ 0 h 163"/>
                  <a:gd name="T12" fmla="*/ 8 w 17"/>
                  <a:gd name="T13" fmla="*/ 0 h 163"/>
                  <a:gd name="T14" fmla="*/ 16 w 17"/>
                  <a:gd name="T15" fmla="*/ 8 h 163"/>
                  <a:gd name="T16" fmla="*/ 16 w 17"/>
                  <a:gd name="T17" fmla="*/ 155 h 163"/>
                  <a:gd name="T18" fmla="*/ 16 w 17"/>
                  <a:gd name="T19" fmla="*/ 155 h 163"/>
                  <a:gd name="T20" fmla="*/ 8 w 17"/>
                  <a:gd name="T21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63">
                    <a:moveTo>
                      <a:pt x="8" y="162"/>
                    </a:moveTo>
                    <a:lnTo>
                      <a:pt x="8" y="162"/>
                    </a:lnTo>
                    <a:cubicBezTo>
                      <a:pt x="3" y="162"/>
                      <a:pt x="0" y="159"/>
                      <a:pt x="0" y="15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3"/>
                      <a:pt x="16" y="8"/>
                    </a:cubicBezTo>
                    <a:lnTo>
                      <a:pt x="16" y="155"/>
                    </a:lnTo>
                    <a:lnTo>
                      <a:pt x="16" y="155"/>
                    </a:lnTo>
                    <a:cubicBezTo>
                      <a:pt x="16" y="159"/>
                      <a:pt x="13" y="162"/>
                      <a:pt x="8" y="1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 129">
                <a:extLst>
                  <a:ext uri="{FF2B5EF4-FFF2-40B4-BE49-F238E27FC236}">
                    <a16:creationId xmlns:a16="http://schemas.microsoft.com/office/drawing/2014/main" id="{76AA8045-F9BC-41EA-9B05-3DE54DEF9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1912" y="9214641"/>
                <a:ext cx="3923" cy="137355"/>
              </a:xfrm>
              <a:custGeom>
                <a:avLst/>
                <a:gdLst>
                  <a:gd name="T0" fmla="*/ 0 w 1"/>
                  <a:gd name="T1" fmla="*/ 154 h 155"/>
                  <a:gd name="T2" fmla="*/ 0 w 1"/>
                  <a:gd name="T3" fmla="*/ 0 h 155"/>
                  <a:gd name="T4" fmla="*/ 0 w 1"/>
                  <a:gd name="T5" fmla="*/ 15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55">
                    <a:moveTo>
                      <a:pt x="0" y="154"/>
                    </a:moveTo>
                    <a:lnTo>
                      <a:pt x="0" y="0"/>
                    </a:lnTo>
                    <a:lnTo>
                      <a:pt x="0" y="15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130">
                <a:extLst>
                  <a:ext uri="{FF2B5EF4-FFF2-40B4-BE49-F238E27FC236}">
                    <a16:creationId xmlns:a16="http://schemas.microsoft.com/office/drawing/2014/main" id="{B2B42DE5-9455-4BEF-8B9D-3B4A46703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4063" y="9206792"/>
                <a:ext cx="15698" cy="153053"/>
              </a:xfrm>
              <a:custGeom>
                <a:avLst/>
                <a:gdLst>
                  <a:gd name="T0" fmla="*/ 8 w 17"/>
                  <a:gd name="T1" fmla="*/ 170 h 171"/>
                  <a:gd name="T2" fmla="*/ 8 w 17"/>
                  <a:gd name="T3" fmla="*/ 170 h 171"/>
                  <a:gd name="T4" fmla="*/ 0 w 17"/>
                  <a:gd name="T5" fmla="*/ 163 h 171"/>
                  <a:gd name="T6" fmla="*/ 0 w 17"/>
                  <a:gd name="T7" fmla="*/ 9 h 171"/>
                  <a:gd name="T8" fmla="*/ 0 w 17"/>
                  <a:gd name="T9" fmla="*/ 9 h 171"/>
                  <a:gd name="T10" fmla="*/ 8 w 17"/>
                  <a:gd name="T11" fmla="*/ 0 h 171"/>
                  <a:gd name="T12" fmla="*/ 8 w 17"/>
                  <a:gd name="T13" fmla="*/ 0 h 171"/>
                  <a:gd name="T14" fmla="*/ 16 w 17"/>
                  <a:gd name="T15" fmla="*/ 9 h 171"/>
                  <a:gd name="T16" fmla="*/ 16 w 17"/>
                  <a:gd name="T17" fmla="*/ 163 h 171"/>
                  <a:gd name="T18" fmla="*/ 16 w 17"/>
                  <a:gd name="T19" fmla="*/ 163 h 171"/>
                  <a:gd name="T20" fmla="*/ 8 w 17"/>
                  <a:gd name="T21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1">
                    <a:moveTo>
                      <a:pt x="8" y="170"/>
                    </a:moveTo>
                    <a:lnTo>
                      <a:pt x="8" y="170"/>
                    </a:lnTo>
                    <a:cubicBezTo>
                      <a:pt x="3" y="170"/>
                      <a:pt x="0" y="167"/>
                      <a:pt x="0" y="16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3"/>
                      <a:pt x="16" y="9"/>
                    </a:cubicBezTo>
                    <a:lnTo>
                      <a:pt x="16" y="163"/>
                    </a:lnTo>
                    <a:lnTo>
                      <a:pt x="16" y="163"/>
                    </a:lnTo>
                    <a:cubicBezTo>
                      <a:pt x="16" y="167"/>
                      <a:pt x="13" y="170"/>
                      <a:pt x="8" y="1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131">
                <a:extLst>
                  <a:ext uri="{FF2B5EF4-FFF2-40B4-BE49-F238E27FC236}">
                    <a16:creationId xmlns:a16="http://schemas.microsoft.com/office/drawing/2014/main" id="{44197C74-63CC-4C87-9ACE-13A5B4A1B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0958" y="9246037"/>
                <a:ext cx="3926" cy="129506"/>
              </a:xfrm>
              <a:custGeom>
                <a:avLst/>
                <a:gdLst>
                  <a:gd name="T0" fmla="*/ 0 w 1"/>
                  <a:gd name="T1" fmla="*/ 0 h 145"/>
                  <a:gd name="T2" fmla="*/ 0 w 1"/>
                  <a:gd name="T3" fmla="*/ 144 h 145"/>
                  <a:gd name="T4" fmla="*/ 0 w 1"/>
                  <a:gd name="T5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45">
                    <a:moveTo>
                      <a:pt x="0" y="0"/>
                    </a:moveTo>
                    <a:lnTo>
                      <a:pt x="0" y="14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132">
                <a:extLst>
                  <a:ext uri="{FF2B5EF4-FFF2-40B4-BE49-F238E27FC236}">
                    <a16:creationId xmlns:a16="http://schemas.microsoft.com/office/drawing/2014/main" id="{6E5D9D32-8D0D-49A3-952C-53C6DA295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3109" y="9238188"/>
                <a:ext cx="15698" cy="145204"/>
              </a:xfrm>
              <a:custGeom>
                <a:avLst/>
                <a:gdLst>
                  <a:gd name="T0" fmla="*/ 8 w 17"/>
                  <a:gd name="T1" fmla="*/ 161 h 162"/>
                  <a:gd name="T2" fmla="*/ 8 w 17"/>
                  <a:gd name="T3" fmla="*/ 161 h 162"/>
                  <a:gd name="T4" fmla="*/ 0 w 17"/>
                  <a:gd name="T5" fmla="*/ 152 h 162"/>
                  <a:gd name="T6" fmla="*/ 0 w 17"/>
                  <a:gd name="T7" fmla="*/ 8 h 162"/>
                  <a:gd name="T8" fmla="*/ 0 w 17"/>
                  <a:gd name="T9" fmla="*/ 8 h 162"/>
                  <a:gd name="T10" fmla="*/ 8 w 17"/>
                  <a:gd name="T11" fmla="*/ 0 h 162"/>
                  <a:gd name="T12" fmla="*/ 8 w 17"/>
                  <a:gd name="T13" fmla="*/ 0 h 162"/>
                  <a:gd name="T14" fmla="*/ 16 w 17"/>
                  <a:gd name="T15" fmla="*/ 8 h 162"/>
                  <a:gd name="T16" fmla="*/ 16 w 17"/>
                  <a:gd name="T17" fmla="*/ 152 h 162"/>
                  <a:gd name="T18" fmla="*/ 16 w 17"/>
                  <a:gd name="T19" fmla="*/ 152 h 162"/>
                  <a:gd name="T20" fmla="*/ 8 w 17"/>
                  <a:gd name="T21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62">
                    <a:moveTo>
                      <a:pt x="8" y="161"/>
                    </a:moveTo>
                    <a:lnTo>
                      <a:pt x="8" y="161"/>
                    </a:lnTo>
                    <a:cubicBezTo>
                      <a:pt x="3" y="161"/>
                      <a:pt x="0" y="156"/>
                      <a:pt x="0" y="15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4"/>
                      <a:pt x="16" y="8"/>
                    </a:cubicBezTo>
                    <a:lnTo>
                      <a:pt x="16" y="152"/>
                    </a:lnTo>
                    <a:lnTo>
                      <a:pt x="16" y="152"/>
                    </a:lnTo>
                    <a:cubicBezTo>
                      <a:pt x="16" y="156"/>
                      <a:pt x="13" y="161"/>
                      <a:pt x="8" y="1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133">
                <a:extLst>
                  <a:ext uri="{FF2B5EF4-FFF2-40B4-BE49-F238E27FC236}">
                    <a16:creationId xmlns:a16="http://schemas.microsoft.com/office/drawing/2014/main" id="{51842CFA-6BB2-4F0B-AE36-8599271A1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9612" y="7554592"/>
                <a:ext cx="1432431" cy="1444203"/>
              </a:xfrm>
              <a:custGeom>
                <a:avLst/>
                <a:gdLst>
                  <a:gd name="T0" fmla="*/ 1063 w 1609"/>
                  <a:gd name="T1" fmla="*/ 0 h 1622"/>
                  <a:gd name="T2" fmla="*/ 1063 w 1609"/>
                  <a:gd name="T3" fmla="*/ 0 h 1622"/>
                  <a:gd name="T4" fmla="*/ 1309 w 1609"/>
                  <a:gd name="T5" fmla="*/ 40 h 1622"/>
                  <a:gd name="T6" fmla="*/ 1309 w 1609"/>
                  <a:gd name="T7" fmla="*/ 40 h 1622"/>
                  <a:gd name="T8" fmla="*/ 1470 w 1609"/>
                  <a:gd name="T9" fmla="*/ 135 h 1622"/>
                  <a:gd name="T10" fmla="*/ 1470 w 1609"/>
                  <a:gd name="T11" fmla="*/ 135 h 1622"/>
                  <a:gd name="T12" fmla="*/ 1608 w 1609"/>
                  <a:gd name="T13" fmla="*/ 319 h 1622"/>
                  <a:gd name="T14" fmla="*/ 1589 w 1609"/>
                  <a:gd name="T15" fmla="*/ 339 h 1622"/>
                  <a:gd name="T16" fmla="*/ 1446 w 1609"/>
                  <a:gd name="T17" fmla="*/ 478 h 1622"/>
                  <a:gd name="T18" fmla="*/ 1446 w 1609"/>
                  <a:gd name="T19" fmla="*/ 478 h 1622"/>
                  <a:gd name="T20" fmla="*/ 1542 w 1609"/>
                  <a:gd name="T21" fmla="*/ 1528 h 1622"/>
                  <a:gd name="T22" fmla="*/ 1542 w 1609"/>
                  <a:gd name="T23" fmla="*/ 1528 h 1622"/>
                  <a:gd name="T24" fmla="*/ 1173 w 1609"/>
                  <a:gd name="T25" fmla="*/ 1486 h 1622"/>
                  <a:gd name="T26" fmla="*/ 1173 w 1609"/>
                  <a:gd name="T27" fmla="*/ 1486 h 1622"/>
                  <a:gd name="T28" fmla="*/ 854 w 1609"/>
                  <a:gd name="T29" fmla="*/ 1621 h 1622"/>
                  <a:gd name="T30" fmla="*/ 854 w 1609"/>
                  <a:gd name="T31" fmla="*/ 1621 h 1622"/>
                  <a:gd name="T32" fmla="*/ 587 w 1609"/>
                  <a:gd name="T33" fmla="*/ 1490 h 1622"/>
                  <a:gd name="T34" fmla="*/ 587 w 1609"/>
                  <a:gd name="T35" fmla="*/ 1490 h 1622"/>
                  <a:gd name="T36" fmla="*/ 229 w 1609"/>
                  <a:gd name="T37" fmla="*/ 1546 h 1622"/>
                  <a:gd name="T38" fmla="*/ 229 w 1609"/>
                  <a:gd name="T39" fmla="*/ 1546 h 1622"/>
                  <a:gd name="T40" fmla="*/ 258 w 1609"/>
                  <a:gd name="T41" fmla="*/ 823 h 1622"/>
                  <a:gd name="T42" fmla="*/ 38 w 1609"/>
                  <a:gd name="T43" fmla="*/ 727 h 1622"/>
                  <a:gd name="T44" fmla="*/ 38 w 1609"/>
                  <a:gd name="T45" fmla="*/ 727 h 1622"/>
                  <a:gd name="T46" fmla="*/ 0 w 1609"/>
                  <a:gd name="T47" fmla="*/ 707 h 1622"/>
                  <a:gd name="T48" fmla="*/ 0 w 1609"/>
                  <a:gd name="T49" fmla="*/ 707 h 1622"/>
                  <a:gd name="T50" fmla="*/ 399 w 1609"/>
                  <a:gd name="T51" fmla="*/ 40 h 1622"/>
                  <a:gd name="T52" fmla="*/ 399 w 1609"/>
                  <a:gd name="T53" fmla="*/ 40 h 1622"/>
                  <a:gd name="T54" fmla="*/ 646 w 1609"/>
                  <a:gd name="T55" fmla="*/ 0 h 1622"/>
                  <a:gd name="T56" fmla="*/ 1063 w 1609"/>
                  <a:gd name="T57" fmla="*/ 0 h 1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09" h="1622">
                    <a:moveTo>
                      <a:pt x="1063" y="0"/>
                    </a:moveTo>
                    <a:lnTo>
                      <a:pt x="1063" y="0"/>
                    </a:lnTo>
                    <a:cubicBezTo>
                      <a:pt x="1063" y="0"/>
                      <a:pt x="1188" y="0"/>
                      <a:pt x="1309" y="40"/>
                    </a:cubicBezTo>
                    <a:lnTo>
                      <a:pt x="1309" y="40"/>
                    </a:lnTo>
                    <a:cubicBezTo>
                      <a:pt x="1344" y="51"/>
                      <a:pt x="1409" y="77"/>
                      <a:pt x="1470" y="135"/>
                    </a:cubicBezTo>
                    <a:lnTo>
                      <a:pt x="1470" y="135"/>
                    </a:lnTo>
                    <a:cubicBezTo>
                      <a:pt x="1552" y="212"/>
                      <a:pt x="1608" y="319"/>
                      <a:pt x="1608" y="319"/>
                    </a:cubicBezTo>
                    <a:lnTo>
                      <a:pt x="1589" y="339"/>
                    </a:lnTo>
                    <a:lnTo>
                      <a:pt x="1446" y="478"/>
                    </a:lnTo>
                    <a:lnTo>
                      <a:pt x="1446" y="478"/>
                    </a:lnTo>
                    <a:cubicBezTo>
                      <a:pt x="1446" y="478"/>
                      <a:pt x="1566" y="1468"/>
                      <a:pt x="1542" y="1528"/>
                    </a:cubicBezTo>
                    <a:lnTo>
                      <a:pt x="1542" y="1528"/>
                    </a:lnTo>
                    <a:cubicBezTo>
                      <a:pt x="1466" y="1504"/>
                      <a:pt x="1336" y="1456"/>
                      <a:pt x="1173" y="1486"/>
                    </a:cubicBezTo>
                    <a:lnTo>
                      <a:pt x="1173" y="1486"/>
                    </a:lnTo>
                    <a:cubicBezTo>
                      <a:pt x="962" y="1525"/>
                      <a:pt x="882" y="1616"/>
                      <a:pt x="854" y="1621"/>
                    </a:cubicBezTo>
                    <a:lnTo>
                      <a:pt x="854" y="1621"/>
                    </a:lnTo>
                    <a:cubicBezTo>
                      <a:pt x="827" y="1616"/>
                      <a:pt x="754" y="1512"/>
                      <a:pt x="587" y="1490"/>
                    </a:cubicBezTo>
                    <a:lnTo>
                      <a:pt x="587" y="1490"/>
                    </a:lnTo>
                    <a:cubicBezTo>
                      <a:pt x="367" y="1463"/>
                      <a:pt x="283" y="1525"/>
                      <a:pt x="229" y="1546"/>
                    </a:cubicBezTo>
                    <a:lnTo>
                      <a:pt x="229" y="1546"/>
                    </a:lnTo>
                    <a:cubicBezTo>
                      <a:pt x="194" y="1394"/>
                      <a:pt x="258" y="823"/>
                      <a:pt x="258" y="823"/>
                    </a:cubicBezTo>
                    <a:lnTo>
                      <a:pt x="38" y="727"/>
                    </a:lnTo>
                    <a:lnTo>
                      <a:pt x="38" y="727"/>
                    </a:lnTo>
                    <a:cubicBezTo>
                      <a:pt x="38" y="727"/>
                      <a:pt x="7" y="710"/>
                      <a:pt x="0" y="707"/>
                    </a:cubicBezTo>
                    <a:lnTo>
                      <a:pt x="0" y="707"/>
                    </a:lnTo>
                    <a:cubicBezTo>
                      <a:pt x="108" y="97"/>
                      <a:pt x="399" y="40"/>
                      <a:pt x="399" y="40"/>
                    </a:cubicBezTo>
                    <a:lnTo>
                      <a:pt x="399" y="40"/>
                    </a:lnTo>
                    <a:cubicBezTo>
                      <a:pt x="521" y="0"/>
                      <a:pt x="646" y="0"/>
                      <a:pt x="646" y="0"/>
                    </a:cubicBezTo>
                    <a:lnTo>
                      <a:pt x="106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134">
                <a:extLst>
                  <a:ext uri="{FF2B5EF4-FFF2-40B4-BE49-F238E27FC236}">
                    <a16:creationId xmlns:a16="http://schemas.microsoft.com/office/drawing/2014/main" id="{6CAFBEC0-A261-4B38-8DB6-3C9965DAF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1763" y="7546743"/>
                <a:ext cx="1448128" cy="1455977"/>
              </a:xfrm>
              <a:custGeom>
                <a:avLst/>
                <a:gdLst>
                  <a:gd name="T0" fmla="*/ 492 w 1627"/>
                  <a:gd name="T1" fmla="*/ 1484 h 1638"/>
                  <a:gd name="T2" fmla="*/ 597 w 1627"/>
                  <a:gd name="T3" fmla="*/ 1491 h 1638"/>
                  <a:gd name="T4" fmla="*/ 833 w 1627"/>
                  <a:gd name="T5" fmla="*/ 1599 h 1638"/>
                  <a:gd name="T6" fmla="*/ 862 w 1627"/>
                  <a:gd name="T7" fmla="*/ 1620 h 1638"/>
                  <a:gd name="T8" fmla="*/ 893 w 1627"/>
                  <a:gd name="T9" fmla="*/ 1602 h 1638"/>
                  <a:gd name="T10" fmla="*/ 1179 w 1627"/>
                  <a:gd name="T11" fmla="*/ 1487 h 1638"/>
                  <a:gd name="T12" fmla="*/ 1535 w 1627"/>
                  <a:gd name="T13" fmla="*/ 1523 h 1638"/>
                  <a:gd name="T14" fmla="*/ 1544 w 1627"/>
                  <a:gd name="T15" fmla="*/ 1526 h 1638"/>
                  <a:gd name="T16" fmla="*/ 1446 w 1627"/>
                  <a:gd name="T17" fmla="*/ 486 h 1638"/>
                  <a:gd name="T18" fmla="*/ 1590 w 1627"/>
                  <a:gd name="T19" fmla="*/ 341 h 1638"/>
                  <a:gd name="T20" fmla="*/ 1607 w 1627"/>
                  <a:gd name="T21" fmla="*/ 325 h 1638"/>
                  <a:gd name="T22" fmla="*/ 1472 w 1627"/>
                  <a:gd name="T23" fmla="*/ 148 h 1638"/>
                  <a:gd name="T24" fmla="*/ 1315 w 1627"/>
                  <a:gd name="T25" fmla="*/ 56 h 1638"/>
                  <a:gd name="T26" fmla="*/ 1071 w 1627"/>
                  <a:gd name="T27" fmla="*/ 16 h 1638"/>
                  <a:gd name="T28" fmla="*/ 654 w 1627"/>
                  <a:gd name="T29" fmla="*/ 16 h 1638"/>
                  <a:gd name="T30" fmla="*/ 410 w 1627"/>
                  <a:gd name="T31" fmla="*/ 56 h 1638"/>
                  <a:gd name="T32" fmla="*/ 409 w 1627"/>
                  <a:gd name="T33" fmla="*/ 57 h 1638"/>
                  <a:gd name="T34" fmla="*/ 17 w 1627"/>
                  <a:gd name="T35" fmla="*/ 711 h 1638"/>
                  <a:gd name="T36" fmla="*/ 50 w 1627"/>
                  <a:gd name="T37" fmla="*/ 729 h 1638"/>
                  <a:gd name="T38" fmla="*/ 269 w 1627"/>
                  <a:gd name="T39" fmla="*/ 823 h 1638"/>
                  <a:gd name="T40" fmla="*/ 275 w 1627"/>
                  <a:gd name="T41" fmla="*/ 831 h 1638"/>
                  <a:gd name="T42" fmla="*/ 243 w 1627"/>
                  <a:gd name="T43" fmla="*/ 1543 h 1638"/>
                  <a:gd name="T44" fmla="*/ 259 w 1627"/>
                  <a:gd name="T45" fmla="*/ 1535 h 1638"/>
                  <a:gd name="T46" fmla="*/ 862 w 1627"/>
                  <a:gd name="T47" fmla="*/ 1637 h 1638"/>
                  <a:gd name="T48" fmla="*/ 861 w 1627"/>
                  <a:gd name="T49" fmla="*/ 1636 h 1638"/>
                  <a:gd name="T50" fmla="*/ 821 w 1627"/>
                  <a:gd name="T51" fmla="*/ 1612 h 1638"/>
                  <a:gd name="T52" fmla="*/ 594 w 1627"/>
                  <a:gd name="T53" fmla="*/ 1507 h 1638"/>
                  <a:gd name="T54" fmla="*/ 266 w 1627"/>
                  <a:gd name="T55" fmla="*/ 1551 h 1638"/>
                  <a:gd name="T56" fmla="*/ 240 w 1627"/>
                  <a:gd name="T57" fmla="*/ 1562 h 1638"/>
                  <a:gd name="T58" fmla="*/ 233 w 1627"/>
                  <a:gd name="T59" fmla="*/ 1562 h 1638"/>
                  <a:gd name="T60" fmla="*/ 229 w 1627"/>
                  <a:gd name="T61" fmla="*/ 1557 h 1638"/>
                  <a:gd name="T62" fmla="*/ 257 w 1627"/>
                  <a:gd name="T63" fmla="*/ 836 h 1638"/>
                  <a:gd name="T64" fmla="*/ 43 w 1627"/>
                  <a:gd name="T65" fmla="*/ 743 h 1638"/>
                  <a:gd name="T66" fmla="*/ 42 w 1627"/>
                  <a:gd name="T67" fmla="*/ 743 h 1638"/>
                  <a:gd name="T68" fmla="*/ 4 w 1627"/>
                  <a:gd name="T69" fmla="*/ 722 h 1638"/>
                  <a:gd name="T70" fmla="*/ 0 w 1627"/>
                  <a:gd name="T71" fmla="*/ 713 h 1638"/>
                  <a:gd name="T72" fmla="*/ 242 w 1627"/>
                  <a:gd name="T73" fmla="*/ 147 h 1638"/>
                  <a:gd name="T74" fmla="*/ 405 w 1627"/>
                  <a:gd name="T75" fmla="*/ 40 h 1638"/>
                  <a:gd name="T76" fmla="*/ 1071 w 1627"/>
                  <a:gd name="T77" fmla="*/ 0 h 1638"/>
                  <a:gd name="T78" fmla="*/ 1319 w 1627"/>
                  <a:gd name="T79" fmla="*/ 40 h 1638"/>
                  <a:gd name="T80" fmla="*/ 1484 w 1627"/>
                  <a:gd name="T81" fmla="*/ 137 h 1638"/>
                  <a:gd name="T82" fmla="*/ 1624 w 1627"/>
                  <a:gd name="T83" fmla="*/ 323 h 1638"/>
                  <a:gd name="T84" fmla="*/ 1622 w 1627"/>
                  <a:gd name="T85" fmla="*/ 332 h 1638"/>
                  <a:gd name="T86" fmla="*/ 1463 w 1627"/>
                  <a:gd name="T87" fmla="*/ 489 h 1638"/>
                  <a:gd name="T88" fmla="*/ 1558 w 1627"/>
                  <a:gd name="T89" fmla="*/ 1540 h 1638"/>
                  <a:gd name="T90" fmla="*/ 1548 w 1627"/>
                  <a:gd name="T91" fmla="*/ 1544 h 1638"/>
                  <a:gd name="T92" fmla="*/ 1531 w 1627"/>
                  <a:gd name="T93" fmla="*/ 1539 h 1638"/>
                  <a:gd name="T94" fmla="*/ 1183 w 1627"/>
                  <a:gd name="T95" fmla="*/ 1503 h 1638"/>
                  <a:gd name="T96" fmla="*/ 902 w 1627"/>
                  <a:gd name="T97" fmla="*/ 1616 h 1638"/>
                  <a:gd name="T98" fmla="*/ 864 w 1627"/>
                  <a:gd name="T99" fmla="*/ 1636 h 1638"/>
                  <a:gd name="T100" fmla="*/ 862 w 1627"/>
                  <a:gd name="T101" fmla="*/ 1637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27" h="1638">
                    <a:moveTo>
                      <a:pt x="492" y="1484"/>
                    </a:moveTo>
                    <a:lnTo>
                      <a:pt x="492" y="1484"/>
                    </a:lnTo>
                    <a:cubicBezTo>
                      <a:pt x="523" y="1484"/>
                      <a:pt x="557" y="1485"/>
                      <a:pt x="597" y="1491"/>
                    </a:cubicBezTo>
                    <a:lnTo>
                      <a:pt x="597" y="1491"/>
                    </a:lnTo>
                    <a:cubicBezTo>
                      <a:pt x="718" y="1506"/>
                      <a:pt x="792" y="1566"/>
                      <a:pt x="833" y="1599"/>
                    </a:cubicBezTo>
                    <a:lnTo>
                      <a:pt x="833" y="1599"/>
                    </a:lnTo>
                    <a:cubicBezTo>
                      <a:pt x="845" y="1609"/>
                      <a:pt x="857" y="1618"/>
                      <a:pt x="862" y="1620"/>
                    </a:cubicBezTo>
                    <a:lnTo>
                      <a:pt x="862" y="1620"/>
                    </a:lnTo>
                    <a:cubicBezTo>
                      <a:pt x="868" y="1618"/>
                      <a:pt x="879" y="1612"/>
                      <a:pt x="893" y="1602"/>
                    </a:cubicBezTo>
                    <a:lnTo>
                      <a:pt x="893" y="1602"/>
                    </a:lnTo>
                    <a:cubicBezTo>
                      <a:pt x="939" y="1571"/>
                      <a:pt x="1024" y="1515"/>
                      <a:pt x="1179" y="1487"/>
                    </a:cubicBezTo>
                    <a:lnTo>
                      <a:pt x="1179" y="1487"/>
                    </a:lnTo>
                    <a:cubicBezTo>
                      <a:pt x="1333" y="1458"/>
                      <a:pt x="1455" y="1497"/>
                      <a:pt x="1535" y="1523"/>
                    </a:cubicBezTo>
                    <a:lnTo>
                      <a:pt x="1535" y="1523"/>
                    </a:lnTo>
                    <a:cubicBezTo>
                      <a:pt x="1538" y="1524"/>
                      <a:pt x="1542" y="1525"/>
                      <a:pt x="1544" y="1526"/>
                    </a:cubicBezTo>
                    <a:lnTo>
                      <a:pt x="1544" y="1526"/>
                    </a:lnTo>
                    <a:cubicBezTo>
                      <a:pt x="1554" y="1444"/>
                      <a:pt x="1492" y="868"/>
                      <a:pt x="1446" y="486"/>
                    </a:cubicBezTo>
                    <a:lnTo>
                      <a:pt x="1446" y="486"/>
                    </a:lnTo>
                    <a:cubicBezTo>
                      <a:pt x="1446" y="485"/>
                      <a:pt x="1446" y="482"/>
                      <a:pt x="1448" y="479"/>
                    </a:cubicBezTo>
                    <a:lnTo>
                      <a:pt x="1590" y="341"/>
                    </a:lnTo>
                    <a:lnTo>
                      <a:pt x="1607" y="325"/>
                    </a:lnTo>
                    <a:lnTo>
                      <a:pt x="1607" y="325"/>
                    </a:lnTo>
                    <a:cubicBezTo>
                      <a:pt x="1594" y="303"/>
                      <a:pt x="1542" y="215"/>
                      <a:pt x="1472" y="148"/>
                    </a:cubicBezTo>
                    <a:lnTo>
                      <a:pt x="1472" y="148"/>
                    </a:lnTo>
                    <a:cubicBezTo>
                      <a:pt x="1429" y="106"/>
                      <a:pt x="1374" y="75"/>
                      <a:pt x="1315" y="56"/>
                    </a:cubicBezTo>
                    <a:lnTo>
                      <a:pt x="1315" y="56"/>
                    </a:lnTo>
                    <a:cubicBezTo>
                      <a:pt x="1197" y="16"/>
                      <a:pt x="1075" y="16"/>
                      <a:pt x="1071" y="16"/>
                    </a:cubicBezTo>
                    <a:lnTo>
                      <a:pt x="1071" y="16"/>
                    </a:lnTo>
                    <a:lnTo>
                      <a:pt x="654" y="16"/>
                    </a:lnTo>
                    <a:lnTo>
                      <a:pt x="654" y="16"/>
                    </a:lnTo>
                    <a:lnTo>
                      <a:pt x="654" y="16"/>
                    </a:lnTo>
                    <a:cubicBezTo>
                      <a:pt x="650" y="16"/>
                      <a:pt x="527" y="16"/>
                      <a:pt x="410" y="56"/>
                    </a:cubicBezTo>
                    <a:lnTo>
                      <a:pt x="410" y="56"/>
                    </a:lnTo>
                    <a:cubicBezTo>
                      <a:pt x="410" y="57"/>
                      <a:pt x="410" y="57"/>
                      <a:pt x="409" y="57"/>
                    </a:cubicBezTo>
                    <a:lnTo>
                      <a:pt x="409" y="57"/>
                    </a:lnTo>
                    <a:cubicBezTo>
                      <a:pt x="406" y="57"/>
                      <a:pt x="124" y="120"/>
                      <a:pt x="17" y="711"/>
                    </a:cubicBezTo>
                    <a:lnTo>
                      <a:pt x="17" y="711"/>
                    </a:lnTo>
                    <a:cubicBezTo>
                      <a:pt x="28" y="716"/>
                      <a:pt x="47" y="727"/>
                      <a:pt x="50" y="729"/>
                    </a:cubicBezTo>
                    <a:lnTo>
                      <a:pt x="269" y="823"/>
                    </a:lnTo>
                    <a:lnTo>
                      <a:pt x="269" y="823"/>
                    </a:lnTo>
                    <a:cubicBezTo>
                      <a:pt x="273" y="824"/>
                      <a:pt x="275" y="828"/>
                      <a:pt x="275" y="831"/>
                    </a:cubicBezTo>
                    <a:lnTo>
                      <a:pt x="275" y="831"/>
                    </a:lnTo>
                    <a:cubicBezTo>
                      <a:pt x="274" y="837"/>
                      <a:pt x="213" y="1380"/>
                      <a:pt x="243" y="1543"/>
                    </a:cubicBezTo>
                    <a:lnTo>
                      <a:pt x="243" y="1543"/>
                    </a:lnTo>
                    <a:cubicBezTo>
                      <a:pt x="248" y="1540"/>
                      <a:pt x="253" y="1539"/>
                      <a:pt x="259" y="1535"/>
                    </a:cubicBezTo>
                    <a:lnTo>
                      <a:pt x="259" y="1535"/>
                    </a:lnTo>
                    <a:cubicBezTo>
                      <a:pt x="303" y="1516"/>
                      <a:pt x="370" y="1484"/>
                      <a:pt x="492" y="1484"/>
                    </a:cubicBezTo>
                    <a:close/>
                    <a:moveTo>
                      <a:pt x="862" y="1637"/>
                    </a:moveTo>
                    <a:lnTo>
                      <a:pt x="862" y="1637"/>
                    </a:lnTo>
                    <a:cubicBezTo>
                      <a:pt x="862" y="1637"/>
                      <a:pt x="861" y="1637"/>
                      <a:pt x="861" y="1636"/>
                    </a:cubicBezTo>
                    <a:lnTo>
                      <a:pt x="861" y="1636"/>
                    </a:lnTo>
                    <a:cubicBezTo>
                      <a:pt x="851" y="1635"/>
                      <a:pt x="840" y="1626"/>
                      <a:pt x="821" y="1612"/>
                    </a:cubicBezTo>
                    <a:lnTo>
                      <a:pt x="821" y="1612"/>
                    </a:lnTo>
                    <a:cubicBezTo>
                      <a:pt x="781" y="1578"/>
                      <a:pt x="711" y="1521"/>
                      <a:pt x="594" y="1507"/>
                    </a:cubicBezTo>
                    <a:lnTo>
                      <a:pt x="594" y="1507"/>
                    </a:lnTo>
                    <a:cubicBezTo>
                      <a:pt x="409" y="1484"/>
                      <a:pt x="319" y="1526"/>
                      <a:pt x="266" y="1551"/>
                    </a:cubicBezTo>
                    <a:lnTo>
                      <a:pt x="266" y="1551"/>
                    </a:lnTo>
                    <a:cubicBezTo>
                      <a:pt x="256" y="1555"/>
                      <a:pt x="248" y="1559"/>
                      <a:pt x="240" y="1562"/>
                    </a:cubicBezTo>
                    <a:lnTo>
                      <a:pt x="240" y="1562"/>
                    </a:lnTo>
                    <a:cubicBezTo>
                      <a:pt x="238" y="1563"/>
                      <a:pt x="235" y="1563"/>
                      <a:pt x="233" y="1562"/>
                    </a:cubicBezTo>
                    <a:lnTo>
                      <a:pt x="233" y="1562"/>
                    </a:lnTo>
                    <a:cubicBezTo>
                      <a:pt x="231" y="1561"/>
                      <a:pt x="230" y="1558"/>
                      <a:pt x="229" y="1557"/>
                    </a:cubicBezTo>
                    <a:lnTo>
                      <a:pt x="229" y="1557"/>
                    </a:lnTo>
                    <a:cubicBezTo>
                      <a:pt x="196" y="1410"/>
                      <a:pt x="250" y="901"/>
                      <a:pt x="257" y="836"/>
                    </a:cubicBezTo>
                    <a:lnTo>
                      <a:pt x="43" y="743"/>
                    </a:lnTo>
                    <a:lnTo>
                      <a:pt x="43" y="743"/>
                    </a:lnTo>
                    <a:cubicBezTo>
                      <a:pt x="42" y="743"/>
                      <a:pt x="42" y="743"/>
                      <a:pt x="42" y="743"/>
                    </a:cubicBezTo>
                    <a:lnTo>
                      <a:pt x="42" y="743"/>
                    </a:lnTo>
                    <a:cubicBezTo>
                      <a:pt x="42" y="743"/>
                      <a:pt x="11" y="725"/>
                      <a:pt x="4" y="722"/>
                    </a:cubicBezTo>
                    <a:lnTo>
                      <a:pt x="4" y="722"/>
                    </a:lnTo>
                    <a:cubicBezTo>
                      <a:pt x="1" y="720"/>
                      <a:pt x="0" y="717"/>
                      <a:pt x="0" y="713"/>
                    </a:cubicBezTo>
                    <a:lnTo>
                      <a:pt x="0" y="713"/>
                    </a:lnTo>
                    <a:cubicBezTo>
                      <a:pt x="31" y="538"/>
                      <a:pt x="98" y="298"/>
                      <a:pt x="242" y="147"/>
                    </a:cubicBezTo>
                    <a:lnTo>
                      <a:pt x="242" y="147"/>
                    </a:lnTo>
                    <a:cubicBezTo>
                      <a:pt x="327" y="59"/>
                      <a:pt x="398" y="42"/>
                      <a:pt x="405" y="40"/>
                    </a:cubicBezTo>
                    <a:lnTo>
                      <a:pt x="405" y="40"/>
                    </a:lnTo>
                    <a:cubicBezTo>
                      <a:pt x="526" y="0"/>
                      <a:pt x="652" y="0"/>
                      <a:pt x="654" y="0"/>
                    </a:cubicBezTo>
                    <a:lnTo>
                      <a:pt x="1071" y="0"/>
                    </a:lnTo>
                    <a:lnTo>
                      <a:pt x="1071" y="0"/>
                    </a:lnTo>
                    <a:cubicBezTo>
                      <a:pt x="1071" y="0"/>
                      <a:pt x="1198" y="0"/>
                      <a:pt x="1319" y="40"/>
                    </a:cubicBezTo>
                    <a:lnTo>
                      <a:pt x="1319" y="40"/>
                    </a:lnTo>
                    <a:cubicBezTo>
                      <a:pt x="1381" y="59"/>
                      <a:pt x="1438" y="93"/>
                      <a:pt x="1484" y="137"/>
                    </a:cubicBezTo>
                    <a:lnTo>
                      <a:pt x="1484" y="137"/>
                    </a:lnTo>
                    <a:cubicBezTo>
                      <a:pt x="1565" y="214"/>
                      <a:pt x="1623" y="322"/>
                      <a:pt x="1624" y="323"/>
                    </a:cubicBezTo>
                    <a:lnTo>
                      <a:pt x="1624" y="323"/>
                    </a:lnTo>
                    <a:cubicBezTo>
                      <a:pt x="1626" y="326"/>
                      <a:pt x="1625" y="330"/>
                      <a:pt x="1622" y="332"/>
                    </a:cubicBezTo>
                    <a:lnTo>
                      <a:pt x="1603" y="353"/>
                    </a:lnTo>
                    <a:lnTo>
                      <a:pt x="1463" y="489"/>
                    </a:lnTo>
                    <a:lnTo>
                      <a:pt x="1463" y="489"/>
                    </a:lnTo>
                    <a:cubicBezTo>
                      <a:pt x="1477" y="608"/>
                      <a:pt x="1581" y="1480"/>
                      <a:pt x="1558" y="1540"/>
                    </a:cubicBezTo>
                    <a:lnTo>
                      <a:pt x="1558" y="1540"/>
                    </a:lnTo>
                    <a:cubicBezTo>
                      <a:pt x="1556" y="1543"/>
                      <a:pt x="1552" y="1546"/>
                      <a:pt x="1548" y="1544"/>
                    </a:cubicBezTo>
                    <a:lnTo>
                      <a:pt x="1548" y="1544"/>
                    </a:lnTo>
                    <a:cubicBezTo>
                      <a:pt x="1542" y="1542"/>
                      <a:pt x="1537" y="1540"/>
                      <a:pt x="1531" y="1539"/>
                    </a:cubicBezTo>
                    <a:lnTo>
                      <a:pt x="1531" y="1539"/>
                    </a:lnTo>
                    <a:cubicBezTo>
                      <a:pt x="1452" y="1513"/>
                      <a:pt x="1332" y="1475"/>
                      <a:pt x="1183" y="1503"/>
                    </a:cubicBezTo>
                    <a:lnTo>
                      <a:pt x="1183" y="1503"/>
                    </a:lnTo>
                    <a:cubicBezTo>
                      <a:pt x="1030" y="1530"/>
                      <a:pt x="946" y="1586"/>
                      <a:pt x="902" y="1616"/>
                    </a:cubicBezTo>
                    <a:lnTo>
                      <a:pt x="902" y="1616"/>
                    </a:lnTo>
                    <a:cubicBezTo>
                      <a:pt x="884" y="1628"/>
                      <a:pt x="873" y="1635"/>
                      <a:pt x="864" y="1636"/>
                    </a:cubicBezTo>
                    <a:lnTo>
                      <a:pt x="864" y="1636"/>
                    </a:lnTo>
                    <a:cubicBezTo>
                      <a:pt x="863" y="1637"/>
                      <a:pt x="863" y="1637"/>
                      <a:pt x="862" y="16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135">
                <a:extLst>
                  <a:ext uri="{FF2B5EF4-FFF2-40B4-BE49-F238E27FC236}">
                    <a16:creationId xmlns:a16="http://schemas.microsoft.com/office/drawing/2014/main" id="{AADD59D2-3EBC-42AE-B735-2E3FC66BB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3193" y="8107942"/>
                <a:ext cx="70640" cy="215844"/>
              </a:xfrm>
              <a:custGeom>
                <a:avLst/>
                <a:gdLst>
                  <a:gd name="T0" fmla="*/ 10 w 79"/>
                  <a:gd name="T1" fmla="*/ 240 h 241"/>
                  <a:gd name="T2" fmla="*/ 10 w 79"/>
                  <a:gd name="T3" fmla="*/ 240 h 241"/>
                  <a:gd name="T4" fmla="*/ 7 w 79"/>
                  <a:gd name="T5" fmla="*/ 240 h 241"/>
                  <a:gd name="T6" fmla="*/ 7 w 79"/>
                  <a:gd name="T7" fmla="*/ 240 h 241"/>
                  <a:gd name="T8" fmla="*/ 2 w 79"/>
                  <a:gd name="T9" fmla="*/ 230 h 241"/>
                  <a:gd name="T10" fmla="*/ 61 w 79"/>
                  <a:gd name="T11" fmla="*/ 6 h 241"/>
                  <a:gd name="T12" fmla="*/ 61 w 79"/>
                  <a:gd name="T13" fmla="*/ 6 h 241"/>
                  <a:gd name="T14" fmla="*/ 71 w 79"/>
                  <a:gd name="T15" fmla="*/ 1 h 241"/>
                  <a:gd name="T16" fmla="*/ 71 w 79"/>
                  <a:gd name="T17" fmla="*/ 1 h 241"/>
                  <a:gd name="T18" fmla="*/ 77 w 79"/>
                  <a:gd name="T19" fmla="*/ 11 h 241"/>
                  <a:gd name="T20" fmla="*/ 17 w 79"/>
                  <a:gd name="T21" fmla="*/ 234 h 241"/>
                  <a:gd name="T22" fmla="*/ 17 w 79"/>
                  <a:gd name="T23" fmla="*/ 234 h 241"/>
                  <a:gd name="T24" fmla="*/ 10 w 79"/>
                  <a:gd name="T25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241">
                    <a:moveTo>
                      <a:pt x="10" y="240"/>
                    </a:moveTo>
                    <a:lnTo>
                      <a:pt x="10" y="240"/>
                    </a:lnTo>
                    <a:cubicBezTo>
                      <a:pt x="9" y="240"/>
                      <a:pt x="8" y="240"/>
                      <a:pt x="7" y="240"/>
                    </a:cubicBezTo>
                    <a:lnTo>
                      <a:pt x="7" y="240"/>
                    </a:lnTo>
                    <a:cubicBezTo>
                      <a:pt x="3" y="239"/>
                      <a:pt x="0" y="234"/>
                      <a:pt x="2" y="230"/>
                    </a:cubicBezTo>
                    <a:lnTo>
                      <a:pt x="61" y="6"/>
                    </a:lnTo>
                    <a:lnTo>
                      <a:pt x="61" y="6"/>
                    </a:lnTo>
                    <a:cubicBezTo>
                      <a:pt x="63" y="2"/>
                      <a:pt x="67" y="0"/>
                      <a:pt x="71" y="1"/>
                    </a:cubicBezTo>
                    <a:lnTo>
                      <a:pt x="71" y="1"/>
                    </a:lnTo>
                    <a:cubicBezTo>
                      <a:pt x="76" y="2"/>
                      <a:pt x="78" y="6"/>
                      <a:pt x="77" y="11"/>
                    </a:cubicBezTo>
                    <a:lnTo>
                      <a:pt x="17" y="234"/>
                    </a:lnTo>
                    <a:lnTo>
                      <a:pt x="17" y="234"/>
                    </a:lnTo>
                    <a:cubicBezTo>
                      <a:pt x="17" y="239"/>
                      <a:pt x="13" y="240"/>
                      <a:pt x="10" y="2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136">
                <a:extLst>
                  <a:ext uri="{FF2B5EF4-FFF2-40B4-BE49-F238E27FC236}">
                    <a16:creationId xmlns:a16="http://schemas.microsoft.com/office/drawing/2014/main" id="{FA6B2D86-1639-474F-AC3D-09791CD8E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7461" y="8100093"/>
                <a:ext cx="361051" cy="153053"/>
              </a:xfrm>
              <a:custGeom>
                <a:avLst/>
                <a:gdLst>
                  <a:gd name="T0" fmla="*/ 397 w 407"/>
                  <a:gd name="T1" fmla="*/ 172 h 173"/>
                  <a:gd name="T2" fmla="*/ 397 w 407"/>
                  <a:gd name="T3" fmla="*/ 172 h 173"/>
                  <a:gd name="T4" fmla="*/ 395 w 407"/>
                  <a:gd name="T5" fmla="*/ 172 h 173"/>
                  <a:gd name="T6" fmla="*/ 395 w 407"/>
                  <a:gd name="T7" fmla="*/ 172 h 173"/>
                  <a:gd name="T8" fmla="*/ 5 w 407"/>
                  <a:gd name="T9" fmla="*/ 16 h 173"/>
                  <a:gd name="T10" fmla="*/ 5 w 407"/>
                  <a:gd name="T11" fmla="*/ 16 h 173"/>
                  <a:gd name="T12" fmla="*/ 3 w 407"/>
                  <a:gd name="T13" fmla="*/ 4 h 173"/>
                  <a:gd name="T14" fmla="*/ 3 w 407"/>
                  <a:gd name="T15" fmla="*/ 4 h 173"/>
                  <a:gd name="T16" fmla="*/ 13 w 407"/>
                  <a:gd name="T17" fmla="*/ 3 h 173"/>
                  <a:gd name="T18" fmla="*/ 13 w 407"/>
                  <a:gd name="T19" fmla="*/ 3 h 173"/>
                  <a:gd name="T20" fmla="*/ 398 w 407"/>
                  <a:gd name="T21" fmla="*/ 156 h 173"/>
                  <a:gd name="T22" fmla="*/ 398 w 407"/>
                  <a:gd name="T23" fmla="*/ 156 h 173"/>
                  <a:gd name="T24" fmla="*/ 405 w 407"/>
                  <a:gd name="T25" fmla="*/ 165 h 173"/>
                  <a:gd name="T26" fmla="*/ 405 w 407"/>
                  <a:gd name="T27" fmla="*/ 165 h 173"/>
                  <a:gd name="T28" fmla="*/ 397 w 407"/>
                  <a:gd name="T29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7" h="173">
                    <a:moveTo>
                      <a:pt x="397" y="172"/>
                    </a:moveTo>
                    <a:lnTo>
                      <a:pt x="397" y="172"/>
                    </a:lnTo>
                    <a:cubicBezTo>
                      <a:pt x="396" y="172"/>
                      <a:pt x="395" y="172"/>
                      <a:pt x="395" y="172"/>
                    </a:cubicBezTo>
                    <a:lnTo>
                      <a:pt x="395" y="172"/>
                    </a:lnTo>
                    <a:cubicBezTo>
                      <a:pt x="195" y="135"/>
                      <a:pt x="7" y="17"/>
                      <a:pt x="5" y="16"/>
                    </a:cubicBezTo>
                    <a:lnTo>
                      <a:pt x="5" y="16"/>
                    </a:lnTo>
                    <a:cubicBezTo>
                      <a:pt x="1" y="14"/>
                      <a:pt x="0" y="9"/>
                      <a:pt x="3" y="4"/>
                    </a:cubicBezTo>
                    <a:lnTo>
                      <a:pt x="3" y="4"/>
                    </a:lnTo>
                    <a:cubicBezTo>
                      <a:pt x="5" y="1"/>
                      <a:pt x="9" y="0"/>
                      <a:pt x="13" y="3"/>
                    </a:cubicBezTo>
                    <a:lnTo>
                      <a:pt x="13" y="3"/>
                    </a:lnTo>
                    <a:cubicBezTo>
                      <a:pt x="15" y="3"/>
                      <a:pt x="201" y="120"/>
                      <a:pt x="398" y="156"/>
                    </a:cubicBezTo>
                    <a:lnTo>
                      <a:pt x="398" y="156"/>
                    </a:lnTo>
                    <a:cubicBezTo>
                      <a:pt x="402" y="157"/>
                      <a:pt x="406" y="161"/>
                      <a:pt x="405" y="165"/>
                    </a:cubicBezTo>
                    <a:lnTo>
                      <a:pt x="405" y="165"/>
                    </a:lnTo>
                    <a:cubicBezTo>
                      <a:pt x="404" y="170"/>
                      <a:pt x="401" y="172"/>
                      <a:pt x="397" y="1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137">
                <a:extLst>
                  <a:ext uri="{FF2B5EF4-FFF2-40B4-BE49-F238E27FC236}">
                    <a16:creationId xmlns:a16="http://schemas.microsoft.com/office/drawing/2014/main" id="{63CBA93C-C16E-4362-9C12-E45B1CE7B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4915" y="8033376"/>
                <a:ext cx="66717" cy="117734"/>
              </a:xfrm>
              <a:custGeom>
                <a:avLst/>
                <a:gdLst>
                  <a:gd name="T0" fmla="*/ 65 w 74"/>
                  <a:gd name="T1" fmla="*/ 130 h 131"/>
                  <a:gd name="T2" fmla="*/ 65 w 74"/>
                  <a:gd name="T3" fmla="*/ 130 h 131"/>
                  <a:gd name="T4" fmla="*/ 57 w 74"/>
                  <a:gd name="T5" fmla="*/ 125 h 131"/>
                  <a:gd name="T6" fmla="*/ 2 w 74"/>
                  <a:gd name="T7" fmla="*/ 13 h 131"/>
                  <a:gd name="T8" fmla="*/ 2 w 74"/>
                  <a:gd name="T9" fmla="*/ 13 h 131"/>
                  <a:gd name="T10" fmla="*/ 6 w 74"/>
                  <a:gd name="T11" fmla="*/ 2 h 131"/>
                  <a:gd name="T12" fmla="*/ 6 w 74"/>
                  <a:gd name="T13" fmla="*/ 2 h 131"/>
                  <a:gd name="T14" fmla="*/ 16 w 74"/>
                  <a:gd name="T15" fmla="*/ 6 h 131"/>
                  <a:gd name="T16" fmla="*/ 71 w 74"/>
                  <a:gd name="T17" fmla="*/ 118 h 131"/>
                  <a:gd name="T18" fmla="*/ 71 w 74"/>
                  <a:gd name="T19" fmla="*/ 118 h 131"/>
                  <a:gd name="T20" fmla="*/ 68 w 74"/>
                  <a:gd name="T21" fmla="*/ 129 h 131"/>
                  <a:gd name="T22" fmla="*/ 68 w 74"/>
                  <a:gd name="T23" fmla="*/ 129 h 131"/>
                  <a:gd name="T24" fmla="*/ 65 w 74"/>
                  <a:gd name="T25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131"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61" y="130"/>
                      <a:pt x="59" y="128"/>
                      <a:pt x="57" y="125"/>
                    </a:cubicBezTo>
                    <a:lnTo>
                      <a:pt x="2" y="13"/>
                    </a:lnTo>
                    <a:lnTo>
                      <a:pt x="2" y="13"/>
                    </a:lnTo>
                    <a:cubicBezTo>
                      <a:pt x="0" y="9"/>
                      <a:pt x="2" y="4"/>
                      <a:pt x="6" y="2"/>
                    </a:cubicBezTo>
                    <a:lnTo>
                      <a:pt x="6" y="2"/>
                    </a:lnTo>
                    <a:cubicBezTo>
                      <a:pt x="10" y="0"/>
                      <a:pt x="15" y="1"/>
                      <a:pt x="16" y="6"/>
                    </a:cubicBezTo>
                    <a:lnTo>
                      <a:pt x="71" y="118"/>
                    </a:lnTo>
                    <a:lnTo>
                      <a:pt x="71" y="118"/>
                    </a:lnTo>
                    <a:cubicBezTo>
                      <a:pt x="73" y="122"/>
                      <a:pt x="71" y="127"/>
                      <a:pt x="68" y="129"/>
                    </a:cubicBezTo>
                    <a:lnTo>
                      <a:pt x="68" y="129"/>
                    </a:lnTo>
                    <a:cubicBezTo>
                      <a:pt x="66" y="130"/>
                      <a:pt x="65" y="130"/>
                      <a:pt x="65" y="1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 138">
                <a:extLst>
                  <a:ext uri="{FF2B5EF4-FFF2-40B4-BE49-F238E27FC236}">
                    <a16:creationId xmlns:a16="http://schemas.microsoft.com/office/drawing/2014/main" id="{7254658D-013E-466A-A942-1366B9173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7840" y="8202129"/>
                <a:ext cx="353202" cy="1012512"/>
              </a:xfrm>
              <a:custGeom>
                <a:avLst/>
                <a:gdLst>
                  <a:gd name="T0" fmla="*/ 259 w 398"/>
                  <a:gd name="T1" fmla="*/ 854 h 1138"/>
                  <a:gd name="T2" fmla="*/ 259 w 398"/>
                  <a:gd name="T3" fmla="*/ 854 h 1138"/>
                  <a:gd name="T4" fmla="*/ 320 w 398"/>
                  <a:gd name="T5" fmla="*/ 843 h 1138"/>
                  <a:gd name="T6" fmla="*/ 320 w 398"/>
                  <a:gd name="T7" fmla="*/ 843 h 1138"/>
                  <a:gd name="T8" fmla="*/ 258 w 398"/>
                  <a:gd name="T9" fmla="*/ 728 h 1138"/>
                  <a:gd name="T10" fmla="*/ 289 w 398"/>
                  <a:gd name="T11" fmla="*/ 400 h 1138"/>
                  <a:gd name="T12" fmla="*/ 397 w 398"/>
                  <a:gd name="T13" fmla="*/ 126 h 1138"/>
                  <a:gd name="T14" fmla="*/ 397 w 398"/>
                  <a:gd name="T15" fmla="*/ 126 h 1138"/>
                  <a:gd name="T16" fmla="*/ 220 w 398"/>
                  <a:gd name="T17" fmla="*/ 73 h 1138"/>
                  <a:gd name="T18" fmla="*/ 220 w 398"/>
                  <a:gd name="T19" fmla="*/ 73 h 1138"/>
                  <a:gd name="T20" fmla="*/ 50 w 398"/>
                  <a:gd name="T21" fmla="*/ 0 h 1138"/>
                  <a:gd name="T22" fmla="*/ 50 w 398"/>
                  <a:gd name="T23" fmla="*/ 0 h 1138"/>
                  <a:gd name="T24" fmla="*/ 15 w 398"/>
                  <a:gd name="T25" fmla="*/ 278 h 1138"/>
                  <a:gd name="T26" fmla="*/ 15 w 398"/>
                  <a:gd name="T27" fmla="*/ 278 h 1138"/>
                  <a:gd name="T28" fmla="*/ 36 w 398"/>
                  <a:gd name="T29" fmla="*/ 783 h 1138"/>
                  <a:gd name="T30" fmla="*/ 36 w 398"/>
                  <a:gd name="T31" fmla="*/ 783 h 1138"/>
                  <a:gd name="T32" fmla="*/ 22 w 398"/>
                  <a:gd name="T33" fmla="*/ 827 h 1138"/>
                  <a:gd name="T34" fmla="*/ 22 w 398"/>
                  <a:gd name="T35" fmla="*/ 827 h 1138"/>
                  <a:gd name="T36" fmla="*/ 41 w 398"/>
                  <a:gd name="T37" fmla="*/ 989 h 1138"/>
                  <a:gd name="T38" fmla="*/ 41 w 398"/>
                  <a:gd name="T39" fmla="*/ 989 h 1138"/>
                  <a:gd name="T40" fmla="*/ 87 w 398"/>
                  <a:gd name="T41" fmla="*/ 1101 h 1138"/>
                  <a:gd name="T42" fmla="*/ 87 w 398"/>
                  <a:gd name="T43" fmla="*/ 1101 h 1138"/>
                  <a:gd name="T44" fmla="*/ 117 w 398"/>
                  <a:gd name="T45" fmla="*/ 1068 h 1138"/>
                  <a:gd name="T46" fmla="*/ 117 w 398"/>
                  <a:gd name="T47" fmla="*/ 1068 h 1138"/>
                  <a:gd name="T48" fmla="*/ 163 w 398"/>
                  <a:gd name="T49" fmla="*/ 1121 h 1138"/>
                  <a:gd name="T50" fmla="*/ 163 w 398"/>
                  <a:gd name="T51" fmla="*/ 1121 h 1138"/>
                  <a:gd name="T52" fmla="*/ 170 w 398"/>
                  <a:gd name="T53" fmla="*/ 1054 h 1138"/>
                  <a:gd name="T54" fmla="*/ 170 w 398"/>
                  <a:gd name="T55" fmla="*/ 1054 h 1138"/>
                  <a:gd name="T56" fmla="*/ 224 w 398"/>
                  <a:gd name="T57" fmla="*/ 1114 h 1138"/>
                  <a:gd name="T58" fmla="*/ 224 w 398"/>
                  <a:gd name="T59" fmla="*/ 1114 h 1138"/>
                  <a:gd name="T60" fmla="*/ 227 w 398"/>
                  <a:gd name="T61" fmla="*/ 1029 h 1138"/>
                  <a:gd name="T62" fmla="*/ 227 w 398"/>
                  <a:gd name="T63" fmla="*/ 1029 h 1138"/>
                  <a:gd name="T64" fmla="*/ 282 w 398"/>
                  <a:gd name="T65" fmla="*/ 1068 h 1138"/>
                  <a:gd name="T66" fmla="*/ 282 w 398"/>
                  <a:gd name="T67" fmla="*/ 1068 h 1138"/>
                  <a:gd name="T68" fmla="*/ 259 w 398"/>
                  <a:gd name="T69" fmla="*/ 854 h 1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1138">
                    <a:moveTo>
                      <a:pt x="259" y="854"/>
                    </a:moveTo>
                    <a:lnTo>
                      <a:pt x="259" y="854"/>
                    </a:lnTo>
                    <a:cubicBezTo>
                      <a:pt x="259" y="854"/>
                      <a:pt x="312" y="846"/>
                      <a:pt x="320" y="843"/>
                    </a:cubicBezTo>
                    <a:lnTo>
                      <a:pt x="320" y="843"/>
                    </a:lnTo>
                    <a:cubicBezTo>
                      <a:pt x="373" y="816"/>
                      <a:pt x="289" y="780"/>
                      <a:pt x="258" y="728"/>
                    </a:cubicBezTo>
                    <a:lnTo>
                      <a:pt x="289" y="400"/>
                    </a:lnTo>
                    <a:lnTo>
                      <a:pt x="397" y="126"/>
                    </a:lnTo>
                    <a:lnTo>
                      <a:pt x="397" y="126"/>
                    </a:lnTo>
                    <a:cubicBezTo>
                      <a:pt x="344" y="115"/>
                      <a:pt x="284" y="97"/>
                      <a:pt x="220" y="73"/>
                    </a:cubicBezTo>
                    <a:lnTo>
                      <a:pt x="220" y="73"/>
                    </a:lnTo>
                    <a:cubicBezTo>
                      <a:pt x="155" y="49"/>
                      <a:pt x="98" y="26"/>
                      <a:pt x="50" y="0"/>
                    </a:cubicBezTo>
                    <a:lnTo>
                      <a:pt x="50" y="0"/>
                    </a:lnTo>
                    <a:cubicBezTo>
                      <a:pt x="34" y="86"/>
                      <a:pt x="24" y="176"/>
                      <a:pt x="15" y="278"/>
                    </a:cubicBezTo>
                    <a:lnTo>
                      <a:pt x="15" y="278"/>
                    </a:lnTo>
                    <a:cubicBezTo>
                      <a:pt x="0" y="434"/>
                      <a:pt x="9" y="673"/>
                      <a:pt x="36" y="783"/>
                    </a:cubicBezTo>
                    <a:lnTo>
                      <a:pt x="36" y="783"/>
                    </a:lnTo>
                    <a:cubicBezTo>
                      <a:pt x="29" y="796"/>
                      <a:pt x="24" y="811"/>
                      <a:pt x="22" y="827"/>
                    </a:cubicBezTo>
                    <a:lnTo>
                      <a:pt x="22" y="827"/>
                    </a:lnTo>
                    <a:cubicBezTo>
                      <a:pt x="15" y="871"/>
                      <a:pt x="22" y="930"/>
                      <a:pt x="41" y="989"/>
                    </a:cubicBezTo>
                    <a:lnTo>
                      <a:pt x="41" y="989"/>
                    </a:lnTo>
                    <a:cubicBezTo>
                      <a:pt x="41" y="989"/>
                      <a:pt x="76" y="1091"/>
                      <a:pt x="87" y="1101"/>
                    </a:cubicBezTo>
                    <a:lnTo>
                      <a:pt x="87" y="1101"/>
                    </a:lnTo>
                    <a:cubicBezTo>
                      <a:pt x="121" y="1137"/>
                      <a:pt x="117" y="1068"/>
                      <a:pt x="117" y="1068"/>
                    </a:cubicBezTo>
                    <a:lnTo>
                      <a:pt x="117" y="1068"/>
                    </a:lnTo>
                    <a:cubicBezTo>
                      <a:pt x="117" y="1068"/>
                      <a:pt x="140" y="1131"/>
                      <a:pt x="163" y="1121"/>
                    </a:cubicBezTo>
                    <a:lnTo>
                      <a:pt x="163" y="1121"/>
                    </a:lnTo>
                    <a:cubicBezTo>
                      <a:pt x="183" y="1113"/>
                      <a:pt x="170" y="1054"/>
                      <a:pt x="170" y="1054"/>
                    </a:cubicBezTo>
                    <a:lnTo>
                      <a:pt x="170" y="1054"/>
                    </a:lnTo>
                    <a:cubicBezTo>
                      <a:pt x="170" y="1054"/>
                      <a:pt x="196" y="1125"/>
                      <a:pt x="224" y="1114"/>
                    </a:cubicBezTo>
                    <a:lnTo>
                      <a:pt x="224" y="1114"/>
                    </a:lnTo>
                    <a:cubicBezTo>
                      <a:pt x="253" y="1105"/>
                      <a:pt x="227" y="1029"/>
                      <a:pt x="227" y="1029"/>
                    </a:cubicBezTo>
                    <a:lnTo>
                      <a:pt x="227" y="1029"/>
                    </a:lnTo>
                    <a:cubicBezTo>
                      <a:pt x="227" y="1029"/>
                      <a:pt x="253" y="1084"/>
                      <a:pt x="282" y="1068"/>
                    </a:cubicBezTo>
                    <a:lnTo>
                      <a:pt x="282" y="1068"/>
                    </a:lnTo>
                    <a:cubicBezTo>
                      <a:pt x="312" y="1052"/>
                      <a:pt x="259" y="854"/>
                      <a:pt x="259" y="8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 139">
                <a:extLst>
                  <a:ext uri="{FF2B5EF4-FFF2-40B4-BE49-F238E27FC236}">
                    <a16:creationId xmlns:a16="http://schemas.microsoft.com/office/drawing/2014/main" id="{14CBB9BF-39A3-478A-80FF-C3AFD642B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9991" y="8194281"/>
                <a:ext cx="368900" cy="1016435"/>
              </a:xfrm>
              <a:custGeom>
                <a:avLst/>
                <a:gdLst>
                  <a:gd name="T0" fmla="*/ 133 w 414"/>
                  <a:gd name="T1" fmla="*/ 1074 h 1141"/>
                  <a:gd name="T2" fmla="*/ 164 w 414"/>
                  <a:gd name="T3" fmla="*/ 1123 h 1141"/>
                  <a:gd name="T4" fmla="*/ 170 w 414"/>
                  <a:gd name="T5" fmla="*/ 1065 h 1141"/>
                  <a:gd name="T6" fmla="*/ 175 w 414"/>
                  <a:gd name="T7" fmla="*/ 1055 h 1141"/>
                  <a:gd name="T8" fmla="*/ 230 w 414"/>
                  <a:gd name="T9" fmla="*/ 1116 h 1141"/>
                  <a:gd name="T10" fmla="*/ 235 w 414"/>
                  <a:gd name="T11" fmla="*/ 1110 h 1141"/>
                  <a:gd name="T12" fmla="*/ 231 w 414"/>
                  <a:gd name="T13" fmla="*/ 1031 h 1141"/>
                  <a:gd name="T14" fmla="*/ 242 w 414"/>
                  <a:gd name="T15" fmla="*/ 1035 h 1141"/>
                  <a:gd name="T16" fmla="*/ 286 w 414"/>
                  <a:gd name="T17" fmla="*/ 1070 h 1141"/>
                  <a:gd name="T18" fmla="*/ 259 w 414"/>
                  <a:gd name="T19" fmla="*/ 865 h 1141"/>
                  <a:gd name="T20" fmla="*/ 266 w 414"/>
                  <a:gd name="T21" fmla="*/ 854 h 1141"/>
                  <a:gd name="T22" fmla="*/ 325 w 414"/>
                  <a:gd name="T23" fmla="*/ 844 h 1141"/>
                  <a:gd name="T24" fmla="*/ 305 w 414"/>
                  <a:gd name="T25" fmla="*/ 793 h 1141"/>
                  <a:gd name="T26" fmla="*/ 259 w 414"/>
                  <a:gd name="T27" fmla="*/ 742 h 1141"/>
                  <a:gd name="T28" fmla="*/ 289 w 414"/>
                  <a:gd name="T29" fmla="*/ 407 h 1141"/>
                  <a:gd name="T30" fmla="*/ 393 w 414"/>
                  <a:gd name="T31" fmla="*/ 141 h 1141"/>
                  <a:gd name="T32" fmla="*/ 64 w 414"/>
                  <a:gd name="T33" fmla="*/ 22 h 1141"/>
                  <a:gd name="T34" fmla="*/ 30 w 414"/>
                  <a:gd name="T35" fmla="*/ 288 h 1141"/>
                  <a:gd name="T36" fmla="*/ 51 w 414"/>
                  <a:gd name="T37" fmla="*/ 796 h 1141"/>
                  <a:gd name="T38" fmla="*/ 38 w 414"/>
                  <a:gd name="T39" fmla="*/ 837 h 1141"/>
                  <a:gd name="T40" fmla="*/ 102 w 414"/>
                  <a:gd name="T41" fmla="*/ 1106 h 1141"/>
                  <a:gd name="T42" fmla="*/ 112 w 414"/>
                  <a:gd name="T43" fmla="*/ 1112 h 1141"/>
                  <a:gd name="T44" fmla="*/ 124 w 414"/>
                  <a:gd name="T45" fmla="*/ 1069 h 1141"/>
                  <a:gd name="T46" fmla="*/ 166 w 414"/>
                  <a:gd name="T47" fmla="*/ 1140 h 1141"/>
                  <a:gd name="T48" fmla="*/ 157 w 414"/>
                  <a:gd name="T49" fmla="*/ 1137 h 1141"/>
                  <a:gd name="T50" fmla="*/ 119 w 414"/>
                  <a:gd name="T51" fmla="*/ 1128 h 1141"/>
                  <a:gd name="T52" fmla="*/ 89 w 414"/>
                  <a:gd name="T53" fmla="*/ 1117 h 1141"/>
                  <a:gd name="T54" fmla="*/ 22 w 414"/>
                  <a:gd name="T55" fmla="*/ 835 h 1141"/>
                  <a:gd name="T56" fmla="*/ 34 w 414"/>
                  <a:gd name="T57" fmla="*/ 791 h 1141"/>
                  <a:gd name="T58" fmla="*/ 49 w 414"/>
                  <a:gd name="T59" fmla="*/ 8 h 1141"/>
                  <a:gd name="T60" fmla="*/ 54 w 414"/>
                  <a:gd name="T61" fmla="*/ 2 h 1141"/>
                  <a:gd name="T62" fmla="*/ 231 w 414"/>
                  <a:gd name="T63" fmla="*/ 75 h 1141"/>
                  <a:gd name="T64" fmla="*/ 406 w 414"/>
                  <a:gd name="T65" fmla="*/ 127 h 1141"/>
                  <a:gd name="T66" fmla="*/ 412 w 414"/>
                  <a:gd name="T67" fmla="*/ 138 h 1141"/>
                  <a:gd name="T68" fmla="*/ 274 w 414"/>
                  <a:gd name="T69" fmla="*/ 736 h 1141"/>
                  <a:gd name="T70" fmla="*/ 353 w 414"/>
                  <a:gd name="T71" fmla="*/ 835 h 1141"/>
                  <a:gd name="T72" fmla="*/ 333 w 414"/>
                  <a:gd name="T73" fmla="*/ 859 h 1141"/>
                  <a:gd name="T74" fmla="*/ 294 w 414"/>
                  <a:gd name="T75" fmla="*/ 1084 h 1141"/>
                  <a:gd name="T76" fmla="*/ 269 w 414"/>
                  <a:gd name="T77" fmla="*/ 1086 h 1141"/>
                  <a:gd name="T78" fmla="*/ 250 w 414"/>
                  <a:gd name="T79" fmla="*/ 1118 h 1141"/>
                  <a:gd name="T80" fmla="*/ 235 w 414"/>
                  <a:gd name="T81" fmla="*/ 1131 h 1141"/>
                  <a:gd name="T82" fmla="*/ 174 w 414"/>
                  <a:gd name="T83" fmla="*/ 1138 h 1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4" h="1141">
                    <a:moveTo>
                      <a:pt x="125" y="1069"/>
                    </a:moveTo>
                    <a:lnTo>
                      <a:pt x="125" y="1069"/>
                    </a:lnTo>
                    <a:cubicBezTo>
                      <a:pt x="129" y="1069"/>
                      <a:pt x="132" y="1070"/>
                      <a:pt x="133" y="1074"/>
                    </a:cubicBezTo>
                    <a:lnTo>
                      <a:pt x="133" y="1074"/>
                    </a:lnTo>
                    <a:cubicBezTo>
                      <a:pt x="139" y="1090"/>
                      <a:pt x="153" y="1117"/>
                      <a:pt x="164" y="1123"/>
                    </a:cubicBezTo>
                    <a:lnTo>
                      <a:pt x="164" y="1123"/>
                    </a:lnTo>
                    <a:cubicBezTo>
                      <a:pt x="165" y="1123"/>
                      <a:pt x="166" y="1123"/>
                      <a:pt x="167" y="1123"/>
                    </a:cubicBezTo>
                    <a:lnTo>
                      <a:pt x="167" y="1123"/>
                    </a:lnTo>
                    <a:cubicBezTo>
                      <a:pt x="176" y="1119"/>
                      <a:pt x="175" y="1089"/>
                      <a:pt x="170" y="1065"/>
                    </a:cubicBezTo>
                    <a:lnTo>
                      <a:pt x="170" y="1065"/>
                    </a:lnTo>
                    <a:cubicBezTo>
                      <a:pt x="168" y="1061"/>
                      <a:pt x="171" y="1057"/>
                      <a:pt x="175" y="1055"/>
                    </a:cubicBezTo>
                    <a:lnTo>
                      <a:pt x="175" y="1055"/>
                    </a:lnTo>
                    <a:cubicBezTo>
                      <a:pt x="179" y="1054"/>
                      <a:pt x="184" y="1056"/>
                      <a:pt x="185" y="1060"/>
                    </a:cubicBezTo>
                    <a:lnTo>
                      <a:pt x="185" y="1060"/>
                    </a:lnTo>
                    <a:cubicBezTo>
                      <a:pt x="195" y="1086"/>
                      <a:pt x="216" y="1121"/>
                      <a:pt x="230" y="1116"/>
                    </a:cubicBezTo>
                    <a:lnTo>
                      <a:pt x="230" y="1116"/>
                    </a:lnTo>
                    <a:cubicBezTo>
                      <a:pt x="231" y="1116"/>
                      <a:pt x="233" y="1114"/>
                      <a:pt x="235" y="1110"/>
                    </a:cubicBezTo>
                    <a:lnTo>
                      <a:pt x="235" y="1110"/>
                    </a:lnTo>
                    <a:cubicBezTo>
                      <a:pt x="242" y="1097"/>
                      <a:pt x="234" y="1061"/>
                      <a:pt x="227" y="1041"/>
                    </a:cubicBezTo>
                    <a:lnTo>
                      <a:pt x="227" y="1041"/>
                    </a:lnTo>
                    <a:cubicBezTo>
                      <a:pt x="225" y="1037"/>
                      <a:pt x="227" y="1033"/>
                      <a:pt x="231" y="1031"/>
                    </a:cubicBezTo>
                    <a:lnTo>
                      <a:pt x="231" y="1031"/>
                    </a:lnTo>
                    <a:cubicBezTo>
                      <a:pt x="236" y="1029"/>
                      <a:pt x="240" y="1031"/>
                      <a:pt x="242" y="1035"/>
                    </a:cubicBezTo>
                    <a:lnTo>
                      <a:pt x="242" y="1035"/>
                    </a:lnTo>
                    <a:cubicBezTo>
                      <a:pt x="246" y="1043"/>
                      <a:pt x="260" y="1066"/>
                      <a:pt x="274" y="1070"/>
                    </a:cubicBezTo>
                    <a:lnTo>
                      <a:pt x="274" y="1070"/>
                    </a:lnTo>
                    <a:cubicBezTo>
                      <a:pt x="279" y="1072"/>
                      <a:pt x="283" y="1071"/>
                      <a:pt x="286" y="1070"/>
                    </a:cubicBezTo>
                    <a:lnTo>
                      <a:pt x="286" y="1070"/>
                    </a:lnTo>
                    <a:cubicBezTo>
                      <a:pt x="297" y="1064"/>
                      <a:pt x="289" y="978"/>
                      <a:pt x="259" y="865"/>
                    </a:cubicBezTo>
                    <a:lnTo>
                      <a:pt x="259" y="865"/>
                    </a:lnTo>
                    <a:cubicBezTo>
                      <a:pt x="258" y="863"/>
                      <a:pt x="259" y="861"/>
                      <a:pt x="260" y="858"/>
                    </a:cubicBezTo>
                    <a:lnTo>
                      <a:pt x="260" y="858"/>
                    </a:lnTo>
                    <a:cubicBezTo>
                      <a:pt x="261" y="856"/>
                      <a:pt x="263" y="855"/>
                      <a:pt x="266" y="854"/>
                    </a:cubicBezTo>
                    <a:lnTo>
                      <a:pt x="266" y="854"/>
                    </a:lnTo>
                    <a:cubicBezTo>
                      <a:pt x="290" y="851"/>
                      <a:pt x="320" y="847"/>
                      <a:pt x="325" y="844"/>
                    </a:cubicBezTo>
                    <a:lnTo>
                      <a:pt x="325" y="844"/>
                    </a:lnTo>
                    <a:cubicBezTo>
                      <a:pt x="330" y="842"/>
                      <a:pt x="337" y="837"/>
                      <a:pt x="337" y="832"/>
                    </a:cubicBezTo>
                    <a:lnTo>
                      <a:pt x="337" y="832"/>
                    </a:lnTo>
                    <a:cubicBezTo>
                      <a:pt x="339" y="823"/>
                      <a:pt x="322" y="808"/>
                      <a:pt x="305" y="793"/>
                    </a:cubicBezTo>
                    <a:lnTo>
                      <a:pt x="305" y="793"/>
                    </a:lnTo>
                    <a:cubicBezTo>
                      <a:pt x="289" y="778"/>
                      <a:pt x="270" y="761"/>
                      <a:pt x="259" y="742"/>
                    </a:cubicBezTo>
                    <a:lnTo>
                      <a:pt x="259" y="742"/>
                    </a:lnTo>
                    <a:cubicBezTo>
                      <a:pt x="258" y="741"/>
                      <a:pt x="257" y="739"/>
                      <a:pt x="258" y="737"/>
                    </a:cubicBezTo>
                    <a:lnTo>
                      <a:pt x="289" y="407"/>
                    </a:lnTo>
                    <a:lnTo>
                      <a:pt x="289" y="407"/>
                    </a:lnTo>
                    <a:cubicBezTo>
                      <a:pt x="289" y="407"/>
                      <a:pt x="289" y="407"/>
                      <a:pt x="290" y="406"/>
                    </a:cubicBezTo>
                    <a:lnTo>
                      <a:pt x="393" y="141"/>
                    </a:lnTo>
                    <a:lnTo>
                      <a:pt x="393" y="141"/>
                    </a:lnTo>
                    <a:cubicBezTo>
                      <a:pt x="336" y="128"/>
                      <a:pt x="280" y="111"/>
                      <a:pt x="225" y="90"/>
                    </a:cubicBezTo>
                    <a:lnTo>
                      <a:pt x="225" y="90"/>
                    </a:lnTo>
                    <a:cubicBezTo>
                      <a:pt x="165" y="67"/>
                      <a:pt x="110" y="46"/>
                      <a:pt x="64" y="22"/>
                    </a:cubicBezTo>
                    <a:lnTo>
                      <a:pt x="64" y="22"/>
                    </a:lnTo>
                    <a:cubicBezTo>
                      <a:pt x="49" y="103"/>
                      <a:pt x="40" y="187"/>
                      <a:pt x="30" y="288"/>
                    </a:cubicBezTo>
                    <a:lnTo>
                      <a:pt x="30" y="288"/>
                    </a:lnTo>
                    <a:cubicBezTo>
                      <a:pt x="16" y="447"/>
                      <a:pt x="25" y="683"/>
                      <a:pt x="52" y="791"/>
                    </a:cubicBezTo>
                    <a:lnTo>
                      <a:pt x="52" y="791"/>
                    </a:lnTo>
                    <a:cubicBezTo>
                      <a:pt x="52" y="793"/>
                      <a:pt x="52" y="795"/>
                      <a:pt x="51" y="796"/>
                    </a:cubicBezTo>
                    <a:lnTo>
                      <a:pt x="51" y="796"/>
                    </a:lnTo>
                    <a:cubicBezTo>
                      <a:pt x="44" y="808"/>
                      <a:pt x="40" y="822"/>
                      <a:pt x="38" y="837"/>
                    </a:cubicBezTo>
                    <a:lnTo>
                      <a:pt x="38" y="837"/>
                    </a:lnTo>
                    <a:cubicBezTo>
                      <a:pt x="32" y="882"/>
                      <a:pt x="39" y="939"/>
                      <a:pt x="57" y="995"/>
                    </a:cubicBezTo>
                    <a:lnTo>
                      <a:pt x="57" y="995"/>
                    </a:lnTo>
                    <a:cubicBezTo>
                      <a:pt x="74" y="1044"/>
                      <a:pt x="95" y="1099"/>
                      <a:pt x="102" y="1106"/>
                    </a:cubicBezTo>
                    <a:lnTo>
                      <a:pt x="102" y="1106"/>
                    </a:lnTo>
                    <a:cubicBezTo>
                      <a:pt x="108" y="1113"/>
                      <a:pt x="112" y="1112"/>
                      <a:pt x="112" y="1112"/>
                    </a:cubicBezTo>
                    <a:lnTo>
                      <a:pt x="112" y="1112"/>
                    </a:lnTo>
                    <a:cubicBezTo>
                      <a:pt x="115" y="1110"/>
                      <a:pt x="119" y="1094"/>
                      <a:pt x="117" y="1077"/>
                    </a:cubicBezTo>
                    <a:lnTo>
                      <a:pt x="117" y="1077"/>
                    </a:lnTo>
                    <a:cubicBezTo>
                      <a:pt x="117" y="1073"/>
                      <a:pt x="119" y="1070"/>
                      <a:pt x="124" y="1069"/>
                    </a:cubicBezTo>
                    <a:lnTo>
                      <a:pt x="124" y="1069"/>
                    </a:lnTo>
                    <a:cubicBezTo>
                      <a:pt x="125" y="1069"/>
                      <a:pt x="125" y="1069"/>
                      <a:pt x="125" y="1069"/>
                    </a:cubicBezTo>
                    <a:close/>
                    <a:moveTo>
                      <a:pt x="166" y="1140"/>
                    </a:moveTo>
                    <a:lnTo>
                      <a:pt x="166" y="1140"/>
                    </a:lnTo>
                    <a:cubicBezTo>
                      <a:pt x="163" y="1140"/>
                      <a:pt x="161" y="1139"/>
                      <a:pt x="157" y="1137"/>
                    </a:cubicBezTo>
                    <a:lnTo>
                      <a:pt x="157" y="1137"/>
                    </a:lnTo>
                    <a:cubicBezTo>
                      <a:pt x="147" y="1133"/>
                      <a:pt x="138" y="1121"/>
                      <a:pt x="131" y="1109"/>
                    </a:cubicBezTo>
                    <a:lnTo>
                      <a:pt x="131" y="1109"/>
                    </a:lnTo>
                    <a:cubicBezTo>
                      <a:pt x="129" y="1117"/>
                      <a:pt x="125" y="1124"/>
                      <a:pt x="119" y="1128"/>
                    </a:cubicBezTo>
                    <a:lnTo>
                      <a:pt x="119" y="1128"/>
                    </a:lnTo>
                    <a:cubicBezTo>
                      <a:pt x="110" y="1131"/>
                      <a:pt x="100" y="1128"/>
                      <a:pt x="89" y="1117"/>
                    </a:cubicBezTo>
                    <a:lnTo>
                      <a:pt x="89" y="1117"/>
                    </a:lnTo>
                    <a:cubicBezTo>
                      <a:pt x="78" y="1104"/>
                      <a:pt x="49" y="1025"/>
                      <a:pt x="41" y="1000"/>
                    </a:cubicBezTo>
                    <a:lnTo>
                      <a:pt x="41" y="1000"/>
                    </a:lnTo>
                    <a:cubicBezTo>
                      <a:pt x="23" y="943"/>
                      <a:pt x="15" y="882"/>
                      <a:pt x="22" y="835"/>
                    </a:cubicBezTo>
                    <a:lnTo>
                      <a:pt x="22" y="835"/>
                    </a:lnTo>
                    <a:cubicBezTo>
                      <a:pt x="23" y="818"/>
                      <a:pt x="29" y="804"/>
                      <a:pt x="34" y="791"/>
                    </a:cubicBezTo>
                    <a:lnTo>
                      <a:pt x="34" y="791"/>
                    </a:lnTo>
                    <a:cubicBezTo>
                      <a:pt x="9" y="680"/>
                      <a:pt x="0" y="446"/>
                      <a:pt x="14" y="287"/>
                    </a:cubicBezTo>
                    <a:lnTo>
                      <a:pt x="14" y="287"/>
                    </a:lnTo>
                    <a:cubicBezTo>
                      <a:pt x="24" y="181"/>
                      <a:pt x="34" y="93"/>
                      <a:pt x="49" y="8"/>
                    </a:cubicBezTo>
                    <a:lnTo>
                      <a:pt x="49" y="8"/>
                    </a:lnTo>
                    <a:cubicBezTo>
                      <a:pt x="50" y="5"/>
                      <a:pt x="52" y="3"/>
                      <a:pt x="54" y="2"/>
                    </a:cubicBezTo>
                    <a:lnTo>
                      <a:pt x="54" y="2"/>
                    </a:lnTo>
                    <a:cubicBezTo>
                      <a:pt x="56" y="0"/>
                      <a:pt x="59" y="0"/>
                      <a:pt x="61" y="2"/>
                    </a:cubicBezTo>
                    <a:lnTo>
                      <a:pt x="61" y="2"/>
                    </a:lnTo>
                    <a:cubicBezTo>
                      <a:pt x="109" y="28"/>
                      <a:pt x="166" y="51"/>
                      <a:pt x="231" y="75"/>
                    </a:cubicBezTo>
                    <a:lnTo>
                      <a:pt x="231" y="75"/>
                    </a:lnTo>
                    <a:cubicBezTo>
                      <a:pt x="288" y="96"/>
                      <a:pt x="347" y="114"/>
                      <a:pt x="406" y="127"/>
                    </a:cubicBezTo>
                    <a:lnTo>
                      <a:pt x="406" y="127"/>
                    </a:lnTo>
                    <a:cubicBezTo>
                      <a:pt x="409" y="128"/>
                      <a:pt x="411" y="130"/>
                      <a:pt x="411" y="131"/>
                    </a:cubicBezTo>
                    <a:lnTo>
                      <a:pt x="411" y="131"/>
                    </a:lnTo>
                    <a:cubicBezTo>
                      <a:pt x="413" y="134"/>
                      <a:pt x="413" y="135"/>
                      <a:pt x="412" y="138"/>
                    </a:cubicBezTo>
                    <a:lnTo>
                      <a:pt x="305" y="410"/>
                    </a:lnTo>
                    <a:lnTo>
                      <a:pt x="274" y="736"/>
                    </a:lnTo>
                    <a:lnTo>
                      <a:pt x="274" y="736"/>
                    </a:lnTo>
                    <a:cubicBezTo>
                      <a:pt x="285" y="752"/>
                      <a:pt x="302" y="767"/>
                      <a:pt x="316" y="781"/>
                    </a:cubicBezTo>
                    <a:lnTo>
                      <a:pt x="316" y="781"/>
                    </a:lnTo>
                    <a:cubicBezTo>
                      <a:pt x="338" y="800"/>
                      <a:pt x="356" y="817"/>
                      <a:pt x="353" y="835"/>
                    </a:cubicBezTo>
                    <a:lnTo>
                      <a:pt x="353" y="835"/>
                    </a:lnTo>
                    <a:cubicBezTo>
                      <a:pt x="352" y="844"/>
                      <a:pt x="345" y="852"/>
                      <a:pt x="333" y="859"/>
                    </a:cubicBezTo>
                    <a:lnTo>
                      <a:pt x="333" y="859"/>
                    </a:lnTo>
                    <a:cubicBezTo>
                      <a:pt x="326" y="862"/>
                      <a:pt x="297" y="867"/>
                      <a:pt x="277" y="870"/>
                    </a:cubicBezTo>
                    <a:lnTo>
                      <a:pt x="277" y="870"/>
                    </a:lnTo>
                    <a:cubicBezTo>
                      <a:pt x="294" y="935"/>
                      <a:pt x="325" y="1068"/>
                      <a:pt x="294" y="1084"/>
                    </a:cubicBezTo>
                    <a:lnTo>
                      <a:pt x="294" y="1084"/>
                    </a:lnTo>
                    <a:cubicBezTo>
                      <a:pt x="286" y="1088"/>
                      <a:pt x="278" y="1088"/>
                      <a:pt x="269" y="1086"/>
                    </a:cubicBezTo>
                    <a:lnTo>
                      <a:pt x="269" y="1086"/>
                    </a:lnTo>
                    <a:cubicBezTo>
                      <a:pt x="263" y="1084"/>
                      <a:pt x="257" y="1081"/>
                      <a:pt x="252" y="1075"/>
                    </a:cubicBezTo>
                    <a:lnTo>
                      <a:pt x="252" y="1075"/>
                    </a:lnTo>
                    <a:cubicBezTo>
                      <a:pt x="254" y="1091"/>
                      <a:pt x="254" y="1107"/>
                      <a:pt x="250" y="1118"/>
                    </a:cubicBezTo>
                    <a:lnTo>
                      <a:pt x="250" y="1118"/>
                    </a:lnTo>
                    <a:cubicBezTo>
                      <a:pt x="246" y="1124"/>
                      <a:pt x="242" y="1130"/>
                      <a:pt x="235" y="1131"/>
                    </a:cubicBezTo>
                    <a:lnTo>
                      <a:pt x="235" y="1131"/>
                    </a:lnTo>
                    <a:cubicBezTo>
                      <a:pt x="217" y="1137"/>
                      <a:pt x="201" y="1123"/>
                      <a:pt x="191" y="1106"/>
                    </a:cubicBezTo>
                    <a:lnTo>
                      <a:pt x="191" y="1106"/>
                    </a:lnTo>
                    <a:cubicBezTo>
                      <a:pt x="190" y="1120"/>
                      <a:pt x="185" y="1133"/>
                      <a:pt x="174" y="1138"/>
                    </a:cubicBezTo>
                    <a:lnTo>
                      <a:pt x="174" y="1138"/>
                    </a:lnTo>
                    <a:cubicBezTo>
                      <a:pt x="172" y="1139"/>
                      <a:pt x="169" y="1140"/>
                      <a:pt x="166" y="1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140">
                <a:extLst>
                  <a:ext uri="{FF2B5EF4-FFF2-40B4-BE49-F238E27FC236}">
                    <a16:creationId xmlns:a16="http://schemas.microsoft.com/office/drawing/2014/main" id="{12BA0B35-5D2B-4C54-9D13-176C9A850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9236" y="8853590"/>
                <a:ext cx="70640" cy="43168"/>
              </a:xfrm>
              <a:custGeom>
                <a:avLst/>
                <a:gdLst>
                  <a:gd name="T0" fmla="*/ 0 w 81"/>
                  <a:gd name="T1" fmla="*/ 48 h 49"/>
                  <a:gd name="T2" fmla="*/ 0 w 81"/>
                  <a:gd name="T3" fmla="*/ 48 h 49"/>
                  <a:gd name="T4" fmla="*/ 80 w 81"/>
                  <a:gd name="T5" fmla="*/ 0 h 49"/>
                  <a:gd name="T6" fmla="*/ 0 w 81"/>
                  <a:gd name="T7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9">
                    <a:moveTo>
                      <a:pt x="0" y="48"/>
                    </a:moveTo>
                    <a:lnTo>
                      <a:pt x="0" y="48"/>
                    </a:lnTo>
                    <a:cubicBezTo>
                      <a:pt x="0" y="48"/>
                      <a:pt x="31" y="7"/>
                      <a:pt x="80" y="0"/>
                    </a:cubicBezTo>
                    <a:lnTo>
                      <a:pt x="0" y="4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141">
                <a:extLst>
                  <a:ext uri="{FF2B5EF4-FFF2-40B4-BE49-F238E27FC236}">
                    <a16:creationId xmlns:a16="http://schemas.microsoft.com/office/drawing/2014/main" id="{F63C076C-8E1B-4DAC-80CF-4CCFD3ED0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1387" y="8849665"/>
                <a:ext cx="86338" cy="58868"/>
              </a:xfrm>
              <a:custGeom>
                <a:avLst/>
                <a:gdLst>
                  <a:gd name="T0" fmla="*/ 10 w 99"/>
                  <a:gd name="T1" fmla="*/ 65 h 66"/>
                  <a:gd name="T2" fmla="*/ 10 w 99"/>
                  <a:gd name="T3" fmla="*/ 65 h 66"/>
                  <a:gd name="T4" fmla="*/ 5 w 99"/>
                  <a:gd name="T5" fmla="*/ 63 h 66"/>
                  <a:gd name="T6" fmla="*/ 5 w 99"/>
                  <a:gd name="T7" fmla="*/ 63 h 66"/>
                  <a:gd name="T8" fmla="*/ 3 w 99"/>
                  <a:gd name="T9" fmla="*/ 52 h 66"/>
                  <a:gd name="T10" fmla="*/ 3 w 99"/>
                  <a:gd name="T11" fmla="*/ 52 h 66"/>
                  <a:gd name="T12" fmla="*/ 89 w 99"/>
                  <a:gd name="T13" fmla="*/ 0 h 66"/>
                  <a:gd name="T14" fmla="*/ 89 w 99"/>
                  <a:gd name="T15" fmla="*/ 0 h 66"/>
                  <a:gd name="T16" fmla="*/ 98 w 99"/>
                  <a:gd name="T17" fmla="*/ 7 h 66"/>
                  <a:gd name="T18" fmla="*/ 98 w 99"/>
                  <a:gd name="T19" fmla="*/ 7 h 66"/>
                  <a:gd name="T20" fmla="*/ 91 w 99"/>
                  <a:gd name="T21" fmla="*/ 17 h 66"/>
                  <a:gd name="T22" fmla="*/ 91 w 99"/>
                  <a:gd name="T23" fmla="*/ 17 h 66"/>
                  <a:gd name="T24" fmla="*/ 16 w 99"/>
                  <a:gd name="T25" fmla="*/ 61 h 66"/>
                  <a:gd name="T26" fmla="*/ 16 w 99"/>
                  <a:gd name="T27" fmla="*/ 61 h 66"/>
                  <a:gd name="T28" fmla="*/ 10 w 99"/>
                  <a:gd name="T29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66">
                    <a:moveTo>
                      <a:pt x="10" y="65"/>
                    </a:moveTo>
                    <a:lnTo>
                      <a:pt x="10" y="65"/>
                    </a:lnTo>
                    <a:cubicBezTo>
                      <a:pt x="8" y="65"/>
                      <a:pt x="6" y="64"/>
                      <a:pt x="5" y="63"/>
                    </a:cubicBezTo>
                    <a:lnTo>
                      <a:pt x="5" y="63"/>
                    </a:lnTo>
                    <a:cubicBezTo>
                      <a:pt x="2" y="60"/>
                      <a:pt x="0" y="55"/>
                      <a:pt x="3" y="52"/>
                    </a:cubicBezTo>
                    <a:lnTo>
                      <a:pt x="3" y="52"/>
                    </a:lnTo>
                    <a:cubicBezTo>
                      <a:pt x="4" y="50"/>
                      <a:pt x="36" y="7"/>
                      <a:pt x="89" y="0"/>
                    </a:cubicBezTo>
                    <a:lnTo>
                      <a:pt x="89" y="0"/>
                    </a:lnTo>
                    <a:cubicBezTo>
                      <a:pt x="93" y="0"/>
                      <a:pt x="97" y="3"/>
                      <a:pt x="98" y="7"/>
                    </a:cubicBezTo>
                    <a:lnTo>
                      <a:pt x="98" y="7"/>
                    </a:lnTo>
                    <a:cubicBezTo>
                      <a:pt x="98" y="12"/>
                      <a:pt x="95" y="16"/>
                      <a:pt x="91" y="17"/>
                    </a:cubicBezTo>
                    <a:lnTo>
                      <a:pt x="91" y="17"/>
                    </a:lnTo>
                    <a:cubicBezTo>
                      <a:pt x="46" y="23"/>
                      <a:pt x="17" y="61"/>
                      <a:pt x="16" y="61"/>
                    </a:cubicBezTo>
                    <a:lnTo>
                      <a:pt x="16" y="61"/>
                    </a:lnTo>
                    <a:cubicBezTo>
                      <a:pt x="14" y="64"/>
                      <a:pt x="12" y="65"/>
                      <a:pt x="10" y="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142">
                <a:extLst>
                  <a:ext uri="{FF2B5EF4-FFF2-40B4-BE49-F238E27FC236}">
                    <a16:creationId xmlns:a16="http://schemas.microsoft.com/office/drawing/2014/main" id="{7A4076DF-257D-4E8F-9F5B-7FB68252D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9858" y="7856777"/>
                <a:ext cx="553351" cy="1357865"/>
              </a:xfrm>
              <a:custGeom>
                <a:avLst/>
                <a:gdLst>
                  <a:gd name="T0" fmla="*/ 207 w 622"/>
                  <a:gd name="T1" fmla="*/ 1214 h 1525"/>
                  <a:gd name="T2" fmla="*/ 207 w 622"/>
                  <a:gd name="T3" fmla="*/ 1214 h 1525"/>
                  <a:gd name="T4" fmla="*/ 135 w 622"/>
                  <a:gd name="T5" fmla="*/ 1216 h 1525"/>
                  <a:gd name="T6" fmla="*/ 135 w 622"/>
                  <a:gd name="T7" fmla="*/ 1216 h 1525"/>
                  <a:gd name="T8" fmla="*/ 227 w 622"/>
                  <a:gd name="T9" fmla="*/ 1069 h 1525"/>
                  <a:gd name="T10" fmla="*/ 227 w 622"/>
                  <a:gd name="T11" fmla="*/ 1069 h 1525"/>
                  <a:gd name="T12" fmla="*/ 184 w 622"/>
                  <a:gd name="T13" fmla="*/ 666 h 1525"/>
                  <a:gd name="T14" fmla="*/ 0 w 622"/>
                  <a:gd name="T15" fmla="*/ 312 h 1525"/>
                  <a:gd name="T16" fmla="*/ 317 w 622"/>
                  <a:gd name="T17" fmla="*/ 0 h 1525"/>
                  <a:gd name="T18" fmla="*/ 317 w 622"/>
                  <a:gd name="T19" fmla="*/ 0 h 1525"/>
                  <a:gd name="T20" fmla="*/ 438 w 622"/>
                  <a:gd name="T21" fmla="*/ 1150 h 1525"/>
                  <a:gd name="T22" fmla="*/ 438 w 622"/>
                  <a:gd name="T23" fmla="*/ 1150 h 1525"/>
                  <a:gd name="T24" fmla="*/ 452 w 622"/>
                  <a:gd name="T25" fmla="*/ 1193 h 1525"/>
                  <a:gd name="T26" fmla="*/ 452 w 622"/>
                  <a:gd name="T27" fmla="*/ 1193 h 1525"/>
                  <a:gd name="T28" fmla="*/ 410 w 622"/>
                  <a:gd name="T29" fmla="*/ 1376 h 1525"/>
                  <a:gd name="T30" fmla="*/ 410 w 622"/>
                  <a:gd name="T31" fmla="*/ 1376 h 1525"/>
                  <a:gd name="T32" fmla="*/ 364 w 622"/>
                  <a:gd name="T33" fmla="*/ 1488 h 1525"/>
                  <a:gd name="T34" fmla="*/ 364 w 622"/>
                  <a:gd name="T35" fmla="*/ 1488 h 1525"/>
                  <a:gd name="T36" fmla="*/ 334 w 622"/>
                  <a:gd name="T37" fmla="*/ 1455 h 1525"/>
                  <a:gd name="T38" fmla="*/ 334 w 622"/>
                  <a:gd name="T39" fmla="*/ 1455 h 1525"/>
                  <a:gd name="T40" fmla="*/ 288 w 622"/>
                  <a:gd name="T41" fmla="*/ 1508 h 1525"/>
                  <a:gd name="T42" fmla="*/ 288 w 622"/>
                  <a:gd name="T43" fmla="*/ 1508 h 1525"/>
                  <a:gd name="T44" fmla="*/ 282 w 622"/>
                  <a:gd name="T45" fmla="*/ 1441 h 1525"/>
                  <a:gd name="T46" fmla="*/ 282 w 622"/>
                  <a:gd name="T47" fmla="*/ 1441 h 1525"/>
                  <a:gd name="T48" fmla="*/ 226 w 622"/>
                  <a:gd name="T49" fmla="*/ 1501 h 1525"/>
                  <a:gd name="T50" fmla="*/ 226 w 622"/>
                  <a:gd name="T51" fmla="*/ 1501 h 1525"/>
                  <a:gd name="T52" fmla="*/ 224 w 622"/>
                  <a:gd name="T53" fmla="*/ 1416 h 1525"/>
                  <a:gd name="T54" fmla="*/ 224 w 622"/>
                  <a:gd name="T55" fmla="*/ 1416 h 1525"/>
                  <a:gd name="T56" fmla="*/ 168 w 622"/>
                  <a:gd name="T57" fmla="*/ 1455 h 1525"/>
                  <a:gd name="T58" fmla="*/ 168 w 622"/>
                  <a:gd name="T59" fmla="*/ 1455 h 1525"/>
                  <a:gd name="T60" fmla="*/ 207 w 622"/>
                  <a:gd name="T61" fmla="*/ 1214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22" h="1525">
                    <a:moveTo>
                      <a:pt x="207" y="1214"/>
                    </a:moveTo>
                    <a:lnTo>
                      <a:pt x="207" y="1214"/>
                    </a:lnTo>
                    <a:cubicBezTo>
                      <a:pt x="207" y="1214"/>
                      <a:pt x="144" y="1216"/>
                      <a:pt x="135" y="1216"/>
                    </a:cubicBezTo>
                    <a:lnTo>
                      <a:pt x="135" y="1216"/>
                    </a:lnTo>
                    <a:cubicBezTo>
                      <a:pt x="76" y="1219"/>
                      <a:pt x="185" y="1150"/>
                      <a:pt x="227" y="1069"/>
                    </a:cubicBezTo>
                    <a:lnTo>
                      <a:pt x="227" y="1069"/>
                    </a:lnTo>
                    <a:cubicBezTo>
                      <a:pt x="227" y="1069"/>
                      <a:pt x="193" y="687"/>
                      <a:pt x="184" y="666"/>
                    </a:cubicBezTo>
                    <a:lnTo>
                      <a:pt x="0" y="312"/>
                    </a:lnTo>
                    <a:lnTo>
                      <a:pt x="317" y="0"/>
                    </a:lnTo>
                    <a:lnTo>
                      <a:pt x="317" y="0"/>
                    </a:lnTo>
                    <a:cubicBezTo>
                      <a:pt x="317" y="0"/>
                      <a:pt x="621" y="716"/>
                      <a:pt x="438" y="1150"/>
                    </a:cubicBezTo>
                    <a:lnTo>
                      <a:pt x="438" y="1150"/>
                    </a:lnTo>
                    <a:cubicBezTo>
                      <a:pt x="445" y="1162"/>
                      <a:pt x="449" y="1176"/>
                      <a:pt x="452" y="1193"/>
                    </a:cubicBezTo>
                    <a:lnTo>
                      <a:pt x="452" y="1193"/>
                    </a:lnTo>
                    <a:cubicBezTo>
                      <a:pt x="458" y="1237"/>
                      <a:pt x="429" y="1317"/>
                      <a:pt x="410" y="1376"/>
                    </a:cubicBezTo>
                    <a:lnTo>
                      <a:pt x="410" y="1376"/>
                    </a:lnTo>
                    <a:cubicBezTo>
                      <a:pt x="410" y="1376"/>
                      <a:pt x="375" y="1478"/>
                      <a:pt x="364" y="1488"/>
                    </a:cubicBezTo>
                    <a:lnTo>
                      <a:pt x="364" y="1488"/>
                    </a:lnTo>
                    <a:cubicBezTo>
                      <a:pt x="329" y="1524"/>
                      <a:pt x="334" y="1455"/>
                      <a:pt x="334" y="1455"/>
                    </a:cubicBezTo>
                    <a:lnTo>
                      <a:pt x="334" y="1455"/>
                    </a:lnTo>
                    <a:cubicBezTo>
                      <a:pt x="334" y="1455"/>
                      <a:pt x="311" y="1518"/>
                      <a:pt x="288" y="1508"/>
                    </a:cubicBezTo>
                    <a:lnTo>
                      <a:pt x="288" y="1508"/>
                    </a:lnTo>
                    <a:cubicBezTo>
                      <a:pt x="268" y="1500"/>
                      <a:pt x="282" y="1441"/>
                      <a:pt x="282" y="1441"/>
                    </a:cubicBezTo>
                    <a:lnTo>
                      <a:pt x="282" y="1441"/>
                    </a:lnTo>
                    <a:cubicBezTo>
                      <a:pt x="282" y="1441"/>
                      <a:pt x="255" y="1512"/>
                      <a:pt x="226" y="1501"/>
                    </a:cubicBezTo>
                    <a:lnTo>
                      <a:pt x="226" y="1501"/>
                    </a:lnTo>
                    <a:cubicBezTo>
                      <a:pt x="197" y="1492"/>
                      <a:pt x="224" y="1416"/>
                      <a:pt x="224" y="1416"/>
                    </a:cubicBezTo>
                    <a:lnTo>
                      <a:pt x="224" y="1416"/>
                    </a:lnTo>
                    <a:cubicBezTo>
                      <a:pt x="224" y="1416"/>
                      <a:pt x="197" y="1471"/>
                      <a:pt x="168" y="1455"/>
                    </a:cubicBezTo>
                    <a:lnTo>
                      <a:pt x="168" y="1455"/>
                    </a:lnTo>
                    <a:cubicBezTo>
                      <a:pt x="139" y="1439"/>
                      <a:pt x="207" y="1214"/>
                      <a:pt x="207" y="12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 143">
                <a:extLst>
                  <a:ext uri="{FF2B5EF4-FFF2-40B4-BE49-F238E27FC236}">
                    <a16:creationId xmlns:a16="http://schemas.microsoft.com/office/drawing/2014/main" id="{FCD747DC-5CB7-47FA-9F3D-15E5F1594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2009" y="7848928"/>
                <a:ext cx="565123" cy="1361788"/>
              </a:xfrm>
              <a:custGeom>
                <a:avLst/>
                <a:gdLst>
                  <a:gd name="T0" fmla="*/ 292 w 637"/>
                  <a:gd name="T1" fmla="*/ 1442 h 1528"/>
                  <a:gd name="T2" fmla="*/ 294 w 637"/>
                  <a:gd name="T3" fmla="*/ 1442 h 1528"/>
                  <a:gd name="T4" fmla="*/ 299 w 637"/>
                  <a:gd name="T5" fmla="*/ 1452 h 1528"/>
                  <a:gd name="T6" fmla="*/ 301 w 637"/>
                  <a:gd name="T7" fmla="*/ 1510 h 1528"/>
                  <a:gd name="T8" fmla="*/ 305 w 637"/>
                  <a:gd name="T9" fmla="*/ 1510 h 1528"/>
                  <a:gd name="T10" fmla="*/ 336 w 637"/>
                  <a:gd name="T11" fmla="*/ 1461 h 1528"/>
                  <a:gd name="T12" fmla="*/ 345 w 637"/>
                  <a:gd name="T13" fmla="*/ 1456 h 1528"/>
                  <a:gd name="T14" fmla="*/ 351 w 637"/>
                  <a:gd name="T15" fmla="*/ 1464 h 1528"/>
                  <a:gd name="T16" fmla="*/ 357 w 637"/>
                  <a:gd name="T17" fmla="*/ 1499 h 1528"/>
                  <a:gd name="T18" fmla="*/ 368 w 637"/>
                  <a:gd name="T19" fmla="*/ 1493 h 1528"/>
                  <a:gd name="T20" fmla="*/ 412 w 637"/>
                  <a:gd name="T21" fmla="*/ 1382 h 1528"/>
                  <a:gd name="T22" fmla="*/ 419 w 637"/>
                  <a:gd name="T23" fmla="*/ 1362 h 1528"/>
                  <a:gd name="T24" fmla="*/ 453 w 637"/>
                  <a:gd name="T25" fmla="*/ 1203 h 1528"/>
                  <a:gd name="T26" fmla="*/ 440 w 637"/>
                  <a:gd name="T27" fmla="*/ 1162 h 1528"/>
                  <a:gd name="T28" fmla="*/ 440 w 637"/>
                  <a:gd name="T29" fmla="*/ 1155 h 1528"/>
                  <a:gd name="T30" fmla="*/ 19 w 637"/>
                  <a:gd name="T31" fmla="*/ 323 h 1528"/>
                  <a:gd name="T32" fmla="*/ 202 w 637"/>
                  <a:gd name="T33" fmla="*/ 672 h 1528"/>
                  <a:gd name="T34" fmla="*/ 246 w 637"/>
                  <a:gd name="T35" fmla="*/ 1077 h 1528"/>
                  <a:gd name="T36" fmla="*/ 245 w 637"/>
                  <a:gd name="T37" fmla="*/ 1082 h 1528"/>
                  <a:gd name="T38" fmla="*/ 170 w 637"/>
                  <a:gd name="T39" fmla="*/ 1177 h 1528"/>
                  <a:gd name="T40" fmla="*/ 137 w 637"/>
                  <a:gd name="T41" fmla="*/ 1217 h 1528"/>
                  <a:gd name="T42" fmla="*/ 145 w 637"/>
                  <a:gd name="T43" fmla="*/ 1217 h 1528"/>
                  <a:gd name="T44" fmla="*/ 217 w 637"/>
                  <a:gd name="T45" fmla="*/ 1215 h 1528"/>
                  <a:gd name="T46" fmla="*/ 223 w 637"/>
                  <a:gd name="T47" fmla="*/ 1218 h 1528"/>
                  <a:gd name="T48" fmla="*/ 225 w 637"/>
                  <a:gd name="T49" fmla="*/ 1225 h 1528"/>
                  <a:gd name="T50" fmla="*/ 182 w 637"/>
                  <a:gd name="T51" fmla="*/ 1457 h 1528"/>
                  <a:gd name="T52" fmla="*/ 194 w 637"/>
                  <a:gd name="T53" fmla="*/ 1457 h 1528"/>
                  <a:gd name="T54" fmla="*/ 226 w 637"/>
                  <a:gd name="T55" fmla="*/ 1422 h 1528"/>
                  <a:gd name="T56" fmla="*/ 237 w 637"/>
                  <a:gd name="T57" fmla="*/ 1418 h 1528"/>
                  <a:gd name="T58" fmla="*/ 242 w 637"/>
                  <a:gd name="T59" fmla="*/ 1428 h 1528"/>
                  <a:gd name="T60" fmla="*/ 234 w 637"/>
                  <a:gd name="T61" fmla="*/ 1497 h 1528"/>
                  <a:gd name="T62" fmla="*/ 239 w 637"/>
                  <a:gd name="T63" fmla="*/ 1503 h 1528"/>
                  <a:gd name="T64" fmla="*/ 284 w 637"/>
                  <a:gd name="T65" fmla="*/ 1447 h 1528"/>
                  <a:gd name="T66" fmla="*/ 302 w 637"/>
                  <a:gd name="T67" fmla="*/ 1527 h 1528"/>
                  <a:gd name="T68" fmla="*/ 295 w 637"/>
                  <a:gd name="T69" fmla="*/ 1525 h 1528"/>
                  <a:gd name="T70" fmla="*/ 279 w 637"/>
                  <a:gd name="T71" fmla="*/ 1493 h 1528"/>
                  <a:gd name="T72" fmla="*/ 233 w 637"/>
                  <a:gd name="T73" fmla="*/ 1518 h 1528"/>
                  <a:gd name="T74" fmla="*/ 220 w 637"/>
                  <a:gd name="T75" fmla="*/ 1505 h 1528"/>
                  <a:gd name="T76" fmla="*/ 216 w 637"/>
                  <a:gd name="T77" fmla="*/ 1462 h 1528"/>
                  <a:gd name="T78" fmla="*/ 199 w 637"/>
                  <a:gd name="T79" fmla="*/ 1473 h 1528"/>
                  <a:gd name="T80" fmla="*/ 174 w 637"/>
                  <a:gd name="T81" fmla="*/ 1471 h 1528"/>
                  <a:gd name="T82" fmla="*/ 178 w 637"/>
                  <a:gd name="T83" fmla="*/ 1336 h 1528"/>
                  <a:gd name="T84" fmla="*/ 206 w 637"/>
                  <a:gd name="T85" fmla="*/ 1231 h 1528"/>
                  <a:gd name="T86" fmla="*/ 145 w 637"/>
                  <a:gd name="T87" fmla="*/ 1234 h 1528"/>
                  <a:gd name="T88" fmla="*/ 121 w 637"/>
                  <a:gd name="T89" fmla="*/ 1224 h 1528"/>
                  <a:gd name="T90" fmla="*/ 158 w 637"/>
                  <a:gd name="T91" fmla="*/ 1165 h 1528"/>
                  <a:gd name="T92" fmla="*/ 230 w 637"/>
                  <a:gd name="T93" fmla="*/ 1076 h 1528"/>
                  <a:gd name="T94" fmla="*/ 187 w 637"/>
                  <a:gd name="T95" fmla="*/ 678 h 1528"/>
                  <a:gd name="T96" fmla="*/ 2 w 637"/>
                  <a:gd name="T97" fmla="*/ 326 h 1528"/>
                  <a:gd name="T98" fmla="*/ 321 w 637"/>
                  <a:gd name="T99" fmla="*/ 3 h 1528"/>
                  <a:gd name="T100" fmla="*/ 328 w 637"/>
                  <a:gd name="T101" fmla="*/ 0 h 1528"/>
                  <a:gd name="T102" fmla="*/ 334 w 637"/>
                  <a:gd name="T103" fmla="*/ 5 h 1528"/>
                  <a:gd name="T104" fmla="*/ 457 w 637"/>
                  <a:gd name="T105" fmla="*/ 1158 h 1528"/>
                  <a:gd name="T106" fmla="*/ 470 w 637"/>
                  <a:gd name="T107" fmla="*/ 1201 h 1528"/>
                  <a:gd name="T108" fmla="*/ 434 w 637"/>
                  <a:gd name="T109" fmla="*/ 1368 h 1528"/>
                  <a:gd name="T110" fmla="*/ 427 w 637"/>
                  <a:gd name="T111" fmla="*/ 1387 h 1528"/>
                  <a:gd name="T112" fmla="*/ 380 w 637"/>
                  <a:gd name="T113" fmla="*/ 1504 h 1528"/>
                  <a:gd name="T114" fmla="*/ 351 w 637"/>
                  <a:gd name="T115" fmla="*/ 1515 h 1528"/>
                  <a:gd name="T116" fmla="*/ 338 w 637"/>
                  <a:gd name="T117" fmla="*/ 1496 h 1528"/>
                  <a:gd name="T118" fmla="*/ 311 w 637"/>
                  <a:gd name="T119" fmla="*/ 1524 h 1528"/>
                  <a:gd name="T120" fmla="*/ 302 w 637"/>
                  <a:gd name="T121" fmla="*/ 1527 h 1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7" h="1528">
                    <a:moveTo>
                      <a:pt x="292" y="1442"/>
                    </a:moveTo>
                    <a:lnTo>
                      <a:pt x="292" y="1442"/>
                    </a:lnTo>
                    <a:cubicBezTo>
                      <a:pt x="292" y="1442"/>
                      <a:pt x="293" y="1442"/>
                      <a:pt x="294" y="1442"/>
                    </a:cubicBezTo>
                    <a:lnTo>
                      <a:pt x="294" y="1442"/>
                    </a:lnTo>
                    <a:cubicBezTo>
                      <a:pt x="298" y="1444"/>
                      <a:pt x="300" y="1448"/>
                      <a:pt x="299" y="1452"/>
                    </a:cubicBezTo>
                    <a:lnTo>
                      <a:pt x="299" y="1452"/>
                    </a:lnTo>
                    <a:cubicBezTo>
                      <a:pt x="293" y="1476"/>
                      <a:pt x="293" y="1506"/>
                      <a:pt x="301" y="1510"/>
                    </a:cubicBezTo>
                    <a:lnTo>
                      <a:pt x="301" y="1510"/>
                    </a:lnTo>
                    <a:cubicBezTo>
                      <a:pt x="302" y="1510"/>
                      <a:pt x="302" y="1510"/>
                      <a:pt x="305" y="1510"/>
                    </a:cubicBezTo>
                    <a:lnTo>
                      <a:pt x="305" y="1510"/>
                    </a:lnTo>
                    <a:cubicBezTo>
                      <a:pt x="316" y="1504"/>
                      <a:pt x="330" y="1477"/>
                      <a:pt x="336" y="1461"/>
                    </a:cubicBezTo>
                    <a:lnTo>
                      <a:pt x="336" y="1461"/>
                    </a:lnTo>
                    <a:cubicBezTo>
                      <a:pt x="337" y="1457"/>
                      <a:pt x="341" y="1455"/>
                      <a:pt x="345" y="1456"/>
                    </a:cubicBezTo>
                    <a:lnTo>
                      <a:pt x="345" y="1456"/>
                    </a:lnTo>
                    <a:cubicBezTo>
                      <a:pt x="349" y="1457"/>
                      <a:pt x="351" y="1460"/>
                      <a:pt x="351" y="1464"/>
                    </a:cubicBezTo>
                    <a:lnTo>
                      <a:pt x="351" y="1464"/>
                    </a:lnTo>
                    <a:cubicBezTo>
                      <a:pt x="351" y="1481"/>
                      <a:pt x="354" y="1497"/>
                      <a:pt x="357" y="1499"/>
                    </a:cubicBezTo>
                    <a:lnTo>
                      <a:pt x="357" y="1499"/>
                    </a:lnTo>
                    <a:cubicBezTo>
                      <a:pt x="357" y="1499"/>
                      <a:pt x="360" y="1499"/>
                      <a:pt x="368" y="1493"/>
                    </a:cubicBezTo>
                    <a:lnTo>
                      <a:pt x="368" y="1493"/>
                    </a:lnTo>
                    <a:cubicBezTo>
                      <a:pt x="374" y="1486"/>
                      <a:pt x="395" y="1431"/>
                      <a:pt x="412" y="1382"/>
                    </a:cubicBezTo>
                    <a:lnTo>
                      <a:pt x="412" y="1382"/>
                    </a:lnTo>
                    <a:cubicBezTo>
                      <a:pt x="414" y="1376"/>
                      <a:pt x="417" y="1369"/>
                      <a:pt x="419" y="1362"/>
                    </a:cubicBezTo>
                    <a:lnTo>
                      <a:pt x="419" y="1362"/>
                    </a:lnTo>
                    <a:cubicBezTo>
                      <a:pt x="436" y="1307"/>
                      <a:pt x="459" y="1241"/>
                      <a:pt x="453" y="1203"/>
                    </a:cubicBezTo>
                    <a:lnTo>
                      <a:pt x="453" y="1203"/>
                    </a:lnTo>
                    <a:cubicBezTo>
                      <a:pt x="452" y="1188"/>
                      <a:pt x="447" y="1174"/>
                      <a:pt x="440" y="1162"/>
                    </a:cubicBezTo>
                    <a:lnTo>
                      <a:pt x="440" y="1162"/>
                    </a:lnTo>
                    <a:cubicBezTo>
                      <a:pt x="440" y="1160"/>
                      <a:pt x="440" y="1158"/>
                      <a:pt x="440" y="1155"/>
                    </a:cubicBezTo>
                    <a:lnTo>
                      <a:pt x="440" y="1155"/>
                    </a:lnTo>
                    <a:cubicBezTo>
                      <a:pt x="607" y="759"/>
                      <a:pt x="361" y="116"/>
                      <a:pt x="324" y="23"/>
                    </a:cubicBezTo>
                    <a:lnTo>
                      <a:pt x="19" y="323"/>
                    </a:lnTo>
                    <a:lnTo>
                      <a:pt x="202" y="672"/>
                    </a:lnTo>
                    <a:lnTo>
                      <a:pt x="202" y="672"/>
                    </a:lnTo>
                    <a:cubicBezTo>
                      <a:pt x="211" y="694"/>
                      <a:pt x="243" y="1038"/>
                      <a:pt x="246" y="1077"/>
                    </a:cubicBezTo>
                    <a:lnTo>
                      <a:pt x="246" y="1077"/>
                    </a:lnTo>
                    <a:cubicBezTo>
                      <a:pt x="246" y="1079"/>
                      <a:pt x="246" y="1080"/>
                      <a:pt x="245" y="1082"/>
                    </a:cubicBezTo>
                    <a:lnTo>
                      <a:pt x="245" y="1082"/>
                    </a:lnTo>
                    <a:cubicBezTo>
                      <a:pt x="226" y="1117"/>
                      <a:pt x="195" y="1151"/>
                      <a:pt x="170" y="1177"/>
                    </a:cubicBezTo>
                    <a:lnTo>
                      <a:pt x="170" y="1177"/>
                    </a:lnTo>
                    <a:cubicBezTo>
                      <a:pt x="156" y="1192"/>
                      <a:pt x="139" y="1209"/>
                      <a:pt x="137" y="1217"/>
                    </a:cubicBezTo>
                    <a:lnTo>
                      <a:pt x="137" y="1217"/>
                    </a:lnTo>
                    <a:cubicBezTo>
                      <a:pt x="137" y="1217"/>
                      <a:pt x="140" y="1218"/>
                      <a:pt x="145" y="1217"/>
                    </a:cubicBezTo>
                    <a:lnTo>
                      <a:pt x="145" y="1217"/>
                    </a:lnTo>
                    <a:cubicBezTo>
                      <a:pt x="153" y="1217"/>
                      <a:pt x="217" y="1215"/>
                      <a:pt x="217" y="1215"/>
                    </a:cubicBezTo>
                    <a:lnTo>
                      <a:pt x="217" y="1215"/>
                    </a:lnTo>
                    <a:cubicBezTo>
                      <a:pt x="220" y="1214"/>
                      <a:pt x="222" y="1216"/>
                      <a:pt x="223" y="1218"/>
                    </a:cubicBezTo>
                    <a:lnTo>
                      <a:pt x="223" y="1218"/>
                    </a:lnTo>
                    <a:cubicBezTo>
                      <a:pt x="225" y="1220"/>
                      <a:pt x="226" y="1223"/>
                      <a:pt x="225" y="1225"/>
                    </a:cubicBezTo>
                    <a:lnTo>
                      <a:pt x="225" y="1225"/>
                    </a:lnTo>
                    <a:cubicBezTo>
                      <a:pt x="190" y="1341"/>
                      <a:pt x="171" y="1446"/>
                      <a:pt x="182" y="1457"/>
                    </a:cubicBezTo>
                    <a:lnTo>
                      <a:pt x="182" y="1457"/>
                    </a:lnTo>
                    <a:cubicBezTo>
                      <a:pt x="186" y="1458"/>
                      <a:pt x="190" y="1459"/>
                      <a:pt x="194" y="1457"/>
                    </a:cubicBezTo>
                    <a:lnTo>
                      <a:pt x="194" y="1457"/>
                    </a:lnTo>
                    <a:cubicBezTo>
                      <a:pt x="208" y="1453"/>
                      <a:pt x="222" y="1430"/>
                      <a:pt x="226" y="1422"/>
                    </a:cubicBezTo>
                    <a:lnTo>
                      <a:pt x="226" y="1422"/>
                    </a:lnTo>
                    <a:cubicBezTo>
                      <a:pt x="229" y="1418"/>
                      <a:pt x="233" y="1416"/>
                      <a:pt x="237" y="1418"/>
                    </a:cubicBezTo>
                    <a:lnTo>
                      <a:pt x="237" y="1418"/>
                    </a:lnTo>
                    <a:cubicBezTo>
                      <a:pt x="241" y="1420"/>
                      <a:pt x="243" y="1424"/>
                      <a:pt x="242" y="1428"/>
                    </a:cubicBezTo>
                    <a:lnTo>
                      <a:pt x="242" y="1428"/>
                    </a:lnTo>
                    <a:cubicBezTo>
                      <a:pt x="235" y="1448"/>
                      <a:pt x="227" y="1484"/>
                      <a:pt x="234" y="1497"/>
                    </a:cubicBezTo>
                    <a:lnTo>
                      <a:pt x="234" y="1497"/>
                    </a:lnTo>
                    <a:cubicBezTo>
                      <a:pt x="236" y="1501"/>
                      <a:pt x="237" y="1503"/>
                      <a:pt x="239" y="1503"/>
                    </a:cubicBezTo>
                    <a:lnTo>
                      <a:pt x="239" y="1503"/>
                    </a:lnTo>
                    <a:cubicBezTo>
                      <a:pt x="253" y="1508"/>
                      <a:pt x="274" y="1473"/>
                      <a:pt x="284" y="1447"/>
                    </a:cubicBezTo>
                    <a:lnTo>
                      <a:pt x="284" y="1447"/>
                    </a:lnTo>
                    <a:cubicBezTo>
                      <a:pt x="285" y="1444"/>
                      <a:pt x="288" y="1442"/>
                      <a:pt x="292" y="1442"/>
                    </a:cubicBezTo>
                    <a:close/>
                    <a:moveTo>
                      <a:pt x="302" y="1527"/>
                    </a:moveTo>
                    <a:lnTo>
                      <a:pt x="302" y="1527"/>
                    </a:lnTo>
                    <a:cubicBezTo>
                      <a:pt x="300" y="1527"/>
                      <a:pt x="298" y="1526"/>
                      <a:pt x="295" y="1525"/>
                    </a:cubicBezTo>
                    <a:lnTo>
                      <a:pt x="295" y="1525"/>
                    </a:lnTo>
                    <a:cubicBezTo>
                      <a:pt x="284" y="1520"/>
                      <a:pt x="279" y="1507"/>
                      <a:pt x="279" y="1493"/>
                    </a:cubicBezTo>
                    <a:lnTo>
                      <a:pt x="279" y="1493"/>
                    </a:lnTo>
                    <a:cubicBezTo>
                      <a:pt x="266" y="1510"/>
                      <a:pt x="251" y="1524"/>
                      <a:pt x="233" y="1518"/>
                    </a:cubicBezTo>
                    <a:lnTo>
                      <a:pt x="233" y="1518"/>
                    </a:lnTo>
                    <a:cubicBezTo>
                      <a:pt x="227" y="1517"/>
                      <a:pt x="222" y="1511"/>
                      <a:pt x="220" y="1505"/>
                    </a:cubicBezTo>
                    <a:lnTo>
                      <a:pt x="220" y="1505"/>
                    </a:lnTo>
                    <a:cubicBezTo>
                      <a:pt x="213" y="1494"/>
                      <a:pt x="214" y="1478"/>
                      <a:pt x="216" y="1462"/>
                    </a:cubicBezTo>
                    <a:lnTo>
                      <a:pt x="216" y="1462"/>
                    </a:lnTo>
                    <a:cubicBezTo>
                      <a:pt x="211" y="1468"/>
                      <a:pt x="206" y="1471"/>
                      <a:pt x="199" y="1473"/>
                    </a:cubicBezTo>
                    <a:lnTo>
                      <a:pt x="199" y="1473"/>
                    </a:lnTo>
                    <a:cubicBezTo>
                      <a:pt x="190" y="1476"/>
                      <a:pt x="182" y="1475"/>
                      <a:pt x="174" y="1471"/>
                    </a:cubicBezTo>
                    <a:lnTo>
                      <a:pt x="174" y="1471"/>
                    </a:lnTo>
                    <a:cubicBezTo>
                      <a:pt x="162" y="1464"/>
                      <a:pt x="154" y="1444"/>
                      <a:pt x="178" y="1336"/>
                    </a:cubicBezTo>
                    <a:lnTo>
                      <a:pt x="178" y="1336"/>
                    </a:lnTo>
                    <a:cubicBezTo>
                      <a:pt x="189" y="1293"/>
                      <a:pt x="200" y="1251"/>
                      <a:pt x="206" y="1231"/>
                    </a:cubicBezTo>
                    <a:lnTo>
                      <a:pt x="206" y="1231"/>
                    </a:lnTo>
                    <a:cubicBezTo>
                      <a:pt x="187" y="1232"/>
                      <a:pt x="151" y="1233"/>
                      <a:pt x="145" y="1234"/>
                    </a:cubicBezTo>
                    <a:lnTo>
                      <a:pt x="145" y="1234"/>
                    </a:lnTo>
                    <a:cubicBezTo>
                      <a:pt x="140" y="1234"/>
                      <a:pt x="125" y="1234"/>
                      <a:pt x="121" y="1224"/>
                    </a:cubicBezTo>
                    <a:lnTo>
                      <a:pt x="121" y="1224"/>
                    </a:lnTo>
                    <a:cubicBezTo>
                      <a:pt x="115" y="1211"/>
                      <a:pt x="130" y="1195"/>
                      <a:pt x="158" y="1165"/>
                    </a:cubicBezTo>
                    <a:lnTo>
                      <a:pt x="158" y="1165"/>
                    </a:lnTo>
                    <a:cubicBezTo>
                      <a:pt x="182" y="1141"/>
                      <a:pt x="211" y="1109"/>
                      <a:pt x="230" y="1076"/>
                    </a:cubicBezTo>
                    <a:lnTo>
                      <a:pt x="230" y="1076"/>
                    </a:lnTo>
                    <a:cubicBezTo>
                      <a:pt x="215" y="924"/>
                      <a:pt x="193" y="695"/>
                      <a:pt x="187" y="678"/>
                    </a:cubicBezTo>
                    <a:lnTo>
                      <a:pt x="2" y="326"/>
                    </a:lnTo>
                    <a:lnTo>
                      <a:pt x="2" y="326"/>
                    </a:lnTo>
                    <a:cubicBezTo>
                      <a:pt x="0" y="322"/>
                      <a:pt x="1" y="318"/>
                      <a:pt x="4" y="316"/>
                    </a:cubicBezTo>
                    <a:lnTo>
                      <a:pt x="321" y="3"/>
                    </a:lnTo>
                    <a:lnTo>
                      <a:pt x="321" y="3"/>
                    </a:lnTo>
                    <a:cubicBezTo>
                      <a:pt x="323" y="1"/>
                      <a:pt x="326" y="0"/>
                      <a:pt x="328" y="0"/>
                    </a:cubicBezTo>
                    <a:lnTo>
                      <a:pt x="328" y="0"/>
                    </a:lnTo>
                    <a:cubicBezTo>
                      <a:pt x="331" y="1"/>
                      <a:pt x="334" y="3"/>
                      <a:pt x="334" y="5"/>
                    </a:cubicBezTo>
                    <a:lnTo>
                      <a:pt x="334" y="5"/>
                    </a:lnTo>
                    <a:cubicBezTo>
                      <a:pt x="338" y="12"/>
                      <a:pt x="636" y="725"/>
                      <a:pt x="457" y="1158"/>
                    </a:cubicBezTo>
                    <a:lnTo>
                      <a:pt x="457" y="1158"/>
                    </a:lnTo>
                    <a:cubicBezTo>
                      <a:pt x="463" y="1171"/>
                      <a:pt x="468" y="1185"/>
                      <a:pt x="470" y="1201"/>
                    </a:cubicBezTo>
                    <a:lnTo>
                      <a:pt x="470" y="1201"/>
                    </a:lnTo>
                    <a:cubicBezTo>
                      <a:pt x="476" y="1242"/>
                      <a:pt x="453" y="1308"/>
                      <a:pt x="434" y="1368"/>
                    </a:cubicBezTo>
                    <a:lnTo>
                      <a:pt x="434" y="1368"/>
                    </a:lnTo>
                    <a:cubicBezTo>
                      <a:pt x="432" y="1374"/>
                      <a:pt x="430" y="1381"/>
                      <a:pt x="427" y="1387"/>
                    </a:cubicBezTo>
                    <a:lnTo>
                      <a:pt x="427" y="1387"/>
                    </a:lnTo>
                    <a:cubicBezTo>
                      <a:pt x="419" y="1412"/>
                      <a:pt x="391" y="1491"/>
                      <a:pt x="380" y="1504"/>
                    </a:cubicBezTo>
                    <a:lnTo>
                      <a:pt x="380" y="1504"/>
                    </a:lnTo>
                    <a:cubicBezTo>
                      <a:pt x="368" y="1515"/>
                      <a:pt x="359" y="1518"/>
                      <a:pt x="351" y="1515"/>
                    </a:cubicBezTo>
                    <a:lnTo>
                      <a:pt x="351" y="1515"/>
                    </a:lnTo>
                    <a:cubicBezTo>
                      <a:pt x="344" y="1511"/>
                      <a:pt x="339" y="1504"/>
                      <a:pt x="338" y="1496"/>
                    </a:cubicBezTo>
                    <a:lnTo>
                      <a:pt x="338" y="1496"/>
                    </a:lnTo>
                    <a:cubicBezTo>
                      <a:pt x="331" y="1508"/>
                      <a:pt x="321" y="1520"/>
                      <a:pt x="311" y="1524"/>
                    </a:cubicBezTo>
                    <a:lnTo>
                      <a:pt x="311" y="1524"/>
                    </a:lnTo>
                    <a:cubicBezTo>
                      <a:pt x="309" y="1526"/>
                      <a:pt x="305" y="1527"/>
                      <a:pt x="302" y="15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144">
                <a:extLst>
                  <a:ext uri="{FF2B5EF4-FFF2-40B4-BE49-F238E27FC236}">
                    <a16:creationId xmlns:a16="http://schemas.microsoft.com/office/drawing/2014/main" id="{89857990-C626-4F36-A076-B5A8CC88D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3815" y="8822195"/>
                <a:ext cx="78489" cy="58866"/>
              </a:xfrm>
              <a:custGeom>
                <a:avLst/>
                <a:gdLst>
                  <a:gd name="T0" fmla="*/ 87 w 88"/>
                  <a:gd name="T1" fmla="*/ 64 h 65"/>
                  <a:gd name="T2" fmla="*/ 87 w 88"/>
                  <a:gd name="T3" fmla="*/ 64 h 65"/>
                  <a:gd name="T4" fmla="*/ 0 w 88"/>
                  <a:gd name="T5" fmla="*/ 0 h 65"/>
                  <a:gd name="T6" fmla="*/ 87 w 88"/>
                  <a:gd name="T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8" h="65">
                    <a:moveTo>
                      <a:pt x="87" y="64"/>
                    </a:moveTo>
                    <a:lnTo>
                      <a:pt x="87" y="64"/>
                    </a:lnTo>
                    <a:cubicBezTo>
                      <a:pt x="87" y="64"/>
                      <a:pt x="79" y="21"/>
                      <a:pt x="0" y="0"/>
                    </a:cubicBezTo>
                    <a:lnTo>
                      <a:pt x="87" y="6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145">
                <a:extLst>
                  <a:ext uri="{FF2B5EF4-FFF2-40B4-BE49-F238E27FC236}">
                    <a16:creationId xmlns:a16="http://schemas.microsoft.com/office/drawing/2014/main" id="{9E371097-A83C-4105-9A20-1AECFF079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2043" y="8814346"/>
                <a:ext cx="94187" cy="70640"/>
              </a:xfrm>
              <a:custGeom>
                <a:avLst/>
                <a:gdLst>
                  <a:gd name="T0" fmla="*/ 96 w 106"/>
                  <a:gd name="T1" fmla="*/ 79 h 80"/>
                  <a:gd name="T2" fmla="*/ 96 w 106"/>
                  <a:gd name="T3" fmla="*/ 79 h 80"/>
                  <a:gd name="T4" fmla="*/ 88 w 106"/>
                  <a:gd name="T5" fmla="*/ 73 h 80"/>
                  <a:gd name="T6" fmla="*/ 88 w 106"/>
                  <a:gd name="T7" fmla="*/ 73 h 80"/>
                  <a:gd name="T8" fmla="*/ 7 w 106"/>
                  <a:gd name="T9" fmla="*/ 17 h 80"/>
                  <a:gd name="T10" fmla="*/ 7 w 106"/>
                  <a:gd name="T11" fmla="*/ 17 h 80"/>
                  <a:gd name="T12" fmla="*/ 1 w 106"/>
                  <a:gd name="T13" fmla="*/ 6 h 80"/>
                  <a:gd name="T14" fmla="*/ 1 w 106"/>
                  <a:gd name="T15" fmla="*/ 6 h 80"/>
                  <a:gd name="T16" fmla="*/ 12 w 106"/>
                  <a:gd name="T17" fmla="*/ 0 h 80"/>
                  <a:gd name="T18" fmla="*/ 12 w 106"/>
                  <a:gd name="T19" fmla="*/ 0 h 80"/>
                  <a:gd name="T20" fmla="*/ 104 w 106"/>
                  <a:gd name="T21" fmla="*/ 70 h 80"/>
                  <a:gd name="T22" fmla="*/ 104 w 106"/>
                  <a:gd name="T23" fmla="*/ 70 h 80"/>
                  <a:gd name="T24" fmla="*/ 97 w 106"/>
                  <a:gd name="T25" fmla="*/ 79 h 80"/>
                  <a:gd name="T26" fmla="*/ 97 w 106"/>
                  <a:gd name="T27" fmla="*/ 79 h 80"/>
                  <a:gd name="T28" fmla="*/ 96 w 106"/>
                  <a:gd name="T29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80">
                    <a:moveTo>
                      <a:pt x="96" y="79"/>
                    </a:moveTo>
                    <a:lnTo>
                      <a:pt x="96" y="79"/>
                    </a:lnTo>
                    <a:cubicBezTo>
                      <a:pt x="92" y="79"/>
                      <a:pt x="88" y="77"/>
                      <a:pt x="88" y="73"/>
                    </a:cubicBezTo>
                    <a:lnTo>
                      <a:pt x="88" y="73"/>
                    </a:lnTo>
                    <a:cubicBezTo>
                      <a:pt x="88" y="72"/>
                      <a:pt x="78" y="35"/>
                      <a:pt x="7" y="17"/>
                    </a:cubicBezTo>
                    <a:lnTo>
                      <a:pt x="7" y="17"/>
                    </a:lnTo>
                    <a:cubicBezTo>
                      <a:pt x="3" y="15"/>
                      <a:pt x="0" y="11"/>
                      <a:pt x="1" y="6"/>
                    </a:cubicBezTo>
                    <a:lnTo>
                      <a:pt x="1" y="6"/>
                    </a:lnTo>
                    <a:cubicBezTo>
                      <a:pt x="3" y="2"/>
                      <a:pt x="7" y="0"/>
                      <a:pt x="12" y="0"/>
                    </a:cubicBezTo>
                    <a:lnTo>
                      <a:pt x="12" y="0"/>
                    </a:lnTo>
                    <a:cubicBezTo>
                      <a:pt x="94" y="22"/>
                      <a:pt x="103" y="67"/>
                      <a:pt x="104" y="70"/>
                    </a:cubicBezTo>
                    <a:lnTo>
                      <a:pt x="104" y="70"/>
                    </a:lnTo>
                    <a:cubicBezTo>
                      <a:pt x="105" y="74"/>
                      <a:pt x="102" y="78"/>
                      <a:pt x="97" y="79"/>
                    </a:cubicBezTo>
                    <a:lnTo>
                      <a:pt x="97" y="79"/>
                    </a:lnTo>
                    <a:lnTo>
                      <a:pt x="96" y="7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146">
                <a:extLst>
                  <a:ext uri="{FF2B5EF4-FFF2-40B4-BE49-F238E27FC236}">
                    <a16:creationId xmlns:a16="http://schemas.microsoft.com/office/drawing/2014/main" id="{CB639557-6E0D-4EFF-BF71-F4F0AE9DA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3339" y="6875661"/>
                <a:ext cx="400295" cy="934022"/>
              </a:xfrm>
              <a:custGeom>
                <a:avLst/>
                <a:gdLst>
                  <a:gd name="T0" fmla="*/ 416 w 448"/>
                  <a:gd name="T1" fmla="*/ 762 h 1050"/>
                  <a:gd name="T2" fmla="*/ 366 w 448"/>
                  <a:gd name="T3" fmla="*/ 762 h 1050"/>
                  <a:gd name="T4" fmla="*/ 366 w 448"/>
                  <a:gd name="T5" fmla="*/ 762 h 1050"/>
                  <a:gd name="T6" fmla="*/ 368 w 448"/>
                  <a:gd name="T7" fmla="*/ 579 h 1050"/>
                  <a:gd name="T8" fmla="*/ 368 w 448"/>
                  <a:gd name="T9" fmla="*/ 579 h 1050"/>
                  <a:gd name="T10" fmla="*/ 438 w 448"/>
                  <a:gd name="T11" fmla="*/ 257 h 1050"/>
                  <a:gd name="T12" fmla="*/ 438 w 448"/>
                  <a:gd name="T13" fmla="*/ 257 h 1050"/>
                  <a:gd name="T14" fmla="*/ 224 w 448"/>
                  <a:gd name="T15" fmla="*/ 1 h 1050"/>
                  <a:gd name="T16" fmla="*/ 224 w 448"/>
                  <a:gd name="T17" fmla="*/ 1 h 1050"/>
                  <a:gd name="T18" fmla="*/ 10 w 448"/>
                  <a:gd name="T19" fmla="*/ 257 h 1050"/>
                  <a:gd name="T20" fmla="*/ 10 w 448"/>
                  <a:gd name="T21" fmla="*/ 257 h 1050"/>
                  <a:gd name="T22" fmla="*/ 80 w 448"/>
                  <a:gd name="T23" fmla="*/ 579 h 1050"/>
                  <a:gd name="T24" fmla="*/ 80 w 448"/>
                  <a:gd name="T25" fmla="*/ 579 h 1050"/>
                  <a:gd name="T26" fmla="*/ 82 w 448"/>
                  <a:gd name="T27" fmla="*/ 762 h 1050"/>
                  <a:gd name="T28" fmla="*/ 36 w 448"/>
                  <a:gd name="T29" fmla="*/ 763 h 1050"/>
                  <a:gd name="T30" fmla="*/ 224 w 448"/>
                  <a:gd name="T31" fmla="*/ 1049 h 1050"/>
                  <a:gd name="T32" fmla="*/ 416 w 448"/>
                  <a:gd name="T33" fmla="*/ 762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8" h="1050">
                    <a:moveTo>
                      <a:pt x="416" y="762"/>
                    </a:moveTo>
                    <a:lnTo>
                      <a:pt x="366" y="762"/>
                    </a:lnTo>
                    <a:lnTo>
                      <a:pt x="366" y="762"/>
                    </a:lnTo>
                    <a:cubicBezTo>
                      <a:pt x="368" y="755"/>
                      <a:pt x="368" y="579"/>
                      <a:pt x="368" y="579"/>
                    </a:cubicBezTo>
                    <a:lnTo>
                      <a:pt x="368" y="579"/>
                    </a:lnTo>
                    <a:cubicBezTo>
                      <a:pt x="433" y="525"/>
                      <a:pt x="447" y="418"/>
                      <a:pt x="438" y="257"/>
                    </a:cubicBezTo>
                    <a:lnTo>
                      <a:pt x="438" y="257"/>
                    </a:lnTo>
                    <a:cubicBezTo>
                      <a:pt x="423" y="3"/>
                      <a:pt x="226" y="0"/>
                      <a:pt x="224" y="1"/>
                    </a:cubicBezTo>
                    <a:lnTo>
                      <a:pt x="224" y="1"/>
                    </a:lnTo>
                    <a:cubicBezTo>
                      <a:pt x="223" y="0"/>
                      <a:pt x="25" y="3"/>
                      <a:pt x="10" y="257"/>
                    </a:cubicBezTo>
                    <a:lnTo>
                      <a:pt x="10" y="257"/>
                    </a:lnTo>
                    <a:cubicBezTo>
                      <a:pt x="0" y="418"/>
                      <a:pt x="16" y="525"/>
                      <a:pt x="80" y="579"/>
                    </a:cubicBezTo>
                    <a:lnTo>
                      <a:pt x="80" y="579"/>
                    </a:lnTo>
                    <a:cubicBezTo>
                      <a:pt x="80" y="579"/>
                      <a:pt x="81" y="755"/>
                      <a:pt x="82" y="762"/>
                    </a:cubicBezTo>
                    <a:lnTo>
                      <a:pt x="36" y="763"/>
                    </a:lnTo>
                    <a:lnTo>
                      <a:pt x="224" y="1049"/>
                    </a:lnTo>
                    <a:lnTo>
                      <a:pt x="416" y="7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147">
                <a:extLst>
                  <a:ext uri="{FF2B5EF4-FFF2-40B4-BE49-F238E27FC236}">
                    <a16:creationId xmlns:a16="http://schemas.microsoft.com/office/drawing/2014/main" id="{20DF2219-091A-4F74-A754-3049E7B75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5490" y="6867812"/>
                <a:ext cx="415993" cy="949720"/>
              </a:xfrm>
              <a:custGeom>
                <a:avLst/>
                <a:gdLst>
                  <a:gd name="T0" fmla="*/ 232 w 466"/>
                  <a:gd name="T1" fmla="*/ 1042 h 1066"/>
                  <a:gd name="T2" fmla="*/ 374 w 466"/>
                  <a:gd name="T3" fmla="*/ 778 h 1066"/>
                  <a:gd name="T4" fmla="*/ 368 w 466"/>
                  <a:gd name="T5" fmla="*/ 775 h 1066"/>
                  <a:gd name="T6" fmla="*/ 366 w 466"/>
                  <a:gd name="T7" fmla="*/ 768 h 1066"/>
                  <a:gd name="T8" fmla="*/ 368 w 466"/>
                  <a:gd name="T9" fmla="*/ 587 h 1066"/>
                  <a:gd name="T10" fmla="*/ 370 w 466"/>
                  <a:gd name="T11" fmla="*/ 580 h 1066"/>
                  <a:gd name="T12" fmla="*/ 438 w 466"/>
                  <a:gd name="T13" fmla="*/ 265 h 1066"/>
                  <a:gd name="T14" fmla="*/ 233 w 466"/>
                  <a:gd name="T15" fmla="*/ 16 h 1066"/>
                  <a:gd name="T16" fmla="*/ 232 w 466"/>
                  <a:gd name="T17" fmla="*/ 16 h 1066"/>
                  <a:gd name="T18" fmla="*/ 27 w 466"/>
                  <a:gd name="T19" fmla="*/ 265 h 1066"/>
                  <a:gd name="T20" fmla="*/ 93 w 466"/>
                  <a:gd name="T21" fmla="*/ 580 h 1066"/>
                  <a:gd name="T22" fmla="*/ 96 w 466"/>
                  <a:gd name="T23" fmla="*/ 587 h 1066"/>
                  <a:gd name="T24" fmla="*/ 98 w 466"/>
                  <a:gd name="T25" fmla="*/ 769 h 1066"/>
                  <a:gd name="T26" fmla="*/ 96 w 466"/>
                  <a:gd name="T27" fmla="*/ 775 h 1066"/>
                  <a:gd name="T28" fmla="*/ 90 w 466"/>
                  <a:gd name="T29" fmla="*/ 778 h 1066"/>
                  <a:gd name="T30" fmla="*/ 232 w 466"/>
                  <a:gd name="T31" fmla="*/ 1065 h 1066"/>
                  <a:gd name="T32" fmla="*/ 232 w 466"/>
                  <a:gd name="T33" fmla="*/ 1065 h 1066"/>
                  <a:gd name="T34" fmla="*/ 37 w 466"/>
                  <a:gd name="T35" fmla="*/ 775 h 1066"/>
                  <a:gd name="T36" fmla="*/ 37 w 466"/>
                  <a:gd name="T37" fmla="*/ 767 h 1066"/>
                  <a:gd name="T38" fmla="*/ 44 w 466"/>
                  <a:gd name="T39" fmla="*/ 762 h 1066"/>
                  <a:gd name="T40" fmla="*/ 82 w 466"/>
                  <a:gd name="T41" fmla="*/ 761 h 1066"/>
                  <a:gd name="T42" fmla="*/ 80 w 466"/>
                  <a:gd name="T43" fmla="*/ 590 h 1066"/>
                  <a:gd name="T44" fmla="*/ 10 w 466"/>
                  <a:gd name="T45" fmla="*/ 265 h 1066"/>
                  <a:gd name="T46" fmla="*/ 105 w 466"/>
                  <a:gd name="T47" fmla="*/ 50 h 1066"/>
                  <a:gd name="T48" fmla="*/ 231 w 466"/>
                  <a:gd name="T49" fmla="*/ 0 h 1066"/>
                  <a:gd name="T50" fmla="*/ 232 w 466"/>
                  <a:gd name="T51" fmla="*/ 0 h 1066"/>
                  <a:gd name="T52" fmla="*/ 234 w 466"/>
                  <a:gd name="T53" fmla="*/ 0 h 1066"/>
                  <a:gd name="T54" fmla="*/ 234 w 466"/>
                  <a:gd name="T55" fmla="*/ 0 h 1066"/>
                  <a:gd name="T56" fmla="*/ 359 w 466"/>
                  <a:gd name="T57" fmla="*/ 50 h 1066"/>
                  <a:gd name="T58" fmla="*/ 454 w 466"/>
                  <a:gd name="T59" fmla="*/ 265 h 1066"/>
                  <a:gd name="T60" fmla="*/ 384 w 466"/>
                  <a:gd name="T61" fmla="*/ 590 h 1066"/>
                  <a:gd name="T62" fmla="*/ 424 w 466"/>
                  <a:gd name="T63" fmla="*/ 762 h 1066"/>
                  <a:gd name="T64" fmla="*/ 431 w 466"/>
                  <a:gd name="T65" fmla="*/ 767 h 1066"/>
                  <a:gd name="T66" fmla="*/ 431 w 466"/>
                  <a:gd name="T67" fmla="*/ 775 h 1066"/>
                  <a:gd name="T68" fmla="*/ 239 w 466"/>
                  <a:gd name="T69" fmla="*/ 1062 h 1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6" h="1066">
                    <a:moveTo>
                      <a:pt x="60" y="778"/>
                    </a:moveTo>
                    <a:lnTo>
                      <a:pt x="232" y="1042"/>
                    </a:lnTo>
                    <a:lnTo>
                      <a:pt x="408" y="778"/>
                    </a:lnTo>
                    <a:lnTo>
                      <a:pt x="374" y="778"/>
                    </a:lnTo>
                    <a:lnTo>
                      <a:pt x="374" y="778"/>
                    </a:lnTo>
                    <a:cubicBezTo>
                      <a:pt x="372" y="777"/>
                      <a:pt x="370" y="777"/>
                      <a:pt x="368" y="775"/>
                    </a:cubicBezTo>
                    <a:lnTo>
                      <a:pt x="368" y="775"/>
                    </a:lnTo>
                    <a:cubicBezTo>
                      <a:pt x="366" y="773"/>
                      <a:pt x="365" y="771"/>
                      <a:pt x="366" y="768"/>
                    </a:cubicBezTo>
                    <a:lnTo>
                      <a:pt x="366" y="768"/>
                    </a:lnTo>
                    <a:cubicBezTo>
                      <a:pt x="367" y="761"/>
                      <a:pt x="367" y="656"/>
                      <a:pt x="368" y="587"/>
                    </a:cubicBezTo>
                    <a:lnTo>
                      <a:pt x="368" y="587"/>
                    </a:lnTo>
                    <a:cubicBezTo>
                      <a:pt x="368" y="584"/>
                      <a:pt x="369" y="581"/>
                      <a:pt x="370" y="580"/>
                    </a:cubicBezTo>
                    <a:lnTo>
                      <a:pt x="370" y="580"/>
                    </a:lnTo>
                    <a:cubicBezTo>
                      <a:pt x="428" y="533"/>
                      <a:pt x="448" y="439"/>
                      <a:pt x="438" y="265"/>
                    </a:cubicBezTo>
                    <a:lnTo>
                      <a:pt x="438" y="265"/>
                    </a:lnTo>
                    <a:cubicBezTo>
                      <a:pt x="424" y="20"/>
                      <a:pt x="237" y="16"/>
                      <a:pt x="233" y="16"/>
                    </a:cubicBezTo>
                    <a:lnTo>
                      <a:pt x="233" y="16"/>
                    </a:lnTo>
                    <a:lnTo>
                      <a:pt x="232" y="16"/>
                    </a:lnTo>
                    <a:lnTo>
                      <a:pt x="232" y="16"/>
                    </a:lnTo>
                    <a:cubicBezTo>
                      <a:pt x="228" y="16"/>
                      <a:pt x="41" y="20"/>
                      <a:pt x="27" y="265"/>
                    </a:cubicBezTo>
                    <a:lnTo>
                      <a:pt x="27" y="265"/>
                    </a:lnTo>
                    <a:cubicBezTo>
                      <a:pt x="16" y="439"/>
                      <a:pt x="37" y="533"/>
                      <a:pt x="93" y="580"/>
                    </a:cubicBezTo>
                    <a:lnTo>
                      <a:pt x="93" y="580"/>
                    </a:lnTo>
                    <a:cubicBezTo>
                      <a:pt x="96" y="581"/>
                      <a:pt x="96" y="584"/>
                      <a:pt x="96" y="587"/>
                    </a:cubicBezTo>
                    <a:lnTo>
                      <a:pt x="96" y="587"/>
                    </a:lnTo>
                    <a:cubicBezTo>
                      <a:pt x="96" y="656"/>
                      <a:pt x="97" y="761"/>
                      <a:pt x="98" y="769"/>
                    </a:cubicBezTo>
                    <a:lnTo>
                      <a:pt x="98" y="769"/>
                    </a:lnTo>
                    <a:cubicBezTo>
                      <a:pt x="98" y="771"/>
                      <a:pt x="97" y="773"/>
                      <a:pt x="96" y="775"/>
                    </a:cubicBezTo>
                    <a:lnTo>
                      <a:pt x="96" y="775"/>
                    </a:lnTo>
                    <a:cubicBezTo>
                      <a:pt x="95" y="777"/>
                      <a:pt x="92" y="777"/>
                      <a:pt x="90" y="778"/>
                    </a:cubicBezTo>
                    <a:lnTo>
                      <a:pt x="60" y="778"/>
                    </a:lnTo>
                    <a:close/>
                    <a:moveTo>
                      <a:pt x="232" y="1065"/>
                    </a:moveTo>
                    <a:lnTo>
                      <a:pt x="232" y="1065"/>
                    </a:lnTo>
                    <a:lnTo>
                      <a:pt x="232" y="1065"/>
                    </a:lnTo>
                    <a:cubicBezTo>
                      <a:pt x="229" y="1065"/>
                      <a:pt x="227" y="1063"/>
                      <a:pt x="225" y="1062"/>
                    </a:cubicBezTo>
                    <a:lnTo>
                      <a:pt x="37" y="775"/>
                    </a:lnTo>
                    <a:lnTo>
                      <a:pt x="37" y="775"/>
                    </a:lnTo>
                    <a:cubicBezTo>
                      <a:pt x="37" y="772"/>
                      <a:pt x="36" y="769"/>
                      <a:pt x="37" y="767"/>
                    </a:cubicBezTo>
                    <a:lnTo>
                      <a:pt x="37" y="767"/>
                    </a:lnTo>
                    <a:cubicBezTo>
                      <a:pt x="39" y="764"/>
                      <a:pt x="42" y="762"/>
                      <a:pt x="44" y="762"/>
                    </a:cubicBezTo>
                    <a:lnTo>
                      <a:pt x="82" y="761"/>
                    </a:lnTo>
                    <a:lnTo>
                      <a:pt x="82" y="761"/>
                    </a:lnTo>
                    <a:cubicBezTo>
                      <a:pt x="81" y="730"/>
                      <a:pt x="80" y="629"/>
                      <a:pt x="80" y="590"/>
                    </a:cubicBezTo>
                    <a:lnTo>
                      <a:pt x="80" y="590"/>
                    </a:lnTo>
                    <a:cubicBezTo>
                      <a:pt x="20" y="539"/>
                      <a:pt x="0" y="440"/>
                      <a:pt x="10" y="265"/>
                    </a:cubicBezTo>
                    <a:lnTo>
                      <a:pt x="10" y="265"/>
                    </a:lnTo>
                    <a:cubicBezTo>
                      <a:pt x="15" y="168"/>
                      <a:pt x="48" y="96"/>
                      <a:pt x="105" y="50"/>
                    </a:cubicBezTo>
                    <a:lnTo>
                      <a:pt x="105" y="50"/>
                    </a:lnTo>
                    <a:cubicBezTo>
                      <a:pt x="159" y="6"/>
                      <a:pt x="218" y="1"/>
                      <a:pt x="231" y="0"/>
                    </a:cubicBezTo>
                    <a:lnTo>
                      <a:pt x="231" y="0"/>
                    </a:lnTo>
                    <a:lnTo>
                      <a:pt x="231" y="0"/>
                    </a:lnTo>
                    <a:lnTo>
                      <a:pt x="232" y="0"/>
                    </a:lnTo>
                    <a:lnTo>
                      <a:pt x="232" y="0"/>
                    </a:lnTo>
                    <a:cubicBezTo>
                      <a:pt x="233" y="0"/>
                      <a:pt x="234" y="0"/>
                      <a:pt x="234" y="0"/>
                    </a:cubicBezTo>
                    <a:lnTo>
                      <a:pt x="234" y="0"/>
                    </a:lnTo>
                    <a:lnTo>
                      <a:pt x="234" y="0"/>
                    </a:lnTo>
                    <a:cubicBezTo>
                      <a:pt x="247" y="1"/>
                      <a:pt x="306" y="6"/>
                      <a:pt x="359" y="50"/>
                    </a:cubicBezTo>
                    <a:lnTo>
                      <a:pt x="359" y="50"/>
                    </a:lnTo>
                    <a:cubicBezTo>
                      <a:pt x="417" y="96"/>
                      <a:pt x="449" y="168"/>
                      <a:pt x="454" y="265"/>
                    </a:cubicBezTo>
                    <a:lnTo>
                      <a:pt x="454" y="265"/>
                    </a:lnTo>
                    <a:cubicBezTo>
                      <a:pt x="465" y="440"/>
                      <a:pt x="443" y="539"/>
                      <a:pt x="384" y="590"/>
                    </a:cubicBezTo>
                    <a:lnTo>
                      <a:pt x="384" y="590"/>
                    </a:lnTo>
                    <a:cubicBezTo>
                      <a:pt x="384" y="629"/>
                      <a:pt x="383" y="730"/>
                      <a:pt x="382" y="761"/>
                    </a:cubicBezTo>
                    <a:lnTo>
                      <a:pt x="424" y="762"/>
                    </a:lnTo>
                    <a:lnTo>
                      <a:pt x="424" y="762"/>
                    </a:lnTo>
                    <a:cubicBezTo>
                      <a:pt x="426" y="762"/>
                      <a:pt x="429" y="764"/>
                      <a:pt x="431" y="767"/>
                    </a:cubicBezTo>
                    <a:lnTo>
                      <a:pt x="431" y="767"/>
                    </a:lnTo>
                    <a:cubicBezTo>
                      <a:pt x="432" y="769"/>
                      <a:pt x="432" y="772"/>
                      <a:pt x="431" y="775"/>
                    </a:cubicBezTo>
                    <a:lnTo>
                      <a:pt x="239" y="1062"/>
                    </a:lnTo>
                    <a:lnTo>
                      <a:pt x="239" y="1062"/>
                    </a:lnTo>
                    <a:cubicBezTo>
                      <a:pt x="238" y="1063"/>
                      <a:pt x="235" y="1065"/>
                      <a:pt x="232" y="10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152">
                <a:extLst>
                  <a:ext uri="{FF2B5EF4-FFF2-40B4-BE49-F238E27FC236}">
                    <a16:creationId xmlns:a16="http://schemas.microsoft.com/office/drawing/2014/main" id="{B52B3D23-A08D-46EF-AAF6-30789E3C6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3339" y="6867812"/>
                <a:ext cx="396372" cy="259015"/>
              </a:xfrm>
              <a:custGeom>
                <a:avLst/>
                <a:gdLst>
                  <a:gd name="T0" fmla="*/ 348 w 444"/>
                  <a:gd name="T1" fmla="*/ 50 h 293"/>
                  <a:gd name="T2" fmla="*/ 348 w 444"/>
                  <a:gd name="T3" fmla="*/ 50 h 293"/>
                  <a:gd name="T4" fmla="*/ 223 w 444"/>
                  <a:gd name="T5" fmla="*/ 0 h 293"/>
                  <a:gd name="T6" fmla="*/ 223 w 444"/>
                  <a:gd name="T7" fmla="*/ 0 h 293"/>
                  <a:gd name="T8" fmla="*/ 223 w 444"/>
                  <a:gd name="T9" fmla="*/ 0 h 293"/>
                  <a:gd name="T10" fmla="*/ 221 w 444"/>
                  <a:gd name="T11" fmla="*/ 0 h 293"/>
                  <a:gd name="T12" fmla="*/ 221 w 444"/>
                  <a:gd name="T13" fmla="*/ 0 h 293"/>
                  <a:gd name="T14" fmla="*/ 220 w 444"/>
                  <a:gd name="T15" fmla="*/ 0 h 293"/>
                  <a:gd name="T16" fmla="*/ 220 w 444"/>
                  <a:gd name="T17" fmla="*/ 0 h 293"/>
                  <a:gd name="T18" fmla="*/ 220 w 444"/>
                  <a:gd name="T19" fmla="*/ 0 h 293"/>
                  <a:gd name="T20" fmla="*/ 96 w 444"/>
                  <a:gd name="T21" fmla="*/ 48 h 293"/>
                  <a:gd name="T22" fmla="*/ 96 w 444"/>
                  <a:gd name="T23" fmla="*/ 48 h 293"/>
                  <a:gd name="T24" fmla="*/ 0 w 444"/>
                  <a:gd name="T25" fmla="*/ 252 h 293"/>
                  <a:gd name="T26" fmla="*/ 0 w 444"/>
                  <a:gd name="T27" fmla="*/ 252 h 293"/>
                  <a:gd name="T28" fmla="*/ 6 w 444"/>
                  <a:gd name="T29" fmla="*/ 261 h 293"/>
                  <a:gd name="T30" fmla="*/ 6 w 444"/>
                  <a:gd name="T31" fmla="*/ 261 h 293"/>
                  <a:gd name="T32" fmla="*/ 316 w 444"/>
                  <a:gd name="T33" fmla="*/ 127 h 293"/>
                  <a:gd name="T34" fmla="*/ 316 w 444"/>
                  <a:gd name="T35" fmla="*/ 127 h 293"/>
                  <a:gd name="T36" fmla="*/ 432 w 444"/>
                  <a:gd name="T37" fmla="*/ 272 h 293"/>
                  <a:gd name="T38" fmla="*/ 432 w 444"/>
                  <a:gd name="T39" fmla="*/ 272 h 293"/>
                  <a:gd name="T40" fmla="*/ 435 w 444"/>
                  <a:gd name="T41" fmla="*/ 273 h 293"/>
                  <a:gd name="T42" fmla="*/ 435 w 444"/>
                  <a:gd name="T43" fmla="*/ 273 h 293"/>
                  <a:gd name="T44" fmla="*/ 440 w 444"/>
                  <a:gd name="T45" fmla="*/ 271 h 293"/>
                  <a:gd name="T46" fmla="*/ 440 w 444"/>
                  <a:gd name="T47" fmla="*/ 271 h 293"/>
                  <a:gd name="T48" fmla="*/ 443 w 444"/>
                  <a:gd name="T49" fmla="*/ 265 h 293"/>
                  <a:gd name="T50" fmla="*/ 443 w 444"/>
                  <a:gd name="T51" fmla="*/ 265 h 293"/>
                  <a:gd name="T52" fmla="*/ 348 w 444"/>
                  <a:gd name="T53" fmla="*/ 5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4" h="293">
                    <a:moveTo>
                      <a:pt x="348" y="50"/>
                    </a:moveTo>
                    <a:lnTo>
                      <a:pt x="348" y="50"/>
                    </a:lnTo>
                    <a:cubicBezTo>
                      <a:pt x="295" y="6"/>
                      <a:pt x="236" y="1"/>
                      <a:pt x="223" y="0"/>
                    </a:cubicBezTo>
                    <a:lnTo>
                      <a:pt x="223" y="0"/>
                    </a:lnTo>
                    <a:lnTo>
                      <a:pt x="223" y="0"/>
                    </a:lnTo>
                    <a:cubicBezTo>
                      <a:pt x="223" y="0"/>
                      <a:pt x="222" y="0"/>
                      <a:pt x="221" y="0"/>
                    </a:cubicBezTo>
                    <a:lnTo>
                      <a:pt x="221" y="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20" y="0"/>
                    </a:lnTo>
                    <a:cubicBezTo>
                      <a:pt x="207" y="1"/>
                      <a:pt x="150" y="5"/>
                      <a:pt x="96" y="48"/>
                    </a:cubicBezTo>
                    <a:lnTo>
                      <a:pt x="96" y="48"/>
                    </a:lnTo>
                    <a:cubicBezTo>
                      <a:pt x="40" y="92"/>
                      <a:pt x="8" y="161"/>
                      <a:pt x="0" y="252"/>
                    </a:cubicBezTo>
                    <a:lnTo>
                      <a:pt x="0" y="252"/>
                    </a:lnTo>
                    <a:cubicBezTo>
                      <a:pt x="0" y="256"/>
                      <a:pt x="2" y="259"/>
                      <a:pt x="6" y="261"/>
                    </a:cubicBezTo>
                    <a:lnTo>
                      <a:pt x="6" y="261"/>
                    </a:lnTo>
                    <a:cubicBezTo>
                      <a:pt x="78" y="283"/>
                      <a:pt x="211" y="292"/>
                      <a:pt x="316" y="127"/>
                    </a:cubicBezTo>
                    <a:lnTo>
                      <a:pt x="316" y="127"/>
                    </a:lnTo>
                    <a:cubicBezTo>
                      <a:pt x="323" y="165"/>
                      <a:pt x="348" y="238"/>
                      <a:pt x="432" y="272"/>
                    </a:cubicBezTo>
                    <a:lnTo>
                      <a:pt x="432" y="272"/>
                    </a:lnTo>
                    <a:cubicBezTo>
                      <a:pt x="433" y="272"/>
                      <a:pt x="434" y="273"/>
                      <a:pt x="435" y="273"/>
                    </a:cubicBezTo>
                    <a:lnTo>
                      <a:pt x="435" y="273"/>
                    </a:lnTo>
                    <a:cubicBezTo>
                      <a:pt x="437" y="273"/>
                      <a:pt x="438" y="272"/>
                      <a:pt x="440" y="271"/>
                    </a:cubicBezTo>
                    <a:lnTo>
                      <a:pt x="440" y="271"/>
                    </a:lnTo>
                    <a:cubicBezTo>
                      <a:pt x="443" y="270"/>
                      <a:pt x="443" y="267"/>
                      <a:pt x="443" y="265"/>
                    </a:cubicBezTo>
                    <a:lnTo>
                      <a:pt x="443" y="265"/>
                    </a:lnTo>
                    <a:cubicBezTo>
                      <a:pt x="438" y="168"/>
                      <a:pt x="406" y="96"/>
                      <a:pt x="348" y="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157">
                <a:extLst>
                  <a:ext uri="{FF2B5EF4-FFF2-40B4-BE49-F238E27FC236}">
                    <a16:creationId xmlns:a16="http://schemas.microsoft.com/office/drawing/2014/main" id="{F9A7ACEE-7205-4CAB-B9E0-7E85DD978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8462" y="7774362"/>
                <a:ext cx="310034" cy="317883"/>
              </a:xfrm>
              <a:custGeom>
                <a:avLst/>
                <a:gdLst>
                  <a:gd name="T0" fmla="*/ 9 w 348"/>
                  <a:gd name="T1" fmla="*/ 358 h 359"/>
                  <a:gd name="T2" fmla="*/ 9 w 348"/>
                  <a:gd name="T3" fmla="*/ 358 h 359"/>
                  <a:gd name="T4" fmla="*/ 3 w 348"/>
                  <a:gd name="T5" fmla="*/ 355 h 359"/>
                  <a:gd name="T6" fmla="*/ 3 w 348"/>
                  <a:gd name="T7" fmla="*/ 355 h 359"/>
                  <a:gd name="T8" fmla="*/ 3 w 348"/>
                  <a:gd name="T9" fmla="*/ 344 h 359"/>
                  <a:gd name="T10" fmla="*/ 331 w 348"/>
                  <a:gd name="T11" fmla="*/ 3 h 359"/>
                  <a:gd name="T12" fmla="*/ 331 w 348"/>
                  <a:gd name="T13" fmla="*/ 3 h 359"/>
                  <a:gd name="T14" fmla="*/ 343 w 348"/>
                  <a:gd name="T15" fmla="*/ 3 h 359"/>
                  <a:gd name="T16" fmla="*/ 343 w 348"/>
                  <a:gd name="T17" fmla="*/ 3 h 359"/>
                  <a:gd name="T18" fmla="*/ 343 w 348"/>
                  <a:gd name="T19" fmla="*/ 15 h 359"/>
                  <a:gd name="T20" fmla="*/ 14 w 348"/>
                  <a:gd name="T21" fmla="*/ 355 h 359"/>
                  <a:gd name="T22" fmla="*/ 14 w 348"/>
                  <a:gd name="T23" fmla="*/ 355 h 359"/>
                  <a:gd name="T24" fmla="*/ 9 w 348"/>
                  <a:gd name="T25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8" h="359">
                    <a:moveTo>
                      <a:pt x="9" y="358"/>
                    </a:moveTo>
                    <a:lnTo>
                      <a:pt x="9" y="358"/>
                    </a:lnTo>
                    <a:cubicBezTo>
                      <a:pt x="7" y="358"/>
                      <a:pt x="5" y="357"/>
                      <a:pt x="3" y="355"/>
                    </a:cubicBezTo>
                    <a:lnTo>
                      <a:pt x="3" y="355"/>
                    </a:lnTo>
                    <a:cubicBezTo>
                      <a:pt x="0" y="353"/>
                      <a:pt x="0" y="347"/>
                      <a:pt x="3" y="344"/>
                    </a:cubicBezTo>
                    <a:lnTo>
                      <a:pt x="331" y="3"/>
                    </a:lnTo>
                    <a:lnTo>
                      <a:pt x="331" y="3"/>
                    </a:lnTo>
                    <a:cubicBezTo>
                      <a:pt x="335" y="1"/>
                      <a:pt x="340" y="0"/>
                      <a:pt x="343" y="3"/>
                    </a:cubicBezTo>
                    <a:lnTo>
                      <a:pt x="343" y="3"/>
                    </a:lnTo>
                    <a:cubicBezTo>
                      <a:pt x="347" y="7"/>
                      <a:pt x="347" y="12"/>
                      <a:pt x="343" y="15"/>
                    </a:cubicBezTo>
                    <a:lnTo>
                      <a:pt x="14" y="355"/>
                    </a:lnTo>
                    <a:lnTo>
                      <a:pt x="14" y="355"/>
                    </a:lnTo>
                    <a:cubicBezTo>
                      <a:pt x="14" y="357"/>
                      <a:pt x="11" y="358"/>
                      <a:pt x="9" y="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 158">
                <a:extLst>
                  <a:ext uri="{FF2B5EF4-FFF2-40B4-BE49-F238E27FC236}">
                    <a16:creationId xmlns:a16="http://schemas.microsoft.com/office/drawing/2014/main" id="{237CD61F-A461-48A7-A80F-D13B692E5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3405" y="7998057"/>
                <a:ext cx="262940" cy="211921"/>
              </a:xfrm>
              <a:custGeom>
                <a:avLst/>
                <a:gdLst>
                  <a:gd name="T0" fmla="*/ 286 w 295"/>
                  <a:gd name="T1" fmla="*/ 42 h 237"/>
                  <a:gd name="T2" fmla="*/ 266 w 295"/>
                  <a:gd name="T3" fmla="*/ 15 h 237"/>
                  <a:gd name="T4" fmla="*/ 266 w 295"/>
                  <a:gd name="T5" fmla="*/ 15 h 237"/>
                  <a:gd name="T6" fmla="*/ 239 w 295"/>
                  <a:gd name="T7" fmla="*/ 6 h 237"/>
                  <a:gd name="T8" fmla="*/ 99 w 295"/>
                  <a:gd name="T9" fmla="*/ 107 h 237"/>
                  <a:gd name="T10" fmla="*/ 99 w 295"/>
                  <a:gd name="T11" fmla="*/ 107 h 237"/>
                  <a:gd name="T12" fmla="*/ 82 w 295"/>
                  <a:gd name="T13" fmla="*/ 125 h 237"/>
                  <a:gd name="T14" fmla="*/ 44 w 295"/>
                  <a:gd name="T15" fmla="*/ 178 h 237"/>
                  <a:gd name="T16" fmla="*/ 44 w 295"/>
                  <a:gd name="T17" fmla="*/ 178 h 237"/>
                  <a:gd name="T18" fmla="*/ 31 w 295"/>
                  <a:gd name="T19" fmla="*/ 191 h 237"/>
                  <a:gd name="T20" fmla="*/ 0 w 295"/>
                  <a:gd name="T21" fmla="*/ 216 h 237"/>
                  <a:gd name="T22" fmla="*/ 9 w 295"/>
                  <a:gd name="T23" fmla="*/ 236 h 237"/>
                  <a:gd name="T24" fmla="*/ 46 w 295"/>
                  <a:gd name="T25" fmla="*/ 211 h 237"/>
                  <a:gd name="T26" fmla="*/ 46 w 295"/>
                  <a:gd name="T27" fmla="*/ 211 h 237"/>
                  <a:gd name="T28" fmla="*/ 62 w 295"/>
                  <a:gd name="T29" fmla="*/ 203 h 237"/>
                  <a:gd name="T30" fmla="*/ 125 w 295"/>
                  <a:gd name="T31" fmla="*/ 184 h 237"/>
                  <a:gd name="T32" fmla="*/ 125 w 295"/>
                  <a:gd name="T33" fmla="*/ 184 h 237"/>
                  <a:gd name="T34" fmla="*/ 147 w 295"/>
                  <a:gd name="T35" fmla="*/ 173 h 237"/>
                  <a:gd name="T36" fmla="*/ 287 w 295"/>
                  <a:gd name="T37" fmla="*/ 72 h 237"/>
                  <a:gd name="T38" fmla="*/ 287 w 295"/>
                  <a:gd name="T39" fmla="*/ 72 h 237"/>
                  <a:gd name="T40" fmla="*/ 286 w 295"/>
                  <a:gd name="T41" fmla="*/ 4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5" h="237">
                    <a:moveTo>
                      <a:pt x="286" y="42"/>
                    </a:moveTo>
                    <a:lnTo>
                      <a:pt x="266" y="15"/>
                    </a:lnTo>
                    <a:lnTo>
                      <a:pt x="266" y="15"/>
                    </a:lnTo>
                    <a:cubicBezTo>
                      <a:pt x="259" y="4"/>
                      <a:pt x="246" y="0"/>
                      <a:pt x="239" y="6"/>
                    </a:cubicBezTo>
                    <a:lnTo>
                      <a:pt x="99" y="107"/>
                    </a:lnTo>
                    <a:lnTo>
                      <a:pt x="99" y="107"/>
                    </a:lnTo>
                    <a:cubicBezTo>
                      <a:pt x="92" y="112"/>
                      <a:pt x="87" y="118"/>
                      <a:pt x="82" y="125"/>
                    </a:cubicBezTo>
                    <a:lnTo>
                      <a:pt x="44" y="178"/>
                    </a:lnTo>
                    <a:lnTo>
                      <a:pt x="44" y="178"/>
                    </a:lnTo>
                    <a:cubicBezTo>
                      <a:pt x="41" y="184"/>
                      <a:pt x="36" y="188"/>
                      <a:pt x="31" y="191"/>
                    </a:cubicBezTo>
                    <a:lnTo>
                      <a:pt x="0" y="216"/>
                    </a:lnTo>
                    <a:lnTo>
                      <a:pt x="9" y="236"/>
                    </a:lnTo>
                    <a:lnTo>
                      <a:pt x="46" y="211"/>
                    </a:lnTo>
                    <a:lnTo>
                      <a:pt x="46" y="211"/>
                    </a:lnTo>
                    <a:cubicBezTo>
                      <a:pt x="51" y="207"/>
                      <a:pt x="56" y="205"/>
                      <a:pt x="62" y="203"/>
                    </a:cubicBezTo>
                    <a:lnTo>
                      <a:pt x="125" y="184"/>
                    </a:lnTo>
                    <a:lnTo>
                      <a:pt x="125" y="184"/>
                    </a:lnTo>
                    <a:cubicBezTo>
                      <a:pt x="133" y="181"/>
                      <a:pt x="140" y="177"/>
                      <a:pt x="147" y="173"/>
                    </a:cubicBezTo>
                    <a:lnTo>
                      <a:pt x="287" y="72"/>
                    </a:lnTo>
                    <a:lnTo>
                      <a:pt x="287" y="72"/>
                    </a:lnTo>
                    <a:cubicBezTo>
                      <a:pt x="294" y="65"/>
                      <a:pt x="294" y="53"/>
                      <a:pt x="286" y="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 159">
                <a:extLst>
                  <a:ext uri="{FF2B5EF4-FFF2-40B4-BE49-F238E27FC236}">
                    <a16:creationId xmlns:a16="http://schemas.microsoft.com/office/drawing/2014/main" id="{7C594E88-5673-4E6B-BC1C-7C42FEE28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5556" y="7990208"/>
                <a:ext cx="278638" cy="223693"/>
              </a:xfrm>
              <a:custGeom>
                <a:avLst/>
                <a:gdLst>
                  <a:gd name="T0" fmla="*/ 19 w 311"/>
                  <a:gd name="T1" fmla="*/ 226 h 251"/>
                  <a:gd name="T2" fmla="*/ 21 w 311"/>
                  <a:gd name="T3" fmla="*/ 230 h 251"/>
                  <a:gd name="T4" fmla="*/ 50 w 311"/>
                  <a:gd name="T5" fmla="*/ 211 h 251"/>
                  <a:gd name="T6" fmla="*/ 50 w 311"/>
                  <a:gd name="T7" fmla="*/ 211 h 251"/>
                  <a:gd name="T8" fmla="*/ 69 w 311"/>
                  <a:gd name="T9" fmla="*/ 202 h 251"/>
                  <a:gd name="T10" fmla="*/ 132 w 311"/>
                  <a:gd name="T11" fmla="*/ 183 h 251"/>
                  <a:gd name="T12" fmla="*/ 132 w 311"/>
                  <a:gd name="T13" fmla="*/ 183 h 251"/>
                  <a:gd name="T14" fmla="*/ 150 w 311"/>
                  <a:gd name="T15" fmla="*/ 173 h 251"/>
                  <a:gd name="T16" fmla="*/ 291 w 311"/>
                  <a:gd name="T17" fmla="*/ 72 h 251"/>
                  <a:gd name="T18" fmla="*/ 291 w 311"/>
                  <a:gd name="T19" fmla="*/ 72 h 251"/>
                  <a:gd name="T20" fmla="*/ 293 w 311"/>
                  <a:gd name="T21" fmla="*/ 66 h 251"/>
                  <a:gd name="T22" fmla="*/ 293 w 311"/>
                  <a:gd name="T23" fmla="*/ 66 h 251"/>
                  <a:gd name="T24" fmla="*/ 288 w 311"/>
                  <a:gd name="T25" fmla="*/ 54 h 251"/>
                  <a:gd name="T26" fmla="*/ 269 w 311"/>
                  <a:gd name="T27" fmla="*/ 27 h 251"/>
                  <a:gd name="T28" fmla="*/ 269 w 311"/>
                  <a:gd name="T29" fmla="*/ 27 h 251"/>
                  <a:gd name="T30" fmla="*/ 258 w 311"/>
                  <a:gd name="T31" fmla="*/ 19 h 251"/>
                  <a:gd name="T32" fmla="*/ 258 w 311"/>
                  <a:gd name="T33" fmla="*/ 19 h 251"/>
                  <a:gd name="T34" fmla="*/ 253 w 311"/>
                  <a:gd name="T35" fmla="*/ 19 h 251"/>
                  <a:gd name="T36" fmla="*/ 113 w 311"/>
                  <a:gd name="T37" fmla="*/ 121 h 251"/>
                  <a:gd name="T38" fmla="*/ 113 w 311"/>
                  <a:gd name="T39" fmla="*/ 121 h 251"/>
                  <a:gd name="T40" fmla="*/ 97 w 311"/>
                  <a:gd name="T41" fmla="*/ 136 h 251"/>
                  <a:gd name="T42" fmla="*/ 60 w 311"/>
                  <a:gd name="T43" fmla="*/ 190 h 251"/>
                  <a:gd name="T44" fmla="*/ 60 w 311"/>
                  <a:gd name="T45" fmla="*/ 190 h 251"/>
                  <a:gd name="T46" fmla="*/ 45 w 311"/>
                  <a:gd name="T47" fmla="*/ 205 h 251"/>
                  <a:gd name="T48" fmla="*/ 19 w 311"/>
                  <a:gd name="T49" fmla="*/ 226 h 251"/>
                  <a:gd name="T50" fmla="*/ 18 w 311"/>
                  <a:gd name="T51" fmla="*/ 250 h 251"/>
                  <a:gd name="T52" fmla="*/ 18 w 311"/>
                  <a:gd name="T53" fmla="*/ 250 h 251"/>
                  <a:gd name="T54" fmla="*/ 15 w 311"/>
                  <a:gd name="T55" fmla="*/ 250 h 251"/>
                  <a:gd name="T56" fmla="*/ 15 w 311"/>
                  <a:gd name="T57" fmla="*/ 250 h 251"/>
                  <a:gd name="T58" fmla="*/ 10 w 311"/>
                  <a:gd name="T59" fmla="*/ 246 h 251"/>
                  <a:gd name="T60" fmla="*/ 2 w 311"/>
                  <a:gd name="T61" fmla="*/ 227 h 251"/>
                  <a:gd name="T62" fmla="*/ 2 w 311"/>
                  <a:gd name="T63" fmla="*/ 227 h 251"/>
                  <a:gd name="T64" fmla="*/ 4 w 311"/>
                  <a:gd name="T65" fmla="*/ 217 h 251"/>
                  <a:gd name="T66" fmla="*/ 35 w 311"/>
                  <a:gd name="T67" fmla="*/ 192 h 251"/>
                  <a:gd name="T68" fmla="*/ 35 w 311"/>
                  <a:gd name="T69" fmla="*/ 192 h 251"/>
                  <a:gd name="T70" fmla="*/ 46 w 311"/>
                  <a:gd name="T71" fmla="*/ 180 h 251"/>
                  <a:gd name="T72" fmla="*/ 85 w 311"/>
                  <a:gd name="T73" fmla="*/ 127 h 251"/>
                  <a:gd name="T74" fmla="*/ 85 w 311"/>
                  <a:gd name="T75" fmla="*/ 127 h 251"/>
                  <a:gd name="T76" fmla="*/ 103 w 311"/>
                  <a:gd name="T77" fmla="*/ 107 h 251"/>
                  <a:gd name="T78" fmla="*/ 243 w 311"/>
                  <a:gd name="T79" fmla="*/ 6 h 251"/>
                  <a:gd name="T80" fmla="*/ 243 w 311"/>
                  <a:gd name="T81" fmla="*/ 6 h 251"/>
                  <a:gd name="T82" fmla="*/ 265 w 311"/>
                  <a:gd name="T83" fmla="*/ 4 h 251"/>
                  <a:gd name="T84" fmla="*/ 265 w 311"/>
                  <a:gd name="T85" fmla="*/ 4 h 251"/>
                  <a:gd name="T86" fmla="*/ 282 w 311"/>
                  <a:gd name="T87" fmla="*/ 17 h 251"/>
                  <a:gd name="T88" fmla="*/ 302 w 311"/>
                  <a:gd name="T89" fmla="*/ 45 h 251"/>
                  <a:gd name="T90" fmla="*/ 302 w 311"/>
                  <a:gd name="T91" fmla="*/ 45 h 251"/>
                  <a:gd name="T92" fmla="*/ 309 w 311"/>
                  <a:gd name="T93" fmla="*/ 66 h 251"/>
                  <a:gd name="T94" fmla="*/ 309 w 311"/>
                  <a:gd name="T95" fmla="*/ 66 h 251"/>
                  <a:gd name="T96" fmla="*/ 301 w 311"/>
                  <a:gd name="T97" fmla="*/ 84 h 251"/>
                  <a:gd name="T98" fmla="*/ 160 w 311"/>
                  <a:gd name="T99" fmla="*/ 187 h 251"/>
                  <a:gd name="T100" fmla="*/ 160 w 311"/>
                  <a:gd name="T101" fmla="*/ 187 h 251"/>
                  <a:gd name="T102" fmla="*/ 136 w 311"/>
                  <a:gd name="T103" fmla="*/ 198 h 251"/>
                  <a:gd name="T104" fmla="*/ 74 w 311"/>
                  <a:gd name="T105" fmla="*/ 218 h 251"/>
                  <a:gd name="T106" fmla="*/ 74 w 311"/>
                  <a:gd name="T107" fmla="*/ 218 h 251"/>
                  <a:gd name="T108" fmla="*/ 59 w 311"/>
                  <a:gd name="T109" fmla="*/ 225 h 251"/>
                  <a:gd name="T110" fmla="*/ 22 w 311"/>
                  <a:gd name="T111" fmla="*/ 250 h 251"/>
                  <a:gd name="T112" fmla="*/ 22 w 311"/>
                  <a:gd name="T113" fmla="*/ 250 h 251"/>
                  <a:gd name="T114" fmla="*/ 18 w 311"/>
                  <a:gd name="T115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1" h="251">
                    <a:moveTo>
                      <a:pt x="19" y="226"/>
                    </a:moveTo>
                    <a:lnTo>
                      <a:pt x="21" y="230"/>
                    </a:lnTo>
                    <a:lnTo>
                      <a:pt x="50" y="211"/>
                    </a:lnTo>
                    <a:lnTo>
                      <a:pt x="50" y="211"/>
                    </a:lnTo>
                    <a:cubicBezTo>
                      <a:pt x="55" y="208"/>
                      <a:pt x="62" y="204"/>
                      <a:pt x="69" y="202"/>
                    </a:cubicBezTo>
                    <a:lnTo>
                      <a:pt x="132" y="183"/>
                    </a:lnTo>
                    <a:lnTo>
                      <a:pt x="132" y="183"/>
                    </a:lnTo>
                    <a:cubicBezTo>
                      <a:pt x="139" y="181"/>
                      <a:pt x="144" y="178"/>
                      <a:pt x="150" y="173"/>
                    </a:cubicBezTo>
                    <a:lnTo>
                      <a:pt x="291" y="72"/>
                    </a:lnTo>
                    <a:lnTo>
                      <a:pt x="291" y="72"/>
                    </a:lnTo>
                    <a:cubicBezTo>
                      <a:pt x="293" y="70"/>
                      <a:pt x="293" y="67"/>
                      <a:pt x="293" y="66"/>
                    </a:cubicBezTo>
                    <a:lnTo>
                      <a:pt x="293" y="66"/>
                    </a:lnTo>
                    <a:cubicBezTo>
                      <a:pt x="293" y="62"/>
                      <a:pt x="291" y="58"/>
                      <a:pt x="288" y="54"/>
                    </a:cubicBezTo>
                    <a:lnTo>
                      <a:pt x="269" y="27"/>
                    </a:lnTo>
                    <a:lnTo>
                      <a:pt x="269" y="27"/>
                    </a:lnTo>
                    <a:cubicBezTo>
                      <a:pt x="266" y="23"/>
                      <a:pt x="263" y="20"/>
                      <a:pt x="258" y="19"/>
                    </a:cubicBezTo>
                    <a:lnTo>
                      <a:pt x="258" y="19"/>
                    </a:lnTo>
                    <a:cubicBezTo>
                      <a:pt x="258" y="18"/>
                      <a:pt x="255" y="17"/>
                      <a:pt x="253" y="19"/>
                    </a:cubicBezTo>
                    <a:lnTo>
                      <a:pt x="113" y="121"/>
                    </a:lnTo>
                    <a:lnTo>
                      <a:pt x="113" y="121"/>
                    </a:lnTo>
                    <a:cubicBezTo>
                      <a:pt x="107" y="125"/>
                      <a:pt x="102" y="131"/>
                      <a:pt x="97" y="136"/>
                    </a:cubicBezTo>
                    <a:lnTo>
                      <a:pt x="60" y="190"/>
                    </a:lnTo>
                    <a:lnTo>
                      <a:pt x="60" y="190"/>
                    </a:lnTo>
                    <a:cubicBezTo>
                      <a:pt x="55" y="195"/>
                      <a:pt x="51" y="201"/>
                      <a:pt x="45" y="205"/>
                    </a:cubicBezTo>
                    <a:lnTo>
                      <a:pt x="19" y="226"/>
                    </a:lnTo>
                    <a:close/>
                    <a:moveTo>
                      <a:pt x="18" y="250"/>
                    </a:moveTo>
                    <a:lnTo>
                      <a:pt x="18" y="250"/>
                    </a:lnTo>
                    <a:cubicBezTo>
                      <a:pt x="17" y="250"/>
                      <a:pt x="16" y="250"/>
                      <a:pt x="15" y="250"/>
                    </a:cubicBezTo>
                    <a:lnTo>
                      <a:pt x="15" y="250"/>
                    </a:lnTo>
                    <a:cubicBezTo>
                      <a:pt x="14" y="250"/>
                      <a:pt x="11" y="248"/>
                      <a:pt x="10" y="246"/>
                    </a:cubicBezTo>
                    <a:lnTo>
                      <a:pt x="2" y="227"/>
                    </a:lnTo>
                    <a:lnTo>
                      <a:pt x="2" y="227"/>
                    </a:lnTo>
                    <a:cubicBezTo>
                      <a:pt x="0" y="223"/>
                      <a:pt x="2" y="219"/>
                      <a:pt x="4" y="217"/>
                    </a:cubicBezTo>
                    <a:lnTo>
                      <a:pt x="35" y="192"/>
                    </a:lnTo>
                    <a:lnTo>
                      <a:pt x="35" y="192"/>
                    </a:lnTo>
                    <a:cubicBezTo>
                      <a:pt x="39" y="189"/>
                      <a:pt x="44" y="184"/>
                      <a:pt x="46" y="180"/>
                    </a:cubicBezTo>
                    <a:lnTo>
                      <a:pt x="85" y="127"/>
                    </a:lnTo>
                    <a:lnTo>
                      <a:pt x="85" y="127"/>
                    </a:lnTo>
                    <a:cubicBezTo>
                      <a:pt x="90" y="119"/>
                      <a:pt x="96" y="112"/>
                      <a:pt x="103" y="107"/>
                    </a:cubicBezTo>
                    <a:lnTo>
                      <a:pt x="243" y="6"/>
                    </a:lnTo>
                    <a:lnTo>
                      <a:pt x="243" y="6"/>
                    </a:lnTo>
                    <a:cubicBezTo>
                      <a:pt x="249" y="1"/>
                      <a:pt x="257" y="0"/>
                      <a:pt x="265" y="4"/>
                    </a:cubicBezTo>
                    <a:lnTo>
                      <a:pt x="265" y="4"/>
                    </a:lnTo>
                    <a:cubicBezTo>
                      <a:pt x="271" y="6"/>
                      <a:pt x="277" y="11"/>
                      <a:pt x="282" y="17"/>
                    </a:cubicBezTo>
                    <a:lnTo>
                      <a:pt x="302" y="45"/>
                    </a:lnTo>
                    <a:lnTo>
                      <a:pt x="302" y="45"/>
                    </a:lnTo>
                    <a:cubicBezTo>
                      <a:pt x="307" y="51"/>
                      <a:pt x="309" y="59"/>
                      <a:pt x="309" y="66"/>
                    </a:cubicBezTo>
                    <a:lnTo>
                      <a:pt x="309" y="66"/>
                    </a:lnTo>
                    <a:cubicBezTo>
                      <a:pt x="310" y="73"/>
                      <a:pt x="307" y="81"/>
                      <a:pt x="301" y="84"/>
                    </a:cubicBezTo>
                    <a:lnTo>
                      <a:pt x="160" y="187"/>
                    </a:lnTo>
                    <a:lnTo>
                      <a:pt x="160" y="187"/>
                    </a:lnTo>
                    <a:cubicBezTo>
                      <a:pt x="153" y="192"/>
                      <a:pt x="146" y="195"/>
                      <a:pt x="136" y="198"/>
                    </a:cubicBezTo>
                    <a:lnTo>
                      <a:pt x="74" y="218"/>
                    </a:lnTo>
                    <a:lnTo>
                      <a:pt x="74" y="218"/>
                    </a:lnTo>
                    <a:cubicBezTo>
                      <a:pt x="68" y="220"/>
                      <a:pt x="63" y="222"/>
                      <a:pt x="59" y="225"/>
                    </a:cubicBezTo>
                    <a:lnTo>
                      <a:pt x="22" y="250"/>
                    </a:lnTo>
                    <a:lnTo>
                      <a:pt x="22" y="250"/>
                    </a:lnTo>
                    <a:cubicBezTo>
                      <a:pt x="21" y="250"/>
                      <a:pt x="19" y="250"/>
                      <a:pt x="18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160">
                <a:extLst>
                  <a:ext uri="{FF2B5EF4-FFF2-40B4-BE49-F238E27FC236}">
                    <a16:creationId xmlns:a16="http://schemas.microsoft.com/office/drawing/2014/main" id="{8D981E26-2748-41BA-A6D9-AC70A8162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1517" y="8049074"/>
                <a:ext cx="105959" cy="82415"/>
              </a:xfrm>
              <a:custGeom>
                <a:avLst/>
                <a:gdLst>
                  <a:gd name="T0" fmla="*/ 12 w 117"/>
                  <a:gd name="T1" fmla="*/ 92 h 93"/>
                  <a:gd name="T2" fmla="*/ 0 w 117"/>
                  <a:gd name="T3" fmla="*/ 75 h 93"/>
                  <a:gd name="T4" fmla="*/ 103 w 117"/>
                  <a:gd name="T5" fmla="*/ 0 h 93"/>
                  <a:gd name="T6" fmla="*/ 116 w 117"/>
                  <a:gd name="T7" fmla="*/ 17 h 93"/>
                  <a:gd name="T8" fmla="*/ 12 w 117"/>
                  <a:gd name="T9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93">
                    <a:moveTo>
                      <a:pt x="12" y="92"/>
                    </a:moveTo>
                    <a:lnTo>
                      <a:pt x="0" y="75"/>
                    </a:lnTo>
                    <a:lnTo>
                      <a:pt x="103" y="0"/>
                    </a:lnTo>
                    <a:lnTo>
                      <a:pt x="116" y="17"/>
                    </a:lnTo>
                    <a:lnTo>
                      <a:pt x="12" y="9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161">
                <a:extLst>
                  <a:ext uri="{FF2B5EF4-FFF2-40B4-BE49-F238E27FC236}">
                    <a16:creationId xmlns:a16="http://schemas.microsoft.com/office/drawing/2014/main" id="{44385CE9-35F3-4D2A-B78C-E0DEB0884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1517" y="8074642"/>
                <a:ext cx="70640" cy="58866"/>
              </a:xfrm>
              <a:custGeom>
                <a:avLst/>
                <a:gdLst>
                  <a:gd name="T0" fmla="*/ 12 w 78"/>
                  <a:gd name="T1" fmla="*/ 63 h 64"/>
                  <a:gd name="T2" fmla="*/ 0 w 78"/>
                  <a:gd name="T3" fmla="*/ 46 h 64"/>
                  <a:gd name="T4" fmla="*/ 65 w 78"/>
                  <a:gd name="T5" fmla="*/ 0 h 64"/>
                  <a:gd name="T6" fmla="*/ 77 w 78"/>
                  <a:gd name="T7" fmla="*/ 16 h 64"/>
                  <a:gd name="T8" fmla="*/ 12 w 78"/>
                  <a:gd name="T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64">
                    <a:moveTo>
                      <a:pt x="12" y="63"/>
                    </a:moveTo>
                    <a:lnTo>
                      <a:pt x="0" y="46"/>
                    </a:lnTo>
                    <a:lnTo>
                      <a:pt x="65" y="0"/>
                    </a:lnTo>
                    <a:lnTo>
                      <a:pt x="77" y="16"/>
                    </a:lnTo>
                    <a:lnTo>
                      <a:pt x="12" y="6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148">
                <a:extLst>
                  <a:ext uri="{FF2B5EF4-FFF2-40B4-BE49-F238E27FC236}">
                    <a16:creationId xmlns:a16="http://schemas.microsoft.com/office/drawing/2014/main" id="{42740604-8894-45A8-8263-76FA51276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0812" y="7197467"/>
                <a:ext cx="341427" cy="227619"/>
              </a:xfrm>
              <a:custGeom>
                <a:avLst/>
                <a:gdLst>
                  <a:gd name="T0" fmla="*/ 373 w 384"/>
                  <a:gd name="T1" fmla="*/ 0 h 254"/>
                  <a:gd name="T2" fmla="*/ 272 w 384"/>
                  <a:gd name="T3" fmla="*/ 8 h 254"/>
                  <a:gd name="T4" fmla="*/ 272 w 384"/>
                  <a:gd name="T5" fmla="*/ 8 h 254"/>
                  <a:gd name="T6" fmla="*/ 111 w 384"/>
                  <a:gd name="T7" fmla="*/ 7 h 254"/>
                  <a:gd name="T8" fmla="*/ 23 w 384"/>
                  <a:gd name="T9" fmla="*/ 0 h 254"/>
                  <a:gd name="T10" fmla="*/ 23 w 384"/>
                  <a:gd name="T11" fmla="*/ 0 h 254"/>
                  <a:gd name="T12" fmla="*/ 0 w 384"/>
                  <a:gd name="T13" fmla="*/ 141 h 254"/>
                  <a:gd name="T14" fmla="*/ 0 w 384"/>
                  <a:gd name="T15" fmla="*/ 141 h 254"/>
                  <a:gd name="T16" fmla="*/ 191 w 384"/>
                  <a:gd name="T17" fmla="*/ 253 h 254"/>
                  <a:gd name="T18" fmla="*/ 191 w 384"/>
                  <a:gd name="T19" fmla="*/ 253 h 254"/>
                  <a:gd name="T20" fmla="*/ 383 w 384"/>
                  <a:gd name="T21" fmla="*/ 141 h 254"/>
                  <a:gd name="T22" fmla="*/ 383 w 384"/>
                  <a:gd name="T23" fmla="*/ 141 h 254"/>
                  <a:gd name="T24" fmla="*/ 373 w 384"/>
                  <a:gd name="T25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4" h="254">
                    <a:moveTo>
                      <a:pt x="373" y="0"/>
                    </a:moveTo>
                    <a:lnTo>
                      <a:pt x="272" y="8"/>
                    </a:lnTo>
                    <a:lnTo>
                      <a:pt x="272" y="8"/>
                    </a:lnTo>
                    <a:cubicBezTo>
                      <a:pt x="218" y="11"/>
                      <a:pt x="164" y="11"/>
                      <a:pt x="111" y="7"/>
                    </a:cubicBez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47" y="81"/>
                      <a:pt x="0" y="141"/>
                    </a:cubicBezTo>
                    <a:lnTo>
                      <a:pt x="0" y="141"/>
                    </a:lnTo>
                    <a:cubicBezTo>
                      <a:pt x="0" y="141"/>
                      <a:pt x="19" y="253"/>
                      <a:pt x="191" y="253"/>
                    </a:cubicBezTo>
                    <a:lnTo>
                      <a:pt x="191" y="253"/>
                    </a:lnTo>
                    <a:cubicBezTo>
                      <a:pt x="363" y="253"/>
                      <a:pt x="383" y="141"/>
                      <a:pt x="383" y="141"/>
                    </a:cubicBezTo>
                    <a:lnTo>
                      <a:pt x="383" y="141"/>
                    </a:lnTo>
                    <a:cubicBezTo>
                      <a:pt x="335" y="81"/>
                      <a:pt x="373" y="0"/>
                      <a:pt x="37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149">
                <a:extLst>
                  <a:ext uri="{FF2B5EF4-FFF2-40B4-BE49-F238E27FC236}">
                    <a16:creationId xmlns:a16="http://schemas.microsoft.com/office/drawing/2014/main" id="{5DA0E2BB-FF04-4ADE-B21D-DD94AA6E7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2963" y="7189618"/>
                <a:ext cx="357125" cy="239391"/>
              </a:xfrm>
              <a:custGeom>
                <a:avLst/>
                <a:gdLst>
                  <a:gd name="T0" fmla="*/ 18 w 400"/>
                  <a:gd name="T1" fmla="*/ 151 h 270"/>
                  <a:gd name="T2" fmla="*/ 18 w 400"/>
                  <a:gd name="T3" fmla="*/ 151 h 270"/>
                  <a:gd name="T4" fmla="*/ 200 w 400"/>
                  <a:gd name="T5" fmla="*/ 253 h 270"/>
                  <a:gd name="T6" fmla="*/ 200 w 400"/>
                  <a:gd name="T7" fmla="*/ 253 h 270"/>
                  <a:gd name="T8" fmla="*/ 382 w 400"/>
                  <a:gd name="T9" fmla="*/ 151 h 270"/>
                  <a:gd name="T10" fmla="*/ 382 w 400"/>
                  <a:gd name="T11" fmla="*/ 151 h 270"/>
                  <a:gd name="T12" fmla="*/ 369 w 400"/>
                  <a:gd name="T13" fmla="*/ 18 h 270"/>
                  <a:gd name="T14" fmla="*/ 281 w 400"/>
                  <a:gd name="T15" fmla="*/ 24 h 270"/>
                  <a:gd name="T16" fmla="*/ 281 w 400"/>
                  <a:gd name="T17" fmla="*/ 24 h 270"/>
                  <a:gd name="T18" fmla="*/ 120 w 400"/>
                  <a:gd name="T19" fmla="*/ 24 h 270"/>
                  <a:gd name="T20" fmla="*/ 42 w 400"/>
                  <a:gd name="T21" fmla="*/ 18 h 270"/>
                  <a:gd name="T22" fmla="*/ 42 w 400"/>
                  <a:gd name="T23" fmla="*/ 18 h 270"/>
                  <a:gd name="T24" fmla="*/ 18 w 400"/>
                  <a:gd name="T25" fmla="*/ 151 h 270"/>
                  <a:gd name="T26" fmla="*/ 200 w 400"/>
                  <a:gd name="T27" fmla="*/ 269 h 270"/>
                  <a:gd name="T28" fmla="*/ 200 w 400"/>
                  <a:gd name="T29" fmla="*/ 269 h 270"/>
                  <a:gd name="T30" fmla="*/ 1 w 400"/>
                  <a:gd name="T31" fmla="*/ 151 h 270"/>
                  <a:gd name="T32" fmla="*/ 1 w 400"/>
                  <a:gd name="T33" fmla="*/ 151 h 270"/>
                  <a:gd name="T34" fmla="*/ 3 w 400"/>
                  <a:gd name="T35" fmla="*/ 144 h 270"/>
                  <a:gd name="T36" fmla="*/ 3 w 400"/>
                  <a:gd name="T37" fmla="*/ 144 h 270"/>
                  <a:gd name="T38" fmla="*/ 24 w 400"/>
                  <a:gd name="T39" fmla="*/ 11 h 270"/>
                  <a:gd name="T40" fmla="*/ 24 w 400"/>
                  <a:gd name="T41" fmla="*/ 11 h 270"/>
                  <a:gd name="T42" fmla="*/ 25 w 400"/>
                  <a:gd name="T43" fmla="*/ 3 h 270"/>
                  <a:gd name="T44" fmla="*/ 25 w 400"/>
                  <a:gd name="T45" fmla="*/ 3 h 270"/>
                  <a:gd name="T46" fmla="*/ 32 w 400"/>
                  <a:gd name="T47" fmla="*/ 0 h 270"/>
                  <a:gd name="T48" fmla="*/ 120 w 400"/>
                  <a:gd name="T49" fmla="*/ 7 h 270"/>
                  <a:gd name="T50" fmla="*/ 120 w 400"/>
                  <a:gd name="T51" fmla="*/ 7 h 270"/>
                  <a:gd name="T52" fmla="*/ 281 w 400"/>
                  <a:gd name="T53" fmla="*/ 7 h 270"/>
                  <a:gd name="T54" fmla="*/ 381 w 400"/>
                  <a:gd name="T55" fmla="*/ 0 h 270"/>
                  <a:gd name="T56" fmla="*/ 381 w 400"/>
                  <a:gd name="T57" fmla="*/ 0 h 270"/>
                  <a:gd name="T58" fmla="*/ 389 w 400"/>
                  <a:gd name="T59" fmla="*/ 4 h 270"/>
                  <a:gd name="T60" fmla="*/ 389 w 400"/>
                  <a:gd name="T61" fmla="*/ 4 h 270"/>
                  <a:gd name="T62" fmla="*/ 390 w 400"/>
                  <a:gd name="T63" fmla="*/ 12 h 270"/>
                  <a:gd name="T64" fmla="*/ 390 w 400"/>
                  <a:gd name="T65" fmla="*/ 12 h 270"/>
                  <a:gd name="T66" fmla="*/ 398 w 400"/>
                  <a:gd name="T67" fmla="*/ 144 h 270"/>
                  <a:gd name="T68" fmla="*/ 398 w 400"/>
                  <a:gd name="T69" fmla="*/ 144 h 270"/>
                  <a:gd name="T70" fmla="*/ 399 w 400"/>
                  <a:gd name="T71" fmla="*/ 151 h 270"/>
                  <a:gd name="T72" fmla="*/ 399 w 400"/>
                  <a:gd name="T73" fmla="*/ 151 h 270"/>
                  <a:gd name="T74" fmla="*/ 200 w 400"/>
                  <a:gd name="T75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0" h="270">
                    <a:moveTo>
                      <a:pt x="18" y="151"/>
                    </a:moveTo>
                    <a:lnTo>
                      <a:pt x="18" y="151"/>
                    </a:lnTo>
                    <a:cubicBezTo>
                      <a:pt x="22" y="169"/>
                      <a:pt x="53" y="253"/>
                      <a:pt x="200" y="253"/>
                    </a:cubicBezTo>
                    <a:lnTo>
                      <a:pt x="200" y="253"/>
                    </a:lnTo>
                    <a:cubicBezTo>
                      <a:pt x="346" y="253"/>
                      <a:pt x="377" y="168"/>
                      <a:pt x="382" y="151"/>
                    </a:cubicBezTo>
                    <a:lnTo>
                      <a:pt x="382" y="151"/>
                    </a:lnTo>
                    <a:cubicBezTo>
                      <a:pt x="347" y="102"/>
                      <a:pt x="361" y="43"/>
                      <a:pt x="369" y="18"/>
                    </a:cubicBezTo>
                    <a:lnTo>
                      <a:pt x="281" y="24"/>
                    </a:lnTo>
                    <a:lnTo>
                      <a:pt x="281" y="24"/>
                    </a:lnTo>
                    <a:cubicBezTo>
                      <a:pt x="227" y="28"/>
                      <a:pt x="173" y="28"/>
                      <a:pt x="120" y="24"/>
                    </a:cubicBezTo>
                    <a:lnTo>
                      <a:pt x="42" y="18"/>
                    </a:lnTo>
                    <a:lnTo>
                      <a:pt x="42" y="18"/>
                    </a:lnTo>
                    <a:cubicBezTo>
                      <a:pt x="48" y="43"/>
                      <a:pt x="54" y="102"/>
                      <a:pt x="18" y="151"/>
                    </a:cubicBezTo>
                    <a:close/>
                    <a:moveTo>
                      <a:pt x="200" y="269"/>
                    </a:moveTo>
                    <a:lnTo>
                      <a:pt x="200" y="269"/>
                    </a:lnTo>
                    <a:cubicBezTo>
                      <a:pt x="24" y="269"/>
                      <a:pt x="1" y="151"/>
                      <a:pt x="1" y="151"/>
                    </a:cubicBezTo>
                    <a:lnTo>
                      <a:pt x="1" y="151"/>
                    </a:lnTo>
                    <a:cubicBezTo>
                      <a:pt x="0" y="148"/>
                      <a:pt x="1" y="145"/>
                      <a:pt x="3" y="144"/>
                    </a:cubicBezTo>
                    <a:lnTo>
                      <a:pt x="3" y="144"/>
                    </a:lnTo>
                    <a:cubicBezTo>
                      <a:pt x="47" y="89"/>
                      <a:pt x="24" y="12"/>
                      <a:pt x="24" y="11"/>
                    </a:cubicBezTo>
                    <a:lnTo>
                      <a:pt x="24" y="11"/>
                    </a:lnTo>
                    <a:cubicBezTo>
                      <a:pt x="22" y="8"/>
                      <a:pt x="24" y="6"/>
                      <a:pt x="25" y="3"/>
                    </a:cubicBezTo>
                    <a:lnTo>
                      <a:pt x="25" y="3"/>
                    </a:lnTo>
                    <a:cubicBezTo>
                      <a:pt x="27" y="1"/>
                      <a:pt x="29" y="0"/>
                      <a:pt x="32" y="0"/>
                    </a:cubicBezTo>
                    <a:lnTo>
                      <a:pt x="120" y="7"/>
                    </a:lnTo>
                    <a:lnTo>
                      <a:pt x="120" y="7"/>
                    </a:lnTo>
                    <a:cubicBezTo>
                      <a:pt x="173" y="12"/>
                      <a:pt x="227" y="12"/>
                      <a:pt x="281" y="7"/>
                    </a:cubicBezTo>
                    <a:lnTo>
                      <a:pt x="381" y="0"/>
                    </a:lnTo>
                    <a:lnTo>
                      <a:pt x="381" y="0"/>
                    </a:lnTo>
                    <a:cubicBezTo>
                      <a:pt x="384" y="0"/>
                      <a:pt x="387" y="1"/>
                      <a:pt x="389" y="4"/>
                    </a:cubicBezTo>
                    <a:lnTo>
                      <a:pt x="389" y="4"/>
                    </a:lnTo>
                    <a:cubicBezTo>
                      <a:pt x="391" y="6"/>
                      <a:pt x="391" y="9"/>
                      <a:pt x="390" y="12"/>
                    </a:cubicBezTo>
                    <a:lnTo>
                      <a:pt x="390" y="12"/>
                    </a:lnTo>
                    <a:cubicBezTo>
                      <a:pt x="389" y="13"/>
                      <a:pt x="355" y="89"/>
                      <a:pt x="398" y="144"/>
                    </a:cubicBezTo>
                    <a:lnTo>
                      <a:pt x="398" y="144"/>
                    </a:lnTo>
                    <a:cubicBezTo>
                      <a:pt x="399" y="145"/>
                      <a:pt x="399" y="148"/>
                      <a:pt x="399" y="151"/>
                    </a:cubicBezTo>
                    <a:lnTo>
                      <a:pt x="399" y="151"/>
                    </a:lnTo>
                    <a:cubicBezTo>
                      <a:pt x="399" y="151"/>
                      <a:pt x="376" y="269"/>
                      <a:pt x="200" y="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150">
                <a:extLst>
                  <a:ext uri="{FF2B5EF4-FFF2-40B4-BE49-F238E27FC236}">
                    <a16:creationId xmlns:a16="http://schemas.microsoft.com/office/drawing/2014/main" id="{4BA9EB69-7D68-4B23-BA90-FA9235AA5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4390" y="7169994"/>
                <a:ext cx="31396" cy="27472"/>
              </a:xfrm>
              <a:custGeom>
                <a:avLst/>
                <a:gdLst>
                  <a:gd name="T0" fmla="*/ 0 w 35"/>
                  <a:gd name="T1" fmla="*/ 28 h 29"/>
                  <a:gd name="T2" fmla="*/ 34 w 35"/>
                  <a:gd name="T3" fmla="*/ 0 h 29"/>
                  <a:gd name="T4" fmla="*/ 0 w 35"/>
                  <a:gd name="T5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9">
                    <a:moveTo>
                      <a:pt x="0" y="28"/>
                    </a:moveTo>
                    <a:lnTo>
                      <a:pt x="34" y="0"/>
                    </a:lnTo>
                    <a:lnTo>
                      <a:pt x="0" y="2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151">
                <a:extLst>
                  <a:ext uri="{FF2B5EF4-FFF2-40B4-BE49-F238E27FC236}">
                    <a16:creationId xmlns:a16="http://schemas.microsoft.com/office/drawing/2014/main" id="{5798E8AF-93C1-40DD-923A-9DB052497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6541" y="7162145"/>
                <a:ext cx="47094" cy="43170"/>
              </a:xfrm>
              <a:custGeom>
                <a:avLst/>
                <a:gdLst>
                  <a:gd name="T0" fmla="*/ 9 w 54"/>
                  <a:gd name="T1" fmla="*/ 46 h 47"/>
                  <a:gd name="T2" fmla="*/ 9 w 54"/>
                  <a:gd name="T3" fmla="*/ 46 h 47"/>
                  <a:gd name="T4" fmla="*/ 2 w 54"/>
                  <a:gd name="T5" fmla="*/ 42 h 47"/>
                  <a:gd name="T6" fmla="*/ 2 w 54"/>
                  <a:gd name="T7" fmla="*/ 42 h 47"/>
                  <a:gd name="T8" fmla="*/ 4 w 54"/>
                  <a:gd name="T9" fmla="*/ 31 h 47"/>
                  <a:gd name="T10" fmla="*/ 38 w 54"/>
                  <a:gd name="T11" fmla="*/ 3 h 47"/>
                  <a:gd name="T12" fmla="*/ 38 w 54"/>
                  <a:gd name="T13" fmla="*/ 3 h 47"/>
                  <a:gd name="T14" fmla="*/ 50 w 54"/>
                  <a:gd name="T15" fmla="*/ 4 h 47"/>
                  <a:gd name="T16" fmla="*/ 50 w 54"/>
                  <a:gd name="T17" fmla="*/ 4 h 47"/>
                  <a:gd name="T18" fmla="*/ 49 w 54"/>
                  <a:gd name="T19" fmla="*/ 16 h 47"/>
                  <a:gd name="T20" fmla="*/ 14 w 54"/>
                  <a:gd name="T21" fmla="*/ 44 h 47"/>
                  <a:gd name="T22" fmla="*/ 14 w 54"/>
                  <a:gd name="T23" fmla="*/ 44 h 47"/>
                  <a:gd name="T24" fmla="*/ 9 w 54"/>
                  <a:gd name="T2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7">
                    <a:moveTo>
                      <a:pt x="9" y="46"/>
                    </a:moveTo>
                    <a:lnTo>
                      <a:pt x="9" y="46"/>
                    </a:lnTo>
                    <a:cubicBezTo>
                      <a:pt x="7" y="46"/>
                      <a:pt x="4" y="44"/>
                      <a:pt x="2" y="42"/>
                    </a:cubicBezTo>
                    <a:lnTo>
                      <a:pt x="2" y="42"/>
                    </a:lnTo>
                    <a:cubicBezTo>
                      <a:pt x="0" y="39"/>
                      <a:pt x="1" y="34"/>
                      <a:pt x="4" y="31"/>
                    </a:cubicBezTo>
                    <a:lnTo>
                      <a:pt x="38" y="3"/>
                    </a:lnTo>
                    <a:lnTo>
                      <a:pt x="38" y="3"/>
                    </a:lnTo>
                    <a:cubicBezTo>
                      <a:pt x="43" y="0"/>
                      <a:pt x="48" y="0"/>
                      <a:pt x="50" y="4"/>
                    </a:cubicBezTo>
                    <a:lnTo>
                      <a:pt x="50" y="4"/>
                    </a:lnTo>
                    <a:cubicBezTo>
                      <a:pt x="53" y="7"/>
                      <a:pt x="53" y="12"/>
                      <a:pt x="49" y="16"/>
                    </a:cubicBezTo>
                    <a:lnTo>
                      <a:pt x="14" y="44"/>
                    </a:lnTo>
                    <a:lnTo>
                      <a:pt x="14" y="44"/>
                    </a:lnTo>
                    <a:cubicBezTo>
                      <a:pt x="13" y="45"/>
                      <a:pt x="11" y="46"/>
                      <a:pt x="9" y="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153">
                <a:extLst>
                  <a:ext uri="{FF2B5EF4-FFF2-40B4-BE49-F238E27FC236}">
                    <a16:creationId xmlns:a16="http://schemas.microsoft.com/office/drawing/2014/main" id="{1CF03174-AE67-4B0E-B06C-9CDFD41FD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7265" y="7169994"/>
                <a:ext cx="43168" cy="27472"/>
              </a:xfrm>
              <a:custGeom>
                <a:avLst/>
                <a:gdLst>
                  <a:gd name="T0" fmla="*/ 49 w 50"/>
                  <a:gd name="T1" fmla="*/ 28 h 29"/>
                  <a:gd name="T2" fmla="*/ 0 w 50"/>
                  <a:gd name="T3" fmla="*/ 0 h 29"/>
                  <a:gd name="T4" fmla="*/ 49 w 50"/>
                  <a:gd name="T5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29">
                    <a:moveTo>
                      <a:pt x="49" y="28"/>
                    </a:moveTo>
                    <a:lnTo>
                      <a:pt x="0" y="0"/>
                    </a:lnTo>
                    <a:lnTo>
                      <a:pt x="49" y="2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154">
                <a:extLst>
                  <a:ext uri="{FF2B5EF4-FFF2-40B4-BE49-F238E27FC236}">
                    <a16:creationId xmlns:a16="http://schemas.microsoft.com/office/drawing/2014/main" id="{E828293C-BBE7-41E7-B393-EF1E88882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9416" y="7162145"/>
                <a:ext cx="58866" cy="43170"/>
              </a:xfrm>
              <a:custGeom>
                <a:avLst/>
                <a:gdLst>
                  <a:gd name="T0" fmla="*/ 58 w 68"/>
                  <a:gd name="T1" fmla="*/ 46 h 47"/>
                  <a:gd name="T2" fmla="*/ 58 w 68"/>
                  <a:gd name="T3" fmla="*/ 46 h 47"/>
                  <a:gd name="T4" fmla="*/ 54 w 68"/>
                  <a:gd name="T5" fmla="*/ 44 h 47"/>
                  <a:gd name="T6" fmla="*/ 6 w 68"/>
                  <a:gd name="T7" fmla="*/ 16 h 47"/>
                  <a:gd name="T8" fmla="*/ 6 w 68"/>
                  <a:gd name="T9" fmla="*/ 16 h 47"/>
                  <a:gd name="T10" fmla="*/ 2 w 68"/>
                  <a:gd name="T11" fmla="*/ 5 h 47"/>
                  <a:gd name="T12" fmla="*/ 2 w 68"/>
                  <a:gd name="T13" fmla="*/ 5 h 47"/>
                  <a:gd name="T14" fmla="*/ 14 w 68"/>
                  <a:gd name="T15" fmla="*/ 2 h 47"/>
                  <a:gd name="T16" fmla="*/ 61 w 68"/>
                  <a:gd name="T17" fmla="*/ 30 h 47"/>
                  <a:gd name="T18" fmla="*/ 61 w 68"/>
                  <a:gd name="T19" fmla="*/ 30 h 47"/>
                  <a:gd name="T20" fmla="*/ 65 w 68"/>
                  <a:gd name="T21" fmla="*/ 42 h 47"/>
                  <a:gd name="T22" fmla="*/ 65 w 68"/>
                  <a:gd name="T23" fmla="*/ 42 h 47"/>
                  <a:gd name="T24" fmla="*/ 58 w 68"/>
                  <a:gd name="T2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7">
                    <a:moveTo>
                      <a:pt x="58" y="46"/>
                    </a:moveTo>
                    <a:lnTo>
                      <a:pt x="58" y="46"/>
                    </a:lnTo>
                    <a:cubicBezTo>
                      <a:pt x="56" y="46"/>
                      <a:pt x="54" y="45"/>
                      <a:pt x="54" y="44"/>
                    </a:cubicBezTo>
                    <a:lnTo>
                      <a:pt x="6" y="16"/>
                    </a:lnTo>
                    <a:lnTo>
                      <a:pt x="6" y="16"/>
                    </a:lnTo>
                    <a:cubicBezTo>
                      <a:pt x="2" y="14"/>
                      <a:pt x="0" y="9"/>
                      <a:pt x="2" y="5"/>
                    </a:cubicBezTo>
                    <a:lnTo>
                      <a:pt x="2" y="5"/>
                    </a:lnTo>
                    <a:cubicBezTo>
                      <a:pt x="5" y="1"/>
                      <a:pt x="10" y="0"/>
                      <a:pt x="14" y="2"/>
                    </a:cubicBezTo>
                    <a:lnTo>
                      <a:pt x="61" y="30"/>
                    </a:lnTo>
                    <a:lnTo>
                      <a:pt x="61" y="30"/>
                    </a:lnTo>
                    <a:cubicBezTo>
                      <a:pt x="66" y="33"/>
                      <a:pt x="67" y="37"/>
                      <a:pt x="65" y="42"/>
                    </a:cubicBezTo>
                    <a:lnTo>
                      <a:pt x="65" y="42"/>
                    </a:lnTo>
                    <a:cubicBezTo>
                      <a:pt x="63" y="44"/>
                      <a:pt x="61" y="46"/>
                      <a:pt x="58" y="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155">
                <a:extLst>
                  <a:ext uri="{FF2B5EF4-FFF2-40B4-BE49-F238E27FC236}">
                    <a16:creationId xmlns:a16="http://schemas.microsoft.com/office/drawing/2014/main" id="{68A6BF11-C8DC-4E86-870F-0819A2F9C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1452" y="7252409"/>
                <a:ext cx="200146" cy="23547"/>
              </a:xfrm>
              <a:custGeom>
                <a:avLst/>
                <a:gdLst>
                  <a:gd name="T0" fmla="*/ 113 w 226"/>
                  <a:gd name="T1" fmla="*/ 27 h 28"/>
                  <a:gd name="T2" fmla="*/ 113 w 226"/>
                  <a:gd name="T3" fmla="*/ 27 h 28"/>
                  <a:gd name="T4" fmla="*/ 7 w 226"/>
                  <a:gd name="T5" fmla="*/ 16 h 28"/>
                  <a:gd name="T6" fmla="*/ 7 w 226"/>
                  <a:gd name="T7" fmla="*/ 16 h 28"/>
                  <a:gd name="T8" fmla="*/ 2 w 226"/>
                  <a:gd name="T9" fmla="*/ 7 h 28"/>
                  <a:gd name="T10" fmla="*/ 2 w 226"/>
                  <a:gd name="T11" fmla="*/ 7 h 28"/>
                  <a:gd name="T12" fmla="*/ 11 w 226"/>
                  <a:gd name="T13" fmla="*/ 0 h 28"/>
                  <a:gd name="T14" fmla="*/ 11 w 226"/>
                  <a:gd name="T15" fmla="*/ 0 h 28"/>
                  <a:gd name="T16" fmla="*/ 116 w 226"/>
                  <a:gd name="T17" fmla="*/ 11 h 28"/>
                  <a:gd name="T18" fmla="*/ 116 w 226"/>
                  <a:gd name="T19" fmla="*/ 11 h 28"/>
                  <a:gd name="T20" fmla="*/ 215 w 226"/>
                  <a:gd name="T21" fmla="*/ 0 h 28"/>
                  <a:gd name="T22" fmla="*/ 215 w 226"/>
                  <a:gd name="T23" fmla="*/ 0 h 28"/>
                  <a:gd name="T24" fmla="*/ 224 w 226"/>
                  <a:gd name="T25" fmla="*/ 7 h 28"/>
                  <a:gd name="T26" fmla="*/ 224 w 226"/>
                  <a:gd name="T27" fmla="*/ 7 h 28"/>
                  <a:gd name="T28" fmla="*/ 218 w 226"/>
                  <a:gd name="T29" fmla="*/ 16 h 28"/>
                  <a:gd name="T30" fmla="*/ 218 w 226"/>
                  <a:gd name="T31" fmla="*/ 16 h 28"/>
                  <a:gd name="T32" fmla="*/ 116 w 226"/>
                  <a:gd name="T33" fmla="*/ 27 h 28"/>
                  <a:gd name="T34" fmla="*/ 116 w 226"/>
                  <a:gd name="T35" fmla="*/ 27 h 28"/>
                  <a:gd name="T36" fmla="*/ 113 w 226"/>
                  <a:gd name="T3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" h="28">
                    <a:moveTo>
                      <a:pt x="113" y="27"/>
                    </a:moveTo>
                    <a:lnTo>
                      <a:pt x="113" y="27"/>
                    </a:lnTo>
                    <a:cubicBezTo>
                      <a:pt x="78" y="27"/>
                      <a:pt x="42" y="24"/>
                      <a:pt x="7" y="16"/>
                    </a:cubicBezTo>
                    <a:lnTo>
                      <a:pt x="7" y="16"/>
                    </a:lnTo>
                    <a:cubicBezTo>
                      <a:pt x="3" y="15"/>
                      <a:pt x="0" y="11"/>
                      <a:pt x="2" y="7"/>
                    </a:cubicBezTo>
                    <a:lnTo>
                      <a:pt x="2" y="7"/>
                    </a:lnTo>
                    <a:cubicBezTo>
                      <a:pt x="2" y="2"/>
                      <a:pt x="6" y="0"/>
                      <a:pt x="11" y="0"/>
                    </a:cubicBezTo>
                    <a:lnTo>
                      <a:pt x="11" y="0"/>
                    </a:lnTo>
                    <a:cubicBezTo>
                      <a:pt x="45" y="7"/>
                      <a:pt x="81" y="11"/>
                      <a:pt x="116" y="11"/>
                    </a:cubicBezTo>
                    <a:lnTo>
                      <a:pt x="116" y="11"/>
                    </a:lnTo>
                    <a:cubicBezTo>
                      <a:pt x="150" y="11"/>
                      <a:pt x="182" y="7"/>
                      <a:pt x="215" y="0"/>
                    </a:cubicBezTo>
                    <a:lnTo>
                      <a:pt x="215" y="0"/>
                    </a:lnTo>
                    <a:cubicBezTo>
                      <a:pt x="219" y="0"/>
                      <a:pt x="223" y="2"/>
                      <a:pt x="224" y="7"/>
                    </a:cubicBezTo>
                    <a:lnTo>
                      <a:pt x="224" y="7"/>
                    </a:lnTo>
                    <a:cubicBezTo>
                      <a:pt x="225" y="11"/>
                      <a:pt x="222" y="15"/>
                      <a:pt x="218" y="16"/>
                    </a:cubicBezTo>
                    <a:lnTo>
                      <a:pt x="218" y="16"/>
                    </a:lnTo>
                    <a:cubicBezTo>
                      <a:pt x="184" y="24"/>
                      <a:pt x="150" y="27"/>
                      <a:pt x="116" y="27"/>
                    </a:cubicBezTo>
                    <a:lnTo>
                      <a:pt x="116" y="27"/>
                    </a:lnTo>
                    <a:cubicBezTo>
                      <a:pt x="115" y="27"/>
                      <a:pt x="114" y="27"/>
                      <a:pt x="113" y="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156">
                <a:extLst>
                  <a:ext uri="{FF2B5EF4-FFF2-40B4-BE49-F238E27FC236}">
                    <a16:creationId xmlns:a16="http://schemas.microsoft.com/office/drawing/2014/main" id="{E18BEA23-9A2F-4DE1-86E5-D9A52729B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1452" y="7330899"/>
                <a:ext cx="200146" cy="27470"/>
              </a:xfrm>
              <a:custGeom>
                <a:avLst/>
                <a:gdLst>
                  <a:gd name="T0" fmla="*/ 113 w 226"/>
                  <a:gd name="T1" fmla="*/ 28 h 29"/>
                  <a:gd name="T2" fmla="*/ 113 w 226"/>
                  <a:gd name="T3" fmla="*/ 28 h 29"/>
                  <a:gd name="T4" fmla="*/ 7 w 226"/>
                  <a:gd name="T5" fmla="*/ 17 h 29"/>
                  <a:gd name="T6" fmla="*/ 7 w 226"/>
                  <a:gd name="T7" fmla="*/ 17 h 29"/>
                  <a:gd name="T8" fmla="*/ 2 w 226"/>
                  <a:gd name="T9" fmla="*/ 7 h 29"/>
                  <a:gd name="T10" fmla="*/ 2 w 226"/>
                  <a:gd name="T11" fmla="*/ 7 h 29"/>
                  <a:gd name="T12" fmla="*/ 11 w 226"/>
                  <a:gd name="T13" fmla="*/ 1 h 29"/>
                  <a:gd name="T14" fmla="*/ 11 w 226"/>
                  <a:gd name="T15" fmla="*/ 1 h 29"/>
                  <a:gd name="T16" fmla="*/ 116 w 226"/>
                  <a:gd name="T17" fmla="*/ 11 h 29"/>
                  <a:gd name="T18" fmla="*/ 116 w 226"/>
                  <a:gd name="T19" fmla="*/ 11 h 29"/>
                  <a:gd name="T20" fmla="*/ 215 w 226"/>
                  <a:gd name="T21" fmla="*/ 1 h 29"/>
                  <a:gd name="T22" fmla="*/ 215 w 226"/>
                  <a:gd name="T23" fmla="*/ 1 h 29"/>
                  <a:gd name="T24" fmla="*/ 224 w 226"/>
                  <a:gd name="T25" fmla="*/ 7 h 29"/>
                  <a:gd name="T26" fmla="*/ 224 w 226"/>
                  <a:gd name="T27" fmla="*/ 7 h 29"/>
                  <a:gd name="T28" fmla="*/ 218 w 226"/>
                  <a:gd name="T29" fmla="*/ 17 h 29"/>
                  <a:gd name="T30" fmla="*/ 218 w 226"/>
                  <a:gd name="T31" fmla="*/ 17 h 29"/>
                  <a:gd name="T32" fmla="*/ 116 w 226"/>
                  <a:gd name="T33" fmla="*/ 28 h 29"/>
                  <a:gd name="T34" fmla="*/ 116 w 226"/>
                  <a:gd name="T35" fmla="*/ 28 h 29"/>
                  <a:gd name="T36" fmla="*/ 113 w 226"/>
                  <a:gd name="T3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" h="29">
                    <a:moveTo>
                      <a:pt x="113" y="28"/>
                    </a:moveTo>
                    <a:lnTo>
                      <a:pt x="113" y="28"/>
                    </a:lnTo>
                    <a:cubicBezTo>
                      <a:pt x="78" y="28"/>
                      <a:pt x="42" y="24"/>
                      <a:pt x="7" y="17"/>
                    </a:cubicBezTo>
                    <a:lnTo>
                      <a:pt x="7" y="17"/>
                    </a:lnTo>
                    <a:cubicBezTo>
                      <a:pt x="3" y="16"/>
                      <a:pt x="0" y="11"/>
                      <a:pt x="2" y="7"/>
                    </a:cubicBezTo>
                    <a:lnTo>
                      <a:pt x="2" y="7"/>
                    </a:lnTo>
                    <a:cubicBezTo>
                      <a:pt x="2" y="2"/>
                      <a:pt x="6" y="0"/>
                      <a:pt x="11" y="1"/>
                    </a:cubicBezTo>
                    <a:lnTo>
                      <a:pt x="11" y="1"/>
                    </a:lnTo>
                    <a:cubicBezTo>
                      <a:pt x="45" y="8"/>
                      <a:pt x="81" y="11"/>
                      <a:pt x="116" y="11"/>
                    </a:cubicBezTo>
                    <a:lnTo>
                      <a:pt x="116" y="11"/>
                    </a:lnTo>
                    <a:cubicBezTo>
                      <a:pt x="150" y="11"/>
                      <a:pt x="182" y="8"/>
                      <a:pt x="215" y="1"/>
                    </a:cubicBezTo>
                    <a:lnTo>
                      <a:pt x="215" y="1"/>
                    </a:lnTo>
                    <a:cubicBezTo>
                      <a:pt x="219" y="0"/>
                      <a:pt x="223" y="2"/>
                      <a:pt x="224" y="7"/>
                    </a:cubicBezTo>
                    <a:lnTo>
                      <a:pt x="224" y="7"/>
                    </a:lnTo>
                    <a:cubicBezTo>
                      <a:pt x="225" y="11"/>
                      <a:pt x="222" y="16"/>
                      <a:pt x="218" y="17"/>
                    </a:cubicBezTo>
                    <a:lnTo>
                      <a:pt x="218" y="17"/>
                    </a:lnTo>
                    <a:cubicBezTo>
                      <a:pt x="184" y="24"/>
                      <a:pt x="150" y="28"/>
                      <a:pt x="116" y="28"/>
                    </a:cubicBezTo>
                    <a:lnTo>
                      <a:pt x="116" y="28"/>
                    </a:lnTo>
                    <a:cubicBezTo>
                      <a:pt x="115" y="28"/>
                      <a:pt x="114" y="28"/>
                      <a:pt x="113" y="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0988A48F-EAF2-415F-BA3E-677FC17D5DAD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355B9C5C-996E-43B0-BA41-78F7A3A98D11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CEF99FE3-B4C9-435B-AECC-9023BE271702}"/>
              </a:ext>
            </a:extLst>
          </p:cNvPr>
          <p:cNvSpPr txBox="1"/>
          <p:nvPr/>
        </p:nvSpPr>
        <p:spPr>
          <a:xfrm>
            <a:off x="1406525" y="5303921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62E1AD1-AFE8-4669-816E-0DBCECA93D8A}"/>
              </a:ext>
            </a:extLst>
          </p:cNvPr>
          <p:cNvSpPr txBox="1"/>
          <p:nvPr/>
        </p:nvSpPr>
        <p:spPr>
          <a:xfrm>
            <a:off x="1406525" y="5985263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6DCB8708-F1ED-461E-BBD0-860D6863DBD8}"/>
              </a:ext>
            </a:extLst>
          </p:cNvPr>
          <p:cNvSpPr txBox="1"/>
          <p:nvPr/>
        </p:nvSpPr>
        <p:spPr>
          <a:xfrm>
            <a:off x="1406525" y="10051492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F1C97A2A-930A-4BC3-8C13-79D4CEDD8940}"/>
              </a:ext>
            </a:extLst>
          </p:cNvPr>
          <p:cNvSpPr txBox="1"/>
          <p:nvPr/>
        </p:nvSpPr>
        <p:spPr>
          <a:xfrm>
            <a:off x="1406525" y="10732834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ED1EF7A2-B14F-40F5-8BEC-69938B0E9191}"/>
              </a:ext>
            </a:extLst>
          </p:cNvPr>
          <p:cNvSpPr txBox="1"/>
          <p:nvPr/>
        </p:nvSpPr>
        <p:spPr>
          <a:xfrm>
            <a:off x="19252656" y="5303921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6496BC18-73DA-4BDB-9735-3A6828155047}"/>
              </a:ext>
            </a:extLst>
          </p:cNvPr>
          <p:cNvSpPr txBox="1"/>
          <p:nvPr/>
        </p:nvSpPr>
        <p:spPr>
          <a:xfrm>
            <a:off x="19252656" y="5985263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94B917C6-9148-4BB8-AE2C-502A367B1854}"/>
              </a:ext>
            </a:extLst>
          </p:cNvPr>
          <p:cNvSpPr txBox="1"/>
          <p:nvPr/>
        </p:nvSpPr>
        <p:spPr>
          <a:xfrm>
            <a:off x="19252656" y="10051492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13F69EB4-8685-4224-9951-23506121DEAE}"/>
              </a:ext>
            </a:extLst>
          </p:cNvPr>
          <p:cNvSpPr txBox="1"/>
          <p:nvPr/>
        </p:nvSpPr>
        <p:spPr>
          <a:xfrm>
            <a:off x="19252656" y="10732834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349870614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BB2E8829-268B-49E2-AA97-8525CEF469CA}"/>
              </a:ext>
            </a:extLst>
          </p:cNvPr>
          <p:cNvGrpSpPr/>
          <p:nvPr/>
        </p:nvGrpSpPr>
        <p:grpSpPr>
          <a:xfrm>
            <a:off x="8601934" y="4915982"/>
            <a:ext cx="14260886" cy="6434939"/>
            <a:chOff x="8601934" y="4915982"/>
            <a:chExt cx="14260886" cy="6434939"/>
          </a:xfrm>
        </p:grpSpPr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F9617453-6EAD-4F53-B571-1AFD61344455}"/>
                </a:ext>
              </a:extLst>
            </p:cNvPr>
            <p:cNvGrpSpPr/>
            <p:nvPr/>
          </p:nvGrpSpPr>
          <p:grpSpPr>
            <a:xfrm>
              <a:off x="8601934" y="6509238"/>
              <a:ext cx="14132928" cy="4841683"/>
              <a:chOff x="8601934" y="6509238"/>
              <a:chExt cx="14132928" cy="4841683"/>
            </a:xfrm>
          </p:grpSpPr>
          <p:sp>
            <p:nvSpPr>
              <p:cNvPr id="361" name="Freeform 17">
                <a:extLst>
                  <a:ext uri="{FF2B5EF4-FFF2-40B4-BE49-F238E27FC236}">
                    <a16:creationId xmlns:a16="http://schemas.microsoft.com/office/drawing/2014/main" id="{EEE0E7BA-A97D-44B3-8B70-2E664E225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5413" y="6641322"/>
                <a:ext cx="1230027" cy="2678816"/>
              </a:xfrm>
              <a:custGeom>
                <a:avLst/>
                <a:gdLst>
                  <a:gd name="T0" fmla="*/ 892 w 1316"/>
                  <a:gd name="T1" fmla="*/ 1209 h 2863"/>
                  <a:gd name="T2" fmla="*/ 892 w 1316"/>
                  <a:gd name="T3" fmla="*/ 1209 h 2863"/>
                  <a:gd name="T4" fmla="*/ 1032 w 1316"/>
                  <a:gd name="T5" fmla="*/ 156 h 2863"/>
                  <a:gd name="T6" fmla="*/ 1032 w 1316"/>
                  <a:gd name="T7" fmla="*/ 156 h 2863"/>
                  <a:gd name="T8" fmla="*/ 214 w 1316"/>
                  <a:gd name="T9" fmla="*/ 1438 h 2863"/>
                  <a:gd name="T10" fmla="*/ 214 w 1316"/>
                  <a:gd name="T11" fmla="*/ 1438 h 2863"/>
                  <a:gd name="T12" fmla="*/ 84 w 1316"/>
                  <a:gd name="T13" fmla="*/ 2029 h 2863"/>
                  <a:gd name="T14" fmla="*/ 84 w 1316"/>
                  <a:gd name="T15" fmla="*/ 2029 h 2863"/>
                  <a:gd name="T16" fmla="*/ 301 w 1316"/>
                  <a:gd name="T17" fmla="*/ 2810 h 2863"/>
                  <a:gd name="T18" fmla="*/ 301 w 1316"/>
                  <a:gd name="T19" fmla="*/ 2810 h 2863"/>
                  <a:gd name="T20" fmla="*/ 719 w 1316"/>
                  <a:gd name="T21" fmla="*/ 2040 h 2863"/>
                  <a:gd name="T22" fmla="*/ 719 w 1316"/>
                  <a:gd name="T23" fmla="*/ 2040 h 2863"/>
                  <a:gd name="T24" fmla="*/ 892 w 1316"/>
                  <a:gd name="T25" fmla="*/ 1209 h 2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6" h="2863">
                    <a:moveTo>
                      <a:pt x="892" y="1209"/>
                    </a:moveTo>
                    <a:lnTo>
                      <a:pt x="892" y="1209"/>
                    </a:lnTo>
                    <a:cubicBezTo>
                      <a:pt x="842" y="801"/>
                      <a:pt x="1315" y="305"/>
                      <a:pt x="1032" y="156"/>
                    </a:cubicBezTo>
                    <a:lnTo>
                      <a:pt x="1032" y="156"/>
                    </a:lnTo>
                    <a:cubicBezTo>
                      <a:pt x="738" y="0"/>
                      <a:pt x="223" y="615"/>
                      <a:pt x="214" y="1438"/>
                    </a:cubicBezTo>
                    <a:lnTo>
                      <a:pt x="214" y="1438"/>
                    </a:lnTo>
                    <a:cubicBezTo>
                      <a:pt x="213" y="1623"/>
                      <a:pt x="111" y="1919"/>
                      <a:pt x="84" y="2029"/>
                    </a:cubicBezTo>
                    <a:lnTo>
                      <a:pt x="84" y="2029"/>
                    </a:lnTo>
                    <a:cubicBezTo>
                      <a:pt x="0" y="2377"/>
                      <a:pt x="126" y="2752"/>
                      <a:pt x="301" y="2810"/>
                    </a:cubicBezTo>
                    <a:lnTo>
                      <a:pt x="301" y="2810"/>
                    </a:lnTo>
                    <a:cubicBezTo>
                      <a:pt x="459" y="2862"/>
                      <a:pt x="850" y="2667"/>
                      <a:pt x="719" y="2040"/>
                    </a:cubicBezTo>
                    <a:lnTo>
                      <a:pt x="719" y="2040"/>
                    </a:lnTo>
                    <a:cubicBezTo>
                      <a:pt x="664" y="1776"/>
                      <a:pt x="951" y="1699"/>
                      <a:pt x="892" y="12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2">
                <a:extLst>
                  <a:ext uri="{FF2B5EF4-FFF2-40B4-BE49-F238E27FC236}">
                    <a16:creationId xmlns:a16="http://schemas.microsoft.com/office/drawing/2014/main" id="{529CC694-4438-415E-9533-7FD625075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9891" y="10397445"/>
                <a:ext cx="14004971" cy="20637"/>
              </a:xfrm>
              <a:custGeom>
                <a:avLst/>
                <a:gdLst>
                  <a:gd name="T0" fmla="*/ 14953 w 14964"/>
                  <a:gd name="T1" fmla="*/ 19 h 20"/>
                  <a:gd name="T2" fmla="*/ 9 w 14964"/>
                  <a:gd name="T3" fmla="*/ 19 h 20"/>
                  <a:gd name="T4" fmla="*/ 9 w 14964"/>
                  <a:gd name="T5" fmla="*/ 19 h 20"/>
                  <a:gd name="T6" fmla="*/ 0 w 14964"/>
                  <a:gd name="T7" fmla="*/ 10 h 20"/>
                  <a:gd name="T8" fmla="*/ 0 w 14964"/>
                  <a:gd name="T9" fmla="*/ 10 h 20"/>
                  <a:gd name="T10" fmla="*/ 9 w 14964"/>
                  <a:gd name="T11" fmla="*/ 0 h 20"/>
                  <a:gd name="T12" fmla="*/ 14953 w 14964"/>
                  <a:gd name="T13" fmla="*/ 0 h 20"/>
                  <a:gd name="T14" fmla="*/ 14953 w 14964"/>
                  <a:gd name="T15" fmla="*/ 0 h 20"/>
                  <a:gd name="T16" fmla="*/ 14963 w 14964"/>
                  <a:gd name="T17" fmla="*/ 10 h 20"/>
                  <a:gd name="T18" fmla="*/ 14963 w 14964"/>
                  <a:gd name="T19" fmla="*/ 10 h 20"/>
                  <a:gd name="T20" fmla="*/ 14953 w 1496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64" h="20">
                    <a:moveTo>
                      <a:pt x="14953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4953" y="0"/>
                    </a:lnTo>
                    <a:lnTo>
                      <a:pt x="14953" y="0"/>
                    </a:lnTo>
                    <a:cubicBezTo>
                      <a:pt x="14959" y="0"/>
                      <a:pt x="14963" y="4"/>
                      <a:pt x="14963" y="10"/>
                    </a:cubicBezTo>
                    <a:lnTo>
                      <a:pt x="14963" y="10"/>
                    </a:lnTo>
                    <a:cubicBezTo>
                      <a:pt x="14963" y="15"/>
                      <a:pt x="14959" y="19"/>
                      <a:pt x="1495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3">
                <a:extLst>
                  <a:ext uri="{FF2B5EF4-FFF2-40B4-BE49-F238E27FC236}">
                    <a16:creationId xmlns:a16="http://schemas.microsoft.com/office/drawing/2014/main" id="{1E8E3730-AED8-4F9B-A28F-0458BF397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9891" y="11326155"/>
                <a:ext cx="14004971" cy="20639"/>
              </a:xfrm>
              <a:custGeom>
                <a:avLst/>
                <a:gdLst>
                  <a:gd name="T0" fmla="*/ 14953 w 14964"/>
                  <a:gd name="T1" fmla="*/ 19 h 20"/>
                  <a:gd name="T2" fmla="*/ 9 w 14964"/>
                  <a:gd name="T3" fmla="*/ 19 h 20"/>
                  <a:gd name="T4" fmla="*/ 9 w 14964"/>
                  <a:gd name="T5" fmla="*/ 19 h 20"/>
                  <a:gd name="T6" fmla="*/ 0 w 14964"/>
                  <a:gd name="T7" fmla="*/ 10 h 20"/>
                  <a:gd name="T8" fmla="*/ 0 w 14964"/>
                  <a:gd name="T9" fmla="*/ 10 h 20"/>
                  <a:gd name="T10" fmla="*/ 9 w 14964"/>
                  <a:gd name="T11" fmla="*/ 0 h 20"/>
                  <a:gd name="T12" fmla="*/ 14953 w 14964"/>
                  <a:gd name="T13" fmla="*/ 0 h 20"/>
                  <a:gd name="T14" fmla="*/ 14953 w 14964"/>
                  <a:gd name="T15" fmla="*/ 0 h 20"/>
                  <a:gd name="T16" fmla="*/ 14963 w 14964"/>
                  <a:gd name="T17" fmla="*/ 10 h 20"/>
                  <a:gd name="T18" fmla="*/ 14963 w 14964"/>
                  <a:gd name="T19" fmla="*/ 10 h 20"/>
                  <a:gd name="T20" fmla="*/ 14953 w 1496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64" h="20">
                    <a:moveTo>
                      <a:pt x="14953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4953" y="0"/>
                    </a:lnTo>
                    <a:lnTo>
                      <a:pt x="14953" y="0"/>
                    </a:lnTo>
                    <a:cubicBezTo>
                      <a:pt x="14959" y="0"/>
                      <a:pt x="14963" y="4"/>
                      <a:pt x="14963" y="10"/>
                    </a:cubicBezTo>
                    <a:lnTo>
                      <a:pt x="14963" y="10"/>
                    </a:lnTo>
                    <a:cubicBezTo>
                      <a:pt x="14963" y="15"/>
                      <a:pt x="14959" y="19"/>
                      <a:pt x="1495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4">
                <a:extLst>
                  <a:ext uri="{FF2B5EF4-FFF2-40B4-BE49-F238E27FC236}">
                    <a16:creationId xmlns:a16="http://schemas.microsoft.com/office/drawing/2014/main" id="{D7853A3B-6ED8-41E9-B2BE-E99F5E954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1845" y="6517493"/>
                <a:ext cx="705820" cy="2195887"/>
              </a:xfrm>
              <a:custGeom>
                <a:avLst/>
                <a:gdLst>
                  <a:gd name="T0" fmla="*/ 682 w 753"/>
                  <a:gd name="T1" fmla="*/ 927 h 2347"/>
                  <a:gd name="T2" fmla="*/ 682 w 753"/>
                  <a:gd name="T3" fmla="*/ 927 h 2347"/>
                  <a:gd name="T4" fmla="*/ 381 w 753"/>
                  <a:gd name="T5" fmla="*/ 2346 h 2347"/>
                  <a:gd name="T6" fmla="*/ 381 w 753"/>
                  <a:gd name="T7" fmla="*/ 2346 h 2347"/>
                  <a:gd name="T8" fmla="*/ 113 w 753"/>
                  <a:gd name="T9" fmla="*/ 911 h 2347"/>
                  <a:gd name="T10" fmla="*/ 113 w 753"/>
                  <a:gd name="T11" fmla="*/ 911 h 2347"/>
                  <a:gd name="T12" fmla="*/ 578 w 753"/>
                  <a:gd name="T13" fmla="*/ 0 h 2347"/>
                  <a:gd name="T14" fmla="*/ 578 w 753"/>
                  <a:gd name="T15" fmla="*/ 0 h 2347"/>
                  <a:gd name="T16" fmla="*/ 682 w 753"/>
                  <a:gd name="T17" fmla="*/ 927 h 2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3" h="2347">
                    <a:moveTo>
                      <a:pt x="682" y="927"/>
                    </a:moveTo>
                    <a:lnTo>
                      <a:pt x="682" y="927"/>
                    </a:lnTo>
                    <a:cubicBezTo>
                      <a:pt x="601" y="1572"/>
                      <a:pt x="537" y="2346"/>
                      <a:pt x="381" y="2346"/>
                    </a:cubicBezTo>
                    <a:lnTo>
                      <a:pt x="381" y="2346"/>
                    </a:lnTo>
                    <a:cubicBezTo>
                      <a:pt x="227" y="2346"/>
                      <a:pt x="0" y="1791"/>
                      <a:pt x="113" y="911"/>
                    </a:cubicBezTo>
                    <a:lnTo>
                      <a:pt x="113" y="911"/>
                    </a:lnTo>
                    <a:cubicBezTo>
                      <a:pt x="197" y="253"/>
                      <a:pt x="423" y="0"/>
                      <a:pt x="578" y="0"/>
                    </a:cubicBezTo>
                    <a:lnTo>
                      <a:pt x="578" y="0"/>
                    </a:lnTo>
                    <a:cubicBezTo>
                      <a:pt x="732" y="0"/>
                      <a:pt x="752" y="372"/>
                      <a:pt x="682" y="9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5">
                <a:extLst>
                  <a:ext uri="{FF2B5EF4-FFF2-40B4-BE49-F238E27FC236}">
                    <a16:creationId xmlns:a16="http://schemas.microsoft.com/office/drawing/2014/main" id="{4DB5FB57-8B7F-4C46-B86B-A951D4482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8355" y="6509238"/>
                <a:ext cx="697564" cy="2216524"/>
              </a:xfrm>
              <a:custGeom>
                <a:avLst/>
                <a:gdLst>
                  <a:gd name="T0" fmla="*/ 561 w 747"/>
                  <a:gd name="T1" fmla="*/ 20 h 2366"/>
                  <a:gd name="T2" fmla="*/ 561 w 747"/>
                  <a:gd name="T3" fmla="*/ 20 h 2366"/>
                  <a:gd name="T4" fmla="*/ 105 w 747"/>
                  <a:gd name="T5" fmla="*/ 922 h 2366"/>
                  <a:gd name="T6" fmla="*/ 105 w 747"/>
                  <a:gd name="T7" fmla="*/ 922 h 2366"/>
                  <a:gd name="T8" fmla="*/ 285 w 747"/>
                  <a:gd name="T9" fmla="*/ 2298 h 2366"/>
                  <a:gd name="T10" fmla="*/ 285 w 747"/>
                  <a:gd name="T11" fmla="*/ 2298 h 2366"/>
                  <a:gd name="T12" fmla="*/ 364 w 747"/>
                  <a:gd name="T13" fmla="*/ 2346 h 2366"/>
                  <a:gd name="T14" fmla="*/ 364 w 747"/>
                  <a:gd name="T15" fmla="*/ 2346 h 2366"/>
                  <a:gd name="T16" fmla="*/ 621 w 747"/>
                  <a:gd name="T17" fmla="*/ 1228 h 2366"/>
                  <a:gd name="T18" fmla="*/ 621 w 747"/>
                  <a:gd name="T19" fmla="*/ 1228 h 2366"/>
                  <a:gd name="T20" fmla="*/ 656 w 747"/>
                  <a:gd name="T21" fmla="*/ 935 h 2366"/>
                  <a:gd name="T22" fmla="*/ 665 w 747"/>
                  <a:gd name="T23" fmla="*/ 937 h 2366"/>
                  <a:gd name="T24" fmla="*/ 656 w 747"/>
                  <a:gd name="T25" fmla="*/ 935 h 2366"/>
                  <a:gd name="T26" fmla="*/ 656 w 747"/>
                  <a:gd name="T27" fmla="*/ 935 h 2366"/>
                  <a:gd name="T28" fmla="*/ 622 w 747"/>
                  <a:gd name="T29" fmla="*/ 49 h 2366"/>
                  <a:gd name="T30" fmla="*/ 622 w 747"/>
                  <a:gd name="T31" fmla="*/ 49 h 2366"/>
                  <a:gd name="T32" fmla="*/ 561 w 747"/>
                  <a:gd name="T33" fmla="*/ 20 h 2366"/>
                  <a:gd name="T34" fmla="*/ 364 w 747"/>
                  <a:gd name="T35" fmla="*/ 2365 h 2366"/>
                  <a:gd name="T36" fmla="*/ 364 w 747"/>
                  <a:gd name="T37" fmla="*/ 2365 h 2366"/>
                  <a:gd name="T38" fmla="*/ 270 w 747"/>
                  <a:gd name="T39" fmla="*/ 2311 h 2366"/>
                  <a:gd name="T40" fmla="*/ 270 w 747"/>
                  <a:gd name="T41" fmla="*/ 2311 h 2366"/>
                  <a:gd name="T42" fmla="*/ 86 w 747"/>
                  <a:gd name="T43" fmla="*/ 920 h 2366"/>
                  <a:gd name="T44" fmla="*/ 86 w 747"/>
                  <a:gd name="T45" fmla="*/ 920 h 2366"/>
                  <a:gd name="T46" fmla="*/ 294 w 747"/>
                  <a:gd name="T47" fmla="*/ 215 h 2366"/>
                  <a:gd name="T48" fmla="*/ 294 w 747"/>
                  <a:gd name="T49" fmla="*/ 215 h 2366"/>
                  <a:gd name="T50" fmla="*/ 561 w 747"/>
                  <a:gd name="T51" fmla="*/ 0 h 2366"/>
                  <a:gd name="T52" fmla="*/ 561 w 747"/>
                  <a:gd name="T53" fmla="*/ 0 h 2366"/>
                  <a:gd name="T54" fmla="*/ 636 w 747"/>
                  <a:gd name="T55" fmla="*/ 36 h 2366"/>
                  <a:gd name="T56" fmla="*/ 636 w 747"/>
                  <a:gd name="T57" fmla="*/ 36 h 2366"/>
                  <a:gd name="T58" fmla="*/ 674 w 747"/>
                  <a:gd name="T59" fmla="*/ 938 h 2366"/>
                  <a:gd name="T60" fmla="*/ 674 w 747"/>
                  <a:gd name="T61" fmla="*/ 938 h 2366"/>
                  <a:gd name="T62" fmla="*/ 639 w 747"/>
                  <a:gd name="T63" fmla="*/ 1230 h 2366"/>
                  <a:gd name="T64" fmla="*/ 639 w 747"/>
                  <a:gd name="T65" fmla="*/ 1230 h 2366"/>
                  <a:gd name="T66" fmla="*/ 364 w 747"/>
                  <a:gd name="T67" fmla="*/ 2365 h 2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7" h="2366">
                    <a:moveTo>
                      <a:pt x="561" y="20"/>
                    </a:moveTo>
                    <a:lnTo>
                      <a:pt x="561" y="20"/>
                    </a:lnTo>
                    <a:cubicBezTo>
                      <a:pt x="397" y="20"/>
                      <a:pt x="184" y="302"/>
                      <a:pt x="105" y="922"/>
                    </a:cubicBezTo>
                    <a:lnTo>
                      <a:pt x="105" y="922"/>
                    </a:lnTo>
                    <a:cubicBezTo>
                      <a:pt x="10" y="1674"/>
                      <a:pt x="160" y="2156"/>
                      <a:pt x="285" y="2298"/>
                    </a:cubicBezTo>
                    <a:lnTo>
                      <a:pt x="285" y="2298"/>
                    </a:lnTo>
                    <a:cubicBezTo>
                      <a:pt x="312" y="2329"/>
                      <a:pt x="340" y="2346"/>
                      <a:pt x="364" y="2346"/>
                    </a:cubicBezTo>
                    <a:lnTo>
                      <a:pt x="364" y="2346"/>
                    </a:lnTo>
                    <a:cubicBezTo>
                      <a:pt x="488" y="2346"/>
                      <a:pt x="558" y="1752"/>
                      <a:pt x="621" y="1228"/>
                    </a:cubicBezTo>
                    <a:lnTo>
                      <a:pt x="621" y="1228"/>
                    </a:lnTo>
                    <a:cubicBezTo>
                      <a:pt x="632" y="1131"/>
                      <a:pt x="644" y="1031"/>
                      <a:pt x="656" y="935"/>
                    </a:cubicBezTo>
                    <a:lnTo>
                      <a:pt x="665" y="937"/>
                    </a:lnTo>
                    <a:lnTo>
                      <a:pt x="656" y="935"/>
                    </a:lnTo>
                    <a:lnTo>
                      <a:pt x="656" y="935"/>
                    </a:lnTo>
                    <a:cubicBezTo>
                      <a:pt x="733" y="322"/>
                      <a:pt x="680" y="115"/>
                      <a:pt x="622" y="49"/>
                    </a:cubicBezTo>
                    <a:lnTo>
                      <a:pt x="622" y="49"/>
                    </a:lnTo>
                    <a:cubicBezTo>
                      <a:pt x="604" y="30"/>
                      <a:pt x="584" y="20"/>
                      <a:pt x="561" y="20"/>
                    </a:cubicBezTo>
                    <a:close/>
                    <a:moveTo>
                      <a:pt x="364" y="2365"/>
                    </a:moveTo>
                    <a:lnTo>
                      <a:pt x="364" y="2365"/>
                    </a:lnTo>
                    <a:cubicBezTo>
                      <a:pt x="334" y="2365"/>
                      <a:pt x="303" y="2346"/>
                      <a:pt x="270" y="2311"/>
                    </a:cubicBezTo>
                    <a:lnTo>
                      <a:pt x="270" y="2311"/>
                    </a:lnTo>
                    <a:cubicBezTo>
                      <a:pt x="113" y="2133"/>
                      <a:pt x="0" y="1597"/>
                      <a:pt x="86" y="920"/>
                    </a:cubicBezTo>
                    <a:lnTo>
                      <a:pt x="86" y="920"/>
                    </a:lnTo>
                    <a:cubicBezTo>
                      <a:pt x="124" y="622"/>
                      <a:pt x="196" y="378"/>
                      <a:pt x="294" y="215"/>
                    </a:cubicBezTo>
                    <a:lnTo>
                      <a:pt x="294" y="215"/>
                    </a:lnTo>
                    <a:cubicBezTo>
                      <a:pt x="374" y="79"/>
                      <a:pt x="471" y="0"/>
                      <a:pt x="561" y="0"/>
                    </a:cubicBezTo>
                    <a:lnTo>
                      <a:pt x="561" y="0"/>
                    </a:lnTo>
                    <a:cubicBezTo>
                      <a:pt x="590" y="0"/>
                      <a:pt x="615" y="13"/>
                      <a:pt x="636" y="36"/>
                    </a:cubicBezTo>
                    <a:lnTo>
                      <a:pt x="636" y="36"/>
                    </a:lnTo>
                    <a:cubicBezTo>
                      <a:pt x="746" y="161"/>
                      <a:pt x="718" y="595"/>
                      <a:pt x="674" y="938"/>
                    </a:cubicBezTo>
                    <a:lnTo>
                      <a:pt x="674" y="938"/>
                    </a:lnTo>
                    <a:cubicBezTo>
                      <a:pt x="663" y="1033"/>
                      <a:pt x="651" y="1133"/>
                      <a:pt x="639" y="1230"/>
                    </a:cubicBezTo>
                    <a:lnTo>
                      <a:pt x="639" y="1230"/>
                    </a:lnTo>
                    <a:cubicBezTo>
                      <a:pt x="558" y="1915"/>
                      <a:pt x="496" y="2365"/>
                      <a:pt x="364" y="2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6">
                <a:extLst>
                  <a:ext uri="{FF2B5EF4-FFF2-40B4-BE49-F238E27FC236}">
                    <a16:creationId xmlns:a16="http://schemas.microsoft.com/office/drawing/2014/main" id="{FA107FBB-0AA0-4049-8031-7EF8B5032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5841" y="7124250"/>
                <a:ext cx="301317" cy="2385757"/>
              </a:xfrm>
              <a:custGeom>
                <a:avLst/>
                <a:gdLst>
                  <a:gd name="T0" fmla="*/ 313 w 324"/>
                  <a:gd name="T1" fmla="*/ 2549 h 2550"/>
                  <a:gd name="T2" fmla="*/ 313 w 324"/>
                  <a:gd name="T3" fmla="*/ 2549 h 2550"/>
                  <a:gd name="T4" fmla="*/ 304 w 324"/>
                  <a:gd name="T5" fmla="*/ 2543 h 2550"/>
                  <a:gd name="T6" fmla="*/ 304 w 324"/>
                  <a:gd name="T7" fmla="*/ 2543 h 2550"/>
                  <a:gd name="T8" fmla="*/ 255 w 324"/>
                  <a:gd name="T9" fmla="*/ 9 h 2550"/>
                  <a:gd name="T10" fmla="*/ 255 w 324"/>
                  <a:gd name="T11" fmla="*/ 9 h 2550"/>
                  <a:gd name="T12" fmla="*/ 266 w 324"/>
                  <a:gd name="T13" fmla="*/ 1 h 2550"/>
                  <a:gd name="T14" fmla="*/ 266 w 324"/>
                  <a:gd name="T15" fmla="*/ 1 h 2550"/>
                  <a:gd name="T16" fmla="*/ 274 w 324"/>
                  <a:gd name="T17" fmla="*/ 13 h 2550"/>
                  <a:gd name="T18" fmla="*/ 274 w 324"/>
                  <a:gd name="T19" fmla="*/ 13 h 2550"/>
                  <a:gd name="T20" fmla="*/ 322 w 324"/>
                  <a:gd name="T21" fmla="*/ 2538 h 2550"/>
                  <a:gd name="T22" fmla="*/ 322 w 324"/>
                  <a:gd name="T23" fmla="*/ 2538 h 2550"/>
                  <a:gd name="T24" fmla="*/ 315 w 324"/>
                  <a:gd name="T25" fmla="*/ 2549 h 2550"/>
                  <a:gd name="T26" fmla="*/ 315 w 324"/>
                  <a:gd name="T27" fmla="*/ 2549 h 2550"/>
                  <a:gd name="T28" fmla="*/ 313 w 324"/>
                  <a:gd name="T29" fmla="*/ 2549 h 2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4" h="2550">
                    <a:moveTo>
                      <a:pt x="313" y="2549"/>
                    </a:moveTo>
                    <a:lnTo>
                      <a:pt x="313" y="2549"/>
                    </a:lnTo>
                    <a:cubicBezTo>
                      <a:pt x="309" y="2549"/>
                      <a:pt x="305" y="2547"/>
                      <a:pt x="304" y="2543"/>
                    </a:cubicBezTo>
                    <a:lnTo>
                      <a:pt x="304" y="2543"/>
                    </a:lnTo>
                    <a:cubicBezTo>
                      <a:pt x="0" y="1318"/>
                      <a:pt x="252" y="22"/>
                      <a:pt x="255" y="9"/>
                    </a:cubicBezTo>
                    <a:lnTo>
                      <a:pt x="255" y="9"/>
                    </a:lnTo>
                    <a:cubicBezTo>
                      <a:pt x="256" y="3"/>
                      <a:pt x="261" y="0"/>
                      <a:pt x="266" y="1"/>
                    </a:cubicBezTo>
                    <a:lnTo>
                      <a:pt x="266" y="1"/>
                    </a:lnTo>
                    <a:cubicBezTo>
                      <a:pt x="271" y="3"/>
                      <a:pt x="274" y="8"/>
                      <a:pt x="274" y="13"/>
                    </a:cubicBezTo>
                    <a:lnTo>
                      <a:pt x="274" y="13"/>
                    </a:lnTo>
                    <a:cubicBezTo>
                      <a:pt x="271" y="26"/>
                      <a:pt x="20" y="1317"/>
                      <a:pt x="322" y="2538"/>
                    </a:cubicBezTo>
                    <a:lnTo>
                      <a:pt x="322" y="2538"/>
                    </a:lnTo>
                    <a:cubicBezTo>
                      <a:pt x="323" y="2543"/>
                      <a:pt x="321" y="2548"/>
                      <a:pt x="315" y="2549"/>
                    </a:cubicBezTo>
                    <a:lnTo>
                      <a:pt x="315" y="2549"/>
                    </a:lnTo>
                    <a:cubicBezTo>
                      <a:pt x="314" y="2549"/>
                      <a:pt x="314" y="2549"/>
                      <a:pt x="313" y="25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7">
                <a:extLst>
                  <a:ext uri="{FF2B5EF4-FFF2-40B4-BE49-F238E27FC236}">
                    <a16:creationId xmlns:a16="http://schemas.microsoft.com/office/drawing/2014/main" id="{B5DF1E25-9008-4B9D-98A9-7AC0A13E6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2313" y="9510008"/>
                <a:ext cx="1139220" cy="140339"/>
              </a:xfrm>
              <a:custGeom>
                <a:avLst/>
                <a:gdLst>
                  <a:gd name="T0" fmla="*/ 1102 w 1219"/>
                  <a:gd name="T1" fmla="*/ 0 h 151"/>
                  <a:gd name="T2" fmla="*/ 117 w 1219"/>
                  <a:gd name="T3" fmla="*/ 0 h 151"/>
                  <a:gd name="T4" fmla="*/ 117 w 1219"/>
                  <a:gd name="T5" fmla="*/ 0 h 151"/>
                  <a:gd name="T6" fmla="*/ 35 w 1219"/>
                  <a:gd name="T7" fmla="*/ 33 h 151"/>
                  <a:gd name="T8" fmla="*/ 35 w 1219"/>
                  <a:gd name="T9" fmla="*/ 33 h 151"/>
                  <a:gd name="T10" fmla="*/ 0 w 1219"/>
                  <a:gd name="T11" fmla="*/ 115 h 151"/>
                  <a:gd name="T12" fmla="*/ 0 w 1219"/>
                  <a:gd name="T13" fmla="*/ 150 h 151"/>
                  <a:gd name="T14" fmla="*/ 1218 w 1219"/>
                  <a:gd name="T15" fmla="*/ 150 h 151"/>
                  <a:gd name="T16" fmla="*/ 1218 w 1219"/>
                  <a:gd name="T17" fmla="*/ 115 h 151"/>
                  <a:gd name="T18" fmla="*/ 1218 w 1219"/>
                  <a:gd name="T19" fmla="*/ 115 h 151"/>
                  <a:gd name="T20" fmla="*/ 1189 w 1219"/>
                  <a:gd name="T21" fmla="*/ 38 h 151"/>
                  <a:gd name="T22" fmla="*/ 1189 w 1219"/>
                  <a:gd name="T23" fmla="*/ 38 h 151"/>
                  <a:gd name="T24" fmla="*/ 1102 w 1219"/>
                  <a:gd name="T25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19" h="151">
                    <a:moveTo>
                      <a:pt x="1102" y="0"/>
                    </a:moveTo>
                    <a:lnTo>
                      <a:pt x="117" y="0"/>
                    </a:lnTo>
                    <a:lnTo>
                      <a:pt x="117" y="0"/>
                    </a:lnTo>
                    <a:cubicBezTo>
                      <a:pt x="84" y="0"/>
                      <a:pt x="56" y="12"/>
                      <a:pt x="35" y="33"/>
                    </a:cubicBezTo>
                    <a:lnTo>
                      <a:pt x="35" y="33"/>
                    </a:lnTo>
                    <a:cubicBezTo>
                      <a:pt x="14" y="54"/>
                      <a:pt x="0" y="84"/>
                      <a:pt x="0" y="115"/>
                    </a:cubicBezTo>
                    <a:lnTo>
                      <a:pt x="0" y="150"/>
                    </a:lnTo>
                    <a:lnTo>
                      <a:pt x="1218" y="150"/>
                    </a:lnTo>
                    <a:lnTo>
                      <a:pt x="1218" y="115"/>
                    </a:lnTo>
                    <a:lnTo>
                      <a:pt x="1218" y="115"/>
                    </a:lnTo>
                    <a:cubicBezTo>
                      <a:pt x="1218" y="85"/>
                      <a:pt x="1207" y="59"/>
                      <a:pt x="1189" y="38"/>
                    </a:cubicBezTo>
                    <a:lnTo>
                      <a:pt x="1189" y="38"/>
                    </a:lnTo>
                    <a:cubicBezTo>
                      <a:pt x="1167" y="15"/>
                      <a:pt x="1136" y="0"/>
                      <a:pt x="1102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8">
                <a:extLst>
                  <a:ext uri="{FF2B5EF4-FFF2-40B4-BE49-F238E27FC236}">
                    <a16:creationId xmlns:a16="http://schemas.microsoft.com/office/drawing/2014/main" id="{698A9025-C3F9-4E05-AFAB-D4949286C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8184" y="9501752"/>
                <a:ext cx="1155730" cy="160978"/>
              </a:xfrm>
              <a:custGeom>
                <a:avLst/>
                <a:gdLst>
                  <a:gd name="T0" fmla="*/ 18 w 1236"/>
                  <a:gd name="T1" fmla="*/ 150 h 170"/>
                  <a:gd name="T2" fmla="*/ 1216 w 1236"/>
                  <a:gd name="T3" fmla="*/ 150 h 170"/>
                  <a:gd name="T4" fmla="*/ 1216 w 1236"/>
                  <a:gd name="T5" fmla="*/ 125 h 170"/>
                  <a:gd name="T6" fmla="*/ 1216 w 1236"/>
                  <a:gd name="T7" fmla="*/ 125 h 170"/>
                  <a:gd name="T8" fmla="*/ 1189 w 1236"/>
                  <a:gd name="T9" fmla="*/ 55 h 170"/>
                  <a:gd name="T10" fmla="*/ 1189 w 1236"/>
                  <a:gd name="T11" fmla="*/ 55 h 170"/>
                  <a:gd name="T12" fmla="*/ 1110 w 1236"/>
                  <a:gd name="T13" fmla="*/ 19 h 170"/>
                  <a:gd name="T14" fmla="*/ 125 w 1236"/>
                  <a:gd name="T15" fmla="*/ 19 h 170"/>
                  <a:gd name="T16" fmla="*/ 125 w 1236"/>
                  <a:gd name="T17" fmla="*/ 19 h 170"/>
                  <a:gd name="T18" fmla="*/ 49 w 1236"/>
                  <a:gd name="T19" fmla="*/ 51 h 170"/>
                  <a:gd name="T20" fmla="*/ 49 w 1236"/>
                  <a:gd name="T21" fmla="*/ 51 h 170"/>
                  <a:gd name="T22" fmla="*/ 18 w 1236"/>
                  <a:gd name="T23" fmla="*/ 125 h 170"/>
                  <a:gd name="T24" fmla="*/ 18 w 1236"/>
                  <a:gd name="T25" fmla="*/ 150 h 170"/>
                  <a:gd name="T26" fmla="*/ 1226 w 1236"/>
                  <a:gd name="T27" fmla="*/ 169 h 170"/>
                  <a:gd name="T28" fmla="*/ 8 w 1236"/>
                  <a:gd name="T29" fmla="*/ 169 h 170"/>
                  <a:gd name="T30" fmla="*/ 8 w 1236"/>
                  <a:gd name="T31" fmla="*/ 169 h 170"/>
                  <a:gd name="T32" fmla="*/ 0 w 1236"/>
                  <a:gd name="T33" fmla="*/ 160 h 170"/>
                  <a:gd name="T34" fmla="*/ 0 w 1236"/>
                  <a:gd name="T35" fmla="*/ 125 h 170"/>
                  <a:gd name="T36" fmla="*/ 0 w 1236"/>
                  <a:gd name="T37" fmla="*/ 125 h 170"/>
                  <a:gd name="T38" fmla="*/ 36 w 1236"/>
                  <a:gd name="T39" fmla="*/ 37 h 170"/>
                  <a:gd name="T40" fmla="*/ 36 w 1236"/>
                  <a:gd name="T41" fmla="*/ 37 h 170"/>
                  <a:gd name="T42" fmla="*/ 125 w 1236"/>
                  <a:gd name="T43" fmla="*/ 0 h 170"/>
                  <a:gd name="T44" fmla="*/ 1110 w 1236"/>
                  <a:gd name="T45" fmla="*/ 0 h 170"/>
                  <a:gd name="T46" fmla="*/ 1110 w 1236"/>
                  <a:gd name="T47" fmla="*/ 0 h 170"/>
                  <a:gd name="T48" fmla="*/ 1203 w 1236"/>
                  <a:gd name="T49" fmla="*/ 42 h 170"/>
                  <a:gd name="T50" fmla="*/ 1203 w 1236"/>
                  <a:gd name="T51" fmla="*/ 42 h 170"/>
                  <a:gd name="T52" fmla="*/ 1235 w 1236"/>
                  <a:gd name="T53" fmla="*/ 125 h 170"/>
                  <a:gd name="T54" fmla="*/ 1235 w 1236"/>
                  <a:gd name="T55" fmla="*/ 160 h 170"/>
                  <a:gd name="T56" fmla="*/ 1235 w 1236"/>
                  <a:gd name="T57" fmla="*/ 160 h 170"/>
                  <a:gd name="T58" fmla="*/ 1226 w 1236"/>
                  <a:gd name="T59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36" h="170">
                    <a:moveTo>
                      <a:pt x="18" y="150"/>
                    </a:moveTo>
                    <a:lnTo>
                      <a:pt x="1216" y="150"/>
                    </a:lnTo>
                    <a:lnTo>
                      <a:pt x="1216" y="125"/>
                    </a:lnTo>
                    <a:lnTo>
                      <a:pt x="1216" y="125"/>
                    </a:lnTo>
                    <a:cubicBezTo>
                      <a:pt x="1216" y="100"/>
                      <a:pt x="1207" y="74"/>
                      <a:pt x="1189" y="55"/>
                    </a:cubicBezTo>
                    <a:lnTo>
                      <a:pt x="1189" y="55"/>
                    </a:lnTo>
                    <a:cubicBezTo>
                      <a:pt x="1169" y="32"/>
                      <a:pt x="1140" y="19"/>
                      <a:pt x="1110" y="19"/>
                    </a:cubicBezTo>
                    <a:lnTo>
                      <a:pt x="125" y="19"/>
                    </a:lnTo>
                    <a:lnTo>
                      <a:pt x="125" y="19"/>
                    </a:lnTo>
                    <a:cubicBezTo>
                      <a:pt x="96" y="19"/>
                      <a:pt x="70" y="30"/>
                      <a:pt x="49" y="51"/>
                    </a:cubicBezTo>
                    <a:lnTo>
                      <a:pt x="49" y="51"/>
                    </a:lnTo>
                    <a:cubicBezTo>
                      <a:pt x="30" y="70"/>
                      <a:pt x="18" y="97"/>
                      <a:pt x="18" y="125"/>
                    </a:cubicBezTo>
                    <a:lnTo>
                      <a:pt x="18" y="150"/>
                    </a:lnTo>
                    <a:close/>
                    <a:moveTo>
                      <a:pt x="1226" y="169"/>
                    </a:moveTo>
                    <a:lnTo>
                      <a:pt x="8" y="169"/>
                    </a:lnTo>
                    <a:lnTo>
                      <a:pt x="8" y="169"/>
                    </a:lnTo>
                    <a:cubicBezTo>
                      <a:pt x="3" y="169"/>
                      <a:pt x="0" y="165"/>
                      <a:pt x="0" y="160"/>
                    </a:cubicBezTo>
                    <a:lnTo>
                      <a:pt x="0" y="125"/>
                    </a:lnTo>
                    <a:lnTo>
                      <a:pt x="0" y="125"/>
                    </a:lnTo>
                    <a:cubicBezTo>
                      <a:pt x="0" y="92"/>
                      <a:pt x="13" y="60"/>
                      <a:pt x="36" y="37"/>
                    </a:cubicBezTo>
                    <a:lnTo>
                      <a:pt x="36" y="37"/>
                    </a:lnTo>
                    <a:cubicBezTo>
                      <a:pt x="60" y="13"/>
                      <a:pt x="92" y="0"/>
                      <a:pt x="125" y="0"/>
                    </a:cubicBezTo>
                    <a:lnTo>
                      <a:pt x="1110" y="0"/>
                    </a:lnTo>
                    <a:lnTo>
                      <a:pt x="1110" y="0"/>
                    </a:lnTo>
                    <a:cubicBezTo>
                      <a:pt x="1145" y="0"/>
                      <a:pt x="1180" y="15"/>
                      <a:pt x="1203" y="42"/>
                    </a:cubicBezTo>
                    <a:lnTo>
                      <a:pt x="1203" y="42"/>
                    </a:lnTo>
                    <a:cubicBezTo>
                      <a:pt x="1224" y="65"/>
                      <a:pt x="1235" y="95"/>
                      <a:pt x="1235" y="125"/>
                    </a:cubicBezTo>
                    <a:lnTo>
                      <a:pt x="1235" y="160"/>
                    </a:lnTo>
                    <a:lnTo>
                      <a:pt x="1235" y="160"/>
                    </a:lnTo>
                    <a:cubicBezTo>
                      <a:pt x="1235" y="165"/>
                      <a:pt x="1231" y="169"/>
                      <a:pt x="1226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9">
                <a:extLst>
                  <a:ext uri="{FF2B5EF4-FFF2-40B4-BE49-F238E27FC236}">
                    <a16:creationId xmlns:a16="http://schemas.microsoft.com/office/drawing/2014/main" id="{28D2EF62-5CC5-474D-AD08-1B458DD82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2313" y="9650346"/>
                <a:ext cx="1139220" cy="1209390"/>
              </a:xfrm>
              <a:custGeom>
                <a:avLst/>
                <a:gdLst>
                  <a:gd name="T0" fmla="*/ 0 w 1219"/>
                  <a:gd name="T1" fmla="*/ 1292 h 1293"/>
                  <a:gd name="T2" fmla="*/ 1218 w 1219"/>
                  <a:gd name="T3" fmla="*/ 1292 h 1293"/>
                  <a:gd name="T4" fmla="*/ 1218 w 1219"/>
                  <a:gd name="T5" fmla="*/ 0 h 1293"/>
                  <a:gd name="T6" fmla="*/ 0 w 1219"/>
                  <a:gd name="T7" fmla="*/ 0 h 1293"/>
                  <a:gd name="T8" fmla="*/ 0 w 1219"/>
                  <a:gd name="T9" fmla="*/ 1292 h 1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9" h="1293">
                    <a:moveTo>
                      <a:pt x="0" y="1292"/>
                    </a:moveTo>
                    <a:lnTo>
                      <a:pt x="1218" y="1292"/>
                    </a:lnTo>
                    <a:lnTo>
                      <a:pt x="1218" y="0"/>
                    </a:lnTo>
                    <a:lnTo>
                      <a:pt x="0" y="0"/>
                    </a:lnTo>
                    <a:lnTo>
                      <a:pt x="0" y="129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0">
                <a:extLst>
                  <a:ext uri="{FF2B5EF4-FFF2-40B4-BE49-F238E27FC236}">
                    <a16:creationId xmlns:a16="http://schemas.microsoft.com/office/drawing/2014/main" id="{C860AFF3-32F6-4914-BD49-C8528CA8C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8184" y="9642091"/>
                <a:ext cx="1155730" cy="1230027"/>
              </a:xfrm>
              <a:custGeom>
                <a:avLst/>
                <a:gdLst>
                  <a:gd name="T0" fmla="*/ 18 w 1236"/>
                  <a:gd name="T1" fmla="*/ 1292 h 1312"/>
                  <a:gd name="T2" fmla="*/ 1216 w 1236"/>
                  <a:gd name="T3" fmla="*/ 1292 h 1312"/>
                  <a:gd name="T4" fmla="*/ 1216 w 1236"/>
                  <a:gd name="T5" fmla="*/ 19 h 1312"/>
                  <a:gd name="T6" fmla="*/ 18 w 1236"/>
                  <a:gd name="T7" fmla="*/ 19 h 1312"/>
                  <a:gd name="T8" fmla="*/ 18 w 1236"/>
                  <a:gd name="T9" fmla="*/ 1292 h 1312"/>
                  <a:gd name="T10" fmla="*/ 1226 w 1236"/>
                  <a:gd name="T11" fmla="*/ 1311 h 1312"/>
                  <a:gd name="T12" fmla="*/ 8 w 1236"/>
                  <a:gd name="T13" fmla="*/ 1311 h 1312"/>
                  <a:gd name="T14" fmla="*/ 8 w 1236"/>
                  <a:gd name="T15" fmla="*/ 1311 h 1312"/>
                  <a:gd name="T16" fmla="*/ 0 w 1236"/>
                  <a:gd name="T17" fmla="*/ 1302 h 1312"/>
                  <a:gd name="T18" fmla="*/ 0 w 1236"/>
                  <a:gd name="T19" fmla="*/ 10 h 1312"/>
                  <a:gd name="T20" fmla="*/ 0 w 1236"/>
                  <a:gd name="T21" fmla="*/ 10 h 1312"/>
                  <a:gd name="T22" fmla="*/ 8 w 1236"/>
                  <a:gd name="T23" fmla="*/ 0 h 1312"/>
                  <a:gd name="T24" fmla="*/ 1226 w 1236"/>
                  <a:gd name="T25" fmla="*/ 0 h 1312"/>
                  <a:gd name="T26" fmla="*/ 1226 w 1236"/>
                  <a:gd name="T27" fmla="*/ 0 h 1312"/>
                  <a:gd name="T28" fmla="*/ 1235 w 1236"/>
                  <a:gd name="T29" fmla="*/ 10 h 1312"/>
                  <a:gd name="T30" fmla="*/ 1235 w 1236"/>
                  <a:gd name="T31" fmla="*/ 1302 h 1312"/>
                  <a:gd name="T32" fmla="*/ 1235 w 1236"/>
                  <a:gd name="T33" fmla="*/ 1302 h 1312"/>
                  <a:gd name="T34" fmla="*/ 1226 w 1236"/>
                  <a:gd name="T35" fmla="*/ 1311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6" h="1312">
                    <a:moveTo>
                      <a:pt x="18" y="1292"/>
                    </a:moveTo>
                    <a:lnTo>
                      <a:pt x="1216" y="1292"/>
                    </a:lnTo>
                    <a:lnTo>
                      <a:pt x="1216" y="19"/>
                    </a:lnTo>
                    <a:lnTo>
                      <a:pt x="18" y="19"/>
                    </a:lnTo>
                    <a:lnTo>
                      <a:pt x="18" y="1292"/>
                    </a:lnTo>
                    <a:close/>
                    <a:moveTo>
                      <a:pt x="1226" y="1311"/>
                    </a:moveTo>
                    <a:lnTo>
                      <a:pt x="8" y="1311"/>
                    </a:lnTo>
                    <a:lnTo>
                      <a:pt x="8" y="1311"/>
                    </a:lnTo>
                    <a:cubicBezTo>
                      <a:pt x="3" y="1311"/>
                      <a:pt x="0" y="1307"/>
                      <a:pt x="0" y="130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226" y="0"/>
                    </a:lnTo>
                    <a:lnTo>
                      <a:pt x="1226" y="0"/>
                    </a:lnTo>
                    <a:cubicBezTo>
                      <a:pt x="1231" y="0"/>
                      <a:pt x="1235" y="4"/>
                      <a:pt x="1235" y="10"/>
                    </a:cubicBezTo>
                    <a:lnTo>
                      <a:pt x="1235" y="1302"/>
                    </a:lnTo>
                    <a:lnTo>
                      <a:pt x="1235" y="1302"/>
                    </a:lnTo>
                    <a:cubicBezTo>
                      <a:pt x="1235" y="1307"/>
                      <a:pt x="1231" y="1311"/>
                      <a:pt x="1226" y="1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1">
                <a:extLst>
                  <a:ext uri="{FF2B5EF4-FFF2-40B4-BE49-F238E27FC236}">
                    <a16:creationId xmlns:a16="http://schemas.microsoft.com/office/drawing/2014/main" id="{CCD80DB4-E2AD-4217-86AD-A8E0FE8E0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2313" y="10859737"/>
                <a:ext cx="1139220" cy="239401"/>
              </a:xfrm>
              <a:custGeom>
                <a:avLst/>
                <a:gdLst>
                  <a:gd name="T0" fmla="*/ 1218 w 1219"/>
                  <a:gd name="T1" fmla="*/ 0 h 255"/>
                  <a:gd name="T2" fmla="*/ 0 w 1219"/>
                  <a:gd name="T3" fmla="*/ 0 h 255"/>
                  <a:gd name="T4" fmla="*/ 0 w 1219"/>
                  <a:gd name="T5" fmla="*/ 254 h 255"/>
                  <a:gd name="T6" fmla="*/ 1218 w 1219"/>
                  <a:gd name="T7" fmla="*/ 254 h 255"/>
                  <a:gd name="T8" fmla="*/ 1218 w 1219"/>
                  <a:gd name="T9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9" h="255">
                    <a:moveTo>
                      <a:pt x="1218" y="0"/>
                    </a:moveTo>
                    <a:lnTo>
                      <a:pt x="0" y="0"/>
                    </a:lnTo>
                    <a:lnTo>
                      <a:pt x="0" y="254"/>
                    </a:lnTo>
                    <a:lnTo>
                      <a:pt x="1218" y="254"/>
                    </a:lnTo>
                    <a:lnTo>
                      <a:pt x="121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2">
                <a:extLst>
                  <a:ext uri="{FF2B5EF4-FFF2-40B4-BE49-F238E27FC236}">
                    <a16:creationId xmlns:a16="http://schemas.microsoft.com/office/drawing/2014/main" id="{DC50E159-9AD9-40B8-8BD6-0160CDA58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8184" y="10851481"/>
                <a:ext cx="1155730" cy="255912"/>
              </a:xfrm>
              <a:custGeom>
                <a:avLst/>
                <a:gdLst>
                  <a:gd name="T0" fmla="*/ 18 w 1236"/>
                  <a:gd name="T1" fmla="*/ 254 h 275"/>
                  <a:gd name="T2" fmla="*/ 1216 w 1236"/>
                  <a:gd name="T3" fmla="*/ 254 h 275"/>
                  <a:gd name="T4" fmla="*/ 1216 w 1236"/>
                  <a:gd name="T5" fmla="*/ 19 h 275"/>
                  <a:gd name="T6" fmla="*/ 18 w 1236"/>
                  <a:gd name="T7" fmla="*/ 19 h 275"/>
                  <a:gd name="T8" fmla="*/ 18 w 1236"/>
                  <a:gd name="T9" fmla="*/ 254 h 275"/>
                  <a:gd name="T10" fmla="*/ 1226 w 1236"/>
                  <a:gd name="T11" fmla="*/ 274 h 275"/>
                  <a:gd name="T12" fmla="*/ 8 w 1236"/>
                  <a:gd name="T13" fmla="*/ 274 h 275"/>
                  <a:gd name="T14" fmla="*/ 8 w 1236"/>
                  <a:gd name="T15" fmla="*/ 274 h 275"/>
                  <a:gd name="T16" fmla="*/ 0 w 1236"/>
                  <a:gd name="T17" fmla="*/ 264 h 275"/>
                  <a:gd name="T18" fmla="*/ 0 w 1236"/>
                  <a:gd name="T19" fmla="*/ 10 h 275"/>
                  <a:gd name="T20" fmla="*/ 0 w 1236"/>
                  <a:gd name="T21" fmla="*/ 10 h 275"/>
                  <a:gd name="T22" fmla="*/ 8 w 1236"/>
                  <a:gd name="T23" fmla="*/ 0 h 275"/>
                  <a:gd name="T24" fmla="*/ 1226 w 1236"/>
                  <a:gd name="T25" fmla="*/ 0 h 275"/>
                  <a:gd name="T26" fmla="*/ 1226 w 1236"/>
                  <a:gd name="T27" fmla="*/ 0 h 275"/>
                  <a:gd name="T28" fmla="*/ 1235 w 1236"/>
                  <a:gd name="T29" fmla="*/ 10 h 275"/>
                  <a:gd name="T30" fmla="*/ 1235 w 1236"/>
                  <a:gd name="T31" fmla="*/ 264 h 275"/>
                  <a:gd name="T32" fmla="*/ 1235 w 1236"/>
                  <a:gd name="T33" fmla="*/ 264 h 275"/>
                  <a:gd name="T34" fmla="*/ 1226 w 1236"/>
                  <a:gd name="T35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6" h="275">
                    <a:moveTo>
                      <a:pt x="18" y="254"/>
                    </a:moveTo>
                    <a:lnTo>
                      <a:pt x="1216" y="254"/>
                    </a:lnTo>
                    <a:lnTo>
                      <a:pt x="1216" y="19"/>
                    </a:lnTo>
                    <a:lnTo>
                      <a:pt x="18" y="19"/>
                    </a:lnTo>
                    <a:lnTo>
                      <a:pt x="18" y="254"/>
                    </a:lnTo>
                    <a:close/>
                    <a:moveTo>
                      <a:pt x="1226" y="274"/>
                    </a:moveTo>
                    <a:lnTo>
                      <a:pt x="8" y="274"/>
                    </a:lnTo>
                    <a:lnTo>
                      <a:pt x="8" y="274"/>
                    </a:lnTo>
                    <a:cubicBezTo>
                      <a:pt x="3" y="274"/>
                      <a:pt x="0" y="270"/>
                      <a:pt x="0" y="26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1226" y="0"/>
                    </a:lnTo>
                    <a:lnTo>
                      <a:pt x="1226" y="0"/>
                    </a:lnTo>
                    <a:cubicBezTo>
                      <a:pt x="1231" y="0"/>
                      <a:pt x="1235" y="5"/>
                      <a:pt x="1235" y="10"/>
                    </a:cubicBezTo>
                    <a:lnTo>
                      <a:pt x="1235" y="264"/>
                    </a:lnTo>
                    <a:lnTo>
                      <a:pt x="1235" y="264"/>
                    </a:lnTo>
                    <a:cubicBezTo>
                      <a:pt x="1235" y="270"/>
                      <a:pt x="1231" y="274"/>
                      <a:pt x="1226" y="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3">
                <a:extLst>
                  <a:ext uri="{FF2B5EF4-FFF2-40B4-BE49-F238E27FC236}">
                    <a16:creationId xmlns:a16="http://schemas.microsoft.com/office/drawing/2014/main" id="{43C1C15C-EAFA-42A4-9B5B-56E489F98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2313" y="11099138"/>
                <a:ext cx="1139220" cy="239401"/>
              </a:xfrm>
              <a:custGeom>
                <a:avLst/>
                <a:gdLst>
                  <a:gd name="T0" fmla="*/ 0 w 1219"/>
                  <a:gd name="T1" fmla="*/ 255 h 256"/>
                  <a:gd name="T2" fmla="*/ 1218 w 1219"/>
                  <a:gd name="T3" fmla="*/ 255 h 256"/>
                  <a:gd name="T4" fmla="*/ 1218 w 1219"/>
                  <a:gd name="T5" fmla="*/ 0 h 256"/>
                  <a:gd name="T6" fmla="*/ 0 w 1219"/>
                  <a:gd name="T7" fmla="*/ 0 h 256"/>
                  <a:gd name="T8" fmla="*/ 0 w 1219"/>
                  <a:gd name="T9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9" h="256">
                    <a:moveTo>
                      <a:pt x="0" y="255"/>
                    </a:moveTo>
                    <a:lnTo>
                      <a:pt x="1218" y="255"/>
                    </a:lnTo>
                    <a:lnTo>
                      <a:pt x="1218" y="0"/>
                    </a:lnTo>
                    <a:lnTo>
                      <a:pt x="0" y="0"/>
                    </a:lnTo>
                    <a:lnTo>
                      <a:pt x="0" y="25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4">
                <a:extLst>
                  <a:ext uri="{FF2B5EF4-FFF2-40B4-BE49-F238E27FC236}">
                    <a16:creationId xmlns:a16="http://schemas.microsoft.com/office/drawing/2014/main" id="{4D4A72CD-E225-443A-8840-69C5A7602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8184" y="11090883"/>
                <a:ext cx="1155730" cy="260038"/>
              </a:xfrm>
              <a:custGeom>
                <a:avLst/>
                <a:gdLst>
                  <a:gd name="T0" fmla="*/ 18 w 1236"/>
                  <a:gd name="T1" fmla="*/ 256 h 276"/>
                  <a:gd name="T2" fmla="*/ 1216 w 1236"/>
                  <a:gd name="T3" fmla="*/ 256 h 276"/>
                  <a:gd name="T4" fmla="*/ 1216 w 1236"/>
                  <a:gd name="T5" fmla="*/ 20 h 276"/>
                  <a:gd name="T6" fmla="*/ 18 w 1236"/>
                  <a:gd name="T7" fmla="*/ 20 h 276"/>
                  <a:gd name="T8" fmla="*/ 18 w 1236"/>
                  <a:gd name="T9" fmla="*/ 256 h 276"/>
                  <a:gd name="T10" fmla="*/ 1226 w 1236"/>
                  <a:gd name="T11" fmla="*/ 275 h 276"/>
                  <a:gd name="T12" fmla="*/ 8 w 1236"/>
                  <a:gd name="T13" fmla="*/ 275 h 276"/>
                  <a:gd name="T14" fmla="*/ 8 w 1236"/>
                  <a:gd name="T15" fmla="*/ 275 h 276"/>
                  <a:gd name="T16" fmla="*/ 0 w 1236"/>
                  <a:gd name="T17" fmla="*/ 265 h 276"/>
                  <a:gd name="T18" fmla="*/ 0 w 1236"/>
                  <a:gd name="T19" fmla="*/ 10 h 276"/>
                  <a:gd name="T20" fmla="*/ 0 w 1236"/>
                  <a:gd name="T21" fmla="*/ 10 h 276"/>
                  <a:gd name="T22" fmla="*/ 8 w 1236"/>
                  <a:gd name="T23" fmla="*/ 0 h 276"/>
                  <a:gd name="T24" fmla="*/ 1226 w 1236"/>
                  <a:gd name="T25" fmla="*/ 0 h 276"/>
                  <a:gd name="T26" fmla="*/ 1226 w 1236"/>
                  <a:gd name="T27" fmla="*/ 0 h 276"/>
                  <a:gd name="T28" fmla="*/ 1235 w 1236"/>
                  <a:gd name="T29" fmla="*/ 10 h 276"/>
                  <a:gd name="T30" fmla="*/ 1235 w 1236"/>
                  <a:gd name="T31" fmla="*/ 265 h 276"/>
                  <a:gd name="T32" fmla="*/ 1235 w 1236"/>
                  <a:gd name="T33" fmla="*/ 265 h 276"/>
                  <a:gd name="T34" fmla="*/ 1226 w 1236"/>
                  <a:gd name="T35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6" h="276">
                    <a:moveTo>
                      <a:pt x="18" y="256"/>
                    </a:moveTo>
                    <a:lnTo>
                      <a:pt x="1216" y="256"/>
                    </a:lnTo>
                    <a:lnTo>
                      <a:pt x="1216" y="20"/>
                    </a:lnTo>
                    <a:lnTo>
                      <a:pt x="18" y="20"/>
                    </a:lnTo>
                    <a:lnTo>
                      <a:pt x="18" y="256"/>
                    </a:lnTo>
                    <a:close/>
                    <a:moveTo>
                      <a:pt x="1226" y="275"/>
                    </a:moveTo>
                    <a:lnTo>
                      <a:pt x="8" y="275"/>
                    </a:lnTo>
                    <a:lnTo>
                      <a:pt x="8" y="275"/>
                    </a:lnTo>
                    <a:cubicBezTo>
                      <a:pt x="3" y="275"/>
                      <a:pt x="0" y="270"/>
                      <a:pt x="0" y="26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1226" y="0"/>
                    </a:lnTo>
                    <a:lnTo>
                      <a:pt x="1226" y="0"/>
                    </a:lnTo>
                    <a:cubicBezTo>
                      <a:pt x="1231" y="0"/>
                      <a:pt x="1235" y="5"/>
                      <a:pt x="1235" y="10"/>
                    </a:cubicBezTo>
                    <a:lnTo>
                      <a:pt x="1235" y="265"/>
                    </a:lnTo>
                    <a:lnTo>
                      <a:pt x="1235" y="265"/>
                    </a:lnTo>
                    <a:cubicBezTo>
                      <a:pt x="1235" y="270"/>
                      <a:pt x="1231" y="275"/>
                      <a:pt x="1226" y="2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5">
                <a:extLst>
                  <a:ext uri="{FF2B5EF4-FFF2-40B4-BE49-F238E27FC236}">
                    <a16:creationId xmlns:a16="http://schemas.microsoft.com/office/drawing/2014/main" id="{FFA5152D-C222-4ED1-B6F1-377152B57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2573" y="7371907"/>
                <a:ext cx="850287" cy="2121590"/>
              </a:xfrm>
              <a:custGeom>
                <a:avLst/>
                <a:gdLst>
                  <a:gd name="T0" fmla="*/ 451 w 910"/>
                  <a:gd name="T1" fmla="*/ 27 h 2266"/>
                  <a:gd name="T2" fmla="*/ 451 w 910"/>
                  <a:gd name="T3" fmla="*/ 27 h 2266"/>
                  <a:gd name="T4" fmla="*/ 41 w 910"/>
                  <a:gd name="T5" fmla="*/ 669 h 2266"/>
                  <a:gd name="T6" fmla="*/ 41 w 910"/>
                  <a:gd name="T7" fmla="*/ 669 h 2266"/>
                  <a:gd name="T8" fmla="*/ 455 w 910"/>
                  <a:gd name="T9" fmla="*/ 1970 h 2266"/>
                  <a:gd name="T10" fmla="*/ 455 w 910"/>
                  <a:gd name="T11" fmla="*/ 1970 h 2266"/>
                  <a:gd name="T12" fmla="*/ 652 w 910"/>
                  <a:gd name="T13" fmla="*/ 1160 h 2266"/>
                  <a:gd name="T14" fmla="*/ 652 w 910"/>
                  <a:gd name="T15" fmla="*/ 1160 h 2266"/>
                  <a:gd name="T16" fmla="*/ 451 w 910"/>
                  <a:gd name="T17" fmla="*/ 27 h 2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0" h="2266">
                    <a:moveTo>
                      <a:pt x="451" y="27"/>
                    </a:moveTo>
                    <a:lnTo>
                      <a:pt x="451" y="27"/>
                    </a:lnTo>
                    <a:cubicBezTo>
                      <a:pt x="302" y="0"/>
                      <a:pt x="92" y="197"/>
                      <a:pt x="41" y="669"/>
                    </a:cubicBezTo>
                    <a:lnTo>
                      <a:pt x="41" y="669"/>
                    </a:lnTo>
                    <a:cubicBezTo>
                      <a:pt x="0" y="1053"/>
                      <a:pt x="22" y="1688"/>
                      <a:pt x="455" y="1970"/>
                    </a:cubicBezTo>
                    <a:lnTo>
                      <a:pt x="455" y="1970"/>
                    </a:lnTo>
                    <a:cubicBezTo>
                      <a:pt x="909" y="2265"/>
                      <a:pt x="663" y="1858"/>
                      <a:pt x="652" y="1160"/>
                    </a:cubicBezTo>
                    <a:lnTo>
                      <a:pt x="652" y="1160"/>
                    </a:lnTo>
                    <a:cubicBezTo>
                      <a:pt x="647" y="827"/>
                      <a:pt x="810" y="89"/>
                      <a:pt x="451" y="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6">
                <a:extLst>
                  <a:ext uri="{FF2B5EF4-FFF2-40B4-BE49-F238E27FC236}">
                    <a16:creationId xmlns:a16="http://schemas.microsoft.com/office/drawing/2014/main" id="{6E63CF81-EBA0-44DD-B22D-7734C6013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1934" y="7380162"/>
                <a:ext cx="730588" cy="1935849"/>
              </a:xfrm>
              <a:custGeom>
                <a:avLst/>
                <a:gdLst>
                  <a:gd name="T0" fmla="*/ 445 w 779"/>
                  <a:gd name="T1" fmla="*/ 26 h 2070"/>
                  <a:gd name="T2" fmla="*/ 445 w 779"/>
                  <a:gd name="T3" fmla="*/ 26 h 2070"/>
                  <a:gd name="T4" fmla="*/ 320 w 779"/>
                  <a:gd name="T5" fmla="*/ 73 h 2070"/>
                  <a:gd name="T6" fmla="*/ 320 w 779"/>
                  <a:gd name="T7" fmla="*/ 73 h 2070"/>
                  <a:gd name="T8" fmla="*/ 72 w 779"/>
                  <a:gd name="T9" fmla="*/ 662 h 2070"/>
                  <a:gd name="T10" fmla="*/ 72 w 779"/>
                  <a:gd name="T11" fmla="*/ 662 h 2070"/>
                  <a:gd name="T12" fmla="*/ 480 w 779"/>
                  <a:gd name="T13" fmla="*/ 1954 h 2070"/>
                  <a:gd name="T14" fmla="*/ 480 w 779"/>
                  <a:gd name="T15" fmla="*/ 1954 h 2070"/>
                  <a:gd name="T16" fmla="*/ 713 w 779"/>
                  <a:gd name="T17" fmla="*/ 2043 h 2070"/>
                  <a:gd name="T18" fmla="*/ 713 w 779"/>
                  <a:gd name="T19" fmla="*/ 2043 h 2070"/>
                  <a:gd name="T20" fmla="*/ 715 w 779"/>
                  <a:gd name="T21" fmla="*/ 1712 h 2070"/>
                  <a:gd name="T22" fmla="*/ 715 w 779"/>
                  <a:gd name="T23" fmla="*/ 1712 h 2070"/>
                  <a:gd name="T24" fmla="*/ 664 w 779"/>
                  <a:gd name="T25" fmla="*/ 1152 h 2070"/>
                  <a:gd name="T26" fmla="*/ 664 w 779"/>
                  <a:gd name="T27" fmla="*/ 1152 h 2070"/>
                  <a:gd name="T28" fmla="*/ 678 w 779"/>
                  <a:gd name="T29" fmla="*/ 877 h 2070"/>
                  <a:gd name="T30" fmla="*/ 678 w 779"/>
                  <a:gd name="T31" fmla="*/ 877 h 2070"/>
                  <a:gd name="T32" fmla="*/ 471 w 779"/>
                  <a:gd name="T33" fmla="*/ 27 h 2070"/>
                  <a:gd name="T34" fmla="*/ 471 w 779"/>
                  <a:gd name="T35" fmla="*/ 27 h 2070"/>
                  <a:gd name="T36" fmla="*/ 445 w 779"/>
                  <a:gd name="T37" fmla="*/ 26 h 2070"/>
                  <a:gd name="T38" fmla="*/ 686 w 779"/>
                  <a:gd name="T39" fmla="*/ 2069 h 2070"/>
                  <a:gd name="T40" fmla="*/ 686 w 779"/>
                  <a:gd name="T41" fmla="*/ 2069 h 2070"/>
                  <a:gd name="T42" fmla="*/ 471 w 779"/>
                  <a:gd name="T43" fmla="*/ 1970 h 2070"/>
                  <a:gd name="T44" fmla="*/ 471 w 779"/>
                  <a:gd name="T45" fmla="*/ 1970 h 2070"/>
                  <a:gd name="T46" fmla="*/ 52 w 779"/>
                  <a:gd name="T47" fmla="*/ 660 h 2070"/>
                  <a:gd name="T48" fmla="*/ 52 w 779"/>
                  <a:gd name="T49" fmla="*/ 660 h 2070"/>
                  <a:gd name="T50" fmla="*/ 309 w 779"/>
                  <a:gd name="T51" fmla="*/ 57 h 2070"/>
                  <a:gd name="T52" fmla="*/ 309 w 779"/>
                  <a:gd name="T53" fmla="*/ 57 h 2070"/>
                  <a:gd name="T54" fmla="*/ 474 w 779"/>
                  <a:gd name="T55" fmla="*/ 9 h 2070"/>
                  <a:gd name="T56" fmla="*/ 474 w 779"/>
                  <a:gd name="T57" fmla="*/ 9 h 2070"/>
                  <a:gd name="T58" fmla="*/ 697 w 779"/>
                  <a:gd name="T59" fmla="*/ 879 h 2070"/>
                  <a:gd name="T60" fmla="*/ 697 w 779"/>
                  <a:gd name="T61" fmla="*/ 879 h 2070"/>
                  <a:gd name="T62" fmla="*/ 683 w 779"/>
                  <a:gd name="T63" fmla="*/ 1152 h 2070"/>
                  <a:gd name="T64" fmla="*/ 683 w 779"/>
                  <a:gd name="T65" fmla="*/ 1152 h 2070"/>
                  <a:gd name="T66" fmla="*/ 734 w 779"/>
                  <a:gd name="T67" fmla="*/ 1710 h 2070"/>
                  <a:gd name="T68" fmla="*/ 734 w 779"/>
                  <a:gd name="T69" fmla="*/ 1710 h 2070"/>
                  <a:gd name="T70" fmla="*/ 723 w 779"/>
                  <a:gd name="T71" fmla="*/ 2060 h 2070"/>
                  <a:gd name="T72" fmla="*/ 723 w 779"/>
                  <a:gd name="T73" fmla="*/ 2060 h 2070"/>
                  <a:gd name="T74" fmla="*/ 686 w 779"/>
                  <a:gd name="T75" fmla="*/ 2069 h 2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79" h="2070">
                    <a:moveTo>
                      <a:pt x="445" y="26"/>
                    </a:moveTo>
                    <a:lnTo>
                      <a:pt x="445" y="26"/>
                    </a:lnTo>
                    <a:cubicBezTo>
                      <a:pt x="405" y="26"/>
                      <a:pt x="362" y="41"/>
                      <a:pt x="320" y="73"/>
                    </a:cubicBezTo>
                    <a:lnTo>
                      <a:pt x="320" y="73"/>
                    </a:lnTo>
                    <a:cubicBezTo>
                      <a:pt x="192" y="170"/>
                      <a:pt x="101" y="385"/>
                      <a:pt x="72" y="662"/>
                    </a:cubicBezTo>
                    <a:lnTo>
                      <a:pt x="72" y="662"/>
                    </a:lnTo>
                    <a:cubicBezTo>
                      <a:pt x="41" y="950"/>
                      <a:pt x="19" y="1653"/>
                      <a:pt x="480" y="1954"/>
                    </a:cubicBezTo>
                    <a:lnTo>
                      <a:pt x="480" y="1954"/>
                    </a:lnTo>
                    <a:cubicBezTo>
                      <a:pt x="607" y="2036"/>
                      <a:pt x="680" y="2064"/>
                      <a:pt x="713" y="2043"/>
                    </a:cubicBezTo>
                    <a:lnTo>
                      <a:pt x="713" y="2043"/>
                    </a:lnTo>
                    <a:cubicBezTo>
                      <a:pt x="756" y="2015"/>
                      <a:pt x="740" y="1888"/>
                      <a:pt x="715" y="1712"/>
                    </a:cubicBezTo>
                    <a:lnTo>
                      <a:pt x="715" y="1712"/>
                    </a:lnTo>
                    <a:cubicBezTo>
                      <a:pt x="694" y="1561"/>
                      <a:pt x="667" y="1372"/>
                      <a:pt x="664" y="1152"/>
                    </a:cubicBezTo>
                    <a:lnTo>
                      <a:pt x="664" y="1152"/>
                    </a:lnTo>
                    <a:cubicBezTo>
                      <a:pt x="663" y="1077"/>
                      <a:pt x="670" y="980"/>
                      <a:pt x="678" y="877"/>
                    </a:cubicBezTo>
                    <a:lnTo>
                      <a:pt x="678" y="877"/>
                    </a:lnTo>
                    <a:cubicBezTo>
                      <a:pt x="706" y="520"/>
                      <a:pt x="740" y="75"/>
                      <a:pt x="471" y="27"/>
                    </a:cubicBezTo>
                    <a:lnTo>
                      <a:pt x="471" y="27"/>
                    </a:lnTo>
                    <a:cubicBezTo>
                      <a:pt x="463" y="26"/>
                      <a:pt x="454" y="26"/>
                      <a:pt x="445" y="26"/>
                    </a:cubicBezTo>
                    <a:close/>
                    <a:moveTo>
                      <a:pt x="686" y="2069"/>
                    </a:moveTo>
                    <a:lnTo>
                      <a:pt x="686" y="2069"/>
                    </a:lnTo>
                    <a:cubicBezTo>
                      <a:pt x="642" y="2069"/>
                      <a:pt x="573" y="2038"/>
                      <a:pt x="471" y="1970"/>
                    </a:cubicBezTo>
                    <a:lnTo>
                      <a:pt x="471" y="1970"/>
                    </a:lnTo>
                    <a:cubicBezTo>
                      <a:pt x="0" y="1664"/>
                      <a:pt x="22" y="952"/>
                      <a:pt x="52" y="660"/>
                    </a:cubicBezTo>
                    <a:lnTo>
                      <a:pt x="52" y="660"/>
                    </a:lnTo>
                    <a:cubicBezTo>
                      <a:pt x="82" y="377"/>
                      <a:pt x="176" y="158"/>
                      <a:pt x="309" y="57"/>
                    </a:cubicBezTo>
                    <a:lnTo>
                      <a:pt x="309" y="57"/>
                    </a:lnTo>
                    <a:cubicBezTo>
                      <a:pt x="363" y="16"/>
                      <a:pt x="421" y="0"/>
                      <a:pt x="474" y="9"/>
                    </a:cubicBezTo>
                    <a:lnTo>
                      <a:pt x="474" y="9"/>
                    </a:lnTo>
                    <a:cubicBezTo>
                      <a:pt x="761" y="59"/>
                      <a:pt x="726" y="513"/>
                      <a:pt x="697" y="879"/>
                    </a:cubicBezTo>
                    <a:lnTo>
                      <a:pt x="697" y="879"/>
                    </a:lnTo>
                    <a:cubicBezTo>
                      <a:pt x="690" y="981"/>
                      <a:pt x="682" y="1077"/>
                      <a:pt x="683" y="1152"/>
                    </a:cubicBezTo>
                    <a:lnTo>
                      <a:pt x="683" y="1152"/>
                    </a:lnTo>
                    <a:cubicBezTo>
                      <a:pt x="686" y="1370"/>
                      <a:pt x="713" y="1558"/>
                      <a:pt x="734" y="1710"/>
                    </a:cubicBezTo>
                    <a:lnTo>
                      <a:pt x="734" y="1710"/>
                    </a:lnTo>
                    <a:cubicBezTo>
                      <a:pt x="761" y="1906"/>
                      <a:pt x="778" y="2025"/>
                      <a:pt x="723" y="2060"/>
                    </a:cubicBezTo>
                    <a:lnTo>
                      <a:pt x="723" y="2060"/>
                    </a:lnTo>
                    <a:cubicBezTo>
                      <a:pt x="713" y="2065"/>
                      <a:pt x="701" y="2069"/>
                      <a:pt x="686" y="20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8">
                <a:extLst>
                  <a:ext uri="{FF2B5EF4-FFF2-40B4-BE49-F238E27FC236}">
                    <a16:creationId xmlns:a16="http://schemas.microsoft.com/office/drawing/2014/main" id="{D64D30EF-47C4-413D-A477-FCC10FA9C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8434" y="6740384"/>
                <a:ext cx="1093815" cy="2546733"/>
              </a:xfrm>
              <a:custGeom>
                <a:avLst/>
                <a:gdLst>
                  <a:gd name="T0" fmla="*/ 897 w 1167"/>
                  <a:gd name="T1" fmla="*/ 35 h 2723"/>
                  <a:gd name="T2" fmla="*/ 897 w 1167"/>
                  <a:gd name="T3" fmla="*/ 35 h 2723"/>
                  <a:gd name="T4" fmla="*/ 733 w 1167"/>
                  <a:gd name="T5" fmla="*/ 87 h 2723"/>
                  <a:gd name="T6" fmla="*/ 733 w 1167"/>
                  <a:gd name="T7" fmla="*/ 87 h 2723"/>
                  <a:gd name="T8" fmla="*/ 188 w 1167"/>
                  <a:gd name="T9" fmla="*/ 1332 h 2723"/>
                  <a:gd name="T10" fmla="*/ 188 w 1167"/>
                  <a:gd name="T11" fmla="*/ 1332 h 2723"/>
                  <a:gd name="T12" fmla="*/ 87 w 1167"/>
                  <a:gd name="T13" fmla="*/ 1819 h 2723"/>
                  <a:gd name="T14" fmla="*/ 87 w 1167"/>
                  <a:gd name="T15" fmla="*/ 1819 h 2723"/>
                  <a:gd name="T16" fmla="*/ 58 w 1167"/>
                  <a:gd name="T17" fmla="*/ 1925 h 2723"/>
                  <a:gd name="T18" fmla="*/ 58 w 1167"/>
                  <a:gd name="T19" fmla="*/ 1925 h 2723"/>
                  <a:gd name="T20" fmla="*/ 68 w 1167"/>
                  <a:gd name="T21" fmla="*/ 2420 h 2723"/>
                  <a:gd name="T22" fmla="*/ 68 w 1167"/>
                  <a:gd name="T23" fmla="*/ 2420 h 2723"/>
                  <a:gd name="T24" fmla="*/ 268 w 1167"/>
                  <a:gd name="T25" fmla="*/ 2695 h 2723"/>
                  <a:gd name="T26" fmla="*/ 268 w 1167"/>
                  <a:gd name="T27" fmla="*/ 2695 h 2723"/>
                  <a:gd name="T28" fmla="*/ 533 w 1167"/>
                  <a:gd name="T29" fmla="*/ 2611 h 2723"/>
                  <a:gd name="T30" fmla="*/ 533 w 1167"/>
                  <a:gd name="T31" fmla="*/ 2611 h 2723"/>
                  <a:gd name="T32" fmla="*/ 673 w 1167"/>
                  <a:gd name="T33" fmla="*/ 1936 h 2723"/>
                  <a:gd name="T34" fmla="*/ 673 w 1167"/>
                  <a:gd name="T35" fmla="*/ 1936 h 2723"/>
                  <a:gd name="T36" fmla="*/ 741 w 1167"/>
                  <a:gd name="T37" fmla="*/ 1640 h 2723"/>
                  <a:gd name="T38" fmla="*/ 741 w 1167"/>
                  <a:gd name="T39" fmla="*/ 1640 h 2723"/>
                  <a:gd name="T40" fmla="*/ 846 w 1167"/>
                  <a:gd name="T41" fmla="*/ 1104 h 2723"/>
                  <a:gd name="T42" fmla="*/ 846 w 1167"/>
                  <a:gd name="T43" fmla="*/ 1104 h 2723"/>
                  <a:gd name="T44" fmla="*/ 977 w 1167"/>
                  <a:gd name="T45" fmla="*/ 544 h 2723"/>
                  <a:gd name="T46" fmla="*/ 977 w 1167"/>
                  <a:gd name="T47" fmla="*/ 544 h 2723"/>
                  <a:gd name="T48" fmla="*/ 992 w 1167"/>
                  <a:gd name="T49" fmla="*/ 58 h 2723"/>
                  <a:gd name="T50" fmla="*/ 992 w 1167"/>
                  <a:gd name="T51" fmla="*/ 58 h 2723"/>
                  <a:gd name="T52" fmla="*/ 897 w 1167"/>
                  <a:gd name="T53" fmla="*/ 35 h 2723"/>
                  <a:gd name="T54" fmla="*/ 319 w 1167"/>
                  <a:gd name="T55" fmla="*/ 2722 h 2723"/>
                  <a:gd name="T56" fmla="*/ 319 w 1167"/>
                  <a:gd name="T57" fmla="*/ 2722 h 2723"/>
                  <a:gd name="T58" fmla="*/ 262 w 1167"/>
                  <a:gd name="T59" fmla="*/ 2713 h 2723"/>
                  <a:gd name="T60" fmla="*/ 262 w 1167"/>
                  <a:gd name="T61" fmla="*/ 2713 h 2723"/>
                  <a:gd name="T62" fmla="*/ 50 w 1167"/>
                  <a:gd name="T63" fmla="*/ 2425 h 2723"/>
                  <a:gd name="T64" fmla="*/ 50 w 1167"/>
                  <a:gd name="T65" fmla="*/ 2425 h 2723"/>
                  <a:gd name="T66" fmla="*/ 39 w 1167"/>
                  <a:gd name="T67" fmla="*/ 1920 h 2723"/>
                  <a:gd name="T68" fmla="*/ 39 w 1167"/>
                  <a:gd name="T69" fmla="*/ 1920 h 2723"/>
                  <a:gd name="T70" fmla="*/ 68 w 1167"/>
                  <a:gd name="T71" fmla="*/ 1814 h 2723"/>
                  <a:gd name="T72" fmla="*/ 68 w 1167"/>
                  <a:gd name="T73" fmla="*/ 1814 h 2723"/>
                  <a:gd name="T74" fmla="*/ 169 w 1167"/>
                  <a:gd name="T75" fmla="*/ 1332 h 2723"/>
                  <a:gd name="T76" fmla="*/ 169 w 1167"/>
                  <a:gd name="T77" fmla="*/ 1332 h 2723"/>
                  <a:gd name="T78" fmla="*/ 348 w 1167"/>
                  <a:gd name="T79" fmla="*/ 533 h 2723"/>
                  <a:gd name="T80" fmla="*/ 348 w 1167"/>
                  <a:gd name="T81" fmla="*/ 533 h 2723"/>
                  <a:gd name="T82" fmla="*/ 723 w 1167"/>
                  <a:gd name="T83" fmla="*/ 70 h 2723"/>
                  <a:gd name="T84" fmla="*/ 723 w 1167"/>
                  <a:gd name="T85" fmla="*/ 70 h 2723"/>
                  <a:gd name="T86" fmla="*/ 1001 w 1167"/>
                  <a:gd name="T87" fmla="*/ 42 h 2723"/>
                  <a:gd name="T88" fmla="*/ 1001 w 1167"/>
                  <a:gd name="T89" fmla="*/ 42 h 2723"/>
                  <a:gd name="T90" fmla="*/ 995 w 1167"/>
                  <a:gd name="T91" fmla="*/ 551 h 2723"/>
                  <a:gd name="T92" fmla="*/ 995 w 1167"/>
                  <a:gd name="T93" fmla="*/ 551 h 2723"/>
                  <a:gd name="T94" fmla="*/ 864 w 1167"/>
                  <a:gd name="T95" fmla="*/ 1101 h 2723"/>
                  <a:gd name="T96" fmla="*/ 864 w 1167"/>
                  <a:gd name="T97" fmla="*/ 1101 h 2723"/>
                  <a:gd name="T98" fmla="*/ 758 w 1167"/>
                  <a:gd name="T99" fmla="*/ 1649 h 2723"/>
                  <a:gd name="T100" fmla="*/ 758 w 1167"/>
                  <a:gd name="T101" fmla="*/ 1649 h 2723"/>
                  <a:gd name="T102" fmla="*/ 692 w 1167"/>
                  <a:gd name="T103" fmla="*/ 1931 h 2723"/>
                  <a:gd name="T104" fmla="*/ 692 w 1167"/>
                  <a:gd name="T105" fmla="*/ 1931 h 2723"/>
                  <a:gd name="T106" fmla="*/ 545 w 1167"/>
                  <a:gd name="T107" fmla="*/ 2626 h 2723"/>
                  <a:gd name="T108" fmla="*/ 545 w 1167"/>
                  <a:gd name="T109" fmla="*/ 2626 h 2723"/>
                  <a:gd name="T110" fmla="*/ 319 w 1167"/>
                  <a:gd name="T111" fmla="*/ 2722 h 2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7" h="2723">
                    <a:moveTo>
                      <a:pt x="897" y="35"/>
                    </a:moveTo>
                    <a:lnTo>
                      <a:pt x="897" y="35"/>
                    </a:lnTo>
                    <a:cubicBezTo>
                      <a:pt x="846" y="35"/>
                      <a:pt x="791" y="53"/>
                      <a:pt x="733" y="87"/>
                    </a:cubicBezTo>
                    <a:lnTo>
                      <a:pt x="733" y="87"/>
                    </a:lnTo>
                    <a:cubicBezTo>
                      <a:pt x="473" y="240"/>
                      <a:pt x="194" y="730"/>
                      <a:pt x="188" y="1332"/>
                    </a:cubicBezTo>
                    <a:lnTo>
                      <a:pt x="188" y="1332"/>
                    </a:lnTo>
                    <a:cubicBezTo>
                      <a:pt x="187" y="1474"/>
                      <a:pt x="127" y="1682"/>
                      <a:pt x="87" y="1819"/>
                    </a:cubicBezTo>
                    <a:lnTo>
                      <a:pt x="87" y="1819"/>
                    </a:lnTo>
                    <a:cubicBezTo>
                      <a:pt x="74" y="1862"/>
                      <a:pt x="64" y="1899"/>
                      <a:pt x="58" y="1925"/>
                    </a:cubicBezTo>
                    <a:lnTo>
                      <a:pt x="58" y="1925"/>
                    </a:lnTo>
                    <a:cubicBezTo>
                      <a:pt x="19" y="2084"/>
                      <a:pt x="23" y="2265"/>
                      <a:pt x="68" y="2420"/>
                    </a:cubicBezTo>
                    <a:lnTo>
                      <a:pt x="68" y="2420"/>
                    </a:lnTo>
                    <a:cubicBezTo>
                      <a:pt x="112" y="2565"/>
                      <a:pt x="186" y="2667"/>
                      <a:pt x="268" y="2695"/>
                    </a:cubicBezTo>
                    <a:lnTo>
                      <a:pt x="268" y="2695"/>
                    </a:lnTo>
                    <a:cubicBezTo>
                      <a:pt x="328" y="2714"/>
                      <a:pt x="436" y="2697"/>
                      <a:pt x="533" y="2611"/>
                    </a:cubicBezTo>
                    <a:lnTo>
                      <a:pt x="533" y="2611"/>
                    </a:lnTo>
                    <a:cubicBezTo>
                      <a:pt x="621" y="2532"/>
                      <a:pt x="758" y="2338"/>
                      <a:pt x="673" y="1936"/>
                    </a:cubicBezTo>
                    <a:lnTo>
                      <a:pt x="673" y="1936"/>
                    </a:lnTo>
                    <a:cubicBezTo>
                      <a:pt x="649" y="1817"/>
                      <a:pt x="691" y="1735"/>
                      <a:pt x="741" y="1640"/>
                    </a:cubicBezTo>
                    <a:lnTo>
                      <a:pt x="741" y="1640"/>
                    </a:lnTo>
                    <a:cubicBezTo>
                      <a:pt x="803" y="1522"/>
                      <a:pt x="879" y="1376"/>
                      <a:pt x="846" y="1104"/>
                    </a:cubicBezTo>
                    <a:lnTo>
                      <a:pt x="846" y="1104"/>
                    </a:lnTo>
                    <a:cubicBezTo>
                      <a:pt x="824" y="921"/>
                      <a:pt x="905" y="720"/>
                      <a:pt x="977" y="544"/>
                    </a:cubicBezTo>
                    <a:lnTo>
                      <a:pt x="977" y="544"/>
                    </a:lnTo>
                    <a:cubicBezTo>
                      <a:pt x="1066" y="325"/>
                      <a:pt x="1142" y="137"/>
                      <a:pt x="992" y="58"/>
                    </a:cubicBezTo>
                    <a:lnTo>
                      <a:pt x="992" y="58"/>
                    </a:lnTo>
                    <a:cubicBezTo>
                      <a:pt x="963" y="43"/>
                      <a:pt x="931" y="35"/>
                      <a:pt x="897" y="35"/>
                    </a:cubicBezTo>
                    <a:close/>
                    <a:moveTo>
                      <a:pt x="319" y="2722"/>
                    </a:moveTo>
                    <a:lnTo>
                      <a:pt x="319" y="2722"/>
                    </a:lnTo>
                    <a:cubicBezTo>
                      <a:pt x="300" y="2722"/>
                      <a:pt x="280" y="2718"/>
                      <a:pt x="262" y="2713"/>
                    </a:cubicBezTo>
                    <a:lnTo>
                      <a:pt x="262" y="2713"/>
                    </a:lnTo>
                    <a:cubicBezTo>
                      <a:pt x="175" y="2683"/>
                      <a:pt x="95" y="2576"/>
                      <a:pt x="50" y="2425"/>
                    </a:cubicBezTo>
                    <a:lnTo>
                      <a:pt x="50" y="2425"/>
                    </a:lnTo>
                    <a:cubicBezTo>
                      <a:pt x="4" y="2267"/>
                      <a:pt x="0" y="2084"/>
                      <a:pt x="39" y="1920"/>
                    </a:cubicBezTo>
                    <a:lnTo>
                      <a:pt x="39" y="1920"/>
                    </a:lnTo>
                    <a:cubicBezTo>
                      <a:pt x="46" y="1894"/>
                      <a:pt x="57" y="1857"/>
                      <a:pt x="68" y="1814"/>
                    </a:cubicBezTo>
                    <a:lnTo>
                      <a:pt x="68" y="1814"/>
                    </a:lnTo>
                    <a:cubicBezTo>
                      <a:pt x="108" y="1678"/>
                      <a:pt x="168" y="1472"/>
                      <a:pt x="169" y="1332"/>
                    </a:cubicBezTo>
                    <a:lnTo>
                      <a:pt x="169" y="1332"/>
                    </a:lnTo>
                    <a:cubicBezTo>
                      <a:pt x="173" y="976"/>
                      <a:pt x="268" y="701"/>
                      <a:pt x="348" y="533"/>
                    </a:cubicBezTo>
                    <a:lnTo>
                      <a:pt x="348" y="533"/>
                    </a:lnTo>
                    <a:cubicBezTo>
                      <a:pt x="449" y="320"/>
                      <a:pt x="585" y="152"/>
                      <a:pt x="723" y="70"/>
                    </a:cubicBezTo>
                    <a:lnTo>
                      <a:pt x="723" y="70"/>
                    </a:lnTo>
                    <a:cubicBezTo>
                      <a:pt x="826" y="9"/>
                      <a:pt x="922" y="0"/>
                      <a:pt x="1001" y="42"/>
                    </a:cubicBezTo>
                    <a:lnTo>
                      <a:pt x="1001" y="42"/>
                    </a:lnTo>
                    <a:cubicBezTo>
                      <a:pt x="1166" y="128"/>
                      <a:pt x="1087" y="324"/>
                      <a:pt x="995" y="551"/>
                    </a:cubicBezTo>
                    <a:lnTo>
                      <a:pt x="995" y="551"/>
                    </a:lnTo>
                    <a:cubicBezTo>
                      <a:pt x="924" y="725"/>
                      <a:pt x="843" y="923"/>
                      <a:pt x="864" y="1101"/>
                    </a:cubicBezTo>
                    <a:lnTo>
                      <a:pt x="864" y="1101"/>
                    </a:lnTo>
                    <a:cubicBezTo>
                      <a:pt x="899" y="1380"/>
                      <a:pt x="821" y="1528"/>
                      <a:pt x="758" y="1649"/>
                    </a:cubicBezTo>
                    <a:lnTo>
                      <a:pt x="758" y="1649"/>
                    </a:lnTo>
                    <a:cubicBezTo>
                      <a:pt x="708" y="1744"/>
                      <a:pt x="668" y="1820"/>
                      <a:pt x="692" y="1931"/>
                    </a:cubicBezTo>
                    <a:lnTo>
                      <a:pt x="692" y="1931"/>
                    </a:lnTo>
                    <a:cubicBezTo>
                      <a:pt x="778" y="2344"/>
                      <a:pt x="637" y="2544"/>
                      <a:pt x="545" y="2626"/>
                    </a:cubicBezTo>
                    <a:lnTo>
                      <a:pt x="545" y="2626"/>
                    </a:lnTo>
                    <a:cubicBezTo>
                      <a:pt x="488" y="2677"/>
                      <a:pt x="400" y="2722"/>
                      <a:pt x="319" y="27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9">
                <a:extLst>
                  <a:ext uri="{FF2B5EF4-FFF2-40B4-BE49-F238E27FC236}">
                    <a16:creationId xmlns:a16="http://schemas.microsoft.com/office/drawing/2014/main" id="{1DAECA93-A3CB-46AC-8A14-8A88DB525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230" y="8242833"/>
                <a:ext cx="565481" cy="1283685"/>
              </a:xfrm>
              <a:custGeom>
                <a:avLst/>
                <a:gdLst>
                  <a:gd name="T0" fmla="*/ 592 w 603"/>
                  <a:gd name="T1" fmla="*/ 1370 h 1371"/>
                  <a:gd name="T2" fmla="*/ 592 w 603"/>
                  <a:gd name="T3" fmla="*/ 1370 h 1371"/>
                  <a:gd name="T4" fmla="*/ 582 w 603"/>
                  <a:gd name="T5" fmla="*/ 1361 h 1371"/>
                  <a:gd name="T6" fmla="*/ 582 w 603"/>
                  <a:gd name="T7" fmla="*/ 1361 h 1371"/>
                  <a:gd name="T8" fmla="*/ 294 w 603"/>
                  <a:gd name="T9" fmla="*/ 936 h 1371"/>
                  <a:gd name="T10" fmla="*/ 294 w 603"/>
                  <a:gd name="T11" fmla="*/ 936 h 1371"/>
                  <a:gd name="T12" fmla="*/ 73 w 603"/>
                  <a:gd name="T13" fmla="*/ 9 h 1371"/>
                  <a:gd name="T14" fmla="*/ 73 w 603"/>
                  <a:gd name="T15" fmla="*/ 9 h 1371"/>
                  <a:gd name="T16" fmla="*/ 84 w 603"/>
                  <a:gd name="T17" fmla="*/ 1 h 1371"/>
                  <a:gd name="T18" fmla="*/ 84 w 603"/>
                  <a:gd name="T19" fmla="*/ 1 h 1371"/>
                  <a:gd name="T20" fmla="*/ 92 w 603"/>
                  <a:gd name="T21" fmla="*/ 11 h 1371"/>
                  <a:gd name="T22" fmla="*/ 92 w 603"/>
                  <a:gd name="T23" fmla="*/ 11 h 1371"/>
                  <a:gd name="T24" fmla="*/ 310 w 603"/>
                  <a:gd name="T25" fmla="*/ 923 h 1371"/>
                  <a:gd name="T26" fmla="*/ 310 w 603"/>
                  <a:gd name="T27" fmla="*/ 923 h 1371"/>
                  <a:gd name="T28" fmla="*/ 601 w 603"/>
                  <a:gd name="T29" fmla="*/ 1359 h 1371"/>
                  <a:gd name="T30" fmla="*/ 601 w 603"/>
                  <a:gd name="T31" fmla="*/ 1359 h 1371"/>
                  <a:gd name="T32" fmla="*/ 592 w 603"/>
                  <a:gd name="T33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3" h="1371">
                    <a:moveTo>
                      <a:pt x="592" y="1370"/>
                    </a:moveTo>
                    <a:lnTo>
                      <a:pt x="592" y="1370"/>
                    </a:lnTo>
                    <a:cubicBezTo>
                      <a:pt x="587" y="1370"/>
                      <a:pt x="582" y="1366"/>
                      <a:pt x="582" y="1361"/>
                    </a:cubicBezTo>
                    <a:lnTo>
                      <a:pt x="582" y="1361"/>
                    </a:lnTo>
                    <a:cubicBezTo>
                      <a:pt x="582" y="1358"/>
                      <a:pt x="570" y="1277"/>
                      <a:pt x="294" y="936"/>
                    </a:cubicBezTo>
                    <a:lnTo>
                      <a:pt x="294" y="936"/>
                    </a:lnTo>
                    <a:cubicBezTo>
                      <a:pt x="0" y="570"/>
                      <a:pt x="72" y="13"/>
                      <a:pt x="73" y="9"/>
                    </a:cubicBezTo>
                    <a:lnTo>
                      <a:pt x="73" y="9"/>
                    </a:lnTo>
                    <a:cubicBezTo>
                      <a:pt x="74" y="3"/>
                      <a:pt x="79" y="0"/>
                      <a:pt x="84" y="1"/>
                    </a:cubicBezTo>
                    <a:lnTo>
                      <a:pt x="84" y="1"/>
                    </a:lnTo>
                    <a:cubicBezTo>
                      <a:pt x="90" y="1"/>
                      <a:pt x="93" y="5"/>
                      <a:pt x="92" y="11"/>
                    </a:cubicBezTo>
                    <a:lnTo>
                      <a:pt x="92" y="11"/>
                    </a:lnTo>
                    <a:cubicBezTo>
                      <a:pt x="91" y="17"/>
                      <a:pt x="20" y="566"/>
                      <a:pt x="310" y="923"/>
                    </a:cubicBezTo>
                    <a:lnTo>
                      <a:pt x="310" y="923"/>
                    </a:lnTo>
                    <a:cubicBezTo>
                      <a:pt x="593" y="1275"/>
                      <a:pt x="601" y="1356"/>
                      <a:pt x="601" y="1359"/>
                    </a:cubicBezTo>
                    <a:lnTo>
                      <a:pt x="601" y="1359"/>
                    </a:lnTo>
                    <a:cubicBezTo>
                      <a:pt x="602" y="1365"/>
                      <a:pt x="598" y="1369"/>
                      <a:pt x="592" y="13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20">
                <a:extLst>
                  <a:ext uri="{FF2B5EF4-FFF2-40B4-BE49-F238E27FC236}">
                    <a16:creationId xmlns:a16="http://schemas.microsoft.com/office/drawing/2014/main" id="{C0CFEA6C-8469-4E08-A821-1E8D42661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3367" y="7367781"/>
                <a:ext cx="503568" cy="2150482"/>
              </a:xfrm>
              <a:custGeom>
                <a:avLst/>
                <a:gdLst>
                  <a:gd name="T0" fmla="*/ 12 w 537"/>
                  <a:gd name="T1" fmla="*/ 2297 h 2298"/>
                  <a:gd name="T2" fmla="*/ 12 w 537"/>
                  <a:gd name="T3" fmla="*/ 2297 h 2298"/>
                  <a:gd name="T4" fmla="*/ 6 w 537"/>
                  <a:gd name="T5" fmla="*/ 2295 h 2298"/>
                  <a:gd name="T6" fmla="*/ 6 w 537"/>
                  <a:gd name="T7" fmla="*/ 2295 h 2298"/>
                  <a:gd name="T8" fmla="*/ 4 w 537"/>
                  <a:gd name="T9" fmla="*/ 2282 h 2298"/>
                  <a:gd name="T10" fmla="*/ 4 w 537"/>
                  <a:gd name="T11" fmla="*/ 2282 h 2298"/>
                  <a:gd name="T12" fmla="*/ 204 w 537"/>
                  <a:gd name="T13" fmla="*/ 1567 h 2298"/>
                  <a:gd name="T14" fmla="*/ 204 w 537"/>
                  <a:gd name="T15" fmla="*/ 1567 h 2298"/>
                  <a:gd name="T16" fmla="*/ 289 w 537"/>
                  <a:gd name="T17" fmla="*/ 1167 h 2298"/>
                  <a:gd name="T18" fmla="*/ 289 w 537"/>
                  <a:gd name="T19" fmla="*/ 1167 h 2298"/>
                  <a:gd name="T20" fmla="*/ 437 w 537"/>
                  <a:gd name="T21" fmla="*/ 436 h 2298"/>
                  <a:gd name="T22" fmla="*/ 437 w 537"/>
                  <a:gd name="T23" fmla="*/ 436 h 2298"/>
                  <a:gd name="T24" fmla="*/ 517 w 537"/>
                  <a:gd name="T25" fmla="*/ 5 h 2298"/>
                  <a:gd name="T26" fmla="*/ 517 w 537"/>
                  <a:gd name="T27" fmla="*/ 5 h 2298"/>
                  <a:gd name="T28" fmla="*/ 530 w 537"/>
                  <a:gd name="T29" fmla="*/ 3 h 2298"/>
                  <a:gd name="T30" fmla="*/ 530 w 537"/>
                  <a:gd name="T31" fmla="*/ 3 h 2298"/>
                  <a:gd name="T32" fmla="*/ 532 w 537"/>
                  <a:gd name="T33" fmla="*/ 17 h 2298"/>
                  <a:gd name="T34" fmla="*/ 532 w 537"/>
                  <a:gd name="T35" fmla="*/ 17 h 2298"/>
                  <a:gd name="T36" fmla="*/ 456 w 537"/>
                  <a:gd name="T37" fmla="*/ 433 h 2298"/>
                  <a:gd name="T38" fmla="*/ 456 w 537"/>
                  <a:gd name="T39" fmla="*/ 433 h 2298"/>
                  <a:gd name="T40" fmla="*/ 305 w 537"/>
                  <a:gd name="T41" fmla="*/ 1175 h 2298"/>
                  <a:gd name="T42" fmla="*/ 305 w 537"/>
                  <a:gd name="T43" fmla="*/ 1175 h 2298"/>
                  <a:gd name="T44" fmla="*/ 224 w 537"/>
                  <a:gd name="T45" fmla="*/ 1568 h 2298"/>
                  <a:gd name="T46" fmla="*/ 224 w 537"/>
                  <a:gd name="T47" fmla="*/ 1568 h 2298"/>
                  <a:gd name="T48" fmla="*/ 20 w 537"/>
                  <a:gd name="T49" fmla="*/ 2292 h 2298"/>
                  <a:gd name="T50" fmla="*/ 20 w 537"/>
                  <a:gd name="T51" fmla="*/ 2292 h 2298"/>
                  <a:gd name="T52" fmla="*/ 12 w 537"/>
                  <a:gd name="T53" fmla="*/ 2297 h 2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7" h="2298">
                    <a:moveTo>
                      <a:pt x="12" y="2297"/>
                    </a:moveTo>
                    <a:lnTo>
                      <a:pt x="12" y="2297"/>
                    </a:lnTo>
                    <a:cubicBezTo>
                      <a:pt x="10" y="2297"/>
                      <a:pt x="7" y="2296"/>
                      <a:pt x="6" y="2295"/>
                    </a:cubicBezTo>
                    <a:lnTo>
                      <a:pt x="6" y="2295"/>
                    </a:lnTo>
                    <a:cubicBezTo>
                      <a:pt x="2" y="2292"/>
                      <a:pt x="0" y="2286"/>
                      <a:pt x="4" y="2282"/>
                    </a:cubicBezTo>
                    <a:lnTo>
                      <a:pt x="4" y="2282"/>
                    </a:lnTo>
                    <a:cubicBezTo>
                      <a:pt x="188" y="1984"/>
                      <a:pt x="197" y="1763"/>
                      <a:pt x="204" y="1567"/>
                    </a:cubicBezTo>
                    <a:lnTo>
                      <a:pt x="204" y="1567"/>
                    </a:lnTo>
                    <a:cubicBezTo>
                      <a:pt x="210" y="1422"/>
                      <a:pt x="215" y="1296"/>
                      <a:pt x="289" y="1167"/>
                    </a:cubicBezTo>
                    <a:lnTo>
                      <a:pt x="289" y="1167"/>
                    </a:lnTo>
                    <a:cubicBezTo>
                      <a:pt x="476" y="837"/>
                      <a:pt x="455" y="624"/>
                      <a:pt x="437" y="436"/>
                    </a:cubicBezTo>
                    <a:lnTo>
                      <a:pt x="437" y="436"/>
                    </a:lnTo>
                    <a:cubicBezTo>
                      <a:pt x="422" y="284"/>
                      <a:pt x="409" y="154"/>
                      <a:pt x="517" y="5"/>
                    </a:cubicBezTo>
                    <a:lnTo>
                      <a:pt x="517" y="5"/>
                    </a:lnTo>
                    <a:cubicBezTo>
                      <a:pt x="520" y="1"/>
                      <a:pt x="526" y="0"/>
                      <a:pt x="530" y="3"/>
                    </a:cubicBezTo>
                    <a:lnTo>
                      <a:pt x="530" y="3"/>
                    </a:lnTo>
                    <a:cubicBezTo>
                      <a:pt x="534" y="6"/>
                      <a:pt x="536" y="12"/>
                      <a:pt x="532" y="17"/>
                    </a:cubicBezTo>
                    <a:lnTo>
                      <a:pt x="532" y="17"/>
                    </a:lnTo>
                    <a:cubicBezTo>
                      <a:pt x="429" y="159"/>
                      <a:pt x="441" y="286"/>
                      <a:pt x="456" y="433"/>
                    </a:cubicBezTo>
                    <a:lnTo>
                      <a:pt x="456" y="433"/>
                    </a:lnTo>
                    <a:cubicBezTo>
                      <a:pt x="474" y="616"/>
                      <a:pt x="496" y="841"/>
                      <a:pt x="305" y="1175"/>
                    </a:cubicBezTo>
                    <a:lnTo>
                      <a:pt x="305" y="1175"/>
                    </a:lnTo>
                    <a:cubicBezTo>
                      <a:pt x="234" y="1302"/>
                      <a:pt x="229" y="1425"/>
                      <a:pt x="224" y="1568"/>
                    </a:cubicBezTo>
                    <a:lnTo>
                      <a:pt x="224" y="1568"/>
                    </a:lnTo>
                    <a:cubicBezTo>
                      <a:pt x="216" y="1766"/>
                      <a:pt x="207" y="1991"/>
                      <a:pt x="20" y="2292"/>
                    </a:cubicBezTo>
                    <a:lnTo>
                      <a:pt x="20" y="2292"/>
                    </a:lnTo>
                    <a:cubicBezTo>
                      <a:pt x="17" y="2295"/>
                      <a:pt x="15" y="2297"/>
                      <a:pt x="12" y="22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21">
                <a:extLst>
                  <a:ext uri="{FF2B5EF4-FFF2-40B4-BE49-F238E27FC236}">
                    <a16:creationId xmlns:a16="http://schemas.microsoft.com/office/drawing/2014/main" id="{679552E6-1BAA-4BFD-BE74-82D2BD8DB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4884" y="9666857"/>
                <a:ext cx="1452918" cy="1329090"/>
              </a:xfrm>
              <a:custGeom>
                <a:avLst/>
                <a:gdLst>
                  <a:gd name="T0" fmla="*/ 1006 w 1554"/>
                  <a:gd name="T1" fmla="*/ 13 h 1420"/>
                  <a:gd name="T2" fmla="*/ 1006 w 1554"/>
                  <a:gd name="T3" fmla="*/ 13 h 1420"/>
                  <a:gd name="T4" fmla="*/ 1125 w 1554"/>
                  <a:gd name="T5" fmla="*/ 322 h 1420"/>
                  <a:gd name="T6" fmla="*/ 1125 w 1554"/>
                  <a:gd name="T7" fmla="*/ 322 h 1420"/>
                  <a:gd name="T8" fmla="*/ 1067 w 1554"/>
                  <a:gd name="T9" fmla="*/ 659 h 1420"/>
                  <a:gd name="T10" fmla="*/ 1067 w 1554"/>
                  <a:gd name="T11" fmla="*/ 659 h 1420"/>
                  <a:gd name="T12" fmla="*/ 1322 w 1554"/>
                  <a:gd name="T13" fmla="*/ 720 h 1420"/>
                  <a:gd name="T14" fmla="*/ 1322 w 1554"/>
                  <a:gd name="T15" fmla="*/ 720 h 1420"/>
                  <a:gd name="T16" fmla="*/ 1235 w 1554"/>
                  <a:gd name="T17" fmla="*/ 1002 h 1420"/>
                  <a:gd name="T18" fmla="*/ 1235 w 1554"/>
                  <a:gd name="T19" fmla="*/ 1002 h 1420"/>
                  <a:gd name="T20" fmla="*/ 1493 w 1554"/>
                  <a:gd name="T21" fmla="*/ 1014 h 1420"/>
                  <a:gd name="T22" fmla="*/ 1493 w 1554"/>
                  <a:gd name="T23" fmla="*/ 1014 h 1420"/>
                  <a:gd name="T24" fmla="*/ 1147 w 1554"/>
                  <a:gd name="T25" fmla="*/ 1419 h 1420"/>
                  <a:gd name="T26" fmla="*/ 1147 w 1554"/>
                  <a:gd name="T27" fmla="*/ 1419 h 1420"/>
                  <a:gd name="T28" fmla="*/ 799 w 1554"/>
                  <a:gd name="T29" fmla="*/ 1415 h 1420"/>
                  <a:gd name="T30" fmla="*/ 799 w 1554"/>
                  <a:gd name="T31" fmla="*/ 1415 h 1420"/>
                  <a:gd name="T32" fmla="*/ 1006 w 1554"/>
                  <a:gd name="T33" fmla="*/ 13 h 1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54" h="1420">
                    <a:moveTo>
                      <a:pt x="1006" y="13"/>
                    </a:moveTo>
                    <a:lnTo>
                      <a:pt x="1006" y="13"/>
                    </a:lnTo>
                    <a:cubicBezTo>
                      <a:pt x="1101" y="0"/>
                      <a:pt x="1237" y="40"/>
                      <a:pt x="1125" y="322"/>
                    </a:cubicBezTo>
                    <a:lnTo>
                      <a:pt x="1125" y="322"/>
                    </a:lnTo>
                    <a:cubicBezTo>
                      <a:pt x="1038" y="542"/>
                      <a:pt x="910" y="736"/>
                      <a:pt x="1067" y="659"/>
                    </a:cubicBezTo>
                    <a:lnTo>
                      <a:pt x="1067" y="659"/>
                    </a:lnTo>
                    <a:cubicBezTo>
                      <a:pt x="1190" y="598"/>
                      <a:pt x="1314" y="618"/>
                      <a:pt x="1322" y="720"/>
                    </a:cubicBezTo>
                    <a:lnTo>
                      <a:pt x="1322" y="720"/>
                    </a:lnTo>
                    <a:cubicBezTo>
                      <a:pt x="1331" y="829"/>
                      <a:pt x="1272" y="920"/>
                      <a:pt x="1235" y="1002"/>
                    </a:cubicBezTo>
                    <a:lnTo>
                      <a:pt x="1235" y="1002"/>
                    </a:lnTo>
                    <a:cubicBezTo>
                      <a:pt x="1235" y="1002"/>
                      <a:pt x="1414" y="902"/>
                      <a:pt x="1493" y="1014"/>
                    </a:cubicBezTo>
                    <a:lnTo>
                      <a:pt x="1493" y="1014"/>
                    </a:lnTo>
                    <a:cubicBezTo>
                      <a:pt x="1553" y="1099"/>
                      <a:pt x="1509" y="1419"/>
                      <a:pt x="1147" y="1419"/>
                    </a:cubicBezTo>
                    <a:lnTo>
                      <a:pt x="1147" y="1419"/>
                    </a:lnTo>
                    <a:cubicBezTo>
                      <a:pt x="1059" y="1419"/>
                      <a:pt x="926" y="1418"/>
                      <a:pt x="799" y="1415"/>
                    </a:cubicBezTo>
                    <a:lnTo>
                      <a:pt x="799" y="1415"/>
                    </a:lnTo>
                    <a:cubicBezTo>
                      <a:pt x="0" y="1398"/>
                      <a:pt x="527" y="79"/>
                      <a:pt x="1006" y="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22">
                <a:extLst>
                  <a:ext uri="{FF2B5EF4-FFF2-40B4-BE49-F238E27FC236}">
                    <a16:creationId xmlns:a16="http://schemas.microsoft.com/office/drawing/2014/main" id="{75ED1FAA-0D3E-4AA7-903A-152165D87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1603" y="9662730"/>
                <a:ext cx="1097944" cy="1341471"/>
              </a:xfrm>
              <a:custGeom>
                <a:avLst/>
                <a:gdLst>
                  <a:gd name="T0" fmla="*/ 638 w 1171"/>
                  <a:gd name="T1" fmla="*/ 18 h 1435"/>
                  <a:gd name="T2" fmla="*/ 639 w 1171"/>
                  <a:gd name="T3" fmla="*/ 28 h 1435"/>
                  <a:gd name="T4" fmla="*/ 30 w 1171"/>
                  <a:gd name="T5" fmla="*/ 1029 h 1435"/>
                  <a:gd name="T6" fmla="*/ 431 w 1171"/>
                  <a:gd name="T7" fmla="*/ 1411 h 1435"/>
                  <a:gd name="T8" fmla="*/ 779 w 1171"/>
                  <a:gd name="T9" fmla="*/ 1415 h 1435"/>
                  <a:gd name="T10" fmla="*/ 1104 w 1171"/>
                  <a:gd name="T11" fmla="*/ 1244 h 1435"/>
                  <a:gd name="T12" fmla="*/ 1118 w 1171"/>
                  <a:gd name="T13" fmla="*/ 1024 h 1435"/>
                  <a:gd name="T14" fmla="*/ 969 w 1171"/>
                  <a:gd name="T15" fmla="*/ 980 h 1435"/>
                  <a:gd name="T16" fmla="*/ 871 w 1171"/>
                  <a:gd name="T17" fmla="*/ 1015 h 1435"/>
                  <a:gd name="T18" fmla="*/ 861 w 1171"/>
                  <a:gd name="T19" fmla="*/ 1014 h 1435"/>
                  <a:gd name="T20" fmla="*/ 858 w 1171"/>
                  <a:gd name="T21" fmla="*/ 1003 h 1435"/>
                  <a:gd name="T22" fmla="*/ 881 w 1171"/>
                  <a:gd name="T23" fmla="*/ 955 h 1435"/>
                  <a:gd name="T24" fmla="*/ 944 w 1171"/>
                  <a:gd name="T25" fmla="*/ 725 h 1435"/>
                  <a:gd name="T26" fmla="*/ 901 w 1171"/>
                  <a:gd name="T27" fmla="*/ 655 h 1435"/>
                  <a:gd name="T28" fmla="*/ 703 w 1171"/>
                  <a:gd name="T29" fmla="*/ 673 h 1435"/>
                  <a:gd name="T30" fmla="*/ 624 w 1171"/>
                  <a:gd name="T31" fmla="*/ 684 h 1435"/>
                  <a:gd name="T32" fmla="*/ 682 w 1171"/>
                  <a:gd name="T33" fmla="*/ 475 h 1435"/>
                  <a:gd name="T34" fmla="*/ 748 w 1171"/>
                  <a:gd name="T35" fmla="*/ 324 h 1435"/>
                  <a:gd name="T36" fmla="*/ 765 w 1171"/>
                  <a:gd name="T37" fmla="*/ 65 h 1435"/>
                  <a:gd name="T38" fmla="*/ 779 w 1171"/>
                  <a:gd name="T39" fmla="*/ 1434 h 1435"/>
                  <a:gd name="T40" fmla="*/ 431 w 1171"/>
                  <a:gd name="T41" fmla="*/ 1430 h 1435"/>
                  <a:gd name="T42" fmla="*/ 11 w 1171"/>
                  <a:gd name="T43" fmla="*/ 1029 h 1435"/>
                  <a:gd name="T44" fmla="*/ 196 w 1171"/>
                  <a:gd name="T45" fmla="*/ 384 h 1435"/>
                  <a:gd name="T46" fmla="*/ 637 w 1171"/>
                  <a:gd name="T47" fmla="*/ 8 h 1435"/>
                  <a:gd name="T48" fmla="*/ 781 w 1171"/>
                  <a:gd name="T49" fmla="*/ 53 h 1435"/>
                  <a:gd name="T50" fmla="*/ 766 w 1171"/>
                  <a:gd name="T51" fmla="*/ 331 h 1435"/>
                  <a:gd name="T52" fmla="*/ 699 w 1171"/>
                  <a:gd name="T53" fmla="*/ 484 h 1435"/>
                  <a:gd name="T54" fmla="*/ 638 w 1171"/>
                  <a:gd name="T55" fmla="*/ 670 h 1435"/>
                  <a:gd name="T56" fmla="*/ 694 w 1171"/>
                  <a:gd name="T57" fmla="*/ 655 h 1435"/>
                  <a:gd name="T58" fmla="*/ 910 w 1171"/>
                  <a:gd name="T59" fmla="*/ 638 h 1435"/>
                  <a:gd name="T60" fmla="*/ 964 w 1171"/>
                  <a:gd name="T61" fmla="*/ 724 h 1435"/>
                  <a:gd name="T62" fmla="*/ 898 w 1171"/>
                  <a:gd name="T63" fmla="*/ 963 h 1435"/>
                  <a:gd name="T64" fmla="*/ 887 w 1171"/>
                  <a:gd name="T65" fmla="*/ 986 h 1435"/>
                  <a:gd name="T66" fmla="*/ 965 w 1171"/>
                  <a:gd name="T67" fmla="*/ 961 h 1435"/>
                  <a:gd name="T68" fmla="*/ 1133 w 1171"/>
                  <a:gd name="T69" fmla="*/ 1013 h 1435"/>
                  <a:gd name="T70" fmla="*/ 1121 w 1171"/>
                  <a:gd name="T71" fmla="*/ 1253 h 1435"/>
                  <a:gd name="T72" fmla="*/ 779 w 1171"/>
                  <a:gd name="T73" fmla="*/ 1434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1" h="1435">
                    <a:moveTo>
                      <a:pt x="638" y="18"/>
                    </a:moveTo>
                    <a:lnTo>
                      <a:pt x="638" y="18"/>
                    </a:lnTo>
                    <a:close/>
                    <a:moveTo>
                      <a:pt x="639" y="28"/>
                    </a:moveTo>
                    <a:lnTo>
                      <a:pt x="639" y="28"/>
                    </a:lnTo>
                    <a:cubicBezTo>
                      <a:pt x="342" y="69"/>
                      <a:pt x="6" y="620"/>
                      <a:pt x="30" y="1029"/>
                    </a:cubicBezTo>
                    <a:lnTo>
                      <a:pt x="30" y="1029"/>
                    </a:lnTo>
                    <a:cubicBezTo>
                      <a:pt x="39" y="1199"/>
                      <a:pt x="116" y="1404"/>
                      <a:pt x="431" y="1411"/>
                    </a:cubicBezTo>
                    <a:lnTo>
                      <a:pt x="431" y="1411"/>
                    </a:lnTo>
                    <a:cubicBezTo>
                      <a:pt x="554" y="1413"/>
                      <a:pt x="687" y="1415"/>
                      <a:pt x="779" y="1415"/>
                    </a:cubicBezTo>
                    <a:lnTo>
                      <a:pt x="779" y="1415"/>
                    </a:lnTo>
                    <a:cubicBezTo>
                      <a:pt x="868" y="1415"/>
                      <a:pt x="1027" y="1392"/>
                      <a:pt x="1104" y="1244"/>
                    </a:cubicBezTo>
                    <a:lnTo>
                      <a:pt x="1104" y="1244"/>
                    </a:lnTo>
                    <a:cubicBezTo>
                      <a:pt x="1149" y="1159"/>
                      <a:pt x="1145" y="1064"/>
                      <a:pt x="1118" y="1024"/>
                    </a:cubicBezTo>
                    <a:lnTo>
                      <a:pt x="1118" y="1024"/>
                    </a:lnTo>
                    <a:cubicBezTo>
                      <a:pt x="1087" y="981"/>
                      <a:pt x="1037" y="966"/>
                      <a:pt x="969" y="980"/>
                    </a:cubicBezTo>
                    <a:lnTo>
                      <a:pt x="969" y="980"/>
                    </a:lnTo>
                    <a:cubicBezTo>
                      <a:pt x="916" y="991"/>
                      <a:pt x="872" y="1015"/>
                      <a:pt x="871" y="1015"/>
                    </a:cubicBezTo>
                    <a:lnTo>
                      <a:pt x="871" y="1015"/>
                    </a:lnTo>
                    <a:cubicBezTo>
                      <a:pt x="868" y="1018"/>
                      <a:pt x="863" y="1017"/>
                      <a:pt x="861" y="1014"/>
                    </a:cubicBezTo>
                    <a:lnTo>
                      <a:pt x="861" y="1014"/>
                    </a:lnTo>
                    <a:cubicBezTo>
                      <a:pt x="857" y="1011"/>
                      <a:pt x="856" y="1007"/>
                      <a:pt x="858" y="1003"/>
                    </a:cubicBezTo>
                    <a:lnTo>
                      <a:pt x="858" y="1003"/>
                    </a:lnTo>
                    <a:cubicBezTo>
                      <a:pt x="866" y="987"/>
                      <a:pt x="873" y="971"/>
                      <a:pt x="881" y="955"/>
                    </a:cubicBezTo>
                    <a:lnTo>
                      <a:pt x="881" y="955"/>
                    </a:lnTo>
                    <a:cubicBezTo>
                      <a:pt x="914" y="888"/>
                      <a:pt x="952" y="811"/>
                      <a:pt x="944" y="725"/>
                    </a:cubicBezTo>
                    <a:lnTo>
                      <a:pt x="944" y="725"/>
                    </a:lnTo>
                    <a:cubicBezTo>
                      <a:pt x="942" y="694"/>
                      <a:pt x="927" y="670"/>
                      <a:pt x="901" y="655"/>
                    </a:cubicBezTo>
                    <a:lnTo>
                      <a:pt x="901" y="655"/>
                    </a:lnTo>
                    <a:cubicBezTo>
                      <a:pt x="854" y="629"/>
                      <a:pt x="778" y="636"/>
                      <a:pt x="703" y="673"/>
                    </a:cubicBezTo>
                    <a:lnTo>
                      <a:pt x="703" y="673"/>
                    </a:lnTo>
                    <a:cubicBezTo>
                      <a:pt x="662" y="693"/>
                      <a:pt x="638" y="697"/>
                      <a:pt x="624" y="684"/>
                    </a:cubicBezTo>
                    <a:lnTo>
                      <a:pt x="624" y="684"/>
                    </a:lnTo>
                    <a:cubicBezTo>
                      <a:pt x="600" y="660"/>
                      <a:pt x="628" y="596"/>
                      <a:pt x="682" y="475"/>
                    </a:cubicBezTo>
                    <a:lnTo>
                      <a:pt x="682" y="475"/>
                    </a:lnTo>
                    <a:cubicBezTo>
                      <a:pt x="703" y="430"/>
                      <a:pt x="727" y="377"/>
                      <a:pt x="748" y="324"/>
                    </a:cubicBezTo>
                    <a:lnTo>
                      <a:pt x="748" y="324"/>
                    </a:lnTo>
                    <a:cubicBezTo>
                      <a:pt x="796" y="202"/>
                      <a:pt x="803" y="112"/>
                      <a:pt x="765" y="65"/>
                    </a:cubicBezTo>
                    <a:lnTo>
                      <a:pt x="765" y="65"/>
                    </a:lnTo>
                    <a:cubicBezTo>
                      <a:pt x="730" y="21"/>
                      <a:pt x="665" y="24"/>
                      <a:pt x="639" y="28"/>
                    </a:cubicBezTo>
                    <a:lnTo>
                      <a:pt x="779" y="1434"/>
                    </a:lnTo>
                    <a:lnTo>
                      <a:pt x="779" y="1434"/>
                    </a:lnTo>
                    <a:cubicBezTo>
                      <a:pt x="687" y="1434"/>
                      <a:pt x="554" y="1432"/>
                      <a:pt x="431" y="1430"/>
                    </a:cubicBezTo>
                    <a:lnTo>
                      <a:pt x="431" y="1430"/>
                    </a:lnTo>
                    <a:cubicBezTo>
                      <a:pt x="175" y="1424"/>
                      <a:pt x="25" y="1282"/>
                      <a:pt x="11" y="1029"/>
                    </a:cubicBezTo>
                    <a:lnTo>
                      <a:pt x="11" y="1029"/>
                    </a:lnTo>
                    <a:cubicBezTo>
                      <a:pt x="0" y="838"/>
                      <a:pt x="68" y="596"/>
                      <a:pt x="196" y="384"/>
                    </a:cubicBezTo>
                    <a:lnTo>
                      <a:pt x="196" y="384"/>
                    </a:lnTo>
                    <a:cubicBezTo>
                      <a:pt x="325" y="169"/>
                      <a:pt x="490" y="29"/>
                      <a:pt x="637" y="8"/>
                    </a:cubicBezTo>
                    <a:lnTo>
                      <a:pt x="637" y="8"/>
                    </a:lnTo>
                    <a:cubicBezTo>
                      <a:pt x="699" y="0"/>
                      <a:pt x="751" y="16"/>
                      <a:pt x="781" y="53"/>
                    </a:cubicBezTo>
                    <a:lnTo>
                      <a:pt x="781" y="53"/>
                    </a:lnTo>
                    <a:cubicBezTo>
                      <a:pt x="822" y="107"/>
                      <a:pt x="817" y="200"/>
                      <a:pt x="766" y="331"/>
                    </a:cubicBezTo>
                    <a:lnTo>
                      <a:pt x="766" y="331"/>
                    </a:lnTo>
                    <a:cubicBezTo>
                      <a:pt x="745" y="385"/>
                      <a:pt x="721" y="437"/>
                      <a:pt x="699" y="484"/>
                    </a:cubicBezTo>
                    <a:lnTo>
                      <a:pt x="699" y="484"/>
                    </a:lnTo>
                    <a:cubicBezTo>
                      <a:pt x="664" y="564"/>
                      <a:pt x="622" y="655"/>
                      <a:pt x="638" y="670"/>
                    </a:cubicBezTo>
                    <a:lnTo>
                      <a:pt x="638" y="670"/>
                    </a:lnTo>
                    <a:cubicBezTo>
                      <a:pt x="640" y="672"/>
                      <a:pt x="651" y="677"/>
                      <a:pt x="694" y="655"/>
                    </a:cubicBezTo>
                    <a:lnTo>
                      <a:pt x="694" y="655"/>
                    </a:lnTo>
                    <a:cubicBezTo>
                      <a:pt x="776" y="615"/>
                      <a:pt x="858" y="609"/>
                      <a:pt x="910" y="638"/>
                    </a:cubicBezTo>
                    <a:lnTo>
                      <a:pt x="910" y="638"/>
                    </a:lnTo>
                    <a:cubicBezTo>
                      <a:pt x="942" y="656"/>
                      <a:pt x="960" y="686"/>
                      <a:pt x="964" y="724"/>
                    </a:cubicBezTo>
                    <a:lnTo>
                      <a:pt x="964" y="724"/>
                    </a:lnTo>
                    <a:cubicBezTo>
                      <a:pt x="971" y="816"/>
                      <a:pt x="933" y="894"/>
                      <a:pt x="898" y="963"/>
                    </a:cubicBezTo>
                    <a:lnTo>
                      <a:pt x="898" y="963"/>
                    </a:lnTo>
                    <a:cubicBezTo>
                      <a:pt x="895" y="971"/>
                      <a:pt x="891" y="979"/>
                      <a:pt x="887" y="986"/>
                    </a:cubicBezTo>
                    <a:lnTo>
                      <a:pt x="887" y="986"/>
                    </a:lnTo>
                    <a:cubicBezTo>
                      <a:pt x="905" y="978"/>
                      <a:pt x="934" y="968"/>
                      <a:pt x="965" y="961"/>
                    </a:cubicBezTo>
                    <a:lnTo>
                      <a:pt x="965" y="961"/>
                    </a:lnTo>
                    <a:cubicBezTo>
                      <a:pt x="1040" y="946"/>
                      <a:pt x="1098" y="964"/>
                      <a:pt x="1133" y="1013"/>
                    </a:cubicBezTo>
                    <a:lnTo>
                      <a:pt x="1133" y="1013"/>
                    </a:lnTo>
                    <a:cubicBezTo>
                      <a:pt x="1165" y="1058"/>
                      <a:pt x="1170" y="1161"/>
                      <a:pt x="1121" y="1253"/>
                    </a:cubicBezTo>
                    <a:lnTo>
                      <a:pt x="1121" y="1253"/>
                    </a:lnTo>
                    <a:cubicBezTo>
                      <a:pt x="1087" y="1321"/>
                      <a:pt x="995" y="1434"/>
                      <a:pt x="779" y="1434"/>
                    </a:cubicBezTo>
                    <a:lnTo>
                      <a:pt x="639" y="2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23">
                <a:extLst>
                  <a:ext uri="{FF2B5EF4-FFF2-40B4-BE49-F238E27FC236}">
                    <a16:creationId xmlns:a16="http://schemas.microsoft.com/office/drawing/2014/main" id="{B7C199BA-8440-44F5-87AA-002B57503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8154" y="9856727"/>
                <a:ext cx="309569" cy="507697"/>
              </a:xfrm>
              <a:custGeom>
                <a:avLst/>
                <a:gdLst>
                  <a:gd name="T0" fmla="*/ 11 w 332"/>
                  <a:gd name="T1" fmla="*/ 542 h 543"/>
                  <a:gd name="T2" fmla="*/ 11 w 332"/>
                  <a:gd name="T3" fmla="*/ 542 h 543"/>
                  <a:gd name="T4" fmla="*/ 7 w 332"/>
                  <a:gd name="T5" fmla="*/ 541 h 543"/>
                  <a:gd name="T6" fmla="*/ 7 w 332"/>
                  <a:gd name="T7" fmla="*/ 541 h 543"/>
                  <a:gd name="T8" fmla="*/ 2 w 332"/>
                  <a:gd name="T9" fmla="*/ 528 h 543"/>
                  <a:gd name="T10" fmla="*/ 2 w 332"/>
                  <a:gd name="T11" fmla="*/ 528 h 543"/>
                  <a:gd name="T12" fmla="*/ 313 w 332"/>
                  <a:gd name="T13" fmla="*/ 5 h 543"/>
                  <a:gd name="T14" fmla="*/ 313 w 332"/>
                  <a:gd name="T15" fmla="*/ 5 h 543"/>
                  <a:gd name="T16" fmla="*/ 326 w 332"/>
                  <a:gd name="T17" fmla="*/ 3 h 543"/>
                  <a:gd name="T18" fmla="*/ 326 w 332"/>
                  <a:gd name="T19" fmla="*/ 3 h 543"/>
                  <a:gd name="T20" fmla="*/ 328 w 332"/>
                  <a:gd name="T21" fmla="*/ 17 h 543"/>
                  <a:gd name="T22" fmla="*/ 328 w 332"/>
                  <a:gd name="T23" fmla="*/ 17 h 543"/>
                  <a:gd name="T24" fmla="*/ 20 w 332"/>
                  <a:gd name="T25" fmla="*/ 537 h 543"/>
                  <a:gd name="T26" fmla="*/ 20 w 332"/>
                  <a:gd name="T27" fmla="*/ 537 h 543"/>
                  <a:gd name="T28" fmla="*/ 11 w 332"/>
                  <a:gd name="T29" fmla="*/ 542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2" h="543">
                    <a:moveTo>
                      <a:pt x="11" y="542"/>
                    </a:moveTo>
                    <a:lnTo>
                      <a:pt x="11" y="542"/>
                    </a:lnTo>
                    <a:cubicBezTo>
                      <a:pt x="10" y="542"/>
                      <a:pt x="9" y="542"/>
                      <a:pt x="7" y="541"/>
                    </a:cubicBezTo>
                    <a:lnTo>
                      <a:pt x="7" y="541"/>
                    </a:lnTo>
                    <a:cubicBezTo>
                      <a:pt x="2" y="539"/>
                      <a:pt x="0" y="533"/>
                      <a:pt x="2" y="528"/>
                    </a:cubicBezTo>
                    <a:lnTo>
                      <a:pt x="2" y="528"/>
                    </a:lnTo>
                    <a:cubicBezTo>
                      <a:pt x="129" y="246"/>
                      <a:pt x="311" y="8"/>
                      <a:pt x="313" y="5"/>
                    </a:cubicBezTo>
                    <a:lnTo>
                      <a:pt x="313" y="5"/>
                    </a:lnTo>
                    <a:cubicBezTo>
                      <a:pt x="316" y="1"/>
                      <a:pt x="322" y="0"/>
                      <a:pt x="326" y="3"/>
                    </a:cubicBezTo>
                    <a:lnTo>
                      <a:pt x="326" y="3"/>
                    </a:lnTo>
                    <a:cubicBezTo>
                      <a:pt x="330" y="7"/>
                      <a:pt x="331" y="13"/>
                      <a:pt x="328" y="17"/>
                    </a:cubicBezTo>
                    <a:lnTo>
                      <a:pt x="328" y="17"/>
                    </a:lnTo>
                    <a:cubicBezTo>
                      <a:pt x="326" y="19"/>
                      <a:pt x="146" y="256"/>
                      <a:pt x="20" y="537"/>
                    </a:cubicBezTo>
                    <a:lnTo>
                      <a:pt x="20" y="537"/>
                    </a:lnTo>
                    <a:cubicBezTo>
                      <a:pt x="19" y="540"/>
                      <a:pt x="15" y="542"/>
                      <a:pt x="11" y="5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24">
                <a:extLst>
                  <a:ext uri="{FF2B5EF4-FFF2-40B4-BE49-F238E27FC236}">
                    <a16:creationId xmlns:a16="http://schemas.microsoft.com/office/drawing/2014/main" id="{018F3E11-9F92-43A0-9499-2A7438A8E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5743" y="9728772"/>
                <a:ext cx="1357984" cy="1271303"/>
              </a:xfrm>
              <a:custGeom>
                <a:avLst/>
                <a:gdLst>
                  <a:gd name="T0" fmla="*/ 1194 w 1449"/>
                  <a:gd name="T1" fmla="*/ 1289 h 1358"/>
                  <a:gd name="T2" fmla="*/ 1194 w 1449"/>
                  <a:gd name="T3" fmla="*/ 1289 h 1358"/>
                  <a:gd name="T4" fmla="*/ 533 w 1449"/>
                  <a:gd name="T5" fmla="*/ 1340 h 1358"/>
                  <a:gd name="T6" fmla="*/ 533 w 1449"/>
                  <a:gd name="T7" fmla="*/ 1340 h 1358"/>
                  <a:gd name="T8" fmla="*/ 115 w 1449"/>
                  <a:gd name="T9" fmla="*/ 953 h 1358"/>
                  <a:gd name="T10" fmla="*/ 115 w 1449"/>
                  <a:gd name="T11" fmla="*/ 953 h 1358"/>
                  <a:gd name="T12" fmla="*/ 324 w 1449"/>
                  <a:gd name="T13" fmla="*/ 891 h 1358"/>
                  <a:gd name="T14" fmla="*/ 324 w 1449"/>
                  <a:gd name="T15" fmla="*/ 891 h 1358"/>
                  <a:gd name="T16" fmla="*/ 338 w 1449"/>
                  <a:gd name="T17" fmla="*/ 634 h 1358"/>
                  <a:gd name="T18" fmla="*/ 338 w 1449"/>
                  <a:gd name="T19" fmla="*/ 634 h 1358"/>
                  <a:gd name="T20" fmla="*/ 608 w 1449"/>
                  <a:gd name="T21" fmla="*/ 677 h 1358"/>
                  <a:gd name="T22" fmla="*/ 608 w 1449"/>
                  <a:gd name="T23" fmla="*/ 677 h 1358"/>
                  <a:gd name="T24" fmla="*/ 977 w 1449"/>
                  <a:gd name="T25" fmla="*/ 18 h 1358"/>
                  <a:gd name="T26" fmla="*/ 977 w 1449"/>
                  <a:gd name="T27" fmla="*/ 18 h 1358"/>
                  <a:gd name="T28" fmla="*/ 1122 w 1449"/>
                  <a:gd name="T29" fmla="*/ 744 h 1358"/>
                  <a:gd name="T30" fmla="*/ 1122 w 1449"/>
                  <a:gd name="T31" fmla="*/ 744 h 1358"/>
                  <a:gd name="T32" fmla="*/ 1374 w 1449"/>
                  <a:gd name="T33" fmla="*/ 886 h 1358"/>
                  <a:gd name="T34" fmla="*/ 1374 w 1449"/>
                  <a:gd name="T35" fmla="*/ 886 h 1358"/>
                  <a:gd name="T36" fmla="*/ 1194 w 1449"/>
                  <a:gd name="T37" fmla="*/ 1289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49" h="1358">
                    <a:moveTo>
                      <a:pt x="1194" y="1289"/>
                    </a:moveTo>
                    <a:lnTo>
                      <a:pt x="1194" y="1289"/>
                    </a:lnTo>
                    <a:cubicBezTo>
                      <a:pt x="1111" y="1357"/>
                      <a:pt x="854" y="1340"/>
                      <a:pt x="533" y="1340"/>
                    </a:cubicBezTo>
                    <a:lnTo>
                      <a:pt x="533" y="1340"/>
                    </a:lnTo>
                    <a:cubicBezTo>
                      <a:pt x="215" y="1340"/>
                      <a:pt x="0" y="1096"/>
                      <a:pt x="115" y="953"/>
                    </a:cubicBezTo>
                    <a:lnTo>
                      <a:pt x="115" y="953"/>
                    </a:lnTo>
                    <a:cubicBezTo>
                      <a:pt x="185" y="865"/>
                      <a:pt x="352" y="957"/>
                      <a:pt x="324" y="891"/>
                    </a:cubicBezTo>
                    <a:lnTo>
                      <a:pt x="324" y="891"/>
                    </a:lnTo>
                    <a:cubicBezTo>
                      <a:pt x="286" y="800"/>
                      <a:pt x="285" y="679"/>
                      <a:pt x="338" y="634"/>
                    </a:cubicBezTo>
                    <a:lnTo>
                      <a:pt x="338" y="634"/>
                    </a:lnTo>
                    <a:cubicBezTo>
                      <a:pt x="420" y="564"/>
                      <a:pt x="534" y="634"/>
                      <a:pt x="608" y="677"/>
                    </a:cubicBezTo>
                    <a:lnTo>
                      <a:pt x="608" y="677"/>
                    </a:lnTo>
                    <a:cubicBezTo>
                      <a:pt x="661" y="708"/>
                      <a:pt x="719" y="0"/>
                      <a:pt x="977" y="18"/>
                    </a:cubicBezTo>
                    <a:lnTo>
                      <a:pt x="977" y="18"/>
                    </a:lnTo>
                    <a:cubicBezTo>
                      <a:pt x="1235" y="35"/>
                      <a:pt x="1144" y="557"/>
                      <a:pt x="1122" y="744"/>
                    </a:cubicBezTo>
                    <a:lnTo>
                      <a:pt x="1122" y="744"/>
                    </a:lnTo>
                    <a:cubicBezTo>
                      <a:pt x="1113" y="821"/>
                      <a:pt x="1297" y="748"/>
                      <a:pt x="1374" y="886"/>
                    </a:cubicBezTo>
                    <a:lnTo>
                      <a:pt x="1374" y="886"/>
                    </a:lnTo>
                    <a:cubicBezTo>
                      <a:pt x="1448" y="1016"/>
                      <a:pt x="1369" y="1146"/>
                      <a:pt x="1194" y="12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25">
                <a:extLst>
                  <a:ext uri="{FF2B5EF4-FFF2-40B4-BE49-F238E27FC236}">
                    <a16:creationId xmlns:a16="http://schemas.microsoft.com/office/drawing/2014/main" id="{FF29C9F8-0704-4834-8A4B-2369CE236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7658" y="9724643"/>
                <a:ext cx="1300195" cy="1271303"/>
              </a:xfrm>
              <a:custGeom>
                <a:avLst/>
                <a:gdLst>
                  <a:gd name="T0" fmla="*/ 157 w 1390"/>
                  <a:gd name="T1" fmla="*/ 925 h 1356"/>
                  <a:gd name="T2" fmla="*/ 60 w 1390"/>
                  <a:gd name="T3" fmla="*/ 962 h 1356"/>
                  <a:gd name="T4" fmla="*/ 48 w 1390"/>
                  <a:gd name="T5" fmla="*/ 1119 h 1356"/>
                  <a:gd name="T6" fmla="*/ 470 w 1390"/>
                  <a:gd name="T7" fmla="*/ 1335 h 1356"/>
                  <a:gd name="T8" fmla="*/ 631 w 1390"/>
                  <a:gd name="T9" fmla="*/ 1336 h 1356"/>
                  <a:gd name="T10" fmla="*/ 1125 w 1390"/>
                  <a:gd name="T11" fmla="*/ 1286 h 1356"/>
                  <a:gd name="T12" fmla="*/ 1303 w 1390"/>
                  <a:gd name="T13" fmla="*/ 895 h 1356"/>
                  <a:gd name="T14" fmla="*/ 1132 w 1390"/>
                  <a:gd name="T15" fmla="*/ 803 h 1356"/>
                  <a:gd name="T16" fmla="*/ 1050 w 1390"/>
                  <a:gd name="T17" fmla="*/ 747 h 1356"/>
                  <a:gd name="T18" fmla="*/ 1057 w 1390"/>
                  <a:gd name="T19" fmla="*/ 693 h 1356"/>
                  <a:gd name="T20" fmla="*/ 1017 w 1390"/>
                  <a:gd name="T21" fmla="*/ 84 h 1356"/>
                  <a:gd name="T22" fmla="*/ 913 w 1390"/>
                  <a:gd name="T23" fmla="*/ 32 h 1356"/>
                  <a:gd name="T24" fmla="*/ 905 w 1390"/>
                  <a:gd name="T25" fmla="*/ 31 h 1356"/>
                  <a:gd name="T26" fmla="*/ 615 w 1390"/>
                  <a:gd name="T27" fmla="*/ 528 h 1356"/>
                  <a:gd name="T28" fmla="*/ 555 w 1390"/>
                  <a:gd name="T29" fmla="*/ 690 h 1356"/>
                  <a:gd name="T30" fmla="*/ 533 w 1390"/>
                  <a:gd name="T31" fmla="*/ 685 h 1356"/>
                  <a:gd name="T32" fmla="*/ 282 w 1390"/>
                  <a:gd name="T33" fmla="*/ 645 h 1356"/>
                  <a:gd name="T34" fmla="*/ 270 w 1390"/>
                  <a:gd name="T35" fmla="*/ 891 h 1356"/>
                  <a:gd name="T36" fmla="*/ 270 w 1390"/>
                  <a:gd name="T37" fmla="*/ 920 h 1356"/>
                  <a:gd name="T38" fmla="*/ 205 w 1390"/>
                  <a:gd name="T39" fmla="*/ 928 h 1356"/>
                  <a:gd name="T40" fmla="*/ 157 w 1390"/>
                  <a:gd name="T41" fmla="*/ 925 h 1356"/>
                  <a:gd name="T42" fmla="*/ 767 w 1390"/>
                  <a:gd name="T43" fmla="*/ 1355 h 1356"/>
                  <a:gd name="T44" fmla="*/ 631 w 1390"/>
                  <a:gd name="T45" fmla="*/ 1355 h 1356"/>
                  <a:gd name="T46" fmla="*/ 470 w 1390"/>
                  <a:gd name="T47" fmla="*/ 1354 h 1356"/>
                  <a:gd name="T48" fmla="*/ 31 w 1390"/>
                  <a:gd name="T49" fmla="*/ 1127 h 1356"/>
                  <a:gd name="T50" fmla="*/ 44 w 1390"/>
                  <a:gd name="T51" fmla="*/ 950 h 1356"/>
                  <a:gd name="T52" fmla="*/ 207 w 1390"/>
                  <a:gd name="T53" fmla="*/ 909 h 1356"/>
                  <a:gd name="T54" fmla="*/ 254 w 1390"/>
                  <a:gd name="T55" fmla="*/ 909 h 1356"/>
                  <a:gd name="T56" fmla="*/ 252 w 1390"/>
                  <a:gd name="T57" fmla="*/ 899 h 1356"/>
                  <a:gd name="T58" fmla="*/ 269 w 1390"/>
                  <a:gd name="T59" fmla="*/ 630 h 1356"/>
                  <a:gd name="T60" fmla="*/ 548 w 1390"/>
                  <a:gd name="T61" fmla="*/ 672 h 1356"/>
                  <a:gd name="T62" fmla="*/ 596 w 1390"/>
                  <a:gd name="T63" fmla="*/ 524 h 1356"/>
                  <a:gd name="T64" fmla="*/ 915 w 1390"/>
                  <a:gd name="T65" fmla="*/ 12 h 1356"/>
                  <a:gd name="T66" fmla="*/ 1031 w 1390"/>
                  <a:gd name="T67" fmla="*/ 72 h 1356"/>
                  <a:gd name="T68" fmla="*/ 1075 w 1390"/>
                  <a:gd name="T69" fmla="*/ 695 h 1356"/>
                  <a:gd name="T70" fmla="*/ 1069 w 1390"/>
                  <a:gd name="T71" fmla="*/ 750 h 1356"/>
                  <a:gd name="T72" fmla="*/ 1136 w 1390"/>
                  <a:gd name="T73" fmla="*/ 784 h 1356"/>
                  <a:gd name="T74" fmla="*/ 1319 w 1390"/>
                  <a:gd name="T75" fmla="*/ 885 h 1356"/>
                  <a:gd name="T76" fmla="*/ 1137 w 1390"/>
                  <a:gd name="T77" fmla="*/ 1301 h 1356"/>
                  <a:gd name="T78" fmla="*/ 1137 w 1390"/>
                  <a:gd name="T79" fmla="*/ 1301 h 1356"/>
                  <a:gd name="T80" fmla="*/ 767 w 1390"/>
                  <a:gd name="T81" fmla="*/ 1355 h 1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90" h="1356">
                    <a:moveTo>
                      <a:pt x="157" y="925"/>
                    </a:moveTo>
                    <a:lnTo>
                      <a:pt x="157" y="925"/>
                    </a:lnTo>
                    <a:cubicBezTo>
                      <a:pt x="121" y="925"/>
                      <a:pt x="83" y="932"/>
                      <a:pt x="60" y="962"/>
                    </a:cubicBezTo>
                    <a:lnTo>
                      <a:pt x="60" y="962"/>
                    </a:lnTo>
                    <a:cubicBezTo>
                      <a:pt x="25" y="1005"/>
                      <a:pt x="20" y="1062"/>
                      <a:pt x="48" y="1119"/>
                    </a:cubicBezTo>
                    <a:lnTo>
                      <a:pt x="48" y="1119"/>
                    </a:lnTo>
                    <a:cubicBezTo>
                      <a:pt x="116" y="1261"/>
                      <a:pt x="312" y="1335"/>
                      <a:pt x="470" y="1335"/>
                    </a:cubicBezTo>
                    <a:lnTo>
                      <a:pt x="470" y="1335"/>
                    </a:lnTo>
                    <a:cubicBezTo>
                      <a:pt x="526" y="1335"/>
                      <a:pt x="579" y="1335"/>
                      <a:pt x="631" y="1336"/>
                    </a:cubicBezTo>
                    <a:lnTo>
                      <a:pt x="631" y="1336"/>
                    </a:lnTo>
                    <a:cubicBezTo>
                      <a:pt x="870" y="1338"/>
                      <a:pt x="1059" y="1340"/>
                      <a:pt x="1125" y="1286"/>
                    </a:cubicBezTo>
                    <a:lnTo>
                      <a:pt x="1125" y="1286"/>
                    </a:lnTo>
                    <a:cubicBezTo>
                      <a:pt x="1314" y="1132"/>
                      <a:pt x="1368" y="1011"/>
                      <a:pt x="1303" y="895"/>
                    </a:cubicBezTo>
                    <a:lnTo>
                      <a:pt x="1303" y="895"/>
                    </a:lnTo>
                    <a:cubicBezTo>
                      <a:pt x="1262" y="821"/>
                      <a:pt x="1190" y="811"/>
                      <a:pt x="1132" y="803"/>
                    </a:cubicBezTo>
                    <a:lnTo>
                      <a:pt x="1132" y="803"/>
                    </a:lnTo>
                    <a:cubicBezTo>
                      <a:pt x="1087" y="796"/>
                      <a:pt x="1044" y="791"/>
                      <a:pt x="1050" y="747"/>
                    </a:cubicBezTo>
                    <a:lnTo>
                      <a:pt x="1050" y="747"/>
                    </a:lnTo>
                    <a:cubicBezTo>
                      <a:pt x="1052" y="731"/>
                      <a:pt x="1054" y="713"/>
                      <a:pt x="1057" y="693"/>
                    </a:cubicBezTo>
                    <a:lnTo>
                      <a:pt x="1057" y="693"/>
                    </a:lnTo>
                    <a:cubicBezTo>
                      <a:pt x="1079" y="524"/>
                      <a:pt x="1119" y="209"/>
                      <a:pt x="1017" y="84"/>
                    </a:cubicBezTo>
                    <a:lnTo>
                      <a:pt x="1017" y="84"/>
                    </a:lnTo>
                    <a:cubicBezTo>
                      <a:pt x="990" y="52"/>
                      <a:pt x="956" y="35"/>
                      <a:pt x="913" y="32"/>
                    </a:cubicBezTo>
                    <a:lnTo>
                      <a:pt x="913" y="32"/>
                    </a:lnTo>
                    <a:cubicBezTo>
                      <a:pt x="911" y="31"/>
                      <a:pt x="908" y="31"/>
                      <a:pt x="905" y="31"/>
                    </a:cubicBezTo>
                    <a:lnTo>
                      <a:pt x="905" y="31"/>
                    </a:lnTo>
                    <a:cubicBezTo>
                      <a:pt x="745" y="31"/>
                      <a:pt x="663" y="341"/>
                      <a:pt x="615" y="528"/>
                    </a:cubicBezTo>
                    <a:lnTo>
                      <a:pt x="615" y="528"/>
                    </a:lnTo>
                    <a:cubicBezTo>
                      <a:pt x="587" y="634"/>
                      <a:pt x="573" y="682"/>
                      <a:pt x="555" y="690"/>
                    </a:cubicBezTo>
                    <a:lnTo>
                      <a:pt x="555" y="690"/>
                    </a:lnTo>
                    <a:cubicBezTo>
                      <a:pt x="550" y="692"/>
                      <a:pt x="544" y="691"/>
                      <a:pt x="540" y="689"/>
                    </a:cubicBezTo>
                    <a:lnTo>
                      <a:pt x="533" y="685"/>
                    </a:lnTo>
                    <a:lnTo>
                      <a:pt x="533" y="685"/>
                    </a:lnTo>
                    <a:cubicBezTo>
                      <a:pt x="463" y="644"/>
                      <a:pt x="357" y="581"/>
                      <a:pt x="282" y="645"/>
                    </a:cubicBezTo>
                    <a:lnTo>
                      <a:pt x="282" y="645"/>
                    </a:lnTo>
                    <a:cubicBezTo>
                      <a:pt x="230" y="688"/>
                      <a:pt x="235" y="807"/>
                      <a:pt x="270" y="891"/>
                    </a:cubicBezTo>
                    <a:lnTo>
                      <a:pt x="270" y="891"/>
                    </a:lnTo>
                    <a:cubicBezTo>
                      <a:pt x="272" y="895"/>
                      <a:pt x="278" y="909"/>
                      <a:pt x="270" y="920"/>
                    </a:cubicBezTo>
                    <a:lnTo>
                      <a:pt x="270" y="920"/>
                    </a:lnTo>
                    <a:cubicBezTo>
                      <a:pt x="260" y="933"/>
                      <a:pt x="237" y="931"/>
                      <a:pt x="205" y="928"/>
                    </a:cubicBezTo>
                    <a:lnTo>
                      <a:pt x="205" y="928"/>
                    </a:lnTo>
                    <a:cubicBezTo>
                      <a:pt x="191" y="927"/>
                      <a:pt x="174" y="925"/>
                      <a:pt x="157" y="925"/>
                    </a:cubicBezTo>
                    <a:close/>
                    <a:moveTo>
                      <a:pt x="767" y="1355"/>
                    </a:moveTo>
                    <a:lnTo>
                      <a:pt x="767" y="1355"/>
                    </a:lnTo>
                    <a:cubicBezTo>
                      <a:pt x="725" y="1355"/>
                      <a:pt x="679" y="1355"/>
                      <a:pt x="631" y="1355"/>
                    </a:cubicBezTo>
                    <a:lnTo>
                      <a:pt x="631" y="1355"/>
                    </a:lnTo>
                    <a:cubicBezTo>
                      <a:pt x="579" y="1355"/>
                      <a:pt x="526" y="1354"/>
                      <a:pt x="470" y="1354"/>
                    </a:cubicBezTo>
                    <a:lnTo>
                      <a:pt x="470" y="1354"/>
                    </a:lnTo>
                    <a:cubicBezTo>
                      <a:pt x="243" y="1354"/>
                      <a:pt x="83" y="1237"/>
                      <a:pt x="31" y="1127"/>
                    </a:cubicBezTo>
                    <a:lnTo>
                      <a:pt x="31" y="1127"/>
                    </a:lnTo>
                    <a:cubicBezTo>
                      <a:pt x="0" y="1062"/>
                      <a:pt x="5" y="1000"/>
                      <a:pt x="44" y="950"/>
                    </a:cubicBezTo>
                    <a:lnTo>
                      <a:pt x="44" y="950"/>
                    </a:lnTo>
                    <a:cubicBezTo>
                      <a:pt x="87" y="898"/>
                      <a:pt x="159" y="904"/>
                      <a:pt x="207" y="909"/>
                    </a:cubicBezTo>
                    <a:lnTo>
                      <a:pt x="207" y="909"/>
                    </a:lnTo>
                    <a:cubicBezTo>
                      <a:pt x="225" y="911"/>
                      <a:pt x="251" y="914"/>
                      <a:pt x="254" y="909"/>
                    </a:cubicBezTo>
                    <a:lnTo>
                      <a:pt x="254" y="909"/>
                    </a:lnTo>
                    <a:cubicBezTo>
                      <a:pt x="254" y="909"/>
                      <a:pt x="256" y="906"/>
                      <a:pt x="252" y="899"/>
                    </a:cubicBezTo>
                    <a:lnTo>
                      <a:pt x="252" y="899"/>
                    </a:lnTo>
                    <a:cubicBezTo>
                      <a:pt x="214" y="809"/>
                      <a:pt x="210" y="681"/>
                      <a:pt x="269" y="630"/>
                    </a:cubicBezTo>
                    <a:lnTo>
                      <a:pt x="269" y="630"/>
                    </a:lnTo>
                    <a:cubicBezTo>
                      <a:pt x="354" y="558"/>
                      <a:pt x="467" y="624"/>
                      <a:pt x="543" y="668"/>
                    </a:cubicBezTo>
                    <a:lnTo>
                      <a:pt x="548" y="672"/>
                    </a:lnTo>
                    <a:lnTo>
                      <a:pt x="548" y="672"/>
                    </a:lnTo>
                    <a:cubicBezTo>
                      <a:pt x="560" y="661"/>
                      <a:pt x="579" y="588"/>
                      <a:pt x="596" y="524"/>
                    </a:cubicBezTo>
                    <a:lnTo>
                      <a:pt x="596" y="524"/>
                    </a:lnTo>
                    <a:cubicBezTo>
                      <a:pt x="650" y="315"/>
                      <a:pt x="733" y="0"/>
                      <a:pt x="915" y="12"/>
                    </a:cubicBezTo>
                    <a:lnTo>
                      <a:pt x="915" y="12"/>
                    </a:lnTo>
                    <a:cubicBezTo>
                      <a:pt x="962" y="16"/>
                      <a:pt x="1001" y="35"/>
                      <a:pt x="1031" y="72"/>
                    </a:cubicBezTo>
                    <a:lnTo>
                      <a:pt x="1031" y="72"/>
                    </a:lnTo>
                    <a:cubicBezTo>
                      <a:pt x="1139" y="202"/>
                      <a:pt x="1097" y="523"/>
                      <a:pt x="1075" y="695"/>
                    </a:cubicBezTo>
                    <a:lnTo>
                      <a:pt x="1075" y="695"/>
                    </a:lnTo>
                    <a:cubicBezTo>
                      <a:pt x="1073" y="716"/>
                      <a:pt x="1071" y="734"/>
                      <a:pt x="1069" y="750"/>
                    </a:cubicBezTo>
                    <a:lnTo>
                      <a:pt x="1069" y="750"/>
                    </a:lnTo>
                    <a:cubicBezTo>
                      <a:pt x="1066" y="772"/>
                      <a:pt x="1085" y="777"/>
                      <a:pt x="1136" y="784"/>
                    </a:cubicBezTo>
                    <a:lnTo>
                      <a:pt x="1136" y="784"/>
                    </a:lnTo>
                    <a:cubicBezTo>
                      <a:pt x="1194" y="792"/>
                      <a:pt x="1274" y="804"/>
                      <a:pt x="1319" y="885"/>
                    </a:cubicBezTo>
                    <a:lnTo>
                      <a:pt x="1319" y="885"/>
                    </a:lnTo>
                    <a:cubicBezTo>
                      <a:pt x="1389" y="1009"/>
                      <a:pt x="1332" y="1141"/>
                      <a:pt x="1137" y="1301"/>
                    </a:cubicBezTo>
                    <a:lnTo>
                      <a:pt x="1131" y="1293"/>
                    </a:lnTo>
                    <a:lnTo>
                      <a:pt x="1137" y="1301"/>
                    </a:lnTo>
                    <a:lnTo>
                      <a:pt x="1137" y="1301"/>
                    </a:lnTo>
                    <a:cubicBezTo>
                      <a:pt x="1079" y="1348"/>
                      <a:pt x="949" y="1355"/>
                      <a:pt x="767" y="13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26">
                <a:extLst>
                  <a:ext uri="{FF2B5EF4-FFF2-40B4-BE49-F238E27FC236}">
                    <a16:creationId xmlns:a16="http://schemas.microsoft.com/office/drawing/2014/main" id="{AF270B0B-6E2C-4828-AC6A-3AB25AAF6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3478" y="9931024"/>
                <a:ext cx="132083" cy="656291"/>
              </a:xfrm>
              <a:custGeom>
                <a:avLst/>
                <a:gdLst>
                  <a:gd name="T0" fmla="*/ 55 w 143"/>
                  <a:gd name="T1" fmla="*/ 700 h 701"/>
                  <a:gd name="T2" fmla="*/ 55 w 143"/>
                  <a:gd name="T3" fmla="*/ 700 h 701"/>
                  <a:gd name="T4" fmla="*/ 46 w 143"/>
                  <a:gd name="T5" fmla="*/ 691 h 701"/>
                  <a:gd name="T6" fmla="*/ 46 w 143"/>
                  <a:gd name="T7" fmla="*/ 691 h 701"/>
                  <a:gd name="T8" fmla="*/ 122 w 143"/>
                  <a:gd name="T9" fmla="*/ 8 h 701"/>
                  <a:gd name="T10" fmla="*/ 122 w 143"/>
                  <a:gd name="T11" fmla="*/ 8 h 701"/>
                  <a:gd name="T12" fmla="*/ 135 w 143"/>
                  <a:gd name="T13" fmla="*/ 2 h 701"/>
                  <a:gd name="T14" fmla="*/ 135 w 143"/>
                  <a:gd name="T15" fmla="*/ 2 h 701"/>
                  <a:gd name="T16" fmla="*/ 140 w 143"/>
                  <a:gd name="T17" fmla="*/ 14 h 701"/>
                  <a:gd name="T18" fmla="*/ 140 w 143"/>
                  <a:gd name="T19" fmla="*/ 14 h 701"/>
                  <a:gd name="T20" fmla="*/ 65 w 143"/>
                  <a:gd name="T21" fmla="*/ 689 h 701"/>
                  <a:gd name="T22" fmla="*/ 65 w 143"/>
                  <a:gd name="T23" fmla="*/ 689 h 701"/>
                  <a:gd name="T24" fmla="*/ 57 w 143"/>
                  <a:gd name="T25" fmla="*/ 699 h 701"/>
                  <a:gd name="T26" fmla="*/ 57 w 143"/>
                  <a:gd name="T27" fmla="*/ 699 h 701"/>
                  <a:gd name="T28" fmla="*/ 55 w 143"/>
                  <a:gd name="T29" fmla="*/ 700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3" h="701">
                    <a:moveTo>
                      <a:pt x="55" y="700"/>
                    </a:moveTo>
                    <a:lnTo>
                      <a:pt x="55" y="700"/>
                    </a:lnTo>
                    <a:cubicBezTo>
                      <a:pt x="50" y="700"/>
                      <a:pt x="46" y="696"/>
                      <a:pt x="46" y="691"/>
                    </a:cubicBezTo>
                    <a:lnTo>
                      <a:pt x="46" y="691"/>
                    </a:lnTo>
                    <a:cubicBezTo>
                      <a:pt x="0" y="364"/>
                      <a:pt x="121" y="12"/>
                      <a:pt x="122" y="8"/>
                    </a:cubicBezTo>
                    <a:lnTo>
                      <a:pt x="122" y="8"/>
                    </a:lnTo>
                    <a:cubicBezTo>
                      <a:pt x="124" y="2"/>
                      <a:pt x="129" y="0"/>
                      <a:pt x="135" y="2"/>
                    </a:cubicBezTo>
                    <a:lnTo>
                      <a:pt x="135" y="2"/>
                    </a:lnTo>
                    <a:cubicBezTo>
                      <a:pt x="140" y="4"/>
                      <a:pt x="142" y="9"/>
                      <a:pt x="140" y="14"/>
                    </a:cubicBezTo>
                    <a:lnTo>
                      <a:pt x="140" y="14"/>
                    </a:lnTo>
                    <a:cubicBezTo>
                      <a:pt x="138" y="18"/>
                      <a:pt x="20" y="365"/>
                      <a:pt x="65" y="689"/>
                    </a:cubicBezTo>
                    <a:lnTo>
                      <a:pt x="65" y="689"/>
                    </a:lnTo>
                    <a:cubicBezTo>
                      <a:pt x="65" y="695"/>
                      <a:pt x="61" y="699"/>
                      <a:pt x="57" y="699"/>
                    </a:cubicBezTo>
                    <a:lnTo>
                      <a:pt x="57" y="699"/>
                    </a:lnTo>
                    <a:cubicBezTo>
                      <a:pt x="56" y="700"/>
                      <a:pt x="56" y="700"/>
                      <a:pt x="55" y="7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27">
                <a:extLst>
                  <a:ext uri="{FF2B5EF4-FFF2-40B4-BE49-F238E27FC236}">
                    <a16:creationId xmlns:a16="http://schemas.microsoft.com/office/drawing/2014/main" id="{D208D1EC-C6F0-44E1-9788-BD66A2782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2893" y="10822587"/>
                <a:ext cx="2125717" cy="251785"/>
              </a:xfrm>
              <a:custGeom>
                <a:avLst/>
                <a:gdLst>
                  <a:gd name="T0" fmla="*/ 2268 w 2269"/>
                  <a:gd name="T1" fmla="*/ 0 h 269"/>
                  <a:gd name="T2" fmla="*/ 0 w 2269"/>
                  <a:gd name="T3" fmla="*/ 0 h 269"/>
                  <a:gd name="T4" fmla="*/ 0 w 2269"/>
                  <a:gd name="T5" fmla="*/ 268 h 269"/>
                  <a:gd name="T6" fmla="*/ 2268 w 2269"/>
                  <a:gd name="T7" fmla="*/ 268 h 269"/>
                  <a:gd name="T8" fmla="*/ 2268 w 2269"/>
                  <a:gd name="T9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9" h="269">
                    <a:moveTo>
                      <a:pt x="2268" y="0"/>
                    </a:moveTo>
                    <a:lnTo>
                      <a:pt x="0" y="0"/>
                    </a:lnTo>
                    <a:lnTo>
                      <a:pt x="0" y="268"/>
                    </a:lnTo>
                    <a:lnTo>
                      <a:pt x="2268" y="268"/>
                    </a:lnTo>
                    <a:lnTo>
                      <a:pt x="226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28">
                <a:extLst>
                  <a:ext uri="{FF2B5EF4-FFF2-40B4-BE49-F238E27FC236}">
                    <a16:creationId xmlns:a16="http://schemas.microsoft.com/office/drawing/2014/main" id="{CB737FAE-6CB3-43B7-89E4-B1598AF56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4638" y="10814332"/>
                <a:ext cx="2142227" cy="268296"/>
              </a:xfrm>
              <a:custGeom>
                <a:avLst/>
                <a:gdLst>
                  <a:gd name="T0" fmla="*/ 19 w 2288"/>
                  <a:gd name="T1" fmla="*/ 267 h 288"/>
                  <a:gd name="T2" fmla="*/ 2268 w 2288"/>
                  <a:gd name="T3" fmla="*/ 267 h 288"/>
                  <a:gd name="T4" fmla="*/ 2268 w 2288"/>
                  <a:gd name="T5" fmla="*/ 19 h 288"/>
                  <a:gd name="T6" fmla="*/ 19 w 2288"/>
                  <a:gd name="T7" fmla="*/ 19 h 288"/>
                  <a:gd name="T8" fmla="*/ 19 w 2288"/>
                  <a:gd name="T9" fmla="*/ 267 h 288"/>
                  <a:gd name="T10" fmla="*/ 2277 w 2288"/>
                  <a:gd name="T11" fmla="*/ 287 h 288"/>
                  <a:gd name="T12" fmla="*/ 9 w 2288"/>
                  <a:gd name="T13" fmla="*/ 287 h 288"/>
                  <a:gd name="T14" fmla="*/ 9 w 2288"/>
                  <a:gd name="T15" fmla="*/ 287 h 288"/>
                  <a:gd name="T16" fmla="*/ 0 w 2288"/>
                  <a:gd name="T17" fmla="*/ 277 h 288"/>
                  <a:gd name="T18" fmla="*/ 0 w 2288"/>
                  <a:gd name="T19" fmla="*/ 9 h 288"/>
                  <a:gd name="T20" fmla="*/ 0 w 2288"/>
                  <a:gd name="T21" fmla="*/ 9 h 288"/>
                  <a:gd name="T22" fmla="*/ 9 w 2288"/>
                  <a:gd name="T23" fmla="*/ 0 h 288"/>
                  <a:gd name="T24" fmla="*/ 2277 w 2288"/>
                  <a:gd name="T25" fmla="*/ 0 h 288"/>
                  <a:gd name="T26" fmla="*/ 2277 w 2288"/>
                  <a:gd name="T27" fmla="*/ 0 h 288"/>
                  <a:gd name="T28" fmla="*/ 2287 w 2288"/>
                  <a:gd name="T29" fmla="*/ 9 h 288"/>
                  <a:gd name="T30" fmla="*/ 2287 w 2288"/>
                  <a:gd name="T31" fmla="*/ 277 h 288"/>
                  <a:gd name="T32" fmla="*/ 2287 w 2288"/>
                  <a:gd name="T33" fmla="*/ 277 h 288"/>
                  <a:gd name="T34" fmla="*/ 2277 w 2288"/>
                  <a:gd name="T35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88" h="288">
                    <a:moveTo>
                      <a:pt x="19" y="267"/>
                    </a:moveTo>
                    <a:lnTo>
                      <a:pt x="2268" y="267"/>
                    </a:lnTo>
                    <a:lnTo>
                      <a:pt x="2268" y="19"/>
                    </a:lnTo>
                    <a:lnTo>
                      <a:pt x="19" y="19"/>
                    </a:lnTo>
                    <a:lnTo>
                      <a:pt x="19" y="267"/>
                    </a:lnTo>
                    <a:close/>
                    <a:moveTo>
                      <a:pt x="2277" y="287"/>
                    </a:moveTo>
                    <a:lnTo>
                      <a:pt x="9" y="287"/>
                    </a:lnTo>
                    <a:lnTo>
                      <a:pt x="9" y="287"/>
                    </a:lnTo>
                    <a:cubicBezTo>
                      <a:pt x="5" y="287"/>
                      <a:pt x="0" y="282"/>
                      <a:pt x="0" y="27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2277" y="0"/>
                    </a:lnTo>
                    <a:lnTo>
                      <a:pt x="2277" y="0"/>
                    </a:lnTo>
                    <a:cubicBezTo>
                      <a:pt x="2282" y="0"/>
                      <a:pt x="2287" y="4"/>
                      <a:pt x="2287" y="9"/>
                    </a:cubicBezTo>
                    <a:lnTo>
                      <a:pt x="2287" y="277"/>
                    </a:lnTo>
                    <a:lnTo>
                      <a:pt x="2287" y="277"/>
                    </a:lnTo>
                    <a:cubicBezTo>
                      <a:pt x="2287" y="282"/>
                      <a:pt x="2282" y="287"/>
                      <a:pt x="2277" y="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29">
                <a:extLst>
                  <a:ext uri="{FF2B5EF4-FFF2-40B4-BE49-F238E27FC236}">
                    <a16:creationId xmlns:a16="http://schemas.microsoft.com/office/drawing/2014/main" id="{8D2AE243-75CB-422B-8F49-F7BF3FB8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2893" y="11070243"/>
                <a:ext cx="2125717" cy="264167"/>
              </a:xfrm>
              <a:custGeom>
                <a:avLst/>
                <a:gdLst>
                  <a:gd name="T0" fmla="*/ 0 w 2269"/>
                  <a:gd name="T1" fmla="*/ 282 h 283"/>
                  <a:gd name="T2" fmla="*/ 2268 w 2269"/>
                  <a:gd name="T3" fmla="*/ 282 h 283"/>
                  <a:gd name="T4" fmla="*/ 2268 w 2269"/>
                  <a:gd name="T5" fmla="*/ 0 h 283"/>
                  <a:gd name="T6" fmla="*/ 0 w 2269"/>
                  <a:gd name="T7" fmla="*/ 0 h 283"/>
                  <a:gd name="T8" fmla="*/ 0 w 2269"/>
                  <a:gd name="T9" fmla="*/ 28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9" h="283">
                    <a:moveTo>
                      <a:pt x="0" y="282"/>
                    </a:moveTo>
                    <a:lnTo>
                      <a:pt x="2268" y="282"/>
                    </a:lnTo>
                    <a:lnTo>
                      <a:pt x="2268" y="0"/>
                    </a:lnTo>
                    <a:lnTo>
                      <a:pt x="0" y="0"/>
                    </a:lnTo>
                    <a:lnTo>
                      <a:pt x="0" y="28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30">
                <a:extLst>
                  <a:ext uri="{FF2B5EF4-FFF2-40B4-BE49-F238E27FC236}">
                    <a16:creationId xmlns:a16="http://schemas.microsoft.com/office/drawing/2014/main" id="{0F385BD6-EBAA-4AF9-A9DF-40BAAE668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4638" y="11061988"/>
                <a:ext cx="2142227" cy="284806"/>
              </a:xfrm>
              <a:custGeom>
                <a:avLst/>
                <a:gdLst>
                  <a:gd name="T0" fmla="*/ 19 w 2288"/>
                  <a:gd name="T1" fmla="*/ 282 h 303"/>
                  <a:gd name="T2" fmla="*/ 2268 w 2288"/>
                  <a:gd name="T3" fmla="*/ 282 h 303"/>
                  <a:gd name="T4" fmla="*/ 2268 w 2288"/>
                  <a:gd name="T5" fmla="*/ 20 h 303"/>
                  <a:gd name="T6" fmla="*/ 19 w 2288"/>
                  <a:gd name="T7" fmla="*/ 20 h 303"/>
                  <a:gd name="T8" fmla="*/ 19 w 2288"/>
                  <a:gd name="T9" fmla="*/ 282 h 303"/>
                  <a:gd name="T10" fmla="*/ 2277 w 2288"/>
                  <a:gd name="T11" fmla="*/ 302 h 303"/>
                  <a:gd name="T12" fmla="*/ 9 w 2288"/>
                  <a:gd name="T13" fmla="*/ 302 h 303"/>
                  <a:gd name="T14" fmla="*/ 9 w 2288"/>
                  <a:gd name="T15" fmla="*/ 302 h 303"/>
                  <a:gd name="T16" fmla="*/ 0 w 2288"/>
                  <a:gd name="T17" fmla="*/ 292 h 303"/>
                  <a:gd name="T18" fmla="*/ 0 w 2288"/>
                  <a:gd name="T19" fmla="*/ 10 h 303"/>
                  <a:gd name="T20" fmla="*/ 0 w 2288"/>
                  <a:gd name="T21" fmla="*/ 10 h 303"/>
                  <a:gd name="T22" fmla="*/ 9 w 2288"/>
                  <a:gd name="T23" fmla="*/ 0 h 303"/>
                  <a:gd name="T24" fmla="*/ 2277 w 2288"/>
                  <a:gd name="T25" fmla="*/ 0 h 303"/>
                  <a:gd name="T26" fmla="*/ 2277 w 2288"/>
                  <a:gd name="T27" fmla="*/ 0 h 303"/>
                  <a:gd name="T28" fmla="*/ 2287 w 2288"/>
                  <a:gd name="T29" fmla="*/ 10 h 303"/>
                  <a:gd name="T30" fmla="*/ 2287 w 2288"/>
                  <a:gd name="T31" fmla="*/ 292 h 303"/>
                  <a:gd name="T32" fmla="*/ 2287 w 2288"/>
                  <a:gd name="T33" fmla="*/ 292 h 303"/>
                  <a:gd name="T34" fmla="*/ 2277 w 2288"/>
                  <a:gd name="T35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88" h="303">
                    <a:moveTo>
                      <a:pt x="19" y="282"/>
                    </a:moveTo>
                    <a:lnTo>
                      <a:pt x="2268" y="282"/>
                    </a:lnTo>
                    <a:lnTo>
                      <a:pt x="2268" y="20"/>
                    </a:lnTo>
                    <a:lnTo>
                      <a:pt x="19" y="20"/>
                    </a:lnTo>
                    <a:lnTo>
                      <a:pt x="19" y="282"/>
                    </a:lnTo>
                    <a:close/>
                    <a:moveTo>
                      <a:pt x="2277" y="302"/>
                    </a:moveTo>
                    <a:lnTo>
                      <a:pt x="9" y="302"/>
                    </a:lnTo>
                    <a:lnTo>
                      <a:pt x="9" y="302"/>
                    </a:lnTo>
                    <a:cubicBezTo>
                      <a:pt x="5" y="302"/>
                      <a:pt x="0" y="297"/>
                      <a:pt x="0" y="29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2277" y="0"/>
                    </a:lnTo>
                    <a:lnTo>
                      <a:pt x="2277" y="0"/>
                    </a:lnTo>
                    <a:cubicBezTo>
                      <a:pt x="2282" y="0"/>
                      <a:pt x="2287" y="5"/>
                      <a:pt x="2287" y="10"/>
                    </a:cubicBezTo>
                    <a:lnTo>
                      <a:pt x="2287" y="292"/>
                    </a:lnTo>
                    <a:lnTo>
                      <a:pt x="2287" y="292"/>
                    </a:lnTo>
                    <a:cubicBezTo>
                      <a:pt x="2287" y="297"/>
                      <a:pt x="2282" y="302"/>
                      <a:pt x="2277" y="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31">
                <a:extLst>
                  <a:ext uri="{FF2B5EF4-FFF2-40B4-BE49-F238E27FC236}">
                    <a16:creationId xmlns:a16="http://schemas.microsoft.com/office/drawing/2014/main" id="{6E840DDE-40CC-4EB7-8D1C-E563374ED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3895" y="10380934"/>
                <a:ext cx="317827" cy="313698"/>
              </a:xfrm>
              <a:custGeom>
                <a:avLst/>
                <a:gdLst>
                  <a:gd name="T0" fmla="*/ 11 w 338"/>
                  <a:gd name="T1" fmla="*/ 334 h 335"/>
                  <a:gd name="T2" fmla="*/ 11 w 338"/>
                  <a:gd name="T3" fmla="*/ 334 h 335"/>
                  <a:gd name="T4" fmla="*/ 3 w 338"/>
                  <a:gd name="T5" fmla="*/ 330 h 335"/>
                  <a:gd name="T6" fmla="*/ 3 w 338"/>
                  <a:gd name="T7" fmla="*/ 330 h 335"/>
                  <a:gd name="T8" fmla="*/ 5 w 338"/>
                  <a:gd name="T9" fmla="*/ 317 h 335"/>
                  <a:gd name="T10" fmla="*/ 5 w 338"/>
                  <a:gd name="T11" fmla="*/ 317 h 335"/>
                  <a:gd name="T12" fmla="*/ 319 w 338"/>
                  <a:gd name="T13" fmla="*/ 4 h 335"/>
                  <a:gd name="T14" fmla="*/ 319 w 338"/>
                  <a:gd name="T15" fmla="*/ 4 h 335"/>
                  <a:gd name="T16" fmla="*/ 333 w 338"/>
                  <a:gd name="T17" fmla="*/ 4 h 335"/>
                  <a:gd name="T18" fmla="*/ 333 w 338"/>
                  <a:gd name="T19" fmla="*/ 4 h 335"/>
                  <a:gd name="T20" fmla="*/ 334 w 338"/>
                  <a:gd name="T21" fmla="*/ 16 h 335"/>
                  <a:gd name="T22" fmla="*/ 334 w 338"/>
                  <a:gd name="T23" fmla="*/ 16 h 335"/>
                  <a:gd name="T24" fmla="*/ 17 w 338"/>
                  <a:gd name="T25" fmla="*/ 332 h 335"/>
                  <a:gd name="T26" fmla="*/ 17 w 338"/>
                  <a:gd name="T27" fmla="*/ 332 h 335"/>
                  <a:gd name="T28" fmla="*/ 11 w 338"/>
                  <a:gd name="T29" fmla="*/ 334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8" h="335">
                    <a:moveTo>
                      <a:pt x="11" y="334"/>
                    </a:moveTo>
                    <a:lnTo>
                      <a:pt x="11" y="334"/>
                    </a:lnTo>
                    <a:cubicBezTo>
                      <a:pt x="8" y="334"/>
                      <a:pt x="6" y="332"/>
                      <a:pt x="3" y="330"/>
                    </a:cubicBezTo>
                    <a:lnTo>
                      <a:pt x="3" y="330"/>
                    </a:lnTo>
                    <a:cubicBezTo>
                      <a:pt x="0" y="327"/>
                      <a:pt x="1" y="320"/>
                      <a:pt x="5" y="317"/>
                    </a:cubicBezTo>
                    <a:lnTo>
                      <a:pt x="5" y="317"/>
                    </a:lnTo>
                    <a:cubicBezTo>
                      <a:pt x="7" y="315"/>
                      <a:pt x="166" y="182"/>
                      <a:pt x="319" y="4"/>
                    </a:cubicBezTo>
                    <a:lnTo>
                      <a:pt x="319" y="4"/>
                    </a:lnTo>
                    <a:cubicBezTo>
                      <a:pt x="323" y="0"/>
                      <a:pt x="329" y="0"/>
                      <a:pt x="333" y="4"/>
                    </a:cubicBezTo>
                    <a:lnTo>
                      <a:pt x="333" y="4"/>
                    </a:lnTo>
                    <a:cubicBezTo>
                      <a:pt x="337" y="7"/>
                      <a:pt x="337" y="12"/>
                      <a:pt x="334" y="16"/>
                    </a:cubicBezTo>
                    <a:lnTo>
                      <a:pt x="334" y="16"/>
                    </a:lnTo>
                    <a:cubicBezTo>
                      <a:pt x="179" y="195"/>
                      <a:pt x="19" y="330"/>
                      <a:pt x="17" y="332"/>
                    </a:cubicBezTo>
                    <a:lnTo>
                      <a:pt x="17" y="332"/>
                    </a:lnTo>
                    <a:cubicBezTo>
                      <a:pt x="16" y="333"/>
                      <a:pt x="13" y="334"/>
                      <a:pt x="11" y="3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32">
                <a:extLst>
                  <a:ext uri="{FF2B5EF4-FFF2-40B4-BE49-F238E27FC236}">
                    <a16:creationId xmlns:a16="http://schemas.microsoft.com/office/drawing/2014/main" id="{8A6CB706-F1DB-4D9B-AF8B-22EB15DEE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7764" y="10653356"/>
                <a:ext cx="127955" cy="119699"/>
              </a:xfrm>
              <a:custGeom>
                <a:avLst/>
                <a:gdLst>
                  <a:gd name="T0" fmla="*/ 11 w 136"/>
                  <a:gd name="T1" fmla="*/ 128 h 129"/>
                  <a:gd name="T2" fmla="*/ 11 w 136"/>
                  <a:gd name="T3" fmla="*/ 128 h 129"/>
                  <a:gd name="T4" fmla="*/ 3 w 136"/>
                  <a:gd name="T5" fmla="*/ 124 h 129"/>
                  <a:gd name="T6" fmla="*/ 3 w 136"/>
                  <a:gd name="T7" fmla="*/ 124 h 129"/>
                  <a:gd name="T8" fmla="*/ 5 w 136"/>
                  <a:gd name="T9" fmla="*/ 110 h 129"/>
                  <a:gd name="T10" fmla="*/ 5 w 136"/>
                  <a:gd name="T11" fmla="*/ 110 h 129"/>
                  <a:gd name="T12" fmla="*/ 117 w 136"/>
                  <a:gd name="T13" fmla="*/ 5 h 129"/>
                  <a:gd name="T14" fmla="*/ 117 w 136"/>
                  <a:gd name="T15" fmla="*/ 5 h 129"/>
                  <a:gd name="T16" fmla="*/ 131 w 136"/>
                  <a:gd name="T17" fmla="*/ 5 h 129"/>
                  <a:gd name="T18" fmla="*/ 131 w 136"/>
                  <a:gd name="T19" fmla="*/ 5 h 129"/>
                  <a:gd name="T20" fmla="*/ 132 w 136"/>
                  <a:gd name="T21" fmla="*/ 17 h 129"/>
                  <a:gd name="T22" fmla="*/ 132 w 136"/>
                  <a:gd name="T23" fmla="*/ 17 h 129"/>
                  <a:gd name="T24" fmla="*/ 16 w 136"/>
                  <a:gd name="T25" fmla="*/ 127 h 129"/>
                  <a:gd name="T26" fmla="*/ 16 w 136"/>
                  <a:gd name="T27" fmla="*/ 127 h 129"/>
                  <a:gd name="T28" fmla="*/ 11 w 136"/>
                  <a:gd name="T29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6" h="129">
                    <a:moveTo>
                      <a:pt x="11" y="128"/>
                    </a:moveTo>
                    <a:lnTo>
                      <a:pt x="11" y="128"/>
                    </a:lnTo>
                    <a:cubicBezTo>
                      <a:pt x="8" y="128"/>
                      <a:pt x="5" y="127"/>
                      <a:pt x="3" y="124"/>
                    </a:cubicBezTo>
                    <a:lnTo>
                      <a:pt x="3" y="124"/>
                    </a:lnTo>
                    <a:cubicBezTo>
                      <a:pt x="0" y="120"/>
                      <a:pt x="1" y="113"/>
                      <a:pt x="5" y="110"/>
                    </a:cubicBezTo>
                    <a:lnTo>
                      <a:pt x="5" y="110"/>
                    </a:lnTo>
                    <a:cubicBezTo>
                      <a:pt x="54" y="75"/>
                      <a:pt x="116" y="5"/>
                      <a:pt x="117" y="5"/>
                    </a:cubicBezTo>
                    <a:lnTo>
                      <a:pt x="117" y="5"/>
                    </a:lnTo>
                    <a:cubicBezTo>
                      <a:pt x="121" y="1"/>
                      <a:pt x="127" y="0"/>
                      <a:pt x="131" y="5"/>
                    </a:cubicBezTo>
                    <a:lnTo>
                      <a:pt x="131" y="5"/>
                    </a:lnTo>
                    <a:cubicBezTo>
                      <a:pt x="135" y="8"/>
                      <a:pt x="135" y="13"/>
                      <a:pt x="132" y="17"/>
                    </a:cubicBezTo>
                    <a:lnTo>
                      <a:pt x="132" y="17"/>
                    </a:lnTo>
                    <a:cubicBezTo>
                      <a:pt x="129" y="21"/>
                      <a:pt x="67" y="89"/>
                      <a:pt x="16" y="127"/>
                    </a:cubicBezTo>
                    <a:lnTo>
                      <a:pt x="16" y="127"/>
                    </a:lnTo>
                    <a:cubicBezTo>
                      <a:pt x="14" y="127"/>
                      <a:pt x="13" y="128"/>
                      <a:pt x="11" y="1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33">
                <a:extLst>
                  <a:ext uri="{FF2B5EF4-FFF2-40B4-BE49-F238E27FC236}">
                    <a16:creationId xmlns:a16="http://schemas.microsoft.com/office/drawing/2014/main" id="{9EB4B488-4C5C-4122-A2CE-69066C916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7867" y="10409826"/>
                <a:ext cx="189870" cy="255912"/>
              </a:xfrm>
              <a:custGeom>
                <a:avLst/>
                <a:gdLst>
                  <a:gd name="T0" fmla="*/ 190 w 202"/>
                  <a:gd name="T1" fmla="*/ 274 h 275"/>
                  <a:gd name="T2" fmla="*/ 190 w 202"/>
                  <a:gd name="T3" fmla="*/ 274 h 275"/>
                  <a:gd name="T4" fmla="*/ 184 w 202"/>
                  <a:gd name="T5" fmla="*/ 272 h 275"/>
                  <a:gd name="T6" fmla="*/ 184 w 202"/>
                  <a:gd name="T7" fmla="*/ 272 h 275"/>
                  <a:gd name="T8" fmla="*/ 2 w 202"/>
                  <a:gd name="T9" fmla="*/ 14 h 275"/>
                  <a:gd name="T10" fmla="*/ 2 w 202"/>
                  <a:gd name="T11" fmla="*/ 14 h 275"/>
                  <a:gd name="T12" fmla="*/ 7 w 202"/>
                  <a:gd name="T13" fmla="*/ 2 h 275"/>
                  <a:gd name="T14" fmla="*/ 7 w 202"/>
                  <a:gd name="T15" fmla="*/ 2 h 275"/>
                  <a:gd name="T16" fmla="*/ 20 w 202"/>
                  <a:gd name="T17" fmla="*/ 7 h 275"/>
                  <a:gd name="T18" fmla="*/ 20 w 202"/>
                  <a:gd name="T19" fmla="*/ 7 h 275"/>
                  <a:gd name="T20" fmla="*/ 197 w 202"/>
                  <a:gd name="T21" fmla="*/ 258 h 275"/>
                  <a:gd name="T22" fmla="*/ 197 w 202"/>
                  <a:gd name="T23" fmla="*/ 258 h 275"/>
                  <a:gd name="T24" fmla="*/ 198 w 202"/>
                  <a:gd name="T25" fmla="*/ 271 h 275"/>
                  <a:gd name="T26" fmla="*/ 198 w 202"/>
                  <a:gd name="T27" fmla="*/ 271 h 275"/>
                  <a:gd name="T28" fmla="*/ 190 w 202"/>
                  <a:gd name="T29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2" h="275">
                    <a:moveTo>
                      <a:pt x="190" y="274"/>
                    </a:moveTo>
                    <a:lnTo>
                      <a:pt x="190" y="274"/>
                    </a:lnTo>
                    <a:cubicBezTo>
                      <a:pt x="188" y="274"/>
                      <a:pt x="186" y="273"/>
                      <a:pt x="184" y="272"/>
                    </a:cubicBezTo>
                    <a:lnTo>
                      <a:pt x="184" y="272"/>
                    </a:lnTo>
                    <a:cubicBezTo>
                      <a:pt x="54" y="149"/>
                      <a:pt x="3" y="19"/>
                      <a:pt x="2" y="14"/>
                    </a:cubicBezTo>
                    <a:lnTo>
                      <a:pt x="2" y="14"/>
                    </a:lnTo>
                    <a:cubicBezTo>
                      <a:pt x="0" y="9"/>
                      <a:pt x="2" y="3"/>
                      <a:pt x="7" y="2"/>
                    </a:cubicBezTo>
                    <a:lnTo>
                      <a:pt x="7" y="2"/>
                    </a:lnTo>
                    <a:cubicBezTo>
                      <a:pt x="12" y="0"/>
                      <a:pt x="18" y="2"/>
                      <a:pt x="20" y="7"/>
                    </a:cubicBezTo>
                    <a:lnTo>
                      <a:pt x="20" y="7"/>
                    </a:lnTo>
                    <a:cubicBezTo>
                      <a:pt x="20" y="8"/>
                      <a:pt x="70" y="138"/>
                      <a:pt x="197" y="258"/>
                    </a:cubicBezTo>
                    <a:lnTo>
                      <a:pt x="197" y="258"/>
                    </a:lnTo>
                    <a:cubicBezTo>
                      <a:pt x="201" y="261"/>
                      <a:pt x="201" y="268"/>
                      <a:pt x="198" y="271"/>
                    </a:cubicBezTo>
                    <a:lnTo>
                      <a:pt x="198" y="271"/>
                    </a:lnTo>
                    <a:cubicBezTo>
                      <a:pt x="196" y="273"/>
                      <a:pt x="194" y="274"/>
                      <a:pt x="190" y="2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34">
                <a:extLst>
                  <a:ext uri="{FF2B5EF4-FFF2-40B4-BE49-F238E27FC236}">
                    <a16:creationId xmlns:a16="http://schemas.microsoft.com/office/drawing/2014/main" id="{82329A5F-B3CD-42DB-B11C-7FD4E8627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7358" y="10682248"/>
                <a:ext cx="144468" cy="90807"/>
              </a:xfrm>
              <a:custGeom>
                <a:avLst/>
                <a:gdLst>
                  <a:gd name="T0" fmla="*/ 143 w 156"/>
                  <a:gd name="T1" fmla="*/ 94 h 95"/>
                  <a:gd name="T2" fmla="*/ 143 w 156"/>
                  <a:gd name="T3" fmla="*/ 94 h 95"/>
                  <a:gd name="T4" fmla="*/ 141 w 156"/>
                  <a:gd name="T5" fmla="*/ 93 h 95"/>
                  <a:gd name="T6" fmla="*/ 141 w 156"/>
                  <a:gd name="T7" fmla="*/ 93 h 95"/>
                  <a:gd name="T8" fmla="*/ 5 w 156"/>
                  <a:gd name="T9" fmla="*/ 18 h 95"/>
                  <a:gd name="T10" fmla="*/ 5 w 156"/>
                  <a:gd name="T11" fmla="*/ 18 h 95"/>
                  <a:gd name="T12" fmla="*/ 4 w 156"/>
                  <a:gd name="T13" fmla="*/ 4 h 95"/>
                  <a:gd name="T14" fmla="*/ 4 w 156"/>
                  <a:gd name="T15" fmla="*/ 4 h 95"/>
                  <a:gd name="T16" fmla="*/ 17 w 156"/>
                  <a:gd name="T17" fmla="*/ 3 h 95"/>
                  <a:gd name="T18" fmla="*/ 17 w 156"/>
                  <a:gd name="T19" fmla="*/ 3 h 95"/>
                  <a:gd name="T20" fmla="*/ 147 w 156"/>
                  <a:gd name="T21" fmla="*/ 75 h 95"/>
                  <a:gd name="T22" fmla="*/ 147 w 156"/>
                  <a:gd name="T23" fmla="*/ 75 h 95"/>
                  <a:gd name="T24" fmla="*/ 153 w 156"/>
                  <a:gd name="T25" fmla="*/ 87 h 95"/>
                  <a:gd name="T26" fmla="*/ 153 w 156"/>
                  <a:gd name="T27" fmla="*/ 87 h 95"/>
                  <a:gd name="T28" fmla="*/ 143 w 156"/>
                  <a:gd name="T29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6" h="95">
                    <a:moveTo>
                      <a:pt x="143" y="94"/>
                    </a:moveTo>
                    <a:lnTo>
                      <a:pt x="143" y="94"/>
                    </a:lnTo>
                    <a:cubicBezTo>
                      <a:pt x="143" y="94"/>
                      <a:pt x="142" y="94"/>
                      <a:pt x="141" y="93"/>
                    </a:cubicBezTo>
                    <a:lnTo>
                      <a:pt x="141" y="93"/>
                    </a:lnTo>
                    <a:cubicBezTo>
                      <a:pt x="57" y="64"/>
                      <a:pt x="6" y="20"/>
                      <a:pt x="5" y="18"/>
                    </a:cubicBezTo>
                    <a:lnTo>
                      <a:pt x="5" y="18"/>
                    </a:lnTo>
                    <a:cubicBezTo>
                      <a:pt x="0" y="15"/>
                      <a:pt x="0" y="8"/>
                      <a:pt x="4" y="4"/>
                    </a:cubicBezTo>
                    <a:lnTo>
                      <a:pt x="4" y="4"/>
                    </a:lnTo>
                    <a:cubicBezTo>
                      <a:pt x="7" y="0"/>
                      <a:pt x="14" y="0"/>
                      <a:pt x="17" y="3"/>
                    </a:cubicBezTo>
                    <a:lnTo>
                      <a:pt x="17" y="3"/>
                    </a:lnTo>
                    <a:cubicBezTo>
                      <a:pt x="17" y="4"/>
                      <a:pt x="66" y="47"/>
                      <a:pt x="147" y="75"/>
                    </a:cubicBezTo>
                    <a:lnTo>
                      <a:pt x="147" y="75"/>
                    </a:lnTo>
                    <a:cubicBezTo>
                      <a:pt x="152" y="77"/>
                      <a:pt x="155" y="82"/>
                      <a:pt x="153" y="87"/>
                    </a:cubicBezTo>
                    <a:lnTo>
                      <a:pt x="153" y="87"/>
                    </a:lnTo>
                    <a:cubicBezTo>
                      <a:pt x="152" y="91"/>
                      <a:pt x="148" y="94"/>
                      <a:pt x="143" y="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35">
                <a:extLst>
                  <a:ext uri="{FF2B5EF4-FFF2-40B4-BE49-F238E27FC236}">
                    <a16:creationId xmlns:a16="http://schemas.microsoft.com/office/drawing/2014/main" id="{FE19E7D8-B30B-42C5-B46A-6ED333B5A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8753" y="10620335"/>
                <a:ext cx="202251" cy="82552"/>
              </a:xfrm>
              <a:custGeom>
                <a:avLst/>
                <a:gdLst>
                  <a:gd name="T0" fmla="*/ 10 w 217"/>
                  <a:gd name="T1" fmla="*/ 87 h 88"/>
                  <a:gd name="T2" fmla="*/ 10 w 217"/>
                  <a:gd name="T3" fmla="*/ 87 h 88"/>
                  <a:gd name="T4" fmla="*/ 1 w 217"/>
                  <a:gd name="T5" fmla="*/ 79 h 88"/>
                  <a:gd name="T6" fmla="*/ 1 w 217"/>
                  <a:gd name="T7" fmla="*/ 79 h 88"/>
                  <a:gd name="T8" fmla="*/ 9 w 217"/>
                  <a:gd name="T9" fmla="*/ 68 h 88"/>
                  <a:gd name="T10" fmla="*/ 9 w 217"/>
                  <a:gd name="T11" fmla="*/ 68 h 88"/>
                  <a:gd name="T12" fmla="*/ 200 w 217"/>
                  <a:gd name="T13" fmla="*/ 3 h 88"/>
                  <a:gd name="T14" fmla="*/ 200 w 217"/>
                  <a:gd name="T15" fmla="*/ 3 h 88"/>
                  <a:gd name="T16" fmla="*/ 214 w 217"/>
                  <a:gd name="T17" fmla="*/ 6 h 88"/>
                  <a:gd name="T18" fmla="*/ 214 w 217"/>
                  <a:gd name="T19" fmla="*/ 6 h 88"/>
                  <a:gd name="T20" fmla="*/ 212 w 217"/>
                  <a:gd name="T21" fmla="*/ 19 h 88"/>
                  <a:gd name="T22" fmla="*/ 212 w 217"/>
                  <a:gd name="T23" fmla="*/ 19 h 88"/>
                  <a:gd name="T24" fmla="*/ 12 w 217"/>
                  <a:gd name="T25" fmla="*/ 87 h 88"/>
                  <a:gd name="T26" fmla="*/ 12 w 217"/>
                  <a:gd name="T27" fmla="*/ 87 h 88"/>
                  <a:gd name="T28" fmla="*/ 10 w 217"/>
                  <a:gd name="T29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88">
                    <a:moveTo>
                      <a:pt x="10" y="87"/>
                    </a:moveTo>
                    <a:lnTo>
                      <a:pt x="10" y="87"/>
                    </a:lnTo>
                    <a:cubicBezTo>
                      <a:pt x="5" y="87"/>
                      <a:pt x="1" y="84"/>
                      <a:pt x="1" y="79"/>
                    </a:cubicBezTo>
                    <a:lnTo>
                      <a:pt x="1" y="79"/>
                    </a:lnTo>
                    <a:cubicBezTo>
                      <a:pt x="0" y="74"/>
                      <a:pt x="3" y="69"/>
                      <a:pt x="9" y="68"/>
                    </a:cubicBezTo>
                    <a:lnTo>
                      <a:pt x="9" y="68"/>
                    </a:lnTo>
                    <a:cubicBezTo>
                      <a:pt x="10" y="68"/>
                      <a:pt x="131" y="54"/>
                      <a:pt x="200" y="3"/>
                    </a:cubicBezTo>
                    <a:lnTo>
                      <a:pt x="200" y="3"/>
                    </a:lnTo>
                    <a:cubicBezTo>
                      <a:pt x="205" y="0"/>
                      <a:pt x="211" y="2"/>
                      <a:pt x="214" y="6"/>
                    </a:cubicBezTo>
                    <a:lnTo>
                      <a:pt x="214" y="6"/>
                    </a:lnTo>
                    <a:cubicBezTo>
                      <a:pt x="216" y="10"/>
                      <a:pt x="216" y="16"/>
                      <a:pt x="212" y="19"/>
                    </a:cubicBezTo>
                    <a:lnTo>
                      <a:pt x="212" y="19"/>
                    </a:lnTo>
                    <a:cubicBezTo>
                      <a:pt x="138" y="73"/>
                      <a:pt x="17" y="87"/>
                      <a:pt x="12" y="87"/>
                    </a:cubicBezTo>
                    <a:lnTo>
                      <a:pt x="12" y="87"/>
                    </a:lnTo>
                    <a:cubicBezTo>
                      <a:pt x="11" y="87"/>
                      <a:pt x="11" y="87"/>
                      <a:pt x="10" y="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93">
                <a:extLst>
                  <a:ext uri="{FF2B5EF4-FFF2-40B4-BE49-F238E27FC236}">
                    <a16:creationId xmlns:a16="http://schemas.microsoft.com/office/drawing/2014/main" id="{C1B89685-C5BA-4B59-B70A-2ABC8ACB6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7282" y="9951663"/>
                <a:ext cx="755353" cy="912200"/>
              </a:xfrm>
              <a:custGeom>
                <a:avLst/>
                <a:gdLst>
                  <a:gd name="T0" fmla="*/ 0 w 809"/>
                  <a:gd name="T1" fmla="*/ 972 h 973"/>
                  <a:gd name="T2" fmla="*/ 808 w 809"/>
                  <a:gd name="T3" fmla="*/ 972 h 973"/>
                  <a:gd name="T4" fmla="*/ 808 w 809"/>
                  <a:gd name="T5" fmla="*/ 0 h 973"/>
                  <a:gd name="T6" fmla="*/ 0 w 809"/>
                  <a:gd name="T7" fmla="*/ 0 h 973"/>
                  <a:gd name="T8" fmla="*/ 0 w 809"/>
                  <a:gd name="T9" fmla="*/ 97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9" h="973">
                    <a:moveTo>
                      <a:pt x="0" y="972"/>
                    </a:moveTo>
                    <a:lnTo>
                      <a:pt x="808" y="972"/>
                    </a:lnTo>
                    <a:lnTo>
                      <a:pt x="808" y="0"/>
                    </a:lnTo>
                    <a:lnTo>
                      <a:pt x="0" y="0"/>
                    </a:lnTo>
                    <a:lnTo>
                      <a:pt x="0" y="97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94">
                <a:extLst>
                  <a:ext uri="{FF2B5EF4-FFF2-40B4-BE49-F238E27FC236}">
                    <a16:creationId xmlns:a16="http://schemas.microsoft.com/office/drawing/2014/main" id="{98F654FA-3B39-4F45-91E0-7206EC70C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4900" y="9943408"/>
                <a:ext cx="775990" cy="928710"/>
              </a:xfrm>
              <a:custGeom>
                <a:avLst/>
                <a:gdLst>
                  <a:gd name="T0" fmla="*/ 19 w 829"/>
                  <a:gd name="T1" fmla="*/ 972 h 992"/>
                  <a:gd name="T2" fmla="*/ 808 w 829"/>
                  <a:gd name="T3" fmla="*/ 972 h 992"/>
                  <a:gd name="T4" fmla="*/ 808 w 829"/>
                  <a:gd name="T5" fmla="*/ 19 h 992"/>
                  <a:gd name="T6" fmla="*/ 19 w 829"/>
                  <a:gd name="T7" fmla="*/ 19 h 992"/>
                  <a:gd name="T8" fmla="*/ 19 w 829"/>
                  <a:gd name="T9" fmla="*/ 972 h 992"/>
                  <a:gd name="T10" fmla="*/ 818 w 829"/>
                  <a:gd name="T11" fmla="*/ 991 h 992"/>
                  <a:gd name="T12" fmla="*/ 10 w 829"/>
                  <a:gd name="T13" fmla="*/ 991 h 992"/>
                  <a:gd name="T14" fmla="*/ 10 w 829"/>
                  <a:gd name="T15" fmla="*/ 991 h 992"/>
                  <a:gd name="T16" fmla="*/ 0 w 829"/>
                  <a:gd name="T17" fmla="*/ 982 h 992"/>
                  <a:gd name="T18" fmla="*/ 0 w 829"/>
                  <a:gd name="T19" fmla="*/ 10 h 992"/>
                  <a:gd name="T20" fmla="*/ 0 w 829"/>
                  <a:gd name="T21" fmla="*/ 10 h 992"/>
                  <a:gd name="T22" fmla="*/ 10 w 829"/>
                  <a:gd name="T23" fmla="*/ 0 h 992"/>
                  <a:gd name="T24" fmla="*/ 818 w 829"/>
                  <a:gd name="T25" fmla="*/ 0 h 992"/>
                  <a:gd name="T26" fmla="*/ 818 w 829"/>
                  <a:gd name="T27" fmla="*/ 0 h 992"/>
                  <a:gd name="T28" fmla="*/ 828 w 829"/>
                  <a:gd name="T29" fmla="*/ 10 h 992"/>
                  <a:gd name="T30" fmla="*/ 828 w 829"/>
                  <a:gd name="T31" fmla="*/ 982 h 992"/>
                  <a:gd name="T32" fmla="*/ 828 w 829"/>
                  <a:gd name="T33" fmla="*/ 982 h 992"/>
                  <a:gd name="T34" fmla="*/ 818 w 829"/>
                  <a:gd name="T35" fmla="*/ 991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9" h="992">
                    <a:moveTo>
                      <a:pt x="19" y="972"/>
                    </a:moveTo>
                    <a:lnTo>
                      <a:pt x="808" y="972"/>
                    </a:lnTo>
                    <a:lnTo>
                      <a:pt x="808" y="19"/>
                    </a:lnTo>
                    <a:lnTo>
                      <a:pt x="19" y="19"/>
                    </a:lnTo>
                    <a:lnTo>
                      <a:pt x="19" y="972"/>
                    </a:lnTo>
                    <a:close/>
                    <a:moveTo>
                      <a:pt x="818" y="991"/>
                    </a:moveTo>
                    <a:lnTo>
                      <a:pt x="10" y="991"/>
                    </a:lnTo>
                    <a:lnTo>
                      <a:pt x="10" y="991"/>
                    </a:lnTo>
                    <a:cubicBezTo>
                      <a:pt x="4" y="991"/>
                      <a:pt x="0" y="986"/>
                      <a:pt x="0" y="98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818" y="0"/>
                    </a:lnTo>
                    <a:lnTo>
                      <a:pt x="818" y="0"/>
                    </a:lnTo>
                    <a:cubicBezTo>
                      <a:pt x="823" y="0"/>
                      <a:pt x="828" y="4"/>
                      <a:pt x="828" y="10"/>
                    </a:cubicBezTo>
                    <a:lnTo>
                      <a:pt x="828" y="982"/>
                    </a:lnTo>
                    <a:lnTo>
                      <a:pt x="828" y="982"/>
                    </a:lnTo>
                    <a:cubicBezTo>
                      <a:pt x="828" y="986"/>
                      <a:pt x="823" y="991"/>
                      <a:pt x="818" y="9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95">
                <a:extLst>
                  <a:ext uri="{FF2B5EF4-FFF2-40B4-BE49-F238E27FC236}">
                    <a16:creationId xmlns:a16="http://schemas.microsoft.com/office/drawing/2014/main" id="{4785B15C-07F5-4F49-B3D5-EDEACA1F7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2635" y="9951663"/>
                <a:ext cx="1448789" cy="912200"/>
              </a:xfrm>
              <a:custGeom>
                <a:avLst/>
                <a:gdLst>
                  <a:gd name="T0" fmla="*/ 1545 w 1546"/>
                  <a:gd name="T1" fmla="*/ 0 h 973"/>
                  <a:gd name="T2" fmla="*/ 0 w 1546"/>
                  <a:gd name="T3" fmla="*/ 0 h 973"/>
                  <a:gd name="T4" fmla="*/ 0 w 1546"/>
                  <a:gd name="T5" fmla="*/ 972 h 973"/>
                  <a:gd name="T6" fmla="*/ 1545 w 1546"/>
                  <a:gd name="T7" fmla="*/ 972 h 973"/>
                  <a:gd name="T8" fmla="*/ 1545 w 1546"/>
                  <a:gd name="T9" fmla="*/ 0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6" h="973">
                    <a:moveTo>
                      <a:pt x="1545" y="0"/>
                    </a:moveTo>
                    <a:lnTo>
                      <a:pt x="0" y="0"/>
                    </a:lnTo>
                    <a:lnTo>
                      <a:pt x="0" y="972"/>
                    </a:lnTo>
                    <a:lnTo>
                      <a:pt x="1545" y="972"/>
                    </a:lnTo>
                    <a:lnTo>
                      <a:pt x="154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96">
                <a:extLst>
                  <a:ext uri="{FF2B5EF4-FFF2-40B4-BE49-F238E27FC236}">
                    <a16:creationId xmlns:a16="http://schemas.microsoft.com/office/drawing/2014/main" id="{7C8F935F-FFE6-4024-BC77-7C6582E13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4380" y="9943408"/>
                <a:ext cx="1465299" cy="928710"/>
              </a:xfrm>
              <a:custGeom>
                <a:avLst/>
                <a:gdLst>
                  <a:gd name="T0" fmla="*/ 20 w 1566"/>
                  <a:gd name="T1" fmla="*/ 972 h 992"/>
                  <a:gd name="T2" fmla="*/ 1547 w 1566"/>
                  <a:gd name="T3" fmla="*/ 972 h 992"/>
                  <a:gd name="T4" fmla="*/ 1547 w 1566"/>
                  <a:gd name="T5" fmla="*/ 19 h 992"/>
                  <a:gd name="T6" fmla="*/ 20 w 1566"/>
                  <a:gd name="T7" fmla="*/ 19 h 992"/>
                  <a:gd name="T8" fmla="*/ 20 w 1566"/>
                  <a:gd name="T9" fmla="*/ 972 h 992"/>
                  <a:gd name="T10" fmla="*/ 1555 w 1566"/>
                  <a:gd name="T11" fmla="*/ 991 h 992"/>
                  <a:gd name="T12" fmla="*/ 10 w 1566"/>
                  <a:gd name="T13" fmla="*/ 991 h 992"/>
                  <a:gd name="T14" fmla="*/ 10 w 1566"/>
                  <a:gd name="T15" fmla="*/ 991 h 992"/>
                  <a:gd name="T16" fmla="*/ 0 w 1566"/>
                  <a:gd name="T17" fmla="*/ 982 h 992"/>
                  <a:gd name="T18" fmla="*/ 0 w 1566"/>
                  <a:gd name="T19" fmla="*/ 10 h 992"/>
                  <a:gd name="T20" fmla="*/ 0 w 1566"/>
                  <a:gd name="T21" fmla="*/ 10 h 992"/>
                  <a:gd name="T22" fmla="*/ 10 w 1566"/>
                  <a:gd name="T23" fmla="*/ 0 h 992"/>
                  <a:gd name="T24" fmla="*/ 1555 w 1566"/>
                  <a:gd name="T25" fmla="*/ 0 h 992"/>
                  <a:gd name="T26" fmla="*/ 1555 w 1566"/>
                  <a:gd name="T27" fmla="*/ 0 h 992"/>
                  <a:gd name="T28" fmla="*/ 1565 w 1566"/>
                  <a:gd name="T29" fmla="*/ 10 h 992"/>
                  <a:gd name="T30" fmla="*/ 1565 w 1566"/>
                  <a:gd name="T31" fmla="*/ 982 h 992"/>
                  <a:gd name="T32" fmla="*/ 1565 w 1566"/>
                  <a:gd name="T33" fmla="*/ 982 h 992"/>
                  <a:gd name="T34" fmla="*/ 1555 w 1566"/>
                  <a:gd name="T35" fmla="*/ 991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66" h="992">
                    <a:moveTo>
                      <a:pt x="20" y="972"/>
                    </a:moveTo>
                    <a:lnTo>
                      <a:pt x="1547" y="972"/>
                    </a:lnTo>
                    <a:lnTo>
                      <a:pt x="1547" y="19"/>
                    </a:lnTo>
                    <a:lnTo>
                      <a:pt x="20" y="19"/>
                    </a:lnTo>
                    <a:lnTo>
                      <a:pt x="20" y="972"/>
                    </a:lnTo>
                    <a:close/>
                    <a:moveTo>
                      <a:pt x="1555" y="991"/>
                    </a:moveTo>
                    <a:lnTo>
                      <a:pt x="10" y="991"/>
                    </a:lnTo>
                    <a:lnTo>
                      <a:pt x="10" y="991"/>
                    </a:lnTo>
                    <a:cubicBezTo>
                      <a:pt x="4" y="991"/>
                      <a:pt x="0" y="986"/>
                      <a:pt x="0" y="98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555" y="0"/>
                    </a:lnTo>
                    <a:lnTo>
                      <a:pt x="1555" y="0"/>
                    </a:lnTo>
                    <a:cubicBezTo>
                      <a:pt x="1561" y="0"/>
                      <a:pt x="1565" y="4"/>
                      <a:pt x="1565" y="10"/>
                    </a:cubicBezTo>
                    <a:lnTo>
                      <a:pt x="1565" y="982"/>
                    </a:lnTo>
                    <a:lnTo>
                      <a:pt x="1565" y="982"/>
                    </a:lnTo>
                    <a:cubicBezTo>
                      <a:pt x="1565" y="986"/>
                      <a:pt x="1561" y="991"/>
                      <a:pt x="1555" y="9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97">
                <a:extLst>
                  <a:ext uri="{FF2B5EF4-FFF2-40B4-BE49-F238E27FC236}">
                    <a16:creationId xmlns:a16="http://schemas.microsoft.com/office/drawing/2014/main" id="{587B5640-CFC4-439C-A33C-3C2BA662D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7282" y="9951663"/>
                <a:ext cx="755353" cy="912200"/>
              </a:xfrm>
              <a:custGeom>
                <a:avLst/>
                <a:gdLst>
                  <a:gd name="T0" fmla="*/ 0 w 809"/>
                  <a:gd name="T1" fmla="*/ 972 h 973"/>
                  <a:gd name="T2" fmla="*/ 808 w 809"/>
                  <a:gd name="T3" fmla="*/ 972 h 973"/>
                  <a:gd name="T4" fmla="*/ 808 w 809"/>
                  <a:gd name="T5" fmla="*/ 0 h 973"/>
                  <a:gd name="T6" fmla="*/ 0 w 809"/>
                  <a:gd name="T7" fmla="*/ 0 h 973"/>
                  <a:gd name="T8" fmla="*/ 0 w 809"/>
                  <a:gd name="T9" fmla="*/ 97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9" h="973">
                    <a:moveTo>
                      <a:pt x="0" y="972"/>
                    </a:moveTo>
                    <a:lnTo>
                      <a:pt x="808" y="972"/>
                    </a:lnTo>
                    <a:lnTo>
                      <a:pt x="808" y="0"/>
                    </a:lnTo>
                    <a:lnTo>
                      <a:pt x="0" y="0"/>
                    </a:lnTo>
                    <a:lnTo>
                      <a:pt x="0" y="97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98">
                <a:extLst>
                  <a:ext uri="{FF2B5EF4-FFF2-40B4-BE49-F238E27FC236}">
                    <a16:creationId xmlns:a16="http://schemas.microsoft.com/office/drawing/2014/main" id="{16CFC305-5313-419A-B2B7-5E06D01A6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1749" y="10191064"/>
                <a:ext cx="462292" cy="462292"/>
              </a:xfrm>
              <a:custGeom>
                <a:avLst/>
                <a:gdLst>
                  <a:gd name="T0" fmla="*/ 495 w 496"/>
                  <a:gd name="T1" fmla="*/ 248 h 496"/>
                  <a:gd name="T2" fmla="*/ 495 w 496"/>
                  <a:gd name="T3" fmla="*/ 248 h 496"/>
                  <a:gd name="T4" fmla="*/ 248 w 496"/>
                  <a:gd name="T5" fmla="*/ 495 h 496"/>
                  <a:gd name="T6" fmla="*/ 248 w 496"/>
                  <a:gd name="T7" fmla="*/ 495 h 496"/>
                  <a:gd name="T8" fmla="*/ 0 w 496"/>
                  <a:gd name="T9" fmla="*/ 248 h 496"/>
                  <a:gd name="T10" fmla="*/ 0 w 496"/>
                  <a:gd name="T11" fmla="*/ 248 h 496"/>
                  <a:gd name="T12" fmla="*/ 248 w 496"/>
                  <a:gd name="T13" fmla="*/ 0 h 496"/>
                  <a:gd name="T14" fmla="*/ 248 w 496"/>
                  <a:gd name="T15" fmla="*/ 0 h 496"/>
                  <a:gd name="T16" fmla="*/ 495 w 496"/>
                  <a:gd name="T17" fmla="*/ 248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96">
                    <a:moveTo>
                      <a:pt x="495" y="248"/>
                    </a:moveTo>
                    <a:lnTo>
                      <a:pt x="495" y="248"/>
                    </a:lnTo>
                    <a:cubicBezTo>
                      <a:pt x="495" y="384"/>
                      <a:pt x="384" y="495"/>
                      <a:pt x="248" y="495"/>
                    </a:cubicBezTo>
                    <a:lnTo>
                      <a:pt x="248" y="495"/>
                    </a:lnTo>
                    <a:cubicBezTo>
                      <a:pt x="111" y="495"/>
                      <a:pt x="0" y="384"/>
                      <a:pt x="0" y="248"/>
                    </a:cubicBezTo>
                    <a:lnTo>
                      <a:pt x="0" y="248"/>
                    </a:lnTo>
                    <a:cubicBezTo>
                      <a:pt x="0" y="111"/>
                      <a:pt x="111" y="0"/>
                      <a:pt x="248" y="0"/>
                    </a:cubicBezTo>
                    <a:lnTo>
                      <a:pt x="248" y="0"/>
                    </a:lnTo>
                    <a:cubicBezTo>
                      <a:pt x="384" y="0"/>
                      <a:pt x="495" y="111"/>
                      <a:pt x="495" y="24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99">
                <a:extLst>
                  <a:ext uri="{FF2B5EF4-FFF2-40B4-BE49-F238E27FC236}">
                    <a16:creationId xmlns:a16="http://schemas.microsoft.com/office/drawing/2014/main" id="{611D1B47-8712-48E2-82B4-9CD351E40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9365" y="10182809"/>
                <a:ext cx="482931" cy="482929"/>
              </a:xfrm>
              <a:custGeom>
                <a:avLst/>
                <a:gdLst>
                  <a:gd name="T0" fmla="*/ 258 w 516"/>
                  <a:gd name="T1" fmla="*/ 18 h 514"/>
                  <a:gd name="T2" fmla="*/ 258 w 516"/>
                  <a:gd name="T3" fmla="*/ 18 h 514"/>
                  <a:gd name="T4" fmla="*/ 20 w 516"/>
                  <a:gd name="T5" fmla="*/ 257 h 514"/>
                  <a:gd name="T6" fmla="*/ 20 w 516"/>
                  <a:gd name="T7" fmla="*/ 257 h 514"/>
                  <a:gd name="T8" fmla="*/ 258 w 516"/>
                  <a:gd name="T9" fmla="*/ 495 h 514"/>
                  <a:gd name="T10" fmla="*/ 258 w 516"/>
                  <a:gd name="T11" fmla="*/ 495 h 514"/>
                  <a:gd name="T12" fmla="*/ 495 w 516"/>
                  <a:gd name="T13" fmla="*/ 257 h 514"/>
                  <a:gd name="T14" fmla="*/ 495 w 516"/>
                  <a:gd name="T15" fmla="*/ 257 h 514"/>
                  <a:gd name="T16" fmla="*/ 258 w 516"/>
                  <a:gd name="T17" fmla="*/ 18 h 514"/>
                  <a:gd name="T18" fmla="*/ 258 w 516"/>
                  <a:gd name="T19" fmla="*/ 513 h 514"/>
                  <a:gd name="T20" fmla="*/ 258 w 516"/>
                  <a:gd name="T21" fmla="*/ 513 h 514"/>
                  <a:gd name="T22" fmla="*/ 0 w 516"/>
                  <a:gd name="T23" fmla="*/ 257 h 514"/>
                  <a:gd name="T24" fmla="*/ 0 w 516"/>
                  <a:gd name="T25" fmla="*/ 257 h 514"/>
                  <a:gd name="T26" fmla="*/ 258 w 516"/>
                  <a:gd name="T27" fmla="*/ 0 h 514"/>
                  <a:gd name="T28" fmla="*/ 258 w 516"/>
                  <a:gd name="T29" fmla="*/ 0 h 514"/>
                  <a:gd name="T30" fmla="*/ 515 w 516"/>
                  <a:gd name="T31" fmla="*/ 257 h 514"/>
                  <a:gd name="T32" fmla="*/ 515 w 516"/>
                  <a:gd name="T33" fmla="*/ 257 h 514"/>
                  <a:gd name="T34" fmla="*/ 258 w 516"/>
                  <a:gd name="T35" fmla="*/ 51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6" h="514">
                    <a:moveTo>
                      <a:pt x="258" y="18"/>
                    </a:moveTo>
                    <a:lnTo>
                      <a:pt x="258" y="18"/>
                    </a:lnTo>
                    <a:cubicBezTo>
                      <a:pt x="127" y="18"/>
                      <a:pt x="20" y="126"/>
                      <a:pt x="20" y="257"/>
                    </a:cubicBezTo>
                    <a:lnTo>
                      <a:pt x="20" y="257"/>
                    </a:lnTo>
                    <a:cubicBezTo>
                      <a:pt x="20" y="388"/>
                      <a:pt x="127" y="495"/>
                      <a:pt x="258" y="495"/>
                    </a:cubicBezTo>
                    <a:lnTo>
                      <a:pt x="258" y="495"/>
                    </a:lnTo>
                    <a:cubicBezTo>
                      <a:pt x="389" y="495"/>
                      <a:pt x="495" y="388"/>
                      <a:pt x="495" y="257"/>
                    </a:cubicBezTo>
                    <a:lnTo>
                      <a:pt x="495" y="257"/>
                    </a:lnTo>
                    <a:cubicBezTo>
                      <a:pt x="495" y="126"/>
                      <a:pt x="389" y="18"/>
                      <a:pt x="258" y="18"/>
                    </a:cubicBezTo>
                    <a:close/>
                    <a:moveTo>
                      <a:pt x="258" y="513"/>
                    </a:moveTo>
                    <a:lnTo>
                      <a:pt x="258" y="513"/>
                    </a:lnTo>
                    <a:cubicBezTo>
                      <a:pt x="116" y="513"/>
                      <a:pt x="0" y="398"/>
                      <a:pt x="0" y="257"/>
                    </a:cubicBezTo>
                    <a:lnTo>
                      <a:pt x="0" y="257"/>
                    </a:lnTo>
                    <a:cubicBezTo>
                      <a:pt x="0" y="115"/>
                      <a:pt x="116" y="0"/>
                      <a:pt x="258" y="0"/>
                    </a:cubicBezTo>
                    <a:lnTo>
                      <a:pt x="258" y="0"/>
                    </a:lnTo>
                    <a:cubicBezTo>
                      <a:pt x="399" y="0"/>
                      <a:pt x="515" y="115"/>
                      <a:pt x="515" y="257"/>
                    </a:cubicBezTo>
                    <a:lnTo>
                      <a:pt x="515" y="257"/>
                    </a:lnTo>
                    <a:cubicBezTo>
                      <a:pt x="515" y="398"/>
                      <a:pt x="399" y="513"/>
                      <a:pt x="258" y="5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DADF404-610F-406E-93CD-1036D7692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3832" y="10323147"/>
                <a:ext cx="201312" cy="201310"/>
              </a:xfrm>
              <a:custGeom>
                <a:avLst/>
                <a:gdLst>
                  <a:gd name="connsiteX0" fmla="*/ 101126 w 201312"/>
                  <a:gd name="connsiteY0" fmla="*/ 0 h 201310"/>
                  <a:gd name="connsiteX1" fmla="*/ 110414 w 201312"/>
                  <a:gd name="connsiteY1" fmla="*/ 9407 h 201310"/>
                  <a:gd name="connsiteX2" fmla="*/ 110414 w 201312"/>
                  <a:gd name="connsiteY2" fmla="*/ 90807 h 201310"/>
                  <a:gd name="connsiteX3" fmla="*/ 191904 w 201312"/>
                  <a:gd name="connsiteY3" fmla="*/ 90807 h 201310"/>
                  <a:gd name="connsiteX4" fmla="*/ 201312 w 201312"/>
                  <a:gd name="connsiteY4" fmla="*/ 101126 h 201310"/>
                  <a:gd name="connsiteX5" fmla="*/ 191904 w 201312"/>
                  <a:gd name="connsiteY5" fmla="*/ 110412 h 201310"/>
                  <a:gd name="connsiteX6" fmla="*/ 110414 w 201312"/>
                  <a:gd name="connsiteY6" fmla="*/ 110412 h 201310"/>
                  <a:gd name="connsiteX7" fmla="*/ 110414 w 201312"/>
                  <a:gd name="connsiteY7" fmla="*/ 191903 h 201310"/>
                  <a:gd name="connsiteX8" fmla="*/ 101126 w 201312"/>
                  <a:gd name="connsiteY8" fmla="*/ 201310 h 201310"/>
                  <a:gd name="connsiteX9" fmla="*/ 90808 w 201312"/>
                  <a:gd name="connsiteY9" fmla="*/ 191903 h 201310"/>
                  <a:gd name="connsiteX10" fmla="*/ 90808 w 201312"/>
                  <a:gd name="connsiteY10" fmla="*/ 110412 h 201310"/>
                  <a:gd name="connsiteX11" fmla="*/ 8468 w 201312"/>
                  <a:gd name="connsiteY11" fmla="*/ 110412 h 201310"/>
                  <a:gd name="connsiteX12" fmla="*/ 0 w 201312"/>
                  <a:gd name="connsiteY12" fmla="*/ 101126 h 201310"/>
                  <a:gd name="connsiteX13" fmla="*/ 8468 w 201312"/>
                  <a:gd name="connsiteY13" fmla="*/ 90807 h 201310"/>
                  <a:gd name="connsiteX14" fmla="*/ 90808 w 201312"/>
                  <a:gd name="connsiteY14" fmla="*/ 90807 h 201310"/>
                  <a:gd name="connsiteX15" fmla="*/ 90808 w 201312"/>
                  <a:gd name="connsiteY15" fmla="*/ 9407 h 201310"/>
                  <a:gd name="connsiteX16" fmla="*/ 101126 w 201312"/>
                  <a:gd name="connsiteY16" fmla="*/ 0 h 201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1312" h="201310">
                    <a:moveTo>
                      <a:pt x="101126" y="0"/>
                    </a:moveTo>
                    <a:cubicBezTo>
                      <a:pt x="106286" y="0"/>
                      <a:pt x="110414" y="4704"/>
                      <a:pt x="110414" y="9407"/>
                    </a:cubicBezTo>
                    <a:lnTo>
                      <a:pt x="110414" y="90807"/>
                    </a:lnTo>
                    <a:lnTo>
                      <a:pt x="191904" y="90807"/>
                    </a:lnTo>
                    <a:cubicBezTo>
                      <a:pt x="197548" y="90807"/>
                      <a:pt x="201312" y="94934"/>
                      <a:pt x="201312" y="101126"/>
                    </a:cubicBezTo>
                    <a:cubicBezTo>
                      <a:pt x="201312" y="106285"/>
                      <a:pt x="197548" y="110412"/>
                      <a:pt x="191904" y="110412"/>
                    </a:cubicBezTo>
                    <a:lnTo>
                      <a:pt x="110414" y="110412"/>
                    </a:lnTo>
                    <a:lnTo>
                      <a:pt x="110414" y="191903"/>
                    </a:lnTo>
                    <a:cubicBezTo>
                      <a:pt x="110414" y="197547"/>
                      <a:pt x="106286" y="201310"/>
                      <a:pt x="101126" y="201310"/>
                    </a:cubicBezTo>
                    <a:cubicBezTo>
                      <a:pt x="95968" y="201310"/>
                      <a:pt x="90808" y="197547"/>
                      <a:pt x="90808" y="191903"/>
                    </a:cubicBezTo>
                    <a:lnTo>
                      <a:pt x="90808" y="110412"/>
                    </a:lnTo>
                    <a:lnTo>
                      <a:pt x="8468" y="110412"/>
                    </a:lnTo>
                    <a:cubicBezTo>
                      <a:pt x="3764" y="110412"/>
                      <a:pt x="0" y="106285"/>
                      <a:pt x="0" y="101126"/>
                    </a:cubicBezTo>
                    <a:cubicBezTo>
                      <a:pt x="0" y="94934"/>
                      <a:pt x="3764" y="90807"/>
                      <a:pt x="8468" y="90807"/>
                    </a:cubicBezTo>
                    <a:lnTo>
                      <a:pt x="90808" y="90807"/>
                    </a:lnTo>
                    <a:lnTo>
                      <a:pt x="90808" y="9407"/>
                    </a:lnTo>
                    <a:cubicBezTo>
                      <a:pt x="90808" y="4704"/>
                      <a:pt x="95968" y="0"/>
                      <a:pt x="10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202">
                <a:extLst>
                  <a:ext uri="{FF2B5EF4-FFF2-40B4-BE49-F238E27FC236}">
                    <a16:creationId xmlns:a16="http://schemas.microsoft.com/office/drawing/2014/main" id="{FB22AD84-1CB3-467C-94EA-E205767BA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2505" y="10133278"/>
                <a:ext cx="536589" cy="66042"/>
              </a:xfrm>
              <a:custGeom>
                <a:avLst/>
                <a:gdLst>
                  <a:gd name="T0" fmla="*/ 34 w 573"/>
                  <a:gd name="T1" fmla="*/ 20 h 69"/>
                  <a:gd name="T2" fmla="*/ 34 w 573"/>
                  <a:gd name="T3" fmla="*/ 20 h 69"/>
                  <a:gd name="T4" fmla="*/ 19 w 573"/>
                  <a:gd name="T5" fmla="*/ 35 h 69"/>
                  <a:gd name="T6" fmla="*/ 19 w 573"/>
                  <a:gd name="T7" fmla="*/ 35 h 69"/>
                  <a:gd name="T8" fmla="*/ 34 w 573"/>
                  <a:gd name="T9" fmla="*/ 48 h 69"/>
                  <a:gd name="T10" fmla="*/ 538 w 573"/>
                  <a:gd name="T11" fmla="*/ 48 h 69"/>
                  <a:gd name="T12" fmla="*/ 538 w 573"/>
                  <a:gd name="T13" fmla="*/ 48 h 69"/>
                  <a:gd name="T14" fmla="*/ 552 w 573"/>
                  <a:gd name="T15" fmla="*/ 35 h 69"/>
                  <a:gd name="T16" fmla="*/ 552 w 573"/>
                  <a:gd name="T17" fmla="*/ 35 h 69"/>
                  <a:gd name="T18" fmla="*/ 538 w 573"/>
                  <a:gd name="T19" fmla="*/ 20 h 69"/>
                  <a:gd name="T20" fmla="*/ 34 w 573"/>
                  <a:gd name="T21" fmla="*/ 20 h 69"/>
                  <a:gd name="T22" fmla="*/ 538 w 573"/>
                  <a:gd name="T23" fmla="*/ 68 h 69"/>
                  <a:gd name="T24" fmla="*/ 34 w 573"/>
                  <a:gd name="T25" fmla="*/ 68 h 69"/>
                  <a:gd name="T26" fmla="*/ 34 w 573"/>
                  <a:gd name="T27" fmla="*/ 68 h 69"/>
                  <a:gd name="T28" fmla="*/ 0 w 573"/>
                  <a:gd name="T29" fmla="*/ 35 h 69"/>
                  <a:gd name="T30" fmla="*/ 0 w 573"/>
                  <a:gd name="T31" fmla="*/ 35 h 69"/>
                  <a:gd name="T32" fmla="*/ 34 w 573"/>
                  <a:gd name="T33" fmla="*/ 0 h 69"/>
                  <a:gd name="T34" fmla="*/ 538 w 573"/>
                  <a:gd name="T35" fmla="*/ 0 h 69"/>
                  <a:gd name="T36" fmla="*/ 538 w 573"/>
                  <a:gd name="T37" fmla="*/ 0 h 69"/>
                  <a:gd name="T38" fmla="*/ 572 w 573"/>
                  <a:gd name="T39" fmla="*/ 35 h 69"/>
                  <a:gd name="T40" fmla="*/ 572 w 573"/>
                  <a:gd name="T41" fmla="*/ 35 h 69"/>
                  <a:gd name="T42" fmla="*/ 538 w 573"/>
                  <a:gd name="T43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3" h="69">
                    <a:moveTo>
                      <a:pt x="34" y="20"/>
                    </a:moveTo>
                    <a:lnTo>
                      <a:pt x="34" y="20"/>
                    </a:lnTo>
                    <a:cubicBezTo>
                      <a:pt x="26" y="20"/>
                      <a:pt x="19" y="26"/>
                      <a:pt x="19" y="35"/>
                    </a:cubicBezTo>
                    <a:lnTo>
                      <a:pt x="19" y="35"/>
                    </a:lnTo>
                    <a:cubicBezTo>
                      <a:pt x="19" y="42"/>
                      <a:pt x="26" y="48"/>
                      <a:pt x="34" y="48"/>
                    </a:cubicBezTo>
                    <a:lnTo>
                      <a:pt x="538" y="48"/>
                    </a:lnTo>
                    <a:lnTo>
                      <a:pt x="538" y="48"/>
                    </a:lnTo>
                    <a:cubicBezTo>
                      <a:pt x="546" y="48"/>
                      <a:pt x="552" y="42"/>
                      <a:pt x="552" y="35"/>
                    </a:cubicBezTo>
                    <a:lnTo>
                      <a:pt x="552" y="35"/>
                    </a:lnTo>
                    <a:cubicBezTo>
                      <a:pt x="552" y="26"/>
                      <a:pt x="546" y="20"/>
                      <a:pt x="538" y="20"/>
                    </a:cubicBezTo>
                    <a:lnTo>
                      <a:pt x="34" y="20"/>
                    </a:lnTo>
                    <a:close/>
                    <a:moveTo>
                      <a:pt x="538" y="68"/>
                    </a:moveTo>
                    <a:lnTo>
                      <a:pt x="34" y="68"/>
                    </a:lnTo>
                    <a:lnTo>
                      <a:pt x="34" y="68"/>
                    </a:lnTo>
                    <a:cubicBezTo>
                      <a:pt x="15" y="68"/>
                      <a:pt x="0" y="52"/>
                      <a:pt x="0" y="35"/>
                    </a:cubicBezTo>
                    <a:lnTo>
                      <a:pt x="0" y="35"/>
                    </a:lnTo>
                    <a:cubicBezTo>
                      <a:pt x="0" y="16"/>
                      <a:pt x="15" y="0"/>
                      <a:pt x="34" y="0"/>
                    </a:cubicBezTo>
                    <a:lnTo>
                      <a:pt x="538" y="0"/>
                    </a:lnTo>
                    <a:lnTo>
                      <a:pt x="538" y="0"/>
                    </a:lnTo>
                    <a:cubicBezTo>
                      <a:pt x="556" y="0"/>
                      <a:pt x="572" y="16"/>
                      <a:pt x="572" y="35"/>
                    </a:cubicBezTo>
                    <a:lnTo>
                      <a:pt x="572" y="35"/>
                    </a:lnTo>
                    <a:cubicBezTo>
                      <a:pt x="572" y="52"/>
                      <a:pt x="556" y="68"/>
                      <a:pt x="538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203">
                <a:extLst>
                  <a:ext uri="{FF2B5EF4-FFF2-40B4-BE49-F238E27FC236}">
                    <a16:creationId xmlns:a16="http://schemas.microsoft.com/office/drawing/2014/main" id="{B2F00970-A2CE-4ABB-935B-F04CF117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2505" y="10360295"/>
                <a:ext cx="1052539" cy="66042"/>
              </a:xfrm>
              <a:custGeom>
                <a:avLst/>
                <a:gdLst>
                  <a:gd name="T0" fmla="*/ 34 w 1126"/>
                  <a:gd name="T1" fmla="*/ 20 h 69"/>
                  <a:gd name="T2" fmla="*/ 34 w 1126"/>
                  <a:gd name="T3" fmla="*/ 20 h 69"/>
                  <a:gd name="T4" fmla="*/ 19 w 1126"/>
                  <a:gd name="T5" fmla="*/ 33 h 69"/>
                  <a:gd name="T6" fmla="*/ 19 w 1126"/>
                  <a:gd name="T7" fmla="*/ 33 h 69"/>
                  <a:gd name="T8" fmla="*/ 34 w 1126"/>
                  <a:gd name="T9" fmla="*/ 48 h 69"/>
                  <a:gd name="T10" fmla="*/ 1092 w 1126"/>
                  <a:gd name="T11" fmla="*/ 48 h 69"/>
                  <a:gd name="T12" fmla="*/ 1092 w 1126"/>
                  <a:gd name="T13" fmla="*/ 48 h 69"/>
                  <a:gd name="T14" fmla="*/ 1106 w 1126"/>
                  <a:gd name="T15" fmla="*/ 33 h 69"/>
                  <a:gd name="T16" fmla="*/ 1106 w 1126"/>
                  <a:gd name="T17" fmla="*/ 33 h 69"/>
                  <a:gd name="T18" fmla="*/ 1092 w 1126"/>
                  <a:gd name="T19" fmla="*/ 20 h 69"/>
                  <a:gd name="T20" fmla="*/ 34 w 1126"/>
                  <a:gd name="T21" fmla="*/ 20 h 69"/>
                  <a:gd name="T22" fmla="*/ 1092 w 1126"/>
                  <a:gd name="T23" fmla="*/ 68 h 69"/>
                  <a:gd name="T24" fmla="*/ 34 w 1126"/>
                  <a:gd name="T25" fmla="*/ 68 h 69"/>
                  <a:gd name="T26" fmla="*/ 34 w 1126"/>
                  <a:gd name="T27" fmla="*/ 68 h 69"/>
                  <a:gd name="T28" fmla="*/ 0 w 1126"/>
                  <a:gd name="T29" fmla="*/ 33 h 69"/>
                  <a:gd name="T30" fmla="*/ 0 w 1126"/>
                  <a:gd name="T31" fmla="*/ 33 h 69"/>
                  <a:gd name="T32" fmla="*/ 34 w 1126"/>
                  <a:gd name="T33" fmla="*/ 0 h 69"/>
                  <a:gd name="T34" fmla="*/ 1092 w 1126"/>
                  <a:gd name="T35" fmla="*/ 0 h 69"/>
                  <a:gd name="T36" fmla="*/ 1092 w 1126"/>
                  <a:gd name="T37" fmla="*/ 0 h 69"/>
                  <a:gd name="T38" fmla="*/ 1125 w 1126"/>
                  <a:gd name="T39" fmla="*/ 33 h 69"/>
                  <a:gd name="T40" fmla="*/ 1125 w 1126"/>
                  <a:gd name="T41" fmla="*/ 33 h 69"/>
                  <a:gd name="T42" fmla="*/ 1092 w 1126"/>
                  <a:gd name="T43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26" h="69">
                    <a:moveTo>
                      <a:pt x="34" y="20"/>
                    </a:moveTo>
                    <a:lnTo>
                      <a:pt x="34" y="20"/>
                    </a:lnTo>
                    <a:cubicBezTo>
                      <a:pt x="26" y="20"/>
                      <a:pt x="19" y="26"/>
                      <a:pt x="19" y="33"/>
                    </a:cubicBezTo>
                    <a:lnTo>
                      <a:pt x="19" y="33"/>
                    </a:lnTo>
                    <a:cubicBezTo>
                      <a:pt x="19" y="42"/>
                      <a:pt x="26" y="48"/>
                      <a:pt x="34" y="48"/>
                    </a:cubicBezTo>
                    <a:lnTo>
                      <a:pt x="1092" y="48"/>
                    </a:lnTo>
                    <a:lnTo>
                      <a:pt x="1092" y="48"/>
                    </a:lnTo>
                    <a:cubicBezTo>
                      <a:pt x="1100" y="48"/>
                      <a:pt x="1106" y="42"/>
                      <a:pt x="1106" y="33"/>
                    </a:cubicBezTo>
                    <a:lnTo>
                      <a:pt x="1106" y="33"/>
                    </a:lnTo>
                    <a:cubicBezTo>
                      <a:pt x="1106" y="26"/>
                      <a:pt x="1100" y="20"/>
                      <a:pt x="1092" y="20"/>
                    </a:cubicBezTo>
                    <a:lnTo>
                      <a:pt x="34" y="20"/>
                    </a:lnTo>
                    <a:close/>
                    <a:moveTo>
                      <a:pt x="1092" y="68"/>
                    </a:moveTo>
                    <a:lnTo>
                      <a:pt x="34" y="68"/>
                    </a:lnTo>
                    <a:lnTo>
                      <a:pt x="34" y="68"/>
                    </a:lnTo>
                    <a:cubicBezTo>
                      <a:pt x="15" y="68"/>
                      <a:pt x="0" y="52"/>
                      <a:pt x="0" y="33"/>
                    </a:cubicBezTo>
                    <a:lnTo>
                      <a:pt x="0" y="33"/>
                    </a:lnTo>
                    <a:cubicBezTo>
                      <a:pt x="0" y="15"/>
                      <a:pt x="15" y="0"/>
                      <a:pt x="34" y="0"/>
                    </a:cubicBezTo>
                    <a:lnTo>
                      <a:pt x="1092" y="0"/>
                    </a:lnTo>
                    <a:lnTo>
                      <a:pt x="1092" y="0"/>
                    </a:lnTo>
                    <a:cubicBezTo>
                      <a:pt x="1111" y="0"/>
                      <a:pt x="1125" y="15"/>
                      <a:pt x="1125" y="33"/>
                    </a:cubicBezTo>
                    <a:lnTo>
                      <a:pt x="1125" y="33"/>
                    </a:lnTo>
                    <a:cubicBezTo>
                      <a:pt x="1125" y="52"/>
                      <a:pt x="1111" y="68"/>
                      <a:pt x="1092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204">
                <a:extLst>
                  <a:ext uri="{FF2B5EF4-FFF2-40B4-BE49-F238E27FC236}">
                    <a16:creationId xmlns:a16="http://schemas.microsoft.com/office/drawing/2014/main" id="{9D09AF1F-853B-4E4A-8D15-4FF01BF17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2505" y="10591441"/>
                <a:ext cx="1052539" cy="61915"/>
              </a:xfrm>
              <a:custGeom>
                <a:avLst/>
                <a:gdLst>
                  <a:gd name="T0" fmla="*/ 34 w 1126"/>
                  <a:gd name="T1" fmla="*/ 19 h 68"/>
                  <a:gd name="T2" fmla="*/ 34 w 1126"/>
                  <a:gd name="T3" fmla="*/ 19 h 68"/>
                  <a:gd name="T4" fmla="*/ 19 w 1126"/>
                  <a:gd name="T5" fmla="*/ 33 h 68"/>
                  <a:gd name="T6" fmla="*/ 19 w 1126"/>
                  <a:gd name="T7" fmla="*/ 33 h 68"/>
                  <a:gd name="T8" fmla="*/ 34 w 1126"/>
                  <a:gd name="T9" fmla="*/ 48 h 68"/>
                  <a:gd name="T10" fmla="*/ 1092 w 1126"/>
                  <a:gd name="T11" fmla="*/ 48 h 68"/>
                  <a:gd name="T12" fmla="*/ 1092 w 1126"/>
                  <a:gd name="T13" fmla="*/ 48 h 68"/>
                  <a:gd name="T14" fmla="*/ 1106 w 1126"/>
                  <a:gd name="T15" fmla="*/ 33 h 68"/>
                  <a:gd name="T16" fmla="*/ 1106 w 1126"/>
                  <a:gd name="T17" fmla="*/ 33 h 68"/>
                  <a:gd name="T18" fmla="*/ 1092 w 1126"/>
                  <a:gd name="T19" fmla="*/ 19 h 68"/>
                  <a:gd name="T20" fmla="*/ 34 w 1126"/>
                  <a:gd name="T21" fmla="*/ 19 h 68"/>
                  <a:gd name="T22" fmla="*/ 1092 w 1126"/>
                  <a:gd name="T23" fmla="*/ 67 h 68"/>
                  <a:gd name="T24" fmla="*/ 34 w 1126"/>
                  <a:gd name="T25" fmla="*/ 67 h 68"/>
                  <a:gd name="T26" fmla="*/ 34 w 1126"/>
                  <a:gd name="T27" fmla="*/ 67 h 68"/>
                  <a:gd name="T28" fmla="*/ 0 w 1126"/>
                  <a:gd name="T29" fmla="*/ 33 h 68"/>
                  <a:gd name="T30" fmla="*/ 0 w 1126"/>
                  <a:gd name="T31" fmla="*/ 33 h 68"/>
                  <a:gd name="T32" fmla="*/ 34 w 1126"/>
                  <a:gd name="T33" fmla="*/ 0 h 68"/>
                  <a:gd name="T34" fmla="*/ 1092 w 1126"/>
                  <a:gd name="T35" fmla="*/ 0 h 68"/>
                  <a:gd name="T36" fmla="*/ 1092 w 1126"/>
                  <a:gd name="T37" fmla="*/ 0 h 68"/>
                  <a:gd name="T38" fmla="*/ 1125 w 1126"/>
                  <a:gd name="T39" fmla="*/ 33 h 68"/>
                  <a:gd name="T40" fmla="*/ 1125 w 1126"/>
                  <a:gd name="T41" fmla="*/ 33 h 68"/>
                  <a:gd name="T42" fmla="*/ 1092 w 1126"/>
                  <a:gd name="T43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26" h="68">
                    <a:moveTo>
                      <a:pt x="34" y="19"/>
                    </a:moveTo>
                    <a:lnTo>
                      <a:pt x="34" y="19"/>
                    </a:lnTo>
                    <a:cubicBezTo>
                      <a:pt x="26" y="19"/>
                      <a:pt x="19" y="26"/>
                      <a:pt x="19" y="33"/>
                    </a:cubicBezTo>
                    <a:lnTo>
                      <a:pt x="19" y="33"/>
                    </a:lnTo>
                    <a:cubicBezTo>
                      <a:pt x="19" y="41"/>
                      <a:pt x="26" y="48"/>
                      <a:pt x="34" y="48"/>
                    </a:cubicBezTo>
                    <a:lnTo>
                      <a:pt x="1092" y="48"/>
                    </a:lnTo>
                    <a:lnTo>
                      <a:pt x="1092" y="48"/>
                    </a:lnTo>
                    <a:cubicBezTo>
                      <a:pt x="1100" y="48"/>
                      <a:pt x="1106" y="41"/>
                      <a:pt x="1106" y="33"/>
                    </a:cubicBezTo>
                    <a:lnTo>
                      <a:pt x="1106" y="33"/>
                    </a:lnTo>
                    <a:cubicBezTo>
                      <a:pt x="1106" y="26"/>
                      <a:pt x="1100" y="19"/>
                      <a:pt x="1092" y="19"/>
                    </a:cubicBezTo>
                    <a:lnTo>
                      <a:pt x="34" y="19"/>
                    </a:lnTo>
                    <a:close/>
                    <a:moveTo>
                      <a:pt x="1092" y="67"/>
                    </a:moveTo>
                    <a:lnTo>
                      <a:pt x="34" y="67"/>
                    </a:lnTo>
                    <a:lnTo>
                      <a:pt x="34" y="67"/>
                    </a:lnTo>
                    <a:cubicBezTo>
                      <a:pt x="15" y="67"/>
                      <a:pt x="0" y="52"/>
                      <a:pt x="0" y="33"/>
                    </a:cubicBezTo>
                    <a:lnTo>
                      <a:pt x="0" y="33"/>
                    </a:lnTo>
                    <a:cubicBezTo>
                      <a:pt x="0" y="15"/>
                      <a:pt x="15" y="0"/>
                      <a:pt x="34" y="0"/>
                    </a:cubicBezTo>
                    <a:lnTo>
                      <a:pt x="1092" y="0"/>
                    </a:lnTo>
                    <a:lnTo>
                      <a:pt x="1092" y="0"/>
                    </a:lnTo>
                    <a:cubicBezTo>
                      <a:pt x="1111" y="0"/>
                      <a:pt x="1125" y="15"/>
                      <a:pt x="1125" y="33"/>
                    </a:cubicBezTo>
                    <a:lnTo>
                      <a:pt x="1125" y="33"/>
                    </a:lnTo>
                    <a:cubicBezTo>
                      <a:pt x="1125" y="52"/>
                      <a:pt x="1111" y="67"/>
                      <a:pt x="1092" y="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619E98DF-DD50-4C1D-ABA4-7145C55B731B}"/>
                </a:ext>
              </a:extLst>
            </p:cNvPr>
            <p:cNvGrpSpPr/>
            <p:nvPr/>
          </p:nvGrpSpPr>
          <p:grpSpPr>
            <a:xfrm>
              <a:off x="11008331" y="6236816"/>
              <a:ext cx="2315586" cy="5109979"/>
              <a:chOff x="11008331" y="6236816"/>
              <a:chExt cx="2315586" cy="5109979"/>
            </a:xfrm>
          </p:grpSpPr>
          <p:sp>
            <p:nvSpPr>
              <p:cNvPr id="306" name="Freeform 36">
                <a:extLst>
                  <a:ext uri="{FF2B5EF4-FFF2-40B4-BE49-F238E27FC236}">
                    <a16:creationId xmlns:a16="http://schemas.microsoft.com/office/drawing/2014/main" id="{C01C364C-2EC1-49F9-B755-0EB388D39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0571" y="10063107"/>
                <a:ext cx="648033" cy="1271303"/>
              </a:xfrm>
              <a:custGeom>
                <a:avLst/>
                <a:gdLst>
                  <a:gd name="T0" fmla="*/ 638 w 694"/>
                  <a:gd name="T1" fmla="*/ 0 h 1358"/>
                  <a:gd name="T2" fmla="*/ 618 w 694"/>
                  <a:gd name="T3" fmla="*/ 0 h 1358"/>
                  <a:gd name="T4" fmla="*/ 0 w 694"/>
                  <a:gd name="T5" fmla="*/ 0 h 1358"/>
                  <a:gd name="T6" fmla="*/ 0 w 694"/>
                  <a:gd name="T7" fmla="*/ 1357 h 1358"/>
                  <a:gd name="T8" fmla="*/ 73 w 694"/>
                  <a:gd name="T9" fmla="*/ 1357 h 1358"/>
                  <a:gd name="T10" fmla="*/ 73 w 694"/>
                  <a:gd name="T11" fmla="*/ 73 h 1358"/>
                  <a:gd name="T12" fmla="*/ 618 w 694"/>
                  <a:gd name="T13" fmla="*/ 73 h 1358"/>
                  <a:gd name="T14" fmla="*/ 618 w 694"/>
                  <a:gd name="T15" fmla="*/ 1357 h 1358"/>
                  <a:gd name="T16" fmla="*/ 693 w 694"/>
                  <a:gd name="T17" fmla="*/ 1357 h 1358"/>
                  <a:gd name="T18" fmla="*/ 693 w 694"/>
                  <a:gd name="T19" fmla="*/ 0 h 1358"/>
                  <a:gd name="T20" fmla="*/ 638 w 694"/>
                  <a:gd name="T21" fmla="*/ 0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4" h="1358">
                    <a:moveTo>
                      <a:pt x="638" y="0"/>
                    </a:moveTo>
                    <a:lnTo>
                      <a:pt x="618" y="0"/>
                    </a:lnTo>
                    <a:lnTo>
                      <a:pt x="0" y="0"/>
                    </a:lnTo>
                    <a:lnTo>
                      <a:pt x="0" y="1357"/>
                    </a:lnTo>
                    <a:lnTo>
                      <a:pt x="73" y="1357"/>
                    </a:lnTo>
                    <a:lnTo>
                      <a:pt x="73" y="73"/>
                    </a:lnTo>
                    <a:lnTo>
                      <a:pt x="618" y="73"/>
                    </a:lnTo>
                    <a:lnTo>
                      <a:pt x="618" y="1357"/>
                    </a:lnTo>
                    <a:lnTo>
                      <a:pt x="693" y="1357"/>
                    </a:lnTo>
                    <a:lnTo>
                      <a:pt x="693" y="0"/>
                    </a:lnTo>
                    <a:lnTo>
                      <a:pt x="63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37">
                <a:extLst>
                  <a:ext uri="{FF2B5EF4-FFF2-40B4-BE49-F238E27FC236}">
                    <a16:creationId xmlns:a16="http://schemas.microsoft.com/office/drawing/2014/main" id="{6DA1D8C6-9486-4D0F-A52C-DA828DE2F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2316" y="10054852"/>
                <a:ext cx="668672" cy="1287814"/>
              </a:xfrm>
              <a:custGeom>
                <a:avLst/>
                <a:gdLst>
                  <a:gd name="T0" fmla="*/ 638 w 713"/>
                  <a:gd name="T1" fmla="*/ 1358 h 1377"/>
                  <a:gd name="T2" fmla="*/ 693 w 713"/>
                  <a:gd name="T3" fmla="*/ 1358 h 1377"/>
                  <a:gd name="T4" fmla="*/ 693 w 713"/>
                  <a:gd name="T5" fmla="*/ 19 h 1377"/>
                  <a:gd name="T6" fmla="*/ 20 w 713"/>
                  <a:gd name="T7" fmla="*/ 19 h 1377"/>
                  <a:gd name="T8" fmla="*/ 20 w 713"/>
                  <a:gd name="T9" fmla="*/ 1358 h 1377"/>
                  <a:gd name="T10" fmla="*/ 74 w 713"/>
                  <a:gd name="T11" fmla="*/ 1358 h 1377"/>
                  <a:gd name="T12" fmla="*/ 74 w 713"/>
                  <a:gd name="T13" fmla="*/ 83 h 1377"/>
                  <a:gd name="T14" fmla="*/ 74 w 713"/>
                  <a:gd name="T15" fmla="*/ 83 h 1377"/>
                  <a:gd name="T16" fmla="*/ 83 w 713"/>
                  <a:gd name="T17" fmla="*/ 73 h 1377"/>
                  <a:gd name="T18" fmla="*/ 628 w 713"/>
                  <a:gd name="T19" fmla="*/ 73 h 1377"/>
                  <a:gd name="T20" fmla="*/ 628 w 713"/>
                  <a:gd name="T21" fmla="*/ 73 h 1377"/>
                  <a:gd name="T22" fmla="*/ 638 w 713"/>
                  <a:gd name="T23" fmla="*/ 83 h 1377"/>
                  <a:gd name="T24" fmla="*/ 638 w 713"/>
                  <a:gd name="T25" fmla="*/ 1358 h 1377"/>
                  <a:gd name="T26" fmla="*/ 703 w 713"/>
                  <a:gd name="T27" fmla="*/ 1376 h 1377"/>
                  <a:gd name="T28" fmla="*/ 628 w 713"/>
                  <a:gd name="T29" fmla="*/ 1376 h 1377"/>
                  <a:gd name="T30" fmla="*/ 628 w 713"/>
                  <a:gd name="T31" fmla="*/ 1376 h 1377"/>
                  <a:gd name="T32" fmla="*/ 619 w 713"/>
                  <a:gd name="T33" fmla="*/ 1367 h 1377"/>
                  <a:gd name="T34" fmla="*/ 619 w 713"/>
                  <a:gd name="T35" fmla="*/ 92 h 1377"/>
                  <a:gd name="T36" fmla="*/ 93 w 713"/>
                  <a:gd name="T37" fmla="*/ 92 h 1377"/>
                  <a:gd name="T38" fmla="*/ 93 w 713"/>
                  <a:gd name="T39" fmla="*/ 1367 h 1377"/>
                  <a:gd name="T40" fmla="*/ 93 w 713"/>
                  <a:gd name="T41" fmla="*/ 1367 h 1377"/>
                  <a:gd name="T42" fmla="*/ 83 w 713"/>
                  <a:gd name="T43" fmla="*/ 1376 h 1377"/>
                  <a:gd name="T44" fmla="*/ 10 w 713"/>
                  <a:gd name="T45" fmla="*/ 1376 h 1377"/>
                  <a:gd name="T46" fmla="*/ 10 w 713"/>
                  <a:gd name="T47" fmla="*/ 1376 h 1377"/>
                  <a:gd name="T48" fmla="*/ 0 w 713"/>
                  <a:gd name="T49" fmla="*/ 1367 h 1377"/>
                  <a:gd name="T50" fmla="*/ 0 w 713"/>
                  <a:gd name="T51" fmla="*/ 10 h 1377"/>
                  <a:gd name="T52" fmla="*/ 0 w 713"/>
                  <a:gd name="T53" fmla="*/ 10 h 1377"/>
                  <a:gd name="T54" fmla="*/ 10 w 713"/>
                  <a:gd name="T55" fmla="*/ 0 h 1377"/>
                  <a:gd name="T56" fmla="*/ 703 w 713"/>
                  <a:gd name="T57" fmla="*/ 0 h 1377"/>
                  <a:gd name="T58" fmla="*/ 703 w 713"/>
                  <a:gd name="T59" fmla="*/ 0 h 1377"/>
                  <a:gd name="T60" fmla="*/ 712 w 713"/>
                  <a:gd name="T61" fmla="*/ 10 h 1377"/>
                  <a:gd name="T62" fmla="*/ 712 w 713"/>
                  <a:gd name="T63" fmla="*/ 1367 h 1377"/>
                  <a:gd name="T64" fmla="*/ 712 w 713"/>
                  <a:gd name="T65" fmla="*/ 1367 h 1377"/>
                  <a:gd name="T66" fmla="*/ 703 w 713"/>
                  <a:gd name="T67" fmla="*/ 1376 h 1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3" h="1377">
                    <a:moveTo>
                      <a:pt x="638" y="1358"/>
                    </a:moveTo>
                    <a:lnTo>
                      <a:pt x="693" y="1358"/>
                    </a:lnTo>
                    <a:lnTo>
                      <a:pt x="693" y="19"/>
                    </a:lnTo>
                    <a:lnTo>
                      <a:pt x="20" y="19"/>
                    </a:lnTo>
                    <a:lnTo>
                      <a:pt x="20" y="1358"/>
                    </a:lnTo>
                    <a:lnTo>
                      <a:pt x="74" y="1358"/>
                    </a:lnTo>
                    <a:lnTo>
                      <a:pt x="74" y="83"/>
                    </a:lnTo>
                    <a:lnTo>
                      <a:pt x="74" y="83"/>
                    </a:lnTo>
                    <a:cubicBezTo>
                      <a:pt x="74" y="77"/>
                      <a:pt x="77" y="73"/>
                      <a:pt x="83" y="73"/>
                    </a:cubicBezTo>
                    <a:lnTo>
                      <a:pt x="628" y="73"/>
                    </a:lnTo>
                    <a:lnTo>
                      <a:pt x="628" y="73"/>
                    </a:lnTo>
                    <a:cubicBezTo>
                      <a:pt x="634" y="73"/>
                      <a:pt x="638" y="77"/>
                      <a:pt x="638" y="83"/>
                    </a:cubicBezTo>
                    <a:lnTo>
                      <a:pt x="638" y="1358"/>
                    </a:lnTo>
                    <a:close/>
                    <a:moveTo>
                      <a:pt x="703" y="1376"/>
                    </a:moveTo>
                    <a:lnTo>
                      <a:pt x="628" y="1376"/>
                    </a:lnTo>
                    <a:lnTo>
                      <a:pt x="628" y="1376"/>
                    </a:lnTo>
                    <a:cubicBezTo>
                      <a:pt x="623" y="1376"/>
                      <a:pt x="619" y="1372"/>
                      <a:pt x="619" y="1367"/>
                    </a:cubicBezTo>
                    <a:lnTo>
                      <a:pt x="619" y="92"/>
                    </a:lnTo>
                    <a:lnTo>
                      <a:pt x="93" y="92"/>
                    </a:lnTo>
                    <a:lnTo>
                      <a:pt x="93" y="1367"/>
                    </a:lnTo>
                    <a:lnTo>
                      <a:pt x="93" y="1367"/>
                    </a:lnTo>
                    <a:cubicBezTo>
                      <a:pt x="93" y="1372"/>
                      <a:pt x="88" y="1376"/>
                      <a:pt x="83" y="1376"/>
                    </a:cubicBezTo>
                    <a:lnTo>
                      <a:pt x="10" y="1376"/>
                    </a:lnTo>
                    <a:lnTo>
                      <a:pt x="10" y="1376"/>
                    </a:lnTo>
                    <a:cubicBezTo>
                      <a:pt x="5" y="1376"/>
                      <a:pt x="0" y="1372"/>
                      <a:pt x="0" y="136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703" y="0"/>
                    </a:lnTo>
                    <a:lnTo>
                      <a:pt x="703" y="0"/>
                    </a:lnTo>
                    <a:cubicBezTo>
                      <a:pt x="707" y="0"/>
                      <a:pt x="712" y="4"/>
                      <a:pt x="712" y="10"/>
                    </a:cubicBezTo>
                    <a:lnTo>
                      <a:pt x="712" y="1367"/>
                    </a:lnTo>
                    <a:lnTo>
                      <a:pt x="712" y="1367"/>
                    </a:lnTo>
                    <a:cubicBezTo>
                      <a:pt x="712" y="1372"/>
                      <a:pt x="707" y="1376"/>
                      <a:pt x="703" y="1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38">
                <a:extLst>
                  <a:ext uri="{FF2B5EF4-FFF2-40B4-BE49-F238E27FC236}">
                    <a16:creationId xmlns:a16="http://schemas.microsoft.com/office/drawing/2014/main" id="{F050A951-1423-4D54-8708-202C9D1C9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0961" y="10063107"/>
                <a:ext cx="70168" cy="1271303"/>
              </a:xfrm>
              <a:custGeom>
                <a:avLst/>
                <a:gdLst>
                  <a:gd name="T0" fmla="*/ 0 w 75"/>
                  <a:gd name="T1" fmla="*/ 1357 h 1358"/>
                  <a:gd name="T2" fmla="*/ 74 w 75"/>
                  <a:gd name="T3" fmla="*/ 1357 h 1358"/>
                  <a:gd name="T4" fmla="*/ 74 w 75"/>
                  <a:gd name="T5" fmla="*/ 0 h 1358"/>
                  <a:gd name="T6" fmla="*/ 0 w 75"/>
                  <a:gd name="T7" fmla="*/ 0 h 1358"/>
                  <a:gd name="T8" fmla="*/ 0 w 75"/>
                  <a:gd name="T9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1358">
                    <a:moveTo>
                      <a:pt x="0" y="1357"/>
                    </a:moveTo>
                    <a:lnTo>
                      <a:pt x="74" y="1357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0" y="13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39">
                <a:extLst>
                  <a:ext uri="{FF2B5EF4-FFF2-40B4-BE49-F238E27FC236}">
                    <a16:creationId xmlns:a16="http://schemas.microsoft.com/office/drawing/2014/main" id="{053B1E3F-5B2D-4075-805B-B18A346C1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2706" y="10054852"/>
                <a:ext cx="86678" cy="1287814"/>
              </a:xfrm>
              <a:custGeom>
                <a:avLst/>
                <a:gdLst>
                  <a:gd name="T0" fmla="*/ 19 w 94"/>
                  <a:gd name="T1" fmla="*/ 1358 h 1377"/>
                  <a:gd name="T2" fmla="*/ 73 w 94"/>
                  <a:gd name="T3" fmla="*/ 1358 h 1377"/>
                  <a:gd name="T4" fmla="*/ 73 w 94"/>
                  <a:gd name="T5" fmla="*/ 19 h 1377"/>
                  <a:gd name="T6" fmla="*/ 19 w 94"/>
                  <a:gd name="T7" fmla="*/ 19 h 1377"/>
                  <a:gd name="T8" fmla="*/ 19 w 94"/>
                  <a:gd name="T9" fmla="*/ 1358 h 1377"/>
                  <a:gd name="T10" fmla="*/ 83 w 94"/>
                  <a:gd name="T11" fmla="*/ 1376 h 1377"/>
                  <a:gd name="T12" fmla="*/ 9 w 94"/>
                  <a:gd name="T13" fmla="*/ 1376 h 1377"/>
                  <a:gd name="T14" fmla="*/ 9 w 94"/>
                  <a:gd name="T15" fmla="*/ 1376 h 1377"/>
                  <a:gd name="T16" fmla="*/ 0 w 94"/>
                  <a:gd name="T17" fmla="*/ 1367 h 1377"/>
                  <a:gd name="T18" fmla="*/ 0 w 94"/>
                  <a:gd name="T19" fmla="*/ 10 h 1377"/>
                  <a:gd name="T20" fmla="*/ 0 w 94"/>
                  <a:gd name="T21" fmla="*/ 10 h 1377"/>
                  <a:gd name="T22" fmla="*/ 9 w 94"/>
                  <a:gd name="T23" fmla="*/ 0 h 1377"/>
                  <a:gd name="T24" fmla="*/ 83 w 94"/>
                  <a:gd name="T25" fmla="*/ 0 h 1377"/>
                  <a:gd name="T26" fmla="*/ 83 w 94"/>
                  <a:gd name="T27" fmla="*/ 0 h 1377"/>
                  <a:gd name="T28" fmla="*/ 93 w 94"/>
                  <a:gd name="T29" fmla="*/ 10 h 1377"/>
                  <a:gd name="T30" fmla="*/ 93 w 94"/>
                  <a:gd name="T31" fmla="*/ 1367 h 1377"/>
                  <a:gd name="T32" fmla="*/ 93 w 94"/>
                  <a:gd name="T33" fmla="*/ 1367 h 1377"/>
                  <a:gd name="T34" fmla="*/ 83 w 94"/>
                  <a:gd name="T35" fmla="*/ 1376 h 1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1377">
                    <a:moveTo>
                      <a:pt x="19" y="1358"/>
                    </a:moveTo>
                    <a:lnTo>
                      <a:pt x="73" y="1358"/>
                    </a:lnTo>
                    <a:lnTo>
                      <a:pt x="73" y="19"/>
                    </a:lnTo>
                    <a:lnTo>
                      <a:pt x="19" y="19"/>
                    </a:lnTo>
                    <a:lnTo>
                      <a:pt x="19" y="1358"/>
                    </a:lnTo>
                    <a:close/>
                    <a:moveTo>
                      <a:pt x="83" y="1376"/>
                    </a:moveTo>
                    <a:lnTo>
                      <a:pt x="9" y="1376"/>
                    </a:lnTo>
                    <a:lnTo>
                      <a:pt x="9" y="1376"/>
                    </a:lnTo>
                    <a:cubicBezTo>
                      <a:pt x="3" y="1376"/>
                      <a:pt x="0" y="1372"/>
                      <a:pt x="0" y="136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83" y="0"/>
                    </a:lnTo>
                    <a:lnTo>
                      <a:pt x="83" y="0"/>
                    </a:lnTo>
                    <a:cubicBezTo>
                      <a:pt x="88" y="0"/>
                      <a:pt x="93" y="4"/>
                      <a:pt x="93" y="10"/>
                    </a:cubicBezTo>
                    <a:lnTo>
                      <a:pt x="93" y="1367"/>
                    </a:lnTo>
                    <a:lnTo>
                      <a:pt x="93" y="1367"/>
                    </a:lnTo>
                    <a:cubicBezTo>
                      <a:pt x="93" y="1372"/>
                      <a:pt x="88" y="1376"/>
                      <a:pt x="83" y="1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40">
                <a:extLst>
                  <a:ext uri="{FF2B5EF4-FFF2-40B4-BE49-F238E27FC236}">
                    <a16:creationId xmlns:a16="http://schemas.microsoft.com/office/drawing/2014/main" id="{E5A0195B-F9E1-4A78-B27F-978AD03CD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6586" y="8754657"/>
                <a:ext cx="1163985" cy="2579753"/>
              </a:xfrm>
              <a:custGeom>
                <a:avLst/>
                <a:gdLst>
                  <a:gd name="T0" fmla="*/ 1244 w 1245"/>
                  <a:gd name="T1" fmla="*/ 1400 h 2758"/>
                  <a:gd name="T2" fmla="*/ 74 w 1245"/>
                  <a:gd name="T3" fmla="*/ 1400 h 2758"/>
                  <a:gd name="T4" fmla="*/ 74 w 1245"/>
                  <a:gd name="T5" fmla="*/ 0 h 2758"/>
                  <a:gd name="T6" fmla="*/ 0 w 1245"/>
                  <a:gd name="T7" fmla="*/ 0 h 2758"/>
                  <a:gd name="T8" fmla="*/ 0 w 1245"/>
                  <a:gd name="T9" fmla="*/ 1400 h 2758"/>
                  <a:gd name="T10" fmla="*/ 0 w 1245"/>
                  <a:gd name="T11" fmla="*/ 1473 h 2758"/>
                  <a:gd name="T12" fmla="*/ 0 w 1245"/>
                  <a:gd name="T13" fmla="*/ 2757 h 2758"/>
                  <a:gd name="T14" fmla="*/ 74 w 1245"/>
                  <a:gd name="T15" fmla="*/ 2757 h 2758"/>
                  <a:gd name="T16" fmla="*/ 74 w 1245"/>
                  <a:gd name="T17" fmla="*/ 1473 h 2758"/>
                  <a:gd name="T18" fmla="*/ 1244 w 1245"/>
                  <a:gd name="T19" fmla="*/ 1473 h 2758"/>
                  <a:gd name="T20" fmla="*/ 1244 w 1245"/>
                  <a:gd name="T21" fmla="*/ 1400 h 2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5" h="2758">
                    <a:moveTo>
                      <a:pt x="1244" y="1400"/>
                    </a:moveTo>
                    <a:lnTo>
                      <a:pt x="74" y="1400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0" y="1400"/>
                    </a:lnTo>
                    <a:lnTo>
                      <a:pt x="0" y="1473"/>
                    </a:lnTo>
                    <a:lnTo>
                      <a:pt x="0" y="2757"/>
                    </a:lnTo>
                    <a:lnTo>
                      <a:pt x="74" y="2757"/>
                    </a:lnTo>
                    <a:lnTo>
                      <a:pt x="74" y="1473"/>
                    </a:lnTo>
                    <a:lnTo>
                      <a:pt x="1244" y="1473"/>
                    </a:lnTo>
                    <a:lnTo>
                      <a:pt x="1244" y="14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41">
                <a:extLst>
                  <a:ext uri="{FF2B5EF4-FFF2-40B4-BE49-F238E27FC236}">
                    <a16:creationId xmlns:a16="http://schemas.microsoft.com/office/drawing/2014/main" id="{E648E598-4B94-484C-870C-36F976BC6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8331" y="8746402"/>
                <a:ext cx="1184622" cy="2600393"/>
              </a:xfrm>
              <a:custGeom>
                <a:avLst/>
                <a:gdLst>
                  <a:gd name="T0" fmla="*/ 19 w 1265"/>
                  <a:gd name="T1" fmla="*/ 2757 h 2776"/>
                  <a:gd name="T2" fmla="*/ 74 w 1265"/>
                  <a:gd name="T3" fmla="*/ 2757 h 2776"/>
                  <a:gd name="T4" fmla="*/ 74 w 1265"/>
                  <a:gd name="T5" fmla="*/ 1482 h 2776"/>
                  <a:gd name="T6" fmla="*/ 74 w 1265"/>
                  <a:gd name="T7" fmla="*/ 1482 h 2776"/>
                  <a:gd name="T8" fmla="*/ 84 w 1265"/>
                  <a:gd name="T9" fmla="*/ 1472 h 2776"/>
                  <a:gd name="T10" fmla="*/ 1244 w 1265"/>
                  <a:gd name="T11" fmla="*/ 1472 h 2776"/>
                  <a:gd name="T12" fmla="*/ 1244 w 1265"/>
                  <a:gd name="T13" fmla="*/ 1418 h 2776"/>
                  <a:gd name="T14" fmla="*/ 84 w 1265"/>
                  <a:gd name="T15" fmla="*/ 1418 h 2776"/>
                  <a:gd name="T16" fmla="*/ 84 w 1265"/>
                  <a:gd name="T17" fmla="*/ 1418 h 2776"/>
                  <a:gd name="T18" fmla="*/ 74 w 1265"/>
                  <a:gd name="T19" fmla="*/ 1409 h 2776"/>
                  <a:gd name="T20" fmla="*/ 74 w 1265"/>
                  <a:gd name="T21" fmla="*/ 19 h 2776"/>
                  <a:gd name="T22" fmla="*/ 19 w 1265"/>
                  <a:gd name="T23" fmla="*/ 19 h 2776"/>
                  <a:gd name="T24" fmla="*/ 19 w 1265"/>
                  <a:gd name="T25" fmla="*/ 2757 h 2776"/>
                  <a:gd name="T26" fmla="*/ 84 w 1265"/>
                  <a:gd name="T27" fmla="*/ 2775 h 2776"/>
                  <a:gd name="T28" fmla="*/ 10 w 1265"/>
                  <a:gd name="T29" fmla="*/ 2775 h 2776"/>
                  <a:gd name="T30" fmla="*/ 10 w 1265"/>
                  <a:gd name="T31" fmla="*/ 2775 h 2776"/>
                  <a:gd name="T32" fmla="*/ 0 w 1265"/>
                  <a:gd name="T33" fmla="*/ 2766 h 2776"/>
                  <a:gd name="T34" fmla="*/ 0 w 1265"/>
                  <a:gd name="T35" fmla="*/ 9 h 2776"/>
                  <a:gd name="T36" fmla="*/ 0 w 1265"/>
                  <a:gd name="T37" fmla="*/ 9 h 2776"/>
                  <a:gd name="T38" fmla="*/ 10 w 1265"/>
                  <a:gd name="T39" fmla="*/ 0 h 2776"/>
                  <a:gd name="T40" fmla="*/ 84 w 1265"/>
                  <a:gd name="T41" fmla="*/ 0 h 2776"/>
                  <a:gd name="T42" fmla="*/ 84 w 1265"/>
                  <a:gd name="T43" fmla="*/ 0 h 2776"/>
                  <a:gd name="T44" fmla="*/ 93 w 1265"/>
                  <a:gd name="T45" fmla="*/ 9 h 2776"/>
                  <a:gd name="T46" fmla="*/ 93 w 1265"/>
                  <a:gd name="T47" fmla="*/ 1399 h 2776"/>
                  <a:gd name="T48" fmla="*/ 1254 w 1265"/>
                  <a:gd name="T49" fmla="*/ 1399 h 2776"/>
                  <a:gd name="T50" fmla="*/ 1254 w 1265"/>
                  <a:gd name="T51" fmla="*/ 1399 h 2776"/>
                  <a:gd name="T52" fmla="*/ 1264 w 1265"/>
                  <a:gd name="T53" fmla="*/ 1409 h 2776"/>
                  <a:gd name="T54" fmla="*/ 1264 w 1265"/>
                  <a:gd name="T55" fmla="*/ 1482 h 2776"/>
                  <a:gd name="T56" fmla="*/ 1264 w 1265"/>
                  <a:gd name="T57" fmla="*/ 1482 h 2776"/>
                  <a:gd name="T58" fmla="*/ 1254 w 1265"/>
                  <a:gd name="T59" fmla="*/ 1491 h 2776"/>
                  <a:gd name="T60" fmla="*/ 93 w 1265"/>
                  <a:gd name="T61" fmla="*/ 1491 h 2776"/>
                  <a:gd name="T62" fmla="*/ 93 w 1265"/>
                  <a:gd name="T63" fmla="*/ 2766 h 2776"/>
                  <a:gd name="T64" fmla="*/ 93 w 1265"/>
                  <a:gd name="T65" fmla="*/ 2766 h 2776"/>
                  <a:gd name="T66" fmla="*/ 84 w 1265"/>
                  <a:gd name="T67" fmla="*/ 2775 h 2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65" h="2776">
                    <a:moveTo>
                      <a:pt x="19" y="2757"/>
                    </a:moveTo>
                    <a:lnTo>
                      <a:pt x="74" y="2757"/>
                    </a:lnTo>
                    <a:lnTo>
                      <a:pt x="74" y="1482"/>
                    </a:lnTo>
                    <a:lnTo>
                      <a:pt x="74" y="1482"/>
                    </a:lnTo>
                    <a:cubicBezTo>
                      <a:pt x="74" y="1476"/>
                      <a:pt x="78" y="1472"/>
                      <a:pt x="84" y="1472"/>
                    </a:cubicBezTo>
                    <a:lnTo>
                      <a:pt x="1244" y="1472"/>
                    </a:lnTo>
                    <a:lnTo>
                      <a:pt x="1244" y="1418"/>
                    </a:lnTo>
                    <a:lnTo>
                      <a:pt x="84" y="1418"/>
                    </a:lnTo>
                    <a:lnTo>
                      <a:pt x="84" y="1418"/>
                    </a:lnTo>
                    <a:cubicBezTo>
                      <a:pt x="78" y="1418"/>
                      <a:pt x="74" y="1414"/>
                      <a:pt x="74" y="1409"/>
                    </a:cubicBezTo>
                    <a:lnTo>
                      <a:pt x="74" y="19"/>
                    </a:lnTo>
                    <a:lnTo>
                      <a:pt x="19" y="19"/>
                    </a:lnTo>
                    <a:lnTo>
                      <a:pt x="19" y="2757"/>
                    </a:lnTo>
                    <a:close/>
                    <a:moveTo>
                      <a:pt x="84" y="2775"/>
                    </a:moveTo>
                    <a:lnTo>
                      <a:pt x="10" y="2775"/>
                    </a:lnTo>
                    <a:lnTo>
                      <a:pt x="10" y="2775"/>
                    </a:lnTo>
                    <a:cubicBezTo>
                      <a:pt x="4" y="2775"/>
                      <a:pt x="0" y="2771"/>
                      <a:pt x="0" y="276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84" y="0"/>
                    </a:lnTo>
                    <a:lnTo>
                      <a:pt x="84" y="0"/>
                    </a:lnTo>
                    <a:cubicBezTo>
                      <a:pt x="88" y="0"/>
                      <a:pt x="93" y="4"/>
                      <a:pt x="93" y="9"/>
                    </a:cubicBezTo>
                    <a:lnTo>
                      <a:pt x="93" y="1399"/>
                    </a:lnTo>
                    <a:lnTo>
                      <a:pt x="1254" y="1399"/>
                    </a:lnTo>
                    <a:lnTo>
                      <a:pt x="1254" y="1399"/>
                    </a:lnTo>
                    <a:cubicBezTo>
                      <a:pt x="1259" y="1399"/>
                      <a:pt x="1264" y="1403"/>
                      <a:pt x="1264" y="1409"/>
                    </a:cubicBezTo>
                    <a:lnTo>
                      <a:pt x="1264" y="1482"/>
                    </a:lnTo>
                    <a:lnTo>
                      <a:pt x="1264" y="1482"/>
                    </a:lnTo>
                    <a:cubicBezTo>
                      <a:pt x="1264" y="1487"/>
                      <a:pt x="1259" y="1491"/>
                      <a:pt x="1254" y="1491"/>
                    </a:cubicBezTo>
                    <a:lnTo>
                      <a:pt x="93" y="1491"/>
                    </a:lnTo>
                    <a:lnTo>
                      <a:pt x="93" y="2766"/>
                    </a:lnTo>
                    <a:lnTo>
                      <a:pt x="93" y="2766"/>
                    </a:lnTo>
                    <a:cubicBezTo>
                      <a:pt x="93" y="2771"/>
                      <a:pt x="88" y="2775"/>
                      <a:pt x="84" y="27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42">
                <a:extLst>
                  <a:ext uri="{FF2B5EF4-FFF2-40B4-BE49-F238E27FC236}">
                    <a16:creationId xmlns:a16="http://schemas.microsoft.com/office/drawing/2014/main" id="{D23B028E-AD40-4E9E-93E5-741D00E8D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6754" y="8754657"/>
                <a:ext cx="759480" cy="1312579"/>
              </a:xfrm>
              <a:custGeom>
                <a:avLst/>
                <a:gdLst>
                  <a:gd name="T0" fmla="*/ 811 w 812"/>
                  <a:gd name="T1" fmla="*/ 1400 h 1401"/>
                  <a:gd name="T2" fmla="*/ 0 w 812"/>
                  <a:gd name="T3" fmla="*/ 1400 h 1401"/>
                  <a:gd name="T4" fmla="*/ 0 w 812"/>
                  <a:gd name="T5" fmla="*/ 0 h 1401"/>
                  <a:gd name="T6" fmla="*/ 811 w 812"/>
                  <a:gd name="T7" fmla="*/ 0 h 1401"/>
                  <a:gd name="T8" fmla="*/ 811 w 812"/>
                  <a:gd name="T9" fmla="*/ 1400 h 1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2" h="1401">
                    <a:moveTo>
                      <a:pt x="811" y="1400"/>
                    </a:moveTo>
                    <a:lnTo>
                      <a:pt x="0" y="140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14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43">
                <a:extLst>
                  <a:ext uri="{FF2B5EF4-FFF2-40B4-BE49-F238E27FC236}">
                    <a16:creationId xmlns:a16="http://schemas.microsoft.com/office/drawing/2014/main" id="{3533BD7F-7733-4F95-8429-495E591CD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8499" y="8746402"/>
                <a:ext cx="780119" cy="1329090"/>
              </a:xfrm>
              <a:custGeom>
                <a:avLst/>
                <a:gdLst>
                  <a:gd name="T0" fmla="*/ 19 w 832"/>
                  <a:gd name="T1" fmla="*/ 1399 h 1420"/>
                  <a:gd name="T2" fmla="*/ 812 w 832"/>
                  <a:gd name="T3" fmla="*/ 1399 h 1420"/>
                  <a:gd name="T4" fmla="*/ 812 w 832"/>
                  <a:gd name="T5" fmla="*/ 19 h 1420"/>
                  <a:gd name="T6" fmla="*/ 19 w 832"/>
                  <a:gd name="T7" fmla="*/ 19 h 1420"/>
                  <a:gd name="T8" fmla="*/ 19 w 832"/>
                  <a:gd name="T9" fmla="*/ 1399 h 1420"/>
                  <a:gd name="T10" fmla="*/ 821 w 832"/>
                  <a:gd name="T11" fmla="*/ 1419 h 1420"/>
                  <a:gd name="T12" fmla="*/ 10 w 832"/>
                  <a:gd name="T13" fmla="*/ 1419 h 1420"/>
                  <a:gd name="T14" fmla="*/ 10 w 832"/>
                  <a:gd name="T15" fmla="*/ 1419 h 1420"/>
                  <a:gd name="T16" fmla="*/ 0 w 832"/>
                  <a:gd name="T17" fmla="*/ 1409 h 1420"/>
                  <a:gd name="T18" fmla="*/ 0 w 832"/>
                  <a:gd name="T19" fmla="*/ 9 h 1420"/>
                  <a:gd name="T20" fmla="*/ 0 w 832"/>
                  <a:gd name="T21" fmla="*/ 9 h 1420"/>
                  <a:gd name="T22" fmla="*/ 10 w 832"/>
                  <a:gd name="T23" fmla="*/ 0 h 1420"/>
                  <a:gd name="T24" fmla="*/ 821 w 832"/>
                  <a:gd name="T25" fmla="*/ 0 h 1420"/>
                  <a:gd name="T26" fmla="*/ 821 w 832"/>
                  <a:gd name="T27" fmla="*/ 0 h 1420"/>
                  <a:gd name="T28" fmla="*/ 831 w 832"/>
                  <a:gd name="T29" fmla="*/ 9 h 1420"/>
                  <a:gd name="T30" fmla="*/ 831 w 832"/>
                  <a:gd name="T31" fmla="*/ 1409 h 1420"/>
                  <a:gd name="T32" fmla="*/ 831 w 832"/>
                  <a:gd name="T33" fmla="*/ 1409 h 1420"/>
                  <a:gd name="T34" fmla="*/ 821 w 832"/>
                  <a:gd name="T35" fmla="*/ 1419 h 1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2" h="1420">
                    <a:moveTo>
                      <a:pt x="19" y="1399"/>
                    </a:moveTo>
                    <a:lnTo>
                      <a:pt x="812" y="1399"/>
                    </a:lnTo>
                    <a:lnTo>
                      <a:pt x="812" y="19"/>
                    </a:lnTo>
                    <a:lnTo>
                      <a:pt x="19" y="19"/>
                    </a:lnTo>
                    <a:lnTo>
                      <a:pt x="19" y="1399"/>
                    </a:lnTo>
                    <a:close/>
                    <a:moveTo>
                      <a:pt x="821" y="1419"/>
                    </a:moveTo>
                    <a:lnTo>
                      <a:pt x="10" y="1419"/>
                    </a:lnTo>
                    <a:lnTo>
                      <a:pt x="10" y="1419"/>
                    </a:lnTo>
                    <a:cubicBezTo>
                      <a:pt x="4" y="1419"/>
                      <a:pt x="0" y="1414"/>
                      <a:pt x="0" y="14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821" y="0"/>
                    </a:lnTo>
                    <a:lnTo>
                      <a:pt x="821" y="0"/>
                    </a:lnTo>
                    <a:cubicBezTo>
                      <a:pt x="826" y="0"/>
                      <a:pt x="831" y="4"/>
                      <a:pt x="831" y="9"/>
                    </a:cubicBezTo>
                    <a:lnTo>
                      <a:pt x="831" y="1409"/>
                    </a:lnTo>
                    <a:lnTo>
                      <a:pt x="831" y="1409"/>
                    </a:lnTo>
                    <a:cubicBezTo>
                      <a:pt x="831" y="1414"/>
                      <a:pt x="826" y="1419"/>
                      <a:pt x="821" y="14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44">
                <a:extLst>
                  <a:ext uri="{FF2B5EF4-FFF2-40B4-BE49-F238E27FC236}">
                    <a16:creationId xmlns:a16="http://schemas.microsoft.com/office/drawing/2014/main" id="{3459E953-D0DE-436E-9261-C7216960A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4581" y="9757664"/>
                <a:ext cx="350845" cy="441655"/>
              </a:xfrm>
              <a:custGeom>
                <a:avLst/>
                <a:gdLst>
                  <a:gd name="T0" fmla="*/ 50 w 376"/>
                  <a:gd name="T1" fmla="*/ 214 h 472"/>
                  <a:gd name="T2" fmla="*/ 50 w 376"/>
                  <a:gd name="T3" fmla="*/ 214 h 472"/>
                  <a:gd name="T4" fmla="*/ 37 w 376"/>
                  <a:gd name="T5" fmla="*/ 380 h 472"/>
                  <a:gd name="T6" fmla="*/ 37 w 376"/>
                  <a:gd name="T7" fmla="*/ 380 h 472"/>
                  <a:gd name="T8" fmla="*/ 82 w 376"/>
                  <a:gd name="T9" fmla="*/ 402 h 472"/>
                  <a:gd name="T10" fmla="*/ 82 w 376"/>
                  <a:gd name="T11" fmla="*/ 402 h 472"/>
                  <a:gd name="T12" fmla="*/ 144 w 376"/>
                  <a:gd name="T13" fmla="*/ 426 h 472"/>
                  <a:gd name="T14" fmla="*/ 144 w 376"/>
                  <a:gd name="T15" fmla="*/ 426 h 472"/>
                  <a:gd name="T16" fmla="*/ 210 w 376"/>
                  <a:gd name="T17" fmla="*/ 433 h 472"/>
                  <a:gd name="T18" fmla="*/ 210 w 376"/>
                  <a:gd name="T19" fmla="*/ 433 h 472"/>
                  <a:gd name="T20" fmla="*/ 266 w 376"/>
                  <a:gd name="T21" fmla="*/ 446 h 472"/>
                  <a:gd name="T22" fmla="*/ 266 w 376"/>
                  <a:gd name="T23" fmla="*/ 446 h 472"/>
                  <a:gd name="T24" fmla="*/ 317 w 376"/>
                  <a:gd name="T25" fmla="*/ 330 h 472"/>
                  <a:gd name="T26" fmla="*/ 317 w 376"/>
                  <a:gd name="T27" fmla="*/ 330 h 472"/>
                  <a:gd name="T28" fmla="*/ 366 w 376"/>
                  <a:gd name="T29" fmla="*/ 292 h 472"/>
                  <a:gd name="T30" fmla="*/ 366 w 376"/>
                  <a:gd name="T31" fmla="*/ 292 h 472"/>
                  <a:gd name="T32" fmla="*/ 288 w 376"/>
                  <a:gd name="T33" fmla="*/ 141 h 472"/>
                  <a:gd name="T34" fmla="*/ 259 w 376"/>
                  <a:gd name="T35" fmla="*/ 0 h 472"/>
                  <a:gd name="T36" fmla="*/ 259 w 376"/>
                  <a:gd name="T37" fmla="*/ 0 h 472"/>
                  <a:gd name="T38" fmla="*/ 0 w 376"/>
                  <a:gd name="T39" fmla="*/ 76 h 472"/>
                  <a:gd name="T40" fmla="*/ 0 w 376"/>
                  <a:gd name="T41" fmla="*/ 76 h 472"/>
                  <a:gd name="T42" fmla="*/ 50 w 376"/>
                  <a:gd name="T43" fmla="*/ 214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6" h="472">
                    <a:moveTo>
                      <a:pt x="50" y="214"/>
                    </a:moveTo>
                    <a:lnTo>
                      <a:pt x="50" y="214"/>
                    </a:lnTo>
                    <a:cubicBezTo>
                      <a:pt x="50" y="214"/>
                      <a:pt x="21" y="353"/>
                      <a:pt x="37" y="380"/>
                    </a:cubicBezTo>
                    <a:lnTo>
                      <a:pt x="37" y="380"/>
                    </a:lnTo>
                    <a:cubicBezTo>
                      <a:pt x="53" y="407"/>
                      <a:pt x="82" y="402"/>
                      <a:pt x="82" y="402"/>
                    </a:cubicBezTo>
                    <a:lnTo>
                      <a:pt x="82" y="402"/>
                    </a:lnTo>
                    <a:cubicBezTo>
                      <a:pt x="82" y="402"/>
                      <a:pt x="90" y="442"/>
                      <a:pt x="144" y="426"/>
                    </a:cubicBezTo>
                    <a:lnTo>
                      <a:pt x="144" y="426"/>
                    </a:lnTo>
                    <a:cubicBezTo>
                      <a:pt x="144" y="426"/>
                      <a:pt x="164" y="471"/>
                      <a:pt x="210" y="433"/>
                    </a:cubicBezTo>
                    <a:lnTo>
                      <a:pt x="210" y="433"/>
                    </a:lnTo>
                    <a:cubicBezTo>
                      <a:pt x="210" y="433"/>
                      <a:pt x="232" y="463"/>
                      <a:pt x="266" y="446"/>
                    </a:cubicBezTo>
                    <a:lnTo>
                      <a:pt x="266" y="446"/>
                    </a:lnTo>
                    <a:cubicBezTo>
                      <a:pt x="300" y="431"/>
                      <a:pt x="317" y="330"/>
                      <a:pt x="317" y="330"/>
                    </a:cubicBezTo>
                    <a:lnTo>
                      <a:pt x="317" y="330"/>
                    </a:lnTo>
                    <a:cubicBezTo>
                      <a:pt x="317" y="330"/>
                      <a:pt x="375" y="337"/>
                      <a:pt x="366" y="292"/>
                    </a:cubicBezTo>
                    <a:lnTo>
                      <a:pt x="366" y="292"/>
                    </a:lnTo>
                    <a:cubicBezTo>
                      <a:pt x="356" y="248"/>
                      <a:pt x="288" y="141"/>
                      <a:pt x="288" y="141"/>
                    </a:cubicBezTo>
                    <a:lnTo>
                      <a:pt x="259" y="0"/>
                    </a:lnTo>
                    <a:lnTo>
                      <a:pt x="259" y="0"/>
                    </a:lnTo>
                    <a:cubicBezTo>
                      <a:pt x="166" y="43"/>
                      <a:pt x="56" y="67"/>
                      <a:pt x="0" y="76"/>
                    </a:cubicBezTo>
                    <a:lnTo>
                      <a:pt x="0" y="76"/>
                    </a:lnTo>
                    <a:cubicBezTo>
                      <a:pt x="28" y="155"/>
                      <a:pt x="50" y="214"/>
                      <a:pt x="50" y="2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45">
                <a:extLst>
                  <a:ext uri="{FF2B5EF4-FFF2-40B4-BE49-F238E27FC236}">
                    <a16:creationId xmlns:a16="http://schemas.microsoft.com/office/drawing/2014/main" id="{673DEFD1-7959-461A-8D0D-C04F0B719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6326" y="9749409"/>
                <a:ext cx="367356" cy="441655"/>
              </a:xfrm>
              <a:custGeom>
                <a:avLst/>
                <a:gdLst>
                  <a:gd name="T0" fmla="*/ 221 w 391"/>
                  <a:gd name="T1" fmla="*/ 433 h 472"/>
                  <a:gd name="T2" fmla="*/ 222 w 391"/>
                  <a:gd name="T3" fmla="*/ 433 h 472"/>
                  <a:gd name="T4" fmla="*/ 228 w 391"/>
                  <a:gd name="T5" fmla="*/ 437 h 472"/>
                  <a:gd name="T6" fmla="*/ 273 w 391"/>
                  <a:gd name="T7" fmla="*/ 448 h 472"/>
                  <a:gd name="T8" fmla="*/ 319 w 391"/>
                  <a:gd name="T9" fmla="*/ 338 h 472"/>
                  <a:gd name="T10" fmla="*/ 329 w 391"/>
                  <a:gd name="T11" fmla="*/ 330 h 472"/>
                  <a:gd name="T12" fmla="*/ 365 w 391"/>
                  <a:gd name="T13" fmla="*/ 322 h 472"/>
                  <a:gd name="T14" fmla="*/ 367 w 391"/>
                  <a:gd name="T15" fmla="*/ 305 h 472"/>
                  <a:gd name="T16" fmla="*/ 291 w 391"/>
                  <a:gd name="T17" fmla="*/ 155 h 472"/>
                  <a:gd name="T18" fmla="*/ 264 w 391"/>
                  <a:gd name="T19" fmla="*/ 24 h 472"/>
                  <a:gd name="T20" fmla="*/ 24 w 391"/>
                  <a:gd name="T21" fmla="*/ 94 h 472"/>
                  <a:gd name="T22" fmla="*/ 70 w 391"/>
                  <a:gd name="T23" fmla="*/ 221 h 472"/>
                  <a:gd name="T24" fmla="*/ 71 w 391"/>
                  <a:gd name="T25" fmla="*/ 225 h 472"/>
                  <a:gd name="T26" fmla="*/ 56 w 391"/>
                  <a:gd name="T27" fmla="*/ 385 h 472"/>
                  <a:gd name="T28" fmla="*/ 91 w 391"/>
                  <a:gd name="T29" fmla="*/ 402 h 472"/>
                  <a:gd name="T30" fmla="*/ 102 w 391"/>
                  <a:gd name="T31" fmla="*/ 410 h 472"/>
                  <a:gd name="T32" fmla="*/ 114 w 391"/>
                  <a:gd name="T33" fmla="*/ 426 h 472"/>
                  <a:gd name="T34" fmla="*/ 152 w 391"/>
                  <a:gd name="T35" fmla="*/ 426 h 472"/>
                  <a:gd name="T36" fmla="*/ 163 w 391"/>
                  <a:gd name="T37" fmla="*/ 432 h 472"/>
                  <a:gd name="T38" fmla="*/ 182 w 391"/>
                  <a:gd name="T39" fmla="*/ 448 h 472"/>
                  <a:gd name="T40" fmla="*/ 214 w 391"/>
                  <a:gd name="T41" fmla="*/ 435 h 472"/>
                  <a:gd name="T42" fmla="*/ 221 w 391"/>
                  <a:gd name="T43" fmla="*/ 433 h 472"/>
                  <a:gd name="T44" fmla="*/ 257 w 391"/>
                  <a:gd name="T45" fmla="*/ 471 h 472"/>
                  <a:gd name="T46" fmla="*/ 219 w 391"/>
                  <a:gd name="T47" fmla="*/ 456 h 472"/>
                  <a:gd name="T48" fmla="*/ 177 w 391"/>
                  <a:gd name="T49" fmla="*/ 466 h 472"/>
                  <a:gd name="T50" fmla="*/ 150 w 391"/>
                  <a:gd name="T51" fmla="*/ 447 h 472"/>
                  <a:gd name="T52" fmla="*/ 104 w 391"/>
                  <a:gd name="T53" fmla="*/ 442 h 472"/>
                  <a:gd name="T54" fmla="*/ 86 w 391"/>
                  <a:gd name="T55" fmla="*/ 421 h 472"/>
                  <a:gd name="T56" fmla="*/ 40 w 391"/>
                  <a:gd name="T57" fmla="*/ 395 h 472"/>
                  <a:gd name="T58" fmla="*/ 51 w 391"/>
                  <a:gd name="T59" fmla="*/ 225 h 472"/>
                  <a:gd name="T60" fmla="*/ 2 w 391"/>
                  <a:gd name="T61" fmla="*/ 90 h 472"/>
                  <a:gd name="T62" fmla="*/ 2 w 391"/>
                  <a:gd name="T63" fmla="*/ 82 h 472"/>
                  <a:gd name="T64" fmla="*/ 9 w 391"/>
                  <a:gd name="T65" fmla="*/ 77 h 472"/>
                  <a:gd name="T66" fmla="*/ 266 w 391"/>
                  <a:gd name="T67" fmla="*/ 1 h 472"/>
                  <a:gd name="T68" fmla="*/ 275 w 391"/>
                  <a:gd name="T69" fmla="*/ 2 h 472"/>
                  <a:gd name="T70" fmla="*/ 308 w 391"/>
                  <a:gd name="T71" fmla="*/ 147 h 472"/>
                  <a:gd name="T72" fmla="*/ 386 w 391"/>
                  <a:gd name="T73" fmla="*/ 300 h 472"/>
                  <a:gd name="T74" fmla="*/ 379 w 391"/>
                  <a:gd name="T75" fmla="*/ 335 h 472"/>
                  <a:gd name="T76" fmla="*/ 335 w 391"/>
                  <a:gd name="T77" fmla="*/ 349 h 472"/>
                  <a:gd name="T78" fmla="*/ 281 w 391"/>
                  <a:gd name="T79" fmla="*/ 466 h 472"/>
                  <a:gd name="T80" fmla="*/ 257 w 391"/>
                  <a:gd name="T81" fmla="*/ 471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472">
                    <a:moveTo>
                      <a:pt x="221" y="433"/>
                    </a:moveTo>
                    <a:lnTo>
                      <a:pt x="221" y="433"/>
                    </a:lnTo>
                    <a:cubicBezTo>
                      <a:pt x="221" y="433"/>
                      <a:pt x="221" y="433"/>
                      <a:pt x="222" y="433"/>
                    </a:cubicBezTo>
                    <a:lnTo>
                      <a:pt x="222" y="433"/>
                    </a:lnTo>
                    <a:cubicBezTo>
                      <a:pt x="224" y="433"/>
                      <a:pt x="226" y="435"/>
                      <a:pt x="228" y="437"/>
                    </a:cubicBezTo>
                    <a:lnTo>
                      <a:pt x="228" y="437"/>
                    </a:lnTo>
                    <a:cubicBezTo>
                      <a:pt x="229" y="438"/>
                      <a:pt x="247" y="461"/>
                      <a:pt x="273" y="448"/>
                    </a:cubicBezTo>
                    <a:lnTo>
                      <a:pt x="273" y="448"/>
                    </a:lnTo>
                    <a:cubicBezTo>
                      <a:pt x="295" y="439"/>
                      <a:pt x="312" y="375"/>
                      <a:pt x="319" y="338"/>
                    </a:cubicBezTo>
                    <a:lnTo>
                      <a:pt x="319" y="338"/>
                    </a:lnTo>
                    <a:cubicBezTo>
                      <a:pt x="319" y="333"/>
                      <a:pt x="324" y="330"/>
                      <a:pt x="329" y="330"/>
                    </a:cubicBezTo>
                    <a:lnTo>
                      <a:pt x="329" y="330"/>
                    </a:lnTo>
                    <a:cubicBezTo>
                      <a:pt x="335" y="330"/>
                      <a:pt x="357" y="331"/>
                      <a:pt x="365" y="322"/>
                    </a:cubicBezTo>
                    <a:lnTo>
                      <a:pt x="365" y="322"/>
                    </a:lnTo>
                    <a:cubicBezTo>
                      <a:pt x="365" y="321"/>
                      <a:pt x="370" y="317"/>
                      <a:pt x="367" y="305"/>
                    </a:cubicBezTo>
                    <a:lnTo>
                      <a:pt x="367" y="305"/>
                    </a:lnTo>
                    <a:cubicBezTo>
                      <a:pt x="358" y="262"/>
                      <a:pt x="292" y="157"/>
                      <a:pt x="291" y="155"/>
                    </a:cubicBezTo>
                    <a:lnTo>
                      <a:pt x="291" y="155"/>
                    </a:lnTo>
                    <a:cubicBezTo>
                      <a:pt x="290" y="155"/>
                      <a:pt x="290" y="154"/>
                      <a:pt x="289" y="152"/>
                    </a:cubicBezTo>
                    <a:lnTo>
                      <a:pt x="264" y="24"/>
                    </a:lnTo>
                    <a:lnTo>
                      <a:pt x="264" y="24"/>
                    </a:lnTo>
                    <a:cubicBezTo>
                      <a:pt x="177" y="61"/>
                      <a:pt x="81" y="83"/>
                      <a:pt x="24" y="94"/>
                    </a:cubicBezTo>
                    <a:lnTo>
                      <a:pt x="24" y="94"/>
                    </a:lnTo>
                    <a:cubicBezTo>
                      <a:pt x="50" y="166"/>
                      <a:pt x="70" y="221"/>
                      <a:pt x="70" y="221"/>
                    </a:cubicBezTo>
                    <a:lnTo>
                      <a:pt x="70" y="221"/>
                    </a:lnTo>
                    <a:cubicBezTo>
                      <a:pt x="71" y="222"/>
                      <a:pt x="71" y="224"/>
                      <a:pt x="71" y="225"/>
                    </a:cubicBezTo>
                    <a:lnTo>
                      <a:pt x="71" y="225"/>
                    </a:lnTo>
                    <a:cubicBezTo>
                      <a:pt x="59" y="282"/>
                      <a:pt x="47" y="369"/>
                      <a:pt x="56" y="385"/>
                    </a:cubicBezTo>
                    <a:lnTo>
                      <a:pt x="56" y="385"/>
                    </a:lnTo>
                    <a:cubicBezTo>
                      <a:pt x="69" y="406"/>
                      <a:pt x="91" y="402"/>
                      <a:pt x="91" y="402"/>
                    </a:cubicBezTo>
                    <a:lnTo>
                      <a:pt x="91" y="402"/>
                    </a:lnTo>
                    <a:cubicBezTo>
                      <a:pt x="96" y="401"/>
                      <a:pt x="101" y="405"/>
                      <a:pt x="102" y="410"/>
                    </a:cubicBezTo>
                    <a:lnTo>
                      <a:pt x="102" y="410"/>
                    </a:lnTo>
                    <a:cubicBezTo>
                      <a:pt x="102" y="410"/>
                      <a:pt x="104" y="420"/>
                      <a:pt x="114" y="426"/>
                    </a:cubicBezTo>
                    <a:lnTo>
                      <a:pt x="114" y="426"/>
                    </a:lnTo>
                    <a:cubicBezTo>
                      <a:pt x="123" y="431"/>
                      <a:pt x="136" y="431"/>
                      <a:pt x="152" y="426"/>
                    </a:cubicBezTo>
                    <a:lnTo>
                      <a:pt x="152" y="426"/>
                    </a:lnTo>
                    <a:cubicBezTo>
                      <a:pt x="156" y="426"/>
                      <a:pt x="161" y="427"/>
                      <a:pt x="163" y="432"/>
                    </a:cubicBezTo>
                    <a:lnTo>
                      <a:pt x="163" y="432"/>
                    </a:lnTo>
                    <a:cubicBezTo>
                      <a:pt x="164" y="432"/>
                      <a:pt x="169" y="445"/>
                      <a:pt x="182" y="448"/>
                    </a:cubicBezTo>
                    <a:lnTo>
                      <a:pt x="182" y="448"/>
                    </a:lnTo>
                    <a:cubicBezTo>
                      <a:pt x="190" y="450"/>
                      <a:pt x="202" y="446"/>
                      <a:pt x="214" y="435"/>
                    </a:cubicBezTo>
                    <a:lnTo>
                      <a:pt x="214" y="435"/>
                    </a:lnTo>
                    <a:cubicBezTo>
                      <a:pt x="216" y="434"/>
                      <a:pt x="218" y="433"/>
                      <a:pt x="221" y="433"/>
                    </a:cubicBezTo>
                    <a:close/>
                    <a:moveTo>
                      <a:pt x="257" y="471"/>
                    </a:moveTo>
                    <a:lnTo>
                      <a:pt x="257" y="471"/>
                    </a:lnTo>
                    <a:cubicBezTo>
                      <a:pt x="241" y="471"/>
                      <a:pt x="228" y="463"/>
                      <a:pt x="219" y="456"/>
                    </a:cubicBezTo>
                    <a:lnTo>
                      <a:pt x="219" y="456"/>
                    </a:lnTo>
                    <a:cubicBezTo>
                      <a:pt x="204" y="466"/>
                      <a:pt x="190" y="470"/>
                      <a:pt x="177" y="466"/>
                    </a:cubicBezTo>
                    <a:lnTo>
                      <a:pt x="177" y="466"/>
                    </a:lnTo>
                    <a:cubicBezTo>
                      <a:pt x="164" y="464"/>
                      <a:pt x="155" y="454"/>
                      <a:pt x="150" y="447"/>
                    </a:cubicBezTo>
                    <a:lnTo>
                      <a:pt x="150" y="447"/>
                    </a:lnTo>
                    <a:cubicBezTo>
                      <a:pt x="132" y="451"/>
                      <a:pt x="117" y="449"/>
                      <a:pt x="104" y="442"/>
                    </a:cubicBezTo>
                    <a:lnTo>
                      <a:pt x="104" y="442"/>
                    </a:lnTo>
                    <a:cubicBezTo>
                      <a:pt x="95" y="436"/>
                      <a:pt x="89" y="428"/>
                      <a:pt x="86" y="421"/>
                    </a:cubicBezTo>
                    <a:lnTo>
                      <a:pt x="86" y="421"/>
                    </a:lnTo>
                    <a:cubicBezTo>
                      <a:pt x="75" y="421"/>
                      <a:pt x="54" y="418"/>
                      <a:pt x="40" y="395"/>
                    </a:cubicBezTo>
                    <a:lnTo>
                      <a:pt x="40" y="395"/>
                    </a:lnTo>
                    <a:cubicBezTo>
                      <a:pt x="23" y="367"/>
                      <a:pt x="45" y="254"/>
                      <a:pt x="51" y="225"/>
                    </a:cubicBezTo>
                    <a:lnTo>
                      <a:pt x="51" y="225"/>
                    </a:lnTo>
                    <a:cubicBezTo>
                      <a:pt x="47" y="212"/>
                      <a:pt x="27" y="158"/>
                      <a:pt x="2" y="90"/>
                    </a:cubicBezTo>
                    <a:lnTo>
                      <a:pt x="2" y="90"/>
                    </a:lnTo>
                    <a:cubicBezTo>
                      <a:pt x="0" y="87"/>
                      <a:pt x="1" y="84"/>
                      <a:pt x="2" y="82"/>
                    </a:cubicBezTo>
                    <a:lnTo>
                      <a:pt x="2" y="82"/>
                    </a:lnTo>
                    <a:cubicBezTo>
                      <a:pt x="3" y="79"/>
                      <a:pt x="6" y="77"/>
                      <a:pt x="9" y="77"/>
                    </a:cubicBezTo>
                    <a:lnTo>
                      <a:pt x="9" y="77"/>
                    </a:lnTo>
                    <a:cubicBezTo>
                      <a:pt x="65" y="67"/>
                      <a:pt x="174" y="44"/>
                      <a:pt x="266" y="1"/>
                    </a:cubicBezTo>
                    <a:lnTo>
                      <a:pt x="266" y="1"/>
                    </a:lnTo>
                    <a:cubicBezTo>
                      <a:pt x="270" y="0"/>
                      <a:pt x="272" y="0"/>
                      <a:pt x="275" y="2"/>
                    </a:cubicBezTo>
                    <a:lnTo>
                      <a:pt x="275" y="2"/>
                    </a:lnTo>
                    <a:cubicBezTo>
                      <a:pt x="278" y="2"/>
                      <a:pt x="279" y="5"/>
                      <a:pt x="280" y="8"/>
                    </a:cubicBezTo>
                    <a:lnTo>
                      <a:pt x="308" y="147"/>
                    </a:lnTo>
                    <a:lnTo>
                      <a:pt x="308" y="147"/>
                    </a:lnTo>
                    <a:cubicBezTo>
                      <a:pt x="317" y="161"/>
                      <a:pt x="376" y="257"/>
                      <a:pt x="386" y="300"/>
                    </a:cubicBezTo>
                    <a:lnTo>
                      <a:pt x="386" y="300"/>
                    </a:lnTo>
                    <a:cubicBezTo>
                      <a:pt x="390" y="318"/>
                      <a:pt x="384" y="329"/>
                      <a:pt x="379" y="335"/>
                    </a:cubicBezTo>
                    <a:lnTo>
                      <a:pt x="379" y="335"/>
                    </a:lnTo>
                    <a:cubicBezTo>
                      <a:pt x="367" y="348"/>
                      <a:pt x="347" y="349"/>
                      <a:pt x="335" y="349"/>
                    </a:cubicBezTo>
                    <a:lnTo>
                      <a:pt x="335" y="349"/>
                    </a:lnTo>
                    <a:cubicBezTo>
                      <a:pt x="330" y="376"/>
                      <a:pt x="314" y="451"/>
                      <a:pt x="281" y="466"/>
                    </a:cubicBezTo>
                    <a:lnTo>
                      <a:pt x="281" y="466"/>
                    </a:lnTo>
                    <a:cubicBezTo>
                      <a:pt x="273" y="470"/>
                      <a:pt x="265" y="471"/>
                      <a:pt x="257" y="4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46">
                <a:extLst>
                  <a:ext uri="{FF2B5EF4-FFF2-40B4-BE49-F238E27FC236}">
                    <a16:creationId xmlns:a16="http://schemas.microsoft.com/office/drawing/2014/main" id="{88532C15-B960-4538-B1EC-5CF3147CF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5987" y="8577168"/>
                <a:ext cx="1490065" cy="1250666"/>
              </a:xfrm>
              <a:custGeom>
                <a:avLst/>
                <a:gdLst>
                  <a:gd name="T0" fmla="*/ 1255 w 1592"/>
                  <a:gd name="T1" fmla="*/ 369 h 1338"/>
                  <a:gd name="T2" fmla="*/ 1255 w 1592"/>
                  <a:gd name="T3" fmla="*/ 369 h 1338"/>
                  <a:gd name="T4" fmla="*/ 906 w 1592"/>
                  <a:gd name="T5" fmla="*/ 16 h 1338"/>
                  <a:gd name="T6" fmla="*/ 906 w 1592"/>
                  <a:gd name="T7" fmla="*/ 16 h 1338"/>
                  <a:gd name="T8" fmla="*/ 522 w 1592"/>
                  <a:gd name="T9" fmla="*/ 21 h 1338"/>
                  <a:gd name="T10" fmla="*/ 393 w 1592"/>
                  <a:gd name="T11" fmla="*/ 74 h 1338"/>
                  <a:gd name="T12" fmla="*/ 393 w 1592"/>
                  <a:gd name="T13" fmla="*/ 74 h 1338"/>
                  <a:gd name="T14" fmla="*/ 176 w 1592"/>
                  <a:gd name="T15" fmla="*/ 304 h 1338"/>
                  <a:gd name="T16" fmla="*/ 33 w 1592"/>
                  <a:gd name="T17" fmla="*/ 719 h 1338"/>
                  <a:gd name="T18" fmla="*/ 33 w 1592"/>
                  <a:gd name="T19" fmla="*/ 719 h 1338"/>
                  <a:gd name="T20" fmla="*/ 42 w 1592"/>
                  <a:gd name="T21" fmla="*/ 1013 h 1338"/>
                  <a:gd name="T22" fmla="*/ 42 w 1592"/>
                  <a:gd name="T23" fmla="*/ 1013 h 1338"/>
                  <a:gd name="T24" fmla="*/ 160 w 1592"/>
                  <a:gd name="T25" fmla="*/ 1337 h 1338"/>
                  <a:gd name="T26" fmla="*/ 160 w 1592"/>
                  <a:gd name="T27" fmla="*/ 1337 h 1338"/>
                  <a:gd name="T28" fmla="*/ 419 w 1592"/>
                  <a:gd name="T29" fmla="*/ 1261 h 1338"/>
                  <a:gd name="T30" fmla="*/ 409 w 1592"/>
                  <a:gd name="T31" fmla="*/ 1208 h 1338"/>
                  <a:gd name="T32" fmla="*/ 1084 w 1592"/>
                  <a:gd name="T33" fmla="*/ 1208 h 1338"/>
                  <a:gd name="T34" fmla="*/ 1009 w 1592"/>
                  <a:gd name="T35" fmla="*/ 767 h 1338"/>
                  <a:gd name="T36" fmla="*/ 1009 w 1592"/>
                  <a:gd name="T37" fmla="*/ 767 h 1338"/>
                  <a:gd name="T38" fmla="*/ 1056 w 1592"/>
                  <a:gd name="T39" fmla="*/ 642 h 1338"/>
                  <a:gd name="T40" fmla="*/ 1056 w 1592"/>
                  <a:gd name="T41" fmla="*/ 642 h 1338"/>
                  <a:gd name="T42" fmla="*/ 1273 w 1592"/>
                  <a:gd name="T43" fmla="*/ 768 h 1338"/>
                  <a:gd name="T44" fmla="*/ 1273 w 1592"/>
                  <a:gd name="T45" fmla="*/ 768 h 1338"/>
                  <a:gd name="T46" fmla="*/ 1560 w 1592"/>
                  <a:gd name="T47" fmla="*/ 313 h 1338"/>
                  <a:gd name="T48" fmla="*/ 1560 w 1592"/>
                  <a:gd name="T49" fmla="*/ 313 h 1338"/>
                  <a:gd name="T50" fmla="*/ 1591 w 1592"/>
                  <a:gd name="T51" fmla="*/ 220 h 1338"/>
                  <a:gd name="T52" fmla="*/ 1591 w 1592"/>
                  <a:gd name="T53" fmla="*/ 220 h 1338"/>
                  <a:gd name="T54" fmla="*/ 1381 w 1592"/>
                  <a:gd name="T55" fmla="*/ 117 h 1338"/>
                  <a:gd name="T56" fmla="*/ 1255 w 1592"/>
                  <a:gd name="T57" fmla="*/ 369 h 1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92" h="1338">
                    <a:moveTo>
                      <a:pt x="1255" y="369"/>
                    </a:moveTo>
                    <a:lnTo>
                      <a:pt x="1255" y="369"/>
                    </a:lnTo>
                    <a:cubicBezTo>
                      <a:pt x="1255" y="369"/>
                      <a:pt x="1079" y="65"/>
                      <a:pt x="906" y="16"/>
                    </a:cubicBezTo>
                    <a:lnTo>
                      <a:pt x="906" y="16"/>
                    </a:lnTo>
                    <a:cubicBezTo>
                      <a:pt x="850" y="0"/>
                      <a:pt x="522" y="21"/>
                      <a:pt x="522" y="21"/>
                    </a:cubicBezTo>
                    <a:lnTo>
                      <a:pt x="393" y="74"/>
                    </a:lnTo>
                    <a:lnTo>
                      <a:pt x="393" y="74"/>
                    </a:lnTo>
                    <a:cubicBezTo>
                      <a:pt x="290" y="116"/>
                      <a:pt x="211" y="200"/>
                      <a:pt x="176" y="304"/>
                    </a:cubicBezTo>
                    <a:lnTo>
                      <a:pt x="33" y="719"/>
                    </a:lnTo>
                    <a:lnTo>
                      <a:pt x="33" y="719"/>
                    </a:lnTo>
                    <a:cubicBezTo>
                      <a:pt x="0" y="817"/>
                      <a:pt x="8" y="915"/>
                      <a:pt x="42" y="1013"/>
                    </a:cubicBezTo>
                    <a:lnTo>
                      <a:pt x="42" y="1013"/>
                    </a:lnTo>
                    <a:cubicBezTo>
                      <a:pt x="65" y="1078"/>
                      <a:pt x="118" y="1226"/>
                      <a:pt x="160" y="1337"/>
                    </a:cubicBezTo>
                    <a:lnTo>
                      <a:pt x="160" y="1337"/>
                    </a:lnTo>
                    <a:cubicBezTo>
                      <a:pt x="216" y="1328"/>
                      <a:pt x="326" y="1304"/>
                      <a:pt x="419" y="1261"/>
                    </a:cubicBezTo>
                    <a:lnTo>
                      <a:pt x="409" y="1208"/>
                    </a:lnTo>
                    <a:lnTo>
                      <a:pt x="1084" y="1208"/>
                    </a:lnTo>
                    <a:lnTo>
                      <a:pt x="1009" y="767"/>
                    </a:lnTo>
                    <a:lnTo>
                      <a:pt x="1009" y="767"/>
                    </a:lnTo>
                    <a:cubicBezTo>
                      <a:pt x="1009" y="767"/>
                      <a:pt x="1041" y="717"/>
                      <a:pt x="1056" y="642"/>
                    </a:cubicBezTo>
                    <a:lnTo>
                      <a:pt x="1056" y="642"/>
                    </a:lnTo>
                    <a:cubicBezTo>
                      <a:pt x="1056" y="642"/>
                      <a:pt x="1139" y="768"/>
                      <a:pt x="1273" y="768"/>
                    </a:cubicBezTo>
                    <a:lnTo>
                      <a:pt x="1273" y="768"/>
                    </a:lnTo>
                    <a:cubicBezTo>
                      <a:pt x="1414" y="768"/>
                      <a:pt x="1496" y="503"/>
                      <a:pt x="1560" y="313"/>
                    </a:cubicBezTo>
                    <a:lnTo>
                      <a:pt x="1560" y="313"/>
                    </a:lnTo>
                    <a:cubicBezTo>
                      <a:pt x="1572" y="280"/>
                      <a:pt x="1581" y="248"/>
                      <a:pt x="1591" y="220"/>
                    </a:cubicBezTo>
                    <a:lnTo>
                      <a:pt x="1591" y="220"/>
                    </a:lnTo>
                    <a:cubicBezTo>
                      <a:pt x="1505" y="196"/>
                      <a:pt x="1425" y="148"/>
                      <a:pt x="1381" y="117"/>
                    </a:cubicBezTo>
                    <a:lnTo>
                      <a:pt x="1255" y="36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47">
                <a:extLst>
                  <a:ext uri="{FF2B5EF4-FFF2-40B4-BE49-F238E27FC236}">
                    <a16:creationId xmlns:a16="http://schemas.microsoft.com/office/drawing/2014/main" id="{C6375BA3-D8DA-4A97-AA82-D68B958E2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7732" y="8568913"/>
                <a:ext cx="1506575" cy="1271303"/>
              </a:xfrm>
              <a:custGeom>
                <a:avLst/>
                <a:gdLst>
                  <a:gd name="T0" fmla="*/ 404 w 1610"/>
                  <a:gd name="T1" fmla="*/ 93 h 1358"/>
                  <a:gd name="T2" fmla="*/ 193 w 1610"/>
                  <a:gd name="T3" fmla="*/ 317 h 1358"/>
                  <a:gd name="T4" fmla="*/ 51 w 1610"/>
                  <a:gd name="T5" fmla="*/ 732 h 1358"/>
                  <a:gd name="T6" fmla="*/ 59 w 1610"/>
                  <a:gd name="T7" fmla="*/ 1020 h 1358"/>
                  <a:gd name="T8" fmla="*/ 173 w 1610"/>
                  <a:gd name="T9" fmla="*/ 1337 h 1358"/>
                  <a:gd name="T10" fmla="*/ 408 w 1610"/>
                  <a:gd name="T11" fmla="*/ 1220 h 1358"/>
                  <a:gd name="T12" fmla="*/ 409 w 1610"/>
                  <a:gd name="T13" fmla="*/ 1212 h 1358"/>
                  <a:gd name="T14" fmla="*/ 417 w 1610"/>
                  <a:gd name="T15" fmla="*/ 1209 h 1358"/>
                  <a:gd name="T16" fmla="*/ 1008 w 1610"/>
                  <a:gd name="T17" fmla="*/ 779 h 1358"/>
                  <a:gd name="T18" fmla="*/ 1009 w 1610"/>
                  <a:gd name="T19" fmla="*/ 772 h 1358"/>
                  <a:gd name="T20" fmla="*/ 1055 w 1610"/>
                  <a:gd name="T21" fmla="*/ 651 h 1358"/>
                  <a:gd name="T22" fmla="*/ 1063 w 1610"/>
                  <a:gd name="T23" fmla="*/ 643 h 1358"/>
                  <a:gd name="T24" fmla="*/ 1072 w 1610"/>
                  <a:gd name="T25" fmla="*/ 647 h 1358"/>
                  <a:gd name="T26" fmla="*/ 1281 w 1610"/>
                  <a:gd name="T27" fmla="*/ 768 h 1358"/>
                  <a:gd name="T28" fmla="*/ 1549 w 1610"/>
                  <a:gd name="T29" fmla="*/ 349 h 1358"/>
                  <a:gd name="T30" fmla="*/ 1559 w 1610"/>
                  <a:gd name="T31" fmla="*/ 320 h 1358"/>
                  <a:gd name="T32" fmla="*/ 1587 w 1610"/>
                  <a:gd name="T33" fmla="*/ 236 h 1358"/>
                  <a:gd name="T34" fmla="*/ 1271 w 1610"/>
                  <a:gd name="T35" fmla="*/ 383 h 1358"/>
                  <a:gd name="T36" fmla="*/ 1263 w 1610"/>
                  <a:gd name="T37" fmla="*/ 389 h 1358"/>
                  <a:gd name="T38" fmla="*/ 1255 w 1610"/>
                  <a:gd name="T39" fmla="*/ 384 h 1358"/>
                  <a:gd name="T40" fmla="*/ 911 w 1610"/>
                  <a:gd name="T41" fmla="*/ 35 h 1358"/>
                  <a:gd name="T42" fmla="*/ 532 w 1610"/>
                  <a:gd name="T43" fmla="*/ 40 h 1358"/>
                  <a:gd name="T44" fmla="*/ 168 w 1610"/>
                  <a:gd name="T45" fmla="*/ 1357 h 1358"/>
                  <a:gd name="T46" fmla="*/ 159 w 1610"/>
                  <a:gd name="T47" fmla="*/ 1351 h 1358"/>
                  <a:gd name="T48" fmla="*/ 41 w 1610"/>
                  <a:gd name="T49" fmla="*/ 1027 h 1358"/>
                  <a:gd name="T50" fmla="*/ 175 w 1610"/>
                  <a:gd name="T51" fmla="*/ 311 h 1358"/>
                  <a:gd name="T52" fmla="*/ 396 w 1610"/>
                  <a:gd name="T53" fmla="*/ 75 h 1358"/>
                  <a:gd name="T54" fmla="*/ 526 w 1610"/>
                  <a:gd name="T55" fmla="*/ 22 h 1358"/>
                  <a:gd name="T56" fmla="*/ 529 w 1610"/>
                  <a:gd name="T57" fmla="*/ 21 h 1358"/>
                  <a:gd name="T58" fmla="*/ 917 w 1610"/>
                  <a:gd name="T59" fmla="*/ 17 h 1358"/>
                  <a:gd name="T60" fmla="*/ 1161 w 1610"/>
                  <a:gd name="T61" fmla="*/ 215 h 1358"/>
                  <a:gd name="T62" fmla="*/ 1380 w 1610"/>
                  <a:gd name="T63" fmla="*/ 123 h 1358"/>
                  <a:gd name="T64" fmla="*/ 1387 w 1610"/>
                  <a:gd name="T65" fmla="*/ 118 h 1358"/>
                  <a:gd name="T66" fmla="*/ 1394 w 1610"/>
                  <a:gd name="T67" fmla="*/ 119 h 1358"/>
                  <a:gd name="T68" fmla="*/ 1602 w 1610"/>
                  <a:gd name="T69" fmla="*/ 220 h 1358"/>
                  <a:gd name="T70" fmla="*/ 1607 w 1610"/>
                  <a:gd name="T71" fmla="*/ 225 h 1358"/>
                  <a:gd name="T72" fmla="*/ 1608 w 1610"/>
                  <a:gd name="T73" fmla="*/ 232 h 1358"/>
                  <a:gd name="T74" fmla="*/ 1577 w 1610"/>
                  <a:gd name="T75" fmla="*/ 326 h 1358"/>
                  <a:gd name="T76" fmla="*/ 1567 w 1610"/>
                  <a:gd name="T77" fmla="*/ 356 h 1358"/>
                  <a:gd name="T78" fmla="*/ 1281 w 1610"/>
                  <a:gd name="T79" fmla="*/ 787 h 1358"/>
                  <a:gd name="T80" fmla="*/ 1069 w 1610"/>
                  <a:gd name="T81" fmla="*/ 675 h 1358"/>
                  <a:gd name="T82" fmla="*/ 1102 w 1610"/>
                  <a:gd name="T83" fmla="*/ 1216 h 1358"/>
                  <a:gd name="T84" fmla="*/ 1099 w 1610"/>
                  <a:gd name="T85" fmla="*/ 1225 h 1358"/>
                  <a:gd name="T86" fmla="*/ 1092 w 1610"/>
                  <a:gd name="T87" fmla="*/ 1228 h 1358"/>
                  <a:gd name="T88" fmla="*/ 437 w 1610"/>
                  <a:gd name="T89" fmla="*/ 1269 h 1358"/>
                  <a:gd name="T90" fmla="*/ 431 w 1610"/>
                  <a:gd name="T91" fmla="*/ 1280 h 1358"/>
                  <a:gd name="T92" fmla="*/ 169 w 1610"/>
                  <a:gd name="T93" fmla="*/ 1357 h 1358"/>
                  <a:gd name="T94" fmla="*/ 168 w 1610"/>
                  <a:gd name="T95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10" h="1358">
                    <a:moveTo>
                      <a:pt x="532" y="40"/>
                    </a:moveTo>
                    <a:lnTo>
                      <a:pt x="404" y="93"/>
                    </a:lnTo>
                    <a:lnTo>
                      <a:pt x="404" y="93"/>
                    </a:lnTo>
                    <a:cubicBezTo>
                      <a:pt x="304" y="134"/>
                      <a:pt x="227" y="216"/>
                      <a:pt x="193" y="317"/>
                    </a:cubicBezTo>
                    <a:lnTo>
                      <a:pt x="51" y="732"/>
                    </a:lnTo>
                    <a:lnTo>
                      <a:pt x="51" y="732"/>
                    </a:lnTo>
                    <a:cubicBezTo>
                      <a:pt x="19" y="822"/>
                      <a:pt x="23" y="916"/>
                      <a:pt x="59" y="1020"/>
                    </a:cubicBezTo>
                    <a:lnTo>
                      <a:pt x="59" y="1020"/>
                    </a:lnTo>
                    <a:cubicBezTo>
                      <a:pt x="81" y="1083"/>
                      <a:pt x="133" y="1225"/>
                      <a:pt x="173" y="1337"/>
                    </a:cubicBezTo>
                    <a:lnTo>
                      <a:pt x="173" y="1337"/>
                    </a:lnTo>
                    <a:cubicBezTo>
                      <a:pt x="231" y="1326"/>
                      <a:pt x="330" y="1304"/>
                      <a:pt x="417" y="1265"/>
                    </a:cubicBezTo>
                    <a:lnTo>
                      <a:pt x="408" y="1220"/>
                    </a:lnTo>
                    <a:lnTo>
                      <a:pt x="408" y="1220"/>
                    </a:lnTo>
                    <a:cubicBezTo>
                      <a:pt x="407" y="1217"/>
                      <a:pt x="408" y="1215"/>
                      <a:pt x="409" y="1212"/>
                    </a:cubicBezTo>
                    <a:lnTo>
                      <a:pt x="409" y="1212"/>
                    </a:lnTo>
                    <a:cubicBezTo>
                      <a:pt x="411" y="1210"/>
                      <a:pt x="414" y="1209"/>
                      <a:pt x="417" y="1209"/>
                    </a:cubicBezTo>
                    <a:lnTo>
                      <a:pt x="1081" y="1209"/>
                    </a:lnTo>
                    <a:lnTo>
                      <a:pt x="1008" y="779"/>
                    </a:lnTo>
                    <a:lnTo>
                      <a:pt x="1008" y="779"/>
                    </a:lnTo>
                    <a:cubicBezTo>
                      <a:pt x="1008" y="776"/>
                      <a:pt x="1008" y="774"/>
                      <a:pt x="1009" y="772"/>
                    </a:cubicBezTo>
                    <a:lnTo>
                      <a:pt x="1009" y="772"/>
                    </a:lnTo>
                    <a:cubicBezTo>
                      <a:pt x="1010" y="771"/>
                      <a:pt x="1040" y="722"/>
                      <a:pt x="1055" y="651"/>
                    </a:cubicBezTo>
                    <a:lnTo>
                      <a:pt x="1055" y="651"/>
                    </a:lnTo>
                    <a:cubicBezTo>
                      <a:pt x="1056" y="647"/>
                      <a:pt x="1059" y="644"/>
                      <a:pt x="1063" y="643"/>
                    </a:cubicBezTo>
                    <a:lnTo>
                      <a:pt x="1063" y="643"/>
                    </a:lnTo>
                    <a:cubicBezTo>
                      <a:pt x="1066" y="642"/>
                      <a:pt x="1070" y="644"/>
                      <a:pt x="1072" y="647"/>
                    </a:cubicBezTo>
                    <a:lnTo>
                      <a:pt x="1072" y="647"/>
                    </a:lnTo>
                    <a:cubicBezTo>
                      <a:pt x="1073" y="648"/>
                      <a:pt x="1154" y="768"/>
                      <a:pt x="1281" y="768"/>
                    </a:cubicBezTo>
                    <a:lnTo>
                      <a:pt x="1281" y="768"/>
                    </a:lnTo>
                    <a:cubicBezTo>
                      <a:pt x="1409" y="768"/>
                      <a:pt x="1489" y="526"/>
                      <a:pt x="1549" y="349"/>
                    </a:cubicBezTo>
                    <a:lnTo>
                      <a:pt x="1559" y="320"/>
                    </a:lnTo>
                    <a:lnTo>
                      <a:pt x="1559" y="320"/>
                    </a:lnTo>
                    <a:cubicBezTo>
                      <a:pt x="1568" y="293"/>
                      <a:pt x="1577" y="265"/>
                      <a:pt x="1587" y="236"/>
                    </a:cubicBezTo>
                    <a:lnTo>
                      <a:pt x="1587" y="236"/>
                    </a:lnTo>
                    <a:cubicBezTo>
                      <a:pt x="1507" y="212"/>
                      <a:pt x="1435" y="169"/>
                      <a:pt x="1392" y="141"/>
                    </a:cubicBezTo>
                    <a:lnTo>
                      <a:pt x="1271" y="383"/>
                    </a:lnTo>
                    <a:lnTo>
                      <a:pt x="1271" y="383"/>
                    </a:lnTo>
                    <a:cubicBezTo>
                      <a:pt x="1270" y="386"/>
                      <a:pt x="1266" y="388"/>
                      <a:pt x="1263" y="389"/>
                    </a:cubicBezTo>
                    <a:lnTo>
                      <a:pt x="1263" y="389"/>
                    </a:lnTo>
                    <a:cubicBezTo>
                      <a:pt x="1260" y="389"/>
                      <a:pt x="1257" y="386"/>
                      <a:pt x="1255" y="384"/>
                    </a:cubicBezTo>
                    <a:lnTo>
                      <a:pt x="1255" y="384"/>
                    </a:lnTo>
                    <a:cubicBezTo>
                      <a:pt x="1252" y="381"/>
                      <a:pt x="1078" y="83"/>
                      <a:pt x="911" y="35"/>
                    </a:cubicBezTo>
                    <a:lnTo>
                      <a:pt x="911" y="35"/>
                    </a:lnTo>
                    <a:cubicBezTo>
                      <a:pt x="869" y="22"/>
                      <a:pt x="645" y="33"/>
                      <a:pt x="532" y="40"/>
                    </a:cubicBezTo>
                    <a:close/>
                    <a:moveTo>
                      <a:pt x="168" y="1357"/>
                    </a:moveTo>
                    <a:lnTo>
                      <a:pt x="168" y="1357"/>
                    </a:lnTo>
                    <a:cubicBezTo>
                      <a:pt x="164" y="1357"/>
                      <a:pt x="159" y="1355"/>
                      <a:pt x="159" y="1351"/>
                    </a:cubicBezTo>
                    <a:lnTo>
                      <a:pt x="159" y="1351"/>
                    </a:lnTo>
                    <a:cubicBezTo>
                      <a:pt x="117" y="1238"/>
                      <a:pt x="64" y="1091"/>
                      <a:pt x="41" y="1027"/>
                    </a:cubicBezTo>
                    <a:lnTo>
                      <a:pt x="41" y="1027"/>
                    </a:lnTo>
                    <a:cubicBezTo>
                      <a:pt x="3" y="919"/>
                      <a:pt x="0" y="820"/>
                      <a:pt x="33" y="726"/>
                    </a:cubicBezTo>
                    <a:lnTo>
                      <a:pt x="175" y="311"/>
                    </a:lnTo>
                    <a:lnTo>
                      <a:pt x="175" y="311"/>
                    </a:lnTo>
                    <a:cubicBezTo>
                      <a:pt x="211" y="205"/>
                      <a:pt x="292" y="118"/>
                      <a:pt x="396" y="75"/>
                    </a:cubicBezTo>
                    <a:lnTo>
                      <a:pt x="526" y="22"/>
                    </a:lnTo>
                    <a:lnTo>
                      <a:pt x="526" y="22"/>
                    </a:lnTo>
                    <a:cubicBezTo>
                      <a:pt x="527" y="22"/>
                      <a:pt x="528" y="21"/>
                      <a:pt x="529" y="21"/>
                    </a:cubicBezTo>
                    <a:lnTo>
                      <a:pt x="529" y="21"/>
                    </a:lnTo>
                    <a:cubicBezTo>
                      <a:pt x="542" y="20"/>
                      <a:pt x="860" y="0"/>
                      <a:pt x="917" y="17"/>
                    </a:cubicBezTo>
                    <a:lnTo>
                      <a:pt x="917" y="17"/>
                    </a:lnTo>
                    <a:cubicBezTo>
                      <a:pt x="990" y="38"/>
                      <a:pt x="1072" y="105"/>
                      <a:pt x="1161" y="215"/>
                    </a:cubicBezTo>
                    <a:lnTo>
                      <a:pt x="1161" y="215"/>
                    </a:lnTo>
                    <a:cubicBezTo>
                      <a:pt x="1209" y="276"/>
                      <a:pt x="1246" y="333"/>
                      <a:pt x="1262" y="359"/>
                    </a:cubicBezTo>
                    <a:lnTo>
                      <a:pt x="1380" y="123"/>
                    </a:lnTo>
                    <a:lnTo>
                      <a:pt x="1380" y="123"/>
                    </a:lnTo>
                    <a:cubicBezTo>
                      <a:pt x="1382" y="120"/>
                      <a:pt x="1384" y="118"/>
                      <a:pt x="1387" y="118"/>
                    </a:cubicBezTo>
                    <a:lnTo>
                      <a:pt x="1387" y="118"/>
                    </a:lnTo>
                    <a:cubicBezTo>
                      <a:pt x="1389" y="117"/>
                      <a:pt x="1392" y="118"/>
                      <a:pt x="1394" y="119"/>
                    </a:cubicBezTo>
                    <a:lnTo>
                      <a:pt x="1394" y="119"/>
                    </a:lnTo>
                    <a:cubicBezTo>
                      <a:pt x="1435" y="147"/>
                      <a:pt x="1515" y="196"/>
                      <a:pt x="1602" y="220"/>
                    </a:cubicBezTo>
                    <a:lnTo>
                      <a:pt x="1602" y="220"/>
                    </a:lnTo>
                    <a:cubicBezTo>
                      <a:pt x="1604" y="221"/>
                      <a:pt x="1607" y="223"/>
                      <a:pt x="1607" y="225"/>
                    </a:cubicBezTo>
                    <a:lnTo>
                      <a:pt x="1607" y="225"/>
                    </a:lnTo>
                    <a:cubicBezTo>
                      <a:pt x="1609" y="228"/>
                      <a:pt x="1609" y="230"/>
                      <a:pt x="1608" y="232"/>
                    </a:cubicBezTo>
                    <a:lnTo>
                      <a:pt x="1608" y="232"/>
                    </a:lnTo>
                    <a:cubicBezTo>
                      <a:pt x="1598" y="265"/>
                      <a:pt x="1588" y="296"/>
                      <a:pt x="1577" y="326"/>
                    </a:cubicBezTo>
                    <a:lnTo>
                      <a:pt x="1567" y="356"/>
                    </a:lnTo>
                    <a:lnTo>
                      <a:pt x="1567" y="356"/>
                    </a:lnTo>
                    <a:cubicBezTo>
                      <a:pt x="1502" y="548"/>
                      <a:pt x="1422" y="787"/>
                      <a:pt x="1281" y="787"/>
                    </a:cubicBezTo>
                    <a:lnTo>
                      <a:pt x="1281" y="787"/>
                    </a:lnTo>
                    <a:cubicBezTo>
                      <a:pt x="1173" y="787"/>
                      <a:pt x="1098" y="710"/>
                      <a:pt x="1069" y="675"/>
                    </a:cubicBezTo>
                    <a:lnTo>
                      <a:pt x="1069" y="675"/>
                    </a:lnTo>
                    <a:cubicBezTo>
                      <a:pt x="1055" y="730"/>
                      <a:pt x="1034" y="768"/>
                      <a:pt x="1026" y="779"/>
                    </a:cubicBezTo>
                    <a:lnTo>
                      <a:pt x="1102" y="1216"/>
                    </a:lnTo>
                    <a:lnTo>
                      <a:pt x="1102" y="1216"/>
                    </a:lnTo>
                    <a:cubicBezTo>
                      <a:pt x="1102" y="1220"/>
                      <a:pt x="1101" y="1222"/>
                      <a:pt x="1099" y="1225"/>
                    </a:cubicBezTo>
                    <a:lnTo>
                      <a:pt x="1099" y="1225"/>
                    </a:lnTo>
                    <a:cubicBezTo>
                      <a:pt x="1098" y="1227"/>
                      <a:pt x="1096" y="1228"/>
                      <a:pt x="1092" y="1228"/>
                    </a:cubicBezTo>
                    <a:lnTo>
                      <a:pt x="429" y="1228"/>
                    </a:lnTo>
                    <a:lnTo>
                      <a:pt x="437" y="1269"/>
                    </a:lnTo>
                    <a:lnTo>
                      <a:pt x="437" y="1269"/>
                    </a:lnTo>
                    <a:cubicBezTo>
                      <a:pt x="438" y="1273"/>
                      <a:pt x="436" y="1277"/>
                      <a:pt x="431" y="1280"/>
                    </a:cubicBezTo>
                    <a:lnTo>
                      <a:pt x="431" y="1280"/>
                    </a:lnTo>
                    <a:cubicBezTo>
                      <a:pt x="336" y="1323"/>
                      <a:pt x="226" y="1346"/>
                      <a:pt x="169" y="1357"/>
                    </a:cubicBezTo>
                    <a:lnTo>
                      <a:pt x="169" y="1357"/>
                    </a:lnTo>
                    <a:lnTo>
                      <a:pt x="168" y="135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48">
                <a:extLst>
                  <a:ext uri="{FF2B5EF4-FFF2-40B4-BE49-F238E27FC236}">
                    <a16:creationId xmlns:a16="http://schemas.microsoft.com/office/drawing/2014/main" id="{EF4ECA21-CD29-4137-94E4-E224A3DED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7927" y="8147897"/>
                <a:ext cx="334338" cy="635652"/>
              </a:xfrm>
              <a:custGeom>
                <a:avLst/>
                <a:gdLst>
                  <a:gd name="T0" fmla="*/ 304 w 356"/>
                  <a:gd name="T1" fmla="*/ 320 h 680"/>
                  <a:gd name="T2" fmla="*/ 304 w 356"/>
                  <a:gd name="T3" fmla="*/ 320 h 680"/>
                  <a:gd name="T4" fmla="*/ 248 w 356"/>
                  <a:gd name="T5" fmla="*/ 269 h 680"/>
                  <a:gd name="T6" fmla="*/ 248 w 356"/>
                  <a:gd name="T7" fmla="*/ 269 h 680"/>
                  <a:gd name="T8" fmla="*/ 192 w 356"/>
                  <a:gd name="T9" fmla="*/ 224 h 680"/>
                  <a:gd name="T10" fmla="*/ 192 w 356"/>
                  <a:gd name="T11" fmla="*/ 224 h 680"/>
                  <a:gd name="T12" fmla="*/ 241 w 356"/>
                  <a:gd name="T13" fmla="*/ 21 h 680"/>
                  <a:gd name="T14" fmla="*/ 241 w 356"/>
                  <a:gd name="T15" fmla="*/ 21 h 680"/>
                  <a:gd name="T16" fmla="*/ 103 w 356"/>
                  <a:gd name="T17" fmla="*/ 182 h 680"/>
                  <a:gd name="T18" fmla="*/ 103 w 356"/>
                  <a:gd name="T19" fmla="*/ 182 h 680"/>
                  <a:gd name="T20" fmla="*/ 51 w 356"/>
                  <a:gd name="T21" fmla="*/ 475 h 680"/>
                  <a:gd name="T22" fmla="*/ 0 w 356"/>
                  <a:gd name="T23" fmla="*/ 576 h 680"/>
                  <a:gd name="T24" fmla="*/ 0 w 356"/>
                  <a:gd name="T25" fmla="*/ 576 h 680"/>
                  <a:gd name="T26" fmla="*/ 210 w 356"/>
                  <a:gd name="T27" fmla="*/ 679 h 680"/>
                  <a:gd name="T28" fmla="*/ 210 w 356"/>
                  <a:gd name="T29" fmla="*/ 679 h 680"/>
                  <a:gd name="T30" fmla="*/ 260 w 356"/>
                  <a:gd name="T31" fmla="*/ 532 h 680"/>
                  <a:gd name="T32" fmla="*/ 260 w 356"/>
                  <a:gd name="T33" fmla="*/ 532 h 680"/>
                  <a:gd name="T34" fmla="*/ 329 w 356"/>
                  <a:gd name="T35" fmla="*/ 432 h 680"/>
                  <a:gd name="T36" fmla="*/ 329 w 356"/>
                  <a:gd name="T37" fmla="*/ 432 h 680"/>
                  <a:gd name="T38" fmla="*/ 304 w 356"/>
                  <a:gd name="T39" fmla="*/ 32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6" h="680">
                    <a:moveTo>
                      <a:pt x="304" y="320"/>
                    </a:moveTo>
                    <a:lnTo>
                      <a:pt x="304" y="320"/>
                    </a:lnTo>
                    <a:cubicBezTo>
                      <a:pt x="304" y="320"/>
                      <a:pt x="291" y="266"/>
                      <a:pt x="248" y="269"/>
                    </a:cubicBezTo>
                    <a:lnTo>
                      <a:pt x="248" y="269"/>
                    </a:lnTo>
                    <a:cubicBezTo>
                      <a:pt x="248" y="269"/>
                      <a:pt x="239" y="216"/>
                      <a:pt x="192" y="224"/>
                    </a:cubicBezTo>
                    <a:lnTo>
                      <a:pt x="192" y="224"/>
                    </a:lnTo>
                    <a:cubicBezTo>
                      <a:pt x="192" y="224"/>
                      <a:pt x="271" y="43"/>
                      <a:pt x="241" y="21"/>
                    </a:cubicBezTo>
                    <a:lnTo>
                      <a:pt x="241" y="21"/>
                    </a:lnTo>
                    <a:cubicBezTo>
                      <a:pt x="210" y="0"/>
                      <a:pt x="136" y="121"/>
                      <a:pt x="103" y="182"/>
                    </a:cubicBezTo>
                    <a:lnTo>
                      <a:pt x="103" y="182"/>
                    </a:lnTo>
                    <a:cubicBezTo>
                      <a:pt x="57" y="264"/>
                      <a:pt x="25" y="339"/>
                      <a:pt x="51" y="475"/>
                    </a:cubicBezTo>
                    <a:lnTo>
                      <a:pt x="0" y="576"/>
                    </a:lnTo>
                    <a:lnTo>
                      <a:pt x="0" y="576"/>
                    </a:lnTo>
                    <a:cubicBezTo>
                      <a:pt x="44" y="607"/>
                      <a:pt x="124" y="655"/>
                      <a:pt x="210" y="679"/>
                    </a:cubicBezTo>
                    <a:lnTo>
                      <a:pt x="210" y="679"/>
                    </a:lnTo>
                    <a:cubicBezTo>
                      <a:pt x="234" y="602"/>
                      <a:pt x="260" y="532"/>
                      <a:pt x="260" y="532"/>
                    </a:cubicBezTo>
                    <a:lnTo>
                      <a:pt x="260" y="532"/>
                    </a:lnTo>
                    <a:cubicBezTo>
                      <a:pt x="260" y="532"/>
                      <a:pt x="297" y="516"/>
                      <a:pt x="329" y="432"/>
                    </a:cubicBezTo>
                    <a:lnTo>
                      <a:pt x="329" y="432"/>
                    </a:lnTo>
                    <a:cubicBezTo>
                      <a:pt x="355" y="363"/>
                      <a:pt x="336" y="317"/>
                      <a:pt x="304" y="3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49">
                <a:extLst>
                  <a:ext uri="{FF2B5EF4-FFF2-40B4-BE49-F238E27FC236}">
                    <a16:creationId xmlns:a16="http://schemas.microsoft.com/office/drawing/2014/main" id="{9E9A774A-4493-493A-9BAC-DBBD210EC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9672" y="8156152"/>
                <a:ext cx="342593" cy="639780"/>
              </a:xfrm>
              <a:custGeom>
                <a:avLst/>
                <a:gdLst>
                  <a:gd name="T0" fmla="*/ 22 w 366"/>
                  <a:gd name="T1" fmla="*/ 565 h 682"/>
                  <a:gd name="T2" fmla="*/ 214 w 366"/>
                  <a:gd name="T3" fmla="*/ 659 h 682"/>
                  <a:gd name="T4" fmla="*/ 261 w 366"/>
                  <a:gd name="T5" fmla="*/ 521 h 682"/>
                  <a:gd name="T6" fmla="*/ 266 w 366"/>
                  <a:gd name="T7" fmla="*/ 515 h 682"/>
                  <a:gd name="T8" fmla="*/ 330 w 366"/>
                  <a:gd name="T9" fmla="*/ 421 h 682"/>
                  <a:gd name="T10" fmla="*/ 333 w 366"/>
                  <a:gd name="T11" fmla="*/ 330 h 682"/>
                  <a:gd name="T12" fmla="*/ 315 w 366"/>
                  <a:gd name="T13" fmla="*/ 321 h 682"/>
                  <a:gd name="T14" fmla="*/ 306 w 366"/>
                  <a:gd name="T15" fmla="*/ 314 h 682"/>
                  <a:gd name="T16" fmla="*/ 258 w 366"/>
                  <a:gd name="T17" fmla="*/ 271 h 682"/>
                  <a:gd name="T18" fmla="*/ 249 w 366"/>
                  <a:gd name="T19" fmla="*/ 263 h 682"/>
                  <a:gd name="T20" fmla="*/ 204 w 366"/>
                  <a:gd name="T21" fmla="*/ 225 h 682"/>
                  <a:gd name="T22" fmla="*/ 194 w 366"/>
                  <a:gd name="T23" fmla="*/ 222 h 682"/>
                  <a:gd name="T24" fmla="*/ 193 w 366"/>
                  <a:gd name="T25" fmla="*/ 212 h 682"/>
                  <a:gd name="T26" fmla="*/ 245 w 366"/>
                  <a:gd name="T27" fmla="*/ 21 h 682"/>
                  <a:gd name="T28" fmla="*/ 241 w 366"/>
                  <a:gd name="T29" fmla="*/ 21 h 682"/>
                  <a:gd name="T30" fmla="*/ 122 w 366"/>
                  <a:gd name="T31" fmla="*/ 178 h 682"/>
                  <a:gd name="T32" fmla="*/ 70 w 366"/>
                  <a:gd name="T33" fmla="*/ 465 h 682"/>
                  <a:gd name="T34" fmla="*/ 22 w 366"/>
                  <a:gd name="T35" fmla="*/ 565 h 682"/>
                  <a:gd name="T36" fmla="*/ 220 w 366"/>
                  <a:gd name="T37" fmla="*/ 681 h 682"/>
                  <a:gd name="T38" fmla="*/ 218 w 366"/>
                  <a:gd name="T39" fmla="*/ 680 h 682"/>
                  <a:gd name="T40" fmla="*/ 5 w 366"/>
                  <a:gd name="T41" fmla="*/ 576 h 682"/>
                  <a:gd name="T42" fmla="*/ 51 w 366"/>
                  <a:gd name="T43" fmla="*/ 466 h 682"/>
                  <a:gd name="T44" fmla="*/ 104 w 366"/>
                  <a:gd name="T45" fmla="*/ 169 h 682"/>
                  <a:gd name="T46" fmla="*/ 236 w 366"/>
                  <a:gd name="T47" fmla="*/ 2 h 682"/>
                  <a:gd name="T48" fmla="*/ 256 w 366"/>
                  <a:gd name="T49" fmla="*/ 5 h 682"/>
                  <a:gd name="T50" fmla="*/ 217 w 366"/>
                  <a:gd name="T51" fmla="*/ 205 h 682"/>
                  <a:gd name="T52" fmla="*/ 266 w 366"/>
                  <a:gd name="T53" fmla="*/ 251 h 682"/>
                  <a:gd name="T54" fmla="*/ 322 w 366"/>
                  <a:gd name="T55" fmla="*/ 302 h 682"/>
                  <a:gd name="T56" fmla="*/ 348 w 366"/>
                  <a:gd name="T57" fmla="*/ 319 h 682"/>
                  <a:gd name="T58" fmla="*/ 348 w 366"/>
                  <a:gd name="T59" fmla="*/ 428 h 682"/>
                  <a:gd name="T60" fmla="*/ 278 w 366"/>
                  <a:gd name="T61" fmla="*/ 530 h 682"/>
                  <a:gd name="T62" fmla="*/ 229 w 366"/>
                  <a:gd name="T63" fmla="*/ 673 h 682"/>
                  <a:gd name="T64" fmla="*/ 220 w 366"/>
                  <a:gd name="T65" fmla="*/ 681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6" h="682">
                    <a:moveTo>
                      <a:pt x="22" y="565"/>
                    </a:moveTo>
                    <a:lnTo>
                      <a:pt x="22" y="565"/>
                    </a:lnTo>
                    <a:cubicBezTo>
                      <a:pt x="63" y="592"/>
                      <a:pt x="136" y="635"/>
                      <a:pt x="214" y="659"/>
                    </a:cubicBezTo>
                    <a:lnTo>
                      <a:pt x="214" y="659"/>
                    </a:lnTo>
                    <a:cubicBezTo>
                      <a:pt x="237" y="586"/>
                      <a:pt x="261" y="521"/>
                      <a:pt x="261" y="521"/>
                    </a:cubicBezTo>
                    <a:lnTo>
                      <a:pt x="261" y="521"/>
                    </a:lnTo>
                    <a:cubicBezTo>
                      <a:pt x="262" y="518"/>
                      <a:pt x="264" y="516"/>
                      <a:pt x="266" y="515"/>
                    </a:cubicBezTo>
                    <a:lnTo>
                      <a:pt x="266" y="515"/>
                    </a:lnTo>
                    <a:cubicBezTo>
                      <a:pt x="266" y="515"/>
                      <a:pt x="300" y="498"/>
                      <a:pt x="330" y="421"/>
                    </a:cubicBezTo>
                    <a:lnTo>
                      <a:pt x="330" y="421"/>
                    </a:lnTo>
                    <a:cubicBezTo>
                      <a:pt x="347" y="375"/>
                      <a:pt x="342" y="343"/>
                      <a:pt x="333" y="330"/>
                    </a:cubicBezTo>
                    <a:lnTo>
                      <a:pt x="333" y="330"/>
                    </a:lnTo>
                    <a:cubicBezTo>
                      <a:pt x="328" y="323"/>
                      <a:pt x="322" y="321"/>
                      <a:pt x="315" y="321"/>
                    </a:cubicBezTo>
                    <a:lnTo>
                      <a:pt x="315" y="321"/>
                    </a:lnTo>
                    <a:cubicBezTo>
                      <a:pt x="311" y="322"/>
                      <a:pt x="306" y="319"/>
                      <a:pt x="306" y="314"/>
                    </a:cubicBezTo>
                    <a:lnTo>
                      <a:pt x="306" y="314"/>
                    </a:lnTo>
                    <a:cubicBezTo>
                      <a:pt x="305" y="312"/>
                      <a:pt x="293" y="268"/>
                      <a:pt x="258" y="271"/>
                    </a:cubicBezTo>
                    <a:lnTo>
                      <a:pt x="258" y="271"/>
                    </a:lnTo>
                    <a:cubicBezTo>
                      <a:pt x="254" y="271"/>
                      <a:pt x="249" y="267"/>
                      <a:pt x="249" y="263"/>
                    </a:cubicBezTo>
                    <a:lnTo>
                      <a:pt x="249" y="263"/>
                    </a:lnTo>
                    <a:cubicBezTo>
                      <a:pt x="248" y="258"/>
                      <a:pt x="240" y="219"/>
                      <a:pt x="204" y="225"/>
                    </a:cubicBezTo>
                    <a:lnTo>
                      <a:pt x="204" y="225"/>
                    </a:lnTo>
                    <a:cubicBezTo>
                      <a:pt x="200" y="226"/>
                      <a:pt x="196" y="224"/>
                      <a:pt x="194" y="222"/>
                    </a:cubicBezTo>
                    <a:lnTo>
                      <a:pt x="194" y="222"/>
                    </a:lnTo>
                    <a:cubicBezTo>
                      <a:pt x="193" y="219"/>
                      <a:pt x="192" y="215"/>
                      <a:pt x="193" y="212"/>
                    </a:cubicBezTo>
                    <a:lnTo>
                      <a:pt x="193" y="212"/>
                    </a:lnTo>
                    <a:cubicBezTo>
                      <a:pt x="234" y="119"/>
                      <a:pt x="258" y="30"/>
                      <a:pt x="245" y="21"/>
                    </a:cubicBezTo>
                    <a:lnTo>
                      <a:pt x="245" y="21"/>
                    </a:lnTo>
                    <a:cubicBezTo>
                      <a:pt x="244" y="21"/>
                      <a:pt x="244" y="20"/>
                      <a:pt x="241" y="21"/>
                    </a:cubicBezTo>
                    <a:lnTo>
                      <a:pt x="241" y="21"/>
                    </a:lnTo>
                    <a:cubicBezTo>
                      <a:pt x="214" y="26"/>
                      <a:pt x="162" y="104"/>
                      <a:pt x="122" y="178"/>
                    </a:cubicBezTo>
                    <a:lnTo>
                      <a:pt x="122" y="178"/>
                    </a:lnTo>
                    <a:cubicBezTo>
                      <a:pt x="77" y="258"/>
                      <a:pt x="45" y="331"/>
                      <a:pt x="70" y="465"/>
                    </a:cubicBezTo>
                    <a:lnTo>
                      <a:pt x="70" y="465"/>
                    </a:lnTo>
                    <a:cubicBezTo>
                      <a:pt x="70" y="468"/>
                      <a:pt x="70" y="469"/>
                      <a:pt x="70" y="472"/>
                    </a:cubicBezTo>
                    <a:lnTo>
                      <a:pt x="22" y="565"/>
                    </a:lnTo>
                    <a:close/>
                    <a:moveTo>
                      <a:pt x="220" y="681"/>
                    </a:moveTo>
                    <a:lnTo>
                      <a:pt x="220" y="681"/>
                    </a:lnTo>
                    <a:cubicBezTo>
                      <a:pt x="219" y="681"/>
                      <a:pt x="219" y="680"/>
                      <a:pt x="218" y="680"/>
                    </a:cubicBezTo>
                    <a:lnTo>
                      <a:pt x="218" y="680"/>
                    </a:lnTo>
                    <a:cubicBezTo>
                      <a:pt x="128" y="655"/>
                      <a:pt x="46" y="604"/>
                      <a:pt x="5" y="576"/>
                    </a:cubicBezTo>
                    <a:lnTo>
                      <a:pt x="5" y="576"/>
                    </a:lnTo>
                    <a:cubicBezTo>
                      <a:pt x="0" y="573"/>
                      <a:pt x="0" y="568"/>
                      <a:pt x="1" y="564"/>
                    </a:cubicBezTo>
                    <a:lnTo>
                      <a:pt x="51" y="466"/>
                    </a:lnTo>
                    <a:lnTo>
                      <a:pt x="51" y="466"/>
                    </a:lnTo>
                    <a:cubicBezTo>
                      <a:pt x="26" y="328"/>
                      <a:pt x="61" y="249"/>
                      <a:pt x="104" y="169"/>
                    </a:cubicBezTo>
                    <a:lnTo>
                      <a:pt x="104" y="169"/>
                    </a:lnTo>
                    <a:cubicBezTo>
                      <a:pt x="131" y="121"/>
                      <a:pt x="195" y="12"/>
                      <a:pt x="236" y="2"/>
                    </a:cubicBezTo>
                    <a:lnTo>
                      <a:pt x="236" y="2"/>
                    </a:lnTo>
                    <a:cubicBezTo>
                      <a:pt x="244" y="0"/>
                      <a:pt x="250" y="1"/>
                      <a:pt x="256" y="5"/>
                    </a:cubicBezTo>
                    <a:lnTo>
                      <a:pt x="256" y="5"/>
                    </a:lnTo>
                    <a:cubicBezTo>
                      <a:pt x="287" y="27"/>
                      <a:pt x="243" y="144"/>
                      <a:pt x="217" y="205"/>
                    </a:cubicBezTo>
                    <a:lnTo>
                      <a:pt x="217" y="205"/>
                    </a:lnTo>
                    <a:cubicBezTo>
                      <a:pt x="245" y="209"/>
                      <a:pt x="260" y="233"/>
                      <a:pt x="266" y="251"/>
                    </a:cubicBezTo>
                    <a:lnTo>
                      <a:pt x="266" y="251"/>
                    </a:lnTo>
                    <a:cubicBezTo>
                      <a:pt x="301" y="254"/>
                      <a:pt x="316" y="288"/>
                      <a:pt x="322" y="302"/>
                    </a:cubicBezTo>
                    <a:lnTo>
                      <a:pt x="322" y="302"/>
                    </a:lnTo>
                    <a:cubicBezTo>
                      <a:pt x="333" y="304"/>
                      <a:pt x="341" y="309"/>
                      <a:pt x="348" y="319"/>
                    </a:cubicBezTo>
                    <a:lnTo>
                      <a:pt x="348" y="319"/>
                    </a:lnTo>
                    <a:cubicBezTo>
                      <a:pt x="365" y="341"/>
                      <a:pt x="365" y="382"/>
                      <a:pt x="348" y="428"/>
                    </a:cubicBezTo>
                    <a:lnTo>
                      <a:pt x="348" y="428"/>
                    </a:lnTo>
                    <a:cubicBezTo>
                      <a:pt x="320" y="499"/>
                      <a:pt x="289" y="524"/>
                      <a:pt x="278" y="530"/>
                    </a:cubicBezTo>
                    <a:lnTo>
                      <a:pt x="278" y="530"/>
                    </a:lnTo>
                    <a:cubicBezTo>
                      <a:pt x="272" y="546"/>
                      <a:pt x="250" y="607"/>
                      <a:pt x="229" y="673"/>
                    </a:cubicBezTo>
                    <a:lnTo>
                      <a:pt x="229" y="673"/>
                    </a:lnTo>
                    <a:cubicBezTo>
                      <a:pt x="228" y="677"/>
                      <a:pt x="224" y="681"/>
                      <a:pt x="220" y="6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50">
                <a:extLst>
                  <a:ext uri="{FF2B5EF4-FFF2-40B4-BE49-F238E27FC236}">
                    <a16:creationId xmlns:a16="http://schemas.microsoft.com/office/drawing/2014/main" id="{7CB3B30D-97D2-4DD5-8061-2374334CC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6794" y="9609070"/>
                <a:ext cx="276548" cy="90807"/>
              </a:xfrm>
              <a:custGeom>
                <a:avLst/>
                <a:gdLst>
                  <a:gd name="T0" fmla="*/ 10 w 294"/>
                  <a:gd name="T1" fmla="*/ 97 h 98"/>
                  <a:gd name="T2" fmla="*/ 10 w 294"/>
                  <a:gd name="T3" fmla="*/ 97 h 98"/>
                  <a:gd name="T4" fmla="*/ 1 w 294"/>
                  <a:gd name="T5" fmla="*/ 90 h 98"/>
                  <a:gd name="T6" fmla="*/ 1 w 294"/>
                  <a:gd name="T7" fmla="*/ 90 h 98"/>
                  <a:gd name="T8" fmla="*/ 8 w 294"/>
                  <a:gd name="T9" fmla="*/ 78 h 98"/>
                  <a:gd name="T10" fmla="*/ 8 w 294"/>
                  <a:gd name="T11" fmla="*/ 78 h 98"/>
                  <a:gd name="T12" fmla="*/ 279 w 294"/>
                  <a:gd name="T13" fmla="*/ 2 h 98"/>
                  <a:gd name="T14" fmla="*/ 279 w 294"/>
                  <a:gd name="T15" fmla="*/ 2 h 98"/>
                  <a:gd name="T16" fmla="*/ 291 w 294"/>
                  <a:gd name="T17" fmla="*/ 7 h 98"/>
                  <a:gd name="T18" fmla="*/ 291 w 294"/>
                  <a:gd name="T19" fmla="*/ 7 h 98"/>
                  <a:gd name="T20" fmla="*/ 285 w 294"/>
                  <a:gd name="T21" fmla="*/ 20 h 98"/>
                  <a:gd name="T22" fmla="*/ 285 w 294"/>
                  <a:gd name="T23" fmla="*/ 20 h 98"/>
                  <a:gd name="T24" fmla="*/ 12 w 294"/>
                  <a:gd name="T25" fmla="*/ 97 h 98"/>
                  <a:gd name="T26" fmla="*/ 12 w 294"/>
                  <a:gd name="T27" fmla="*/ 97 h 98"/>
                  <a:gd name="T28" fmla="*/ 10 w 294"/>
                  <a:gd name="T29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4" h="98">
                    <a:moveTo>
                      <a:pt x="10" y="97"/>
                    </a:moveTo>
                    <a:lnTo>
                      <a:pt x="10" y="97"/>
                    </a:lnTo>
                    <a:cubicBezTo>
                      <a:pt x="6" y="97"/>
                      <a:pt x="1" y="93"/>
                      <a:pt x="1" y="90"/>
                    </a:cubicBezTo>
                    <a:lnTo>
                      <a:pt x="1" y="90"/>
                    </a:lnTo>
                    <a:cubicBezTo>
                      <a:pt x="0" y="84"/>
                      <a:pt x="3" y="79"/>
                      <a:pt x="8" y="78"/>
                    </a:cubicBezTo>
                    <a:lnTo>
                      <a:pt x="8" y="78"/>
                    </a:lnTo>
                    <a:cubicBezTo>
                      <a:pt x="9" y="77"/>
                      <a:pt x="143" y="48"/>
                      <a:pt x="279" y="2"/>
                    </a:cubicBezTo>
                    <a:lnTo>
                      <a:pt x="279" y="2"/>
                    </a:lnTo>
                    <a:cubicBezTo>
                      <a:pt x="285" y="0"/>
                      <a:pt x="289" y="2"/>
                      <a:pt x="291" y="7"/>
                    </a:cubicBezTo>
                    <a:lnTo>
                      <a:pt x="291" y="7"/>
                    </a:lnTo>
                    <a:cubicBezTo>
                      <a:pt x="293" y="12"/>
                      <a:pt x="290" y="18"/>
                      <a:pt x="285" y="20"/>
                    </a:cubicBezTo>
                    <a:lnTo>
                      <a:pt x="285" y="20"/>
                    </a:lnTo>
                    <a:cubicBezTo>
                      <a:pt x="149" y="66"/>
                      <a:pt x="14" y="96"/>
                      <a:pt x="12" y="97"/>
                    </a:cubicBezTo>
                    <a:lnTo>
                      <a:pt x="12" y="97"/>
                    </a:lnTo>
                    <a:cubicBezTo>
                      <a:pt x="11" y="97"/>
                      <a:pt x="11" y="97"/>
                      <a:pt x="10" y="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51">
                <a:extLst>
                  <a:ext uri="{FF2B5EF4-FFF2-40B4-BE49-F238E27FC236}">
                    <a16:creationId xmlns:a16="http://schemas.microsoft.com/office/drawing/2014/main" id="{DBEC8C06-1EB9-49EC-BEAD-6618A6CAB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3473" y="9658601"/>
                <a:ext cx="61915" cy="152723"/>
              </a:xfrm>
              <a:custGeom>
                <a:avLst/>
                <a:gdLst>
                  <a:gd name="T0" fmla="*/ 57 w 68"/>
                  <a:gd name="T1" fmla="*/ 163 h 164"/>
                  <a:gd name="T2" fmla="*/ 57 w 68"/>
                  <a:gd name="T3" fmla="*/ 163 h 164"/>
                  <a:gd name="T4" fmla="*/ 47 w 68"/>
                  <a:gd name="T5" fmla="*/ 157 h 164"/>
                  <a:gd name="T6" fmla="*/ 1 w 68"/>
                  <a:gd name="T7" fmla="*/ 14 h 164"/>
                  <a:gd name="T8" fmla="*/ 1 w 68"/>
                  <a:gd name="T9" fmla="*/ 14 h 164"/>
                  <a:gd name="T10" fmla="*/ 8 w 68"/>
                  <a:gd name="T11" fmla="*/ 2 h 164"/>
                  <a:gd name="T12" fmla="*/ 8 w 68"/>
                  <a:gd name="T13" fmla="*/ 2 h 164"/>
                  <a:gd name="T14" fmla="*/ 20 w 68"/>
                  <a:gd name="T15" fmla="*/ 9 h 164"/>
                  <a:gd name="T16" fmla="*/ 65 w 68"/>
                  <a:gd name="T17" fmla="*/ 151 h 164"/>
                  <a:gd name="T18" fmla="*/ 65 w 68"/>
                  <a:gd name="T19" fmla="*/ 151 h 164"/>
                  <a:gd name="T20" fmla="*/ 59 w 68"/>
                  <a:gd name="T21" fmla="*/ 163 h 164"/>
                  <a:gd name="T22" fmla="*/ 59 w 68"/>
                  <a:gd name="T23" fmla="*/ 163 h 164"/>
                  <a:gd name="T24" fmla="*/ 57 w 68"/>
                  <a:gd name="T25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164">
                    <a:moveTo>
                      <a:pt x="57" y="163"/>
                    </a:moveTo>
                    <a:lnTo>
                      <a:pt x="57" y="163"/>
                    </a:lnTo>
                    <a:cubicBezTo>
                      <a:pt x="53" y="163"/>
                      <a:pt x="49" y="161"/>
                      <a:pt x="47" y="157"/>
                    </a:cubicBezTo>
                    <a:lnTo>
                      <a:pt x="1" y="14"/>
                    </a:lnTo>
                    <a:lnTo>
                      <a:pt x="1" y="14"/>
                    </a:lnTo>
                    <a:cubicBezTo>
                      <a:pt x="0" y="9"/>
                      <a:pt x="3" y="4"/>
                      <a:pt x="8" y="2"/>
                    </a:cubicBezTo>
                    <a:lnTo>
                      <a:pt x="8" y="2"/>
                    </a:lnTo>
                    <a:cubicBezTo>
                      <a:pt x="13" y="0"/>
                      <a:pt x="19" y="4"/>
                      <a:pt x="20" y="9"/>
                    </a:cubicBezTo>
                    <a:lnTo>
                      <a:pt x="65" y="151"/>
                    </a:lnTo>
                    <a:lnTo>
                      <a:pt x="65" y="151"/>
                    </a:lnTo>
                    <a:cubicBezTo>
                      <a:pt x="67" y="156"/>
                      <a:pt x="64" y="162"/>
                      <a:pt x="59" y="163"/>
                    </a:cubicBezTo>
                    <a:lnTo>
                      <a:pt x="59" y="163"/>
                    </a:lnTo>
                    <a:cubicBezTo>
                      <a:pt x="58" y="163"/>
                      <a:pt x="57" y="163"/>
                      <a:pt x="57" y="1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52">
                <a:extLst>
                  <a:ext uri="{FF2B5EF4-FFF2-40B4-BE49-F238E27FC236}">
                    <a16:creationId xmlns:a16="http://schemas.microsoft.com/office/drawing/2014/main" id="{4EAB10A5-460E-4C77-8F8A-C8DBD32BF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4280" y="9637965"/>
                <a:ext cx="61915" cy="152720"/>
              </a:xfrm>
              <a:custGeom>
                <a:avLst/>
                <a:gdLst>
                  <a:gd name="T0" fmla="*/ 56 w 68"/>
                  <a:gd name="T1" fmla="*/ 162 h 163"/>
                  <a:gd name="T2" fmla="*/ 56 w 68"/>
                  <a:gd name="T3" fmla="*/ 162 h 163"/>
                  <a:gd name="T4" fmla="*/ 47 w 68"/>
                  <a:gd name="T5" fmla="*/ 156 h 163"/>
                  <a:gd name="T6" fmla="*/ 1 w 68"/>
                  <a:gd name="T7" fmla="*/ 13 h 163"/>
                  <a:gd name="T8" fmla="*/ 1 w 68"/>
                  <a:gd name="T9" fmla="*/ 13 h 163"/>
                  <a:gd name="T10" fmla="*/ 8 w 68"/>
                  <a:gd name="T11" fmla="*/ 1 h 163"/>
                  <a:gd name="T12" fmla="*/ 8 w 68"/>
                  <a:gd name="T13" fmla="*/ 1 h 163"/>
                  <a:gd name="T14" fmla="*/ 20 w 68"/>
                  <a:gd name="T15" fmla="*/ 8 h 163"/>
                  <a:gd name="T16" fmla="*/ 65 w 68"/>
                  <a:gd name="T17" fmla="*/ 150 h 163"/>
                  <a:gd name="T18" fmla="*/ 65 w 68"/>
                  <a:gd name="T19" fmla="*/ 150 h 163"/>
                  <a:gd name="T20" fmla="*/ 59 w 68"/>
                  <a:gd name="T21" fmla="*/ 162 h 163"/>
                  <a:gd name="T22" fmla="*/ 59 w 68"/>
                  <a:gd name="T23" fmla="*/ 162 h 163"/>
                  <a:gd name="T24" fmla="*/ 56 w 68"/>
                  <a:gd name="T25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163">
                    <a:moveTo>
                      <a:pt x="56" y="162"/>
                    </a:moveTo>
                    <a:lnTo>
                      <a:pt x="56" y="162"/>
                    </a:lnTo>
                    <a:cubicBezTo>
                      <a:pt x="52" y="162"/>
                      <a:pt x="48" y="160"/>
                      <a:pt x="47" y="156"/>
                    </a:cubicBezTo>
                    <a:lnTo>
                      <a:pt x="1" y="13"/>
                    </a:lnTo>
                    <a:lnTo>
                      <a:pt x="1" y="13"/>
                    </a:lnTo>
                    <a:cubicBezTo>
                      <a:pt x="0" y="8"/>
                      <a:pt x="3" y="3"/>
                      <a:pt x="8" y="1"/>
                    </a:cubicBezTo>
                    <a:lnTo>
                      <a:pt x="8" y="1"/>
                    </a:lnTo>
                    <a:cubicBezTo>
                      <a:pt x="13" y="0"/>
                      <a:pt x="18" y="3"/>
                      <a:pt x="20" y="8"/>
                    </a:cubicBezTo>
                    <a:lnTo>
                      <a:pt x="65" y="150"/>
                    </a:lnTo>
                    <a:lnTo>
                      <a:pt x="65" y="150"/>
                    </a:lnTo>
                    <a:cubicBezTo>
                      <a:pt x="67" y="155"/>
                      <a:pt x="64" y="161"/>
                      <a:pt x="59" y="162"/>
                    </a:cubicBezTo>
                    <a:lnTo>
                      <a:pt x="59" y="162"/>
                    </a:lnTo>
                    <a:cubicBezTo>
                      <a:pt x="58" y="162"/>
                      <a:pt x="57" y="162"/>
                      <a:pt x="56" y="1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53">
                <a:extLst>
                  <a:ext uri="{FF2B5EF4-FFF2-40B4-BE49-F238E27FC236}">
                    <a16:creationId xmlns:a16="http://schemas.microsoft.com/office/drawing/2014/main" id="{298CFBE0-230A-4887-8E5E-26D8B3E2E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301" y="9192183"/>
                <a:ext cx="90807" cy="524205"/>
              </a:xfrm>
              <a:custGeom>
                <a:avLst/>
                <a:gdLst>
                  <a:gd name="T0" fmla="*/ 85 w 96"/>
                  <a:gd name="T1" fmla="*/ 559 h 560"/>
                  <a:gd name="T2" fmla="*/ 85 w 96"/>
                  <a:gd name="T3" fmla="*/ 559 h 560"/>
                  <a:gd name="T4" fmla="*/ 76 w 96"/>
                  <a:gd name="T5" fmla="*/ 552 h 560"/>
                  <a:gd name="T6" fmla="*/ 1 w 96"/>
                  <a:gd name="T7" fmla="*/ 273 h 560"/>
                  <a:gd name="T8" fmla="*/ 1 w 96"/>
                  <a:gd name="T9" fmla="*/ 273 h 560"/>
                  <a:gd name="T10" fmla="*/ 1 w 96"/>
                  <a:gd name="T11" fmla="*/ 268 h 560"/>
                  <a:gd name="T12" fmla="*/ 74 w 96"/>
                  <a:gd name="T13" fmla="*/ 8 h 560"/>
                  <a:gd name="T14" fmla="*/ 74 w 96"/>
                  <a:gd name="T15" fmla="*/ 8 h 560"/>
                  <a:gd name="T16" fmla="*/ 85 w 96"/>
                  <a:gd name="T17" fmla="*/ 1 h 560"/>
                  <a:gd name="T18" fmla="*/ 85 w 96"/>
                  <a:gd name="T19" fmla="*/ 1 h 560"/>
                  <a:gd name="T20" fmla="*/ 91 w 96"/>
                  <a:gd name="T21" fmla="*/ 13 h 560"/>
                  <a:gd name="T22" fmla="*/ 20 w 96"/>
                  <a:gd name="T23" fmla="*/ 271 h 560"/>
                  <a:gd name="T24" fmla="*/ 95 w 96"/>
                  <a:gd name="T25" fmla="*/ 546 h 560"/>
                  <a:gd name="T26" fmla="*/ 95 w 96"/>
                  <a:gd name="T27" fmla="*/ 546 h 560"/>
                  <a:gd name="T28" fmla="*/ 87 w 96"/>
                  <a:gd name="T29" fmla="*/ 559 h 560"/>
                  <a:gd name="T30" fmla="*/ 87 w 96"/>
                  <a:gd name="T31" fmla="*/ 559 h 560"/>
                  <a:gd name="T32" fmla="*/ 85 w 96"/>
                  <a:gd name="T33" fmla="*/ 55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" h="560">
                    <a:moveTo>
                      <a:pt x="85" y="559"/>
                    </a:moveTo>
                    <a:lnTo>
                      <a:pt x="85" y="559"/>
                    </a:lnTo>
                    <a:cubicBezTo>
                      <a:pt x="81" y="559"/>
                      <a:pt x="77" y="556"/>
                      <a:pt x="76" y="552"/>
                    </a:cubicBezTo>
                    <a:lnTo>
                      <a:pt x="1" y="273"/>
                    </a:lnTo>
                    <a:lnTo>
                      <a:pt x="1" y="273"/>
                    </a:lnTo>
                    <a:cubicBezTo>
                      <a:pt x="0" y="271"/>
                      <a:pt x="0" y="270"/>
                      <a:pt x="1" y="268"/>
                    </a:cubicBezTo>
                    <a:lnTo>
                      <a:pt x="74" y="8"/>
                    </a:lnTo>
                    <a:lnTo>
                      <a:pt x="74" y="8"/>
                    </a:lnTo>
                    <a:cubicBezTo>
                      <a:pt x="74" y="3"/>
                      <a:pt x="80" y="0"/>
                      <a:pt x="85" y="1"/>
                    </a:cubicBezTo>
                    <a:lnTo>
                      <a:pt x="85" y="1"/>
                    </a:lnTo>
                    <a:cubicBezTo>
                      <a:pt x="90" y="3"/>
                      <a:pt x="93" y="8"/>
                      <a:pt x="91" y="13"/>
                    </a:cubicBezTo>
                    <a:lnTo>
                      <a:pt x="20" y="271"/>
                    </a:lnTo>
                    <a:lnTo>
                      <a:pt x="95" y="546"/>
                    </a:lnTo>
                    <a:lnTo>
                      <a:pt x="95" y="546"/>
                    </a:lnTo>
                    <a:cubicBezTo>
                      <a:pt x="95" y="552"/>
                      <a:pt x="93" y="557"/>
                      <a:pt x="87" y="559"/>
                    </a:cubicBezTo>
                    <a:lnTo>
                      <a:pt x="87" y="559"/>
                    </a:lnTo>
                    <a:cubicBezTo>
                      <a:pt x="86" y="559"/>
                      <a:pt x="85" y="559"/>
                      <a:pt x="85" y="5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54">
                <a:extLst>
                  <a:ext uri="{FF2B5EF4-FFF2-40B4-BE49-F238E27FC236}">
                    <a16:creationId xmlns:a16="http://schemas.microsoft.com/office/drawing/2014/main" id="{37209753-694E-41E2-A754-8F8790B25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9463" y="9018824"/>
                <a:ext cx="61915" cy="169231"/>
              </a:xfrm>
              <a:custGeom>
                <a:avLst/>
                <a:gdLst>
                  <a:gd name="T0" fmla="*/ 37 w 66"/>
                  <a:gd name="T1" fmla="*/ 181 h 182"/>
                  <a:gd name="T2" fmla="*/ 37 w 66"/>
                  <a:gd name="T3" fmla="*/ 181 h 182"/>
                  <a:gd name="T4" fmla="*/ 35 w 66"/>
                  <a:gd name="T5" fmla="*/ 181 h 182"/>
                  <a:gd name="T6" fmla="*/ 35 w 66"/>
                  <a:gd name="T7" fmla="*/ 181 h 182"/>
                  <a:gd name="T8" fmla="*/ 28 w 66"/>
                  <a:gd name="T9" fmla="*/ 170 h 182"/>
                  <a:gd name="T10" fmla="*/ 28 w 66"/>
                  <a:gd name="T11" fmla="*/ 170 h 182"/>
                  <a:gd name="T12" fmla="*/ 2 w 66"/>
                  <a:gd name="T13" fmla="*/ 15 h 182"/>
                  <a:gd name="T14" fmla="*/ 2 w 66"/>
                  <a:gd name="T15" fmla="*/ 15 h 182"/>
                  <a:gd name="T16" fmla="*/ 7 w 66"/>
                  <a:gd name="T17" fmla="*/ 2 h 182"/>
                  <a:gd name="T18" fmla="*/ 7 w 66"/>
                  <a:gd name="T19" fmla="*/ 2 h 182"/>
                  <a:gd name="T20" fmla="*/ 20 w 66"/>
                  <a:gd name="T21" fmla="*/ 6 h 182"/>
                  <a:gd name="T22" fmla="*/ 20 w 66"/>
                  <a:gd name="T23" fmla="*/ 6 h 182"/>
                  <a:gd name="T24" fmla="*/ 46 w 66"/>
                  <a:gd name="T25" fmla="*/ 174 h 182"/>
                  <a:gd name="T26" fmla="*/ 46 w 66"/>
                  <a:gd name="T27" fmla="*/ 174 h 182"/>
                  <a:gd name="T28" fmla="*/ 37 w 66"/>
                  <a:gd name="T29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182">
                    <a:moveTo>
                      <a:pt x="37" y="181"/>
                    </a:moveTo>
                    <a:lnTo>
                      <a:pt x="37" y="181"/>
                    </a:lnTo>
                    <a:cubicBezTo>
                      <a:pt x="37" y="181"/>
                      <a:pt x="36" y="181"/>
                      <a:pt x="35" y="181"/>
                    </a:cubicBezTo>
                    <a:lnTo>
                      <a:pt x="35" y="181"/>
                    </a:lnTo>
                    <a:cubicBezTo>
                      <a:pt x="30" y="180"/>
                      <a:pt x="27" y="175"/>
                      <a:pt x="28" y="170"/>
                    </a:cubicBezTo>
                    <a:lnTo>
                      <a:pt x="28" y="170"/>
                    </a:lnTo>
                    <a:cubicBezTo>
                      <a:pt x="29" y="169"/>
                      <a:pt x="45" y="91"/>
                      <a:pt x="2" y="15"/>
                    </a:cubicBezTo>
                    <a:lnTo>
                      <a:pt x="2" y="15"/>
                    </a:lnTo>
                    <a:cubicBezTo>
                      <a:pt x="0" y="10"/>
                      <a:pt x="2" y="5"/>
                      <a:pt x="7" y="2"/>
                    </a:cubicBezTo>
                    <a:lnTo>
                      <a:pt x="7" y="2"/>
                    </a:lnTo>
                    <a:cubicBezTo>
                      <a:pt x="11" y="0"/>
                      <a:pt x="17" y="1"/>
                      <a:pt x="20" y="6"/>
                    </a:cubicBezTo>
                    <a:lnTo>
                      <a:pt x="20" y="6"/>
                    </a:lnTo>
                    <a:cubicBezTo>
                      <a:pt x="65" y="89"/>
                      <a:pt x="47" y="171"/>
                      <a:pt x="46" y="174"/>
                    </a:cubicBezTo>
                    <a:lnTo>
                      <a:pt x="46" y="174"/>
                    </a:lnTo>
                    <a:cubicBezTo>
                      <a:pt x="45" y="178"/>
                      <a:pt x="42" y="181"/>
                      <a:pt x="37" y="1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55">
                <a:extLst>
                  <a:ext uri="{FF2B5EF4-FFF2-40B4-BE49-F238E27FC236}">
                    <a16:creationId xmlns:a16="http://schemas.microsoft.com/office/drawing/2014/main" id="{06E0746C-CEB5-455B-8823-7DA5368F2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1598" y="8639084"/>
                <a:ext cx="577865" cy="107318"/>
              </a:xfrm>
              <a:custGeom>
                <a:avLst/>
                <a:gdLst>
                  <a:gd name="T0" fmla="*/ 282 w 618"/>
                  <a:gd name="T1" fmla="*/ 113 h 114"/>
                  <a:gd name="T2" fmla="*/ 282 w 618"/>
                  <a:gd name="T3" fmla="*/ 113 h 114"/>
                  <a:gd name="T4" fmla="*/ 259 w 618"/>
                  <a:gd name="T5" fmla="*/ 113 h 114"/>
                  <a:gd name="T6" fmla="*/ 259 w 618"/>
                  <a:gd name="T7" fmla="*/ 113 h 114"/>
                  <a:gd name="T8" fmla="*/ 5 w 618"/>
                  <a:gd name="T9" fmla="*/ 18 h 114"/>
                  <a:gd name="T10" fmla="*/ 5 w 618"/>
                  <a:gd name="T11" fmla="*/ 18 h 114"/>
                  <a:gd name="T12" fmla="*/ 4 w 618"/>
                  <a:gd name="T13" fmla="*/ 5 h 114"/>
                  <a:gd name="T14" fmla="*/ 4 w 618"/>
                  <a:gd name="T15" fmla="*/ 5 h 114"/>
                  <a:gd name="T16" fmla="*/ 17 w 618"/>
                  <a:gd name="T17" fmla="*/ 3 h 114"/>
                  <a:gd name="T18" fmla="*/ 17 w 618"/>
                  <a:gd name="T19" fmla="*/ 3 h 114"/>
                  <a:gd name="T20" fmla="*/ 260 w 618"/>
                  <a:gd name="T21" fmla="*/ 94 h 114"/>
                  <a:gd name="T22" fmla="*/ 260 w 618"/>
                  <a:gd name="T23" fmla="*/ 94 h 114"/>
                  <a:gd name="T24" fmla="*/ 600 w 618"/>
                  <a:gd name="T25" fmla="*/ 3 h 114"/>
                  <a:gd name="T26" fmla="*/ 600 w 618"/>
                  <a:gd name="T27" fmla="*/ 3 h 114"/>
                  <a:gd name="T28" fmla="*/ 613 w 618"/>
                  <a:gd name="T29" fmla="*/ 5 h 114"/>
                  <a:gd name="T30" fmla="*/ 613 w 618"/>
                  <a:gd name="T31" fmla="*/ 5 h 114"/>
                  <a:gd name="T32" fmla="*/ 612 w 618"/>
                  <a:gd name="T33" fmla="*/ 18 h 114"/>
                  <a:gd name="T34" fmla="*/ 612 w 618"/>
                  <a:gd name="T35" fmla="*/ 18 h 114"/>
                  <a:gd name="T36" fmla="*/ 282 w 618"/>
                  <a:gd name="T37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8" h="114">
                    <a:moveTo>
                      <a:pt x="282" y="113"/>
                    </a:moveTo>
                    <a:lnTo>
                      <a:pt x="282" y="113"/>
                    </a:lnTo>
                    <a:cubicBezTo>
                      <a:pt x="275" y="113"/>
                      <a:pt x="267" y="113"/>
                      <a:pt x="259" y="113"/>
                    </a:cubicBezTo>
                    <a:lnTo>
                      <a:pt x="259" y="113"/>
                    </a:lnTo>
                    <a:cubicBezTo>
                      <a:pt x="119" y="108"/>
                      <a:pt x="9" y="22"/>
                      <a:pt x="5" y="18"/>
                    </a:cubicBezTo>
                    <a:lnTo>
                      <a:pt x="5" y="18"/>
                    </a:lnTo>
                    <a:cubicBezTo>
                      <a:pt x="0" y="15"/>
                      <a:pt x="0" y="9"/>
                      <a:pt x="4" y="5"/>
                    </a:cubicBezTo>
                    <a:lnTo>
                      <a:pt x="4" y="5"/>
                    </a:lnTo>
                    <a:cubicBezTo>
                      <a:pt x="7" y="1"/>
                      <a:pt x="13" y="0"/>
                      <a:pt x="17" y="3"/>
                    </a:cubicBezTo>
                    <a:lnTo>
                      <a:pt x="17" y="3"/>
                    </a:lnTo>
                    <a:cubicBezTo>
                      <a:pt x="18" y="5"/>
                      <a:pt x="126" y="90"/>
                      <a:pt x="260" y="94"/>
                    </a:cubicBezTo>
                    <a:lnTo>
                      <a:pt x="260" y="94"/>
                    </a:lnTo>
                    <a:cubicBezTo>
                      <a:pt x="472" y="100"/>
                      <a:pt x="599" y="5"/>
                      <a:pt x="600" y="3"/>
                    </a:cubicBezTo>
                    <a:lnTo>
                      <a:pt x="600" y="3"/>
                    </a:lnTo>
                    <a:cubicBezTo>
                      <a:pt x="604" y="0"/>
                      <a:pt x="611" y="0"/>
                      <a:pt x="613" y="5"/>
                    </a:cubicBezTo>
                    <a:lnTo>
                      <a:pt x="613" y="5"/>
                    </a:lnTo>
                    <a:cubicBezTo>
                      <a:pt x="617" y="9"/>
                      <a:pt x="615" y="15"/>
                      <a:pt x="612" y="18"/>
                    </a:cubicBezTo>
                    <a:lnTo>
                      <a:pt x="612" y="18"/>
                    </a:lnTo>
                    <a:cubicBezTo>
                      <a:pt x="607" y="22"/>
                      <a:pt x="486" y="113"/>
                      <a:pt x="282" y="1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56">
                <a:extLst>
                  <a:ext uri="{FF2B5EF4-FFF2-40B4-BE49-F238E27FC236}">
                    <a16:creationId xmlns:a16="http://schemas.microsoft.com/office/drawing/2014/main" id="{B7224EFC-ACD7-4820-BC88-0562B5176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1885" y="8791804"/>
                <a:ext cx="231146" cy="119702"/>
              </a:xfrm>
              <a:custGeom>
                <a:avLst/>
                <a:gdLst>
                  <a:gd name="T0" fmla="*/ 233 w 245"/>
                  <a:gd name="T1" fmla="*/ 128 h 129"/>
                  <a:gd name="T2" fmla="*/ 233 w 245"/>
                  <a:gd name="T3" fmla="*/ 128 h 129"/>
                  <a:gd name="T4" fmla="*/ 231 w 245"/>
                  <a:gd name="T5" fmla="*/ 127 h 129"/>
                  <a:gd name="T6" fmla="*/ 231 w 245"/>
                  <a:gd name="T7" fmla="*/ 127 h 129"/>
                  <a:gd name="T8" fmla="*/ 3 w 245"/>
                  <a:gd name="T9" fmla="*/ 18 h 129"/>
                  <a:gd name="T10" fmla="*/ 3 w 245"/>
                  <a:gd name="T11" fmla="*/ 18 h 129"/>
                  <a:gd name="T12" fmla="*/ 3 w 245"/>
                  <a:gd name="T13" fmla="*/ 5 h 129"/>
                  <a:gd name="T14" fmla="*/ 3 w 245"/>
                  <a:gd name="T15" fmla="*/ 5 h 129"/>
                  <a:gd name="T16" fmla="*/ 16 w 245"/>
                  <a:gd name="T17" fmla="*/ 3 h 129"/>
                  <a:gd name="T18" fmla="*/ 16 w 245"/>
                  <a:gd name="T19" fmla="*/ 3 h 129"/>
                  <a:gd name="T20" fmla="*/ 236 w 245"/>
                  <a:gd name="T21" fmla="*/ 109 h 129"/>
                  <a:gd name="T22" fmla="*/ 236 w 245"/>
                  <a:gd name="T23" fmla="*/ 109 h 129"/>
                  <a:gd name="T24" fmla="*/ 243 w 245"/>
                  <a:gd name="T25" fmla="*/ 120 h 129"/>
                  <a:gd name="T26" fmla="*/ 243 w 245"/>
                  <a:gd name="T27" fmla="*/ 120 h 129"/>
                  <a:gd name="T28" fmla="*/ 233 w 245"/>
                  <a:gd name="T29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5" h="129">
                    <a:moveTo>
                      <a:pt x="233" y="128"/>
                    </a:moveTo>
                    <a:lnTo>
                      <a:pt x="233" y="128"/>
                    </a:lnTo>
                    <a:cubicBezTo>
                      <a:pt x="232" y="128"/>
                      <a:pt x="231" y="128"/>
                      <a:pt x="231" y="127"/>
                    </a:cubicBezTo>
                    <a:lnTo>
                      <a:pt x="231" y="127"/>
                    </a:lnTo>
                    <a:cubicBezTo>
                      <a:pt x="91" y="88"/>
                      <a:pt x="8" y="21"/>
                      <a:pt x="3" y="18"/>
                    </a:cubicBezTo>
                    <a:lnTo>
                      <a:pt x="3" y="18"/>
                    </a:lnTo>
                    <a:cubicBezTo>
                      <a:pt x="0" y="15"/>
                      <a:pt x="0" y="9"/>
                      <a:pt x="3" y="5"/>
                    </a:cubicBezTo>
                    <a:lnTo>
                      <a:pt x="3" y="5"/>
                    </a:lnTo>
                    <a:cubicBezTo>
                      <a:pt x="6" y="1"/>
                      <a:pt x="11" y="0"/>
                      <a:pt x="16" y="3"/>
                    </a:cubicBezTo>
                    <a:lnTo>
                      <a:pt x="16" y="3"/>
                    </a:lnTo>
                    <a:cubicBezTo>
                      <a:pt x="16" y="4"/>
                      <a:pt x="100" y="70"/>
                      <a:pt x="236" y="109"/>
                    </a:cubicBezTo>
                    <a:lnTo>
                      <a:pt x="236" y="109"/>
                    </a:lnTo>
                    <a:cubicBezTo>
                      <a:pt x="241" y="110"/>
                      <a:pt x="244" y="115"/>
                      <a:pt x="243" y="120"/>
                    </a:cubicBezTo>
                    <a:lnTo>
                      <a:pt x="243" y="120"/>
                    </a:lnTo>
                    <a:cubicBezTo>
                      <a:pt x="241" y="125"/>
                      <a:pt x="238" y="128"/>
                      <a:pt x="233" y="1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57">
                <a:extLst>
                  <a:ext uri="{FF2B5EF4-FFF2-40B4-BE49-F238E27FC236}">
                    <a16:creationId xmlns:a16="http://schemas.microsoft.com/office/drawing/2014/main" id="{88A7E8BB-BCCA-44F8-88E5-A89DC1FC1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3801" y="8721636"/>
                <a:ext cx="74297" cy="132083"/>
              </a:xfrm>
              <a:custGeom>
                <a:avLst/>
                <a:gdLst>
                  <a:gd name="T0" fmla="*/ 12 w 80"/>
                  <a:gd name="T1" fmla="*/ 138 h 139"/>
                  <a:gd name="T2" fmla="*/ 12 w 80"/>
                  <a:gd name="T3" fmla="*/ 138 h 139"/>
                  <a:gd name="T4" fmla="*/ 7 w 80"/>
                  <a:gd name="T5" fmla="*/ 138 h 139"/>
                  <a:gd name="T6" fmla="*/ 7 w 80"/>
                  <a:gd name="T7" fmla="*/ 138 h 139"/>
                  <a:gd name="T8" fmla="*/ 2 w 80"/>
                  <a:gd name="T9" fmla="*/ 125 h 139"/>
                  <a:gd name="T10" fmla="*/ 60 w 80"/>
                  <a:gd name="T11" fmla="*/ 8 h 139"/>
                  <a:gd name="T12" fmla="*/ 60 w 80"/>
                  <a:gd name="T13" fmla="*/ 8 h 139"/>
                  <a:gd name="T14" fmla="*/ 72 w 80"/>
                  <a:gd name="T15" fmla="*/ 3 h 139"/>
                  <a:gd name="T16" fmla="*/ 72 w 80"/>
                  <a:gd name="T17" fmla="*/ 3 h 139"/>
                  <a:gd name="T18" fmla="*/ 77 w 80"/>
                  <a:gd name="T19" fmla="*/ 16 h 139"/>
                  <a:gd name="T20" fmla="*/ 20 w 80"/>
                  <a:gd name="T21" fmla="*/ 134 h 139"/>
                  <a:gd name="T22" fmla="*/ 20 w 80"/>
                  <a:gd name="T23" fmla="*/ 134 h 139"/>
                  <a:gd name="T24" fmla="*/ 12 w 80"/>
                  <a:gd name="T2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139">
                    <a:moveTo>
                      <a:pt x="12" y="138"/>
                    </a:moveTo>
                    <a:lnTo>
                      <a:pt x="12" y="138"/>
                    </a:lnTo>
                    <a:cubicBezTo>
                      <a:pt x="10" y="138"/>
                      <a:pt x="8" y="138"/>
                      <a:pt x="7" y="138"/>
                    </a:cubicBezTo>
                    <a:lnTo>
                      <a:pt x="7" y="138"/>
                    </a:lnTo>
                    <a:cubicBezTo>
                      <a:pt x="2" y="135"/>
                      <a:pt x="0" y="130"/>
                      <a:pt x="2" y="125"/>
                    </a:cubicBezTo>
                    <a:lnTo>
                      <a:pt x="60" y="8"/>
                    </a:lnTo>
                    <a:lnTo>
                      <a:pt x="60" y="8"/>
                    </a:lnTo>
                    <a:cubicBezTo>
                      <a:pt x="62" y="3"/>
                      <a:pt x="68" y="0"/>
                      <a:pt x="72" y="3"/>
                    </a:cubicBezTo>
                    <a:lnTo>
                      <a:pt x="72" y="3"/>
                    </a:lnTo>
                    <a:cubicBezTo>
                      <a:pt x="77" y="5"/>
                      <a:pt x="79" y="11"/>
                      <a:pt x="77" y="16"/>
                    </a:cubicBezTo>
                    <a:lnTo>
                      <a:pt x="20" y="134"/>
                    </a:lnTo>
                    <a:lnTo>
                      <a:pt x="20" y="134"/>
                    </a:lnTo>
                    <a:cubicBezTo>
                      <a:pt x="18" y="137"/>
                      <a:pt x="15" y="138"/>
                      <a:pt x="12" y="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58">
                <a:extLst>
                  <a:ext uri="{FF2B5EF4-FFF2-40B4-BE49-F238E27FC236}">
                    <a16:creationId xmlns:a16="http://schemas.microsoft.com/office/drawing/2014/main" id="{05E53993-F8B0-4499-AF29-F5BF9FC92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8097" y="8754657"/>
                <a:ext cx="70168" cy="132083"/>
              </a:xfrm>
              <a:custGeom>
                <a:avLst/>
                <a:gdLst>
                  <a:gd name="T0" fmla="*/ 11 w 74"/>
                  <a:gd name="T1" fmla="*/ 141 h 142"/>
                  <a:gd name="T2" fmla="*/ 11 w 74"/>
                  <a:gd name="T3" fmla="*/ 141 h 142"/>
                  <a:gd name="T4" fmla="*/ 7 w 74"/>
                  <a:gd name="T5" fmla="*/ 141 h 142"/>
                  <a:gd name="T6" fmla="*/ 7 w 74"/>
                  <a:gd name="T7" fmla="*/ 141 h 142"/>
                  <a:gd name="T8" fmla="*/ 2 w 74"/>
                  <a:gd name="T9" fmla="*/ 128 h 142"/>
                  <a:gd name="T10" fmla="*/ 53 w 74"/>
                  <a:gd name="T11" fmla="*/ 7 h 142"/>
                  <a:gd name="T12" fmla="*/ 53 w 74"/>
                  <a:gd name="T13" fmla="*/ 7 h 142"/>
                  <a:gd name="T14" fmla="*/ 65 w 74"/>
                  <a:gd name="T15" fmla="*/ 2 h 142"/>
                  <a:gd name="T16" fmla="*/ 65 w 74"/>
                  <a:gd name="T17" fmla="*/ 2 h 142"/>
                  <a:gd name="T18" fmla="*/ 70 w 74"/>
                  <a:gd name="T19" fmla="*/ 15 h 142"/>
                  <a:gd name="T20" fmla="*/ 19 w 74"/>
                  <a:gd name="T21" fmla="*/ 136 h 142"/>
                  <a:gd name="T22" fmla="*/ 19 w 74"/>
                  <a:gd name="T23" fmla="*/ 136 h 142"/>
                  <a:gd name="T24" fmla="*/ 11 w 74"/>
                  <a:gd name="T25" fmla="*/ 1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142">
                    <a:moveTo>
                      <a:pt x="11" y="141"/>
                    </a:moveTo>
                    <a:lnTo>
                      <a:pt x="11" y="141"/>
                    </a:lnTo>
                    <a:cubicBezTo>
                      <a:pt x="10" y="141"/>
                      <a:pt x="8" y="141"/>
                      <a:pt x="7" y="141"/>
                    </a:cubicBezTo>
                    <a:lnTo>
                      <a:pt x="7" y="141"/>
                    </a:lnTo>
                    <a:cubicBezTo>
                      <a:pt x="3" y="138"/>
                      <a:pt x="0" y="133"/>
                      <a:pt x="2" y="128"/>
                    </a:cubicBezTo>
                    <a:lnTo>
                      <a:pt x="53" y="7"/>
                    </a:lnTo>
                    <a:lnTo>
                      <a:pt x="53" y="7"/>
                    </a:lnTo>
                    <a:cubicBezTo>
                      <a:pt x="54" y="2"/>
                      <a:pt x="60" y="0"/>
                      <a:pt x="65" y="2"/>
                    </a:cubicBezTo>
                    <a:lnTo>
                      <a:pt x="65" y="2"/>
                    </a:lnTo>
                    <a:cubicBezTo>
                      <a:pt x="70" y="5"/>
                      <a:pt x="73" y="10"/>
                      <a:pt x="70" y="15"/>
                    </a:cubicBezTo>
                    <a:lnTo>
                      <a:pt x="19" y="136"/>
                    </a:lnTo>
                    <a:lnTo>
                      <a:pt x="19" y="136"/>
                    </a:lnTo>
                    <a:cubicBezTo>
                      <a:pt x="18" y="139"/>
                      <a:pt x="15" y="141"/>
                      <a:pt x="11" y="14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59">
                <a:extLst>
                  <a:ext uri="{FF2B5EF4-FFF2-40B4-BE49-F238E27FC236}">
                    <a16:creationId xmlns:a16="http://schemas.microsoft.com/office/drawing/2014/main" id="{C4628A19-C894-4F95-AFB1-C3FA26087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3681" y="8639084"/>
                <a:ext cx="78426" cy="86678"/>
              </a:xfrm>
              <a:custGeom>
                <a:avLst/>
                <a:gdLst>
                  <a:gd name="T0" fmla="*/ 10 w 83"/>
                  <a:gd name="T1" fmla="*/ 92 h 93"/>
                  <a:gd name="T2" fmla="*/ 10 w 83"/>
                  <a:gd name="T3" fmla="*/ 92 h 93"/>
                  <a:gd name="T4" fmla="*/ 5 w 83"/>
                  <a:gd name="T5" fmla="*/ 90 h 93"/>
                  <a:gd name="T6" fmla="*/ 5 w 83"/>
                  <a:gd name="T7" fmla="*/ 90 h 93"/>
                  <a:gd name="T8" fmla="*/ 3 w 83"/>
                  <a:gd name="T9" fmla="*/ 76 h 93"/>
                  <a:gd name="T10" fmla="*/ 64 w 83"/>
                  <a:gd name="T11" fmla="*/ 5 h 93"/>
                  <a:gd name="T12" fmla="*/ 64 w 83"/>
                  <a:gd name="T13" fmla="*/ 5 h 93"/>
                  <a:gd name="T14" fmla="*/ 77 w 83"/>
                  <a:gd name="T15" fmla="*/ 3 h 93"/>
                  <a:gd name="T16" fmla="*/ 77 w 83"/>
                  <a:gd name="T17" fmla="*/ 3 h 93"/>
                  <a:gd name="T18" fmla="*/ 79 w 83"/>
                  <a:gd name="T19" fmla="*/ 17 h 93"/>
                  <a:gd name="T20" fmla="*/ 18 w 83"/>
                  <a:gd name="T21" fmla="*/ 89 h 93"/>
                  <a:gd name="T22" fmla="*/ 18 w 83"/>
                  <a:gd name="T23" fmla="*/ 89 h 93"/>
                  <a:gd name="T24" fmla="*/ 10 w 83"/>
                  <a:gd name="T25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93">
                    <a:moveTo>
                      <a:pt x="10" y="92"/>
                    </a:moveTo>
                    <a:lnTo>
                      <a:pt x="10" y="92"/>
                    </a:lnTo>
                    <a:cubicBezTo>
                      <a:pt x="9" y="92"/>
                      <a:pt x="7" y="91"/>
                      <a:pt x="5" y="90"/>
                    </a:cubicBezTo>
                    <a:lnTo>
                      <a:pt x="5" y="90"/>
                    </a:lnTo>
                    <a:cubicBezTo>
                      <a:pt x="1" y="86"/>
                      <a:pt x="0" y="80"/>
                      <a:pt x="3" y="76"/>
                    </a:cubicBezTo>
                    <a:lnTo>
                      <a:pt x="64" y="5"/>
                    </a:lnTo>
                    <a:lnTo>
                      <a:pt x="64" y="5"/>
                    </a:lnTo>
                    <a:cubicBezTo>
                      <a:pt x="67" y="1"/>
                      <a:pt x="73" y="0"/>
                      <a:pt x="77" y="3"/>
                    </a:cubicBezTo>
                    <a:lnTo>
                      <a:pt x="77" y="3"/>
                    </a:lnTo>
                    <a:cubicBezTo>
                      <a:pt x="81" y="8"/>
                      <a:pt x="82" y="13"/>
                      <a:pt x="79" y="17"/>
                    </a:cubicBezTo>
                    <a:lnTo>
                      <a:pt x="18" y="89"/>
                    </a:lnTo>
                    <a:lnTo>
                      <a:pt x="18" y="89"/>
                    </a:lnTo>
                    <a:cubicBezTo>
                      <a:pt x="16" y="91"/>
                      <a:pt x="14" y="92"/>
                      <a:pt x="10" y="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60">
                <a:extLst>
                  <a:ext uri="{FF2B5EF4-FFF2-40B4-BE49-F238E27FC236}">
                    <a16:creationId xmlns:a16="http://schemas.microsoft.com/office/drawing/2014/main" id="{4CE6F4CE-2977-4300-A3BD-EDB3D3850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8317" y="8626700"/>
                <a:ext cx="90807" cy="94936"/>
              </a:xfrm>
              <a:custGeom>
                <a:avLst/>
                <a:gdLst>
                  <a:gd name="T0" fmla="*/ 85 w 97"/>
                  <a:gd name="T1" fmla="*/ 99 h 100"/>
                  <a:gd name="T2" fmla="*/ 85 w 97"/>
                  <a:gd name="T3" fmla="*/ 99 h 100"/>
                  <a:gd name="T4" fmla="*/ 79 w 97"/>
                  <a:gd name="T5" fmla="*/ 96 h 100"/>
                  <a:gd name="T6" fmla="*/ 4 w 97"/>
                  <a:gd name="T7" fmla="*/ 18 h 100"/>
                  <a:gd name="T8" fmla="*/ 4 w 97"/>
                  <a:gd name="T9" fmla="*/ 18 h 100"/>
                  <a:gd name="T10" fmla="*/ 4 w 97"/>
                  <a:gd name="T11" fmla="*/ 4 h 100"/>
                  <a:gd name="T12" fmla="*/ 4 w 97"/>
                  <a:gd name="T13" fmla="*/ 4 h 100"/>
                  <a:gd name="T14" fmla="*/ 18 w 97"/>
                  <a:gd name="T15" fmla="*/ 4 h 100"/>
                  <a:gd name="T16" fmla="*/ 93 w 97"/>
                  <a:gd name="T17" fmla="*/ 83 h 100"/>
                  <a:gd name="T18" fmla="*/ 93 w 97"/>
                  <a:gd name="T19" fmla="*/ 83 h 100"/>
                  <a:gd name="T20" fmla="*/ 92 w 97"/>
                  <a:gd name="T21" fmla="*/ 96 h 100"/>
                  <a:gd name="T22" fmla="*/ 92 w 97"/>
                  <a:gd name="T23" fmla="*/ 96 h 100"/>
                  <a:gd name="T24" fmla="*/ 85 w 97"/>
                  <a:gd name="T25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00">
                    <a:moveTo>
                      <a:pt x="85" y="99"/>
                    </a:moveTo>
                    <a:lnTo>
                      <a:pt x="85" y="99"/>
                    </a:lnTo>
                    <a:cubicBezTo>
                      <a:pt x="83" y="99"/>
                      <a:pt x="80" y="97"/>
                      <a:pt x="79" y="96"/>
                    </a:cubicBezTo>
                    <a:lnTo>
                      <a:pt x="4" y="18"/>
                    </a:lnTo>
                    <a:lnTo>
                      <a:pt x="4" y="18"/>
                    </a:lnTo>
                    <a:cubicBezTo>
                      <a:pt x="0" y="13"/>
                      <a:pt x="0" y="7"/>
                      <a:pt x="4" y="4"/>
                    </a:cubicBezTo>
                    <a:lnTo>
                      <a:pt x="4" y="4"/>
                    </a:lnTo>
                    <a:cubicBezTo>
                      <a:pt x="8" y="0"/>
                      <a:pt x="14" y="1"/>
                      <a:pt x="18" y="4"/>
                    </a:cubicBezTo>
                    <a:lnTo>
                      <a:pt x="93" y="83"/>
                    </a:lnTo>
                    <a:lnTo>
                      <a:pt x="93" y="83"/>
                    </a:lnTo>
                    <a:cubicBezTo>
                      <a:pt x="96" y="86"/>
                      <a:pt x="96" y="93"/>
                      <a:pt x="92" y="96"/>
                    </a:cubicBezTo>
                    <a:lnTo>
                      <a:pt x="92" y="96"/>
                    </a:lnTo>
                    <a:cubicBezTo>
                      <a:pt x="90" y="97"/>
                      <a:pt x="88" y="99"/>
                      <a:pt x="85" y="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61">
                <a:extLst>
                  <a:ext uri="{FF2B5EF4-FFF2-40B4-BE49-F238E27FC236}">
                    <a16:creationId xmlns:a16="http://schemas.microsoft.com/office/drawing/2014/main" id="{D5A4D929-AB07-4A39-B9D7-723C17C5F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5505" y="10781311"/>
                <a:ext cx="425145" cy="392124"/>
              </a:xfrm>
              <a:custGeom>
                <a:avLst/>
                <a:gdLst>
                  <a:gd name="T0" fmla="*/ 237 w 454"/>
                  <a:gd name="T1" fmla="*/ 188 h 418"/>
                  <a:gd name="T2" fmla="*/ 237 w 454"/>
                  <a:gd name="T3" fmla="*/ 188 h 418"/>
                  <a:gd name="T4" fmla="*/ 48 w 454"/>
                  <a:gd name="T5" fmla="*/ 0 h 418"/>
                  <a:gd name="T6" fmla="*/ 48 w 454"/>
                  <a:gd name="T7" fmla="*/ 0 h 418"/>
                  <a:gd name="T8" fmla="*/ 71 w 454"/>
                  <a:gd name="T9" fmla="*/ 189 h 418"/>
                  <a:gd name="T10" fmla="*/ 71 w 454"/>
                  <a:gd name="T11" fmla="*/ 189 h 418"/>
                  <a:gd name="T12" fmla="*/ 442 w 454"/>
                  <a:gd name="T13" fmla="*/ 346 h 418"/>
                  <a:gd name="T14" fmla="*/ 442 w 454"/>
                  <a:gd name="T15" fmla="*/ 346 h 418"/>
                  <a:gd name="T16" fmla="*/ 420 w 454"/>
                  <a:gd name="T17" fmla="*/ 243 h 418"/>
                  <a:gd name="T18" fmla="*/ 420 w 454"/>
                  <a:gd name="T19" fmla="*/ 243 h 418"/>
                  <a:gd name="T20" fmla="*/ 237 w 454"/>
                  <a:gd name="T21" fmla="*/ 18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4" h="418">
                    <a:moveTo>
                      <a:pt x="237" y="188"/>
                    </a:moveTo>
                    <a:lnTo>
                      <a:pt x="237" y="188"/>
                    </a:lnTo>
                    <a:cubicBezTo>
                      <a:pt x="183" y="70"/>
                      <a:pt x="96" y="19"/>
                      <a:pt x="48" y="0"/>
                    </a:cubicBezTo>
                    <a:lnTo>
                      <a:pt x="48" y="0"/>
                    </a:lnTo>
                    <a:cubicBezTo>
                      <a:pt x="25" y="58"/>
                      <a:pt x="0" y="140"/>
                      <a:pt x="71" y="189"/>
                    </a:cubicBezTo>
                    <a:lnTo>
                      <a:pt x="71" y="189"/>
                    </a:lnTo>
                    <a:cubicBezTo>
                      <a:pt x="151" y="246"/>
                      <a:pt x="414" y="417"/>
                      <a:pt x="442" y="346"/>
                    </a:cubicBezTo>
                    <a:lnTo>
                      <a:pt x="442" y="346"/>
                    </a:lnTo>
                    <a:cubicBezTo>
                      <a:pt x="453" y="315"/>
                      <a:pt x="439" y="279"/>
                      <a:pt x="420" y="243"/>
                    </a:cubicBezTo>
                    <a:lnTo>
                      <a:pt x="420" y="243"/>
                    </a:lnTo>
                    <a:cubicBezTo>
                      <a:pt x="356" y="206"/>
                      <a:pt x="262" y="240"/>
                      <a:pt x="237" y="18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62">
                <a:extLst>
                  <a:ext uri="{FF2B5EF4-FFF2-40B4-BE49-F238E27FC236}">
                    <a16:creationId xmlns:a16="http://schemas.microsoft.com/office/drawing/2014/main" id="{85D44671-BC09-4503-AB4A-79DECCB82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8994" y="10773055"/>
                <a:ext cx="449911" cy="359103"/>
              </a:xfrm>
              <a:custGeom>
                <a:avLst/>
                <a:gdLst>
                  <a:gd name="T0" fmla="*/ 71 w 482"/>
                  <a:gd name="T1" fmla="*/ 22 h 383"/>
                  <a:gd name="T2" fmla="*/ 71 w 482"/>
                  <a:gd name="T3" fmla="*/ 22 h 383"/>
                  <a:gd name="T4" fmla="*/ 93 w 482"/>
                  <a:gd name="T5" fmla="*/ 192 h 383"/>
                  <a:gd name="T6" fmla="*/ 93 w 482"/>
                  <a:gd name="T7" fmla="*/ 192 h 383"/>
                  <a:gd name="T8" fmla="*/ 438 w 482"/>
                  <a:gd name="T9" fmla="*/ 361 h 383"/>
                  <a:gd name="T10" fmla="*/ 438 w 482"/>
                  <a:gd name="T11" fmla="*/ 361 h 383"/>
                  <a:gd name="T12" fmla="*/ 450 w 482"/>
                  <a:gd name="T13" fmla="*/ 351 h 383"/>
                  <a:gd name="T14" fmla="*/ 450 w 482"/>
                  <a:gd name="T15" fmla="*/ 351 h 383"/>
                  <a:gd name="T16" fmla="*/ 429 w 482"/>
                  <a:gd name="T17" fmla="*/ 260 h 383"/>
                  <a:gd name="T18" fmla="*/ 429 w 482"/>
                  <a:gd name="T19" fmla="*/ 260 h 383"/>
                  <a:gd name="T20" fmla="*/ 341 w 482"/>
                  <a:gd name="T21" fmla="*/ 241 h 383"/>
                  <a:gd name="T22" fmla="*/ 341 w 482"/>
                  <a:gd name="T23" fmla="*/ 241 h 383"/>
                  <a:gd name="T24" fmla="*/ 246 w 482"/>
                  <a:gd name="T25" fmla="*/ 202 h 383"/>
                  <a:gd name="T26" fmla="*/ 246 w 482"/>
                  <a:gd name="T27" fmla="*/ 202 h 383"/>
                  <a:gd name="T28" fmla="*/ 71 w 482"/>
                  <a:gd name="T29" fmla="*/ 22 h 383"/>
                  <a:gd name="T30" fmla="*/ 427 w 482"/>
                  <a:gd name="T31" fmla="*/ 382 h 383"/>
                  <a:gd name="T32" fmla="*/ 427 w 482"/>
                  <a:gd name="T33" fmla="*/ 382 h 383"/>
                  <a:gd name="T34" fmla="*/ 82 w 482"/>
                  <a:gd name="T35" fmla="*/ 208 h 383"/>
                  <a:gd name="T36" fmla="*/ 82 w 482"/>
                  <a:gd name="T37" fmla="*/ 208 h 383"/>
                  <a:gd name="T38" fmla="*/ 56 w 482"/>
                  <a:gd name="T39" fmla="*/ 6 h 383"/>
                  <a:gd name="T40" fmla="*/ 56 w 482"/>
                  <a:gd name="T41" fmla="*/ 6 h 383"/>
                  <a:gd name="T42" fmla="*/ 61 w 482"/>
                  <a:gd name="T43" fmla="*/ 1 h 383"/>
                  <a:gd name="T44" fmla="*/ 61 w 482"/>
                  <a:gd name="T45" fmla="*/ 1 h 383"/>
                  <a:gd name="T46" fmla="*/ 69 w 482"/>
                  <a:gd name="T47" fmla="*/ 1 h 383"/>
                  <a:gd name="T48" fmla="*/ 69 w 482"/>
                  <a:gd name="T49" fmla="*/ 1 h 383"/>
                  <a:gd name="T50" fmla="*/ 263 w 482"/>
                  <a:gd name="T51" fmla="*/ 194 h 383"/>
                  <a:gd name="T52" fmla="*/ 263 w 482"/>
                  <a:gd name="T53" fmla="*/ 194 h 383"/>
                  <a:gd name="T54" fmla="*/ 343 w 482"/>
                  <a:gd name="T55" fmla="*/ 223 h 383"/>
                  <a:gd name="T56" fmla="*/ 343 w 482"/>
                  <a:gd name="T57" fmla="*/ 223 h 383"/>
                  <a:gd name="T58" fmla="*/ 442 w 482"/>
                  <a:gd name="T59" fmla="*/ 245 h 383"/>
                  <a:gd name="T60" fmla="*/ 442 w 482"/>
                  <a:gd name="T61" fmla="*/ 245 h 383"/>
                  <a:gd name="T62" fmla="*/ 445 w 482"/>
                  <a:gd name="T63" fmla="*/ 249 h 383"/>
                  <a:gd name="T64" fmla="*/ 445 w 482"/>
                  <a:gd name="T65" fmla="*/ 249 h 383"/>
                  <a:gd name="T66" fmla="*/ 468 w 482"/>
                  <a:gd name="T67" fmla="*/ 359 h 383"/>
                  <a:gd name="T68" fmla="*/ 468 w 482"/>
                  <a:gd name="T69" fmla="*/ 359 h 383"/>
                  <a:gd name="T70" fmla="*/ 444 w 482"/>
                  <a:gd name="T71" fmla="*/ 380 h 383"/>
                  <a:gd name="T72" fmla="*/ 444 w 482"/>
                  <a:gd name="T73" fmla="*/ 380 h 383"/>
                  <a:gd name="T74" fmla="*/ 427 w 482"/>
                  <a:gd name="T75" fmla="*/ 38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2" h="383">
                    <a:moveTo>
                      <a:pt x="71" y="22"/>
                    </a:moveTo>
                    <a:lnTo>
                      <a:pt x="71" y="22"/>
                    </a:lnTo>
                    <a:cubicBezTo>
                      <a:pt x="47" y="84"/>
                      <a:pt x="35" y="150"/>
                      <a:pt x="93" y="192"/>
                    </a:cubicBezTo>
                    <a:lnTo>
                      <a:pt x="93" y="192"/>
                    </a:lnTo>
                    <a:cubicBezTo>
                      <a:pt x="198" y="266"/>
                      <a:pt x="385" y="378"/>
                      <a:pt x="438" y="361"/>
                    </a:cubicBezTo>
                    <a:lnTo>
                      <a:pt x="438" y="361"/>
                    </a:lnTo>
                    <a:cubicBezTo>
                      <a:pt x="444" y="359"/>
                      <a:pt x="448" y="356"/>
                      <a:pt x="450" y="351"/>
                    </a:cubicBezTo>
                    <a:lnTo>
                      <a:pt x="450" y="351"/>
                    </a:lnTo>
                    <a:cubicBezTo>
                      <a:pt x="459" y="328"/>
                      <a:pt x="448" y="298"/>
                      <a:pt x="429" y="260"/>
                    </a:cubicBezTo>
                    <a:lnTo>
                      <a:pt x="429" y="260"/>
                    </a:lnTo>
                    <a:cubicBezTo>
                      <a:pt x="403" y="246"/>
                      <a:pt x="373" y="244"/>
                      <a:pt x="341" y="241"/>
                    </a:cubicBezTo>
                    <a:lnTo>
                      <a:pt x="341" y="241"/>
                    </a:lnTo>
                    <a:cubicBezTo>
                      <a:pt x="301" y="238"/>
                      <a:pt x="262" y="236"/>
                      <a:pt x="246" y="202"/>
                    </a:cubicBezTo>
                    <a:lnTo>
                      <a:pt x="246" y="202"/>
                    </a:lnTo>
                    <a:cubicBezTo>
                      <a:pt x="197" y="94"/>
                      <a:pt x="118" y="44"/>
                      <a:pt x="71" y="22"/>
                    </a:cubicBezTo>
                    <a:close/>
                    <a:moveTo>
                      <a:pt x="427" y="382"/>
                    </a:moveTo>
                    <a:lnTo>
                      <a:pt x="427" y="382"/>
                    </a:lnTo>
                    <a:cubicBezTo>
                      <a:pt x="330" y="382"/>
                      <a:pt x="93" y="215"/>
                      <a:pt x="82" y="208"/>
                    </a:cubicBezTo>
                    <a:lnTo>
                      <a:pt x="82" y="208"/>
                    </a:lnTo>
                    <a:cubicBezTo>
                      <a:pt x="0" y="150"/>
                      <a:pt x="40" y="49"/>
                      <a:pt x="56" y="6"/>
                    </a:cubicBezTo>
                    <a:lnTo>
                      <a:pt x="56" y="6"/>
                    </a:lnTo>
                    <a:cubicBezTo>
                      <a:pt x="57" y="3"/>
                      <a:pt x="59" y="2"/>
                      <a:pt x="61" y="1"/>
                    </a:cubicBezTo>
                    <a:lnTo>
                      <a:pt x="61" y="1"/>
                    </a:lnTo>
                    <a:cubicBezTo>
                      <a:pt x="64" y="0"/>
                      <a:pt x="66" y="0"/>
                      <a:pt x="69" y="1"/>
                    </a:cubicBezTo>
                    <a:lnTo>
                      <a:pt x="69" y="1"/>
                    </a:lnTo>
                    <a:cubicBezTo>
                      <a:pt x="118" y="21"/>
                      <a:pt x="208" y="73"/>
                      <a:pt x="263" y="194"/>
                    </a:cubicBezTo>
                    <a:lnTo>
                      <a:pt x="263" y="194"/>
                    </a:lnTo>
                    <a:cubicBezTo>
                      <a:pt x="275" y="217"/>
                      <a:pt x="306" y="220"/>
                      <a:pt x="343" y="223"/>
                    </a:cubicBezTo>
                    <a:lnTo>
                      <a:pt x="343" y="223"/>
                    </a:lnTo>
                    <a:cubicBezTo>
                      <a:pt x="375" y="225"/>
                      <a:pt x="411" y="228"/>
                      <a:pt x="442" y="245"/>
                    </a:cubicBezTo>
                    <a:lnTo>
                      <a:pt x="442" y="245"/>
                    </a:lnTo>
                    <a:cubicBezTo>
                      <a:pt x="442" y="246"/>
                      <a:pt x="444" y="247"/>
                      <a:pt x="445" y="249"/>
                    </a:cubicBezTo>
                    <a:lnTo>
                      <a:pt x="445" y="249"/>
                    </a:lnTo>
                    <a:cubicBezTo>
                      <a:pt x="463" y="284"/>
                      <a:pt x="481" y="324"/>
                      <a:pt x="468" y="359"/>
                    </a:cubicBezTo>
                    <a:lnTo>
                      <a:pt x="468" y="359"/>
                    </a:lnTo>
                    <a:cubicBezTo>
                      <a:pt x="464" y="369"/>
                      <a:pt x="456" y="376"/>
                      <a:pt x="444" y="380"/>
                    </a:cubicBezTo>
                    <a:lnTo>
                      <a:pt x="444" y="380"/>
                    </a:lnTo>
                    <a:cubicBezTo>
                      <a:pt x="439" y="382"/>
                      <a:pt x="434" y="382"/>
                      <a:pt x="427" y="3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63">
                <a:extLst>
                  <a:ext uri="{FF2B5EF4-FFF2-40B4-BE49-F238E27FC236}">
                    <a16:creationId xmlns:a16="http://schemas.microsoft.com/office/drawing/2014/main" id="{A1DED851-0B4E-494F-AE8E-6673DCEE5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1378" y="9691622"/>
                <a:ext cx="685183" cy="1110328"/>
              </a:xfrm>
              <a:custGeom>
                <a:avLst/>
                <a:gdLst>
                  <a:gd name="T0" fmla="*/ 411 w 732"/>
                  <a:gd name="T1" fmla="*/ 1187 h 1188"/>
                  <a:gd name="T2" fmla="*/ 411 w 732"/>
                  <a:gd name="T3" fmla="*/ 1187 h 1188"/>
                  <a:gd name="T4" fmla="*/ 664 w 732"/>
                  <a:gd name="T5" fmla="*/ 273 h 1188"/>
                  <a:gd name="T6" fmla="*/ 664 w 732"/>
                  <a:gd name="T7" fmla="*/ 273 h 1188"/>
                  <a:gd name="T8" fmla="*/ 0 w 732"/>
                  <a:gd name="T9" fmla="*/ 17 h 1188"/>
                  <a:gd name="T10" fmla="*/ 339 w 732"/>
                  <a:gd name="T11" fmla="*/ 380 h 1188"/>
                  <a:gd name="T12" fmla="*/ 339 w 732"/>
                  <a:gd name="T13" fmla="*/ 380 h 1188"/>
                  <a:gd name="T14" fmla="*/ 118 w 732"/>
                  <a:gd name="T15" fmla="*/ 991 h 1188"/>
                  <a:gd name="T16" fmla="*/ 118 w 732"/>
                  <a:gd name="T17" fmla="*/ 991 h 1188"/>
                  <a:gd name="T18" fmla="*/ 411 w 732"/>
                  <a:gd name="T19" fmla="*/ 1187 h 1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2" h="1188">
                    <a:moveTo>
                      <a:pt x="411" y="1187"/>
                    </a:moveTo>
                    <a:lnTo>
                      <a:pt x="411" y="1187"/>
                    </a:lnTo>
                    <a:cubicBezTo>
                      <a:pt x="572" y="779"/>
                      <a:pt x="731" y="520"/>
                      <a:pt x="664" y="273"/>
                    </a:cubicBezTo>
                    <a:lnTo>
                      <a:pt x="664" y="273"/>
                    </a:lnTo>
                    <a:cubicBezTo>
                      <a:pt x="591" y="0"/>
                      <a:pt x="0" y="17"/>
                      <a:pt x="0" y="17"/>
                    </a:cubicBezTo>
                    <a:lnTo>
                      <a:pt x="339" y="380"/>
                    </a:lnTo>
                    <a:lnTo>
                      <a:pt x="339" y="380"/>
                    </a:lnTo>
                    <a:cubicBezTo>
                      <a:pt x="339" y="380"/>
                      <a:pt x="211" y="731"/>
                      <a:pt x="118" y="991"/>
                    </a:cubicBezTo>
                    <a:lnTo>
                      <a:pt x="118" y="991"/>
                    </a:lnTo>
                    <a:cubicBezTo>
                      <a:pt x="153" y="1037"/>
                      <a:pt x="244" y="1137"/>
                      <a:pt x="411" y="11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64">
                <a:extLst>
                  <a:ext uri="{FF2B5EF4-FFF2-40B4-BE49-F238E27FC236}">
                    <a16:creationId xmlns:a16="http://schemas.microsoft.com/office/drawing/2014/main" id="{9F8DE184-C496-4BF7-AAC8-6A31D63AD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8994" y="9695751"/>
                <a:ext cx="693438" cy="1118580"/>
              </a:xfrm>
              <a:custGeom>
                <a:avLst/>
                <a:gdLst>
                  <a:gd name="T0" fmla="*/ 140 w 739"/>
                  <a:gd name="T1" fmla="*/ 985 h 1194"/>
                  <a:gd name="T2" fmla="*/ 140 w 739"/>
                  <a:gd name="T3" fmla="*/ 985 h 1194"/>
                  <a:gd name="T4" fmla="*/ 416 w 739"/>
                  <a:gd name="T5" fmla="*/ 1172 h 1194"/>
                  <a:gd name="T6" fmla="*/ 416 w 739"/>
                  <a:gd name="T7" fmla="*/ 1172 h 1194"/>
                  <a:gd name="T8" fmla="*/ 515 w 739"/>
                  <a:gd name="T9" fmla="*/ 934 h 1194"/>
                  <a:gd name="T10" fmla="*/ 515 w 739"/>
                  <a:gd name="T11" fmla="*/ 934 h 1194"/>
                  <a:gd name="T12" fmla="*/ 666 w 739"/>
                  <a:gd name="T13" fmla="*/ 272 h 1194"/>
                  <a:gd name="T14" fmla="*/ 666 w 739"/>
                  <a:gd name="T15" fmla="*/ 272 h 1194"/>
                  <a:gd name="T16" fmla="*/ 32 w 739"/>
                  <a:gd name="T17" fmla="*/ 23 h 1194"/>
                  <a:gd name="T18" fmla="*/ 357 w 739"/>
                  <a:gd name="T19" fmla="*/ 369 h 1194"/>
                  <a:gd name="T20" fmla="*/ 357 w 739"/>
                  <a:gd name="T21" fmla="*/ 369 h 1194"/>
                  <a:gd name="T22" fmla="*/ 359 w 739"/>
                  <a:gd name="T23" fmla="*/ 379 h 1194"/>
                  <a:gd name="T24" fmla="*/ 359 w 739"/>
                  <a:gd name="T25" fmla="*/ 379 h 1194"/>
                  <a:gd name="T26" fmla="*/ 140 w 739"/>
                  <a:gd name="T27" fmla="*/ 985 h 1194"/>
                  <a:gd name="T28" fmla="*/ 422 w 739"/>
                  <a:gd name="T29" fmla="*/ 1193 h 1194"/>
                  <a:gd name="T30" fmla="*/ 422 w 739"/>
                  <a:gd name="T31" fmla="*/ 1193 h 1194"/>
                  <a:gd name="T32" fmla="*/ 418 w 739"/>
                  <a:gd name="T33" fmla="*/ 1192 h 1194"/>
                  <a:gd name="T34" fmla="*/ 418 w 739"/>
                  <a:gd name="T35" fmla="*/ 1192 h 1194"/>
                  <a:gd name="T36" fmla="*/ 121 w 739"/>
                  <a:gd name="T37" fmla="*/ 993 h 1194"/>
                  <a:gd name="T38" fmla="*/ 121 w 739"/>
                  <a:gd name="T39" fmla="*/ 993 h 1194"/>
                  <a:gd name="T40" fmla="*/ 120 w 739"/>
                  <a:gd name="T41" fmla="*/ 984 h 1194"/>
                  <a:gd name="T42" fmla="*/ 120 w 739"/>
                  <a:gd name="T43" fmla="*/ 984 h 1194"/>
                  <a:gd name="T44" fmla="*/ 339 w 739"/>
                  <a:gd name="T45" fmla="*/ 378 h 1194"/>
                  <a:gd name="T46" fmla="*/ 3 w 739"/>
                  <a:gd name="T47" fmla="*/ 20 h 1194"/>
                  <a:gd name="T48" fmla="*/ 3 w 739"/>
                  <a:gd name="T49" fmla="*/ 20 h 1194"/>
                  <a:gd name="T50" fmla="*/ 2 w 739"/>
                  <a:gd name="T51" fmla="*/ 10 h 1194"/>
                  <a:gd name="T52" fmla="*/ 2 w 739"/>
                  <a:gd name="T53" fmla="*/ 10 h 1194"/>
                  <a:gd name="T54" fmla="*/ 11 w 739"/>
                  <a:gd name="T55" fmla="*/ 4 h 1194"/>
                  <a:gd name="T56" fmla="*/ 11 w 739"/>
                  <a:gd name="T57" fmla="*/ 4 h 1194"/>
                  <a:gd name="T58" fmla="*/ 317 w 739"/>
                  <a:gd name="T59" fmla="*/ 29 h 1194"/>
                  <a:gd name="T60" fmla="*/ 317 w 739"/>
                  <a:gd name="T61" fmla="*/ 29 h 1194"/>
                  <a:gd name="T62" fmla="*/ 684 w 739"/>
                  <a:gd name="T63" fmla="*/ 267 h 1194"/>
                  <a:gd name="T64" fmla="*/ 684 w 739"/>
                  <a:gd name="T65" fmla="*/ 267 h 1194"/>
                  <a:gd name="T66" fmla="*/ 532 w 739"/>
                  <a:gd name="T67" fmla="*/ 942 h 1194"/>
                  <a:gd name="T68" fmla="*/ 532 w 739"/>
                  <a:gd name="T69" fmla="*/ 942 h 1194"/>
                  <a:gd name="T70" fmla="*/ 430 w 739"/>
                  <a:gd name="T71" fmla="*/ 1186 h 1194"/>
                  <a:gd name="T72" fmla="*/ 430 w 739"/>
                  <a:gd name="T73" fmla="*/ 1186 h 1194"/>
                  <a:gd name="T74" fmla="*/ 422 w 739"/>
                  <a:gd name="T75" fmla="*/ 1193 h 1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9" h="1194">
                    <a:moveTo>
                      <a:pt x="140" y="985"/>
                    </a:moveTo>
                    <a:lnTo>
                      <a:pt x="140" y="985"/>
                    </a:lnTo>
                    <a:cubicBezTo>
                      <a:pt x="173" y="1028"/>
                      <a:pt x="260" y="1123"/>
                      <a:pt x="416" y="1172"/>
                    </a:cubicBezTo>
                    <a:lnTo>
                      <a:pt x="416" y="1172"/>
                    </a:lnTo>
                    <a:cubicBezTo>
                      <a:pt x="449" y="1087"/>
                      <a:pt x="483" y="1009"/>
                      <a:pt x="515" y="934"/>
                    </a:cubicBezTo>
                    <a:lnTo>
                      <a:pt x="515" y="934"/>
                    </a:lnTo>
                    <a:cubicBezTo>
                      <a:pt x="632" y="660"/>
                      <a:pt x="718" y="461"/>
                      <a:pt x="666" y="272"/>
                    </a:cubicBezTo>
                    <a:lnTo>
                      <a:pt x="666" y="272"/>
                    </a:lnTo>
                    <a:cubicBezTo>
                      <a:pt x="603" y="38"/>
                      <a:pt x="139" y="23"/>
                      <a:pt x="32" y="23"/>
                    </a:cubicBezTo>
                    <a:lnTo>
                      <a:pt x="357" y="369"/>
                    </a:lnTo>
                    <a:lnTo>
                      <a:pt x="357" y="369"/>
                    </a:lnTo>
                    <a:cubicBezTo>
                      <a:pt x="360" y="372"/>
                      <a:pt x="360" y="376"/>
                      <a:pt x="359" y="379"/>
                    </a:cubicBezTo>
                    <a:lnTo>
                      <a:pt x="359" y="379"/>
                    </a:lnTo>
                    <a:cubicBezTo>
                      <a:pt x="358" y="383"/>
                      <a:pt x="231" y="729"/>
                      <a:pt x="140" y="985"/>
                    </a:cubicBezTo>
                    <a:close/>
                    <a:moveTo>
                      <a:pt x="422" y="1193"/>
                    </a:moveTo>
                    <a:lnTo>
                      <a:pt x="422" y="1193"/>
                    </a:lnTo>
                    <a:cubicBezTo>
                      <a:pt x="420" y="1193"/>
                      <a:pt x="419" y="1193"/>
                      <a:pt x="418" y="1192"/>
                    </a:cubicBezTo>
                    <a:lnTo>
                      <a:pt x="418" y="1192"/>
                    </a:lnTo>
                    <a:cubicBezTo>
                      <a:pt x="247" y="1142"/>
                      <a:pt x="154" y="1036"/>
                      <a:pt x="121" y="993"/>
                    </a:cubicBezTo>
                    <a:lnTo>
                      <a:pt x="121" y="993"/>
                    </a:lnTo>
                    <a:cubicBezTo>
                      <a:pt x="120" y="990"/>
                      <a:pt x="119" y="987"/>
                      <a:pt x="120" y="984"/>
                    </a:cubicBezTo>
                    <a:lnTo>
                      <a:pt x="120" y="984"/>
                    </a:lnTo>
                    <a:cubicBezTo>
                      <a:pt x="206" y="745"/>
                      <a:pt x="322" y="424"/>
                      <a:pt x="339" y="378"/>
                    </a:cubicBezTo>
                    <a:lnTo>
                      <a:pt x="3" y="20"/>
                    </a:lnTo>
                    <a:lnTo>
                      <a:pt x="3" y="20"/>
                    </a:lnTo>
                    <a:cubicBezTo>
                      <a:pt x="1" y="17"/>
                      <a:pt x="0" y="13"/>
                      <a:pt x="2" y="10"/>
                    </a:cubicBezTo>
                    <a:lnTo>
                      <a:pt x="2" y="10"/>
                    </a:lnTo>
                    <a:cubicBezTo>
                      <a:pt x="3" y="6"/>
                      <a:pt x="6" y="4"/>
                      <a:pt x="11" y="4"/>
                    </a:cubicBezTo>
                    <a:lnTo>
                      <a:pt x="11" y="4"/>
                    </a:lnTo>
                    <a:cubicBezTo>
                      <a:pt x="11" y="4"/>
                      <a:pt x="161" y="0"/>
                      <a:pt x="317" y="29"/>
                    </a:cubicBezTo>
                    <a:lnTo>
                      <a:pt x="317" y="29"/>
                    </a:lnTo>
                    <a:cubicBezTo>
                      <a:pt x="527" y="69"/>
                      <a:pt x="653" y="151"/>
                      <a:pt x="684" y="267"/>
                    </a:cubicBezTo>
                    <a:lnTo>
                      <a:pt x="684" y="267"/>
                    </a:lnTo>
                    <a:cubicBezTo>
                      <a:pt x="738" y="463"/>
                      <a:pt x="652" y="664"/>
                      <a:pt x="532" y="942"/>
                    </a:cubicBezTo>
                    <a:lnTo>
                      <a:pt x="532" y="942"/>
                    </a:lnTo>
                    <a:cubicBezTo>
                      <a:pt x="500" y="1019"/>
                      <a:pt x="465" y="1098"/>
                      <a:pt x="430" y="1186"/>
                    </a:cubicBezTo>
                    <a:lnTo>
                      <a:pt x="430" y="1186"/>
                    </a:lnTo>
                    <a:cubicBezTo>
                      <a:pt x="429" y="1191"/>
                      <a:pt x="425" y="1193"/>
                      <a:pt x="422" y="1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65">
                <a:extLst>
                  <a:ext uri="{FF2B5EF4-FFF2-40B4-BE49-F238E27FC236}">
                    <a16:creationId xmlns:a16="http://schemas.microsoft.com/office/drawing/2014/main" id="{1711CCCC-C393-4BD9-BF41-C2FA1B21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0910" y="10620335"/>
                <a:ext cx="350845" cy="392121"/>
              </a:xfrm>
              <a:custGeom>
                <a:avLst/>
                <a:gdLst>
                  <a:gd name="T0" fmla="*/ 328 w 373"/>
                  <a:gd name="T1" fmla="*/ 266 h 417"/>
                  <a:gd name="T2" fmla="*/ 328 w 373"/>
                  <a:gd name="T3" fmla="*/ 266 h 417"/>
                  <a:gd name="T4" fmla="*/ 356 w 373"/>
                  <a:gd name="T5" fmla="*/ 196 h 417"/>
                  <a:gd name="T6" fmla="*/ 356 w 373"/>
                  <a:gd name="T7" fmla="*/ 196 h 417"/>
                  <a:gd name="T8" fmla="*/ 63 w 373"/>
                  <a:gd name="T9" fmla="*/ 0 h 417"/>
                  <a:gd name="T10" fmla="*/ 63 w 373"/>
                  <a:gd name="T11" fmla="*/ 0 h 417"/>
                  <a:gd name="T12" fmla="*/ 17 w 373"/>
                  <a:gd name="T13" fmla="*/ 130 h 417"/>
                  <a:gd name="T14" fmla="*/ 17 w 373"/>
                  <a:gd name="T15" fmla="*/ 130 h 417"/>
                  <a:gd name="T16" fmla="*/ 0 w 373"/>
                  <a:gd name="T17" fmla="*/ 173 h 417"/>
                  <a:gd name="T18" fmla="*/ 0 w 373"/>
                  <a:gd name="T19" fmla="*/ 173 h 417"/>
                  <a:gd name="T20" fmla="*/ 189 w 373"/>
                  <a:gd name="T21" fmla="*/ 361 h 417"/>
                  <a:gd name="T22" fmla="*/ 189 w 373"/>
                  <a:gd name="T23" fmla="*/ 361 h 417"/>
                  <a:gd name="T24" fmla="*/ 372 w 373"/>
                  <a:gd name="T25" fmla="*/ 416 h 417"/>
                  <a:gd name="T26" fmla="*/ 372 w 373"/>
                  <a:gd name="T27" fmla="*/ 416 h 417"/>
                  <a:gd name="T28" fmla="*/ 328 w 373"/>
                  <a:gd name="T29" fmla="*/ 26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3" h="417">
                    <a:moveTo>
                      <a:pt x="328" y="266"/>
                    </a:moveTo>
                    <a:lnTo>
                      <a:pt x="328" y="266"/>
                    </a:lnTo>
                    <a:cubicBezTo>
                      <a:pt x="337" y="242"/>
                      <a:pt x="346" y="219"/>
                      <a:pt x="356" y="196"/>
                    </a:cubicBezTo>
                    <a:lnTo>
                      <a:pt x="356" y="196"/>
                    </a:lnTo>
                    <a:cubicBezTo>
                      <a:pt x="189" y="146"/>
                      <a:pt x="98" y="46"/>
                      <a:pt x="63" y="0"/>
                    </a:cubicBezTo>
                    <a:lnTo>
                      <a:pt x="63" y="0"/>
                    </a:lnTo>
                    <a:cubicBezTo>
                      <a:pt x="46" y="47"/>
                      <a:pt x="30" y="92"/>
                      <a:pt x="17" y="130"/>
                    </a:cubicBezTo>
                    <a:lnTo>
                      <a:pt x="17" y="130"/>
                    </a:lnTo>
                    <a:cubicBezTo>
                      <a:pt x="13" y="142"/>
                      <a:pt x="6" y="156"/>
                      <a:pt x="0" y="173"/>
                    </a:cubicBezTo>
                    <a:lnTo>
                      <a:pt x="0" y="173"/>
                    </a:lnTo>
                    <a:cubicBezTo>
                      <a:pt x="48" y="192"/>
                      <a:pt x="135" y="243"/>
                      <a:pt x="189" y="361"/>
                    </a:cubicBezTo>
                    <a:lnTo>
                      <a:pt x="189" y="361"/>
                    </a:lnTo>
                    <a:cubicBezTo>
                      <a:pt x="214" y="413"/>
                      <a:pt x="308" y="379"/>
                      <a:pt x="372" y="416"/>
                    </a:cubicBezTo>
                    <a:lnTo>
                      <a:pt x="372" y="416"/>
                    </a:lnTo>
                    <a:cubicBezTo>
                      <a:pt x="345" y="365"/>
                      <a:pt x="311" y="311"/>
                      <a:pt x="328" y="2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66">
                <a:extLst>
                  <a:ext uri="{FF2B5EF4-FFF2-40B4-BE49-F238E27FC236}">
                    <a16:creationId xmlns:a16="http://schemas.microsoft.com/office/drawing/2014/main" id="{52540110-3F23-43CB-93A6-AE2CA6CBF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2655" y="10607951"/>
                <a:ext cx="367356" cy="408634"/>
              </a:xfrm>
              <a:custGeom>
                <a:avLst/>
                <a:gdLst>
                  <a:gd name="T0" fmla="*/ 23 w 393"/>
                  <a:gd name="T1" fmla="*/ 177 h 437"/>
                  <a:gd name="T2" fmla="*/ 23 w 393"/>
                  <a:gd name="T3" fmla="*/ 177 h 437"/>
                  <a:gd name="T4" fmla="*/ 209 w 393"/>
                  <a:gd name="T5" fmla="*/ 367 h 437"/>
                  <a:gd name="T6" fmla="*/ 209 w 393"/>
                  <a:gd name="T7" fmla="*/ 367 h 437"/>
                  <a:gd name="T8" fmla="*/ 289 w 393"/>
                  <a:gd name="T9" fmla="*/ 396 h 437"/>
                  <a:gd name="T10" fmla="*/ 289 w 393"/>
                  <a:gd name="T11" fmla="*/ 396 h 437"/>
                  <a:gd name="T12" fmla="*/ 362 w 393"/>
                  <a:gd name="T13" fmla="*/ 406 h 437"/>
                  <a:gd name="T14" fmla="*/ 362 w 393"/>
                  <a:gd name="T15" fmla="*/ 406 h 437"/>
                  <a:gd name="T16" fmla="*/ 330 w 393"/>
                  <a:gd name="T17" fmla="*/ 272 h 437"/>
                  <a:gd name="T18" fmla="*/ 330 w 393"/>
                  <a:gd name="T19" fmla="*/ 272 h 437"/>
                  <a:gd name="T20" fmla="*/ 353 w 393"/>
                  <a:gd name="T21" fmla="*/ 212 h 437"/>
                  <a:gd name="T22" fmla="*/ 353 w 393"/>
                  <a:gd name="T23" fmla="*/ 212 h 437"/>
                  <a:gd name="T24" fmla="*/ 77 w 393"/>
                  <a:gd name="T25" fmla="*/ 30 h 437"/>
                  <a:gd name="T26" fmla="*/ 77 w 393"/>
                  <a:gd name="T27" fmla="*/ 30 h 437"/>
                  <a:gd name="T28" fmla="*/ 37 w 393"/>
                  <a:gd name="T29" fmla="*/ 144 h 437"/>
                  <a:gd name="T30" fmla="*/ 37 w 393"/>
                  <a:gd name="T31" fmla="*/ 144 h 437"/>
                  <a:gd name="T32" fmla="*/ 27 w 393"/>
                  <a:gd name="T33" fmla="*/ 169 h 437"/>
                  <a:gd name="T34" fmla="*/ 27 w 393"/>
                  <a:gd name="T35" fmla="*/ 169 h 437"/>
                  <a:gd name="T36" fmla="*/ 23 w 393"/>
                  <a:gd name="T37" fmla="*/ 177 h 437"/>
                  <a:gd name="T38" fmla="*/ 383 w 393"/>
                  <a:gd name="T39" fmla="*/ 436 h 437"/>
                  <a:gd name="T40" fmla="*/ 383 w 393"/>
                  <a:gd name="T41" fmla="*/ 436 h 437"/>
                  <a:gd name="T42" fmla="*/ 378 w 393"/>
                  <a:gd name="T43" fmla="*/ 435 h 437"/>
                  <a:gd name="T44" fmla="*/ 378 w 393"/>
                  <a:gd name="T45" fmla="*/ 435 h 437"/>
                  <a:gd name="T46" fmla="*/ 287 w 393"/>
                  <a:gd name="T47" fmla="*/ 414 h 437"/>
                  <a:gd name="T48" fmla="*/ 287 w 393"/>
                  <a:gd name="T49" fmla="*/ 414 h 437"/>
                  <a:gd name="T50" fmla="*/ 192 w 393"/>
                  <a:gd name="T51" fmla="*/ 375 h 437"/>
                  <a:gd name="T52" fmla="*/ 192 w 393"/>
                  <a:gd name="T53" fmla="*/ 375 h 437"/>
                  <a:gd name="T54" fmla="*/ 7 w 393"/>
                  <a:gd name="T55" fmla="*/ 191 h 437"/>
                  <a:gd name="T56" fmla="*/ 7 w 393"/>
                  <a:gd name="T57" fmla="*/ 191 h 437"/>
                  <a:gd name="T58" fmla="*/ 2 w 393"/>
                  <a:gd name="T59" fmla="*/ 179 h 437"/>
                  <a:gd name="T60" fmla="*/ 2 w 393"/>
                  <a:gd name="T61" fmla="*/ 179 h 437"/>
                  <a:gd name="T62" fmla="*/ 9 w 393"/>
                  <a:gd name="T63" fmla="*/ 161 h 437"/>
                  <a:gd name="T64" fmla="*/ 9 w 393"/>
                  <a:gd name="T65" fmla="*/ 161 h 437"/>
                  <a:gd name="T66" fmla="*/ 18 w 393"/>
                  <a:gd name="T67" fmla="*/ 138 h 437"/>
                  <a:gd name="T68" fmla="*/ 18 w 393"/>
                  <a:gd name="T69" fmla="*/ 138 h 437"/>
                  <a:gd name="T70" fmla="*/ 65 w 393"/>
                  <a:gd name="T71" fmla="*/ 7 h 437"/>
                  <a:gd name="T72" fmla="*/ 65 w 393"/>
                  <a:gd name="T73" fmla="*/ 7 h 437"/>
                  <a:gd name="T74" fmla="*/ 73 w 393"/>
                  <a:gd name="T75" fmla="*/ 0 h 437"/>
                  <a:gd name="T76" fmla="*/ 73 w 393"/>
                  <a:gd name="T77" fmla="*/ 0 h 437"/>
                  <a:gd name="T78" fmla="*/ 82 w 393"/>
                  <a:gd name="T79" fmla="*/ 5 h 437"/>
                  <a:gd name="T80" fmla="*/ 82 w 393"/>
                  <a:gd name="T81" fmla="*/ 5 h 437"/>
                  <a:gd name="T82" fmla="*/ 369 w 393"/>
                  <a:gd name="T83" fmla="*/ 197 h 437"/>
                  <a:gd name="T84" fmla="*/ 369 w 393"/>
                  <a:gd name="T85" fmla="*/ 197 h 437"/>
                  <a:gd name="T86" fmla="*/ 375 w 393"/>
                  <a:gd name="T87" fmla="*/ 202 h 437"/>
                  <a:gd name="T88" fmla="*/ 375 w 393"/>
                  <a:gd name="T89" fmla="*/ 202 h 437"/>
                  <a:gd name="T90" fmla="*/ 375 w 393"/>
                  <a:gd name="T91" fmla="*/ 209 h 437"/>
                  <a:gd name="T92" fmla="*/ 375 w 393"/>
                  <a:gd name="T93" fmla="*/ 209 h 437"/>
                  <a:gd name="T94" fmla="*/ 348 w 393"/>
                  <a:gd name="T95" fmla="*/ 279 h 437"/>
                  <a:gd name="T96" fmla="*/ 348 w 393"/>
                  <a:gd name="T97" fmla="*/ 279 h 437"/>
                  <a:gd name="T98" fmla="*/ 381 w 393"/>
                  <a:gd name="T99" fmla="*/ 403 h 437"/>
                  <a:gd name="T100" fmla="*/ 381 w 393"/>
                  <a:gd name="T101" fmla="*/ 403 h 437"/>
                  <a:gd name="T102" fmla="*/ 391 w 393"/>
                  <a:gd name="T103" fmla="*/ 422 h 437"/>
                  <a:gd name="T104" fmla="*/ 391 w 393"/>
                  <a:gd name="T105" fmla="*/ 422 h 437"/>
                  <a:gd name="T106" fmla="*/ 389 w 393"/>
                  <a:gd name="T107" fmla="*/ 433 h 437"/>
                  <a:gd name="T108" fmla="*/ 389 w 393"/>
                  <a:gd name="T109" fmla="*/ 433 h 437"/>
                  <a:gd name="T110" fmla="*/ 383 w 393"/>
                  <a:gd name="T111" fmla="*/ 43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3" h="437">
                    <a:moveTo>
                      <a:pt x="23" y="177"/>
                    </a:moveTo>
                    <a:lnTo>
                      <a:pt x="23" y="177"/>
                    </a:lnTo>
                    <a:cubicBezTo>
                      <a:pt x="74" y="200"/>
                      <a:pt x="157" y="253"/>
                      <a:pt x="209" y="367"/>
                    </a:cubicBezTo>
                    <a:lnTo>
                      <a:pt x="209" y="367"/>
                    </a:lnTo>
                    <a:cubicBezTo>
                      <a:pt x="221" y="390"/>
                      <a:pt x="252" y="393"/>
                      <a:pt x="289" y="396"/>
                    </a:cubicBezTo>
                    <a:lnTo>
                      <a:pt x="289" y="396"/>
                    </a:lnTo>
                    <a:cubicBezTo>
                      <a:pt x="313" y="398"/>
                      <a:pt x="338" y="399"/>
                      <a:pt x="362" y="406"/>
                    </a:cubicBezTo>
                    <a:lnTo>
                      <a:pt x="362" y="406"/>
                    </a:lnTo>
                    <a:cubicBezTo>
                      <a:pt x="337" y="362"/>
                      <a:pt x="314" y="314"/>
                      <a:pt x="330" y="272"/>
                    </a:cubicBezTo>
                    <a:lnTo>
                      <a:pt x="330" y="272"/>
                    </a:lnTo>
                    <a:cubicBezTo>
                      <a:pt x="338" y="252"/>
                      <a:pt x="345" y="232"/>
                      <a:pt x="353" y="212"/>
                    </a:cubicBezTo>
                    <a:lnTo>
                      <a:pt x="353" y="212"/>
                    </a:lnTo>
                    <a:cubicBezTo>
                      <a:pt x="205" y="166"/>
                      <a:pt x="117" y="78"/>
                      <a:pt x="77" y="30"/>
                    </a:cubicBezTo>
                    <a:lnTo>
                      <a:pt x="77" y="30"/>
                    </a:lnTo>
                    <a:cubicBezTo>
                      <a:pt x="62" y="71"/>
                      <a:pt x="48" y="110"/>
                      <a:pt x="37" y="144"/>
                    </a:cubicBezTo>
                    <a:lnTo>
                      <a:pt x="37" y="144"/>
                    </a:lnTo>
                    <a:cubicBezTo>
                      <a:pt x="34" y="151"/>
                      <a:pt x="30" y="160"/>
                      <a:pt x="27" y="169"/>
                    </a:cubicBezTo>
                    <a:lnTo>
                      <a:pt x="27" y="169"/>
                    </a:lnTo>
                    <a:cubicBezTo>
                      <a:pt x="26" y="171"/>
                      <a:pt x="25" y="175"/>
                      <a:pt x="23" y="177"/>
                    </a:cubicBezTo>
                    <a:close/>
                    <a:moveTo>
                      <a:pt x="383" y="436"/>
                    </a:moveTo>
                    <a:lnTo>
                      <a:pt x="383" y="436"/>
                    </a:lnTo>
                    <a:cubicBezTo>
                      <a:pt x="381" y="436"/>
                      <a:pt x="380" y="436"/>
                      <a:pt x="378" y="435"/>
                    </a:cubicBezTo>
                    <a:lnTo>
                      <a:pt x="378" y="435"/>
                    </a:lnTo>
                    <a:cubicBezTo>
                      <a:pt x="351" y="419"/>
                      <a:pt x="319" y="417"/>
                      <a:pt x="287" y="414"/>
                    </a:cubicBezTo>
                    <a:lnTo>
                      <a:pt x="287" y="414"/>
                    </a:lnTo>
                    <a:cubicBezTo>
                      <a:pt x="247" y="411"/>
                      <a:pt x="208" y="409"/>
                      <a:pt x="192" y="375"/>
                    </a:cubicBezTo>
                    <a:lnTo>
                      <a:pt x="192" y="375"/>
                    </a:lnTo>
                    <a:cubicBezTo>
                      <a:pt x="139" y="260"/>
                      <a:pt x="54" y="210"/>
                      <a:pt x="7" y="191"/>
                    </a:cubicBezTo>
                    <a:lnTo>
                      <a:pt x="7" y="191"/>
                    </a:lnTo>
                    <a:cubicBezTo>
                      <a:pt x="3" y="189"/>
                      <a:pt x="0" y="183"/>
                      <a:pt x="2" y="179"/>
                    </a:cubicBezTo>
                    <a:lnTo>
                      <a:pt x="2" y="179"/>
                    </a:lnTo>
                    <a:cubicBezTo>
                      <a:pt x="4" y="173"/>
                      <a:pt x="7" y="167"/>
                      <a:pt x="9" y="161"/>
                    </a:cubicBezTo>
                    <a:lnTo>
                      <a:pt x="9" y="161"/>
                    </a:lnTo>
                    <a:cubicBezTo>
                      <a:pt x="12" y="153"/>
                      <a:pt x="16" y="145"/>
                      <a:pt x="18" y="138"/>
                    </a:cubicBezTo>
                    <a:lnTo>
                      <a:pt x="18" y="138"/>
                    </a:lnTo>
                    <a:cubicBezTo>
                      <a:pt x="32" y="99"/>
                      <a:pt x="48" y="54"/>
                      <a:pt x="65" y="7"/>
                    </a:cubicBezTo>
                    <a:lnTo>
                      <a:pt x="65" y="7"/>
                    </a:lnTo>
                    <a:cubicBezTo>
                      <a:pt x="66" y="4"/>
                      <a:pt x="69" y="1"/>
                      <a:pt x="73" y="0"/>
                    </a:cubicBezTo>
                    <a:lnTo>
                      <a:pt x="73" y="0"/>
                    </a:lnTo>
                    <a:cubicBezTo>
                      <a:pt x="76" y="0"/>
                      <a:pt x="80" y="1"/>
                      <a:pt x="82" y="5"/>
                    </a:cubicBezTo>
                    <a:lnTo>
                      <a:pt x="82" y="5"/>
                    </a:lnTo>
                    <a:cubicBezTo>
                      <a:pt x="112" y="46"/>
                      <a:pt x="204" y="148"/>
                      <a:pt x="369" y="197"/>
                    </a:cubicBezTo>
                    <a:lnTo>
                      <a:pt x="369" y="197"/>
                    </a:lnTo>
                    <a:cubicBezTo>
                      <a:pt x="371" y="198"/>
                      <a:pt x="374" y="200"/>
                      <a:pt x="375" y="202"/>
                    </a:cubicBezTo>
                    <a:lnTo>
                      <a:pt x="375" y="202"/>
                    </a:lnTo>
                    <a:cubicBezTo>
                      <a:pt x="376" y="204"/>
                      <a:pt x="376" y="207"/>
                      <a:pt x="375" y="209"/>
                    </a:cubicBezTo>
                    <a:lnTo>
                      <a:pt x="375" y="209"/>
                    </a:lnTo>
                    <a:cubicBezTo>
                      <a:pt x="366" y="232"/>
                      <a:pt x="357" y="256"/>
                      <a:pt x="348" y="279"/>
                    </a:cubicBezTo>
                    <a:lnTo>
                      <a:pt x="348" y="279"/>
                    </a:lnTo>
                    <a:cubicBezTo>
                      <a:pt x="335" y="315"/>
                      <a:pt x="358" y="359"/>
                      <a:pt x="381" y="403"/>
                    </a:cubicBezTo>
                    <a:lnTo>
                      <a:pt x="381" y="403"/>
                    </a:lnTo>
                    <a:cubicBezTo>
                      <a:pt x="384" y="409"/>
                      <a:pt x="388" y="416"/>
                      <a:pt x="391" y="422"/>
                    </a:cubicBezTo>
                    <a:lnTo>
                      <a:pt x="391" y="422"/>
                    </a:lnTo>
                    <a:cubicBezTo>
                      <a:pt x="392" y="426"/>
                      <a:pt x="392" y="430"/>
                      <a:pt x="389" y="433"/>
                    </a:cubicBezTo>
                    <a:lnTo>
                      <a:pt x="389" y="433"/>
                    </a:lnTo>
                    <a:cubicBezTo>
                      <a:pt x="387" y="435"/>
                      <a:pt x="385" y="436"/>
                      <a:pt x="383" y="4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67">
                <a:extLst>
                  <a:ext uri="{FF2B5EF4-FFF2-40B4-BE49-F238E27FC236}">
                    <a16:creationId xmlns:a16="http://schemas.microsoft.com/office/drawing/2014/main" id="{7872EAE6-AC4C-47C5-9689-F33609A48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5727" y="9567794"/>
                <a:ext cx="1357982" cy="1048412"/>
              </a:xfrm>
              <a:custGeom>
                <a:avLst/>
                <a:gdLst>
                  <a:gd name="T0" fmla="*/ 876 w 1452"/>
                  <a:gd name="T1" fmla="*/ 82 h 1120"/>
                  <a:gd name="T2" fmla="*/ 876 w 1452"/>
                  <a:gd name="T3" fmla="*/ 82 h 1120"/>
                  <a:gd name="T4" fmla="*/ 0 w 1452"/>
                  <a:gd name="T5" fmla="*/ 127 h 1120"/>
                  <a:gd name="T6" fmla="*/ 3 w 1452"/>
                  <a:gd name="T7" fmla="*/ 147 h 1120"/>
                  <a:gd name="T8" fmla="*/ 13 w 1452"/>
                  <a:gd name="T9" fmla="*/ 200 h 1120"/>
                  <a:gd name="T10" fmla="*/ 42 w 1452"/>
                  <a:gd name="T11" fmla="*/ 341 h 1120"/>
                  <a:gd name="T12" fmla="*/ 42 w 1452"/>
                  <a:gd name="T13" fmla="*/ 341 h 1120"/>
                  <a:gd name="T14" fmla="*/ 120 w 1452"/>
                  <a:gd name="T15" fmla="*/ 492 h 1120"/>
                  <a:gd name="T16" fmla="*/ 120 w 1452"/>
                  <a:gd name="T17" fmla="*/ 492 h 1120"/>
                  <a:gd name="T18" fmla="*/ 99 w 1452"/>
                  <a:gd name="T19" fmla="*/ 528 h 1120"/>
                  <a:gd name="T20" fmla="*/ 726 w 1452"/>
                  <a:gd name="T21" fmla="*/ 528 h 1120"/>
                  <a:gd name="T22" fmla="*/ 1188 w 1452"/>
                  <a:gd name="T23" fmla="*/ 1119 h 1120"/>
                  <a:gd name="T24" fmla="*/ 1188 w 1452"/>
                  <a:gd name="T25" fmla="*/ 1119 h 1120"/>
                  <a:gd name="T26" fmla="*/ 1451 w 1452"/>
                  <a:gd name="T27" fmla="*/ 923 h 1120"/>
                  <a:gd name="T28" fmla="*/ 1451 w 1452"/>
                  <a:gd name="T29" fmla="*/ 923 h 1120"/>
                  <a:gd name="T30" fmla="*/ 876 w 1452"/>
                  <a:gd name="T31" fmla="*/ 82 h 1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2" h="1120">
                    <a:moveTo>
                      <a:pt x="876" y="82"/>
                    </a:moveTo>
                    <a:lnTo>
                      <a:pt x="876" y="82"/>
                    </a:lnTo>
                    <a:cubicBezTo>
                      <a:pt x="637" y="0"/>
                      <a:pt x="193" y="84"/>
                      <a:pt x="0" y="127"/>
                    </a:cubicBezTo>
                    <a:lnTo>
                      <a:pt x="3" y="147"/>
                    </a:lnTo>
                    <a:lnTo>
                      <a:pt x="13" y="200"/>
                    </a:lnTo>
                    <a:lnTo>
                      <a:pt x="42" y="341"/>
                    </a:lnTo>
                    <a:lnTo>
                      <a:pt x="42" y="341"/>
                    </a:lnTo>
                    <a:cubicBezTo>
                      <a:pt x="42" y="341"/>
                      <a:pt x="110" y="448"/>
                      <a:pt x="120" y="492"/>
                    </a:cubicBezTo>
                    <a:lnTo>
                      <a:pt x="120" y="492"/>
                    </a:lnTo>
                    <a:cubicBezTo>
                      <a:pt x="124" y="515"/>
                      <a:pt x="112" y="524"/>
                      <a:pt x="99" y="528"/>
                    </a:cubicBezTo>
                    <a:lnTo>
                      <a:pt x="726" y="528"/>
                    </a:lnTo>
                    <a:lnTo>
                      <a:pt x="1188" y="1119"/>
                    </a:lnTo>
                    <a:lnTo>
                      <a:pt x="1188" y="1119"/>
                    </a:lnTo>
                    <a:cubicBezTo>
                      <a:pt x="1244" y="1096"/>
                      <a:pt x="1350" y="1040"/>
                      <a:pt x="1451" y="923"/>
                    </a:cubicBezTo>
                    <a:lnTo>
                      <a:pt x="1451" y="923"/>
                    </a:lnTo>
                    <a:cubicBezTo>
                      <a:pt x="1376" y="756"/>
                      <a:pt x="1096" y="157"/>
                      <a:pt x="876" y="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68">
                <a:extLst>
                  <a:ext uri="{FF2B5EF4-FFF2-40B4-BE49-F238E27FC236}">
                    <a16:creationId xmlns:a16="http://schemas.microsoft.com/office/drawing/2014/main" id="{19342C0B-5BBE-4E24-B846-5747B9704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7472" y="9559539"/>
                <a:ext cx="1378621" cy="1069052"/>
              </a:xfrm>
              <a:custGeom>
                <a:avLst/>
                <a:gdLst>
                  <a:gd name="T0" fmla="*/ 138 w 1473"/>
                  <a:gd name="T1" fmla="*/ 529 h 1141"/>
                  <a:gd name="T2" fmla="*/ 737 w 1473"/>
                  <a:gd name="T3" fmla="*/ 529 h 1141"/>
                  <a:gd name="T4" fmla="*/ 737 w 1473"/>
                  <a:gd name="T5" fmla="*/ 529 h 1141"/>
                  <a:gd name="T6" fmla="*/ 745 w 1473"/>
                  <a:gd name="T7" fmla="*/ 532 h 1141"/>
                  <a:gd name="T8" fmla="*/ 1203 w 1473"/>
                  <a:gd name="T9" fmla="*/ 1118 h 1141"/>
                  <a:gd name="T10" fmla="*/ 1203 w 1473"/>
                  <a:gd name="T11" fmla="*/ 1118 h 1141"/>
                  <a:gd name="T12" fmla="*/ 1451 w 1473"/>
                  <a:gd name="T13" fmla="*/ 932 h 1141"/>
                  <a:gd name="T14" fmla="*/ 1451 w 1473"/>
                  <a:gd name="T15" fmla="*/ 932 h 1141"/>
                  <a:gd name="T16" fmla="*/ 884 w 1473"/>
                  <a:gd name="T17" fmla="*/ 102 h 1141"/>
                  <a:gd name="T18" fmla="*/ 884 w 1473"/>
                  <a:gd name="T19" fmla="*/ 102 h 1141"/>
                  <a:gd name="T20" fmla="*/ 21 w 1473"/>
                  <a:gd name="T21" fmla="*/ 145 h 1141"/>
                  <a:gd name="T22" fmla="*/ 24 w 1473"/>
                  <a:gd name="T23" fmla="*/ 156 h 1141"/>
                  <a:gd name="T24" fmla="*/ 62 w 1473"/>
                  <a:gd name="T25" fmla="*/ 348 h 1141"/>
                  <a:gd name="T26" fmla="*/ 62 w 1473"/>
                  <a:gd name="T27" fmla="*/ 348 h 1141"/>
                  <a:gd name="T28" fmla="*/ 140 w 1473"/>
                  <a:gd name="T29" fmla="*/ 501 h 1141"/>
                  <a:gd name="T30" fmla="*/ 140 w 1473"/>
                  <a:gd name="T31" fmla="*/ 501 h 1141"/>
                  <a:gd name="T32" fmla="*/ 138 w 1473"/>
                  <a:gd name="T33" fmla="*/ 529 h 1141"/>
                  <a:gd name="T34" fmla="*/ 1199 w 1473"/>
                  <a:gd name="T35" fmla="*/ 1140 h 1141"/>
                  <a:gd name="T36" fmla="*/ 1199 w 1473"/>
                  <a:gd name="T37" fmla="*/ 1140 h 1141"/>
                  <a:gd name="T38" fmla="*/ 1192 w 1473"/>
                  <a:gd name="T39" fmla="*/ 1136 h 1141"/>
                  <a:gd name="T40" fmla="*/ 733 w 1473"/>
                  <a:gd name="T41" fmla="*/ 548 h 1141"/>
                  <a:gd name="T42" fmla="*/ 110 w 1473"/>
                  <a:gd name="T43" fmla="*/ 548 h 1141"/>
                  <a:gd name="T44" fmla="*/ 110 w 1473"/>
                  <a:gd name="T45" fmla="*/ 548 h 1141"/>
                  <a:gd name="T46" fmla="*/ 100 w 1473"/>
                  <a:gd name="T47" fmla="*/ 540 h 1141"/>
                  <a:gd name="T48" fmla="*/ 100 w 1473"/>
                  <a:gd name="T49" fmla="*/ 540 h 1141"/>
                  <a:gd name="T50" fmla="*/ 108 w 1473"/>
                  <a:gd name="T51" fmla="*/ 529 h 1141"/>
                  <a:gd name="T52" fmla="*/ 108 w 1473"/>
                  <a:gd name="T53" fmla="*/ 529 h 1141"/>
                  <a:gd name="T54" fmla="*/ 121 w 1473"/>
                  <a:gd name="T55" fmla="*/ 506 h 1141"/>
                  <a:gd name="T56" fmla="*/ 121 w 1473"/>
                  <a:gd name="T57" fmla="*/ 506 h 1141"/>
                  <a:gd name="T58" fmla="*/ 45 w 1473"/>
                  <a:gd name="T59" fmla="*/ 356 h 1141"/>
                  <a:gd name="T60" fmla="*/ 45 w 1473"/>
                  <a:gd name="T61" fmla="*/ 356 h 1141"/>
                  <a:gd name="T62" fmla="*/ 43 w 1473"/>
                  <a:gd name="T63" fmla="*/ 353 h 1141"/>
                  <a:gd name="T64" fmla="*/ 1 w 1473"/>
                  <a:gd name="T65" fmla="*/ 139 h 1141"/>
                  <a:gd name="T66" fmla="*/ 1 w 1473"/>
                  <a:gd name="T67" fmla="*/ 139 h 1141"/>
                  <a:gd name="T68" fmla="*/ 8 w 1473"/>
                  <a:gd name="T69" fmla="*/ 129 h 1141"/>
                  <a:gd name="T70" fmla="*/ 8 w 1473"/>
                  <a:gd name="T71" fmla="*/ 129 h 1141"/>
                  <a:gd name="T72" fmla="*/ 890 w 1473"/>
                  <a:gd name="T73" fmla="*/ 84 h 1141"/>
                  <a:gd name="T74" fmla="*/ 890 w 1473"/>
                  <a:gd name="T75" fmla="*/ 84 h 1141"/>
                  <a:gd name="T76" fmla="*/ 1470 w 1473"/>
                  <a:gd name="T77" fmla="*/ 929 h 1141"/>
                  <a:gd name="T78" fmla="*/ 1470 w 1473"/>
                  <a:gd name="T79" fmla="*/ 929 h 1141"/>
                  <a:gd name="T80" fmla="*/ 1470 w 1473"/>
                  <a:gd name="T81" fmla="*/ 940 h 1141"/>
                  <a:gd name="T82" fmla="*/ 1470 w 1473"/>
                  <a:gd name="T83" fmla="*/ 940 h 1141"/>
                  <a:gd name="T84" fmla="*/ 1204 w 1473"/>
                  <a:gd name="T85" fmla="*/ 1139 h 1141"/>
                  <a:gd name="T86" fmla="*/ 1204 w 1473"/>
                  <a:gd name="T87" fmla="*/ 1139 h 1141"/>
                  <a:gd name="T88" fmla="*/ 1199 w 1473"/>
                  <a:gd name="T89" fmla="*/ 1140 h 1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3" h="1141">
                    <a:moveTo>
                      <a:pt x="138" y="529"/>
                    </a:moveTo>
                    <a:lnTo>
                      <a:pt x="737" y="529"/>
                    </a:lnTo>
                    <a:lnTo>
                      <a:pt x="737" y="529"/>
                    </a:lnTo>
                    <a:cubicBezTo>
                      <a:pt x="740" y="529"/>
                      <a:pt x="743" y="530"/>
                      <a:pt x="745" y="532"/>
                    </a:cubicBezTo>
                    <a:lnTo>
                      <a:pt x="1203" y="1118"/>
                    </a:lnTo>
                    <a:lnTo>
                      <a:pt x="1203" y="1118"/>
                    </a:lnTo>
                    <a:cubicBezTo>
                      <a:pt x="1257" y="1095"/>
                      <a:pt x="1357" y="1040"/>
                      <a:pt x="1451" y="932"/>
                    </a:cubicBezTo>
                    <a:lnTo>
                      <a:pt x="1451" y="932"/>
                    </a:lnTo>
                    <a:cubicBezTo>
                      <a:pt x="1368" y="749"/>
                      <a:pt x="1097" y="175"/>
                      <a:pt x="884" y="102"/>
                    </a:cubicBezTo>
                    <a:lnTo>
                      <a:pt x="884" y="102"/>
                    </a:lnTo>
                    <a:cubicBezTo>
                      <a:pt x="649" y="21"/>
                      <a:pt x="210" y="103"/>
                      <a:pt x="21" y="145"/>
                    </a:cubicBezTo>
                    <a:lnTo>
                      <a:pt x="24" y="156"/>
                    </a:lnTo>
                    <a:lnTo>
                      <a:pt x="62" y="348"/>
                    </a:lnTo>
                    <a:lnTo>
                      <a:pt x="62" y="348"/>
                    </a:lnTo>
                    <a:cubicBezTo>
                      <a:pt x="71" y="362"/>
                      <a:pt x="130" y="458"/>
                      <a:pt x="140" y="501"/>
                    </a:cubicBezTo>
                    <a:lnTo>
                      <a:pt x="140" y="501"/>
                    </a:lnTo>
                    <a:cubicBezTo>
                      <a:pt x="143" y="512"/>
                      <a:pt x="142" y="521"/>
                      <a:pt x="138" y="529"/>
                    </a:cubicBezTo>
                    <a:close/>
                    <a:moveTo>
                      <a:pt x="1199" y="1140"/>
                    </a:moveTo>
                    <a:lnTo>
                      <a:pt x="1199" y="1140"/>
                    </a:lnTo>
                    <a:cubicBezTo>
                      <a:pt x="1197" y="1140"/>
                      <a:pt x="1194" y="1138"/>
                      <a:pt x="1192" y="1136"/>
                    </a:cubicBezTo>
                    <a:lnTo>
                      <a:pt x="733" y="548"/>
                    </a:lnTo>
                    <a:lnTo>
                      <a:pt x="110" y="548"/>
                    </a:lnTo>
                    <a:lnTo>
                      <a:pt x="110" y="548"/>
                    </a:lnTo>
                    <a:cubicBezTo>
                      <a:pt x="105" y="548"/>
                      <a:pt x="101" y="544"/>
                      <a:pt x="100" y="540"/>
                    </a:cubicBezTo>
                    <a:lnTo>
                      <a:pt x="100" y="540"/>
                    </a:lnTo>
                    <a:cubicBezTo>
                      <a:pt x="100" y="535"/>
                      <a:pt x="103" y="531"/>
                      <a:pt x="108" y="529"/>
                    </a:cubicBezTo>
                    <a:lnTo>
                      <a:pt x="108" y="529"/>
                    </a:lnTo>
                    <a:cubicBezTo>
                      <a:pt x="119" y="526"/>
                      <a:pt x="124" y="518"/>
                      <a:pt x="121" y="506"/>
                    </a:cubicBezTo>
                    <a:lnTo>
                      <a:pt x="121" y="506"/>
                    </a:lnTo>
                    <a:cubicBezTo>
                      <a:pt x="112" y="463"/>
                      <a:pt x="46" y="358"/>
                      <a:pt x="45" y="356"/>
                    </a:cubicBezTo>
                    <a:lnTo>
                      <a:pt x="45" y="356"/>
                    </a:lnTo>
                    <a:cubicBezTo>
                      <a:pt x="44" y="356"/>
                      <a:pt x="44" y="355"/>
                      <a:pt x="43" y="353"/>
                    </a:cubicBezTo>
                    <a:lnTo>
                      <a:pt x="1" y="139"/>
                    </a:lnTo>
                    <a:lnTo>
                      <a:pt x="1" y="139"/>
                    </a:lnTo>
                    <a:cubicBezTo>
                      <a:pt x="0" y="134"/>
                      <a:pt x="3" y="130"/>
                      <a:pt x="8" y="129"/>
                    </a:cubicBezTo>
                    <a:lnTo>
                      <a:pt x="8" y="129"/>
                    </a:lnTo>
                    <a:cubicBezTo>
                      <a:pt x="193" y="87"/>
                      <a:pt x="647" y="0"/>
                      <a:pt x="890" y="84"/>
                    </a:cubicBezTo>
                    <a:lnTo>
                      <a:pt x="890" y="84"/>
                    </a:lnTo>
                    <a:cubicBezTo>
                      <a:pt x="1113" y="160"/>
                      <a:pt x="1391" y="751"/>
                      <a:pt x="1470" y="929"/>
                    </a:cubicBezTo>
                    <a:lnTo>
                      <a:pt x="1470" y="929"/>
                    </a:lnTo>
                    <a:cubicBezTo>
                      <a:pt x="1472" y="934"/>
                      <a:pt x="1472" y="937"/>
                      <a:pt x="1470" y="940"/>
                    </a:cubicBezTo>
                    <a:lnTo>
                      <a:pt x="1470" y="940"/>
                    </a:lnTo>
                    <a:cubicBezTo>
                      <a:pt x="1367" y="1059"/>
                      <a:pt x="1259" y="1116"/>
                      <a:pt x="1204" y="1139"/>
                    </a:cubicBezTo>
                    <a:lnTo>
                      <a:pt x="1204" y="1139"/>
                    </a:lnTo>
                    <a:cubicBezTo>
                      <a:pt x="1202" y="1139"/>
                      <a:pt x="1201" y="1140"/>
                      <a:pt x="1199" y="1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69">
                <a:extLst>
                  <a:ext uri="{FF2B5EF4-FFF2-40B4-BE49-F238E27FC236}">
                    <a16:creationId xmlns:a16="http://schemas.microsoft.com/office/drawing/2014/main" id="{D5D5DC4A-F88A-4A9C-A927-A6750EF39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6052" y="10434592"/>
                <a:ext cx="429271" cy="346719"/>
              </a:xfrm>
              <a:custGeom>
                <a:avLst/>
                <a:gdLst>
                  <a:gd name="T0" fmla="*/ 351 w 460"/>
                  <a:gd name="T1" fmla="*/ 231 h 370"/>
                  <a:gd name="T2" fmla="*/ 351 w 460"/>
                  <a:gd name="T3" fmla="*/ 231 h 370"/>
                  <a:gd name="T4" fmla="*/ 459 w 460"/>
                  <a:gd name="T5" fmla="*/ 46 h 370"/>
                  <a:gd name="T6" fmla="*/ 459 w 460"/>
                  <a:gd name="T7" fmla="*/ 46 h 370"/>
                  <a:gd name="T8" fmla="*/ 282 w 460"/>
                  <a:gd name="T9" fmla="*/ 43 h 370"/>
                  <a:gd name="T10" fmla="*/ 282 w 460"/>
                  <a:gd name="T11" fmla="*/ 43 h 370"/>
                  <a:gd name="T12" fmla="*/ 263 w 460"/>
                  <a:gd name="T13" fmla="*/ 0 h 370"/>
                  <a:gd name="T14" fmla="*/ 263 w 460"/>
                  <a:gd name="T15" fmla="*/ 0 h 370"/>
                  <a:gd name="T16" fmla="*/ 0 w 460"/>
                  <a:gd name="T17" fmla="*/ 196 h 370"/>
                  <a:gd name="T18" fmla="*/ 136 w 460"/>
                  <a:gd name="T19" fmla="*/ 369 h 370"/>
                  <a:gd name="T20" fmla="*/ 136 w 460"/>
                  <a:gd name="T21" fmla="*/ 369 h 370"/>
                  <a:gd name="T22" fmla="*/ 351 w 460"/>
                  <a:gd name="T23" fmla="*/ 231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0" h="370">
                    <a:moveTo>
                      <a:pt x="351" y="231"/>
                    </a:moveTo>
                    <a:lnTo>
                      <a:pt x="351" y="231"/>
                    </a:lnTo>
                    <a:cubicBezTo>
                      <a:pt x="395" y="216"/>
                      <a:pt x="406" y="108"/>
                      <a:pt x="459" y="46"/>
                    </a:cubicBezTo>
                    <a:lnTo>
                      <a:pt x="459" y="46"/>
                    </a:lnTo>
                    <a:cubicBezTo>
                      <a:pt x="394" y="57"/>
                      <a:pt x="314" y="84"/>
                      <a:pt x="282" y="43"/>
                    </a:cubicBezTo>
                    <a:lnTo>
                      <a:pt x="282" y="43"/>
                    </a:lnTo>
                    <a:cubicBezTo>
                      <a:pt x="282" y="43"/>
                      <a:pt x="276" y="27"/>
                      <a:pt x="263" y="0"/>
                    </a:cubicBezTo>
                    <a:lnTo>
                      <a:pt x="263" y="0"/>
                    </a:lnTo>
                    <a:cubicBezTo>
                      <a:pt x="162" y="117"/>
                      <a:pt x="56" y="173"/>
                      <a:pt x="0" y="196"/>
                    </a:cubicBezTo>
                    <a:lnTo>
                      <a:pt x="136" y="369"/>
                    </a:lnTo>
                    <a:lnTo>
                      <a:pt x="136" y="369"/>
                    </a:lnTo>
                    <a:cubicBezTo>
                      <a:pt x="171" y="333"/>
                      <a:pt x="244" y="269"/>
                      <a:pt x="351" y="2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70">
                <a:extLst>
                  <a:ext uri="{FF2B5EF4-FFF2-40B4-BE49-F238E27FC236}">
                    <a16:creationId xmlns:a16="http://schemas.microsoft.com/office/drawing/2014/main" id="{D3C850EF-BFD9-4C43-AE80-B446B59CD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7797" y="10426336"/>
                <a:ext cx="449911" cy="363229"/>
              </a:xfrm>
              <a:custGeom>
                <a:avLst/>
                <a:gdLst>
                  <a:gd name="T0" fmla="*/ 360 w 480"/>
                  <a:gd name="T1" fmla="*/ 241 h 389"/>
                  <a:gd name="T2" fmla="*/ 360 w 480"/>
                  <a:gd name="T3" fmla="*/ 241 h 389"/>
                  <a:gd name="T4" fmla="*/ 25 w 480"/>
                  <a:gd name="T5" fmla="*/ 211 h 389"/>
                  <a:gd name="T6" fmla="*/ 145 w 480"/>
                  <a:gd name="T7" fmla="*/ 364 h 389"/>
                  <a:gd name="T8" fmla="*/ 145 w 480"/>
                  <a:gd name="T9" fmla="*/ 364 h 389"/>
                  <a:gd name="T10" fmla="*/ 357 w 480"/>
                  <a:gd name="T11" fmla="*/ 232 h 389"/>
                  <a:gd name="T12" fmla="*/ 357 w 480"/>
                  <a:gd name="T13" fmla="*/ 232 h 389"/>
                  <a:gd name="T14" fmla="*/ 404 w 480"/>
                  <a:gd name="T15" fmla="*/ 156 h 389"/>
                  <a:gd name="T16" fmla="*/ 404 w 480"/>
                  <a:gd name="T17" fmla="*/ 156 h 389"/>
                  <a:gd name="T18" fmla="*/ 446 w 480"/>
                  <a:gd name="T19" fmla="*/ 71 h 389"/>
                  <a:gd name="T20" fmla="*/ 446 w 480"/>
                  <a:gd name="T21" fmla="*/ 71 h 389"/>
                  <a:gd name="T22" fmla="*/ 433 w 480"/>
                  <a:gd name="T23" fmla="*/ 73 h 389"/>
                  <a:gd name="T24" fmla="*/ 433 w 480"/>
                  <a:gd name="T25" fmla="*/ 73 h 389"/>
                  <a:gd name="T26" fmla="*/ 284 w 480"/>
                  <a:gd name="T27" fmla="*/ 59 h 389"/>
                  <a:gd name="T28" fmla="*/ 284 w 480"/>
                  <a:gd name="T29" fmla="*/ 59 h 389"/>
                  <a:gd name="T30" fmla="*/ 282 w 480"/>
                  <a:gd name="T31" fmla="*/ 57 h 389"/>
                  <a:gd name="T32" fmla="*/ 282 w 480"/>
                  <a:gd name="T33" fmla="*/ 57 h 389"/>
                  <a:gd name="T34" fmla="*/ 269 w 480"/>
                  <a:gd name="T35" fmla="*/ 28 h 389"/>
                  <a:gd name="T36" fmla="*/ 269 w 480"/>
                  <a:gd name="T37" fmla="*/ 28 h 389"/>
                  <a:gd name="T38" fmla="*/ 25 w 480"/>
                  <a:gd name="T39" fmla="*/ 211 h 389"/>
                  <a:gd name="T40" fmla="*/ 145 w 480"/>
                  <a:gd name="T41" fmla="*/ 388 h 389"/>
                  <a:gd name="T42" fmla="*/ 145 w 480"/>
                  <a:gd name="T43" fmla="*/ 388 h 389"/>
                  <a:gd name="T44" fmla="*/ 144 w 480"/>
                  <a:gd name="T45" fmla="*/ 388 h 389"/>
                  <a:gd name="T46" fmla="*/ 144 w 480"/>
                  <a:gd name="T47" fmla="*/ 388 h 389"/>
                  <a:gd name="T48" fmla="*/ 136 w 480"/>
                  <a:gd name="T49" fmla="*/ 385 h 389"/>
                  <a:gd name="T50" fmla="*/ 2 w 480"/>
                  <a:gd name="T51" fmla="*/ 212 h 389"/>
                  <a:gd name="T52" fmla="*/ 2 w 480"/>
                  <a:gd name="T53" fmla="*/ 212 h 389"/>
                  <a:gd name="T54" fmla="*/ 0 w 480"/>
                  <a:gd name="T55" fmla="*/ 204 h 389"/>
                  <a:gd name="T56" fmla="*/ 0 w 480"/>
                  <a:gd name="T57" fmla="*/ 204 h 389"/>
                  <a:gd name="T58" fmla="*/ 6 w 480"/>
                  <a:gd name="T59" fmla="*/ 198 h 389"/>
                  <a:gd name="T60" fmla="*/ 6 w 480"/>
                  <a:gd name="T61" fmla="*/ 198 h 389"/>
                  <a:gd name="T62" fmla="*/ 265 w 480"/>
                  <a:gd name="T63" fmla="*/ 4 h 389"/>
                  <a:gd name="T64" fmla="*/ 265 w 480"/>
                  <a:gd name="T65" fmla="*/ 4 h 389"/>
                  <a:gd name="T66" fmla="*/ 273 w 480"/>
                  <a:gd name="T67" fmla="*/ 1 h 389"/>
                  <a:gd name="T68" fmla="*/ 273 w 480"/>
                  <a:gd name="T69" fmla="*/ 1 h 389"/>
                  <a:gd name="T70" fmla="*/ 280 w 480"/>
                  <a:gd name="T71" fmla="*/ 5 h 389"/>
                  <a:gd name="T72" fmla="*/ 280 w 480"/>
                  <a:gd name="T73" fmla="*/ 5 h 389"/>
                  <a:gd name="T74" fmla="*/ 299 w 480"/>
                  <a:gd name="T75" fmla="*/ 48 h 389"/>
                  <a:gd name="T76" fmla="*/ 299 w 480"/>
                  <a:gd name="T77" fmla="*/ 48 h 389"/>
                  <a:gd name="T78" fmla="*/ 429 w 480"/>
                  <a:gd name="T79" fmla="*/ 54 h 389"/>
                  <a:gd name="T80" fmla="*/ 429 w 480"/>
                  <a:gd name="T81" fmla="*/ 54 h 389"/>
                  <a:gd name="T82" fmla="*/ 467 w 480"/>
                  <a:gd name="T83" fmla="*/ 47 h 389"/>
                  <a:gd name="T84" fmla="*/ 467 w 480"/>
                  <a:gd name="T85" fmla="*/ 47 h 389"/>
                  <a:gd name="T86" fmla="*/ 477 w 480"/>
                  <a:gd name="T87" fmla="*/ 52 h 389"/>
                  <a:gd name="T88" fmla="*/ 477 w 480"/>
                  <a:gd name="T89" fmla="*/ 52 h 389"/>
                  <a:gd name="T90" fmla="*/ 476 w 480"/>
                  <a:gd name="T91" fmla="*/ 63 h 389"/>
                  <a:gd name="T92" fmla="*/ 476 w 480"/>
                  <a:gd name="T93" fmla="*/ 63 h 389"/>
                  <a:gd name="T94" fmla="*/ 422 w 480"/>
                  <a:gd name="T95" fmla="*/ 163 h 389"/>
                  <a:gd name="T96" fmla="*/ 422 w 480"/>
                  <a:gd name="T97" fmla="*/ 163 h 389"/>
                  <a:gd name="T98" fmla="*/ 363 w 480"/>
                  <a:gd name="T99" fmla="*/ 251 h 389"/>
                  <a:gd name="T100" fmla="*/ 363 w 480"/>
                  <a:gd name="T101" fmla="*/ 251 h 389"/>
                  <a:gd name="T102" fmla="*/ 151 w 480"/>
                  <a:gd name="T103" fmla="*/ 386 h 389"/>
                  <a:gd name="T104" fmla="*/ 151 w 480"/>
                  <a:gd name="T105" fmla="*/ 386 h 389"/>
                  <a:gd name="T106" fmla="*/ 145 w 480"/>
                  <a:gd name="T107" fmla="*/ 38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0" h="389">
                    <a:moveTo>
                      <a:pt x="360" y="241"/>
                    </a:moveTo>
                    <a:lnTo>
                      <a:pt x="360" y="241"/>
                    </a:lnTo>
                    <a:close/>
                    <a:moveTo>
                      <a:pt x="25" y="211"/>
                    </a:moveTo>
                    <a:lnTo>
                      <a:pt x="145" y="364"/>
                    </a:lnTo>
                    <a:lnTo>
                      <a:pt x="145" y="364"/>
                    </a:lnTo>
                    <a:cubicBezTo>
                      <a:pt x="183" y="328"/>
                      <a:pt x="254" y="268"/>
                      <a:pt x="357" y="232"/>
                    </a:cubicBezTo>
                    <a:lnTo>
                      <a:pt x="357" y="232"/>
                    </a:lnTo>
                    <a:cubicBezTo>
                      <a:pt x="377" y="225"/>
                      <a:pt x="390" y="192"/>
                      <a:pt x="404" y="156"/>
                    </a:cubicBezTo>
                    <a:lnTo>
                      <a:pt x="404" y="156"/>
                    </a:lnTo>
                    <a:cubicBezTo>
                      <a:pt x="415" y="128"/>
                      <a:pt x="428" y="96"/>
                      <a:pt x="446" y="71"/>
                    </a:cubicBezTo>
                    <a:lnTo>
                      <a:pt x="446" y="71"/>
                    </a:lnTo>
                    <a:cubicBezTo>
                      <a:pt x="441" y="71"/>
                      <a:pt x="438" y="72"/>
                      <a:pt x="433" y="73"/>
                    </a:cubicBezTo>
                    <a:lnTo>
                      <a:pt x="433" y="73"/>
                    </a:lnTo>
                    <a:cubicBezTo>
                      <a:pt x="374" y="85"/>
                      <a:pt x="313" y="98"/>
                      <a:pt x="284" y="59"/>
                    </a:cubicBezTo>
                    <a:lnTo>
                      <a:pt x="284" y="59"/>
                    </a:lnTo>
                    <a:cubicBezTo>
                      <a:pt x="283" y="58"/>
                      <a:pt x="282" y="58"/>
                      <a:pt x="282" y="57"/>
                    </a:cubicBezTo>
                    <a:lnTo>
                      <a:pt x="282" y="57"/>
                    </a:lnTo>
                    <a:cubicBezTo>
                      <a:pt x="282" y="57"/>
                      <a:pt x="278" y="46"/>
                      <a:pt x="269" y="28"/>
                    </a:cubicBezTo>
                    <a:lnTo>
                      <a:pt x="269" y="28"/>
                    </a:lnTo>
                    <a:cubicBezTo>
                      <a:pt x="177" y="131"/>
                      <a:pt x="81" y="185"/>
                      <a:pt x="25" y="211"/>
                    </a:cubicBezTo>
                    <a:close/>
                    <a:moveTo>
                      <a:pt x="145" y="388"/>
                    </a:moveTo>
                    <a:lnTo>
                      <a:pt x="145" y="388"/>
                    </a:lnTo>
                    <a:cubicBezTo>
                      <a:pt x="144" y="388"/>
                      <a:pt x="144" y="388"/>
                      <a:pt x="144" y="388"/>
                    </a:cubicBezTo>
                    <a:lnTo>
                      <a:pt x="144" y="388"/>
                    </a:lnTo>
                    <a:cubicBezTo>
                      <a:pt x="141" y="388"/>
                      <a:pt x="138" y="387"/>
                      <a:pt x="136" y="385"/>
                    </a:cubicBezTo>
                    <a:lnTo>
                      <a:pt x="2" y="212"/>
                    </a:lnTo>
                    <a:lnTo>
                      <a:pt x="2" y="212"/>
                    </a:lnTo>
                    <a:cubicBezTo>
                      <a:pt x="0" y="210"/>
                      <a:pt x="0" y="206"/>
                      <a:pt x="0" y="204"/>
                    </a:cubicBezTo>
                    <a:lnTo>
                      <a:pt x="0" y="204"/>
                    </a:lnTo>
                    <a:cubicBezTo>
                      <a:pt x="1" y="201"/>
                      <a:pt x="3" y="198"/>
                      <a:pt x="6" y="198"/>
                    </a:cubicBezTo>
                    <a:lnTo>
                      <a:pt x="6" y="198"/>
                    </a:lnTo>
                    <a:cubicBezTo>
                      <a:pt x="60" y="175"/>
                      <a:pt x="166" y="120"/>
                      <a:pt x="265" y="4"/>
                    </a:cubicBezTo>
                    <a:lnTo>
                      <a:pt x="265" y="4"/>
                    </a:lnTo>
                    <a:cubicBezTo>
                      <a:pt x="267" y="1"/>
                      <a:pt x="270" y="0"/>
                      <a:pt x="273" y="1"/>
                    </a:cubicBezTo>
                    <a:lnTo>
                      <a:pt x="273" y="1"/>
                    </a:lnTo>
                    <a:cubicBezTo>
                      <a:pt x="276" y="1"/>
                      <a:pt x="280" y="3"/>
                      <a:pt x="280" y="5"/>
                    </a:cubicBezTo>
                    <a:lnTo>
                      <a:pt x="280" y="5"/>
                    </a:lnTo>
                    <a:cubicBezTo>
                      <a:pt x="291" y="29"/>
                      <a:pt x="298" y="44"/>
                      <a:pt x="299" y="48"/>
                    </a:cubicBezTo>
                    <a:lnTo>
                      <a:pt x="299" y="48"/>
                    </a:lnTo>
                    <a:cubicBezTo>
                      <a:pt x="322" y="76"/>
                      <a:pt x="377" y="65"/>
                      <a:pt x="429" y="54"/>
                    </a:cubicBezTo>
                    <a:lnTo>
                      <a:pt x="429" y="54"/>
                    </a:lnTo>
                    <a:cubicBezTo>
                      <a:pt x="441" y="52"/>
                      <a:pt x="455" y="49"/>
                      <a:pt x="467" y="47"/>
                    </a:cubicBezTo>
                    <a:lnTo>
                      <a:pt x="467" y="47"/>
                    </a:lnTo>
                    <a:cubicBezTo>
                      <a:pt x="471" y="46"/>
                      <a:pt x="475" y="48"/>
                      <a:pt x="477" y="52"/>
                    </a:cubicBezTo>
                    <a:lnTo>
                      <a:pt x="477" y="52"/>
                    </a:lnTo>
                    <a:cubicBezTo>
                      <a:pt x="479" y="55"/>
                      <a:pt x="479" y="60"/>
                      <a:pt x="476" y="63"/>
                    </a:cubicBezTo>
                    <a:lnTo>
                      <a:pt x="476" y="63"/>
                    </a:lnTo>
                    <a:cubicBezTo>
                      <a:pt x="451" y="90"/>
                      <a:pt x="436" y="129"/>
                      <a:pt x="422" y="163"/>
                    </a:cubicBezTo>
                    <a:lnTo>
                      <a:pt x="422" y="163"/>
                    </a:lnTo>
                    <a:cubicBezTo>
                      <a:pt x="406" y="205"/>
                      <a:pt x="391" y="241"/>
                      <a:pt x="363" y="251"/>
                    </a:cubicBezTo>
                    <a:lnTo>
                      <a:pt x="363" y="251"/>
                    </a:lnTo>
                    <a:cubicBezTo>
                      <a:pt x="257" y="288"/>
                      <a:pt x="184" y="351"/>
                      <a:pt x="151" y="386"/>
                    </a:cubicBezTo>
                    <a:lnTo>
                      <a:pt x="151" y="386"/>
                    </a:lnTo>
                    <a:cubicBezTo>
                      <a:pt x="149" y="387"/>
                      <a:pt x="147" y="388"/>
                      <a:pt x="145" y="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71">
                <a:extLst>
                  <a:ext uri="{FF2B5EF4-FFF2-40B4-BE49-F238E27FC236}">
                    <a16:creationId xmlns:a16="http://schemas.microsoft.com/office/drawing/2014/main" id="{57B7414E-5614-470A-BB7D-063C57DBD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4009" y="10471741"/>
                <a:ext cx="433397" cy="421016"/>
              </a:xfrm>
              <a:custGeom>
                <a:avLst/>
                <a:gdLst>
                  <a:gd name="T0" fmla="*/ 416 w 464"/>
                  <a:gd name="T1" fmla="*/ 22 h 450"/>
                  <a:gd name="T2" fmla="*/ 416 w 464"/>
                  <a:gd name="T3" fmla="*/ 22 h 450"/>
                  <a:gd name="T4" fmla="*/ 323 w 464"/>
                  <a:gd name="T5" fmla="*/ 8 h 450"/>
                  <a:gd name="T6" fmla="*/ 323 w 464"/>
                  <a:gd name="T7" fmla="*/ 8 h 450"/>
                  <a:gd name="T8" fmla="*/ 215 w 464"/>
                  <a:gd name="T9" fmla="*/ 192 h 450"/>
                  <a:gd name="T10" fmla="*/ 215 w 464"/>
                  <a:gd name="T11" fmla="*/ 192 h 450"/>
                  <a:gd name="T12" fmla="*/ 0 w 464"/>
                  <a:gd name="T13" fmla="*/ 330 h 450"/>
                  <a:gd name="T14" fmla="*/ 21 w 464"/>
                  <a:gd name="T15" fmla="*/ 358 h 450"/>
                  <a:gd name="T16" fmla="*/ 21 w 464"/>
                  <a:gd name="T17" fmla="*/ 358 h 450"/>
                  <a:gd name="T18" fmla="*/ 154 w 464"/>
                  <a:gd name="T19" fmla="*/ 387 h 450"/>
                  <a:gd name="T20" fmla="*/ 154 w 464"/>
                  <a:gd name="T21" fmla="*/ 387 h 450"/>
                  <a:gd name="T22" fmla="*/ 416 w 464"/>
                  <a:gd name="T23" fmla="*/ 22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4" h="450">
                    <a:moveTo>
                      <a:pt x="416" y="22"/>
                    </a:moveTo>
                    <a:lnTo>
                      <a:pt x="416" y="22"/>
                    </a:lnTo>
                    <a:cubicBezTo>
                      <a:pt x="399" y="0"/>
                      <a:pt x="364" y="1"/>
                      <a:pt x="323" y="8"/>
                    </a:cubicBezTo>
                    <a:lnTo>
                      <a:pt x="323" y="8"/>
                    </a:lnTo>
                    <a:cubicBezTo>
                      <a:pt x="270" y="69"/>
                      <a:pt x="259" y="177"/>
                      <a:pt x="215" y="192"/>
                    </a:cubicBezTo>
                    <a:lnTo>
                      <a:pt x="215" y="192"/>
                    </a:lnTo>
                    <a:cubicBezTo>
                      <a:pt x="108" y="230"/>
                      <a:pt x="35" y="294"/>
                      <a:pt x="0" y="330"/>
                    </a:cubicBezTo>
                    <a:lnTo>
                      <a:pt x="21" y="358"/>
                    </a:lnTo>
                    <a:lnTo>
                      <a:pt x="21" y="358"/>
                    </a:lnTo>
                    <a:cubicBezTo>
                      <a:pt x="21" y="358"/>
                      <a:pt x="79" y="449"/>
                      <a:pt x="154" y="387"/>
                    </a:cubicBezTo>
                    <a:lnTo>
                      <a:pt x="154" y="387"/>
                    </a:lnTo>
                    <a:cubicBezTo>
                      <a:pt x="230" y="324"/>
                      <a:pt x="463" y="84"/>
                      <a:pt x="416" y="2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72">
                <a:extLst>
                  <a:ext uri="{FF2B5EF4-FFF2-40B4-BE49-F238E27FC236}">
                    <a16:creationId xmlns:a16="http://schemas.microsoft.com/office/drawing/2014/main" id="{5B709712-383F-4703-BF4E-7D0ECBFA6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5754" y="10459357"/>
                <a:ext cx="458163" cy="404506"/>
              </a:xfrm>
              <a:custGeom>
                <a:avLst/>
                <a:gdLst>
                  <a:gd name="T0" fmla="*/ 23 w 491"/>
                  <a:gd name="T1" fmla="*/ 342 h 430"/>
                  <a:gd name="T2" fmla="*/ 40 w 491"/>
                  <a:gd name="T3" fmla="*/ 363 h 430"/>
                  <a:gd name="T4" fmla="*/ 40 w 491"/>
                  <a:gd name="T5" fmla="*/ 363 h 430"/>
                  <a:gd name="T6" fmla="*/ 103 w 491"/>
                  <a:gd name="T7" fmla="*/ 409 h 430"/>
                  <a:gd name="T8" fmla="*/ 103 w 491"/>
                  <a:gd name="T9" fmla="*/ 409 h 430"/>
                  <a:gd name="T10" fmla="*/ 159 w 491"/>
                  <a:gd name="T11" fmla="*/ 390 h 430"/>
                  <a:gd name="T12" fmla="*/ 159 w 491"/>
                  <a:gd name="T13" fmla="*/ 390 h 430"/>
                  <a:gd name="T14" fmla="*/ 420 w 491"/>
                  <a:gd name="T15" fmla="*/ 40 h 430"/>
                  <a:gd name="T16" fmla="*/ 420 w 491"/>
                  <a:gd name="T17" fmla="*/ 40 h 430"/>
                  <a:gd name="T18" fmla="*/ 340 w 491"/>
                  <a:gd name="T19" fmla="*/ 27 h 430"/>
                  <a:gd name="T20" fmla="*/ 340 w 491"/>
                  <a:gd name="T21" fmla="*/ 27 h 430"/>
                  <a:gd name="T22" fmla="*/ 288 w 491"/>
                  <a:gd name="T23" fmla="*/ 125 h 430"/>
                  <a:gd name="T24" fmla="*/ 288 w 491"/>
                  <a:gd name="T25" fmla="*/ 125 h 430"/>
                  <a:gd name="T26" fmla="*/ 229 w 491"/>
                  <a:gd name="T27" fmla="*/ 213 h 430"/>
                  <a:gd name="T28" fmla="*/ 229 w 491"/>
                  <a:gd name="T29" fmla="*/ 213 h 430"/>
                  <a:gd name="T30" fmla="*/ 23 w 491"/>
                  <a:gd name="T31" fmla="*/ 342 h 430"/>
                  <a:gd name="T32" fmla="*/ 112 w 491"/>
                  <a:gd name="T33" fmla="*/ 429 h 430"/>
                  <a:gd name="T34" fmla="*/ 112 w 491"/>
                  <a:gd name="T35" fmla="*/ 429 h 430"/>
                  <a:gd name="T36" fmla="*/ 100 w 491"/>
                  <a:gd name="T37" fmla="*/ 428 h 430"/>
                  <a:gd name="T38" fmla="*/ 100 w 491"/>
                  <a:gd name="T39" fmla="*/ 428 h 430"/>
                  <a:gd name="T40" fmla="*/ 23 w 491"/>
                  <a:gd name="T41" fmla="*/ 374 h 430"/>
                  <a:gd name="T42" fmla="*/ 2 w 491"/>
                  <a:gd name="T43" fmla="*/ 347 h 430"/>
                  <a:gd name="T44" fmla="*/ 2 w 491"/>
                  <a:gd name="T45" fmla="*/ 347 h 430"/>
                  <a:gd name="T46" fmla="*/ 3 w 491"/>
                  <a:gd name="T47" fmla="*/ 334 h 430"/>
                  <a:gd name="T48" fmla="*/ 3 w 491"/>
                  <a:gd name="T49" fmla="*/ 334 h 430"/>
                  <a:gd name="T50" fmla="*/ 223 w 491"/>
                  <a:gd name="T51" fmla="*/ 194 h 430"/>
                  <a:gd name="T52" fmla="*/ 223 w 491"/>
                  <a:gd name="T53" fmla="*/ 194 h 430"/>
                  <a:gd name="T54" fmla="*/ 270 w 491"/>
                  <a:gd name="T55" fmla="*/ 118 h 430"/>
                  <a:gd name="T56" fmla="*/ 270 w 491"/>
                  <a:gd name="T57" fmla="*/ 118 h 430"/>
                  <a:gd name="T58" fmla="*/ 328 w 491"/>
                  <a:gd name="T59" fmla="*/ 12 h 430"/>
                  <a:gd name="T60" fmla="*/ 328 w 491"/>
                  <a:gd name="T61" fmla="*/ 12 h 430"/>
                  <a:gd name="T62" fmla="*/ 333 w 491"/>
                  <a:gd name="T63" fmla="*/ 9 h 430"/>
                  <a:gd name="T64" fmla="*/ 333 w 491"/>
                  <a:gd name="T65" fmla="*/ 9 h 430"/>
                  <a:gd name="T66" fmla="*/ 435 w 491"/>
                  <a:gd name="T67" fmla="*/ 28 h 430"/>
                  <a:gd name="T68" fmla="*/ 435 w 491"/>
                  <a:gd name="T69" fmla="*/ 28 h 430"/>
                  <a:gd name="T70" fmla="*/ 172 w 491"/>
                  <a:gd name="T71" fmla="*/ 405 h 430"/>
                  <a:gd name="T72" fmla="*/ 172 w 491"/>
                  <a:gd name="T73" fmla="*/ 405 h 430"/>
                  <a:gd name="T74" fmla="*/ 112 w 491"/>
                  <a:gd name="T75" fmla="*/ 429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1" h="430">
                    <a:moveTo>
                      <a:pt x="23" y="342"/>
                    </a:moveTo>
                    <a:lnTo>
                      <a:pt x="40" y="363"/>
                    </a:lnTo>
                    <a:lnTo>
                      <a:pt x="40" y="363"/>
                    </a:lnTo>
                    <a:cubicBezTo>
                      <a:pt x="41" y="364"/>
                      <a:pt x="66" y="403"/>
                      <a:pt x="103" y="409"/>
                    </a:cubicBezTo>
                    <a:lnTo>
                      <a:pt x="103" y="409"/>
                    </a:lnTo>
                    <a:cubicBezTo>
                      <a:pt x="122" y="412"/>
                      <a:pt x="141" y="405"/>
                      <a:pt x="159" y="390"/>
                    </a:cubicBezTo>
                    <a:lnTo>
                      <a:pt x="159" y="390"/>
                    </a:lnTo>
                    <a:cubicBezTo>
                      <a:pt x="256" y="311"/>
                      <a:pt x="456" y="88"/>
                      <a:pt x="420" y="40"/>
                    </a:cubicBezTo>
                    <a:lnTo>
                      <a:pt x="420" y="40"/>
                    </a:lnTo>
                    <a:cubicBezTo>
                      <a:pt x="409" y="23"/>
                      <a:pt x="384" y="20"/>
                      <a:pt x="340" y="27"/>
                    </a:cubicBezTo>
                    <a:lnTo>
                      <a:pt x="340" y="27"/>
                    </a:lnTo>
                    <a:cubicBezTo>
                      <a:pt x="316" y="55"/>
                      <a:pt x="302" y="92"/>
                      <a:pt x="288" y="125"/>
                    </a:cubicBezTo>
                    <a:lnTo>
                      <a:pt x="288" y="125"/>
                    </a:lnTo>
                    <a:cubicBezTo>
                      <a:pt x="272" y="167"/>
                      <a:pt x="257" y="203"/>
                      <a:pt x="229" y="213"/>
                    </a:cubicBezTo>
                    <a:lnTo>
                      <a:pt x="229" y="213"/>
                    </a:lnTo>
                    <a:cubicBezTo>
                      <a:pt x="129" y="248"/>
                      <a:pt x="58" y="306"/>
                      <a:pt x="23" y="342"/>
                    </a:cubicBezTo>
                    <a:close/>
                    <a:moveTo>
                      <a:pt x="112" y="429"/>
                    </a:moveTo>
                    <a:lnTo>
                      <a:pt x="112" y="429"/>
                    </a:lnTo>
                    <a:cubicBezTo>
                      <a:pt x="108" y="429"/>
                      <a:pt x="104" y="429"/>
                      <a:pt x="100" y="428"/>
                    </a:cubicBezTo>
                    <a:lnTo>
                      <a:pt x="100" y="428"/>
                    </a:lnTo>
                    <a:cubicBezTo>
                      <a:pt x="54" y="421"/>
                      <a:pt x="25" y="376"/>
                      <a:pt x="23" y="374"/>
                    </a:cubicBezTo>
                    <a:lnTo>
                      <a:pt x="2" y="347"/>
                    </a:lnTo>
                    <a:lnTo>
                      <a:pt x="2" y="347"/>
                    </a:lnTo>
                    <a:cubicBezTo>
                      <a:pt x="0" y="343"/>
                      <a:pt x="0" y="338"/>
                      <a:pt x="3" y="334"/>
                    </a:cubicBezTo>
                    <a:lnTo>
                      <a:pt x="3" y="334"/>
                    </a:lnTo>
                    <a:cubicBezTo>
                      <a:pt x="38" y="299"/>
                      <a:pt x="113" y="233"/>
                      <a:pt x="223" y="194"/>
                    </a:cubicBezTo>
                    <a:lnTo>
                      <a:pt x="223" y="194"/>
                    </a:lnTo>
                    <a:cubicBezTo>
                      <a:pt x="243" y="187"/>
                      <a:pt x="256" y="154"/>
                      <a:pt x="270" y="118"/>
                    </a:cubicBezTo>
                    <a:lnTo>
                      <a:pt x="270" y="118"/>
                    </a:lnTo>
                    <a:cubicBezTo>
                      <a:pt x="285" y="82"/>
                      <a:pt x="301" y="42"/>
                      <a:pt x="328" y="12"/>
                    </a:cubicBezTo>
                    <a:lnTo>
                      <a:pt x="328" y="12"/>
                    </a:lnTo>
                    <a:cubicBezTo>
                      <a:pt x="329" y="11"/>
                      <a:pt x="331" y="9"/>
                      <a:pt x="333" y="9"/>
                    </a:cubicBezTo>
                    <a:lnTo>
                      <a:pt x="333" y="9"/>
                    </a:lnTo>
                    <a:cubicBezTo>
                      <a:pt x="372" y="2"/>
                      <a:pt x="414" y="0"/>
                      <a:pt x="435" y="28"/>
                    </a:cubicBezTo>
                    <a:lnTo>
                      <a:pt x="435" y="28"/>
                    </a:lnTo>
                    <a:cubicBezTo>
                      <a:pt x="490" y="101"/>
                      <a:pt x="231" y="356"/>
                      <a:pt x="172" y="405"/>
                    </a:cubicBezTo>
                    <a:lnTo>
                      <a:pt x="172" y="405"/>
                    </a:lnTo>
                    <a:cubicBezTo>
                      <a:pt x="152" y="421"/>
                      <a:pt x="133" y="429"/>
                      <a:pt x="112" y="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73">
                <a:extLst>
                  <a:ext uri="{FF2B5EF4-FFF2-40B4-BE49-F238E27FC236}">
                    <a16:creationId xmlns:a16="http://schemas.microsoft.com/office/drawing/2014/main" id="{AC04BF9E-00BE-447E-BE35-8258DF22D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3264" y="8226323"/>
                <a:ext cx="470547" cy="474674"/>
              </a:xfrm>
              <a:custGeom>
                <a:avLst/>
                <a:gdLst>
                  <a:gd name="T0" fmla="*/ 483 w 503"/>
                  <a:gd name="T1" fmla="*/ 328 h 507"/>
                  <a:gd name="T2" fmla="*/ 483 w 503"/>
                  <a:gd name="T3" fmla="*/ 328 h 507"/>
                  <a:gd name="T4" fmla="*/ 348 w 503"/>
                  <a:gd name="T5" fmla="*/ 87 h 507"/>
                  <a:gd name="T6" fmla="*/ 348 w 503"/>
                  <a:gd name="T7" fmla="*/ 87 h 507"/>
                  <a:gd name="T8" fmla="*/ 244 w 503"/>
                  <a:gd name="T9" fmla="*/ 10 h 507"/>
                  <a:gd name="T10" fmla="*/ 244 w 503"/>
                  <a:gd name="T11" fmla="*/ 10 h 507"/>
                  <a:gd name="T12" fmla="*/ 209 w 503"/>
                  <a:gd name="T13" fmla="*/ 69 h 507"/>
                  <a:gd name="T14" fmla="*/ 209 w 503"/>
                  <a:gd name="T15" fmla="*/ 69 h 507"/>
                  <a:gd name="T16" fmla="*/ 109 w 503"/>
                  <a:gd name="T17" fmla="*/ 64 h 507"/>
                  <a:gd name="T18" fmla="*/ 109 w 503"/>
                  <a:gd name="T19" fmla="*/ 64 h 507"/>
                  <a:gd name="T20" fmla="*/ 114 w 503"/>
                  <a:gd name="T21" fmla="*/ 154 h 507"/>
                  <a:gd name="T22" fmla="*/ 114 w 503"/>
                  <a:gd name="T23" fmla="*/ 154 h 507"/>
                  <a:gd name="T24" fmla="*/ 8 w 503"/>
                  <a:gd name="T25" fmla="*/ 199 h 507"/>
                  <a:gd name="T26" fmla="*/ 8 w 503"/>
                  <a:gd name="T27" fmla="*/ 199 h 507"/>
                  <a:gd name="T28" fmla="*/ 60 w 503"/>
                  <a:gd name="T29" fmla="*/ 279 h 507"/>
                  <a:gd name="T30" fmla="*/ 60 w 503"/>
                  <a:gd name="T31" fmla="*/ 279 h 507"/>
                  <a:gd name="T32" fmla="*/ 20 w 503"/>
                  <a:gd name="T33" fmla="*/ 359 h 507"/>
                  <a:gd name="T34" fmla="*/ 20 w 503"/>
                  <a:gd name="T35" fmla="*/ 359 h 507"/>
                  <a:gd name="T36" fmla="*/ 133 w 503"/>
                  <a:gd name="T37" fmla="*/ 395 h 507"/>
                  <a:gd name="T38" fmla="*/ 133 w 503"/>
                  <a:gd name="T39" fmla="*/ 395 h 507"/>
                  <a:gd name="T40" fmla="*/ 158 w 503"/>
                  <a:gd name="T41" fmla="*/ 489 h 507"/>
                  <a:gd name="T42" fmla="*/ 158 w 503"/>
                  <a:gd name="T43" fmla="*/ 489 h 507"/>
                  <a:gd name="T44" fmla="*/ 261 w 503"/>
                  <a:gd name="T45" fmla="*/ 444 h 507"/>
                  <a:gd name="T46" fmla="*/ 261 w 503"/>
                  <a:gd name="T47" fmla="*/ 444 h 507"/>
                  <a:gd name="T48" fmla="*/ 319 w 503"/>
                  <a:gd name="T49" fmla="*/ 489 h 507"/>
                  <a:gd name="T50" fmla="*/ 319 w 503"/>
                  <a:gd name="T51" fmla="*/ 489 h 507"/>
                  <a:gd name="T52" fmla="*/ 396 w 503"/>
                  <a:gd name="T53" fmla="*/ 422 h 507"/>
                  <a:gd name="T54" fmla="*/ 396 w 503"/>
                  <a:gd name="T55" fmla="*/ 422 h 507"/>
                  <a:gd name="T56" fmla="*/ 466 w 503"/>
                  <a:gd name="T57" fmla="*/ 444 h 507"/>
                  <a:gd name="T58" fmla="*/ 466 w 503"/>
                  <a:gd name="T59" fmla="*/ 444 h 507"/>
                  <a:gd name="T60" fmla="*/ 483 w 503"/>
                  <a:gd name="T61" fmla="*/ 328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3" h="507">
                    <a:moveTo>
                      <a:pt x="483" y="328"/>
                    </a:moveTo>
                    <a:lnTo>
                      <a:pt x="483" y="328"/>
                    </a:lnTo>
                    <a:cubicBezTo>
                      <a:pt x="466" y="277"/>
                      <a:pt x="377" y="133"/>
                      <a:pt x="348" y="87"/>
                    </a:cubicBezTo>
                    <a:lnTo>
                      <a:pt x="348" y="87"/>
                    </a:lnTo>
                    <a:cubicBezTo>
                      <a:pt x="316" y="38"/>
                      <a:pt x="281" y="0"/>
                      <a:pt x="244" y="10"/>
                    </a:cubicBezTo>
                    <a:lnTo>
                      <a:pt x="244" y="10"/>
                    </a:lnTo>
                    <a:cubicBezTo>
                      <a:pt x="223" y="16"/>
                      <a:pt x="215" y="43"/>
                      <a:pt x="209" y="69"/>
                    </a:cubicBezTo>
                    <a:lnTo>
                      <a:pt x="209" y="69"/>
                    </a:lnTo>
                    <a:cubicBezTo>
                      <a:pt x="176" y="47"/>
                      <a:pt x="125" y="46"/>
                      <a:pt x="109" y="64"/>
                    </a:cubicBezTo>
                    <a:lnTo>
                      <a:pt x="109" y="64"/>
                    </a:lnTo>
                    <a:cubicBezTo>
                      <a:pt x="90" y="84"/>
                      <a:pt x="90" y="112"/>
                      <a:pt x="114" y="154"/>
                    </a:cubicBezTo>
                    <a:lnTo>
                      <a:pt x="114" y="154"/>
                    </a:lnTo>
                    <a:cubicBezTo>
                      <a:pt x="63" y="144"/>
                      <a:pt x="16" y="163"/>
                      <a:pt x="8" y="199"/>
                    </a:cubicBezTo>
                    <a:lnTo>
                      <a:pt x="8" y="199"/>
                    </a:lnTo>
                    <a:cubicBezTo>
                      <a:pt x="0" y="229"/>
                      <a:pt x="23" y="261"/>
                      <a:pt x="60" y="279"/>
                    </a:cubicBezTo>
                    <a:lnTo>
                      <a:pt x="60" y="279"/>
                    </a:lnTo>
                    <a:cubicBezTo>
                      <a:pt x="28" y="300"/>
                      <a:pt x="12" y="331"/>
                      <a:pt x="20" y="359"/>
                    </a:cubicBezTo>
                    <a:lnTo>
                      <a:pt x="20" y="359"/>
                    </a:lnTo>
                    <a:cubicBezTo>
                      <a:pt x="32" y="394"/>
                      <a:pt x="82" y="411"/>
                      <a:pt x="133" y="395"/>
                    </a:cubicBezTo>
                    <a:lnTo>
                      <a:pt x="133" y="395"/>
                    </a:lnTo>
                    <a:cubicBezTo>
                      <a:pt x="120" y="435"/>
                      <a:pt x="130" y="474"/>
                      <a:pt x="158" y="489"/>
                    </a:cubicBezTo>
                    <a:lnTo>
                      <a:pt x="158" y="489"/>
                    </a:lnTo>
                    <a:cubicBezTo>
                      <a:pt x="190" y="506"/>
                      <a:pt x="235" y="486"/>
                      <a:pt x="261" y="444"/>
                    </a:cubicBezTo>
                    <a:lnTo>
                      <a:pt x="261" y="444"/>
                    </a:lnTo>
                    <a:cubicBezTo>
                      <a:pt x="273" y="471"/>
                      <a:pt x="295" y="486"/>
                      <a:pt x="319" y="489"/>
                    </a:cubicBezTo>
                    <a:lnTo>
                      <a:pt x="319" y="489"/>
                    </a:lnTo>
                    <a:cubicBezTo>
                      <a:pt x="371" y="492"/>
                      <a:pt x="396" y="459"/>
                      <a:pt x="396" y="422"/>
                    </a:cubicBezTo>
                    <a:lnTo>
                      <a:pt x="396" y="422"/>
                    </a:lnTo>
                    <a:cubicBezTo>
                      <a:pt x="415" y="439"/>
                      <a:pt x="445" y="450"/>
                      <a:pt x="466" y="444"/>
                    </a:cubicBezTo>
                    <a:lnTo>
                      <a:pt x="466" y="444"/>
                    </a:lnTo>
                    <a:cubicBezTo>
                      <a:pt x="502" y="432"/>
                      <a:pt x="500" y="379"/>
                      <a:pt x="483" y="3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74">
                <a:extLst>
                  <a:ext uri="{FF2B5EF4-FFF2-40B4-BE49-F238E27FC236}">
                    <a16:creationId xmlns:a16="http://schemas.microsoft.com/office/drawing/2014/main" id="{A2FCC733-722A-4C9F-9369-AC6D292E2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6494" y="7797052"/>
                <a:ext cx="775990" cy="854413"/>
              </a:xfrm>
              <a:custGeom>
                <a:avLst/>
                <a:gdLst>
                  <a:gd name="T0" fmla="*/ 645 w 827"/>
                  <a:gd name="T1" fmla="*/ 200 h 911"/>
                  <a:gd name="T2" fmla="*/ 645 w 827"/>
                  <a:gd name="T3" fmla="*/ 200 h 911"/>
                  <a:gd name="T4" fmla="*/ 250 w 827"/>
                  <a:gd name="T5" fmla="*/ 84 h 911"/>
                  <a:gd name="T6" fmla="*/ 250 w 827"/>
                  <a:gd name="T7" fmla="*/ 84 h 911"/>
                  <a:gd name="T8" fmla="*/ 136 w 827"/>
                  <a:gd name="T9" fmla="*/ 550 h 911"/>
                  <a:gd name="T10" fmla="*/ 136 w 827"/>
                  <a:gd name="T11" fmla="*/ 550 h 911"/>
                  <a:gd name="T12" fmla="*/ 295 w 827"/>
                  <a:gd name="T13" fmla="*/ 690 h 911"/>
                  <a:gd name="T14" fmla="*/ 303 w 827"/>
                  <a:gd name="T15" fmla="*/ 854 h 911"/>
                  <a:gd name="T16" fmla="*/ 303 w 827"/>
                  <a:gd name="T17" fmla="*/ 854 h 911"/>
                  <a:gd name="T18" fmla="*/ 445 w 827"/>
                  <a:gd name="T19" fmla="*/ 907 h 911"/>
                  <a:gd name="T20" fmla="*/ 445 w 827"/>
                  <a:gd name="T21" fmla="*/ 907 h 911"/>
                  <a:gd name="T22" fmla="*/ 606 w 827"/>
                  <a:gd name="T23" fmla="*/ 870 h 911"/>
                  <a:gd name="T24" fmla="*/ 596 w 827"/>
                  <a:gd name="T25" fmla="*/ 704 h 911"/>
                  <a:gd name="T26" fmla="*/ 596 w 827"/>
                  <a:gd name="T27" fmla="*/ 704 h 911"/>
                  <a:gd name="T28" fmla="*/ 698 w 827"/>
                  <a:gd name="T29" fmla="*/ 665 h 911"/>
                  <a:gd name="T30" fmla="*/ 698 w 827"/>
                  <a:gd name="T31" fmla="*/ 665 h 911"/>
                  <a:gd name="T32" fmla="*/ 645 w 827"/>
                  <a:gd name="T33" fmla="*/ 20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7" h="911">
                    <a:moveTo>
                      <a:pt x="645" y="200"/>
                    </a:moveTo>
                    <a:lnTo>
                      <a:pt x="645" y="200"/>
                    </a:lnTo>
                    <a:cubicBezTo>
                      <a:pt x="562" y="53"/>
                      <a:pt x="467" y="0"/>
                      <a:pt x="250" y="84"/>
                    </a:cubicBezTo>
                    <a:lnTo>
                      <a:pt x="250" y="84"/>
                    </a:lnTo>
                    <a:cubicBezTo>
                      <a:pt x="98" y="144"/>
                      <a:pt x="0" y="310"/>
                      <a:pt x="136" y="550"/>
                    </a:cubicBezTo>
                    <a:lnTo>
                      <a:pt x="136" y="550"/>
                    </a:lnTo>
                    <a:cubicBezTo>
                      <a:pt x="176" y="620"/>
                      <a:pt x="233" y="665"/>
                      <a:pt x="295" y="690"/>
                    </a:cubicBezTo>
                    <a:lnTo>
                      <a:pt x="303" y="854"/>
                    </a:lnTo>
                    <a:lnTo>
                      <a:pt x="303" y="854"/>
                    </a:lnTo>
                    <a:cubicBezTo>
                      <a:pt x="303" y="854"/>
                      <a:pt x="346" y="905"/>
                      <a:pt x="445" y="907"/>
                    </a:cubicBezTo>
                    <a:lnTo>
                      <a:pt x="445" y="907"/>
                    </a:lnTo>
                    <a:cubicBezTo>
                      <a:pt x="531" y="910"/>
                      <a:pt x="606" y="870"/>
                      <a:pt x="606" y="870"/>
                    </a:cubicBezTo>
                    <a:lnTo>
                      <a:pt x="596" y="704"/>
                    </a:lnTo>
                    <a:lnTo>
                      <a:pt x="596" y="704"/>
                    </a:lnTo>
                    <a:cubicBezTo>
                      <a:pt x="636" y="694"/>
                      <a:pt x="671" y="680"/>
                      <a:pt x="698" y="665"/>
                    </a:cubicBezTo>
                    <a:lnTo>
                      <a:pt x="698" y="665"/>
                    </a:lnTo>
                    <a:cubicBezTo>
                      <a:pt x="826" y="592"/>
                      <a:pt x="729" y="346"/>
                      <a:pt x="645" y="2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75">
                <a:extLst>
                  <a:ext uri="{FF2B5EF4-FFF2-40B4-BE49-F238E27FC236}">
                    <a16:creationId xmlns:a16="http://schemas.microsoft.com/office/drawing/2014/main" id="{0AF612E8-7E92-4519-BC37-FDC4B0DEB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7770" y="7784668"/>
                <a:ext cx="705822" cy="870926"/>
              </a:xfrm>
              <a:custGeom>
                <a:avLst/>
                <a:gdLst>
                  <a:gd name="T0" fmla="*/ 268 w 754"/>
                  <a:gd name="T1" fmla="*/ 863 h 932"/>
                  <a:gd name="T2" fmla="*/ 268 w 754"/>
                  <a:gd name="T3" fmla="*/ 863 h 932"/>
                  <a:gd name="T4" fmla="*/ 401 w 754"/>
                  <a:gd name="T5" fmla="*/ 912 h 932"/>
                  <a:gd name="T6" fmla="*/ 401 w 754"/>
                  <a:gd name="T7" fmla="*/ 912 h 932"/>
                  <a:gd name="T8" fmla="*/ 551 w 754"/>
                  <a:gd name="T9" fmla="*/ 879 h 932"/>
                  <a:gd name="T10" fmla="*/ 542 w 754"/>
                  <a:gd name="T11" fmla="*/ 718 h 932"/>
                  <a:gd name="T12" fmla="*/ 542 w 754"/>
                  <a:gd name="T13" fmla="*/ 718 h 932"/>
                  <a:gd name="T14" fmla="*/ 549 w 754"/>
                  <a:gd name="T15" fmla="*/ 709 h 932"/>
                  <a:gd name="T16" fmla="*/ 549 w 754"/>
                  <a:gd name="T17" fmla="*/ 709 h 932"/>
                  <a:gd name="T18" fmla="*/ 649 w 754"/>
                  <a:gd name="T19" fmla="*/ 670 h 932"/>
                  <a:gd name="T20" fmla="*/ 649 w 754"/>
                  <a:gd name="T21" fmla="*/ 670 h 932"/>
                  <a:gd name="T22" fmla="*/ 700 w 754"/>
                  <a:gd name="T23" fmla="*/ 603 h 932"/>
                  <a:gd name="T24" fmla="*/ 700 w 754"/>
                  <a:gd name="T25" fmla="*/ 603 h 932"/>
                  <a:gd name="T26" fmla="*/ 592 w 754"/>
                  <a:gd name="T27" fmla="*/ 219 h 932"/>
                  <a:gd name="T28" fmla="*/ 592 w 754"/>
                  <a:gd name="T29" fmla="*/ 219 h 932"/>
                  <a:gd name="T30" fmla="*/ 209 w 754"/>
                  <a:gd name="T31" fmla="*/ 107 h 932"/>
                  <a:gd name="T32" fmla="*/ 209 w 754"/>
                  <a:gd name="T33" fmla="*/ 107 h 932"/>
                  <a:gd name="T34" fmla="*/ 50 w 754"/>
                  <a:gd name="T35" fmla="*/ 263 h 932"/>
                  <a:gd name="T36" fmla="*/ 50 w 754"/>
                  <a:gd name="T37" fmla="*/ 263 h 932"/>
                  <a:gd name="T38" fmla="*/ 100 w 754"/>
                  <a:gd name="T39" fmla="*/ 559 h 932"/>
                  <a:gd name="T40" fmla="*/ 100 w 754"/>
                  <a:gd name="T41" fmla="*/ 559 h 932"/>
                  <a:gd name="T42" fmla="*/ 254 w 754"/>
                  <a:gd name="T43" fmla="*/ 696 h 932"/>
                  <a:gd name="T44" fmla="*/ 254 w 754"/>
                  <a:gd name="T45" fmla="*/ 696 h 932"/>
                  <a:gd name="T46" fmla="*/ 260 w 754"/>
                  <a:gd name="T47" fmla="*/ 704 h 932"/>
                  <a:gd name="T48" fmla="*/ 268 w 754"/>
                  <a:gd name="T49" fmla="*/ 863 h 932"/>
                  <a:gd name="T50" fmla="*/ 407 w 754"/>
                  <a:gd name="T51" fmla="*/ 931 h 932"/>
                  <a:gd name="T52" fmla="*/ 407 w 754"/>
                  <a:gd name="T53" fmla="*/ 931 h 932"/>
                  <a:gd name="T54" fmla="*/ 400 w 754"/>
                  <a:gd name="T55" fmla="*/ 931 h 932"/>
                  <a:gd name="T56" fmla="*/ 400 w 754"/>
                  <a:gd name="T57" fmla="*/ 931 h 932"/>
                  <a:gd name="T58" fmla="*/ 251 w 754"/>
                  <a:gd name="T59" fmla="*/ 874 h 932"/>
                  <a:gd name="T60" fmla="*/ 251 w 754"/>
                  <a:gd name="T61" fmla="*/ 874 h 932"/>
                  <a:gd name="T62" fmla="*/ 249 w 754"/>
                  <a:gd name="T63" fmla="*/ 868 h 932"/>
                  <a:gd name="T64" fmla="*/ 241 w 754"/>
                  <a:gd name="T65" fmla="*/ 711 h 932"/>
                  <a:gd name="T66" fmla="*/ 241 w 754"/>
                  <a:gd name="T67" fmla="*/ 711 h 932"/>
                  <a:gd name="T68" fmla="*/ 83 w 754"/>
                  <a:gd name="T69" fmla="*/ 569 h 932"/>
                  <a:gd name="T70" fmla="*/ 83 w 754"/>
                  <a:gd name="T71" fmla="*/ 569 h 932"/>
                  <a:gd name="T72" fmla="*/ 32 w 754"/>
                  <a:gd name="T73" fmla="*/ 256 h 932"/>
                  <a:gd name="T74" fmla="*/ 32 w 754"/>
                  <a:gd name="T75" fmla="*/ 256 h 932"/>
                  <a:gd name="T76" fmla="*/ 201 w 754"/>
                  <a:gd name="T77" fmla="*/ 89 h 932"/>
                  <a:gd name="T78" fmla="*/ 201 w 754"/>
                  <a:gd name="T79" fmla="*/ 89 h 932"/>
                  <a:gd name="T80" fmla="*/ 608 w 754"/>
                  <a:gd name="T81" fmla="*/ 209 h 932"/>
                  <a:gd name="T82" fmla="*/ 608 w 754"/>
                  <a:gd name="T83" fmla="*/ 209 h 932"/>
                  <a:gd name="T84" fmla="*/ 718 w 754"/>
                  <a:gd name="T85" fmla="*/ 608 h 932"/>
                  <a:gd name="T86" fmla="*/ 718 w 754"/>
                  <a:gd name="T87" fmla="*/ 608 h 932"/>
                  <a:gd name="T88" fmla="*/ 658 w 754"/>
                  <a:gd name="T89" fmla="*/ 687 h 932"/>
                  <a:gd name="T90" fmla="*/ 658 w 754"/>
                  <a:gd name="T91" fmla="*/ 687 h 932"/>
                  <a:gd name="T92" fmla="*/ 562 w 754"/>
                  <a:gd name="T93" fmla="*/ 725 h 932"/>
                  <a:gd name="T94" fmla="*/ 570 w 754"/>
                  <a:gd name="T95" fmla="*/ 884 h 932"/>
                  <a:gd name="T96" fmla="*/ 570 w 754"/>
                  <a:gd name="T97" fmla="*/ 884 h 932"/>
                  <a:gd name="T98" fmla="*/ 564 w 754"/>
                  <a:gd name="T99" fmla="*/ 893 h 932"/>
                  <a:gd name="T100" fmla="*/ 564 w 754"/>
                  <a:gd name="T101" fmla="*/ 893 h 932"/>
                  <a:gd name="T102" fmla="*/ 407 w 754"/>
                  <a:gd name="T103" fmla="*/ 931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54" h="932">
                    <a:moveTo>
                      <a:pt x="268" y="863"/>
                    </a:moveTo>
                    <a:lnTo>
                      <a:pt x="268" y="863"/>
                    </a:lnTo>
                    <a:cubicBezTo>
                      <a:pt x="277" y="873"/>
                      <a:pt x="319" y="910"/>
                      <a:pt x="401" y="912"/>
                    </a:cubicBezTo>
                    <a:lnTo>
                      <a:pt x="401" y="912"/>
                    </a:lnTo>
                    <a:cubicBezTo>
                      <a:pt x="470" y="914"/>
                      <a:pt x="532" y="888"/>
                      <a:pt x="551" y="879"/>
                    </a:cubicBezTo>
                    <a:lnTo>
                      <a:pt x="542" y="718"/>
                    </a:lnTo>
                    <a:lnTo>
                      <a:pt x="542" y="718"/>
                    </a:lnTo>
                    <a:cubicBezTo>
                      <a:pt x="542" y="714"/>
                      <a:pt x="545" y="709"/>
                      <a:pt x="549" y="709"/>
                    </a:cubicBezTo>
                    <a:lnTo>
                      <a:pt x="549" y="709"/>
                    </a:lnTo>
                    <a:cubicBezTo>
                      <a:pt x="587" y="699"/>
                      <a:pt x="621" y="685"/>
                      <a:pt x="649" y="670"/>
                    </a:cubicBezTo>
                    <a:lnTo>
                      <a:pt x="649" y="670"/>
                    </a:lnTo>
                    <a:cubicBezTo>
                      <a:pt x="674" y="656"/>
                      <a:pt x="691" y="633"/>
                      <a:pt x="700" y="603"/>
                    </a:cubicBezTo>
                    <a:lnTo>
                      <a:pt x="700" y="603"/>
                    </a:lnTo>
                    <a:cubicBezTo>
                      <a:pt x="709" y="572"/>
                      <a:pt x="726" y="453"/>
                      <a:pt x="592" y="219"/>
                    </a:cubicBezTo>
                    <a:lnTo>
                      <a:pt x="592" y="219"/>
                    </a:lnTo>
                    <a:cubicBezTo>
                      <a:pt x="516" y="84"/>
                      <a:pt x="428" y="22"/>
                      <a:pt x="209" y="107"/>
                    </a:cubicBezTo>
                    <a:lnTo>
                      <a:pt x="209" y="107"/>
                    </a:lnTo>
                    <a:cubicBezTo>
                      <a:pt x="131" y="137"/>
                      <a:pt x="75" y="192"/>
                      <a:pt x="50" y="263"/>
                    </a:cubicBezTo>
                    <a:lnTo>
                      <a:pt x="50" y="263"/>
                    </a:lnTo>
                    <a:cubicBezTo>
                      <a:pt x="20" y="347"/>
                      <a:pt x="37" y="450"/>
                      <a:pt x="100" y="559"/>
                    </a:cubicBezTo>
                    <a:lnTo>
                      <a:pt x="100" y="559"/>
                    </a:lnTo>
                    <a:cubicBezTo>
                      <a:pt x="136" y="621"/>
                      <a:pt x="188" y="668"/>
                      <a:pt x="254" y="696"/>
                    </a:cubicBezTo>
                    <a:lnTo>
                      <a:pt x="254" y="696"/>
                    </a:lnTo>
                    <a:cubicBezTo>
                      <a:pt x="258" y="697"/>
                      <a:pt x="259" y="701"/>
                      <a:pt x="260" y="704"/>
                    </a:cubicBezTo>
                    <a:lnTo>
                      <a:pt x="268" y="863"/>
                    </a:lnTo>
                    <a:close/>
                    <a:moveTo>
                      <a:pt x="407" y="931"/>
                    </a:moveTo>
                    <a:lnTo>
                      <a:pt x="407" y="931"/>
                    </a:lnTo>
                    <a:cubicBezTo>
                      <a:pt x="405" y="931"/>
                      <a:pt x="402" y="931"/>
                      <a:pt x="400" y="931"/>
                    </a:cubicBezTo>
                    <a:lnTo>
                      <a:pt x="400" y="931"/>
                    </a:lnTo>
                    <a:cubicBezTo>
                      <a:pt x="298" y="928"/>
                      <a:pt x="253" y="876"/>
                      <a:pt x="251" y="874"/>
                    </a:cubicBezTo>
                    <a:lnTo>
                      <a:pt x="251" y="874"/>
                    </a:lnTo>
                    <a:cubicBezTo>
                      <a:pt x="249" y="872"/>
                      <a:pt x="249" y="870"/>
                      <a:pt x="249" y="868"/>
                    </a:cubicBezTo>
                    <a:lnTo>
                      <a:pt x="241" y="711"/>
                    </a:lnTo>
                    <a:lnTo>
                      <a:pt x="241" y="711"/>
                    </a:lnTo>
                    <a:cubicBezTo>
                      <a:pt x="173" y="681"/>
                      <a:pt x="120" y="634"/>
                      <a:pt x="83" y="569"/>
                    </a:cubicBezTo>
                    <a:lnTo>
                      <a:pt x="83" y="569"/>
                    </a:lnTo>
                    <a:cubicBezTo>
                      <a:pt x="18" y="454"/>
                      <a:pt x="0" y="346"/>
                      <a:pt x="32" y="256"/>
                    </a:cubicBezTo>
                    <a:lnTo>
                      <a:pt x="32" y="256"/>
                    </a:lnTo>
                    <a:cubicBezTo>
                      <a:pt x="59" y="180"/>
                      <a:pt x="119" y="121"/>
                      <a:pt x="201" y="89"/>
                    </a:cubicBezTo>
                    <a:lnTo>
                      <a:pt x="201" y="89"/>
                    </a:lnTo>
                    <a:cubicBezTo>
                      <a:pt x="432" y="0"/>
                      <a:pt x="529" y="68"/>
                      <a:pt x="608" y="209"/>
                    </a:cubicBezTo>
                    <a:lnTo>
                      <a:pt x="608" y="209"/>
                    </a:lnTo>
                    <a:cubicBezTo>
                      <a:pt x="644" y="270"/>
                      <a:pt x="753" y="479"/>
                      <a:pt x="718" y="608"/>
                    </a:cubicBezTo>
                    <a:lnTo>
                      <a:pt x="718" y="608"/>
                    </a:lnTo>
                    <a:cubicBezTo>
                      <a:pt x="709" y="644"/>
                      <a:pt x="688" y="669"/>
                      <a:pt x="658" y="687"/>
                    </a:cubicBezTo>
                    <a:lnTo>
                      <a:pt x="658" y="687"/>
                    </a:lnTo>
                    <a:cubicBezTo>
                      <a:pt x="631" y="702"/>
                      <a:pt x="598" y="715"/>
                      <a:pt x="562" y="725"/>
                    </a:cubicBezTo>
                    <a:lnTo>
                      <a:pt x="570" y="884"/>
                    </a:lnTo>
                    <a:lnTo>
                      <a:pt x="570" y="884"/>
                    </a:lnTo>
                    <a:cubicBezTo>
                      <a:pt x="570" y="888"/>
                      <a:pt x="569" y="892"/>
                      <a:pt x="564" y="893"/>
                    </a:cubicBezTo>
                    <a:lnTo>
                      <a:pt x="564" y="893"/>
                    </a:lnTo>
                    <a:cubicBezTo>
                      <a:pt x="562" y="895"/>
                      <a:pt x="492" y="931"/>
                      <a:pt x="407" y="9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76">
                <a:extLst>
                  <a:ext uri="{FF2B5EF4-FFF2-40B4-BE49-F238E27FC236}">
                    <a16:creationId xmlns:a16="http://schemas.microsoft.com/office/drawing/2014/main" id="{DC455C97-B110-4E58-8514-F07F69F50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1170" y="8453340"/>
                <a:ext cx="90807" cy="74297"/>
              </a:xfrm>
              <a:custGeom>
                <a:avLst/>
                <a:gdLst>
                  <a:gd name="T0" fmla="*/ 90 w 96"/>
                  <a:gd name="T1" fmla="*/ 2 h 81"/>
                  <a:gd name="T2" fmla="*/ 90 w 96"/>
                  <a:gd name="T3" fmla="*/ 2 h 81"/>
                  <a:gd name="T4" fmla="*/ 0 w 96"/>
                  <a:gd name="T5" fmla="*/ 0 h 81"/>
                  <a:gd name="T6" fmla="*/ 0 w 96"/>
                  <a:gd name="T7" fmla="*/ 0 h 81"/>
                  <a:gd name="T8" fmla="*/ 95 w 96"/>
                  <a:gd name="T9" fmla="*/ 80 h 81"/>
                  <a:gd name="T10" fmla="*/ 90 w 96"/>
                  <a:gd name="T11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81">
                    <a:moveTo>
                      <a:pt x="90" y="2"/>
                    </a:moveTo>
                    <a:lnTo>
                      <a:pt x="90" y="2"/>
                    </a:lnTo>
                    <a:cubicBezTo>
                      <a:pt x="90" y="2"/>
                      <a:pt x="54" y="9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16" y="76"/>
                      <a:pt x="95" y="80"/>
                    </a:cubicBezTo>
                    <a:lnTo>
                      <a:pt x="90" y="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77">
                <a:extLst>
                  <a:ext uri="{FF2B5EF4-FFF2-40B4-BE49-F238E27FC236}">
                    <a16:creationId xmlns:a16="http://schemas.microsoft.com/office/drawing/2014/main" id="{D9C1EB1C-9B36-4CF4-AB8C-DF5EB6795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8786" y="8445085"/>
                <a:ext cx="107318" cy="94936"/>
              </a:xfrm>
              <a:custGeom>
                <a:avLst/>
                <a:gdLst>
                  <a:gd name="T0" fmla="*/ 24 w 115"/>
                  <a:gd name="T1" fmla="*/ 23 h 102"/>
                  <a:gd name="T2" fmla="*/ 24 w 115"/>
                  <a:gd name="T3" fmla="*/ 23 h 102"/>
                  <a:gd name="T4" fmla="*/ 95 w 115"/>
                  <a:gd name="T5" fmla="*/ 80 h 102"/>
                  <a:gd name="T6" fmla="*/ 91 w 115"/>
                  <a:gd name="T7" fmla="*/ 24 h 102"/>
                  <a:gd name="T8" fmla="*/ 91 w 115"/>
                  <a:gd name="T9" fmla="*/ 24 h 102"/>
                  <a:gd name="T10" fmla="*/ 24 w 115"/>
                  <a:gd name="T11" fmla="*/ 23 h 102"/>
                  <a:gd name="T12" fmla="*/ 105 w 115"/>
                  <a:gd name="T13" fmla="*/ 101 h 102"/>
                  <a:gd name="T14" fmla="*/ 105 w 115"/>
                  <a:gd name="T15" fmla="*/ 101 h 102"/>
                  <a:gd name="T16" fmla="*/ 105 w 115"/>
                  <a:gd name="T17" fmla="*/ 101 h 102"/>
                  <a:gd name="T18" fmla="*/ 105 w 115"/>
                  <a:gd name="T19" fmla="*/ 101 h 102"/>
                  <a:gd name="T20" fmla="*/ 1 w 115"/>
                  <a:gd name="T21" fmla="*/ 13 h 102"/>
                  <a:gd name="T22" fmla="*/ 1 w 115"/>
                  <a:gd name="T23" fmla="*/ 13 h 102"/>
                  <a:gd name="T24" fmla="*/ 3 w 115"/>
                  <a:gd name="T25" fmla="*/ 4 h 102"/>
                  <a:gd name="T26" fmla="*/ 3 w 115"/>
                  <a:gd name="T27" fmla="*/ 4 h 102"/>
                  <a:gd name="T28" fmla="*/ 12 w 115"/>
                  <a:gd name="T29" fmla="*/ 1 h 102"/>
                  <a:gd name="T30" fmla="*/ 12 w 115"/>
                  <a:gd name="T31" fmla="*/ 1 h 102"/>
                  <a:gd name="T32" fmla="*/ 99 w 115"/>
                  <a:gd name="T33" fmla="*/ 4 h 102"/>
                  <a:gd name="T34" fmla="*/ 99 w 115"/>
                  <a:gd name="T35" fmla="*/ 4 h 102"/>
                  <a:gd name="T36" fmla="*/ 107 w 115"/>
                  <a:gd name="T37" fmla="*/ 5 h 102"/>
                  <a:gd name="T38" fmla="*/ 107 w 115"/>
                  <a:gd name="T39" fmla="*/ 5 h 102"/>
                  <a:gd name="T40" fmla="*/ 110 w 115"/>
                  <a:gd name="T41" fmla="*/ 13 h 102"/>
                  <a:gd name="T42" fmla="*/ 114 w 115"/>
                  <a:gd name="T43" fmla="*/ 90 h 102"/>
                  <a:gd name="T44" fmla="*/ 114 w 115"/>
                  <a:gd name="T45" fmla="*/ 90 h 102"/>
                  <a:gd name="T46" fmla="*/ 112 w 115"/>
                  <a:gd name="T47" fmla="*/ 97 h 102"/>
                  <a:gd name="T48" fmla="*/ 112 w 115"/>
                  <a:gd name="T49" fmla="*/ 97 h 102"/>
                  <a:gd name="T50" fmla="*/ 105 w 115"/>
                  <a:gd name="T51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5" h="102">
                    <a:moveTo>
                      <a:pt x="24" y="23"/>
                    </a:moveTo>
                    <a:lnTo>
                      <a:pt x="24" y="23"/>
                    </a:lnTo>
                    <a:cubicBezTo>
                      <a:pt x="32" y="41"/>
                      <a:pt x="51" y="74"/>
                      <a:pt x="95" y="80"/>
                    </a:cubicBezTo>
                    <a:lnTo>
                      <a:pt x="91" y="24"/>
                    </a:lnTo>
                    <a:lnTo>
                      <a:pt x="91" y="24"/>
                    </a:lnTo>
                    <a:cubicBezTo>
                      <a:pt x="78" y="25"/>
                      <a:pt x="55" y="26"/>
                      <a:pt x="24" y="23"/>
                    </a:cubicBezTo>
                    <a:close/>
                    <a:moveTo>
                      <a:pt x="105" y="101"/>
                    </a:moveTo>
                    <a:lnTo>
                      <a:pt x="105" y="101"/>
                    </a:lnTo>
                    <a:lnTo>
                      <a:pt x="105" y="101"/>
                    </a:lnTo>
                    <a:lnTo>
                      <a:pt x="105" y="101"/>
                    </a:lnTo>
                    <a:cubicBezTo>
                      <a:pt x="19" y="96"/>
                      <a:pt x="1" y="13"/>
                      <a:pt x="1" y="13"/>
                    </a:cubicBezTo>
                    <a:lnTo>
                      <a:pt x="1" y="13"/>
                    </a:lnTo>
                    <a:cubicBezTo>
                      <a:pt x="0" y="9"/>
                      <a:pt x="1" y="6"/>
                      <a:pt x="3" y="4"/>
                    </a:cubicBezTo>
                    <a:lnTo>
                      <a:pt x="3" y="4"/>
                    </a:lnTo>
                    <a:cubicBezTo>
                      <a:pt x="5" y="2"/>
                      <a:pt x="8" y="0"/>
                      <a:pt x="12" y="1"/>
                    </a:cubicBezTo>
                    <a:lnTo>
                      <a:pt x="12" y="1"/>
                    </a:lnTo>
                    <a:cubicBezTo>
                      <a:pt x="63" y="10"/>
                      <a:pt x="99" y="4"/>
                      <a:pt x="99" y="4"/>
                    </a:cubicBezTo>
                    <a:lnTo>
                      <a:pt x="99" y="4"/>
                    </a:lnTo>
                    <a:cubicBezTo>
                      <a:pt x="102" y="3"/>
                      <a:pt x="105" y="4"/>
                      <a:pt x="107" y="5"/>
                    </a:cubicBezTo>
                    <a:lnTo>
                      <a:pt x="107" y="5"/>
                    </a:lnTo>
                    <a:cubicBezTo>
                      <a:pt x="108" y="7"/>
                      <a:pt x="110" y="9"/>
                      <a:pt x="110" y="13"/>
                    </a:cubicBezTo>
                    <a:lnTo>
                      <a:pt x="114" y="90"/>
                    </a:lnTo>
                    <a:lnTo>
                      <a:pt x="114" y="90"/>
                    </a:lnTo>
                    <a:cubicBezTo>
                      <a:pt x="114" y="93"/>
                      <a:pt x="113" y="96"/>
                      <a:pt x="112" y="97"/>
                    </a:cubicBezTo>
                    <a:lnTo>
                      <a:pt x="112" y="97"/>
                    </a:lnTo>
                    <a:cubicBezTo>
                      <a:pt x="110" y="99"/>
                      <a:pt x="107" y="101"/>
                      <a:pt x="105" y="1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78">
                <a:extLst>
                  <a:ext uri="{FF2B5EF4-FFF2-40B4-BE49-F238E27FC236}">
                    <a16:creationId xmlns:a16="http://schemas.microsoft.com/office/drawing/2014/main" id="{BA5C250C-0A28-4A75-B57A-F1613374C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5218" y="7735136"/>
                <a:ext cx="581994" cy="734714"/>
              </a:xfrm>
              <a:custGeom>
                <a:avLst/>
                <a:gdLst>
                  <a:gd name="T0" fmla="*/ 362 w 622"/>
                  <a:gd name="T1" fmla="*/ 551 h 784"/>
                  <a:gd name="T2" fmla="*/ 362 w 622"/>
                  <a:gd name="T3" fmla="*/ 551 h 784"/>
                  <a:gd name="T4" fmla="*/ 301 w 622"/>
                  <a:gd name="T5" fmla="*/ 509 h 784"/>
                  <a:gd name="T6" fmla="*/ 301 w 622"/>
                  <a:gd name="T7" fmla="*/ 509 h 784"/>
                  <a:gd name="T8" fmla="*/ 284 w 622"/>
                  <a:gd name="T9" fmla="*/ 648 h 784"/>
                  <a:gd name="T10" fmla="*/ 284 w 622"/>
                  <a:gd name="T11" fmla="*/ 648 h 784"/>
                  <a:gd name="T12" fmla="*/ 367 w 622"/>
                  <a:gd name="T13" fmla="*/ 657 h 784"/>
                  <a:gd name="T14" fmla="*/ 367 w 622"/>
                  <a:gd name="T15" fmla="*/ 657 h 784"/>
                  <a:gd name="T16" fmla="*/ 405 w 622"/>
                  <a:gd name="T17" fmla="*/ 744 h 784"/>
                  <a:gd name="T18" fmla="*/ 405 w 622"/>
                  <a:gd name="T19" fmla="*/ 744 h 784"/>
                  <a:gd name="T20" fmla="*/ 268 w 622"/>
                  <a:gd name="T21" fmla="*/ 768 h 784"/>
                  <a:gd name="T22" fmla="*/ 268 w 622"/>
                  <a:gd name="T23" fmla="*/ 768 h 784"/>
                  <a:gd name="T24" fmla="*/ 69 w 622"/>
                  <a:gd name="T25" fmla="*/ 546 h 784"/>
                  <a:gd name="T26" fmla="*/ 69 w 622"/>
                  <a:gd name="T27" fmla="*/ 546 h 784"/>
                  <a:gd name="T28" fmla="*/ 207 w 622"/>
                  <a:gd name="T29" fmla="*/ 123 h 784"/>
                  <a:gd name="T30" fmla="*/ 207 w 622"/>
                  <a:gd name="T31" fmla="*/ 123 h 784"/>
                  <a:gd name="T32" fmla="*/ 621 w 622"/>
                  <a:gd name="T33" fmla="*/ 168 h 784"/>
                  <a:gd name="T34" fmla="*/ 621 w 622"/>
                  <a:gd name="T35" fmla="*/ 168 h 784"/>
                  <a:gd name="T36" fmla="*/ 393 w 622"/>
                  <a:gd name="T37" fmla="*/ 303 h 784"/>
                  <a:gd name="T38" fmla="*/ 393 w 622"/>
                  <a:gd name="T39" fmla="*/ 303 h 784"/>
                  <a:gd name="T40" fmla="*/ 362 w 622"/>
                  <a:gd name="T41" fmla="*/ 551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2" h="784">
                    <a:moveTo>
                      <a:pt x="362" y="551"/>
                    </a:moveTo>
                    <a:lnTo>
                      <a:pt x="362" y="551"/>
                    </a:lnTo>
                    <a:cubicBezTo>
                      <a:pt x="362" y="551"/>
                      <a:pt x="340" y="501"/>
                      <a:pt x="301" y="509"/>
                    </a:cubicBezTo>
                    <a:lnTo>
                      <a:pt x="301" y="509"/>
                    </a:lnTo>
                    <a:cubicBezTo>
                      <a:pt x="257" y="518"/>
                      <a:pt x="225" y="561"/>
                      <a:pt x="284" y="648"/>
                    </a:cubicBezTo>
                    <a:lnTo>
                      <a:pt x="284" y="648"/>
                    </a:lnTo>
                    <a:cubicBezTo>
                      <a:pt x="306" y="680"/>
                      <a:pt x="347" y="660"/>
                      <a:pt x="367" y="657"/>
                    </a:cubicBezTo>
                    <a:lnTo>
                      <a:pt x="367" y="657"/>
                    </a:lnTo>
                    <a:cubicBezTo>
                      <a:pt x="378" y="656"/>
                      <a:pt x="407" y="734"/>
                      <a:pt x="405" y="744"/>
                    </a:cubicBezTo>
                    <a:lnTo>
                      <a:pt x="405" y="744"/>
                    </a:lnTo>
                    <a:cubicBezTo>
                      <a:pt x="400" y="757"/>
                      <a:pt x="351" y="783"/>
                      <a:pt x="268" y="768"/>
                    </a:cubicBezTo>
                    <a:lnTo>
                      <a:pt x="268" y="768"/>
                    </a:lnTo>
                    <a:cubicBezTo>
                      <a:pt x="140" y="744"/>
                      <a:pt x="95" y="602"/>
                      <a:pt x="69" y="546"/>
                    </a:cubicBezTo>
                    <a:lnTo>
                      <a:pt x="69" y="546"/>
                    </a:lnTo>
                    <a:cubicBezTo>
                      <a:pt x="32" y="463"/>
                      <a:pt x="0" y="244"/>
                      <a:pt x="207" y="123"/>
                    </a:cubicBezTo>
                    <a:lnTo>
                      <a:pt x="207" y="123"/>
                    </a:lnTo>
                    <a:cubicBezTo>
                      <a:pt x="412" y="0"/>
                      <a:pt x="592" y="80"/>
                      <a:pt x="621" y="168"/>
                    </a:cubicBezTo>
                    <a:lnTo>
                      <a:pt x="621" y="168"/>
                    </a:lnTo>
                    <a:cubicBezTo>
                      <a:pt x="621" y="168"/>
                      <a:pt x="422" y="266"/>
                      <a:pt x="393" y="303"/>
                    </a:cubicBezTo>
                    <a:lnTo>
                      <a:pt x="393" y="303"/>
                    </a:lnTo>
                    <a:cubicBezTo>
                      <a:pt x="363" y="340"/>
                      <a:pt x="422" y="495"/>
                      <a:pt x="362" y="5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79">
                <a:extLst>
                  <a:ext uri="{FF2B5EF4-FFF2-40B4-BE49-F238E27FC236}">
                    <a16:creationId xmlns:a16="http://schemas.microsoft.com/office/drawing/2014/main" id="{1AE6B4C8-00B6-4B60-913F-83DC2D2B0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8707" y="8271725"/>
                <a:ext cx="206380" cy="243530"/>
              </a:xfrm>
              <a:custGeom>
                <a:avLst/>
                <a:gdLst>
                  <a:gd name="T0" fmla="*/ 93 w 220"/>
                  <a:gd name="T1" fmla="*/ 226 h 260"/>
                  <a:gd name="T2" fmla="*/ 53 w 220"/>
                  <a:gd name="T3" fmla="*/ 166 h 260"/>
                  <a:gd name="T4" fmla="*/ 13 w 220"/>
                  <a:gd name="T5" fmla="*/ 105 h 260"/>
                  <a:gd name="T6" fmla="*/ 13 w 220"/>
                  <a:gd name="T7" fmla="*/ 105 h 260"/>
                  <a:gd name="T8" fmla="*/ 4 w 220"/>
                  <a:gd name="T9" fmla="*/ 55 h 260"/>
                  <a:gd name="T10" fmla="*/ 4 w 220"/>
                  <a:gd name="T11" fmla="*/ 55 h 260"/>
                  <a:gd name="T12" fmla="*/ 33 w 220"/>
                  <a:gd name="T13" fmla="*/ 12 h 260"/>
                  <a:gd name="T14" fmla="*/ 33 w 220"/>
                  <a:gd name="T15" fmla="*/ 12 h 260"/>
                  <a:gd name="T16" fmla="*/ 84 w 220"/>
                  <a:gd name="T17" fmla="*/ 3 h 260"/>
                  <a:gd name="T18" fmla="*/ 84 w 220"/>
                  <a:gd name="T19" fmla="*/ 3 h 260"/>
                  <a:gd name="T20" fmla="*/ 127 w 220"/>
                  <a:gd name="T21" fmla="*/ 32 h 260"/>
                  <a:gd name="T22" fmla="*/ 167 w 220"/>
                  <a:gd name="T23" fmla="*/ 93 h 260"/>
                  <a:gd name="T24" fmla="*/ 206 w 220"/>
                  <a:gd name="T25" fmla="*/ 153 h 260"/>
                  <a:gd name="T26" fmla="*/ 206 w 220"/>
                  <a:gd name="T27" fmla="*/ 153 h 260"/>
                  <a:gd name="T28" fmla="*/ 216 w 220"/>
                  <a:gd name="T29" fmla="*/ 204 h 260"/>
                  <a:gd name="T30" fmla="*/ 216 w 220"/>
                  <a:gd name="T31" fmla="*/ 204 h 260"/>
                  <a:gd name="T32" fmla="*/ 186 w 220"/>
                  <a:gd name="T33" fmla="*/ 246 h 260"/>
                  <a:gd name="T34" fmla="*/ 186 w 220"/>
                  <a:gd name="T35" fmla="*/ 246 h 260"/>
                  <a:gd name="T36" fmla="*/ 135 w 220"/>
                  <a:gd name="T37" fmla="*/ 255 h 260"/>
                  <a:gd name="T38" fmla="*/ 135 w 220"/>
                  <a:gd name="T39" fmla="*/ 255 h 260"/>
                  <a:gd name="T40" fmla="*/ 93 w 220"/>
                  <a:gd name="T41" fmla="*/ 226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0" h="260">
                    <a:moveTo>
                      <a:pt x="93" y="226"/>
                    </a:moveTo>
                    <a:lnTo>
                      <a:pt x="53" y="166"/>
                    </a:lnTo>
                    <a:lnTo>
                      <a:pt x="13" y="105"/>
                    </a:lnTo>
                    <a:lnTo>
                      <a:pt x="13" y="105"/>
                    </a:lnTo>
                    <a:cubicBezTo>
                      <a:pt x="3" y="90"/>
                      <a:pt x="0" y="72"/>
                      <a:pt x="4" y="55"/>
                    </a:cubicBezTo>
                    <a:lnTo>
                      <a:pt x="4" y="55"/>
                    </a:lnTo>
                    <a:cubicBezTo>
                      <a:pt x="7" y="38"/>
                      <a:pt x="18" y="23"/>
                      <a:pt x="33" y="12"/>
                    </a:cubicBezTo>
                    <a:lnTo>
                      <a:pt x="33" y="12"/>
                    </a:lnTo>
                    <a:cubicBezTo>
                      <a:pt x="49" y="2"/>
                      <a:pt x="68" y="0"/>
                      <a:pt x="84" y="3"/>
                    </a:cubicBezTo>
                    <a:lnTo>
                      <a:pt x="84" y="3"/>
                    </a:lnTo>
                    <a:cubicBezTo>
                      <a:pt x="101" y="7"/>
                      <a:pt x="117" y="17"/>
                      <a:pt x="127" y="32"/>
                    </a:cubicBezTo>
                    <a:lnTo>
                      <a:pt x="167" y="93"/>
                    </a:lnTo>
                    <a:lnTo>
                      <a:pt x="206" y="153"/>
                    </a:lnTo>
                    <a:lnTo>
                      <a:pt x="206" y="153"/>
                    </a:lnTo>
                    <a:cubicBezTo>
                      <a:pt x="216" y="169"/>
                      <a:pt x="219" y="187"/>
                      <a:pt x="216" y="204"/>
                    </a:cubicBezTo>
                    <a:lnTo>
                      <a:pt x="216" y="204"/>
                    </a:lnTo>
                    <a:cubicBezTo>
                      <a:pt x="211" y="220"/>
                      <a:pt x="202" y="236"/>
                      <a:pt x="186" y="246"/>
                    </a:cubicBezTo>
                    <a:lnTo>
                      <a:pt x="186" y="246"/>
                    </a:lnTo>
                    <a:cubicBezTo>
                      <a:pt x="170" y="256"/>
                      <a:pt x="152" y="259"/>
                      <a:pt x="135" y="255"/>
                    </a:cubicBezTo>
                    <a:lnTo>
                      <a:pt x="135" y="255"/>
                    </a:lnTo>
                    <a:cubicBezTo>
                      <a:pt x="118" y="252"/>
                      <a:pt x="103" y="242"/>
                      <a:pt x="93" y="22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80">
                <a:extLst>
                  <a:ext uri="{FF2B5EF4-FFF2-40B4-BE49-F238E27FC236}">
                    <a16:creationId xmlns:a16="http://schemas.microsoft.com/office/drawing/2014/main" id="{E2077399-B6B5-4CD7-BB37-B4C99871A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0452" y="8259344"/>
                <a:ext cx="222891" cy="260038"/>
              </a:xfrm>
              <a:custGeom>
                <a:avLst/>
                <a:gdLst>
                  <a:gd name="T0" fmla="*/ 80 w 240"/>
                  <a:gd name="T1" fmla="*/ 22 h 278"/>
                  <a:gd name="T2" fmla="*/ 80 w 240"/>
                  <a:gd name="T3" fmla="*/ 22 h 278"/>
                  <a:gd name="T4" fmla="*/ 48 w 240"/>
                  <a:gd name="T5" fmla="*/ 32 h 278"/>
                  <a:gd name="T6" fmla="*/ 48 w 240"/>
                  <a:gd name="T7" fmla="*/ 32 h 278"/>
                  <a:gd name="T8" fmla="*/ 23 w 240"/>
                  <a:gd name="T9" fmla="*/ 68 h 278"/>
                  <a:gd name="T10" fmla="*/ 23 w 240"/>
                  <a:gd name="T11" fmla="*/ 68 h 278"/>
                  <a:gd name="T12" fmla="*/ 31 w 240"/>
                  <a:gd name="T13" fmla="*/ 111 h 278"/>
                  <a:gd name="T14" fmla="*/ 111 w 240"/>
                  <a:gd name="T15" fmla="*/ 231 h 278"/>
                  <a:gd name="T16" fmla="*/ 111 w 240"/>
                  <a:gd name="T17" fmla="*/ 231 h 278"/>
                  <a:gd name="T18" fmla="*/ 147 w 240"/>
                  <a:gd name="T19" fmla="*/ 257 h 278"/>
                  <a:gd name="T20" fmla="*/ 147 w 240"/>
                  <a:gd name="T21" fmla="*/ 257 h 278"/>
                  <a:gd name="T22" fmla="*/ 191 w 240"/>
                  <a:gd name="T23" fmla="*/ 249 h 278"/>
                  <a:gd name="T24" fmla="*/ 191 w 240"/>
                  <a:gd name="T25" fmla="*/ 249 h 278"/>
                  <a:gd name="T26" fmla="*/ 216 w 240"/>
                  <a:gd name="T27" fmla="*/ 213 h 278"/>
                  <a:gd name="T28" fmla="*/ 216 w 240"/>
                  <a:gd name="T29" fmla="*/ 213 h 278"/>
                  <a:gd name="T30" fmla="*/ 208 w 240"/>
                  <a:gd name="T31" fmla="*/ 170 h 278"/>
                  <a:gd name="T32" fmla="*/ 129 w 240"/>
                  <a:gd name="T33" fmla="*/ 48 h 278"/>
                  <a:gd name="T34" fmla="*/ 129 w 240"/>
                  <a:gd name="T35" fmla="*/ 48 h 278"/>
                  <a:gd name="T36" fmla="*/ 92 w 240"/>
                  <a:gd name="T37" fmla="*/ 24 h 278"/>
                  <a:gd name="T38" fmla="*/ 92 w 240"/>
                  <a:gd name="T39" fmla="*/ 24 h 278"/>
                  <a:gd name="T40" fmla="*/ 80 w 240"/>
                  <a:gd name="T41" fmla="*/ 22 h 278"/>
                  <a:gd name="T42" fmla="*/ 160 w 240"/>
                  <a:gd name="T43" fmla="*/ 277 h 278"/>
                  <a:gd name="T44" fmla="*/ 160 w 240"/>
                  <a:gd name="T45" fmla="*/ 277 h 278"/>
                  <a:gd name="T46" fmla="*/ 143 w 240"/>
                  <a:gd name="T47" fmla="*/ 276 h 278"/>
                  <a:gd name="T48" fmla="*/ 143 w 240"/>
                  <a:gd name="T49" fmla="*/ 276 h 278"/>
                  <a:gd name="T50" fmla="*/ 95 w 240"/>
                  <a:gd name="T51" fmla="*/ 242 h 278"/>
                  <a:gd name="T52" fmla="*/ 16 w 240"/>
                  <a:gd name="T53" fmla="*/ 122 h 278"/>
                  <a:gd name="T54" fmla="*/ 16 w 240"/>
                  <a:gd name="T55" fmla="*/ 122 h 278"/>
                  <a:gd name="T56" fmla="*/ 4 w 240"/>
                  <a:gd name="T57" fmla="*/ 64 h 278"/>
                  <a:gd name="T58" fmla="*/ 4 w 240"/>
                  <a:gd name="T59" fmla="*/ 64 h 278"/>
                  <a:gd name="T60" fmla="*/ 38 w 240"/>
                  <a:gd name="T61" fmla="*/ 16 h 278"/>
                  <a:gd name="T62" fmla="*/ 38 w 240"/>
                  <a:gd name="T63" fmla="*/ 16 h 278"/>
                  <a:gd name="T64" fmla="*/ 96 w 240"/>
                  <a:gd name="T65" fmla="*/ 5 h 278"/>
                  <a:gd name="T66" fmla="*/ 96 w 240"/>
                  <a:gd name="T67" fmla="*/ 5 h 278"/>
                  <a:gd name="T68" fmla="*/ 145 w 240"/>
                  <a:gd name="T69" fmla="*/ 38 h 278"/>
                  <a:gd name="T70" fmla="*/ 224 w 240"/>
                  <a:gd name="T71" fmla="*/ 159 h 278"/>
                  <a:gd name="T72" fmla="*/ 224 w 240"/>
                  <a:gd name="T73" fmla="*/ 159 h 278"/>
                  <a:gd name="T74" fmla="*/ 235 w 240"/>
                  <a:gd name="T75" fmla="*/ 217 h 278"/>
                  <a:gd name="T76" fmla="*/ 235 w 240"/>
                  <a:gd name="T77" fmla="*/ 217 h 278"/>
                  <a:gd name="T78" fmla="*/ 201 w 240"/>
                  <a:gd name="T79" fmla="*/ 265 h 278"/>
                  <a:gd name="T80" fmla="*/ 201 w 240"/>
                  <a:gd name="T81" fmla="*/ 265 h 278"/>
                  <a:gd name="T82" fmla="*/ 160 w 240"/>
                  <a:gd name="T83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0" h="278">
                    <a:moveTo>
                      <a:pt x="80" y="22"/>
                    </a:moveTo>
                    <a:lnTo>
                      <a:pt x="80" y="22"/>
                    </a:lnTo>
                    <a:cubicBezTo>
                      <a:pt x="68" y="22"/>
                      <a:pt x="58" y="26"/>
                      <a:pt x="48" y="32"/>
                    </a:cubicBezTo>
                    <a:lnTo>
                      <a:pt x="48" y="32"/>
                    </a:lnTo>
                    <a:cubicBezTo>
                      <a:pt x="35" y="40"/>
                      <a:pt x="26" y="53"/>
                      <a:pt x="23" y="68"/>
                    </a:cubicBezTo>
                    <a:lnTo>
                      <a:pt x="23" y="68"/>
                    </a:lnTo>
                    <a:cubicBezTo>
                      <a:pt x="20" y="83"/>
                      <a:pt x="23" y="98"/>
                      <a:pt x="31" y="111"/>
                    </a:cubicBezTo>
                    <a:lnTo>
                      <a:pt x="111" y="231"/>
                    </a:lnTo>
                    <a:lnTo>
                      <a:pt x="111" y="231"/>
                    </a:lnTo>
                    <a:cubicBezTo>
                      <a:pt x="119" y="245"/>
                      <a:pt x="132" y="253"/>
                      <a:pt x="147" y="257"/>
                    </a:cubicBezTo>
                    <a:lnTo>
                      <a:pt x="147" y="257"/>
                    </a:lnTo>
                    <a:cubicBezTo>
                      <a:pt x="162" y="260"/>
                      <a:pt x="178" y="258"/>
                      <a:pt x="191" y="249"/>
                    </a:cubicBezTo>
                    <a:lnTo>
                      <a:pt x="191" y="249"/>
                    </a:lnTo>
                    <a:cubicBezTo>
                      <a:pt x="204" y="241"/>
                      <a:pt x="213" y="228"/>
                      <a:pt x="216" y="213"/>
                    </a:cubicBezTo>
                    <a:lnTo>
                      <a:pt x="216" y="213"/>
                    </a:lnTo>
                    <a:cubicBezTo>
                      <a:pt x="219" y="197"/>
                      <a:pt x="217" y="183"/>
                      <a:pt x="208" y="170"/>
                    </a:cubicBezTo>
                    <a:lnTo>
                      <a:pt x="129" y="48"/>
                    </a:lnTo>
                    <a:lnTo>
                      <a:pt x="129" y="48"/>
                    </a:lnTo>
                    <a:cubicBezTo>
                      <a:pt x="121" y="35"/>
                      <a:pt x="108" y="27"/>
                      <a:pt x="92" y="24"/>
                    </a:cubicBezTo>
                    <a:lnTo>
                      <a:pt x="92" y="24"/>
                    </a:lnTo>
                    <a:cubicBezTo>
                      <a:pt x="88" y="23"/>
                      <a:pt x="84" y="22"/>
                      <a:pt x="80" y="22"/>
                    </a:cubicBezTo>
                    <a:close/>
                    <a:moveTo>
                      <a:pt x="160" y="277"/>
                    </a:moveTo>
                    <a:lnTo>
                      <a:pt x="160" y="277"/>
                    </a:lnTo>
                    <a:cubicBezTo>
                      <a:pt x="154" y="277"/>
                      <a:pt x="148" y="277"/>
                      <a:pt x="143" y="276"/>
                    </a:cubicBezTo>
                    <a:lnTo>
                      <a:pt x="143" y="276"/>
                    </a:lnTo>
                    <a:cubicBezTo>
                      <a:pt x="123" y="271"/>
                      <a:pt x="106" y="259"/>
                      <a:pt x="95" y="242"/>
                    </a:cubicBezTo>
                    <a:lnTo>
                      <a:pt x="16" y="122"/>
                    </a:lnTo>
                    <a:lnTo>
                      <a:pt x="16" y="122"/>
                    </a:lnTo>
                    <a:cubicBezTo>
                      <a:pt x="4" y="105"/>
                      <a:pt x="0" y="83"/>
                      <a:pt x="4" y="64"/>
                    </a:cubicBezTo>
                    <a:lnTo>
                      <a:pt x="4" y="64"/>
                    </a:lnTo>
                    <a:cubicBezTo>
                      <a:pt x="9" y="43"/>
                      <a:pt x="21" y="27"/>
                      <a:pt x="38" y="16"/>
                    </a:cubicBezTo>
                    <a:lnTo>
                      <a:pt x="38" y="16"/>
                    </a:lnTo>
                    <a:cubicBezTo>
                      <a:pt x="56" y="5"/>
                      <a:pt x="76" y="0"/>
                      <a:pt x="96" y="5"/>
                    </a:cubicBezTo>
                    <a:lnTo>
                      <a:pt x="96" y="5"/>
                    </a:lnTo>
                    <a:cubicBezTo>
                      <a:pt x="117" y="9"/>
                      <a:pt x="134" y="21"/>
                      <a:pt x="145" y="38"/>
                    </a:cubicBezTo>
                    <a:lnTo>
                      <a:pt x="224" y="159"/>
                    </a:lnTo>
                    <a:lnTo>
                      <a:pt x="224" y="159"/>
                    </a:lnTo>
                    <a:cubicBezTo>
                      <a:pt x="235" y="176"/>
                      <a:pt x="239" y="196"/>
                      <a:pt x="235" y="217"/>
                    </a:cubicBezTo>
                    <a:lnTo>
                      <a:pt x="235" y="217"/>
                    </a:lnTo>
                    <a:cubicBezTo>
                      <a:pt x="231" y="236"/>
                      <a:pt x="218" y="253"/>
                      <a:pt x="201" y="265"/>
                    </a:cubicBezTo>
                    <a:lnTo>
                      <a:pt x="201" y="265"/>
                    </a:lnTo>
                    <a:cubicBezTo>
                      <a:pt x="188" y="273"/>
                      <a:pt x="175" y="277"/>
                      <a:pt x="160" y="2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81">
                <a:extLst>
                  <a:ext uri="{FF2B5EF4-FFF2-40B4-BE49-F238E27FC236}">
                    <a16:creationId xmlns:a16="http://schemas.microsoft.com/office/drawing/2014/main" id="{C562E1EA-922A-4199-946E-DE5D25C79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3904" y="6245071"/>
                <a:ext cx="1139220" cy="1147475"/>
              </a:xfrm>
              <a:custGeom>
                <a:avLst/>
                <a:gdLst>
                  <a:gd name="T0" fmla="*/ 1215 w 1216"/>
                  <a:gd name="T1" fmla="*/ 1035 h 1226"/>
                  <a:gd name="T2" fmla="*/ 780 w 1216"/>
                  <a:gd name="T3" fmla="*/ 1035 h 1226"/>
                  <a:gd name="T4" fmla="*/ 652 w 1216"/>
                  <a:gd name="T5" fmla="*/ 1225 h 1226"/>
                  <a:gd name="T6" fmla="*/ 500 w 1216"/>
                  <a:gd name="T7" fmla="*/ 1035 h 1226"/>
                  <a:gd name="T8" fmla="*/ 0 w 1216"/>
                  <a:gd name="T9" fmla="*/ 1035 h 1226"/>
                  <a:gd name="T10" fmla="*/ 0 w 1216"/>
                  <a:gd name="T11" fmla="*/ 0 h 1226"/>
                  <a:gd name="T12" fmla="*/ 1215 w 1216"/>
                  <a:gd name="T13" fmla="*/ 0 h 1226"/>
                  <a:gd name="T14" fmla="*/ 1215 w 1216"/>
                  <a:gd name="T15" fmla="*/ 1035 h 1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6" h="1226">
                    <a:moveTo>
                      <a:pt x="1215" y="1035"/>
                    </a:moveTo>
                    <a:lnTo>
                      <a:pt x="780" y="1035"/>
                    </a:lnTo>
                    <a:lnTo>
                      <a:pt x="652" y="1225"/>
                    </a:lnTo>
                    <a:lnTo>
                      <a:pt x="500" y="1035"/>
                    </a:lnTo>
                    <a:lnTo>
                      <a:pt x="0" y="1035"/>
                    </a:lnTo>
                    <a:lnTo>
                      <a:pt x="0" y="0"/>
                    </a:lnTo>
                    <a:lnTo>
                      <a:pt x="1215" y="0"/>
                    </a:lnTo>
                    <a:lnTo>
                      <a:pt x="1215" y="103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82">
                <a:extLst>
                  <a:ext uri="{FF2B5EF4-FFF2-40B4-BE49-F238E27FC236}">
                    <a16:creationId xmlns:a16="http://schemas.microsoft.com/office/drawing/2014/main" id="{E8B50CAB-7D51-48C3-A79C-6EE9089F7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5648" y="6236816"/>
                <a:ext cx="1155730" cy="1163985"/>
              </a:xfrm>
              <a:custGeom>
                <a:avLst/>
                <a:gdLst>
                  <a:gd name="T0" fmla="*/ 20 w 1235"/>
                  <a:gd name="T1" fmla="*/ 1034 h 1244"/>
                  <a:gd name="T2" fmla="*/ 510 w 1235"/>
                  <a:gd name="T3" fmla="*/ 1034 h 1244"/>
                  <a:gd name="T4" fmla="*/ 510 w 1235"/>
                  <a:gd name="T5" fmla="*/ 1034 h 1244"/>
                  <a:gd name="T6" fmla="*/ 518 w 1235"/>
                  <a:gd name="T7" fmla="*/ 1037 h 1244"/>
                  <a:gd name="T8" fmla="*/ 661 w 1235"/>
                  <a:gd name="T9" fmla="*/ 1218 h 1244"/>
                  <a:gd name="T10" fmla="*/ 782 w 1235"/>
                  <a:gd name="T11" fmla="*/ 1038 h 1244"/>
                  <a:gd name="T12" fmla="*/ 782 w 1235"/>
                  <a:gd name="T13" fmla="*/ 1038 h 1244"/>
                  <a:gd name="T14" fmla="*/ 790 w 1235"/>
                  <a:gd name="T15" fmla="*/ 1034 h 1244"/>
                  <a:gd name="T16" fmla="*/ 1215 w 1235"/>
                  <a:gd name="T17" fmla="*/ 1034 h 1244"/>
                  <a:gd name="T18" fmla="*/ 1215 w 1235"/>
                  <a:gd name="T19" fmla="*/ 19 h 1244"/>
                  <a:gd name="T20" fmla="*/ 20 w 1235"/>
                  <a:gd name="T21" fmla="*/ 19 h 1244"/>
                  <a:gd name="T22" fmla="*/ 20 w 1235"/>
                  <a:gd name="T23" fmla="*/ 1034 h 1244"/>
                  <a:gd name="T24" fmla="*/ 662 w 1235"/>
                  <a:gd name="T25" fmla="*/ 1243 h 1244"/>
                  <a:gd name="T26" fmla="*/ 662 w 1235"/>
                  <a:gd name="T27" fmla="*/ 1243 h 1244"/>
                  <a:gd name="T28" fmla="*/ 655 w 1235"/>
                  <a:gd name="T29" fmla="*/ 1240 h 1244"/>
                  <a:gd name="T30" fmla="*/ 505 w 1235"/>
                  <a:gd name="T31" fmla="*/ 1053 h 1244"/>
                  <a:gd name="T32" fmla="*/ 10 w 1235"/>
                  <a:gd name="T33" fmla="*/ 1053 h 1244"/>
                  <a:gd name="T34" fmla="*/ 10 w 1235"/>
                  <a:gd name="T35" fmla="*/ 1053 h 1244"/>
                  <a:gd name="T36" fmla="*/ 0 w 1235"/>
                  <a:gd name="T37" fmla="*/ 1044 h 1244"/>
                  <a:gd name="T38" fmla="*/ 0 w 1235"/>
                  <a:gd name="T39" fmla="*/ 9 h 1244"/>
                  <a:gd name="T40" fmla="*/ 0 w 1235"/>
                  <a:gd name="T41" fmla="*/ 9 h 1244"/>
                  <a:gd name="T42" fmla="*/ 10 w 1235"/>
                  <a:gd name="T43" fmla="*/ 0 h 1244"/>
                  <a:gd name="T44" fmla="*/ 1225 w 1235"/>
                  <a:gd name="T45" fmla="*/ 0 h 1244"/>
                  <a:gd name="T46" fmla="*/ 1225 w 1235"/>
                  <a:gd name="T47" fmla="*/ 0 h 1244"/>
                  <a:gd name="T48" fmla="*/ 1234 w 1235"/>
                  <a:gd name="T49" fmla="*/ 9 h 1244"/>
                  <a:gd name="T50" fmla="*/ 1234 w 1235"/>
                  <a:gd name="T51" fmla="*/ 1044 h 1244"/>
                  <a:gd name="T52" fmla="*/ 1234 w 1235"/>
                  <a:gd name="T53" fmla="*/ 1044 h 1244"/>
                  <a:gd name="T54" fmla="*/ 1225 w 1235"/>
                  <a:gd name="T55" fmla="*/ 1053 h 1244"/>
                  <a:gd name="T56" fmla="*/ 795 w 1235"/>
                  <a:gd name="T57" fmla="*/ 1053 h 1244"/>
                  <a:gd name="T58" fmla="*/ 670 w 1235"/>
                  <a:gd name="T59" fmla="*/ 1240 h 1244"/>
                  <a:gd name="T60" fmla="*/ 670 w 1235"/>
                  <a:gd name="T61" fmla="*/ 1240 h 1244"/>
                  <a:gd name="T62" fmla="*/ 663 w 1235"/>
                  <a:gd name="T63" fmla="*/ 1243 h 1244"/>
                  <a:gd name="T64" fmla="*/ 662 w 1235"/>
                  <a:gd name="T65" fmla="*/ 1243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5" h="1244">
                    <a:moveTo>
                      <a:pt x="20" y="1034"/>
                    </a:moveTo>
                    <a:lnTo>
                      <a:pt x="510" y="1034"/>
                    </a:lnTo>
                    <a:lnTo>
                      <a:pt x="510" y="1034"/>
                    </a:lnTo>
                    <a:cubicBezTo>
                      <a:pt x="513" y="1034"/>
                      <a:pt x="516" y="1035"/>
                      <a:pt x="518" y="1037"/>
                    </a:cubicBezTo>
                    <a:lnTo>
                      <a:pt x="661" y="1218"/>
                    </a:lnTo>
                    <a:lnTo>
                      <a:pt x="782" y="1038"/>
                    </a:lnTo>
                    <a:lnTo>
                      <a:pt x="782" y="1038"/>
                    </a:lnTo>
                    <a:cubicBezTo>
                      <a:pt x="784" y="1035"/>
                      <a:pt x="787" y="1034"/>
                      <a:pt x="790" y="1034"/>
                    </a:cubicBezTo>
                    <a:lnTo>
                      <a:pt x="1215" y="1034"/>
                    </a:lnTo>
                    <a:lnTo>
                      <a:pt x="1215" y="19"/>
                    </a:lnTo>
                    <a:lnTo>
                      <a:pt x="20" y="19"/>
                    </a:lnTo>
                    <a:lnTo>
                      <a:pt x="20" y="1034"/>
                    </a:lnTo>
                    <a:close/>
                    <a:moveTo>
                      <a:pt x="662" y="1243"/>
                    </a:moveTo>
                    <a:lnTo>
                      <a:pt x="662" y="1243"/>
                    </a:lnTo>
                    <a:cubicBezTo>
                      <a:pt x="659" y="1243"/>
                      <a:pt x="656" y="1242"/>
                      <a:pt x="655" y="1240"/>
                    </a:cubicBezTo>
                    <a:lnTo>
                      <a:pt x="505" y="1053"/>
                    </a:lnTo>
                    <a:lnTo>
                      <a:pt x="10" y="1053"/>
                    </a:lnTo>
                    <a:lnTo>
                      <a:pt x="10" y="1053"/>
                    </a:lnTo>
                    <a:cubicBezTo>
                      <a:pt x="4" y="1053"/>
                      <a:pt x="0" y="1048"/>
                      <a:pt x="0" y="104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225" y="0"/>
                    </a:lnTo>
                    <a:lnTo>
                      <a:pt x="1225" y="0"/>
                    </a:lnTo>
                    <a:cubicBezTo>
                      <a:pt x="1230" y="0"/>
                      <a:pt x="1234" y="4"/>
                      <a:pt x="1234" y="9"/>
                    </a:cubicBezTo>
                    <a:lnTo>
                      <a:pt x="1234" y="1044"/>
                    </a:lnTo>
                    <a:lnTo>
                      <a:pt x="1234" y="1044"/>
                    </a:lnTo>
                    <a:cubicBezTo>
                      <a:pt x="1234" y="1048"/>
                      <a:pt x="1230" y="1053"/>
                      <a:pt x="1225" y="1053"/>
                    </a:cubicBezTo>
                    <a:lnTo>
                      <a:pt x="795" y="1053"/>
                    </a:lnTo>
                    <a:lnTo>
                      <a:pt x="670" y="1240"/>
                    </a:lnTo>
                    <a:lnTo>
                      <a:pt x="670" y="1240"/>
                    </a:lnTo>
                    <a:cubicBezTo>
                      <a:pt x="668" y="1242"/>
                      <a:pt x="666" y="1243"/>
                      <a:pt x="663" y="1243"/>
                    </a:cubicBezTo>
                    <a:lnTo>
                      <a:pt x="662" y="124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83">
                <a:extLst>
                  <a:ext uri="{FF2B5EF4-FFF2-40B4-BE49-F238E27FC236}">
                    <a16:creationId xmlns:a16="http://schemas.microsoft.com/office/drawing/2014/main" id="{C1D9F169-A371-472A-985B-3FE1C70F9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5388" y="6525749"/>
                <a:ext cx="367356" cy="367356"/>
              </a:xfrm>
              <a:custGeom>
                <a:avLst/>
                <a:gdLst>
                  <a:gd name="T0" fmla="*/ 340 w 391"/>
                  <a:gd name="T1" fmla="*/ 104 h 391"/>
                  <a:gd name="T2" fmla="*/ 340 w 391"/>
                  <a:gd name="T3" fmla="*/ 104 h 391"/>
                  <a:gd name="T4" fmla="*/ 287 w 391"/>
                  <a:gd name="T5" fmla="*/ 340 h 391"/>
                  <a:gd name="T6" fmla="*/ 287 w 391"/>
                  <a:gd name="T7" fmla="*/ 340 h 391"/>
                  <a:gd name="T8" fmla="*/ 51 w 391"/>
                  <a:gd name="T9" fmla="*/ 286 h 391"/>
                  <a:gd name="T10" fmla="*/ 51 w 391"/>
                  <a:gd name="T11" fmla="*/ 286 h 391"/>
                  <a:gd name="T12" fmla="*/ 105 w 391"/>
                  <a:gd name="T13" fmla="*/ 50 h 391"/>
                  <a:gd name="T14" fmla="*/ 105 w 391"/>
                  <a:gd name="T15" fmla="*/ 50 h 391"/>
                  <a:gd name="T16" fmla="*/ 340 w 391"/>
                  <a:gd name="T17" fmla="*/ 10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1" h="391">
                    <a:moveTo>
                      <a:pt x="340" y="104"/>
                    </a:moveTo>
                    <a:lnTo>
                      <a:pt x="340" y="104"/>
                    </a:lnTo>
                    <a:cubicBezTo>
                      <a:pt x="390" y="185"/>
                      <a:pt x="366" y="291"/>
                      <a:pt x="287" y="340"/>
                    </a:cubicBezTo>
                    <a:lnTo>
                      <a:pt x="287" y="340"/>
                    </a:lnTo>
                    <a:cubicBezTo>
                      <a:pt x="206" y="390"/>
                      <a:pt x="101" y="365"/>
                      <a:pt x="51" y="286"/>
                    </a:cubicBezTo>
                    <a:lnTo>
                      <a:pt x="51" y="286"/>
                    </a:lnTo>
                    <a:cubicBezTo>
                      <a:pt x="0" y="206"/>
                      <a:pt x="25" y="100"/>
                      <a:pt x="105" y="50"/>
                    </a:cubicBezTo>
                    <a:lnTo>
                      <a:pt x="105" y="50"/>
                    </a:lnTo>
                    <a:cubicBezTo>
                      <a:pt x="184" y="0"/>
                      <a:pt x="290" y="25"/>
                      <a:pt x="340" y="10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84">
                <a:extLst>
                  <a:ext uri="{FF2B5EF4-FFF2-40B4-BE49-F238E27FC236}">
                    <a16:creationId xmlns:a16="http://schemas.microsoft.com/office/drawing/2014/main" id="{4F62A2B3-EEAD-4EF7-88FD-36D827F38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7133" y="6529875"/>
                <a:ext cx="383866" cy="346719"/>
              </a:xfrm>
              <a:custGeom>
                <a:avLst/>
                <a:gdLst>
                  <a:gd name="T0" fmla="*/ 205 w 412"/>
                  <a:gd name="T1" fmla="*/ 26 h 371"/>
                  <a:gd name="T2" fmla="*/ 205 w 412"/>
                  <a:gd name="T3" fmla="*/ 26 h 371"/>
                  <a:gd name="T4" fmla="*/ 119 w 412"/>
                  <a:gd name="T5" fmla="*/ 51 h 371"/>
                  <a:gd name="T6" fmla="*/ 119 w 412"/>
                  <a:gd name="T7" fmla="*/ 51 h 371"/>
                  <a:gd name="T8" fmla="*/ 69 w 412"/>
                  <a:gd name="T9" fmla="*/ 273 h 371"/>
                  <a:gd name="T10" fmla="*/ 69 w 412"/>
                  <a:gd name="T11" fmla="*/ 273 h 371"/>
                  <a:gd name="T12" fmla="*/ 291 w 412"/>
                  <a:gd name="T13" fmla="*/ 324 h 371"/>
                  <a:gd name="T14" fmla="*/ 291 w 412"/>
                  <a:gd name="T15" fmla="*/ 324 h 371"/>
                  <a:gd name="T16" fmla="*/ 342 w 412"/>
                  <a:gd name="T17" fmla="*/ 102 h 371"/>
                  <a:gd name="T18" fmla="*/ 342 w 412"/>
                  <a:gd name="T19" fmla="*/ 102 h 371"/>
                  <a:gd name="T20" fmla="*/ 241 w 412"/>
                  <a:gd name="T21" fmla="*/ 31 h 371"/>
                  <a:gd name="T22" fmla="*/ 241 w 412"/>
                  <a:gd name="T23" fmla="*/ 31 h 371"/>
                  <a:gd name="T24" fmla="*/ 205 w 412"/>
                  <a:gd name="T25" fmla="*/ 26 h 371"/>
                  <a:gd name="T26" fmla="*/ 206 w 412"/>
                  <a:gd name="T27" fmla="*/ 367 h 371"/>
                  <a:gd name="T28" fmla="*/ 206 w 412"/>
                  <a:gd name="T29" fmla="*/ 367 h 371"/>
                  <a:gd name="T30" fmla="*/ 53 w 412"/>
                  <a:gd name="T31" fmla="*/ 284 h 371"/>
                  <a:gd name="T32" fmla="*/ 53 w 412"/>
                  <a:gd name="T33" fmla="*/ 284 h 371"/>
                  <a:gd name="T34" fmla="*/ 110 w 412"/>
                  <a:gd name="T35" fmla="*/ 34 h 371"/>
                  <a:gd name="T36" fmla="*/ 110 w 412"/>
                  <a:gd name="T37" fmla="*/ 34 h 371"/>
                  <a:gd name="T38" fmla="*/ 245 w 412"/>
                  <a:gd name="T39" fmla="*/ 12 h 371"/>
                  <a:gd name="T40" fmla="*/ 245 w 412"/>
                  <a:gd name="T41" fmla="*/ 12 h 371"/>
                  <a:gd name="T42" fmla="*/ 359 w 412"/>
                  <a:gd name="T43" fmla="*/ 91 h 371"/>
                  <a:gd name="T44" fmla="*/ 359 w 412"/>
                  <a:gd name="T45" fmla="*/ 91 h 371"/>
                  <a:gd name="T46" fmla="*/ 301 w 412"/>
                  <a:gd name="T47" fmla="*/ 340 h 371"/>
                  <a:gd name="T48" fmla="*/ 301 w 412"/>
                  <a:gd name="T49" fmla="*/ 340 h 371"/>
                  <a:gd name="T50" fmla="*/ 206 w 412"/>
                  <a:gd name="T51" fmla="*/ 36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12" h="371">
                    <a:moveTo>
                      <a:pt x="205" y="26"/>
                    </a:moveTo>
                    <a:lnTo>
                      <a:pt x="205" y="26"/>
                    </a:lnTo>
                    <a:cubicBezTo>
                      <a:pt x="175" y="26"/>
                      <a:pt x="145" y="34"/>
                      <a:pt x="119" y="51"/>
                    </a:cubicBezTo>
                    <a:lnTo>
                      <a:pt x="119" y="51"/>
                    </a:lnTo>
                    <a:cubicBezTo>
                      <a:pt x="45" y="98"/>
                      <a:pt x="22" y="197"/>
                      <a:pt x="69" y="273"/>
                    </a:cubicBezTo>
                    <a:lnTo>
                      <a:pt x="69" y="273"/>
                    </a:lnTo>
                    <a:cubicBezTo>
                      <a:pt x="116" y="348"/>
                      <a:pt x="216" y="370"/>
                      <a:pt x="291" y="324"/>
                    </a:cubicBezTo>
                    <a:lnTo>
                      <a:pt x="291" y="324"/>
                    </a:lnTo>
                    <a:cubicBezTo>
                      <a:pt x="367" y="277"/>
                      <a:pt x="389" y="178"/>
                      <a:pt x="342" y="102"/>
                    </a:cubicBezTo>
                    <a:lnTo>
                      <a:pt x="342" y="102"/>
                    </a:lnTo>
                    <a:cubicBezTo>
                      <a:pt x="319" y="66"/>
                      <a:pt x="283" y="39"/>
                      <a:pt x="241" y="31"/>
                    </a:cubicBezTo>
                    <a:lnTo>
                      <a:pt x="241" y="31"/>
                    </a:lnTo>
                    <a:cubicBezTo>
                      <a:pt x="229" y="27"/>
                      <a:pt x="217" y="26"/>
                      <a:pt x="205" y="26"/>
                    </a:cubicBezTo>
                    <a:close/>
                    <a:moveTo>
                      <a:pt x="206" y="367"/>
                    </a:moveTo>
                    <a:lnTo>
                      <a:pt x="206" y="367"/>
                    </a:lnTo>
                    <a:cubicBezTo>
                      <a:pt x="146" y="367"/>
                      <a:pt x="87" y="338"/>
                      <a:pt x="53" y="284"/>
                    </a:cubicBezTo>
                    <a:lnTo>
                      <a:pt x="53" y="284"/>
                    </a:lnTo>
                    <a:cubicBezTo>
                      <a:pt x="0" y="199"/>
                      <a:pt x="25" y="87"/>
                      <a:pt x="110" y="34"/>
                    </a:cubicBezTo>
                    <a:lnTo>
                      <a:pt x="110" y="34"/>
                    </a:lnTo>
                    <a:cubicBezTo>
                      <a:pt x="150" y="8"/>
                      <a:pt x="198" y="0"/>
                      <a:pt x="245" y="12"/>
                    </a:cubicBezTo>
                    <a:lnTo>
                      <a:pt x="245" y="12"/>
                    </a:lnTo>
                    <a:cubicBezTo>
                      <a:pt x="293" y="22"/>
                      <a:pt x="333" y="51"/>
                      <a:pt x="359" y="91"/>
                    </a:cubicBezTo>
                    <a:lnTo>
                      <a:pt x="359" y="91"/>
                    </a:lnTo>
                    <a:cubicBezTo>
                      <a:pt x="411" y="176"/>
                      <a:pt x="385" y="287"/>
                      <a:pt x="301" y="340"/>
                    </a:cubicBezTo>
                    <a:lnTo>
                      <a:pt x="301" y="340"/>
                    </a:lnTo>
                    <a:cubicBezTo>
                      <a:pt x="271" y="358"/>
                      <a:pt x="239" y="367"/>
                      <a:pt x="206" y="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85">
                <a:extLst>
                  <a:ext uri="{FF2B5EF4-FFF2-40B4-BE49-F238E27FC236}">
                    <a16:creationId xmlns:a16="http://schemas.microsoft.com/office/drawing/2014/main" id="{1390A7D3-C6C3-4177-8F56-43CC98AC2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0493" y="6542259"/>
                <a:ext cx="119699" cy="297188"/>
              </a:xfrm>
              <a:custGeom>
                <a:avLst/>
                <a:gdLst>
                  <a:gd name="T0" fmla="*/ 115 w 127"/>
                  <a:gd name="T1" fmla="*/ 318 h 319"/>
                  <a:gd name="T2" fmla="*/ 115 w 127"/>
                  <a:gd name="T3" fmla="*/ 318 h 319"/>
                  <a:gd name="T4" fmla="*/ 108 w 127"/>
                  <a:gd name="T5" fmla="*/ 314 h 319"/>
                  <a:gd name="T6" fmla="*/ 108 w 127"/>
                  <a:gd name="T7" fmla="*/ 314 h 319"/>
                  <a:gd name="T8" fmla="*/ 22 w 127"/>
                  <a:gd name="T9" fmla="*/ 9 h 319"/>
                  <a:gd name="T10" fmla="*/ 22 w 127"/>
                  <a:gd name="T11" fmla="*/ 9 h 319"/>
                  <a:gd name="T12" fmla="*/ 32 w 127"/>
                  <a:gd name="T13" fmla="*/ 1 h 319"/>
                  <a:gd name="T14" fmla="*/ 32 w 127"/>
                  <a:gd name="T15" fmla="*/ 1 h 319"/>
                  <a:gd name="T16" fmla="*/ 41 w 127"/>
                  <a:gd name="T17" fmla="*/ 11 h 319"/>
                  <a:gd name="T18" fmla="*/ 41 w 127"/>
                  <a:gd name="T19" fmla="*/ 11 h 319"/>
                  <a:gd name="T20" fmla="*/ 123 w 127"/>
                  <a:gd name="T21" fmla="*/ 302 h 319"/>
                  <a:gd name="T22" fmla="*/ 123 w 127"/>
                  <a:gd name="T23" fmla="*/ 302 h 319"/>
                  <a:gd name="T24" fmla="*/ 122 w 127"/>
                  <a:gd name="T25" fmla="*/ 316 h 319"/>
                  <a:gd name="T26" fmla="*/ 122 w 127"/>
                  <a:gd name="T27" fmla="*/ 316 h 319"/>
                  <a:gd name="T28" fmla="*/ 115 w 127"/>
                  <a:gd name="T29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319">
                    <a:moveTo>
                      <a:pt x="115" y="318"/>
                    </a:moveTo>
                    <a:lnTo>
                      <a:pt x="115" y="318"/>
                    </a:lnTo>
                    <a:cubicBezTo>
                      <a:pt x="113" y="318"/>
                      <a:pt x="110" y="316"/>
                      <a:pt x="108" y="314"/>
                    </a:cubicBezTo>
                    <a:lnTo>
                      <a:pt x="108" y="314"/>
                    </a:lnTo>
                    <a:cubicBezTo>
                      <a:pt x="0" y="182"/>
                      <a:pt x="21" y="16"/>
                      <a:pt x="22" y="9"/>
                    </a:cubicBezTo>
                    <a:lnTo>
                      <a:pt x="22" y="9"/>
                    </a:lnTo>
                    <a:cubicBezTo>
                      <a:pt x="23" y="3"/>
                      <a:pt x="27" y="0"/>
                      <a:pt x="32" y="1"/>
                    </a:cubicBezTo>
                    <a:lnTo>
                      <a:pt x="32" y="1"/>
                    </a:lnTo>
                    <a:cubicBezTo>
                      <a:pt x="38" y="1"/>
                      <a:pt x="41" y="6"/>
                      <a:pt x="41" y="11"/>
                    </a:cubicBezTo>
                    <a:lnTo>
                      <a:pt x="41" y="11"/>
                    </a:lnTo>
                    <a:cubicBezTo>
                      <a:pt x="40" y="13"/>
                      <a:pt x="20" y="176"/>
                      <a:pt x="123" y="302"/>
                    </a:cubicBezTo>
                    <a:lnTo>
                      <a:pt x="123" y="302"/>
                    </a:lnTo>
                    <a:cubicBezTo>
                      <a:pt x="126" y="306"/>
                      <a:pt x="126" y="313"/>
                      <a:pt x="122" y="316"/>
                    </a:cubicBezTo>
                    <a:lnTo>
                      <a:pt x="122" y="316"/>
                    </a:lnTo>
                    <a:cubicBezTo>
                      <a:pt x="120" y="317"/>
                      <a:pt x="118" y="318"/>
                      <a:pt x="115" y="3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86">
                <a:extLst>
                  <a:ext uri="{FF2B5EF4-FFF2-40B4-BE49-F238E27FC236}">
                    <a16:creationId xmlns:a16="http://schemas.microsoft.com/office/drawing/2014/main" id="{E2B987E9-2ED7-4C24-AFDD-085934755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3134" y="6761021"/>
                <a:ext cx="276551" cy="247656"/>
              </a:xfrm>
              <a:custGeom>
                <a:avLst/>
                <a:gdLst>
                  <a:gd name="T0" fmla="*/ 278 w 294"/>
                  <a:gd name="T1" fmla="*/ 46 h 266"/>
                  <a:gd name="T2" fmla="*/ 278 w 294"/>
                  <a:gd name="T3" fmla="*/ 46 h 266"/>
                  <a:gd name="T4" fmla="*/ 243 w 294"/>
                  <a:gd name="T5" fmla="*/ 202 h 266"/>
                  <a:gd name="T6" fmla="*/ 243 w 294"/>
                  <a:gd name="T7" fmla="*/ 202 h 266"/>
                  <a:gd name="T8" fmla="*/ 151 w 294"/>
                  <a:gd name="T9" fmla="*/ 244 h 266"/>
                  <a:gd name="T10" fmla="*/ 151 w 294"/>
                  <a:gd name="T11" fmla="*/ 244 h 266"/>
                  <a:gd name="T12" fmla="*/ 143 w 294"/>
                  <a:gd name="T13" fmla="*/ 189 h 266"/>
                  <a:gd name="T14" fmla="*/ 143 w 294"/>
                  <a:gd name="T15" fmla="*/ 189 h 266"/>
                  <a:gd name="T16" fmla="*/ 72 w 294"/>
                  <a:gd name="T17" fmla="*/ 180 h 266"/>
                  <a:gd name="T18" fmla="*/ 72 w 294"/>
                  <a:gd name="T19" fmla="*/ 180 h 266"/>
                  <a:gd name="T20" fmla="*/ 86 w 294"/>
                  <a:gd name="T21" fmla="*/ 105 h 266"/>
                  <a:gd name="T22" fmla="*/ 86 w 294"/>
                  <a:gd name="T23" fmla="*/ 105 h 266"/>
                  <a:gd name="T24" fmla="*/ 109 w 294"/>
                  <a:gd name="T25" fmla="*/ 14 h 266"/>
                  <a:gd name="T26" fmla="*/ 109 w 294"/>
                  <a:gd name="T27" fmla="*/ 14 h 266"/>
                  <a:gd name="T28" fmla="*/ 278 w 294"/>
                  <a:gd name="T29" fmla="*/ 4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4" h="266">
                    <a:moveTo>
                      <a:pt x="278" y="46"/>
                    </a:moveTo>
                    <a:lnTo>
                      <a:pt x="278" y="46"/>
                    </a:lnTo>
                    <a:cubicBezTo>
                      <a:pt x="293" y="70"/>
                      <a:pt x="284" y="146"/>
                      <a:pt x="243" y="202"/>
                    </a:cubicBezTo>
                    <a:lnTo>
                      <a:pt x="243" y="202"/>
                    </a:lnTo>
                    <a:cubicBezTo>
                      <a:pt x="214" y="242"/>
                      <a:pt x="164" y="265"/>
                      <a:pt x="151" y="244"/>
                    </a:cubicBezTo>
                    <a:lnTo>
                      <a:pt x="151" y="244"/>
                    </a:lnTo>
                    <a:cubicBezTo>
                      <a:pt x="142" y="229"/>
                      <a:pt x="145" y="202"/>
                      <a:pt x="143" y="189"/>
                    </a:cubicBezTo>
                    <a:lnTo>
                      <a:pt x="143" y="189"/>
                    </a:lnTo>
                    <a:cubicBezTo>
                      <a:pt x="140" y="179"/>
                      <a:pt x="90" y="202"/>
                      <a:pt x="72" y="180"/>
                    </a:cubicBezTo>
                    <a:lnTo>
                      <a:pt x="72" y="180"/>
                    </a:lnTo>
                    <a:cubicBezTo>
                      <a:pt x="53" y="157"/>
                      <a:pt x="93" y="106"/>
                      <a:pt x="86" y="105"/>
                    </a:cubicBezTo>
                    <a:lnTo>
                      <a:pt x="86" y="105"/>
                    </a:lnTo>
                    <a:cubicBezTo>
                      <a:pt x="0" y="80"/>
                      <a:pt x="32" y="28"/>
                      <a:pt x="109" y="14"/>
                    </a:cubicBezTo>
                    <a:lnTo>
                      <a:pt x="109" y="14"/>
                    </a:lnTo>
                    <a:cubicBezTo>
                      <a:pt x="177" y="0"/>
                      <a:pt x="263" y="22"/>
                      <a:pt x="278" y="4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87">
                <a:extLst>
                  <a:ext uri="{FF2B5EF4-FFF2-40B4-BE49-F238E27FC236}">
                    <a16:creationId xmlns:a16="http://schemas.microsoft.com/office/drawing/2014/main" id="{8DD9863C-2B81-45FD-91E4-5EFC33668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3774" y="6752766"/>
                <a:ext cx="264167" cy="255912"/>
              </a:xfrm>
              <a:custGeom>
                <a:avLst/>
                <a:gdLst>
                  <a:gd name="T0" fmla="*/ 112 w 281"/>
                  <a:gd name="T1" fmla="*/ 186 h 272"/>
                  <a:gd name="T2" fmla="*/ 112 w 281"/>
                  <a:gd name="T3" fmla="*/ 186 h 272"/>
                  <a:gd name="T4" fmla="*/ 128 w 281"/>
                  <a:gd name="T5" fmla="*/ 197 h 272"/>
                  <a:gd name="T6" fmla="*/ 128 w 281"/>
                  <a:gd name="T7" fmla="*/ 197 h 272"/>
                  <a:gd name="T8" fmla="*/ 129 w 281"/>
                  <a:gd name="T9" fmla="*/ 215 h 272"/>
                  <a:gd name="T10" fmla="*/ 129 w 281"/>
                  <a:gd name="T11" fmla="*/ 215 h 272"/>
                  <a:gd name="T12" fmla="*/ 135 w 281"/>
                  <a:gd name="T13" fmla="*/ 248 h 272"/>
                  <a:gd name="T14" fmla="*/ 135 w 281"/>
                  <a:gd name="T15" fmla="*/ 248 h 272"/>
                  <a:gd name="T16" fmla="*/ 143 w 281"/>
                  <a:gd name="T17" fmla="*/ 251 h 272"/>
                  <a:gd name="T18" fmla="*/ 143 w 281"/>
                  <a:gd name="T19" fmla="*/ 251 h 272"/>
                  <a:gd name="T20" fmla="*/ 211 w 281"/>
                  <a:gd name="T21" fmla="*/ 206 h 272"/>
                  <a:gd name="T22" fmla="*/ 211 w 281"/>
                  <a:gd name="T23" fmla="*/ 206 h 272"/>
                  <a:gd name="T24" fmla="*/ 246 w 281"/>
                  <a:gd name="T25" fmla="*/ 60 h 272"/>
                  <a:gd name="T26" fmla="*/ 246 w 281"/>
                  <a:gd name="T27" fmla="*/ 60 h 272"/>
                  <a:gd name="T28" fmla="*/ 86 w 281"/>
                  <a:gd name="T29" fmla="*/ 32 h 272"/>
                  <a:gd name="T30" fmla="*/ 86 w 281"/>
                  <a:gd name="T31" fmla="*/ 32 h 272"/>
                  <a:gd name="T32" fmla="*/ 20 w 281"/>
                  <a:gd name="T33" fmla="*/ 72 h 272"/>
                  <a:gd name="T34" fmla="*/ 20 w 281"/>
                  <a:gd name="T35" fmla="*/ 72 h 272"/>
                  <a:gd name="T36" fmla="*/ 64 w 281"/>
                  <a:gd name="T37" fmla="*/ 105 h 272"/>
                  <a:gd name="T38" fmla="*/ 64 w 281"/>
                  <a:gd name="T39" fmla="*/ 105 h 272"/>
                  <a:gd name="T40" fmla="*/ 71 w 281"/>
                  <a:gd name="T41" fmla="*/ 110 h 272"/>
                  <a:gd name="T42" fmla="*/ 71 w 281"/>
                  <a:gd name="T43" fmla="*/ 110 h 272"/>
                  <a:gd name="T44" fmla="*/ 65 w 281"/>
                  <a:gd name="T45" fmla="*/ 135 h 272"/>
                  <a:gd name="T46" fmla="*/ 65 w 281"/>
                  <a:gd name="T47" fmla="*/ 135 h 272"/>
                  <a:gd name="T48" fmla="*/ 55 w 281"/>
                  <a:gd name="T49" fmla="*/ 183 h 272"/>
                  <a:gd name="T50" fmla="*/ 55 w 281"/>
                  <a:gd name="T51" fmla="*/ 183 h 272"/>
                  <a:gd name="T52" fmla="*/ 97 w 281"/>
                  <a:gd name="T53" fmla="*/ 188 h 272"/>
                  <a:gd name="T54" fmla="*/ 97 w 281"/>
                  <a:gd name="T55" fmla="*/ 188 h 272"/>
                  <a:gd name="T56" fmla="*/ 112 w 281"/>
                  <a:gd name="T57" fmla="*/ 186 h 272"/>
                  <a:gd name="T58" fmla="*/ 143 w 281"/>
                  <a:gd name="T59" fmla="*/ 271 h 272"/>
                  <a:gd name="T60" fmla="*/ 143 w 281"/>
                  <a:gd name="T61" fmla="*/ 271 h 272"/>
                  <a:gd name="T62" fmla="*/ 142 w 281"/>
                  <a:gd name="T63" fmla="*/ 271 h 272"/>
                  <a:gd name="T64" fmla="*/ 142 w 281"/>
                  <a:gd name="T65" fmla="*/ 271 h 272"/>
                  <a:gd name="T66" fmla="*/ 119 w 281"/>
                  <a:gd name="T67" fmla="*/ 258 h 272"/>
                  <a:gd name="T68" fmla="*/ 119 w 281"/>
                  <a:gd name="T69" fmla="*/ 258 h 272"/>
                  <a:gd name="T70" fmla="*/ 111 w 281"/>
                  <a:gd name="T71" fmla="*/ 216 h 272"/>
                  <a:gd name="T72" fmla="*/ 111 w 281"/>
                  <a:gd name="T73" fmla="*/ 216 h 272"/>
                  <a:gd name="T74" fmla="*/ 110 w 281"/>
                  <a:gd name="T75" fmla="*/ 206 h 272"/>
                  <a:gd name="T76" fmla="*/ 110 w 281"/>
                  <a:gd name="T77" fmla="*/ 206 h 272"/>
                  <a:gd name="T78" fmla="*/ 99 w 281"/>
                  <a:gd name="T79" fmla="*/ 206 h 272"/>
                  <a:gd name="T80" fmla="*/ 99 w 281"/>
                  <a:gd name="T81" fmla="*/ 206 h 272"/>
                  <a:gd name="T82" fmla="*/ 40 w 281"/>
                  <a:gd name="T83" fmla="*/ 195 h 272"/>
                  <a:gd name="T84" fmla="*/ 40 w 281"/>
                  <a:gd name="T85" fmla="*/ 195 h 272"/>
                  <a:gd name="T86" fmla="*/ 48 w 281"/>
                  <a:gd name="T87" fmla="*/ 126 h 272"/>
                  <a:gd name="T88" fmla="*/ 48 w 281"/>
                  <a:gd name="T89" fmla="*/ 126 h 272"/>
                  <a:gd name="T90" fmla="*/ 51 w 281"/>
                  <a:gd name="T91" fmla="*/ 120 h 272"/>
                  <a:gd name="T92" fmla="*/ 51 w 281"/>
                  <a:gd name="T93" fmla="*/ 120 h 272"/>
                  <a:gd name="T94" fmla="*/ 1 w 281"/>
                  <a:gd name="T95" fmla="*/ 72 h 272"/>
                  <a:gd name="T96" fmla="*/ 1 w 281"/>
                  <a:gd name="T97" fmla="*/ 72 h 272"/>
                  <a:gd name="T98" fmla="*/ 82 w 281"/>
                  <a:gd name="T99" fmla="*/ 13 h 272"/>
                  <a:gd name="T100" fmla="*/ 82 w 281"/>
                  <a:gd name="T101" fmla="*/ 13 h 272"/>
                  <a:gd name="T102" fmla="*/ 262 w 281"/>
                  <a:gd name="T103" fmla="*/ 49 h 272"/>
                  <a:gd name="T104" fmla="*/ 262 w 281"/>
                  <a:gd name="T105" fmla="*/ 49 h 272"/>
                  <a:gd name="T106" fmla="*/ 226 w 281"/>
                  <a:gd name="T107" fmla="*/ 217 h 272"/>
                  <a:gd name="T108" fmla="*/ 226 w 281"/>
                  <a:gd name="T109" fmla="*/ 217 h 272"/>
                  <a:gd name="T110" fmla="*/ 143 w 281"/>
                  <a:gd name="T111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81" h="272">
                    <a:moveTo>
                      <a:pt x="112" y="186"/>
                    </a:moveTo>
                    <a:lnTo>
                      <a:pt x="112" y="186"/>
                    </a:lnTo>
                    <a:cubicBezTo>
                      <a:pt x="120" y="186"/>
                      <a:pt x="126" y="188"/>
                      <a:pt x="128" y="197"/>
                    </a:cubicBezTo>
                    <a:lnTo>
                      <a:pt x="128" y="197"/>
                    </a:lnTo>
                    <a:cubicBezTo>
                      <a:pt x="129" y="201"/>
                      <a:pt x="129" y="208"/>
                      <a:pt x="129" y="215"/>
                    </a:cubicBezTo>
                    <a:lnTo>
                      <a:pt x="129" y="215"/>
                    </a:lnTo>
                    <a:cubicBezTo>
                      <a:pt x="130" y="227"/>
                      <a:pt x="130" y="241"/>
                      <a:pt x="135" y="248"/>
                    </a:cubicBezTo>
                    <a:lnTo>
                      <a:pt x="135" y="248"/>
                    </a:lnTo>
                    <a:cubicBezTo>
                      <a:pt x="136" y="249"/>
                      <a:pt x="137" y="251"/>
                      <a:pt x="143" y="251"/>
                    </a:cubicBezTo>
                    <a:lnTo>
                      <a:pt x="143" y="251"/>
                    </a:lnTo>
                    <a:cubicBezTo>
                      <a:pt x="159" y="252"/>
                      <a:pt x="191" y="234"/>
                      <a:pt x="211" y="206"/>
                    </a:cubicBezTo>
                    <a:lnTo>
                      <a:pt x="211" y="206"/>
                    </a:lnTo>
                    <a:cubicBezTo>
                      <a:pt x="252" y="149"/>
                      <a:pt x="257" y="78"/>
                      <a:pt x="246" y="60"/>
                    </a:cubicBezTo>
                    <a:lnTo>
                      <a:pt x="246" y="60"/>
                    </a:lnTo>
                    <a:cubicBezTo>
                      <a:pt x="234" y="42"/>
                      <a:pt x="156" y="19"/>
                      <a:pt x="86" y="32"/>
                    </a:cubicBezTo>
                    <a:lnTo>
                      <a:pt x="86" y="32"/>
                    </a:lnTo>
                    <a:cubicBezTo>
                      <a:pt x="44" y="41"/>
                      <a:pt x="21" y="59"/>
                      <a:pt x="20" y="72"/>
                    </a:cubicBezTo>
                    <a:lnTo>
                      <a:pt x="20" y="72"/>
                    </a:lnTo>
                    <a:cubicBezTo>
                      <a:pt x="19" y="84"/>
                      <a:pt x="36" y="97"/>
                      <a:pt x="64" y="105"/>
                    </a:cubicBezTo>
                    <a:lnTo>
                      <a:pt x="64" y="105"/>
                    </a:lnTo>
                    <a:cubicBezTo>
                      <a:pt x="68" y="107"/>
                      <a:pt x="70" y="108"/>
                      <a:pt x="71" y="110"/>
                    </a:cubicBezTo>
                    <a:lnTo>
                      <a:pt x="71" y="110"/>
                    </a:lnTo>
                    <a:cubicBezTo>
                      <a:pt x="74" y="116"/>
                      <a:pt x="71" y="123"/>
                      <a:pt x="65" y="135"/>
                    </a:cubicBezTo>
                    <a:lnTo>
                      <a:pt x="65" y="135"/>
                    </a:lnTo>
                    <a:cubicBezTo>
                      <a:pt x="59" y="149"/>
                      <a:pt x="47" y="173"/>
                      <a:pt x="55" y="183"/>
                    </a:cubicBezTo>
                    <a:lnTo>
                      <a:pt x="55" y="183"/>
                    </a:lnTo>
                    <a:cubicBezTo>
                      <a:pt x="63" y="193"/>
                      <a:pt x="82" y="189"/>
                      <a:pt x="97" y="188"/>
                    </a:cubicBezTo>
                    <a:lnTo>
                      <a:pt x="97" y="188"/>
                    </a:lnTo>
                    <a:cubicBezTo>
                      <a:pt x="102" y="187"/>
                      <a:pt x="108" y="186"/>
                      <a:pt x="112" y="186"/>
                    </a:cubicBezTo>
                    <a:close/>
                    <a:moveTo>
                      <a:pt x="143" y="271"/>
                    </a:moveTo>
                    <a:lnTo>
                      <a:pt x="143" y="271"/>
                    </a:lnTo>
                    <a:cubicBezTo>
                      <a:pt x="143" y="271"/>
                      <a:pt x="143" y="271"/>
                      <a:pt x="142" y="271"/>
                    </a:cubicBezTo>
                    <a:lnTo>
                      <a:pt x="142" y="271"/>
                    </a:lnTo>
                    <a:cubicBezTo>
                      <a:pt x="131" y="270"/>
                      <a:pt x="123" y="266"/>
                      <a:pt x="119" y="258"/>
                    </a:cubicBezTo>
                    <a:lnTo>
                      <a:pt x="119" y="258"/>
                    </a:lnTo>
                    <a:cubicBezTo>
                      <a:pt x="112" y="246"/>
                      <a:pt x="111" y="229"/>
                      <a:pt x="111" y="216"/>
                    </a:cubicBezTo>
                    <a:lnTo>
                      <a:pt x="111" y="216"/>
                    </a:lnTo>
                    <a:cubicBezTo>
                      <a:pt x="111" y="212"/>
                      <a:pt x="111" y="208"/>
                      <a:pt x="110" y="206"/>
                    </a:cubicBezTo>
                    <a:lnTo>
                      <a:pt x="110" y="206"/>
                    </a:lnTo>
                    <a:cubicBezTo>
                      <a:pt x="107" y="206"/>
                      <a:pt x="103" y="206"/>
                      <a:pt x="99" y="206"/>
                    </a:cubicBezTo>
                    <a:lnTo>
                      <a:pt x="99" y="206"/>
                    </a:lnTo>
                    <a:cubicBezTo>
                      <a:pt x="81" y="209"/>
                      <a:pt x="54" y="213"/>
                      <a:pt x="40" y="195"/>
                    </a:cubicBezTo>
                    <a:lnTo>
                      <a:pt x="40" y="195"/>
                    </a:lnTo>
                    <a:cubicBezTo>
                      <a:pt x="24" y="176"/>
                      <a:pt x="38" y="145"/>
                      <a:pt x="48" y="126"/>
                    </a:cubicBezTo>
                    <a:lnTo>
                      <a:pt x="48" y="126"/>
                    </a:lnTo>
                    <a:cubicBezTo>
                      <a:pt x="49" y="124"/>
                      <a:pt x="50" y="122"/>
                      <a:pt x="51" y="120"/>
                    </a:cubicBezTo>
                    <a:lnTo>
                      <a:pt x="51" y="120"/>
                    </a:lnTo>
                    <a:cubicBezTo>
                      <a:pt x="6" y="106"/>
                      <a:pt x="0" y="84"/>
                      <a:pt x="1" y="72"/>
                    </a:cubicBezTo>
                    <a:lnTo>
                      <a:pt x="1" y="72"/>
                    </a:lnTo>
                    <a:cubicBezTo>
                      <a:pt x="3" y="46"/>
                      <a:pt x="34" y="23"/>
                      <a:pt x="82" y="13"/>
                    </a:cubicBezTo>
                    <a:lnTo>
                      <a:pt x="82" y="13"/>
                    </a:lnTo>
                    <a:cubicBezTo>
                      <a:pt x="149" y="0"/>
                      <a:pt x="242" y="19"/>
                      <a:pt x="262" y="49"/>
                    </a:cubicBezTo>
                    <a:lnTo>
                      <a:pt x="262" y="49"/>
                    </a:lnTo>
                    <a:cubicBezTo>
                      <a:pt x="280" y="79"/>
                      <a:pt x="269" y="159"/>
                      <a:pt x="226" y="217"/>
                    </a:cubicBezTo>
                    <a:lnTo>
                      <a:pt x="226" y="217"/>
                    </a:lnTo>
                    <a:cubicBezTo>
                      <a:pt x="204" y="248"/>
                      <a:pt x="169" y="271"/>
                      <a:pt x="143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88">
                <a:extLst>
                  <a:ext uri="{FF2B5EF4-FFF2-40B4-BE49-F238E27FC236}">
                    <a16:creationId xmlns:a16="http://schemas.microsoft.com/office/drawing/2014/main" id="{34CE504C-CAC4-4A5D-9354-B601F800D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3213" y="6414302"/>
                <a:ext cx="247656" cy="268296"/>
              </a:xfrm>
              <a:custGeom>
                <a:avLst/>
                <a:gdLst>
                  <a:gd name="T0" fmla="*/ 15 w 264"/>
                  <a:gd name="T1" fmla="*/ 236 h 286"/>
                  <a:gd name="T2" fmla="*/ 15 w 264"/>
                  <a:gd name="T3" fmla="*/ 236 h 286"/>
                  <a:gd name="T4" fmla="*/ 172 w 264"/>
                  <a:gd name="T5" fmla="*/ 273 h 286"/>
                  <a:gd name="T6" fmla="*/ 172 w 264"/>
                  <a:gd name="T7" fmla="*/ 273 h 286"/>
                  <a:gd name="T8" fmla="*/ 249 w 264"/>
                  <a:gd name="T9" fmla="*/ 208 h 286"/>
                  <a:gd name="T10" fmla="*/ 249 w 264"/>
                  <a:gd name="T11" fmla="*/ 208 h 286"/>
                  <a:gd name="T12" fmla="*/ 204 w 264"/>
                  <a:gd name="T13" fmla="*/ 177 h 286"/>
                  <a:gd name="T14" fmla="*/ 204 w 264"/>
                  <a:gd name="T15" fmla="*/ 177 h 286"/>
                  <a:gd name="T16" fmla="*/ 226 w 264"/>
                  <a:gd name="T17" fmla="*/ 109 h 286"/>
                  <a:gd name="T18" fmla="*/ 226 w 264"/>
                  <a:gd name="T19" fmla="*/ 109 h 286"/>
                  <a:gd name="T20" fmla="*/ 152 w 264"/>
                  <a:gd name="T21" fmla="*/ 88 h 286"/>
                  <a:gd name="T22" fmla="*/ 152 w 264"/>
                  <a:gd name="T23" fmla="*/ 88 h 286"/>
                  <a:gd name="T24" fmla="*/ 59 w 264"/>
                  <a:gd name="T25" fmla="*/ 69 h 286"/>
                  <a:gd name="T26" fmla="*/ 59 w 264"/>
                  <a:gd name="T27" fmla="*/ 69 h 286"/>
                  <a:gd name="T28" fmla="*/ 15 w 264"/>
                  <a:gd name="T29" fmla="*/ 23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4" h="286">
                    <a:moveTo>
                      <a:pt x="15" y="236"/>
                    </a:moveTo>
                    <a:lnTo>
                      <a:pt x="15" y="236"/>
                    </a:lnTo>
                    <a:cubicBezTo>
                      <a:pt x="30" y="260"/>
                      <a:pt x="103" y="285"/>
                      <a:pt x="172" y="273"/>
                    </a:cubicBezTo>
                    <a:lnTo>
                      <a:pt x="172" y="273"/>
                    </a:lnTo>
                    <a:cubicBezTo>
                      <a:pt x="220" y="264"/>
                      <a:pt x="263" y="229"/>
                      <a:pt x="249" y="208"/>
                    </a:cubicBezTo>
                    <a:lnTo>
                      <a:pt x="249" y="208"/>
                    </a:lnTo>
                    <a:cubicBezTo>
                      <a:pt x="239" y="194"/>
                      <a:pt x="213" y="185"/>
                      <a:pt x="204" y="177"/>
                    </a:cubicBezTo>
                    <a:lnTo>
                      <a:pt x="204" y="177"/>
                    </a:lnTo>
                    <a:cubicBezTo>
                      <a:pt x="196" y="170"/>
                      <a:pt x="239" y="134"/>
                      <a:pt x="226" y="109"/>
                    </a:cubicBezTo>
                    <a:lnTo>
                      <a:pt x="226" y="109"/>
                    </a:lnTo>
                    <a:cubicBezTo>
                      <a:pt x="213" y="83"/>
                      <a:pt x="151" y="96"/>
                      <a:pt x="152" y="88"/>
                    </a:cubicBezTo>
                    <a:lnTo>
                      <a:pt x="152" y="88"/>
                    </a:lnTo>
                    <a:cubicBezTo>
                      <a:pt x="166" y="0"/>
                      <a:pt x="107" y="6"/>
                      <a:pt x="59" y="69"/>
                    </a:cubicBezTo>
                    <a:lnTo>
                      <a:pt x="59" y="69"/>
                    </a:lnTo>
                    <a:cubicBezTo>
                      <a:pt x="17" y="125"/>
                      <a:pt x="0" y="212"/>
                      <a:pt x="15" y="23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89">
                <a:extLst>
                  <a:ext uri="{FF2B5EF4-FFF2-40B4-BE49-F238E27FC236}">
                    <a16:creationId xmlns:a16="http://schemas.microsoft.com/office/drawing/2014/main" id="{025643E9-A51B-4F20-ADD1-0E8FA82AA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0831" y="6418431"/>
                <a:ext cx="260038" cy="264167"/>
              </a:xfrm>
              <a:custGeom>
                <a:avLst/>
                <a:gdLst>
                  <a:gd name="T0" fmla="*/ 138 w 276"/>
                  <a:gd name="T1" fmla="*/ 27 h 281"/>
                  <a:gd name="T2" fmla="*/ 138 w 276"/>
                  <a:gd name="T3" fmla="*/ 27 h 281"/>
                  <a:gd name="T4" fmla="*/ 79 w 276"/>
                  <a:gd name="T5" fmla="*/ 70 h 281"/>
                  <a:gd name="T6" fmla="*/ 79 w 276"/>
                  <a:gd name="T7" fmla="*/ 70 h 281"/>
                  <a:gd name="T8" fmla="*/ 35 w 276"/>
                  <a:gd name="T9" fmla="*/ 226 h 281"/>
                  <a:gd name="T10" fmla="*/ 35 w 276"/>
                  <a:gd name="T11" fmla="*/ 226 h 281"/>
                  <a:gd name="T12" fmla="*/ 182 w 276"/>
                  <a:gd name="T13" fmla="*/ 258 h 281"/>
                  <a:gd name="T14" fmla="*/ 182 w 276"/>
                  <a:gd name="T15" fmla="*/ 258 h 281"/>
                  <a:gd name="T16" fmla="*/ 253 w 276"/>
                  <a:gd name="T17" fmla="*/ 217 h 281"/>
                  <a:gd name="T18" fmla="*/ 253 w 276"/>
                  <a:gd name="T19" fmla="*/ 217 h 281"/>
                  <a:gd name="T20" fmla="*/ 253 w 276"/>
                  <a:gd name="T21" fmla="*/ 209 h 281"/>
                  <a:gd name="T22" fmla="*/ 253 w 276"/>
                  <a:gd name="T23" fmla="*/ 209 h 281"/>
                  <a:gd name="T24" fmla="*/ 226 w 276"/>
                  <a:gd name="T25" fmla="*/ 189 h 281"/>
                  <a:gd name="T26" fmla="*/ 226 w 276"/>
                  <a:gd name="T27" fmla="*/ 189 h 281"/>
                  <a:gd name="T28" fmla="*/ 210 w 276"/>
                  <a:gd name="T29" fmla="*/ 180 h 281"/>
                  <a:gd name="T30" fmla="*/ 210 w 276"/>
                  <a:gd name="T31" fmla="*/ 180 h 281"/>
                  <a:gd name="T32" fmla="*/ 216 w 276"/>
                  <a:gd name="T33" fmla="*/ 148 h 281"/>
                  <a:gd name="T34" fmla="*/ 216 w 276"/>
                  <a:gd name="T35" fmla="*/ 148 h 281"/>
                  <a:gd name="T36" fmla="*/ 229 w 276"/>
                  <a:gd name="T37" fmla="*/ 108 h 281"/>
                  <a:gd name="T38" fmla="*/ 229 w 276"/>
                  <a:gd name="T39" fmla="*/ 108 h 281"/>
                  <a:gd name="T40" fmla="*/ 181 w 276"/>
                  <a:gd name="T41" fmla="*/ 96 h 281"/>
                  <a:gd name="T42" fmla="*/ 181 w 276"/>
                  <a:gd name="T43" fmla="*/ 96 h 281"/>
                  <a:gd name="T44" fmla="*/ 157 w 276"/>
                  <a:gd name="T45" fmla="*/ 91 h 281"/>
                  <a:gd name="T46" fmla="*/ 157 w 276"/>
                  <a:gd name="T47" fmla="*/ 91 h 281"/>
                  <a:gd name="T48" fmla="*/ 154 w 276"/>
                  <a:gd name="T49" fmla="*/ 81 h 281"/>
                  <a:gd name="T50" fmla="*/ 154 w 276"/>
                  <a:gd name="T51" fmla="*/ 81 h 281"/>
                  <a:gd name="T52" fmla="*/ 145 w 276"/>
                  <a:gd name="T53" fmla="*/ 28 h 281"/>
                  <a:gd name="T54" fmla="*/ 145 w 276"/>
                  <a:gd name="T55" fmla="*/ 28 h 281"/>
                  <a:gd name="T56" fmla="*/ 138 w 276"/>
                  <a:gd name="T57" fmla="*/ 27 h 281"/>
                  <a:gd name="T58" fmla="*/ 146 w 276"/>
                  <a:gd name="T59" fmla="*/ 280 h 281"/>
                  <a:gd name="T60" fmla="*/ 146 w 276"/>
                  <a:gd name="T61" fmla="*/ 280 h 281"/>
                  <a:gd name="T62" fmla="*/ 19 w 276"/>
                  <a:gd name="T63" fmla="*/ 235 h 281"/>
                  <a:gd name="T64" fmla="*/ 19 w 276"/>
                  <a:gd name="T65" fmla="*/ 235 h 281"/>
                  <a:gd name="T66" fmla="*/ 63 w 276"/>
                  <a:gd name="T67" fmla="*/ 58 h 281"/>
                  <a:gd name="T68" fmla="*/ 63 w 276"/>
                  <a:gd name="T69" fmla="*/ 58 h 281"/>
                  <a:gd name="T70" fmla="*/ 152 w 276"/>
                  <a:gd name="T71" fmla="*/ 10 h 281"/>
                  <a:gd name="T72" fmla="*/ 152 w 276"/>
                  <a:gd name="T73" fmla="*/ 10 h 281"/>
                  <a:gd name="T74" fmla="*/ 175 w 276"/>
                  <a:gd name="T75" fmla="*/ 77 h 281"/>
                  <a:gd name="T76" fmla="*/ 175 w 276"/>
                  <a:gd name="T77" fmla="*/ 77 h 281"/>
                  <a:gd name="T78" fmla="*/ 181 w 276"/>
                  <a:gd name="T79" fmla="*/ 77 h 281"/>
                  <a:gd name="T80" fmla="*/ 181 w 276"/>
                  <a:gd name="T81" fmla="*/ 77 h 281"/>
                  <a:gd name="T82" fmla="*/ 246 w 276"/>
                  <a:gd name="T83" fmla="*/ 99 h 281"/>
                  <a:gd name="T84" fmla="*/ 246 w 276"/>
                  <a:gd name="T85" fmla="*/ 99 h 281"/>
                  <a:gd name="T86" fmla="*/ 232 w 276"/>
                  <a:gd name="T87" fmla="*/ 158 h 281"/>
                  <a:gd name="T88" fmla="*/ 232 w 276"/>
                  <a:gd name="T89" fmla="*/ 158 h 281"/>
                  <a:gd name="T90" fmla="*/ 226 w 276"/>
                  <a:gd name="T91" fmla="*/ 167 h 281"/>
                  <a:gd name="T92" fmla="*/ 226 w 276"/>
                  <a:gd name="T93" fmla="*/ 167 h 281"/>
                  <a:gd name="T94" fmla="*/ 235 w 276"/>
                  <a:gd name="T95" fmla="*/ 172 h 281"/>
                  <a:gd name="T96" fmla="*/ 235 w 276"/>
                  <a:gd name="T97" fmla="*/ 172 h 281"/>
                  <a:gd name="T98" fmla="*/ 269 w 276"/>
                  <a:gd name="T99" fmla="*/ 198 h 281"/>
                  <a:gd name="T100" fmla="*/ 269 w 276"/>
                  <a:gd name="T101" fmla="*/ 198 h 281"/>
                  <a:gd name="T102" fmla="*/ 271 w 276"/>
                  <a:gd name="T103" fmla="*/ 224 h 281"/>
                  <a:gd name="T104" fmla="*/ 271 w 276"/>
                  <a:gd name="T105" fmla="*/ 224 h 281"/>
                  <a:gd name="T106" fmla="*/ 186 w 276"/>
                  <a:gd name="T107" fmla="*/ 277 h 281"/>
                  <a:gd name="T108" fmla="*/ 186 w 276"/>
                  <a:gd name="T109" fmla="*/ 277 h 281"/>
                  <a:gd name="T110" fmla="*/ 146 w 276"/>
                  <a:gd name="T111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6" h="281">
                    <a:moveTo>
                      <a:pt x="138" y="27"/>
                    </a:moveTo>
                    <a:lnTo>
                      <a:pt x="138" y="27"/>
                    </a:lnTo>
                    <a:cubicBezTo>
                      <a:pt x="124" y="27"/>
                      <a:pt x="102" y="40"/>
                      <a:pt x="79" y="70"/>
                    </a:cubicBezTo>
                    <a:lnTo>
                      <a:pt x="79" y="70"/>
                    </a:lnTo>
                    <a:cubicBezTo>
                      <a:pt x="36" y="126"/>
                      <a:pt x="24" y="208"/>
                      <a:pt x="35" y="226"/>
                    </a:cubicBezTo>
                    <a:lnTo>
                      <a:pt x="35" y="226"/>
                    </a:lnTo>
                    <a:cubicBezTo>
                      <a:pt x="46" y="244"/>
                      <a:pt x="112" y="271"/>
                      <a:pt x="182" y="258"/>
                    </a:cubicBezTo>
                    <a:lnTo>
                      <a:pt x="182" y="258"/>
                    </a:lnTo>
                    <a:cubicBezTo>
                      <a:pt x="216" y="252"/>
                      <a:pt x="246" y="231"/>
                      <a:pt x="253" y="217"/>
                    </a:cubicBezTo>
                    <a:lnTo>
                      <a:pt x="253" y="217"/>
                    </a:lnTo>
                    <a:cubicBezTo>
                      <a:pt x="256" y="211"/>
                      <a:pt x="254" y="209"/>
                      <a:pt x="253" y="209"/>
                    </a:cubicBezTo>
                    <a:lnTo>
                      <a:pt x="253" y="209"/>
                    </a:lnTo>
                    <a:cubicBezTo>
                      <a:pt x="248" y="201"/>
                      <a:pt x="236" y="195"/>
                      <a:pt x="226" y="189"/>
                    </a:cubicBezTo>
                    <a:lnTo>
                      <a:pt x="226" y="189"/>
                    </a:lnTo>
                    <a:cubicBezTo>
                      <a:pt x="220" y="186"/>
                      <a:pt x="214" y="183"/>
                      <a:pt x="210" y="180"/>
                    </a:cubicBezTo>
                    <a:lnTo>
                      <a:pt x="210" y="180"/>
                    </a:lnTo>
                    <a:cubicBezTo>
                      <a:pt x="199" y="172"/>
                      <a:pt x="208" y="160"/>
                      <a:pt x="216" y="148"/>
                    </a:cubicBezTo>
                    <a:lnTo>
                      <a:pt x="216" y="148"/>
                    </a:lnTo>
                    <a:cubicBezTo>
                      <a:pt x="224" y="135"/>
                      <a:pt x="234" y="119"/>
                      <a:pt x="229" y="108"/>
                    </a:cubicBezTo>
                    <a:lnTo>
                      <a:pt x="229" y="108"/>
                    </a:lnTo>
                    <a:cubicBezTo>
                      <a:pt x="224" y="96"/>
                      <a:pt x="198" y="96"/>
                      <a:pt x="181" y="96"/>
                    </a:cubicBezTo>
                    <a:lnTo>
                      <a:pt x="181" y="96"/>
                    </a:lnTo>
                    <a:cubicBezTo>
                      <a:pt x="168" y="95"/>
                      <a:pt x="161" y="95"/>
                      <a:pt x="157" y="91"/>
                    </a:cubicBezTo>
                    <a:lnTo>
                      <a:pt x="157" y="91"/>
                    </a:lnTo>
                    <a:cubicBezTo>
                      <a:pt x="155" y="88"/>
                      <a:pt x="154" y="85"/>
                      <a:pt x="154" y="81"/>
                    </a:cubicBezTo>
                    <a:lnTo>
                      <a:pt x="154" y="81"/>
                    </a:lnTo>
                    <a:cubicBezTo>
                      <a:pt x="159" y="53"/>
                      <a:pt x="155" y="33"/>
                      <a:pt x="145" y="28"/>
                    </a:cubicBezTo>
                    <a:lnTo>
                      <a:pt x="145" y="28"/>
                    </a:lnTo>
                    <a:cubicBezTo>
                      <a:pt x="143" y="27"/>
                      <a:pt x="141" y="27"/>
                      <a:pt x="138" y="27"/>
                    </a:cubicBezTo>
                    <a:close/>
                    <a:moveTo>
                      <a:pt x="146" y="280"/>
                    </a:moveTo>
                    <a:lnTo>
                      <a:pt x="146" y="280"/>
                    </a:lnTo>
                    <a:cubicBezTo>
                      <a:pt x="89" y="280"/>
                      <a:pt x="33" y="260"/>
                      <a:pt x="19" y="235"/>
                    </a:cubicBezTo>
                    <a:lnTo>
                      <a:pt x="19" y="235"/>
                    </a:lnTo>
                    <a:cubicBezTo>
                      <a:pt x="0" y="205"/>
                      <a:pt x="24" y="113"/>
                      <a:pt x="63" y="58"/>
                    </a:cubicBezTo>
                    <a:lnTo>
                      <a:pt x="63" y="58"/>
                    </a:lnTo>
                    <a:cubicBezTo>
                      <a:pt x="94" y="19"/>
                      <a:pt x="128" y="0"/>
                      <a:pt x="152" y="10"/>
                    </a:cubicBezTo>
                    <a:lnTo>
                      <a:pt x="152" y="10"/>
                    </a:lnTo>
                    <a:cubicBezTo>
                      <a:pt x="163" y="15"/>
                      <a:pt x="180" y="29"/>
                      <a:pt x="175" y="77"/>
                    </a:cubicBezTo>
                    <a:lnTo>
                      <a:pt x="175" y="77"/>
                    </a:lnTo>
                    <a:cubicBezTo>
                      <a:pt x="178" y="77"/>
                      <a:pt x="180" y="77"/>
                      <a:pt x="181" y="77"/>
                    </a:cubicBezTo>
                    <a:lnTo>
                      <a:pt x="181" y="77"/>
                    </a:lnTo>
                    <a:cubicBezTo>
                      <a:pt x="203" y="77"/>
                      <a:pt x="236" y="78"/>
                      <a:pt x="246" y="99"/>
                    </a:cubicBezTo>
                    <a:lnTo>
                      <a:pt x="246" y="99"/>
                    </a:lnTo>
                    <a:cubicBezTo>
                      <a:pt x="257" y="121"/>
                      <a:pt x="242" y="143"/>
                      <a:pt x="232" y="158"/>
                    </a:cubicBezTo>
                    <a:lnTo>
                      <a:pt x="232" y="158"/>
                    </a:lnTo>
                    <a:cubicBezTo>
                      <a:pt x="229" y="161"/>
                      <a:pt x="227" y="164"/>
                      <a:pt x="226" y="167"/>
                    </a:cubicBezTo>
                    <a:lnTo>
                      <a:pt x="226" y="167"/>
                    </a:lnTo>
                    <a:cubicBezTo>
                      <a:pt x="229" y="169"/>
                      <a:pt x="232" y="170"/>
                      <a:pt x="235" y="172"/>
                    </a:cubicBezTo>
                    <a:lnTo>
                      <a:pt x="235" y="172"/>
                    </a:lnTo>
                    <a:cubicBezTo>
                      <a:pt x="246" y="178"/>
                      <a:pt x="262" y="186"/>
                      <a:pt x="269" y="198"/>
                    </a:cubicBezTo>
                    <a:lnTo>
                      <a:pt x="269" y="198"/>
                    </a:lnTo>
                    <a:cubicBezTo>
                      <a:pt x="274" y="205"/>
                      <a:pt x="275" y="214"/>
                      <a:pt x="271" y="224"/>
                    </a:cubicBezTo>
                    <a:lnTo>
                      <a:pt x="271" y="224"/>
                    </a:lnTo>
                    <a:cubicBezTo>
                      <a:pt x="260" y="247"/>
                      <a:pt x="224" y="270"/>
                      <a:pt x="186" y="277"/>
                    </a:cubicBezTo>
                    <a:lnTo>
                      <a:pt x="186" y="277"/>
                    </a:lnTo>
                    <a:cubicBezTo>
                      <a:pt x="173" y="279"/>
                      <a:pt x="159" y="280"/>
                      <a:pt x="146" y="2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90">
                <a:extLst>
                  <a:ext uri="{FF2B5EF4-FFF2-40B4-BE49-F238E27FC236}">
                    <a16:creationId xmlns:a16="http://schemas.microsoft.com/office/drawing/2014/main" id="{288DE10B-1EAB-43D3-B085-405A12F9A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0791" y="6567025"/>
                <a:ext cx="148594" cy="309569"/>
              </a:xfrm>
              <a:custGeom>
                <a:avLst/>
                <a:gdLst>
                  <a:gd name="T0" fmla="*/ 146 w 158"/>
                  <a:gd name="T1" fmla="*/ 330 h 331"/>
                  <a:gd name="T2" fmla="*/ 146 w 158"/>
                  <a:gd name="T3" fmla="*/ 330 h 331"/>
                  <a:gd name="T4" fmla="*/ 139 w 158"/>
                  <a:gd name="T5" fmla="*/ 327 h 331"/>
                  <a:gd name="T6" fmla="*/ 139 w 158"/>
                  <a:gd name="T7" fmla="*/ 327 h 331"/>
                  <a:gd name="T8" fmla="*/ 42 w 158"/>
                  <a:gd name="T9" fmla="*/ 9 h 331"/>
                  <a:gd name="T10" fmla="*/ 42 w 158"/>
                  <a:gd name="T11" fmla="*/ 9 h 331"/>
                  <a:gd name="T12" fmla="*/ 54 w 158"/>
                  <a:gd name="T13" fmla="*/ 2 h 331"/>
                  <a:gd name="T14" fmla="*/ 54 w 158"/>
                  <a:gd name="T15" fmla="*/ 2 h 331"/>
                  <a:gd name="T16" fmla="*/ 60 w 158"/>
                  <a:gd name="T17" fmla="*/ 13 h 331"/>
                  <a:gd name="T18" fmla="*/ 60 w 158"/>
                  <a:gd name="T19" fmla="*/ 13 h 331"/>
                  <a:gd name="T20" fmla="*/ 153 w 158"/>
                  <a:gd name="T21" fmla="*/ 314 h 331"/>
                  <a:gd name="T22" fmla="*/ 153 w 158"/>
                  <a:gd name="T23" fmla="*/ 314 h 331"/>
                  <a:gd name="T24" fmla="*/ 153 w 158"/>
                  <a:gd name="T25" fmla="*/ 327 h 331"/>
                  <a:gd name="T26" fmla="*/ 153 w 158"/>
                  <a:gd name="T27" fmla="*/ 327 h 331"/>
                  <a:gd name="T28" fmla="*/ 146 w 158"/>
                  <a:gd name="T29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8" h="331">
                    <a:moveTo>
                      <a:pt x="146" y="330"/>
                    </a:moveTo>
                    <a:lnTo>
                      <a:pt x="146" y="330"/>
                    </a:lnTo>
                    <a:cubicBezTo>
                      <a:pt x="143" y="330"/>
                      <a:pt x="141" y="330"/>
                      <a:pt x="139" y="327"/>
                    </a:cubicBezTo>
                    <a:lnTo>
                      <a:pt x="139" y="327"/>
                    </a:lnTo>
                    <a:cubicBezTo>
                      <a:pt x="0" y="188"/>
                      <a:pt x="42" y="11"/>
                      <a:pt x="42" y="9"/>
                    </a:cubicBezTo>
                    <a:lnTo>
                      <a:pt x="42" y="9"/>
                    </a:lnTo>
                    <a:cubicBezTo>
                      <a:pt x="43" y="3"/>
                      <a:pt x="48" y="0"/>
                      <a:pt x="54" y="2"/>
                    </a:cubicBezTo>
                    <a:lnTo>
                      <a:pt x="54" y="2"/>
                    </a:lnTo>
                    <a:cubicBezTo>
                      <a:pt x="59" y="3"/>
                      <a:pt x="62" y="8"/>
                      <a:pt x="60" y="13"/>
                    </a:cubicBezTo>
                    <a:lnTo>
                      <a:pt x="60" y="13"/>
                    </a:lnTo>
                    <a:cubicBezTo>
                      <a:pt x="60" y="15"/>
                      <a:pt x="22" y="182"/>
                      <a:pt x="153" y="314"/>
                    </a:cubicBezTo>
                    <a:lnTo>
                      <a:pt x="153" y="314"/>
                    </a:lnTo>
                    <a:cubicBezTo>
                      <a:pt x="157" y="317"/>
                      <a:pt x="157" y="324"/>
                      <a:pt x="153" y="327"/>
                    </a:cubicBezTo>
                    <a:lnTo>
                      <a:pt x="153" y="327"/>
                    </a:lnTo>
                    <a:cubicBezTo>
                      <a:pt x="151" y="330"/>
                      <a:pt x="148" y="330"/>
                      <a:pt x="146" y="3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C74D7312-D3DE-453A-8850-5B58C07F930C}"/>
                </a:ext>
              </a:extLst>
            </p:cNvPr>
            <p:cNvGrpSpPr/>
            <p:nvPr/>
          </p:nvGrpSpPr>
          <p:grpSpPr>
            <a:xfrm>
              <a:off x="12407588" y="5262701"/>
              <a:ext cx="4387648" cy="6084093"/>
              <a:chOff x="12407588" y="5262701"/>
              <a:chExt cx="4387648" cy="6084093"/>
            </a:xfrm>
          </p:grpSpPr>
          <p:sp>
            <p:nvSpPr>
              <p:cNvPr id="262" name="Freeform 91">
                <a:extLst>
                  <a:ext uri="{FF2B5EF4-FFF2-40B4-BE49-F238E27FC236}">
                    <a16:creationId xmlns:a16="http://schemas.microsoft.com/office/drawing/2014/main" id="{583EA60F-C31C-45AF-91DE-62A5FB3D8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2928" y="8044708"/>
                <a:ext cx="1056668" cy="1939976"/>
              </a:xfrm>
              <a:custGeom>
                <a:avLst/>
                <a:gdLst>
                  <a:gd name="T0" fmla="*/ 632 w 1131"/>
                  <a:gd name="T1" fmla="*/ 21 h 2074"/>
                  <a:gd name="T2" fmla="*/ 632 w 1131"/>
                  <a:gd name="T3" fmla="*/ 21 h 2074"/>
                  <a:gd name="T4" fmla="*/ 0 w 1131"/>
                  <a:gd name="T5" fmla="*/ 0 h 2074"/>
                  <a:gd name="T6" fmla="*/ 0 w 1131"/>
                  <a:gd name="T7" fmla="*/ 0 h 2074"/>
                  <a:gd name="T8" fmla="*/ 152 w 1131"/>
                  <a:gd name="T9" fmla="*/ 2068 h 2074"/>
                  <a:gd name="T10" fmla="*/ 152 w 1131"/>
                  <a:gd name="T11" fmla="*/ 2068 h 2074"/>
                  <a:gd name="T12" fmla="*/ 1130 w 1131"/>
                  <a:gd name="T13" fmla="*/ 1976 h 2074"/>
                  <a:gd name="T14" fmla="*/ 1130 w 1131"/>
                  <a:gd name="T15" fmla="*/ 1976 h 2074"/>
                  <a:gd name="T16" fmla="*/ 632 w 1131"/>
                  <a:gd name="T17" fmla="*/ 21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1" h="2074">
                    <a:moveTo>
                      <a:pt x="632" y="21"/>
                    </a:moveTo>
                    <a:lnTo>
                      <a:pt x="632" y="21"/>
                    </a:lnTo>
                    <a:cubicBezTo>
                      <a:pt x="299" y="65"/>
                      <a:pt x="103" y="32"/>
                      <a:pt x="0" y="0"/>
                    </a:cubicBezTo>
                    <a:lnTo>
                      <a:pt x="0" y="0"/>
                    </a:lnTo>
                    <a:cubicBezTo>
                      <a:pt x="1" y="586"/>
                      <a:pt x="39" y="1287"/>
                      <a:pt x="152" y="2068"/>
                    </a:cubicBezTo>
                    <a:lnTo>
                      <a:pt x="152" y="2068"/>
                    </a:lnTo>
                    <a:cubicBezTo>
                      <a:pt x="408" y="2073"/>
                      <a:pt x="773" y="2062"/>
                      <a:pt x="1130" y="1976"/>
                    </a:cubicBezTo>
                    <a:lnTo>
                      <a:pt x="1130" y="1976"/>
                    </a:lnTo>
                    <a:cubicBezTo>
                      <a:pt x="808" y="1367"/>
                      <a:pt x="675" y="660"/>
                      <a:pt x="632" y="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92">
                <a:extLst>
                  <a:ext uri="{FF2B5EF4-FFF2-40B4-BE49-F238E27FC236}">
                    <a16:creationId xmlns:a16="http://schemas.microsoft.com/office/drawing/2014/main" id="{4B561050-8F94-4893-A1DE-E12301F53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4673" y="8032324"/>
                <a:ext cx="1077307" cy="1956486"/>
              </a:xfrm>
              <a:custGeom>
                <a:avLst/>
                <a:gdLst>
                  <a:gd name="T0" fmla="*/ 170 w 1151"/>
                  <a:gd name="T1" fmla="*/ 2068 h 2089"/>
                  <a:gd name="T2" fmla="*/ 170 w 1151"/>
                  <a:gd name="T3" fmla="*/ 2068 h 2089"/>
                  <a:gd name="T4" fmla="*/ 1127 w 1151"/>
                  <a:gd name="T5" fmla="*/ 1980 h 2089"/>
                  <a:gd name="T6" fmla="*/ 1127 w 1151"/>
                  <a:gd name="T7" fmla="*/ 1980 h 2089"/>
                  <a:gd name="T8" fmla="*/ 634 w 1151"/>
                  <a:gd name="T9" fmla="*/ 41 h 2089"/>
                  <a:gd name="T10" fmla="*/ 634 w 1151"/>
                  <a:gd name="T11" fmla="*/ 41 h 2089"/>
                  <a:gd name="T12" fmla="*/ 20 w 1151"/>
                  <a:gd name="T13" fmla="*/ 23 h 2089"/>
                  <a:gd name="T14" fmla="*/ 20 w 1151"/>
                  <a:gd name="T15" fmla="*/ 23 h 2089"/>
                  <a:gd name="T16" fmla="*/ 170 w 1151"/>
                  <a:gd name="T17" fmla="*/ 2068 h 2089"/>
                  <a:gd name="T18" fmla="*/ 279 w 1151"/>
                  <a:gd name="T19" fmla="*/ 2088 h 2089"/>
                  <a:gd name="T20" fmla="*/ 279 w 1151"/>
                  <a:gd name="T21" fmla="*/ 2088 h 2089"/>
                  <a:gd name="T22" fmla="*/ 161 w 1151"/>
                  <a:gd name="T23" fmla="*/ 2087 h 2089"/>
                  <a:gd name="T24" fmla="*/ 161 w 1151"/>
                  <a:gd name="T25" fmla="*/ 2087 h 2089"/>
                  <a:gd name="T26" fmla="*/ 153 w 1151"/>
                  <a:gd name="T27" fmla="*/ 2078 h 2089"/>
                  <a:gd name="T28" fmla="*/ 153 w 1151"/>
                  <a:gd name="T29" fmla="*/ 2078 h 2089"/>
                  <a:gd name="T30" fmla="*/ 0 w 1151"/>
                  <a:gd name="T31" fmla="*/ 10 h 2089"/>
                  <a:gd name="T32" fmla="*/ 0 w 1151"/>
                  <a:gd name="T33" fmla="*/ 10 h 2089"/>
                  <a:gd name="T34" fmla="*/ 4 w 1151"/>
                  <a:gd name="T35" fmla="*/ 2 h 2089"/>
                  <a:gd name="T36" fmla="*/ 4 w 1151"/>
                  <a:gd name="T37" fmla="*/ 2 h 2089"/>
                  <a:gd name="T38" fmla="*/ 13 w 1151"/>
                  <a:gd name="T39" fmla="*/ 1 h 2089"/>
                  <a:gd name="T40" fmla="*/ 13 w 1151"/>
                  <a:gd name="T41" fmla="*/ 1 h 2089"/>
                  <a:gd name="T42" fmla="*/ 641 w 1151"/>
                  <a:gd name="T43" fmla="*/ 21 h 2089"/>
                  <a:gd name="T44" fmla="*/ 641 w 1151"/>
                  <a:gd name="T45" fmla="*/ 21 h 2089"/>
                  <a:gd name="T46" fmla="*/ 649 w 1151"/>
                  <a:gd name="T47" fmla="*/ 24 h 2089"/>
                  <a:gd name="T48" fmla="*/ 649 w 1151"/>
                  <a:gd name="T49" fmla="*/ 24 h 2089"/>
                  <a:gd name="T50" fmla="*/ 652 w 1151"/>
                  <a:gd name="T51" fmla="*/ 30 h 2089"/>
                  <a:gd name="T52" fmla="*/ 652 w 1151"/>
                  <a:gd name="T53" fmla="*/ 30 h 2089"/>
                  <a:gd name="T54" fmla="*/ 1148 w 1151"/>
                  <a:gd name="T55" fmla="*/ 1983 h 2089"/>
                  <a:gd name="T56" fmla="*/ 1148 w 1151"/>
                  <a:gd name="T57" fmla="*/ 1983 h 2089"/>
                  <a:gd name="T58" fmla="*/ 1149 w 1151"/>
                  <a:gd name="T59" fmla="*/ 1991 h 2089"/>
                  <a:gd name="T60" fmla="*/ 1149 w 1151"/>
                  <a:gd name="T61" fmla="*/ 1991 h 2089"/>
                  <a:gd name="T62" fmla="*/ 1143 w 1151"/>
                  <a:gd name="T63" fmla="*/ 1996 h 2089"/>
                  <a:gd name="T64" fmla="*/ 1143 w 1151"/>
                  <a:gd name="T65" fmla="*/ 1996 h 2089"/>
                  <a:gd name="T66" fmla="*/ 279 w 1151"/>
                  <a:gd name="T67" fmla="*/ 2088 h 2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51" h="2089">
                    <a:moveTo>
                      <a:pt x="170" y="2068"/>
                    </a:moveTo>
                    <a:lnTo>
                      <a:pt x="170" y="2068"/>
                    </a:lnTo>
                    <a:cubicBezTo>
                      <a:pt x="414" y="2074"/>
                      <a:pt x="774" y="2062"/>
                      <a:pt x="1127" y="1980"/>
                    </a:cubicBezTo>
                    <a:lnTo>
                      <a:pt x="1127" y="1980"/>
                    </a:lnTo>
                    <a:cubicBezTo>
                      <a:pt x="851" y="1454"/>
                      <a:pt x="685" y="802"/>
                      <a:pt x="634" y="41"/>
                    </a:cubicBezTo>
                    <a:lnTo>
                      <a:pt x="634" y="41"/>
                    </a:lnTo>
                    <a:cubicBezTo>
                      <a:pt x="321" y="82"/>
                      <a:pt x="129" y="54"/>
                      <a:pt x="20" y="23"/>
                    </a:cubicBezTo>
                    <a:lnTo>
                      <a:pt x="20" y="23"/>
                    </a:lnTo>
                    <a:cubicBezTo>
                      <a:pt x="21" y="700"/>
                      <a:pt x="72" y="1387"/>
                      <a:pt x="170" y="2068"/>
                    </a:cubicBezTo>
                    <a:close/>
                    <a:moveTo>
                      <a:pt x="279" y="2088"/>
                    </a:moveTo>
                    <a:lnTo>
                      <a:pt x="279" y="2088"/>
                    </a:lnTo>
                    <a:cubicBezTo>
                      <a:pt x="237" y="2088"/>
                      <a:pt x="198" y="2088"/>
                      <a:pt x="161" y="2087"/>
                    </a:cubicBezTo>
                    <a:lnTo>
                      <a:pt x="161" y="2087"/>
                    </a:lnTo>
                    <a:cubicBezTo>
                      <a:pt x="157" y="2087"/>
                      <a:pt x="153" y="2083"/>
                      <a:pt x="153" y="2078"/>
                    </a:cubicBezTo>
                    <a:lnTo>
                      <a:pt x="153" y="2078"/>
                    </a:lnTo>
                    <a:cubicBezTo>
                      <a:pt x="52" y="1391"/>
                      <a:pt x="2" y="695"/>
                      <a:pt x="0" y="10"/>
                    </a:cubicBezTo>
                    <a:lnTo>
                      <a:pt x="0" y="10"/>
                    </a:lnTo>
                    <a:cubicBezTo>
                      <a:pt x="0" y="7"/>
                      <a:pt x="2" y="4"/>
                      <a:pt x="4" y="2"/>
                    </a:cubicBezTo>
                    <a:lnTo>
                      <a:pt x="4" y="2"/>
                    </a:lnTo>
                    <a:cubicBezTo>
                      <a:pt x="7" y="1"/>
                      <a:pt x="10" y="0"/>
                      <a:pt x="13" y="1"/>
                    </a:cubicBezTo>
                    <a:lnTo>
                      <a:pt x="13" y="1"/>
                    </a:lnTo>
                    <a:cubicBezTo>
                      <a:pt x="118" y="34"/>
                      <a:pt x="314" y="64"/>
                      <a:pt x="641" y="21"/>
                    </a:cubicBezTo>
                    <a:lnTo>
                      <a:pt x="641" y="21"/>
                    </a:lnTo>
                    <a:cubicBezTo>
                      <a:pt x="644" y="21"/>
                      <a:pt x="646" y="21"/>
                      <a:pt x="649" y="24"/>
                    </a:cubicBezTo>
                    <a:lnTo>
                      <a:pt x="649" y="24"/>
                    </a:lnTo>
                    <a:cubicBezTo>
                      <a:pt x="651" y="25"/>
                      <a:pt x="652" y="27"/>
                      <a:pt x="652" y="30"/>
                    </a:cubicBezTo>
                    <a:lnTo>
                      <a:pt x="652" y="30"/>
                    </a:lnTo>
                    <a:cubicBezTo>
                      <a:pt x="702" y="798"/>
                      <a:pt x="870" y="1454"/>
                      <a:pt x="1148" y="1983"/>
                    </a:cubicBezTo>
                    <a:lnTo>
                      <a:pt x="1148" y="1983"/>
                    </a:lnTo>
                    <a:cubicBezTo>
                      <a:pt x="1150" y="1985"/>
                      <a:pt x="1150" y="1988"/>
                      <a:pt x="1149" y="1991"/>
                    </a:cubicBezTo>
                    <a:lnTo>
                      <a:pt x="1149" y="1991"/>
                    </a:lnTo>
                    <a:cubicBezTo>
                      <a:pt x="1148" y="1994"/>
                      <a:pt x="1145" y="1996"/>
                      <a:pt x="1143" y="1996"/>
                    </a:cubicBezTo>
                    <a:lnTo>
                      <a:pt x="1143" y="1996"/>
                    </a:lnTo>
                    <a:cubicBezTo>
                      <a:pt x="833" y="2069"/>
                      <a:pt x="518" y="2088"/>
                      <a:pt x="279" y="20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93">
                <a:extLst>
                  <a:ext uri="{FF2B5EF4-FFF2-40B4-BE49-F238E27FC236}">
                    <a16:creationId xmlns:a16="http://schemas.microsoft.com/office/drawing/2014/main" id="{3F7E397E-03C7-4D17-87A4-03D2C70D5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2928" y="6373026"/>
                <a:ext cx="676928" cy="1733595"/>
              </a:xfrm>
              <a:custGeom>
                <a:avLst/>
                <a:gdLst>
                  <a:gd name="T0" fmla="*/ 634 w 722"/>
                  <a:gd name="T1" fmla="*/ 1806 h 1851"/>
                  <a:gd name="T2" fmla="*/ 634 w 722"/>
                  <a:gd name="T3" fmla="*/ 1806 h 1851"/>
                  <a:gd name="T4" fmla="*/ 721 w 722"/>
                  <a:gd name="T5" fmla="*/ 2 h 1851"/>
                  <a:gd name="T6" fmla="*/ 721 w 722"/>
                  <a:gd name="T7" fmla="*/ 2 h 1851"/>
                  <a:gd name="T8" fmla="*/ 673 w 722"/>
                  <a:gd name="T9" fmla="*/ 0 h 1851"/>
                  <a:gd name="T10" fmla="*/ 231 w 722"/>
                  <a:gd name="T11" fmla="*/ 0 h 1851"/>
                  <a:gd name="T12" fmla="*/ 231 w 722"/>
                  <a:gd name="T13" fmla="*/ 0 h 1851"/>
                  <a:gd name="T14" fmla="*/ 126 w 722"/>
                  <a:gd name="T15" fmla="*/ 7 h 1851"/>
                  <a:gd name="T16" fmla="*/ 126 w 722"/>
                  <a:gd name="T17" fmla="*/ 7 h 1851"/>
                  <a:gd name="T18" fmla="*/ 2 w 722"/>
                  <a:gd name="T19" fmla="*/ 1785 h 1851"/>
                  <a:gd name="T20" fmla="*/ 2 w 722"/>
                  <a:gd name="T21" fmla="*/ 1785 h 1851"/>
                  <a:gd name="T22" fmla="*/ 634 w 722"/>
                  <a:gd name="T23" fmla="*/ 1806 h 1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2" h="1851">
                    <a:moveTo>
                      <a:pt x="634" y="1806"/>
                    </a:moveTo>
                    <a:lnTo>
                      <a:pt x="634" y="1806"/>
                    </a:lnTo>
                    <a:cubicBezTo>
                      <a:pt x="578" y="950"/>
                      <a:pt x="684" y="217"/>
                      <a:pt x="721" y="2"/>
                    </a:cubicBezTo>
                    <a:lnTo>
                      <a:pt x="721" y="2"/>
                    </a:lnTo>
                    <a:cubicBezTo>
                      <a:pt x="705" y="1"/>
                      <a:pt x="690" y="0"/>
                      <a:pt x="673" y="0"/>
                    </a:cubicBezTo>
                    <a:lnTo>
                      <a:pt x="231" y="0"/>
                    </a:lnTo>
                    <a:lnTo>
                      <a:pt x="231" y="0"/>
                    </a:lnTo>
                    <a:cubicBezTo>
                      <a:pt x="191" y="0"/>
                      <a:pt x="157" y="3"/>
                      <a:pt x="126" y="7"/>
                    </a:cubicBezTo>
                    <a:lnTo>
                      <a:pt x="126" y="7"/>
                    </a:lnTo>
                    <a:cubicBezTo>
                      <a:pt x="96" y="189"/>
                      <a:pt x="0" y="835"/>
                      <a:pt x="2" y="1785"/>
                    </a:cubicBezTo>
                    <a:lnTo>
                      <a:pt x="2" y="1785"/>
                    </a:lnTo>
                    <a:cubicBezTo>
                      <a:pt x="105" y="1817"/>
                      <a:pt x="301" y="1850"/>
                      <a:pt x="634" y="180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94">
                <a:extLst>
                  <a:ext uri="{FF2B5EF4-FFF2-40B4-BE49-F238E27FC236}">
                    <a16:creationId xmlns:a16="http://schemas.microsoft.com/office/drawing/2014/main" id="{C73A2456-D86A-4783-97A0-92841C347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4673" y="6364771"/>
                <a:ext cx="693438" cy="1733595"/>
              </a:xfrm>
              <a:custGeom>
                <a:avLst/>
                <a:gdLst>
                  <a:gd name="T0" fmla="*/ 21 w 741"/>
                  <a:gd name="T1" fmla="*/ 1788 h 1850"/>
                  <a:gd name="T2" fmla="*/ 21 w 741"/>
                  <a:gd name="T3" fmla="*/ 1788 h 1850"/>
                  <a:gd name="T4" fmla="*/ 633 w 741"/>
                  <a:gd name="T5" fmla="*/ 1807 h 1850"/>
                  <a:gd name="T6" fmla="*/ 633 w 741"/>
                  <a:gd name="T7" fmla="*/ 1807 h 1850"/>
                  <a:gd name="T8" fmla="*/ 718 w 741"/>
                  <a:gd name="T9" fmla="*/ 21 h 1850"/>
                  <a:gd name="T10" fmla="*/ 718 w 741"/>
                  <a:gd name="T11" fmla="*/ 21 h 1850"/>
                  <a:gd name="T12" fmla="*/ 682 w 741"/>
                  <a:gd name="T13" fmla="*/ 20 h 1850"/>
                  <a:gd name="T14" fmla="*/ 240 w 741"/>
                  <a:gd name="T15" fmla="*/ 20 h 1850"/>
                  <a:gd name="T16" fmla="*/ 240 w 741"/>
                  <a:gd name="T17" fmla="*/ 20 h 1850"/>
                  <a:gd name="T18" fmla="*/ 144 w 741"/>
                  <a:gd name="T19" fmla="*/ 25 h 1850"/>
                  <a:gd name="T20" fmla="*/ 144 w 741"/>
                  <a:gd name="T21" fmla="*/ 25 h 1850"/>
                  <a:gd name="T22" fmla="*/ 21 w 741"/>
                  <a:gd name="T23" fmla="*/ 1788 h 1850"/>
                  <a:gd name="T24" fmla="*/ 342 w 741"/>
                  <a:gd name="T25" fmla="*/ 1847 h 1850"/>
                  <a:gd name="T26" fmla="*/ 342 w 741"/>
                  <a:gd name="T27" fmla="*/ 1847 h 1850"/>
                  <a:gd name="T28" fmla="*/ 8 w 741"/>
                  <a:gd name="T29" fmla="*/ 1804 h 1850"/>
                  <a:gd name="T30" fmla="*/ 8 w 741"/>
                  <a:gd name="T31" fmla="*/ 1804 h 1850"/>
                  <a:gd name="T32" fmla="*/ 1 w 741"/>
                  <a:gd name="T33" fmla="*/ 1795 h 1850"/>
                  <a:gd name="T34" fmla="*/ 1 w 741"/>
                  <a:gd name="T35" fmla="*/ 1795 h 1850"/>
                  <a:gd name="T36" fmla="*/ 127 w 741"/>
                  <a:gd name="T37" fmla="*/ 15 h 1850"/>
                  <a:gd name="T38" fmla="*/ 127 w 741"/>
                  <a:gd name="T39" fmla="*/ 15 h 1850"/>
                  <a:gd name="T40" fmla="*/ 135 w 741"/>
                  <a:gd name="T41" fmla="*/ 7 h 1850"/>
                  <a:gd name="T42" fmla="*/ 135 w 741"/>
                  <a:gd name="T43" fmla="*/ 7 h 1850"/>
                  <a:gd name="T44" fmla="*/ 240 w 741"/>
                  <a:gd name="T45" fmla="*/ 0 h 1850"/>
                  <a:gd name="T46" fmla="*/ 682 w 741"/>
                  <a:gd name="T47" fmla="*/ 0 h 1850"/>
                  <a:gd name="T48" fmla="*/ 682 w 741"/>
                  <a:gd name="T49" fmla="*/ 0 h 1850"/>
                  <a:gd name="T50" fmla="*/ 730 w 741"/>
                  <a:gd name="T51" fmla="*/ 2 h 1850"/>
                  <a:gd name="T52" fmla="*/ 730 w 741"/>
                  <a:gd name="T53" fmla="*/ 2 h 1850"/>
                  <a:gd name="T54" fmla="*/ 737 w 741"/>
                  <a:gd name="T55" fmla="*/ 6 h 1850"/>
                  <a:gd name="T56" fmla="*/ 737 w 741"/>
                  <a:gd name="T57" fmla="*/ 6 h 1850"/>
                  <a:gd name="T58" fmla="*/ 738 w 741"/>
                  <a:gd name="T59" fmla="*/ 13 h 1850"/>
                  <a:gd name="T60" fmla="*/ 738 w 741"/>
                  <a:gd name="T61" fmla="*/ 13 h 1850"/>
                  <a:gd name="T62" fmla="*/ 653 w 741"/>
                  <a:gd name="T63" fmla="*/ 1815 h 1850"/>
                  <a:gd name="T64" fmla="*/ 653 w 741"/>
                  <a:gd name="T65" fmla="*/ 1815 h 1850"/>
                  <a:gd name="T66" fmla="*/ 645 w 741"/>
                  <a:gd name="T67" fmla="*/ 1825 h 1850"/>
                  <a:gd name="T68" fmla="*/ 645 w 741"/>
                  <a:gd name="T69" fmla="*/ 1825 h 1850"/>
                  <a:gd name="T70" fmla="*/ 342 w 741"/>
                  <a:gd name="T71" fmla="*/ 1847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1" h="1850">
                    <a:moveTo>
                      <a:pt x="21" y="1788"/>
                    </a:moveTo>
                    <a:lnTo>
                      <a:pt x="21" y="1788"/>
                    </a:lnTo>
                    <a:cubicBezTo>
                      <a:pt x="127" y="1820"/>
                      <a:pt x="318" y="1849"/>
                      <a:pt x="633" y="1807"/>
                    </a:cubicBezTo>
                    <a:lnTo>
                      <a:pt x="633" y="1807"/>
                    </a:lnTo>
                    <a:cubicBezTo>
                      <a:pt x="578" y="965"/>
                      <a:pt x="682" y="241"/>
                      <a:pt x="718" y="21"/>
                    </a:cubicBezTo>
                    <a:lnTo>
                      <a:pt x="718" y="21"/>
                    </a:lnTo>
                    <a:cubicBezTo>
                      <a:pt x="706" y="20"/>
                      <a:pt x="694" y="20"/>
                      <a:pt x="682" y="20"/>
                    </a:cubicBezTo>
                    <a:lnTo>
                      <a:pt x="240" y="20"/>
                    </a:lnTo>
                    <a:lnTo>
                      <a:pt x="240" y="20"/>
                    </a:lnTo>
                    <a:cubicBezTo>
                      <a:pt x="205" y="20"/>
                      <a:pt x="173" y="21"/>
                      <a:pt x="144" y="25"/>
                    </a:cubicBezTo>
                    <a:lnTo>
                      <a:pt x="144" y="25"/>
                    </a:lnTo>
                    <a:cubicBezTo>
                      <a:pt x="113" y="211"/>
                      <a:pt x="19" y="852"/>
                      <a:pt x="21" y="1788"/>
                    </a:cubicBezTo>
                    <a:close/>
                    <a:moveTo>
                      <a:pt x="342" y="1847"/>
                    </a:moveTo>
                    <a:lnTo>
                      <a:pt x="342" y="1847"/>
                    </a:lnTo>
                    <a:cubicBezTo>
                      <a:pt x="185" y="1847"/>
                      <a:pt x="78" y="1826"/>
                      <a:pt x="8" y="1804"/>
                    </a:cubicBezTo>
                    <a:lnTo>
                      <a:pt x="8" y="1804"/>
                    </a:lnTo>
                    <a:cubicBezTo>
                      <a:pt x="4" y="1803"/>
                      <a:pt x="1" y="1799"/>
                      <a:pt x="1" y="1795"/>
                    </a:cubicBezTo>
                    <a:lnTo>
                      <a:pt x="1" y="1795"/>
                    </a:lnTo>
                    <a:cubicBezTo>
                      <a:pt x="0" y="842"/>
                      <a:pt x="96" y="192"/>
                      <a:pt x="127" y="15"/>
                    </a:cubicBezTo>
                    <a:lnTo>
                      <a:pt x="127" y="15"/>
                    </a:lnTo>
                    <a:cubicBezTo>
                      <a:pt x="127" y="11"/>
                      <a:pt x="130" y="8"/>
                      <a:pt x="135" y="7"/>
                    </a:cubicBezTo>
                    <a:lnTo>
                      <a:pt x="135" y="7"/>
                    </a:lnTo>
                    <a:cubicBezTo>
                      <a:pt x="166" y="3"/>
                      <a:pt x="202" y="0"/>
                      <a:pt x="240" y="0"/>
                    </a:cubicBezTo>
                    <a:lnTo>
                      <a:pt x="682" y="0"/>
                    </a:lnTo>
                    <a:lnTo>
                      <a:pt x="682" y="0"/>
                    </a:lnTo>
                    <a:cubicBezTo>
                      <a:pt x="698" y="0"/>
                      <a:pt x="713" y="1"/>
                      <a:pt x="730" y="2"/>
                    </a:cubicBezTo>
                    <a:lnTo>
                      <a:pt x="730" y="2"/>
                    </a:lnTo>
                    <a:cubicBezTo>
                      <a:pt x="733" y="2"/>
                      <a:pt x="735" y="4"/>
                      <a:pt x="737" y="6"/>
                    </a:cubicBezTo>
                    <a:lnTo>
                      <a:pt x="737" y="6"/>
                    </a:lnTo>
                    <a:cubicBezTo>
                      <a:pt x="738" y="8"/>
                      <a:pt x="740" y="11"/>
                      <a:pt x="738" y="13"/>
                    </a:cubicBezTo>
                    <a:lnTo>
                      <a:pt x="738" y="13"/>
                    </a:lnTo>
                    <a:cubicBezTo>
                      <a:pt x="705" y="219"/>
                      <a:pt x="596" y="957"/>
                      <a:pt x="653" y="1815"/>
                    </a:cubicBezTo>
                    <a:lnTo>
                      <a:pt x="653" y="1815"/>
                    </a:lnTo>
                    <a:cubicBezTo>
                      <a:pt x="653" y="1820"/>
                      <a:pt x="650" y="1825"/>
                      <a:pt x="645" y="1825"/>
                    </a:cubicBezTo>
                    <a:lnTo>
                      <a:pt x="645" y="1825"/>
                    </a:lnTo>
                    <a:cubicBezTo>
                      <a:pt x="528" y="1840"/>
                      <a:pt x="428" y="1847"/>
                      <a:pt x="342" y="18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95">
                <a:extLst>
                  <a:ext uri="{FF2B5EF4-FFF2-40B4-BE49-F238E27FC236}">
                    <a16:creationId xmlns:a16="http://schemas.microsoft.com/office/drawing/2014/main" id="{C7CCB575-7101-4CD4-86C6-712DED4DA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7526" y="11123903"/>
                <a:ext cx="693438" cy="214636"/>
              </a:xfrm>
              <a:custGeom>
                <a:avLst/>
                <a:gdLst>
                  <a:gd name="T0" fmla="*/ 113 w 740"/>
                  <a:gd name="T1" fmla="*/ 76 h 229"/>
                  <a:gd name="T2" fmla="*/ 113 w 740"/>
                  <a:gd name="T3" fmla="*/ 76 h 229"/>
                  <a:gd name="T4" fmla="*/ 4 w 740"/>
                  <a:gd name="T5" fmla="*/ 228 h 229"/>
                  <a:gd name="T6" fmla="*/ 739 w 740"/>
                  <a:gd name="T7" fmla="*/ 228 h 229"/>
                  <a:gd name="T8" fmla="*/ 724 w 740"/>
                  <a:gd name="T9" fmla="*/ 0 h 229"/>
                  <a:gd name="T10" fmla="*/ 282 w 740"/>
                  <a:gd name="T11" fmla="*/ 0 h 229"/>
                  <a:gd name="T12" fmla="*/ 282 w 740"/>
                  <a:gd name="T13" fmla="*/ 0 h 229"/>
                  <a:gd name="T14" fmla="*/ 113 w 740"/>
                  <a:gd name="T15" fmla="*/ 7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0" h="229">
                    <a:moveTo>
                      <a:pt x="113" y="76"/>
                    </a:moveTo>
                    <a:lnTo>
                      <a:pt x="113" y="76"/>
                    </a:lnTo>
                    <a:cubicBezTo>
                      <a:pt x="0" y="125"/>
                      <a:pt x="4" y="228"/>
                      <a:pt x="4" y="228"/>
                    </a:cubicBezTo>
                    <a:lnTo>
                      <a:pt x="739" y="228"/>
                    </a:lnTo>
                    <a:lnTo>
                      <a:pt x="724" y="0"/>
                    </a:lnTo>
                    <a:lnTo>
                      <a:pt x="282" y="0"/>
                    </a:lnTo>
                    <a:lnTo>
                      <a:pt x="282" y="0"/>
                    </a:lnTo>
                    <a:cubicBezTo>
                      <a:pt x="282" y="0"/>
                      <a:pt x="228" y="28"/>
                      <a:pt x="113" y="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96">
                <a:extLst>
                  <a:ext uri="{FF2B5EF4-FFF2-40B4-BE49-F238E27FC236}">
                    <a16:creationId xmlns:a16="http://schemas.microsoft.com/office/drawing/2014/main" id="{8DCC67BC-4A1B-4165-94E7-3887A7BC4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9271" y="11115648"/>
                <a:ext cx="709948" cy="231146"/>
              </a:xfrm>
              <a:custGeom>
                <a:avLst/>
                <a:gdLst>
                  <a:gd name="T0" fmla="*/ 20 w 757"/>
                  <a:gd name="T1" fmla="*/ 228 h 248"/>
                  <a:gd name="T2" fmla="*/ 736 w 757"/>
                  <a:gd name="T3" fmla="*/ 228 h 248"/>
                  <a:gd name="T4" fmla="*/ 722 w 757"/>
                  <a:gd name="T5" fmla="*/ 19 h 248"/>
                  <a:gd name="T6" fmla="*/ 291 w 757"/>
                  <a:gd name="T7" fmla="*/ 19 h 248"/>
                  <a:gd name="T8" fmla="*/ 291 w 757"/>
                  <a:gd name="T9" fmla="*/ 19 h 248"/>
                  <a:gd name="T10" fmla="*/ 125 w 757"/>
                  <a:gd name="T11" fmla="*/ 94 h 248"/>
                  <a:gd name="T12" fmla="*/ 125 w 757"/>
                  <a:gd name="T13" fmla="*/ 94 h 248"/>
                  <a:gd name="T14" fmla="*/ 20 w 757"/>
                  <a:gd name="T15" fmla="*/ 228 h 248"/>
                  <a:gd name="T16" fmla="*/ 746 w 757"/>
                  <a:gd name="T17" fmla="*/ 247 h 248"/>
                  <a:gd name="T18" fmla="*/ 11 w 757"/>
                  <a:gd name="T19" fmla="*/ 247 h 248"/>
                  <a:gd name="T20" fmla="*/ 11 w 757"/>
                  <a:gd name="T21" fmla="*/ 247 h 248"/>
                  <a:gd name="T22" fmla="*/ 1 w 757"/>
                  <a:gd name="T23" fmla="*/ 239 h 248"/>
                  <a:gd name="T24" fmla="*/ 1 w 757"/>
                  <a:gd name="T25" fmla="*/ 239 h 248"/>
                  <a:gd name="T26" fmla="*/ 14 w 757"/>
                  <a:gd name="T27" fmla="*/ 176 h 248"/>
                  <a:gd name="T28" fmla="*/ 14 w 757"/>
                  <a:gd name="T29" fmla="*/ 176 h 248"/>
                  <a:gd name="T30" fmla="*/ 117 w 757"/>
                  <a:gd name="T31" fmla="*/ 76 h 248"/>
                  <a:gd name="T32" fmla="*/ 117 w 757"/>
                  <a:gd name="T33" fmla="*/ 76 h 248"/>
                  <a:gd name="T34" fmla="*/ 285 w 757"/>
                  <a:gd name="T35" fmla="*/ 1 h 248"/>
                  <a:gd name="T36" fmla="*/ 285 w 757"/>
                  <a:gd name="T37" fmla="*/ 1 h 248"/>
                  <a:gd name="T38" fmla="*/ 289 w 757"/>
                  <a:gd name="T39" fmla="*/ 0 h 248"/>
                  <a:gd name="T40" fmla="*/ 731 w 757"/>
                  <a:gd name="T41" fmla="*/ 0 h 248"/>
                  <a:gd name="T42" fmla="*/ 731 w 757"/>
                  <a:gd name="T43" fmla="*/ 0 h 248"/>
                  <a:gd name="T44" fmla="*/ 741 w 757"/>
                  <a:gd name="T45" fmla="*/ 9 h 248"/>
                  <a:gd name="T46" fmla="*/ 756 w 757"/>
                  <a:gd name="T47" fmla="*/ 237 h 248"/>
                  <a:gd name="T48" fmla="*/ 756 w 757"/>
                  <a:gd name="T49" fmla="*/ 237 h 248"/>
                  <a:gd name="T50" fmla="*/ 754 w 757"/>
                  <a:gd name="T51" fmla="*/ 244 h 248"/>
                  <a:gd name="T52" fmla="*/ 754 w 757"/>
                  <a:gd name="T53" fmla="*/ 244 h 248"/>
                  <a:gd name="T54" fmla="*/ 746 w 757"/>
                  <a:gd name="T55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7" h="248">
                    <a:moveTo>
                      <a:pt x="20" y="228"/>
                    </a:moveTo>
                    <a:lnTo>
                      <a:pt x="736" y="228"/>
                    </a:lnTo>
                    <a:lnTo>
                      <a:pt x="722" y="19"/>
                    </a:lnTo>
                    <a:lnTo>
                      <a:pt x="291" y="19"/>
                    </a:lnTo>
                    <a:lnTo>
                      <a:pt x="291" y="19"/>
                    </a:lnTo>
                    <a:cubicBezTo>
                      <a:pt x="280" y="24"/>
                      <a:pt x="225" y="51"/>
                      <a:pt x="125" y="94"/>
                    </a:cubicBezTo>
                    <a:lnTo>
                      <a:pt x="125" y="94"/>
                    </a:lnTo>
                    <a:cubicBezTo>
                      <a:pt x="37" y="131"/>
                      <a:pt x="23" y="202"/>
                      <a:pt x="20" y="228"/>
                    </a:cubicBezTo>
                    <a:close/>
                    <a:moveTo>
                      <a:pt x="746" y="247"/>
                    </a:moveTo>
                    <a:lnTo>
                      <a:pt x="11" y="247"/>
                    </a:lnTo>
                    <a:lnTo>
                      <a:pt x="11" y="247"/>
                    </a:lnTo>
                    <a:cubicBezTo>
                      <a:pt x="6" y="247"/>
                      <a:pt x="2" y="243"/>
                      <a:pt x="1" y="239"/>
                    </a:cubicBezTo>
                    <a:lnTo>
                      <a:pt x="1" y="239"/>
                    </a:lnTo>
                    <a:cubicBezTo>
                      <a:pt x="1" y="237"/>
                      <a:pt x="0" y="210"/>
                      <a:pt x="14" y="176"/>
                    </a:cubicBezTo>
                    <a:lnTo>
                      <a:pt x="14" y="176"/>
                    </a:lnTo>
                    <a:cubicBezTo>
                      <a:pt x="27" y="145"/>
                      <a:pt x="55" y="102"/>
                      <a:pt x="117" y="76"/>
                    </a:cubicBezTo>
                    <a:lnTo>
                      <a:pt x="117" y="76"/>
                    </a:lnTo>
                    <a:cubicBezTo>
                      <a:pt x="229" y="28"/>
                      <a:pt x="284" y="1"/>
                      <a:pt x="285" y="1"/>
                    </a:cubicBezTo>
                    <a:lnTo>
                      <a:pt x="285" y="1"/>
                    </a:lnTo>
                    <a:cubicBezTo>
                      <a:pt x="286" y="0"/>
                      <a:pt x="287" y="0"/>
                      <a:pt x="289" y="0"/>
                    </a:cubicBezTo>
                    <a:lnTo>
                      <a:pt x="731" y="0"/>
                    </a:lnTo>
                    <a:lnTo>
                      <a:pt x="731" y="0"/>
                    </a:lnTo>
                    <a:cubicBezTo>
                      <a:pt x="737" y="0"/>
                      <a:pt x="741" y="3"/>
                      <a:pt x="741" y="9"/>
                    </a:cubicBezTo>
                    <a:lnTo>
                      <a:pt x="756" y="237"/>
                    </a:lnTo>
                    <a:lnTo>
                      <a:pt x="756" y="237"/>
                    </a:lnTo>
                    <a:cubicBezTo>
                      <a:pt x="756" y="240"/>
                      <a:pt x="755" y="242"/>
                      <a:pt x="754" y="244"/>
                    </a:cubicBezTo>
                    <a:lnTo>
                      <a:pt x="754" y="244"/>
                    </a:lnTo>
                    <a:cubicBezTo>
                      <a:pt x="751" y="247"/>
                      <a:pt x="749" y="247"/>
                      <a:pt x="746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97">
                <a:extLst>
                  <a:ext uri="{FF2B5EF4-FFF2-40B4-BE49-F238E27FC236}">
                    <a16:creationId xmlns:a16="http://schemas.microsoft.com/office/drawing/2014/main" id="{54DC6A27-8A24-4393-A44D-551518061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4570" y="11123903"/>
                <a:ext cx="693438" cy="214636"/>
              </a:xfrm>
              <a:custGeom>
                <a:avLst/>
                <a:gdLst>
                  <a:gd name="T0" fmla="*/ 627 w 742"/>
                  <a:gd name="T1" fmla="*/ 56 h 228"/>
                  <a:gd name="T2" fmla="*/ 627 w 742"/>
                  <a:gd name="T3" fmla="*/ 56 h 228"/>
                  <a:gd name="T4" fmla="*/ 483 w 742"/>
                  <a:gd name="T5" fmla="*/ 0 h 228"/>
                  <a:gd name="T6" fmla="*/ 0 w 742"/>
                  <a:gd name="T7" fmla="*/ 0 h 228"/>
                  <a:gd name="T8" fmla="*/ 1 w 742"/>
                  <a:gd name="T9" fmla="*/ 1 h 228"/>
                  <a:gd name="T10" fmla="*/ 41 w 742"/>
                  <a:gd name="T11" fmla="*/ 227 h 228"/>
                  <a:gd name="T12" fmla="*/ 739 w 742"/>
                  <a:gd name="T13" fmla="*/ 227 h 228"/>
                  <a:gd name="T14" fmla="*/ 739 w 742"/>
                  <a:gd name="T15" fmla="*/ 227 h 228"/>
                  <a:gd name="T16" fmla="*/ 627 w 742"/>
                  <a:gd name="T17" fmla="*/ 5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2" h="228">
                    <a:moveTo>
                      <a:pt x="627" y="56"/>
                    </a:moveTo>
                    <a:lnTo>
                      <a:pt x="627" y="56"/>
                    </a:lnTo>
                    <a:cubicBezTo>
                      <a:pt x="536" y="18"/>
                      <a:pt x="483" y="0"/>
                      <a:pt x="483" y="0"/>
                    </a:cubicBezTo>
                    <a:lnTo>
                      <a:pt x="0" y="0"/>
                    </a:lnTo>
                    <a:lnTo>
                      <a:pt x="1" y="1"/>
                    </a:lnTo>
                    <a:lnTo>
                      <a:pt x="41" y="227"/>
                    </a:lnTo>
                    <a:lnTo>
                      <a:pt x="739" y="227"/>
                    </a:lnTo>
                    <a:lnTo>
                      <a:pt x="739" y="227"/>
                    </a:lnTo>
                    <a:cubicBezTo>
                      <a:pt x="741" y="164"/>
                      <a:pt x="734" y="101"/>
                      <a:pt x="627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98">
                <a:extLst>
                  <a:ext uri="{FF2B5EF4-FFF2-40B4-BE49-F238E27FC236}">
                    <a16:creationId xmlns:a16="http://schemas.microsoft.com/office/drawing/2014/main" id="{BADC5FC5-2248-4B09-B132-3D6FAD0A4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6315" y="11111519"/>
                <a:ext cx="714077" cy="231146"/>
              </a:xfrm>
              <a:custGeom>
                <a:avLst/>
                <a:gdLst>
                  <a:gd name="T0" fmla="*/ 60 w 761"/>
                  <a:gd name="T1" fmla="*/ 227 h 247"/>
                  <a:gd name="T2" fmla="*/ 739 w 761"/>
                  <a:gd name="T3" fmla="*/ 227 h 247"/>
                  <a:gd name="T4" fmla="*/ 739 w 761"/>
                  <a:gd name="T5" fmla="*/ 227 h 247"/>
                  <a:gd name="T6" fmla="*/ 633 w 761"/>
                  <a:gd name="T7" fmla="*/ 75 h 247"/>
                  <a:gd name="T8" fmla="*/ 633 w 761"/>
                  <a:gd name="T9" fmla="*/ 75 h 247"/>
                  <a:gd name="T10" fmla="*/ 491 w 761"/>
                  <a:gd name="T11" fmla="*/ 20 h 247"/>
                  <a:gd name="T12" fmla="*/ 22 w 761"/>
                  <a:gd name="T13" fmla="*/ 20 h 247"/>
                  <a:gd name="T14" fmla="*/ 60 w 761"/>
                  <a:gd name="T15" fmla="*/ 227 h 247"/>
                  <a:gd name="T16" fmla="*/ 749 w 761"/>
                  <a:gd name="T17" fmla="*/ 246 h 247"/>
                  <a:gd name="T18" fmla="*/ 51 w 761"/>
                  <a:gd name="T19" fmla="*/ 246 h 247"/>
                  <a:gd name="T20" fmla="*/ 51 w 761"/>
                  <a:gd name="T21" fmla="*/ 246 h 247"/>
                  <a:gd name="T22" fmla="*/ 42 w 761"/>
                  <a:gd name="T23" fmla="*/ 239 h 247"/>
                  <a:gd name="T24" fmla="*/ 2 w 761"/>
                  <a:gd name="T25" fmla="*/ 13 h 247"/>
                  <a:gd name="T26" fmla="*/ 2 w 761"/>
                  <a:gd name="T27" fmla="*/ 13 h 247"/>
                  <a:gd name="T28" fmla="*/ 2 w 761"/>
                  <a:gd name="T29" fmla="*/ 4 h 247"/>
                  <a:gd name="T30" fmla="*/ 2 w 761"/>
                  <a:gd name="T31" fmla="*/ 4 h 247"/>
                  <a:gd name="T32" fmla="*/ 10 w 761"/>
                  <a:gd name="T33" fmla="*/ 0 h 247"/>
                  <a:gd name="T34" fmla="*/ 493 w 761"/>
                  <a:gd name="T35" fmla="*/ 0 h 247"/>
                  <a:gd name="T36" fmla="*/ 493 w 761"/>
                  <a:gd name="T37" fmla="*/ 0 h 247"/>
                  <a:gd name="T38" fmla="*/ 496 w 761"/>
                  <a:gd name="T39" fmla="*/ 1 h 247"/>
                  <a:gd name="T40" fmla="*/ 496 w 761"/>
                  <a:gd name="T41" fmla="*/ 1 h 247"/>
                  <a:gd name="T42" fmla="*/ 641 w 761"/>
                  <a:gd name="T43" fmla="*/ 57 h 247"/>
                  <a:gd name="T44" fmla="*/ 641 w 761"/>
                  <a:gd name="T45" fmla="*/ 57 h 247"/>
                  <a:gd name="T46" fmla="*/ 759 w 761"/>
                  <a:gd name="T47" fmla="*/ 237 h 247"/>
                  <a:gd name="T48" fmla="*/ 759 w 761"/>
                  <a:gd name="T49" fmla="*/ 237 h 247"/>
                  <a:gd name="T50" fmla="*/ 749 w 761"/>
                  <a:gd name="T51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61" h="247">
                    <a:moveTo>
                      <a:pt x="60" y="227"/>
                    </a:moveTo>
                    <a:lnTo>
                      <a:pt x="739" y="227"/>
                    </a:lnTo>
                    <a:lnTo>
                      <a:pt x="739" y="227"/>
                    </a:lnTo>
                    <a:cubicBezTo>
                      <a:pt x="740" y="169"/>
                      <a:pt x="728" y="115"/>
                      <a:pt x="633" y="75"/>
                    </a:cubicBezTo>
                    <a:lnTo>
                      <a:pt x="633" y="75"/>
                    </a:lnTo>
                    <a:cubicBezTo>
                      <a:pt x="552" y="41"/>
                      <a:pt x="501" y="22"/>
                      <a:pt x="491" y="20"/>
                    </a:cubicBezTo>
                    <a:lnTo>
                      <a:pt x="22" y="20"/>
                    </a:lnTo>
                    <a:lnTo>
                      <a:pt x="60" y="227"/>
                    </a:lnTo>
                    <a:close/>
                    <a:moveTo>
                      <a:pt x="749" y="246"/>
                    </a:moveTo>
                    <a:lnTo>
                      <a:pt x="51" y="246"/>
                    </a:lnTo>
                    <a:lnTo>
                      <a:pt x="51" y="246"/>
                    </a:lnTo>
                    <a:cubicBezTo>
                      <a:pt x="47" y="246"/>
                      <a:pt x="42" y="243"/>
                      <a:pt x="42" y="239"/>
                    </a:cubicBezTo>
                    <a:lnTo>
                      <a:pt x="2" y="13"/>
                    </a:lnTo>
                    <a:lnTo>
                      <a:pt x="2" y="13"/>
                    </a:lnTo>
                    <a:cubicBezTo>
                      <a:pt x="0" y="11"/>
                      <a:pt x="0" y="7"/>
                      <a:pt x="2" y="4"/>
                    </a:cubicBezTo>
                    <a:lnTo>
                      <a:pt x="2" y="4"/>
                    </a:lnTo>
                    <a:cubicBezTo>
                      <a:pt x="4" y="2"/>
                      <a:pt x="7" y="0"/>
                      <a:pt x="10" y="0"/>
                    </a:cubicBezTo>
                    <a:lnTo>
                      <a:pt x="493" y="0"/>
                    </a:lnTo>
                    <a:lnTo>
                      <a:pt x="493" y="0"/>
                    </a:lnTo>
                    <a:cubicBezTo>
                      <a:pt x="494" y="0"/>
                      <a:pt x="495" y="0"/>
                      <a:pt x="496" y="1"/>
                    </a:cubicBezTo>
                    <a:lnTo>
                      <a:pt x="496" y="1"/>
                    </a:lnTo>
                    <a:cubicBezTo>
                      <a:pt x="497" y="1"/>
                      <a:pt x="550" y="19"/>
                      <a:pt x="641" y="57"/>
                    </a:cubicBezTo>
                    <a:lnTo>
                      <a:pt x="641" y="57"/>
                    </a:lnTo>
                    <a:cubicBezTo>
                      <a:pt x="752" y="104"/>
                      <a:pt x="760" y="172"/>
                      <a:pt x="759" y="237"/>
                    </a:cubicBezTo>
                    <a:lnTo>
                      <a:pt x="759" y="237"/>
                    </a:lnTo>
                    <a:cubicBezTo>
                      <a:pt x="759" y="242"/>
                      <a:pt x="754" y="246"/>
                      <a:pt x="749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99">
                <a:extLst>
                  <a:ext uri="{FF2B5EF4-FFF2-40B4-BE49-F238E27FC236}">
                    <a16:creationId xmlns:a16="http://schemas.microsoft.com/office/drawing/2014/main" id="{437CD6CB-F9FE-41EE-84DC-7CC00BCBC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2760" y="8028198"/>
                <a:ext cx="1935847" cy="3095706"/>
              </a:xfrm>
              <a:custGeom>
                <a:avLst/>
                <a:gdLst>
                  <a:gd name="T0" fmla="*/ 1014 w 2068"/>
                  <a:gd name="T1" fmla="*/ 0 h 3306"/>
                  <a:gd name="T2" fmla="*/ 0 w 2068"/>
                  <a:gd name="T3" fmla="*/ 0 h 3306"/>
                  <a:gd name="T4" fmla="*/ 0 w 2068"/>
                  <a:gd name="T5" fmla="*/ 0 h 3306"/>
                  <a:gd name="T6" fmla="*/ 127 w 2068"/>
                  <a:gd name="T7" fmla="*/ 2146 h 3306"/>
                  <a:gd name="T8" fmla="*/ 127 w 2068"/>
                  <a:gd name="T9" fmla="*/ 2146 h 3306"/>
                  <a:gd name="T10" fmla="*/ 307 w 2068"/>
                  <a:gd name="T11" fmla="*/ 3305 h 3306"/>
                  <a:gd name="T12" fmla="*/ 749 w 2068"/>
                  <a:gd name="T13" fmla="*/ 3305 h 3306"/>
                  <a:gd name="T14" fmla="*/ 589 w 2068"/>
                  <a:gd name="T15" fmla="*/ 897 h 3306"/>
                  <a:gd name="T16" fmla="*/ 1584 w 2068"/>
                  <a:gd name="T17" fmla="*/ 3304 h 3306"/>
                  <a:gd name="T18" fmla="*/ 2067 w 2068"/>
                  <a:gd name="T19" fmla="*/ 3304 h 3306"/>
                  <a:gd name="T20" fmla="*/ 1014 w 2068"/>
                  <a:gd name="T21" fmla="*/ 0 h 3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68" h="3306">
                    <a:moveTo>
                      <a:pt x="1014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19" y="1240"/>
                      <a:pt x="127" y="2146"/>
                    </a:cubicBezTo>
                    <a:lnTo>
                      <a:pt x="127" y="2146"/>
                    </a:lnTo>
                    <a:cubicBezTo>
                      <a:pt x="162" y="2437"/>
                      <a:pt x="307" y="3305"/>
                      <a:pt x="307" y="3305"/>
                    </a:cubicBezTo>
                    <a:lnTo>
                      <a:pt x="749" y="3305"/>
                    </a:lnTo>
                    <a:lnTo>
                      <a:pt x="589" y="897"/>
                    </a:lnTo>
                    <a:lnTo>
                      <a:pt x="1584" y="3304"/>
                    </a:lnTo>
                    <a:lnTo>
                      <a:pt x="2067" y="3304"/>
                    </a:lnTo>
                    <a:lnTo>
                      <a:pt x="101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100">
                <a:extLst>
                  <a:ext uri="{FF2B5EF4-FFF2-40B4-BE49-F238E27FC236}">
                    <a16:creationId xmlns:a16="http://schemas.microsoft.com/office/drawing/2014/main" id="{DE5DD07C-1E2E-4084-BB76-3878915CB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4505" y="8019943"/>
                <a:ext cx="1952357" cy="3112216"/>
              </a:xfrm>
              <a:custGeom>
                <a:avLst/>
                <a:gdLst>
                  <a:gd name="T0" fmla="*/ 325 w 2088"/>
                  <a:gd name="T1" fmla="*/ 3306 h 3326"/>
                  <a:gd name="T2" fmla="*/ 749 w 2088"/>
                  <a:gd name="T3" fmla="*/ 3306 h 3326"/>
                  <a:gd name="T4" fmla="*/ 591 w 2088"/>
                  <a:gd name="T5" fmla="*/ 908 h 3326"/>
                  <a:gd name="T6" fmla="*/ 591 w 2088"/>
                  <a:gd name="T7" fmla="*/ 908 h 3326"/>
                  <a:gd name="T8" fmla="*/ 598 w 2088"/>
                  <a:gd name="T9" fmla="*/ 897 h 3326"/>
                  <a:gd name="T10" fmla="*/ 598 w 2088"/>
                  <a:gd name="T11" fmla="*/ 897 h 3326"/>
                  <a:gd name="T12" fmla="*/ 608 w 2088"/>
                  <a:gd name="T13" fmla="*/ 903 h 3326"/>
                  <a:gd name="T14" fmla="*/ 1600 w 2088"/>
                  <a:gd name="T15" fmla="*/ 3304 h 3326"/>
                  <a:gd name="T16" fmla="*/ 2064 w 2088"/>
                  <a:gd name="T17" fmla="*/ 3304 h 3326"/>
                  <a:gd name="T18" fmla="*/ 1017 w 2088"/>
                  <a:gd name="T19" fmla="*/ 20 h 3326"/>
                  <a:gd name="T20" fmla="*/ 20 w 2088"/>
                  <a:gd name="T21" fmla="*/ 20 h 3326"/>
                  <a:gd name="T22" fmla="*/ 20 w 2088"/>
                  <a:gd name="T23" fmla="*/ 20 h 3326"/>
                  <a:gd name="T24" fmla="*/ 147 w 2088"/>
                  <a:gd name="T25" fmla="*/ 2155 h 3326"/>
                  <a:gd name="T26" fmla="*/ 147 w 2088"/>
                  <a:gd name="T27" fmla="*/ 2155 h 3326"/>
                  <a:gd name="T28" fmla="*/ 325 w 2088"/>
                  <a:gd name="T29" fmla="*/ 3306 h 3326"/>
                  <a:gd name="T30" fmla="*/ 759 w 2088"/>
                  <a:gd name="T31" fmla="*/ 3325 h 3326"/>
                  <a:gd name="T32" fmla="*/ 317 w 2088"/>
                  <a:gd name="T33" fmla="*/ 3325 h 3326"/>
                  <a:gd name="T34" fmla="*/ 317 w 2088"/>
                  <a:gd name="T35" fmla="*/ 3325 h 3326"/>
                  <a:gd name="T36" fmla="*/ 308 w 2088"/>
                  <a:gd name="T37" fmla="*/ 3317 h 3326"/>
                  <a:gd name="T38" fmla="*/ 308 w 2088"/>
                  <a:gd name="T39" fmla="*/ 3317 h 3326"/>
                  <a:gd name="T40" fmla="*/ 127 w 2088"/>
                  <a:gd name="T41" fmla="*/ 2157 h 3326"/>
                  <a:gd name="T42" fmla="*/ 127 w 2088"/>
                  <a:gd name="T43" fmla="*/ 2157 h 3326"/>
                  <a:gd name="T44" fmla="*/ 0 w 2088"/>
                  <a:gd name="T45" fmla="*/ 10 h 3326"/>
                  <a:gd name="T46" fmla="*/ 0 w 2088"/>
                  <a:gd name="T47" fmla="*/ 10 h 3326"/>
                  <a:gd name="T48" fmla="*/ 4 w 2088"/>
                  <a:gd name="T49" fmla="*/ 3 h 3326"/>
                  <a:gd name="T50" fmla="*/ 4 w 2088"/>
                  <a:gd name="T51" fmla="*/ 3 h 3326"/>
                  <a:gd name="T52" fmla="*/ 10 w 2088"/>
                  <a:gd name="T53" fmla="*/ 0 h 3326"/>
                  <a:gd name="T54" fmla="*/ 1024 w 2088"/>
                  <a:gd name="T55" fmla="*/ 0 h 3326"/>
                  <a:gd name="T56" fmla="*/ 1024 w 2088"/>
                  <a:gd name="T57" fmla="*/ 0 h 3326"/>
                  <a:gd name="T58" fmla="*/ 1033 w 2088"/>
                  <a:gd name="T59" fmla="*/ 7 h 3326"/>
                  <a:gd name="T60" fmla="*/ 2086 w 2088"/>
                  <a:gd name="T61" fmla="*/ 3311 h 3326"/>
                  <a:gd name="T62" fmla="*/ 2086 w 2088"/>
                  <a:gd name="T63" fmla="*/ 3311 h 3326"/>
                  <a:gd name="T64" fmla="*/ 2085 w 2088"/>
                  <a:gd name="T65" fmla="*/ 3320 h 3326"/>
                  <a:gd name="T66" fmla="*/ 2085 w 2088"/>
                  <a:gd name="T67" fmla="*/ 3320 h 3326"/>
                  <a:gd name="T68" fmla="*/ 2077 w 2088"/>
                  <a:gd name="T69" fmla="*/ 3324 h 3326"/>
                  <a:gd name="T70" fmla="*/ 1594 w 2088"/>
                  <a:gd name="T71" fmla="*/ 3324 h 3326"/>
                  <a:gd name="T72" fmla="*/ 1594 w 2088"/>
                  <a:gd name="T73" fmla="*/ 3324 h 3326"/>
                  <a:gd name="T74" fmla="*/ 1586 w 2088"/>
                  <a:gd name="T75" fmla="*/ 3317 h 3326"/>
                  <a:gd name="T76" fmla="*/ 613 w 2088"/>
                  <a:gd name="T77" fmla="*/ 965 h 3326"/>
                  <a:gd name="T78" fmla="*/ 769 w 2088"/>
                  <a:gd name="T79" fmla="*/ 3315 h 3326"/>
                  <a:gd name="T80" fmla="*/ 769 w 2088"/>
                  <a:gd name="T81" fmla="*/ 3315 h 3326"/>
                  <a:gd name="T82" fmla="*/ 766 w 2088"/>
                  <a:gd name="T83" fmla="*/ 3322 h 3326"/>
                  <a:gd name="T84" fmla="*/ 766 w 2088"/>
                  <a:gd name="T85" fmla="*/ 3322 h 3326"/>
                  <a:gd name="T86" fmla="*/ 759 w 2088"/>
                  <a:gd name="T87" fmla="*/ 3325 h 3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88" h="3326">
                    <a:moveTo>
                      <a:pt x="325" y="3306"/>
                    </a:moveTo>
                    <a:lnTo>
                      <a:pt x="749" y="3306"/>
                    </a:lnTo>
                    <a:lnTo>
                      <a:pt x="591" y="908"/>
                    </a:lnTo>
                    <a:lnTo>
                      <a:pt x="591" y="908"/>
                    </a:lnTo>
                    <a:cubicBezTo>
                      <a:pt x="590" y="903"/>
                      <a:pt x="593" y="898"/>
                      <a:pt x="598" y="897"/>
                    </a:cubicBezTo>
                    <a:lnTo>
                      <a:pt x="598" y="897"/>
                    </a:lnTo>
                    <a:cubicBezTo>
                      <a:pt x="602" y="896"/>
                      <a:pt x="607" y="898"/>
                      <a:pt x="608" y="903"/>
                    </a:cubicBezTo>
                    <a:lnTo>
                      <a:pt x="1600" y="3304"/>
                    </a:lnTo>
                    <a:lnTo>
                      <a:pt x="2064" y="3304"/>
                    </a:lnTo>
                    <a:lnTo>
                      <a:pt x="1017" y="20"/>
                    </a:lnTo>
                    <a:lnTo>
                      <a:pt x="20" y="20"/>
                    </a:lnTo>
                    <a:lnTo>
                      <a:pt x="20" y="20"/>
                    </a:lnTo>
                    <a:cubicBezTo>
                      <a:pt x="21" y="138"/>
                      <a:pt x="45" y="1302"/>
                      <a:pt x="147" y="2155"/>
                    </a:cubicBezTo>
                    <a:lnTo>
                      <a:pt x="147" y="2155"/>
                    </a:lnTo>
                    <a:cubicBezTo>
                      <a:pt x="180" y="2428"/>
                      <a:pt x="311" y="3217"/>
                      <a:pt x="325" y="3306"/>
                    </a:cubicBezTo>
                    <a:close/>
                    <a:moveTo>
                      <a:pt x="759" y="3325"/>
                    </a:moveTo>
                    <a:lnTo>
                      <a:pt x="317" y="3325"/>
                    </a:lnTo>
                    <a:lnTo>
                      <a:pt x="317" y="3325"/>
                    </a:lnTo>
                    <a:cubicBezTo>
                      <a:pt x="312" y="3325"/>
                      <a:pt x="308" y="3322"/>
                      <a:pt x="308" y="3317"/>
                    </a:cubicBezTo>
                    <a:lnTo>
                      <a:pt x="308" y="3317"/>
                    </a:lnTo>
                    <a:cubicBezTo>
                      <a:pt x="306" y="3308"/>
                      <a:pt x="162" y="2445"/>
                      <a:pt x="127" y="2157"/>
                    </a:cubicBezTo>
                    <a:lnTo>
                      <a:pt x="127" y="2157"/>
                    </a:lnTo>
                    <a:cubicBezTo>
                      <a:pt x="21" y="1261"/>
                      <a:pt x="0" y="23"/>
                      <a:pt x="0" y="10"/>
                    </a:cubicBezTo>
                    <a:lnTo>
                      <a:pt x="0" y="10"/>
                    </a:lnTo>
                    <a:cubicBezTo>
                      <a:pt x="0" y="7"/>
                      <a:pt x="1" y="5"/>
                      <a:pt x="4" y="3"/>
                    </a:cubicBezTo>
                    <a:lnTo>
                      <a:pt x="4" y="3"/>
                    </a:lnTo>
                    <a:cubicBezTo>
                      <a:pt x="5" y="2"/>
                      <a:pt x="8" y="0"/>
                      <a:pt x="10" y="0"/>
                    </a:cubicBezTo>
                    <a:lnTo>
                      <a:pt x="1024" y="0"/>
                    </a:lnTo>
                    <a:lnTo>
                      <a:pt x="1024" y="0"/>
                    </a:lnTo>
                    <a:cubicBezTo>
                      <a:pt x="1028" y="0"/>
                      <a:pt x="1032" y="3"/>
                      <a:pt x="1033" y="7"/>
                    </a:cubicBezTo>
                    <a:lnTo>
                      <a:pt x="2086" y="3311"/>
                    </a:lnTo>
                    <a:lnTo>
                      <a:pt x="2086" y="3311"/>
                    </a:lnTo>
                    <a:cubicBezTo>
                      <a:pt x="2087" y="3314"/>
                      <a:pt x="2086" y="3317"/>
                      <a:pt x="2085" y="3320"/>
                    </a:cubicBezTo>
                    <a:lnTo>
                      <a:pt x="2085" y="3320"/>
                    </a:lnTo>
                    <a:cubicBezTo>
                      <a:pt x="2083" y="3322"/>
                      <a:pt x="2080" y="3324"/>
                      <a:pt x="2077" y="3324"/>
                    </a:cubicBezTo>
                    <a:lnTo>
                      <a:pt x="1594" y="3324"/>
                    </a:lnTo>
                    <a:lnTo>
                      <a:pt x="1594" y="3324"/>
                    </a:lnTo>
                    <a:cubicBezTo>
                      <a:pt x="1591" y="3324"/>
                      <a:pt x="1586" y="3322"/>
                      <a:pt x="1586" y="3317"/>
                    </a:cubicBezTo>
                    <a:lnTo>
                      <a:pt x="613" y="965"/>
                    </a:lnTo>
                    <a:lnTo>
                      <a:pt x="769" y="3315"/>
                    </a:lnTo>
                    <a:lnTo>
                      <a:pt x="769" y="3315"/>
                    </a:lnTo>
                    <a:cubicBezTo>
                      <a:pt x="769" y="3317"/>
                      <a:pt x="768" y="3320"/>
                      <a:pt x="766" y="3322"/>
                    </a:cubicBezTo>
                    <a:lnTo>
                      <a:pt x="766" y="3322"/>
                    </a:lnTo>
                    <a:cubicBezTo>
                      <a:pt x="765" y="3324"/>
                      <a:pt x="762" y="3325"/>
                      <a:pt x="759" y="3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01">
                <a:extLst>
                  <a:ext uri="{FF2B5EF4-FFF2-40B4-BE49-F238E27FC236}">
                    <a16:creationId xmlns:a16="http://schemas.microsoft.com/office/drawing/2014/main" id="{300B1FF4-7ABC-46D4-90DD-45005777A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9907" y="11260113"/>
                <a:ext cx="681057" cy="20639"/>
              </a:xfrm>
              <a:custGeom>
                <a:avLst/>
                <a:gdLst>
                  <a:gd name="T0" fmla="*/ 718 w 728"/>
                  <a:gd name="T1" fmla="*/ 20 h 21"/>
                  <a:gd name="T2" fmla="*/ 10 w 728"/>
                  <a:gd name="T3" fmla="*/ 20 h 21"/>
                  <a:gd name="T4" fmla="*/ 10 w 728"/>
                  <a:gd name="T5" fmla="*/ 20 h 21"/>
                  <a:gd name="T6" fmla="*/ 0 w 728"/>
                  <a:gd name="T7" fmla="*/ 10 h 21"/>
                  <a:gd name="T8" fmla="*/ 0 w 728"/>
                  <a:gd name="T9" fmla="*/ 10 h 21"/>
                  <a:gd name="T10" fmla="*/ 10 w 728"/>
                  <a:gd name="T11" fmla="*/ 0 h 21"/>
                  <a:gd name="T12" fmla="*/ 718 w 728"/>
                  <a:gd name="T13" fmla="*/ 0 h 21"/>
                  <a:gd name="T14" fmla="*/ 718 w 728"/>
                  <a:gd name="T15" fmla="*/ 0 h 21"/>
                  <a:gd name="T16" fmla="*/ 727 w 728"/>
                  <a:gd name="T17" fmla="*/ 10 h 21"/>
                  <a:gd name="T18" fmla="*/ 727 w 728"/>
                  <a:gd name="T19" fmla="*/ 10 h 21"/>
                  <a:gd name="T20" fmla="*/ 718 w 72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8" h="21">
                    <a:moveTo>
                      <a:pt x="718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718" y="0"/>
                    </a:lnTo>
                    <a:lnTo>
                      <a:pt x="718" y="0"/>
                    </a:lnTo>
                    <a:cubicBezTo>
                      <a:pt x="723" y="0"/>
                      <a:pt x="727" y="5"/>
                      <a:pt x="727" y="10"/>
                    </a:cubicBezTo>
                    <a:lnTo>
                      <a:pt x="727" y="10"/>
                    </a:lnTo>
                    <a:cubicBezTo>
                      <a:pt x="727" y="15"/>
                      <a:pt x="723" y="20"/>
                      <a:pt x="71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02">
                <a:extLst>
                  <a:ext uri="{FF2B5EF4-FFF2-40B4-BE49-F238E27FC236}">
                    <a16:creationId xmlns:a16="http://schemas.microsoft.com/office/drawing/2014/main" id="{8A042CCE-D473-4DEF-B5E4-61DB06CAD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5209" y="11260113"/>
                <a:ext cx="672799" cy="20639"/>
              </a:xfrm>
              <a:custGeom>
                <a:avLst/>
                <a:gdLst>
                  <a:gd name="T0" fmla="*/ 709 w 719"/>
                  <a:gd name="T1" fmla="*/ 20 h 21"/>
                  <a:gd name="T2" fmla="*/ 10 w 719"/>
                  <a:gd name="T3" fmla="*/ 20 h 21"/>
                  <a:gd name="T4" fmla="*/ 10 w 719"/>
                  <a:gd name="T5" fmla="*/ 20 h 21"/>
                  <a:gd name="T6" fmla="*/ 0 w 719"/>
                  <a:gd name="T7" fmla="*/ 10 h 21"/>
                  <a:gd name="T8" fmla="*/ 0 w 719"/>
                  <a:gd name="T9" fmla="*/ 10 h 21"/>
                  <a:gd name="T10" fmla="*/ 10 w 719"/>
                  <a:gd name="T11" fmla="*/ 0 h 21"/>
                  <a:gd name="T12" fmla="*/ 709 w 719"/>
                  <a:gd name="T13" fmla="*/ 0 h 21"/>
                  <a:gd name="T14" fmla="*/ 709 w 719"/>
                  <a:gd name="T15" fmla="*/ 0 h 21"/>
                  <a:gd name="T16" fmla="*/ 718 w 719"/>
                  <a:gd name="T17" fmla="*/ 10 h 21"/>
                  <a:gd name="T18" fmla="*/ 718 w 719"/>
                  <a:gd name="T19" fmla="*/ 10 h 21"/>
                  <a:gd name="T20" fmla="*/ 709 w 71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9" h="21">
                    <a:moveTo>
                      <a:pt x="709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709" y="0"/>
                    </a:lnTo>
                    <a:lnTo>
                      <a:pt x="709" y="0"/>
                    </a:lnTo>
                    <a:cubicBezTo>
                      <a:pt x="714" y="0"/>
                      <a:pt x="718" y="5"/>
                      <a:pt x="718" y="10"/>
                    </a:cubicBezTo>
                    <a:lnTo>
                      <a:pt x="718" y="10"/>
                    </a:lnTo>
                    <a:cubicBezTo>
                      <a:pt x="718" y="15"/>
                      <a:pt x="714" y="20"/>
                      <a:pt x="709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03">
                <a:extLst>
                  <a:ext uri="{FF2B5EF4-FFF2-40B4-BE49-F238E27FC236}">
                    <a16:creationId xmlns:a16="http://schemas.microsoft.com/office/drawing/2014/main" id="{0FC6D884-74F0-4101-91C4-132BBF193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0246" y="5382400"/>
                <a:ext cx="652162" cy="1139220"/>
              </a:xfrm>
              <a:custGeom>
                <a:avLst/>
                <a:gdLst>
                  <a:gd name="T0" fmla="*/ 676 w 696"/>
                  <a:gd name="T1" fmla="*/ 178 h 1218"/>
                  <a:gd name="T2" fmla="*/ 676 w 696"/>
                  <a:gd name="T3" fmla="*/ 178 h 1218"/>
                  <a:gd name="T4" fmla="*/ 304 w 696"/>
                  <a:gd name="T5" fmla="*/ 22 h 1218"/>
                  <a:gd name="T6" fmla="*/ 304 w 696"/>
                  <a:gd name="T7" fmla="*/ 22 h 1218"/>
                  <a:gd name="T8" fmla="*/ 9 w 696"/>
                  <a:gd name="T9" fmla="*/ 354 h 1218"/>
                  <a:gd name="T10" fmla="*/ 9 w 696"/>
                  <a:gd name="T11" fmla="*/ 354 h 1218"/>
                  <a:gd name="T12" fmla="*/ 156 w 696"/>
                  <a:gd name="T13" fmla="*/ 755 h 1218"/>
                  <a:gd name="T14" fmla="*/ 156 w 696"/>
                  <a:gd name="T15" fmla="*/ 1058 h 1218"/>
                  <a:gd name="T16" fmla="*/ 226 w 696"/>
                  <a:gd name="T17" fmla="*/ 1217 h 1218"/>
                  <a:gd name="T18" fmla="*/ 469 w 696"/>
                  <a:gd name="T19" fmla="*/ 1058 h 1218"/>
                  <a:gd name="T20" fmla="*/ 469 w 696"/>
                  <a:gd name="T21" fmla="*/ 800 h 1218"/>
                  <a:gd name="T22" fmla="*/ 469 w 696"/>
                  <a:gd name="T23" fmla="*/ 800 h 1218"/>
                  <a:gd name="T24" fmla="*/ 618 w 696"/>
                  <a:gd name="T25" fmla="*/ 780 h 1218"/>
                  <a:gd name="T26" fmla="*/ 618 w 696"/>
                  <a:gd name="T27" fmla="*/ 780 h 1218"/>
                  <a:gd name="T28" fmla="*/ 676 w 696"/>
                  <a:gd name="T29" fmla="*/ 178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6" h="1218">
                    <a:moveTo>
                      <a:pt x="676" y="178"/>
                    </a:moveTo>
                    <a:lnTo>
                      <a:pt x="676" y="178"/>
                    </a:lnTo>
                    <a:cubicBezTo>
                      <a:pt x="665" y="67"/>
                      <a:pt x="468" y="0"/>
                      <a:pt x="304" y="22"/>
                    </a:cubicBezTo>
                    <a:lnTo>
                      <a:pt x="304" y="22"/>
                    </a:lnTo>
                    <a:cubicBezTo>
                      <a:pt x="133" y="46"/>
                      <a:pt x="17" y="149"/>
                      <a:pt x="9" y="354"/>
                    </a:cubicBezTo>
                    <a:lnTo>
                      <a:pt x="9" y="354"/>
                    </a:lnTo>
                    <a:cubicBezTo>
                      <a:pt x="0" y="591"/>
                      <a:pt x="70" y="682"/>
                      <a:pt x="156" y="755"/>
                    </a:cubicBezTo>
                    <a:lnTo>
                      <a:pt x="156" y="1058"/>
                    </a:lnTo>
                    <a:lnTo>
                      <a:pt x="226" y="1217"/>
                    </a:lnTo>
                    <a:lnTo>
                      <a:pt x="469" y="1058"/>
                    </a:lnTo>
                    <a:lnTo>
                      <a:pt x="469" y="800"/>
                    </a:lnTo>
                    <a:lnTo>
                      <a:pt x="469" y="800"/>
                    </a:lnTo>
                    <a:cubicBezTo>
                      <a:pt x="526" y="802"/>
                      <a:pt x="588" y="804"/>
                      <a:pt x="618" y="780"/>
                    </a:cubicBezTo>
                    <a:lnTo>
                      <a:pt x="618" y="780"/>
                    </a:lnTo>
                    <a:cubicBezTo>
                      <a:pt x="693" y="719"/>
                      <a:pt x="695" y="367"/>
                      <a:pt x="676" y="1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04">
                <a:extLst>
                  <a:ext uri="{FF2B5EF4-FFF2-40B4-BE49-F238E27FC236}">
                    <a16:creationId xmlns:a16="http://schemas.microsoft.com/office/drawing/2014/main" id="{861C530F-C625-4B77-A2C0-3B41F6934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1991" y="5378274"/>
                <a:ext cx="672801" cy="1151601"/>
              </a:xfrm>
              <a:custGeom>
                <a:avLst/>
                <a:gdLst>
                  <a:gd name="T0" fmla="*/ 177 w 720"/>
                  <a:gd name="T1" fmla="*/ 1060 h 1231"/>
                  <a:gd name="T2" fmla="*/ 242 w 720"/>
                  <a:gd name="T3" fmla="*/ 1206 h 1231"/>
                  <a:gd name="T4" fmla="*/ 471 w 720"/>
                  <a:gd name="T5" fmla="*/ 1056 h 1231"/>
                  <a:gd name="T6" fmla="*/ 471 w 720"/>
                  <a:gd name="T7" fmla="*/ 803 h 1231"/>
                  <a:gd name="T8" fmla="*/ 471 w 720"/>
                  <a:gd name="T9" fmla="*/ 803 h 1231"/>
                  <a:gd name="T10" fmla="*/ 473 w 720"/>
                  <a:gd name="T11" fmla="*/ 797 h 1231"/>
                  <a:gd name="T12" fmla="*/ 473 w 720"/>
                  <a:gd name="T13" fmla="*/ 797 h 1231"/>
                  <a:gd name="T14" fmla="*/ 480 w 720"/>
                  <a:gd name="T15" fmla="*/ 793 h 1231"/>
                  <a:gd name="T16" fmla="*/ 488 w 720"/>
                  <a:gd name="T17" fmla="*/ 794 h 1231"/>
                  <a:gd name="T18" fmla="*/ 488 w 720"/>
                  <a:gd name="T19" fmla="*/ 794 h 1231"/>
                  <a:gd name="T20" fmla="*/ 623 w 720"/>
                  <a:gd name="T21" fmla="*/ 776 h 1231"/>
                  <a:gd name="T22" fmla="*/ 623 w 720"/>
                  <a:gd name="T23" fmla="*/ 776 h 1231"/>
                  <a:gd name="T24" fmla="*/ 677 w 720"/>
                  <a:gd name="T25" fmla="*/ 182 h 1231"/>
                  <a:gd name="T26" fmla="*/ 677 w 720"/>
                  <a:gd name="T27" fmla="*/ 182 h 1231"/>
                  <a:gd name="T28" fmla="*/ 628 w 720"/>
                  <a:gd name="T29" fmla="*/ 102 h 1231"/>
                  <a:gd name="T30" fmla="*/ 628 w 720"/>
                  <a:gd name="T31" fmla="*/ 102 h 1231"/>
                  <a:gd name="T32" fmla="*/ 316 w 720"/>
                  <a:gd name="T33" fmla="*/ 35 h 1231"/>
                  <a:gd name="T34" fmla="*/ 316 w 720"/>
                  <a:gd name="T35" fmla="*/ 35 h 1231"/>
                  <a:gd name="T36" fmla="*/ 29 w 720"/>
                  <a:gd name="T37" fmla="*/ 358 h 1231"/>
                  <a:gd name="T38" fmla="*/ 29 w 720"/>
                  <a:gd name="T39" fmla="*/ 358 h 1231"/>
                  <a:gd name="T40" fmla="*/ 174 w 720"/>
                  <a:gd name="T41" fmla="*/ 751 h 1231"/>
                  <a:gd name="T42" fmla="*/ 174 w 720"/>
                  <a:gd name="T43" fmla="*/ 751 h 1231"/>
                  <a:gd name="T44" fmla="*/ 177 w 720"/>
                  <a:gd name="T45" fmla="*/ 758 h 1231"/>
                  <a:gd name="T46" fmla="*/ 177 w 720"/>
                  <a:gd name="T47" fmla="*/ 1060 h 1231"/>
                  <a:gd name="T48" fmla="*/ 237 w 720"/>
                  <a:gd name="T49" fmla="*/ 1230 h 1231"/>
                  <a:gd name="T50" fmla="*/ 237 w 720"/>
                  <a:gd name="T51" fmla="*/ 1230 h 1231"/>
                  <a:gd name="T52" fmla="*/ 235 w 720"/>
                  <a:gd name="T53" fmla="*/ 1229 h 1231"/>
                  <a:gd name="T54" fmla="*/ 235 w 720"/>
                  <a:gd name="T55" fmla="*/ 1229 h 1231"/>
                  <a:gd name="T56" fmla="*/ 229 w 720"/>
                  <a:gd name="T57" fmla="*/ 1224 h 1231"/>
                  <a:gd name="T58" fmla="*/ 159 w 720"/>
                  <a:gd name="T59" fmla="*/ 1065 h 1231"/>
                  <a:gd name="T60" fmla="*/ 159 w 720"/>
                  <a:gd name="T61" fmla="*/ 1065 h 1231"/>
                  <a:gd name="T62" fmla="*/ 158 w 720"/>
                  <a:gd name="T63" fmla="*/ 1061 h 1231"/>
                  <a:gd name="T64" fmla="*/ 158 w 720"/>
                  <a:gd name="T65" fmla="*/ 762 h 1231"/>
                  <a:gd name="T66" fmla="*/ 158 w 720"/>
                  <a:gd name="T67" fmla="*/ 762 h 1231"/>
                  <a:gd name="T68" fmla="*/ 10 w 720"/>
                  <a:gd name="T69" fmla="*/ 357 h 1231"/>
                  <a:gd name="T70" fmla="*/ 10 w 720"/>
                  <a:gd name="T71" fmla="*/ 357 h 1231"/>
                  <a:gd name="T72" fmla="*/ 313 w 720"/>
                  <a:gd name="T73" fmla="*/ 16 h 1231"/>
                  <a:gd name="T74" fmla="*/ 313 w 720"/>
                  <a:gd name="T75" fmla="*/ 16 h 1231"/>
                  <a:gd name="T76" fmla="*/ 640 w 720"/>
                  <a:gd name="T77" fmla="*/ 88 h 1231"/>
                  <a:gd name="T78" fmla="*/ 640 w 720"/>
                  <a:gd name="T79" fmla="*/ 88 h 1231"/>
                  <a:gd name="T80" fmla="*/ 697 w 720"/>
                  <a:gd name="T81" fmla="*/ 180 h 1231"/>
                  <a:gd name="T82" fmla="*/ 697 w 720"/>
                  <a:gd name="T83" fmla="*/ 180 h 1231"/>
                  <a:gd name="T84" fmla="*/ 635 w 720"/>
                  <a:gd name="T85" fmla="*/ 790 h 1231"/>
                  <a:gd name="T86" fmla="*/ 635 w 720"/>
                  <a:gd name="T87" fmla="*/ 790 h 1231"/>
                  <a:gd name="T88" fmla="*/ 489 w 720"/>
                  <a:gd name="T89" fmla="*/ 813 h 1231"/>
                  <a:gd name="T90" fmla="*/ 489 w 720"/>
                  <a:gd name="T91" fmla="*/ 1061 h 1231"/>
                  <a:gd name="T92" fmla="*/ 489 w 720"/>
                  <a:gd name="T93" fmla="*/ 1061 h 1231"/>
                  <a:gd name="T94" fmla="*/ 485 w 720"/>
                  <a:gd name="T95" fmla="*/ 1069 h 1231"/>
                  <a:gd name="T96" fmla="*/ 243 w 720"/>
                  <a:gd name="T97" fmla="*/ 1228 h 1231"/>
                  <a:gd name="T98" fmla="*/ 243 w 720"/>
                  <a:gd name="T99" fmla="*/ 1228 h 1231"/>
                  <a:gd name="T100" fmla="*/ 237 w 720"/>
                  <a:gd name="T101" fmla="*/ 123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0" h="1231">
                    <a:moveTo>
                      <a:pt x="177" y="1060"/>
                    </a:moveTo>
                    <a:lnTo>
                      <a:pt x="242" y="1206"/>
                    </a:lnTo>
                    <a:lnTo>
                      <a:pt x="471" y="1056"/>
                    </a:lnTo>
                    <a:lnTo>
                      <a:pt x="471" y="803"/>
                    </a:lnTo>
                    <a:lnTo>
                      <a:pt x="471" y="803"/>
                    </a:lnTo>
                    <a:cubicBezTo>
                      <a:pt x="471" y="801"/>
                      <a:pt x="472" y="798"/>
                      <a:pt x="473" y="797"/>
                    </a:cubicBezTo>
                    <a:lnTo>
                      <a:pt x="473" y="797"/>
                    </a:lnTo>
                    <a:cubicBezTo>
                      <a:pt x="475" y="795"/>
                      <a:pt x="478" y="793"/>
                      <a:pt x="480" y="793"/>
                    </a:cubicBezTo>
                    <a:lnTo>
                      <a:pt x="488" y="794"/>
                    </a:lnTo>
                    <a:lnTo>
                      <a:pt x="488" y="794"/>
                    </a:lnTo>
                    <a:cubicBezTo>
                      <a:pt x="539" y="795"/>
                      <a:pt x="597" y="797"/>
                      <a:pt x="623" y="776"/>
                    </a:cubicBezTo>
                    <a:lnTo>
                      <a:pt x="623" y="776"/>
                    </a:lnTo>
                    <a:cubicBezTo>
                      <a:pt x="690" y="722"/>
                      <a:pt x="698" y="391"/>
                      <a:pt x="677" y="182"/>
                    </a:cubicBezTo>
                    <a:lnTo>
                      <a:pt x="677" y="182"/>
                    </a:lnTo>
                    <a:cubicBezTo>
                      <a:pt x="675" y="153"/>
                      <a:pt x="658" y="126"/>
                      <a:pt x="628" y="102"/>
                    </a:cubicBezTo>
                    <a:lnTo>
                      <a:pt x="628" y="102"/>
                    </a:lnTo>
                    <a:cubicBezTo>
                      <a:pt x="558" y="47"/>
                      <a:pt x="430" y="19"/>
                      <a:pt x="316" y="35"/>
                    </a:cubicBezTo>
                    <a:lnTo>
                      <a:pt x="316" y="35"/>
                    </a:lnTo>
                    <a:cubicBezTo>
                      <a:pt x="135" y="60"/>
                      <a:pt x="37" y="172"/>
                      <a:pt x="29" y="358"/>
                    </a:cubicBezTo>
                    <a:lnTo>
                      <a:pt x="29" y="358"/>
                    </a:lnTo>
                    <a:cubicBezTo>
                      <a:pt x="20" y="577"/>
                      <a:pt x="78" y="671"/>
                      <a:pt x="174" y="751"/>
                    </a:cubicBezTo>
                    <a:lnTo>
                      <a:pt x="174" y="751"/>
                    </a:lnTo>
                    <a:cubicBezTo>
                      <a:pt x="176" y="753"/>
                      <a:pt x="177" y="755"/>
                      <a:pt x="177" y="758"/>
                    </a:cubicBezTo>
                    <a:lnTo>
                      <a:pt x="177" y="1060"/>
                    </a:lnTo>
                    <a:close/>
                    <a:moveTo>
                      <a:pt x="237" y="1230"/>
                    </a:moveTo>
                    <a:lnTo>
                      <a:pt x="237" y="1230"/>
                    </a:lnTo>
                    <a:cubicBezTo>
                      <a:pt x="236" y="1230"/>
                      <a:pt x="235" y="1230"/>
                      <a:pt x="235" y="1229"/>
                    </a:cubicBezTo>
                    <a:lnTo>
                      <a:pt x="235" y="1229"/>
                    </a:lnTo>
                    <a:cubicBezTo>
                      <a:pt x="232" y="1228"/>
                      <a:pt x="230" y="1227"/>
                      <a:pt x="229" y="1224"/>
                    </a:cubicBezTo>
                    <a:lnTo>
                      <a:pt x="159" y="1065"/>
                    </a:lnTo>
                    <a:lnTo>
                      <a:pt x="159" y="1065"/>
                    </a:lnTo>
                    <a:cubicBezTo>
                      <a:pt x="158" y="1064"/>
                      <a:pt x="158" y="1063"/>
                      <a:pt x="158" y="1061"/>
                    </a:cubicBezTo>
                    <a:lnTo>
                      <a:pt x="158" y="762"/>
                    </a:lnTo>
                    <a:lnTo>
                      <a:pt x="158" y="762"/>
                    </a:lnTo>
                    <a:cubicBezTo>
                      <a:pt x="81" y="697"/>
                      <a:pt x="0" y="604"/>
                      <a:pt x="10" y="357"/>
                    </a:cubicBezTo>
                    <a:lnTo>
                      <a:pt x="10" y="357"/>
                    </a:lnTo>
                    <a:cubicBezTo>
                      <a:pt x="17" y="160"/>
                      <a:pt x="122" y="42"/>
                      <a:pt x="313" y="16"/>
                    </a:cubicBezTo>
                    <a:lnTo>
                      <a:pt x="313" y="16"/>
                    </a:lnTo>
                    <a:cubicBezTo>
                      <a:pt x="432" y="0"/>
                      <a:pt x="566" y="29"/>
                      <a:pt x="640" y="88"/>
                    </a:cubicBezTo>
                    <a:lnTo>
                      <a:pt x="640" y="88"/>
                    </a:lnTo>
                    <a:cubicBezTo>
                      <a:pt x="674" y="115"/>
                      <a:pt x="694" y="147"/>
                      <a:pt x="697" y="180"/>
                    </a:cubicBezTo>
                    <a:lnTo>
                      <a:pt x="697" y="180"/>
                    </a:lnTo>
                    <a:cubicBezTo>
                      <a:pt x="712" y="343"/>
                      <a:pt x="719" y="723"/>
                      <a:pt x="635" y="790"/>
                    </a:cubicBezTo>
                    <a:lnTo>
                      <a:pt x="635" y="790"/>
                    </a:lnTo>
                    <a:cubicBezTo>
                      <a:pt x="604" y="816"/>
                      <a:pt x="546" y="814"/>
                      <a:pt x="489" y="813"/>
                    </a:cubicBezTo>
                    <a:lnTo>
                      <a:pt x="489" y="1061"/>
                    </a:lnTo>
                    <a:lnTo>
                      <a:pt x="489" y="1061"/>
                    </a:lnTo>
                    <a:cubicBezTo>
                      <a:pt x="489" y="1064"/>
                      <a:pt x="488" y="1068"/>
                      <a:pt x="485" y="1069"/>
                    </a:cubicBezTo>
                    <a:lnTo>
                      <a:pt x="243" y="1228"/>
                    </a:lnTo>
                    <a:lnTo>
                      <a:pt x="243" y="1228"/>
                    </a:lnTo>
                    <a:cubicBezTo>
                      <a:pt x="241" y="1229"/>
                      <a:pt x="239" y="1230"/>
                      <a:pt x="237" y="12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05">
                <a:extLst>
                  <a:ext uri="{FF2B5EF4-FFF2-40B4-BE49-F238E27FC236}">
                    <a16:creationId xmlns:a16="http://schemas.microsoft.com/office/drawing/2014/main" id="{88C2BB5A-DD59-4B8E-A6B1-A89578247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1094" y="6104733"/>
                <a:ext cx="99063" cy="111444"/>
              </a:xfrm>
              <a:custGeom>
                <a:avLst/>
                <a:gdLst>
                  <a:gd name="T0" fmla="*/ 105 w 106"/>
                  <a:gd name="T1" fmla="*/ 26 h 118"/>
                  <a:gd name="T2" fmla="*/ 105 w 106"/>
                  <a:gd name="T3" fmla="*/ 26 h 118"/>
                  <a:gd name="T4" fmla="*/ 96 w 106"/>
                  <a:gd name="T5" fmla="*/ 16 h 118"/>
                  <a:gd name="T6" fmla="*/ 96 w 106"/>
                  <a:gd name="T7" fmla="*/ 16 h 118"/>
                  <a:gd name="T8" fmla="*/ 14 w 106"/>
                  <a:gd name="T9" fmla="*/ 2 h 118"/>
                  <a:gd name="T10" fmla="*/ 14 w 106"/>
                  <a:gd name="T11" fmla="*/ 2 h 118"/>
                  <a:gd name="T12" fmla="*/ 5 w 106"/>
                  <a:gd name="T13" fmla="*/ 2 h 118"/>
                  <a:gd name="T14" fmla="*/ 5 w 106"/>
                  <a:gd name="T15" fmla="*/ 2 h 118"/>
                  <a:gd name="T16" fmla="*/ 0 w 106"/>
                  <a:gd name="T17" fmla="*/ 11 h 118"/>
                  <a:gd name="T18" fmla="*/ 0 w 106"/>
                  <a:gd name="T19" fmla="*/ 11 h 118"/>
                  <a:gd name="T20" fmla="*/ 94 w 106"/>
                  <a:gd name="T21" fmla="*/ 117 h 118"/>
                  <a:gd name="T22" fmla="*/ 94 w 106"/>
                  <a:gd name="T23" fmla="*/ 117 h 118"/>
                  <a:gd name="T24" fmla="*/ 96 w 106"/>
                  <a:gd name="T25" fmla="*/ 117 h 118"/>
                  <a:gd name="T26" fmla="*/ 96 w 106"/>
                  <a:gd name="T27" fmla="*/ 117 h 118"/>
                  <a:gd name="T28" fmla="*/ 102 w 106"/>
                  <a:gd name="T29" fmla="*/ 114 h 118"/>
                  <a:gd name="T30" fmla="*/ 102 w 106"/>
                  <a:gd name="T31" fmla="*/ 114 h 118"/>
                  <a:gd name="T32" fmla="*/ 105 w 106"/>
                  <a:gd name="T33" fmla="*/ 107 h 118"/>
                  <a:gd name="T34" fmla="*/ 105 w 106"/>
                  <a:gd name="T35" fmla="*/ 2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118">
                    <a:moveTo>
                      <a:pt x="105" y="26"/>
                    </a:moveTo>
                    <a:lnTo>
                      <a:pt x="105" y="26"/>
                    </a:lnTo>
                    <a:cubicBezTo>
                      <a:pt x="105" y="21"/>
                      <a:pt x="101" y="17"/>
                      <a:pt x="96" y="16"/>
                    </a:cubicBezTo>
                    <a:lnTo>
                      <a:pt x="96" y="16"/>
                    </a:lnTo>
                    <a:cubicBezTo>
                      <a:pt x="96" y="16"/>
                      <a:pt x="47" y="15"/>
                      <a:pt x="14" y="2"/>
                    </a:cubicBezTo>
                    <a:lnTo>
                      <a:pt x="14" y="2"/>
                    </a:lnTo>
                    <a:cubicBezTo>
                      <a:pt x="11" y="0"/>
                      <a:pt x="8" y="1"/>
                      <a:pt x="5" y="2"/>
                    </a:cubicBezTo>
                    <a:lnTo>
                      <a:pt x="5" y="2"/>
                    </a:lnTo>
                    <a:cubicBezTo>
                      <a:pt x="2" y="4"/>
                      <a:pt x="0" y="7"/>
                      <a:pt x="0" y="11"/>
                    </a:cubicBezTo>
                    <a:lnTo>
                      <a:pt x="0" y="11"/>
                    </a:lnTo>
                    <a:cubicBezTo>
                      <a:pt x="0" y="12"/>
                      <a:pt x="2" y="94"/>
                      <a:pt x="94" y="117"/>
                    </a:cubicBezTo>
                    <a:lnTo>
                      <a:pt x="94" y="117"/>
                    </a:lnTo>
                    <a:cubicBezTo>
                      <a:pt x="95" y="117"/>
                      <a:pt x="96" y="117"/>
                      <a:pt x="96" y="117"/>
                    </a:cubicBezTo>
                    <a:lnTo>
                      <a:pt x="96" y="117"/>
                    </a:lnTo>
                    <a:cubicBezTo>
                      <a:pt x="98" y="117"/>
                      <a:pt x="101" y="116"/>
                      <a:pt x="102" y="114"/>
                    </a:cubicBezTo>
                    <a:lnTo>
                      <a:pt x="102" y="114"/>
                    </a:lnTo>
                    <a:cubicBezTo>
                      <a:pt x="104" y="112"/>
                      <a:pt x="105" y="110"/>
                      <a:pt x="105" y="107"/>
                    </a:cubicBezTo>
                    <a:lnTo>
                      <a:pt x="105" y="26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06">
                <a:extLst>
                  <a:ext uri="{FF2B5EF4-FFF2-40B4-BE49-F238E27FC236}">
                    <a16:creationId xmlns:a16="http://schemas.microsoft.com/office/drawing/2014/main" id="{1C24C116-0CC6-4C56-AC33-12E324A2F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9907" y="5262701"/>
                <a:ext cx="854416" cy="837903"/>
              </a:xfrm>
              <a:custGeom>
                <a:avLst/>
                <a:gdLst>
                  <a:gd name="T0" fmla="*/ 907 w 914"/>
                  <a:gd name="T1" fmla="*/ 207 h 893"/>
                  <a:gd name="T2" fmla="*/ 907 w 914"/>
                  <a:gd name="T3" fmla="*/ 207 h 893"/>
                  <a:gd name="T4" fmla="*/ 626 w 914"/>
                  <a:gd name="T5" fmla="*/ 18 h 893"/>
                  <a:gd name="T6" fmla="*/ 626 w 914"/>
                  <a:gd name="T7" fmla="*/ 18 h 893"/>
                  <a:gd name="T8" fmla="*/ 148 w 914"/>
                  <a:gd name="T9" fmla="*/ 170 h 893"/>
                  <a:gd name="T10" fmla="*/ 148 w 914"/>
                  <a:gd name="T11" fmla="*/ 170 h 893"/>
                  <a:gd name="T12" fmla="*/ 31 w 914"/>
                  <a:gd name="T13" fmla="*/ 306 h 893"/>
                  <a:gd name="T14" fmla="*/ 31 w 914"/>
                  <a:gd name="T15" fmla="*/ 306 h 893"/>
                  <a:gd name="T16" fmla="*/ 166 w 914"/>
                  <a:gd name="T17" fmla="*/ 870 h 893"/>
                  <a:gd name="T18" fmla="*/ 166 w 914"/>
                  <a:gd name="T19" fmla="*/ 870 h 893"/>
                  <a:gd name="T20" fmla="*/ 286 w 914"/>
                  <a:gd name="T21" fmla="*/ 891 h 893"/>
                  <a:gd name="T22" fmla="*/ 286 w 914"/>
                  <a:gd name="T23" fmla="*/ 891 h 893"/>
                  <a:gd name="T24" fmla="*/ 308 w 914"/>
                  <a:gd name="T25" fmla="*/ 892 h 893"/>
                  <a:gd name="T26" fmla="*/ 308 w 914"/>
                  <a:gd name="T27" fmla="*/ 892 h 893"/>
                  <a:gd name="T28" fmla="*/ 316 w 914"/>
                  <a:gd name="T29" fmla="*/ 892 h 893"/>
                  <a:gd name="T30" fmla="*/ 316 w 914"/>
                  <a:gd name="T31" fmla="*/ 892 h 893"/>
                  <a:gd name="T32" fmla="*/ 382 w 914"/>
                  <a:gd name="T33" fmla="*/ 872 h 893"/>
                  <a:gd name="T34" fmla="*/ 382 w 914"/>
                  <a:gd name="T35" fmla="*/ 872 h 893"/>
                  <a:gd name="T36" fmla="*/ 397 w 914"/>
                  <a:gd name="T37" fmla="*/ 825 h 893"/>
                  <a:gd name="T38" fmla="*/ 397 w 914"/>
                  <a:gd name="T39" fmla="*/ 825 h 893"/>
                  <a:gd name="T40" fmla="*/ 396 w 914"/>
                  <a:gd name="T41" fmla="*/ 802 h 893"/>
                  <a:gd name="T42" fmla="*/ 396 w 914"/>
                  <a:gd name="T43" fmla="*/ 802 h 893"/>
                  <a:gd name="T44" fmla="*/ 386 w 914"/>
                  <a:gd name="T45" fmla="*/ 759 h 893"/>
                  <a:gd name="T46" fmla="*/ 386 w 914"/>
                  <a:gd name="T47" fmla="*/ 759 h 893"/>
                  <a:gd name="T48" fmla="*/ 348 w 914"/>
                  <a:gd name="T49" fmla="*/ 752 h 893"/>
                  <a:gd name="T50" fmla="*/ 348 w 914"/>
                  <a:gd name="T51" fmla="*/ 752 h 893"/>
                  <a:gd name="T52" fmla="*/ 296 w 914"/>
                  <a:gd name="T53" fmla="*/ 738 h 893"/>
                  <a:gd name="T54" fmla="*/ 296 w 914"/>
                  <a:gd name="T55" fmla="*/ 738 h 893"/>
                  <a:gd name="T56" fmla="*/ 275 w 914"/>
                  <a:gd name="T57" fmla="*/ 623 h 893"/>
                  <a:gd name="T58" fmla="*/ 275 w 914"/>
                  <a:gd name="T59" fmla="*/ 623 h 893"/>
                  <a:gd name="T60" fmla="*/ 337 w 914"/>
                  <a:gd name="T61" fmla="*/ 537 h 893"/>
                  <a:gd name="T62" fmla="*/ 337 w 914"/>
                  <a:gd name="T63" fmla="*/ 537 h 893"/>
                  <a:gd name="T64" fmla="*/ 393 w 914"/>
                  <a:gd name="T65" fmla="*/ 588 h 893"/>
                  <a:gd name="T66" fmla="*/ 393 w 914"/>
                  <a:gd name="T67" fmla="*/ 588 h 893"/>
                  <a:gd name="T68" fmla="*/ 393 w 914"/>
                  <a:gd name="T69" fmla="*/ 609 h 893"/>
                  <a:gd name="T70" fmla="*/ 393 w 914"/>
                  <a:gd name="T71" fmla="*/ 609 h 893"/>
                  <a:gd name="T72" fmla="*/ 406 w 914"/>
                  <a:gd name="T73" fmla="*/ 658 h 893"/>
                  <a:gd name="T74" fmla="*/ 406 w 914"/>
                  <a:gd name="T75" fmla="*/ 658 h 893"/>
                  <a:gd name="T76" fmla="*/ 467 w 914"/>
                  <a:gd name="T77" fmla="*/ 663 h 893"/>
                  <a:gd name="T78" fmla="*/ 467 w 914"/>
                  <a:gd name="T79" fmla="*/ 663 h 893"/>
                  <a:gd name="T80" fmla="*/ 481 w 914"/>
                  <a:gd name="T81" fmla="*/ 662 h 893"/>
                  <a:gd name="T82" fmla="*/ 481 w 914"/>
                  <a:gd name="T83" fmla="*/ 662 h 893"/>
                  <a:gd name="T84" fmla="*/ 498 w 914"/>
                  <a:gd name="T85" fmla="*/ 655 h 893"/>
                  <a:gd name="T86" fmla="*/ 498 w 914"/>
                  <a:gd name="T87" fmla="*/ 655 h 893"/>
                  <a:gd name="T88" fmla="*/ 511 w 914"/>
                  <a:gd name="T89" fmla="*/ 589 h 893"/>
                  <a:gd name="T90" fmla="*/ 511 w 914"/>
                  <a:gd name="T91" fmla="*/ 589 h 893"/>
                  <a:gd name="T92" fmla="*/ 581 w 914"/>
                  <a:gd name="T93" fmla="*/ 567 h 893"/>
                  <a:gd name="T94" fmla="*/ 581 w 914"/>
                  <a:gd name="T95" fmla="*/ 567 h 893"/>
                  <a:gd name="T96" fmla="*/ 606 w 914"/>
                  <a:gd name="T97" fmla="*/ 507 h 893"/>
                  <a:gd name="T98" fmla="*/ 606 w 914"/>
                  <a:gd name="T99" fmla="*/ 373 h 893"/>
                  <a:gd name="T100" fmla="*/ 606 w 914"/>
                  <a:gd name="T101" fmla="*/ 373 h 893"/>
                  <a:gd name="T102" fmla="*/ 830 w 914"/>
                  <a:gd name="T103" fmla="*/ 370 h 893"/>
                  <a:gd name="T104" fmla="*/ 830 w 914"/>
                  <a:gd name="T105" fmla="*/ 370 h 893"/>
                  <a:gd name="T106" fmla="*/ 831 w 914"/>
                  <a:gd name="T107" fmla="*/ 370 h 893"/>
                  <a:gd name="T108" fmla="*/ 831 w 914"/>
                  <a:gd name="T109" fmla="*/ 370 h 893"/>
                  <a:gd name="T110" fmla="*/ 907 w 914"/>
                  <a:gd name="T111" fmla="*/ 207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14" h="893">
                    <a:moveTo>
                      <a:pt x="907" y="207"/>
                    </a:moveTo>
                    <a:lnTo>
                      <a:pt x="907" y="207"/>
                    </a:lnTo>
                    <a:cubicBezTo>
                      <a:pt x="902" y="77"/>
                      <a:pt x="834" y="31"/>
                      <a:pt x="626" y="18"/>
                    </a:cubicBezTo>
                    <a:lnTo>
                      <a:pt x="626" y="18"/>
                    </a:lnTo>
                    <a:cubicBezTo>
                      <a:pt x="328" y="0"/>
                      <a:pt x="162" y="53"/>
                      <a:pt x="148" y="170"/>
                    </a:cubicBezTo>
                    <a:lnTo>
                      <a:pt x="148" y="170"/>
                    </a:lnTo>
                    <a:cubicBezTo>
                      <a:pt x="123" y="176"/>
                      <a:pt x="47" y="202"/>
                      <a:pt x="31" y="306"/>
                    </a:cubicBezTo>
                    <a:lnTo>
                      <a:pt x="31" y="306"/>
                    </a:lnTo>
                    <a:cubicBezTo>
                      <a:pt x="0" y="500"/>
                      <a:pt x="52" y="782"/>
                      <a:pt x="166" y="870"/>
                    </a:cubicBezTo>
                    <a:lnTo>
                      <a:pt x="166" y="870"/>
                    </a:lnTo>
                    <a:cubicBezTo>
                      <a:pt x="193" y="891"/>
                      <a:pt x="228" y="891"/>
                      <a:pt x="286" y="891"/>
                    </a:cubicBezTo>
                    <a:lnTo>
                      <a:pt x="286" y="891"/>
                    </a:lnTo>
                    <a:cubicBezTo>
                      <a:pt x="293" y="891"/>
                      <a:pt x="301" y="892"/>
                      <a:pt x="308" y="892"/>
                    </a:cubicBezTo>
                    <a:lnTo>
                      <a:pt x="308" y="892"/>
                    </a:lnTo>
                    <a:cubicBezTo>
                      <a:pt x="310" y="892"/>
                      <a:pt x="313" y="892"/>
                      <a:pt x="316" y="892"/>
                    </a:cubicBezTo>
                    <a:lnTo>
                      <a:pt x="316" y="892"/>
                    </a:lnTo>
                    <a:cubicBezTo>
                      <a:pt x="335" y="892"/>
                      <a:pt x="364" y="890"/>
                      <a:pt x="382" y="872"/>
                    </a:cubicBezTo>
                    <a:lnTo>
                      <a:pt x="382" y="872"/>
                    </a:lnTo>
                    <a:cubicBezTo>
                      <a:pt x="393" y="860"/>
                      <a:pt x="398" y="845"/>
                      <a:pt x="397" y="825"/>
                    </a:cubicBezTo>
                    <a:lnTo>
                      <a:pt x="397" y="825"/>
                    </a:lnTo>
                    <a:cubicBezTo>
                      <a:pt x="397" y="816"/>
                      <a:pt x="397" y="808"/>
                      <a:pt x="396" y="802"/>
                    </a:cubicBezTo>
                    <a:lnTo>
                      <a:pt x="396" y="802"/>
                    </a:lnTo>
                    <a:cubicBezTo>
                      <a:pt x="396" y="779"/>
                      <a:pt x="395" y="767"/>
                      <a:pt x="386" y="759"/>
                    </a:cubicBezTo>
                    <a:lnTo>
                      <a:pt x="386" y="759"/>
                    </a:lnTo>
                    <a:cubicBezTo>
                      <a:pt x="379" y="752"/>
                      <a:pt x="366" y="751"/>
                      <a:pt x="348" y="752"/>
                    </a:cubicBezTo>
                    <a:lnTo>
                      <a:pt x="348" y="752"/>
                    </a:lnTo>
                    <a:cubicBezTo>
                      <a:pt x="324" y="753"/>
                      <a:pt x="307" y="749"/>
                      <a:pt x="296" y="738"/>
                    </a:cubicBezTo>
                    <a:lnTo>
                      <a:pt x="296" y="738"/>
                    </a:lnTo>
                    <a:cubicBezTo>
                      <a:pt x="278" y="720"/>
                      <a:pt x="275" y="682"/>
                      <a:pt x="275" y="623"/>
                    </a:cubicBezTo>
                    <a:lnTo>
                      <a:pt x="275" y="623"/>
                    </a:lnTo>
                    <a:cubicBezTo>
                      <a:pt x="275" y="560"/>
                      <a:pt x="309" y="537"/>
                      <a:pt x="337" y="537"/>
                    </a:cubicBezTo>
                    <a:lnTo>
                      <a:pt x="337" y="537"/>
                    </a:lnTo>
                    <a:cubicBezTo>
                      <a:pt x="363" y="536"/>
                      <a:pt x="391" y="553"/>
                      <a:pt x="393" y="588"/>
                    </a:cubicBezTo>
                    <a:lnTo>
                      <a:pt x="393" y="588"/>
                    </a:lnTo>
                    <a:cubicBezTo>
                      <a:pt x="393" y="596"/>
                      <a:pt x="393" y="602"/>
                      <a:pt x="393" y="609"/>
                    </a:cubicBezTo>
                    <a:lnTo>
                      <a:pt x="393" y="609"/>
                    </a:lnTo>
                    <a:cubicBezTo>
                      <a:pt x="395" y="637"/>
                      <a:pt x="395" y="650"/>
                      <a:pt x="406" y="658"/>
                    </a:cubicBezTo>
                    <a:lnTo>
                      <a:pt x="406" y="658"/>
                    </a:lnTo>
                    <a:cubicBezTo>
                      <a:pt x="415" y="663"/>
                      <a:pt x="433" y="663"/>
                      <a:pt x="467" y="663"/>
                    </a:cubicBezTo>
                    <a:lnTo>
                      <a:pt x="467" y="663"/>
                    </a:lnTo>
                    <a:cubicBezTo>
                      <a:pt x="473" y="662"/>
                      <a:pt x="477" y="662"/>
                      <a:pt x="481" y="662"/>
                    </a:cubicBezTo>
                    <a:lnTo>
                      <a:pt x="481" y="662"/>
                    </a:lnTo>
                    <a:cubicBezTo>
                      <a:pt x="488" y="662"/>
                      <a:pt x="494" y="659"/>
                      <a:pt x="498" y="655"/>
                    </a:cubicBezTo>
                    <a:lnTo>
                      <a:pt x="498" y="655"/>
                    </a:lnTo>
                    <a:cubicBezTo>
                      <a:pt x="511" y="642"/>
                      <a:pt x="511" y="617"/>
                      <a:pt x="511" y="589"/>
                    </a:cubicBezTo>
                    <a:lnTo>
                      <a:pt x="511" y="589"/>
                    </a:lnTo>
                    <a:cubicBezTo>
                      <a:pt x="528" y="589"/>
                      <a:pt x="559" y="587"/>
                      <a:pt x="581" y="567"/>
                    </a:cubicBezTo>
                    <a:lnTo>
                      <a:pt x="581" y="567"/>
                    </a:lnTo>
                    <a:cubicBezTo>
                      <a:pt x="598" y="553"/>
                      <a:pt x="606" y="532"/>
                      <a:pt x="606" y="507"/>
                    </a:cubicBezTo>
                    <a:lnTo>
                      <a:pt x="606" y="373"/>
                    </a:lnTo>
                    <a:lnTo>
                      <a:pt x="606" y="373"/>
                    </a:lnTo>
                    <a:cubicBezTo>
                      <a:pt x="633" y="371"/>
                      <a:pt x="717" y="365"/>
                      <a:pt x="830" y="370"/>
                    </a:cubicBezTo>
                    <a:lnTo>
                      <a:pt x="830" y="370"/>
                    </a:lnTo>
                    <a:cubicBezTo>
                      <a:pt x="831" y="370"/>
                      <a:pt x="831" y="370"/>
                      <a:pt x="831" y="370"/>
                    </a:cubicBezTo>
                    <a:lnTo>
                      <a:pt x="831" y="370"/>
                    </a:lnTo>
                    <a:cubicBezTo>
                      <a:pt x="835" y="369"/>
                      <a:pt x="913" y="357"/>
                      <a:pt x="907" y="2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07">
                <a:extLst>
                  <a:ext uri="{FF2B5EF4-FFF2-40B4-BE49-F238E27FC236}">
                    <a16:creationId xmlns:a16="http://schemas.microsoft.com/office/drawing/2014/main" id="{8C7EF911-B520-4513-903B-9C0A28FC0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9140" y="6509238"/>
                <a:ext cx="193996" cy="1411642"/>
              </a:xfrm>
              <a:custGeom>
                <a:avLst/>
                <a:gdLst>
                  <a:gd name="T0" fmla="*/ 127 w 207"/>
                  <a:gd name="T1" fmla="*/ 1505 h 1506"/>
                  <a:gd name="T2" fmla="*/ 127 w 207"/>
                  <a:gd name="T3" fmla="*/ 1505 h 1506"/>
                  <a:gd name="T4" fmla="*/ 117 w 207"/>
                  <a:gd name="T5" fmla="*/ 1497 h 1506"/>
                  <a:gd name="T6" fmla="*/ 117 w 207"/>
                  <a:gd name="T7" fmla="*/ 1497 h 1506"/>
                  <a:gd name="T8" fmla="*/ 186 w 207"/>
                  <a:gd name="T9" fmla="*/ 9 h 1506"/>
                  <a:gd name="T10" fmla="*/ 186 w 207"/>
                  <a:gd name="T11" fmla="*/ 9 h 1506"/>
                  <a:gd name="T12" fmla="*/ 197 w 207"/>
                  <a:gd name="T13" fmla="*/ 2 h 1506"/>
                  <a:gd name="T14" fmla="*/ 197 w 207"/>
                  <a:gd name="T15" fmla="*/ 2 h 1506"/>
                  <a:gd name="T16" fmla="*/ 205 w 207"/>
                  <a:gd name="T17" fmla="*/ 13 h 1506"/>
                  <a:gd name="T18" fmla="*/ 205 w 207"/>
                  <a:gd name="T19" fmla="*/ 13 h 1506"/>
                  <a:gd name="T20" fmla="*/ 136 w 207"/>
                  <a:gd name="T21" fmla="*/ 1493 h 1506"/>
                  <a:gd name="T22" fmla="*/ 136 w 207"/>
                  <a:gd name="T23" fmla="*/ 1493 h 1506"/>
                  <a:gd name="T24" fmla="*/ 128 w 207"/>
                  <a:gd name="T25" fmla="*/ 1504 h 1506"/>
                  <a:gd name="T26" fmla="*/ 128 w 207"/>
                  <a:gd name="T27" fmla="*/ 1504 h 1506"/>
                  <a:gd name="T28" fmla="*/ 127 w 207"/>
                  <a:gd name="T29" fmla="*/ 1505 h 1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7" h="1506">
                    <a:moveTo>
                      <a:pt x="127" y="1505"/>
                    </a:moveTo>
                    <a:lnTo>
                      <a:pt x="127" y="1505"/>
                    </a:lnTo>
                    <a:cubicBezTo>
                      <a:pt x="122" y="1505"/>
                      <a:pt x="118" y="1501"/>
                      <a:pt x="117" y="1497"/>
                    </a:cubicBezTo>
                    <a:lnTo>
                      <a:pt x="117" y="1497"/>
                    </a:lnTo>
                    <a:cubicBezTo>
                      <a:pt x="0" y="917"/>
                      <a:pt x="185" y="18"/>
                      <a:pt x="186" y="9"/>
                    </a:cubicBezTo>
                    <a:lnTo>
                      <a:pt x="186" y="9"/>
                    </a:lnTo>
                    <a:cubicBezTo>
                      <a:pt x="187" y="4"/>
                      <a:pt x="192" y="0"/>
                      <a:pt x="197" y="2"/>
                    </a:cubicBezTo>
                    <a:lnTo>
                      <a:pt x="197" y="2"/>
                    </a:lnTo>
                    <a:cubicBezTo>
                      <a:pt x="202" y="3"/>
                      <a:pt x="206" y="8"/>
                      <a:pt x="205" y="13"/>
                    </a:cubicBezTo>
                    <a:lnTo>
                      <a:pt x="205" y="13"/>
                    </a:lnTo>
                    <a:cubicBezTo>
                      <a:pt x="203" y="22"/>
                      <a:pt x="20" y="917"/>
                      <a:pt x="136" y="1493"/>
                    </a:cubicBezTo>
                    <a:lnTo>
                      <a:pt x="136" y="1493"/>
                    </a:lnTo>
                    <a:cubicBezTo>
                      <a:pt x="137" y="1498"/>
                      <a:pt x="134" y="1503"/>
                      <a:pt x="128" y="1504"/>
                    </a:cubicBezTo>
                    <a:lnTo>
                      <a:pt x="128" y="1504"/>
                    </a:lnTo>
                    <a:cubicBezTo>
                      <a:pt x="127" y="1504"/>
                      <a:pt x="127" y="1505"/>
                      <a:pt x="127" y="150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08">
                <a:extLst>
                  <a:ext uri="{FF2B5EF4-FFF2-40B4-BE49-F238E27FC236}">
                    <a16:creationId xmlns:a16="http://schemas.microsoft.com/office/drawing/2014/main" id="{20E8C42E-49E0-4280-8BA9-478A2DE1A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9010" y="6769276"/>
                <a:ext cx="70168" cy="78426"/>
              </a:xfrm>
              <a:custGeom>
                <a:avLst/>
                <a:gdLst>
                  <a:gd name="T0" fmla="*/ 36 w 73"/>
                  <a:gd name="T1" fmla="*/ 19 h 84"/>
                  <a:gd name="T2" fmla="*/ 36 w 73"/>
                  <a:gd name="T3" fmla="*/ 19 h 84"/>
                  <a:gd name="T4" fmla="*/ 19 w 73"/>
                  <a:gd name="T5" fmla="*/ 41 h 84"/>
                  <a:gd name="T6" fmla="*/ 19 w 73"/>
                  <a:gd name="T7" fmla="*/ 41 h 84"/>
                  <a:gd name="T8" fmla="*/ 36 w 73"/>
                  <a:gd name="T9" fmla="*/ 64 h 84"/>
                  <a:gd name="T10" fmla="*/ 36 w 73"/>
                  <a:gd name="T11" fmla="*/ 64 h 84"/>
                  <a:gd name="T12" fmla="*/ 54 w 73"/>
                  <a:gd name="T13" fmla="*/ 41 h 84"/>
                  <a:gd name="T14" fmla="*/ 54 w 73"/>
                  <a:gd name="T15" fmla="*/ 41 h 84"/>
                  <a:gd name="T16" fmla="*/ 36 w 73"/>
                  <a:gd name="T17" fmla="*/ 19 h 84"/>
                  <a:gd name="T18" fmla="*/ 36 w 73"/>
                  <a:gd name="T19" fmla="*/ 83 h 84"/>
                  <a:gd name="T20" fmla="*/ 36 w 73"/>
                  <a:gd name="T21" fmla="*/ 83 h 84"/>
                  <a:gd name="T22" fmla="*/ 0 w 73"/>
                  <a:gd name="T23" fmla="*/ 41 h 84"/>
                  <a:gd name="T24" fmla="*/ 0 w 73"/>
                  <a:gd name="T25" fmla="*/ 41 h 84"/>
                  <a:gd name="T26" fmla="*/ 36 w 73"/>
                  <a:gd name="T27" fmla="*/ 0 h 84"/>
                  <a:gd name="T28" fmla="*/ 36 w 73"/>
                  <a:gd name="T29" fmla="*/ 0 h 84"/>
                  <a:gd name="T30" fmla="*/ 72 w 73"/>
                  <a:gd name="T31" fmla="*/ 41 h 84"/>
                  <a:gd name="T32" fmla="*/ 72 w 73"/>
                  <a:gd name="T33" fmla="*/ 41 h 84"/>
                  <a:gd name="T34" fmla="*/ 36 w 73"/>
                  <a:gd name="T35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84">
                    <a:moveTo>
                      <a:pt x="36" y="19"/>
                    </a:moveTo>
                    <a:lnTo>
                      <a:pt x="36" y="19"/>
                    </a:lnTo>
                    <a:cubicBezTo>
                      <a:pt x="27" y="19"/>
                      <a:pt x="19" y="29"/>
                      <a:pt x="19" y="41"/>
                    </a:cubicBezTo>
                    <a:lnTo>
                      <a:pt x="19" y="41"/>
                    </a:lnTo>
                    <a:cubicBezTo>
                      <a:pt x="19" y="54"/>
                      <a:pt x="27" y="64"/>
                      <a:pt x="36" y="64"/>
                    </a:cubicBezTo>
                    <a:lnTo>
                      <a:pt x="36" y="64"/>
                    </a:lnTo>
                    <a:cubicBezTo>
                      <a:pt x="45" y="64"/>
                      <a:pt x="54" y="54"/>
                      <a:pt x="54" y="41"/>
                    </a:cubicBezTo>
                    <a:lnTo>
                      <a:pt x="54" y="41"/>
                    </a:lnTo>
                    <a:cubicBezTo>
                      <a:pt x="54" y="29"/>
                      <a:pt x="45" y="19"/>
                      <a:pt x="36" y="19"/>
                    </a:cubicBezTo>
                    <a:close/>
                    <a:moveTo>
                      <a:pt x="36" y="83"/>
                    </a:moveTo>
                    <a:lnTo>
                      <a:pt x="36" y="83"/>
                    </a:lnTo>
                    <a:cubicBezTo>
                      <a:pt x="16" y="83"/>
                      <a:pt x="0" y="65"/>
                      <a:pt x="0" y="41"/>
                    </a:cubicBezTo>
                    <a:lnTo>
                      <a:pt x="0" y="41"/>
                    </a:lnTo>
                    <a:cubicBezTo>
                      <a:pt x="0" y="18"/>
                      <a:pt x="16" y="0"/>
                      <a:pt x="36" y="0"/>
                    </a:cubicBezTo>
                    <a:lnTo>
                      <a:pt x="36" y="0"/>
                    </a:lnTo>
                    <a:cubicBezTo>
                      <a:pt x="56" y="0"/>
                      <a:pt x="72" y="18"/>
                      <a:pt x="72" y="41"/>
                    </a:cubicBezTo>
                    <a:lnTo>
                      <a:pt x="72" y="41"/>
                    </a:lnTo>
                    <a:cubicBezTo>
                      <a:pt x="72" y="65"/>
                      <a:pt x="56" y="83"/>
                      <a:pt x="36" y="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09">
                <a:extLst>
                  <a:ext uri="{FF2B5EF4-FFF2-40B4-BE49-F238E27FC236}">
                    <a16:creationId xmlns:a16="http://schemas.microsoft.com/office/drawing/2014/main" id="{E35D1F9B-4DCD-4726-AE27-0CA6B7C50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1861" y="7206803"/>
                <a:ext cx="70171" cy="78426"/>
              </a:xfrm>
              <a:custGeom>
                <a:avLst/>
                <a:gdLst>
                  <a:gd name="T0" fmla="*/ 37 w 74"/>
                  <a:gd name="T1" fmla="*/ 20 h 84"/>
                  <a:gd name="T2" fmla="*/ 37 w 74"/>
                  <a:gd name="T3" fmla="*/ 20 h 84"/>
                  <a:gd name="T4" fmla="*/ 19 w 74"/>
                  <a:gd name="T5" fmla="*/ 42 h 84"/>
                  <a:gd name="T6" fmla="*/ 19 w 74"/>
                  <a:gd name="T7" fmla="*/ 42 h 84"/>
                  <a:gd name="T8" fmla="*/ 37 w 74"/>
                  <a:gd name="T9" fmla="*/ 64 h 84"/>
                  <a:gd name="T10" fmla="*/ 37 w 74"/>
                  <a:gd name="T11" fmla="*/ 64 h 84"/>
                  <a:gd name="T12" fmla="*/ 54 w 74"/>
                  <a:gd name="T13" fmla="*/ 42 h 84"/>
                  <a:gd name="T14" fmla="*/ 54 w 74"/>
                  <a:gd name="T15" fmla="*/ 42 h 84"/>
                  <a:gd name="T16" fmla="*/ 37 w 74"/>
                  <a:gd name="T17" fmla="*/ 20 h 84"/>
                  <a:gd name="T18" fmla="*/ 37 w 74"/>
                  <a:gd name="T19" fmla="*/ 83 h 84"/>
                  <a:gd name="T20" fmla="*/ 37 w 74"/>
                  <a:gd name="T21" fmla="*/ 83 h 84"/>
                  <a:gd name="T22" fmla="*/ 0 w 74"/>
                  <a:gd name="T23" fmla="*/ 42 h 84"/>
                  <a:gd name="T24" fmla="*/ 0 w 74"/>
                  <a:gd name="T25" fmla="*/ 42 h 84"/>
                  <a:gd name="T26" fmla="*/ 37 w 74"/>
                  <a:gd name="T27" fmla="*/ 0 h 84"/>
                  <a:gd name="T28" fmla="*/ 37 w 74"/>
                  <a:gd name="T29" fmla="*/ 0 h 84"/>
                  <a:gd name="T30" fmla="*/ 73 w 74"/>
                  <a:gd name="T31" fmla="*/ 42 h 84"/>
                  <a:gd name="T32" fmla="*/ 73 w 74"/>
                  <a:gd name="T33" fmla="*/ 42 h 84"/>
                  <a:gd name="T34" fmla="*/ 37 w 74"/>
                  <a:gd name="T35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84">
                    <a:moveTo>
                      <a:pt x="37" y="20"/>
                    </a:moveTo>
                    <a:lnTo>
                      <a:pt x="37" y="20"/>
                    </a:lnTo>
                    <a:cubicBezTo>
                      <a:pt x="27" y="20"/>
                      <a:pt x="19" y="29"/>
                      <a:pt x="19" y="42"/>
                    </a:cubicBezTo>
                    <a:lnTo>
                      <a:pt x="19" y="42"/>
                    </a:lnTo>
                    <a:cubicBezTo>
                      <a:pt x="19" y="55"/>
                      <a:pt x="27" y="64"/>
                      <a:pt x="37" y="64"/>
                    </a:cubicBezTo>
                    <a:lnTo>
                      <a:pt x="37" y="64"/>
                    </a:lnTo>
                    <a:cubicBezTo>
                      <a:pt x="46" y="64"/>
                      <a:pt x="54" y="55"/>
                      <a:pt x="54" y="42"/>
                    </a:cubicBezTo>
                    <a:lnTo>
                      <a:pt x="54" y="42"/>
                    </a:lnTo>
                    <a:cubicBezTo>
                      <a:pt x="54" y="29"/>
                      <a:pt x="46" y="20"/>
                      <a:pt x="37" y="20"/>
                    </a:cubicBezTo>
                    <a:close/>
                    <a:moveTo>
                      <a:pt x="37" y="83"/>
                    </a:moveTo>
                    <a:lnTo>
                      <a:pt x="37" y="83"/>
                    </a:lnTo>
                    <a:cubicBezTo>
                      <a:pt x="16" y="83"/>
                      <a:pt x="0" y="65"/>
                      <a:pt x="0" y="42"/>
                    </a:cubicBezTo>
                    <a:lnTo>
                      <a:pt x="0" y="42"/>
                    </a:lnTo>
                    <a:cubicBezTo>
                      <a:pt x="0" y="19"/>
                      <a:pt x="16" y="0"/>
                      <a:pt x="37" y="0"/>
                    </a:cubicBezTo>
                    <a:lnTo>
                      <a:pt x="37" y="0"/>
                    </a:lnTo>
                    <a:cubicBezTo>
                      <a:pt x="56" y="0"/>
                      <a:pt x="73" y="19"/>
                      <a:pt x="73" y="42"/>
                    </a:cubicBezTo>
                    <a:lnTo>
                      <a:pt x="73" y="42"/>
                    </a:lnTo>
                    <a:cubicBezTo>
                      <a:pt x="73" y="65"/>
                      <a:pt x="56" y="83"/>
                      <a:pt x="37" y="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110">
                <a:extLst>
                  <a:ext uri="{FF2B5EF4-FFF2-40B4-BE49-F238E27FC236}">
                    <a16:creationId xmlns:a16="http://schemas.microsoft.com/office/drawing/2014/main" id="{CD50C39A-93B2-4910-A5A6-3306D0C63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3605" y="7640203"/>
                <a:ext cx="70171" cy="78423"/>
              </a:xfrm>
              <a:custGeom>
                <a:avLst/>
                <a:gdLst>
                  <a:gd name="T0" fmla="*/ 36 w 74"/>
                  <a:gd name="T1" fmla="*/ 20 h 84"/>
                  <a:gd name="T2" fmla="*/ 36 w 74"/>
                  <a:gd name="T3" fmla="*/ 20 h 84"/>
                  <a:gd name="T4" fmla="*/ 19 w 74"/>
                  <a:gd name="T5" fmla="*/ 41 h 84"/>
                  <a:gd name="T6" fmla="*/ 19 w 74"/>
                  <a:gd name="T7" fmla="*/ 41 h 84"/>
                  <a:gd name="T8" fmla="*/ 36 w 74"/>
                  <a:gd name="T9" fmla="*/ 64 h 84"/>
                  <a:gd name="T10" fmla="*/ 36 w 74"/>
                  <a:gd name="T11" fmla="*/ 64 h 84"/>
                  <a:gd name="T12" fmla="*/ 54 w 74"/>
                  <a:gd name="T13" fmla="*/ 41 h 84"/>
                  <a:gd name="T14" fmla="*/ 54 w 74"/>
                  <a:gd name="T15" fmla="*/ 41 h 84"/>
                  <a:gd name="T16" fmla="*/ 36 w 74"/>
                  <a:gd name="T17" fmla="*/ 20 h 84"/>
                  <a:gd name="T18" fmla="*/ 36 w 74"/>
                  <a:gd name="T19" fmla="*/ 83 h 84"/>
                  <a:gd name="T20" fmla="*/ 36 w 74"/>
                  <a:gd name="T21" fmla="*/ 83 h 84"/>
                  <a:gd name="T22" fmla="*/ 0 w 74"/>
                  <a:gd name="T23" fmla="*/ 41 h 84"/>
                  <a:gd name="T24" fmla="*/ 0 w 74"/>
                  <a:gd name="T25" fmla="*/ 41 h 84"/>
                  <a:gd name="T26" fmla="*/ 36 w 74"/>
                  <a:gd name="T27" fmla="*/ 0 h 84"/>
                  <a:gd name="T28" fmla="*/ 36 w 74"/>
                  <a:gd name="T29" fmla="*/ 0 h 84"/>
                  <a:gd name="T30" fmla="*/ 73 w 74"/>
                  <a:gd name="T31" fmla="*/ 41 h 84"/>
                  <a:gd name="T32" fmla="*/ 73 w 74"/>
                  <a:gd name="T33" fmla="*/ 41 h 84"/>
                  <a:gd name="T34" fmla="*/ 36 w 74"/>
                  <a:gd name="T35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84">
                    <a:moveTo>
                      <a:pt x="36" y="20"/>
                    </a:moveTo>
                    <a:lnTo>
                      <a:pt x="36" y="20"/>
                    </a:lnTo>
                    <a:cubicBezTo>
                      <a:pt x="27" y="20"/>
                      <a:pt x="19" y="29"/>
                      <a:pt x="19" y="41"/>
                    </a:cubicBezTo>
                    <a:lnTo>
                      <a:pt x="19" y="41"/>
                    </a:lnTo>
                    <a:cubicBezTo>
                      <a:pt x="19" y="54"/>
                      <a:pt x="27" y="64"/>
                      <a:pt x="36" y="64"/>
                    </a:cubicBezTo>
                    <a:lnTo>
                      <a:pt x="36" y="64"/>
                    </a:lnTo>
                    <a:cubicBezTo>
                      <a:pt x="46" y="64"/>
                      <a:pt x="54" y="54"/>
                      <a:pt x="54" y="41"/>
                    </a:cubicBezTo>
                    <a:lnTo>
                      <a:pt x="54" y="41"/>
                    </a:lnTo>
                    <a:cubicBezTo>
                      <a:pt x="54" y="29"/>
                      <a:pt x="46" y="20"/>
                      <a:pt x="36" y="20"/>
                    </a:cubicBezTo>
                    <a:close/>
                    <a:moveTo>
                      <a:pt x="36" y="83"/>
                    </a:moveTo>
                    <a:lnTo>
                      <a:pt x="36" y="83"/>
                    </a:lnTo>
                    <a:cubicBezTo>
                      <a:pt x="16" y="83"/>
                      <a:pt x="0" y="64"/>
                      <a:pt x="0" y="41"/>
                    </a:cubicBezTo>
                    <a:lnTo>
                      <a:pt x="0" y="41"/>
                    </a:lnTo>
                    <a:cubicBezTo>
                      <a:pt x="0" y="19"/>
                      <a:pt x="16" y="0"/>
                      <a:pt x="36" y="0"/>
                    </a:cubicBezTo>
                    <a:lnTo>
                      <a:pt x="36" y="0"/>
                    </a:lnTo>
                    <a:cubicBezTo>
                      <a:pt x="57" y="0"/>
                      <a:pt x="73" y="19"/>
                      <a:pt x="73" y="41"/>
                    </a:cubicBezTo>
                    <a:lnTo>
                      <a:pt x="73" y="41"/>
                    </a:lnTo>
                    <a:cubicBezTo>
                      <a:pt x="73" y="64"/>
                      <a:pt x="57" y="83"/>
                      <a:pt x="36" y="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111">
                <a:extLst>
                  <a:ext uri="{FF2B5EF4-FFF2-40B4-BE49-F238E27FC236}">
                    <a16:creationId xmlns:a16="http://schemas.microsoft.com/office/drawing/2014/main" id="{D2F783DA-914B-4143-B21D-4CF3E5C53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8135" y="6955020"/>
                <a:ext cx="693438" cy="788372"/>
              </a:xfrm>
              <a:custGeom>
                <a:avLst/>
                <a:gdLst>
                  <a:gd name="T0" fmla="*/ 742 w 743"/>
                  <a:gd name="T1" fmla="*/ 538 h 842"/>
                  <a:gd name="T2" fmla="*/ 607 w 743"/>
                  <a:gd name="T3" fmla="*/ 418 h 842"/>
                  <a:gd name="T4" fmla="*/ 607 w 743"/>
                  <a:gd name="T5" fmla="*/ 418 h 842"/>
                  <a:gd name="T6" fmla="*/ 542 w 743"/>
                  <a:gd name="T7" fmla="*/ 237 h 842"/>
                  <a:gd name="T8" fmla="*/ 542 w 743"/>
                  <a:gd name="T9" fmla="*/ 237 h 842"/>
                  <a:gd name="T10" fmla="*/ 208 w 743"/>
                  <a:gd name="T11" fmla="*/ 75 h 842"/>
                  <a:gd name="T12" fmla="*/ 208 w 743"/>
                  <a:gd name="T13" fmla="*/ 75 h 842"/>
                  <a:gd name="T14" fmla="*/ 103 w 743"/>
                  <a:gd name="T15" fmla="*/ 67 h 842"/>
                  <a:gd name="T16" fmla="*/ 103 w 743"/>
                  <a:gd name="T17" fmla="*/ 67 h 842"/>
                  <a:gd name="T18" fmla="*/ 107 w 743"/>
                  <a:gd name="T19" fmla="*/ 476 h 842"/>
                  <a:gd name="T20" fmla="*/ 107 w 743"/>
                  <a:gd name="T21" fmla="*/ 476 h 842"/>
                  <a:gd name="T22" fmla="*/ 322 w 743"/>
                  <a:gd name="T23" fmla="*/ 636 h 842"/>
                  <a:gd name="T24" fmla="*/ 322 w 743"/>
                  <a:gd name="T25" fmla="*/ 636 h 842"/>
                  <a:gd name="T26" fmla="*/ 475 w 743"/>
                  <a:gd name="T27" fmla="*/ 841 h 842"/>
                  <a:gd name="T28" fmla="*/ 475 w 743"/>
                  <a:gd name="T29" fmla="*/ 841 h 842"/>
                  <a:gd name="T30" fmla="*/ 742 w 743"/>
                  <a:gd name="T31" fmla="*/ 538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3" h="842">
                    <a:moveTo>
                      <a:pt x="742" y="538"/>
                    </a:moveTo>
                    <a:lnTo>
                      <a:pt x="607" y="418"/>
                    </a:lnTo>
                    <a:lnTo>
                      <a:pt x="607" y="418"/>
                    </a:lnTo>
                    <a:cubicBezTo>
                      <a:pt x="607" y="418"/>
                      <a:pt x="556" y="250"/>
                      <a:pt x="542" y="237"/>
                    </a:cubicBezTo>
                    <a:lnTo>
                      <a:pt x="542" y="237"/>
                    </a:lnTo>
                    <a:cubicBezTo>
                      <a:pt x="519" y="215"/>
                      <a:pt x="296" y="0"/>
                      <a:pt x="208" y="75"/>
                    </a:cubicBezTo>
                    <a:lnTo>
                      <a:pt x="208" y="75"/>
                    </a:lnTo>
                    <a:cubicBezTo>
                      <a:pt x="191" y="89"/>
                      <a:pt x="154" y="42"/>
                      <a:pt x="103" y="67"/>
                    </a:cubicBezTo>
                    <a:lnTo>
                      <a:pt x="103" y="67"/>
                    </a:lnTo>
                    <a:cubicBezTo>
                      <a:pt x="0" y="116"/>
                      <a:pt x="57" y="403"/>
                      <a:pt x="107" y="476"/>
                    </a:cubicBezTo>
                    <a:lnTo>
                      <a:pt x="107" y="476"/>
                    </a:lnTo>
                    <a:cubicBezTo>
                      <a:pt x="223" y="643"/>
                      <a:pt x="322" y="636"/>
                      <a:pt x="322" y="636"/>
                    </a:cubicBezTo>
                    <a:lnTo>
                      <a:pt x="322" y="636"/>
                    </a:lnTo>
                    <a:cubicBezTo>
                      <a:pt x="322" y="636"/>
                      <a:pt x="403" y="748"/>
                      <a:pt x="475" y="841"/>
                    </a:cubicBezTo>
                    <a:lnTo>
                      <a:pt x="475" y="841"/>
                    </a:lnTo>
                    <a:cubicBezTo>
                      <a:pt x="541" y="798"/>
                      <a:pt x="670" y="698"/>
                      <a:pt x="742" y="5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112">
                <a:extLst>
                  <a:ext uri="{FF2B5EF4-FFF2-40B4-BE49-F238E27FC236}">
                    <a16:creationId xmlns:a16="http://schemas.microsoft.com/office/drawing/2014/main" id="{BD8B08B9-D227-4106-8F71-C6EE53528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4646" y="6955020"/>
                <a:ext cx="689312" cy="796627"/>
              </a:xfrm>
              <a:custGeom>
                <a:avLst/>
                <a:gdLst>
                  <a:gd name="T0" fmla="*/ 305 w 737"/>
                  <a:gd name="T1" fmla="*/ 626 h 851"/>
                  <a:gd name="T2" fmla="*/ 305 w 737"/>
                  <a:gd name="T3" fmla="*/ 626 h 851"/>
                  <a:gd name="T4" fmla="*/ 312 w 737"/>
                  <a:gd name="T5" fmla="*/ 631 h 851"/>
                  <a:gd name="T6" fmla="*/ 312 w 737"/>
                  <a:gd name="T7" fmla="*/ 631 h 851"/>
                  <a:gd name="T8" fmla="*/ 460 w 737"/>
                  <a:gd name="T9" fmla="*/ 828 h 851"/>
                  <a:gd name="T10" fmla="*/ 460 w 737"/>
                  <a:gd name="T11" fmla="*/ 828 h 851"/>
                  <a:gd name="T12" fmla="*/ 714 w 737"/>
                  <a:gd name="T13" fmla="*/ 541 h 851"/>
                  <a:gd name="T14" fmla="*/ 583 w 737"/>
                  <a:gd name="T15" fmla="*/ 425 h 851"/>
                  <a:gd name="T16" fmla="*/ 583 w 737"/>
                  <a:gd name="T17" fmla="*/ 425 h 851"/>
                  <a:gd name="T18" fmla="*/ 581 w 737"/>
                  <a:gd name="T19" fmla="*/ 421 h 851"/>
                  <a:gd name="T20" fmla="*/ 581 w 737"/>
                  <a:gd name="T21" fmla="*/ 421 h 851"/>
                  <a:gd name="T22" fmla="*/ 518 w 737"/>
                  <a:gd name="T23" fmla="*/ 243 h 851"/>
                  <a:gd name="T24" fmla="*/ 514 w 737"/>
                  <a:gd name="T25" fmla="*/ 240 h 851"/>
                  <a:gd name="T26" fmla="*/ 514 w 737"/>
                  <a:gd name="T27" fmla="*/ 240 h 851"/>
                  <a:gd name="T28" fmla="*/ 197 w 737"/>
                  <a:gd name="T29" fmla="*/ 83 h 851"/>
                  <a:gd name="T30" fmla="*/ 197 w 737"/>
                  <a:gd name="T31" fmla="*/ 83 h 851"/>
                  <a:gd name="T32" fmla="*/ 158 w 737"/>
                  <a:gd name="T33" fmla="*/ 80 h 851"/>
                  <a:gd name="T34" fmla="*/ 158 w 737"/>
                  <a:gd name="T35" fmla="*/ 80 h 851"/>
                  <a:gd name="T36" fmla="*/ 90 w 737"/>
                  <a:gd name="T37" fmla="*/ 75 h 851"/>
                  <a:gd name="T38" fmla="*/ 90 w 737"/>
                  <a:gd name="T39" fmla="*/ 75 h 851"/>
                  <a:gd name="T40" fmla="*/ 46 w 737"/>
                  <a:gd name="T41" fmla="*/ 139 h 851"/>
                  <a:gd name="T42" fmla="*/ 46 w 737"/>
                  <a:gd name="T43" fmla="*/ 139 h 851"/>
                  <a:gd name="T44" fmla="*/ 97 w 737"/>
                  <a:gd name="T45" fmla="*/ 470 h 851"/>
                  <a:gd name="T46" fmla="*/ 97 w 737"/>
                  <a:gd name="T47" fmla="*/ 470 h 851"/>
                  <a:gd name="T48" fmla="*/ 304 w 737"/>
                  <a:gd name="T49" fmla="*/ 626 h 851"/>
                  <a:gd name="T50" fmla="*/ 304 w 737"/>
                  <a:gd name="T51" fmla="*/ 626 h 851"/>
                  <a:gd name="T52" fmla="*/ 305 w 737"/>
                  <a:gd name="T53" fmla="*/ 626 h 851"/>
                  <a:gd name="T54" fmla="*/ 458 w 737"/>
                  <a:gd name="T55" fmla="*/ 850 h 851"/>
                  <a:gd name="T56" fmla="*/ 458 w 737"/>
                  <a:gd name="T57" fmla="*/ 850 h 851"/>
                  <a:gd name="T58" fmla="*/ 451 w 737"/>
                  <a:gd name="T59" fmla="*/ 847 h 851"/>
                  <a:gd name="T60" fmla="*/ 451 w 737"/>
                  <a:gd name="T61" fmla="*/ 847 h 851"/>
                  <a:gd name="T62" fmla="*/ 300 w 737"/>
                  <a:gd name="T63" fmla="*/ 646 h 851"/>
                  <a:gd name="T64" fmla="*/ 300 w 737"/>
                  <a:gd name="T65" fmla="*/ 646 h 851"/>
                  <a:gd name="T66" fmla="*/ 82 w 737"/>
                  <a:gd name="T67" fmla="*/ 481 h 851"/>
                  <a:gd name="T68" fmla="*/ 82 w 737"/>
                  <a:gd name="T69" fmla="*/ 481 h 851"/>
                  <a:gd name="T70" fmla="*/ 28 w 737"/>
                  <a:gd name="T71" fmla="*/ 134 h 851"/>
                  <a:gd name="T72" fmla="*/ 28 w 737"/>
                  <a:gd name="T73" fmla="*/ 134 h 851"/>
                  <a:gd name="T74" fmla="*/ 82 w 737"/>
                  <a:gd name="T75" fmla="*/ 57 h 851"/>
                  <a:gd name="T76" fmla="*/ 82 w 737"/>
                  <a:gd name="T77" fmla="*/ 57 h 851"/>
                  <a:gd name="T78" fmla="*/ 165 w 737"/>
                  <a:gd name="T79" fmla="*/ 62 h 851"/>
                  <a:gd name="T80" fmla="*/ 165 w 737"/>
                  <a:gd name="T81" fmla="*/ 62 h 851"/>
                  <a:gd name="T82" fmla="*/ 185 w 737"/>
                  <a:gd name="T83" fmla="*/ 68 h 851"/>
                  <a:gd name="T84" fmla="*/ 185 w 737"/>
                  <a:gd name="T85" fmla="*/ 68 h 851"/>
                  <a:gd name="T86" fmla="*/ 527 w 737"/>
                  <a:gd name="T87" fmla="*/ 226 h 851"/>
                  <a:gd name="T88" fmla="*/ 531 w 737"/>
                  <a:gd name="T89" fmla="*/ 229 h 851"/>
                  <a:gd name="T90" fmla="*/ 531 w 737"/>
                  <a:gd name="T91" fmla="*/ 229 h 851"/>
                  <a:gd name="T92" fmla="*/ 598 w 737"/>
                  <a:gd name="T93" fmla="*/ 413 h 851"/>
                  <a:gd name="T94" fmla="*/ 731 w 737"/>
                  <a:gd name="T95" fmla="*/ 531 h 851"/>
                  <a:gd name="T96" fmla="*/ 731 w 737"/>
                  <a:gd name="T97" fmla="*/ 531 h 851"/>
                  <a:gd name="T98" fmla="*/ 734 w 737"/>
                  <a:gd name="T99" fmla="*/ 543 h 851"/>
                  <a:gd name="T100" fmla="*/ 734 w 737"/>
                  <a:gd name="T101" fmla="*/ 543 h 851"/>
                  <a:gd name="T102" fmla="*/ 463 w 737"/>
                  <a:gd name="T103" fmla="*/ 849 h 851"/>
                  <a:gd name="T104" fmla="*/ 463 w 737"/>
                  <a:gd name="T105" fmla="*/ 849 h 851"/>
                  <a:gd name="T106" fmla="*/ 458 w 737"/>
                  <a:gd name="T107" fmla="*/ 850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7" h="851">
                    <a:moveTo>
                      <a:pt x="305" y="626"/>
                    </a:moveTo>
                    <a:lnTo>
                      <a:pt x="305" y="626"/>
                    </a:lnTo>
                    <a:cubicBezTo>
                      <a:pt x="308" y="626"/>
                      <a:pt x="311" y="628"/>
                      <a:pt x="312" y="631"/>
                    </a:cubicBezTo>
                    <a:lnTo>
                      <a:pt x="312" y="631"/>
                    </a:lnTo>
                    <a:cubicBezTo>
                      <a:pt x="313" y="631"/>
                      <a:pt x="390" y="738"/>
                      <a:pt x="460" y="828"/>
                    </a:cubicBezTo>
                    <a:lnTo>
                      <a:pt x="460" y="828"/>
                    </a:lnTo>
                    <a:cubicBezTo>
                      <a:pt x="529" y="782"/>
                      <a:pt x="645" y="688"/>
                      <a:pt x="714" y="541"/>
                    </a:cubicBezTo>
                    <a:lnTo>
                      <a:pt x="583" y="425"/>
                    </a:lnTo>
                    <a:lnTo>
                      <a:pt x="583" y="425"/>
                    </a:lnTo>
                    <a:cubicBezTo>
                      <a:pt x="582" y="425"/>
                      <a:pt x="581" y="423"/>
                      <a:pt x="581" y="421"/>
                    </a:cubicBezTo>
                    <a:lnTo>
                      <a:pt x="581" y="421"/>
                    </a:lnTo>
                    <a:cubicBezTo>
                      <a:pt x="556" y="341"/>
                      <a:pt x="526" y="252"/>
                      <a:pt x="518" y="243"/>
                    </a:cubicBezTo>
                    <a:lnTo>
                      <a:pt x="514" y="240"/>
                    </a:lnTo>
                    <a:lnTo>
                      <a:pt x="514" y="240"/>
                    </a:lnTo>
                    <a:cubicBezTo>
                      <a:pt x="365" y="100"/>
                      <a:pt x="246" y="41"/>
                      <a:pt x="197" y="83"/>
                    </a:cubicBezTo>
                    <a:lnTo>
                      <a:pt x="197" y="83"/>
                    </a:lnTo>
                    <a:cubicBezTo>
                      <a:pt x="186" y="92"/>
                      <a:pt x="172" y="86"/>
                      <a:pt x="158" y="80"/>
                    </a:cubicBezTo>
                    <a:lnTo>
                      <a:pt x="158" y="80"/>
                    </a:lnTo>
                    <a:cubicBezTo>
                      <a:pt x="139" y="72"/>
                      <a:pt x="117" y="62"/>
                      <a:pt x="90" y="75"/>
                    </a:cubicBezTo>
                    <a:lnTo>
                      <a:pt x="90" y="75"/>
                    </a:lnTo>
                    <a:cubicBezTo>
                      <a:pt x="70" y="85"/>
                      <a:pt x="55" y="106"/>
                      <a:pt x="46" y="139"/>
                    </a:cubicBezTo>
                    <a:lnTo>
                      <a:pt x="46" y="139"/>
                    </a:lnTo>
                    <a:cubicBezTo>
                      <a:pt x="20" y="238"/>
                      <a:pt x="60" y="416"/>
                      <a:pt x="97" y="470"/>
                    </a:cubicBezTo>
                    <a:lnTo>
                      <a:pt x="97" y="470"/>
                    </a:lnTo>
                    <a:cubicBezTo>
                      <a:pt x="208" y="629"/>
                      <a:pt x="303" y="626"/>
                      <a:pt x="304" y="626"/>
                    </a:cubicBezTo>
                    <a:lnTo>
                      <a:pt x="304" y="626"/>
                    </a:lnTo>
                    <a:lnTo>
                      <a:pt x="305" y="626"/>
                    </a:lnTo>
                    <a:close/>
                    <a:moveTo>
                      <a:pt x="458" y="850"/>
                    </a:moveTo>
                    <a:lnTo>
                      <a:pt x="458" y="850"/>
                    </a:lnTo>
                    <a:cubicBezTo>
                      <a:pt x="455" y="850"/>
                      <a:pt x="452" y="849"/>
                      <a:pt x="451" y="847"/>
                    </a:cubicBezTo>
                    <a:lnTo>
                      <a:pt x="451" y="847"/>
                    </a:lnTo>
                    <a:cubicBezTo>
                      <a:pt x="386" y="765"/>
                      <a:pt x="315" y="666"/>
                      <a:pt x="300" y="646"/>
                    </a:cubicBezTo>
                    <a:lnTo>
                      <a:pt x="300" y="646"/>
                    </a:lnTo>
                    <a:cubicBezTo>
                      <a:pt x="276" y="644"/>
                      <a:pt x="185" y="631"/>
                      <a:pt x="82" y="481"/>
                    </a:cubicBezTo>
                    <a:lnTo>
                      <a:pt x="82" y="481"/>
                    </a:lnTo>
                    <a:cubicBezTo>
                      <a:pt x="41" y="423"/>
                      <a:pt x="0" y="240"/>
                      <a:pt x="28" y="134"/>
                    </a:cubicBezTo>
                    <a:lnTo>
                      <a:pt x="28" y="134"/>
                    </a:lnTo>
                    <a:cubicBezTo>
                      <a:pt x="38" y="96"/>
                      <a:pt x="56" y="70"/>
                      <a:pt x="82" y="57"/>
                    </a:cubicBezTo>
                    <a:lnTo>
                      <a:pt x="82" y="57"/>
                    </a:lnTo>
                    <a:cubicBezTo>
                      <a:pt x="116" y="41"/>
                      <a:pt x="145" y="54"/>
                      <a:pt x="165" y="62"/>
                    </a:cubicBezTo>
                    <a:lnTo>
                      <a:pt x="165" y="62"/>
                    </a:lnTo>
                    <a:cubicBezTo>
                      <a:pt x="172" y="65"/>
                      <a:pt x="182" y="70"/>
                      <a:pt x="185" y="68"/>
                    </a:cubicBezTo>
                    <a:lnTo>
                      <a:pt x="185" y="68"/>
                    </a:lnTo>
                    <a:cubicBezTo>
                      <a:pt x="264" y="0"/>
                      <a:pt x="434" y="138"/>
                      <a:pt x="527" y="226"/>
                    </a:cubicBezTo>
                    <a:lnTo>
                      <a:pt x="531" y="229"/>
                    </a:lnTo>
                    <a:lnTo>
                      <a:pt x="531" y="229"/>
                    </a:lnTo>
                    <a:cubicBezTo>
                      <a:pt x="546" y="243"/>
                      <a:pt x="585" y="370"/>
                      <a:pt x="598" y="413"/>
                    </a:cubicBezTo>
                    <a:lnTo>
                      <a:pt x="731" y="531"/>
                    </a:lnTo>
                    <a:lnTo>
                      <a:pt x="731" y="531"/>
                    </a:lnTo>
                    <a:cubicBezTo>
                      <a:pt x="735" y="534"/>
                      <a:pt x="736" y="538"/>
                      <a:pt x="734" y="543"/>
                    </a:cubicBezTo>
                    <a:lnTo>
                      <a:pt x="734" y="543"/>
                    </a:lnTo>
                    <a:cubicBezTo>
                      <a:pt x="661" y="702"/>
                      <a:pt x="533" y="803"/>
                      <a:pt x="463" y="849"/>
                    </a:cubicBezTo>
                    <a:lnTo>
                      <a:pt x="463" y="849"/>
                    </a:lnTo>
                    <a:cubicBezTo>
                      <a:pt x="461" y="850"/>
                      <a:pt x="460" y="850"/>
                      <a:pt x="458" y="8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13">
                <a:extLst>
                  <a:ext uri="{FF2B5EF4-FFF2-40B4-BE49-F238E27FC236}">
                    <a16:creationId xmlns:a16="http://schemas.microsoft.com/office/drawing/2014/main" id="{C66A71C5-A903-4B25-8E58-6D8DD182A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3917" y="6377155"/>
                <a:ext cx="953479" cy="3599274"/>
              </a:xfrm>
              <a:custGeom>
                <a:avLst/>
                <a:gdLst>
                  <a:gd name="T0" fmla="*/ 990 w 1019"/>
                  <a:gd name="T1" fmla="*/ 0 h 3847"/>
                  <a:gd name="T2" fmla="*/ 990 w 1019"/>
                  <a:gd name="T3" fmla="*/ 0 h 3847"/>
                  <a:gd name="T4" fmla="*/ 671 w 1019"/>
                  <a:gd name="T5" fmla="*/ 305 h 3847"/>
                  <a:gd name="T6" fmla="*/ 671 w 1019"/>
                  <a:gd name="T7" fmla="*/ 305 h 3847"/>
                  <a:gd name="T8" fmla="*/ 378 w 1019"/>
                  <a:gd name="T9" fmla="*/ 1252 h 3847"/>
                  <a:gd name="T10" fmla="*/ 267 w 1019"/>
                  <a:gd name="T11" fmla="*/ 1153 h 3847"/>
                  <a:gd name="T12" fmla="*/ 267 w 1019"/>
                  <a:gd name="T13" fmla="*/ 1153 h 3847"/>
                  <a:gd name="T14" fmla="*/ 0 w 1019"/>
                  <a:gd name="T15" fmla="*/ 1456 h 3847"/>
                  <a:gd name="T16" fmla="*/ 0 w 1019"/>
                  <a:gd name="T17" fmla="*/ 1456 h 3847"/>
                  <a:gd name="T18" fmla="*/ 323 w 1019"/>
                  <a:gd name="T19" fmla="*/ 1816 h 3847"/>
                  <a:gd name="T20" fmla="*/ 323 w 1019"/>
                  <a:gd name="T21" fmla="*/ 1816 h 3847"/>
                  <a:gd name="T22" fmla="*/ 619 w 1019"/>
                  <a:gd name="T23" fmla="*/ 1897 h 3847"/>
                  <a:gd name="T24" fmla="*/ 676 w 1019"/>
                  <a:gd name="T25" fmla="*/ 3823 h 3847"/>
                  <a:gd name="T26" fmla="*/ 676 w 1019"/>
                  <a:gd name="T27" fmla="*/ 3823 h 3847"/>
                  <a:gd name="T28" fmla="*/ 1018 w 1019"/>
                  <a:gd name="T29" fmla="*/ 3846 h 3847"/>
                  <a:gd name="T30" fmla="*/ 1018 w 1019"/>
                  <a:gd name="T31" fmla="*/ 3846 h 3847"/>
                  <a:gd name="T32" fmla="*/ 990 w 1019"/>
                  <a:gd name="T33" fmla="*/ 0 h 3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9" h="3847">
                    <a:moveTo>
                      <a:pt x="990" y="0"/>
                    </a:moveTo>
                    <a:lnTo>
                      <a:pt x="990" y="0"/>
                    </a:lnTo>
                    <a:cubicBezTo>
                      <a:pt x="776" y="27"/>
                      <a:pt x="733" y="147"/>
                      <a:pt x="671" y="305"/>
                    </a:cubicBezTo>
                    <a:lnTo>
                      <a:pt x="671" y="305"/>
                    </a:lnTo>
                    <a:cubicBezTo>
                      <a:pt x="569" y="570"/>
                      <a:pt x="378" y="1252"/>
                      <a:pt x="378" y="1252"/>
                    </a:cubicBezTo>
                    <a:lnTo>
                      <a:pt x="267" y="1153"/>
                    </a:lnTo>
                    <a:lnTo>
                      <a:pt x="267" y="1153"/>
                    </a:lnTo>
                    <a:cubicBezTo>
                      <a:pt x="195" y="1313"/>
                      <a:pt x="66" y="1413"/>
                      <a:pt x="0" y="1456"/>
                    </a:cubicBezTo>
                    <a:lnTo>
                      <a:pt x="0" y="1456"/>
                    </a:lnTo>
                    <a:cubicBezTo>
                      <a:pt x="98" y="1582"/>
                      <a:pt x="234" y="1748"/>
                      <a:pt x="323" y="1816"/>
                    </a:cubicBezTo>
                    <a:lnTo>
                      <a:pt x="323" y="1816"/>
                    </a:lnTo>
                    <a:cubicBezTo>
                      <a:pt x="447" y="1911"/>
                      <a:pt x="619" y="1897"/>
                      <a:pt x="619" y="1897"/>
                    </a:cubicBezTo>
                    <a:lnTo>
                      <a:pt x="676" y="3823"/>
                    </a:lnTo>
                    <a:lnTo>
                      <a:pt x="676" y="3823"/>
                    </a:lnTo>
                    <a:cubicBezTo>
                      <a:pt x="676" y="3823"/>
                      <a:pt x="811" y="3840"/>
                      <a:pt x="1018" y="3846"/>
                    </a:cubicBezTo>
                    <a:lnTo>
                      <a:pt x="1018" y="3846"/>
                    </a:lnTo>
                    <a:cubicBezTo>
                      <a:pt x="721" y="1801"/>
                      <a:pt x="941" y="295"/>
                      <a:pt x="99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14">
                <a:extLst>
                  <a:ext uri="{FF2B5EF4-FFF2-40B4-BE49-F238E27FC236}">
                    <a16:creationId xmlns:a16="http://schemas.microsoft.com/office/drawing/2014/main" id="{6FAF1A9E-EF18-45F4-A95D-3DE2C98A5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1536" y="6368900"/>
                <a:ext cx="974115" cy="3619910"/>
              </a:xfrm>
              <a:custGeom>
                <a:avLst/>
                <a:gdLst>
                  <a:gd name="T0" fmla="*/ 695 w 1039"/>
                  <a:gd name="T1" fmla="*/ 3825 h 3867"/>
                  <a:gd name="T2" fmla="*/ 695 w 1039"/>
                  <a:gd name="T3" fmla="*/ 3825 h 3867"/>
                  <a:gd name="T4" fmla="*/ 1017 w 1039"/>
                  <a:gd name="T5" fmla="*/ 3846 h 3867"/>
                  <a:gd name="T6" fmla="*/ 1017 w 1039"/>
                  <a:gd name="T7" fmla="*/ 3846 h 3867"/>
                  <a:gd name="T8" fmla="*/ 989 w 1039"/>
                  <a:gd name="T9" fmla="*/ 22 h 3867"/>
                  <a:gd name="T10" fmla="*/ 989 w 1039"/>
                  <a:gd name="T11" fmla="*/ 22 h 3867"/>
                  <a:gd name="T12" fmla="*/ 694 w 1039"/>
                  <a:gd name="T13" fmla="*/ 313 h 3867"/>
                  <a:gd name="T14" fmla="*/ 691 w 1039"/>
                  <a:gd name="T15" fmla="*/ 319 h 3867"/>
                  <a:gd name="T16" fmla="*/ 691 w 1039"/>
                  <a:gd name="T17" fmla="*/ 319 h 3867"/>
                  <a:gd name="T18" fmla="*/ 398 w 1039"/>
                  <a:gd name="T19" fmla="*/ 1265 h 3867"/>
                  <a:gd name="T20" fmla="*/ 398 w 1039"/>
                  <a:gd name="T21" fmla="*/ 1265 h 3867"/>
                  <a:gd name="T22" fmla="*/ 391 w 1039"/>
                  <a:gd name="T23" fmla="*/ 1272 h 3867"/>
                  <a:gd name="T24" fmla="*/ 391 w 1039"/>
                  <a:gd name="T25" fmla="*/ 1272 h 3867"/>
                  <a:gd name="T26" fmla="*/ 382 w 1039"/>
                  <a:gd name="T27" fmla="*/ 1270 h 3867"/>
                  <a:gd name="T28" fmla="*/ 280 w 1039"/>
                  <a:gd name="T29" fmla="*/ 1180 h 3867"/>
                  <a:gd name="T30" fmla="*/ 280 w 1039"/>
                  <a:gd name="T31" fmla="*/ 1180 h 3867"/>
                  <a:gd name="T32" fmla="*/ 24 w 1039"/>
                  <a:gd name="T33" fmla="*/ 1469 h 3867"/>
                  <a:gd name="T34" fmla="*/ 24 w 1039"/>
                  <a:gd name="T35" fmla="*/ 1469 h 3867"/>
                  <a:gd name="T36" fmla="*/ 339 w 1039"/>
                  <a:gd name="T37" fmla="*/ 1820 h 3867"/>
                  <a:gd name="T38" fmla="*/ 339 w 1039"/>
                  <a:gd name="T39" fmla="*/ 1820 h 3867"/>
                  <a:gd name="T40" fmla="*/ 628 w 1039"/>
                  <a:gd name="T41" fmla="*/ 1898 h 3867"/>
                  <a:gd name="T42" fmla="*/ 628 w 1039"/>
                  <a:gd name="T43" fmla="*/ 1898 h 3867"/>
                  <a:gd name="T44" fmla="*/ 635 w 1039"/>
                  <a:gd name="T45" fmla="*/ 1900 h 3867"/>
                  <a:gd name="T46" fmla="*/ 635 w 1039"/>
                  <a:gd name="T47" fmla="*/ 1900 h 3867"/>
                  <a:gd name="T48" fmla="*/ 638 w 1039"/>
                  <a:gd name="T49" fmla="*/ 1907 h 3867"/>
                  <a:gd name="T50" fmla="*/ 695 w 1039"/>
                  <a:gd name="T51" fmla="*/ 3825 h 3867"/>
                  <a:gd name="T52" fmla="*/ 1028 w 1039"/>
                  <a:gd name="T53" fmla="*/ 3866 h 3867"/>
                  <a:gd name="T54" fmla="*/ 1027 w 1039"/>
                  <a:gd name="T55" fmla="*/ 3866 h 3867"/>
                  <a:gd name="T56" fmla="*/ 1027 w 1039"/>
                  <a:gd name="T57" fmla="*/ 3866 h 3867"/>
                  <a:gd name="T58" fmla="*/ 685 w 1039"/>
                  <a:gd name="T59" fmla="*/ 3843 h 3867"/>
                  <a:gd name="T60" fmla="*/ 685 w 1039"/>
                  <a:gd name="T61" fmla="*/ 3843 h 3867"/>
                  <a:gd name="T62" fmla="*/ 677 w 1039"/>
                  <a:gd name="T63" fmla="*/ 3834 h 3867"/>
                  <a:gd name="T64" fmla="*/ 619 w 1039"/>
                  <a:gd name="T65" fmla="*/ 1917 h 3867"/>
                  <a:gd name="T66" fmla="*/ 619 w 1039"/>
                  <a:gd name="T67" fmla="*/ 1917 h 3867"/>
                  <a:gd name="T68" fmla="*/ 328 w 1039"/>
                  <a:gd name="T69" fmla="*/ 1835 h 3867"/>
                  <a:gd name="T70" fmla="*/ 328 w 1039"/>
                  <a:gd name="T71" fmla="*/ 1835 h 3867"/>
                  <a:gd name="T72" fmla="*/ 3 w 1039"/>
                  <a:gd name="T73" fmla="*/ 1473 h 3867"/>
                  <a:gd name="T74" fmla="*/ 3 w 1039"/>
                  <a:gd name="T75" fmla="*/ 1473 h 3867"/>
                  <a:gd name="T76" fmla="*/ 0 w 1039"/>
                  <a:gd name="T77" fmla="*/ 1466 h 3867"/>
                  <a:gd name="T78" fmla="*/ 0 w 1039"/>
                  <a:gd name="T79" fmla="*/ 1466 h 3867"/>
                  <a:gd name="T80" fmla="*/ 4 w 1039"/>
                  <a:gd name="T81" fmla="*/ 1459 h 3867"/>
                  <a:gd name="T82" fmla="*/ 4 w 1039"/>
                  <a:gd name="T83" fmla="*/ 1459 h 3867"/>
                  <a:gd name="T84" fmla="*/ 269 w 1039"/>
                  <a:gd name="T85" fmla="*/ 1161 h 3867"/>
                  <a:gd name="T86" fmla="*/ 269 w 1039"/>
                  <a:gd name="T87" fmla="*/ 1161 h 3867"/>
                  <a:gd name="T88" fmla="*/ 275 w 1039"/>
                  <a:gd name="T89" fmla="*/ 1155 h 3867"/>
                  <a:gd name="T90" fmla="*/ 275 w 1039"/>
                  <a:gd name="T91" fmla="*/ 1155 h 3867"/>
                  <a:gd name="T92" fmla="*/ 283 w 1039"/>
                  <a:gd name="T93" fmla="*/ 1157 h 3867"/>
                  <a:gd name="T94" fmla="*/ 383 w 1039"/>
                  <a:gd name="T95" fmla="*/ 1246 h 3867"/>
                  <a:gd name="T96" fmla="*/ 383 w 1039"/>
                  <a:gd name="T97" fmla="*/ 1246 h 3867"/>
                  <a:gd name="T98" fmla="*/ 673 w 1039"/>
                  <a:gd name="T99" fmla="*/ 313 h 3867"/>
                  <a:gd name="T100" fmla="*/ 676 w 1039"/>
                  <a:gd name="T101" fmla="*/ 305 h 3867"/>
                  <a:gd name="T102" fmla="*/ 676 w 1039"/>
                  <a:gd name="T103" fmla="*/ 305 h 3867"/>
                  <a:gd name="T104" fmla="*/ 1000 w 1039"/>
                  <a:gd name="T105" fmla="*/ 1 h 3867"/>
                  <a:gd name="T106" fmla="*/ 1000 w 1039"/>
                  <a:gd name="T107" fmla="*/ 1 h 3867"/>
                  <a:gd name="T108" fmla="*/ 1008 w 1039"/>
                  <a:gd name="T109" fmla="*/ 3 h 3867"/>
                  <a:gd name="T110" fmla="*/ 1008 w 1039"/>
                  <a:gd name="T111" fmla="*/ 3 h 3867"/>
                  <a:gd name="T112" fmla="*/ 1010 w 1039"/>
                  <a:gd name="T113" fmla="*/ 12 h 3867"/>
                  <a:gd name="T114" fmla="*/ 1010 w 1039"/>
                  <a:gd name="T115" fmla="*/ 12 h 3867"/>
                  <a:gd name="T116" fmla="*/ 1037 w 1039"/>
                  <a:gd name="T117" fmla="*/ 3855 h 3867"/>
                  <a:gd name="T118" fmla="*/ 1037 w 1039"/>
                  <a:gd name="T119" fmla="*/ 3855 h 3867"/>
                  <a:gd name="T120" fmla="*/ 1035 w 1039"/>
                  <a:gd name="T121" fmla="*/ 3862 h 3867"/>
                  <a:gd name="T122" fmla="*/ 1035 w 1039"/>
                  <a:gd name="T123" fmla="*/ 3862 h 3867"/>
                  <a:gd name="T124" fmla="*/ 1028 w 1039"/>
                  <a:gd name="T125" fmla="*/ 3866 h 3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39" h="3867">
                    <a:moveTo>
                      <a:pt x="695" y="3825"/>
                    </a:moveTo>
                    <a:lnTo>
                      <a:pt x="695" y="3825"/>
                    </a:lnTo>
                    <a:cubicBezTo>
                      <a:pt x="727" y="3829"/>
                      <a:pt x="847" y="3842"/>
                      <a:pt x="1017" y="3846"/>
                    </a:cubicBezTo>
                    <a:lnTo>
                      <a:pt x="1017" y="3846"/>
                    </a:lnTo>
                    <a:cubicBezTo>
                      <a:pt x="726" y="1832"/>
                      <a:pt x="938" y="334"/>
                      <a:pt x="989" y="22"/>
                    </a:cubicBezTo>
                    <a:lnTo>
                      <a:pt x="989" y="22"/>
                    </a:lnTo>
                    <a:cubicBezTo>
                      <a:pt x="795" y="52"/>
                      <a:pt x="752" y="161"/>
                      <a:pt x="694" y="313"/>
                    </a:cubicBezTo>
                    <a:lnTo>
                      <a:pt x="691" y="319"/>
                    </a:lnTo>
                    <a:lnTo>
                      <a:pt x="691" y="319"/>
                    </a:lnTo>
                    <a:cubicBezTo>
                      <a:pt x="589" y="581"/>
                      <a:pt x="399" y="1259"/>
                      <a:pt x="398" y="1265"/>
                    </a:cubicBezTo>
                    <a:lnTo>
                      <a:pt x="398" y="1265"/>
                    </a:lnTo>
                    <a:cubicBezTo>
                      <a:pt x="397" y="1269"/>
                      <a:pt x="394" y="1271"/>
                      <a:pt x="391" y="1272"/>
                    </a:cubicBezTo>
                    <a:lnTo>
                      <a:pt x="391" y="1272"/>
                    </a:lnTo>
                    <a:cubicBezTo>
                      <a:pt x="388" y="1273"/>
                      <a:pt x="385" y="1272"/>
                      <a:pt x="382" y="1270"/>
                    </a:cubicBezTo>
                    <a:lnTo>
                      <a:pt x="280" y="1180"/>
                    </a:lnTo>
                    <a:lnTo>
                      <a:pt x="280" y="1180"/>
                    </a:lnTo>
                    <a:cubicBezTo>
                      <a:pt x="210" y="1327"/>
                      <a:pt x="94" y="1422"/>
                      <a:pt x="24" y="1469"/>
                    </a:cubicBezTo>
                    <a:lnTo>
                      <a:pt x="24" y="1469"/>
                    </a:lnTo>
                    <a:cubicBezTo>
                      <a:pt x="121" y="1594"/>
                      <a:pt x="252" y="1753"/>
                      <a:pt x="339" y="1820"/>
                    </a:cubicBezTo>
                    <a:lnTo>
                      <a:pt x="339" y="1820"/>
                    </a:lnTo>
                    <a:cubicBezTo>
                      <a:pt x="458" y="1911"/>
                      <a:pt x="626" y="1898"/>
                      <a:pt x="628" y="1898"/>
                    </a:cubicBezTo>
                    <a:lnTo>
                      <a:pt x="628" y="1898"/>
                    </a:lnTo>
                    <a:cubicBezTo>
                      <a:pt x="630" y="1898"/>
                      <a:pt x="633" y="1899"/>
                      <a:pt x="635" y="1900"/>
                    </a:cubicBezTo>
                    <a:lnTo>
                      <a:pt x="635" y="1900"/>
                    </a:lnTo>
                    <a:cubicBezTo>
                      <a:pt x="637" y="1902"/>
                      <a:pt x="638" y="1904"/>
                      <a:pt x="638" y="1907"/>
                    </a:cubicBezTo>
                    <a:lnTo>
                      <a:pt x="695" y="3825"/>
                    </a:lnTo>
                    <a:close/>
                    <a:moveTo>
                      <a:pt x="1028" y="3866"/>
                    </a:moveTo>
                    <a:lnTo>
                      <a:pt x="1027" y="3866"/>
                    </a:lnTo>
                    <a:lnTo>
                      <a:pt x="1027" y="3866"/>
                    </a:lnTo>
                    <a:cubicBezTo>
                      <a:pt x="822" y="3861"/>
                      <a:pt x="686" y="3843"/>
                      <a:pt x="685" y="3843"/>
                    </a:cubicBezTo>
                    <a:lnTo>
                      <a:pt x="685" y="3843"/>
                    </a:lnTo>
                    <a:cubicBezTo>
                      <a:pt x="680" y="3843"/>
                      <a:pt x="677" y="3839"/>
                      <a:pt x="677" y="3834"/>
                    </a:cubicBezTo>
                    <a:lnTo>
                      <a:pt x="619" y="1917"/>
                    </a:lnTo>
                    <a:lnTo>
                      <a:pt x="619" y="1917"/>
                    </a:lnTo>
                    <a:cubicBezTo>
                      <a:pt x="580" y="1919"/>
                      <a:pt x="437" y="1919"/>
                      <a:pt x="328" y="1835"/>
                    </a:cubicBezTo>
                    <a:lnTo>
                      <a:pt x="328" y="1835"/>
                    </a:lnTo>
                    <a:cubicBezTo>
                      <a:pt x="237" y="1765"/>
                      <a:pt x="100" y="1600"/>
                      <a:pt x="3" y="1473"/>
                    </a:cubicBezTo>
                    <a:lnTo>
                      <a:pt x="3" y="1473"/>
                    </a:lnTo>
                    <a:cubicBezTo>
                      <a:pt x="1" y="1470"/>
                      <a:pt x="0" y="1468"/>
                      <a:pt x="0" y="1466"/>
                    </a:cubicBezTo>
                    <a:lnTo>
                      <a:pt x="0" y="1466"/>
                    </a:lnTo>
                    <a:cubicBezTo>
                      <a:pt x="1" y="1462"/>
                      <a:pt x="3" y="1460"/>
                      <a:pt x="4" y="1459"/>
                    </a:cubicBezTo>
                    <a:lnTo>
                      <a:pt x="4" y="1459"/>
                    </a:lnTo>
                    <a:cubicBezTo>
                      <a:pt x="73" y="1414"/>
                      <a:pt x="198" y="1316"/>
                      <a:pt x="269" y="1161"/>
                    </a:cubicBezTo>
                    <a:lnTo>
                      <a:pt x="269" y="1161"/>
                    </a:lnTo>
                    <a:cubicBezTo>
                      <a:pt x="270" y="1158"/>
                      <a:pt x="272" y="1156"/>
                      <a:pt x="275" y="1155"/>
                    </a:cubicBezTo>
                    <a:lnTo>
                      <a:pt x="275" y="1155"/>
                    </a:lnTo>
                    <a:cubicBezTo>
                      <a:pt x="279" y="1155"/>
                      <a:pt x="281" y="1156"/>
                      <a:pt x="283" y="1157"/>
                    </a:cubicBezTo>
                    <a:lnTo>
                      <a:pt x="383" y="1246"/>
                    </a:lnTo>
                    <a:lnTo>
                      <a:pt x="383" y="1246"/>
                    </a:lnTo>
                    <a:cubicBezTo>
                      <a:pt x="411" y="1144"/>
                      <a:pt x="580" y="553"/>
                      <a:pt x="673" y="313"/>
                    </a:cubicBezTo>
                    <a:lnTo>
                      <a:pt x="676" y="305"/>
                    </a:lnTo>
                    <a:lnTo>
                      <a:pt x="676" y="305"/>
                    </a:lnTo>
                    <a:cubicBezTo>
                      <a:pt x="735" y="151"/>
                      <a:pt x="782" y="28"/>
                      <a:pt x="1000" y="1"/>
                    </a:cubicBezTo>
                    <a:lnTo>
                      <a:pt x="1000" y="1"/>
                    </a:lnTo>
                    <a:cubicBezTo>
                      <a:pt x="1002" y="0"/>
                      <a:pt x="1005" y="2"/>
                      <a:pt x="1008" y="3"/>
                    </a:cubicBezTo>
                    <a:lnTo>
                      <a:pt x="1008" y="3"/>
                    </a:lnTo>
                    <a:cubicBezTo>
                      <a:pt x="1009" y="6"/>
                      <a:pt x="1010" y="9"/>
                      <a:pt x="1010" y="12"/>
                    </a:cubicBezTo>
                    <a:lnTo>
                      <a:pt x="1010" y="12"/>
                    </a:lnTo>
                    <a:cubicBezTo>
                      <a:pt x="962" y="294"/>
                      <a:pt x="741" y="1808"/>
                      <a:pt x="1037" y="3855"/>
                    </a:cubicBezTo>
                    <a:lnTo>
                      <a:pt x="1037" y="3855"/>
                    </a:lnTo>
                    <a:cubicBezTo>
                      <a:pt x="1038" y="3857"/>
                      <a:pt x="1037" y="3861"/>
                      <a:pt x="1035" y="3862"/>
                    </a:cubicBezTo>
                    <a:lnTo>
                      <a:pt x="1035" y="3862"/>
                    </a:lnTo>
                    <a:cubicBezTo>
                      <a:pt x="1033" y="3865"/>
                      <a:pt x="1030" y="3866"/>
                      <a:pt x="1028" y="38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115">
                <a:extLst>
                  <a:ext uri="{FF2B5EF4-FFF2-40B4-BE49-F238E27FC236}">
                    <a16:creationId xmlns:a16="http://schemas.microsoft.com/office/drawing/2014/main" id="{F712C70F-3F46-4B9D-94C7-8A16B75D2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5117" y="6323495"/>
                <a:ext cx="780119" cy="747098"/>
              </a:xfrm>
              <a:custGeom>
                <a:avLst/>
                <a:gdLst>
                  <a:gd name="T0" fmla="*/ 710 w 833"/>
                  <a:gd name="T1" fmla="*/ 36 h 800"/>
                  <a:gd name="T2" fmla="*/ 710 w 833"/>
                  <a:gd name="T3" fmla="*/ 36 h 800"/>
                  <a:gd name="T4" fmla="*/ 446 w 833"/>
                  <a:gd name="T5" fmla="*/ 182 h 800"/>
                  <a:gd name="T6" fmla="*/ 446 w 833"/>
                  <a:gd name="T7" fmla="*/ 182 h 800"/>
                  <a:gd name="T8" fmla="*/ 398 w 833"/>
                  <a:gd name="T9" fmla="*/ 26 h 800"/>
                  <a:gd name="T10" fmla="*/ 398 w 833"/>
                  <a:gd name="T11" fmla="*/ 26 h 800"/>
                  <a:gd name="T12" fmla="*/ 327 w 833"/>
                  <a:gd name="T13" fmla="*/ 134 h 800"/>
                  <a:gd name="T14" fmla="*/ 327 w 833"/>
                  <a:gd name="T15" fmla="*/ 134 h 800"/>
                  <a:gd name="T16" fmla="*/ 249 w 833"/>
                  <a:gd name="T17" fmla="*/ 226 h 800"/>
                  <a:gd name="T18" fmla="*/ 249 w 833"/>
                  <a:gd name="T19" fmla="*/ 226 h 800"/>
                  <a:gd name="T20" fmla="*/ 183 w 833"/>
                  <a:gd name="T21" fmla="*/ 383 h 800"/>
                  <a:gd name="T22" fmla="*/ 0 w 833"/>
                  <a:gd name="T23" fmla="*/ 485 h 800"/>
                  <a:gd name="T24" fmla="*/ 0 w 833"/>
                  <a:gd name="T25" fmla="*/ 485 h 800"/>
                  <a:gd name="T26" fmla="*/ 217 w 833"/>
                  <a:gd name="T27" fmla="*/ 799 h 800"/>
                  <a:gd name="T28" fmla="*/ 217 w 833"/>
                  <a:gd name="T29" fmla="*/ 799 h 800"/>
                  <a:gd name="T30" fmla="*/ 347 w 833"/>
                  <a:gd name="T31" fmla="*/ 684 h 800"/>
                  <a:gd name="T32" fmla="*/ 347 w 833"/>
                  <a:gd name="T33" fmla="*/ 684 h 800"/>
                  <a:gd name="T34" fmla="*/ 541 w 833"/>
                  <a:gd name="T35" fmla="*/ 600 h 800"/>
                  <a:gd name="T36" fmla="*/ 541 w 833"/>
                  <a:gd name="T37" fmla="*/ 600 h 800"/>
                  <a:gd name="T38" fmla="*/ 634 w 833"/>
                  <a:gd name="T39" fmla="*/ 589 h 800"/>
                  <a:gd name="T40" fmla="*/ 634 w 833"/>
                  <a:gd name="T41" fmla="*/ 589 h 800"/>
                  <a:gd name="T42" fmla="*/ 729 w 833"/>
                  <a:gd name="T43" fmla="*/ 493 h 800"/>
                  <a:gd name="T44" fmla="*/ 729 w 833"/>
                  <a:gd name="T45" fmla="*/ 493 h 800"/>
                  <a:gd name="T46" fmla="*/ 710 w 833"/>
                  <a:gd name="T47" fmla="*/ 423 h 800"/>
                  <a:gd name="T48" fmla="*/ 699 w 833"/>
                  <a:gd name="T49" fmla="*/ 417 h 800"/>
                  <a:gd name="T50" fmla="*/ 707 w 833"/>
                  <a:gd name="T51" fmla="*/ 398 h 800"/>
                  <a:gd name="T52" fmla="*/ 707 w 833"/>
                  <a:gd name="T53" fmla="*/ 398 h 800"/>
                  <a:gd name="T54" fmla="*/ 673 w 833"/>
                  <a:gd name="T55" fmla="*/ 327 h 800"/>
                  <a:gd name="T56" fmla="*/ 676 w 833"/>
                  <a:gd name="T57" fmla="*/ 309 h 800"/>
                  <a:gd name="T58" fmla="*/ 676 w 833"/>
                  <a:gd name="T59" fmla="*/ 309 h 800"/>
                  <a:gd name="T60" fmla="*/ 644 w 833"/>
                  <a:gd name="T61" fmla="*/ 237 h 800"/>
                  <a:gd name="T62" fmla="*/ 619 w 833"/>
                  <a:gd name="T63" fmla="*/ 225 h 800"/>
                  <a:gd name="T64" fmla="*/ 619 w 833"/>
                  <a:gd name="T65" fmla="*/ 225 h 800"/>
                  <a:gd name="T66" fmla="*/ 773 w 833"/>
                  <a:gd name="T67" fmla="*/ 101 h 800"/>
                  <a:gd name="T68" fmla="*/ 773 w 833"/>
                  <a:gd name="T69" fmla="*/ 101 h 800"/>
                  <a:gd name="T70" fmla="*/ 710 w 833"/>
                  <a:gd name="T71" fmla="*/ 36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3" h="800">
                    <a:moveTo>
                      <a:pt x="710" y="36"/>
                    </a:moveTo>
                    <a:lnTo>
                      <a:pt x="710" y="36"/>
                    </a:lnTo>
                    <a:cubicBezTo>
                      <a:pt x="620" y="74"/>
                      <a:pt x="446" y="182"/>
                      <a:pt x="446" y="182"/>
                    </a:cubicBezTo>
                    <a:lnTo>
                      <a:pt x="446" y="182"/>
                    </a:lnTo>
                    <a:cubicBezTo>
                      <a:pt x="446" y="182"/>
                      <a:pt x="489" y="33"/>
                      <a:pt x="398" y="26"/>
                    </a:cubicBezTo>
                    <a:lnTo>
                      <a:pt x="398" y="26"/>
                    </a:lnTo>
                    <a:cubicBezTo>
                      <a:pt x="368" y="24"/>
                      <a:pt x="367" y="85"/>
                      <a:pt x="327" y="134"/>
                    </a:cubicBezTo>
                    <a:lnTo>
                      <a:pt x="327" y="134"/>
                    </a:lnTo>
                    <a:cubicBezTo>
                      <a:pt x="310" y="156"/>
                      <a:pt x="266" y="209"/>
                      <a:pt x="249" y="226"/>
                    </a:cubicBezTo>
                    <a:lnTo>
                      <a:pt x="249" y="226"/>
                    </a:lnTo>
                    <a:cubicBezTo>
                      <a:pt x="177" y="297"/>
                      <a:pt x="183" y="383"/>
                      <a:pt x="183" y="383"/>
                    </a:cubicBezTo>
                    <a:lnTo>
                      <a:pt x="0" y="485"/>
                    </a:lnTo>
                    <a:lnTo>
                      <a:pt x="0" y="485"/>
                    </a:lnTo>
                    <a:cubicBezTo>
                      <a:pt x="25" y="558"/>
                      <a:pt x="89" y="712"/>
                      <a:pt x="217" y="799"/>
                    </a:cubicBezTo>
                    <a:lnTo>
                      <a:pt x="217" y="799"/>
                    </a:lnTo>
                    <a:cubicBezTo>
                      <a:pt x="297" y="729"/>
                      <a:pt x="347" y="684"/>
                      <a:pt x="347" y="684"/>
                    </a:cubicBezTo>
                    <a:lnTo>
                      <a:pt x="347" y="684"/>
                    </a:lnTo>
                    <a:cubicBezTo>
                      <a:pt x="347" y="684"/>
                      <a:pt x="467" y="674"/>
                      <a:pt x="541" y="600"/>
                    </a:cubicBezTo>
                    <a:lnTo>
                      <a:pt x="541" y="600"/>
                    </a:lnTo>
                    <a:cubicBezTo>
                      <a:pt x="541" y="600"/>
                      <a:pt x="568" y="635"/>
                      <a:pt x="634" y="589"/>
                    </a:cubicBezTo>
                    <a:lnTo>
                      <a:pt x="634" y="589"/>
                    </a:lnTo>
                    <a:cubicBezTo>
                      <a:pt x="634" y="589"/>
                      <a:pt x="705" y="533"/>
                      <a:pt x="729" y="493"/>
                    </a:cubicBezTo>
                    <a:lnTo>
                      <a:pt x="729" y="493"/>
                    </a:lnTo>
                    <a:cubicBezTo>
                      <a:pt x="745" y="465"/>
                      <a:pt x="737" y="441"/>
                      <a:pt x="710" y="423"/>
                    </a:cubicBezTo>
                    <a:lnTo>
                      <a:pt x="699" y="417"/>
                    </a:lnTo>
                    <a:lnTo>
                      <a:pt x="707" y="398"/>
                    </a:lnTo>
                    <a:lnTo>
                      <a:pt x="707" y="398"/>
                    </a:lnTo>
                    <a:cubicBezTo>
                      <a:pt x="717" y="368"/>
                      <a:pt x="708" y="337"/>
                      <a:pt x="673" y="327"/>
                    </a:cubicBezTo>
                    <a:lnTo>
                      <a:pt x="676" y="309"/>
                    </a:lnTo>
                    <a:lnTo>
                      <a:pt x="676" y="309"/>
                    </a:lnTo>
                    <a:cubicBezTo>
                      <a:pt x="682" y="278"/>
                      <a:pt x="673" y="249"/>
                      <a:pt x="644" y="237"/>
                    </a:cubicBezTo>
                    <a:lnTo>
                      <a:pt x="619" y="225"/>
                    </a:lnTo>
                    <a:lnTo>
                      <a:pt x="619" y="225"/>
                    </a:lnTo>
                    <a:cubicBezTo>
                      <a:pt x="619" y="225"/>
                      <a:pt x="738" y="141"/>
                      <a:pt x="773" y="101"/>
                    </a:cubicBezTo>
                    <a:lnTo>
                      <a:pt x="773" y="101"/>
                    </a:lnTo>
                    <a:cubicBezTo>
                      <a:pt x="832" y="34"/>
                      <a:pt x="795" y="0"/>
                      <a:pt x="710" y="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16">
                <a:extLst>
                  <a:ext uri="{FF2B5EF4-FFF2-40B4-BE49-F238E27FC236}">
                    <a16:creationId xmlns:a16="http://schemas.microsoft.com/office/drawing/2014/main" id="{D8586220-BBEE-456D-8B8A-7037D5454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6862" y="6327624"/>
                <a:ext cx="775990" cy="751225"/>
              </a:xfrm>
              <a:custGeom>
                <a:avLst/>
                <a:gdLst>
                  <a:gd name="T0" fmla="*/ 22 w 831"/>
                  <a:gd name="T1" fmla="*/ 482 h 802"/>
                  <a:gd name="T2" fmla="*/ 227 w 831"/>
                  <a:gd name="T3" fmla="*/ 779 h 802"/>
                  <a:gd name="T4" fmla="*/ 350 w 831"/>
                  <a:gd name="T5" fmla="*/ 670 h 802"/>
                  <a:gd name="T6" fmla="*/ 356 w 831"/>
                  <a:gd name="T7" fmla="*/ 668 h 802"/>
                  <a:gd name="T8" fmla="*/ 543 w 831"/>
                  <a:gd name="T9" fmla="*/ 586 h 802"/>
                  <a:gd name="T10" fmla="*/ 551 w 831"/>
                  <a:gd name="T11" fmla="*/ 584 h 802"/>
                  <a:gd name="T12" fmla="*/ 558 w 831"/>
                  <a:gd name="T13" fmla="*/ 588 h 802"/>
                  <a:gd name="T14" fmla="*/ 638 w 831"/>
                  <a:gd name="T15" fmla="*/ 573 h 802"/>
                  <a:gd name="T16" fmla="*/ 730 w 831"/>
                  <a:gd name="T17" fmla="*/ 481 h 802"/>
                  <a:gd name="T18" fmla="*/ 705 w 831"/>
                  <a:gd name="T19" fmla="*/ 418 h 802"/>
                  <a:gd name="T20" fmla="*/ 700 w 831"/>
                  <a:gd name="T21" fmla="*/ 406 h 802"/>
                  <a:gd name="T22" fmla="*/ 708 w 831"/>
                  <a:gd name="T23" fmla="*/ 387 h 802"/>
                  <a:gd name="T24" fmla="*/ 707 w 831"/>
                  <a:gd name="T25" fmla="*/ 350 h 802"/>
                  <a:gd name="T26" fmla="*/ 679 w 831"/>
                  <a:gd name="T27" fmla="*/ 329 h 802"/>
                  <a:gd name="T28" fmla="*/ 677 w 831"/>
                  <a:gd name="T29" fmla="*/ 299 h 802"/>
                  <a:gd name="T30" fmla="*/ 651 w 831"/>
                  <a:gd name="T31" fmla="*/ 239 h 802"/>
                  <a:gd name="T32" fmla="*/ 625 w 831"/>
                  <a:gd name="T33" fmla="*/ 227 h 802"/>
                  <a:gd name="T34" fmla="*/ 619 w 831"/>
                  <a:gd name="T35" fmla="*/ 219 h 802"/>
                  <a:gd name="T36" fmla="*/ 623 w 831"/>
                  <a:gd name="T37" fmla="*/ 210 h 802"/>
                  <a:gd name="T38" fmla="*/ 776 w 831"/>
                  <a:gd name="T39" fmla="*/ 88 h 802"/>
                  <a:gd name="T40" fmla="*/ 800 w 831"/>
                  <a:gd name="T41" fmla="*/ 32 h 802"/>
                  <a:gd name="T42" fmla="*/ 723 w 831"/>
                  <a:gd name="T43" fmla="*/ 37 h 802"/>
                  <a:gd name="T44" fmla="*/ 461 w 831"/>
                  <a:gd name="T45" fmla="*/ 184 h 802"/>
                  <a:gd name="T46" fmla="*/ 450 w 831"/>
                  <a:gd name="T47" fmla="*/ 183 h 802"/>
                  <a:gd name="T48" fmla="*/ 447 w 831"/>
                  <a:gd name="T49" fmla="*/ 172 h 802"/>
                  <a:gd name="T50" fmla="*/ 444 w 831"/>
                  <a:gd name="T51" fmla="*/ 48 h 802"/>
                  <a:gd name="T52" fmla="*/ 407 w 831"/>
                  <a:gd name="T53" fmla="*/ 28 h 802"/>
                  <a:gd name="T54" fmla="*/ 381 w 831"/>
                  <a:gd name="T55" fmla="*/ 66 h 802"/>
                  <a:gd name="T56" fmla="*/ 345 w 831"/>
                  <a:gd name="T57" fmla="*/ 133 h 802"/>
                  <a:gd name="T58" fmla="*/ 266 w 831"/>
                  <a:gd name="T59" fmla="*/ 226 h 802"/>
                  <a:gd name="T60" fmla="*/ 202 w 831"/>
                  <a:gd name="T61" fmla="*/ 375 h 802"/>
                  <a:gd name="T62" fmla="*/ 22 w 831"/>
                  <a:gd name="T63" fmla="*/ 482 h 802"/>
                  <a:gd name="T64" fmla="*/ 227 w 831"/>
                  <a:gd name="T65" fmla="*/ 801 h 802"/>
                  <a:gd name="T66" fmla="*/ 223 w 831"/>
                  <a:gd name="T67" fmla="*/ 800 h 802"/>
                  <a:gd name="T68" fmla="*/ 1 w 831"/>
                  <a:gd name="T69" fmla="*/ 481 h 802"/>
                  <a:gd name="T70" fmla="*/ 184 w 831"/>
                  <a:gd name="T71" fmla="*/ 370 h 802"/>
                  <a:gd name="T72" fmla="*/ 253 w 831"/>
                  <a:gd name="T73" fmla="*/ 212 h 802"/>
                  <a:gd name="T74" fmla="*/ 330 w 831"/>
                  <a:gd name="T75" fmla="*/ 122 h 802"/>
                  <a:gd name="T76" fmla="*/ 364 w 831"/>
                  <a:gd name="T77" fmla="*/ 59 h 802"/>
                  <a:gd name="T78" fmla="*/ 409 w 831"/>
                  <a:gd name="T79" fmla="*/ 10 h 802"/>
                  <a:gd name="T80" fmla="*/ 460 w 831"/>
                  <a:gd name="T81" fmla="*/ 36 h 802"/>
                  <a:gd name="T82" fmla="*/ 471 w 831"/>
                  <a:gd name="T83" fmla="*/ 155 h 802"/>
                  <a:gd name="T84" fmla="*/ 716 w 831"/>
                  <a:gd name="T85" fmla="*/ 20 h 802"/>
                  <a:gd name="T86" fmla="*/ 816 w 831"/>
                  <a:gd name="T87" fmla="*/ 20 h 802"/>
                  <a:gd name="T88" fmla="*/ 791 w 831"/>
                  <a:gd name="T89" fmla="*/ 101 h 802"/>
                  <a:gd name="T90" fmla="*/ 648 w 831"/>
                  <a:gd name="T91" fmla="*/ 216 h 802"/>
                  <a:gd name="T92" fmla="*/ 658 w 831"/>
                  <a:gd name="T93" fmla="*/ 222 h 802"/>
                  <a:gd name="T94" fmla="*/ 693 w 831"/>
                  <a:gd name="T95" fmla="*/ 314 h 802"/>
                  <a:gd name="T96" fmla="*/ 724 w 831"/>
                  <a:gd name="T97" fmla="*/ 341 h 802"/>
                  <a:gd name="T98" fmla="*/ 726 w 831"/>
                  <a:gd name="T99" fmla="*/ 394 h 802"/>
                  <a:gd name="T100" fmla="*/ 725 w 831"/>
                  <a:gd name="T101" fmla="*/ 408 h 802"/>
                  <a:gd name="T102" fmla="*/ 747 w 831"/>
                  <a:gd name="T103" fmla="*/ 491 h 802"/>
                  <a:gd name="T104" fmla="*/ 651 w 831"/>
                  <a:gd name="T105" fmla="*/ 589 h 802"/>
                  <a:gd name="T106" fmla="*/ 551 w 831"/>
                  <a:gd name="T107" fmla="*/ 607 h 802"/>
                  <a:gd name="T108" fmla="*/ 361 w 831"/>
                  <a:gd name="T109" fmla="*/ 687 h 802"/>
                  <a:gd name="T110" fmla="*/ 234 w 831"/>
                  <a:gd name="T111" fmla="*/ 799 h 802"/>
                  <a:gd name="T112" fmla="*/ 227 w 831"/>
                  <a:gd name="T113" fmla="*/ 80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31" h="802">
                    <a:moveTo>
                      <a:pt x="22" y="482"/>
                    </a:moveTo>
                    <a:lnTo>
                      <a:pt x="22" y="482"/>
                    </a:lnTo>
                    <a:cubicBezTo>
                      <a:pt x="45" y="550"/>
                      <a:pt x="107" y="695"/>
                      <a:pt x="227" y="779"/>
                    </a:cubicBezTo>
                    <a:lnTo>
                      <a:pt x="227" y="779"/>
                    </a:lnTo>
                    <a:cubicBezTo>
                      <a:pt x="302" y="714"/>
                      <a:pt x="350" y="670"/>
                      <a:pt x="350" y="670"/>
                    </a:cubicBezTo>
                    <a:lnTo>
                      <a:pt x="350" y="670"/>
                    </a:lnTo>
                    <a:cubicBezTo>
                      <a:pt x="352" y="668"/>
                      <a:pt x="355" y="668"/>
                      <a:pt x="356" y="668"/>
                    </a:cubicBezTo>
                    <a:lnTo>
                      <a:pt x="356" y="668"/>
                    </a:lnTo>
                    <a:cubicBezTo>
                      <a:pt x="358" y="668"/>
                      <a:pt x="473" y="657"/>
                      <a:pt x="543" y="586"/>
                    </a:cubicBezTo>
                    <a:lnTo>
                      <a:pt x="543" y="586"/>
                    </a:lnTo>
                    <a:cubicBezTo>
                      <a:pt x="546" y="585"/>
                      <a:pt x="548" y="584"/>
                      <a:pt x="551" y="584"/>
                    </a:cubicBezTo>
                    <a:lnTo>
                      <a:pt x="551" y="584"/>
                    </a:lnTo>
                    <a:cubicBezTo>
                      <a:pt x="554" y="584"/>
                      <a:pt x="556" y="585"/>
                      <a:pt x="558" y="588"/>
                    </a:cubicBezTo>
                    <a:lnTo>
                      <a:pt x="558" y="588"/>
                    </a:lnTo>
                    <a:cubicBezTo>
                      <a:pt x="559" y="589"/>
                      <a:pt x="582" y="615"/>
                      <a:pt x="638" y="573"/>
                    </a:cubicBezTo>
                    <a:lnTo>
                      <a:pt x="638" y="573"/>
                    </a:lnTo>
                    <a:cubicBezTo>
                      <a:pt x="639" y="573"/>
                      <a:pt x="708" y="519"/>
                      <a:pt x="730" y="481"/>
                    </a:cubicBezTo>
                    <a:lnTo>
                      <a:pt x="730" y="481"/>
                    </a:lnTo>
                    <a:cubicBezTo>
                      <a:pt x="743" y="459"/>
                      <a:pt x="739" y="440"/>
                      <a:pt x="714" y="424"/>
                    </a:cubicBezTo>
                    <a:lnTo>
                      <a:pt x="705" y="418"/>
                    </a:lnTo>
                    <a:lnTo>
                      <a:pt x="705" y="418"/>
                    </a:lnTo>
                    <a:cubicBezTo>
                      <a:pt x="700" y="416"/>
                      <a:pt x="699" y="411"/>
                      <a:pt x="700" y="406"/>
                    </a:cubicBezTo>
                    <a:lnTo>
                      <a:pt x="708" y="387"/>
                    </a:lnTo>
                    <a:lnTo>
                      <a:pt x="708" y="387"/>
                    </a:lnTo>
                    <a:cubicBezTo>
                      <a:pt x="713" y="374"/>
                      <a:pt x="713" y="360"/>
                      <a:pt x="707" y="350"/>
                    </a:cubicBezTo>
                    <a:lnTo>
                      <a:pt x="707" y="350"/>
                    </a:lnTo>
                    <a:cubicBezTo>
                      <a:pt x="702" y="340"/>
                      <a:pt x="692" y="333"/>
                      <a:pt x="679" y="329"/>
                    </a:cubicBezTo>
                    <a:lnTo>
                      <a:pt x="679" y="329"/>
                    </a:lnTo>
                    <a:cubicBezTo>
                      <a:pt x="675" y="328"/>
                      <a:pt x="672" y="323"/>
                      <a:pt x="673" y="318"/>
                    </a:cubicBezTo>
                    <a:lnTo>
                      <a:pt x="677" y="299"/>
                    </a:lnTo>
                    <a:lnTo>
                      <a:pt x="677" y="299"/>
                    </a:lnTo>
                    <a:cubicBezTo>
                      <a:pt x="679" y="289"/>
                      <a:pt x="683" y="252"/>
                      <a:pt x="651" y="239"/>
                    </a:cubicBezTo>
                    <a:lnTo>
                      <a:pt x="625" y="227"/>
                    </a:lnTo>
                    <a:lnTo>
                      <a:pt x="625" y="227"/>
                    </a:lnTo>
                    <a:cubicBezTo>
                      <a:pt x="622" y="225"/>
                      <a:pt x="619" y="222"/>
                      <a:pt x="619" y="219"/>
                    </a:cubicBezTo>
                    <a:lnTo>
                      <a:pt x="619" y="219"/>
                    </a:lnTo>
                    <a:cubicBezTo>
                      <a:pt x="619" y="215"/>
                      <a:pt x="620" y="212"/>
                      <a:pt x="623" y="210"/>
                    </a:cubicBezTo>
                    <a:lnTo>
                      <a:pt x="623" y="210"/>
                    </a:lnTo>
                    <a:cubicBezTo>
                      <a:pt x="624" y="210"/>
                      <a:pt x="742" y="127"/>
                      <a:pt x="776" y="88"/>
                    </a:cubicBezTo>
                    <a:lnTo>
                      <a:pt x="776" y="88"/>
                    </a:lnTo>
                    <a:cubicBezTo>
                      <a:pt x="802" y="59"/>
                      <a:pt x="805" y="39"/>
                      <a:pt x="800" y="32"/>
                    </a:cubicBezTo>
                    <a:lnTo>
                      <a:pt x="800" y="32"/>
                    </a:lnTo>
                    <a:cubicBezTo>
                      <a:pt x="793" y="22"/>
                      <a:pt x="766" y="19"/>
                      <a:pt x="723" y="37"/>
                    </a:cubicBezTo>
                    <a:lnTo>
                      <a:pt x="723" y="37"/>
                    </a:lnTo>
                    <a:cubicBezTo>
                      <a:pt x="635" y="75"/>
                      <a:pt x="463" y="182"/>
                      <a:pt x="461" y="184"/>
                    </a:cubicBezTo>
                    <a:lnTo>
                      <a:pt x="461" y="184"/>
                    </a:lnTo>
                    <a:cubicBezTo>
                      <a:pt x="458" y="185"/>
                      <a:pt x="454" y="185"/>
                      <a:pt x="450" y="183"/>
                    </a:cubicBezTo>
                    <a:lnTo>
                      <a:pt x="450" y="183"/>
                    </a:lnTo>
                    <a:cubicBezTo>
                      <a:pt x="447" y="180"/>
                      <a:pt x="446" y="176"/>
                      <a:pt x="447" y="172"/>
                    </a:cubicBezTo>
                    <a:lnTo>
                      <a:pt x="447" y="172"/>
                    </a:lnTo>
                    <a:cubicBezTo>
                      <a:pt x="447" y="172"/>
                      <a:pt x="471" y="87"/>
                      <a:pt x="444" y="48"/>
                    </a:cubicBezTo>
                    <a:lnTo>
                      <a:pt x="444" y="48"/>
                    </a:lnTo>
                    <a:cubicBezTo>
                      <a:pt x="436" y="36"/>
                      <a:pt x="424" y="30"/>
                      <a:pt x="407" y="28"/>
                    </a:cubicBezTo>
                    <a:lnTo>
                      <a:pt x="407" y="28"/>
                    </a:lnTo>
                    <a:cubicBezTo>
                      <a:pt x="398" y="28"/>
                      <a:pt x="392" y="41"/>
                      <a:pt x="381" y="66"/>
                    </a:cubicBezTo>
                    <a:lnTo>
                      <a:pt x="381" y="66"/>
                    </a:lnTo>
                    <a:cubicBezTo>
                      <a:pt x="373" y="86"/>
                      <a:pt x="363" y="110"/>
                      <a:pt x="345" y="133"/>
                    </a:cubicBezTo>
                    <a:lnTo>
                      <a:pt x="345" y="133"/>
                    </a:lnTo>
                    <a:cubicBezTo>
                      <a:pt x="332" y="148"/>
                      <a:pt x="285" y="207"/>
                      <a:pt x="266" y="226"/>
                    </a:cubicBezTo>
                    <a:lnTo>
                      <a:pt x="266" y="226"/>
                    </a:lnTo>
                    <a:cubicBezTo>
                      <a:pt x="198" y="292"/>
                      <a:pt x="202" y="374"/>
                      <a:pt x="202" y="375"/>
                    </a:cubicBezTo>
                    <a:lnTo>
                      <a:pt x="202" y="375"/>
                    </a:lnTo>
                    <a:cubicBezTo>
                      <a:pt x="203" y="379"/>
                      <a:pt x="201" y="382"/>
                      <a:pt x="197" y="384"/>
                    </a:cubicBezTo>
                    <a:lnTo>
                      <a:pt x="22" y="482"/>
                    </a:lnTo>
                    <a:close/>
                    <a:moveTo>
                      <a:pt x="227" y="801"/>
                    </a:moveTo>
                    <a:lnTo>
                      <a:pt x="227" y="801"/>
                    </a:lnTo>
                    <a:cubicBezTo>
                      <a:pt x="226" y="801"/>
                      <a:pt x="224" y="800"/>
                      <a:pt x="223" y="800"/>
                    </a:cubicBezTo>
                    <a:lnTo>
                      <a:pt x="223" y="800"/>
                    </a:lnTo>
                    <a:cubicBezTo>
                      <a:pt x="93" y="713"/>
                      <a:pt x="28" y="563"/>
                      <a:pt x="1" y="481"/>
                    </a:cubicBezTo>
                    <a:lnTo>
                      <a:pt x="1" y="481"/>
                    </a:lnTo>
                    <a:cubicBezTo>
                      <a:pt x="0" y="476"/>
                      <a:pt x="1" y="472"/>
                      <a:pt x="6" y="469"/>
                    </a:cubicBezTo>
                    <a:lnTo>
                      <a:pt x="184" y="370"/>
                    </a:lnTo>
                    <a:lnTo>
                      <a:pt x="184" y="370"/>
                    </a:lnTo>
                    <a:cubicBezTo>
                      <a:pt x="184" y="348"/>
                      <a:pt x="189" y="275"/>
                      <a:pt x="253" y="212"/>
                    </a:cubicBezTo>
                    <a:lnTo>
                      <a:pt x="253" y="212"/>
                    </a:lnTo>
                    <a:cubicBezTo>
                      <a:pt x="269" y="196"/>
                      <a:pt x="312" y="143"/>
                      <a:pt x="330" y="122"/>
                    </a:cubicBezTo>
                    <a:lnTo>
                      <a:pt x="330" y="122"/>
                    </a:lnTo>
                    <a:cubicBezTo>
                      <a:pt x="346" y="101"/>
                      <a:pt x="355" y="78"/>
                      <a:pt x="364" y="59"/>
                    </a:cubicBezTo>
                    <a:lnTo>
                      <a:pt x="364" y="59"/>
                    </a:lnTo>
                    <a:cubicBezTo>
                      <a:pt x="376" y="32"/>
                      <a:pt x="385" y="8"/>
                      <a:pt x="409" y="10"/>
                    </a:cubicBezTo>
                    <a:lnTo>
                      <a:pt x="409" y="10"/>
                    </a:lnTo>
                    <a:cubicBezTo>
                      <a:pt x="431" y="11"/>
                      <a:pt x="448" y="20"/>
                      <a:pt x="460" y="36"/>
                    </a:cubicBezTo>
                    <a:lnTo>
                      <a:pt x="460" y="36"/>
                    </a:lnTo>
                    <a:cubicBezTo>
                      <a:pt x="482" y="70"/>
                      <a:pt x="477" y="124"/>
                      <a:pt x="471" y="155"/>
                    </a:cubicBezTo>
                    <a:lnTo>
                      <a:pt x="471" y="155"/>
                    </a:lnTo>
                    <a:cubicBezTo>
                      <a:pt x="519" y="125"/>
                      <a:pt x="643" y="50"/>
                      <a:pt x="716" y="20"/>
                    </a:cubicBezTo>
                    <a:lnTo>
                      <a:pt x="716" y="20"/>
                    </a:lnTo>
                    <a:cubicBezTo>
                      <a:pt x="765" y="0"/>
                      <a:pt x="801" y="0"/>
                      <a:pt x="816" y="20"/>
                    </a:cubicBezTo>
                    <a:lnTo>
                      <a:pt x="816" y="20"/>
                    </a:lnTo>
                    <a:cubicBezTo>
                      <a:pt x="823" y="31"/>
                      <a:pt x="830" y="56"/>
                      <a:pt x="791" y="101"/>
                    </a:cubicBezTo>
                    <a:lnTo>
                      <a:pt x="791" y="101"/>
                    </a:lnTo>
                    <a:cubicBezTo>
                      <a:pt x="761" y="133"/>
                      <a:pt x="680" y="193"/>
                      <a:pt x="648" y="216"/>
                    </a:cubicBezTo>
                    <a:lnTo>
                      <a:pt x="658" y="222"/>
                    </a:lnTo>
                    <a:lnTo>
                      <a:pt x="658" y="222"/>
                    </a:lnTo>
                    <a:cubicBezTo>
                      <a:pt x="689" y="233"/>
                      <a:pt x="703" y="265"/>
                      <a:pt x="695" y="303"/>
                    </a:cubicBezTo>
                    <a:lnTo>
                      <a:pt x="693" y="314"/>
                    </a:lnTo>
                    <a:lnTo>
                      <a:pt x="693" y="314"/>
                    </a:lnTo>
                    <a:cubicBezTo>
                      <a:pt x="707" y="320"/>
                      <a:pt x="718" y="328"/>
                      <a:pt x="724" y="341"/>
                    </a:cubicBezTo>
                    <a:lnTo>
                      <a:pt x="724" y="341"/>
                    </a:lnTo>
                    <a:cubicBezTo>
                      <a:pt x="731" y="356"/>
                      <a:pt x="732" y="375"/>
                      <a:pt x="726" y="394"/>
                    </a:cubicBezTo>
                    <a:lnTo>
                      <a:pt x="721" y="406"/>
                    </a:lnTo>
                    <a:lnTo>
                      <a:pt x="725" y="408"/>
                    </a:lnTo>
                    <a:lnTo>
                      <a:pt x="725" y="408"/>
                    </a:lnTo>
                    <a:cubicBezTo>
                      <a:pt x="758" y="430"/>
                      <a:pt x="765" y="460"/>
                      <a:pt x="747" y="491"/>
                    </a:cubicBezTo>
                    <a:lnTo>
                      <a:pt x="747" y="491"/>
                    </a:lnTo>
                    <a:cubicBezTo>
                      <a:pt x="722" y="531"/>
                      <a:pt x="653" y="586"/>
                      <a:pt x="651" y="589"/>
                    </a:cubicBezTo>
                    <a:lnTo>
                      <a:pt x="651" y="589"/>
                    </a:lnTo>
                    <a:cubicBezTo>
                      <a:pt x="596" y="627"/>
                      <a:pt x="565" y="616"/>
                      <a:pt x="551" y="607"/>
                    </a:cubicBezTo>
                    <a:lnTo>
                      <a:pt x="551" y="607"/>
                    </a:lnTo>
                    <a:cubicBezTo>
                      <a:pt x="482" y="671"/>
                      <a:pt x="380" y="684"/>
                      <a:pt x="361" y="687"/>
                    </a:cubicBezTo>
                    <a:lnTo>
                      <a:pt x="361" y="687"/>
                    </a:lnTo>
                    <a:cubicBezTo>
                      <a:pt x="350" y="696"/>
                      <a:pt x="302" y="738"/>
                      <a:pt x="234" y="799"/>
                    </a:cubicBezTo>
                    <a:lnTo>
                      <a:pt x="234" y="799"/>
                    </a:lnTo>
                    <a:cubicBezTo>
                      <a:pt x="232" y="800"/>
                      <a:pt x="230" y="801"/>
                      <a:pt x="227" y="8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117">
                <a:extLst>
                  <a:ext uri="{FF2B5EF4-FFF2-40B4-BE49-F238E27FC236}">
                    <a16:creationId xmlns:a16="http://schemas.microsoft.com/office/drawing/2014/main" id="{E5FD4561-BF36-414D-886A-8D375AF65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7902" y="6373026"/>
                <a:ext cx="1733595" cy="3520850"/>
              </a:xfrm>
              <a:custGeom>
                <a:avLst/>
                <a:gdLst>
                  <a:gd name="T0" fmla="*/ 1633 w 1851"/>
                  <a:gd name="T1" fmla="*/ 430 h 3760"/>
                  <a:gd name="T2" fmla="*/ 938 w 1851"/>
                  <a:gd name="T3" fmla="*/ 815 h 3760"/>
                  <a:gd name="T4" fmla="*/ 938 w 1851"/>
                  <a:gd name="T5" fmla="*/ 815 h 3760"/>
                  <a:gd name="T6" fmla="*/ 755 w 1851"/>
                  <a:gd name="T7" fmla="*/ 322 h 3760"/>
                  <a:gd name="T8" fmla="*/ 755 w 1851"/>
                  <a:gd name="T9" fmla="*/ 322 h 3760"/>
                  <a:gd name="T10" fmla="*/ 342 w 1851"/>
                  <a:gd name="T11" fmla="*/ 0 h 3760"/>
                  <a:gd name="T12" fmla="*/ 342 w 1851"/>
                  <a:gd name="T13" fmla="*/ 0 h 3760"/>
                  <a:gd name="T14" fmla="*/ 753 w 1851"/>
                  <a:gd name="T15" fmla="*/ 3759 h 3760"/>
                  <a:gd name="T16" fmla="*/ 753 w 1851"/>
                  <a:gd name="T17" fmla="*/ 3759 h 3760"/>
                  <a:gd name="T18" fmla="*/ 1257 w 1851"/>
                  <a:gd name="T19" fmla="*/ 3577 h 3760"/>
                  <a:gd name="T20" fmla="*/ 1257 w 1851"/>
                  <a:gd name="T21" fmla="*/ 3577 h 3760"/>
                  <a:gd name="T22" fmla="*/ 787 w 1851"/>
                  <a:gd name="T23" fmla="*/ 1837 h 3760"/>
                  <a:gd name="T24" fmla="*/ 787 w 1851"/>
                  <a:gd name="T25" fmla="*/ 1837 h 3760"/>
                  <a:gd name="T26" fmla="*/ 748 w 1851"/>
                  <a:gd name="T27" fmla="*/ 1378 h 3760"/>
                  <a:gd name="T28" fmla="*/ 748 w 1851"/>
                  <a:gd name="T29" fmla="*/ 1378 h 3760"/>
                  <a:gd name="T30" fmla="*/ 980 w 1851"/>
                  <a:gd name="T31" fmla="*/ 1403 h 3760"/>
                  <a:gd name="T32" fmla="*/ 980 w 1851"/>
                  <a:gd name="T33" fmla="*/ 1403 h 3760"/>
                  <a:gd name="T34" fmla="*/ 1850 w 1851"/>
                  <a:gd name="T35" fmla="*/ 744 h 3760"/>
                  <a:gd name="T36" fmla="*/ 1850 w 1851"/>
                  <a:gd name="T37" fmla="*/ 744 h 3760"/>
                  <a:gd name="T38" fmla="*/ 1633 w 1851"/>
                  <a:gd name="T39" fmla="*/ 430 h 3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51" h="3760">
                    <a:moveTo>
                      <a:pt x="1633" y="430"/>
                    </a:moveTo>
                    <a:lnTo>
                      <a:pt x="938" y="815"/>
                    </a:lnTo>
                    <a:lnTo>
                      <a:pt x="938" y="815"/>
                    </a:lnTo>
                    <a:cubicBezTo>
                      <a:pt x="938" y="815"/>
                      <a:pt x="809" y="447"/>
                      <a:pt x="755" y="322"/>
                    </a:cubicBezTo>
                    <a:lnTo>
                      <a:pt x="755" y="322"/>
                    </a:lnTo>
                    <a:cubicBezTo>
                      <a:pt x="687" y="164"/>
                      <a:pt x="600" y="16"/>
                      <a:pt x="342" y="0"/>
                    </a:cubicBezTo>
                    <a:lnTo>
                      <a:pt x="342" y="0"/>
                    </a:lnTo>
                    <a:cubicBezTo>
                      <a:pt x="278" y="376"/>
                      <a:pt x="0" y="2334"/>
                      <a:pt x="753" y="3759"/>
                    </a:cubicBezTo>
                    <a:lnTo>
                      <a:pt x="753" y="3759"/>
                    </a:lnTo>
                    <a:cubicBezTo>
                      <a:pt x="928" y="3718"/>
                      <a:pt x="1100" y="3659"/>
                      <a:pt x="1257" y="3577"/>
                    </a:cubicBezTo>
                    <a:lnTo>
                      <a:pt x="1257" y="3577"/>
                    </a:lnTo>
                    <a:cubicBezTo>
                      <a:pt x="1261" y="3576"/>
                      <a:pt x="874" y="2504"/>
                      <a:pt x="787" y="1837"/>
                    </a:cubicBezTo>
                    <a:lnTo>
                      <a:pt x="787" y="1837"/>
                    </a:lnTo>
                    <a:cubicBezTo>
                      <a:pt x="750" y="1552"/>
                      <a:pt x="748" y="1378"/>
                      <a:pt x="748" y="1378"/>
                    </a:cubicBezTo>
                    <a:lnTo>
                      <a:pt x="748" y="1378"/>
                    </a:lnTo>
                    <a:cubicBezTo>
                      <a:pt x="748" y="1378"/>
                      <a:pt x="853" y="1436"/>
                      <a:pt x="980" y="1403"/>
                    </a:cubicBezTo>
                    <a:lnTo>
                      <a:pt x="980" y="1403"/>
                    </a:lnTo>
                    <a:cubicBezTo>
                      <a:pt x="1126" y="1365"/>
                      <a:pt x="1615" y="949"/>
                      <a:pt x="1850" y="744"/>
                    </a:cubicBezTo>
                    <a:lnTo>
                      <a:pt x="1850" y="744"/>
                    </a:lnTo>
                    <a:cubicBezTo>
                      <a:pt x="1722" y="657"/>
                      <a:pt x="1658" y="503"/>
                      <a:pt x="1633" y="4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118">
                <a:extLst>
                  <a:ext uri="{FF2B5EF4-FFF2-40B4-BE49-F238E27FC236}">
                    <a16:creationId xmlns:a16="http://schemas.microsoft.com/office/drawing/2014/main" id="{113921C0-2BA7-4D83-A88F-F4E36C746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9647" y="6364771"/>
                <a:ext cx="1750106" cy="3537361"/>
              </a:xfrm>
              <a:custGeom>
                <a:avLst/>
                <a:gdLst>
                  <a:gd name="T0" fmla="*/ 359 w 1870"/>
                  <a:gd name="T1" fmla="*/ 19 h 3780"/>
                  <a:gd name="T2" fmla="*/ 767 w 1870"/>
                  <a:gd name="T3" fmla="*/ 3759 h 3780"/>
                  <a:gd name="T4" fmla="*/ 1255 w 1870"/>
                  <a:gd name="T5" fmla="*/ 3582 h 3780"/>
                  <a:gd name="T6" fmla="*/ 1236 w 1870"/>
                  <a:gd name="T7" fmla="*/ 3529 h 3780"/>
                  <a:gd name="T8" fmla="*/ 786 w 1870"/>
                  <a:gd name="T9" fmla="*/ 1848 h 3780"/>
                  <a:gd name="T10" fmla="*/ 747 w 1870"/>
                  <a:gd name="T11" fmla="*/ 1388 h 3780"/>
                  <a:gd name="T12" fmla="*/ 751 w 1870"/>
                  <a:gd name="T13" fmla="*/ 1378 h 3780"/>
                  <a:gd name="T14" fmla="*/ 761 w 1870"/>
                  <a:gd name="T15" fmla="*/ 1378 h 3780"/>
                  <a:gd name="T16" fmla="*/ 986 w 1870"/>
                  <a:gd name="T17" fmla="*/ 1404 h 3780"/>
                  <a:gd name="T18" fmla="*/ 1844 w 1870"/>
                  <a:gd name="T19" fmla="*/ 754 h 3780"/>
                  <a:gd name="T20" fmla="*/ 952 w 1870"/>
                  <a:gd name="T21" fmla="*/ 834 h 3780"/>
                  <a:gd name="T22" fmla="*/ 944 w 1870"/>
                  <a:gd name="T23" fmla="*/ 834 h 3780"/>
                  <a:gd name="T24" fmla="*/ 938 w 1870"/>
                  <a:gd name="T25" fmla="*/ 828 h 3780"/>
                  <a:gd name="T26" fmla="*/ 755 w 1870"/>
                  <a:gd name="T27" fmla="*/ 336 h 3780"/>
                  <a:gd name="T28" fmla="*/ 359 w 1870"/>
                  <a:gd name="T29" fmla="*/ 19 h 3780"/>
                  <a:gd name="T30" fmla="*/ 762 w 1870"/>
                  <a:gd name="T31" fmla="*/ 3779 h 3780"/>
                  <a:gd name="T32" fmla="*/ 754 w 1870"/>
                  <a:gd name="T33" fmla="*/ 3774 h 3780"/>
                  <a:gd name="T34" fmla="*/ 341 w 1870"/>
                  <a:gd name="T35" fmla="*/ 8 h 3780"/>
                  <a:gd name="T36" fmla="*/ 351 w 1870"/>
                  <a:gd name="T37" fmla="*/ 0 h 3780"/>
                  <a:gd name="T38" fmla="*/ 773 w 1870"/>
                  <a:gd name="T39" fmla="*/ 329 h 3780"/>
                  <a:gd name="T40" fmla="*/ 1638 w 1870"/>
                  <a:gd name="T41" fmla="*/ 431 h 3780"/>
                  <a:gd name="T42" fmla="*/ 1646 w 1870"/>
                  <a:gd name="T43" fmla="*/ 430 h 3780"/>
                  <a:gd name="T44" fmla="*/ 1651 w 1870"/>
                  <a:gd name="T45" fmla="*/ 436 h 3780"/>
                  <a:gd name="T46" fmla="*/ 1865 w 1870"/>
                  <a:gd name="T47" fmla="*/ 745 h 3780"/>
                  <a:gd name="T48" fmla="*/ 1869 w 1870"/>
                  <a:gd name="T49" fmla="*/ 753 h 3780"/>
                  <a:gd name="T50" fmla="*/ 1866 w 1870"/>
                  <a:gd name="T51" fmla="*/ 761 h 3780"/>
                  <a:gd name="T52" fmla="*/ 991 w 1870"/>
                  <a:gd name="T53" fmla="*/ 1423 h 3780"/>
                  <a:gd name="T54" fmla="*/ 767 w 1870"/>
                  <a:gd name="T55" fmla="*/ 1403 h 3780"/>
                  <a:gd name="T56" fmla="*/ 805 w 1870"/>
                  <a:gd name="T57" fmla="*/ 1845 h 3780"/>
                  <a:gd name="T58" fmla="*/ 1255 w 1870"/>
                  <a:gd name="T59" fmla="*/ 3522 h 3780"/>
                  <a:gd name="T60" fmla="*/ 1270 w 1870"/>
                  <a:gd name="T61" fmla="*/ 3595 h 3780"/>
                  <a:gd name="T62" fmla="*/ 765 w 1870"/>
                  <a:gd name="T63" fmla="*/ 3779 h 3780"/>
                  <a:gd name="T64" fmla="*/ 762 w 1870"/>
                  <a:gd name="T65" fmla="*/ 3779 h 3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70" h="3780">
                    <a:moveTo>
                      <a:pt x="359" y="19"/>
                    </a:moveTo>
                    <a:lnTo>
                      <a:pt x="359" y="19"/>
                    </a:lnTo>
                    <a:cubicBezTo>
                      <a:pt x="293" y="417"/>
                      <a:pt x="26" y="2347"/>
                      <a:pt x="767" y="3759"/>
                    </a:cubicBezTo>
                    <a:lnTo>
                      <a:pt x="767" y="3759"/>
                    </a:lnTo>
                    <a:cubicBezTo>
                      <a:pt x="950" y="3715"/>
                      <a:pt x="1114" y="3656"/>
                      <a:pt x="1255" y="3582"/>
                    </a:cubicBezTo>
                    <a:lnTo>
                      <a:pt x="1255" y="3582"/>
                    </a:lnTo>
                    <a:cubicBezTo>
                      <a:pt x="1251" y="3573"/>
                      <a:pt x="1245" y="3553"/>
                      <a:pt x="1236" y="3529"/>
                    </a:cubicBezTo>
                    <a:lnTo>
                      <a:pt x="1236" y="3529"/>
                    </a:lnTo>
                    <a:cubicBezTo>
                      <a:pt x="987" y="2794"/>
                      <a:pt x="836" y="2228"/>
                      <a:pt x="786" y="1848"/>
                    </a:cubicBezTo>
                    <a:lnTo>
                      <a:pt x="786" y="1848"/>
                    </a:lnTo>
                    <a:cubicBezTo>
                      <a:pt x="749" y="1566"/>
                      <a:pt x="747" y="1389"/>
                      <a:pt x="747" y="1388"/>
                    </a:cubicBezTo>
                    <a:lnTo>
                      <a:pt x="747" y="1388"/>
                    </a:lnTo>
                    <a:cubicBezTo>
                      <a:pt x="747" y="1383"/>
                      <a:pt x="749" y="1381"/>
                      <a:pt x="751" y="1378"/>
                    </a:cubicBezTo>
                    <a:lnTo>
                      <a:pt x="751" y="1378"/>
                    </a:lnTo>
                    <a:cubicBezTo>
                      <a:pt x="754" y="1377"/>
                      <a:pt x="759" y="1377"/>
                      <a:pt x="761" y="1378"/>
                    </a:cubicBezTo>
                    <a:lnTo>
                      <a:pt x="761" y="1378"/>
                    </a:lnTo>
                    <a:cubicBezTo>
                      <a:pt x="762" y="1379"/>
                      <a:pt x="865" y="1436"/>
                      <a:pt x="986" y="1404"/>
                    </a:cubicBezTo>
                    <a:lnTo>
                      <a:pt x="986" y="1404"/>
                    </a:lnTo>
                    <a:cubicBezTo>
                      <a:pt x="1130" y="1366"/>
                      <a:pt x="1627" y="944"/>
                      <a:pt x="1844" y="754"/>
                    </a:cubicBezTo>
                    <a:lnTo>
                      <a:pt x="1844" y="754"/>
                    </a:lnTo>
                    <a:cubicBezTo>
                      <a:pt x="1727" y="671"/>
                      <a:pt x="1665" y="534"/>
                      <a:pt x="1636" y="453"/>
                    </a:cubicBezTo>
                    <a:lnTo>
                      <a:pt x="952" y="834"/>
                    </a:lnTo>
                    <a:lnTo>
                      <a:pt x="952" y="834"/>
                    </a:lnTo>
                    <a:cubicBezTo>
                      <a:pt x="950" y="835"/>
                      <a:pt x="947" y="836"/>
                      <a:pt x="944" y="834"/>
                    </a:cubicBezTo>
                    <a:lnTo>
                      <a:pt x="944" y="834"/>
                    </a:lnTo>
                    <a:cubicBezTo>
                      <a:pt x="941" y="833"/>
                      <a:pt x="939" y="831"/>
                      <a:pt x="938" y="828"/>
                    </a:cubicBezTo>
                    <a:lnTo>
                      <a:pt x="938" y="828"/>
                    </a:lnTo>
                    <a:cubicBezTo>
                      <a:pt x="937" y="825"/>
                      <a:pt x="808" y="459"/>
                      <a:pt x="755" y="336"/>
                    </a:cubicBezTo>
                    <a:lnTo>
                      <a:pt x="755" y="336"/>
                    </a:lnTo>
                    <a:cubicBezTo>
                      <a:pt x="689" y="180"/>
                      <a:pt x="607" y="38"/>
                      <a:pt x="359" y="19"/>
                    </a:cubicBezTo>
                    <a:close/>
                    <a:moveTo>
                      <a:pt x="762" y="3779"/>
                    </a:moveTo>
                    <a:lnTo>
                      <a:pt x="762" y="3779"/>
                    </a:lnTo>
                    <a:cubicBezTo>
                      <a:pt x="759" y="3779"/>
                      <a:pt x="756" y="3778"/>
                      <a:pt x="754" y="3774"/>
                    </a:cubicBezTo>
                    <a:lnTo>
                      <a:pt x="754" y="3774"/>
                    </a:lnTo>
                    <a:cubicBezTo>
                      <a:pt x="0" y="2346"/>
                      <a:pt x="278" y="387"/>
                      <a:pt x="341" y="8"/>
                    </a:cubicBezTo>
                    <a:lnTo>
                      <a:pt x="341" y="8"/>
                    </a:lnTo>
                    <a:cubicBezTo>
                      <a:pt x="342" y="3"/>
                      <a:pt x="347" y="0"/>
                      <a:pt x="351" y="0"/>
                    </a:cubicBezTo>
                    <a:lnTo>
                      <a:pt x="351" y="0"/>
                    </a:lnTo>
                    <a:cubicBezTo>
                      <a:pt x="617" y="16"/>
                      <a:pt x="705" y="172"/>
                      <a:pt x="773" y="329"/>
                    </a:cubicBezTo>
                    <a:lnTo>
                      <a:pt x="773" y="329"/>
                    </a:lnTo>
                    <a:cubicBezTo>
                      <a:pt x="821" y="440"/>
                      <a:pt x="931" y="749"/>
                      <a:pt x="952" y="811"/>
                    </a:cubicBezTo>
                    <a:lnTo>
                      <a:pt x="1638" y="431"/>
                    </a:lnTo>
                    <a:lnTo>
                      <a:pt x="1638" y="431"/>
                    </a:lnTo>
                    <a:cubicBezTo>
                      <a:pt x="1640" y="430"/>
                      <a:pt x="1643" y="430"/>
                      <a:pt x="1646" y="430"/>
                    </a:cubicBezTo>
                    <a:lnTo>
                      <a:pt x="1646" y="430"/>
                    </a:lnTo>
                    <a:cubicBezTo>
                      <a:pt x="1648" y="431"/>
                      <a:pt x="1650" y="434"/>
                      <a:pt x="1651" y="436"/>
                    </a:cubicBezTo>
                    <a:lnTo>
                      <a:pt x="1651" y="436"/>
                    </a:lnTo>
                    <a:cubicBezTo>
                      <a:pt x="1673" y="502"/>
                      <a:pt x="1736" y="659"/>
                      <a:pt x="1865" y="745"/>
                    </a:cubicBezTo>
                    <a:lnTo>
                      <a:pt x="1865" y="745"/>
                    </a:lnTo>
                    <a:cubicBezTo>
                      <a:pt x="1868" y="747"/>
                      <a:pt x="1869" y="749"/>
                      <a:pt x="1869" y="753"/>
                    </a:cubicBezTo>
                    <a:lnTo>
                      <a:pt x="1869" y="753"/>
                    </a:lnTo>
                    <a:cubicBezTo>
                      <a:pt x="1869" y="756"/>
                      <a:pt x="1869" y="758"/>
                      <a:pt x="1866" y="761"/>
                    </a:cubicBezTo>
                    <a:lnTo>
                      <a:pt x="1866" y="761"/>
                    </a:lnTo>
                    <a:cubicBezTo>
                      <a:pt x="1601" y="992"/>
                      <a:pt x="1136" y="1385"/>
                      <a:pt x="991" y="1423"/>
                    </a:cubicBezTo>
                    <a:lnTo>
                      <a:pt x="991" y="1423"/>
                    </a:lnTo>
                    <a:cubicBezTo>
                      <a:pt x="889" y="1449"/>
                      <a:pt x="800" y="1418"/>
                      <a:pt x="767" y="1403"/>
                    </a:cubicBezTo>
                    <a:lnTo>
                      <a:pt x="767" y="1403"/>
                    </a:lnTo>
                    <a:cubicBezTo>
                      <a:pt x="768" y="1452"/>
                      <a:pt x="775" y="1613"/>
                      <a:pt x="805" y="1845"/>
                    </a:cubicBezTo>
                    <a:lnTo>
                      <a:pt x="805" y="1845"/>
                    </a:lnTo>
                    <a:cubicBezTo>
                      <a:pt x="854" y="2225"/>
                      <a:pt x="1006" y="2789"/>
                      <a:pt x="1255" y="3522"/>
                    </a:cubicBezTo>
                    <a:lnTo>
                      <a:pt x="1255" y="3522"/>
                    </a:lnTo>
                    <a:cubicBezTo>
                      <a:pt x="1278" y="3591"/>
                      <a:pt x="1278" y="3591"/>
                      <a:pt x="1270" y="3595"/>
                    </a:cubicBezTo>
                    <a:lnTo>
                      <a:pt x="1270" y="3595"/>
                    </a:lnTo>
                    <a:cubicBezTo>
                      <a:pt x="1125" y="3672"/>
                      <a:pt x="955" y="3734"/>
                      <a:pt x="765" y="3779"/>
                    </a:cubicBezTo>
                    <a:lnTo>
                      <a:pt x="765" y="3779"/>
                    </a:lnTo>
                    <a:cubicBezTo>
                      <a:pt x="764" y="3779"/>
                      <a:pt x="763" y="3779"/>
                      <a:pt x="762" y="37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19">
                <a:extLst>
                  <a:ext uri="{FF2B5EF4-FFF2-40B4-BE49-F238E27FC236}">
                    <a16:creationId xmlns:a16="http://schemas.microsoft.com/office/drawing/2014/main" id="{DF2055BA-BEBB-4B49-8E6F-B3452C84B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6510" y="7541140"/>
                <a:ext cx="160975" cy="136210"/>
              </a:xfrm>
              <a:custGeom>
                <a:avLst/>
                <a:gdLst>
                  <a:gd name="T0" fmla="*/ 161 w 173"/>
                  <a:gd name="T1" fmla="*/ 143 h 144"/>
                  <a:gd name="T2" fmla="*/ 161 w 173"/>
                  <a:gd name="T3" fmla="*/ 143 h 144"/>
                  <a:gd name="T4" fmla="*/ 156 w 173"/>
                  <a:gd name="T5" fmla="*/ 141 h 144"/>
                  <a:gd name="T6" fmla="*/ 5 w 173"/>
                  <a:gd name="T7" fmla="*/ 18 h 144"/>
                  <a:gd name="T8" fmla="*/ 5 w 173"/>
                  <a:gd name="T9" fmla="*/ 18 h 144"/>
                  <a:gd name="T10" fmla="*/ 4 w 173"/>
                  <a:gd name="T11" fmla="*/ 5 h 144"/>
                  <a:gd name="T12" fmla="*/ 4 w 173"/>
                  <a:gd name="T13" fmla="*/ 5 h 144"/>
                  <a:gd name="T14" fmla="*/ 17 w 173"/>
                  <a:gd name="T15" fmla="*/ 3 h 144"/>
                  <a:gd name="T16" fmla="*/ 168 w 173"/>
                  <a:gd name="T17" fmla="*/ 127 h 144"/>
                  <a:gd name="T18" fmla="*/ 168 w 173"/>
                  <a:gd name="T19" fmla="*/ 127 h 144"/>
                  <a:gd name="T20" fmla="*/ 169 w 173"/>
                  <a:gd name="T21" fmla="*/ 140 h 144"/>
                  <a:gd name="T22" fmla="*/ 169 w 173"/>
                  <a:gd name="T23" fmla="*/ 140 h 144"/>
                  <a:gd name="T24" fmla="*/ 161 w 173"/>
                  <a:gd name="T2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3" h="144">
                    <a:moveTo>
                      <a:pt x="161" y="143"/>
                    </a:moveTo>
                    <a:lnTo>
                      <a:pt x="161" y="143"/>
                    </a:lnTo>
                    <a:cubicBezTo>
                      <a:pt x="160" y="143"/>
                      <a:pt x="157" y="143"/>
                      <a:pt x="156" y="141"/>
                    </a:cubicBezTo>
                    <a:lnTo>
                      <a:pt x="5" y="18"/>
                    </a:lnTo>
                    <a:lnTo>
                      <a:pt x="5" y="18"/>
                    </a:lnTo>
                    <a:cubicBezTo>
                      <a:pt x="1" y="15"/>
                      <a:pt x="0" y="8"/>
                      <a:pt x="4" y="5"/>
                    </a:cubicBezTo>
                    <a:lnTo>
                      <a:pt x="4" y="5"/>
                    </a:lnTo>
                    <a:cubicBezTo>
                      <a:pt x="8" y="0"/>
                      <a:pt x="13" y="0"/>
                      <a:pt x="17" y="3"/>
                    </a:cubicBezTo>
                    <a:lnTo>
                      <a:pt x="168" y="127"/>
                    </a:lnTo>
                    <a:lnTo>
                      <a:pt x="168" y="127"/>
                    </a:lnTo>
                    <a:cubicBezTo>
                      <a:pt x="172" y="130"/>
                      <a:pt x="172" y="135"/>
                      <a:pt x="169" y="140"/>
                    </a:cubicBezTo>
                    <a:lnTo>
                      <a:pt x="169" y="140"/>
                    </a:lnTo>
                    <a:cubicBezTo>
                      <a:pt x="167" y="142"/>
                      <a:pt x="164" y="143"/>
                      <a:pt x="161" y="1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20">
                <a:extLst>
                  <a:ext uri="{FF2B5EF4-FFF2-40B4-BE49-F238E27FC236}">
                    <a16:creationId xmlns:a16="http://schemas.microsoft.com/office/drawing/2014/main" id="{C8F2B3D5-AC47-4F54-BEF1-B5EE96B68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3619" y="7590671"/>
                <a:ext cx="293059" cy="321953"/>
              </a:xfrm>
              <a:custGeom>
                <a:avLst/>
                <a:gdLst>
                  <a:gd name="T0" fmla="*/ 11 w 314"/>
                  <a:gd name="T1" fmla="*/ 342 h 343"/>
                  <a:gd name="T2" fmla="*/ 11 w 314"/>
                  <a:gd name="T3" fmla="*/ 342 h 343"/>
                  <a:gd name="T4" fmla="*/ 2 w 314"/>
                  <a:gd name="T5" fmla="*/ 337 h 343"/>
                  <a:gd name="T6" fmla="*/ 2 w 314"/>
                  <a:gd name="T7" fmla="*/ 337 h 343"/>
                  <a:gd name="T8" fmla="*/ 5 w 314"/>
                  <a:gd name="T9" fmla="*/ 324 h 343"/>
                  <a:gd name="T10" fmla="*/ 5 w 314"/>
                  <a:gd name="T11" fmla="*/ 324 h 343"/>
                  <a:gd name="T12" fmla="*/ 293 w 314"/>
                  <a:gd name="T13" fmla="*/ 7 h 343"/>
                  <a:gd name="T14" fmla="*/ 293 w 314"/>
                  <a:gd name="T15" fmla="*/ 7 h 343"/>
                  <a:gd name="T16" fmla="*/ 304 w 314"/>
                  <a:gd name="T17" fmla="*/ 2 h 343"/>
                  <a:gd name="T18" fmla="*/ 304 w 314"/>
                  <a:gd name="T19" fmla="*/ 2 h 343"/>
                  <a:gd name="T20" fmla="*/ 311 w 314"/>
                  <a:gd name="T21" fmla="*/ 14 h 343"/>
                  <a:gd name="T22" fmla="*/ 311 w 314"/>
                  <a:gd name="T23" fmla="*/ 14 h 343"/>
                  <a:gd name="T24" fmla="*/ 16 w 314"/>
                  <a:gd name="T25" fmla="*/ 340 h 343"/>
                  <a:gd name="T26" fmla="*/ 16 w 314"/>
                  <a:gd name="T27" fmla="*/ 340 h 343"/>
                  <a:gd name="T28" fmla="*/ 11 w 314"/>
                  <a:gd name="T29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4" h="343">
                    <a:moveTo>
                      <a:pt x="11" y="342"/>
                    </a:moveTo>
                    <a:lnTo>
                      <a:pt x="11" y="342"/>
                    </a:lnTo>
                    <a:cubicBezTo>
                      <a:pt x="7" y="342"/>
                      <a:pt x="4" y="340"/>
                      <a:pt x="2" y="337"/>
                    </a:cubicBezTo>
                    <a:lnTo>
                      <a:pt x="2" y="337"/>
                    </a:lnTo>
                    <a:cubicBezTo>
                      <a:pt x="0" y="333"/>
                      <a:pt x="1" y="326"/>
                      <a:pt x="5" y="324"/>
                    </a:cubicBezTo>
                    <a:lnTo>
                      <a:pt x="5" y="324"/>
                    </a:lnTo>
                    <a:cubicBezTo>
                      <a:pt x="8" y="322"/>
                      <a:pt x="228" y="190"/>
                      <a:pt x="293" y="7"/>
                    </a:cubicBezTo>
                    <a:lnTo>
                      <a:pt x="293" y="7"/>
                    </a:lnTo>
                    <a:cubicBezTo>
                      <a:pt x="295" y="2"/>
                      <a:pt x="300" y="0"/>
                      <a:pt x="304" y="2"/>
                    </a:cubicBezTo>
                    <a:lnTo>
                      <a:pt x="304" y="2"/>
                    </a:lnTo>
                    <a:cubicBezTo>
                      <a:pt x="310" y="3"/>
                      <a:pt x="313" y="9"/>
                      <a:pt x="311" y="14"/>
                    </a:cubicBezTo>
                    <a:lnTo>
                      <a:pt x="311" y="14"/>
                    </a:lnTo>
                    <a:cubicBezTo>
                      <a:pt x="244" y="203"/>
                      <a:pt x="25" y="335"/>
                      <a:pt x="16" y="340"/>
                    </a:cubicBezTo>
                    <a:lnTo>
                      <a:pt x="16" y="340"/>
                    </a:lnTo>
                    <a:cubicBezTo>
                      <a:pt x="14" y="341"/>
                      <a:pt x="13" y="342"/>
                      <a:pt x="11" y="3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121">
                <a:extLst>
                  <a:ext uri="{FF2B5EF4-FFF2-40B4-BE49-F238E27FC236}">
                    <a16:creationId xmlns:a16="http://schemas.microsoft.com/office/drawing/2014/main" id="{949CFABB-9EF0-493E-B82E-AEE0E59F5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3527" y="7908496"/>
                <a:ext cx="20639" cy="255912"/>
              </a:xfrm>
              <a:custGeom>
                <a:avLst/>
                <a:gdLst>
                  <a:gd name="T0" fmla="*/ 10 w 21"/>
                  <a:gd name="T1" fmla="*/ 274 h 275"/>
                  <a:gd name="T2" fmla="*/ 10 w 21"/>
                  <a:gd name="T3" fmla="*/ 274 h 275"/>
                  <a:gd name="T4" fmla="*/ 10 w 21"/>
                  <a:gd name="T5" fmla="*/ 274 h 275"/>
                  <a:gd name="T6" fmla="*/ 0 w 21"/>
                  <a:gd name="T7" fmla="*/ 264 h 275"/>
                  <a:gd name="T8" fmla="*/ 2 w 21"/>
                  <a:gd name="T9" fmla="*/ 9 h 275"/>
                  <a:gd name="T10" fmla="*/ 2 w 21"/>
                  <a:gd name="T11" fmla="*/ 9 h 275"/>
                  <a:gd name="T12" fmla="*/ 11 w 21"/>
                  <a:gd name="T13" fmla="*/ 0 h 275"/>
                  <a:gd name="T14" fmla="*/ 11 w 21"/>
                  <a:gd name="T15" fmla="*/ 0 h 275"/>
                  <a:gd name="T16" fmla="*/ 11 w 21"/>
                  <a:gd name="T17" fmla="*/ 0 h 275"/>
                  <a:gd name="T18" fmla="*/ 20 w 21"/>
                  <a:gd name="T19" fmla="*/ 9 h 275"/>
                  <a:gd name="T20" fmla="*/ 19 w 21"/>
                  <a:gd name="T21" fmla="*/ 264 h 275"/>
                  <a:gd name="T22" fmla="*/ 19 w 21"/>
                  <a:gd name="T23" fmla="*/ 264 h 275"/>
                  <a:gd name="T24" fmla="*/ 10 w 21"/>
                  <a:gd name="T25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5">
                    <a:moveTo>
                      <a:pt x="10" y="274"/>
                    </a:moveTo>
                    <a:lnTo>
                      <a:pt x="10" y="274"/>
                    </a:lnTo>
                    <a:lnTo>
                      <a:pt x="10" y="274"/>
                    </a:lnTo>
                    <a:cubicBezTo>
                      <a:pt x="4" y="274"/>
                      <a:pt x="0" y="269"/>
                      <a:pt x="0" y="264"/>
                    </a:cubicBezTo>
                    <a:lnTo>
                      <a:pt x="2" y="9"/>
                    </a:lnTo>
                    <a:lnTo>
                      <a:pt x="2" y="9"/>
                    </a:lnTo>
                    <a:cubicBezTo>
                      <a:pt x="2" y="4"/>
                      <a:pt x="5" y="0"/>
                      <a:pt x="11" y="0"/>
                    </a:cubicBezTo>
                    <a:lnTo>
                      <a:pt x="11" y="0"/>
                    </a:lnTo>
                    <a:lnTo>
                      <a:pt x="11" y="0"/>
                    </a:lnTo>
                    <a:cubicBezTo>
                      <a:pt x="16" y="0"/>
                      <a:pt x="20" y="4"/>
                      <a:pt x="20" y="9"/>
                    </a:cubicBezTo>
                    <a:lnTo>
                      <a:pt x="19" y="264"/>
                    </a:lnTo>
                    <a:lnTo>
                      <a:pt x="19" y="264"/>
                    </a:lnTo>
                    <a:cubicBezTo>
                      <a:pt x="19" y="269"/>
                      <a:pt x="14" y="274"/>
                      <a:pt x="10" y="2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22">
                <a:extLst>
                  <a:ext uri="{FF2B5EF4-FFF2-40B4-BE49-F238E27FC236}">
                    <a16:creationId xmlns:a16="http://schemas.microsoft.com/office/drawing/2014/main" id="{C229FDF5-044B-4AD2-AFD0-99B96DEFB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2866" y="6872468"/>
                <a:ext cx="239401" cy="354974"/>
              </a:xfrm>
              <a:custGeom>
                <a:avLst/>
                <a:gdLst>
                  <a:gd name="T0" fmla="*/ 243 w 255"/>
                  <a:gd name="T1" fmla="*/ 379 h 380"/>
                  <a:gd name="T2" fmla="*/ 243 w 255"/>
                  <a:gd name="T3" fmla="*/ 379 h 380"/>
                  <a:gd name="T4" fmla="*/ 239 w 255"/>
                  <a:gd name="T5" fmla="*/ 379 h 380"/>
                  <a:gd name="T6" fmla="*/ 239 w 255"/>
                  <a:gd name="T7" fmla="*/ 379 h 380"/>
                  <a:gd name="T8" fmla="*/ 0 w 255"/>
                  <a:gd name="T9" fmla="*/ 11 h 380"/>
                  <a:gd name="T10" fmla="*/ 0 w 255"/>
                  <a:gd name="T11" fmla="*/ 11 h 380"/>
                  <a:gd name="T12" fmla="*/ 10 w 255"/>
                  <a:gd name="T13" fmla="*/ 1 h 380"/>
                  <a:gd name="T14" fmla="*/ 10 w 255"/>
                  <a:gd name="T15" fmla="*/ 1 h 380"/>
                  <a:gd name="T16" fmla="*/ 20 w 255"/>
                  <a:gd name="T17" fmla="*/ 10 h 380"/>
                  <a:gd name="T18" fmla="*/ 20 w 255"/>
                  <a:gd name="T19" fmla="*/ 10 h 380"/>
                  <a:gd name="T20" fmla="*/ 248 w 255"/>
                  <a:gd name="T21" fmla="*/ 362 h 380"/>
                  <a:gd name="T22" fmla="*/ 248 w 255"/>
                  <a:gd name="T23" fmla="*/ 362 h 380"/>
                  <a:gd name="T24" fmla="*/ 252 w 255"/>
                  <a:gd name="T25" fmla="*/ 375 h 380"/>
                  <a:gd name="T26" fmla="*/ 252 w 255"/>
                  <a:gd name="T27" fmla="*/ 375 h 380"/>
                  <a:gd name="T28" fmla="*/ 243 w 255"/>
                  <a:gd name="T29" fmla="*/ 379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5" h="380">
                    <a:moveTo>
                      <a:pt x="243" y="379"/>
                    </a:moveTo>
                    <a:lnTo>
                      <a:pt x="243" y="379"/>
                    </a:lnTo>
                    <a:cubicBezTo>
                      <a:pt x="242" y="379"/>
                      <a:pt x="240" y="379"/>
                      <a:pt x="239" y="379"/>
                    </a:cubicBezTo>
                    <a:lnTo>
                      <a:pt x="239" y="379"/>
                    </a:lnTo>
                    <a:cubicBezTo>
                      <a:pt x="12" y="265"/>
                      <a:pt x="1" y="13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4" y="1"/>
                      <a:pt x="10" y="1"/>
                    </a:cubicBezTo>
                    <a:lnTo>
                      <a:pt x="10" y="1"/>
                    </a:lnTo>
                    <a:cubicBezTo>
                      <a:pt x="15" y="0"/>
                      <a:pt x="20" y="5"/>
                      <a:pt x="20" y="10"/>
                    </a:cubicBezTo>
                    <a:lnTo>
                      <a:pt x="20" y="10"/>
                    </a:lnTo>
                    <a:cubicBezTo>
                      <a:pt x="20" y="13"/>
                      <a:pt x="31" y="253"/>
                      <a:pt x="248" y="362"/>
                    </a:cubicBezTo>
                    <a:lnTo>
                      <a:pt x="248" y="362"/>
                    </a:lnTo>
                    <a:cubicBezTo>
                      <a:pt x="252" y="364"/>
                      <a:pt x="254" y="370"/>
                      <a:pt x="252" y="375"/>
                    </a:cubicBezTo>
                    <a:lnTo>
                      <a:pt x="252" y="375"/>
                    </a:lnTo>
                    <a:cubicBezTo>
                      <a:pt x="250" y="378"/>
                      <a:pt x="246" y="379"/>
                      <a:pt x="243" y="3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23">
                <a:extLst>
                  <a:ext uri="{FF2B5EF4-FFF2-40B4-BE49-F238E27FC236}">
                    <a16:creationId xmlns:a16="http://schemas.microsoft.com/office/drawing/2014/main" id="{97CA0475-E4FA-4CFB-8A0B-1DCA3EED1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1574" y="7582416"/>
                <a:ext cx="57787" cy="70168"/>
              </a:xfrm>
              <a:custGeom>
                <a:avLst/>
                <a:gdLst>
                  <a:gd name="T0" fmla="*/ 10 w 61"/>
                  <a:gd name="T1" fmla="*/ 73 h 74"/>
                  <a:gd name="T2" fmla="*/ 10 w 61"/>
                  <a:gd name="T3" fmla="*/ 73 h 74"/>
                  <a:gd name="T4" fmla="*/ 5 w 61"/>
                  <a:gd name="T5" fmla="*/ 71 h 74"/>
                  <a:gd name="T6" fmla="*/ 5 w 61"/>
                  <a:gd name="T7" fmla="*/ 71 h 74"/>
                  <a:gd name="T8" fmla="*/ 3 w 61"/>
                  <a:gd name="T9" fmla="*/ 58 h 74"/>
                  <a:gd name="T10" fmla="*/ 41 w 61"/>
                  <a:gd name="T11" fmla="*/ 6 h 74"/>
                  <a:gd name="T12" fmla="*/ 41 w 61"/>
                  <a:gd name="T13" fmla="*/ 6 h 74"/>
                  <a:gd name="T14" fmla="*/ 54 w 61"/>
                  <a:gd name="T15" fmla="*/ 3 h 74"/>
                  <a:gd name="T16" fmla="*/ 54 w 61"/>
                  <a:gd name="T17" fmla="*/ 3 h 74"/>
                  <a:gd name="T18" fmla="*/ 56 w 61"/>
                  <a:gd name="T19" fmla="*/ 17 h 74"/>
                  <a:gd name="T20" fmla="*/ 18 w 61"/>
                  <a:gd name="T21" fmla="*/ 69 h 74"/>
                  <a:gd name="T22" fmla="*/ 18 w 61"/>
                  <a:gd name="T23" fmla="*/ 69 h 74"/>
                  <a:gd name="T24" fmla="*/ 10 w 61"/>
                  <a:gd name="T2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4">
                    <a:moveTo>
                      <a:pt x="10" y="73"/>
                    </a:moveTo>
                    <a:lnTo>
                      <a:pt x="10" y="73"/>
                    </a:lnTo>
                    <a:cubicBezTo>
                      <a:pt x="8" y="73"/>
                      <a:pt x="7" y="73"/>
                      <a:pt x="5" y="71"/>
                    </a:cubicBezTo>
                    <a:lnTo>
                      <a:pt x="5" y="71"/>
                    </a:lnTo>
                    <a:cubicBezTo>
                      <a:pt x="0" y="68"/>
                      <a:pt x="0" y="62"/>
                      <a:pt x="3" y="58"/>
                    </a:cubicBezTo>
                    <a:lnTo>
                      <a:pt x="41" y="6"/>
                    </a:lnTo>
                    <a:lnTo>
                      <a:pt x="41" y="6"/>
                    </a:lnTo>
                    <a:cubicBezTo>
                      <a:pt x="44" y="1"/>
                      <a:pt x="50" y="0"/>
                      <a:pt x="54" y="3"/>
                    </a:cubicBezTo>
                    <a:lnTo>
                      <a:pt x="54" y="3"/>
                    </a:lnTo>
                    <a:cubicBezTo>
                      <a:pt x="59" y="7"/>
                      <a:pt x="60" y="12"/>
                      <a:pt x="56" y="17"/>
                    </a:cubicBezTo>
                    <a:lnTo>
                      <a:pt x="18" y="69"/>
                    </a:lnTo>
                    <a:lnTo>
                      <a:pt x="18" y="69"/>
                    </a:lnTo>
                    <a:cubicBezTo>
                      <a:pt x="16" y="72"/>
                      <a:pt x="13" y="73"/>
                      <a:pt x="10" y="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24">
                <a:extLst>
                  <a:ext uri="{FF2B5EF4-FFF2-40B4-BE49-F238E27FC236}">
                    <a16:creationId xmlns:a16="http://schemas.microsoft.com/office/drawing/2014/main" id="{FFA323C9-4F75-4DE9-B2CB-C0CE1E7FC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8439" y="6880723"/>
                <a:ext cx="41276" cy="66042"/>
              </a:xfrm>
              <a:custGeom>
                <a:avLst/>
                <a:gdLst>
                  <a:gd name="T0" fmla="*/ 33 w 45"/>
                  <a:gd name="T1" fmla="*/ 70 h 71"/>
                  <a:gd name="T2" fmla="*/ 33 w 45"/>
                  <a:gd name="T3" fmla="*/ 70 h 71"/>
                  <a:gd name="T4" fmla="*/ 24 w 45"/>
                  <a:gd name="T5" fmla="*/ 64 h 71"/>
                  <a:gd name="T6" fmla="*/ 1 w 45"/>
                  <a:gd name="T7" fmla="*/ 15 h 71"/>
                  <a:gd name="T8" fmla="*/ 1 w 45"/>
                  <a:gd name="T9" fmla="*/ 15 h 71"/>
                  <a:gd name="T10" fmla="*/ 6 w 45"/>
                  <a:gd name="T11" fmla="*/ 2 h 71"/>
                  <a:gd name="T12" fmla="*/ 6 w 45"/>
                  <a:gd name="T13" fmla="*/ 2 h 71"/>
                  <a:gd name="T14" fmla="*/ 20 w 45"/>
                  <a:gd name="T15" fmla="*/ 7 h 71"/>
                  <a:gd name="T16" fmla="*/ 42 w 45"/>
                  <a:gd name="T17" fmla="*/ 56 h 71"/>
                  <a:gd name="T18" fmla="*/ 42 w 45"/>
                  <a:gd name="T19" fmla="*/ 56 h 71"/>
                  <a:gd name="T20" fmla="*/ 37 w 45"/>
                  <a:gd name="T21" fmla="*/ 69 h 71"/>
                  <a:gd name="T22" fmla="*/ 37 w 45"/>
                  <a:gd name="T23" fmla="*/ 69 h 71"/>
                  <a:gd name="T24" fmla="*/ 33 w 45"/>
                  <a:gd name="T2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71">
                    <a:moveTo>
                      <a:pt x="33" y="70"/>
                    </a:moveTo>
                    <a:lnTo>
                      <a:pt x="33" y="70"/>
                    </a:lnTo>
                    <a:cubicBezTo>
                      <a:pt x="30" y="70"/>
                      <a:pt x="26" y="67"/>
                      <a:pt x="24" y="64"/>
                    </a:cubicBezTo>
                    <a:lnTo>
                      <a:pt x="1" y="15"/>
                    </a:lnTo>
                    <a:lnTo>
                      <a:pt x="1" y="15"/>
                    </a:lnTo>
                    <a:cubicBezTo>
                      <a:pt x="0" y="10"/>
                      <a:pt x="1" y="5"/>
                      <a:pt x="6" y="2"/>
                    </a:cubicBezTo>
                    <a:lnTo>
                      <a:pt x="6" y="2"/>
                    </a:lnTo>
                    <a:cubicBezTo>
                      <a:pt x="11" y="0"/>
                      <a:pt x="17" y="2"/>
                      <a:pt x="20" y="7"/>
                    </a:cubicBezTo>
                    <a:lnTo>
                      <a:pt x="42" y="56"/>
                    </a:lnTo>
                    <a:lnTo>
                      <a:pt x="42" y="56"/>
                    </a:lnTo>
                    <a:cubicBezTo>
                      <a:pt x="44" y="61"/>
                      <a:pt x="42" y="66"/>
                      <a:pt x="37" y="69"/>
                    </a:cubicBezTo>
                    <a:lnTo>
                      <a:pt x="37" y="69"/>
                    </a:lnTo>
                    <a:cubicBezTo>
                      <a:pt x="36" y="69"/>
                      <a:pt x="35" y="70"/>
                      <a:pt x="33" y="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25">
                <a:extLst>
                  <a:ext uri="{FF2B5EF4-FFF2-40B4-BE49-F238E27FC236}">
                    <a16:creationId xmlns:a16="http://schemas.microsoft.com/office/drawing/2014/main" id="{B402B73A-A614-4016-B902-234A89CCE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1641" y="7541140"/>
                <a:ext cx="136210" cy="127955"/>
              </a:xfrm>
              <a:custGeom>
                <a:avLst/>
                <a:gdLst>
                  <a:gd name="T0" fmla="*/ 135 w 146"/>
                  <a:gd name="T1" fmla="*/ 137 h 138"/>
                  <a:gd name="T2" fmla="*/ 135 w 146"/>
                  <a:gd name="T3" fmla="*/ 137 h 138"/>
                  <a:gd name="T4" fmla="*/ 130 w 146"/>
                  <a:gd name="T5" fmla="*/ 137 h 138"/>
                  <a:gd name="T6" fmla="*/ 130 w 146"/>
                  <a:gd name="T7" fmla="*/ 137 h 138"/>
                  <a:gd name="T8" fmla="*/ 3 w 146"/>
                  <a:gd name="T9" fmla="*/ 17 h 138"/>
                  <a:gd name="T10" fmla="*/ 3 w 146"/>
                  <a:gd name="T11" fmla="*/ 17 h 138"/>
                  <a:gd name="T12" fmla="*/ 7 w 146"/>
                  <a:gd name="T13" fmla="*/ 3 h 138"/>
                  <a:gd name="T14" fmla="*/ 7 w 146"/>
                  <a:gd name="T15" fmla="*/ 3 h 138"/>
                  <a:gd name="T16" fmla="*/ 20 w 146"/>
                  <a:gd name="T17" fmla="*/ 7 h 138"/>
                  <a:gd name="T18" fmla="*/ 20 w 146"/>
                  <a:gd name="T19" fmla="*/ 7 h 138"/>
                  <a:gd name="T20" fmla="*/ 139 w 146"/>
                  <a:gd name="T21" fmla="*/ 119 h 138"/>
                  <a:gd name="T22" fmla="*/ 139 w 146"/>
                  <a:gd name="T23" fmla="*/ 119 h 138"/>
                  <a:gd name="T24" fmla="*/ 143 w 146"/>
                  <a:gd name="T25" fmla="*/ 132 h 138"/>
                  <a:gd name="T26" fmla="*/ 143 w 146"/>
                  <a:gd name="T27" fmla="*/ 132 h 138"/>
                  <a:gd name="T28" fmla="*/ 135 w 146"/>
                  <a:gd name="T29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38">
                    <a:moveTo>
                      <a:pt x="135" y="137"/>
                    </a:moveTo>
                    <a:lnTo>
                      <a:pt x="135" y="137"/>
                    </a:lnTo>
                    <a:cubicBezTo>
                      <a:pt x="133" y="137"/>
                      <a:pt x="132" y="137"/>
                      <a:pt x="130" y="137"/>
                    </a:cubicBezTo>
                    <a:lnTo>
                      <a:pt x="130" y="137"/>
                    </a:lnTo>
                    <a:cubicBezTo>
                      <a:pt x="127" y="135"/>
                      <a:pt x="51" y="97"/>
                      <a:pt x="3" y="17"/>
                    </a:cubicBezTo>
                    <a:lnTo>
                      <a:pt x="3" y="17"/>
                    </a:lnTo>
                    <a:cubicBezTo>
                      <a:pt x="0" y="12"/>
                      <a:pt x="2" y="6"/>
                      <a:pt x="7" y="3"/>
                    </a:cubicBezTo>
                    <a:lnTo>
                      <a:pt x="7" y="3"/>
                    </a:lnTo>
                    <a:cubicBezTo>
                      <a:pt x="11" y="0"/>
                      <a:pt x="17" y="2"/>
                      <a:pt x="20" y="7"/>
                    </a:cubicBezTo>
                    <a:lnTo>
                      <a:pt x="20" y="7"/>
                    </a:lnTo>
                    <a:cubicBezTo>
                      <a:pt x="65" y="83"/>
                      <a:pt x="138" y="119"/>
                      <a:pt x="139" y="119"/>
                    </a:cubicBezTo>
                    <a:lnTo>
                      <a:pt x="139" y="119"/>
                    </a:lnTo>
                    <a:cubicBezTo>
                      <a:pt x="144" y="122"/>
                      <a:pt x="145" y="128"/>
                      <a:pt x="143" y="132"/>
                    </a:cubicBezTo>
                    <a:lnTo>
                      <a:pt x="143" y="132"/>
                    </a:lnTo>
                    <a:cubicBezTo>
                      <a:pt x="141" y="136"/>
                      <a:pt x="138" y="137"/>
                      <a:pt x="135" y="13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DFFB216-F329-4E95-83D7-95296F796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3004" y="6489883"/>
                <a:ext cx="1015686" cy="1277336"/>
              </a:xfrm>
              <a:custGeom>
                <a:avLst/>
                <a:gdLst>
                  <a:gd name="connsiteX0" fmla="*/ 177229 w 1015686"/>
                  <a:gd name="connsiteY0" fmla="*/ 8844 h 1277336"/>
                  <a:gd name="connsiteX1" fmla="*/ 181892 w 1015686"/>
                  <a:gd name="connsiteY1" fmla="*/ 21023 h 1277336"/>
                  <a:gd name="connsiteX2" fmla="*/ 38260 w 1015686"/>
                  <a:gd name="connsiteY2" fmla="*/ 361099 h 1277336"/>
                  <a:gd name="connsiteX3" fmla="*/ 106345 w 1015686"/>
                  <a:gd name="connsiteY3" fmla="*/ 563458 h 1277336"/>
                  <a:gd name="connsiteX4" fmla="*/ 107278 w 1015686"/>
                  <a:gd name="connsiteY4" fmla="*/ 575637 h 1277336"/>
                  <a:gd name="connsiteX5" fmla="*/ 19607 w 1015686"/>
                  <a:gd name="connsiteY5" fmla="*/ 835144 h 1277336"/>
                  <a:gd name="connsiteX6" fmla="*/ 76500 w 1015686"/>
                  <a:gd name="connsiteY6" fmla="*/ 1267031 h 1277336"/>
                  <a:gd name="connsiteX7" fmla="*/ 69039 w 1015686"/>
                  <a:gd name="connsiteY7" fmla="*/ 1277336 h 1277336"/>
                  <a:gd name="connsiteX8" fmla="*/ 67173 w 1015686"/>
                  <a:gd name="connsiteY8" fmla="*/ 1277336 h 1277336"/>
                  <a:gd name="connsiteX9" fmla="*/ 58779 w 1015686"/>
                  <a:gd name="connsiteY9" fmla="*/ 1268905 h 1277336"/>
                  <a:gd name="connsiteX10" fmla="*/ 953 w 1015686"/>
                  <a:gd name="connsiteY10" fmla="*/ 836081 h 1277336"/>
                  <a:gd name="connsiteX11" fmla="*/ 87692 w 1015686"/>
                  <a:gd name="connsiteY11" fmla="*/ 570953 h 1277336"/>
                  <a:gd name="connsiteX12" fmla="*/ 21472 w 1015686"/>
                  <a:gd name="connsiteY12" fmla="*/ 356415 h 1277336"/>
                  <a:gd name="connsiteX13" fmla="*/ 164171 w 1015686"/>
                  <a:gd name="connsiteY13" fmla="*/ 13528 h 1277336"/>
                  <a:gd name="connsiteX14" fmla="*/ 177229 w 1015686"/>
                  <a:gd name="connsiteY14" fmla="*/ 8844 h 1277336"/>
                  <a:gd name="connsiteX15" fmla="*/ 913535 w 1015686"/>
                  <a:gd name="connsiteY15" fmla="*/ 586 h 1277336"/>
                  <a:gd name="connsiteX16" fmla="*/ 924668 w 1015686"/>
                  <a:gd name="connsiteY16" fmla="*/ 6199 h 1277336"/>
                  <a:gd name="connsiteX17" fmla="*/ 1014660 w 1015686"/>
                  <a:gd name="connsiteY17" fmla="*/ 365419 h 1277336"/>
                  <a:gd name="connsiteX18" fmla="*/ 918173 w 1015686"/>
                  <a:gd name="connsiteY18" fmla="*/ 568416 h 1277336"/>
                  <a:gd name="connsiteX19" fmla="*/ 963634 w 1015686"/>
                  <a:gd name="connsiteY19" fmla="*/ 844380 h 1277336"/>
                  <a:gd name="connsiteX20" fmla="*/ 843953 w 1015686"/>
                  <a:gd name="connsiteY20" fmla="*/ 1262534 h 1277336"/>
                  <a:gd name="connsiteX21" fmla="*/ 834675 w 1015686"/>
                  <a:gd name="connsiteY21" fmla="*/ 1269083 h 1277336"/>
                  <a:gd name="connsiteX22" fmla="*/ 831892 w 1015686"/>
                  <a:gd name="connsiteY22" fmla="*/ 1269083 h 1277336"/>
                  <a:gd name="connsiteX23" fmla="*/ 826326 w 1015686"/>
                  <a:gd name="connsiteY23" fmla="*/ 1256922 h 1277336"/>
                  <a:gd name="connsiteX24" fmla="*/ 946006 w 1015686"/>
                  <a:gd name="connsiteY24" fmla="*/ 839702 h 1277336"/>
                  <a:gd name="connsiteX25" fmla="*/ 898691 w 1015686"/>
                  <a:gd name="connsiteY25" fmla="*/ 570287 h 1277336"/>
                  <a:gd name="connsiteX26" fmla="*/ 901474 w 1015686"/>
                  <a:gd name="connsiteY26" fmla="*/ 558126 h 1277336"/>
                  <a:gd name="connsiteX27" fmla="*/ 997033 w 1015686"/>
                  <a:gd name="connsiteY27" fmla="*/ 367290 h 1277336"/>
                  <a:gd name="connsiteX28" fmla="*/ 907968 w 1015686"/>
                  <a:gd name="connsiteY28" fmla="*/ 11812 h 1277336"/>
                  <a:gd name="connsiteX29" fmla="*/ 913535 w 1015686"/>
                  <a:gd name="connsiteY29" fmla="*/ 586 h 127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15686" h="1277336">
                    <a:moveTo>
                      <a:pt x="177229" y="8844"/>
                    </a:moveTo>
                    <a:cubicBezTo>
                      <a:pt x="181892" y="11654"/>
                      <a:pt x="183757" y="16339"/>
                      <a:pt x="181892" y="21023"/>
                    </a:cubicBezTo>
                    <a:cubicBezTo>
                      <a:pt x="180027" y="24770"/>
                      <a:pt x="51318" y="311446"/>
                      <a:pt x="38260" y="361099"/>
                    </a:cubicBezTo>
                    <a:cubicBezTo>
                      <a:pt x="9347" y="475394"/>
                      <a:pt x="104480" y="561584"/>
                      <a:pt x="106345" y="563458"/>
                    </a:cubicBezTo>
                    <a:cubicBezTo>
                      <a:pt x="109143" y="566269"/>
                      <a:pt x="110076" y="571890"/>
                      <a:pt x="107278" y="575637"/>
                    </a:cubicBezTo>
                    <a:cubicBezTo>
                      <a:pt x="106345" y="577511"/>
                      <a:pt x="7482" y="700238"/>
                      <a:pt x="19607" y="835144"/>
                    </a:cubicBezTo>
                    <a:cubicBezTo>
                      <a:pt x="28001" y="931639"/>
                      <a:pt x="75567" y="1263284"/>
                      <a:pt x="76500" y="1267031"/>
                    </a:cubicBezTo>
                    <a:cubicBezTo>
                      <a:pt x="77433" y="1271715"/>
                      <a:pt x="73702" y="1276399"/>
                      <a:pt x="69039" y="1277336"/>
                    </a:cubicBezTo>
                    <a:cubicBezTo>
                      <a:pt x="68106" y="1277336"/>
                      <a:pt x="68106" y="1277336"/>
                      <a:pt x="67173" y="1277336"/>
                    </a:cubicBezTo>
                    <a:cubicBezTo>
                      <a:pt x="63442" y="1277336"/>
                      <a:pt x="58779" y="1273589"/>
                      <a:pt x="58779" y="1268905"/>
                    </a:cubicBezTo>
                    <a:cubicBezTo>
                      <a:pt x="58779" y="1266094"/>
                      <a:pt x="10280" y="934450"/>
                      <a:pt x="953" y="836081"/>
                    </a:cubicBezTo>
                    <a:cubicBezTo>
                      <a:pt x="-9306" y="710543"/>
                      <a:pt x="66241" y="598121"/>
                      <a:pt x="87692" y="570953"/>
                    </a:cubicBezTo>
                    <a:cubicBezTo>
                      <a:pt x="66241" y="548468"/>
                      <a:pt x="-6508" y="465089"/>
                      <a:pt x="21472" y="356415"/>
                    </a:cubicBezTo>
                    <a:cubicBezTo>
                      <a:pt x="34530" y="304888"/>
                      <a:pt x="159508" y="25707"/>
                      <a:pt x="164171" y="13528"/>
                    </a:cubicBezTo>
                    <a:cubicBezTo>
                      <a:pt x="166969" y="8844"/>
                      <a:pt x="172565" y="6970"/>
                      <a:pt x="177229" y="8844"/>
                    </a:cubicBezTo>
                    <a:close/>
                    <a:moveTo>
                      <a:pt x="913535" y="586"/>
                    </a:moveTo>
                    <a:cubicBezTo>
                      <a:pt x="918173" y="-1285"/>
                      <a:pt x="923740" y="1521"/>
                      <a:pt x="924668" y="6199"/>
                    </a:cubicBezTo>
                    <a:cubicBezTo>
                      <a:pt x="928379" y="19296"/>
                      <a:pt x="1010021" y="313033"/>
                      <a:pt x="1014660" y="365419"/>
                    </a:cubicBezTo>
                    <a:cubicBezTo>
                      <a:pt x="1025793" y="477676"/>
                      <a:pt x="943223" y="548771"/>
                      <a:pt x="918173" y="568416"/>
                    </a:cubicBezTo>
                    <a:cubicBezTo>
                      <a:pt x="933945" y="598351"/>
                      <a:pt x="993322" y="720898"/>
                      <a:pt x="963634" y="844380"/>
                    </a:cubicBezTo>
                    <a:cubicBezTo>
                      <a:pt x="941367" y="937927"/>
                      <a:pt x="843953" y="1259728"/>
                      <a:pt x="843953" y="1262534"/>
                    </a:cubicBezTo>
                    <a:cubicBezTo>
                      <a:pt x="842097" y="1266276"/>
                      <a:pt x="839314" y="1269083"/>
                      <a:pt x="834675" y="1269083"/>
                    </a:cubicBezTo>
                    <a:cubicBezTo>
                      <a:pt x="833748" y="1269083"/>
                      <a:pt x="832820" y="1269083"/>
                      <a:pt x="831892" y="1269083"/>
                    </a:cubicBezTo>
                    <a:cubicBezTo>
                      <a:pt x="827253" y="1267212"/>
                      <a:pt x="824470" y="1261599"/>
                      <a:pt x="826326" y="1256922"/>
                    </a:cubicBezTo>
                    <a:cubicBezTo>
                      <a:pt x="827253" y="1254115"/>
                      <a:pt x="923740" y="933249"/>
                      <a:pt x="946006" y="839702"/>
                    </a:cubicBezTo>
                    <a:cubicBezTo>
                      <a:pt x="977550" y="707801"/>
                      <a:pt x="899618" y="571223"/>
                      <a:pt x="898691" y="570287"/>
                    </a:cubicBezTo>
                    <a:cubicBezTo>
                      <a:pt x="895907" y="565610"/>
                      <a:pt x="896835" y="560932"/>
                      <a:pt x="901474" y="558126"/>
                    </a:cubicBezTo>
                    <a:cubicBezTo>
                      <a:pt x="902402" y="557190"/>
                      <a:pt x="1009094" y="485159"/>
                      <a:pt x="997033" y="367290"/>
                    </a:cubicBezTo>
                    <a:cubicBezTo>
                      <a:pt x="992394" y="317710"/>
                      <a:pt x="908896" y="14618"/>
                      <a:pt x="907968" y="11812"/>
                    </a:cubicBezTo>
                    <a:cubicBezTo>
                      <a:pt x="906113" y="6199"/>
                      <a:pt x="908896" y="1521"/>
                      <a:pt x="913535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128">
                <a:extLst>
                  <a:ext uri="{FF2B5EF4-FFF2-40B4-BE49-F238E27FC236}">
                    <a16:creationId xmlns:a16="http://schemas.microsoft.com/office/drawing/2014/main" id="{E242065D-D1A6-404B-9D63-A2867AF1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9623" y="6653703"/>
                <a:ext cx="111447" cy="243530"/>
              </a:xfrm>
              <a:custGeom>
                <a:avLst/>
                <a:gdLst>
                  <a:gd name="T0" fmla="*/ 107 w 118"/>
                  <a:gd name="T1" fmla="*/ 258 h 259"/>
                  <a:gd name="T2" fmla="*/ 107 w 118"/>
                  <a:gd name="T3" fmla="*/ 258 h 259"/>
                  <a:gd name="T4" fmla="*/ 102 w 118"/>
                  <a:gd name="T5" fmla="*/ 257 h 259"/>
                  <a:gd name="T6" fmla="*/ 102 w 118"/>
                  <a:gd name="T7" fmla="*/ 257 h 259"/>
                  <a:gd name="T8" fmla="*/ 74 w 118"/>
                  <a:gd name="T9" fmla="*/ 185 h 259"/>
                  <a:gd name="T10" fmla="*/ 74 w 118"/>
                  <a:gd name="T11" fmla="*/ 185 h 259"/>
                  <a:gd name="T12" fmla="*/ 45 w 118"/>
                  <a:gd name="T13" fmla="*/ 161 h 259"/>
                  <a:gd name="T14" fmla="*/ 45 w 118"/>
                  <a:gd name="T15" fmla="*/ 161 h 259"/>
                  <a:gd name="T16" fmla="*/ 40 w 118"/>
                  <a:gd name="T17" fmla="*/ 98 h 259"/>
                  <a:gd name="T18" fmla="*/ 40 w 118"/>
                  <a:gd name="T19" fmla="*/ 98 h 259"/>
                  <a:gd name="T20" fmla="*/ 3 w 118"/>
                  <a:gd name="T21" fmla="*/ 53 h 259"/>
                  <a:gd name="T22" fmla="*/ 3 w 118"/>
                  <a:gd name="T23" fmla="*/ 53 h 259"/>
                  <a:gd name="T24" fmla="*/ 19 w 118"/>
                  <a:gd name="T25" fmla="*/ 4 h 259"/>
                  <a:gd name="T26" fmla="*/ 19 w 118"/>
                  <a:gd name="T27" fmla="*/ 4 h 259"/>
                  <a:gd name="T28" fmla="*/ 33 w 118"/>
                  <a:gd name="T29" fmla="*/ 3 h 259"/>
                  <a:gd name="T30" fmla="*/ 33 w 118"/>
                  <a:gd name="T31" fmla="*/ 3 h 259"/>
                  <a:gd name="T32" fmla="*/ 33 w 118"/>
                  <a:gd name="T33" fmla="*/ 17 h 259"/>
                  <a:gd name="T34" fmla="*/ 33 w 118"/>
                  <a:gd name="T35" fmla="*/ 17 h 259"/>
                  <a:gd name="T36" fmla="*/ 22 w 118"/>
                  <a:gd name="T37" fmla="*/ 49 h 259"/>
                  <a:gd name="T38" fmla="*/ 22 w 118"/>
                  <a:gd name="T39" fmla="*/ 49 h 259"/>
                  <a:gd name="T40" fmla="*/ 55 w 118"/>
                  <a:gd name="T41" fmla="*/ 85 h 259"/>
                  <a:gd name="T42" fmla="*/ 55 w 118"/>
                  <a:gd name="T43" fmla="*/ 85 h 259"/>
                  <a:gd name="T44" fmla="*/ 60 w 118"/>
                  <a:gd name="T45" fmla="*/ 96 h 259"/>
                  <a:gd name="T46" fmla="*/ 60 w 118"/>
                  <a:gd name="T47" fmla="*/ 96 h 259"/>
                  <a:gd name="T48" fmla="*/ 61 w 118"/>
                  <a:gd name="T49" fmla="*/ 150 h 259"/>
                  <a:gd name="T50" fmla="*/ 61 w 118"/>
                  <a:gd name="T51" fmla="*/ 150 h 259"/>
                  <a:gd name="T52" fmla="*/ 88 w 118"/>
                  <a:gd name="T53" fmla="*/ 168 h 259"/>
                  <a:gd name="T54" fmla="*/ 88 w 118"/>
                  <a:gd name="T55" fmla="*/ 168 h 259"/>
                  <a:gd name="T56" fmla="*/ 95 w 118"/>
                  <a:gd name="T57" fmla="*/ 173 h 259"/>
                  <a:gd name="T58" fmla="*/ 95 w 118"/>
                  <a:gd name="T59" fmla="*/ 173 h 259"/>
                  <a:gd name="T60" fmla="*/ 96 w 118"/>
                  <a:gd name="T61" fmla="*/ 181 h 259"/>
                  <a:gd name="T62" fmla="*/ 96 w 118"/>
                  <a:gd name="T63" fmla="*/ 181 h 259"/>
                  <a:gd name="T64" fmla="*/ 111 w 118"/>
                  <a:gd name="T65" fmla="*/ 240 h 259"/>
                  <a:gd name="T66" fmla="*/ 111 w 118"/>
                  <a:gd name="T67" fmla="*/ 240 h 259"/>
                  <a:gd name="T68" fmla="*/ 115 w 118"/>
                  <a:gd name="T69" fmla="*/ 253 h 259"/>
                  <a:gd name="T70" fmla="*/ 115 w 118"/>
                  <a:gd name="T71" fmla="*/ 253 h 259"/>
                  <a:gd name="T72" fmla="*/ 107 w 118"/>
                  <a:gd name="T73" fmla="*/ 25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259">
                    <a:moveTo>
                      <a:pt x="107" y="258"/>
                    </a:moveTo>
                    <a:lnTo>
                      <a:pt x="107" y="258"/>
                    </a:lnTo>
                    <a:cubicBezTo>
                      <a:pt x="105" y="258"/>
                      <a:pt x="103" y="258"/>
                      <a:pt x="102" y="257"/>
                    </a:cubicBezTo>
                    <a:lnTo>
                      <a:pt x="102" y="257"/>
                    </a:lnTo>
                    <a:cubicBezTo>
                      <a:pt x="87" y="248"/>
                      <a:pt x="63" y="223"/>
                      <a:pt x="74" y="185"/>
                    </a:cubicBezTo>
                    <a:lnTo>
                      <a:pt x="74" y="185"/>
                    </a:lnTo>
                    <a:cubicBezTo>
                      <a:pt x="66" y="181"/>
                      <a:pt x="54" y="174"/>
                      <a:pt x="45" y="161"/>
                    </a:cubicBezTo>
                    <a:lnTo>
                      <a:pt x="45" y="161"/>
                    </a:lnTo>
                    <a:cubicBezTo>
                      <a:pt x="35" y="145"/>
                      <a:pt x="33" y="123"/>
                      <a:pt x="40" y="98"/>
                    </a:cubicBezTo>
                    <a:lnTo>
                      <a:pt x="40" y="98"/>
                    </a:lnTo>
                    <a:cubicBezTo>
                      <a:pt x="29" y="90"/>
                      <a:pt x="8" y="75"/>
                      <a:pt x="3" y="53"/>
                    </a:cubicBezTo>
                    <a:lnTo>
                      <a:pt x="3" y="53"/>
                    </a:lnTo>
                    <a:cubicBezTo>
                      <a:pt x="0" y="36"/>
                      <a:pt x="5" y="20"/>
                      <a:pt x="19" y="4"/>
                    </a:cubicBezTo>
                    <a:lnTo>
                      <a:pt x="19" y="4"/>
                    </a:lnTo>
                    <a:cubicBezTo>
                      <a:pt x="22" y="0"/>
                      <a:pt x="28" y="0"/>
                      <a:pt x="33" y="3"/>
                    </a:cubicBezTo>
                    <a:lnTo>
                      <a:pt x="33" y="3"/>
                    </a:lnTo>
                    <a:cubicBezTo>
                      <a:pt x="37" y="6"/>
                      <a:pt x="37" y="13"/>
                      <a:pt x="33" y="17"/>
                    </a:cubicBezTo>
                    <a:lnTo>
                      <a:pt x="33" y="17"/>
                    </a:lnTo>
                    <a:cubicBezTo>
                      <a:pt x="24" y="28"/>
                      <a:pt x="20" y="38"/>
                      <a:pt x="22" y="49"/>
                    </a:cubicBezTo>
                    <a:lnTo>
                      <a:pt x="22" y="49"/>
                    </a:lnTo>
                    <a:cubicBezTo>
                      <a:pt x="27" y="70"/>
                      <a:pt x="55" y="84"/>
                      <a:pt x="55" y="85"/>
                    </a:cubicBezTo>
                    <a:lnTo>
                      <a:pt x="55" y="85"/>
                    </a:lnTo>
                    <a:cubicBezTo>
                      <a:pt x="60" y="86"/>
                      <a:pt x="62" y="91"/>
                      <a:pt x="60" y="96"/>
                    </a:cubicBezTo>
                    <a:lnTo>
                      <a:pt x="60" y="96"/>
                    </a:lnTo>
                    <a:cubicBezTo>
                      <a:pt x="53" y="120"/>
                      <a:pt x="53" y="138"/>
                      <a:pt x="61" y="150"/>
                    </a:cubicBezTo>
                    <a:lnTo>
                      <a:pt x="61" y="150"/>
                    </a:lnTo>
                    <a:cubicBezTo>
                      <a:pt x="71" y="166"/>
                      <a:pt x="88" y="168"/>
                      <a:pt x="88" y="168"/>
                    </a:cubicBezTo>
                    <a:lnTo>
                      <a:pt x="88" y="168"/>
                    </a:lnTo>
                    <a:cubicBezTo>
                      <a:pt x="91" y="168"/>
                      <a:pt x="94" y="170"/>
                      <a:pt x="95" y="173"/>
                    </a:cubicBezTo>
                    <a:lnTo>
                      <a:pt x="95" y="173"/>
                    </a:lnTo>
                    <a:cubicBezTo>
                      <a:pt x="97" y="176"/>
                      <a:pt x="97" y="179"/>
                      <a:pt x="96" y="181"/>
                    </a:cubicBezTo>
                    <a:lnTo>
                      <a:pt x="96" y="181"/>
                    </a:lnTo>
                    <a:cubicBezTo>
                      <a:pt x="79" y="221"/>
                      <a:pt x="110" y="240"/>
                      <a:pt x="111" y="240"/>
                    </a:cubicBezTo>
                    <a:lnTo>
                      <a:pt x="111" y="240"/>
                    </a:lnTo>
                    <a:cubicBezTo>
                      <a:pt x="116" y="243"/>
                      <a:pt x="117" y="248"/>
                      <a:pt x="115" y="253"/>
                    </a:cubicBezTo>
                    <a:lnTo>
                      <a:pt x="115" y="253"/>
                    </a:lnTo>
                    <a:cubicBezTo>
                      <a:pt x="113" y="256"/>
                      <a:pt x="110" y="258"/>
                      <a:pt x="107" y="2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129">
                <a:extLst>
                  <a:ext uri="{FF2B5EF4-FFF2-40B4-BE49-F238E27FC236}">
                    <a16:creationId xmlns:a16="http://schemas.microsoft.com/office/drawing/2014/main" id="{4BD12795-5B42-4909-996C-65BEC0918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5843" y="6641322"/>
                <a:ext cx="908074" cy="982371"/>
              </a:xfrm>
              <a:custGeom>
                <a:avLst/>
                <a:gdLst>
                  <a:gd name="T0" fmla="*/ 968 w 969"/>
                  <a:gd name="T1" fmla="*/ 730 h 1048"/>
                  <a:gd name="T2" fmla="*/ 438 w 969"/>
                  <a:gd name="T3" fmla="*/ 1047 h 1048"/>
                  <a:gd name="T4" fmla="*/ 0 w 969"/>
                  <a:gd name="T5" fmla="*/ 317 h 1048"/>
                  <a:gd name="T6" fmla="*/ 530 w 969"/>
                  <a:gd name="T7" fmla="*/ 0 h 1048"/>
                  <a:gd name="T8" fmla="*/ 968 w 969"/>
                  <a:gd name="T9" fmla="*/ 730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9" h="1048">
                    <a:moveTo>
                      <a:pt x="968" y="730"/>
                    </a:moveTo>
                    <a:lnTo>
                      <a:pt x="438" y="1047"/>
                    </a:lnTo>
                    <a:lnTo>
                      <a:pt x="0" y="317"/>
                    </a:lnTo>
                    <a:lnTo>
                      <a:pt x="530" y="0"/>
                    </a:lnTo>
                    <a:lnTo>
                      <a:pt x="968" y="7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130">
                <a:extLst>
                  <a:ext uri="{FF2B5EF4-FFF2-40B4-BE49-F238E27FC236}">
                    <a16:creationId xmlns:a16="http://schemas.microsoft.com/office/drawing/2014/main" id="{A5C24EF0-A607-441E-AA61-26A527AD4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7588" y="6633066"/>
                <a:ext cx="924584" cy="998881"/>
              </a:xfrm>
              <a:custGeom>
                <a:avLst/>
                <a:gdLst>
                  <a:gd name="T0" fmla="*/ 23 w 989"/>
                  <a:gd name="T1" fmla="*/ 330 h 1067"/>
                  <a:gd name="T2" fmla="*/ 451 w 989"/>
                  <a:gd name="T3" fmla="*/ 1044 h 1067"/>
                  <a:gd name="T4" fmla="*/ 965 w 989"/>
                  <a:gd name="T5" fmla="*/ 737 h 1067"/>
                  <a:gd name="T6" fmla="*/ 537 w 989"/>
                  <a:gd name="T7" fmla="*/ 23 h 1067"/>
                  <a:gd name="T8" fmla="*/ 23 w 989"/>
                  <a:gd name="T9" fmla="*/ 330 h 1067"/>
                  <a:gd name="T10" fmla="*/ 448 w 989"/>
                  <a:gd name="T11" fmla="*/ 1066 h 1067"/>
                  <a:gd name="T12" fmla="*/ 448 w 989"/>
                  <a:gd name="T13" fmla="*/ 1066 h 1067"/>
                  <a:gd name="T14" fmla="*/ 440 w 989"/>
                  <a:gd name="T15" fmla="*/ 1062 h 1067"/>
                  <a:gd name="T16" fmla="*/ 2 w 989"/>
                  <a:gd name="T17" fmla="*/ 331 h 1067"/>
                  <a:gd name="T18" fmla="*/ 2 w 989"/>
                  <a:gd name="T19" fmla="*/ 331 h 1067"/>
                  <a:gd name="T20" fmla="*/ 5 w 989"/>
                  <a:gd name="T21" fmla="*/ 318 h 1067"/>
                  <a:gd name="T22" fmla="*/ 535 w 989"/>
                  <a:gd name="T23" fmla="*/ 2 h 1067"/>
                  <a:gd name="T24" fmla="*/ 535 w 989"/>
                  <a:gd name="T25" fmla="*/ 2 h 1067"/>
                  <a:gd name="T26" fmla="*/ 542 w 989"/>
                  <a:gd name="T27" fmla="*/ 0 h 1067"/>
                  <a:gd name="T28" fmla="*/ 542 w 989"/>
                  <a:gd name="T29" fmla="*/ 0 h 1067"/>
                  <a:gd name="T30" fmla="*/ 548 w 989"/>
                  <a:gd name="T31" fmla="*/ 5 h 1067"/>
                  <a:gd name="T32" fmla="*/ 986 w 989"/>
                  <a:gd name="T33" fmla="*/ 735 h 1067"/>
                  <a:gd name="T34" fmla="*/ 986 w 989"/>
                  <a:gd name="T35" fmla="*/ 735 h 1067"/>
                  <a:gd name="T36" fmla="*/ 988 w 989"/>
                  <a:gd name="T37" fmla="*/ 741 h 1067"/>
                  <a:gd name="T38" fmla="*/ 988 w 989"/>
                  <a:gd name="T39" fmla="*/ 741 h 1067"/>
                  <a:gd name="T40" fmla="*/ 983 w 989"/>
                  <a:gd name="T41" fmla="*/ 748 h 1067"/>
                  <a:gd name="T42" fmla="*/ 453 w 989"/>
                  <a:gd name="T43" fmla="*/ 1066 h 1067"/>
                  <a:gd name="T44" fmla="*/ 453 w 989"/>
                  <a:gd name="T45" fmla="*/ 1066 h 1067"/>
                  <a:gd name="T46" fmla="*/ 448 w 989"/>
                  <a:gd name="T47" fmla="*/ 1066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89" h="1067">
                    <a:moveTo>
                      <a:pt x="23" y="330"/>
                    </a:moveTo>
                    <a:lnTo>
                      <a:pt x="451" y="1044"/>
                    </a:lnTo>
                    <a:lnTo>
                      <a:pt x="965" y="737"/>
                    </a:lnTo>
                    <a:lnTo>
                      <a:pt x="537" y="23"/>
                    </a:lnTo>
                    <a:lnTo>
                      <a:pt x="23" y="330"/>
                    </a:lnTo>
                    <a:close/>
                    <a:moveTo>
                      <a:pt x="448" y="1066"/>
                    </a:moveTo>
                    <a:lnTo>
                      <a:pt x="448" y="1066"/>
                    </a:lnTo>
                    <a:cubicBezTo>
                      <a:pt x="445" y="1066"/>
                      <a:pt x="441" y="1065"/>
                      <a:pt x="440" y="1062"/>
                    </a:cubicBezTo>
                    <a:lnTo>
                      <a:pt x="2" y="331"/>
                    </a:lnTo>
                    <a:lnTo>
                      <a:pt x="2" y="331"/>
                    </a:lnTo>
                    <a:cubicBezTo>
                      <a:pt x="0" y="327"/>
                      <a:pt x="1" y="321"/>
                      <a:pt x="5" y="318"/>
                    </a:cubicBezTo>
                    <a:lnTo>
                      <a:pt x="535" y="2"/>
                    </a:lnTo>
                    <a:lnTo>
                      <a:pt x="535" y="2"/>
                    </a:lnTo>
                    <a:cubicBezTo>
                      <a:pt x="537" y="0"/>
                      <a:pt x="540" y="0"/>
                      <a:pt x="542" y="0"/>
                    </a:cubicBezTo>
                    <a:lnTo>
                      <a:pt x="542" y="0"/>
                    </a:lnTo>
                    <a:cubicBezTo>
                      <a:pt x="545" y="1"/>
                      <a:pt x="547" y="3"/>
                      <a:pt x="548" y="5"/>
                    </a:cubicBezTo>
                    <a:lnTo>
                      <a:pt x="986" y="735"/>
                    </a:lnTo>
                    <a:lnTo>
                      <a:pt x="986" y="735"/>
                    </a:lnTo>
                    <a:cubicBezTo>
                      <a:pt x="988" y="737"/>
                      <a:pt x="988" y="739"/>
                      <a:pt x="988" y="741"/>
                    </a:cubicBezTo>
                    <a:lnTo>
                      <a:pt x="988" y="741"/>
                    </a:lnTo>
                    <a:cubicBezTo>
                      <a:pt x="987" y="745"/>
                      <a:pt x="985" y="746"/>
                      <a:pt x="983" y="748"/>
                    </a:cubicBezTo>
                    <a:lnTo>
                      <a:pt x="453" y="1066"/>
                    </a:lnTo>
                    <a:lnTo>
                      <a:pt x="453" y="1066"/>
                    </a:lnTo>
                    <a:cubicBezTo>
                      <a:pt x="451" y="1066"/>
                      <a:pt x="450" y="1066"/>
                      <a:pt x="448" y="10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131">
                <a:extLst>
                  <a:ext uri="{FF2B5EF4-FFF2-40B4-BE49-F238E27FC236}">
                    <a16:creationId xmlns:a16="http://schemas.microsoft.com/office/drawing/2014/main" id="{A6CEC2FE-BCCF-440D-A2D1-98D572C5D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5583" y="7309994"/>
                <a:ext cx="189870" cy="177486"/>
              </a:xfrm>
              <a:custGeom>
                <a:avLst/>
                <a:gdLst>
                  <a:gd name="T0" fmla="*/ 100 w 202"/>
                  <a:gd name="T1" fmla="*/ 31 h 190"/>
                  <a:gd name="T2" fmla="*/ 100 w 202"/>
                  <a:gd name="T3" fmla="*/ 31 h 190"/>
                  <a:gd name="T4" fmla="*/ 66 w 202"/>
                  <a:gd name="T5" fmla="*/ 41 h 190"/>
                  <a:gd name="T6" fmla="*/ 66 w 202"/>
                  <a:gd name="T7" fmla="*/ 41 h 190"/>
                  <a:gd name="T8" fmla="*/ 42 w 202"/>
                  <a:gd name="T9" fmla="*/ 136 h 190"/>
                  <a:gd name="T10" fmla="*/ 42 w 202"/>
                  <a:gd name="T11" fmla="*/ 136 h 190"/>
                  <a:gd name="T12" fmla="*/ 84 w 202"/>
                  <a:gd name="T13" fmla="*/ 168 h 190"/>
                  <a:gd name="T14" fmla="*/ 84 w 202"/>
                  <a:gd name="T15" fmla="*/ 168 h 190"/>
                  <a:gd name="T16" fmla="*/ 136 w 202"/>
                  <a:gd name="T17" fmla="*/ 160 h 190"/>
                  <a:gd name="T18" fmla="*/ 136 w 202"/>
                  <a:gd name="T19" fmla="*/ 160 h 190"/>
                  <a:gd name="T20" fmla="*/ 160 w 202"/>
                  <a:gd name="T21" fmla="*/ 65 h 190"/>
                  <a:gd name="T22" fmla="*/ 160 w 202"/>
                  <a:gd name="T23" fmla="*/ 65 h 190"/>
                  <a:gd name="T24" fmla="*/ 117 w 202"/>
                  <a:gd name="T25" fmla="*/ 34 h 190"/>
                  <a:gd name="T26" fmla="*/ 117 w 202"/>
                  <a:gd name="T27" fmla="*/ 34 h 190"/>
                  <a:gd name="T28" fmla="*/ 100 w 202"/>
                  <a:gd name="T29" fmla="*/ 31 h 190"/>
                  <a:gd name="T30" fmla="*/ 100 w 202"/>
                  <a:gd name="T31" fmla="*/ 189 h 190"/>
                  <a:gd name="T32" fmla="*/ 100 w 202"/>
                  <a:gd name="T33" fmla="*/ 189 h 190"/>
                  <a:gd name="T34" fmla="*/ 25 w 202"/>
                  <a:gd name="T35" fmla="*/ 146 h 190"/>
                  <a:gd name="T36" fmla="*/ 25 w 202"/>
                  <a:gd name="T37" fmla="*/ 146 h 190"/>
                  <a:gd name="T38" fmla="*/ 56 w 202"/>
                  <a:gd name="T39" fmla="*/ 25 h 190"/>
                  <a:gd name="T40" fmla="*/ 56 w 202"/>
                  <a:gd name="T41" fmla="*/ 25 h 190"/>
                  <a:gd name="T42" fmla="*/ 176 w 202"/>
                  <a:gd name="T43" fmla="*/ 55 h 190"/>
                  <a:gd name="T44" fmla="*/ 176 w 202"/>
                  <a:gd name="T45" fmla="*/ 55 h 190"/>
                  <a:gd name="T46" fmla="*/ 176 w 202"/>
                  <a:gd name="T47" fmla="*/ 55 h 190"/>
                  <a:gd name="T48" fmla="*/ 146 w 202"/>
                  <a:gd name="T49" fmla="*/ 176 h 190"/>
                  <a:gd name="T50" fmla="*/ 146 w 202"/>
                  <a:gd name="T51" fmla="*/ 176 h 190"/>
                  <a:gd name="T52" fmla="*/ 100 w 202"/>
                  <a:gd name="T53" fmla="*/ 189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2" h="190">
                    <a:moveTo>
                      <a:pt x="100" y="31"/>
                    </a:moveTo>
                    <a:lnTo>
                      <a:pt x="100" y="31"/>
                    </a:lnTo>
                    <a:cubicBezTo>
                      <a:pt x="88" y="31"/>
                      <a:pt x="76" y="35"/>
                      <a:pt x="66" y="41"/>
                    </a:cubicBezTo>
                    <a:lnTo>
                      <a:pt x="66" y="41"/>
                    </a:lnTo>
                    <a:cubicBezTo>
                      <a:pt x="33" y="61"/>
                      <a:pt x="22" y="103"/>
                      <a:pt x="42" y="136"/>
                    </a:cubicBezTo>
                    <a:lnTo>
                      <a:pt x="42" y="136"/>
                    </a:lnTo>
                    <a:cubicBezTo>
                      <a:pt x="51" y="152"/>
                      <a:pt x="66" y="163"/>
                      <a:pt x="84" y="168"/>
                    </a:cubicBezTo>
                    <a:lnTo>
                      <a:pt x="84" y="168"/>
                    </a:lnTo>
                    <a:cubicBezTo>
                      <a:pt x="102" y="172"/>
                      <a:pt x="120" y="169"/>
                      <a:pt x="136" y="160"/>
                    </a:cubicBezTo>
                    <a:lnTo>
                      <a:pt x="136" y="160"/>
                    </a:lnTo>
                    <a:cubicBezTo>
                      <a:pt x="169" y="141"/>
                      <a:pt x="179" y="98"/>
                      <a:pt x="160" y="65"/>
                    </a:cubicBezTo>
                    <a:lnTo>
                      <a:pt x="160" y="65"/>
                    </a:lnTo>
                    <a:cubicBezTo>
                      <a:pt x="150" y="50"/>
                      <a:pt x="135" y="38"/>
                      <a:pt x="117" y="34"/>
                    </a:cubicBezTo>
                    <a:lnTo>
                      <a:pt x="117" y="34"/>
                    </a:lnTo>
                    <a:cubicBezTo>
                      <a:pt x="112" y="32"/>
                      <a:pt x="106" y="31"/>
                      <a:pt x="100" y="31"/>
                    </a:cubicBezTo>
                    <a:close/>
                    <a:moveTo>
                      <a:pt x="100" y="189"/>
                    </a:moveTo>
                    <a:lnTo>
                      <a:pt x="100" y="189"/>
                    </a:lnTo>
                    <a:cubicBezTo>
                      <a:pt x="71" y="189"/>
                      <a:pt x="42" y="173"/>
                      <a:pt x="25" y="146"/>
                    </a:cubicBezTo>
                    <a:lnTo>
                      <a:pt x="25" y="146"/>
                    </a:lnTo>
                    <a:cubicBezTo>
                      <a:pt x="0" y="104"/>
                      <a:pt x="13" y="50"/>
                      <a:pt x="56" y="25"/>
                    </a:cubicBezTo>
                    <a:lnTo>
                      <a:pt x="56" y="25"/>
                    </a:lnTo>
                    <a:cubicBezTo>
                      <a:pt x="97" y="0"/>
                      <a:pt x="151" y="14"/>
                      <a:pt x="176" y="55"/>
                    </a:cubicBezTo>
                    <a:lnTo>
                      <a:pt x="176" y="55"/>
                    </a:lnTo>
                    <a:lnTo>
                      <a:pt x="176" y="55"/>
                    </a:lnTo>
                    <a:cubicBezTo>
                      <a:pt x="201" y="98"/>
                      <a:pt x="187" y="151"/>
                      <a:pt x="146" y="176"/>
                    </a:cubicBezTo>
                    <a:lnTo>
                      <a:pt x="146" y="176"/>
                    </a:lnTo>
                    <a:cubicBezTo>
                      <a:pt x="132" y="185"/>
                      <a:pt x="116" y="189"/>
                      <a:pt x="100" y="1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132">
                <a:extLst>
                  <a:ext uri="{FF2B5EF4-FFF2-40B4-BE49-F238E27FC236}">
                    <a16:creationId xmlns:a16="http://schemas.microsoft.com/office/drawing/2014/main" id="{FBFF0DEB-2945-4296-947C-A3B43B206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7499" y="7367781"/>
                <a:ext cx="49531" cy="70168"/>
              </a:xfrm>
              <a:custGeom>
                <a:avLst/>
                <a:gdLst>
                  <a:gd name="T0" fmla="*/ 30 w 54"/>
                  <a:gd name="T1" fmla="*/ 72 h 73"/>
                  <a:gd name="T2" fmla="*/ 30 w 54"/>
                  <a:gd name="T3" fmla="*/ 72 h 73"/>
                  <a:gd name="T4" fmla="*/ 28 w 54"/>
                  <a:gd name="T5" fmla="*/ 72 h 73"/>
                  <a:gd name="T6" fmla="*/ 8 w 54"/>
                  <a:gd name="T7" fmla="*/ 67 h 73"/>
                  <a:gd name="T8" fmla="*/ 8 w 54"/>
                  <a:gd name="T9" fmla="*/ 67 h 73"/>
                  <a:gd name="T10" fmla="*/ 0 w 54"/>
                  <a:gd name="T11" fmla="*/ 55 h 73"/>
                  <a:gd name="T12" fmla="*/ 0 w 54"/>
                  <a:gd name="T13" fmla="*/ 55 h 73"/>
                  <a:gd name="T14" fmla="*/ 13 w 54"/>
                  <a:gd name="T15" fmla="*/ 48 h 73"/>
                  <a:gd name="T16" fmla="*/ 23 w 54"/>
                  <a:gd name="T17" fmla="*/ 50 h 73"/>
                  <a:gd name="T18" fmla="*/ 34 w 54"/>
                  <a:gd name="T19" fmla="*/ 8 h 73"/>
                  <a:gd name="T20" fmla="*/ 34 w 54"/>
                  <a:gd name="T21" fmla="*/ 8 h 73"/>
                  <a:gd name="T22" fmla="*/ 45 w 54"/>
                  <a:gd name="T23" fmla="*/ 2 h 73"/>
                  <a:gd name="T24" fmla="*/ 45 w 54"/>
                  <a:gd name="T25" fmla="*/ 2 h 73"/>
                  <a:gd name="T26" fmla="*/ 53 w 54"/>
                  <a:gd name="T27" fmla="*/ 13 h 73"/>
                  <a:gd name="T28" fmla="*/ 40 w 54"/>
                  <a:gd name="T29" fmla="*/ 64 h 73"/>
                  <a:gd name="T30" fmla="*/ 40 w 54"/>
                  <a:gd name="T31" fmla="*/ 64 h 73"/>
                  <a:gd name="T32" fmla="*/ 30 w 54"/>
                  <a:gd name="T3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73">
                    <a:moveTo>
                      <a:pt x="30" y="72"/>
                    </a:moveTo>
                    <a:lnTo>
                      <a:pt x="30" y="72"/>
                    </a:lnTo>
                    <a:cubicBezTo>
                      <a:pt x="29" y="72"/>
                      <a:pt x="29" y="72"/>
                      <a:pt x="28" y="72"/>
                    </a:cubicBezTo>
                    <a:lnTo>
                      <a:pt x="8" y="67"/>
                    </a:lnTo>
                    <a:lnTo>
                      <a:pt x="8" y="67"/>
                    </a:lnTo>
                    <a:cubicBezTo>
                      <a:pt x="2" y="65"/>
                      <a:pt x="0" y="60"/>
                      <a:pt x="0" y="55"/>
                    </a:cubicBezTo>
                    <a:lnTo>
                      <a:pt x="0" y="55"/>
                    </a:lnTo>
                    <a:cubicBezTo>
                      <a:pt x="2" y="49"/>
                      <a:pt x="7" y="46"/>
                      <a:pt x="13" y="48"/>
                    </a:cubicBezTo>
                    <a:lnTo>
                      <a:pt x="23" y="50"/>
                    </a:lnTo>
                    <a:lnTo>
                      <a:pt x="34" y="8"/>
                    </a:lnTo>
                    <a:lnTo>
                      <a:pt x="34" y="8"/>
                    </a:lnTo>
                    <a:cubicBezTo>
                      <a:pt x="35" y="3"/>
                      <a:pt x="40" y="0"/>
                      <a:pt x="45" y="2"/>
                    </a:cubicBezTo>
                    <a:lnTo>
                      <a:pt x="45" y="2"/>
                    </a:lnTo>
                    <a:cubicBezTo>
                      <a:pt x="51" y="2"/>
                      <a:pt x="53" y="8"/>
                      <a:pt x="53" y="13"/>
                    </a:cubicBezTo>
                    <a:lnTo>
                      <a:pt x="40" y="64"/>
                    </a:lnTo>
                    <a:lnTo>
                      <a:pt x="40" y="64"/>
                    </a:lnTo>
                    <a:cubicBezTo>
                      <a:pt x="39" y="69"/>
                      <a:pt x="35" y="72"/>
                      <a:pt x="30" y="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22368565-2A19-4F0A-ADF5-BAFEFD577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8281" y="6832427"/>
                <a:ext cx="499934" cy="476631"/>
              </a:xfrm>
              <a:custGeom>
                <a:avLst/>
                <a:gdLst>
                  <a:gd name="connsiteX0" fmla="*/ 486134 w 499934"/>
                  <a:gd name="connsiteY0" fmla="*/ 265744 h 476631"/>
                  <a:gd name="connsiteX1" fmla="*/ 498349 w 499934"/>
                  <a:gd name="connsiteY1" fmla="*/ 268556 h 476631"/>
                  <a:gd name="connsiteX2" fmla="*/ 495530 w 499934"/>
                  <a:gd name="connsiteY2" fmla="*/ 280740 h 476631"/>
                  <a:gd name="connsiteX3" fmla="*/ 170422 w 499934"/>
                  <a:gd name="connsiteY3" fmla="*/ 474756 h 476631"/>
                  <a:gd name="connsiteX4" fmla="*/ 165724 w 499934"/>
                  <a:gd name="connsiteY4" fmla="*/ 476631 h 476631"/>
                  <a:gd name="connsiteX5" fmla="*/ 158207 w 499934"/>
                  <a:gd name="connsiteY5" fmla="*/ 471945 h 476631"/>
                  <a:gd name="connsiteX6" fmla="*/ 161026 w 499934"/>
                  <a:gd name="connsiteY6" fmla="*/ 459760 h 476631"/>
                  <a:gd name="connsiteX7" fmla="*/ 436602 w 499934"/>
                  <a:gd name="connsiteY7" fmla="*/ 178125 h 476631"/>
                  <a:gd name="connsiteX8" fmla="*/ 448818 w 499934"/>
                  <a:gd name="connsiteY8" fmla="*/ 181874 h 476631"/>
                  <a:gd name="connsiteX9" fmla="*/ 445999 w 499934"/>
                  <a:gd name="connsiteY9" fmla="*/ 194058 h 476631"/>
                  <a:gd name="connsiteX10" fmla="*/ 120891 w 499934"/>
                  <a:gd name="connsiteY10" fmla="*/ 388074 h 476631"/>
                  <a:gd name="connsiteX11" fmla="*/ 116193 w 499934"/>
                  <a:gd name="connsiteY11" fmla="*/ 389949 h 476631"/>
                  <a:gd name="connsiteX12" fmla="*/ 108676 w 499934"/>
                  <a:gd name="connsiteY12" fmla="*/ 385263 h 476631"/>
                  <a:gd name="connsiteX13" fmla="*/ 111495 w 499934"/>
                  <a:gd name="connsiteY13" fmla="*/ 373078 h 476631"/>
                  <a:gd name="connsiteX14" fmla="*/ 383882 w 499934"/>
                  <a:gd name="connsiteY14" fmla="*/ 88255 h 476631"/>
                  <a:gd name="connsiteX15" fmla="*/ 396097 w 499934"/>
                  <a:gd name="connsiteY15" fmla="*/ 91067 h 476631"/>
                  <a:gd name="connsiteX16" fmla="*/ 393278 w 499934"/>
                  <a:gd name="connsiteY16" fmla="*/ 103251 h 476631"/>
                  <a:gd name="connsiteX17" fmla="*/ 68171 w 499934"/>
                  <a:gd name="connsiteY17" fmla="*/ 297267 h 476631"/>
                  <a:gd name="connsiteX18" fmla="*/ 63472 w 499934"/>
                  <a:gd name="connsiteY18" fmla="*/ 299142 h 476631"/>
                  <a:gd name="connsiteX19" fmla="*/ 55955 w 499934"/>
                  <a:gd name="connsiteY19" fmla="*/ 294456 h 476631"/>
                  <a:gd name="connsiteX20" fmla="*/ 58774 w 499934"/>
                  <a:gd name="connsiteY20" fmla="*/ 282271 h 476631"/>
                  <a:gd name="connsiteX21" fmla="*/ 329284 w 499934"/>
                  <a:gd name="connsiteY21" fmla="*/ 1589 h 476631"/>
                  <a:gd name="connsiteX22" fmla="*/ 342439 w 499934"/>
                  <a:gd name="connsiteY22" fmla="*/ 4414 h 476631"/>
                  <a:gd name="connsiteX23" fmla="*/ 338681 w 499934"/>
                  <a:gd name="connsiteY23" fmla="*/ 16652 h 476631"/>
                  <a:gd name="connsiteX24" fmla="*/ 13573 w 499934"/>
                  <a:gd name="connsiteY24" fmla="*/ 211518 h 476631"/>
                  <a:gd name="connsiteX25" fmla="*/ 8875 w 499934"/>
                  <a:gd name="connsiteY25" fmla="*/ 212460 h 476631"/>
                  <a:gd name="connsiteX26" fmla="*/ 1358 w 499934"/>
                  <a:gd name="connsiteY26" fmla="*/ 208694 h 476631"/>
                  <a:gd name="connsiteX27" fmla="*/ 4177 w 499934"/>
                  <a:gd name="connsiteY27" fmla="*/ 195515 h 47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99934" h="476631">
                    <a:moveTo>
                      <a:pt x="486134" y="265744"/>
                    </a:moveTo>
                    <a:cubicBezTo>
                      <a:pt x="490832" y="262932"/>
                      <a:pt x="496469" y="263870"/>
                      <a:pt x="498349" y="268556"/>
                    </a:cubicBezTo>
                    <a:cubicBezTo>
                      <a:pt x="501167" y="273242"/>
                      <a:pt x="500228" y="278866"/>
                      <a:pt x="495530" y="280740"/>
                    </a:cubicBezTo>
                    <a:lnTo>
                      <a:pt x="170422" y="474756"/>
                    </a:lnTo>
                    <a:cubicBezTo>
                      <a:pt x="168543" y="475694"/>
                      <a:pt x="167603" y="476631"/>
                      <a:pt x="165724" y="476631"/>
                    </a:cubicBezTo>
                    <a:cubicBezTo>
                      <a:pt x="162905" y="476631"/>
                      <a:pt x="160086" y="474756"/>
                      <a:pt x="158207" y="471945"/>
                    </a:cubicBezTo>
                    <a:cubicBezTo>
                      <a:pt x="155388" y="467258"/>
                      <a:pt x="156328" y="462572"/>
                      <a:pt x="161026" y="459760"/>
                    </a:cubicBezTo>
                    <a:close/>
                    <a:moveTo>
                      <a:pt x="436602" y="178125"/>
                    </a:moveTo>
                    <a:cubicBezTo>
                      <a:pt x="441301" y="176250"/>
                      <a:pt x="446938" y="177188"/>
                      <a:pt x="448818" y="181874"/>
                    </a:cubicBezTo>
                    <a:cubicBezTo>
                      <a:pt x="451636" y="186560"/>
                      <a:pt x="450697" y="191247"/>
                      <a:pt x="445999" y="194058"/>
                    </a:cubicBezTo>
                    <a:lnTo>
                      <a:pt x="120891" y="388074"/>
                    </a:lnTo>
                    <a:cubicBezTo>
                      <a:pt x="119012" y="389949"/>
                      <a:pt x="118072" y="389949"/>
                      <a:pt x="116193" y="389949"/>
                    </a:cubicBezTo>
                    <a:cubicBezTo>
                      <a:pt x="113374" y="389949"/>
                      <a:pt x="110555" y="388074"/>
                      <a:pt x="108676" y="385263"/>
                    </a:cubicBezTo>
                    <a:cubicBezTo>
                      <a:pt x="105857" y="381513"/>
                      <a:pt x="106797" y="375890"/>
                      <a:pt x="111495" y="373078"/>
                    </a:cubicBezTo>
                    <a:close/>
                    <a:moveTo>
                      <a:pt x="383882" y="88255"/>
                    </a:moveTo>
                    <a:cubicBezTo>
                      <a:pt x="387641" y="85443"/>
                      <a:pt x="393278" y="87318"/>
                      <a:pt x="396097" y="91067"/>
                    </a:cubicBezTo>
                    <a:cubicBezTo>
                      <a:pt x="397976" y="95753"/>
                      <a:pt x="397976" y="101377"/>
                      <a:pt x="393278" y="103251"/>
                    </a:cubicBezTo>
                    <a:lnTo>
                      <a:pt x="68171" y="297267"/>
                    </a:lnTo>
                    <a:cubicBezTo>
                      <a:pt x="66291" y="298205"/>
                      <a:pt x="64412" y="299142"/>
                      <a:pt x="63472" y="299142"/>
                    </a:cubicBezTo>
                    <a:cubicBezTo>
                      <a:pt x="59714" y="299142"/>
                      <a:pt x="56895" y="297267"/>
                      <a:pt x="55955" y="294456"/>
                    </a:cubicBezTo>
                    <a:cubicBezTo>
                      <a:pt x="52197" y="289769"/>
                      <a:pt x="54076" y="285083"/>
                      <a:pt x="58774" y="282271"/>
                    </a:cubicBezTo>
                    <a:close/>
                    <a:moveTo>
                      <a:pt x="329284" y="1589"/>
                    </a:moveTo>
                    <a:cubicBezTo>
                      <a:pt x="333983" y="-1235"/>
                      <a:pt x="338681" y="-293"/>
                      <a:pt x="342439" y="4414"/>
                    </a:cubicBezTo>
                    <a:cubicBezTo>
                      <a:pt x="344318" y="9120"/>
                      <a:pt x="342439" y="13827"/>
                      <a:pt x="338681" y="16652"/>
                    </a:cubicBezTo>
                    <a:lnTo>
                      <a:pt x="13573" y="211518"/>
                    </a:lnTo>
                    <a:cubicBezTo>
                      <a:pt x="12633" y="212460"/>
                      <a:pt x="10754" y="212460"/>
                      <a:pt x="8875" y="212460"/>
                    </a:cubicBezTo>
                    <a:cubicBezTo>
                      <a:pt x="6056" y="212460"/>
                      <a:pt x="3237" y="210577"/>
                      <a:pt x="1358" y="208694"/>
                    </a:cubicBezTo>
                    <a:cubicBezTo>
                      <a:pt x="-1461" y="203987"/>
                      <a:pt x="418" y="198339"/>
                      <a:pt x="4177" y="195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137">
                <a:extLst>
                  <a:ext uri="{FF2B5EF4-FFF2-40B4-BE49-F238E27FC236}">
                    <a16:creationId xmlns:a16="http://schemas.microsoft.com/office/drawing/2014/main" id="{EC734282-03E2-4B22-896E-8BA9BB48A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9281" y="6975657"/>
                <a:ext cx="317827" cy="404506"/>
              </a:xfrm>
              <a:custGeom>
                <a:avLst/>
                <a:gdLst>
                  <a:gd name="T0" fmla="*/ 172 w 340"/>
                  <a:gd name="T1" fmla="*/ 433 h 434"/>
                  <a:gd name="T2" fmla="*/ 172 w 340"/>
                  <a:gd name="T3" fmla="*/ 433 h 434"/>
                  <a:gd name="T4" fmla="*/ 121 w 340"/>
                  <a:gd name="T5" fmla="*/ 199 h 434"/>
                  <a:gd name="T6" fmla="*/ 121 w 340"/>
                  <a:gd name="T7" fmla="*/ 199 h 434"/>
                  <a:gd name="T8" fmla="*/ 23 w 340"/>
                  <a:gd name="T9" fmla="*/ 32 h 434"/>
                  <a:gd name="T10" fmla="*/ 23 w 340"/>
                  <a:gd name="T11" fmla="*/ 32 h 434"/>
                  <a:gd name="T12" fmla="*/ 301 w 340"/>
                  <a:gd name="T13" fmla="*/ 227 h 434"/>
                  <a:gd name="T14" fmla="*/ 301 w 340"/>
                  <a:gd name="T15" fmla="*/ 227 h 434"/>
                  <a:gd name="T16" fmla="*/ 339 w 340"/>
                  <a:gd name="T17" fmla="*/ 338 h 434"/>
                  <a:gd name="T18" fmla="*/ 172 w 340"/>
                  <a:gd name="T19" fmla="*/ 43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0" h="434">
                    <a:moveTo>
                      <a:pt x="172" y="433"/>
                    </a:moveTo>
                    <a:lnTo>
                      <a:pt x="172" y="433"/>
                    </a:lnTo>
                    <a:cubicBezTo>
                      <a:pt x="101" y="337"/>
                      <a:pt x="121" y="199"/>
                      <a:pt x="121" y="199"/>
                    </a:cubicBezTo>
                    <a:lnTo>
                      <a:pt x="121" y="199"/>
                    </a:lnTo>
                    <a:cubicBezTo>
                      <a:pt x="121" y="199"/>
                      <a:pt x="0" y="119"/>
                      <a:pt x="23" y="32"/>
                    </a:cubicBezTo>
                    <a:lnTo>
                      <a:pt x="23" y="32"/>
                    </a:lnTo>
                    <a:cubicBezTo>
                      <a:pt x="31" y="0"/>
                      <a:pt x="235" y="58"/>
                      <a:pt x="301" y="227"/>
                    </a:cubicBezTo>
                    <a:lnTo>
                      <a:pt x="301" y="227"/>
                    </a:lnTo>
                    <a:cubicBezTo>
                      <a:pt x="312" y="254"/>
                      <a:pt x="339" y="338"/>
                      <a:pt x="339" y="338"/>
                    </a:cubicBezTo>
                    <a:lnTo>
                      <a:pt x="172" y="43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138">
                <a:extLst>
                  <a:ext uri="{FF2B5EF4-FFF2-40B4-BE49-F238E27FC236}">
                    <a16:creationId xmlns:a16="http://schemas.microsoft.com/office/drawing/2014/main" id="{FAD588E5-0D84-46A1-8908-195748E18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1026" y="6983912"/>
                <a:ext cx="334338" cy="404506"/>
              </a:xfrm>
              <a:custGeom>
                <a:avLst/>
                <a:gdLst>
                  <a:gd name="T0" fmla="*/ 180 w 359"/>
                  <a:gd name="T1" fmla="*/ 432 h 433"/>
                  <a:gd name="T2" fmla="*/ 180 w 359"/>
                  <a:gd name="T3" fmla="*/ 432 h 433"/>
                  <a:gd name="T4" fmla="*/ 172 w 359"/>
                  <a:gd name="T5" fmla="*/ 427 h 433"/>
                  <a:gd name="T6" fmla="*/ 172 w 359"/>
                  <a:gd name="T7" fmla="*/ 427 h 433"/>
                  <a:gd name="T8" fmla="*/ 118 w 359"/>
                  <a:gd name="T9" fmla="*/ 193 h 433"/>
                  <a:gd name="T10" fmla="*/ 118 w 359"/>
                  <a:gd name="T11" fmla="*/ 193 h 433"/>
                  <a:gd name="T12" fmla="*/ 21 w 359"/>
                  <a:gd name="T13" fmla="*/ 19 h 433"/>
                  <a:gd name="T14" fmla="*/ 21 w 359"/>
                  <a:gd name="T15" fmla="*/ 19 h 433"/>
                  <a:gd name="T16" fmla="*/ 47 w 359"/>
                  <a:gd name="T17" fmla="*/ 3 h 433"/>
                  <a:gd name="T18" fmla="*/ 47 w 359"/>
                  <a:gd name="T19" fmla="*/ 3 h 433"/>
                  <a:gd name="T20" fmla="*/ 318 w 359"/>
                  <a:gd name="T21" fmla="*/ 212 h 433"/>
                  <a:gd name="T22" fmla="*/ 318 w 359"/>
                  <a:gd name="T23" fmla="*/ 212 h 433"/>
                  <a:gd name="T24" fmla="*/ 356 w 359"/>
                  <a:gd name="T25" fmla="*/ 324 h 433"/>
                  <a:gd name="T26" fmla="*/ 356 w 359"/>
                  <a:gd name="T27" fmla="*/ 324 h 433"/>
                  <a:gd name="T28" fmla="*/ 351 w 359"/>
                  <a:gd name="T29" fmla="*/ 336 h 433"/>
                  <a:gd name="T30" fmla="*/ 351 w 359"/>
                  <a:gd name="T31" fmla="*/ 336 h 433"/>
                  <a:gd name="T32" fmla="*/ 338 w 359"/>
                  <a:gd name="T33" fmla="*/ 330 h 433"/>
                  <a:gd name="T34" fmla="*/ 338 w 359"/>
                  <a:gd name="T35" fmla="*/ 330 h 433"/>
                  <a:gd name="T36" fmla="*/ 300 w 359"/>
                  <a:gd name="T37" fmla="*/ 219 h 433"/>
                  <a:gd name="T38" fmla="*/ 300 w 359"/>
                  <a:gd name="T39" fmla="*/ 219 h 433"/>
                  <a:gd name="T40" fmla="*/ 73 w 359"/>
                  <a:gd name="T41" fmla="*/ 24 h 433"/>
                  <a:gd name="T42" fmla="*/ 73 w 359"/>
                  <a:gd name="T43" fmla="*/ 24 h 433"/>
                  <a:gd name="T44" fmla="*/ 40 w 359"/>
                  <a:gd name="T45" fmla="*/ 24 h 433"/>
                  <a:gd name="T46" fmla="*/ 40 w 359"/>
                  <a:gd name="T47" fmla="*/ 24 h 433"/>
                  <a:gd name="T48" fmla="*/ 134 w 359"/>
                  <a:gd name="T49" fmla="*/ 181 h 433"/>
                  <a:gd name="T50" fmla="*/ 134 w 359"/>
                  <a:gd name="T51" fmla="*/ 181 h 433"/>
                  <a:gd name="T52" fmla="*/ 139 w 359"/>
                  <a:gd name="T53" fmla="*/ 190 h 433"/>
                  <a:gd name="T54" fmla="*/ 139 w 359"/>
                  <a:gd name="T55" fmla="*/ 190 h 433"/>
                  <a:gd name="T56" fmla="*/ 187 w 359"/>
                  <a:gd name="T57" fmla="*/ 416 h 433"/>
                  <a:gd name="T58" fmla="*/ 187 w 359"/>
                  <a:gd name="T59" fmla="*/ 416 h 433"/>
                  <a:gd name="T60" fmla="*/ 185 w 359"/>
                  <a:gd name="T61" fmla="*/ 429 h 433"/>
                  <a:gd name="T62" fmla="*/ 185 w 359"/>
                  <a:gd name="T63" fmla="*/ 429 h 433"/>
                  <a:gd name="T64" fmla="*/ 180 w 359"/>
                  <a:gd name="T65" fmla="*/ 432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9" h="433">
                    <a:moveTo>
                      <a:pt x="180" y="432"/>
                    </a:moveTo>
                    <a:lnTo>
                      <a:pt x="180" y="432"/>
                    </a:lnTo>
                    <a:cubicBezTo>
                      <a:pt x="177" y="432"/>
                      <a:pt x="174" y="430"/>
                      <a:pt x="172" y="427"/>
                    </a:cubicBezTo>
                    <a:lnTo>
                      <a:pt x="172" y="427"/>
                    </a:lnTo>
                    <a:cubicBezTo>
                      <a:pt x="107" y="340"/>
                      <a:pt x="115" y="222"/>
                      <a:pt x="118" y="193"/>
                    </a:cubicBezTo>
                    <a:lnTo>
                      <a:pt x="118" y="193"/>
                    </a:lnTo>
                    <a:cubicBezTo>
                      <a:pt x="95" y="176"/>
                      <a:pt x="0" y="102"/>
                      <a:pt x="21" y="19"/>
                    </a:cubicBezTo>
                    <a:lnTo>
                      <a:pt x="21" y="19"/>
                    </a:lnTo>
                    <a:cubicBezTo>
                      <a:pt x="23" y="13"/>
                      <a:pt x="27" y="4"/>
                      <a:pt x="47" y="3"/>
                    </a:cubicBezTo>
                    <a:lnTo>
                      <a:pt x="47" y="3"/>
                    </a:lnTo>
                    <a:cubicBezTo>
                      <a:pt x="102" y="0"/>
                      <a:pt x="261" y="67"/>
                      <a:pt x="318" y="212"/>
                    </a:cubicBezTo>
                    <a:lnTo>
                      <a:pt x="318" y="212"/>
                    </a:lnTo>
                    <a:cubicBezTo>
                      <a:pt x="329" y="239"/>
                      <a:pt x="355" y="321"/>
                      <a:pt x="356" y="324"/>
                    </a:cubicBezTo>
                    <a:lnTo>
                      <a:pt x="356" y="324"/>
                    </a:lnTo>
                    <a:cubicBezTo>
                      <a:pt x="358" y="329"/>
                      <a:pt x="355" y="335"/>
                      <a:pt x="351" y="336"/>
                    </a:cubicBezTo>
                    <a:lnTo>
                      <a:pt x="351" y="336"/>
                    </a:lnTo>
                    <a:cubicBezTo>
                      <a:pt x="345" y="338"/>
                      <a:pt x="340" y="335"/>
                      <a:pt x="338" y="330"/>
                    </a:cubicBezTo>
                    <a:lnTo>
                      <a:pt x="338" y="330"/>
                    </a:lnTo>
                    <a:cubicBezTo>
                      <a:pt x="338" y="329"/>
                      <a:pt x="311" y="246"/>
                      <a:pt x="300" y="219"/>
                    </a:cubicBezTo>
                    <a:lnTo>
                      <a:pt x="300" y="219"/>
                    </a:lnTo>
                    <a:cubicBezTo>
                      <a:pt x="255" y="102"/>
                      <a:pt x="139" y="38"/>
                      <a:pt x="73" y="24"/>
                    </a:cubicBezTo>
                    <a:lnTo>
                      <a:pt x="73" y="24"/>
                    </a:lnTo>
                    <a:cubicBezTo>
                      <a:pt x="50" y="20"/>
                      <a:pt x="40" y="23"/>
                      <a:pt x="40" y="24"/>
                    </a:cubicBezTo>
                    <a:lnTo>
                      <a:pt x="40" y="24"/>
                    </a:lnTo>
                    <a:cubicBezTo>
                      <a:pt x="19" y="104"/>
                      <a:pt x="133" y="180"/>
                      <a:pt x="134" y="181"/>
                    </a:cubicBezTo>
                    <a:lnTo>
                      <a:pt x="134" y="181"/>
                    </a:lnTo>
                    <a:cubicBezTo>
                      <a:pt x="137" y="182"/>
                      <a:pt x="139" y="187"/>
                      <a:pt x="139" y="190"/>
                    </a:cubicBezTo>
                    <a:lnTo>
                      <a:pt x="139" y="190"/>
                    </a:lnTo>
                    <a:cubicBezTo>
                      <a:pt x="138" y="191"/>
                      <a:pt x="120" y="324"/>
                      <a:pt x="187" y="416"/>
                    </a:cubicBezTo>
                    <a:lnTo>
                      <a:pt x="187" y="416"/>
                    </a:lnTo>
                    <a:cubicBezTo>
                      <a:pt x="190" y="420"/>
                      <a:pt x="190" y="427"/>
                      <a:pt x="185" y="429"/>
                    </a:cubicBezTo>
                    <a:lnTo>
                      <a:pt x="185" y="429"/>
                    </a:lnTo>
                    <a:cubicBezTo>
                      <a:pt x="184" y="431"/>
                      <a:pt x="181" y="432"/>
                      <a:pt x="180" y="4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8E3E0DEF-D51B-43A6-B0A3-2555246F6374}"/>
                </a:ext>
              </a:extLst>
            </p:cNvPr>
            <p:cNvGrpSpPr/>
            <p:nvPr/>
          </p:nvGrpSpPr>
          <p:grpSpPr>
            <a:xfrm>
              <a:off x="15470273" y="4915982"/>
              <a:ext cx="7392547" cy="4449560"/>
              <a:chOff x="15470273" y="4915982"/>
              <a:chExt cx="7392547" cy="4449560"/>
            </a:xfrm>
          </p:grpSpPr>
          <p:sp>
            <p:nvSpPr>
              <p:cNvPr id="208" name="Freeform 139">
                <a:extLst>
                  <a:ext uri="{FF2B5EF4-FFF2-40B4-BE49-F238E27FC236}">
                    <a16:creationId xmlns:a16="http://schemas.microsoft.com/office/drawing/2014/main" id="{0FA131CF-A57E-4027-94E9-8268E1388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0273" y="7850709"/>
                <a:ext cx="202254" cy="202254"/>
              </a:xfrm>
              <a:custGeom>
                <a:avLst/>
                <a:gdLst>
                  <a:gd name="T0" fmla="*/ 125 w 217"/>
                  <a:gd name="T1" fmla="*/ 205 h 217"/>
                  <a:gd name="T2" fmla="*/ 125 w 217"/>
                  <a:gd name="T3" fmla="*/ 205 h 217"/>
                  <a:gd name="T4" fmla="*/ 11 w 217"/>
                  <a:gd name="T5" fmla="*/ 91 h 217"/>
                  <a:gd name="T6" fmla="*/ 11 w 217"/>
                  <a:gd name="T7" fmla="*/ 91 h 217"/>
                  <a:gd name="T8" fmla="*/ 91 w 217"/>
                  <a:gd name="T9" fmla="*/ 11 h 217"/>
                  <a:gd name="T10" fmla="*/ 91 w 217"/>
                  <a:gd name="T11" fmla="*/ 11 h 217"/>
                  <a:gd name="T12" fmla="*/ 205 w 217"/>
                  <a:gd name="T13" fmla="*/ 124 h 217"/>
                  <a:gd name="T14" fmla="*/ 205 w 217"/>
                  <a:gd name="T15" fmla="*/ 124 h 217"/>
                  <a:gd name="T16" fmla="*/ 125 w 217"/>
                  <a:gd name="T17" fmla="*/ 205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217">
                    <a:moveTo>
                      <a:pt x="125" y="205"/>
                    </a:moveTo>
                    <a:lnTo>
                      <a:pt x="125" y="205"/>
                    </a:lnTo>
                    <a:cubicBezTo>
                      <a:pt x="58" y="216"/>
                      <a:pt x="0" y="159"/>
                      <a:pt x="11" y="91"/>
                    </a:cubicBezTo>
                    <a:lnTo>
                      <a:pt x="11" y="91"/>
                    </a:lnTo>
                    <a:cubicBezTo>
                      <a:pt x="18" y="50"/>
                      <a:pt x="50" y="18"/>
                      <a:pt x="91" y="11"/>
                    </a:cubicBezTo>
                    <a:lnTo>
                      <a:pt x="91" y="11"/>
                    </a:lnTo>
                    <a:cubicBezTo>
                      <a:pt x="159" y="0"/>
                      <a:pt x="216" y="58"/>
                      <a:pt x="205" y="124"/>
                    </a:cubicBezTo>
                    <a:lnTo>
                      <a:pt x="205" y="124"/>
                    </a:lnTo>
                    <a:cubicBezTo>
                      <a:pt x="199" y="165"/>
                      <a:pt x="165" y="199"/>
                      <a:pt x="125" y="2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140">
                <a:extLst>
                  <a:ext uri="{FF2B5EF4-FFF2-40B4-BE49-F238E27FC236}">
                    <a16:creationId xmlns:a16="http://schemas.microsoft.com/office/drawing/2014/main" id="{7FC8B818-306E-458D-8CA3-96FA81AF5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2657" y="7858965"/>
                <a:ext cx="185741" cy="185744"/>
              </a:xfrm>
              <a:custGeom>
                <a:avLst/>
                <a:gdLst>
                  <a:gd name="T0" fmla="*/ 98 w 198"/>
                  <a:gd name="T1" fmla="*/ 18 h 198"/>
                  <a:gd name="T2" fmla="*/ 98 w 198"/>
                  <a:gd name="T3" fmla="*/ 18 h 198"/>
                  <a:gd name="T4" fmla="*/ 18 w 198"/>
                  <a:gd name="T5" fmla="*/ 98 h 198"/>
                  <a:gd name="T6" fmla="*/ 18 w 198"/>
                  <a:gd name="T7" fmla="*/ 98 h 198"/>
                  <a:gd name="T8" fmla="*/ 98 w 198"/>
                  <a:gd name="T9" fmla="*/ 177 h 198"/>
                  <a:gd name="T10" fmla="*/ 98 w 198"/>
                  <a:gd name="T11" fmla="*/ 177 h 198"/>
                  <a:gd name="T12" fmla="*/ 177 w 198"/>
                  <a:gd name="T13" fmla="*/ 98 h 198"/>
                  <a:gd name="T14" fmla="*/ 177 w 198"/>
                  <a:gd name="T15" fmla="*/ 98 h 198"/>
                  <a:gd name="T16" fmla="*/ 98 w 198"/>
                  <a:gd name="T17" fmla="*/ 18 h 198"/>
                  <a:gd name="T18" fmla="*/ 98 w 198"/>
                  <a:gd name="T19" fmla="*/ 197 h 198"/>
                  <a:gd name="T20" fmla="*/ 98 w 198"/>
                  <a:gd name="T21" fmla="*/ 197 h 198"/>
                  <a:gd name="T22" fmla="*/ 0 w 198"/>
                  <a:gd name="T23" fmla="*/ 98 h 198"/>
                  <a:gd name="T24" fmla="*/ 0 w 198"/>
                  <a:gd name="T25" fmla="*/ 98 h 198"/>
                  <a:gd name="T26" fmla="*/ 98 w 198"/>
                  <a:gd name="T27" fmla="*/ 0 h 198"/>
                  <a:gd name="T28" fmla="*/ 98 w 198"/>
                  <a:gd name="T29" fmla="*/ 0 h 198"/>
                  <a:gd name="T30" fmla="*/ 197 w 198"/>
                  <a:gd name="T31" fmla="*/ 98 h 198"/>
                  <a:gd name="T32" fmla="*/ 197 w 198"/>
                  <a:gd name="T33" fmla="*/ 98 h 198"/>
                  <a:gd name="T34" fmla="*/ 98 w 198"/>
                  <a:gd name="T35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198">
                    <a:moveTo>
                      <a:pt x="98" y="18"/>
                    </a:moveTo>
                    <a:lnTo>
                      <a:pt x="98" y="18"/>
                    </a:lnTo>
                    <a:cubicBezTo>
                      <a:pt x="54" y="18"/>
                      <a:pt x="18" y="54"/>
                      <a:pt x="18" y="98"/>
                    </a:cubicBezTo>
                    <a:lnTo>
                      <a:pt x="18" y="98"/>
                    </a:lnTo>
                    <a:cubicBezTo>
                      <a:pt x="18" y="141"/>
                      <a:pt x="54" y="177"/>
                      <a:pt x="98" y="177"/>
                    </a:cubicBezTo>
                    <a:lnTo>
                      <a:pt x="98" y="177"/>
                    </a:lnTo>
                    <a:cubicBezTo>
                      <a:pt x="142" y="177"/>
                      <a:pt x="177" y="141"/>
                      <a:pt x="177" y="98"/>
                    </a:cubicBezTo>
                    <a:lnTo>
                      <a:pt x="177" y="98"/>
                    </a:lnTo>
                    <a:cubicBezTo>
                      <a:pt x="177" y="54"/>
                      <a:pt x="142" y="18"/>
                      <a:pt x="98" y="18"/>
                    </a:cubicBezTo>
                    <a:close/>
                    <a:moveTo>
                      <a:pt x="98" y="197"/>
                    </a:moveTo>
                    <a:lnTo>
                      <a:pt x="98" y="197"/>
                    </a:lnTo>
                    <a:cubicBezTo>
                      <a:pt x="44" y="197"/>
                      <a:pt x="0" y="152"/>
                      <a:pt x="0" y="98"/>
                    </a:cubicBezTo>
                    <a:lnTo>
                      <a:pt x="0" y="98"/>
                    </a:lnTo>
                    <a:cubicBezTo>
                      <a:pt x="0" y="44"/>
                      <a:pt x="44" y="0"/>
                      <a:pt x="98" y="0"/>
                    </a:cubicBezTo>
                    <a:lnTo>
                      <a:pt x="98" y="0"/>
                    </a:lnTo>
                    <a:cubicBezTo>
                      <a:pt x="153" y="0"/>
                      <a:pt x="197" y="44"/>
                      <a:pt x="197" y="98"/>
                    </a:cubicBezTo>
                    <a:lnTo>
                      <a:pt x="197" y="98"/>
                    </a:lnTo>
                    <a:cubicBezTo>
                      <a:pt x="197" y="152"/>
                      <a:pt x="153" y="197"/>
                      <a:pt x="98" y="1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141">
                <a:extLst>
                  <a:ext uri="{FF2B5EF4-FFF2-40B4-BE49-F238E27FC236}">
                    <a16:creationId xmlns:a16="http://schemas.microsoft.com/office/drawing/2014/main" id="{522164D5-6C6F-4A35-A902-ADF05632D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7761" y="7941517"/>
                <a:ext cx="1543725" cy="20639"/>
              </a:xfrm>
              <a:custGeom>
                <a:avLst/>
                <a:gdLst>
                  <a:gd name="T0" fmla="*/ 1637 w 1648"/>
                  <a:gd name="T1" fmla="*/ 20 h 21"/>
                  <a:gd name="T2" fmla="*/ 10 w 1648"/>
                  <a:gd name="T3" fmla="*/ 20 h 21"/>
                  <a:gd name="T4" fmla="*/ 10 w 1648"/>
                  <a:gd name="T5" fmla="*/ 20 h 21"/>
                  <a:gd name="T6" fmla="*/ 0 w 1648"/>
                  <a:gd name="T7" fmla="*/ 10 h 21"/>
                  <a:gd name="T8" fmla="*/ 0 w 1648"/>
                  <a:gd name="T9" fmla="*/ 10 h 21"/>
                  <a:gd name="T10" fmla="*/ 10 w 1648"/>
                  <a:gd name="T11" fmla="*/ 0 h 21"/>
                  <a:gd name="T12" fmla="*/ 1637 w 1648"/>
                  <a:gd name="T13" fmla="*/ 0 h 21"/>
                  <a:gd name="T14" fmla="*/ 1637 w 1648"/>
                  <a:gd name="T15" fmla="*/ 0 h 21"/>
                  <a:gd name="T16" fmla="*/ 1647 w 1648"/>
                  <a:gd name="T17" fmla="*/ 10 h 21"/>
                  <a:gd name="T18" fmla="*/ 1647 w 1648"/>
                  <a:gd name="T19" fmla="*/ 10 h 21"/>
                  <a:gd name="T20" fmla="*/ 1637 w 164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8" h="21">
                    <a:moveTo>
                      <a:pt x="1637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637" y="0"/>
                    </a:lnTo>
                    <a:lnTo>
                      <a:pt x="1637" y="0"/>
                    </a:lnTo>
                    <a:cubicBezTo>
                      <a:pt x="1643" y="0"/>
                      <a:pt x="1647" y="5"/>
                      <a:pt x="1647" y="10"/>
                    </a:cubicBezTo>
                    <a:lnTo>
                      <a:pt x="1647" y="10"/>
                    </a:lnTo>
                    <a:cubicBezTo>
                      <a:pt x="1647" y="15"/>
                      <a:pt x="1643" y="20"/>
                      <a:pt x="1637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142">
                <a:extLst>
                  <a:ext uri="{FF2B5EF4-FFF2-40B4-BE49-F238E27FC236}">
                    <a16:creationId xmlns:a16="http://schemas.microsoft.com/office/drawing/2014/main" id="{E95C4500-5D41-4940-8F50-E01B635F3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7076" y="7858965"/>
                <a:ext cx="185744" cy="185744"/>
              </a:xfrm>
              <a:custGeom>
                <a:avLst/>
                <a:gdLst>
                  <a:gd name="T0" fmla="*/ 98 w 198"/>
                  <a:gd name="T1" fmla="*/ 197 h 198"/>
                  <a:gd name="T2" fmla="*/ 98 w 198"/>
                  <a:gd name="T3" fmla="*/ 197 h 198"/>
                  <a:gd name="T4" fmla="*/ 29 w 198"/>
                  <a:gd name="T5" fmla="*/ 168 h 198"/>
                  <a:gd name="T6" fmla="*/ 29 w 198"/>
                  <a:gd name="T7" fmla="*/ 168 h 198"/>
                  <a:gd name="T8" fmla="*/ 0 w 198"/>
                  <a:gd name="T9" fmla="*/ 98 h 198"/>
                  <a:gd name="T10" fmla="*/ 0 w 198"/>
                  <a:gd name="T11" fmla="*/ 98 h 198"/>
                  <a:gd name="T12" fmla="*/ 29 w 198"/>
                  <a:gd name="T13" fmla="*/ 28 h 198"/>
                  <a:gd name="T14" fmla="*/ 29 w 198"/>
                  <a:gd name="T15" fmla="*/ 28 h 198"/>
                  <a:gd name="T16" fmla="*/ 98 w 198"/>
                  <a:gd name="T17" fmla="*/ 0 h 198"/>
                  <a:gd name="T18" fmla="*/ 98 w 198"/>
                  <a:gd name="T19" fmla="*/ 0 h 198"/>
                  <a:gd name="T20" fmla="*/ 168 w 198"/>
                  <a:gd name="T21" fmla="*/ 28 h 198"/>
                  <a:gd name="T22" fmla="*/ 168 w 198"/>
                  <a:gd name="T23" fmla="*/ 28 h 198"/>
                  <a:gd name="T24" fmla="*/ 197 w 198"/>
                  <a:gd name="T25" fmla="*/ 98 h 198"/>
                  <a:gd name="T26" fmla="*/ 197 w 198"/>
                  <a:gd name="T27" fmla="*/ 98 h 198"/>
                  <a:gd name="T28" fmla="*/ 168 w 198"/>
                  <a:gd name="T29" fmla="*/ 168 h 198"/>
                  <a:gd name="T30" fmla="*/ 168 w 198"/>
                  <a:gd name="T31" fmla="*/ 168 h 198"/>
                  <a:gd name="T32" fmla="*/ 98 w 198"/>
                  <a:gd name="T33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8" h="198">
                    <a:moveTo>
                      <a:pt x="98" y="197"/>
                    </a:moveTo>
                    <a:lnTo>
                      <a:pt x="98" y="197"/>
                    </a:lnTo>
                    <a:cubicBezTo>
                      <a:pt x="71" y="197"/>
                      <a:pt x="46" y="185"/>
                      <a:pt x="29" y="168"/>
                    </a:cubicBezTo>
                    <a:lnTo>
                      <a:pt x="29" y="168"/>
                    </a:lnTo>
                    <a:cubicBezTo>
                      <a:pt x="11" y="149"/>
                      <a:pt x="0" y="125"/>
                      <a:pt x="0" y="98"/>
                    </a:cubicBezTo>
                    <a:lnTo>
                      <a:pt x="0" y="98"/>
                    </a:lnTo>
                    <a:cubicBezTo>
                      <a:pt x="0" y="71"/>
                      <a:pt x="11" y="46"/>
                      <a:pt x="29" y="28"/>
                    </a:cubicBezTo>
                    <a:lnTo>
                      <a:pt x="29" y="28"/>
                    </a:lnTo>
                    <a:cubicBezTo>
                      <a:pt x="46" y="10"/>
                      <a:pt x="71" y="0"/>
                      <a:pt x="98" y="0"/>
                    </a:cubicBezTo>
                    <a:lnTo>
                      <a:pt x="98" y="0"/>
                    </a:lnTo>
                    <a:cubicBezTo>
                      <a:pt x="125" y="0"/>
                      <a:pt x="150" y="10"/>
                      <a:pt x="168" y="28"/>
                    </a:cubicBezTo>
                    <a:lnTo>
                      <a:pt x="168" y="28"/>
                    </a:lnTo>
                    <a:cubicBezTo>
                      <a:pt x="185" y="46"/>
                      <a:pt x="197" y="71"/>
                      <a:pt x="197" y="98"/>
                    </a:cubicBezTo>
                    <a:lnTo>
                      <a:pt x="197" y="98"/>
                    </a:lnTo>
                    <a:cubicBezTo>
                      <a:pt x="197" y="125"/>
                      <a:pt x="185" y="149"/>
                      <a:pt x="168" y="168"/>
                    </a:cubicBezTo>
                    <a:lnTo>
                      <a:pt x="168" y="168"/>
                    </a:lnTo>
                    <a:cubicBezTo>
                      <a:pt x="150" y="185"/>
                      <a:pt x="125" y="197"/>
                      <a:pt x="98" y="1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143">
                <a:extLst>
                  <a:ext uri="{FF2B5EF4-FFF2-40B4-BE49-F238E27FC236}">
                    <a16:creationId xmlns:a16="http://schemas.microsoft.com/office/drawing/2014/main" id="{A0888C28-9D40-4373-A0AD-B9D2F48D3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7076" y="7858965"/>
                <a:ext cx="185744" cy="185744"/>
              </a:xfrm>
              <a:custGeom>
                <a:avLst/>
                <a:gdLst>
                  <a:gd name="T0" fmla="*/ 98 w 198"/>
                  <a:gd name="T1" fmla="*/ 18 h 198"/>
                  <a:gd name="T2" fmla="*/ 98 w 198"/>
                  <a:gd name="T3" fmla="*/ 18 h 198"/>
                  <a:gd name="T4" fmla="*/ 20 w 198"/>
                  <a:gd name="T5" fmla="*/ 98 h 198"/>
                  <a:gd name="T6" fmla="*/ 20 w 198"/>
                  <a:gd name="T7" fmla="*/ 98 h 198"/>
                  <a:gd name="T8" fmla="*/ 98 w 198"/>
                  <a:gd name="T9" fmla="*/ 177 h 198"/>
                  <a:gd name="T10" fmla="*/ 98 w 198"/>
                  <a:gd name="T11" fmla="*/ 177 h 198"/>
                  <a:gd name="T12" fmla="*/ 177 w 198"/>
                  <a:gd name="T13" fmla="*/ 98 h 198"/>
                  <a:gd name="T14" fmla="*/ 177 w 198"/>
                  <a:gd name="T15" fmla="*/ 98 h 198"/>
                  <a:gd name="T16" fmla="*/ 98 w 198"/>
                  <a:gd name="T17" fmla="*/ 18 h 198"/>
                  <a:gd name="T18" fmla="*/ 98 w 198"/>
                  <a:gd name="T19" fmla="*/ 197 h 198"/>
                  <a:gd name="T20" fmla="*/ 98 w 198"/>
                  <a:gd name="T21" fmla="*/ 197 h 198"/>
                  <a:gd name="T22" fmla="*/ 0 w 198"/>
                  <a:gd name="T23" fmla="*/ 98 h 198"/>
                  <a:gd name="T24" fmla="*/ 0 w 198"/>
                  <a:gd name="T25" fmla="*/ 98 h 198"/>
                  <a:gd name="T26" fmla="*/ 98 w 198"/>
                  <a:gd name="T27" fmla="*/ 0 h 198"/>
                  <a:gd name="T28" fmla="*/ 98 w 198"/>
                  <a:gd name="T29" fmla="*/ 0 h 198"/>
                  <a:gd name="T30" fmla="*/ 197 w 198"/>
                  <a:gd name="T31" fmla="*/ 98 h 198"/>
                  <a:gd name="T32" fmla="*/ 197 w 198"/>
                  <a:gd name="T33" fmla="*/ 98 h 198"/>
                  <a:gd name="T34" fmla="*/ 98 w 198"/>
                  <a:gd name="T35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198">
                    <a:moveTo>
                      <a:pt x="98" y="18"/>
                    </a:moveTo>
                    <a:lnTo>
                      <a:pt x="98" y="18"/>
                    </a:lnTo>
                    <a:cubicBezTo>
                      <a:pt x="55" y="18"/>
                      <a:pt x="20" y="54"/>
                      <a:pt x="20" y="98"/>
                    </a:cubicBezTo>
                    <a:lnTo>
                      <a:pt x="20" y="98"/>
                    </a:lnTo>
                    <a:cubicBezTo>
                      <a:pt x="20" y="141"/>
                      <a:pt x="55" y="177"/>
                      <a:pt x="98" y="177"/>
                    </a:cubicBezTo>
                    <a:lnTo>
                      <a:pt x="98" y="177"/>
                    </a:lnTo>
                    <a:cubicBezTo>
                      <a:pt x="142" y="177"/>
                      <a:pt x="177" y="141"/>
                      <a:pt x="177" y="98"/>
                    </a:cubicBezTo>
                    <a:lnTo>
                      <a:pt x="177" y="98"/>
                    </a:lnTo>
                    <a:cubicBezTo>
                      <a:pt x="177" y="54"/>
                      <a:pt x="142" y="18"/>
                      <a:pt x="98" y="18"/>
                    </a:cubicBezTo>
                    <a:close/>
                    <a:moveTo>
                      <a:pt x="98" y="197"/>
                    </a:moveTo>
                    <a:lnTo>
                      <a:pt x="98" y="197"/>
                    </a:lnTo>
                    <a:cubicBezTo>
                      <a:pt x="44" y="197"/>
                      <a:pt x="0" y="152"/>
                      <a:pt x="0" y="98"/>
                    </a:cubicBezTo>
                    <a:lnTo>
                      <a:pt x="0" y="98"/>
                    </a:lnTo>
                    <a:cubicBezTo>
                      <a:pt x="0" y="44"/>
                      <a:pt x="44" y="0"/>
                      <a:pt x="98" y="0"/>
                    </a:cubicBezTo>
                    <a:lnTo>
                      <a:pt x="98" y="0"/>
                    </a:lnTo>
                    <a:cubicBezTo>
                      <a:pt x="153" y="0"/>
                      <a:pt x="197" y="44"/>
                      <a:pt x="197" y="98"/>
                    </a:cubicBezTo>
                    <a:lnTo>
                      <a:pt x="197" y="98"/>
                    </a:lnTo>
                    <a:cubicBezTo>
                      <a:pt x="197" y="152"/>
                      <a:pt x="153" y="197"/>
                      <a:pt x="98" y="1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144">
                <a:extLst>
                  <a:ext uri="{FF2B5EF4-FFF2-40B4-BE49-F238E27FC236}">
                    <a16:creationId xmlns:a16="http://schemas.microsoft.com/office/drawing/2014/main" id="{162CB595-DFC0-4A7A-85B9-C91EA2B28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5721" y="7941517"/>
                <a:ext cx="577865" cy="20639"/>
              </a:xfrm>
              <a:custGeom>
                <a:avLst/>
                <a:gdLst>
                  <a:gd name="T0" fmla="*/ 606 w 617"/>
                  <a:gd name="T1" fmla="*/ 20 h 21"/>
                  <a:gd name="T2" fmla="*/ 9 w 617"/>
                  <a:gd name="T3" fmla="*/ 20 h 21"/>
                  <a:gd name="T4" fmla="*/ 9 w 617"/>
                  <a:gd name="T5" fmla="*/ 20 h 21"/>
                  <a:gd name="T6" fmla="*/ 0 w 617"/>
                  <a:gd name="T7" fmla="*/ 10 h 21"/>
                  <a:gd name="T8" fmla="*/ 0 w 617"/>
                  <a:gd name="T9" fmla="*/ 10 h 21"/>
                  <a:gd name="T10" fmla="*/ 9 w 617"/>
                  <a:gd name="T11" fmla="*/ 0 h 21"/>
                  <a:gd name="T12" fmla="*/ 606 w 617"/>
                  <a:gd name="T13" fmla="*/ 0 h 21"/>
                  <a:gd name="T14" fmla="*/ 606 w 617"/>
                  <a:gd name="T15" fmla="*/ 0 h 21"/>
                  <a:gd name="T16" fmla="*/ 616 w 617"/>
                  <a:gd name="T17" fmla="*/ 10 h 21"/>
                  <a:gd name="T18" fmla="*/ 616 w 617"/>
                  <a:gd name="T19" fmla="*/ 10 h 21"/>
                  <a:gd name="T20" fmla="*/ 606 w 617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7" h="21">
                    <a:moveTo>
                      <a:pt x="606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606" y="0"/>
                    </a:lnTo>
                    <a:lnTo>
                      <a:pt x="606" y="0"/>
                    </a:lnTo>
                    <a:cubicBezTo>
                      <a:pt x="611" y="0"/>
                      <a:pt x="616" y="5"/>
                      <a:pt x="616" y="10"/>
                    </a:cubicBezTo>
                    <a:lnTo>
                      <a:pt x="616" y="10"/>
                    </a:lnTo>
                    <a:cubicBezTo>
                      <a:pt x="616" y="15"/>
                      <a:pt x="611" y="20"/>
                      <a:pt x="606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145">
                <a:extLst>
                  <a:ext uri="{FF2B5EF4-FFF2-40B4-BE49-F238E27FC236}">
                    <a16:creationId xmlns:a16="http://schemas.microsoft.com/office/drawing/2014/main" id="{088864BA-8AC3-41C2-B600-5AF0B2E1D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7358" y="4924237"/>
                <a:ext cx="4936619" cy="3908843"/>
              </a:xfrm>
              <a:custGeom>
                <a:avLst/>
                <a:gdLst>
                  <a:gd name="T0" fmla="*/ 5275 w 5276"/>
                  <a:gd name="T1" fmla="*/ 0 h 4175"/>
                  <a:gd name="T2" fmla="*/ 0 w 5276"/>
                  <a:gd name="T3" fmla="*/ 0 h 4175"/>
                  <a:gd name="T4" fmla="*/ 0 w 5276"/>
                  <a:gd name="T5" fmla="*/ 4174 h 4175"/>
                  <a:gd name="T6" fmla="*/ 5275 w 5276"/>
                  <a:gd name="T7" fmla="*/ 4174 h 4175"/>
                  <a:gd name="T8" fmla="*/ 5275 w 5276"/>
                  <a:gd name="T9" fmla="*/ 0 h 4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6" h="4175">
                    <a:moveTo>
                      <a:pt x="5275" y="0"/>
                    </a:moveTo>
                    <a:lnTo>
                      <a:pt x="0" y="0"/>
                    </a:lnTo>
                    <a:lnTo>
                      <a:pt x="0" y="4174"/>
                    </a:lnTo>
                    <a:lnTo>
                      <a:pt x="5275" y="4174"/>
                    </a:lnTo>
                    <a:lnTo>
                      <a:pt x="527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146">
                <a:extLst>
                  <a:ext uri="{FF2B5EF4-FFF2-40B4-BE49-F238E27FC236}">
                    <a16:creationId xmlns:a16="http://schemas.microsoft.com/office/drawing/2014/main" id="{7BD76B39-5366-4785-9059-73AB567A0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9102" y="4915982"/>
                <a:ext cx="4957258" cy="3925353"/>
              </a:xfrm>
              <a:custGeom>
                <a:avLst/>
                <a:gdLst>
                  <a:gd name="T0" fmla="*/ 19 w 5295"/>
                  <a:gd name="T1" fmla="*/ 4174 h 4195"/>
                  <a:gd name="T2" fmla="*/ 5276 w 5295"/>
                  <a:gd name="T3" fmla="*/ 4174 h 4195"/>
                  <a:gd name="T4" fmla="*/ 5276 w 5295"/>
                  <a:gd name="T5" fmla="*/ 20 h 4195"/>
                  <a:gd name="T6" fmla="*/ 19 w 5295"/>
                  <a:gd name="T7" fmla="*/ 20 h 4195"/>
                  <a:gd name="T8" fmla="*/ 19 w 5295"/>
                  <a:gd name="T9" fmla="*/ 4174 h 4195"/>
                  <a:gd name="T10" fmla="*/ 5285 w 5295"/>
                  <a:gd name="T11" fmla="*/ 4194 h 4195"/>
                  <a:gd name="T12" fmla="*/ 10 w 5295"/>
                  <a:gd name="T13" fmla="*/ 4194 h 4195"/>
                  <a:gd name="T14" fmla="*/ 10 w 5295"/>
                  <a:gd name="T15" fmla="*/ 4194 h 4195"/>
                  <a:gd name="T16" fmla="*/ 0 w 5295"/>
                  <a:gd name="T17" fmla="*/ 4184 h 4195"/>
                  <a:gd name="T18" fmla="*/ 0 w 5295"/>
                  <a:gd name="T19" fmla="*/ 10 h 4195"/>
                  <a:gd name="T20" fmla="*/ 0 w 5295"/>
                  <a:gd name="T21" fmla="*/ 10 h 4195"/>
                  <a:gd name="T22" fmla="*/ 10 w 5295"/>
                  <a:gd name="T23" fmla="*/ 0 h 4195"/>
                  <a:gd name="T24" fmla="*/ 5285 w 5295"/>
                  <a:gd name="T25" fmla="*/ 0 h 4195"/>
                  <a:gd name="T26" fmla="*/ 5285 w 5295"/>
                  <a:gd name="T27" fmla="*/ 0 h 4195"/>
                  <a:gd name="T28" fmla="*/ 5294 w 5295"/>
                  <a:gd name="T29" fmla="*/ 10 h 4195"/>
                  <a:gd name="T30" fmla="*/ 5294 w 5295"/>
                  <a:gd name="T31" fmla="*/ 4184 h 4195"/>
                  <a:gd name="T32" fmla="*/ 5294 w 5295"/>
                  <a:gd name="T33" fmla="*/ 4184 h 4195"/>
                  <a:gd name="T34" fmla="*/ 5285 w 5295"/>
                  <a:gd name="T35" fmla="*/ 4194 h 4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95" h="4195">
                    <a:moveTo>
                      <a:pt x="19" y="4174"/>
                    </a:moveTo>
                    <a:lnTo>
                      <a:pt x="5276" y="4174"/>
                    </a:lnTo>
                    <a:lnTo>
                      <a:pt x="5276" y="20"/>
                    </a:lnTo>
                    <a:lnTo>
                      <a:pt x="19" y="20"/>
                    </a:lnTo>
                    <a:lnTo>
                      <a:pt x="19" y="4174"/>
                    </a:lnTo>
                    <a:close/>
                    <a:moveTo>
                      <a:pt x="5285" y="4194"/>
                    </a:moveTo>
                    <a:lnTo>
                      <a:pt x="10" y="4194"/>
                    </a:lnTo>
                    <a:lnTo>
                      <a:pt x="10" y="4194"/>
                    </a:lnTo>
                    <a:cubicBezTo>
                      <a:pt x="4" y="4194"/>
                      <a:pt x="0" y="4190"/>
                      <a:pt x="0" y="418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285" y="0"/>
                    </a:lnTo>
                    <a:lnTo>
                      <a:pt x="5285" y="0"/>
                    </a:lnTo>
                    <a:cubicBezTo>
                      <a:pt x="5290" y="0"/>
                      <a:pt x="5294" y="4"/>
                      <a:pt x="5294" y="10"/>
                    </a:cubicBezTo>
                    <a:lnTo>
                      <a:pt x="5294" y="4184"/>
                    </a:lnTo>
                    <a:lnTo>
                      <a:pt x="5294" y="4184"/>
                    </a:lnTo>
                    <a:cubicBezTo>
                      <a:pt x="5294" y="4190"/>
                      <a:pt x="5290" y="4194"/>
                      <a:pt x="5285" y="4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147">
                <a:extLst>
                  <a:ext uri="{FF2B5EF4-FFF2-40B4-BE49-F238E27FC236}">
                    <a16:creationId xmlns:a16="http://schemas.microsoft.com/office/drawing/2014/main" id="{F14FF485-67E1-4175-B1D5-54BE1FDAF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9102" y="8820698"/>
                <a:ext cx="4957258" cy="544844"/>
              </a:xfrm>
              <a:custGeom>
                <a:avLst/>
                <a:gdLst>
                  <a:gd name="T0" fmla="*/ 5285 w 5295"/>
                  <a:gd name="T1" fmla="*/ 0 h 580"/>
                  <a:gd name="T2" fmla="*/ 10 w 5295"/>
                  <a:gd name="T3" fmla="*/ 0 h 580"/>
                  <a:gd name="T4" fmla="*/ 10 w 5295"/>
                  <a:gd name="T5" fmla="*/ 0 h 580"/>
                  <a:gd name="T6" fmla="*/ 0 w 5295"/>
                  <a:gd name="T7" fmla="*/ 10 h 580"/>
                  <a:gd name="T8" fmla="*/ 0 w 5295"/>
                  <a:gd name="T9" fmla="*/ 569 h 580"/>
                  <a:gd name="T10" fmla="*/ 0 w 5295"/>
                  <a:gd name="T11" fmla="*/ 569 h 580"/>
                  <a:gd name="T12" fmla="*/ 10 w 5295"/>
                  <a:gd name="T13" fmla="*/ 579 h 580"/>
                  <a:gd name="T14" fmla="*/ 5285 w 5295"/>
                  <a:gd name="T15" fmla="*/ 579 h 580"/>
                  <a:gd name="T16" fmla="*/ 5285 w 5295"/>
                  <a:gd name="T17" fmla="*/ 579 h 580"/>
                  <a:gd name="T18" fmla="*/ 5294 w 5295"/>
                  <a:gd name="T19" fmla="*/ 569 h 580"/>
                  <a:gd name="T20" fmla="*/ 5294 w 5295"/>
                  <a:gd name="T21" fmla="*/ 10 h 580"/>
                  <a:gd name="T22" fmla="*/ 5294 w 5295"/>
                  <a:gd name="T23" fmla="*/ 10 h 580"/>
                  <a:gd name="T24" fmla="*/ 5285 w 5295"/>
                  <a:gd name="T25" fmla="*/ 0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95" h="580">
                    <a:moveTo>
                      <a:pt x="5285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5"/>
                      <a:pt x="0" y="10"/>
                    </a:cubicBezTo>
                    <a:lnTo>
                      <a:pt x="0" y="569"/>
                    </a:lnTo>
                    <a:lnTo>
                      <a:pt x="0" y="569"/>
                    </a:lnTo>
                    <a:cubicBezTo>
                      <a:pt x="0" y="575"/>
                      <a:pt x="4" y="579"/>
                      <a:pt x="10" y="579"/>
                    </a:cubicBezTo>
                    <a:lnTo>
                      <a:pt x="5285" y="579"/>
                    </a:lnTo>
                    <a:lnTo>
                      <a:pt x="5285" y="579"/>
                    </a:lnTo>
                    <a:cubicBezTo>
                      <a:pt x="5290" y="579"/>
                      <a:pt x="5294" y="575"/>
                      <a:pt x="5294" y="569"/>
                    </a:cubicBezTo>
                    <a:lnTo>
                      <a:pt x="5294" y="10"/>
                    </a:lnTo>
                    <a:lnTo>
                      <a:pt x="5294" y="10"/>
                    </a:lnTo>
                    <a:cubicBezTo>
                      <a:pt x="5294" y="5"/>
                      <a:pt x="5290" y="0"/>
                      <a:pt x="5285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148">
                <a:extLst>
                  <a:ext uri="{FF2B5EF4-FFF2-40B4-BE49-F238E27FC236}">
                    <a16:creationId xmlns:a16="http://schemas.microsoft.com/office/drawing/2014/main" id="{0E4DB8FB-363D-46DB-B319-919D0CBBF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9950" y="9068355"/>
                <a:ext cx="850287" cy="61913"/>
              </a:xfrm>
              <a:custGeom>
                <a:avLst/>
                <a:gdLst>
                  <a:gd name="T0" fmla="*/ 874 w 908"/>
                  <a:gd name="T1" fmla="*/ 67 h 68"/>
                  <a:gd name="T2" fmla="*/ 34 w 908"/>
                  <a:gd name="T3" fmla="*/ 67 h 68"/>
                  <a:gd name="T4" fmla="*/ 34 w 908"/>
                  <a:gd name="T5" fmla="*/ 67 h 68"/>
                  <a:gd name="T6" fmla="*/ 0 w 908"/>
                  <a:gd name="T7" fmla="*/ 34 h 68"/>
                  <a:gd name="T8" fmla="*/ 0 w 908"/>
                  <a:gd name="T9" fmla="*/ 34 h 68"/>
                  <a:gd name="T10" fmla="*/ 34 w 908"/>
                  <a:gd name="T11" fmla="*/ 0 h 68"/>
                  <a:gd name="T12" fmla="*/ 874 w 908"/>
                  <a:gd name="T13" fmla="*/ 0 h 68"/>
                  <a:gd name="T14" fmla="*/ 874 w 908"/>
                  <a:gd name="T15" fmla="*/ 0 h 68"/>
                  <a:gd name="T16" fmla="*/ 907 w 908"/>
                  <a:gd name="T17" fmla="*/ 34 h 68"/>
                  <a:gd name="T18" fmla="*/ 907 w 908"/>
                  <a:gd name="T19" fmla="*/ 34 h 68"/>
                  <a:gd name="T20" fmla="*/ 874 w 908"/>
                  <a:gd name="T21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8" h="68">
                    <a:moveTo>
                      <a:pt x="874" y="67"/>
                    </a:moveTo>
                    <a:lnTo>
                      <a:pt x="34" y="67"/>
                    </a:lnTo>
                    <a:lnTo>
                      <a:pt x="34" y="67"/>
                    </a:lnTo>
                    <a:cubicBezTo>
                      <a:pt x="15" y="67"/>
                      <a:pt x="0" y="52"/>
                      <a:pt x="0" y="34"/>
                    </a:cubicBezTo>
                    <a:lnTo>
                      <a:pt x="0" y="34"/>
                    </a:lnTo>
                    <a:cubicBezTo>
                      <a:pt x="0" y="15"/>
                      <a:pt x="15" y="0"/>
                      <a:pt x="34" y="0"/>
                    </a:cubicBezTo>
                    <a:lnTo>
                      <a:pt x="874" y="0"/>
                    </a:lnTo>
                    <a:lnTo>
                      <a:pt x="874" y="0"/>
                    </a:lnTo>
                    <a:cubicBezTo>
                      <a:pt x="893" y="0"/>
                      <a:pt x="907" y="15"/>
                      <a:pt x="907" y="34"/>
                    </a:cubicBezTo>
                    <a:lnTo>
                      <a:pt x="907" y="34"/>
                    </a:lnTo>
                    <a:cubicBezTo>
                      <a:pt x="907" y="52"/>
                      <a:pt x="893" y="67"/>
                      <a:pt x="874" y="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149">
                <a:extLst>
                  <a:ext uri="{FF2B5EF4-FFF2-40B4-BE49-F238E27FC236}">
                    <a16:creationId xmlns:a16="http://schemas.microsoft.com/office/drawing/2014/main" id="{F8D5A27C-3D4F-454B-8B6C-AAFF36741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5629" y="9068355"/>
                <a:ext cx="2493075" cy="61913"/>
              </a:xfrm>
              <a:custGeom>
                <a:avLst/>
                <a:gdLst>
                  <a:gd name="T0" fmla="*/ 2630 w 2665"/>
                  <a:gd name="T1" fmla="*/ 67 h 68"/>
                  <a:gd name="T2" fmla="*/ 33 w 2665"/>
                  <a:gd name="T3" fmla="*/ 67 h 68"/>
                  <a:gd name="T4" fmla="*/ 33 w 2665"/>
                  <a:gd name="T5" fmla="*/ 67 h 68"/>
                  <a:gd name="T6" fmla="*/ 0 w 2665"/>
                  <a:gd name="T7" fmla="*/ 34 h 68"/>
                  <a:gd name="T8" fmla="*/ 0 w 2665"/>
                  <a:gd name="T9" fmla="*/ 34 h 68"/>
                  <a:gd name="T10" fmla="*/ 33 w 2665"/>
                  <a:gd name="T11" fmla="*/ 0 h 68"/>
                  <a:gd name="T12" fmla="*/ 2630 w 2665"/>
                  <a:gd name="T13" fmla="*/ 0 h 68"/>
                  <a:gd name="T14" fmla="*/ 2630 w 2665"/>
                  <a:gd name="T15" fmla="*/ 0 h 68"/>
                  <a:gd name="T16" fmla="*/ 2664 w 2665"/>
                  <a:gd name="T17" fmla="*/ 34 h 68"/>
                  <a:gd name="T18" fmla="*/ 2664 w 2665"/>
                  <a:gd name="T19" fmla="*/ 34 h 68"/>
                  <a:gd name="T20" fmla="*/ 2630 w 2665"/>
                  <a:gd name="T21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65" h="68">
                    <a:moveTo>
                      <a:pt x="2630" y="67"/>
                    </a:moveTo>
                    <a:lnTo>
                      <a:pt x="33" y="67"/>
                    </a:lnTo>
                    <a:lnTo>
                      <a:pt x="33" y="67"/>
                    </a:lnTo>
                    <a:cubicBezTo>
                      <a:pt x="14" y="67"/>
                      <a:pt x="0" y="52"/>
                      <a:pt x="0" y="34"/>
                    </a:cubicBezTo>
                    <a:lnTo>
                      <a:pt x="0" y="34"/>
                    </a:lnTo>
                    <a:cubicBezTo>
                      <a:pt x="0" y="15"/>
                      <a:pt x="14" y="0"/>
                      <a:pt x="33" y="0"/>
                    </a:cubicBezTo>
                    <a:lnTo>
                      <a:pt x="2630" y="0"/>
                    </a:lnTo>
                    <a:lnTo>
                      <a:pt x="2630" y="0"/>
                    </a:lnTo>
                    <a:cubicBezTo>
                      <a:pt x="2648" y="0"/>
                      <a:pt x="2664" y="15"/>
                      <a:pt x="2664" y="34"/>
                    </a:cubicBezTo>
                    <a:lnTo>
                      <a:pt x="2664" y="34"/>
                    </a:lnTo>
                    <a:cubicBezTo>
                      <a:pt x="2664" y="52"/>
                      <a:pt x="2648" y="67"/>
                      <a:pt x="2630" y="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150">
                <a:extLst>
                  <a:ext uri="{FF2B5EF4-FFF2-40B4-BE49-F238E27FC236}">
                    <a16:creationId xmlns:a16="http://schemas.microsoft.com/office/drawing/2014/main" id="{BF73BE9B-B8E6-4202-9345-C3D5B06BD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2971" y="5188404"/>
                <a:ext cx="2228908" cy="2001888"/>
              </a:xfrm>
              <a:custGeom>
                <a:avLst/>
                <a:gdLst>
                  <a:gd name="T0" fmla="*/ 18 w 2382"/>
                  <a:gd name="T1" fmla="*/ 2117 h 2138"/>
                  <a:gd name="T2" fmla="*/ 2361 w 2382"/>
                  <a:gd name="T3" fmla="*/ 2117 h 2138"/>
                  <a:gd name="T4" fmla="*/ 2361 w 2382"/>
                  <a:gd name="T5" fmla="*/ 19 h 2138"/>
                  <a:gd name="T6" fmla="*/ 18 w 2382"/>
                  <a:gd name="T7" fmla="*/ 19 h 2138"/>
                  <a:gd name="T8" fmla="*/ 18 w 2382"/>
                  <a:gd name="T9" fmla="*/ 2117 h 2138"/>
                  <a:gd name="T10" fmla="*/ 2371 w 2382"/>
                  <a:gd name="T11" fmla="*/ 2137 h 2138"/>
                  <a:gd name="T12" fmla="*/ 9 w 2382"/>
                  <a:gd name="T13" fmla="*/ 2137 h 2138"/>
                  <a:gd name="T14" fmla="*/ 9 w 2382"/>
                  <a:gd name="T15" fmla="*/ 2137 h 2138"/>
                  <a:gd name="T16" fmla="*/ 0 w 2382"/>
                  <a:gd name="T17" fmla="*/ 2127 h 2138"/>
                  <a:gd name="T18" fmla="*/ 0 w 2382"/>
                  <a:gd name="T19" fmla="*/ 9 h 2138"/>
                  <a:gd name="T20" fmla="*/ 0 w 2382"/>
                  <a:gd name="T21" fmla="*/ 9 h 2138"/>
                  <a:gd name="T22" fmla="*/ 9 w 2382"/>
                  <a:gd name="T23" fmla="*/ 0 h 2138"/>
                  <a:gd name="T24" fmla="*/ 2371 w 2382"/>
                  <a:gd name="T25" fmla="*/ 0 h 2138"/>
                  <a:gd name="T26" fmla="*/ 2371 w 2382"/>
                  <a:gd name="T27" fmla="*/ 0 h 2138"/>
                  <a:gd name="T28" fmla="*/ 2381 w 2382"/>
                  <a:gd name="T29" fmla="*/ 9 h 2138"/>
                  <a:gd name="T30" fmla="*/ 2381 w 2382"/>
                  <a:gd name="T31" fmla="*/ 2127 h 2138"/>
                  <a:gd name="T32" fmla="*/ 2381 w 2382"/>
                  <a:gd name="T33" fmla="*/ 2127 h 2138"/>
                  <a:gd name="T34" fmla="*/ 2371 w 2382"/>
                  <a:gd name="T35" fmla="*/ 2137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2" h="2138">
                    <a:moveTo>
                      <a:pt x="18" y="2117"/>
                    </a:moveTo>
                    <a:lnTo>
                      <a:pt x="2361" y="2117"/>
                    </a:lnTo>
                    <a:lnTo>
                      <a:pt x="2361" y="19"/>
                    </a:lnTo>
                    <a:lnTo>
                      <a:pt x="18" y="19"/>
                    </a:lnTo>
                    <a:lnTo>
                      <a:pt x="18" y="2117"/>
                    </a:lnTo>
                    <a:close/>
                    <a:moveTo>
                      <a:pt x="2371" y="2137"/>
                    </a:moveTo>
                    <a:lnTo>
                      <a:pt x="9" y="2137"/>
                    </a:lnTo>
                    <a:lnTo>
                      <a:pt x="9" y="2137"/>
                    </a:lnTo>
                    <a:cubicBezTo>
                      <a:pt x="3" y="2137"/>
                      <a:pt x="0" y="2133"/>
                      <a:pt x="0" y="212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2371" y="0"/>
                    </a:lnTo>
                    <a:lnTo>
                      <a:pt x="2371" y="0"/>
                    </a:lnTo>
                    <a:cubicBezTo>
                      <a:pt x="2376" y="0"/>
                      <a:pt x="2381" y="4"/>
                      <a:pt x="2381" y="9"/>
                    </a:cubicBezTo>
                    <a:lnTo>
                      <a:pt x="2381" y="2127"/>
                    </a:lnTo>
                    <a:lnTo>
                      <a:pt x="2381" y="2127"/>
                    </a:lnTo>
                    <a:cubicBezTo>
                      <a:pt x="2381" y="2133"/>
                      <a:pt x="2376" y="2137"/>
                      <a:pt x="2371" y="2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151">
                <a:extLst>
                  <a:ext uri="{FF2B5EF4-FFF2-40B4-BE49-F238E27FC236}">
                    <a16:creationId xmlns:a16="http://schemas.microsoft.com/office/drawing/2014/main" id="{50C4880B-4B62-4AB1-99CF-CB6DF9016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2971" y="7169655"/>
                <a:ext cx="2228908" cy="342590"/>
              </a:xfrm>
              <a:custGeom>
                <a:avLst/>
                <a:gdLst>
                  <a:gd name="T0" fmla="*/ 18 w 2382"/>
                  <a:gd name="T1" fmla="*/ 348 h 368"/>
                  <a:gd name="T2" fmla="*/ 2361 w 2382"/>
                  <a:gd name="T3" fmla="*/ 348 h 368"/>
                  <a:gd name="T4" fmla="*/ 2361 w 2382"/>
                  <a:gd name="T5" fmla="*/ 20 h 368"/>
                  <a:gd name="T6" fmla="*/ 18 w 2382"/>
                  <a:gd name="T7" fmla="*/ 20 h 368"/>
                  <a:gd name="T8" fmla="*/ 18 w 2382"/>
                  <a:gd name="T9" fmla="*/ 348 h 368"/>
                  <a:gd name="T10" fmla="*/ 2371 w 2382"/>
                  <a:gd name="T11" fmla="*/ 367 h 368"/>
                  <a:gd name="T12" fmla="*/ 9 w 2382"/>
                  <a:gd name="T13" fmla="*/ 367 h 368"/>
                  <a:gd name="T14" fmla="*/ 9 w 2382"/>
                  <a:gd name="T15" fmla="*/ 367 h 368"/>
                  <a:gd name="T16" fmla="*/ 0 w 2382"/>
                  <a:gd name="T17" fmla="*/ 358 h 368"/>
                  <a:gd name="T18" fmla="*/ 0 w 2382"/>
                  <a:gd name="T19" fmla="*/ 10 h 368"/>
                  <a:gd name="T20" fmla="*/ 0 w 2382"/>
                  <a:gd name="T21" fmla="*/ 10 h 368"/>
                  <a:gd name="T22" fmla="*/ 9 w 2382"/>
                  <a:gd name="T23" fmla="*/ 0 h 368"/>
                  <a:gd name="T24" fmla="*/ 2371 w 2382"/>
                  <a:gd name="T25" fmla="*/ 0 h 368"/>
                  <a:gd name="T26" fmla="*/ 2371 w 2382"/>
                  <a:gd name="T27" fmla="*/ 0 h 368"/>
                  <a:gd name="T28" fmla="*/ 2381 w 2382"/>
                  <a:gd name="T29" fmla="*/ 10 h 368"/>
                  <a:gd name="T30" fmla="*/ 2381 w 2382"/>
                  <a:gd name="T31" fmla="*/ 358 h 368"/>
                  <a:gd name="T32" fmla="*/ 2381 w 2382"/>
                  <a:gd name="T33" fmla="*/ 358 h 368"/>
                  <a:gd name="T34" fmla="*/ 2371 w 2382"/>
                  <a:gd name="T35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2" h="368">
                    <a:moveTo>
                      <a:pt x="18" y="348"/>
                    </a:moveTo>
                    <a:lnTo>
                      <a:pt x="2361" y="348"/>
                    </a:lnTo>
                    <a:lnTo>
                      <a:pt x="2361" y="20"/>
                    </a:lnTo>
                    <a:lnTo>
                      <a:pt x="18" y="20"/>
                    </a:lnTo>
                    <a:lnTo>
                      <a:pt x="18" y="348"/>
                    </a:lnTo>
                    <a:close/>
                    <a:moveTo>
                      <a:pt x="2371" y="367"/>
                    </a:moveTo>
                    <a:lnTo>
                      <a:pt x="9" y="367"/>
                    </a:lnTo>
                    <a:lnTo>
                      <a:pt x="9" y="367"/>
                    </a:lnTo>
                    <a:cubicBezTo>
                      <a:pt x="3" y="367"/>
                      <a:pt x="0" y="363"/>
                      <a:pt x="0" y="3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2371" y="0"/>
                    </a:lnTo>
                    <a:lnTo>
                      <a:pt x="2371" y="0"/>
                    </a:lnTo>
                    <a:cubicBezTo>
                      <a:pt x="2376" y="0"/>
                      <a:pt x="2381" y="5"/>
                      <a:pt x="2381" y="10"/>
                    </a:cubicBezTo>
                    <a:lnTo>
                      <a:pt x="2381" y="358"/>
                    </a:lnTo>
                    <a:lnTo>
                      <a:pt x="2381" y="358"/>
                    </a:lnTo>
                    <a:cubicBezTo>
                      <a:pt x="2381" y="363"/>
                      <a:pt x="2376" y="367"/>
                      <a:pt x="2371" y="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152">
                <a:extLst>
                  <a:ext uri="{FF2B5EF4-FFF2-40B4-BE49-F238E27FC236}">
                    <a16:creationId xmlns:a16="http://schemas.microsoft.com/office/drawing/2014/main" id="{34939738-A230-4FDC-A7D3-099C936C5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1227" y="7182037"/>
                <a:ext cx="2212398" cy="326082"/>
              </a:xfrm>
              <a:custGeom>
                <a:avLst/>
                <a:gdLst>
                  <a:gd name="T0" fmla="*/ 0 w 2363"/>
                  <a:gd name="T1" fmla="*/ 348 h 349"/>
                  <a:gd name="T2" fmla="*/ 2362 w 2363"/>
                  <a:gd name="T3" fmla="*/ 348 h 349"/>
                  <a:gd name="T4" fmla="*/ 2362 w 2363"/>
                  <a:gd name="T5" fmla="*/ 0 h 349"/>
                  <a:gd name="T6" fmla="*/ 0 w 2363"/>
                  <a:gd name="T7" fmla="*/ 0 h 349"/>
                  <a:gd name="T8" fmla="*/ 0 w 2363"/>
                  <a:gd name="T9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3" h="349">
                    <a:moveTo>
                      <a:pt x="0" y="348"/>
                    </a:moveTo>
                    <a:lnTo>
                      <a:pt x="2362" y="348"/>
                    </a:lnTo>
                    <a:lnTo>
                      <a:pt x="2362" y="0"/>
                    </a:lnTo>
                    <a:lnTo>
                      <a:pt x="0" y="0"/>
                    </a:lnTo>
                    <a:lnTo>
                      <a:pt x="0" y="34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153">
                <a:extLst>
                  <a:ext uri="{FF2B5EF4-FFF2-40B4-BE49-F238E27FC236}">
                    <a16:creationId xmlns:a16="http://schemas.microsoft.com/office/drawing/2014/main" id="{C04FD07A-9121-4E9B-BDB0-EF93C33BC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8883" y="7309994"/>
                <a:ext cx="470547" cy="45402"/>
              </a:xfrm>
              <a:custGeom>
                <a:avLst/>
                <a:gdLst>
                  <a:gd name="T0" fmla="*/ 480 w 504"/>
                  <a:gd name="T1" fmla="*/ 48 h 49"/>
                  <a:gd name="T2" fmla="*/ 25 w 504"/>
                  <a:gd name="T3" fmla="*/ 48 h 49"/>
                  <a:gd name="T4" fmla="*/ 25 w 504"/>
                  <a:gd name="T5" fmla="*/ 48 h 49"/>
                  <a:gd name="T6" fmla="*/ 0 w 504"/>
                  <a:gd name="T7" fmla="*/ 23 h 49"/>
                  <a:gd name="T8" fmla="*/ 0 w 504"/>
                  <a:gd name="T9" fmla="*/ 23 h 49"/>
                  <a:gd name="T10" fmla="*/ 25 w 504"/>
                  <a:gd name="T11" fmla="*/ 0 h 49"/>
                  <a:gd name="T12" fmla="*/ 480 w 504"/>
                  <a:gd name="T13" fmla="*/ 0 h 49"/>
                  <a:gd name="T14" fmla="*/ 480 w 504"/>
                  <a:gd name="T15" fmla="*/ 0 h 49"/>
                  <a:gd name="T16" fmla="*/ 503 w 504"/>
                  <a:gd name="T17" fmla="*/ 23 h 49"/>
                  <a:gd name="T18" fmla="*/ 503 w 504"/>
                  <a:gd name="T19" fmla="*/ 23 h 49"/>
                  <a:gd name="T20" fmla="*/ 480 w 504"/>
                  <a:gd name="T2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4" h="49">
                    <a:moveTo>
                      <a:pt x="480" y="48"/>
                    </a:moveTo>
                    <a:lnTo>
                      <a:pt x="25" y="48"/>
                    </a:lnTo>
                    <a:lnTo>
                      <a:pt x="25" y="48"/>
                    </a:lnTo>
                    <a:cubicBezTo>
                      <a:pt x="11" y="48"/>
                      <a:pt x="0" y="36"/>
                      <a:pt x="0" y="23"/>
                    </a:cubicBezTo>
                    <a:lnTo>
                      <a:pt x="0" y="23"/>
                    </a:lnTo>
                    <a:cubicBezTo>
                      <a:pt x="0" y="10"/>
                      <a:pt x="11" y="0"/>
                      <a:pt x="25" y="0"/>
                    </a:cubicBezTo>
                    <a:lnTo>
                      <a:pt x="480" y="0"/>
                    </a:lnTo>
                    <a:lnTo>
                      <a:pt x="480" y="0"/>
                    </a:lnTo>
                    <a:cubicBezTo>
                      <a:pt x="493" y="0"/>
                      <a:pt x="503" y="10"/>
                      <a:pt x="503" y="23"/>
                    </a:cubicBezTo>
                    <a:lnTo>
                      <a:pt x="503" y="23"/>
                    </a:lnTo>
                    <a:cubicBezTo>
                      <a:pt x="503" y="36"/>
                      <a:pt x="493" y="48"/>
                      <a:pt x="480" y="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154">
                <a:extLst>
                  <a:ext uri="{FF2B5EF4-FFF2-40B4-BE49-F238E27FC236}">
                    <a16:creationId xmlns:a16="http://schemas.microsoft.com/office/drawing/2014/main" id="{46582E95-5CAC-4B81-8CFF-77AEC7105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0628" y="7301739"/>
                <a:ext cx="491184" cy="61913"/>
              </a:xfrm>
              <a:custGeom>
                <a:avLst/>
                <a:gdLst>
                  <a:gd name="T0" fmla="*/ 35 w 524"/>
                  <a:gd name="T1" fmla="*/ 19 h 68"/>
                  <a:gd name="T2" fmla="*/ 35 w 524"/>
                  <a:gd name="T3" fmla="*/ 19 h 68"/>
                  <a:gd name="T4" fmla="*/ 20 w 524"/>
                  <a:gd name="T5" fmla="*/ 33 h 68"/>
                  <a:gd name="T6" fmla="*/ 20 w 524"/>
                  <a:gd name="T7" fmla="*/ 33 h 68"/>
                  <a:gd name="T8" fmla="*/ 35 w 524"/>
                  <a:gd name="T9" fmla="*/ 48 h 68"/>
                  <a:gd name="T10" fmla="*/ 490 w 524"/>
                  <a:gd name="T11" fmla="*/ 48 h 68"/>
                  <a:gd name="T12" fmla="*/ 490 w 524"/>
                  <a:gd name="T13" fmla="*/ 48 h 68"/>
                  <a:gd name="T14" fmla="*/ 504 w 524"/>
                  <a:gd name="T15" fmla="*/ 33 h 68"/>
                  <a:gd name="T16" fmla="*/ 504 w 524"/>
                  <a:gd name="T17" fmla="*/ 33 h 68"/>
                  <a:gd name="T18" fmla="*/ 490 w 524"/>
                  <a:gd name="T19" fmla="*/ 19 h 68"/>
                  <a:gd name="T20" fmla="*/ 35 w 524"/>
                  <a:gd name="T21" fmla="*/ 19 h 68"/>
                  <a:gd name="T22" fmla="*/ 490 w 524"/>
                  <a:gd name="T23" fmla="*/ 67 h 68"/>
                  <a:gd name="T24" fmla="*/ 35 w 524"/>
                  <a:gd name="T25" fmla="*/ 67 h 68"/>
                  <a:gd name="T26" fmla="*/ 35 w 524"/>
                  <a:gd name="T27" fmla="*/ 67 h 68"/>
                  <a:gd name="T28" fmla="*/ 0 w 524"/>
                  <a:gd name="T29" fmla="*/ 33 h 68"/>
                  <a:gd name="T30" fmla="*/ 0 w 524"/>
                  <a:gd name="T31" fmla="*/ 33 h 68"/>
                  <a:gd name="T32" fmla="*/ 35 w 524"/>
                  <a:gd name="T33" fmla="*/ 0 h 68"/>
                  <a:gd name="T34" fmla="*/ 490 w 524"/>
                  <a:gd name="T35" fmla="*/ 0 h 68"/>
                  <a:gd name="T36" fmla="*/ 490 w 524"/>
                  <a:gd name="T37" fmla="*/ 0 h 68"/>
                  <a:gd name="T38" fmla="*/ 523 w 524"/>
                  <a:gd name="T39" fmla="*/ 33 h 68"/>
                  <a:gd name="T40" fmla="*/ 523 w 524"/>
                  <a:gd name="T41" fmla="*/ 33 h 68"/>
                  <a:gd name="T42" fmla="*/ 490 w 524"/>
                  <a:gd name="T43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4" h="68">
                    <a:moveTo>
                      <a:pt x="35" y="19"/>
                    </a:moveTo>
                    <a:lnTo>
                      <a:pt x="35" y="19"/>
                    </a:lnTo>
                    <a:cubicBezTo>
                      <a:pt x="27" y="19"/>
                      <a:pt x="20" y="25"/>
                      <a:pt x="20" y="33"/>
                    </a:cubicBezTo>
                    <a:lnTo>
                      <a:pt x="20" y="33"/>
                    </a:lnTo>
                    <a:cubicBezTo>
                      <a:pt x="20" y="41"/>
                      <a:pt x="27" y="48"/>
                      <a:pt x="35" y="48"/>
                    </a:cubicBezTo>
                    <a:lnTo>
                      <a:pt x="490" y="48"/>
                    </a:lnTo>
                    <a:lnTo>
                      <a:pt x="490" y="48"/>
                    </a:lnTo>
                    <a:cubicBezTo>
                      <a:pt x="498" y="48"/>
                      <a:pt x="504" y="41"/>
                      <a:pt x="504" y="33"/>
                    </a:cubicBezTo>
                    <a:lnTo>
                      <a:pt x="504" y="33"/>
                    </a:lnTo>
                    <a:cubicBezTo>
                      <a:pt x="504" y="25"/>
                      <a:pt x="498" y="19"/>
                      <a:pt x="490" y="19"/>
                    </a:cubicBezTo>
                    <a:lnTo>
                      <a:pt x="35" y="19"/>
                    </a:lnTo>
                    <a:close/>
                    <a:moveTo>
                      <a:pt x="490" y="67"/>
                    </a:moveTo>
                    <a:lnTo>
                      <a:pt x="35" y="67"/>
                    </a:lnTo>
                    <a:lnTo>
                      <a:pt x="35" y="67"/>
                    </a:lnTo>
                    <a:cubicBezTo>
                      <a:pt x="16" y="67"/>
                      <a:pt x="0" y="52"/>
                      <a:pt x="0" y="33"/>
                    </a:cubicBezTo>
                    <a:lnTo>
                      <a:pt x="0" y="33"/>
                    </a:lnTo>
                    <a:cubicBezTo>
                      <a:pt x="0" y="14"/>
                      <a:pt x="16" y="0"/>
                      <a:pt x="35" y="0"/>
                    </a:cubicBezTo>
                    <a:lnTo>
                      <a:pt x="490" y="0"/>
                    </a:lnTo>
                    <a:lnTo>
                      <a:pt x="490" y="0"/>
                    </a:lnTo>
                    <a:cubicBezTo>
                      <a:pt x="508" y="0"/>
                      <a:pt x="523" y="14"/>
                      <a:pt x="523" y="33"/>
                    </a:cubicBezTo>
                    <a:lnTo>
                      <a:pt x="523" y="33"/>
                    </a:lnTo>
                    <a:cubicBezTo>
                      <a:pt x="523" y="52"/>
                      <a:pt x="508" y="67"/>
                      <a:pt x="490" y="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155">
                <a:extLst>
                  <a:ext uri="{FF2B5EF4-FFF2-40B4-BE49-F238E27FC236}">
                    <a16:creationId xmlns:a16="http://schemas.microsoft.com/office/drawing/2014/main" id="{79D3F823-5EA6-47F1-B05D-B984EEE14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0276" y="7309994"/>
                <a:ext cx="887437" cy="45402"/>
              </a:xfrm>
              <a:custGeom>
                <a:avLst/>
                <a:gdLst>
                  <a:gd name="T0" fmla="*/ 925 w 949"/>
                  <a:gd name="T1" fmla="*/ 48 h 49"/>
                  <a:gd name="T2" fmla="*/ 24 w 949"/>
                  <a:gd name="T3" fmla="*/ 48 h 49"/>
                  <a:gd name="T4" fmla="*/ 24 w 949"/>
                  <a:gd name="T5" fmla="*/ 48 h 49"/>
                  <a:gd name="T6" fmla="*/ 0 w 949"/>
                  <a:gd name="T7" fmla="*/ 23 h 49"/>
                  <a:gd name="T8" fmla="*/ 0 w 949"/>
                  <a:gd name="T9" fmla="*/ 23 h 49"/>
                  <a:gd name="T10" fmla="*/ 24 w 949"/>
                  <a:gd name="T11" fmla="*/ 0 h 49"/>
                  <a:gd name="T12" fmla="*/ 925 w 949"/>
                  <a:gd name="T13" fmla="*/ 0 h 49"/>
                  <a:gd name="T14" fmla="*/ 925 w 949"/>
                  <a:gd name="T15" fmla="*/ 0 h 49"/>
                  <a:gd name="T16" fmla="*/ 948 w 949"/>
                  <a:gd name="T17" fmla="*/ 23 h 49"/>
                  <a:gd name="T18" fmla="*/ 948 w 949"/>
                  <a:gd name="T19" fmla="*/ 23 h 49"/>
                  <a:gd name="T20" fmla="*/ 925 w 949"/>
                  <a:gd name="T2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9" h="49">
                    <a:moveTo>
                      <a:pt x="925" y="48"/>
                    </a:moveTo>
                    <a:lnTo>
                      <a:pt x="24" y="48"/>
                    </a:lnTo>
                    <a:lnTo>
                      <a:pt x="24" y="48"/>
                    </a:lnTo>
                    <a:cubicBezTo>
                      <a:pt x="11" y="48"/>
                      <a:pt x="0" y="36"/>
                      <a:pt x="0" y="23"/>
                    </a:cubicBezTo>
                    <a:lnTo>
                      <a:pt x="0" y="23"/>
                    </a:lnTo>
                    <a:cubicBezTo>
                      <a:pt x="0" y="10"/>
                      <a:pt x="11" y="0"/>
                      <a:pt x="24" y="0"/>
                    </a:cubicBezTo>
                    <a:lnTo>
                      <a:pt x="925" y="0"/>
                    </a:lnTo>
                    <a:lnTo>
                      <a:pt x="925" y="0"/>
                    </a:lnTo>
                    <a:cubicBezTo>
                      <a:pt x="938" y="0"/>
                      <a:pt x="948" y="10"/>
                      <a:pt x="948" y="23"/>
                    </a:cubicBezTo>
                    <a:lnTo>
                      <a:pt x="948" y="23"/>
                    </a:lnTo>
                    <a:cubicBezTo>
                      <a:pt x="948" y="36"/>
                      <a:pt x="938" y="48"/>
                      <a:pt x="925" y="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156">
                <a:extLst>
                  <a:ext uri="{FF2B5EF4-FFF2-40B4-BE49-F238E27FC236}">
                    <a16:creationId xmlns:a16="http://schemas.microsoft.com/office/drawing/2014/main" id="{91ADB4ED-53FF-4C4D-865B-0B91CBA60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2020" y="7301739"/>
                <a:ext cx="908074" cy="61913"/>
              </a:xfrm>
              <a:custGeom>
                <a:avLst/>
                <a:gdLst>
                  <a:gd name="T0" fmla="*/ 34 w 969"/>
                  <a:gd name="T1" fmla="*/ 19 h 68"/>
                  <a:gd name="T2" fmla="*/ 34 w 969"/>
                  <a:gd name="T3" fmla="*/ 19 h 68"/>
                  <a:gd name="T4" fmla="*/ 19 w 969"/>
                  <a:gd name="T5" fmla="*/ 33 h 68"/>
                  <a:gd name="T6" fmla="*/ 19 w 969"/>
                  <a:gd name="T7" fmla="*/ 33 h 68"/>
                  <a:gd name="T8" fmla="*/ 34 w 969"/>
                  <a:gd name="T9" fmla="*/ 48 h 68"/>
                  <a:gd name="T10" fmla="*/ 935 w 969"/>
                  <a:gd name="T11" fmla="*/ 48 h 68"/>
                  <a:gd name="T12" fmla="*/ 935 w 969"/>
                  <a:gd name="T13" fmla="*/ 48 h 68"/>
                  <a:gd name="T14" fmla="*/ 949 w 969"/>
                  <a:gd name="T15" fmla="*/ 33 h 68"/>
                  <a:gd name="T16" fmla="*/ 949 w 969"/>
                  <a:gd name="T17" fmla="*/ 33 h 68"/>
                  <a:gd name="T18" fmla="*/ 935 w 969"/>
                  <a:gd name="T19" fmla="*/ 19 h 68"/>
                  <a:gd name="T20" fmla="*/ 34 w 969"/>
                  <a:gd name="T21" fmla="*/ 19 h 68"/>
                  <a:gd name="T22" fmla="*/ 935 w 969"/>
                  <a:gd name="T23" fmla="*/ 67 h 68"/>
                  <a:gd name="T24" fmla="*/ 34 w 969"/>
                  <a:gd name="T25" fmla="*/ 67 h 68"/>
                  <a:gd name="T26" fmla="*/ 34 w 969"/>
                  <a:gd name="T27" fmla="*/ 67 h 68"/>
                  <a:gd name="T28" fmla="*/ 0 w 969"/>
                  <a:gd name="T29" fmla="*/ 33 h 68"/>
                  <a:gd name="T30" fmla="*/ 0 w 969"/>
                  <a:gd name="T31" fmla="*/ 33 h 68"/>
                  <a:gd name="T32" fmla="*/ 34 w 969"/>
                  <a:gd name="T33" fmla="*/ 0 h 68"/>
                  <a:gd name="T34" fmla="*/ 935 w 969"/>
                  <a:gd name="T35" fmla="*/ 0 h 68"/>
                  <a:gd name="T36" fmla="*/ 935 w 969"/>
                  <a:gd name="T37" fmla="*/ 0 h 68"/>
                  <a:gd name="T38" fmla="*/ 968 w 969"/>
                  <a:gd name="T39" fmla="*/ 33 h 68"/>
                  <a:gd name="T40" fmla="*/ 968 w 969"/>
                  <a:gd name="T41" fmla="*/ 33 h 68"/>
                  <a:gd name="T42" fmla="*/ 935 w 969"/>
                  <a:gd name="T43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9" h="68">
                    <a:moveTo>
                      <a:pt x="34" y="19"/>
                    </a:moveTo>
                    <a:lnTo>
                      <a:pt x="34" y="19"/>
                    </a:lnTo>
                    <a:cubicBezTo>
                      <a:pt x="26" y="19"/>
                      <a:pt x="19" y="25"/>
                      <a:pt x="19" y="33"/>
                    </a:cubicBezTo>
                    <a:lnTo>
                      <a:pt x="19" y="33"/>
                    </a:lnTo>
                    <a:cubicBezTo>
                      <a:pt x="19" y="41"/>
                      <a:pt x="26" y="48"/>
                      <a:pt x="34" y="48"/>
                    </a:cubicBezTo>
                    <a:lnTo>
                      <a:pt x="935" y="48"/>
                    </a:lnTo>
                    <a:lnTo>
                      <a:pt x="935" y="48"/>
                    </a:lnTo>
                    <a:cubicBezTo>
                      <a:pt x="943" y="48"/>
                      <a:pt x="949" y="41"/>
                      <a:pt x="949" y="33"/>
                    </a:cubicBezTo>
                    <a:lnTo>
                      <a:pt x="949" y="33"/>
                    </a:lnTo>
                    <a:cubicBezTo>
                      <a:pt x="949" y="25"/>
                      <a:pt x="943" y="19"/>
                      <a:pt x="935" y="19"/>
                    </a:cubicBezTo>
                    <a:lnTo>
                      <a:pt x="34" y="19"/>
                    </a:lnTo>
                    <a:close/>
                    <a:moveTo>
                      <a:pt x="935" y="67"/>
                    </a:moveTo>
                    <a:lnTo>
                      <a:pt x="34" y="67"/>
                    </a:lnTo>
                    <a:lnTo>
                      <a:pt x="34" y="67"/>
                    </a:lnTo>
                    <a:cubicBezTo>
                      <a:pt x="15" y="67"/>
                      <a:pt x="0" y="52"/>
                      <a:pt x="0" y="33"/>
                    </a:cubicBezTo>
                    <a:lnTo>
                      <a:pt x="0" y="33"/>
                    </a:lnTo>
                    <a:cubicBezTo>
                      <a:pt x="0" y="14"/>
                      <a:pt x="15" y="0"/>
                      <a:pt x="34" y="0"/>
                    </a:cubicBezTo>
                    <a:lnTo>
                      <a:pt x="935" y="0"/>
                    </a:lnTo>
                    <a:lnTo>
                      <a:pt x="935" y="0"/>
                    </a:lnTo>
                    <a:cubicBezTo>
                      <a:pt x="954" y="0"/>
                      <a:pt x="968" y="14"/>
                      <a:pt x="968" y="33"/>
                    </a:cubicBezTo>
                    <a:lnTo>
                      <a:pt x="968" y="33"/>
                    </a:lnTo>
                    <a:cubicBezTo>
                      <a:pt x="968" y="52"/>
                      <a:pt x="954" y="67"/>
                      <a:pt x="935" y="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157">
                <a:extLst>
                  <a:ext uri="{FF2B5EF4-FFF2-40B4-BE49-F238E27FC236}">
                    <a16:creationId xmlns:a16="http://schemas.microsoft.com/office/drawing/2014/main" id="{369D4DD7-58A8-43FA-BC1A-629224287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7815" y="5708482"/>
                <a:ext cx="1135091" cy="1291940"/>
              </a:xfrm>
              <a:custGeom>
                <a:avLst/>
                <a:gdLst>
                  <a:gd name="T0" fmla="*/ 620 w 1211"/>
                  <a:gd name="T1" fmla="*/ 142 h 1381"/>
                  <a:gd name="T2" fmla="*/ 608 w 1211"/>
                  <a:gd name="T3" fmla="*/ 862 h 1381"/>
                  <a:gd name="T4" fmla="*/ 610 w 1211"/>
                  <a:gd name="T5" fmla="*/ 862 h 1381"/>
                  <a:gd name="T6" fmla="*/ 722 w 1211"/>
                  <a:gd name="T7" fmla="*/ 946 h 1381"/>
                  <a:gd name="T8" fmla="*/ 721 w 1211"/>
                  <a:gd name="T9" fmla="*/ 1101 h 1381"/>
                  <a:gd name="T10" fmla="*/ 690 w 1211"/>
                  <a:gd name="T11" fmla="*/ 1342 h 1381"/>
                  <a:gd name="T12" fmla="*/ 746 w 1211"/>
                  <a:gd name="T13" fmla="*/ 1350 h 1381"/>
                  <a:gd name="T14" fmla="*/ 1052 w 1211"/>
                  <a:gd name="T15" fmla="*/ 993 h 1381"/>
                  <a:gd name="T16" fmla="*/ 1007 w 1211"/>
                  <a:gd name="T17" fmla="*/ 728 h 1381"/>
                  <a:gd name="T18" fmla="*/ 1006 w 1211"/>
                  <a:gd name="T19" fmla="*/ 716 h 1381"/>
                  <a:gd name="T20" fmla="*/ 1161 w 1211"/>
                  <a:gd name="T21" fmla="*/ 397 h 1381"/>
                  <a:gd name="T22" fmla="*/ 1143 w 1211"/>
                  <a:gd name="T23" fmla="*/ 191 h 1381"/>
                  <a:gd name="T24" fmla="*/ 865 w 1211"/>
                  <a:gd name="T25" fmla="*/ 26 h 1381"/>
                  <a:gd name="T26" fmla="*/ 859 w 1211"/>
                  <a:gd name="T27" fmla="*/ 26 h 1381"/>
                  <a:gd name="T28" fmla="*/ 626 w 1211"/>
                  <a:gd name="T29" fmla="*/ 148 h 1381"/>
                  <a:gd name="T30" fmla="*/ 626 w 1211"/>
                  <a:gd name="T31" fmla="*/ 148 h 1381"/>
                  <a:gd name="T32" fmla="*/ 618 w 1211"/>
                  <a:gd name="T33" fmla="*/ 156 h 1381"/>
                  <a:gd name="T34" fmla="*/ 604 w 1211"/>
                  <a:gd name="T35" fmla="*/ 161 h 1381"/>
                  <a:gd name="T36" fmla="*/ 583 w 1211"/>
                  <a:gd name="T37" fmla="*/ 149 h 1381"/>
                  <a:gd name="T38" fmla="*/ 344 w 1211"/>
                  <a:gd name="T39" fmla="*/ 26 h 1381"/>
                  <a:gd name="T40" fmla="*/ 67 w 1211"/>
                  <a:gd name="T41" fmla="*/ 191 h 1381"/>
                  <a:gd name="T42" fmla="*/ 48 w 1211"/>
                  <a:gd name="T43" fmla="*/ 397 h 1381"/>
                  <a:gd name="T44" fmla="*/ 204 w 1211"/>
                  <a:gd name="T45" fmla="*/ 716 h 1381"/>
                  <a:gd name="T46" fmla="*/ 204 w 1211"/>
                  <a:gd name="T47" fmla="*/ 728 h 1381"/>
                  <a:gd name="T48" fmla="*/ 158 w 1211"/>
                  <a:gd name="T49" fmla="*/ 993 h 1381"/>
                  <a:gd name="T50" fmla="*/ 463 w 1211"/>
                  <a:gd name="T51" fmla="*/ 1350 h 1381"/>
                  <a:gd name="T52" fmla="*/ 519 w 1211"/>
                  <a:gd name="T53" fmla="*/ 1342 h 1381"/>
                  <a:gd name="T54" fmla="*/ 488 w 1211"/>
                  <a:gd name="T55" fmla="*/ 1101 h 1381"/>
                  <a:gd name="T56" fmla="*/ 488 w 1211"/>
                  <a:gd name="T57" fmla="*/ 946 h 1381"/>
                  <a:gd name="T58" fmla="*/ 600 w 1211"/>
                  <a:gd name="T59" fmla="*/ 862 h 1381"/>
                  <a:gd name="T60" fmla="*/ 602 w 1211"/>
                  <a:gd name="T61" fmla="*/ 862 h 1381"/>
                  <a:gd name="T62" fmla="*/ 722 w 1211"/>
                  <a:gd name="T63" fmla="*/ 1374 h 1381"/>
                  <a:gd name="T64" fmla="*/ 676 w 1211"/>
                  <a:gd name="T65" fmla="*/ 1355 h 1381"/>
                  <a:gd name="T66" fmla="*/ 703 w 1211"/>
                  <a:gd name="T67" fmla="*/ 1095 h 1381"/>
                  <a:gd name="T68" fmla="*/ 705 w 1211"/>
                  <a:gd name="T69" fmla="*/ 955 h 1381"/>
                  <a:gd name="T70" fmla="*/ 603 w 1211"/>
                  <a:gd name="T71" fmla="*/ 881 h 1381"/>
                  <a:gd name="T72" fmla="*/ 505 w 1211"/>
                  <a:gd name="T73" fmla="*/ 955 h 1381"/>
                  <a:gd name="T74" fmla="*/ 506 w 1211"/>
                  <a:gd name="T75" fmla="*/ 1095 h 1381"/>
                  <a:gd name="T76" fmla="*/ 534 w 1211"/>
                  <a:gd name="T77" fmla="*/ 1355 h 1381"/>
                  <a:gd name="T78" fmla="*/ 458 w 1211"/>
                  <a:gd name="T79" fmla="*/ 1369 h 1381"/>
                  <a:gd name="T80" fmla="*/ 140 w 1211"/>
                  <a:gd name="T81" fmla="*/ 1001 h 1381"/>
                  <a:gd name="T82" fmla="*/ 184 w 1211"/>
                  <a:gd name="T83" fmla="*/ 722 h 1381"/>
                  <a:gd name="T84" fmla="*/ 30 w 1211"/>
                  <a:gd name="T85" fmla="*/ 405 h 1381"/>
                  <a:gd name="T86" fmla="*/ 50 w 1211"/>
                  <a:gd name="T87" fmla="*/ 180 h 1381"/>
                  <a:gd name="T88" fmla="*/ 343 w 1211"/>
                  <a:gd name="T89" fmla="*/ 7 h 1381"/>
                  <a:gd name="T90" fmla="*/ 596 w 1211"/>
                  <a:gd name="T91" fmla="*/ 134 h 1381"/>
                  <a:gd name="T92" fmla="*/ 613 w 1211"/>
                  <a:gd name="T93" fmla="*/ 134 h 1381"/>
                  <a:gd name="T94" fmla="*/ 866 w 1211"/>
                  <a:gd name="T95" fmla="*/ 7 h 1381"/>
                  <a:gd name="T96" fmla="*/ 1160 w 1211"/>
                  <a:gd name="T97" fmla="*/ 180 h 1381"/>
                  <a:gd name="T98" fmla="*/ 1179 w 1211"/>
                  <a:gd name="T99" fmla="*/ 405 h 1381"/>
                  <a:gd name="T100" fmla="*/ 1026 w 1211"/>
                  <a:gd name="T101" fmla="*/ 722 h 1381"/>
                  <a:gd name="T102" fmla="*/ 1069 w 1211"/>
                  <a:gd name="T103" fmla="*/ 1001 h 1381"/>
                  <a:gd name="T104" fmla="*/ 751 w 1211"/>
                  <a:gd name="T105" fmla="*/ 1369 h 1381"/>
                  <a:gd name="T106" fmla="*/ 722 w 1211"/>
                  <a:gd name="T107" fmla="*/ 1374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11" h="1381">
                    <a:moveTo>
                      <a:pt x="620" y="142"/>
                    </a:moveTo>
                    <a:lnTo>
                      <a:pt x="620" y="142"/>
                    </a:lnTo>
                    <a:close/>
                    <a:moveTo>
                      <a:pt x="602" y="862"/>
                    </a:moveTo>
                    <a:lnTo>
                      <a:pt x="608" y="862"/>
                    </a:lnTo>
                    <a:lnTo>
                      <a:pt x="608" y="862"/>
                    </a:lnTo>
                    <a:cubicBezTo>
                      <a:pt x="609" y="862"/>
                      <a:pt x="610" y="862"/>
                      <a:pt x="610" y="862"/>
                    </a:cubicBezTo>
                    <a:lnTo>
                      <a:pt x="610" y="862"/>
                    </a:lnTo>
                    <a:cubicBezTo>
                      <a:pt x="613" y="863"/>
                      <a:pt x="687" y="881"/>
                      <a:pt x="722" y="946"/>
                    </a:cubicBezTo>
                    <a:lnTo>
                      <a:pt x="722" y="946"/>
                    </a:lnTo>
                    <a:cubicBezTo>
                      <a:pt x="744" y="989"/>
                      <a:pt x="744" y="1041"/>
                      <a:pt x="721" y="1101"/>
                    </a:cubicBezTo>
                    <a:lnTo>
                      <a:pt x="721" y="1101"/>
                    </a:lnTo>
                    <a:cubicBezTo>
                      <a:pt x="658" y="1270"/>
                      <a:pt x="675" y="1325"/>
                      <a:pt x="690" y="1342"/>
                    </a:cubicBezTo>
                    <a:lnTo>
                      <a:pt x="690" y="1342"/>
                    </a:lnTo>
                    <a:cubicBezTo>
                      <a:pt x="701" y="1355"/>
                      <a:pt x="721" y="1358"/>
                      <a:pt x="746" y="1350"/>
                    </a:cubicBezTo>
                    <a:lnTo>
                      <a:pt x="746" y="1350"/>
                    </a:lnTo>
                    <a:cubicBezTo>
                      <a:pt x="849" y="1323"/>
                      <a:pt x="990" y="1140"/>
                      <a:pt x="1052" y="993"/>
                    </a:cubicBezTo>
                    <a:lnTo>
                      <a:pt x="1052" y="993"/>
                    </a:lnTo>
                    <a:cubicBezTo>
                      <a:pt x="1113" y="848"/>
                      <a:pt x="1008" y="730"/>
                      <a:pt x="1007" y="728"/>
                    </a:cubicBezTo>
                    <a:lnTo>
                      <a:pt x="1007" y="728"/>
                    </a:lnTo>
                    <a:cubicBezTo>
                      <a:pt x="1003" y="725"/>
                      <a:pt x="1003" y="720"/>
                      <a:pt x="1006" y="716"/>
                    </a:cubicBezTo>
                    <a:lnTo>
                      <a:pt x="1006" y="716"/>
                    </a:lnTo>
                    <a:cubicBezTo>
                      <a:pt x="1007" y="715"/>
                      <a:pt x="1074" y="620"/>
                      <a:pt x="1161" y="397"/>
                    </a:cubicBezTo>
                    <a:lnTo>
                      <a:pt x="1161" y="397"/>
                    </a:lnTo>
                    <a:cubicBezTo>
                      <a:pt x="1191" y="324"/>
                      <a:pt x="1184" y="255"/>
                      <a:pt x="1143" y="191"/>
                    </a:cubicBezTo>
                    <a:lnTo>
                      <a:pt x="1143" y="191"/>
                    </a:lnTo>
                    <a:cubicBezTo>
                      <a:pt x="1082" y="95"/>
                      <a:pt x="954" y="31"/>
                      <a:pt x="865" y="26"/>
                    </a:cubicBezTo>
                    <a:lnTo>
                      <a:pt x="865" y="26"/>
                    </a:lnTo>
                    <a:cubicBezTo>
                      <a:pt x="863" y="26"/>
                      <a:pt x="861" y="26"/>
                      <a:pt x="859" y="26"/>
                    </a:cubicBezTo>
                    <a:lnTo>
                      <a:pt x="859" y="26"/>
                    </a:lnTo>
                    <a:cubicBezTo>
                      <a:pt x="768" y="26"/>
                      <a:pt x="627" y="147"/>
                      <a:pt x="626" y="148"/>
                    </a:cubicBezTo>
                    <a:lnTo>
                      <a:pt x="626" y="148"/>
                    </a:lnTo>
                    <a:lnTo>
                      <a:pt x="626" y="148"/>
                    </a:lnTo>
                    <a:cubicBezTo>
                      <a:pt x="624" y="151"/>
                      <a:pt x="621" y="153"/>
                      <a:pt x="618" y="156"/>
                    </a:cubicBezTo>
                    <a:lnTo>
                      <a:pt x="618" y="156"/>
                    </a:lnTo>
                    <a:cubicBezTo>
                      <a:pt x="613" y="159"/>
                      <a:pt x="609" y="161"/>
                      <a:pt x="604" y="161"/>
                    </a:cubicBezTo>
                    <a:lnTo>
                      <a:pt x="604" y="161"/>
                    </a:lnTo>
                    <a:cubicBezTo>
                      <a:pt x="600" y="161"/>
                      <a:pt x="596" y="159"/>
                      <a:pt x="592" y="157"/>
                    </a:cubicBezTo>
                    <a:lnTo>
                      <a:pt x="583" y="149"/>
                    </a:lnTo>
                    <a:lnTo>
                      <a:pt x="583" y="149"/>
                    </a:lnTo>
                    <a:cubicBezTo>
                      <a:pt x="582" y="147"/>
                      <a:pt x="435" y="20"/>
                      <a:pt x="344" y="26"/>
                    </a:cubicBezTo>
                    <a:lnTo>
                      <a:pt x="344" y="26"/>
                    </a:lnTo>
                    <a:cubicBezTo>
                      <a:pt x="255" y="31"/>
                      <a:pt x="128" y="95"/>
                      <a:pt x="67" y="191"/>
                    </a:cubicBezTo>
                    <a:lnTo>
                      <a:pt x="67" y="191"/>
                    </a:lnTo>
                    <a:cubicBezTo>
                      <a:pt x="25" y="255"/>
                      <a:pt x="19" y="324"/>
                      <a:pt x="48" y="397"/>
                    </a:cubicBezTo>
                    <a:lnTo>
                      <a:pt x="48" y="397"/>
                    </a:lnTo>
                    <a:cubicBezTo>
                      <a:pt x="136" y="620"/>
                      <a:pt x="204" y="715"/>
                      <a:pt x="204" y="716"/>
                    </a:cubicBezTo>
                    <a:lnTo>
                      <a:pt x="204" y="716"/>
                    </a:lnTo>
                    <a:cubicBezTo>
                      <a:pt x="207" y="720"/>
                      <a:pt x="206" y="725"/>
                      <a:pt x="204" y="728"/>
                    </a:cubicBezTo>
                    <a:lnTo>
                      <a:pt x="204" y="728"/>
                    </a:lnTo>
                    <a:cubicBezTo>
                      <a:pt x="202" y="730"/>
                      <a:pt x="97" y="848"/>
                      <a:pt x="158" y="993"/>
                    </a:cubicBezTo>
                    <a:lnTo>
                      <a:pt x="158" y="993"/>
                    </a:lnTo>
                    <a:cubicBezTo>
                      <a:pt x="220" y="1140"/>
                      <a:pt x="360" y="1323"/>
                      <a:pt x="463" y="1350"/>
                    </a:cubicBezTo>
                    <a:lnTo>
                      <a:pt x="463" y="1350"/>
                    </a:lnTo>
                    <a:cubicBezTo>
                      <a:pt x="489" y="1358"/>
                      <a:pt x="508" y="1355"/>
                      <a:pt x="519" y="1342"/>
                    </a:cubicBezTo>
                    <a:lnTo>
                      <a:pt x="519" y="1342"/>
                    </a:lnTo>
                    <a:cubicBezTo>
                      <a:pt x="535" y="1325"/>
                      <a:pt x="553" y="1270"/>
                      <a:pt x="488" y="1101"/>
                    </a:cubicBezTo>
                    <a:lnTo>
                      <a:pt x="488" y="1101"/>
                    </a:lnTo>
                    <a:cubicBezTo>
                      <a:pt x="465" y="1041"/>
                      <a:pt x="465" y="989"/>
                      <a:pt x="488" y="946"/>
                    </a:cubicBezTo>
                    <a:lnTo>
                      <a:pt x="488" y="946"/>
                    </a:lnTo>
                    <a:cubicBezTo>
                      <a:pt x="522" y="881"/>
                      <a:pt x="596" y="863"/>
                      <a:pt x="600" y="862"/>
                    </a:cubicBezTo>
                    <a:lnTo>
                      <a:pt x="600" y="862"/>
                    </a:lnTo>
                    <a:cubicBezTo>
                      <a:pt x="601" y="862"/>
                      <a:pt x="601" y="862"/>
                      <a:pt x="602" y="862"/>
                    </a:cubicBezTo>
                    <a:close/>
                    <a:moveTo>
                      <a:pt x="722" y="1374"/>
                    </a:moveTo>
                    <a:lnTo>
                      <a:pt x="722" y="1374"/>
                    </a:lnTo>
                    <a:cubicBezTo>
                      <a:pt x="698" y="1374"/>
                      <a:pt x="685" y="1364"/>
                      <a:pt x="676" y="1355"/>
                    </a:cubicBezTo>
                    <a:lnTo>
                      <a:pt x="676" y="1355"/>
                    </a:lnTo>
                    <a:cubicBezTo>
                      <a:pt x="643" y="1318"/>
                      <a:pt x="652" y="1231"/>
                      <a:pt x="703" y="1095"/>
                    </a:cubicBezTo>
                    <a:lnTo>
                      <a:pt x="703" y="1095"/>
                    </a:lnTo>
                    <a:cubicBezTo>
                      <a:pt x="724" y="1039"/>
                      <a:pt x="724" y="993"/>
                      <a:pt x="705" y="955"/>
                    </a:cubicBezTo>
                    <a:lnTo>
                      <a:pt x="705" y="955"/>
                    </a:lnTo>
                    <a:cubicBezTo>
                      <a:pt x="676" y="902"/>
                      <a:pt x="615" y="883"/>
                      <a:pt x="606" y="881"/>
                    </a:cubicBezTo>
                    <a:lnTo>
                      <a:pt x="603" y="881"/>
                    </a:lnTo>
                    <a:lnTo>
                      <a:pt x="603" y="881"/>
                    </a:lnTo>
                    <a:cubicBezTo>
                      <a:pt x="594" y="883"/>
                      <a:pt x="533" y="902"/>
                      <a:pt x="505" y="955"/>
                    </a:cubicBezTo>
                    <a:lnTo>
                      <a:pt x="505" y="955"/>
                    </a:lnTo>
                    <a:cubicBezTo>
                      <a:pt x="485" y="993"/>
                      <a:pt x="486" y="1039"/>
                      <a:pt x="506" y="1095"/>
                    </a:cubicBezTo>
                    <a:lnTo>
                      <a:pt x="506" y="1095"/>
                    </a:lnTo>
                    <a:cubicBezTo>
                      <a:pt x="558" y="1231"/>
                      <a:pt x="567" y="1318"/>
                      <a:pt x="534" y="1355"/>
                    </a:cubicBezTo>
                    <a:lnTo>
                      <a:pt x="534" y="1355"/>
                    </a:lnTo>
                    <a:cubicBezTo>
                      <a:pt x="522" y="1368"/>
                      <a:pt x="500" y="1380"/>
                      <a:pt x="458" y="1369"/>
                    </a:cubicBezTo>
                    <a:lnTo>
                      <a:pt x="458" y="1369"/>
                    </a:lnTo>
                    <a:cubicBezTo>
                      <a:pt x="348" y="1339"/>
                      <a:pt x="205" y="1154"/>
                      <a:pt x="140" y="1001"/>
                    </a:cubicBezTo>
                    <a:lnTo>
                      <a:pt x="140" y="1001"/>
                    </a:lnTo>
                    <a:cubicBezTo>
                      <a:pt x="82" y="863"/>
                      <a:pt x="163" y="748"/>
                      <a:pt x="184" y="722"/>
                    </a:cubicBezTo>
                    <a:lnTo>
                      <a:pt x="184" y="722"/>
                    </a:lnTo>
                    <a:cubicBezTo>
                      <a:pt x="168" y="697"/>
                      <a:pt x="107" y="601"/>
                      <a:pt x="30" y="405"/>
                    </a:cubicBezTo>
                    <a:lnTo>
                      <a:pt x="30" y="405"/>
                    </a:lnTo>
                    <a:cubicBezTo>
                      <a:pt x="0" y="327"/>
                      <a:pt x="7" y="249"/>
                      <a:pt x="50" y="180"/>
                    </a:cubicBezTo>
                    <a:lnTo>
                      <a:pt x="50" y="180"/>
                    </a:lnTo>
                    <a:cubicBezTo>
                      <a:pt x="115" y="79"/>
                      <a:pt x="250" y="13"/>
                      <a:pt x="343" y="7"/>
                    </a:cubicBezTo>
                    <a:lnTo>
                      <a:pt x="343" y="7"/>
                    </a:lnTo>
                    <a:cubicBezTo>
                      <a:pt x="442" y="0"/>
                      <a:pt x="590" y="129"/>
                      <a:pt x="596" y="134"/>
                    </a:cubicBezTo>
                    <a:lnTo>
                      <a:pt x="605" y="141"/>
                    </a:lnTo>
                    <a:lnTo>
                      <a:pt x="613" y="134"/>
                    </a:lnTo>
                    <a:lnTo>
                      <a:pt x="613" y="134"/>
                    </a:lnTo>
                    <a:cubicBezTo>
                      <a:pt x="622" y="127"/>
                      <a:pt x="768" y="0"/>
                      <a:pt x="866" y="7"/>
                    </a:cubicBezTo>
                    <a:lnTo>
                      <a:pt x="866" y="7"/>
                    </a:lnTo>
                    <a:cubicBezTo>
                      <a:pt x="960" y="13"/>
                      <a:pt x="1096" y="79"/>
                      <a:pt x="1160" y="180"/>
                    </a:cubicBezTo>
                    <a:lnTo>
                      <a:pt x="1160" y="180"/>
                    </a:lnTo>
                    <a:cubicBezTo>
                      <a:pt x="1203" y="249"/>
                      <a:pt x="1210" y="327"/>
                      <a:pt x="1179" y="405"/>
                    </a:cubicBezTo>
                    <a:lnTo>
                      <a:pt x="1179" y="405"/>
                    </a:lnTo>
                    <a:cubicBezTo>
                      <a:pt x="1103" y="601"/>
                      <a:pt x="1042" y="697"/>
                      <a:pt x="1026" y="722"/>
                    </a:cubicBezTo>
                    <a:lnTo>
                      <a:pt x="1026" y="722"/>
                    </a:lnTo>
                    <a:cubicBezTo>
                      <a:pt x="1048" y="748"/>
                      <a:pt x="1128" y="863"/>
                      <a:pt x="1069" y="1001"/>
                    </a:cubicBezTo>
                    <a:lnTo>
                      <a:pt x="1069" y="1001"/>
                    </a:lnTo>
                    <a:cubicBezTo>
                      <a:pt x="1005" y="1154"/>
                      <a:pt x="862" y="1339"/>
                      <a:pt x="751" y="1369"/>
                    </a:cubicBezTo>
                    <a:lnTo>
                      <a:pt x="751" y="1369"/>
                    </a:lnTo>
                    <a:cubicBezTo>
                      <a:pt x="740" y="1372"/>
                      <a:pt x="730" y="1374"/>
                      <a:pt x="722" y="1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158">
                <a:extLst>
                  <a:ext uri="{FF2B5EF4-FFF2-40B4-BE49-F238E27FC236}">
                    <a16:creationId xmlns:a16="http://schemas.microsoft.com/office/drawing/2014/main" id="{F060017F-974E-46F4-ABE5-03AFB2C9E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8962" y="5980905"/>
                <a:ext cx="672799" cy="742969"/>
              </a:xfrm>
              <a:custGeom>
                <a:avLst/>
                <a:gdLst>
                  <a:gd name="T0" fmla="*/ 577 w 719"/>
                  <a:gd name="T1" fmla="*/ 435 h 793"/>
                  <a:gd name="T2" fmla="*/ 577 w 719"/>
                  <a:gd name="T3" fmla="*/ 435 h 793"/>
                  <a:gd name="T4" fmla="*/ 584 w 719"/>
                  <a:gd name="T5" fmla="*/ 312 h 793"/>
                  <a:gd name="T6" fmla="*/ 584 w 719"/>
                  <a:gd name="T7" fmla="*/ 312 h 793"/>
                  <a:gd name="T8" fmla="*/ 602 w 719"/>
                  <a:gd name="T9" fmla="*/ 55 h 793"/>
                  <a:gd name="T10" fmla="*/ 602 w 719"/>
                  <a:gd name="T11" fmla="*/ 55 h 793"/>
                  <a:gd name="T12" fmla="*/ 359 w 719"/>
                  <a:gd name="T13" fmla="*/ 68 h 793"/>
                  <a:gd name="T14" fmla="*/ 359 w 719"/>
                  <a:gd name="T15" fmla="*/ 68 h 793"/>
                  <a:gd name="T16" fmla="*/ 115 w 719"/>
                  <a:gd name="T17" fmla="*/ 55 h 793"/>
                  <a:gd name="T18" fmla="*/ 115 w 719"/>
                  <a:gd name="T19" fmla="*/ 55 h 793"/>
                  <a:gd name="T20" fmla="*/ 134 w 719"/>
                  <a:gd name="T21" fmla="*/ 312 h 793"/>
                  <a:gd name="T22" fmla="*/ 134 w 719"/>
                  <a:gd name="T23" fmla="*/ 312 h 793"/>
                  <a:gd name="T24" fmla="*/ 141 w 719"/>
                  <a:gd name="T25" fmla="*/ 435 h 793"/>
                  <a:gd name="T26" fmla="*/ 141 w 719"/>
                  <a:gd name="T27" fmla="*/ 435 h 793"/>
                  <a:gd name="T28" fmla="*/ 53 w 719"/>
                  <a:gd name="T29" fmla="*/ 655 h 793"/>
                  <a:gd name="T30" fmla="*/ 53 w 719"/>
                  <a:gd name="T31" fmla="*/ 655 h 793"/>
                  <a:gd name="T32" fmla="*/ 153 w 719"/>
                  <a:gd name="T33" fmla="*/ 771 h 793"/>
                  <a:gd name="T34" fmla="*/ 153 w 719"/>
                  <a:gd name="T35" fmla="*/ 771 h 793"/>
                  <a:gd name="T36" fmla="*/ 150 w 719"/>
                  <a:gd name="T37" fmla="*/ 605 h 793"/>
                  <a:gd name="T38" fmla="*/ 150 w 719"/>
                  <a:gd name="T39" fmla="*/ 605 h 793"/>
                  <a:gd name="T40" fmla="*/ 359 w 719"/>
                  <a:gd name="T41" fmla="*/ 448 h 793"/>
                  <a:gd name="T42" fmla="*/ 359 w 719"/>
                  <a:gd name="T43" fmla="*/ 448 h 793"/>
                  <a:gd name="T44" fmla="*/ 568 w 719"/>
                  <a:gd name="T45" fmla="*/ 605 h 793"/>
                  <a:gd name="T46" fmla="*/ 568 w 719"/>
                  <a:gd name="T47" fmla="*/ 605 h 793"/>
                  <a:gd name="T48" fmla="*/ 565 w 719"/>
                  <a:gd name="T49" fmla="*/ 771 h 793"/>
                  <a:gd name="T50" fmla="*/ 565 w 719"/>
                  <a:gd name="T51" fmla="*/ 771 h 793"/>
                  <a:gd name="T52" fmla="*/ 665 w 719"/>
                  <a:gd name="T53" fmla="*/ 655 h 793"/>
                  <a:gd name="T54" fmla="*/ 665 w 719"/>
                  <a:gd name="T55" fmla="*/ 655 h 793"/>
                  <a:gd name="T56" fmla="*/ 577 w 719"/>
                  <a:gd name="T57" fmla="*/ 435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9" h="793">
                    <a:moveTo>
                      <a:pt x="577" y="435"/>
                    </a:moveTo>
                    <a:lnTo>
                      <a:pt x="577" y="435"/>
                    </a:lnTo>
                    <a:cubicBezTo>
                      <a:pt x="540" y="401"/>
                      <a:pt x="525" y="391"/>
                      <a:pt x="584" y="312"/>
                    </a:cubicBezTo>
                    <a:lnTo>
                      <a:pt x="584" y="312"/>
                    </a:lnTo>
                    <a:cubicBezTo>
                      <a:pt x="669" y="199"/>
                      <a:pt x="671" y="112"/>
                      <a:pt x="602" y="55"/>
                    </a:cubicBezTo>
                    <a:lnTo>
                      <a:pt x="602" y="55"/>
                    </a:lnTo>
                    <a:cubicBezTo>
                      <a:pt x="536" y="0"/>
                      <a:pt x="370" y="63"/>
                      <a:pt x="359" y="68"/>
                    </a:cubicBezTo>
                    <a:lnTo>
                      <a:pt x="359" y="68"/>
                    </a:lnTo>
                    <a:cubicBezTo>
                      <a:pt x="347" y="63"/>
                      <a:pt x="182" y="0"/>
                      <a:pt x="115" y="55"/>
                    </a:cubicBezTo>
                    <a:lnTo>
                      <a:pt x="115" y="55"/>
                    </a:lnTo>
                    <a:cubicBezTo>
                      <a:pt x="47" y="112"/>
                      <a:pt x="49" y="199"/>
                      <a:pt x="134" y="312"/>
                    </a:cubicBezTo>
                    <a:lnTo>
                      <a:pt x="134" y="312"/>
                    </a:lnTo>
                    <a:cubicBezTo>
                      <a:pt x="192" y="391"/>
                      <a:pt x="177" y="401"/>
                      <a:pt x="141" y="435"/>
                    </a:cubicBezTo>
                    <a:lnTo>
                      <a:pt x="141" y="435"/>
                    </a:lnTo>
                    <a:cubicBezTo>
                      <a:pt x="59" y="512"/>
                      <a:pt x="0" y="549"/>
                      <a:pt x="53" y="655"/>
                    </a:cubicBezTo>
                    <a:lnTo>
                      <a:pt x="53" y="655"/>
                    </a:lnTo>
                    <a:cubicBezTo>
                      <a:pt x="87" y="722"/>
                      <a:pt x="125" y="792"/>
                      <a:pt x="153" y="771"/>
                    </a:cubicBezTo>
                    <a:lnTo>
                      <a:pt x="153" y="771"/>
                    </a:lnTo>
                    <a:cubicBezTo>
                      <a:pt x="171" y="757"/>
                      <a:pt x="136" y="689"/>
                      <a:pt x="150" y="605"/>
                    </a:cubicBezTo>
                    <a:lnTo>
                      <a:pt x="150" y="605"/>
                    </a:lnTo>
                    <a:cubicBezTo>
                      <a:pt x="159" y="549"/>
                      <a:pt x="346" y="455"/>
                      <a:pt x="359" y="448"/>
                    </a:cubicBezTo>
                    <a:lnTo>
                      <a:pt x="359" y="448"/>
                    </a:lnTo>
                    <a:cubicBezTo>
                      <a:pt x="371" y="455"/>
                      <a:pt x="544" y="554"/>
                      <a:pt x="568" y="605"/>
                    </a:cubicBezTo>
                    <a:lnTo>
                      <a:pt x="568" y="605"/>
                    </a:lnTo>
                    <a:cubicBezTo>
                      <a:pt x="592" y="657"/>
                      <a:pt x="546" y="757"/>
                      <a:pt x="565" y="771"/>
                    </a:cubicBezTo>
                    <a:lnTo>
                      <a:pt x="565" y="771"/>
                    </a:lnTo>
                    <a:cubicBezTo>
                      <a:pt x="592" y="792"/>
                      <a:pt x="630" y="722"/>
                      <a:pt x="665" y="655"/>
                    </a:cubicBezTo>
                    <a:lnTo>
                      <a:pt x="665" y="655"/>
                    </a:lnTo>
                    <a:cubicBezTo>
                      <a:pt x="718" y="549"/>
                      <a:pt x="658" y="512"/>
                      <a:pt x="577" y="43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159">
                <a:extLst>
                  <a:ext uri="{FF2B5EF4-FFF2-40B4-BE49-F238E27FC236}">
                    <a16:creationId xmlns:a16="http://schemas.microsoft.com/office/drawing/2014/main" id="{F50807E0-C5FD-4BEF-ACF5-93F1B1706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0706" y="5972649"/>
                <a:ext cx="685183" cy="742969"/>
              </a:xfrm>
              <a:custGeom>
                <a:avLst/>
                <a:gdLst>
                  <a:gd name="T0" fmla="*/ 366 w 732"/>
                  <a:gd name="T1" fmla="*/ 446 h 794"/>
                  <a:gd name="T2" fmla="*/ 371 w 732"/>
                  <a:gd name="T3" fmla="*/ 447 h 794"/>
                  <a:gd name="T4" fmla="*/ 584 w 732"/>
                  <a:gd name="T5" fmla="*/ 608 h 794"/>
                  <a:gd name="T6" fmla="*/ 583 w 732"/>
                  <a:gd name="T7" fmla="*/ 721 h 794"/>
                  <a:gd name="T8" fmla="*/ 578 w 732"/>
                  <a:gd name="T9" fmla="*/ 771 h 794"/>
                  <a:gd name="T10" fmla="*/ 585 w 732"/>
                  <a:gd name="T11" fmla="*/ 772 h 794"/>
                  <a:gd name="T12" fmla="*/ 663 w 732"/>
                  <a:gd name="T13" fmla="*/ 657 h 794"/>
                  <a:gd name="T14" fmla="*/ 602 w 732"/>
                  <a:gd name="T15" fmla="*/ 473 h 794"/>
                  <a:gd name="T16" fmla="*/ 574 w 732"/>
                  <a:gd name="T17" fmla="*/ 446 h 794"/>
                  <a:gd name="T18" fmla="*/ 583 w 732"/>
                  <a:gd name="T19" fmla="*/ 314 h 794"/>
                  <a:gd name="T20" fmla="*/ 603 w 732"/>
                  <a:gd name="T21" fmla="*/ 70 h 794"/>
                  <a:gd name="T22" fmla="*/ 370 w 732"/>
                  <a:gd name="T23" fmla="*/ 84 h 794"/>
                  <a:gd name="T24" fmla="*/ 362 w 732"/>
                  <a:gd name="T25" fmla="*/ 84 h 794"/>
                  <a:gd name="T26" fmla="*/ 129 w 732"/>
                  <a:gd name="T27" fmla="*/ 70 h 794"/>
                  <a:gd name="T28" fmla="*/ 148 w 732"/>
                  <a:gd name="T29" fmla="*/ 314 h 794"/>
                  <a:gd name="T30" fmla="*/ 157 w 732"/>
                  <a:gd name="T31" fmla="*/ 446 h 794"/>
                  <a:gd name="T32" fmla="*/ 154 w 732"/>
                  <a:gd name="T33" fmla="*/ 449 h 794"/>
                  <a:gd name="T34" fmla="*/ 129 w 732"/>
                  <a:gd name="T35" fmla="*/ 473 h 794"/>
                  <a:gd name="T36" fmla="*/ 69 w 732"/>
                  <a:gd name="T37" fmla="*/ 657 h 794"/>
                  <a:gd name="T38" fmla="*/ 148 w 732"/>
                  <a:gd name="T39" fmla="*/ 772 h 794"/>
                  <a:gd name="T40" fmla="*/ 154 w 732"/>
                  <a:gd name="T41" fmla="*/ 771 h 794"/>
                  <a:gd name="T42" fmla="*/ 152 w 732"/>
                  <a:gd name="T43" fmla="*/ 728 h 794"/>
                  <a:gd name="T44" fmla="*/ 148 w 732"/>
                  <a:gd name="T45" fmla="*/ 611 h 794"/>
                  <a:gd name="T46" fmla="*/ 362 w 732"/>
                  <a:gd name="T47" fmla="*/ 447 h 794"/>
                  <a:gd name="T48" fmla="*/ 149 w 732"/>
                  <a:gd name="T49" fmla="*/ 791 h 794"/>
                  <a:gd name="T50" fmla="*/ 143 w 732"/>
                  <a:gd name="T51" fmla="*/ 790 h 794"/>
                  <a:gd name="T52" fmla="*/ 51 w 732"/>
                  <a:gd name="T53" fmla="*/ 666 h 794"/>
                  <a:gd name="T54" fmla="*/ 117 w 732"/>
                  <a:gd name="T55" fmla="*/ 458 h 794"/>
                  <a:gd name="T56" fmla="*/ 141 w 732"/>
                  <a:gd name="T57" fmla="*/ 435 h 794"/>
                  <a:gd name="T58" fmla="*/ 144 w 732"/>
                  <a:gd name="T59" fmla="*/ 433 h 794"/>
                  <a:gd name="T60" fmla="*/ 133 w 732"/>
                  <a:gd name="T61" fmla="*/ 325 h 794"/>
                  <a:gd name="T62" fmla="*/ 117 w 732"/>
                  <a:gd name="T63" fmla="*/ 55 h 794"/>
                  <a:gd name="T64" fmla="*/ 366 w 732"/>
                  <a:gd name="T65" fmla="*/ 65 h 794"/>
                  <a:gd name="T66" fmla="*/ 615 w 732"/>
                  <a:gd name="T67" fmla="*/ 55 h 794"/>
                  <a:gd name="T68" fmla="*/ 599 w 732"/>
                  <a:gd name="T69" fmla="*/ 325 h 794"/>
                  <a:gd name="T70" fmla="*/ 590 w 732"/>
                  <a:gd name="T71" fmla="*/ 435 h 794"/>
                  <a:gd name="T72" fmla="*/ 615 w 732"/>
                  <a:gd name="T73" fmla="*/ 458 h 794"/>
                  <a:gd name="T74" fmla="*/ 680 w 732"/>
                  <a:gd name="T75" fmla="*/ 666 h 794"/>
                  <a:gd name="T76" fmla="*/ 589 w 732"/>
                  <a:gd name="T77" fmla="*/ 790 h 794"/>
                  <a:gd name="T78" fmla="*/ 567 w 732"/>
                  <a:gd name="T79" fmla="*/ 787 h 794"/>
                  <a:gd name="T80" fmla="*/ 564 w 732"/>
                  <a:gd name="T81" fmla="*/ 718 h 794"/>
                  <a:gd name="T82" fmla="*/ 566 w 732"/>
                  <a:gd name="T83" fmla="*/ 616 h 794"/>
                  <a:gd name="T84" fmla="*/ 366 w 732"/>
                  <a:gd name="T85" fmla="*/ 466 h 794"/>
                  <a:gd name="T86" fmla="*/ 166 w 732"/>
                  <a:gd name="T87" fmla="*/ 614 h 794"/>
                  <a:gd name="T88" fmla="*/ 170 w 732"/>
                  <a:gd name="T89" fmla="*/ 725 h 794"/>
                  <a:gd name="T90" fmla="*/ 164 w 732"/>
                  <a:gd name="T91" fmla="*/ 787 h 794"/>
                  <a:gd name="T92" fmla="*/ 149 w 732"/>
                  <a:gd name="T93" fmla="*/ 791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32" h="794">
                    <a:moveTo>
                      <a:pt x="366" y="446"/>
                    </a:moveTo>
                    <a:lnTo>
                      <a:pt x="366" y="446"/>
                    </a:lnTo>
                    <a:cubicBezTo>
                      <a:pt x="367" y="446"/>
                      <a:pt x="369" y="446"/>
                      <a:pt x="371" y="447"/>
                    </a:cubicBezTo>
                    <a:lnTo>
                      <a:pt x="371" y="447"/>
                    </a:lnTo>
                    <a:cubicBezTo>
                      <a:pt x="372" y="448"/>
                      <a:pt x="557" y="551"/>
                      <a:pt x="584" y="608"/>
                    </a:cubicBezTo>
                    <a:lnTo>
                      <a:pt x="584" y="608"/>
                    </a:lnTo>
                    <a:cubicBezTo>
                      <a:pt x="599" y="639"/>
                      <a:pt x="589" y="685"/>
                      <a:pt x="583" y="721"/>
                    </a:cubicBezTo>
                    <a:lnTo>
                      <a:pt x="583" y="721"/>
                    </a:lnTo>
                    <a:cubicBezTo>
                      <a:pt x="580" y="739"/>
                      <a:pt x="575" y="766"/>
                      <a:pt x="578" y="771"/>
                    </a:cubicBezTo>
                    <a:lnTo>
                      <a:pt x="578" y="771"/>
                    </a:lnTo>
                    <a:cubicBezTo>
                      <a:pt x="580" y="773"/>
                      <a:pt x="582" y="773"/>
                      <a:pt x="585" y="772"/>
                    </a:cubicBezTo>
                    <a:lnTo>
                      <a:pt x="585" y="772"/>
                    </a:lnTo>
                    <a:cubicBezTo>
                      <a:pt x="607" y="767"/>
                      <a:pt x="645" y="693"/>
                      <a:pt x="663" y="657"/>
                    </a:cubicBezTo>
                    <a:lnTo>
                      <a:pt x="663" y="657"/>
                    </a:lnTo>
                    <a:cubicBezTo>
                      <a:pt x="707" y="569"/>
                      <a:pt x="670" y="534"/>
                      <a:pt x="602" y="473"/>
                    </a:cubicBezTo>
                    <a:lnTo>
                      <a:pt x="602" y="473"/>
                    </a:lnTo>
                    <a:cubicBezTo>
                      <a:pt x="594" y="465"/>
                      <a:pt x="585" y="457"/>
                      <a:pt x="577" y="449"/>
                    </a:cubicBezTo>
                    <a:lnTo>
                      <a:pt x="574" y="446"/>
                    </a:lnTo>
                    <a:lnTo>
                      <a:pt x="574" y="446"/>
                    </a:lnTo>
                    <a:cubicBezTo>
                      <a:pt x="534" y="409"/>
                      <a:pt x="526" y="390"/>
                      <a:pt x="583" y="314"/>
                    </a:cubicBezTo>
                    <a:lnTo>
                      <a:pt x="583" y="314"/>
                    </a:lnTo>
                    <a:cubicBezTo>
                      <a:pt x="638" y="240"/>
                      <a:pt x="686" y="139"/>
                      <a:pt x="603" y="70"/>
                    </a:cubicBezTo>
                    <a:lnTo>
                      <a:pt x="603" y="70"/>
                    </a:lnTo>
                    <a:cubicBezTo>
                      <a:pt x="541" y="17"/>
                      <a:pt x="376" y="81"/>
                      <a:pt x="370" y="84"/>
                    </a:cubicBezTo>
                    <a:lnTo>
                      <a:pt x="370" y="84"/>
                    </a:lnTo>
                    <a:cubicBezTo>
                      <a:pt x="367" y="85"/>
                      <a:pt x="365" y="85"/>
                      <a:pt x="362" y="84"/>
                    </a:cubicBezTo>
                    <a:lnTo>
                      <a:pt x="362" y="84"/>
                    </a:lnTo>
                    <a:cubicBezTo>
                      <a:pt x="355" y="81"/>
                      <a:pt x="191" y="17"/>
                      <a:pt x="129" y="70"/>
                    </a:cubicBezTo>
                    <a:lnTo>
                      <a:pt x="129" y="70"/>
                    </a:lnTo>
                    <a:cubicBezTo>
                      <a:pt x="83" y="108"/>
                      <a:pt x="48" y="181"/>
                      <a:pt x="148" y="314"/>
                    </a:cubicBezTo>
                    <a:lnTo>
                      <a:pt x="148" y="314"/>
                    </a:lnTo>
                    <a:cubicBezTo>
                      <a:pt x="205" y="390"/>
                      <a:pt x="197" y="409"/>
                      <a:pt x="157" y="446"/>
                    </a:cubicBezTo>
                    <a:lnTo>
                      <a:pt x="154" y="449"/>
                    </a:lnTo>
                    <a:lnTo>
                      <a:pt x="154" y="449"/>
                    </a:lnTo>
                    <a:cubicBezTo>
                      <a:pt x="146" y="457"/>
                      <a:pt x="138" y="465"/>
                      <a:pt x="129" y="473"/>
                    </a:cubicBezTo>
                    <a:lnTo>
                      <a:pt x="129" y="473"/>
                    </a:lnTo>
                    <a:cubicBezTo>
                      <a:pt x="61" y="534"/>
                      <a:pt x="24" y="569"/>
                      <a:pt x="69" y="657"/>
                    </a:cubicBezTo>
                    <a:lnTo>
                      <a:pt x="69" y="657"/>
                    </a:lnTo>
                    <a:cubicBezTo>
                      <a:pt x="86" y="693"/>
                      <a:pt x="124" y="767"/>
                      <a:pt x="148" y="772"/>
                    </a:cubicBezTo>
                    <a:lnTo>
                      <a:pt x="148" y="772"/>
                    </a:lnTo>
                    <a:cubicBezTo>
                      <a:pt x="150" y="773"/>
                      <a:pt x="152" y="773"/>
                      <a:pt x="154" y="771"/>
                    </a:cubicBezTo>
                    <a:lnTo>
                      <a:pt x="154" y="771"/>
                    </a:lnTo>
                    <a:cubicBezTo>
                      <a:pt x="158" y="768"/>
                      <a:pt x="155" y="746"/>
                      <a:pt x="152" y="728"/>
                    </a:cubicBezTo>
                    <a:lnTo>
                      <a:pt x="152" y="728"/>
                    </a:lnTo>
                    <a:cubicBezTo>
                      <a:pt x="147" y="698"/>
                      <a:pt x="140" y="656"/>
                      <a:pt x="148" y="611"/>
                    </a:cubicBezTo>
                    <a:lnTo>
                      <a:pt x="148" y="611"/>
                    </a:lnTo>
                    <a:cubicBezTo>
                      <a:pt x="157" y="552"/>
                      <a:pt x="327" y="464"/>
                      <a:pt x="362" y="447"/>
                    </a:cubicBezTo>
                    <a:lnTo>
                      <a:pt x="362" y="447"/>
                    </a:lnTo>
                    <a:cubicBezTo>
                      <a:pt x="363" y="446"/>
                      <a:pt x="364" y="446"/>
                      <a:pt x="366" y="446"/>
                    </a:cubicBezTo>
                    <a:close/>
                    <a:moveTo>
                      <a:pt x="149" y="791"/>
                    </a:moveTo>
                    <a:lnTo>
                      <a:pt x="149" y="791"/>
                    </a:lnTo>
                    <a:cubicBezTo>
                      <a:pt x="148" y="791"/>
                      <a:pt x="145" y="791"/>
                      <a:pt x="143" y="790"/>
                    </a:cubicBezTo>
                    <a:lnTo>
                      <a:pt x="143" y="790"/>
                    </a:lnTo>
                    <a:cubicBezTo>
                      <a:pt x="117" y="785"/>
                      <a:pt x="90" y="740"/>
                      <a:pt x="51" y="666"/>
                    </a:cubicBezTo>
                    <a:lnTo>
                      <a:pt x="51" y="666"/>
                    </a:lnTo>
                    <a:cubicBezTo>
                      <a:pt x="0" y="564"/>
                      <a:pt x="49" y="519"/>
                      <a:pt x="117" y="458"/>
                    </a:cubicBezTo>
                    <a:lnTo>
                      <a:pt x="117" y="458"/>
                    </a:lnTo>
                    <a:cubicBezTo>
                      <a:pt x="125" y="450"/>
                      <a:pt x="133" y="443"/>
                      <a:pt x="141" y="435"/>
                    </a:cubicBezTo>
                    <a:lnTo>
                      <a:pt x="144" y="433"/>
                    </a:lnTo>
                    <a:lnTo>
                      <a:pt x="144" y="433"/>
                    </a:lnTo>
                    <a:cubicBezTo>
                      <a:pt x="176" y="403"/>
                      <a:pt x="185" y="394"/>
                      <a:pt x="133" y="325"/>
                    </a:cubicBezTo>
                    <a:lnTo>
                      <a:pt x="133" y="325"/>
                    </a:lnTo>
                    <a:cubicBezTo>
                      <a:pt x="24" y="180"/>
                      <a:pt x="64" y="98"/>
                      <a:pt x="117" y="55"/>
                    </a:cubicBezTo>
                    <a:lnTo>
                      <a:pt x="117" y="55"/>
                    </a:lnTo>
                    <a:cubicBezTo>
                      <a:pt x="183" y="0"/>
                      <a:pt x="336" y="53"/>
                      <a:pt x="366" y="65"/>
                    </a:cubicBezTo>
                    <a:lnTo>
                      <a:pt x="366" y="65"/>
                    </a:lnTo>
                    <a:cubicBezTo>
                      <a:pt x="396" y="53"/>
                      <a:pt x="549" y="0"/>
                      <a:pt x="615" y="55"/>
                    </a:cubicBezTo>
                    <a:lnTo>
                      <a:pt x="615" y="55"/>
                    </a:lnTo>
                    <a:cubicBezTo>
                      <a:pt x="667" y="98"/>
                      <a:pt x="707" y="180"/>
                      <a:pt x="599" y="325"/>
                    </a:cubicBezTo>
                    <a:lnTo>
                      <a:pt x="599" y="325"/>
                    </a:lnTo>
                    <a:cubicBezTo>
                      <a:pt x="547" y="394"/>
                      <a:pt x="555" y="403"/>
                      <a:pt x="587" y="433"/>
                    </a:cubicBezTo>
                    <a:lnTo>
                      <a:pt x="590" y="435"/>
                    </a:lnTo>
                    <a:lnTo>
                      <a:pt x="590" y="435"/>
                    </a:lnTo>
                    <a:cubicBezTo>
                      <a:pt x="599" y="443"/>
                      <a:pt x="607" y="450"/>
                      <a:pt x="615" y="458"/>
                    </a:cubicBezTo>
                    <a:lnTo>
                      <a:pt x="615" y="458"/>
                    </a:lnTo>
                    <a:cubicBezTo>
                      <a:pt x="682" y="519"/>
                      <a:pt x="731" y="564"/>
                      <a:pt x="680" y="666"/>
                    </a:cubicBezTo>
                    <a:lnTo>
                      <a:pt x="680" y="666"/>
                    </a:lnTo>
                    <a:cubicBezTo>
                      <a:pt x="642" y="740"/>
                      <a:pt x="615" y="785"/>
                      <a:pt x="589" y="790"/>
                    </a:cubicBezTo>
                    <a:lnTo>
                      <a:pt x="589" y="790"/>
                    </a:lnTo>
                    <a:cubicBezTo>
                      <a:pt x="580" y="793"/>
                      <a:pt x="573" y="791"/>
                      <a:pt x="567" y="787"/>
                    </a:cubicBezTo>
                    <a:lnTo>
                      <a:pt x="567" y="787"/>
                    </a:lnTo>
                    <a:cubicBezTo>
                      <a:pt x="553" y="777"/>
                      <a:pt x="558" y="752"/>
                      <a:pt x="564" y="718"/>
                    </a:cubicBezTo>
                    <a:lnTo>
                      <a:pt x="564" y="718"/>
                    </a:lnTo>
                    <a:cubicBezTo>
                      <a:pt x="570" y="684"/>
                      <a:pt x="578" y="642"/>
                      <a:pt x="566" y="616"/>
                    </a:cubicBezTo>
                    <a:lnTo>
                      <a:pt x="566" y="616"/>
                    </a:lnTo>
                    <a:cubicBezTo>
                      <a:pt x="546" y="572"/>
                      <a:pt x="395" y="483"/>
                      <a:pt x="366" y="466"/>
                    </a:cubicBezTo>
                    <a:lnTo>
                      <a:pt x="366" y="466"/>
                    </a:lnTo>
                    <a:cubicBezTo>
                      <a:pt x="287" y="506"/>
                      <a:pt x="173" y="577"/>
                      <a:pt x="166" y="614"/>
                    </a:cubicBezTo>
                    <a:lnTo>
                      <a:pt x="166" y="614"/>
                    </a:lnTo>
                    <a:cubicBezTo>
                      <a:pt x="160" y="656"/>
                      <a:pt x="166" y="696"/>
                      <a:pt x="170" y="725"/>
                    </a:cubicBezTo>
                    <a:lnTo>
                      <a:pt x="170" y="725"/>
                    </a:lnTo>
                    <a:cubicBezTo>
                      <a:pt x="175" y="755"/>
                      <a:pt x="179" y="776"/>
                      <a:pt x="164" y="787"/>
                    </a:cubicBezTo>
                    <a:lnTo>
                      <a:pt x="164" y="787"/>
                    </a:lnTo>
                    <a:cubicBezTo>
                      <a:pt x="161" y="790"/>
                      <a:pt x="155" y="791"/>
                      <a:pt x="149" y="7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160">
                <a:extLst>
                  <a:ext uri="{FF2B5EF4-FFF2-40B4-BE49-F238E27FC236}">
                    <a16:creationId xmlns:a16="http://schemas.microsoft.com/office/drawing/2014/main" id="{607E4222-0FF6-4967-89F5-B663C0675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3364" y="5192530"/>
                <a:ext cx="1436407" cy="3413533"/>
              </a:xfrm>
              <a:custGeom>
                <a:avLst/>
                <a:gdLst>
                  <a:gd name="T0" fmla="*/ 19 w 1536"/>
                  <a:gd name="T1" fmla="*/ 3628 h 3648"/>
                  <a:gd name="T2" fmla="*/ 1515 w 1536"/>
                  <a:gd name="T3" fmla="*/ 3628 h 3648"/>
                  <a:gd name="T4" fmla="*/ 1515 w 1536"/>
                  <a:gd name="T5" fmla="*/ 20 h 3648"/>
                  <a:gd name="T6" fmla="*/ 19 w 1536"/>
                  <a:gd name="T7" fmla="*/ 20 h 3648"/>
                  <a:gd name="T8" fmla="*/ 19 w 1536"/>
                  <a:gd name="T9" fmla="*/ 3628 h 3648"/>
                  <a:gd name="T10" fmla="*/ 1525 w 1536"/>
                  <a:gd name="T11" fmla="*/ 3647 h 3648"/>
                  <a:gd name="T12" fmla="*/ 10 w 1536"/>
                  <a:gd name="T13" fmla="*/ 3647 h 3648"/>
                  <a:gd name="T14" fmla="*/ 10 w 1536"/>
                  <a:gd name="T15" fmla="*/ 3647 h 3648"/>
                  <a:gd name="T16" fmla="*/ 0 w 1536"/>
                  <a:gd name="T17" fmla="*/ 3638 h 3648"/>
                  <a:gd name="T18" fmla="*/ 0 w 1536"/>
                  <a:gd name="T19" fmla="*/ 10 h 3648"/>
                  <a:gd name="T20" fmla="*/ 0 w 1536"/>
                  <a:gd name="T21" fmla="*/ 10 h 3648"/>
                  <a:gd name="T22" fmla="*/ 10 w 1536"/>
                  <a:gd name="T23" fmla="*/ 0 h 3648"/>
                  <a:gd name="T24" fmla="*/ 1525 w 1536"/>
                  <a:gd name="T25" fmla="*/ 0 h 3648"/>
                  <a:gd name="T26" fmla="*/ 1525 w 1536"/>
                  <a:gd name="T27" fmla="*/ 0 h 3648"/>
                  <a:gd name="T28" fmla="*/ 1535 w 1536"/>
                  <a:gd name="T29" fmla="*/ 10 h 3648"/>
                  <a:gd name="T30" fmla="*/ 1535 w 1536"/>
                  <a:gd name="T31" fmla="*/ 3638 h 3648"/>
                  <a:gd name="T32" fmla="*/ 1535 w 1536"/>
                  <a:gd name="T33" fmla="*/ 3638 h 3648"/>
                  <a:gd name="T34" fmla="*/ 1525 w 1536"/>
                  <a:gd name="T35" fmla="*/ 3647 h 3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36" h="3648">
                    <a:moveTo>
                      <a:pt x="19" y="3628"/>
                    </a:moveTo>
                    <a:lnTo>
                      <a:pt x="1515" y="3628"/>
                    </a:lnTo>
                    <a:lnTo>
                      <a:pt x="1515" y="20"/>
                    </a:lnTo>
                    <a:lnTo>
                      <a:pt x="19" y="20"/>
                    </a:lnTo>
                    <a:lnTo>
                      <a:pt x="19" y="3628"/>
                    </a:lnTo>
                    <a:close/>
                    <a:moveTo>
                      <a:pt x="1525" y="3647"/>
                    </a:moveTo>
                    <a:lnTo>
                      <a:pt x="10" y="3647"/>
                    </a:lnTo>
                    <a:lnTo>
                      <a:pt x="10" y="3647"/>
                    </a:lnTo>
                    <a:cubicBezTo>
                      <a:pt x="5" y="3647"/>
                      <a:pt x="0" y="3643"/>
                      <a:pt x="0" y="363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525" y="0"/>
                    </a:lnTo>
                    <a:lnTo>
                      <a:pt x="1525" y="0"/>
                    </a:lnTo>
                    <a:cubicBezTo>
                      <a:pt x="1531" y="0"/>
                      <a:pt x="1535" y="5"/>
                      <a:pt x="1535" y="10"/>
                    </a:cubicBezTo>
                    <a:lnTo>
                      <a:pt x="1535" y="3638"/>
                    </a:lnTo>
                    <a:lnTo>
                      <a:pt x="1535" y="3638"/>
                    </a:lnTo>
                    <a:cubicBezTo>
                      <a:pt x="1535" y="3643"/>
                      <a:pt x="1531" y="3647"/>
                      <a:pt x="1525" y="36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161">
                <a:extLst>
                  <a:ext uri="{FF2B5EF4-FFF2-40B4-BE49-F238E27FC236}">
                    <a16:creationId xmlns:a16="http://schemas.microsoft.com/office/drawing/2014/main" id="{025C95D8-88EF-4209-A753-C033E63F9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2922" y="7801178"/>
                <a:ext cx="301314" cy="301317"/>
              </a:xfrm>
              <a:custGeom>
                <a:avLst/>
                <a:gdLst>
                  <a:gd name="T0" fmla="*/ 0 w 322"/>
                  <a:gd name="T1" fmla="*/ 160 h 321"/>
                  <a:gd name="T2" fmla="*/ 0 w 322"/>
                  <a:gd name="T3" fmla="*/ 160 h 321"/>
                  <a:gd name="T4" fmla="*/ 161 w 322"/>
                  <a:gd name="T5" fmla="*/ 0 h 321"/>
                  <a:gd name="T6" fmla="*/ 161 w 322"/>
                  <a:gd name="T7" fmla="*/ 0 h 321"/>
                  <a:gd name="T8" fmla="*/ 321 w 322"/>
                  <a:gd name="T9" fmla="*/ 160 h 321"/>
                  <a:gd name="T10" fmla="*/ 321 w 322"/>
                  <a:gd name="T11" fmla="*/ 160 h 321"/>
                  <a:gd name="T12" fmla="*/ 161 w 322"/>
                  <a:gd name="T13" fmla="*/ 320 h 321"/>
                  <a:gd name="T14" fmla="*/ 161 w 322"/>
                  <a:gd name="T15" fmla="*/ 320 h 321"/>
                  <a:gd name="T16" fmla="*/ 0 w 322"/>
                  <a:gd name="T17" fmla="*/ 16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2" h="321">
                    <a:moveTo>
                      <a:pt x="0" y="160"/>
                    </a:moveTo>
                    <a:lnTo>
                      <a:pt x="0" y="160"/>
                    </a:lnTo>
                    <a:cubicBezTo>
                      <a:pt x="0" y="72"/>
                      <a:pt x="72" y="0"/>
                      <a:pt x="161" y="0"/>
                    </a:cubicBezTo>
                    <a:lnTo>
                      <a:pt x="161" y="0"/>
                    </a:lnTo>
                    <a:cubicBezTo>
                      <a:pt x="249" y="0"/>
                      <a:pt x="321" y="72"/>
                      <a:pt x="321" y="160"/>
                    </a:cubicBezTo>
                    <a:lnTo>
                      <a:pt x="321" y="160"/>
                    </a:lnTo>
                    <a:cubicBezTo>
                      <a:pt x="321" y="249"/>
                      <a:pt x="249" y="320"/>
                      <a:pt x="161" y="320"/>
                    </a:cubicBezTo>
                    <a:lnTo>
                      <a:pt x="161" y="320"/>
                    </a:lnTo>
                    <a:cubicBezTo>
                      <a:pt x="72" y="320"/>
                      <a:pt x="0" y="249"/>
                      <a:pt x="0" y="16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162">
                <a:extLst>
                  <a:ext uri="{FF2B5EF4-FFF2-40B4-BE49-F238E27FC236}">
                    <a16:creationId xmlns:a16="http://schemas.microsoft.com/office/drawing/2014/main" id="{B0A8B845-5114-4627-A3C3-CE2FC0546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4667" y="7792923"/>
                <a:ext cx="317824" cy="317827"/>
              </a:xfrm>
              <a:custGeom>
                <a:avLst/>
                <a:gdLst>
                  <a:gd name="T0" fmla="*/ 170 w 340"/>
                  <a:gd name="T1" fmla="*/ 18 h 340"/>
                  <a:gd name="T2" fmla="*/ 170 w 340"/>
                  <a:gd name="T3" fmla="*/ 18 h 340"/>
                  <a:gd name="T4" fmla="*/ 19 w 340"/>
                  <a:gd name="T5" fmla="*/ 169 h 340"/>
                  <a:gd name="T6" fmla="*/ 19 w 340"/>
                  <a:gd name="T7" fmla="*/ 169 h 340"/>
                  <a:gd name="T8" fmla="*/ 170 w 340"/>
                  <a:gd name="T9" fmla="*/ 321 h 340"/>
                  <a:gd name="T10" fmla="*/ 170 w 340"/>
                  <a:gd name="T11" fmla="*/ 321 h 340"/>
                  <a:gd name="T12" fmla="*/ 320 w 340"/>
                  <a:gd name="T13" fmla="*/ 169 h 340"/>
                  <a:gd name="T14" fmla="*/ 320 w 340"/>
                  <a:gd name="T15" fmla="*/ 169 h 340"/>
                  <a:gd name="T16" fmla="*/ 170 w 340"/>
                  <a:gd name="T17" fmla="*/ 18 h 340"/>
                  <a:gd name="T18" fmla="*/ 170 w 340"/>
                  <a:gd name="T19" fmla="*/ 339 h 340"/>
                  <a:gd name="T20" fmla="*/ 170 w 340"/>
                  <a:gd name="T21" fmla="*/ 339 h 340"/>
                  <a:gd name="T22" fmla="*/ 0 w 340"/>
                  <a:gd name="T23" fmla="*/ 169 h 340"/>
                  <a:gd name="T24" fmla="*/ 0 w 340"/>
                  <a:gd name="T25" fmla="*/ 169 h 340"/>
                  <a:gd name="T26" fmla="*/ 170 w 340"/>
                  <a:gd name="T27" fmla="*/ 0 h 340"/>
                  <a:gd name="T28" fmla="*/ 170 w 340"/>
                  <a:gd name="T29" fmla="*/ 0 h 340"/>
                  <a:gd name="T30" fmla="*/ 339 w 340"/>
                  <a:gd name="T31" fmla="*/ 169 h 340"/>
                  <a:gd name="T32" fmla="*/ 339 w 340"/>
                  <a:gd name="T33" fmla="*/ 169 h 340"/>
                  <a:gd name="T34" fmla="*/ 170 w 340"/>
                  <a:gd name="T35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0" h="340">
                    <a:moveTo>
                      <a:pt x="170" y="18"/>
                    </a:moveTo>
                    <a:lnTo>
                      <a:pt x="170" y="18"/>
                    </a:lnTo>
                    <a:cubicBezTo>
                      <a:pt x="87" y="18"/>
                      <a:pt x="19" y="86"/>
                      <a:pt x="19" y="169"/>
                    </a:cubicBezTo>
                    <a:lnTo>
                      <a:pt x="19" y="169"/>
                    </a:lnTo>
                    <a:cubicBezTo>
                      <a:pt x="19" y="253"/>
                      <a:pt x="87" y="321"/>
                      <a:pt x="170" y="321"/>
                    </a:cubicBezTo>
                    <a:lnTo>
                      <a:pt x="170" y="321"/>
                    </a:lnTo>
                    <a:cubicBezTo>
                      <a:pt x="253" y="321"/>
                      <a:pt x="320" y="253"/>
                      <a:pt x="320" y="169"/>
                    </a:cubicBezTo>
                    <a:lnTo>
                      <a:pt x="320" y="169"/>
                    </a:lnTo>
                    <a:cubicBezTo>
                      <a:pt x="320" y="86"/>
                      <a:pt x="253" y="18"/>
                      <a:pt x="170" y="18"/>
                    </a:cubicBezTo>
                    <a:close/>
                    <a:moveTo>
                      <a:pt x="170" y="339"/>
                    </a:moveTo>
                    <a:lnTo>
                      <a:pt x="170" y="339"/>
                    </a:lnTo>
                    <a:cubicBezTo>
                      <a:pt x="76" y="339"/>
                      <a:pt x="0" y="263"/>
                      <a:pt x="0" y="169"/>
                    </a:cubicBezTo>
                    <a:lnTo>
                      <a:pt x="0" y="169"/>
                    </a:lnTo>
                    <a:cubicBezTo>
                      <a:pt x="0" y="75"/>
                      <a:pt x="76" y="0"/>
                      <a:pt x="170" y="0"/>
                    </a:cubicBezTo>
                    <a:lnTo>
                      <a:pt x="170" y="0"/>
                    </a:lnTo>
                    <a:cubicBezTo>
                      <a:pt x="263" y="0"/>
                      <a:pt x="339" y="75"/>
                      <a:pt x="339" y="169"/>
                    </a:cubicBezTo>
                    <a:lnTo>
                      <a:pt x="339" y="169"/>
                    </a:lnTo>
                    <a:cubicBezTo>
                      <a:pt x="339" y="263"/>
                      <a:pt x="263" y="339"/>
                      <a:pt x="170" y="3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163">
                <a:extLst>
                  <a:ext uri="{FF2B5EF4-FFF2-40B4-BE49-F238E27FC236}">
                    <a16:creationId xmlns:a16="http://schemas.microsoft.com/office/drawing/2014/main" id="{DD125393-E45A-49D5-A069-C0142A9DE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7219" y="7891985"/>
                <a:ext cx="156849" cy="115573"/>
              </a:xfrm>
              <a:custGeom>
                <a:avLst/>
                <a:gdLst>
                  <a:gd name="T0" fmla="*/ 55 w 169"/>
                  <a:gd name="T1" fmla="*/ 124 h 125"/>
                  <a:gd name="T2" fmla="*/ 55 w 169"/>
                  <a:gd name="T3" fmla="*/ 124 h 125"/>
                  <a:gd name="T4" fmla="*/ 48 w 169"/>
                  <a:gd name="T5" fmla="*/ 121 h 125"/>
                  <a:gd name="T6" fmla="*/ 4 w 169"/>
                  <a:gd name="T7" fmla="*/ 77 h 125"/>
                  <a:gd name="T8" fmla="*/ 4 w 169"/>
                  <a:gd name="T9" fmla="*/ 77 h 125"/>
                  <a:gd name="T10" fmla="*/ 4 w 169"/>
                  <a:gd name="T11" fmla="*/ 64 h 125"/>
                  <a:gd name="T12" fmla="*/ 4 w 169"/>
                  <a:gd name="T13" fmla="*/ 64 h 125"/>
                  <a:gd name="T14" fmla="*/ 18 w 169"/>
                  <a:gd name="T15" fmla="*/ 64 h 125"/>
                  <a:gd name="T16" fmla="*/ 55 w 169"/>
                  <a:gd name="T17" fmla="*/ 100 h 125"/>
                  <a:gd name="T18" fmla="*/ 152 w 169"/>
                  <a:gd name="T19" fmla="*/ 4 h 125"/>
                  <a:gd name="T20" fmla="*/ 152 w 169"/>
                  <a:gd name="T21" fmla="*/ 4 h 125"/>
                  <a:gd name="T22" fmla="*/ 165 w 169"/>
                  <a:gd name="T23" fmla="*/ 4 h 125"/>
                  <a:gd name="T24" fmla="*/ 165 w 169"/>
                  <a:gd name="T25" fmla="*/ 4 h 125"/>
                  <a:gd name="T26" fmla="*/ 165 w 169"/>
                  <a:gd name="T27" fmla="*/ 17 h 125"/>
                  <a:gd name="T28" fmla="*/ 62 w 169"/>
                  <a:gd name="T29" fmla="*/ 121 h 125"/>
                  <a:gd name="T30" fmla="*/ 62 w 169"/>
                  <a:gd name="T31" fmla="*/ 121 h 125"/>
                  <a:gd name="T32" fmla="*/ 55 w 169"/>
                  <a:gd name="T3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9" h="125">
                    <a:moveTo>
                      <a:pt x="55" y="124"/>
                    </a:moveTo>
                    <a:lnTo>
                      <a:pt x="55" y="124"/>
                    </a:lnTo>
                    <a:cubicBezTo>
                      <a:pt x="52" y="124"/>
                      <a:pt x="50" y="123"/>
                      <a:pt x="48" y="121"/>
                    </a:cubicBezTo>
                    <a:lnTo>
                      <a:pt x="4" y="77"/>
                    </a:lnTo>
                    <a:lnTo>
                      <a:pt x="4" y="77"/>
                    </a:lnTo>
                    <a:cubicBezTo>
                      <a:pt x="0" y="73"/>
                      <a:pt x="0" y="67"/>
                      <a:pt x="4" y="64"/>
                    </a:cubicBezTo>
                    <a:lnTo>
                      <a:pt x="4" y="64"/>
                    </a:lnTo>
                    <a:cubicBezTo>
                      <a:pt x="7" y="59"/>
                      <a:pt x="14" y="59"/>
                      <a:pt x="18" y="64"/>
                    </a:cubicBezTo>
                    <a:lnTo>
                      <a:pt x="55" y="100"/>
                    </a:lnTo>
                    <a:lnTo>
                      <a:pt x="152" y="4"/>
                    </a:lnTo>
                    <a:lnTo>
                      <a:pt x="152" y="4"/>
                    </a:lnTo>
                    <a:cubicBezTo>
                      <a:pt x="155" y="0"/>
                      <a:pt x="161" y="0"/>
                      <a:pt x="165" y="4"/>
                    </a:cubicBezTo>
                    <a:lnTo>
                      <a:pt x="165" y="4"/>
                    </a:lnTo>
                    <a:cubicBezTo>
                      <a:pt x="168" y="8"/>
                      <a:pt x="168" y="14"/>
                      <a:pt x="165" y="17"/>
                    </a:cubicBezTo>
                    <a:lnTo>
                      <a:pt x="62" y="121"/>
                    </a:lnTo>
                    <a:lnTo>
                      <a:pt x="62" y="121"/>
                    </a:lnTo>
                    <a:cubicBezTo>
                      <a:pt x="60" y="123"/>
                      <a:pt x="57" y="124"/>
                      <a:pt x="55" y="1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164">
                <a:extLst>
                  <a:ext uri="{FF2B5EF4-FFF2-40B4-BE49-F238E27FC236}">
                    <a16:creationId xmlns:a16="http://schemas.microsoft.com/office/drawing/2014/main" id="{532AFF52-B78A-422B-ACCF-EFB46DA3E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6293" y="7454459"/>
                <a:ext cx="346719" cy="903947"/>
              </a:xfrm>
              <a:custGeom>
                <a:avLst/>
                <a:gdLst>
                  <a:gd name="T0" fmla="*/ 235 w 369"/>
                  <a:gd name="T1" fmla="*/ 966 h 967"/>
                  <a:gd name="T2" fmla="*/ 72 w 369"/>
                  <a:gd name="T3" fmla="*/ 966 h 967"/>
                  <a:gd name="T4" fmla="*/ 72 w 369"/>
                  <a:gd name="T5" fmla="*/ 966 h 967"/>
                  <a:gd name="T6" fmla="*/ 29 w 369"/>
                  <a:gd name="T7" fmla="*/ 953 h 967"/>
                  <a:gd name="T8" fmla="*/ 29 w 369"/>
                  <a:gd name="T9" fmla="*/ 953 h 967"/>
                  <a:gd name="T10" fmla="*/ 0 w 369"/>
                  <a:gd name="T11" fmla="*/ 894 h 967"/>
                  <a:gd name="T12" fmla="*/ 0 w 369"/>
                  <a:gd name="T13" fmla="*/ 0 h 967"/>
                  <a:gd name="T14" fmla="*/ 285 w 369"/>
                  <a:gd name="T15" fmla="*/ 0 h 967"/>
                  <a:gd name="T16" fmla="*/ 285 w 369"/>
                  <a:gd name="T17" fmla="*/ 20 h 967"/>
                  <a:gd name="T18" fmla="*/ 285 w 369"/>
                  <a:gd name="T19" fmla="*/ 20 h 967"/>
                  <a:gd name="T20" fmla="*/ 306 w 369"/>
                  <a:gd name="T21" fmla="*/ 304 h 967"/>
                  <a:gd name="T22" fmla="*/ 306 w 369"/>
                  <a:gd name="T23" fmla="*/ 304 h 967"/>
                  <a:gd name="T24" fmla="*/ 349 w 369"/>
                  <a:gd name="T25" fmla="*/ 526 h 967"/>
                  <a:gd name="T26" fmla="*/ 349 w 369"/>
                  <a:gd name="T27" fmla="*/ 526 h 967"/>
                  <a:gd name="T28" fmla="*/ 349 w 369"/>
                  <a:gd name="T29" fmla="*/ 526 h 967"/>
                  <a:gd name="T30" fmla="*/ 364 w 369"/>
                  <a:gd name="T31" fmla="*/ 685 h 967"/>
                  <a:gd name="T32" fmla="*/ 364 w 369"/>
                  <a:gd name="T33" fmla="*/ 685 h 967"/>
                  <a:gd name="T34" fmla="*/ 333 w 369"/>
                  <a:gd name="T35" fmla="*/ 840 h 967"/>
                  <a:gd name="T36" fmla="*/ 303 w 369"/>
                  <a:gd name="T37" fmla="*/ 919 h 967"/>
                  <a:gd name="T38" fmla="*/ 303 w 369"/>
                  <a:gd name="T39" fmla="*/ 919 h 967"/>
                  <a:gd name="T40" fmla="*/ 283 w 369"/>
                  <a:gd name="T41" fmla="*/ 949 h 967"/>
                  <a:gd name="T42" fmla="*/ 283 w 369"/>
                  <a:gd name="T43" fmla="*/ 949 h 967"/>
                  <a:gd name="T44" fmla="*/ 235 w 369"/>
                  <a:gd name="T45" fmla="*/ 966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9" h="967">
                    <a:moveTo>
                      <a:pt x="235" y="966"/>
                    </a:moveTo>
                    <a:lnTo>
                      <a:pt x="72" y="966"/>
                    </a:lnTo>
                    <a:lnTo>
                      <a:pt x="72" y="966"/>
                    </a:lnTo>
                    <a:cubicBezTo>
                      <a:pt x="56" y="966"/>
                      <a:pt x="41" y="962"/>
                      <a:pt x="29" y="953"/>
                    </a:cubicBezTo>
                    <a:lnTo>
                      <a:pt x="29" y="953"/>
                    </a:lnTo>
                    <a:cubicBezTo>
                      <a:pt x="11" y="939"/>
                      <a:pt x="0" y="918"/>
                      <a:pt x="0" y="894"/>
                    </a:cubicBezTo>
                    <a:lnTo>
                      <a:pt x="0" y="0"/>
                    </a:lnTo>
                    <a:lnTo>
                      <a:pt x="285" y="0"/>
                    </a:lnTo>
                    <a:lnTo>
                      <a:pt x="285" y="20"/>
                    </a:lnTo>
                    <a:lnTo>
                      <a:pt x="285" y="20"/>
                    </a:lnTo>
                    <a:cubicBezTo>
                      <a:pt x="285" y="115"/>
                      <a:pt x="293" y="210"/>
                      <a:pt x="306" y="304"/>
                    </a:cubicBezTo>
                    <a:lnTo>
                      <a:pt x="306" y="304"/>
                    </a:lnTo>
                    <a:cubicBezTo>
                      <a:pt x="316" y="379"/>
                      <a:pt x="330" y="453"/>
                      <a:pt x="349" y="526"/>
                    </a:cubicBezTo>
                    <a:lnTo>
                      <a:pt x="349" y="526"/>
                    </a:lnTo>
                    <a:lnTo>
                      <a:pt x="349" y="526"/>
                    </a:lnTo>
                    <a:cubicBezTo>
                      <a:pt x="362" y="578"/>
                      <a:pt x="368" y="632"/>
                      <a:pt x="364" y="685"/>
                    </a:cubicBezTo>
                    <a:lnTo>
                      <a:pt x="364" y="685"/>
                    </a:lnTo>
                    <a:cubicBezTo>
                      <a:pt x="362" y="738"/>
                      <a:pt x="351" y="790"/>
                      <a:pt x="333" y="840"/>
                    </a:cubicBezTo>
                    <a:lnTo>
                      <a:pt x="303" y="919"/>
                    </a:lnTo>
                    <a:lnTo>
                      <a:pt x="303" y="919"/>
                    </a:lnTo>
                    <a:cubicBezTo>
                      <a:pt x="299" y="931"/>
                      <a:pt x="292" y="941"/>
                      <a:pt x="283" y="949"/>
                    </a:cubicBezTo>
                    <a:lnTo>
                      <a:pt x="283" y="949"/>
                    </a:lnTo>
                    <a:cubicBezTo>
                      <a:pt x="270" y="960"/>
                      <a:pt x="253" y="966"/>
                      <a:pt x="235" y="9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165">
                <a:extLst>
                  <a:ext uri="{FF2B5EF4-FFF2-40B4-BE49-F238E27FC236}">
                    <a16:creationId xmlns:a16="http://schemas.microsoft.com/office/drawing/2014/main" id="{87C69EA4-7884-40EF-9098-D6AA94FE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8038" y="7446204"/>
                <a:ext cx="363229" cy="924584"/>
              </a:xfrm>
              <a:custGeom>
                <a:avLst/>
                <a:gdLst>
                  <a:gd name="T0" fmla="*/ 20 w 388"/>
                  <a:gd name="T1" fmla="*/ 19 h 987"/>
                  <a:gd name="T2" fmla="*/ 20 w 388"/>
                  <a:gd name="T3" fmla="*/ 904 h 987"/>
                  <a:gd name="T4" fmla="*/ 20 w 388"/>
                  <a:gd name="T5" fmla="*/ 904 h 987"/>
                  <a:gd name="T6" fmla="*/ 45 w 388"/>
                  <a:gd name="T7" fmla="*/ 954 h 987"/>
                  <a:gd name="T8" fmla="*/ 45 w 388"/>
                  <a:gd name="T9" fmla="*/ 954 h 987"/>
                  <a:gd name="T10" fmla="*/ 82 w 388"/>
                  <a:gd name="T11" fmla="*/ 968 h 987"/>
                  <a:gd name="T12" fmla="*/ 245 w 388"/>
                  <a:gd name="T13" fmla="*/ 968 h 987"/>
                  <a:gd name="T14" fmla="*/ 245 w 388"/>
                  <a:gd name="T15" fmla="*/ 968 h 987"/>
                  <a:gd name="T16" fmla="*/ 287 w 388"/>
                  <a:gd name="T17" fmla="*/ 951 h 987"/>
                  <a:gd name="T18" fmla="*/ 287 w 388"/>
                  <a:gd name="T19" fmla="*/ 951 h 987"/>
                  <a:gd name="T20" fmla="*/ 304 w 388"/>
                  <a:gd name="T21" fmla="*/ 926 h 987"/>
                  <a:gd name="T22" fmla="*/ 334 w 388"/>
                  <a:gd name="T23" fmla="*/ 847 h 987"/>
                  <a:gd name="T24" fmla="*/ 334 w 388"/>
                  <a:gd name="T25" fmla="*/ 847 h 987"/>
                  <a:gd name="T26" fmla="*/ 365 w 388"/>
                  <a:gd name="T27" fmla="*/ 694 h 987"/>
                  <a:gd name="T28" fmla="*/ 365 w 388"/>
                  <a:gd name="T29" fmla="*/ 694 h 987"/>
                  <a:gd name="T30" fmla="*/ 350 w 388"/>
                  <a:gd name="T31" fmla="*/ 538 h 987"/>
                  <a:gd name="T32" fmla="*/ 350 w 388"/>
                  <a:gd name="T33" fmla="*/ 538 h 987"/>
                  <a:gd name="T34" fmla="*/ 306 w 388"/>
                  <a:gd name="T35" fmla="*/ 316 h 987"/>
                  <a:gd name="T36" fmla="*/ 306 w 388"/>
                  <a:gd name="T37" fmla="*/ 316 h 987"/>
                  <a:gd name="T38" fmla="*/ 287 w 388"/>
                  <a:gd name="T39" fmla="*/ 30 h 987"/>
                  <a:gd name="T40" fmla="*/ 287 w 388"/>
                  <a:gd name="T41" fmla="*/ 19 h 987"/>
                  <a:gd name="T42" fmla="*/ 20 w 388"/>
                  <a:gd name="T43" fmla="*/ 19 h 987"/>
                  <a:gd name="T44" fmla="*/ 245 w 388"/>
                  <a:gd name="T45" fmla="*/ 986 h 987"/>
                  <a:gd name="T46" fmla="*/ 82 w 388"/>
                  <a:gd name="T47" fmla="*/ 986 h 987"/>
                  <a:gd name="T48" fmla="*/ 82 w 388"/>
                  <a:gd name="T49" fmla="*/ 986 h 987"/>
                  <a:gd name="T50" fmla="*/ 33 w 388"/>
                  <a:gd name="T51" fmla="*/ 970 h 987"/>
                  <a:gd name="T52" fmla="*/ 33 w 388"/>
                  <a:gd name="T53" fmla="*/ 970 h 987"/>
                  <a:gd name="T54" fmla="*/ 0 w 388"/>
                  <a:gd name="T55" fmla="*/ 904 h 987"/>
                  <a:gd name="T56" fmla="*/ 0 w 388"/>
                  <a:gd name="T57" fmla="*/ 10 h 987"/>
                  <a:gd name="T58" fmla="*/ 0 w 388"/>
                  <a:gd name="T59" fmla="*/ 10 h 987"/>
                  <a:gd name="T60" fmla="*/ 10 w 388"/>
                  <a:gd name="T61" fmla="*/ 0 h 987"/>
                  <a:gd name="T62" fmla="*/ 295 w 388"/>
                  <a:gd name="T63" fmla="*/ 0 h 987"/>
                  <a:gd name="T64" fmla="*/ 295 w 388"/>
                  <a:gd name="T65" fmla="*/ 0 h 987"/>
                  <a:gd name="T66" fmla="*/ 305 w 388"/>
                  <a:gd name="T67" fmla="*/ 10 h 987"/>
                  <a:gd name="T68" fmla="*/ 305 w 388"/>
                  <a:gd name="T69" fmla="*/ 30 h 987"/>
                  <a:gd name="T70" fmla="*/ 305 w 388"/>
                  <a:gd name="T71" fmla="*/ 30 h 987"/>
                  <a:gd name="T72" fmla="*/ 325 w 388"/>
                  <a:gd name="T73" fmla="*/ 313 h 987"/>
                  <a:gd name="T74" fmla="*/ 325 w 388"/>
                  <a:gd name="T75" fmla="*/ 313 h 987"/>
                  <a:gd name="T76" fmla="*/ 369 w 388"/>
                  <a:gd name="T77" fmla="*/ 534 h 987"/>
                  <a:gd name="T78" fmla="*/ 369 w 388"/>
                  <a:gd name="T79" fmla="*/ 534 h 987"/>
                  <a:gd name="T80" fmla="*/ 384 w 388"/>
                  <a:gd name="T81" fmla="*/ 695 h 987"/>
                  <a:gd name="T82" fmla="*/ 384 w 388"/>
                  <a:gd name="T83" fmla="*/ 695 h 987"/>
                  <a:gd name="T84" fmla="*/ 352 w 388"/>
                  <a:gd name="T85" fmla="*/ 854 h 987"/>
                  <a:gd name="T86" fmla="*/ 322 w 388"/>
                  <a:gd name="T87" fmla="*/ 933 h 987"/>
                  <a:gd name="T88" fmla="*/ 322 w 388"/>
                  <a:gd name="T89" fmla="*/ 933 h 987"/>
                  <a:gd name="T90" fmla="*/ 300 w 388"/>
                  <a:gd name="T91" fmla="*/ 966 h 987"/>
                  <a:gd name="T92" fmla="*/ 300 w 388"/>
                  <a:gd name="T93" fmla="*/ 966 h 987"/>
                  <a:gd name="T94" fmla="*/ 245 w 388"/>
                  <a:gd name="T95" fmla="*/ 986 h 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88" h="987">
                    <a:moveTo>
                      <a:pt x="20" y="19"/>
                    </a:moveTo>
                    <a:lnTo>
                      <a:pt x="20" y="904"/>
                    </a:lnTo>
                    <a:lnTo>
                      <a:pt x="20" y="904"/>
                    </a:lnTo>
                    <a:cubicBezTo>
                      <a:pt x="20" y="924"/>
                      <a:pt x="29" y="943"/>
                      <a:pt x="45" y="954"/>
                    </a:cubicBezTo>
                    <a:lnTo>
                      <a:pt x="45" y="954"/>
                    </a:lnTo>
                    <a:cubicBezTo>
                      <a:pt x="55" y="963"/>
                      <a:pt x="69" y="968"/>
                      <a:pt x="82" y="968"/>
                    </a:cubicBezTo>
                    <a:lnTo>
                      <a:pt x="245" y="968"/>
                    </a:lnTo>
                    <a:lnTo>
                      <a:pt x="245" y="968"/>
                    </a:lnTo>
                    <a:cubicBezTo>
                      <a:pt x="260" y="968"/>
                      <a:pt x="275" y="962"/>
                      <a:pt x="287" y="951"/>
                    </a:cubicBezTo>
                    <a:lnTo>
                      <a:pt x="287" y="951"/>
                    </a:lnTo>
                    <a:cubicBezTo>
                      <a:pt x="295" y="945"/>
                      <a:pt x="301" y="936"/>
                      <a:pt x="304" y="926"/>
                    </a:cubicBezTo>
                    <a:lnTo>
                      <a:pt x="334" y="847"/>
                    </a:lnTo>
                    <a:lnTo>
                      <a:pt x="334" y="847"/>
                    </a:lnTo>
                    <a:cubicBezTo>
                      <a:pt x="352" y="798"/>
                      <a:pt x="362" y="746"/>
                      <a:pt x="365" y="694"/>
                    </a:cubicBezTo>
                    <a:lnTo>
                      <a:pt x="365" y="694"/>
                    </a:lnTo>
                    <a:cubicBezTo>
                      <a:pt x="368" y="642"/>
                      <a:pt x="363" y="589"/>
                      <a:pt x="350" y="538"/>
                    </a:cubicBezTo>
                    <a:lnTo>
                      <a:pt x="350" y="538"/>
                    </a:lnTo>
                    <a:cubicBezTo>
                      <a:pt x="331" y="465"/>
                      <a:pt x="317" y="390"/>
                      <a:pt x="306" y="316"/>
                    </a:cubicBezTo>
                    <a:lnTo>
                      <a:pt x="306" y="316"/>
                    </a:lnTo>
                    <a:cubicBezTo>
                      <a:pt x="293" y="221"/>
                      <a:pt x="287" y="125"/>
                      <a:pt x="287" y="30"/>
                    </a:cubicBezTo>
                    <a:lnTo>
                      <a:pt x="287" y="19"/>
                    </a:lnTo>
                    <a:lnTo>
                      <a:pt x="20" y="19"/>
                    </a:lnTo>
                    <a:close/>
                    <a:moveTo>
                      <a:pt x="245" y="986"/>
                    </a:moveTo>
                    <a:lnTo>
                      <a:pt x="82" y="986"/>
                    </a:lnTo>
                    <a:lnTo>
                      <a:pt x="82" y="986"/>
                    </a:lnTo>
                    <a:cubicBezTo>
                      <a:pt x="64" y="986"/>
                      <a:pt x="48" y="981"/>
                      <a:pt x="33" y="970"/>
                    </a:cubicBezTo>
                    <a:lnTo>
                      <a:pt x="33" y="970"/>
                    </a:lnTo>
                    <a:cubicBezTo>
                      <a:pt x="12" y="954"/>
                      <a:pt x="0" y="930"/>
                      <a:pt x="0" y="90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95" y="0"/>
                    </a:lnTo>
                    <a:lnTo>
                      <a:pt x="295" y="0"/>
                    </a:lnTo>
                    <a:cubicBezTo>
                      <a:pt x="301" y="0"/>
                      <a:pt x="305" y="4"/>
                      <a:pt x="305" y="10"/>
                    </a:cubicBezTo>
                    <a:lnTo>
                      <a:pt x="305" y="30"/>
                    </a:lnTo>
                    <a:lnTo>
                      <a:pt x="305" y="30"/>
                    </a:lnTo>
                    <a:cubicBezTo>
                      <a:pt x="305" y="124"/>
                      <a:pt x="312" y="220"/>
                      <a:pt x="325" y="313"/>
                    </a:cubicBezTo>
                    <a:lnTo>
                      <a:pt x="325" y="313"/>
                    </a:lnTo>
                    <a:cubicBezTo>
                      <a:pt x="335" y="387"/>
                      <a:pt x="350" y="461"/>
                      <a:pt x="369" y="534"/>
                    </a:cubicBezTo>
                    <a:lnTo>
                      <a:pt x="369" y="534"/>
                    </a:lnTo>
                    <a:cubicBezTo>
                      <a:pt x="382" y="586"/>
                      <a:pt x="387" y="641"/>
                      <a:pt x="384" y="695"/>
                    </a:cubicBezTo>
                    <a:lnTo>
                      <a:pt x="384" y="695"/>
                    </a:lnTo>
                    <a:cubicBezTo>
                      <a:pt x="382" y="750"/>
                      <a:pt x="370" y="802"/>
                      <a:pt x="352" y="854"/>
                    </a:cubicBezTo>
                    <a:lnTo>
                      <a:pt x="322" y="933"/>
                    </a:lnTo>
                    <a:lnTo>
                      <a:pt x="322" y="933"/>
                    </a:lnTo>
                    <a:cubicBezTo>
                      <a:pt x="317" y="946"/>
                      <a:pt x="310" y="957"/>
                      <a:pt x="300" y="966"/>
                    </a:cubicBezTo>
                    <a:lnTo>
                      <a:pt x="300" y="966"/>
                    </a:lnTo>
                    <a:cubicBezTo>
                      <a:pt x="285" y="979"/>
                      <a:pt x="265" y="986"/>
                      <a:pt x="245" y="9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166">
                <a:extLst>
                  <a:ext uri="{FF2B5EF4-FFF2-40B4-BE49-F238E27FC236}">
                    <a16:creationId xmlns:a16="http://schemas.microsoft.com/office/drawing/2014/main" id="{4C3B070F-EBB7-413C-851A-C47ED6E7C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6293" y="5464952"/>
                <a:ext cx="272422" cy="2629287"/>
              </a:xfrm>
              <a:custGeom>
                <a:avLst/>
                <a:gdLst>
                  <a:gd name="T0" fmla="*/ 83 w 293"/>
                  <a:gd name="T1" fmla="*/ 2808 h 2809"/>
                  <a:gd name="T2" fmla="*/ 83 w 293"/>
                  <a:gd name="T3" fmla="*/ 2808 h 2809"/>
                  <a:gd name="T4" fmla="*/ 0 w 293"/>
                  <a:gd name="T5" fmla="*/ 2808 h 2809"/>
                  <a:gd name="T6" fmla="*/ 0 w 293"/>
                  <a:gd name="T7" fmla="*/ 51 h 2809"/>
                  <a:gd name="T8" fmla="*/ 0 w 293"/>
                  <a:gd name="T9" fmla="*/ 51 h 2809"/>
                  <a:gd name="T10" fmla="*/ 49 w 293"/>
                  <a:gd name="T11" fmla="*/ 0 h 2809"/>
                  <a:gd name="T12" fmla="*/ 49 w 293"/>
                  <a:gd name="T13" fmla="*/ 0 h 2809"/>
                  <a:gd name="T14" fmla="*/ 100 w 293"/>
                  <a:gd name="T15" fmla="*/ 51 h 2809"/>
                  <a:gd name="T16" fmla="*/ 100 w 293"/>
                  <a:gd name="T17" fmla="*/ 1073 h 2809"/>
                  <a:gd name="T18" fmla="*/ 100 w 293"/>
                  <a:gd name="T19" fmla="*/ 1073 h 2809"/>
                  <a:gd name="T20" fmla="*/ 110 w 293"/>
                  <a:gd name="T21" fmla="*/ 1237 h 2809"/>
                  <a:gd name="T22" fmla="*/ 110 w 293"/>
                  <a:gd name="T23" fmla="*/ 1237 h 2809"/>
                  <a:gd name="T24" fmla="*/ 137 w 293"/>
                  <a:gd name="T25" fmla="*/ 1382 h 2809"/>
                  <a:gd name="T26" fmla="*/ 265 w 293"/>
                  <a:gd name="T27" fmla="*/ 1903 h 2809"/>
                  <a:gd name="T28" fmla="*/ 265 w 293"/>
                  <a:gd name="T29" fmla="*/ 1903 h 2809"/>
                  <a:gd name="T30" fmla="*/ 285 w 293"/>
                  <a:gd name="T31" fmla="*/ 2153 h 2809"/>
                  <a:gd name="T32" fmla="*/ 285 w 293"/>
                  <a:gd name="T33" fmla="*/ 2153 h 2809"/>
                  <a:gd name="T34" fmla="*/ 233 w 293"/>
                  <a:gd name="T35" fmla="*/ 2371 h 2809"/>
                  <a:gd name="T36" fmla="*/ 233 w 293"/>
                  <a:gd name="T37" fmla="*/ 2371 h 2809"/>
                  <a:gd name="T38" fmla="*/ 233 w 293"/>
                  <a:gd name="T39" fmla="*/ 2371 h 2809"/>
                  <a:gd name="T40" fmla="*/ 187 w 293"/>
                  <a:gd name="T41" fmla="*/ 2525 h 2809"/>
                  <a:gd name="T42" fmla="*/ 187 w 293"/>
                  <a:gd name="T43" fmla="*/ 2525 h 2809"/>
                  <a:gd name="T44" fmla="*/ 166 w 293"/>
                  <a:gd name="T45" fmla="*/ 2726 h 2809"/>
                  <a:gd name="T46" fmla="*/ 166 w 293"/>
                  <a:gd name="T47" fmla="*/ 2726 h 2809"/>
                  <a:gd name="T48" fmla="*/ 141 w 293"/>
                  <a:gd name="T49" fmla="*/ 2784 h 2809"/>
                  <a:gd name="T50" fmla="*/ 141 w 293"/>
                  <a:gd name="T51" fmla="*/ 2784 h 2809"/>
                  <a:gd name="T52" fmla="*/ 83 w 293"/>
                  <a:gd name="T53" fmla="*/ 2808 h 2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3" h="2809">
                    <a:moveTo>
                      <a:pt x="83" y="2808"/>
                    </a:moveTo>
                    <a:lnTo>
                      <a:pt x="83" y="2808"/>
                    </a:lnTo>
                    <a:lnTo>
                      <a:pt x="0" y="2808"/>
                    </a:ln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23"/>
                      <a:pt x="22" y="0"/>
                      <a:pt x="49" y="0"/>
                    </a:cubicBezTo>
                    <a:lnTo>
                      <a:pt x="49" y="0"/>
                    </a:lnTo>
                    <a:cubicBezTo>
                      <a:pt x="77" y="0"/>
                      <a:pt x="100" y="23"/>
                      <a:pt x="100" y="51"/>
                    </a:cubicBezTo>
                    <a:lnTo>
                      <a:pt x="100" y="1073"/>
                    </a:lnTo>
                    <a:lnTo>
                      <a:pt x="100" y="1073"/>
                    </a:lnTo>
                    <a:cubicBezTo>
                      <a:pt x="100" y="1128"/>
                      <a:pt x="103" y="1183"/>
                      <a:pt x="110" y="1237"/>
                    </a:cubicBezTo>
                    <a:lnTo>
                      <a:pt x="110" y="1237"/>
                    </a:lnTo>
                    <a:cubicBezTo>
                      <a:pt x="116" y="1286"/>
                      <a:pt x="125" y="1335"/>
                      <a:pt x="137" y="1382"/>
                    </a:cubicBezTo>
                    <a:lnTo>
                      <a:pt x="265" y="1903"/>
                    </a:lnTo>
                    <a:lnTo>
                      <a:pt x="265" y="1903"/>
                    </a:lnTo>
                    <a:cubicBezTo>
                      <a:pt x="285" y="1985"/>
                      <a:pt x="292" y="2069"/>
                      <a:pt x="285" y="2153"/>
                    </a:cubicBezTo>
                    <a:lnTo>
                      <a:pt x="285" y="2153"/>
                    </a:lnTo>
                    <a:cubicBezTo>
                      <a:pt x="278" y="2227"/>
                      <a:pt x="261" y="2301"/>
                      <a:pt x="233" y="2371"/>
                    </a:cubicBezTo>
                    <a:lnTo>
                      <a:pt x="233" y="2371"/>
                    </a:lnTo>
                    <a:lnTo>
                      <a:pt x="233" y="2371"/>
                    </a:lnTo>
                    <a:cubicBezTo>
                      <a:pt x="214" y="2421"/>
                      <a:pt x="197" y="2472"/>
                      <a:pt x="187" y="2525"/>
                    </a:cubicBezTo>
                    <a:lnTo>
                      <a:pt x="187" y="2525"/>
                    </a:lnTo>
                    <a:cubicBezTo>
                      <a:pt x="172" y="2591"/>
                      <a:pt x="166" y="2658"/>
                      <a:pt x="166" y="2726"/>
                    </a:cubicBezTo>
                    <a:lnTo>
                      <a:pt x="166" y="2726"/>
                    </a:lnTo>
                    <a:cubicBezTo>
                      <a:pt x="166" y="2748"/>
                      <a:pt x="156" y="2770"/>
                      <a:pt x="141" y="2784"/>
                    </a:cubicBezTo>
                    <a:lnTo>
                      <a:pt x="141" y="2784"/>
                    </a:lnTo>
                    <a:cubicBezTo>
                      <a:pt x="126" y="2800"/>
                      <a:pt x="105" y="2808"/>
                      <a:pt x="83" y="28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167">
                <a:extLst>
                  <a:ext uri="{FF2B5EF4-FFF2-40B4-BE49-F238E27FC236}">
                    <a16:creationId xmlns:a16="http://schemas.microsoft.com/office/drawing/2014/main" id="{3003A984-314E-43CD-825E-9D35C0EAC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8038" y="5452571"/>
                <a:ext cx="293061" cy="2649924"/>
              </a:xfrm>
              <a:custGeom>
                <a:avLst/>
                <a:gdLst>
                  <a:gd name="T0" fmla="*/ 19 w 313"/>
                  <a:gd name="T1" fmla="*/ 2809 h 2829"/>
                  <a:gd name="T2" fmla="*/ 93 w 313"/>
                  <a:gd name="T3" fmla="*/ 2809 h 2829"/>
                  <a:gd name="T4" fmla="*/ 93 w 313"/>
                  <a:gd name="T5" fmla="*/ 2809 h 2829"/>
                  <a:gd name="T6" fmla="*/ 144 w 313"/>
                  <a:gd name="T7" fmla="*/ 2788 h 2829"/>
                  <a:gd name="T8" fmla="*/ 144 w 313"/>
                  <a:gd name="T9" fmla="*/ 2788 h 2829"/>
                  <a:gd name="T10" fmla="*/ 166 w 313"/>
                  <a:gd name="T11" fmla="*/ 2736 h 2829"/>
                  <a:gd name="T12" fmla="*/ 166 w 313"/>
                  <a:gd name="T13" fmla="*/ 2736 h 2829"/>
                  <a:gd name="T14" fmla="*/ 187 w 313"/>
                  <a:gd name="T15" fmla="*/ 2534 h 2829"/>
                  <a:gd name="T16" fmla="*/ 187 w 313"/>
                  <a:gd name="T17" fmla="*/ 2534 h 2829"/>
                  <a:gd name="T18" fmla="*/ 234 w 313"/>
                  <a:gd name="T19" fmla="*/ 2377 h 2829"/>
                  <a:gd name="T20" fmla="*/ 234 w 313"/>
                  <a:gd name="T21" fmla="*/ 2377 h 2829"/>
                  <a:gd name="T22" fmla="*/ 285 w 313"/>
                  <a:gd name="T23" fmla="*/ 2162 h 2829"/>
                  <a:gd name="T24" fmla="*/ 285 w 313"/>
                  <a:gd name="T25" fmla="*/ 2162 h 2829"/>
                  <a:gd name="T26" fmla="*/ 266 w 313"/>
                  <a:gd name="T27" fmla="*/ 1915 h 2829"/>
                  <a:gd name="T28" fmla="*/ 137 w 313"/>
                  <a:gd name="T29" fmla="*/ 1395 h 2829"/>
                  <a:gd name="T30" fmla="*/ 137 w 313"/>
                  <a:gd name="T31" fmla="*/ 1395 h 2829"/>
                  <a:gd name="T32" fmla="*/ 111 w 313"/>
                  <a:gd name="T33" fmla="*/ 1248 h 2829"/>
                  <a:gd name="T34" fmla="*/ 111 w 313"/>
                  <a:gd name="T35" fmla="*/ 1248 h 2829"/>
                  <a:gd name="T36" fmla="*/ 100 w 313"/>
                  <a:gd name="T37" fmla="*/ 1083 h 2829"/>
                  <a:gd name="T38" fmla="*/ 100 w 313"/>
                  <a:gd name="T39" fmla="*/ 61 h 2829"/>
                  <a:gd name="T40" fmla="*/ 100 w 313"/>
                  <a:gd name="T41" fmla="*/ 61 h 2829"/>
                  <a:gd name="T42" fmla="*/ 59 w 313"/>
                  <a:gd name="T43" fmla="*/ 20 h 2829"/>
                  <a:gd name="T44" fmla="*/ 59 w 313"/>
                  <a:gd name="T45" fmla="*/ 20 h 2829"/>
                  <a:gd name="T46" fmla="*/ 19 w 313"/>
                  <a:gd name="T47" fmla="*/ 61 h 2829"/>
                  <a:gd name="T48" fmla="*/ 19 w 313"/>
                  <a:gd name="T49" fmla="*/ 2809 h 2829"/>
                  <a:gd name="T50" fmla="*/ 93 w 313"/>
                  <a:gd name="T51" fmla="*/ 2828 h 2829"/>
                  <a:gd name="T52" fmla="*/ 10 w 313"/>
                  <a:gd name="T53" fmla="*/ 2828 h 2829"/>
                  <a:gd name="T54" fmla="*/ 10 w 313"/>
                  <a:gd name="T55" fmla="*/ 2828 h 2829"/>
                  <a:gd name="T56" fmla="*/ 0 w 313"/>
                  <a:gd name="T57" fmla="*/ 2818 h 2829"/>
                  <a:gd name="T58" fmla="*/ 0 w 313"/>
                  <a:gd name="T59" fmla="*/ 61 h 2829"/>
                  <a:gd name="T60" fmla="*/ 0 w 313"/>
                  <a:gd name="T61" fmla="*/ 61 h 2829"/>
                  <a:gd name="T62" fmla="*/ 59 w 313"/>
                  <a:gd name="T63" fmla="*/ 0 h 2829"/>
                  <a:gd name="T64" fmla="*/ 59 w 313"/>
                  <a:gd name="T65" fmla="*/ 0 h 2829"/>
                  <a:gd name="T66" fmla="*/ 119 w 313"/>
                  <a:gd name="T67" fmla="*/ 61 h 2829"/>
                  <a:gd name="T68" fmla="*/ 119 w 313"/>
                  <a:gd name="T69" fmla="*/ 1083 h 2829"/>
                  <a:gd name="T70" fmla="*/ 119 w 313"/>
                  <a:gd name="T71" fmla="*/ 1083 h 2829"/>
                  <a:gd name="T72" fmla="*/ 129 w 313"/>
                  <a:gd name="T73" fmla="*/ 1246 h 2829"/>
                  <a:gd name="T74" fmla="*/ 129 w 313"/>
                  <a:gd name="T75" fmla="*/ 1246 h 2829"/>
                  <a:gd name="T76" fmla="*/ 156 w 313"/>
                  <a:gd name="T77" fmla="*/ 1391 h 2829"/>
                  <a:gd name="T78" fmla="*/ 285 w 313"/>
                  <a:gd name="T79" fmla="*/ 1911 h 2829"/>
                  <a:gd name="T80" fmla="*/ 285 w 313"/>
                  <a:gd name="T81" fmla="*/ 1911 h 2829"/>
                  <a:gd name="T82" fmla="*/ 304 w 313"/>
                  <a:gd name="T83" fmla="*/ 2163 h 2829"/>
                  <a:gd name="T84" fmla="*/ 304 w 313"/>
                  <a:gd name="T85" fmla="*/ 2163 h 2829"/>
                  <a:gd name="T86" fmla="*/ 252 w 313"/>
                  <a:gd name="T87" fmla="*/ 2384 h 2829"/>
                  <a:gd name="T88" fmla="*/ 252 w 313"/>
                  <a:gd name="T89" fmla="*/ 2384 h 2829"/>
                  <a:gd name="T90" fmla="*/ 206 w 313"/>
                  <a:gd name="T91" fmla="*/ 2538 h 2829"/>
                  <a:gd name="T92" fmla="*/ 206 w 313"/>
                  <a:gd name="T93" fmla="*/ 2538 h 2829"/>
                  <a:gd name="T94" fmla="*/ 185 w 313"/>
                  <a:gd name="T95" fmla="*/ 2736 h 2829"/>
                  <a:gd name="T96" fmla="*/ 185 w 313"/>
                  <a:gd name="T97" fmla="*/ 2736 h 2829"/>
                  <a:gd name="T98" fmla="*/ 158 w 313"/>
                  <a:gd name="T99" fmla="*/ 2802 h 2829"/>
                  <a:gd name="T100" fmla="*/ 158 w 313"/>
                  <a:gd name="T101" fmla="*/ 2802 h 2829"/>
                  <a:gd name="T102" fmla="*/ 93 w 313"/>
                  <a:gd name="T103" fmla="*/ 2828 h 2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13" h="2829">
                    <a:moveTo>
                      <a:pt x="19" y="2809"/>
                    </a:moveTo>
                    <a:lnTo>
                      <a:pt x="93" y="2809"/>
                    </a:lnTo>
                    <a:lnTo>
                      <a:pt x="93" y="2809"/>
                    </a:lnTo>
                    <a:cubicBezTo>
                      <a:pt x="112" y="2809"/>
                      <a:pt x="130" y="2802"/>
                      <a:pt x="144" y="2788"/>
                    </a:cubicBezTo>
                    <a:lnTo>
                      <a:pt x="144" y="2788"/>
                    </a:lnTo>
                    <a:cubicBezTo>
                      <a:pt x="158" y="2774"/>
                      <a:pt x="166" y="2755"/>
                      <a:pt x="166" y="2736"/>
                    </a:cubicBezTo>
                    <a:lnTo>
                      <a:pt x="166" y="2736"/>
                    </a:lnTo>
                    <a:cubicBezTo>
                      <a:pt x="166" y="2668"/>
                      <a:pt x="173" y="2600"/>
                      <a:pt x="187" y="2534"/>
                    </a:cubicBezTo>
                    <a:lnTo>
                      <a:pt x="187" y="2534"/>
                    </a:lnTo>
                    <a:cubicBezTo>
                      <a:pt x="198" y="2480"/>
                      <a:pt x="214" y="2428"/>
                      <a:pt x="234" y="2377"/>
                    </a:cubicBezTo>
                    <a:lnTo>
                      <a:pt x="234" y="2377"/>
                    </a:lnTo>
                    <a:cubicBezTo>
                      <a:pt x="262" y="2308"/>
                      <a:pt x="279" y="2236"/>
                      <a:pt x="285" y="2162"/>
                    </a:cubicBezTo>
                    <a:lnTo>
                      <a:pt x="285" y="2162"/>
                    </a:lnTo>
                    <a:cubicBezTo>
                      <a:pt x="292" y="2079"/>
                      <a:pt x="286" y="1996"/>
                      <a:pt x="266" y="1915"/>
                    </a:cubicBezTo>
                    <a:lnTo>
                      <a:pt x="137" y="1395"/>
                    </a:lnTo>
                    <a:lnTo>
                      <a:pt x="137" y="1395"/>
                    </a:lnTo>
                    <a:cubicBezTo>
                      <a:pt x="126" y="1346"/>
                      <a:pt x="117" y="1298"/>
                      <a:pt x="111" y="1248"/>
                    </a:cubicBezTo>
                    <a:lnTo>
                      <a:pt x="111" y="1248"/>
                    </a:lnTo>
                    <a:cubicBezTo>
                      <a:pt x="104" y="1193"/>
                      <a:pt x="100" y="1138"/>
                      <a:pt x="100" y="1083"/>
                    </a:cubicBezTo>
                    <a:lnTo>
                      <a:pt x="100" y="61"/>
                    </a:lnTo>
                    <a:lnTo>
                      <a:pt x="100" y="61"/>
                    </a:lnTo>
                    <a:cubicBezTo>
                      <a:pt x="100" y="38"/>
                      <a:pt x="82" y="20"/>
                      <a:pt x="59" y="20"/>
                    </a:cubicBezTo>
                    <a:lnTo>
                      <a:pt x="59" y="20"/>
                    </a:lnTo>
                    <a:cubicBezTo>
                      <a:pt x="37" y="20"/>
                      <a:pt x="19" y="38"/>
                      <a:pt x="19" y="61"/>
                    </a:cubicBezTo>
                    <a:lnTo>
                      <a:pt x="19" y="2809"/>
                    </a:lnTo>
                    <a:close/>
                    <a:moveTo>
                      <a:pt x="93" y="2828"/>
                    </a:moveTo>
                    <a:lnTo>
                      <a:pt x="10" y="2828"/>
                    </a:lnTo>
                    <a:lnTo>
                      <a:pt x="10" y="2828"/>
                    </a:lnTo>
                    <a:cubicBezTo>
                      <a:pt x="4" y="2828"/>
                      <a:pt x="0" y="2824"/>
                      <a:pt x="0" y="2818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27"/>
                      <a:pt x="27" y="0"/>
                      <a:pt x="59" y="0"/>
                    </a:cubicBezTo>
                    <a:lnTo>
                      <a:pt x="59" y="0"/>
                    </a:lnTo>
                    <a:cubicBezTo>
                      <a:pt x="93" y="0"/>
                      <a:pt x="119" y="27"/>
                      <a:pt x="119" y="61"/>
                    </a:cubicBezTo>
                    <a:lnTo>
                      <a:pt x="119" y="1083"/>
                    </a:lnTo>
                    <a:lnTo>
                      <a:pt x="119" y="1083"/>
                    </a:lnTo>
                    <a:cubicBezTo>
                      <a:pt x="119" y="1137"/>
                      <a:pt x="123" y="1192"/>
                      <a:pt x="129" y="1246"/>
                    </a:cubicBezTo>
                    <a:lnTo>
                      <a:pt x="129" y="1246"/>
                    </a:lnTo>
                    <a:cubicBezTo>
                      <a:pt x="136" y="1295"/>
                      <a:pt x="145" y="1343"/>
                      <a:pt x="156" y="1391"/>
                    </a:cubicBezTo>
                    <a:lnTo>
                      <a:pt x="285" y="1911"/>
                    </a:lnTo>
                    <a:lnTo>
                      <a:pt x="285" y="1911"/>
                    </a:lnTo>
                    <a:cubicBezTo>
                      <a:pt x="305" y="1993"/>
                      <a:pt x="312" y="2079"/>
                      <a:pt x="304" y="2163"/>
                    </a:cubicBezTo>
                    <a:lnTo>
                      <a:pt x="304" y="2163"/>
                    </a:lnTo>
                    <a:cubicBezTo>
                      <a:pt x="298" y="2239"/>
                      <a:pt x="281" y="2313"/>
                      <a:pt x="252" y="2384"/>
                    </a:cubicBezTo>
                    <a:lnTo>
                      <a:pt x="252" y="2384"/>
                    </a:lnTo>
                    <a:cubicBezTo>
                      <a:pt x="233" y="2434"/>
                      <a:pt x="217" y="2486"/>
                      <a:pt x="206" y="2538"/>
                    </a:cubicBezTo>
                    <a:lnTo>
                      <a:pt x="206" y="2538"/>
                    </a:lnTo>
                    <a:cubicBezTo>
                      <a:pt x="192" y="2602"/>
                      <a:pt x="185" y="2669"/>
                      <a:pt x="185" y="2736"/>
                    </a:cubicBezTo>
                    <a:lnTo>
                      <a:pt x="185" y="2736"/>
                    </a:lnTo>
                    <a:cubicBezTo>
                      <a:pt x="185" y="2761"/>
                      <a:pt x="176" y="2783"/>
                      <a:pt x="158" y="2802"/>
                    </a:cubicBezTo>
                    <a:lnTo>
                      <a:pt x="158" y="2802"/>
                    </a:lnTo>
                    <a:cubicBezTo>
                      <a:pt x="141" y="2818"/>
                      <a:pt x="117" y="2828"/>
                      <a:pt x="93" y="28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168">
                <a:extLst>
                  <a:ext uri="{FF2B5EF4-FFF2-40B4-BE49-F238E27FC236}">
                    <a16:creationId xmlns:a16="http://schemas.microsoft.com/office/drawing/2014/main" id="{99BAE356-E2C4-45E0-96E2-F5146F747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8845" y="5539249"/>
                <a:ext cx="231146" cy="511823"/>
              </a:xfrm>
              <a:custGeom>
                <a:avLst/>
                <a:gdLst>
                  <a:gd name="T0" fmla="*/ 19 w 247"/>
                  <a:gd name="T1" fmla="*/ 526 h 547"/>
                  <a:gd name="T2" fmla="*/ 226 w 247"/>
                  <a:gd name="T3" fmla="*/ 526 h 547"/>
                  <a:gd name="T4" fmla="*/ 226 w 247"/>
                  <a:gd name="T5" fmla="*/ 19 h 547"/>
                  <a:gd name="T6" fmla="*/ 19 w 247"/>
                  <a:gd name="T7" fmla="*/ 19 h 547"/>
                  <a:gd name="T8" fmla="*/ 19 w 247"/>
                  <a:gd name="T9" fmla="*/ 526 h 547"/>
                  <a:gd name="T10" fmla="*/ 236 w 247"/>
                  <a:gd name="T11" fmla="*/ 546 h 547"/>
                  <a:gd name="T12" fmla="*/ 10 w 247"/>
                  <a:gd name="T13" fmla="*/ 546 h 547"/>
                  <a:gd name="T14" fmla="*/ 10 w 247"/>
                  <a:gd name="T15" fmla="*/ 546 h 547"/>
                  <a:gd name="T16" fmla="*/ 0 w 247"/>
                  <a:gd name="T17" fmla="*/ 536 h 547"/>
                  <a:gd name="T18" fmla="*/ 0 w 247"/>
                  <a:gd name="T19" fmla="*/ 10 h 547"/>
                  <a:gd name="T20" fmla="*/ 0 w 247"/>
                  <a:gd name="T21" fmla="*/ 10 h 547"/>
                  <a:gd name="T22" fmla="*/ 10 w 247"/>
                  <a:gd name="T23" fmla="*/ 0 h 547"/>
                  <a:gd name="T24" fmla="*/ 236 w 247"/>
                  <a:gd name="T25" fmla="*/ 0 h 547"/>
                  <a:gd name="T26" fmla="*/ 236 w 247"/>
                  <a:gd name="T27" fmla="*/ 0 h 547"/>
                  <a:gd name="T28" fmla="*/ 246 w 247"/>
                  <a:gd name="T29" fmla="*/ 10 h 547"/>
                  <a:gd name="T30" fmla="*/ 246 w 247"/>
                  <a:gd name="T31" fmla="*/ 536 h 547"/>
                  <a:gd name="T32" fmla="*/ 246 w 247"/>
                  <a:gd name="T33" fmla="*/ 536 h 547"/>
                  <a:gd name="T34" fmla="*/ 236 w 247"/>
                  <a:gd name="T35" fmla="*/ 54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7" h="547">
                    <a:moveTo>
                      <a:pt x="19" y="526"/>
                    </a:moveTo>
                    <a:lnTo>
                      <a:pt x="226" y="526"/>
                    </a:lnTo>
                    <a:lnTo>
                      <a:pt x="226" y="19"/>
                    </a:lnTo>
                    <a:lnTo>
                      <a:pt x="19" y="19"/>
                    </a:lnTo>
                    <a:lnTo>
                      <a:pt x="19" y="526"/>
                    </a:lnTo>
                    <a:close/>
                    <a:moveTo>
                      <a:pt x="236" y="546"/>
                    </a:moveTo>
                    <a:lnTo>
                      <a:pt x="10" y="546"/>
                    </a:lnTo>
                    <a:lnTo>
                      <a:pt x="10" y="546"/>
                    </a:lnTo>
                    <a:cubicBezTo>
                      <a:pt x="4" y="546"/>
                      <a:pt x="0" y="541"/>
                      <a:pt x="0" y="53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36" y="0"/>
                    </a:lnTo>
                    <a:lnTo>
                      <a:pt x="236" y="0"/>
                    </a:lnTo>
                    <a:cubicBezTo>
                      <a:pt x="241" y="0"/>
                      <a:pt x="246" y="4"/>
                      <a:pt x="246" y="10"/>
                    </a:cubicBezTo>
                    <a:lnTo>
                      <a:pt x="246" y="536"/>
                    </a:lnTo>
                    <a:lnTo>
                      <a:pt x="246" y="536"/>
                    </a:lnTo>
                    <a:cubicBezTo>
                      <a:pt x="246" y="541"/>
                      <a:pt x="241" y="546"/>
                      <a:pt x="236" y="5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169">
                <a:extLst>
                  <a:ext uri="{FF2B5EF4-FFF2-40B4-BE49-F238E27FC236}">
                    <a16:creationId xmlns:a16="http://schemas.microsoft.com/office/drawing/2014/main" id="{64107DB2-A323-42B1-B047-BFDCDE179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974" y="5642441"/>
                <a:ext cx="227017" cy="20637"/>
              </a:xfrm>
              <a:custGeom>
                <a:avLst/>
                <a:gdLst>
                  <a:gd name="T0" fmla="*/ 233 w 244"/>
                  <a:gd name="T1" fmla="*/ 20 h 21"/>
                  <a:gd name="T2" fmla="*/ 8 w 244"/>
                  <a:gd name="T3" fmla="*/ 20 h 21"/>
                  <a:gd name="T4" fmla="*/ 8 w 244"/>
                  <a:gd name="T5" fmla="*/ 20 h 21"/>
                  <a:gd name="T6" fmla="*/ 0 w 244"/>
                  <a:gd name="T7" fmla="*/ 10 h 21"/>
                  <a:gd name="T8" fmla="*/ 0 w 244"/>
                  <a:gd name="T9" fmla="*/ 10 h 21"/>
                  <a:gd name="T10" fmla="*/ 8 w 244"/>
                  <a:gd name="T11" fmla="*/ 0 h 21"/>
                  <a:gd name="T12" fmla="*/ 233 w 244"/>
                  <a:gd name="T13" fmla="*/ 0 h 21"/>
                  <a:gd name="T14" fmla="*/ 233 w 244"/>
                  <a:gd name="T15" fmla="*/ 0 h 21"/>
                  <a:gd name="T16" fmla="*/ 243 w 244"/>
                  <a:gd name="T17" fmla="*/ 10 h 21"/>
                  <a:gd name="T18" fmla="*/ 243 w 244"/>
                  <a:gd name="T19" fmla="*/ 10 h 21"/>
                  <a:gd name="T20" fmla="*/ 233 w 244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4" h="21">
                    <a:moveTo>
                      <a:pt x="233" y="20"/>
                    </a:moveTo>
                    <a:lnTo>
                      <a:pt x="8" y="20"/>
                    </a:lnTo>
                    <a:lnTo>
                      <a:pt x="8" y="20"/>
                    </a:lnTo>
                    <a:cubicBezTo>
                      <a:pt x="3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33" y="0"/>
                    </a:lnTo>
                    <a:lnTo>
                      <a:pt x="233" y="0"/>
                    </a:lnTo>
                    <a:cubicBezTo>
                      <a:pt x="238" y="0"/>
                      <a:pt x="243" y="4"/>
                      <a:pt x="243" y="10"/>
                    </a:cubicBezTo>
                    <a:lnTo>
                      <a:pt x="243" y="10"/>
                    </a:lnTo>
                    <a:cubicBezTo>
                      <a:pt x="243" y="15"/>
                      <a:pt x="238" y="20"/>
                      <a:pt x="233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170">
                <a:extLst>
                  <a:ext uri="{FF2B5EF4-FFF2-40B4-BE49-F238E27FC236}">
                    <a16:creationId xmlns:a16="http://schemas.microsoft.com/office/drawing/2014/main" id="{FA61C058-2749-4B5B-A872-19CBC117D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974" y="5737374"/>
                <a:ext cx="227017" cy="20639"/>
              </a:xfrm>
              <a:custGeom>
                <a:avLst/>
                <a:gdLst>
                  <a:gd name="T0" fmla="*/ 233 w 244"/>
                  <a:gd name="T1" fmla="*/ 20 h 21"/>
                  <a:gd name="T2" fmla="*/ 8 w 244"/>
                  <a:gd name="T3" fmla="*/ 20 h 21"/>
                  <a:gd name="T4" fmla="*/ 8 w 244"/>
                  <a:gd name="T5" fmla="*/ 20 h 21"/>
                  <a:gd name="T6" fmla="*/ 0 w 244"/>
                  <a:gd name="T7" fmla="*/ 10 h 21"/>
                  <a:gd name="T8" fmla="*/ 0 w 244"/>
                  <a:gd name="T9" fmla="*/ 10 h 21"/>
                  <a:gd name="T10" fmla="*/ 8 w 244"/>
                  <a:gd name="T11" fmla="*/ 0 h 21"/>
                  <a:gd name="T12" fmla="*/ 233 w 244"/>
                  <a:gd name="T13" fmla="*/ 0 h 21"/>
                  <a:gd name="T14" fmla="*/ 233 w 244"/>
                  <a:gd name="T15" fmla="*/ 0 h 21"/>
                  <a:gd name="T16" fmla="*/ 243 w 244"/>
                  <a:gd name="T17" fmla="*/ 10 h 21"/>
                  <a:gd name="T18" fmla="*/ 243 w 244"/>
                  <a:gd name="T19" fmla="*/ 10 h 21"/>
                  <a:gd name="T20" fmla="*/ 233 w 244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4" h="21">
                    <a:moveTo>
                      <a:pt x="233" y="20"/>
                    </a:moveTo>
                    <a:lnTo>
                      <a:pt x="8" y="20"/>
                    </a:lnTo>
                    <a:lnTo>
                      <a:pt x="8" y="20"/>
                    </a:lnTo>
                    <a:cubicBezTo>
                      <a:pt x="3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233" y="0"/>
                    </a:lnTo>
                    <a:lnTo>
                      <a:pt x="233" y="0"/>
                    </a:lnTo>
                    <a:cubicBezTo>
                      <a:pt x="238" y="0"/>
                      <a:pt x="243" y="5"/>
                      <a:pt x="243" y="10"/>
                    </a:cubicBezTo>
                    <a:lnTo>
                      <a:pt x="243" y="10"/>
                    </a:lnTo>
                    <a:cubicBezTo>
                      <a:pt x="243" y="15"/>
                      <a:pt x="238" y="20"/>
                      <a:pt x="233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171">
                <a:extLst>
                  <a:ext uri="{FF2B5EF4-FFF2-40B4-BE49-F238E27FC236}">
                    <a16:creationId xmlns:a16="http://schemas.microsoft.com/office/drawing/2014/main" id="{48FEDBD6-51ED-43AA-B5EB-70534BAF0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974" y="5832311"/>
                <a:ext cx="227017" cy="20637"/>
              </a:xfrm>
              <a:custGeom>
                <a:avLst/>
                <a:gdLst>
                  <a:gd name="T0" fmla="*/ 233 w 244"/>
                  <a:gd name="T1" fmla="*/ 19 h 20"/>
                  <a:gd name="T2" fmla="*/ 8 w 244"/>
                  <a:gd name="T3" fmla="*/ 19 h 20"/>
                  <a:gd name="T4" fmla="*/ 8 w 244"/>
                  <a:gd name="T5" fmla="*/ 19 h 20"/>
                  <a:gd name="T6" fmla="*/ 0 w 244"/>
                  <a:gd name="T7" fmla="*/ 10 h 20"/>
                  <a:gd name="T8" fmla="*/ 0 w 244"/>
                  <a:gd name="T9" fmla="*/ 10 h 20"/>
                  <a:gd name="T10" fmla="*/ 8 w 244"/>
                  <a:gd name="T11" fmla="*/ 0 h 20"/>
                  <a:gd name="T12" fmla="*/ 233 w 244"/>
                  <a:gd name="T13" fmla="*/ 0 h 20"/>
                  <a:gd name="T14" fmla="*/ 233 w 244"/>
                  <a:gd name="T15" fmla="*/ 0 h 20"/>
                  <a:gd name="T16" fmla="*/ 243 w 244"/>
                  <a:gd name="T17" fmla="*/ 10 h 20"/>
                  <a:gd name="T18" fmla="*/ 243 w 244"/>
                  <a:gd name="T19" fmla="*/ 10 h 20"/>
                  <a:gd name="T20" fmla="*/ 233 w 24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4" h="20">
                    <a:moveTo>
                      <a:pt x="233" y="19"/>
                    </a:moveTo>
                    <a:lnTo>
                      <a:pt x="8" y="19"/>
                    </a:lnTo>
                    <a:lnTo>
                      <a:pt x="8" y="19"/>
                    </a:lnTo>
                    <a:cubicBezTo>
                      <a:pt x="3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233" y="0"/>
                    </a:lnTo>
                    <a:lnTo>
                      <a:pt x="233" y="0"/>
                    </a:lnTo>
                    <a:cubicBezTo>
                      <a:pt x="238" y="0"/>
                      <a:pt x="243" y="5"/>
                      <a:pt x="243" y="10"/>
                    </a:cubicBezTo>
                    <a:lnTo>
                      <a:pt x="243" y="10"/>
                    </a:lnTo>
                    <a:cubicBezTo>
                      <a:pt x="243" y="15"/>
                      <a:pt x="238" y="19"/>
                      <a:pt x="23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172">
                <a:extLst>
                  <a:ext uri="{FF2B5EF4-FFF2-40B4-BE49-F238E27FC236}">
                    <a16:creationId xmlns:a16="http://schemas.microsoft.com/office/drawing/2014/main" id="{D68BDCFB-EB1E-470A-8066-CAFE76960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974" y="5927244"/>
                <a:ext cx="227017" cy="20639"/>
              </a:xfrm>
              <a:custGeom>
                <a:avLst/>
                <a:gdLst>
                  <a:gd name="T0" fmla="*/ 233 w 244"/>
                  <a:gd name="T1" fmla="*/ 19 h 20"/>
                  <a:gd name="T2" fmla="*/ 8 w 244"/>
                  <a:gd name="T3" fmla="*/ 19 h 20"/>
                  <a:gd name="T4" fmla="*/ 8 w 244"/>
                  <a:gd name="T5" fmla="*/ 19 h 20"/>
                  <a:gd name="T6" fmla="*/ 0 w 244"/>
                  <a:gd name="T7" fmla="*/ 9 h 20"/>
                  <a:gd name="T8" fmla="*/ 0 w 244"/>
                  <a:gd name="T9" fmla="*/ 9 h 20"/>
                  <a:gd name="T10" fmla="*/ 8 w 244"/>
                  <a:gd name="T11" fmla="*/ 0 h 20"/>
                  <a:gd name="T12" fmla="*/ 233 w 244"/>
                  <a:gd name="T13" fmla="*/ 0 h 20"/>
                  <a:gd name="T14" fmla="*/ 233 w 244"/>
                  <a:gd name="T15" fmla="*/ 0 h 20"/>
                  <a:gd name="T16" fmla="*/ 243 w 244"/>
                  <a:gd name="T17" fmla="*/ 9 h 20"/>
                  <a:gd name="T18" fmla="*/ 243 w 244"/>
                  <a:gd name="T19" fmla="*/ 9 h 20"/>
                  <a:gd name="T20" fmla="*/ 233 w 24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4" h="20">
                    <a:moveTo>
                      <a:pt x="233" y="19"/>
                    </a:moveTo>
                    <a:lnTo>
                      <a:pt x="8" y="19"/>
                    </a:lnTo>
                    <a:lnTo>
                      <a:pt x="8" y="19"/>
                    </a:lnTo>
                    <a:cubicBezTo>
                      <a:pt x="3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33" y="0"/>
                    </a:lnTo>
                    <a:lnTo>
                      <a:pt x="233" y="0"/>
                    </a:lnTo>
                    <a:cubicBezTo>
                      <a:pt x="238" y="0"/>
                      <a:pt x="243" y="4"/>
                      <a:pt x="243" y="9"/>
                    </a:cubicBezTo>
                    <a:lnTo>
                      <a:pt x="243" y="9"/>
                    </a:lnTo>
                    <a:cubicBezTo>
                      <a:pt x="243" y="15"/>
                      <a:pt x="238" y="19"/>
                      <a:pt x="23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173">
                <a:extLst>
                  <a:ext uri="{FF2B5EF4-FFF2-40B4-BE49-F238E27FC236}">
                    <a16:creationId xmlns:a16="http://schemas.microsoft.com/office/drawing/2014/main" id="{36F56CD8-3051-4D92-9278-F038DCC60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4719" y="7396673"/>
                <a:ext cx="99063" cy="181615"/>
              </a:xfrm>
              <a:custGeom>
                <a:avLst/>
                <a:gdLst>
                  <a:gd name="T0" fmla="*/ 107 w 108"/>
                  <a:gd name="T1" fmla="*/ 95 h 192"/>
                  <a:gd name="T2" fmla="*/ 107 w 108"/>
                  <a:gd name="T3" fmla="*/ 95 h 192"/>
                  <a:gd name="T4" fmla="*/ 53 w 108"/>
                  <a:gd name="T5" fmla="*/ 191 h 192"/>
                  <a:gd name="T6" fmla="*/ 53 w 108"/>
                  <a:gd name="T7" fmla="*/ 191 h 192"/>
                  <a:gd name="T8" fmla="*/ 0 w 108"/>
                  <a:gd name="T9" fmla="*/ 95 h 192"/>
                  <a:gd name="T10" fmla="*/ 0 w 108"/>
                  <a:gd name="T11" fmla="*/ 95 h 192"/>
                  <a:gd name="T12" fmla="*/ 53 w 108"/>
                  <a:gd name="T13" fmla="*/ 0 h 192"/>
                  <a:gd name="T14" fmla="*/ 53 w 108"/>
                  <a:gd name="T15" fmla="*/ 0 h 192"/>
                  <a:gd name="T16" fmla="*/ 107 w 108"/>
                  <a:gd name="T17" fmla="*/ 9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192">
                    <a:moveTo>
                      <a:pt x="107" y="95"/>
                    </a:moveTo>
                    <a:lnTo>
                      <a:pt x="107" y="95"/>
                    </a:lnTo>
                    <a:cubicBezTo>
                      <a:pt x="107" y="148"/>
                      <a:pt x="83" y="191"/>
                      <a:pt x="53" y="191"/>
                    </a:cubicBezTo>
                    <a:lnTo>
                      <a:pt x="53" y="191"/>
                    </a:lnTo>
                    <a:cubicBezTo>
                      <a:pt x="24" y="191"/>
                      <a:pt x="0" y="148"/>
                      <a:pt x="0" y="95"/>
                    </a:cubicBezTo>
                    <a:lnTo>
                      <a:pt x="0" y="95"/>
                    </a:lnTo>
                    <a:cubicBezTo>
                      <a:pt x="0" y="42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3" y="0"/>
                      <a:pt x="107" y="42"/>
                      <a:pt x="107" y="9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174">
                <a:extLst>
                  <a:ext uri="{FF2B5EF4-FFF2-40B4-BE49-F238E27FC236}">
                    <a16:creationId xmlns:a16="http://schemas.microsoft.com/office/drawing/2014/main" id="{1F3C6BA4-BEA6-4518-A953-67DE058BF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6463" y="7388417"/>
                <a:ext cx="119699" cy="198125"/>
              </a:xfrm>
              <a:custGeom>
                <a:avLst/>
                <a:gdLst>
                  <a:gd name="T0" fmla="*/ 63 w 128"/>
                  <a:gd name="T1" fmla="*/ 19 h 211"/>
                  <a:gd name="T2" fmla="*/ 63 w 128"/>
                  <a:gd name="T3" fmla="*/ 19 h 211"/>
                  <a:gd name="T4" fmla="*/ 20 w 128"/>
                  <a:gd name="T5" fmla="*/ 105 h 211"/>
                  <a:gd name="T6" fmla="*/ 20 w 128"/>
                  <a:gd name="T7" fmla="*/ 105 h 211"/>
                  <a:gd name="T8" fmla="*/ 63 w 128"/>
                  <a:gd name="T9" fmla="*/ 191 h 211"/>
                  <a:gd name="T10" fmla="*/ 63 w 128"/>
                  <a:gd name="T11" fmla="*/ 191 h 211"/>
                  <a:gd name="T12" fmla="*/ 107 w 128"/>
                  <a:gd name="T13" fmla="*/ 105 h 211"/>
                  <a:gd name="T14" fmla="*/ 107 w 128"/>
                  <a:gd name="T15" fmla="*/ 105 h 211"/>
                  <a:gd name="T16" fmla="*/ 63 w 128"/>
                  <a:gd name="T17" fmla="*/ 19 h 211"/>
                  <a:gd name="T18" fmla="*/ 63 w 128"/>
                  <a:gd name="T19" fmla="*/ 210 h 211"/>
                  <a:gd name="T20" fmla="*/ 63 w 128"/>
                  <a:gd name="T21" fmla="*/ 210 h 211"/>
                  <a:gd name="T22" fmla="*/ 0 w 128"/>
                  <a:gd name="T23" fmla="*/ 105 h 211"/>
                  <a:gd name="T24" fmla="*/ 0 w 128"/>
                  <a:gd name="T25" fmla="*/ 105 h 211"/>
                  <a:gd name="T26" fmla="*/ 63 w 128"/>
                  <a:gd name="T27" fmla="*/ 0 h 211"/>
                  <a:gd name="T28" fmla="*/ 63 w 128"/>
                  <a:gd name="T29" fmla="*/ 0 h 211"/>
                  <a:gd name="T30" fmla="*/ 127 w 128"/>
                  <a:gd name="T31" fmla="*/ 105 h 211"/>
                  <a:gd name="T32" fmla="*/ 127 w 128"/>
                  <a:gd name="T33" fmla="*/ 105 h 211"/>
                  <a:gd name="T34" fmla="*/ 63 w 128"/>
                  <a:gd name="T35" fmla="*/ 21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211">
                    <a:moveTo>
                      <a:pt x="63" y="19"/>
                    </a:moveTo>
                    <a:lnTo>
                      <a:pt x="63" y="19"/>
                    </a:lnTo>
                    <a:cubicBezTo>
                      <a:pt x="39" y="19"/>
                      <a:pt x="20" y="59"/>
                      <a:pt x="20" y="105"/>
                    </a:cubicBezTo>
                    <a:lnTo>
                      <a:pt x="20" y="105"/>
                    </a:lnTo>
                    <a:cubicBezTo>
                      <a:pt x="20" y="151"/>
                      <a:pt x="39" y="191"/>
                      <a:pt x="63" y="191"/>
                    </a:cubicBezTo>
                    <a:lnTo>
                      <a:pt x="63" y="191"/>
                    </a:lnTo>
                    <a:cubicBezTo>
                      <a:pt x="87" y="191"/>
                      <a:pt x="107" y="151"/>
                      <a:pt x="107" y="105"/>
                    </a:cubicBezTo>
                    <a:lnTo>
                      <a:pt x="107" y="105"/>
                    </a:lnTo>
                    <a:cubicBezTo>
                      <a:pt x="107" y="59"/>
                      <a:pt x="87" y="19"/>
                      <a:pt x="63" y="19"/>
                    </a:cubicBezTo>
                    <a:close/>
                    <a:moveTo>
                      <a:pt x="63" y="210"/>
                    </a:moveTo>
                    <a:lnTo>
                      <a:pt x="63" y="210"/>
                    </a:lnTo>
                    <a:cubicBezTo>
                      <a:pt x="28" y="210"/>
                      <a:pt x="0" y="164"/>
                      <a:pt x="0" y="105"/>
                    </a:cubicBezTo>
                    <a:lnTo>
                      <a:pt x="0" y="105"/>
                    </a:lnTo>
                    <a:cubicBezTo>
                      <a:pt x="0" y="46"/>
                      <a:pt x="28" y="0"/>
                      <a:pt x="63" y="0"/>
                    </a:cubicBezTo>
                    <a:lnTo>
                      <a:pt x="63" y="0"/>
                    </a:lnTo>
                    <a:cubicBezTo>
                      <a:pt x="99" y="0"/>
                      <a:pt x="127" y="46"/>
                      <a:pt x="127" y="105"/>
                    </a:cubicBezTo>
                    <a:lnTo>
                      <a:pt x="127" y="105"/>
                    </a:lnTo>
                    <a:cubicBezTo>
                      <a:pt x="127" y="164"/>
                      <a:pt x="99" y="210"/>
                      <a:pt x="63" y="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175">
                <a:extLst>
                  <a:ext uri="{FF2B5EF4-FFF2-40B4-BE49-F238E27FC236}">
                    <a16:creationId xmlns:a16="http://schemas.microsoft.com/office/drawing/2014/main" id="{FA8D2918-F97D-4314-A2FD-DA774504A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45355" y="7215058"/>
                <a:ext cx="57787" cy="103191"/>
              </a:xfrm>
              <a:custGeom>
                <a:avLst/>
                <a:gdLst>
                  <a:gd name="T0" fmla="*/ 60 w 61"/>
                  <a:gd name="T1" fmla="*/ 54 h 109"/>
                  <a:gd name="T2" fmla="*/ 60 w 61"/>
                  <a:gd name="T3" fmla="*/ 54 h 109"/>
                  <a:gd name="T4" fmla="*/ 30 w 61"/>
                  <a:gd name="T5" fmla="*/ 108 h 109"/>
                  <a:gd name="T6" fmla="*/ 30 w 61"/>
                  <a:gd name="T7" fmla="*/ 108 h 109"/>
                  <a:gd name="T8" fmla="*/ 0 w 61"/>
                  <a:gd name="T9" fmla="*/ 54 h 109"/>
                  <a:gd name="T10" fmla="*/ 0 w 61"/>
                  <a:gd name="T11" fmla="*/ 54 h 109"/>
                  <a:gd name="T12" fmla="*/ 30 w 61"/>
                  <a:gd name="T13" fmla="*/ 0 h 109"/>
                  <a:gd name="T14" fmla="*/ 30 w 61"/>
                  <a:gd name="T15" fmla="*/ 0 h 109"/>
                  <a:gd name="T16" fmla="*/ 60 w 61"/>
                  <a:gd name="T17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09">
                    <a:moveTo>
                      <a:pt x="60" y="54"/>
                    </a:moveTo>
                    <a:lnTo>
                      <a:pt x="60" y="54"/>
                    </a:lnTo>
                    <a:cubicBezTo>
                      <a:pt x="60" y="84"/>
                      <a:pt x="47" y="108"/>
                      <a:pt x="30" y="108"/>
                    </a:cubicBezTo>
                    <a:lnTo>
                      <a:pt x="30" y="108"/>
                    </a:lnTo>
                    <a:cubicBezTo>
                      <a:pt x="13" y="108"/>
                      <a:pt x="0" y="84"/>
                      <a:pt x="0" y="54"/>
                    </a:cubicBezTo>
                    <a:lnTo>
                      <a:pt x="0" y="54"/>
                    </a:lnTo>
                    <a:cubicBezTo>
                      <a:pt x="0" y="24"/>
                      <a:pt x="13" y="0"/>
                      <a:pt x="30" y="0"/>
                    </a:cubicBezTo>
                    <a:lnTo>
                      <a:pt x="30" y="0"/>
                    </a:lnTo>
                    <a:cubicBezTo>
                      <a:pt x="47" y="0"/>
                      <a:pt x="60" y="24"/>
                      <a:pt x="60" y="5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176">
                <a:extLst>
                  <a:ext uri="{FF2B5EF4-FFF2-40B4-BE49-F238E27FC236}">
                    <a16:creationId xmlns:a16="http://schemas.microsoft.com/office/drawing/2014/main" id="{6F7E8282-8D9E-4EDA-BD75-7C443FD93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7100" y="7206803"/>
                <a:ext cx="74297" cy="119702"/>
              </a:xfrm>
              <a:custGeom>
                <a:avLst/>
                <a:gdLst>
                  <a:gd name="T0" fmla="*/ 40 w 81"/>
                  <a:gd name="T1" fmla="*/ 20 h 128"/>
                  <a:gd name="T2" fmla="*/ 40 w 81"/>
                  <a:gd name="T3" fmla="*/ 20 h 128"/>
                  <a:gd name="T4" fmla="*/ 20 w 81"/>
                  <a:gd name="T5" fmla="*/ 64 h 128"/>
                  <a:gd name="T6" fmla="*/ 20 w 81"/>
                  <a:gd name="T7" fmla="*/ 64 h 128"/>
                  <a:gd name="T8" fmla="*/ 40 w 81"/>
                  <a:gd name="T9" fmla="*/ 108 h 128"/>
                  <a:gd name="T10" fmla="*/ 40 w 81"/>
                  <a:gd name="T11" fmla="*/ 108 h 128"/>
                  <a:gd name="T12" fmla="*/ 61 w 81"/>
                  <a:gd name="T13" fmla="*/ 64 h 128"/>
                  <a:gd name="T14" fmla="*/ 61 w 81"/>
                  <a:gd name="T15" fmla="*/ 64 h 128"/>
                  <a:gd name="T16" fmla="*/ 40 w 81"/>
                  <a:gd name="T17" fmla="*/ 20 h 128"/>
                  <a:gd name="T18" fmla="*/ 40 w 81"/>
                  <a:gd name="T19" fmla="*/ 127 h 128"/>
                  <a:gd name="T20" fmla="*/ 40 w 81"/>
                  <a:gd name="T21" fmla="*/ 127 h 128"/>
                  <a:gd name="T22" fmla="*/ 0 w 81"/>
                  <a:gd name="T23" fmla="*/ 64 h 128"/>
                  <a:gd name="T24" fmla="*/ 0 w 81"/>
                  <a:gd name="T25" fmla="*/ 64 h 128"/>
                  <a:gd name="T26" fmla="*/ 40 w 81"/>
                  <a:gd name="T27" fmla="*/ 0 h 128"/>
                  <a:gd name="T28" fmla="*/ 40 w 81"/>
                  <a:gd name="T29" fmla="*/ 0 h 128"/>
                  <a:gd name="T30" fmla="*/ 80 w 81"/>
                  <a:gd name="T31" fmla="*/ 64 h 128"/>
                  <a:gd name="T32" fmla="*/ 80 w 81"/>
                  <a:gd name="T33" fmla="*/ 64 h 128"/>
                  <a:gd name="T34" fmla="*/ 40 w 81"/>
                  <a:gd name="T35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128">
                    <a:moveTo>
                      <a:pt x="40" y="20"/>
                    </a:moveTo>
                    <a:lnTo>
                      <a:pt x="40" y="20"/>
                    </a:lnTo>
                    <a:cubicBezTo>
                      <a:pt x="30" y="20"/>
                      <a:pt x="20" y="39"/>
                      <a:pt x="20" y="64"/>
                    </a:cubicBezTo>
                    <a:lnTo>
                      <a:pt x="20" y="64"/>
                    </a:lnTo>
                    <a:cubicBezTo>
                      <a:pt x="20" y="89"/>
                      <a:pt x="30" y="108"/>
                      <a:pt x="40" y="108"/>
                    </a:cubicBezTo>
                    <a:lnTo>
                      <a:pt x="40" y="108"/>
                    </a:lnTo>
                    <a:cubicBezTo>
                      <a:pt x="50" y="108"/>
                      <a:pt x="61" y="89"/>
                      <a:pt x="61" y="64"/>
                    </a:cubicBezTo>
                    <a:lnTo>
                      <a:pt x="61" y="64"/>
                    </a:lnTo>
                    <a:cubicBezTo>
                      <a:pt x="61" y="39"/>
                      <a:pt x="50" y="20"/>
                      <a:pt x="40" y="20"/>
                    </a:cubicBezTo>
                    <a:close/>
                    <a:moveTo>
                      <a:pt x="40" y="127"/>
                    </a:moveTo>
                    <a:lnTo>
                      <a:pt x="40" y="127"/>
                    </a:lnTo>
                    <a:cubicBezTo>
                      <a:pt x="18" y="127"/>
                      <a:pt x="0" y="100"/>
                      <a:pt x="0" y="64"/>
                    </a:cubicBezTo>
                    <a:lnTo>
                      <a:pt x="0" y="64"/>
                    </a:lnTo>
                    <a:cubicBezTo>
                      <a:pt x="0" y="29"/>
                      <a:pt x="18" y="0"/>
                      <a:pt x="40" y="0"/>
                    </a:cubicBezTo>
                    <a:lnTo>
                      <a:pt x="40" y="0"/>
                    </a:lnTo>
                    <a:cubicBezTo>
                      <a:pt x="62" y="0"/>
                      <a:pt x="80" y="29"/>
                      <a:pt x="80" y="64"/>
                    </a:cubicBezTo>
                    <a:lnTo>
                      <a:pt x="80" y="64"/>
                    </a:lnTo>
                    <a:cubicBezTo>
                      <a:pt x="80" y="100"/>
                      <a:pt x="62" y="127"/>
                      <a:pt x="40" y="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177">
                <a:extLst>
                  <a:ext uri="{FF2B5EF4-FFF2-40B4-BE49-F238E27FC236}">
                    <a16:creationId xmlns:a16="http://schemas.microsoft.com/office/drawing/2014/main" id="{CBEAD17C-7743-4248-B2AE-2F9732A96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7439" y="5436060"/>
                <a:ext cx="243530" cy="664544"/>
              </a:xfrm>
              <a:custGeom>
                <a:avLst/>
                <a:gdLst>
                  <a:gd name="T0" fmla="*/ 150 w 259"/>
                  <a:gd name="T1" fmla="*/ 0 h 710"/>
                  <a:gd name="T2" fmla="*/ 150 w 259"/>
                  <a:gd name="T3" fmla="*/ 0 h 710"/>
                  <a:gd name="T4" fmla="*/ 0 w 259"/>
                  <a:gd name="T5" fmla="*/ 276 h 710"/>
                  <a:gd name="T6" fmla="*/ 0 w 259"/>
                  <a:gd name="T7" fmla="*/ 276 h 710"/>
                  <a:gd name="T8" fmla="*/ 57 w 259"/>
                  <a:gd name="T9" fmla="*/ 709 h 710"/>
                  <a:gd name="T10" fmla="*/ 57 w 259"/>
                  <a:gd name="T11" fmla="*/ 709 h 710"/>
                  <a:gd name="T12" fmla="*/ 258 w 259"/>
                  <a:gd name="T13" fmla="*/ 456 h 710"/>
                  <a:gd name="T14" fmla="*/ 258 w 259"/>
                  <a:gd name="T15" fmla="*/ 456 h 710"/>
                  <a:gd name="T16" fmla="*/ 150 w 259"/>
                  <a:gd name="T17" fmla="*/ 0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9" h="710">
                    <a:moveTo>
                      <a:pt x="150" y="0"/>
                    </a:moveTo>
                    <a:lnTo>
                      <a:pt x="150" y="0"/>
                    </a:lnTo>
                    <a:cubicBezTo>
                      <a:pt x="150" y="0"/>
                      <a:pt x="0" y="78"/>
                      <a:pt x="0" y="276"/>
                    </a:cubicBezTo>
                    <a:lnTo>
                      <a:pt x="0" y="276"/>
                    </a:lnTo>
                    <a:cubicBezTo>
                      <a:pt x="0" y="475"/>
                      <a:pt x="132" y="534"/>
                      <a:pt x="57" y="709"/>
                    </a:cubicBezTo>
                    <a:lnTo>
                      <a:pt x="57" y="709"/>
                    </a:lnTo>
                    <a:cubicBezTo>
                      <a:pt x="57" y="709"/>
                      <a:pt x="258" y="647"/>
                      <a:pt x="258" y="456"/>
                    </a:cubicBezTo>
                    <a:lnTo>
                      <a:pt x="258" y="456"/>
                    </a:lnTo>
                    <a:cubicBezTo>
                      <a:pt x="258" y="265"/>
                      <a:pt x="110" y="179"/>
                      <a:pt x="15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178">
                <a:extLst>
                  <a:ext uri="{FF2B5EF4-FFF2-40B4-BE49-F238E27FC236}">
                    <a16:creationId xmlns:a16="http://schemas.microsoft.com/office/drawing/2014/main" id="{862E6DC9-FB0C-44F8-A68C-DEE2C1DD6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5057" y="5427805"/>
                <a:ext cx="260038" cy="685183"/>
              </a:xfrm>
              <a:custGeom>
                <a:avLst/>
                <a:gdLst>
                  <a:gd name="T0" fmla="*/ 146 w 279"/>
                  <a:gd name="T1" fmla="*/ 31 h 731"/>
                  <a:gd name="T2" fmla="*/ 146 w 279"/>
                  <a:gd name="T3" fmla="*/ 31 h 731"/>
                  <a:gd name="T4" fmla="*/ 91 w 279"/>
                  <a:gd name="T5" fmla="*/ 82 h 731"/>
                  <a:gd name="T6" fmla="*/ 91 w 279"/>
                  <a:gd name="T7" fmla="*/ 82 h 731"/>
                  <a:gd name="T8" fmla="*/ 20 w 279"/>
                  <a:gd name="T9" fmla="*/ 287 h 731"/>
                  <a:gd name="T10" fmla="*/ 20 w 279"/>
                  <a:gd name="T11" fmla="*/ 287 h 731"/>
                  <a:gd name="T12" fmla="*/ 64 w 279"/>
                  <a:gd name="T13" fmla="*/ 481 h 731"/>
                  <a:gd name="T14" fmla="*/ 64 w 279"/>
                  <a:gd name="T15" fmla="*/ 481 h 731"/>
                  <a:gd name="T16" fmla="*/ 83 w 279"/>
                  <a:gd name="T17" fmla="*/ 703 h 731"/>
                  <a:gd name="T18" fmla="*/ 83 w 279"/>
                  <a:gd name="T19" fmla="*/ 703 h 731"/>
                  <a:gd name="T20" fmla="*/ 259 w 279"/>
                  <a:gd name="T21" fmla="*/ 467 h 731"/>
                  <a:gd name="T22" fmla="*/ 259 w 279"/>
                  <a:gd name="T23" fmla="*/ 467 h 731"/>
                  <a:gd name="T24" fmla="*/ 198 w 279"/>
                  <a:gd name="T25" fmla="*/ 254 h 731"/>
                  <a:gd name="T26" fmla="*/ 198 w 279"/>
                  <a:gd name="T27" fmla="*/ 254 h 731"/>
                  <a:gd name="T28" fmla="*/ 146 w 279"/>
                  <a:gd name="T29" fmla="*/ 31 h 731"/>
                  <a:gd name="T30" fmla="*/ 67 w 279"/>
                  <a:gd name="T31" fmla="*/ 730 h 731"/>
                  <a:gd name="T32" fmla="*/ 67 w 279"/>
                  <a:gd name="T33" fmla="*/ 730 h 731"/>
                  <a:gd name="T34" fmla="*/ 59 w 279"/>
                  <a:gd name="T35" fmla="*/ 726 h 731"/>
                  <a:gd name="T36" fmla="*/ 59 w 279"/>
                  <a:gd name="T37" fmla="*/ 726 h 731"/>
                  <a:gd name="T38" fmla="*/ 58 w 279"/>
                  <a:gd name="T39" fmla="*/ 716 h 731"/>
                  <a:gd name="T40" fmla="*/ 58 w 279"/>
                  <a:gd name="T41" fmla="*/ 716 h 731"/>
                  <a:gd name="T42" fmla="*/ 46 w 279"/>
                  <a:gd name="T43" fmla="*/ 488 h 731"/>
                  <a:gd name="T44" fmla="*/ 46 w 279"/>
                  <a:gd name="T45" fmla="*/ 488 h 731"/>
                  <a:gd name="T46" fmla="*/ 0 w 279"/>
                  <a:gd name="T47" fmla="*/ 287 h 731"/>
                  <a:gd name="T48" fmla="*/ 0 w 279"/>
                  <a:gd name="T49" fmla="*/ 287 h 731"/>
                  <a:gd name="T50" fmla="*/ 155 w 279"/>
                  <a:gd name="T51" fmla="*/ 2 h 731"/>
                  <a:gd name="T52" fmla="*/ 155 w 279"/>
                  <a:gd name="T53" fmla="*/ 2 h 731"/>
                  <a:gd name="T54" fmla="*/ 165 w 279"/>
                  <a:gd name="T55" fmla="*/ 3 h 731"/>
                  <a:gd name="T56" fmla="*/ 165 w 279"/>
                  <a:gd name="T57" fmla="*/ 3 h 731"/>
                  <a:gd name="T58" fmla="*/ 168 w 279"/>
                  <a:gd name="T59" fmla="*/ 13 h 731"/>
                  <a:gd name="T60" fmla="*/ 168 w 279"/>
                  <a:gd name="T61" fmla="*/ 13 h 731"/>
                  <a:gd name="T62" fmla="*/ 216 w 279"/>
                  <a:gd name="T63" fmla="*/ 246 h 731"/>
                  <a:gd name="T64" fmla="*/ 216 w 279"/>
                  <a:gd name="T65" fmla="*/ 246 h 731"/>
                  <a:gd name="T66" fmla="*/ 278 w 279"/>
                  <a:gd name="T67" fmla="*/ 467 h 731"/>
                  <a:gd name="T68" fmla="*/ 278 w 279"/>
                  <a:gd name="T69" fmla="*/ 467 h 731"/>
                  <a:gd name="T70" fmla="*/ 69 w 279"/>
                  <a:gd name="T71" fmla="*/ 728 h 731"/>
                  <a:gd name="T72" fmla="*/ 69 w 279"/>
                  <a:gd name="T73" fmla="*/ 728 h 731"/>
                  <a:gd name="T74" fmla="*/ 67 w 279"/>
                  <a:gd name="T75" fmla="*/ 730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9" h="731">
                    <a:moveTo>
                      <a:pt x="146" y="31"/>
                    </a:moveTo>
                    <a:lnTo>
                      <a:pt x="146" y="31"/>
                    </a:lnTo>
                    <a:cubicBezTo>
                      <a:pt x="132" y="41"/>
                      <a:pt x="112" y="57"/>
                      <a:pt x="91" y="82"/>
                    </a:cubicBezTo>
                    <a:lnTo>
                      <a:pt x="91" y="82"/>
                    </a:lnTo>
                    <a:cubicBezTo>
                      <a:pt x="44" y="139"/>
                      <a:pt x="20" y="208"/>
                      <a:pt x="20" y="287"/>
                    </a:cubicBezTo>
                    <a:lnTo>
                      <a:pt x="20" y="287"/>
                    </a:lnTo>
                    <a:cubicBezTo>
                      <a:pt x="20" y="370"/>
                      <a:pt x="43" y="429"/>
                      <a:pt x="64" y="481"/>
                    </a:cubicBezTo>
                    <a:lnTo>
                      <a:pt x="64" y="481"/>
                    </a:lnTo>
                    <a:cubicBezTo>
                      <a:pt x="92" y="550"/>
                      <a:pt x="116" y="611"/>
                      <a:pt x="83" y="703"/>
                    </a:cubicBezTo>
                    <a:lnTo>
                      <a:pt x="83" y="703"/>
                    </a:lnTo>
                    <a:cubicBezTo>
                      <a:pt x="133" y="682"/>
                      <a:pt x="259" y="614"/>
                      <a:pt x="259" y="467"/>
                    </a:cubicBezTo>
                    <a:lnTo>
                      <a:pt x="259" y="467"/>
                    </a:lnTo>
                    <a:cubicBezTo>
                      <a:pt x="259" y="381"/>
                      <a:pt x="228" y="317"/>
                      <a:pt x="198" y="254"/>
                    </a:cubicBezTo>
                    <a:lnTo>
                      <a:pt x="198" y="254"/>
                    </a:lnTo>
                    <a:cubicBezTo>
                      <a:pt x="165" y="185"/>
                      <a:pt x="133" y="119"/>
                      <a:pt x="146" y="31"/>
                    </a:cubicBezTo>
                    <a:close/>
                    <a:moveTo>
                      <a:pt x="67" y="730"/>
                    </a:moveTo>
                    <a:lnTo>
                      <a:pt x="67" y="730"/>
                    </a:lnTo>
                    <a:cubicBezTo>
                      <a:pt x="63" y="730"/>
                      <a:pt x="61" y="728"/>
                      <a:pt x="59" y="726"/>
                    </a:cubicBezTo>
                    <a:lnTo>
                      <a:pt x="59" y="726"/>
                    </a:lnTo>
                    <a:cubicBezTo>
                      <a:pt x="57" y="723"/>
                      <a:pt x="56" y="720"/>
                      <a:pt x="58" y="716"/>
                    </a:cubicBezTo>
                    <a:lnTo>
                      <a:pt x="58" y="716"/>
                    </a:lnTo>
                    <a:cubicBezTo>
                      <a:pt x="99" y="619"/>
                      <a:pt x="76" y="562"/>
                      <a:pt x="46" y="488"/>
                    </a:cubicBezTo>
                    <a:lnTo>
                      <a:pt x="46" y="488"/>
                    </a:lnTo>
                    <a:cubicBezTo>
                      <a:pt x="25" y="435"/>
                      <a:pt x="0" y="374"/>
                      <a:pt x="0" y="287"/>
                    </a:cubicBezTo>
                    <a:lnTo>
                      <a:pt x="0" y="287"/>
                    </a:lnTo>
                    <a:cubicBezTo>
                      <a:pt x="0" y="86"/>
                      <a:pt x="153" y="3"/>
                      <a:pt x="155" y="2"/>
                    </a:cubicBezTo>
                    <a:lnTo>
                      <a:pt x="155" y="2"/>
                    </a:lnTo>
                    <a:cubicBezTo>
                      <a:pt x="158" y="0"/>
                      <a:pt x="162" y="1"/>
                      <a:pt x="165" y="3"/>
                    </a:cubicBezTo>
                    <a:lnTo>
                      <a:pt x="165" y="3"/>
                    </a:lnTo>
                    <a:cubicBezTo>
                      <a:pt x="168" y="5"/>
                      <a:pt x="169" y="9"/>
                      <a:pt x="168" y="13"/>
                    </a:cubicBezTo>
                    <a:lnTo>
                      <a:pt x="168" y="13"/>
                    </a:lnTo>
                    <a:cubicBezTo>
                      <a:pt x="148" y="106"/>
                      <a:pt x="181" y="174"/>
                      <a:pt x="216" y="246"/>
                    </a:cubicBezTo>
                    <a:lnTo>
                      <a:pt x="216" y="246"/>
                    </a:lnTo>
                    <a:cubicBezTo>
                      <a:pt x="246" y="310"/>
                      <a:pt x="278" y="377"/>
                      <a:pt x="278" y="467"/>
                    </a:cubicBezTo>
                    <a:lnTo>
                      <a:pt x="278" y="467"/>
                    </a:lnTo>
                    <a:cubicBezTo>
                      <a:pt x="278" y="663"/>
                      <a:pt x="71" y="728"/>
                      <a:pt x="69" y="728"/>
                    </a:cubicBezTo>
                    <a:lnTo>
                      <a:pt x="69" y="728"/>
                    </a:lnTo>
                    <a:cubicBezTo>
                      <a:pt x="68" y="730"/>
                      <a:pt x="67" y="730"/>
                      <a:pt x="67" y="7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179">
                <a:extLst>
                  <a:ext uri="{FF2B5EF4-FFF2-40B4-BE49-F238E27FC236}">
                    <a16:creationId xmlns:a16="http://schemas.microsoft.com/office/drawing/2014/main" id="{DF87E4E7-3843-450D-8379-EDE8B8F5C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4589" y="5427805"/>
                <a:ext cx="177486" cy="685183"/>
              </a:xfrm>
              <a:custGeom>
                <a:avLst/>
                <a:gdLst>
                  <a:gd name="T0" fmla="*/ 17 w 190"/>
                  <a:gd name="T1" fmla="*/ 730 h 731"/>
                  <a:gd name="T2" fmla="*/ 17 w 190"/>
                  <a:gd name="T3" fmla="*/ 730 h 731"/>
                  <a:gd name="T4" fmla="*/ 8 w 190"/>
                  <a:gd name="T5" fmla="*/ 725 h 731"/>
                  <a:gd name="T6" fmla="*/ 8 w 190"/>
                  <a:gd name="T7" fmla="*/ 725 h 731"/>
                  <a:gd name="T8" fmla="*/ 10 w 190"/>
                  <a:gd name="T9" fmla="*/ 712 h 731"/>
                  <a:gd name="T10" fmla="*/ 10 w 190"/>
                  <a:gd name="T11" fmla="*/ 712 h 731"/>
                  <a:gd name="T12" fmla="*/ 68 w 190"/>
                  <a:gd name="T13" fmla="*/ 361 h 731"/>
                  <a:gd name="T14" fmla="*/ 68 w 190"/>
                  <a:gd name="T15" fmla="*/ 361 h 731"/>
                  <a:gd name="T16" fmla="*/ 50 w 190"/>
                  <a:gd name="T17" fmla="*/ 104 h 731"/>
                  <a:gd name="T18" fmla="*/ 50 w 190"/>
                  <a:gd name="T19" fmla="*/ 104 h 731"/>
                  <a:gd name="T20" fmla="*/ 102 w 190"/>
                  <a:gd name="T21" fmla="*/ 4 h 731"/>
                  <a:gd name="T22" fmla="*/ 102 w 190"/>
                  <a:gd name="T23" fmla="*/ 4 h 731"/>
                  <a:gd name="T24" fmla="*/ 115 w 190"/>
                  <a:gd name="T25" fmla="*/ 3 h 731"/>
                  <a:gd name="T26" fmla="*/ 115 w 190"/>
                  <a:gd name="T27" fmla="*/ 3 h 731"/>
                  <a:gd name="T28" fmla="*/ 117 w 190"/>
                  <a:gd name="T29" fmla="*/ 17 h 731"/>
                  <a:gd name="T30" fmla="*/ 117 w 190"/>
                  <a:gd name="T31" fmla="*/ 17 h 731"/>
                  <a:gd name="T32" fmla="*/ 85 w 190"/>
                  <a:gd name="T33" fmla="*/ 354 h 731"/>
                  <a:gd name="T34" fmla="*/ 85 w 190"/>
                  <a:gd name="T35" fmla="*/ 354 h 731"/>
                  <a:gd name="T36" fmla="*/ 22 w 190"/>
                  <a:gd name="T37" fmla="*/ 727 h 731"/>
                  <a:gd name="T38" fmla="*/ 22 w 190"/>
                  <a:gd name="T39" fmla="*/ 727 h 731"/>
                  <a:gd name="T40" fmla="*/ 17 w 190"/>
                  <a:gd name="T41" fmla="*/ 730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0" h="731">
                    <a:moveTo>
                      <a:pt x="17" y="730"/>
                    </a:moveTo>
                    <a:lnTo>
                      <a:pt x="17" y="730"/>
                    </a:lnTo>
                    <a:cubicBezTo>
                      <a:pt x="13" y="730"/>
                      <a:pt x="11" y="728"/>
                      <a:pt x="8" y="725"/>
                    </a:cubicBezTo>
                    <a:lnTo>
                      <a:pt x="8" y="725"/>
                    </a:lnTo>
                    <a:cubicBezTo>
                      <a:pt x="5" y="721"/>
                      <a:pt x="6" y="716"/>
                      <a:pt x="10" y="712"/>
                    </a:cubicBezTo>
                    <a:lnTo>
                      <a:pt x="10" y="712"/>
                    </a:lnTo>
                    <a:cubicBezTo>
                      <a:pt x="17" y="706"/>
                      <a:pt x="166" y="585"/>
                      <a:pt x="68" y="361"/>
                    </a:cubicBezTo>
                    <a:lnTo>
                      <a:pt x="68" y="361"/>
                    </a:lnTo>
                    <a:cubicBezTo>
                      <a:pt x="20" y="252"/>
                      <a:pt x="32" y="162"/>
                      <a:pt x="50" y="104"/>
                    </a:cubicBezTo>
                    <a:lnTo>
                      <a:pt x="50" y="104"/>
                    </a:lnTo>
                    <a:cubicBezTo>
                      <a:pt x="70" y="42"/>
                      <a:pt x="100" y="6"/>
                      <a:pt x="102" y="4"/>
                    </a:cubicBezTo>
                    <a:lnTo>
                      <a:pt x="102" y="4"/>
                    </a:lnTo>
                    <a:cubicBezTo>
                      <a:pt x="105" y="0"/>
                      <a:pt x="111" y="0"/>
                      <a:pt x="115" y="3"/>
                    </a:cubicBezTo>
                    <a:lnTo>
                      <a:pt x="115" y="3"/>
                    </a:lnTo>
                    <a:cubicBezTo>
                      <a:pt x="119" y="7"/>
                      <a:pt x="120" y="13"/>
                      <a:pt x="117" y="17"/>
                    </a:cubicBezTo>
                    <a:lnTo>
                      <a:pt x="117" y="17"/>
                    </a:lnTo>
                    <a:cubicBezTo>
                      <a:pt x="115" y="18"/>
                      <a:pt x="0" y="157"/>
                      <a:pt x="85" y="354"/>
                    </a:cubicBezTo>
                    <a:lnTo>
                      <a:pt x="85" y="354"/>
                    </a:lnTo>
                    <a:cubicBezTo>
                      <a:pt x="189" y="592"/>
                      <a:pt x="24" y="726"/>
                      <a:pt x="22" y="727"/>
                    </a:cubicBezTo>
                    <a:lnTo>
                      <a:pt x="22" y="727"/>
                    </a:lnTo>
                    <a:cubicBezTo>
                      <a:pt x="21" y="728"/>
                      <a:pt x="18" y="730"/>
                      <a:pt x="17" y="7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180">
                <a:extLst>
                  <a:ext uri="{FF2B5EF4-FFF2-40B4-BE49-F238E27FC236}">
                    <a16:creationId xmlns:a16="http://schemas.microsoft.com/office/drawing/2014/main" id="{08D6C2B3-8C32-434E-9E8A-28A1B9432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7425" y="7858965"/>
                <a:ext cx="20637" cy="681057"/>
              </a:xfrm>
              <a:custGeom>
                <a:avLst/>
                <a:gdLst>
                  <a:gd name="T0" fmla="*/ 10 w 20"/>
                  <a:gd name="T1" fmla="*/ 726 h 727"/>
                  <a:gd name="T2" fmla="*/ 10 w 20"/>
                  <a:gd name="T3" fmla="*/ 726 h 727"/>
                  <a:gd name="T4" fmla="*/ 0 w 20"/>
                  <a:gd name="T5" fmla="*/ 717 h 727"/>
                  <a:gd name="T6" fmla="*/ 0 w 20"/>
                  <a:gd name="T7" fmla="*/ 9 h 727"/>
                  <a:gd name="T8" fmla="*/ 0 w 20"/>
                  <a:gd name="T9" fmla="*/ 9 h 727"/>
                  <a:gd name="T10" fmla="*/ 10 w 20"/>
                  <a:gd name="T11" fmla="*/ 0 h 727"/>
                  <a:gd name="T12" fmla="*/ 10 w 20"/>
                  <a:gd name="T13" fmla="*/ 0 h 727"/>
                  <a:gd name="T14" fmla="*/ 19 w 20"/>
                  <a:gd name="T15" fmla="*/ 9 h 727"/>
                  <a:gd name="T16" fmla="*/ 19 w 20"/>
                  <a:gd name="T17" fmla="*/ 717 h 727"/>
                  <a:gd name="T18" fmla="*/ 19 w 20"/>
                  <a:gd name="T19" fmla="*/ 717 h 727"/>
                  <a:gd name="T20" fmla="*/ 10 w 20"/>
                  <a:gd name="T21" fmla="*/ 726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27">
                    <a:moveTo>
                      <a:pt x="10" y="726"/>
                    </a:moveTo>
                    <a:lnTo>
                      <a:pt x="10" y="726"/>
                    </a:lnTo>
                    <a:cubicBezTo>
                      <a:pt x="4" y="726"/>
                      <a:pt x="0" y="722"/>
                      <a:pt x="0" y="71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717"/>
                    </a:lnTo>
                    <a:lnTo>
                      <a:pt x="19" y="717"/>
                    </a:lnTo>
                    <a:cubicBezTo>
                      <a:pt x="19" y="722"/>
                      <a:pt x="15" y="726"/>
                      <a:pt x="10" y="7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181">
                <a:extLst>
                  <a:ext uri="{FF2B5EF4-FFF2-40B4-BE49-F238E27FC236}">
                    <a16:creationId xmlns:a16="http://schemas.microsoft.com/office/drawing/2014/main" id="{73235B72-4BA3-43A6-991A-4A21DA0E1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2202" y="7867220"/>
                <a:ext cx="511823" cy="156849"/>
              </a:xfrm>
              <a:custGeom>
                <a:avLst/>
                <a:gdLst>
                  <a:gd name="T0" fmla="*/ 484 w 549"/>
                  <a:gd name="T1" fmla="*/ 0 h 169"/>
                  <a:gd name="T2" fmla="*/ 64 w 549"/>
                  <a:gd name="T3" fmla="*/ 0 h 169"/>
                  <a:gd name="T4" fmla="*/ 64 w 549"/>
                  <a:gd name="T5" fmla="*/ 0 h 169"/>
                  <a:gd name="T6" fmla="*/ 20 w 549"/>
                  <a:gd name="T7" fmla="*/ 19 h 169"/>
                  <a:gd name="T8" fmla="*/ 20 w 549"/>
                  <a:gd name="T9" fmla="*/ 19 h 169"/>
                  <a:gd name="T10" fmla="*/ 5 w 549"/>
                  <a:gd name="T11" fmla="*/ 75 h 169"/>
                  <a:gd name="T12" fmla="*/ 28 w 549"/>
                  <a:gd name="T13" fmla="*/ 168 h 169"/>
                  <a:gd name="T14" fmla="*/ 521 w 549"/>
                  <a:gd name="T15" fmla="*/ 168 h 169"/>
                  <a:gd name="T16" fmla="*/ 544 w 549"/>
                  <a:gd name="T17" fmla="*/ 75 h 169"/>
                  <a:gd name="T18" fmla="*/ 544 w 549"/>
                  <a:gd name="T19" fmla="*/ 75 h 169"/>
                  <a:gd name="T20" fmla="*/ 533 w 549"/>
                  <a:gd name="T21" fmla="*/ 24 h 169"/>
                  <a:gd name="T22" fmla="*/ 533 w 549"/>
                  <a:gd name="T23" fmla="*/ 24 h 169"/>
                  <a:gd name="T24" fmla="*/ 484 w 549"/>
                  <a:gd name="T25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9" h="169">
                    <a:moveTo>
                      <a:pt x="484" y="0"/>
                    </a:moveTo>
                    <a:lnTo>
                      <a:pt x="64" y="0"/>
                    </a:lnTo>
                    <a:lnTo>
                      <a:pt x="64" y="0"/>
                    </a:lnTo>
                    <a:cubicBezTo>
                      <a:pt x="46" y="0"/>
                      <a:pt x="30" y="7"/>
                      <a:pt x="20" y="19"/>
                    </a:cubicBezTo>
                    <a:lnTo>
                      <a:pt x="20" y="19"/>
                    </a:lnTo>
                    <a:cubicBezTo>
                      <a:pt x="7" y="34"/>
                      <a:pt x="0" y="54"/>
                      <a:pt x="5" y="75"/>
                    </a:cubicBezTo>
                    <a:lnTo>
                      <a:pt x="28" y="168"/>
                    </a:lnTo>
                    <a:lnTo>
                      <a:pt x="521" y="168"/>
                    </a:lnTo>
                    <a:lnTo>
                      <a:pt x="544" y="75"/>
                    </a:lnTo>
                    <a:lnTo>
                      <a:pt x="544" y="75"/>
                    </a:lnTo>
                    <a:cubicBezTo>
                      <a:pt x="548" y="56"/>
                      <a:pt x="544" y="38"/>
                      <a:pt x="533" y="24"/>
                    </a:cubicBezTo>
                    <a:lnTo>
                      <a:pt x="533" y="24"/>
                    </a:lnTo>
                    <a:cubicBezTo>
                      <a:pt x="522" y="9"/>
                      <a:pt x="505" y="0"/>
                      <a:pt x="484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182">
                <a:extLst>
                  <a:ext uri="{FF2B5EF4-FFF2-40B4-BE49-F238E27FC236}">
                    <a16:creationId xmlns:a16="http://schemas.microsoft.com/office/drawing/2014/main" id="{D5F9D88C-FCF9-492E-92FD-28D41BB4A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9820" y="7858965"/>
                <a:ext cx="532460" cy="177488"/>
              </a:xfrm>
              <a:custGeom>
                <a:avLst/>
                <a:gdLst>
                  <a:gd name="T0" fmla="*/ 45 w 569"/>
                  <a:gd name="T1" fmla="*/ 168 h 188"/>
                  <a:gd name="T2" fmla="*/ 523 w 569"/>
                  <a:gd name="T3" fmla="*/ 168 h 188"/>
                  <a:gd name="T4" fmla="*/ 544 w 569"/>
                  <a:gd name="T5" fmla="*/ 83 h 188"/>
                  <a:gd name="T6" fmla="*/ 544 w 569"/>
                  <a:gd name="T7" fmla="*/ 83 h 188"/>
                  <a:gd name="T8" fmla="*/ 535 w 569"/>
                  <a:gd name="T9" fmla="*/ 40 h 188"/>
                  <a:gd name="T10" fmla="*/ 535 w 569"/>
                  <a:gd name="T11" fmla="*/ 40 h 188"/>
                  <a:gd name="T12" fmla="*/ 494 w 569"/>
                  <a:gd name="T13" fmla="*/ 18 h 188"/>
                  <a:gd name="T14" fmla="*/ 74 w 569"/>
                  <a:gd name="T15" fmla="*/ 18 h 188"/>
                  <a:gd name="T16" fmla="*/ 74 w 569"/>
                  <a:gd name="T17" fmla="*/ 18 h 188"/>
                  <a:gd name="T18" fmla="*/ 37 w 569"/>
                  <a:gd name="T19" fmla="*/ 36 h 188"/>
                  <a:gd name="T20" fmla="*/ 37 w 569"/>
                  <a:gd name="T21" fmla="*/ 36 h 188"/>
                  <a:gd name="T22" fmla="*/ 25 w 569"/>
                  <a:gd name="T23" fmla="*/ 83 h 188"/>
                  <a:gd name="T24" fmla="*/ 45 w 569"/>
                  <a:gd name="T25" fmla="*/ 168 h 188"/>
                  <a:gd name="T26" fmla="*/ 531 w 569"/>
                  <a:gd name="T27" fmla="*/ 187 h 188"/>
                  <a:gd name="T28" fmla="*/ 38 w 569"/>
                  <a:gd name="T29" fmla="*/ 187 h 188"/>
                  <a:gd name="T30" fmla="*/ 38 w 569"/>
                  <a:gd name="T31" fmla="*/ 187 h 188"/>
                  <a:gd name="T32" fmla="*/ 29 w 569"/>
                  <a:gd name="T33" fmla="*/ 179 h 188"/>
                  <a:gd name="T34" fmla="*/ 6 w 569"/>
                  <a:gd name="T35" fmla="*/ 88 h 188"/>
                  <a:gd name="T36" fmla="*/ 6 w 569"/>
                  <a:gd name="T37" fmla="*/ 88 h 188"/>
                  <a:gd name="T38" fmla="*/ 22 w 569"/>
                  <a:gd name="T39" fmla="*/ 23 h 188"/>
                  <a:gd name="T40" fmla="*/ 22 w 569"/>
                  <a:gd name="T41" fmla="*/ 23 h 188"/>
                  <a:gd name="T42" fmla="*/ 74 w 569"/>
                  <a:gd name="T43" fmla="*/ 0 h 188"/>
                  <a:gd name="T44" fmla="*/ 494 w 569"/>
                  <a:gd name="T45" fmla="*/ 0 h 188"/>
                  <a:gd name="T46" fmla="*/ 494 w 569"/>
                  <a:gd name="T47" fmla="*/ 0 h 188"/>
                  <a:gd name="T48" fmla="*/ 550 w 569"/>
                  <a:gd name="T49" fmla="*/ 28 h 188"/>
                  <a:gd name="T50" fmla="*/ 550 w 569"/>
                  <a:gd name="T51" fmla="*/ 28 h 188"/>
                  <a:gd name="T52" fmla="*/ 563 w 569"/>
                  <a:gd name="T53" fmla="*/ 88 h 188"/>
                  <a:gd name="T54" fmla="*/ 540 w 569"/>
                  <a:gd name="T55" fmla="*/ 179 h 188"/>
                  <a:gd name="T56" fmla="*/ 540 w 569"/>
                  <a:gd name="T57" fmla="*/ 179 h 188"/>
                  <a:gd name="T58" fmla="*/ 531 w 569"/>
                  <a:gd name="T59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9" h="188">
                    <a:moveTo>
                      <a:pt x="45" y="168"/>
                    </a:moveTo>
                    <a:lnTo>
                      <a:pt x="523" y="168"/>
                    </a:lnTo>
                    <a:lnTo>
                      <a:pt x="544" y="83"/>
                    </a:lnTo>
                    <a:lnTo>
                      <a:pt x="544" y="83"/>
                    </a:lnTo>
                    <a:cubicBezTo>
                      <a:pt x="548" y="67"/>
                      <a:pt x="545" y="52"/>
                      <a:pt x="535" y="40"/>
                    </a:cubicBezTo>
                    <a:lnTo>
                      <a:pt x="535" y="40"/>
                    </a:lnTo>
                    <a:cubicBezTo>
                      <a:pt x="525" y="26"/>
                      <a:pt x="511" y="18"/>
                      <a:pt x="494" y="18"/>
                    </a:cubicBezTo>
                    <a:lnTo>
                      <a:pt x="74" y="18"/>
                    </a:lnTo>
                    <a:lnTo>
                      <a:pt x="74" y="18"/>
                    </a:lnTo>
                    <a:cubicBezTo>
                      <a:pt x="60" y="18"/>
                      <a:pt x="47" y="25"/>
                      <a:pt x="37" y="36"/>
                    </a:cubicBezTo>
                    <a:lnTo>
                      <a:pt x="37" y="36"/>
                    </a:lnTo>
                    <a:cubicBezTo>
                      <a:pt x="25" y="49"/>
                      <a:pt x="21" y="66"/>
                      <a:pt x="25" y="83"/>
                    </a:cubicBezTo>
                    <a:lnTo>
                      <a:pt x="45" y="168"/>
                    </a:lnTo>
                    <a:close/>
                    <a:moveTo>
                      <a:pt x="531" y="187"/>
                    </a:moveTo>
                    <a:lnTo>
                      <a:pt x="38" y="187"/>
                    </a:lnTo>
                    <a:lnTo>
                      <a:pt x="38" y="187"/>
                    </a:lnTo>
                    <a:cubicBezTo>
                      <a:pt x="34" y="187"/>
                      <a:pt x="30" y="184"/>
                      <a:pt x="29" y="179"/>
                    </a:cubicBezTo>
                    <a:lnTo>
                      <a:pt x="6" y="88"/>
                    </a:lnTo>
                    <a:lnTo>
                      <a:pt x="6" y="88"/>
                    </a:lnTo>
                    <a:cubicBezTo>
                      <a:pt x="0" y="64"/>
                      <a:pt x="7" y="40"/>
                      <a:pt x="22" y="23"/>
                    </a:cubicBezTo>
                    <a:lnTo>
                      <a:pt x="22" y="23"/>
                    </a:lnTo>
                    <a:cubicBezTo>
                      <a:pt x="36" y="8"/>
                      <a:pt x="55" y="0"/>
                      <a:pt x="74" y="0"/>
                    </a:cubicBezTo>
                    <a:lnTo>
                      <a:pt x="494" y="0"/>
                    </a:lnTo>
                    <a:lnTo>
                      <a:pt x="494" y="0"/>
                    </a:lnTo>
                    <a:cubicBezTo>
                      <a:pt x="516" y="0"/>
                      <a:pt x="537" y="10"/>
                      <a:pt x="550" y="28"/>
                    </a:cubicBezTo>
                    <a:lnTo>
                      <a:pt x="550" y="28"/>
                    </a:lnTo>
                    <a:cubicBezTo>
                      <a:pt x="563" y="45"/>
                      <a:pt x="568" y="66"/>
                      <a:pt x="563" y="88"/>
                    </a:cubicBezTo>
                    <a:lnTo>
                      <a:pt x="540" y="179"/>
                    </a:lnTo>
                    <a:lnTo>
                      <a:pt x="540" y="179"/>
                    </a:lnTo>
                    <a:cubicBezTo>
                      <a:pt x="539" y="184"/>
                      <a:pt x="535" y="187"/>
                      <a:pt x="531" y="1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183">
                <a:extLst>
                  <a:ext uri="{FF2B5EF4-FFF2-40B4-BE49-F238E27FC236}">
                    <a16:creationId xmlns:a16="http://schemas.microsoft.com/office/drawing/2014/main" id="{EE66FCC8-0E7A-42F2-AEDB-3ECABE555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2373" y="8218068"/>
                <a:ext cx="367356" cy="160975"/>
              </a:xfrm>
              <a:custGeom>
                <a:avLst/>
                <a:gdLst>
                  <a:gd name="T0" fmla="*/ 42 w 393"/>
                  <a:gd name="T1" fmla="*/ 171 h 172"/>
                  <a:gd name="T2" fmla="*/ 351 w 393"/>
                  <a:gd name="T3" fmla="*/ 171 h 172"/>
                  <a:gd name="T4" fmla="*/ 392 w 393"/>
                  <a:gd name="T5" fmla="*/ 0 h 172"/>
                  <a:gd name="T6" fmla="*/ 0 w 393"/>
                  <a:gd name="T7" fmla="*/ 0 h 172"/>
                  <a:gd name="T8" fmla="*/ 42 w 393"/>
                  <a:gd name="T9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3" h="172">
                    <a:moveTo>
                      <a:pt x="42" y="171"/>
                    </a:moveTo>
                    <a:lnTo>
                      <a:pt x="351" y="171"/>
                    </a:lnTo>
                    <a:lnTo>
                      <a:pt x="392" y="0"/>
                    </a:lnTo>
                    <a:lnTo>
                      <a:pt x="0" y="0"/>
                    </a:lnTo>
                    <a:lnTo>
                      <a:pt x="42" y="17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184">
                <a:extLst>
                  <a:ext uri="{FF2B5EF4-FFF2-40B4-BE49-F238E27FC236}">
                    <a16:creationId xmlns:a16="http://schemas.microsoft.com/office/drawing/2014/main" id="{88FB230F-8F8F-40B0-A4C0-BA668E487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4117" y="8209813"/>
                <a:ext cx="387995" cy="181615"/>
              </a:xfrm>
              <a:custGeom>
                <a:avLst/>
                <a:gdLst>
                  <a:gd name="T0" fmla="*/ 59 w 414"/>
                  <a:gd name="T1" fmla="*/ 171 h 192"/>
                  <a:gd name="T2" fmla="*/ 354 w 414"/>
                  <a:gd name="T3" fmla="*/ 171 h 192"/>
                  <a:gd name="T4" fmla="*/ 390 w 414"/>
                  <a:gd name="T5" fmla="*/ 19 h 192"/>
                  <a:gd name="T6" fmla="*/ 22 w 414"/>
                  <a:gd name="T7" fmla="*/ 19 h 192"/>
                  <a:gd name="T8" fmla="*/ 59 w 414"/>
                  <a:gd name="T9" fmla="*/ 171 h 192"/>
                  <a:gd name="T10" fmla="*/ 361 w 414"/>
                  <a:gd name="T11" fmla="*/ 191 h 192"/>
                  <a:gd name="T12" fmla="*/ 52 w 414"/>
                  <a:gd name="T13" fmla="*/ 191 h 192"/>
                  <a:gd name="T14" fmla="*/ 52 w 414"/>
                  <a:gd name="T15" fmla="*/ 191 h 192"/>
                  <a:gd name="T16" fmla="*/ 43 w 414"/>
                  <a:gd name="T17" fmla="*/ 183 h 192"/>
                  <a:gd name="T18" fmla="*/ 1 w 414"/>
                  <a:gd name="T19" fmla="*/ 12 h 192"/>
                  <a:gd name="T20" fmla="*/ 1 w 414"/>
                  <a:gd name="T21" fmla="*/ 12 h 192"/>
                  <a:gd name="T22" fmla="*/ 2 w 414"/>
                  <a:gd name="T23" fmla="*/ 4 h 192"/>
                  <a:gd name="T24" fmla="*/ 2 w 414"/>
                  <a:gd name="T25" fmla="*/ 4 h 192"/>
                  <a:gd name="T26" fmla="*/ 10 w 414"/>
                  <a:gd name="T27" fmla="*/ 0 h 192"/>
                  <a:gd name="T28" fmla="*/ 402 w 414"/>
                  <a:gd name="T29" fmla="*/ 0 h 192"/>
                  <a:gd name="T30" fmla="*/ 402 w 414"/>
                  <a:gd name="T31" fmla="*/ 0 h 192"/>
                  <a:gd name="T32" fmla="*/ 410 w 414"/>
                  <a:gd name="T33" fmla="*/ 4 h 192"/>
                  <a:gd name="T34" fmla="*/ 410 w 414"/>
                  <a:gd name="T35" fmla="*/ 4 h 192"/>
                  <a:gd name="T36" fmla="*/ 412 w 414"/>
                  <a:gd name="T37" fmla="*/ 12 h 192"/>
                  <a:gd name="T38" fmla="*/ 370 w 414"/>
                  <a:gd name="T39" fmla="*/ 183 h 192"/>
                  <a:gd name="T40" fmla="*/ 370 w 414"/>
                  <a:gd name="T41" fmla="*/ 183 h 192"/>
                  <a:gd name="T42" fmla="*/ 361 w 414"/>
                  <a:gd name="T43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4" h="192">
                    <a:moveTo>
                      <a:pt x="59" y="171"/>
                    </a:moveTo>
                    <a:lnTo>
                      <a:pt x="354" y="171"/>
                    </a:lnTo>
                    <a:lnTo>
                      <a:pt x="390" y="19"/>
                    </a:lnTo>
                    <a:lnTo>
                      <a:pt x="22" y="19"/>
                    </a:lnTo>
                    <a:lnTo>
                      <a:pt x="59" y="171"/>
                    </a:lnTo>
                    <a:close/>
                    <a:moveTo>
                      <a:pt x="361" y="191"/>
                    </a:moveTo>
                    <a:lnTo>
                      <a:pt x="52" y="191"/>
                    </a:lnTo>
                    <a:lnTo>
                      <a:pt x="52" y="191"/>
                    </a:lnTo>
                    <a:cubicBezTo>
                      <a:pt x="47" y="191"/>
                      <a:pt x="44" y="187"/>
                      <a:pt x="43" y="183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9"/>
                      <a:pt x="1" y="6"/>
                      <a:pt x="2" y="4"/>
                    </a:cubicBezTo>
                    <a:lnTo>
                      <a:pt x="2" y="4"/>
                    </a:lnTo>
                    <a:cubicBezTo>
                      <a:pt x="4" y="2"/>
                      <a:pt x="7" y="0"/>
                      <a:pt x="10" y="0"/>
                    </a:cubicBezTo>
                    <a:lnTo>
                      <a:pt x="402" y="0"/>
                    </a:lnTo>
                    <a:lnTo>
                      <a:pt x="402" y="0"/>
                    </a:lnTo>
                    <a:cubicBezTo>
                      <a:pt x="406" y="0"/>
                      <a:pt x="408" y="2"/>
                      <a:pt x="410" y="4"/>
                    </a:cubicBezTo>
                    <a:lnTo>
                      <a:pt x="410" y="4"/>
                    </a:lnTo>
                    <a:cubicBezTo>
                      <a:pt x="412" y="6"/>
                      <a:pt x="413" y="9"/>
                      <a:pt x="412" y="12"/>
                    </a:cubicBezTo>
                    <a:lnTo>
                      <a:pt x="370" y="183"/>
                    </a:lnTo>
                    <a:lnTo>
                      <a:pt x="370" y="183"/>
                    </a:lnTo>
                    <a:cubicBezTo>
                      <a:pt x="369" y="187"/>
                      <a:pt x="365" y="191"/>
                      <a:pt x="361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185">
                <a:extLst>
                  <a:ext uri="{FF2B5EF4-FFF2-40B4-BE49-F238E27FC236}">
                    <a16:creationId xmlns:a16="http://schemas.microsoft.com/office/drawing/2014/main" id="{9AC1E02E-A8F6-4234-AA57-FA1DCF0DB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8712" y="8015814"/>
                <a:ext cx="482931" cy="210509"/>
              </a:xfrm>
              <a:custGeom>
                <a:avLst/>
                <a:gdLst>
                  <a:gd name="T0" fmla="*/ 67 w 514"/>
                  <a:gd name="T1" fmla="*/ 205 h 225"/>
                  <a:gd name="T2" fmla="*/ 445 w 514"/>
                  <a:gd name="T3" fmla="*/ 205 h 225"/>
                  <a:gd name="T4" fmla="*/ 491 w 514"/>
                  <a:gd name="T5" fmla="*/ 19 h 225"/>
                  <a:gd name="T6" fmla="*/ 22 w 514"/>
                  <a:gd name="T7" fmla="*/ 19 h 225"/>
                  <a:gd name="T8" fmla="*/ 67 w 514"/>
                  <a:gd name="T9" fmla="*/ 205 h 225"/>
                  <a:gd name="T10" fmla="*/ 452 w 514"/>
                  <a:gd name="T11" fmla="*/ 224 h 225"/>
                  <a:gd name="T12" fmla="*/ 60 w 514"/>
                  <a:gd name="T13" fmla="*/ 224 h 225"/>
                  <a:gd name="T14" fmla="*/ 60 w 514"/>
                  <a:gd name="T15" fmla="*/ 224 h 225"/>
                  <a:gd name="T16" fmla="*/ 51 w 514"/>
                  <a:gd name="T17" fmla="*/ 217 h 225"/>
                  <a:gd name="T18" fmla="*/ 1 w 514"/>
                  <a:gd name="T19" fmla="*/ 11 h 225"/>
                  <a:gd name="T20" fmla="*/ 1 w 514"/>
                  <a:gd name="T21" fmla="*/ 11 h 225"/>
                  <a:gd name="T22" fmla="*/ 3 w 514"/>
                  <a:gd name="T23" fmla="*/ 3 h 225"/>
                  <a:gd name="T24" fmla="*/ 3 w 514"/>
                  <a:gd name="T25" fmla="*/ 3 h 225"/>
                  <a:gd name="T26" fmla="*/ 10 w 514"/>
                  <a:gd name="T27" fmla="*/ 0 h 225"/>
                  <a:gd name="T28" fmla="*/ 503 w 514"/>
                  <a:gd name="T29" fmla="*/ 0 h 225"/>
                  <a:gd name="T30" fmla="*/ 503 w 514"/>
                  <a:gd name="T31" fmla="*/ 0 h 225"/>
                  <a:gd name="T32" fmla="*/ 510 w 514"/>
                  <a:gd name="T33" fmla="*/ 3 h 225"/>
                  <a:gd name="T34" fmla="*/ 510 w 514"/>
                  <a:gd name="T35" fmla="*/ 3 h 225"/>
                  <a:gd name="T36" fmla="*/ 512 w 514"/>
                  <a:gd name="T37" fmla="*/ 11 h 225"/>
                  <a:gd name="T38" fmla="*/ 462 w 514"/>
                  <a:gd name="T39" fmla="*/ 217 h 225"/>
                  <a:gd name="T40" fmla="*/ 462 w 514"/>
                  <a:gd name="T41" fmla="*/ 217 h 225"/>
                  <a:gd name="T42" fmla="*/ 452 w 514"/>
                  <a:gd name="T43" fmla="*/ 22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4" h="225">
                    <a:moveTo>
                      <a:pt x="67" y="205"/>
                    </a:moveTo>
                    <a:lnTo>
                      <a:pt x="445" y="205"/>
                    </a:lnTo>
                    <a:lnTo>
                      <a:pt x="491" y="19"/>
                    </a:lnTo>
                    <a:lnTo>
                      <a:pt x="22" y="19"/>
                    </a:lnTo>
                    <a:lnTo>
                      <a:pt x="67" y="205"/>
                    </a:lnTo>
                    <a:close/>
                    <a:moveTo>
                      <a:pt x="452" y="224"/>
                    </a:moveTo>
                    <a:lnTo>
                      <a:pt x="60" y="224"/>
                    </a:lnTo>
                    <a:lnTo>
                      <a:pt x="60" y="224"/>
                    </a:lnTo>
                    <a:cubicBezTo>
                      <a:pt x="55" y="224"/>
                      <a:pt x="52" y="221"/>
                      <a:pt x="51" y="2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9"/>
                      <a:pt x="1" y="6"/>
                      <a:pt x="3" y="3"/>
                    </a:cubicBezTo>
                    <a:lnTo>
                      <a:pt x="3" y="3"/>
                    </a:lnTo>
                    <a:cubicBezTo>
                      <a:pt x="4" y="2"/>
                      <a:pt x="7" y="0"/>
                      <a:pt x="10" y="0"/>
                    </a:cubicBezTo>
                    <a:lnTo>
                      <a:pt x="503" y="0"/>
                    </a:lnTo>
                    <a:lnTo>
                      <a:pt x="503" y="0"/>
                    </a:lnTo>
                    <a:cubicBezTo>
                      <a:pt x="505" y="0"/>
                      <a:pt x="509" y="2"/>
                      <a:pt x="510" y="3"/>
                    </a:cubicBezTo>
                    <a:lnTo>
                      <a:pt x="510" y="3"/>
                    </a:lnTo>
                    <a:cubicBezTo>
                      <a:pt x="512" y="6"/>
                      <a:pt x="513" y="9"/>
                      <a:pt x="512" y="11"/>
                    </a:cubicBezTo>
                    <a:lnTo>
                      <a:pt x="462" y="217"/>
                    </a:lnTo>
                    <a:lnTo>
                      <a:pt x="462" y="217"/>
                    </a:lnTo>
                    <a:cubicBezTo>
                      <a:pt x="460" y="221"/>
                      <a:pt x="457" y="224"/>
                      <a:pt x="452" y="2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186">
                <a:extLst>
                  <a:ext uri="{FF2B5EF4-FFF2-40B4-BE49-F238E27FC236}">
                    <a16:creationId xmlns:a16="http://schemas.microsoft.com/office/drawing/2014/main" id="{F01B25FC-7506-4BE7-B149-E79A05CA0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1904" y="8098366"/>
                <a:ext cx="276548" cy="37150"/>
              </a:xfrm>
              <a:custGeom>
                <a:avLst/>
                <a:gdLst>
                  <a:gd name="T0" fmla="*/ 237 w 294"/>
                  <a:gd name="T1" fmla="*/ 39 h 40"/>
                  <a:gd name="T2" fmla="*/ 237 w 294"/>
                  <a:gd name="T3" fmla="*/ 39 h 40"/>
                  <a:gd name="T4" fmla="*/ 209 w 294"/>
                  <a:gd name="T5" fmla="*/ 26 h 40"/>
                  <a:gd name="T6" fmla="*/ 209 w 294"/>
                  <a:gd name="T7" fmla="*/ 26 h 40"/>
                  <a:gd name="T8" fmla="*/ 192 w 294"/>
                  <a:gd name="T9" fmla="*/ 19 h 40"/>
                  <a:gd name="T10" fmla="*/ 192 w 294"/>
                  <a:gd name="T11" fmla="*/ 19 h 40"/>
                  <a:gd name="T12" fmla="*/ 176 w 294"/>
                  <a:gd name="T13" fmla="*/ 26 h 40"/>
                  <a:gd name="T14" fmla="*/ 176 w 294"/>
                  <a:gd name="T15" fmla="*/ 26 h 40"/>
                  <a:gd name="T16" fmla="*/ 146 w 294"/>
                  <a:gd name="T17" fmla="*/ 39 h 40"/>
                  <a:gd name="T18" fmla="*/ 146 w 294"/>
                  <a:gd name="T19" fmla="*/ 39 h 40"/>
                  <a:gd name="T20" fmla="*/ 117 w 294"/>
                  <a:gd name="T21" fmla="*/ 26 h 40"/>
                  <a:gd name="T22" fmla="*/ 117 w 294"/>
                  <a:gd name="T23" fmla="*/ 26 h 40"/>
                  <a:gd name="T24" fmla="*/ 101 w 294"/>
                  <a:gd name="T25" fmla="*/ 19 h 40"/>
                  <a:gd name="T26" fmla="*/ 101 w 294"/>
                  <a:gd name="T27" fmla="*/ 19 h 40"/>
                  <a:gd name="T28" fmla="*/ 84 w 294"/>
                  <a:gd name="T29" fmla="*/ 26 h 40"/>
                  <a:gd name="T30" fmla="*/ 84 w 294"/>
                  <a:gd name="T31" fmla="*/ 26 h 40"/>
                  <a:gd name="T32" fmla="*/ 55 w 294"/>
                  <a:gd name="T33" fmla="*/ 39 h 40"/>
                  <a:gd name="T34" fmla="*/ 55 w 294"/>
                  <a:gd name="T35" fmla="*/ 39 h 40"/>
                  <a:gd name="T36" fmla="*/ 26 w 294"/>
                  <a:gd name="T37" fmla="*/ 26 h 40"/>
                  <a:gd name="T38" fmla="*/ 26 w 294"/>
                  <a:gd name="T39" fmla="*/ 26 h 40"/>
                  <a:gd name="T40" fmla="*/ 9 w 294"/>
                  <a:gd name="T41" fmla="*/ 19 h 40"/>
                  <a:gd name="T42" fmla="*/ 9 w 294"/>
                  <a:gd name="T43" fmla="*/ 19 h 40"/>
                  <a:gd name="T44" fmla="*/ 0 w 294"/>
                  <a:gd name="T45" fmla="*/ 10 h 40"/>
                  <a:gd name="T46" fmla="*/ 0 w 294"/>
                  <a:gd name="T47" fmla="*/ 10 h 40"/>
                  <a:gd name="T48" fmla="*/ 9 w 294"/>
                  <a:gd name="T49" fmla="*/ 0 h 40"/>
                  <a:gd name="T50" fmla="*/ 9 w 294"/>
                  <a:gd name="T51" fmla="*/ 0 h 40"/>
                  <a:gd name="T52" fmla="*/ 38 w 294"/>
                  <a:gd name="T53" fmla="*/ 12 h 40"/>
                  <a:gd name="T54" fmla="*/ 38 w 294"/>
                  <a:gd name="T55" fmla="*/ 12 h 40"/>
                  <a:gd name="T56" fmla="*/ 55 w 294"/>
                  <a:gd name="T57" fmla="*/ 19 h 40"/>
                  <a:gd name="T58" fmla="*/ 55 w 294"/>
                  <a:gd name="T59" fmla="*/ 19 h 40"/>
                  <a:gd name="T60" fmla="*/ 71 w 294"/>
                  <a:gd name="T61" fmla="*/ 12 h 40"/>
                  <a:gd name="T62" fmla="*/ 71 w 294"/>
                  <a:gd name="T63" fmla="*/ 12 h 40"/>
                  <a:gd name="T64" fmla="*/ 101 w 294"/>
                  <a:gd name="T65" fmla="*/ 0 h 40"/>
                  <a:gd name="T66" fmla="*/ 101 w 294"/>
                  <a:gd name="T67" fmla="*/ 0 h 40"/>
                  <a:gd name="T68" fmla="*/ 129 w 294"/>
                  <a:gd name="T69" fmla="*/ 12 h 40"/>
                  <a:gd name="T70" fmla="*/ 129 w 294"/>
                  <a:gd name="T71" fmla="*/ 12 h 40"/>
                  <a:gd name="T72" fmla="*/ 146 w 294"/>
                  <a:gd name="T73" fmla="*/ 19 h 40"/>
                  <a:gd name="T74" fmla="*/ 146 w 294"/>
                  <a:gd name="T75" fmla="*/ 19 h 40"/>
                  <a:gd name="T76" fmla="*/ 162 w 294"/>
                  <a:gd name="T77" fmla="*/ 12 h 40"/>
                  <a:gd name="T78" fmla="*/ 162 w 294"/>
                  <a:gd name="T79" fmla="*/ 12 h 40"/>
                  <a:gd name="T80" fmla="*/ 192 w 294"/>
                  <a:gd name="T81" fmla="*/ 0 h 40"/>
                  <a:gd name="T82" fmla="*/ 192 w 294"/>
                  <a:gd name="T83" fmla="*/ 0 h 40"/>
                  <a:gd name="T84" fmla="*/ 221 w 294"/>
                  <a:gd name="T85" fmla="*/ 12 h 40"/>
                  <a:gd name="T86" fmla="*/ 221 w 294"/>
                  <a:gd name="T87" fmla="*/ 12 h 40"/>
                  <a:gd name="T88" fmla="*/ 237 w 294"/>
                  <a:gd name="T89" fmla="*/ 19 h 40"/>
                  <a:gd name="T90" fmla="*/ 237 w 294"/>
                  <a:gd name="T91" fmla="*/ 19 h 40"/>
                  <a:gd name="T92" fmla="*/ 255 w 294"/>
                  <a:gd name="T93" fmla="*/ 12 h 40"/>
                  <a:gd name="T94" fmla="*/ 255 w 294"/>
                  <a:gd name="T95" fmla="*/ 12 h 40"/>
                  <a:gd name="T96" fmla="*/ 284 w 294"/>
                  <a:gd name="T97" fmla="*/ 0 h 40"/>
                  <a:gd name="T98" fmla="*/ 284 w 294"/>
                  <a:gd name="T99" fmla="*/ 0 h 40"/>
                  <a:gd name="T100" fmla="*/ 293 w 294"/>
                  <a:gd name="T101" fmla="*/ 10 h 40"/>
                  <a:gd name="T102" fmla="*/ 293 w 294"/>
                  <a:gd name="T103" fmla="*/ 10 h 40"/>
                  <a:gd name="T104" fmla="*/ 284 w 294"/>
                  <a:gd name="T105" fmla="*/ 19 h 40"/>
                  <a:gd name="T106" fmla="*/ 284 w 294"/>
                  <a:gd name="T107" fmla="*/ 19 h 40"/>
                  <a:gd name="T108" fmla="*/ 267 w 294"/>
                  <a:gd name="T109" fmla="*/ 26 h 40"/>
                  <a:gd name="T110" fmla="*/ 267 w 294"/>
                  <a:gd name="T111" fmla="*/ 26 h 40"/>
                  <a:gd name="T112" fmla="*/ 237 w 294"/>
                  <a:gd name="T113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4" h="40">
                    <a:moveTo>
                      <a:pt x="237" y="39"/>
                    </a:moveTo>
                    <a:lnTo>
                      <a:pt x="237" y="39"/>
                    </a:lnTo>
                    <a:cubicBezTo>
                      <a:pt x="223" y="39"/>
                      <a:pt x="215" y="32"/>
                      <a:pt x="209" y="26"/>
                    </a:cubicBezTo>
                    <a:lnTo>
                      <a:pt x="209" y="26"/>
                    </a:lnTo>
                    <a:cubicBezTo>
                      <a:pt x="203" y="22"/>
                      <a:pt x="200" y="19"/>
                      <a:pt x="192" y="19"/>
                    </a:cubicBezTo>
                    <a:lnTo>
                      <a:pt x="192" y="19"/>
                    </a:lnTo>
                    <a:cubicBezTo>
                      <a:pt x="184" y="19"/>
                      <a:pt x="181" y="22"/>
                      <a:pt x="176" y="26"/>
                    </a:cubicBezTo>
                    <a:lnTo>
                      <a:pt x="176" y="26"/>
                    </a:lnTo>
                    <a:cubicBezTo>
                      <a:pt x="169" y="32"/>
                      <a:pt x="161" y="39"/>
                      <a:pt x="146" y="39"/>
                    </a:cubicBezTo>
                    <a:lnTo>
                      <a:pt x="146" y="39"/>
                    </a:lnTo>
                    <a:cubicBezTo>
                      <a:pt x="132" y="39"/>
                      <a:pt x="124" y="32"/>
                      <a:pt x="117" y="26"/>
                    </a:cubicBezTo>
                    <a:lnTo>
                      <a:pt x="117" y="26"/>
                    </a:lnTo>
                    <a:cubicBezTo>
                      <a:pt x="112" y="22"/>
                      <a:pt x="108" y="19"/>
                      <a:pt x="101" y="19"/>
                    </a:cubicBezTo>
                    <a:lnTo>
                      <a:pt x="101" y="19"/>
                    </a:lnTo>
                    <a:cubicBezTo>
                      <a:pt x="92" y="19"/>
                      <a:pt x="89" y="22"/>
                      <a:pt x="84" y="26"/>
                    </a:cubicBezTo>
                    <a:lnTo>
                      <a:pt x="84" y="26"/>
                    </a:lnTo>
                    <a:cubicBezTo>
                      <a:pt x="78" y="32"/>
                      <a:pt x="70" y="39"/>
                      <a:pt x="55" y="39"/>
                    </a:cubicBezTo>
                    <a:lnTo>
                      <a:pt x="55" y="39"/>
                    </a:lnTo>
                    <a:cubicBezTo>
                      <a:pt x="40" y="39"/>
                      <a:pt x="32" y="32"/>
                      <a:pt x="26" y="26"/>
                    </a:cubicBezTo>
                    <a:lnTo>
                      <a:pt x="26" y="26"/>
                    </a:lnTo>
                    <a:cubicBezTo>
                      <a:pt x="20" y="22"/>
                      <a:pt x="17" y="19"/>
                      <a:pt x="9" y="19"/>
                    </a:cubicBez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24" y="0"/>
                      <a:pt x="32" y="7"/>
                      <a:pt x="38" y="12"/>
                    </a:cubicBezTo>
                    <a:lnTo>
                      <a:pt x="38" y="12"/>
                    </a:lnTo>
                    <a:cubicBezTo>
                      <a:pt x="44" y="17"/>
                      <a:pt x="47" y="19"/>
                      <a:pt x="55" y="19"/>
                    </a:cubicBezTo>
                    <a:lnTo>
                      <a:pt x="55" y="19"/>
                    </a:lnTo>
                    <a:cubicBezTo>
                      <a:pt x="62" y="19"/>
                      <a:pt x="67" y="17"/>
                      <a:pt x="71" y="12"/>
                    </a:cubicBezTo>
                    <a:lnTo>
                      <a:pt x="71" y="12"/>
                    </a:lnTo>
                    <a:cubicBezTo>
                      <a:pt x="78" y="7"/>
                      <a:pt x="85" y="0"/>
                      <a:pt x="101" y="0"/>
                    </a:cubicBezTo>
                    <a:lnTo>
                      <a:pt x="101" y="0"/>
                    </a:lnTo>
                    <a:cubicBezTo>
                      <a:pt x="116" y="0"/>
                      <a:pt x="124" y="7"/>
                      <a:pt x="129" y="12"/>
                    </a:cubicBezTo>
                    <a:lnTo>
                      <a:pt x="129" y="12"/>
                    </a:lnTo>
                    <a:cubicBezTo>
                      <a:pt x="135" y="17"/>
                      <a:pt x="138" y="19"/>
                      <a:pt x="146" y="19"/>
                    </a:cubicBezTo>
                    <a:lnTo>
                      <a:pt x="146" y="19"/>
                    </a:lnTo>
                    <a:cubicBezTo>
                      <a:pt x="154" y="19"/>
                      <a:pt x="158" y="17"/>
                      <a:pt x="162" y="12"/>
                    </a:cubicBezTo>
                    <a:lnTo>
                      <a:pt x="162" y="12"/>
                    </a:lnTo>
                    <a:cubicBezTo>
                      <a:pt x="169" y="7"/>
                      <a:pt x="177" y="0"/>
                      <a:pt x="192" y="0"/>
                    </a:cubicBezTo>
                    <a:lnTo>
                      <a:pt x="192" y="0"/>
                    </a:lnTo>
                    <a:cubicBezTo>
                      <a:pt x="207" y="0"/>
                      <a:pt x="215" y="7"/>
                      <a:pt x="221" y="12"/>
                    </a:cubicBezTo>
                    <a:lnTo>
                      <a:pt x="221" y="12"/>
                    </a:lnTo>
                    <a:cubicBezTo>
                      <a:pt x="226" y="17"/>
                      <a:pt x="230" y="19"/>
                      <a:pt x="237" y="19"/>
                    </a:cubicBezTo>
                    <a:lnTo>
                      <a:pt x="237" y="19"/>
                    </a:lnTo>
                    <a:cubicBezTo>
                      <a:pt x="245" y="19"/>
                      <a:pt x="249" y="17"/>
                      <a:pt x="255" y="12"/>
                    </a:cubicBezTo>
                    <a:lnTo>
                      <a:pt x="255" y="12"/>
                    </a:lnTo>
                    <a:cubicBezTo>
                      <a:pt x="261" y="7"/>
                      <a:pt x="269" y="0"/>
                      <a:pt x="284" y="0"/>
                    </a:cubicBezTo>
                    <a:lnTo>
                      <a:pt x="284" y="0"/>
                    </a:lnTo>
                    <a:cubicBezTo>
                      <a:pt x="289" y="0"/>
                      <a:pt x="293" y="4"/>
                      <a:pt x="293" y="10"/>
                    </a:cubicBezTo>
                    <a:lnTo>
                      <a:pt x="293" y="10"/>
                    </a:lnTo>
                    <a:cubicBezTo>
                      <a:pt x="293" y="15"/>
                      <a:pt x="289" y="19"/>
                      <a:pt x="284" y="19"/>
                    </a:cubicBezTo>
                    <a:lnTo>
                      <a:pt x="284" y="19"/>
                    </a:lnTo>
                    <a:cubicBezTo>
                      <a:pt x="276" y="19"/>
                      <a:pt x="272" y="22"/>
                      <a:pt x="267" y="26"/>
                    </a:cubicBezTo>
                    <a:lnTo>
                      <a:pt x="267" y="26"/>
                    </a:lnTo>
                    <a:cubicBezTo>
                      <a:pt x="260" y="32"/>
                      <a:pt x="253" y="39"/>
                      <a:pt x="237" y="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187">
                <a:extLst>
                  <a:ext uri="{FF2B5EF4-FFF2-40B4-BE49-F238E27FC236}">
                    <a16:creationId xmlns:a16="http://schemas.microsoft.com/office/drawing/2014/main" id="{DBB8147F-9B8E-4ABE-ADBB-756DB9314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1264" y="8366662"/>
                <a:ext cx="309572" cy="181615"/>
              </a:xfrm>
              <a:custGeom>
                <a:avLst/>
                <a:gdLst>
                  <a:gd name="T0" fmla="*/ 249 w 330"/>
                  <a:gd name="T1" fmla="*/ 171 h 192"/>
                  <a:gd name="T2" fmla="*/ 264 w 330"/>
                  <a:gd name="T3" fmla="*/ 171 h 192"/>
                  <a:gd name="T4" fmla="*/ 264 w 330"/>
                  <a:gd name="T5" fmla="*/ 171 h 192"/>
                  <a:gd name="T6" fmla="*/ 298 w 330"/>
                  <a:gd name="T7" fmla="*/ 156 h 192"/>
                  <a:gd name="T8" fmla="*/ 298 w 330"/>
                  <a:gd name="T9" fmla="*/ 156 h 192"/>
                  <a:gd name="T10" fmla="*/ 309 w 330"/>
                  <a:gd name="T11" fmla="*/ 126 h 192"/>
                  <a:gd name="T12" fmla="*/ 309 w 330"/>
                  <a:gd name="T13" fmla="*/ 20 h 192"/>
                  <a:gd name="T14" fmla="*/ 19 w 330"/>
                  <a:gd name="T15" fmla="*/ 20 h 192"/>
                  <a:gd name="T16" fmla="*/ 19 w 330"/>
                  <a:gd name="T17" fmla="*/ 126 h 192"/>
                  <a:gd name="T18" fmla="*/ 19 w 330"/>
                  <a:gd name="T19" fmla="*/ 126 h 192"/>
                  <a:gd name="T20" fmla="*/ 37 w 330"/>
                  <a:gd name="T21" fmla="*/ 161 h 192"/>
                  <a:gd name="T22" fmla="*/ 37 w 330"/>
                  <a:gd name="T23" fmla="*/ 161 h 192"/>
                  <a:gd name="T24" fmla="*/ 64 w 330"/>
                  <a:gd name="T25" fmla="*/ 171 h 192"/>
                  <a:gd name="T26" fmla="*/ 80 w 330"/>
                  <a:gd name="T27" fmla="*/ 171 h 192"/>
                  <a:gd name="T28" fmla="*/ 80 w 330"/>
                  <a:gd name="T29" fmla="*/ 171 h 192"/>
                  <a:gd name="T30" fmla="*/ 164 w 330"/>
                  <a:gd name="T31" fmla="*/ 107 h 192"/>
                  <a:gd name="T32" fmla="*/ 164 w 330"/>
                  <a:gd name="T33" fmla="*/ 107 h 192"/>
                  <a:gd name="T34" fmla="*/ 249 w 330"/>
                  <a:gd name="T35" fmla="*/ 171 h 192"/>
                  <a:gd name="T36" fmla="*/ 264 w 330"/>
                  <a:gd name="T37" fmla="*/ 191 h 192"/>
                  <a:gd name="T38" fmla="*/ 242 w 330"/>
                  <a:gd name="T39" fmla="*/ 191 h 192"/>
                  <a:gd name="T40" fmla="*/ 242 w 330"/>
                  <a:gd name="T41" fmla="*/ 191 h 192"/>
                  <a:gd name="T42" fmla="*/ 232 w 330"/>
                  <a:gd name="T43" fmla="*/ 183 h 192"/>
                  <a:gd name="T44" fmla="*/ 232 w 330"/>
                  <a:gd name="T45" fmla="*/ 183 h 192"/>
                  <a:gd name="T46" fmla="*/ 164 w 330"/>
                  <a:gd name="T47" fmla="*/ 126 h 192"/>
                  <a:gd name="T48" fmla="*/ 164 w 330"/>
                  <a:gd name="T49" fmla="*/ 126 h 192"/>
                  <a:gd name="T50" fmla="*/ 97 w 330"/>
                  <a:gd name="T51" fmla="*/ 183 h 192"/>
                  <a:gd name="T52" fmla="*/ 97 w 330"/>
                  <a:gd name="T53" fmla="*/ 183 h 192"/>
                  <a:gd name="T54" fmla="*/ 87 w 330"/>
                  <a:gd name="T55" fmla="*/ 191 h 192"/>
                  <a:gd name="T56" fmla="*/ 64 w 330"/>
                  <a:gd name="T57" fmla="*/ 191 h 192"/>
                  <a:gd name="T58" fmla="*/ 64 w 330"/>
                  <a:gd name="T59" fmla="*/ 191 h 192"/>
                  <a:gd name="T60" fmla="*/ 24 w 330"/>
                  <a:gd name="T61" fmla="*/ 177 h 192"/>
                  <a:gd name="T62" fmla="*/ 24 w 330"/>
                  <a:gd name="T63" fmla="*/ 177 h 192"/>
                  <a:gd name="T64" fmla="*/ 0 w 330"/>
                  <a:gd name="T65" fmla="*/ 126 h 192"/>
                  <a:gd name="T66" fmla="*/ 0 w 330"/>
                  <a:gd name="T67" fmla="*/ 10 h 192"/>
                  <a:gd name="T68" fmla="*/ 0 w 330"/>
                  <a:gd name="T69" fmla="*/ 10 h 192"/>
                  <a:gd name="T70" fmla="*/ 10 w 330"/>
                  <a:gd name="T71" fmla="*/ 0 h 192"/>
                  <a:gd name="T72" fmla="*/ 319 w 330"/>
                  <a:gd name="T73" fmla="*/ 0 h 192"/>
                  <a:gd name="T74" fmla="*/ 319 w 330"/>
                  <a:gd name="T75" fmla="*/ 0 h 192"/>
                  <a:gd name="T76" fmla="*/ 329 w 330"/>
                  <a:gd name="T77" fmla="*/ 10 h 192"/>
                  <a:gd name="T78" fmla="*/ 329 w 330"/>
                  <a:gd name="T79" fmla="*/ 126 h 192"/>
                  <a:gd name="T80" fmla="*/ 329 w 330"/>
                  <a:gd name="T81" fmla="*/ 126 h 192"/>
                  <a:gd name="T82" fmla="*/ 312 w 330"/>
                  <a:gd name="T83" fmla="*/ 170 h 192"/>
                  <a:gd name="T84" fmla="*/ 312 w 330"/>
                  <a:gd name="T85" fmla="*/ 170 h 192"/>
                  <a:gd name="T86" fmla="*/ 264 w 330"/>
                  <a:gd name="T87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0" h="192">
                    <a:moveTo>
                      <a:pt x="249" y="171"/>
                    </a:moveTo>
                    <a:lnTo>
                      <a:pt x="264" y="171"/>
                    </a:lnTo>
                    <a:lnTo>
                      <a:pt x="264" y="171"/>
                    </a:lnTo>
                    <a:cubicBezTo>
                      <a:pt x="277" y="171"/>
                      <a:pt x="289" y="165"/>
                      <a:pt x="298" y="156"/>
                    </a:cubicBezTo>
                    <a:lnTo>
                      <a:pt x="298" y="156"/>
                    </a:lnTo>
                    <a:cubicBezTo>
                      <a:pt x="305" y="148"/>
                      <a:pt x="309" y="138"/>
                      <a:pt x="309" y="126"/>
                    </a:cubicBezTo>
                    <a:lnTo>
                      <a:pt x="309" y="20"/>
                    </a:lnTo>
                    <a:lnTo>
                      <a:pt x="19" y="20"/>
                    </a:lnTo>
                    <a:lnTo>
                      <a:pt x="19" y="126"/>
                    </a:lnTo>
                    <a:lnTo>
                      <a:pt x="19" y="126"/>
                    </a:lnTo>
                    <a:cubicBezTo>
                      <a:pt x="19" y="140"/>
                      <a:pt x="26" y="153"/>
                      <a:pt x="37" y="161"/>
                    </a:cubicBezTo>
                    <a:lnTo>
                      <a:pt x="37" y="161"/>
                    </a:lnTo>
                    <a:cubicBezTo>
                      <a:pt x="45" y="168"/>
                      <a:pt x="54" y="171"/>
                      <a:pt x="64" y="171"/>
                    </a:cubicBezTo>
                    <a:lnTo>
                      <a:pt x="80" y="171"/>
                    </a:lnTo>
                    <a:lnTo>
                      <a:pt x="80" y="171"/>
                    </a:lnTo>
                    <a:cubicBezTo>
                      <a:pt x="90" y="134"/>
                      <a:pt x="124" y="107"/>
                      <a:pt x="164" y="107"/>
                    </a:cubicBezTo>
                    <a:lnTo>
                      <a:pt x="164" y="107"/>
                    </a:lnTo>
                    <a:cubicBezTo>
                      <a:pt x="204" y="107"/>
                      <a:pt x="238" y="134"/>
                      <a:pt x="249" y="171"/>
                    </a:cubicBezTo>
                    <a:close/>
                    <a:moveTo>
                      <a:pt x="264" y="191"/>
                    </a:moveTo>
                    <a:lnTo>
                      <a:pt x="242" y="191"/>
                    </a:lnTo>
                    <a:lnTo>
                      <a:pt x="242" y="191"/>
                    </a:lnTo>
                    <a:cubicBezTo>
                      <a:pt x="237" y="191"/>
                      <a:pt x="233" y="186"/>
                      <a:pt x="232" y="183"/>
                    </a:cubicBezTo>
                    <a:lnTo>
                      <a:pt x="232" y="183"/>
                    </a:lnTo>
                    <a:cubicBezTo>
                      <a:pt x="226" y="150"/>
                      <a:pt x="198" y="126"/>
                      <a:pt x="164" y="126"/>
                    </a:cubicBezTo>
                    <a:lnTo>
                      <a:pt x="164" y="126"/>
                    </a:lnTo>
                    <a:cubicBezTo>
                      <a:pt x="131" y="126"/>
                      <a:pt x="102" y="150"/>
                      <a:pt x="97" y="183"/>
                    </a:cubicBezTo>
                    <a:lnTo>
                      <a:pt x="97" y="183"/>
                    </a:lnTo>
                    <a:cubicBezTo>
                      <a:pt x="96" y="186"/>
                      <a:pt x="92" y="191"/>
                      <a:pt x="87" y="191"/>
                    </a:cubicBezTo>
                    <a:lnTo>
                      <a:pt x="64" y="191"/>
                    </a:lnTo>
                    <a:lnTo>
                      <a:pt x="64" y="191"/>
                    </a:lnTo>
                    <a:cubicBezTo>
                      <a:pt x="50" y="191"/>
                      <a:pt x="36" y="186"/>
                      <a:pt x="24" y="177"/>
                    </a:cubicBezTo>
                    <a:lnTo>
                      <a:pt x="24" y="177"/>
                    </a:lnTo>
                    <a:cubicBezTo>
                      <a:pt x="9" y="165"/>
                      <a:pt x="0" y="146"/>
                      <a:pt x="0" y="12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319" y="0"/>
                    </a:lnTo>
                    <a:lnTo>
                      <a:pt x="319" y="0"/>
                    </a:lnTo>
                    <a:cubicBezTo>
                      <a:pt x="324" y="0"/>
                      <a:pt x="329" y="5"/>
                      <a:pt x="329" y="10"/>
                    </a:cubicBezTo>
                    <a:lnTo>
                      <a:pt x="329" y="126"/>
                    </a:lnTo>
                    <a:lnTo>
                      <a:pt x="329" y="126"/>
                    </a:lnTo>
                    <a:cubicBezTo>
                      <a:pt x="329" y="142"/>
                      <a:pt x="322" y="157"/>
                      <a:pt x="312" y="170"/>
                    </a:cubicBezTo>
                    <a:lnTo>
                      <a:pt x="312" y="170"/>
                    </a:lnTo>
                    <a:cubicBezTo>
                      <a:pt x="300" y="183"/>
                      <a:pt x="282" y="191"/>
                      <a:pt x="264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188">
                <a:extLst>
                  <a:ext uri="{FF2B5EF4-FFF2-40B4-BE49-F238E27FC236}">
                    <a16:creationId xmlns:a16="http://schemas.microsoft.com/office/drawing/2014/main" id="{0C5039E2-89E9-4AE0-B6E7-6B8DAFA90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5561" y="8469851"/>
                <a:ext cx="165104" cy="78426"/>
              </a:xfrm>
              <a:custGeom>
                <a:avLst/>
                <a:gdLst>
                  <a:gd name="T0" fmla="*/ 23 w 176"/>
                  <a:gd name="T1" fmla="*/ 64 h 85"/>
                  <a:gd name="T2" fmla="*/ 151 w 176"/>
                  <a:gd name="T3" fmla="*/ 64 h 85"/>
                  <a:gd name="T4" fmla="*/ 151 w 176"/>
                  <a:gd name="T5" fmla="*/ 64 h 85"/>
                  <a:gd name="T6" fmla="*/ 87 w 176"/>
                  <a:gd name="T7" fmla="*/ 19 h 85"/>
                  <a:gd name="T8" fmla="*/ 87 w 176"/>
                  <a:gd name="T9" fmla="*/ 19 h 85"/>
                  <a:gd name="T10" fmla="*/ 23 w 176"/>
                  <a:gd name="T11" fmla="*/ 64 h 85"/>
                  <a:gd name="T12" fmla="*/ 165 w 176"/>
                  <a:gd name="T13" fmla="*/ 84 h 85"/>
                  <a:gd name="T14" fmla="*/ 10 w 176"/>
                  <a:gd name="T15" fmla="*/ 84 h 85"/>
                  <a:gd name="T16" fmla="*/ 10 w 176"/>
                  <a:gd name="T17" fmla="*/ 84 h 85"/>
                  <a:gd name="T18" fmla="*/ 3 w 176"/>
                  <a:gd name="T19" fmla="*/ 79 h 85"/>
                  <a:gd name="T20" fmla="*/ 3 w 176"/>
                  <a:gd name="T21" fmla="*/ 79 h 85"/>
                  <a:gd name="T22" fmla="*/ 1 w 176"/>
                  <a:gd name="T23" fmla="*/ 72 h 85"/>
                  <a:gd name="T24" fmla="*/ 1 w 176"/>
                  <a:gd name="T25" fmla="*/ 72 h 85"/>
                  <a:gd name="T26" fmla="*/ 87 w 176"/>
                  <a:gd name="T27" fmla="*/ 0 h 85"/>
                  <a:gd name="T28" fmla="*/ 87 w 176"/>
                  <a:gd name="T29" fmla="*/ 0 h 85"/>
                  <a:gd name="T30" fmla="*/ 174 w 176"/>
                  <a:gd name="T31" fmla="*/ 72 h 85"/>
                  <a:gd name="T32" fmla="*/ 174 w 176"/>
                  <a:gd name="T33" fmla="*/ 72 h 85"/>
                  <a:gd name="T34" fmla="*/ 172 w 176"/>
                  <a:gd name="T35" fmla="*/ 79 h 85"/>
                  <a:gd name="T36" fmla="*/ 172 w 176"/>
                  <a:gd name="T37" fmla="*/ 79 h 85"/>
                  <a:gd name="T38" fmla="*/ 165 w 176"/>
                  <a:gd name="T3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6" h="85">
                    <a:moveTo>
                      <a:pt x="23" y="64"/>
                    </a:moveTo>
                    <a:lnTo>
                      <a:pt x="151" y="64"/>
                    </a:lnTo>
                    <a:lnTo>
                      <a:pt x="151" y="64"/>
                    </a:lnTo>
                    <a:cubicBezTo>
                      <a:pt x="142" y="37"/>
                      <a:pt x="117" y="19"/>
                      <a:pt x="87" y="19"/>
                    </a:cubicBezTo>
                    <a:lnTo>
                      <a:pt x="87" y="19"/>
                    </a:lnTo>
                    <a:cubicBezTo>
                      <a:pt x="58" y="19"/>
                      <a:pt x="33" y="37"/>
                      <a:pt x="23" y="64"/>
                    </a:cubicBezTo>
                    <a:close/>
                    <a:moveTo>
                      <a:pt x="165" y="84"/>
                    </a:moveTo>
                    <a:lnTo>
                      <a:pt x="10" y="84"/>
                    </a:lnTo>
                    <a:lnTo>
                      <a:pt x="10" y="84"/>
                    </a:lnTo>
                    <a:cubicBezTo>
                      <a:pt x="8" y="84"/>
                      <a:pt x="4" y="82"/>
                      <a:pt x="3" y="79"/>
                    </a:cubicBezTo>
                    <a:lnTo>
                      <a:pt x="3" y="79"/>
                    </a:lnTo>
                    <a:cubicBezTo>
                      <a:pt x="1" y="78"/>
                      <a:pt x="0" y="75"/>
                      <a:pt x="1" y="72"/>
                    </a:cubicBezTo>
                    <a:lnTo>
                      <a:pt x="1" y="72"/>
                    </a:lnTo>
                    <a:cubicBezTo>
                      <a:pt x="8" y="30"/>
                      <a:pt x="45" y="0"/>
                      <a:pt x="87" y="0"/>
                    </a:cubicBezTo>
                    <a:lnTo>
                      <a:pt x="87" y="0"/>
                    </a:lnTo>
                    <a:cubicBezTo>
                      <a:pt x="130" y="0"/>
                      <a:pt x="166" y="30"/>
                      <a:pt x="174" y="72"/>
                    </a:cubicBezTo>
                    <a:lnTo>
                      <a:pt x="174" y="72"/>
                    </a:lnTo>
                    <a:cubicBezTo>
                      <a:pt x="175" y="75"/>
                      <a:pt x="174" y="78"/>
                      <a:pt x="172" y="79"/>
                    </a:cubicBezTo>
                    <a:lnTo>
                      <a:pt x="172" y="79"/>
                    </a:lnTo>
                    <a:cubicBezTo>
                      <a:pt x="170" y="82"/>
                      <a:pt x="167" y="84"/>
                      <a:pt x="165" y="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189">
                <a:extLst>
                  <a:ext uri="{FF2B5EF4-FFF2-40B4-BE49-F238E27FC236}">
                    <a16:creationId xmlns:a16="http://schemas.microsoft.com/office/drawing/2014/main" id="{C1FAF493-4938-4C65-B2D2-2269DCE45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1123" y="7916751"/>
                <a:ext cx="635652" cy="602631"/>
              </a:xfrm>
              <a:custGeom>
                <a:avLst/>
                <a:gdLst>
                  <a:gd name="T0" fmla="*/ 123 w 678"/>
                  <a:gd name="T1" fmla="*/ 112 h 645"/>
                  <a:gd name="T2" fmla="*/ 123 w 678"/>
                  <a:gd name="T3" fmla="*/ 112 h 645"/>
                  <a:gd name="T4" fmla="*/ 115 w 678"/>
                  <a:gd name="T5" fmla="*/ 112 h 645"/>
                  <a:gd name="T6" fmla="*/ 115 w 678"/>
                  <a:gd name="T7" fmla="*/ 112 h 645"/>
                  <a:gd name="T8" fmla="*/ 51 w 678"/>
                  <a:gd name="T9" fmla="*/ 139 h 645"/>
                  <a:gd name="T10" fmla="*/ 51 w 678"/>
                  <a:gd name="T11" fmla="*/ 139 h 645"/>
                  <a:gd name="T12" fmla="*/ 21 w 678"/>
                  <a:gd name="T13" fmla="*/ 197 h 645"/>
                  <a:gd name="T14" fmla="*/ 21 w 678"/>
                  <a:gd name="T15" fmla="*/ 197 h 645"/>
                  <a:gd name="T16" fmla="*/ 22 w 678"/>
                  <a:gd name="T17" fmla="*/ 237 h 645"/>
                  <a:gd name="T18" fmla="*/ 94 w 678"/>
                  <a:gd name="T19" fmla="*/ 555 h 645"/>
                  <a:gd name="T20" fmla="*/ 94 w 678"/>
                  <a:gd name="T21" fmla="*/ 555 h 645"/>
                  <a:gd name="T22" fmla="*/ 125 w 678"/>
                  <a:gd name="T23" fmla="*/ 605 h 645"/>
                  <a:gd name="T24" fmla="*/ 125 w 678"/>
                  <a:gd name="T25" fmla="*/ 605 h 645"/>
                  <a:gd name="T26" fmla="*/ 181 w 678"/>
                  <a:gd name="T27" fmla="*/ 626 h 645"/>
                  <a:gd name="T28" fmla="*/ 493 w 678"/>
                  <a:gd name="T29" fmla="*/ 626 h 645"/>
                  <a:gd name="T30" fmla="*/ 493 w 678"/>
                  <a:gd name="T31" fmla="*/ 626 h 645"/>
                  <a:gd name="T32" fmla="*/ 542 w 678"/>
                  <a:gd name="T33" fmla="*/ 611 h 645"/>
                  <a:gd name="T34" fmla="*/ 542 w 678"/>
                  <a:gd name="T35" fmla="*/ 611 h 645"/>
                  <a:gd name="T36" fmla="*/ 581 w 678"/>
                  <a:gd name="T37" fmla="*/ 555 h 645"/>
                  <a:gd name="T38" fmla="*/ 653 w 678"/>
                  <a:gd name="T39" fmla="*/ 231 h 645"/>
                  <a:gd name="T40" fmla="*/ 653 w 678"/>
                  <a:gd name="T41" fmla="*/ 231 h 645"/>
                  <a:gd name="T42" fmla="*/ 656 w 678"/>
                  <a:gd name="T43" fmla="*/ 190 h 645"/>
                  <a:gd name="T44" fmla="*/ 656 w 678"/>
                  <a:gd name="T45" fmla="*/ 190 h 645"/>
                  <a:gd name="T46" fmla="*/ 638 w 678"/>
                  <a:gd name="T47" fmla="*/ 138 h 645"/>
                  <a:gd name="T48" fmla="*/ 638 w 678"/>
                  <a:gd name="T49" fmla="*/ 138 h 645"/>
                  <a:gd name="T50" fmla="*/ 306 w 678"/>
                  <a:gd name="T51" fmla="*/ 127 h 645"/>
                  <a:gd name="T52" fmla="*/ 306 w 678"/>
                  <a:gd name="T53" fmla="*/ 127 h 645"/>
                  <a:gd name="T54" fmla="*/ 246 w 678"/>
                  <a:gd name="T55" fmla="*/ 144 h 645"/>
                  <a:gd name="T56" fmla="*/ 246 w 678"/>
                  <a:gd name="T57" fmla="*/ 144 h 645"/>
                  <a:gd name="T58" fmla="*/ 123 w 678"/>
                  <a:gd name="T59" fmla="*/ 112 h 645"/>
                  <a:gd name="T60" fmla="*/ 493 w 678"/>
                  <a:gd name="T61" fmla="*/ 644 h 645"/>
                  <a:gd name="T62" fmla="*/ 181 w 678"/>
                  <a:gd name="T63" fmla="*/ 644 h 645"/>
                  <a:gd name="T64" fmla="*/ 181 w 678"/>
                  <a:gd name="T65" fmla="*/ 644 h 645"/>
                  <a:gd name="T66" fmla="*/ 113 w 678"/>
                  <a:gd name="T67" fmla="*/ 621 h 645"/>
                  <a:gd name="T68" fmla="*/ 113 w 678"/>
                  <a:gd name="T69" fmla="*/ 621 h 645"/>
                  <a:gd name="T70" fmla="*/ 75 w 678"/>
                  <a:gd name="T71" fmla="*/ 559 h 645"/>
                  <a:gd name="T72" fmla="*/ 4 w 678"/>
                  <a:gd name="T73" fmla="*/ 242 h 645"/>
                  <a:gd name="T74" fmla="*/ 4 w 678"/>
                  <a:gd name="T75" fmla="*/ 242 h 645"/>
                  <a:gd name="T76" fmla="*/ 2 w 678"/>
                  <a:gd name="T77" fmla="*/ 194 h 645"/>
                  <a:gd name="T78" fmla="*/ 2 w 678"/>
                  <a:gd name="T79" fmla="*/ 194 h 645"/>
                  <a:gd name="T80" fmla="*/ 38 w 678"/>
                  <a:gd name="T81" fmla="*/ 125 h 645"/>
                  <a:gd name="T82" fmla="*/ 38 w 678"/>
                  <a:gd name="T83" fmla="*/ 125 h 645"/>
                  <a:gd name="T84" fmla="*/ 115 w 678"/>
                  <a:gd name="T85" fmla="*/ 93 h 645"/>
                  <a:gd name="T86" fmla="*/ 115 w 678"/>
                  <a:gd name="T87" fmla="*/ 93 h 645"/>
                  <a:gd name="T88" fmla="*/ 253 w 678"/>
                  <a:gd name="T89" fmla="*/ 126 h 645"/>
                  <a:gd name="T90" fmla="*/ 253 w 678"/>
                  <a:gd name="T91" fmla="*/ 126 h 645"/>
                  <a:gd name="T92" fmla="*/ 298 w 678"/>
                  <a:gd name="T93" fmla="*/ 109 h 645"/>
                  <a:gd name="T94" fmla="*/ 298 w 678"/>
                  <a:gd name="T95" fmla="*/ 109 h 645"/>
                  <a:gd name="T96" fmla="*/ 653 w 678"/>
                  <a:gd name="T97" fmla="*/ 127 h 645"/>
                  <a:gd name="T98" fmla="*/ 653 w 678"/>
                  <a:gd name="T99" fmla="*/ 127 h 645"/>
                  <a:gd name="T100" fmla="*/ 675 w 678"/>
                  <a:gd name="T101" fmla="*/ 186 h 645"/>
                  <a:gd name="T102" fmla="*/ 675 w 678"/>
                  <a:gd name="T103" fmla="*/ 186 h 645"/>
                  <a:gd name="T104" fmla="*/ 672 w 678"/>
                  <a:gd name="T105" fmla="*/ 236 h 645"/>
                  <a:gd name="T106" fmla="*/ 599 w 678"/>
                  <a:gd name="T107" fmla="*/ 559 h 645"/>
                  <a:gd name="T108" fmla="*/ 599 w 678"/>
                  <a:gd name="T109" fmla="*/ 559 h 645"/>
                  <a:gd name="T110" fmla="*/ 552 w 678"/>
                  <a:gd name="T111" fmla="*/ 627 h 645"/>
                  <a:gd name="T112" fmla="*/ 552 w 678"/>
                  <a:gd name="T113" fmla="*/ 627 h 645"/>
                  <a:gd name="T114" fmla="*/ 493 w 678"/>
                  <a:gd name="T115" fmla="*/ 644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8" h="645">
                    <a:moveTo>
                      <a:pt x="123" y="112"/>
                    </a:moveTo>
                    <a:lnTo>
                      <a:pt x="123" y="112"/>
                    </a:lnTo>
                    <a:cubicBezTo>
                      <a:pt x="121" y="112"/>
                      <a:pt x="118" y="112"/>
                      <a:pt x="115" y="112"/>
                    </a:cubicBezTo>
                    <a:lnTo>
                      <a:pt x="115" y="112"/>
                    </a:lnTo>
                    <a:cubicBezTo>
                      <a:pt x="92" y="114"/>
                      <a:pt x="69" y="123"/>
                      <a:pt x="51" y="139"/>
                    </a:cubicBezTo>
                    <a:lnTo>
                      <a:pt x="51" y="139"/>
                    </a:lnTo>
                    <a:cubicBezTo>
                      <a:pt x="35" y="153"/>
                      <a:pt x="24" y="174"/>
                      <a:pt x="21" y="197"/>
                    </a:cubicBezTo>
                    <a:lnTo>
                      <a:pt x="21" y="197"/>
                    </a:lnTo>
                    <a:cubicBezTo>
                      <a:pt x="19" y="211"/>
                      <a:pt x="19" y="225"/>
                      <a:pt x="22" y="237"/>
                    </a:cubicBezTo>
                    <a:lnTo>
                      <a:pt x="94" y="555"/>
                    </a:lnTo>
                    <a:lnTo>
                      <a:pt x="94" y="555"/>
                    </a:lnTo>
                    <a:cubicBezTo>
                      <a:pt x="98" y="575"/>
                      <a:pt x="110" y="593"/>
                      <a:pt x="125" y="605"/>
                    </a:cubicBezTo>
                    <a:lnTo>
                      <a:pt x="125" y="605"/>
                    </a:lnTo>
                    <a:cubicBezTo>
                      <a:pt x="141" y="618"/>
                      <a:pt x="161" y="626"/>
                      <a:pt x="181" y="626"/>
                    </a:cubicBezTo>
                    <a:lnTo>
                      <a:pt x="493" y="626"/>
                    </a:lnTo>
                    <a:lnTo>
                      <a:pt x="493" y="626"/>
                    </a:lnTo>
                    <a:cubicBezTo>
                      <a:pt x="511" y="626"/>
                      <a:pt x="527" y="621"/>
                      <a:pt x="542" y="611"/>
                    </a:cubicBezTo>
                    <a:lnTo>
                      <a:pt x="542" y="611"/>
                    </a:lnTo>
                    <a:cubicBezTo>
                      <a:pt x="562" y="598"/>
                      <a:pt x="576" y="578"/>
                      <a:pt x="581" y="555"/>
                    </a:cubicBezTo>
                    <a:lnTo>
                      <a:pt x="653" y="231"/>
                    </a:lnTo>
                    <a:lnTo>
                      <a:pt x="653" y="231"/>
                    </a:lnTo>
                    <a:cubicBezTo>
                      <a:pt x="656" y="220"/>
                      <a:pt x="657" y="200"/>
                      <a:pt x="656" y="190"/>
                    </a:cubicBezTo>
                    <a:lnTo>
                      <a:pt x="656" y="190"/>
                    </a:lnTo>
                    <a:cubicBezTo>
                      <a:pt x="653" y="169"/>
                      <a:pt x="650" y="155"/>
                      <a:pt x="638" y="138"/>
                    </a:cubicBezTo>
                    <a:lnTo>
                      <a:pt x="638" y="138"/>
                    </a:lnTo>
                    <a:cubicBezTo>
                      <a:pt x="549" y="23"/>
                      <a:pt x="390" y="90"/>
                      <a:pt x="306" y="127"/>
                    </a:cubicBezTo>
                    <a:lnTo>
                      <a:pt x="306" y="127"/>
                    </a:lnTo>
                    <a:cubicBezTo>
                      <a:pt x="268" y="143"/>
                      <a:pt x="255" y="148"/>
                      <a:pt x="246" y="144"/>
                    </a:cubicBezTo>
                    <a:lnTo>
                      <a:pt x="246" y="144"/>
                    </a:lnTo>
                    <a:cubicBezTo>
                      <a:pt x="201" y="123"/>
                      <a:pt x="160" y="112"/>
                      <a:pt x="123" y="112"/>
                    </a:cubicBezTo>
                    <a:close/>
                    <a:moveTo>
                      <a:pt x="493" y="644"/>
                    </a:moveTo>
                    <a:lnTo>
                      <a:pt x="181" y="644"/>
                    </a:lnTo>
                    <a:lnTo>
                      <a:pt x="181" y="644"/>
                    </a:lnTo>
                    <a:cubicBezTo>
                      <a:pt x="157" y="644"/>
                      <a:pt x="132" y="636"/>
                      <a:pt x="113" y="621"/>
                    </a:cubicBezTo>
                    <a:lnTo>
                      <a:pt x="113" y="621"/>
                    </a:lnTo>
                    <a:cubicBezTo>
                      <a:pt x="94" y="605"/>
                      <a:pt x="80" y="583"/>
                      <a:pt x="75" y="559"/>
                    </a:cubicBezTo>
                    <a:lnTo>
                      <a:pt x="4" y="242"/>
                    </a:lnTo>
                    <a:lnTo>
                      <a:pt x="4" y="242"/>
                    </a:lnTo>
                    <a:cubicBezTo>
                      <a:pt x="0" y="226"/>
                      <a:pt x="0" y="210"/>
                      <a:pt x="2" y="194"/>
                    </a:cubicBezTo>
                    <a:lnTo>
                      <a:pt x="2" y="194"/>
                    </a:lnTo>
                    <a:cubicBezTo>
                      <a:pt x="6" y="167"/>
                      <a:pt x="19" y="142"/>
                      <a:pt x="38" y="125"/>
                    </a:cubicBezTo>
                    <a:lnTo>
                      <a:pt x="38" y="125"/>
                    </a:lnTo>
                    <a:cubicBezTo>
                      <a:pt x="59" y="106"/>
                      <a:pt x="86" y="94"/>
                      <a:pt x="115" y="93"/>
                    </a:cubicBezTo>
                    <a:lnTo>
                      <a:pt x="115" y="93"/>
                    </a:lnTo>
                    <a:cubicBezTo>
                      <a:pt x="156" y="92"/>
                      <a:pt x="202" y="102"/>
                      <a:pt x="253" y="126"/>
                    </a:cubicBezTo>
                    <a:lnTo>
                      <a:pt x="253" y="126"/>
                    </a:lnTo>
                    <a:cubicBezTo>
                      <a:pt x="259" y="126"/>
                      <a:pt x="280" y="117"/>
                      <a:pt x="298" y="109"/>
                    </a:cubicBezTo>
                    <a:lnTo>
                      <a:pt x="298" y="109"/>
                    </a:lnTo>
                    <a:cubicBezTo>
                      <a:pt x="381" y="74"/>
                      <a:pt x="555" y="0"/>
                      <a:pt x="653" y="127"/>
                    </a:cubicBezTo>
                    <a:lnTo>
                      <a:pt x="653" y="127"/>
                    </a:lnTo>
                    <a:cubicBezTo>
                      <a:pt x="668" y="146"/>
                      <a:pt x="671" y="164"/>
                      <a:pt x="675" y="186"/>
                    </a:cubicBezTo>
                    <a:lnTo>
                      <a:pt x="675" y="186"/>
                    </a:lnTo>
                    <a:cubicBezTo>
                      <a:pt x="677" y="200"/>
                      <a:pt x="675" y="222"/>
                      <a:pt x="672" y="236"/>
                    </a:cubicBezTo>
                    <a:lnTo>
                      <a:pt x="599" y="559"/>
                    </a:lnTo>
                    <a:lnTo>
                      <a:pt x="599" y="559"/>
                    </a:lnTo>
                    <a:cubicBezTo>
                      <a:pt x="593" y="588"/>
                      <a:pt x="577" y="612"/>
                      <a:pt x="552" y="627"/>
                    </a:cubicBezTo>
                    <a:lnTo>
                      <a:pt x="552" y="627"/>
                    </a:lnTo>
                    <a:cubicBezTo>
                      <a:pt x="534" y="639"/>
                      <a:pt x="514" y="644"/>
                      <a:pt x="493" y="6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190">
                <a:extLst>
                  <a:ext uri="{FF2B5EF4-FFF2-40B4-BE49-F238E27FC236}">
                    <a16:creationId xmlns:a16="http://schemas.microsoft.com/office/drawing/2014/main" id="{6189F9D0-F7FA-49DE-A668-6302849FC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3505" y="8123131"/>
                <a:ext cx="119702" cy="20639"/>
              </a:xfrm>
              <a:custGeom>
                <a:avLst/>
                <a:gdLst>
                  <a:gd name="T0" fmla="*/ 119 w 130"/>
                  <a:gd name="T1" fmla="*/ 19 h 20"/>
                  <a:gd name="T2" fmla="*/ 10 w 130"/>
                  <a:gd name="T3" fmla="*/ 19 h 20"/>
                  <a:gd name="T4" fmla="*/ 10 w 130"/>
                  <a:gd name="T5" fmla="*/ 19 h 20"/>
                  <a:gd name="T6" fmla="*/ 0 w 130"/>
                  <a:gd name="T7" fmla="*/ 9 h 20"/>
                  <a:gd name="T8" fmla="*/ 0 w 130"/>
                  <a:gd name="T9" fmla="*/ 9 h 20"/>
                  <a:gd name="T10" fmla="*/ 10 w 130"/>
                  <a:gd name="T11" fmla="*/ 0 h 20"/>
                  <a:gd name="T12" fmla="*/ 119 w 130"/>
                  <a:gd name="T13" fmla="*/ 0 h 20"/>
                  <a:gd name="T14" fmla="*/ 119 w 130"/>
                  <a:gd name="T15" fmla="*/ 0 h 20"/>
                  <a:gd name="T16" fmla="*/ 129 w 130"/>
                  <a:gd name="T17" fmla="*/ 9 h 20"/>
                  <a:gd name="T18" fmla="*/ 129 w 130"/>
                  <a:gd name="T19" fmla="*/ 9 h 20"/>
                  <a:gd name="T20" fmla="*/ 119 w 13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0" h="20">
                    <a:moveTo>
                      <a:pt x="119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10" y="0"/>
                    </a:cubicBezTo>
                    <a:lnTo>
                      <a:pt x="119" y="0"/>
                    </a:lnTo>
                    <a:lnTo>
                      <a:pt x="119" y="0"/>
                    </a:lnTo>
                    <a:cubicBezTo>
                      <a:pt x="124" y="0"/>
                      <a:pt x="129" y="3"/>
                      <a:pt x="129" y="9"/>
                    </a:cubicBezTo>
                    <a:lnTo>
                      <a:pt x="129" y="9"/>
                    </a:lnTo>
                    <a:cubicBezTo>
                      <a:pt x="129" y="14"/>
                      <a:pt x="124" y="19"/>
                      <a:pt x="11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191">
                <a:extLst>
                  <a:ext uri="{FF2B5EF4-FFF2-40B4-BE49-F238E27FC236}">
                    <a16:creationId xmlns:a16="http://schemas.microsoft.com/office/drawing/2014/main" id="{7118C27D-BA1D-4416-B9F2-F631AE4C2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6566" y="8123131"/>
                <a:ext cx="321953" cy="20639"/>
              </a:xfrm>
              <a:custGeom>
                <a:avLst/>
                <a:gdLst>
                  <a:gd name="T0" fmla="*/ 332 w 343"/>
                  <a:gd name="T1" fmla="*/ 19 h 20"/>
                  <a:gd name="T2" fmla="*/ 9 w 343"/>
                  <a:gd name="T3" fmla="*/ 19 h 20"/>
                  <a:gd name="T4" fmla="*/ 9 w 343"/>
                  <a:gd name="T5" fmla="*/ 19 h 20"/>
                  <a:gd name="T6" fmla="*/ 0 w 343"/>
                  <a:gd name="T7" fmla="*/ 9 h 20"/>
                  <a:gd name="T8" fmla="*/ 0 w 343"/>
                  <a:gd name="T9" fmla="*/ 9 h 20"/>
                  <a:gd name="T10" fmla="*/ 9 w 343"/>
                  <a:gd name="T11" fmla="*/ 0 h 20"/>
                  <a:gd name="T12" fmla="*/ 332 w 343"/>
                  <a:gd name="T13" fmla="*/ 0 h 20"/>
                  <a:gd name="T14" fmla="*/ 332 w 343"/>
                  <a:gd name="T15" fmla="*/ 0 h 20"/>
                  <a:gd name="T16" fmla="*/ 342 w 343"/>
                  <a:gd name="T17" fmla="*/ 9 h 20"/>
                  <a:gd name="T18" fmla="*/ 342 w 343"/>
                  <a:gd name="T19" fmla="*/ 9 h 20"/>
                  <a:gd name="T20" fmla="*/ 332 w 34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3" h="20">
                    <a:moveTo>
                      <a:pt x="332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332" y="0"/>
                    </a:lnTo>
                    <a:lnTo>
                      <a:pt x="332" y="0"/>
                    </a:lnTo>
                    <a:cubicBezTo>
                      <a:pt x="338" y="0"/>
                      <a:pt x="342" y="3"/>
                      <a:pt x="342" y="9"/>
                    </a:cubicBezTo>
                    <a:lnTo>
                      <a:pt x="342" y="9"/>
                    </a:lnTo>
                    <a:cubicBezTo>
                      <a:pt x="342" y="14"/>
                      <a:pt x="338" y="19"/>
                      <a:pt x="33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192">
                <a:extLst>
                  <a:ext uri="{FF2B5EF4-FFF2-40B4-BE49-F238E27FC236}">
                    <a16:creationId xmlns:a16="http://schemas.microsoft.com/office/drawing/2014/main" id="{6FAAD5C1-3BC9-4D02-BEEA-3BB0C3800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9547" y="7784668"/>
                <a:ext cx="474676" cy="664546"/>
              </a:xfrm>
              <a:custGeom>
                <a:avLst/>
                <a:gdLst>
                  <a:gd name="T0" fmla="*/ 240 w 506"/>
                  <a:gd name="T1" fmla="*/ 711 h 712"/>
                  <a:gd name="T2" fmla="*/ 240 w 506"/>
                  <a:gd name="T3" fmla="*/ 711 h 712"/>
                  <a:gd name="T4" fmla="*/ 113 w 506"/>
                  <a:gd name="T5" fmla="*/ 653 h 712"/>
                  <a:gd name="T6" fmla="*/ 113 w 506"/>
                  <a:gd name="T7" fmla="*/ 653 h 712"/>
                  <a:gd name="T8" fmla="*/ 126 w 506"/>
                  <a:gd name="T9" fmla="*/ 452 h 712"/>
                  <a:gd name="T10" fmla="*/ 126 w 506"/>
                  <a:gd name="T11" fmla="*/ 452 h 712"/>
                  <a:gd name="T12" fmla="*/ 290 w 506"/>
                  <a:gd name="T13" fmla="*/ 463 h 712"/>
                  <a:gd name="T14" fmla="*/ 290 w 506"/>
                  <a:gd name="T15" fmla="*/ 463 h 712"/>
                  <a:gd name="T16" fmla="*/ 281 w 506"/>
                  <a:gd name="T17" fmla="*/ 597 h 712"/>
                  <a:gd name="T18" fmla="*/ 281 w 506"/>
                  <a:gd name="T19" fmla="*/ 597 h 712"/>
                  <a:gd name="T20" fmla="*/ 172 w 506"/>
                  <a:gd name="T21" fmla="*/ 590 h 712"/>
                  <a:gd name="T22" fmla="*/ 172 w 506"/>
                  <a:gd name="T23" fmla="*/ 590 h 712"/>
                  <a:gd name="T24" fmla="*/ 177 w 506"/>
                  <a:gd name="T25" fmla="*/ 499 h 712"/>
                  <a:gd name="T26" fmla="*/ 177 w 506"/>
                  <a:gd name="T27" fmla="*/ 499 h 712"/>
                  <a:gd name="T28" fmla="*/ 253 w 506"/>
                  <a:gd name="T29" fmla="*/ 505 h 712"/>
                  <a:gd name="T30" fmla="*/ 253 w 506"/>
                  <a:gd name="T31" fmla="*/ 505 h 712"/>
                  <a:gd name="T32" fmla="*/ 249 w 506"/>
                  <a:gd name="T33" fmla="*/ 567 h 712"/>
                  <a:gd name="T34" fmla="*/ 249 w 506"/>
                  <a:gd name="T35" fmla="*/ 567 h 712"/>
                  <a:gd name="T36" fmla="*/ 235 w 506"/>
                  <a:gd name="T37" fmla="*/ 566 h 712"/>
                  <a:gd name="T38" fmla="*/ 235 w 506"/>
                  <a:gd name="T39" fmla="*/ 566 h 712"/>
                  <a:gd name="T40" fmla="*/ 236 w 506"/>
                  <a:gd name="T41" fmla="*/ 552 h 712"/>
                  <a:gd name="T42" fmla="*/ 236 w 506"/>
                  <a:gd name="T43" fmla="*/ 552 h 712"/>
                  <a:gd name="T44" fmla="*/ 245 w 506"/>
                  <a:gd name="T45" fmla="*/ 535 h 712"/>
                  <a:gd name="T46" fmla="*/ 245 w 506"/>
                  <a:gd name="T47" fmla="*/ 535 h 712"/>
                  <a:gd name="T48" fmla="*/ 238 w 506"/>
                  <a:gd name="T49" fmla="*/ 516 h 712"/>
                  <a:gd name="T50" fmla="*/ 238 w 506"/>
                  <a:gd name="T51" fmla="*/ 516 h 712"/>
                  <a:gd name="T52" fmla="*/ 190 w 506"/>
                  <a:gd name="T53" fmla="*/ 513 h 712"/>
                  <a:gd name="T54" fmla="*/ 190 w 506"/>
                  <a:gd name="T55" fmla="*/ 513 h 712"/>
                  <a:gd name="T56" fmla="*/ 186 w 506"/>
                  <a:gd name="T57" fmla="*/ 577 h 712"/>
                  <a:gd name="T58" fmla="*/ 186 w 506"/>
                  <a:gd name="T59" fmla="*/ 577 h 712"/>
                  <a:gd name="T60" fmla="*/ 268 w 506"/>
                  <a:gd name="T61" fmla="*/ 583 h 712"/>
                  <a:gd name="T62" fmla="*/ 268 w 506"/>
                  <a:gd name="T63" fmla="*/ 583 h 712"/>
                  <a:gd name="T64" fmla="*/ 275 w 506"/>
                  <a:gd name="T65" fmla="*/ 476 h 712"/>
                  <a:gd name="T66" fmla="*/ 275 w 506"/>
                  <a:gd name="T67" fmla="*/ 476 h 712"/>
                  <a:gd name="T68" fmla="*/ 139 w 506"/>
                  <a:gd name="T69" fmla="*/ 466 h 712"/>
                  <a:gd name="T70" fmla="*/ 139 w 506"/>
                  <a:gd name="T71" fmla="*/ 466 h 712"/>
                  <a:gd name="T72" fmla="*/ 127 w 506"/>
                  <a:gd name="T73" fmla="*/ 641 h 712"/>
                  <a:gd name="T74" fmla="*/ 127 w 506"/>
                  <a:gd name="T75" fmla="*/ 641 h 712"/>
                  <a:gd name="T76" fmla="*/ 350 w 506"/>
                  <a:gd name="T77" fmla="*/ 655 h 712"/>
                  <a:gd name="T78" fmla="*/ 350 w 506"/>
                  <a:gd name="T79" fmla="*/ 655 h 712"/>
                  <a:gd name="T80" fmla="*/ 467 w 506"/>
                  <a:gd name="T81" fmla="*/ 446 h 712"/>
                  <a:gd name="T82" fmla="*/ 467 w 506"/>
                  <a:gd name="T83" fmla="*/ 446 h 712"/>
                  <a:gd name="T84" fmla="*/ 390 w 506"/>
                  <a:gd name="T85" fmla="*/ 112 h 712"/>
                  <a:gd name="T86" fmla="*/ 390 w 506"/>
                  <a:gd name="T87" fmla="*/ 112 h 712"/>
                  <a:gd name="T88" fmla="*/ 222 w 506"/>
                  <a:gd name="T89" fmla="*/ 27 h 712"/>
                  <a:gd name="T90" fmla="*/ 222 w 506"/>
                  <a:gd name="T91" fmla="*/ 27 h 712"/>
                  <a:gd name="T92" fmla="*/ 18 w 506"/>
                  <a:gd name="T93" fmla="*/ 89 h 712"/>
                  <a:gd name="T94" fmla="*/ 18 w 506"/>
                  <a:gd name="T95" fmla="*/ 89 h 712"/>
                  <a:gd name="T96" fmla="*/ 5 w 506"/>
                  <a:gd name="T97" fmla="*/ 89 h 712"/>
                  <a:gd name="T98" fmla="*/ 5 w 506"/>
                  <a:gd name="T99" fmla="*/ 89 h 712"/>
                  <a:gd name="T100" fmla="*/ 5 w 506"/>
                  <a:gd name="T101" fmla="*/ 75 h 712"/>
                  <a:gd name="T102" fmla="*/ 5 w 506"/>
                  <a:gd name="T103" fmla="*/ 75 h 712"/>
                  <a:gd name="T104" fmla="*/ 224 w 506"/>
                  <a:gd name="T105" fmla="*/ 8 h 712"/>
                  <a:gd name="T106" fmla="*/ 224 w 506"/>
                  <a:gd name="T107" fmla="*/ 8 h 712"/>
                  <a:gd name="T108" fmla="*/ 406 w 506"/>
                  <a:gd name="T109" fmla="*/ 101 h 712"/>
                  <a:gd name="T110" fmla="*/ 406 w 506"/>
                  <a:gd name="T111" fmla="*/ 101 h 712"/>
                  <a:gd name="T112" fmla="*/ 486 w 506"/>
                  <a:gd name="T113" fmla="*/ 449 h 712"/>
                  <a:gd name="T114" fmla="*/ 486 w 506"/>
                  <a:gd name="T115" fmla="*/ 449 h 712"/>
                  <a:gd name="T116" fmla="*/ 360 w 506"/>
                  <a:gd name="T117" fmla="*/ 671 h 712"/>
                  <a:gd name="T118" fmla="*/ 360 w 506"/>
                  <a:gd name="T119" fmla="*/ 671 h 712"/>
                  <a:gd name="T120" fmla="*/ 240 w 506"/>
                  <a:gd name="T121" fmla="*/ 711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6" h="712">
                    <a:moveTo>
                      <a:pt x="240" y="711"/>
                    </a:moveTo>
                    <a:lnTo>
                      <a:pt x="240" y="711"/>
                    </a:lnTo>
                    <a:cubicBezTo>
                      <a:pt x="191" y="711"/>
                      <a:pt x="145" y="691"/>
                      <a:pt x="113" y="653"/>
                    </a:cubicBezTo>
                    <a:lnTo>
                      <a:pt x="113" y="653"/>
                    </a:lnTo>
                    <a:cubicBezTo>
                      <a:pt x="61" y="595"/>
                      <a:pt x="67" y="503"/>
                      <a:pt x="126" y="452"/>
                    </a:cubicBezTo>
                    <a:lnTo>
                      <a:pt x="126" y="452"/>
                    </a:lnTo>
                    <a:cubicBezTo>
                      <a:pt x="175" y="410"/>
                      <a:pt x="248" y="415"/>
                      <a:pt x="290" y="463"/>
                    </a:cubicBezTo>
                    <a:lnTo>
                      <a:pt x="290" y="463"/>
                    </a:lnTo>
                    <a:cubicBezTo>
                      <a:pt x="324" y="503"/>
                      <a:pt x="320" y="562"/>
                      <a:pt x="281" y="597"/>
                    </a:cubicBezTo>
                    <a:lnTo>
                      <a:pt x="281" y="597"/>
                    </a:lnTo>
                    <a:cubicBezTo>
                      <a:pt x="249" y="625"/>
                      <a:pt x="200" y="621"/>
                      <a:pt x="172" y="590"/>
                    </a:cubicBezTo>
                    <a:lnTo>
                      <a:pt x="172" y="590"/>
                    </a:lnTo>
                    <a:cubicBezTo>
                      <a:pt x="148" y="563"/>
                      <a:pt x="151" y="522"/>
                      <a:pt x="177" y="499"/>
                    </a:cubicBezTo>
                    <a:lnTo>
                      <a:pt x="177" y="499"/>
                    </a:lnTo>
                    <a:cubicBezTo>
                      <a:pt x="200" y="480"/>
                      <a:pt x="233" y="481"/>
                      <a:pt x="253" y="505"/>
                    </a:cubicBezTo>
                    <a:lnTo>
                      <a:pt x="253" y="505"/>
                    </a:lnTo>
                    <a:cubicBezTo>
                      <a:pt x="269" y="522"/>
                      <a:pt x="267" y="551"/>
                      <a:pt x="249" y="567"/>
                    </a:cubicBezTo>
                    <a:lnTo>
                      <a:pt x="249" y="567"/>
                    </a:lnTo>
                    <a:cubicBezTo>
                      <a:pt x="245" y="570"/>
                      <a:pt x="238" y="570"/>
                      <a:pt x="235" y="566"/>
                    </a:cubicBezTo>
                    <a:lnTo>
                      <a:pt x="235" y="566"/>
                    </a:lnTo>
                    <a:cubicBezTo>
                      <a:pt x="232" y="562"/>
                      <a:pt x="232" y="556"/>
                      <a:pt x="236" y="552"/>
                    </a:cubicBezTo>
                    <a:lnTo>
                      <a:pt x="236" y="552"/>
                    </a:lnTo>
                    <a:cubicBezTo>
                      <a:pt x="240" y="548"/>
                      <a:pt x="244" y="542"/>
                      <a:pt x="245" y="535"/>
                    </a:cubicBezTo>
                    <a:lnTo>
                      <a:pt x="245" y="535"/>
                    </a:lnTo>
                    <a:cubicBezTo>
                      <a:pt x="245" y="528"/>
                      <a:pt x="242" y="521"/>
                      <a:pt x="238" y="516"/>
                    </a:cubicBezTo>
                    <a:lnTo>
                      <a:pt x="238" y="516"/>
                    </a:lnTo>
                    <a:cubicBezTo>
                      <a:pt x="226" y="503"/>
                      <a:pt x="204" y="501"/>
                      <a:pt x="190" y="513"/>
                    </a:cubicBezTo>
                    <a:lnTo>
                      <a:pt x="190" y="513"/>
                    </a:lnTo>
                    <a:cubicBezTo>
                      <a:pt x="172" y="530"/>
                      <a:pt x="170" y="558"/>
                      <a:pt x="186" y="577"/>
                    </a:cubicBezTo>
                    <a:lnTo>
                      <a:pt x="186" y="577"/>
                    </a:lnTo>
                    <a:cubicBezTo>
                      <a:pt x="207" y="601"/>
                      <a:pt x="244" y="604"/>
                      <a:pt x="268" y="583"/>
                    </a:cubicBezTo>
                    <a:lnTo>
                      <a:pt x="268" y="583"/>
                    </a:lnTo>
                    <a:cubicBezTo>
                      <a:pt x="300" y="555"/>
                      <a:pt x="303" y="507"/>
                      <a:pt x="275" y="476"/>
                    </a:cubicBezTo>
                    <a:lnTo>
                      <a:pt x="275" y="476"/>
                    </a:lnTo>
                    <a:cubicBezTo>
                      <a:pt x="240" y="435"/>
                      <a:pt x="179" y="431"/>
                      <a:pt x="139" y="466"/>
                    </a:cubicBezTo>
                    <a:lnTo>
                      <a:pt x="139" y="466"/>
                    </a:lnTo>
                    <a:cubicBezTo>
                      <a:pt x="88" y="512"/>
                      <a:pt x="82" y="590"/>
                      <a:pt x="127" y="641"/>
                    </a:cubicBezTo>
                    <a:lnTo>
                      <a:pt x="127" y="641"/>
                    </a:lnTo>
                    <a:cubicBezTo>
                      <a:pt x="180" y="702"/>
                      <a:pt x="272" y="709"/>
                      <a:pt x="350" y="655"/>
                    </a:cubicBezTo>
                    <a:lnTo>
                      <a:pt x="350" y="655"/>
                    </a:lnTo>
                    <a:cubicBezTo>
                      <a:pt x="411" y="613"/>
                      <a:pt x="453" y="539"/>
                      <a:pt x="467" y="446"/>
                    </a:cubicBezTo>
                    <a:lnTo>
                      <a:pt x="467" y="446"/>
                    </a:lnTo>
                    <a:cubicBezTo>
                      <a:pt x="485" y="327"/>
                      <a:pt x="455" y="193"/>
                      <a:pt x="390" y="112"/>
                    </a:cubicBezTo>
                    <a:lnTo>
                      <a:pt x="390" y="112"/>
                    </a:lnTo>
                    <a:cubicBezTo>
                      <a:pt x="352" y="63"/>
                      <a:pt x="292" y="33"/>
                      <a:pt x="222" y="27"/>
                    </a:cubicBezTo>
                    <a:lnTo>
                      <a:pt x="222" y="27"/>
                    </a:lnTo>
                    <a:cubicBezTo>
                      <a:pt x="147" y="20"/>
                      <a:pt x="70" y="43"/>
                      <a:pt x="18" y="89"/>
                    </a:cubicBezTo>
                    <a:lnTo>
                      <a:pt x="18" y="89"/>
                    </a:lnTo>
                    <a:cubicBezTo>
                      <a:pt x="14" y="93"/>
                      <a:pt x="8" y="92"/>
                      <a:pt x="5" y="89"/>
                    </a:cubicBezTo>
                    <a:lnTo>
                      <a:pt x="5" y="89"/>
                    </a:lnTo>
                    <a:cubicBezTo>
                      <a:pt x="0" y="84"/>
                      <a:pt x="1" y="78"/>
                      <a:pt x="5" y="75"/>
                    </a:cubicBezTo>
                    <a:lnTo>
                      <a:pt x="5" y="75"/>
                    </a:lnTo>
                    <a:cubicBezTo>
                      <a:pt x="62" y="25"/>
                      <a:pt x="144" y="0"/>
                      <a:pt x="224" y="8"/>
                    </a:cubicBezTo>
                    <a:lnTo>
                      <a:pt x="224" y="8"/>
                    </a:lnTo>
                    <a:cubicBezTo>
                      <a:pt x="299" y="14"/>
                      <a:pt x="363" y="48"/>
                      <a:pt x="406" y="101"/>
                    </a:cubicBezTo>
                    <a:lnTo>
                      <a:pt x="406" y="101"/>
                    </a:lnTo>
                    <a:cubicBezTo>
                      <a:pt x="473" y="185"/>
                      <a:pt x="505" y="325"/>
                      <a:pt x="486" y="449"/>
                    </a:cubicBezTo>
                    <a:lnTo>
                      <a:pt x="486" y="449"/>
                    </a:lnTo>
                    <a:cubicBezTo>
                      <a:pt x="471" y="547"/>
                      <a:pt x="427" y="626"/>
                      <a:pt x="360" y="671"/>
                    </a:cubicBezTo>
                    <a:lnTo>
                      <a:pt x="360" y="671"/>
                    </a:lnTo>
                    <a:cubicBezTo>
                      <a:pt x="322" y="697"/>
                      <a:pt x="280" y="711"/>
                      <a:pt x="240" y="7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06" name="Freeform 205">
            <a:extLst>
              <a:ext uri="{FF2B5EF4-FFF2-40B4-BE49-F238E27FC236}">
                <a16:creationId xmlns:a16="http://schemas.microsoft.com/office/drawing/2014/main" id="{A13DBB6B-662F-4CC3-B209-815D58590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0474" y="3652934"/>
            <a:ext cx="1019520" cy="1015391"/>
          </a:xfrm>
          <a:custGeom>
            <a:avLst/>
            <a:gdLst>
              <a:gd name="T0" fmla="*/ 1086 w 1087"/>
              <a:gd name="T1" fmla="*/ 542 h 1086"/>
              <a:gd name="T2" fmla="*/ 1086 w 1087"/>
              <a:gd name="T3" fmla="*/ 542 h 1086"/>
              <a:gd name="T4" fmla="*/ 543 w 1087"/>
              <a:gd name="T5" fmla="*/ 1085 h 1086"/>
              <a:gd name="T6" fmla="*/ 543 w 1087"/>
              <a:gd name="T7" fmla="*/ 1085 h 1086"/>
              <a:gd name="T8" fmla="*/ 0 w 1087"/>
              <a:gd name="T9" fmla="*/ 542 h 1086"/>
              <a:gd name="T10" fmla="*/ 0 w 1087"/>
              <a:gd name="T11" fmla="*/ 542 h 1086"/>
              <a:gd name="T12" fmla="*/ 543 w 1087"/>
              <a:gd name="T13" fmla="*/ 0 h 1086"/>
              <a:gd name="T14" fmla="*/ 543 w 1087"/>
              <a:gd name="T15" fmla="*/ 0 h 1086"/>
              <a:gd name="T16" fmla="*/ 1086 w 1087"/>
              <a:gd name="T17" fmla="*/ 542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7" h="1086">
                <a:moveTo>
                  <a:pt x="1086" y="542"/>
                </a:moveTo>
                <a:lnTo>
                  <a:pt x="1086" y="542"/>
                </a:lnTo>
                <a:cubicBezTo>
                  <a:pt x="1086" y="842"/>
                  <a:pt x="842" y="1085"/>
                  <a:pt x="543" y="1085"/>
                </a:cubicBezTo>
                <a:lnTo>
                  <a:pt x="543" y="1085"/>
                </a:lnTo>
                <a:cubicBezTo>
                  <a:pt x="244" y="1085"/>
                  <a:pt x="0" y="842"/>
                  <a:pt x="0" y="542"/>
                </a:cubicBezTo>
                <a:lnTo>
                  <a:pt x="0" y="542"/>
                </a:lnTo>
                <a:cubicBezTo>
                  <a:pt x="0" y="243"/>
                  <a:pt x="244" y="0"/>
                  <a:pt x="543" y="0"/>
                </a:cubicBezTo>
                <a:lnTo>
                  <a:pt x="543" y="0"/>
                </a:lnTo>
                <a:cubicBezTo>
                  <a:pt x="842" y="0"/>
                  <a:pt x="1086" y="243"/>
                  <a:pt x="1086" y="542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07" name="Freeform 206">
            <a:extLst>
              <a:ext uri="{FF2B5EF4-FFF2-40B4-BE49-F238E27FC236}">
                <a16:creationId xmlns:a16="http://schemas.microsoft.com/office/drawing/2014/main" id="{6BA5A500-B74F-417E-B047-F1F3A4BB2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0474" y="6967401"/>
            <a:ext cx="1019520" cy="1015391"/>
          </a:xfrm>
          <a:custGeom>
            <a:avLst/>
            <a:gdLst>
              <a:gd name="T0" fmla="*/ 1086 w 1087"/>
              <a:gd name="T1" fmla="*/ 542 h 1086"/>
              <a:gd name="T2" fmla="*/ 1086 w 1087"/>
              <a:gd name="T3" fmla="*/ 542 h 1086"/>
              <a:gd name="T4" fmla="*/ 543 w 1087"/>
              <a:gd name="T5" fmla="*/ 1085 h 1086"/>
              <a:gd name="T6" fmla="*/ 543 w 1087"/>
              <a:gd name="T7" fmla="*/ 1085 h 1086"/>
              <a:gd name="T8" fmla="*/ 0 w 1087"/>
              <a:gd name="T9" fmla="*/ 542 h 1086"/>
              <a:gd name="T10" fmla="*/ 0 w 1087"/>
              <a:gd name="T11" fmla="*/ 542 h 1086"/>
              <a:gd name="T12" fmla="*/ 543 w 1087"/>
              <a:gd name="T13" fmla="*/ 0 h 1086"/>
              <a:gd name="T14" fmla="*/ 543 w 1087"/>
              <a:gd name="T15" fmla="*/ 0 h 1086"/>
              <a:gd name="T16" fmla="*/ 1086 w 1087"/>
              <a:gd name="T17" fmla="*/ 542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7" h="1086">
                <a:moveTo>
                  <a:pt x="1086" y="542"/>
                </a:moveTo>
                <a:lnTo>
                  <a:pt x="1086" y="542"/>
                </a:lnTo>
                <a:cubicBezTo>
                  <a:pt x="1086" y="842"/>
                  <a:pt x="842" y="1085"/>
                  <a:pt x="543" y="1085"/>
                </a:cubicBezTo>
                <a:lnTo>
                  <a:pt x="543" y="1085"/>
                </a:lnTo>
                <a:cubicBezTo>
                  <a:pt x="244" y="1085"/>
                  <a:pt x="0" y="842"/>
                  <a:pt x="0" y="542"/>
                </a:cubicBezTo>
                <a:lnTo>
                  <a:pt x="0" y="542"/>
                </a:lnTo>
                <a:cubicBezTo>
                  <a:pt x="0" y="243"/>
                  <a:pt x="244" y="0"/>
                  <a:pt x="543" y="0"/>
                </a:cubicBezTo>
                <a:lnTo>
                  <a:pt x="543" y="0"/>
                </a:lnTo>
                <a:cubicBezTo>
                  <a:pt x="842" y="0"/>
                  <a:pt x="1086" y="243"/>
                  <a:pt x="1086" y="542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08" name="Freeform 207">
            <a:extLst>
              <a:ext uri="{FF2B5EF4-FFF2-40B4-BE49-F238E27FC236}">
                <a16:creationId xmlns:a16="http://schemas.microsoft.com/office/drawing/2014/main" id="{0FCD66FF-D131-4DB0-AAD4-22B76D16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0474" y="10281871"/>
            <a:ext cx="1019520" cy="1015391"/>
          </a:xfrm>
          <a:custGeom>
            <a:avLst/>
            <a:gdLst>
              <a:gd name="T0" fmla="*/ 1086 w 1087"/>
              <a:gd name="T1" fmla="*/ 542 h 1086"/>
              <a:gd name="T2" fmla="*/ 1086 w 1087"/>
              <a:gd name="T3" fmla="*/ 542 h 1086"/>
              <a:gd name="T4" fmla="*/ 543 w 1087"/>
              <a:gd name="T5" fmla="*/ 1085 h 1086"/>
              <a:gd name="T6" fmla="*/ 543 w 1087"/>
              <a:gd name="T7" fmla="*/ 1085 h 1086"/>
              <a:gd name="T8" fmla="*/ 0 w 1087"/>
              <a:gd name="T9" fmla="*/ 542 h 1086"/>
              <a:gd name="T10" fmla="*/ 0 w 1087"/>
              <a:gd name="T11" fmla="*/ 542 h 1086"/>
              <a:gd name="T12" fmla="*/ 543 w 1087"/>
              <a:gd name="T13" fmla="*/ 0 h 1086"/>
              <a:gd name="T14" fmla="*/ 543 w 1087"/>
              <a:gd name="T15" fmla="*/ 0 h 1086"/>
              <a:gd name="T16" fmla="*/ 1086 w 1087"/>
              <a:gd name="T17" fmla="*/ 542 h 10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7" h="1086">
                <a:moveTo>
                  <a:pt x="1086" y="542"/>
                </a:moveTo>
                <a:lnTo>
                  <a:pt x="1086" y="542"/>
                </a:lnTo>
                <a:cubicBezTo>
                  <a:pt x="1086" y="842"/>
                  <a:pt x="842" y="1085"/>
                  <a:pt x="543" y="1085"/>
                </a:cubicBezTo>
                <a:lnTo>
                  <a:pt x="543" y="1085"/>
                </a:lnTo>
                <a:cubicBezTo>
                  <a:pt x="244" y="1085"/>
                  <a:pt x="0" y="842"/>
                  <a:pt x="0" y="542"/>
                </a:cubicBezTo>
                <a:lnTo>
                  <a:pt x="0" y="542"/>
                </a:lnTo>
                <a:cubicBezTo>
                  <a:pt x="0" y="243"/>
                  <a:pt x="244" y="0"/>
                  <a:pt x="543" y="0"/>
                </a:cubicBezTo>
                <a:lnTo>
                  <a:pt x="543" y="0"/>
                </a:lnTo>
                <a:cubicBezTo>
                  <a:pt x="842" y="0"/>
                  <a:pt x="1086" y="243"/>
                  <a:pt x="1086" y="542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09" name="Freeform 208">
            <a:extLst>
              <a:ext uri="{FF2B5EF4-FFF2-40B4-BE49-F238E27FC236}">
                <a16:creationId xmlns:a16="http://schemas.microsoft.com/office/drawing/2014/main" id="{19941132-0A0B-49EA-AF90-E24725C4C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3088" y="3545616"/>
            <a:ext cx="5336995" cy="2542606"/>
          </a:xfrm>
          <a:custGeom>
            <a:avLst/>
            <a:gdLst>
              <a:gd name="T0" fmla="*/ 5639 w 5701"/>
              <a:gd name="T1" fmla="*/ 1305 h 2715"/>
              <a:gd name="T2" fmla="*/ 5639 w 5701"/>
              <a:gd name="T3" fmla="*/ 1305 h 2715"/>
              <a:gd name="T4" fmla="*/ 4991 w 5701"/>
              <a:gd name="T5" fmla="*/ 657 h 2715"/>
              <a:gd name="T6" fmla="*/ 4991 w 5701"/>
              <a:gd name="T7" fmla="*/ 657 h 2715"/>
              <a:gd name="T8" fmla="*/ 5639 w 5701"/>
              <a:gd name="T9" fmla="*/ 9 h 2715"/>
              <a:gd name="T10" fmla="*/ 5639 w 5701"/>
              <a:gd name="T11" fmla="*/ 9 h 2715"/>
              <a:gd name="T12" fmla="*/ 5700 w 5701"/>
              <a:gd name="T13" fmla="*/ 13 h 2715"/>
              <a:gd name="T14" fmla="*/ 5700 w 5701"/>
              <a:gd name="T15" fmla="*/ 0 h 2715"/>
              <a:gd name="T16" fmla="*/ 1053 w 5701"/>
              <a:gd name="T17" fmla="*/ 0 h 2715"/>
              <a:gd name="T18" fmla="*/ 1053 w 5701"/>
              <a:gd name="T19" fmla="*/ 0 h 2715"/>
              <a:gd name="T20" fmla="*/ 0 w 5701"/>
              <a:gd name="T21" fmla="*/ 1053 h 2715"/>
              <a:gd name="T22" fmla="*/ 0 w 5701"/>
              <a:gd name="T23" fmla="*/ 2714 h 2715"/>
              <a:gd name="T24" fmla="*/ 4647 w 5701"/>
              <a:gd name="T25" fmla="*/ 2714 h 2715"/>
              <a:gd name="T26" fmla="*/ 4647 w 5701"/>
              <a:gd name="T27" fmla="*/ 2714 h 2715"/>
              <a:gd name="T28" fmla="*/ 5700 w 5701"/>
              <a:gd name="T29" fmla="*/ 1662 h 2715"/>
              <a:gd name="T30" fmla="*/ 5700 w 5701"/>
              <a:gd name="T31" fmla="*/ 1303 h 2715"/>
              <a:gd name="T32" fmla="*/ 5700 w 5701"/>
              <a:gd name="T33" fmla="*/ 1303 h 2715"/>
              <a:gd name="T34" fmla="*/ 5639 w 5701"/>
              <a:gd name="T35" fmla="*/ 1305 h 2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01" h="2715">
                <a:moveTo>
                  <a:pt x="5639" y="1305"/>
                </a:moveTo>
                <a:lnTo>
                  <a:pt x="5639" y="1305"/>
                </a:lnTo>
                <a:cubicBezTo>
                  <a:pt x="5281" y="1305"/>
                  <a:pt x="4991" y="1015"/>
                  <a:pt x="4991" y="657"/>
                </a:cubicBezTo>
                <a:lnTo>
                  <a:pt x="4991" y="657"/>
                </a:lnTo>
                <a:cubicBezTo>
                  <a:pt x="4991" y="300"/>
                  <a:pt x="5281" y="9"/>
                  <a:pt x="5639" y="9"/>
                </a:cubicBezTo>
                <a:lnTo>
                  <a:pt x="5639" y="9"/>
                </a:lnTo>
                <a:cubicBezTo>
                  <a:pt x="5659" y="9"/>
                  <a:pt x="5680" y="11"/>
                  <a:pt x="5700" y="13"/>
                </a:cubicBezTo>
                <a:lnTo>
                  <a:pt x="5700" y="0"/>
                </a:lnTo>
                <a:lnTo>
                  <a:pt x="1053" y="0"/>
                </a:lnTo>
                <a:lnTo>
                  <a:pt x="1053" y="0"/>
                </a:lnTo>
                <a:cubicBezTo>
                  <a:pt x="471" y="0"/>
                  <a:pt x="0" y="473"/>
                  <a:pt x="0" y="1053"/>
                </a:cubicBezTo>
                <a:lnTo>
                  <a:pt x="0" y="2714"/>
                </a:lnTo>
                <a:lnTo>
                  <a:pt x="4647" y="2714"/>
                </a:lnTo>
                <a:lnTo>
                  <a:pt x="4647" y="2714"/>
                </a:lnTo>
                <a:cubicBezTo>
                  <a:pt x="5229" y="2714"/>
                  <a:pt x="5700" y="2243"/>
                  <a:pt x="5700" y="1662"/>
                </a:cubicBezTo>
                <a:lnTo>
                  <a:pt x="5700" y="1303"/>
                </a:lnTo>
                <a:lnTo>
                  <a:pt x="5700" y="1303"/>
                </a:lnTo>
                <a:cubicBezTo>
                  <a:pt x="5680" y="1304"/>
                  <a:pt x="5659" y="1305"/>
                  <a:pt x="5639" y="1305"/>
                </a:cubicBezTo>
              </a:path>
            </a:pathLst>
          </a:cu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10" name="Freeform 209">
            <a:extLst>
              <a:ext uri="{FF2B5EF4-FFF2-40B4-BE49-F238E27FC236}">
                <a16:creationId xmlns:a16="http://schemas.microsoft.com/office/drawing/2014/main" id="{D4AFE70F-C2AB-4355-84C0-EF7CD73F6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3088" y="6860084"/>
            <a:ext cx="5336995" cy="2542606"/>
          </a:xfrm>
          <a:custGeom>
            <a:avLst/>
            <a:gdLst>
              <a:gd name="T0" fmla="*/ 5639 w 5701"/>
              <a:gd name="T1" fmla="*/ 1304 h 2715"/>
              <a:gd name="T2" fmla="*/ 5639 w 5701"/>
              <a:gd name="T3" fmla="*/ 1304 h 2715"/>
              <a:gd name="T4" fmla="*/ 4991 w 5701"/>
              <a:gd name="T5" fmla="*/ 656 h 2715"/>
              <a:gd name="T6" fmla="*/ 4991 w 5701"/>
              <a:gd name="T7" fmla="*/ 656 h 2715"/>
              <a:gd name="T8" fmla="*/ 5639 w 5701"/>
              <a:gd name="T9" fmla="*/ 9 h 2715"/>
              <a:gd name="T10" fmla="*/ 5639 w 5701"/>
              <a:gd name="T11" fmla="*/ 9 h 2715"/>
              <a:gd name="T12" fmla="*/ 5700 w 5701"/>
              <a:gd name="T13" fmla="*/ 12 h 2715"/>
              <a:gd name="T14" fmla="*/ 5700 w 5701"/>
              <a:gd name="T15" fmla="*/ 0 h 2715"/>
              <a:gd name="T16" fmla="*/ 1053 w 5701"/>
              <a:gd name="T17" fmla="*/ 0 h 2715"/>
              <a:gd name="T18" fmla="*/ 1053 w 5701"/>
              <a:gd name="T19" fmla="*/ 0 h 2715"/>
              <a:gd name="T20" fmla="*/ 0 w 5701"/>
              <a:gd name="T21" fmla="*/ 1053 h 2715"/>
              <a:gd name="T22" fmla="*/ 0 w 5701"/>
              <a:gd name="T23" fmla="*/ 2714 h 2715"/>
              <a:gd name="T24" fmla="*/ 4647 w 5701"/>
              <a:gd name="T25" fmla="*/ 2714 h 2715"/>
              <a:gd name="T26" fmla="*/ 4647 w 5701"/>
              <a:gd name="T27" fmla="*/ 2714 h 2715"/>
              <a:gd name="T28" fmla="*/ 5700 w 5701"/>
              <a:gd name="T29" fmla="*/ 1661 h 2715"/>
              <a:gd name="T30" fmla="*/ 5700 w 5701"/>
              <a:gd name="T31" fmla="*/ 1301 h 2715"/>
              <a:gd name="T32" fmla="*/ 5700 w 5701"/>
              <a:gd name="T33" fmla="*/ 1301 h 2715"/>
              <a:gd name="T34" fmla="*/ 5639 w 5701"/>
              <a:gd name="T35" fmla="*/ 1304 h 2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01" h="2715">
                <a:moveTo>
                  <a:pt x="5639" y="1304"/>
                </a:moveTo>
                <a:lnTo>
                  <a:pt x="5639" y="1304"/>
                </a:lnTo>
                <a:cubicBezTo>
                  <a:pt x="5281" y="1304"/>
                  <a:pt x="4991" y="1014"/>
                  <a:pt x="4991" y="656"/>
                </a:cubicBezTo>
                <a:lnTo>
                  <a:pt x="4991" y="656"/>
                </a:lnTo>
                <a:cubicBezTo>
                  <a:pt x="4991" y="298"/>
                  <a:pt x="5281" y="9"/>
                  <a:pt x="5639" y="9"/>
                </a:cubicBezTo>
                <a:lnTo>
                  <a:pt x="5639" y="9"/>
                </a:lnTo>
                <a:cubicBezTo>
                  <a:pt x="5659" y="9"/>
                  <a:pt x="5680" y="9"/>
                  <a:pt x="5700" y="12"/>
                </a:cubicBezTo>
                <a:lnTo>
                  <a:pt x="5700" y="0"/>
                </a:lnTo>
                <a:lnTo>
                  <a:pt x="1053" y="0"/>
                </a:lnTo>
                <a:lnTo>
                  <a:pt x="1053" y="0"/>
                </a:lnTo>
                <a:cubicBezTo>
                  <a:pt x="471" y="0"/>
                  <a:pt x="0" y="471"/>
                  <a:pt x="0" y="1053"/>
                </a:cubicBezTo>
                <a:lnTo>
                  <a:pt x="0" y="2714"/>
                </a:lnTo>
                <a:lnTo>
                  <a:pt x="4647" y="2714"/>
                </a:lnTo>
                <a:lnTo>
                  <a:pt x="4647" y="2714"/>
                </a:lnTo>
                <a:cubicBezTo>
                  <a:pt x="5229" y="2714"/>
                  <a:pt x="5700" y="2242"/>
                  <a:pt x="5700" y="1661"/>
                </a:cubicBezTo>
                <a:lnTo>
                  <a:pt x="5700" y="1301"/>
                </a:lnTo>
                <a:lnTo>
                  <a:pt x="5700" y="1301"/>
                </a:lnTo>
                <a:cubicBezTo>
                  <a:pt x="5680" y="1304"/>
                  <a:pt x="5659" y="1304"/>
                  <a:pt x="5639" y="1304"/>
                </a:cubicBezTo>
              </a:path>
            </a:pathLst>
          </a:cu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11" name="Freeform 210">
            <a:extLst>
              <a:ext uri="{FF2B5EF4-FFF2-40B4-BE49-F238E27FC236}">
                <a16:creationId xmlns:a16="http://schemas.microsoft.com/office/drawing/2014/main" id="{9314903F-EE51-4B2B-89C3-5817B7D16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3088" y="10174554"/>
            <a:ext cx="5336995" cy="2542606"/>
          </a:xfrm>
          <a:custGeom>
            <a:avLst/>
            <a:gdLst>
              <a:gd name="T0" fmla="*/ 5639 w 5701"/>
              <a:gd name="T1" fmla="*/ 1304 h 2715"/>
              <a:gd name="T2" fmla="*/ 5639 w 5701"/>
              <a:gd name="T3" fmla="*/ 1304 h 2715"/>
              <a:gd name="T4" fmla="*/ 4991 w 5701"/>
              <a:gd name="T5" fmla="*/ 656 h 2715"/>
              <a:gd name="T6" fmla="*/ 4991 w 5701"/>
              <a:gd name="T7" fmla="*/ 656 h 2715"/>
              <a:gd name="T8" fmla="*/ 5639 w 5701"/>
              <a:gd name="T9" fmla="*/ 9 h 2715"/>
              <a:gd name="T10" fmla="*/ 5639 w 5701"/>
              <a:gd name="T11" fmla="*/ 9 h 2715"/>
              <a:gd name="T12" fmla="*/ 5700 w 5701"/>
              <a:gd name="T13" fmla="*/ 11 h 2715"/>
              <a:gd name="T14" fmla="*/ 5700 w 5701"/>
              <a:gd name="T15" fmla="*/ 0 h 2715"/>
              <a:gd name="T16" fmla="*/ 1053 w 5701"/>
              <a:gd name="T17" fmla="*/ 0 h 2715"/>
              <a:gd name="T18" fmla="*/ 1053 w 5701"/>
              <a:gd name="T19" fmla="*/ 0 h 2715"/>
              <a:gd name="T20" fmla="*/ 0 w 5701"/>
              <a:gd name="T21" fmla="*/ 1052 h 2715"/>
              <a:gd name="T22" fmla="*/ 0 w 5701"/>
              <a:gd name="T23" fmla="*/ 2714 h 2715"/>
              <a:gd name="T24" fmla="*/ 4647 w 5701"/>
              <a:gd name="T25" fmla="*/ 2714 h 2715"/>
              <a:gd name="T26" fmla="*/ 4647 w 5701"/>
              <a:gd name="T27" fmla="*/ 2714 h 2715"/>
              <a:gd name="T28" fmla="*/ 5700 w 5701"/>
              <a:gd name="T29" fmla="*/ 1661 h 2715"/>
              <a:gd name="T30" fmla="*/ 5700 w 5701"/>
              <a:gd name="T31" fmla="*/ 1301 h 2715"/>
              <a:gd name="T32" fmla="*/ 5700 w 5701"/>
              <a:gd name="T33" fmla="*/ 1301 h 2715"/>
              <a:gd name="T34" fmla="*/ 5639 w 5701"/>
              <a:gd name="T35" fmla="*/ 1304 h 2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01" h="2715">
                <a:moveTo>
                  <a:pt x="5639" y="1304"/>
                </a:moveTo>
                <a:lnTo>
                  <a:pt x="5639" y="1304"/>
                </a:lnTo>
                <a:cubicBezTo>
                  <a:pt x="5281" y="1304"/>
                  <a:pt x="4991" y="1014"/>
                  <a:pt x="4991" y="656"/>
                </a:cubicBezTo>
                <a:lnTo>
                  <a:pt x="4991" y="656"/>
                </a:lnTo>
                <a:cubicBezTo>
                  <a:pt x="4991" y="298"/>
                  <a:pt x="5281" y="9"/>
                  <a:pt x="5639" y="9"/>
                </a:cubicBezTo>
                <a:lnTo>
                  <a:pt x="5639" y="9"/>
                </a:lnTo>
                <a:cubicBezTo>
                  <a:pt x="5659" y="9"/>
                  <a:pt x="5680" y="10"/>
                  <a:pt x="5700" y="11"/>
                </a:cubicBezTo>
                <a:lnTo>
                  <a:pt x="5700" y="0"/>
                </a:lnTo>
                <a:lnTo>
                  <a:pt x="1053" y="0"/>
                </a:lnTo>
                <a:lnTo>
                  <a:pt x="1053" y="0"/>
                </a:lnTo>
                <a:cubicBezTo>
                  <a:pt x="471" y="0"/>
                  <a:pt x="0" y="471"/>
                  <a:pt x="0" y="1052"/>
                </a:cubicBezTo>
                <a:lnTo>
                  <a:pt x="0" y="2714"/>
                </a:lnTo>
                <a:lnTo>
                  <a:pt x="4647" y="2714"/>
                </a:lnTo>
                <a:lnTo>
                  <a:pt x="4647" y="2714"/>
                </a:lnTo>
                <a:cubicBezTo>
                  <a:pt x="5229" y="2714"/>
                  <a:pt x="5700" y="2242"/>
                  <a:pt x="5700" y="1661"/>
                </a:cubicBezTo>
                <a:lnTo>
                  <a:pt x="5700" y="1301"/>
                </a:lnTo>
                <a:lnTo>
                  <a:pt x="5700" y="1301"/>
                </a:lnTo>
                <a:cubicBezTo>
                  <a:pt x="5680" y="1303"/>
                  <a:pt x="5659" y="1304"/>
                  <a:pt x="5639" y="1304"/>
                </a:cubicBezTo>
              </a:path>
            </a:pathLst>
          </a:cu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1ADC2C49-D029-43C5-BCBB-DE520A84E55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C5838961-918F-4557-BDFF-777B8A56B69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38E5B6CC-2B16-4F05-903F-ACEEDFD0118B}"/>
              </a:ext>
            </a:extLst>
          </p:cNvPr>
          <p:cNvSpPr txBox="1"/>
          <p:nvPr/>
        </p:nvSpPr>
        <p:spPr>
          <a:xfrm>
            <a:off x="2100074" y="3743246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167DE859-DF89-474B-B01A-CF2674257395}"/>
              </a:ext>
            </a:extLst>
          </p:cNvPr>
          <p:cNvSpPr txBox="1"/>
          <p:nvPr/>
        </p:nvSpPr>
        <p:spPr>
          <a:xfrm>
            <a:off x="2100075" y="4417258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BAA3CC0F-E2B9-487C-8AD2-3B70B1FE5849}"/>
              </a:ext>
            </a:extLst>
          </p:cNvPr>
          <p:cNvSpPr txBox="1"/>
          <p:nvPr/>
        </p:nvSpPr>
        <p:spPr>
          <a:xfrm>
            <a:off x="2100074" y="7061619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417" name="TextBox 416">
            <a:extLst>
              <a:ext uri="{FF2B5EF4-FFF2-40B4-BE49-F238E27FC236}">
                <a16:creationId xmlns:a16="http://schemas.microsoft.com/office/drawing/2014/main" id="{58B6272D-424E-4451-AB35-FFD4E361652B}"/>
              </a:ext>
            </a:extLst>
          </p:cNvPr>
          <p:cNvSpPr txBox="1"/>
          <p:nvPr/>
        </p:nvSpPr>
        <p:spPr>
          <a:xfrm>
            <a:off x="2100075" y="7735631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18" name="TextBox 417">
            <a:extLst>
              <a:ext uri="{FF2B5EF4-FFF2-40B4-BE49-F238E27FC236}">
                <a16:creationId xmlns:a16="http://schemas.microsoft.com/office/drawing/2014/main" id="{DE014A2D-6A05-446A-A679-5E5729C4818E}"/>
              </a:ext>
            </a:extLst>
          </p:cNvPr>
          <p:cNvSpPr txBox="1"/>
          <p:nvPr/>
        </p:nvSpPr>
        <p:spPr>
          <a:xfrm>
            <a:off x="2100074" y="10381172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419" name="TextBox 418">
            <a:extLst>
              <a:ext uri="{FF2B5EF4-FFF2-40B4-BE49-F238E27FC236}">
                <a16:creationId xmlns:a16="http://schemas.microsoft.com/office/drawing/2014/main" id="{6179E0D5-44FC-44DF-B621-ED65CE0B3BFC}"/>
              </a:ext>
            </a:extLst>
          </p:cNvPr>
          <p:cNvSpPr txBox="1"/>
          <p:nvPr/>
        </p:nvSpPr>
        <p:spPr>
          <a:xfrm>
            <a:off x="2100075" y="11055184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55AE6BE6-C054-4CA2-B517-B80575E3E363}"/>
              </a:ext>
            </a:extLst>
          </p:cNvPr>
          <p:cNvSpPr txBox="1"/>
          <p:nvPr/>
        </p:nvSpPr>
        <p:spPr>
          <a:xfrm>
            <a:off x="6368440" y="3725564"/>
            <a:ext cx="825488" cy="86177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5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B3BA6C72-C617-41EC-9B2C-2960DA21E29C}"/>
              </a:ext>
            </a:extLst>
          </p:cNvPr>
          <p:cNvSpPr txBox="1"/>
          <p:nvPr/>
        </p:nvSpPr>
        <p:spPr>
          <a:xfrm>
            <a:off x="6368440" y="7038957"/>
            <a:ext cx="825488" cy="86177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5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422" name="TextBox 421">
            <a:extLst>
              <a:ext uri="{FF2B5EF4-FFF2-40B4-BE49-F238E27FC236}">
                <a16:creationId xmlns:a16="http://schemas.microsoft.com/office/drawing/2014/main" id="{D8C13302-2E41-44C8-8902-FAACB290102D}"/>
              </a:ext>
            </a:extLst>
          </p:cNvPr>
          <p:cNvSpPr txBox="1"/>
          <p:nvPr/>
        </p:nvSpPr>
        <p:spPr>
          <a:xfrm>
            <a:off x="6368440" y="10350424"/>
            <a:ext cx="825488" cy="86177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5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401155033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F53FA9A4-0F79-4728-A083-1CCC21301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591" y="4123359"/>
            <a:ext cx="1258039" cy="1296514"/>
          </a:xfrm>
          <a:custGeom>
            <a:avLst/>
            <a:gdLst>
              <a:gd name="connsiteX0" fmla="*/ 418240 w 1258039"/>
              <a:gd name="connsiteY0" fmla="*/ 1177110 h 1296514"/>
              <a:gd name="connsiteX1" fmla="*/ 417351 w 1258039"/>
              <a:gd name="connsiteY1" fmla="*/ 1178892 h 1296514"/>
              <a:gd name="connsiteX2" fmla="*/ 419130 w 1258039"/>
              <a:gd name="connsiteY2" fmla="*/ 1178892 h 1296514"/>
              <a:gd name="connsiteX3" fmla="*/ 418240 w 1258039"/>
              <a:gd name="connsiteY3" fmla="*/ 1177110 h 1296514"/>
              <a:gd name="connsiteX4" fmla="*/ 489410 w 1258039"/>
              <a:gd name="connsiteY4" fmla="*/ 1065726 h 1296514"/>
              <a:gd name="connsiteX5" fmla="*/ 468059 w 1258039"/>
              <a:gd name="connsiteY5" fmla="*/ 1089785 h 1296514"/>
              <a:gd name="connsiteX6" fmla="*/ 448487 w 1258039"/>
              <a:gd name="connsiteY6" fmla="*/ 1153051 h 1296514"/>
              <a:gd name="connsiteX7" fmla="*/ 466280 w 1258039"/>
              <a:gd name="connsiteY7" fmla="*/ 1185130 h 1296514"/>
              <a:gd name="connsiteX8" fmla="*/ 490299 w 1258039"/>
              <a:gd name="connsiteY8" fmla="*/ 1185130 h 1296514"/>
              <a:gd name="connsiteX9" fmla="*/ 509871 w 1258039"/>
              <a:gd name="connsiteY9" fmla="*/ 1159289 h 1296514"/>
              <a:gd name="connsiteX10" fmla="*/ 489410 w 1258039"/>
              <a:gd name="connsiteY10" fmla="*/ 1065726 h 1296514"/>
              <a:gd name="connsiteX11" fmla="*/ 562358 w 1258039"/>
              <a:gd name="connsiteY11" fmla="*/ 1050578 h 1296514"/>
              <a:gd name="connsiteX12" fmla="*/ 589714 w 1258039"/>
              <a:gd name="connsiteY12" fmla="*/ 1076864 h 1296514"/>
              <a:gd name="connsiteX13" fmla="*/ 595929 w 1258039"/>
              <a:gd name="connsiteY13" fmla="*/ 1087342 h 1296514"/>
              <a:gd name="connsiteX14" fmla="*/ 553693 w 1258039"/>
              <a:gd name="connsiteY14" fmla="*/ 1072781 h 1296514"/>
              <a:gd name="connsiteX15" fmla="*/ 557354 w 1258039"/>
              <a:gd name="connsiteY15" fmla="*/ 1058040 h 1296514"/>
              <a:gd name="connsiteX16" fmla="*/ 562358 w 1258039"/>
              <a:gd name="connsiteY16" fmla="*/ 1050578 h 1296514"/>
              <a:gd name="connsiteX17" fmla="*/ 412013 w 1258039"/>
              <a:gd name="connsiteY17" fmla="*/ 1049687 h 1296514"/>
              <a:gd name="connsiteX18" fmla="*/ 346181 w 1258039"/>
              <a:gd name="connsiteY18" fmla="*/ 1117408 h 1296514"/>
              <a:gd name="connsiteX19" fmla="*/ 344402 w 1258039"/>
              <a:gd name="connsiteY19" fmla="*/ 1141467 h 1296514"/>
              <a:gd name="connsiteX20" fmla="*/ 361305 w 1258039"/>
              <a:gd name="connsiteY20" fmla="*/ 1159289 h 1296514"/>
              <a:gd name="connsiteX21" fmla="*/ 402227 w 1258039"/>
              <a:gd name="connsiteY21" fmla="*/ 1145032 h 1296514"/>
              <a:gd name="connsiteX22" fmla="*/ 413792 w 1258039"/>
              <a:gd name="connsiteY22" fmla="*/ 1050578 h 1296514"/>
              <a:gd name="connsiteX23" fmla="*/ 412013 w 1258039"/>
              <a:gd name="connsiteY23" fmla="*/ 1049687 h 1296514"/>
              <a:gd name="connsiteX24" fmla="*/ 339064 w 1258039"/>
              <a:gd name="connsiteY24" fmla="*/ 1020281 h 1296514"/>
              <a:gd name="connsiteX25" fmla="*/ 312376 w 1258039"/>
              <a:gd name="connsiteY25" fmla="*/ 1027410 h 1296514"/>
              <a:gd name="connsiteX26" fmla="*/ 258999 w 1258039"/>
              <a:gd name="connsiteY26" fmla="*/ 1065726 h 1296514"/>
              <a:gd name="connsiteX27" fmla="*/ 250992 w 1258039"/>
              <a:gd name="connsiteY27" fmla="*/ 1088003 h 1296514"/>
              <a:gd name="connsiteX28" fmla="*/ 260778 w 1258039"/>
              <a:gd name="connsiteY28" fmla="*/ 1109389 h 1296514"/>
              <a:gd name="connsiteX29" fmla="*/ 283019 w 1258039"/>
              <a:gd name="connsiteY29" fmla="*/ 1118299 h 1296514"/>
              <a:gd name="connsiteX30" fmla="*/ 304369 w 1258039"/>
              <a:gd name="connsiteY30" fmla="*/ 1108497 h 1296514"/>
              <a:gd name="connsiteX31" fmla="*/ 344402 w 1258039"/>
              <a:gd name="connsiteY31" fmla="*/ 1021172 h 1296514"/>
              <a:gd name="connsiteX32" fmla="*/ 339064 w 1258039"/>
              <a:gd name="connsiteY32" fmla="*/ 1020281 h 1296514"/>
              <a:gd name="connsiteX33" fmla="*/ 706925 w 1258039"/>
              <a:gd name="connsiteY33" fmla="*/ 1019717 h 1296514"/>
              <a:gd name="connsiteX34" fmla="*/ 776756 w 1258039"/>
              <a:gd name="connsiteY34" fmla="*/ 1030974 h 1296514"/>
              <a:gd name="connsiteX35" fmla="*/ 754038 w 1258039"/>
              <a:gd name="connsiteY35" fmla="*/ 1044341 h 1296514"/>
              <a:gd name="connsiteX36" fmla="*/ 733165 w 1258039"/>
              <a:gd name="connsiteY36" fmla="*/ 1040776 h 1296514"/>
              <a:gd name="connsiteX37" fmla="*/ 707922 w 1258039"/>
              <a:gd name="connsiteY37" fmla="*/ 1020838 h 1296514"/>
              <a:gd name="connsiteX38" fmla="*/ 640645 w 1258039"/>
              <a:gd name="connsiteY38" fmla="*/ 1011370 h 1296514"/>
              <a:gd name="connsiteX39" fmla="*/ 641534 w 1258039"/>
              <a:gd name="connsiteY39" fmla="*/ 1011370 h 1296514"/>
              <a:gd name="connsiteX40" fmla="*/ 672671 w 1258039"/>
              <a:gd name="connsiteY40" fmla="*/ 1033090 h 1296514"/>
              <a:gd name="connsiteX41" fmla="*/ 680783 w 1258039"/>
              <a:gd name="connsiteY41" fmla="*/ 1042644 h 1296514"/>
              <a:gd name="connsiteX42" fmla="*/ 691575 w 1258039"/>
              <a:gd name="connsiteY42" fmla="*/ 1055353 h 1296514"/>
              <a:gd name="connsiteX43" fmla="*/ 702761 w 1258039"/>
              <a:gd name="connsiteY43" fmla="*/ 1074511 h 1296514"/>
              <a:gd name="connsiteX44" fmla="*/ 649541 w 1258039"/>
              <a:gd name="connsiteY44" fmla="*/ 1105824 h 1296514"/>
              <a:gd name="connsiteX45" fmla="*/ 645340 w 1258039"/>
              <a:gd name="connsiteY45" fmla="*/ 1093110 h 1296514"/>
              <a:gd name="connsiteX46" fmla="*/ 639421 w 1258039"/>
              <a:gd name="connsiteY46" fmla="*/ 1075194 h 1296514"/>
              <a:gd name="connsiteX47" fmla="*/ 635307 w 1258039"/>
              <a:gd name="connsiteY47" fmla="*/ 1042558 h 1296514"/>
              <a:gd name="connsiteX48" fmla="*/ 640645 w 1258039"/>
              <a:gd name="connsiteY48" fmla="*/ 1011370 h 1296514"/>
              <a:gd name="connsiteX49" fmla="*/ 479845 w 1258039"/>
              <a:gd name="connsiteY49" fmla="*/ 983112 h 1296514"/>
              <a:gd name="connsiteX50" fmla="*/ 539090 w 1258039"/>
              <a:gd name="connsiteY50" fmla="*/ 992663 h 1296514"/>
              <a:gd name="connsiteX51" fmla="*/ 533890 w 1258039"/>
              <a:gd name="connsiteY51" fmla="*/ 1009588 h 1296514"/>
              <a:gd name="connsiteX52" fmla="*/ 511650 w 1258039"/>
              <a:gd name="connsiteY52" fmla="*/ 1019390 h 1296514"/>
              <a:gd name="connsiteX53" fmla="*/ 479624 w 1258039"/>
              <a:gd name="connsiteY53" fmla="*/ 989985 h 1296514"/>
              <a:gd name="connsiteX54" fmla="*/ 381414 w 1258039"/>
              <a:gd name="connsiteY54" fmla="*/ 967245 h 1296514"/>
              <a:gd name="connsiteX55" fmla="*/ 441278 w 1258039"/>
              <a:gd name="connsiteY55" fmla="*/ 976895 h 1296514"/>
              <a:gd name="connsiteX56" fmla="*/ 437812 w 1258039"/>
              <a:gd name="connsiteY56" fmla="*/ 987311 h 1296514"/>
              <a:gd name="connsiteX57" fmla="*/ 396000 w 1258039"/>
              <a:gd name="connsiteY57" fmla="*/ 1001568 h 1296514"/>
              <a:gd name="connsiteX58" fmla="*/ 380543 w 1258039"/>
              <a:gd name="connsiteY58" fmla="*/ 983747 h 1296514"/>
              <a:gd name="connsiteX59" fmla="*/ 269674 w 1258039"/>
              <a:gd name="connsiteY59" fmla="*/ 954342 h 1296514"/>
              <a:gd name="connsiteX60" fmla="*/ 279460 w 1258039"/>
              <a:gd name="connsiteY60" fmla="*/ 957015 h 1296514"/>
              <a:gd name="connsiteX61" fmla="*/ 280350 w 1258039"/>
              <a:gd name="connsiteY61" fmla="*/ 957015 h 1296514"/>
              <a:gd name="connsiteX62" fmla="*/ 278126 w 1258039"/>
              <a:gd name="connsiteY62" fmla="*/ 970283 h 1296514"/>
              <a:gd name="connsiteX63" fmla="*/ 274706 w 1258039"/>
              <a:gd name="connsiteY63" fmla="*/ 976603 h 1296514"/>
              <a:gd name="connsiteX64" fmla="*/ 234543 w 1258039"/>
              <a:gd name="connsiteY64" fmla="*/ 962757 h 1296514"/>
              <a:gd name="connsiteX65" fmla="*/ 248323 w 1258039"/>
              <a:gd name="connsiteY65" fmla="*/ 957906 h 1296514"/>
              <a:gd name="connsiteX66" fmla="*/ 269674 w 1258039"/>
              <a:gd name="connsiteY66" fmla="*/ 954342 h 1296514"/>
              <a:gd name="connsiteX67" fmla="*/ 130004 w 1258039"/>
              <a:gd name="connsiteY67" fmla="*/ 926718 h 1296514"/>
              <a:gd name="connsiteX68" fmla="*/ 190968 w 1258039"/>
              <a:gd name="connsiteY68" fmla="*/ 936545 h 1296514"/>
              <a:gd name="connsiteX69" fmla="*/ 179687 w 1258039"/>
              <a:gd name="connsiteY69" fmla="*/ 943846 h 1296514"/>
              <a:gd name="connsiteX70" fmla="*/ 732275 w 1258039"/>
              <a:gd name="connsiteY70" fmla="*/ 875036 h 1296514"/>
              <a:gd name="connsiteX71" fmla="*/ 653099 w 1258039"/>
              <a:gd name="connsiteY71" fmla="*/ 897313 h 1296514"/>
              <a:gd name="connsiteX72" fmla="*/ 678008 w 1258039"/>
              <a:gd name="connsiteY72" fmla="*/ 918699 h 1296514"/>
              <a:gd name="connsiteX73" fmla="*/ 739392 w 1258039"/>
              <a:gd name="connsiteY73" fmla="*/ 937411 h 1296514"/>
              <a:gd name="connsiteX74" fmla="*/ 758261 w 1258039"/>
              <a:gd name="connsiteY74" fmla="*/ 932323 h 1296514"/>
              <a:gd name="connsiteX75" fmla="*/ 762522 w 1258039"/>
              <a:gd name="connsiteY75" fmla="*/ 931174 h 1296514"/>
              <a:gd name="connsiteX76" fmla="*/ 774087 w 1258039"/>
              <a:gd name="connsiteY76" fmla="*/ 909788 h 1296514"/>
              <a:gd name="connsiteX77" fmla="*/ 767860 w 1258039"/>
              <a:gd name="connsiteY77" fmla="*/ 886620 h 1296514"/>
              <a:gd name="connsiteX78" fmla="*/ 747399 w 1258039"/>
              <a:gd name="connsiteY78" fmla="*/ 875927 h 1296514"/>
              <a:gd name="connsiteX79" fmla="*/ 732275 w 1258039"/>
              <a:gd name="connsiteY79" fmla="*/ 875036 h 1296514"/>
              <a:gd name="connsiteX80" fmla="*/ 218076 w 1258039"/>
              <a:gd name="connsiteY80" fmla="*/ 874145 h 1296514"/>
              <a:gd name="connsiteX81" fmla="*/ 146907 w 1258039"/>
              <a:gd name="connsiteY81" fmla="*/ 891075 h 1296514"/>
              <a:gd name="connsiteX82" fmla="*/ 130894 w 1258039"/>
              <a:gd name="connsiteY82" fmla="*/ 908897 h 1296514"/>
              <a:gd name="connsiteX83" fmla="*/ 130004 w 1258039"/>
              <a:gd name="connsiteY83" fmla="*/ 926718 h 1296514"/>
              <a:gd name="connsiteX84" fmla="*/ 130004 w 1258039"/>
              <a:gd name="connsiteY84" fmla="*/ 927609 h 1296514"/>
              <a:gd name="connsiteX85" fmla="*/ 132673 w 1258039"/>
              <a:gd name="connsiteY85" fmla="*/ 932956 h 1296514"/>
              <a:gd name="connsiteX86" fmla="*/ 149576 w 1258039"/>
              <a:gd name="connsiteY86" fmla="*/ 948995 h 1296514"/>
              <a:gd name="connsiteX87" fmla="*/ 174485 w 1258039"/>
              <a:gd name="connsiteY87" fmla="*/ 947213 h 1296514"/>
              <a:gd name="connsiteX88" fmla="*/ 179687 w 1258039"/>
              <a:gd name="connsiteY88" fmla="*/ 943846 h 1296514"/>
              <a:gd name="connsiteX89" fmla="*/ 234543 w 1258039"/>
              <a:gd name="connsiteY89" fmla="*/ 962757 h 1296514"/>
              <a:gd name="connsiteX90" fmla="*/ 217632 w 1258039"/>
              <a:gd name="connsiteY90" fmla="*/ 968710 h 1296514"/>
              <a:gd name="connsiteX91" fmla="*/ 189609 w 1258039"/>
              <a:gd name="connsiteY91" fmla="*/ 985529 h 1296514"/>
              <a:gd name="connsiteX92" fmla="*/ 182492 w 1258039"/>
              <a:gd name="connsiteY92" fmla="*/ 1029192 h 1296514"/>
              <a:gd name="connsiteX93" fmla="*/ 226083 w 1258039"/>
              <a:gd name="connsiteY93" fmla="*/ 1036320 h 1296514"/>
              <a:gd name="connsiteX94" fmla="*/ 266561 w 1258039"/>
              <a:gd name="connsiteY94" fmla="*/ 991655 h 1296514"/>
              <a:gd name="connsiteX95" fmla="*/ 274706 w 1258039"/>
              <a:gd name="connsiteY95" fmla="*/ 976603 h 1296514"/>
              <a:gd name="connsiteX96" fmla="*/ 553693 w 1258039"/>
              <a:gd name="connsiteY96" fmla="*/ 1072781 h 1296514"/>
              <a:gd name="connsiteX97" fmla="*/ 551683 w 1258039"/>
              <a:gd name="connsiteY97" fmla="*/ 1080874 h 1296514"/>
              <a:gd name="connsiteX98" fmla="*/ 555241 w 1258039"/>
              <a:gd name="connsiteY98" fmla="*/ 1146814 h 1296514"/>
              <a:gd name="connsiteX99" fmla="*/ 592605 w 1258039"/>
              <a:gd name="connsiteY99" fmla="*/ 1168199 h 1296514"/>
              <a:gd name="connsiteX100" fmla="*/ 594384 w 1258039"/>
              <a:gd name="connsiteY100" fmla="*/ 1168199 h 1296514"/>
              <a:gd name="connsiteX101" fmla="*/ 613066 w 1258039"/>
              <a:gd name="connsiteY101" fmla="*/ 1153942 h 1296514"/>
              <a:gd name="connsiteX102" fmla="*/ 615026 w 1258039"/>
              <a:gd name="connsiteY102" fmla="*/ 1136274 h 1296514"/>
              <a:gd name="connsiteX103" fmla="*/ 615735 w 1258039"/>
              <a:gd name="connsiteY103" fmla="*/ 1129883 h 1296514"/>
              <a:gd name="connsiteX104" fmla="*/ 604893 w 1258039"/>
              <a:gd name="connsiteY104" fmla="*/ 1102455 h 1296514"/>
              <a:gd name="connsiteX105" fmla="*/ 595929 w 1258039"/>
              <a:gd name="connsiteY105" fmla="*/ 1087342 h 1296514"/>
              <a:gd name="connsiteX106" fmla="*/ 638970 w 1258039"/>
              <a:gd name="connsiteY106" fmla="*/ 1102180 h 1296514"/>
              <a:gd name="connsiteX107" fmla="*/ 649541 w 1258039"/>
              <a:gd name="connsiteY107" fmla="*/ 1105824 h 1296514"/>
              <a:gd name="connsiteX108" fmla="*/ 666443 w 1258039"/>
              <a:gd name="connsiteY108" fmla="*/ 1122755 h 1296514"/>
              <a:gd name="connsiteX109" fmla="*/ 690463 w 1258039"/>
              <a:gd name="connsiteY109" fmla="*/ 1121864 h 1296514"/>
              <a:gd name="connsiteX110" fmla="*/ 707366 w 1258039"/>
              <a:gd name="connsiteY110" fmla="*/ 1104042 h 1296514"/>
              <a:gd name="connsiteX111" fmla="*/ 706476 w 1258039"/>
              <a:gd name="connsiteY111" fmla="*/ 1080874 h 1296514"/>
              <a:gd name="connsiteX112" fmla="*/ 702761 w 1258039"/>
              <a:gd name="connsiteY112" fmla="*/ 1074511 h 1296514"/>
              <a:gd name="connsiteX113" fmla="*/ 754038 w 1258039"/>
              <a:gd name="connsiteY113" fmla="*/ 1044341 h 1296514"/>
              <a:gd name="connsiteX114" fmla="*/ 757295 w 1258039"/>
              <a:gd name="connsiteY114" fmla="*/ 1044897 h 1296514"/>
              <a:gd name="connsiteX115" fmla="*/ 776756 w 1258039"/>
              <a:gd name="connsiteY115" fmla="*/ 1030974 h 1296514"/>
              <a:gd name="connsiteX116" fmla="*/ 766970 w 1258039"/>
              <a:gd name="connsiteY116" fmla="*/ 987311 h 1296514"/>
              <a:gd name="connsiteX117" fmla="*/ 730383 w 1258039"/>
              <a:gd name="connsiteY117" fmla="*/ 972018 h 1296514"/>
              <a:gd name="connsiteX118" fmla="*/ 724602 w 1258039"/>
              <a:gd name="connsiteY118" fmla="*/ 969601 h 1296514"/>
              <a:gd name="connsiteX119" fmla="*/ 686905 w 1258039"/>
              <a:gd name="connsiteY119" fmla="*/ 963252 h 1296514"/>
              <a:gd name="connsiteX120" fmla="*/ 673560 w 1258039"/>
              <a:gd name="connsiteY120" fmla="*/ 965926 h 1296514"/>
              <a:gd name="connsiteX121" fmla="*/ 686015 w 1258039"/>
              <a:gd name="connsiteY121" fmla="*/ 996222 h 1296514"/>
              <a:gd name="connsiteX122" fmla="*/ 701312 w 1258039"/>
              <a:gd name="connsiteY122" fmla="*/ 1013411 h 1296514"/>
              <a:gd name="connsiteX123" fmla="*/ 706925 w 1258039"/>
              <a:gd name="connsiteY123" fmla="*/ 1019717 h 1296514"/>
              <a:gd name="connsiteX124" fmla="*/ 697905 w 1258039"/>
              <a:gd name="connsiteY124" fmla="*/ 1018263 h 1296514"/>
              <a:gd name="connsiteX125" fmla="*/ 539090 w 1258039"/>
              <a:gd name="connsiteY125" fmla="*/ 992663 h 1296514"/>
              <a:gd name="connsiteX126" fmla="*/ 541007 w 1258039"/>
              <a:gd name="connsiteY126" fmla="*/ 986420 h 1296514"/>
              <a:gd name="connsiteX127" fmla="*/ 536712 w 1258039"/>
              <a:gd name="connsiteY127" fmla="*/ 957224 h 1296514"/>
              <a:gd name="connsiteX128" fmla="*/ 529565 w 1258039"/>
              <a:gd name="connsiteY128" fmla="*/ 935936 h 1296514"/>
              <a:gd name="connsiteX129" fmla="*/ 527330 w 1258039"/>
              <a:gd name="connsiteY129" fmla="*/ 929280 h 1296514"/>
              <a:gd name="connsiteX130" fmla="*/ 506312 w 1258039"/>
              <a:gd name="connsiteY130" fmla="*/ 898204 h 1296514"/>
              <a:gd name="connsiteX131" fmla="*/ 495971 w 1258039"/>
              <a:gd name="connsiteY131" fmla="*/ 910122 h 1296514"/>
              <a:gd name="connsiteX132" fmla="*/ 487093 w 1258039"/>
              <a:gd name="connsiteY132" fmla="*/ 934284 h 1296514"/>
              <a:gd name="connsiteX133" fmla="*/ 484962 w 1258039"/>
              <a:gd name="connsiteY133" fmla="*/ 940084 h 1296514"/>
              <a:gd name="connsiteX134" fmla="*/ 480513 w 1258039"/>
              <a:gd name="connsiteY134" fmla="*/ 962361 h 1296514"/>
              <a:gd name="connsiteX135" fmla="*/ 479845 w 1258039"/>
              <a:gd name="connsiteY135" fmla="*/ 983112 h 1296514"/>
              <a:gd name="connsiteX136" fmla="*/ 441278 w 1258039"/>
              <a:gd name="connsiteY136" fmla="*/ 976895 h 1296514"/>
              <a:gd name="connsiteX137" fmla="*/ 447598 w 1258039"/>
              <a:gd name="connsiteY137" fmla="*/ 957906 h 1296514"/>
              <a:gd name="connsiteX138" fmla="*/ 452935 w 1258039"/>
              <a:gd name="connsiteY138" fmla="*/ 932956 h 1296514"/>
              <a:gd name="connsiteX139" fmla="*/ 449377 w 1258039"/>
              <a:gd name="connsiteY139" fmla="*/ 892857 h 1296514"/>
              <a:gd name="connsiteX140" fmla="*/ 447598 w 1258039"/>
              <a:gd name="connsiteY140" fmla="*/ 892857 h 1296514"/>
              <a:gd name="connsiteX141" fmla="*/ 381766 w 1258039"/>
              <a:gd name="connsiteY141" fmla="*/ 960579 h 1296514"/>
              <a:gd name="connsiteX142" fmla="*/ 381414 w 1258039"/>
              <a:gd name="connsiteY142" fmla="*/ 967245 h 1296514"/>
              <a:gd name="connsiteX143" fmla="*/ 190968 w 1258039"/>
              <a:gd name="connsiteY143" fmla="*/ 936545 h 1296514"/>
              <a:gd name="connsiteX144" fmla="*/ 199547 w 1258039"/>
              <a:gd name="connsiteY144" fmla="*/ 930993 h 1296514"/>
              <a:gd name="connsiteX145" fmla="*/ 241207 w 1258039"/>
              <a:gd name="connsiteY145" fmla="*/ 879491 h 1296514"/>
              <a:gd name="connsiteX146" fmla="*/ 218076 w 1258039"/>
              <a:gd name="connsiteY146" fmla="*/ 874145 h 1296514"/>
              <a:gd name="connsiteX147" fmla="*/ 576592 w 1258039"/>
              <a:gd name="connsiteY147" fmla="*/ 865234 h 1296514"/>
              <a:gd name="connsiteX148" fmla="*/ 567696 w 1258039"/>
              <a:gd name="connsiteY148" fmla="*/ 895531 h 1296514"/>
              <a:gd name="connsiteX149" fmla="*/ 573455 w 1258039"/>
              <a:gd name="connsiteY149" fmla="*/ 937644 h 1296514"/>
              <a:gd name="connsiteX150" fmla="*/ 576592 w 1258039"/>
              <a:gd name="connsiteY150" fmla="*/ 960579 h 1296514"/>
              <a:gd name="connsiteX151" fmla="*/ 616625 w 1258039"/>
              <a:gd name="connsiteY151" fmla="*/ 979292 h 1296514"/>
              <a:gd name="connsiteX152" fmla="*/ 636196 w 1258039"/>
              <a:gd name="connsiteY152" fmla="*/ 940084 h 1296514"/>
              <a:gd name="connsiteX153" fmla="*/ 577482 w 1258039"/>
              <a:gd name="connsiteY153" fmla="*/ 865234 h 1296514"/>
              <a:gd name="connsiteX154" fmla="*/ 379097 w 1258039"/>
              <a:gd name="connsiteY154" fmla="*/ 846521 h 1296514"/>
              <a:gd name="connsiteX155" fmla="*/ 343512 w 1258039"/>
              <a:gd name="connsiteY155" fmla="*/ 854875 h 1296514"/>
              <a:gd name="connsiteX156" fmla="*/ 306862 w 1258039"/>
              <a:gd name="connsiteY156" fmla="*/ 875790 h 1296514"/>
              <a:gd name="connsiteX157" fmla="*/ 297252 w 1258039"/>
              <a:gd name="connsiteY157" fmla="*/ 881273 h 1296514"/>
              <a:gd name="connsiteX158" fmla="*/ 292804 w 1258039"/>
              <a:gd name="connsiteY158" fmla="*/ 924936 h 1296514"/>
              <a:gd name="connsiteX159" fmla="*/ 297252 w 1258039"/>
              <a:gd name="connsiteY159" fmla="*/ 928500 h 1296514"/>
              <a:gd name="connsiteX160" fmla="*/ 299921 w 1258039"/>
              <a:gd name="connsiteY160" fmla="*/ 931174 h 1296514"/>
              <a:gd name="connsiteX161" fmla="*/ 313265 w 1258039"/>
              <a:gd name="connsiteY161" fmla="*/ 935629 h 1296514"/>
              <a:gd name="connsiteX162" fmla="*/ 336396 w 1258039"/>
              <a:gd name="connsiteY162" fmla="*/ 930283 h 1296514"/>
              <a:gd name="connsiteX163" fmla="*/ 387104 w 1258039"/>
              <a:gd name="connsiteY163" fmla="*/ 849195 h 1296514"/>
              <a:gd name="connsiteX164" fmla="*/ 379097 w 1258039"/>
              <a:gd name="connsiteY164" fmla="*/ 846521 h 1296514"/>
              <a:gd name="connsiteX165" fmla="*/ 305259 w 1258039"/>
              <a:gd name="connsiteY165" fmla="*/ 772562 h 1296514"/>
              <a:gd name="connsiteX166" fmla="*/ 273233 w 1258039"/>
              <a:gd name="connsiteY166" fmla="*/ 775236 h 1296514"/>
              <a:gd name="connsiteX167" fmla="*/ 248323 w 1258039"/>
              <a:gd name="connsiteY167" fmla="*/ 812661 h 1296514"/>
              <a:gd name="connsiteX168" fmla="*/ 285687 w 1258039"/>
              <a:gd name="connsiteY168" fmla="*/ 836720 h 1296514"/>
              <a:gd name="connsiteX169" fmla="*/ 367532 w 1258039"/>
              <a:gd name="connsiteY169" fmla="*/ 788602 h 1296514"/>
              <a:gd name="connsiteX170" fmla="*/ 338175 w 1258039"/>
              <a:gd name="connsiteY170" fmla="*/ 775236 h 1296514"/>
              <a:gd name="connsiteX171" fmla="*/ 305259 w 1258039"/>
              <a:gd name="connsiteY171" fmla="*/ 772562 h 1296514"/>
              <a:gd name="connsiteX172" fmla="*/ 204732 w 1258039"/>
              <a:gd name="connsiteY172" fmla="*/ 769889 h 1296514"/>
              <a:gd name="connsiteX173" fmla="*/ 126446 w 1258039"/>
              <a:gd name="connsiteY173" fmla="*/ 794839 h 1296514"/>
              <a:gd name="connsiteX174" fmla="*/ 111322 w 1258039"/>
              <a:gd name="connsiteY174" fmla="*/ 814443 h 1296514"/>
              <a:gd name="connsiteX175" fmla="*/ 111322 w 1258039"/>
              <a:gd name="connsiteY175" fmla="*/ 816225 h 1296514"/>
              <a:gd name="connsiteX176" fmla="*/ 112212 w 1258039"/>
              <a:gd name="connsiteY176" fmla="*/ 830482 h 1296514"/>
              <a:gd name="connsiteX177" fmla="*/ 115771 w 1258039"/>
              <a:gd name="connsiteY177" fmla="*/ 837611 h 1296514"/>
              <a:gd name="connsiteX178" fmla="*/ 134453 w 1258039"/>
              <a:gd name="connsiteY178" fmla="*/ 850977 h 1296514"/>
              <a:gd name="connsiteX179" fmla="*/ 158472 w 1258039"/>
              <a:gd name="connsiteY179" fmla="*/ 848304 h 1296514"/>
              <a:gd name="connsiteX180" fmla="*/ 218966 w 1258039"/>
              <a:gd name="connsiteY180" fmla="*/ 774344 h 1296514"/>
              <a:gd name="connsiteX181" fmla="*/ 204732 w 1258039"/>
              <a:gd name="connsiteY181" fmla="*/ 769889 h 1296514"/>
              <a:gd name="connsiteX182" fmla="*/ 41932 w 1258039"/>
              <a:gd name="connsiteY182" fmla="*/ 722662 h 1296514"/>
              <a:gd name="connsiteX183" fmla="*/ 383545 w 1258039"/>
              <a:gd name="connsiteY183" fmla="*/ 1252852 h 1296514"/>
              <a:gd name="connsiteX184" fmla="*/ 920874 w 1258039"/>
              <a:gd name="connsiteY184" fmla="*/ 924936 h 1296514"/>
              <a:gd name="connsiteX185" fmla="*/ 805224 w 1258039"/>
              <a:gd name="connsiteY185" fmla="*/ 922263 h 1296514"/>
              <a:gd name="connsiteX186" fmla="*/ 782983 w 1258039"/>
              <a:gd name="connsiteY186" fmla="*/ 957015 h 1296514"/>
              <a:gd name="connsiteX187" fmla="*/ 780314 w 1258039"/>
              <a:gd name="connsiteY187" fmla="*/ 957906 h 1296514"/>
              <a:gd name="connsiteX188" fmla="*/ 783873 w 1258039"/>
              <a:gd name="connsiteY188" fmla="*/ 960579 h 1296514"/>
              <a:gd name="connsiteX189" fmla="*/ 793659 w 1258039"/>
              <a:gd name="connsiteY189" fmla="*/ 967708 h 1296514"/>
              <a:gd name="connsiteX190" fmla="*/ 832802 w 1258039"/>
              <a:gd name="connsiteY190" fmla="*/ 969490 h 1296514"/>
              <a:gd name="connsiteX191" fmla="*/ 846146 w 1258039"/>
              <a:gd name="connsiteY191" fmla="*/ 977509 h 1296514"/>
              <a:gd name="connsiteX192" fmla="*/ 847036 w 1258039"/>
              <a:gd name="connsiteY192" fmla="*/ 992658 h 1296514"/>
              <a:gd name="connsiteX193" fmla="*/ 604170 w 1258039"/>
              <a:gd name="connsiteY193" fmla="*/ 1199387 h 1296514"/>
              <a:gd name="connsiteX194" fmla="*/ 602391 w 1258039"/>
              <a:gd name="connsiteY194" fmla="*/ 1200278 h 1296514"/>
              <a:gd name="connsiteX195" fmla="*/ 600612 w 1258039"/>
              <a:gd name="connsiteY195" fmla="*/ 1200278 h 1296514"/>
              <a:gd name="connsiteX196" fmla="*/ 496527 w 1258039"/>
              <a:gd name="connsiteY196" fmla="*/ 1217209 h 1296514"/>
              <a:gd name="connsiteX197" fmla="*/ 478734 w 1258039"/>
              <a:gd name="connsiteY197" fmla="*/ 1219882 h 1296514"/>
              <a:gd name="connsiteX198" fmla="*/ 470728 w 1258039"/>
              <a:gd name="connsiteY198" fmla="*/ 1219882 h 1296514"/>
              <a:gd name="connsiteX199" fmla="*/ 459163 w 1258039"/>
              <a:gd name="connsiteY199" fmla="*/ 1216317 h 1296514"/>
              <a:gd name="connsiteX200" fmla="*/ 393331 w 1258039"/>
              <a:gd name="connsiteY200" fmla="*/ 1207407 h 1296514"/>
              <a:gd name="connsiteX201" fmla="*/ 100647 w 1258039"/>
              <a:gd name="connsiteY201" fmla="*/ 941866 h 1296514"/>
              <a:gd name="connsiteX202" fmla="*/ 99757 w 1258039"/>
              <a:gd name="connsiteY202" fmla="*/ 938302 h 1296514"/>
              <a:gd name="connsiteX203" fmla="*/ 80186 w 1258039"/>
              <a:gd name="connsiteY203" fmla="*/ 835829 h 1296514"/>
              <a:gd name="connsiteX204" fmla="*/ 108654 w 1258039"/>
              <a:gd name="connsiteY204" fmla="*/ 766325 h 1296514"/>
              <a:gd name="connsiteX205" fmla="*/ 121998 w 1258039"/>
              <a:gd name="connsiteY205" fmla="*/ 760087 h 1296514"/>
              <a:gd name="connsiteX206" fmla="*/ 41932 w 1258039"/>
              <a:gd name="connsiteY206" fmla="*/ 722662 h 1296514"/>
              <a:gd name="connsiteX207" fmla="*/ 845958 w 1258039"/>
              <a:gd name="connsiteY207" fmla="*/ 308254 h 1296514"/>
              <a:gd name="connsiteX208" fmla="*/ 1148153 w 1258039"/>
              <a:gd name="connsiteY208" fmla="*/ 717265 h 1296514"/>
              <a:gd name="connsiteX209" fmla="*/ 1132998 w 1258039"/>
              <a:gd name="connsiteY209" fmla="*/ 734233 h 1296514"/>
              <a:gd name="connsiteX210" fmla="*/ 1116061 w 1258039"/>
              <a:gd name="connsiteY210" fmla="*/ 717265 h 1296514"/>
              <a:gd name="connsiteX211" fmla="*/ 842392 w 1258039"/>
              <a:gd name="connsiteY211" fmla="*/ 340404 h 1296514"/>
              <a:gd name="connsiteX212" fmla="*/ 828130 w 1258039"/>
              <a:gd name="connsiteY212" fmla="*/ 322543 h 1296514"/>
              <a:gd name="connsiteX213" fmla="*/ 845958 w 1258039"/>
              <a:gd name="connsiteY213" fmla="*/ 308254 h 1296514"/>
              <a:gd name="connsiteX214" fmla="*/ 662885 w 1258039"/>
              <a:gd name="connsiteY214" fmla="*/ 35643 h 1296514"/>
              <a:gd name="connsiteX215" fmla="*/ 607729 w 1258039"/>
              <a:gd name="connsiteY215" fmla="*/ 90890 h 1296514"/>
              <a:gd name="connsiteX216" fmla="*/ 557020 w 1258039"/>
              <a:gd name="connsiteY216" fmla="*/ 93563 h 1296514"/>
              <a:gd name="connsiteX217" fmla="*/ 509871 w 1258039"/>
              <a:gd name="connsiteY217" fmla="*/ 55247 h 1296514"/>
              <a:gd name="connsiteX218" fmla="*/ 517877 w 1258039"/>
              <a:gd name="connsiteY218" fmla="*/ 188908 h 1296514"/>
              <a:gd name="connsiteX219" fmla="*/ 476955 w 1258039"/>
              <a:gd name="connsiteY219" fmla="*/ 229898 h 1296514"/>
              <a:gd name="connsiteX220" fmla="*/ 99757 w 1258039"/>
              <a:gd name="connsiteY220" fmla="*/ 713751 h 1296514"/>
              <a:gd name="connsiteX221" fmla="*/ 165589 w 1258039"/>
              <a:gd name="connsiteY221" fmla="*/ 743157 h 1296514"/>
              <a:gd name="connsiteX222" fmla="*/ 243875 w 1258039"/>
              <a:gd name="connsiteY222" fmla="*/ 752959 h 1296514"/>
              <a:gd name="connsiteX223" fmla="*/ 267005 w 1258039"/>
              <a:gd name="connsiteY223" fmla="*/ 743157 h 1296514"/>
              <a:gd name="connsiteX224" fmla="*/ 344402 w 1258039"/>
              <a:gd name="connsiteY224" fmla="*/ 743157 h 1296514"/>
              <a:gd name="connsiteX225" fmla="*/ 399558 w 1258039"/>
              <a:gd name="connsiteY225" fmla="*/ 783255 h 1296514"/>
              <a:gd name="connsiteX226" fmla="*/ 389773 w 1258039"/>
              <a:gd name="connsiteY226" fmla="*/ 815334 h 1296514"/>
              <a:gd name="connsiteX227" fmla="*/ 413792 w 1258039"/>
              <a:gd name="connsiteY227" fmla="*/ 828700 h 1296514"/>
              <a:gd name="connsiteX228" fmla="*/ 417351 w 1258039"/>
              <a:gd name="connsiteY228" fmla="*/ 870581 h 1296514"/>
              <a:gd name="connsiteX229" fmla="*/ 463611 w 1258039"/>
              <a:gd name="connsiteY229" fmla="*/ 863452 h 1296514"/>
              <a:gd name="connsiteX230" fmla="*/ 478734 w 1258039"/>
              <a:gd name="connsiteY230" fmla="*/ 878600 h 1296514"/>
              <a:gd name="connsiteX231" fmla="*/ 504533 w 1258039"/>
              <a:gd name="connsiteY231" fmla="*/ 866125 h 1296514"/>
              <a:gd name="connsiteX232" fmla="*/ 535670 w 1258039"/>
              <a:gd name="connsiteY232" fmla="*/ 881273 h 1296514"/>
              <a:gd name="connsiteX233" fmla="*/ 565917 w 1258039"/>
              <a:gd name="connsiteY233" fmla="*/ 834046 h 1296514"/>
              <a:gd name="connsiteX234" fmla="*/ 633528 w 1258039"/>
              <a:gd name="connsiteY234" fmla="*/ 871472 h 1296514"/>
              <a:gd name="connsiteX235" fmla="*/ 750067 w 1258039"/>
              <a:gd name="connsiteY235" fmla="*/ 842957 h 1296514"/>
              <a:gd name="connsiteX236" fmla="*/ 805224 w 1258039"/>
              <a:gd name="connsiteY236" fmla="*/ 889293 h 1296514"/>
              <a:gd name="connsiteX237" fmla="*/ 941335 w 1258039"/>
              <a:gd name="connsiteY237" fmla="*/ 891966 h 1296514"/>
              <a:gd name="connsiteX238" fmla="*/ 953790 w 1258039"/>
              <a:gd name="connsiteY238" fmla="*/ 898204 h 1296514"/>
              <a:gd name="connsiteX239" fmla="*/ 958238 w 1258039"/>
              <a:gd name="connsiteY239" fmla="*/ 911570 h 1296514"/>
              <a:gd name="connsiteX240" fmla="*/ 957348 w 1258039"/>
              <a:gd name="connsiteY240" fmla="*/ 914243 h 1296514"/>
              <a:gd name="connsiteX241" fmla="*/ 956458 w 1258039"/>
              <a:gd name="connsiteY241" fmla="*/ 920481 h 1296514"/>
              <a:gd name="connsiteX242" fmla="*/ 779425 w 1258039"/>
              <a:gd name="connsiteY242" fmla="*/ 1194932 h 1296514"/>
              <a:gd name="connsiteX243" fmla="*/ 841698 w 1258039"/>
              <a:gd name="connsiteY243" fmla="*/ 1202060 h 1296514"/>
              <a:gd name="connsiteX244" fmla="*/ 1225123 w 1258039"/>
              <a:gd name="connsiteY244" fmla="*/ 715533 h 1296514"/>
              <a:gd name="connsiteX245" fmla="*/ 853263 w 1258039"/>
              <a:gd name="connsiteY245" fmla="*/ 230789 h 1296514"/>
              <a:gd name="connsiteX246" fmla="*/ 809672 w 1258039"/>
              <a:gd name="connsiteY246" fmla="*/ 185344 h 1296514"/>
              <a:gd name="connsiteX247" fmla="*/ 815009 w 1258039"/>
              <a:gd name="connsiteY247" fmla="*/ 54356 h 1296514"/>
              <a:gd name="connsiteX248" fmla="*/ 767860 w 1258039"/>
              <a:gd name="connsiteY248" fmla="*/ 93563 h 1296514"/>
              <a:gd name="connsiteX249" fmla="*/ 717152 w 1258039"/>
              <a:gd name="connsiteY249" fmla="*/ 90890 h 1296514"/>
              <a:gd name="connsiteX250" fmla="*/ 662440 w 1258039"/>
              <a:gd name="connsiteY250" fmla="*/ 0 h 1296514"/>
              <a:gd name="connsiteX251" fmla="*/ 680677 w 1258039"/>
              <a:gd name="connsiteY251" fmla="*/ 8020 h 1296514"/>
              <a:gd name="connsiteX252" fmla="*/ 740282 w 1258039"/>
              <a:gd name="connsiteY252" fmla="*/ 67722 h 1296514"/>
              <a:gd name="connsiteX253" fmla="*/ 747399 w 1258039"/>
              <a:gd name="connsiteY253" fmla="*/ 67722 h 1296514"/>
              <a:gd name="connsiteX254" fmla="*/ 808782 w 1258039"/>
              <a:gd name="connsiteY254" fmla="*/ 17822 h 1296514"/>
              <a:gd name="connsiteX255" fmla="*/ 839029 w 1258039"/>
              <a:gd name="connsiteY255" fmla="*/ 16931 h 1296514"/>
              <a:gd name="connsiteX256" fmla="*/ 850594 w 1258039"/>
              <a:gd name="connsiteY256" fmla="*/ 43663 h 1296514"/>
              <a:gd name="connsiteX257" fmla="*/ 842588 w 1258039"/>
              <a:gd name="connsiteY257" fmla="*/ 184453 h 1296514"/>
              <a:gd name="connsiteX258" fmla="*/ 855932 w 1258039"/>
              <a:gd name="connsiteY258" fmla="*/ 197819 h 1296514"/>
              <a:gd name="connsiteX259" fmla="*/ 1258039 w 1258039"/>
              <a:gd name="connsiteY259" fmla="*/ 715533 h 1296514"/>
              <a:gd name="connsiteX260" fmla="*/ 841698 w 1258039"/>
              <a:gd name="connsiteY260" fmla="*/ 1235030 h 1296514"/>
              <a:gd name="connsiteX261" fmla="*/ 744730 w 1258039"/>
              <a:gd name="connsiteY261" fmla="*/ 1220773 h 1296514"/>
              <a:gd name="connsiteX262" fmla="*/ 484072 w 1258039"/>
              <a:gd name="connsiteY262" fmla="*/ 1296514 h 1296514"/>
              <a:gd name="connsiteX263" fmla="*/ 376428 w 1258039"/>
              <a:gd name="connsiteY263" fmla="*/ 1284930 h 1296514"/>
              <a:gd name="connsiteX264" fmla="*/ 12575 w 1258039"/>
              <a:gd name="connsiteY264" fmla="*/ 703058 h 1296514"/>
              <a:gd name="connsiteX265" fmla="*/ 14354 w 1258039"/>
              <a:gd name="connsiteY265" fmla="*/ 697712 h 1296514"/>
              <a:gd name="connsiteX266" fmla="*/ 15244 w 1258039"/>
              <a:gd name="connsiteY266" fmla="*/ 694148 h 1296514"/>
              <a:gd name="connsiteX267" fmla="*/ 24140 w 1258039"/>
              <a:gd name="connsiteY267" fmla="*/ 683455 h 1296514"/>
              <a:gd name="connsiteX268" fmla="*/ 38374 w 1258039"/>
              <a:gd name="connsiteY268" fmla="*/ 684346 h 1296514"/>
              <a:gd name="connsiteX269" fmla="*/ 66842 w 1258039"/>
              <a:gd name="connsiteY269" fmla="*/ 697712 h 1296514"/>
              <a:gd name="connsiteX270" fmla="*/ 474286 w 1258039"/>
              <a:gd name="connsiteY270" fmla="*/ 197819 h 1296514"/>
              <a:gd name="connsiteX271" fmla="*/ 484962 w 1258039"/>
              <a:gd name="connsiteY271" fmla="*/ 187126 h 1296514"/>
              <a:gd name="connsiteX272" fmla="*/ 474286 w 1258039"/>
              <a:gd name="connsiteY272" fmla="*/ 44554 h 1296514"/>
              <a:gd name="connsiteX273" fmla="*/ 485851 w 1258039"/>
              <a:gd name="connsiteY273" fmla="*/ 16931 h 1296514"/>
              <a:gd name="connsiteX274" fmla="*/ 516098 w 1258039"/>
              <a:gd name="connsiteY274" fmla="*/ 17822 h 1296514"/>
              <a:gd name="connsiteX275" fmla="*/ 577482 w 1258039"/>
              <a:gd name="connsiteY275" fmla="*/ 67722 h 1296514"/>
              <a:gd name="connsiteX276" fmla="*/ 584599 w 1258039"/>
              <a:gd name="connsiteY276" fmla="*/ 67722 h 1296514"/>
              <a:gd name="connsiteX277" fmla="*/ 644203 w 1258039"/>
              <a:gd name="connsiteY277" fmla="*/ 8020 h 1296514"/>
              <a:gd name="connsiteX278" fmla="*/ 662440 w 1258039"/>
              <a:gd name="connsiteY278" fmla="*/ 0 h 1296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</a:cxnLst>
            <a:rect l="l" t="t" r="r" b="b"/>
            <a:pathLst>
              <a:path w="1258039" h="1296514">
                <a:moveTo>
                  <a:pt x="418240" y="1177110"/>
                </a:moveTo>
                <a:cubicBezTo>
                  <a:pt x="418240" y="1178001"/>
                  <a:pt x="417351" y="1178892"/>
                  <a:pt x="417351" y="1178892"/>
                </a:cubicBezTo>
                <a:cubicBezTo>
                  <a:pt x="417351" y="1178892"/>
                  <a:pt x="418240" y="1178892"/>
                  <a:pt x="419130" y="1178892"/>
                </a:cubicBezTo>
                <a:cubicBezTo>
                  <a:pt x="419130" y="1178892"/>
                  <a:pt x="419130" y="1178001"/>
                  <a:pt x="418240" y="1177110"/>
                </a:cubicBezTo>
                <a:close/>
                <a:moveTo>
                  <a:pt x="489410" y="1065726"/>
                </a:moveTo>
                <a:cubicBezTo>
                  <a:pt x="487630" y="1065726"/>
                  <a:pt x="478734" y="1071963"/>
                  <a:pt x="468059" y="1089785"/>
                </a:cubicBezTo>
                <a:cubicBezTo>
                  <a:pt x="458273" y="1108497"/>
                  <a:pt x="450266" y="1132556"/>
                  <a:pt x="448487" y="1153051"/>
                </a:cubicBezTo>
                <a:cubicBezTo>
                  <a:pt x="445818" y="1166417"/>
                  <a:pt x="454715" y="1178892"/>
                  <a:pt x="466280" y="1185130"/>
                </a:cubicBezTo>
                <a:cubicBezTo>
                  <a:pt x="474286" y="1185130"/>
                  <a:pt x="482293" y="1185130"/>
                  <a:pt x="490299" y="1185130"/>
                </a:cubicBezTo>
                <a:cubicBezTo>
                  <a:pt x="500975" y="1180674"/>
                  <a:pt x="508092" y="1171764"/>
                  <a:pt x="509871" y="1159289"/>
                </a:cubicBezTo>
                <a:cubicBezTo>
                  <a:pt x="514319" y="1120972"/>
                  <a:pt x="500085" y="1070181"/>
                  <a:pt x="489410" y="1065726"/>
                </a:cubicBezTo>
                <a:close/>
                <a:moveTo>
                  <a:pt x="562358" y="1050578"/>
                </a:moveTo>
                <a:cubicBezTo>
                  <a:pt x="568141" y="1050578"/>
                  <a:pt x="579039" y="1061493"/>
                  <a:pt x="589714" y="1076864"/>
                </a:cubicBezTo>
                <a:lnTo>
                  <a:pt x="595929" y="1087342"/>
                </a:lnTo>
                <a:lnTo>
                  <a:pt x="553693" y="1072781"/>
                </a:lnTo>
                <a:lnTo>
                  <a:pt x="557354" y="1058040"/>
                </a:lnTo>
                <a:cubicBezTo>
                  <a:pt x="559467" y="1053251"/>
                  <a:pt x="561469" y="1051023"/>
                  <a:pt x="562358" y="1050578"/>
                </a:cubicBezTo>
                <a:close/>
                <a:moveTo>
                  <a:pt x="412013" y="1049687"/>
                </a:moveTo>
                <a:cubicBezTo>
                  <a:pt x="402227" y="1049687"/>
                  <a:pt x="365753" y="1077310"/>
                  <a:pt x="346181" y="1117408"/>
                </a:cubicBezTo>
                <a:cubicBezTo>
                  <a:pt x="343512" y="1124537"/>
                  <a:pt x="342623" y="1133448"/>
                  <a:pt x="344402" y="1141467"/>
                </a:cubicBezTo>
                <a:cubicBezTo>
                  <a:pt x="347961" y="1149487"/>
                  <a:pt x="353298" y="1155724"/>
                  <a:pt x="361305" y="1159289"/>
                </a:cubicBezTo>
                <a:cubicBezTo>
                  <a:pt x="376428" y="1167308"/>
                  <a:pt x="395110" y="1160180"/>
                  <a:pt x="402227" y="1145032"/>
                </a:cubicBezTo>
                <a:cubicBezTo>
                  <a:pt x="419130" y="1110280"/>
                  <a:pt x="422688" y="1056815"/>
                  <a:pt x="413792" y="1050578"/>
                </a:cubicBezTo>
                <a:cubicBezTo>
                  <a:pt x="413792" y="1049687"/>
                  <a:pt x="412013" y="1049687"/>
                  <a:pt x="412013" y="1049687"/>
                </a:cubicBezTo>
                <a:close/>
                <a:moveTo>
                  <a:pt x="339064" y="1020281"/>
                </a:moveTo>
                <a:cubicBezTo>
                  <a:pt x="333727" y="1020281"/>
                  <a:pt x="325720" y="1022063"/>
                  <a:pt x="312376" y="1027410"/>
                </a:cubicBezTo>
                <a:cubicBezTo>
                  <a:pt x="293694" y="1036320"/>
                  <a:pt x="274122" y="1050578"/>
                  <a:pt x="258999" y="1065726"/>
                </a:cubicBezTo>
                <a:cubicBezTo>
                  <a:pt x="253661" y="1071963"/>
                  <a:pt x="250992" y="1079092"/>
                  <a:pt x="250992" y="1088003"/>
                </a:cubicBezTo>
                <a:cubicBezTo>
                  <a:pt x="250992" y="1096022"/>
                  <a:pt x="254551" y="1104042"/>
                  <a:pt x="260778" y="1109389"/>
                </a:cubicBezTo>
                <a:cubicBezTo>
                  <a:pt x="267005" y="1114735"/>
                  <a:pt x="274122" y="1118299"/>
                  <a:pt x="283019" y="1118299"/>
                </a:cubicBezTo>
                <a:cubicBezTo>
                  <a:pt x="291025" y="1118299"/>
                  <a:pt x="299032" y="1114735"/>
                  <a:pt x="304369" y="1108497"/>
                </a:cubicBezTo>
                <a:cubicBezTo>
                  <a:pt x="331058" y="1080874"/>
                  <a:pt x="349740" y="1030083"/>
                  <a:pt x="344402" y="1021172"/>
                </a:cubicBezTo>
                <a:cubicBezTo>
                  <a:pt x="343512" y="1021172"/>
                  <a:pt x="341733" y="1020281"/>
                  <a:pt x="339064" y="1020281"/>
                </a:cubicBezTo>
                <a:close/>
                <a:moveTo>
                  <a:pt x="706925" y="1019717"/>
                </a:moveTo>
                <a:lnTo>
                  <a:pt x="776756" y="1030974"/>
                </a:lnTo>
                <a:lnTo>
                  <a:pt x="754038" y="1044341"/>
                </a:lnTo>
                <a:lnTo>
                  <a:pt x="733165" y="1040776"/>
                </a:lnTo>
                <a:cubicBezTo>
                  <a:pt x="724713" y="1035429"/>
                  <a:pt x="716039" y="1028523"/>
                  <a:pt x="707922" y="1020838"/>
                </a:cubicBezTo>
                <a:close/>
                <a:moveTo>
                  <a:pt x="640645" y="1011370"/>
                </a:moveTo>
                <a:cubicBezTo>
                  <a:pt x="640645" y="1011370"/>
                  <a:pt x="640645" y="1011370"/>
                  <a:pt x="641534" y="1011370"/>
                </a:cubicBezTo>
                <a:cubicBezTo>
                  <a:pt x="647317" y="1011370"/>
                  <a:pt x="659771" y="1020058"/>
                  <a:pt x="672671" y="1033090"/>
                </a:cubicBezTo>
                <a:lnTo>
                  <a:pt x="680783" y="1042644"/>
                </a:lnTo>
                <a:lnTo>
                  <a:pt x="691575" y="1055353"/>
                </a:lnTo>
                <a:lnTo>
                  <a:pt x="702761" y="1074511"/>
                </a:lnTo>
                <a:lnTo>
                  <a:pt x="649541" y="1105824"/>
                </a:lnTo>
                <a:lnTo>
                  <a:pt x="645340" y="1093110"/>
                </a:lnTo>
                <a:lnTo>
                  <a:pt x="639421" y="1075194"/>
                </a:lnTo>
                <a:cubicBezTo>
                  <a:pt x="637086" y="1064167"/>
                  <a:pt x="635752" y="1052805"/>
                  <a:pt x="635307" y="1042558"/>
                </a:cubicBezTo>
                <a:cubicBezTo>
                  <a:pt x="634417" y="1021172"/>
                  <a:pt x="638865" y="1012261"/>
                  <a:pt x="640645" y="1011370"/>
                </a:cubicBezTo>
                <a:close/>
                <a:moveTo>
                  <a:pt x="479845" y="983112"/>
                </a:moveTo>
                <a:lnTo>
                  <a:pt x="539090" y="992663"/>
                </a:lnTo>
                <a:lnTo>
                  <a:pt x="533890" y="1009588"/>
                </a:lnTo>
                <a:cubicBezTo>
                  <a:pt x="527663" y="1015826"/>
                  <a:pt x="519657" y="1019390"/>
                  <a:pt x="511650" y="1019390"/>
                </a:cubicBezTo>
                <a:cubicBezTo>
                  <a:pt x="494747" y="1020281"/>
                  <a:pt x="480513" y="1007806"/>
                  <a:pt x="479624" y="989985"/>
                </a:cubicBezTo>
                <a:close/>
                <a:moveTo>
                  <a:pt x="381414" y="967245"/>
                </a:moveTo>
                <a:lnTo>
                  <a:pt x="441278" y="976895"/>
                </a:lnTo>
                <a:lnTo>
                  <a:pt x="437812" y="987311"/>
                </a:lnTo>
                <a:cubicBezTo>
                  <a:pt x="429805" y="1003351"/>
                  <a:pt x="412013" y="1009588"/>
                  <a:pt x="396000" y="1001568"/>
                </a:cubicBezTo>
                <a:cubicBezTo>
                  <a:pt x="388438" y="997558"/>
                  <a:pt x="383100" y="991098"/>
                  <a:pt x="380543" y="983747"/>
                </a:cubicBezTo>
                <a:close/>
                <a:moveTo>
                  <a:pt x="269674" y="954342"/>
                </a:moveTo>
                <a:cubicBezTo>
                  <a:pt x="274122" y="954342"/>
                  <a:pt x="277681" y="956124"/>
                  <a:pt x="279460" y="957015"/>
                </a:cubicBezTo>
                <a:lnTo>
                  <a:pt x="280350" y="957015"/>
                </a:lnTo>
                <a:cubicBezTo>
                  <a:pt x="281462" y="959465"/>
                  <a:pt x="280572" y="964199"/>
                  <a:pt x="278126" y="970283"/>
                </a:cubicBezTo>
                <a:lnTo>
                  <a:pt x="274706" y="976603"/>
                </a:lnTo>
                <a:lnTo>
                  <a:pt x="234543" y="962757"/>
                </a:lnTo>
                <a:lnTo>
                  <a:pt x="248323" y="957906"/>
                </a:lnTo>
                <a:cubicBezTo>
                  <a:pt x="257220" y="956124"/>
                  <a:pt x="264337" y="954342"/>
                  <a:pt x="269674" y="954342"/>
                </a:cubicBezTo>
                <a:close/>
                <a:moveTo>
                  <a:pt x="130004" y="926718"/>
                </a:moveTo>
                <a:lnTo>
                  <a:pt x="190968" y="936545"/>
                </a:lnTo>
                <a:lnTo>
                  <a:pt x="179687" y="943846"/>
                </a:lnTo>
                <a:close/>
                <a:moveTo>
                  <a:pt x="732275" y="875036"/>
                </a:moveTo>
                <a:cubicBezTo>
                  <a:pt x="697580" y="875036"/>
                  <a:pt x="656658" y="887511"/>
                  <a:pt x="653099" y="897313"/>
                </a:cubicBezTo>
                <a:cubicBezTo>
                  <a:pt x="653099" y="898204"/>
                  <a:pt x="658437" y="908006"/>
                  <a:pt x="678008" y="918699"/>
                </a:cubicBezTo>
                <a:cubicBezTo>
                  <a:pt x="694911" y="928500"/>
                  <a:pt x="718931" y="934738"/>
                  <a:pt x="739392" y="937411"/>
                </a:cubicBezTo>
                <a:lnTo>
                  <a:pt x="758261" y="932323"/>
                </a:lnTo>
                <a:lnTo>
                  <a:pt x="762522" y="931174"/>
                </a:lnTo>
                <a:cubicBezTo>
                  <a:pt x="768749" y="925827"/>
                  <a:pt x="773197" y="918699"/>
                  <a:pt x="774087" y="909788"/>
                </a:cubicBezTo>
                <a:cubicBezTo>
                  <a:pt x="774977" y="901768"/>
                  <a:pt x="773197" y="893748"/>
                  <a:pt x="767860" y="886620"/>
                </a:cubicBezTo>
                <a:cubicBezTo>
                  <a:pt x="762522" y="881273"/>
                  <a:pt x="754515" y="875927"/>
                  <a:pt x="747399" y="875927"/>
                </a:cubicBezTo>
                <a:cubicBezTo>
                  <a:pt x="742061" y="875036"/>
                  <a:pt x="737613" y="875036"/>
                  <a:pt x="732275" y="875036"/>
                </a:cubicBezTo>
                <a:close/>
                <a:moveTo>
                  <a:pt x="218076" y="874145"/>
                </a:moveTo>
                <a:cubicBezTo>
                  <a:pt x="199395" y="874145"/>
                  <a:pt x="171816" y="878600"/>
                  <a:pt x="146907" y="891075"/>
                </a:cubicBezTo>
                <a:cubicBezTo>
                  <a:pt x="138901" y="894640"/>
                  <a:pt x="133563" y="900877"/>
                  <a:pt x="130894" y="908897"/>
                </a:cubicBezTo>
                <a:cubicBezTo>
                  <a:pt x="128225" y="914243"/>
                  <a:pt x="128225" y="920481"/>
                  <a:pt x="130004" y="926718"/>
                </a:cubicBezTo>
                <a:cubicBezTo>
                  <a:pt x="130004" y="927609"/>
                  <a:pt x="130004" y="927609"/>
                  <a:pt x="130004" y="927609"/>
                </a:cubicBezTo>
                <a:cubicBezTo>
                  <a:pt x="130894" y="930283"/>
                  <a:pt x="130894" y="931174"/>
                  <a:pt x="132673" y="932956"/>
                </a:cubicBezTo>
                <a:cubicBezTo>
                  <a:pt x="136232" y="940084"/>
                  <a:pt x="142459" y="945431"/>
                  <a:pt x="149576" y="948995"/>
                </a:cubicBezTo>
                <a:cubicBezTo>
                  <a:pt x="158472" y="950777"/>
                  <a:pt x="166479" y="950777"/>
                  <a:pt x="174485" y="947213"/>
                </a:cubicBezTo>
                <a:lnTo>
                  <a:pt x="179687" y="943846"/>
                </a:lnTo>
                <a:lnTo>
                  <a:pt x="234543" y="962757"/>
                </a:lnTo>
                <a:lnTo>
                  <a:pt x="217632" y="968710"/>
                </a:lnTo>
                <a:cubicBezTo>
                  <a:pt x="207623" y="973500"/>
                  <a:pt x="198060" y="979292"/>
                  <a:pt x="189609" y="985529"/>
                </a:cubicBezTo>
                <a:cubicBezTo>
                  <a:pt x="175375" y="996222"/>
                  <a:pt x="172706" y="1014935"/>
                  <a:pt x="182492" y="1029192"/>
                </a:cubicBezTo>
                <a:cubicBezTo>
                  <a:pt x="193167" y="1043449"/>
                  <a:pt x="211849" y="1045231"/>
                  <a:pt x="226083" y="1036320"/>
                </a:cubicBezTo>
                <a:cubicBezTo>
                  <a:pt x="241651" y="1024736"/>
                  <a:pt x="256330" y="1007360"/>
                  <a:pt x="266561" y="991655"/>
                </a:cubicBezTo>
                <a:lnTo>
                  <a:pt x="274706" y="976603"/>
                </a:lnTo>
                <a:lnTo>
                  <a:pt x="553693" y="1072781"/>
                </a:lnTo>
                <a:lnTo>
                  <a:pt x="551683" y="1080874"/>
                </a:lnTo>
                <a:cubicBezTo>
                  <a:pt x="549014" y="1101369"/>
                  <a:pt x="550793" y="1126319"/>
                  <a:pt x="555241" y="1146814"/>
                </a:cubicBezTo>
                <a:cubicBezTo>
                  <a:pt x="559689" y="1162853"/>
                  <a:pt x="577482" y="1173546"/>
                  <a:pt x="592605" y="1168199"/>
                </a:cubicBezTo>
                <a:cubicBezTo>
                  <a:pt x="593495" y="1168199"/>
                  <a:pt x="593495" y="1168199"/>
                  <a:pt x="594384" y="1168199"/>
                </a:cubicBezTo>
                <a:cubicBezTo>
                  <a:pt x="602391" y="1166417"/>
                  <a:pt x="607729" y="1161071"/>
                  <a:pt x="613066" y="1153942"/>
                </a:cubicBezTo>
                <a:lnTo>
                  <a:pt x="615026" y="1136274"/>
                </a:lnTo>
                <a:lnTo>
                  <a:pt x="615735" y="1129883"/>
                </a:lnTo>
                <a:cubicBezTo>
                  <a:pt x="613289" y="1120972"/>
                  <a:pt x="609452" y="1111561"/>
                  <a:pt x="604893" y="1102455"/>
                </a:cubicBezTo>
                <a:lnTo>
                  <a:pt x="595929" y="1087342"/>
                </a:lnTo>
                <a:lnTo>
                  <a:pt x="638970" y="1102180"/>
                </a:lnTo>
                <a:lnTo>
                  <a:pt x="649541" y="1105824"/>
                </a:lnTo>
                <a:cubicBezTo>
                  <a:pt x="652210" y="1113844"/>
                  <a:pt x="659326" y="1120081"/>
                  <a:pt x="666443" y="1122755"/>
                </a:cubicBezTo>
                <a:cubicBezTo>
                  <a:pt x="674450" y="1126319"/>
                  <a:pt x="683346" y="1124537"/>
                  <a:pt x="690463" y="1121864"/>
                </a:cubicBezTo>
                <a:cubicBezTo>
                  <a:pt x="698470" y="1118299"/>
                  <a:pt x="703807" y="1112062"/>
                  <a:pt x="707366" y="1104042"/>
                </a:cubicBezTo>
                <a:cubicBezTo>
                  <a:pt x="710035" y="1096913"/>
                  <a:pt x="710035" y="1088894"/>
                  <a:pt x="706476" y="1080874"/>
                </a:cubicBezTo>
                <a:lnTo>
                  <a:pt x="702761" y="1074511"/>
                </a:lnTo>
                <a:lnTo>
                  <a:pt x="754038" y="1044341"/>
                </a:lnTo>
                <a:lnTo>
                  <a:pt x="757295" y="1044897"/>
                </a:lnTo>
                <a:cubicBezTo>
                  <a:pt x="765191" y="1043004"/>
                  <a:pt x="772308" y="1038103"/>
                  <a:pt x="776756" y="1030974"/>
                </a:cubicBezTo>
                <a:cubicBezTo>
                  <a:pt x="785652" y="1016717"/>
                  <a:pt x="781204" y="997113"/>
                  <a:pt x="766970" y="987311"/>
                </a:cubicBezTo>
                <a:lnTo>
                  <a:pt x="730383" y="972018"/>
                </a:lnTo>
                <a:lnTo>
                  <a:pt x="724602" y="969601"/>
                </a:lnTo>
                <a:cubicBezTo>
                  <a:pt x="710035" y="965480"/>
                  <a:pt x="696246" y="963252"/>
                  <a:pt x="686905" y="963252"/>
                </a:cubicBezTo>
                <a:cubicBezTo>
                  <a:pt x="679788" y="963252"/>
                  <a:pt x="676229" y="965034"/>
                  <a:pt x="673560" y="965926"/>
                </a:cubicBezTo>
                <a:cubicBezTo>
                  <a:pt x="672671" y="967708"/>
                  <a:pt x="673560" y="978401"/>
                  <a:pt x="686015" y="996222"/>
                </a:cubicBezTo>
                <a:lnTo>
                  <a:pt x="701312" y="1013411"/>
                </a:lnTo>
                <a:lnTo>
                  <a:pt x="706925" y="1019717"/>
                </a:lnTo>
                <a:lnTo>
                  <a:pt x="697905" y="1018263"/>
                </a:lnTo>
                <a:lnTo>
                  <a:pt x="539090" y="992663"/>
                </a:lnTo>
                <a:lnTo>
                  <a:pt x="541007" y="986420"/>
                </a:lnTo>
                <a:cubicBezTo>
                  <a:pt x="540785" y="977064"/>
                  <a:pt x="539173" y="967039"/>
                  <a:pt x="536712" y="957224"/>
                </a:cubicBezTo>
                <a:lnTo>
                  <a:pt x="529565" y="935936"/>
                </a:lnTo>
                <a:lnTo>
                  <a:pt x="527330" y="929280"/>
                </a:lnTo>
                <a:cubicBezTo>
                  <a:pt x="520101" y="912238"/>
                  <a:pt x="511650" y="899541"/>
                  <a:pt x="506312" y="898204"/>
                </a:cubicBezTo>
                <a:cubicBezTo>
                  <a:pt x="503643" y="898204"/>
                  <a:pt x="499863" y="902659"/>
                  <a:pt x="495971" y="910122"/>
                </a:cubicBezTo>
                <a:lnTo>
                  <a:pt x="487093" y="934284"/>
                </a:lnTo>
                <a:lnTo>
                  <a:pt x="484962" y="940084"/>
                </a:lnTo>
                <a:cubicBezTo>
                  <a:pt x="483182" y="948104"/>
                  <a:pt x="481403" y="956124"/>
                  <a:pt x="480513" y="962361"/>
                </a:cubicBezTo>
                <a:lnTo>
                  <a:pt x="479845" y="983112"/>
                </a:lnTo>
                <a:lnTo>
                  <a:pt x="441278" y="976895"/>
                </a:lnTo>
                <a:lnTo>
                  <a:pt x="447598" y="957906"/>
                </a:lnTo>
                <a:cubicBezTo>
                  <a:pt x="449377" y="949886"/>
                  <a:pt x="450266" y="940975"/>
                  <a:pt x="452935" y="932956"/>
                </a:cubicBezTo>
                <a:cubicBezTo>
                  <a:pt x="455604" y="913352"/>
                  <a:pt x="453825" y="896422"/>
                  <a:pt x="449377" y="892857"/>
                </a:cubicBezTo>
                <a:cubicBezTo>
                  <a:pt x="448487" y="892857"/>
                  <a:pt x="448487" y="892857"/>
                  <a:pt x="447598" y="892857"/>
                </a:cubicBezTo>
                <a:cubicBezTo>
                  <a:pt x="436922" y="892857"/>
                  <a:pt x="401338" y="919590"/>
                  <a:pt x="381766" y="960579"/>
                </a:cubicBezTo>
                <a:lnTo>
                  <a:pt x="381414" y="967245"/>
                </a:lnTo>
                <a:lnTo>
                  <a:pt x="190968" y="936545"/>
                </a:lnTo>
                <a:lnTo>
                  <a:pt x="199547" y="930993"/>
                </a:lnTo>
                <a:cubicBezTo>
                  <a:pt x="223692" y="912071"/>
                  <a:pt x="243208" y="887511"/>
                  <a:pt x="241207" y="879491"/>
                </a:cubicBezTo>
                <a:cubicBezTo>
                  <a:pt x="239427" y="875927"/>
                  <a:pt x="230531" y="874145"/>
                  <a:pt x="218076" y="874145"/>
                </a:cubicBezTo>
                <a:close/>
                <a:moveTo>
                  <a:pt x="576592" y="865234"/>
                </a:moveTo>
                <a:cubicBezTo>
                  <a:pt x="574813" y="866125"/>
                  <a:pt x="568585" y="874145"/>
                  <a:pt x="567696" y="895531"/>
                </a:cubicBezTo>
                <a:lnTo>
                  <a:pt x="573455" y="937644"/>
                </a:lnTo>
                <a:lnTo>
                  <a:pt x="576592" y="960579"/>
                </a:lnTo>
                <a:cubicBezTo>
                  <a:pt x="581930" y="976618"/>
                  <a:pt x="599722" y="984638"/>
                  <a:pt x="616625" y="979292"/>
                </a:cubicBezTo>
                <a:cubicBezTo>
                  <a:pt x="632638" y="973945"/>
                  <a:pt x="640645" y="956124"/>
                  <a:pt x="636196" y="940084"/>
                </a:cubicBezTo>
                <a:cubicBezTo>
                  <a:pt x="623742" y="903550"/>
                  <a:pt x="588157" y="865234"/>
                  <a:pt x="577482" y="865234"/>
                </a:cubicBezTo>
                <a:close/>
                <a:moveTo>
                  <a:pt x="379097" y="846521"/>
                </a:moveTo>
                <a:cubicBezTo>
                  <a:pt x="371091" y="846521"/>
                  <a:pt x="358191" y="849194"/>
                  <a:pt x="343512" y="854875"/>
                </a:cubicBezTo>
                <a:lnTo>
                  <a:pt x="306862" y="875790"/>
                </a:lnTo>
                <a:lnTo>
                  <a:pt x="297252" y="881273"/>
                </a:lnTo>
                <a:cubicBezTo>
                  <a:pt x="283908" y="891966"/>
                  <a:pt x="282129" y="911570"/>
                  <a:pt x="292804" y="924936"/>
                </a:cubicBezTo>
                <a:cubicBezTo>
                  <a:pt x="293694" y="926718"/>
                  <a:pt x="295473" y="927609"/>
                  <a:pt x="297252" y="928500"/>
                </a:cubicBezTo>
                <a:cubicBezTo>
                  <a:pt x="298142" y="930283"/>
                  <a:pt x="299032" y="930283"/>
                  <a:pt x="299921" y="931174"/>
                </a:cubicBezTo>
                <a:cubicBezTo>
                  <a:pt x="304369" y="933847"/>
                  <a:pt x="308817" y="935629"/>
                  <a:pt x="313265" y="935629"/>
                </a:cubicBezTo>
                <a:cubicBezTo>
                  <a:pt x="322162" y="937411"/>
                  <a:pt x="330168" y="934738"/>
                  <a:pt x="336396" y="930283"/>
                </a:cubicBezTo>
                <a:cubicBezTo>
                  <a:pt x="365753" y="905332"/>
                  <a:pt x="391552" y="858997"/>
                  <a:pt x="387104" y="849195"/>
                </a:cubicBezTo>
                <a:cubicBezTo>
                  <a:pt x="385324" y="847413"/>
                  <a:pt x="383545" y="846521"/>
                  <a:pt x="379097" y="846521"/>
                </a:cubicBezTo>
                <a:close/>
                <a:moveTo>
                  <a:pt x="305259" y="772562"/>
                </a:moveTo>
                <a:cubicBezTo>
                  <a:pt x="293694" y="772562"/>
                  <a:pt x="283019" y="773453"/>
                  <a:pt x="273233" y="775236"/>
                </a:cubicBezTo>
                <a:cubicBezTo>
                  <a:pt x="256330" y="778800"/>
                  <a:pt x="244765" y="795730"/>
                  <a:pt x="248323" y="812661"/>
                </a:cubicBezTo>
                <a:cubicBezTo>
                  <a:pt x="251882" y="828700"/>
                  <a:pt x="267895" y="840284"/>
                  <a:pt x="285687" y="836720"/>
                </a:cubicBezTo>
                <a:cubicBezTo>
                  <a:pt x="323051" y="829591"/>
                  <a:pt x="366642" y="800186"/>
                  <a:pt x="367532" y="788602"/>
                </a:cubicBezTo>
                <a:cubicBezTo>
                  <a:pt x="366642" y="786819"/>
                  <a:pt x="359526" y="780582"/>
                  <a:pt x="338175" y="775236"/>
                </a:cubicBezTo>
                <a:cubicBezTo>
                  <a:pt x="328389" y="774344"/>
                  <a:pt x="316824" y="772562"/>
                  <a:pt x="305259" y="772562"/>
                </a:cubicBezTo>
                <a:close/>
                <a:moveTo>
                  <a:pt x="204732" y="769889"/>
                </a:moveTo>
                <a:cubicBezTo>
                  <a:pt x="186050" y="769889"/>
                  <a:pt x="154024" y="777018"/>
                  <a:pt x="126446" y="794839"/>
                </a:cubicBezTo>
                <a:cubicBezTo>
                  <a:pt x="118439" y="799295"/>
                  <a:pt x="113102" y="806423"/>
                  <a:pt x="111322" y="814443"/>
                </a:cubicBezTo>
                <a:cubicBezTo>
                  <a:pt x="111322" y="814443"/>
                  <a:pt x="111322" y="815334"/>
                  <a:pt x="111322" y="816225"/>
                </a:cubicBezTo>
                <a:cubicBezTo>
                  <a:pt x="111322" y="820680"/>
                  <a:pt x="112212" y="826027"/>
                  <a:pt x="112212" y="830482"/>
                </a:cubicBezTo>
                <a:cubicBezTo>
                  <a:pt x="113102" y="833155"/>
                  <a:pt x="113991" y="834938"/>
                  <a:pt x="115771" y="837611"/>
                </a:cubicBezTo>
                <a:cubicBezTo>
                  <a:pt x="120219" y="844739"/>
                  <a:pt x="127336" y="849195"/>
                  <a:pt x="134453" y="850977"/>
                </a:cubicBezTo>
                <a:cubicBezTo>
                  <a:pt x="142459" y="853650"/>
                  <a:pt x="151355" y="851868"/>
                  <a:pt x="158472" y="848304"/>
                </a:cubicBezTo>
                <a:cubicBezTo>
                  <a:pt x="191388" y="828700"/>
                  <a:pt x="221635" y="784146"/>
                  <a:pt x="218966" y="774344"/>
                </a:cubicBezTo>
                <a:cubicBezTo>
                  <a:pt x="218076" y="771671"/>
                  <a:pt x="211849" y="769889"/>
                  <a:pt x="204732" y="769889"/>
                </a:cubicBezTo>
                <a:close/>
                <a:moveTo>
                  <a:pt x="41932" y="722662"/>
                </a:moveTo>
                <a:cubicBezTo>
                  <a:pt x="-6107" y="960579"/>
                  <a:pt x="144238" y="1197605"/>
                  <a:pt x="383545" y="1252852"/>
                </a:cubicBezTo>
                <a:cubicBezTo>
                  <a:pt x="621963" y="1307207"/>
                  <a:pt x="860380" y="1161071"/>
                  <a:pt x="920874" y="924936"/>
                </a:cubicBezTo>
                <a:cubicBezTo>
                  <a:pt x="883510" y="924936"/>
                  <a:pt x="844367" y="924936"/>
                  <a:pt x="805224" y="922263"/>
                </a:cubicBezTo>
                <a:cubicBezTo>
                  <a:pt x="801665" y="935629"/>
                  <a:pt x="794548" y="948104"/>
                  <a:pt x="782983" y="957015"/>
                </a:cubicBezTo>
                <a:cubicBezTo>
                  <a:pt x="782094" y="957015"/>
                  <a:pt x="781204" y="957906"/>
                  <a:pt x="780314" y="957906"/>
                </a:cubicBezTo>
                <a:cubicBezTo>
                  <a:pt x="782094" y="958797"/>
                  <a:pt x="782983" y="959688"/>
                  <a:pt x="783873" y="960579"/>
                </a:cubicBezTo>
                <a:cubicBezTo>
                  <a:pt x="788321" y="962361"/>
                  <a:pt x="790990" y="965034"/>
                  <a:pt x="793659" y="967708"/>
                </a:cubicBezTo>
                <a:cubicBezTo>
                  <a:pt x="807003" y="968599"/>
                  <a:pt x="820347" y="969490"/>
                  <a:pt x="832802" y="969490"/>
                </a:cubicBezTo>
                <a:cubicBezTo>
                  <a:pt x="838139" y="970381"/>
                  <a:pt x="843477" y="972163"/>
                  <a:pt x="846146" y="977509"/>
                </a:cubicBezTo>
                <a:cubicBezTo>
                  <a:pt x="848815" y="982856"/>
                  <a:pt x="848815" y="989093"/>
                  <a:pt x="847036" y="992658"/>
                </a:cubicBezTo>
                <a:cubicBezTo>
                  <a:pt x="795438" y="1095131"/>
                  <a:pt x="707366" y="1167308"/>
                  <a:pt x="604170" y="1199387"/>
                </a:cubicBezTo>
                <a:cubicBezTo>
                  <a:pt x="604170" y="1200278"/>
                  <a:pt x="603281" y="1200278"/>
                  <a:pt x="602391" y="1200278"/>
                </a:cubicBezTo>
                <a:cubicBezTo>
                  <a:pt x="601501" y="1200278"/>
                  <a:pt x="601501" y="1200278"/>
                  <a:pt x="600612" y="1200278"/>
                </a:cubicBezTo>
                <a:cubicBezTo>
                  <a:pt x="566806" y="1210971"/>
                  <a:pt x="532111" y="1215426"/>
                  <a:pt x="496527" y="1217209"/>
                </a:cubicBezTo>
                <a:cubicBezTo>
                  <a:pt x="491189" y="1218991"/>
                  <a:pt x="484962" y="1219882"/>
                  <a:pt x="478734" y="1219882"/>
                </a:cubicBezTo>
                <a:cubicBezTo>
                  <a:pt x="476065" y="1219882"/>
                  <a:pt x="474286" y="1219882"/>
                  <a:pt x="470728" y="1219882"/>
                </a:cubicBezTo>
                <a:cubicBezTo>
                  <a:pt x="467169" y="1218991"/>
                  <a:pt x="462721" y="1218100"/>
                  <a:pt x="459163" y="1216317"/>
                </a:cubicBezTo>
                <a:cubicBezTo>
                  <a:pt x="437812" y="1215426"/>
                  <a:pt x="415571" y="1211862"/>
                  <a:pt x="393331" y="1207407"/>
                </a:cubicBezTo>
                <a:cubicBezTo>
                  <a:pt x="253661" y="1174437"/>
                  <a:pt x="144238" y="1071963"/>
                  <a:pt x="100647" y="941866"/>
                </a:cubicBezTo>
                <a:cubicBezTo>
                  <a:pt x="100647" y="940084"/>
                  <a:pt x="99757" y="940084"/>
                  <a:pt x="99757" y="938302"/>
                </a:cubicBezTo>
                <a:cubicBezTo>
                  <a:pt x="89082" y="905332"/>
                  <a:pt x="81965" y="871472"/>
                  <a:pt x="80186" y="835829"/>
                </a:cubicBezTo>
                <a:cubicBezTo>
                  <a:pt x="73959" y="809987"/>
                  <a:pt x="83744" y="781473"/>
                  <a:pt x="108654" y="766325"/>
                </a:cubicBezTo>
                <a:cubicBezTo>
                  <a:pt x="112212" y="764543"/>
                  <a:pt x="116660" y="761869"/>
                  <a:pt x="121998" y="760087"/>
                </a:cubicBezTo>
                <a:cubicBezTo>
                  <a:pt x="95309" y="747612"/>
                  <a:pt x="67731" y="735137"/>
                  <a:pt x="41932" y="722662"/>
                </a:cubicBezTo>
                <a:close/>
                <a:moveTo>
                  <a:pt x="845958" y="308254"/>
                </a:moveTo>
                <a:cubicBezTo>
                  <a:pt x="1012655" y="321650"/>
                  <a:pt x="1148153" y="504723"/>
                  <a:pt x="1148153" y="717265"/>
                </a:cubicBezTo>
                <a:cubicBezTo>
                  <a:pt x="1148153" y="726196"/>
                  <a:pt x="1141021" y="734233"/>
                  <a:pt x="1132998" y="734233"/>
                </a:cubicBezTo>
                <a:cubicBezTo>
                  <a:pt x="1123193" y="734233"/>
                  <a:pt x="1116061" y="726196"/>
                  <a:pt x="1116061" y="717265"/>
                </a:cubicBezTo>
                <a:cubicBezTo>
                  <a:pt x="1116061" y="521690"/>
                  <a:pt x="993935" y="352906"/>
                  <a:pt x="842392" y="340404"/>
                </a:cubicBezTo>
                <a:cubicBezTo>
                  <a:pt x="833478" y="339511"/>
                  <a:pt x="827238" y="331473"/>
                  <a:pt x="828130" y="322543"/>
                </a:cubicBezTo>
                <a:cubicBezTo>
                  <a:pt x="829021" y="313613"/>
                  <a:pt x="837044" y="307361"/>
                  <a:pt x="845958" y="308254"/>
                </a:cubicBezTo>
                <a:close/>
                <a:moveTo>
                  <a:pt x="662885" y="35643"/>
                </a:moveTo>
                <a:lnTo>
                  <a:pt x="607729" y="90890"/>
                </a:lnTo>
                <a:cubicBezTo>
                  <a:pt x="593495" y="104256"/>
                  <a:pt x="572144" y="105147"/>
                  <a:pt x="557020" y="93563"/>
                </a:cubicBezTo>
                <a:lnTo>
                  <a:pt x="509871" y="55247"/>
                </a:lnTo>
                <a:cubicBezTo>
                  <a:pt x="518767" y="97128"/>
                  <a:pt x="520546" y="140790"/>
                  <a:pt x="517877" y="188908"/>
                </a:cubicBezTo>
                <a:cubicBezTo>
                  <a:pt x="516098" y="211185"/>
                  <a:pt x="498306" y="228116"/>
                  <a:pt x="476955" y="229898"/>
                </a:cubicBezTo>
                <a:cubicBezTo>
                  <a:pt x="269674" y="245046"/>
                  <a:pt x="100647" y="462468"/>
                  <a:pt x="99757" y="713751"/>
                </a:cubicBezTo>
                <a:cubicBezTo>
                  <a:pt x="121108" y="723553"/>
                  <a:pt x="142459" y="734246"/>
                  <a:pt x="165589" y="743157"/>
                </a:cubicBezTo>
                <a:cubicBezTo>
                  <a:pt x="197615" y="734246"/>
                  <a:pt x="228752" y="735137"/>
                  <a:pt x="243875" y="752959"/>
                </a:cubicBezTo>
                <a:cubicBezTo>
                  <a:pt x="250103" y="748503"/>
                  <a:pt x="258999" y="744939"/>
                  <a:pt x="267005" y="743157"/>
                </a:cubicBezTo>
                <a:cubicBezTo>
                  <a:pt x="291025" y="738701"/>
                  <a:pt x="320382" y="738701"/>
                  <a:pt x="344402" y="743157"/>
                </a:cubicBezTo>
                <a:cubicBezTo>
                  <a:pt x="385324" y="752068"/>
                  <a:pt x="396889" y="769889"/>
                  <a:pt x="399558" y="783255"/>
                </a:cubicBezTo>
                <a:cubicBezTo>
                  <a:pt x="401338" y="790384"/>
                  <a:pt x="400448" y="801968"/>
                  <a:pt x="389773" y="815334"/>
                </a:cubicBezTo>
                <a:cubicBezTo>
                  <a:pt x="399558" y="817116"/>
                  <a:pt x="407565" y="821571"/>
                  <a:pt x="413792" y="828700"/>
                </a:cubicBezTo>
                <a:cubicBezTo>
                  <a:pt x="419130" y="835829"/>
                  <a:pt x="423578" y="849195"/>
                  <a:pt x="417351" y="870581"/>
                </a:cubicBezTo>
                <a:cubicBezTo>
                  <a:pt x="433364" y="860779"/>
                  <a:pt x="449377" y="856323"/>
                  <a:pt x="463611" y="863452"/>
                </a:cubicBezTo>
                <a:cubicBezTo>
                  <a:pt x="468948" y="866125"/>
                  <a:pt x="474286" y="870581"/>
                  <a:pt x="478734" y="878600"/>
                </a:cubicBezTo>
                <a:cubicBezTo>
                  <a:pt x="486741" y="871472"/>
                  <a:pt x="494747" y="866125"/>
                  <a:pt x="504533" y="866125"/>
                </a:cubicBezTo>
                <a:cubicBezTo>
                  <a:pt x="513429" y="866125"/>
                  <a:pt x="524994" y="868798"/>
                  <a:pt x="535670" y="881273"/>
                </a:cubicBezTo>
                <a:cubicBezTo>
                  <a:pt x="540118" y="849195"/>
                  <a:pt x="554352" y="837611"/>
                  <a:pt x="565917" y="834046"/>
                </a:cubicBezTo>
                <a:cubicBezTo>
                  <a:pt x="589047" y="826027"/>
                  <a:pt x="613956" y="845630"/>
                  <a:pt x="633528" y="871472"/>
                </a:cubicBezTo>
                <a:cubicBezTo>
                  <a:pt x="660216" y="845630"/>
                  <a:pt x="723379" y="840284"/>
                  <a:pt x="750067" y="842957"/>
                </a:cubicBezTo>
                <a:cubicBezTo>
                  <a:pt x="776756" y="845630"/>
                  <a:pt x="798107" y="865234"/>
                  <a:pt x="805224" y="889293"/>
                </a:cubicBezTo>
                <a:cubicBezTo>
                  <a:pt x="851484" y="891966"/>
                  <a:pt x="896854" y="892857"/>
                  <a:pt x="941335" y="891966"/>
                </a:cubicBezTo>
                <a:cubicBezTo>
                  <a:pt x="946673" y="891966"/>
                  <a:pt x="951121" y="893748"/>
                  <a:pt x="953790" y="898204"/>
                </a:cubicBezTo>
                <a:cubicBezTo>
                  <a:pt x="958238" y="901768"/>
                  <a:pt x="958238" y="906223"/>
                  <a:pt x="958238" y="911570"/>
                </a:cubicBezTo>
                <a:lnTo>
                  <a:pt x="957348" y="914243"/>
                </a:lnTo>
                <a:cubicBezTo>
                  <a:pt x="957348" y="916916"/>
                  <a:pt x="956458" y="918699"/>
                  <a:pt x="956458" y="920481"/>
                </a:cubicBezTo>
                <a:cubicBezTo>
                  <a:pt x="929770" y="1034538"/>
                  <a:pt x="865718" y="1128992"/>
                  <a:pt x="779425" y="1194932"/>
                </a:cubicBezTo>
                <a:cubicBezTo>
                  <a:pt x="799886" y="1200278"/>
                  <a:pt x="821237" y="1202060"/>
                  <a:pt x="841698" y="1202060"/>
                </a:cubicBezTo>
                <a:cubicBezTo>
                  <a:pt x="1054316" y="1202060"/>
                  <a:pt x="1225123" y="983747"/>
                  <a:pt x="1225123" y="715533"/>
                </a:cubicBezTo>
                <a:cubicBezTo>
                  <a:pt x="1225123" y="465141"/>
                  <a:pt x="1058764" y="247719"/>
                  <a:pt x="853263" y="230789"/>
                </a:cubicBezTo>
                <a:cubicBezTo>
                  <a:pt x="829243" y="228116"/>
                  <a:pt x="809672" y="208512"/>
                  <a:pt x="809672" y="185344"/>
                </a:cubicBezTo>
                <a:cubicBezTo>
                  <a:pt x="809672" y="145246"/>
                  <a:pt x="809672" y="92672"/>
                  <a:pt x="815009" y="54356"/>
                </a:cubicBezTo>
                <a:lnTo>
                  <a:pt x="767860" y="93563"/>
                </a:lnTo>
                <a:cubicBezTo>
                  <a:pt x="751847" y="105147"/>
                  <a:pt x="730496" y="104256"/>
                  <a:pt x="717152" y="90890"/>
                </a:cubicBezTo>
                <a:close/>
                <a:moveTo>
                  <a:pt x="662440" y="0"/>
                </a:moveTo>
                <a:cubicBezTo>
                  <a:pt x="669112" y="0"/>
                  <a:pt x="675784" y="2674"/>
                  <a:pt x="680677" y="8020"/>
                </a:cubicBezTo>
                <a:lnTo>
                  <a:pt x="740282" y="67722"/>
                </a:lnTo>
                <a:cubicBezTo>
                  <a:pt x="742061" y="69504"/>
                  <a:pt x="745619" y="69504"/>
                  <a:pt x="747399" y="67722"/>
                </a:cubicBezTo>
                <a:lnTo>
                  <a:pt x="808782" y="17822"/>
                </a:lnTo>
                <a:cubicBezTo>
                  <a:pt x="817678" y="11584"/>
                  <a:pt x="829243" y="10693"/>
                  <a:pt x="839029" y="16931"/>
                </a:cubicBezTo>
                <a:cubicBezTo>
                  <a:pt x="847925" y="22277"/>
                  <a:pt x="853263" y="33861"/>
                  <a:pt x="850594" y="43663"/>
                </a:cubicBezTo>
                <a:cubicBezTo>
                  <a:pt x="841698" y="81088"/>
                  <a:pt x="841698" y="147919"/>
                  <a:pt x="842588" y="184453"/>
                </a:cubicBezTo>
                <a:cubicBezTo>
                  <a:pt x="842588" y="191582"/>
                  <a:pt x="847925" y="197819"/>
                  <a:pt x="855932" y="197819"/>
                </a:cubicBezTo>
                <a:cubicBezTo>
                  <a:pt x="1077446" y="216532"/>
                  <a:pt x="1258039" y="448211"/>
                  <a:pt x="1258039" y="715533"/>
                </a:cubicBezTo>
                <a:cubicBezTo>
                  <a:pt x="1258039" y="1001568"/>
                  <a:pt x="1071219" y="1235030"/>
                  <a:pt x="841698" y="1235030"/>
                </a:cubicBezTo>
                <a:cubicBezTo>
                  <a:pt x="809672" y="1235030"/>
                  <a:pt x="776756" y="1229684"/>
                  <a:pt x="744730" y="1220773"/>
                </a:cubicBezTo>
                <a:cubicBezTo>
                  <a:pt x="668223" y="1269782"/>
                  <a:pt x="577482" y="1296514"/>
                  <a:pt x="484072" y="1296514"/>
                </a:cubicBezTo>
                <a:cubicBezTo>
                  <a:pt x="448487" y="1296514"/>
                  <a:pt x="412013" y="1292950"/>
                  <a:pt x="376428" y="1284930"/>
                </a:cubicBezTo>
                <a:cubicBezTo>
                  <a:pt x="115771" y="1224337"/>
                  <a:pt x="-47919" y="963252"/>
                  <a:pt x="12575" y="703058"/>
                </a:cubicBezTo>
                <a:cubicBezTo>
                  <a:pt x="12575" y="701276"/>
                  <a:pt x="13465" y="699494"/>
                  <a:pt x="14354" y="697712"/>
                </a:cubicBezTo>
                <a:lnTo>
                  <a:pt x="15244" y="694148"/>
                </a:lnTo>
                <a:cubicBezTo>
                  <a:pt x="16133" y="689692"/>
                  <a:pt x="19692" y="685237"/>
                  <a:pt x="24140" y="683455"/>
                </a:cubicBezTo>
                <a:cubicBezTo>
                  <a:pt x="28588" y="680782"/>
                  <a:pt x="33926" y="680782"/>
                  <a:pt x="38374" y="684346"/>
                </a:cubicBezTo>
                <a:cubicBezTo>
                  <a:pt x="48160" y="688801"/>
                  <a:pt x="57945" y="693257"/>
                  <a:pt x="66842" y="697712"/>
                </a:cubicBezTo>
                <a:cubicBezTo>
                  <a:pt x="74848" y="435736"/>
                  <a:pt x="254551" y="212967"/>
                  <a:pt x="474286" y="197819"/>
                </a:cubicBezTo>
                <a:cubicBezTo>
                  <a:pt x="480513" y="197819"/>
                  <a:pt x="484962" y="192473"/>
                  <a:pt x="484962" y="187126"/>
                </a:cubicBezTo>
                <a:cubicBezTo>
                  <a:pt x="487630" y="134553"/>
                  <a:pt x="484962" y="88217"/>
                  <a:pt x="474286" y="44554"/>
                </a:cubicBezTo>
                <a:cubicBezTo>
                  <a:pt x="472507" y="33861"/>
                  <a:pt x="476065" y="22277"/>
                  <a:pt x="485851" y="16931"/>
                </a:cubicBezTo>
                <a:cubicBezTo>
                  <a:pt x="495637" y="10693"/>
                  <a:pt x="507202" y="11584"/>
                  <a:pt x="516098" y="17822"/>
                </a:cubicBezTo>
                <a:lnTo>
                  <a:pt x="577482" y="67722"/>
                </a:lnTo>
                <a:cubicBezTo>
                  <a:pt x="580151" y="69504"/>
                  <a:pt x="581930" y="69504"/>
                  <a:pt x="584599" y="67722"/>
                </a:cubicBezTo>
                <a:lnTo>
                  <a:pt x="644203" y="8020"/>
                </a:lnTo>
                <a:cubicBezTo>
                  <a:pt x="649096" y="2674"/>
                  <a:pt x="655768" y="0"/>
                  <a:pt x="6624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ED60F61A-C71C-464A-B7AA-69E405ED7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2953" y="7566365"/>
            <a:ext cx="1109734" cy="1148980"/>
          </a:xfrm>
          <a:custGeom>
            <a:avLst/>
            <a:gdLst>
              <a:gd name="connsiteX0" fmla="*/ 530902 w 1109734"/>
              <a:gd name="connsiteY0" fmla="*/ 835912 h 1148980"/>
              <a:gd name="connsiteX1" fmla="*/ 552487 w 1109734"/>
              <a:gd name="connsiteY1" fmla="*/ 858997 h 1148980"/>
              <a:gd name="connsiteX2" fmla="*/ 530902 w 1109734"/>
              <a:gd name="connsiteY2" fmla="*/ 882083 h 1148980"/>
              <a:gd name="connsiteX3" fmla="*/ 510180 w 1109734"/>
              <a:gd name="connsiteY3" fmla="*/ 858997 h 1148980"/>
              <a:gd name="connsiteX4" fmla="*/ 530902 w 1109734"/>
              <a:gd name="connsiteY4" fmla="*/ 835912 h 1148980"/>
              <a:gd name="connsiteX5" fmla="*/ 358206 w 1109734"/>
              <a:gd name="connsiteY5" fmla="*/ 733876 h 1148980"/>
              <a:gd name="connsiteX6" fmla="*/ 375866 w 1109734"/>
              <a:gd name="connsiteY6" fmla="*/ 752564 h 1148980"/>
              <a:gd name="connsiteX7" fmla="*/ 358206 w 1109734"/>
              <a:gd name="connsiteY7" fmla="*/ 772186 h 1148980"/>
              <a:gd name="connsiteX8" fmla="*/ 341430 w 1109734"/>
              <a:gd name="connsiteY8" fmla="*/ 752564 h 1148980"/>
              <a:gd name="connsiteX9" fmla="*/ 358206 w 1109734"/>
              <a:gd name="connsiteY9" fmla="*/ 733876 h 1148980"/>
              <a:gd name="connsiteX10" fmla="*/ 601932 w 1109734"/>
              <a:gd name="connsiteY10" fmla="*/ 671084 h 1148980"/>
              <a:gd name="connsiteX11" fmla="*/ 615195 w 1109734"/>
              <a:gd name="connsiteY11" fmla="*/ 684819 h 1148980"/>
              <a:gd name="connsiteX12" fmla="*/ 601932 w 1109734"/>
              <a:gd name="connsiteY12" fmla="*/ 697638 h 1148980"/>
              <a:gd name="connsiteX13" fmla="*/ 588670 w 1109734"/>
              <a:gd name="connsiteY13" fmla="*/ 684819 h 1148980"/>
              <a:gd name="connsiteX14" fmla="*/ 601932 w 1109734"/>
              <a:gd name="connsiteY14" fmla="*/ 671084 h 1148980"/>
              <a:gd name="connsiteX15" fmla="*/ 643500 w 1109734"/>
              <a:gd name="connsiteY15" fmla="*/ 607633 h 1148980"/>
              <a:gd name="connsiteX16" fmla="*/ 488752 w 1109734"/>
              <a:gd name="connsiteY16" fmla="*/ 629003 h 1148980"/>
              <a:gd name="connsiteX17" fmla="*/ 325999 w 1109734"/>
              <a:gd name="connsiteY17" fmla="*/ 651263 h 1148980"/>
              <a:gd name="connsiteX18" fmla="*/ 163246 w 1109734"/>
              <a:gd name="connsiteY18" fmla="*/ 629003 h 1148980"/>
              <a:gd name="connsiteX19" fmla="*/ 149017 w 1109734"/>
              <a:gd name="connsiteY19" fmla="*/ 625441 h 1148980"/>
              <a:gd name="connsiteX20" fmla="*/ 142791 w 1109734"/>
              <a:gd name="connsiteY20" fmla="*/ 692223 h 1148980"/>
              <a:gd name="connsiteX21" fmla="*/ 479858 w 1109734"/>
              <a:gd name="connsiteY21" fmla="*/ 1029695 h 1148980"/>
              <a:gd name="connsiteX22" fmla="*/ 817815 w 1109734"/>
              <a:gd name="connsiteY22" fmla="*/ 692223 h 1148980"/>
              <a:gd name="connsiteX23" fmla="*/ 812478 w 1109734"/>
              <a:gd name="connsiteY23" fmla="*/ 633455 h 1148980"/>
              <a:gd name="connsiteX24" fmla="*/ 797359 w 1109734"/>
              <a:gd name="connsiteY24" fmla="*/ 629003 h 1148980"/>
              <a:gd name="connsiteX25" fmla="*/ 643500 w 1109734"/>
              <a:gd name="connsiteY25" fmla="*/ 607633 h 1148980"/>
              <a:gd name="connsiteX26" fmla="*/ 479858 w 1109734"/>
              <a:gd name="connsiteY26" fmla="*/ 354752 h 1148980"/>
              <a:gd name="connsiteX27" fmla="*/ 157910 w 1109734"/>
              <a:gd name="connsiteY27" fmla="*/ 593386 h 1148980"/>
              <a:gd name="connsiteX28" fmla="*/ 172140 w 1109734"/>
              <a:gd name="connsiteY28" fmla="*/ 596947 h 1148980"/>
              <a:gd name="connsiteX29" fmla="*/ 325999 w 1109734"/>
              <a:gd name="connsiteY29" fmla="*/ 618318 h 1148980"/>
              <a:gd name="connsiteX30" fmla="*/ 480747 w 1109734"/>
              <a:gd name="connsiteY30" fmla="*/ 596947 h 1148980"/>
              <a:gd name="connsiteX31" fmla="*/ 643500 w 1109734"/>
              <a:gd name="connsiteY31" fmla="*/ 575577 h 1148980"/>
              <a:gd name="connsiteX32" fmla="*/ 804474 w 1109734"/>
              <a:gd name="connsiteY32" fmla="*/ 596057 h 1148980"/>
              <a:gd name="connsiteX33" fmla="*/ 479858 w 1109734"/>
              <a:gd name="connsiteY33" fmla="*/ 354752 h 1148980"/>
              <a:gd name="connsiteX34" fmla="*/ 901325 w 1109734"/>
              <a:gd name="connsiteY34" fmla="*/ 348337 h 1148980"/>
              <a:gd name="connsiteX35" fmla="*/ 864808 w 1109734"/>
              <a:gd name="connsiteY35" fmla="*/ 355446 h 1148980"/>
              <a:gd name="connsiteX36" fmla="*/ 864808 w 1109734"/>
              <a:gd name="connsiteY36" fmla="*/ 413206 h 1148980"/>
              <a:gd name="connsiteX37" fmla="*/ 864808 w 1109734"/>
              <a:gd name="connsiteY37" fmla="*/ 414095 h 1148980"/>
              <a:gd name="connsiteX38" fmla="*/ 962778 w 1109734"/>
              <a:gd name="connsiteY38" fmla="*/ 705561 h 1148980"/>
              <a:gd name="connsiteX39" fmla="*/ 962778 w 1109734"/>
              <a:gd name="connsiteY39" fmla="*/ 724222 h 1148980"/>
              <a:gd name="connsiteX40" fmla="*/ 887074 w 1109734"/>
              <a:gd name="connsiteY40" fmla="*/ 954373 h 1148980"/>
              <a:gd name="connsiteX41" fmla="*/ 942294 w 1109734"/>
              <a:gd name="connsiteY41" fmla="*/ 977477 h 1148980"/>
              <a:gd name="connsiteX42" fmla="*/ 1021560 w 1109734"/>
              <a:gd name="connsiteY42" fmla="*/ 897502 h 1148980"/>
              <a:gd name="connsiteX43" fmla="*/ 1021560 w 1109734"/>
              <a:gd name="connsiteY43" fmla="*/ 365221 h 1148980"/>
              <a:gd name="connsiteX44" fmla="*/ 997513 w 1109734"/>
              <a:gd name="connsiteY44" fmla="*/ 365221 h 1148980"/>
              <a:gd name="connsiteX45" fmla="*/ 943184 w 1109734"/>
              <a:gd name="connsiteY45" fmla="*/ 356335 h 1148980"/>
              <a:gd name="connsiteX46" fmla="*/ 901325 w 1109734"/>
              <a:gd name="connsiteY46" fmla="*/ 348337 h 1148980"/>
              <a:gd name="connsiteX47" fmla="*/ 479858 w 1109734"/>
              <a:gd name="connsiteY47" fmla="*/ 321806 h 1148980"/>
              <a:gd name="connsiteX48" fmla="*/ 850721 w 1109734"/>
              <a:gd name="connsiteY48" fmla="*/ 692223 h 1148980"/>
              <a:gd name="connsiteX49" fmla="*/ 479858 w 1109734"/>
              <a:gd name="connsiteY49" fmla="*/ 1062641 h 1148980"/>
              <a:gd name="connsiteX50" fmla="*/ 109885 w 1109734"/>
              <a:gd name="connsiteY50" fmla="*/ 692223 h 1148980"/>
              <a:gd name="connsiteX51" fmla="*/ 479858 w 1109734"/>
              <a:gd name="connsiteY51" fmla="*/ 321806 h 1148980"/>
              <a:gd name="connsiteX52" fmla="*/ 1064311 w 1109734"/>
              <a:gd name="connsiteY52" fmla="*/ 137735 h 1148980"/>
              <a:gd name="connsiteX53" fmla="*/ 822058 w 1109734"/>
              <a:gd name="connsiteY53" fmla="*/ 140401 h 1148980"/>
              <a:gd name="connsiteX54" fmla="*/ 809589 w 1109734"/>
              <a:gd name="connsiteY54" fmla="*/ 151953 h 1148980"/>
              <a:gd name="connsiteX55" fmla="*/ 809589 w 1109734"/>
              <a:gd name="connsiteY55" fmla="*/ 189275 h 1148980"/>
              <a:gd name="connsiteX56" fmla="*/ 815823 w 1109734"/>
              <a:gd name="connsiteY56" fmla="*/ 199050 h 1148980"/>
              <a:gd name="connsiteX57" fmla="*/ 837199 w 1109734"/>
              <a:gd name="connsiteY57" fmla="*/ 209713 h 1148980"/>
              <a:gd name="connsiteX58" fmla="*/ 838089 w 1109734"/>
              <a:gd name="connsiteY58" fmla="*/ 209713 h 1148980"/>
              <a:gd name="connsiteX59" fmla="*/ 952981 w 1109734"/>
              <a:gd name="connsiteY59" fmla="*/ 209713 h 1148980"/>
              <a:gd name="connsiteX60" fmla="*/ 969904 w 1109734"/>
              <a:gd name="connsiteY60" fmla="*/ 226597 h 1148980"/>
              <a:gd name="connsiteX61" fmla="*/ 952981 w 1109734"/>
              <a:gd name="connsiteY61" fmla="*/ 242592 h 1148980"/>
              <a:gd name="connsiteX62" fmla="*/ 863027 w 1109734"/>
              <a:gd name="connsiteY62" fmla="*/ 242592 h 1148980"/>
              <a:gd name="connsiteX63" fmla="*/ 864808 w 1109734"/>
              <a:gd name="connsiteY63" fmla="*/ 254144 h 1148980"/>
              <a:gd name="connsiteX64" fmla="*/ 864808 w 1109734"/>
              <a:gd name="connsiteY64" fmla="*/ 320790 h 1148980"/>
              <a:gd name="connsiteX65" fmla="*/ 901325 w 1109734"/>
              <a:gd name="connsiteY65" fmla="*/ 316347 h 1148980"/>
              <a:gd name="connsiteX66" fmla="*/ 954763 w 1109734"/>
              <a:gd name="connsiteY66" fmla="*/ 325233 h 1148980"/>
              <a:gd name="connsiteX67" fmla="*/ 997513 w 1109734"/>
              <a:gd name="connsiteY67" fmla="*/ 333231 h 1148980"/>
              <a:gd name="connsiteX68" fmla="*/ 1021560 w 1109734"/>
              <a:gd name="connsiteY68" fmla="*/ 333231 h 1148980"/>
              <a:gd name="connsiteX69" fmla="*/ 1021560 w 1109734"/>
              <a:gd name="connsiteY69" fmla="*/ 251478 h 1148980"/>
              <a:gd name="connsiteX70" fmla="*/ 1049170 w 1109734"/>
              <a:gd name="connsiteY70" fmla="*/ 207047 h 1148980"/>
              <a:gd name="connsiteX71" fmla="*/ 1070546 w 1109734"/>
              <a:gd name="connsiteY71" fmla="*/ 196384 h 1148980"/>
              <a:gd name="connsiteX72" fmla="*/ 1076780 w 1109734"/>
              <a:gd name="connsiteY72" fmla="*/ 186609 h 1148980"/>
              <a:gd name="connsiteX73" fmla="*/ 1076780 w 1109734"/>
              <a:gd name="connsiteY73" fmla="*/ 150176 h 1148980"/>
              <a:gd name="connsiteX74" fmla="*/ 1064311 w 1109734"/>
              <a:gd name="connsiteY74" fmla="*/ 137735 h 1148980"/>
              <a:gd name="connsiteX75" fmla="*/ 356255 w 1109734"/>
              <a:gd name="connsiteY75" fmla="*/ 32879 h 1148980"/>
              <a:gd name="connsiteX76" fmla="*/ 346458 w 1109734"/>
              <a:gd name="connsiteY76" fmla="*/ 37322 h 1148980"/>
              <a:gd name="connsiteX77" fmla="*/ 346458 w 1109734"/>
              <a:gd name="connsiteY77" fmla="*/ 39987 h 1148980"/>
              <a:gd name="connsiteX78" fmla="*/ 395443 w 1109734"/>
              <a:gd name="connsiteY78" fmla="*/ 128849 h 1148980"/>
              <a:gd name="connsiteX79" fmla="*/ 400786 w 1109734"/>
              <a:gd name="connsiteY79" fmla="*/ 140401 h 1148980"/>
              <a:gd name="connsiteX80" fmla="*/ 464912 w 1109734"/>
              <a:gd name="connsiteY80" fmla="*/ 140401 h 1148980"/>
              <a:gd name="connsiteX81" fmla="*/ 480053 w 1109734"/>
              <a:gd name="connsiteY81" fmla="*/ 156396 h 1148980"/>
              <a:gd name="connsiteX82" fmla="*/ 464912 w 1109734"/>
              <a:gd name="connsiteY82" fmla="*/ 173280 h 1148980"/>
              <a:gd name="connsiteX83" fmla="*/ 404349 w 1109734"/>
              <a:gd name="connsiteY83" fmla="*/ 173280 h 1148980"/>
              <a:gd name="connsiteX84" fmla="*/ 404349 w 1109734"/>
              <a:gd name="connsiteY84" fmla="*/ 232817 h 1148980"/>
              <a:gd name="connsiteX85" fmla="*/ 374067 w 1109734"/>
              <a:gd name="connsiteY85" fmla="*/ 271916 h 1148980"/>
              <a:gd name="connsiteX86" fmla="*/ 32953 w 1109734"/>
              <a:gd name="connsiteY86" fmla="*/ 705561 h 1148980"/>
              <a:gd name="connsiteX87" fmla="*/ 33844 w 1109734"/>
              <a:gd name="connsiteY87" fmla="*/ 723333 h 1148980"/>
              <a:gd name="connsiteX88" fmla="*/ 450662 w 1109734"/>
              <a:gd name="connsiteY88" fmla="*/ 1116102 h 1148980"/>
              <a:gd name="connsiteX89" fmla="*/ 512116 w 1109734"/>
              <a:gd name="connsiteY89" fmla="*/ 1116102 h 1148980"/>
              <a:gd name="connsiteX90" fmla="*/ 929825 w 1109734"/>
              <a:gd name="connsiteY90" fmla="*/ 723333 h 1148980"/>
              <a:gd name="connsiteX91" fmla="*/ 930716 w 1109734"/>
              <a:gd name="connsiteY91" fmla="*/ 705561 h 1148980"/>
              <a:gd name="connsiteX92" fmla="*/ 588711 w 1109734"/>
              <a:gd name="connsiteY92" fmla="*/ 271028 h 1148980"/>
              <a:gd name="connsiteX93" fmla="*/ 558429 w 1109734"/>
              <a:gd name="connsiteY93" fmla="*/ 231040 h 1148980"/>
              <a:gd name="connsiteX94" fmla="*/ 558429 w 1109734"/>
              <a:gd name="connsiteY94" fmla="*/ 163505 h 1148980"/>
              <a:gd name="connsiteX95" fmla="*/ 568226 w 1109734"/>
              <a:gd name="connsiteY95" fmla="*/ 127960 h 1148980"/>
              <a:gd name="connsiteX96" fmla="*/ 619883 w 1109734"/>
              <a:gd name="connsiteY96" fmla="*/ 39987 h 1148980"/>
              <a:gd name="connsiteX97" fmla="*/ 620774 w 1109734"/>
              <a:gd name="connsiteY97" fmla="*/ 38210 h 1148980"/>
              <a:gd name="connsiteX98" fmla="*/ 610086 w 1109734"/>
              <a:gd name="connsiteY98" fmla="*/ 32879 h 1148980"/>
              <a:gd name="connsiteX99" fmla="*/ 356255 w 1109734"/>
              <a:gd name="connsiteY99" fmla="*/ 0 h 1148980"/>
              <a:gd name="connsiteX100" fmla="*/ 610086 w 1109734"/>
              <a:gd name="connsiteY100" fmla="*/ 0 h 1148980"/>
              <a:gd name="connsiteX101" fmla="*/ 648384 w 1109734"/>
              <a:gd name="connsiteY101" fmla="*/ 20438 h 1148980"/>
              <a:gd name="connsiteX102" fmla="*/ 648384 w 1109734"/>
              <a:gd name="connsiteY102" fmla="*/ 56871 h 1148980"/>
              <a:gd name="connsiteX103" fmla="*/ 596727 w 1109734"/>
              <a:gd name="connsiteY103" fmla="*/ 144844 h 1148980"/>
              <a:gd name="connsiteX104" fmla="*/ 591383 w 1109734"/>
              <a:gd name="connsiteY104" fmla="*/ 163505 h 1148980"/>
              <a:gd name="connsiteX105" fmla="*/ 591383 w 1109734"/>
              <a:gd name="connsiteY105" fmla="*/ 231040 h 1148980"/>
              <a:gd name="connsiteX106" fmla="*/ 596727 w 1109734"/>
              <a:gd name="connsiteY106" fmla="*/ 239037 h 1148980"/>
              <a:gd name="connsiteX107" fmla="*/ 831855 w 1109734"/>
              <a:gd name="connsiteY107" fmla="*/ 375884 h 1148980"/>
              <a:gd name="connsiteX108" fmla="*/ 831855 w 1109734"/>
              <a:gd name="connsiteY108" fmla="*/ 254144 h 1148980"/>
              <a:gd name="connsiteX109" fmla="*/ 822058 w 1109734"/>
              <a:gd name="connsiteY109" fmla="*/ 239037 h 1148980"/>
              <a:gd name="connsiteX110" fmla="*/ 801573 w 1109734"/>
              <a:gd name="connsiteY110" fmla="*/ 227485 h 1148980"/>
              <a:gd name="connsiteX111" fmla="*/ 776635 w 1109734"/>
              <a:gd name="connsiteY111" fmla="*/ 189275 h 1148980"/>
              <a:gd name="connsiteX112" fmla="*/ 776635 w 1109734"/>
              <a:gd name="connsiteY112" fmla="*/ 151953 h 1148980"/>
              <a:gd name="connsiteX113" fmla="*/ 822058 w 1109734"/>
              <a:gd name="connsiteY113" fmla="*/ 107522 h 1148980"/>
              <a:gd name="connsiteX114" fmla="*/ 1064311 w 1109734"/>
              <a:gd name="connsiteY114" fmla="*/ 104856 h 1148980"/>
              <a:gd name="connsiteX115" fmla="*/ 1109734 w 1109734"/>
              <a:gd name="connsiteY115" fmla="*/ 150176 h 1148980"/>
              <a:gd name="connsiteX116" fmla="*/ 1109734 w 1109734"/>
              <a:gd name="connsiteY116" fmla="*/ 186609 h 1148980"/>
              <a:gd name="connsiteX117" fmla="*/ 1084796 w 1109734"/>
              <a:gd name="connsiteY117" fmla="*/ 226597 h 1148980"/>
              <a:gd name="connsiteX118" fmla="*/ 1063420 w 1109734"/>
              <a:gd name="connsiteY118" fmla="*/ 236372 h 1148980"/>
              <a:gd name="connsiteX119" fmla="*/ 1054514 w 1109734"/>
              <a:gd name="connsiteY119" fmla="*/ 251478 h 1148980"/>
              <a:gd name="connsiteX120" fmla="*/ 1054514 w 1109734"/>
              <a:gd name="connsiteY120" fmla="*/ 897502 h 1148980"/>
              <a:gd name="connsiteX121" fmla="*/ 942294 w 1109734"/>
              <a:gd name="connsiteY121" fmla="*/ 1010356 h 1148980"/>
              <a:gd name="connsiteX122" fmla="*/ 866590 w 1109734"/>
              <a:gd name="connsiteY122" fmla="*/ 981032 h 1148980"/>
              <a:gd name="connsiteX123" fmla="*/ 512116 w 1109734"/>
              <a:gd name="connsiteY123" fmla="*/ 1148980 h 1148980"/>
              <a:gd name="connsiteX124" fmla="*/ 450662 w 1109734"/>
              <a:gd name="connsiteY124" fmla="*/ 1148980 h 1148980"/>
              <a:gd name="connsiteX125" fmla="*/ 891 w 1109734"/>
              <a:gd name="connsiteY125" fmla="*/ 724222 h 1148980"/>
              <a:gd name="connsiteX126" fmla="*/ 0 w 1109734"/>
              <a:gd name="connsiteY126" fmla="*/ 705561 h 1148980"/>
              <a:gd name="connsiteX127" fmla="*/ 366942 w 1109734"/>
              <a:gd name="connsiteY127" fmla="*/ 239926 h 1148980"/>
              <a:gd name="connsiteX128" fmla="*/ 372286 w 1109734"/>
              <a:gd name="connsiteY128" fmla="*/ 232817 h 1148980"/>
              <a:gd name="connsiteX129" fmla="*/ 372286 w 1109734"/>
              <a:gd name="connsiteY129" fmla="*/ 163505 h 1148980"/>
              <a:gd name="connsiteX130" fmla="*/ 367833 w 1109734"/>
              <a:gd name="connsiteY130" fmla="*/ 144844 h 1148980"/>
              <a:gd name="connsiteX131" fmla="*/ 317957 w 1109734"/>
              <a:gd name="connsiteY131" fmla="*/ 55983 h 1148980"/>
              <a:gd name="connsiteX132" fmla="*/ 321520 w 1109734"/>
              <a:gd name="connsiteY132" fmla="*/ 16883 h 1148980"/>
              <a:gd name="connsiteX133" fmla="*/ 356255 w 1109734"/>
              <a:gd name="connsiteY133" fmla="*/ 0 h 1148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109734" h="1148980">
                <a:moveTo>
                  <a:pt x="530902" y="835912"/>
                </a:moveTo>
                <a:cubicBezTo>
                  <a:pt x="542989" y="835912"/>
                  <a:pt x="552487" y="846070"/>
                  <a:pt x="552487" y="858997"/>
                </a:cubicBezTo>
                <a:cubicBezTo>
                  <a:pt x="552487" y="871925"/>
                  <a:pt x="542989" y="882083"/>
                  <a:pt x="530902" y="882083"/>
                </a:cubicBezTo>
                <a:cubicBezTo>
                  <a:pt x="519678" y="882083"/>
                  <a:pt x="510180" y="871925"/>
                  <a:pt x="510180" y="858997"/>
                </a:cubicBezTo>
                <a:cubicBezTo>
                  <a:pt x="510180" y="846070"/>
                  <a:pt x="519678" y="835912"/>
                  <a:pt x="530902" y="835912"/>
                </a:cubicBezTo>
                <a:close/>
                <a:moveTo>
                  <a:pt x="358206" y="733876"/>
                </a:moveTo>
                <a:cubicBezTo>
                  <a:pt x="367919" y="733876"/>
                  <a:pt x="375866" y="742285"/>
                  <a:pt x="375866" y="752564"/>
                </a:cubicBezTo>
                <a:cubicBezTo>
                  <a:pt x="375866" y="762842"/>
                  <a:pt x="367919" y="772186"/>
                  <a:pt x="358206" y="772186"/>
                </a:cubicBezTo>
                <a:cubicBezTo>
                  <a:pt x="348494" y="772186"/>
                  <a:pt x="341430" y="762842"/>
                  <a:pt x="341430" y="752564"/>
                </a:cubicBezTo>
                <a:cubicBezTo>
                  <a:pt x="341430" y="742285"/>
                  <a:pt x="348494" y="733876"/>
                  <a:pt x="358206" y="733876"/>
                </a:cubicBezTo>
                <a:close/>
                <a:moveTo>
                  <a:pt x="601932" y="671084"/>
                </a:moveTo>
                <a:cubicBezTo>
                  <a:pt x="609511" y="671084"/>
                  <a:pt x="615195" y="677493"/>
                  <a:pt x="615195" y="684819"/>
                </a:cubicBezTo>
                <a:cubicBezTo>
                  <a:pt x="615195" y="692144"/>
                  <a:pt x="609511" y="697638"/>
                  <a:pt x="601932" y="697638"/>
                </a:cubicBezTo>
                <a:cubicBezTo>
                  <a:pt x="594354" y="697638"/>
                  <a:pt x="588670" y="692144"/>
                  <a:pt x="588670" y="684819"/>
                </a:cubicBezTo>
                <a:cubicBezTo>
                  <a:pt x="588670" y="677493"/>
                  <a:pt x="594354" y="671084"/>
                  <a:pt x="601932" y="671084"/>
                </a:cubicBezTo>
                <a:close/>
                <a:moveTo>
                  <a:pt x="643500" y="607633"/>
                </a:moveTo>
                <a:cubicBezTo>
                  <a:pt x="566126" y="607633"/>
                  <a:pt x="528773" y="617427"/>
                  <a:pt x="488752" y="629003"/>
                </a:cubicBezTo>
                <a:cubicBezTo>
                  <a:pt x="448731" y="639688"/>
                  <a:pt x="407820" y="651263"/>
                  <a:pt x="325999" y="651263"/>
                </a:cubicBezTo>
                <a:cubicBezTo>
                  <a:pt x="245067" y="651263"/>
                  <a:pt x="204157" y="639688"/>
                  <a:pt x="163246" y="629003"/>
                </a:cubicBezTo>
                <a:cubicBezTo>
                  <a:pt x="158800" y="628112"/>
                  <a:pt x="154353" y="626332"/>
                  <a:pt x="149017" y="625441"/>
                </a:cubicBezTo>
                <a:cubicBezTo>
                  <a:pt x="145459" y="646811"/>
                  <a:pt x="142791" y="669072"/>
                  <a:pt x="142791" y="692223"/>
                </a:cubicBezTo>
                <a:cubicBezTo>
                  <a:pt x="142791" y="878322"/>
                  <a:pt x="293982" y="1029695"/>
                  <a:pt x="479858" y="1029695"/>
                </a:cubicBezTo>
                <a:cubicBezTo>
                  <a:pt x="666624" y="1029695"/>
                  <a:pt x="817815" y="878322"/>
                  <a:pt x="817815" y="692223"/>
                </a:cubicBezTo>
                <a:cubicBezTo>
                  <a:pt x="817815" y="671743"/>
                  <a:pt x="816036" y="652154"/>
                  <a:pt x="812478" y="633455"/>
                </a:cubicBezTo>
                <a:cubicBezTo>
                  <a:pt x="807142" y="631674"/>
                  <a:pt x="801806" y="629893"/>
                  <a:pt x="797359" y="629003"/>
                </a:cubicBezTo>
                <a:cubicBezTo>
                  <a:pt x="758228" y="617427"/>
                  <a:pt x="720874" y="607633"/>
                  <a:pt x="643500" y="607633"/>
                </a:cubicBezTo>
                <a:close/>
                <a:moveTo>
                  <a:pt x="479858" y="354752"/>
                </a:moveTo>
                <a:cubicBezTo>
                  <a:pt x="328667" y="354752"/>
                  <a:pt x="199710" y="455370"/>
                  <a:pt x="157910" y="593386"/>
                </a:cubicBezTo>
                <a:cubicBezTo>
                  <a:pt x="162357" y="595167"/>
                  <a:pt x="166804" y="596057"/>
                  <a:pt x="172140" y="596947"/>
                </a:cubicBezTo>
                <a:cubicBezTo>
                  <a:pt x="212161" y="608523"/>
                  <a:pt x="249514" y="618318"/>
                  <a:pt x="325999" y="618318"/>
                </a:cubicBezTo>
                <a:cubicBezTo>
                  <a:pt x="403373" y="618318"/>
                  <a:pt x="441616" y="608523"/>
                  <a:pt x="480747" y="596947"/>
                </a:cubicBezTo>
                <a:cubicBezTo>
                  <a:pt x="520769" y="586262"/>
                  <a:pt x="562569" y="575577"/>
                  <a:pt x="643500" y="575577"/>
                </a:cubicBezTo>
                <a:cubicBezTo>
                  <a:pt x="723543" y="575577"/>
                  <a:pt x="765342" y="585372"/>
                  <a:pt x="804474" y="596057"/>
                </a:cubicBezTo>
                <a:cubicBezTo>
                  <a:pt x="762674" y="457151"/>
                  <a:pt x="633717" y="354752"/>
                  <a:pt x="479858" y="354752"/>
                </a:cubicBezTo>
                <a:close/>
                <a:moveTo>
                  <a:pt x="901325" y="348337"/>
                </a:moveTo>
                <a:cubicBezTo>
                  <a:pt x="881731" y="348337"/>
                  <a:pt x="873715" y="351892"/>
                  <a:pt x="864808" y="355446"/>
                </a:cubicBezTo>
                <a:lnTo>
                  <a:pt x="864808" y="413206"/>
                </a:lnTo>
                <a:lnTo>
                  <a:pt x="864808" y="414095"/>
                </a:lnTo>
                <a:cubicBezTo>
                  <a:pt x="926262" y="495847"/>
                  <a:pt x="962778" y="596261"/>
                  <a:pt x="962778" y="705561"/>
                </a:cubicBezTo>
                <a:cubicBezTo>
                  <a:pt x="962778" y="712670"/>
                  <a:pt x="962778" y="718890"/>
                  <a:pt x="962778" y="724222"/>
                </a:cubicBezTo>
                <a:cubicBezTo>
                  <a:pt x="959216" y="809529"/>
                  <a:pt x="931606" y="887727"/>
                  <a:pt x="887074" y="954373"/>
                </a:cubicBezTo>
                <a:cubicBezTo>
                  <a:pt x="901325" y="968591"/>
                  <a:pt x="920028" y="977477"/>
                  <a:pt x="942294" y="977477"/>
                </a:cubicBezTo>
                <a:cubicBezTo>
                  <a:pt x="985935" y="977477"/>
                  <a:pt x="1021560" y="941044"/>
                  <a:pt x="1021560" y="897502"/>
                </a:cubicBezTo>
                <a:lnTo>
                  <a:pt x="1021560" y="365221"/>
                </a:lnTo>
                <a:lnTo>
                  <a:pt x="997513" y="365221"/>
                </a:lnTo>
                <a:cubicBezTo>
                  <a:pt x="969904" y="365221"/>
                  <a:pt x="956544" y="359889"/>
                  <a:pt x="943184" y="356335"/>
                </a:cubicBezTo>
                <a:cubicBezTo>
                  <a:pt x="931606" y="351892"/>
                  <a:pt x="921809" y="348337"/>
                  <a:pt x="901325" y="348337"/>
                </a:cubicBezTo>
                <a:close/>
                <a:moveTo>
                  <a:pt x="479858" y="321806"/>
                </a:moveTo>
                <a:cubicBezTo>
                  <a:pt x="684411" y="321806"/>
                  <a:pt x="850721" y="488315"/>
                  <a:pt x="850721" y="692223"/>
                </a:cubicBezTo>
                <a:cubicBezTo>
                  <a:pt x="850721" y="897021"/>
                  <a:pt x="684411" y="1062641"/>
                  <a:pt x="479858" y="1062641"/>
                </a:cubicBezTo>
                <a:cubicBezTo>
                  <a:pt x="276195" y="1062641"/>
                  <a:pt x="109885" y="897021"/>
                  <a:pt x="109885" y="692223"/>
                </a:cubicBezTo>
                <a:cubicBezTo>
                  <a:pt x="109885" y="488315"/>
                  <a:pt x="276195" y="321806"/>
                  <a:pt x="479858" y="321806"/>
                </a:cubicBezTo>
                <a:close/>
                <a:moveTo>
                  <a:pt x="1064311" y="137735"/>
                </a:moveTo>
                <a:lnTo>
                  <a:pt x="822058" y="140401"/>
                </a:lnTo>
                <a:cubicBezTo>
                  <a:pt x="814933" y="140401"/>
                  <a:pt x="809589" y="145733"/>
                  <a:pt x="809589" y="151953"/>
                </a:cubicBezTo>
                <a:lnTo>
                  <a:pt x="809589" y="189275"/>
                </a:lnTo>
                <a:cubicBezTo>
                  <a:pt x="809589" y="192829"/>
                  <a:pt x="812261" y="196384"/>
                  <a:pt x="815823" y="199050"/>
                </a:cubicBezTo>
                <a:lnTo>
                  <a:pt x="837199" y="209713"/>
                </a:lnTo>
                <a:cubicBezTo>
                  <a:pt x="837199" y="209713"/>
                  <a:pt x="837199" y="209713"/>
                  <a:pt x="838089" y="209713"/>
                </a:cubicBezTo>
                <a:lnTo>
                  <a:pt x="952981" y="209713"/>
                </a:lnTo>
                <a:cubicBezTo>
                  <a:pt x="962778" y="209713"/>
                  <a:pt x="969904" y="216822"/>
                  <a:pt x="969904" y="226597"/>
                </a:cubicBezTo>
                <a:cubicBezTo>
                  <a:pt x="969904" y="235483"/>
                  <a:pt x="962778" y="242592"/>
                  <a:pt x="952981" y="242592"/>
                </a:cubicBezTo>
                <a:lnTo>
                  <a:pt x="863027" y="242592"/>
                </a:lnTo>
                <a:cubicBezTo>
                  <a:pt x="863918" y="246146"/>
                  <a:pt x="864808" y="249701"/>
                  <a:pt x="864808" y="254144"/>
                </a:cubicBezTo>
                <a:lnTo>
                  <a:pt x="864808" y="320790"/>
                </a:lnTo>
                <a:cubicBezTo>
                  <a:pt x="872824" y="318124"/>
                  <a:pt x="884402" y="316347"/>
                  <a:pt x="901325" y="316347"/>
                </a:cubicBezTo>
                <a:cubicBezTo>
                  <a:pt x="928044" y="316347"/>
                  <a:pt x="942294" y="320790"/>
                  <a:pt x="954763" y="325233"/>
                </a:cubicBezTo>
                <a:cubicBezTo>
                  <a:pt x="966341" y="328788"/>
                  <a:pt x="976138" y="333231"/>
                  <a:pt x="997513" y="333231"/>
                </a:cubicBezTo>
                <a:lnTo>
                  <a:pt x="1021560" y="333231"/>
                </a:lnTo>
                <a:lnTo>
                  <a:pt x="1021560" y="251478"/>
                </a:lnTo>
                <a:cubicBezTo>
                  <a:pt x="1021560" y="232817"/>
                  <a:pt x="1032248" y="215933"/>
                  <a:pt x="1049170" y="207047"/>
                </a:cubicBezTo>
                <a:lnTo>
                  <a:pt x="1070546" y="196384"/>
                </a:lnTo>
                <a:cubicBezTo>
                  <a:pt x="1074108" y="195495"/>
                  <a:pt x="1076780" y="190164"/>
                  <a:pt x="1076780" y="186609"/>
                </a:cubicBezTo>
                <a:lnTo>
                  <a:pt x="1076780" y="150176"/>
                </a:lnTo>
                <a:cubicBezTo>
                  <a:pt x="1076780" y="143067"/>
                  <a:pt x="1071436" y="137735"/>
                  <a:pt x="1064311" y="137735"/>
                </a:cubicBezTo>
                <a:close/>
                <a:moveTo>
                  <a:pt x="356255" y="32879"/>
                </a:moveTo>
                <a:cubicBezTo>
                  <a:pt x="351801" y="32879"/>
                  <a:pt x="348239" y="34656"/>
                  <a:pt x="346458" y="37322"/>
                </a:cubicBezTo>
                <a:cubicBezTo>
                  <a:pt x="345567" y="38210"/>
                  <a:pt x="345567" y="39099"/>
                  <a:pt x="346458" y="39987"/>
                </a:cubicBezTo>
                <a:lnTo>
                  <a:pt x="395443" y="128849"/>
                </a:lnTo>
                <a:cubicBezTo>
                  <a:pt x="398115" y="132404"/>
                  <a:pt x="399896" y="136847"/>
                  <a:pt x="400786" y="140401"/>
                </a:cubicBezTo>
                <a:lnTo>
                  <a:pt x="464912" y="140401"/>
                </a:lnTo>
                <a:cubicBezTo>
                  <a:pt x="472928" y="140401"/>
                  <a:pt x="480053" y="147510"/>
                  <a:pt x="480053" y="156396"/>
                </a:cubicBezTo>
                <a:cubicBezTo>
                  <a:pt x="480053" y="165282"/>
                  <a:pt x="472928" y="173280"/>
                  <a:pt x="464912" y="173280"/>
                </a:cubicBezTo>
                <a:lnTo>
                  <a:pt x="404349" y="173280"/>
                </a:lnTo>
                <a:lnTo>
                  <a:pt x="404349" y="232817"/>
                </a:lnTo>
                <a:cubicBezTo>
                  <a:pt x="404349" y="251478"/>
                  <a:pt x="392771" y="267473"/>
                  <a:pt x="374067" y="271916"/>
                </a:cubicBezTo>
                <a:cubicBezTo>
                  <a:pt x="172783" y="320790"/>
                  <a:pt x="32953" y="499402"/>
                  <a:pt x="32953" y="705561"/>
                </a:cubicBezTo>
                <a:cubicBezTo>
                  <a:pt x="32953" y="711781"/>
                  <a:pt x="32953" y="718001"/>
                  <a:pt x="33844" y="723333"/>
                </a:cubicBezTo>
                <a:cubicBezTo>
                  <a:pt x="41860" y="943710"/>
                  <a:pt x="225331" y="1116102"/>
                  <a:pt x="450662" y="1116102"/>
                </a:cubicBezTo>
                <a:lnTo>
                  <a:pt x="512116" y="1116102"/>
                </a:lnTo>
                <a:cubicBezTo>
                  <a:pt x="738338" y="1116102"/>
                  <a:pt x="920919" y="943710"/>
                  <a:pt x="929825" y="723333"/>
                </a:cubicBezTo>
                <a:cubicBezTo>
                  <a:pt x="930716" y="718001"/>
                  <a:pt x="930716" y="711781"/>
                  <a:pt x="930716" y="705561"/>
                </a:cubicBezTo>
                <a:cubicBezTo>
                  <a:pt x="930716" y="498513"/>
                  <a:pt x="789995" y="319901"/>
                  <a:pt x="588711" y="271028"/>
                </a:cubicBezTo>
                <a:cubicBezTo>
                  <a:pt x="570898" y="266585"/>
                  <a:pt x="558429" y="250589"/>
                  <a:pt x="558429" y="231040"/>
                </a:cubicBezTo>
                <a:lnTo>
                  <a:pt x="558429" y="163505"/>
                </a:lnTo>
                <a:cubicBezTo>
                  <a:pt x="558429" y="151064"/>
                  <a:pt x="561101" y="138624"/>
                  <a:pt x="568226" y="127960"/>
                </a:cubicBezTo>
                <a:lnTo>
                  <a:pt x="619883" y="39987"/>
                </a:lnTo>
                <a:cubicBezTo>
                  <a:pt x="620774" y="39987"/>
                  <a:pt x="620774" y="39099"/>
                  <a:pt x="620774" y="38210"/>
                </a:cubicBezTo>
                <a:cubicBezTo>
                  <a:pt x="618102" y="35544"/>
                  <a:pt x="614539" y="32879"/>
                  <a:pt x="610086" y="32879"/>
                </a:cubicBezTo>
                <a:close/>
                <a:moveTo>
                  <a:pt x="356255" y="0"/>
                </a:moveTo>
                <a:lnTo>
                  <a:pt x="610086" y="0"/>
                </a:lnTo>
                <a:cubicBezTo>
                  <a:pt x="625227" y="0"/>
                  <a:pt x="639477" y="7997"/>
                  <a:pt x="648384" y="20438"/>
                </a:cubicBezTo>
                <a:cubicBezTo>
                  <a:pt x="655509" y="31990"/>
                  <a:pt x="655509" y="46208"/>
                  <a:pt x="648384" y="56871"/>
                </a:cubicBezTo>
                <a:lnTo>
                  <a:pt x="596727" y="144844"/>
                </a:lnTo>
                <a:cubicBezTo>
                  <a:pt x="592274" y="150176"/>
                  <a:pt x="591383" y="157285"/>
                  <a:pt x="591383" y="163505"/>
                </a:cubicBezTo>
                <a:lnTo>
                  <a:pt x="591383" y="231040"/>
                </a:lnTo>
                <a:cubicBezTo>
                  <a:pt x="591383" y="235483"/>
                  <a:pt x="593164" y="239037"/>
                  <a:pt x="596727" y="239037"/>
                </a:cubicBezTo>
                <a:cubicBezTo>
                  <a:pt x="689353" y="262141"/>
                  <a:pt x="770401" y="311015"/>
                  <a:pt x="831855" y="375884"/>
                </a:cubicBezTo>
                <a:lnTo>
                  <a:pt x="831855" y="254144"/>
                </a:lnTo>
                <a:cubicBezTo>
                  <a:pt x="831855" y="247924"/>
                  <a:pt x="828292" y="241703"/>
                  <a:pt x="822058" y="239037"/>
                </a:cubicBezTo>
                <a:lnTo>
                  <a:pt x="801573" y="227485"/>
                </a:lnTo>
                <a:cubicBezTo>
                  <a:pt x="786432" y="221265"/>
                  <a:pt x="776635" y="206159"/>
                  <a:pt x="776635" y="189275"/>
                </a:cubicBezTo>
                <a:lnTo>
                  <a:pt x="776635" y="151953"/>
                </a:lnTo>
                <a:cubicBezTo>
                  <a:pt x="776635" y="127072"/>
                  <a:pt x="797120" y="107522"/>
                  <a:pt x="822058" y="107522"/>
                </a:cubicBezTo>
                <a:lnTo>
                  <a:pt x="1064311" y="104856"/>
                </a:lnTo>
                <a:cubicBezTo>
                  <a:pt x="1089249" y="104856"/>
                  <a:pt x="1109734" y="125295"/>
                  <a:pt x="1109734" y="150176"/>
                </a:cubicBezTo>
                <a:lnTo>
                  <a:pt x="1109734" y="186609"/>
                </a:lnTo>
                <a:cubicBezTo>
                  <a:pt x="1109734" y="203493"/>
                  <a:pt x="1100827" y="218599"/>
                  <a:pt x="1084796" y="226597"/>
                </a:cubicBezTo>
                <a:lnTo>
                  <a:pt x="1063420" y="236372"/>
                </a:lnTo>
                <a:cubicBezTo>
                  <a:pt x="1058077" y="239037"/>
                  <a:pt x="1054514" y="245258"/>
                  <a:pt x="1054514" y="251478"/>
                </a:cubicBezTo>
                <a:lnTo>
                  <a:pt x="1054514" y="897502"/>
                </a:lnTo>
                <a:cubicBezTo>
                  <a:pt x="1054514" y="958817"/>
                  <a:pt x="1004638" y="1010356"/>
                  <a:pt x="942294" y="1010356"/>
                </a:cubicBezTo>
                <a:cubicBezTo>
                  <a:pt x="913793" y="1010356"/>
                  <a:pt x="887074" y="998804"/>
                  <a:pt x="866590" y="981032"/>
                </a:cubicBezTo>
                <a:cubicBezTo>
                  <a:pt x="784651" y="1083223"/>
                  <a:pt x="656399" y="1148980"/>
                  <a:pt x="512116" y="1148980"/>
                </a:cubicBezTo>
                <a:lnTo>
                  <a:pt x="450662" y="1148980"/>
                </a:lnTo>
                <a:cubicBezTo>
                  <a:pt x="207518" y="1148980"/>
                  <a:pt x="8906" y="963260"/>
                  <a:pt x="891" y="724222"/>
                </a:cubicBezTo>
                <a:cubicBezTo>
                  <a:pt x="0" y="718890"/>
                  <a:pt x="0" y="712670"/>
                  <a:pt x="0" y="705561"/>
                </a:cubicBezTo>
                <a:cubicBezTo>
                  <a:pt x="0" y="484295"/>
                  <a:pt x="151408" y="292354"/>
                  <a:pt x="366942" y="239926"/>
                </a:cubicBezTo>
                <a:cubicBezTo>
                  <a:pt x="369614" y="239037"/>
                  <a:pt x="372286" y="236372"/>
                  <a:pt x="372286" y="232817"/>
                </a:cubicBezTo>
                <a:lnTo>
                  <a:pt x="372286" y="163505"/>
                </a:lnTo>
                <a:cubicBezTo>
                  <a:pt x="372286" y="157285"/>
                  <a:pt x="370505" y="150176"/>
                  <a:pt x="367833" y="144844"/>
                </a:cubicBezTo>
                <a:lnTo>
                  <a:pt x="317957" y="55983"/>
                </a:lnTo>
                <a:cubicBezTo>
                  <a:pt x="309942" y="43542"/>
                  <a:pt x="311723" y="27547"/>
                  <a:pt x="321520" y="16883"/>
                </a:cubicBezTo>
                <a:cubicBezTo>
                  <a:pt x="329536" y="6220"/>
                  <a:pt x="342004" y="0"/>
                  <a:pt x="3562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2" name="Freeform 142">
            <a:extLst>
              <a:ext uri="{FF2B5EF4-FFF2-40B4-BE49-F238E27FC236}">
                <a16:creationId xmlns:a16="http://schemas.microsoft.com/office/drawing/2014/main" id="{F107DB6D-ED04-4FC2-9242-577A0D920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442" y="10874689"/>
            <a:ext cx="945797" cy="1263677"/>
          </a:xfrm>
          <a:custGeom>
            <a:avLst/>
            <a:gdLst>
              <a:gd name="T0" fmla="*/ 827 w 1062"/>
              <a:gd name="T1" fmla="*/ 1391 h 1418"/>
              <a:gd name="T2" fmla="*/ 804 w 1062"/>
              <a:gd name="T3" fmla="*/ 1363 h 1418"/>
              <a:gd name="T4" fmla="*/ 828 w 1062"/>
              <a:gd name="T5" fmla="*/ 1332 h 1418"/>
              <a:gd name="T6" fmla="*/ 837 w 1062"/>
              <a:gd name="T7" fmla="*/ 1278 h 1418"/>
              <a:gd name="T8" fmla="*/ 919 w 1062"/>
              <a:gd name="T9" fmla="*/ 1221 h 1418"/>
              <a:gd name="T10" fmla="*/ 994 w 1062"/>
              <a:gd name="T11" fmla="*/ 1215 h 1418"/>
              <a:gd name="T12" fmla="*/ 1027 w 1062"/>
              <a:gd name="T13" fmla="*/ 1241 h 1418"/>
              <a:gd name="T14" fmla="*/ 757 w 1062"/>
              <a:gd name="T15" fmla="*/ 1186 h 1418"/>
              <a:gd name="T16" fmla="*/ 717 w 1062"/>
              <a:gd name="T17" fmla="*/ 1211 h 1418"/>
              <a:gd name="T18" fmla="*/ 354 w 1062"/>
              <a:gd name="T19" fmla="*/ 710 h 1418"/>
              <a:gd name="T20" fmla="*/ 359 w 1062"/>
              <a:gd name="T21" fmla="*/ 688 h 1418"/>
              <a:gd name="T22" fmla="*/ 544 w 1062"/>
              <a:gd name="T23" fmla="*/ 562 h 1418"/>
              <a:gd name="T24" fmla="*/ 906 w 1062"/>
              <a:gd name="T25" fmla="*/ 1076 h 1418"/>
              <a:gd name="T26" fmla="*/ 834 w 1062"/>
              <a:gd name="T27" fmla="*/ 1132 h 1418"/>
              <a:gd name="T28" fmla="*/ 153 w 1062"/>
              <a:gd name="T29" fmla="*/ 420 h 1418"/>
              <a:gd name="T30" fmla="*/ 171 w 1062"/>
              <a:gd name="T31" fmla="*/ 387 h 1418"/>
              <a:gd name="T32" fmla="*/ 331 w 1062"/>
              <a:gd name="T33" fmla="*/ 275 h 1418"/>
              <a:gd name="T34" fmla="*/ 343 w 1062"/>
              <a:gd name="T35" fmla="*/ 273 h 1418"/>
              <a:gd name="T36" fmla="*/ 533 w 1062"/>
              <a:gd name="T37" fmla="*/ 536 h 1418"/>
              <a:gd name="T38" fmla="*/ 332 w 1062"/>
              <a:gd name="T39" fmla="*/ 677 h 1418"/>
              <a:gd name="T40" fmla="*/ 184 w 1062"/>
              <a:gd name="T41" fmla="*/ 301 h 1418"/>
              <a:gd name="T42" fmla="*/ 252 w 1062"/>
              <a:gd name="T43" fmla="*/ 254 h 1418"/>
              <a:gd name="T44" fmla="*/ 167 w 1062"/>
              <a:gd name="T45" fmla="*/ 357 h 1418"/>
              <a:gd name="T46" fmla="*/ 156 w 1062"/>
              <a:gd name="T47" fmla="*/ 240 h 1418"/>
              <a:gd name="T48" fmla="*/ 222 w 1062"/>
              <a:gd name="T49" fmla="*/ 241 h 1418"/>
              <a:gd name="T50" fmla="*/ 154 w 1062"/>
              <a:gd name="T51" fmla="*/ 290 h 1418"/>
              <a:gd name="T52" fmla="*/ 1032 w 1062"/>
              <a:gd name="T53" fmla="*/ 1203 h 1418"/>
              <a:gd name="T54" fmla="*/ 957 w 1062"/>
              <a:gd name="T55" fmla="*/ 1208 h 1418"/>
              <a:gd name="T56" fmla="*/ 914 w 1062"/>
              <a:gd name="T57" fmla="*/ 1109 h 1418"/>
              <a:gd name="T58" fmla="*/ 926 w 1062"/>
              <a:gd name="T59" fmla="*/ 1096 h 1418"/>
              <a:gd name="T60" fmla="*/ 932 w 1062"/>
              <a:gd name="T61" fmla="*/ 1081 h 1418"/>
              <a:gd name="T62" fmla="*/ 932 w 1062"/>
              <a:gd name="T63" fmla="*/ 1064 h 1418"/>
              <a:gd name="T64" fmla="*/ 376 w 1062"/>
              <a:gd name="T65" fmla="*/ 264 h 1418"/>
              <a:gd name="T66" fmla="*/ 307 w 1062"/>
              <a:gd name="T67" fmla="*/ 260 h 1418"/>
              <a:gd name="T68" fmla="*/ 269 w 1062"/>
              <a:gd name="T69" fmla="*/ 213 h 1418"/>
              <a:gd name="T70" fmla="*/ 217 w 1062"/>
              <a:gd name="T71" fmla="*/ 180 h 1418"/>
              <a:gd name="T72" fmla="*/ 163 w 1062"/>
              <a:gd name="T73" fmla="*/ 202 h 1418"/>
              <a:gd name="T74" fmla="*/ 8 w 1062"/>
              <a:gd name="T75" fmla="*/ 4 h 1418"/>
              <a:gd name="T76" fmla="*/ 104 w 1062"/>
              <a:gd name="T77" fmla="*/ 242 h 1418"/>
              <a:gd name="T78" fmla="*/ 120 w 1062"/>
              <a:gd name="T79" fmla="*/ 313 h 1418"/>
              <a:gd name="T80" fmla="*/ 144 w 1062"/>
              <a:gd name="T81" fmla="*/ 373 h 1418"/>
              <a:gd name="T82" fmla="*/ 333 w 1062"/>
              <a:gd name="T83" fmla="*/ 725 h 1418"/>
              <a:gd name="T84" fmla="*/ 715 w 1062"/>
              <a:gd name="T85" fmla="*/ 1239 h 1418"/>
              <a:gd name="T86" fmla="*/ 815 w 1062"/>
              <a:gd name="T87" fmla="*/ 1293 h 1418"/>
              <a:gd name="T88" fmla="*/ 791 w 1062"/>
              <a:gd name="T89" fmla="*/ 1325 h 1418"/>
              <a:gd name="T90" fmla="*/ 797 w 1062"/>
              <a:gd name="T91" fmla="*/ 1401 h 1418"/>
              <a:gd name="T92" fmla="*/ 829 w 1062"/>
              <a:gd name="T93" fmla="*/ 1417 h 1418"/>
              <a:gd name="T94" fmla="*/ 1049 w 1062"/>
              <a:gd name="T95" fmla="*/ 1225 h 1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62" h="1418">
                <a:moveTo>
                  <a:pt x="1023" y="1257"/>
                </a:moveTo>
                <a:lnTo>
                  <a:pt x="836" y="1388"/>
                </a:lnTo>
                <a:lnTo>
                  <a:pt x="836" y="1388"/>
                </a:lnTo>
                <a:cubicBezTo>
                  <a:pt x="833" y="1390"/>
                  <a:pt x="830" y="1391"/>
                  <a:pt x="827" y="1391"/>
                </a:cubicBezTo>
                <a:lnTo>
                  <a:pt x="827" y="1391"/>
                </a:lnTo>
                <a:cubicBezTo>
                  <a:pt x="824" y="1390"/>
                  <a:pt x="821" y="1388"/>
                  <a:pt x="819" y="1385"/>
                </a:cubicBezTo>
                <a:lnTo>
                  <a:pt x="804" y="1363"/>
                </a:lnTo>
                <a:lnTo>
                  <a:pt x="804" y="1363"/>
                </a:lnTo>
                <a:cubicBezTo>
                  <a:pt x="802" y="1361"/>
                  <a:pt x="801" y="1357"/>
                  <a:pt x="802" y="1355"/>
                </a:cubicBezTo>
                <a:lnTo>
                  <a:pt x="802" y="1355"/>
                </a:lnTo>
                <a:cubicBezTo>
                  <a:pt x="802" y="1351"/>
                  <a:pt x="804" y="1349"/>
                  <a:pt x="807" y="1347"/>
                </a:cubicBezTo>
                <a:lnTo>
                  <a:pt x="828" y="1332"/>
                </a:lnTo>
                <a:lnTo>
                  <a:pt x="828" y="1332"/>
                </a:lnTo>
                <a:cubicBezTo>
                  <a:pt x="837" y="1326"/>
                  <a:pt x="843" y="1317"/>
                  <a:pt x="844" y="1306"/>
                </a:cubicBezTo>
                <a:lnTo>
                  <a:pt x="844" y="1306"/>
                </a:lnTo>
                <a:cubicBezTo>
                  <a:pt x="846" y="1296"/>
                  <a:pt x="843" y="1286"/>
                  <a:pt x="837" y="1278"/>
                </a:cubicBezTo>
                <a:lnTo>
                  <a:pt x="783" y="1201"/>
                </a:lnTo>
                <a:lnTo>
                  <a:pt x="797" y="1191"/>
                </a:lnTo>
                <a:lnTo>
                  <a:pt x="865" y="1143"/>
                </a:lnTo>
                <a:lnTo>
                  <a:pt x="919" y="1221"/>
                </a:lnTo>
                <a:lnTo>
                  <a:pt x="919" y="1221"/>
                </a:lnTo>
                <a:cubicBezTo>
                  <a:pt x="932" y="1238"/>
                  <a:pt x="955" y="1243"/>
                  <a:pt x="973" y="1230"/>
                </a:cubicBezTo>
                <a:lnTo>
                  <a:pt x="994" y="1215"/>
                </a:lnTo>
                <a:lnTo>
                  <a:pt x="994" y="1215"/>
                </a:lnTo>
                <a:cubicBezTo>
                  <a:pt x="996" y="1213"/>
                  <a:pt x="1000" y="1213"/>
                  <a:pt x="1003" y="1213"/>
                </a:cubicBezTo>
                <a:lnTo>
                  <a:pt x="1003" y="1213"/>
                </a:lnTo>
                <a:cubicBezTo>
                  <a:pt x="1006" y="1214"/>
                  <a:pt x="1008" y="1216"/>
                  <a:pt x="1010" y="1218"/>
                </a:cubicBezTo>
                <a:lnTo>
                  <a:pt x="1027" y="1241"/>
                </a:lnTo>
                <a:lnTo>
                  <a:pt x="1027" y="1241"/>
                </a:lnTo>
                <a:cubicBezTo>
                  <a:pt x="1030" y="1246"/>
                  <a:pt x="1029" y="1254"/>
                  <a:pt x="1023" y="1257"/>
                </a:cubicBezTo>
                <a:close/>
                <a:moveTo>
                  <a:pt x="757" y="1186"/>
                </a:moveTo>
                <a:lnTo>
                  <a:pt x="757" y="1186"/>
                </a:lnTo>
                <a:lnTo>
                  <a:pt x="723" y="1209"/>
                </a:lnTo>
                <a:lnTo>
                  <a:pt x="723" y="1209"/>
                </a:lnTo>
                <a:cubicBezTo>
                  <a:pt x="722" y="1211"/>
                  <a:pt x="720" y="1210"/>
                  <a:pt x="717" y="1211"/>
                </a:cubicBezTo>
                <a:lnTo>
                  <a:pt x="717" y="1211"/>
                </a:lnTo>
                <a:cubicBezTo>
                  <a:pt x="716" y="1211"/>
                  <a:pt x="714" y="1213"/>
                  <a:pt x="712" y="1212"/>
                </a:cubicBezTo>
                <a:lnTo>
                  <a:pt x="712" y="1212"/>
                </a:lnTo>
                <a:cubicBezTo>
                  <a:pt x="708" y="1211"/>
                  <a:pt x="704" y="1209"/>
                  <a:pt x="701" y="1206"/>
                </a:cubicBezTo>
                <a:lnTo>
                  <a:pt x="354" y="710"/>
                </a:lnTo>
                <a:lnTo>
                  <a:pt x="354" y="710"/>
                </a:lnTo>
                <a:cubicBezTo>
                  <a:pt x="353" y="706"/>
                  <a:pt x="352" y="702"/>
                  <a:pt x="352" y="698"/>
                </a:cubicBezTo>
                <a:lnTo>
                  <a:pt x="352" y="698"/>
                </a:lnTo>
                <a:cubicBezTo>
                  <a:pt x="353" y="694"/>
                  <a:pt x="355" y="690"/>
                  <a:pt x="359" y="688"/>
                </a:cubicBezTo>
                <a:lnTo>
                  <a:pt x="534" y="564"/>
                </a:lnTo>
                <a:lnTo>
                  <a:pt x="534" y="564"/>
                </a:lnTo>
                <a:cubicBezTo>
                  <a:pt x="537" y="563"/>
                  <a:pt x="540" y="562"/>
                  <a:pt x="544" y="562"/>
                </a:cubicBezTo>
                <a:lnTo>
                  <a:pt x="544" y="562"/>
                </a:lnTo>
                <a:cubicBezTo>
                  <a:pt x="548" y="562"/>
                  <a:pt x="553" y="564"/>
                  <a:pt x="557" y="569"/>
                </a:cubicBezTo>
                <a:lnTo>
                  <a:pt x="903" y="1064"/>
                </a:lnTo>
                <a:lnTo>
                  <a:pt x="903" y="1064"/>
                </a:lnTo>
                <a:cubicBezTo>
                  <a:pt x="906" y="1068"/>
                  <a:pt x="907" y="1072"/>
                  <a:pt x="906" y="1076"/>
                </a:cubicBezTo>
                <a:lnTo>
                  <a:pt x="906" y="1076"/>
                </a:lnTo>
                <a:cubicBezTo>
                  <a:pt x="905" y="1081"/>
                  <a:pt x="902" y="1084"/>
                  <a:pt x="899" y="1086"/>
                </a:cubicBezTo>
                <a:lnTo>
                  <a:pt x="899" y="1086"/>
                </a:lnTo>
                <a:lnTo>
                  <a:pt x="834" y="1132"/>
                </a:lnTo>
                <a:lnTo>
                  <a:pt x="757" y="1186"/>
                </a:lnTo>
                <a:close/>
                <a:moveTo>
                  <a:pt x="332" y="677"/>
                </a:moveTo>
                <a:lnTo>
                  <a:pt x="153" y="420"/>
                </a:lnTo>
                <a:lnTo>
                  <a:pt x="153" y="420"/>
                </a:lnTo>
                <a:cubicBezTo>
                  <a:pt x="150" y="416"/>
                  <a:pt x="149" y="412"/>
                  <a:pt x="150" y="408"/>
                </a:cubicBezTo>
                <a:lnTo>
                  <a:pt x="150" y="408"/>
                </a:lnTo>
                <a:cubicBezTo>
                  <a:pt x="150" y="404"/>
                  <a:pt x="153" y="400"/>
                  <a:pt x="156" y="398"/>
                </a:cubicBezTo>
                <a:lnTo>
                  <a:pt x="171" y="387"/>
                </a:lnTo>
                <a:lnTo>
                  <a:pt x="171" y="387"/>
                </a:lnTo>
                <a:lnTo>
                  <a:pt x="171" y="387"/>
                </a:lnTo>
                <a:lnTo>
                  <a:pt x="217" y="355"/>
                </a:lnTo>
                <a:lnTo>
                  <a:pt x="331" y="275"/>
                </a:lnTo>
                <a:lnTo>
                  <a:pt x="331" y="275"/>
                </a:lnTo>
                <a:cubicBezTo>
                  <a:pt x="335" y="273"/>
                  <a:pt x="337" y="273"/>
                  <a:pt x="341" y="273"/>
                </a:cubicBezTo>
                <a:lnTo>
                  <a:pt x="341" y="273"/>
                </a:lnTo>
                <a:cubicBezTo>
                  <a:pt x="341" y="273"/>
                  <a:pt x="342" y="273"/>
                  <a:pt x="343" y="273"/>
                </a:cubicBezTo>
                <a:lnTo>
                  <a:pt x="343" y="273"/>
                </a:lnTo>
                <a:cubicBezTo>
                  <a:pt x="347" y="273"/>
                  <a:pt x="351" y="276"/>
                  <a:pt x="354" y="279"/>
                </a:cubicBezTo>
                <a:lnTo>
                  <a:pt x="533" y="536"/>
                </a:lnTo>
                <a:lnTo>
                  <a:pt x="533" y="536"/>
                </a:lnTo>
                <a:cubicBezTo>
                  <a:pt x="528" y="537"/>
                  <a:pt x="523" y="540"/>
                  <a:pt x="519" y="543"/>
                </a:cubicBezTo>
                <a:lnTo>
                  <a:pt x="343" y="665"/>
                </a:lnTo>
                <a:lnTo>
                  <a:pt x="343" y="665"/>
                </a:lnTo>
                <a:cubicBezTo>
                  <a:pt x="339" y="669"/>
                  <a:pt x="335" y="672"/>
                  <a:pt x="332" y="677"/>
                </a:cubicBezTo>
                <a:close/>
                <a:moveTo>
                  <a:pt x="157" y="320"/>
                </a:moveTo>
                <a:lnTo>
                  <a:pt x="157" y="320"/>
                </a:lnTo>
                <a:cubicBezTo>
                  <a:pt x="158" y="320"/>
                  <a:pt x="158" y="320"/>
                  <a:pt x="158" y="320"/>
                </a:cubicBezTo>
                <a:lnTo>
                  <a:pt x="184" y="301"/>
                </a:lnTo>
                <a:lnTo>
                  <a:pt x="246" y="259"/>
                </a:lnTo>
                <a:lnTo>
                  <a:pt x="252" y="254"/>
                </a:lnTo>
                <a:lnTo>
                  <a:pt x="252" y="254"/>
                </a:lnTo>
                <a:lnTo>
                  <a:pt x="252" y="254"/>
                </a:lnTo>
                <a:lnTo>
                  <a:pt x="265" y="246"/>
                </a:lnTo>
                <a:lnTo>
                  <a:pt x="285" y="275"/>
                </a:lnTo>
                <a:lnTo>
                  <a:pt x="195" y="337"/>
                </a:lnTo>
                <a:lnTo>
                  <a:pt x="167" y="357"/>
                </a:lnTo>
                <a:lnTo>
                  <a:pt x="146" y="328"/>
                </a:lnTo>
                <a:lnTo>
                  <a:pt x="157" y="320"/>
                </a:lnTo>
                <a:close/>
                <a:moveTo>
                  <a:pt x="131" y="257"/>
                </a:moveTo>
                <a:lnTo>
                  <a:pt x="156" y="240"/>
                </a:lnTo>
                <a:lnTo>
                  <a:pt x="178" y="224"/>
                </a:lnTo>
                <a:lnTo>
                  <a:pt x="203" y="207"/>
                </a:lnTo>
                <a:lnTo>
                  <a:pt x="226" y="240"/>
                </a:lnTo>
                <a:lnTo>
                  <a:pt x="222" y="241"/>
                </a:lnTo>
                <a:lnTo>
                  <a:pt x="190" y="265"/>
                </a:lnTo>
                <a:lnTo>
                  <a:pt x="179" y="273"/>
                </a:lnTo>
                <a:lnTo>
                  <a:pt x="156" y="289"/>
                </a:lnTo>
                <a:lnTo>
                  <a:pt x="154" y="290"/>
                </a:lnTo>
                <a:lnTo>
                  <a:pt x="131" y="257"/>
                </a:lnTo>
                <a:close/>
                <a:moveTo>
                  <a:pt x="1049" y="1225"/>
                </a:moveTo>
                <a:lnTo>
                  <a:pt x="1032" y="1203"/>
                </a:lnTo>
                <a:lnTo>
                  <a:pt x="1032" y="1203"/>
                </a:lnTo>
                <a:cubicBezTo>
                  <a:pt x="1027" y="1194"/>
                  <a:pt x="1018" y="1188"/>
                  <a:pt x="1008" y="1187"/>
                </a:cubicBezTo>
                <a:lnTo>
                  <a:pt x="1008" y="1187"/>
                </a:lnTo>
                <a:cubicBezTo>
                  <a:pt x="998" y="1185"/>
                  <a:pt x="987" y="1188"/>
                  <a:pt x="979" y="1194"/>
                </a:cubicBezTo>
                <a:lnTo>
                  <a:pt x="957" y="1208"/>
                </a:lnTo>
                <a:lnTo>
                  <a:pt x="957" y="1208"/>
                </a:lnTo>
                <a:cubicBezTo>
                  <a:pt x="952" y="1212"/>
                  <a:pt x="945" y="1211"/>
                  <a:pt x="941" y="1206"/>
                </a:cubicBezTo>
                <a:lnTo>
                  <a:pt x="887" y="1128"/>
                </a:lnTo>
                <a:lnTo>
                  <a:pt x="914" y="1109"/>
                </a:lnTo>
                <a:lnTo>
                  <a:pt x="914" y="1109"/>
                </a:lnTo>
                <a:lnTo>
                  <a:pt x="914" y="1109"/>
                </a:lnTo>
                <a:cubicBezTo>
                  <a:pt x="919" y="1105"/>
                  <a:pt x="923" y="1101"/>
                  <a:pt x="926" y="1096"/>
                </a:cubicBezTo>
                <a:lnTo>
                  <a:pt x="926" y="1096"/>
                </a:lnTo>
                <a:cubicBezTo>
                  <a:pt x="928" y="1093"/>
                  <a:pt x="929" y="1091"/>
                  <a:pt x="930" y="1088"/>
                </a:cubicBezTo>
                <a:lnTo>
                  <a:pt x="930" y="1088"/>
                </a:lnTo>
                <a:cubicBezTo>
                  <a:pt x="931" y="1086"/>
                  <a:pt x="932" y="1083"/>
                  <a:pt x="932" y="1081"/>
                </a:cubicBezTo>
                <a:lnTo>
                  <a:pt x="932" y="1081"/>
                </a:lnTo>
                <a:cubicBezTo>
                  <a:pt x="933" y="1078"/>
                  <a:pt x="932" y="1076"/>
                  <a:pt x="932" y="1073"/>
                </a:cubicBezTo>
                <a:lnTo>
                  <a:pt x="932" y="1073"/>
                </a:lnTo>
                <a:cubicBezTo>
                  <a:pt x="932" y="1070"/>
                  <a:pt x="932" y="1068"/>
                  <a:pt x="932" y="1064"/>
                </a:cubicBezTo>
                <a:lnTo>
                  <a:pt x="932" y="1064"/>
                </a:lnTo>
                <a:cubicBezTo>
                  <a:pt x="931" y="1059"/>
                  <a:pt x="929" y="1054"/>
                  <a:pt x="926" y="1049"/>
                </a:cubicBezTo>
                <a:lnTo>
                  <a:pt x="579" y="553"/>
                </a:lnTo>
                <a:lnTo>
                  <a:pt x="376" y="264"/>
                </a:lnTo>
                <a:lnTo>
                  <a:pt x="376" y="264"/>
                </a:lnTo>
                <a:cubicBezTo>
                  <a:pt x="370" y="254"/>
                  <a:pt x="360" y="248"/>
                  <a:pt x="348" y="246"/>
                </a:cubicBezTo>
                <a:lnTo>
                  <a:pt x="348" y="246"/>
                </a:lnTo>
                <a:cubicBezTo>
                  <a:pt x="337" y="244"/>
                  <a:pt x="325" y="247"/>
                  <a:pt x="316" y="253"/>
                </a:cubicBezTo>
                <a:lnTo>
                  <a:pt x="307" y="260"/>
                </a:lnTo>
                <a:lnTo>
                  <a:pt x="279" y="219"/>
                </a:lnTo>
                <a:lnTo>
                  <a:pt x="279" y="219"/>
                </a:lnTo>
                <a:cubicBezTo>
                  <a:pt x="276" y="216"/>
                  <a:pt x="274" y="214"/>
                  <a:pt x="269" y="213"/>
                </a:cubicBezTo>
                <a:lnTo>
                  <a:pt x="269" y="213"/>
                </a:lnTo>
                <a:cubicBezTo>
                  <a:pt x="266" y="212"/>
                  <a:pt x="263" y="213"/>
                  <a:pt x="260" y="216"/>
                </a:cubicBezTo>
                <a:lnTo>
                  <a:pt x="248" y="224"/>
                </a:lnTo>
                <a:lnTo>
                  <a:pt x="217" y="180"/>
                </a:lnTo>
                <a:lnTo>
                  <a:pt x="217" y="180"/>
                </a:lnTo>
                <a:cubicBezTo>
                  <a:pt x="215" y="178"/>
                  <a:pt x="212" y="176"/>
                  <a:pt x="209" y="175"/>
                </a:cubicBezTo>
                <a:lnTo>
                  <a:pt x="209" y="175"/>
                </a:lnTo>
                <a:cubicBezTo>
                  <a:pt x="205" y="174"/>
                  <a:pt x="201" y="175"/>
                  <a:pt x="199" y="176"/>
                </a:cubicBezTo>
                <a:lnTo>
                  <a:pt x="163" y="202"/>
                </a:lnTo>
                <a:lnTo>
                  <a:pt x="26" y="8"/>
                </a:lnTo>
                <a:lnTo>
                  <a:pt x="26" y="8"/>
                </a:lnTo>
                <a:cubicBezTo>
                  <a:pt x="22" y="1"/>
                  <a:pt x="14" y="0"/>
                  <a:pt x="8" y="4"/>
                </a:cubicBezTo>
                <a:lnTo>
                  <a:pt x="8" y="4"/>
                </a:lnTo>
                <a:cubicBezTo>
                  <a:pt x="2" y="9"/>
                  <a:pt x="0" y="17"/>
                  <a:pt x="4" y="23"/>
                </a:cubicBezTo>
                <a:lnTo>
                  <a:pt x="140" y="218"/>
                </a:lnTo>
                <a:lnTo>
                  <a:pt x="104" y="242"/>
                </a:lnTo>
                <a:lnTo>
                  <a:pt x="104" y="242"/>
                </a:lnTo>
                <a:cubicBezTo>
                  <a:pt x="98" y="247"/>
                  <a:pt x="97" y="255"/>
                  <a:pt x="101" y="261"/>
                </a:cubicBezTo>
                <a:lnTo>
                  <a:pt x="132" y="305"/>
                </a:lnTo>
                <a:lnTo>
                  <a:pt x="120" y="313"/>
                </a:lnTo>
                <a:lnTo>
                  <a:pt x="120" y="313"/>
                </a:lnTo>
                <a:cubicBezTo>
                  <a:pt x="116" y="316"/>
                  <a:pt x="114" y="319"/>
                  <a:pt x="114" y="322"/>
                </a:cubicBezTo>
                <a:lnTo>
                  <a:pt x="114" y="322"/>
                </a:lnTo>
                <a:cubicBezTo>
                  <a:pt x="114" y="326"/>
                  <a:pt x="114" y="330"/>
                  <a:pt x="116" y="332"/>
                </a:cubicBezTo>
                <a:lnTo>
                  <a:pt x="144" y="373"/>
                </a:lnTo>
                <a:lnTo>
                  <a:pt x="140" y="376"/>
                </a:lnTo>
                <a:lnTo>
                  <a:pt x="140" y="376"/>
                </a:lnTo>
                <a:cubicBezTo>
                  <a:pt x="121" y="389"/>
                  <a:pt x="116" y="416"/>
                  <a:pt x="130" y="435"/>
                </a:cubicBezTo>
                <a:lnTo>
                  <a:pt x="333" y="725"/>
                </a:lnTo>
                <a:lnTo>
                  <a:pt x="679" y="1221"/>
                </a:lnTo>
                <a:lnTo>
                  <a:pt x="679" y="1221"/>
                </a:lnTo>
                <a:cubicBezTo>
                  <a:pt x="687" y="1233"/>
                  <a:pt x="701" y="1239"/>
                  <a:pt x="715" y="1239"/>
                </a:cubicBezTo>
                <a:lnTo>
                  <a:pt x="715" y="1239"/>
                </a:lnTo>
                <a:cubicBezTo>
                  <a:pt x="723" y="1239"/>
                  <a:pt x="732" y="1237"/>
                  <a:pt x="739" y="1231"/>
                </a:cubicBezTo>
                <a:lnTo>
                  <a:pt x="761" y="1216"/>
                </a:lnTo>
                <a:lnTo>
                  <a:pt x="815" y="1293"/>
                </a:lnTo>
                <a:lnTo>
                  <a:pt x="815" y="1293"/>
                </a:lnTo>
                <a:cubicBezTo>
                  <a:pt x="817" y="1296"/>
                  <a:pt x="818" y="1299"/>
                  <a:pt x="818" y="1302"/>
                </a:cubicBezTo>
                <a:lnTo>
                  <a:pt x="818" y="1302"/>
                </a:lnTo>
                <a:cubicBezTo>
                  <a:pt x="817" y="1305"/>
                  <a:pt x="815" y="1308"/>
                  <a:pt x="812" y="1309"/>
                </a:cubicBezTo>
                <a:lnTo>
                  <a:pt x="791" y="1325"/>
                </a:lnTo>
                <a:lnTo>
                  <a:pt x="791" y="1325"/>
                </a:lnTo>
                <a:cubicBezTo>
                  <a:pt x="774" y="1337"/>
                  <a:pt x="770" y="1361"/>
                  <a:pt x="782" y="1378"/>
                </a:cubicBezTo>
                <a:lnTo>
                  <a:pt x="797" y="1401"/>
                </a:lnTo>
                <a:lnTo>
                  <a:pt x="797" y="1401"/>
                </a:lnTo>
                <a:cubicBezTo>
                  <a:pt x="803" y="1409"/>
                  <a:pt x="812" y="1415"/>
                  <a:pt x="822" y="1417"/>
                </a:cubicBezTo>
                <a:lnTo>
                  <a:pt x="822" y="1417"/>
                </a:lnTo>
                <a:cubicBezTo>
                  <a:pt x="824" y="1417"/>
                  <a:pt x="827" y="1417"/>
                  <a:pt x="829" y="1417"/>
                </a:cubicBezTo>
                <a:lnTo>
                  <a:pt x="829" y="1417"/>
                </a:lnTo>
                <a:cubicBezTo>
                  <a:pt x="837" y="1417"/>
                  <a:pt x="845" y="1415"/>
                  <a:pt x="851" y="1410"/>
                </a:cubicBezTo>
                <a:lnTo>
                  <a:pt x="1039" y="1279"/>
                </a:lnTo>
                <a:lnTo>
                  <a:pt x="1039" y="1279"/>
                </a:lnTo>
                <a:cubicBezTo>
                  <a:pt x="1057" y="1267"/>
                  <a:pt x="1061" y="1243"/>
                  <a:pt x="1049" y="12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51DB64EF-B0A5-4B81-8C4A-E2D59C8E3812}"/>
              </a:ext>
            </a:extLst>
          </p:cNvPr>
          <p:cNvGrpSpPr/>
          <p:nvPr/>
        </p:nvGrpSpPr>
        <p:grpSpPr>
          <a:xfrm>
            <a:off x="9057661" y="4104988"/>
            <a:ext cx="13818033" cy="8068697"/>
            <a:chOff x="9057661" y="4104988"/>
            <a:chExt cx="13818033" cy="8068697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0AB53B1-1E34-4799-817F-3FD706E5705C}"/>
                </a:ext>
              </a:extLst>
            </p:cNvPr>
            <p:cNvGrpSpPr/>
            <p:nvPr/>
          </p:nvGrpSpPr>
          <p:grpSpPr>
            <a:xfrm>
              <a:off x="18162415" y="5914167"/>
              <a:ext cx="3771408" cy="4140308"/>
              <a:chOff x="18162415" y="5914167"/>
              <a:chExt cx="3771408" cy="4140308"/>
            </a:xfrm>
          </p:grpSpPr>
          <p:sp>
            <p:nvSpPr>
              <p:cNvPr id="337" name="Freeform 2">
                <a:extLst>
                  <a:ext uri="{FF2B5EF4-FFF2-40B4-BE49-F238E27FC236}">
                    <a16:creationId xmlns:a16="http://schemas.microsoft.com/office/drawing/2014/main" id="{861B47AE-BEDF-4A66-BF4A-EE944ABBC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4171" y="6389026"/>
                <a:ext cx="820212" cy="1369639"/>
              </a:xfrm>
              <a:custGeom>
                <a:avLst/>
                <a:gdLst>
                  <a:gd name="T0" fmla="*/ 838 w 921"/>
                  <a:gd name="T1" fmla="*/ 762 h 1540"/>
                  <a:gd name="T2" fmla="*/ 838 w 921"/>
                  <a:gd name="T3" fmla="*/ 762 h 1540"/>
                  <a:gd name="T4" fmla="*/ 301 w 921"/>
                  <a:gd name="T5" fmla="*/ 11 h 1540"/>
                  <a:gd name="T6" fmla="*/ 301 w 921"/>
                  <a:gd name="T7" fmla="*/ 11 h 1540"/>
                  <a:gd name="T8" fmla="*/ 124 w 921"/>
                  <a:gd name="T9" fmla="*/ 86 h 1540"/>
                  <a:gd name="T10" fmla="*/ 124 w 921"/>
                  <a:gd name="T11" fmla="*/ 86 h 1540"/>
                  <a:gd name="T12" fmla="*/ 31 w 921"/>
                  <a:gd name="T13" fmla="*/ 534 h 1540"/>
                  <a:gd name="T14" fmla="*/ 31 w 921"/>
                  <a:gd name="T15" fmla="*/ 534 h 1540"/>
                  <a:gd name="T16" fmla="*/ 25 w 921"/>
                  <a:gd name="T17" fmla="*/ 596 h 1540"/>
                  <a:gd name="T18" fmla="*/ 25 w 921"/>
                  <a:gd name="T19" fmla="*/ 596 h 1540"/>
                  <a:gd name="T20" fmla="*/ 55 w 921"/>
                  <a:gd name="T21" fmla="*/ 901 h 1540"/>
                  <a:gd name="T22" fmla="*/ 55 w 921"/>
                  <a:gd name="T23" fmla="*/ 901 h 1540"/>
                  <a:gd name="T24" fmla="*/ 154 w 921"/>
                  <a:gd name="T25" fmla="*/ 936 h 1540"/>
                  <a:gd name="T26" fmla="*/ 154 w 921"/>
                  <a:gd name="T27" fmla="*/ 936 h 1540"/>
                  <a:gd name="T28" fmla="*/ 145 w 921"/>
                  <a:gd name="T29" fmla="*/ 1089 h 1540"/>
                  <a:gd name="T30" fmla="*/ 145 w 921"/>
                  <a:gd name="T31" fmla="*/ 1089 h 1540"/>
                  <a:gd name="T32" fmla="*/ 191 w 921"/>
                  <a:gd name="T33" fmla="*/ 1235 h 1540"/>
                  <a:gd name="T34" fmla="*/ 191 w 921"/>
                  <a:gd name="T35" fmla="*/ 1235 h 1540"/>
                  <a:gd name="T36" fmla="*/ 349 w 921"/>
                  <a:gd name="T37" fmla="*/ 1272 h 1540"/>
                  <a:gd name="T38" fmla="*/ 349 w 921"/>
                  <a:gd name="T39" fmla="*/ 1272 h 1540"/>
                  <a:gd name="T40" fmla="*/ 440 w 921"/>
                  <a:gd name="T41" fmla="*/ 1522 h 1540"/>
                  <a:gd name="T42" fmla="*/ 440 w 921"/>
                  <a:gd name="T43" fmla="*/ 1522 h 1540"/>
                  <a:gd name="T44" fmla="*/ 486 w 921"/>
                  <a:gd name="T45" fmla="*/ 1531 h 1540"/>
                  <a:gd name="T46" fmla="*/ 486 w 921"/>
                  <a:gd name="T47" fmla="*/ 1531 h 1540"/>
                  <a:gd name="T48" fmla="*/ 572 w 921"/>
                  <a:gd name="T49" fmla="*/ 1501 h 1540"/>
                  <a:gd name="T50" fmla="*/ 572 w 921"/>
                  <a:gd name="T51" fmla="*/ 1501 h 1540"/>
                  <a:gd name="T52" fmla="*/ 615 w 921"/>
                  <a:gd name="T53" fmla="*/ 1461 h 1540"/>
                  <a:gd name="T54" fmla="*/ 615 w 921"/>
                  <a:gd name="T55" fmla="*/ 1461 h 1540"/>
                  <a:gd name="T56" fmla="*/ 687 w 921"/>
                  <a:gd name="T57" fmla="*/ 1519 h 1540"/>
                  <a:gd name="T58" fmla="*/ 687 w 921"/>
                  <a:gd name="T59" fmla="*/ 1519 h 1540"/>
                  <a:gd name="T60" fmla="*/ 888 w 921"/>
                  <a:gd name="T61" fmla="*/ 1495 h 1540"/>
                  <a:gd name="T62" fmla="*/ 888 w 921"/>
                  <a:gd name="T63" fmla="*/ 1495 h 1540"/>
                  <a:gd name="T64" fmla="*/ 894 w 921"/>
                  <a:gd name="T65" fmla="*/ 1489 h 1540"/>
                  <a:gd name="T66" fmla="*/ 894 w 921"/>
                  <a:gd name="T67" fmla="*/ 1489 h 1540"/>
                  <a:gd name="T68" fmla="*/ 918 w 921"/>
                  <a:gd name="T69" fmla="*/ 1283 h 1540"/>
                  <a:gd name="T70" fmla="*/ 918 w 921"/>
                  <a:gd name="T71" fmla="*/ 1283 h 1540"/>
                  <a:gd name="T72" fmla="*/ 838 w 921"/>
                  <a:gd name="T73" fmla="*/ 762 h 1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1" h="1540">
                    <a:moveTo>
                      <a:pt x="838" y="762"/>
                    </a:moveTo>
                    <a:lnTo>
                      <a:pt x="838" y="762"/>
                    </a:lnTo>
                    <a:cubicBezTo>
                      <a:pt x="627" y="109"/>
                      <a:pt x="374" y="22"/>
                      <a:pt x="301" y="11"/>
                    </a:cubicBezTo>
                    <a:lnTo>
                      <a:pt x="301" y="11"/>
                    </a:lnTo>
                    <a:cubicBezTo>
                      <a:pt x="230" y="0"/>
                      <a:pt x="167" y="27"/>
                      <a:pt x="124" y="86"/>
                    </a:cubicBezTo>
                    <a:lnTo>
                      <a:pt x="124" y="86"/>
                    </a:lnTo>
                    <a:cubicBezTo>
                      <a:pt x="82" y="145"/>
                      <a:pt x="44" y="384"/>
                      <a:pt x="31" y="534"/>
                    </a:cubicBezTo>
                    <a:lnTo>
                      <a:pt x="31" y="534"/>
                    </a:lnTo>
                    <a:cubicBezTo>
                      <a:pt x="29" y="555"/>
                      <a:pt x="27" y="575"/>
                      <a:pt x="25" y="596"/>
                    </a:cubicBezTo>
                    <a:lnTo>
                      <a:pt x="25" y="596"/>
                    </a:lnTo>
                    <a:cubicBezTo>
                      <a:pt x="12" y="723"/>
                      <a:pt x="0" y="844"/>
                      <a:pt x="55" y="901"/>
                    </a:cubicBezTo>
                    <a:lnTo>
                      <a:pt x="55" y="901"/>
                    </a:lnTo>
                    <a:cubicBezTo>
                      <a:pt x="78" y="926"/>
                      <a:pt x="110" y="937"/>
                      <a:pt x="154" y="936"/>
                    </a:cubicBezTo>
                    <a:lnTo>
                      <a:pt x="154" y="936"/>
                    </a:lnTo>
                    <a:cubicBezTo>
                      <a:pt x="153" y="966"/>
                      <a:pt x="149" y="1053"/>
                      <a:pt x="145" y="1089"/>
                    </a:cubicBezTo>
                    <a:lnTo>
                      <a:pt x="145" y="1089"/>
                    </a:lnTo>
                    <a:cubicBezTo>
                      <a:pt x="140" y="1152"/>
                      <a:pt x="156" y="1203"/>
                      <a:pt x="191" y="1235"/>
                    </a:cubicBezTo>
                    <a:lnTo>
                      <a:pt x="191" y="1235"/>
                    </a:lnTo>
                    <a:cubicBezTo>
                      <a:pt x="227" y="1269"/>
                      <a:pt x="280" y="1281"/>
                      <a:pt x="349" y="1272"/>
                    </a:cubicBezTo>
                    <a:lnTo>
                      <a:pt x="349" y="1272"/>
                    </a:lnTo>
                    <a:cubicBezTo>
                      <a:pt x="349" y="1318"/>
                      <a:pt x="352" y="1487"/>
                      <a:pt x="440" y="1522"/>
                    </a:cubicBezTo>
                    <a:lnTo>
                      <a:pt x="440" y="1522"/>
                    </a:lnTo>
                    <a:cubicBezTo>
                      <a:pt x="454" y="1527"/>
                      <a:pt x="470" y="1531"/>
                      <a:pt x="486" y="1531"/>
                    </a:cubicBezTo>
                    <a:lnTo>
                      <a:pt x="486" y="1531"/>
                    </a:lnTo>
                    <a:cubicBezTo>
                      <a:pt x="513" y="1531"/>
                      <a:pt x="543" y="1521"/>
                      <a:pt x="572" y="1501"/>
                    </a:cubicBezTo>
                    <a:lnTo>
                      <a:pt x="572" y="1501"/>
                    </a:lnTo>
                    <a:cubicBezTo>
                      <a:pt x="591" y="1487"/>
                      <a:pt x="607" y="1472"/>
                      <a:pt x="615" y="1461"/>
                    </a:cubicBezTo>
                    <a:lnTo>
                      <a:pt x="615" y="1461"/>
                    </a:lnTo>
                    <a:cubicBezTo>
                      <a:pt x="626" y="1478"/>
                      <a:pt x="648" y="1503"/>
                      <a:pt x="687" y="1519"/>
                    </a:cubicBezTo>
                    <a:lnTo>
                      <a:pt x="687" y="1519"/>
                    </a:lnTo>
                    <a:cubicBezTo>
                      <a:pt x="741" y="1539"/>
                      <a:pt x="809" y="1531"/>
                      <a:pt x="888" y="1495"/>
                    </a:cubicBezTo>
                    <a:lnTo>
                      <a:pt x="888" y="1495"/>
                    </a:lnTo>
                    <a:cubicBezTo>
                      <a:pt x="892" y="1494"/>
                      <a:pt x="894" y="1492"/>
                      <a:pt x="894" y="1489"/>
                    </a:cubicBezTo>
                    <a:lnTo>
                      <a:pt x="894" y="1489"/>
                    </a:lnTo>
                    <a:cubicBezTo>
                      <a:pt x="895" y="1486"/>
                      <a:pt x="914" y="1411"/>
                      <a:pt x="918" y="1283"/>
                    </a:cubicBezTo>
                    <a:lnTo>
                      <a:pt x="918" y="1283"/>
                    </a:lnTo>
                    <a:cubicBezTo>
                      <a:pt x="920" y="1166"/>
                      <a:pt x="908" y="980"/>
                      <a:pt x="838" y="7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3">
                <a:extLst>
                  <a:ext uri="{FF2B5EF4-FFF2-40B4-BE49-F238E27FC236}">
                    <a16:creationId xmlns:a16="http://schemas.microsoft.com/office/drawing/2014/main" id="{F68503A8-6546-449D-BBDA-756ECB993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1707" y="7731192"/>
                <a:ext cx="784893" cy="2315433"/>
              </a:xfrm>
              <a:custGeom>
                <a:avLst/>
                <a:gdLst>
                  <a:gd name="T0" fmla="*/ 30 w 884"/>
                  <a:gd name="T1" fmla="*/ 69 h 2600"/>
                  <a:gd name="T2" fmla="*/ 0 w 884"/>
                  <a:gd name="T3" fmla="*/ 2599 h 2600"/>
                  <a:gd name="T4" fmla="*/ 883 w 884"/>
                  <a:gd name="T5" fmla="*/ 2599 h 2600"/>
                  <a:gd name="T6" fmla="*/ 881 w 884"/>
                  <a:gd name="T7" fmla="*/ 0 h 2600"/>
                  <a:gd name="T8" fmla="*/ 30 w 884"/>
                  <a:gd name="T9" fmla="*/ 69 h 2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4" h="2600">
                    <a:moveTo>
                      <a:pt x="30" y="69"/>
                    </a:moveTo>
                    <a:lnTo>
                      <a:pt x="0" y="2599"/>
                    </a:lnTo>
                    <a:lnTo>
                      <a:pt x="883" y="2599"/>
                    </a:lnTo>
                    <a:lnTo>
                      <a:pt x="881" y="0"/>
                    </a:lnTo>
                    <a:lnTo>
                      <a:pt x="30" y="6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4">
                <a:extLst>
                  <a:ext uri="{FF2B5EF4-FFF2-40B4-BE49-F238E27FC236}">
                    <a16:creationId xmlns:a16="http://schemas.microsoft.com/office/drawing/2014/main" id="{80B0F2BD-67E0-48E3-B3BA-792FB7918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3858" y="7723344"/>
                <a:ext cx="804516" cy="2331131"/>
              </a:xfrm>
              <a:custGeom>
                <a:avLst/>
                <a:gdLst>
                  <a:gd name="T0" fmla="*/ 20 w 902"/>
                  <a:gd name="T1" fmla="*/ 2598 h 2618"/>
                  <a:gd name="T2" fmla="*/ 883 w 902"/>
                  <a:gd name="T3" fmla="*/ 2598 h 2618"/>
                  <a:gd name="T4" fmla="*/ 881 w 902"/>
                  <a:gd name="T5" fmla="*/ 20 h 2618"/>
                  <a:gd name="T6" fmla="*/ 49 w 902"/>
                  <a:gd name="T7" fmla="*/ 86 h 2618"/>
                  <a:gd name="T8" fmla="*/ 20 w 902"/>
                  <a:gd name="T9" fmla="*/ 2598 h 2618"/>
                  <a:gd name="T10" fmla="*/ 892 w 902"/>
                  <a:gd name="T11" fmla="*/ 2617 h 2618"/>
                  <a:gd name="T12" fmla="*/ 9 w 902"/>
                  <a:gd name="T13" fmla="*/ 2617 h 2618"/>
                  <a:gd name="T14" fmla="*/ 9 w 902"/>
                  <a:gd name="T15" fmla="*/ 2617 h 2618"/>
                  <a:gd name="T16" fmla="*/ 3 w 902"/>
                  <a:gd name="T17" fmla="*/ 2614 h 2618"/>
                  <a:gd name="T18" fmla="*/ 3 w 902"/>
                  <a:gd name="T19" fmla="*/ 2614 h 2618"/>
                  <a:gd name="T20" fmla="*/ 0 w 902"/>
                  <a:gd name="T21" fmla="*/ 2607 h 2618"/>
                  <a:gd name="T22" fmla="*/ 30 w 902"/>
                  <a:gd name="T23" fmla="*/ 78 h 2618"/>
                  <a:gd name="T24" fmla="*/ 30 w 902"/>
                  <a:gd name="T25" fmla="*/ 78 h 2618"/>
                  <a:gd name="T26" fmla="*/ 39 w 902"/>
                  <a:gd name="T27" fmla="*/ 68 h 2618"/>
                  <a:gd name="T28" fmla="*/ 890 w 902"/>
                  <a:gd name="T29" fmla="*/ 0 h 2618"/>
                  <a:gd name="T30" fmla="*/ 890 w 902"/>
                  <a:gd name="T31" fmla="*/ 0 h 2618"/>
                  <a:gd name="T32" fmla="*/ 897 w 902"/>
                  <a:gd name="T33" fmla="*/ 2 h 2618"/>
                  <a:gd name="T34" fmla="*/ 897 w 902"/>
                  <a:gd name="T35" fmla="*/ 2 h 2618"/>
                  <a:gd name="T36" fmla="*/ 901 w 902"/>
                  <a:gd name="T37" fmla="*/ 9 h 2618"/>
                  <a:gd name="T38" fmla="*/ 901 w 902"/>
                  <a:gd name="T39" fmla="*/ 2608 h 2618"/>
                  <a:gd name="T40" fmla="*/ 901 w 902"/>
                  <a:gd name="T41" fmla="*/ 2608 h 2618"/>
                  <a:gd name="T42" fmla="*/ 899 w 902"/>
                  <a:gd name="T43" fmla="*/ 2614 h 2618"/>
                  <a:gd name="T44" fmla="*/ 899 w 902"/>
                  <a:gd name="T45" fmla="*/ 2614 h 2618"/>
                  <a:gd name="T46" fmla="*/ 892 w 902"/>
                  <a:gd name="T47" fmla="*/ 2617 h 2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02" h="2618">
                    <a:moveTo>
                      <a:pt x="20" y="2598"/>
                    </a:moveTo>
                    <a:lnTo>
                      <a:pt x="883" y="2598"/>
                    </a:lnTo>
                    <a:lnTo>
                      <a:pt x="881" y="20"/>
                    </a:lnTo>
                    <a:lnTo>
                      <a:pt x="49" y="86"/>
                    </a:lnTo>
                    <a:lnTo>
                      <a:pt x="20" y="2598"/>
                    </a:lnTo>
                    <a:close/>
                    <a:moveTo>
                      <a:pt x="892" y="2617"/>
                    </a:moveTo>
                    <a:lnTo>
                      <a:pt x="9" y="2617"/>
                    </a:lnTo>
                    <a:lnTo>
                      <a:pt x="9" y="2617"/>
                    </a:lnTo>
                    <a:cubicBezTo>
                      <a:pt x="7" y="2617"/>
                      <a:pt x="5" y="2617"/>
                      <a:pt x="3" y="2614"/>
                    </a:cubicBezTo>
                    <a:lnTo>
                      <a:pt x="3" y="2614"/>
                    </a:lnTo>
                    <a:cubicBezTo>
                      <a:pt x="1" y="2612"/>
                      <a:pt x="0" y="2610"/>
                      <a:pt x="0" y="2607"/>
                    </a:cubicBezTo>
                    <a:lnTo>
                      <a:pt x="30" y="78"/>
                    </a:lnTo>
                    <a:lnTo>
                      <a:pt x="30" y="78"/>
                    </a:lnTo>
                    <a:cubicBezTo>
                      <a:pt x="30" y="73"/>
                      <a:pt x="33" y="68"/>
                      <a:pt x="39" y="68"/>
                    </a:cubicBezTo>
                    <a:lnTo>
                      <a:pt x="890" y="0"/>
                    </a:lnTo>
                    <a:lnTo>
                      <a:pt x="890" y="0"/>
                    </a:lnTo>
                    <a:cubicBezTo>
                      <a:pt x="893" y="0"/>
                      <a:pt x="895" y="1"/>
                      <a:pt x="897" y="2"/>
                    </a:cubicBezTo>
                    <a:lnTo>
                      <a:pt x="897" y="2"/>
                    </a:lnTo>
                    <a:cubicBezTo>
                      <a:pt x="899" y="4"/>
                      <a:pt x="901" y="7"/>
                      <a:pt x="901" y="9"/>
                    </a:cubicBezTo>
                    <a:lnTo>
                      <a:pt x="901" y="2608"/>
                    </a:lnTo>
                    <a:lnTo>
                      <a:pt x="901" y="2608"/>
                    </a:lnTo>
                    <a:cubicBezTo>
                      <a:pt x="901" y="2610"/>
                      <a:pt x="901" y="2612"/>
                      <a:pt x="899" y="2614"/>
                    </a:cubicBezTo>
                    <a:lnTo>
                      <a:pt x="899" y="2614"/>
                    </a:lnTo>
                    <a:cubicBezTo>
                      <a:pt x="897" y="2617"/>
                      <a:pt x="894" y="2617"/>
                      <a:pt x="892" y="26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5">
                <a:extLst>
                  <a:ext uri="{FF2B5EF4-FFF2-40B4-BE49-F238E27FC236}">
                    <a16:creationId xmlns:a16="http://schemas.microsoft.com/office/drawing/2014/main" id="{ECE6A9DC-2E11-48F4-B782-5EA2B5026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3957" y="7793984"/>
                <a:ext cx="1495222" cy="2252642"/>
              </a:xfrm>
              <a:custGeom>
                <a:avLst/>
                <a:gdLst>
                  <a:gd name="T0" fmla="*/ 1170 w 1680"/>
                  <a:gd name="T1" fmla="*/ 69 h 2531"/>
                  <a:gd name="T2" fmla="*/ 1170 w 1680"/>
                  <a:gd name="T3" fmla="*/ 69 h 2531"/>
                  <a:gd name="T4" fmla="*/ 612 w 1680"/>
                  <a:gd name="T5" fmla="*/ 639 h 2531"/>
                  <a:gd name="T6" fmla="*/ 612 w 1680"/>
                  <a:gd name="T7" fmla="*/ 639 h 2531"/>
                  <a:gd name="T8" fmla="*/ 0 w 1680"/>
                  <a:gd name="T9" fmla="*/ 2530 h 2531"/>
                  <a:gd name="T10" fmla="*/ 452 w 1680"/>
                  <a:gd name="T11" fmla="*/ 2530 h 2531"/>
                  <a:gd name="T12" fmla="*/ 1043 w 1680"/>
                  <a:gd name="T13" fmla="*/ 2530 h 2531"/>
                  <a:gd name="T14" fmla="*/ 1650 w 1680"/>
                  <a:gd name="T15" fmla="*/ 2530 h 2531"/>
                  <a:gd name="T16" fmla="*/ 1679 w 1680"/>
                  <a:gd name="T17" fmla="*/ 0 h 2531"/>
                  <a:gd name="T18" fmla="*/ 1679 w 1680"/>
                  <a:gd name="T19" fmla="*/ 0 h 2531"/>
                  <a:gd name="T20" fmla="*/ 1170 w 1680"/>
                  <a:gd name="T21" fmla="*/ 69 h 2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0" h="2531">
                    <a:moveTo>
                      <a:pt x="1170" y="69"/>
                    </a:moveTo>
                    <a:lnTo>
                      <a:pt x="1170" y="69"/>
                    </a:lnTo>
                    <a:cubicBezTo>
                      <a:pt x="979" y="126"/>
                      <a:pt x="756" y="253"/>
                      <a:pt x="612" y="639"/>
                    </a:cubicBezTo>
                    <a:lnTo>
                      <a:pt x="612" y="639"/>
                    </a:lnTo>
                    <a:cubicBezTo>
                      <a:pt x="438" y="1099"/>
                      <a:pt x="0" y="2530"/>
                      <a:pt x="0" y="2530"/>
                    </a:cubicBezTo>
                    <a:lnTo>
                      <a:pt x="452" y="2530"/>
                    </a:lnTo>
                    <a:lnTo>
                      <a:pt x="1043" y="2530"/>
                    </a:lnTo>
                    <a:lnTo>
                      <a:pt x="1650" y="2530"/>
                    </a:lnTo>
                    <a:lnTo>
                      <a:pt x="1679" y="0"/>
                    </a:lnTo>
                    <a:lnTo>
                      <a:pt x="1679" y="0"/>
                    </a:lnTo>
                    <a:cubicBezTo>
                      <a:pt x="1679" y="0"/>
                      <a:pt x="1302" y="31"/>
                      <a:pt x="1170" y="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6">
                <a:extLst>
                  <a:ext uri="{FF2B5EF4-FFF2-40B4-BE49-F238E27FC236}">
                    <a16:creationId xmlns:a16="http://schemas.microsoft.com/office/drawing/2014/main" id="{78E8240F-E2BE-4365-B8B0-37EE73A36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6108" y="7786135"/>
                <a:ext cx="1510920" cy="2268340"/>
              </a:xfrm>
              <a:custGeom>
                <a:avLst/>
                <a:gdLst>
                  <a:gd name="T0" fmla="*/ 1180 w 1699"/>
                  <a:gd name="T1" fmla="*/ 79 h 2550"/>
                  <a:gd name="T2" fmla="*/ 1180 w 1699"/>
                  <a:gd name="T3" fmla="*/ 79 h 2550"/>
                  <a:gd name="T4" fmla="*/ 23 w 1699"/>
                  <a:gd name="T5" fmla="*/ 2530 h 2550"/>
                  <a:gd name="T6" fmla="*/ 1651 w 1699"/>
                  <a:gd name="T7" fmla="*/ 2530 h 2550"/>
                  <a:gd name="T8" fmla="*/ 1679 w 1699"/>
                  <a:gd name="T9" fmla="*/ 20 h 2550"/>
                  <a:gd name="T10" fmla="*/ 1679 w 1699"/>
                  <a:gd name="T11" fmla="*/ 20 h 2550"/>
                  <a:gd name="T12" fmla="*/ 1183 w 1699"/>
                  <a:gd name="T13" fmla="*/ 88 h 2550"/>
                  <a:gd name="T14" fmla="*/ 1183 w 1699"/>
                  <a:gd name="T15" fmla="*/ 88 h 2550"/>
                  <a:gd name="T16" fmla="*/ 630 w 1699"/>
                  <a:gd name="T17" fmla="*/ 652 h 2550"/>
                  <a:gd name="T18" fmla="*/ 630 w 1699"/>
                  <a:gd name="T19" fmla="*/ 652 h 2550"/>
                  <a:gd name="T20" fmla="*/ 23 w 1699"/>
                  <a:gd name="T21" fmla="*/ 2530 h 2550"/>
                  <a:gd name="T22" fmla="*/ 1660 w 1699"/>
                  <a:gd name="T23" fmla="*/ 2549 h 2550"/>
                  <a:gd name="T24" fmla="*/ 10 w 1699"/>
                  <a:gd name="T25" fmla="*/ 2549 h 2550"/>
                  <a:gd name="T26" fmla="*/ 10 w 1699"/>
                  <a:gd name="T27" fmla="*/ 2549 h 2550"/>
                  <a:gd name="T28" fmla="*/ 3 w 1699"/>
                  <a:gd name="T29" fmla="*/ 2545 h 2550"/>
                  <a:gd name="T30" fmla="*/ 3 w 1699"/>
                  <a:gd name="T31" fmla="*/ 2545 h 2550"/>
                  <a:gd name="T32" fmla="*/ 1 w 1699"/>
                  <a:gd name="T33" fmla="*/ 2536 h 2550"/>
                  <a:gd name="T34" fmla="*/ 1 w 1699"/>
                  <a:gd name="T35" fmla="*/ 2536 h 2550"/>
                  <a:gd name="T36" fmla="*/ 612 w 1699"/>
                  <a:gd name="T37" fmla="*/ 645 h 2550"/>
                  <a:gd name="T38" fmla="*/ 612 w 1699"/>
                  <a:gd name="T39" fmla="*/ 645 h 2550"/>
                  <a:gd name="T40" fmla="*/ 1177 w 1699"/>
                  <a:gd name="T41" fmla="*/ 70 h 2550"/>
                  <a:gd name="T42" fmla="*/ 1177 w 1699"/>
                  <a:gd name="T43" fmla="*/ 70 h 2550"/>
                  <a:gd name="T44" fmla="*/ 1688 w 1699"/>
                  <a:gd name="T45" fmla="*/ 0 h 2550"/>
                  <a:gd name="T46" fmla="*/ 1688 w 1699"/>
                  <a:gd name="T47" fmla="*/ 0 h 2550"/>
                  <a:gd name="T48" fmla="*/ 1696 w 1699"/>
                  <a:gd name="T49" fmla="*/ 3 h 2550"/>
                  <a:gd name="T50" fmla="*/ 1696 w 1699"/>
                  <a:gd name="T51" fmla="*/ 3 h 2550"/>
                  <a:gd name="T52" fmla="*/ 1698 w 1699"/>
                  <a:gd name="T53" fmla="*/ 10 h 2550"/>
                  <a:gd name="T54" fmla="*/ 1671 w 1699"/>
                  <a:gd name="T55" fmla="*/ 2540 h 2550"/>
                  <a:gd name="T56" fmla="*/ 1671 w 1699"/>
                  <a:gd name="T57" fmla="*/ 2540 h 2550"/>
                  <a:gd name="T58" fmla="*/ 1660 w 1699"/>
                  <a:gd name="T59" fmla="*/ 2549 h 2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99" h="2550">
                    <a:moveTo>
                      <a:pt x="1180" y="79"/>
                    </a:moveTo>
                    <a:lnTo>
                      <a:pt x="1180" y="79"/>
                    </a:lnTo>
                    <a:close/>
                    <a:moveTo>
                      <a:pt x="23" y="2530"/>
                    </a:moveTo>
                    <a:lnTo>
                      <a:pt x="1651" y="2530"/>
                    </a:lnTo>
                    <a:lnTo>
                      <a:pt x="1679" y="20"/>
                    </a:lnTo>
                    <a:lnTo>
                      <a:pt x="1679" y="20"/>
                    </a:lnTo>
                    <a:cubicBezTo>
                      <a:pt x="1617" y="25"/>
                      <a:pt x="1300" y="54"/>
                      <a:pt x="1183" y="88"/>
                    </a:cubicBezTo>
                    <a:lnTo>
                      <a:pt x="1183" y="88"/>
                    </a:lnTo>
                    <a:cubicBezTo>
                      <a:pt x="840" y="189"/>
                      <a:pt x="703" y="459"/>
                      <a:pt x="630" y="652"/>
                    </a:cubicBezTo>
                    <a:lnTo>
                      <a:pt x="630" y="652"/>
                    </a:lnTo>
                    <a:cubicBezTo>
                      <a:pt x="468" y="1084"/>
                      <a:pt x="67" y="2388"/>
                      <a:pt x="23" y="2530"/>
                    </a:cubicBezTo>
                    <a:close/>
                    <a:moveTo>
                      <a:pt x="1660" y="2549"/>
                    </a:moveTo>
                    <a:lnTo>
                      <a:pt x="10" y="2549"/>
                    </a:lnTo>
                    <a:lnTo>
                      <a:pt x="10" y="2549"/>
                    </a:lnTo>
                    <a:cubicBezTo>
                      <a:pt x="7" y="2549"/>
                      <a:pt x="4" y="2547"/>
                      <a:pt x="3" y="2545"/>
                    </a:cubicBezTo>
                    <a:lnTo>
                      <a:pt x="3" y="2545"/>
                    </a:lnTo>
                    <a:cubicBezTo>
                      <a:pt x="1" y="2542"/>
                      <a:pt x="0" y="2540"/>
                      <a:pt x="1" y="2536"/>
                    </a:cubicBezTo>
                    <a:lnTo>
                      <a:pt x="1" y="2536"/>
                    </a:lnTo>
                    <a:cubicBezTo>
                      <a:pt x="5" y="2523"/>
                      <a:pt x="441" y="1100"/>
                      <a:pt x="612" y="645"/>
                    </a:cubicBezTo>
                    <a:lnTo>
                      <a:pt x="612" y="645"/>
                    </a:lnTo>
                    <a:cubicBezTo>
                      <a:pt x="768" y="232"/>
                      <a:pt x="1010" y="119"/>
                      <a:pt x="1177" y="70"/>
                    </a:cubicBezTo>
                    <a:lnTo>
                      <a:pt x="1177" y="70"/>
                    </a:lnTo>
                    <a:cubicBezTo>
                      <a:pt x="1308" y="32"/>
                      <a:pt x="1672" y="1"/>
                      <a:pt x="1688" y="0"/>
                    </a:cubicBezTo>
                    <a:lnTo>
                      <a:pt x="1688" y="0"/>
                    </a:lnTo>
                    <a:cubicBezTo>
                      <a:pt x="1690" y="0"/>
                      <a:pt x="1693" y="1"/>
                      <a:pt x="1696" y="3"/>
                    </a:cubicBezTo>
                    <a:lnTo>
                      <a:pt x="1696" y="3"/>
                    </a:lnTo>
                    <a:cubicBezTo>
                      <a:pt x="1697" y="5"/>
                      <a:pt x="1698" y="7"/>
                      <a:pt x="1698" y="10"/>
                    </a:cubicBezTo>
                    <a:lnTo>
                      <a:pt x="1671" y="2540"/>
                    </a:lnTo>
                    <a:lnTo>
                      <a:pt x="1671" y="2540"/>
                    </a:lnTo>
                    <a:cubicBezTo>
                      <a:pt x="1671" y="2545"/>
                      <a:pt x="1666" y="2549"/>
                      <a:pt x="1660" y="25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7">
                <a:extLst>
                  <a:ext uri="{FF2B5EF4-FFF2-40B4-BE49-F238E27FC236}">
                    <a16:creationId xmlns:a16="http://schemas.microsoft.com/office/drawing/2014/main" id="{276B8196-B18B-4850-B06E-2CD2F3D5D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5943" y="9304903"/>
                <a:ext cx="125583" cy="741722"/>
              </a:xfrm>
              <a:custGeom>
                <a:avLst/>
                <a:gdLst>
                  <a:gd name="T0" fmla="*/ 0 w 143"/>
                  <a:gd name="T1" fmla="*/ 832 h 833"/>
                  <a:gd name="T2" fmla="*/ 142 w 143"/>
                  <a:gd name="T3" fmla="*/ 0 h 833"/>
                  <a:gd name="T4" fmla="*/ 0 w 143"/>
                  <a:gd name="T5" fmla="*/ 832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3" h="833">
                    <a:moveTo>
                      <a:pt x="0" y="832"/>
                    </a:moveTo>
                    <a:lnTo>
                      <a:pt x="142" y="0"/>
                    </a:lnTo>
                    <a:lnTo>
                      <a:pt x="0" y="832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8">
                <a:extLst>
                  <a:ext uri="{FF2B5EF4-FFF2-40B4-BE49-F238E27FC236}">
                    <a16:creationId xmlns:a16="http://schemas.microsoft.com/office/drawing/2014/main" id="{764D5153-4829-42BD-BD8A-898BAE78B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8095" y="9297054"/>
                <a:ext cx="145206" cy="757420"/>
              </a:xfrm>
              <a:custGeom>
                <a:avLst/>
                <a:gdLst>
                  <a:gd name="T0" fmla="*/ 10 w 164"/>
                  <a:gd name="T1" fmla="*/ 851 h 852"/>
                  <a:gd name="T2" fmla="*/ 10 w 164"/>
                  <a:gd name="T3" fmla="*/ 851 h 852"/>
                  <a:gd name="T4" fmla="*/ 9 w 164"/>
                  <a:gd name="T5" fmla="*/ 851 h 852"/>
                  <a:gd name="T6" fmla="*/ 9 w 164"/>
                  <a:gd name="T7" fmla="*/ 851 h 852"/>
                  <a:gd name="T8" fmla="*/ 1 w 164"/>
                  <a:gd name="T9" fmla="*/ 840 h 852"/>
                  <a:gd name="T10" fmla="*/ 142 w 164"/>
                  <a:gd name="T11" fmla="*/ 9 h 852"/>
                  <a:gd name="T12" fmla="*/ 142 w 164"/>
                  <a:gd name="T13" fmla="*/ 9 h 852"/>
                  <a:gd name="T14" fmla="*/ 154 w 164"/>
                  <a:gd name="T15" fmla="*/ 1 h 852"/>
                  <a:gd name="T16" fmla="*/ 154 w 164"/>
                  <a:gd name="T17" fmla="*/ 1 h 852"/>
                  <a:gd name="T18" fmla="*/ 162 w 164"/>
                  <a:gd name="T19" fmla="*/ 12 h 852"/>
                  <a:gd name="T20" fmla="*/ 20 w 164"/>
                  <a:gd name="T21" fmla="*/ 842 h 852"/>
                  <a:gd name="T22" fmla="*/ 20 w 164"/>
                  <a:gd name="T23" fmla="*/ 842 h 852"/>
                  <a:gd name="T24" fmla="*/ 10 w 164"/>
                  <a:gd name="T25" fmla="*/ 85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4" h="852">
                    <a:moveTo>
                      <a:pt x="10" y="851"/>
                    </a:moveTo>
                    <a:lnTo>
                      <a:pt x="10" y="851"/>
                    </a:lnTo>
                    <a:cubicBezTo>
                      <a:pt x="10" y="851"/>
                      <a:pt x="10" y="851"/>
                      <a:pt x="9" y="851"/>
                    </a:cubicBezTo>
                    <a:lnTo>
                      <a:pt x="9" y="851"/>
                    </a:lnTo>
                    <a:cubicBezTo>
                      <a:pt x="4" y="851"/>
                      <a:pt x="0" y="845"/>
                      <a:pt x="1" y="840"/>
                    </a:cubicBezTo>
                    <a:lnTo>
                      <a:pt x="142" y="9"/>
                    </a:lnTo>
                    <a:lnTo>
                      <a:pt x="142" y="9"/>
                    </a:lnTo>
                    <a:cubicBezTo>
                      <a:pt x="143" y="4"/>
                      <a:pt x="148" y="0"/>
                      <a:pt x="154" y="1"/>
                    </a:cubicBezTo>
                    <a:lnTo>
                      <a:pt x="154" y="1"/>
                    </a:lnTo>
                    <a:cubicBezTo>
                      <a:pt x="158" y="2"/>
                      <a:pt x="163" y="7"/>
                      <a:pt x="162" y="12"/>
                    </a:cubicBezTo>
                    <a:lnTo>
                      <a:pt x="20" y="842"/>
                    </a:lnTo>
                    <a:lnTo>
                      <a:pt x="20" y="842"/>
                    </a:lnTo>
                    <a:cubicBezTo>
                      <a:pt x="19" y="848"/>
                      <a:pt x="16" y="851"/>
                      <a:pt x="10" y="8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9">
                <a:extLst>
                  <a:ext uri="{FF2B5EF4-FFF2-40B4-BE49-F238E27FC236}">
                    <a16:creationId xmlns:a16="http://schemas.microsoft.com/office/drawing/2014/main" id="{F300D6FA-0405-4658-9525-66C6CCAB7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8965" y="9548220"/>
                <a:ext cx="192300" cy="506255"/>
              </a:xfrm>
              <a:custGeom>
                <a:avLst/>
                <a:gdLst>
                  <a:gd name="T0" fmla="*/ 208 w 215"/>
                  <a:gd name="T1" fmla="*/ 2 h 571"/>
                  <a:gd name="T2" fmla="*/ 208 w 215"/>
                  <a:gd name="T3" fmla="*/ 2 h 571"/>
                  <a:gd name="T4" fmla="*/ 199 w 215"/>
                  <a:gd name="T5" fmla="*/ 2 h 571"/>
                  <a:gd name="T6" fmla="*/ 199 w 215"/>
                  <a:gd name="T7" fmla="*/ 2 h 571"/>
                  <a:gd name="T8" fmla="*/ 78 w 215"/>
                  <a:gd name="T9" fmla="*/ 169 h 571"/>
                  <a:gd name="T10" fmla="*/ 78 w 215"/>
                  <a:gd name="T11" fmla="*/ 169 h 571"/>
                  <a:gd name="T12" fmla="*/ 69 w 215"/>
                  <a:gd name="T13" fmla="*/ 567 h 571"/>
                  <a:gd name="T14" fmla="*/ 69 w 215"/>
                  <a:gd name="T15" fmla="*/ 567 h 571"/>
                  <a:gd name="T16" fmla="*/ 75 w 215"/>
                  <a:gd name="T17" fmla="*/ 570 h 571"/>
                  <a:gd name="T18" fmla="*/ 75 w 215"/>
                  <a:gd name="T19" fmla="*/ 570 h 571"/>
                  <a:gd name="T20" fmla="*/ 78 w 215"/>
                  <a:gd name="T21" fmla="*/ 570 h 571"/>
                  <a:gd name="T22" fmla="*/ 78 w 215"/>
                  <a:gd name="T23" fmla="*/ 570 h 571"/>
                  <a:gd name="T24" fmla="*/ 84 w 215"/>
                  <a:gd name="T25" fmla="*/ 564 h 571"/>
                  <a:gd name="T26" fmla="*/ 84 w 215"/>
                  <a:gd name="T27" fmla="*/ 564 h 571"/>
                  <a:gd name="T28" fmla="*/ 214 w 215"/>
                  <a:gd name="T29" fmla="*/ 10 h 571"/>
                  <a:gd name="T30" fmla="*/ 214 w 215"/>
                  <a:gd name="T31" fmla="*/ 10 h 571"/>
                  <a:gd name="T32" fmla="*/ 208 w 215"/>
                  <a:gd name="T33" fmla="*/ 2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5" h="571">
                    <a:moveTo>
                      <a:pt x="208" y="2"/>
                    </a:moveTo>
                    <a:lnTo>
                      <a:pt x="208" y="2"/>
                    </a:lnTo>
                    <a:cubicBezTo>
                      <a:pt x="206" y="0"/>
                      <a:pt x="201" y="0"/>
                      <a:pt x="199" y="2"/>
                    </a:cubicBezTo>
                    <a:lnTo>
                      <a:pt x="199" y="2"/>
                    </a:lnTo>
                    <a:cubicBezTo>
                      <a:pt x="196" y="4"/>
                      <a:pt x="125" y="50"/>
                      <a:pt x="78" y="169"/>
                    </a:cubicBezTo>
                    <a:lnTo>
                      <a:pt x="78" y="169"/>
                    </a:lnTo>
                    <a:cubicBezTo>
                      <a:pt x="30" y="287"/>
                      <a:pt x="0" y="498"/>
                      <a:pt x="69" y="567"/>
                    </a:cubicBezTo>
                    <a:lnTo>
                      <a:pt x="69" y="567"/>
                    </a:lnTo>
                    <a:cubicBezTo>
                      <a:pt x="71" y="570"/>
                      <a:pt x="73" y="570"/>
                      <a:pt x="75" y="570"/>
                    </a:cubicBezTo>
                    <a:lnTo>
                      <a:pt x="75" y="570"/>
                    </a:lnTo>
                    <a:cubicBezTo>
                      <a:pt x="76" y="570"/>
                      <a:pt x="76" y="570"/>
                      <a:pt x="78" y="570"/>
                    </a:cubicBezTo>
                    <a:lnTo>
                      <a:pt x="78" y="570"/>
                    </a:lnTo>
                    <a:cubicBezTo>
                      <a:pt x="80" y="570"/>
                      <a:pt x="83" y="567"/>
                      <a:pt x="84" y="564"/>
                    </a:cubicBezTo>
                    <a:lnTo>
                      <a:pt x="84" y="564"/>
                    </a:lnTo>
                    <a:cubicBezTo>
                      <a:pt x="85" y="561"/>
                      <a:pt x="210" y="263"/>
                      <a:pt x="214" y="10"/>
                    </a:cubicBezTo>
                    <a:lnTo>
                      <a:pt x="214" y="10"/>
                    </a:lnTo>
                    <a:cubicBezTo>
                      <a:pt x="214" y="7"/>
                      <a:pt x="212" y="3"/>
                      <a:pt x="208" y="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0">
                <a:extLst>
                  <a:ext uri="{FF2B5EF4-FFF2-40B4-BE49-F238E27FC236}">
                    <a16:creationId xmlns:a16="http://schemas.microsoft.com/office/drawing/2014/main" id="{EC178E01-E36E-4120-8DC3-B62C3C2F9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2167" y="6283067"/>
                <a:ext cx="1196962" cy="1840572"/>
              </a:xfrm>
              <a:custGeom>
                <a:avLst/>
                <a:gdLst>
                  <a:gd name="T0" fmla="*/ 1170 w 1346"/>
                  <a:gd name="T1" fmla="*/ 1235 h 2067"/>
                  <a:gd name="T2" fmla="*/ 1170 w 1346"/>
                  <a:gd name="T3" fmla="*/ 1235 h 2067"/>
                  <a:gd name="T4" fmla="*/ 1299 w 1346"/>
                  <a:gd name="T5" fmla="*/ 963 h 2067"/>
                  <a:gd name="T6" fmla="*/ 1299 w 1346"/>
                  <a:gd name="T7" fmla="*/ 963 h 2067"/>
                  <a:gd name="T8" fmla="*/ 985 w 1346"/>
                  <a:gd name="T9" fmla="*/ 86 h 2067"/>
                  <a:gd name="T10" fmla="*/ 985 w 1346"/>
                  <a:gd name="T11" fmla="*/ 86 h 2067"/>
                  <a:gd name="T12" fmla="*/ 204 w 1346"/>
                  <a:gd name="T13" fmla="*/ 188 h 2067"/>
                  <a:gd name="T14" fmla="*/ 204 w 1346"/>
                  <a:gd name="T15" fmla="*/ 188 h 2067"/>
                  <a:gd name="T16" fmla="*/ 68 w 1346"/>
                  <a:gd name="T17" fmla="*/ 496 h 2067"/>
                  <a:gd name="T18" fmla="*/ 68 w 1346"/>
                  <a:gd name="T19" fmla="*/ 496 h 2067"/>
                  <a:gd name="T20" fmla="*/ 369 w 1346"/>
                  <a:gd name="T21" fmla="*/ 1413 h 2067"/>
                  <a:gd name="T22" fmla="*/ 369 w 1346"/>
                  <a:gd name="T23" fmla="*/ 1413 h 2067"/>
                  <a:gd name="T24" fmla="*/ 600 w 1346"/>
                  <a:gd name="T25" fmla="*/ 1435 h 2067"/>
                  <a:gd name="T26" fmla="*/ 638 w 1346"/>
                  <a:gd name="T27" fmla="*/ 1687 h 2067"/>
                  <a:gd name="T28" fmla="*/ 638 w 1346"/>
                  <a:gd name="T29" fmla="*/ 1687 h 2067"/>
                  <a:gd name="T30" fmla="*/ 902 w 1346"/>
                  <a:gd name="T31" fmla="*/ 2066 h 2067"/>
                  <a:gd name="T32" fmla="*/ 902 w 1346"/>
                  <a:gd name="T33" fmla="*/ 2066 h 2067"/>
                  <a:gd name="T34" fmla="*/ 1240 w 1346"/>
                  <a:gd name="T35" fmla="*/ 1646 h 2067"/>
                  <a:gd name="T36" fmla="*/ 1170 w 1346"/>
                  <a:gd name="T37" fmla="*/ 1235 h 2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6" h="2067">
                    <a:moveTo>
                      <a:pt x="1170" y="1235"/>
                    </a:moveTo>
                    <a:lnTo>
                      <a:pt x="1170" y="1235"/>
                    </a:lnTo>
                    <a:cubicBezTo>
                      <a:pt x="1170" y="1235"/>
                      <a:pt x="1281" y="1123"/>
                      <a:pt x="1299" y="963"/>
                    </a:cubicBezTo>
                    <a:lnTo>
                      <a:pt x="1299" y="963"/>
                    </a:lnTo>
                    <a:cubicBezTo>
                      <a:pt x="1345" y="536"/>
                      <a:pt x="1191" y="217"/>
                      <a:pt x="985" y="86"/>
                    </a:cubicBezTo>
                    <a:lnTo>
                      <a:pt x="985" y="86"/>
                    </a:lnTo>
                    <a:cubicBezTo>
                      <a:pt x="848" y="0"/>
                      <a:pt x="674" y="18"/>
                      <a:pt x="204" y="188"/>
                    </a:cubicBezTo>
                    <a:lnTo>
                      <a:pt x="204" y="188"/>
                    </a:lnTo>
                    <a:cubicBezTo>
                      <a:pt x="0" y="261"/>
                      <a:pt x="45" y="386"/>
                      <a:pt x="68" y="496"/>
                    </a:cubicBezTo>
                    <a:lnTo>
                      <a:pt x="68" y="496"/>
                    </a:lnTo>
                    <a:cubicBezTo>
                      <a:pt x="89" y="594"/>
                      <a:pt x="249" y="1284"/>
                      <a:pt x="369" y="1413"/>
                    </a:cubicBezTo>
                    <a:lnTo>
                      <a:pt x="369" y="1413"/>
                    </a:lnTo>
                    <a:cubicBezTo>
                      <a:pt x="431" y="1481"/>
                      <a:pt x="580" y="1436"/>
                      <a:pt x="600" y="1435"/>
                    </a:cubicBezTo>
                    <a:lnTo>
                      <a:pt x="638" y="1687"/>
                    </a:lnTo>
                    <a:lnTo>
                      <a:pt x="638" y="1687"/>
                    </a:lnTo>
                    <a:cubicBezTo>
                      <a:pt x="638" y="1687"/>
                      <a:pt x="625" y="2066"/>
                      <a:pt x="902" y="2066"/>
                    </a:cubicBezTo>
                    <a:lnTo>
                      <a:pt x="902" y="2066"/>
                    </a:lnTo>
                    <a:cubicBezTo>
                      <a:pt x="1179" y="2066"/>
                      <a:pt x="1240" y="1646"/>
                      <a:pt x="1240" y="1646"/>
                    </a:cubicBezTo>
                    <a:lnTo>
                      <a:pt x="1170" y="123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1">
                <a:extLst>
                  <a:ext uri="{FF2B5EF4-FFF2-40B4-BE49-F238E27FC236}">
                    <a16:creationId xmlns:a16="http://schemas.microsoft.com/office/drawing/2014/main" id="{7D34C143-DAA2-4E30-ACE7-1098AB7BF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2167" y="6271292"/>
                <a:ext cx="1200886" cy="1860196"/>
              </a:xfrm>
              <a:custGeom>
                <a:avLst/>
                <a:gdLst>
                  <a:gd name="T0" fmla="*/ 597 w 1349"/>
                  <a:gd name="T1" fmla="*/ 1438 h 2089"/>
                  <a:gd name="T2" fmla="*/ 597 w 1349"/>
                  <a:gd name="T3" fmla="*/ 1438 h 2089"/>
                  <a:gd name="T4" fmla="*/ 606 w 1349"/>
                  <a:gd name="T5" fmla="*/ 1445 h 2089"/>
                  <a:gd name="T6" fmla="*/ 644 w 1349"/>
                  <a:gd name="T7" fmla="*/ 1697 h 2089"/>
                  <a:gd name="T8" fmla="*/ 644 w 1349"/>
                  <a:gd name="T9" fmla="*/ 1697 h 2089"/>
                  <a:gd name="T10" fmla="*/ 644 w 1349"/>
                  <a:gd name="T11" fmla="*/ 1699 h 2089"/>
                  <a:gd name="T12" fmla="*/ 644 w 1349"/>
                  <a:gd name="T13" fmla="*/ 1699 h 2089"/>
                  <a:gd name="T14" fmla="*/ 741 w 1349"/>
                  <a:gd name="T15" fmla="*/ 2004 h 2089"/>
                  <a:gd name="T16" fmla="*/ 741 w 1349"/>
                  <a:gd name="T17" fmla="*/ 2004 h 2089"/>
                  <a:gd name="T18" fmla="*/ 899 w 1349"/>
                  <a:gd name="T19" fmla="*/ 2069 h 2089"/>
                  <a:gd name="T20" fmla="*/ 899 w 1349"/>
                  <a:gd name="T21" fmla="*/ 2069 h 2089"/>
                  <a:gd name="T22" fmla="*/ 1227 w 1349"/>
                  <a:gd name="T23" fmla="*/ 1658 h 2089"/>
                  <a:gd name="T24" fmla="*/ 1158 w 1349"/>
                  <a:gd name="T25" fmla="*/ 1248 h 2089"/>
                  <a:gd name="T26" fmla="*/ 1158 w 1349"/>
                  <a:gd name="T27" fmla="*/ 1248 h 2089"/>
                  <a:gd name="T28" fmla="*/ 1160 w 1349"/>
                  <a:gd name="T29" fmla="*/ 1240 h 2089"/>
                  <a:gd name="T30" fmla="*/ 1160 w 1349"/>
                  <a:gd name="T31" fmla="*/ 1240 h 2089"/>
                  <a:gd name="T32" fmla="*/ 1285 w 1349"/>
                  <a:gd name="T33" fmla="*/ 974 h 2089"/>
                  <a:gd name="T34" fmla="*/ 1285 w 1349"/>
                  <a:gd name="T35" fmla="*/ 974 h 2089"/>
                  <a:gd name="T36" fmla="*/ 977 w 1349"/>
                  <a:gd name="T37" fmla="*/ 107 h 2089"/>
                  <a:gd name="T38" fmla="*/ 977 w 1349"/>
                  <a:gd name="T39" fmla="*/ 107 h 2089"/>
                  <a:gd name="T40" fmla="*/ 205 w 1349"/>
                  <a:gd name="T41" fmla="*/ 209 h 2089"/>
                  <a:gd name="T42" fmla="*/ 205 w 1349"/>
                  <a:gd name="T43" fmla="*/ 209 h 2089"/>
                  <a:gd name="T44" fmla="*/ 69 w 1349"/>
                  <a:gd name="T45" fmla="*/ 483 h 2089"/>
                  <a:gd name="T46" fmla="*/ 69 w 1349"/>
                  <a:gd name="T47" fmla="*/ 483 h 2089"/>
                  <a:gd name="T48" fmla="*/ 75 w 1349"/>
                  <a:gd name="T49" fmla="*/ 506 h 2089"/>
                  <a:gd name="T50" fmla="*/ 75 w 1349"/>
                  <a:gd name="T51" fmla="*/ 506 h 2089"/>
                  <a:gd name="T52" fmla="*/ 372 w 1349"/>
                  <a:gd name="T53" fmla="*/ 1418 h 2089"/>
                  <a:gd name="T54" fmla="*/ 372 w 1349"/>
                  <a:gd name="T55" fmla="*/ 1418 h 2089"/>
                  <a:gd name="T56" fmla="*/ 576 w 1349"/>
                  <a:gd name="T57" fmla="*/ 1441 h 2089"/>
                  <a:gd name="T58" fmla="*/ 576 w 1349"/>
                  <a:gd name="T59" fmla="*/ 1441 h 2089"/>
                  <a:gd name="T60" fmla="*/ 596 w 1349"/>
                  <a:gd name="T61" fmla="*/ 1438 h 2089"/>
                  <a:gd name="T62" fmla="*/ 597 w 1349"/>
                  <a:gd name="T63" fmla="*/ 1438 h 2089"/>
                  <a:gd name="T64" fmla="*/ 899 w 1349"/>
                  <a:gd name="T65" fmla="*/ 2088 h 2089"/>
                  <a:gd name="T66" fmla="*/ 899 w 1349"/>
                  <a:gd name="T67" fmla="*/ 2088 h 2089"/>
                  <a:gd name="T68" fmla="*/ 727 w 1349"/>
                  <a:gd name="T69" fmla="*/ 2018 h 2089"/>
                  <a:gd name="T70" fmla="*/ 727 w 1349"/>
                  <a:gd name="T71" fmla="*/ 2018 h 2089"/>
                  <a:gd name="T72" fmla="*/ 625 w 1349"/>
                  <a:gd name="T73" fmla="*/ 1699 h 2089"/>
                  <a:gd name="T74" fmla="*/ 588 w 1349"/>
                  <a:gd name="T75" fmla="*/ 1458 h 2089"/>
                  <a:gd name="T76" fmla="*/ 588 w 1349"/>
                  <a:gd name="T77" fmla="*/ 1458 h 2089"/>
                  <a:gd name="T78" fmla="*/ 580 w 1349"/>
                  <a:gd name="T79" fmla="*/ 1460 h 2089"/>
                  <a:gd name="T80" fmla="*/ 580 w 1349"/>
                  <a:gd name="T81" fmla="*/ 1460 h 2089"/>
                  <a:gd name="T82" fmla="*/ 359 w 1349"/>
                  <a:gd name="T83" fmla="*/ 1432 h 2089"/>
                  <a:gd name="T84" fmla="*/ 359 w 1349"/>
                  <a:gd name="T85" fmla="*/ 1432 h 2089"/>
                  <a:gd name="T86" fmla="*/ 56 w 1349"/>
                  <a:gd name="T87" fmla="*/ 510 h 2089"/>
                  <a:gd name="T88" fmla="*/ 56 w 1349"/>
                  <a:gd name="T89" fmla="*/ 510 h 2089"/>
                  <a:gd name="T90" fmla="*/ 52 w 1349"/>
                  <a:gd name="T91" fmla="*/ 488 h 2089"/>
                  <a:gd name="T92" fmla="*/ 52 w 1349"/>
                  <a:gd name="T93" fmla="*/ 488 h 2089"/>
                  <a:gd name="T94" fmla="*/ 198 w 1349"/>
                  <a:gd name="T95" fmla="*/ 191 h 2089"/>
                  <a:gd name="T96" fmla="*/ 198 w 1349"/>
                  <a:gd name="T97" fmla="*/ 191 h 2089"/>
                  <a:gd name="T98" fmla="*/ 987 w 1349"/>
                  <a:gd name="T99" fmla="*/ 90 h 2089"/>
                  <a:gd name="T100" fmla="*/ 987 w 1349"/>
                  <a:gd name="T101" fmla="*/ 90 h 2089"/>
                  <a:gd name="T102" fmla="*/ 1305 w 1349"/>
                  <a:gd name="T103" fmla="*/ 975 h 2089"/>
                  <a:gd name="T104" fmla="*/ 1305 w 1349"/>
                  <a:gd name="T105" fmla="*/ 975 h 2089"/>
                  <a:gd name="T106" fmla="*/ 1177 w 1349"/>
                  <a:gd name="T107" fmla="*/ 1250 h 2089"/>
                  <a:gd name="T108" fmla="*/ 1247 w 1349"/>
                  <a:gd name="T109" fmla="*/ 1656 h 2089"/>
                  <a:gd name="T110" fmla="*/ 1247 w 1349"/>
                  <a:gd name="T111" fmla="*/ 1656 h 2089"/>
                  <a:gd name="T112" fmla="*/ 1247 w 1349"/>
                  <a:gd name="T113" fmla="*/ 1659 h 2089"/>
                  <a:gd name="T114" fmla="*/ 1247 w 1349"/>
                  <a:gd name="T115" fmla="*/ 1659 h 2089"/>
                  <a:gd name="T116" fmla="*/ 899 w 1349"/>
                  <a:gd name="T117" fmla="*/ 2088 h 2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9" h="2089">
                    <a:moveTo>
                      <a:pt x="597" y="1438"/>
                    </a:moveTo>
                    <a:lnTo>
                      <a:pt x="597" y="1438"/>
                    </a:lnTo>
                    <a:cubicBezTo>
                      <a:pt x="601" y="1438"/>
                      <a:pt x="605" y="1441"/>
                      <a:pt x="606" y="1445"/>
                    </a:cubicBezTo>
                    <a:lnTo>
                      <a:pt x="644" y="1697"/>
                    </a:lnTo>
                    <a:lnTo>
                      <a:pt x="644" y="1697"/>
                    </a:lnTo>
                    <a:cubicBezTo>
                      <a:pt x="644" y="1698"/>
                      <a:pt x="644" y="1698"/>
                      <a:pt x="644" y="1699"/>
                    </a:cubicBezTo>
                    <a:lnTo>
                      <a:pt x="644" y="1699"/>
                    </a:lnTo>
                    <a:cubicBezTo>
                      <a:pt x="644" y="1701"/>
                      <a:pt x="639" y="1900"/>
                      <a:pt x="741" y="2004"/>
                    </a:cubicBezTo>
                    <a:lnTo>
                      <a:pt x="741" y="2004"/>
                    </a:lnTo>
                    <a:cubicBezTo>
                      <a:pt x="782" y="2047"/>
                      <a:pt x="835" y="2069"/>
                      <a:pt x="899" y="2069"/>
                    </a:cubicBezTo>
                    <a:lnTo>
                      <a:pt x="899" y="2069"/>
                    </a:lnTo>
                    <a:cubicBezTo>
                      <a:pt x="1156" y="2069"/>
                      <a:pt x="1223" y="1684"/>
                      <a:pt x="1227" y="1658"/>
                    </a:cubicBezTo>
                    <a:lnTo>
                      <a:pt x="1158" y="1248"/>
                    </a:lnTo>
                    <a:lnTo>
                      <a:pt x="1158" y="1248"/>
                    </a:lnTo>
                    <a:cubicBezTo>
                      <a:pt x="1158" y="1245"/>
                      <a:pt x="1158" y="1243"/>
                      <a:pt x="1160" y="1240"/>
                    </a:cubicBezTo>
                    <a:lnTo>
                      <a:pt x="1160" y="1240"/>
                    </a:lnTo>
                    <a:cubicBezTo>
                      <a:pt x="1161" y="1239"/>
                      <a:pt x="1269" y="1128"/>
                      <a:pt x="1285" y="974"/>
                    </a:cubicBezTo>
                    <a:lnTo>
                      <a:pt x="1285" y="974"/>
                    </a:lnTo>
                    <a:cubicBezTo>
                      <a:pt x="1327" y="592"/>
                      <a:pt x="1207" y="251"/>
                      <a:pt x="977" y="107"/>
                    </a:cubicBezTo>
                    <a:lnTo>
                      <a:pt x="977" y="107"/>
                    </a:lnTo>
                    <a:cubicBezTo>
                      <a:pt x="841" y="20"/>
                      <a:pt x="660" y="44"/>
                      <a:pt x="205" y="209"/>
                    </a:cubicBezTo>
                    <a:lnTo>
                      <a:pt x="205" y="209"/>
                    </a:lnTo>
                    <a:cubicBezTo>
                      <a:pt x="23" y="275"/>
                      <a:pt x="46" y="381"/>
                      <a:pt x="69" y="483"/>
                    </a:cubicBezTo>
                    <a:lnTo>
                      <a:pt x="69" y="483"/>
                    </a:lnTo>
                    <a:cubicBezTo>
                      <a:pt x="71" y="491"/>
                      <a:pt x="73" y="499"/>
                      <a:pt x="75" y="506"/>
                    </a:cubicBezTo>
                    <a:lnTo>
                      <a:pt x="75" y="506"/>
                    </a:lnTo>
                    <a:cubicBezTo>
                      <a:pt x="110" y="668"/>
                      <a:pt x="262" y="1300"/>
                      <a:pt x="372" y="1418"/>
                    </a:cubicBezTo>
                    <a:lnTo>
                      <a:pt x="372" y="1418"/>
                    </a:lnTo>
                    <a:cubicBezTo>
                      <a:pt x="421" y="1471"/>
                      <a:pt x="529" y="1450"/>
                      <a:pt x="576" y="1441"/>
                    </a:cubicBezTo>
                    <a:lnTo>
                      <a:pt x="576" y="1441"/>
                    </a:lnTo>
                    <a:cubicBezTo>
                      <a:pt x="586" y="1439"/>
                      <a:pt x="593" y="1438"/>
                      <a:pt x="596" y="1438"/>
                    </a:cubicBezTo>
                    <a:lnTo>
                      <a:pt x="597" y="1438"/>
                    </a:lnTo>
                    <a:close/>
                    <a:moveTo>
                      <a:pt x="899" y="2088"/>
                    </a:moveTo>
                    <a:lnTo>
                      <a:pt x="899" y="2088"/>
                    </a:lnTo>
                    <a:cubicBezTo>
                      <a:pt x="830" y="2088"/>
                      <a:pt x="772" y="2065"/>
                      <a:pt x="727" y="2018"/>
                    </a:cubicBezTo>
                    <a:lnTo>
                      <a:pt x="727" y="2018"/>
                    </a:lnTo>
                    <a:cubicBezTo>
                      <a:pt x="622" y="1911"/>
                      <a:pt x="624" y="1716"/>
                      <a:pt x="625" y="1699"/>
                    </a:cubicBezTo>
                    <a:lnTo>
                      <a:pt x="588" y="1458"/>
                    </a:lnTo>
                    <a:lnTo>
                      <a:pt x="588" y="1458"/>
                    </a:lnTo>
                    <a:cubicBezTo>
                      <a:pt x="586" y="1458"/>
                      <a:pt x="582" y="1459"/>
                      <a:pt x="580" y="1460"/>
                    </a:cubicBezTo>
                    <a:lnTo>
                      <a:pt x="580" y="1460"/>
                    </a:lnTo>
                    <a:cubicBezTo>
                      <a:pt x="530" y="1470"/>
                      <a:pt x="415" y="1492"/>
                      <a:pt x="359" y="1432"/>
                    </a:cubicBezTo>
                    <a:lnTo>
                      <a:pt x="359" y="1432"/>
                    </a:lnTo>
                    <a:cubicBezTo>
                      <a:pt x="228" y="1291"/>
                      <a:pt x="57" y="518"/>
                      <a:pt x="56" y="510"/>
                    </a:cubicBezTo>
                    <a:lnTo>
                      <a:pt x="56" y="510"/>
                    </a:lnTo>
                    <a:cubicBezTo>
                      <a:pt x="54" y="503"/>
                      <a:pt x="53" y="495"/>
                      <a:pt x="52" y="488"/>
                    </a:cubicBezTo>
                    <a:lnTo>
                      <a:pt x="52" y="488"/>
                    </a:lnTo>
                    <a:cubicBezTo>
                      <a:pt x="27" y="382"/>
                      <a:pt x="0" y="262"/>
                      <a:pt x="198" y="191"/>
                    </a:cubicBezTo>
                    <a:lnTo>
                      <a:pt x="198" y="191"/>
                    </a:lnTo>
                    <a:cubicBezTo>
                      <a:pt x="666" y="22"/>
                      <a:pt x="843" y="0"/>
                      <a:pt x="987" y="90"/>
                    </a:cubicBezTo>
                    <a:lnTo>
                      <a:pt x="987" y="90"/>
                    </a:lnTo>
                    <a:cubicBezTo>
                      <a:pt x="1223" y="239"/>
                      <a:pt x="1348" y="587"/>
                      <a:pt x="1305" y="975"/>
                    </a:cubicBezTo>
                    <a:lnTo>
                      <a:pt x="1305" y="975"/>
                    </a:lnTo>
                    <a:cubicBezTo>
                      <a:pt x="1289" y="1123"/>
                      <a:pt x="1197" y="1229"/>
                      <a:pt x="1177" y="1250"/>
                    </a:cubicBezTo>
                    <a:lnTo>
                      <a:pt x="1247" y="1656"/>
                    </a:lnTo>
                    <a:lnTo>
                      <a:pt x="1247" y="1656"/>
                    </a:lnTo>
                    <a:cubicBezTo>
                      <a:pt x="1247" y="1657"/>
                      <a:pt x="1247" y="1658"/>
                      <a:pt x="1247" y="1659"/>
                    </a:cubicBezTo>
                    <a:lnTo>
                      <a:pt x="1247" y="1659"/>
                    </a:lnTo>
                    <a:cubicBezTo>
                      <a:pt x="1246" y="1663"/>
                      <a:pt x="1181" y="2088"/>
                      <a:pt x="899" y="20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2">
                <a:extLst>
                  <a:ext uri="{FF2B5EF4-FFF2-40B4-BE49-F238E27FC236}">
                    <a16:creationId xmlns:a16="http://schemas.microsoft.com/office/drawing/2014/main" id="{E82774CE-840F-40F6-9E96-A079D7194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735" y="5914167"/>
                <a:ext cx="1703217" cy="1656123"/>
              </a:xfrm>
              <a:custGeom>
                <a:avLst/>
                <a:gdLst>
                  <a:gd name="T0" fmla="*/ 1867 w 1915"/>
                  <a:gd name="T1" fmla="*/ 1390 h 1862"/>
                  <a:gd name="T2" fmla="*/ 1867 w 1915"/>
                  <a:gd name="T3" fmla="*/ 1390 h 1862"/>
                  <a:gd name="T4" fmla="*/ 1808 w 1915"/>
                  <a:gd name="T5" fmla="*/ 1039 h 1862"/>
                  <a:gd name="T6" fmla="*/ 1808 w 1915"/>
                  <a:gd name="T7" fmla="*/ 1039 h 1862"/>
                  <a:gd name="T8" fmla="*/ 1785 w 1915"/>
                  <a:gd name="T9" fmla="*/ 974 h 1862"/>
                  <a:gd name="T10" fmla="*/ 1785 w 1915"/>
                  <a:gd name="T11" fmla="*/ 974 h 1862"/>
                  <a:gd name="T12" fmla="*/ 1395 w 1915"/>
                  <a:gd name="T13" fmla="*/ 254 h 1862"/>
                  <a:gd name="T14" fmla="*/ 1395 w 1915"/>
                  <a:gd name="T15" fmla="*/ 254 h 1862"/>
                  <a:gd name="T16" fmla="*/ 706 w 1915"/>
                  <a:gd name="T17" fmla="*/ 44 h 1862"/>
                  <a:gd name="T18" fmla="*/ 706 w 1915"/>
                  <a:gd name="T19" fmla="*/ 44 h 1862"/>
                  <a:gd name="T20" fmla="*/ 11 w 1915"/>
                  <a:gd name="T21" fmla="*/ 484 h 1862"/>
                  <a:gd name="T22" fmla="*/ 11 w 1915"/>
                  <a:gd name="T23" fmla="*/ 484 h 1862"/>
                  <a:gd name="T24" fmla="*/ 159 w 1915"/>
                  <a:gd name="T25" fmla="*/ 768 h 1862"/>
                  <a:gd name="T26" fmla="*/ 159 w 1915"/>
                  <a:gd name="T27" fmla="*/ 768 h 1862"/>
                  <a:gd name="T28" fmla="*/ 168 w 1915"/>
                  <a:gd name="T29" fmla="*/ 770 h 1862"/>
                  <a:gd name="T30" fmla="*/ 387 w 1915"/>
                  <a:gd name="T31" fmla="*/ 691 h 1862"/>
                  <a:gd name="T32" fmla="*/ 840 w 1915"/>
                  <a:gd name="T33" fmla="*/ 553 h 1862"/>
                  <a:gd name="T34" fmla="*/ 840 w 1915"/>
                  <a:gd name="T35" fmla="*/ 553 h 1862"/>
                  <a:gd name="T36" fmla="*/ 913 w 1915"/>
                  <a:gd name="T37" fmla="*/ 1049 h 1862"/>
                  <a:gd name="T38" fmla="*/ 913 w 1915"/>
                  <a:gd name="T39" fmla="*/ 1049 h 1862"/>
                  <a:gd name="T40" fmla="*/ 1128 w 1915"/>
                  <a:gd name="T41" fmla="*/ 1387 h 1862"/>
                  <a:gd name="T42" fmla="*/ 1128 w 1915"/>
                  <a:gd name="T43" fmla="*/ 1387 h 1862"/>
                  <a:gd name="T44" fmla="*/ 1175 w 1915"/>
                  <a:gd name="T45" fmla="*/ 1549 h 1862"/>
                  <a:gd name="T46" fmla="*/ 1175 w 1915"/>
                  <a:gd name="T47" fmla="*/ 1549 h 1862"/>
                  <a:gd name="T48" fmla="*/ 1237 w 1915"/>
                  <a:gd name="T49" fmla="*/ 1666 h 1862"/>
                  <a:gd name="T50" fmla="*/ 1237 w 1915"/>
                  <a:gd name="T51" fmla="*/ 1666 h 1862"/>
                  <a:gd name="T52" fmla="*/ 1317 w 1915"/>
                  <a:gd name="T53" fmla="*/ 1666 h 1862"/>
                  <a:gd name="T54" fmla="*/ 1317 w 1915"/>
                  <a:gd name="T55" fmla="*/ 1666 h 1862"/>
                  <a:gd name="T56" fmla="*/ 1356 w 1915"/>
                  <a:gd name="T57" fmla="*/ 1733 h 1862"/>
                  <a:gd name="T58" fmla="*/ 1356 w 1915"/>
                  <a:gd name="T59" fmla="*/ 1733 h 1862"/>
                  <a:gd name="T60" fmla="*/ 1467 w 1915"/>
                  <a:gd name="T61" fmla="*/ 1741 h 1862"/>
                  <a:gd name="T62" fmla="*/ 1467 w 1915"/>
                  <a:gd name="T63" fmla="*/ 1741 h 1862"/>
                  <a:gd name="T64" fmla="*/ 1595 w 1915"/>
                  <a:gd name="T65" fmla="*/ 1861 h 1862"/>
                  <a:gd name="T66" fmla="*/ 1595 w 1915"/>
                  <a:gd name="T67" fmla="*/ 1861 h 1862"/>
                  <a:gd name="T68" fmla="*/ 1609 w 1915"/>
                  <a:gd name="T69" fmla="*/ 1859 h 1862"/>
                  <a:gd name="T70" fmla="*/ 1609 w 1915"/>
                  <a:gd name="T71" fmla="*/ 1859 h 1862"/>
                  <a:gd name="T72" fmla="*/ 1670 w 1915"/>
                  <a:gd name="T73" fmla="*/ 1650 h 1862"/>
                  <a:gd name="T74" fmla="*/ 1670 w 1915"/>
                  <a:gd name="T75" fmla="*/ 1650 h 1862"/>
                  <a:gd name="T76" fmla="*/ 1767 w 1915"/>
                  <a:gd name="T77" fmla="*/ 1678 h 1862"/>
                  <a:gd name="T78" fmla="*/ 1767 w 1915"/>
                  <a:gd name="T79" fmla="*/ 1678 h 1862"/>
                  <a:gd name="T80" fmla="*/ 1799 w 1915"/>
                  <a:gd name="T81" fmla="*/ 1420 h 1862"/>
                  <a:gd name="T82" fmla="*/ 1799 w 1915"/>
                  <a:gd name="T83" fmla="*/ 1420 h 1862"/>
                  <a:gd name="T84" fmla="*/ 1867 w 1915"/>
                  <a:gd name="T85" fmla="*/ 1390 h 1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15" h="1862">
                    <a:moveTo>
                      <a:pt x="1867" y="1390"/>
                    </a:moveTo>
                    <a:lnTo>
                      <a:pt x="1867" y="1390"/>
                    </a:lnTo>
                    <a:cubicBezTo>
                      <a:pt x="1914" y="1344"/>
                      <a:pt x="1869" y="1215"/>
                      <a:pt x="1808" y="1039"/>
                    </a:cubicBezTo>
                    <a:lnTo>
                      <a:pt x="1808" y="1039"/>
                    </a:lnTo>
                    <a:cubicBezTo>
                      <a:pt x="1800" y="1017"/>
                      <a:pt x="1792" y="996"/>
                      <a:pt x="1785" y="974"/>
                    </a:cubicBezTo>
                    <a:lnTo>
                      <a:pt x="1785" y="974"/>
                    </a:lnTo>
                    <a:cubicBezTo>
                      <a:pt x="1713" y="767"/>
                      <a:pt x="1521" y="411"/>
                      <a:pt x="1395" y="254"/>
                    </a:cubicBezTo>
                    <a:lnTo>
                      <a:pt x="1395" y="254"/>
                    </a:lnTo>
                    <a:cubicBezTo>
                      <a:pt x="1262" y="87"/>
                      <a:pt x="1106" y="0"/>
                      <a:pt x="706" y="44"/>
                    </a:cubicBezTo>
                    <a:lnTo>
                      <a:pt x="706" y="44"/>
                    </a:lnTo>
                    <a:cubicBezTo>
                      <a:pt x="318" y="87"/>
                      <a:pt x="25" y="272"/>
                      <a:pt x="11" y="484"/>
                    </a:cubicBezTo>
                    <a:lnTo>
                      <a:pt x="11" y="484"/>
                    </a:lnTo>
                    <a:cubicBezTo>
                      <a:pt x="0" y="658"/>
                      <a:pt x="152" y="764"/>
                      <a:pt x="159" y="768"/>
                    </a:cubicBezTo>
                    <a:lnTo>
                      <a:pt x="159" y="768"/>
                    </a:lnTo>
                    <a:cubicBezTo>
                      <a:pt x="162" y="770"/>
                      <a:pt x="165" y="771"/>
                      <a:pt x="168" y="770"/>
                    </a:cubicBezTo>
                    <a:lnTo>
                      <a:pt x="387" y="691"/>
                    </a:lnTo>
                    <a:lnTo>
                      <a:pt x="840" y="553"/>
                    </a:lnTo>
                    <a:lnTo>
                      <a:pt x="840" y="553"/>
                    </a:lnTo>
                    <a:cubicBezTo>
                      <a:pt x="840" y="608"/>
                      <a:pt x="843" y="818"/>
                      <a:pt x="913" y="1049"/>
                    </a:cubicBezTo>
                    <a:lnTo>
                      <a:pt x="913" y="1049"/>
                    </a:lnTo>
                    <a:cubicBezTo>
                      <a:pt x="981" y="1274"/>
                      <a:pt x="1022" y="1395"/>
                      <a:pt x="1128" y="1387"/>
                    </a:cubicBezTo>
                    <a:lnTo>
                      <a:pt x="1128" y="1387"/>
                    </a:lnTo>
                    <a:cubicBezTo>
                      <a:pt x="1135" y="1407"/>
                      <a:pt x="1156" y="1470"/>
                      <a:pt x="1175" y="1549"/>
                    </a:cubicBezTo>
                    <a:lnTo>
                      <a:pt x="1175" y="1549"/>
                    </a:lnTo>
                    <a:cubicBezTo>
                      <a:pt x="1186" y="1599"/>
                      <a:pt x="1202" y="1647"/>
                      <a:pt x="1237" y="1666"/>
                    </a:cubicBezTo>
                    <a:lnTo>
                      <a:pt x="1237" y="1666"/>
                    </a:lnTo>
                    <a:cubicBezTo>
                      <a:pt x="1258" y="1677"/>
                      <a:pt x="1283" y="1677"/>
                      <a:pt x="1317" y="1666"/>
                    </a:cubicBezTo>
                    <a:lnTo>
                      <a:pt x="1317" y="1666"/>
                    </a:lnTo>
                    <a:cubicBezTo>
                      <a:pt x="1319" y="1683"/>
                      <a:pt x="1329" y="1715"/>
                      <a:pt x="1356" y="1733"/>
                    </a:cubicBezTo>
                    <a:lnTo>
                      <a:pt x="1356" y="1733"/>
                    </a:lnTo>
                    <a:cubicBezTo>
                      <a:pt x="1383" y="1752"/>
                      <a:pt x="1420" y="1755"/>
                      <a:pt x="1467" y="1741"/>
                    </a:cubicBezTo>
                    <a:lnTo>
                      <a:pt x="1467" y="1741"/>
                    </a:lnTo>
                    <a:cubicBezTo>
                      <a:pt x="1481" y="1769"/>
                      <a:pt x="1532" y="1861"/>
                      <a:pt x="1595" y="1861"/>
                    </a:cubicBezTo>
                    <a:lnTo>
                      <a:pt x="1595" y="1861"/>
                    </a:lnTo>
                    <a:cubicBezTo>
                      <a:pt x="1599" y="1861"/>
                      <a:pt x="1605" y="1860"/>
                      <a:pt x="1609" y="1859"/>
                    </a:cubicBezTo>
                    <a:lnTo>
                      <a:pt x="1609" y="1859"/>
                    </a:lnTo>
                    <a:cubicBezTo>
                      <a:pt x="1684" y="1841"/>
                      <a:pt x="1691" y="1774"/>
                      <a:pt x="1670" y="1650"/>
                    </a:cubicBezTo>
                    <a:lnTo>
                      <a:pt x="1670" y="1650"/>
                    </a:lnTo>
                    <a:cubicBezTo>
                      <a:pt x="1693" y="1671"/>
                      <a:pt x="1730" y="1695"/>
                      <a:pt x="1767" y="1678"/>
                    </a:cubicBezTo>
                    <a:lnTo>
                      <a:pt x="1767" y="1678"/>
                    </a:lnTo>
                    <a:cubicBezTo>
                      <a:pt x="1844" y="1642"/>
                      <a:pt x="1812" y="1477"/>
                      <a:pt x="1799" y="1420"/>
                    </a:cubicBezTo>
                    <a:lnTo>
                      <a:pt x="1799" y="1420"/>
                    </a:lnTo>
                    <a:cubicBezTo>
                      <a:pt x="1814" y="1423"/>
                      <a:pt x="1838" y="1418"/>
                      <a:pt x="1867" y="13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3">
                <a:extLst>
                  <a:ext uri="{FF2B5EF4-FFF2-40B4-BE49-F238E27FC236}">
                    <a16:creationId xmlns:a16="http://schemas.microsoft.com/office/drawing/2014/main" id="{07C48908-34CB-4298-9120-E6DE4E116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5927" y="6628420"/>
                <a:ext cx="231542" cy="372823"/>
              </a:xfrm>
              <a:custGeom>
                <a:avLst/>
                <a:gdLst>
                  <a:gd name="T0" fmla="*/ 37 w 259"/>
                  <a:gd name="T1" fmla="*/ 144 h 421"/>
                  <a:gd name="T2" fmla="*/ 107 w 259"/>
                  <a:gd name="T3" fmla="*/ 386 h 421"/>
                  <a:gd name="T4" fmla="*/ 107 w 259"/>
                  <a:gd name="T5" fmla="*/ 386 h 421"/>
                  <a:gd name="T6" fmla="*/ 172 w 259"/>
                  <a:gd name="T7" fmla="*/ 396 h 421"/>
                  <a:gd name="T8" fmla="*/ 172 w 259"/>
                  <a:gd name="T9" fmla="*/ 396 h 421"/>
                  <a:gd name="T10" fmla="*/ 240 w 259"/>
                  <a:gd name="T11" fmla="*/ 153 h 421"/>
                  <a:gd name="T12" fmla="*/ 240 w 259"/>
                  <a:gd name="T13" fmla="*/ 153 h 421"/>
                  <a:gd name="T14" fmla="*/ 37 w 259"/>
                  <a:gd name="T15" fmla="*/ 144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421">
                    <a:moveTo>
                      <a:pt x="37" y="144"/>
                    </a:moveTo>
                    <a:lnTo>
                      <a:pt x="107" y="386"/>
                    </a:lnTo>
                    <a:lnTo>
                      <a:pt x="107" y="386"/>
                    </a:lnTo>
                    <a:cubicBezTo>
                      <a:pt x="115" y="414"/>
                      <a:pt x="156" y="420"/>
                      <a:pt x="172" y="396"/>
                    </a:cubicBezTo>
                    <a:lnTo>
                      <a:pt x="172" y="396"/>
                    </a:lnTo>
                    <a:cubicBezTo>
                      <a:pt x="210" y="338"/>
                      <a:pt x="258" y="247"/>
                      <a:pt x="240" y="153"/>
                    </a:cubicBezTo>
                    <a:lnTo>
                      <a:pt x="240" y="153"/>
                    </a:lnTo>
                    <a:cubicBezTo>
                      <a:pt x="210" y="0"/>
                      <a:pt x="0" y="19"/>
                      <a:pt x="37" y="1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4">
                <a:extLst>
                  <a:ext uri="{FF2B5EF4-FFF2-40B4-BE49-F238E27FC236}">
                    <a16:creationId xmlns:a16="http://schemas.microsoft.com/office/drawing/2014/main" id="{535D35BD-4C3F-41C7-9570-8946722AD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6273" y="7499650"/>
                <a:ext cx="160902" cy="66715"/>
              </a:xfrm>
              <a:custGeom>
                <a:avLst/>
                <a:gdLst>
                  <a:gd name="T0" fmla="*/ 11 w 181"/>
                  <a:gd name="T1" fmla="*/ 76 h 77"/>
                  <a:gd name="T2" fmla="*/ 11 w 181"/>
                  <a:gd name="T3" fmla="*/ 76 h 77"/>
                  <a:gd name="T4" fmla="*/ 2 w 181"/>
                  <a:gd name="T5" fmla="*/ 68 h 77"/>
                  <a:gd name="T6" fmla="*/ 2 w 181"/>
                  <a:gd name="T7" fmla="*/ 68 h 77"/>
                  <a:gd name="T8" fmla="*/ 8 w 181"/>
                  <a:gd name="T9" fmla="*/ 58 h 77"/>
                  <a:gd name="T10" fmla="*/ 8 w 181"/>
                  <a:gd name="T11" fmla="*/ 58 h 77"/>
                  <a:gd name="T12" fmla="*/ 166 w 181"/>
                  <a:gd name="T13" fmla="*/ 3 h 77"/>
                  <a:gd name="T14" fmla="*/ 166 w 181"/>
                  <a:gd name="T15" fmla="*/ 3 h 77"/>
                  <a:gd name="T16" fmla="*/ 178 w 181"/>
                  <a:gd name="T17" fmla="*/ 7 h 77"/>
                  <a:gd name="T18" fmla="*/ 178 w 181"/>
                  <a:gd name="T19" fmla="*/ 7 h 77"/>
                  <a:gd name="T20" fmla="*/ 173 w 181"/>
                  <a:gd name="T21" fmla="*/ 20 h 77"/>
                  <a:gd name="T22" fmla="*/ 173 w 181"/>
                  <a:gd name="T23" fmla="*/ 20 h 77"/>
                  <a:gd name="T24" fmla="*/ 12 w 181"/>
                  <a:gd name="T25" fmla="*/ 75 h 77"/>
                  <a:gd name="T26" fmla="*/ 12 w 181"/>
                  <a:gd name="T27" fmla="*/ 75 h 77"/>
                  <a:gd name="T28" fmla="*/ 11 w 181"/>
                  <a:gd name="T29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1" h="77">
                    <a:moveTo>
                      <a:pt x="11" y="76"/>
                    </a:moveTo>
                    <a:lnTo>
                      <a:pt x="11" y="76"/>
                    </a:lnTo>
                    <a:cubicBezTo>
                      <a:pt x="7" y="76"/>
                      <a:pt x="2" y="73"/>
                      <a:pt x="2" y="68"/>
                    </a:cubicBezTo>
                    <a:lnTo>
                      <a:pt x="2" y="68"/>
                    </a:lnTo>
                    <a:cubicBezTo>
                      <a:pt x="0" y="63"/>
                      <a:pt x="3" y="58"/>
                      <a:pt x="8" y="58"/>
                    </a:cubicBezTo>
                    <a:lnTo>
                      <a:pt x="8" y="58"/>
                    </a:lnTo>
                    <a:cubicBezTo>
                      <a:pt x="9" y="56"/>
                      <a:pt x="89" y="35"/>
                      <a:pt x="166" y="3"/>
                    </a:cubicBezTo>
                    <a:lnTo>
                      <a:pt x="166" y="3"/>
                    </a:lnTo>
                    <a:cubicBezTo>
                      <a:pt x="170" y="0"/>
                      <a:pt x="176" y="3"/>
                      <a:pt x="178" y="7"/>
                    </a:cubicBezTo>
                    <a:lnTo>
                      <a:pt x="178" y="7"/>
                    </a:lnTo>
                    <a:cubicBezTo>
                      <a:pt x="180" y="12"/>
                      <a:pt x="178" y="18"/>
                      <a:pt x="173" y="20"/>
                    </a:cubicBezTo>
                    <a:lnTo>
                      <a:pt x="173" y="20"/>
                    </a:lnTo>
                    <a:cubicBezTo>
                      <a:pt x="95" y="54"/>
                      <a:pt x="14" y="75"/>
                      <a:pt x="12" y="75"/>
                    </a:cubicBezTo>
                    <a:lnTo>
                      <a:pt x="12" y="75"/>
                    </a:lnTo>
                    <a:cubicBezTo>
                      <a:pt x="12" y="75"/>
                      <a:pt x="12" y="76"/>
                      <a:pt x="11" y="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5">
                <a:extLst>
                  <a:ext uri="{FF2B5EF4-FFF2-40B4-BE49-F238E27FC236}">
                    <a16:creationId xmlns:a16="http://schemas.microsoft.com/office/drawing/2014/main" id="{1548A866-5538-4CBA-923C-0273ED639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2415" y="9516824"/>
                <a:ext cx="1185188" cy="490557"/>
              </a:xfrm>
              <a:custGeom>
                <a:avLst/>
                <a:gdLst>
                  <a:gd name="T0" fmla="*/ 279 w 1333"/>
                  <a:gd name="T1" fmla="*/ 463 h 553"/>
                  <a:gd name="T2" fmla="*/ 279 w 1333"/>
                  <a:gd name="T3" fmla="*/ 463 h 553"/>
                  <a:gd name="T4" fmla="*/ 522 w 1333"/>
                  <a:gd name="T5" fmla="*/ 349 h 553"/>
                  <a:gd name="T6" fmla="*/ 522 w 1333"/>
                  <a:gd name="T7" fmla="*/ 349 h 553"/>
                  <a:gd name="T8" fmla="*/ 718 w 1333"/>
                  <a:gd name="T9" fmla="*/ 483 h 553"/>
                  <a:gd name="T10" fmla="*/ 718 w 1333"/>
                  <a:gd name="T11" fmla="*/ 483 h 553"/>
                  <a:gd name="T12" fmla="*/ 1061 w 1333"/>
                  <a:gd name="T13" fmla="*/ 478 h 553"/>
                  <a:gd name="T14" fmla="*/ 1325 w 1333"/>
                  <a:gd name="T15" fmla="*/ 496 h 553"/>
                  <a:gd name="T16" fmla="*/ 1332 w 1333"/>
                  <a:gd name="T17" fmla="*/ 123 h 553"/>
                  <a:gd name="T18" fmla="*/ 1050 w 1333"/>
                  <a:gd name="T19" fmla="*/ 143 h 553"/>
                  <a:gd name="T20" fmla="*/ 1050 w 1333"/>
                  <a:gd name="T21" fmla="*/ 143 h 553"/>
                  <a:gd name="T22" fmla="*/ 551 w 1333"/>
                  <a:gd name="T23" fmla="*/ 8 h 553"/>
                  <a:gd name="T24" fmla="*/ 551 w 1333"/>
                  <a:gd name="T25" fmla="*/ 8 h 553"/>
                  <a:gd name="T26" fmla="*/ 101 w 1333"/>
                  <a:gd name="T27" fmla="*/ 217 h 553"/>
                  <a:gd name="T28" fmla="*/ 101 w 1333"/>
                  <a:gd name="T29" fmla="*/ 217 h 553"/>
                  <a:gd name="T30" fmla="*/ 71 w 1333"/>
                  <a:gd name="T31" fmla="*/ 322 h 553"/>
                  <a:gd name="T32" fmla="*/ 71 w 1333"/>
                  <a:gd name="T33" fmla="*/ 322 h 553"/>
                  <a:gd name="T34" fmla="*/ 31 w 1333"/>
                  <a:gd name="T35" fmla="*/ 418 h 553"/>
                  <a:gd name="T36" fmla="*/ 31 w 1333"/>
                  <a:gd name="T37" fmla="*/ 418 h 553"/>
                  <a:gd name="T38" fmla="*/ 120 w 1333"/>
                  <a:gd name="T39" fmla="*/ 433 h 553"/>
                  <a:gd name="T40" fmla="*/ 120 w 1333"/>
                  <a:gd name="T41" fmla="*/ 433 h 553"/>
                  <a:gd name="T42" fmla="*/ 279 w 1333"/>
                  <a:gd name="T43" fmla="*/ 46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33" h="553">
                    <a:moveTo>
                      <a:pt x="279" y="463"/>
                    </a:moveTo>
                    <a:lnTo>
                      <a:pt x="279" y="463"/>
                    </a:lnTo>
                    <a:cubicBezTo>
                      <a:pt x="417" y="424"/>
                      <a:pt x="522" y="349"/>
                      <a:pt x="522" y="349"/>
                    </a:cubicBezTo>
                    <a:lnTo>
                      <a:pt x="522" y="349"/>
                    </a:lnTo>
                    <a:cubicBezTo>
                      <a:pt x="522" y="349"/>
                      <a:pt x="601" y="434"/>
                      <a:pt x="718" y="483"/>
                    </a:cubicBezTo>
                    <a:lnTo>
                      <a:pt x="718" y="483"/>
                    </a:lnTo>
                    <a:cubicBezTo>
                      <a:pt x="885" y="552"/>
                      <a:pt x="1061" y="478"/>
                      <a:pt x="1061" y="478"/>
                    </a:cubicBezTo>
                    <a:lnTo>
                      <a:pt x="1325" y="496"/>
                    </a:lnTo>
                    <a:lnTo>
                      <a:pt x="1332" y="123"/>
                    </a:lnTo>
                    <a:lnTo>
                      <a:pt x="1050" y="143"/>
                    </a:lnTo>
                    <a:lnTo>
                      <a:pt x="1050" y="143"/>
                    </a:lnTo>
                    <a:cubicBezTo>
                      <a:pt x="1050" y="143"/>
                      <a:pt x="565" y="13"/>
                      <a:pt x="551" y="8"/>
                    </a:cubicBezTo>
                    <a:lnTo>
                      <a:pt x="551" y="8"/>
                    </a:lnTo>
                    <a:cubicBezTo>
                      <a:pt x="521" y="0"/>
                      <a:pt x="342" y="56"/>
                      <a:pt x="101" y="217"/>
                    </a:cubicBezTo>
                    <a:lnTo>
                      <a:pt x="101" y="217"/>
                    </a:lnTo>
                    <a:cubicBezTo>
                      <a:pt x="18" y="272"/>
                      <a:pt x="0" y="320"/>
                      <a:pt x="71" y="322"/>
                    </a:cubicBezTo>
                    <a:lnTo>
                      <a:pt x="71" y="322"/>
                    </a:lnTo>
                    <a:cubicBezTo>
                      <a:pt x="71" y="322"/>
                      <a:pt x="12" y="368"/>
                      <a:pt x="31" y="418"/>
                    </a:cubicBezTo>
                    <a:lnTo>
                      <a:pt x="31" y="418"/>
                    </a:lnTo>
                    <a:cubicBezTo>
                      <a:pt x="43" y="448"/>
                      <a:pt x="120" y="433"/>
                      <a:pt x="120" y="433"/>
                    </a:cubicBezTo>
                    <a:lnTo>
                      <a:pt x="120" y="433"/>
                    </a:lnTo>
                    <a:cubicBezTo>
                      <a:pt x="120" y="433"/>
                      <a:pt x="103" y="514"/>
                      <a:pt x="279" y="4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6">
                <a:extLst>
                  <a:ext uri="{FF2B5EF4-FFF2-40B4-BE49-F238E27FC236}">
                    <a16:creationId xmlns:a16="http://schemas.microsoft.com/office/drawing/2014/main" id="{99D9CC16-2EAF-4E15-8E45-62B6A715E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6338" y="9505050"/>
                <a:ext cx="1189114" cy="490559"/>
              </a:xfrm>
              <a:custGeom>
                <a:avLst/>
                <a:gdLst>
                  <a:gd name="T0" fmla="*/ 515 w 1335"/>
                  <a:gd name="T1" fmla="*/ 351 h 553"/>
                  <a:gd name="T2" fmla="*/ 522 w 1335"/>
                  <a:gd name="T3" fmla="*/ 354 h 553"/>
                  <a:gd name="T4" fmla="*/ 715 w 1335"/>
                  <a:gd name="T5" fmla="*/ 484 h 553"/>
                  <a:gd name="T6" fmla="*/ 1051 w 1335"/>
                  <a:gd name="T7" fmla="*/ 481 h 553"/>
                  <a:gd name="T8" fmla="*/ 1308 w 1335"/>
                  <a:gd name="T9" fmla="*/ 496 h 553"/>
                  <a:gd name="T10" fmla="*/ 1043 w 1335"/>
                  <a:gd name="T11" fmla="*/ 164 h 553"/>
                  <a:gd name="T12" fmla="*/ 1041 w 1335"/>
                  <a:gd name="T13" fmla="*/ 163 h 553"/>
                  <a:gd name="T14" fmla="*/ 541 w 1335"/>
                  <a:gd name="T15" fmla="*/ 29 h 553"/>
                  <a:gd name="T16" fmla="*/ 99 w 1335"/>
                  <a:gd name="T17" fmla="*/ 237 h 553"/>
                  <a:gd name="T18" fmla="*/ 30 w 1335"/>
                  <a:gd name="T19" fmla="*/ 311 h 553"/>
                  <a:gd name="T20" fmla="*/ 64 w 1335"/>
                  <a:gd name="T21" fmla="*/ 324 h 553"/>
                  <a:gd name="T22" fmla="*/ 73 w 1335"/>
                  <a:gd name="T23" fmla="*/ 330 h 553"/>
                  <a:gd name="T24" fmla="*/ 70 w 1335"/>
                  <a:gd name="T25" fmla="*/ 340 h 553"/>
                  <a:gd name="T26" fmla="*/ 34 w 1335"/>
                  <a:gd name="T27" fmla="*/ 425 h 553"/>
                  <a:gd name="T28" fmla="*/ 111 w 1335"/>
                  <a:gd name="T29" fmla="*/ 435 h 553"/>
                  <a:gd name="T30" fmla="*/ 120 w 1335"/>
                  <a:gd name="T31" fmla="*/ 437 h 553"/>
                  <a:gd name="T32" fmla="*/ 123 w 1335"/>
                  <a:gd name="T33" fmla="*/ 446 h 553"/>
                  <a:gd name="T34" fmla="*/ 131 w 1335"/>
                  <a:gd name="T35" fmla="*/ 469 h 553"/>
                  <a:gd name="T36" fmla="*/ 270 w 1335"/>
                  <a:gd name="T37" fmla="*/ 465 h 553"/>
                  <a:gd name="T38" fmla="*/ 510 w 1335"/>
                  <a:gd name="T39" fmla="*/ 353 h 553"/>
                  <a:gd name="T40" fmla="*/ 515 w 1335"/>
                  <a:gd name="T41" fmla="*/ 351 h 553"/>
                  <a:gd name="T42" fmla="*/ 869 w 1335"/>
                  <a:gd name="T43" fmla="*/ 533 h 553"/>
                  <a:gd name="T44" fmla="*/ 708 w 1335"/>
                  <a:gd name="T45" fmla="*/ 502 h 553"/>
                  <a:gd name="T46" fmla="*/ 514 w 1335"/>
                  <a:gd name="T47" fmla="*/ 373 h 553"/>
                  <a:gd name="T48" fmla="*/ 275 w 1335"/>
                  <a:gd name="T49" fmla="*/ 484 h 553"/>
                  <a:gd name="T50" fmla="*/ 117 w 1335"/>
                  <a:gd name="T51" fmla="*/ 482 h 553"/>
                  <a:gd name="T52" fmla="*/ 104 w 1335"/>
                  <a:gd name="T53" fmla="*/ 455 h 553"/>
                  <a:gd name="T54" fmla="*/ 16 w 1335"/>
                  <a:gd name="T55" fmla="*/ 432 h 553"/>
                  <a:gd name="T56" fmla="*/ 42 w 1335"/>
                  <a:gd name="T57" fmla="*/ 340 h 553"/>
                  <a:gd name="T58" fmla="*/ 11 w 1335"/>
                  <a:gd name="T59" fmla="*/ 317 h 553"/>
                  <a:gd name="T60" fmla="*/ 88 w 1335"/>
                  <a:gd name="T61" fmla="*/ 221 h 553"/>
                  <a:gd name="T62" fmla="*/ 547 w 1335"/>
                  <a:gd name="T63" fmla="*/ 11 h 553"/>
                  <a:gd name="T64" fmla="*/ 1324 w 1335"/>
                  <a:gd name="T65" fmla="*/ 125 h 553"/>
                  <a:gd name="T66" fmla="*/ 1332 w 1335"/>
                  <a:gd name="T67" fmla="*/ 127 h 553"/>
                  <a:gd name="T68" fmla="*/ 1334 w 1335"/>
                  <a:gd name="T69" fmla="*/ 135 h 553"/>
                  <a:gd name="T70" fmla="*/ 1327 w 1335"/>
                  <a:gd name="T71" fmla="*/ 507 h 553"/>
                  <a:gd name="T72" fmla="*/ 1325 w 1335"/>
                  <a:gd name="T73" fmla="*/ 514 h 553"/>
                  <a:gd name="T74" fmla="*/ 1056 w 1335"/>
                  <a:gd name="T75" fmla="*/ 500 h 553"/>
                  <a:gd name="T76" fmla="*/ 869 w 1335"/>
                  <a:gd name="T77" fmla="*/ 53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35" h="553">
                    <a:moveTo>
                      <a:pt x="515" y="351"/>
                    </a:moveTo>
                    <a:lnTo>
                      <a:pt x="515" y="351"/>
                    </a:lnTo>
                    <a:cubicBezTo>
                      <a:pt x="518" y="351"/>
                      <a:pt x="520" y="352"/>
                      <a:pt x="522" y="354"/>
                    </a:cubicBezTo>
                    <a:lnTo>
                      <a:pt x="522" y="354"/>
                    </a:lnTo>
                    <a:cubicBezTo>
                      <a:pt x="524" y="355"/>
                      <a:pt x="601" y="437"/>
                      <a:pt x="715" y="484"/>
                    </a:cubicBezTo>
                    <a:lnTo>
                      <a:pt x="715" y="484"/>
                    </a:lnTo>
                    <a:cubicBezTo>
                      <a:pt x="876" y="552"/>
                      <a:pt x="1049" y="482"/>
                      <a:pt x="1051" y="481"/>
                    </a:cubicBezTo>
                    <a:lnTo>
                      <a:pt x="1051" y="481"/>
                    </a:lnTo>
                    <a:cubicBezTo>
                      <a:pt x="1053" y="480"/>
                      <a:pt x="1054" y="480"/>
                      <a:pt x="1055" y="480"/>
                    </a:cubicBezTo>
                    <a:lnTo>
                      <a:pt x="1308" y="496"/>
                    </a:lnTo>
                    <a:lnTo>
                      <a:pt x="1314" y="144"/>
                    </a:lnTo>
                    <a:lnTo>
                      <a:pt x="1043" y="164"/>
                    </a:lnTo>
                    <a:lnTo>
                      <a:pt x="1043" y="164"/>
                    </a:lnTo>
                    <a:cubicBezTo>
                      <a:pt x="1042" y="164"/>
                      <a:pt x="1041" y="163"/>
                      <a:pt x="1041" y="163"/>
                    </a:cubicBezTo>
                    <a:lnTo>
                      <a:pt x="1041" y="163"/>
                    </a:lnTo>
                    <a:cubicBezTo>
                      <a:pt x="1021" y="158"/>
                      <a:pt x="556" y="33"/>
                      <a:pt x="541" y="29"/>
                    </a:cubicBezTo>
                    <a:lnTo>
                      <a:pt x="541" y="29"/>
                    </a:lnTo>
                    <a:cubicBezTo>
                      <a:pt x="522" y="23"/>
                      <a:pt x="359" y="63"/>
                      <a:pt x="99" y="237"/>
                    </a:cubicBezTo>
                    <a:lnTo>
                      <a:pt x="99" y="237"/>
                    </a:lnTo>
                    <a:cubicBezTo>
                      <a:pt x="47" y="271"/>
                      <a:pt x="27" y="300"/>
                      <a:pt x="30" y="311"/>
                    </a:cubicBezTo>
                    <a:lnTo>
                      <a:pt x="30" y="311"/>
                    </a:lnTo>
                    <a:cubicBezTo>
                      <a:pt x="32" y="318"/>
                      <a:pt x="45" y="323"/>
                      <a:pt x="64" y="324"/>
                    </a:cubicBezTo>
                    <a:lnTo>
                      <a:pt x="64" y="324"/>
                    </a:lnTo>
                    <a:cubicBezTo>
                      <a:pt x="68" y="324"/>
                      <a:pt x="71" y="326"/>
                      <a:pt x="73" y="330"/>
                    </a:cubicBezTo>
                    <a:lnTo>
                      <a:pt x="73" y="330"/>
                    </a:lnTo>
                    <a:cubicBezTo>
                      <a:pt x="74" y="334"/>
                      <a:pt x="73" y="338"/>
                      <a:pt x="70" y="340"/>
                    </a:cubicBezTo>
                    <a:lnTo>
                      <a:pt x="70" y="340"/>
                    </a:lnTo>
                    <a:cubicBezTo>
                      <a:pt x="69" y="340"/>
                      <a:pt x="17" y="383"/>
                      <a:pt x="34" y="425"/>
                    </a:cubicBezTo>
                    <a:lnTo>
                      <a:pt x="34" y="425"/>
                    </a:lnTo>
                    <a:cubicBezTo>
                      <a:pt x="40" y="441"/>
                      <a:pt x="83" y="440"/>
                      <a:pt x="111" y="435"/>
                    </a:cubicBezTo>
                    <a:lnTo>
                      <a:pt x="111" y="435"/>
                    </a:lnTo>
                    <a:cubicBezTo>
                      <a:pt x="114" y="434"/>
                      <a:pt x="117" y="435"/>
                      <a:pt x="120" y="437"/>
                    </a:cubicBezTo>
                    <a:lnTo>
                      <a:pt x="120" y="437"/>
                    </a:lnTo>
                    <a:cubicBezTo>
                      <a:pt x="122" y="440"/>
                      <a:pt x="124" y="442"/>
                      <a:pt x="123" y="446"/>
                    </a:cubicBezTo>
                    <a:lnTo>
                      <a:pt x="123" y="446"/>
                    </a:lnTo>
                    <a:cubicBezTo>
                      <a:pt x="123" y="447"/>
                      <a:pt x="120" y="459"/>
                      <a:pt x="131" y="469"/>
                    </a:cubicBezTo>
                    <a:lnTo>
                      <a:pt x="131" y="469"/>
                    </a:lnTo>
                    <a:cubicBezTo>
                      <a:pt x="143" y="479"/>
                      <a:pt x="175" y="492"/>
                      <a:pt x="270" y="465"/>
                    </a:cubicBezTo>
                    <a:lnTo>
                      <a:pt x="270" y="465"/>
                    </a:lnTo>
                    <a:cubicBezTo>
                      <a:pt x="403" y="426"/>
                      <a:pt x="509" y="353"/>
                      <a:pt x="510" y="353"/>
                    </a:cubicBezTo>
                    <a:lnTo>
                      <a:pt x="510" y="353"/>
                    </a:lnTo>
                    <a:cubicBezTo>
                      <a:pt x="511" y="352"/>
                      <a:pt x="513" y="351"/>
                      <a:pt x="515" y="351"/>
                    </a:cubicBezTo>
                    <a:close/>
                    <a:moveTo>
                      <a:pt x="869" y="533"/>
                    </a:moveTo>
                    <a:lnTo>
                      <a:pt x="869" y="533"/>
                    </a:lnTo>
                    <a:cubicBezTo>
                      <a:pt x="819" y="533"/>
                      <a:pt x="763" y="525"/>
                      <a:pt x="708" y="502"/>
                    </a:cubicBezTo>
                    <a:lnTo>
                      <a:pt x="708" y="502"/>
                    </a:lnTo>
                    <a:cubicBezTo>
                      <a:pt x="607" y="460"/>
                      <a:pt x="535" y="393"/>
                      <a:pt x="514" y="373"/>
                    </a:cubicBezTo>
                    <a:lnTo>
                      <a:pt x="514" y="373"/>
                    </a:lnTo>
                    <a:cubicBezTo>
                      <a:pt x="488" y="390"/>
                      <a:pt x="393" y="449"/>
                      <a:pt x="275" y="484"/>
                    </a:cubicBezTo>
                    <a:lnTo>
                      <a:pt x="275" y="484"/>
                    </a:lnTo>
                    <a:cubicBezTo>
                      <a:pt x="196" y="506"/>
                      <a:pt x="143" y="506"/>
                      <a:pt x="117" y="482"/>
                    </a:cubicBezTo>
                    <a:lnTo>
                      <a:pt x="117" y="482"/>
                    </a:lnTo>
                    <a:cubicBezTo>
                      <a:pt x="108" y="473"/>
                      <a:pt x="105" y="463"/>
                      <a:pt x="104" y="455"/>
                    </a:cubicBezTo>
                    <a:lnTo>
                      <a:pt x="104" y="455"/>
                    </a:lnTo>
                    <a:cubicBezTo>
                      <a:pt x="78" y="459"/>
                      <a:pt x="27" y="461"/>
                      <a:pt x="16" y="432"/>
                    </a:cubicBezTo>
                    <a:lnTo>
                      <a:pt x="16" y="432"/>
                    </a:lnTo>
                    <a:cubicBezTo>
                      <a:pt x="0" y="394"/>
                      <a:pt x="24" y="360"/>
                      <a:pt x="42" y="340"/>
                    </a:cubicBezTo>
                    <a:lnTo>
                      <a:pt x="42" y="340"/>
                    </a:lnTo>
                    <a:cubicBezTo>
                      <a:pt x="25" y="337"/>
                      <a:pt x="15" y="328"/>
                      <a:pt x="11" y="317"/>
                    </a:cubicBezTo>
                    <a:lnTo>
                      <a:pt x="11" y="317"/>
                    </a:lnTo>
                    <a:cubicBezTo>
                      <a:pt x="2" y="284"/>
                      <a:pt x="56" y="242"/>
                      <a:pt x="88" y="221"/>
                    </a:cubicBezTo>
                    <a:lnTo>
                      <a:pt x="88" y="221"/>
                    </a:lnTo>
                    <a:cubicBezTo>
                      <a:pt x="327" y="61"/>
                      <a:pt x="511" y="0"/>
                      <a:pt x="547" y="11"/>
                    </a:cubicBezTo>
                    <a:lnTo>
                      <a:pt x="547" y="11"/>
                    </a:lnTo>
                    <a:cubicBezTo>
                      <a:pt x="561" y="14"/>
                      <a:pt x="1013" y="137"/>
                      <a:pt x="1044" y="144"/>
                    </a:cubicBezTo>
                    <a:lnTo>
                      <a:pt x="1324" y="125"/>
                    </a:lnTo>
                    <a:lnTo>
                      <a:pt x="1324" y="125"/>
                    </a:lnTo>
                    <a:cubicBezTo>
                      <a:pt x="1327" y="125"/>
                      <a:pt x="1329" y="126"/>
                      <a:pt x="1332" y="127"/>
                    </a:cubicBezTo>
                    <a:lnTo>
                      <a:pt x="1332" y="127"/>
                    </a:lnTo>
                    <a:cubicBezTo>
                      <a:pt x="1333" y="129"/>
                      <a:pt x="1334" y="133"/>
                      <a:pt x="1334" y="135"/>
                    </a:cubicBezTo>
                    <a:lnTo>
                      <a:pt x="1327" y="507"/>
                    </a:lnTo>
                    <a:lnTo>
                      <a:pt x="1327" y="507"/>
                    </a:lnTo>
                    <a:cubicBezTo>
                      <a:pt x="1327" y="509"/>
                      <a:pt x="1327" y="512"/>
                      <a:pt x="1325" y="514"/>
                    </a:cubicBezTo>
                    <a:lnTo>
                      <a:pt x="1325" y="514"/>
                    </a:lnTo>
                    <a:cubicBezTo>
                      <a:pt x="1323" y="515"/>
                      <a:pt x="1320" y="516"/>
                      <a:pt x="1318" y="516"/>
                    </a:cubicBezTo>
                    <a:lnTo>
                      <a:pt x="1056" y="500"/>
                    </a:lnTo>
                    <a:lnTo>
                      <a:pt x="1056" y="500"/>
                    </a:lnTo>
                    <a:cubicBezTo>
                      <a:pt x="1042" y="505"/>
                      <a:pt x="965" y="533"/>
                      <a:pt x="869" y="5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7">
                <a:extLst>
                  <a:ext uri="{FF2B5EF4-FFF2-40B4-BE49-F238E27FC236}">
                    <a16:creationId xmlns:a16="http://schemas.microsoft.com/office/drawing/2014/main" id="{C497BF56-E507-4908-98E1-AFFEFC70A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5682" y="7719420"/>
                <a:ext cx="2798141" cy="2327205"/>
              </a:xfrm>
              <a:custGeom>
                <a:avLst/>
                <a:gdLst>
                  <a:gd name="T0" fmla="*/ 2997 w 3145"/>
                  <a:gd name="T1" fmla="*/ 1511 h 2617"/>
                  <a:gd name="T2" fmla="*/ 2997 w 3145"/>
                  <a:gd name="T3" fmla="*/ 1511 h 2617"/>
                  <a:gd name="T4" fmla="*/ 2381 w 3145"/>
                  <a:gd name="T5" fmla="*/ 56 h 2617"/>
                  <a:gd name="T6" fmla="*/ 2381 w 3145"/>
                  <a:gd name="T7" fmla="*/ 56 h 2617"/>
                  <a:gd name="T8" fmla="*/ 1700 w 3145"/>
                  <a:gd name="T9" fmla="*/ 17 h 2617"/>
                  <a:gd name="T10" fmla="*/ 1700 w 3145"/>
                  <a:gd name="T11" fmla="*/ 1904 h 2617"/>
                  <a:gd name="T12" fmla="*/ 130 w 3145"/>
                  <a:gd name="T13" fmla="*/ 2066 h 2617"/>
                  <a:gd name="T14" fmla="*/ 130 w 3145"/>
                  <a:gd name="T15" fmla="*/ 2066 h 2617"/>
                  <a:gd name="T16" fmla="*/ 0 w 3145"/>
                  <a:gd name="T17" fmla="*/ 2616 h 2617"/>
                  <a:gd name="T18" fmla="*/ 1556 w 3145"/>
                  <a:gd name="T19" fmla="*/ 2616 h 2617"/>
                  <a:gd name="T20" fmla="*/ 2595 w 3145"/>
                  <a:gd name="T21" fmla="*/ 2616 h 2617"/>
                  <a:gd name="T22" fmla="*/ 2595 w 3145"/>
                  <a:gd name="T23" fmla="*/ 2616 h 2617"/>
                  <a:gd name="T24" fmla="*/ 2997 w 3145"/>
                  <a:gd name="T25" fmla="*/ 1511 h 2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45" h="2617">
                    <a:moveTo>
                      <a:pt x="2997" y="1511"/>
                    </a:moveTo>
                    <a:lnTo>
                      <a:pt x="2997" y="1511"/>
                    </a:lnTo>
                    <a:cubicBezTo>
                      <a:pt x="2838" y="482"/>
                      <a:pt x="2681" y="164"/>
                      <a:pt x="2381" y="56"/>
                    </a:cubicBezTo>
                    <a:lnTo>
                      <a:pt x="2381" y="56"/>
                    </a:lnTo>
                    <a:cubicBezTo>
                      <a:pt x="2227" y="0"/>
                      <a:pt x="1700" y="17"/>
                      <a:pt x="1700" y="17"/>
                    </a:cubicBezTo>
                    <a:lnTo>
                      <a:pt x="1700" y="1904"/>
                    </a:lnTo>
                    <a:lnTo>
                      <a:pt x="130" y="2066"/>
                    </a:lnTo>
                    <a:lnTo>
                      <a:pt x="130" y="2066"/>
                    </a:lnTo>
                    <a:cubicBezTo>
                      <a:pt x="130" y="2302"/>
                      <a:pt x="0" y="2616"/>
                      <a:pt x="0" y="2616"/>
                    </a:cubicBezTo>
                    <a:lnTo>
                      <a:pt x="1556" y="2616"/>
                    </a:lnTo>
                    <a:lnTo>
                      <a:pt x="2595" y="2616"/>
                    </a:lnTo>
                    <a:lnTo>
                      <a:pt x="2595" y="2616"/>
                    </a:lnTo>
                    <a:cubicBezTo>
                      <a:pt x="2906" y="2533"/>
                      <a:pt x="3144" y="2457"/>
                      <a:pt x="2997" y="15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8">
                <a:extLst>
                  <a:ext uri="{FF2B5EF4-FFF2-40B4-BE49-F238E27FC236}">
                    <a16:creationId xmlns:a16="http://schemas.microsoft.com/office/drawing/2014/main" id="{60204510-4A34-4579-B8CC-6406DD22D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9984" y="7711571"/>
                <a:ext cx="2751047" cy="2342903"/>
              </a:xfrm>
              <a:custGeom>
                <a:avLst/>
                <a:gdLst>
                  <a:gd name="T0" fmla="*/ 28 w 3090"/>
                  <a:gd name="T1" fmla="*/ 2614 h 2634"/>
                  <a:gd name="T2" fmla="*/ 2608 w 3090"/>
                  <a:gd name="T3" fmla="*/ 2614 h 2634"/>
                  <a:gd name="T4" fmla="*/ 2608 w 3090"/>
                  <a:gd name="T5" fmla="*/ 2614 h 2634"/>
                  <a:gd name="T6" fmla="*/ 2974 w 3090"/>
                  <a:gd name="T7" fmla="*/ 2390 h 2634"/>
                  <a:gd name="T8" fmla="*/ 2974 w 3090"/>
                  <a:gd name="T9" fmla="*/ 2390 h 2634"/>
                  <a:gd name="T10" fmla="*/ 3002 w 3090"/>
                  <a:gd name="T11" fmla="*/ 1521 h 2634"/>
                  <a:gd name="T12" fmla="*/ 3002 w 3090"/>
                  <a:gd name="T13" fmla="*/ 1521 h 2634"/>
                  <a:gd name="T14" fmla="*/ 2392 w 3090"/>
                  <a:gd name="T15" fmla="*/ 73 h 2634"/>
                  <a:gd name="T16" fmla="*/ 2392 w 3090"/>
                  <a:gd name="T17" fmla="*/ 73 h 2634"/>
                  <a:gd name="T18" fmla="*/ 1725 w 3090"/>
                  <a:gd name="T19" fmla="*/ 35 h 2634"/>
                  <a:gd name="T20" fmla="*/ 1725 w 3090"/>
                  <a:gd name="T21" fmla="*/ 1921 h 2634"/>
                  <a:gd name="T22" fmla="*/ 153 w 3090"/>
                  <a:gd name="T23" fmla="*/ 2084 h 2634"/>
                  <a:gd name="T24" fmla="*/ 153 w 3090"/>
                  <a:gd name="T25" fmla="*/ 2084 h 2634"/>
                  <a:gd name="T26" fmla="*/ 28 w 3090"/>
                  <a:gd name="T27" fmla="*/ 2614 h 2634"/>
                  <a:gd name="T28" fmla="*/ 2611 w 3090"/>
                  <a:gd name="T29" fmla="*/ 2633 h 2634"/>
                  <a:gd name="T30" fmla="*/ 0 w 3090"/>
                  <a:gd name="T31" fmla="*/ 2633 h 2634"/>
                  <a:gd name="T32" fmla="*/ 5 w 3090"/>
                  <a:gd name="T33" fmla="*/ 2620 h 2634"/>
                  <a:gd name="T34" fmla="*/ 5 w 3090"/>
                  <a:gd name="T35" fmla="*/ 2620 h 2634"/>
                  <a:gd name="T36" fmla="*/ 134 w 3090"/>
                  <a:gd name="T37" fmla="*/ 2074 h 2634"/>
                  <a:gd name="T38" fmla="*/ 134 w 3090"/>
                  <a:gd name="T39" fmla="*/ 2065 h 2634"/>
                  <a:gd name="T40" fmla="*/ 1705 w 3090"/>
                  <a:gd name="T41" fmla="*/ 1904 h 2634"/>
                  <a:gd name="T42" fmla="*/ 1705 w 3090"/>
                  <a:gd name="T43" fmla="*/ 16 h 2634"/>
                  <a:gd name="T44" fmla="*/ 1714 w 3090"/>
                  <a:gd name="T45" fmla="*/ 16 h 2634"/>
                  <a:gd name="T46" fmla="*/ 1714 w 3090"/>
                  <a:gd name="T47" fmla="*/ 16 h 2634"/>
                  <a:gd name="T48" fmla="*/ 2398 w 3090"/>
                  <a:gd name="T49" fmla="*/ 55 h 2634"/>
                  <a:gd name="T50" fmla="*/ 2398 w 3090"/>
                  <a:gd name="T51" fmla="*/ 55 h 2634"/>
                  <a:gd name="T52" fmla="*/ 3021 w 3090"/>
                  <a:gd name="T53" fmla="*/ 1518 h 2634"/>
                  <a:gd name="T54" fmla="*/ 3021 w 3090"/>
                  <a:gd name="T55" fmla="*/ 1518 h 2634"/>
                  <a:gd name="T56" fmla="*/ 2990 w 3090"/>
                  <a:gd name="T57" fmla="*/ 2400 h 2634"/>
                  <a:gd name="T58" fmla="*/ 2990 w 3090"/>
                  <a:gd name="T59" fmla="*/ 2400 h 2634"/>
                  <a:gd name="T60" fmla="*/ 2612 w 3090"/>
                  <a:gd name="T61" fmla="*/ 2633 h 2634"/>
                  <a:gd name="T62" fmla="*/ 2611 w 3090"/>
                  <a:gd name="T63" fmla="*/ 2633 h 2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90" h="2634">
                    <a:moveTo>
                      <a:pt x="28" y="2614"/>
                    </a:moveTo>
                    <a:lnTo>
                      <a:pt x="2608" y="2614"/>
                    </a:lnTo>
                    <a:lnTo>
                      <a:pt x="2608" y="2614"/>
                    </a:lnTo>
                    <a:cubicBezTo>
                      <a:pt x="2754" y="2575"/>
                      <a:pt x="2893" y="2537"/>
                      <a:pt x="2974" y="2390"/>
                    </a:cubicBezTo>
                    <a:lnTo>
                      <a:pt x="2974" y="2390"/>
                    </a:lnTo>
                    <a:cubicBezTo>
                      <a:pt x="3060" y="2230"/>
                      <a:pt x="3069" y="1954"/>
                      <a:pt x="3002" y="1521"/>
                    </a:cubicBezTo>
                    <a:lnTo>
                      <a:pt x="3002" y="1521"/>
                    </a:lnTo>
                    <a:cubicBezTo>
                      <a:pt x="2849" y="536"/>
                      <a:pt x="2701" y="185"/>
                      <a:pt x="2392" y="73"/>
                    </a:cubicBezTo>
                    <a:lnTo>
                      <a:pt x="2392" y="73"/>
                    </a:lnTo>
                    <a:cubicBezTo>
                      <a:pt x="2252" y="23"/>
                      <a:pt x="1796" y="33"/>
                      <a:pt x="1725" y="35"/>
                    </a:cubicBezTo>
                    <a:lnTo>
                      <a:pt x="1725" y="1921"/>
                    </a:lnTo>
                    <a:lnTo>
                      <a:pt x="153" y="2084"/>
                    </a:lnTo>
                    <a:lnTo>
                      <a:pt x="153" y="2084"/>
                    </a:lnTo>
                    <a:cubicBezTo>
                      <a:pt x="150" y="2288"/>
                      <a:pt x="52" y="2552"/>
                      <a:pt x="28" y="2614"/>
                    </a:cubicBezTo>
                    <a:close/>
                    <a:moveTo>
                      <a:pt x="2611" y="2633"/>
                    </a:moveTo>
                    <a:lnTo>
                      <a:pt x="0" y="2633"/>
                    </a:lnTo>
                    <a:lnTo>
                      <a:pt x="5" y="2620"/>
                    </a:lnTo>
                    <a:lnTo>
                      <a:pt x="5" y="2620"/>
                    </a:lnTo>
                    <a:cubicBezTo>
                      <a:pt x="7" y="2617"/>
                      <a:pt x="134" y="2305"/>
                      <a:pt x="134" y="2074"/>
                    </a:cubicBezTo>
                    <a:lnTo>
                      <a:pt x="134" y="2065"/>
                    </a:lnTo>
                    <a:lnTo>
                      <a:pt x="1705" y="1904"/>
                    </a:lnTo>
                    <a:lnTo>
                      <a:pt x="1705" y="16"/>
                    </a:lnTo>
                    <a:lnTo>
                      <a:pt x="1714" y="16"/>
                    </a:lnTo>
                    <a:lnTo>
                      <a:pt x="1714" y="16"/>
                    </a:lnTo>
                    <a:cubicBezTo>
                      <a:pt x="1736" y="15"/>
                      <a:pt x="2244" y="0"/>
                      <a:pt x="2398" y="55"/>
                    </a:cubicBezTo>
                    <a:lnTo>
                      <a:pt x="2398" y="55"/>
                    </a:lnTo>
                    <a:cubicBezTo>
                      <a:pt x="2715" y="169"/>
                      <a:pt x="2866" y="524"/>
                      <a:pt x="3021" y="1518"/>
                    </a:cubicBezTo>
                    <a:lnTo>
                      <a:pt x="3021" y="1518"/>
                    </a:lnTo>
                    <a:cubicBezTo>
                      <a:pt x="3089" y="1955"/>
                      <a:pt x="3079" y="2236"/>
                      <a:pt x="2990" y="2400"/>
                    </a:cubicBezTo>
                    <a:lnTo>
                      <a:pt x="2990" y="2400"/>
                    </a:lnTo>
                    <a:cubicBezTo>
                      <a:pt x="2906" y="2554"/>
                      <a:pt x="2756" y="2594"/>
                      <a:pt x="2612" y="2633"/>
                    </a:cubicBezTo>
                    <a:lnTo>
                      <a:pt x="2611" y="263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9">
                <a:extLst>
                  <a:ext uri="{FF2B5EF4-FFF2-40B4-BE49-F238E27FC236}">
                    <a16:creationId xmlns:a16="http://schemas.microsoft.com/office/drawing/2014/main" id="{7A3D63B9-F94F-49F1-B234-55B242A20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6599" y="9073359"/>
                <a:ext cx="337504" cy="349278"/>
              </a:xfrm>
              <a:custGeom>
                <a:avLst/>
                <a:gdLst>
                  <a:gd name="T0" fmla="*/ 2 w 379"/>
                  <a:gd name="T1" fmla="*/ 391 h 392"/>
                  <a:gd name="T2" fmla="*/ 0 w 379"/>
                  <a:gd name="T3" fmla="*/ 372 h 392"/>
                  <a:gd name="T4" fmla="*/ 358 w 379"/>
                  <a:gd name="T5" fmla="*/ 321 h 392"/>
                  <a:gd name="T6" fmla="*/ 348 w 379"/>
                  <a:gd name="T7" fmla="*/ 1 h 392"/>
                  <a:gd name="T8" fmla="*/ 367 w 379"/>
                  <a:gd name="T9" fmla="*/ 0 h 392"/>
                  <a:gd name="T10" fmla="*/ 378 w 379"/>
                  <a:gd name="T11" fmla="*/ 337 h 392"/>
                  <a:gd name="T12" fmla="*/ 2 w 379"/>
                  <a:gd name="T13" fmla="*/ 39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9" h="392">
                    <a:moveTo>
                      <a:pt x="2" y="391"/>
                    </a:moveTo>
                    <a:lnTo>
                      <a:pt x="0" y="372"/>
                    </a:lnTo>
                    <a:lnTo>
                      <a:pt x="358" y="321"/>
                    </a:lnTo>
                    <a:lnTo>
                      <a:pt x="348" y="1"/>
                    </a:lnTo>
                    <a:lnTo>
                      <a:pt x="367" y="0"/>
                    </a:lnTo>
                    <a:lnTo>
                      <a:pt x="378" y="337"/>
                    </a:lnTo>
                    <a:lnTo>
                      <a:pt x="2" y="39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20">
                <a:extLst>
                  <a:ext uri="{FF2B5EF4-FFF2-40B4-BE49-F238E27FC236}">
                    <a16:creationId xmlns:a16="http://schemas.microsoft.com/office/drawing/2014/main" id="{2D02F5DC-3F59-4AD1-9472-C796E25D2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3957" y="7790061"/>
                <a:ext cx="200146" cy="1522692"/>
              </a:xfrm>
              <a:custGeom>
                <a:avLst/>
                <a:gdLst>
                  <a:gd name="T0" fmla="*/ 10 w 224"/>
                  <a:gd name="T1" fmla="*/ 1710 h 1711"/>
                  <a:gd name="T2" fmla="*/ 10 w 224"/>
                  <a:gd name="T3" fmla="*/ 1710 h 1711"/>
                  <a:gd name="T4" fmla="*/ 7 w 224"/>
                  <a:gd name="T5" fmla="*/ 1710 h 1711"/>
                  <a:gd name="T6" fmla="*/ 7 w 224"/>
                  <a:gd name="T7" fmla="*/ 1710 h 1711"/>
                  <a:gd name="T8" fmla="*/ 1 w 224"/>
                  <a:gd name="T9" fmla="*/ 1698 h 1711"/>
                  <a:gd name="T10" fmla="*/ 1 w 224"/>
                  <a:gd name="T11" fmla="*/ 1698 h 1711"/>
                  <a:gd name="T12" fmla="*/ 165 w 224"/>
                  <a:gd name="T13" fmla="*/ 1031 h 1711"/>
                  <a:gd name="T14" fmla="*/ 165 w 224"/>
                  <a:gd name="T15" fmla="*/ 1031 h 1711"/>
                  <a:gd name="T16" fmla="*/ 38 w 224"/>
                  <a:gd name="T17" fmla="*/ 744 h 1711"/>
                  <a:gd name="T18" fmla="*/ 38 w 224"/>
                  <a:gd name="T19" fmla="*/ 744 h 1711"/>
                  <a:gd name="T20" fmla="*/ 35 w 224"/>
                  <a:gd name="T21" fmla="*/ 734 h 1711"/>
                  <a:gd name="T22" fmla="*/ 35 w 224"/>
                  <a:gd name="T23" fmla="*/ 734 h 1711"/>
                  <a:gd name="T24" fmla="*/ 168 w 224"/>
                  <a:gd name="T25" fmla="*/ 346 h 1711"/>
                  <a:gd name="T26" fmla="*/ 168 w 224"/>
                  <a:gd name="T27" fmla="*/ 346 h 1711"/>
                  <a:gd name="T28" fmla="*/ 49 w 224"/>
                  <a:gd name="T29" fmla="*/ 18 h 1711"/>
                  <a:gd name="T30" fmla="*/ 49 w 224"/>
                  <a:gd name="T31" fmla="*/ 18 h 1711"/>
                  <a:gd name="T32" fmla="*/ 51 w 224"/>
                  <a:gd name="T33" fmla="*/ 4 h 1711"/>
                  <a:gd name="T34" fmla="*/ 51 w 224"/>
                  <a:gd name="T35" fmla="*/ 4 h 1711"/>
                  <a:gd name="T36" fmla="*/ 65 w 224"/>
                  <a:gd name="T37" fmla="*/ 5 h 1711"/>
                  <a:gd name="T38" fmla="*/ 65 w 224"/>
                  <a:gd name="T39" fmla="*/ 5 h 1711"/>
                  <a:gd name="T40" fmla="*/ 187 w 224"/>
                  <a:gd name="T41" fmla="*/ 350 h 1711"/>
                  <a:gd name="T42" fmla="*/ 187 w 224"/>
                  <a:gd name="T43" fmla="*/ 350 h 1711"/>
                  <a:gd name="T44" fmla="*/ 56 w 224"/>
                  <a:gd name="T45" fmla="*/ 735 h 1711"/>
                  <a:gd name="T46" fmla="*/ 56 w 224"/>
                  <a:gd name="T47" fmla="*/ 735 h 1711"/>
                  <a:gd name="T48" fmla="*/ 126 w 224"/>
                  <a:gd name="T49" fmla="*/ 822 h 1711"/>
                  <a:gd name="T50" fmla="*/ 126 w 224"/>
                  <a:gd name="T51" fmla="*/ 822 h 1711"/>
                  <a:gd name="T52" fmla="*/ 184 w 224"/>
                  <a:gd name="T53" fmla="*/ 1034 h 1711"/>
                  <a:gd name="T54" fmla="*/ 184 w 224"/>
                  <a:gd name="T55" fmla="*/ 1034 h 1711"/>
                  <a:gd name="T56" fmla="*/ 20 w 224"/>
                  <a:gd name="T57" fmla="*/ 1703 h 1711"/>
                  <a:gd name="T58" fmla="*/ 20 w 224"/>
                  <a:gd name="T59" fmla="*/ 1703 h 1711"/>
                  <a:gd name="T60" fmla="*/ 10 w 224"/>
                  <a:gd name="T61" fmla="*/ 1710 h 1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4" h="1711">
                    <a:moveTo>
                      <a:pt x="10" y="1710"/>
                    </a:moveTo>
                    <a:lnTo>
                      <a:pt x="10" y="1710"/>
                    </a:lnTo>
                    <a:cubicBezTo>
                      <a:pt x="9" y="1710"/>
                      <a:pt x="9" y="1710"/>
                      <a:pt x="7" y="1710"/>
                    </a:cubicBezTo>
                    <a:lnTo>
                      <a:pt x="7" y="1710"/>
                    </a:lnTo>
                    <a:cubicBezTo>
                      <a:pt x="3" y="1708"/>
                      <a:pt x="0" y="1703"/>
                      <a:pt x="1" y="1698"/>
                    </a:cubicBezTo>
                    <a:lnTo>
                      <a:pt x="1" y="1698"/>
                    </a:lnTo>
                    <a:cubicBezTo>
                      <a:pt x="3" y="1692"/>
                      <a:pt x="156" y="1101"/>
                      <a:pt x="165" y="1031"/>
                    </a:cubicBezTo>
                    <a:lnTo>
                      <a:pt x="165" y="1031"/>
                    </a:lnTo>
                    <a:cubicBezTo>
                      <a:pt x="186" y="884"/>
                      <a:pt x="39" y="746"/>
                      <a:pt x="38" y="744"/>
                    </a:cubicBezTo>
                    <a:lnTo>
                      <a:pt x="38" y="744"/>
                    </a:lnTo>
                    <a:cubicBezTo>
                      <a:pt x="35" y="742"/>
                      <a:pt x="34" y="738"/>
                      <a:pt x="35" y="734"/>
                    </a:cubicBezTo>
                    <a:lnTo>
                      <a:pt x="35" y="734"/>
                    </a:lnTo>
                    <a:cubicBezTo>
                      <a:pt x="37" y="731"/>
                      <a:pt x="154" y="400"/>
                      <a:pt x="168" y="346"/>
                    </a:cubicBezTo>
                    <a:lnTo>
                      <a:pt x="168" y="346"/>
                    </a:lnTo>
                    <a:cubicBezTo>
                      <a:pt x="201" y="221"/>
                      <a:pt x="51" y="19"/>
                      <a:pt x="49" y="18"/>
                    </a:cubicBezTo>
                    <a:lnTo>
                      <a:pt x="49" y="18"/>
                    </a:lnTo>
                    <a:cubicBezTo>
                      <a:pt x="46" y="13"/>
                      <a:pt x="47" y="7"/>
                      <a:pt x="51" y="4"/>
                    </a:cubicBezTo>
                    <a:lnTo>
                      <a:pt x="51" y="4"/>
                    </a:lnTo>
                    <a:cubicBezTo>
                      <a:pt x="56" y="0"/>
                      <a:pt x="62" y="1"/>
                      <a:pt x="65" y="5"/>
                    </a:cubicBezTo>
                    <a:lnTo>
                      <a:pt x="65" y="5"/>
                    </a:lnTo>
                    <a:cubicBezTo>
                      <a:pt x="72" y="14"/>
                      <a:pt x="223" y="217"/>
                      <a:pt x="187" y="350"/>
                    </a:cubicBezTo>
                    <a:lnTo>
                      <a:pt x="187" y="350"/>
                    </a:lnTo>
                    <a:cubicBezTo>
                      <a:pt x="173" y="403"/>
                      <a:pt x="72" y="689"/>
                      <a:pt x="56" y="735"/>
                    </a:cubicBezTo>
                    <a:lnTo>
                      <a:pt x="56" y="735"/>
                    </a:lnTo>
                    <a:cubicBezTo>
                      <a:pt x="67" y="746"/>
                      <a:pt x="97" y="778"/>
                      <a:pt x="126" y="822"/>
                    </a:cubicBezTo>
                    <a:lnTo>
                      <a:pt x="126" y="822"/>
                    </a:lnTo>
                    <a:cubicBezTo>
                      <a:pt x="173" y="895"/>
                      <a:pt x="194" y="968"/>
                      <a:pt x="184" y="1034"/>
                    </a:cubicBezTo>
                    <a:lnTo>
                      <a:pt x="184" y="1034"/>
                    </a:lnTo>
                    <a:cubicBezTo>
                      <a:pt x="174" y="1106"/>
                      <a:pt x="26" y="1678"/>
                      <a:pt x="20" y="1703"/>
                    </a:cubicBezTo>
                    <a:lnTo>
                      <a:pt x="20" y="1703"/>
                    </a:lnTo>
                    <a:cubicBezTo>
                      <a:pt x="19" y="1707"/>
                      <a:pt x="14" y="1710"/>
                      <a:pt x="10" y="17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21">
                <a:extLst>
                  <a:ext uri="{FF2B5EF4-FFF2-40B4-BE49-F238E27FC236}">
                    <a16:creationId xmlns:a16="http://schemas.microsoft.com/office/drawing/2014/main" id="{BEA69121-22F2-47A7-ACED-AB6339FCC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9901" y="7896020"/>
                <a:ext cx="200149" cy="1522692"/>
              </a:xfrm>
              <a:custGeom>
                <a:avLst/>
                <a:gdLst>
                  <a:gd name="T0" fmla="*/ 211 w 224"/>
                  <a:gd name="T1" fmla="*/ 1709 h 1710"/>
                  <a:gd name="T2" fmla="*/ 211 w 224"/>
                  <a:gd name="T3" fmla="*/ 1709 h 1710"/>
                  <a:gd name="T4" fmla="*/ 203 w 224"/>
                  <a:gd name="T5" fmla="*/ 1702 h 1710"/>
                  <a:gd name="T6" fmla="*/ 203 w 224"/>
                  <a:gd name="T7" fmla="*/ 1702 h 1710"/>
                  <a:gd name="T8" fmla="*/ 38 w 224"/>
                  <a:gd name="T9" fmla="*/ 1032 h 1710"/>
                  <a:gd name="T10" fmla="*/ 38 w 224"/>
                  <a:gd name="T11" fmla="*/ 1032 h 1710"/>
                  <a:gd name="T12" fmla="*/ 97 w 224"/>
                  <a:gd name="T13" fmla="*/ 821 h 1710"/>
                  <a:gd name="T14" fmla="*/ 97 w 224"/>
                  <a:gd name="T15" fmla="*/ 821 h 1710"/>
                  <a:gd name="T16" fmla="*/ 167 w 224"/>
                  <a:gd name="T17" fmla="*/ 734 h 1710"/>
                  <a:gd name="T18" fmla="*/ 167 w 224"/>
                  <a:gd name="T19" fmla="*/ 734 h 1710"/>
                  <a:gd name="T20" fmla="*/ 35 w 224"/>
                  <a:gd name="T21" fmla="*/ 349 h 1710"/>
                  <a:gd name="T22" fmla="*/ 35 w 224"/>
                  <a:gd name="T23" fmla="*/ 349 h 1710"/>
                  <a:gd name="T24" fmla="*/ 158 w 224"/>
                  <a:gd name="T25" fmla="*/ 4 h 1710"/>
                  <a:gd name="T26" fmla="*/ 158 w 224"/>
                  <a:gd name="T27" fmla="*/ 4 h 1710"/>
                  <a:gd name="T28" fmla="*/ 170 w 224"/>
                  <a:gd name="T29" fmla="*/ 2 h 1710"/>
                  <a:gd name="T30" fmla="*/ 170 w 224"/>
                  <a:gd name="T31" fmla="*/ 2 h 1710"/>
                  <a:gd name="T32" fmla="*/ 172 w 224"/>
                  <a:gd name="T33" fmla="*/ 16 h 1710"/>
                  <a:gd name="T34" fmla="*/ 172 w 224"/>
                  <a:gd name="T35" fmla="*/ 16 h 1710"/>
                  <a:gd name="T36" fmla="*/ 54 w 224"/>
                  <a:gd name="T37" fmla="*/ 345 h 1710"/>
                  <a:gd name="T38" fmla="*/ 54 w 224"/>
                  <a:gd name="T39" fmla="*/ 345 h 1710"/>
                  <a:gd name="T40" fmla="*/ 187 w 224"/>
                  <a:gd name="T41" fmla="*/ 733 h 1710"/>
                  <a:gd name="T42" fmla="*/ 187 w 224"/>
                  <a:gd name="T43" fmla="*/ 733 h 1710"/>
                  <a:gd name="T44" fmla="*/ 184 w 224"/>
                  <a:gd name="T45" fmla="*/ 743 h 1710"/>
                  <a:gd name="T46" fmla="*/ 184 w 224"/>
                  <a:gd name="T47" fmla="*/ 743 h 1710"/>
                  <a:gd name="T48" fmla="*/ 56 w 224"/>
                  <a:gd name="T49" fmla="*/ 1030 h 1710"/>
                  <a:gd name="T50" fmla="*/ 56 w 224"/>
                  <a:gd name="T51" fmla="*/ 1030 h 1710"/>
                  <a:gd name="T52" fmla="*/ 221 w 224"/>
                  <a:gd name="T53" fmla="*/ 1697 h 1710"/>
                  <a:gd name="T54" fmla="*/ 221 w 224"/>
                  <a:gd name="T55" fmla="*/ 1697 h 1710"/>
                  <a:gd name="T56" fmla="*/ 214 w 224"/>
                  <a:gd name="T57" fmla="*/ 1709 h 1710"/>
                  <a:gd name="T58" fmla="*/ 214 w 224"/>
                  <a:gd name="T59" fmla="*/ 1709 h 1710"/>
                  <a:gd name="T60" fmla="*/ 211 w 224"/>
                  <a:gd name="T61" fmla="*/ 1709 h 1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4" h="1710">
                    <a:moveTo>
                      <a:pt x="211" y="1709"/>
                    </a:moveTo>
                    <a:lnTo>
                      <a:pt x="211" y="1709"/>
                    </a:lnTo>
                    <a:cubicBezTo>
                      <a:pt x="207" y="1709"/>
                      <a:pt x="204" y="1706"/>
                      <a:pt x="203" y="1702"/>
                    </a:cubicBezTo>
                    <a:lnTo>
                      <a:pt x="203" y="1702"/>
                    </a:lnTo>
                    <a:cubicBezTo>
                      <a:pt x="196" y="1678"/>
                      <a:pt x="47" y="1104"/>
                      <a:pt x="38" y="1032"/>
                    </a:cubicBezTo>
                    <a:lnTo>
                      <a:pt x="38" y="1032"/>
                    </a:lnTo>
                    <a:cubicBezTo>
                      <a:pt x="29" y="967"/>
                      <a:pt x="50" y="894"/>
                      <a:pt x="97" y="821"/>
                    </a:cubicBezTo>
                    <a:lnTo>
                      <a:pt x="97" y="821"/>
                    </a:lnTo>
                    <a:cubicBezTo>
                      <a:pt x="125" y="776"/>
                      <a:pt x="156" y="744"/>
                      <a:pt x="167" y="734"/>
                    </a:cubicBezTo>
                    <a:lnTo>
                      <a:pt x="167" y="734"/>
                    </a:lnTo>
                    <a:cubicBezTo>
                      <a:pt x="151" y="687"/>
                      <a:pt x="49" y="401"/>
                      <a:pt x="35" y="349"/>
                    </a:cubicBezTo>
                    <a:lnTo>
                      <a:pt x="35" y="349"/>
                    </a:lnTo>
                    <a:cubicBezTo>
                      <a:pt x="0" y="215"/>
                      <a:pt x="151" y="13"/>
                      <a:pt x="158" y="4"/>
                    </a:cubicBezTo>
                    <a:lnTo>
                      <a:pt x="158" y="4"/>
                    </a:lnTo>
                    <a:cubicBezTo>
                      <a:pt x="160" y="1"/>
                      <a:pt x="166" y="0"/>
                      <a:pt x="170" y="2"/>
                    </a:cubicBezTo>
                    <a:lnTo>
                      <a:pt x="170" y="2"/>
                    </a:lnTo>
                    <a:cubicBezTo>
                      <a:pt x="175" y="6"/>
                      <a:pt x="175" y="12"/>
                      <a:pt x="172" y="16"/>
                    </a:cubicBezTo>
                    <a:lnTo>
                      <a:pt x="172" y="16"/>
                    </a:lnTo>
                    <a:cubicBezTo>
                      <a:pt x="171" y="18"/>
                      <a:pt x="20" y="220"/>
                      <a:pt x="54" y="345"/>
                    </a:cubicBezTo>
                    <a:lnTo>
                      <a:pt x="54" y="345"/>
                    </a:lnTo>
                    <a:cubicBezTo>
                      <a:pt x="69" y="399"/>
                      <a:pt x="186" y="729"/>
                      <a:pt x="187" y="733"/>
                    </a:cubicBezTo>
                    <a:lnTo>
                      <a:pt x="187" y="733"/>
                    </a:lnTo>
                    <a:cubicBezTo>
                      <a:pt x="188" y="736"/>
                      <a:pt x="187" y="740"/>
                      <a:pt x="184" y="743"/>
                    </a:cubicBezTo>
                    <a:lnTo>
                      <a:pt x="184" y="743"/>
                    </a:lnTo>
                    <a:cubicBezTo>
                      <a:pt x="183" y="744"/>
                      <a:pt x="37" y="882"/>
                      <a:pt x="56" y="1030"/>
                    </a:cubicBezTo>
                    <a:lnTo>
                      <a:pt x="56" y="1030"/>
                    </a:lnTo>
                    <a:cubicBezTo>
                      <a:pt x="66" y="1100"/>
                      <a:pt x="219" y="1692"/>
                      <a:pt x="221" y="1697"/>
                    </a:cubicBezTo>
                    <a:lnTo>
                      <a:pt x="221" y="1697"/>
                    </a:lnTo>
                    <a:cubicBezTo>
                      <a:pt x="223" y="1702"/>
                      <a:pt x="219" y="1708"/>
                      <a:pt x="214" y="1709"/>
                    </a:cubicBezTo>
                    <a:lnTo>
                      <a:pt x="214" y="1709"/>
                    </a:lnTo>
                    <a:cubicBezTo>
                      <a:pt x="213" y="1709"/>
                      <a:pt x="212" y="1709"/>
                      <a:pt x="211" y="17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40FFC39-3C7E-4C61-9E32-9FC2F3E929F1}"/>
                </a:ext>
              </a:extLst>
            </p:cNvPr>
            <p:cNvGrpSpPr/>
            <p:nvPr/>
          </p:nvGrpSpPr>
          <p:grpSpPr>
            <a:xfrm>
              <a:off x="9057661" y="8582802"/>
              <a:ext cx="13818033" cy="3590882"/>
              <a:chOff x="9057661" y="8582802"/>
              <a:chExt cx="13818033" cy="3590882"/>
            </a:xfrm>
          </p:grpSpPr>
          <p:sp>
            <p:nvSpPr>
              <p:cNvPr id="323" name="Freeform 22">
                <a:extLst>
                  <a:ext uri="{FF2B5EF4-FFF2-40B4-BE49-F238E27FC236}">
                    <a16:creationId xmlns:a16="http://schemas.microsoft.com/office/drawing/2014/main" id="{564F0A58-33F9-42A6-A6C9-586FC981E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9433" y="10034854"/>
                <a:ext cx="13802338" cy="345353"/>
              </a:xfrm>
              <a:custGeom>
                <a:avLst/>
                <a:gdLst>
                  <a:gd name="T0" fmla="*/ 15314 w 15509"/>
                  <a:gd name="T1" fmla="*/ 387 h 388"/>
                  <a:gd name="T2" fmla="*/ 7754 w 15509"/>
                  <a:gd name="T3" fmla="*/ 387 h 388"/>
                  <a:gd name="T4" fmla="*/ 193 w 15509"/>
                  <a:gd name="T5" fmla="*/ 387 h 388"/>
                  <a:gd name="T6" fmla="*/ 193 w 15509"/>
                  <a:gd name="T7" fmla="*/ 387 h 388"/>
                  <a:gd name="T8" fmla="*/ 56 w 15509"/>
                  <a:gd name="T9" fmla="*/ 330 h 388"/>
                  <a:gd name="T10" fmla="*/ 56 w 15509"/>
                  <a:gd name="T11" fmla="*/ 330 h 388"/>
                  <a:gd name="T12" fmla="*/ 0 w 15509"/>
                  <a:gd name="T13" fmla="*/ 193 h 388"/>
                  <a:gd name="T14" fmla="*/ 0 w 15509"/>
                  <a:gd name="T15" fmla="*/ 193 h 388"/>
                  <a:gd name="T16" fmla="*/ 0 w 15509"/>
                  <a:gd name="T17" fmla="*/ 193 h 388"/>
                  <a:gd name="T18" fmla="*/ 56 w 15509"/>
                  <a:gd name="T19" fmla="*/ 56 h 388"/>
                  <a:gd name="T20" fmla="*/ 56 w 15509"/>
                  <a:gd name="T21" fmla="*/ 56 h 388"/>
                  <a:gd name="T22" fmla="*/ 193 w 15509"/>
                  <a:gd name="T23" fmla="*/ 0 h 388"/>
                  <a:gd name="T24" fmla="*/ 7754 w 15509"/>
                  <a:gd name="T25" fmla="*/ 0 h 388"/>
                  <a:gd name="T26" fmla="*/ 15314 w 15509"/>
                  <a:gd name="T27" fmla="*/ 0 h 388"/>
                  <a:gd name="T28" fmla="*/ 15314 w 15509"/>
                  <a:gd name="T29" fmla="*/ 0 h 388"/>
                  <a:gd name="T30" fmla="*/ 15451 w 15509"/>
                  <a:gd name="T31" fmla="*/ 56 h 388"/>
                  <a:gd name="T32" fmla="*/ 15451 w 15509"/>
                  <a:gd name="T33" fmla="*/ 56 h 388"/>
                  <a:gd name="T34" fmla="*/ 15508 w 15509"/>
                  <a:gd name="T35" fmla="*/ 193 h 388"/>
                  <a:gd name="T36" fmla="*/ 15508 w 15509"/>
                  <a:gd name="T37" fmla="*/ 193 h 388"/>
                  <a:gd name="T38" fmla="*/ 15508 w 15509"/>
                  <a:gd name="T39" fmla="*/ 193 h 388"/>
                  <a:gd name="T40" fmla="*/ 15451 w 15509"/>
                  <a:gd name="T41" fmla="*/ 330 h 388"/>
                  <a:gd name="T42" fmla="*/ 15451 w 15509"/>
                  <a:gd name="T43" fmla="*/ 330 h 388"/>
                  <a:gd name="T44" fmla="*/ 15314 w 15509"/>
                  <a:gd name="T45" fmla="*/ 387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509" h="388">
                    <a:moveTo>
                      <a:pt x="15314" y="387"/>
                    </a:moveTo>
                    <a:lnTo>
                      <a:pt x="7754" y="387"/>
                    </a:lnTo>
                    <a:lnTo>
                      <a:pt x="193" y="387"/>
                    </a:lnTo>
                    <a:lnTo>
                      <a:pt x="193" y="387"/>
                    </a:lnTo>
                    <a:cubicBezTo>
                      <a:pt x="140" y="387"/>
                      <a:pt x="91" y="364"/>
                      <a:pt x="56" y="330"/>
                    </a:cubicBezTo>
                    <a:lnTo>
                      <a:pt x="56" y="330"/>
                    </a:lnTo>
                    <a:cubicBezTo>
                      <a:pt x="21" y="295"/>
                      <a:pt x="0" y="246"/>
                      <a:pt x="0" y="193"/>
                    </a:cubicBezTo>
                    <a:lnTo>
                      <a:pt x="0" y="193"/>
                    </a:lnTo>
                    <a:lnTo>
                      <a:pt x="0" y="193"/>
                    </a:lnTo>
                    <a:cubicBezTo>
                      <a:pt x="0" y="140"/>
                      <a:pt x="21" y="91"/>
                      <a:pt x="56" y="56"/>
                    </a:cubicBezTo>
                    <a:lnTo>
                      <a:pt x="56" y="56"/>
                    </a:lnTo>
                    <a:cubicBezTo>
                      <a:pt x="91" y="22"/>
                      <a:pt x="140" y="0"/>
                      <a:pt x="193" y="0"/>
                    </a:cubicBezTo>
                    <a:lnTo>
                      <a:pt x="7754" y="0"/>
                    </a:lnTo>
                    <a:lnTo>
                      <a:pt x="15314" y="0"/>
                    </a:lnTo>
                    <a:lnTo>
                      <a:pt x="15314" y="0"/>
                    </a:lnTo>
                    <a:cubicBezTo>
                      <a:pt x="15368" y="0"/>
                      <a:pt x="15416" y="22"/>
                      <a:pt x="15451" y="56"/>
                    </a:cubicBezTo>
                    <a:lnTo>
                      <a:pt x="15451" y="56"/>
                    </a:lnTo>
                    <a:cubicBezTo>
                      <a:pt x="15487" y="91"/>
                      <a:pt x="15508" y="140"/>
                      <a:pt x="15508" y="193"/>
                    </a:cubicBezTo>
                    <a:lnTo>
                      <a:pt x="15508" y="193"/>
                    </a:lnTo>
                    <a:lnTo>
                      <a:pt x="15508" y="193"/>
                    </a:lnTo>
                    <a:cubicBezTo>
                      <a:pt x="15508" y="246"/>
                      <a:pt x="15487" y="295"/>
                      <a:pt x="15451" y="330"/>
                    </a:cubicBezTo>
                    <a:lnTo>
                      <a:pt x="15451" y="330"/>
                    </a:lnTo>
                    <a:cubicBezTo>
                      <a:pt x="15416" y="364"/>
                      <a:pt x="15368" y="387"/>
                      <a:pt x="15314" y="3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23">
                <a:extLst>
                  <a:ext uri="{FF2B5EF4-FFF2-40B4-BE49-F238E27FC236}">
                    <a16:creationId xmlns:a16="http://schemas.microsoft.com/office/drawing/2014/main" id="{18BC5BBF-73C0-473E-A842-B943FEF0D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7661" y="10027005"/>
                <a:ext cx="13818033" cy="361051"/>
              </a:xfrm>
              <a:custGeom>
                <a:avLst/>
                <a:gdLst>
                  <a:gd name="T0" fmla="*/ 203 w 15528"/>
                  <a:gd name="T1" fmla="*/ 20 h 407"/>
                  <a:gd name="T2" fmla="*/ 203 w 15528"/>
                  <a:gd name="T3" fmla="*/ 20 h 407"/>
                  <a:gd name="T4" fmla="*/ 73 w 15528"/>
                  <a:gd name="T5" fmla="*/ 73 h 407"/>
                  <a:gd name="T6" fmla="*/ 73 w 15528"/>
                  <a:gd name="T7" fmla="*/ 73 h 407"/>
                  <a:gd name="T8" fmla="*/ 19 w 15528"/>
                  <a:gd name="T9" fmla="*/ 203 h 407"/>
                  <a:gd name="T10" fmla="*/ 19 w 15528"/>
                  <a:gd name="T11" fmla="*/ 203 h 407"/>
                  <a:gd name="T12" fmla="*/ 73 w 15528"/>
                  <a:gd name="T13" fmla="*/ 333 h 407"/>
                  <a:gd name="T14" fmla="*/ 73 w 15528"/>
                  <a:gd name="T15" fmla="*/ 333 h 407"/>
                  <a:gd name="T16" fmla="*/ 203 w 15528"/>
                  <a:gd name="T17" fmla="*/ 387 h 407"/>
                  <a:gd name="T18" fmla="*/ 7764 w 15528"/>
                  <a:gd name="T19" fmla="*/ 387 h 407"/>
                  <a:gd name="T20" fmla="*/ 15324 w 15528"/>
                  <a:gd name="T21" fmla="*/ 387 h 407"/>
                  <a:gd name="T22" fmla="*/ 15324 w 15528"/>
                  <a:gd name="T23" fmla="*/ 387 h 407"/>
                  <a:gd name="T24" fmla="*/ 15455 w 15528"/>
                  <a:gd name="T25" fmla="*/ 333 h 407"/>
                  <a:gd name="T26" fmla="*/ 15455 w 15528"/>
                  <a:gd name="T27" fmla="*/ 333 h 407"/>
                  <a:gd name="T28" fmla="*/ 15509 w 15528"/>
                  <a:gd name="T29" fmla="*/ 203 h 407"/>
                  <a:gd name="T30" fmla="*/ 15509 w 15528"/>
                  <a:gd name="T31" fmla="*/ 203 h 407"/>
                  <a:gd name="T32" fmla="*/ 15455 w 15528"/>
                  <a:gd name="T33" fmla="*/ 73 h 407"/>
                  <a:gd name="T34" fmla="*/ 15455 w 15528"/>
                  <a:gd name="T35" fmla="*/ 73 h 407"/>
                  <a:gd name="T36" fmla="*/ 15324 w 15528"/>
                  <a:gd name="T37" fmla="*/ 20 h 407"/>
                  <a:gd name="T38" fmla="*/ 7764 w 15528"/>
                  <a:gd name="T39" fmla="*/ 20 h 407"/>
                  <a:gd name="T40" fmla="*/ 203 w 15528"/>
                  <a:gd name="T41" fmla="*/ 20 h 407"/>
                  <a:gd name="T42" fmla="*/ 15324 w 15528"/>
                  <a:gd name="T43" fmla="*/ 406 h 407"/>
                  <a:gd name="T44" fmla="*/ 7764 w 15528"/>
                  <a:gd name="T45" fmla="*/ 406 h 407"/>
                  <a:gd name="T46" fmla="*/ 203 w 15528"/>
                  <a:gd name="T47" fmla="*/ 406 h 407"/>
                  <a:gd name="T48" fmla="*/ 203 w 15528"/>
                  <a:gd name="T49" fmla="*/ 406 h 407"/>
                  <a:gd name="T50" fmla="*/ 59 w 15528"/>
                  <a:gd name="T51" fmla="*/ 346 h 407"/>
                  <a:gd name="T52" fmla="*/ 59 w 15528"/>
                  <a:gd name="T53" fmla="*/ 346 h 407"/>
                  <a:gd name="T54" fmla="*/ 0 w 15528"/>
                  <a:gd name="T55" fmla="*/ 203 h 407"/>
                  <a:gd name="T56" fmla="*/ 0 w 15528"/>
                  <a:gd name="T57" fmla="*/ 203 h 407"/>
                  <a:gd name="T58" fmla="*/ 59 w 15528"/>
                  <a:gd name="T59" fmla="*/ 60 h 407"/>
                  <a:gd name="T60" fmla="*/ 59 w 15528"/>
                  <a:gd name="T61" fmla="*/ 60 h 407"/>
                  <a:gd name="T62" fmla="*/ 203 w 15528"/>
                  <a:gd name="T63" fmla="*/ 0 h 407"/>
                  <a:gd name="T64" fmla="*/ 7764 w 15528"/>
                  <a:gd name="T65" fmla="*/ 0 h 407"/>
                  <a:gd name="T66" fmla="*/ 15324 w 15528"/>
                  <a:gd name="T67" fmla="*/ 0 h 407"/>
                  <a:gd name="T68" fmla="*/ 15324 w 15528"/>
                  <a:gd name="T69" fmla="*/ 0 h 407"/>
                  <a:gd name="T70" fmla="*/ 15468 w 15528"/>
                  <a:gd name="T71" fmla="*/ 60 h 407"/>
                  <a:gd name="T72" fmla="*/ 15468 w 15528"/>
                  <a:gd name="T73" fmla="*/ 60 h 407"/>
                  <a:gd name="T74" fmla="*/ 15527 w 15528"/>
                  <a:gd name="T75" fmla="*/ 203 h 407"/>
                  <a:gd name="T76" fmla="*/ 15527 w 15528"/>
                  <a:gd name="T77" fmla="*/ 203 h 407"/>
                  <a:gd name="T78" fmla="*/ 15468 w 15528"/>
                  <a:gd name="T79" fmla="*/ 346 h 407"/>
                  <a:gd name="T80" fmla="*/ 15468 w 15528"/>
                  <a:gd name="T81" fmla="*/ 346 h 407"/>
                  <a:gd name="T82" fmla="*/ 15324 w 15528"/>
                  <a:gd name="T83" fmla="*/ 406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528" h="407">
                    <a:moveTo>
                      <a:pt x="203" y="20"/>
                    </a:moveTo>
                    <a:lnTo>
                      <a:pt x="203" y="20"/>
                    </a:lnTo>
                    <a:cubicBezTo>
                      <a:pt x="153" y="20"/>
                      <a:pt x="107" y="40"/>
                      <a:pt x="73" y="73"/>
                    </a:cubicBezTo>
                    <a:lnTo>
                      <a:pt x="73" y="73"/>
                    </a:lnTo>
                    <a:cubicBezTo>
                      <a:pt x="40" y="106"/>
                      <a:pt x="19" y="152"/>
                      <a:pt x="19" y="203"/>
                    </a:cubicBezTo>
                    <a:lnTo>
                      <a:pt x="19" y="203"/>
                    </a:lnTo>
                    <a:cubicBezTo>
                      <a:pt x="19" y="253"/>
                      <a:pt x="40" y="300"/>
                      <a:pt x="73" y="333"/>
                    </a:cubicBezTo>
                    <a:lnTo>
                      <a:pt x="73" y="333"/>
                    </a:lnTo>
                    <a:cubicBezTo>
                      <a:pt x="107" y="365"/>
                      <a:pt x="153" y="387"/>
                      <a:pt x="203" y="387"/>
                    </a:cubicBezTo>
                    <a:lnTo>
                      <a:pt x="7764" y="387"/>
                    </a:lnTo>
                    <a:lnTo>
                      <a:pt x="15324" y="387"/>
                    </a:lnTo>
                    <a:lnTo>
                      <a:pt x="15324" y="387"/>
                    </a:lnTo>
                    <a:cubicBezTo>
                      <a:pt x="15375" y="387"/>
                      <a:pt x="15421" y="365"/>
                      <a:pt x="15455" y="333"/>
                    </a:cubicBezTo>
                    <a:lnTo>
                      <a:pt x="15455" y="333"/>
                    </a:lnTo>
                    <a:cubicBezTo>
                      <a:pt x="15488" y="300"/>
                      <a:pt x="15509" y="253"/>
                      <a:pt x="15509" y="203"/>
                    </a:cubicBezTo>
                    <a:lnTo>
                      <a:pt x="15509" y="203"/>
                    </a:lnTo>
                    <a:cubicBezTo>
                      <a:pt x="15509" y="152"/>
                      <a:pt x="15488" y="106"/>
                      <a:pt x="15455" y="73"/>
                    </a:cubicBezTo>
                    <a:lnTo>
                      <a:pt x="15455" y="73"/>
                    </a:lnTo>
                    <a:cubicBezTo>
                      <a:pt x="15421" y="40"/>
                      <a:pt x="15375" y="20"/>
                      <a:pt x="15324" y="20"/>
                    </a:cubicBezTo>
                    <a:lnTo>
                      <a:pt x="7764" y="20"/>
                    </a:lnTo>
                    <a:lnTo>
                      <a:pt x="203" y="20"/>
                    </a:lnTo>
                    <a:close/>
                    <a:moveTo>
                      <a:pt x="15324" y="406"/>
                    </a:moveTo>
                    <a:lnTo>
                      <a:pt x="7764" y="406"/>
                    </a:lnTo>
                    <a:lnTo>
                      <a:pt x="203" y="406"/>
                    </a:lnTo>
                    <a:lnTo>
                      <a:pt x="203" y="406"/>
                    </a:lnTo>
                    <a:cubicBezTo>
                      <a:pt x="147" y="406"/>
                      <a:pt x="96" y="383"/>
                      <a:pt x="59" y="346"/>
                    </a:cubicBezTo>
                    <a:lnTo>
                      <a:pt x="59" y="346"/>
                    </a:lnTo>
                    <a:cubicBezTo>
                      <a:pt x="23" y="310"/>
                      <a:pt x="0" y="259"/>
                      <a:pt x="0" y="203"/>
                    </a:cubicBezTo>
                    <a:lnTo>
                      <a:pt x="0" y="203"/>
                    </a:lnTo>
                    <a:cubicBezTo>
                      <a:pt x="0" y="147"/>
                      <a:pt x="23" y="97"/>
                      <a:pt x="59" y="60"/>
                    </a:cubicBezTo>
                    <a:lnTo>
                      <a:pt x="59" y="60"/>
                    </a:lnTo>
                    <a:cubicBezTo>
                      <a:pt x="96" y="23"/>
                      <a:pt x="147" y="0"/>
                      <a:pt x="203" y="0"/>
                    </a:cubicBezTo>
                    <a:lnTo>
                      <a:pt x="7764" y="0"/>
                    </a:lnTo>
                    <a:lnTo>
                      <a:pt x="15324" y="0"/>
                    </a:lnTo>
                    <a:lnTo>
                      <a:pt x="15324" y="0"/>
                    </a:lnTo>
                    <a:cubicBezTo>
                      <a:pt x="15380" y="0"/>
                      <a:pt x="15432" y="23"/>
                      <a:pt x="15468" y="60"/>
                    </a:cubicBezTo>
                    <a:lnTo>
                      <a:pt x="15468" y="60"/>
                    </a:lnTo>
                    <a:cubicBezTo>
                      <a:pt x="15504" y="97"/>
                      <a:pt x="15527" y="147"/>
                      <a:pt x="15527" y="203"/>
                    </a:cubicBezTo>
                    <a:lnTo>
                      <a:pt x="15527" y="203"/>
                    </a:lnTo>
                    <a:cubicBezTo>
                      <a:pt x="15527" y="259"/>
                      <a:pt x="15504" y="310"/>
                      <a:pt x="15468" y="346"/>
                    </a:cubicBezTo>
                    <a:lnTo>
                      <a:pt x="15468" y="346"/>
                    </a:lnTo>
                    <a:cubicBezTo>
                      <a:pt x="15432" y="383"/>
                      <a:pt x="15380" y="406"/>
                      <a:pt x="15324" y="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24">
                <a:extLst>
                  <a:ext uri="{FF2B5EF4-FFF2-40B4-BE49-F238E27FC236}">
                    <a16:creationId xmlns:a16="http://schemas.microsoft.com/office/drawing/2014/main" id="{2C30B86C-00A5-4A86-9658-6B4E71C20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6181" y="10380206"/>
                <a:ext cx="13044915" cy="1781706"/>
              </a:xfrm>
              <a:custGeom>
                <a:avLst/>
                <a:gdLst>
                  <a:gd name="T0" fmla="*/ 14656 w 14657"/>
                  <a:gd name="T1" fmla="*/ 2003 h 2004"/>
                  <a:gd name="T2" fmla="*/ 0 w 14657"/>
                  <a:gd name="T3" fmla="*/ 2003 h 2004"/>
                  <a:gd name="T4" fmla="*/ 0 w 14657"/>
                  <a:gd name="T5" fmla="*/ 0 h 2004"/>
                  <a:gd name="T6" fmla="*/ 14656 w 14657"/>
                  <a:gd name="T7" fmla="*/ 0 h 2004"/>
                  <a:gd name="T8" fmla="*/ 14656 w 14657"/>
                  <a:gd name="T9" fmla="*/ 2003 h 2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57" h="2004">
                    <a:moveTo>
                      <a:pt x="14656" y="2003"/>
                    </a:moveTo>
                    <a:lnTo>
                      <a:pt x="0" y="2003"/>
                    </a:lnTo>
                    <a:lnTo>
                      <a:pt x="0" y="0"/>
                    </a:lnTo>
                    <a:lnTo>
                      <a:pt x="14656" y="0"/>
                    </a:lnTo>
                    <a:lnTo>
                      <a:pt x="14656" y="200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25">
                <a:extLst>
                  <a:ext uri="{FF2B5EF4-FFF2-40B4-BE49-F238E27FC236}">
                    <a16:creationId xmlns:a16="http://schemas.microsoft.com/office/drawing/2014/main" id="{297265CE-CB4A-4653-874D-E4A0E2C0D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8333" y="10372357"/>
                <a:ext cx="13060613" cy="1801327"/>
              </a:xfrm>
              <a:custGeom>
                <a:avLst/>
                <a:gdLst>
                  <a:gd name="T0" fmla="*/ 20 w 14676"/>
                  <a:gd name="T1" fmla="*/ 2003 h 2023"/>
                  <a:gd name="T2" fmla="*/ 14656 w 14676"/>
                  <a:gd name="T3" fmla="*/ 2003 h 2023"/>
                  <a:gd name="T4" fmla="*/ 14656 w 14676"/>
                  <a:gd name="T5" fmla="*/ 19 h 2023"/>
                  <a:gd name="T6" fmla="*/ 20 w 14676"/>
                  <a:gd name="T7" fmla="*/ 19 h 2023"/>
                  <a:gd name="T8" fmla="*/ 20 w 14676"/>
                  <a:gd name="T9" fmla="*/ 2003 h 2023"/>
                  <a:gd name="T10" fmla="*/ 14666 w 14676"/>
                  <a:gd name="T11" fmla="*/ 2022 h 2023"/>
                  <a:gd name="T12" fmla="*/ 10 w 14676"/>
                  <a:gd name="T13" fmla="*/ 2022 h 2023"/>
                  <a:gd name="T14" fmla="*/ 10 w 14676"/>
                  <a:gd name="T15" fmla="*/ 2022 h 2023"/>
                  <a:gd name="T16" fmla="*/ 0 w 14676"/>
                  <a:gd name="T17" fmla="*/ 2013 h 2023"/>
                  <a:gd name="T18" fmla="*/ 0 w 14676"/>
                  <a:gd name="T19" fmla="*/ 10 h 2023"/>
                  <a:gd name="T20" fmla="*/ 0 w 14676"/>
                  <a:gd name="T21" fmla="*/ 10 h 2023"/>
                  <a:gd name="T22" fmla="*/ 10 w 14676"/>
                  <a:gd name="T23" fmla="*/ 0 h 2023"/>
                  <a:gd name="T24" fmla="*/ 14666 w 14676"/>
                  <a:gd name="T25" fmla="*/ 0 h 2023"/>
                  <a:gd name="T26" fmla="*/ 14666 w 14676"/>
                  <a:gd name="T27" fmla="*/ 0 h 2023"/>
                  <a:gd name="T28" fmla="*/ 14675 w 14676"/>
                  <a:gd name="T29" fmla="*/ 10 h 2023"/>
                  <a:gd name="T30" fmla="*/ 14675 w 14676"/>
                  <a:gd name="T31" fmla="*/ 2013 h 2023"/>
                  <a:gd name="T32" fmla="*/ 14675 w 14676"/>
                  <a:gd name="T33" fmla="*/ 2013 h 2023"/>
                  <a:gd name="T34" fmla="*/ 14666 w 14676"/>
                  <a:gd name="T35" fmla="*/ 2022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76" h="2023">
                    <a:moveTo>
                      <a:pt x="20" y="2003"/>
                    </a:moveTo>
                    <a:lnTo>
                      <a:pt x="14656" y="2003"/>
                    </a:lnTo>
                    <a:lnTo>
                      <a:pt x="14656" y="19"/>
                    </a:lnTo>
                    <a:lnTo>
                      <a:pt x="20" y="19"/>
                    </a:lnTo>
                    <a:lnTo>
                      <a:pt x="20" y="2003"/>
                    </a:lnTo>
                    <a:close/>
                    <a:moveTo>
                      <a:pt x="14666" y="2022"/>
                    </a:moveTo>
                    <a:lnTo>
                      <a:pt x="10" y="2022"/>
                    </a:lnTo>
                    <a:lnTo>
                      <a:pt x="10" y="2022"/>
                    </a:lnTo>
                    <a:cubicBezTo>
                      <a:pt x="5" y="2022"/>
                      <a:pt x="0" y="2018"/>
                      <a:pt x="0" y="201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4666" y="0"/>
                    </a:lnTo>
                    <a:lnTo>
                      <a:pt x="14666" y="0"/>
                    </a:lnTo>
                    <a:cubicBezTo>
                      <a:pt x="14671" y="0"/>
                      <a:pt x="14675" y="4"/>
                      <a:pt x="14675" y="10"/>
                    </a:cubicBezTo>
                    <a:lnTo>
                      <a:pt x="14675" y="2013"/>
                    </a:lnTo>
                    <a:lnTo>
                      <a:pt x="14675" y="2013"/>
                    </a:lnTo>
                    <a:cubicBezTo>
                      <a:pt x="14675" y="2018"/>
                      <a:pt x="14671" y="2022"/>
                      <a:pt x="14666" y="20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26">
                <a:extLst>
                  <a:ext uri="{FF2B5EF4-FFF2-40B4-BE49-F238E27FC236}">
                    <a16:creationId xmlns:a16="http://schemas.microsoft.com/office/drawing/2014/main" id="{5C57145B-457C-4114-BBED-3F6BDAA62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1239" y="9846479"/>
                <a:ext cx="1726764" cy="192297"/>
              </a:xfrm>
              <a:custGeom>
                <a:avLst/>
                <a:gdLst>
                  <a:gd name="T0" fmla="*/ 1940 w 1941"/>
                  <a:gd name="T1" fmla="*/ 214 h 215"/>
                  <a:gd name="T2" fmla="*/ 1023 w 1941"/>
                  <a:gd name="T3" fmla="*/ 214 h 215"/>
                  <a:gd name="T4" fmla="*/ 107 w 1941"/>
                  <a:gd name="T5" fmla="*/ 214 h 215"/>
                  <a:gd name="T6" fmla="*/ 107 w 1941"/>
                  <a:gd name="T7" fmla="*/ 214 h 215"/>
                  <a:gd name="T8" fmla="*/ 32 w 1941"/>
                  <a:gd name="T9" fmla="*/ 183 h 215"/>
                  <a:gd name="T10" fmla="*/ 32 w 1941"/>
                  <a:gd name="T11" fmla="*/ 183 h 215"/>
                  <a:gd name="T12" fmla="*/ 0 w 1941"/>
                  <a:gd name="T13" fmla="*/ 107 h 215"/>
                  <a:gd name="T14" fmla="*/ 0 w 1941"/>
                  <a:gd name="T15" fmla="*/ 107 h 215"/>
                  <a:gd name="T16" fmla="*/ 32 w 1941"/>
                  <a:gd name="T17" fmla="*/ 31 h 215"/>
                  <a:gd name="T18" fmla="*/ 32 w 1941"/>
                  <a:gd name="T19" fmla="*/ 31 h 215"/>
                  <a:gd name="T20" fmla="*/ 107 w 1941"/>
                  <a:gd name="T21" fmla="*/ 0 h 215"/>
                  <a:gd name="T22" fmla="*/ 1023 w 1941"/>
                  <a:gd name="T23" fmla="*/ 0 h 215"/>
                  <a:gd name="T24" fmla="*/ 1940 w 1941"/>
                  <a:gd name="T25" fmla="*/ 0 h 215"/>
                  <a:gd name="T26" fmla="*/ 1940 w 1941"/>
                  <a:gd name="T27" fmla="*/ 107 h 215"/>
                  <a:gd name="T28" fmla="*/ 1940 w 1941"/>
                  <a:gd name="T29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41" h="215">
                    <a:moveTo>
                      <a:pt x="1940" y="214"/>
                    </a:moveTo>
                    <a:lnTo>
                      <a:pt x="1023" y="214"/>
                    </a:lnTo>
                    <a:lnTo>
                      <a:pt x="107" y="214"/>
                    </a:lnTo>
                    <a:lnTo>
                      <a:pt x="107" y="214"/>
                    </a:lnTo>
                    <a:cubicBezTo>
                      <a:pt x="78" y="214"/>
                      <a:pt x="51" y="202"/>
                      <a:pt x="32" y="183"/>
                    </a:cubicBezTo>
                    <a:lnTo>
                      <a:pt x="32" y="183"/>
                    </a:lnTo>
                    <a:cubicBezTo>
                      <a:pt x="12" y="163"/>
                      <a:pt x="0" y="136"/>
                      <a:pt x="0" y="107"/>
                    </a:cubicBezTo>
                    <a:lnTo>
                      <a:pt x="0" y="107"/>
                    </a:lnTo>
                    <a:cubicBezTo>
                      <a:pt x="0" y="77"/>
                      <a:pt x="12" y="50"/>
                      <a:pt x="32" y="31"/>
                    </a:cubicBezTo>
                    <a:lnTo>
                      <a:pt x="32" y="31"/>
                    </a:lnTo>
                    <a:cubicBezTo>
                      <a:pt x="51" y="11"/>
                      <a:pt x="78" y="0"/>
                      <a:pt x="107" y="0"/>
                    </a:cubicBezTo>
                    <a:lnTo>
                      <a:pt x="1023" y="0"/>
                    </a:lnTo>
                    <a:lnTo>
                      <a:pt x="1940" y="0"/>
                    </a:lnTo>
                    <a:lnTo>
                      <a:pt x="1940" y="107"/>
                    </a:lnTo>
                    <a:lnTo>
                      <a:pt x="1940" y="2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27">
                <a:extLst>
                  <a:ext uri="{FF2B5EF4-FFF2-40B4-BE49-F238E27FC236}">
                    <a16:creationId xmlns:a16="http://schemas.microsoft.com/office/drawing/2014/main" id="{22DDF949-738A-4563-8D26-28D011A27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3390" y="9834705"/>
                <a:ext cx="1742462" cy="207998"/>
              </a:xfrm>
              <a:custGeom>
                <a:avLst/>
                <a:gdLst>
                  <a:gd name="T0" fmla="*/ 116 w 1959"/>
                  <a:gd name="T1" fmla="*/ 19 h 235"/>
                  <a:gd name="T2" fmla="*/ 116 w 1959"/>
                  <a:gd name="T3" fmla="*/ 19 h 235"/>
                  <a:gd name="T4" fmla="*/ 48 w 1959"/>
                  <a:gd name="T5" fmla="*/ 48 h 235"/>
                  <a:gd name="T6" fmla="*/ 48 w 1959"/>
                  <a:gd name="T7" fmla="*/ 48 h 235"/>
                  <a:gd name="T8" fmla="*/ 18 w 1959"/>
                  <a:gd name="T9" fmla="*/ 117 h 235"/>
                  <a:gd name="T10" fmla="*/ 18 w 1959"/>
                  <a:gd name="T11" fmla="*/ 117 h 235"/>
                  <a:gd name="T12" fmla="*/ 48 w 1959"/>
                  <a:gd name="T13" fmla="*/ 186 h 235"/>
                  <a:gd name="T14" fmla="*/ 48 w 1959"/>
                  <a:gd name="T15" fmla="*/ 186 h 235"/>
                  <a:gd name="T16" fmla="*/ 116 w 1959"/>
                  <a:gd name="T17" fmla="*/ 214 h 235"/>
                  <a:gd name="T18" fmla="*/ 1939 w 1959"/>
                  <a:gd name="T19" fmla="*/ 214 h 235"/>
                  <a:gd name="T20" fmla="*/ 1939 w 1959"/>
                  <a:gd name="T21" fmla="*/ 19 h 235"/>
                  <a:gd name="T22" fmla="*/ 116 w 1959"/>
                  <a:gd name="T23" fmla="*/ 19 h 235"/>
                  <a:gd name="T24" fmla="*/ 1949 w 1959"/>
                  <a:gd name="T25" fmla="*/ 234 h 235"/>
                  <a:gd name="T26" fmla="*/ 116 w 1959"/>
                  <a:gd name="T27" fmla="*/ 234 h 235"/>
                  <a:gd name="T28" fmla="*/ 116 w 1959"/>
                  <a:gd name="T29" fmla="*/ 234 h 235"/>
                  <a:gd name="T30" fmla="*/ 34 w 1959"/>
                  <a:gd name="T31" fmla="*/ 200 h 235"/>
                  <a:gd name="T32" fmla="*/ 34 w 1959"/>
                  <a:gd name="T33" fmla="*/ 200 h 235"/>
                  <a:gd name="T34" fmla="*/ 0 w 1959"/>
                  <a:gd name="T35" fmla="*/ 117 h 235"/>
                  <a:gd name="T36" fmla="*/ 0 w 1959"/>
                  <a:gd name="T37" fmla="*/ 117 h 235"/>
                  <a:gd name="T38" fmla="*/ 34 w 1959"/>
                  <a:gd name="T39" fmla="*/ 34 h 235"/>
                  <a:gd name="T40" fmla="*/ 34 w 1959"/>
                  <a:gd name="T41" fmla="*/ 34 h 235"/>
                  <a:gd name="T42" fmla="*/ 116 w 1959"/>
                  <a:gd name="T43" fmla="*/ 0 h 235"/>
                  <a:gd name="T44" fmla="*/ 1949 w 1959"/>
                  <a:gd name="T45" fmla="*/ 0 h 235"/>
                  <a:gd name="T46" fmla="*/ 1949 w 1959"/>
                  <a:gd name="T47" fmla="*/ 0 h 235"/>
                  <a:gd name="T48" fmla="*/ 1958 w 1959"/>
                  <a:gd name="T49" fmla="*/ 10 h 235"/>
                  <a:gd name="T50" fmla="*/ 1958 w 1959"/>
                  <a:gd name="T51" fmla="*/ 224 h 235"/>
                  <a:gd name="T52" fmla="*/ 1958 w 1959"/>
                  <a:gd name="T53" fmla="*/ 224 h 235"/>
                  <a:gd name="T54" fmla="*/ 1949 w 1959"/>
                  <a:gd name="T55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9" h="235">
                    <a:moveTo>
                      <a:pt x="116" y="19"/>
                    </a:moveTo>
                    <a:lnTo>
                      <a:pt x="116" y="19"/>
                    </a:lnTo>
                    <a:cubicBezTo>
                      <a:pt x="90" y="19"/>
                      <a:pt x="66" y="29"/>
                      <a:pt x="48" y="48"/>
                    </a:cubicBezTo>
                    <a:lnTo>
                      <a:pt x="48" y="48"/>
                    </a:lnTo>
                    <a:cubicBezTo>
                      <a:pt x="29" y="66"/>
                      <a:pt x="18" y="91"/>
                      <a:pt x="18" y="117"/>
                    </a:cubicBezTo>
                    <a:lnTo>
                      <a:pt x="18" y="117"/>
                    </a:lnTo>
                    <a:cubicBezTo>
                      <a:pt x="18" y="143"/>
                      <a:pt x="29" y="167"/>
                      <a:pt x="48" y="186"/>
                    </a:cubicBezTo>
                    <a:lnTo>
                      <a:pt x="48" y="186"/>
                    </a:lnTo>
                    <a:cubicBezTo>
                      <a:pt x="66" y="204"/>
                      <a:pt x="90" y="214"/>
                      <a:pt x="116" y="214"/>
                    </a:cubicBezTo>
                    <a:lnTo>
                      <a:pt x="1939" y="214"/>
                    </a:lnTo>
                    <a:lnTo>
                      <a:pt x="1939" y="19"/>
                    </a:lnTo>
                    <a:lnTo>
                      <a:pt x="116" y="19"/>
                    </a:lnTo>
                    <a:close/>
                    <a:moveTo>
                      <a:pt x="1949" y="234"/>
                    </a:moveTo>
                    <a:lnTo>
                      <a:pt x="116" y="234"/>
                    </a:lnTo>
                    <a:lnTo>
                      <a:pt x="116" y="234"/>
                    </a:lnTo>
                    <a:cubicBezTo>
                      <a:pt x="85" y="234"/>
                      <a:pt x="56" y="221"/>
                      <a:pt x="34" y="200"/>
                    </a:cubicBezTo>
                    <a:lnTo>
                      <a:pt x="34" y="200"/>
                    </a:lnTo>
                    <a:cubicBezTo>
                      <a:pt x="12" y="178"/>
                      <a:pt x="0" y="148"/>
                      <a:pt x="0" y="117"/>
                    </a:cubicBezTo>
                    <a:lnTo>
                      <a:pt x="0" y="117"/>
                    </a:lnTo>
                    <a:cubicBezTo>
                      <a:pt x="0" y="86"/>
                      <a:pt x="12" y="57"/>
                      <a:pt x="34" y="34"/>
                    </a:cubicBezTo>
                    <a:lnTo>
                      <a:pt x="34" y="34"/>
                    </a:lnTo>
                    <a:cubicBezTo>
                      <a:pt x="56" y="12"/>
                      <a:pt x="85" y="0"/>
                      <a:pt x="116" y="0"/>
                    </a:cubicBezTo>
                    <a:lnTo>
                      <a:pt x="1949" y="0"/>
                    </a:lnTo>
                    <a:lnTo>
                      <a:pt x="1949" y="0"/>
                    </a:lnTo>
                    <a:cubicBezTo>
                      <a:pt x="1954" y="0"/>
                      <a:pt x="1958" y="4"/>
                      <a:pt x="1958" y="10"/>
                    </a:cubicBezTo>
                    <a:lnTo>
                      <a:pt x="1958" y="224"/>
                    </a:lnTo>
                    <a:lnTo>
                      <a:pt x="1958" y="224"/>
                    </a:lnTo>
                    <a:cubicBezTo>
                      <a:pt x="1958" y="230"/>
                      <a:pt x="1954" y="234"/>
                      <a:pt x="1949" y="2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28">
                <a:extLst>
                  <a:ext uri="{FF2B5EF4-FFF2-40B4-BE49-F238E27FC236}">
                    <a16:creationId xmlns:a16="http://schemas.microsoft.com/office/drawing/2014/main" id="{E5096797-7A03-4DBA-A4DB-AD7B3F9CF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6280" y="9846479"/>
                <a:ext cx="741722" cy="192297"/>
              </a:xfrm>
              <a:custGeom>
                <a:avLst/>
                <a:gdLst>
                  <a:gd name="T0" fmla="*/ 0 w 834"/>
                  <a:gd name="T1" fmla="*/ 214 h 215"/>
                  <a:gd name="T2" fmla="*/ 416 w 834"/>
                  <a:gd name="T3" fmla="*/ 214 h 215"/>
                  <a:gd name="T4" fmla="*/ 833 w 834"/>
                  <a:gd name="T5" fmla="*/ 214 h 215"/>
                  <a:gd name="T6" fmla="*/ 833 w 834"/>
                  <a:gd name="T7" fmla="*/ 107 h 215"/>
                  <a:gd name="T8" fmla="*/ 833 w 834"/>
                  <a:gd name="T9" fmla="*/ 0 h 215"/>
                  <a:gd name="T10" fmla="*/ 416 w 834"/>
                  <a:gd name="T11" fmla="*/ 0 h 215"/>
                  <a:gd name="T12" fmla="*/ 0 w 834"/>
                  <a:gd name="T13" fmla="*/ 0 h 215"/>
                  <a:gd name="T14" fmla="*/ 0 w 834"/>
                  <a:gd name="T15" fmla="*/ 107 h 215"/>
                  <a:gd name="T16" fmla="*/ 0 w 834"/>
                  <a:gd name="T17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4" h="215">
                    <a:moveTo>
                      <a:pt x="0" y="214"/>
                    </a:moveTo>
                    <a:lnTo>
                      <a:pt x="416" y="214"/>
                    </a:lnTo>
                    <a:lnTo>
                      <a:pt x="833" y="214"/>
                    </a:lnTo>
                    <a:lnTo>
                      <a:pt x="833" y="107"/>
                    </a:lnTo>
                    <a:lnTo>
                      <a:pt x="833" y="0"/>
                    </a:lnTo>
                    <a:lnTo>
                      <a:pt x="416" y="0"/>
                    </a:lnTo>
                    <a:lnTo>
                      <a:pt x="0" y="0"/>
                    </a:lnTo>
                    <a:lnTo>
                      <a:pt x="0" y="107"/>
                    </a:lnTo>
                    <a:lnTo>
                      <a:pt x="0" y="2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29">
                <a:extLst>
                  <a:ext uri="{FF2B5EF4-FFF2-40B4-BE49-F238E27FC236}">
                    <a16:creationId xmlns:a16="http://schemas.microsoft.com/office/drawing/2014/main" id="{81C6BEE1-438E-4956-A5F2-CBA8D28AD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4506" y="9834705"/>
                <a:ext cx="757423" cy="207998"/>
              </a:xfrm>
              <a:custGeom>
                <a:avLst/>
                <a:gdLst>
                  <a:gd name="T0" fmla="*/ 20 w 853"/>
                  <a:gd name="T1" fmla="*/ 214 h 235"/>
                  <a:gd name="T2" fmla="*/ 833 w 853"/>
                  <a:gd name="T3" fmla="*/ 214 h 235"/>
                  <a:gd name="T4" fmla="*/ 833 w 853"/>
                  <a:gd name="T5" fmla="*/ 19 h 235"/>
                  <a:gd name="T6" fmla="*/ 20 w 853"/>
                  <a:gd name="T7" fmla="*/ 19 h 235"/>
                  <a:gd name="T8" fmla="*/ 20 w 853"/>
                  <a:gd name="T9" fmla="*/ 214 h 235"/>
                  <a:gd name="T10" fmla="*/ 843 w 853"/>
                  <a:gd name="T11" fmla="*/ 234 h 235"/>
                  <a:gd name="T12" fmla="*/ 10 w 853"/>
                  <a:gd name="T13" fmla="*/ 234 h 235"/>
                  <a:gd name="T14" fmla="*/ 10 w 853"/>
                  <a:gd name="T15" fmla="*/ 234 h 235"/>
                  <a:gd name="T16" fmla="*/ 0 w 853"/>
                  <a:gd name="T17" fmla="*/ 224 h 235"/>
                  <a:gd name="T18" fmla="*/ 0 w 853"/>
                  <a:gd name="T19" fmla="*/ 10 h 235"/>
                  <a:gd name="T20" fmla="*/ 0 w 853"/>
                  <a:gd name="T21" fmla="*/ 10 h 235"/>
                  <a:gd name="T22" fmla="*/ 10 w 853"/>
                  <a:gd name="T23" fmla="*/ 0 h 235"/>
                  <a:gd name="T24" fmla="*/ 843 w 853"/>
                  <a:gd name="T25" fmla="*/ 0 h 235"/>
                  <a:gd name="T26" fmla="*/ 843 w 853"/>
                  <a:gd name="T27" fmla="*/ 0 h 235"/>
                  <a:gd name="T28" fmla="*/ 852 w 853"/>
                  <a:gd name="T29" fmla="*/ 10 h 235"/>
                  <a:gd name="T30" fmla="*/ 852 w 853"/>
                  <a:gd name="T31" fmla="*/ 224 h 235"/>
                  <a:gd name="T32" fmla="*/ 852 w 853"/>
                  <a:gd name="T33" fmla="*/ 224 h 235"/>
                  <a:gd name="T34" fmla="*/ 843 w 853"/>
                  <a:gd name="T35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3" h="235">
                    <a:moveTo>
                      <a:pt x="20" y="214"/>
                    </a:moveTo>
                    <a:lnTo>
                      <a:pt x="833" y="214"/>
                    </a:lnTo>
                    <a:lnTo>
                      <a:pt x="833" y="19"/>
                    </a:lnTo>
                    <a:lnTo>
                      <a:pt x="20" y="19"/>
                    </a:lnTo>
                    <a:lnTo>
                      <a:pt x="20" y="214"/>
                    </a:lnTo>
                    <a:close/>
                    <a:moveTo>
                      <a:pt x="843" y="234"/>
                    </a:moveTo>
                    <a:lnTo>
                      <a:pt x="10" y="234"/>
                    </a:lnTo>
                    <a:lnTo>
                      <a:pt x="10" y="234"/>
                    </a:lnTo>
                    <a:cubicBezTo>
                      <a:pt x="4" y="234"/>
                      <a:pt x="0" y="230"/>
                      <a:pt x="0" y="22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843" y="0"/>
                    </a:lnTo>
                    <a:lnTo>
                      <a:pt x="843" y="0"/>
                    </a:lnTo>
                    <a:cubicBezTo>
                      <a:pt x="848" y="0"/>
                      <a:pt x="852" y="4"/>
                      <a:pt x="852" y="10"/>
                    </a:cubicBezTo>
                    <a:lnTo>
                      <a:pt x="852" y="224"/>
                    </a:lnTo>
                    <a:lnTo>
                      <a:pt x="852" y="224"/>
                    </a:lnTo>
                    <a:cubicBezTo>
                      <a:pt x="852" y="230"/>
                      <a:pt x="848" y="234"/>
                      <a:pt x="843" y="2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30">
                <a:extLst>
                  <a:ext uri="{FF2B5EF4-FFF2-40B4-BE49-F238E27FC236}">
                    <a16:creationId xmlns:a16="http://schemas.microsoft.com/office/drawing/2014/main" id="{D66686A8-1E38-4C45-8637-2710263DC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3654" y="9685575"/>
                <a:ext cx="1455975" cy="160904"/>
              </a:xfrm>
              <a:custGeom>
                <a:avLst/>
                <a:gdLst>
                  <a:gd name="T0" fmla="*/ 1634 w 1635"/>
                  <a:gd name="T1" fmla="*/ 180 h 181"/>
                  <a:gd name="T2" fmla="*/ 862 w 1635"/>
                  <a:gd name="T3" fmla="*/ 180 h 181"/>
                  <a:gd name="T4" fmla="*/ 91 w 1635"/>
                  <a:gd name="T5" fmla="*/ 180 h 181"/>
                  <a:gd name="T6" fmla="*/ 91 w 1635"/>
                  <a:gd name="T7" fmla="*/ 180 h 181"/>
                  <a:gd name="T8" fmla="*/ 26 w 1635"/>
                  <a:gd name="T9" fmla="*/ 153 h 181"/>
                  <a:gd name="T10" fmla="*/ 26 w 1635"/>
                  <a:gd name="T11" fmla="*/ 153 h 181"/>
                  <a:gd name="T12" fmla="*/ 0 w 1635"/>
                  <a:gd name="T13" fmla="*/ 90 h 181"/>
                  <a:gd name="T14" fmla="*/ 0 w 1635"/>
                  <a:gd name="T15" fmla="*/ 90 h 181"/>
                  <a:gd name="T16" fmla="*/ 26 w 1635"/>
                  <a:gd name="T17" fmla="*/ 26 h 181"/>
                  <a:gd name="T18" fmla="*/ 26 w 1635"/>
                  <a:gd name="T19" fmla="*/ 26 h 181"/>
                  <a:gd name="T20" fmla="*/ 91 w 1635"/>
                  <a:gd name="T21" fmla="*/ 0 h 181"/>
                  <a:gd name="T22" fmla="*/ 862 w 1635"/>
                  <a:gd name="T23" fmla="*/ 0 h 181"/>
                  <a:gd name="T24" fmla="*/ 1634 w 1635"/>
                  <a:gd name="T25" fmla="*/ 0 h 181"/>
                  <a:gd name="T26" fmla="*/ 1634 w 1635"/>
                  <a:gd name="T27" fmla="*/ 90 h 181"/>
                  <a:gd name="T28" fmla="*/ 1634 w 1635"/>
                  <a:gd name="T29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35" h="181">
                    <a:moveTo>
                      <a:pt x="1634" y="180"/>
                    </a:moveTo>
                    <a:lnTo>
                      <a:pt x="862" y="180"/>
                    </a:lnTo>
                    <a:lnTo>
                      <a:pt x="91" y="180"/>
                    </a:lnTo>
                    <a:lnTo>
                      <a:pt x="91" y="180"/>
                    </a:lnTo>
                    <a:cubicBezTo>
                      <a:pt x="66" y="180"/>
                      <a:pt x="43" y="169"/>
                      <a:pt x="26" y="153"/>
                    </a:cubicBezTo>
                    <a:lnTo>
                      <a:pt x="26" y="153"/>
                    </a:lnTo>
                    <a:cubicBezTo>
                      <a:pt x="10" y="137"/>
                      <a:pt x="0" y="115"/>
                      <a:pt x="0" y="90"/>
                    </a:cubicBezTo>
                    <a:lnTo>
                      <a:pt x="0" y="90"/>
                    </a:lnTo>
                    <a:cubicBezTo>
                      <a:pt x="0" y="65"/>
                      <a:pt x="10" y="42"/>
                      <a:pt x="26" y="26"/>
                    </a:cubicBezTo>
                    <a:lnTo>
                      <a:pt x="26" y="26"/>
                    </a:lnTo>
                    <a:cubicBezTo>
                      <a:pt x="43" y="9"/>
                      <a:pt x="66" y="0"/>
                      <a:pt x="91" y="0"/>
                    </a:cubicBezTo>
                    <a:lnTo>
                      <a:pt x="862" y="0"/>
                    </a:lnTo>
                    <a:lnTo>
                      <a:pt x="1634" y="0"/>
                    </a:lnTo>
                    <a:lnTo>
                      <a:pt x="1634" y="90"/>
                    </a:lnTo>
                    <a:lnTo>
                      <a:pt x="1634" y="18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31">
                <a:extLst>
                  <a:ext uri="{FF2B5EF4-FFF2-40B4-BE49-F238E27FC236}">
                    <a16:creationId xmlns:a16="http://schemas.microsoft.com/office/drawing/2014/main" id="{4D3AD0B4-045D-4213-990C-B8A3BABAB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5805" y="9677726"/>
                <a:ext cx="1471672" cy="176602"/>
              </a:xfrm>
              <a:custGeom>
                <a:avLst/>
                <a:gdLst>
                  <a:gd name="T0" fmla="*/ 100 w 1653"/>
                  <a:gd name="T1" fmla="*/ 19 h 200"/>
                  <a:gd name="T2" fmla="*/ 100 w 1653"/>
                  <a:gd name="T3" fmla="*/ 19 h 200"/>
                  <a:gd name="T4" fmla="*/ 42 w 1653"/>
                  <a:gd name="T5" fmla="*/ 43 h 200"/>
                  <a:gd name="T6" fmla="*/ 42 w 1653"/>
                  <a:gd name="T7" fmla="*/ 43 h 200"/>
                  <a:gd name="T8" fmla="*/ 19 w 1653"/>
                  <a:gd name="T9" fmla="*/ 100 h 200"/>
                  <a:gd name="T10" fmla="*/ 19 w 1653"/>
                  <a:gd name="T11" fmla="*/ 100 h 200"/>
                  <a:gd name="T12" fmla="*/ 42 w 1653"/>
                  <a:gd name="T13" fmla="*/ 156 h 200"/>
                  <a:gd name="T14" fmla="*/ 42 w 1653"/>
                  <a:gd name="T15" fmla="*/ 156 h 200"/>
                  <a:gd name="T16" fmla="*/ 100 w 1653"/>
                  <a:gd name="T17" fmla="*/ 180 h 200"/>
                  <a:gd name="T18" fmla="*/ 1633 w 1653"/>
                  <a:gd name="T19" fmla="*/ 180 h 200"/>
                  <a:gd name="T20" fmla="*/ 1633 w 1653"/>
                  <a:gd name="T21" fmla="*/ 19 h 200"/>
                  <a:gd name="T22" fmla="*/ 100 w 1653"/>
                  <a:gd name="T23" fmla="*/ 19 h 200"/>
                  <a:gd name="T24" fmla="*/ 1643 w 1653"/>
                  <a:gd name="T25" fmla="*/ 199 h 200"/>
                  <a:gd name="T26" fmla="*/ 100 w 1653"/>
                  <a:gd name="T27" fmla="*/ 199 h 200"/>
                  <a:gd name="T28" fmla="*/ 100 w 1653"/>
                  <a:gd name="T29" fmla="*/ 199 h 200"/>
                  <a:gd name="T30" fmla="*/ 29 w 1653"/>
                  <a:gd name="T31" fmla="*/ 170 h 200"/>
                  <a:gd name="T32" fmla="*/ 29 w 1653"/>
                  <a:gd name="T33" fmla="*/ 170 h 200"/>
                  <a:gd name="T34" fmla="*/ 0 w 1653"/>
                  <a:gd name="T35" fmla="*/ 100 h 200"/>
                  <a:gd name="T36" fmla="*/ 0 w 1653"/>
                  <a:gd name="T37" fmla="*/ 100 h 200"/>
                  <a:gd name="T38" fmla="*/ 29 w 1653"/>
                  <a:gd name="T39" fmla="*/ 29 h 200"/>
                  <a:gd name="T40" fmla="*/ 29 w 1653"/>
                  <a:gd name="T41" fmla="*/ 29 h 200"/>
                  <a:gd name="T42" fmla="*/ 100 w 1653"/>
                  <a:gd name="T43" fmla="*/ 0 h 200"/>
                  <a:gd name="T44" fmla="*/ 1643 w 1653"/>
                  <a:gd name="T45" fmla="*/ 0 h 200"/>
                  <a:gd name="T46" fmla="*/ 1643 w 1653"/>
                  <a:gd name="T47" fmla="*/ 0 h 200"/>
                  <a:gd name="T48" fmla="*/ 1652 w 1653"/>
                  <a:gd name="T49" fmla="*/ 10 h 200"/>
                  <a:gd name="T50" fmla="*/ 1652 w 1653"/>
                  <a:gd name="T51" fmla="*/ 190 h 200"/>
                  <a:gd name="T52" fmla="*/ 1652 w 1653"/>
                  <a:gd name="T53" fmla="*/ 190 h 200"/>
                  <a:gd name="T54" fmla="*/ 1643 w 1653"/>
                  <a:gd name="T55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53" h="200">
                    <a:moveTo>
                      <a:pt x="100" y="19"/>
                    </a:moveTo>
                    <a:lnTo>
                      <a:pt x="100" y="19"/>
                    </a:lnTo>
                    <a:cubicBezTo>
                      <a:pt x="78" y="19"/>
                      <a:pt x="58" y="28"/>
                      <a:pt x="42" y="43"/>
                    </a:cubicBezTo>
                    <a:lnTo>
                      <a:pt x="42" y="43"/>
                    </a:lnTo>
                    <a:cubicBezTo>
                      <a:pt x="27" y="58"/>
                      <a:pt x="19" y="78"/>
                      <a:pt x="19" y="100"/>
                    </a:cubicBezTo>
                    <a:lnTo>
                      <a:pt x="19" y="100"/>
                    </a:lnTo>
                    <a:cubicBezTo>
                      <a:pt x="19" y="121"/>
                      <a:pt x="27" y="142"/>
                      <a:pt x="42" y="156"/>
                    </a:cubicBezTo>
                    <a:lnTo>
                      <a:pt x="42" y="156"/>
                    </a:lnTo>
                    <a:cubicBezTo>
                      <a:pt x="58" y="172"/>
                      <a:pt x="78" y="180"/>
                      <a:pt x="100" y="180"/>
                    </a:cubicBezTo>
                    <a:lnTo>
                      <a:pt x="1633" y="180"/>
                    </a:lnTo>
                    <a:lnTo>
                      <a:pt x="1633" y="19"/>
                    </a:lnTo>
                    <a:lnTo>
                      <a:pt x="100" y="19"/>
                    </a:lnTo>
                    <a:close/>
                    <a:moveTo>
                      <a:pt x="1643" y="199"/>
                    </a:moveTo>
                    <a:lnTo>
                      <a:pt x="100" y="199"/>
                    </a:lnTo>
                    <a:lnTo>
                      <a:pt x="100" y="199"/>
                    </a:lnTo>
                    <a:cubicBezTo>
                      <a:pt x="73" y="199"/>
                      <a:pt x="48" y="189"/>
                      <a:pt x="29" y="170"/>
                    </a:cubicBezTo>
                    <a:lnTo>
                      <a:pt x="29" y="170"/>
                    </a:lnTo>
                    <a:cubicBezTo>
                      <a:pt x="10" y="151"/>
                      <a:pt x="0" y="126"/>
                      <a:pt x="0" y="100"/>
                    </a:cubicBezTo>
                    <a:lnTo>
                      <a:pt x="0" y="100"/>
                    </a:lnTo>
                    <a:cubicBezTo>
                      <a:pt x="0" y="73"/>
                      <a:pt x="10" y="47"/>
                      <a:pt x="29" y="29"/>
                    </a:cubicBezTo>
                    <a:lnTo>
                      <a:pt x="29" y="29"/>
                    </a:lnTo>
                    <a:cubicBezTo>
                      <a:pt x="48" y="10"/>
                      <a:pt x="73" y="0"/>
                      <a:pt x="100" y="0"/>
                    </a:cubicBezTo>
                    <a:lnTo>
                      <a:pt x="1643" y="0"/>
                    </a:lnTo>
                    <a:lnTo>
                      <a:pt x="1643" y="0"/>
                    </a:lnTo>
                    <a:cubicBezTo>
                      <a:pt x="1648" y="0"/>
                      <a:pt x="1652" y="4"/>
                      <a:pt x="1652" y="10"/>
                    </a:cubicBezTo>
                    <a:lnTo>
                      <a:pt x="1652" y="190"/>
                    </a:lnTo>
                    <a:lnTo>
                      <a:pt x="1652" y="190"/>
                    </a:lnTo>
                    <a:cubicBezTo>
                      <a:pt x="1652" y="195"/>
                      <a:pt x="1648" y="199"/>
                      <a:pt x="1643" y="1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32">
                <a:extLst>
                  <a:ext uri="{FF2B5EF4-FFF2-40B4-BE49-F238E27FC236}">
                    <a16:creationId xmlns:a16="http://schemas.microsoft.com/office/drawing/2014/main" id="{627254F0-1794-4662-98E8-E115ADE8C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5640" y="9685575"/>
                <a:ext cx="623988" cy="160904"/>
              </a:xfrm>
              <a:custGeom>
                <a:avLst/>
                <a:gdLst>
                  <a:gd name="T0" fmla="*/ 0 w 702"/>
                  <a:gd name="T1" fmla="*/ 180 h 181"/>
                  <a:gd name="T2" fmla="*/ 351 w 702"/>
                  <a:gd name="T3" fmla="*/ 180 h 181"/>
                  <a:gd name="T4" fmla="*/ 701 w 702"/>
                  <a:gd name="T5" fmla="*/ 180 h 181"/>
                  <a:gd name="T6" fmla="*/ 701 w 702"/>
                  <a:gd name="T7" fmla="*/ 90 h 181"/>
                  <a:gd name="T8" fmla="*/ 701 w 702"/>
                  <a:gd name="T9" fmla="*/ 0 h 181"/>
                  <a:gd name="T10" fmla="*/ 351 w 702"/>
                  <a:gd name="T11" fmla="*/ 0 h 181"/>
                  <a:gd name="T12" fmla="*/ 0 w 702"/>
                  <a:gd name="T13" fmla="*/ 0 h 181"/>
                  <a:gd name="T14" fmla="*/ 0 w 702"/>
                  <a:gd name="T15" fmla="*/ 90 h 181"/>
                  <a:gd name="T16" fmla="*/ 0 w 702"/>
                  <a:gd name="T17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2" h="181">
                    <a:moveTo>
                      <a:pt x="0" y="180"/>
                    </a:moveTo>
                    <a:lnTo>
                      <a:pt x="351" y="180"/>
                    </a:lnTo>
                    <a:lnTo>
                      <a:pt x="701" y="180"/>
                    </a:lnTo>
                    <a:lnTo>
                      <a:pt x="701" y="90"/>
                    </a:lnTo>
                    <a:lnTo>
                      <a:pt x="701" y="0"/>
                    </a:lnTo>
                    <a:lnTo>
                      <a:pt x="351" y="0"/>
                    </a:lnTo>
                    <a:lnTo>
                      <a:pt x="0" y="0"/>
                    </a:lnTo>
                    <a:lnTo>
                      <a:pt x="0" y="90"/>
                    </a:lnTo>
                    <a:lnTo>
                      <a:pt x="0" y="18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33">
                <a:extLst>
                  <a:ext uri="{FF2B5EF4-FFF2-40B4-BE49-F238E27FC236}">
                    <a16:creationId xmlns:a16="http://schemas.microsoft.com/office/drawing/2014/main" id="{0CAE6CDA-D792-404A-9E3B-91F879DAE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3865" y="9677726"/>
                <a:ext cx="643612" cy="176602"/>
              </a:xfrm>
              <a:custGeom>
                <a:avLst/>
                <a:gdLst>
                  <a:gd name="T0" fmla="*/ 19 w 721"/>
                  <a:gd name="T1" fmla="*/ 180 h 200"/>
                  <a:gd name="T2" fmla="*/ 701 w 721"/>
                  <a:gd name="T3" fmla="*/ 180 h 200"/>
                  <a:gd name="T4" fmla="*/ 701 w 721"/>
                  <a:gd name="T5" fmla="*/ 19 h 200"/>
                  <a:gd name="T6" fmla="*/ 19 w 721"/>
                  <a:gd name="T7" fmla="*/ 19 h 200"/>
                  <a:gd name="T8" fmla="*/ 19 w 721"/>
                  <a:gd name="T9" fmla="*/ 180 h 200"/>
                  <a:gd name="T10" fmla="*/ 711 w 721"/>
                  <a:gd name="T11" fmla="*/ 199 h 200"/>
                  <a:gd name="T12" fmla="*/ 10 w 721"/>
                  <a:gd name="T13" fmla="*/ 199 h 200"/>
                  <a:gd name="T14" fmla="*/ 10 w 721"/>
                  <a:gd name="T15" fmla="*/ 199 h 200"/>
                  <a:gd name="T16" fmla="*/ 0 w 721"/>
                  <a:gd name="T17" fmla="*/ 190 h 200"/>
                  <a:gd name="T18" fmla="*/ 0 w 721"/>
                  <a:gd name="T19" fmla="*/ 10 h 200"/>
                  <a:gd name="T20" fmla="*/ 0 w 721"/>
                  <a:gd name="T21" fmla="*/ 10 h 200"/>
                  <a:gd name="T22" fmla="*/ 10 w 721"/>
                  <a:gd name="T23" fmla="*/ 0 h 200"/>
                  <a:gd name="T24" fmla="*/ 711 w 721"/>
                  <a:gd name="T25" fmla="*/ 0 h 200"/>
                  <a:gd name="T26" fmla="*/ 711 w 721"/>
                  <a:gd name="T27" fmla="*/ 0 h 200"/>
                  <a:gd name="T28" fmla="*/ 720 w 721"/>
                  <a:gd name="T29" fmla="*/ 10 h 200"/>
                  <a:gd name="T30" fmla="*/ 720 w 721"/>
                  <a:gd name="T31" fmla="*/ 190 h 200"/>
                  <a:gd name="T32" fmla="*/ 720 w 721"/>
                  <a:gd name="T33" fmla="*/ 190 h 200"/>
                  <a:gd name="T34" fmla="*/ 711 w 721"/>
                  <a:gd name="T35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21" h="200">
                    <a:moveTo>
                      <a:pt x="19" y="180"/>
                    </a:moveTo>
                    <a:lnTo>
                      <a:pt x="701" y="180"/>
                    </a:lnTo>
                    <a:lnTo>
                      <a:pt x="701" y="19"/>
                    </a:lnTo>
                    <a:lnTo>
                      <a:pt x="19" y="19"/>
                    </a:lnTo>
                    <a:lnTo>
                      <a:pt x="19" y="180"/>
                    </a:lnTo>
                    <a:close/>
                    <a:moveTo>
                      <a:pt x="711" y="199"/>
                    </a:moveTo>
                    <a:lnTo>
                      <a:pt x="10" y="199"/>
                    </a:lnTo>
                    <a:lnTo>
                      <a:pt x="10" y="199"/>
                    </a:lnTo>
                    <a:cubicBezTo>
                      <a:pt x="4" y="199"/>
                      <a:pt x="0" y="195"/>
                      <a:pt x="0" y="19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711" y="0"/>
                    </a:lnTo>
                    <a:lnTo>
                      <a:pt x="711" y="0"/>
                    </a:lnTo>
                    <a:cubicBezTo>
                      <a:pt x="716" y="0"/>
                      <a:pt x="720" y="4"/>
                      <a:pt x="720" y="10"/>
                    </a:cubicBezTo>
                    <a:lnTo>
                      <a:pt x="720" y="190"/>
                    </a:lnTo>
                    <a:lnTo>
                      <a:pt x="720" y="190"/>
                    </a:lnTo>
                    <a:cubicBezTo>
                      <a:pt x="720" y="195"/>
                      <a:pt x="716" y="199"/>
                      <a:pt x="711" y="1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34">
                <a:extLst>
                  <a:ext uri="{FF2B5EF4-FFF2-40B4-BE49-F238E27FC236}">
                    <a16:creationId xmlns:a16="http://schemas.microsoft.com/office/drawing/2014/main" id="{A648A6D6-205B-4073-8C52-0B210B89A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9099" y="8582802"/>
                <a:ext cx="3394662" cy="1459900"/>
              </a:xfrm>
              <a:custGeom>
                <a:avLst/>
                <a:gdLst>
                  <a:gd name="T0" fmla="*/ 3790 w 3814"/>
                  <a:gd name="T1" fmla="*/ 1507 h 1639"/>
                  <a:gd name="T2" fmla="*/ 3790 w 3814"/>
                  <a:gd name="T3" fmla="*/ 1507 h 1639"/>
                  <a:gd name="T4" fmla="*/ 3737 w 3814"/>
                  <a:gd name="T5" fmla="*/ 1485 h 1639"/>
                  <a:gd name="T6" fmla="*/ 2936 w 3814"/>
                  <a:gd name="T7" fmla="*/ 1485 h 1639"/>
                  <a:gd name="T8" fmla="*/ 2379 w 3814"/>
                  <a:gd name="T9" fmla="*/ 48 h 1639"/>
                  <a:gd name="T10" fmla="*/ 2379 w 3814"/>
                  <a:gd name="T11" fmla="*/ 48 h 1639"/>
                  <a:gd name="T12" fmla="*/ 2352 w 3814"/>
                  <a:gd name="T13" fmla="*/ 12 h 1639"/>
                  <a:gd name="T14" fmla="*/ 2352 w 3814"/>
                  <a:gd name="T15" fmla="*/ 12 h 1639"/>
                  <a:gd name="T16" fmla="*/ 2308 w 3814"/>
                  <a:gd name="T17" fmla="*/ 0 h 1639"/>
                  <a:gd name="T18" fmla="*/ 79 w 3814"/>
                  <a:gd name="T19" fmla="*/ 0 h 1639"/>
                  <a:gd name="T20" fmla="*/ 79 w 3814"/>
                  <a:gd name="T21" fmla="*/ 0 h 1639"/>
                  <a:gd name="T22" fmla="*/ 17 w 3814"/>
                  <a:gd name="T23" fmla="*/ 32 h 1639"/>
                  <a:gd name="T24" fmla="*/ 17 w 3814"/>
                  <a:gd name="T25" fmla="*/ 32 h 1639"/>
                  <a:gd name="T26" fmla="*/ 9 w 3814"/>
                  <a:gd name="T27" fmla="*/ 101 h 1639"/>
                  <a:gd name="T28" fmla="*/ 584 w 3814"/>
                  <a:gd name="T29" fmla="*/ 1589 h 1639"/>
                  <a:gd name="T30" fmla="*/ 584 w 3814"/>
                  <a:gd name="T31" fmla="*/ 1589 h 1639"/>
                  <a:gd name="T32" fmla="*/ 611 w 3814"/>
                  <a:gd name="T33" fmla="*/ 1625 h 1639"/>
                  <a:gd name="T34" fmla="*/ 611 w 3814"/>
                  <a:gd name="T35" fmla="*/ 1625 h 1639"/>
                  <a:gd name="T36" fmla="*/ 655 w 3814"/>
                  <a:gd name="T37" fmla="*/ 1638 h 1639"/>
                  <a:gd name="T38" fmla="*/ 3737 w 3814"/>
                  <a:gd name="T39" fmla="*/ 1638 h 1639"/>
                  <a:gd name="T40" fmla="*/ 3737 w 3814"/>
                  <a:gd name="T41" fmla="*/ 1638 h 1639"/>
                  <a:gd name="T42" fmla="*/ 3790 w 3814"/>
                  <a:gd name="T43" fmla="*/ 1615 h 1639"/>
                  <a:gd name="T44" fmla="*/ 3790 w 3814"/>
                  <a:gd name="T45" fmla="*/ 1615 h 1639"/>
                  <a:gd name="T46" fmla="*/ 3813 w 3814"/>
                  <a:gd name="T47" fmla="*/ 1561 h 1639"/>
                  <a:gd name="T48" fmla="*/ 3813 w 3814"/>
                  <a:gd name="T49" fmla="*/ 1561 h 1639"/>
                  <a:gd name="T50" fmla="*/ 3790 w 3814"/>
                  <a:gd name="T51" fmla="*/ 1507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14" h="1639">
                    <a:moveTo>
                      <a:pt x="3790" y="1507"/>
                    </a:moveTo>
                    <a:lnTo>
                      <a:pt x="3790" y="1507"/>
                    </a:lnTo>
                    <a:cubicBezTo>
                      <a:pt x="3776" y="1494"/>
                      <a:pt x="3757" y="1485"/>
                      <a:pt x="3737" y="1485"/>
                    </a:cubicBezTo>
                    <a:lnTo>
                      <a:pt x="2936" y="1485"/>
                    </a:lnTo>
                    <a:lnTo>
                      <a:pt x="2379" y="48"/>
                    </a:lnTo>
                    <a:lnTo>
                      <a:pt x="2379" y="48"/>
                    </a:lnTo>
                    <a:cubicBezTo>
                      <a:pt x="2374" y="34"/>
                      <a:pt x="2364" y="22"/>
                      <a:pt x="2352" y="12"/>
                    </a:cubicBezTo>
                    <a:lnTo>
                      <a:pt x="2352" y="12"/>
                    </a:lnTo>
                    <a:cubicBezTo>
                      <a:pt x="2339" y="4"/>
                      <a:pt x="2324" y="0"/>
                      <a:pt x="2308" y="0"/>
                    </a:cubicBezTo>
                    <a:lnTo>
                      <a:pt x="79" y="0"/>
                    </a:lnTo>
                    <a:lnTo>
                      <a:pt x="79" y="0"/>
                    </a:lnTo>
                    <a:cubicBezTo>
                      <a:pt x="54" y="0"/>
                      <a:pt x="31" y="12"/>
                      <a:pt x="17" y="32"/>
                    </a:cubicBezTo>
                    <a:lnTo>
                      <a:pt x="17" y="32"/>
                    </a:lnTo>
                    <a:cubicBezTo>
                      <a:pt x="3" y="52"/>
                      <a:pt x="0" y="77"/>
                      <a:pt x="9" y="101"/>
                    </a:cubicBezTo>
                    <a:lnTo>
                      <a:pt x="584" y="1589"/>
                    </a:lnTo>
                    <a:lnTo>
                      <a:pt x="584" y="1589"/>
                    </a:lnTo>
                    <a:cubicBezTo>
                      <a:pt x="589" y="1603"/>
                      <a:pt x="599" y="1616"/>
                      <a:pt x="611" y="1625"/>
                    </a:cubicBezTo>
                    <a:lnTo>
                      <a:pt x="611" y="1625"/>
                    </a:lnTo>
                    <a:cubicBezTo>
                      <a:pt x="624" y="1633"/>
                      <a:pt x="640" y="1638"/>
                      <a:pt x="655" y="1638"/>
                    </a:cubicBezTo>
                    <a:lnTo>
                      <a:pt x="3737" y="1638"/>
                    </a:lnTo>
                    <a:lnTo>
                      <a:pt x="3737" y="1638"/>
                    </a:lnTo>
                    <a:cubicBezTo>
                      <a:pt x="3757" y="1638"/>
                      <a:pt x="3776" y="1630"/>
                      <a:pt x="3790" y="1615"/>
                    </a:cubicBezTo>
                    <a:lnTo>
                      <a:pt x="3790" y="1615"/>
                    </a:lnTo>
                    <a:cubicBezTo>
                      <a:pt x="3805" y="1602"/>
                      <a:pt x="3813" y="1582"/>
                      <a:pt x="3813" y="1561"/>
                    </a:cubicBezTo>
                    <a:lnTo>
                      <a:pt x="3813" y="1561"/>
                    </a:lnTo>
                    <a:cubicBezTo>
                      <a:pt x="3813" y="1542"/>
                      <a:pt x="3805" y="1522"/>
                      <a:pt x="3790" y="15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35">
                <a:extLst>
                  <a:ext uri="{FF2B5EF4-FFF2-40B4-BE49-F238E27FC236}">
                    <a16:creationId xmlns:a16="http://schemas.microsoft.com/office/drawing/2014/main" id="{1249A546-4CE9-45B6-A5DB-6751C2B50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5798" y="9210716"/>
                <a:ext cx="270789" cy="255089"/>
              </a:xfrm>
              <a:custGeom>
                <a:avLst/>
                <a:gdLst>
                  <a:gd name="T0" fmla="*/ 294 w 305"/>
                  <a:gd name="T1" fmla="*/ 143 h 285"/>
                  <a:gd name="T2" fmla="*/ 294 w 305"/>
                  <a:gd name="T3" fmla="*/ 143 h 285"/>
                  <a:gd name="T4" fmla="*/ 278 w 305"/>
                  <a:gd name="T5" fmla="*/ 242 h 285"/>
                  <a:gd name="T6" fmla="*/ 278 w 305"/>
                  <a:gd name="T7" fmla="*/ 242 h 285"/>
                  <a:gd name="T8" fmla="*/ 189 w 305"/>
                  <a:gd name="T9" fmla="*/ 284 h 285"/>
                  <a:gd name="T10" fmla="*/ 189 w 305"/>
                  <a:gd name="T11" fmla="*/ 284 h 285"/>
                  <a:gd name="T12" fmla="*/ 78 w 305"/>
                  <a:gd name="T13" fmla="*/ 242 h 285"/>
                  <a:gd name="T14" fmla="*/ 78 w 305"/>
                  <a:gd name="T15" fmla="*/ 242 h 285"/>
                  <a:gd name="T16" fmla="*/ 11 w 305"/>
                  <a:gd name="T17" fmla="*/ 143 h 285"/>
                  <a:gd name="T18" fmla="*/ 11 w 305"/>
                  <a:gd name="T19" fmla="*/ 143 h 285"/>
                  <a:gd name="T20" fmla="*/ 26 w 305"/>
                  <a:gd name="T21" fmla="*/ 42 h 285"/>
                  <a:gd name="T22" fmla="*/ 26 w 305"/>
                  <a:gd name="T23" fmla="*/ 42 h 285"/>
                  <a:gd name="T24" fmla="*/ 115 w 305"/>
                  <a:gd name="T25" fmla="*/ 0 h 285"/>
                  <a:gd name="T26" fmla="*/ 115 w 305"/>
                  <a:gd name="T27" fmla="*/ 0 h 285"/>
                  <a:gd name="T28" fmla="*/ 226 w 305"/>
                  <a:gd name="T29" fmla="*/ 42 h 285"/>
                  <a:gd name="T30" fmla="*/ 226 w 305"/>
                  <a:gd name="T31" fmla="*/ 42 h 285"/>
                  <a:gd name="T32" fmla="*/ 294 w 305"/>
                  <a:gd name="T33" fmla="*/ 14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5" h="285">
                    <a:moveTo>
                      <a:pt x="294" y="143"/>
                    </a:moveTo>
                    <a:lnTo>
                      <a:pt x="294" y="143"/>
                    </a:lnTo>
                    <a:cubicBezTo>
                      <a:pt x="304" y="181"/>
                      <a:pt x="297" y="217"/>
                      <a:pt x="278" y="242"/>
                    </a:cubicBezTo>
                    <a:lnTo>
                      <a:pt x="278" y="242"/>
                    </a:lnTo>
                    <a:cubicBezTo>
                      <a:pt x="260" y="268"/>
                      <a:pt x="229" y="284"/>
                      <a:pt x="189" y="284"/>
                    </a:cubicBezTo>
                    <a:lnTo>
                      <a:pt x="189" y="284"/>
                    </a:lnTo>
                    <a:cubicBezTo>
                      <a:pt x="150" y="284"/>
                      <a:pt x="110" y="268"/>
                      <a:pt x="78" y="242"/>
                    </a:cubicBezTo>
                    <a:lnTo>
                      <a:pt x="78" y="242"/>
                    </a:lnTo>
                    <a:cubicBezTo>
                      <a:pt x="46" y="217"/>
                      <a:pt x="21" y="181"/>
                      <a:pt x="11" y="143"/>
                    </a:cubicBezTo>
                    <a:lnTo>
                      <a:pt x="11" y="143"/>
                    </a:lnTo>
                    <a:cubicBezTo>
                      <a:pt x="0" y="103"/>
                      <a:pt x="7" y="68"/>
                      <a:pt x="26" y="42"/>
                    </a:cubicBezTo>
                    <a:lnTo>
                      <a:pt x="26" y="42"/>
                    </a:lnTo>
                    <a:cubicBezTo>
                      <a:pt x="44" y="17"/>
                      <a:pt x="76" y="0"/>
                      <a:pt x="115" y="0"/>
                    </a:cubicBezTo>
                    <a:lnTo>
                      <a:pt x="115" y="0"/>
                    </a:lnTo>
                    <a:cubicBezTo>
                      <a:pt x="154" y="0"/>
                      <a:pt x="194" y="17"/>
                      <a:pt x="226" y="42"/>
                    </a:cubicBezTo>
                    <a:lnTo>
                      <a:pt x="226" y="42"/>
                    </a:lnTo>
                    <a:cubicBezTo>
                      <a:pt x="258" y="68"/>
                      <a:pt x="284" y="103"/>
                      <a:pt x="294" y="1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AFC59003-2FE9-4C89-B1B5-3F4CBC750ED5}"/>
                </a:ext>
              </a:extLst>
            </p:cNvPr>
            <p:cNvGrpSpPr/>
            <p:nvPr/>
          </p:nvGrpSpPr>
          <p:grpSpPr>
            <a:xfrm>
              <a:off x="11859727" y="6514609"/>
              <a:ext cx="4630866" cy="5659076"/>
              <a:chOff x="11859727" y="6514609"/>
              <a:chExt cx="4630866" cy="5659076"/>
            </a:xfrm>
          </p:grpSpPr>
          <p:sp>
            <p:nvSpPr>
              <p:cNvPr id="304" name="Freeform 116">
                <a:extLst>
                  <a:ext uri="{FF2B5EF4-FFF2-40B4-BE49-F238E27FC236}">
                    <a16:creationId xmlns:a16="http://schemas.microsoft.com/office/drawing/2014/main" id="{13E99AB3-22A3-4DF5-8C4C-07F9F8B98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0958" y="6969847"/>
                <a:ext cx="808439" cy="1408884"/>
              </a:xfrm>
              <a:custGeom>
                <a:avLst/>
                <a:gdLst>
                  <a:gd name="T0" fmla="*/ 524 w 907"/>
                  <a:gd name="T1" fmla="*/ 7 h 1582"/>
                  <a:gd name="T2" fmla="*/ 524 w 907"/>
                  <a:gd name="T3" fmla="*/ 7 h 1582"/>
                  <a:gd name="T4" fmla="*/ 518 w 907"/>
                  <a:gd name="T5" fmla="*/ 1 h 1582"/>
                  <a:gd name="T6" fmla="*/ 518 w 907"/>
                  <a:gd name="T7" fmla="*/ 1 h 1582"/>
                  <a:gd name="T8" fmla="*/ 510 w 907"/>
                  <a:gd name="T9" fmla="*/ 3 h 1582"/>
                  <a:gd name="T10" fmla="*/ 510 w 907"/>
                  <a:gd name="T11" fmla="*/ 3 h 1582"/>
                  <a:gd name="T12" fmla="*/ 116 w 907"/>
                  <a:gd name="T13" fmla="*/ 441 h 1582"/>
                  <a:gd name="T14" fmla="*/ 116 w 907"/>
                  <a:gd name="T15" fmla="*/ 441 h 1582"/>
                  <a:gd name="T16" fmla="*/ 1 w 907"/>
                  <a:gd name="T17" fmla="*/ 1009 h 1582"/>
                  <a:gd name="T18" fmla="*/ 1 w 907"/>
                  <a:gd name="T19" fmla="*/ 1009 h 1582"/>
                  <a:gd name="T20" fmla="*/ 89 w 907"/>
                  <a:gd name="T21" fmla="*/ 1417 h 1582"/>
                  <a:gd name="T22" fmla="*/ 89 w 907"/>
                  <a:gd name="T23" fmla="*/ 1417 h 1582"/>
                  <a:gd name="T24" fmla="*/ 590 w 907"/>
                  <a:gd name="T25" fmla="*/ 1581 h 1582"/>
                  <a:gd name="T26" fmla="*/ 590 w 907"/>
                  <a:gd name="T27" fmla="*/ 1581 h 1582"/>
                  <a:gd name="T28" fmla="*/ 813 w 907"/>
                  <a:gd name="T29" fmla="*/ 1557 h 1582"/>
                  <a:gd name="T30" fmla="*/ 813 w 907"/>
                  <a:gd name="T31" fmla="*/ 1557 h 1582"/>
                  <a:gd name="T32" fmla="*/ 821 w 907"/>
                  <a:gd name="T33" fmla="*/ 1549 h 1582"/>
                  <a:gd name="T34" fmla="*/ 821 w 907"/>
                  <a:gd name="T35" fmla="*/ 1549 h 1582"/>
                  <a:gd name="T36" fmla="*/ 524 w 907"/>
                  <a:gd name="T37" fmla="*/ 7 h 1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7" h="1582">
                    <a:moveTo>
                      <a:pt x="524" y="7"/>
                    </a:moveTo>
                    <a:lnTo>
                      <a:pt x="524" y="7"/>
                    </a:lnTo>
                    <a:cubicBezTo>
                      <a:pt x="524" y="3"/>
                      <a:pt x="521" y="2"/>
                      <a:pt x="518" y="1"/>
                    </a:cubicBezTo>
                    <a:lnTo>
                      <a:pt x="518" y="1"/>
                    </a:lnTo>
                    <a:cubicBezTo>
                      <a:pt x="515" y="0"/>
                      <a:pt x="512" y="1"/>
                      <a:pt x="510" y="3"/>
                    </a:cubicBezTo>
                    <a:lnTo>
                      <a:pt x="510" y="3"/>
                    </a:lnTo>
                    <a:cubicBezTo>
                      <a:pt x="507" y="4"/>
                      <a:pt x="235" y="225"/>
                      <a:pt x="116" y="441"/>
                    </a:cubicBezTo>
                    <a:lnTo>
                      <a:pt x="116" y="441"/>
                    </a:lnTo>
                    <a:cubicBezTo>
                      <a:pt x="41" y="575"/>
                      <a:pt x="0" y="782"/>
                      <a:pt x="1" y="1009"/>
                    </a:cubicBezTo>
                    <a:lnTo>
                      <a:pt x="1" y="1009"/>
                    </a:lnTo>
                    <a:cubicBezTo>
                      <a:pt x="2" y="1211"/>
                      <a:pt x="38" y="1374"/>
                      <a:pt x="89" y="1417"/>
                    </a:cubicBezTo>
                    <a:lnTo>
                      <a:pt x="89" y="1417"/>
                    </a:lnTo>
                    <a:cubicBezTo>
                      <a:pt x="250" y="1551"/>
                      <a:pt x="444" y="1581"/>
                      <a:pt x="590" y="1581"/>
                    </a:cubicBezTo>
                    <a:lnTo>
                      <a:pt x="590" y="1581"/>
                    </a:lnTo>
                    <a:cubicBezTo>
                      <a:pt x="719" y="1581"/>
                      <a:pt x="811" y="1557"/>
                      <a:pt x="813" y="1557"/>
                    </a:cubicBezTo>
                    <a:lnTo>
                      <a:pt x="813" y="1557"/>
                    </a:lnTo>
                    <a:cubicBezTo>
                      <a:pt x="817" y="1556"/>
                      <a:pt x="820" y="1553"/>
                      <a:pt x="821" y="1549"/>
                    </a:cubicBezTo>
                    <a:lnTo>
                      <a:pt x="821" y="1549"/>
                    </a:lnTo>
                    <a:cubicBezTo>
                      <a:pt x="906" y="1018"/>
                      <a:pt x="529" y="16"/>
                      <a:pt x="524" y="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117">
                <a:extLst>
                  <a:ext uri="{FF2B5EF4-FFF2-40B4-BE49-F238E27FC236}">
                    <a16:creationId xmlns:a16="http://schemas.microsoft.com/office/drawing/2014/main" id="{FF9D1D39-6403-4862-95BD-2834AB3B6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1185" y="11722373"/>
                <a:ext cx="898703" cy="439540"/>
              </a:xfrm>
              <a:custGeom>
                <a:avLst/>
                <a:gdLst>
                  <a:gd name="T0" fmla="*/ 175 w 1008"/>
                  <a:gd name="T1" fmla="*/ 0 h 494"/>
                  <a:gd name="T2" fmla="*/ 0 w 1008"/>
                  <a:gd name="T3" fmla="*/ 493 h 494"/>
                  <a:gd name="T4" fmla="*/ 967 w 1008"/>
                  <a:gd name="T5" fmla="*/ 493 h 494"/>
                  <a:gd name="T6" fmla="*/ 1007 w 1008"/>
                  <a:gd name="T7" fmla="*/ 9 h 494"/>
                  <a:gd name="T8" fmla="*/ 175 w 1008"/>
                  <a:gd name="T9" fmla="*/ 0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8" h="494">
                    <a:moveTo>
                      <a:pt x="175" y="0"/>
                    </a:moveTo>
                    <a:lnTo>
                      <a:pt x="0" y="493"/>
                    </a:lnTo>
                    <a:lnTo>
                      <a:pt x="967" y="493"/>
                    </a:lnTo>
                    <a:lnTo>
                      <a:pt x="1007" y="9"/>
                    </a:lnTo>
                    <a:lnTo>
                      <a:pt x="17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118">
                <a:extLst>
                  <a:ext uri="{FF2B5EF4-FFF2-40B4-BE49-F238E27FC236}">
                    <a16:creationId xmlns:a16="http://schemas.microsoft.com/office/drawing/2014/main" id="{5006AF51-D5F1-4908-B652-D04F91D51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3336" y="11714524"/>
                <a:ext cx="914401" cy="459161"/>
              </a:xfrm>
              <a:custGeom>
                <a:avLst/>
                <a:gdLst>
                  <a:gd name="T0" fmla="*/ 23 w 1027"/>
                  <a:gd name="T1" fmla="*/ 494 h 514"/>
                  <a:gd name="T2" fmla="*/ 969 w 1027"/>
                  <a:gd name="T3" fmla="*/ 494 h 514"/>
                  <a:gd name="T4" fmla="*/ 1006 w 1027"/>
                  <a:gd name="T5" fmla="*/ 28 h 514"/>
                  <a:gd name="T6" fmla="*/ 192 w 1027"/>
                  <a:gd name="T7" fmla="*/ 20 h 514"/>
                  <a:gd name="T8" fmla="*/ 23 w 1027"/>
                  <a:gd name="T9" fmla="*/ 494 h 514"/>
                  <a:gd name="T10" fmla="*/ 977 w 1027"/>
                  <a:gd name="T11" fmla="*/ 513 h 514"/>
                  <a:gd name="T12" fmla="*/ 10 w 1027"/>
                  <a:gd name="T13" fmla="*/ 513 h 514"/>
                  <a:gd name="T14" fmla="*/ 10 w 1027"/>
                  <a:gd name="T15" fmla="*/ 513 h 514"/>
                  <a:gd name="T16" fmla="*/ 2 w 1027"/>
                  <a:gd name="T17" fmla="*/ 508 h 514"/>
                  <a:gd name="T18" fmla="*/ 2 w 1027"/>
                  <a:gd name="T19" fmla="*/ 508 h 514"/>
                  <a:gd name="T20" fmla="*/ 0 w 1027"/>
                  <a:gd name="T21" fmla="*/ 500 h 514"/>
                  <a:gd name="T22" fmla="*/ 177 w 1027"/>
                  <a:gd name="T23" fmla="*/ 7 h 514"/>
                  <a:gd name="T24" fmla="*/ 177 w 1027"/>
                  <a:gd name="T25" fmla="*/ 7 h 514"/>
                  <a:gd name="T26" fmla="*/ 185 w 1027"/>
                  <a:gd name="T27" fmla="*/ 0 h 514"/>
                  <a:gd name="T28" fmla="*/ 185 w 1027"/>
                  <a:gd name="T29" fmla="*/ 0 h 514"/>
                  <a:gd name="T30" fmla="*/ 1017 w 1027"/>
                  <a:gd name="T31" fmla="*/ 9 h 514"/>
                  <a:gd name="T32" fmla="*/ 1017 w 1027"/>
                  <a:gd name="T33" fmla="*/ 9 h 514"/>
                  <a:gd name="T34" fmla="*/ 1023 w 1027"/>
                  <a:gd name="T35" fmla="*/ 13 h 514"/>
                  <a:gd name="T36" fmla="*/ 1023 w 1027"/>
                  <a:gd name="T37" fmla="*/ 13 h 514"/>
                  <a:gd name="T38" fmla="*/ 1026 w 1027"/>
                  <a:gd name="T39" fmla="*/ 19 h 514"/>
                  <a:gd name="T40" fmla="*/ 987 w 1027"/>
                  <a:gd name="T41" fmla="*/ 504 h 514"/>
                  <a:gd name="T42" fmla="*/ 987 w 1027"/>
                  <a:gd name="T43" fmla="*/ 504 h 514"/>
                  <a:gd name="T44" fmla="*/ 977 w 1027"/>
                  <a:gd name="T45" fmla="*/ 51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27" h="514">
                    <a:moveTo>
                      <a:pt x="23" y="494"/>
                    </a:moveTo>
                    <a:lnTo>
                      <a:pt x="969" y="494"/>
                    </a:lnTo>
                    <a:lnTo>
                      <a:pt x="1006" y="28"/>
                    </a:lnTo>
                    <a:lnTo>
                      <a:pt x="192" y="20"/>
                    </a:lnTo>
                    <a:lnTo>
                      <a:pt x="23" y="494"/>
                    </a:lnTo>
                    <a:close/>
                    <a:moveTo>
                      <a:pt x="977" y="513"/>
                    </a:moveTo>
                    <a:lnTo>
                      <a:pt x="10" y="513"/>
                    </a:lnTo>
                    <a:lnTo>
                      <a:pt x="10" y="513"/>
                    </a:lnTo>
                    <a:cubicBezTo>
                      <a:pt x="6" y="513"/>
                      <a:pt x="4" y="511"/>
                      <a:pt x="2" y="508"/>
                    </a:cubicBezTo>
                    <a:lnTo>
                      <a:pt x="2" y="508"/>
                    </a:lnTo>
                    <a:cubicBezTo>
                      <a:pt x="0" y="506"/>
                      <a:pt x="0" y="503"/>
                      <a:pt x="0" y="500"/>
                    </a:cubicBezTo>
                    <a:lnTo>
                      <a:pt x="177" y="7"/>
                    </a:lnTo>
                    <a:lnTo>
                      <a:pt x="177" y="7"/>
                    </a:lnTo>
                    <a:cubicBezTo>
                      <a:pt x="177" y="3"/>
                      <a:pt x="182" y="0"/>
                      <a:pt x="185" y="0"/>
                    </a:cubicBezTo>
                    <a:lnTo>
                      <a:pt x="185" y="0"/>
                    </a:lnTo>
                    <a:lnTo>
                      <a:pt x="1017" y="9"/>
                    </a:lnTo>
                    <a:lnTo>
                      <a:pt x="1017" y="9"/>
                    </a:lnTo>
                    <a:cubicBezTo>
                      <a:pt x="1019" y="9"/>
                      <a:pt x="1022" y="10"/>
                      <a:pt x="1023" y="13"/>
                    </a:cubicBezTo>
                    <a:lnTo>
                      <a:pt x="1023" y="13"/>
                    </a:lnTo>
                    <a:cubicBezTo>
                      <a:pt x="1025" y="14"/>
                      <a:pt x="1026" y="17"/>
                      <a:pt x="1026" y="19"/>
                    </a:cubicBezTo>
                    <a:lnTo>
                      <a:pt x="987" y="504"/>
                    </a:lnTo>
                    <a:lnTo>
                      <a:pt x="987" y="504"/>
                    </a:lnTo>
                    <a:cubicBezTo>
                      <a:pt x="987" y="509"/>
                      <a:pt x="982" y="513"/>
                      <a:pt x="977" y="5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119">
                <a:extLst>
                  <a:ext uri="{FF2B5EF4-FFF2-40B4-BE49-F238E27FC236}">
                    <a16:creationId xmlns:a16="http://schemas.microsoft.com/office/drawing/2014/main" id="{29B4FF72-B671-41D7-B17C-D5FABC823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9727" y="8555330"/>
                <a:ext cx="3634053" cy="3610506"/>
              </a:xfrm>
              <a:custGeom>
                <a:avLst/>
                <a:gdLst>
                  <a:gd name="T0" fmla="*/ 4073 w 4083"/>
                  <a:gd name="T1" fmla="*/ 3287 h 4057"/>
                  <a:gd name="T2" fmla="*/ 1168 w 4083"/>
                  <a:gd name="T3" fmla="*/ 3287 h 4057"/>
                  <a:gd name="T4" fmla="*/ 1168 w 4083"/>
                  <a:gd name="T5" fmla="*/ 3287 h 4057"/>
                  <a:gd name="T6" fmla="*/ 496 w 4083"/>
                  <a:gd name="T7" fmla="*/ 288 h 4057"/>
                  <a:gd name="T8" fmla="*/ 496 w 4083"/>
                  <a:gd name="T9" fmla="*/ 288 h 4057"/>
                  <a:gd name="T10" fmla="*/ 362 w 4083"/>
                  <a:gd name="T11" fmla="*/ 32 h 4057"/>
                  <a:gd name="T12" fmla="*/ 362 w 4083"/>
                  <a:gd name="T13" fmla="*/ 32 h 4057"/>
                  <a:gd name="T14" fmla="*/ 192 w 4083"/>
                  <a:gd name="T15" fmla="*/ 17 h 4057"/>
                  <a:gd name="T16" fmla="*/ 192 w 4083"/>
                  <a:gd name="T17" fmla="*/ 17 h 4057"/>
                  <a:gd name="T18" fmla="*/ 97 w 4083"/>
                  <a:gd name="T19" fmla="*/ 512 h 4057"/>
                  <a:gd name="T20" fmla="*/ 97 w 4083"/>
                  <a:gd name="T21" fmla="*/ 512 h 4057"/>
                  <a:gd name="T22" fmla="*/ 149 w 4083"/>
                  <a:gd name="T23" fmla="*/ 761 h 4057"/>
                  <a:gd name="T24" fmla="*/ 149 w 4083"/>
                  <a:gd name="T25" fmla="*/ 761 h 4057"/>
                  <a:gd name="T26" fmla="*/ 778 w 4083"/>
                  <a:gd name="T27" fmla="*/ 3676 h 4057"/>
                  <a:gd name="T28" fmla="*/ 777 w 4083"/>
                  <a:gd name="T29" fmla="*/ 4047 h 4057"/>
                  <a:gd name="T30" fmla="*/ 777 w 4083"/>
                  <a:gd name="T31" fmla="*/ 4047 h 4057"/>
                  <a:gd name="T32" fmla="*/ 780 w 4083"/>
                  <a:gd name="T33" fmla="*/ 4054 h 4057"/>
                  <a:gd name="T34" fmla="*/ 780 w 4083"/>
                  <a:gd name="T35" fmla="*/ 4054 h 4057"/>
                  <a:gd name="T36" fmla="*/ 786 w 4083"/>
                  <a:gd name="T37" fmla="*/ 4056 h 4057"/>
                  <a:gd name="T38" fmla="*/ 1036 w 4083"/>
                  <a:gd name="T39" fmla="*/ 4056 h 4057"/>
                  <a:gd name="T40" fmla="*/ 1036 w 4083"/>
                  <a:gd name="T41" fmla="*/ 4056 h 4057"/>
                  <a:gd name="T42" fmla="*/ 1045 w 4083"/>
                  <a:gd name="T43" fmla="*/ 4047 h 4057"/>
                  <a:gd name="T44" fmla="*/ 1045 w 4083"/>
                  <a:gd name="T45" fmla="*/ 3685 h 4057"/>
                  <a:gd name="T46" fmla="*/ 3814 w 4083"/>
                  <a:gd name="T47" fmla="*/ 3685 h 4057"/>
                  <a:gd name="T48" fmla="*/ 3814 w 4083"/>
                  <a:gd name="T49" fmla="*/ 4047 h 4057"/>
                  <a:gd name="T50" fmla="*/ 3814 w 4083"/>
                  <a:gd name="T51" fmla="*/ 4047 h 4057"/>
                  <a:gd name="T52" fmla="*/ 3824 w 4083"/>
                  <a:gd name="T53" fmla="*/ 4056 h 4057"/>
                  <a:gd name="T54" fmla="*/ 4073 w 4083"/>
                  <a:gd name="T55" fmla="*/ 4056 h 4057"/>
                  <a:gd name="T56" fmla="*/ 4073 w 4083"/>
                  <a:gd name="T57" fmla="*/ 4056 h 4057"/>
                  <a:gd name="T58" fmla="*/ 4082 w 4083"/>
                  <a:gd name="T59" fmla="*/ 4047 h 4057"/>
                  <a:gd name="T60" fmla="*/ 4082 w 4083"/>
                  <a:gd name="T61" fmla="*/ 3297 h 4057"/>
                  <a:gd name="T62" fmla="*/ 4082 w 4083"/>
                  <a:gd name="T63" fmla="*/ 3297 h 4057"/>
                  <a:gd name="T64" fmla="*/ 4073 w 4083"/>
                  <a:gd name="T65" fmla="*/ 3287 h 4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83" h="4057">
                    <a:moveTo>
                      <a:pt x="4073" y="3287"/>
                    </a:moveTo>
                    <a:lnTo>
                      <a:pt x="1168" y="3287"/>
                    </a:lnTo>
                    <a:lnTo>
                      <a:pt x="1168" y="3287"/>
                    </a:lnTo>
                    <a:cubicBezTo>
                      <a:pt x="1135" y="3144"/>
                      <a:pt x="661" y="1031"/>
                      <a:pt x="496" y="288"/>
                    </a:cubicBezTo>
                    <a:lnTo>
                      <a:pt x="496" y="288"/>
                    </a:lnTo>
                    <a:cubicBezTo>
                      <a:pt x="464" y="150"/>
                      <a:pt x="423" y="70"/>
                      <a:pt x="362" y="32"/>
                    </a:cubicBezTo>
                    <a:lnTo>
                      <a:pt x="362" y="32"/>
                    </a:lnTo>
                    <a:cubicBezTo>
                      <a:pt x="317" y="5"/>
                      <a:pt x="262" y="0"/>
                      <a:pt x="192" y="17"/>
                    </a:cubicBezTo>
                    <a:lnTo>
                      <a:pt x="192" y="17"/>
                    </a:lnTo>
                    <a:cubicBezTo>
                      <a:pt x="0" y="65"/>
                      <a:pt x="21" y="159"/>
                      <a:pt x="97" y="512"/>
                    </a:cubicBezTo>
                    <a:lnTo>
                      <a:pt x="97" y="512"/>
                    </a:lnTo>
                    <a:cubicBezTo>
                      <a:pt x="112" y="584"/>
                      <a:pt x="130" y="666"/>
                      <a:pt x="149" y="761"/>
                    </a:cubicBezTo>
                    <a:lnTo>
                      <a:pt x="149" y="761"/>
                    </a:lnTo>
                    <a:cubicBezTo>
                      <a:pt x="284" y="1442"/>
                      <a:pt x="765" y="3618"/>
                      <a:pt x="778" y="3676"/>
                    </a:cubicBezTo>
                    <a:lnTo>
                      <a:pt x="777" y="4047"/>
                    </a:lnTo>
                    <a:lnTo>
                      <a:pt x="777" y="4047"/>
                    </a:lnTo>
                    <a:cubicBezTo>
                      <a:pt x="777" y="4049"/>
                      <a:pt x="778" y="4052"/>
                      <a:pt x="780" y="4054"/>
                    </a:cubicBezTo>
                    <a:lnTo>
                      <a:pt x="780" y="4054"/>
                    </a:lnTo>
                    <a:cubicBezTo>
                      <a:pt x="782" y="4055"/>
                      <a:pt x="784" y="4056"/>
                      <a:pt x="786" y="4056"/>
                    </a:cubicBezTo>
                    <a:lnTo>
                      <a:pt x="1036" y="4056"/>
                    </a:lnTo>
                    <a:lnTo>
                      <a:pt x="1036" y="4056"/>
                    </a:lnTo>
                    <a:cubicBezTo>
                      <a:pt x="1041" y="4056"/>
                      <a:pt x="1045" y="4052"/>
                      <a:pt x="1045" y="4047"/>
                    </a:cubicBezTo>
                    <a:lnTo>
                      <a:pt x="1045" y="3685"/>
                    </a:lnTo>
                    <a:lnTo>
                      <a:pt x="3814" y="3685"/>
                    </a:lnTo>
                    <a:lnTo>
                      <a:pt x="3814" y="4047"/>
                    </a:lnTo>
                    <a:lnTo>
                      <a:pt x="3814" y="4047"/>
                    </a:lnTo>
                    <a:cubicBezTo>
                      <a:pt x="3814" y="4052"/>
                      <a:pt x="3818" y="4056"/>
                      <a:pt x="3824" y="4056"/>
                    </a:cubicBezTo>
                    <a:lnTo>
                      <a:pt x="4073" y="4056"/>
                    </a:lnTo>
                    <a:lnTo>
                      <a:pt x="4073" y="4056"/>
                    </a:lnTo>
                    <a:cubicBezTo>
                      <a:pt x="4078" y="4056"/>
                      <a:pt x="4082" y="4052"/>
                      <a:pt x="4082" y="4047"/>
                    </a:cubicBezTo>
                    <a:lnTo>
                      <a:pt x="4082" y="3297"/>
                    </a:lnTo>
                    <a:lnTo>
                      <a:pt x="4082" y="3297"/>
                    </a:lnTo>
                    <a:cubicBezTo>
                      <a:pt x="4082" y="3292"/>
                      <a:pt x="4078" y="3287"/>
                      <a:pt x="4073" y="32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120">
                <a:extLst>
                  <a:ext uri="{FF2B5EF4-FFF2-40B4-BE49-F238E27FC236}">
                    <a16:creationId xmlns:a16="http://schemas.microsoft.com/office/drawing/2014/main" id="{22C316AC-26FF-465E-976E-C5089D89C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0974" y="9446184"/>
                <a:ext cx="1538390" cy="608291"/>
              </a:xfrm>
              <a:custGeom>
                <a:avLst/>
                <a:gdLst>
                  <a:gd name="T0" fmla="*/ 1727 w 1728"/>
                  <a:gd name="T1" fmla="*/ 618 h 682"/>
                  <a:gd name="T2" fmla="*/ 1727 w 1728"/>
                  <a:gd name="T3" fmla="*/ 618 h 682"/>
                  <a:gd name="T4" fmla="*/ 1609 w 1728"/>
                  <a:gd name="T5" fmla="*/ 415 h 682"/>
                  <a:gd name="T6" fmla="*/ 1609 w 1728"/>
                  <a:gd name="T7" fmla="*/ 415 h 682"/>
                  <a:gd name="T8" fmla="*/ 1275 w 1728"/>
                  <a:gd name="T9" fmla="*/ 317 h 682"/>
                  <a:gd name="T10" fmla="*/ 959 w 1728"/>
                  <a:gd name="T11" fmla="*/ 359 h 682"/>
                  <a:gd name="T12" fmla="*/ 959 w 1728"/>
                  <a:gd name="T13" fmla="*/ 359 h 682"/>
                  <a:gd name="T14" fmla="*/ 44 w 1728"/>
                  <a:gd name="T15" fmla="*/ 0 h 682"/>
                  <a:gd name="T16" fmla="*/ 0 w 1728"/>
                  <a:gd name="T17" fmla="*/ 662 h 682"/>
                  <a:gd name="T18" fmla="*/ 0 w 1728"/>
                  <a:gd name="T19" fmla="*/ 662 h 682"/>
                  <a:gd name="T20" fmla="*/ 1462 w 1728"/>
                  <a:gd name="T21" fmla="*/ 662 h 682"/>
                  <a:gd name="T22" fmla="*/ 1462 w 1728"/>
                  <a:gd name="T23" fmla="*/ 662 h 682"/>
                  <a:gd name="T24" fmla="*/ 1500 w 1728"/>
                  <a:gd name="T25" fmla="*/ 594 h 682"/>
                  <a:gd name="T26" fmla="*/ 1500 w 1728"/>
                  <a:gd name="T27" fmla="*/ 594 h 682"/>
                  <a:gd name="T28" fmla="*/ 1344 w 1728"/>
                  <a:gd name="T29" fmla="*/ 549 h 682"/>
                  <a:gd name="T30" fmla="*/ 1344 w 1728"/>
                  <a:gd name="T31" fmla="*/ 549 h 682"/>
                  <a:gd name="T32" fmla="*/ 1377 w 1728"/>
                  <a:gd name="T33" fmla="*/ 504 h 682"/>
                  <a:gd name="T34" fmla="*/ 1526 w 1728"/>
                  <a:gd name="T35" fmla="*/ 540 h 682"/>
                  <a:gd name="T36" fmla="*/ 1526 w 1728"/>
                  <a:gd name="T37" fmla="*/ 540 h 682"/>
                  <a:gd name="T38" fmla="*/ 1578 w 1728"/>
                  <a:gd name="T39" fmla="*/ 599 h 682"/>
                  <a:gd name="T40" fmla="*/ 1578 w 1728"/>
                  <a:gd name="T41" fmla="*/ 599 h 682"/>
                  <a:gd name="T42" fmla="*/ 1727 w 1728"/>
                  <a:gd name="T43" fmla="*/ 618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28" h="682">
                    <a:moveTo>
                      <a:pt x="1727" y="618"/>
                    </a:moveTo>
                    <a:lnTo>
                      <a:pt x="1727" y="618"/>
                    </a:lnTo>
                    <a:cubicBezTo>
                      <a:pt x="1696" y="551"/>
                      <a:pt x="1609" y="415"/>
                      <a:pt x="1609" y="415"/>
                    </a:cubicBezTo>
                    <a:lnTo>
                      <a:pt x="1609" y="415"/>
                    </a:lnTo>
                    <a:cubicBezTo>
                      <a:pt x="1609" y="415"/>
                      <a:pt x="1302" y="306"/>
                      <a:pt x="1275" y="317"/>
                    </a:cubicBezTo>
                    <a:lnTo>
                      <a:pt x="959" y="359"/>
                    </a:lnTo>
                    <a:lnTo>
                      <a:pt x="959" y="359"/>
                    </a:lnTo>
                    <a:cubicBezTo>
                      <a:pt x="682" y="304"/>
                      <a:pt x="44" y="0"/>
                      <a:pt x="44" y="0"/>
                    </a:cubicBezTo>
                    <a:lnTo>
                      <a:pt x="0" y="662"/>
                    </a:lnTo>
                    <a:lnTo>
                      <a:pt x="0" y="662"/>
                    </a:lnTo>
                    <a:cubicBezTo>
                      <a:pt x="0" y="662"/>
                      <a:pt x="1388" y="662"/>
                      <a:pt x="1462" y="662"/>
                    </a:cubicBezTo>
                    <a:lnTo>
                      <a:pt x="1462" y="662"/>
                    </a:lnTo>
                    <a:cubicBezTo>
                      <a:pt x="1553" y="662"/>
                      <a:pt x="1549" y="615"/>
                      <a:pt x="1500" y="594"/>
                    </a:cubicBezTo>
                    <a:lnTo>
                      <a:pt x="1500" y="594"/>
                    </a:lnTo>
                    <a:cubicBezTo>
                      <a:pt x="1417" y="560"/>
                      <a:pt x="1366" y="554"/>
                      <a:pt x="1344" y="549"/>
                    </a:cubicBezTo>
                    <a:lnTo>
                      <a:pt x="1344" y="549"/>
                    </a:lnTo>
                    <a:cubicBezTo>
                      <a:pt x="1328" y="547"/>
                      <a:pt x="1377" y="504"/>
                      <a:pt x="1377" y="504"/>
                    </a:cubicBezTo>
                    <a:lnTo>
                      <a:pt x="1526" y="540"/>
                    </a:lnTo>
                    <a:lnTo>
                      <a:pt x="1526" y="540"/>
                    </a:lnTo>
                    <a:cubicBezTo>
                      <a:pt x="1526" y="540"/>
                      <a:pt x="1564" y="586"/>
                      <a:pt x="1578" y="599"/>
                    </a:cubicBezTo>
                    <a:lnTo>
                      <a:pt x="1578" y="599"/>
                    </a:lnTo>
                    <a:cubicBezTo>
                      <a:pt x="1641" y="656"/>
                      <a:pt x="1715" y="681"/>
                      <a:pt x="1727" y="6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21">
                <a:extLst>
                  <a:ext uri="{FF2B5EF4-FFF2-40B4-BE49-F238E27FC236}">
                    <a16:creationId xmlns:a16="http://schemas.microsoft.com/office/drawing/2014/main" id="{AF850E46-7E51-4937-A857-12FF41021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9199" y="9438335"/>
                <a:ext cx="1558013" cy="612216"/>
              </a:xfrm>
              <a:custGeom>
                <a:avLst/>
                <a:gdLst>
                  <a:gd name="T0" fmla="*/ 1061 w 1749"/>
                  <a:gd name="T1" fmla="*/ 663 h 686"/>
                  <a:gd name="T2" fmla="*/ 1474 w 1749"/>
                  <a:gd name="T3" fmla="*/ 663 h 686"/>
                  <a:gd name="T4" fmla="*/ 1536 w 1749"/>
                  <a:gd name="T5" fmla="*/ 643 h 686"/>
                  <a:gd name="T6" fmla="*/ 1508 w 1749"/>
                  <a:gd name="T7" fmla="*/ 613 h 686"/>
                  <a:gd name="T8" fmla="*/ 1361 w 1749"/>
                  <a:gd name="T9" fmla="*/ 571 h 686"/>
                  <a:gd name="T10" fmla="*/ 1354 w 1749"/>
                  <a:gd name="T11" fmla="*/ 570 h 686"/>
                  <a:gd name="T12" fmla="*/ 1343 w 1749"/>
                  <a:gd name="T13" fmla="*/ 561 h 686"/>
                  <a:gd name="T14" fmla="*/ 1383 w 1749"/>
                  <a:gd name="T15" fmla="*/ 507 h 686"/>
                  <a:gd name="T16" fmla="*/ 1539 w 1749"/>
                  <a:gd name="T17" fmla="*/ 541 h 686"/>
                  <a:gd name="T18" fmla="*/ 1544 w 1749"/>
                  <a:gd name="T19" fmla="*/ 545 h 686"/>
                  <a:gd name="T20" fmla="*/ 1595 w 1749"/>
                  <a:gd name="T21" fmla="*/ 602 h 686"/>
                  <a:gd name="T22" fmla="*/ 1709 w 1749"/>
                  <a:gd name="T23" fmla="*/ 654 h 686"/>
                  <a:gd name="T24" fmla="*/ 1728 w 1749"/>
                  <a:gd name="T25" fmla="*/ 630 h 686"/>
                  <a:gd name="T26" fmla="*/ 1613 w 1749"/>
                  <a:gd name="T27" fmla="*/ 433 h 686"/>
                  <a:gd name="T28" fmla="*/ 1290 w 1749"/>
                  <a:gd name="T29" fmla="*/ 337 h 686"/>
                  <a:gd name="T30" fmla="*/ 1288 w 1749"/>
                  <a:gd name="T31" fmla="*/ 337 h 686"/>
                  <a:gd name="T32" fmla="*/ 970 w 1749"/>
                  <a:gd name="T33" fmla="*/ 380 h 686"/>
                  <a:gd name="T34" fmla="*/ 968 w 1749"/>
                  <a:gd name="T35" fmla="*/ 380 h 686"/>
                  <a:gd name="T36" fmla="*/ 21 w 1749"/>
                  <a:gd name="T37" fmla="*/ 663 h 686"/>
                  <a:gd name="T38" fmla="*/ 1061 w 1749"/>
                  <a:gd name="T39" fmla="*/ 663 h 686"/>
                  <a:gd name="T40" fmla="*/ 1473 w 1749"/>
                  <a:gd name="T41" fmla="*/ 683 h 686"/>
                  <a:gd name="T42" fmla="*/ 11 w 1749"/>
                  <a:gd name="T43" fmla="*/ 683 h 686"/>
                  <a:gd name="T44" fmla="*/ 4 w 1749"/>
                  <a:gd name="T45" fmla="*/ 679 h 686"/>
                  <a:gd name="T46" fmla="*/ 1 w 1749"/>
                  <a:gd name="T47" fmla="*/ 673 h 686"/>
                  <a:gd name="T48" fmla="*/ 46 w 1749"/>
                  <a:gd name="T49" fmla="*/ 10 h 686"/>
                  <a:gd name="T50" fmla="*/ 51 w 1749"/>
                  <a:gd name="T51" fmla="*/ 2 h 686"/>
                  <a:gd name="T52" fmla="*/ 59 w 1749"/>
                  <a:gd name="T53" fmla="*/ 2 h 686"/>
                  <a:gd name="T54" fmla="*/ 1285 w 1749"/>
                  <a:gd name="T55" fmla="*/ 318 h 686"/>
                  <a:gd name="T56" fmla="*/ 1622 w 1749"/>
                  <a:gd name="T57" fmla="*/ 416 h 686"/>
                  <a:gd name="T58" fmla="*/ 1627 w 1749"/>
                  <a:gd name="T59" fmla="*/ 420 h 686"/>
                  <a:gd name="T60" fmla="*/ 1746 w 1749"/>
                  <a:gd name="T61" fmla="*/ 624 h 686"/>
                  <a:gd name="T62" fmla="*/ 1747 w 1749"/>
                  <a:gd name="T63" fmla="*/ 630 h 686"/>
                  <a:gd name="T64" fmla="*/ 1715 w 1749"/>
                  <a:gd name="T65" fmla="*/ 673 h 686"/>
                  <a:gd name="T66" fmla="*/ 1582 w 1749"/>
                  <a:gd name="T67" fmla="*/ 617 h 686"/>
                  <a:gd name="T68" fmla="*/ 1531 w 1749"/>
                  <a:gd name="T69" fmla="*/ 560 h 686"/>
                  <a:gd name="T70" fmla="*/ 1391 w 1749"/>
                  <a:gd name="T71" fmla="*/ 525 h 686"/>
                  <a:gd name="T72" fmla="*/ 1365 w 1749"/>
                  <a:gd name="T73" fmla="*/ 553 h 686"/>
                  <a:gd name="T74" fmla="*/ 1514 w 1749"/>
                  <a:gd name="T75" fmla="*/ 596 h 686"/>
                  <a:gd name="T76" fmla="*/ 1555 w 1749"/>
                  <a:gd name="T77" fmla="*/ 647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49" h="686">
                    <a:moveTo>
                      <a:pt x="1061" y="663"/>
                    </a:moveTo>
                    <a:lnTo>
                      <a:pt x="1061" y="663"/>
                    </a:lnTo>
                    <a:cubicBezTo>
                      <a:pt x="1278" y="663"/>
                      <a:pt x="1448" y="663"/>
                      <a:pt x="1473" y="663"/>
                    </a:cubicBezTo>
                    <a:lnTo>
                      <a:pt x="1474" y="663"/>
                    </a:lnTo>
                    <a:lnTo>
                      <a:pt x="1474" y="663"/>
                    </a:lnTo>
                    <a:cubicBezTo>
                      <a:pt x="1516" y="663"/>
                      <a:pt x="1533" y="653"/>
                      <a:pt x="1536" y="643"/>
                    </a:cubicBezTo>
                    <a:lnTo>
                      <a:pt x="1536" y="643"/>
                    </a:lnTo>
                    <a:cubicBezTo>
                      <a:pt x="1538" y="635"/>
                      <a:pt x="1528" y="622"/>
                      <a:pt x="1508" y="613"/>
                    </a:cubicBezTo>
                    <a:lnTo>
                      <a:pt x="1508" y="613"/>
                    </a:lnTo>
                    <a:cubicBezTo>
                      <a:pt x="1433" y="583"/>
                      <a:pt x="1384" y="575"/>
                      <a:pt x="1361" y="571"/>
                    </a:cubicBezTo>
                    <a:lnTo>
                      <a:pt x="1354" y="570"/>
                    </a:lnTo>
                    <a:lnTo>
                      <a:pt x="1354" y="570"/>
                    </a:lnTo>
                    <a:cubicBezTo>
                      <a:pt x="1348" y="569"/>
                      <a:pt x="1345" y="565"/>
                      <a:pt x="1343" y="561"/>
                    </a:cubicBezTo>
                    <a:lnTo>
                      <a:pt x="1343" y="561"/>
                    </a:lnTo>
                    <a:cubicBezTo>
                      <a:pt x="1342" y="557"/>
                      <a:pt x="1339" y="546"/>
                      <a:pt x="1383" y="507"/>
                    </a:cubicBezTo>
                    <a:lnTo>
                      <a:pt x="1383" y="507"/>
                    </a:lnTo>
                    <a:cubicBezTo>
                      <a:pt x="1385" y="505"/>
                      <a:pt x="1388" y="505"/>
                      <a:pt x="1391" y="505"/>
                    </a:cubicBezTo>
                    <a:lnTo>
                      <a:pt x="1539" y="541"/>
                    </a:lnTo>
                    <a:lnTo>
                      <a:pt x="1539" y="541"/>
                    </a:lnTo>
                    <a:cubicBezTo>
                      <a:pt x="1541" y="542"/>
                      <a:pt x="1543" y="543"/>
                      <a:pt x="1544" y="545"/>
                    </a:cubicBezTo>
                    <a:lnTo>
                      <a:pt x="1544" y="545"/>
                    </a:lnTo>
                    <a:cubicBezTo>
                      <a:pt x="1545" y="545"/>
                      <a:pt x="1582" y="590"/>
                      <a:pt x="1595" y="602"/>
                    </a:cubicBezTo>
                    <a:lnTo>
                      <a:pt x="1595" y="602"/>
                    </a:lnTo>
                    <a:cubicBezTo>
                      <a:pt x="1638" y="642"/>
                      <a:pt x="1684" y="663"/>
                      <a:pt x="1709" y="654"/>
                    </a:cubicBezTo>
                    <a:lnTo>
                      <a:pt x="1709" y="654"/>
                    </a:lnTo>
                    <a:cubicBezTo>
                      <a:pt x="1719" y="651"/>
                      <a:pt x="1725" y="643"/>
                      <a:pt x="1728" y="630"/>
                    </a:cubicBezTo>
                    <a:lnTo>
                      <a:pt x="1728" y="630"/>
                    </a:lnTo>
                    <a:cubicBezTo>
                      <a:pt x="1699" y="569"/>
                      <a:pt x="1626" y="452"/>
                      <a:pt x="1613" y="433"/>
                    </a:cubicBezTo>
                    <a:lnTo>
                      <a:pt x="1613" y="433"/>
                    </a:lnTo>
                    <a:cubicBezTo>
                      <a:pt x="1468" y="382"/>
                      <a:pt x="1309" y="333"/>
                      <a:pt x="1290" y="337"/>
                    </a:cubicBezTo>
                    <a:lnTo>
                      <a:pt x="1290" y="337"/>
                    </a:lnTo>
                    <a:cubicBezTo>
                      <a:pt x="1289" y="337"/>
                      <a:pt x="1289" y="337"/>
                      <a:pt x="1288" y="337"/>
                    </a:cubicBezTo>
                    <a:lnTo>
                      <a:pt x="970" y="380"/>
                    </a:lnTo>
                    <a:lnTo>
                      <a:pt x="970" y="380"/>
                    </a:lnTo>
                    <a:cubicBezTo>
                      <a:pt x="970" y="380"/>
                      <a:pt x="969" y="380"/>
                      <a:pt x="968" y="380"/>
                    </a:cubicBezTo>
                    <a:lnTo>
                      <a:pt x="968" y="380"/>
                    </a:lnTo>
                    <a:cubicBezTo>
                      <a:pt x="715" y="328"/>
                      <a:pt x="155" y="68"/>
                      <a:pt x="64" y="25"/>
                    </a:cubicBezTo>
                    <a:lnTo>
                      <a:pt x="21" y="663"/>
                    </a:lnTo>
                    <a:lnTo>
                      <a:pt x="21" y="663"/>
                    </a:lnTo>
                    <a:cubicBezTo>
                      <a:pt x="103" y="663"/>
                      <a:pt x="661" y="663"/>
                      <a:pt x="1061" y="663"/>
                    </a:cubicBezTo>
                    <a:close/>
                    <a:moveTo>
                      <a:pt x="1474" y="683"/>
                    </a:moveTo>
                    <a:lnTo>
                      <a:pt x="1473" y="683"/>
                    </a:lnTo>
                    <a:lnTo>
                      <a:pt x="1473" y="683"/>
                    </a:lnTo>
                    <a:cubicBezTo>
                      <a:pt x="1400" y="682"/>
                      <a:pt x="25" y="683"/>
                      <a:pt x="11" y="683"/>
                    </a:cubicBezTo>
                    <a:lnTo>
                      <a:pt x="11" y="683"/>
                    </a:lnTo>
                    <a:cubicBezTo>
                      <a:pt x="8" y="683"/>
                      <a:pt x="6" y="681"/>
                      <a:pt x="4" y="679"/>
                    </a:cubicBezTo>
                    <a:lnTo>
                      <a:pt x="4" y="679"/>
                    </a:lnTo>
                    <a:cubicBezTo>
                      <a:pt x="2" y="678"/>
                      <a:pt x="0" y="675"/>
                      <a:pt x="1" y="673"/>
                    </a:cubicBezTo>
                    <a:lnTo>
                      <a:pt x="46" y="10"/>
                    </a:lnTo>
                    <a:lnTo>
                      <a:pt x="46" y="10"/>
                    </a:lnTo>
                    <a:cubicBezTo>
                      <a:pt x="46" y="6"/>
                      <a:pt x="48" y="4"/>
                      <a:pt x="51" y="2"/>
                    </a:cubicBezTo>
                    <a:lnTo>
                      <a:pt x="51" y="2"/>
                    </a:lnTo>
                    <a:cubicBezTo>
                      <a:pt x="54" y="0"/>
                      <a:pt x="57" y="0"/>
                      <a:pt x="59" y="2"/>
                    </a:cubicBezTo>
                    <a:lnTo>
                      <a:pt x="59" y="2"/>
                    </a:lnTo>
                    <a:cubicBezTo>
                      <a:pt x="66" y="5"/>
                      <a:pt x="697" y="304"/>
                      <a:pt x="970" y="361"/>
                    </a:cubicBezTo>
                    <a:lnTo>
                      <a:pt x="1285" y="318"/>
                    </a:lnTo>
                    <a:lnTo>
                      <a:pt x="1285" y="318"/>
                    </a:lnTo>
                    <a:cubicBezTo>
                      <a:pt x="1321" y="311"/>
                      <a:pt x="1551" y="392"/>
                      <a:pt x="1622" y="416"/>
                    </a:cubicBezTo>
                    <a:lnTo>
                      <a:pt x="1622" y="416"/>
                    </a:lnTo>
                    <a:cubicBezTo>
                      <a:pt x="1625" y="417"/>
                      <a:pt x="1627" y="418"/>
                      <a:pt x="1627" y="420"/>
                    </a:cubicBezTo>
                    <a:lnTo>
                      <a:pt x="1627" y="420"/>
                    </a:lnTo>
                    <a:cubicBezTo>
                      <a:pt x="1631" y="426"/>
                      <a:pt x="1716" y="558"/>
                      <a:pt x="1746" y="624"/>
                    </a:cubicBezTo>
                    <a:lnTo>
                      <a:pt x="1746" y="624"/>
                    </a:lnTo>
                    <a:cubicBezTo>
                      <a:pt x="1747" y="626"/>
                      <a:pt x="1748" y="628"/>
                      <a:pt x="1747" y="630"/>
                    </a:cubicBezTo>
                    <a:lnTo>
                      <a:pt x="1747" y="630"/>
                    </a:lnTo>
                    <a:cubicBezTo>
                      <a:pt x="1742" y="658"/>
                      <a:pt x="1726" y="669"/>
                      <a:pt x="1715" y="673"/>
                    </a:cubicBezTo>
                    <a:lnTo>
                      <a:pt x="1715" y="673"/>
                    </a:lnTo>
                    <a:cubicBezTo>
                      <a:pt x="1677" y="685"/>
                      <a:pt x="1621" y="652"/>
                      <a:pt x="1582" y="617"/>
                    </a:cubicBezTo>
                    <a:lnTo>
                      <a:pt x="1582" y="617"/>
                    </a:lnTo>
                    <a:cubicBezTo>
                      <a:pt x="1570" y="606"/>
                      <a:pt x="1540" y="570"/>
                      <a:pt x="1531" y="560"/>
                    </a:cubicBezTo>
                    <a:lnTo>
                      <a:pt x="1391" y="525"/>
                    </a:lnTo>
                    <a:lnTo>
                      <a:pt x="1391" y="525"/>
                    </a:lnTo>
                    <a:cubicBezTo>
                      <a:pt x="1380" y="535"/>
                      <a:pt x="1370" y="546"/>
                      <a:pt x="1365" y="553"/>
                    </a:cubicBezTo>
                    <a:lnTo>
                      <a:pt x="1365" y="553"/>
                    </a:lnTo>
                    <a:cubicBezTo>
                      <a:pt x="1389" y="556"/>
                      <a:pt x="1440" y="565"/>
                      <a:pt x="1514" y="596"/>
                    </a:cubicBezTo>
                    <a:lnTo>
                      <a:pt x="1514" y="596"/>
                    </a:lnTo>
                    <a:cubicBezTo>
                      <a:pt x="1542" y="607"/>
                      <a:pt x="1558" y="628"/>
                      <a:pt x="1555" y="647"/>
                    </a:cubicBezTo>
                    <a:lnTo>
                      <a:pt x="1555" y="647"/>
                    </a:lnTo>
                    <a:cubicBezTo>
                      <a:pt x="1552" y="658"/>
                      <a:pt x="1540" y="683"/>
                      <a:pt x="1474" y="6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122">
                <a:extLst>
                  <a:ext uri="{FF2B5EF4-FFF2-40B4-BE49-F238E27FC236}">
                    <a16:creationId xmlns:a16="http://schemas.microsoft.com/office/drawing/2014/main" id="{5A9DC59B-0172-4296-88AB-06F8D5C73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0694" y="10713784"/>
                <a:ext cx="3842051" cy="1452051"/>
              </a:xfrm>
              <a:custGeom>
                <a:avLst/>
                <a:gdLst>
                  <a:gd name="T0" fmla="*/ 0 w 4315"/>
                  <a:gd name="T1" fmla="*/ 446 h 1632"/>
                  <a:gd name="T2" fmla="*/ 0 w 4315"/>
                  <a:gd name="T3" fmla="*/ 446 h 1632"/>
                  <a:gd name="T4" fmla="*/ 1 w 4315"/>
                  <a:gd name="T5" fmla="*/ 454 h 1632"/>
                  <a:gd name="T6" fmla="*/ 1 w 4315"/>
                  <a:gd name="T7" fmla="*/ 454 h 1632"/>
                  <a:gd name="T8" fmla="*/ 219 w 4315"/>
                  <a:gd name="T9" fmla="*/ 888 h 1632"/>
                  <a:gd name="T10" fmla="*/ 219 w 4315"/>
                  <a:gd name="T11" fmla="*/ 888 h 1632"/>
                  <a:gd name="T12" fmla="*/ 672 w 4315"/>
                  <a:gd name="T13" fmla="*/ 1062 h 1632"/>
                  <a:gd name="T14" fmla="*/ 3132 w 4315"/>
                  <a:gd name="T15" fmla="*/ 1062 h 1632"/>
                  <a:gd name="T16" fmla="*/ 3322 w 4315"/>
                  <a:gd name="T17" fmla="*/ 1631 h 1632"/>
                  <a:gd name="T18" fmla="*/ 4314 w 4315"/>
                  <a:gd name="T19" fmla="*/ 1631 h 1632"/>
                  <a:gd name="T20" fmla="*/ 4314 w 4315"/>
                  <a:gd name="T21" fmla="*/ 1631 h 1632"/>
                  <a:gd name="T22" fmla="*/ 3682 w 4315"/>
                  <a:gd name="T23" fmla="*/ 253 h 1632"/>
                  <a:gd name="T24" fmla="*/ 3682 w 4315"/>
                  <a:gd name="T25" fmla="*/ 253 h 1632"/>
                  <a:gd name="T26" fmla="*/ 2199 w 4315"/>
                  <a:gd name="T27" fmla="*/ 0 h 1632"/>
                  <a:gd name="T28" fmla="*/ 0 w 4315"/>
                  <a:gd name="T29" fmla="*/ 446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15" h="1632">
                    <a:moveTo>
                      <a:pt x="0" y="446"/>
                    </a:moveTo>
                    <a:lnTo>
                      <a:pt x="0" y="446"/>
                    </a:lnTo>
                    <a:cubicBezTo>
                      <a:pt x="0" y="446"/>
                      <a:pt x="0" y="450"/>
                      <a:pt x="1" y="454"/>
                    </a:cubicBezTo>
                    <a:lnTo>
                      <a:pt x="1" y="454"/>
                    </a:lnTo>
                    <a:cubicBezTo>
                      <a:pt x="17" y="628"/>
                      <a:pt x="99" y="779"/>
                      <a:pt x="219" y="888"/>
                    </a:cubicBezTo>
                    <a:lnTo>
                      <a:pt x="219" y="888"/>
                    </a:lnTo>
                    <a:cubicBezTo>
                      <a:pt x="339" y="997"/>
                      <a:pt x="498" y="1062"/>
                      <a:pt x="672" y="1062"/>
                    </a:cubicBezTo>
                    <a:lnTo>
                      <a:pt x="3132" y="1062"/>
                    </a:lnTo>
                    <a:lnTo>
                      <a:pt x="3322" y="1631"/>
                    </a:lnTo>
                    <a:lnTo>
                      <a:pt x="4314" y="1631"/>
                    </a:lnTo>
                    <a:lnTo>
                      <a:pt x="4314" y="1631"/>
                    </a:lnTo>
                    <a:cubicBezTo>
                      <a:pt x="4314" y="1631"/>
                      <a:pt x="4004" y="506"/>
                      <a:pt x="3682" y="253"/>
                    </a:cubicBezTo>
                    <a:lnTo>
                      <a:pt x="3682" y="253"/>
                    </a:lnTo>
                    <a:cubicBezTo>
                      <a:pt x="3370" y="9"/>
                      <a:pt x="2199" y="0"/>
                      <a:pt x="2199" y="0"/>
                    </a:cubicBezTo>
                    <a:lnTo>
                      <a:pt x="0" y="4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23">
                <a:extLst>
                  <a:ext uri="{FF2B5EF4-FFF2-40B4-BE49-F238E27FC236}">
                    <a16:creationId xmlns:a16="http://schemas.microsoft.com/office/drawing/2014/main" id="{84D045AD-CAEA-4BB0-B7F8-42D125DB8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2845" y="10702012"/>
                <a:ext cx="3857748" cy="1467749"/>
              </a:xfrm>
              <a:custGeom>
                <a:avLst/>
                <a:gdLst>
                  <a:gd name="T0" fmla="*/ 3338 w 4335"/>
                  <a:gd name="T1" fmla="*/ 1631 h 1651"/>
                  <a:gd name="T2" fmla="*/ 4311 w 4335"/>
                  <a:gd name="T3" fmla="*/ 1631 h 1651"/>
                  <a:gd name="T4" fmla="*/ 4311 w 4335"/>
                  <a:gd name="T5" fmla="*/ 1631 h 1651"/>
                  <a:gd name="T6" fmla="*/ 3686 w 4335"/>
                  <a:gd name="T7" fmla="*/ 271 h 1651"/>
                  <a:gd name="T8" fmla="*/ 3686 w 4335"/>
                  <a:gd name="T9" fmla="*/ 271 h 1651"/>
                  <a:gd name="T10" fmla="*/ 2210 w 4335"/>
                  <a:gd name="T11" fmla="*/ 19 h 1651"/>
                  <a:gd name="T12" fmla="*/ 21 w 4335"/>
                  <a:gd name="T13" fmla="*/ 464 h 1651"/>
                  <a:gd name="T14" fmla="*/ 21 w 4335"/>
                  <a:gd name="T15" fmla="*/ 464 h 1651"/>
                  <a:gd name="T16" fmla="*/ 235 w 4335"/>
                  <a:gd name="T17" fmla="*/ 891 h 1651"/>
                  <a:gd name="T18" fmla="*/ 235 w 4335"/>
                  <a:gd name="T19" fmla="*/ 891 h 1651"/>
                  <a:gd name="T20" fmla="*/ 682 w 4335"/>
                  <a:gd name="T21" fmla="*/ 1063 h 1651"/>
                  <a:gd name="T22" fmla="*/ 3142 w 4335"/>
                  <a:gd name="T23" fmla="*/ 1063 h 1651"/>
                  <a:gd name="T24" fmla="*/ 3142 w 4335"/>
                  <a:gd name="T25" fmla="*/ 1063 h 1651"/>
                  <a:gd name="T26" fmla="*/ 3152 w 4335"/>
                  <a:gd name="T27" fmla="*/ 1070 h 1651"/>
                  <a:gd name="T28" fmla="*/ 3338 w 4335"/>
                  <a:gd name="T29" fmla="*/ 1631 h 1651"/>
                  <a:gd name="T30" fmla="*/ 4324 w 4335"/>
                  <a:gd name="T31" fmla="*/ 1650 h 1651"/>
                  <a:gd name="T32" fmla="*/ 3332 w 4335"/>
                  <a:gd name="T33" fmla="*/ 1650 h 1651"/>
                  <a:gd name="T34" fmla="*/ 3332 w 4335"/>
                  <a:gd name="T35" fmla="*/ 1650 h 1651"/>
                  <a:gd name="T36" fmla="*/ 3322 w 4335"/>
                  <a:gd name="T37" fmla="*/ 1644 h 1651"/>
                  <a:gd name="T38" fmla="*/ 3135 w 4335"/>
                  <a:gd name="T39" fmla="*/ 1083 h 1651"/>
                  <a:gd name="T40" fmla="*/ 682 w 4335"/>
                  <a:gd name="T41" fmla="*/ 1083 h 1651"/>
                  <a:gd name="T42" fmla="*/ 682 w 4335"/>
                  <a:gd name="T43" fmla="*/ 1083 h 1651"/>
                  <a:gd name="T44" fmla="*/ 222 w 4335"/>
                  <a:gd name="T45" fmla="*/ 905 h 1651"/>
                  <a:gd name="T46" fmla="*/ 222 w 4335"/>
                  <a:gd name="T47" fmla="*/ 905 h 1651"/>
                  <a:gd name="T48" fmla="*/ 2 w 4335"/>
                  <a:gd name="T49" fmla="*/ 466 h 1651"/>
                  <a:gd name="T50" fmla="*/ 2 w 4335"/>
                  <a:gd name="T51" fmla="*/ 466 h 1651"/>
                  <a:gd name="T52" fmla="*/ 1 w 4335"/>
                  <a:gd name="T53" fmla="*/ 457 h 1651"/>
                  <a:gd name="T54" fmla="*/ 1 w 4335"/>
                  <a:gd name="T55" fmla="*/ 457 h 1651"/>
                  <a:gd name="T56" fmla="*/ 8 w 4335"/>
                  <a:gd name="T57" fmla="*/ 447 h 1651"/>
                  <a:gd name="T58" fmla="*/ 2207 w 4335"/>
                  <a:gd name="T59" fmla="*/ 0 h 1651"/>
                  <a:gd name="T60" fmla="*/ 2207 w 4335"/>
                  <a:gd name="T61" fmla="*/ 0 h 1651"/>
                  <a:gd name="T62" fmla="*/ 2209 w 4335"/>
                  <a:gd name="T63" fmla="*/ 0 h 1651"/>
                  <a:gd name="T64" fmla="*/ 2209 w 4335"/>
                  <a:gd name="T65" fmla="*/ 0 h 1651"/>
                  <a:gd name="T66" fmla="*/ 3698 w 4335"/>
                  <a:gd name="T67" fmla="*/ 256 h 1651"/>
                  <a:gd name="T68" fmla="*/ 3698 w 4335"/>
                  <a:gd name="T69" fmla="*/ 256 h 1651"/>
                  <a:gd name="T70" fmla="*/ 4138 w 4335"/>
                  <a:gd name="T71" fmla="*/ 1043 h 1651"/>
                  <a:gd name="T72" fmla="*/ 4138 w 4335"/>
                  <a:gd name="T73" fmla="*/ 1043 h 1651"/>
                  <a:gd name="T74" fmla="*/ 4333 w 4335"/>
                  <a:gd name="T75" fmla="*/ 1638 h 1651"/>
                  <a:gd name="T76" fmla="*/ 4333 w 4335"/>
                  <a:gd name="T77" fmla="*/ 1638 h 1651"/>
                  <a:gd name="T78" fmla="*/ 4331 w 4335"/>
                  <a:gd name="T79" fmla="*/ 1647 h 1651"/>
                  <a:gd name="T80" fmla="*/ 4331 w 4335"/>
                  <a:gd name="T81" fmla="*/ 1647 h 1651"/>
                  <a:gd name="T82" fmla="*/ 4324 w 4335"/>
                  <a:gd name="T83" fmla="*/ 1650 h 1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35" h="1651">
                    <a:moveTo>
                      <a:pt x="3338" y="1631"/>
                    </a:moveTo>
                    <a:lnTo>
                      <a:pt x="4311" y="1631"/>
                    </a:lnTo>
                    <a:lnTo>
                      <a:pt x="4311" y="1631"/>
                    </a:lnTo>
                    <a:cubicBezTo>
                      <a:pt x="4277" y="1509"/>
                      <a:pt x="3984" y="505"/>
                      <a:pt x="3686" y="271"/>
                    </a:cubicBezTo>
                    <a:lnTo>
                      <a:pt x="3686" y="271"/>
                    </a:lnTo>
                    <a:cubicBezTo>
                      <a:pt x="3385" y="34"/>
                      <a:pt x="2250" y="20"/>
                      <a:pt x="2210" y="19"/>
                    </a:cubicBezTo>
                    <a:lnTo>
                      <a:pt x="21" y="464"/>
                    </a:lnTo>
                    <a:lnTo>
                      <a:pt x="21" y="464"/>
                    </a:lnTo>
                    <a:cubicBezTo>
                      <a:pt x="36" y="628"/>
                      <a:pt x="112" y="780"/>
                      <a:pt x="235" y="891"/>
                    </a:cubicBezTo>
                    <a:lnTo>
                      <a:pt x="235" y="891"/>
                    </a:lnTo>
                    <a:cubicBezTo>
                      <a:pt x="358" y="1002"/>
                      <a:pt x="516" y="1063"/>
                      <a:pt x="682" y="1063"/>
                    </a:cubicBezTo>
                    <a:lnTo>
                      <a:pt x="3142" y="1063"/>
                    </a:lnTo>
                    <a:lnTo>
                      <a:pt x="3142" y="1063"/>
                    </a:lnTo>
                    <a:cubicBezTo>
                      <a:pt x="3147" y="1063"/>
                      <a:pt x="3150" y="1065"/>
                      <a:pt x="3152" y="1070"/>
                    </a:cubicBezTo>
                    <a:lnTo>
                      <a:pt x="3338" y="1631"/>
                    </a:lnTo>
                    <a:close/>
                    <a:moveTo>
                      <a:pt x="4324" y="1650"/>
                    </a:moveTo>
                    <a:lnTo>
                      <a:pt x="3332" y="1650"/>
                    </a:lnTo>
                    <a:lnTo>
                      <a:pt x="3332" y="1650"/>
                    </a:lnTo>
                    <a:cubicBezTo>
                      <a:pt x="3327" y="1650"/>
                      <a:pt x="3324" y="1648"/>
                      <a:pt x="3322" y="1644"/>
                    </a:cubicBezTo>
                    <a:lnTo>
                      <a:pt x="3135" y="1083"/>
                    </a:lnTo>
                    <a:lnTo>
                      <a:pt x="682" y="1083"/>
                    </a:lnTo>
                    <a:lnTo>
                      <a:pt x="682" y="1083"/>
                    </a:lnTo>
                    <a:cubicBezTo>
                      <a:pt x="511" y="1083"/>
                      <a:pt x="349" y="1019"/>
                      <a:pt x="222" y="905"/>
                    </a:cubicBezTo>
                    <a:lnTo>
                      <a:pt x="222" y="905"/>
                    </a:lnTo>
                    <a:cubicBezTo>
                      <a:pt x="96" y="791"/>
                      <a:pt x="18" y="635"/>
                      <a:pt x="2" y="466"/>
                    </a:cubicBezTo>
                    <a:lnTo>
                      <a:pt x="2" y="466"/>
                    </a:lnTo>
                    <a:cubicBezTo>
                      <a:pt x="1" y="460"/>
                      <a:pt x="1" y="457"/>
                      <a:pt x="1" y="457"/>
                    </a:cubicBezTo>
                    <a:lnTo>
                      <a:pt x="1" y="457"/>
                    </a:lnTo>
                    <a:cubicBezTo>
                      <a:pt x="0" y="452"/>
                      <a:pt x="4" y="447"/>
                      <a:pt x="8" y="447"/>
                    </a:cubicBezTo>
                    <a:lnTo>
                      <a:pt x="2207" y="0"/>
                    </a:lnTo>
                    <a:lnTo>
                      <a:pt x="2207" y="0"/>
                    </a:lnTo>
                    <a:cubicBezTo>
                      <a:pt x="2208" y="0"/>
                      <a:pt x="2209" y="0"/>
                      <a:pt x="2209" y="0"/>
                    </a:cubicBezTo>
                    <a:lnTo>
                      <a:pt x="2209" y="0"/>
                    </a:lnTo>
                    <a:cubicBezTo>
                      <a:pt x="2257" y="0"/>
                      <a:pt x="3387" y="12"/>
                      <a:pt x="3698" y="256"/>
                    </a:cubicBezTo>
                    <a:lnTo>
                      <a:pt x="3698" y="256"/>
                    </a:lnTo>
                    <a:cubicBezTo>
                      <a:pt x="3833" y="362"/>
                      <a:pt x="3981" y="627"/>
                      <a:pt x="4138" y="1043"/>
                    </a:cubicBezTo>
                    <a:lnTo>
                      <a:pt x="4138" y="1043"/>
                    </a:lnTo>
                    <a:cubicBezTo>
                      <a:pt x="4255" y="1353"/>
                      <a:pt x="4332" y="1636"/>
                      <a:pt x="4333" y="1638"/>
                    </a:cubicBezTo>
                    <a:lnTo>
                      <a:pt x="4333" y="1638"/>
                    </a:lnTo>
                    <a:cubicBezTo>
                      <a:pt x="4334" y="1641"/>
                      <a:pt x="4333" y="1644"/>
                      <a:pt x="4331" y="1647"/>
                    </a:cubicBezTo>
                    <a:lnTo>
                      <a:pt x="4331" y="1647"/>
                    </a:lnTo>
                    <a:cubicBezTo>
                      <a:pt x="4330" y="1650"/>
                      <a:pt x="4327" y="1650"/>
                      <a:pt x="4324" y="16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24">
                <a:extLst>
                  <a:ext uri="{FF2B5EF4-FFF2-40B4-BE49-F238E27FC236}">
                    <a16:creationId xmlns:a16="http://schemas.microsoft.com/office/drawing/2014/main" id="{25B36A38-E9C6-4025-B575-9212171E0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1533" y="8139337"/>
                <a:ext cx="2652937" cy="2970820"/>
              </a:xfrm>
              <a:custGeom>
                <a:avLst/>
                <a:gdLst>
                  <a:gd name="T0" fmla="*/ 993 w 2979"/>
                  <a:gd name="T1" fmla="*/ 192 h 3340"/>
                  <a:gd name="T2" fmla="*/ 993 w 2979"/>
                  <a:gd name="T3" fmla="*/ 192 h 3340"/>
                  <a:gd name="T4" fmla="*/ 1537 w 2979"/>
                  <a:gd name="T5" fmla="*/ 483 h 3340"/>
                  <a:gd name="T6" fmla="*/ 1537 w 2979"/>
                  <a:gd name="T7" fmla="*/ 483 h 3340"/>
                  <a:gd name="T8" fmla="*/ 1804 w 2979"/>
                  <a:gd name="T9" fmla="*/ 1172 h 3340"/>
                  <a:gd name="T10" fmla="*/ 1804 w 2979"/>
                  <a:gd name="T11" fmla="*/ 1172 h 3340"/>
                  <a:gd name="T12" fmla="*/ 2717 w 2979"/>
                  <a:gd name="T13" fmla="*/ 2893 h 3340"/>
                  <a:gd name="T14" fmla="*/ 2717 w 2979"/>
                  <a:gd name="T15" fmla="*/ 2893 h 3340"/>
                  <a:gd name="T16" fmla="*/ 518 w 2979"/>
                  <a:gd name="T17" fmla="*/ 3339 h 3340"/>
                  <a:gd name="T18" fmla="*/ 518 w 2979"/>
                  <a:gd name="T19" fmla="*/ 3339 h 3340"/>
                  <a:gd name="T20" fmla="*/ 18 w 2979"/>
                  <a:gd name="T21" fmla="*/ 658 h 3340"/>
                  <a:gd name="T22" fmla="*/ 18 w 2979"/>
                  <a:gd name="T23" fmla="*/ 658 h 3340"/>
                  <a:gd name="T24" fmla="*/ 215 w 2979"/>
                  <a:gd name="T25" fmla="*/ 159 h 3340"/>
                  <a:gd name="T26" fmla="*/ 215 w 2979"/>
                  <a:gd name="T27" fmla="*/ 159 h 3340"/>
                  <a:gd name="T28" fmla="*/ 453 w 2979"/>
                  <a:gd name="T29" fmla="*/ 0 h 3340"/>
                  <a:gd name="T30" fmla="*/ 993 w 2979"/>
                  <a:gd name="T31" fmla="*/ 192 h 3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79" h="3340">
                    <a:moveTo>
                      <a:pt x="993" y="192"/>
                    </a:moveTo>
                    <a:lnTo>
                      <a:pt x="993" y="192"/>
                    </a:lnTo>
                    <a:cubicBezTo>
                      <a:pt x="993" y="192"/>
                      <a:pt x="1277" y="323"/>
                      <a:pt x="1537" y="483"/>
                    </a:cubicBezTo>
                    <a:lnTo>
                      <a:pt x="1537" y="483"/>
                    </a:lnTo>
                    <a:cubicBezTo>
                      <a:pt x="1854" y="678"/>
                      <a:pt x="1959" y="922"/>
                      <a:pt x="1804" y="1172"/>
                    </a:cubicBezTo>
                    <a:lnTo>
                      <a:pt x="1804" y="1172"/>
                    </a:lnTo>
                    <a:cubicBezTo>
                      <a:pt x="1804" y="1172"/>
                      <a:pt x="2978" y="1426"/>
                      <a:pt x="2717" y="2893"/>
                    </a:cubicBezTo>
                    <a:lnTo>
                      <a:pt x="2717" y="2893"/>
                    </a:lnTo>
                    <a:cubicBezTo>
                      <a:pt x="2717" y="2893"/>
                      <a:pt x="2195" y="3277"/>
                      <a:pt x="518" y="3339"/>
                    </a:cubicBezTo>
                    <a:lnTo>
                      <a:pt x="518" y="3339"/>
                    </a:lnTo>
                    <a:cubicBezTo>
                      <a:pt x="518" y="3339"/>
                      <a:pt x="63" y="1266"/>
                      <a:pt x="18" y="658"/>
                    </a:cubicBezTo>
                    <a:lnTo>
                      <a:pt x="18" y="658"/>
                    </a:lnTo>
                    <a:cubicBezTo>
                      <a:pt x="0" y="415"/>
                      <a:pt x="56" y="303"/>
                      <a:pt x="215" y="159"/>
                    </a:cubicBezTo>
                    <a:lnTo>
                      <a:pt x="215" y="159"/>
                    </a:lnTo>
                    <a:cubicBezTo>
                      <a:pt x="296" y="87"/>
                      <a:pt x="453" y="0"/>
                      <a:pt x="453" y="0"/>
                    </a:cubicBezTo>
                    <a:lnTo>
                      <a:pt x="993" y="19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125">
                <a:extLst>
                  <a:ext uri="{FF2B5EF4-FFF2-40B4-BE49-F238E27FC236}">
                    <a16:creationId xmlns:a16="http://schemas.microsoft.com/office/drawing/2014/main" id="{23FECBB6-3700-4AFC-B30C-4ECE9E064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9759" y="8131488"/>
                <a:ext cx="2492035" cy="2990441"/>
              </a:xfrm>
              <a:custGeom>
                <a:avLst/>
                <a:gdLst>
                  <a:gd name="T0" fmla="*/ 465 w 2798"/>
                  <a:gd name="T1" fmla="*/ 19 h 3359"/>
                  <a:gd name="T2" fmla="*/ 465 w 2798"/>
                  <a:gd name="T3" fmla="*/ 19 h 3359"/>
                  <a:gd name="T4" fmla="*/ 233 w 2798"/>
                  <a:gd name="T5" fmla="*/ 176 h 3359"/>
                  <a:gd name="T6" fmla="*/ 233 w 2798"/>
                  <a:gd name="T7" fmla="*/ 176 h 3359"/>
                  <a:gd name="T8" fmla="*/ 39 w 2798"/>
                  <a:gd name="T9" fmla="*/ 667 h 3359"/>
                  <a:gd name="T10" fmla="*/ 39 w 2798"/>
                  <a:gd name="T11" fmla="*/ 667 h 3359"/>
                  <a:gd name="T12" fmla="*/ 537 w 2798"/>
                  <a:gd name="T13" fmla="*/ 3339 h 3359"/>
                  <a:gd name="T14" fmla="*/ 537 w 2798"/>
                  <a:gd name="T15" fmla="*/ 3339 h 3359"/>
                  <a:gd name="T16" fmla="*/ 2253 w 2798"/>
                  <a:gd name="T17" fmla="*/ 3093 h 3359"/>
                  <a:gd name="T18" fmla="*/ 2253 w 2798"/>
                  <a:gd name="T19" fmla="*/ 3093 h 3359"/>
                  <a:gd name="T20" fmla="*/ 2720 w 2798"/>
                  <a:gd name="T21" fmla="*/ 2896 h 3359"/>
                  <a:gd name="T22" fmla="*/ 2720 w 2798"/>
                  <a:gd name="T23" fmla="*/ 2896 h 3359"/>
                  <a:gd name="T24" fmla="*/ 2687 w 2798"/>
                  <a:gd name="T25" fmla="*/ 2018 h 3359"/>
                  <a:gd name="T26" fmla="*/ 2687 w 2798"/>
                  <a:gd name="T27" fmla="*/ 2018 h 3359"/>
                  <a:gd name="T28" fmla="*/ 2363 w 2798"/>
                  <a:gd name="T29" fmla="*/ 1499 h 3359"/>
                  <a:gd name="T30" fmla="*/ 2363 w 2798"/>
                  <a:gd name="T31" fmla="*/ 1499 h 3359"/>
                  <a:gd name="T32" fmla="*/ 1813 w 2798"/>
                  <a:gd name="T33" fmla="*/ 1190 h 3359"/>
                  <a:gd name="T34" fmla="*/ 1813 w 2798"/>
                  <a:gd name="T35" fmla="*/ 1190 h 3359"/>
                  <a:gd name="T36" fmla="*/ 1807 w 2798"/>
                  <a:gd name="T37" fmla="*/ 1185 h 3359"/>
                  <a:gd name="T38" fmla="*/ 1807 w 2798"/>
                  <a:gd name="T39" fmla="*/ 1185 h 3359"/>
                  <a:gd name="T40" fmla="*/ 1807 w 2798"/>
                  <a:gd name="T41" fmla="*/ 1177 h 3359"/>
                  <a:gd name="T42" fmla="*/ 1807 w 2798"/>
                  <a:gd name="T43" fmla="*/ 1177 h 3359"/>
                  <a:gd name="T44" fmla="*/ 1543 w 2798"/>
                  <a:gd name="T45" fmla="*/ 500 h 3359"/>
                  <a:gd name="T46" fmla="*/ 1543 w 2798"/>
                  <a:gd name="T47" fmla="*/ 500 h 3359"/>
                  <a:gd name="T48" fmla="*/ 1001 w 2798"/>
                  <a:gd name="T49" fmla="*/ 209 h 3359"/>
                  <a:gd name="T50" fmla="*/ 465 w 2798"/>
                  <a:gd name="T51" fmla="*/ 19 h 3359"/>
                  <a:gd name="T52" fmla="*/ 529 w 2798"/>
                  <a:gd name="T53" fmla="*/ 3358 h 3359"/>
                  <a:gd name="T54" fmla="*/ 529 w 2798"/>
                  <a:gd name="T55" fmla="*/ 3358 h 3359"/>
                  <a:gd name="T56" fmla="*/ 520 w 2798"/>
                  <a:gd name="T57" fmla="*/ 3351 h 3359"/>
                  <a:gd name="T58" fmla="*/ 520 w 2798"/>
                  <a:gd name="T59" fmla="*/ 3351 h 3359"/>
                  <a:gd name="T60" fmla="*/ 20 w 2798"/>
                  <a:gd name="T61" fmla="*/ 668 h 3359"/>
                  <a:gd name="T62" fmla="*/ 20 w 2798"/>
                  <a:gd name="T63" fmla="*/ 668 h 3359"/>
                  <a:gd name="T64" fmla="*/ 220 w 2798"/>
                  <a:gd name="T65" fmla="*/ 161 h 3359"/>
                  <a:gd name="T66" fmla="*/ 220 w 2798"/>
                  <a:gd name="T67" fmla="*/ 161 h 3359"/>
                  <a:gd name="T68" fmla="*/ 460 w 2798"/>
                  <a:gd name="T69" fmla="*/ 0 h 3359"/>
                  <a:gd name="T70" fmla="*/ 460 w 2798"/>
                  <a:gd name="T71" fmla="*/ 0 h 3359"/>
                  <a:gd name="T72" fmla="*/ 468 w 2798"/>
                  <a:gd name="T73" fmla="*/ 0 h 3359"/>
                  <a:gd name="T74" fmla="*/ 1008 w 2798"/>
                  <a:gd name="T75" fmla="*/ 191 h 3359"/>
                  <a:gd name="T76" fmla="*/ 1008 w 2798"/>
                  <a:gd name="T77" fmla="*/ 191 h 3359"/>
                  <a:gd name="T78" fmla="*/ 1009 w 2798"/>
                  <a:gd name="T79" fmla="*/ 191 h 3359"/>
                  <a:gd name="T80" fmla="*/ 1009 w 2798"/>
                  <a:gd name="T81" fmla="*/ 191 h 3359"/>
                  <a:gd name="T82" fmla="*/ 1552 w 2798"/>
                  <a:gd name="T83" fmla="*/ 484 h 3359"/>
                  <a:gd name="T84" fmla="*/ 1552 w 2798"/>
                  <a:gd name="T85" fmla="*/ 484 h 3359"/>
                  <a:gd name="T86" fmla="*/ 1830 w 2798"/>
                  <a:gd name="T87" fmla="*/ 1175 h 3359"/>
                  <a:gd name="T88" fmla="*/ 1830 w 2798"/>
                  <a:gd name="T89" fmla="*/ 1175 h 3359"/>
                  <a:gd name="T90" fmla="*/ 2376 w 2798"/>
                  <a:gd name="T91" fmla="*/ 1485 h 3359"/>
                  <a:gd name="T92" fmla="*/ 2376 w 2798"/>
                  <a:gd name="T93" fmla="*/ 1485 h 3359"/>
                  <a:gd name="T94" fmla="*/ 2705 w 2798"/>
                  <a:gd name="T95" fmla="*/ 2011 h 3359"/>
                  <a:gd name="T96" fmla="*/ 2705 w 2798"/>
                  <a:gd name="T97" fmla="*/ 2011 h 3359"/>
                  <a:gd name="T98" fmla="*/ 2737 w 2798"/>
                  <a:gd name="T99" fmla="*/ 2904 h 3359"/>
                  <a:gd name="T100" fmla="*/ 2737 w 2798"/>
                  <a:gd name="T101" fmla="*/ 2904 h 3359"/>
                  <a:gd name="T102" fmla="*/ 2734 w 2798"/>
                  <a:gd name="T103" fmla="*/ 2909 h 3359"/>
                  <a:gd name="T104" fmla="*/ 2734 w 2798"/>
                  <a:gd name="T105" fmla="*/ 2909 h 3359"/>
                  <a:gd name="T106" fmla="*/ 2260 w 2798"/>
                  <a:gd name="T107" fmla="*/ 3111 h 3359"/>
                  <a:gd name="T108" fmla="*/ 2260 w 2798"/>
                  <a:gd name="T109" fmla="*/ 3111 h 3359"/>
                  <a:gd name="T110" fmla="*/ 529 w 2798"/>
                  <a:gd name="T111" fmla="*/ 3358 h 3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98" h="3359">
                    <a:moveTo>
                      <a:pt x="465" y="19"/>
                    </a:moveTo>
                    <a:lnTo>
                      <a:pt x="465" y="19"/>
                    </a:lnTo>
                    <a:cubicBezTo>
                      <a:pt x="441" y="33"/>
                      <a:pt x="304" y="111"/>
                      <a:pt x="233" y="176"/>
                    </a:cubicBezTo>
                    <a:lnTo>
                      <a:pt x="233" y="176"/>
                    </a:lnTo>
                    <a:cubicBezTo>
                      <a:pt x="86" y="309"/>
                      <a:pt x="20" y="416"/>
                      <a:pt x="39" y="667"/>
                    </a:cubicBezTo>
                    <a:lnTo>
                      <a:pt x="39" y="667"/>
                    </a:lnTo>
                    <a:cubicBezTo>
                      <a:pt x="82" y="1249"/>
                      <a:pt x="506" y="3198"/>
                      <a:pt x="537" y="3339"/>
                    </a:cubicBezTo>
                    <a:lnTo>
                      <a:pt x="537" y="3339"/>
                    </a:lnTo>
                    <a:cubicBezTo>
                      <a:pt x="1396" y="3306"/>
                      <a:pt x="1944" y="3187"/>
                      <a:pt x="2253" y="3093"/>
                    </a:cubicBezTo>
                    <a:lnTo>
                      <a:pt x="2253" y="3093"/>
                    </a:lnTo>
                    <a:cubicBezTo>
                      <a:pt x="2560" y="3000"/>
                      <a:pt x="2698" y="2911"/>
                      <a:pt x="2720" y="2896"/>
                    </a:cubicBezTo>
                    <a:lnTo>
                      <a:pt x="2720" y="2896"/>
                    </a:lnTo>
                    <a:cubicBezTo>
                      <a:pt x="2778" y="2564"/>
                      <a:pt x="2766" y="2269"/>
                      <a:pt x="2687" y="2018"/>
                    </a:cubicBezTo>
                    <a:lnTo>
                      <a:pt x="2687" y="2018"/>
                    </a:lnTo>
                    <a:cubicBezTo>
                      <a:pt x="2622" y="1815"/>
                      <a:pt x="2513" y="1641"/>
                      <a:pt x="2363" y="1499"/>
                    </a:cubicBezTo>
                    <a:lnTo>
                      <a:pt x="2363" y="1499"/>
                    </a:lnTo>
                    <a:cubicBezTo>
                      <a:pt x="2107" y="1256"/>
                      <a:pt x="1816" y="1191"/>
                      <a:pt x="1813" y="1190"/>
                    </a:cubicBezTo>
                    <a:lnTo>
                      <a:pt x="1813" y="1190"/>
                    </a:lnTo>
                    <a:cubicBezTo>
                      <a:pt x="1810" y="1190"/>
                      <a:pt x="1808" y="1188"/>
                      <a:pt x="1807" y="1185"/>
                    </a:cubicBezTo>
                    <a:lnTo>
                      <a:pt x="1807" y="1185"/>
                    </a:lnTo>
                    <a:cubicBezTo>
                      <a:pt x="1805" y="1182"/>
                      <a:pt x="1805" y="1179"/>
                      <a:pt x="1807" y="1177"/>
                    </a:cubicBezTo>
                    <a:lnTo>
                      <a:pt x="1807" y="1177"/>
                    </a:lnTo>
                    <a:cubicBezTo>
                      <a:pt x="1955" y="936"/>
                      <a:pt x="1861" y="696"/>
                      <a:pt x="1543" y="500"/>
                    </a:cubicBezTo>
                    <a:lnTo>
                      <a:pt x="1543" y="500"/>
                    </a:lnTo>
                    <a:cubicBezTo>
                      <a:pt x="1291" y="345"/>
                      <a:pt x="1014" y="215"/>
                      <a:pt x="1001" y="209"/>
                    </a:cubicBezTo>
                    <a:lnTo>
                      <a:pt x="465" y="19"/>
                    </a:lnTo>
                    <a:close/>
                    <a:moveTo>
                      <a:pt x="529" y="3358"/>
                    </a:moveTo>
                    <a:lnTo>
                      <a:pt x="529" y="3358"/>
                    </a:lnTo>
                    <a:cubicBezTo>
                      <a:pt x="525" y="3358"/>
                      <a:pt x="521" y="3355"/>
                      <a:pt x="520" y="3351"/>
                    </a:cubicBezTo>
                    <a:lnTo>
                      <a:pt x="520" y="3351"/>
                    </a:lnTo>
                    <a:cubicBezTo>
                      <a:pt x="516" y="3329"/>
                      <a:pt x="63" y="1270"/>
                      <a:pt x="20" y="668"/>
                    </a:cubicBezTo>
                    <a:lnTo>
                      <a:pt x="20" y="668"/>
                    </a:lnTo>
                    <a:cubicBezTo>
                      <a:pt x="0" y="409"/>
                      <a:pt x="68" y="298"/>
                      <a:pt x="220" y="161"/>
                    </a:cubicBezTo>
                    <a:lnTo>
                      <a:pt x="220" y="161"/>
                    </a:lnTo>
                    <a:cubicBezTo>
                      <a:pt x="300" y="89"/>
                      <a:pt x="453" y="5"/>
                      <a:pt x="460" y="0"/>
                    </a:cubicBezTo>
                    <a:lnTo>
                      <a:pt x="460" y="0"/>
                    </a:lnTo>
                    <a:cubicBezTo>
                      <a:pt x="462" y="0"/>
                      <a:pt x="465" y="0"/>
                      <a:pt x="468" y="0"/>
                    </a:cubicBezTo>
                    <a:lnTo>
                      <a:pt x="1008" y="191"/>
                    </a:lnTo>
                    <a:lnTo>
                      <a:pt x="1008" y="191"/>
                    </a:lnTo>
                    <a:cubicBezTo>
                      <a:pt x="1009" y="191"/>
                      <a:pt x="1009" y="191"/>
                      <a:pt x="1009" y="191"/>
                    </a:cubicBezTo>
                    <a:lnTo>
                      <a:pt x="1009" y="191"/>
                    </a:lnTo>
                    <a:cubicBezTo>
                      <a:pt x="1012" y="193"/>
                      <a:pt x="1296" y="326"/>
                      <a:pt x="1552" y="484"/>
                    </a:cubicBezTo>
                    <a:lnTo>
                      <a:pt x="1552" y="484"/>
                    </a:lnTo>
                    <a:cubicBezTo>
                      <a:pt x="1877" y="683"/>
                      <a:pt x="1974" y="928"/>
                      <a:pt x="1830" y="1175"/>
                    </a:cubicBezTo>
                    <a:lnTo>
                      <a:pt x="1830" y="1175"/>
                    </a:lnTo>
                    <a:cubicBezTo>
                      <a:pt x="1890" y="1191"/>
                      <a:pt x="2148" y="1268"/>
                      <a:pt x="2376" y="1485"/>
                    </a:cubicBezTo>
                    <a:lnTo>
                      <a:pt x="2376" y="1485"/>
                    </a:lnTo>
                    <a:cubicBezTo>
                      <a:pt x="2529" y="1630"/>
                      <a:pt x="2639" y="1806"/>
                      <a:pt x="2705" y="2011"/>
                    </a:cubicBezTo>
                    <a:lnTo>
                      <a:pt x="2705" y="2011"/>
                    </a:lnTo>
                    <a:cubicBezTo>
                      <a:pt x="2786" y="2268"/>
                      <a:pt x="2797" y="2567"/>
                      <a:pt x="2737" y="2904"/>
                    </a:cubicBezTo>
                    <a:lnTo>
                      <a:pt x="2737" y="2904"/>
                    </a:lnTo>
                    <a:cubicBezTo>
                      <a:pt x="2737" y="2906"/>
                      <a:pt x="2736" y="2908"/>
                      <a:pt x="2734" y="2909"/>
                    </a:cubicBezTo>
                    <a:lnTo>
                      <a:pt x="2734" y="2909"/>
                    </a:lnTo>
                    <a:cubicBezTo>
                      <a:pt x="2729" y="2914"/>
                      <a:pt x="2598" y="3008"/>
                      <a:pt x="2260" y="3111"/>
                    </a:cubicBezTo>
                    <a:lnTo>
                      <a:pt x="2260" y="3111"/>
                    </a:lnTo>
                    <a:cubicBezTo>
                      <a:pt x="1950" y="3206"/>
                      <a:pt x="1397" y="3326"/>
                      <a:pt x="529" y="33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26">
                <a:extLst>
                  <a:ext uri="{FF2B5EF4-FFF2-40B4-BE49-F238E27FC236}">
                    <a16:creationId xmlns:a16="http://schemas.microsoft.com/office/drawing/2014/main" id="{2D1EDAE3-9D07-4633-BCA0-0BC888C19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5457" y="6557779"/>
                <a:ext cx="1177339" cy="1750311"/>
              </a:xfrm>
              <a:custGeom>
                <a:avLst/>
                <a:gdLst>
                  <a:gd name="T0" fmla="*/ 1197 w 1321"/>
                  <a:gd name="T1" fmla="*/ 338 h 1968"/>
                  <a:gd name="T2" fmla="*/ 1197 w 1321"/>
                  <a:gd name="T3" fmla="*/ 338 h 1968"/>
                  <a:gd name="T4" fmla="*/ 418 w 1321"/>
                  <a:gd name="T5" fmla="*/ 303 h 1968"/>
                  <a:gd name="T6" fmla="*/ 418 w 1321"/>
                  <a:gd name="T7" fmla="*/ 303 h 1968"/>
                  <a:gd name="T8" fmla="*/ 424 w 1321"/>
                  <a:gd name="T9" fmla="*/ 1412 h 1968"/>
                  <a:gd name="T10" fmla="*/ 455 w 1321"/>
                  <a:gd name="T11" fmla="*/ 1780 h 1968"/>
                  <a:gd name="T12" fmla="*/ 455 w 1321"/>
                  <a:gd name="T13" fmla="*/ 1780 h 1968"/>
                  <a:gd name="T14" fmla="*/ 987 w 1321"/>
                  <a:gd name="T15" fmla="*/ 1967 h 1968"/>
                  <a:gd name="T16" fmla="*/ 987 w 1321"/>
                  <a:gd name="T17" fmla="*/ 1967 h 1968"/>
                  <a:gd name="T18" fmla="*/ 929 w 1321"/>
                  <a:gd name="T19" fmla="*/ 1540 h 1968"/>
                  <a:gd name="T20" fmla="*/ 929 w 1321"/>
                  <a:gd name="T21" fmla="*/ 1540 h 1968"/>
                  <a:gd name="T22" fmla="*/ 1151 w 1321"/>
                  <a:gd name="T23" fmla="*/ 1546 h 1968"/>
                  <a:gd name="T24" fmla="*/ 1151 w 1321"/>
                  <a:gd name="T25" fmla="*/ 1546 h 1968"/>
                  <a:gd name="T26" fmla="*/ 1273 w 1321"/>
                  <a:gd name="T27" fmla="*/ 1378 h 1968"/>
                  <a:gd name="T28" fmla="*/ 1273 w 1321"/>
                  <a:gd name="T29" fmla="*/ 1378 h 1968"/>
                  <a:gd name="T30" fmla="*/ 1197 w 1321"/>
                  <a:gd name="T31" fmla="*/ 338 h 1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21" h="1968">
                    <a:moveTo>
                      <a:pt x="1197" y="338"/>
                    </a:moveTo>
                    <a:lnTo>
                      <a:pt x="1197" y="338"/>
                    </a:lnTo>
                    <a:cubicBezTo>
                      <a:pt x="1163" y="183"/>
                      <a:pt x="714" y="0"/>
                      <a:pt x="418" y="303"/>
                    </a:cubicBezTo>
                    <a:lnTo>
                      <a:pt x="418" y="303"/>
                    </a:lnTo>
                    <a:cubicBezTo>
                      <a:pt x="0" y="734"/>
                      <a:pt x="424" y="1412"/>
                      <a:pt x="424" y="1412"/>
                    </a:cubicBezTo>
                    <a:lnTo>
                      <a:pt x="455" y="1780"/>
                    </a:lnTo>
                    <a:lnTo>
                      <a:pt x="455" y="1780"/>
                    </a:lnTo>
                    <a:cubicBezTo>
                      <a:pt x="695" y="1967"/>
                      <a:pt x="987" y="1967"/>
                      <a:pt x="987" y="1967"/>
                    </a:cubicBezTo>
                    <a:lnTo>
                      <a:pt x="987" y="1967"/>
                    </a:lnTo>
                    <a:cubicBezTo>
                      <a:pt x="981" y="1929"/>
                      <a:pt x="937" y="1598"/>
                      <a:pt x="929" y="1540"/>
                    </a:cubicBezTo>
                    <a:lnTo>
                      <a:pt x="929" y="1540"/>
                    </a:lnTo>
                    <a:cubicBezTo>
                      <a:pt x="1024" y="1558"/>
                      <a:pt x="1112" y="1554"/>
                      <a:pt x="1151" y="1546"/>
                    </a:cubicBezTo>
                    <a:lnTo>
                      <a:pt x="1151" y="1546"/>
                    </a:lnTo>
                    <a:cubicBezTo>
                      <a:pt x="1219" y="1531"/>
                      <a:pt x="1264" y="1457"/>
                      <a:pt x="1273" y="1378"/>
                    </a:cubicBezTo>
                    <a:lnTo>
                      <a:pt x="1273" y="1378"/>
                    </a:lnTo>
                    <a:cubicBezTo>
                      <a:pt x="1320" y="919"/>
                      <a:pt x="1223" y="458"/>
                      <a:pt x="1197" y="3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127">
                <a:extLst>
                  <a:ext uri="{FF2B5EF4-FFF2-40B4-BE49-F238E27FC236}">
                    <a16:creationId xmlns:a16="http://schemas.microsoft.com/office/drawing/2014/main" id="{354FFDC2-3831-4B83-8642-8AF0EB4F4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6361" y="6644117"/>
                <a:ext cx="1016435" cy="1675745"/>
              </a:xfrm>
              <a:custGeom>
                <a:avLst/>
                <a:gdLst>
                  <a:gd name="T0" fmla="*/ 281 w 1142"/>
                  <a:gd name="T1" fmla="*/ 1680 h 1882"/>
                  <a:gd name="T2" fmla="*/ 281 w 1142"/>
                  <a:gd name="T3" fmla="*/ 1680 h 1882"/>
                  <a:gd name="T4" fmla="*/ 793 w 1142"/>
                  <a:gd name="T5" fmla="*/ 1861 h 1882"/>
                  <a:gd name="T6" fmla="*/ 793 w 1142"/>
                  <a:gd name="T7" fmla="*/ 1861 h 1882"/>
                  <a:gd name="T8" fmla="*/ 744 w 1142"/>
                  <a:gd name="T9" fmla="*/ 1501 h 1882"/>
                  <a:gd name="T10" fmla="*/ 737 w 1142"/>
                  <a:gd name="T11" fmla="*/ 1446 h 1882"/>
                  <a:gd name="T12" fmla="*/ 737 w 1142"/>
                  <a:gd name="T13" fmla="*/ 1446 h 1882"/>
                  <a:gd name="T14" fmla="*/ 739 w 1142"/>
                  <a:gd name="T15" fmla="*/ 1438 h 1882"/>
                  <a:gd name="T16" fmla="*/ 739 w 1142"/>
                  <a:gd name="T17" fmla="*/ 1438 h 1882"/>
                  <a:gd name="T18" fmla="*/ 748 w 1142"/>
                  <a:gd name="T19" fmla="*/ 1436 h 1882"/>
                  <a:gd name="T20" fmla="*/ 748 w 1142"/>
                  <a:gd name="T21" fmla="*/ 1436 h 1882"/>
                  <a:gd name="T22" fmla="*/ 966 w 1142"/>
                  <a:gd name="T23" fmla="*/ 1441 h 1882"/>
                  <a:gd name="T24" fmla="*/ 966 w 1142"/>
                  <a:gd name="T25" fmla="*/ 1441 h 1882"/>
                  <a:gd name="T26" fmla="*/ 1080 w 1142"/>
                  <a:gd name="T27" fmla="*/ 1283 h 1882"/>
                  <a:gd name="T28" fmla="*/ 1080 w 1142"/>
                  <a:gd name="T29" fmla="*/ 1283 h 1882"/>
                  <a:gd name="T30" fmla="*/ 1004 w 1142"/>
                  <a:gd name="T31" fmla="*/ 245 h 1882"/>
                  <a:gd name="T32" fmla="*/ 1004 w 1142"/>
                  <a:gd name="T33" fmla="*/ 245 h 1882"/>
                  <a:gd name="T34" fmla="*/ 778 w 1142"/>
                  <a:gd name="T35" fmla="*/ 77 h 1882"/>
                  <a:gd name="T36" fmla="*/ 778 w 1142"/>
                  <a:gd name="T37" fmla="*/ 77 h 1882"/>
                  <a:gd name="T38" fmla="*/ 242 w 1142"/>
                  <a:gd name="T39" fmla="*/ 215 h 1882"/>
                  <a:gd name="T40" fmla="*/ 242 w 1142"/>
                  <a:gd name="T41" fmla="*/ 215 h 1882"/>
                  <a:gd name="T42" fmla="*/ 90 w 1142"/>
                  <a:gd name="T43" fmla="*/ 921 h 1882"/>
                  <a:gd name="T44" fmla="*/ 90 w 1142"/>
                  <a:gd name="T45" fmla="*/ 921 h 1882"/>
                  <a:gd name="T46" fmla="*/ 249 w 1142"/>
                  <a:gd name="T47" fmla="*/ 1312 h 1882"/>
                  <a:gd name="T48" fmla="*/ 249 w 1142"/>
                  <a:gd name="T49" fmla="*/ 1312 h 1882"/>
                  <a:gd name="T50" fmla="*/ 251 w 1142"/>
                  <a:gd name="T51" fmla="*/ 1316 h 1882"/>
                  <a:gd name="T52" fmla="*/ 281 w 1142"/>
                  <a:gd name="T53" fmla="*/ 1680 h 1882"/>
                  <a:gd name="T54" fmla="*/ 805 w 1142"/>
                  <a:gd name="T55" fmla="*/ 1881 h 1882"/>
                  <a:gd name="T56" fmla="*/ 805 w 1142"/>
                  <a:gd name="T57" fmla="*/ 1881 h 1882"/>
                  <a:gd name="T58" fmla="*/ 266 w 1142"/>
                  <a:gd name="T59" fmla="*/ 1693 h 1882"/>
                  <a:gd name="T60" fmla="*/ 266 w 1142"/>
                  <a:gd name="T61" fmla="*/ 1693 h 1882"/>
                  <a:gd name="T62" fmla="*/ 262 w 1142"/>
                  <a:gd name="T63" fmla="*/ 1686 h 1882"/>
                  <a:gd name="T64" fmla="*/ 232 w 1142"/>
                  <a:gd name="T65" fmla="*/ 1320 h 1882"/>
                  <a:gd name="T66" fmla="*/ 232 w 1142"/>
                  <a:gd name="T67" fmla="*/ 1320 h 1882"/>
                  <a:gd name="T68" fmla="*/ 71 w 1142"/>
                  <a:gd name="T69" fmla="*/ 926 h 1882"/>
                  <a:gd name="T70" fmla="*/ 71 w 1142"/>
                  <a:gd name="T71" fmla="*/ 926 h 1882"/>
                  <a:gd name="T72" fmla="*/ 228 w 1142"/>
                  <a:gd name="T73" fmla="*/ 202 h 1882"/>
                  <a:gd name="T74" fmla="*/ 228 w 1142"/>
                  <a:gd name="T75" fmla="*/ 202 h 1882"/>
                  <a:gd name="T76" fmla="*/ 783 w 1142"/>
                  <a:gd name="T77" fmla="*/ 58 h 1882"/>
                  <a:gd name="T78" fmla="*/ 783 w 1142"/>
                  <a:gd name="T79" fmla="*/ 58 h 1882"/>
                  <a:gd name="T80" fmla="*/ 1023 w 1142"/>
                  <a:gd name="T81" fmla="*/ 242 h 1882"/>
                  <a:gd name="T82" fmla="*/ 1023 w 1142"/>
                  <a:gd name="T83" fmla="*/ 242 h 1882"/>
                  <a:gd name="T84" fmla="*/ 1099 w 1142"/>
                  <a:gd name="T85" fmla="*/ 1284 h 1882"/>
                  <a:gd name="T86" fmla="*/ 1099 w 1142"/>
                  <a:gd name="T87" fmla="*/ 1284 h 1882"/>
                  <a:gd name="T88" fmla="*/ 970 w 1142"/>
                  <a:gd name="T89" fmla="*/ 1460 h 1882"/>
                  <a:gd name="T90" fmla="*/ 970 w 1142"/>
                  <a:gd name="T91" fmla="*/ 1460 h 1882"/>
                  <a:gd name="T92" fmla="*/ 757 w 1142"/>
                  <a:gd name="T93" fmla="*/ 1457 h 1882"/>
                  <a:gd name="T94" fmla="*/ 763 w 1142"/>
                  <a:gd name="T95" fmla="*/ 1498 h 1882"/>
                  <a:gd name="T96" fmla="*/ 763 w 1142"/>
                  <a:gd name="T97" fmla="*/ 1498 h 1882"/>
                  <a:gd name="T98" fmla="*/ 815 w 1142"/>
                  <a:gd name="T99" fmla="*/ 1870 h 1882"/>
                  <a:gd name="T100" fmla="*/ 815 w 1142"/>
                  <a:gd name="T101" fmla="*/ 1870 h 1882"/>
                  <a:gd name="T102" fmla="*/ 812 w 1142"/>
                  <a:gd name="T103" fmla="*/ 1878 h 1882"/>
                  <a:gd name="T104" fmla="*/ 812 w 1142"/>
                  <a:gd name="T105" fmla="*/ 1878 h 1882"/>
                  <a:gd name="T106" fmla="*/ 805 w 1142"/>
                  <a:gd name="T107" fmla="*/ 1881 h 1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2" h="1882">
                    <a:moveTo>
                      <a:pt x="281" y="1680"/>
                    </a:moveTo>
                    <a:lnTo>
                      <a:pt x="281" y="1680"/>
                    </a:lnTo>
                    <a:cubicBezTo>
                      <a:pt x="488" y="1839"/>
                      <a:pt x="738" y="1859"/>
                      <a:pt x="793" y="1861"/>
                    </a:cubicBezTo>
                    <a:lnTo>
                      <a:pt x="793" y="1861"/>
                    </a:lnTo>
                    <a:cubicBezTo>
                      <a:pt x="785" y="1805"/>
                      <a:pt x="757" y="1602"/>
                      <a:pt x="744" y="1501"/>
                    </a:cubicBezTo>
                    <a:lnTo>
                      <a:pt x="737" y="1446"/>
                    </a:lnTo>
                    <a:lnTo>
                      <a:pt x="737" y="1446"/>
                    </a:lnTo>
                    <a:cubicBezTo>
                      <a:pt x="736" y="1444"/>
                      <a:pt x="737" y="1440"/>
                      <a:pt x="739" y="1438"/>
                    </a:cubicBezTo>
                    <a:lnTo>
                      <a:pt x="739" y="1438"/>
                    </a:lnTo>
                    <a:cubicBezTo>
                      <a:pt x="742" y="1436"/>
                      <a:pt x="745" y="1435"/>
                      <a:pt x="748" y="1436"/>
                    </a:cubicBezTo>
                    <a:lnTo>
                      <a:pt x="748" y="1436"/>
                    </a:lnTo>
                    <a:cubicBezTo>
                      <a:pt x="835" y="1452"/>
                      <a:pt x="923" y="1451"/>
                      <a:pt x="966" y="1441"/>
                    </a:cubicBezTo>
                    <a:lnTo>
                      <a:pt x="966" y="1441"/>
                    </a:lnTo>
                    <a:cubicBezTo>
                      <a:pt x="1024" y="1428"/>
                      <a:pt x="1072" y="1363"/>
                      <a:pt x="1080" y="1283"/>
                    </a:cubicBezTo>
                    <a:lnTo>
                      <a:pt x="1080" y="1283"/>
                    </a:lnTo>
                    <a:cubicBezTo>
                      <a:pt x="1121" y="873"/>
                      <a:pt x="1050" y="457"/>
                      <a:pt x="1004" y="245"/>
                    </a:cubicBezTo>
                    <a:lnTo>
                      <a:pt x="1004" y="245"/>
                    </a:lnTo>
                    <a:cubicBezTo>
                      <a:pt x="990" y="181"/>
                      <a:pt x="897" y="111"/>
                      <a:pt x="778" y="77"/>
                    </a:cubicBezTo>
                    <a:lnTo>
                      <a:pt x="778" y="77"/>
                    </a:lnTo>
                    <a:cubicBezTo>
                      <a:pt x="582" y="21"/>
                      <a:pt x="382" y="72"/>
                      <a:pt x="242" y="215"/>
                    </a:cubicBezTo>
                    <a:lnTo>
                      <a:pt x="242" y="215"/>
                    </a:lnTo>
                    <a:cubicBezTo>
                      <a:pt x="29" y="433"/>
                      <a:pt x="41" y="720"/>
                      <a:pt x="90" y="921"/>
                    </a:cubicBezTo>
                    <a:lnTo>
                      <a:pt x="90" y="921"/>
                    </a:lnTo>
                    <a:cubicBezTo>
                      <a:pt x="143" y="1141"/>
                      <a:pt x="248" y="1310"/>
                      <a:pt x="249" y="1312"/>
                    </a:cubicBezTo>
                    <a:lnTo>
                      <a:pt x="249" y="1312"/>
                    </a:lnTo>
                    <a:cubicBezTo>
                      <a:pt x="250" y="1313"/>
                      <a:pt x="251" y="1315"/>
                      <a:pt x="251" y="1316"/>
                    </a:cubicBezTo>
                    <a:lnTo>
                      <a:pt x="281" y="1680"/>
                    </a:lnTo>
                    <a:close/>
                    <a:moveTo>
                      <a:pt x="805" y="1881"/>
                    </a:moveTo>
                    <a:lnTo>
                      <a:pt x="805" y="1881"/>
                    </a:lnTo>
                    <a:cubicBezTo>
                      <a:pt x="802" y="1881"/>
                      <a:pt x="505" y="1878"/>
                      <a:pt x="266" y="1693"/>
                    </a:cubicBezTo>
                    <a:lnTo>
                      <a:pt x="266" y="1693"/>
                    </a:lnTo>
                    <a:cubicBezTo>
                      <a:pt x="264" y="1691"/>
                      <a:pt x="262" y="1688"/>
                      <a:pt x="262" y="1686"/>
                    </a:cubicBezTo>
                    <a:lnTo>
                      <a:pt x="232" y="1320"/>
                    </a:lnTo>
                    <a:lnTo>
                      <a:pt x="232" y="1320"/>
                    </a:lnTo>
                    <a:cubicBezTo>
                      <a:pt x="219" y="1300"/>
                      <a:pt x="122" y="1135"/>
                      <a:pt x="71" y="926"/>
                    </a:cubicBezTo>
                    <a:lnTo>
                      <a:pt x="71" y="926"/>
                    </a:lnTo>
                    <a:cubicBezTo>
                      <a:pt x="0" y="630"/>
                      <a:pt x="54" y="379"/>
                      <a:pt x="228" y="202"/>
                    </a:cubicBezTo>
                    <a:lnTo>
                      <a:pt x="228" y="202"/>
                    </a:lnTo>
                    <a:cubicBezTo>
                      <a:pt x="373" y="54"/>
                      <a:pt x="580" y="0"/>
                      <a:pt x="783" y="58"/>
                    </a:cubicBezTo>
                    <a:lnTo>
                      <a:pt x="783" y="58"/>
                    </a:lnTo>
                    <a:cubicBezTo>
                      <a:pt x="911" y="95"/>
                      <a:pt x="1007" y="169"/>
                      <a:pt x="1023" y="242"/>
                    </a:cubicBezTo>
                    <a:lnTo>
                      <a:pt x="1023" y="242"/>
                    </a:lnTo>
                    <a:cubicBezTo>
                      <a:pt x="1069" y="454"/>
                      <a:pt x="1141" y="873"/>
                      <a:pt x="1099" y="1284"/>
                    </a:cubicBezTo>
                    <a:lnTo>
                      <a:pt x="1099" y="1284"/>
                    </a:lnTo>
                    <a:cubicBezTo>
                      <a:pt x="1090" y="1373"/>
                      <a:pt x="1037" y="1445"/>
                      <a:pt x="970" y="1460"/>
                    </a:cubicBezTo>
                    <a:lnTo>
                      <a:pt x="970" y="1460"/>
                    </a:lnTo>
                    <a:cubicBezTo>
                      <a:pt x="927" y="1468"/>
                      <a:pt x="843" y="1472"/>
                      <a:pt x="757" y="1457"/>
                    </a:cubicBezTo>
                    <a:lnTo>
                      <a:pt x="763" y="1498"/>
                    </a:lnTo>
                    <a:lnTo>
                      <a:pt x="763" y="1498"/>
                    </a:lnTo>
                    <a:cubicBezTo>
                      <a:pt x="778" y="1609"/>
                      <a:pt x="809" y="1839"/>
                      <a:pt x="815" y="1870"/>
                    </a:cubicBezTo>
                    <a:lnTo>
                      <a:pt x="815" y="1870"/>
                    </a:lnTo>
                    <a:cubicBezTo>
                      <a:pt x="815" y="1872"/>
                      <a:pt x="814" y="1875"/>
                      <a:pt x="812" y="1878"/>
                    </a:cubicBezTo>
                    <a:lnTo>
                      <a:pt x="812" y="1878"/>
                    </a:lnTo>
                    <a:cubicBezTo>
                      <a:pt x="810" y="1879"/>
                      <a:pt x="808" y="1881"/>
                      <a:pt x="805" y="18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128">
                <a:extLst>
                  <a:ext uri="{FF2B5EF4-FFF2-40B4-BE49-F238E27FC236}">
                    <a16:creationId xmlns:a16="http://schemas.microsoft.com/office/drawing/2014/main" id="{A76EE7B0-3368-40F0-9B03-04B525A6C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3915" y="6514609"/>
                <a:ext cx="1365713" cy="1868044"/>
              </a:xfrm>
              <a:custGeom>
                <a:avLst/>
                <a:gdLst>
                  <a:gd name="T0" fmla="*/ 1514 w 1536"/>
                  <a:gd name="T1" fmla="*/ 437 h 2101"/>
                  <a:gd name="T2" fmla="*/ 1514 w 1536"/>
                  <a:gd name="T3" fmla="*/ 437 h 2101"/>
                  <a:gd name="T4" fmla="*/ 1335 w 1536"/>
                  <a:gd name="T5" fmla="*/ 167 h 2101"/>
                  <a:gd name="T6" fmla="*/ 1335 w 1536"/>
                  <a:gd name="T7" fmla="*/ 167 h 2101"/>
                  <a:gd name="T8" fmla="*/ 430 w 1536"/>
                  <a:gd name="T9" fmla="*/ 237 h 2101"/>
                  <a:gd name="T10" fmla="*/ 430 w 1536"/>
                  <a:gd name="T11" fmla="*/ 237 h 2101"/>
                  <a:gd name="T12" fmla="*/ 195 w 1536"/>
                  <a:gd name="T13" fmla="*/ 938 h 2101"/>
                  <a:gd name="T14" fmla="*/ 195 w 1536"/>
                  <a:gd name="T15" fmla="*/ 938 h 2101"/>
                  <a:gd name="T16" fmla="*/ 195 w 1536"/>
                  <a:gd name="T17" fmla="*/ 1045 h 2101"/>
                  <a:gd name="T18" fmla="*/ 195 w 1536"/>
                  <a:gd name="T19" fmla="*/ 1045 h 2101"/>
                  <a:gd name="T20" fmla="*/ 65 w 1536"/>
                  <a:gd name="T21" fmla="*/ 1697 h 2101"/>
                  <a:gd name="T22" fmla="*/ 65 w 1536"/>
                  <a:gd name="T23" fmla="*/ 1697 h 2101"/>
                  <a:gd name="T24" fmla="*/ 771 w 1536"/>
                  <a:gd name="T25" fmla="*/ 2100 h 2101"/>
                  <a:gd name="T26" fmla="*/ 771 w 1536"/>
                  <a:gd name="T27" fmla="*/ 2100 h 2101"/>
                  <a:gd name="T28" fmla="*/ 791 w 1536"/>
                  <a:gd name="T29" fmla="*/ 2099 h 2101"/>
                  <a:gd name="T30" fmla="*/ 791 w 1536"/>
                  <a:gd name="T31" fmla="*/ 2099 h 2101"/>
                  <a:gd name="T32" fmla="*/ 800 w 1536"/>
                  <a:gd name="T33" fmla="*/ 2093 h 2101"/>
                  <a:gd name="T34" fmla="*/ 800 w 1536"/>
                  <a:gd name="T35" fmla="*/ 2093 h 2101"/>
                  <a:gd name="T36" fmla="*/ 771 w 1536"/>
                  <a:gd name="T37" fmla="*/ 1325 h 2101"/>
                  <a:gd name="T38" fmla="*/ 771 w 1536"/>
                  <a:gd name="T39" fmla="*/ 1325 h 2101"/>
                  <a:gd name="T40" fmla="*/ 767 w 1536"/>
                  <a:gd name="T41" fmla="*/ 1318 h 2101"/>
                  <a:gd name="T42" fmla="*/ 767 w 1536"/>
                  <a:gd name="T43" fmla="*/ 1318 h 2101"/>
                  <a:gd name="T44" fmla="*/ 760 w 1536"/>
                  <a:gd name="T45" fmla="*/ 1318 h 2101"/>
                  <a:gd name="T46" fmla="*/ 760 w 1536"/>
                  <a:gd name="T47" fmla="*/ 1318 h 2101"/>
                  <a:gd name="T48" fmla="*/ 627 w 1536"/>
                  <a:gd name="T49" fmla="*/ 1200 h 2101"/>
                  <a:gd name="T50" fmla="*/ 627 w 1536"/>
                  <a:gd name="T51" fmla="*/ 1200 h 2101"/>
                  <a:gd name="T52" fmla="*/ 695 w 1536"/>
                  <a:gd name="T53" fmla="*/ 963 h 2101"/>
                  <a:gd name="T54" fmla="*/ 695 w 1536"/>
                  <a:gd name="T55" fmla="*/ 963 h 2101"/>
                  <a:gd name="T56" fmla="*/ 775 w 1536"/>
                  <a:gd name="T57" fmla="*/ 969 h 2101"/>
                  <a:gd name="T58" fmla="*/ 775 w 1536"/>
                  <a:gd name="T59" fmla="*/ 969 h 2101"/>
                  <a:gd name="T60" fmla="*/ 847 w 1536"/>
                  <a:gd name="T61" fmla="*/ 1081 h 2101"/>
                  <a:gd name="T62" fmla="*/ 847 w 1536"/>
                  <a:gd name="T63" fmla="*/ 1081 h 2101"/>
                  <a:gd name="T64" fmla="*/ 856 w 1536"/>
                  <a:gd name="T65" fmla="*/ 1088 h 2101"/>
                  <a:gd name="T66" fmla="*/ 856 w 1536"/>
                  <a:gd name="T67" fmla="*/ 1088 h 2101"/>
                  <a:gd name="T68" fmla="*/ 1304 w 1536"/>
                  <a:gd name="T69" fmla="*/ 946 h 2101"/>
                  <a:gd name="T70" fmla="*/ 1304 w 1536"/>
                  <a:gd name="T71" fmla="*/ 946 h 2101"/>
                  <a:gd name="T72" fmla="*/ 1475 w 1536"/>
                  <a:gd name="T73" fmla="*/ 713 h 2101"/>
                  <a:gd name="T74" fmla="*/ 1475 w 1536"/>
                  <a:gd name="T75" fmla="*/ 713 h 2101"/>
                  <a:gd name="T76" fmla="*/ 1514 w 1536"/>
                  <a:gd name="T77" fmla="*/ 437 h 2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36" h="2101">
                    <a:moveTo>
                      <a:pt x="1514" y="437"/>
                    </a:moveTo>
                    <a:lnTo>
                      <a:pt x="1514" y="437"/>
                    </a:lnTo>
                    <a:cubicBezTo>
                      <a:pt x="1477" y="309"/>
                      <a:pt x="1417" y="218"/>
                      <a:pt x="1335" y="167"/>
                    </a:cubicBezTo>
                    <a:lnTo>
                      <a:pt x="1335" y="167"/>
                    </a:lnTo>
                    <a:cubicBezTo>
                      <a:pt x="1152" y="55"/>
                      <a:pt x="739" y="0"/>
                      <a:pt x="430" y="237"/>
                    </a:cubicBezTo>
                    <a:lnTo>
                      <a:pt x="430" y="237"/>
                    </a:lnTo>
                    <a:cubicBezTo>
                      <a:pt x="161" y="443"/>
                      <a:pt x="183" y="765"/>
                      <a:pt x="195" y="938"/>
                    </a:cubicBezTo>
                    <a:lnTo>
                      <a:pt x="195" y="938"/>
                    </a:lnTo>
                    <a:cubicBezTo>
                      <a:pt x="199" y="988"/>
                      <a:pt x="202" y="1028"/>
                      <a:pt x="195" y="1045"/>
                    </a:cubicBezTo>
                    <a:lnTo>
                      <a:pt x="195" y="1045"/>
                    </a:lnTo>
                    <a:cubicBezTo>
                      <a:pt x="113" y="1269"/>
                      <a:pt x="0" y="1577"/>
                      <a:pt x="65" y="1697"/>
                    </a:cubicBezTo>
                    <a:lnTo>
                      <a:pt x="65" y="1697"/>
                    </a:lnTo>
                    <a:cubicBezTo>
                      <a:pt x="269" y="2076"/>
                      <a:pt x="677" y="2100"/>
                      <a:pt x="771" y="2100"/>
                    </a:cubicBezTo>
                    <a:lnTo>
                      <a:pt x="771" y="2100"/>
                    </a:lnTo>
                    <a:cubicBezTo>
                      <a:pt x="784" y="2100"/>
                      <a:pt x="791" y="2099"/>
                      <a:pt x="791" y="2099"/>
                    </a:cubicBezTo>
                    <a:lnTo>
                      <a:pt x="791" y="2099"/>
                    </a:lnTo>
                    <a:cubicBezTo>
                      <a:pt x="796" y="2099"/>
                      <a:pt x="798" y="2096"/>
                      <a:pt x="800" y="2093"/>
                    </a:cubicBezTo>
                    <a:lnTo>
                      <a:pt x="800" y="2093"/>
                    </a:lnTo>
                    <a:cubicBezTo>
                      <a:pt x="869" y="1925"/>
                      <a:pt x="776" y="1350"/>
                      <a:pt x="771" y="1325"/>
                    </a:cubicBezTo>
                    <a:lnTo>
                      <a:pt x="771" y="1325"/>
                    </a:lnTo>
                    <a:cubicBezTo>
                      <a:pt x="771" y="1323"/>
                      <a:pt x="770" y="1320"/>
                      <a:pt x="767" y="1318"/>
                    </a:cubicBezTo>
                    <a:lnTo>
                      <a:pt x="767" y="1318"/>
                    </a:lnTo>
                    <a:cubicBezTo>
                      <a:pt x="766" y="1318"/>
                      <a:pt x="763" y="1317"/>
                      <a:pt x="760" y="1318"/>
                    </a:cubicBezTo>
                    <a:lnTo>
                      <a:pt x="760" y="1318"/>
                    </a:lnTo>
                    <a:cubicBezTo>
                      <a:pt x="691" y="1334"/>
                      <a:pt x="645" y="1267"/>
                      <a:pt x="627" y="1200"/>
                    </a:cubicBezTo>
                    <a:lnTo>
                      <a:pt x="627" y="1200"/>
                    </a:lnTo>
                    <a:cubicBezTo>
                      <a:pt x="592" y="1078"/>
                      <a:pt x="635" y="984"/>
                      <a:pt x="695" y="963"/>
                    </a:cubicBezTo>
                    <a:lnTo>
                      <a:pt x="695" y="963"/>
                    </a:lnTo>
                    <a:cubicBezTo>
                      <a:pt x="725" y="954"/>
                      <a:pt x="752" y="956"/>
                      <a:pt x="775" y="969"/>
                    </a:cubicBezTo>
                    <a:lnTo>
                      <a:pt x="775" y="969"/>
                    </a:lnTo>
                    <a:cubicBezTo>
                      <a:pt x="828" y="999"/>
                      <a:pt x="847" y="1080"/>
                      <a:pt x="847" y="1081"/>
                    </a:cubicBezTo>
                    <a:lnTo>
                      <a:pt x="847" y="1081"/>
                    </a:lnTo>
                    <a:cubicBezTo>
                      <a:pt x="848" y="1086"/>
                      <a:pt x="852" y="1088"/>
                      <a:pt x="856" y="1088"/>
                    </a:cubicBezTo>
                    <a:lnTo>
                      <a:pt x="856" y="1088"/>
                    </a:lnTo>
                    <a:cubicBezTo>
                      <a:pt x="1082" y="1091"/>
                      <a:pt x="1198" y="1032"/>
                      <a:pt x="1304" y="946"/>
                    </a:cubicBezTo>
                    <a:lnTo>
                      <a:pt x="1304" y="946"/>
                    </a:lnTo>
                    <a:cubicBezTo>
                      <a:pt x="1370" y="891"/>
                      <a:pt x="1434" y="804"/>
                      <a:pt x="1475" y="713"/>
                    </a:cubicBezTo>
                    <a:lnTo>
                      <a:pt x="1475" y="713"/>
                    </a:lnTo>
                    <a:cubicBezTo>
                      <a:pt x="1522" y="611"/>
                      <a:pt x="1535" y="512"/>
                      <a:pt x="1514" y="43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29">
                <a:extLst>
                  <a:ext uri="{FF2B5EF4-FFF2-40B4-BE49-F238E27FC236}">
                    <a16:creationId xmlns:a16="http://schemas.microsoft.com/office/drawing/2014/main" id="{51AD5E6E-DD45-49E5-8776-A38F12FFD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1105" y="7892097"/>
                <a:ext cx="98113" cy="47094"/>
              </a:xfrm>
              <a:custGeom>
                <a:avLst/>
                <a:gdLst>
                  <a:gd name="T0" fmla="*/ 99 w 111"/>
                  <a:gd name="T1" fmla="*/ 53 h 54"/>
                  <a:gd name="T2" fmla="*/ 99 w 111"/>
                  <a:gd name="T3" fmla="*/ 53 h 54"/>
                  <a:gd name="T4" fmla="*/ 97 w 111"/>
                  <a:gd name="T5" fmla="*/ 53 h 54"/>
                  <a:gd name="T6" fmla="*/ 97 w 111"/>
                  <a:gd name="T7" fmla="*/ 53 h 54"/>
                  <a:gd name="T8" fmla="*/ 7 w 111"/>
                  <a:gd name="T9" fmla="*/ 20 h 54"/>
                  <a:gd name="T10" fmla="*/ 7 w 111"/>
                  <a:gd name="T11" fmla="*/ 20 h 54"/>
                  <a:gd name="T12" fmla="*/ 2 w 111"/>
                  <a:gd name="T13" fmla="*/ 7 h 54"/>
                  <a:gd name="T14" fmla="*/ 2 w 111"/>
                  <a:gd name="T15" fmla="*/ 7 h 54"/>
                  <a:gd name="T16" fmla="*/ 15 w 111"/>
                  <a:gd name="T17" fmla="*/ 3 h 54"/>
                  <a:gd name="T18" fmla="*/ 15 w 111"/>
                  <a:gd name="T19" fmla="*/ 3 h 54"/>
                  <a:gd name="T20" fmla="*/ 101 w 111"/>
                  <a:gd name="T21" fmla="*/ 34 h 54"/>
                  <a:gd name="T22" fmla="*/ 101 w 111"/>
                  <a:gd name="T23" fmla="*/ 34 h 54"/>
                  <a:gd name="T24" fmla="*/ 109 w 111"/>
                  <a:gd name="T25" fmla="*/ 46 h 54"/>
                  <a:gd name="T26" fmla="*/ 109 w 111"/>
                  <a:gd name="T27" fmla="*/ 46 h 54"/>
                  <a:gd name="T28" fmla="*/ 99 w 111"/>
                  <a:gd name="T29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" h="54">
                    <a:moveTo>
                      <a:pt x="99" y="53"/>
                    </a:moveTo>
                    <a:lnTo>
                      <a:pt x="99" y="53"/>
                    </a:lnTo>
                    <a:cubicBezTo>
                      <a:pt x="98" y="53"/>
                      <a:pt x="97" y="53"/>
                      <a:pt x="97" y="53"/>
                    </a:cubicBezTo>
                    <a:lnTo>
                      <a:pt x="97" y="53"/>
                    </a:lnTo>
                    <a:cubicBezTo>
                      <a:pt x="95" y="53"/>
                      <a:pt x="51" y="42"/>
                      <a:pt x="7" y="20"/>
                    </a:cubicBezTo>
                    <a:lnTo>
                      <a:pt x="7" y="20"/>
                    </a:lnTo>
                    <a:cubicBezTo>
                      <a:pt x="2" y="17"/>
                      <a:pt x="0" y="11"/>
                      <a:pt x="2" y="7"/>
                    </a:cubicBezTo>
                    <a:lnTo>
                      <a:pt x="2" y="7"/>
                    </a:lnTo>
                    <a:cubicBezTo>
                      <a:pt x="4" y="2"/>
                      <a:pt x="10" y="0"/>
                      <a:pt x="15" y="3"/>
                    </a:cubicBezTo>
                    <a:lnTo>
                      <a:pt x="15" y="3"/>
                    </a:lnTo>
                    <a:cubicBezTo>
                      <a:pt x="57" y="24"/>
                      <a:pt x="101" y="34"/>
                      <a:pt x="101" y="34"/>
                    </a:cubicBezTo>
                    <a:lnTo>
                      <a:pt x="101" y="34"/>
                    </a:lnTo>
                    <a:cubicBezTo>
                      <a:pt x="106" y="35"/>
                      <a:pt x="110" y="40"/>
                      <a:pt x="109" y="46"/>
                    </a:cubicBezTo>
                    <a:lnTo>
                      <a:pt x="109" y="46"/>
                    </a:lnTo>
                    <a:cubicBezTo>
                      <a:pt x="108" y="50"/>
                      <a:pt x="103" y="53"/>
                      <a:pt x="99" y="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30">
                <a:extLst>
                  <a:ext uri="{FF2B5EF4-FFF2-40B4-BE49-F238E27FC236}">
                    <a16:creationId xmlns:a16="http://schemas.microsoft.com/office/drawing/2014/main" id="{B502DFCB-AE64-4319-905B-767884489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9678" y="9238186"/>
                <a:ext cx="1868044" cy="1679670"/>
              </a:xfrm>
              <a:custGeom>
                <a:avLst/>
                <a:gdLst>
                  <a:gd name="T0" fmla="*/ 2042 w 2101"/>
                  <a:gd name="T1" fmla="*/ 254 h 1887"/>
                  <a:gd name="T2" fmla="*/ 2042 w 2101"/>
                  <a:gd name="T3" fmla="*/ 254 h 1887"/>
                  <a:gd name="T4" fmla="*/ 1965 w 2101"/>
                  <a:gd name="T5" fmla="*/ 182 h 1887"/>
                  <a:gd name="T6" fmla="*/ 1965 w 2101"/>
                  <a:gd name="T7" fmla="*/ 182 h 1887"/>
                  <a:gd name="T8" fmla="*/ 1855 w 2101"/>
                  <a:gd name="T9" fmla="*/ 130 h 1887"/>
                  <a:gd name="T10" fmla="*/ 1855 w 2101"/>
                  <a:gd name="T11" fmla="*/ 130 h 1887"/>
                  <a:gd name="T12" fmla="*/ 1744 w 2101"/>
                  <a:gd name="T13" fmla="*/ 110 h 1887"/>
                  <a:gd name="T14" fmla="*/ 1744 w 2101"/>
                  <a:gd name="T15" fmla="*/ 110 h 1887"/>
                  <a:gd name="T16" fmla="*/ 1691 w 2101"/>
                  <a:gd name="T17" fmla="*/ 188 h 1887"/>
                  <a:gd name="T18" fmla="*/ 1691 w 2101"/>
                  <a:gd name="T19" fmla="*/ 188 h 1887"/>
                  <a:gd name="T20" fmla="*/ 1628 w 2101"/>
                  <a:gd name="T21" fmla="*/ 20 h 1887"/>
                  <a:gd name="T22" fmla="*/ 1628 w 2101"/>
                  <a:gd name="T23" fmla="*/ 20 h 1887"/>
                  <a:gd name="T24" fmla="*/ 1558 w 2101"/>
                  <a:gd name="T25" fmla="*/ 162 h 1887"/>
                  <a:gd name="T26" fmla="*/ 1558 w 2101"/>
                  <a:gd name="T27" fmla="*/ 162 h 1887"/>
                  <a:gd name="T28" fmla="*/ 1530 w 2101"/>
                  <a:gd name="T29" fmla="*/ 386 h 1887"/>
                  <a:gd name="T30" fmla="*/ 1530 w 2101"/>
                  <a:gd name="T31" fmla="*/ 386 h 1887"/>
                  <a:gd name="T32" fmla="*/ 1552 w 2101"/>
                  <a:gd name="T33" fmla="*/ 514 h 1887"/>
                  <a:gd name="T34" fmla="*/ 1552 w 2101"/>
                  <a:gd name="T35" fmla="*/ 514 h 1887"/>
                  <a:gd name="T36" fmla="*/ 944 w 2101"/>
                  <a:gd name="T37" fmla="*/ 1075 h 1887"/>
                  <a:gd name="T38" fmla="*/ 944 w 2101"/>
                  <a:gd name="T39" fmla="*/ 1075 h 1887"/>
                  <a:gd name="T40" fmla="*/ 872 w 2101"/>
                  <a:gd name="T41" fmla="*/ 612 h 1887"/>
                  <a:gd name="T42" fmla="*/ 872 w 2101"/>
                  <a:gd name="T43" fmla="*/ 612 h 1887"/>
                  <a:gd name="T44" fmla="*/ 0 w 2101"/>
                  <a:gd name="T45" fmla="*/ 787 h 1887"/>
                  <a:gd name="T46" fmla="*/ 0 w 2101"/>
                  <a:gd name="T47" fmla="*/ 787 h 1887"/>
                  <a:gd name="T48" fmla="*/ 685 w 2101"/>
                  <a:gd name="T49" fmla="*/ 1876 h 1887"/>
                  <a:gd name="T50" fmla="*/ 685 w 2101"/>
                  <a:gd name="T51" fmla="*/ 1876 h 1887"/>
                  <a:gd name="T52" fmla="*/ 1950 w 2101"/>
                  <a:gd name="T53" fmla="*/ 663 h 1887"/>
                  <a:gd name="T54" fmla="*/ 1950 w 2101"/>
                  <a:gd name="T55" fmla="*/ 663 h 1887"/>
                  <a:gd name="T56" fmla="*/ 2088 w 2101"/>
                  <a:gd name="T57" fmla="*/ 354 h 1887"/>
                  <a:gd name="T58" fmla="*/ 2088 w 2101"/>
                  <a:gd name="T59" fmla="*/ 354 h 1887"/>
                  <a:gd name="T60" fmla="*/ 2042 w 2101"/>
                  <a:gd name="T61" fmla="*/ 254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01" h="1887">
                    <a:moveTo>
                      <a:pt x="2042" y="254"/>
                    </a:moveTo>
                    <a:lnTo>
                      <a:pt x="2042" y="254"/>
                    </a:lnTo>
                    <a:cubicBezTo>
                      <a:pt x="2056" y="158"/>
                      <a:pt x="1965" y="182"/>
                      <a:pt x="1965" y="182"/>
                    </a:cubicBezTo>
                    <a:lnTo>
                      <a:pt x="1965" y="182"/>
                    </a:lnTo>
                    <a:cubicBezTo>
                      <a:pt x="1953" y="70"/>
                      <a:pt x="1855" y="130"/>
                      <a:pt x="1855" y="130"/>
                    </a:cubicBezTo>
                    <a:lnTo>
                      <a:pt x="1855" y="130"/>
                    </a:lnTo>
                    <a:cubicBezTo>
                      <a:pt x="1833" y="49"/>
                      <a:pt x="1776" y="70"/>
                      <a:pt x="1744" y="110"/>
                    </a:cubicBezTo>
                    <a:lnTo>
                      <a:pt x="1744" y="110"/>
                    </a:lnTo>
                    <a:cubicBezTo>
                      <a:pt x="1726" y="131"/>
                      <a:pt x="1691" y="188"/>
                      <a:pt x="1691" y="188"/>
                    </a:cubicBezTo>
                    <a:lnTo>
                      <a:pt x="1691" y="188"/>
                    </a:lnTo>
                    <a:cubicBezTo>
                      <a:pt x="1691" y="188"/>
                      <a:pt x="1690" y="48"/>
                      <a:pt x="1628" y="20"/>
                    </a:cubicBezTo>
                    <a:lnTo>
                      <a:pt x="1628" y="20"/>
                    </a:lnTo>
                    <a:cubicBezTo>
                      <a:pt x="1584" y="0"/>
                      <a:pt x="1564" y="30"/>
                      <a:pt x="1558" y="162"/>
                    </a:cubicBezTo>
                    <a:lnTo>
                      <a:pt x="1558" y="162"/>
                    </a:lnTo>
                    <a:cubicBezTo>
                      <a:pt x="1552" y="259"/>
                      <a:pt x="1531" y="332"/>
                      <a:pt x="1530" y="386"/>
                    </a:cubicBezTo>
                    <a:lnTo>
                      <a:pt x="1530" y="386"/>
                    </a:lnTo>
                    <a:cubicBezTo>
                      <a:pt x="1528" y="493"/>
                      <a:pt x="1552" y="514"/>
                      <a:pt x="1552" y="514"/>
                    </a:cubicBezTo>
                    <a:lnTo>
                      <a:pt x="1552" y="514"/>
                    </a:lnTo>
                    <a:cubicBezTo>
                      <a:pt x="1552" y="514"/>
                      <a:pt x="1160" y="927"/>
                      <a:pt x="944" y="1075"/>
                    </a:cubicBezTo>
                    <a:lnTo>
                      <a:pt x="944" y="1075"/>
                    </a:lnTo>
                    <a:cubicBezTo>
                      <a:pt x="944" y="1075"/>
                      <a:pt x="883" y="606"/>
                      <a:pt x="872" y="612"/>
                    </a:cubicBezTo>
                    <a:lnTo>
                      <a:pt x="872" y="612"/>
                    </a:lnTo>
                    <a:cubicBezTo>
                      <a:pt x="584" y="746"/>
                      <a:pt x="199" y="777"/>
                      <a:pt x="0" y="787"/>
                    </a:cubicBezTo>
                    <a:lnTo>
                      <a:pt x="0" y="787"/>
                    </a:lnTo>
                    <a:cubicBezTo>
                      <a:pt x="52" y="1067"/>
                      <a:pt x="214" y="1868"/>
                      <a:pt x="685" y="1876"/>
                    </a:cubicBezTo>
                    <a:lnTo>
                      <a:pt x="685" y="1876"/>
                    </a:lnTo>
                    <a:cubicBezTo>
                      <a:pt x="1251" y="1886"/>
                      <a:pt x="1950" y="663"/>
                      <a:pt x="1950" y="663"/>
                    </a:cubicBezTo>
                    <a:lnTo>
                      <a:pt x="1950" y="663"/>
                    </a:lnTo>
                    <a:cubicBezTo>
                      <a:pt x="1950" y="663"/>
                      <a:pt x="2075" y="455"/>
                      <a:pt x="2088" y="354"/>
                    </a:cubicBezTo>
                    <a:lnTo>
                      <a:pt x="2088" y="354"/>
                    </a:lnTo>
                    <a:cubicBezTo>
                      <a:pt x="2100" y="254"/>
                      <a:pt x="2042" y="254"/>
                      <a:pt x="2042" y="2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31">
                <a:extLst>
                  <a:ext uri="{FF2B5EF4-FFF2-40B4-BE49-F238E27FC236}">
                    <a16:creationId xmlns:a16="http://schemas.microsoft.com/office/drawing/2014/main" id="{8D19F8B0-E3DC-4BF2-932B-712CC1260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1829" y="9242112"/>
                <a:ext cx="1879817" cy="1675745"/>
              </a:xfrm>
              <a:custGeom>
                <a:avLst/>
                <a:gdLst>
                  <a:gd name="T0" fmla="*/ 21 w 2113"/>
                  <a:gd name="T1" fmla="*/ 793 h 1885"/>
                  <a:gd name="T2" fmla="*/ 204 w 2113"/>
                  <a:gd name="T3" fmla="*/ 1427 h 1885"/>
                  <a:gd name="T4" fmla="*/ 695 w 2113"/>
                  <a:gd name="T5" fmla="*/ 1864 h 1885"/>
                  <a:gd name="T6" fmla="*/ 702 w 2113"/>
                  <a:gd name="T7" fmla="*/ 1864 h 1885"/>
                  <a:gd name="T8" fmla="*/ 1952 w 2113"/>
                  <a:gd name="T9" fmla="*/ 655 h 1885"/>
                  <a:gd name="T10" fmla="*/ 2088 w 2113"/>
                  <a:gd name="T11" fmla="*/ 350 h 1885"/>
                  <a:gd name="T12" fmla="*/ 2075 w 2113"/>
                  <a:gd name="T13" fmla="*/ 273 h 1885"/>
                  <a:gd name="T14" fmla="*/ 2052 w 2113"/>
                  <a:gd name="T15" fmla="*/ 260 h 1885"/>
                  <a:gd name="T16" fmla="*/ 2045 w 2113"/>
                  <a:gd name="T17" fmla="*/ 257 h 1885"/>
                  <a:gd name="T18" fmla="*/ 2043 w 2113"/>
                  <a:gd name="T19" fmla="*/ 249 h 1885"/>
                  <a:gd name="T20" fmla="*/ 2032 w 2113"/>
                  <a:gd name="T21" fmla="*/ 196 h 1885"/>
                  <a:gd name="T22" fmla="*/ 1978 w 2113"/>
                  <a:gd name="T23" fmla="*/ 187 h 1885"/>
                  <a:gd name="T24" fmla="*/ 1970 w 2113"/>
                  <a:gd name="T25" fmla="*/ 186 h 1885"/>
                  <a:gd name="T26" fmla="*/ 1966 w 2113"/>
                  <a:gd name="T27" fmla="*/ 180 h 1885"/>
                  <a:gd name="T28" fmla="*/ 1938 w 2113"/>
                  <a:gd name="T29" fmla="*/ 125 h 1885"/>
                  <a:gd name="T30" fmla="*/ 1870 w 2113"/>
                  <a:gd name="T31" fmla="*/ 135 h 1885"/>
                  <a:gd name="T32" fmla="*/ 1861 w 2113"/>
                  <a:gd name="T33" fmla="*/ 136 h 1885"/>
                  <a:gd name="T34" fmla="*/ 1856 w 2113"/>
                  <a:gd name="T35" fmla="*/ 130 h 1885"/>
                  <a:gd name="T36" fmla="*/ 1820 w 2113"/>
                  <a:gd name="T37" fmla="*/ 82 h 1885"/>
                  <a:gd name="T38" fmla="*/ 1761 w 2113"/>
                  <a:gd name="T39" fmla="*/ 113 h 1885"/>
                  <a:gd name="T40" fmla="*/ 1709 w 2113"/>
                  <a:gd name="T41" fmla="*/ 190 h 1885"/>
                  <a:gd name="T42" fmla="*/ 1699 w 2113"/>
                  <a:gd name="T43" fmla="*/ 194 h 1885"/>
                  <a:gd name="T44" fmla="*/ 1692 w 2113"/>
                  <a:gd name="T45" fmla="*/ 185 h 1885"/>
                  <a:gd name="T46" fmla="*/ 1634 w 2113"/>
                  <a:gd name="T47" fmla="*/ 26 h 1885"/>
                  <a:gd name="T48" fmla="*/ 1607 w 2113"/>
                  <a:gd name="T49" fmla="*/ 23 h 1885"/>
                  <a:gd name="T50" fmla="*/ 1577 w 2113"/>
                  <a:gd name="T51" fmla="*/ 159 h 1885"/>
                  <a:gd name="T52" fmla="*/ 1561 w 2113"/>
                  <a:gd name="T53" fmla="*/ 299 h 1885"/>
                  <a:gd name="T54" fmla="*/ 1549 w 2113"/>
                  <a:gd name="T55" fmla="*/ 383 h 1885"/>
                  <a:gd name="T56" fmla="*/ 1569 w 2113"/>
                  <a:gd name="T57" fmla="*/ 505 h 1885"/>
                  <a:gd name="T58" fmla="*/ 1569 w 2113"/>
                  <a:gd name="T59" fmla="*/ 518 h 1885"/>
                  <a:gd name="T60" fmla="*/ 959 w 2113"/>
                  <a:gd name="T61" fmla="*/ 1079 h 1885"/>
                  <a:gd name="T62" fmla="*/ 950 w 2113"/>
                  <a:gd name="T63" fmla="*/ 1080 h 1885"/>
                  <a:gd name="T64" fmla="*/ 944 w 2113"/>
                  <a:gd name="T65" fmla="*/ 1073 h 1885"/>
                  <a:gd name="T66" fmla="*/ 878 w 2113"/>
                  <a:gd name="T67" fmla="*/ 622 h 1885"/>
                  <a:gd name="T68" fmla="*/ 702 w 2113"/>
                  <a:gd name="T69" fmla="*/ 1884 h 1885"/>
                  <a:gd name="T70" fmla="*/ 695 w 2113"/>
                  <a:gd name="T71" fmla="*/ 1884 h 1885"/>
                  <a:gd name="T72" fmla="*/ 187 w 2113"/>
                  <a:gd name="T73" fmla="*/ 1435 h 1885"/>
                  <a:gd name="T74" fmla="*/ 1 w 2113"/>
                  <a:gd name="T75" fmla="*/ 786 h 1885"/>
                  <a:gd name="T76" fmla="*/ 3 w 2113"/>
                  <a:gd name="T77" fmla="*/ 778 h 1885"/>
                  <a:gd name="T78" fmla="*/ 9 w 2113"/>
                  <a:gd name="T79" fmla="*/ 775 h 1885"/>
                  <a:gd name="T80" fmla="*/ 878 w 2113"/>
                  <a:gd name="T81" fmla="*/ 600 h 1885"/>
                  <a:gd name="T82" fmla="*/ 888 w 2113"/>
                  <a:gd name="T83" fmla="*/ 600 h 1885"/>
                  <a:gd name="T84" fmla="*/ 961 w 2113"/>
                  <a:gd name="T85" fmla="*/ 1055 h 1885"/>
                  <a:gd name="T86" fmla="*/ 1549 w 2113"/>
                  <a:gd name="T87" fmla="*/ 510 h 1885"/>
                  <a:gd name="T88" fmla="*/ 1531 w 2113"/>
                  <a:gd name="T89" fmla="*/ 383 h 1885"/>
                  <a:gd name="T90" fmla="*/ 1541 w 2113"/>
                  <a:gd name="T91" fmla="*/ 295 h 1885"/>
                  <a:gd name="T92" fmla="*/ 1558 w 2113"/>
                  <a:gd name="T93" fmla="*/ 158 h 1885"/>
                  <a:gd name="T94" fmla="*/ 1598 w 2113"/>
                  <a:gd name="T95" fmla="*/ 7 h 1885"/>
                  <a:gd name="T96" fmla="*/ 1642 w 2113"/>
                  <a:gd name="T97" fmla="*/ 8 h 1885"/>
                  <a:gd name="T98" fmla="*/ 1709 w 2113"/>
                  <a:gd name="T99" fmla="*/ 155 h 1885"/>
                  <a:gd name="T100" fmla="*/ 1746 w 2113"/>
                  <a:gd name="T101" fmla="*/ 100 h 1885"/>
                  <a:gd name="T102" fmla="*/ 1824 w 2113"/>
                  <a:gd name="T103" fmla="*/ 63 h 1885"/>
                  <a:gd name="T104" fmla="*/ 1871 w 2113"/>
                  <a:gd name="T105" fmla="*/ 114 h 1885"/>
                  <a:gd name="T106" fmla="*/ 1947 w 2113"/>
                  <a:gd name="T107" fmla="*/ 108 h 1885"/>
                  <a:gd name="T108" fmla="*/ 1983 w 2113"/>
                  <a:gd name="T109" fmla="*/ 167 h 1885"/>
                  <a:gd name="T110" fmla="*/ 2044 w 2113"/>
                  <a:gd name="T111" fmla="*/ 181 h 1885"/>
                  <a:gd name="T112" fmla="*/ 2062 w 2113"/>
                  <a:gd name="T113" fmla="*/ 243 h 1885"/>
                  <a:gd name="T114" fmla="*/ 2090 w 2113"/>
                  <a:gd name="T115" fmla="*/ 260 h 1885"/>
                  <a:gd name="T116" fmla="*/ 2107 w 2113"/>
                  <a:gd name="T117" fmla="*/ 353 h 1885"/>
                  <a:gd name="T118" fmla="*/ 1969 w 2113"/>
                  <a:gd name="T119" fmla="*/ 665 h 1885"/>
                  <a:gd name="T120" fmla="*/ 1548 w 2113"/>
                  <a:gd name="T121" fmla="*/ 1276 h 1885"/>
                  <a:gd name="T122" fmla="*/ 702 w 2113"/>
                  <a:gd name="T123" fmla="*/ 1884 h 1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13" h="1885">
                    <a:moveTo>
                      <a:pt x="21" y="793"/>
                    </a:moveTo>
                    <a:lnTo>
                      <a:pt x="21" y="793"/>
                    </a:lnTo>
                    <a:cubicBezTo>
                      <a:pt x="53" y="962"/>
                      <a:pt x="105" y="1208"/>
                      <a:pt x="204" y="1427"/>
                    </a:cubicBezTo>
                    <a:lnTo>
                      <a:pt x="204" y="1427"/>
                    </a:lnTo>
                    <a:cubicBezTo>
                      <a:pt x="332" y="1714"/>
                      <a:pt x="498" y="1860"/>
                      <a:pt x="695" y="1864"/>
                    </a:cubicBezTo>
                    <a:lnTo>
                      <a:pt x="695" y="1864"/>
                    </a:lnTo>
                    <a:cubicBezTo>
                      <a:pt x="698" y="1864"/>
                      <a:pt x="699" y="1864"/>
                      <a:pt x="702" y="1864"/>
                    </a:cubicBezTo>
                    <a:lnTo>
                      <a:pt x="702" y="1864"/>
                    </a:lnTo>
                    <a:cubicBezTo>
                      <a:pt x="1254" y="1864"/>
                      <a:pt x="1945" y="668"/>
                      <a:pt x="1952" y="655"/>
                    </a:cubicBezTo>
                    <a:lnTo>
                      <a:pt x="1952" y="655"/>
                    </a:lnTo>
                    <a:cubicBezTo>
                      <a:pt x="1954" y="653"/>
                      <a:pt x="2075" y="447"/>
                      <a:pt x="2088" y="350"/>
                    </a:cubicBezTo>
                    <a:lnTo>
                      <a:pt x="2088" y="350"/>
                    </a:lnTo>
                    <a:cubicBezTo>
                      <a:pt x="2092" y="314"/>
                      <a:pt x="2088" y="287"/>
                      <a:pt x="2075" y="273"/>
                    </a:cubicBezTo>
                    <a:lnTo>
                      <a:pt x="2075" y="273"/>
                    </a:lnTo>
                    <a:cubicBezTo>
                      <a:pt x="2065" y="261"/>
                      <a:pt x="2053" y="260"/>
                      <a:pt x="2052" y="260"/>
                    </a:cubicBezTo>
                    <a:lnTo>
                      <a:pt x="2052" y="260"/>
                    </a:lnTo>
                    <a:cubicBezTo>
                      <a:pt x="2049" y="260"/>
                      <a:pt x="2047" y="259"/>
                      <a:pt x="2045" y="257"/>
                    </a:cubicBezTo>
                    <a:lnTo>
                      <a:pt x="2045" y="257"/>
                    </a:lnTo>
                    <a:cubicBezTo>
                      <a:pt x="2044" y="255"/>
                      <a:pt x="2043" y="252"/>
                      <a:pt x="2043" y="249"/>
                    </a:cubicBezTo>
                    <a:lnTo>
                      <a:pt x="2043" y="249"/>
                    </a:lnTo>
                    <a:cubicBezTo>
                      <a:pt x="2046" y="224"/>
                      <a:pt x="2043" y="206"/>
                      <a:pt x="2032" y="196"/>
                    </a:cubicBezTo>
                    <a:lnTo>
                      <a:pt x="2032" y="196"/>
                    </a:lnTo>
                    <a:cubicBezTo>
                      <a:pt x="2013" y="179"/>
                      <a:pt x="1978" y="187"/>
                      <a:pt x="1978" y="187"/>
                    </a:cubicBezTo>
                    <a:lnTo>
                      <a:pt x="1978" y="187"/>
                    </a:lnTo>
                    <a:cubicBezTo>
                      <a:pt x="1975" y="188"/>
                      <a:pt x="1972" y="188"/>
                      <a:pt x="1970" y="186"/>
                    </a:cubicBezTo>
                    <a:lnTo>
                      <a:pt x="1970" y="186"/>
                    </a:lnTo>
                    <a:cubicBezTo>
                      <a:pt x="1967" y="185"/>
                      <a:pt x="1966" y="182"/>
                      <a:pt x="1966" y="180"/>
                    </a:cubicBezTo>
                    <a:lnTo>
                      <a:pt x="1966" y="180"/>
                    </a:lnTo>
                    <a:cubicBezTo>
                      <a:pt x="1963" y="151"/>
                      <a:pt x="1954" y="132"/>
                      <a:pt x="1938" y="125"/>
                    </a:cubicBezTo>
                    <a:lnTo>
                      <a:pt x="1938" y="125"/>
                    </a:lnTo>
                    <a:cubicBezTo>
                      <a:pt x="1915" y="113"/>
                      <a:pt x="1881" y="128"/>
                      <a:pt x="1870" y="135"/>
                    </a:cubicBezTo>
                    <a:lnTo>
                      <a:pt x="1870" y="135"/>
                    </a:lnTo>
                    <a:cubicBezTo>
                      <a:pt x="1867" y="137"/>
                      <a:pt x="1865" y="138"/>
                      <a:pt x="1861" y="136"/>
                    </a:cubicBezTo>
                    <a:lnTo>
                      <a:pt x="1861" y="136"/>
                    </a:lnTo>
                    <a:cubicBezTo>
                      <a:pt x="1858" y="135"/>
                      <a:pt x="1856" y="132"/>
                      <a:pt x="1856" y="130"/>
                    </a:cubicBezTo>
                    <a:lnTo>
                      <a:pt x="1856" y="130"/>
                    </a:lnTo>
                    <a:cubicBezTo>
                      <a:pt x="1850" y="110"/>
                      <a:pt x="1840" y="86"/>
                      <a:pt x="1820" y="82"/>
                    </a:cubicBezTo>
                    <a:lnTo>
                      <a:pt x="1820" y="82"/>
                    </a:lnTo>
                    <a:cubicBezTo>
                      <a:pt x="1802" y="78"/>
                      <a:pt x="1780" y="90"/>
                      <a:pt x="1761" y="113"/>
                    </a:cubicBezTo>
                    <a:lnTo>
                      <a:pt x="1761" y="113"/>
                    </a:lnTo>
                    <a:cubicBezTo>
                      <a:pt x="1745" y="133"/>
                      <a:pt x="1710" y="189"/>
                      <a:pt x="1709" y="190"/>
                    </a:cubicBezTo>
                    <a:lnTo>
                      <a:pt x="1709" y="190"/>
                    </a:lnTo>
                    <a:cubicBezTo>
                      <a:pt x="1707" y="193"/>
                      <a:pt x="1703" y="195"/>
                      <a:pt x="1699" y="194"/>
                    </a:cubicBezTo>
                    <a:lnTo>
                      <a:pt x="1699" y="194"/>
                    </a:lnTo>
                    <a:cubicBezTo>
                      <a:pt x="1694" y="192"/>
                      <a:pt x="1692" y="189"/>
                      <a:pt x="1692" y="185"/>
                    </a:cubicBezTo>
                    <a:lnTo>
                      <a:pt x="1692" y="185"/>
                    </a:lnTo>
                    <a:cubicBezTo>
                      <a:pt x="1692" y="148"/>
                      <a:pt x="1680" y="47"/>
                      <a:pt x="1634" y="26"/>
                    </a:cubicBezTo>
                    <a:lnTo>
                      <a:pt x="1634" y="26"/>
                    </a:lnTo>
                    <a:cubicBezTo>
                      <a:pt x="1618" y="19"/>
                      <a:pt x="1611" y="20"/>
                      <a:pt x="1607" y="23"/>
                    </a:cubicBezTo>
                    <a:lnTo>
                      <a:pt x="1607" y="23"/>
                    </a:lnTo>
                    <a:cubicBezTo>
                      <a:pt x="1585" y="37"/>
                      <a:pt x="1579" y="107"/>
                      <a:pt x="1577" y="159"/>
                    </a:cubicBezTo>
                    <a:lnTo>
                      <a:pt x="1577" y="159"/>
                    </a:lnTo>
                    <a:cubicBezTo>
                      <a:pt x="1574" y="213"/>
                      <a:pt x="1567" y="258"/>
                      <a:pt x="1561" y="299"/>
                    </a:cubicBezTo>
                    <a:lnTo>
                      <a:pt x="1561" y="299"/>
                    </a:lnTo>
                    <a:cubicBezTo>
                      <a:pt x="1555" y="331"/>
                      <a:pt x="1550" y="359"/>
                      <a:pt x="1549" y="383"/>
                    </a:cubicBezTo>
                    <a:lnTo>
                      <a:pt x="1549" y="383"/>
                    </a:lnTo>
                    <a:cubicBezTo>
                      <a:pt x="1548" y="481"/>
                      <a:pt x="1568" y="504"/>
                      <a:pt x="1569" y="505"/>
                    </a:cubicBezTo>
                    <a:lnTo>
                      <a:pt x="1569" y="505"/>
                    </a:lnTo>
                    <a:cubicBezTo>
                      <a:pt x="1572" y="508"/>
                      <a:pt x="1572" y="514"/>
                      <a:pt x="1569" y="518"/>
                    </a:cubicBezTo>
                    <a:lnTo>
                      <a:pt x="1569" y="518"/>
                    </a:lnTo>
                    <a:cubicBezTo>
                      <a:pt x="1565" y="522"/>
                      <a:pt x="1174" y="932"/>
                      <a:pt x="959" y="1079"/>
                    </a:cubicBezTo>
                    <a:lnTo>
                      <a:pt x="959" y="1079"/>
                    </a:lnTo>
                    <a:cubicBezTo>
                      <a:pt x="956" y="1082"/>
                      <a:pt x="953" y="1082"/>
                      <a:pt x="950" y="1080"/>
                    </a:cubicBezTo>
                    <a:lnTo>
                      <a:pt x="950" y="1080"/>
                    </a:lnTo>
                    <a:cubicBezTo>
                      <a:pt x="947" y="1079"/>
                      <a:pt x="944" y="1076"/>
                      <a:pt x="944" y="1073"/>
                    </a:cubicBezTo>
                    <a:lnTo>
                      <a:pt x="944" y="1073"/>
                    </a:lnTo>
                    <a:cubicBezTo>
                      <a:pt x="924" y="917"/>
                      <a:pt x="889" y="669"/>
                      <a:pt x="878" y="622"/>
                    </a:cubicBezTo>
                    <a:lnTo>
                      <a:pt x="878" y="622"/>
                    </a:lnTo>
                    <a:cubicBezTo>
                      <a:pt x="669" y="716"/>
                      <a:pt x="382" y="774"/>
                      <a:pt x="21" y="793"/>
                    </a:cubicBezTo>
                    <a:close/>
                    <a:moveTo>
                      <a:pt x="702" y="1884"/>
                    </a:moveTo>
                    <a:lnTo>
                      <a:pt x="702" y="1884"/>
                    </a:lnTo>
                    <a:cubicBezTo>
                      <a:pt x="699" y="1884"/>
                      <a:pt x="698" y="1884"/>
                      <a:pt x="695" y="1884"/>
                    </a:cubicBezTo>
                    <a:lnTo>
                      <a:pt x="695" y="1884"/>
                    </a:lnTo>
                    <a:cubicBezTo>
                      <a:pt x="490" y="1880"/>
                      <a:pt x="318" y="1729"/>
                      <a:pt x="187" y="1435"/>
                    </a:cubicBezTo>
                    <a:lnTo>
                      <a:pt x="187" y="1435"/>
                    </a:lnTo>
                    <a:cubicBezTo>
                      <a:pt x="85" y="1209"/>
                      <a:pt x="32" y="956"/>
                      <a:pt x="1" y="786"/>
                    </a:cubicBezTo>
                    <a:lnTo>
                      <a:pt x="1" y="786"/>
                    </a:lnTo>
                    <a:cubicBezTo>
                      <a:pt x="0" y="783"/>
                      <a:pt x="1" y="780"/>
                      <a:pt x="3" y="778"/>
                    </a:cubicBezTo>
                    <a:lnTo>
                      <a:pt x="3" y="778"/>
                    </a:lnTo>
                    <a:cubicBezTo>
                      <a:pt x="4" y="776"/>
                      <a:pt x="7" y="775"/>
                      <a:pt x="9" y="775"/>
                    </a:cubicBezTo>
                    <a:lnTo>
                      <a:pt x="9" y="775"/>
                    </a:lnTo>
                    <a:cubicBezTo>
                      <a:pt x="378" y="756"/>
                      <a:pt x="670" y="697"/>
                      <a:pt x="878" y="600"/>
                    </a:cubicBezTo>
                    <a:lnTo>
                      <a:pt x="878" y="600"/>
                    </a:lnTo>
                    <a:cubicBezTo>
                      <a:pt x="881" y="598"/>
                      <a:pt x="885" y="598"/>
                      <a:pt x="888" y="600"/>
                    </a:cubicBezTo>
                    <a:lnTo>
                      <a:pt x="888" y="600"/>
                    </a:lnTo>
                    <a:cubicBezTo>
                      <a:pt x="893" y="603"/>
                      <a:pt x="903" y="609"/>
                      <a:pt x="961" y="1055"/>
                    </a:cubicBezTo>
                    <a:lnTo>
                      <a:pt x="961" y="1055"/>
                    </a:lnTo>
                    <a:cubicBezTo>
                      <a:pt x="1163" y="912"/>
                      <a:pt x="1502" y="559"/>
                      <a:pt x="1549" y="510"/>
                    </a:cubicBezTo>
                    <a:lnTo>
                      <a:pt x="1549" y="510"/>
                    </a:lnTo>
                    <a:cubicBezTo>
                      <a:pt x="1542" y="497"/>
                      <a:pt x="1529" y="462"/>
                      <a:pt x="1531" y="383"/>
                    </a:cubicBezTo>
                    <a:lnTo>
                      <a:pt x="1531" y="383"/>
                    </a:lnTo>
                    <a:cubicBezTo>
                      <a:pt x="1532" y="358"/>
                      <a:pt x="1536" y="329"/>
                      <a:pt x="1541" y="295"/>
                    </a:cubicBezTo>
                    <a:lnTo>
                      <a:pt x="1541" y="295"/>
                    </a:lnTo>
                    <a:cubicBezTo>
                      <a:pt x="1548" y="256"/>
                      <a:pt x="1555" y="211"/>
                      <a:pt x="1558" y="158"/>
                    </a:cubicBezTo>
                    <a:lnTo>
                      <a:pt x="1558" y="158"/>
                    </a:lnTo>
                    <a:cubicBezTo>
                      <a:pt x="1562" y="64"/>
                      <a:pt x="1574" y="21"/>
                      <a:pt x="1598" y="7"/>
                    </a:cubicBezTo>
                    <a:lnTo>
                      <a:pt x="1598" y="7"/>
                    </a:lnTo>
                    <a:cubicBezTo>
                      <a:pt x="1609" y="0"/>
                      <a:pt x="1624" y="0"/>
                      <a:pt x="1642" y="8"/>
                    </a:cubicBezTo>
                    <a:lnTo>
                      <a:pt x="1642" y="8"/>
                    </a:lnTo>
                    <a:cubicBezTo>
                      <a:pt x="1691" y="31"/>
                      <a:pt x="1704" y="110"/>
                      <a:pt x="1709" y="155"/>
                    </a:cubicBezTo>
                    <a:lnTo>
                      <a:pt x="1709" y="155"/>
                    </a:lnTo>
                    <a:cubicBezTo>
                      <a:pt x="1721" y="137"/>
                      <a:pt x="1736" y="113"/>
                      <a:pt x="1746" y="100"/>
                    </a:cubicBezTo>
                    <a:lnTo>
                      <a:pt x="1746" y="100"/>
                    </a:lnTo>
                    <a:cubicBezTo>
                      <a:pt x="1765" y="78"/>
                      <a:pt x="1795" y="56"/>
                      <a:pt x="1824" y="63"/>
                    </a:cubicBezTo>
                    <a:lnTo>
                      <a:pt x="1824" y="63"/>
                    </a:lnTo>
                    <a:cubicBezTo>
                      <a:pt x="1839" y="66"/>
                      <a:pt x="1858" y="78"/>
                      <a:pt x="1871" y="114"/>
                    </a:cubicBezTo>
                    <a:lnTo>
                      <a:pt x="1871" y="114"/>
                    </a:lnTo>
                    <a:cubicBezTo>
                      <a:pt x="1887" y="106"/>
                      <a:pt x="1920" y="94"/>
                      <a:pt x="1947" y="108"/>
                    </a:cubicBezTo>
                    <a:lnTo>
                      <a:pt x="1947" y="108"/>
                    </a:lnTo>
                    <a:cubicBezTo>
                      <a:pt x="1966" y="117"/>
                      <a:pt x="1979" y="137"/>
                      <a:pt x="1983" y="167"/>
                    </a:cubicBezTo>
                    <a:lnTo>
                      <a:pt x="1983" y="167"/>
                    </a:lnTo>
                    <a:cubicBezTo>
                      <a:pt x="1998" y="165"/>
                      <a:pt x="2026" y="165"/>
                      <a:pt x="2044" y="181"/>
                    </a:cubicBezTo>
                    <a:lnTo>
                      <a:pt x="2044" y="181"/>
                    </a:lnTo>
                    <a:cubicBezTo>
                      <a:pt x="2059" y="195"/>
                      <a:pt x="2065" y="215"/>
                      <a:pt x="2062" y="243"/>
                    </a:cubicBezTo>
                    <a:lnTo>
                      <a:pt x="2062" y="243"/>
                    </a:lnTo>
                    <a:cubicBezTo>
                      <a:pt x="2070" y="245"/>
                      <a:pt x="2081" y="250"/>
                      <a:pt x="2090" y="260"/>
                    </a:cubicBezTo>
                    <a:lnTo>
                      <a:pt x="2090" y="260"/>
                    </a:lnTo>
                    <a:cubicBezTo>
                      <a:pt x="2106" y="279"/>
                      <a:pt x="2112" y="310"/>
                      <a:pt x="2107" y="353"/>
                    </a:cubicBezTo>
                    <a:lnTo>
                      <a:pt x="2107" y="353"/>
                    </a:lnTo>
                    <a:cubicBezTo>
                      <a:pt x="2094" y="454"/>
                      <a:pt x="1974" y="657"/>
                      <a:pt x="1969" y="665"/>
                    </a:cubicBezTo>
                    <a:lnTo>
                      <a:pt x="1969" y="665"/>
                    </a:lnTo>
                    <a:cubicBezTo>
                      <a:pt x="1967" y="668"/>
                      <a:pt x="1791" y="975"/>
                      <a:pt x="1548" y="1276"/>
                    </a:cubicBezTo>
                    <a:lnTo>
                      <a:pt x="1548" y="1276"/>
                    </a:lnTo>
                    <a:cubicBezTo>
                      <a:pt x="1223" y="1679"/>
                      <a:pt x="938" y="1884"/>
                      <a:pt x="702" y="18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32">
                <a:extLst>
                  <a:ext uri="{FF2B5EF4-FFF2-40B4-BE49-F238E27FC236}">
                    <a16:creationId xmlns:a16="http://schemas.microsoft.com/office/drawing/2014/main" id="{D632C1DD-2477-4CDD-918F-616BEC1F0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8904" y="9171472"/>
                <a:ext cx="125583" cy="74564"/>
              </a:xfrm>
              <a:custGeom>
                <a:avLst/>
                <a:gdLst>
                  <a:gd name="T0" fmla="*/ 10 w 143"/>
                  <a:gd name="T1" fmla="*/ 84 h 85"/>
                  <a:gd name="T2" fmla="*/ 10 w 143"/>
                  <a:gd name="T3" fmla="*/ 84 h 85"/>
                  <a:gd name="T4" fmla="*/ 1 w 143"/>
                  <a:gd name="T5" fmla="*/ 77 h 85"/>
                  <a:gd name="T6" fmla="*/ 1 w 143"/>
                  <a:gd name="T7" fmla="*/ 77 h 85"/>
                  <a:gd name="T8" fmla="*/ 8 w 143"/>
                  <a:gd name="T9" fmla="*/ 65 h 85"/>
                  <a:gd name="T10" fmla="*/ 8 w 143"/>
                  <a:gd name="T11" fmla="*/ 65 h 85"/>
                  <a:gd name="T12" fmla="*/ 124 w 143"/>
                  <a:gd name="T13" fmla="*/ 5 h 85"/>
                  <a:gd name="T14" fmla="*/ 124 w 143"/>
                  <a:gd name="T15" fmla="*/ 5 h 85"/>
                  <a:gd name="T16" fmla="*/ 136 w 143"/>
                  <a:gd name="T17" fmla="*/ 2 h 85"/>
                  <a:gd name="T18" fmla="*/ 136 w 143"/>
                  <a:gd name="T19" fmla="*/ 2 h 85"/>
                  <a:gd name="T20" fmla="*/ 139 w 143"/>
                  <a:gd name="T21" fmla="*/ 16 h 85"/>
                  <a:gd name="T22" fmla="*/ 139 w 143"/>
                  <a:gd name="T23" fmla="*/ 16 h 85"/>
                  <a:gd name="T24" fmla="*/ 13 w 143"/>
                  <a:gd name="T25" fmla="*/ 84 h 85"/>
                  <a:gd name="T26" fmla="*/ 13 w 143"/>
                  <a:gd name="T27" fmla="*/ 84 h 85"/>
                  <a:gd name="T28" fmla="*/ 10 w 143"/>
                  <a:gd name="T2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3" h="85">
                    <a:moveTo>
                      <a:pt x="10" y="84"/>
                    </a:moveTo>
                    <a:lnTo>
                      <a:pt x="10" y="84"/>
                    </a:lnTo>
                    <a:cubicBezTo>
                      <a:pt x="6" y="84"/>
                      <a:pt x="2" y="81"/>
                      <a:pt x="1" y="77"/>
                    </a:cubicBezTo>
                    <a:lnTo>
                      <a:pt x="1" y="77"/>
                    </a:lnTo>
                    <a:cubicBezTo>
                      <a:pt x="0" y="72"/>
                      <a:pt x="3" y="67"/>
                      <a:pt x="8" y="65"/>
                    </a:cubicBezTo>
                    <a:lnTo>
                      <a:pt x="8" y="65"/>
                    </a:lnTo>
                    <a:cubicBezTo>
                      <a:pt x="95" y="42"/>
                      <a:pt x="123" y="5"/>
                      <a:pt x="124" y="5"/>
                    </a:cubicBezTo>
                    <a:lnTo>
                      <a:pt x="124" y="5"/>
                    </a:lnTo>
                    <a:cubicBezTo>
                      <a:pt x="126" y="1"/>
                      <a:pt x="132" y="0"/>
                      <a:pt x="136" y="2"/>
                    </a:cubicBezTo>
                    <a:lnTo>
                      <a:pt x="136" y="2"/>
                    </a:lnTo>
                    <a:cubicBezTo>
                      <a:pt x="141" y="6"/>
                      <a:pt x="142" y="12"/>
                      <a:pt x="139" y="16"/>
                    </a:cubicBezTo>
                    <a:lnTo>
                      <a:pt x="139" y="16"/>
                    </a:lnTo>
                    <a:cubicBezTo>
                      <a:pt x="138" y="18"/>
                      <a:pt x="108" y="60"/>
                      <a:pt x="13" y="84"/>
                    </a:cubicBezTo>
                    <a:lnTo>
                      <a:pt x="13" y="84"/>
                    </a:lnTo>
                    <a:cubicBezTo>
                      <a:pt x="12" y="84"/>
                      <a:pt x="11" y="84"/>
                      <a:pt x="10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33">
                <a:extLst>
                  <a:ext uri="{FF2B5EF4-FFF2-40B4-BE49-F238E27FC236}">
                    <a16:creationId xmlns:a16="http://schemas.microsoft.com/office/drawing/2014/main" id="{9FD82F7C-54F8-4BBC-AE35-2A9647CB9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7378" y="9359846"/>
                <a:ext cx="192300" cy="592593"/>
              </a:xfrm>
              <a:custGeom>
                <a:avLst/>
                <a:gdLst>
                  <a:gd name="T0" fmla="*/ 144 w 217"/>
                  <a:gd name="T1" fmla="*/ 663 h 664"/>
                  <a:gd name="T2" fmla="*/ 144 w 217"/>
                  <a:gd name="T3" fmla="*/ 663 h 664"/>
                  <a:gd name="T4" fmla="*/ 135 w 217"/>
                  <a:gd name="T5" fmla="*/ 655 h 664"/>
                  <a:gd name="T6" fmla="*/ 1 w 217"/>
                  <a:gd name="T7" fmla="*/ 13 h 664"/>
                  <a:gd name="T8" fmla="*/ 1 w 217"/>
                  <a:gd name="T9" fmla="*/ 13 h 664"/>
                  <a:gd name="T10" fmla="*/ 9 w 217"/>
                  <a:gd name="T11" fmla="*/ 2 h 664"/>
                  <a:gd name="T12" fmla="*/ 9 w 217"/>
                  <a:gd name="T13" fmla="*/ 2 h 664"/>
                  <a:gd name="T14" fmla="*/ 20 w 217"/>
                  <a:gd name="T15" fmla="*/ 9 h 664"/>
                  <a:gd name="T16" fmla="*/ 152 w 217"/>
                  <a:gd name="T17" fmla="*/ 643 h 664"/>
                  <a:gd name="T18" fmla="*/ 206 w 217"/>
                  <a:gd name="T19" fmla="*/ 640 h 664"/>
                  <a:gd name="T20" fmla="*/ 206 w 217"/>
                  <a:gd name="T21" fmla="*/ 640 h 664"/>
                  <a:gd name="T22" fmla="*/ 216 w 217"/>
                  <a:gd name="T23" fmla="*/ 649 h 664"/>
                  <a:gd name="T24" fmla="*/ 216 w 217"/>
                  <a:gd name="T25" fmla="*/ 649 h 664"/>
                  <a:gd name="T26" fmla="*/ 207 w 217"/>
                  <a:gd name="T27" fmla="*/ 659 h 664"/>
                  <a:gd name="T28" fmla="*/ 144 w 217"/>
                  <a:gd name="T29" fmla="*/ 663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664">
                    <a:moveTo>
                      <a:pt x="144" y="663"/>
                    </a:moveTo>
                    <a:lnTo>
                      <a:pt x="144" y="663"/>
                    </a:lnTo>
                    <a:cubicBezTo>
                      <a:pt x="139" y="663"/>
                      <a:pt x="136" y="659"/>
                      <a:pt x="135" y="655"/>
                    </a:cubicBezTo>
                    <a:lnTo>
                      <a:pt x="1" y="13"/>
                    </a:lnTo>
                    <a:lnTo>
                      <a:pt x="1" y="13"/>
                    </a:lnTo>
                    <a:cubicBezTo>
                      <a:pt x="0" y="8"/>
                      <a:pt x="4" y="3"/>
                      <a:pt x="9" y="2"/>
                    </a:cubicBezTo>
                    <a:lnTo>
                      <a:pt x="9" y="2"/>
                    </a:lnTo>
                    <a:cubicBezTo>
                      <a:pt x="14" y="0"/>
                      <a:pt x="19" y="3"/>
                      <a:pt x="20" y="9"/>
                    </a:cubicBezTo>
                    <a:lnTo>
                      <a:pt x="152" y="643"/>
                    </a:lnTo>
                    <a:lnTo>
                      <a:pt x="206" y="640"/>
                    </a:lnTo>
                    <a:lnTo>
                      <a:pt x="206" y="640"/>
                    </a:lnTo>
                    <a:cubicBezTo>
                      <a:pt x="211" y="640"/>
                      <a:pt x="215" y="644"/>
                      <a:pt x="216" y="649"/>
                    </a:cubicBezTo>
                    <a:lnTo>
                      <a:pt x="216" y="649"/>
                    </a:lnTo>
                    <a:cubicBezTo>
                      <a:pt x="216" y="654"/>
                      <a:pt x="212" y="659"/>
                      <a:pt x="207" y="659"/>
                    </a:cubicBezTo>
                    <a:lnTo>
                      <a:pt x="144" y="66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34">
                <a:extLst>
                  <a:ext uri="{FF2B5EF4-FFF2-40B4-BE49-F238E27FC236}">
                    <a16:creationId xmlns:a16="http://schemas.microsoft.com/office/drawing/2014/main" id="{C0E302B9-494F-4F68-A9D3-280A0FEEF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4947" y="9450107"/>
                <a:ext cx="82415" cy="341430"/>
              </a:xfrm>
              <a:custGeom>
                <a:avLst/>
                <a:gdLst>
                  <a:gd name="T0" fmla="*/ 11 w 91"/>
                  <a:gd name="T1" fmla="*/ 381 h 382"/>
                  <a:gd name="T2" fmla="*/ 11 w 91"/>
                  <a:gd name="T3" fmla="*/ 381 h 382"/>
                  <a:gd name="T4" fmla="*/ 3 w 91"/>
                  <a:gd name="T5" fmla="*/ 377 h 382"/>
                  <a:gd name="T6" fmla="*/ 3 w 91"/>
                  <a:gd name="T7" fmla="*/ 377 h 382"/>
                  <a:gd name="T8" fmla="*/ 7 w 91"/>
                  <a:gd name="T9" fmla="*/ 363 h 382"/>
                  <a:gd name="T10" fmla="*/ 70 w 91"/>
                  <a:gd name="T11" fmla="*/ 326 h 382"/>
                  <a:gd name="T12" fmla="*/ 10 w 91"/>
                  <a:gd name="T13" fmla="*/ 13 h 382"/>
                  <a:gd name="T14" fmla="*/ 10 w 91"/>
                  <a:gd name="T15" fmla="*/ 13 h 382"/>
                  <a:gd name="T16" fmla="*/ 17 w 91"/>
                  <a:gd name="T17" fmla="*/ 1 h 382"/>
                  <a:gd name="T18" fmla="*/ 17 w 91"/>
                  <a:gd name="T19" fmla="*/ 1 h 382"/>
                  <a:gd name="T20" fmla="*/ 29 w 91"/>
                  <a:gd name="T21" fmla="*/ 9 h 382"/>
                  <a:gd name="T22" fmla="*/ 89 w 91"/>
                  <a:gd name="T23" fmla="*/ 329 h 382"/>
                  <a:gd name="T24" fmla="*/ 89 w 91"/>
                  <a:gd name="T25" fmla="*/ 329 h 382"/>
                  <a:gd name="T26" fmla="*/ 85 w 91"/>
                  <a:gd name="T27" fmla="*/ 339 h 382"/>
                  <a:gd name="T28" fmla="*/ 17 w 91"/>
                  <a:gd name="T29" fmla="*/ 380 h 382"/>
                  <a:gd name="T30" fmla="*/ 17 w 91"/>
                  <a:gd name="T31" fmla="*/ 380 h 382"/>
                  <a:gd name="T32" fmla="*/ 11 w 91"/>
                  <a:gd name="T33" fmla="*/ 381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382">
                    <a:moveTo>
                      <a:pt x="11" y="381"/>
                    </a:moveTo>
                    <a:lnTo>
                      <a:pt x="11" y="381"/>
                    </a:lnTo>
                    <a:cubicBezTo>
                      <a:pt x="8" y="381"/>
                      <a:pt x="5" y="379"/>
                      <a:pt x="3" y="377"/>
                    </a:cubicBezTo>
                    <a:lnTo>
                      <a:pt x="3" y="377"/>
                    </a:lnTo>
                    <a:cubicBezTo>
                      <a:pt x="0" y="372"/>
                      <a:pt x="2" y="365"/>
                      <a:pt x="7" y="363"/>
                    </a:cubicBezTo>
                    <a:lnTo>
                      <a:pt x="70" y="326"/>
                    </a:lnTo>
                    <a:lnTo>
                      <a:pt x="10" y="13"/>
                    </a:lnTo>
                    <a:lnTo>
                      <a:pt x="10" y="13"/>
                    </a:lnTo>
                    <a:cubicBezTo>
                      <a:pt x="9" y="7"/>
                      <a:pt x="13" y="3"/>
                      <a:pt x="17" y="1"/>
                    </a:cubicBezTo>
                    <a:lnTo>
                      <a:pt x="17" y="1"/>
                    </a:lnTo>
                    <a:cubicBezTo>
                      <a:pt x="23" y="0"/>
                      <a:pt x="28" y="3"/>
                      <a:pt x="29" y="9"/>
                    </a:cubicBezTo>
                    <a:lnTo>
                      <a:pt x="89" y="329"/>
                    </a:lnTo>
                    <a:lnTo>
                      <a:pt x="89" y="329"/>
                    </a:lnTo>
                    <a:cubicBezTo>
                      <a:pt x="90" y="333"/>
                      <a:pt x="89" y="337"/>
                      <a:pt x="85" y="339"/>
                    </a:cubicBezTo>
                    <a:lnTo>
                      <a:pt x="17" y="380"/>
                    </a:lnTo>
                    <a:lnTo>
                      <a:pt x="17" y="380"/>
                    </a:lnTo>
                    <a:cubicBezTo>
                      <a:pt x="15" y="381"/>
                      <a:pt x="13" y="381"/>
                      <a:pt x="11" y="3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5FF71A3F-B19D-4ED0-9719-5C2C064AA287}"/>
                </a:ext>
              </a:extLst>
            </p:cNvPr>
            <p:cNvGrpSpPr/>
            <p:nvPr/>
          </p:nvGrpSpPr>
          <p:grpSpPr>
            <a:xfrm>
              <a:off x="9477577" y="4104988"/>
              <a:ext cx="13067573" cy="3845975"/>
              <a:chOff x="9477577" y="4104988"/>
              <a:chExt cx="13067573" cy="3845975"/>
            </a:xfrm>
          </p:grpSpPr>
          <p:sp>
            <p:nvSpPr>
              <p:cNvPr id="238" name="Freeform 36">
                <a:extLst>
                  <a:ext uri="{FF2B5EF4-FFF2-40B4-BE49-F238E27FC236}">
                    <a16:creationId xmlns:a16="http://schemas.microsoft.com/office/drawing/2014/main" id="{1D3D257F-ED52-4003-B0AB-AC9569066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8554" y="4442492"/>
                <a:ext cx="380672" cy="380674"/>
              </a:xfrm>
              <a:custGeom>
                <a:avLst/>
                <a:gdLst>
                  <a:gd name="T0" fmla="*/ 426 w 427"/>
                  <a:gd name="T1" fmla="*/ 213 h 427"/>
                  <a:gd name="T2" fmla="*/ 426 w 427"/>
                  <a:gd name="T3" fmla="*/ 213 h 427"/>
                  <a:gd name="T4" fmla="*/ 212 w 427"/>
                  <a:gd name="T5" fmla="*/ 426 h 427"/>
                  <a:gd name="T6" fmla="*/ 212 w 427"/>
                  <a:gd name="T7" fmla="*/ 426 h 427"/>
                  <a:gd name="T8" fmla="*/ 0 w 427"/>
                  <a:gd name="T9" fmla="*/ 213 h 427"/>
                  <a:gd name="T10" fmla="*/ 0 w 427"/>
                  <a:gd name="T11" fmla="*/ 213 h 427"/>
                  <a:gd name="T12" fmla="*/ 212 w 427"/>
                  <a:gd name="T13" fmla="*/ 0 h 427"/>
                  <a:gd name="T14" fmla="*/ 212 w 427"/>
                  <a:gd name="T15" fmla="*/ 0 h 427"/>
                  <a:gd name="T16" fmla="*/ 426 w 427"/>
                  <a:gd name="T17" fmla="*/ 213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7" h="427">
                    <a:moveTo>
                      <a:pt x="426" y="213"/>
                    </a:moveTo>
                    <a:lnTo>
                      <a:pt x="426" y="213"/>
                    </a:lnTo>
                    <a:cubicBezTo>
                      <a:pt x="426" y="331"/>
                      <a:pt x="330" y="426"/>
                      <a:pt x="212" y="426"/>
                    </a:cubicBezTo>
                    <a:lnTo>
                      <a:pt x="212" y="426"/>
                    </a:lnTo>
                    <a:cubicBezTo>
                      <a:pt x="95" y="426"/>
                      <a:pt x="0" y="331"/>
                      <a:pt x="0" y="213"/>
                    </a:cubicBezTo>
                    <a:lnTo>
                      <a:pt x="0" y="213"/>
                    </a:lnTo>
                    <a:cubicBezTo>
                      <a:pt x="0" y="95"/>
                      <a:pt x="95" y="0"/>
                      <a:pt x="212" y="0"/>
                    </a:cubicBezTo>
                    <a:lnTo>
                      <a:pt x="212" y="0"/>
                    </a:lnTo>
                    <a:cubicBezTo>
                      <a:pt x="330" y="0"/>
                      <a:pt x="426" y="95"/>
                      <a:pt x="426" y="2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37">
                <a:extLst>
                  <a:ext uri="{FF2B5EF4-FFF2-40B4-BE49-F238E27FC236}">
                    <a16:creationId xmlns:a16="http://schemas.microsoft.com/office/drawing/2014/main" id="{4E4EA745-8D90-4C32-888D-4D3D79637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0705" y="4434643"/>
                <a:ext cx="396370" cy="396372"/>
              </a:xfrm>
              <a:custGeom>
                <a:avLst/>
                <a:gdLst>
                  <a:gd name="T0" fmla="*/ 223 w 447"/>
                  <a:gd name="T1" fmla="*/ 20 h 446"/>
                  <a:gd name="T2" fmla="*/ 223 w 447"/>
                  <a:gd name="T3" fmla="*/ 20 h 446"/>
                  <a:gd name="T4" fmla="*/ 20 w 447"/>
                  <a:gd name="T5" fmla="*/ 223 h 446"/>
                  <a:gd name="T6" fmla="*/ 20 w 447"/>
                  <a:gd name="T7" fmla="*/ 223 h 446"/>
                  <a:gd name="T8" fmla="*/ 223 w 447"/>
                  <a:gd name="T9" fmla="*/ 426 h 446"/>
                  <a:gd name="T10" fmla="*/ 223 w 447"/>
                  <a:gd name="T11" fmla="*/ 426 h 446"/>
                  <a:gd name="T12" fmla="*/ 427 w 447"/>
                  <a:gd name="T13" fmla="*/ 223 h 446"/>
                  <a:gd name="T14" fmla="*/ 427 w 447"/>
                  <a:gd name="T15" fmla="*/ 223 h 446"/>
                  <a:gd name="T16" fmla="*/ 223 w 447"/>
                  <a:gd name="T17" fmla="*/ 20 h 446"/>
                  <a:gd name="T18" fmla="*/ 223 w 447"/>
                  <a:gd name="T19" fmla="*/ 445 h 446"/>
                  <a:gd name="T20" fmla="*/ 223 w 447"/>
                  <a:gd name="T21" fmla="*/ 445 h 446"/>
                  <a:gd name="T22" fmla="*/ 0 w 447"/>
                  <a:gd name="T23" fmla="*/ 223 h 446"/>
                  <a:gd name="T24" fmla="*/ 0 w 447"/>
                  <a:gd name="T25" fmla="*/ 223 h 446"/>
                  <a:gd name="T26" fmla="*/ 223 w 447"/>
                  <a:gd name="T27" fmla="*/ 0 h 446"/>
                  <a:gd name="T28" fmla="*/ 223 w 447"/>
                  <a:gd name="T29" fmla="*/ 0 h 446"/>
                  <a:gd name="T30" fmla="*/ 446 w 447"/>
                  <a:gd name="T31" fmla="*/ 223 h 446"/>
                  <a:gd name="T32" fmla="*/ 446 w 447"/>
                  <a:gd name="T33" fmla="*/ 223 h 446"/>
                  <a:gd name="T34" fmla="*/ 223 w 447"/>
                  <a:gd name="T35" fmla="*/ 445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7" h="446">
                    <a:moveTo>
                      <a:pt x="223" y="20"/>
                    </a:moveTo>
                    <a:lnTo>
                      <a:pt x="223" y="20"/>
                    </a:lnTo>
                    <a:cubicBezTo>
                      <a:pt x="111" y="20"/>
                      <a:pt x="20" y="111"/>
                      <a:pt x="20" y="223"/>
                    </a:cubicBezTo>
                    <a:lnTo>
                      <a:pt x="20" y="223"/>
                    </a:lnTo>
                    <a:cubicBezTo>
                      <a:pt x="20" y="335"/>
                      <a:pt x="111" y="426"/>
                      <a:pt x="223" y="426"/>
                    </a:cubicBezTo>
                    <a:lnTo>
                      <a:pt x="223" y="426"/>
                    </a:lnTo>
                    <a:cubicBezTo>
                      <a:pt x="335" y="426"/>
                      <a:pt x="427" y="335"/>
                      <a:pt x="427" y="223"/>
                    </a:cubicBezTo>
                    <a:lnTo>
                      <a:pt x="427" y="223"/>
                    </a:lnTo>
                    <a:cubicBezTo>
                      <a:pt x="427" y="111"/>
                      <a:pt x="335" y="20"/>
                      <a:pt x="223" y="20"/>
                    </a:cubicBezTo>
                    <a:close/>
                    <a:moveTo>
                      <a:pt x="223" y="445"/>
                    </a:moveTo>
                    <a:lnTo>
                      <a:pt x="223" y="445"/>
                    </a:lnTo>
                    <a:cubicBezTo>
                      <a:pt x="101" y="445"/>
                      <a:pt x="0" y="346"/>
                      <a:pt x="0" y="223"/>
                    </a:cubicBezTo>
                    <a:lnTo>
                      <a:pt x="0" y="223"/>
                    </a:lnTo>
                    <a:cubicBezTo>
                      <a:pt x="0" y="100"/>
                      <a:pt x="101" y="0"/>
                      <a:pt x="223" y="0"/>
                    </a:cubicBezTo>
                    <a:lnTo>
                      <a:pt x="223" y="0"/>
                    </a:lnTo>
                    <a:cubicBezTo>
                      <a:pt x="346" y="0"/>
                      <a:pt x="446" y="100"/>
                      <a:pt x="446" y="223"/>
                    </a:cubicBezTo>
                    <a:lnTo>
                      <a:pt x="446" y="223"/>
                    </a:lnTo>
                    <a:cubicBezTo>
                      <a:pt x="446" y="346"/>
                      <a:pt x="346" y="445"/>
                      <a:pt x="223" y="4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38">
                <a:extLst>
                  <a:ext uri="{FF2B5EF4-FFF2-40B4-BE49-F238E27FC236}">
                    <a16:creationId xmlns:a16="http://schemas.microsoft.com/office/drawing/2014/main" id="{E8CC94A9-FE1D-4895-A596-1BD0333E0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6288" y="4544528"/>
                <a:ext cx="164827" cy="172676"/>
              </a:xfrm>
              <a:custGeom>
                <a:avLst/>
                <a:gdLst>
                  <a:gd name="T0" fmla="*/ 30 w 187"/>
                  <a:gd name="T1" fmla="*/ 191 h 192"/>
                  <a:gd name="T2" fmla="*/ 30 w 187"/>
                  <a:gd name="T3" fmla="*/ 191 h 192"/>
                  <a:gd name="T4" fmla="*/ 27 w 187"/>
                  <a:gd name="T5" fmla="*/ 191 h 192"/>
                  <a:gd name="T6" fmla="*/ 27 w 187"/>
                  <a:gd name="T7" fmla="*/ 191 h 192"/>
                  <a:gd name="T8" fmla="*/ 20 w 187"/>
                  <a:gd name="T9" fmla="*/ 183 h 192"/>
                  <a:gd name="T10" fmla="*/ 2 w 187"/>
                  <a:gd name="T11" fmla="*/ 95 h 192"/>
                  <a:gd name="T12" fmla="*/ 2 w 187"/>
                  <a:gd name="T13" fmla="*/ 95 h 192"/>
                  <a:gd name="T14" fmla="*/ 9 w 187"/>
                  <a:gd name="T15" fmla="*/ 83 h 192"/>
                  <a:gd name="T16" fmla="*/ 9 w 187"/>
                  <a:gd name="T17" fmla="*/ 83 h 192"/>
                  <a:gd name="T18" fmla="*/ 20 w 187"/>
                  <a:gd name="T19" fmla="*/ 91 h 192"/>
                  <a:gd name="T20" fmla="*/ 35 w 187"/>
                  <a:gd name="T21" fmla="*/ 159 h 192"/>
                  <a:gd name="T22" fmla="*/ 168 w 187"/>
                  <a:gd name="T23" fmla="*/ 4 h 192"/>
                  <a:gd name="T24" fmla="*/ 168 w 187"/>
                  <a:gd name="T25" fmla="*/ 4 h 192"/>
                  <a:gd name="T26" fmla="*/ 181 w 187"/>
                  <a:gd name="T27" fmla="*/ 3 h 192"/>
                  <a:gd name="T28" fmla="*/ 181 w 187"/>
                  <a:gd name="T29" fmla="*/ 3 h 192"/>
                  <a:gd name="T30" fmla="*/ 182 w 187"/>
                  <a:gd name="T31" fmla="*/ 17 h 192"/>
                  <a:gd name="T32" fmla="*/ 38 w 187"/>
                  <a:gd name="T33" fmla="*/ 187 h 192"/>
                  <a:gd name="T34" fmla="*/ 38 w 187"/>
                  <a:gd name="T35" fmla="*/ 187 h 192"/>
                  <a:gd name="T36" fmla="*/ 30 w 187"/>
                  <a:gd name="T37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92">
                    <a:moveTo>
                      <a:pt x="30" y="191"/>
                    </a:moveTo>
                    <a:lnTo>
                      <a:pt x="30" y="191"/>
                    </a:lnTo>
                    <a:cubicBezTo>
                      <a:pt x="29" y="191"/>
                      <a:pt x="28" y="191"/>
                      <a:pt x="27" y="191"/>
                    </a:cubicBezTo>
                    <a:lnTo>
                      <a:pt x="27" y="191"/>
                    </a:lnTo>
                    <a:cubicBezTo>
                      <a:pt x="24" y="189"/>
                      <a:pt x="21" y="186"/>
                      <a:pt x="20" y="183"/>
                    </a:cubicBezTo>
                    <a:lnTo>
                      <a:pt x="2" y="95"/>
                    </a:lnTo>
                    <a:lnTo>
                      <a:pt x="2" y="95"/>
                    </a:lnTo>
                    <a:cubicBezTo>
                      <a:pt x="0" y="89"/>
                      <a:pt x="3" y="84"/>
                      <a:pt x="9" y="83"/>
                    </a:cubicBezTo>
                    <a:lnTo>
                      <a:pt x="9" y="83"/>
                    </a:lnTo>
                    <a:cubicBezTo>
                      <a:pt x="13" y="83"/>
                      <a:pt x="19" y="86"/>
                      <a:pt x="20" y="91"/>
                    </a:cubicBezTo>
                    <a:lnTo>
                      <a:pt x="35" y="159"/>
                    </a:lnTo>
                    <a:lnTo>
                      <a:pt x="168" y="4"/>
                    </a:lnTo>
                    <a:lnTo>
                      <a:pt x="168" y="4"/>
                    </a:lnTo>
                    <a:cubicBezTo>
                      <a:pt x="171" y="0"/>
                      <a:pt x="177" y="0"/>
                      <a:pt x="181" y="3"/>
                    </a:cubicBezTo>
                    <a:lnTo>
                      <a:pt x="181" y="3"/>
                    </a:lnTo>
                    <a:cubicBezTo>
                      <a:pt x="185" y="7"/>
                      <a:pt x="186" y="12"/>
                      <a:pt x="182" y="17"/>
                    </a:cubicBezTo>
                    <a:lnTo>
                      <a:pt x="38" y="187"/>
                    </a:lnTo>
                    <a:lnTo>
                      <a:pt x="38" y="187"/>
                    </a:lnTo>
                    <a:cubicBezTo>
                      <a:pt x="35" y="189"/>
                      <a:pt x="32" y="191"/>
                      <a:pt x="30" y="19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39F9221C-E491-4091-A75F-7078FD297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8620" y="4579850"/>
                <a:ext cx="756530" cy="101102"/>
              </a:xfrm>
              <a:custGeom>
                <a:avLst/>
                <a:gdLst>
                  <a:gd name="connsiteX0" fmla="*/ 8880 w 756530"/>
                  <a:gd name="connsiteY0" fmla="*/ 82412 h 101102"/>
                  <a:gd name="connsiteX1" fmla="*/ 543576 w 756530"/>
                  <a:gd name="connsiteY1" fmla="*/ 82412 h 101102"/>
                  <a:gd name="connsiteX2" fmla="*/ 552458 w 756530"/>
                  <a:gd name="connsiteY2" fmla="*/ 91757 h 101102"/>
                  <a:gd name="connsiteX3" fmla="*/ 543576 w 756530"/>
                  <a:gd name="connsiteY3" fmla="*/ 101102 h 101102"/>
                  <a:gd name="connsiteX4" fmla="*/ 8880 w 756530"/>
                  <a:gd name="connsiteY4" fmla="*/ 101102 h 101102"/>
                  <a:gd name="connsiteX5" fmla="*/ 0 w 756530"/>
                  <a:gd name="connsiteY5" fmla="*/ 91757 h 101102"/>
                  <a:gd name="connsiteX6" fmla="*/ 8880 w 756530"/>
                  <a:gd name="connsiteY6" fmla="*/ 82412 h 101102"/>
                  <a:gd name="connsiteX7" fmla="*/ 8888 w 756530"/>
                  <a:gd name="connsiteY7" fmla="*/ 0 h 101102"/>
                  <a:gd name="connsiteX8" fmla="*/ 748530 w 756530"/>
                  <a:gd name="connsiteY8" fmla="*/ 0 h 101102"/>
                  <a:gd name="connsiteX9" fmla="*/ 756530 w 756530"/>
                  <a:gd name="connsiteY9" fmla="*/ 8829 h 101102"/>
                  <a:gd name="connsiteX10" fmla="*/ 748530 w 756530"/>
                  <a:gd name="connsiteY10" fmla="*/ 18640 h 101102"/>
                  <a:gd name="connsiteX11" fmla="*/ 8888 w 756530"/>
                  <a:gd name="connsiteY11" fmla="*/ 18640 h 101102"/>
                  <a:gd name="connsiteX12" fmla="*/ 0 w 756530"/>
                  <a:gd name="connsiteY12" fmla="*/ 8829 h 101102"/>
                  <a:gd name="connsiteX13" fmla="*/ 8888 w 756530"/>
                  <a:gd name="connsiteY13" fmla="*/ 0 h 10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6530" h="101102">
                    <a:moveTo>
                      <a:pt x="8880" y="82412"/>
                    </a:moveTo>
                    <a:lnTo>
                      <a:pt x="543576" y="82412"/>
                    </a:lnTo>
                    <a:cubicBezTo>
                      <a:pt x="548018" y="82412"/>
                      <a:pt x="552458" y="86150"/>
                      <a:pt x="552458" y="91757"/>
                    </a:cubicBezTo>
                    <a:cubicBezTo>
                      <a:pt x="552458" y="96429"/>
                      <a:pt x="548018" y="101102"/>
                      <a:pt x="543576" y="101102"/>
                    </a:cubicBezTo>
                    <a:lnTo>
                      <a:pt x="8880" y="101102"/>
                    </a:lnTo>
                    <a:cubicBezTo>
                      <a:pt x="3552" y="101102"/>
                      <a:pt x="0" y="96429"/>
                      <a:pt x="0" y="91757"/>
                    </a:cubicBezTo>
                    <a:cubicBezTo>
                      <a:pt x="0" y="86150"/>
                      <a:pt x="3552" y="82412"/>
                      <a:pt x="8880" y="82412"/>
                    </a:cubicBezTo>
                    <a:close/>
                    <a:moveTo>
                      <a:pt x="8888" y="0"/>
                    </a:moveTo>
                    <a:lnTo>
                      <a:pt x="748530" y="0"/>
                    </a:lnTo>
                    <a:cubicBezTo>
                      <a:pt x="752974" y="0"/>
                      <a:pt x="756530" y="3924"/>
                      <a:pt x="756530" y="8829"/>
                    </a:cubicBezTo>
                    <a:cubicBezTo>
                      <a:pt x="756530" y="13734"/>
                      <a:pt x="752974" y="18640"/>
                      <a:pt x="748530" y="18640"/>
                    </a:cubicBezTo>
                    <a:lnTo>
                      <a:pt x="8888" y="18640"/>
                    </a:lnTo>
                    <a:cubicBezTo>
                      <a:pt x="3554" y="18640"/>
                      <a:pt x="0" y="13734"/>
                      <a:pt x="0" y="8829"/>
                    </a:cubicBezTo>
                    <a:cubicBezTo>
                      <a:pt x="0" y="3924"/>
                      <a:pt x="3554" y="0"/>
                      <a:pt x="8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41">
                <a:extLst>
                  <a:ext uri="{FF2B5EF4-FFF2-40B4-BE49-F238E27FC236}">
                    <a16:creationId xmlns:a16="http://schemas.microsoft.com/office/drawing/2014/main" id="{0B97CB46-6A66-43AF-9548-77924A47C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8554" y="5090030"/>
                <a:ext cx="380672" cy="380672"/>
              </a:xfrm>
              <a:custGeom>
                <a:avLst/>
                <a:gdLst>
                  <a:gd name="T0" fmla="*/ 426 w 427"/>
                  <a:gd name="T1" fmla="*/ 213 h 427"/>
                  <a:gd name="T2" fmla="*/ 426 w 427"/>
                  <a:gd name="T3" fmla="*/ 213 h 427"/>
                  <a:gd name="T4" fmla="*/ 212 w 427"/>
                  <a:gd name="T5" fmla="*/ 426 h 427"/>
                  <a:gd name="T6" fmla="*/ 212 w 427"/>
                  <a:gd name="T7" fmla="*/ 426 h 427"/>
                  <a:gd name="T8" fmla="*/ 0 w 427"/>
                  <a:gd name="T9" fmla="*/ 213 h 427"/>
                  <a:gd name="T10" fmla="*/ 0 w 427"/>
                  <a:gd name="T11" fmla="*/ 213 h 427"/>
                  <a:gd name="T12" fmla="*/ 212 w 427"/>
                  <a:gd name="T13" fmla="*/ 0 h 427"/>
                  <a:gd name="T14" fmla="*/ 212 w 427"/>
                  <a:gd name="T15" fmla="*/ 0 h 427"/>
                  <a:gd name="T16" fmla="*/ 426 w 427"/>
                  <a:gd name="T17" fmla="*/ 213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7" h="427">
                    <a:moveTo>
                      <a:pt x="426" y="213"/>
                    </a:moveTo>
                    <a:lnTo>
                      <a:pt x="426" y="213"/>
                    </a:lnTo>
                    <a:cubicBezTo>
                      <a:pt x="426" y="330"/>
                      <a:pt x="330" y="426"/>
                      <a:pt x="212" y="426"/>
                    </a:cubicBezTo>
                    <a:lnTo>
                      <a:pt x="212" y="426"/>
                    </a:lnTo>
                    <a:cubicBezTo>
                      <a:pt x="95" y="426"/>
                      <a:pt x="0" y="330"/>
                      <a:pt x="0" y="213"/>
                    </a:cubicBezTo>
                    <a:lnTo>
                      <a:pt x="0" y="213"/>
                    </a:lnTo>
                    <a:cubicBezTo>
                      <a:pt x="0" y="95"/>
                      <a:pt x="95" y="0"/>
                      <a:pt x="212" y="0"/>
                    </a:cubicBezTo>
                    <a:lnTo>
                      <a:pt x="212" y="0"/>
                    </a:lnTo>
                    <a:cubicBezTo>
                      <a:pt x="330" y="0"/>
                      <a:pt x="426" y="95"/>
                      <a:pt x="426" y="2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42">
                <a:extLst>
                  <a:ext uri="{FF2B5EF4-FFF2-40B4-BE49-F238E27FC236}">
                    <a16:creationId xmlns:a16="http://schemas.microsoft.com/office/drawing/2014/main" id="{30236D8C-B55C-4AEE-BC9D-F000D5DE5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0705" y="5078255"/>
                <a:ext cx="396370" cy="396372"/>
              </a:xfrm>
              <a:custGeom>
                <a:avLst/>
                <a:gdLst>
                  <a:gd name="T0" fmla="*/ 223 w 447"/>
                  <a:gd name="T1" fmla="*/ 19 h 446"/>
                  <a:gd name="T2" fmla="*/ 223 w 447"/>
                  <a:gd name="T3" fmla="*/ 19 h 446"/>
                  <a:gd name="T4" fmla="*/ 20 w 447"/>
                  <a:gd name="T5" fmla="*/ 223 h 446"/>
                  <a:gd name="T6" fmla="*/ 20 w 447"/>
                  <a:gd name="T7" fmla="*/ 223 h 446"/>
                  <a:gd name="T8" fmla="*/ 223 w 447"/>
                  <a:gd name="T9" fmla="*/ 426 h 446"/>
                  <a:gd name="T10" fmla="*/ 223 w 447"/>
                  <a:gd name="T11" fmla="*/ 426 h 446"/>
                  <a:gd name="T12" fmla="*/ 427 w 447"/>
                  <a:gd name="T13" fmla="*/ 223 h 446"/>
                  <a:gd name="T14" fmla="*/ 427 w 447"/>
                  <a:gd name="T15" fmla="*/ 223 h 446"/>
                  <a:gd name="T16" fmla="*/ 223 w 447"/>
                  <a:gd name="T17" fmla="*/ 19 h 446"/>
                  <a:gd name="T18" fmla="*/ 223 w 447"/>
                  <a:gd name="T19" fmla="*/ 445 h 446"/>
                  <a:gd name="T20" fmla="*/ 223 w 447"/>
                  <a:gd name="T21" fmla="*/ 445 h 446"/>
                  <a:gd name="T22" fmla="*/ 0 w 447"/>
                  <a:gd name="T23" fmla="*/ 223 h 446"/>
                  <a:gd name="T24" fmla="*/ 0 w 447"/>
                  <a:gd name="T25" fmla="*/ 223 h 446"/>
                  <a:gd name="T26" fmla="*/ 223 w 447"/>
                  <a:gd name="T27" fmla="*/ 0 h 446"/>
                  <a:gd name="T28" fmla="*/ 223 w 447"/>
                  <a:gd name="T29" fmla="*/ 0 h 446"/>
                  <a:gd name="T30" fmla="*/ 446 w 447"/>
                  <a:gd name="T31" fmla="*/ 223 h 446"/>
                  <a:gd name="T32" fmla="*/ 446 w 447"/>
                  <a:gd name="T33" fmla="*/ 223 h 446"/>
                  <a:gd name="T34" fmla="*/ 223 w 447"/>
                  <a:gd name="T35" fmla="*/ 445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7" h="446">
                    <a:moveTo>
                      <a:pt x="223" y="19"/>
                    </a:moveTo>
                    <a:lnTo>
                      <a:pt x="223" y="19"/>
                    </a:lnTo>
                    <a:cubicBezTo>
                      <a:pt x="111" y="19"/>
                      <a:pt x="20" y="111"/>
                      <a:pt x="20" y="223"/>
                    </a:cubicBezTo>
                    <a:lnTo>
                      <a:pt x="20" y="223"/>
                    </a:lnTo>
                    <a:cubicBezTo>
                      <a:pt x="20" y="335"/>
                      <a:pt x="111" y="426"/>
                      <a:pt x="223" y="426"/>
                    </a:cubicBezTo>
                    <a:lnTo>
                      <a:pt x="223" y="426"/>
                    </a:lnTo>
                    <a:cubicBezTo>
                      <a:pt x="335" y="426"/>
                      <a:pt x="427" y="335"/>
                      <a:pt x="427" y="223"/>
                    </a:cubicBezTo>
                    <a:lnTo>
                      <a:pt x="427" y="223"/>
                    </a:lnTo>
                    <a:cubicBezTo>
                      <a:pt x="427" y="111"/>
                      <a:pt x="335" y="19"/>
                      <a:pt x="223" y="19"/>
                    </a:cubicBezTo>
                    <a:close/>
                    <a:moveTo>
                      <a:pt x="223" y="445"/>
                    </a:moveTo>
                    <a:lnTo>
                      <a:pt x="223" y="445"/>
                    </a:lnTo>
                    <a:cubicBezTo>
                      <a:pt x="101" y="445"/>
                      <a:pt x="0" y="345"/>
                      <a:pt x="0" y="223"/>
                    </a:cubicBezTo>
                    <a:lnTo>
                      <a:pt x="0" y="223"/>
                    </a:lnTo>
                    <a:cubicBezTo>
                      <a:pt x="0" y="100"/>
                      <a:pt x="101" y="0"/>
                      <a:pt x="223" y="0"/>
                    </a:cubicBezTo>
                    <a:lnTo>
                      <a:pt x="223" y="0"/>
                    </a:lnTo>
                    <a:cubicBezTo>
                      <a:pt x="346" y="0"/>
                      <a:pt x="446" y="100"/>
                      <a:pt x="446" y="223"/>
                    </a:cubicBezTo>
                    <a:lnTo>
                      <a:pt x="446" y="223"/>
                    </a:lnTo>
                    <a:cubicBezTo>
                      <a:pt x="446" y="345"/>
                      <a:pt x="346" y="445"/>
                      <a:pt x="223" y="4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43">
                <a:extLst>
                  <a:ext uri="{FF2B5EF4-FFF2-40B4-BE49-F238E27FC236}">
                    <a16:creationId xmlns:a16="http://schemas.microsoft.com/office/drawing/2014/main" id="{CF664FFF-6FA5-477E-9174-7C1E94CBF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6288" y="5188140"/>
                <a:ext cx="164827" cy="172676"/>
              </a:xfrm>
              <a:custGeom>
                <a:avLst/>
                <a:gdLst>
                  <a:gd name="T0" fmla="*/ 30 w 187"/>
                  <a:gd name="T1" fmla="*/ 192 h 193"/>
                  <a:gd name="T2" fmla="*/ 30 w 187"/>
                  <a:gd name="T3" fmla="*/ 192 h 193"/>
                  <a:gd name="T4" fmla="*/ 27 w 187"/>
                  <a:gd name="T5" fmla="*/ 191 h 193"/>
                  <a:gd name="T6" fmla="*/ 27 w 187"/>
                  <a:gd name="T7" fmla="*/ 191 h 193"/>
                  <a:gd name="T8" fmla="*/ 20 w 187"/>
                  <a:gd name="T9" fmla="*/ 184 h 193"/>
                  <a:gd name="T10" fmla="*/ 2 w 187"/>
                  <a:gd name="T11" fmla="*/ 96 h 193"/>
                  <a:gd name="T12" fmla="*/ 2 w 187"/>
                  <a:gd name="T13" fmla="*/ 96 h 193"/>
                  <a:gd name="T14" fmla="*/ 9 w 187"/>
                  <a:gd name="T15" fmla="*/ 85 h 193"/>
                  <a:gd name="T16" fmla="*/ 9 w 187"/>
                  <a:gd name="T17" fmla="*/ 85 h 193"/>
                  <a:gd name="T18" fmla="*/ 20 w 187"/>
                  <a:gd name="T19" fmla="*/ 91 h 193"/>
                  <a:gd name="T20" fmla="*/ 35 w 187"/>
                  <a:gd name="T21" fmla="*/ 161 h 193"/>
                  <a:gd name="T22" fmla="*/ 168 w 187"/>
                  <a:gd name="T23" fmla="*/ 5 h 193"/>
                  <a:gd name="T24" fmla="*/ 168 w 187"/>
                  <a:gd name="T25" fmla="*/ 5 h 193"/>
                  <a:gd name="T26" fmla="*/ 181 w 187"/>
                  <a:gd name="T27" fmla="*/ 4 h 193"/>
                  <a:gd name="T28" fmla="*/ 181 w 187"/>
                  <a:gd name="T29" fmla="*/ 4 h 193"/>
                  <a:gd name="T30" fmla="*/ 182 w 187"/>
                  <a:gd name="T31" fmla="*/ 18 h 193"/>
                  <a:gd name="T32" fmla="*/ 38 w 187"/>
                  <a:gd name="T33" fmla="*/ 188 h 193"/>
                  <a:gd name="T34" fmla="*/ 38 w 187"/>
                  <a:gd name="T35" fmla="*/ 188 h 193"/>
                  <a:gd name="T36" fmla="*/ 30 w 187"/>
                  <a:gd name="T37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93">
                    <a:moveTo>
                      <a:pt x="30" y="192"/>
                    </a:moveTo>
                    <a:lnTo>
                      <a:pt x="30" y="192"/>
                    </a:lnTo>
                    <a:cubicBezTo>
                      <a:pt x="29" y="192"/>
                      <a:pt x="28" y="191"/>
                      <a:pt x="27" y="191"/>
                    </a:cubicBezTo>
                    <a:lnTo>
                      <a:pt x="27" y="191"/>
                    </a:lnTo>
                    <a:cubicBezTo>
                      <a:pt x="24" y="190"/>
                      <a:pt x="21" y="187"/>
                      <a:pt x="20" y="184"/>
                    </a:cubicBezTo>
                    <a:lnTo>
                      <a:pt x="2" y="96"/>
                    </a:lnTo>
                    <a:lnTo>
                      <a:pt x="2" y="96"/>
                    </a:lnTo>
                    <a:cubicBezTo>
                      <a:pt x="0" y="91"/>
                      <a:pt x="3" y="85"/>
                      <a:pt x="9" y="85"/>
                    </a:cubicBezTo>
                    <a:lnTo>
                      <a:pt x="9" y="85"/>
                    </a:lnTo>
                    <a:cubicBezTo>
                      <a:pt x="13" y="83"/>
                      <a:pt x="19" y="86"/>
                      <a:pt x="20" y="91"/>
                    </a:cubicBezTo>
                    <a:lnTo>
                      <a:pt x="35" y="161"/>
                    </a:lnTo>
                    <a:lnTo>
                      <a:pt x="168" y="5"/>
                    </a:lnTo>
                    <a:lnTo>
                      <a:pt x="168" y="5"/>
                    </a:lnTo>
                    <a:cubicBezTo>
                      <a:pt x="171" y="0"/>
                      <a:pt x="177" y="0"/>
                      <a:pt x="181" y="4"/>
                    </a:cubicBezTo>
                    <a:lnTo>
                      <a:pt x="181" y="4"/>
                    </a:lnTo>
                    <a:cubicBezTo>
                      <a:pt x="185" y="7"/>
                      <a:pt x="186" y="13"/>
                      <a:pt x="182" y="18"/>
                    </a:cubicBezTo>
                    <a:lnTo>
                      <a:pt x="38" y="188"/>
                    </a:lnTo>
                    <a:lnTo>
                      <a:pt x="38" y="188"/>
                    </a:lnTo>
                    <a:cubicBezTo>
                      <a:pt x="35" y="190"/>
                      <a:pt x="32" y="192"/>
                      <a:pt x="30" y="1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EBE09F24-37FA-40DD-8853-27239FC41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8620" y="5223462"/>
                <a:ext cx="756530" cy="101055"/>
              </a:xfrm>
              <a:custGeom>
                <a:avLst/>
                <a:gdLst>
                  <a:gd name="connsiteX0" fmla="*/ 8880 w 756530"/>
                  <a:gd name="connsiteY0" fmla="*/ 82412 h 101055"/>
                  <a:gd name="connsiteX1" fmla="*/ 543576 w 756530"/>
                  <a:gd name="connsiteY1" fmla="*/ 82412 h 101055"/>
                  <a:gd name="connsiteX2" fmla="*/ 552458 w 756530"/>
                  <a:gd name="connsiteY2" fmla="*/ 92224 h 101055"/>
                  <a:gd name="connsiteX3" fmla="*/ 543576 w 756530"/>
                  <a:gd name="connsiteY3" fmla="*/ 101055 h 101055"/>
                  <a:gd name="connsiteX4" fmla="*/ 8880 w 756530"/>
                  <a:gd name="connsiteY4" fmla="*/ 101055 h 101055"/>
                  <a:gd name="connsiteX5" fmla="*/ 0 w 756530"/>
                  <a:gd name="connsiteY5" fmla="*/ 92224 h 101055"/>
                  <a:gd name="connsiteX6" fmla="*/ 8880 w 756530"/>
                  <a:gd name="connsiteY6" fmla="*/ 82412 h 101055"/>
                  <a:gd name="connsiteX7" fmla="*/ 8888 w 756530"/>
                  <a:gd name="connsiteY7" fmla="*/ 0 h 101055"/>
                  <a:gd name="connsiteX8" fmla="*/ 748530 w 756530"/>
                  <a:gd name="connsiteY8" fmla="*/ 0 h 101055"/>
                  <a:gd name="connsiteX9" fmla="*/ 756530 w 756530"/>
                  <a:gd name="connsiteY9" fmla="*/ 9343 h 101055"/>
                  <a:gd name="connsiteX10" fmla="*/ 748530 w 756530"/>
                  <a:gd name="connsiteY10" fmla="*/ 18686 h 101055"/>
                  <a:gd name="connsiteX11" fmla="*/ 8888 w 756530"/>
                  <a:gd name="connsiteY11" fmla="*/ 18686 h 101055"/>
                  <a:gd name="connsiteX12" fmla="*/ 0 w 756530"/>
                  <a:gd name="connsiteY12" fmla="*/ 9343 h 101055"/>
                  <a:gd name="connsiteX13" fmla="*/ 8888 w 756530"/>
                  <a:gd name="connsiteY13" fmla="*/ 0 h 101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6530" h="101055">
                    <a:moveTo>
                      <a:pt x="8880" y="82412"/>
                    </a:moveTo>
                    <a:lnTo>
                      <a:pt x="543576" y="82412"/>
                    </a:lnTo>
                    <a:cubicBezTo>
                      <a:pt x="548018" y="82412"/>
                      <a:pt x="552458" y="86337"/>
                      <a:pt x="552458" y="92224"/>
                    </a:cubicBezTo>
                    <a:cubicBezTo>
                      <a:pt x="552458" y="97130"/>
                      <a:pt x="548018" y="101055"/>
                      <a:pt x="543576" y="101055"/>
                    </a:cubicBezTo>
                    <a:lnTo>
                      <a:pt x="8880" y="101055"/>
                    </a:lnTo>
                    <a:cubicBezTo>
                      <a:pt x="3552" y="101055"/>
                      <a:pt x="0" y="97130"/>
                      <a:pt x="0" y="92224"/>
                    </a:cubicBezTo>
                    <a:cubicBezTo>
                      <a:pt x="0" y="86337"/>
                      <a:pt x="3552" y="82412"/>
                      <a:pt x="8880" y="82412"/>
                    </a:cubicBezTo>
                    <a:close/>
                    <a:moveTo>
                      <a:pt x="8888" y="0"/>
                    </a:moveTo>
                    <a:lnTo>
                      <a:pt x="748530" y="0"/>
                    </a:lnTo>
                    <a:cubicBezTo>
                      <a:pt x="752974" y="0"/>
                      <a:pt x="756530" y="3737"/>
                      <a:pt x="756530" y="9343"/>
                    </a:cubicBezTo>
                    <a:cubicBezTo>
                      <a:pt x="756530" y="14949"/>
                      <a:pt x="752974" y="18686"/>
                      <a:pt x="748530" y="18686"/>
                    </a:cubicBezTo>
                    <a:lnTo>
                      <a:pt x="8888" y="18686"/>
                    </a:lnTo>
                    <a:cubicBezTo>
                      <a:pt x="3554" y="18686"/>
                      <a:pt x="0" y="14949"/>
                      <a:pt x="0" y="9343"/>
                    </a:cubicBezTo>
                    <a:cubicBezTo>
                      <a:pt x="0" y="3737"/>
                      <a:pt x="3554" y="0"/>
                      <a:pt x="8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46">
                <a:extLst>
                  <a:ext uri="{FF2B5EF4-FFF2-40B4-BE49-F238E27FC236}">
                    <a16:creationId xmlns:a16="http://schemas.microsoft.com/office/drawing/2014/main" id="{F3C4889F-4655-4084-A12F-E6A983E76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8554" y="5733642"/>
                <a:ext cx="380672" cy="380672"/>
              </a:xfrm>
              <a:custGeom>
                <a:avLst/>
                <a:gdLst>
                  <a:gd name="T0" fmla="*/ 426 w 427"/>
                  <a:gd name="T1" fmla="*/ 213 h 426"/>
                  <a:gd name="T2" fmla="*/ 426 w 427"/>
                  <a:gd name="T3" fmla="*/ 213 h 426"/>
                  <a:gd name="T4" fmla="*/ 212 w 427"/>
                  <a:gd name="T5" fmla="*/ 425 h 426"/>
                  <a:gd name="T6" fmla="*/ 212 w 427"/>
                  <a:gd name="T7" fmla="*/ 425 h 426"/>
                  <a:gd name="T8" fmla="*/ 0 w 427"/>
                  <a:gd name="T9" fmla="*/ 213 h 426"/>
                  <a:gd name="T10" fmla="*/ 0 w 427"/>
                  <a:gd name="T11" fmla="*/ 213 h 426"/>
                  <a:gd name="T12" fmla="*/ 212 w 427"/>
                  <a:gd name="T13" fmla="*/ 0 h 426"/>
                  <a:gd name="T14" fmla="*/ 212 w 427"/>
                  <a:gd name="T15" fmla="*/ 0 h 426"/>
                  <a:gd name="T16" fmla="*/ 426 w 427"/>
                  <a:gd name="T17" fmla="*/ 21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7" h="426">
                    <a:moveTo>
                      <a:pt x="426" y="213"/>
                    </a:moveTo>
                    <a:lnTo>
                      <a:pt x="426" y="213"/>
                    </a:lnTo>
                    <a:cubicBezTo>
                      <a:pt x="426" y="330"/>
                      <a:pt x="330" y="425"/>
                      <a:pt x="212" y="425"/>
                    </a:cubicBezTo>
                    <a:lnTo>
                      <a:pt x="212" y="425"/>
                    </a:lnTo>
                    <a:cubicBezTo>
                      <a:pt x="95" y="425"/>
                      <a:pt x="0" y="330"/>
                      <a:pt x="0" y="213"/>
                    </a:cubicBezTo>
                    <a:lnTo>
                      <a:pt x="0" y="213"/>
                    </a:lnTo>
                    <a:cubicBezTo>
                      <a:pt x="0" y="95"/>
                      <a:pt x="95" y="0"/>
                      <a:pt x="212" y="0"/>
                    </a:cubicBezTo>
                    <a:lnTo>
                      <a:pt x="212" y="0"/>
                    </a:lnTo>
                    <a:cubicBezTo>
                      <a:pt x="330" y="0"/>
                      <a:pt x="426" y="95"/>
                      <a:pt x="426" y="2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47">
                <a:extLst>
                  <a:ext uri="{FF2B5EF4-FFF2-40B4-BE49-F238E27FC236}">
                    <a16:creationId xmlns:a16="http://schemas.microsoft.com/office/drawing/2014/main" id="{14D6B627-1A7F-44B4-8FA5-B6AF3029F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0705" y="5725793"/>
                <a:ext cx="396370" cy="396370"/>
              </a:xfrm>
              <a:custGeom>
                <a:avLst/>
                <a:gdLst>
                  <a:gd name="T0" fmla="*/ 223 w 447"/>
                  <a:gd name="T1" fmla="*/ 18 h 445"/>
                  <a:gd name="T2" fmla="*/ 223 w 447"/>
                  <a:gd name="T3" fmla="*/ 18 h 445"/>
                  <a:gd name="T4" fmla="*/ 20 w 447"/>
                  <a:gd name="T5" fmla="*/ 222 h 445"/>
                  <a:gd name="T6" fmla="*/ 20 w 447"/>
                  <a:gd name="T7" fmla="*/ 222 h 445"/>
                  <a:gd name="T8" fmla="*/ 223 w 447"/>
                  <a:gd name="T9" fmla="*/ 425 h 445"/>
                  <a:gd name="T10" fmla="*/ 223 w 447"/>
                  <a:gd name="T11" fmla="*/ 425 h 445"/>
                  <a:gd name="T12" fmla="*/ 427 w 447"/>
                  <a:gd name="T13" fmla="*/ 222 h 445"/>
                  <a:gd name="T14" fmla="*/ 427 w 447"/>
                  <a:gd name="T15" fmla="*/ 222 h 445"/>
                  <a:gd name="T16" fmla="*/ 223 w 447"/>
                  <a:gd name="T17" fmla="*/ 18 h 445"/>
                  <a:gd name="T18" fmla="*/ 223 w 447"/>
                  <a:gd name="T19" fmla="*/ 444 h 445"/>
                  <a:gd name="T20" fmla="*/ 223 w 447"/>
                  <a:gd name="T21" fmla="*/ 444 h 445"/>
                  <a:gd name="T22" fmla="*/ 0 w 447"/>
                  <a:gd name="T23" fmla="*/ 222 h 445"/>
                  <a:gd name="T24" fmla="*/ 0 w 447"/>
                  <a:gd name="T25" fmla="*/ 222 h 445"/>
                  <a:gd name="T26" fmla="*/ 223 w 447"/>
                  <a:gd name="T27" fmla="*/ 0 h 445"/>
                  <a:gd name="T28" fmla="*/ 223 w 447"/>
                  <a:gd name="T29" fmla="*/ 0 h 445"/>
                  <a:gd name="T30" fmla="*/ 446 w 447"/>
                  <a:gd name="T31" fmla="*/ 222 h 445"/>
                  <a:gd name="T32" fmla="*/ 446 w 447"/>
                  <a:gd name="T33" fmla="*/ 222 h 445"/>
                  <a:gd name="T34" fmla="*/ 223 w 447"/>
                  <a:gd name="T35" fmla="*/ 444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7" h="445">
                    <a:moveTo>
                      <a:pt x="223" y="18"/>
                    </a:moveTo>
                    <a:lnTo>
                      <a:pt x="223" y="18"/>
                    </a:lnTo>
                    <a:cubicBezTo>
                      <a:pt x="111" y="18"/>
                      <a:pt x="20" y="110"/>
                      <a:pt x="20" y="222"/>
                    </a:cubicBezTo>
                    <a:lnTo>
                      <a:pt x="20" y="222"/>
                    </a:lnTo>
                    <a:cubicBezTo>
                      <a:pt x="20" y="333"/>
                      <a:pt x="111" y="425"/>
                      <a:pt x="223" y="425"/>
                    </a:cubicBezTo>
                    <a:lnTo>
                      <a:pt x="223" y="425"/>
                    </a:lnTo>
                    <a:cubicBezTo>
                      <a:pt x="335" y="425"/>
                      <a:pt x="427" y="333"/>
                      <a:pt x="427" y="222"/>
                    </a:cubicBezTo>
                    <a:lnTo>
                      <a:pt x="427" y="222"/>
                    </a:lnTo>
                    <a:cubicBezTo>
                      <a:pt x="427" y="110"/>
                      <a:pt x="335" y="18"/>
                      <a:pt x="223" y="18"/>
                    </a:cubicBezTo>
                    <a:close/>
                    <a:moveTo>
                      <a:pt x="223" y="444"/>
                    </a:moveTo>
                    <a:lnTo>
                      <a:pt x="223" y="444"/>
                    </a:lnTo>
                    <a:cubicBezTo>
                      <a:pt x="101" y="444"/>
                      <a:pt x="0" y="345"/>
                      <a:pt x="0" y="222"/>
                    </a:cubicBezTo>
                    <a:lnTo>
                      <a:pt x="0" y="222"/>
                    </a:lnTo>
                    <a:cubicBezTo>
                      <a:pt x="0" y="99"/>
                      <a:pt x="101" y="0"/>
                      <a:pt x="223" y="0"/>
                    </a:cubicBezTo>
                    <a:lnTo>
                      <a:pt x="223" y="0"/>
                    </a:lnTo>
                    <a:cubicBezTo>
                      <a:pt x="346" y="0"/>
                      <a:pt x="446" y="99"/>
                      <a:pt x="446" y="222"/>
                    </a:cubicBezTo>
                    <a:lnTo>
                      <a:pt x="446" y="222"/>
                    </a:lnTo>
                    <a:cubicBezTo>
                      <a:pt x="446" y="345"/>
                      <a:pt x="346" y="444"/>
                      <a:pt x="223" y="4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48">
                <a:extLst>
                  <a:ext uri="{FF2B5EF4-FFF2-40B4-BE49-F238E27FC236}">
                    <a16:creationId xmlns:a16="http://schemas.microsoft.com/office/drawing/2014/main" id="{FEE9FFB5-F48F-48C6-B616-CFE2F7293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6288" y="5831752"/>
                <a:ext cx="164827" cy="172676"/>
              </a:xfrm>
              <a:custGeom>
                <a:avLst/>
                <a:gdLst>
                  <a:gd name="T0" fmla="*/ 30 w 187"/>
                  <a:gd name="T1" fmla="*/ 191 h 192"/>
                  <a:gd name="T2" fmla="*/ 30 w 187"/>
                  <a:gd name="T3" fmla="*/ 191 h 192"/>
                  <a:gd name="T4" fmla="*/ 27 w 187"/>
                  <a:gd name="T5" fmla="*/ 191 h 192"/>
                  <a:gd name="T6" fmla="*/ 27 w 187"/>
                  <a:gd name="T7" fmla="*/ 191 h 192"/>
                  <a:gd name="T8" fmla="*/ 20 w 187"/>
                  <a:gd name="T9" fmla="*/ 183 h 192"/>
                  <a:gd name="T10" fmla="*/ 2 w 187"/>
                  <a:gd name="T11" fmla="*/ 96 h 192"/>
                  <a:gd name="T12" fmla="*/ 2 w 187"/>
                  <a:gd name="T13" fmla="*/ 96 h 192"/>
                  <a:gd name="T14" fmla="*/ 9 w 187"/>
                  <a:gd name="T15" fmla="*/ 84 h 192"/>
                  <a:gd name="T16" fmla="*/ 9 w 187"/>
                  <a:gd name="T17" fmla="*/ 84 h 192"/>
                  <a:gd name="T18" fmla="*/ 20 w 187"/>
                  <a:gd name="T19" fmla="*/ 92 h 192"/>
                  <a:gd name="T20" fmla="*/ 35 w 187"/>
                  <a:gd name="T21" fmla="*/ 160 h 192"/>
                  <a:gd name="T22" fmla="*/ 168 w 187"/>
                  <a:gd name="T23" fmla="*/ 5 h 192"/>
                  <a:gd name="T24" fmla="*/ 168 w 187"/>
                  <a:gd name="T25" fmla="*/ 5 h 192"/>
                  <a:gd name="T26" fmla="*/ 181 w 187"/>
                  <a:gd name="T27" fmla="*/ 4 h 192"/>
                  <a:gd name="T28" fmla="*/ 181 w 187"/>
                  <a:gd name="T29" fmla="*/ 4 h 192"/>
                  <a:gd name="T30" fmla="*/ 182 w 187"/>
                  <a:gd name="T31" fmla="*/ 17 h 192"/>
                  <a:gd name="T32" fmla="*/ 38 w 187"/>
                  <a:gd name="T33" fmla="*/ 188 h 192"/>
                  <a:gd name="T34" fmla="*/ 38 w 187"/>
                  <a:gd name="T35" fmla="*/ 188 h 192"/>
                  <a:gd name="T36" fmla="*/ 30 w 187"/>
                  <a:gd name="T37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92">
                    <a:moveTo>
                      <a:pt x="30" y="191"/>
                    </a:moveTo>
                    <a:lnTo>
                      <a:pt x="30" y="191"/>
                    </a:lnTo>
                    <a:cubicBezTo>
                      <a:pt x="29" y="191"/>
                      <a:pt x="28" y="191"/>
                      <a:pt x="27" y="191"/>
                    </a:cubicBezTo>
                    <a:lnTo>
                      <a:pt x="27" y="191"/>
                    </a:lnTo>
                    <a:cubicBezTo>
                      <a:pt x="24" y="190"/>
                      <a:pt x="21" y="188"/>
                      <a:pt x="20" y="183"/>
                    </a:cubicBezTo>
                    <a:lnTo>
                      <a:pt x="2" y="96"/>
                    </a:lnTo>
                    <a:lnTo>
                      <a:pt x="2" y="96"/>
                    </a:lnTo>
                    <a:cubicBezTo>
                      <a:pt x="0" y="91"/>
                      <a:pt x="3" y="86"/>
                      <a:pt x="9" y="84"/>
                    </a:cubicBezTo>
                    <a:lnTo>
                      <a:pt x="9" y="84"/>
                    </a:lnTo>
                    <a:cubicBezTo>
                      <a:pt x="13" y="83"/>
                      <a:pt x="19" y="86"/>
                      <a:pt x="20" y="92"/>
                    </a:cubicBezTo>
                    <a:lnTo>
                      <a:pt x="35" y="160"/>
                    </a:lnTo>
                    <a:lnTo>
                      <a:pt x="168" y="5"/>
                    </a:lnTo>
                    <a:lnTo>
                      <a:pt x="168" y="5"/>
                    </a:lnTo>
                    <a:cubicBezTo>
                      <a:pt x="171" y="1"/>
                      <a:pt x="177" y="0"/>
                      <a:pt x="181" y="4"/>
                    </a:cubicBezTo>
                    <a:lnTo>
                      <a:pt x="181" y="4"/>
                    </a:lnTo>
                    <a:cubicBezTo>
                      <a:pt x="185" y="7"/>
                      <a:pt x="186" y="13"/>
                      <a:pt x="182" y="17"/>
                    </a:cubicBezTo>
                    <a:lnTo>
                      <a:pt x="38" y="188"/>
                    </a:lnTo>
                    <a:lnTo>
                      <a:pt x="38" y="188"/>
                    </a:lnTo>
                    <a:cubicBezTo>
                      <a:pt x="35" y="190"/>
                      <a:pt x="32" y="191"/>
                      <a:pt x="30" y="19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49">
                <a:extLst>
                  <a:ext uri="{FF2B5EF4-FFF2-40B4-BE49-F238E27FC236}">
                    <a16:creationId xmlns:a16="http://schemas.microsoft.com/office/drawing/2014/main" id="{00D4B17F-6976-45B8-BD1F-2A2511A5F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8554" y="5733528"/>
                <a:ext cx="380672" cy="380672"/>
              </a:xfrm>
              <a:custGeom>
                <a:avLst/>
                <a:gdLst>
                  <a:gd name="T0" fmla="*/ 426 w 427"/>
                  <a:gd name="T1" fmla="*/ 213 h 426"/>
                  <a:gd name="T2" fmla="*/ 426 w 427"/>
                  <a:gd name="T3" fmla="*/ 213 h 426"/>
                  <a:gd name="T4" fmla="*/ 212 w 427"/>
                  <a:gd name="T5" fmla="*/ 425 h 426"/>
                  <a:gd name="T6" fmla="*/ 212 w 427"/>
                  <a:gd name="T7" fmla="*/ 425 h 426"/>
                  <a:gd name="T8" fmla="*/ 0 w 427"/>
                  <a:gd name="T9" fmla="*/ 213 h 426"/>
                  <a:gd name="T10" fmla="*/ 0 w 427"/>
                  <a:gd name="T11" fmla="*/ 213 h 426"/>
                  <a:gd name="T12" fmla="*/ 212 w 427"/>
                  <a:gd name="T13" fmla="*/ 0 h 426"/>
                  <a:gd name="T14" fmla="*/ 212 w 427"/>
                  <a:gd name="T15" fmla="*/ 0 h 426"/>
                  <a:gd name="T16" fmla="*/ 426 w 427"/>
                  <a:gd name="T17" fmla="*/ 21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7" h="426">
                    <a:moveTo>
                      <a:pt x="426" y="213"/>
                    </a:moveTo>
                    <a:lnTo>
                      <a:pt x="426" y="213"/>
                    </a:lnTo>
                    <a:cubicBezTo>
                      <a:pt x="426" y="330"/>
                      <a:pt x="330" y="425"/>
                      <a:pt x="212" y="425"/>
                    </a:cubicBezTo>
                    <a:lnTo>
                      <a:pt x="212" y="425"/>
                    </a:lnTo>
                    <a:cubicBezTo>
                      <a:pt x="95" y="425"/>
                      <a:pt x="0" y="330"/>
                      <a:pt x="0" y="213"/>
                    </a:cubicBezTo>
                    <a:lnTo>
                      <a:pt x="0" y="213"/>
                    </a:lnTo>
                    <a:cubicBezTo>
                      <a:pt x="0" y="95"/>
                      <a:pt x="95" y="0"/>
                      <a:pt x="212" y="0"/>
                    </a:cubicBezTo>
                    <a:lnTo>
                      <a:pt x="212" y="0"/>
                    </a:lnTo>
                    <a:cubicBezTo>
                      <a:pt x="330" y="0"/>
                      <a:pt x="426" y="95"/>
                      <a:pt x="426" y="21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BA91829C-1197-4599-8FFF-2AB391C96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8620" y="5870997"/>
                <a:ext cx="756530" cy="97287"/>
              </a:xfrm>
              <a:custGeom>
                <a:avLst/>
                <a:gdLst>
                  <a:gd name="connsiteX0" fmla="*/ 8880 w 756530"/>
                  <a:gd name="connsiteY0" fmla="*/ 82415 h 97287"/>
                  <a:gd name="connsiteX1" fmla="*/ 543576 w 756530"/>
                  <a:gd name="connsiteY1" fmla="*/ 82415 h 97287"/>
                  <a:gd name="connsiteX2" fmla="*/ 552458 w 756530"/>
                  <a:gd name="connsiteY2" fmla="*/ 89851 h 97287"/>
                  <a:gd name="connsiteX3" fmla="*/ 543576 w 756530"/>
                  <a:gd name="connsiteY3" fmla="*/ 97287 h 97287"/>
                  <a:gd name="connsiteX4" fmla="*/ 8880 w 756530"/>
                  <a:gd name="connsiteY4" fmla="*/ 97287 h 97287"/>
                  <a:gd name="connsiteX5" fmla="*/ 0 w 756530"/>
                  <a:gd name="connsiteY5" fmla="*/ 89851 h 97287"/>
                  <a:gd name="connsiteX6" fmla="*/ 8880 w 756530"/>
                  <a:gd name="connsiteY6" fmla="*/ 82415 h 97287"/>
                  <a:gd name="connsiteX7" fmla="*/ 8888 w 756530"/>
                  <a:gd name="connsiteY7" fmla="*/ 0 h 97287"/>
                  <a:gd name="connsiteX8" fmla="*/ 748530 w 756530"/>
                  <a:gd name="connsiteY8" fmla="*/ 0 h 97287"/>
                  <a:gd name="connsiteX9" fmla="*/ 756530 w 756530"/>
                  <a:gd name="connsiteY9" fmla="*/ 7436 h 97287"/>
                  <a:gd name="connsiteX10" fmla="*/ 748530 w 756530"/>
                  <a:gd name="connsiteY10" fmla="*/ 14872 h 97287"/>
                  <a:gd name="connsiteX11" fmla="*/ 8888 w 756530"/>
                  <a:gd name="connsiteY11" fmla="*/ 14872 h 97287"/>
                  <a:gd name="connsiteX12" fmla="*/ 0 w 756530"/>
                  <a:gd name="connsiteY12" fmla="*/ 7436 h 97287"/>
                  <a:gd name="connsiteX13" fmla="*/ 8888 w 756530"/>
                  <a:gd name="connsiteY13" fmla="*/ 0 h 9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6530" h="97287">
                    <a:moveTo>
                      <a:pt x="8880" y="82415"/>
                    </a:moveTo>
                    <a:lnTo>
                      <a:pt x="543576" y="82415"/>
                    </a:lnTo>
                    <a:cubicBezTo>
                      <a:pt x="548018" y="82415"/>
                      <a:pt x="552458" y="85720"/>
                      <a:pt x="552458" y="89851"/>
                    </a:cubicBezTo>
                    <a:cubicBezTo>
                      <a:pt x="552458" y="93982"/>
                      <a:pt x="548018" y="97287"/>
                      <a:pt x="543576" y="97287"/>
                    </a:cubicBezTo>
                    <a:lnTo>
                      <a:pt x="8880" y="97287"/>
                    </a:lnTo>
                    <a:cubicBezTo>
                      <a:pt x="3552" y="97287"/>
                      <a:pt x="0" y="93982"/>
                      <a:pt x="0" y="89851"/>
                    </a:cubicBezTo>
                    <a:cubicBezTo>
                      <a:pt x="0" y="85720"/>
                      <a:pt x="3552" y="82415"/>
                      <a:pt x="8880" y="82415"/>
                    </a:cubicBezTo>
                    <a:close/>
                    <a:moveTo>
                      <a:pt x="8888" y="0"/>
                    </a:moveTo>
                    <a:lnTo>
                      <a:pt x="748530" y="0"/>
                    </a:lnTo>
                    <a:cubicBezTo>
                      <a:pt x="752974" y="0"/>
                      <a:pt x="756530" y="3305"/>
                      <a:pt x="756530" y="7436"/>
                    </a:cubicBezTo>
                    <a:cubicBezTo>
                      <a:pt x="756530" y="11567"/>
                      <a:pt x="752974" y="14872"/>
                      <a:pt x="748530" y="14872"/>
                    </a:cubicBezTo>
                    <a:lnTo>
                      <a:pt x="8888" y="14872"/>
                    </a:lnTo>
                    <a:cubicBezTo>
                      <a:pt x="3554" y="14872"/>
                      <a:pt x="0" y="11567"/>
                      <a:pt x="0" y="7436"/>
                    </a:cubicBezTo>
                    <a:cubicBezTo>
                      <a:pt x="0" y="3305"/>
                      <a:pt x="3554" y="0"/>
                      <a:pt x="8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52">
                <a:extLst>
                  <a:ext uri="{FF2B5EF4-FFF2-40B4-BE49-F238E27FC236}">
                    <a16:creationId xmlns:a16="http://schemas.microsoft.com/office/drawing/2014/main" id="{77A18142-132A-4F28-9E48-ED085B6F8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3275" y="4112837"/>
                <a:ext cx="4383627" cy="1636502"/>
              </a:xfrm>
              <a:custGeom>
                <a:avLst/>
                <a:gdLst>
                  <a:gd name="T0" fmla="*/ 4923 w 4924"/>
                  <a:gd name="T1" fmla="*/ 1836 h 1837"/>
                  <a:gd name="T2" fmla="*/ 0 w 4924"/>
                  <a:gd name="T3" fmla="*/ 1836 h 1837"/>
                  <a:gd name="T4" fmla="*/ 0 w 4924"/>
                  <a:gd name="T5" fmla="*/ 0 h 1837"/>
                  <a:gd name="T6" fmla="*/ 4923 w 4924"/>
                  <a:gd name="T7" fmla="*/ 0 h 1837"/>
                  <a:gd name="T8" fmla="*/ 4923 w 4924"/>
                  <a:gd name="T9" fmla="*/ 1836 h 1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4" h="1837">
                    <a:moveTo>
                      <a:pt x="4923" y="1836"/>
                    </a:moveTo>
                    <a:lnTo>
                      <a:pt x="0" y="1836"/>
                    </a:lnTo>
                    <a:lnTo>
                      <a:pt x="0" y="0"/>
                    </a:lnTo>
                    <a:lnTo>
                      <a:pt x="4923" y="0"/>
                    </a:lnTo>
                    <a:lnTo>
                      <a:pt x="4923" y="183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53">
                <a:extLst>
                  <a:ext uri="{FF2B5EF4-FFF2-40B4-BE49-F238E27FC236}">
                    <a16:creationId xmlns:a16="http://schemas.microsoft.com/office/drawing/2014/main" id="{C52148C9-73C6-4934-908F-38DF9A23F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5426" y="4104988"/>
                <a:ext cx="4399324" cy="1652200"/>
              </a:xfrm>
              <a:custGeom>
                <a:avLst/>
                <a:gdLst>
                  <a:gd name="T0" fmla="*/ 19 w 4945"/>
                  <a:gd name="T1" fmla="*/ 1837 h 1857"/>
                  <a:gd name="T2" fmla="*/ 4924 w 4945"/>
                  <a:gd name="T3" fmla="*/ 1837 h 1857"/>
                  <a:gd name="T4" fmla="*/ 4924 w 4945"/>
                  <a:gd name="T5" fmla="*/ 20 h 1857"/>
                  <a:gd name="T6" fmla="*/ 19 w 4945"/>
                  <a:gd name="T7" fmla="*/ 20 h 1857"/>
                  <a:gd name="T8" fmla="*/ 19 w 4945"/>
                  <a:gd name="T9" fmla="*/ 1837 h 1857"/>
                  <a:gd name="T10" fmla="*/ 4933 w 4945"/>
                  <a:gd name="T11" fmla="*/ 1856 h 1857"/>
                  <a:gd name="T12" fmla="*/ 10 w 4945"/>
                  <a:gd name="T13" fmla="*/ 1856 h 1857"/>
                  <a:gd name="T14" fmla="*/ 10 w 4945"/>
                  <a:gd name="T15" fmla="*/ 1856 h 1857"/>
                  <a:gd name="T16" fmla="*/ 0 w 4945"/>
                  <a:gd name="T17" fmla="*/ 1847 h 1857"/>
                  <a:gd name="T18" fmla="*/ 0 w 4945"/>
                  <a:gd name="T19" fmla="*/ 11 h 1857"/>
                  <a:gd name="T20" fmla="*/ 0 w 4945"/>
                  <a:gd name="T21" fmla="*/ 11 h 1857"/>
                  <a:gd name="T22" fmla="*/ 10 w 4945"/>
                  <a:gd name="T23" fmla="*/ 0 h 1857"/>
                  <a:gd name="T24" fmla="*/ 4933 w 4945"/>
                  <a:gd name="T25" fmla="*/ 0 h 1857"/>
                  <a:gd name="T26" fmla="*/ 4933 w 4945"/>
                  <a:gd name="T27" fmla="*/ 0 h 1857"/>
                  <a:gd name="T28" fmla="*/ 4944 w 4945"/>
                  <a:gd name="T29" fmla="*/ 11 h 1857"/>
                  <a:gd name="T30" fmla="*/ 4944 w 4945"/>
                  <a:gd name="T31" fmla="*/ 1847 h 1857"/>
                  <a:gd name="T32" fmla="*/ 4944 w 4945"/>
                  <a:gd name="T33" fmla="*/ 1847 h 1857"/>
                  <a:gd name="T34" fmla="*/ 4933 w 4945"/>
                  <a:gd name="T35" fmla="*/ 1856 h 1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45" h="1857">
                    <a:moveTo>
                      <a:pt x="19" y="1837"/>
                    </a:moveTo>
                    <a:lnTo>
                      <a:pt x="4924" y="1837"/>
                    </a:lnTo>
                    <a:lnTo>
                      <a:pt x="4924" y="20"/>
                    </a:lnTo>
                    <a:lnTo>
                      <a:pt x="19" y="20"/>
                    </a:lnTo>
                    <a:lnTo>
                      <a:pt x="19" y="1837"/>
                    </a:lnTo>
                    <a:close/>
                    <a:moveTo>
                      <a:pt x="4933" y="1856"/>
                    </a:moveTo>
                    <a:lnTo>
                      <a:pt x="10" y="1856"/>
                    </a:lnTo>
                    <a:lnTo>
                      <a:pt x="10" y="1856"/>
                    </a:lnTo>
                    <a:cubicBezTo>
                      <a:pt x="4" y="1856"/>
                      <a:pt x="0" y="1852"/>
                      <a:pt x="0" y="1847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4933" y="0"/>
                    </a:lnTo>
                    <a:lnTo>
                      <a:pt x="4933" y="0"/>
                    </a:lnTo>
                    <a:cubicBezTo>
                      <a:pt x="4939" y="0"/>
                      <a:pt x="4944" y="5"/>
                      <a:pt x="4944" y="11"/>
                    </a:cubicBezTo>
                    <a:lnTo>
                      <a:pt x="4944" y="1847"/>
                    </a:lnTo>
                    <a:lnTo>
                      <a:pt x="4944" y="1847"/>
                    </a:lnTo>
                    <a:cubicBezTo>
                      <a:pt x="4944" y="1852"/>
                      <a:pt x="4939" y="1856"/>
                      <a:pt x="4933" y="18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54">
                <a:extLst>
                  <a:ext uri="{FF2B5EF4-FFF2-40B4-BE49-F238E27FC236}">
                    <a16:creationId xmlns:a16="http://schemas.microsoft.com/office/drawing/2014/main" id="{25BAD251-1D53-4C57-B51F-9A4F6195D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2438" y="4548454"/>
                <a:ext cx="761346" cy="761346"/>
              </a:xfrm>
              <a:custGeom>
                <a:avLst/>
                <a:gdLst>
                  <a:gd name="T0" fmla="*/ 730 w 857"/>
                  <a:gd name="T1" fmla="*/ 302 h 856"/>
                  <a:gd name="T2" fmla="*/ 642 w 857"/>
                  <a:gd name="T3" fmla="*/ 302 h 856"/>
                  <a:gd name="T4" fmla="*/ 554 w 857"/>
                  <a:gd name="T5" fmla="*/ 302 h 856"/>
                  <a:gd name="T6" fmla="*/ 554 w 857"/>
                  <a:gd name="T7" fmla="*/ 213 h 856"/>
                  <a:gd name="T8" fmla="*/ 554 w 857"/>
                  <a:gd name="T9" fmla="*/ 125 h 856"/>
                  <a:gd name="T10" fmla="*/ 554 w 857"/>
                  <a:gd name="T11" fmla="*/ 125 h 856"/>
                  <a:gd name="T12" fmla="*/ 517 w 857"/>
                  <a:gd name="T13" fmla="*/ 36 h 856"/>
                  <a:gd name="T14" fmla="*/ 517 w 857"/>
                  <a:gd name="T15" fmla="*/ 36 h 856"/>
                  <a:gd name="T16" fmla="*/ 428 w 857"/>
                  <a:gd name="T17" fmla="*/ 0 h 856"/>
                  <a:gd name="T18" fmla="*/ 428 w 857"/>
                  <a:gd name="T19" fmla="*/ 0 h 856"/>
                  <a:gd name="T20" fmla="*/ 428 w 857"/>
                  <a:gd name="T21" fmla="*/ 0 h 856"/>
                  <a:gd name="T22" fmla="*/ 339 w 857"/>
                  <a:gd name="T23" fmla="*/ 36 h 856"/>
                  <a:gd name="T24" fmla="*/ 339 w 857"/>
                  <a:gd name="T25" fmla="*/ 36 h 856"/>
                  <a:gd name="T26" fmla="*/ 302 w 857"/>
                  <a:gd name="T27" fmla="*/ 125 h 856"/>
                  <a:gd name="T28" fmla="*/ 302 w 857"/>
                  <a:gd name="T29" fmla="*/ 213 h 856"/>
                  <a:gd name="T30" fmla="*/ 302 w 857"/>
                  <a:gd name="T31" fmla="*/ 302 h 856"/>
                  <a:gd name="T32" fmla="*/ 214 w 857"/>
                  <a:gd name="T33" fmla="*/ 302 h 856"/>
                  <a:gd name="T34" fmla="*/ 126 w 857"/>
                  <a:gd name="T35" fmla="*/ 302 h 856"/>
                  <a:gd name="T36" fmla="*/ 126 w 857"/>
                  <a:gd name="T37" fmla="*/ 302 h 856"/>
                  <a:gd name="T38" fmla="*/ 37 w 857"/>
                  <a:gd name="T39" fmla="*/ 338 h 856"/>
                  <a:gd name="T40" fmla="*/ 37 w 857"/>
                  <a:gd name="T41" fmla="*/ 338 h 856"/>
                  <a:gd name="T42" fmla="*/ 0 w 857"/>
                  <a:gd name="T43" fmla="*/ 427 h 856"/>
                  <a:gd name="T44" fmla="*/ 0 w 857"/>
                  <a:gd name="T45" fmla="*/ 427 h 856"/>
                  <a:gd name="T46" fmla="*/ 0 w 857"/>
                  <a:gd name="T47" fmla="*/ 427 h 856"/>
                  <a:gd name="T48" fmla="*/ 37 w 857"/>
                  <a:gd name="T49" fmla="*/ 516 h 856"/>
                  <a:gd name="T50" fmla="*/ 37 w 857"/>
                  <a:gd name="T51" fmla="*/ 516 h 856"/>
                  <a:gd name="T52" fmla="*/ 126 w 857"/>
                  <a:gd name="T53" fmla="*/ 553 h 856"/>
                  <a:gd name="T54" fmla="*/ 214 w 857"/>
                  <a:gd name="T55" fmla="*/ 553 h 856"/>
                  <a:gd name="T56" fmla="*/ 302 w 857"/>
                  <a:gd name="T57" fmla="*/ 553 h 856"/>
                  <a:gd name="T58" fmla="*/ 302 w 857"/>
                  <a:gd name="T59" fmla="*/ 641 h 856"/>
                  <a:gd name="T60" fmla="*/ 302 w 857"/>
                  <a:gd name="T61" fmla="*/ 730 h 856"/>
                  <a:gd name="T62" fmla="*/ 302 w 857"/>
                  <a:gd name="T63" fmla="*/ 730 h 856"/>
                  <a:gd name="T64" fmla="*/ 339 w 857"/>
                  <a:gd name="T65" fmla="*/ 819 h 856"/>
                  <a:gd name="T66" fmla="*/ 339 w 857"/>
                  <a:gd name="T67" fmla="*/ 819 h 856"/>
                  <a:gd name="T68" fmla="*/ 428 w 857"/>
                  <a:gd name="T69" fmla="*/ 855 h 856"/>
                  <a:gd name="T70" fmla="*/ 428 w 857"/>
                  <a:gd name="T71" fmla="*/ 855 h 856"/>
                  <a:gd name="T72" fmla="*/ 428 w 857"/>
                  <a:gd name="T73" fmla="*/ 855 h 856"/>
                  <a:gd name="T74" fmla="*/ 517 w 857"/>
                  <a:gd name="T75" fmla="*/ 819 h 856"/>
                  <a:gd name="T76" fmla="*/ 517 w 857"/>
                  <a:gd name="T77" fmla="*/ 819 h 856"/>
                  <a:gd name="T78" fmla="*/ 554 w 857"/>
                  <a:gd name="T79" fmla="*/ 730 h 856"/>
                  <a:gd name="T80" fmla="*/ 554 w 857"/>
                  <a:gd name="T81" fmla="*/ 641 h 856"/>
                  <a:gd name="T82" fmla="*/ 554 w 857"/>
                  <a:gd name="T83" fmla="*/ 553 h 856"/>
                  <a:gd name="T84" fmla="*/ 642 w 857"/>
                  <a:gd name="T85" fmla="*/ 553 h 856"/>
                  <a:gd name="T86" fmla="*/ 730 w 857"/>
                  <a:gd name="T87" fmla="*/ 553 h 856"/>
                  <a:gd name="T88" fmla="*/ 730 w 857"/>
                  <a:gd name="T89" fmla="*/ 553 h 856"/>
                  <a:gd name="T90" fmla="*/ 819 w 857"/>
                  <a:gd name="T91" fmla="*/ 516 h 856"/>
                  <a:gd name="T92" fmla="*/ 819 w 857"/>
                  <a:gd name="T93" fmla="*/ 516 h 856"/>
                  <a:gd name="T94" fmla="*/ 856 w 857"/>
                  <a:gd name="T95" fmla="*/ 427 h 856"/>
                  <a:gd name="T96" fmla="*/ 856 w 857"/>
                  <a:gd name="T97" fmla="*/ 427 h 856"/>
                  <a:gd name="T98" fmla="*/ 856 w 857"/>
                  <a:gd name="T99" fmla="*/ 427 h 856"/>
                  <a:gd name="T100" fmla="*/ 819 w 857"/>
                  <a:gd name="T101" fmla="*/ 338 h 856"/>
                  <a:gd name="T102" fmla="*/ 819 w 857"/>
                  <a:gd name="T103" fmla="*/ 338 h 856"/>
                  <a:gd name="T104" fmla="*/ 730 w 857"/>
                  <a:gd name="T105" fmla="*/ 302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7" h="856">
                    <a:moveTo>
                      <a:pt x="730" y="302"/>
                    </a:moveTo>
                    <a:lnTo>
                      <a:pt x="642" y="302"/>
                    </a:lnTo>
                    <a:lnTo>
                      <a:pt x="554" y="302"/>
                    </a:lnTo>
                    <a:lnTo>
                      <a:pt x="554" y="213"/>
                    </a:lnTo>
                    <a:lnTo>
                      <a:pt x="554" y="125"/>
                    </a:lnTo>
                    <a:lnTo>
                      <a:pt x="554" y="125"/>
                    </a:lnTo>
                    <a:cubicBezTo>
                      <a:pt x="554" y="91"/>
                      <a:pt x="540" y="59"/>
                      <a:pt x="517" y="36"/>
                    </a:cubicBezTo>
                    <a:lnTo>
                      <a:pt x="517" y="36"/>
                    </a:lnTo>
                    <a:cubicBezTo>
                      <a:pt x="494" y="13"/>
                      <a:pt x="463" y="0"/>
                      <a:pt x="428" y="0"/>
                    </a:cubicBezTo>
                    <a:lnTo>
                      <a:pt x="428" y="0"/>
                    </a:lnTo>
                    <a:lnTo>
                      <a:pt x="428" y="0"/>
                    </a:lnTo>
                    <a:cubicBezTo>
                      <a:pt x="394" y="0"/>
                      <a:pt x="362" y="13"/>
                      <a:pt x="339" y="36"/>
                    </a:cubicBezTo>
                    <a:lnTo>
                      <a:pt x="339" y="36"/>
                    </a:lnTo>
                    <a:cubicBezTo>
                      <a:pt x="317" y="59"/>
                      <a:pt x="302" y="91"/>
                      <a:pt x="302" y="125"/>
                    </a:cubicBezTo>
                    <a:lnTo>
                      <a:pt x="302" y="213"/>
                    </a:lnTo>
                    <a:lnTo>
                      <a:pt x="302" y="302"/>
                    </a:lnTo>
                    <a:lnTo>
                      <a:pt x="214" y="302"/>
                    </a:lnTo>
                    <a:lnTo>
                      <a:pt x="126" y="302"/>
                    </a:lnTo>
                    <a:lnTo>
                      <a:pt x="126" y="302"/>
                    </a:lnTo>
                    <a:cubicBezTo>
                      <a:pt x="92" y="302"/>
                      <a:pt x="60" y="315"/>
                      <a:pt x="37" y="338"/>
                    </a:cubicBezTo>
                    <a:lnTo>
                      <a:pt x="37" y="338"/>
                    </a:lnTo>
                    <a:cubicBezTo>
                      <a:pt x="14" y="362"/>
                      <a:pt x="0" y="392"/>
                      <a:pt x="0" y="427"/>
                    </a:cubicBezTo>
                    <a:lnTo>
                      <a:pt x="0" y="427"/>
                    </a:lnTo>
                    <a:lnTo>
                      <a:pt x="0" y="427"/>
                    </a:lnTo>
                    <a:cubicBezTo>
                      <a:pt x="0" y="463"/>
                      <a:pt x="14" y="494"/>
                      <a:pt x="37" y="516"/>
                    </a:cubicBezTo>
                    <a:lnTo>
                      <a:pt x="37" y="516"/>
                    </a:lnTo>
                    <a:cubicBezTo>
                      <a:pt x="60" y="540"/>
                      <a:pt x="92" y="553"/>
                      <a:pt x="126" y="553"/>
                    </a:cubicBezTo>
                    <a:lnTo>
                      <a:pt x="214" y="553"/>
                    </a:lnTo>
                    <a:lnTo>
                      <a:pt x="302" y="553"/>
                    </a:lnTo>
                    <a:lnTo>
                      <a:pt x="302" y="641"/>
                    </a:lnTo>
                    <a:lnTo>
                      <a:pt x="302" y="730"/>
                    </a:lnTo>
                    <a:lnTo>
                      <a:pt x="302" y="730"/>
                    </a:lnTo>
                    <a:cubicBezTo>
                      <a:pt x="302" y="765"/>
                      <a:pt x="317" y="796"/>
                      <a:pt x="339" y="819"/>
                    </a:cubicBezTo>
                    <a:lnTo>
                      <a:pt x="339" y="819"/>
                    </a:lnTo>
                    <a:cubicBezTo>
                      <a:pt x="362" y="842"/>
                      <a:pt x="394" y="855"/>
                      <a:pt x="428" y="855"/>
                    </a:cubicBezTo>
                    <a:lnTo>
                      <a:pt x="428" y="855"/>
                    </a:lnTo>
                    <a:lnTo>
                      <a:pt x="428" y="855"/>
                    </a:lnTo>
                    <a:cubicBezTo>
                      <a:pt x="463" y="855"/>
                      <a:pt x="494" y="842"/>
                      <a:pt x="517" y="819"/>
                    </a:cubicBezTo>
                    <a:lnTo>
                      <a:pt x="517" y="819"/>
                    </a:lnTo>
                    <a:cubicBezTo>
                      <a:pt x="540" y="796"/>
                      <a:pt x="554" y="765"/>
                      <a:pt x="554" y="730"/>
                    </a:cubicBezTo>
                    <a:lnTo>
                      <a:pt x="554" y="641"/>
                    </a:lnTo>
                    <a:lnTo>
                      <a:pt x="554" y="553"/>
                    </a:lnTo>
                    <a:lnTo>
                      <a:pt x="642" y="553"/>
                    </a:lnTo>
                    <a:lnTo>
                      <a:pt x="730" y="553"/>
                    </a:lnTo>
                    <a:lnTo>
                      <a:pt x="730" y="553"/>
                    </a:lnTo>
                    <a:cubicBezTo>
                      <a:pt x="765" y="553"/>
                      <a:pt x="797" y="540"/>
                      <a:pt x="819" y="516"/>
                    </a:cubicBezTo>
                    <a:lnTo>
                      <a:pt x="819" y="516"/>
                    </a:lnTo>
                    <a:cubicBezTo>
                      <a:pt x="842" y="494"/>
                      <a:pt x="856" y="463"/>
                      <a:pt x="856" y="427"/>
                    </a:cubicBezTo>
                    <a:lnTo>
                      <a:pt x="856" y="427"/>
                    </a:lnTo>
                    <a:lnTo>
                      <a:pt x="856" y="427"/>
                    </a:lnTo>
                    <a:cubicBezTo>
                      <a:pt x="856" y="392"/>
                      <a:pt x="842" y="362"/>
                      <a:pt x="819" y="338"/>
                    </a:cubicBezTo>
                    <a:lnTo>
                      <a:pt x="819" y="338"/>
                    </a:lnTo>
                    <a:cubicBezTo>
                      <a:pt x="797" y="315"/>
                      <a:pt x="765" y="302"/>
                      <a:pt x="730" y="30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55">
                <a:extLst>
                  <a:ext uri="{FF2B5EF4-FFF2-40B4-BE49-F238E27FC236}">
                    <a16:creationId xmlns:a16="http://schemas.microsoft.com/office/drawing/2014/main" id="{4F9D9C48-3CDC-4210-9A3D-B3FECC291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4589" y="4540605"/>
                <a:ext cx="780967" cy="780967"/>
              </a:xfrm>
              <a:custGeom>
                <a:avLst/>
                <a:gdLst>
                  <a:gd name="T0" fmla="*/ 136 w 877"/>
                  <a:gd name="T1" fmla="*/ 321 h 876"/>
                  <a:gd name="T2" fmla="*/ 53 w 877"/>
                  <a:gd name="T3" fmla="*/ 355 h 876"/>
                  <a:gd name="T4" fmla="*/ 19 w 877"/>
                  <a:gd name="T5" fmla="*/ 437 h 876"/>
                  <a:gd name="T6" fmla="*/ 53 w 877"/>
                  <a:gd name="T7" fmla="*/ 520 h 876"/>
                  <a:gd name="T8" fmla="*/ 312 w 877"/>
                  <a:gd name="T9" fmla="*/ 554 h 876"/>
                  <a:gd name="T10" fmla="*/ 321 w 877"/>
                  <a:gd name="T11" fmla="*/ 563 h 876"/>
                  <a:gd name="T12" fmla="*/ 321 w 877"/>
                  <a:gd name="T13" fmla="*/ 740 h 876"/>
                  <a:gd name="T14" fmla="*/ 356 w 877"/>
                  <a:gd name="T15" fmla="*/ 822 h 876"/>
                  <a:gd name="T16" fmla="*/ 438 w 877"/>
                  <a:gd name="T17" fmla="*/ 856 h 876"/>
                  <a:gd name="T18" fmla="*/ 520 w 877"/>
                  <a:gd name="T19" fmla="*/ 822 h 876"/>
                  <a:gd name="T20" fmla="*/ 554 w 877"/>
                  <a:gd name="T21" fmla="*/ 563 h 876"/>
                  <a:gd name="T22" fmla="*/ 564 w 877"/>
                  <a:gd name="T23" fmla="*/ 554 h 876"/>
                  <a:gd name="T24" fmla="*/ 740 w 877"/>
                  <a:gd name="T25" fmla="*/ 554 h 876"/>
                  <a:gd name="T26" fmla="*/ 822 w 877"/>
                  <a:gd name="T27" fmla="*/ 520 h 876"/>
                  <a:gd name="T28" fmla="*/ 856 w 877"/>
                  <a:gd name="T29" fmla="*/ 437 h 876"/>
                  <a:gd name="T30" fmla="*/ 822 w 877"/>
                  <a:gd name="T31" fmla="*/ 355 h 876"/>
                  <a:gd name="T32" fmla="*/ 564 w 877"/>
                  <a:gd name="T33" fmla="*/ 321 h 876"/>
                  <a:gd name="T34" fmla="*/ 554 w 877"/>
                  <a:gd name="T35" fmla="*/ 312 h 876"/>
                  <a:gd name="T36" fmla="*/ 554 w 877"/>
                  <a:gd name="T37" fmla="*/ 135 h 876"/>
                  <a:gd name="T38" fmla="*/ 520 w 877"/>
                  <a:gd name="T39" fmla="*/ 53 h 876"/>
                  <a:gd name="T40" fmla="*/ 438 w 877"/>
                  <a:gd name="T41" fmla="*/ 19 h 876"/>
                  <a:gd name="T42" fmla="*/ 356 w 877"/>
                  <a:gd name="T43" fmla="*/ 53 h 876"/>
                  <a:gd name="T44" fmla="*/ 321 w 877"/>
                  <a:gd name="T45" fmla="*/ 312 h 876"/>
                  <a:gd name="T46" fmla="*/ 312 w 877"/>
                  <a:gd name="T47" fmla="*/ 321 h 876"/>
                  <a:gd name="T48" fmla="*/ 438 w 877"/>
                  <a:gd name="T49" fmla="*/ 875 h 876"/>
                  <a:gd name="T50" fmla="*/ 342 w 877"/>
                  <a:gd name="T51" fmla="*/ 835 h 876"/>
                  <a:gd name="T52" fmla="*/ 303 w 877"/>
                  <a:gd name="T53" fmla="*/ 740 h 876"/>
                  <a:gd name="T54" fmla="*/ 136 w 877"/>
                  <a:gd name="T55" fmla="*/ 573 h 876"/>
                  <a:gd name="T56" fmla="*/ 40 w 877"/>
                  <a:gd name="T57" fmla="*/ 533 h 876"/>
                  <a:gd name="T58" fmla="*/ 0 w 877"/>
                  <a:gd name="T59" fmla="*/ 437 h 876"/>
                  <a:gd name="T60" fmla="*/ 40 w 877"/>
                  <a:gd name="T61" fmla="*/ 342 h 876"/>
                  <a:gd name="T62" fmla="*/ 136 w 877"/>
                  <a:gd name="T63" fmla="*/ 302 h 876"/>
                  <a:gd name="T64" fmla="*/ 303 w 877"/>
                  <a:gd name="T65" fmla="*/ 135 h 876"/>
                  <a:gd name="T66" fmla="*/ 342 w 877"/>
                  <a:gd name="T67" fmla="*/ 39 h 876"/>
                  <a:gd name="T68" fmla="*/ 438 w 877"/>
                  <a:gd name="T69" fmla="*/ 0 h 876"/>
                  <a:gd name="T70" fmla="*/ 534 w 877"/>
                  <a:gd name="T71" fmla="*/ 39 h 876"/>
                  <a:gd name="T72" fmla="*/ 574 w 877"/>
                  <a:gd name="T73" fmla="*/ 135 h 876"/>
                  <a:gd name="T74" fmla="*/ 740 w 877"/>
                  <a:gd name="T75" fmla="*/ 302 h 876"/>
                  <a:gd name="T76" fmla="*/ 836 w 877"/>
                  <a:gd name="T77" fmla="*/ 342 h 876"/>
                  <a:gd name="T78" fmla="*/ 876 w 877"/>
                  <a:gd name="T79" fmla="*/ 437 h 876"/>
                  <a:gd name="T80" fmla="*/ 836 w 877"/>
                  <a:gd name="T81" fmla="*/ 533 h 876"/>
                  <a:gd name="T82" fmla="*/ 740 w 877"/>
                  <a:gd name="T83" fmla="*/ 573 h 876"/>
                  <a:gd name="T84" fmla="*/ 574 w 877"/>
                  <a:gd name="T85" fmla="*/ 740 h 876"/>
                  <a:gd name="T86" fmla="*/ 534 w 877"/>
                  <a:gd name="T87" fmla="*/ 835 h 876"/>
                  <a:gd name="T88" fmla="*/ 438 w 877"/>
                  <a:gd name="T89" fmla="*/ 875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7" h="876">
                    <a:moveTo>
                      <a:pt x="136" y="321"/>
                    </a:moveTo>
                    <a:lnTo>
                      <a:pt x="136" y="321"/>
                    </a:lnTo>
                    <a:cubicBezTo>
                      <a:pt x="105" y="321"/>
                      <a:pt x="76" y="333"/>
                      <a:pt x="53" y="355"/>
                    </a:cubicBezTo>
                    <a:lnTo>
                      <a:pt x="53" y="355"/>
                    </a:lnTo>
                    <a:cubicBezTo>
                      <a:pt x="32" y="378"/>
                      <a:pt x="19" y="407"/>
                      <a:pt x="19" y="437"/>
                    </a:cubicBezTo>
                    <a:lnTo>
                      <a:pt x="19" y="437"/>
                    </a:lnTo>
                    <a:cubicBezTo>
                      <a:pt x="19" y="468"/>
                      <a:pt x="32" y="498"/>
                      <a:pt x="53" y="520"/>
                    </a:cubicBezTo>
                    <a:lnTo>
                      <a:pt x="53" y="520"/>
                    </a:lnTo>
                    <a:cubicBezTo>
                      <a:pt x="76" y="542"/>
                      <a:pt x="105" y="554"/>
                      <a:pt x="136" y="554"/>
                    </a:cubicBezTo>
                    <a:lnTo>
                      <a:pt x="312" y="554"/>
                    </a:lnTo>
                    <a:lnTo>
                      <a:pt x="312" y="554"/>
                    </a:lnTo>
                    <a:cubicBezTo>
                      <a:pt x="317" y="554"/>
                      <a:pt x="321" y="558"/>
                      <a:pt x="321" y="563"/>
                    </a:cubicBezTo>
                    <a:lnTo>
                      <a:pt x="321" y="740"/>
                    </a:lnTo>
                    <a:lnTo>
                      <a:pt x="321" y="740"/>
                    </a:lnTo>
                    <a:cubicBezTo>
                      <a:pt x="321" y="770"/>
                      <a:pt x="333" y="799"/>
                      <a:pt x="356" y="822"/>
                    </a:cubicBezTo>
                    <a:lnTo>
                      <a:pt x="356" y="822"/>
                    </a:lnTo>
                    <a:cubicBezTo>
                      <a:pt x="378" y="844"/>
                      <a:pt x="407" y="856"/>
                      <a:pt x="438" y="856"/>
                    </a:cubicBezTo>
                    <a:lnTo>
                      <a:pt x="438" y="856"/>
                    </a:lnTo>
                    <a:cubicBezTo>
                      <a:pt x="470" y="856"/>
                      <a:pt x="499" y="844"/>
                      <a:pt x="520" y="822"/>
                    </a:cubicBezTo>
                    <a:lnTo>
                      <a:pt x="520" y="822"/>
                    </a:lnTo>
                    <a:cubicBezTo>
                      <a:pt x="543" y="799"/>
                      <a:pt x="554" y="770"/>
                      <a:pt x="554" y="740"/>
                    </a:cubicBezTo>
                    <a:lnTo>
                      <a:pt x="554" y="563"/>
                    </a:lnTo>
                    <a:lnTo>
                      <a:pt x="554" y="563"/>
                    </a:lnTo>
                    <a:cubicBezTo>
                      <a:pt x="554" y="558"/>
                      <a:pt x="559" y="554"/>
                      <a:pt x="564" y="554"/>
                    </a:cubicBezTo>
                    <a:lnTo>
                      <a:pt x="740" y="554"/>
                    </a:lnTo>
                    <a:lnTo>
                      <a:pt x="740" y="554"/>
                    </a:lnTo>
                    <a:cubicBezTo>
                      <a:pt x="772" y="554"/>
                      <a:pt x="801" y="542"/>
                      <a:pt x="822" y="520"/>
                    </a:cubicBezTo>
                    <a:lnTo>
                      <a:pt x="822" y="520"/>
                    </a:lnTo>
                    <a:cubicBezTo>
                      <a:pt x="845" y="498"/>
                      <a:pt x="856" y="468"/>
                      <a:pt x="856" y="437"/>
                    </a:cubicBezTo>
                    <a:lnTo>
                      <a:pt x="856" y="437"/>
                    </a:lnTo>
                    <a:cubicBezTo>
                      <a:pt x="856" y="407"/>
                      <a:pt x="845" y="378"/>
                      <a:pt x="822" y="355"/>
                    </a:cubicBezTo>
                    <a:lnTo>
                      <a:pt x="822" y="355"/>
                    </a:lnTo>
                    <a:cubicBezTo>
                      <a:pt x="801" y="333"/>
                      <a:pt x="772" y="321"/>
                      <a:pt x="740" y="321"/>
                    </a:cubicBezTo>
                    <a:lnTo>
                      <a:pt x="564" y="321"/>
                    </a:lnTo>
                    <a:lnTo>
                      <a:pt x="564" y="321"/>
                    </a:lnTo>
                    <a:cubicBezTo>
                      <a:pt x="559" y="321"/>
                      <a:pt x="554" y="317"/>
                      <a:pt x="554" y="312"/>
                    </a:cubicBezTo>
                    <a:lnTo>
                      <a:pt x="554" y="135"/>
                    </a:lnTo>
                    <a:lnTo>
                      <a:pt x="554" y="135"/>
                    </a:lnTo>
                    <a:cubicBezTo>
                      <a:pt x="554" y="105"/>
                      <a:pt x="543" y="75"/>
                      <a:pt x="520" y="53"/>
                    </a:cubicBezTo>
                    <a:lnTo>
                      <a:pt x="520" y="53"/>
                    </a:lnTo>
                    <a:cubicBezTo>
                      <a:pt x="499" y="31"/>
                      <a:pt x="470" y="19"/>
                      <a:pt x="438" y="19"/>
                    </a:cubicBezTo>
                    <a:lnTo>
                      <a:pt x="438" y="19"/>
                    </a:lnTo>
                    <a:cubicBezTo>
                      <a:pt x="407" y="19"/>
                      <a:pt x="378" y="31"/>
                      <a:pt x="356" y="53"/>
                    </a:cubicBezTo>
                    <a:lnTo>
                      <a:pt x="356" y="53"/>
                    </a:lnTo>
                    <a:cubicBezTo>
                      <a:pt x="333" y="75"/>
                      <a:pt x="321" y="105"/>
                      <a:pt x="321" y="135"/>
                    </a:cubicBezTo>
                    <a:lnTo>
                      <a:pt x="321" y="312"/>
                    </a:lnTo>
                    <a:lnTo>
                      <a:pt x="321" y="312"/>
                    </a:lnTo>
                    <a:cubicBezTo>
                      <a:pt x="321" y="317"/>
                      <a:pt x="317" y="321"/>
                      <a:pt x="312" y="321"/>
                    </a:cubicBezTo>
                    <a:lnTo>
                      <a:pt x="136" y="321"/>
                    </a:lnTo>
                    <a:close/>
                    <a:moveTo>
                      <a:pt x="438" y="875"/>
                    </a:moveTo>
                    <a:lnTo>
                      <a:pt x="438" y="875"/>
                    </a:lnTo>
                    <a:cubicBezTo>
                      <a:pt x="402" y="875"/>
                      <a:pt x="368" y="861"/>
                      <a:pt x="342" y="835"/>
                    </a:cubicBezTo>
                    <a:lnTo>
                      <a:pt x="342" y="835"/>
                    </a:lnTo>
                    <a:cubicBezTo>
                      <a:pt x="316" y="810"/>
                      <a:pt x="303" y="776"/>
                      <a:pt x="303" y="740"/>
                    </a:cubicBezTo>
                    <a:lnTo>
                      <a:pt x="303" y="573"/>
                    </a:lnTo>
                    <a:lnTo>
                      <a:pt x="136" y="573"/>
                    </a:lnTo>
                    <a:lnTo>
                      <a:pt x="136" y="573"/>
                    </a:lnTo>
                    <a:cubicBezTo>
                      <a:pt x="100" y="573"/>
                      <a:pt x="66" y="559"/>
                      <a:pt x="40" y="533"/>
                    </a:cubicBezTo>
                    <a:lnTo>
                      <a:pt x="40" y="533"/>
                    </a:lnTo>
                    <a:cubicBezTo>
                      <a:pt x="14" y="508"/>
                      <a:pt x="0" y="473"/>
                      <a:pt x="0" y="437"/>
                    </a:cubicBezTo>
                    <a:lnTo>
                      <a:pt x="0" y="437"/>
                    </a:lnTo>
                    <a:cubicBezTo>
                      <a:pt x="0" y="401"/>
                      <a:pt x="14" y="367"/>
                      <a:pt x="40" y="342"/>
                    </a:cubicBezTo>
                    <a:lnTo>
                      <a:pt x="40" y="342"/>
                    </a:lnTo>
                    <a:cubicBezTo>
                      <a:pt x="66" y="316"/>
                      <a:pt x="100" y="302"/>
                      <a:pt x="136" y="302"/>
                    </a:cubicBezTo>
                    <a:lnTo>
                      <a:pt x="303" y="302"/>
                    </a:lnTo>
                    <a:lnTo>
                      <a:pt x="303" y="135"/>
                    </a:lnTo>
                    <a:lnTo>
                      <a:pt x="303" y="135"/>
                    </a:lnTo>
                    <a:cubicBezTo>
                      <a:pt x="303" y="99"/>
                      <a:pt x="316" y="65"/>
                      <a:pt x="342" y="39"/>
                    </a:cubicBezTo>
                    <a:lnTo>
                      <a:pt x="342" y="39"/>
                    </a:lnTo>
                    <a:cubicBezTo>
                      <a:pt x="368" y="14"/>
                      <a:pt x="402" y="0"/>
                      <a:pt x="438" y="0"/>
                    </a:cubicBezTo>
                    <a:lnTo>
                      <a:pt x="438" y="0"/>
                    </a:lnTo>
                    <a:cubicBezTo>
                      <a:pt x="475" y="0"/>
                      <a:pt x="508" y="14"/>
                      <a:pt x="534" y="39"/>
                    </a:cubicBezTo>
                    <a:lnTo>
                      <a:pt x="534" y="39"/>
                    </a:lnTo>
                    <a:cubicBezTo>
                      <a:pt x="560" y="65"/>
                      <a:pt x="574" y="99"/>
                      <a:pt x="574" y="135"/>
                    </a:cubicBezTo>
                    <a:lnTo>
                      <a:pt x="574" y="302"/>
                    </a:lnTo>
                    <a:lnTo>
                      <a:pt x="740" y="302"/>
                    </a:lnTo>
                    <a:lnTo>
                      <a:pt x="740" y="302"/>
                    </a:lnTo>
                    <a:cubicBezTo>
                      <a:pt x="776" y="302"/>
                      <a:pt x="810" y="316"/>
                      <a:pt x="836" y="342"/>
                    </a:cubicBezTo>
                    <a:lnTo>
                      <a:pt x="836" y="342"/>
                    </a:lnTo>
                    <a:cubicBezTo>
                      <a:pt x="862" y="367"/>
                      <a:pt x="876" y="401"/>
                      <a:pt x="876" y="437"/>
                    </a:cubicBezTo>
                    <a:lnTo>
                      <a:pt x="876" y="437"/>
                    </a:lnTo>
                    <a:cubicBezTo>
                      <a:pt x="876" y="473"/>
                      <a:pt x="862" y="508"/>
                      <a:pt x="836" y="533"/>
                    </a:cubicBezTo>
                    <a:lnTo>
                      <a:pt x="836" y="533"/>
                    </a:lnTo>
                    <a:cubicBezTo>
                      <a:pt x="810" y="559"/>
                      <a:pt x="776" y="573"/>
                      <a:pt x="740" y="573"/>
                    </a:cubicBezTo>
                    <a:lnTo>
                      <a:pt x="574" y="573"/>
                    </a:lnTo>
                    <a:lnTo>
                      <a:pt x="574" y="740"/>
                    </a:lnTo>
                    <a:lnTo>
                      <a:pt x="574" y="740"/>
                    </a:lnTo>
                    <a:cubicBezTo>
                      <a:pt x="574" y="776"/>
                      <a:pt x="560" y="810"/>
                      <a:pt x="534" y="835"/>
                    </a:cubicBezTo>
                    <a:lnTo>
                      <a:pt x="534" y="835"/>
                    </a:lnTo>
                    <a:cubicBezTo>
                      <a:pt x="508" y="861"/>
                      <a:pt x="475" y="875"/>
                      <a:pt x="438" y="8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56">
                <a:extLst>
                  <a:ext uri="{FF2B5EF4-FFF2-40B4-BE49-F238E27FC236}">
                    <a16:creationId xmlns:a16="http://schemas.microsoft.com/office/drawing/2014/main" id="{FBA81F68-4783-49B1-8E56-675EE5182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4866" y="4485663"/>
                <a:ext cx="133432" cy="180525"/>
              </a:xfrm>
              <a:custGeom>
                <a:avLst/>
                <a:gdLst>
                  <a:gd name="T0" fmla="*/ 139 w 151"/>
                  <a:gd name="T1" fmla="*/ 204 h 205"/>
                  <a:gd name="T2" fmla="*/ 139 w 151"/>
                  <a:gd name="T3" fmla="*/ 204 h 205"/>
                  <a:gd name="T4" fmla="*/ 132 w 151"/>
                  <a:gd name="T5" fmla="*/ 200 h 205"/>
                  <a:gd name="T6" fmla="*/ 3 w 151"/>
                  <a:gd name="T7" fmla="*/ 16 h 205"/>
                  <a:gd name="T8" fmla="*/ 3 w 151"/>
                  <a:gd name="T9" fmla="*/ 16 h 205"/>
                  <a:gd name="T10" fmla="*/ 6 w 151"/>
                  <a:gd name="T11" fmla="*/ 2 h 205"/>
                  <a:gd name="T12" fmla="*/ 6 w 151"/>
                  <a:gd name="T13" fmla="*/ 2 h 205"/>
                  <a:gd name="T14" fmla="*/ 19 w 151"/>
                  <a:gd name="T15" fmla="*/ 5 h 205"/>
                  <a:gd name="T16" fmla="*/ 147 w 151"/>
                  <a:gd name="T17" fmla="*/ 189 h 205"/>
                  <a:gd name="T18" fmla="*/ 147 w 151"/>
                  <a:gd name="T19" fmla="*/ 189 h 205"/>
                  <a:gd name="T20" fmla="*/ 146 w 151"/>
                  <a:gd name="T21" fmla="*/ 203 h 205"/>
                  <a:gd name="T22" fmla="*/ 146 w 151"/>
                  <a:gd name="T23" fmla="*/ 203 h 205"/>
                  <a:gd name="T24" fmla="*/ 139 w 151"/>
                  <a:gd name="T2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1" h="205">
                    <a:moveTo>
                      <a:pt x="139" y="204"/>
                    </a:moveTo>
                    <a:lnTo>
                      <a:pt x="139" y="204"/>
                    </a:lnTo>
                    <a:cubicBezTo>
                      <a:pt x="137" y="204"/>
                      <a:pt x="133" y="203"/>
                      <a:pt x="132" y="200"/>
                    </a:cubicBezTo>
                    <a:lnTo>
                      <a:pt x="3" y="16"/>
                    </a:lnTo>
                    <a:lnTo>
                      <a:pt x="3" y="16"/>
                    </a:lnTo>
                    <a:cubicBezTo>
                      <a:pt x="0" y="12"/>
                      <a:pt x="1" y="6"/>
                      <a:pt x="6" y="2"/>
                    </a:cubicBezTo>
                    <a:lnTo>
                      <a:pt x="6" y="2"/>
                    </a:lnTo>
                    <a:cubicBezTo>
                      <a:pt x="10" y="0"/>
                      <a:pt x="16" y="1"/>
                      <a:pt x="19" y="5"/>
                    </a:cubicBezTo>
                    <a:lnTo>
                      <a:pt x="147" y="189"/>
                    </a:lnTo>
                    <a:lnTo>
                      <a:pt x="147" y="189"/>
                    </a:lnTo>
                    <a:cubicBezTo>
                      <a:pt x="150" y="193"/>
                      <a:pt x="150" y="199"/>
                      <a:pt x="146" y="203"/>
                    </a:cubicBezTo>
                    <a:lnTo>
                      <a:pt x="146" y="203"/>
                    </a:lnTo>
                    <a:cubicBezTo>
                      <a:pt x="144" y="203"/>
                      <a:pt x="141" y="204"/>
                      <a:pt x="139" y="20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57">
                <a:extLst>
                  <a:ext uri="{FF2B5EF4-FFF2-40B4-BE49-F238E27FC236}">
                    <a16:creationId xmlns:a16="http://schemas.microsoft.com/office/drawing/2014/main" id="{8084F292-BEA3-4443-A4AC-E999EE06D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7281" y="4646564"/>
                <a:ext cx="494482" cy="612216"/>
              </a:xfrm>
              <a:custGeom>
                <a:avLst/>
                <a:gdLst>
                  <a:gd name="T0" fmla="*/ 537 w 556"/>
                  <a:gd name="T1" fmla="*/ 599 h 686"/>
                  <a:gd name="T2" fmla="*/ 430 w 556"/>
                  <a:gd name="T3" fmla="*/ 675 h 686"/>
                  <a:gd name="T4" fmla="*/ 430 w 556"/>
                  <a:gd name="T5" fmla="*/ 675 h 686"/>
                  <a:gd name="T6" fmla="*/ 387 w 556"/>
                  <a:gd name="T7" fmla="*/ 667 h 686"/>
                  <a:gd name="T8" fmla="*/ 10 w 556"/>
                  <a:gd name="T9" fmla="*/ 129 h 686"/>
                  <a:gd name="T10" fmla="*/ 10 w 556"/>
                  <a:gd name="T11" fmla="*/ 129 h 686"/>
                  <a:gd name="T12" fmla="*/ 17 w 556"/>
                  <a:gd name="T13" fmla="*/ 85 h 686"/>
                  <a:gd name="T14" fmla="*/ 125 w 556"/>
                  <a:gd name="T15" fmla="*/ 10 h 686"/>
                  <a:gd name="T16" fmla="*/ 125 w 556"/>
                  <a:gd name="T17" fmla="*/ 10 h 686"/>
                  <a:gd name="T18" fmla="*/ 168 w 556"/>
                  <a:gd name="T19" fmla="*/ 18 h 686"/>
                  <a:gd name="T20" fmla="*/ 544 w 556"/>
                  <a:gd name="T21" fmla="*/ 556 h 686"/>
                  <a:gd name="T22" fmla="*/ 544 w 556"/>
                  <a:gd name="T23" fmla="*/ 556 h 686"/>
                  <a:gd name="T24" fmla="*/ 537 w 556"/>
                  <a:gd name="T25" fmla="*/ 599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6" h="686">
                    <a:moveTo>
                      <a:pt x="537" y="599"/>
                    </a:moveTo>
                    <a:lnTo>
                      <a:pt x="430" y="675"/>
                    </a:lnTo>
                    <a:lnTo>
                      <a:pt x="430" y="675"/>
                    </a:lnTo>
                    <a:cubicBezTo>
                      <a:pt x="416" y="685"/>
                      <a:pt x="396" y="681"/>
                      <a:pt x="387" y="667"/>
                    </a:cubicBezTo>
                    <a:lnTo>
                      <a:pt x="10" y="129"/>
                    </a:lnTo>
                    <a:lnTo>
                      <a:pt x="10" y="129"/>
                    </a:lnTo>
                    <a:cubicBezTo>
                      <a:pt x="0" y="114"/>
                      <a:pt x="3" y="95"/>
                      <a:pt x="17" y="85"/>
                    </a:cubicBezTo>
                    <a:lnTo>
                      <a:pt x="125" y="10"/>
                    </a:lnTo>
                    <a:lnTo>
                      <a:pt x="125" y="10"/>
                    </a:lnTo>
                    <a:cubicBezTo>
                      <a:pt x="139" y="0"/>
                      <a:pt x="158" y="4"/>
                      <a:pt x="168" y="18"/>
                    </a:cubicBezTo>
                    <a:lnTo>
                      <a:pt x="544" y="556"/>
                    </a:lnTo>
                    <a:lnTo>
                      <a:pt x="544" y="556"/>
                    </a:lnTo>
                    <a:cubicBezTo>
                      <a:pt x="555" y="570"/>
                      <a:pt x="551" y="590"/>
                      <a:pt x="537" y="5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58">
                <a:extLst>
                  <a:ext uri="{FF2B5EF4-FFF2-40B4-BE49-F238E27FC236}">
                    <a16:creationId xmlns:a16="http://schemas.microsoft.com/office/drawing/2014/main" id="{AC189B91-A3F3-484E-BF06-11554CFDD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507" y="4638715"/>
                <a:ext cx="518029" cy="627914"/>
              </a:xfrm>
              <a:custGeom>
                <a:avLst/>
                <a:gdLst>
                  <a:gd name="T0" fmla="*/ 159 w 580"/>
                  <a:gd name="T1" fmla="*/ 20 h 705"/>
                  <a:gd name="T2" fmla="*/ 159 w 580"/>
                  <a:gd name="T3" fmla="*/ 20 h 705"/>
                  <a:gd name="T4" fmla="*/ 153 w 580"/>
                  <a:gd name="T5" fmla="*/ 22 h 705"/>
                  <a:gd name="T6" fmla="*/ 28 w 580"/>
                  <a:gd name="T7" fmla="*/ 109 h 705"/>
                  <a:gd name="T8" fmla="*/ 28 w 580"/>
                  <a:gd name="T9" fmla="*/ 109 h 705"/>
                  <a:gd name="T10" fmla="*/ 24 w 580"/>
                  <a:gd name="T11" fmla="*/ 116 h 705"/>
                  <a:gd name="T12" fmla="*/ 24 w 580"/>
                  <a:gd name="T13" fmla="*/ 116 h 705"/>
                  <a:gd name="T14" fmla="*/ 26 w 580"/>
                  <a:gd name="T15" fmla="*/ 125 h 705"/>
                  <a:gd name="T16" fmla="*/ 415 w 580"/>
                  <a:gd name="T17" fmla="*/ 681 h 705"/>
                  <a:gd name="T18" fmla="*/ 415 w 580"/>
                  <a:gd name="T19" fmla="*/ 681 h 705"/>
                  <a:gd name="T20" fmla="*/ 430 w 580"/>
                  <a:gd name="T21" fmla="*/ 683 h 705"/>
                  <a:gd name="T22" fmla="*/ 554 w 580"/>
                  <a:gd name="T23" fmla="*/ 596 h 705"/>
                  <a:gd name="T24" fmla="*/ 554 w 580"/>
                  <a:gd name="T25" fmla="*/ 596 h 705"/>
                  <a:gd name="T26" fmla="*/ 554 w 580"/>
                  <a:gd name="T27" fmla="*/ 596 h 705"/>
                  <a:gd name="T28" fmla="*/ 558 w 580"/>
                  <a:gd name="T29" fmla="*/ 589 h 705"/>
                  <a:gd name="T30" fmla="*/ 558 w 580"/>
                  <a:gd name="T31" fmla="*/ 589 h 705"/>
                  <a:gd name="T32" fmla="*/ 557 w 580"/>
                  <a:gd name="T33" fmla="*/ 580 h 705"/>
                  <a:gd name="T34" fmla="*/ 168 w 580"/>
                  <a:gd name="T35" fmla="*/ 24 h 705"/>
                  <a:gd name="T36" fmla="*/ 168 w 580"/>
                  <a:gd name="T37" fmla="*/ 24 h 705"/>
                  <a:gd name="T38" fmla="*/ 161 w 580"/>
                  <a:gd name="T39" fmla="*/ 20 h 705"/>
                  <a:gd name="T40" fmla="*/ 161 w 580"/>
                  <a:gd name="T41" fmla="*/ 20 h 705"/>
                  <a:gd name="T42" fmla="*/ 159 w 580"/>
                  <a:gd name="T43" fmla="*/ 20 h 705"/>
                  <a:gd name="T44" fmla="*/ 423 w 580"/>
                  <a:gd name="T45" fmla="*/ 704 h 705"/>
                  <a:gd name="T46" fmla="*/ 423 w 580"/>
                  <a:gd name="T47" fmla="*/ 704 h 705"/>
                  <a:gd name="T48" fmla="*/ 398 w 580"/>
                  <a:gd name="T49" fmla="*/ 691 h 705"/>
                  <a:gd name="T50" fmla="*/ 11 w 580"/>
                  <a:gd name="T51" fmla="*/ 135 h 705"/>
                  <a:gd name="T52" fmla="*/ 11 w 580"/>
                  <a:gd name="T53" fmla="*/ 135 h 705"/>
                  <a:gd name="T54" fmla="*/ 17 w 580"/>
                  <a:gd name="T55" fmla="*/ 93 h 705"/>
                  <a:gd name="T56" fmla="*/ 141 w 580"/>
                  <a:gd name="T57" fmla="*/ 7 h 705"/>
                  <a:gd name="T58" fmla="*/ 141 w 580"/>
                  <a:gd name="T59" fmla="*/ 7 h 705"/>
                  <a:gd name="T60" fmla="*/ 164 w 580"/>
                  <a:gd name="T61" fmla="*/ 1 h 705"/>
                  <a:gd name="T62" fmla="*/ 164 w 580"/>
                  <a:gd name="T63" fmla="*/ 1 h 705"/>
                  <a:gd name="T64" fmla="*/ 184 w 580"/>
                  <a:gd name="T65" fmla="*/ 14 h 705"/>
                  <a:gd name="T66" fmla="*/ 572 w 580"/>
                  <a:gd name="T67" fmla="*/ 569 h 705"/>
                  <a:gd name="T68" fmla="*/ 572 w 580"/>
                  <a:gd name="T69" fmla="*/ 569 h 705"/>
                  <a:gd name="T70" fmla="*/ 577 w 580"/>
                  <a:gd name="T71" fmla="*/ 592 h 705"/>
                  <a:gd name="T72" fmla="*/ 577 w 580"/>
                  <a:gd name="T73" fmla="*/ 592 h 705"/>
                  <a:gd name="T74" fmla="*/ 565 w 580"/>
                  <a:gd name="T75" fmla="*/ 612 h 705"/>
                  <a:gd name="T76" fmla="*/ 441 w 580"/>
                  <a:gd name="T77" fmla="*/ 698 h 705"/>
                  <a:gd name="T78" fmla="*/ 441 w 580"/>
                  <a:gd name="T79" fmla="*/ 698 h 705"/>
                  <a:gd name="T80" fmla="*/ 423 w 580"/>
                  <a:gd name="T81" fmla="*/ 704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0" h="705">
                    <a:moveTo>
                      <a:pt x="159" y="20"/>
                    </a:moveTo>
                    <a:lnTo>
                      <a:pt x="159" y="20"/>
                    </a:lnTo>
                    <a:cubicBezTo>
                      <a:pt x="157" y="20"/>
                      <a:pt x="154" y="21"/>
                      <a:pt x="153" y="22"/>
                    </a:cubicBezTo>
                    <a:lnTo>
                      <a:pt x="28" y="109"/>
                    </a:lnTo>
                    <a:lnTo>
                      <a:pt x="28" y="109"/>
                    </a:lnTo>
                    <a:cubicBezTo>
                      <a:pt x="26" y="110"/>
                      <a:pt x="24" y="113"/>
                      <a:pt x="24" y="116"/>
                    </a:cubicBezTo>
                    <a:lnTo>
                      <a:pt x="24" y="116"/>
                    </a:lnTo>
                    <a:cubicBezTo>
                      <a:pt x="23" y="119"/>
                      <a:pt x="24" y="122"/>
                      <a:pt x="26" y="125"/>
                    </a:cubicBezTo>
                    <a:lnTo>
                      <a:pt x="415" y="681"/>
                    </a:lnTo>
                    <a:lnTo>
                      <a:pt x="415" y="681"/>
                    </a:lnTo>
                    <a:cubicBezTo>
                      <a:pt x="418" y="685"/>
                      <a:pt x="425" y="687"/>
                      <a:pt x="430" y="683"/>
                    </a:cubicBezTo>
                    <a:lnTo>
                      <a:pt x="554" y="596"/>
                    </a:lnTo>
                    <a:lnTo>
                      <a:pt x="554" y="596"/>
                    </a:lnTo>
                    <a:lnTo>
                      <a:pt x="554" y="596"/>
                    </a:lnTo>
                    <a:cubicBezTo>
                      <a:pt x="557" y="594"/>
                      <a:pt x="558" y="592"/>
                      <a:pt x="558" y="589"/>
                    </a:cubicBezTo>
                    <a:lnTo>
                      <a:pt x="558" y="589"/>
                    </a:lnTo>
                    <a:cubicBezTo>
                      <a:pt x="559" y="586"/>
                      <a:pt x="558" y="583"/>
                      <a:pt x="557" y="580"/>
                    </a:cubicBezTo>
                    <a:lnTo>
                      <a:pt x="168" y="24"/>
                    </a:lnTo>
                    <a:lnTo>
                      <a:pt x="168" y="24"/>
                    </a:lnTo>
                    <a:cubicBezTo>
                      <a:pt x="166" y="22"/>
                      <a:pt x="163" y="21"/>
                      <a:pt x="161" y="20"/>
                    </a:cubicBezTo>
                    <a:lnTo>
                      <a:pt x="161" y="20"/>
                    </a:lnTo>
                    <a:cubicBezTo>
                      <a:pt x="160" y="20"/>
                      <a:pt x="159" y="20"/>
                      <a:pt x="159" y="20"/>
                    </a:cubicBezTo>
                    <a:close/>
                    <a:moveTo>
                      <a:pt x="423" y="704"/>
                    </a:moveTo>
                    <a:lnTo>
                      <a:pt x="423" y="704"/>
                    </a:lnTo>
                    <a:cubicBezTo>
                      <a:pt x="413" y="704"/>
                      <a:pt x="404" y="699"/>
                      <a:pt x="398" y="691"/>
                    </a:cubicBezTo>
                    <a:lnTo>
                      <a:pt x="11" y="135"/>
                    </a:lnTo>
                    <a:lnTo>
                      <a:pt x="11" y="135"/>
                    </a:lnTo>
                    <a:cubicBezTo>
                      <a:pt x="0" y="122"/>
                      <a:pt x="4" y="103"/>
                      <a:pt x="17" y="93"/>
                    </a:cubicBezTo>
                    <a:lnTo>
                      <a:pt x="141" y="7"/>
                    </a:lnTo>
                    <a:lnTo>
                      <a:pt x="141" y="7"/>
                    </a:lnTo>
                    <a:cubicBezTo>
                      <a:pt x="148" y="1"/>
                      <a:pt x="156" y="0"/>
                      <a:pt x="164" y="1"/>
                    </a:cubicBezTo>
                    <a:lnTo>
                      <a:pt x="164" y="1"/>
                    </a:lnTo>
                    <a:cubicBezTo>
                      <a:pt x="172" y="3"/>
                      <a:pt x="179" y="7"/>
                      <a:pt x="184" y="14"/>
                    </a:cubicBezTo>
                    <a:lnTo>
                      <a:pt x="572" y="569"/>
                    </a:lnTo>
                    <a:lnTo>
                      <a:pt x="572" y="569"/>
                    </a:lnTo>
                    <a:cubicBezTo>
                      <a:pt x="577" y="576"/>
                      <a:pt x="579" y="584"/>
                      <a:pt x="577" y="592"/>
                    </a:cubicBezTo>
                    <a:lnTo>
                      <a:pt x="577" y="592"/>
                    </a:lnTo>
                    <a:cubicBezTo>
                      <a:pt x="576" y="600"/>
                      <a:pt x="571" y="607"/>
                      <a:pt x="565" y="612"/>
                    </a:cubicBezTo>
                    <a:lnTo>
                      <a:pt x="441" y="698"/>
                    </a:lnTo>
                    <a:lnTo>
                      <a:pt x="441" y="698"/>
                    </a:lnTo>
                    <a:cubicBezTo>
                      <a:pt x="435" y="702"/>
                      <a:pt x="429" y="704"/>
                      <a:pt x="423" y="7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59">
                <a:extLst>
                  <a:ext uri="{FF2B5EF4-FFF2-40B4-BE49-F238E27FC236}">
                    <a16:creationId xmlns:a16="http://schemas.microsoft.com/office/drawing/2014/main" id="{14AF2A99-1C27-4FB9-A096-055615BC3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6787" y="4827090"/>
                <a:ext cx="368900" cy="427768"/>
              </a:xfrm>
              <a:custGeom>
                <a:avLst/>
                <a:gdLst>
                  <a:gd name="T0" fmla="*/ 394 w 413"/>
                  <a:gd name="T1" fmla="*/ 394 h 481"/>
                  <a:gd name="T2" fmla="*/ 287 w 413"/>
                  <a:gd name="T3" fmla="*/ 470 h 481"/>
                  <a:gd name="T4" fmla="*/ 287 w 413"/>
                  <a:gd name="T5" fmla="*/ 470 h 481"/>
                  <a:gd name="T6" fmla="*/ 244 w 413"/>
                  <a:gd name="T7" fmla="*/ 462 h 481"/>
                  <a:gd name="T8" fmla="*/ 10 w 413"/>
                  <a:gd name="T9" fmla="*/ 128 h 481"/>
                  <a:gd name="T10" fmla="*/ 10 w 413"/>
                  <a:gd name="T11" fmla="*/ 128 h 481"/>
                  <a:gd name="T12" fmla="*/ 18 w 413"/>
                  <a:gd name="T13" fmla="*/ 85 h 481"/>
                  <a:gd name="T14" fmla="*/ 125 w 413"/>
                  <a:gd name="T15" fmla="*/ 10 h 481"/>
                  <a:gd name="T16" fmla="*/ 125 w 413"/>
                  <a:gd name="T17" fmla="*/ 10 h 481"/>
                  <a:gd name="T18" fmla="*/ 168 w 413"/>
                  <a:gd name="T19" fmla="*/ 18 h 481"/>
                  <a:gd name="T20" fmla="*/ 401 w 413"/>
                  <a:gd name="T21" fmla="*/ 351 h 481"/>
                  <a:gd name="T22" fmla="*/ 401 w 413"/>
                  <a:gd name="T23" fmla="*/ 351 h 481"/>
                  <a:gd name="T24" fmla="*/ 394 w 413"/>
                  <a:gd name="T25" fmla="*/ 39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3" h="481">
                    <a:moveTo>
                      <a:pt x="394" y="394"/>
                    </a:moveTo>
                    <a:lnTo>
                      <a:pt x="287" y="470"/>
                    </a:lnTo>
                    <a:lnTo>
                      <a:pt x="287" y="470"/>
                    </a:lnTo>
                    <a:cubicBezTo>
                      <a:pt x="273" y="480"/>
                      <a:pt x="253" y="476"/>
                      <a:pt x="244" y="462"/>
                    </a:cubicBezTo>
                    <a:lnTo>
                      <a:pt x="10" y="128"/>
                    </a:lnTo>
                    <a:lnTo>
                      <a:pt x="10" y="128"/>
                    </a:lnTo>
                    <a:cubicBezTo>
                      <a:pt x="0" y="114"/>
                      <a:pt x="3" y="95"/>
                      <a:pt x="18" y="85"/>
                    </a:cubicBezTo>
                    <a:lnTo>
                      <a:pt x="125" y="10"/>
                    </a:lnTo>
                    <a:lnTo>
                      <a:pt x="125" y="10"/>
                    </a:lnTo>
                    <a:cubicBezTo>
                      <a:pt x="139" y="0"/>
                      <a:pt x="158" y="3"/>
                      <a:pt x="168" y="18"/>
                    </a:cubicBezTo>
                    <a:lnTo>
                      <a:pt x="401" y="351"/>
                    </a:lnTo>
                    <a:lnTo>
                      <a:pt x="401" y="351"/>
                    </a:lnTo>
                    <a:cubicBezTo>
                      <a:pt x="412" y="365"/>
                      <a:pt x="408" y="385"/>
                      <a:pt x="394" y="39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60">
                <a:extLst>
                  <a:ext uri="{FF2B5EF4-FFF2-40B4-BE49-F238E27FC236}">
                    <a16:creationId xmlns:a16="http://schemas.microsoft.com/office/drawing/2014/main" id="{5F498112-C9F4-431B-98E3-8BA8260A0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5015" y="4815318"/>
                <a:ext cx="388521" cy="447389"/>
              </a:xfrm>
              <a:custGeom>
                <a:avLst/>
                <a:gdLst>
                  <a:gd name="T0" fmla="*/ 156 w 437"/>
                  <a:gd name="T1" fmla="*/ 23 h 503"/>
                  <a:gd name="T2" fmla="*/ 156 w 437"/>
                  <a:gd name="T3" fmla="*/ 23 h 503"/>
                  <a:gd name="T4" fmla="*/ 149 w 437"/>
                  <a:gd name="T5" fmla="*/ 25 h 503"/>
                  <a:gd name="T6" fmla="*/ 25 w 437"/>
                  <a:gd name="T7" fmla="*/ 112 h 503"/>
                  <a:gd name="T8" fmla="*/ 25 w 437"/>
                  <a:gd name="T9" fmla="*/ 112 h 503"/>
                  <a:gd name="T10" fmla="*/ 21 w 437"/>
                  <a:gd name="T11" fmla="*/ 119 h 503"/>
                  <a:gd name="T12" fmla="*/ 21 w 437"/>
                  <a:gd name="T13" fmla="*/ 119 h 503"/>
                  <a:gd name="T14" fmla="*/ 23 w 437"/>
                  <a:gd name="T15" fmla="*/ 127 h 503"/>
                  <a:gd name="T16" fmla="*/ 269 w 437"/>
                  <a:gd name="T17" fmla="*/ 479 h 503"/>
                  <a:gd name="T18" fmla="*/ 269 w 437"/>
                  <a:gd name="T19" fmla="*/ 479 h 503"/>
                  <a:gd name="T20" fmla="*/ 284 w 437"/>
                  <a:gd name="T21" fmla="*/ 481 h 503"/>
                  <a:gd name="T22" fmla="*/ 408 w 437"/>
                  <a:gd name="T23" fmla="*/ 394 h 503"/>
                  <a:gd name="T24" fmla="*/ 408 w 437"/>
                  <a:gd name="T25" fmla="*/ 394 h 503"/>
                  <a:gd name="T26" fmla="*/ 408 w 437"/>
                  <a:gd name="T27" fmla="*/ 394 h 503"/>
                  <a:gd name="T28" fmla="*/ 412 w 437"/>
                  <a:gd name="T29" fmla="*/ 387 h 503"/>
                  <a:gd name="T30" fmla="*/ 412 w 437"/>
                  <a:gd name="T31" fmla="*/ 387 h 503"/>
                  <a:gd name="T32" fmla="*/ 411 w 437"/>
                  <a:gd name="T33" fmla="*/ 378 h 503"/>
                  <a:gd name="T34" fmla="*/ 166 w 437"/>
                  <a:gd name="T35" fmla="*/ 28 h 503"/>
                  <a:gd name="T36" fmla="*/ 166 w 437"/>
                  <a:gd name="T37" fmla="*/ 28 h 503"/>
                  <a:gd name="T38" fmla="*/ 156 w 437"/>
                  <a:gd name="T39" fmla="*/ 23 h 503"/>
                  <a:gd name="T40" fmla="*/ 277 w 437"/>
                  <a:gd name="T41" fmla="*/ 502 h 503"/>
                  <a:gd name="T42" fmla="*/ 277 w 437"/>
                  <a:gd name="T43" fmla="*/ 502 h 503"/>
                  <a:gd name="T44" fmla="*/ 252 w 437"/>
                  <a:gd name="T45" fmla="*/ 489 h 503"/>
                  <a:gd name="T46" fmla="*/ 7 w 437"/>
                  <a:gd name="T47" fmla="*/ 138 h 503"/>
                  <a:gd name="T48" fmla="*/ 7 w 437"/>
                  <a:gd name="T49" fmla="*/ 138 h 503"/>
                  <a:gd name="T50" fmla="*/ 2 w 437"/>
                  <a:gd name="T51" fmla="*/ 115 h 503"/>
                  <a:gd name="T52" fmla="*/ 2 w 437"/>
                  <a:gd name="T53" fmla="*/ 115 h 503"/>
                  <a:gd name="T54" fmla="*/ 15 w 437"/>
                  <a:gd name="T55" fmla="*/ 96 h 503"/>
                  <a:gd name="T56" fmla="*/ 139 w 437"/>
                  <a:gd name="T57" fmla="*/ 9 h 503"/>
                  <a:gd name="T58" fmla="*/ 139 w 437"/>
                  <a:gd name="T59" fmla="*/ 9 h 503"/>
                  <a:gd name="T60" fmla="*/ 181 w 437"/>
                  <a:gd name="T61" fmla="*/ 17 h 503"/>
                  <a:gd name="T62" fmla="*/ 426 w 437"/>
                  <a:gd name="T63" fmla="*/ 367 h 503"/>
                  <a:gd name="T64" fmla="*/ 426 w 437"/>
                  <a:gd name="T65" fmla="*/ 367 h 503"/>
                  <a:gd name="T66" fmla="*/ 419 w 437"/>
                  <a:gd name="T67" fmla="*/ 410 h 503"/>
                  <a:gd name="T68" fmla="*/ 419 w 437"/>
                  <a:gd name="T69" fmla="*/ 410 h 503"/>
                  <a:gd name="T70" fmla="*/ 295 w 437"/>
                  <a:gd name="T71" fmla="*/ 496 h 503"/>
                  <a:gd name="T72" fmla="*/ 295 w 437"/>
                  <a:gd name="T73" fmla="*/ 496 h 503"/>
                  <a:gd name="T74" fmla="*/ 277 w 437"/>
                  <a:gd name="T75" fmla="*/ 502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7" h="503">
                    <a:moveTo>
                      <a:pt x="156" y="23"/>
                    </a:moveTo>
                    <a:lnTo>
                      <a:pt x="156" y="23"/>
                    </a:lnTo>
                    <a:cubicBezTo>
                      <a:pt x="154" y="23"/>
                      <a:pt x="152" y="24"/>
                      <a:pt x="149" y="25"/>
                    </a:cubicBezTo>
                    <a:lnTo>
                      <a:pt x="25" y="112"/>
                    </a:lnTo>
                    <a:lnTo>
                      <a:pt x="25" y="112"/>
                    </a:lnTo>
                    <a:cubicBezTo>
                      <a:pt x="24" y="114"/>
                      <a:pt x="22" y="116"/>
                      <a:pt x="21" y="119"/>
                    </a:cubicBezTo>
                    <a:lnTo>
                      <a:pt x="21" y="119"/>
                    </a:lnTo>
                    <a:cubicBezTo>
                      <a:pt x="20" y="122"/>
                      <a:pt x="21" y="125"/>
                      <a:pt x="23" y="127"/>
                    </a:cubicBezTo>
                    <a:lnTo>
                      <a:pt x="269" y="479"/>
                    </a:lnTo>
                    <a:lnTo>
                      <a:pt x="269" y="479"/>
                    </a:lnTo>
                    <a:cubicBezTo>
                      <a:pt x="272" y="483"/>
                      <a:pt x="279" y="485"/>
                      <a:pt x="284" y="481"/>
                    </a:cubicBezTo>
                    <a:lnTo>
                      <a:pt x="408" y="394"/>
                    </a:lnTo>
                    <a:lnTo>
                      <a:pt x="408" y="394"/>
                    </a:lnTo>
                    <a:lnTo>
                      <a:pt x="408" y="394"/>
                    </a:lnTo>
                    <a:cubicBezTo>
                      <a:pt x="411" y="392"/>
                      <a:pt x="412" y="390"/>
                      <a:pt x="412" y="387"/>
                    </a:cubicBezTo>
                    <a:lnTo>
                      <a:pt x="412" y="387"/>
                    </a:lnTo>
                    <a:cubicBezTo>
                      <a:pt x="413" y="384"/>
                      <a:pt x="412" y="381"/>
                      <a:pt x="411" y="378"/>
                    </a:cubicBezTo>
                    <a:lnTo>
                      <a:pt x="166" y="28"/>
                    </a:lnTo>
                    <a:lnTo>
                      <a:pt x="166" y="28"/>
                    </a:lnTo>
                    <a:cubicBezTo>
                      <a:pt x="163" y="25"/>
                      <a:pt x="160" y="23"/>
                      <a:pt x="156" y="23"/>
                    </a:cubicBezTo>
                    <a:close/>
                    <a:moveTo>
                      <a:pt x="277" y="502"/>
                    </a:moveTo>
                    <a:lnTo>
                      <a:pt x="277" y="502"/>
                    </a:lnTo>
                    <a:cubicBezTo>
                      <a:pt x="267" y="502"/>
                      <a:pt x="258" y="497"/>
                      <a:pt x="252" y="489"/>
                    </a:cubicBezTo>
                    <a:lnTo>
                      <a:pt x="7" y="138"/>
                    </a:lnTo>
                    <a:lnTo>
                      <a:pt x="7" y="138"/>
                    </a:lnTo>
                    <a:cubicBezTo>
                      <a:pt x="2" y="132"/>
                      <a:pt x="0" y="124"/>
                      <a:pt x="2" y="115"/>
                    </a:cubicBezTo>
                    <a:lnTo>
                      <a:pt x="2" y="115"/>
                    </a:lnTo>
                    <a:cubicBezTo>
                      <a:pt x="4" y="108"/>
                      <a:pt x="8" y="101"/>
                      <a:pt x="15" y="96"/>
                    </a:cubicBezTo>
                    <a:lnTo>
                      <a:pt x="139" y="9"/>
                    </a:lnTo>
                    <a:lnTo>
                      <a:pt x="139" y="9"/>
                    </a:lnTo>
                    <a:cubicBezTo>
                      <a:pt x="153" y="0"/>
                      <a:pt x="172" y="3"/>
                      <a:pt x="181" y="17"/>
                    </a:cubicBezTo>
                    <a:lnTo>
                      <a:pt x="426" y="367"/>
                    </a:lnTo>
                    <a:lnTo>
                      <a:pt x="426" y="367"/>
                    </a:lnTo>
                    <a:cubicBezTo>
                      <a:pt x="436" y="381"/>
                      <a:pt x="433" y="400"/>
                      <a:pt x="419" y="410"/>
                    </a:cubicBezTo>
                    <a:lnTo>
                      <a:pt x="419" y="410"/>
                    </a:lnTo>
                    <a:lnTo>
                      <a:pt x="295" y="496"/>
                    </a:lnTo>
                    <a:lnTo>
                      <a:pt x="295" y="496"/>
                    </a:lnTo>
                    <a:cubicBezTo>
                      <a:pt x="289" y="500"/>
                      <a:pt x="283" y="502"/>
                      <a:pt x="277" y="5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61">
                <a:extLst>
                  <a:ext uri="{FF2B5EF4-FFF2-40B4-BE49-F238E27FC236}">
                    <a16:creationId xmlns:a16="http://schemas.microsoft.com/office/drawing/2014/main" id="{B0EEC2D4-DB58-444E-B080-1F5565784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3651" y="5192066"/>
                <a:ext cx="176602" cy="180525"/>
              </a:xfrm>
              <a:custGeom>
                <a:avLst/>
                <a:gdLst>
                  <a:gd name="T0" fmla="*/ 116 w 200"/>
                  <a:gd name="T1" fmla="*/ 62 h 201"/>
                  <a:gd name="T2" fmla="*/ 73 w 200"/>
                  <a:gd name="T3" fmla="*/ 0 h 201"/>
                  <a:gd name="T4" fmla="*/ 0 w 200"/>
                  <a:gd name="T5" fmla="*/ 51 h 201"/>
                  <a:gd name="T6" fmla="*/ 44 w 200"/>
                  <a:gd name="T7" fmla="*/ 114 h 201"/>
                  <a:gd name="T8" fmla="*/ 44 w 200"/>
                  <a:gd name="T9" fmla="*/ 114 h 201"/>
                  <a:gd name="T10" fmla="*/ 39 w 200"/>
                  <a:gd name="T11" fmla="*/ 139 h 201"/>
                  <a:gd name="T12" fmla="*/ 24 w 200"/>
                  <a:gd name="T13" fmla="*/ 149 h 201"/>
                  <a:gd name="T14" fmla="*/ 24 w 200"/>
                  <a:gd name="T15" fmla="*/ 149 h 201"/>
                  <a:gd name="T16" fmla="*/ 20 w 200"/>
                  <a:gd name="T17" fmla="*/ 174 h 201"/>
                  <a:gd name="T18" fmla="*/ 31 w 200"/>
                  <a:gd name="T19" fmla="*/ 190 h 201"/>
                  <a:gd name="T20" fmla="*/ 31 w 200"/>
                  <a:gd name="T21" fmla="*/ 190 h 201"/>
                  <a:gd name="T22" fmla="*/ 56 w 200"/>
                  <a:gd name="T23" fmla="*/ 194 h 201"/>
                  <a:gd name="T24" fmla="*/ 188 w 200"/>
                  <a:gd name="T25" fmla="*/ 101 h 201"/>
                  <a:gd name="T26" fmla="*/ 188 w 200"/>
                  <a:gd name="T27" fmla="*/ 101 h 201"/>
                  <a:gd name="T28" fmla="*/ 193 w 200"/>
                  <a:gd name="T29" fmla="*/ 76 h 201"/>
                  <a:gd name="T30" fmla="*/ 181 w 200"/>
                  <a:gd name="T31" fmla="*/ 61 h 201"/>
                  <a:gd name="T32" fmla="*/ 181 w 200"/>
                  <a:gd name="T33" fmla="*/ 61 h 201"/>
                  <a:gd name="T34" fmla="*/ 157 w 200"/>
                  <a:gd name="T35" fmla="*/ 57 h 201"/>
                  <a:gd name="T36" fmla="*/ 141 w 200"/>
                  <a:gd name="T37" fmla="*/ 67 h 201"/>
                  <a:gd name="T38" fmla="*/ 141 w 200"/>
                  <a:gd name="T39" fmla="*/ 67 h 201"/>
                  <a:gd name="T40" fmla="*/ 116 w 200"/>
                  <a:gd name="T41" fmla="*/ 6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0" h="201">
                    <a:moveTo>
                      <a:pt x="116" y="62"/>
                    </a:moveTo>
                    <a:lnTo>
                      <a:pt x="73" y="0"/>
                    </a:lnTo>
                    <a:lnTo>
                      <a:pt x="0" y="51"/>
                    </a:lnTo>
                    <a:lnTo>
                      <a:pt x="44" y="114"/>
                    </a:lnTo>
                    <a:lnTo>
                      <a:pt x="44" y="114"/>
                    </a:lnTo>
                    <a:cubicBezTo>
                      <a:pt x="49" y="122"/>
                      <a:pt x="47" y="133"/>
                      <a:pt x="39" y="139"/>
                    </a:cubicBezTo>
                    <a:lnTo>
                      <a:pt x="24" y="149"/>
                    </a:lnTo>
                    <a:lnTo>
                      <a:pt x="24" y="149"/>
                    </a:lnTo>
                    <a:cubicBezTo>
                      <a:pt x="16" y="155"/>
                      <a:pt x="13" y="166"/>
                      <a:pt x="20" y="174"/>
                    </a:cubicBezTo>
                    <a:lnTo>
                      <a:pt x="31" y="190"/>
                    </a:lnTo>
                    <a:lnTo>
                      <a:pt x="31" y="190"/>
                    </a:lnTo>
                    <a:cubicBezTo>
                      <a:pt x="36" y="198"/>
                      <a:pt x="47" y="200"/>
                      <a:pt x="56" y="194"/>
                    </a:cubicBezTo>
                    <a:lnTo>
                      <a:pt x="188" y="101"/>
                    </a:lnTo>
                    <a:lnTo>
                      <a:pt x="188" y="101"/>
                    </a:lnTo>
                    <a:cubicBezTo>
                      <a:pt x="196" y="96"/>
                      <a:pt x="199" y="85"/>
                      <a:pt x="193" y="76"/>
                    </a:cubicBezTo>
                    <a:lnTo>
                      <a:pt x="181" y="61"/>
                    </a:lnTo>
                    <a:lnTo>
                      <a:pt x="181" y="61"/>
                    </a:lnTo>
                    <a:cubicBezTo>
                      <a:pt x="176" y="52"/>
                      <a:pt x="164" y="51"/>
                      <a:pt x="157" y="57"/>
                    </a:cubicBezTo>
                    <a:lnTo>
                      <a:pt x="141" y="67"/>
                    </a:lnTo>
                    <a:lnTo>
                      <a:pt x="141" y="67"/>
                    </a:lnTo>
                    <a:cubicBezTo>
                      <a:pt x="134" y="73"/>
                      <a:pt x="122" y="71"/>
                      <a:pt x="116" y="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62">
                <a:extLst>
                  <a:ext uri="{FF2B5EF4-FFF2-40B4-BE49-F238E27FC236}">
                    <a16:creationId xmlns:a16="http://schemas.microsoft.com/office/drawing/2014/main" id="{7DDB37AC-8B0C-44C9-826E-B8A1C026A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5802" y="5184217"/>
                <a:ext cx="196223" cy="192297"/>
              </a:xfrm>
              <a:custGeom>
                <a:avLst/>
                <a:gdLst>
                  <a:gd name="T0" fmla="*/ 63 w 221"/>
                  <a:gd name="T1" fmla="*/ 118 h 218"/>
                  <a:gd name="T2" fmla="*/ 67 w 221"/>
                  <a:gd name="T3" fmla="*/ 138 h 218"/>
                  <a:gd name="T4" fmla="*/ 56 w 221"/>
                  <a:gd name="T5" fmla="*/ 157 h 218"/>
                  <a:gd name="T6" fmla="*/ 40 w 221"/>
                  <a:gd name="T7" fmla="*/ 167 h 218"/>
                  <a:gd name="T8" fmla="*/ 37 w 221"/>
                  <a:gd name="T9" fmla="*/ 172 h 218"/>
                  <a:gd name="T10" fmla="*/ 50 w 221"/>
                  <a:gd name="T11" fmla="*/ 194 h 218"/>
                  <a:gd name="T12" fmla="*/ 55 w 221"/>
                  <a:gd name="T13" fmla="*/ 198 h 218"/>
                  <a:gd name="T14" fmla="*/ 60 w 221"/>
                  <a:gd name="T15" fmla="*/ 197 h 218"/>
                  <a:gd name="T16" fmla="*/ 193 w 221"/>
                  <a:gd name="T17" fmla="*/ 104 h 218"/>
                  <a:gd name="T18" fmla="*/ 185 w 221"/>
                  <a:gd name="T19" fmla="*/ 76 h 218"/>
                  <a:gd name="T20" fmla="*/ 180 w 221"/>
                  <a:gd name="T21" fmla="*/ 72 h 218"/>
                  <a:gd name="T22" fmla="*/ 173 w 221"/>
                  <a:gd name="T23" fmla="*/ 74 h 218"/>
                  <a:gd name="T24" fmla="*/ 158 w 221"/>
                  <a:gd name="T25" fmla="*/ 85 h 218"/>
                  <a:gd name="T26" fmla="*/ 82 w 221"/>
                  <a:gd name="T27" fmla="*/ 23 h 218"/>
                  <a:gd name="T28" fmla="*/ 56 w 221"/>
                  <a:gd name="T29" fmla="*/ 217 h 218"/>
                  <a:gd name="T30" fmla="*/ 51 w 221"/>
                  <a:gd name="T31" fmla="*/ 216 h 218"/>
                  <a:gd name="T32" fmla="*/ 34 w 221"/>
                  <a:gd name="T33" fmla="*/ 205 h 218"/>
                  <a:gd name="T34" fmla="*/ 23 w 221"/>
                  <a:gd name="T35" fmla="*/ 190 h 218"/>
                  <a:gd name="T36" fmla="*/ 44 w 221"/>
                  <a:gd name="T37" fmla="*/ 141 h 218"/>
                  <a:gd name="T38" fmla="*/ 48 w 221"/>
                  <a:gd name="T39" fmla="*/ 135 h 218"/>
                  <a:gd name="T40" fmla="*/ 47 w 221"/>
                  <a:gd name="T41" fmla="*/ 129 h 218"/>
                  <a:gd name="T42" fmla="*/ 2 w 221"/>
                  <a:gd name="T43" fmla="*/ 67 h 218"/>
                  <a:gd name="T44" fmla="*/ 79 w 221"/>
                  <a:gd name="T45" fmla="*/ 2 h 218"/>
                  <a:gd name="T46" fmla="*/ 86 w 221"/>
                  <a:gd name="T47" fmla="*/ 1 h 218"/>
                  <a:gd name="T48" fmla="*/ 92 w 221"/>
                  <a:gd name="T49" fmla="*/ 4 h 218"/>
                  <a:gd name="T50" fmla="*/ 136 w 221"/>
                  <a:gd name="T51" fmla="*/ 67 h 218"/>
                  <a:gd name="T52" fmla="*/ 162 w 221"/>
                  <a:gd name="T53" fmla="*/ 59 h 218"/>
                  <a:gd name="T54" fmla="*/ 183 w 221"/>
                  <a:gd name="T55" fmla="*/ 54 h 218"/>
                  <a:gd name="T56" fmla="*/ 200 w 221"/>
                  <a:gd name="T57" fmla="*/ 65 h 218"/>
                  <a:gd name="T58" fmla="*/ 211 w 221"/>
                  <a:gd name="T59" fmla="*/ 81 h 218"/>
                  <a:gd name="T60" fmla="*/ 72 w 221"/>
                  <a:gd name="T61" fmla="*/ 212 h 218"/>
                  <a:gd name="T62" fmla="*/ 56 w 221"/>
                  <a:gd name="T63" fmla="*/ 2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1" h="218">
                    <a:moveTo>
                      <a:pt x="24" y="63"/>
                    </a:moveTo>
                    <a:lnTo>
                      <a:pt x="63" y="118"/>
                    </a:lnTo>
                    <a:lnTo>
                      <a:pt x="63" y="118"/>
                    </a:lnTo>
                    <a:cubicBezTo>
                      <a:pt x="67" y="124"/>
                      <a:pt x="68" y="132"/>
                      <a:pt x="67" y="138"/>
                    </a:cubicBezTo>
                    <a:lnTo>
                      <a:pt x="67" y="138"/>
                    </a:lnTo>
                    <a:cubicBezTo>
                      <a:pt x="66" y="146"/>
                      <a:pt x="61" y="152"/>
                      <a:pt x="56" y="157"/>
                    </a:cubicBezTo>
                    <a:lnTo>
                      <a:pt x="40" y="167"/>
                    </a:lnTo>
                    <a:lnTo>
                      <a:pt x="40" y="167"/>
                    </a:lnTo>
                    <a:cubicBezTo>
                      <a:pt x="38" y="169"/>
                      <a:pt x="37" y="170"/>
                      <a:pt x="37" y="172"/>
                    </a:cubicBezTo>
                    <a:lnTo>
                      <a:pt x="37" y="172"/>
                    </a:lnTo>
                    <a:cubicBezTo>
                      <a:pt x="37" y="174"/>
                      <a:pt x="37" y="177"/>
                      <a:pt x="38" y="179"/>
                    </a:cubicBezTo>
                    <a:lnTo>
                      <a:pt x="50" y="194"/>
                    </a:lnTo>
                    <a:lnTo>
                      <a:pt x="50" y="194"/>
                    </a:lnTo>
                    <a:cubicBezTo>
                      <a:pt x="50" y="196"/>
                      <a:pt x="53" y="198"/>
                      <a:pt x="55" y="198"/>
                    </a:cubicBezTo>
                    <a:lnTo>
                      <a:pt x="55" y="198"/>
                    </a:lnTo>
                    <a:cubicBezTo>
                      <a:pt x="57" y="199"/>
                      <a:pt x="59" y="198"/>
                      <a:pt x="60" y="197"/>
                    </a:cubicBezTo>
                    <a:lnTo>
                      <a:pt x="193" y="104"/>
                    </a:lnTo>
                    <a:lnTo>
                      <a:pt x="193" y="104"/>
                    </a:lnTo>
                    <a:cubicBezTo>
                      <a:pt x="198" y="101"/>
                      <a:pt x="198" y="96"/>
                      <a:pt x="196" y="92"/>
                    </a:cubicBezTo>
                    <a:lnTo>
                      <a:pt x="185" y="76"/>
                    </a:lnTo>
                    <a:lnTo>
                      <a:pt x="185" y="76"/>
                    </a:lnTo>
                    <a:cubicBezTo>
                      <a:pt x="183" y="74"/>
                      <a:pt x="181" y="74"/>
                      <a:pt x="180" y="72"/>
                    </a:cubicBezTo>
                    <a:lnTo>
                      <a:pt x="180" y="72"/>
                    </a:lnTo>
                    <a:cubicBezTo>
                      <a:pt x="177" y="72"/>
                      <a:pt x="175" y="72"/>
                      <a:pt x="173" y="74"/>
                    </a:cubicBezTo>
                    <a:lnTo>
                      <a:pt x="158" y="85"/>
                    </a:lnTo>
                    <a:lnTo>
                      <a:pt x="158" y="85"/>
                    </a:lnTo>
                    <a:cubicBezTo>
                      <a:pt x="145" y="93"/>
                      <a:pt x="128" y="91"/>
                      <a:pt x="120" y="78"/>
                    </a:cubicBezTo>
                    <a:lnTo>
                      <a:pt x="82" y="23"/>
                    </a:lnTo>
                    <a:lnTo>
                      <a:pt x="24" y="63"/>
                    </a:lnTo>
                    <a:close/>
                    <a:moveTo>
                      <a:pt x="56" y="217"/>
                    </a:moveTo>
                    <a:lnTo>
                      <a:pt x="56" y="217"/>
                    </a:lnTo>
                    <a:cubicBezTo>
                      <a:pt x="55" y="217"/>
                      <a:pt x="53" y="217"/>
                      <a:pt x="51" y="216"/>
                    </a:cubicBezTo>
                    <a:lnTo>
                      <a:pt x="51" y="216"/>
                    </a:lnTo>
                    <a:cubicBezTo>
                      <a:pt x="44" y="216"/>
                      <a:pt x="38" y="211"/>
                      <a:pt x="34" y="205"/>
                    </a:cubicBezTo>
                    <a:lnTo>
                      <a:pt x="23" y="190"/>
                    </a:lnTo>
                    <a:lnTo>
                      <a:pt x="23" y="190"/>
                    </a:lnTo>
                    <a:cubicBezTo>
                      <a:pt x="14" y="177"/>
                      <a:pt x="17" y="160"/>
                      <a:pt x="30" y="151"/>
                    </a:cubicBezTo>
                    <a:lnTo>
                      <a:pt x="44" y="141"/>
                    </a:lnTo>
                    <a:lnTo>
                      <a:pt x="44" y="141"/>
                    </a:lnTo>
                    <a:cubicBezTo>
                      <a:pt x="46" y="140"/>
                      <a:pt x="48" y="138"/>
                      <a:pt x="48" y="135"/>
                    </a:cubicBezTo>
                    <a:lnTo>
                      <a:pt x="48" y="135"/>
                    </a:lnTo>
                    <a:cubicBezTo>
                      <a:pt x="49" y="133"/>
                      <a:pt x="48" y="131"/>
                      <a:pt x="47" y="129"/>
                    </a:cubicBezTo>
                    <a:lnTo>
                      <a:pt x="2" y="67"/>
                    </a:lnTo>
                    <a:lnTo>
                      <a:pt x="2" y="67"/>
                    </a:lnTo>
                    <a:cubicBezTo>
                      <a:pt x="0" y="62"/>
                      <a:pt x="1" y="56"/>
                      <a:pt x="5" y="54"/>
                    </a:cubicBezTo>
                    <a:lnTo>
                      <a:pt x="79" y="2"/>
                    </a:lnTo>
                    <a:lnTo>
                      <a:pt x="79" y="2"/>
                    </a:lnTo>
                    <a:cubicBezTo>
                      <a:pt x="80" y="1"/>
                      <a:pt x="83" y="0"/>
                      <a:pt x="86" y="1"/>
                    </a:cubicBezTo>
                    <a:lnTo>
                      <a:pt x="86" y="1"/>
                    </a:lnTo>
                    <a:cubicBezTo>
                      <a:pt x="88" y="1"/>
                      <a:pt x="90" y="2"/>
                      <a:pt x="92" y="4"/>
                    </a:cubicBezTo>
                    <a:lnTo>
                      <a:pt x="136" y="67"/>
                    </a:lnTo>
                    <a:lnTo>
                      <a:pt x="136" y="67"/>
                    </a:lnTo>
                    <a:cubicBezTo>
                      <a:pt x="139" y="71"/>
                      <a:pt x="144" y="72"/>
                      <a:pt x="147" y="69"/>
                    </a:cubicBezTo>
                    <a:lnTo>
                      <a:pt x="162" y="59"/>
                    </a:lnTo>
                    <a:lnTo>
                      <a:pt x="162" y="59"/>
                    </a:lnTo>
                    <a:cubicBezTo>
                      <a:pt x="168" y="55"/>
                      <a:pt x="175" y="53"/>
                      <a:pt x="183" y="54"/>
                    </a:cubicBezTo>
                    <a:lnTo>
                      <a:pt x="183" y="54"/>
                    </a:lnTo>
                    <a:cubicBezTo>
                      <a:pt x="190" y="55"/>
                      <a:pt x="196" y="59"/>
                      <a:pt x="200" y="65"/>
                    </a:cubicBezTo>
                    <a:lnTo>
                      <a:pt x="211" y="81"/>
                    </a:lnTo>
                    <a:lnTo>
                      <a:pt x="211" y="81"/>
                    </a:lnTo>
                    <a:cubicBezTo>
                      <a:pt x="220" y="93"/>
                      <a:pt x="217" y="110"/>
                      <a:pt x="204" y="120"/>
                    </a:cubicBezTo>
                    <a:lnTo>
                      <a:pt x="72" y="212"/>
                    </a:lnTo>
                    <a:lnTo>
                      <a:pt x="72" y="212"/>
                    </a:lnTo>
                    <a:cubicBezTo>
                      <a:pt x="67" y="216"/>
                      <a:pt x="61" y="217"/>
                      <a:pt x="56" y="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63">
                <a:extLst>
                  <a:ext uri="{FF2B5EF4-FFF2-40B4-BE49-F238E27FC236}">
                    <a16:creationId xmlns:a16="http://schemas.microsoft.com/office/drawing/2014/main" id="{C44C1BBB-926F-4393-A6B6-A9E5F4EF6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3355" y="4626943"/>
                <a:ext cx="113811" cy="94187"/>
              </a:xfrm>
              <a:custGeom>
                <a:avLst/>
                <a:gdLst>
                  <a:gd name="T0" fmla="*/ 125 w 126"/>
                  <a:gd name="T1" fmla="*/ 36 h 107"/>
                  <a:gd name="T2" fmla="*/ 26 w 126"/>
                  <a:gd name="T3" fmla="*/ 106 h 107"/>
                  <a:gd name="T4" fmla="*/ 0 w 126"/>
                  <a:gd name="T5" fmla="*/ 69 h 107"/>
                  <a:gd name="T6" fmla="*/ 99 w 126"/>
                  <a:gd name="T7" fmla="*/ 0 h 107"/>
                  <a:gd name="T8" fmla="*/ 125 w 126"/>
                  <a:gd name="T9" fmla="*/ 3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07">
                    <a:moveTo>
                      <a:pt x="125" y="36"/>
                    </a:moveTo>
                    <a:lnTo>
                      <a:pt x="26" y="106"/>
                    </a:lnTo>
                    <a:lnTo>
                      <a:pt x="0" y="69"/>
                    </a:lnTo>
                    <a:lnTo>
                      <a:pt x="99" y="0"/>
                    </a:lnTo>
                    <a:lnTo>
                      <a:pt x="125" y="3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64">
                <a:extLst>
                  <a:ext uri="{FF2B5EF4-FFF2-40B4-BE49-F238E27FC236}">
                    <a16:creationId xmlns:a16="http://schemas.microsoft.com/office/drawing/2014/main" id="{67DA0D12-EEB4-4580-867F-2955CBE1F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507" y="4619094"/>
                <a:ext cx="129509" cy="113808"/>
              </a:xfrm>
              <a:custGeom>
                <a:avLst/>
                <a:gdLst>
                  <a:gd name="T0" fmla="*/ 23 w 147"/>
                  <a:gd name="T1" fmla="*/ 82 h 126"/>
                  <a:gd name="T2" fmla="*/ 38 w 147"/>
                  <a:gd name="T3" fmla="*/ 102 h 126"/>
                  <a:gd name="T4" fmla="*/ 121 w 147"/>
                  <a:gd name="T5" fmla="*/ 44 h 126"/>
                  <a:gd name="T6" fmla="*/ 106 w 147"/>
                  <a:gd name="T7" fmla="*/ 23 h 126"/>
                  <a:gd name="T8" fmla="*/ 23 w 147"/>
                  <a:gd name="T9" fmla="*/ 82 h 126"/>
                  <a:gd name="T10" fmla="*/ 36 w 147"/>
                  <a:gd name="T11" fmla="*/ 125 h 126"/>
                  <a:gd name="T12" fmla="*/ 36 w 147"/>
                  <a:gd name="T13" fmla="*/ 125 h 126"/>
                  <a:gd name="T14" fmla="*/ 28 w 147"/>
                  <a:gd name="T15" fmla="*/ 121 h 126"/>
                  <a:gd name="T16" fmla="*/ 2 w 147"/>
                  <a:gd name="T17" fmla="*/ 85 h 126"/>
                  <a:gd name="T18" fmla="*/ 2 w 147"/>
                  <a:gd name="T19" fmla="*/ 85 h 126"/>
                  <a:gd name="T20" fmla="*/ 0 w 147"/>
                  <a:gd name="T21" fmla="*/ 78 h 126"/>
                  <a:gd name="T22" fmla="*/ 0 w 147"/>
                  <a:gd name="T23" fmla="*/ 78 h 126"/>
                  <a:gd name="T24" fmla="*/ 4 w 147"/>
                  <a:gd name="T25" fmla="*/ 72 h 126"/>
                  <a:gd name="T26" fmla="*/ 104 w 147"/>
                  <a:gd name="T27" fmla="*/ 2 h 126"/>
                  <a:gd name="T28" fmla="*/ 104 w 147"/>
                  <a:gd name="T29" fmla="*/ 2 h 126"/>
                  <a:gd name="T30" fmla="*/ 111 w 147"/>
                  <a:gd name="T31" fmla="*/ 0 h 126"/>
                  <a:gd name="T32" fmla="*/ 111 w 147"/>
                  <a:gd name="T33" fmla="*/ 0 h 126"/>
                  <a:gd name="T34" fmla="*/ 117 w 147"/>
                  <a:gd name="T35" fmla="*/ 5 h 126"/>
                  <a:gd name="T36" fmla="*/ 142 w 147"/>
                  <a:gd name="T37" fmla="*/ 41 h 126"/>
                  <a:gd name="T38" fmla="*/ 142 w 147"/>
                  <a:gd name="T39" fmla="*/ 41 h 126"/>
                  <a:gd name="T40" fmla="*/ 140 w 147"/>
                  <a:gd name="T41" fmla="*/ 54 h 126"/>
                  <a:gd name="T42" fmla="*/ 40 w 147"/>
                  <a:gd name="T43" fmla="*/ 124 h 126"/>
                  <a:gd name="T44" fmla="*/ 40 w 147"/>
                  <a:gd name="T45" fmla="*/ 124 h 126"/>
                  <a:gd name="T46" fmla="*/ 36 w 147"/>
                  <a:gd name="T47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7" h="126">
                    <a:moveTo>
                      <a:pt x="23" y="82"/>
                    </a:moveTo>
                    <a:lnTo>
                      <a:pt x="38" y="102"/>
                    </a:lnTo>
                    <a:lnTo>
                      <a:pt x="121" y="44"/>
                    </a:lnTo>
                    <a:lnTo>
                      <a:pt x="106" y="23"/>
                    </a:lnTo>
                    <a:lnTo>
                      <a:pt x="23" y="82"/>
                    </a:lnTo>
                    <a:close/>
                    <a:moveTo>
                      <a:pt x="36" y="125"/>
                    </a:moveTo>
                    <a:lnTo>
                      <a:pt x="36" y="125"/>
                    </a:lnTo>
                    <a:cubicBezTo>
                      <a:pt x="33" y="125"/>
                      <a:pt x="30" y="124"/>
                      <a:pt x="28" y="121"/>
                    </a:cubicBezTo>
                    <a:lnTo>
                      <a:pt x="2" y="85"/>
                    </a:lnTo>
                    <a:lnTo>
                      <a:pt x="2" y="85"/>
                    </a:lnTo>
                    <a:cubicBezTo>
                      <a:pt x="0" y="82"/>
                      <a:pt x="0" y="80"/>
                      <a:pt x="0" y="78"/>
                    </a:cubicBezTo>
                    <a:lnTo>
                      <a:pt x="0" y="78"/>
                    </a:lnTo>
                    <a:cubicBezTo>
                      <a:pt x="1" y="75"/>
                      <a:pt x="2" y="73"/>
                      <a:pt x="4" y="72"/>
                    </a:cubicBezTo>
                    <a:lnTo>
                      <a:pt x="104" y="2"/>
                    </a:lnTo>
                    <a:lnTo>
                      <a:pt x="104" y="2"/>
                    </a:lnTo>
                    <a:cubicBezTo>
                      <a:pt x="106" y="0"/>
                      <a:pt x="108" y="0"/>
                      <a:pt x="111" y="0"/>
                    </a:cubicBezTo>
                    <a:lnTo>
                      <a:pt x="111" y="0"/>
                    </a:lnTo>
                    <a:cubicBezTo>
                      <a:pt x="113" y="1"/>
                      <a:pt x="116" y="2"/>
                      <a:pt x="117" y="5"/>
                    </a:cubicBezTo>
                    <a:lnTo>
                      <a:pt x="142" y="41"/>
                    </a:lnTo>
                    <a:lnTo>
                      <a:pt x="142" y="41"/>
                    </a:lnTo>
                    <a:cubicBezTo>
                      <a:pt x="146" y="45"/>
                      <a:pt x="144" y="51"/>
                      <a:pt x="140" y="54"/>
                    </a:cubicBezTo>
                    <a:lnTo>
                      <a:pt x="40" y="124"/>
                    </a:lnTo>
                    <a:lnTo>
                      <a:pt x="40" y="124"/>
                    </a:lnTo>
                    <a:cubicBezTo>
                      <a:pt x="40" y="125"/>
                      <a:pt x="37" y="125"/>
                      <a:pt x="36" y="1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65">
                <a:extLst>
                  <a:ext uri="{FF2B5EF4-FFF2-40B4-BE49-F238E27FC236}">
                    <a16:creationId xmlns:a16="http://schemas.microsoft.com/office/drawing/2014/main" id="{AB51FFA6-5D22-4832-8F8B-ED37E7027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507" y="4603397"/>
                <a:ext cx="82415" cy="78489"/>
              </a:xfrm>
              <a:custGeom>
                <a:avLst/>
                <a:gdLst>
                  <a:gd name="T0" fmla="*/ 66 w 94"/>
                  <a:gd name="T1" fmla="*/ 0 h 86"/>
                  <a:gd name="T2" fmla="*/ 0 w 94"/>
                  <a:gd name="T3" fmla="*/ 46 h 86"/>
                  <a:gd name="T4" fmla="*/ 26 w 94"/>
                  <a:gd name="T5" fmla="*/ 85 h 86"/>
                  <a:gd name="T6" fmla="*/ 93 w 94"/>
                  <a:gd name="T7" fmla="*/ 38 h 86"/>
                  <a:gd name="T8" fmla="*/ 66 w 94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86">
                    <a:moveTo>
                      <a:pt x="66" y="0"/>
                    </a:moveTo>
                    <a:lnTo>
                      <a:pt x="0" y="46"/>
                    </a:lnTo>
                    <a:lnTo>
                      <a:pt x="26" y="85"/>
                    </a:lnTo>
                    <a:lnTo>
                      <a:pt x="93" y="38"/>
                    </a:lnTo>
                    <a:lnTo>
                      <a:pt x="6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66">
                <a:extLst>
                  <a:ext uri="{FF2B5EF4-FFF2-40B4-BE49-F238E27FC236}">
                    <a16:creationId xmlns:a16="http://schemas.microsoft.com/office/drawing/2014/main" id="{93E05D47-0108-46DC-A8F5-37DA40752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3734" y="4591622"/>
                <a:ext cx="105959" cy="94187"/>
              </a:xfrm>
              <a:custGeom>
                <a:avLst/>
                <a:gdLst>
                  <a:gd name="T0" fmla="*/ 25 w 117"/>
                  <a:gd name="T1" fmla="*/ 59 h 107"/>
                  <a:gd name="T2" fmla="*/ 41 w 117"/>
                  <a:gd name="T3" fmla="*/ 82 h 107"/>
                  <a:gd name="T4" fmla="*/ 92 w 117"/>
                  <a:gd name="T5" fmla="*/ 47 h 107"/>
                  <a:gd name="T6" fmla="*/ 76 w 117"/>
                  <a:gd name="T7" fmla="*/ 24 h 107"/>
                  <a:gd name="T8" fmla="*/ 25 w 117"/>
                  <a:gd name="T9" fmla="*/ 59 h 107"/>
                  <a:gd name="T10" fmla="*/ 38 w 117"/>
                  <a:gd name="T11" fmla="*/ 106 h 107"/>
                  <a:gd name="T12" fmla="*/ 38 w 117"/>
                  <a:gd name="T13" fmla="*/ 106 h 107"/>
                  <a:gd name="T14" fmla="*/ 36 w 117"/>
                  <a:gd name="T15" fmla="*/ 106 h 107"/>
                  <a:gd name="T16" fmla="*/ 36 w 117"/>
                  <a:gd name="T17" fmla="*/ 106 h 107"/>
                  <a:gd name="T18" fmla="*/ 30 w 117"/>
                  <a:gd name="T19" fmla="*/ 101 h 107"/>
                  <a:gd name="T20" fmla="*/ 3 w 117"/>
                  <a:gd name="T21" fmla="*/ 63 h 107"/>
                  <a:gd name="T22" fmla="*/ 3 w 117"/>
                  <a:gd name="T23" fmla="*/ 63 h 107"/>
                  <a:gd name="T24" fmla="*/ 6 w 117"/>
                  <a:gd name="T25" fmla="*/ 49 h 107"/>
                  <a:gd name="T26" fmla="*/ 72 w 117"/>
                  <a:gd name="T27" fmla="*/ 3 h 107"/>
                  <a:gd name="T28" fmla="*/ 72 w 117"/>
                  <a:gd name="T29" fmla="*/ 3 h 107"/>
                  <a:gd name="T30" fmla="*/ 79 w 117"/>
                  <a:gd name="T31" fmla="*/ 1 h 107"/>
                  <a:gd name="T32" fmla="*/ 79 w 117"/>
                  <a:gd name="T33" fmla="*/ 1 h 107"/>
                  <a:gd name="T34" fmla="*/ 85 w 117"/>
                  <a:gd name="T35" fmla="*/ 5 h 107"/>
                  <a:gd name="T36" fmla="*/ 113 w 117"/>
                  <a:gd name="T37" fmla="*/ 44 h 107"/>
                  <a:gd name="T38" fmla="*/ 113 w 117"/>
                  <a:gd name="T39" fmla="*/ 44 h 107"/>
                  <a:gd name="T40" fmla="*/ 111 w 117"/>
                  <a:gd name="T41" fmla="*/ 57 h 107"/>
                  <a:gd name="T42" fmla="*/ 44 w 117"/>
                  <a:gd name="T43" fmla="*/ 104 h 107"/>
                  <a:gd name="T44" fmla="*/ 44 w 117"/>
                  <a:gd name="T45" fmla="*/ 104 h 107"/>
                  <a:gd name="T46" fmla="*/ 38 w 117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07">
                    <a:moveTo>
                      <a:pt x="25" y="59"/>
                    </a:moveTo>
                    <a:lnTo>
                      <a:pt x="41" y="82"/>
                    </a:lnTo>
                    <a:lnTo>
                      <a:pt x="92" y="47"/>
                    </a:lnTo>
                    <a:lnTo>
                      <a:pt x="76" y="24"/>
                    </a:lnTo>
                    <a:lnTo>
                      <a:pt x="25" y="59"/>
                    </a:lnTo>
                    <a:close/>
                    <a:moveTo>
                      <a:pt x="38" y="106"/>
                    </a:moveTo>
                    <a:lnTo>
                      <a:pt x="38" y="106"/>
                    </a:lnTo>
                    <a:cubicBezTo>
                      <a:pt x="38" y="106"/>
                      <a:pt x="37" y="106"/>
                      <a:pt x="36" y="106"/>
                    </a:cubicBezTo>
                    <a:lnTo>
                      <a:pt x="36" y="106"/>
                    </a:lnTo>
                    <a:cubicBezTo>
                      <a:pt x="34" y="104"/>
                      <a:pt x="32" y="104"/>
                      <a:pt x="30" y="101"/>
                    </a:cubicBezTo>
                    <a:lnTo>
                      <a:pt x="3" y="63"/>
                    </a:lnTo>
                    <a:lnTo>
                      <a:pt x="3" y="63"/>
                    </a:lnTo>
                    <a:cubicBezTo>
                      <a:pt x="0" y="58"/>
                      <a:pt x="1" y="52"/>
                      <a:pt x="6" y="49"/>
                    </a:cubicBezTo>
                    <a:lnTo>
                      <a:pt x="72" y="3"/>
                    </a:lnTo>
                    <a:lnTo>
                      <a:pt x="72" y="3"/>
                    </a:lnTo>
                    <a:cubicBezTo>
                      <a:pt x="74" y="1"/>
                      <a:pt x="77" y="0"/>
                      <a:pt x="79" y="1"/>
                    </a:cubicBezTo>
                    <a:lnTo>
                      <a:pt x="79" y="1"/>
                    </a:lnTo>
                    <a:cubicBezTo>
                      <a:pt x="82" y="1"/>
                      <a:pt x="84" y="3"/>
                      <a:pt x="85" y="5"/>
                    </a:cubicBezTo>
                    <a:lnTo>
                      <a:pt x="113" y="44"/>
                    </a:lnTo>
                    <a:lnTo>
                      <a:pt x="113" y="44"/>
                    </a:lnTo>
                    <a:cubicBezTo>
                      <a:pt x="116" y="48"/>
                      <a:pt x="115" y="54"/>
                      <a:pt x="111" y="57"/>
                    </a:cubicBezTo>
                    <a:lnTo>
                      <a:pt x="44" y="104"/>
                    </a:lnTo>
                    <a:lnTo>
                      <a:pt x="44" y="104"/>
                    </a:lnTo>
                    <a:cubicBezTo>
                      <a:pt x="42" y="104"/>
                      <a:pt x="41" y="106"/>
                      <a:pt x="38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67">
                <a:extLst>
                  <a:ext uri="{FF2B5EF4-FFF2-40B4-BE49-F238E27FC236}">
                    <a16:creationId xmlns:a16="http://schemas.microsoft.com/office/drawing/2014/main" id="{01EF9275-6613-4C59-8C0F-AC6B3D7D6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4241" y="4787845"/>
                <a:ext cx="266863" cy="266863"/>
              </a:xfrm>
              <a:custGeom>
                <a:avLst/>
                <a:gdLst>
                  <a:gd name="T0" fmla="*/ 277 w 299"/>
                  <a:gd name="T1" fmla="*/ 201 h 301"/>
                  <a:gd name="T2" fmla="*/ 277 w 299"/>
                  <a:gd name="T3" fmla="*/ 201 h 301"/>
                  <a:gd name="T4" fmla="*/ 289 w 299"/>
                  <a:gd name="T5" fmla="*/ 94 h 301"/>
                  <a:gd name="T6" fmla="*/ 289 w 299"/>
                  <a:gd name="T7" fmla="*/ 94 h 301"/>
                  <a:gd name="T8" fmla="*/ 229 w 299"/>
                  <a:gd name="T9" fmla="*/ 16 h 301"/>
                  <a:gd name="T10" fmla="*/ 229 w 299"/>
                  <a:gd name="T11" fmla="*/ 16 h 301"/>
                  <a:gd name="T12" fmla="*/ 130 w 299"/>
                  <a:gd name="T13" fmla="*/ 12 h 301"/>
                  <a:gd name="T14" fmla="*/ 130 w 299"/>
                  <a:gd name="T15" fmla="*/ 12 h 301"/>
                  <a:gd name="T16" fmla="*/ 51 w 299"/>
                  <a:gd name="T17" fmla="*/ 84 h 301"/>
                  <a:gd name="T18" fmla="*/ 0 w 299"/>
                  <a:gd name="T19" fmla="*/ 183 h 301"/>
                  <a:gd name="T20" fmla="*/ 225 w 299"/>
                  <a:gd name="T21" fmla="*/ 300 h 301"/>
                  <a:gd name="T22" fmla="*/ 277 w 299"/>
                  <a:gd name="T23" fmla="*/ 2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9" h="301">
                    <a:moveTo>
                      <a:pt x="277" y="201"/>
                    </a:moveTo>
                    <a:lnTo>
                      <a:pt x="277" y="201"/>
                    </a:lnTo>
                    <a:cubicBezTo>
                      <a:pt x="294" y="166"/>
                      <a:pt x="298" y="127"/>
                      <a:pt x="289" y="94"/>
                    </a:cubicBezTo>
                    <a:lnTo>
                      <a:pt x="289" y="94"/>
                    </a:lnTo>
                    <a:cubicBezTo>
                      <a:pt x="281" y="61"/>
                      <a:pt x="260" y="32"/>
                      <a:pt x="229" y="16"/>
                    </a:cubicBezTo>
                    <a:lnTo>
                      <a:pt x="229" y="16"/>
                    </a:lnTo>
                    <a:cubicBezTo>
                      <a:pt x="198" y="0"/>
                      <a:pt x="163" y="0"/>
                      <a:pt x="130" y="12"/>
                    </a:cubicBezTo>
                    <a:lnTo>
                      <a:pt x="130" y="12"/>
                    </a:lnTo>
                    <a:cubicBezTo>
                      <a:pt x="97" y="25"/>
                      <a:pt x="69" y="50"/>
                      <a:pt x="51" y="84"/>
                    </a:cubicBezTo>
                    <a:lnTo>
                      <a:pt x="0" y="183"/>
                    </a:lnTo>
                    <a:lnTo>
                      <a:pt x="225" y="300"/>
                    </a:lnTo>
                    <a:lnTo>
                      <a:pt x="277" y="20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68">
                <a:extLst>
                  <a:ext uri="{FF2B5EF4-FFF2-40B4-BE49-F238E27FC236}">
                    <a16:creationId xmlns:a16="http://schemas.microsoft.com/office/drawing/2014/main" id="{91DC35BC-A10C-429E-B422-DC3A8851B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6392" y="4776073"/>
                <a:ext cx="282561" cy="286485"/>
              </a:xfrm>
              <a:custGeom>
                <a:avLst/>
                <a:gdLst>
                  <a:gd name="T0" fmla="*/ 22 w 318"/>
                  <a:gd name="T1" fmla="*/ 190 h 321"/>
                  <a:gd name="T2" fmla="*/ 231 w 318"/>
                  <a:gd name="T3" fmla="*/ 297 h 321"/>
                  <a:gd name="T4" fmla="*/ 277 w 318"/>
                  <a:gd name="T5" fmla="*/ 208 h 321"/>
                  <a:gd name="T6" fmla="*/ 277 w 318"/>
                  <a:gd name="T7" fmla="*/ 207 h 321"/>
                  <a:gd name="T8" fmla="*/ 277 w 318"/>
                  <a:gd name="T9" fmla="*/ 207 h 321"/>
                  <a:gd name="T10" fmla="*/ 289 w 318"/>
                  <a:gd name="T11" fmla="*/ 108 h 321"/>
                  <a:gd name="T12" fmla="*/ 289 w 318"/>
                  <a:gd name="T13" fmla="*/ 108 h 321"/>
                  <a:gd name="T14" fmla="*/ 233 w 318"/>
                  <a:gd name="T15" fmla="*/ 36 h 321"/>
                  <a:gd name="T16" fmla="*/ 233 w 318"/>
                  <a:gd name="T17" fmla="*/ 36 h 321"/>
                  <a:gd name="T18" fmla="*/ 142 w 318"/>
                  <a:gd name="T19" fmla="*/ 32 h 321"/>
                  <a:gd name="T20" fmla="*/ 142 w 318"/>
                  <a:gd name="T21" fmla="*/ 32 h 321"/>
                  <a:gd name="T22" fmla="*/ 69 w 318"/>
                  <a:gd name="T23" fmla="*/ 100 h 321"/>
                  <a:gd name="T24" fmla="*/ 22 w 318"/>
                  <a:gd name="T25" fmla="*/ 190 h 321"/>
                  <a:gd name="T26" fmla="*/ 234 w 318"/>
                  <a:gd name="T27" fmla="*/ 320 h 321"/>
                  <a:gd name="T28" fmla="*/ 234 w 318"/>
                  <a:gd name="T29" fmla="*/ 320 h 321"/>
                  <a:gd name="T30" fmla="*/ 230 w 318"/>
                  <a:gd name="T31" fmla="*/ 319 h 321"/>
                  <a:gd name="T32" fmla="*/ 5 w 318"/>
                  <a:gd name="T33" fmla="*/ 203 h 321"/>
                  <a:gd name="T34" fmla="*/ 5 w 318"/>
                  <a:gd name="T35" fmla="*/ 203 h 321"/>
                  <a:gd name="T36" fmla="*/ 0 w 318"/>
                  <a:gd name="T37" fmla="*/ 197 h 321"/>
                  <a:gd name="T38" fmla="*/ 0 w 318"/>
                  <a:gd name="T39" fmla="*/ 197 h 321"/>
                  <a:gd name="T40" fmla="*/ 0 w 318"/>
                  <a:gd name="T41" fmla="*/ 190 h 321"/>
                  <a:gd name="T42" fmla="*/ 52 w 318"/>
                  <a:gd name="T43" fmla="*/ 91 h 321"/>
                  <a:gd name="T44" fmla="*/ 52 w 318"/>
                  <a:gd name="T45" fmla="*/ 91 h 321"/>
                  <a:gd name="T46" fmla="*/ 136 w 318"/>
                  <a:gd name="T47" fmla="*/ 14 h 321"/>
                  <a:gd name="T48" fmla="*/ 136 w 318"/>
                  <a:gd name="T49" fmla="*/ 14 h 321"/>
                  <a:gd name="T50" fmla="*/ 242 w 318"/>
                  <a:gd name="T51" fmla="*/ 19 h 321"/>
                  <a:gd name="T52" fmla="*/ 242 w 318"/>
                  <a:gd name="T53" fmla="*/ 19 h 321"/>
                  <a:gd name="T54" fmla="*/ 308 w 318"/>
                  <a:gd name="T55" fmla="*/ 102 h 321"/>
                  <a:gd name="T56" fmla="*/ 308 w 318"/>
                  <a:gd name="T57" fmla="*/ 102 h 321"/>
                  <a:gd name="T58" fmla="*/ 294 w 318"/>
                  <a:gd name="T59" fmla="*/ 216 h 321"/>
                  <a:gd name="T60" fmla="*/ 294 w 318"/>
                  <a:gd name="T61" fmla="*/ 216 h 321"/>
                  <a:gd name="T62" fmla="*/ 243 w 318"/>
                  <a:gd name="T63" fmla="*/ 315 h 321"/>
                  <a:gd name="T64" fmla="*/ 243 w 318"/>
                  <a:gd name="T65" fmla="*/ 315 h 321"/>
                  <a:gd name="T66" fmla="*/ 238 w 318"/>
                  <a:gd name="T67" fmla="*/ 319 h 321"/>
                  <a:gd name="T68" fmla="*/ 238 w 318"/>
                  <a:gd name="T69" fmla="*/ 319 h 321"/>
                  <a:gd name="T70" fmla="*/ 234 w 318"/>
                  <a:gd name="T71" fmla="*/ 32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8" h="321">
                    <a:moveTo>
                      <a:pt x="22" y="190"/>
                    </a:moveTo>
                    <a:lnTo>
                      <a:pt x="231" y="297"/>
                    </a:lnTo>
                    <a:lnTo>
                      <a:pt x="277" y="208"/>
                    </a:lnTo>
                    <a:lnTo>
                      <a:pt x="277" y="207"/>
                    </a:lnTo>
                    <a:lnTo>
                      <a:pt x="277" y="207"/>
                    </a:lnTo>
                    <a:cubicBezTo>
                      <a:pt x="293" y="175"/>
                      <a:pt x="297" y="140"/>
                      <a:pt x="289" y="108"/>
                    </a:cubicBezTo>
                    <a:lnTo>
                      <a:pt x="289" y="108"/>
                    </a:lnTo>
                    <a:cubicBezTo>
                      <a:pt x="280" y="75"/>
                      <a:pt x="261" y="50"/>
                      <a:pt x="233" y="36"/>
                    </a:cubicBezTo>
                    <a:lnTo>
                      <a:pt x="233" y="36"/>
                    </a:lnTo>
                    <a:cubicBezTo>
                      <a:pt x="206" y="21"/>
                      <a:pt x="173" y="20"/>
                      <a:pt x="142" y="32"/>
                    </a:cubicBezTo>
                    <a:lnTo>
                      <a:pt x="142" y="32"/>
                    </a:lnTo>
                    <a:cubicBezTo>
                      <a:pt x="111" y="44"/>
                      <a:pt x="85" y="68"/>
                      <a:pt x="69" y="100"/>
                    </a:cubicBezTo>
                    <a:lnTo>
                      <a:pt x="22" y="190"/>
                    </a:lnTo>
                    <a:close/>
                    <a:moveTo>
                      <a:pt x="234" y="320"/>
                    </a:moveTo>
                    <a:lnTo>
                      <a:pt x="234" y="320"/>
                    </a:lnTo>
                    <a:cubicBezTo>
                      <a:pt x="233" y="320"/>
                      <a:pt x="231" y="319"/>
                      <a:pt x="230" y="319"/>
                    </a:cubicBezTo>
                    <a:lnTo>
                      <a:pt x="5" y="203"/>
                    </a:lnTo>
                    <a:lnTo>
                      <a:pt x="5" y="203"/>
                    </a:lnTo>
                    <a:cubicBezTo>
                      <a:pt x="3" y="202"/>
                      <a:pt x="1" y="199"/>
                      <a:pt x="0" y="197"/>
                    </a:cubicBezTo>
                    <a:lnTo>
                      <a:pt x="0" y="197"/>
                    </a:lnTo>
                    <a:cubicBezTo>
                      <a:pt x="0" y="195"/>
                      <a:pt x="0" y="192"/>
                      <a:pt x="0" y="190"/>
                    </a:cubicBezTo>
                    <a:lnTo>
                      <a:pt x="52" y="91"/>
                    </a:lnTo>
                    <a:lnTo>
                      <a:pt x="52" y="91"/>
                    </a:lnTo>
                    <a:cubicBezTo>
                      <a:pt x="70" y="55"/>
                      <a:pt x="100" y="28"/>
                      <a:pt x="136" y="14"/>
                    </a:cubicBezTo>
                    <a:lnTo>
                      <a:pt x="136" y="14"/>
                    </a:lnTo>
                    <a:cubicBezTo>
                      <a:pt x="172" y="0"/>
                      <a:pt x="209" y="1"/>
                      <a:pt x="242" y="19"/>
                    </a:cubicBezTo>
                    <a:lnTo>
                      <a:pt x="242" y="19"/>
                    </a:lnTo>
                    <a:cubicBezTo>
                      <a:pt x="274" y="36"/>
                      <a:pt x="298" y="65"/>
                      <a:pt x="308" y="102"/>
                    </a:cubicBezTo>
                    <a:lnTo>
                      <a:pt x="308" y="102"/>
                    </a:lnTo>
                    <a:cubicBezTo>
                      <a:pt x="317" y="140"/>
                      <a:pt x="312" y="180"/>
                      <a:pt x="294" y="216"/>
                    </a:cubicBezTo>
                    <a:lnTo>
                      <a:pt x="294" y="216"/>
                    </a:lnTo>
                    <a:lnTo>
                      <a:pt x="243" y="315"/>
                    </a:lnTo>
                    <a:lnTo>
                      <a:pt x="243" y="315"/>
                    </a:lnTo>
                    <a:cubicBezTo>
                      <a:pt x="242" y="316"/>
                      <a:pt x="240" y="318"/>
                      <a:pt x="238" y="319"/>
                    </a:cubicBezTo>
                    <a:lnTo>
                      <a:pt x="238" y="319"/>
                    </a:lnTo>
                    <a:cubicBezTo>
                      <a:pt x="237" y="320"/>
                      <a:pt x="236" y="320"/>
                      <a:pt x="234" y="3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69">
                <a:extLst>
                  <a:ext uri="{FF2B5EF4-FFF2-40B4-BE49-F238E27FC236}">
                    <a16:creationId xmlns:a16="http://schemas.microsoft.com/office/drawing/2014/main" id="{55F7CEAE-1587-4CEA-A22E-E7FC5A979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7527" y="4948749"/>
                <a:ext cx="266863" cy="270787"/>
              </a:xfrm>
              <a:custGeom>
                <a:avLst/>
                <a:gdLst>
                  <a:gd name="T0" fmla="*/ 75 w 301"/>
                  <a:gd name="T1" fmla="*/ 0 h 306"/>
                  <a:gd name="T2" fmla="*/ 74 w 301"/>
                  <a:gd name="T3" fmla="*/ 3 h 306"/>
                  <a:gd name="T4" fmla="*/ 21 w 301"/>
                  <a:gd name="T5" fmla="*/ 104 h 306"/>
                  <a:gd name="T6" fmla="*/ 21 w 301"/>
                  <a:gd name="T7" fmla="*/ 104 h 306"/>
                  <a:gd name="T8" fmla="*/ 8 w 301"/>
                  <a:gd name="T9" fmla="*/ 212 h 306"/>
                  <a:gd name="T10" fmla="*/ 8 w 301"/>
                  <a:gd name="T11" fmla="*/ 212 h 306"/>
                  <a:gd name="T12" fmla="*/ 69 w 301"/>
                  <a:gd name="T13" fmla="*/ 289 h 306"/>
                  <a:gd name="T14" fmla="*/ 69 w 301"/>
                  <a:gd name="T15" fmla="*/ 289 h 306"/>
                  <a:gd name="T16" fmla="*/ 168 w 301"/>
                  <a:gd name="T17" fmla="*/ 294 h 306"/>
                  <a:gd name="T18" fmla="*/ 168 w 301"/>
                  <a:gd name="T19" fmla="*/ 294 h 306"/>
                  <a:gd name="T20" fmla="*/ 246 w 301"/>
                  <a:gd name="T21" fmla="*/ 221 h 306"/>
                  <a:gd name="T22" fmla="*/ 299 w 301"/>
                  <a:gd name="T23" fmla="*/ 119 h 306"/>
                  <a:gd name="T24" fmla="*/ 300 w 301"/>
                  <a:gd name="T25" fmla="*/ 117 h 306"/>
                  <a:gd name="T26" fmla="*/ 75 w 301"/>
                  <a:gd name="T27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1" h="306">
                    <a:moveTo>
                      <a:pt x="75" y="0"/>
                    </a:moveTo>
                    <a:lnTo>
                      <a:pt x="74" y="3"/>
                    </a:lnTo>
                    <a:lnTo>
                      <a:pt x="21" y="104"/>
                    </a:lnTo>
                    <a:lnTo>
                      <a:pt x="21" y="104"/>
                    </a:lnTo>
                    <a:cubicBezTo>
                      <a:pt x="3" y="140"/>
                      <a:pt x="0" y="178"/>
                      <a:pt x="8" y="212"/>
                    </a:cubicBezTo>
                    <a:lnTo>
                      <a:pt x="8" y="212"/>
                    </a:lnTo>
                    <a:cubicBezTo>
                      <a:pt x="17" y="245"/>
                      <a:pt x="37" y="273"/>
                      <a:pt x="69" y="289"/>
                    </a:cubicBezTo>
                    <a:lnTo>
                      <a:pt x="69" y="289"/>
                    </a:lnTo>
                    <a:cubicBezTo>
                      <a:pt x="100" y="305"/>
                      <a:pt x="136" y="305"/>
                      <a:pt x="168" y="294"/>
                    </a:cubicBezTo>
                    <a:lnTo>
                      <a:pt x="168" y="294"/>
                    </a:lnTo>
                    <a:cubicBezTo>
                      <a:pt x="200" y="281"/>
                      <a:pt x="228" y="256"/>
                      <a:pt x="246" y="221"/>
                    </a:cubicBezTo>
                    <a:lnTo>
                      <a:pt x="299" y="119"/>
                    </a:lnTo>
                    <a:lnTo>
                      <a:pt x="300" y="117"/>
                    </a:lnTo>
                    <a:lnTo>
                      <a:pt x="7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70">
                <a:extLst>
                  <a:ext uri="{FF2B5EF4-FFF2-40B4-BE49-F238E27FC236}">
                    <a16:creationId xmlns:a16="http://schemas.microsoft.com/office/drawing/2014/main" id="{7E5B6FB4-D173-404E-BA1F-23C1E1EA3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5752" y="4940900"/>
                <a:ext cx="286487" cy="286485"/>
              </a:xfrm>
              <a:custGeom>
                <a:avLst/>
                <a:gdLst>
                  <a:gd name="T0" fmla="*/ 90 w 322"/>
                  <a:gd name="T1" fmla="*/ 23 h 323"/>
                  <a:gd name="T2" fmla="*/ 41 w 322"/>
                  <a:gd name="T3" fmla="*/ 120 h 323"/>
                  <a:gd name="T4" fmla="*/ 41 w 322"/>
                  <a:gd name="T5" fmla="*/ 120 h 323"/>
                  <a:gd name="T6" fmla="*/ 29 w 322"/>
                  <a:gd name="T7" fmla="*/ 219 h 323"/>
                  <a:gd name="T8" fmla="*/ 29 w 322"/>
                  <a:gd name="T9" fmla="*/ 219 h 323"/>
                  <a:gd name="T10" fmla="*/ 84 w 322"/>
                  <a:gd name="T11" fmla="*/ 291 h 323"/>
                  <a:gd name="T12" fmla="*/ 84 w 322"/>
                  <a:gd name="T13" fmla="*/ 291 h 323"/>
                  <a:gd name="T14" fmla="*/ 175 w 322"/>
                  <a:gd name="T15" fmla="*/ 294 h 323"/>
                  <a:gd name="T16" fmla="*/ 175 w 322"/>
                  <a:gd name="T17" fmla="*/ 294 h 323"/>
                  <a:gd name="T18" fmla="*/ 249 w 322"/>
                  <a:gd name="T19" fmla="*/ 226 h 323"/>
                  <a:gd name="T20" fmla="*/ 298 w 322"/>
                  <a:gd name="T21" fmla="*/ 130 h 323"/>
                  <a:gd name="T22" fmla="*/ 90 w 322"/>
                  <a:gd name="T23" fmla="*/ 23 h 323"/>
                  <a:gd name="T24" fmla="*/ 132 w 322"/>
                  <a:gd name="T25" fmla="*/ 322 h 323"/>
                  <a:gd name="T26" fmla="*/ 132 w 322"/>
                  <a:gd name="T27" fmla="*/ 322 h 323"/>
                  <a:gd name="T28" fmla="*/ 76 w 322"/>
                  <a:gd name="T29" fmla="*/ 308 h 323"/>
                  <a:gd name="T30" fmla="*/ 76 w 322"/>
                  <a:gd name="T31" fmla="*/ 308 h 323"/>
                  <a:gd name="T32" fmla="*/ 10 w 322"/>
                  <a:gd name="T33" fmla="*/ 224 h 323"/>
                  <a:gd name="T34" fmla="*/ 10 w 322"/>
                  <a:gd name="T35" fmla="*/ 224 h 323"/>
                  <a:gd name="T36" fmla="*/ 24 w 322"/>
                  <a:gd name="T37" fmla="*/ 110 h 323"/>
                  <a:gd name="T38" fmla="*/ 77 w 322"/>
                  <a:gd name="T39" fmla="*/ 6 h 323"/>
                  <a:gd name="T40" fmla="*/ 77 w 322"/>
                  <a:gd name="T41" fmla="*/ 6 h 323"/>
                  <a:gd name="T42" fmla="*/ 84 w 322"/>
                  <a:gd name="T43" fmla="*/ 2 h 323"/>
                  <a:gd name="T44" fmla="*/ 84 w 322"/>
                  <a:gd name="T45" fmla="*/ 2 h 323"/>
                  <a:gd name="T46" fmla="*/ 91 w 322"/>
                  <a:gd name="T47" fmla="*/ 2 h 323"/>
                  <a:gd name="T48" fmla="*/ 316 w 322"/>
                  <a:gd name="T49" fmla="*/ 118 h 323"/>
                  <a:gd name="T50" fmla="*/ 316 w 322"/>
                  <a:gd name="T51" fmla="*/ 118 h 323"/>
                  <a:gd name="T52" fmla="*/ 321 w 322"/>
                  <a:gd name="T53" fmla="*/ 123 h 323"/>
                  <a:gd name="T54" fmla="*/ 321 w 322"/>
                  <a:gd name="T55" fmla="*/ 123 h 323"/>
                  <a:gd name="T56" fmla="*/ 320 w 322"/>
                  <a:gd name="T57" fmla="*/ 131 h 323"/>
                  <a:gd name="T58" fmla="*/ 266 w 322"/>
                  <a:gd name="T59" fmla="*/ 235 h 323"/>
                  <a:gd name="T60" fmla="*/ 266 w 322"/>
                  <a:gd name="T61" fmla="*/ 235 h 323"/>
                  <a:gd name="T62" fmla="*/ 182 w 322"/>
                  <a:gd name="T63" fmla="*/ 312 h 323"/>
                  <a:gd name="T64" fmla="*/ 182 w 322"/>
                  <a:gd name="T65" fmla="*/ 312 h 323"/>
                  <a:gd name="T66" fmla="*/ 132 w 322"/>
                  <a:gd name="T67" fmla="*/ 32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2" h="323">
                    <a:moveTo>
                      <a:pt x="90" y="23"/>
                    </a:moveTo>
                    <a:lnTo>
                      <a:pt x="41" y="120"/>
                    </a:lnTo>
                    <a:lnTo>
                      <a:pt x="41" y="120"/>
                    </a:lnTo>
                    <a:cubicBezTo>
                      <a:pt x="24" y="151"/>
                      <a:pt x="20" y="186"/>
                      <a:pt x="29" y="219"/>
                    </a:cubicBezTo>
                    <a:lnTo>
                      <a:pt x="29" y="219"/>
                    </a:lnTo>
                    <a:cubicBezTo>
                      <a:pt x="37" y="252"/>
                      <a:pt x="57" y="277"/>
                      <a:pt x="84" y="291"/>
                    </a:cubicBezTo>
                    <a:lnTo>
                      <a:pt x="84" y="291"/>
                    </a:lnTo>
                    <a:cubicBezTo>
                      <a:pt x="112" y="305"/>
                      <a:pt x="144" y="306"/>
                      <a:pt x="175" y="294"/>
                    </a:cubicBezTo>
                    <a:lnTo>
                      <a:pt x="175" y="294"/>
                    </a:lnTo>
                    <a:cubicBezTo>
                      <a:pt x="207" y="282"/>
                      <a:pt x="232" y="258"/>
                      <a:pt x="249" y="226"/>
                    </a:cubicBezTo>
                    <a:lnTo>
                      <a:pt x="298" y="130"/>
                    </a:lnTo>
                    <a:lnTo>
                      <a:pt x="90" y="23"/>
                    </a:lnTo>
                    <a:close/>
                    <a:moveTo>
                      <a:pt x="132" y="322"/>
                    </a:moveTo>
                    <a:lnTo>
                      <a:pt x="132" y="322"/>
                    </a:lnTo>
                    <a:cubicBezTo>
                      <a:pt x="113" y="322"/>
                      <a:pt x="93" y="318"/>
                      <a:pt x="76" y="308"/>
                    </a:cubicBezTo>
                    <a:lnTo>
                      <a:pt x="76" y="308"/>
                    </a:lnTo>
                    <a:cubicBezTo>
                      <a:pt x="43" y="291"/>
                      <a:pt x="20" y="262"/>
                      <a:pt x="10" y="224"/>
                    </a:cubicBezTo>
                    <a:lnTo>
                      <a:pt x="10" y="224"/>
                    </a:lnTo>
                    <a:cubicBezTo>
                      <a:pt x="0" y="186"/>
                      <a:pt x="5" y="146"/>
                      <a:pt x="24" y="110"/>
                    </a:cubicBezTo>
                    <a:lnTo>
                      <a:pt x="77" y="6"/>
                    </a:lnTo>
                    <a:lnTo>
                      <a:pt x="77" y="6"/>
                    </a:lnTo>
                    <a:cubicBezTo>
                      <a:pt x="79" y="3"/>
                      <a:pt x="81" y="2"/>
                      <a:pt x="84" y="2"/>
                    </a:cubicBezTo>
                    <a:lnTo>
                      <a:pt x="84" y="2"/>
                    </a:lnTo>
                    <a:cubicBezTo>
                      <a:pt x="86" y="0"/>
                      <a:pt x="88" y="0"/>
                      <a:pt x="91" y="2"/>
                    </a:cubicBezTo>
                    <a:lnTo>
                      <a:pt x="316" y="118"/>
                    </a:lnTo>
                    <a:lnTo>
                      <a:pt x="316" y="118"/>
                    </a:lnTo>
                    <a:cubicBezTo>
                      <a:pt x="318" y="119"/>
                      <a:pt x="320" y="121"/>
                      <a:pt x="321" y="123"/>
                    </a:cubicBezTo>
                    <a:lnTo>
                      <a:pt x="321" y="123"/>
                    </a:lnTo>
                    <a:cubicBezTo>
                      <a:pt x="321" y="125"/>
                      <a:pt x="321" y="128"/>
                      <a:pt x="320" y="131"/>
                    </a:cubicBezTo>
                    <a:lnTo>
                      <a:pt x="266" y="235"/>
                    </a:lnTo>
                    <a:lnTo>
                      <a:pt x="266" y="235"/>
                    </a:lnTo>
                    <a:cubicBezTo>
                      <a:pt x="248" y="271"/>
                      <a:pt x="218" y="298"/>
                      <a:pt x="182" y="312"/>
                    </a:cubicBezTo>
                    <a:lnTo>
                      <a:pt x="182" y="312"/>
                    </a:lnTo>
                    <a:cubicBezTo>
                      <a:pt x="166" y="318"/>
                      <a:pt x="149" y="322"/>
                      <a:pt x="132" y="3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71">
                <a:extLst>
                  <a:ext uri="{FF2B5EF4-FFF2-40B4-BE49-F238E27FC236}">
                    <a16:creationId xmlns:a16="http://schemas.microsoft.com/office/drawing/2014/main" id="{51BA7C46-976A-4865-97C6-931EE1B78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6951" y="4736828"/>
                <a:ext cx="270787" cy="270787"/>
              </a:xfrm>
              <a:custGeom>
                <a:avLst/>
                <a:gdLst>
                  <a:gd name="T0" fmla="*/ 86 w 306"/>
                  <a:gd name="T1" fmla="*/ 268 h 304"/>
                  <a:gd name="T2" fmla="*/ 86 w 306"/>
                  <a:gd name="T3" fmla="*/ 268 h 304"/>
                  <a:gd name="T4" fmla="*/ 189 w 306"/>
                  <a:gd name="T5" fmla="*/ 300 h 304"/>
                  <a:gd name="T6" fmla="*/ 189 w 306"/>
                  <a:gd name="T7" fmla="*/ 300 h 304"/>
                  <a:gd name="T8" fmla="*/ 276 w 306"/>
                  <a:gd name="T9" fmla="*/ 256 h 304"/>
                  <a:gd name="T10" fmla="*/ 276 w 306"/>
                  <a:gd name="T11" fmla="*/ 256 h 304"/>
                  <a:gd name="T12" fmla="*/ 299 w 306"/>
                  <a:gd name="T13" fmla="*/ 160 h 304"/>
                  <a:gd name="T14" fmla="*/ 299 w 306"/>
                  <a:gd name="T15" fmla="*/ 160 h 304"/>
                  <a:gd name="T16" fmla="*/ 243 w 306"/>
                  <a:gd name="T17" fmla="*/ 68 h 304"/>
                  <a:gd name="T18" fmla="*/ 155 w 306"/>
                  <a:gd name="T19" fmla="*/ 0 h 304"/>
                  <a:gd name="T20" fmla="*/ 0 w 306"/>
                  <a:gd name="T21" fmla="*/ 199 h 304"/>
                  <a:gd name="T22" fmla="*/ 86 w 306"/>
                  <a:gd name="T23" fmla="*/ 26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6" h="304">
                    <a:moveTo>
                      <a:pt x="86" y="268"/>
                    </a:moveTo>
                    <a:lnTo>
                      <a:pt x="86" y="268"/>
                    </a:lnTo>
                    <a:cubicBezTo>
                      <a:pt x="117" y="292"/>
                      <a:pt x="154" y="303"/>
                      <a:pt x="189" y="300"/>
                    </a:cubicBezTo>
                    <a:lnTo>
                      <a:pt x="189" y="300"/>
                    </a:lnTo>
                    <a:cubicBezTo>
                      <a:pt x="223" y="299"/>
                      <a:pt x="255" y="283"/>
                      <a:pt x="276" y="256"/>
                    </a:cubicBezTo>
                    <a:lnTo>
                      <a:pt x="276" y="256"/>
                    </a:lnTo>
                    <a:cubicBezTo>
                      <a:pt x="299" y="229"/>
                      <a:pt x="305" y="193"/>
                      <a:pt x="299" y="160"/>
                    </a:cubicBezTo>
                    <a:lnTo>
                      <a:pt x="299" y="160"/>
                    </a:lnTo>
                    <a:cubicBezTo>
                      <a:pt x="293" y="126"/>
                      <a:pt x="273" y="92"/>
                      <a:pt x="243" y="68"/>
                    </a:cubicBezTo>
                    <a:lnTo>
                      <a:pt x="155" y="0"/>
                    </a:lnTo>
                    <a:lnTo>
                      <a:pt x="0" y="199"/>
                    </a:lnTo>
                    <a:lnTo>
                      <a:pt x="86" y="26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72">
                <a:extLst>
                  <a:ext uri="{FF2B5EF4-FFF2-40B4-BE49-F238E27FC236}">
                    <a16:creationId xmlns:a16="http://schemas.microsoft.com/office/drawing/2014/main" id="{739996C4-6B0A-4E6E-A3DA-486536A63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9102" y="4728979"/>
                <a:ext cx="290410" cy="286485"/>
              </a:xfrm>
              <a:custGeom>
                <a:avLst/>
                <a:gdLst>
                  <a:gd name="T0" fmla="*/ 103 w 328"/>
                  <a:gd name="T1" fmla="*/ 271 h 323"/>
                  <a:gd name="T2" fmla="*/ 103 w 328"/>
                  <a:gd name="T3" fmla="*/ 271 h 323"/>
                  <a:gd name="T4" fmla="*/ 199 w 328"/>
                  <a:gd name="T5" fmla="*/ 302 h 323"/>
                  <a:gd name="T6" fmla="*/ 199 w 328"/>
                  <a:gd name="T7" fmla="*/ 302 h 323"/>
                  <a:gd name="T8" fmla="*/ 280 w 328"/>
                  <a:gd name="T9" fmla="*/ 261 h 323"/>
                  <a:gd name="T10" fmla="*/ 280 w 328"/>
                  <a:gd name="T11" fmla="*/ 261 h 323"/>
                  <a:gd name="T12" fmla="*/ 301 w 328"/>
                  <a:gd name="T13" fmla="*/ 172 h 323"/>
                  <a:gd name="T14" fmla="*/ 301 w 328"/>
                  <a:gd name="T15" fmla="*/ 172 h 323"/>
                  <a:gd name="T16" fmla="*/ 248 w 328"/>
                  <a:gd name="T17" fmla="*/ 87 h 323"/>
                  <a:gd name="T18" fmla="*/ 168 w 328"/>
                  <a:gd name="T19" fmla="*/ 24 h 323"/>
                  <a:gd name="T20" fmla="*/ 24 w 328"/>
                  <a:gd name="T21" fmla="*/ 208 h 323"/>
                  <a:gd name="T22" fmla="*/ 103 w 328"/>
                  <a:gd name="T23" fmla="*/ 271 h 323"/>
                  <a:gd name="T24" fmla="*/ 191 w 328"/>
                  <a:gd name="T25" fmla="*/ 322 h 323"/>
                  <a:gd name="T26" fmla="*/ 191 w 328"/>
                  <a:gd name="T27" fmla="*/ 322 h 323"/>
                  <a:gd name="T28" fmla="*/ 91 w 328"/>
                  <a:gd name="T29" fmla="*/ 286 h 323"/>
                  <a:gd name="T30" fmla="*/ 5 w 328"/>
                  <a:gd name="T31" fmla="*/ 218 h 323"/>
                  <a:gd name="T32" fmla="*/ 5 w 328"/>
                  <a:gd name="T33" fmla="*/ 218 h 323"/>
                  <a:gd name="T34" fmla="*/ 3 w 328"/>
                  <a:gd name="T35" fmla="*/ 204 h 323"/>
                  <a:gd name="T36" fmla="*/ 159 w 328"/>
                  <a:gd name="T37" fmla="*/ 5 h 323"/>
                  <a:gd name="T38" fmla="*/ 159 w 328"/>
                  <a:gd name="T39" fmla="*/ 5 h 323"/>
                  <a:gd name="T40" fmla="*/ 172 w 328"/>
                  <a:gd name="T41" fmla="*/ 3 h 323"/>
                  <a:gd name="T42" fmla="*/ 260 w 328"/>
                  <a:gd name="T43" fmla="*/ 72 h 323"/>
                  <a:gd name="T44" fmla="*/ 260 w 328"/>
                  <a:gd name="T45" fmla="*/ 72 h 323"/>
                  <a:gd name="T46" fmla="*/ 320 w 328"/>
                  <a:gd name="T47" fmla="*/ 169 h 323"/>
                  <a:gd name="T48" fmla="*/ 320 w 328"/>
                  <a:gd name="T49" fmla="*/ 169 h 323"/>
                  <a:gd name="T50" fmla="*/ 295 w 328"/>
                  <a:gd name="T51" fmla="*/ 273 h 323"/>
                  <a:gd name="T52" fmla="*/ 295 w 328"/>
                  <a:gd name="T53" fmla="*/ 273 h 323"/>
                  <a:gd name="T54" fmla="*/ 200 w 328"/>
                  <a:gd name="T55" fmla="*/ 321 h 323"/>
                  <a:gd name="T56" fmla="*/ 200 w 328"/>
                  <a:gd name="T57" fmla="*/ 321 h 323"/>
                  <a:gd name="T58" fmla="*/ 191 w 328"/>
                  <a:gd name="T59" fmla="*/ 32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8" h="323">
                    <a:moveTo>
                      <a:pt x="103" y="271"/>
                    </a:moveTo>
                    <a:lnTo>
                      <a:pt x="103" y="271"/>
                    </a:lnTo>
                    <a:cubicBezTo>
                      <a:pt x="132" y="293"/>
                      <a:pt x="166" y="304"/>
                      <a:pt x="199" y="302"/>
                    </a:cubicBezTo>
                    <a:lnTo>
                      <a:pt x="199" y="302"/>
                    </a:lnTo>
                    <a:cubicBezTo>
                      <a:pt x="232" y="300"/>
                      <a:pt x="261" y="286"/>
                      <a:pt x="280" y="261"/>
                    </a:cubicBezTo>
                    <a:lnTo>
                      <a:pt x="280" y="261"/>
                    </a:lnTo>
                    <a:cubicBezTo>
                      <a:pt x="299" y="237"/>
                      <a:pt x="307" y="205"/>
                      <a:pt x="301" y="172"/>
                    </a:cubicBezTo>
                    <a:lnTo>
                      <a:pt x="301" y="172"/>
                    </a:lnTo>
                    <a:cubicBezTo>
                      <a:pt x="295" y="139"/>
                      <a:pt x="276" y="109"/>
                      <a:pt x="248" y="87"/>
                    </a:cubicBezTo>
                    <a:lnTo>
                      <a:pt x="168" y="24"/>
                    </a:lnTo>
                    <a:lnTo>
                      <a:pt x="24" y="208"/>
                    </a:lnTo>
                    <a:lnTo>
                      <a:pt x="103" y="271"/>
                    </a:lnTo>
                    <a:close/>
                    <a:moveTo>
                      <a:pt x="191" y="322"/>
                    </a:moveTo>
                    <a:lnTo>
                      <a:pt x="191" y="322"/>
                    </a:lnTo>
                    <a:cubicBezTo>
                      <a:pt x="155" y="322"/>
                      <a:pt x="121" y="309"/>
                      <a:pt x="91" y="286"/>
                    </a:cubicBezTo>
                    <a:lnTo>
                      <a:pt x="5" y="218"/>
                    </a:lnTo>
                    <a:lnTo>
                      <a:pt x="5" y="218"/>
                    </a:lnTo>
                    <a:cubicBezTo>
                      <a:pt x="1" y="215"/>
                      <a:pt x="0" y="208"/>
                      <a:pt x="3" y="204"/>
                    </a:cubicBezTo>
                    <a:lnTo>
                      <a:pt x="159" y="5"/>
                    </a:lnTo>
                    <a:lnTo>
                      <a:pt x="159" y="5"/>
                    </a:lnTo>
                    <a:cubicBezTo>
                      <a:pt x="162" y="1"/>
                      <a:pt x="168" y="0"/>
                      <a:pt x="172" y="3"/>
                    </a:cubicBezTo>
                    <a:lnTo>
                      <a:pt x="260" y="72"/>
                    </a:lnTo>
                    <a:lnTo>
                      <a:pt x="260" y="72"/>
                    </a:lnTo>
                    <a:cubicBezTo>
                      <a:pt x="291" y="96"/>
                      <a:pt x="313" y="132"/>
                      <a:pt x="320" y="169"/>
                    </a:cubicBezTo>
                    <a:lnTo>
                      <a:pt x="320" y="169"/>
                    </a:lnTo>
                    <a:cubicBezTo>
                      <a:pt x="327" y="207"/>
                      <a:pt x="318" y="244"/>
                      <a:pt x="295" y="273"/>
                    </a:cubicBezTo>
                    <a:lnTo>
                      <a:pt x="295" y="273"/>
                    </a:lnTo>
                    <a:cubicBezTo>
                      <a:pt x="273" y="302"/>
                      <a:pt x="238" y="319"/>
                      <a:pt x="200" y="321"/>
                    </a:cubicBezTo>
                    <a:lnTo>
                      <a:pt x="200" y="321"/>
                    </a:lnTo>
                    <a:cubicBezTo>
                      <a:pt x="198" y="322"/>
                      <a:pt x="194" y="322"/>
                      <a:pt x="191" y="3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73">
                <a:extLst>
                  <a:ext uri="{FF2B5EF4-FFF2-40B4-BE49-F238E27FC236}">
                    <a16:creationId xmlns:a16="http://schemas.microsoft.com/office/drawing/2014/main" id="{AF9425CA-3408-4ABB-9DB4-089C3054C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7822" y="4634792"/>
                <a:ext cx="298259" cy="290410"/>
              </a:xfrm>
              <a:custGeom>
                <a:avLst/>
                <a:gdLst>
                  <a:gd name="T0" fmla="*/ 137 w 335"/>
                  <a:gd name="T1" fmla="*/ 22 h 328"/>
                  <a:gd name="T2" fmla="*/ 137 w 335"/>
                  <a:gd name="T3" fmla="*/ 22 h 328"/>
                  <a:gd name="T4" fmla="*/ 128 w 335"/>
                  <a:gd name="T5" fmla="*/ 22 h 328"/>
                  <a:gd name="T6" fmla="*/ 128 w 335"/>
                  <a:gd name="T7" fmla="*/ 22 h 328"/>
                  <a:gd name="T8" fmla="*/ 48 w 335"/>
                  <a:gd name="T9" fmla="*/ 63 h 328"/>
                  <a:gd name="T10" fmla="*/ 48 w 335"/>
                  <a:gd name="T11" fmla="*/ 63 h 328"/>
                  <a:gd name="T12" fmla="*/ 27 w 335"/>
                  <a:gd name="T13" fmla="*/ 151 h 328"/>
                  <a:gd name="T14" fmla="*/ 27 w 335"/>
                  <a:gd name="T15" fmla="*/ 151 h 328"/>
                  <a:gd name="T16" fmla="*/ 79 w 335"/>
                  <a:gd name="T17" fmla="*/ 237 h 328"/>
                  <a:gd name="T18" fmla="*/ 165 w 335"/>
                  <a:gd name="T19" fmla="*/ 304 h 328"/>
                  <a:gd name="T20" fmla="*/ 309 w 335"/>
                  <a:gd name="T21" fmla="*/ 120 h 328"/>
                  <a:gd name="T22" fmla="*/ 224 w 335"/>
                  <a:gd name="T23" fmla="*/ 53 h 328"/>
                  <a:gd name="T24" fmla="*/ 224 w 335"/>
                  <a:gd name="T25" fmla="*/ 53 h 328"/>
                  <a:gd name="T26" fmla="*/ 137 w 335"/>
                  <a:gd name="T27" fmla="*/ 22 h 328"/>
                  <a:gd name="T28" fmla="*/ 167 w 335"/>
                  <a:gd name="T29" fmla="*/ 327 h 328"/>
                  <a:gd name="T30" fmla="*/ 167 w 335"/>
                  <a:gd name="T31" fmla="*/ 327 h 328"/>
                  <a:gd name="T32" fmla="*/ 161 w 335"/>
                  <a:gd name="T33" fmla="*/ 325 h 328"/>
                  <a:gd name="T34" fmla="*/ 68 w 335"/>
                  <a:gd name="T35" fmla="*/ 252 h 328"/>
                  <a:gd name="T36" fmla="*/ 68 w 335"/>
                  <a:gd name="T37" fmla="*/ 252 h 328"/>
                  <a:gd name="T38" fmla="*/ 8 w 335"/>
                  <a:gd name="T39" fmla="*/ 154 h 328"/>
                  <a:gd name="T40" fmla="*/ 8 w 335"/>
                  <a:gd name="T41" fmla="*/ 154 h 328"/>
                  <a:gd name="T42" fmla="*/ 32 w 335"/>
                  <a:gd name="T43" fmla="*/ 51 h 328"/>
                  <a:gd name="T44" fmla="*/ 32 w 335"/>
                  <a:gd name="T45" fmla="*/ 51 h 328"/>
                  <a:gd name="T46" fmla="*/ 127 w 335"/>
                  <a:gd name="T47" fmla="*/ 2 h 328"/>
                  <a:gd name="T48" fmla="*/ 127 w 335"/>
                  <a:gd name="T49" fmla="*/ 2 h 328"/>
                  <a:gd name="T50" fmla="*/ 236 w 335"/>
                  <a:gd name="T51" fmla="*/ 37 h 328"/>
                  <a:gd name="T52" fmla="*/ 328 w 335"/>
                  <a:gd name="T53" fmla="*/ 110 h 328"/>
                  <a:gd name="T54" fmla="*/ 328 w 335"/>
                  <a:gd name="T55" fmla="*/ 110 h 328"/>
                  <a:gd name="T56" fmla="*/ 330 w 335"/>
                  <a:gd name="T57" fmla="*/ 124 h 328"/>
                  <a:gd name="T58" fmla="*/ 174 w 335"/>
                  <a:gd name="T59" fmla="*/ 323 h 328"/>
                  <a:gd name="T60" fmla="*/ 174 w 335"/>
                  <a:gd name="T61" fmla="*/ 323 h 328"/>
                  <a:gd name="T62" fmla="*/ 167 w 335"/>
                  <a:gd name="T63" fmla="*/ 32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5" h="328">
                    <a:moveTo>
                      <a:pt x="137" y="22"/>
                    </a:moveTo>
                    <a:lnTo>
                      <a:pt x="137" y="22"/>
                    </a:lnTo>
                    <a:cubicBezTo>
                      <a:pt x="134" y="22"/>
                      <a:pt x="131" y="22"/>
                      <a:pt x="128" y="22"/>
                    </a:cubicBezTo>
                    <a:lnTo>
                      <a:pt x="128" y="22"/>
                    </a:lnTo>
                    <a:cubicBezTo>
                      <a:pt x="95" y="24"/>
                      <a:pt x="66" y="38"/>
                      <a:pt x="48" y="63"/>
                    </a:cubicBezTo>
                    <a:lnTo>
                      <a:pt x="48" y="63"/>
                    </a:lnTo>
                    <a:cubicBezTo>
                      <a:pt x="28" y="87"/>
                      <a:pt x="21" y="119"/>
                      <a:pt x="27" y="151"/>
                    </a:cubicBezTo>
                    <a:lnTo>
                      <a:pt x="27" y="151"/>
                    </a:lnTo>
                    <a:cubicBezTo>
                      <a:pt x="33" y="185"/>
                      <a:pt x="52" y="215"/>
                      <a:pt x="79" y="237"/>
                    </a:cubicBezTo>
                    <a:lnTo>
                      <a:pt x="165" y="304"/>
                    </a:lnTo>
                    <a:lnTo>
                      <a:pt x="309" y="120"/>
                    </a:lnTo>
                    <a:lnTo>
                      <a:pt x="224" y="53"/>
                    </a:lnTo>
                    <a:lnTo>
                      <a:pt x="224" y="53"/>
                    </a:lnTo>
                    <a:cubicBezTo>
                      <a:pt x="198" y="32"/>
                      <a:pt x="167" y="22"/>
                      <a:pt x="137" y="22"/>
                    </a:cubicBezTo>
                    <a:close/>
                    <a:moveTo>
                      <a:pt x="167" y="327"/>
                    </a:moveTo>
                    <a:lnTo>
                      <a:pt x="167" y="327"/>
                    </a:lnTo>
                    <a:cubicBezTo>
                      <a:pt x="164" y="327"/>
                      <a:pt x="163" y="326"/>
                      <a:pt x="161" y="325"/>
                    </a:cubicBezTo>
                    <a:lnTo>
                      <a:pt x="68" y="252"/>
                    </a:lnTo>
                    <a:lnTo>
                      <a:pt x="68" y="252"/>
                    </a:lnTo>
                    <a:cubicBezTo>
                      <a:pt x="36" y="227"/>
                      <a:pt x="15" y="192"/>
                      <a:pt x="8" y="154"/>
                    </a:cubicBezTo>
                    <a:lnTo>
                      <a:pt x="8" y="154"/>
                    </a:lnTo>
                    <a:cubicBezTo>
                      <a:pt x="0" y="117"/>
                      <a:pt x="10" y="80"/>
                      <a:pt x="32" y="51"/>
                    </a:cubicBezTo>
                    <a:lnTo>
                      <a:pt x="32" y="51"/>
                    </a:lnTo>
                    <a:cubicBezTo>
                      <a:pt x="55" y="22"/>
                      <a:pt x="89" y="5"/>
                      <a:pt x="127" y="2"/>
                    </a:cubicBezTo>
                    <a:lnTo>
                      <a:pt x="127" y="2"/>
                    </a:lnTo>
                    <a:cubicBezTo>
                      <a:pt x="166" y="0"/>
                      <a:pt x="204" y="12"/>
                      <a:pt x="236" y="37"/>
                    </a:cubicBezTo>
                    <a:lnTo>
                      <a:pt x="328" y="110"/>
                    </a:lnTo>
                    <a:lnTo>
                      <a:pt x="328" y="110"/>
                    </a:lnTo>
                    <a:cubicBezTo>
                      <a:pt x="333" y="114"/>
                      <a:pt x="334" y="120"/>
                      <a:pt x="330" y="124"/>
                    </a:cubicBezTo>
                    <a:lnTo>
                      <a:pt x="174" y="323"/>
                    </a:lnTo>
                    <a:lnTo>
                      <a:pt x="174" y="323"/>
                    </a:lnTo>
                    <a:cubicBezTo>
                      <a:pt x="173" y="325"/>
                      <a:pt x="170" y="327"/>
                      <a:pt x="167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74">
                <a:extLst>
                  <a:ext uri="{FF2B5EF4-FFF2-40B4-BE49-F238E27FC236}">
                    <a16:creationId xmlns:a16="http://schemas.microsoft.com/office/drawing/2014/main" id="{E87F5709-2996-4DB3-B020-73CF39A05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9594" y="4642641"/>
                <a:ext cx="278638" cy="274712"/>
              </a:xfrm>
              <a:custGeom>
                <a:avLst/>
                <a:gdLst>
                  <a:gd name="T0" fmla="*/ 311 w 312"/>
                  <a:gd name="T1" fmla="*/ 108 h 308"/>
                  <a:gd name="T2" fmla="*/ 309 w 312"/>
                  <a:gd name="T3" fmla="*/ 106 h 308"/>
                  <a:gd name="T4" fmla="*/ 219 w 312"/>
                  <a:gd name="T5" fmla="*/ 35 h 308"/>
                  <a:gd name="T6" fmla="*/ 219 w 312"/>
                  <a:gd name="T7" fmla="*/ 35 h 308"/>
                  <a:gd name="T8" fmla="*/ 117 w 312"/>
                  <a:gd name="T9" fmla="*/ 2 h 308"/>
                  <a:gd name="T10" fmla="*/ 117 w 312"/>
                  <a:gd name="T11" fmla="*/ 2 h 308"/>
                  <a:gd name="T12" fmla="*/ 29 w 312"/>
                  <a:gd name="T13" fmla="*/ 47 h 308"/>
                  <a:gd name="T14" fmla="*/ 29 w 312"/>
                  <a:gd name="T15" fmla="*/ 47 h 308"/>
                  <a:gd name="T16" fmla="*/ 7 w 312"/>
                  <a:gd name="T17" fmla="*/ 143 h 308"/>
                  <a:gd name="T18" fmla="*/ 7 w 312"/>
                  <a:gd name="T19" fmla="*/ 143 h 308"/>
                  <a:gd name="T20" fmla="*/ 62 w 312"/>
                  <a:gd name="T21" fmla="*/ 235 h 308"/>
                  <a:gd name="T22" fmla="*/ 152 w 312"/>
                  <a:gd name="T23" fmla="*/ 305 h 308"/>
                  <a:gd name="T24" fmla="*/ 156 w 312"/>
                  <a:gd name="T25" fmla="*/ 307 h 308"/>
                  <a:gd name="T26" fmla="*/ 311 w 312"/>
                  <a:gd name="T27" fmla="*/ 1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2" h="308">
                    <a:moveTo>
                      <a:pt x="311" y="108"/>
                    </a:moveTo>
                    <a:lnTo>
                      <a:pt x="309" y="106"/>
                    </a:lnTo>
                    <a:lnTo>
                      <a:pt x="219" y="35"/>
                    </a:lnTo>
                    <a:lnTo>
                      <a:pt x="219" y="35"/>
                    </a:lnTo>
                    <a:cubicBezTo>
                      <a:pt x="188" y="11"/>
                      <a:pt x="152" y="0"/>
                      <a:pt x="117" y="2"/>
                    </a:cubicBezTo>
                    <a:lnTo>
                      <a:pt x="117" y="2"/>
                    </a:lnTo>
                    <a:cubicBezTo>
                      <a:pt x="82" y="4"/>
                      <a:pt x="50" y="19"/>
                      <a:pt x="29" y="47"/>
                    </a:cubicBezTo>
                    <a:lnTo>
                      <a:pt x="29" y="47"/>
                    </a:lnTo>
                    <a:cubicBezTo>
                      <a:pt x="8" y="74"/>
                      <a:pt x="0" y="110"/>
                      <a:pt x="7" y="143"/>
                    </a:cubicBezTo>
                    <a:lnTo>
                      <a:pt x="7" y="143"/>
                    </a:lnTo>
                    <a:cubicBezTo>
                      <a:pt x="13" y="177"/>
                      <a:pt x="31" y="210"/>
                      <a:pt x="62" y="235"/>
                    </a:cubicBezTo>
                    <a:lnTo>
                      <a:pt x="152" y="305"/>
                    </a:lnTo>
                    <a:lnTo>
                      <a:pt x="156" y="307"/>
                    </a:lnTo>
                    <a:lnTo>
                      <a:pt x="311" y="10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75">
                <a:extLst>
                  <a:ext uri="{FF2B5EF4-FFF2-40B4-BE49-F238E27FC236}">
                    <a16:creationId xmlns:a16="http://schemas.microsoft.com/office/drawing/2014/main" id="{2B8A1DC6-7CF9-48E9-B87D-9A059A4F2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5426" y="7056185"/>
                <a:ext cx="1754236" cy="883005"/>
              </a:xfrm>
              <a:custGeom>
                <a:avLst/>
                <a:gdLst>
                  <a:gd name="T0" fmla="*/ 1972 w 1973"/>
                  <a:gd name="T1" fmla="*/ 991 h 992"/>
                  <a:gd name="T2" fmla="*/ 0 w 1973"/>
                  <a:gd name="T3" fmla="*/ 991 h 992"/>
                  <a:gd name="T4" fmla="*/ 0 w 1973"/>
                  <a:gd name="T5" fmla="*/ 0 h 992"/>
                  <a:gd name="T6" fmla="*/ 1972 w 1973"/>
                  <a:gd name="T7" fmla="*/ 0 h 992"/>
                  <a:gd name="T8" fmla="*/ 1972 w 1973"/>
                  <a:gd name="T9" fmla="*/ 991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3" h="992">
                    <a:moveTo>
                      <a:pt x="1972" y="991"/>
                    </a:moveTo>
                    <a:lnTo>
                      <a:pt x="0" y="991"/>
                    </a:lnTo>
                    <a:lnTo>
                      <a:pt x="0" y="0"/>
                    </a:lnTo>
                    <a:lnTo>
                      <a:pt x="1972" y="0"/>
                    </a:lnTo>
                    <a:lnTo>
                      <a:pt x="1972" y="99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76">
                <a:extLst>
                  <a:ext uri="{FF2B5EF4-FFF2-40B4-BE49-F238E27FC236}">
                    <a16:creationId xmlns:a16="http://schemas.microsoft.com/office/drawing/2014/main" id="{97EAE241-632A-4882-A759-A592855C0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7577" y="7048336"/>
                <a:ext cx="1773857" cy="902627"/>
              </a:xfrm>
              <a:custGeom>
                <a:avLst/>
                <a:gdLst>
                  <a:gd name="T0" fmla="*/ 20 w 1992"/>
                  <a:gd name="T1" fmla="*/ 992 h 1013"/>
                  <a:gd name="T2" fmla="*/ 1972 w 1992"/>
                  <a:gd name="T3" fmla="*/ 992 h 1013"/>
                  <a:gd name="T4" fmla="*/ 1972 w 1992"/>
                  <a:gd name="T5" fmla="*/ 20 h 1013"/>
                  <a:gd name="T6" fmla="*/ 20 w 1992"/>
                  <a:gd name="T7" fmla="*/ 20 h 1013"/>
                  <a:gd name="T8" fmla="*/ 20 w 1992"/>
                  <a:gd name="T9" fmla="*/ 992 h 1013"/>
                  <a:gd name="T10" fmla="*/ 1982 w 1992"/>
                  <a:gd name="T11" fmla="*/ 1012 h 1013"/>
                  <a:gd name="T12" fmla="*/ 11 w 1992"/>
                  <a:gd name="T13" fmla="*/ 1012 h 1013"/>
                  <a:gd name="T14" fmla="*/ 11 w 1992"/>
                  <a:gd name="T15" fmla="*/ 1012 h 1013"/>
                  <a:gd name="T16" fmla="*/ 0 w 1992"/>
                  <a:gd name="T17" fmla="*/ 1001 h 1013"/>
                  <a:gd name="T18" fmla="*/ 0 w 1992"/>
                  <a:gd name="T19" fmla="*/ 10 h 1013"/>
                  <a:gd name="T20" fmla="*/ 0 w 1992"/>
                  <a:gd name="T21" fmla="*/ 10 h 1013"/>
                  <a:gd name="T22" fmla="*/ 11 w 1992"/>
                  <a:gd name="T23" fmla="*/ 0 h 1013"/>
                  <a:gd name="T24" fmla="*/ 1982 w 1992"/>
                  <a:gd name="T25" fmla="*/ 0 h 1013"/>
                  <a:gd name="T26" fmla="*/ 1982 w 1992"/>
                  <a:gd name="T27" fmla="*/ 0 h 1013"/>
                  <a:gd name="T28" fmla="*/ 1991 w 1992"/>
                  <a:gd name="T29" fmla="*/ 10 h 1013"/>
                  <a:gd name="T30" fmla="*/ 1991 w 1992"/>
                  <a:gd name="T31" fmla="*/ 1001 h 1013"/>
                  <a:gd name="T32" fmla="*/ 1991 w 1992"/>
                  <a:gd name="T33" fmla="*/ 1001 h 1013"/>
                  <a:gd name="T34" fmla="*/ 1982 w 1992"/>
                  <a:gd name="T35" fmla="*/ 1012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2" h="1013">
                    <a:moveTo>
                      <a:pt x="20" y="992"/>
                    </a:moveTo>
                    <a:lnTo>
                      <a:pt x="1972" y="992"/>
                    </a:lnTo>
                    <a:lnTo>
                      <a:pt x="1972" y="20"/>
                    </a:lnTo>
                    <a:lnTo>
                      <a:pt x="20" y="20"/>
                    </a:lnTo>
                    <a:lnTo>
                      <a:pt x="20" y="992"/>
                    </a:lnTo>
                    <a:close/>
                    <a:moveTo>
                      <a:pt x="1982" y="1012"/>
                    </a:moveTo>
                    <a:lnTo>
                      <a:pt x="11" y="1012"/>
                    </a:lnTo>
                    <a:lnTo>
                      <a:pt x="11" y="1012"/>
                    </a:lnTo>
                    <a:cubicBezTo>
                      <a:pt x="5" y="1012"/>
                      <a:pt x="0" y="1007"/>
                      <a:pt x="0" y="100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1982" y="0"/>
                    </a:lnTo>
                    <a:lnTo>
                      <a:pt x="1982" y="0"/>
                    </a:lnTo>
                    <a:cubicBezTo>
                      <a:pt x="1987" y="0"/>
                      <a:pt x="1991" y="5"/>
                      <a:pt x="1991" y="10"/>
                    </a:cubicBezTo>
                    <a:lnTo>
                      <a:pt x="1991" y="1001"/>
                    </a:lnTo>
                    <a:lnTo>
                      <a:pt x="1991" y="1001"/>
                    </a:lnTo>
                    <a:cubicBezTo>
                      <a:pt x="1991" y="1007"/>
                      <a:pt x="1987" y="1012"/>
                      <a:pt x="1982" y="10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77">
                <a:extLst>
                  <a:ext uri="{FF2B5EF4-FFF2-40B4-BE49-F238E27FC236}">
                    <a16:creationId xmlns:a16="http://schemas.microsoft.com/office/drawing/2014/main" id="{2A7735EA-77AE-49C8-8BF8-29C42441A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7462" y="7252408"/>
                <a:ext cx="498408" cy="455238"/>
              </a:xfrm>
              <a:custGeom>
                <a:avLst/>
                <a:gdLst>
                  <a:gd name="T0" fmla="*/ 130 w 562"/>
                  <a:gd name="T1" fmla="*/ 63 h 512"/>
                  <a:gd name="T2" fmla="*/ 130 w 562"/>
                  <a:gd name="T3" fmla="*/ 63 h 512"/>
                  <a:gd name="T4" fmla="*/ 67 w 562"/>
                  <a:gd name="T5" fmla="*/ 81 h 512"/>
                  <a:gd name="T6" fmla="*/ 67 w 562"/>
                  <a:gd name="T7" fmla="*/ 81 h 512"/>
                  <a:gd name="T8" fmla="*/ 22 w 562"/>
                  <a:gd name="T9" fmla="*/ 178 h 512"/>
                  <a:gd name="T10" fmla="*/ 22 w 562"/>
                  <a:gd name="T11" fmla="*/ 178 h 512"/>
                  <a:gd name="T12" fmla="*/ 280 w 562"/>
                  <a:gd name="T13" fmla="*/ 490 h 512"/>
                  <a:gd name="T14" fmla="*/ 280 w 562"/>
                  <a:gd name="T15" fmla="*/ 490 h 512"/>
                  <a:gd name="T16" fmla="*/ 539 w 562"/>
                  <a:gd name="T17" fmla="*/ 179 h 512"/>
                  <a:gd name="T18" fmla="*/ 539 w 562"/>
                  <a:gd name="T19" fmla="*/ 179 h 512"/>
                  <a:gd name="T20" fmla="*/ 493 w 562"/>
                  <a:gd name="T21" fmla="*/ 81 h 512"/>
                  <a:gd name="T22" fmla="*/ 493 w 562"/>
                  <a:gd name="T23" fmla="*/ 81 h 512"/>
                  <a:gd name="T24" fmla="*/ 288 w 562"/>
                  <a:gd name="T25" fmla="*/ 153 h 512"/>
                  <a:gd name="T26" fmla="*/ 288 w 562"/>
                  <a:gd name="T27" fmla="*/ 153 h 512"/>
                  <a:gd name="T28" fmla="*/ 280 w 562"/>
                  <a:gd name="T29" fmla="*/ 157 h 512"/>
                  <a:gd name="T30" fmla="*/ 280 w 562"/>
                  <a:gd name="T31" fmla="*/ 157 h 512"/>
                  <a:gd name="T32" fmla="*/ 280 w 562"/>
                  <a:gd name="T33" fmla="*/ 157 h 512"/>
                  <a:gd name="T34" fmla="*/ 272 w 562"/>
                  <a:gd name="T35" fmla="*/ 153 h 512"/>
                  <a:gd name="T36" fmla="*/ 272 w 562"/>
                  <a:gd name="T37" fmla="*/ 153 h 512"/>
                  <a:gd name="T38" fmla="*/ 210 w 562"/>
                  <a:gd name="T39" fmla="*/ 91 h 512"/>
                  <a:gd name="T40" fmla="*/ 210 w 562"/>
                  <a:gd name="T41" fmla="*/ 91 h 512"/>
                  <a:gd name="T42" fmla="*/ 130 w 562"/>
                  <a:gd name="T43" fmla="*/ 63 h 512"/>
                  <a:gd name="T44" fmla="*/ 280 w 562"/>
                  <a:gd name="T45" fmla="*/ 511 h 512"/>
                  <a:gd name="T46" fmla="*/ 280 w 562"/>
                  <a:gd name="T47" fmla="*/ 511 h 512"/>
                  <a:gd name="T48" fmla="*/ 276 w 562"/>
                  <a:gd name="T49" fmla="*/ 510 h 512"/>
                  <a:gd name="T50" fmla="*/ 276 w 562"/>
                  <a:gd name="T51" fmla="*/ 510 h 512"/>
                  <a:gd name="T52" fmla="*/ 2 w 562"/>
                  <a:gd name="T53" fmla="*/ 180 h 512"/>
                  <a:gd name="T54" fmla="*/ 2 w 562"/>
                  <a:gd name="T55" fmla="*/ 180 h 512"/>
                  <a:gd name="T56" fmla="*/ 58 w 562"/>
                  <a:gd name="T57" fmla="*/ 64 h 512"/>
                  <a:gd name="T58" fmla="*/ 58 w 562"/>
                  <a:gd name="T59" fmla="*/ 64 h 512"/>
                  <a:gd name="T60" fmla="*/ 280 w 562"/>
                  <a:gd name="T61" fmla="*/ 132 h 512"/>
                  <a:gd name="T62" fmla="*/ 280 w 562"/>
                  <a:gd name="T63" fmla="*/ 132 h 512"/>
                  <a:gd name="T64" fmla="*/ 503 w 562"/>
                  <a:gd name="T65" fmla="*/ 64 h 512"/>
                  <a:gd name="T66" fmla="*/ 503 w 562"/>
                  <a:gd name="T67" fmla="*/ 64 h 512"/>
                  <a:gd name="T68" fmla="*/ 558 w 562"/>
                  <a:gd name="T69" fmla="*/ 180 h 512"/>
                  <a:gd name="T70" fmla="*/ 558 w 562"/>
                  <a:gd name="T71" fmla="*/ 180 h 512"/>
                  <a:gd name="T72" fmla="*/ 284 w 562"/>
                  <a:gd name="T73" fmla="*/ 510 h 512"/>
                  <a:gd name="T74" fmla="*/ 284 w 562"/>
                  <a:gd name="T75" fmla="*/ 510 h 512"/>
                  <a:gd name="T76" fmla="*/ 280 w 562"/>
                  <a:gd name="T77" fmla="*/ 51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62" h="512">
                    <a:moveTo>
                      <a:pt x="130" y="63"/>
                    </a:moveTo>
                    <a:lnTo>
                      <a:pt x="130" y="63"/>
                    </a:lnTo>
                    <a:cubicBezTo>
                      <a:pt x="108" y="63"/>
                      <a:pt x="88" y="69"/>
                      <a:pt x="67" y="81"/>
                    </a:cubicBezTo>
                    <a:lnTo>
                      <a:pt x="67" y="81"/>
                    </a:lnTo>
                    <a:cubicBezTo>
                      <a:pt x="26" y="105"/>
                      <a:pt x="20" y="147"/>
                      <a:pt x="22" y="178"/>
                    </a:cubicBezTo>
                    <a:lnTo>
                      <a:pt x="22" y="178"/>
                    </a:lnTo>
                    <a:cubicBezTo>
                      <a:pt x="29" y="302"/>
                      <a:pt x="158" y="433"/>
                      <a:pt x="280" y="490"/>
                    </a:cubicBezTo>
                    <a:lnTo>
                      <a:pt x="280" y="490"/>
                    </a:lnTo>
                    <a:cubicBezTo>
                      <a:pt x="402" y="433"/>
                      <a:pt x="532" y="302"/>
                      <a:pt x="539" y="179"/>
                    </a:cubicBezTo>
                    <a:lnTo>
                      <a:pt x="539" y="179"/>
                    </a:lnTo>
                    <a:cubicBezTo>
                      <a:pt x="541" y="147"/>
                      <a:pt x="534" y="105"/>
                      <a:pt x="493" y="81"/>
                    </a:cubicBezTo>
                    <a:lnTo>
                      <a:pt x="493" y="81"/>
                    </a:lnTo>
                    <a:cubicBezTo>
                      <a:pt x="384" y="14"/>
                      <a:pt x="289" y="152"/>
                      <a:pt x="288" y="153"/>
                    </a:cubicBezTo>
                    <a:lnTo>
                      <a:pt x="288" y="153"/>
                    </a:lnTo>
                    <a:cubicBezTo>
                      <a:pt x="286" y="156"/>
                      <a:pt x="283" y="157"/>
                      <a:pt x="280" y="157"/>
                    </a:cubicBezTo>
                    <a:lnTo>
                      <a:pt x="280" y="157"/>
                    </a:lnTo>
                    <a:lnTo>
                      <a:pt x="280" y="157"/>
                    </a:lnTo>
                    <a:cubicBezTo>
                      <a:pt x="277" y="157"/>
                      <a:pt x="273" y="156"/>
                      <a:pt x="272" y="153"/>
                    </a:cubicBezTo>
                    <a:lnTo>
                      <a:pt x="272" y="153"/>
                    </a:lnTo>
                    <a:cubicBezTo>
                      <a:pt x="272" y="152"/>
                      <a:pt x="248" y="118"/>
                      <a:pt x="210" y="91"/>
                    </a:cubicBezTo>
                    <a:lnTo>
                      <a:pt x="210" y="91"/>
                    </a:lnTo>
                    <a:cubicBezTo>
                      <a:pt x="183" y="72"/>
                      <a:pt x="155" y="63"/>
                      <a:pt x="130" y="63"/>
                    </a:cubicBezTo>
                    <a:close/>
                    <a:moveTo>
                      <a:pt x="280" y="511"/>
                    </a:moveTo>
                    <a:lnTo>
                      <a:pt x="280" y="511"/>
                    </a:lnTo>
                    <a:cubicBezTo>
                      <a:pt x="279" y="511"/>
                      <a:pt x="277" y="510"/>
                      <a:pt x="276" y="510"/>
                    </a:cubicBezTo>
                    <a:lnTo>
                      <a:pt x="276" y="510"/>
                    </a:lnTo>
                    <a:cubicBezTo>
                      <a:pt x="107" y="431"/>
                      <a:pt x="8" y="281"/>
                      <a:pt x="2" y="180"/>
                    </a:cubicBezTo>
                    <a:lnTo>
                      <a:pt x="2" y="180"/>
                    </a:lnTo>
                    <a:cubicBezTo>
                      <a:pt x="0" y="128"/>
                      <a:pt x="19" y="88"/>
                      <a:pt x="58" y="64"/>
                    </a:cubicBezTo>
                    <a:lnTo>
                      <a:pt x="58" y="64"/>
                    </a:lnTo>
                    <a:cubicBezTo>
                      <a:pt x="162" y="0"/>
                      <a:pt x="253" y="99"/>
                      <a:pt x="280" y="132"/>
                    </a:cubicBezTo>
                    <a:lnTo>
                      <a:pt x="280" y="132"/>
                    </a:lnTo>
                    <a:cubicBezTo>
                      <a:pt x="307" y="99"/>
                      <a:pt x="398" y="0"/>
                      <a:pt x="503" y="64"/>
                    </a:cubicBezTo>
                    <a:lnTo>
                      <a:pt x="503" y="64"/>
                    </a:lnTo>
                    <a:cubicBezTo>
                      <a:pt x="542" y="88"/>
                      <a:pt x="561" y="128"/>
                      <a:pt x="558" y="180"/>
                    </a:cubicBezTo>
                    <a:lnTo>
                      <a:pt x="558" y="180"/>
                    </a:lnTo>
                    <a:cubicBezTo>
                      <a:pt x="552" y="281"/>
                      <a:pt x="454" y="431"/>
                      <a:pt x="284" y="510"/>
                    </a:cubicBezTo>
                    <a:lnTo>
                      <a:pt x="284" y="510"/>
                    </a:lnTo>
                    <a:cubicBezTo>
                      <a:pt x="283" y="510"/>
                      <a:pt x="282" y="511"/>
                      <a:pt x="280" y="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78">
                <a:extLst>
                  <a:ext uri="{FF2B5EF4-FFF2-40B4-BE49-F238E27FC236}">
                    <a16:creationId xmlns:a16="http://schemas.microsoft.com/office/drawing/2014/main" id="{CA6EB370-ED92-4D5D-BF26-8892C48C9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2520" y="7252408"/>
                <a:ext cx="612216" cy="447389"/>
              </a:xfrm>
              <a:custGeom>
                <a:avLst/>
                <a:gdLst>
                  <a:gd name="T0" fmla="*/ 561 w 687"/>
                  <a:gd name="T1" fmla="*/ 73 h 502"/>
                  <a:gd name="T2" fmla="*/ 561 w 687"/>
                  <a:gd name="T3" fmla="*/ 73 h 502"/>
                  <a:gd name="T4" fmla="*/ 343 w 687"/>
                  <a:gd name="T5" fmla="*/ 147 h 502"/>
                  <a:gd name="T6" fmla="*/ 343 w 687"/>
                  <a:gd name="T7" fmla="*/ 147 h 502"/>
                  <a:gd name="T8" fmla="*/ 126 w 687"/>
                  <a:gd name="T9" fmla="*/ 73 h 502"/>
                  <a:gd name="T10" fmla="*/ 126 w 687"/>
                  <a:gd name="T11" fmla="*/ 73 h 502"/>
                  <a:gd name="T12" fmla="*/ 343 w 687"/>
                  <a:gd name="T13" fmla="*/ 501 h 502"/>
                  <a:gd name="T14" fmla="*/ 343 w 687"/>
                  <a:gd name="T15" fmla="*/ 501 h 502"/>
                  <a:gd name="T16" fmla="*/ 561 w 687"/>
                  <a:gd name="T17" fmla="*/ 7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7" h="502">
                    <a:moveTo>
                      <a:pt x="561" y="73"/>
                    </a:moveTo>
                    <a:lnTo>
                      <a:pt x="561" y="73"/>
                    </a:lnTo>
                    <a:cubicBezTo>
                      <a:pt x="443" y="0"/>
                      <a:pt x="343" y="147"/>
                      <a:pt x="343" y="147"/>
                    </a:cubicBezTo>
                    <a:lnTo>
                      <a:pt x="343" y="147"/>
                    </a:lnTo>
                    <a:cubicBezTo>
                      <a:pt x="343" y="147"/>
                      <a:pt x="244" y="0"/>
                      <a:pt x="126" y="73"/>
                    </a:cubicBezTo>
                    <a:lnTo>
                      <a:pt x="126" y="73"/>
                    </a:lnTo>
                    <a:cubicBezTo>
                      <a:pt x="0" y="149"/>
                      <a:pt x="119" y="398"/>
                      <a:pt x="343" y="501"/>
                    </a:cubicBezTo>
                    <a:lnTo>
                      <a:pt x="343" y="501"/>
                    </a:lnTo>
                    <a:cubicBezTo>
                      <a:pt x="567" y="398"/>
                      <a:pt x="686" y="149"/>
                      <a:pt x="561" y="7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79">
                <a:extLst>
                  <a:ext uri="{FF2B5EF4-FFF2-40B4-BE49-F238E27FC236}">
                    <a16:creationId xmlns:a16="http://schemas.microsoft.com/office/drawing/2014/main" id="{DEE7D4CF-E6FB-4977-96BF-5D88AC721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5115" y="7181768"/>
                <a:ext cx="1004663" cy="219770"/>
              </a:xfrm>
              <a:custGeom>
                <a:avLst/>
                <a:gdLst>
                  <a:gd name="T0" fmla="*/ 289 w 1128"/>
                  <a:gd name="T1" fmla="*/ 248 h 249"/>
                  <a:gd name="T2" fmla="*/ 181 w 1128"/>
                  <a:gd name="T3" fmla="*/ 32 h 249"/>
                  <a:gd name="T4" fmla="*/ 125 w 1128"/>
                  <a:gd name="T5" fmla="*/ 143 h 249"/>
                  <a:gd name="T6" fmla="*/ 10 w 1128"/>
                  <a:gd name="T7" fmla="*/ 148 h 249"/>
                  <a:gd name="T8" fmla="*/ 0 w 1128"/>
                  <a:gd name="T9" fmla="*/ 139 h 249"/>
                  <a:gd name="T10" fmla="*/ 10 w 1128"/>
                  <a:gd name="T11" fmla="*/ 130 h 249"/>
                  <a:gd name="T12" fmla="*/ 172 w 1128"/>
                  <a:gd name="T13" fmla="*/ 6 h 249"/>
                  <a:gd name="T14" fmla="*/ 181 w 1128"/>
                  <a:gd name="T15" fmla="*/ 0 h 249"/>
                  <a:gd name="T16" fmla="*/ 189 w 1128"/>
                  <a:gd name="T17" fmla="*/ 6 h 249"/>
                  <a:gd name="T18" fmla="*/ 350 w 1128"/>
                  <a:gd name="T19" fmla="*/ 71 h 249"/>
                  <a:gd name="T20" fmla="*/ 359 w 1128"/>
                  <a:gd name="T21" fmla="*/ 65 h 249"/>
                  <a:gd name="T22" fmla="*/ 369 w 1128"/>
                  <a:gd name="T23" fmla="*/ 71 h 249"/>
                  <a:gd name="T24" fmla="*/ 480 w 1128"/>
                  <a:gd name="T25" fmla="*/ 54 h 249"/>
                  <a:gd name="T26" fmla="*/ 488 w 1128"/>
                  <a:gd name="T27" fmla="*/ 49 h 249"/>
                  <a:gd name="T28" fmla="*/ 497 w 1128"/>
                  <a:gd name="T29" fmla="*/ 55 h 249"/>
                  <a:gd name="T30" fmla="*/ 750 w 1128"/>
                  <a:gd name="T31" fmla="*/ 130 h 249"/>
                  <a:gd name="T32" fmla="*/ 808 w 1128"/>
                  <a:gd name="T33" fmla="*/ 33 h 249"/>
                  <a:gd name="T34" fmla="*/ 817 w 1128"/>
                  <a:gd name="T35" fmla="*/ 28 h 249"/>
                  <a:gd name="T36" fmla="*/ 880 w 1128"/>
                  <a:gd name="T37" fmla="*/ 161 h 249"/>
                  <a:gd name="T38" fmla="*/ 942 w 1128"/>
                  <a:gd name="T39" fmla="*/ 61 h 249"/>
                  <a:gd name="T40" fmla="*/ 951 w 1128"/>
                  <a:gd name="T41" fmla="*/ 57 h 249"/>
                  <a:gd name="T42" fmla="*/ 1009 w 1128"/>
                  <a:gd name="T43" fmla="*/ 130 h 249"/>
                  <a:gd name="T44" fmla="*/ 1117 w 1128"/>
                  <a:gd name="T45" fmla="*/ 130 h 249"/>
                  <a:gd name="T46" fmla="*/ 1127 w 1128"/>
                  <a:gd name="T47" fmla="*/ 139 h 249"/>
                  <a:gd name="T48" fmla="*/ 1005 w 1128"/>
                  <a:gd name="T49" fmla="*/ 148 h 249"/>
                  <a:gd name="T50" fmla="*/ 997 w 1128"/>
                  <a:gd name="T51" fmla="*/ 145 h 249"/>
                  <a:gd name="T52" fmla="*/ 886 w 1128"/>
                  <a:gd name="T53" fmla="*/ 187 h 249"/>
                  <a:gd name="T54" fmla="*/ 877 w 1128"/>
                  <a:gd name="T55" fmla="*/ 191 h 249"/>
                  <a:gd name="T56" fmla="*/ 869 w 1128"/>
                  <a:gd name="T57" fmla="*/ 185 h 249"/>
                  <a:gd name="T58" fmla="*/ 764 w 1128"/>
                  <a:gd name="T59" fmla="*/ 144 h 249"/>
                  <a:gd name="T60" fmla="*/ 756 w 1128"/>
                  <a:gd name="T61" fmla="*/ 148 h 249"/>
                  <a:gd name="T62" fmla="*/ 522 w 1128"/>
                  <a:gd name="T63" fmla="*/ 148 h 249"/>
                  <a:gd name="T64" fmla="*/ 488 w 1128"/>
                  <a:gd name="T65" fmla="*/ 81 h 249"/>
                  <a:gd name="T66" fmla="*/ 426 w 1128"/>
                  <a:gd name="T67" fmla="*/ 200 h 249"/>
                  <a:gd name="T68" fmla="*/ 417 w 1128"/>
                  <a:gd name="T69" fmla="*/ 206 h 249"/>
                  <a:gd name="T70" fmla="*/ 360 w 1128"/>
                  <a:gd name="T71" fmla="*/ 98 h 249"/>
                  <a:gd name="T72" fmla="*/ 297 w 1128"/>
                  <a:gd name="T73" fmla="*/ 24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8" h="249">
                    <a:moveTo>
                      <a:pt x="289" y="248"/>
                    </a:moveTo>
                    <a:lnTo>
                      <a:pt x="289" y="248"/>
                    </a:lnTo>
                    <a:cubicBezTo>
                      <a:pt x="285" y="248"/>
                      <a:pt x="282" y="245"/>
                      <a:pt x="280" y="242"/>
                    </a:cubicBezTo>
                    <a:lnTo>
                      <a:pt x="181" y="32"/>
                    </a:lnTo>
                    <a:lnTo>
                      <a:pt x="125" y="143"/>
                    </a:lnTo>
                    <a:lnTo>
                      <a:pt x="125" y="143"/>
                    </a:lnTo>
                    <a:cubicBezTo>
                      <a:pt x="124" y="147"/>
                      <a:pt x="120" y="148"/>
                      <a:pt x="117" y="148"/>
                    </a:cubicBezTo>
                    <a:lnTo>
                      <a:pt x="10" y="148"/>
                    </a:lnTo>
                    <a:lnTo>
                      <a:pt x="10" y="148"/>
                    </a:lnTo>
                    <a:cubicBezTo>
                      <a:pt x="5" y="148"/>
                      <a:pt x="0" y="144"/>
                      <a:pt x="0" y="139"/>
                    </a:cubicBezTo>
                    <a:lnTo>
                      <a:pt x="0" y="139"/>
                    </a:lnTo>
                    <a:cubicBezTo>
                      <a:pt x="0" y="134"/>
                      <a:pt x="5" y="130"/>
                      <a:pt x="10" y="130"/>
                    </a:cubicBezTo>
                    <a:lnTo>
                      <a:pt x="111" y="130"/>
                    </a:lnTo>
                    <a:lnTo>
                      <a:pt x="172" y="6"/>
                    </a:lnTo>
                    <a:lnTo>
                      <a:pt x="172" y="6"/>
                    </a:lnTo>
                    <a:cubicBezTo>
                      <a:pt x="174" y="3"/>
                      <a:pt x="178" y="0"/>
                      <a:pt x="181" y="0"/>
                    </a:cubicBezTo>
                    <a:lnTo>
                      <a:pt x="181" y="0"/>
                    </a:lnTo>
                    <a:cubicBezTo>
                      <a:pt x="184" y="0"/>
                      <a:pt x="188" y="3"/>
                      <a:pt x="189" y="6"/>
                    </a:cubicBezTo>
                    <a:lnTo>
                      <a:pt x="289" y="214"/>
                    </a:lnTo>
                    <a:lnTo>
                      <a:pt x="350" y="71"/>
                    </a:lnTo>
                    <a:lnTo>
                      <a:pt x="350" y="71"/>
                    </a:lnTo>
                    <a:cubicBezTo>
                      <a:pt x="352" y="67"/>
                      <a:pt x="356" y="65"/>
                      <a:pt x="359" y="65"/>
                    </a:cubicBezTo>
                    <a:lnTo>
                      <a:pt x="359" y="65"/>
                    </a:lnTo>
                    <a:cubicBezTo>
                      <a:pt x="363" y="65"/>
                      <a:pt x="367" y="67"/>
                      <a:pt x="369" y="71"/>
                    </a:cubicBezTo>
                    <a:lnTo>
                      <a:pt x="418" y="175"/>
                    </a:lnTo>
                    <a:lnTo>
                      <a:pt x="480" y="54"/>
                    </a:lnTo>
                    <a:lnTo>
                      <a:pt x="480" y="54"/>
                    </a:lnTo>
                    <a:cubicBezTo>
                      <a:pt x="481" y="51"/>
                      <a:pt x="485" y="49"/>
                      <a:pt x="488" y="49"/>
                    </a:cubicBezTo>
                    <a:lnTo>
                      <a:pt x="488" y="49"/>
                    </a:lnTo>
                    <a:cubicBezTo>
                      <a:pt x="492" y="49"/>
                      <a:pt x="496" y="52"/>
                      <a:pt x="497" y="55"/>
                    </a:cubicBezTo>
                    <a:lnTo>
                      <a:pt x="528" y="130"/>
                    </a:lnTo>
                    <a:lnTo>
                      <a:pt x="750" y="130"/>
                    </a:lnTo>
                    <a:lnTo>
                      <a:pt x="808" y="33"/>
                    </a:lnTo>
                    <a:lnTo>
                      <a:pt x="808" y="33"/>
                    </a:lnTo>
                    <a:cubicBezTo>
                      <a:pt x="810" y="29"/>
                      <a:pt x="814" y="28"/>
                      <a:pt x="817" y="28"/>
                    </a:cubicBezTo>
                    <a:lnTo>
                      <a:pt x="817" y="28"/>
                    </a:lnTo>
                    <a:cubicBezTo>
                      <a:pt x="820" y="28"/>
                      <a:pt x="824" y="31"/>
                      <a:pt x="825" y="34"/>
                    </a:cubicBezTo>
                    <a:lnTo>
                      <a:pt x="880" y="161"/>
                    </a:lnTo>
                    <a:lnTo>
                      <a:pt x="942" y="61"/>
                    </a:lnTo>
                    <a:lnTo>
                      <a:pt x="942" y="61"/>
                    </a:lnTo>
                    <a:cubicBezTo>
                      <a:pt x="944" y="58"/>
                      <a:pt x="947" y="57"/>
                      <a:pt x="951" y="57"/>
                    </a:cubicBezTo>
                    <a:lnTo>
                      <a:pt x="951" y="57"/>
                    </a:lnTo>
                    <a:cubicBezTo>
                      <a:pt x="953" y="57"/>
                      <a:pt x="957" y="58"/>
                      <a:pt x="958" y="61"/>
                    </a:cubicBezTo>
                    <a:lnTo>
                      <a:pt x="1009" y="130"/>
                    </a:lnTo>
                    <a:lnTo>
                      <a:pt x="1117" y="130"/>
                    </a:lnTo>
                    <a:lnTo>
                      <a:pt x="1117" y="130"/>
                    </a:lnTo>
                    <a:cubicBezTo>
                      <a:pt x="1123" y="130"/>
                      <a:pt x="1127" y="134"/>
                      <a:pt x="1127" y="139"/>
                    </a:cubicBezTo>
                    <a:lnTo>
                      <a:pt x="1127" y="139"/>
                    </a:lnTo>
                    <a:cubicBezTo>
                      <a:pt x="1127" y="144"/>
                      <a:pt x="1123" y="148"/>
                      <a:pt x="1117" y="148"/>
                    </a:cubicBezTo>
                    <a:lnTo>
                      <a:pt x="1005" y="148"/>
                    </a:lnTo>
                    <a:lnTo>
                      <a:pt x="1005" y="148"/>
                    </a:lnTo>
                    <a:cubicBezTo>
                      <a:pt x="1001" y="148"/>
                      <a:pt x="998" y="147"/>
                      <a:pt x="997" y="145"/>
                    </a:cubicBezTo>
                    <a:lnTo>
                      <a:pt x="952" y="83"/>
                    </a:lnTo>
                    <a:lnTo>
                      <a:pt x="886" y="187"/>
                    </a:lnTo>
                    <a:lnTo>
                      <a:pt x="886" y="187"/>
                    </a:lnTo>
                    <a:cubicBezTo>
                      <a:pt x="884" y="189"/>
                      <a:pt x="880" y="191"/>
                      <a:pt x="877" y="191"/>
                    </a:cubicBezTo>
                    <a:lnTo>
                      <a:pt x="877" y="191"/>
                    </a:lnTo>
                    <a:cubicBezTo>
                      <a:pt x="873" y="191"/>
                      <a:pt x="870" y="189"/>
                      <a:pt x="869" y="185"/>
                    </a:cubicBezTo>
                    <a:lnTo>
                      <a:pt x="814" y="58"/>
                    </a:lnTo>
                    <a:lnTo>
                      <a:pt x="764" y="144"/>
                    </a:lnTo>
                    <a:lnTo>
                      <a:pt x="764" y="144"/>
                    </a:lnTo>
                    <a:cubicBezTo>
                      <a:pt x="762" y="147"/>
                      <a:pt x="760" y="148"/>
                      <a:pt x="756" y="148"/>
                    </a:cubicBezTo>
                    <a:lnTo>
                      <a:pt x="522" y="148"/>
                    </a:lnTo>
                    <a:lnTo>
                      <a:pt x="522" y="148"/>
                    </a:lnTo>
                    <a:cubicBezTo>
                      <a:pt x="517" y="148"/>
                      <a:pt x="514" y="146"/>
                      <a:pt x="512" y="142"/>
                    </a:cubicBezTo>
                    <a:lnTo>
                      <a:pt x="488" y="81"/>
                    </a:lnTo>
                    <a:lnTo>
                      <a:pt x="426" y="200"/>
                    </a:lnTo>
                    <a:lnTo>
                      <a:pt x="426" y="200"/>
                    </a:lnTo>
                    <a:cubicBezTo>
                      <a:pt x="424" y="204"/>
                      <a:pt x="421" y="206"/>
                      <a:pt x="417" y="206"/>
                    </a:cubicBezTo>
                    <a:lnTo>
                      <a:pt x="417" y="206"/>
                    </a:lnTo>
                    <a:cubicBezTo>
                      <a:pt x="414" y="206"/>
                      <a:pt x="410" y="204"/>
                      <a:pt x="409" y="200"/>
                    </a:cubicBezTo>
                    <a:lnTo>
                      <a:pt x="360" y="98"/>
                    </a:lnTo>
                    <a:lnTo>
                      <a:pt x="297" y="242"/>
                    </a:lnTo>
                    <a:lnTo>
                      <a:pt x="297" y="242"/>
                    </a:lnTo>
                    <a:cubicBezTo>
                      <a:pt x="297" y="245"/>
                      <a:pt x="293" y="248"/>
                      <a:pt x="289" y="2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D5A9B681-B456-4529-B9B6-727C2E30C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5000" y="7534969"/>
                <a:ext cx="831094" cy="191320"/>
              </a:xfrm>
              <a:custGeom>
                <a:avLst/>
                <a:gdLst>
                  <a:gd name="connsiteX0" fmla="*/ 8917 w 831094"/>
                  <a:gd name="connsiteY0" fmla="*/ 172677 h 191320"/>
                  <a:gd name="connsiteX1" fmla="*/ 822177 w 831094"/>
                  <a:gd name="connsiteY1" fmla="*/ 172677 h 191320"/>
                  <a:gd name="connsiteX2" fmla="*/ 831094 w 831094"/>
                  <a:gd name="connsiteY2" fmla="*/ 182489 h 191320"/>
                  <a:gd name="connsiteX3" fmla="*/ 822177 w 831094"/>
                  <a:gd name="connsiteY3" fmla="*/ 191320 h 191320"/>
                  <a:gd name="connsiteX4" fmla="*/ 8917 w 831094"/>
                  <a:gd name="connsiteY4" fmla="*/ 191320 h 191320"/>
                  <a:gd name="connsiteX5" fmla="*/ 0 w 831094"/>
                  <a:gd name="connsiteY5" fmla="*/ 182489 h 191320"/>
                  <a:gd name="connsiteX6" fmla="*/ 8917 w 831094"/>
                  <a:gd name="connsiteY6" fmla="*/ 172677 h 191320"/>
                  <a:gd name="connsiteX7" fmla="*/ 8917 w 831094"/>
                  <a:gd name="connsiteY7" fmla="*/ 86338 h 191320"/>
                  <a:gd name="connsiteX8" fmla="*/ 822177 w 831094"/>
                  <a:gd name="connsiteY8" fmla="*/ 86338 h 191320"/>
                  <a:gd name="connsiteX9" fmla="*/ 831094 w 831094"/>
                  <a:gd name="connsiteY9" fmla="*/ 96617 h 191320"/>
                  <a:gd name="connsiteX10" fmla="*/ 822177 w 831094"/>
                  <a:gd name="connsiteY10" fmla="*/ 105027 h 191320"/>
                  <a:gd name="connsiteX11" fmla="*/ 8917 w 831094"/>
                  <a:gd name="connsiteY11" fmla="*/ 105027 h 191320"/>
                  <a:gd name="connsiteX12" fmla="*/ 0 w 831094"/>
                  <a:gd name="connsiteY12" fmla="*/ 96617 h 191320"/>
                  <a:gd name="connsiteX13" fmla="*/ 8917 w 831094"/>
                  <a:gd name="connsiteY13" fmla="*/ 86338 h 191320"/>
                  <a:gd name="connsiteX14" fmla="*/ 8917 w 831094"/>
                  <a:gd name="connsiteY14" fmla="*/ 0 h 191320"/>
                  <a:gd name="connsiteX15" fmla="*/ 822177 w 831094"/>
                  <a:gd name="connsiteY15" fmla="*/ 0 h 191320"/>
                  <a:gd name="connsiteX16" fmla="*/ 831094 w 831094"/>
                  <a:gd name="connsiteY16" fmla="*/ 8831 h 191320"/>
                  <a:gd name="connsiteX17" fmla="*/ 822177 w 831094"/>
                  <a:gd name="connsiteY17" fmla="*/ 18643 h 191320"/>
                  <a:gd name="connsiteX18" fmla="*/ 8917 w 831094"/>
                  <a:gd name="connsiteY18" fmla="*/ 18643 h 191320"/>
                  <a:gd name="connsiteX19" fmla="*/ 0 w 831094"/>
                  <a:gd name="connsiteY19" fmla="*/ 8831 h 191320"/>
                  <a:gd name="connsiteX20" fmla="*/ 8917 w 831094"/>
                  <a:gd name="connsiteY20" fmla="*/ 0 h 19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1094" h="191320">
                    <a:moveTo>
                      <a:pt x="8917" y="172677"/>
                    </a:moveTo>
                    <a:lnTo>
                      <a:pt x="822177" y="172677"/>
                    </a:lnTo>
                    <a:cubicBezTo>
                      <a:pt x="827527" y="172677"/>
                      <a:pt x="831094" y="177583"/>
                      <a:pt x="831094" y="182489"/>
                    </a:cubicBezTo>
                    <a:cubicBezTo>
                      <a:pt x="831094" y="187395"/>
                      <a:pt x="827527" y="191320"/>
                      <a:pt x="822177" y="191320"/>
                    </a:cubicBezTo>
                    <a:lnTo>
                      <a:pt x="8917" y="191320"/>
                    </a:lnTo>
                    <a:cubicBezTo>
                      <a:pt x="4459" y="191320"/>
                      <a:pt x="0" y="187395"/>
                      <a:pt x="0" y="182489"/>
                    </a:cubicBezTo>
                    <a:cubicBezTo>
                      <a:pt x="0" y="177583"/>
                      <a:pt x="4459" y="172677"/>
                      <a:pt x="8917" y="172677"/>
                    </a:cubicBezTo>
                    <a:close/>
                    <a:moveTo>
                      <a:pt x="8917" y="86338"/>
                    </a:moveTo>
                    <a:lnTo>
                      <a:pt x="822177" y="86338"/>
                    </a:lnTo>
                    <a:cubicBezTo>
                      <a:pt x="827527" y="86338"/>
                      <a:pt x="831094" y="91010"/>
                      <a:pt x="831094" y="96617"/>
                    </a:cubicBezTo>
                    <a:cubicBezTo>
                      <a:pt x="831094" y="101289"/>
                      <a:pt x="827527" y="105027"/>
                      <a:pt x="822177" y="105027"/>
                    </a:cubicBezTo>
                    <a:lnTo>
                      <a:pt x="8917" y="105027"/>
                    </a:lnTo>
                    <a:cubicBezTo>
                      <a:pt x="4459" y="105027"/>
                      <a:pt x="0" y="101289"/>
                      <a:pt x="0" y="96617"/>
                    </a:cubicBezTo>
                    <a:cubicBezTo>
                      <a:pt x="0" y="91010"/>
                      <a:pt x="4459" y="86338"/>
                      <a:pt x="8917" y="86338"/>
                    </a:cubicBezTo>
                    <a:close/>
                    <a:moveTo>
                      <a:pt x="8917" y="0"/>
                    </a:moveTo>
                    <a:lnTo>
                      <a:pt x="822177" y="0"/>
                    </a:lnTo>
                    <a:cubicBezTo>
                      <a:pt x="827527" y="0"/>
                      <a:pt x="831094" y="3925"/>
                      <a:pt x="831094" y="8831"/>
                    </a:cubicBezTo>
                    <a:cubicBezTo>
                      <a:pt x="831094" y="13737"/>
                      <a:pt x="827527" y="18643"/>
                      <a:pt x="822177" y="18643"/>
                    </a:cubicBezTo>
                    <a:lnTo>
                      <a:pt x="8917" y="18643"/>
                    </a:lnTo>
                    <a:cubicBezTo>
                      <a:pt x="4459" y="18643"/>
                      <a:pt x="0" y="13737"/>
                      <a:pt x="0" y="8831"/>
                    </a:cubicBezTo>
                    <a:cubicBezTo>
                      <a:pt x="0" y="3925"/>
                      <a:pt x="4459" y="0"/>
                      <a:pt x="89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83">
                <a:extLst>
                  <a:ext uri="{FF2B5EF4-FFF2-40B4-BE49-F238E27FC236}">
                    <a16:creationId xmlns:a16="http://schemas.microsoft.com/office/drawing/2014/main" id="{294D7D87-74EC-4892-A36F-F34DC08A3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7182" y="5753263"/>
                <a:ext cx="19624" cy="1306847"/>
              </a:xfrm>
              <a:custGeom>
                <a:avLst/>
                <a:gdLst>
                  <a:gd name="T0" fmla="*/ 11 w 21"/>
                  <a:gd name="T1" fmla="*/ 1467 h 1468"/>
                  <a:gd name="T2" fmla="*/ 11 w 21"/>
                  <a:gd name="T3" fmla="*/ 1467 h 1468"/>
                  <a:gd name="T4" fmla="*/ 0 w 21"/>
                  <a:gd name="T5" fmla="*/ 1458 h 1468"/>
                  <a:gd name="T6" fmla="*/ 0 w 21"/>
                  <a:gd name="T7" fmla="*/ 9 h 1468"/>
                  <a:gd name="T8" fmla="*/ 0 w 21"/>
                  <a:gd name="T9" fmla="*/ 9 h 1468"/>
                  <a:gd name="T10" fmla="*/ 11 w 21"/>
                  <a:gd name="T11" fmla="*/ 0 h 1468"/>
                  <a:gd name="T12" fmla="*/ 11 w 21"/>
                  <a:gd name="T13" fmla="*/ 0 h 1468"/>
                  <a:gd name="T14" fmla="*/ 20 w 21"/>
                  <a:gd name="T15" fmla="*/ 9 h 1468"/>
                  <a:gd name="T16" fmla="*/ 20 w 21"/>
                  <a:gd name="T17" fmla="*/ 1458 h 1468"/>
                  <a:gd name="T18" fmla="*/ 20 w 21"/>
                  <a:gd name="T19" fmla="*/ 1458 h 1468"/>
                  <a:gd name="T20" fmla="*/ 11 w 21"/>
                  <a:gd name="T21" fmla="*/ 1467 h 1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468">
                    <a:moveTo>
                      <a:pt x="11" y="1467"/>
                    </a:moveTo>
                    <a:lnTo>
                      <a:pt x="11" y="1467"/>
                    </a:lnTo>
                    <a:cubicBezTo>
                      <a:pt x="5" y="1467"/>
                      <a:pt x="0" y="1463"/>
                      <a:pt x="0" y="145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0" y="4"/>
                      <a:pt x="20" y="9"/>
                    </a:cubicBezTo>
                    <a:lnTo>
                      <a:pt x="20" y="1458"/>
                    </a:lnTo>
                    <a:lnTo>
                      <a:pt x="20" y="1458"/>
                    </a:lnTo>
                    <a:cubicBezTo>
                      <a:pt x="20" y="1463"/>
                      <a:pt x="16" y="1467"/>
                      <a:pt x="11" y="14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84">
                <a:extLst>
                  <a:ext uri="{FF2B5EF4-FFF2-40B4-BE49-F238E27FC236}">
                    <a16:creationId xmlns:a16="http://schemas.microsoft.com/office/drawing/2014/main" id="{ED40B7AC-F37F-41AC-B5F9-74E648508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9198" y="5317649"/>
                <a:ext cx="1667896" cy="2280112"/>
              </a:xfrm>
              <a:custGeom>
                <a:avLst/>
                <a:gdLst>
                  <a:gd name="T0" fmla="*/ 1871 w 1872"/>
                  <a:gd name="T1" fmla="*/ 2561 h 2562"/>
                  <a:gd name="T2" fmla="*/ 0 w 1872"/>
                  <a:gd name="T3" fmla="*/ 2561 h 2562"/>
                  <a:gd name="T4" fmla="*/ 0 w 1872"/>
                  <a:gd name="T5" fmla="*/ 0 h 2562"/>
                  <a:gd name="T6" fmla="*/ 1871 w 1872"/>
                  <a:gd name="T7" fmla="*/ 0 h 2562"/>
                  <a:gd name="T8" fmla="*/ 1871 w 1872"/>
                  <a:gd name="T9" fmla="*/ 2561 h 2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2" h="2562">
                    <a:moveTo>
                      <a:pt x="1871" y="2561"/>
                    </a:moveTo>
                    <a:lnTo>
                      <a:pt x="0" y="2561"/>
                    </a:lnTo>
                    <a:lnTo>
                      <a:pt x="0" y="0"/>
                    </a:lnTo>
                    <a:lnTo>
                      <a:pt x="1871" y="0"/>
                    </a:lnTo>
                    <a:lnTo>
                      <a:pt x="1871" y="25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85">
                <a:extLst>
                  <a:ext uri="{FF2B5EF4-FFF2-40B4-BE49-F238E27FC236}">
                    <a16:creationId xmlns:a16="http://schemas.microsoft.com/office/drawing/2014/main" id="{B63B35E3-A2F6-4EE3-85F6-0EA9E4185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1349" y="5309800"/>
                <a:ext cx="1683593" cy="2295810"/>
              </a:xfrm>
              <a:custGeom>
                <a:avLst/>
                <a:gdLst>
                  <a:gd name="T0" fmla="*/ 20 w 1891"/>
                  <a:gd name="T1" fmla="*/ 2561 h 2580"/>
                  <a:gd name="T2" fmla="*/ 1871 w 1891"/>
                  <a:gd name="T3" fmla="*/ 2561 h 2580"/>
                  <a:gd name="T4" fmla="*/ 1871 w 1891"/>
                  <a:gd name="T5" fmla="*/ 20 h 2580"/>
                  <a:gd name="T6" fmla="*/ 20 w 1891"/>
                  <a:gd name="T7" fmla="*/ 20 h 2580"/>
                  <a:gd name="T8" fmla="*/ 20 w 1891"/>
                  <a:gd name="T9" fmla="*/ 2561 h 2580"/>
                  <a:gd name="T10" fmla="*/ 1881 w 1891"/>
                  <a:gd name="T11" fmla="*/ 2579 h 2580"/>
                  <a:gd name="T12" fmla="*/ 10 w 1891"/>
                  <a:gd name="T13" fmla="*/ 2579 h 2580"/>
                  <a:gd name="T14" fmla="*/ 10 w 1891"/>
                  <a:gd name="T15" fmla="*/ 2579 h 2580"/>
                  <a:gd name="T16" fmla="*/ 0 w 1891"/>
                  <a:gd name="T17" fmla="*/ 2570 h 2580"/>
                  <a:gd name="T18" fmla="*/ 0 w 1891"/>
                  <a:gd name="T19" fmla="*/ 9 h 2580"/>
                  <a:gd name="T20" fmla="*/ 0 w 1891"/>
                  <a:gd name="T21" fmla="*/ 9 h 2580"/>
                  <a:gd name="T22" fmla="*/ 10 w 1891"/>
                  <a:gd name="T23" fmla="*/ 0 h 2580"/>
                  <a:gd name="T24" fmla="*/ 1881 w 1891"/>
                  <a:gd name="T25" fmla="*/ 0 h 2580"/>
                  <a:gd name="T26" fmla="*/ 1881 w 1891"/>
                  <a:gd name="T27" fmla="*/ 0 h 2580"/>
                  <a:gd name="T28" fmla="*/ 1890 w 1891"/>
                  <a:gd name="T29" fmla="*/ 9 h 2580"/>
                  <a:gd name="T30" fmla="*/ 1890 w 1891"/>
                  <a:gd name="T31" fmla="*/ 2570 h 2580"/>
                  <a:gd name="T32" fmla="*/ 1890 w 1891"/>
                  <a:gd name="T33" fmla="*/ 2570 h 2580"/>
                  <a:gd name="T34" fmla="*/ 1881 w 1891"/>
                  <a:gd name="T35" fmla="*/ 2579 h 2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91" h="2580">
                    <a:moveTo>
                      <a:pt x="20" y="2561"/>
                    </a:moveTo>
                    <a:lnTo>
                      <a:pt x="1871" y="2561"/>
                    </a:lnTo>
                    <a:lnTo>
                      <a:pt x="1871" y="20"/>
                    </a:lnTo>
                    <a:lnTo>
                      <a:pt x="20" y="20"/>
                    </a:lnTo>
                    <a:lnTo>
                      <a:pt x="20" y="2561"/>
                    </a:lnTo>
                    <a:close/>
                    <a:moveTo>
                      <a:pt x="1881" y="2579"/>
                    </a:moveTo>
                    <a:lnTo>
                      <a:pt x="10" y="2579"/>
                    </a:lnTo>
                    <a:lnTo>
                      <a:pt x="10" y="2579"/>
                    </a:lnTo>
                    <a:cubicBezTo>
                      <a:pt x="4" y="2579"/>
                      <a:pt x="0" y="2575"/>
                      <a:pt x="0" y="257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881" y="0"/>
                    </a:lnTo>
                    <a:lnTo>
                      <a:pt x="1881" y="0"/>
                    </a:lnTo>
                    <a:cubicBezTo>
                      <a:pt x="1885" y="0"/>
                      <a:pt x="1890" y="4"/>
                      <a:pt x="1890" y="9"/>
                    </a:cubicBezTo>
                    <a:lnTo>
                      <a:pt x="1890" y="2570"/>
                    </a:lnTo>
                    <a:lnTo>
                      <a:pt x="1890" y="2570"/>
                    </a:lnTo>
                    <a:cubicBezTo>
                      <a:pt x="1890" y="2575"/>
                      <a:pt x="1885" y="2579"/>
                      <a:pt x="1881" y="25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86">
                <a:extLst>
                  <a:ext uri="{FF2B5EF4-FFF2-40B4-BE49-F238E27FC236}">
                    <a16:creationId xmlns:a16="http://schemas.microsoft.com/office/drawing/2014/main" id="{EF4241DD-0863-4F61-B600-D0B1ACBBB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7949" y="5572738"/>
                <a:ext cx="631840" cy="635763"/>
              </a:xfrm>
              <a:custGeom>
                <a:avLst/>
                <a:gdLst>
                  <a:gd name="T0" fmla="*/ 711 w 712"/>
                  <a:gd name="T1" fmla="*/ 356 h 713"/>
                  <a:gd name="T2" fmla="*/ 711 w 712"/>
                  <a:gd name="T3" fmla="*/ 356 h 713"/>
                  <a:gd name="T4" fmla="*/ 356 w 712"/>
                  <a:gd name="T5" fmla="*/ 712 h 713"/>
                  <a:gd name="T6" fmla="*/ 356 w 712"/>
                  <a:gd name="T7" fmla="*/ 712 h 713"/>
                  <a:gd name="T8" fmla="*/ 0 w 712"/>
                  <a:gd name="T9" fmla="*/ 356 h 713"/>
                  <a:gd name="T10" fmla="*/ 0 w 712"/>
                  <a:gd name="T11" fmla="*/ 356 h 713"/>
                  <a:gd name="T12" fmla="*/ 356 w 712"/>
                  <a:gd name="T13" fmla="*/ 0 h 713"/>
                  <a:gd name="T14" fmla="*/ 356 w 712"/>
                  <a:gd name="T15" fmla="*/ 0 h 713"/>
                  <a:gd name="T16" fmla="*/ 711 w 712"/>
                  <a:gd name="T17" fmla="*/ 356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2" h="713">
                    <a:moveTo>
                      <a:pt x="711" y="356"/>
                    </a:moveTo>
                    <a:lnTo>
                      <a:pt x="711" y="356"/>
                    </a:lnTo>
                    <a:cubicBezTo>
                      <a:pt x="711" y="553"/>
                      <a:pt x="552" y="712"/>
                      <a:pt x="356" y="712"/>
                    </a:cubicBezTo>
                    <a:lnTo>
                      <a:pt x="356" y="712"/>
                    </a:lnTo>
                    <a:cubicBezTo>
                      <a:pt x="159" y="712"/>
                      <a:pt x="0" y="553"/>
                      <a:pt x="0" y="356"/>
                    </a:cubicBezTo>
                    <a:lnTo>
                      <a:pt x="0" y="356"/>
                    </a:lnTo>
                    <a:cubicBezTo>
                      <a:pt x="0" y="160"/>
                      <a:pt x="159" y="0"/>
                      <a:pt x="356" y="0"/>
                    </a:cubicBezTo>
                    <a:lnTo>
                      <a:pt x="356" y="0"/>
                    </a:lnTo>
                    <a:cubicBezTo>
                      <a:pt x="552" y="0"/>
                      <a:pt x="711" y="160"/>
                      <a:pt x="711" y="3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87">
                <a:extLst>
                  <a:ext uri="{FF2B5EF4-FFF2-40B4-BE49-F238E27FC236}">
                    <a16:creationId xmlns:a16="http://schemas.microsoft.com/office/drawing/2014/main" id="{893D5F42-DAD3-41BC-B194-41172C4E3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0100" y="5564889"/>
                <a:ext cx="651461" cy="651461"/>
              </a:xfrm>
              <a:custGeom>
                <a:avLst/>
                <a:gdLst>
                  <a:gd name="T0" fmla="*/ 366 w 733"/>
                  <a:gd name="T1" fmla="*/ 19 h 731"/>
                  <a:gd name="T2" fmla="*/ 366 w 733"/>
                  <a:gd name="T3" fmla="*/ 19 h 731"/>
                  <a:gd name="T4" fmla="*/ 19 w 733"/>
                  <a:gd name="T5" fmla="*/ 365 h 731"/>
                  <a:gd name="T6" fmla="*/ 19 w 733"/>
                  <a:gd name="T7" fmla="*/ 365 h 731"/>
                  <a:gd name="T8" fmla="*/ 366 w 733"/>
                  <a:gd name="T9" fmla="*/ 712 h 731"/>
                  <a:gd name="T10" fmla="*/ 366 w 733"/>
                  <a:gd name="T11" fmla="*/ 712 h 731"/>
                  <a:gd name="T12" fmla="*/ 712 w 733"/>
                  <a:gd name="T13" fmla="*/ 365 h 731"/>
                  <a:gd name="T14" fmla="*/ 712 w 733"/>
                  <a:gd name="T15" fmla="*/ 365 h 731"/>
                  <a:gd name="T16" fmla="*/ 366 w 733"/>
                  <a:gd name="T17" fmla="*/ 19 h 731"/>
                  <a:gd name="T18" fmla="*/ 366 w 733"/>
                  <a:gd name="T19" fmla="*/ 730 h 731"/>
                  <a:gd name="T20" fmla="*/ 366 w 733"/>
                  <a:gd name="T21" fmla="*/ 730 h 731"/>
                  <a:gd name="T22" fmla="*/ 0 w 733"/>
                  <a:gd name="T23" fmla="*/ 365 h 731"/>
                  <a:gd name="T24" fmla="*/ 0 w 733"/>
                  <a:gd name="T25" fmla="*/ 365 h 731"/>
                  <a:gd name="T26" fmla="*/ 366 w 733"/>
                  <a:gd name="T27" fmla="*/ 0 h 731"/>
                  <a:gd name="T28" fmla="*/ 366 w 733"/>
                  <a:gd name="T29" fmla="*/ 0 h 731"/>
                  <a:gd name="T30" fmla="*/ 732 w 733"/>
                  <a:gd name="T31" fmla="*/ 365 h 731"/>
                  <a:gd name="T32" fmla="*/ 732 w 733"/>
                  <a:gd name="T33" fmla="*/ 365 h 731"/>
                  <a:gd name="T34" fmla="*/ 366 w 733"/>
                  <a:gd name="T35" fmla="*/ 730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3" h="731">
                    <a:moveTo>
                      <a:pt x="366" y="19"/>
                    </a:moveTo>
                    <a:lnTo>
                      <a:pt x="366" y="19"/>
                    </a:lnTo>
                    <a:cubicBezTo>
                      <a:pt x="175" y="19"/>
                      <a:pt x="19" y="174"/>
                      <a:pt x="19" y="365"/>
                    </a:cubicBezTo>
                    <a:lnTo>
                      <a:pt x="19" y="365"/>
                    </a:lnTo>
                    <a:cubicBezTo>
                      <a:pt x="19" y="556"/>
                      <a:pt x="175" y="712"/>
                      <a:pt x="366" y="712"/>
                    </a:cubicBezTo>
                    <a:lnTo>
                      <a:pt x="366" y="712"/>
                    </a:lnTo>
                    <a:cubicBezTo>
                      <a:pt x="557" y="712"/>
                      <a:pt x="712" y="556"/>
                      <a:pt x="712" y="365"/>
                    </a:cubicBezTo>
                    <a:lnTo>
                      <a:pt x="712" y="365"/>
                    </a:lnTo>
                    <a:cubicBezTo>
                      <a:pt x="712" y="174"/>
                      <a:pt x="557" y="19"/>
                      <a:pt x="366" y="19"/>
                    </a:cubicBezTo>
                    <a:close/>
                    <a:moveTo>
                      <a:pt x="366" y="730"/>
                    </a:moveTo>
                    <a:lnTo>
                      <a:pt x="366" y="730"/>
                    </a:lnTo>
                    <a:cubicBezTo>
                      <a:pt x="164" y="730"/>
                      <a:pt x="0" y="567"/>
                      <a:pt x="0" y="365"/>
                    </a:cubicBezTo>
                    <a:lnTo>
                      <a:pt x="0" y="365"/>
                    </a:lnTo>
                    <a:cubicBezTo>
                      <a:pt x="0" y="164"/>
                      <a:pt x="164" y="0"/>
                      <a:pt x="366" y="0"/>
                    </a:cubicBezTo>
                    <a:lnTo>
                      <a:pt x="366" y="0"/>
                    </a:lnTo>
                    <a:cubicBezTo>
                      <a:pt x="567" y="0"/>
                      <a:pt x="732" y="164"/>
                      <a:pt x="732" y="365"/>
                    </a:cubicBezTo>
                    <a:lnTo>
                      <a:pt x="732" y="365"/>
                    </a:lnTo>
                    <a:cubicBezTo>
                      <a:pt x="732" y="567"/>
                      <a:pt x="567" y="730"/>
                      <a:pt x="366" y="7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88">
                <a:extLst>
                  <a:ext uri="{FF2B5EF4-FFF2-40B4-BE49-F238E27FC236}">
                    <a16:creationId xmlns:a16="http://schemas.microsoft.com/office/drawing/2014/main" id="{C71053C8-E870-456C-BE21-5C8E5F691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0740" y="5776810"/>
                <a:ext cx="518029" cy="427768"/>
              </a:xfrm>
              <a:custGeom>
                <a:avLst/>
                <a:gdLst>
                  <a:gd name="T0" fmla="*/ 288 w 580"/>
                  <a:gd name="T1" fmla="*/ 479 h 480"/>
                  <a:gd name="T2" fmla="*/ 288 w 580"/>
                  <a:gd name="T3" fmla="*/ 479 h 480"/>
                  <a:gd name="T4" fmla="*/ 579 w 580"/>
                  <a:gd name="T5" fmla="*/ 327 h 480"/>
                  <a:gd name="T6" fmla="*/ 579 w 580"/>
                  <a:gd name="T7" fmla="*/ 327 h 480"/>
                  <a:gd name="T8" fmla="*/ 354 w 580"/>
                  <a:gd name="T9" fmla="*/ 239 h 480"/>
                  <a:gd name="T10" fmla="*/ 354 w 580"/>
                  <a:gd name="T11" fmla="*/ 239 h 480"/>
                  <a:gd name="T12" fmla="*/ 397 w 580"/>
                  <a:gd name="T13" fmla="*/ 132 h 480"/>
                  <a:gd name="T14" fmla="*/ 397 w 580"/>
                  <a:gd name="T15" fmla="*/ 132 h 480"/>
                  <a:gd name="T16" fmla="*/ 293 w 580"/>
                  <a:gd name="T17" fmla="*/ 0 h 480"/>
                  <a:gd name="T18" fmla="*/ 293 w 580"/>
                  <a:gd name="T19" fmla="*/ 0 h 480"/>
                  <a:gd name="T20" fmla="*/ 189 w 580"/>
                  <a:gd name="T21" fmla="*/ 132 h 480"/>
                  <a:gd name="T22" fmla="*/ 189 w 580"/>
                  <a:gd name="T23" fmla="*/ 132 h 480"/>
                  <a:gd name="T24" fmla="*/ 232 w 580"/>
                  <a:gd name="T25" fmla="*/ 239 h 480"/>
                  <a:gd name="T26" fmla="*/ 232 w 580"/>
                  <a:gd name="T27" fmla="*/ 239 h 480"/>
                  <a:gd name="T28" fmla="*/ 0 w 580"/>
                  <a:gd name="T29" fmla="*/ 333 h 480"/>
                  <a:gd name="T30" fmla="*/ 0 w 580"/>
                  <a:gd name="T31" fmla="*/ 333 h 480"/>
                  <a:gd name="T32" fmla="*/ 288 w 580"/>
                  <a:gd name="T33" fmla="*/ 479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0" h="480">
                    <a:moveTo>
                      <a:pt x="288" y="479"/>
                    </a:moveTo>
                    <a:lnTo>
                      <a:pt x="288" y="479"/>
                    </a:lnTo>
                    <a:cubicBezTo>
                      <a:pt x="409" y="479"/>
                      <a:pt x="515" y="419"/>
                      <a:pt x="579" y="327"/>
                    </a:cubicBezTo>
                    <a:lnTo>
                      <a:pt x="579" y="327"/>
                    </a:lnTo>
                    <a:cubicBezTo>
                      <a:pt x="524" y="282"/>
                      <a:pt x="445" y="250"/>
                      <a:pt x="354" y="239"/>
                    </a:cubicBezTo>
                    <a:lnTo>
                      <a:pt x="354" y="239"/>
                    </a:lnTo>
                    <a:cubicBezTo>
                      <a:pt x="380" y="215"/>
                      <a:pt x="397" y="177"/>
                      <a:pt x="397" y="132"/>
                    </a:cubicBezTo>
                    <a:lnTo>
                      <a:pt x="397" y="132"/>
                    </a:lnTo>
                    <a:cubicBezTo>
                      <a:pt x="397" y="59"/>
                      <a:pt x="351" y="0"/>
                      <a:pt x="293" y="0"/>
                    </a:cubicBezTo>
                    <a:lnTo>
                      <a:pt x="293" y="0"/>
                    </a:lnTo>
                    <a:cubicBezTo>
                      <a:pt x="235" y="0"/>
                      <a:pt x="189" y="59"/>
                      <a:pt x="189" y="132"/>
                    </a:cubicBezTo>
                    <a:lnTo>
                      <a:pt x="189" y="132"/>
                    </a:lnTo>
                    <a:cubicBezTo>
                      <a:pt x="189" y="177"/>
                      <a:pt x="206" y="215"/>
                      <a:pt x="232" y="239"/>
                    </a:cubicBezTo>
                    <a:lnTo>
                      <a:pt x="232" y="239"/>
                    </a:lnTo>
                    <a:cubicBezTo>
                      <a:pt x="137" y="250"/>
                      <a:pt x="55" y="285"/>
                      <a:pt x="0" y="333"/>
                    </a:cubicBezTo>
                    <a:lnTo>
                      <a:pt x="0" y="333"/>
                    </a:lnTo>
                    <a:cubicBezTo>
                      <a:pt x="65" y="422"/>
                      <a:pt x="170" y="479"/>
                      <a:pt x="288" y="4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89">
                <a:extLst>
                  <a:ext uri="{FF2B5EF4-FFF2-40B4-BE49-F238E27FC236}">
                    <a16:creationId xmlns:a16="http://schemas.microsoft.com/office/drawing/2014/main" id="{814675AF-C103-4786-B365-9B698DEC8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8968" y="5768961"/>
                <a:ext cx="537650" cy="443466"/>
              </a:xfrm>
              <a:custGeom>
                <a:avLst/>
                <a:gdLst>
                  <a:gd name="T0" fmla="*/ 24 w 602"/>
                  <a:gd name="T1" fmla="*/ 344 h 499"/>
                  <a:gd name="T2" fmla="*/ 24 w 602"/>
                  <a:gd name="T3" fmla="*/ 344 h 499"/>
                  <a:gd name="T4" fmla="*/ 299 w 602"/>
                  <a:gd name="T5" fmla="*/ 480 h 499"/>
                  <a:gd name="T6" fmla="*/ 299 w 602"/>
                  <a:gd name="T7" fmla="*/ 480 h 499"/>
                  <a:gd name="T8" fmla="*/ 577 w 602"/>
                  <a:gd name="T9" fmla="*/ 339 h 499"/>
                  <a:gd name="T10" fmla="*/ 577 w 602"/>
                  <a:gd name="T11" fmla="*/ 339 h 499"/>
                  <a:gd name="T12" fmla="*/ 364 w 602"/>
                  <a:gd name="T13" fmla="*/ 259 h 499"/>
                  <a:gd name="T14" fmla="*/ 364 w 602"/>
                  <a:gd name="T15" fmla="*/ 259 h 499"/>
                  <a:gd name="T16" fmla="*/ 355 w 602"/>
                  <a:gd name="T17" fmla="*/ 253 h 499"/>
                  <a:gd name="T18" fmla="*/ 355 w 602"/>
                  <a:gd name="T19" fmla="*/ 253 h 499"/>
                  <a:gd name="T20" fmla="*/ 358 w 602"/>
                  <a:gd name="T21" fmla="*/ 242 h 499"/>
                  <a:gd name="T22" fmla="*/ 358 w 602"/>
                  <a:gd name="T23" fmla="*/ 242 h 499"/>
                  <a:gd name="T24" fmla="*/ 398 w 602"/>
                  <a:gd name="T25" fmla="*/ 142 h 499"/>
                  <a:gd name="T26" fmla="*/ 398 w 602"/>
                  <a:gd name="T27" fmla="*/ 142 h 499"/>
                  <a:gd name="T28" fmla="*/ 304 w 602"/>
                  <a:gd name="T29" fmla="*/ 20 h 499"/>
                  <a:gd name="T30" fmla="*/ 304 w 602"/>
                  <a:gd name="T31" fmla="*/ 20 h 499"/>
                  <a:gd name="T32" fmla="*/ 209 w 602"/>
                  <a:gd name="T33" fmla="*/ 142 h 499"/>
                  <a:gd name="T34" fmla="*/ 209 w 602"/>
                  <a:gd name="T35" fmla="*/ 142 h 499"/>
                  <a:gd name="T36" fmla="*/ 249 w 602"/>
                  <a:gd name="T37" fmla="*/ 242 h 499"/>
                  <a:gd name="T38" fmla="*/ 249 w 602"/>
                  <a:gd name="T39" fmla="*/ 242 h 499"/>
                  <a:gd name="T40" fmla="*/ 252 w 602"/>
                  <a:gd name="T41" fmla="*/ 253 h 499"/>
                  <a:gd name="T42" fmla="*/ 252 w 602"/>
                  <a:gd name="T43" fmla="*/ 253 h 499"/>
                  <a:gd name="T44" fmla="*/ 243 w 602"/>
                  <a:gd name="T45" fmla="*/ 259 h 499"/>
                  <a:gd name="T46" fmla="*/ 243 w 602"/>
                  <a:gd name="T47" fmla="*/ 259 h 499"/>
                  <a:gd name="T48" fmla="*/ 24 w 602"/>
                  <a:gd name="T49" fmla="*/ 344 h 499"/>
                  <a:gd name="T50" fmla="*/ 299 w 602"/>
                  <a:gd name="T51" fmla="*/ 498 h 499"/>
                  <a:gd name="T52" fmla="*/ 299 w 602"/>
                  <a:gd name="T53" fmla="*/ 498 h 499"/>
                  <a:gd name="T54" fmla="*/ 4 w 602"/>
                  <a:gd name="T55" fmla="*/ 349 h 499"/>
                  <a:gd name="T56" fmla="*/ 4 w 602"/>
                  <a:gd name="T57" fmla="*/ 349 h 499"/>
                  <a:gd name="T58" fmla="*/ 4 w 602"/>
                  <a:gd name="T59" fmla="*/ 336 h 499"/>
                  <a:gd name="T60" fmla="*/ 4 w 602"/>
                  <a:gd name="T61" fmla="*/ 336 h 499"/>
                  <a:gd name="T62" fmla="*/ 223 w 602"/>
                  <a:gd name="T63" fmla="*/ 242 h 499"/>
                  <a:gd name="T64" fmla="*/ 223 w 602"/>
                  <a:gd name="T65" fmla="*/ 242 h 499"/>
                  <a:gd name="T66" fmla="*/ 189 w 602"/>
                  <a:gd name="T67" fmla="*/ 142 h 499"/>
                  <a:gd name="T68" fmla="*/ 189 w 602"/>
                  <a:gd name="T69" fmla="*/ 142 h 499"/>
                  <a:gd name="T70" fmla="*/ 304 w 602"/>
                  <a:gd name="T71" fmla="*/ 0 h 499"/>
                  <a:gd name="T72" fmla="*/ 304 w 602"/>
                  <a:gd name="T73" fmla="*/ 0 h 499"/>
                  <a:gd name="T74" fmla="*/ 418 w 602"/>
                  <a:gd name="T75" fmla="*/ 142 h 499"/>
                  <a:gd name="T76" fmla="*/ 418 w 602"/>
                  <a:gd name="T77" fmla="*/ 142 h 499"/>
                  <a:gd name="T78" fmla="*/ 385 w 602"/>
                  <a:gd name="T79" fmla="*/ 242 h 499"/>
                  <a:gd name="T80" fmla="*/ 385 w 602"/>
                  <a:gd name="T81" fmla="*/ 242 h 499"/>
                  <a:gd name="T82" fmla="*/ 596 w 602"/>
                  <a:gd name="T83" fmla="*/ 330 h 499"/>
                  <a:gd name="T84" fmla="*/ 596 w 602"/>
                  <a:gd name="T85" fmla="*/ 330 h 499"/>
                  <a:gd name="T86" fmla="*/ 598 w 602"/>
                  <a:gd name="T87" fmla="*/ 343 h 499"/>
                  <a:gd name="T88" fmla="*/ 598 w 602"/>
                  <a:gd name="T89" fmla="*/ 343 h 499"/>
                  <a:gd name="T90" fmla="*/ 299 w 602"/>
                  <a:gd name="T91" fmla="*/ 498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02" h="499">
                    <a:moveTo>
                      <a:pt x="24" y="344"/>
                    </a:moveTo>
                    <a:lnTo>
                      <a:pt x="24" y="344"/>
                    </a:lnTo>
                    <a:cubicBezTo>
                      <a:pt x="89" y="429"/>
                      <a:pt x="191" y="480"/>
                      <a:pt x="299" y="480"/>
                    </a:cubicBezTo>
                    <a:lnTo>
                      <a:pt x="299" y="480"/>
                    </a:lnTo>
                    <a:cubicBezTo>
                      <a:pt x="408" y="480"/>
                      <a:pt x="512" y="427"/>
                      <a:pt x="577" y="339"/>
                    </a:cubicBezTo>
                    <a:lnTo>
                      <a:pt x="577" y="339"/>
                    </a:lnTo>
                    <a:cubicBezTo>
                      <a:pt x="523" y="296"/>
                      <a:pt x="447" y="268"/>
                      <a:pt x="364" y="259"/>
                    </a:cubicBezTo>
                    <a:lnTo>
                      <a:pt x="364" y="259"/>
                    </a:lnTo>
                    <a:cubicBezTo>
                      <a:pt x="360" y="259"/>
                      <a:pt x="357" y="256"/>
                      <a:pt x="355" y="253"/>
                    </a:cubicBezTo>
                    <a:lnTo>
                      <a:pt x="355" y="253"/>
                    </a:lnTo>
                    <a:cubicBezTo>
                      <a:pt x="355" y="249"/>
                      <a:pt x="355" y="245"/>
                      <a:pt x="358" y="242"/>
                    </a:cubicBezTo>
                    <a:lnTo>
                      <a:pt x="358" y="242"/>
                    </a:lnTo>
                    <a:cubicBezTo>
                      <a:pt x="384" y="219"/>
                      <a:pt x="398" y="182"/>
                      <a:pt x="398" y="142"/>
                    </a:cubicBezTo>
                    <a:lnTo>
                      <a:pt x="398" y="142"/>
                    </a:lnTo>
                    <a:cubicBezTo>
                      <a:pt x="398" y="75"/>
                      <a:pt x="356" y="20"/>
                      <a:pt x="304" y="20"/>
                    </a:cubicBezTo>
                    <a:lnTo>
                      <a:pt x="304" y="20"/>
                    </a:lnTo>
                    <a:cubicBezTo>
                      <a:pt x="251" y="20"/>
                      <a:pt x="209" y="75"/>
                      <a:pt x="209" y="142"/>
                    </a:cubicBezTo>
                    <a:lnTo>
                      <a:pt x="209" y="142"/>
                    </a:lnTo>
                    <a:cubicBezTo>
                      <a:pt x="209" y="182"/>
                      <a:pt x="224" y="219"/>
                      <a:pt x="249" y="242"/>
                    </a:cubicBezTo>
                    <a:lnTo>
                      <a:pt x="249" y="242"/>
                    </a:lnTo>
                    <a:cubicBezTo>
                      <a:pt x="252" y="245"/>
                      <a:pt x="253" y="249"/>
                      <a:pt x="252" y="253"/>
                    </a:cubicBezTo>
                    <a:lnTo>
                      <a:pt x="252" y="253"/>
                    </a:lnTo>
                    <a:cubicBezTo>
                      <a:pt x="250" y="256"/>
                      <a:pt x="247" y="259"/>
                      <a:pt x="243" y="259"/>
                    </a:cubicBezTo>
                    <a:lnTo>
                      <a:pt x="243" y="259"/>
                    </a:lnTo>
                    <a:cubicBezTo>
                      <a:pt x="157" y="269"/>
                      <a:pt x="80" y="299"/>
                      <a:pt x="24" y="344"/>
                    </a:cubicBezTo>
                    <a:close/>
                    <a:moveTo>
                      <a:pt x="299" y="498"/>
                    </a:moveTo>
                    <a:lnTo>
                      <a:pt x="299" y="498"/>
                    </a:lnTo>
                    <a:cubicBezTo>
                      <a:pt x="182" y="498"/>
                      <a:pt x="72" y="443"/>
                      <a:pt x="4" y="349"/>
                    </a:cubicBezTo>
                    <a:lnTo>
                      <a:pt x="4" y="349"/>
                    </a:lnTo>
                    <a:cubicBezTo>
                      <a:pt x="0" y="344"/>
                      <a:pt x="1" y="338"/>
                      <a:pt x="4" y="336"/>
                    </a:cubicBezTo>
                    <a:lnTo>
                      <a:pt x="4" y="336"/>
                    </a:lnTo>
                    <a:cubicBezTo>
                      <a:pt x="59" y="288"/>
                      <a:pt x="136" y="255"/>
                      <a:pt x="223" y="242"/>
                    </a:cubicBezTo>
                    <a:lnTo>
                      <a:pt x="223" y="242"/>
                    </a:lnTo>
                    <a:cubicBezTo>
                      <a:pt x="202" y="216"/>
                      <a:pt x="189" y="180"/>
                      <a:pt x="189" y="142"/>
                    </a:cubicBezTo>
                    <a:lnTo>
                      <a:pt x="189" y="142"/>
                    </a:lnTo>
                    <a:cubicBezTo>
                      <a:pt x="189" y="64"/>
                      <a:pt x="241" y="0"/>
                      <a:pt x="304" y="0"/>
                    </a:cubicBezTo>
                    <a:lnTo>
                      <a:pt x="304" y="0"/>
                    </a:lnTo>
                    <a:cubicBezTo>
                      <a:pt x="366" y="0"/>
                      <a:pt x="418" y="64"/>
                      <a:pt x="418" y="142"/>
                    </a:cubicBezTo>
                    <a:lnTo>
                      <a:pt x="418" y="142"/>
                    </a:lnTo>
                    <a:cubicBezTo>
                      <a:pt x="418" y="180"/>
                      <a:pt x="406" y="216"/>
                      <a:pt x="385" y="242"/>
                    </a:cubicBezTo>
                    <a:lnTo>
                      <a:pt x="385" y="242"/>
                    </a:lnTo>
                    <a:cubicBezTo>
                      <a:pt x="468" y="254"/>
                      <a:pt x="542" y="285"/>
                      <a:pt x="596" y="330"/>
                    </a:cubicBezTo>
                    <a:lnTo>
                      <a:pt x="596" y="330"/>
                    </a:lnTo>
                    <a:cubicBezTo>
                      <a:pt x="600" y="333"/>
                      <a:pt x="601" y="339"/>
                      <a:pt x="598" y="343"/>
                    </a:cubicBezTo>
                    <a:lnTo>
                      <a:pt x="598" y="343"/>
                    </a:lnTo>
                    <a:cubicBezTo>
                      <a:pt x="529" y="440"/>
                      <a:pt x="418" y="498"/>
                      <a:pt x="299" y="4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93">
                <a:extLst>
                  <a:ext uri="{FF2B5EF4-FFF2-40B4-BE49-F238E27FC236}">
                    <a16:creationId xmlns:a16="http://schemas.microsoft.com/office/drawing/2014/main" id="{E7163044-2E91-4DA5-8966-01168AB1B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3220" y="6098616"/>
                <a:ext cx="572972" cy="321806"/>
              </a:xfrm>
              <a:custGeom>
                <a:avLst/>
                <a:gdLst>
                  <a:gd name="T0" fmla="*/ 19 w 643"/>
                  <a:gd name="T1" fmla="*/ 341 h 361"/>
                  <a:gd name="T2" fmla="*/ 622 w 643"/>
                  <a:gd name="T3" fmla="*/ 341 h 361"/>
                  <a:gd name="T4" fmla="*/ 622 w 643"/>
                  <a:gd name="T5" fmla="*/ 19 h 361"/>
                  <a:gd name="T6" fmla="*/ 19 w 643"/>
                  <a:gd name="T7" fmla="*/ 19 h 361"/>
                  <a:gd name="T8" fmla="*/ 19 w 643"/>
                  <a:gd name="T9" fmla="*/ 341 h 361"/>
                  <a:gd name="T10" fmla="*/ 632 w 643"/>
                  <a:gd name="T11" fmla="*/ 360 h 361"/>
                  <a:gd name="T12" fmla="*/ 10 w 643"/>
                  <a:gd name="T13" fmla="*/ 360 h 361"/>
                  <a:gd name="T14" fmla="*/ 10 w 643"/>
                  <a:gd name="T15" fmla="*/ 360 h 361"/>
                  <a:gd name="T16" fmla="*/ 0 w 643"/>
                  <a:gd name="T17" fmla="*/ 350 h 361"/>
                  <a:gd name="T18" fmla="*/ 0 w 643"/>
                  <a:gd name="T19" fmla="*/ 9 h 361"/>
                  <a:gd name="T20" fmla="*/ 0 w 643"/>
                  <a:gd name="T21" fmla="*/ 9 h 361"/>
                  <a:gd name="T22" fmla="*/ 10 w 643"/>
                  <a:gd name="T23" fmla="*/ 0 h 361"/>
                  <a:gd name="T24" fmla="*/ 632 w 643"/>
                  <a:gd name="T25" fmla="*/ 0 h 361"/>
                  <a:gd name="T26" fmla="*/ 632 w 643"/>
                  <a:gd name="T27" fmla="*/ 0 h 361"/>
                  <a:gd name="T28" fmla="*/ 642 w 643"/>
                  <a:gd name="T29" fmla="*/ 9 h 361"/>
                  <a:gd name="T30" fmla="*/ 642 w 643"/>
                  <a:gd name="T31" fmla="*/ 350 h 361"/>
                  <a:gd name="T32" fmla="*/ 642 w 643"/>
                  <a:gd name="T33" fmla="*/ 350 h 361"/>
                  <a:gd name="T34" fmla="*/ 632 w 643"/>
                  <a:gd name="T35" fmla="*/ 36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3" h="361">
                    <a:moveTo>
                      <a:pt x="19" y="341"/>
                    </a:moveTo>
                    <a:lnTo>
                      <a:pt x="622" y="341"/>
                    </a:lnTo>
                    <a:lnTo>
                      <a:pt x="622" y="19"/>
                    </a:lnTo>
                    <a:lnTo>
                      <a:pt x="19" y="19"/>
                    </a:lnTo>
                    <a:lnTo>
                      <a:pt x="19" y="341"/>
                    </a:lnTo>
                    <a:close/>
                    <a:moveTo>
                      <a:pt x="632" y="360"/>
                    </a:moveTo>
                    <a:lnTo>
                      <a:pt x="10" y="360"/>
                    </a:lnTo>
                    <a:lnTo>
                      <a:pt x="10" y="360"/>
                    </a:lnTo>
                    <a:cubicBezTo>
                      <a:pt x="4" y="360"/>
                      <a:pt x="0" y="355"/>
                      <a:pt x="0" y="35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32" y="0"/>
                    </a:lnTo>
                    <a:lnTo>
                      <a:pt x="632" y="0"/>
                    </a:lnTo>
                    <a:cubicBezTo>
                      <a:pt x="638" y="0"/>
                      <a:pt x="642" y="4"/>
                      <a:pt x="642" y="9"/>
                    </a:cubicBezTo>
                    <a:lnTo>
                      <a:pt x="642" y="350"/>
                    </a:lnTo>
                    <a:lnTo>
                      <a:pt x="642" y="350"/>
                    </a:lnTo>
                    <a:cubicBezTo>
                      <a:pt x="642" y="355"/>
                      <a:pt x="638" y="360"/>
                      <a:pt x="632" y="3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3052750-C217-4838-9715-DABA0C33D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5042" y="6294838"/>
                <a:ext cx="536766" cy="124602"/>
              </a:xfrm>
              <a:custGeom>
                <a:avLst/>
                <a:gdLst>
                  <a:gd name="connsiteX0" fmla="*/ 7985 w 536766"/>
                  <a:gd name="connsiteY0" fmla="*/ 105962 h 124602"/>
                  <a:gd name="connsiteX1" fmla="*/ 528780 w 536766"/>
                  <a:gd name="connsiteY1" fmla="*/ 105962 h 124602"/>
                  <a:gd name="connsiteX2" fmla="*/ 536766 w 536766"/>
                  <a:gd name="connsiteY2" fmla="*/ 114792 h 124602"/>
                  <a:gd name="connsiteX3" fmla="*/ 528780 w 536766"/>
                  <a:gd name="connsiteY3" fmla="*/ 124602 h 124602"/>
                  <a:gd name="connsiteX4" fmla="*/ 7985 w 536766"/>
                  <a:gd name="connsiteY4" fmla="*/ 124602 h 124602"/>
                  <a:gd name="connsiteX5" fmla="*/ 0 w 536766"/>
                  <a:gd name="connsiteY5" fmla="*/ 114792 h 124602"/>
                  <a:gd name="connsiteX6" fmla="*/ 7985 w 536766"/>
                  <a:gd name="connsiteY6" fmla="*/ 105962 h 124602"/>
                  <a:gd name="connsiteX7" fmla="*/ 7985 w 536766"/>
                  <a:gd name="connsiteY7" fmla="*/ 0 h 124602"/>
                  <a:gd name="connsiteX8" fmla="*/ 528780 w 536766"/>
                  <a:gd name="connsiteY8" fmla="*/ 0 h 124602"/>
                  <a:gd name="connsiteX9" fmla="*/ 536766 w 536766"/>
                  <a:gd name="connsiteY9" fmla="*/ 8410 h 124602"/>
                  <a:gd name="connsiteX10" fmla="*/ 528780 w 536766"/>
                  <a:gd name="connsiteY10" fmla="*/ 18689 h 124602"/>
                  <a:gd name="connsiteX11" fmla="*/ 7985 w 536766"/>
                  <a:gd name="connsiteY11" fmla="*/ 18689 h 124602"/>
                  <a:gd name="connsiteX12" fmla="*/ 0 w 536766"/>
                  <a:gd name="connsiteY12" fmla="*/ 8410 h 124602"/>
                  <a:gd name="connsiteX13" fmla="*/ 7985 w 536766"/>
                  <a:gd name="connsiteY13" fmla="*/ 0 h 12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6766" h="124602">
                    <a:moveTo>
                      <a:pt x="7985" y="105962"/>
                    </a:moveTo>
                    <a:lnTo>
                      <a:pt x="528780" y="105962"/>
                    </a:lnTo>
                    <a:cubicBezTo>
                      <a:pt x="533216" y="105962"/>
                      <a:pt x="536766" y="109886"/>
                      <a:pt x="536766" y="114792"/>
                    </a:cubicBezTo>
                    <a:cubicBezTo>
                      <a:pt x="536766" y="119697"/>
                      <a:pt x="533216" y="124602"/>
                      <a:pt x="528780" y="124602"/>
                    </a:cubicBezTo>
                    <a:lnTo>
                      <a:pt x="7985" y="124602"/>
                    </a:lnTo>
                    <a:cubicBezTo>
                      <a:pt x="3549" y="124602"/>
                      <a:pt x="0" y="119697"/>
                      <a:pt x="0" y="114792"/>
                    </a:cubicBezTo>
                    <a:cubicBezTo>
                      <a:pt x="0" y="109886"/>
                      <a:pt x="3549" y="105962"/>
                      <a:pt x="7985" y="105962"/>
                    </a:cubicBezTo>
                    <a:close/>
                    <a:moveTo>
                      <a:pt x="7985" y="0"/>
                    </a:moveTo>
                    <a:lnTo>
                      <a:pt x="528780" y="0"/>
                    </a:lnTo>
                    <a:cubicBezTo>
                      <a:pt x="533216" y="0"/>
                      <a:pt x="536766" y="3738"/>
                      <a:pt x="536766" y="8410"/>
                    </a:cubicBezTo>
                    <a:cubicBezTo>
                      <a:pt x="536766" y="14017"/>
                      <a:pt x="533216" y="18689"/>
                      <a:pt x="528780" y="18689"/>
                    </a:cubicBezTo>
                    <a:lnTo>
                      <a:pt x="7985" y="18689"/>
                    </a:lnTo>
                    <a:cubicBezTo>
                      <a:pt x="3549" y="18689"/>
                      <a:pt x="0" y="14017"/>
                      <a:pt x="0" y="8410"/>
                    </a:cubicBezTo>
                    <a:cubicBezTo>
                      <a:pt x="0" y="3738"/>
                      <a:pt x="3549" y="0"/>
                      <a:pt x="79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98">
                <a:extLst>
                  <a:ext uri="{FF2B5EF4-FFF2-40B4-BE49-F238E27FC236}">
                    <a16:creationId xmlns:a16="http://schemas.microsoft.com/office/drawing/2014/main" id="{F706F353-D114-4CC7-A672-03C293B59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0740" y="6557779"/>
                <a:ext cx="478784" cy="474859"/>
              </a:xfrm>
              <a:custGeom>
                <a:avLst/>
                <a:gdLst>
                  <a:gd name="T0" fmla="*/ 181 w 538"/>
                  <a:gd name="T1" fmla="*/ 515 h 535"/>
                  <a:gd name="T2" fmla="*/ 357 w 538"/>
                  <a:gd name="T3" fmla="*/ 515 h 535"/>
                  <a:gd name="T4" fmla="*/ 357 w 538"/>
                  <a:gd name="T5" fmla="*/ 364 h 535"/>
                  <a:gd name="T6" fmla="*/ 357 w 538"/>
                  <a:gd name="T7" fmla="*/ 364 h 535"/>
                  <a:gd name="T8" fmla="*/ 366 w 538"/>
                  <a:gd name="T9" fmla="*/ 354 h 535"/>
                  <a:gd name="T10" fmla="*/ 518 w 538"/>
                  <a:gd name="T11" fmla="*/ 354 h 535"/>
                  <a:gd name="T12" fmla="*/ 518 w 538"/>
                  <a:gd name="T13" fmla="*/ 179 h 535"/>
                  <a:gd name="T14" fmla="*/ 366 w 538"/>
                  <a:gd name="T15" fmla="*/ 179 h 535"/>
                  <a:gd name="T16" fmla="*/ 366 w 538"/>
                  <a:gd name="T17" fmla="*/ 179 h 535"/>
                  <a:gd name="T18" fmla="*/ 357 w 538"/>
                  <a:gd name="T19" fmla="*/ 170 h 535"/>
                  <a:gd name="T20" fmla="*/ 357 w 538"/>
                  <a:gd name="T21" fmla="*/ 19 h 535"/>
                  <a:gd name="T22" fmla="*/ 181 w 538"/>
                  <a:gd name="T23" fmla="*/ 19 h 535"/>
                  <a:gd name="T24" fmla="*/ 181 w 538"/>
                  <a:gd name="T25" fmla="*/ 170 h 535"/>
                  <a:gd name="T26" fmla="*/ 181 w 538"/>
                  <a:gd name="T27" fmla="*/ 170 h 535"/>
                  <a:gd name="T28" fmla="*/ 171 w 538"/>
                  <a:gd name="T29" fmla="*/ 179 h 535"/>
                  <a:gd name="T30" fmla="*/ 20 w 538"/>
                  <a:gd name="T31" fmla="*/ 179 h 535"/>
                  <a:gd name="T32" fmla="*/ 20 w 538"/>
                  <a:gd name="T33" fmla="*/ 354 h 535"/>
                  <a:gd name="T34" fmla="*/ 171 w 538"/>
                  <a:gd name="T35" fmla="*/ 354 h 535"/>
                  <a:gd name="T36" fmla="*/ 171 w 538"/>
                  <a:gd name="T37" fmla="*/ 354 h 535"/>
                  <a:gd name="T38" fmla="*/ 181 w 538"/>
                  <a:gd name="T39" fmla="*/ 364 h 535"/>
                  <a:gd name="T40" fmla="*/ 181 w 538"/>
                  <a:gd name="T41" fmla="*/ 515 h 535"/>
                  <a:gd name="T42" fmla="*/ 366 w 538"/>
                  <a:gd name="T43" fmla="*/ 534 h 535"/>
                  <a:gd name="T44" fmla="*/ 171 w 538"/>
                  <a:gd name="T45" fmla="*/ 534 h 535"/>
                  <a:gd name="T46" fmla="*/ 171 w 538"/>
                  <a:gd name="T47" fmla="*/ 534 h 535"/>
                  <a:gd name="T48" fmla="*/ 161 w 538"/>
                  <a:gd name="T49" fmla="*/ 525 h 535"/>
                  <a:gd name="T50" fmla="*/ 161 w 538"/>
                  <a:gd name="T51" fmla="*/ 373 h 535"/>
                  <a:gd name="T52" fmla="*/ 10 w 538"/>
                  <a:gd name="T53" fmla="*/ 373 h 535"/>
                  <a:gd name="T54" fmla="*/ 10 w 538"/>
                  <a:gd name="T55" fmla="*/ 373 h 535"/>
                  <a:gd name="T56" fmla="*/ 0 w 538"/>
                  <a:gd name="T57" fmla="*/ 364 h 535"/>
                  <a:gd name="T58" fmla="*/ 0 w 538"/>
                  <a:gd name="T59" fmla="*/ 170 h 535"/>
                  <a:gd name="T60" fmla="*/ 0 w 538"/>
                  <a:gd name="T61" fmla="*/ 170 h 535"/>
                  <a:gd name="T62" fmla="*/ 10 w 538"/>
                  <a:gd name="T63" fmla="*/ 161 h 535"/>
                  <a:gd name="T64" fmla="*/ 161 w 538"/>
                  <a:gd name="T65" fmla="*/ 161 h 535"/>
                  <a:gd name="T66" fmla="*/ 161 w 538"/>
                  <a:gd name="T67" fmla="*/ 9 h 535"/>
                  <a:gd name="T68" fmla="*/ 161 w 538"/>
                  <a:gd name="T69" fmla="*/ 9 h 535"/>
                  <a:gd name="T70" fmla="*/ 171 w 538"/>
                  <a:gd name="T71" fmla="*/ 0 h 535"/>
                  <a:gd name="T72" fmla="*/ 366 w 538"/>
                  <a:gd name="T73" fmla="*/ 0 h 535"/>
                  <a:gd name="T74" fmla="*/ 366 w 538"/>
                  <a:gd name="T75" fmla="*/ 0 h 535"/>
                  <a:gd name="T76" fmla="*/ 375 w 538"/>
                  <a:gd name="T77" fmla="*/ 9 h 535"/>
                  <a:gd name="T78" fmla="*/ 375 w 538"/>
                  <a:gd name="T79" fmla="*/ 161 h 535"/>
                  <a:gd name="T80" fmla="*/ 528 w 538"/>
                  <a:gd name="T81" fmla="*/ 161 h 535"/>
                  <a:gd name="T82" fmla="*/ 528 w 538"/>
                  <a:gd name="T83" fmla="*/ 161 h 535"/>
                  <a:gd name="T84" fmla="*/ 537 w 538"/>
                  <a:gd name="T85" fmla="*/ 170 h 535"/>
                  <a:gd name="T86" fmla="*/ 537 w 538"/>
                  <a:gd name="T87" fmla="*/ 364 h 535"/>
                  <a:gd name="T88" fmla="*/ 537 w 538"/>
                  <a:gd name="T89" fmla="*/ 364 h 535"/>
                  <a:gd name="T90" fmla="*/ 528 w 538"/>
                  <a:gd name="T91" fmla="*/ 373 h 535"/>
                  <a:gd name="T92" fmla="*/ 375 w 538"/>
                  <a:gd name="T93" fmla="*/ 373 h 535"/>
                  <a:gd name="T94" fmla="*/ 375 w 538"/>
                  <a:gd name="T95" fmla="*/ 525 h 535"/>
                  <a:gd name="T96" fmla="*/ 375 w 538"/>
                  <a:gd name="T97" fmla="*/ 525 h 535"/>
                  <a:gd name="T98" fmla="*/ 366 w 538"/>
                  <a:gd name="T99" fmla="*/ 534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8" h="535">
                    <a:moveTo>
                      <a:pt x="181" y="515"/>
                    </a:moveTo>
                    <a:lnTo>
                      <a:pt x="357" y="515"/>
                    </a:lnTo>
                    <a:lnTo>
                      <a:pt x="357" y="364"/>
                    </a:lnTo>
                    <a:lnTo>
                      <a:pt x="357" y="364"/>
                    </a:lnTo>
                    <a:cubicBezTo>
                      <a:pt x="357" y="359"/>
                      <a:pt x="361" y="354"/>
                      <a:pt x="366" y="354"/>
                    </a:cubicBezTo>
                    <a:lnTo>
                      <a:pt x="518" y="354"/>
                    </a:lnTo>
                    <a:lnTo>
                      <a:pt x="518" y="179"/>
                    </a:lnTo>
                    <a:lnTo>
                      <a:pt x="366" y="179"/>
                    </a:lnTo>
                    <a:lnTo>
                      <a:pt x="366" y="179"/>
                    </a:lnTo>
                    <a:cubicBezTo>
                      <a:pt x="361" y="179"/>
                      <a:pt x="357" y="175"/>
                      <a:pt x="357" y="170"/>
                    </a:cubicBezTo>
                    <a:lnTo>
                      <a:pt x="357" y="19"/>
                    </a:lnTo>
                    <a:lnTo>
                      <a:pt x="181" y="19"/>
                    </a:lnTo>
                    <a:lnTo>
                      <a:pt x="181" y="170"/>
                    </a:lnTo>
                    <a:lnTo>
                      <a:pt x="181" y="170"/>
                    </a:lnTo>
                    <a:cubicBezTo>
                      <a:pt x="181" y="175"/>
                      <a:pt x="177" y="179"/>
                      <a:pt x="171" y="179"/>
                    </a:cubicBezTo>
                    <a:lnTo>
                      <a:pt x="20" y="179"/>
                    </a:lnTo>
                    <a:lnTo>
                      <a:pt x="20" y="354"/>
                    </a:lnTo>
                    <a:lnTo>
                      <a:pt x="171" y="354"/>
                    </a:lnTo>
                    <a:lnTo>
                      <a:pt x="171" y="354"/>
                    </a:lnTo>
                    <a:cubicBezTo>
                      <a:pt x="177" y="354"/>
                      <a:pt x="181" y="359"/>
                      <a:pt x="181" y="364"/>
                    </a:cubicBezTo>
                    <a:lnTo>
                      <a:pt x="181" y="515"/>
                    </a:lnTo>
                    <a:close/>
                    <a:moveTo>
                      <a:pt x="366" y="534"/>
                    </a:moveTo>
                    <a:lnTo>
                      <a:pt x="171" y="534"/>
                    </a:lnTo>
                    <a:lnTo>
                      <a:pt x="171" y="534"/>
                    </a:lnTo>
                    <a:cubicBezTo>
                      <a:pt x="166" y="534"/>
                      <a:pt x="161" y="530"/>
                      <a:pt x="161" y="525"/>
                    </a:cubicBezTo>
                    <a:lnTo>
                      <a:pt x="161" y="373"/>
                    </a:lnTo>
                    <a:lnTo>
                      <a:pt x="10" y="373"/>
                    </a:lnTo>
                    <a:lnTo>
                      <a:pt x="10" y="373"/>
                    </a:lnTo>
                    <a:cubicBezTo>
                      <a:pt x="5" y="373"/>
                      <a:pt x="0" y="369"/>
                      <a:pt x="0" y="364"/>
                    </a:cubicBezTo>
                    <a:lnTo>
                      <a:pt x="0" y="170"/>
                    </a:lnTo>
                    <a:lnTo>
                      <a:pt x="0" y="170"/>
                    </a:lnTo>
                    <a:cubicBezTo>
                      <a:pt x="0" y="165"/>
                      <a:pt x="5" y="161"/>
                      <a:pt x="10" y="161"/>
                    </a:cubicBezTo>
                    <a:lnTo>
                      <a:pt x="161" y="161"/>
                    </a:lnTo>
                    <a:lnTo>
                      <a:pt x="161" y="9"/>
                    </a:lnTo>
                    <a:lnTo>
                      <a:pt x="161" y="9"/>
                    </a:lnTo>
                    <a:cubicBezTo>
                      <a:pt x="161" y="4"/>
                      <a:pt x="166" y="0"/>
                      <a:pt x="171" y="0"/>
                    </a:cubicBezTo>
                    <a:lnTo>
                      <a:pt x="366" y="0"/>
                    </a:lnTo>
                    <a:lnTo>
                      <a:pt x="366" y="0"/>
                    </a:lnTo>
                    <a:cubicBezTo>
                      <a:pt x="371" y="0"/>
                      <a:pt x="375" y="4"/>
                      <a:pt x="375" y="9"/>
                    </a:cubicBezTo>
                    <a:lnTo>
                      <a:pt x="375" y="161"/>
                    </a:lnTo>
                    <a:lnTo>
                      <a:pt x="528" y="161"/>
                    </a:lnTo>
                    <a:lnTo>
                      <a:pt x="528" y="161"/>
                    </a:lnTo>
                    <a:cubicBezTo>
                      <a:pt x="533" y="161"/>
                      <a:pt x="537" y="165"/>
                      <a:pt x="537" y="170"/>
                    </a:cubicBezTo>
                    <a:lnTo>
                      <a:pt x="537" y="364"/>
                    </a:lnTo>
                    <a:lnTo>
                      <a:pt x="537" y="364"/>
                    </a:lnTo>
                    <a:cubicBezTo>
                      <a:pt x="537" y="369"/>
                      <a:pt x="533" y="373"/>
                      <a:pt x="528" y="373"/>
                    </a:cubicBezTo>
                    <a:lnTo>
                      <a:pt x="375" y="373"/>
                    </a:lnTo>
                    <a:lnTo>
                      <a:pt x="375" y="525"/>
                    </a:lnTo>
                    <a:lnTo>
                      <a:pt x="375" y="525"/>
                    </a:lnTo>
                    <a:cubicBezTo>
                      <a:pt x="375" y="530"/>
                      <a:pt x="371" y="534"/>
                      <a:pt x="366" y="5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99">
                <a:extLst>
                  <a:ext uri="{FF2B5EF4-FFF2-40B4-BE49-F238E27FC236}">
                    <a16:creationId xmlns:a16="http://schemas.microsoft.com/office/drawing/2014/main" id="{4996B80D-6B7F-45E4-8555-2EFB8B820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9410" y="6714758"/>
                <a:ext cx="675008" cy="160902"/>
              </a:xfrm>
              <a:custGeom>
                <a:avLst/>
                <a:gdLst>
                  <a:gd name="T0" fmla="*/ 759 w 760"/>
                  <a:gd name="T1" fmla="*/ 182 h 183"/>
                  <a:gd name="T2" fmla="*/ 0 w 760"/>
                  <a:gd name="T3" fmla="*/ 182 h 183"/>
                  <a:gd name="T4" fmla="*/ 0 w 760"/>
                  <a:gd name="T5" fmla="*/ 0 h 183"/>
                  <a:gd name="T6" fmla="*/ 759 w 760"/>
                  <a:gd name="T7" fmla="*/ 0 h 183"/>
                  <a:gd name="T8" fmla="*/ 759 w 760"/>
                  <a:gd name="T9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0" h="183">
                    <a:moveTo>
                      <a:pt x="759" y="182"/>
                    </a:moveTo>
                    <a:lnTo>
                      <a:pt x="0" y="182"/>
                    </a:lnTo>
                    <a:lnTo>
                      <a:pt x="0" y="0"/>
                    </a:lnTo>
                    <a:lnTo>
                      <a:pt x="759" y="0"/>
                    </a:lnTo>
                    <a:lnTo>
                      <a:pt x="759" y="18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00">
                <a:extLst>
                  <a:ext uri="{FF2B5EF4-FFF2-40B4-BE49-F238E27FC236}">
                    <a16:creationId xmlns:a16="http://schemas.microsoft.com/office/drawing/2014/main" id="{B56B89DC-B055-435F-AB31-46495F0C2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1561" y="6706909"/>
                <a:ext cx="694631" cy="180525"/>
              </a:xfrm>
              <a:custGeom>
                <a:avLst/>
                <a:gdLst>
                  <a:gd name="T0" fmla="*/ 19 w 780"/>
                  <a:gd name="T1" fmla="*/ 182 h 202"/>
                  <a:gd name="T2" fmla="*/ 759 w 780"/>
                  <a:gd name="T3" fmla="*/ 182 h 202"/>
                  <a:gd name="T4" fmla="*/ 759 w 780"/>
                  <a:gd name="T5" fmla="*/ 19 h 202"/>
                  <a:gd name="T6" fmla="*/ 19 w 780"/>
                  <a:gd name="T7" fmla="*/ 19 h 202"/>
                  <a:gd name="T8" fmla="*/ 19 w 780"/>
                  <a:gd name="T9" fmla="*/ 182 h 202"/>
                  <a:gd name="T10" fmla="*/ 769 w 780"/>
                  <a:gd name="T11" fmla="*/ 201 h 202"/>
                  <a:gd name="T12" fmla="*/ 10 w 780"/>
                  <a:gd name="T13" fmla="*/ 201 h 202"/>
                  <a:gd name="T14" fmla="*/ 10 w 780"/>
                  <a:gd name="T15" fmla="*/ 201 h 202"/>
                  <a:gd name="T16" fmla="*/ 0 w 780"/>
                  <a:gd name="T17" fmla="*/ 192 h 202"/>
                  <a:gd name="T18" fmla="*/ 0 w 780"/>
                  <a:gd name="T19" fmla="*/ 10 h 202"/>
                  <a:gd name="T20" fmla="*/ 0 w 780"/>
                  <a:gd name="T21" fmla="*/ 10 h 202"/>
                  <a:gd name="T22" fmla="*/ 10 w 780"/>
                  <a:gd name="T23" fmla="*/ 0 h 202"/>
                  <a:gd name="T24" fmla="*/ 769 w 780"/>
                  <a:gd name="T25" fmla="*/ 0 h 202"/>
                  <a:gd name="T26" fmla="*/ 769 w 780"/>
                  <a:gd name="T27" fmla="*/ 0 h 202"/>
                  <a:gd name="T28" fmla="*/ 779 w 780"/>
                  <a:gd name="T29" fmla="*/ 10 h 202"/>
                  <a:gd name="T30" fmla="*/ 779 w 780"/>
                  <a:gd name="T31" fmla="*/ 192 h 202"/>
                  <a:gd name="T32" fmla="*/ 779 w 780"/>
                  <a:gd name="T33" fmla="*/ 192 h 202"/>
                  <a:gd name="T34" fmla="*/ 769 w 780"/>
                  <a:gd name="T35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0" h="202">
                    <a:moveTo>
                      <a:pt x="19" y="182"/>
                    </a:moveTo>
                    <a:lnTo>
                      <a:pt x="759" y="182"/>
                    </a:lnTo>
                    <a:lnTo>
                      <a:pt x="759" y="19"/>
                    </a:lnTo>
                    <a:lnTo>
                      <a:pt x="19" y="19"/>
                    </a:lnTo>
                    <a:lnTo>
                      <a:pt x="19" y="182"/>
                    </a:lnTo>
                    <a:close/>
                    <a:moveTo>
                      <a:pt x="769" y="201"/>
                    </a:moveTo>
                    <a:lnTo>
                      <a:pt x="10" y="201"/>
                    </a:lnTo>
                    <a:lnTo>
                      <a:pt x="10" y="201"/>
                    </a:lnTo>
                    <a:cubicBezTo>
                      <a:pt x="5" y="201"/>
                      <a:pt x="0" y="197"/>
                      <a:pt x="0" y="19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769" y="0"/>
                    </a:lnTo>
                    <a:lnTo>
                      <a:pt x="769" y="0"/>
                    </a:lnTo>
                    <a:cubicBezTo>
                      <a:pt x="775" y="0"/>
                      <a:pt x="779" y="5"/>
                      <a:pt x="779" y="10"/>
                    </a:cubicBezTo>
                    <a:lnTo>
                      <a:pt x="779" y="192"/>
                    </a:lnTo>
                    <a:lnTo>
                      <a:pt x="779" y="192"/>
                    </a:lnTo>
                    <a:cubicBezTo>
                      <a:pt x="779" y="197"/>
                      <a:pt x="775" y="201"/>
                      <a:pt x="769" y="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D2B3FED8-7BFA-4574-8189-16F03E22E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0099" y="7016940"/>
                <a:ext cx="1345202" cy="336570"/>
              </a:xfrm>
              <a:custGeom>
                <a:avLst/>
                <a:gdLst>
                  <a:gd name="connsiteX0" fmla="*/ 8903 w 1345202"/>
                  <a:gd name="connsiteY0" fmla="*/ 317883 h 336570"/>
                  <a:gd name="connsiteX1" fmla="*/ 1336300 w 1345202"/>
                  <a:gd name="connsiteY1" fmla="*/ 317883 h 336570"/>
                  <a:gd name="connsiteX2" fmla="*/ 1345202 w 1345202"/>
                  <a:gd name="connsiteY2" fmla="*/ 326292 h 336570"/>
                  <a:gd name="connsiteX3" fmla="*/ 1336300 w 1345202"/>
                  <a:gd name="connsiteY3" fmla="*/ 336570 h 336570"/>
                  <a:gd name="connsiteX4" fmla="*/ 8903 w 1345202"/>
                  <a:gd name="connsiteY4" fmla="*/ 336570 h 336570"/>
                  <a:gd name="connsiteX5" fmla="*/ 0 w 1345202"/>
                  <a:gd name="connsiteY5" fmla="*/ 326292 h 336570"/>
                  <a:gd name="connsiteX6" fmla="*/ 8903 w 1345202"/>
                  <a:gd name="connsiteY6" fmla="*/ 317883 h 336570"/>
                  <a:gd name="connsiteX7" fmla="*/ 8903 w 1345202"/>
                  <a:gd name="connsiteY7" fmla="*/ 211921 h 336570"/>
                  <a:gd name="connsiteX8" fmla="*/ 1336300 w 1345202"/>
                  <a:gd name="connsiteY8" fmla="*/ 211921 h 336570"/>
                  <a:gd name="connsiteX9" fmla="*/ 1345202 w 1345202"/>
                  <a:gd name="connsiteY9" fmla="*/ 219357 h 336570"/>
                  <a:gd name="connsiteX10" fmla="*/ 1336300 w 1345202"/>
                  <a:gd name="connsiteY10" fmla="*/ 226793 h 336570"/>
                  <a:gd name="connsiteX11" fmla="*/ 8903 w 1345202"/>
                  <a:gd name="connsiteY11" fmla="*/ 226793 h 336570"/>
                  <a:gd name="connsiteX12" fmla="*/ 0 w 1345202"/>
                  <a:gd name="connsiteY12" fmla="*/ 219357 h 336570"/>
                  <a:gd name="connsiteX13" fmla="*/ 8903 w 1345202"/>
                  <a:gd name="connsiteY13" fmla="*/ 211921 h 336570"/>
                  <a:gd name="connsiteX14" fmla="*/ 660366 w 1345202"/>
                  <a:gd name="connsiteY14" fmla="*/ 0 h 336570"/>
                  <a:gd name="connsiteX15" fmla="*/ 1336296 w 1345202"/>
                  <a:gd name="connsiteY15" fmla="*/ 0 h 336570"/>
                  <a:gd name="connsiteX16" fmla="*/ 1345202 w 1345202"/>
                  <a:gd name="connsiteY16" fmla="*/ 9812 h 336570"/>
                  <a:gd name="connsiteX17" fmla="*/ 1336296 w 1345202"/>
                  <a:gd name="connsiteY17" fmla="*/ 18643 h 336570"/>
                  <a:gd name="connsiteX18" fmla="*/ 660366 w 1345202"/>
                  <a:gd name="connsiteY18" fmla="*/ 18643 h 336570"/>
                  <a:gd name="connsiteX19" fmla="*/ 651460 w 1345202"/>
                  <a:gd name="connsiteY19" fmla="*/ 9812 h 336570"/>
                  <a:gd name="connsiteX20" fmla="*/ 660366 w 1345202"/>
                  <a:gd name="connsiteY20" fmla="*/ 0 h 33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45202" h="336570">
                    <a:moveTo>
                      <a:pt x="8903" y="317883"/>
                    </a:moveTo>
                    <a:lnTo>
                      <a:pt x="1336300" y="317883"/>
                    </a:lnTo>
                    <a:cubicBezTo>
                      <a:pt x="1341640" y="317883"/>
                      <a:pt x="1345202" y="321621"/>
                      <a:pt x="1345202" y="326292"/>
                    </a:cubicBezTo>
                    <a:cubicBezTo>
                      <a:pt x="1345202" y="331898"/>
                      <a:pt x="1341640" y="336570"/>
                      <a:pt x="1336300" y="336570"/>
                    </a:cubicBezTo>
                    <a:lnTo>
                      <a:pt x="8903" y="336570"/>
                    </a:lnTo>
                    <a:cubicBezTo>
                      <a:pt x="4451" y="336570"/>
                      <a:pt x="0" y="331898"/>
                      <a:pt x="0" y="326292"/>
                    </a:cubicBezTo>
                    <a:cubicBezTo>
                      <a:pt x="0" y="321621"/>
                      <a:pt x="4451" y="317883"/>
                      <a:pt x="8903" y="317883"/>
                    </a:cubicBezTo>
                    <a:close/>
                    <a:moveTo>
                      <a:pt x="8903" y="211921"/>
                    </a:moveTo>
                    <a:lnTo>
                      <a:pt x="1336300" y="211921"/>
                    </a:lnTo>
                    <a:cubicBezTo>
                      <a:pt x="1341640" y="211921"/>
                      <a:pt x="1345202" y="215226"/>
                      <a:pt x="1345202" y="219357"/>
                    </a:cubicBezTo>
                    <a:cubicBezTo>
                      <a:pt x="1345202" y="223488"/>
                      <a:pt x="1341640" y="226793"/>
                      <a:pt x="1336300" y="226793"/>
                    </a:cubicBezTo>
                    <a:lnTo>
                      <a:pt x="8903" y="226793"/>
                    </a:lnTo>
                    <a:cubicBezTo>
                      <a:pt x="4451" y="226793"/>
                      <a:pt x="0" y="223488"/>
                      <a:pt x="0" y="219357"/>
                    </a:cubicBezTo>
                    <a:cubicBezTo>
                      <a:pt x="0" y="215226"/>
                      <a:pt x="4451" y="211921"/>
                      <a:pt x="8903" y="211921"/>
                    </a:cubicBezTo>
                    <a:close/>
                    <a:moveTo>
                      <a:pt x="660366" y="0"/>
                    </a:moveTo>
                    <a:lnTo>
                      <a:pt x="1336296" y="0"/>
                    </a:lnTo>
                    <a:cubicBezTo>
                      <a:pt x="1341640" y="0"/>
                      <a:pt x="1345202" y="4906"/>
                      <a:pt x="1345202" y="9812"/>
                    </a:cubicBezTo>
                    <a:cubicBezTo>
                      <a:pt x="1345202" y="14718"/>
                      <a:pt x="1341640" y="18643"/>
                      <a:pt x="1336296" y="18643"/>
                    </a:cubicBezTo>
                    <a:lnTo>
                      <a:pt x="660366" y="18643"/>
                    </a:lnTo>
                    <a:cubicBezTo>
                      <a:pt x="655914" y="18643"/>
                      <a:pt x="651460" y="14718"/>
                      <a:pt x="651460" y="9812"/>
                    </a:cubicBezTo>
                    <a:cubicBezTo>
                      <a:pt x="651460" y="4906"/>
                      <a:pt x="655914" y="0"/>
                      <a:pt x="660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03">
                <a:extLst>
                  <a:ext uri="{FF2B5EF4-FFF2-40B4-BE49-F238E27FC236}">
                    <a16:creationId xmlns:a16="http://schemas.microsoft.com/office/drawing/2014/main" id="{7A47B732-3D51-4A8C-A783-095D635EA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0199" y="6157484"/>
                <a:ext cx="290410" cy="188374"/>
              </a:xfrm>
              <a:custGeom>
                <a:avLst/>
                <a:gdLst>
                  <a:gd name="T0" fmla="*/ 87 w 326"/>
                  <a:gd name="T1" fmla="*/ 211 h 212"/>
                  <a:gd name="T2" fmla="*/ 87 w 326"/>
                  <a:gd name="T3" fmla="*/ 211 h 212"/>
                  <a:gd name="T4" fmla="*/ 86 w 326"/>
                  <a:gd name="T5" fmla="*/ 211 h 212"/>
                  <a:gd name="T6" fmla="*/ 86 w 326"/>
                  <a:gd name="T7" fmla="*/ 211 h 212"/>
                  <a:gd name="T8" fmla="*/ 79 w 326"/>
                  <a:gd name="T9" fmla="*/ 207 h 212"/>
                  <a:gd name="T10" fmla="*/ 4 w 326"/>
                  <a:gd name="T11" fmla="*/ 102 h 212"/>
                  <a:gd name="T12" fmla="*/ 4 w 326"/>
                  <a:gd name="T13" fmla="*/ 102 h 212"/>
                  <a:gd name="T14" fmla="*/ 6 w 326"/>
                  <a:gd name="T15" fmla="*/ 88 h 212"/>
                  <a:gd name="T16" fmla="*/ 6 w 326"/>
                  <a:gd name="T17" fmla="*/ 88 h 212"/>
                  <a:gd name="T18" fmla="*/ 19 w 326"/>
                  <a:gd name="T19" fmla="*/ 90 h 212"/>
                  <a:gd name="T20" fmla="*/ 89 w 326"/>
                  <a:gd name="T21" fmla="*/ 187 h 212"/>
                  <a:gd name="T22" fmla="*/ 308 w 326"/>
                  <a:gd name="T23" fmla="*/ 3 h 212"/>
                  <a:gd name="T24" fmla="*/ 308 w 326"/>
                  <a:gd name="T25" fmla="*/ 3 h 212"/>
                  <a:gd name="T26" fmla="*/ 322 w 326"/>
                  <a:gd name="T27" fmla="*/ 4 h 212"/>
                  <a:gd name="T28" fmla="*/ 322 w 326"/>
                  <a:gd name="T29" fmla="*/ 4 h 212"/>
                  <a:gd name="T30" fmla="*/ 321 w 326"/>
                  <a:gd name="T31" fmla="*/ 18 h 212"/>
                  <a:gd name="T32" fmla="*/ 93 w 326"/>
                  <a:gd name="T33" fmla="*/ 208 h 212"/>
                  <a:gd name="T34" fmla="*/ 93 w 326"/>
                  <a:gd name="T35" fmla="*/ 208 h 212"/>
                  <a:gd name="T36" fmla="*/ 87 w 326"/>
                  <a:gd name="T37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6" h="212">
                    <a:moveTo>
                      <a:pt x="87" y="211"/>
                    </a:moveTo>
                    <a:lnTo>
                      <a:pt x="87" y="211"/>
                    </a:lnTo>
                    <a:lnTo>
                      <a:pt x="86" y="211"/>
                    </a:lnTo>
                    <a:lnTo>
                      <a:pt x="86" y="211"/>
                    </a:lnTo>
                    <a:cubicBezTo>
                      <a:pt x="83" y="211"/>
                      <a:pt x="81" y="208"/>
                      <a:pt x="79" y="207"/>
                    </a:cubicBezTo>
                    <a:lnTo>
                      <a:pt x="4" y="102"/>
                    </a:lnTo>
                    <a:lnTo>
                      <a:pt x="4" y="102"/>
                    </a:lnTo>
                    <a:cubicBezTo>
                      <a:pt x="0" y="97"/>
                      <a:pt x="1" y="91"/>
                      <a:pt x="6" y="88"/>
                    </a:cubicBezTo>
                    <a:lnTo>
                      <a:pt x="6" y="88"/>
                    </a:lnTo>
                    <a:cubicBezTo>
                      <a:pt x="10" y="86"/>
                      <a:pt x="16" y="86"/>
                      <a:pt x="19" y="90"/>
                    </a:cubicBezTo>
                    <a:lnTo>
                      <a:pt x="89" y="187"/>
                    </a:lnTo>
                    <a:lnTo>
                      <a:pt x="308" y="3"/>
                    </a:lnTo>
                    <a:lnTo>
                      <a:pt x="308" y="3"/>
                    </a:lnTo>
                    <a:cubicBezTo>
                      <a:pt x="312" y="0"/>
                      <a:pt x="318" y="0"/>
                      <a:pt x="322" y="4"/>
                    </a:cubicBezTo>
                    <a:lnTo>
                      <a:pt x="322" y="4"/>
                    </a:lnTo>
                    <a:cubicBezTo>
                      <a:pt x="325" y="8"/>
                      <a:pt x="324" y="14"/>
                      <a:pt x="321" y="18"/>
                    </a:cubicBezTo>
                    <a:lnTo>
                      <a:pt x="93" y="208"/>
                    </a:lnTo>
                    <a:lnTo>
                      <a:pt x="93" y="208"/>
                    </a:lnTo>
                    <a:cubicBezTo>
                      <a:pt x="91" y="211"/>
                      <a:pt x="89" y="211"/>
                      <a:pt x="87" y="2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04">
                <a:extLst>
                  <a:ext uri="{FF2B5EF4-FFF2-40B4-BE49-F238E27FC236}">
                    <a16:creationId xmlns:a16="http://schemas.microsoft.com/office/drawing/2014/main" id="{69A878A7-7882-43D2-910F-A49528420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8589" y="6565628"/>
                <a:ext cx="463087" cy="459161"/>
              </a:xfrm>
              <a:custGeom>
                <a:avLst/>
                <a:gdLst>
                  <a:gd name="T0" fmla="*/ 518 w 519"/>
                  <a:gd name="T1" fmla="*/ 161 h 517"/>
                  <a:gd name="T2" fmla="*/ 356 w 519"/>
                  <a:gd name="T3" fmla="*/ 161 h 517"/>
                  <a:gd name="T4" fmla="*/ 356 w 519"/>
                  <a:gd name="T5" fmla="*/ 0 h 517"/>
                  <a:gd name="T6" fmla="*/ 161 w 519"/>
                  <a:gd name="T7" fmla="*/ 0 h 517"/>
                  <a:gd name="T8" fmla="*/ 161 w 519"/>
                  <a:gd name="T9" fmla="*/ 161 h 517"/>
                  <a:gd name="T10" fmla="*/ 0 w 519"/>
                  <a:gd name="T11" fmla="*/ 161 h 517"/>
                  <a:gd name="T12" fmla="*/ 0 w 519"/>
                  <a:gd name="T13" fmla="*/ 355 h 517"/>
                  <a:gd name="T14" fmla="*/ 161 w 519"/>
                  <a:gd name="T15" fmla="*/ 355 h 517"/>
                  <a:gd name="T16" fmla="*/ 161 w 519"/>
                  <a:gd name="T17" fmla="*/ 516 h 517"/>
                  <a:gd name="T18" fmla="*/ 356 w 519"/>
                  <a:gd name="T19" fmla="*/ 516 h 517"/>
                  <a:gd name="T20" fmla="*/ 356 w 519"/>
                  <a:gd name="T21" fmla="*/ 355 h 517"/>
                  <a:gd name="T22" fmla="*/ 518 w 519"/>
                  <a:gd name="T23" fmla="*/ 355 h 517"/>
                  <a:gd name="T24" fmla="*/ 518 w 519"/>
                  <a:gd name="T25" fmla="*/ 161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9" h="517">
                    <a:moveTo>
                      <a:pt x="518" y="161"/>
                    </a:moveTo>
                    <a:lnTo>
                      <a:pt x="356" y="161"/>
                    </a:lnTo>
                    <a:lnTo>
                      <a:pt x="356" y="0"/>
                    </a:lnTo>
                    <a:lnTo>
                      <a:pt x="161" y="0"/>
                    </a:lnTo>
                    <a:lnTo>
                      <a:pt x="161" y="161"/>
                    </a:lnTo>
                    <a:lnTo>
                      <a:pt x="0" y="161"/>
                    </a:lnTo>
                    <a:lnTo>
                      <a:pt x="0" y="355"/>
                    </a:lnTo>
                    <a:lnTo>
                      <a:pt x="161" y="355"/>
                    </a:lnTo>
                    <a:lnTo>
                      <a:pt x="161" y="516"/>
                    </a:lnTo>
                    <a:lnTo>
                      <a:pt x="356" y="516"/>
                    </a:lnTo>
                    <a:lnTo>
                      <a:pt x="356" y="355"/>
                    </a:lnTo>
                    <a:lnTo>
                      <a:pt x="518" y="355"/>
                    </a:lnTo>
                    <a:lnTo>
                      <a:pt x="518" y="16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05">
                <a:extLst>
                  <a:ext uri="{FF2B5EF4-FFF2-40B4-BE49-F238E27FC236}">
                    <a16:creationId xmlns:a16="http://schemas.microsoft.com/office/drawing/2014/main" id="{4549E3AB-0F76-4BE5-96C5-E9C3945EC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9233" y="5819980"/>
                <a:ext cx="1342166" cy="1397109"/>
              </a:xfrm>
              <a:custGeom>
                <a:avLst/>
                <a:gdLst>
                  <a:gd name="T0" fmla="*/ 1508 w 1509"/>
                  <a:gd name="T1" fmla="*/ 1568 h 1569"/>
                  <a:gd name="T2" fmla="*/ 0 w 1509"/>
                  <a:gd name="T3" fmla="*/ 1568 h 1569"/>
                  <a:gd name="T4" fmla="*/ 0 w 1509"/>
                  <a:gd name="T5" fmla="*/ 0 h 1569"/>
                  <a:gd name="T6" fmla="*/ 1508 w 1509"/>
                  <a:gd name="T7" fmla="*/ 0 h 1569"/>
                  <a:gd name="T8" fmla="*/ 1508 w 1509"/>
                  <a:gd name="T9" fmla="*/ 1568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9" h="1569">
                    <a:moveTo>
                      <a:pt x="1508" y="1568"/>
                    </a:moveTo>
                    <a:lnTo>
                      <a:pt x="0" y="1568"/>
                    </a:lnTo>
                    <a:lnTo>
                      <a:pt x="0" y="0"/>
                    </a:lnTo>
                    <a:lnTo>
                      <a:pt x="1508" y="0"/>
                    </a:lnTo>
                    <a:lnTo>
                      <a:pt x="1508" y="156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06">
                <a:extLst>
                  <a:ext uri="{FF2B5EF4-FFF2-40B4-BE49-F238E27FC236}">
                    <a16:creationId xmlns:a16="http://schemas.microsoft.com/office/drawing/2014/main" id="{AD680F6E-EF2C-4DA7-8531-2503BB8FD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1384" y="5812131"/>
                <a:ext cx="1357864" cy="1412807"/>
              </a:xfrm>
              <a:custGeom>
                <a:avLst/>
                <a:gdLst>
                  <a:gd name="T0" fmla="*/ 20 w 1527"/>
                  <a:gd name="T1" fmla="*/ 1569 h 1588"/>
                  <a:gd name="T2" fmla="*/ 1508 w 1527"/>
                  <a:gd name="T3" fmla="*/ 1569 h 1588"/>
                  <a:gd name="T4" fmla="*/ 1508 w 1527"/>
                  <a:gd name="T5" fmla="*/ 19 h 1588"/>
                  <a:gd name="T6" fmla="*/ 20 w 1527"/>
                  <a:gd name="T7" fmla="*/ 19 h 1588"/>
                  <a:gd name="T8" fmla="*/ 20 w 1527"/>
                  <a:gd name="T9" fmla="*/ 1569 h 1588"/>
                  <a:gd name="T10" fmla="*/ 1517 w 1527"/>
                  <a:gd name="T11" fmla="*/ 1587 h 1588"/>
                  <a:gd name="T12" fmla="*/ 9 w 1527"/>
                  <a:gd name="T13" fmla="*/ 1587 h 1588"/>
                  <a:gd name="T14" fmla="*/ 9 w 1527"/>
                  <a:gd name="T15" fmla="*/ 1587 h 1588"/>
                  <a:gd name="T16" fmla="*/ 0 w 1527"/>
                  <a:gd name="T17" fmla="*/ 1578 h 1588"/>
                  <a:gd name="T18" fmla="*/ 0 w 1527"/>
                  <a:gd name="T19" fmla="*/ 10 h 1588"/>
                  <a:gd name="T20" fmla="*/ 0 w 1527"/>
                  <a:gd name="T21" fmla="*/ 10 h 1588"/>
                  <a:gd name="T22" fmla="*/ 9 w 1527"/>
                  <a:gd name="T23" fmla="*/ 0 h 1588"/>
                  <a:gd name="T24" fmla="*/ 1517 w 1527"/>
                  <a:gd name="T25" fmla="*/ 0 h 1588"/>
                  <a:gd name="T26" fmla="*/ 1517 w 1527"/>
                  <a:gd name="T27" fmla="*/ 0 h 1588"/>
                  <a:gd name="T28" fmla="*/ 1526 w 1527"/>
                  <a:gd name="T29" fmla="*/ 10 h 1588"/>
                  <a:gd name="T30" fmla="*/ 1526 w 1527"/>
                  <a:gd name="T31" fmla="*/ 1578 h 1588"/>
                  <a:gd name="T32" fmla="*/ 1526 w 1527"/>
                  <a:gd name="T33" fmla="*/ 1578 h 1588"/>
                  <a:gd name="T34" fmla="*/ 1517 w 1527"/>
                  <a:gd name="T35" fmla="*/ 1587 h 1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27" h="1588">
                    <a:moveTo>
                      <a:pt x="20" y="1569"/>
                    </a:moveTo>
                    <a:lnTo>
                      <a:pt x="1508" y="1569"/>
                    </a:lnTo>
                    <a:lnTo>
                      <a:pt x="1508" y="19"/>
                    </a:lnTo>
                    <a:lnTo>
                      <a:pt x="20" y="19"/>
                    </a:lnTo>
                    <a:lnTo>
                      <a:pt x="20" y="1569"/>
                    </a:lnTo>
                    <a:close/>
                    <a:moveTo>
                      <a:pt x="1517" y="1587"/>
                    </a:moveTo>
                    <a:lnTo>
                      <a:pt x="9" y="1587"/>
                    </a:lnTo>
                    <a:lnTo>
                      <a:pt x="9" y="1587"/>
                    </a:lnTo>
                    <a:cubicBezTo>
                      <a:pt x="4" y="1587"/>
                      <a:pt x="0" y="1583"/>
                      <a:pt x="0" y="157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17" y="0"/>
                    </a:lnTo>
                    <a:lnTo>
                      <a:pt x="1517" y="0"/>
                    </a:lnTo>
                    <a:cubicBezTo>
                      <a:pt x="1522" y="0"/>
                      <a:pt x="1526" y="4"/>
                      <a:pt x="1526" y="10"/>
                    </a:cubicBezTo>
                    <a:lnTo>
                      <a:pt x="1526" y="1578"/>
                    </a:lnTo>
                    <a:lnTo>
                      <a:pt x="1526" y="1578"/>
                    </a:lnTo>
                    <a:cubicBezTo>
                      <a:pt x="1526" y="1583"/>
                      <a:pt x="1522" y="1587"/>
                      <a:pt x="1517" y="15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107">
                <a:extLst>
                  <a:ext uri="{FF2B5EF4-FFF2-40B4-BE49-F238E27FC236}">
                    <a16:creationId xmlns:a16="http://schemas.microsoft.com/office/drawing/2014/main" id="{1C9FEAE5-DA20-45C0-A034-F350DF8CF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0513" y="5973033"/>
                <a:ext cx="1063528" cy="545502"/>
              </a:xfrm>
              <a:custGeom>
                <a:avLst/>
                <a:gdLst>
                  <a:gd name="T0" fmla="*/ 1195 w 1196"/>
                  <a:gd name="T1" fmla="*/ 612 h 613"/>
                  <a:gd name="T2" fmla="*/ 0 w 1196"/>
                  <a:gd name="T3" fmla="*/ 612 h 613"/>
                  <a:gd name="T4" fmla="*/ 0 w 1196"/>
                  <a:gd name="T5" fmla="*/ 0 h 613"/>
                  <a:gd name="T6" fmla="*/ 1195 w 1196"/>
                  <a:gd name="T7" fmla="*/ 0 h 613"/>
                  <a:gd name="T8" fmla="*/ 1195 w 1196"/>
                  <a:gd name="T9" fmla="*/ 612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6" h="613">
                    <a:moveTo>
                      <a:pt x="1195" y="612"/>
                    </a:moveTo>
                    <a:lnTo>
                      <a:pt x="0" y="612"/>
                    </a:lnTo>
                    <a:lnTo>
                      <a:pt x="0" y="0"/>
                    </a:lnTo>
                    <a:lnTo>
                      <a:pt x="1195" y="0"/>
                    </a:lnTo>
                    <a:lnTo>
                      <a:pt x="1195" y="612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108">
                <a:extLst>
                  <a:ext uri="{FF2B5EF4-FFF2-40B4-BE49-F238E27FC236}">
                    <a16:creationId xmlns:a16="http://schemas.microsoft.com/office/drawing/2014/main" id="{A4164D61-32CE-44F6-AC54-BAA0DA911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0513" y="5973033"/>
                <a:ext cx="1063528" cy="545502"/>
              </a:xfrm>
              <a:custGeom>
                <a:avLst/>
                <a:gdLst>
                  <a:gd name="T0" fmla="*/ 1195 w 1196"/>
                  <a:gd name="T1" fmla="*/ 612 h 613"/>
                  <a:gd name="T2" fmla="*/ 0 w 1196"/>
                  <a:gd name="T3" fmla="*/ 612 h 613"/>
                  <a:gd name="T4" fmla="*/ 0 w 1196"/>
                  <a:gd name="T5" fmla="*/ 0 h 613"/>
                  <a:gd name="T6" fmla="*/ 1195 w 1196"/>
                  <a:gd name="T7" fmla="*/ 0 h 613"/>
                  <a:gd name="T8" fmla="*/ 1195 w 1196"/>
                  <a:gd name="T9" fmla="*/ 612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6" h="613">
                    <a:moveTo>
                      <a:pt x="1195" y="612"/>
                    </a:moveTo>
                    <a:lnTo>
                      <a:pt x="0" y="612"/>
                    </a:lnTo>
                    <a:lnTo>
                      <a:pt x="0" y="0"/>
                    </a:lnTo>
                    <a:lnTo>
                      <a:pt x="1195" y="0"/>
                    </a:lnTo>
                    <a:lnTo>
                      <a:pt x="1195" y="61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678A76-8742-4F25-A2D9-1054B2A2E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8739" y="6640191"/>
                <a:ext cx="1082259" cy="281580"/>
              </a:xfrm>
              <a:custGeom>
                <a:avLst/>
                <a:gdLst>
                  <a:gd name="connsiteX0" fmla="*/ 8001 w 1082259"/>
                  <a:gd name="connsiteY0" fmla="*/ 262940 h 281580"/>
                  <a:gd name="connsiteX1" fmla="*/ 1070339 w 1082259"/>
                  <a:gd name="connsiteY1" fmla="*/ 262940 h 281580"/>
                  <a:gd name="connsiteX2" fmla="*/ 1078340 w 1082259"/>
                  <a:gd name="connsiteY2" fmla="*/ 271770 h 281580"/>
                  <a:gd name="connsiteX3" fmla="*/ 1070339 w 1082259"/>
                  <a:gd name="connsiteY3" fmla="*/ 281580 h 281580"/>
                  <a:gd name="connsiteX4" fmla="*/ 8001 w 1082259"/>
                  <a:gd name="connsiteY4" fmla="*/ 281580 h 281580"/>
                  <a:gd name="connsiteX5" fmla="*/ 0 w 1082259"/>
                  <a:gd name="connsiteY5" fmla="*/ 271770 h 281580"/>
                  <a:gd name="connsiteX6" fmla="*/ 8001 w 1082259"/>
                  <a:gd name="connsiteY6" fmla="*/ 262940 h 281580"/>
                  <a:gd name="connsiteX7" fmla="*/ 8001 w 1082259"/>
                  <a:gd name="connsiteY7" fmla="*/ 133431 h 281580"/>
                  <a:gd name="connsiteX8" fmla="*/ 1070339 w 1082259"/>
                  <a:gd name="connsiteY8" fmla="*/ 133431 h 281580"/>
                  <a:gd name="connsiteX9" fmla="*/ 1078340 w 1082259"/>
                  <a:gd name="connsiteY9" fmla="*/ 142262 h 281580"/>
                  <a:gd name="connsiteX10" fmla="*/ 1070339 w 1082259"/>
                  <a:gd name="connsiteY10" fmla="*/ 152074 h 281580"/>
                  <a:gd name="connsiteX11" fmla="*/ 8001 w 1082259"/>
                  <a:gd name="connsiteY11" fmla="*/ 152074 h 281580"/>
                  <a:gd name="connsiteX12" fmla="*/ 0 w 1082259"/>
                  <a:gd name="connsiteY12" fmla="*/ 142262 h 281580"/>
                  <a:gd name="connsiteX13" fmla="*/ 8001 w 1082259"/>
                  <a:gd name="connsiteY13" fmla="*/ 133431 h 281580"/>
                  <a:gd name="connsiteX14" fmla="*/ 643800 w 1082259"/>
                  <a:gd name="connsiteY14" fmla="*/ 0 h 281580"/>
                  <a:gd name="connsiteX15" fmla="*/ 1074222 w 1082259"/>
                  <a:gd name="connsiteY15" fmla="*/ 0 h 281580"/>
                  <a:gd name="connsiteX16" fmla="*/ 1082259 w 1082259"/>
                  <a:gd name="connsiteY16" fmla="*/ 7436 h 281580"/>
                  <a:gd name="connsiteX17" fmla="*/ 1074222 w 1082259"/>
                  <a:gd name="connsiteY17" fmla="*/ 14872 h 281580"/>
                  <a:gd name="connsiteX18" fmla="*/ 643800 w 1082259"/>
                  <a:gd name="connsiteY18" fmla="*/ 14872 h 281580"/>
                  <a:gd name="connsiteX19" fmla="*/ 635763 w 1082259"/>
                  <a:gd name="connsiteY19" fmla="*/ 7436 h 281580"/>
                  <a:gd name="connsiteX20" fmla="*/ 643800 w 1082259"/>
                  <a:gd name="connsiteY20" fmla="*/ 0 h 281580"/>
                  <a:gd name="connsiteX21" fmla="*/ 8044 w 1082259"/>
                  <a:gd name="connsiteY21" fmla="*/ 0 h 281580"/>
                  <a:gd name="connsiteX22" fmla="*/ 422753 w 1082259"/>
                  <a:gd name="connsiteY22" fmla="*/ 0 h 281580"/>
                  <a:gd name="connsiteX23" fmla="*/ 430797 w 1082259"/>
                  <a:gd name="connsiteY23" fmla="*/ 7436 h 281580"/>
                  <a:gd name="connsiteX24" fmla="*/ 422753 w 1082259"/>
                  <a:gd name="connsiteY24" fmla="*/ 14872 h 281580"/>
                  <a:gd name="connsiteX25" fmla="*/ 8044 w 1082259"/>
                  <a:gd name="connsiteY25" fmla="*/ 14872 h 281580"/>
                  <a:gd name="connsiteX26" fmla="*/ 0 w 1082259"/>
                  <a:gd name="connsiteY26" fmla="*/ 7436 h 281580"/>
                  <a:gd name="connsiteX27" fmla="*/ 8044 w 1082259"/>
                  <a:gd name="connsiteY27" fmla="*/ 0 h 28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82259" h="281580">
                    <a:moveTo>
                      <a:pt x="8001" y="262940"/>
                    </a:moveTo>
                    <a:lnTo>
                      <a:pt x="1070339" y="262940"/>
                    </a:lnTo>
                    <a:cubicBezTo>
                      <a:pt x="1073895" y="262940"/>
                      <a:pt x="1078340" y="266864"/>
                      <a:pt x="1078340" y="271770"/>
                    </a:cubicBezTo>
                    <a:cubicBezTo>
                      <a:pt x="1078340" y="276675"/>
                      <a:pt x="1073895" y="281580"/>
                      <a:pt x="1070339" y="281580"/>
                    </a:cubicBezTo>
                    <a:lnTo>
                      <a:pt x="8001" y="281580"/>
                    </a:lnTo>
                    <a:cubicBezTo>
                      <a:pt x="3556" y="281580"/>
                      <a:pt x="0" y="276675"/>
                      <a:pt x="0" y="271770"/>
                    </a:cubicBezTo>
                    <a:cubicBezTo>
                      <a:pt x="0" y="266864"/>
                      <a:pt x="3556" y="262940"/>
                      <a:pt x="8001" y="262940"/>
                    </a:cubicBezTo>
                    <a:close/>
                    <a:moveTo>
                      <a:pt x="8001" y="133431"/>
                    </a:moveTo>
                    <a:lnTo>
                      <a:pt x="1070339" y="133431"/>
                    </a:lnTo>
                    <a:cubicBezTo>
                      <a:pt x="1073895" y="133431"/>
                      <a:pt x="1078340" y="137356"/>
                      <a:pt x="1078340" y="142262"/>
                    </a:cubicBezTo>
                    <a:cubicBezTo>
                      <a:pt x="1078340" y="147168"/>
                      <a:pt x="1073895" y="152074"/>
                      <a:pt x="1070339" y="152074"/>
                    </a:cubicBezTo>
                    <a:lnTo>
                      <a:pt x="8001" y="152074"/>
                    </a:lnTo>
                    <a:cubicBezTo>
                      <a:pt x="3556" y="152074"/>
                      <a:pt x="0" y="147168"/>
                      <a:pt x="0" y="142262"/>
                    </a:cubicBezTo>
                    <a:cubicBezTo>
                      <a:pt x="0" y="137356"/>
                      <a:pt x="3556" y="133431"/>
                      <a:pt x="8001" y="133431"/>
                    </a:cubicBezTo>
                    <a:close/>
                    <a:moveTo>
                      <a:pt x="643800" y="0"/>
                    </a:moveTo>
                    <a:lnTo>
                      <a:pt x="1074222" y="0"/>
                    </a:lnTo>
                    <a:cubicBezTo>
                      <a:pt x="1077794" y="0"/>
                      <a:pt x="1082259" y="3305"/>
                      <a:pt x="1082259" y="7436"/>
                    </a:cubicBezTo>
                    <a:cubicBezTo>
                      <a:pt x="1082259" y="11567"/>
                      <a:pt x="1077794" y="14872"/>
                      <a:pt x="1074222" y="14872"/>
                    </a:cubicBezTo>
                    <a:lnTo>
                      <a:pt x="643800" y="14872"/>
                    </a:lnTo>
                    <a:cubicBezTo>
                      <a:pt x="639335" y="14872"/>
                      <a:pt x="635763" y="11567"/>
                      <a:pt x="635763" y="7436"/>
                    </a:cubicBezTo>
                    <a:cubicBezTo>
                      <a:pt x="635763" y="3305"/>
                      <a:pt x="639335" y="0"/>
                      <a:pt x="643800" y="0"/>
                    </a:cubicBezTo>
                    <a:close/>
                    <a:moveTo>
                      <a:pt x="8044" y="0"/>
                    </a:moveTo>
                    <a:lnTo>
                      <a:pt x="422753" y="0"/>
                    </a:lnTo>
                    <a:cubicBezTo>
                      <a:pt x="427222" y="0"/>
                      <a:pt x="430797" y="3305"/>
                      <a:pt x="430797" y="7436"/>
                    </a:cubicBezTo>
                    <a:cubicBezTo>
                      <a:pt x="430797" y="11567"/>
                      <a:pt x="427222" y="14872"/>
                      <a:pt x="422753" y="14872"/>
                    </a:cubicBezTo>
                    <a:lnTo>
                      <a:pt x="8044" y="14872"/>
                    </a:lnTo>
                    <a:cubicBezTo>
                      <a:pt x="3575" y="14872"/>
                      <a:pt x="0" y="11567"/>
                      <a:pt x="0" y="7436"/>
                    </a:cubicBezTo>
                    <a:cubicBezTo>
                      <a:pt x="0" y="3305"/>
                      <a:pt x="3575" y="0"/>
                      <a:pt x="80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113">
                <a:extLst>
                  <a:ext uri="{FF2B5EF4-FFF2-40B4-BE49-F238E27FC236}">
                    <a16:creationId xmlns:a16="http://schemas.microsoft.com/office/drawing/2014/main" id="{79BF9A17-9ED3-440C-99F2-EAAD6E7A8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8739" y="5961261"/>
                <a:ext cx="1083152" cy="565123"/>
              </a:xfrm>
              <a:custGeom>
                <a:avLst/>
                <a:gdLst>
                  <a:gd name="T0" fmla="*/ 10 w 1216"/>
                  <a:gd name="T1" fmla="*/ 633 h 634"/>
                  <a:gd name="T2" fmla="*/ 10 w 1216"/>
                  <a:gd name="T3" fmla="*/ 633 h 634"/>
                  <a:gd name="T4" fmla="*/ 4 w 1216"/>
                  <a:gd name="T5" fmla="*/ 630 h 634"/>
                  <a:gd name="T6" fmla="*/ 4 w 1216"/>
                  <a:gd name="T7" fmla="*/ 630 h 634"/>
                  <a:gd name="T8" fmla="*/ 4 w 1216"/>
                  <a:gd name="T9" fmla="*/ 617 h 634"/>
                  <a:gd name="T10" fmla="*/ 4 w 1216"/>
                  <a:gd name="T11" fmla="*/ 617 h 634"/>
                  <a:gd name="T12" fmla="*/ 306 w 1216"/>
                  <a:gd name="T13" fmla="*/ 399 h 634"/>
                  <a:gd name="T14" fmla="*/ 306 w 1216"/>
                  <a:gd name="T15" fmla="*/ 399 h 634"/>
                  <a:gd name="T16" fmla="*/ 385 w 1216"/>
                  <a:gd name="T17" fmla="*/ 435 h 634"/>
                  <a:gd name="T18" fmla="*/ 385 w 1216"/>
                  <a:gd name="T19" fmla="*/ 435 h 634"/>
                  <a:gd name="T20" fmla="*/ 548 w 1216"/>
                  <a:gd name="T21" fmla="*/ 431 h 634"/>
                  <a:gd name="T22" fmla="*/ 548 w 1216"/>
                  <a:gd name="T23" fmla="*/ 431 h 634"/>
                  <a:gd name="T24" fmla="*/ 660 w 1216"/>
                  <a:gd name="T25" fmla="*/ 326 h 634"/>
                  <a:gd name="T26" fmla="*/ 660 w 1216"/>
                  <a:gd name="T27" fmla="*/ 326 h 634"/>
                  <a:gd name="T28" fmla="*/ 838 w 1216"/>
                  <a:gd name="T29" fmla="*/ 197 h 634"/>
                  <a:gd name="T30" fmla="*/ 838 w 1216"/>
                  <a:gd name="T31" fmla="*/ 197 h 634"/>
                  <a:gd name="T32" fmla="*/ 877 w 1216"/>
                  <a:gd name="T33" fmla="*/ 221 h 634"/>
                  <a:gd name="T34" fmla="*/ 877 w 1216"/>
                  <a:gd name="T35" fmla="*/ 221 h 634"/>
                  <a:gd name="T36" fmla="*/ 925 w 1216"/>
                  <a:gd name="T37" fmla="*/ 249 h 634"/>
                  <a:gd name="T38" fmla="*/ 925 w 1216"/>
                  <a:gd name="T39" fmla="*/ 249 h 634"/>
                  <a:gd name="T40" fmla="*/ 925 w 1216"/>
                  <a:gd name="T41" fmla="*/ 249 h 634"/>
                  <a:gd name="T42" fmla="*/ 1196 w 1216"/>
                  <a:gd name="T43" fmla="*/ 6 h 634"/>
                  <a:gd name="T44" fmla="*/ 1196 w 1216"/>
                  <a:gd name="T45" fmla="*/ 6 h 634"/>
                  <a:gd name="T46" fmla="*/ 1209 w 1216"/>
                  <a:gd name="T47" fmla="*/ 3 h 634"/>
                  <a:gd name="T48" fmla="*/ 1209 w 1216"/>
                  <a:gd name="T49" fmla="*/ 3 h 634"/>
                  <a:gd name="T50" fmla="*/ 1212 w 1216"/>
                  <a:gd name="T51" fmla="*/ 16 h 634"/>
                  <a:gd name="T52" fmla="*/ 1212 w 1216"/>
                  <a:gd name="T53" fmla="*/ 16 h 634"/>
                  <a:gd name="T54" fmla="*/ 925 w 1216"/>
                  <a:gd name="T55" fmla="*/ 268 h 634"/>
                  <a:gd name="T56" fmla="*/ 925 w 1216"/>
                  <a:gd name="T57" fmla="*/ 268 h 634"/>
                  <a:gd name="T58" fmla="*/ 925 w 1216"/>
                  <a:gd name="T59" fmla="*/ 268 h 634"/>
                  <a:gd name="T60" fmla="*/ 861 w 1216"/>
                  <a:gd name="T61" fmla="*/ 233 h 634"/>
                  <a:gd name="T62" fmla="*/ 861 w 1216"/>
                  <a:gd name="T63" fmla="*/ 233 h 634"/>
                  <a:gd name="T64" fmla="*/ 836 w 1216"/>
                  <a:gd name="T65" fmla="*/ 216 h 634"/>
                  <a:gd name="T66" fmla="*/ 836 w 1216"/>
                  <a:gd name="T67" fmla="*/ 216 h 634"/>
                  <a:gd name="T68" fmla="*/ 673 w 1216"/>
                  <a:gd name="T69" fmla="*/ 339 h 634"/>
                  <a:gd name="T70" fmla="*/ 673 w 1216"/>
                  <a:gd name="T71" fmla="*/ 339 h 634"/>
                  <a:gd name="T72" fmla="*/ 560 w 1216"/>
                  <a:gd name="T73" fmla="*/ 446 h 634"/>
                  <a:gd name="T74" fmla="*/ 560 w 1216"/>
                  <a:gd name="T75" fmla="*/ 446 h 634"/>
                  <a:gd name="T76" fmla="*/ 373 w 1216"/>
                  <a:gd name="T77" fmla="*/ 451 h 634"/>
                  <a:gd name="T78" fmla="*/ 373 w 1216"/>
                  <a:gd name="T79" fmla="*/ 451 h 634"/>
                  <a:gd name="T80" fmla="*/ 306 w 1216"/>
                  <a:gd name="T81" fmla="*/ 418 h 634"/>
                  <a:gd name="T82" fmla="*/ 306 w 1216"/>
                  <a:gd name="T83" fmla="*/ 418 h 634"/>
                  <a:gd name="T84" fmla="*/ 17 w 1216"/>
                  <a:gd name="T85" fmla="*/ 630 h 634"/>
                  <a:gd name="T86" fmla="*/ 17 w 1216"/>
                  <a:gd name="T87" fmla="*/ 630 h 634"/>
                  <a:gd name="T88" fmla="*/ 10 w 1216"/>
                  <a:gd name="T89" fmla="*/ 63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6" h="634">
                    <a:moveTo>
                      <a:pt x="10" y="633"/>
                    </a:moveTo>
                    <a:lnTo>
                      <a:pt x="10" y="633"/>
                    </a:lnTo>
                    <a:cubicBezTo>
                      <a:pt x="8" y="633"/>
                      <a:pt x="6" y="632"/>
                      <a:pt x="4" y="630"/>
                    </a:cubicBezTo>
                    <a:lnTo>
                      <a:pt x="4" y="630"/>
                    </a:lnTo>
                    <a:cubicBezTo>
                      <a:pt x="0" y="626"/>
                      <a:pt x="0" y="621"/>
                      <a:pt x="4" y="617"/>
                    </a:cubicBezTo>
                    <a:lnTo>
                      <a:pt x="4" y="617"/>
                    </a:lnTo>
                    <a:cubicBezTo>
                      <a:pt x="12" y="608"/>
                      <a:pt x="222" y="399"/>
                      <a:pt x="306" y="399"/>
                    </a:cubicBezTo>
                    <a:lnTo>
                      <a:pt x="306" y="399"/>
                    </a:lnTo>
                    <a:cubicBezTo>
                      <a:pt x="339" y="399"/>
                      <a:pt x="362" y="418"/>
                      <a:pt x="385" y="435"/>
                    </a:cubicBezTo>
                    <a:lnTo>
                      <a:pt x="385" y="435"/>
                    </a:lnTo>
                    <a:cubicBezTo>
                      <a:pt x="425" y="467"/>
                      <a:pt x="462" y="495"/>
                      <a:pt x="548" y="431"/>
                    </a:cubicBezTo>
                    <a:lnTo>
                      <a:pt x="548" y="431"/>
                    </a:lnTo>
                    <a:cubicBezTo>
                      <a:pt x="584" y="403"/>
                      <a:pt x="622" y="364"/>
                      <a:pt x="660" y="326"/>
                    </a:cubicBezTo>
                    <a:lnTo>
                      <a:pt x="660" y="326"/>
                    </a:lnTo>
                    <a:cubicBezTo>
                      <a:pt x="726" y="257"/>
                      <a:pt x="790" y="193"/>
                      <a:pt x="838" y="197"/>
                    </a:cubicBezTo>
                    <a:lnTo>
                      <a:pt x="838" y="197"/>
                    </a:lnTo>
                    <a:cubicBezTo>
                      <a:pt x="853" y="198"/>
                      <a:pt x="867" y="207"/>
                      <a:pt x="877" y="221"/>
                    </a:cubicBezTo>
                    <a:lnTo>
                      <a:pt x="877" y="221"/>
                    </a:lnTo>
                    <a:cubicBezTo>
                      <a:pt x="889" y="240"/>
                      <a:pt x="906" y="249"/>
                      <a:pt x="925" y="249"/>
                    </a:cubicBezTo>
                    <a:lnTo>
                      <a:pt x="925" y="249"/>
                    </a:lnTo>
                    <a:lnTo>
                      <a:pt x="925" y="249"/>
                    </a:lnTo>
                    <a:cubicBezTo>
                      <a:pt x="1030" y="249"/>
                      <a:pt x="1195" y="7"/>
                      <a:pt x="1196" y="6"/>
                    </a:cubicBezTo>
                    <a:lnTo>
                      <a:pt x="1196" y="6"/>
                    </a:lnTo>
                    <a:cubicBezTo>
                      <a:pt x="1199" y="1"/>
                      <a:pt x="1205" y="0"/>
                      <a:pt x="1209" y="3"/>
                    </a:cubicBezTo>
                    <a:lnTo>
                      <a:pt x="1209" y="3"/>
                    </a:lnTo>
                    <a:cubicBezTo>
                      <a:pt x="1214" y="6"/>
                      <a:pt x="1215" y="12"/>
                      <a:pt x="1212" y="16"/>
                    </a:cubicBezTo>
                    <a:lnTo>
                      <a:pt x="1212" y="16"/>
                    </a:lnTo>
                    <a:cubicBezTo>
                      <a:pt x="1205" y="26"/>
                      <a:pt x="1040" y="268"/>
                      <a:pt x="925" y="268"/>
                    </a:cubicBezTo>
                    <a:lnTo>
                      <a:pt x="925" y="268"/>
                    </a:lnTo>
                    <a:lnTo>
                      <a:pt x="925" y="268"/>
                    </a:lnTo>
                    <a:cubicBezTo>
                      <a:pt x="899" y="268"/>
                      <a:pt x="877" y="256"/>
                      <a:pt x="861" y="233"/>
                    </a:cubicBezTo>
                    <a:lnTo>
                      <a:pt x="861" y="233"/>
                    </a:lnTo>
                    <a:cubicBezTo>
                      <a:pt x="854" y="222"/>
                      <a:pt x="847" y="217"/>
                      <a:pt x="836" y="216"/>
                    </a:cubicBezTo>
                    <a:lnTo>
                      <a:pt x="836" y="216"/>
                    </a:lnTo>
                    <a:cubicBezTo>
                      <a:pt x="797" y="213"/>
                      <a:pt x="735" y="277"/>
                      <a:pt x="673" y="339"/>
                    </a:cubicBezTo>
                    <a:lnTo>
                      <a:pt x="673" y="339"/>
                    </a:lnTo>
                    <a:cubicBezTo>
                      <a:pt x="636" y="378"/>
                      <a:pt x="597" y="418"/>
                      <a:pt x="560" y="446"/>
                    </a:cubicBezTo>
                    <a:lnTo>
                      <a:pt x="560" y="446"/>
                    </a:lnTo>
                    <a:cubicBezTo>
                      <a:pt x="462" y="519"/>
                      <a:pt x="415" y="483"/>
                      <a:pt x="373" y="451"/>
                    </a:cubicBezTo>
                    <a:lnTo>
                      <a:pt x="373" y="451"/>
                    </a:lnTo>
                    <a:cubicBezTo>
                      <a:pt x="353" y="434"/>
                      <a:pt x="332" y="418"/>
                      <a:pt x="306" y="418"/>
                    </a:cubicBezTo>
                    <a:lnTo>
                      <a:pt x="306" y="418"/>
                    </a:lnTo>
                    <a:cubicBezTo>
                      <a:pt x="242" y="418"/>
                      <a:pt x="76" y="572"/>
                      <a:pt x="17" y="630"/>
                    </a:cubicBezTo>
                    <a:lnTo>
                      <a:pt x="17" y="630"/>
                    </a:lnTo>
                    <a:cubicBezTo>
                      <a:pt x="15" y="632"/>
                      <a:pt x="12" y="633"/>
                      <a:pt x="10" y="6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114">
                <a:extLst>
                  <a:ext uri="{FF2B5EF4-FFF2-40B4-BE49-F238E27FC236}">
                    <a16:creationId xmlns:a16="http://schemas.microsoft.com/office/drawing/2014/main" id="{BCEB2EA8-E0E3-48C1-AC6A-697357967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8739" y="5965184"/>
                <a:ext cx="1079229" cy="565123"/>
              </a:xfrm>
              <a:custGeom>
                <a:avLst/>
                <a:gdLst>
                  <a:gd name="T0" fmla="*/ 19 w 1214"/>
                  <a:gd name="T1" fmla="*/ 613 h 633"/>
                  <a:gd name="T2" fmla="*/ 1194 w 1214"/>
                  <a:gd name="T3" fmla="*/ 613 h 633"/>
                  <a:gd name="T4" fmla="*/ 1194 w 1214"/>
                  <a:gd name="T5" fmla="*/ 19 h 633"/>
                  <a:gd name="T6" fmla="*/ 19 w 1214"/>
                  <a:gd name="T7" fmla="*/ 19 h 633"/>
                  <a:gd name="T8" fmla="*/ 19 w 1214"/>
                  <a:gd name="T9" fmla="*/ 613 h 633"/>
                  <a:gd name="T10" fmla="*/ 1204 w 1214"/>
                  <a:gd name="T11" fmla="*/ 632 h 633"/>
                  <a:gd name="T12" fmla="*/ 9 w 1214"/>
                  <a:gd name="T13" fmla="*/ 632 h 633"/>
                  <a:gd name="T14" fmla="*/ 9 w 1214"/>
                  <a:gd name="T15" fmla="*/ 632 h 633"/>
                  <a:gd name="T16" fmla="*/ 0 w 1214"/>
                  <a:gd name="T17" fmla="*/ 622 h 633"/>
                  <a:gd name="T18" fmla="*/ 0 w 1214"/>
                  <a:gd name="T19" fmla="*/ 10 h 633"/>
                  <a:gd name="T20" fmla="*/ 0 w 1214"/>
                  <a:gd name="T21" fmla="*/ 10 h 633"/>
                  <a:gd name="T22" fmla="*/ 9 w 1214"/>
                  <a:gd name="T23" fmla="*/ 0 h 633"/>
                  <a:gd name="T24" fmla="*/ 1204 w 1214"/>
                  <a:gd name="T25" fmla="*/ 0 h 633"/>
                  <a:gd name="T26" fmla="*/ 1204 w 1214"/>
                  <a:gd name="T27" fmla="*/ 0 h 633"/>
                  <a:gd name="T28" fmla="*/ 1213 w 1214"/>
                  <a:gd name="T29" fmla="*/ 10 h 633"/>
                  <a:gd name="T30" fmla="*/ 1213 w 1214"/>
                  <a:gd name="T31" fmla="*/ 622 h 633"/>
                  <a:gd name="T32" fmla="*/ 1213 w 1214"/>
                  <a:gd name="T33" fmla="*/ 622 h 633"/>
                  <a:gd name="T34" fmla="*/ 1204 w 1214"/>
                  <a:gd name="T35" fmla="*/ 632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4" h="633">
                    <a:moveTo>
                      <a:pt x="19" y="613"/>
                    </a:moveTo>
                    <a:lnTo>
                      <a:pt x="1194" y="613"/>
                    </a:lnTo>
                    <a:lnTo>
                      <a:pt x="1194" y="19"/>
                    </a:lnTo>
                    <a:lnTo>
                      <a:pt x="19" y="19"/>
                    </a:lnTo>
                    <a:lnTo>
                      <a:pt x="19" y="613"/>
                    </a:lnTo>
                    <a:close/>
                    <a:moveTo>
                      <a:pt x="1204" y="632"/>
                    </a:moveTo>
                    <a:lnTo>
                      <a:pt x="9" y="632"/>
                    </a:lnTo>
                    <a:lnTo>
                      <a:pt x="9" y="632"/>
                    </a:lnTo>
                    <a:cubicBezTo>
                      <a:pt x="4" y="632"/>
                      <a:pt x="0" y="628"/>
                      <a:pt x="0" y="62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204" y="0"/>
                    </a:lnTo>
                    <a:lnTo>
                      <a:pt x="1204" y="0"/>
                    </a:lnTo>
                    <a:cubicBezTo>
                      <a:pt x="1208" y="0"/>
                      <a:pt x="1213" y="5"/>
                      <a:pt x="1213" y="10"/>
                    </a:cubicBezTo>
                    <a:lnTo>
                      <a:pt x="1213" y="622"/>
                    </a:lnTo>
                    <a:lnTo>
                      <a:pt x="1213" y="622"/>
                    </a:lnTo>
                    <a:cubicBezTo>
                      <a:pt x="1213" y="628"/>
                      <a:pt x="1208" y="632"/>
                      <a:pt x="1204" y="6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115">
                <a:extLst>
                  <a:ext uri="{FF2B5EF4-FFF2-40B4-BE49-F238E27FC236}">
                    <a16:creationId xmlns:a16="http://schemas.microsoft.com/office/drawing/2014/main" id="{B9F7BD88-476C-4694-8645-CC2E9D463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7473" y="6392952"/>
                <a:ext cx="741725" cy="19621"/>
              </a:xfrm>
              <a:custGeom>
                <a:avLst/>
                <a:gdLst>
                  <a:gd name="T0" fmla="*/ 824 w 834"/>
                  <a:gd name="T1" fmla="*/ 19 h 20"/>
                  <a:gd name="T2" fmla="*/ 9 w 834"/>
                  <a:gd name="T3" fmla="*/ 19 h 20"/>
                  <a:gd name="T4" fmla="*/ 9 w 834"/>
                  <a:gd name="T5" fmla="*/ 19 h 20"/>
                  <a:gd name="T6" fmla="*/ 0 w 834"/>
                  <a:gd name="T7" fmla="*/ 10 h 20"/>
                  <a:gd name="T8" fmla="*/ 0 w 834"/>
                  <a:gd name="T9" fmla="*/ 10 h 20"/>
                  <a:gd name="T10" fmla="*/ 9 w 834"/>
                  <a:gd name="T11" fmla="*/ 0 h 20"/>
                  <a:gd name="T12" fmla="*/ 824 w 834"/>
                  <a:gd name="T13" fmla="*/ 0 h 20"/>
                  <a:gd name="T14" fmla="*/ 824 w 834"/>
                  <a:gd name="T15" fmla="*/ 0 h 20"/>
                  <a:gd name="T16" fmla="*/ 833 w 834"/>
                  <a:gd name="T17" fmla="*/ 10 h 20"/>
                  <a:gd name="T18" fmla="*/ 833 w 834"/>
                  <a:gd name="T19" fmla="*/ 10 h 20"/>
                  <a:gd name="T20" fmla="*/ 824 w 83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4" h="20">
                    <a:moveTo>
                      <a:pt x="824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824" y="0"/>
                    </a:lnTo>
                    <a:lnTo>
                      <a:pt x="824" y="0"/>
                    </a:lnTo>
                    <a:cubicBezTo>
                      <a:pt x="829" y="0"/>
                      <a:pt x="833" y="5"/>
                      <a:pt x="833" y="10"/>
                    </a:cubicBezTo>
                    <a:lnTo>
                      <a:pt x="833" y="10"/>
                    </a:lnTo>
                    <a:cubicBezTo>
                      <a:pt x="833" y="15"/>
                      <a:pt x="829" y="19"/>
                      <a:pt x="82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44E0388C-A649-417B-BA58-9D9B9E675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3220" y="5663001"/>
                <a:ext cx="572080" cy="230608"/>
              </a:xfrm>
              <a:custGeom>
                <a:avLst/>
                <a:gdLst>
                  <a:gd name="connsiteX0" fmla="*/ 8910 w 572080"/>
                  <a:gd name="connsiteY0" fmla="*/ 211921 h 230608"/>
                  <a:gd name="connsiteX1" fmla="*/ 563170 w 572080"/>
                  <a:gd name="connsiteY1" fmla="*/ 211921 h 230608"/>
                  <a:gd name="connsiteX2" fmla="*/ 572080 w 572080"/>
                  <a:gd name="connsiteY2" fmla="*/ 221265 h 230608"/>
                  <a:gd name="connsiteX3" fmla="*/ 563170 w 572080"/>
                  <a:gd name="connsiteY3" fmla="*/ 230608 h 230608"/>
                  <a:gd name="connsiteX4" fmla="*/ 8910 w 572080"/>
                  <a:gd name="connsiteY4" fmla="*/ 230608 h 230608"/>
                  <a:gd name="connsiteX5" fmla="*/ 0 w 572080"/>
                  <a:gd name="connsiteY5" fmla="*/ 221265 h 230608"/>
                  <a:gd name="connsiteX6" fmla="*/ 8910 w 572080"/>
                  <a:gd name="connsiteY6" fmla="*/ 211921 h 230608"/>
                  <a:gd name="connsiteX7" fmla="*/ 8910 w 572080"/>
                  <a:gd name="connsiteY7" fmla="*/ 105959 h 230608"/>
                  <a:gd name="connsiteX8" fmla="*/ 563170 w 572080"/>
                  <a:gd name="connsiteY8" fmla="*/ 105959 h 230608"/>
                  <a:gd name="connsiteX9" fmla="*/ 572080 w 572080"/>
                  <a:gd name="connsiteY9" fmla="*/ 114790 h 230608"/>
                  <a:gd name="connsiteX10" fmla="*/ 563170 w 572080"/>
                  <a:gd name="connsiteY10" fmla="*/ 124602 h 230608"/>
                  <a:gd name="connsiteX11" fmla="*/ 8910 w 572080"/>
                  <a:gd name="connsiteY11" fmla="*/ 124602 h 230608"/>
                  <a:gd name="connsiteX12" fmla="*/ 0 w 572080"/>
                  <a:gd name="connsiteY12" fmla="*/ 114790 h 230608"/>
                  <a:gd name="connsiteX13" fmla="*/ 8910 w 572080"/>
                  <a:gd name="connsiteY13" fmla="*/ 105959 h 230608"/>
                  <a:gd name="connsiteX14" fmla="*/ 8910 w 572080"/>
                  <a:gd name="connsiteY14" fmla="*/ 0 h 230608"/>
                  <a:gd name="connsiteX15" fmla="*/ 563170 w 572080"/>
                  <a:gd name="connsiteY15" fmla="*/ 0 h 230608"/>
                  <a:gd name="connsiteX16" fmla="*/ 572080 w 572080"/>
                  <a:gd name="connsiteY16" fmla="*/ 9343 h 230608"/>
                  <a:gd name="connsiteX17" fmla="*/ 563170 w 572080"/>
                  <a:gd name="connsiteY17" fmla="*/ 18686 h 230608"/>
                  <a:gd name="connsiteX18" fmla="*/ 8910 w 572080"/>
                  <a:gd name="connsiteY18" fmla="*/ 18686 h 230608"/>
                  <a:gd name="connsiteX19" fmla="*/ 0 w 572080"/>
                  <a:gd name="connsiteY19" fmla="*/ 9343 h 230608"/>
                  <a:gd name="connsiteX20" fmla="*/ 8910 w 572080"/>
                  <a:gd name="connsiteY20" fmla="*/ 0 h 23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2080" h="230608">
                    <a:moveTo>
                      <a:pt x="8910" y="211921"/>
                    </a:moveTo>
                    <a:lnTo>
                      <a:pt x="563170" y="211921"/>
                    </a:lnTo>
                    <a:cubicBezTo>
                      <a:pt x="568516" y="211921"/>
                      <a:pt x="572080" y="215659"/>
                      <a:pt x="572080" y="221265"/>
                    </a:cubicBezTo>
                    <a:cubicBezTo>
                      <a:pt x="572080" y="226871"/>
                      <a:pt x="568516" y="230608"/>
                      <a:pt x="563170" y="230608"/>
                    </a:cubicBezTo>
                    <a:lnTo>
                      <a:pt x="8910" y="230608"/>
                    </a:lnTo>
                    <a:cubicBezTo>
                      <a:pt x="3564" y="230608"/>
                      <a:pt x="0" y="226871"/>
                      <a:pt x="0" y="221265"/>
                    </a:cubicBezTo>
                    <a:cubicBezTo>
                      <a:pt x="0" y="215659"/>
                      <a:pt x="3564" y="211921"/>
                      <a:pt x="8910" y="211921"/>
                    </a:cubicBezTo>
                    <a:close/>
                    <a:moveTo>
                      <a:pt x="8910" y="105959"/>
                    </a:moveTo>
                    <a:lnTo>
                      <a:pt x="563170" y="105959"/>
                    </a:lnTo>
                    <a:cubicBezTo>
                      <a:pt x="568516" y="105959"/>
                      <a:pt x="572080" y="109884"/>
                      <a:pt x="572080" y="114790"/>
                    </a:cubicBezTo>
                    <a:cubicBezTo>
                      <a:pt x="572080" y="120677"/>
                      <a:pt x="568516" y="124602"/>
                      <a:pt x="563170" y="124602"/>
                    </a:cubicBezTo>
                    <a:lnTo>
                      <a:pt x="8910" y="124602"/>
                    </a:lnTo>
                    <a:cubicBezTo>
                      <a:pt x="3564" y="124602"/>
                      <a:pt x="0" y="120677"/>
                      <a:pt x="0" y="114790"/>
                    </a:cubicBezTo>
                    <a:cubicBezTo>
                      <a:pt x="0" y="109884"/>
                      <a:pt x="3564" y="105959"/>
                      <a:pt x="8910" y="105959"/>
                    </a:cubicBezTo>
                    <a:close/>
                    <a:moveTo>
                      <a:pt x="8910" y="0"/>
                    </a:moveTo>
                    <a:lnTo>
                      <a:pt x="563170" y="0"/>
                    </a:lnTo>
                    <a:cubicBezTo>
                      <a:pt x="568516" y="0"/>
                      <a:pt x="572080" y="3737"/>
                      <a:pt x="572080" y="9343"/>
                    </a:cubicBezTo>
                    <a:cubicBezTo>
                      <a:pt x="572080" y="14015"/>
                      <a:pt x="568516" y="18686"/>
                      <a:pt x="563170" y="18686"/>
                    </a:cubicBezTo>
                    <a:lnTo>
                      <a:pt x="8910" y="18686"/>
                    </a:lnTo>
                    <a:cubicBezTo>
                      <a:pt x="3564" y="18686"/>
                      <a:pt x="0" y="14015"/>
                      <a:pt x="0" y="9343"/>
                    </a:cubicBezTo>
                    <a:cubicBezTo>
                      <a:pt x="0" y="3737"/>
                      <a:pt x="3564" y="0"/>
                      <a:pt x="89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22" name="TextBox 221">
            <a:extLst>
              <a:ext uri="{FF2B5EF4-FFF2-40B4-BE49-F238E27FC236}">
                <a16:creationId xmlns:a16="http://schemas.microsoft.com/office/drawing/2014/main" id="{3D7886C7-C6BD-4328-B35E-7F223F318E7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FB9AD219-0CD2-4426-B52A-E65D9AEFC12D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F4AA57C8-3CF0-4F41-8596-079C72867C0A}"/>
              </a:ext>
            </a:extLst>
          </p:cNvPr>
          <p:cNvSpPr txBox="1"/>
          <p:nvPr/>
        </p:nvSpPr>
        <p:spPr>
          <a:xfrm>
            <a:off x="3014129" y="3694925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89F3F131-3B63-4655-B680-DA7C48698581}"/>
              </a:ext>
            </a:extLst>
          </p:cNvPr>
          <p:cNvSpPr txBox="1"/>
          <p:nvPr/>
        </p:nvSpPr>
        <p:spPr>
          <a:xfrm>
            <a:off x="3014130" y="4376267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2CDF6B26-4109-44B4-890A-8AED3298B83F}"/>
              </a:ext>
            </a:extLst>
          </p:cNvPr>
          <p:cNvSpPr txBox="1"/>
          <p:nvPr/>
        </p:nvSpPr>
        <p:spPr>
          <a:xfrm>
            <a:off x="3014129" y="7063550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368DD82-4B60-477C-8CDB-1520B3D65088}"/>
              </a:ext>
            </a:extLst>
          </p:cNvPr>
          <p:cNvSpPr txBox="1"/>
          <p:nvPr/>
        </p:nvSpPr>
        <p:spPr>
          <a:xfrm>
            <a:off x="3014130" y="7744892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2AD01021-B760-4020-BB6D-0DF0BD4F8FF1}"/>
              </a:ext>
            </a:extLst>
          </p:cNvPr>
          <p:cNvSpPr txBox="1"/>
          <p:nvPr/>
        </p:nvSpPr>
        <p:spPr>
          <a:xfrm>
            <a:off x="3014129" y="10432175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B5F3E85-C8EF-4454-ACAE-E4AEB949925A}"/>
              </a:ext>
            </a:extLst>
          </p:cNvPr>
          <p:cNvSpPr txBox="1"/>
          <p:nvPr/>
        </p:nvSpPr>
        <p:spPr>
          <a:xfrm>
            <a:off x="3014130" y="11113517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5529588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715CD01C-998B-4A04-BEC1-42C50F6F0C3E}"/>
              </a:ext>
            </a:extLst>
          </p:cNvPr>
          <p:cNvGrpSpPr/>
          <p:nvPr/>
        </p:nvGrpSpPr>
        <p:grpSpPr>
          <a:xfrm>
            <a:off x="8983095" y="4846713"/>
            <a:ext cx="13896525" cy="6573474"/>
            <a:chOff x="8983095" y="4846713"/>
            <a:chExt cx="13896525" cy="6573474"/>
          </a:xfrm>
        </p:grpSpPr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B18552F3-1562-464C-8DDC-076259F54CF5}"/>
                </a:ext>
              </a:extLst>
            </p:cNvPr>
            <p:cNvGrpSpPr/>
            <p:nvPr/>
          </p:nvGrpSpPr>
          <p:grpSpPr>
            <a:xfrm>
              <a:off x="15627212" y="6283067"/>
              <a:ext cx="4497435" cy="4909502"/>
              <a:chOff x="15627212" y="6283067"/>
              <a:chExt cx="4497435" cy="4909502"/>
            </a:xfrm>
          </p:grpSpPr>
          <p:sp>
            <p:nvSpPr>
              <p:cNvPr id="476" name="Freeform 2">
                <a:extLst>
                  <a:ext uri="{FF2B5EF4-FFF2-40B4-BE49-F238E27FC236}">
                    <a16:creationId xmlns:a16="http://schemas.microsoft.com/office/drawing/2014/main" id="{DA6C97D6-0705-46A3-B26A-212E03AEA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7868" y="6283067"/>
                <a:ext cx="1695368" cy="1616879"/>
              </a:xfrm>
              <a:custGeom>
                <a:avLst/>
                <a:gdLst>
                  <a:gd name="T0" fmla="*/ 1686 w 1905"/>
                  <a:gd name="T1" fmla="*/ 1175 h 1815"/>
                  <a:gd name="T2" fmla="*/ 1686 w 1905"/>
                  <a:gd name="T3" fmla="*/ 1175 h 1815"/>
                  <a:gd name="T4" fmla="*/ 1520 w 1905"/>
                  <a:gd name="T5" fmla="*/ 670 h 1815"/>
                  <a:gd name="T6" fmla="*/ 1520 w 1905"/>
                  <a:gd name="T7" fmla="*/ 670 h 1815"/>
                  <a:gd name="T8" fmla="*/ 1410 w 1905"/>
                  <a:gd name="T9" fmla="*/ 290 h 1815"/>
                  <a:gd name="T10" fmla="*/ 1410 w 1905"/>
                  <a:gd name="T11" fmla="*/ 290 h 1815"/>
                  <a:gd name="T12" fmla="*/ 1404 w 1905"/>
                  <a:gd name="T13" fmla="*/ 281 h 1815"/>
                  <a:gd name="T14" fmla="*/ 1404 w 1905"/>
                  <a:gd name="T15" fmla="*/ 281 h 1815"/>
                  <a:gd name="T16" fmla="*/ 952 w 1905"/>
                  <a:gd name="T17" fmla="*/ 0 h 1815"/>
                  <a:gd name="T18" fmla="*/ 952 w 1905"/>
                  <a:gd name="T19" fmla="*/ 0 h 1815"/>
                  <a:gd name="T20" fmla="*/ 499 w 1905"/>
                  <a:gd name="T21" fmla="*/ 281 h 1815"/>
                  <a:gd name="T22" fmla="*/ 499 w 1905"/>
                  <a:gd name="T23" fmla="*/ 281 h 1815"/>
                  <a:gd name="T24" fmla="*/ 493 w 1905"/>
                  <a:gd name="T25" fmla="*/ 290 h 1815"/>
                  <a:gd name="T26" fmla="*/ 493 w 1905"/>
                  <a:gd name="T27" fmla="*/ 290 h 1815"/>
                  <a:gd name="T28" fmla="*/ 383 w 1905"/>
                  <a:gd name="T29" fmla="*/ 670 h 1815"/>
                  <a:gd name="T30" fmla="*/ 383 w 1905"/>
                  <a:gd name="T31" fmla="*/ 670 h 1815"/>
                  <a:gd name="T32" fmla="*/ 217 w 1905"/>
                  <a:gd name="T33" fmla="*/ 1175 h 1815"/>
                  <a:gd name="T34" fmla="*/ 217 w 1905"/>
                  <a:gd name="T35" fmla="*/ 1175 h 1815"/>
                  <a:gd name="T36" fmla="*/ 38 w 1905"/>
                  <a:gd name="T37" fmla="*/ 1692 h 1815"/>
                  <a:gd name="T38" fmla="*/ 38 w 1905"/>
                  <a:gd name="T39" fmla="*/ 1692 h 1815"/>
                  <a:gd name="T40" fmla="*/ 162 w 1905"/>
                  <a:gd name="T41" fmla="*/ 1774 h 1815"/>
                  <a:gd name="T42" fmla="*/ 162 w 1905"/>
                  <a:gd name="T43" fmla="*/ 1774 h 1815"/>
                  <a:gd name="T44" fmla="*/ 952 w 1905"/>
                  <a:gd name="T45" fmla="*/ 1775 h 1815"/>
                  <a:gd name="T46" fmla="*/ 952 w 1905"/>
                  <a:gd name="T47" fmla="*/ 1775 h 1815"/>
                  <a:gd name="T48" fmla="*/ 1445 w 1905"/>
                  <a:gd name="T49" fmla="*/ 1793 h 1815"/>
                  <a:gd name="T50" fmla="*/ 1445 w 1905"/>
                  <a:gd name="T51" fmla="*/ 1793 h 1815"/>
                  <a:gd name="T52" fmla="*/ 1741 w 1905"/>
                  <a:gd name="T53" fmla="*/ 1774 h 1815"/>
                  <a:gd name="T54" fmla="*/ 1741 w 1905"/>
                  <a:gd name="T55" fmla="*/ 1774 h 1815"/>
                  <a:gd name="T56" fmla="*/ 1865 w 1905"/>
                  <a:gd name="T57" fmla="*/ 1692 h 1815"/>
                  <a:gd name="T58" fmla="*/ 1865 w 1905"/>
                  <a:gd name="T59" fmla="*/ 1692 h 1815"/>
                  <a:gd name="T60" fmla="*/ 1686 w 1905"/>
                  <a:gd name="T61" fmla="*/ 1175 h 1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05" h="1815">
                    <a:moveTo>
                      <a:pt x="1686" y="1175"/>
                    </a:moveTo>
                    <a:lnTo>
                      <a:pt x="1686" y="1175"/>
                    </a:lnTo>
                    <a:cubicBezTo>
                      <a:pt x="1585" y="1005"/>
                      <a:pt x="1553" y="835"/>
                      <a:pt x="1520" y="670"/>
                    </a:cubicBezTo>
                    <a:lnTo>
                      <a:pt x="1520" y="670"/>
                    </a:lnTo>
                    <a:cubicBezTo>
                      <a:pt x="1494" y="537"/>
                      <a:pt x="1469" y="410"/>
                      <a:pt x="1410" y="290"/>
                    </a:cubicBezTo>
                    <a:lnTo>
                      <a:pt x="1410" y="290"/>
                    </a:lnTo>
                    <a:cubicBezTo>
                      <a:pt x="1408" y="287"/>
                      <a:pt x="1406" y="284"/>
                      <a:pt x="1404" y="281"/>
                    </a:cubicBezTo>
                    <a:lnTo>
                      <a:pt x="1404" y="281"/>
                    </a:lnTo>
                    <a:cubicBezTo>
                      <a:pt x="1314" y="105"/>
                      <a:pt x="1144" y="0"/>
                      <a:pt x="952" y="0"/>
                    </a:cubicBezTo>
                    <a:lnTo>
                      <a:pt x="952" y="0"/>
                    </a:lnTo>
                    <a:cubicBezTo>
                      <a:pt x="759" y="0"/>
                      <a:pt x="589" y="105"/>
                      <a:pt x="499" y="281"/>
                    </a:cubicBezTo>
                    <a:lnTo>
                      <a:pt x="499" y="281"/>
                    </a:lnTo>
                    <a:cubicBezTo>
                      <a:pt x="497" y="284"/>
                      <a:pt x="495" y="287"/>
                      <a:pt x="493" y="290"/>
                    </a:cubicBezTo>
                    <a:lnTo>
                      <a:pt x="493" y="290"/>
                    </a:lnTo>
                    <a:cubicBezTo>
                      <a:pt x="434" y="410"/>
                      <a:pt x="410" y="537"/>
                      <a:pt x="383" y="670"/>
                    </a:cubicBezTo>
                    <a:lnTo>
                      <a:pt x="383" y="670"/>
                    </a:lnTo>
                    <a:cubicBezTo>
                      <a:pt x="351" y="835"/>
                      <a:pt x="317" y="1005"/>
                      <a:pt x="217" y="1175"/>
                    </a:cubicBezTo>
                    <a:lnTo>
                      <a:pt x="217" y="1175"/>
                    </a:lnTo>
                    <a:cubicBezTo>
                      <a:pt x="51" y="1455"/>
                      <a:pt x="0" y="1604"/>
                      <a:pt x="38" y="1692"/>
                    </a:cubicBezTo>
                    <a:lnTo>
                      <a:pt x="38" y="1692"/>
                    </a:lnTo>
                    <a:cubicBezTo>
                      <a:pt x="57" y="1734"/>
                      <a:pt x="98" y="1761"/>
                      <a:pt x="162" y="1774"/>
                    </a:cubicBezTo>
                    <a:lnTo>
                      <a:pt x="162" y="1774"/>
                    </a:lnTo>
                    <a:cubicBezTo>
                      <a:pt x="359" y="1814"/>
                      <a:pt x="919" y="1777"/>
                      <a:pt x="952" y="1775"/>
                    </a:cubicBezTo>
                    <a:lnTo>
                      <a:pt x="952" y="1775"/>
                    </a:lnTo>
                    <a:cubicBezTo>
                      <a:pt x="973" y="1776"/>
                      <a:pt x="1221" y="1793"/>
                      <a:pt x="1445" y="1793"/>
                    </a:cubicBezTo>
                    <a:lnTo>
                      <a:pt x="1445" y="1793"/>
                    </a:lnTo>
                    <a:cubicBezTo>
                      <a:pt x="1562" y="1793"/>
                      <a:pt x="1673" y="1789"/>
                      <a:pt x="1741" y="1774"/>
                    </a:cubicBezTo>
                    <a:lnTo>
                      <a:pt x="1741" y="1774"/>
                    </a:lnTo>
                    <a:cubicBezTo>
                      <a:pt x="1805" y="1761"/>
                      <a:pt x="1847" y="1734"/>
                      <a:pt x="1865" y="1692"/>
                    </a:cubicBezTo>
                    <a:lnTo>
                      <a:pt x="1865" y="1692"/>
                    </a:lnTo>
                    <a:cubicBezTo>
                      <a:pt x="1904" y="1604"/>
                      <a:pt x="1852" y="1455"/>
                      <a:pt x="1686" y="11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3">
                <a:extLst>
                  <a:ext uri="{FF2B5EF4-FFF2-40B4-BE49-F238E27FC236}">
                    <a16:creationId xmlns:a16="http://schemas.microsoft.com/office/drawing/2014/main" id="{3CAFC8BB-609C-47D7-B977-4B9C1CB0E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9690" y="10333113"/>
                <a:ext cx="376748" cy="859456"/>
              </a:xfrm>
              <a:custGeom>
                <a:avLst/>
                <a:gdLst>
                  <a:gd name="T0" fmla="*/ 96 w 425"/>
                  <a:gd name="T1" fmla="*/ 0 h 967"/>
                  <a:gd name="T2" fmla="*/ 85 w 425"/>
                  <a:gd name="T3" fmla="*/ 141 h 967"/>
                  <a:gd name="T4" fmla="*/ 85 w 425"/>
                  <a:gd name="T5" fmla="*/ 141 h 967"/>
                  <a:gd name="T6" fmla="*/ 47 w 425"/>
                  <a:gd name="T7" fmla="*/ 594 h 967"/>
                  <a:gd name="T8" fmla="*/ 47 w 425"/>
                  <a:gd name="T9" fmla="*/ 594 h 967"/>
                  <a:gd name="T10" fmla="*/ 179 w 425"/>
                  <a:gd name="T11" fmla="*/ 745 h 967"/>
                  <a:gd name="T12" fmla="*/ 179 w 425"/>
                  <a:gd name="T13" fmla="*/ 745 h 967"/>
                  <a:gd name="T14" fmla="*/ 179 w 425"/>
                  <a:gd name="T15" fmla="*/ 742 h 967"/>
                  <a:gd name="T16" fmla="*/ 179 w 425"/>
                  <a:gd name="T17" fmla="*/ 742 h 967"/>
                  <a:gd name="T18" fmla="*/ 270 w 425"/>
                  <a:gd name="T19" fmla="*/ 824 h 967"/>
                  <a:gd name="T20" fmla="*/ 270 w 425"/>
                  <a:gd name="T21" fmla="*/ 824 h 967"/>
                  <a:gd name="T22" fmla="*/ 243 w 425"/>
                  <a:gd name="T23" fmla="*/ 705 h 967"/>
                  <a:gd name="T24" fmla="*/ 243 w 425"/>
                  <a:gd name="T25" fmla="*/ 705 h 967"/>
                  <a:gd name="T26" fmla="*/ 275 w 425"/>
                  <a:gd name="T27" fmla="*/ 647 h 967"/>
                  <a:gd name="T28" fmla="*/ 275 w 425"/>
                  <a:gd name="T29" fmla="*/ 647 h 967"/>
                  <a:gd name="T30" fmla="*/ 201 w 425"/>
                  <a:gd name="T31" fmla="*/ 534 h 967"/>
                  <a:gd name="T32" fmla="*/ 201 w 425"/>
                  <a:gd name="T33" fmla="*/ 534 h 967"/>
                  <a:gd name="T34" fmla="*/ 234 w 425"/>
                  <a:gd name="T35" fmla="*/ 382 h 967"/>
                  <a:gd name="T36" fmla="*/ 234 w 425"/>
                  <a:gd name="T37" fmla="*/ 382 h 967"/>
                  <a:gd name="T38" fmla="*/ 330 w 425"/>
                  <a:gd name="T39" fmla="*/ 592 h 967"/>
                  <a:gd name="T40" fmla="*/ 330 w 425"/>
                  <a:gd name="T41" fmla="*/ 592 h 967"/>
                  <a:gd name="T42" fmla="*/ 385 w 425"/>
                  <a:gd name="T43" fmla="*/ 141 h 967"/>
                  <a:gd name="T44" fmla="*/ 424 w 425"/>
                  <a:gd name="T45" fmla="*/ 0 h 967"/>
                  <a:gd name="T46" fmla="*/ 96 w 425"/>
                  <a:gd name="T47" fmla="*/ 0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5" h="967">
                    <a:moveTo>
                      <a:pt x="96" y="0"/>
                    </a:moveTo>
                    <a:lnTo>
                      <a:pt x="85" y="141"/>
                    </a:lnTo>
                    <a:lnTo>
                      <a:pt x="85" y="141"/>
                    </a:lnTo>
                    <a:cubicBezTo>
                      <a:pt x="85" y="141"/>
                      <a:pt x="0" y="399"/>
                      <a:pt x="47" y="594"/>
                    </a:cubicBezTo>
                    <a:lnTo>
                      <a:pt x="47" y="594"/>
                    </a:lnTo>
                    <a:cubicBezTo>
                      <a:pt x="96" y="789"/>
                      <a:pt x="168" y="966"/>
                      <a:pt x="179" y="745"/>
                    </a:cubicBezTo>
                    <a:lnTo>
                      <a:pt x="179" y="745"/>
                    </a:lnTo>
                    <a:cubicBezTo>
                      <a:pt x="179" y="744"/>
                      <a:pt x="179" y="743"/>
                      <a:pt x="179" y="742"/>
                    </a:cubicBezTo>
                    <a:lnTo>
                      <a:pt x="179" y="742"/>
                    </a:lnTo>
                    <a:cubicBezTo>
                      <a:pt x="211" y="783"/>
                      <a:pt x="251" y="828"/>
                      <a:pt x="270" y="824"/>
                    </a:cubicBezTo>
                    <a:lnTo>
                      <a:pt x="270" y="824"/>
                    </a:lnTo>
                    <a:cubicBezTo>
                      <a:pt x="285" y="819"/>
                      <a:pt x="266" y="765"/>
                      <a:pt x="243" y="705"/>
                    </a:cubicBezTo>
                    <a:lnTo>
                      <a:pt x="243" y="705"/>
                    </a:lnTo>
                    <a:cubicBezTo>
                      <a:pt x="368" y="794"/>
                      <a:pt x="323" y="699"/>
                      <a:pt x="275" y="647"/>
                    </a:cubicBezTo>
                    <a:lnTo>
                      <a:pt x="275" y="647"/>
                    </a:lnTo>
                    <a:cubicBezTo>
                      <a:pt x="243" y="613"/>
                      <a:pt x="217" y="567"/>
                      <a:pt x="201" y="534"/>
                    </a:cubicBezTo>
                    <a:lnTo>
                      <a:pt x="201" y="534"/>
                    </a:lnTo>
                    <a:cubicBezTo>
                      <a:pt x="217" y="438"/>
                      <a:pt x="234" y="382"/>
                      <a:pt x="234" y="382"/>
                    </a:cubicBezTo>
                    <a:lnTo>
                      <a:pt x="234" y="382"/>
                    </a:lnTo>
                    <a:cubicBezTo>
                      <a:pt x="234" y="382"/>
                      <a:pt x="275" y="572"/>
                      <a:pt x="330" y="592"/>
                    </a:cubicBezTo>
                    <a:lnTo>
                      <a:pt x="330" y="592"/>
                    </a:lnTo>
                    <a:cubicBezTo>
                      <a:pt x="385" y="611"/>
                      <a:pt x="385" y="141"/>
                      <a:pt x="385" y="141"/>
                    </a:cubicBezTo>
                    <a:lnTo>
                      <a:pt x="424" y="0"/>
                    </a:lnTo>
                    <a:lnTo>
                      <a:pt x="9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4">
                <a:extLst>
                  <a:ext uri="{FF2B5EF4-FFF2-40B4-BE49-F238E27FC236}">
                    <a16:creationId xmlns:a16="http://schemas.microsoft.com/office/drawing/2014/main" id="{60321666-B915-4036-99D5-5F29929A4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1841" y="10325264"/>
                <a:ext cx="392446" cy="773118"/>
              </a:xfrm>
              <a:custGeom>
                <a:avLst/>
                <a:gdLst>
                  <a:gd name="T0" fmla="*/ 93 w 443"/>
                  <a:gd name="T1" fmla="*/ 151 h 867"/>
                  <a:gd name="T2" fmla="*/ 103 w 443"/>
                  <a:gd name="T3" fmla="*/ 151 h 867"/>
                  <a:gd name="T4" fmla="*/ 102 w 443"/>
                  <a:gd name="T5" fmla="*/ 154 h 867"/>
                  <a:gd name="T6" fmla="*/ 65 w 443"/>
                  <a:gd name="T7" fmla="*/ 601 h 867"/>
                  <a:gd name="T8" fmla="*/ 159 w 443"/>
                  <a:gd name="T9" fmla="*/ 848 h 867"/>
                  <a:gd name="T10" fmla="*/ 159 w 443"/>
                  <a:gd name="T11" fmla="*/ 848 h 867"/>
                  <a:gd name="T12" fmla="*/ 178 w 443"/>
                  <a:gd name="T13" fmla="*/ 752 h 867"/>
                  <a:gd name="T14" fmla="*/ 185 w 443"/>
                  <a:gd name="T15" fmla="*/ 743 h 867"/>
                  <a:gd name="T16" fmla="*/ 195 w 443"/>
                  <a:gd name="T17" fmla="*/ 746 h 867"/>
                  <a:gd name="T18" fmla="*/ 274 w 443"/>
                  <a:gd name="T19" fmla="*/ 824 h 867"/>
                  <a:gd name="T20" fmla="*/ 241 w 443"/>
                  <a:gd name="T21" fmla="*/ 718 h 867"/>
                  <a:gd name="T22" fmla="*/ 245 w 443"/>
                  <a:gd name="T23" fmla="*/ 707 h 867"/>
                  <a:gd name="T24" fmla="*/ 256 w 443"/>
                  <a:gd name="T25" fmla="*/ 707 h 867"/>
                  <a:gd name="T26" fmla="*/ 323 w 443"/>
                  <a:gd name="T27" fmla="*/ 741 h 867"/>
                  <a:gd name="T28" fmla="*/ 276 w 443"/>
                  <a:gd name="T29" fmla="*/ 664 h 867"/>
                  <a:gd name="T30" fmla="*/ 200 w 443"/>
                  <a:gd name="T31" fmla="*/ 549 h 867"/>
                  <a:gd name="T32" fmla="*/ 199 w 443"/>
                  <a:gd name="T33" fmla="*/ 543 h 867"/>
                  <a:gd name="T34" fmla="*/ 232 w 443"/>
                  <a:gd name="T35" fmla="*/ 389 h 867"/>
                  <a:gd name="T36" fmla="*/ 242 w 443"/>
                  <a:gd name="T37" fmla="*/ 382 h 867"/>
                  <a:gd name="T38" fmla="*/ 251 w 443"/>
                  <a:gd name="T39" fmla="*/ 389 h 867"/>
                  <a:gd name="T40" fmla="*/ 341 w 443"/>
                  <a:gd name="T41" fmla="*/ 592 h 867"/>
                  <a:gd name="T42" fmla="*/ 383 w 443"/>
                  <a:gd name="T43" fmla="*/ 151 h 867"/>
                  <a:gd name="T44" fmla="*/ 383 w 443"/>
                  <a:gd name="T45" fmla="*/ 148 h 867"/>
                  <a:gd name="T46" fmla="*/ 113 w 443"/>
                  <a:gd name="T47" fmla="*/ 20 h 867"/>
                  <a:gd name="T48" fmla="*/ 160 w 443"/>
                  <a:gd name="T49" fmla="*/ 866 h 867"/>
                  <a:gd name="T50" fmla="*/ 47 w 443"/>
                  <a:gd name="T51" fmla="*/ 606 h 867"/>
                  <a:gd name="T52" fmla="*/ 95 w 443"/>
                  <a:gd name="T53" fmla="*/ 9 h 867"/>
                  <a:gd name="T54" fmla="*/ 104 w 443"/>
                  <a:gd name="T55" fmla="*/ 0 h 867"/>
                  <a:gd name="T56" fmla="*/ 432 w 443"/>
                  <a:gd name="T57" fmla="*/ 0 h 867"/>
                  <a:gd name="T58" fmla="*/ 440 w 443"/>
                  <a:gd name="T59" fmla="*/ 4 h 867"/>
                  <a:gd name="T60" fmla="*/ 402 w 443"/>
                  <a:gd name="T61" fmla="*/ 152 h 867"/>
                  <a:gd name="T62" fmla="*/ 353 w 443"/>
                  <a:gd name="T63" fmla="*/ 608 h 867"/>
                  <a:gd name="T64" fmla="*/ 334 w 443"/>
                  <a:gd name="T65" fmla="*/ 610 h 867"/>
                  <a:gd name="T66" fmla="*/ 241 w 443"/>
                  <a:gd name="T67" fmla="*/ 431 h 867"/>
                  <a:gd name="T68" fmla="*/ 219 w 443"/>
                  <a:gd name="T69" fmla="*/ 543 h 867"/>
                  <a:gd name="T70" fmla="*/ 290 w 443"/>
                  <a:gd name="T71" fmla="*/ 651 h 867"/>
                  <a:gd name="T72" fmla="*/ 336 w 443"/>
                  <a:gd name="T73" fmla="*/ 754 h 867"/>
                  <a:gd name="T74" fmla="*/ 270 w 443"/>
                  <a:gd name="T75" fmla="*/ 740 h 867"/>
                  <a:gd name="T76" fmla="*/ 290 w 443"/>
                  <a:gd name="T77" fmla="*/ 835 h 867"/>
                  <a:gd name="T78" fmla="*/ 281 w 443"/>
                  <a:gd name="T79" fmla="*/ 842 h 867"/>
                  <a:gd name="T80" fmla="*/ 195 w 443"/>
                  <a:gd name="T81" fmla="*/ 777 h 867"/>
                  <a:gd name="T82" fmla="*/ 162 w 443"/>
                  <a:gd name="T83" fmla="*/ 866 h 867"/>
                  <a:gd name="T84" fmla="*/ 160 w 443"/>
                  <a:gd name="T85" fmla="*/ 866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3" h="867">
                    <a:moveTo>
                      <a:pt x="93" y="151"/>
                    </a:moveTo>
                    <a:lnTo>
                      <a:pt x="93" y="151"/>
                    </a:lnTo>
                    <a:close/>
                    <a:moveTo>
                      <a:pt x="113" y="20"/>
                    </a:moveTo>
                    <a:lnTo>
                      <a:pt x="103" y="151"/>
                    </a:lnTo>
                    <a:lnTo>
                      <a:pt x="103" y="151"/>
                    </a:lnTo>
                    <a:cubicBezTo>
                      <a:pt x="103" y="152"/>
                      <a:pt x="103" y="153"/>
                      <a:pt x="102" y="154"/>
                    </a:cubicBezTo>
                    <a:lnTo>
                      <a:pt x="102" y="154"/>
                    </a:lnTo>
                    <a:cubicBezTo>
                      <a:pt x="101" y="157"/>
                      <a:pt x="18" y="412"/>
                      <a:pt x="65" y="601"/>
                    </a:cubicBezTo>
                    <a:lnTo>
                      <a:pt x="65" y="601"/>
                    </a:lnTo>
                    <a:cubicBezTo>
                      <a:pt x="107" y="769"/>
                      <a:pt x="145" y="848"/>
                      <a:pt x="159" y="848"/>
                    </a:cubicBezTo>
                    <a:lnTo>
                      <a:pt x="159" y="848"/>
                    </a:lnTo>
                    <a:lnTo>
                      <a:pt x="159" y="848"/>
                    </a:lnTo>
                    <a:cubicBezTo>
                      <a:pt x="160" y="848"/>
                      <a:pt x="173" y="843"/>
                      <a:pt x="178" y="754"/>
                    </a:cubicBezTo>
                    <a:lnTo>
                      <a:pt x="178" y="752"/>
                    </a:lnTo>
                    <a:lnTo>
                      <a:pt x="178" y="752"/>
                    </a:lnTo>
                    <a:cubicBezTo>
                      <a:pt x="178" y="748"/>
                      <a:pt x="180" y="745"/>
                      <a:pt x="185" y="743"/>
                    </a:cubicBezTo>
                    <a:lnTo>
                      <a:pt x="185" y="743"/>
                    </a:lnTo>
                    <a:cubicBezTo>
                      <a:pt x="188" y="742"/>
                      <a:pt x="192" y="743"/>
                      <a:pt x="195" y="746"/>
                    </a:cubicBezTo>
                    <a:lnTo>
                      <a:pt x="195" y="746"/>
                    </a:lnTo>
                    <a:cubicBezTo>
                      <a:pt x="247" y="813"/>
                      <a:pt x="268" y="822"/>
                      <a:pt x="274" y="824"/>
                    </a:cubicBezTo>
                    <a:lnTo>
                      <a:pt x="274" y="824"/>
                    </a:lnTo>
                    <a:cubicBezTo>
                      <a:pt x="274" y="818"/>
                      <a:pt x="273" y="795"/>
                      <a:pt x="241" y="718"/>
                    </a:cubicBezTo>
                    <a:lnTo>
                      <a:pt x="241" y="718"/>
                    </a:lnTo>
                    <a:cubicBezTo>
                      <a:pt x="239" y="714"/>
                      <a:pt x="241" y="710"/>
                      <a:pt x="245" y="707"/>
                    </a:cubicBezTo>
                    <a:lnTo>
                      <a:pt x="245" y="707"/>
                    </a:lnTo>
                    <a:cubicBezTo>
                      <a:pt x="248" y="704"/>
                      <a:pt x="252" y="704"/>
                      <a:pt x="256" y="707"/>
                    </a:cubicBezTo>
                    <a:lnTo>
                      <a:pt x="256" y="707"/>
                    </a:lnTo>
                    <a:cubicBezTo>
                      <a:pt x="305" y="742"/>
                      <a:pt x="319" y="742"/>
                      <a:pt x="323" y="741"/>
                    </a:cubicBezTo>
                    <a:lnTo>
                      <a:pt x="323" y="741"/>
                    </a:lnTo>
                    <a:cubicBezTo>
                      <a:pt x="324" y="733"/>
                      <a:pt x="307" y="697"/>
                      <a:pt x="276" y="664"/>
                    </a:cubicBezTo>
                    <a:lnTo>
                      <a:pt x="276" y="664"/>
                    </a:lnTo>
                    <a:cubicBezTo>
                      <a:pt x="243" y="629"/>
                      <a:pt x="217" y="582"/>
                      <a:pt x="200" y="549"/>
                    </a:cubicBezTo>
                    <a:lnTo>
                      <a:pt x="200" y="549"/>
                    </a:lnTo>
                    <a:cubicBezTo>
                      <a:pt x="199" y="546"/>
                      <a:pt x="199" y="544"/>
                      <a:pt x="199" y="543"/>
                    </a:cubicBezTo>
                    <a:lnTo>
                      <a:pt x="199" y="543"/>
                    </a:lnTo>
                    <a:cubicBezTo>
                      <a:pt x="215" y="447"/>
                      <a:pt x="232" y="391"/>
                      <a:pt x="232" y="389"/>
                    </a:cubicBezTo>
                    <a:lnTo>
                      <a:pt x="232" y="389"/>
                    </a:lnTo>
                    <a:cubicBezTo>
                      <a:pt x="234" y="385"/>
                      <a:pt x="238" y="382"/>
                      <a:pt x="242" y="382"/>
                    </a:cubicBezTo>
                    <a:lnTo>
                      <a:pt x="242" y="382"/>
                    </a:lnTo>
                    <a:cubicBezTo>
                      <a:pt x="246" y="382"/>
                      <a:pt x="250" y="386"/>
                      <a:pt x="251" y="389"/>
                    </a:cubicBezTo>
                    <a:lnTo>
                      <a:pt x="251" y="389"/>
                    </a:lnTo>
                    <a:cubicBezTo>
                      <a:pt x="263" y="441"/>
                      <a:pt x="300" y="578"/>
                      <a:pt x="341" y="592"/>
                    </a:cubicBezTo>
                    <a:lnTo>
                      <a:pt x="341" y="592"/>
                    </a:lnTo>
                    <a:cubicBezTo>
                      <a:pt x="361" y="585"/>
                      <a:pt x="383" y="415"/>
                      <a:pt x="383" y="151"/>
                    </a:cubicBezTo>
                    <a:lnTo>
                      <a:pt x="383" y="151"/>
                    </a:lnTo>
                    <a:cubicBezTo>
                      <a:pt x="383" y="150"/>
                      <a:pt x="383" y="149"/>
                      <a:pt x="383" y="148"/>
                    </a:cubicBezTo>
                    <a:lnTo>
                      <a:pt x="420" y="20"/>
                    </a:lnTo>
                    <a:lnTo>
                      <a:pt x="113" y="20"/>
                    </a:lnTo>
                    <a:close/>
                    <a:moveTo>
                      <a:pt x="160" y="866"/>
                    </a:moveTo>
                    <a:lnTo>
                      <a:pt x="160" y="866"/>
                    </a:lnTo>
                    <a:cubicBezTo>
                      <a:pt x="117" y="866"/>
                      <a:pt x="71" y="704"/>
                      <a:pt x="47" y="606"/>
                    </a:cubicBezTo>
                    <a:lnTo>
                      <a:pt x="47" y="606"/>
                    </a:lnTo>
                    <a:cubicBezTo>
                      <a:pt x="0" y="415"/>
                      <a:pt x="77" y="170"/>
                      <a:pt x="84" y="149"/>
                    </a:cubicBezTo>
                    <a:lnTo>
                      <a:pt x="95" y="9"/>
                    </a:lnTo>
                    <a:lnTo>
                      <a:pt x="95" y="9"/>
                    </a:lnTo>
                    <a:cubicBezTo>
                      <a:pt x="95" y="4"/>
                      <a:pt x="99" y="0"/>
                      <a:pt x="104" y="0"/>
                    </a:cubicBezTo>
                    <a:lnTo>
                      <a:pt x="432" y="0"/>
                    </a:lnTo>
                    <a:lnTo>
                      <a:pt x="432" y="0"/>
                    </a:lnTo>
                    <a:cubicBezTo>
                      <a:pt x="435" y="0"/>
                      <a:pt x="438" y="2"/>
                      <a:pt x="440" y="4"/>
                    </a:cubicBezTo>
                    <a:lnTo>
                      <a:pt x="440" y="4"/>
                    </a:lnTo>
                    <a:cubicBezTo>
                      <a:pt x="442" y="7"/>
                      <a:pt x="442" y="9"/>
                      <a:pt x="442" y="13"/>
                    </a:cubicBezTo>
                    <a:lnTo>
                      <a:pt x="402" y="152"/>
                    </a:lnTo>
                    <a:lnTo>
                      <a:pt x="402" y="152"/>
                    </a:lnTo>
                    <a:cubicBezTo>
                      <a:pt x="402" y="225"/>
                      <a:pt x="399" y="575"/>
                      <a:pt x="353" y="608"/>
                    </a:cubicBezTo>
                    <a:lnTo>
                      <a:pt x="353" y="608"/>
                    </a:lnTo>
                    <a:cubicBezTo>
                      <a:pt x="347" y="612"/>
                      <a:pt x="340" y="613"/>
                      <a:pt x="334" y="610"/>
                    </a:cubicBezTo>
                    <a:lnTo>
                      <a:pt x="334" y="610"/>
                    </a:lnTo>
                    <a:cubicBezTo>
                      <a:pt x="291" y="594"/>
                      <a:pt x="257" y="489"/>
                      <a:pt x="241" y="431"/>
                    </a:cubicBezTo>
                    <a:lnTo>
                      <a:pt x="241" y="431"/>
                    </a:lnTo>
                    <a:cubicBezTo>
                      <a:pt x="235" y="455"/>
                      <a:pt x="227" y="494"/>
                      <a:pt x="219" y="543"/>
                    </a:cubicBezTo>
                    <a:lnTo>
                      <a:pt x="219" y="543"/>
                    </a:lnTo>
                    <a:cubicBezTo>
                      <a:pt x="234" y="575"/>
                      <a:pt x="260" y="619"/>
                      <a:pt x="290" y="651"/>
                    </a:cubicBezTo>
                    <a:lnTo>
                      <a:pt x="290" y="651"/>
                    </a:lnTo>
                    <a:cubicBezTo>
                      <a:pt x="313" y="676"/>
                      <a:pt x="355" y="733"/>
                      <a:pt x="336" y="754"/>
                    </a:cubicBezTo>
                    <a:lnTo>
                      <a:pt x="336" y="754"/>
                    </a:lnTo>
                    <a:cubicBezTo>
                      <a:pt x="326" y="766"/>
                      <a:pt x="306" y="762"/>
                      <a:pt x="270" y="740"/>
                    </a:cubicBezTo>
                    <a:lnTo>
                      <a:pt x="270" y="740"/>
                    </a:lnTo>
                    <a:cubicBezTo>
                      <a:pt x="296" y="806"/>
                      <a:pt x="295" y="825"/>
                      <a:pt x="290" y="835"/>
                    </a:cubicBezTo>
                    <a:lnTo>
                      <a:pt x="290" y="835"/>
                    </a:lnTo>
                    <a:cubicBezTo>
                      <a:pt x="288" y="839"/>
                      <a:pt x="285" y="841"/>
                      <a:pt x="281" y="842"/>
                    </a:cubicBezTo>
                    <a:lnTo>
                      <a:pt x="281" y="842"/>
                    </a:lnTo>
                    <a:cubicBezTo>
                      <a:pt x="268" y="846"/>
                      <a:pt x="247" y="841"/>
                      <a:pt x="195" y="777"/>
                    </a:cubicBezTo>
                    <a:lnTo>
                      <a:pt x="195" y="777"/>
                    </a:lnTo>
                    <a:cubicBezTo>
                      <a:pt x="191" y="837"/>
                      <a:pt x="180" y="865"/>
                      <a:pt x="162" y="866"/>
                    </a:cubicBezTo>
                    <a:lnTo>
                      <a:pt x="162" y="866"/>
                    </a:lnTo>
                    <a:cubicBezTo>
                      <a:pt x="161" y="866"/>
                      <a:pt x="160" y="866"/>
                      <a:pt x="160" y="8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5">
                <a:extLst>
                  <a:ext uri="{FF2B5EF4-FFF2-40B4-BE49-F238E27FC236}">
                    <a16:creationId xmlns:a16="http://schemas.microsoft.com/office/drawing/2014/main" id="{C747C890-BE3E-4F3A-A735-75D34960A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9720" y="10333113"/>
                <a:ext cx="380674" cy="859456"/>
              </a:xfrm>
              <a:custGeom>
                <a:avLst/>
                <a:gdLst>
                  <a:gd name="T0" fmla="*/ 340 w 426"/>
                  <a:gd name="T1" fmla="*/ 141 h 967"/>
                  <a:gd name="T2" fmla="*/ 329 w 426"/>
                  <a:gd name="T3" fmla="*/ 0 h 967"/>
                  <a:gd name="T4" fmla="*/ 0 w 426"/>
                  <a:gd name="T5" fmla="*/ 0 h 967"/>
                  <a:gd name="T6" fmla="*/ 35 w 426"/>
                  <a:gd name="T7" fmla="*/ 141 h 967"/>
                  <a:gd name="T8" fmla="*/ 35 w 426"/>
                  <a:gd name="T9" fmla="*/ 141 h 967"/>
                  <a:gd name="T10" fmla="*/ 94 w 426"/>
                  <a:gd name="T11" fmla="*/ 592 h 967"/>
                  <a:gd name="T12" fmla="*/ 94 w 426"/>
                  <a:gd name="T13" fmla="*/ 592 h 967"/>
                  <a:gd name="T14" fmla="*/ 191 w 426"/>
                  <a:gd name="T15" fmla="*/ 382 h 967"/>
                  <a:gd name="T16" fmla="*/ 191 w 426"/>
                  <a:gd name="T17" fmla="*/ 382 h 967"/>
                  <a:gd name="T18" fmla="*/ 224 w 426"/>
                  <a:gd name="T19" fmla="*/ 534 h 967"/>
                  <a:gd name="T20" fmla="*/ 224 w 426"/>
                  <a:gd name="T21" fmla="*/ 534 h 967"/>
                  <a:gd name="T22" fmla="*/ 150 w 426"/>
                  <a:gd name="T23" fmla="*/ 647 h 967"/>
                  <a:gd name="T24" fmla="*/ 150 w 426"/>
                  <a:gd name="T25" fmla="*/ 647 h 967"/>
                  <a:gd name="T26" fmla="*/ 183 w 426"/>
                  <a:gd name="T27" fmla="*/ 705 h 967"/>
                  <a:gd name="T28" fmla="*/ 183 w 426"/>
                  <a:gd name="T29" fmla="*/ 705 h 967"/>
                  <a:gd name="T30" fmla="*/ 156 w 426"/>
                  <a:gd name="T31" fmla="*/ 824 h 967"/>
                  <a:gd name="T32" fmla="*/ 156 w 426"/>
                  <a:gd name="T33" fmla="*/ 824 h 967"/>
                  <a:gd name="T34" fmla="*/ 246 w 426"/>
                  <a:gd name="T35" fmla="*/ 742 h 967"/>
                  <a:gd name="T36" fmla="*/ 246 w 426"/>
                  <a:gd name="T37" fmla="*/ 742 h 967"/>
                  <a:gd name="T38" fmla="*/ 246 w 426"/>
                  <a:gd name="T39" fmla="*/ 745 h 967"/>
                  <a:gd name="T40" fmla="*/ 246 w 426"/>
                  <a:gd name="T41" fmla="*/ 745 h 967"/>
                  <a:gd name="T42" fmla="*/ 377 w 426"/>
                  <a:gd name="T43" fmla="*/ 594 h 967"/>
                  <a:gd name="T44" fmla="*/ 377 w 426"/>
                  <a:gd name="T45" fmla="*/ 594 h 967"/>
                  <a:gd name="T46" fmla="*/ 340 w 426"/>
                  <a:gd name="T47" fmla="*/ 141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6" h="967">
                    <a:moveTo>
                      <a:pt x="340" y="141"/>
                    </a:moveTo>
                    <a:lnTo>
                      <a:pt x="329" y="0"/>
                    </a:lnTo>
                    <a:lnTo>
                      <a:pt x="0" y="0"/>
                    </a:lnTo>
                    <a:lnTo>
                      <a:pt x="35" y="141"/>
                    </a:lnTo>
                    <a:lnTo>
                      <a:pt x="35" y="141"/>
                    </a:lnTo>
                    <a:cubicBezTo>
                      <a:pt x="35" y="141"/>
                      <a:pt x="41" y="611"/>
                      <a:pt x="94" y="592"/>
                    </a:cubicBezTo>
                    <a:lnTo>
                      <a:pt x="94" y="592"/>
                    </a:lnTo>
                    <a:cubicBezTo>
                      <a:pt x="149" y="572"/>
                      <a:pt x="191" y="382"/>
                      <a:pt x="191" y="382"/>
                    </a:cubicBezTo>
                    <a:lnTo>
                      <a:pt x="191" y="382"/>
                    </a:lnTo>
                    <a:cubicBezTo>
                      <a:pt x="191" y="382"/>
                      <a:pt x="209" y="438"/>
                      <a:pt x="224" y="534"/>
                    </a:cubicBezTo>
                    <a:lnTo>
                      <a:pt x="224" y="534"/>
                    </a:lnTo>
                    <a:cubicBezTo>
                      <a:pt x="208" y="567"/>
                      <a:pt x="182" y="613"/>
                      <a:pt x="150" y="647"/>
                    </a:cubicBezTo>
                    <a:lnTo>
                      <a:pt x="150" y="647"/>
                    </a:lnTo>
                    <a:cubicBezTo>
                      <a:pt x="102" y="699"/>
                      <a:pt x="58" y="794"/>
                      <a:pt x="183" y="705"/>
                    </a:cubicBezTo>
                    <a:lnTo>
                      <a:pt x="183" y="705"/>
                    </a:lnTo>
                    <a:cubicBezTo>
                      <a:pt x="159" y="765"/>
                      <a:pt x="141" y="819"/>
                      <a:pt x="156" y="824"/>
                    </a:cubicBezTo>
                    <a:lnTo>
                      <a:pt x="156" y="824"/>
                    </a:lnTo>
                    <a:cubicBezTo>
                      <a:pt x="173" y="828"/>
                      <a:pt x="213" y="783"/>
                      <a:pt x="246" y="742"/>
                    </a:cubicBezTo>
                    <a:lnTo>
                      <a:pt x="246" y="742"/>
                    </a:lnTo>
                    <a:cubicBezTo>
                      <a:pt x="246" y="743"/>
                      <a:pt x="246" y="744"/>
                      <a:pt x="246" y="745"/>
                    </a:cubicBezTo>
                    <a:lnTo>
                      <a:pt x="246" y="745"/>
                    </a:lnTo>
                    <a:cubicBezTo>
                      <a:pt x="257" y="966"/>
                      <a:pt x="329" y="789"/>
                      <a:pt x="377" y="594"/>
                    </a:cubicBezTo>
                    <a:lnTo>
                      <a:pt x="377" y="594"/>
                    </a:lnTo>
                    <a:cubicBezTo>
                      <a:pt x="425" y="399"/>
                      <a:pt x="340" y="141"/>
                      <a:pt x="340" y="14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6">
                <a:extLst>
                  <a:ext uri="{FF2B5EF4-FFF2-40B4-BE49-F238E27FC236}">
                    <a16:creationId xmlns:a16="http://schemas.microsoft.com/office/drawing/2014/main" id="{668A9BF3-AB5E-4D29-8EE2-5CEBC1827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1871" y="10325264"/>
                <a:ext cx="392446" cy="773118"/>
              </a:xfrm>
              <a:custGeom>
                <a:avLst/>
                <a:gdLst>
                  <a:gd name="T0" fmla="*/ 255 w 443"/>
                  <a:gd name="T1" fmla="*/ 743 h 867"/>
                  <a:gd name="T2" fmla="*/ 258 w 443"/>
                  <a:gd name="T3" fmla="*/ 743 h 867"/>
                  <a:gd name="T4" fmla="*/ 264 w 443"/>
                  <a:gd name="T5" fmla="*/ 754 h 867"/>
                  <a:gd name="T6" fmla="*/ 283 w 443"/>
                  <a:gd name="T7" fmla="*/ 848 h 867"/>
                  <a:gd name="T8" fmla="*/ 283 w 443"/>
                  <a:gd name="T9" fmla="*/ 848 h 867"/>
                  <a:gd name="T10" fmla="*/ 376 w 443"/>
                  <a:gd name="T11" fmla="*/ 601 h 867"/>
                  <a:gd name="T12" fmla="*/ 340 w 443"/>
                  <a:gd name="T13" fmla="*/ 154 h 867"/>
                  <a:gd name="T14" fmla="*/ 340 w 443"/>
                  <a:gd name="T15" fmla="*/ 151 h 867"/>
                  <a:gd name="T16" fmla="*/ 21 w 443"/>
                  <a:gd name="T17" fmla="*/ 20 h 867"/>
                  <a:gd name="T18" fmla="*/ 52 w 443"/>
                  <a:gd name="T19" fmla="*/ 149 h 867"/>
                  <a:gd name="T20" fmla="*/ 53 w 443"/>
                  <a:gd name="T21" fmla="*/ 151 h 867"/>
                  <a:gd name="T22" fmla="*/ 101 w 443"/>
                  <a:gd name="T23" fmla="*/ 592 h 867"/>
                  <a:gd name="T24" fmla="*/ 191 w 443"/>
                  <a:gd name="T25" fmla="*/ 389 h 867"/>
                  <a:gd name="T26" fmla="*/ 199 w 443"/>
                  <a:gd name="T27" fmla="*/ 382 h 867"/>
                  <a:gd name="T28" fmla="*/ 209 w 443"/>
                  <a:gd name="T29" fmla="*/ 389 h 867"/>
                  <a:gd name="T30" fmla="*/ 242 w 443"/>
                  <a:gd name="T31" fmla="*/ 543 h 867"/>
                  <a:gd name="T32" fmla="*/ 241 w 443"/>
                  <a:gd name="T33" fmla="*/ 549 h 867"/>
                  <a:gd name="T34" fmla="*/ 166 w 443"/>
                  <a:gd name="T35" fmla="*/ 664 h 867"/>
                  <a:gd name="T36" fmla="*/ 120 w 443"/>
                  <a:gd name="T37" fmla="*/ 741 h 867"/>
                  <a:gd name="T38" fmla="*/ 187 w 443"/>
                  <a:gd name="T39" fmla="*/ 707 h 867"/>
                  <a:gd name="T40" fmla="*/ 198 w 443"/>
                  <a:gd name="T41" fmla="*/ 707 h 867"/>
                  <a:gd name="T42" fmla="*/ 200 w 443"/>
                  <a:gd name="T43" fmla="*/ 718 h 867"/>
                  <a:gd name="T44" fmla="*/ 169 w 443"/>
                  <a:gd name="T45" fmla="*/ 824 h 867"/>
                  <a:gd name="T46" fmla="*/ 247 w 443"/>
                  <a:gd name="T47" fmla="*/ 746 h 867"/>
                  <a:gd name="T48" fmla="*/ 283 w 443"/>
                  <a:gd name="T49" fmla="*/ 866 h 867"/>
                  <a:gd name="T50" fmla="*/ 281 w 443"/>
                  <a:gd name="T51" fmla="*/ 866 h 867"/>
                  <a:gd name="T52" fmla="*/ 247 w 443"/>
                  <a:gd name="T53" fmla="*/ 777 h 867"/>
                  <a:gd name="T54" fmla="*/ 162 w 443"/>
                  <a:gd name="T55" fmla="*/ 842 h 867"/>
                  <a:gd name="T56" fmla="*/ 152 w 443"/>
                  <a:gd name="T57" fmla="*/ 835 h 867"/>
                  <a:gd name="T58" fmla="*/ 172 w 443"/>
                  <a:gd name="T59" fmla="*/ 740 h 867"/>
                  <a:gd name="T60" fmla="*/ 105 w 443"/>
                  <a:gd name="T61" fmla="*/ 754 h 867"/>
                  <a:gd name="T62" fmla="*/ 152 w 443"/>
                  <a:gd name="T63" fmla="*/ 651 h 867"/>
                  <a:gd name="T64" fmla="*/ 224 w 443"/>
                  <a:gd name="T65" fmla="*/ 543 h 867"/>
                  <a:gd name="T66" fmla="*/ 200 w 443"/>
                  <a:gd name="T67" fmla="*/ 431 h 867"/>
                  <a:gd name="T68" fmla="*/ 107 w 443"/>
                  <a:gd name="T69" fmla="*/ 610 h 867"/>
                  <a:gd name="T70" fmla="*/ 90 w 443"/>
                  <a:gd name="T71" fmla="*/ 608 h 867"/>
                  <a:gd name="T72" fmla="*/ 34 w 443"/>
                  <a:gd name="T73" fmla="*/ 152 h 867"/>
                  <a:gd name="T74" fmla="*/ 0 w 443"/>
                  <a:gd name="T75" fmla="*/ 12 h 867"/>
                  <a:gd name="T76" fmla="*/ 2 w 443"/>
                  <a:gd name="T77" fmla="*/ 4 h 867"/>
                  <a:gd name="T78" fmla="*/ 338 w 443"/>
                  <a:gd name="T79" fmla="*/ 0 h 867"/>
                  <a:gd name="T80" fmla="*/ 347 w 443"/>
                  <a:gd name="T81" fmla="*/ 9 h 867"/>
                  <a:gd name="T82" fmla="*/ 359 w 443"/>
                  <a:gd name="T83" fmla="*/ 149 h 867"/>
                  <a:gd name="T84" fmla="*/ 395 w 443"/>
                  <a:gd name="T85" fmla="*/ 606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3" h="867">
                    <a:moveTo>
                      <a:pt x="255" y="743"/>
                    </a:moveTo>
                    <a:lnTo>
                      <a:pt x="255" y="743"/>
                    </a:lnTo>
                    <a:cubicBezTo>
                      <a:pt x="256" y="743"/>
                      <a:pt x="257" y="743"/>
                      <a:pt x="258" y="743"/>
                    </a:cubicBezTo>
                    <a:lnTo>
                      <a:pt x="258" y="743"/>
                    </a:lnTo>
                    <a:cubicBezTo>
                      <a:pt x="261" y="745"/>
                      <a:pt x="264" y="748"/>
                      <a:pt x="264" y="752"/>
                    </a:cubicBezTo>
                    <a:lnTo>
                      <a:pt x="264" y="754"/>
                    </a:lnTo>
                    <a:lnTo>
                      <a:pt x="264" y="754"/>
                    </a:lnTo>
                    <a:cubicBezTo>
                      <a:pt x="269" y="843"/>
                      <a:pt x="283" y="848"/>
                      <a:pt x="283" y="848"/>
                    </a:cubicBezTo>
                    <a:lnTo>
                      <a:pt x="283" y="848"/>
                    </a:lnTo>
                    <a:lnTo>
                      <a:pt x="283" y="848"/>
                    </a:lnTo>
                    <a:lnTo>
                      <a:pt x="283" y="848"/>
                    </a:lnTo>
                    <a:cubicBezTo>
                      <a:pt x="296" y="848"/>
                      <a:pt x="336" y="769"/>
                      <a:pt x="376" y="601"/>
                    </a:cubicBezTo>
                    <a:lnTo>
                      <a:pt x="376" y="601"/>
                    </a:lnTo>
                    <a:cubicBezTo>
                      <a:pt x="424" y="412"/>
                      <a:pt x="341" y="157"/>
                      <a:pt x="340" y="154"/>
                    </a:cubicBezTo>
                    <a:lnTo>
                      <a:pt x="340" y="154"/>
                    </a:lnTo>
                    <a:cubicBezTo>
                      <a:pt x="340" y="153"/>
                      <a:pt x="340" y="152"/>
                      <a:pt x="340" y="151"/>
                    </a:cubicBezTo>
                    <a:lnTo>
                      <a:pt x="330" y="20"/>
                    </a:lnTo>
                    <a:lnTo>
                      <a:pt x="21" y="20"/>
                    </a:lnTo>
                    <a:lnTo>
                      <a:pt x="52" y="149"/>
                    </a:lnTo>
                    <a:lnTo>
                      <a:pt x="52" y="149"/>
                    </a:lnTo>
                    <a:cubicBezTo>
                      <a:pt x="53" y="150"/>
                      <a:pt x="53" y="151"/>
                      <a:pt x="53" y="151"/>
                    </a:cubicBezTo>
                    <a:lnTo>
                      <a:pt x="53" y="151"/>
                    </a:lnTo>
                    <a:cubicBezTo>
                      <a:pt x="57" y="416"/>
                      <a:pt x="80" y="586"/>
                      <a:pt x="101" y="592"/>
                    </a:cubicBezTo>
                    <a:lnTo>
                      <a:pt x="101" y="592"/>
                    </a:lnTo>
                    <a:cubicBezTo>
                      <a:pt x="141" y="578"/>
                      <a:pt x="180" y="441"/>
                      <a:pt x="191" y="389"/>
                    </a:cubicBezTo>
                    <a:lnTo>
                      <a:pt x="191" y="389"/>
                    </a:lnTo>
                    <a:cubicBezTo>
                      <a:pt x="192" y="386"/>
                      <a:pt x="195" y="382"/>
                      <a:pt x="199" y="382"/>
                    </a:cubicBezTo>
                    <a:lnTo>
                      <a:pt x="199" y="382"/>
                    </a:lnTo>
                    <a:cubicBezTo>
                      <a:pt x="205" y="382"/>
                      <a:pt x="208" y="385"/>
                      <a:pt x="209" y="389"/>
                    </a:cubicBezTo>
                    <a:lnTo>
                      <a:pt x="209" y="389"/>
                    </a:lnTo>
                    <a:cubicBezTo>
                      <a:pt x="210" y="391"/>
                      <a:pt x="227" y="447"/>
                      <a:pt x="242" y="543"/>
                    </a:cubicBezTo>
                    <a:lnTo>
                      <a:pt x="242" y="543"/>
                    </a:lnTo>
                    <a:cubicBezTo>
                      <a:pt x="243" y="544"/>
                      <a:pt x="242" y="546"/>
                      <a:pt x="241" y="549"/>
                    </a:cubicBezTo>
                    <a:lnTo>
                      <a:pt x="241" y="549"/>
                    </a:lnTo>
                    <a:cubicBezTo>
                      <a:pt x="225" y="582"/>
                      <a:pt x="199" y="629"/>
                      <a:pt x="166" y="664"/>
                    </a:cubicBezTo>
                    <a:lnTo>
                      <a:pt x="166" y="664"/>
                    </a:lnTo>
                    <a:cubicBezTo>
                      <a:pt x="134" y="697"/>
                      <a:pt x="118" y="733"/>
                      <a:pt x="120" y="741"/>
                    </a:cubicBezTo>
                    <a:lnTo>
                      <a:pt x="120" y="741"/>
                    </a:lnTo>
                    <a:cubicBezTo>
                      <a:pt x="122" y="742"/>
                      <a:pt x="137" y="742"/>
                      <a:pt x="187" y="707"/>
                    </a:cubicBezTo>
                    <a:lnTo>
                      <a:pt x="187" y="707"/>
                    </a:lnTo>
                    <a:cubicBezTo>
                      <a:pt x="190" y="704"/>
                      <a:pt x="194" y="704"/>
                      <a:pt x="198" y="707"/>
                    </a:cubicBezTo>
                    <a:lnTo>
                      <a:pt x="198" y="707"/>
                    </a:lnTo>
                    <a:cubicBezTo>
                      <a:pt x="201" y="710"/>
                      <a:pt x="202" y="714"/>
                      <a:pt x="200" y="718"/>
                    </a:cubicBezTo>
                    <a:lnTo>
                      <a:pt x="200" y="718"/>
                    </a:lnTo>
                    <a:cubicBezTo>
                      <a:pt x="169" y="795"/>
                      <a:pt x="168" y="818"/>
                      <a:pt x="169" y="824"/>
                    </a:cubicBezTo>
                    <a:lnTo>
                      <a:pt x="169" y="824"/>
                    </a:lnTo>
                    <a:cubicBezTo>
                      <a:pt x="174" y="822"/>
                      <a:pt x="194" y="813"/>
                      <a:pt x="247" y="746"/>
                    </a:cubicBezTo>
                    <a:lnTo>
                      <a:pt x="247" y="746"/>
                    </a:lnTo>
                    <a:cubicBezTo>
                      <a:pt x="249" y="744"/>
                      <a:pt x="251" y="743"/>
                      <a:pt x="255" y="743"/>
                    </a:cubicBezTo>
                    <a:close/>
                    <a:moveTo>
                      <a:pt x="283" y="866"/>
                    </a:moveTo>
                    <a:lnTo>
                      <a:pt x="283" y="866"/>
                    </a:lnTo>
                    <a:cubicBezTo>
                      <a:pt x="282" y="866"/>
                      <a:pt x="282" y="866"/>
                      <a:pt x="281" y="866"/>
                    </a:cubicBezTo>
                    <a:lnTo>
                      <a:pt x="281" y="866"/>
                    </a:lnTo>
                    <a:cubicBezTo>
                      <a:pt x="262" y="865"/>
                      <a:pt x="251" y="837"/>
                      <a:pt x="247" y="777"/>
                    </a:cubicBezTo>
                    <a:lnTo>
                      <a:pt x="247" y="777"/>
                    </a:lnTo>
                    <a:cubicBezTo>
                      <a:pt x="194" y="841"/>
                      <a:pt x="174" y="846"/>
                      <a:pt x="162" y="842"/>
                    </a:cubicBezTo>
                    <a:lnTo>
                      <a:pt x="162" y="842"/>
                    </a:lnTo>
                    <a:cubicBezTo>
                      <a:pt x="158" y="841"/>
                      <a:pt x="154" y="839"/>
                      <a:pt x="152" y="835"/>
                    </a:cubicBezTo>
                    <a:lnTo>
                      <a:pt x="152" y="835"/>
                    </a:lnTo>
                    <a:cubicBezTo>
                      <a:pt x="147" y="825"/>
                      <a:pt x="146" y="806"/>
                      <a:pt x="172" y="740"/>
                    </a:cubicBezTo>
                    <a:lnTo>
                      <a:pt x="172" y="740"/>
                    </a:lnTo>
                    <a:cubicBezTo>
                      <a:pt x="136" y="762"/>
                      <a:pt x="116" y="766"/>
                      <a:pt x="105" y="754"/>
                    </a:cubicBezTo>
                    <a:lnTo>
                      <a:pt x="105" y="754"/>
                    </a:lnTo>
                    <a:cubicBezTo>
                      <a:pt x="87" y="733"/>
                      <a:pt x="129" y="676"/>
                      <a:pt x="152" y="651"/>
                    </a:cubicBezTo>
                    <a:lnTo>
                      <a:pt x="152" y="651"/>
                    </a:lnTo>
                    <a:cubicBezTo>
                      <a:pt x="182" y="619"/>
                      <a:pt x="207" y="575"/>
                      <a:pt x="224" y="543"/>
                    </a:cubicBezTo>
                    <a:lnTo>
                      <a:pt x="224" y="543"/>
                    </a:lnTo>
                    <a:cubicBezTo>
                      <a:pt x="215" y="494"/>
                      <a:pt x="207" y="455"/>
                      <a:pt x="200" y="431"/>
                    </a:cubicBezTo>
                    <a:lnTo>
                      <a:pt x="200" y="431"/>
                    </a:lnTo>
                    <a:cubicBezTo>
                      <a:pt x="185" y="489"/>
                      <a:pt x="152" y="594"/>
                      <a:pt x="107" y="610"/>
                    </a:cubicBezTo>
                    <a:lnTo>
                      <a:pt x="107" y="610"/>
                    </a:lnTo>
                    <a:cubicBezTo>
                      <a:pt x="101" y="613"/>
                      <a:pt x="95" y="612"/>
                      <a:pt x="90" y="608"/>
                    </a:cubicBezTo>
                    <a:lnTo>
                      <a:pt x="90" y="608"/>
                    </a:lnTo>
                    <a:cubicBezTo>
                      <a:pt x="42" y="575"/>
                      <a:pt x="35" y="225"/>
                      <a:pt x="34" y="152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0" y="9"/>
                      <a:pt x="0" y="6"/>
                      <a:pt x="2" y="4"/>
                    </a:cubicBezTo>
                    <a:lnTo>
                      <a:pt x="2" y="4"/>
                    </a:lnTo>
                    <a:cubicBezTo>
                      <a:pt x="4" y="2"/>
                      <a:pt x="7" y="0"/>
                      <a:pt x="9" y="0"/>
                    </a:cubicBezTo>
                    <a:lnTo>
                      <a:pt x="338" y="0"/>
                    </a:lnTo>
                    <a:lnTo>
                      <a:pt x="338" y="0"/>
                    </a:lnTo>
                    <a:cubicBezTo>
                      <a:pt x="343" y="0"/>
                      <a:pt x="347" y="4"/>
                      <a:pt x="347" y="9"/>
                    </a:cubicBezTo>
                    <a:lnTo>
                      <a:pt x="359" y="149"/>
                    </a:lnTo>
                    <a:lnTo>
                      <a:pt x="359" y="149"/>
                    </a:lnTo>
                    <a:cubicBezTo>
                      <a:pt x="366" y="170"/>
                      <a:pt x="442" y="415"/>
                      <a:pt x="395" y="606"/>
                    </a:cubicBezTo>
                    <a:lnTo>
                      <a:pt x="395" y="606"/>
                    </a:lnTo>
                    <a:cubicBezTo>
                      <a:pt x="372" y="704"/>
                      <a:pt x="324" y="866"/>
                      <a:pt x="283" y="8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7">
                <a:extLst>
                  <a:ext uri="{FF2B5EF4-FFF2-40B4-BE49-F238E27FC236}">
                    <a16:creationId xmlns:a16="http://schemas.microsoft.com/office/drawing/2014/main" id="{D734E071-4766-42DF-A5A0-D60D0CD41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5568" y="7570291"/>
                <a:ext cx="2040721" cy="372823"/>
              </a:xfrm>
              <a:custGeom>
                <a:avLst/>
                <a:gdLst>
                  <a:gd name="T0" fmla="*/ 947 w 2291"/>
                  <a:gd name="T1" fmla="*/ 13 h 418"/>
                  <a:gd name="T2" fmla="*/ 877 w 2291"/>
                  <a:gd name="T3" fmla="*/ 14 h 418"/>
                  <a:gd name="T4" fmla="*/ 877 w 2291"/>
                  <a:gd name="T5" fmla="*/ 14 h 418"/>
                  <a:gd name="T6" fmla="*/ 0 w 2291"/>
                  <a:gd name="T7" fmla="*/ 417 h 418"/>
                  <a:gd name="T8" fmla="*/ 2290 w 2291"/>
                  <a:gd name="T9" fmla="*/ 417 h 418"/>
                  <a:gd name="T10" fmla="*/ 2290 w 2291"/>
                  <a:gd name="T11" fmla="*/ 417 h 418"/>
                  <a:gd name="T12" fmla="*/ 1462 w 2291"/>
                  <a:gd name="T13" fmla="*/ 13 h 418"/>
                  <a:gd name="T14" fmla="*/ 1388 w 2291"/>
                  <a:gd name="T15" fmla="*/ 13 h 418"/>
                  <a:gd name="T16" fmla="*/ 947 w 2291"/>
                  <a:gd name="T17" fmla="*/ 13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1" h="418">
                    <a:moveTo>
                      <a:pt x="947" y="13"/>
                    </a:moveTo>
                    <a:lnTo>
                      <a:pt x="877" y="14"/>
                    </a:lnTo>
                    <a:lnTo>
                      <a:pt x="877" y="14"/>
                    </a:lnTo>
                    <a:cubicBezTo>
                      <a:pt x="877" y="14"/>
                      <a:pt x="177" y="0"/>
                      <a:pt x="0" y="417"/>
                    </a:cubicBezTo>
                    <a:lnTo>
                      <a:pt x="2290" y="417"/>
                    </a:lnTo>
                    <a:lnTo>
                      <a:pt x="2290" y="417"/>
                    </a:lnTo>
                    <a:cubicBezTo>
                      <a:pt x="2290" y="417"/>
                      <a:pt x="2174" y="6"/>
                      <a:pt x="1462" y="13"/>
                    </a:cubicBezTo>
                    <a:lnTo>
                      <a:pt x="1388" y="13"/>
                    </a:lnTo>
                    <a:lnTo>
                      <a:pt x="947" y="1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8">
                <a:extLst>
                  <a:ext uri="{FF2B5EF4-FFF2-40B4-BE49-F238E27FC236}">
                    <a16:creationId xmlns:a16="http://schemas.microsoft.com/office/drawing/2014/main" id="{990B046C-995E-4C4A-AF59-D4A44659C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7719" y="7574214"/>
                <a:ext cx="2056419" cy="380674"/>
              </a:xfrm>
              <a:custGeom>
                <a:avLst/>
                <a:gdLst>
                  <a:gd name="T0" fmla="*/ 25 w 2311"/>
                  <a:gd name="T1" fmla="*/ 406 h 426"/>
                  <a:gd name="T2" fmla="*/ 2287 w 2311"/>
                  <a:gd name="T3" fmla="*/ 406 h 426"/>
                  <a:gd name="T4" fmla="*/ 2287 w 2311"/>
                  <a:gd name="T5" fmla="*/ 406 h 426"/>
                  <a:gd name="T6" fmla="*/ 2145 w 2311"/>
                  <a:gd name="T7" fmla="*/ 217 h 426"/>
                  <a:gd name="T8" fmla="*/ 2145 w 2311"/>
                  <a:gd name="T9" fmla="*/ 217 h 426"/>
                  <a:gd name="T10" fmla="*/ 1489 w 2311"/>
                  <a:gd name="T11" fmla="*/ 21 h 426"/>
                  <a:gd name="T12" fmla="*/ 1489 w 2311"/>
                  <a:gd name="T13" fmla="*/ 21 h 426"/>
                  <a:gd name="T14" fmla="*/ 1472 w 2311"/>
                  <a:gd name="T15" fmla="*/ 21 h 426"/>
                  <a:gd name="T16" fmla="*/ 957 w 2311"/>
                  <a:gd name="T17" fmla="*/ 21 h 426"/>
                  <a:gd name="T18" fmla="*/ 887 w 2311"/>
                  <a:gd name="T19" fmla="*/ 22 h 426"/>
                  <a:gd name="T20" fmla="*/ 887 w 2311"/>
                  <a:gd name="T21" fmla="*/ 22 h 426"/>
                  <a:gd name="T22" fmla="*/ 25 w 2311"/>
                  <a:gd name="T23" fmla="*/ 406 h 426"/>
                  <a:gd name="T24" fmla="*/ 2300 w 2311"/>
                  <a:gd name="T25" fmla="*/ 425 h 426"/>
                  <a:gd name="T26" fmla="*/ 10 w 2311"/>
                  <a:gd name="T27" fmla="*/ 425 h 426"/>
                  <a:gd name="T28" fmla="*/ 10 w 2311"/>
                  <a:gd name="T29" fmla="*/ 425 h 426"/>
                  <a:gd name="T30" fmla="*/ 2 w 2311"/>
                  <a:gd name="T31" fmla="*/ 421 h 426"/>
                  <a:gd name="T32" fmla="*/ 2 w 2311"/>
                  <a:gd name="T33" fmla="*/ 421 h 426"/>
                  <a:gd name="T34" fmla="*/ 1 w 2311"/>
                  <a:gd name="T35" fmla="*/ 411 h 426"/>
                  <a:gd name="T36" fmla="*/ 1 w 2311"/>
                  <a:gd name="T37" fmla="*/ 411 h 426"/>
                  <a:gd name="T38" fmla="*/ 513 w 2311"/>
                  <a:gd name="T39" fmla="*/ 48 h 426"/>
                  <a:gd name="T40" fmla="*/ 513 w 2311"/>
                  <a:gd name="T41" fmla="*/ 48 h 426"/>
                  <a:gd name="T42" fmla="*/ 887 w 2311"/>
                  <a:gd name="T43" fmla="*/ 3 h 426"/>
                  <a:gd name="T44" fmla="*/ 957 w 2311"/>
                  <a:gd name="T45" fmla="*/ 2 h 426"/>
                  <a:gd name="T46" fmla="*/ 957 w 2311"/>
                  <a:gd name="T47" fmla="*/ 2 h 426"/>
                  <a:gd name="T48" fmla="*/ 1472 w 2311"/>
                  <a:gd name="T49" fmla="*/ 2 h 426"/>
                  <a:gd name="T50" fmla="*/ 1472 w 2311"/>
                  <a:gd name="T51" fmla="*/ 2 h 426"/>
                  <a:gd name="T52" fmla="*/ 2159 w 2311"/>
                  <a:gd name="T53" fmla="*/ 203 h 426"/>
                  <a:gd name="T54" fmla="*/ 2159 w 2311"/>
                  <a:gd name="T55" fmla="*/ 203 h 426"/>
                  <a:gd name="T56" fmla="*/ 2309 w 2311"/>
                  <a:gd name="T57" fmla="*/ 413 h 426"/>
                  <a:gd name="T58" fmla="*/ 2309 w 2311"/>
                  <a:gd name="T59" fmla="*/ 413 h 426"/>
                  <a:gd name="T60" fmla="*/ 2308 w 2311"/>
                  <a:gd name="T61" fmla="*/ 421 h 426"/>
                  <a:gd name="T62" fmla="*/ 2308 w 2311"/>
                  <a:gd name="T63" fmla="*/ 421 h 426"/>
                  <a:gd name="T64" fmla="*/ 2300 w 2311"/>
                  <a:gd name="T65" fmla="*/ 425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11" h="426">
                    <a:moveTo>
                      <a:pt x="25" y="406"/>
                    </a:moveTo>
                    <a:lnTo>
                      <a:pt x="2287" y="406"/>
                    </a:lnTo>
                    <a:lnTo>
                      <a:pt x="2287" y="406"/>
                    </a:lnTo>
                    <a:cubicBezTo>
                      <a:pt x="2275" y="376"/>
                      <a:pt x="2238" y="296"/>
                      <a:pt x="2145" y="217"/>
                    </a:cubicBezTo>
                    <a:lnTo>
                      <a:pt x="2145" y="217"/>
                    </a:lnTo>
                    <a:cubicBezTo>
                      <a:pt x="2041" y="127"/>
                      <a:pt x="1842" y="21"/>
                      <a:pt x="1489" y="21"/>
                    </a:cubicBezTo>
                    <a:lnTo>
                      <a:pt x="1489" y="21"/>
                    </a:lnTo>
                    <a:cubicBezTo>
                      <a:pt x="1483" y="21"/>
                      <a:pt x="1477" y="21"/>
                      <a:pt x="1472" y="21"/>
                    </a:cubicBezTo>
                    <a:lnTo>
                      <a:pt x="957" y="21"/>
                    </a:lnTo>
                    <a:lnTo>
                      <a:pt x="887" y="22"/>
                    </a:lnTo>
                    <a:lnTo>
                      <a:pt x="887" y="22"/>
                    </a:lnTo>
                    <a:cubicBezTo>
                      <a:pt x="880" y="22"/>
                      <a:pt x="206" y="12"/>
                      <a:pt x="25" y="406"/>
                    </a:cubicBezTo>
                    <a:close/>
                    <a:moveTo>
                      <a:pt x="2300" y="425"/>
                    </a:moveTo>
                    <a:lnTo>
                      <a:pt x="10" y="425"/>
                    </a:lnTo>
                    <a:lnTo>
                      <a:pt x="10" y="425"/>
                    </a:lnTo>
                    <a:cubicBezTo>
                      <a:pt x="7" y="425"/>
                      <a:pt x="4" y="423"/>
                      <a:pt x="2" y="421"/>
                    </a:cubicBezTo>
                    <a:lnTo>
                      <a:pt x="2" y="421"/>
                    </a:lnTo>
                    <a:cubicBezTo>
                      <a:pt x="0" y="418"/>
                      <a:pt x="0" y="415"/>
                      <a:pt x="1" y="411"/>
                    </a:cubicBezTo>
                    <a:lnTo>
                      <a:pt x="1" y="411"/>
                    </a:lnTo>
                    <a:cubicBezTo>
                      <a:pt x="75" y="238"/>
                      <a:pt x="251" y="112"/>
                      <a:pt x="513" y="48"/>
                    </a:cubicBezTo>
                    <a:lnTo>
                      <a:pt x="513" y="48"/>
                    </a:lnTo>
                    <a:cubicBezTo>
                      <a:pt x="709" y="0"/>
                      <a:pt x="885" y="3"/>
                      <a:pt x="887" y="3"/>
                    </a:cubicBezTo>
                    <a:lnTo>
                      <a:pt x="957" y="2"/>
                    </a:lnTo>
                    <a:lnTo>
                      <a:pt x="957" y="2"/>
                    </a:lnTo>
                    <a:lnTo>
                      <a:pt x="1472" y="2"/>
                    </a:lnTo>
                    <a:lnTo>
                      <a:pt x="1472" y="2"/>
                    </a:lnTo>
                    <a:cubicBezTo>
                      <a:pt x="1676" y="0"/>
                      <a:pt x="1961" y="34"/>
                      <a:pt x="2159" y="203"/>
                    </a:cubicBezTo>
                    <a:lnTo>
                      <a:pt x="2159" y="203"/>
                    </a:lnTo>
                    <a:cubicBezTo>
                      <a:pt x="2278" y="306"/>
                      <a:pt x="2308" y="409"/>
                      <a:pt x="2309" y="413"/>
                    </a:cubicBezTo>
                    <a:lnTo>
                      <a:pt x="2309" y="413"/>
                    </a:lnTo>
                    <a:cubicBezTo>
                      <a:pt x="2310" y="415"/>
                      <a:pt x="2310" y="419"/>
                      <a:pt x="2308" y="421"/>
                    </a:cubicBezTo>
                    <a:lnTo>
                      <a:pt x="2308" y="421"/>
                    </a:lnTo>
                    <a:cubicBezTo>
                      <a:pt x="2306" y="423"/>
                      <a:pt x="2303" y="425"/>
                      <a:pt x="2300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9">
                <a:extLst>
                  <a:ext uri="{FF2B5EF4-FFF2-40B4-BE49-F238E27FC236}">
                    <a16:creationId xmlns:a16="http://schemas.microsoft.com/office/drawing/2014/main" id="{448EF357-2C35-4E70-84D8-93B1E03D7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3746" y="6416499"/>
                <a:ext cx="647535" cy="1342166"/>
              </a:xfrm>
              <a:custGeom>
                <a:avLst/>
                <a:gdLst>
                  <a:gd name="T0" fmla="*/ 595 w 726"/>
                  <a:gd name="T1" fmla="*/ 1012 h 1509"/>
                  <a:gd name="T2" fmla="*/ 595 w 726"/>
                  <a:gd name="T3" fmla="*/ 1012 h 1509"/>
                  <a:gd name="T4" fmla="*/ 709 w 726"/>
                  <a:gd name="T5" fmla="*/ 446 h 1509"/>
                  <a:gd name="T6" fmla="*/ 709 w 726"/>
                  <a:gd name="T7" fmla="*/ 446 h 1509"/>
                  <a:gd name="T8" fmla="*/ 363 w 726"/>
                  <a:gd name="T9" fmla="*/ 33 h 1509"/>
                  <a:gd name="T10" fmla="*/ 363 w 726"/>
                  <a:gd name="T11" fmla="*/ 33 h 1509"/>
                  <a:gd name="T12" fmla="*/ 15 w 726"/>
                  <a:gd name="T13" fmla="*/ 446 h 1509"/>
                  <a:gd name="T14" fmla="*/ 15 w 726"/>
                  <a:gd name="T15" fmla="*/ 446 h 1509"/>
                  <a:gd name="T16" fmla="*/ 129 w 726"/>
                  <a:gd name="T17" fmla="*/ 1012 h 1509"/>
                  <a:gd name="T18" fmla="*/ 129 w 726"/>
                  <a:gd name="T19" fmla="*/ 1012 h 1509"/>
                  <a:gd name="T20" fmla="*/ 132 w 726"/>
                  <a:gd name="T21" fmla="*/ 1311 h 1509"/>
                  <a:gd name="T22" fmla="*/ 59 w 726"/>
                  <a:gd name="T23" fmla="*/ 1312 h 1509"/>
                  <a:gd name="T24" fmla="*/ 59 w 726"/>
                  <a:gd name="T25" fmla="*/ 1312 h 1509"/>
                  <a:gd name="T26" fmla="*/ 351 w 726"/>
                  <a:gd name="T27" fmla="*/ 1508 h 1509"/>
                  <a:gd name="T28" fmla="*/ 351 w 726"/>
                  <a:gd name="T29" fmla="*/ 1508 h 1509"/>
                  <a:gd name="T30" fmla="*/ 670 w 726"/>
                  <a:gd name="T31" fmla="*/ 1311 h 1509"/>
                  <a:gd name="T32" fmla="*/ 593 w 726"/>
                  <a:gd name="T33" fmla="*/ 1311 h 1509"/>
                  <a:gd name="T34" fmla="*/ 593 w 726"/>
                  <a:gd name="T35" fmla="*/ 1311 h 1509"/>
                  <a:gd name="T36" fmla="*/ 595 w 726"/>
                  <a:gd name="T37" fmla="*/ 1012 h 1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6" h="1509">
                    <a:moveTo>
                      <a:pt x="595" y="1012"/>
                    </a:moveTo>
                    <a:lnTo>
                      <a:pt x="595" y="1012"/>
                    </a:lnTo>
                    <a:cubicBezTo>
                      <a:pt x="701" y="918"/>
                      <a:pt x="725" y="729"/>
                      <a:pt x="709" y="446"/>
                    </a:cubicBezTo>
                    <a:lnTo>
                      <a:pt x="709" y="446"/>
                    </a:lnTo>
                    <a:cubicBezTo>
                      <a:pt x="686" y="0"/>
                      <a:pt x="364" y="32"/>
                      <a:pt x="363" y="33"/>
                    </a:cubicBezTo>
                    <a:lnTo>
                      <a:pt x="363" y="33"/>
                    </a:lnTo>
                    <a:cubicBezTo>
                      <a:pt x="361" y="32"/>
                      <a:pt x="39" y="0"/>
                      <a:pt x="15" y="446"/>
                    </a:cubicBezTo>
                    <a:lnTo>
                      <a:pt x="15" y="446"/>
                    </a:lnTo>
                    <a:cubicBezTo>
                      <a:pt x="0" y="729"/>
                      <a:pt x="25" y="917"/>
                      <a:pt x="129" y="1012"/>
                    </a:cubicBezTo>
                    <a:lnTo>
                      <a:pt x="129" y="1012"/>
                    </a:lnTo>
                    <a:cubicBezTo>
                      <a:pt x="129" y="1012"/>
                      <a:pt x="131" y="1300"/>
                      <a:pt x="132" y="1311"/>
                    </a:cubicBezTo>
                    <a:lnTo>
                      <a:pt x="59" y="1312"/>
                    </a:lnTo>
                    <a:lnTo>
                      <a:pt x="59" y="1312"/>
                    </a:lnTo>
                    <a:cubicBezTo>
                      <a:pt x="59" y="1312"/>
                      <a:pt x="108" y="1508"/>
                      <a:pt x="351" y="1508"/>
                    </a:cubicBezTo>
                    <a:lnTo>
                      <a:pt x="351" y="1508"/>
                    </a:lnTo>
                    <a:cubicBezTo>
                      <a:pt x="600" y="1508"/>
                      <a:pt x="670" y="1311"/>
                      <a:pt x="670" y="1311"/>
                    </a:cubicBezTo>
                    <a:lnTo>
                      <a:pt x="593" y="1311"/>
                    </a:lnTo>
                    <a:lnTo>
                      <a:pt x="593" y="1311"/>
                    </a:lnTo>
                    <a:cubicBezTo>
                      <a:pt x="595" y="1300"/>
                      <a:pt x="595" y="1012"/>
                      <a:pt x="595" y="10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10">
                <a:extLst>
                  <a:ext uri="{FF2B5EF4-FFF2-40B4-BE49-F238E27FC236}">
                    <a16:creationId xmlns:a16="http://schemas.microsoft.com/office/drawing/2014/main" id="{D4851C72-2E00-42BF-86E3-00A186CCA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1971" y="6432196"/>
                <a:ext cx="667159" cy="1338241"/>
              </a:xfrm>
              <a:custGeom>
                <a:avLst/>
                <a:gdLst>
                  <a:gd name="T0" fmla="*/ 83 w 748"/>
                  <a:gd name="T1" fmla="*/ 1305 h 1502"/>
                  <a:gd name="T2" fmla="*/ 362 w 748"/>
                  <a:gd name="T3" fmla="*/ 1482 h 1502"/>
                  <a:gd name="T4" fmla="*/ 608 w 748"/>
                  <a:gd name="T5" fmla="*/ 1387 h 1502"/>
                  <a:gd name="T6" fmla="*/ 604 w 748"/>
                  <a:gd name="T7" fmla="*/ 1304 h 1502"/>
                  <a:gd name="T8" fmla="*/ 596 w 748"/>
                  <a:gd name="T9" fmla="*/ 1300 h 1502"/>
                  <a:gd name="T10" fmla="*/ 595 w 748"/>
                  <a:gd name="T11" fmla="*/ 1293 h 1502"/>
                  <a:gd name="T12" fmla="*/ 597 w 748"/>
                  <a:gd name="T13" fmla="*/ 995 h 1502"/>
                  <a:gd name="T14" fmla="*/ 601 w 748"/>
                  <a:gd name="T15" fmla="*/ 988 h 1502"/>
                  <a:gd name="T16" fmla="*/ 711 w 748"/>
                  <a:gd name="T17" fmla="*/ 430 h 1502"/>
                  <a:gd name="T18" fmla="*/ 577 w 748"/>
                  <a:gd name="T19" fmla="*/ 94 h 1502"/>
                  <a:gd name="T20" fmla="*/ 375 w 748"/>
                  <a:gd name="T21" fmla="*/ 25 h 1502"/>
                  <a:gd name="T22" fmla="*/ 372 w 748"/>
                  <a:gd name="T23" fmla="*/ 25 h 1502"/>
                  <a:gd name="T24" fmla="*/ 170 w 748"/>
                  <a:gd name="T25" fmla="*/ 94 h 1502"/>
                  <a:gd name="T26" fmla="*/ 36 w 748"/>
                  <a:gd name="T27" fmla="*/ 430 h 1502"/>
                  <a:gd name="T28" fmla="*/ 147 w 748"/>
                  <a:gd name="T29" fmla="*/ 987 h 1502"/>
                  <a:gd name="T30" fmla="*/ 149 w 748"/>
                  <a:gd name="T31" fmla="*/ 995 h 1502"/>
                  <a:gd name="T32" fmla="*/ 153 w 748"/>
                  <a:gd name="T33" fmla="*/ 1293 h 1502"/>
                  <a:gd name="T34" fmla="*/ 150 w 748"/>
                  <a:gd name="T35" fmla="*/ 1300 h 1502"/>
                  <a:gd name="T36" fmla="*/ 143 w 748"/>
                  <a:gd name="T37" fmla="*/ 1304 h 1502"/>
                  <a:gd name="T38" fmla="*/ 362 w 748"/>
                  <a:gd name="T39" fmla="*/ 1501 h 1502"/>
                  <a:gd name="T40" fmla="*/ 60 w 748"/>
                  <a:gd name="T41" fmla="*/ 1298 h 1502"/>
                  <a:gd name="T42" fmla="*/ 62 w 748"/>
                  <a:gd name="T43" fmla="*/ 1290 h 1502"/>
                  <a:gd name="T44" fmla="*/ 70 w 748"/>
                  <a:gd name="T45" fmla="*/ 1286 h 1502"/>
                  <a:gd name="T46" fmla="*/ 133 w 748"/>
                  <a:gd name="T47" fmla="*/ 1285 h 1502"/>
                  <a:gd name="T48" fmla="*/ 131 w 748"/>
                  <a:gd name="T49" fmla="*/ 999 h 1502"/>
                  <a:gd name="T50" fmla="*/ 17 w 748"/>
                  <a:gd name="T51" fmla="*/ 429 h 1502"/>
                  <a:gd name="T52" fmla="*/ 164 w 748"/>
                  <a:gd name="T53" fmla="*/ 74 h 1502"/>
                  <a:gd name="T54" fmla="*/ 374 w 748"/>
                  <a:gd name="T55" fmla="*/ 6 h 1502"/>
                  <a:gd name="T56" fmla="*/ 582 w 748"/>
                  <a:gd name="T57" fmla="*/ 73 h 1502"/>
                  <a:gd name="T58" fmla="*/ 731 w 748"/>
                  <a:gd name="T59" fmla="*/ 429 h 1502"/>
                  <a:gd name="T60" fmla="*/ 616 w 748"/>
                  <a:gd name="T61" fmla="*/ 999 h 1502"/>
                  <a:gd name="T62" fmla="*/ 681 w 748"/>
                  <a:gd name="T63" fmla="*/ 1285 h 1502"/>
                  <a:gd name="T64" fmla="*/ 689 w 748"/>
                  <a:gd name="T65" fmla="*/ 1289 h 1502"/>
                  <a:gd name="T66" fmla="*/ 690 w 748"/>
                  <a:gd name="T67" fmla="*/ 1298 h 1502"/>
                  <a:gd name="T68" fmla="*/ 622 w 748"/>
                  <a:gd name="T69" fmla="*/ 1400 h 1502"/>
                  <a:gd name="T70" fmla="*/ 362 w 748"/>
                  <a:gd name="T71" fmla="*/ 1501 h 1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8" h="1502">
                    <a:moveTo>
                      <a:pt x="83" y="1305"/>
                    </a:moveTo>
                    <a:lnTo>
                      <a:pt x="83" y="1305"/>
                    </a:lnTo>
                    <a:cubicBezTo>
                      <a:pt x="97" y="1347"/>
                      <a:pt x="161" y="1482"/>
                      <a:pt x="362" y="1482"/>
                    </a:cubicBezTo>
                    <a:lnTo>
                      <a:pt x="362" y="1482"/>
                    </a:lnTo>
                    <a:cubicBezTo>
                      <a:pt x="463" y="1482"/>
                      <a:pt x="545" y="1450"/>
                      <a:pt x="608" y="1387"/>
                    </a:cubicBezTo>
                    <a:lnTo>
                      <a:pt x="608" y="1387"/>
                    </a:lnTo>
                    <a:cubicBezTo>
                      <a:pt x="640" y="1355"/>
                      <a:pt x="658" y="1321"/>
                      <a:pt x="667" y="1304"/>
                    </a:cubicBezTo>
                    <a:lnTo>
                      <a:pt x="604" y="1304"/>
                    </a:lnTo>
                    <a:lnTo>
                      <a:pt x="604" y="1304"/>
                    </a:lnTo>
                    <a:cubicBezTo>
                      <a:pt x="602" y="1304"/>
                      <a:pt x="598" y="1303"/>
                      <a:pt x="596" y="1300"/>
                    </a:cubicBezTo>
                    <a:lnTo>
                      <a:pt x="596" y="1300"/>
                    </a:lnTo>
                    <a:cubicBezTo>
                      <a:pt x="595" y="1299"/>
                      <a:pt x="594" y="1295"/>
                      <a:pt x="595" y="1293"/>
                    </a:cubicBezTo>
                    <a:lnTo>
                      <a:pt x="595" y="1293"/>
                    </a:lnTo>
                    <a:cubicBezTo>
                      <a:pt x="595" y="1283"/>
                      <a:pt x="597" y="1109"/>
                      <a:pt x="597" y="995"/>
                    </a:cubicBezTo>
                    <a:lnTo>
                      <a:pt x="597" y="995"/>
                    </a:lnTo>
                    <a:cubicBezTo>
                      <a:pt x="597" y="992"/>
                      <a:pt x="599" y="990"/>
                      <a:pt x="601" y="988"/>
                    </a:cubicBezTo>
                    <a:lnTo>
                      <a:pt x="601" y="988"/>
                    </a:lnTo>
                    <a:cubicBezTo>
                      <a:pt x="695" y="903"/>
                      <a:pt x="728" y="736"/>
                      <a:pt x="711" y="430"/>
                    </a:cubicBezTo>
                    <a:lnTo>
                      <a:pt x="711" y="430"/>
                    </a:lnTo>
                    <a:cubicBezTo>
                      <a:pt x="703" y="275"/>
                      <a:pt x="658" y="161"/>
                      <a:pt x="577" y="94"/>
                    </a:cubicBezTo>
                    <a:lnTo>
                      <a:pt x="577" y="94"/>
                    </a:lnTo>
                    <a:cubicBezTo>
                      <a:pt x="483" y="14"/>
                      <a:pt x="376" y="25"/>
                      <a:pt x="375" y="25"/>
                    </a:cubicBezTo>
                    <a:lnTo>
                      <a:pt x="375" y="25"/>
                    </a:lnTo>
                    <a:cubicBezTo>
                      <a:pt x="374" y="25"/>
                      <a:pt x="373" y="25"/>
                      <a:pt x="372" y="25"/>
                    </a:cubicBezTo>
                    <a:lnTo>
                      <a:pt x="372" y="25"/>
                    </a:lnTo>
                    <a:cubicBezTo>
                      <a:pt x="371" y="25"/>
                      <a:pt x="264" y="14"/>
                      <a:pt x="170" y="94"/>
                    </a:cubicBezTo>
                    <a:lnTo>
                      <a:pt x="170" y="94"/>
                    </a:lnTo>
                    <a:cubicBezTo>
                      <a:pt x="89" y="161"/>
                      <a:pt x="44" y="275"/>
                      <a:pt x="36" y="430"/>
                    </a:cubicBezTo>
                    <a:lnTo>
                      <a:pt x="36" y="430"/>
                    </a:lnTo>
                    <a:cubicBezTo>
                      <a:pt x="19" y="735"/>
                      <a:pt x="53" y="903"/>
                      <a:pt x="147" y="987"/>
                    </a:cubicBezTo>
                    <a:lnTo>
                      <a:pt x="147" y="987"/>
                    </a:lnTo>
                    <a:cubicBezTo>
                      <a:pt x="148" y="990"/>
                      <a:pt x="149" y="991"/>
                      <a:pt x="149" y="995"/>
                    </a:cubicBezTo>
                    <a:lnTo>
                      <a:pt x="149" y="995"/>
                    </a:lnTo>
                    <a:cubicBezTo>
                      <a:pt x="150" y="1109"/>
                      <a:pt x="151" y="1283"/>
                      <a:pt x="153" y="1293"/>
                    </a:cubicBezTo>
                    <a:lnTo>
                      <a:pt x="153" y="1293"/>
                    </a:lnTo>
                    <a:cubicBezTo>
                      <a:pt x="153" y="1295"/>
                      <a:pt x="152" y="1299"/>
                      <a:pt x="150" y="1300"/>
                    </a:cubicBezTo>
                    <a:lnTo>
                      <a:pt x="150" y="1300"/>
                    </a:lnTo>
                    <a:cubicBezTo>
                      <a:pt x="148" y="1302"/>
                      <a:pt x="146" y="1304"/>
                      <a:pt x="143" y="1304"/>
                    </a:cubicBezTo>
                    <a:lnTo>
                      <a:pt x="83" y="1305"/>
                    </a:lnTo>
                    <a:close/>
                    <a:moveTo>
                      <a:pt x="362" y="1501"/>
                    </a:moveTo>
                    <a:lnTo>
                      <a:pt x="362" y="1501"/>
                    </a:lnTo>
                    <a:cubicBezTo>
                      <a:pt x="115" y="1501"/>
                      <a:pt x="61" y="1300"/>
                      <a:pt x="60" y="1298"/>
                    </a:cubicBezTo>
                    <a:lnTo>
                      <a:pt x="60" y="1298"/>
                    </a:lnTo>
                    <a:cubicBezTo>
                      <a:pt x="59" y="1295"/>
                      <a:pt x="60" y="1292"/>
                      <a:pt x="62" y="1290"/>
                    </a:cubicBezTo>
                    <a:lnTo>
                      <a:pt x="62" y="1290"/>
                    </a:lnTo>
                    <a:cubicBezTo>
                      <a:pt x="63" y="1287"/>
                      <a:pt x="66" y="1286"/>
                      <a:pt x="70" y="1286"/>
                    </a:cubicBezTo>
                    <a:lnTo>
                      <a:pt x="133" y="1285"/>
                    </a:lnTo>
                    <a:lnTo>
                      <a:pt x="133" y="1285"/>
                    </a:lnTo>
                    <a:cubicBezTo>
                      <a:pt x="132" y="1237"/>
                      <a:pt x="131" y="1049"/>
                      <a:pt x="131" y="999"/>
                    </a:cubicBezTo>
                    <a:lnTo>
                      <a:pt x="131" y="999"/>
                    </a:lnTo>
                    <a:cubicBezTo>
                      <a:pt x="35" y="909"/>
                      <a:pt x="0" y="738"/>
                      <a:pt x="17" y="429"/>
                    </a:cubicBezTo>
                    <a:lnTo>
                      <a:pt x="17" y="429"/>
                    </a:lnTo>
                    <a:cubicBezTo>
                      <a:pt x="26" y="264"/>
                      <a:pt x="76" y="145"/>
                      <a:pt x="164" y="74"/>
                    </a:cubicBezTo>
                    <a:lnTo>
                      <a:pt x="164" y="74"/>
                    </a:lnTo>
                    <a:cubicBezTo>
                      <a:pt x="256" y="0"/>
                      <a:pt x="360" y="4"/>
                      <a:pt x="374" y="6"/>
                    </a:cubicBezTo>
                    <a:lnTo>
                      <a:pt x="374" y="6"/>
                    </a:lnTo>
                    <a:cubicBezTo>
                      <a:pt x="388" y="4"/>
                      <a:pt x="491" y="0"/>
                      <a:pt x="582" y="73"/>
                    </a:cubicBezTo>
                    <a:lnTo>
                      <a:pt x="582" y="73"/>
                    </a:lnTo>
                    <a:cubicBezTo>
                      <a:pt x="671" y="145"/>
                      <a:pt x="721" y="264"/>
                      <a:pt x="731" y="429"/>
                    </a:cubicBezTo>
                    <a:lnTo>
                      <a:pt x="731" y="429"/>
                    </a:lnTo>
                    <a:cubicBezTo>
                      <a:pt x="747" y="738"/>
                      <a:pt x="713" y="909"/>
                      <a:pt x="616" y="999"/>
                    </a:cubicBezTo>
                    <a:lnTo>
                      <a:pt x="616" y="999"/>
                    </a:lnTo>
                    <a:cubicBezTo>
                      <a:pt x="616" y="1050"/>
                      <a:pt x="615" y="1236"/>
                      <a:pt x="613" y="1285"/>
                    </a:cubicBezTo>
                    <a:lnTo>
                      <a:pt x="681" y="1285"/>
                    </a:lnTo>
                    <a:lnTo>
                      <a:pt x="681" y="1285"/>
                    </a:lnTo>
                    <a:cubicBezTo>
                      <a:pt x="684" y="1285"/>
                      <a:pt x="687" y="1287"/>
                      <a:pt x="689" y="1289"/>
                    </a:cubicBezTo>
                    <a:lnTo>
                      <a:pt x="689" y="1289"/>
                    </a:lnTo>
                    <a:cubicBezTo>
                      <a:pt x="690" y="1291"/>
                      <a:pt x="690" y="1294"/>
                      <a:pt x="690" y="1298"/>
                    </a:cubicBezTo>
                    <a:lnTo>
                      <a:pt x="690" y="1298"/>
                    </a:lnTo>
                    <a:cubicBezTo>
                      <a:pt x="689" y="1300"/>
                      <a:pt x="671" y="1349"/>
                      <a:pt x="622" y="1400"/>
                    </a:cubicBezTo>
                    <a:lnTo>
                      <a:pt x="622" y="1400"/>
                    </a:lnTo>
                    <a:cubicBezTo>
                      <a:pt x="576" y="1446"/>
                      <a:pt x="494" y="1501"/>
                      <a:pt x="362" y="15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11">
                <a:extLst>
                  <a:ext uri="{FF2B5EF4-FFF2-40B4-BE49-F238E27FC236}">
                    <a16:creationId xmlns:a16="http://schemas.microsoft.com/office/drawing/2014/main" id="{3FE72B3C-F471-480E-BEED-7020CDD3D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7212" y="7935265"/>
                <a:ext cx="4497435" cy="2409620"/>
              </a:xfrm>
              <a:custGeom>
                <a:avLst/>
                <a:gdLst>
                  <a:gd name="T0" fmla="*/ 5045 w 5055"/>
                  <a:gd name="T1" fmla="*/ 0 h 2708"/>
                  <a:gd name="T2" fmla="*/ 10 w 5055"/>
                  <a:gd name="T3" fmla="*/ 0 h 2708"/>
                  <a:gd name="T4" fmla="*/ 10 w 5055"/>
                  <a:gd name="T5" fmla="*/ 0 h 2708"/>
                  <a:gd name="T6" fmla="*/ 0 w 5055"/>
                  <a:gd name="T7" fmla="*/ 9 h 2708"/>
                  <a:gd name="T8" fmla="*/ 0 w 5055"/>
                  <a:gd name="T9" fmla="*/ 2697 h 2708"/>
                  <a:gd name="T10" fmla="*/ 0 w 5055"/>
                  <a:gd name="T11" fmla="*/ 2697 h 2708"/>
                  <a:gd name="T12" fmla="*/ 10 w 5055"/>
                  <a:gd name="T13" fmla="*/ 2707 h 2708"/>
                  <a:gd name="T14" fmla="*/ 5045 w 5055"/>
                  <a:gd name="T15" fmla="*/ 2707 h 2708"/>
                  <a:gd name="T16" fmla="*/ 5045 w 5055"/>
                  <a:gd name="T17" fmla="*/ 2707 h 2708"/>
                  <a:gd name="T18" fmla="*/ 5054 w 5055"/>
                  <a:gd name="T19" fmla="*/ 2697 h 2708"/>
                  <a:gd name="T20" fmla="*/ 5054 w 5055"/>
                  <a:gd name="T21" fmla="*/ 9 h 2708"/>
                  <a:gd name="T22" fmla="*/ 5054 w 5055"/>
                  <a:gd name="T23" fmla="*/ 9 h 2708"/>
                  <a:gd name="T24" fmla="*/ 5045 w 5055"/>
                  <a:gd name="T25" fmla="*/ 0 h 2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55" h="2708">
                    <a:moveTo>
                      <a:pt x="5045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5"/>
                      <a:pt x="0" y="9"/>
                    </a:cubicBezTo>
                    <a:lnTo>
                      <a:pt x="0" y="2697"/>
                    </a:lnTo>
                    <a:lnTo>
                      <a:pt x="0" y="2697"/>
                    </a:lnTo>
                    <a:cubicBezTo>
                      <a:pt x="0" y="2702"/>
                      <a:pt x="4" y="2707"/>
                      <a:pt x="10" y="2707"/>
                    </a:cubicBezTo>
                    <a:lnTo>
                      <a:pt x="5045" y="2707"/>
                    </a:lnTo>
                    <a:lnTo>
                      <a:pt x="5045" y="2707"/>
                    </a:lnTo>
                    <a:cubicBezTo>
                      <a:pt x="5050" y="2707"/>
                      <a:pt x="5054" y="2702"/>
                      <a:pt x="5054" y="2697"/>
                    </a:cubicBezTo>
                    <a:lnTo>
                      <a:pt x="5054" y="9"/>
                    </a:lnTo>
                    <a:lnTo>
                      <a:pt x="5054" y="9"/>
                    </a:lnTo>
                    <a:cubicBezTo>
                      <a:pt x="5054" y="5"/>
                      <a:pt x="5050" y="0"/>
                      <a:pt x="5045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2">
                <a:extLst>
                  <a:ext uri="{FF2B5EF4-FFF2-40B4-BE49-F238E27FC236}">
                    <a16:creationId xmlns:a16="http://schemas.microsoft.com/office/drawing/2014/main" id="{AD1539D1-82E9-4484-95F0-188B6AEA3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5061" y="7943113"/>
                <a:ext cx="4481737" cy="160904"/>
              </a:xfrm>
              <a:custGeom>
                <a:avLst/>
                <a:gdLst>
                  <a:gd name="T0" fmla="*/ 5035 w 5036"/>
                  <a:gd name="T1" fmla="*/ 182 h 183"/>
                  <a:gd name="T2" fmla="*/ 0 w 5036"/>
                  <a:gd name="T3" fmla="*/ 182 h 183"/>
                  <a:gd name="T4" fmla="*/ 0 w 5036"/>
                  <a:gd name="T5" fmla="*/ 0 h 183"/>
                  <a:gd name="T6" fmla="*/ 5035 w 5036"/>
                  <a:gd name="T7" fmla="*/ 0 h 183"/>
                  <a:gd name="T8" fmla="*/ 5035 w 5036"/>
                  <a:gd name="T9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36" h="183">
                    <a:moveTo>
                      <a:pt x="5035" y="182"/>
                    </a:moveTo>
                    <a:lnTo>
                      <a:pt x="0" y="182"/>
                    </a:lnTo>
                    <a:lnTo>
                      <a:pt x="0" y="0"/>
                    </a:lnTo>
                    <a:lnTo>
                      <a:pt x="5035" y="0"/>
                    </a:lnTo>
                    <a:lnTo>
                      <a:pt x="5035" y="18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3">
                <a:extLst>
                  <a:ext uri="{FF2B5EF4-FFF2-40B4-BE49-F238E27FC236}">
                    <a16:creationId xmlns:a16="http://schemas.microsoft.com/office/drawing/2014/main" id="{5F63B44D-3DE8-4E16-AA88-8CFAC63B0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7212" y="7935265"/>
                <a:ext cx="4497435" cy="180525"/>
              </a:xfrm>
              <a:custGeom>
                <a:avLst/>
                <a:gdLst>
                  <a:gd name="T0" fmla="*/ 19 w 5055"/>
                  <a:gd name="T1" fmla="*/ 181 h 201"/>
                  <a:gd name="T2" fmla="*/ 5035 w 5055"/>
                  <a:gd name="T3" fmla="*/ 181 h 201"/>
                  <a:gd name="T4" fmla="*/ 5035 w 5055"/>
                  <a:gd name="T5" fmla="*/ 19 h 201"/>
                  <a:gd name="T6" fmla="*/ 19 w 5055"/>
                  <a:gd name="T7" fmla="*/ 19 h 201"/>
                  <a:gd name="T8" fmla="*/ 19 w 5055"/>
                  <a:gd name="T9" fmla="*/ 181 h 201"/>
                  <a:gd name="T10" fmla="*/ 5045 w 5055"/>
                  <a:gd name="T11" fmla="*/ 200 h 201"/>
                  <a:gd name="T12" fmla="*/ 10 w 5055"/>
                  <a:gd name="T13" fmla="*/ 200 h 201"/>
                  <a:gd name="T14" fmla="*/ 10 w 5055"/>
                  <a:gd name="T15" fmla="*/ 200 h 201"/>
                  <a:gd name="T16" fmla="*/ 0 w 5055"/>
                  <a:gd name="T17" fmla="*/ 191 h 201"/>
                  <a:gd name="T18" fmla="*/ 0 w 5055"/>
                  <a:gd name="T19" fmla="*/ 9 h 201"/>
                  <a:gd name="T20" fmla="*/ 0 w 5055"/>
                  <a:gd name="T21" fmla="*/ 9 h 201"/>
                  <a:gd name="T22" fmla="*/ 10 w 5055"/>
                  <a:gd name="T23" fmla="*/ 0 h 201"/>
                  <a:gd name="T24" fmla="*/ 5045 w 5055"/>
                  <a:gd name="T25" fmla="*/ 0 h 201"/>
                  <a:gd name="T26" fmla="*/ 5045 w 5055"/>
                  <a:gd name="T27" fmla="*/ 0 h 201"/>
                  <a:gd name="T28" fmla="*/ 5054 w 5055"/>
                  <a:gd name="T29" fmla="*/ 9 h 201"/>
                  <a:gd name="T30" fmla="*/ 5054 w 5055"/>
                  <a:gd name="T31" fmla="*/ 191 h 201"/>
                  <a:gd name="T32" fmla="*/ 5054 w 5055"/>
                  <a:gd name="T33" fmla="*/ 191 h 201"/>
                  <a:gd name="T34" fmla="*/ 5045 w 5055"/>
                  <a:gd name="T35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55" h="201">
                    <a:moveTo>
                      <a:pt x="19" y="181"/>
                    </a:moveTo>
                    <a:lnTo>
                      <a:pt x="5035" y="181"/>
                    </a:lnTo>
                    <a:lnTo>
                      <a:pt x="5035" y="19"/>
                    </a:lnTo>
                    <a:lnTo>
                      <a:pt x="19" y="19"/>
                    </a:lnTo>
                    <a:lnTo>
                      <a:pt x="19" y="181"/>
                    </a:lnTo>
                    <a:close/>
                    <a:moveTo>
                      <a:pt x="5045" y="200"/>
                    </a:moveTo>
                    <a:lnTo>
                      <a:pt x="10" y="200"/>
                    </a:lnTo>
                    <a:lnTo>
                      <a:pt x="10" y="200"/>
                    </a:lnTo>
                    <a:cubicBezTo>
                      <a:pt x="4" y="200"/>
                      <a:pt x="0" y="196"/>
                      <a:pt x="0" y="19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5045" y="0"/>
                    </a:lnTo>
                    <a:lnTo>
                      <a:pt x="5045" y="0"/>
                    </a:lnTo>
                    <a:cubicBezTo>
                      <a:pt x="5050" y="0"/>
                      <a:pt x="5054" y="5"/>
                      <a:pt x="5054" y="9"/>
                    </a:cubicBezTo>
                    <a:lnTo>
                      <a:pt x="5054" y="191"/>
                    </a:lnTo>
                    <a:lnTo>
                      <a:pt x="5054" y="191"/>
                    </a:lnTo>
                    <a:cubicBezTo>
                      <a:pt x="5054" y="196"/>
                      <a:pt x="5050" y="200"/>
                      <a:pt x="5045" y="2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14">
                <a:extLst>
                  <a:ext uri="{FF2B5EF4-FFF2-40B4-BE49-F238E27FC236}">
                    <a16:creationId xmlns:a16="http://schemas.microsoft.com/office/drawing/2014/main" id="{46386C15-7895-4398-A0E5-CFE0C2E2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9954" y="8104018"/>
                <a:ext cx="2911952" cy="2233018"/>
              </a:xfrm>
              <a:custGeom>
                <a:avLst/>
                <a:gdLst>
                  <a:gd name="T0" fmla="*/ 3126 w 3271"/>
                  <a:gd name="T1" fmla="*/ 1020 h 2507"/>
                  <a:gd name="T2" fmla="*/ 3126 w 3271"/>
                  <a:gd name="T3" fmla="*/ 1020 h 2507"/>
                  <a:gd name="T4" fmla="*/ 2853 w 3271"/>
                  <a:gd name="T5" fmla="*/ 0 h 2507"/>
                  <a:gd name="T6" fmla="*/ 1641 w 3271"/>
                  <a:gd name="T7" fmla="*/ 0 h 2507"/>
                  <a:gd name="T8" fmla="*/ 431 w 3271"/>
                  <a:gd name="T9" fmla="*/ 0 h 2507"/>
                  <a:gd name="T10" fmla="*/ 431 w 3271"/>
                  <a:gd name="T11" fmla="*/ 0 h 2507"/>
                  <a:gd name="T12" fmla="*/ 158 w 3271"/>
                  <a:gd name="T13" fmla="*/ 1020 h 2507"/>
                  <a:gd name="T14" fmla="*/ 158 w 3271"/>
                  <a:gd name="T15" fmla="*/ 1020 h 2507"/>
                  <a:gd name="T16" fmla="*/ 0 w 3271"/>
                  <a:gd name="T17" fmla="*/ 2506 h 2507"/>
                  <a:gd name="T18" fmla="*/ 329 w 3271"/>
                  <a:gd name="T19" fmla="*/ 2506 h 2507"/>
                  <a:gd name="T20" fmla="*/ 329 w 3271"/>
                  <a:gd name="T21" fmla="*/ 2506 h 2507"/>
                  <a:gd name="T22" fmla="*/ 532 w 3271"/>
                  <a:gd name="T23" fmla="*/ 1622 h 2507"/>
                  <a:gd name="T24" fmla="*/ 532 w 3271"/>
                  <a:gd name="T25" fmla="*/ 1622 h 2507"/>
                  <a:gd name="T26" fmla="*/ 739 w 3271"/>
                  <a:gd name="T27" fmla="*/ 410 h 2507"/>
                  <a:gd name="T28" fmla="*/ 739 w 3271"/>
                  <a:gd name="T29" fmla="*/ 410 h 2507"/>
                  <a:gd name="T30" fmla="*/ 880 w 3271"/>
                  <a:gd name="T31" fmla="*/ 1383 h 2507"/>
                  <a:gd name="T32" fmla="*/ 880 w 3271"/>
                  <a:gd name="T33" fmla="*/ 1383 h 2507"/>
                  <a:gd name="T34" fmla="*/ 689 w 3271"/>
                  <a:gd name="T35" fmla="*/ 2506 h 2507"/>
                  <a:gd name="T36" fmla="*/ 1641 w 3271"/>
                  <a:gd name="T37" fmla="*/ 2506 h 2507"/>
                  <a:gd name="T38" fmla="*/ 2594 w 3271"/>
                  <a:gd name="T39" fmla="*/ 2506 h 2507"/>
                  <a:gd name="T40" fmla="*/ 2594 w 3271"/>
                  <a:gd name="T41" fmla="*/ 2506 h 2507"/>
                  <a:gd name="T42" fmla="*/ 2403 w 3271"/>
                  <a:gd name="T43" fmla="*/ 1383 h 2507"/>
                  <a:gd name="T44" fmla="*/ 2403 w 3271"/>
                  <a:gd name="T45" fmla="*/ 1383 h 2507"/>
                  <a:gd name="T46" fmla="*/ 2545 w 3271"/>
                  <a:gd name="T47" fmla="*/ 410 h 2507"/>
                  <a:gd name="T48" fmla="*/ 2545 w 3271"/>
                  <a:gd name="T49" fmla="*/ 410 h 2507"/>
                  <a:gd name="T50" fmla="*/ 2752 w 3271"/>
                  <a:gd name="T51" fmla="*/ 1622 h 2507"/>
                  <a:gd name="T52" fmla="*/ 2752 w 3271"/>
                  <a:gd name="T53" fmla="*/ 1622 h 2507"/>
                  <a:gd name="T54" fmla="*/ 2939 w 3271"/>
                  <a:gd name="T55" fmla="*/ 2506 h 2507"/>
                  <a:gd name="T56" fmla="*/ 3270 w 3271"/>
                  <a:gd name="T57" fmla="*/ 2506 h 2507"/>
                  <a:gd name="T58" fmla="*/ 3270 w 3271"/>
                  <a:gd name="T59" fmla="*/ 2506 h 2507"/>
                  <a:gd name="T60" fmla="*/ 3126 w 3271"/>
                  <a:gd name="T61" fmla="*/ 1020 h 2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71" h="2507">
                    <a:moveTo>
                      <a:pt x="3126" y="1020"/>
                    </a:moveTo>
                    <a:lnTo>
                      <a:pt x="3126" y="1020"/>
                    </a:lnTo>
                    <a:cubicBezTo>
                      <a:pt x="3060" y="603"/>
                      <a:pt x="2933" y="217"/>
                      <a:pt x="2853" y="0"/>
                    </a:cubicBezTo>
                    <a:lnTo>
                      <a:pt x="1641" y="0"/>
                    </a:lnTo>
                    <a:lnTo>
                      <a:pt x="431" y="0"/>
                    </a:lnTo>
                    <a:lnTo>
                      <a:pt x="431" y="0"/>
                    </a:lnTo>
                    <a:cubicBezTo>
                      <a:pt x="351" y="217"/>
                      <a:pt x="224" y="603"/>
                      <a:pt x="158" y="1020"/>
                    </a:cubicBezTo>
                    <a:lnTo>
                      <a:pt x="158" y="1020"/>
                    </a:lnTo>
                    <a:cubicBezTo>
                      <a:pt x="58" y="1656"/>
                      <a:pt x="74" y="2013"/>
                      <a:pt x="0" y="2506"/>
                    </a:cubicBezTo>
                    <a:lnTo>
                      <a:pt x="329" y="2506"/>
                    </a:lnTo>
                    <a:lnTo>
                      <a:pt x="329" y="2506"/>
                    </a:lnTo>
                    <a:cubicBezTo>
                      <a:pt x="329" y="2506"/>
                      <a:pt x="465" y="1895"/>
                      <a:pt x="532" y="1622"/>
                    </a:cubicBezTo>
                    <a:lnTo>
                      <a:pt x="532" y="1622"/>
                    </a:lnTo>
                    <a:cubicBezTo>
                      <a:pt x="599" y="1349"/>
                      <a:pt x="739" y="410"/>
                      <a:pt x="739" y="410"/>
                    </a:cubicBezTo>
                    <a:lnTo>
                      <a:pt x="739" y="410"/>
                    </a:lnTo>
                    <a:cubicBezTo>
                      <a:pt x="739" y="410"/>
                      <a:pt x="841" y="1178"/>
                      <a:pt x="880" y="1383"/>
                    </a:cubicBezTo>
                    <a:lnTo>
                      <a:pt x="880" y="1383"/>
                    </a:lnTo>
                    <a:cubicBezTo>
                      <a:pt x="921" y="1588"/>
                      <a:pt x="689" y="2506"/>
                      <a:pt x="689" y="2506"/>
                    </a:cubicBezTo>
                    <a:lnTo>
                      <a:pt x="1641" y="2506"/>
                    </a:lnTo>
                    <a:lnTo>
                      <a:pt x="2594" y="2506"/>
                    </a:lnTo>
                    <a:lnTo>
                      <a:pt x="2594" y="2506"/>
                    </a:lnTo>
                    <a:cubicBezTo>
                      <a:pt x="2594" y="2506"/>
                      <a:pt x="2363" y="1588"/>
                      <a:pt x="2403" y="1383"/>
                    </a:cubicBezTo>
                    <a:lnTo>
                      <a:pt x="2403" y="1383"/>
                    </a:lnTo>
                    <a:cubicBezTo>
                      <a:pt x="2443" y="1178"/>
                      <a:pt x="2545" y="410"/>
                      <a:pt x="2545" y="410"/>
                    </a:cubicBezTo>
                    <a:lnTo>
                      <a:pt x="2545" y="410"/>
                    </a:lnTo>
                    <a:cubicBezTo>
                      <a:pt x="2545" y="410"/>
                      <a:pt x="2685" y="1349"/>
                      <a:pt x="2752" y="1622"/>
                    </a:cubicBezTo>
                    <a:lnTo>
                      <a:pt x="2752" y="1622"/>
                    </a:lnTo>
                    <a:cubicBezTo>
                      <a:pt x="2819" y="1895"/>
                      <a:pt x="2939" y="2506"/>
                      <a:pt x="2939" y="2506"/>
                    </a:cubicBezTo>
                    <a:lnTo>
                      <a:pt x="3270" y="2506"/>
                    </a:lnTo>
                    <a:lnTo>
                      <a:pt x="3270" y="2506"/>
                    </a:lnTo>
                    <a:cubicBezTo>
                      <a:pt x="3196" y="2013"/>
                      <a:pt x="3226" y="1656"/>
                      <a:pt x="3126" y="10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15">
                <a:extLst>
                  <a:ext uri="{FF2B5EF4-FFF2-40B4-BE49-F238E27FC236}">
                    <a16:creationId xmlns:a16="http://schemas.microsoft.com/office/drawing/2014/main" id="{A92E78AD-ABA4-4FB7-98C3-3D54E740F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2105" y="8096169"/>
                <a:ext cx="2927649" cy="2248716"/>
              </a:xfrm>
              <a:custGeom>
                <a:avLst/>
                <a:gdLst>
                  <a:gd name="T0" fmla="*/ 3268 w 3289"/>
                  <a:gd name="T1" fmla="*/ 2506 h 2527"/>
                  <a:gd name="T2" fmla="*/ 3211 w 3289"/>
                  <a:gd name="T3" fmla="*/ 1887 h 2527"/>
                  <a:gd name="T4" fmla="*/ 3126 w 3289"/>
                  <a:gd name="T5" fmla="*/ 1031 h 2527"/>
                  <a:gd name="T6" fmla="*/ 2855 w 3289"/>
                  <a:gd name="T7" fmla="*/ 19 h 2527"/>
                  <a:gd name="T8" fmla="*/ 446 w 3289"/>
                  <a:gd name="T9" fmla="*/ 19 h 2527"/>
                  <a:gd name="T10" fmla="*/ 176 w 3289"/>
                  <a:gd name="T11" fmla="*/ 1031 h 2527"/>
                  <a:gd name="T12" fmla="*/ 83 w 3289"/>
                  <a:gd name="T13" fmla="*/ 1889 h 2527"/>
                  <a:gd name="T14" fmla="*/ 330 w 3289"/>
                  <a:gd name="T15" fmla="*/ 2506 h 2527"/>
                  <a:gd name="T16" fmla="*/ 531 w 3289"/>
                  <a:gd name="T17" fmla="*/ 1630 h 2527"/>
                  <a:gd name="T18" fmla="*/ 739 w 3289"/>
                  <a:gd name="T19" fmla="*/ 419 h 2527"/>
                  <a:gd name="T20" fmla="*/ 748 w 3289"/>
                  <a:gd name="T21" fmla="*/ 411 h 2527"/>
                  <a:gd name="T22" fmla="*/ 758 w 3289"/>
                  <a:gd name="T23" fmla="*/ 419 h 2527"/>
                  <a:gd name="T24" fmla="*/ 899 w 3289"/>
                  <a:gd name="T25" fmla="*/ 1391 h 2527"/>
                  <a:gd name="T26" fmla="*/ 710 w 3289"/>
                  <a:gd name="T27" fmla="*/ 2506 h 2527"/>
                  <a:gd name="T28" fmla="*/ 2592 w 3289"/>
                  <a:gd name="T29" fmla="*/ 2506 h 2527"/>
                  <a:gd name="T30" fmla="*/ 2402 w 3289"/>
                  <a:gd name="T31" fmla="*/ 1391 h 2527"/>
                  <a:gd name="T32" fmla="*/ 2544 w 3289"/>
                  <a:gd name="T33" fmla="*/ 419 h 2527"/>
                  <a:gd name="T34" fmla="*/ 2554 w 3289"/>
                  <a:gd name="T35" fmla="*/ 411 h 2527"/>
                  <a:gd name="T36" fmla="*/ 2563 w 3289"/>
                  <a:gd name="T37" fmla="*/ 419 h 2527"/>
                  <a:gd name="T38" fmla="*/ 2770 w 3289"/>
                  <a:gd name="T39" fmla="*/ 1630 h 2527"/>
                  <a:gd name="T40" fmla="*/ 2955 w 3289"/>
                  <a:gd name="T41" fmla="*/ 2506 h 2527"/>
                  <a:gd name="T42" fmla="*/ 2948 w 3289"/>
                  <a:gd name="T43" fmla="*/ 2526 h 2527"/>
                  <a:gd name="T44" fmla="*/ 2938 w 3289"/>
                  <a:gd name="T45" fmla="*/ 2518 h 2527"/>
                  <a:gd name="T46" fmla="*/ 2751 w 3289"/>
                  <a:gd name="T47" fmla="*/ 1634 h 2527"/>
                  <a:gd name="T48" fmla="*/ 2554 w 3289"/>
                  <a:gd name="T49" fmla="*/ 488 h 2527"/>
                  <a:gd name="T50" fmla="*/ 2421 w 3289"/>
                  <a:gd name="T51" fmla="*/ 1395 h 2527"/>
                  <a:gd name="T52" fmla="*/ 2613 w 3289"/>
                  <a:gd name="T53" fmla="*/ 2513 h 2527"/>
                  <a:gd name="T54" fmla="*/ 2611 w 3289"/>
                  <a:gd name="T55" fmla="*/ 2521 h 2527"/>
                  <a:gd name="T56" fmla="*/ 2603 w 3289"/>
                  <a:gd name="T57" fmla="*/ 2526 h 2527"/>
                  <a:gd name="T58" fmla="*/ 698 w 3289"/>
                  <a:gd name="T59" fmla="*/ 2526 h 2527"/>
                  <a:gd name="T60" fmla="*/ 691 w 3289"/>
                  <a:gd name="T61" fmla="*/ 2521 h 2527"/>
                  <a:gd name="T62" fmla="*/ 689 w 3289"/>
                  <a:gd name="T63" fmla="*/ 2513 h 2527"/>
                  <a:gd name="T64" fmla="*/ 880 w 3289"/>
                  <a:gd name="T65" fmla="*/ 1395 h 2527"/>
                  <a:gd name="T66" fmla="*/ 747 w 3289"/>
                  <a:gd name="T67" fmla="*/ 488 h 2527"/>
                  <a:gd name="T68" fmla="*/ 550 w 3289"/>
                  <a:gd name="T69" fmla="*/ 1634 h 2527"/>
                  <a:gd name="T70" fmla="*/ 347 w 3289"/>
                  <a:gd name="T71" fmla="*/ 2518 h 2527"/>
                  <a:gd name="T72" fmla="*/ 9 w 3289"/>
                  <a:gd name="T73" fmla="*/ 2526 h 2527"/>
                  <a:gd name="T74" fmla="*/ 2 w 3289"/>
                  <a:gd name="T75" fmla="*/ 2522 h 2527"/>
                  <a:gd name="T76" fmla="*/ 0 w 3289"/>
                  <a:gd name="T77" fmla="*/ 2514 h 2527"/>
                  <a:gd name="T78" fmla="*/ 64 w 3289"/>
                  <a:gd name="T79" fmla="*/ 1888 h 2527"/>
                  <a:gd name="T80" fmla="*/ 157 w 3289"/>
                  <a:gd name="T81" fmla="*/ 1028 h 2527"/>
                  <a:gd name="T82" fmla="*/ 430 w 3289"/>
                  <a:gd name="T83" fmla="*/ 7 h 2527"/>
                  <a:gd name="T84" fmla="*/ 440 w 3289"/>
                  <a:gd name="T85" fmla="*/ 0 h 2527"/>
                  <a:gd name="T86" fmla="*/ 2862 w 3289"/>
                  <a:gd name="T87" fmla="*/ 0 h 2527"/>
                  <a:gd name="T88" fmla="*/ 2871 w 3289"/>
                  <a:gd name="T89" fmla="*/ 7 h 2527"/>
                  <a:gd name="T90" fmla="*/ 3145 w 3289"/>
                  <a:gd name="T91" fmla="*/ 1028 h 2527"/>
                  <a:gd name="T92" fmla="*/ 3230 w 3289"/>
                  <a:gd name="T93" fmla="*/ 1885 h 2527"/>
                  <a:gd name="T94" fmla="*/ 3288 w 3289"/>
                  <a:gd name="T95" fmla="*/ 2514 h 2527"/>
                  <a:gd name="T96" fmla="*/ 3286 w 3289"/>
                  <a:gd name="T97" fmla="*/ 2522 h 2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89" h="2527">
                    <a:moveTo>
                      <a:pt x="2955" y="2506"/>
                    </a:moveTo>
                    <a:lnTo>
                      <a:pt x="3268" y="2506"/>
                    </a:lnTo>
                    <a:lnTo>
                      <a:pt x="3268" y="2506"/>
                    </a:lnTo>
                    <a:cubicBezTo>
                      <a:pt x="3235" y="2285"/>
                      <a:pt x="3224" y="2092"/>
                      <a:pt x="3211" y="1887"/>
                    </a:cubicBezTo>
                    <a:lnTo>
                      <a:pt x="3211" y="1887"/>
                    </a:lnTo>
                    <a:cubicBezTo>
                      <a:pt x="3196" y="1636"/>
                      <a:pt x="3180" y="1376"/>
                      <a:pt x="3126" y="1031"/>
                    </a:cubicBezTo>
                    <a:lnTo>
                      <a:pt x="3126" y="1031"/>
                    </a:lnTo>
                    <a:cubicBezTo>
                      <a:pt x="3059" y="611"/>
                      <a:pt x="2929" y="219"/>
                      <a:pt x="2855" y="19"/>
                    </a:cubicBezTo>
                    <a:lnTo>
                      <a:pt x="446" y="19"/>
                    </a:lnTo>
                    <a:lnTo>
                      <a:pt x="446" y="19"/>
                    </a:lnTo>
                    <a:cubicBezTo>
                      <a:pt x="373" y="219"/>
                      <a:pt x="242" y="611"/>
                      <a:pt x="176" y="1031"/>
                    </a:cubicBezTo>
                    <a:lnTo>
                      <a:pt x="176" y="1031"/>
                    </a:lnTo>
                    <a:cubicBezTo>
                      <a:pt x="121" y="1378"/>
                      <a:pt x="101" y="1638"/>
                      <a:pt x="83" y="1889"/>
                    </a:cubicBezTo>
                    <a:lnTo>
                      <a:pt x="83" y="1889"/>
                    </a:lnTo>
                    <a:cubicBezTo>
                      <a:pt x="68" y="2093"/>
                      <a:pt x="53" y="2287"/>
                      <a:pt x="20" y="2506"/>
                    </a:cubicBezTo>
                    <a:lnTo>
                      <a:pt x="330" y="2506"/>
                    </a:lnTo>
                    <a:lnTo>
                      <a:pt x="330" y="2506"/>
                    </a:lnTo>
                    <a:cubicBezTo>
                      <a:pt x="347" y="2436"/>
                      <a:pt x="470" y="1884"/>
                      <a:pt x="531" y="1630"/>
                    </a:cubicBezTo>
                    <a:lnTo>
                      <a:pt x="531" y="1630"/>
                    </a:lnTo>
                    <a:cubicBezTo>
                      <a:pt x="597" y="1359"/>
                      <a:pt x="737" y="429"/>
                      <a:pt x="739" y="419"/>
                    </a:cubicBezTo>
                    <a:lnTo>
                      <a:pt x="739" y="419"/>
                    </a:lnTo>
                    <a:cubicBezTo>
                      <a:pt x="739" y="414"/>
                      <a:pt x="744" y="411"/>
                      <a:pt x="748" y="411"/>
                    </a:cubicBezTo>
                    <a:lnTo>
                      <a:pt x="748" y="411"/>
                    </a:lnTo>
                    <a:cubicBezTo>
                      <a:pt x="752" y="411"/>
                      <a:pt x="757" y="414"/>
                      <a:pt x="758" y="419"/>
                    </a:cubicBezTo>
                    <a:lnTo>
                      <a:pt x="758" y="419"/>
                    </a:lnTo>
                    <a:cubicBezTo>
                      <a:pt x="758" y="427"/>
                      <a:pt x="860" y="1188"/>
                      <a:pt x="899" y="1391"/>
                    </a:cubicBezTo>
                    <a:lnTo>
                      <a:pt x="899" y="1391"/>
                    </a:lnTo>
                    <a:cubicBezTo>
                      <a:pt x="937" y="1586"/>
                      <a:pt x="739" y="2394"/>
                      <a:pt x="710" y="2506"/>
                    </a:cubicBezTo>
                    <a:lnTo>
                      <a:pt x="2592" y="2506"/>
                    </a:lnTo>
                    <a:lnTo>
                      <a:pt x="2592" y="2506"/>
                    </a:lnTo>
                    <a:cubicBezTo>
                      <a:pt x="2563" y="2394"/>
                      <a:pt x="2365" y="1586"/>
                      <a:pt x="2402" y="1391"/>
                    </a:cubicBezTo>
                    <a:lnTo>
                      <a:pt x="2402" y="1391"/>
                    </a:lnTo>
                    <a:cubicBezTo>
                      <a:pt x="2442" y="1188"/>
                      <a:pt x="2544" y="427"/>
                      <a:pt x="2544" y="419"/>
                    </a:cubicBezTo>
                    <a:lnTo>
                      <a:pt x="2544" y="419"/>
                    </a:lnTo>
                    <a:cubicBezTo>
                      <a:pt x="2545" y="414"/>
                      <a:pt x="2549" y="411"/>
                      <a:pt x="2554" y="411"/>
                    </a:cubicBezTo>
                    <a:lnTo>
                      <a:pt x="2554" y="411"/>
                    </a:lnTo>
                    <a:lnTo>
                      <a:pt x="2554" y="411"/>
                    </a:lnTo>
                    <a:cubicBezTo>
                      <a:pt x="2558" y="411"/>
                      <a:pt x="2563" y="414"/>
                      <a:pt x="2563" y="419"/>
                    </a:cubicBezTo>
                    <a:lnTo>
                      <a:pt x="2563" y="419"/>
                    </a:lnTo>
                    <a:cubicBezTo>
                      <a:pt x="2564" y="429"/>
                      <a:pt x="2704" y="1359"/>
                      <a:pt x="2770" y="1630"/>
                    </a:cubicBezTo>
                    <a:lnTo>
                      <a:pt x="2770" y="1630"/>
                    </a:lnTo>
                    <a:cubicBezTo>
                      <a:pt x="2832" y="1884"/>
                      <a:pt x="2942" y="2435"/>
                      <a:pt x="2955" y="2506"/>
                    </a:cubicBezTo>
                    <a:close/>
                    <a:moveTo>
                      <a:pt x="3279" y="2526"/>
                    </a:moveTo>
                    <a:lnTo>
                      <a:pt x="2948" y="2526"/>
                    </a:lnTo>
                    <a:lnTo>
                      <a:pt x="2948" y="2526"/>
                    </a:lnTo>
                    <a:cubicBezTo>
                      <a:pt x="2943" y="2526"/>
                      <a:pt x="2939" y="2522"/>
                      <a:pt x="2938" y="2518"/>
                    </a:cubicBezTo>
                    <a:lnTo>
                      <a:pt x="2938" y="2518"/>
                    </a:lnTo>
                    <a:cubicBezTo>
                      <a:pt x="2938" y="2512"/>
                      <a:pt x="2817" y="1905"/>
                      <a:pt x="2751" y="1634"/>
                    </a:cubicBezTo>
                    <a:lnTo>
                      <a:pt x="2751" y="1634"/>
                    </a:lnTo>
                    <a:cubicBezTo>
                      <a:pt x="2696" y="1406"/>
                      <a:pt x="2587" y="706"/>
                      <a:pt x="2554" y="488"/>
                    </a:cubicBezTo>
                    <a:lnTo>
                      <a:pt x="2554" y="488"/>
                    </a:lnTo>
                    <a:cubicBezTo>
                      <a:pt x="2529" y="679"/>
                      <a:pt x="2454" y="1227"/>
                      <a:pt x="2421" y="1395"/>
                    </a:cubicBezTo>
                    <a:lnTo>
                      <a:pt x="2421" y="1395"/>
                    </a:lnTo>
                    <a:cubicBezTo>
                      <a:pt x="2382" y="1596"/>
                      <a:pt x="2610" y="2504"/>
                      <a:pt x="2613" y="2513"/>
                    </a:cubicBezTo>
                    <a:lnTo>
                      <a:pt x="2613" y="2513"/>
                    </a:lnTo>
                    <a:cubicBezTo>
                      <a:pt x="2614" y="2516"/>
                      <a:pt x="2613" y="2519"/>
                      <a:pt x="2611" y="2521"/>
                    </a:cubicBezTo>
                    <a:lnTo>
                      <a:pt x="2611" y="2521"/>
                    </a:lnTo>
                    <a:cubicBezTo>
                      <a:pt x="2609" y="2524"/>
                      <a:pt x="2606" y="2526"/>
                      <a:pt x="2603" y="2526"/>
                    </a:cubicBezTo>
                    <a:lnTo>
                      <a:pt x="698" y="2526"/>
                    </a:lnTo>
                    <a:lnTo>
                      <a:pt x="698" y="2526"/>
                    </a:lnTo>
                    <a:cubicBezTo>
                      <a:pt x="695" y="2526"/>
                      <a:pt x="692" y="2524"/>
                      <a:pt x="691" y="2521"/>
                    </a:cubicBezTo>
                    <a:lnTo>
                      <a:pt x="691" y="2521"/>
                    </a:lnTo>
                    <a:cubicBezTo>
                      <a:pt x="689" y="2519"/>
                      <a:pt x="688" y="2516"/>
                      <a:pt x="689" y="2513"/>
                    </a:cubicBezTo>
                    <a:lnTo>
                      <a:pt x="689" y="2513"/>
                    </a:lnTo>
                    <a:cubicBezTo>
                      <a:pt x="691" y="2504"/>
                      <a:pt x="919" y="1596"/>
                      <a:pt x="880" y="1395"/>
                    </a:cubicBezTo>
                    <a:lnTo>
                      <a:pt x="880" y="1395"/>
                    </a:lnTo>
                    <a:cubicBezTo>
                      <a:pt x="847" y="1227"/>
                      <a:pt x="773" y="679"/>
                      <a:pt x="747" y="488"/>
                    </a:cubicBezTo>
                    <a:lnTo>
                      <a:pt x="747" y="488"/>
                    </a:lnTo>
                    <a:cubicBezTo>
                      <a:pt x="714" y="706"/>
                      <a:pt x="606" y="1406"/>
                      <a:pt x="550" y="1634"/>
                    </a:cubicBezTo>
                    <a:lnTo>
                      <a:pt x="550" y="1634"/>
                    </a:lnTo>
                    <a:cubicBezTo>
                      <a:pt x="485" y="1905"/>
                      <a:pt x="349" y="2512"/>
                      <a:pt x="347" y="2518"/>
                    </a:cubicBezTo>
                    <a:lnTo>
                      <a:pt x="347" y="2518"/>
                    </a:lnTo>
                    <a:cubicBezTo>
                      <a:pt x="347" y="2522"/>
                      <a:pt x="342" y="2526"/>
                      <a:pt x="338" y="2526"/>
                    </a:cubicBezTo>
                    <a:lnTo>
                      <a:pt x="9" y="2526"/>
                    </a:lnTo>
                    <a:lnTo>
                      <a:pt x="9" y="2526"/>
                    </a:lnTo>
                    <a:cubicBezTo>
                      <a:pt x="6" y="2526"/>
                      <a:pt x="4" y="2524"/>
                      <a:pt x="2" y="2522"/>
                    </a:cubicBezTo>
                    <a:lnTo>
                      <a:pt x="2" y="2522"/>
                    </a:lnTo>
                    <a:cubicBezTo>
                      <a:pt x="1" y="2519"/>
                      <a:pt x="0" y="2517"/>
                      <a:pt x="0" y="2514"/>
                    </a:cubicBezTo>
                    <a:lnTo>
                      <a:pt x="0" y="2514"/>
                    </a:lnTo>
                    <a:cubicBezTo>
                      <a:pt x="33" y="2291"/>
                      <a:pt x="48" y="2095"/>
                      <a:pt x="64" y="1888"/>
                    </a:cubicBezTo>
                    <a:lnTo>
                      <a:pt x="64" y="1888"/>
                    </a:lnTo>
                    <a:cubicBezTo>
                      <a:pt x="83" y="1636"/>
                      <a:pt x="103" y="1376"/>
                      <a:pt x="157" y="1028"/>
                    </a:cubicBezTo>
                    <a:lnTo>
                      <a:pt x="157" y="1028"/>
                    </a:lnTo>
                    <a:cubicBezTo>
                      <a:pt x="224" y="602"/>
                      <a:pt x="358" y="205"/>
                      <a:pt x="430" y="7"/>
                    </a:cubicBezTo>
                    <a:lnTo>
                      <a:pt x="430" y="7"/>
                    </a:lnTo>
                    <a:cubicBezTo>
                      <a:pt x="432" y="2"/>
                      <a:pt x="436" y="0"/>
                      <a:pt x="440" y="0"/>
                    </a:cubicBezTo>
                    <a:lnTo>
                      <a:pt x="2862" y="0"/>
                    </a:lnTo>
                    <a:lnTo>
                      <a:pt x="2862" y="0"/>
                    </a:lnTo>
                    <a:cubicBezTo>
                      <a:pt x="2866" y="0"/>
                      <a:pt x="2870" y="2"/>
                      <a:pt x="2871" y="7"/>
                    </a:cubicBezTo>
                    <a:lnTo>
                      <a:pt x="2871" y="7"/>
                    </a:lnTo>
                    <a:cubicBezTo>
                      <a:pt x="2944" y="205"/>
                      <a:pt x="3077" y="602"/>
                      <a:pt x="3145" y="1028"/>
                    </a:cubicBezTo>
                    <a:lnTo>
                      <a:pt x="3145" y="1028"/>
                    </a:lnTo>
                    <a:cubicBezTo>
                      <a:pt x="3198" y="1374"/>
                      <a:pt x="3215" y="1634"/>
                      <a:pt x="3230" y="1885"/>
                    </a:cubicBezTo>
                    <a:lnTo>
                      <a:pt x="3230" y="1885"/>
                    </a:lnTo>
                    <a:cubicBezTo>
                      <a:pt x="3243" y="2093"/>
                      <a:pt x="3255" y="2290"/>
                      <a:pt x="3288" y="2514"/>
                    </a:cubicBezTo>
                    <a:lnTo>
                      <a:pt x="3288" y="2514"/>
                    </a:lnTo>
                    <a:cubicBezTo>
                      <a:pt x="3288" y="2517"/>
                      <a:pt x="3287" y="2519"/>
                      <a:pt x="3286" y="2522"/>
                    </a:cubicBezTo>
                    <a:lnTo>
                      <a:pt x="3286" y="2522"/>
                    </a:lnTo>
                    <a:cubicBezTo>
                      <a:pt x="3284" y="2524"/>
                      <a:pt x="3281" y="2526"/>
                      <a:pt x="3279" y="2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16">
                <a:extLst>
                  <a:ext uri="{FF2B5EF4-FFF2-40B4-BE49-F238E27FC236}">
                    <a16:creationId xmlns:a16="http://schemas.microsoft.com/office/drawing/2014/main" id="{8DC85436-22B2-45BC-80B3-1F004EF03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1595" y="6432196"/>
                <a:ext cx="631837" cy="361051"/>
              </a:xfrm>
              <a:custGeom>
                <a:avLst/>
                <a:gdLst>
                  <a:gd name="T0" fmla="*/ 559 w 710"/>
                  <a:gd name="T1" fmla="*/ 69 h 404"/>
                  <a:gd name="T2" fmla="*/ 559 w 710"/>
                  <a:gd name="T3" fmla="*/ 69 h 404"/>
                  <a:gd name="T4" fmla="*/ 355 w 710"/>
                  <a:gd name="T5" fmla="*/ 6 h 404"/>
                  <a:gd name="T6" fmla="*/ 355 w 710"/>
                  <a:gd name="T7" fmla="*/ 6 h 404"/>
                  <a:gd name="T8" fmla="*/ 150 w 710"/>
                  <a:gd name="T9" fmla="*/ 69 h 404"/>
                  <a:gd name="T10" fmla="*/ 150 w 710"/>
                  <a:gd name="T11" fmla="*/ 69 h 404"/>
                  <a:gd name="T12" fmla="*/ 0 w 710"/>
                  <a:gd name="T13" fmla="*/ 393 h 404"/>
                  <a:gd name="T14" fmla="*/ 0 w 710"/>
                  <a:gd name="T15" fmla="*/ 393 h 404"/>
                  <a:gd name="T16" fmla="*/ 3 w 710"/>
                  <a:gd name="T17" fmla="*/ 401 h 404"/>
                  <a:gd name="T18" fmla="*/ 3 w 710"/>
                  <a:gd name="T19" fmla="*/ 401 h 404"/>
                  <a:gd name="T20" fmla="*/ 11 w 710"/>
                  <a:gd name="T21" fmla="*/ 403 h 404"/>
                  <a:gd name="T22" fmla="*/ 187 w 710"/>
                  <a:gd name="T23" fmla="*/ 403 h 404"/>
                  <a:gd name="T24" fmla="*/ 187 w 710"/>
                  <a:gd name="T25" fmla="*/ 403 h 404"/>
                  <a:gd name="T26" fmla="*/ 195 w 710"/>
                  <a:gd name="T27" fmla="*/ 397 h 404"/>
                  <a:gd name="T28" fmla="*/ 241 w 710"/>
                  <a:gd name="T29" fmla="*/ 256 h 404"/>
                  <a:gd name="T30" fmla="*/ 254 w 710"/>
                  <a:gd name="T31" fmla="*/ 395 h 404"/>
                  <a:gd name="T32" fmla="*/ 254 w 710"/>
                  <a:gd name="T33" fmla="*/ 395 h 404"/>
                  <a:gd name="T34" fmla="*/ 264 w 710"/>
                  <a:gd name="T35" fmla="*/ 403 h 404"/>
                  <a:gd name="T36" fmla="*/ 428 w 710"/>
                  <a:gd name="T37" fmla="*/ 403 h 404"/>
                  <a:gd name="T38" fmla="*/ 428 w 710"/>
                  <a:gd name="T39" fmla="*/ 403 h 404"/>
                  <a:gd name="T40" fmla="*/ 437 w 710"/>
                  <a:gd name="T41" fmla="*/ 397 h 404"/>
                  <a:gd name="T42" fmla="*/ 454 w 710"/>
                  <a:gd name="T43" fmla="*/ 337 h 404"/>
                  <a:gd name="T44" fmla="*/ 471 w 710"/>
                  <a:gd name="T45" fmla="*/ 397 h 404"/>
                  <a:gd name="T46" fmla="*/ 471 w 710"/>
                  <a:gd name="T47" fmla="*/ 397 h 404"/>
                  <a:gd name="T48" fmla="*/ 481 w 710"/>
                  <a:gd name="T49" fmla="*/ 403 h 404"/>
                  <a:gd name="T50" fmla="*/ 699 w 710"/>
                  <a:gd name="T51" fmla="*/ 403 h 404"/>
                  <a:gd name="T52" fmla="*/ 699 w 710"/>
                  <a:gd name="T53" fmla="*/ 403 h 404"/>
                  <a:gd name="T54" fmla="*/ 707 w 710"/>
                  <a:gd name="T55" fmla="*/ 401 h 404"/>
                  <a:gd name="T56" fmla="*/ 707 w 710"/>
                  <a:gd name="T57" fmla="*/ 401 h 404"/>
                  <a:gd name="T58" fmla="*/ 708 w 710"/>
                  <a:gd name="T59" fmla="*/ 393 h 404"/>
                  <a:gd name="T60" fmla="*/ 708 w 710"/>
                  <a:gd name="T61" fmla="*/ 393 h 404"/>
                  <a:gd name="T62" fmla="*/ 559 w 710"/>
                  <a:gd name="T63" fmla="*/ 69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0" h="404">
                    <a:moveTo>
                      <a:pt x="559" y="69"/>
                    </a:moveTo>
                    <a:lnTo>
                      <a:pt x="559" y="69"/>
                    </a:lnTo>
                    <a:cubicBezTo>
                      <a:pt x="468" y="0"/>
                      <a:pt x="369" y="4"/>
                      <a:pt x="355" y="6"/>
                    </a:cubicBezTo>
                    <a:lnTo>
                      <a:pt x="355" y="6"/>
                    </a:lnTo>
                    <a:cubicBezTo>
                      <a:pt x="341" y="4"/>
                      <a:pt x="241" y="0"/>
                      <a:pt x="150" y="69"/>
                    </a:cubicBezTo>
                    <a:lnTo>
                      <a:pt x="150" y="69"/>
                    </a:lnTo>
                    <a:cubicBezTo>
                      <a:pt x="65" y="135"/>
                      <a:pt x="15" y="244"/>
                      <a:pt x="0" y="393"/>
                    </a:cubicBezTo>
                    <a:lnTo>
                      <a:pt x="0" y="393"/>
                    </a:lnTo>
                    <a:cubicBezTo>
                      <a:pt x="0" y="396"/>
                      <a:pt x="1" y="398"/>
                      <a:pt x="3" y="401"/>
                    </a:cubicBezTo>
                    <a:lnTo>
                      <a:pt x="3" y="401"/>
                    </a:lnTo>
                    <a:cubicBezTo>
                      <a:pt x="4" y="403"/>
                      <a:pt x="7" y="403"/>
                      <a:pt x="11" y="403"/>
                    </a:cubicBezTo>
                    <a:lnTo>
                      <a:pt x="187" y="403"/>
                    </a:lnTo>
                    <a:lnTo>
                      <a:pt x="187" y="403"/>
                    </a:lnTo>
                    <a:cubicBezTo>
                      <a:pt x="190" y="403"/>
                      <a:pt x="195" y="401"/>
                      <a:pt x="195" y="397"/>
                    </a:cubicBezTo>
                    <a:lnTo>
                      <a:pt x="241" y="256"/>
                    </a:lnTo>
                    <a:lnTo>
                      <a:pt x="254" y="395"/>
                    </a:lnTo>
                    <a:lnTo>
                      <a:pt x="254" y="395"/>
                    </a:lnTo>
                    <a:cubicBezTo>
                      <a:pt x="254" y="400"/>
                      <a:pt x="259" y="403"/>
                      <a:pt x="264" y="403"/>
                    </a:cubicBezTo>
                    <a:lnTo>
                      <a:pt x="428" y="403"/>
                    </a:lnTo>
                    <a:lnTo>
                      <a:pt x="428" y="403"/>
                    </a:lnTo>
                    <a:cubicBezTo>
                      <a:pt x="432" y="403"/>
                      <a:pt x="436" y="401"/>
                      <a:pt x="437" y="397"/>
                    </a:cubicBezTo>
                    <a:lnTo>
                      <a:pt x="454" y="337"/>
                    </a:lnTo>
                    <a:lnTo>
                      <a:pt x="471" y="397"/>
                    </a:lnTo>
                    <a:lnTo>
                      <a:pt x="471" y="397"/>
                    </a:lnTo>
                    <a:cubicBezTo>
                      <a:pt x="473" y="401"/>
                      <a:pt x="476" y="403"/>
                      <a:pt x="481" y="403"/>
                    </a:cubicBezTo>
                    <a:lnTo>
                      <a:pt x="699" y="403"/>
                    </a:lnTo>
                    <a:lnTo>
                      <a:pt x="699" y="403"/>
                    </a:lnTo>
                    <a:cubicBezTo>
                      <a:pt x="702" y="403"/>
                      <a:pt x="704" y="403"/>
                      <a:pt x="707" y="401"/>
                    </a:cubicBezTo>
                    <a:lnTo>
                      <a:pt x="707" y="401"/>
                    </a:lnTo>
                    <a:cubicBezTo>
                      <a:pt x="708" y="398"/>
                      <a:pt x="709" y="396"/>
                      <a:pt x="708" y="393"/>
                    </a:cubicBezTo>
                    <a:lnTo>
                      <a:pt x="708" y="393"/>
                    </a:lnTo>
                    <a:cubicBezTo>
                      <a:pt x="695" y="244"/>
                      <a:pt x="644" y="135"/>
                      <a:pt x="559" y="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17">
                <a:extLst>
                  <a:ext uri="{FF2B5EF4-FFF2-40B4-BE49-F238E27FC236}">
                    <a16:creationId xmlns:a16="http://schemas.microsoft.com/office/drawing/2014/main" id="{6BD1BDA6-CC16-46FC-BC4E-F6D619983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7324" y="7307350"/>
                <a:ext cx="204072" cy="47094"/>
              </a:xfrm>
              <a:custGeom>
                <a:avLst/>
                <a:gdLst>
                  <a:gd name="T0" fmla="*/ 59 w 231"/>
                  <a:gd name="T1" fmla="*/ 54 h 55"/>
                  <a:gd name="T2" fmla="*/ 59 w 231"/>
                  <a:gd name="T3" fmla="*/ 54 h 55"/>
                  <a:gd name="T4" fmla="*/ 9 w 231"/>
                  <a:gd name="T5" fmla="*/ 52 h 55"/>
                  <a:gd name="T6" fmla="*/ 9 w 231"/>
                  <a:gd name="T7" fmla="*/ 52 h 55"/>
                  <a:gd name="T8" fmla="*/ 0 w 231"/>
                  <a:gd name="T9" fmla="*/ 42 h 55"/>
                  <a:gd name="T10" fmla="*/ 0 w 231"/>
                  <a:gd name="T11" fmla="*/ 42 h 55"/>
                  <a:gd name="T12" fmla="*/ 10 w 231"/>
                  <a:gd name="T13" fmla="*/ 33 h 55"/>
                  <a:gd name="T14" fmla="*/ 10 w 231"/>
                  <a:gd name="T15" fmla="*/ 33 h 55"/>
                  <a:gd name="T16" fmla="*/ 214 w 231"/>
                  <a:gd name="T17" fmla="*/ 2 h 55"/>
                  <a:gd name="T18" fmla="*/ 214 w 231"/>
                  <a:gd name="T19" fmla="*/ 2 h 55"/>
                  <a:gd name="T20" fmla="*/ 227 w 231"/>
                  <a:gd name="T21" fmla="*/ 6 h 55"/>
                  <a:gd name="T22" fmla="*/ 227 w 231"/>
                  <a:gd name="T23" fmla="*/ 6 h 55"/>
                  <a:gd name="T24" fmla="*/ 224 w 231"/>
                  <a:gd name="T25" fmla="*/ 20 h 55"/>
                  <a:gd name="T26" fmla="*/ 224 w 231"/>
                  <a:gd name="T27" fmla="*/ 20 h 55"/>
                  <a:gd name="T28" fmla="*/ 59 w 231"/>
                  <a:gd name="T29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1" h="55">
                    <a:moveTo>
                      <a:pt x="59" y="54"/>
                    </a:moveTo>
                    <a:lnTo>
                      <a:pt x="59" y="54"/>
                    </a:lnTo>
                    <a:cubicBezTo>
                      <a:pt x="42" y="54"/>
                      <a:pt x="26" y="54"/>
                      <a:pt x="9" y="52"/>
                    </a:cubicBezTo>
                    <a:lnTo>
                      <a:pt x="9" y="52"/>
                    </a:lnTo>
                    <a:cubicBezTo>
                      <a:pt x="4" y="51"/>
                      <a:pt x="0" y="47"/>
                      <a:pt x="0" y="42"/>
                    </a:cubicBezTo>
                    <a:lnTo>
                      <a:pt x="0" y="42"/>
                    </a:lnTo>
                    <a:cubicBezTo>
                      <a:pt x="0" y="36"/>
                      <a:pt x="5" y="32"/>
                      <a:pt x="10" y="33"/>
                    </a:cubicBezTo>
                    <a:lnTo>
                      <a:pt x="10" y="33"/>
                    </a:lnTo>
                    <a:cubicBezTo>
                      <a:pt x="135" y="46"/>
                      <a:pt x="214" y="3"/>
                      <a:pt x="214" y="2"/>
                    </a:cubicBezTo>
                    <a:lnTo>
                      <a:pt x="214" y="2"/>
                    </a:lnTo>
                    <a:cubicBezTo>
                      <a:pt x="218" y="0"/>
                      <a:pt x="224" y="1"/>
                      <a:pt x="227" y="6"/>
                    </a:cubicBezTo>
                    <a:lnTo>
                      <a:pt x="227" y="6"/>
                    </a:lnTo>
                    <a:cubicBezTo>
                      <a:pt x="230" y="11"/>
                      <a:pt x="228" y="17"/>
                      <a:pt x="224" y="20"/>
                    </a:cubicBezTo>
                    <a:lnTo>
                      <a:pt x="224" y="20"/>
                    </a:lnTo>
                    <a:cubicBezTo>
                      <a:pt x="220" y="20"/>
                      <a:pt x="159" y="54"/>
                      <a:pt x="59" y="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18">
                <a:extLst>
                  <a:ext uri="{FF2B5EF4-FFF2-40B4-BE49-F238E27FC236}">
                    <a16:creationId xmlns:a16="http://schemas.microsoft.com/office/drawing/2014/main" id="{5CF3F892-5D52-4E09-8E26-953361DF9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7688" y="8241373"/>
                <a:ext cx="537650" cy="1228358"/>
              </a:xfrm>
              <a:custGeom>
                <a:avLst/>
                <a:gdLst>
                  <a:gd name="T0" fmla="*/ 435 w 602"/>
                  <a:gd name="T1" fmla="*/ 112 h 1381"/>
                  <a:gd name="T2" fmla="*/ 435 w 602"/>
                  <a:gd name="T3" fmla="*/ 112 h 1381"/>
                  <a:gd name="T4" fmla="*/ 312 w 602"/>
                  <a:gd name="T5" fmla="*/ 30 h 1381"/>
                  <a:gd name="T6" fmla="*/ 312 w 602"/>
                  <a:gd name="T7" fmla="*/ 30 h 1381"/>
                  <a:gd name="T8" fmla="*/ 217 w 602"/>
                  <a:gd name="T9" fmla="*/ 716 h 1381"/>
                  <a:gd name="T10" fmla="*/ 217 w 602"/>
                  <a:gd name="T11" fmla="*/ 716 h 1381"/>
                  <a:gd name="T12" fmla="*/ 52 w 602"/>
                  <a:gd name="T13" fmla="*/ 1299 h 1381"/>
                  <a:gd name="T14" fmla="*/ 52 w 602"/>
                  <a:gd name="T15" fmla="*/ 1299 h 1381"/>
                  <a:gd name="T16" fmla="*/ 179 w 602"/>
                  <a:gd name="T17" fmla="*/ 1215 h 1381"/>
                  <a:gd name="T18" fmla="*/ 179 w 602"/>
                  <a:gd name="T19" fmla="*/ 1215 h 1381"/>
                  <a:gd name="T20" fmla="*/ 254 w 602"/>
                  <a:gd name="T21" fmla="*/ 1370 h 1381"/>
                  <a:gd name="T22" fmla="*/ 254 w 602"/>
                  <a:gd name="T23" fmla="*/ 1370 h 1381"/>
                  <a:gd name="T24" fmla="*/ 348 w 602"/>
                  <a:gd name="T25" fmla="*/ 742 h 1381"/>
                  <a:gd name="T26" fmla="*/ 348 w 602"/>
                  <a:gd name="T27" fmla="*/ 742 h 1381"/>
                  <a:gd name="T28" fmla="*/ 568 w 602"/>
                  <a:gd name="T29" fmla="*/ 108 h 1381"/>
                  <a:gd name="T30" fmla="*/ 568 w 602"/>
                  <a:gd name="T31" fmla="*/ 108 h 1381"/>
                  <a:gd name="T32" fmla="*/ 435 w 602"/>
                  <a:gd name="T33" fmla="*/ 112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2" h="1381">
                    <a:moveTo>
                      <a:pt x="435" y="112"/>
                    </a:moveTo>
                    <a:lnTo>
                      <a:pt x="435" y="112"/>
                    </a:lnTo>
                    <a:cubicBezTo>
                      <a:pt x="435" y="112"/>
                      <a:pt x="371" y="0"/>
                      <a:pt x="312" y="30"/>
                    </a:cubicBezTo>
                    <a:lnTo>
                      <a:pt x="312" y="30"/>
                    </a:lnTo>
                    <a:cubicBezTo>
                      <a:pt x="254" y="60"/>
                      <a:pt x="278" y="499"/>
                      <a:pt x="217" y="716"/>
                    </a:cubicBezTo>
                    <a:lnTo>
                      <a:pt x="217" y="716"/>
                    </a:lnTo>
                    <a:cubicBezTo>
                      <a:pt x="159" y="919"/>
                      <a:pt x="0" y="1269"/>
                      <a:pt x="52" y="1299"/>
                    </a:cubicBezTo>
                    <a:lnTo>
                      <a:pt x="52" y="1299"/>
                    </a:lnTo>
                    <a:cubicBezTo>
                      <a:pt x="117" y="1336"/>
                      <a:pt x="179" y="1215"/>
                      <a:pt x="179" y="1215"/>
                    </a:cubicBezTo>
                    <a:lnTo>
                      <a:pt x="179" y="1215"/>
                    </a:lnTo>
                    <a:cubicBezTo>
                      <a:pt x="179" y="1215"/>
                      <a:pt x="210" y="1365"/>
                      <a:pt x="254" y="1370"/>
                    </a:cubicBezTo>
                    <a:lnTo>
                      <a:pt x="254" y="1370"/>
                    </a:lnTo>
                    <a:cubicBezTo>
                      <a:pt x="337" y="1380"/>
                      <a:pt x="299" y="968"/>
                      <a:pt x="348" y="742"/>
                    </a:cubicBezTo>
                    <a:lnTo>
                      <a:pt x="348" y="742"/>
                    </a:lnTo>
                    <a:cubicBezTo>
                      <a:pt x="397" y="516"/>
                      <a:pt x="601" y="160"/>
                      <a:pt x="568" y="108"/>
                    </a:cubicBezTo>
                    <a:lnTo>
                      <a:pt x="568" y="108"/>
                    </a:lnTo>
                    <a:cubicBezTo>
                      <a:pt x="536" y="56"/>
                      <a:pt x="435" y="112"/>
                      <a:pt x="435" y="1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19">
                <a:extLst>
                  <a:ext uri="{FF2B5EF4-FFF2-40B4-BE49-F238E27FC236}">
                    <a16:creationId xmlns:a16="http://schemas.microsoft.com/office/drawing/2014/main" id="{72DEE9CD-A0C5-42E5-A5CE-73DFA8825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5536" y="8233524"/>
                <a:ext cx="521952" cy="1236207"/>
              </a:xfrm>
              <a:custGeom>
                <a:avLst/>
                <a:gdLst>
                  <a:gd name="T0" fmla="*/ 171 w 588"/>
                  <a:gd name="T1" fmla="*/ 1213 h 1388"/>
                  <a:gd name="T2" fmla="*/ 173 w 588"/>
                  <a:gd name="T3" fmla="*/ 1213 h 1388"/>
                  <a:gd name="T4" fmla="*/ 180 w 588"/>
                  <a:gd name="T5" fmla="*/ 1220 h 1388"/>
                  <a:gd name="T6" fmla="*/ 247 w 588"/>
                  <a:gd name="T7" fmla="*/ 1368 h 1388"/>
                  <a:gd name="T8" fmla="*/ 257 w 588"/>
                  <a:gd name="T9" fmla="*/ 1364 h 1388"/>
                  <a:gd name="T10" fmla="*/ 300 w 588"/>
                  <a:gd name="T11" fmla="*/ 1077 h 1388"/>
                  <a:gd name="T12" fmla="*/ 331 w 588"/>
                  <a:gd name="T13" fmla="*/ 746 h 1388"/>
                  <a:gd name="T14" fmla="*/ 466 w 588"/>
                  <a:gd name="T15" fmla="*/ 375 h 1388"/>
                  <a:gd name="T16" fmla="*/ 553 w 588"/>
                  <a:gd name="T17" fmla="*/ 119 h 1388"/>
                  <a:gd name="T18" fmla="*/ 432 w 588"/>
                  <a:gd name="T19" fmla="*/ 127 h 1388"/>
                  <a:gd name="T20" fmla="*/ 419 w 588"/>
                  <a:gd name="T21" fmla="*/ 124 h 1388"/>
                  <a:gd name="T22" fmla="*/ 309 w 588"/>
                  <a:gd name="T23" fmla="*/ 46 h 1388"/>
                  <a:gd name="T24" fmla="*/ 266 w 588"/>
                  <a:gd name="T25" fmla="*/ 328 h 1388"/>
                  <a:gd name="T26" fmla="*/ 218 w 588"/>
                  <a:gd name="T27" fmla="*/ 726 h 1388"/>
                  <a:gd name="T28" fmla="*/ 137 w 588"/>
                  <a:gd name="T29" fmla="*/ 964 h 1388"/>
                  <a:gd name="T30" fmla="*/ 48 w 588"/>
                  <a:gd name="T31" fmla="*/ 1298 h 1388"/>
                  <a:gd name="T32" fmla="*/ 82 w 588"/>
                  <a:gd name="T33" fmla="*/ 1302 h 1388"/>
                  <a:gd name="T34" fmla="*/ 162 w 588"/>
                  <a:gd name="T35" fmla="*/ 1218 h 1388"/>
                  <a:gd name="T36" fmla="*/ 249 w 588"/>
                  <a:gd name="T37" fmla="*/ 1387 h 1388"/>
                  <a:gd name="T38" fmla="*/ 245 w 588"/>
                  <a:gd name="T39" fmla="*/ 1387 h 1388"/>
                  <a:gd name="T40" fmla="*/ 167 w 588"/>
                  <a:gd name="T41" fmla="*/ 1248 h 1388"/>
                  <a:gd name="T42" fmla="*/ 87 w 588"/>
                  <a:gd name="T43" fmla="*/ 1320 h 1388"/>
                  <a:gd name="T44" fmla="*/ 39 w 588"/>
                  <a:gd name="T45" fmla="*/ 1315 h 1388"/>
                  <a:gd name="T46" fmla="*/ 119 w 588"/>
                  <a:gd name="T47" fmla="*/ 957 h 1388"/>
                  <a:gd name="T48" fmla="*/ 200 w 588"/>
                  <a:gd name="T49" fmla="*/ 720 h 1388"/>
                  <a:gd name="T50" fmla="*/ 247 w 588"/>
                  <a:gd name="T51" fmla="*/ 327 h 1388"/>
                  <a:gd name="T52" fmla="*/ 300 w 588"/>
                  <a:gd name="T53" fmla="*/ 29 h 1388"/>
                  <a:gd name="T54" fmla="*/ 431 w 588"/>
                  <a:gd name="T55" fmla="*/ 107 h 1388"/>
                  <a:gd name="T56" fmla="*/ 568 w 588"/>
                  <a:gd name="T57" fmla="*/ 110 h 1388"/>
                  <a:gd name="T58" fmla="*/ 484 w 588"/>
                  <a:gd name="T59" fmla="*/ 383 h 1388"/>
                  <a:gd name="T60" fmla="*/ 349 w 588"/>
                  <a:gd name="T61" fmla="*/ 750 h 1388"/>
                  <a:gd name="T62" fmla="*/ 318 w 588"/>
                  <a:gd name="T63" fmla="*/ 1078 h 1388"/>
                  <a:gd name="T64" fmla="*/ 270 w 588"/>
                  <a:gd name="T65" fmla="*/ 1379 h 1388"/>
                  <a:gd name="T66" fmla="*/ 249 w 588"/>
                  <a:gd name="T67" fmla="*/ 1387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8" h="1388">
                    <a:moveTo>
                      <a:pt x="171" y="1213"/>
                    </a:moveTo>
                    <a:lnTo>
                      <a:pt x="171" y="1213"/>
                    </a:lnTo>
                    <a:cubicBezTo>
                      <a:pt x="172" y="1213"/>
                      <a:pt x="172" y="1213"/>
                      <a:pt x="173" y="1213"/>
                    </a:cubicBezTo>
                    <a:lnTo>
                      <a:pt x="173" y="1213"/>
                    </a:lnTo>
                    <a:cubicBezTo>
                      <a:pt x="176" y="1214"/>
                      <a:pt x="179" y="1217"/>
                      <a:pt x="180" y="1220"/>
                    </a:cubicBezTo>
                    <a:lnTo>
                      <a:pt x="180" y="1220"/>
                    </a:lnTo>
                    <a:cubicBezTo>
                      <a:pt x="192" y="1281"/>
                      <a:pt x="221" y="1365"/>
                      <a:pt x="247" y="1368"/>
                    </a:cubicBezTo>
                    <a:lnTo>
                      <a:pt x="247" y="1368"/>
                    </a:lnTo>
                    <a:cubicBezTo>
                      <a:pt x="251" y="1369"/>
                      <a:pt x="255" y="1367"/>
                      <a:pt x="257" y="1364"/>
                    </a:cubicBezTo>
                    <a:lnTo>
                      <a:pt x="257" y="1364"/>
                    </a:lnTo>
                    <a:cubicBezTo>
                      <a:pt x="287" y="1340"/>
                      <a:pt x="293" y="1206"/>
                      <a:pt x="300" y="1077"/>
                    </a:cubicBezTo>
                    <a:lnTo>
                      <a:pt x="300" y="1077"/>
                    </a:lnTo>
                    <a:cubicBezTo>
                      <a:pt x="304" y="966"/>
                      <a:pt x="310" y="839"/>
                      <a:pt x="331" y="746"/>
                    </a:cubicBezTo>
                    <a:lnTo>
                      <a:pt x="331" y="746"/>
                    </a:lnTo>
                    <a:cubicBezTo>
                      <a:pt x="355" y="637"/>
                      <a:pt x="414" y="498"/>
                      <a:pt x="466" y="375"/>
                    </a:cubicBezTo>
                    <a:lnTo>
                      <a:pt x="466" y="375"/>
                    </a:lnTo>
                    <a:cubicBezTo>
                      <a:pt x="516" y="261"/>
                      <a:pt x="567" y="142"/>
                      <a:pt x="553" y="119"/>
                    </a:cubicBezTo>
                    <a:lnTo>
                      <a:pt x="553" y="119"/>
                    </a:lnTo>
                    <a:cubicBezTo>
                      <a:pt x="525" y="77"/>
                      <a:pt x="433" y="126"/>
                      <a:pt x="432" y="127"/>
                    </a:cubicBezTo>
                    <a:lnTo>
                      <a:pt x="432" y="127"/>
                    </a:lnTo>
                    <a:cubicBezTo>
                      <a:pt x="428" y="130"/>
                      <a:pt x="422" y="128"/>
                      <a:pt x="419" y="124"/>
                    </a:cubicBezTo>
                    <a:lnTo>
                      <a:pt x="419" y="124"/>
                    </a:lnTo>
                    <a:cubicBezTo>
                      <a:pt x="402" y="95"/>
                      <a:pt x="350" y="24"/>
                      <a:pt x="309" y="46"/>
                    </a:cubicBezTo>
                    <a:lnTo>
                      <a:pt x="309" y="46"/>
                    </a:lnTo>
                    <a:cubicBezTo>
                      <a:pt x="283" y="59"/>
                      <a:pt x="274" y="196"/>
                      <a:pt x="266" y="328"/>
                    </a:cubicBezTo>
                    <a:lnTo>
                      <a:pt x="266" y="328"/>
                    </a:lnTo>
                    <a:cubicBezTo>
                      <a:pt x="257" y="464"/>
                      <a:pt x="248" y="621"/>
                      <a:pt x="218" y="726"/>
                    </a:cubicBezTo>
                    <a:lnTo>
                      <a:pt x="218" y="726"/>
                    </a:lnTo>
                    <a:cubicBezTo>
                      <a:pt x="198" y="794"/>
                      <a:pt x="168" y="880"/>
                      <a:pt x="137" y="964"/>
                    </a:cubicBezTo>
                    <a:lnTo>
                      <a:pt x="137" y="964"/>
                    </a:lnTo>
                    <a:cubicBezTo>
                      <a:pt x="88" y="1098"/>
                      <a:pt x="21" y="1282"/>
                      <a:pt x="48" y="1298"/>
                    </a:cubicBezTo>
                    <a:lnTo>
                      <a:pt x="48" y="1298"/>
                    </a:lnTo>
                    <a:cubicBezTo>
                      <a:pt x="60" y="1305"/>
                      <a:pt x="70" y="1305"/>
                      <a:pt x="82" y="1302"/>
                    </a:cubicBezTo>
                    <a:lnTo>
                      <a:pt x="82" y="1302"/>
                    </a:lnTo>
                    <a:cubicBezTo>
                      <a:pt x="126" y="1289"/>
                      <a:pt x="162" y="1219"/>
                      <a:pt x="162" y="1218"/>
                    </a:cubicBezTo>
                    <a:lnTo>
                      <a:pt x="162" y="1218"/>
                    </a:lnTo>
                    <a:cubicBezTo>
                      <a:pt x="164" y="1216"/>
                      <a:pt x="168" y="1213"/>
                      <a:pt x="171" y="1213"/>
                    </a:cubicBezTo>
                    <a:close/>
                    <a:moveTo>
                      <a:pt x="249" y="1387"/>
                    </a:moveTo>
                    <a:lnTo>
                      <a:pt x="249" y="1387"/>
                    </a:lnTo>
                    <a:cubicBezTo>
                      <a:pt x="248" y="1387"/>
                      <a:pt x="246" y="1387"/>
                      <a:pt x="245" y="1387"/>
                    </a:cubicBezTo>
                    <a:lnTo>
                      <a:pt x="245" y="1387"/>
                    </a:lnTo>
                    <a:cubicBezTo>
                      <a:pt x="237" y="1386"/>
                      <a:pt x="197" y="1375"/>
                      <a:pt x="167" y="1248"/>
                    </a:cubicBezTo>
                    <a:lnTo>
                      <a:pt x="167" y="1248"/>
                    </a:lnTo>
                    <a:cubicBezTo>
                      <a:pt x="151" y="1273"/>
                      <a:pt x="122" y="1311"/>
                      <a:pt x="87" y="1320"/>
                    </a:cubicBezTo>
                    <a:lnTo>
                      <a:pt x="87" y="1320"/>
                    </a:lnTo>
                    <a:cubicBezTo>
                      <a:pt x="71" y="1325"/>
                      <a:pt x="54" y="1323"/>
                      <a:pt x="39" y="1315"/>
                    </a:cubicBezTo>
                    <a:lnTo>
                      <a:pt x="39" y="1315"/>
                    </a:lnTo>
                    <a:cubicBezTo>
                      <a:pt x="0" y="1292"/>
                      <a:pt x="44" y="1164"/>
                      <a:pt x="119" y="957"/>
                    </a:cubicBezTo>
                    <a:lnTo>
                      <a:pt x="119" y="957"/>
                    </a:lnTo>
                    <a:cubicBezTo>
                      <a:pt x="149" y="874"/>
                      <a:pt x="180" y="788"/>
                      <a:pt x="200" y="720"/>
                    </a:cubicBezTo>
                    <a:lnTo>
                      <a:pt x="200" y="720"/>
                    </a:lnTo>
                    <a:cubicBezTo>
                      <a:pt x="229" y="617"/>
                      <a:pt x="238" y="463"/>
                      <a:pt x="247" y="327"/>
                    </a:cubicBezTo>
                    <a:lnTo>
                      <a:pt x="247" y="327"/>
                    </a:lnTo>
                    <a:cubicBezTo>
                      <a:pt x="258" y="148"/>
                      <a:pt x="267" y="46"/>
                      <a:pt x="300" y="29"/>
                    </a:cubicBezTo>
                    <a:lnTo>
                      <a:pt x="300" y="29"/>
                    </a:lnTo>
                    <a:cubicBezTo>
                      <a:pt x="357" y="0"/>
                      <a:pt x="414" y="80"/>
                      <a:pt x="431" y="107"/>
                    </a:cubicBezTo>
                    <a:lnTo>
                      <a:pt x="431" y="107"/>
                    </a:lnTo>
                    <a:cubicBezTo>
                      <a:pt x="457" y="94"/>
                      <a:pt x="537" y="60"/>
                      <a:pt x="568" y="110"/>
                    </a:cubicBezTo>
                    <a:lnTo>
                      <a:pt x="568" y="110"/>
                    </a:lnTo>
                    <a:cubicBezTo>
                      <a:pt x="587" y="139"/>
                      <a:pt x="550" y="228"/>
                      <a:pt x="484" y="383"/>
                    </a:cubicBezTo>
                    <a:lnTo>
                      <a:pt x="484" y="383"/>
                    </a:lnTo>
                    <a:cubicBezTo>
                      <a:pt x="432" y="505"/>
                      <a:pt x="373" y="643"/>
                      <a:pt x="349" y="750"/>
                    </a:cubicBezTo>
                    <a:lnTo>
                      <a:pt x="349" y="750"/>
                    </a:lnTo>
                    <a:cubicBezTo>
                      <a:pt x="329" y="842"/>
                      <a:pt x="323" y="967"/>
                      <a:pt x="318" y="1078"/>
                    </a:cubicBezTo>
                    <a:lnTo>
                      <a:pt x="318" y="1078"/>
                    </a:lnTo>
                    <a:cubicBezTo>
                      <a:pt x="311" y="1229"/>
                      <a:pt x="306" y="1348"/>
                      <a:pt x="270" y="1379"/>
                    </a:cubicBezTo>
                    <a:lnTo>
                      <a:pt x="270" y="1379"/>
                    </a:lnTo>
                    <a:cubicBezTo>
                      <a:pt x="264" y="1384"/>
                      <a:pt x="257" y="1387"/>
                      <a:pt x="249" y="13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20">
                <a:extLst>
                  <a:ext uri="{FF2B5EF4-FFF2-40B4-BE49-F238E27FC236}">
                    <a16:creationId xmlns:a16="http://schemas.microsoft.com/office/drawing/2014/main" id="{B2AC8383-12CE-4ABD-AED2-003FBC6C8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0594" y="9540371"/>
                <a:ext cx="321806" cy="808439"/>
              </a:xfrm>
              <a:custGeom>
                <a:avLst/>
                <a:gdLst>
                  <a:gd name="T0" fmla="*/ 188 w 363"/>
                  <a:gd name="T1" fmla="*/ 83 h 907"/>
                  <a:gd name="T2" fmla="*/ 188 w 363"/>
                  <a:gd name="T3" fmla="*/ 83 h 907"/>
                  <a:gd name="T4" fmla="*/ 94 w 363"/>
                  <a:gd name="T5" fmla="*/ 25 h 907"/>
                  <a:gd name="T6" fmla="*/ 94 w 363"/>
                  <a:gd name="T7" fmla="*/ 25 h 907"/>
                  <a:gd name="T8" fmla="*/ 82 w 363"/>
                  <a:gd name="T9" fmla="*/ 352 h 907"/>
                  <a:gd name="T10" fmla="*/ 82 w 363"/>
                  <a:gd name="T11" fmla="*/ 352 h 907"/>
                  <a:gd name="T12" fmla="*/ 3 w 363"/>
                  <a:gd name="T13" fmla="*/ 888 h 907"/>
                  <a:gd name="T14" fmla="*/ 126 w 363"/>
                  <a:gd name="T15" fmla="*/ 888 h 907"/>
                  <a:gd name="T16" fmla="*/ 126 w 363"/>
                  <a:gd name="T17" fmla="*/ 888 h 907"/>
                  <a:gd name="T18" fmla="*/ 220 w 363"/>
                  <a:gd name="T19" fmla="*/ 378 h 907"/>
                  <a:gd name="T20" fmla="*/ 220 w 363"/>
                  <a:gd name="T21" fmla="*/ 378 h 907"/>
                  <a:gd name="T22" fmla="*/ 188 w 363"/>
                  <a:gd name="T23" fmla="*/ 83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3" h="907">
                    <a:moveTo>
                      <a:pt x="188" y="83"/>
                    </a:moveTo>
                    <a:lnTo>
                      <a:pt x="188" y="83"/>
                    </a:lnTo>
                    <a:cubicBezTo>
                      <a:pt x="188" y="83"/>
                      <a:pt x="158" y="0"/>
                      <a:pt x="94" y="25"/>
                    </a:cubicBezTo>
                    <a:lnTo>
                      <a:pt x="94" y="25"/>
                    </a:lnTo>
                    <a:cubicBezTo>
                      <a:pt x="56" y="40"/>
                      <a:pt x="91" y="217"/>
                      <a:pt x="82" y="352"/>
                    </a:cubicBezTo>
                    <a:lnTo>
                      <a:pt x="82" y="352"/>
                    </a:lnTo>
                    <a:cubicBezTo>
                      <a:pt x="69" y="539"/>
                      <a:pt x="0" y="906"/>
                      <a:pt x="3" y="888"/>
                    </a:cubicBezTo>
                    <a:lnTo>
                      <a:pt x="126" y="888"/>
                    </a:lnTo>
                    <a:lnTo>
                      <a:pt x="126" y="888"/>
                    </a:lnTo>
                    <a:cubicBezTo>
                      <a:pt x="126" y="888"/>
                      <a:pt x="104" y="679"/>
                      <a:pt x="220" y="378"/>
                    </a:cubicBezTo>
                    <a:lnTo>
                      <a:pt x="220" y="378"/>
                    </a:lnTo>
                    <a:cubicBezTo>
                      <a:pt x="339" y="69"/>
                      <a:pt x="362" y="8"/>
                      <a:pt x="188" y="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21">
                <a:extLst>
                  <a:ext uri="{FF2B5EF4-FFF2-40B4-BE49-F238E27FC236}">
                    <a16:creationId xmlns:a16="http://schemas.microsoft.com/office/drawing/2014/main" id="{1957C16B-CFA4-42E6-8375-D01FA51EE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2745" y="9548220"/>
                <a:ext cx="313957" cy="792742"/>
              </a:xfrm>
              <a:custGeom>
                <a:avLst/>
                <a:gdLst>
                  <a:gd name="T0" fmla="*/ 23 w 351"/>
                  <a:gd name="T1" fmla="*/ 870 h 891"/>
                  <a:gd name="T2" fmla="*/ 123 w 351"/>
                  <a:gd name="T3" fmla="*/ 870 h 891"/>
                  <a:gd name="T4" fmla="*/ 123 w 351"/>
                  <a:gd name="T5" fmla="*/ 870 h 891"/>
                  <a:gd name="T6" fmla="*/ 128 w 351"/>
                  <a:gd name="T7" fmla="*/ 736 h 891"/>
                  <a:gd name="T8" fmla="*/ 128 w 351"/>
                  <a:gd name="T9" fmla="*/ 736 h 891"/>
                  <a:gd name="T10" fmla="*/ 219 w 351"/>
                  <a:gd name="T11" fmla="*/ 365 h 891"/>
                  <a:gd name="T12" fmla="*/ 219 w 351"/>
                  <a:gd name="T13" fmla="*/ 365 h 891"/>
                  <a:gd name="T14" fmla="*/ 307 w 351"/>
                  <a:gd name="T15" fmla="*/ 60 h 891"/>
                  <a:gd name="T16" fmla="*/ 307 w 351"/>
                  <a:gd name="T17" fmla="*/ 60 h 891"/>
                  <a:gd name="T18" fmla="*/ 201 w 351"/>
                  <a:gd name="T19" fmla="*/ 83 h 891"/>
                  <a:gd name="T20" fmla="*/ 201 w 351"/>
                  <a:gd name="T21" fmla="*/ 83 h 891"/>
                  <a:gd name="T22" fmla="*/ 193 w 351"/>
                  <a:gd name="T23" fmla="*/ 83 h 891"/>
                  <a:gd name="T24" fmla="*/ 193 w 351"/>
                  <a:gd name="T25" fmla="*/ 83 h 891"/>
                  <a:gd name="T26" fmla="*/ 188 w 351"/>
                  <a:gd name="T27" fmla="*/ 77 h 891"/>
                  <a:gd name="T28" fmla="*/ 188 w 351"/>
                  <a:gd name="T29" fmla="*/ 77 h 891"/>
                  <a:gd name="T30" fmla="*/ 144 w 351"/>
                  <a:gd name="T31" fmla="*/ 25 h 891"/>
                  <a:gd name="T32" fmla="*/ 144 w 351"/>
                  <a:gd name="T33" fmla="*/ 25 h 891"/>
                  <a:gd name="T34" fmla="*/ 106 w 351"/>
                  <a:gd name="T35" fmla="*/ 25 h 891"/>
                  <a:gd name="T36" fmla="*/ 106 w 351"/>
                  <a:gd name="T37" fmla="*/ 25 h 891"/>
                  <a:gd name="T38" fmla="*/ 97 w 351"/>
                  <a:gd name="T39" fmla="*/ 176 h 891"/>
                  <a:gd name="T40" fmla="*/ 97 w 351"/>
                  <a:gd name="T41" fmla="*/ 176 h 891"/>
                  <a:gd name="T42" fmla="*/ 100 w 351"/>
                  <a:gd name="T43" fmla="*/ 344 h 891"/>
                  <a:gd name="T44" fmla="*/ 100 w 351"/>
                  <a:gd name="T45" fmla="*/ 344 h 891"/>
                  <a:gd name="T46" fmla="*/ 55 w 351"/>
                  <a:gd name="T47" fmla="*/ 682 h 891"/>
                  <a:gd name="T48" fmla="*/ 55 w 351"/>
                  <a:gd name="T49" fmla="*/ 682 h 891"/>
                  <a:gd name="T50" fmla="*/ 31 w 351"/>
                  <a:gd name="T51" fmla="*/ 823 h 891"/>
                  <a:gd name="T52" fmla="*/ 31 w 351"/>
                  <a:gd name="T53" fmla="*/ 823 h 891"/>
                  <a:gd name="T54" fmla="*/ 23 w 351"/>
                  <a:gd name="T55" fmla="*/ 870 h 891"/>
                  <a:gd name="T56" fmla="*/ 11 w 351"/>
                  <a:gd name="T57" fmla="*/ 890 h 891"/>
                  <a:gd name="T58" fmla="*/ 11 w 351"/>
                  <a:gd name="T59" fmla="*/ 890 h 891"/>
                  <a:gd name="T60" fmla="*/ 4 w 351"/>
                  <a:gd name="T61" fmla="*/ 887 h 891"/>
                  <a:gd name="T62" fmla="*/ 4 w 351"/>
                  <a:gd name="T63" fmla="*/ 887 h 891"/>
                  <a:gd name="T64" fmla="*/ 1 w 351"/>
                  <a:gd name="T65" fmla="*/ 878 h 891"/>
                  <a:gd name="T66" fmla="*/ 1 w 351"/>
                  <a:gd name="T67" fmla="*/ 878 h 891"/>
                  <a:gd name="T68" fmla="*/ 2 w 351"/>
                  <a:gd name="T69" fmla="*/ 875 h 891"/>
                  <a:gd name="T70" fmla="*/ 2 w 351"/>
                  <a:gd name="T71" fmla="*/ 875 h 891"/>
                  <a:gd name="T72" fmla="*/ 81 w 351"/>
                  <a:gd name="T73" fmla="*/ 343 h 891"/>
                  <a:gd name="T74" fmla="*/ 81 w 351"/>
                  <a:gd name="T75" fmla="*/ 343 h 891"/>
                  <a:gd name="T76" fmla="*/ 77 w 351"/>
                  <a:gd name="T77" fmla="*/ 178 h 891"/>
                  <a:gd name="T78" fmla="*/ 77 w 351"/>
                  <a:gd name="T79" fmla="*/ 178 h 891"/>
                  <a:gd name="T80" fmla="*/ 99 w 351"/>
                  <a:gd name="T81" fmla="*/ 7 h 891"/>
                  <a:gd name="T82" fmla="*/ 99 w 351"/>
                  <a:gd name="T83" fmla="*/ 7 h 891"/>
                  <a:gd name="T84" fmla="*/ 152 w 351"/>
                  <a:gd name="T85" fmla="*/ 8 h 891"/>
                  <a:gd name="T86" fmla="*/ 152 w 351"/>
                  <a:gd name="T87" fmla="*/ 8 h 891"/>
                  <a:gd name="T88" fmla="*/ 201 w 351"/>
                  <a:gd name="T89" fmla="*/ 62 h 891"/>
                  <a:gd name="T90" fmla="*/ 201 w 351"/>
                  <a:gd name="T91" fmla="*/ 62 h 891"/>
                  <a:gd name="T92" fmla="*/ 320 w 351"/>
                  <a:gd name="T93" fmla="*/ 46 h 891"/>
                  <a:gd name="T94" fmla="*/ 320 w 351"/>
                  <a:gd name="T95" fmla="*/ 46 h 891"/>
                  <a:gd name="T96" fmla="*/ 237 w 351"/>
                  <a:gd name="T97" fmla="*/ 372 h 891"/>
                  <a:gd name="T98" fmla="*/ 237 w 351"/>
                  <a:gd name="T99" fmla="*/ 372 h 891"/>
                  <a:gd name="T100" fmla="*/ 143 w 351"/>
                  <a:gd name="T101" fmla="*/ 879 h 891"/>
                  <a:gd name="T102" fmla="*/ 143 w 351"/>
                  <a:gd name="T103" fmla="*/ 879 h 891"/>
                  <a:gd name="T104" fmla="*/ 141 w 351"/>
                  <a:gd name="T105" fmla="*/ 885 h 891"/>
                  <a:gd name="T106" fmla="*/ 141 w 351"/>
                  <a:gd name="T107" fmla="*/ 885 h 891"/>
                  <a:gd name="T108" fmla="*/ 134 w 351"/>
                  <a:gd name="T109" fmla="*/ 889 h 891"/>
                  <a:gd name="T110" fmla="*/ 14 w 351"/>
                  <a:gd name="T111" fmla="*/ 889 h 891"/>
                  <a:gd name="T112" fmla="*/ 14 w 351"/>
                  <a:gd name="T113" fmla="*/ 889 h 891"/>
                  <a:gd name="T114" fmla="*/ 11 w 351"/>
                  <a:gd name="T115" fmla="*/ 890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1" h="891">
                    <a:moveTo>
                      <a:pt x="23" y="870"/>
                    </a:moveTo>
                    <a:lnTo>
                      <a:pt x="123" y="870"/>
                    </a:lnTo>
                    <a:lnTo>
                      <a:pt x="123" y="870"/>
                    </a:lnTo>
                    <a:cubicBezTo>
                      <a:pt x="123" y="850"/>
                      <a:pt x="121" y="804"/>
                      <a:pt x="128" y="736"/>
                    </a:cubicBezTo>
                    <a:lnTo>
                      <a:pt x="128" y="736"/>
                    </a:lnTo>
                    <a:cubicBezTo>
                      <a:pt x="136" y="654"/>
                      <a:pt x="159" y="522"/>
                      <a:pt x="219" y="365"/>
                    </a:cubicBezTo>
                    <a:lnTo>
                      <a:pt x="219" y="365"/>
                    </a:lnTo>
                    <a:cubicBezTo>
                      <a:pt x="287" y="188"/>
                      <a:pt x="328" y="81"/>
                      <a:pt x="307" y="60"/>
                    </a:cubicBezTo>
                    <a:lnTo>
                      <a:pt x="307" y="60"/>
                    </a:lnTo>
                    <a:cubicBezTo>
                      <a:pt x="292" y="46"/>
                      <a:pt x="239" y="66"/>
                      <a:pt x="201" y="83"/>
                    </a:cubicBezTo>
                    <a:lnTo>
                      <a:pt x="201" y="83"/>
                    </a:lnTo>
                    <a:cubicBezTo>
                      <a:pt x="198" y="84"/>
                      <a:pt x="195" y="84"/>
                      <a:pt x="193" y="83"/>
                    </a:cubicBezTo>
                    <a:lnTo>
                      <a:pt x="193" y="83"/>
                    </a:lnTo>
                    <a:cubicBezTo>
                      <a:pt x="190" y="82"/>
                      <a:pt x="189" y="80"/>
                      <a:pt x="188" y="77"/>
                    </a:cubicBezTo>
                    <a:lnTo>
                      <a:pt x="188" y="77"/>
                    </a:lnTo>
                    <a:cubicBezTo>
                      <a:pt x="188" y="77"/>
                      <a:pt x="172" y="38"/>
                      <a:pt x="144" y="25"/>
                    </a:cubicBezTo>
                    <a:lnTo>
                      <a:pt x="144" y="25"/>
                    </a:lnTo>
                    <a:cubicBezTo>
                      <a:pt x="132" y="19"/>
                      <a:pt x="119" y="19"/>
                      <a:pt x="106" y="25"/>
                    </a:cubicBezTo>
                    <a:lnTo>
                      <a:pt x="106" y="25"/>
                    </a:lnTo>
                    <a:cubicBezTo>
                      <a:pt x="89" y="32"/>
                      <a:pt x="93" y="108"/>
                      <a:pt x="97" y="176"/>
                    </a:cubicBezTo>
                    <a:lnTo>
                      <a:pt x="97" y="176"/>
                    </a:lnTo>
                    <a:cubicBezTo>
                      <a:pt x="100" y="230"/>
                      <a:pt x="103" y="290"/>
                      <a:pt x="100" y="344"/>
                    </a:cubicBezTo>
                    <a:lnTo>
                      <a:pt x="100" y="344"/>
                    </a:lnTo>
                    <a:cubicBezTo>
                      <a:pt x="93" y="440"/>
                      <a:pt x="72" y="581"/>
                      <a:pt x="55" y="682"/>
                    </a:cubicBezTo>
                    <a:lnTo>
                      <a:pt x="55" y="682"/>
                    </a:lnTo>
                    <a:cubicBezTo>
                      <a:pt x="45" y="745"/>
                      <a:pt x="35" y="797"/>
                      <a:pt x="31" y="823"/>
                    </a:cubicBezTo>
                    <a:lnTo>
                      <a:pt x="31" y="823"/>
                    </a:lnTo>
                    <a:cubicBezTo>
                      <a:pt x="27" y="846"/>
                      <a:pt x="24" y="861"/>
                      <a:pt x="23" y="870"/>
                    </a:cubicBezTo>
                    <a:close/>
                    <a:moveTo>
                      <a:pt x="11" y="890"/>
                    </a:moveTo>
                    <a:lnTo>
                      <a:pt x="11" y="890"/>
                    </a:lnTo>
                    <a:cubicBezTo>
                      <a:pt x="8" y="890"/>
                      <a:pt x="6" y="889"/>
                      <a:pt x="4" y="887"/>
                    </a:cubicBezTo>
                    <a:lnTo>
                      <a:pt x="4" y="887"/>
                    </a:lnTo>
                    <a:cubicBezTo>
                      <a:pt x="2" y="885"/>
                      <a:pt x="0" y="881"/>
                      <a:pt x="1" y="878"/>
                    </a:cubicBezTo>
                    <a:lnTo>
                      <a:pt x="1" y="878"/>
                    </a:lnTo>
                    <a:cubicBezTo>
                      <a:pt x="1" y="877"/>
                      <a:pt x="1" y="876"/>
                      <a:pt x="2" y="875"/>
                    </a:cubicBezTo>
                    <a:lnTo>
                      <a:pt x="2" y="875"/>
                    </a:lnTo>
                    <a:cubicBezTo>
                      <a:pt x="7" y="849"/>
                      <a:pt x="69" y="520"/>
                      <a:pt x="81" y="343"/>
                    </a:cubicBezTo>
                    <a:lnTo>
                      <a:pt x="81" y="343"/>
                    </a:lnTo>
                    <a:cubicBezTo>
                      <a:pt x="84" y="290"/>
                      <a:pt x="81" y="230"/>
                      <a:pt x="77" y="178"/>
                    </a:cubicBezTo>
                    <a:lnTo>
                      <a:pt x="77" y="178"/>
                    </a:lnTo>
                    <a:cubicBezTo>
                      <a:pt x="72" y="85"/>
                      <a:pt x="69" y="19"/>
                      <a:pt x="99" y="7"/>
                    </a:cubicBezTo>
                    <a:lnTo>
                      <a:pt x="99" y="7"/>
                    </a:lnTo>
                    <a:cubicBezTo>
                      <a:pt x="117" y="0"/>
                      <a:pt x="136" y="0"/>
                      <a:pt x="152" y="8"/>
                    </a:cubicBezTo>
                    <a:lnTo>
                      <a:pt x="152" y="8"/>
                    </a:lnTo>
                    <a:cubicBezTo>
                      <a:pt x="178" y="20"/>
                      <a:pt x="195" y="47"/>
                      <a:pt x="201" y="62"/>
                    </a:cubicBezTo>
                    <a:lnTo>
                      <a:pt x="201" y="62"/>
                    </a:lnTo>
                    <a:cubicBezTo>
                      <a:pt x="270" y="33"/>
                      <a:pt x="303" y="28"/>
                      <a:pt x="320" y="46"/>
                    </a:cubicBezTo>
                    <a:lnTo>
                      <a:pt x="320" y="46"/>
                    </a:lnTo>
                    <a:cubicBezTo>
                      <a:pt x="350" y="76"/>
                      <a:pt x="317" y="162"/>
                      <a:pt x="237" y="372"/>
                    </a:cubicBezTo>
                    <a:lnTo>
                      <a:pt x="237" y="372"/>
                    </a:lnTo>
                    <a:cubicBezTo>
                      <a:pt x="123" y="667"/>
                      <a:pt x="143" y="876"/>
                      <a:pt x="143" y="879"/>
                    </a:cubicBezTo>
                    <a:lnTo>
                      <a:pt x="143" y="879"/>
                    </a:lnTo>
                    <a:cubicBezTo>
                      <a:pt x="143" y="881"/>
                      <a:pt x="142" y="884"/>
                      <a:pt x="141" y="885"/>
                    </a:cubicBezTo>
                    <a:lnTo>
                      <a:pt x="141" y="885"/>
                    </a:lnTo>
                    <a:cubicBezTo>
                      <a:pt x="139" y="888"/>
                      <a:pt x="136" y="889"/>
                      <a:pt x="134" y="889"/>
                    </a:cubicBezTo>
                    <a:lnTo>
                      <a:pt x="14" y="889"/>
                    </a:lnTo>
                    <a:lnTo>
                      <a:pt x="14" y="889"/>
                    </a:lnTo>
                    <a:cubicBezTo>
                      <a:pt x="12" y="889"/>
                      <a:pt x="11" y="890"/>
                      <a:pt x="11" y="8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22">
                <a:extLst>
                  <a:ext uri="{FF2B5EF4-FFF2-40B4-BE49-F238E27FC236}">
                    <a16:creationId xmlns:a16="http://schemas.microsoft.com/office/drawing/2014/main" id="{1E461EE3-49E0-408D-BBBD-6716F8E1F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4368" y="8241373"/>
                <a:ext cx="537653" cy="1228358"/>
              </a:xfrm>
              <a:custGeom>
                <a:avLst/>
                <a:gdLst>
                  <a:gd name="T0" fmla="*/ 166 w 603"/>
                  <a:gd name="T1" fmla="*/ 112 h 1381"/>
                  <a:gd name="T2" fmla="*/ 166 w 603"/>
                  <a:gd name="T3" fmla="*/ 112 h 1381"/>
                  <a:gd name="T4" fmla="*/ 289 w 603"/>
                  <a:gd name="T5" fmla="*/ 30 h 1381"/>
                  <a:gd name="T6" fmla="*/ 289 w 603"/>
                  <a:gd name="T7" fmla="*/ 30 h 1381"/>
                  <a:gd name="T8" fmla="*/ 385 w 603"/>
                  <a:gd name="T9" fmla="*/ 716 h 1381"/>
                  <a:gd name="T10" fmla="*/ 385 w 603"/>
                  <a:gd name="T11" fmla="*/ 716 h 1381"/>
                  <a:gd name="T12" fmla="*/ 549 w 603"/>
                  <a:gd name="T13" fmla="*/ 1299 h 1381"/>
                  <a:gd name="T14" fmla="*/ 549 w 603"/>
                  <a:gd name="T15" fmla="*/ 1299 h 1381"/>
                  <a:gd name="T16" fmla="*/ 423 w 603"/>
                  <a:gd name="T17" fmla="*/ 1215 h 1381"/>
                  <a:gd name="T18" fmla="*/ 423 w 603"/>
                  <a:gd name="T19" fmla="*/ 1215 h 1381"/>
                  <a:gd name="T20" fmla="*/ 348 w 603"/>
                  <a:gd name="T21" fmla="*/ 1370 h 1381"/>
                  <a:gd name="T22" fmla="*/ 348 w 603"/>
                  <a:gd name="T23" fmla="*/ 1370 h 1381"/>
                  <a:gd name="T24" fmla="*/ 253 w 603"/>
                  <a:gd name="T25" fmla="*/ 742 h 1381"/>
                  <a:gd name="T26" fmla="*/ 253 w 603"/>
                  <a:gd name="T27" fmla="*/ 742 h 1381"/>
                  <a:gd name="T28" fmla="*/ 33 w 603"/>
                  <a:gd name="T29" fmla="*/ 108 h 1381"/>
                  <a:gd name="T30" fmla="*/ 33 w 603"/>
                  <a:gd name="T31" fmla="*/ 108 h 1381"/>
                  <a:gd name="T32" fmla="*/ 166 w 603"/>
                  <a:gd name="T33" fmla="*/ 112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3" h="1381">
                    <a:moveTo>
                      <a:pt x="166" y="112"/>
                    </a:moveTo>
                    <a:lnTo>
                      <a:pt x="166" y="112"/>
                    </a:lnTo>
                    <a:cubicBezTo>
                      <a:pt x="166" y="112"/>
                      <a:pt x="231" y="0"/>
                      <a:pt x="289" y="30"/>
                    </a:cubicBezTo>
                    <a:lnTo>
                      <a:pt x="289" y="30"/>
                    </a:lnTo>
                    <a:cubicBezTo>
                      <a:pt x="348" y="60"/>
                      <a:pt x="323" y="499"/>
                      <a:pt x="385" y="716"/>
                    </a:cubicBezTo>
                    <a:lnTo>
                      <a:pt x="385" y="716"/>
                    </a:lnTo>
                    <a:cubicBezTo>
                      <a:pt x="443" y="919"/>
                      <a:pt x="602" y="1269"/>
                      <a:pt x="549" y="1299"/>
                    </a:cubicBezTo>
                    <a:lnTo>
                      <a:pt x="549" y="1299"/>
                    </a:lnTo>
                    <a:cubicBezTo>
                      <a:pt x="485" y="1336"/>
                      <a:pt x="423" y="1215"/>
                      <a:pt x="423" y="1215"/>
                    </a:cubicBezTo>
                    <a:lnTo>
                      <a:pt x="423" y="1215"/>
                    </a:lnTo>
                    <a:cubicBezTo>
                      <a:pt x="423" y="1215"/>
                      <a:pt x="392" y="1365"/>
                      <a:pt x="348" y="1370"/>
                    </a:cubicBezTo>
                    <a:lnTo>
                      <a:pt x="348" y="1370"/>
                    </a:lnTo>
                    <a:cubicBezTo>
                      <a:pt x="265" y="1380"/>
                      <a:pt x="303" y="968"/>
                      <a:pt x="253" y="742"/>
                    </a:cubicBezTo>
                    <a:lnTo>
                      <a:pt x="253" y="742"/>
                    </a:lnTo>
                    <a:cubicBezTo>
                      <a:pt x="204" y="516"/>
                      <a:pt x="0" y="160"/>
                      <a:pt x="33" y="108"/>
                    </a:cubicBezTo>
                    <a:lnTo>
                      <a:pt x="33" y="108"/>
                    </a:lnTo>
                    <a:cubicBezTo>
                      <a:pt x="66" y="56"/>
                      <a:pt x="166" y="112"/>
                      <a:pt x="166" y="1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23">
                <a:extLst>
                  <a:ext uri="{FF2B5EF4-FFF2-40B4-BE49-F238E27FC236}">
                    <a16:creationId xmlns:a16="http://schemas.microsoft.com/office/drawing/2014/main" id="{F99B94BD-1C49-4C00-BD2E-29F35836D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2217" y="8233524"/>
                <a:ext cx="521955" cy="1236207"/>
              </a:xfrm>
              <a:custGeom>
                <a:avLst/>
                <a:gdLst>
                  <a:gd name="T0" fmla="*/ 72 w 588"/>
                  <a:gd name="T1" fmla="*/ 102 h 1388"/>
                  <a:gd name="T2" fmla="*/ 34 w 588"/>
                  <a:gd name="T3" fmla="*/ 119 h 1388"/>
                  <a:gd name="T4" fmla="*/ 120 w 588"/>
                  <a:gd name="T5" fmla="*/ 375 h 1388"/>
                  <a:gd name="T6" fmla="*/ 256 w 588"/>
                  <a:gd name="T7" fmla="*/ 746 h 1388"/>
                  <a:gd name="T8" fmla="*/ 287 w 588"/>
                  <a:gd name="T9" fmla="*/ 1077 h 1388"/>
                  <a:gd name="T10" fmla="*/ 328 w 588"/>
                  <a:gd name="T11" fmla="*/ 1364 h 1388"/>
                  <a:gd name="T12" fmla="*/ 340 w 588"/>
                  <a:gd name="T13" fmla="*/ 1368 h 1388"/>
                  <a:gd name="T14" fmla="*/ 406 w 588"/>
                  <a:gd name="T15" fmla="*/ 1220 h 1388"/>
                  <a:gd name="T16" fmla="*/ 414 w 588"/>
                  <a:gd name="T17" fmla="*/ 1213 h 1388"/>
                  <a:gd name="T18" fmla="*/ 424 w 588"/>
                  <a:gd name="T19" fmla="*/ 1218 h 1388"/>
                  <a:gd name="T20" fmla="*/ 505 w 588"/>
                  <a:gd name="T21" fmla="*/ 1302 h 1388"/>
                  <a:gd name="T22" fmla="*/ 538 w 588"/>
                  <a:gd name="T23" fmla="*/ 1298 h 1388"/>
                  <a:gd name="T24" fmla="*/ 450 w 588"/>
                  <a:gd name="T25" fmla="*/ 964 h 1388"/>
                  <a:gd name="T26" fmla="*/ 369 w 588"/>
                  <a:gd name="T27" fmla="*/ 726 h 1388"/>
                  <a:gd name="T28" fmla="*/ 320 w 588"/>
                  <a:gd name="T29" fmla="*/ 328 h 1388"/>
                  <a:gd name="T30" fmla="*/ 278 w 588"/>
                  <a:gd name="T31" fmla="*/ 46 h 1388"/>
                  <a:gd name="T32" fmla="*/ 167 w 588"/>
                  <a:gd name="T33" fmla="*/ 124 h 1388"/>
                  <a:gd name="T34" fmla="*/ 154 w 588"/>
                  <a:gd name="T35" fmla="*/ 127 h 1388"/>
                  <a:gd name="T36" fmla="*/ 338 w 588"/>
                  <a:gd name="T37" fmla="*/ 1387 h 1388"/>
                  <a:gd name="T38" fmla="*/ 316 w 588"/>
                  <a:gd name="T39" fmla="*/ 1379 h 1388"/>
                  <a:gd name="T40" fmla="*/ 269 w 588"/>
                  <a:gd name="T41" fmla="*/ 1078 h 1388"/>
                  <a:gd name="T42" fmla="*/ 238 w 588"/>
                  <a:gd name="T43" fmla="*/ 750 h 1388"/>
                  <a:gd name="T44" fmla="*/ 102 w 588"/>
                  <a:gd name="T45" fmla="*/ 383 h 1388"/>
                  <a:gd name="T46" fmla="*/ 19 w 588"/>
                  <a:gd name="T47" fmla="*/ 110 h 1388"/>
                  <a:gd name="T48" fmla="*/ 156 w 588"/>
                  <a:gd name="T49" fmla="*/ 107 h 1388"/>
                  <a:gd name="T50" fmla="*/ 286 w 588"/>
                  <a:gd name="T51" fmla="*/ 29 h 1388"/>
                  <a:gd name="T52" fmla="*/ 340 w 588"/>
                  <a:gd name="T53" fmla="*/ 327 h 1388"/>
                  <a:gd name="T54" fmla="*/ 387 w 588"/>
                  <a:gd name="T55" fmla="*/ 720 h 1388"/>
                  <a:gd name="T56" fmla="*/ 467 w 588"/>
                  <a:gd name="T57" fmla="*/ 957 h 1388"/>
                  <a:gd name="T58" fmla="*/ 547 w 588"/>
                  <a:gd name="T59" fmla="*/ 1315 h 1388"/>
                  <a:gd name="T60" fmla="*/ 499 w 588"/>
                  <a:gd name="T61" fmla="*/ 1320 h 1388"/>
                  <a:gd name="T62" fmla="*/ 420 w 588"/>
                  <a:gd name="T63" fmla="*/ 1248 h 1388"/>
                  <a:gd name="T64" fmla="*/ 341 w 588"/>
                  <a:gd name="T65" fmla="*/ 1387 h 1388"/>
                  <a:gd name="T66" fmla="*/ 338 w 588"/>
                  <a:gd name="T67" fmla="*/ 1387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8" h="1388">
                    <a:moveTo>
                      <a:pt x="72" y="102"/>
                    </a:moveTo>
                    <a:lnTo>
                      <a:pt x="72" y="102"/>
                    </a:lnTo>
                    <a:cubicBezTo>
                      <a:pt x="56" y="102"/>
                      <a:pt x="42" y="107"/>
                      <a:pt x="34" y="119"/>
                    </a:cubicBezTo>
                    <a:lnTo>
                      <a:pt x="34" y="119"/>
                    </a:lnTo>
                    <a:cubicBezTo>
                      <a:pt x="20" y="142"/>
                      <a:pt x="71" y="261"/>
                      <a:pt x="120" y="375"/>
                    </a:cubicBezTo>
                    <a:lnTo>
                      <a:pt x="120" y="375"/>
                    </a:lnTo>
                    <a:cubicBezTo>
                      <a:pt x="173" y="498"/>
                      <a:pt x="232" y="637"/>
                      <a:pt x="256" y="746"/>
                    </a:cubicBezTo>
                    <a:lnTo>
                      <a:pt x="256" y="746"/>
                    </a:lnTo>
                    <a:cubicBezTo>
                      <a:pt x="276" y="839"/>
                      <a:pt x="282" y="966"/>
                      <a:pt x="287" y="1077"/>
                    </a:cubicBezTo>
                    <a:lnTo>
                      <a:pt x="287" y="1077"/>
                    </a:lnTo>
                    <a:cubicBezTo>
                      <a:pt x="293" y="1206"/>
                      <a:pt x="299" y="1340"/>
                      <a:pt x="328" y="1364"/>
                    </a:cubicBezTo>
                    <a:lnTo>
                      <a:pt x="328" y="1364"/>
                    </a:lnTo>
                    <a:cubicBezTo>
                      <a:pt x="332" y="1367"/>
                      <a:pt x="335" y="1369"/>
                      <a:pt x="340" y="1368"/>
                    </a:cubicBezTo>
                    <a:lnTo>
                      <a:pt x="340" y="1368"/>
                    </a:lnTo>
                    <a:cubicBezTo>
                      <a:pt x="365" y="1365"/>
                      <a:pt x="394" y="1281"/>
                      <a:pt x="406" y="1220"/>
                    </a:cubicBezTo>
                    <a:lnTo>
                      <a:pt x="406" y="1220"/>
                    </a:lnTo>
                    <a:cubicBezTo>
                      <a:pt x="407" y="1217"/>
                      <a:pt x="411" y="1214"/>
                      <a:pt x="414" y="1213"/>
                    </a:cubicBezTo>
                    <a:lnTo>
                      <a:pt x="414" y="1213"/>
                    </a:lnTo>
                    <a:cubicBezTo>
                      <a:pt x="418" y="1213"/>
                      <a:pt x="422" y="1215"/>
                      <a:pt x="424" y="1218"/>
                    </a:cubicBezTo>
                    <a:lnTo>
                      <a:pt x="424" y="1218"/>
                    </a:lnTo>
                    <a:cubicBezTo>
                      <a:pt x="424" y="1219"/>
                      <a:pt x="461" y="1289"/>
                      <a:pt x="505" y="1302"/>
                    </a:cubicBezTo>
                    <a:lnTo>
                      <a:pt x="505" y="1302"/>
                    </a:lnTo>
                    <a:cubicBezTo>
                      <a:pt x="517" y="1305"/>
                      <a:pt x="527" y="1305"/>
                      <a:pt x="538" y="1298"/>
                    </a:cubicBezTo>
                    <a:lnTo>
                      <a:pt x="538" y="1298"/>
                    </a:lnTo>
                    <a:cubicBezTo>
                      <a:pt x="565" y="1282"/>
                      <a:pt x="499" y="1098"/>
                      <a:pt x="450" y="964"/>
                    </a:cubicBezTo>
                    <a:lnTo>
                      <a:pt x="450" y="964"/>
                    </a:lnTo>
                    <a:cubicBezTo>
                      <a:pt x="419" y="880"/>
                      <a:pt x="388" y="794"/>
                      <a:pt x="369" y="726"/>
                    </a:cubicBezTo>
                    <a:lnTo>
                      <a:pt x="369" y="726"/>
                    </a:lnTo>
                    <a:cubicBezTo>
                      <a:pt x="339" y="621"/>
                      <a:pt x="329" y="464"/>
                      <a:pt x="320" y="328"/>
                    </a:cubicBezTo>
                    <a:lnTo>
                      <a:pt x="320" y="328"/>
                    </a:lnTo>
                    <a:cubicBezTo>
                      <a:pt x="312" y="196"/>
                      <a:pt x="304" y="59"/>
                      <a:pt x="278" y="46"/>
                    </a:cubicBezTo>
                    <a:lnTo>
                      <a:pt x="278" y="46"/>
                    </a:lnTo>
                    <a:cubicBezTo>
                      <a:pt x="237" y="24"/>
                      <a:pt x="185" y="95"/>
                      <a:pt x="167" y="124"/>
                    </a:cubicBezTo>
                    <a:lnTo>
                      <a:pt x="167" y="124"/>
                    </a:lnTo>
                    <a:cubicBezTo>
                      <a:pt x="165" y="128"/>
                      <a:pt x="159" y="130"/>
                      <a:pt x="154" y="127"/>
                    </a:cubicBezTo>
                    <a:lnTo>
                      <a:pt x="154" y="127"/>
                    </a:lnTo>
                    <a:cubicBezTo>
                      <a:pt x="154" y="127"/>
                      <a:pt x="108" y="102"/>
                      <a:pt x="72" y="102"/>
                    </a:cubicBezTo>
                    <a:close/>
                    <a:moveTo>
                      <a:pt x="338" y="1387"/>
                    </a:moveTo>
                    <a:lnTo>
                      <a:pt x="338" y="1387"/>
                    </a:lnTo>
                    <a:cubicBezTo>
                      <a:pt x="330" y="1387"/>
                      <a:pt x="322" y="1384"/>
                      <a:pt x="316" y="1379"/>
                    </a:cubicBezTo>
                    <a:lnTo>
                      <a:pt x="316" y="1379"/>
                    </a:lnTo>
                    <a:cubicBezTo>
                      <a:pt x="281" y="1348"/>
                      <a:pt x="275" y="1229"/>
                      <a:pt x="269" y="1078"/>
                    </a:cubicBezTo>
                    <a:lnTo>
                      <a:pt x="269" y="1078"/>
                    </a:lnTo>
                    <a:cubicBezTo>
                      <a:pt x="263" y="967"/>
                      <a:pt x="257" y="842"/>
                      <a:pt x="238" y="750"/>
                    </a:cubicBezTo>
                    <a:lnTo>
                      <a:pt x="238" y="750"/>
                    </a:lnTo>
                    <a:cubicBezTo>
                      <a:pt x="214" y="643"/>
                      <a:pt x="154" y="505"/>
                      <a:pt x="102" y="383"/>
                    </a:cubicBezTo>
                    <a:lnTo>
                      <a:pt x="102" y="383"/>
                    </a:lnTo>
                    <a:cubicBezTo>
                      <a:pt x="36" y="228"/>
                      <a:pt x="0" y="139"/>
                      <a:pt x="19" y="110"/>
                    </a:cubicBezTo>
                    <a:lnTo>
                      <a:pt x="19" y="110"/>
                    </a:lnTo>
                    <a:cubicBezTo>
                      <a:pt x="49" y="60"/>
                      <a:pt x="130" y="94"/>
                      <a:pt x="156" y="107"/>
                    </a:cubicBezTo>
                    <a:lnTo>
                      <a:pt x="156" y="107"/>
                    </a:lnTo>
                    <a:cubicBezTo>
                      <a:pt x="173" y="80"/>
                      <a:pt x="230" y="0"/>
                      <a:pt x="286" y="29"/>
                    </a:cubicBezTo>
                    <a:lnTo>
                      <a:pt x="286" y="29"/>
                    </a:lnTo>
                    <a:cubicBezTo>
                      <a:pt x="320" y="46"/>
                      <a:pt x="328" y="148"/>
                      <a:pt x="340" y="327"/>
                    </a:cubicBezTo>
                    <a:lnTo>
                      <a:pt x="340" y="327"/>
                    </a:lnTo>
                    <a:cubicBezTo>
                      <a:pt x="348" y="463"/>
                      <a:pt x="358" y="617"/>
                      <a:pt x="387" y="720"/>
                    </a:cubicBezTo>
                    <a:lnTo>
                      <a:pt x="387" y="720"/>
                    </a:lnTo>
                    <a:cubicBezTo>
                      <a:pt x="406" y="788"/>
                      <a:pt x="437" y="874"/>
                      <a:pt x="467" y="957"/>
                    </a:cubicBezTo>
                    <a:lnTo>
                      <a:pt x="467" y="957"/>
                    </a:lnTo>
                    <a:cubicBezTo>
                      <a:pt x="542" y="1164"/>
                      <a:pt x="587" y="1292"/>
                      <a:pt x="547" y="1315"/>
                    </a:cubicBezTo>
                    <a:lnTo>
                      <a:pt x="547" y="1315"/>
                    </a:lnTo>
                    <a:cubicBezTo>
                      <a:pt x="532" y="1323"/>
                      <a:pt x="516" y="1325"/>
                      <a:pt x="499" y="1320"/>
                    </a:cubicBezTo>
                    <a:lnTo>
                      <a:pt x="499" y="1320"/>
                    </a:lnTo>
                    <a:cubicBezTo>
                      <a:pt x="465" y="1311"/>
                      <a:pt x="436" y="1273"/>
                      <a:pt x="420" y="1248"/>
                    </a:cubicBezTo>
                    <a:lnTo>
                      <a:pt x="420" y="1248"/>
                    </a:lnTo>
                    <a:cubicBezTo>
                      <a:pt x="390" y="1375"/>
                      <a:pt x="350" y="1386"/>
                      <a:pt x="341" y="1387"/>
                    </a:cubicBezTo>
                    <a:lnTo>
                      <a:pt x="341" y="1387"/>
                    </a:lnTo>
                    <a:cubicBezTo>
                      <a:pt x="341" y="1387"/>
                      <a:pt x="339" y="1387"/>
                      <a:pt x="338" y="13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24">
                <a:extLst>
                  <a:ext uri="{FF2B5EF4-FFF2-40B4-BE49-F238E27FC236}">
                    <a16:creationId xmlns:a16="http://schemas.microsoft.com/office/drawing/2014/main" id="{834E85C9-0040-4DA6-B378-846D103C7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3382" y="9540371"/>
                <a:ext cx="321806" cy="808439"/>
              </a:xfrm>
              <a:custGeom>
                <a:avLst/>
                <a:gdLst>
                  <a:gd name="T0" fmla="*/ 173 w 363"/>
                  <a:gd name="T1" fmla="*/ 83 h 907"/>
                  <a:gd name="T2" fmla="*/ 173 w 363"/>
                  <a:gd name="T3" fmla="*/ 83 h 907"/>
                  <a:gd name="T4" fmla="*/ 268 w 363"/>
                  <a:gd name="T5" fmla="*/ 25 h 907"/>
                  <a:gd name="T6" fmla="*/ 268 w 363"/>
                  <a:gd name="T7" fmla="*/ 25 h 907"/>
                  <a:gd name="T8" fmla="*/ 279 w 363"/>
                  <a:gd name="T9" fmla="*/ 352 h 907"/>
                  <a:gd name="T10" fmla="*/ 279 w 363"/>
                  <a:gd name="T11" fmla="*/ 352 h 907"/>
                  <a:gd name="T12" fmla="*/ 359 w 363"/>
                  <a:gd name="T13" fmla="*/ 888 h 907"/>
                  <a:gd name="T14" fmla="*/ 236 w 363"/>
                  <a:gd name="T15" fmla="*/ 888 h 907"/>
                  <a:gd name="T16" fmla="*/ 236 w 363"/>
                  <a:gd name="T17" fmla="*/ 888 h 907"/>
                  <a:gd name="T18" fmla="*/ 142 w 363"/>
                  <a:gd name="T19" fmla="*/ 378 h 907"/>
                  <a:gd name="T20" fmla="*/ 142 w 363"/>
                  <a:gd name="T21" fmla="*/ 378 h 907"/>
                  <a:gd name="T22" fmla="*/ 173 w 363"/>
                  <a:gd name="T23" fmla="*/ 83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3" h="907">
                    <a:moveTo>
                      <a:pt x="173" y="83"/>
                    </a:moveTo>
                    <a:lnTo>
                      <a:pt x="173" y="83"/>
                    </a:lnTo>
                    <a:cubicBezTo>
                      <a:pt x="173" y="83"/>
                      <a:pt x="203" y="0"/>
                      <a:pt x="268" y="25"/>
                    </a:cubicBezTo>
                    <a:lnTo>
                      <a:pt x="268" y="25"/>
                    </a:lnTo>
                    <a:cubicBezTo>
                      <a:pt x="306" y="40"/>
                      <a:pt x="271" y="217"/>
                      <a:pt x="279" y="352"/>
                    </a:cubicBezTo>
                    <a:lnTo>
                      <a:pt x="279" y="352"/>
                    </a:lnTo>
                    <a:cubicBezTo>
                      <a:pt x="292" y="539"/>
                      <a:pt x="362" y="906"/>
                      <a:pt x="359" y="888"/>
                    </a:cubicBezTo>
                    <a:lnTo>
                      <a:pt x="236" y="888"/>
                    </a:lnTo>
                    <a:lnTo>
                      <a:pt x="236" y="888"/>
                    </a:lnTo>
                    <a:cubicBezTo>
                      <a:pt x="236" y="888"/>
                      <a:pt x="258" y="679"/>
                      <a:pt x="142" y="378"/>
                    </a:cubicBezTo>
                    <a:lnTo>
                      <a:pt x="142" y="378"/>
                    </a:lnTo>
                    <a:cubicBezTo>
                      <a:pt x="23" y="69"/>
                      <a:pt x="0" y="8"/>
                      <a:pt x="173" y="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25">
                <a:extLst>
                  <a:ext uri="{FF2B5EF4-FFF2-40B4-BE49-F238E27FC236}">
                    <a16:creationId xmlns:a16="http://schemas.microsoft.com/office/drawing/2014/main" id="{72CF81A6-5BF0-419A-A367-2450F2456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3006" y="9548220"/>
                <a:ext cx="313957" cy="792742"/>
              </a:xfrm>
              <a:custGeom>
                <a:avLst/>
                <a:gdLst>
                  <a:gd name="T0" fmla="*/ 227 w 352"/>
                  <a:gd name="T1" fmla="*/ 870 h 891"/>
                  <a:gd name="T2" fmla="*/ 328 w 352"/>
                  <a:gd name="T3" fmla="*/ 870 h 891"/>
                  <a:gd name="T4" fmla="*/ 328 w 352"/>
                  <a:gd name="T5" fmla="*/ 870 h 891"/>
                  <a:gd name="T6" fmla="*/ 319 w 352"/>
                  <a:gd name="T7" fmla="*/ 823 h 891"/>
                  <a:gd name="T8" fmla="*/ 319 w 352"/>
                  <a:gd name="T9" fmla="*/ 823 h 891"/>
                  <a:gd name="T10" fmla="*/ 295 w 352"/>
                  <a:gd name="T11" fmla="*/ 682 h 891"/>
                  <a:gd name="T12" fmla="*/ 295 w 352"/>
                  <a:gd name="T13" fmla="*/ 682 h 891"/>
                  <a:gd name="T14" fmla="*/ 251 w 352"/>
                  <a:gd name="T15" fmla="*/ 344 h 891"/>
                  <a:gd name="T16" fmla="*/ 251 w 352"/>
                  <a:gd name="T17" fmla="*/ 344 h 891"/>
                  <a:gd name="T18" fmla="*/ 254 w 352"/>
                  <a:gd name="T19" fmla="*/ 176 h 891"/>
                  <a:gd name="T20" fmla="*/ 254 w 352"/>
                  <a:gd name="T21" fmla="*/ 176 h 891"/>
                  <a:gd name="T22" fmla="*/ 245 w 352"/>
                  <a:gd name="T23" fmla="*/ 25 h 891"/>
                  <a:gd name="T24" fmla="*/ 245 w 352"/>
                  <a:gd name="T25" fmla="*/ 25 h 891"/>
                  <a:gd name="T26" fmla="*/ 207 w 352"/>
                  <a:gd name="T27" fmla="*/ 25 h 891"/>
                  <a:gd name="T28" fmla="*/ 207 w 352"/>
                  <a:gd name="T29" fmla="*/ 25 h 891"/>
                  <a:gd name="T30" fmla="*/ 163 w 352"/>
                  <a:gd name="T31" fmla="*/ 77 h 891"/>
                  <a:gd name="T32" fmla="*/ 163 w 352"/>
                  <a:gd name="T33" fmla="*/ 77 h 891"/>
                  <a:gd name="T34" fmla="*/ 158 w 352"/>
                  <a:gd name="T35" fmla="*/ 83 h 891"/>
                  <a:gd name="T36" fmla="*/ 158 w 352"/>
                  <a:gd name="T37" fmla="*/ 83 h 891"/>
                  <a:gd name="T38" fmla="*/ 150 w 352"/>
                  <a:gd name="T39" fmla="*/ 83 h 891"/>
                  <a:gd name="T40" fmla="*/ 150 w 352"/>
                  <a:gd name="T41" fmla="*/ 83 h 891"/>
                  <a:gd name="T42" fmla="*/ 44 w 352"/>
                  <a:gd name="T43" fmla="*/ 60 h 891"/>
                  <a:gd name="T44" fmla="*/ 44 w 352"/>
                  <a:gd name="T45" fmla="*/ 60 h 891"/>
                  <a:gd name="T46" fmla="*/ 131 w 352"/>
                  <a:gd name="T47" fmla="*/ 365 h 891"/>
                  <a:gd name="T48" fmla="*/ 131 w 352"/>
                  <a:gd name="T49" fmla="*/ 365 h 891"/>
                  <a:gd name="T50" fmla="*/ 223 w 352"/>
                  <a:gd name="T51" fmla="*/ 736 h 891"/>
                  <a:gd name="T52" fmla="*/ 223 w 352"/>
                  <a:gd name="T53" fmla="*/ 736 h 891"/>
                  <a:gd name="T54" fmla="*/ 227 w 352"/>
                  <a:gd name="T55" fmla="*/ 870 h 891"/>
                  <a:gd name="T56" fmla="*/ 340 w 352"/>
                  <a:gd name="T57" fmla="*/ 890 h 891"/>
                  <a:gd name="T58" fmla="*/ 340 w 352"/>
                  <a:gd name="T59" fmla="*/ 890 h 891"/>
                  <a:gd name="T60" fmla="*/ 337 w 352"/>
                  <a:gd name="T61" fmla="*/ 889 h 891"/>
                  <a:gd name="T62" fmla="*/ 217 w 352"/>
                  <a:gd name="T63" fmla="*/ 889 h 891"/>
                  <a:gd name="T64" fmla="*/ 217 w 352"/>
                  <a:gd name="T65" fmla="*/ 889 h 891"/>
                  <a:gd name="T66" fmla="*/ 210 w 352"/>
                  <a:gd name="T67" fmla="*/ 885 h 891"/>
                  <a:gd name="T68" fmla="*/ 210 w 352"/>
                  <a:gd name="T69" fmla="*/ 885 h 891"/>
                  <a:gd name="T70" fmla="*/ 207 w 352"/>
                  <a:gd name="T71" fmla="*/ 879 h 891"/>
                  <a:gd name="T72" fmla="*/ 207 w 352"/>
                  <a:gd name="T73" fmla="*/ 879 h 891"/>
                  <a:gd name="T74" fmla="*/ 114 w 352"/>
                  <a:gd name="T75" fmla="*/ 372 h 891"/>
                  <a:gd name="T76" fmla="*/ 114 w 352"/>
                  <a:gd name="T77" fmla="*/ 372 h 891"/>
                  <a:gd name="T78" fmla="*/ 31 w 352"/>
                  <a:gd name="T79" fmla="*/ 46 h 891"/>
                  <a:gd name="T80" fmla="*/ 31 w 352"/>
                  <a:gd name="T81" fmla="*/ 46 h 891"/>
                  <a:gd name="T82" fmla="*/ 149 w 352"/>
                  <a:gd name="T83" fmla="*/ 62 h 891"/>
                  <a:gd name="T84" fmla="*/ 149 w 352"/>
                  <a:gd name="T85" fmla="*/ 62 h 891"/>
                  <a:gd name="T86" fmla="*/ 199 w 352"/>
                  <a:gd name="T87" fmla="*/ 8 h 891"/>
                  <a:gd name="T88" fmla="*/ 199 w 352"/>
                  <a:gd name="T89" fmla="*/ 8 h 891"/>
                  <a:gd name="T90" fmla="*/ 252 w 352"/>
                  <a:gd name="T91" fmla="*/ 7 h 891"/>
                  <a:gd name="T92" fmla="*/ 252 w 352"/>
                  <a:gd name="T93" fmla="*/ 7 h 891"/>
                  <a:gd name="T94" fmla="*/ 273 w 352"/>
                  <a:gd name="T95" fmla="*/ 178 h 891"/>
                  <a:gd name="T96" fmla="*/ 273 w 352"/>
                  <a:gd name="T97" fmla="*/ 178 h 891"/>
                  <a:gd name="T98" fmla="*/ 270 w 352"/>
                  <a:gd name="T99" fmla="*/ 343 h 891"/>
                  <a:gd name="T100" fmla="*/ 270 w 352"/>
                  <a:gd name="T101" fmla="*/ 343 h 891"/>
                  <a:gd name="T102" fmla="*/ 349 w 352"/>
                  <a:gd name="T103" fmla="*/ 875 h 891"/>
                  <a:gd name="T104" fmla="*/ 349 w 352"/>
                  <a:gd name="T105" fmla="*/ 875 h 891"/>
                  <a:gd name="T106" fmla="*/ 350 w 352"/>
                  <a:gd name="T107" fmla="*/ 878 h 891"/>
                  <a:gd name="T108" fmla="*/ 350 w 352"/>
                  <a:gd name="T109" fmla="*/ 878 h 891"/>
                  <a:gd name="T110" fmla="*/ 346 w 352"/>
                  <a:gd name="T111" fmla="*/ 887 h 891"/>
                  <a:gd name="T112" fmla="*/ 346 w 352"/>
                  <a:gd name="T113" fmla="*/ 887 h 891"/>
                  <a:gd name="T114" fmla="*/ 340 w 352"/>
                  <a:gd name="T115" fmla="*/ 890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2" h="891">
                    <a:moveTo>
                      <a:pt x="227" y="870"/>
                    </a:moveTo>
                    <a:lnTo>
                      <a:pt x="328" y="870"/>
                    </a:lnTo>
                    <a:lnTo>
                      <a:pt x="328" y="870"/>
                    </a:lnTo>
                    <a:cubicBezTo>
                      <a:pt x="326" y="861"/>
                      <a:pt x="324" y="846"/>
                      <a:pt x="319" y="823"/>
                    </a:cubicBezTo>
                    <a:lnTo>
                      <a:pt x="319" y="823"/>
                    </a:lnTo>
                    <a:cubicBezTo>
                      <a:pt x="315" y="797"/>
                      <a:pt x="306" y="745"/>
                      <a:pt x="295" y="682"/>
                    </a:cubicBezTo>
                    <a:lnTo>
                      <a:pt x="295" y="682"/>
                    </a:lnTo>
                    <a:cubicBezTo>
                      <a:pt x="279" y="581"/>
                      <a:pt x="257" y="440"/>
                      <a:pt x="251" y="344"/>
                    </a:cubicBezTo>
                    <a:lnTo>
                      <a:pt x="251" y="344"/>
                    </a:lnTo>
                    <a:cubicBezTo>
                      <a:pt x="248" y="290"/>
                      <a:pt x="251" y="230"/>
                      <a:pt x="254" y="176"/>
                    </a:cubicBezTo>
                    <a:lnTo>
                      <a:pt x="254" y="176"/>
                    </a:lnTo>
                    <a:cubicBezTo>
                      <a:pt x="258" y="108"/>
                      <a:pt x="262" y="32"/>
                      <a:pt x="245" y="25"/>
                    </a:cubicBezTo>
                    <a:lnTo>
                      <a:pt x="245" y="25"/>
                    </a:lnTo>
                    <a:cubicBezTo>
                      <a:pt x="231" y="19"/>
                      <a:pt x="219" y="19"/>
                      <a:pt x="207" y="25"/>
                    </a:cubicBezTo>
                    <a:lnTo>
                      <a:pt x="207" y="25"/>
                    </a:lnTo>
                    <a:cubicBezTo>
                      <a:pt x="178" y="38"/>
                      <a:pt x="163" y="77"/>
                      <a:pt x="163" y="77"/>
                    </a:cubicBezTo>
                    <a:lnTo>
                      <a:pt x="163" y="77"/>
                    </a:lnTo>
                    <a:cubicBezTo>
                      <a:pt x="162" y="80"/>
                      <a:pt x="161" y="82"/>
                      <a:pt x="158" y="83"/>
                    </a:cubicBezTo>
                    <a:lnTo>
                      <a:pt x="158" y="83"/>
                    </a:lnTo>
                    <a:cubicBezTo>
                      <a:pt x="155" y="84"/>
                      <a:pt x="153" y="84"/>
                      <a:pt x="150" y="83"/>
                    </a:cubicBezTo>
                    <a:lnTo>
                      <a:pt x="150" y="83"/>
                    </a:lnTo>
                    <a:cubicBezTo>
                      <a:pt x="112" y="66"/>
                      <a:pt x="59" y="46"/>
                      <a:pt x="44" y="60"/>
                    </a:cubicBezTo>
                    <a:lnTo>
                      <a:pt x="44" y="60"/>
                    </a:lnTo>
                    <a:cubicBezTo>
                      <a:pt x="23" y="81"/>
                      <a:pt x="64" y="188"/>
                      <a:pt x="131" y="365"/>
                    </a:cubicBezTo>
                    <a:lnTo>
                      <a:pt x="131" y="365"/>
                    </a:lnTo>
                    <a:cubicBezTo>
                      <a:pt x="192" y="522"/>
                      <a:pt x="214" y="654"/>
                      <a:pt x="223" y="736"/>
                    </a:cubicBezTo>
                    <a:lnTo>
                      <a:pt x="223" y="736"/>
                    </a:lnTo>
                    <a:cubicBezTo>
                      <a:pt x="230" y="804"/>
                      <a:pt x="228" y="850"/>
                      <a:pt x="227" y="870"/>
                    </a:cubicBezTo>
                    <a:close/>
                    <a:moveTo>
                      <a:pt x="340" y="890"/>
                    </a:moveTo>
                    <a:lnTo>
                      <a:pt x="340" y="890"/>
                    </a:lnTo>
                    <a:cubicBezTo>
                      <a:pt x="339" y="890"/>
                      <a:pt x="339" y="889"/>
                      <a:pt x="337" y="889"/>
                    </a:cubicBezTo>
                    <a:lnTo>
                      <a:pt x="217" y="889"/>
                    </a:lnTo>
                    <a:lnTo>
                      <a:pt x="217" y="889"/>
                    </a:lnTo>
                    <a:cubicBezTo>
                      <a:pt x="214" y="889"/>
                      <a:pt x="212" y="888"/>
                      <a:pt x="210" y="885"/>
                    </a:cubicBezTo>
                    <a:lnTo>
                      <a:pt x="210" y="885"/>
                    </a:lnTo>
                    <a:cubicBezTo>
                      <a:pt x="208" y="884"/>
                      <a:pt x="207" y="881"/>
                      <a:pt x="207" y="879"/>
                    </a:cubicBezTo>
                    <a:lnTo>
                      <a:pt x="207" y="879"/>
                    </a:lnTo>
                    <a:cubicBezTo>
                      <a:pt x="207" y="876"/>
                      <a:pt x="228" y="667"/>
                      <a:pt x="114" y="372"/>
                    </a:cubicBezTo>
                    <a:lnTo>
                      <a:pt x="114" y="372"/>
                    </a:lnTo>
                    <a:cubicBezTo>
                      <a:pt x="33" y="162"/>
                      <a:pt x="0" y="76"/>
                      <a:pt x="31" y="46"/>
                    </a:cubicBezTo>
                    <a:lnTo>
                      <a:pt x="31" y="46"/>
                    </a:lnTo>
                    <a:cubicBezTo>
                      <a:pt x="48" y="28"/>
                      <a:pt x="81" y="33"/>
                      <a:pt x="149" y="62"/>
                    </a:cubicBezTo>
                    <a:lnTo>
                      <a:pt x="149" y="62"/>
                    </a:lnTo>
                    <a:cubicBezTo>
                      <a:pt x="156" y="47"/>
                      <a:pt x="172" y="20"/>
                      <a:pt x="199" y="8"/>
                    </a:cubicBezTo>
                    <a:lnTo>
                      <a:pt x="199" y="8"/>
                    </a:lnTo>
                    <a:cubicBezTo>
                      <a:pt x="215" y="0"/>
                      <a:pt x="233" y="0"/>
                      <a:pt x="252" y="7"/>
                    </a:cubicBezTo>
                    <a:lnTo>
                      <a:pt x="252" y="7"/>
                    </a:lnTo>
                    <a:cubicBezTo>
                      <a:pt x="282" y="19"/>
                      <a:pt x="279" y="85"/>
                      <a:pt x="273" y="178"/>
                    </a:cubicBezTo>
                    <a:lnTo>
                      <a:pt x="273" y="178"/>
                    </a:lnTo>
                    <a:cubicBezTo>
                      <a:pt x="270" y="230"/>
                      <a:pt x="267" y="290"/>
                      <a:pt x="270" y="343"/>
                    </a:cubicBezTo>
                    <a:lnTo>
                      <a:pt x="270" y="343"/>
                    </a:lnTo>
                    <a:cubicBezTo>
                      <a:pt x="282" y="520"/>
                      <a:pt x="344" y="849"/>
                      <a:pt x="349" y="875"/>
                    </a:cubicBezTo>
                    <a:lnTo>
                      <a:pt x="349" y="875"/>
                    </a:lnTo>
                    <a:cubicBezTo>
                      <a:pt x="350" y="876"/>
                      <a:pt x="350" y="877"/>
                      <a:pt x="350" y="878"/>
                    </a:cubicBezTo>
                    <a:lnTo>
                      <a:pt x="350" y="878"/>
                    </a:lnTo>
                    <a:cubicBezTo>
                      <a:pt x="351" y="881"/>
                      <a:pt x="349" y="885"/>
                      <a:pt x="346" y="887"/>
                    </a:cubicBezTo>
                    <a:lnTo>
                      <a:pt x="346" y="887"/>
                    </a:lnTo>
                    <a:cubicBezTo>
                      <a:pt x="345" y="889"/>
                      <a:pt x="342" y="890"/>
                      <a:pt x="340" y="8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26">
                <a:extLst>
                  <a:ext uri="{FF2B5EF4-FFF2-40B4-BE49-F238E27FC236}">
                    <a16:creationId xmlns:a16="http://schemas.microsoft.com/office/drawing/2014/main" id="{51459E10-1B6E-4139-A06D-D72DDE52D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0230" y="8512162"/>
                <a:ext cx="23547" cy="1487370"/>
              </a:xfrm>
              <a:custGeom>
                <a:avLst/>
                <a:gdLst>
                  <a:gd name="T0" fmla="*/ 10 w 27"/>
                  <a:gd name="T1" fmla="*/ 1671 h 1672"/>
                  <a:gd name="T2" fmla="*/ 10 w 27"/>
                  <a:gd name="T3" fmla="*/ 1671 h 1672"/>
                  <a:gd name="T4" fmla="*/ 10 w 27"/>
                  <a:gd name="T5" fmla="*/ 1671 h 1672"/>
                  <a:gd name="T6" fmla="*/ 0 w 27"/>
                  <a:gd name="T7" fmla="*/ 1662 h 1672"/>
                  <a:gd name="T8" fmla="*/ 6 w 27"/>
                  <a:gd name="T9" fmla="*/ 9 h 1672"/>
                  <a:gd name="T10" fmla="*/ 6 w 27"/>
                  <a:gd name="T11" fmla="*/ 9 h 1672"/>
                  <a:gd name="T12" fmla="*/ 17 w 27"/>
                  <a:gd name="T13" fmla="*/ 0 h 1672"/>
                  <a:gd name="T14" fmla="*/ 17 w 27"/>
                  <a:gd name="T15" fmla="*/ 0 h 1672"/>
                  <a:gd name="T16" fmla="*/ 17 w 27"/>
                  <a:gd name="T17" fmla="*/ 0 h 1672"/>
                  <a:gd name="T18" fmla="*/ 26 w 27"/>
                  <a:gd name="T19" fmla="*/ 9 h 1672"/>
                  <a:gd name="T20" fmla="*/ 19 w 27"/>
                  <a:gd name="T21" fmla="*/ 1662 h 1672"/>
                  <a:gd name="T22" fmla="*/ 19 w 27"/>
                  <a:gd name="T23" fmla="*/ 1662 h 1672"/>
                  <a:gd name="T24" fmla="*/ 10 w 27"/>
                  <a:gd name="T25" fmla="*/ 1671 h 1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672">
                    <a:moveTo>
                      <a:pt x="10" y="1671"/>
                    </a:moveTo>
                    <a:lnTo>
                      <a:pt x="10" y="1671"/>
                    </a:lnTo>
                    <a:lnTo>
                      <a:pt x="10" y="1671"/>
                    </a:lnTo>
                    <a:cubicBezTo>
                      <a:pt x="5" y="1671"/>
                      <a:pt x="0" y="1666"/>
                      <a:pt x="0" y="1662"/>
                    </a:cubicBezTo>
                    <a:lnTo>
                      <a:pt x="6" y="9"/>
                    </a:lnTo>
                    <a:lnTo>
                      <a:pt x="6" y="9"/>
                    </a:lnTo>
                    <a:cubicBezTo>
                      <a:pt x="6" y="4"/>
                      <a:pt x="11" y="0"/>
                      <a:pt x="17" y="0"/>
                    </a:cubicBezTo>
                    <a:lnTo>
                      <a:pt x="17" y="0"/>
                    </a:lnTo>
                    <a:lnTo>
                      <a:pt x="17" y="0"/>
                    </a:lnTo>
                    <a:cubicBezTo>
                      <a:pt x="22" y="0"/>
                      <a:pt x="26" y="4"/>
                      <a:pt x="26" y="9"/>
                    </a:cubicBezTo>
                    <a:lnTo>
                      <a:pt x="19" y="1662"/>
                    </a:lnTo>
                    <a:lnTo>
                      <a:pt x="19" y="1662"/>
                    </a:lnTo>
                    <a:cubicBezTo>
                      <a:pt x="19" y="1666"/>
                      <a:pt x="15" y="1671"/>
                      <a:pt x="10" y="167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27">
                <a:extLst>
                  <a:ext uri="{FF2B5EF4-FFF2-40B4-BE49-F238E27FC236}">
                    <a16:creationId xmlns:a16="http://schemas.microsoft.com/office/drawing/2014/main" id="{269123AD-BDDB-47F9-90C0-D238BF630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7753" y="8104018"/>
                <a:ext cx="1432428" cy="1259751"/>
              </a:xfrm>
              <a:custGeom>
                <a:avLst/>
                <a:gdLst>
                  <a:gd name="T0" fmla="*/ 1018 w 1610"/>
                  <a:gd name="T1" fmla="*/ 844 h 1415"/>
                  <a:gd name="T2" fmla="*/ 996 w 1610"/>
                  <a:gd name="T3" fmla="*/ 825 h 1415"/>
                  <a:gd name="T4" fmla="*/ 1065 w 1610"/>
                  <a:gd name="T5" fmla="*/ 821 h 1415"/>
                  <a:gd name="T6" fmla="*/ 1511 w 1610"/>
                  <a:gd name="T7" fmla="*/ 947 h 1415"/>
                  <a:gd name="T8" fmla="*/ 1095 w 1610"/>
                  <a:gd name="T9" fmla="*/ 956 h 1415"/>
                  <a:gd name="T10" fmla="*/ 1511 w 1610"/>
                  <a:gd name="T11" fmla="*/ 947 h 1415"/>
                  <a:gd name="T12" fmla="*/ 1422 w 1610"/>
                  <a:gd name="T13" fmla="*/ 1188 h 1415"/>
                  <a:gd name="T14" fmla="*/ 1302 w 1610"/>
                  <a:gd name="T15" fmla="*/ 1128 h 1415"/>
                  <a:gd name="T16" fmla="*/ 1385 w 1610"/>
                  <a:gd name="T17" fmla="*/ 1316 h 1415"/>
                  <a:gd name="T18" fmla="*/ 1135 w 1610"/>
                  <a:gd name="T19" fmla="*/ 1134 h 1415"/>
                  <a:gd name="T20" fmla="*/ 849 w 1610"/>
                  <a:gd name="T21" fmla="*/ 599 h 1415"/>
                  <a:gd name="T22" fmla="*/ 1214 w 1610"/>
                  <a:gd name="T23" fmla="*/ 632 h 1415"/>
                  <a:gd name="T24" fmla="*/ 1489 w 1610"/>
                  <a:gd name="T25" fmla="*/ 576 h 1415"/>
                  <a:gd name="T26" fmla="*/ 1477 w 1610"/>
                  <a:gd name="T27" fmla="*/ 590 h 1415"/>
                  <a:gd name="T28" fmla="*/ 948 w 1610"/>
                  <a:gd name="T29" fmla="*/ 413 h 1415"/>
                  <a:gd name="T30" fmla="*/ 1442 w 1610"/>
                  <a:gd name="T31" fmla="*/ 295 h 1415"/>
                  <a:gd name="T32" fmla="*/ 1194 w 1610"/>
                  <a:gd name="T33" fmla="*/ 559 h 1415"/>
                  <a:gd name="T34" fmla="*/ 971 w 1610"/>
                  <a:gd name="T35" fmla="*/ 234 h 1415"/>
                  <a:gd name="T36" fmla="*/ 1383 w 1610"/>
                  <a:gd name="T37" fmla="*/ 125 h 1415"/>
                  <a:gd name="T38" fmla="*/ 849 w 1610"/>
                  <a:gd name="T39" fmla="*/ 324 h 1415"/>
                  <a:gd name="T40" fmla="*/ 512 w 1610"/>
                  <a:gd name="T41" fmla="*/ 320 h 1415"/>
                  <a:gd name="T42" fmla="*/ 363 w 1610"/>
                  <a:gd name="T43" fmla="*/ 93 h 1415"/>
                  <a:gd name="T44" fmla="*/ 759 w 1610"/>
                  <a:gd name="T45" fmla="*/ 324 h 1415"/>
                  <a:gd name="T46" fmla="*/ 168 w 1610"/>
                  <a:gd name="T47" fmla="*/ 380 h 1415"/>
                  <a:gd name="T48" fmla="*/ 211 w 1610"/>
                  <a:gd name="T49" fmla="*/ 259 h 1415"/>
                  <a:gd name="T50" fmla="*/ 759 w 1610"/>
                  <a:gd name="T51" fmla="*/ 403 h 1415"/>
                  <a:gd name="T52" fmla="*/ 131 w 1610"/>
                  <a:gd name="T53" fmla="*/ 590 h 1415"/>
                  <a:gd name="T54" fmla="*/ 96 w 1610"/>
                  <a:gd name="T55" fmla="*/ 508 h 1415"/>
                  <a:gd name="T56" fmla="*/ 394 w 1610"/>
                  <a:gd name="T57" fmla="*/ 632 h 1415"/>
                  <a:gd name="T58" fmla="*/ 614 w 1610"/>
                  <a:gd name="T59" fmla="*/ 824 h 1415"/>
                  <a:gd name="T60" fmla="*/ 592 w 1610"/>
                  <a:gd name="T61" fmla="*/ 843 h 1415"/>
                  <a:gd name="T62" fmla="*/ 82 w 1610"/>
                  <a:gd name="T63" fmla="*/ 735 h 1415"/>
                  <a:gd name="T64" fmla="*/ 544 w 1610"/>
                  <a:gd name="T65" fmla="*/ 821 h 1415"/>
                  <a:gd name="T66" fmla="*/ 175 w 1610"/>
                  <a:gd name="T67" fmla="*/ 1021 h 1415"/>
                  <a:gd name="T68" fmla="*/ 399 w 1610"/>
                  <a:gd name="T69" fmla="*/ 968 h 1415"/>
                  <a:gd name="T70" fmla="*/ 298 w 1610"/>
                  <a:gd name="T71" fmla="*/ 1337 h 1415"/>
                  <a:gd name="T72" fmla="*/ 213 w 1610"/>
                  <a:gd name="T73" fmla="*/ 1264 h 1415"/>
                  <a:gd name="T74" fmla="*/ 186 w 1610"/>
                  <a:gd name="T75" fmla="*/ 1188 h 1415"/>
                  <a:gd name="T76" fmla="*/ 162 w 1610"/>
                  <a:gd name="T77" fmla="*/ 1099 h 1415"/>
                  <a:gd name="T78" fmla="*/ 192 w 1610"/>
                  <a:gd name="T79" fmla="*/ 1188 h 1415"/>
                  <a:gd name="T80" fmla="*/ 1585 w 1610"/>
                  <a:gd name="T81" fmla="*/ 492 h 1415"/>
                  <a:gd name="T82" fmla="*/ 1507 w 1610"/>
                  <a:gd name="T83" fmla="*/ 257 h 1415"/>
                  <a:gd name="T84" fmla="*/ 1295 w 1610"/>
                  <a:gd name="T85" fmla="*/ 0 h 1415"/>
                  <a:gd name="T86" fmla="*/ 849 w 1610"/>
                  <a:gd name="T87" fmla="*/ 133 h 1415"/>
                  <a:gd name="T88" fmla="*/ 413 w 1610"/>
                  <a:gd name="T89" fmla="*/ 37 h 1415"/>
                  <a:gd name="T90" fmla="*/ 161 w 1610"/>
                  <a:gd name="T91" fmla="*/ 86 h 1415"/>
                  <a:gd name="T92" fmla="*/ 101 w 1610"/>
                  <a:gd name="T93" fmla="*/ 257 h 1415"/>
                  <a:gd name="T94" fmla="*/ 44 w 1610"/>
                  <a:gd name="T95" fmla="*/ 600 h 1415"/>
                  <a:gd name="T96" fmla="*/ 49 w 1610"/>
                  <a:gd name="T97" fmla="*/ 837 h 1415"/>
                  <a:gd name="T98" fmla="*/ 90 w 1610"/>
                  <a:gd name="T99" fmla="*/ 1209 h 1415"/>
                  <a:gd name="T100" fmla="*/ 163 w 1610"/>
                  <a:gd name="T101" fmla="*/ 1362 h 1415"/>
                  <a:gd name="T102" fmla="*/ 594 w 1610"/>
                  <a:gd name="T103" fmla="*/ 1013 h 1415"/>
                  <a:gd name="T104" fmla="*/ 759 w 1610"/>
                  <a:gd name="T105" fmla="*/ 799 h 1415"/>
                  <a:gd name="T106" fmla="*/ 849 w 1610"/>
                  <a:gd name="T107" fmla="*/ 792 h 1415"/>
                  <a:gd name="T108" fmla="*/ 1014 w 1610"/>
                  <a:gd name="T109" fmla="*/ 1013 h 1415"/>
                  <a:gd name="T110" fmla="*/ 1445 w 1610"/>
                  <a:gd name="T111" fmla="*/ 1362 h 1415"/>
                  <a:gd name="T112" fmla="*/ 1518 w 1610"/>
                  <a:gd name="T113" fmla="*/ 1209 h 1415"/>
                  <a:gd name="T114" fmla="*/ 1560 w 1610"/>
                  <a:gd name="T115" fmla="*/ 83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0" h="1415">
                    <a:moveTo>
                      <a:pt x="1527" y="735"/>
                    </a:moveTo>
                    <a:lnTo>
                      <a:pt x="1527" y="735"/>
                    </a:lnTo>
                    <a:cubicBezTo>
                      <a:pt x="1523" y="767"/>
                      <a:pt x="1502" y="796"/>
                      <a:pt x="1467" y="820"/>
                    </a:cubicBezTo>
                    <a:lnTo>
                      <a:pt x="1467" y="820"/>
                    </a:lnTo>
                    <a:cubicBezTo>
                      <a:pt x="1339" y="908"/>
                      <a:pt x="1119" y="916"/>
                      <a:pt x="1018" y="844"/>
                    </a:cubicBezTo>
                    <a:lnTo>
                      <a:pt x="1018" y="844"/>
                    </a:lnTo>
                    <a:cubicBezTo>
                      <a:pt x="1018" y="844"/>
                      <a:pt x="1018" y="843"/>
                      <a:pt x="1017" y="843"/>
                    </a:cubicBezTo>
                    <a:lnTo>
                      <a:pt x="1017" y="843"/>
                    </a:lnTo>
                    <a:cubicBezTo>
                      <a:pt x="1009" y="837"/>
                      <a:pt x="1001" y="831"/>
                      <a:pt x="996" y="825"/>
                    </a:cubicBezTo>
                    <a:lnTo>
                      <a:pt x="996" y="825"/>
                    </a:lnTo>
                    <a:cubicBezTo>
                      <a:pt x="996" y="825"/>
                      <a:pt x="994" y="825"/>
                      <a:pt x="994" y="824"/>
                    </a:cubicBezTo>
                    <a:lnTo>
                      <a:pt x="994" y="824"/>
                    </a:lnTo>
                    <a:cubicBezTo>
                      <a:pt x="993" y="822"/>
                      <a:pt x="990" y="820"/>
                      <a:pt x="988" y="817"/>
                    </a:cubicBezTo>
                    <a:lnTo>
                      <a:pt x="988" y="817"/>
                    </a:lnTo>
                    <a:cubicBezTo>
                      <a:pt x="1013" y="820"/>
                      <a:pt x="1038" y="821"/>
                      <a:pt x="1065" y="821"/>
                    </a:cubicBezTo>
                    <a:lnTo>
                      <a:pt x="1065" y="821"/>
                    </a:lnTo>
                    <a:cubicBezTo>
                      <a:pt x="1238" y="821"/>
                      <a:pt x="1416" y="751"/>
                      <a:pt x="1513" y="661"/>
                    </a:cubicBezTo>
                    <a:lnTo>
                      <a:pt x="1513" y="661"/>
                    </a:lnTo>
                    <a:cubicBezTo>
                      <a:pt x="1522" y="682"/>
                      <a:pt x="1530" y="708"/>
                      <a:pt x="1527" y="735"/>
                    </a:cubicBezTo>
                    <a:close/>
                    <a:moveTo>
                      <a:pt x="1511" y="947"/>
                    </a:moveTo>
                    <a:lnTo>
                      <a:pt x="1511" y="947"/>
                    </a:lnTo>
                    <a:cubicBezTo>
                      <a:pt x="1505" y="975"/>
                      <a:pt x="1478" y="1000"/>
                      <a:pt x="1433" y="1021"/>
                    </a:cubicBezTo>
                    <a:lnTo>
                      <a:pt x="1433" y="1021"/>
                    </a:lnTo>
                    <a:cubicBezTo>
                      <a:pt x="1307" y="1080"/>
                      <a:pt x="1181" y="1053"/>
                      <a:pt x="1095" y="956"/>
                    </a:cubicBezTo>
                    <a:lnTo>
                      <a:pt x="1095" y="956"/>
                    </a:lnTo>
                    <a:cubicBezTo>
                      <a:pt x="1131" y="964"/>
                      <a:pt x="1169" y="968"/>
                      <a:pt x="1209" y="968"/>
                    </a:cubicBezTo>
                    <a:lnTo>
                      <a:pt x="1209" y="968"/>
                    </a:lnTo>
                    <a:cubicBezTo>
                      <a:pt x="1310" y="968"/>
                      <a:pt x="1418" y="942"/>
                      <a:pt x="1501" y="888"/>
                    </a:cubicBezTo>
                    <a:lnTo>
                      <a:pt x="1501" y="888"/>
                    </a:lnTo>
                    <a:cubicBezTo>
                      <a:pt x="1509" y="904"/>
                      <a:pt x="1516" y="926"/>
                      <a:pt x="1511" y="947"/>
                    </a:cubicBezTo>
                    <a:close/>
                    <a:moveTo>
                      <a:pt x="1450" y="1178"/>
                    </a:moveTo>
                    <a:lnTo>
                      <a:pt x="1450" y="1178"/>
                    </a:lnTo>
                    <a:cubicBezTo>
                      <a:pt x="1447" y="1182"/>
                      <a:pt x="1438" y="1186"/>
                      <a:pt x="1422" y="1188"/>
                    </a:cubicBezTo>
                    <a:lnTo>
                      <a:pt x="1422" y="1188"/>
                    </a:lnTo>
                    <a:lnTo>
                      <a:pt x="1422" y="1188"/>
                    </a:lnTo>
                    <a:cubicBezTo>
                      <a:pt x="1420" y="1188"/>
                      <a:pt x="1418" y="1188"/>
                      <a:pt x="1416" y="1188"/>
                    </a:cubicBezTo>
                    <a:lnTo>
                      <a:pt x="1416" y="1188"/>
                    </a:lnTo>
                    <a:cubicBezTo>
                      <a:pt x="1374" y="1189"/>
                      <a:pt x="1309" y="1168"/>
                      <a:pt x="1243" y="1123"/>
                    </a:cubicBezTo>
                    <a:lnTo>
                      <a:pt x="1243" y="1123"/>
                    </a:lnTo>
                    <a:cubicBezTo>
                      <a:pt x="1263" y="1126"/>
                      <a:pt x="1282" y="1128"/>
                      <a:pt x="1302" y="1128"/>
                    </a:cubicBezTo>
                    <a:lnTo>
                      <a:pt x="1302" y="1128"/>
                    </a:lnTo>
                    <a:cubicBezTo>
                      <a:pt x="1349" y="1128"/>
                      <a:pt x="1398" y="1118"/>
                      <a:pt x="1447" y="1099"/>
                    </a:cubicBezTo>
                    <a:lnTo>
                      <a:pt x="1447" y="1099"/>
                    </a:lnTo>
                    <a:cubicBezTo>
                      <a:pt x="1456" y="1116"/>
                      <a:pt x="1466" y="1143"/>
                      <a:pt x="1450" y="1178"/>
                    </a:cubicBezTo>
                    <a:close/>
                    <a:moveTo>
                      <a:pt x="1385" y="1316"/>
                    </a:moveTo>
                    <a:lnTo>
                      <a:pt x="1385" y="1316"/>
                    </a:lnTo>
                    <a:cubicBezTo>
                      <a:pt x="1370" y="1336"/>
                      <a:pt x="1336" y="1339"/>
                      <a:pt x="1310" y="1337"/>
                    </a:cubicBezTo>
                    <a:lnTo>
                      <a:pt x="1310" y="1337"/>
                    </a:lnTo>
                    <a:cubicBezTo>
                      <a:pt x="1232" y="1334"/>
                      <a:pt x="1176" y="1237"/>
                      <a:pt x="1135" y="1134"/>
                    </a:cubicBezTo>
                    <a:lnTo>
                      <a:pt x="1135" y="1134"/>
                    </a:lnTo>
                    <a:cubicBezTo>
                      <a:pt x="1221" y="1213"/>
                      <a:pt x="1318" y="1258"/>
                      <a:pt x="1395" y="1264"/>
                    </a:cubicBezTo>
                    <a:lnTo>
                      <a:pt x="1395" y="1264"/>
                    </a:lnTo>
                    <a:cubicBezTo>
                      <a:pt x="1397" y="1281"/>
                      <a:pt x="1396" y="1303"/>
                      <a:pt x="1385" y="1316"/>
                    </a:cubicBezTo>
                    <a:close/>
                    <a:moveTo>
                      <a:pt x="849" y="691"/>
                    </a:moveTo>
                    <a:lnTo>
                      <a:pt x="849" y="599"/>
                    </a:lnTo>
                    <a:lnTo>
                      <a:pt x="849" y="599"/>
                    </a:lnTo>
                    <a:cubicBezTo>
                      <a:pt x="915" y="636"/>
                      <a:pt x="989" y="653"/>
                      <a:pt x="1066" y="653"/>
                    </a:cubicBezTo>
                    <a:lnTo>
                      <a:pt x="1066" y="653"/>
                    </a:lnTo>
                    <a:cubicBezTo>
                      <a:pt x="1115" y="653"/>
                      <a:pt x="1164" y="646"/>
                      <a:pt x="1214" y="632"/>
                    </a:cubicBezTo>
                    <a:lnTo>
                      <a:pt x="1214" y="632"/>
                    </a:lnTo>
                    <a:cubicBezTo>
                      <a:pt x="1325" y="600"/>
                      <a:pt x="1424" y="536"/>
                      <a:pt x="1477" y="465"/>
                    </a:cubicBezTo>
                    <a:lnTo>
                      <a:pt x="1477" y="465"/>
                    </a:lnTo>
                    <a:cubicBezTo>
                      <a:pt x="1493" y="475"/>
                      <a:pt x="1509" y="491"/>
                      <a:pt x="1513" y="508"/>
                    </a:cubicBezTo>
                    <a:lnTo>
                      <a:pt x="1513" y="508"/>
                    </a:lnTo>
                    <a:cubicBezTo>
                      <a:pt x="1518" y="531"/>
                      <a:pt x="1505" y="556"/>
                      <a:pt x="1489" y="576"/>
                    </a:cubicBezTo>
                    <a:lnTo>
                      <a:pt x="1489" y="576"/>
                    </a:lnTo>
                    <a:lnTo>
                      <a:pt x="1489" y="576"/>
                    </a:lnTo>
                    <a:lnTo>
                      <a:pt x="1489" y="576"/>
                    </a:lnTo>
                    <a:cubicBezTo>
                      <a:pt x="1485" y="581"/>
                      <a:pt x="1481" y="586"/>
                      <a:pt x="1477" y="590"/>
                    </a:cubicBezTo>
                    <a:lnTo>
                      <a:pt x="1477" y="590"/>
                    </a:lnTo>
                    <a:cubicBezTo>
                      <a:pt x="1372" y="705"/>
                      <a:pt x="1051" y="817"/>
                      <a:pt x="849" y="691"/>
                    </a:cubicBezTo>
                    <a:close/>
                    <a:moveTo>
                      <a:pt x="849" y="403"/>
                    </a:moveTo>
                    <a:lnTo>
                      <a:pt x="849" y="403"/>
                    </a:lnTo>
                    <a:cubicBezTo>
                      <a:pt x="879" y="409"/>
                      <a:pt x="913" y="413"/>
                      <a:pt x="948" y="413"/>
                    </a:cubicBezTo>
                    <a:lnTo>
                      <a:pt x="948" y="413"/>
                    </a:lnTo>
                    <a:cubicBezTo>
                      <a:pt x="1003" y="413"/>
                      <a:pt x="1062" y="406"/>
                      <a:pt x="1112" y="395"/>
                    </a:cubicBezTo>
                    <a:lnTo>
                      <a:pt x="1112" y="395"/>
                    </a:lnTo>
                    <a:cubicBezTo>
                      <a:pt x="1174" y="381"/>
                      <a:pt x="1313" y="343"/>
                      <a:pt x="1397" y="259"/>
                    </a:cubicBezTo>
                    <a:lnTo>
                      <a:pt x="1397" y="259"/>
                    </a:lnTo>
                    <a:cubicBezTo>
                      <a:pt x="1412" y="265"/>
                      <a:pt x="1432" y="276"/>
                      <a:pt x="1442" y="295"/>
                    </a:cubicBezTo>
                    <a:lnTo>
                      <a:pt x="1442" y="295"/>
                    </a:lnTo>
                    <a:cubicBezTo>
                      <a:pt x="1454" y="316"/>
                      <a:pt x="1454" y="345"/>
                      <a:pt x="1441" y="380"/>
                    </a:cubicBezTo>
                    <a:lnTo>
                      <a:pt x="1441" y="380"/>
                    </a:lnTo>
                    <a:cubicBezTo>
                      <a:pt x="1418" y="439"/>
                      <a:pt x="1325" y="521"/>
                      <a:pt x="1194" y="559"/>
                    </a:cubicBezTo>
                    <a:lnTo>
                      <a:pt x="1194" y="559"/>
                    </a:lnTo>
                    <a:cubicBezTo>
                      <a:pt x="1119" y="580"/>
                      <a:pt x="977" y="601"/>
                      <a:pt x="849" y="508"/>
                    </a:cubicBezTo>
                    <a:lnTo>
                      <a:pt x="849" y="403"/>
                    </a:lnTo>
                    <a:close/>
                    <a:moveTo>
                      <a:pt x="849" y="213"/>
                    </a:moveTo>
                    <a:lnTo>
                      <a:pt x="849" y="213"/>
                    </a:lnTo>
                    <a:cubicBezTo>
                      <a:pt x="893" y="227"/>
                      <a:pt x="934" y="234"/>
                      <a:pt x="971" y="234"/>
                    </a:cubicBezTo>
                    <a:lnTo>
                      <a:pt x="971" y="234"/>
                    </a:lnTo>
                    <a:cubicBezTo>
                      <a:pt x="1103" y="234"/>
                      <a:pt x="1194" y="156"/>
                      <a:pt x="1246" y="93"/>
                    </a:cubicBezTo>
                    <a:lnTo>
                      <a:pt x="1246" y="93"/>
                    </a:lnTo>
                    <a:cubicBezTo>
                      <a:pt x="1304" y="92"/>
                      <a:pt x="1371" y="103"/>
                      <a:pt x="1383" y="125"/>
                    </a:cubicBezTo>
                    <a:lnTo>
                      <a:pt x="1383" y="125"/>
                    </a:lnTo>
                    <a:cubicBezTo>
                      <a:pt x="1388" y="134"/>
                      <a:pt x="1383" y="152"/>
                      <a:pt x="1369" y="175"/>
                    </a:cubicBezTo>
                    <a:lnTo>
                      <a:pt x="1369" y="175"/>
                    </a:lnTo>
                    <a:cubicBezTo>
                      <a:pt x="1329" y="237"/>
                      <a:pt x="1225" y="293"/>
                      <a:pt x="1096" y="320"/>
                    </a:cubicBezTo>
                    <a:lnTo>
                      <a:pt x="1096" y="320"/>
                    </a:lnTo>
                    <a:cubicBezTo>
                      <a:pt x="998" y="342"/>
                      <a:pt x="902" y="342"/>
                      <a:pt x="849" y="324"/>
                    </a:cubicBezTo>
                    <a:lnTo>
                      <a:pt x="849" y="213"/>
                    </a:lnTo>
                    <a:close/>
                    <a:moveTo>
                      <a:pt x="759" y="324"/>
                    </a:moveTo>
                    <a:lnTo>
                      <a:pt x="759" y="324"/>
                    </a:lnTo>
                    <a:cubicBezTo>
                      <a:pt x="706" y="342"/>
                      <a:pt x="610" y="342"/>
                      <a:pt x="512" y="320"/>
                    </a:cubicBezTo>
                    <a:lnTo>
                      <a:pt x="512" y="320"/>
                    </a:lnTo>
                    <a:cubicBezTo>
                      <a:pt x="383" y="293"/>
                      <a:pt x="279" y="237"/>
                      <a:pt x="240" y="175"/>
                    </a:cubicBezTo>
                    <a:lnTo>
                      <a:pt x="240" y="175"/>
                    </a:lnTo>
                    <a:cubicBezTo>
                      <a:pt x="225" y="152"/>
                      <a:pt x="220" y="134"/>
                      <a:pt x="225" y="125"/>
                    </a:cubicBezTo>
                    <a:lnTo>
                      <a:pt x="225" y="125"/>
                    </a:lnTo>
                    <a:cubicBezTo>
                      <a:pt x="238" y="103"/>
                      <a:pt x="304" y="92"/>
                      <a:pt x="363" y="93"/>
                    </a:cubicBezTo>
                    <a:lnTo>
                      <a:pt x="363" y="93"/>
                    </a:lnTo>
                    <a:cubicBezTo>
                      <a:pt x="414" y="156"/>
                      <a:pt x="505" y="234"/>
                      <a:pt x="638" y="234"/>
                    </a:cubicBezTo>
                    <a:lnTo>
                      <a:pt x="638" y="234"/>
                    </a:lnTo>
                    <a:cubicBezTo>
                      <a:pt x="674" y="234"/>
                      <a:pt x="715" y="227"/>
                      <a:pt x="759" y="213"/>
                    </a:cubicBezTo>
                    <a:lnTo>
                      <a:pt x="759" y="324"/>
                    </a:lnTo>
                    <a:close/>
                    <a:moveTo>
                      <a:pt x="759" y="508"/>
                    </a:moveTo>
                    <a:lnTo>
                      <a:pt x="759" y="508"/>
                    </a:lnTo>
                    <a:cubicBezTo>
                      <a:pt x="631" y="601"/>
                      <a:pt x="489" y="580"/>
                      <a:pt x="414" y="559"/>
                    </a:cubicBezTo>
                    <a:lnTo>
                      <a:pt x="414" y="559"/>
                    </a:lnTo>
                    <a:cubicBezTo>
                      <a:pt x="283" y="521"/>
                      <a:pt x="190" y="439"/>
                      <a:pt x="168" y="380"/>
                    </a:cubicBezTo>
                    <a:lnTo>
                      <a:pt x="168" y="380"/>
                    </a:lnTo>
                    <a:cubicBezTo>
                      <a:pt x="155" y="345"/>
                      <a:pt x="154" y="316"/>
                      <a:pt x="166" y="295"/>
                    </a:cubicBezTo>
                    <a:lnTo>
                      <a:pt x="166" y="295"/>
                    </a:lnTo>
                    <a:cubicBezTo>
                      <a:pt x="176" y="276"/>
                      <a:pt x="197" y="265"/>
                      <a:pt x="211" y="259"/>
                    </a:cubicBezTo>
                    <a:lnTo>
                      <a:pt x="211" y="259"/>
                    </a:lnTo>
                    <a:cubicBezTo>
                      <a:pt x="295" y="343"/>
                      <a:pt x="435" y="381"/>
                      <a:pt x="496" y="395"/>
                    </a:cubicBezTo>
                    <a:lnTo>
                      <a:pt x="496" y="395"/>
                    </a:lnTo>
                    <a:cubicBezTo>
                      <a:pt x="547" y="406"/>
                      <a:pt x="605" y="413"/>
                      <a:pt x="660" y="413"/>
                    </a:cubicBezTo>
                    <a:lnTo>
                      <a:pt x="660" y="413"/>
                    </a:lnTo>
                    <a:cubicBezTo>
                      <a:pt x="695" y="413"/>
                      <a:pt x="729" y="409"/>
                      <a:pt x="759" y="403"/>
                    </a:cubicBezTo>
                    <a:lnTo>
                      <a:pt x="759" y="508"/>
                    </a:lnTo>
                    <a:close/>
                    <a:moveTo>
                      <a:pt x="759" y="691"/>
                    </a:moveTo>
                    <a:lnTo>
                      <a:pt x="759" y="691"/>
                    </a:lnTo>
                    <a:cubicBezTo>
                      <a:pt x="557" y="817"/>
                      <a:pt x="236" y="705"/>
                      <a:pt x="131" y="590"/>
                    </a:cubicBezTo>
                    <a:lnTo>
                      <a:pt x="131" y="590"/>
                    </a:lnTo>
                    <a:cubicBezTo>
                      <a:pt x="127" y="586"/>
                      <a:pt x="123" y="581"/>
                      <a:pt x="119" y="576"/>
                    </a:cubicBezTo>
                    <a:lnTo>
                      <a:pt x="119" y="576"/>
                    </a:lnTo>
                    <a:lnTo>
                      <a:pt x="119" y="576"/>
                    </a:lnTo>
                    <a:lnTo>
                      <a:pt x="119" y="576"/>
                    </a:lnTo>
                    <a:cubicBezTo>
                      <a:pt x="104" y="556"/>
                      <a:pt x="90" y="531"/>
                      <a:pt x="96" y="508"/>
                    </a:cubicBezTo>
                    <a:lnTo>
                      <a:pt x="96" y="508"/>
                    </a:lnTo>
                    <a:cubicBezTo>
                      <a:pt x="100" y="491"/>
                      <a:pt x="115" y="475"/>
                      <a:pt x="131" y="465"/>
                    </a:cubicBezTo>
                    <a:lnTo>
                      <a:pt x="131" y="465"/>
                    </a:lnTo>
                    <a:cubicBezTo>
                      <a:pt x="185" y="536"/>
                      <a:pt x="283" y="600"/>
                      <a:pt x="394" y="632"/>
                    </a:cubicBezTo>
                    <a:lnTo>
                      <a:pt x="394" y="632"/>
                    </a:lnTo>
                    <a:cubicBezTo>
                      <a:pt x="444" y="646"/>
                      <a:pt x="494" y="653"/>
                      <a:pt x="542" y="653"/>
                    </a:cubicBezTo>
                    <a:lnTo>
                      <a:pt x="542" y="653"/>
                    </a:lnTo>
                    <a:cubicBezTo>
                      <a:pt x="619" y="653"/>
                      <a:pt x="693" y="636"/>
                      <a:pt x="759" y="599"/>
                    </a:cubicBezTo>
                    <a:lnTo>
                      <a:pt x="759" y="691"/>
                    </a:lnTo>
                    <a:close/>
                    <a:moveTo>
                      <a:pt x="614" y="824"/>
                    </a:moveTo>
                    <a:lnTo>
                      <a:pt x="614" y="824"/>
                    </a:lnTo>
                    <a:cubicBezTo>
                      <a:pt x="614" y="825"/>
                      <a:pt x="613" y="825"/>
                      <a:pt x="613" y="825"/>
                    </a:cubicBezTo>
                    <a:lnTo>
                      <a:pt x="613" y="825"/>
                    </a:lnTo>
                    <a:cubicBezTo>
                      <a:pt x="607" y="831"/>
                      <a:pt x="599" y="837"/>
                      <a:pt x="592" y="843"/>
                    </a:cubicBezTo>
                    <a:lnTo>
                      <a:pt x="592" y="843"/>
                    </a:lnTo>
                    <a:cubicBezTo>
                      <a:pt x="590" y="843"/>
                      <a:pt x="590" y="844"/>
                      <a:pt x="590" y="844"/>
                    </a:cubicBezTo>
                    <a:lnTo>
                      <a:pt x="590" y="844"/>
                    </a:lnTo>
                    <a:cubicBezTo>
                      <a:pt x="490" y="916"/>
                      <a:pt x="270" y="908"/>
                      <a:pt x="141" y="820"/>
                    </a:cubicBezTo>
                    <a:lnTo>
                      <a:pt x="141" y="820"/>
                    </a:lnTo>
                    <a:cubicBezTo>
                      <a:pt x="106" y="796"/>
                      <a:pt x="86" y="767"/>
                      <a:pt x="82" y="735"/>
                    </a:cubicBezTo>
                    <a:lnTo>
                      <a:pt x="82" y="735"/>
                    </a:lnTo>
                    <a:cubicBezTo>
                      <a:pt x="78" y="708"/>
                      <a:pt x="86" y="682"/>
                      <a:pt x="96" y="661"/>
                    </a:cubicBezTo>
                    <a:lnTo>
                      <a:pt x="96" y="661"/>
                    </a:lnTo>
                    <a:cubicBezTo>
                      <a:pt x="192" y="751"/>
                      <a:pt x="370" y="821"/>
                      <a:pt x="544" y="821"/>
                    </a:cubicBezTo>
                    <a:lnTo>
                      <a:pt x="544" y="821"/>
                    </a:lnTo>
                    <a:cubicBezTo>
                      <a:pt x="570" y="821"/>
                      <a:pt x="596" y="820"/>
                      <a:pt x="620" y="817"/>
                    </a:cubicBezTo>
                    <a:lnTo>
                      <a:pt x="620" y="817"/>
                    </a:lnTo>
                    <a:cubicBezTo>
                      <a:pt x="618" y="820"/>
                      <a:pt x="615" y="822"/>
                      <a:pt x="614" y="824"/>
                    </a:cubicBezTo>
                    <a:close/>
                    <a:moveTo>
                      <a:pt x="175" y="1021"/>
                    </a:moveTo>
                    <a:lnTo>
                      <a:pt x="175" y="1021"/>
                    </a:lnTo>
                    <a:cubicBezTo>
                      <a:pt x="130" y="1000"/>
                      <a:pt x="103" y="975"/>
                      <a:pt x="97" y="947"/>
                    </a:cubicBezTo>
                    <a:lnTo>
                      <a:pt x="97" y="947"/>
                    </a:lnTo>
                    <a:cubicBezTo>
                      <a:pt x="93" y="926"/>
                      <a:pt x="99" y="904"/>
                      <a:pt x="108" y="888"/>
                    </a:cubicBezTo>
                    <a:lnTo>
                      <a:pt x="108" y="888"/>
                    </a:lnTo>
                    <a:cubicBezTo>
                      <a:pt x="190" y="942"/>
                      <a:pt x="298" y="968"/>
                      <a:pt x="399" y="968"/>
                    </a:cubicBezTo>
                    <a:lnTo>
                      <a:pt x="399" y="968"/>
                    </a:lnTo>
                    <a:cubicBezTo>
                      <a:pt x="439" y="968"/>
                      <a:pt x="477" y="964"/>
                      <a:pt x="513" y="956"/>
                    </a:cubicBezTo>
                    <a:lnTo>
                      <a:pt x="513" y="956"/>
                    </a:lnTo>
                    <a:cubicBezTo>
                      <a:pt x="427" y="1053"/>
                      <a:pt x="301" y="1080"/>
                      <a:pt x="175" y="1021"/>
                    </a:cubicBezTo>
                    <a:close/>
                    <a:moveTo>
                      <a:pt x="298" y="1337"/>
                    </a:moveTo>
                    <a:lnTo>
                      <a:pt x="298" y="1337"/>
                    </a:lnTo>
                    <a:cubicBezTo>
                      <a:pt x="272" y="1339"/>
                      <a:pt x="238" y="1336"/>
                      <a:pt x="223" y="1316"/>
                    </a:cubicBezTo>
                    <a:lnTo>
                      <a:pt x="223" y="1316"/>
                    </a:lnTo>
                    <a:cubicBezTo>
                      <a:pt x="212" y="1303"/>
                      <a:pt x="211" y="1281"/>
                      <a:pt x="213" y="1264"/>
                    </a:cubicBezTo>
                    <a:lnTo>
                      <a:pt x="213" y="1264"/>
                    </a:lnTo>
                    <a:cubicBezTo>
                      <a:pt x="290" y="1258"/>
                      <a:pt x="387" y="1213"/>
                      <a:pt x="473" y="1134"/>
                    </a:cubicBezTo>
                    <a:lnTo>
                      <a:pt x="473" y="1134"/>
                    </a:lnTo>
                    <a:cubicBezTo>
                      <a:pt x="432" y="1237"/>
                      <a:pt x="376" y="1334"/>
                      <a:pt x="298" y="1337"/>
                    </a:cubicBezTo>
                    <a:close/>
                    <a:moveTo>
                      <a:pt x="186" y="1188"/>
                    </a:moveTo>
                    <a:lnTo>
                      <a:pt x="186" y="1188"/>
                    </a:lnTo>
                    <a:lnTo>
                      <a:pt x="186" y="1188"/>
                    </a:lnTo>
                    <a:cubicBezTo>
                      <a:pt x="170" y="1186"/>
                      <a:pt x="161" y="1182"/>
                      <a:pt x="159" y="1178"/>
                    </a:cubicBezTo>
                    <a:lnTo>
                      <a:pt x="159" y="1178"/>
                    </a:lnTo>
                    <a:cubicBezTo>
                      <a:pt x="143" y="1143"/>
                      <a:pt x="152" y="1116"/>
                      <a:pt x="162" y="1099"/>
                    </a:cubicBezTo>
                    <a:lnTo>
                      <a:pt x="162" y="1099"/>
                    </a:lnTo>
                    <a:cubicBezTo>
                      <a:pt x="210" y="1118"/>
                      <a:pt x="259" y="1128"/>
                      <a:pt x="306" y="1128"/>
                    </a:cubicBezTo>
                    <a:lnTo>
                      <a:pt x="306" y="1128"/>
                    </a:lnTo>
                    <a:cubicBezTo>
                      <a:pt x="326" y="1128"/>
                      <a:pt x="346" y="1126"/>
                      <a:pt x="365" y="1123"/>
                    </a:cubicBezTo>
                    <a:lnTo>
                      <a:pt x="365" y="1123"/>
                    </a:lnTo>
                    <a:cubicBezTo>
                      <a:pt x="299" y="1168"/>
                      <a:pt x="234" y="1189"/>
                      <a:pt x="192" y="1188"/>
                    </a:cubicBezTo>
                    <a:lnTo>
                      <a:pt x="192" y="1188"/>
                    </a:lnTo>
                    <a:cubicBezTo>
                      <a:pt x="190" y="1188"/>
                      <a:pt x="188" y="1188"/>
                      <a:pt x="186" y="1188"/>
                    </a:cubicBezTo>
                    <a:close/>
                    <a:moveTo>
                      <a:pt x="1564" y="600"/>
                    </a:moveTo>
                    <a:lnTo>
                      <a:pt x="1564" y="600"/>
                    </a:lnTo>
                    <a:cubicBezTo>
                      <a:pt x="1586" y="563"/>
                      <a:pt x="1594" y="527"/>
                      <a:pt x="1585" y="492"/>
                    </a:cubicBezTo>
                    <a:lnTo>
                      <a:pt x="1585" y="492"/>
                    </a:lnTo>
                    <a:cubicBezTo>
                      <a:pt x="1575" y="445"/>
                      <a:pt x="1541" y="415"/>
                      <a:pt x="1513" y="397"/>
                    </a:cubicBezTo>
                    <a:lnTo>
                      <a:pt x="1513" y="397"/>
                    </a:lnTo>
                    <a:cubicBezTo>
                      <a:pt x="1532" y="344"/>
                      <a:pt x="1529" y="297"/>
                      <a:pt x="1507" y="257"/>
                    </a:cubicBezTo>
                    <a:lnTo>
                      <a:pt x="1507" y="257"/>
                    </a:lnTo>
                    <a:cubicBezTo>
                      <a:pt x="1490" y="227"/>
                      <a:pt x="1466" y="208"/>
                      <a:pt x="1443" y="196"/>
                    </a:cubicBezTo>
                    <a:lnTo>
                      <a:pt x="1443" y="196"/>
                    </a:lnTo>
                    <a:cubicBezTo>
                      <a:pt x="1469" y="145"/>
                      <a:pt x="1460" y="108"/>
                      <a:pt x="1447" y="86"/>
                    </a:cubicBezTo>
                    <a:lnTo>
                      <a:pt x="1447" y="86"/>
                    </a:lnTo>
                    <a:cubicBezTo>
                      <a:pt x="1419" y="38"/>
                      <a:pt x="1350" y="4"/>
                      <a:pt x="1295" y="0"/>
                    </a:cubicBezTo>
                    <a:lnTo>
                      <a:pt x="1219" y="0"/>
                    </a:lnTo>
                    <a:lnTo>
                      <a:pt x="1219" y="0"/>
                    </a:lnTo>
                    <a:cubicBezTo>
                      <a:pt x="1210" y="15"/>
                      <a:pt x="1196" y="35"/>
                      <a:pt x="1195" y="37"/>
                    </a:cubicBezTo>
                    <a:lnTo>
                      <a:pt x="1195" y="37"/>
                    </a:lnTo>
                    <a:cubicBezTo>
                      <a:pt x="1144" y="104"/>
                      <a:pt x="1031" y="203"/>
                      <a:pt x="849" y="133"/>
                    </a:cubicBezTo>
                    <a:lnTo>
                      <a:pt x="849" y="0"/>
                    </a:lnTo>
                    <a:lnTo>
                      <a:pt x="759" y="0"/>
                    </a:lnTo>
                    <a:lnTo>
                      <a:pt x="759" y="133"/>
                    </a:lnTo>
                    <a:lnTo>
                      <a:pt x="759" y="133"/>
                    </a:lnTo>
                    <a:cubicBezTo>
                      <a:pt x="577" y="203"/>
                      <a:pt x="465" y="104"/>
                      <a:pt x="413" y="37"/>
                    </a:cubicBezTo>
                    <a:lnTo>
                      <a:pt x="413" y="37"/>
                    </a:lnTo>
                    <a:cubicBezTo>
                      <a:pt x="412" y="35"/>
                      <a:pt x="399" y="15"/>
                      <a:pt x="389" y="0"/>
                    </a:cubicBezTo>
                    <a:lnTo>
                      <a:pt x="313" y="0"/>
                    </a:lnTo>
                    <a:lnTo>
                      <a:pt x="313" y="0"/>
                    </a:lnTo>
                    <a:cubicBezTo>
                      <a:pt x="258" y="4"/>
                      <a:pt x="189" y="38"/>
                      <a:pt x="161" y="86"/>
                    </a:cubicBezTo>
                    <a:lnTo>
                      <a:pt x="161" y="86"/>
                    </a:lnTo>
                    <a:cubicBezTo>
                      <a:pt x="148" y="108"/>
                      <a:pt x="139" y="145"/>
                      <a:pt x="166" y="196"/>
                    </a:cubicBezTo>
                    <a:lnTo>
                      <a:pt x="166" y="196"/>
                    </a:lnTo>
                    <a:cubicBezTo>
                      <a:pt x="143" y="208"/>
                      <a:pt x="118" y="227"/>
                      <a:pt x="101" y="257"/>
                    </a:cubicBezTo>
                    <a:lnTo>
                      <a:pt x="101" y="257"/>
                    </a:lnTo>
                    <a:cubicBezTo>
                      <a:pt x="79" y="297"/>
                      <a:pt x="77" y="344"/>
                      <a:pt x="95" y="397"/>
                    </a:cubicBezTo>
                    <a:lnTo>
                      <a:pt x="95" y="397"/>
                    </a:lnTo>
                    <a:cubicBezTo>
                      <a:pt x="68" y="415"/>
                      <a:pt x="33" y="445"/>
                      <a:pt x="23" y="492"/>
                    </a:cubicBezTo>
                    <a:lnTo>
                      <a:pt x="23" y="492"/>
                    </a:lnTo>
                    <a:cubicBezTo>
                      <a:pt x="14" y="527"/>
                      <a:pt x="22" y="563"/>
                      <a:pt x="44" y="600"/>
                    </a:cubicBezTo>
                    <a:lnTo>
                      <a:pt x="44" y="600"/>
                    </a:lnTo>
                    <a:cubicBezTo>
                      <a:pt x="25" y="629"/>
                      <a:pt x="0" y="684"/>
                      <a:pt x="7" y="745"/>
                    </a:cubicBezTo>
                    <a:lnTo>
                      <a:pt x="7" y="745"/>
                    </a:lnTo>
                    <a:cubicBezTo>
                      <a:pt x="12" y="779"/>
                      <a:pt x="25" y="810"/>
                      <a:pt x="49" y="837"/>
                    </a:cubicBezTo>
                    <a:lnTo>
                      <a:pt x="49" y="837"/>
                    </a:lnTo>
                    <a:cubicBezTo>
                      <a:pt x="32" y="866"/>
                      <a:pt x="13" y="912"/>
                      <a:pt x="24" y="962"/>
                    </a:cubicBezTo>
                    <a:lnTo>
                      <a:pt x="24" y="962"/>
                    </a:lnTo>
                    <a:cubicBezTo>
                      <a:pt x="32" y="1002"/>
                      <a:pt x="56" y="1035"/>
                      <a:pt x="96" y="1063"/>
                    </a:cubicBezTo>
                    <a:lnTo>
                      <a:pt x="96" y="1063"/>
                    </a:lnTo>
                    <a:cubicBezTo>
                      <a:pt x="76" y="1099"/>
                      <a:pt x="64" y="1151"/>
                      <a:pt x="90" y="1209"/>
                    </a:cubicBezTo>
                    <a:lnTo>
                      <a:pt x="90" y="1209"/>
                    </a:lnTo>
                    <a:cubicBezTo>
                      <a:pt x="97" y="1223"/>
                      <a:pt x="110" y="1241"/>
                      <a:pt x="138" y="1254"/>
                    </a:cubicBezTo>
                    <a:lnTo>
                      <a:pt x="138" y="1254"/>
                    </a:lnTo>
                    <a:cubicBezTo>
                      <a:pt x="135" y="1284"/>
                      <a:pt x="138" y="1327"/>
                      <a:pt x="163" y="1362"/>
                    </a:cubicBezTo>
                    <a:lnTo>
                      <a:pt x="163" y="1362"/>
                    </a:lnTo>
                    <a:cubicBezTo>
                      <a:pt x="189" y="1396"/>
                      <a:pt x="231" y="1414"/>
                      <a:pt x="287" y="1414"/>
                    </a:cubicBezTo>
                    <a:lnTo>
                      <a:pt x="287" y="1414"/>
                    </a:lnTo>
                    <a:cubicBezTo>
                      <a:pt x="292" y="1414"/>
                      <a:pt x="297" y="1414"/>
                      <a:pt x="302" y="1414"/>
                    </a:cubicBezTo>
                    <a:lnTo>
                      <a:pt x="302" y="1414"/>
                    </a:lnTo>
                    <a:cubicBezTo>
                      <a:pt x="469" y="1405"/>
                      <a:pt x="544" y="1170"/>
                      <a:pt x="594" y="1013"/>
                    </a:cubicBezTo>
                    <a:lnTo>
                      <a:pt x="594" y="1013"/>
                    </a:lnTo>
                    <a:cubicBezTo>
                      <a:pt x="602" y="987"/>
                      <a:pt x="632" y="915"/>
                      <a:pt x="639" y="902"/>
                    </a:cubicBezTo>
                    <a:lnTo>
                      <a:pt x="639" y="902"/>
                    </a:lnTo>
                    <a:cubicBezTo>
                      <a:pt x="646" y="896"/>
                      <a:pt x="714" y="833"/>
                      <a:pt x="759" y="792"/>
                    </a:cubicBezTo>
                    <a:lnTo>
                      <a:pt x="759" y="799"/>
                    </a:lnTo>
                    <a:lnTo>
                      <a:pt x="759" y="799"/>
                    </a:lnTo>
                    <a:cubicBezTo>
                      <a:pt x="759" y="824"/>
                      <a:pt x="780" y="843"/>
                      <a:pt x="805" y="843"/>
                    </a:cubicBezTo>
                    <a:lnTo>
                      <a:pt x="805" y="843"/>
                    </a:lnTo>
                    <a:cubicBezTo>
                      <a:pt x="829" y="843"/>
                      <a:pt x="849" y="824"/>
                      <a:pt x="849" y="799"/>
                    </a:cubicBezTo>
                    <a:lnTo>
                      <a:pt x="849" y="792"/>
                    </a:lnTo>
                    <a:lnTo>
                      <a:pt x="849" y="792"/>
                    </a:lnTo>
                    <a:cubicBezTo>
                      <a:pt x="894" y="833"/>
                      <a:pt x="962" y="896"/>
                      <a:pt x="969" y="902"/>
                    </a:cubicBezTo>
                    <a:lnTo>
                      <a:pt x="969" y="902"/>
                    </a:lnTo>
                    <a:cubicBezTo>
                      <a:pt x="976" y="915"/>
                      <a:pt x="1006" y="987"/>
                      <a:pt x="1014" y="1013"/>
                    </a:cubicBezTo>
                    <a:lnTo>
                      <a:pt x="1014" y="1013"/>
                    </a:lnTo>
                    <a:cubicBezTo>
                      <a:pt x="1064" y="1170"/>
                      <a:pt x="1139" y="1405"/>
                      <a:pt x="1306" y="1414"/>
                    </a:cubicBezTo>
                    <a:lnTo>
                      <a:pt x="1306" y="1414"/>
                    </a:lnTo>
                    <a:cubicBezTo>
                      <a:pt x="1312" y="1414"/>
                      <a:pt x="1316" y="1414"/>
                      <a:pt x="1322" y="1414"/>
                    </a:cubicBezTo>
                    <a:lnTo>
                      <a:pt x="1322" y="1414"/>
                    </a:lnTo>
                    <a:cubicBezTo>
                      <a:pt x="1377" y="1414"/>
                      <a:pt x="1419" y="1396"/>
                      <a:pt x="1445" y="1362"/>
                    </a:cubicBezTo>
                    <a:lnTo>
                      <a:pt x="1445" y="1362"/>
                    </a:lnTo>
                    <a:cubicBezTo>
                      <a:pt x="1471" y="1327"/>
                      <a:pt x="1473" y="1284"/>
                      <a:pt x="1470" y="1254"/>
                    </a:cubicBezTo>
                    <a:lnTo>
                      <a:pt x="1470" y="1254"/>
                    </a:lnTo>
                    <a:cubicBezTo>
                      <a:pt x="1498" y="1241"/>
                      <a:pt x="1512" y="1223"/>
                      <a:pt x="1518" y="1209"/>
                    </a:cubicBezTo>
                    <a:lnTo>
                      <a:pt x="1518" y="1209"/>
                    </a:lnTo>
                    <a:cubicBezTo>
                      <a:pt x="1544" y="1151"/>
                      <a:pt x="1532" y="1099"/>
                      <a:pt x="1513" y="1063"/>
                    </a:cubicBezTo>
                    <a:lnTo>
                      <a:pt x="1513" y="1063"/>
                    </a:lnTo>
                    <a:cubicBezTo>
                      <a:pt x="1552" y="1035"/>
                      <a:pt x="1576" y="1002"/>
                      <a:pt x="1585" y="962"/>
                    </a:cubicBezTo>
                    <a:lnTo>
                      <a:pt x="1585" y="962"/>
                    </a:lnTo>
                    <a:cubicBezTo>
                      <a:pt x="1595" y="912"/>
                      <a:pt x="1576" y="866"/>
                      <a:pt x="1560" y="837"/>
                    </a:cubicBezTo>
                    <a:lnTo>
                      <a:pt x="1560" y="837"/>
                    </a:lnTo>
                    <a:cubicBezTo>
                      <a:pt x="1583" y="810"/>
                      <a:pt x="1596" y="779"/>
                      <a:pt x="1601" y="745"/>
                    </a:cubicBezTo>
                    <a:lnTo>
                      <a:pt x="1601" y="745"/>
                    </a:lnTo>
                    <a:cubicBezTo>
                      <a:pt x="1609" y="684"/>
                      <a:pt x="1583" y="629"/>
                      <a:pt x="1564" y="60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28">
                <a:extLst>
                  <a:ext uri="{FF2B5EF4-FFF2-40B4-BE49-F238E27FC236}">
                    <a16:creationId xmlns:a16="http://schemas.microsoft.com/office/drawing/2014/main" id="{4CEAEEFA-BF5E-4E77-8ADD-A0D34F3FC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9904" y="8096169"/>
                <a:ext cx="1452051" cy="1279375"/>
              </a:xfrm>
              <a:custGeom>
                <a:avLst/>
                <a:gdLst>
                  <a:gd name="T0" fmla="*/ 869 w 1630"/>
                  <a:gd name="T1" fmla="*/ 236 h 1438"/>
                  <a:gd name="T2" fmla="*/ 981 w 1630"/>
                  <a:gd name="T3" fmla="*/ 235 h 1438"/>
                  <a:gd name="T4" fmla="*/ 769 w 1630"/>
                  <a:gd name="T5" fmla="*/ 334 h 1438"/>
                  <a:gd name="T6" fmla="*/ 648 w 1630"/>
                  <a:gd name="T7" fmla="*/ 253 h 1438"/>
                  <a:gd name="T8" fmla="*/ 373 w 1630"/>
                  <a:gd name="T9" fmla="*/ 94 h 1438"/>
                  <a:gd name="T10" fmla="*/ 773 w 1630"/>
                  <a:gd name="T11" fmla="*/ 342 h 1438"/>
                  <a:gd name="T12" fmla="*/ 1124 w 1630"/>
                  <a:gd name="T13" fmla="*/ 414 h 1438"/>
                  <a:gd name="T14" fmla="*/ 853 w 1630"/>
                  <a:gd name="T15" fmla="*/ 405 h 1438"/>
                  <a:gd name="T16" fmla="*/ 1461 w 1630"/>
                  <a:gd name="T17" fmla="*/ 300 h 1438"/>
                  <a:gd name="T18" fmla="*/ 187 w 1630"/>
                  <a:gd name="T19" fmla="*/ 387 h 1438"/>
                  <a:gd name="T20" fmla="*/ 422 w 1630"/>
                  <a:gd name="T21" fmla="*/ 578 h 1438"/>
                  <a:gd name="T22" fmla="*/ 670 w 1630"/>
                  <a:gd name="T23" fmla="*/ 413 h 1438"/>
                  <a:gd name="T24" fmla="*/ 1481 w 1630"/>
                  <a:gd name="T25" fmla="*/ 593 h 1438"/>
                  <a:gd name="T26" fmla="*/ 869 w 1630"/>
                  <a:gd name="T27" fmla="*/ 696 h 1438"/>
                  <a:gd name="T28" fmla="*/ 1076 w 1630"/>
                  <a:gd name="T29" fmla="*/ 654 h 1438"/>
                  <a:gd name="T30" fmla="*/ 1074 w 1630"/>
                  <a:gd name="T31" fmla="*/ 765 h 1438"/>
                  <a:gd name="T32" fmla="*/ 760 w 1630"/>
                  <a:gd name="T33" fmla="*/ 624 h 1438"/>
                  <a:gd name="T34" fmla="*/ 96 w 1630"/>
                  <a:gd name="T35" fmla="*/ 517 h 1438"/>
                  <a:gd name="T36" fmla="*/ 779 w 1630"/>
                  <a:gd name="T37" fmla="*/ 609 h 1438"/>
                  <a:gd name="T38" fmla="*/ 1472 w 1630"/>
                  <a:gd name="T39" fmla="*/ 822 h 1438"/>
                  <a:gd name="T40" fmla="*/ 1022 w 1630"/>
                  <a:gd name="T41" fmla="*/ 861 h 1438"/>
                  <a:gd name="T42" fmla="*/ 1524 w 1630"/>
                  <a:gd name="T43" fmla="*/ 662 h 1438"/>
                  <a:gd name="T44" fmla="*/ 101 w 1630"/>
                  <a:gd name="T45" fmla="*/ 745 h 1438"/>
                  <a:gd name="T46" fmla="*/ 109 w 1630"/>
                  <a:gd name="T47" fmla="*/ 687 h 1438"/>
                  <a:gd name="T48" fmla="*/ 553 w 1630"/>
                  <a:gd name="T49" fmla="*/ 822 h 1438"/>
                  <a:gd name="T50" fmla="*/ 626 w 1630"/>
                  <a:gd name="T51" fmla="*/ 837 h 1438"/>
                  <a:gd name="T52" fmla="*/ 1440 w 1630"/>
                  <a:gd name="T53" fmla="*/ 1023 h 1438"/>
                  <a:gd name="T54" fmla="*/ 1096 w 1630"/>
                  <a:gd name="T55" fmla="*/ 961 h 1438"/>
                  <a:gd name="T56" fmla="*/ 1530 w 1630"/>
                  <a:gd name="T57" fmla="*/ 959 h 1438"/>
                  <a:gd name="T58" fmla="*/ 121 w 1630"/>
                  <a:gd name="T59" fmla="*/ 912 h 1438"/>
                  <a:gd name="T60" fmla="*/ 109 w 1630"/>
                  <a:gd name="T61" fmla="*/ 894 h 1438"/>
                  <a:gd name="T62" fmla="*/ 530 w 1630"/>
                  <a:gd name="T63" fmla="*/ 972 h 1438"/>
                  <a:gd name="T64" fmla="*/ 1451 w 1630"/>
                  <a:gd name="T65" fmla="*/ 1120 h 1438"/>
                  <a:gd name="T66" fmla="*/ 1312 w 1630"/>
                  <a:gd name="T67" fmla="*/ 1128 h 1438"/>
                  <a:gd name="T68" fmla="*/ 177 w 1630"/>
                  <a:gd name="T69" fmla="*/ 1120 h 1438"/>
                  <a:gd name="T70" fmla="*/ 177 w 1630"/>
                  <a:gd name="T71" fmla="*/ 1120 h 1438"/>
                  <a:gd name="T72" fmla="*/ 176 w 1630"/>
                  <a:gd name="T73" fmla="*/ 1100 h 1438"/>
                  <a:gd name="T74" fmla="*/ 241 w 1630"/>
                  <a:gd name="T75" fmla="*/ 1321 h 1438"/>
                  <a:gd name="T76" fmla="*/ 214 w 1630"/>
                  <a:gd name="T77" fmla="*/ 1273 h 1438"/>
                  <a:gd name="T78" fmla="*/ 297 w 1630"/>
                  <a:gd name="T79" fmla="*/ 1358 h 1438"/>
                  <a:gd name="T80" fmla="*/ 1331 w 1630"/>
                  <a:gd name="T81" fmla="*/ 1358 h 1438"/>
                  <a:gd name="T82" fmla="*/ 1403 w 1630"/>
                  <a:gd name="T83" fmla="*/ 1332 h 1438"/>
                  <a:gd name="T84" fmla="*/ 1317 w 1630"/>
                  <a:gd name="T85" fmla="*/ 1414 h 1438"/>
                  <a:gd name="T86" fmla="*/ 1517 w 1630"/>
                  <a:gd name="T87" fmla="*/ 1066 h 1438"/>
                  <a:gd name="T88" fmla="*/ 1587 w 1630"/>
                  <a:gd name="T89" fmla="*/ 503 h 1438"/>
                  <a:gd name="T90" fmla="*/ 1450 w 1630"/>
                  <a:gd name="T91" fmla="*/ 101 h 1438"/>
                  <a:gd name="T92" fmla="*/ 779 w 1630"/>
                  <a:gd name="T93" fmla="*/ 19 h 1438"/>
                  <a:gd name="T94" fmla="*/ 179 w 1630"/>
                  <a:gd name="T95" fmla="*/ 101 h 1438"/>
                  <a:gd name="T96" fmla="*/ 42 w 1630"/>
                  <a:gd name="T97" fmla="*/ 503 h 1438"/>
                  <a:gd name="T98" fmla="*/ 112 w 1630"/>
                  <a:gd name="T99" fmla="*/ 1066 h 1438"/>
                  <a:gd name="T100" fmla="*/ 311 w 1630"/>
                  <a:gd name="T101" fmla="*/ 1414 h 1438"/>
                  <a:gd name="T102" fmla="*/ 779 w 1630"/>
                  <a:gd name="T103" fmla="*/ 809 h 1438"/>
                  <a:gd name="T104" fmla="*/ 1015 w 1630"/>
                  <a:gd name="T105" fmla="*/ 1027 h 1438"/>
                  <a:gd name="T106" fmla="*/ 613 w 1630"/>
                  <a:gd name="T107" fmla="*/ 1027 h 1438"/>
                  <a:gd name="T108" fmla="*/ 47 w 1630"/>
                  <a:gd name="T109" fmla="*/ 848 h 1438"/>
                  <a:gd name="T110" fmla="*/ 163 w 1630"/>
                  <a:gd name="T111" fmla="*/ 202 h 1438"/>
                  <a:gd name="T112" fmla="*/ 760 w 1630"/>
                  <a:gd name="T113" fmla="*/ 10 h 1438"/>
                  <a:gd name="T114" fmla="*/ 1305 w 1630"/>
                  <a:gd name="T115" fmla="*/ 0 h 1438"/>
                  <a:gd name="T116" fmla="*/ 1585 w 1630"/>
                  <a:gd name="T117" fmla="*/ 610 h 1438"/>
                  <a:gd name="T118" fmla="*/ 1463 w 1630"/>
                  <a:gd name="T119" fmla="*/ 1378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30" h="1438">
                    <a:moveTo>
                      <a:pt x="869" y="327"/>
                    </a:moveTo>
                    <a:lnTo>
                      <a:pt x="869" y="327"/>
                    </a:lnTo>
                    <a:cubicBezTo>
                      <a:pt x="921" y="342"/>
                      <a:pt x="1013" y="341"/>
                      <a:pt x="1105" y="321"/>
                    </a:cubicBezTo>
                    <a:lnTo>
                      <a:pt x="1105" y="321"/>
                    </a:lnTo>
                    <a:cubicBezTo>
                      <a:pt x="1231" y="294"/>
                      <a:pt x="1332" y="239"/>
                      <a:pt x="1371" y="180"/>
                    </a:cubicBezTo>
                    <a:lnTo>
                      <a:pt x="1371" y="180"/>
                    </a:lnTo>
                    <a:cubicBezTo>
                      <a:pt x="1386" y="154"/>
                      <a:pt x="1386" y="142"/>
                      <a:pt x="1385" y="139"/>
                    </a:cubicBezTo>
                    <a:lnTo>
                      <a:pt x="1385" y="139"/>
                    </a:lnTo>
                    <a:cubicBezTo>
                      <a:pt x="1377" y="126"/>
                      <a:pt x="1324" y="112"/>
                      <a:pt x="1260" y="113"/>
                    </a:cubicBezTo>
                    <a:lnTo>
                      <a:pt x="1260" y="113"/>
                    </a:lnTo>
                    <a:cubicBezTo>
                      <a:pt x="1206" y="178"/>
                      <a:pt x="1114" y="253"/>
                      <a:pt x="981" y="253"/>
                    </a:cubicBezTo>
                    <a:lnTo>
                      <a:pt x="981" y="253"/>
                    </a:lnTo>
                    <a:cubicBezTo>
                      <a:pt x="945" y="253"/>
                      <a:pt x="907" y="247"/>
                      <a:pt x="869" y="236"/>
                    </a:cubicBezTo>
                    <a:lnTo>
                      <a:pt x="869" y="327"/>
                    </a:lnTo>
                    <a:close/>
                    <a:moveTo>
                      <a:pt x="959" y="357"/>
                    </a:moveTo>
                    <a:lnTo>
                      <a:pt x="959" y="357"/>
                    </a:lnTo>
                    <a:cubicBezTo>
                      <a:pt x="918" y="357"/>
                      <a:pt x="882" y="352"/>
                      <a:pt x="856" y="342"/>
                    </a:cubicBezTo>
                    <a:lnTo>
                      <a:pt x="856" y="342"/>
                    </a:lnTo>
                    <a:cubicBezTo>
                      <a:pt x="852" y="341"/>
                      <a:pt x="849" y="338"/>
                      <a:pt x="849" y="334"/>
                    </a:cubicBezTo>
                    <a:lnTo>
                      <a:pt x="849" y="223"/>
                    </a:lnTo>
                    <a:lnTo>
                      <a:pt x="849" y="223"/>
                    </a:lnTo>
                    <a:cubicBezTo>
                      <a:pt x="849" y="220"/>
                      <a:pt x="850" y="217"/>
                      <a:pt x="853" y="216"/>
                    </a:cubicBezTo>
                    <a:lnTo>
                      <a:pt x="853" y="216"/>
                    </a:lnTo>
                    <a:cubicBezTo>
                      <a:pt x="856" y="214"/>
                      <a:pt x="859" y="213"/>
                      <a:pt x="862" y="214"/>
                    </a:cubicBezTo>
                    <a:lnTo>
                      <a:pt x="862" y="214"/>
                    </a:lnTo>
                    <a:cubicBezTo>
                      <a:pt x="903" y="228"/>
                      <a:pt x="943" y="235"/>
                      <a:pt x="981" y="235"/>
                    </a:cubicBezTo>
                    <a:lnTo>
                      <a:pt x="981" y="235"/>
                    </a:lnTo>
                    <a:cubicBezTo>
                      <a:pt x="1109" y="235"/>
                      <a:pt x="1197" y="160"/>
                      <a:pt x="1248" y="97"/>
                    </a:cubicBezTo>
                    <a:lnTo>
                      <a:pt x="1248" y="97"/>
                    </a:lnTo>
                    <a:cubicBezTo>
                      <a:pt x="1250" y="95"/>
                      <a:pt x="1252" y="94"/>
                      <a:pt x="1254" y="94"/>
                    </a:cubicBezTo>
                    <a:lnTo>
                      <a:pt x="1254" y="94"/>
                    </a:lnTo>
                    <a:cubicBezTo>
                      <a:pt x="1304" y="92"/>
                      <a:pt x="1385" y="101"/>
                      <a:pt x="1402" y="130"/>
                    </a:cubicBezTo>
                    <a:lnTo>
                      <a:pt x="1402" y="130"/>
                    </a:lnTo>
                    <a:cubicBezTo>
                      <a:pt x="1411" y="146"/>
                      <a:pt x="1398" y="171"/>
                      <a:pt x="1386" y="190"/>
                    </a:cubicBezTo>
                    <a:lnTo>
                      <a:pt x="1386" y="190"/>
                    </a:lnTo>
                    <a:cubicBezTo>
                      <a:pt x="1345" y="254"/>
                      <a:pt x="1239" y="311"/>
                      <a:pt x="1108" y="340"/>
                    </a:cubicBezTo>
                    <a:lnTo>
                      <a:pt x="1108" y="340"/>
                    </a:lnTo>
                    <a:cubicBezTo>
                      <a:pt x="1056" y="351"/>
                      <a:pt x="1004" y="357"/>
                      <a:pt x="959" y="357"/>
                    </a:cubicBezTo>
                    <a:close/>
                    <a:moveTo>
                      <a:pt x="769" y="334"/>
                    </a:moveTo>
                    <a:lnTo>
                      <a:pt x="769" y="334"/>
                    </a:lnTo>
                    <a:close/>
                    <a:moveTo>
                      <a:pt x="361" y="113"/>
                    </a:moveTo>
                    <a:lnTo>
                      <a:pt x="361" y="113"/>
                    </a:lnTo>
                    <a:cubicBezTo>
                      <a:pt x="300" y="113"/>
                      <a:pt x="251" y="127"/>
                      <a:pt x="244" y="139"/>
                    </a:cubicBezTo>
                    <a:lnTo>
                      <a:pt x="244" y="139"/>
                    </a:lnTo>
                    <a:cubicBezTo>
                      <a:pt x="242" y="142"/>
                      <a:pt x="242" y="154"/>
                      <a:pt x="257" y="180"/>
                    </a:cubicBezTo>
                    <a:lnTo>
                      <a:pt x="257" y="180"/>
                    </a:lnTo>
                    <a:cubicBezTo>
                      <a:pt x="296" y="239"/>
                      <a:pt x="398" y="294"/>
                      <a:pt x="524" y="321"/>
                    </a:cubicBezTo>
                    <a:lnTo>
                      <a:pt x="524" y="321"/>
                    </a:lnTo>
                    <a:cubicBezTo>
                      <a:pt x="615" y="341"/>
                      <a:pt x="707" y="342"/>
                      <a:pt x="760" y="327"/>
                    </a:cubicBezTo>
                    <a:lnTo>
                      <a:pt x="760" y="236"/>
                    </a:lnTo>
                    <a:lnTo>
                      <a:pt x="760" y="236"/>
                    </a:lnTo>
                    <a:cubicBezTo>
                      <a:pt x="721" y="247"/>
                      <a:pt x="684" y="253"/>
                      <a:pt x="648" y="253"/>
                    </a:cubicBezTo>
                    <a:lnTo>
                      <a:pt x="648" y="253"/>
                    </a:lnTo>
                    <a:cubicBezTo>
                      <a:pt x="514" y="253"/>
                      <a:pt x="422" y="178"/>
                      <a:pt x="369" y="113"/>
                    </a:cubicBezTo>
                    <a:lnTo>
                      <a:pt x="369" y="113"/>
                    </a:lnTo>
                    <a:cubicBezTo>
                      <a:pt x="366" y="113"/>
                      <a:pt x="363" y="113"/>
                      <a:pt x="361" y="113"/>
                    </a:cubicBezTo>
                    <a:close/>
                    <a:moveTo>
                      <a:pt x="669" y="357"/>
                    </a:moveTo>
                    <a:lnTo>
                      <a:pt x="669" y="357"/>
                    </a:lnTo>
                    <a:cubicBezTo>
                      <a:pt x="624" y="357"/>
                      <a:pt x="572" y="351"/>
                      <a:pt x="520" y="340"/>
                    </a:cubicBezTo>
                    <a:lnTo>
                      <a:pt x="520" y="340"/>
                    </a:lnTo>
                    <a:cubicBezTo>
                      <a:pt x="389" y="311"/>
                      <a:pt x="283" y="254"/>
                      <a:pt x="242" y="190"/>
                    </a:cubicBezTo>
                    <a:lnTo>
                      <a:pt x="242" y="190"/>
                    </a:lnTo>
                    <a:cubicBezTo>
                      <a:pt x="230" y="171"/>
                      <a:pt x="218" y="146"/>
                      <a:pt x="227" y="130"/>
                    </a:cubicBezTo>
                    <a:lnTo>
                      <a:pt x="227" y="130"/>
                    </a:lnTo>
                    <a:cubicBezTo>
                      <a:pt x="244" y="101"/>
                      <a:pt x="324" y="92"/>
                      <a:pt x="373" y="94"/>
                    </a:cubicBezTo>
                    <a:lnTo>
                      <a:pt x="373" y="94"/>
                    </a:lnTo>
                    <a:cubicBezTo>
                      <a:pt x="376" y="94"/>
                      <a:pt x="379" y="95"/>
                      <a:pt x="380" y="97"/>
                    </a:cubicBezTo>
                    <a:lnTo>
                      <a:pt x="380" y="97"/>
                    </a:lnTo>
                    <a:cubicBezTo>
                      <a:pt x="432" y="160"/>
                      <a:pt x="519" y="235"/>
                      <a:pt x="648" y="235"/>
                    </a:cubicBezTo>
                    <a:lnTo>
                      <a:pt x="648" y="235"/>
                    </a:lnTo>
                    <a:cubicBezTo>
                      <a:pt x="685" y="235"/>
                      <a:pt x="725" y="228"/>
                      <a:pt x="767" y="214"/>
                    </a:cubicBezTo>
                    <a:lnTo>
                      <a:pt x="767" y="214"/>
                    </a:lnTo>
                    <a:cubicBezTo>
                      <a:pt x="769" y="213"/>
                      <a:pt x="773" y="214"/>
                      <a:pt x="775" y="216"/>
                    </a:cubicBezTo>
                    <a:lnTo>
                      <a:pt x="775" y="216"/>
                    </a:lnTo>
                    <a:cubicBezTo>
                      <a:pt x="778" y="217"/>
                      <a:pt x="779" y="220"/>
                      <a:pt x="779" y="223"/>
                    </a:cubicBezTo>
                    <a:lnTo>
                      <a:pt x="779" y="334"/>
                    </a:lnTo>
                    <a:lnTo>
                      <a:pt x="779" y="334"/>
                    </a:lnTo>
                    <a:cubicBezTo>
                      <a:pt x="779" y="338"/>
                      <a:pt x="776" y="341"/>
                      <a:pt x="773" y="342"/>
                    </a:cubicBezTo>
                    <a:lnTo>
                      <a:pt x="773" y="342"/>
                    </a:lnTo>
                    <a:cubicBezTo>
                      <a:pt x="746" y="352"/>
                      <a:pt x="710" y="357"/>
                      <a:pt x="669" y="357"/>
                    </a:cubicBezTo>
                    <a:close/>
                    <a:moveTo>
                      <a:pt x="869" y="514"/>
                    </a:moveTo>
                    <a:lnTo>
                      <a:pt x="869" y="514"/>
                    </a:lnTo>
                    <a:cubicBezTo>
                      <a:pt x="993" y="601"/>
                      <a:pt x="1131" y="580"/>
                      <a:pt x="1201" y="560"/>
                    </a:cubicBezTo>
                    <a:lnTo>
                      <a:pt x="1201" y="560"/>
                    </a:lnTo>
                    <a:cubicBezTo>
                      <a:pt x="1330" y="524"/>
                      <a:pt x="1421" y="443"/>
                      <a:pt x="1441" y="387"/>
                    </a:cubicBezTo>
                    <a:lnTo>
                      <a:pt x="1441" y="387"/>
                    </a:lnTo>
                    <a:cubicBezTo>
                      <a:pt x="1453" y="354"/>
                      <a:pt x="1454" y="329"/>
                      <a:pt x="1444" y="310"/>
                    </a:cubicBezTo>
                    <a:lnTo>
                      <a:pt x="1444" y="310"/>
                    </a:lnTo>
                    <a:cubicBezTo>
                      <a:pt x="1436" y="295"/>
                      <a:pt x="1421" y="286"/>
                      <a:pt x="1410" y="280"/>
                    </a:cubicBezTo>
                    <a:lnTo>
                      <a:pt x="1410" y="280"/>
                    </a:lnTo>
                    <a:cubicBezTo>
                      <a:pt x="1322" y="364"/>
                      <a:pt x="1181" y="401"/>
                      <a:pt x="1124" y="414"/>
                    </a:cubicBezTo>
                    <a:lnTo>
                      <a:pt x="1124" y="414"/>
                    </a:lnTo>
                    <a:cubicBezTo>
                      <a:pt x="1084" y="423"/>
                      <a:pt x="1024" y="432"/>
                      <a:pt x="958" y="432"/>
                    </a:cubicBezTo>
                    <a:lnTo>
                      <a:pt x="958" y="432"/>
                    </a:lnTo>
                    <a:cubicBezTo>
                      <a:pt x="926" y="432"/>
                      <a:pt x="895" y="430"/>
                      <a:pt x="869" y="425"/>
                    </a:cubicBezTo>
                    <a:lnTo>
                      <a:pt x="869" y="514"/>
                    </a:lnTo>
                    <a:close/>
                    <a:moveTo>
                      <a:pt x="1076" y="597"/>
                    </a:moveTo>
                    <a:lnTo>
                      <a:pt x="1076" y="597"/>
                    </a:lnTo>
                    <a:cubicBezTo>
                      <a:pt x="1008" y="597"/>
                      <a:pt x="928" y="580"/>
                      <a:pt x="853" y="527"/>
                    </a:cubicBezTo>
                    <a:lnTo>
                      <a:pt x="853" y="527"/>
                    </a:lnTo>
                    <a:cubicBezTo>
                      <a:pt x="850" y="525"/>
                      <a:pt x="849" y="522"/>
                      <a:pt x="849" y="518"/>
                    </a:cubicBezTo>
                    <a:lnTo>
                      <a:pt x="849" y="413"/>
                    </a:lnTo>
                    <a:lnTo>
                      <a:pt x="849" y="413"/>
                    </a:lnTo>
                    <a:cubicBezTo>
                      <a:pt x="849" y="410"/>
                      <a:pt x="850" y="406"/>
                      <a:pt x="853" y="405"/>
                    </a:cubicBezTo>
                    <a:lnTo>
                      <a:pt x="853" y="405"/>
                    </a:lnTo>
                    <a:cubicBezTo>
                      <a:pt x="856" y="403"/>
                      <a:pt x="858" y="402"/>
                      <a:pt x="861" y="403"/>
                    </a:cubicBezTo>
                    <a:lnTo>
                      <a:pt x="861" y="403"/>
                    </a:lnTo>
                    <a:cubicBezTo>
                      <a:pt x="890" y="410"/>
                      <a:pt x="922" y="413"/>
                      <a:pt x="958" y="413"/>
                    </a:cubicBezTo>
                    <a:lnTo>
                      <a:pt x="958" y="413"/>
                    </a:lnTo>
                    <a:cubicBezTo>
                      <a:pt x="1008" y="413"/>
                      <a:pt x="1066" y="407"/>
                      <a:pt x="1120" y="396"/>
                    </a:cubicBezTo>
                    <a:lnTo>
                      <a:pt x="1120" y="396"/>
                    </a:lnTo>
                    <a:cubicBezTo>
                      <a:pt x="1177" y="383"/>
                      <a:pt x="1317" y="346"/>
                      <a:pt x="1400" y="262"/>
                    </a:cubicBezTo>
                    <a:lnTo>
                      <a:pt x="1400" y="262"/>
                    </a:lnTo>
                    <a:cubicBezTo>
                      <a:pt x="1404" y="259"/>
                      <a:pt x="1407" y="258"/>
                      <a:pt x="1411" y="259"/>
                    </a:cubicBezTo>
                    <a:lnTo>
                      <a:pt x="1411" y="259"/>
                    </a:lnTo>
                    <a:cubicBezTo>
                      <a:pt x="1427" y="266"/>
                      <a:pt x="1449" y="279"/>
                      <a:pt x="1461" y="300"/>
                    </a:cubicBezTo>
                    <a:lnTo>
                      <a:pt x="1461" y="300"/>
                    </a:lnTo>
                    <a:cubicBezTo>
                      <a:pt x="1474" y="324"/>
                      <a:pt x="1473" y="355"/>
                      <a:pt x="1459" y="394"/>
                    </a:cubicBezTo>
                    <a:lnTo>
                      <a:pt x="1459" y="394"/>
                    </a:lnTo>
                    <a:cubicBezTo>
                      <a:pt x="1437" y="455"/>
                      <a:pt x="1341" y="540"/>
                      <a:pt x="1207" y="578"/>
                    </a:cubicBezTo>
                    <a:lnTo>
                      <a:pt x="1207" y="578"/>
                    </a:lnTo>
                    <a:cubicBezTo>
                      <a:pt x="1175" y="587"/>
                      <a:pt x="1129" y="597"/>
                      <a:pt x="1076" y="597"/>
                    </a:cubicBezTo>
                    <a:close/>
                    <a:moveTo>
                      <a:pt x="769" y="518"/>
                    </a:moveTo>
                    <a:lnTo>
                      <a:pt x="769" y="518"/>
                    </a:lnTo>
                    <a:close/>
                    <a:moveTo>
                      <a:pt x="218" y="280"/>
                    </a:moveTo>
                    <a:lnTo>
                      <a:pt x="218" y="280"/>
                    </a:lnTo>
                    <a:cubicBezTo>
                      <a:pt x="207" y="286"/>
                      <a:pt x="192" y="295"/>
                      <a:pt x="184" y="310"/>
                    </a:cubicBezTo>
                    <a:lnTo>
                      <a:pt x="184" y="310"/>
                    </a:lnTo>
                    <a:cubicBezTo>
                      <a:pt x="174" y="329"/>
                      <a:pt x="175" y="354"/>
                      <a:pt x="187" y="387"/>
                    </a:cubicBezTo>
                    <a:lnTo>
                      <a:pt x="187" y="387"/>
                    </a:lnTo>
                    <a:cubicBezTo>
                      <a:pt x="208" y="443"/>
                      <a:pt x="299" y="524"/>
                      <a:pt x="427" y="560"/>
                    </a:cubicBezTo>
                    <a:lnTo>
                      <a:pt x="427" y="560"/>
                    </a:lnTo>
                    <a:cubicBezTo>
                      <a:pt x="498" y="580"/>
                      <a:pt x="636" y="601"/>
                      <a:pt x="760" y="514"/>
                    </a:cubicBezTo>
                    <a:lnTo>
                      <a:pt x="760" y="425"/>
                    </a:lnTo>
                    <a:lnTo>
                      <a:pt x="760" y="425"/>
                    </a:lnTo>
                    <a:cubicBezTo>
                      <a:pt x="733" y="430"/>
                      <a:pt x="702" y="432"/>
                      <a:pt x="670" y="432"/>
                    </a:cubicBezTo>
                    <a:lnTo>
                      <a:pt x="670" y="432"/>
                    </a:lnTo>
                    <a:cubicBezTo>
                      <a:pt x="604" y="432"/>
                      <a:pt x="544" y="423"/>
                      <a:pt x="504" y="414"/>
                    </a:cubicBezTo>
                    <a:lnTo>
                      <a:pt x="504" y="414"/>
                    </a:lnTo>
                    <a:cubicBezTo>
                      <a:pt x="447" y="401"/>
                      <a:pt x="306" y="364"/>
                      <a:pt x="218" y="280"/>
                    </a:cubicBezTo>
                    <a:close/>
                    <a:moveTo>
                      <a:pt x="552" y="597"/>
                    </a:moveTo>
                    <a:lnTo>
                      <a:pt x="552" y="597"/>
                    </a:lnTo>
                    <a:cubicBezTo>
                      <a:pt x="500" y="597"/>
                      <a:pt x="454" y="587"/>
                      <a:pt x="422" y="578"/>
                    </a:cubicBezTo>
                    <a:lnTo>
                      <a:pt x="422" y="578"/>
                    </a:lnTo>
                    <a:cubicBezTo>
                      <a:pt x="287" y="540"/>
                      <a:pt x="191" y="455"/>
                      <a:pt x="169" y="394"/>
                    </a:cubicBezTo>
                    <a:lnTo>
                      <a:pt x="169" y="394"/>
                    </a:lnTo>
                    <a:cubicBezTo>
                      <a:pt x="155" y="355"/>
                      <a:pt x="155" y="324"/>
                      <a:pt x="167" y="300"/>
                    </a:cubicBezTo>
                    <a:lnTo>
                      <a:pt x="167" y="300"/>
                    </a:lnTo>
                    <a:cubicBezTo>
                      <a:pt x="179" y="279"/>
                      <a:pt x="201" y="266"/>
                      <a:pt x="218" y="259"/>
                    </a:cubicBezTo>
                    <a:lnTo>
                      <a:pt x="218" y="259"/>
                    </a:lnTo>
                    <a:cubicBezTo>
                      <a:pt x="221" y="258"/>
                      <a:pt x="225" y="259"/>
                      <a:pt x="228" y="262"/>
                    </a:cubicBezTo>
                    <a:lnTo>
                      <a:pt x="228" y="262"/>
                    </a:lnTo>
                    <a:cubicBezTo>
                      <a:pt x="311" y="346"/>
                      <a:pt x="451" y="383"/>
                      <a:pt x="509" y="396"/>
                    </a:cubicBezTo>
                    <a:lnTo>
                      <a:pt x="509" y="396"/>
                    </a:lnTo>
                    <a:cubicBezTo>
                      <a:pt x="563" y="407"/>
                      <a:pt x="620" y="413"/>
                      <a:pt x="670" y="413"/>
                    </a:cubicBezTo>
                    <a:lnTo>
                      <a:pt x="670" y="413"/>
                    </a:lnTo>
                    <a:cubicBezTo>
                      <a:pt x="706" y="413"/>
                      <a:pt x="739" y="410"/>
                      <a:pt x="767" y="403"/>
                    </a:cubicBezTo>
                    <a:lnTo>
                      <a:pt x="767" y="403"/>
                    </a:lnTo>
                    <a:cubicBezTo>
                      <a:pt x="770" y="402"/>
                      <a:pt x="773" y="403"/>
                      <a:pt x="775" y="405"/>
                    </a:cubicBezTo>
                    <a:lnTo>
                      <a:pt x="775" y="405"/>
                    </a:lnTo>
                    <a:cubicBezTo>
                      <a:pt x="778" y="406"/>
                      <a:pt x="779" y="410"/>
                      <a:pt x="779" y="413"/>
                    </a:cubicBezTo>
                    <a:lnTo>
                      <a:pt x="779" y="518"/>
                    </a:lnTo>
                    <a:lnTo>
                      <a:pt x="779" y="518"/>
                    </a:lnTo>
                    <a:cubicBezTo>
                      <a:pt x="779" y="522"/>
                      <a:pt x="778" y="525"/>
                      <a:pt x="775" y="527"/>
                    </a:cubicBezTo>
                    <a:lnTo>
                      <a:pt x="775" y="527"/>
                    </a:lnTo>
                    <a:cubicBezTo>
                      <a:pt x="700" y="580"/>
                      <a:pt x="620" y="597"/>
                      <a:pt x="552" y="597"/>
                    </a:cubicBezTo>
                    <a:close/>
                    <a:moveTo>
                      <a:pt x="869" y="696"/>
                    </a:moveTo>
                    <a:lnTo>
                      <a:pt x="869" y="696"/>
                    </a:lnTo>
                    <a:cubicBezTo>
                      <a:pt x="1074" y="818"/>
                      <a:pt x="1385" y="698"/>
                      <a:pt x="1481" y="593"/>
                    </a:cubicBezTo>
                    <a:lnTo>
                      <a:pt x="1481" y="593"/>
                    </a:lnTo>
                    <a:cubicBezTo>
                      <a:pt x="1484" y="590"/>
                      <a:pt x="1487" y="586"/>
                      <a:pt x="1491" y="580"/>
                    </a:cubicBezTo>
                    <a:lnTo>
                      <a:pt x="1491" y="580"/>
                    </a:lnTo>
                    <a:cubicBezTo>
                      <a:pt x="1504" y="564"/>
                      <a:pt x="1518" y="541"/>
                      <a:pt x="1514" y="521"/>
                    </a:cubicBezTo>
                    <a:lnTo>
                      <a:pt x="1514" y="521"/>
                    </a:lnTo>
                    <a:cubicBezTo>
                      <a:pt x="1510" y="508"/>
                      <a:pt x="1500" y="496"/>
                      <a:pt x="1489" y="488"/>
                    </a:cubicBezTo>
                    <a:lnTo>
                      <a:pt x="1489" y="488"/>
                    </a:lnTo>
                    <a:cubicBezTo>
                      <a:pt x="1433" y="559"/>
                      <a:pt x="1333" y="621"/>
                      <a:pt x="1227" y="652"/>
                    </a:cubicBezTo>
                    <a:lnTo>
                      <a:pt x="1227" y="652"/>
                    </a:lnTo>
                    <a:cubicBezTo>
                      <a:pt x="1177" y="666"/>
                      <a:pt x="1126" y="673"/>
                      <a:pt x="1076" y="673"/>
                    </a:cubicBezTo>
                    <a:lnTo>
                      <a:pt x="1076" y="673"/>
                    </a:lnTo>
                    <a:cubicBezTo>
                      <a:pt x="1002" y="673"/>
                      <a:pt x="932" y="656"/>
                      <a:pt x="869" y="624"/>
                    </a:cubicBezTo>
                    <a:lnTo>
                      <a:pt x="869" y="696"/>
                    </a:lnTo>
                    <a:close/>
                    <a:moveTo>
                      <a:pt x="1074" y="765"/>
                    </a:moveTo>
                    <a:lnTo>
                      <a:pt x="1074" y="765"/>
                    </a:lnTo>
                    <a:cubicBezTo>
                      <a:pt x="995" y="765"/>
                      <a:pt x="918" y="749"/>
                      <a:pt x="854" y="709"/>
                    </a:cubicBezTo>
                    <a:lnTo>
                      <a:pt x="854" y="709"/>
                    </a:lnTo>
                    <a:cubicBezTo>
                      <a:pt x="852" y="708"/>
                      <a:pt x="849" y="705"/>
                      <a:pt x="849" y="701"/>
                    </a:cubicBezTo>
                    <a:lnTo>
                      <a:pt x="849" y="609"/>
                    </a:lnTo>
                    <a:lnTo>
                      <a:pt x="849" y="609"/>
                    </a:lnTo>
                    <a:cubicBezTo>
                      <a:pt x="849" y="605"/>
                      <a:pt x="852" y="602"/>
                      <a:pt x="854" y="600"/>
                    </a:cubicBezTo>
                    <a:lnTo>
                      <a:pt x="854" y="600"/>
                    </a:lnTo>
                    <a:cubicBezTo>
                      <a:pt x="857" y="598"/>
                      <a:pt x="861" y="598"/>
                      <a:pt x="863" y="600"/>
                    </a:cubicBezTo>
                    <a:lnTo>
                      <a:pt x="863" y="600"/>
                    </a:lnTo>
                    <a:cubicBezTo>
                      <a:pt x="928" y="636"/>
                      <a:pt x="1000" y="654"/>
                      <a:pt x="1076" y="654"/>
                    </a:cubicBezTo>
                    <a:lnTo>
                      <a:pt x="1076" y="654"/>
                    </a:lnTo>
                    <a:cubicBezTo>
                      <a:pt x="1125" y="654"/>
                      <a:pt x="1173" y="647"/>
                      <a:pt x="1222" y="633"/>
                    </a:cubicBezTo>
                    <a:lnTo>
                      <a:pt x="1222" y="633"/>
                    </a:lnTo>
                    <a:cubicBezTo>
                      <a:pt x="1328" y="603"/>
                      <a:pt x="1427" y="540"/>
                      <a:pt x="1480" y="469"/>
                    </a:cubicBezTo>
                    <a:lnTo>
                      <a:pt x="1480" y="469"/>
                    </a:lnTo>
                    <a:cubicBezTo>
                      <a:pt x="1483" y="465"/>
                      <a:pt x="1488" y="464"/>
                      <a:pt x="1493" y="467"/>
                    </a:cubicBezTo>
                    <a:lnTo>
                      <a:pt x="1493" y="467"/>
                    </a:lnTo>
                    <a:cubicBezTo>
                      <a:pt x="1508" y="478"/>
                      <a:pt x="1527" y="495"/>
                      <a:pt x="1532" y="517"/>
                    </a:cubicBezTo>
                    <a:lnTo>
                      <a:pt x="1532" y="517"/>
                    </a:lnTo>
                    <a:cubicBezTo>
                      <a:pt x="1537" y="538"/>
                      <a:pt x="1529" y="564"/>
                      <a:pt x="1506" y="593"/>
                    </a:cubicBezTo>
                    <a:lnTo>
                      <a:pt x="1506" y="593"/>
                    </a:lnTo>
                    <a:cubicBezTo>
                      <a:pt x="1502" y="597"/>
                      <a:pt x="1499" y="602"/>
                      <a:pt x="1494" y="606"/>
                    </a:cubicBezTo>
                    <a:lnTo>
                      <a:pt x="1494" y="606"/>
                    </a:lnTo>
                    <a:cubicBezTo>
                      <a:pt x="1417" y="692"/>
                      <a:pt x="1241" y="765"/>
                      <a:pt x="1074" y="765"/>
                    </a:cubicBezTo>
                    <a:close/>
                    <a:moveTo>
                      <a:pt x="769" y="701"/>
                    </a:moveTo>
                    <a:lnTo>
                      <a:pt x="769" y="701"/>
                    </a:lnTo>
                    <a:close/>
                    <a:moveTo>
                      <a:pt x="139" y="488"/>
                    </a:moveTo>
                    <a:lnTo>
                      <a:pt x="139" y="488"/>
                    </a:lnTo>
                    <a:cubicBezTo>
                      <a:pt x="129" y="496"/>
                      <a:pt x="118" y="508"/>
                      <a:pt x="115" y="521"/>
                    </a:cubicBezTo>
                    <a:lnTo>
                      <a:pt x="115" y="521"/>
                    </a:lnTo>
                    <a:cubicBezTo>
                      <a:pt x="110" y="541"/>
                      <a:pt x="125" y="564"/>
                      <a:pt x="137" y="580"/>
                    </a:cubicBezTo>
                    <a:lnTo>
                      <a:pt x="137" y="580"/>
                    </a:lnTo>
                    <a:cubicBezTo>
                      <a:pt x="141" y="586"/>
                      <a:pt x="144" y="590"/>
                      <a:pt x="148" y="593"/>
                    </a:cubicBezTo>
                    <a:lnTo>
                      <a:pt x="148" y="593"/>
                    </a:lnTo>
                    <a:cubicBezTo>
                      <a:pt x="244" y="698"/>
                      <a:pt x="554" y="819"/>
                      <a:pt x="760" y="696"/>
                    </a:cubicBezTo>
                    <a:lnTo>
                      <a:pt x="760" y="624"/>
                    </a:lnTo>
                    <a:lnTo>
                      <a:pt x="760" y="624"/>
                    </a:lnTo>
                    <a:cubicBezTo>
                      <a:pt x="696" y="656"/>
                      <a:pt x="626" y="673"/>
                      <a:pt x="552" y="673"/>
                    </a:cubicBezTo>
                    <a:lnTo>
                      <a:pt x="552" y="673"/>
                    </a:lnTo>
                    <a:cubicBezTo>
                      <a:pt x="502" y="673"/>
                      <a:pt x="451" y="666"/>
                      <a:pt x="401" y="652"/>
                    </a:cubicBezTo>
                    <a:lnTo>
                      <a:pt x="401" y="652"/>
                    </a:lnTo>
                    <a:cubicBezTo>
                      <a:pt x="295" y="621"/>
                      <a:pt x="195" y="559"/>
                      <a:pt x="139" y="488"/>
                    </a:cubicBezTo>
                    <a:close/>
                    <a:moveTo>
                      <a:pt x="554" y="765"/>
                    </a:moveTo>
                    <a:lnTo>
                      <a:pt x="554" y="765"/>
                    </a:lnTo>
                    <a:cubicBezTo>
                      <a:pt x="387" y="765"/>
                      <a:pt x="212" y="692"/>
                      <a:pt x="134" y="606"/>
                    </a:cubicBezTo>
                    <a:lnTo>
                      <a:pt x="134" y="606"/>
                    </a:lnTo>
                    <a:cubicBezTo>
                      <a:pt x="129" y="602"/>
                      <a:pt x="126" y="597"/>
                      <a:pt x="122" y="593"/>
                    </a:cubicBezTo>
                    <a:lnTo>
                      <a:pt x="122" y="593"/>
                    </a:lnTo>
                    <a:cubicBezTo>
                      <a:pt x="100" y="564"/>
                      <a:pt x="91" y="538"/>
                      <a:pt x="96" y="517"/>
                    </a:cubicBezTo>
                    <a:lnTo>
                      <a:pt x="96" y="517"/>
                    </a:lnTo>
                    <a:cubicBezTo>
                      <a:pt x="101" y="495"/>
                      <a:pt x="120" y="478"/>
                      <a:pt x="136" y="467"/>
                    </a:cubicBezTo>
                    <a:lnTo>
                      <a:pt x="136" y="467"/>
                    </a:lnTo>
                    <a:cubicBezTo>
                      <a:pt x="140" y="464"/>
                      <a:pt x="145" y="465"/>
                      <a:pt x="148" y="469"/>
                    </a:cubicBezTo>
                    <a:lnTo>
                      <a:pt x="148" y="469"/>
                    </a:lnTo>
                    <a:cubicBezTo>
                      <a:pt x="201" y="540"/>
                      <a:pt x="300" y="603"/>
                      <a:pt x="406" y="633"/>
                    </a:cubicBezTo>
                    <a:lnTo>
                      <a:pt x="406" y="633"/>
                    </a:lnTo>
                    <a:cubicBezTo>
                      <a:pt x="455" y="647"/>
                      <a:pt x="504" y="654"/>
                      <a:pt x="552" y="654"/>
                    </a:cubicBezTo>
                    <a:lnTo>
                      <a:pt x="552" y="654"/>
                    </a:lnTo>
                    <a:cubicBezTo>
                      <a:pt x="629" y="654"/>
                      <a:pt x="700" y="636"/>
                      <a:pt x="765" y="600"/>
                    </a:cubicBezTo>
                    <a:lnTo>
                      <a:pt x="765" y="600"/>
                    </a:lnTo>
                    <a:cubicBezTo>
                      <a:pt x="767" y="598"/>
                      <a:pt x="772" y="598"/>
                      <a:pt x="774" y="600"/>
                    </a:cubicBezTo>
                    <a:lnTo>
                      <a:pt x="774" y="600"/>
                    </a:lnTo>
                    <a:cubicBezTo>
                      <a:pt x="777" y="602"/>
                      <a:pt x="779" y="605"/>
                      <a:pt x="779" y="609"/>
                    </a:cubicBezTo>
                    <a:lnTo>
                      <a:pt x="779" y="701"/>
                    </a:lnTo>
                    <a:lnTo>
                      <a:pt x="779" y="701"/>
                    </a:lnTo>
                    <a:cubicBezTo>
                      <a:pt x="779" y="705"/>
                      <a:pt x="777" y="708"/>
                      <a:pt x="774" y="709"/>
                    </a:cubicBezTo>
                    <a:lnTo>
                      <a:pt x="774" y="709"/>
                    </a:lnTo>
                    <a:cubicBezTo>
                      <a:pt x="710" y="749"/>
                      <a:pt x="633" y="765"/>
                      <a:pt x="554" y="765"/>
                    </a:cubicBezTo>
                    <a:close/>
                    <a:moveTo>
                      <a:pt x="1023" y="839"/>
                    </a:moveTo>
                    <a:lnTo>
                      <a:pt x="1023" y="839"/>
                    </a:lnTo>
                    <a:cubicBezTo>
                      <a:pt x="1027" y="841"/>
                      <a:pt x="1029" y="844"/>
                      <a:pt x="1033" y="846"/>
                    </a:cubicBezTo>
                    <a:lnTo>
                      <a:pt x="1033" y="846"/>
                    </a:lnTo>
                    <a:lnTo>
                      <a:pt x="1034" y="847"/>
                    </a:lnTo>
                    <a:lnTo>
                      <a:pt x="1034" y="847"/>
                    </a:lnTo>
                    <a:cubicBezTo>
                      <a:pt x="1133" y="918"/>
                      <a:pt x="1349" y="906"/>
                      <a:pt x="1472" y="822"/>
                    </a:cubicBezTo>
                    <a:lnTo>
                      <a:pt x="1472" y="822"/>
                    </a:lnTo>
                    <a:cubicBezTo>
                      <a:pt x="1505" y="799"/>
                      <a:pt x="1523" y="773"/>
                      <a:pt x="1527" y="745"/>
                    </a:cubicBezTo>
                    <a:lnTo>
                      <a:pt x="1527" y="745"/>
                    </a:lnTo>
                    <a:cubicBezTo>
                      <a:pt x="1529" y="727"/>
                      <a:pt x="1527" y="708"/>
                      <a:pt x="1519" y="687"/>
                    </a:cubicBezTo>
                    <a:lnTo>
                      <a:pt x="1519" y="687"/>
                    </a:lnTo>
                    <a:cubicBezTo>
                      <a:pt x="1413" y="780"/>
                      <a:pt x="1237" y="841"/>
                      <a:pt x="1075" y="841"/>
                    </a:cubicBezTo>
                    <a:lnTo>
                      <a:pt x="1075" y="841"/>
                    </a:lnTo>
                    <a:cubicBezTo>
                      <a:pt x="1057" y="841"/>
                      <a:pt x="1040" y="840"/>
                      <a:pt x="1023" y="839"/>
                    </a:cubicBezTo>
                    <a:close/>
                    <a:moveTo>
                      <a:pt x="1216" y="912"/>
                    </a:moveTo>
                    <a:lnTo>
                      <a:pt x="1216" y="912"/>
                    </a:lnTo>
                    <a:cubicBezTo>
                      <a:pt x="1141" y="912"/>
                      <a:pt x="1070" y="896"/>
                      <a:pt x="1023" y="862"/>
                    </a:cubicBezTo>
                    <a:lnTo>
                      <a:pt x="1023" y="862"/>
                    </a:lnTo>
                    <a:lnTo>
                      <a:pt x="1022" y="861"/>
                    </a:lnTo>
                    <a:lnTo>
                      <a:pt x="1022" y="861"/>
                    </a:lnTo>
                    <a:cubicBezTo>
                      <a:pt x="1012" y="855"/>
                      <a:pt x="1004" y="848"/>
                      <a:pt x="999" y="841"/>
                    </a:cubicBezTo>
                    <a:lnTo>
                      <a:pt x="991" y="834"/>
                    </a:lnTo>
                    <a:lnTo>
                      <a:pt x="991" y="834"/>
                    </a:lnTo>
                    <a:cubicBezTo>
                      <a:pt x="987" y="830"/>
                      <a:pt x="987" y="826"/>
                      <a:pt x="989" y="823"/>
                    </a:cubicBezTo>
                    <a:lnTo>
                      <a:pt x="989" y="823"/>
                    </a:lnTo>
                    <a:cubicBezTo>
                      <a:pt x="991" y="819"/>
                      <a:pt x="994" y="817"/>
                      <a:pt x="999" y="817"/>
                    </a:cubicBezTo>
                    <a:lnTo>
                      <a:pt x="999" y="817"/>
                    </a:lnTo>
                    <a:cubicBezTo>
                      <a:pt x="1023" y="820"/>
                      <a:pt x="1048" y="822"/>
                      <a:pt x="1075" y="822"/>
                    </a:cubicBezTo>
                    <a:lnTo>
                      <a:pt x="1075" y="822"/>
                    </a:lnTo>
                    <a:lnTo>
                      <a:pt x="1075" y="822"/>
                    </a:lnTo>
                    <a:cubicBezTo>
                      <a:pt x="1235" y="822"/>
                      <a:pt x="1417" y="758"/>
                      <a:pt x="1516" y="664"/>
                    </a:cubicBezTo>
                    <a:lnTo>
                      <a:pt x="1516" y="664"/>
                    </a:lnTo>
                    <a:cubicBezTo>
                      <a:pt x="1518" y="662"/>
                      <a:pt x="1521" y="662"/>
                      <a:pt x="1524" y="662"/>
                    </a:cubicBezTo>
                    <a:lnTo>
                      <a:pt x="1524" y="662"/>
                    </a:lnTo>
                    <a:cubicBezTo>
                      <a:pt x="1527" y="662"/>
                      <a:pt x="1529" y="664"/>
                      <a:pt x="1531" y="667"/>
                    </a:cubicBezTo>
                    <a:lnTo>
                      <a:pt x="1531" y="667"/>
                    </a:lnTo>
                    <a:cubicBezTo>
                      <a:pt x="1544" y="695"/>
                      <a:pt x="1549" y="722"/>
                      <a:pt x="1546" y="747"/>
                    </a:cubicBezTo>
                    <a:lnTo>
                      <a:pt x="1537" y="745"/>
                    </a:lnTo>
                    <a:lnTo>
                      <a:pt x="1546" y="747"/>
                    </a:lnTo>
                    <a:lnTo>
                      <a:pt x="1546" y="747"/>
                    </a:lnTo>
                    <a:cubicBezTo>
                      <a:pt x="1542" y="781"/>
                      <a:pt x="1520" y="811"/>
                      <a:pt x="1482" y="837"/>
                    </a:cubicBezTo>
                    <a:lnTo>
                      <a:pt x="1482" y="837"/>
                    </a:lnTo>
                    <a:cubicBezTo>
                      <a:pt x="1411" y="887"/>
                      <a:pt x="1309" y="912"/>
                      <a:pt x="1216" y="912"/>
                    </a:cubicBezTo>
                    <a:close/>
                    <a:moveTo>
                      <a:pt x="109" y="687"/>
                    </a:moveTo>
                    <a:lnTo>
                      <a:pt x="109" y="687"/>
                    </a:lnTo>
                    <a:cubicBezTo>
                      <a:pt x="101" y="708"/>
                      <a:pt x="99" y="727"/>
                      <a:pt x="101" y="745"/>
                    </a:cubicBezTo>
                    <a:lnTo>
                      <a:pt x="101" y="745"/>
                    </a:lnTo>
                    <a:cubicBezTo>
                      <a:pt x="105" y="773"/>
                      <a:pt x="123" y="799"/>
                      <a:pt x="157" y="822"/>
                    </a:cubicBezTo>
                    <a:lnTo>
                      <a:pt x="157" y="822"/>
                    </a:lnTo>
                    <a:cubicBezTo>
                      <a:pt x="279" y="906"/>
                      <a:pt x="495" y="918"/>
                      <a:pt x="595" y="847"/>
                    </a:cubicBezTo>
                    <a:lnTo>
                      <a:pt x="595" y="847"/>
                    </a:lnTo>
                    <a:cubicBezTo>
                      <a:pt x="595" y="846"/>
                      <a:pt x="595" y="846"/>
                      <a:pt x="596" y="846"/>
                    </a:cubicBezTo>
                    <a:lnTo>
                      <a:pt x="596" y="846"/>
                    </a:lnTo>
                    <a:cubicBezTo>
                      <a:pt x="599" y="843"/>
                      <a:pt x="602" y="841"/>
                      <a:pt x="605" y="839"/>
                    </a:cubicBezTo>
                    <a:lnTo>
                      <a:pt x="605" y="839"/>
                    </a:lnTo>
                    <a:cubicBezTo>
                      <a:pt x="588" y="840"/>
                      <a:pt x="570" y="841"/>
                      <a:pt x="554" y="841"/>
                    </a:cubicBezTo>
                    <a:lnTo>
                      <a:pt x="553" y="841"/>
                    </a:lnTo>
                    <a:lnTo>
                      <a:pt x="553" y="841"/>
                    </a:lnTo>
                    <a:cubicBezTo>
                      <a:pt x="392" y="841"/>
                      <a:pt x="215" y="780"/>
                      <a:pt x="109" y="687"/>
                    </a:cubicBezTo>
                    <a:close/>
                    <a:moveTo>
                      <a:pt x="413" y="912"/>
                    </a:moveTo>
                    <a:lnTo>
                      <a:pt x="413" y="912"/>
                    </a:lnTo>
                    <a:cubicBezTo>
                      <a:pt x="319" y="912"/>
                      <a:pt x="218" y="887"/>
                      <a:pt x="146" y="837"/>
                    </a:cubicBezTo>
                    <a:lnTo>
                      <a:pt x="146" y="837"/>
                    </a:lnTo>
                    <a:cubicBezTo>
                      <a:pt x="108" y="811"/>
                      <a:pt x="87" y="781"/>
                      <a:pt x="83" y="747"/>
                    </a:cubicBezTo>
                    <a:lnTo>
                      <a:pt x="83" y="747"/>
                    </a:lnTo>
                    <a:cubicBezTo>
                      <a:pt x="79" y="722"/>
                      <a:pt x="84" y="695"/>
                      <a:pt x="97" y="667"/>
                    </a:cubicBezTo>
                    <a:lnTo>
                      <a:pt x="97" y="667"/>
                    </a:lnTo>
                    <a:cubicBezTo>
                      <a:pt x="99" y="664"/>
                      <a:pt x="101" y="662"/>
                      <a:pt x="104" y="662"/>
                    </a:cubicBezTo>
                    <a:lnTo>
                      <a:pt x="104" y="662"/>
                    </a:lnTo>
                    <a:cubicBezTo>
                      <a:pt x="107" y="662"/>
                      <a:pt x="110" y="662"/>
                      <a:pt x="112" y="664"/>
                    </a:cubicBezTo>
                    <a:lnTo>
                      <a:pt x="112" y="664"/>
                    </a:lnTo>
                    <a:cubicBezTo>
                      <a:pt x="212" y="758"/>
                      <a:pt x="393" y="822"/>
                      <a:pt x="553" y="822"/>
                    </a:cubicBezTo>
                    <a:lnTo>
                      <a:pt x="554" y="822"/>
                    </a:lnTo>
                    <a:lnTo>
                      <a:pt x="554" y="822"/>
                    </a:lnTo>
                    <a:cubicBezTo>
                      <a:pt x="580" y="822"/>
                      <a:pt x="605" y="820"/>
                      <a:pt x="629" y="817"/>
                    </a:cubicBezTo>
                    <a:lnTo>
                      <a:pt x="629" y="817"/>
                    </a:lnTo>
                    <a:cubicBezTo>
                      <a:pt x="634" y="817"/>
                      <a:pt x="637" y="819"/>
                      <a:pt x="639" y="823"/>
                    </a:cubicBezTo>
                    <a:lnTo>
                      <a:pt x="639" y="823"/>
                    </a:lnTo>
                    <a:cubicBezTo>
                      <a:pt x="642" y="826"/>
                      <a:pt x="641" y="830"/>
                      <a:pt x="637" y="834"/>
                    </a:cubicBezTo>
                    <a:lnTo>
                      <a:pt x="630" y="840"/>
                    </a:lnTo>
                    <a:lnTo>
                      <a:pt x="630" y="840"/>
                    </a:lnTo>
                    <a:lnTo>
                      <a:pt x="630" y="840"/>
                    </a:lnTo>
                    <a:lnTo>
                      <a:pt x="626" y="837"/>
                    </a:lnTo>
                    <a:lnTo>
                      <a:pt x="626" y="837"/>
                    </a:lnTo>
                    <a:lnTo>
                      <a:pt x="626" y="837"/>
                    </a:lnTo>
                    <a:lnTo>
                      <a:pt x="630" y="840"/>
                    </a:lnTo>
                    <a:lnTo>
                      <a:pt x="630" y="840"/>
                    </a:lnTo>
                    <a:cubicBezTo>
                      <a:pt x="624" y="848"/>
                      <a:pt x="616" y="855"/>
                      <a:pt x="606" y="861"/>
                    </a:cubicBezTo>
                    <a:lnTo>
                      <a:pt x="606" y="861"/>
                    </a:lnTo>
                    <a:cubicBezTo>
                      <a:pt x="606" y="862"/>
                      <a:pt x="606" y="862"/>
                      <a:pt x="606" y="862"/>
                    </a:cubicBezTo>
                    <a:lnTo>
                      <a:pt x="606" y="862"/>
                    </a:lnTo>
                    <a:cubicBezTo>
                      <a:pt x="558" y="896"/>
                      <a:pt x="487" y="912"/>
                      <a:pt x="413" y="912"/>
                    </a:cubicBezTo>
                    <a:close/>
                    <a:moveTo>
                      <a:pt x="1521" y="957"/>
                    </a:moveTo>
                    <a:lnTo>
                      <a:pt x="1521" y="957"/>
                    </a:lnTo>
                    <a:close/>
                    <a:moveTo>
                      <a:pt x="1133" y="981"/>
                    </a:moveTo>
                    <a:lnTo>
                      <a:pt x="1133" y="981"/>
                    </a:lnTo>
                    <a:cubicBezTo>
                      <a:pt x="1217" y="1058"/>
                      <a:pt x="1329" y="1073"/>
                      <a:pt x="1440" y="1023"/>
                    </a:cubicBezTo>
                    <a:lnTo>
                      <a:pt x="1440" y="1023"/>
                    </a:lnTo>
                    <a:cubicBezTo>
                      <a:pt x="1481" y="1003"/>
                      <a:pt x="1506" y="980"/>
                      <a:pt x="1511" y="955"/>
                    </a:cubicBezTo>
                    <a:lnTo>
                      <a:pt x="1511" y="955"/>
                    </a:lnTo>
                    <a:cubicBezTo>
                      <a:pt x="1515" y="942"/>
                      <a:pt x="1513" y="927"/>
                      <a:pt x="1507" y="912"/>
                    </a:cubicBezTo>
                    <a:lnTo>
                      <a:pt x="1507" y="912"/>
                    </a:lnTo>
                    <a:cubicBezTo>
                      <a:pt x="1428" y="961"/>
                      <a:pt x="1323" y="988"/>
                      <a:pt x="1219" y="988"/>
                    </a:cubicBezTo>
                    <a:lnTo>
                      <a:pt x="1219" y="988"/>
                    </a:lnTo>
                    <a:lnTo>
                      <a:pt x="1219" y="988"/>
                    </a:lnTo>
                    <a:cubicBezTo>
                      <a:pt x="1190" y="988"/>
                      <a:pt x="1161" y="986"/>
                      <a:pt x="1133" y="981"/>
                    </a:cubicBezTo>
                    <a:close/>
                    <a:moveTo>
                      <a:pt x="1312" y="1072"/>
                    </a:moveTo>
                    <a:lnTo>
                      <a:pt x="1312" y="1072"/>
                    </a:lnTo>
                    <a:cubicBezTo>
                      <a:pt x="1231" y="1072"/>
                      <a:pt x="1156" y="1037"/>
                      <a:pt x="1098" y="972"/>
                    </a:cubicBezTo>
                    <a:lnTo>
                      <a:pt x="1098" y="972"/>
                    </a:lnTo>
                    <a:cubicBezTo>
                      <a:pt x="1095" y="970"/>
                      <a:pt x="1095" y="965"/>
                      <a:pt x="1096" y="961"/>
                    </a:cubicBezTo>
                    <a:lnTo>
                      <a:pt x="1096" y="961"/>
                    </a:lnTo>
                    <a:cubicBezTo>
                      <a:pt x="1099" y="958"/>
                      <a:pt x="1103" y="956"/>
                      <a:pt x="1106" y="957"/>
                    </a:cubicBezTo>
                    <a:lnTo>
                      <a:pt x="1106" y="957"/>
                    </a:lnTo>
                    <a:cubicBezTo>
                      <a:pt x="1142" y="965"/>
                      <a:pt x="1179" y="969"/>
                      <a:pt x="1219" y="969"/>
                    </a:cubicBezTo>
                    <a:lnTo>
                      <a:pt x="1219" y="969"/>
                    </a:lnTo>
                    <a:lnTo>
                      <a:pt x="1219" y="969"/>
                    </a:lnTo>
                    <a:cubicBezTo>
                      <a:pt x="1324" y="969"/>
                      <a:pt x="1428" y="940"/>
                      <a:pt x="1506" y="889"/>
                    </a:cubicBezTo>
                    <a:lnTo>
                      <a:pt x="1506" y="889"/>
                    </a:lnTo>
                    <a:cubicBezTo>
                      <a:pt x="1508" y="888"/>
                      <a:pt x="1510" y="888"/>
                      <a:pt x="1514" y="889"/>
                    </a:cubicBezTo>
                    <a:lnTo>
                      <a:pt x="1514" y="889"/>
                    </a:lnTo>
                    <a:cubicBezTo>
                      <a:pt x="1517" y="889"/>
                      <a:pt x="1518" y="891"/>
                      <a:pt x="1520" y="894"/>
                    </a:cubicBezTo>
                    <a:lnTo>
                      <a:pt x="1520" y="894"/>
                    </a:lnTo>
                    <a:cubicBezTo>
                      <a:pt x="1531" y="917"/>
                      <a:pt x="1535" y="939"/>
                      <a:pt x="1530" y="959"/>
                    </a:cubicBezTo>
                    <a:lnTo>
                      <a:pt x="1530" y="959"/>
                    </a:lnTo>
                    <a:lnTo>
                      <a:pt x="1530" y="959"/>
                    </a:lnTo>
                    <a:cubicBezTo>
                      <a:pt x="1523" y="991"/>
                      <a:pt x="1495" y="1018"/>
                      <a:pt x="1447" y="1040"/>
                    </a:cubicBezTo>
                    <a:lnTo>
                      <a:pt x="1447" y="1040"/>
                    </a:lnTo>
                    <a:cubicBezTo>
                      <a:pt x="1402" y="1061"/>
                      <a:pt x="1356" y="1072"/>
                      <a:pt x="1312" y="1072"/>
                    </a:cubicBezTo>
                    <a:lnTo>
                      <a:pt x="189" y="1023"/>
                    </a:lnTo>
                    <a:lnTo>
                      <a:pt x="189" y="1023"/>
                    </a:lnTo>
                    <a:cubicBezTo>
                      <a:pt x="299" y="1073"/>
                      <a:pt x="411" y="1058"/>
                      <a:pt x="495" y="981"/>
                    </a:cubicBezTo>
                    <a:lnTo>
                      <a:pt x="495" y="981"/>
                    </a:lnTo>
                    <a:cubicBezTo>
                      <a:pt x="468" y="986"/>
                      <a:pt x="439" y="988"/>
                      <a:pt x="409" y="988"/>
                    </a:cubicBezTo>
                    <a:lnTo>
                      <a:pt x="409" y="988"/>
                    </a:lnTo>
                    <a:lnTo>
                      <a:pt x="409" y="988"/>
                    </a:lnTo>
                    <a:cubicBezTo>
                      <a:pt x="305" y="988"/>
                      <a:pt x="201" y="961"/>
                      <a:pt x="121" y="912"/>
                    </a:cubicBezTo>
                    <a:lnTo>
                      <a:pt x="121" y="912"/>
                    </a:lnTo>
                    <a:cubicBezTo>
                      <a:pt x="115" y="927"/>
                      <a:pt x="113" y="942"/>
                      <a:pt x="117" y="955"/>
                    </a:cubicBezTo>
                    <a:lnTo>
                      <a:pt x="117" y="955"/>
                    </a:lnTo>
                    <a:cubicBezTo>
                      <a:pt x="122" y="980"/>
                      <a:pt x="147" y="1003"/>
                      <a:pt x="189" y="1023"/>
                    </a:cubicBezTo>
                    <a:lnTo>
                      <a:pt x="1312" y="1072"/>
                    </a:lnTo>
                    <a:close/>
                    <a:moveTo>
                      <a:pt x="316" y="1072"/>
                    </a:moveTo>
                    <a:lnTo>
                      <a:pt x="316" y="1072"/>
                    </a:lnTo>
                    <a:cubicBezTo>
                      <a:pt x="273" y="1072"/>
                      <a:pt x="226" y="1061"/>
                      <a:pt x="181" y="1040"/>
                    </a:cubicBezTo>
                    <a:lnTo>
                      <a:pt x="181" y="1040"/>
                    </a:lnTo>
                    <a:cubicBezTo>
                      <a:pt x="133" y="1018"/>
                      <a:pt x="105" y="991"/>
                      <a:pt x="98" y="959"/>
                    </a:cubicBezTo>
                    <a:lnTo>
                      <a:pt x="98" y="959"/>
                    </a:lnTo>
                    <a:cubicBezTo>
                      <a:pt x="93" y="939"/>
                      <a:pt x="97" y="917"/>
                      <a:pt x="109" y="894"/>
                    </a:cubicBezTo>
                    <a:lnTo>
                      <a:pt x="109" y="894"/>
                    </a:lnTo>
                    <a:cubicBezTo>
                      <a:pt x="110" y="891"/>
                      <a:pt x="112" y="889"/>
                      <a:pt x="115" y="889"/>
                    </a:cubicBezTo>
                    <a:lnTo>
                      <a:pt x="115" y="889"/>
                    </a:lnTo>
                    <a:cubicBezTo>
                      <a:pt x="118" y="888"/>
                      <a:pt x="120" y="888"/>
                      <a:pt x="123" y="889"/>
                    </a:cubicBezTo>
                    <a:lnTo>
                      <a:pt x="123" y="889"/>
                    </a:lnTo>
                    <a:cubicBezTo>
                      <a:pt x="200" y="940"/>
                      <a:pt x="304" y="969"/>
                      <a:pt x="409" y="969"/>
                    </a:cubicBezTo>
                    <a:lnTo>
                      <a:pt x="409" y="969"/>
                    </a:lnTo>
                    <a:lnTo>
                      <a:pt x="409" y="969"/>
                    </a:lnTo>
                    <a:cubicBezTo>
                      <a:pt x="449" y="969"/>
                      <a:pt x="487" y="965"/>
                      <a:pt x="522" y="957"/>
                    </a:cubicBezTo>
                    <a:lnTo>
                      <a:pt x="522" y="957"/>
                    </a:lnTo>
                    <a:cubicBezTo>
                      <a:pt x="526" y="956"/>
                      <a:pt x="530" y="958"/>
                      <a:pt x="532" y="961"/>
                    </a:cubicBezTo>
                    <a:lnTo>
                      <a:pt x="532" y="961"/>
                    </a:lnTo>
                    <a:cubicBezTo>
                      <a:pt x="534" y="965"/>
                      <a:pt x="534" y="970"/>
                      <a:pt x="530" y="972"/>
                    </a:cubicBezTo>
                    <a:lnTo>
                      <a:pt x="530" y="972"/>
                    </a:lnTo>
                    <a:cubicBezTo>
                      <a:pt x="472" y="1037"/>
                      <a:pt x="397" y="1072"/>
                      <a:pt x="316" y="1072"/>
                    </a:cubicBezTo>
                    <a:close/>
                    <a:moveTo>
                      <a:pt x="1451" y="1182"/>
                    </a:moveTo>
                    <a:lnTo>
                      <a:pt x="1451" y="1182"/>
                    </a:lnTo>
                    <a:close/>
                    <a:moveTo>
                      <a:pt x="1293" y="1147"/>
                    </a:moveTo>
                    <a:lnTo>
                      <a:pt x="1293" y="1147"/>
                    </a:lnTo>
                    <a:cubicBezTo>
                      <a:pt x="1349" y="1178"/>
                      <a:pt x="1397" y="1189"/>
                      <a:pt x="1426" y="1188"/>
                    </a:cubicBezTo>
                    <a:lnTo>
                      <a:pt x="1426" y="1188"/>
                    </a:lnTo>
                    <a:cubicBezTo>
                      <a:pt x="1428" y="1188"/>
                      <a:pt x="1429" y="1188"/>
                      <a:pt x="1431" y="1188"/>
                    </a:cubicBezTo>
                    <a:lnTo>
                      <a:pt x="1431" y="1188"/>
                    </a:lnTo>
                    <a:cubicBezTo>
                      <a:pt x="1444" y="1188"/>
                      <a:pt x="1450" y="1184"/>
                      <a:pt x="1451" y="1183"/>
                    </a:cubicBezTo>
                    <a:lnTo>
                      <a:pt x="1451" y="1183"/>
                    </a:lnTo>
                    <a:cubicBezTo>
                      <a:pt x="1463" y="1156"/>
                      <a:pt x="1459" y="1135"/>
                      <a:pt x="1451" y="1120"/>
                    </a:cubicBezTo>
                    <a:lnTo>
                      <a:pt x="1451" y="1120"/>
                    </a:lnTo>
                    <a:cubicBezTo>
                      <a:pt x="1405" y="1139"/>
                      <a:pt x="1359" y="1147"/>
                      <a:pt x="1312" y="1147"/>
                    </a:cubicBezTo>
                    <a:lnTo>
                      <a:pt x="1312" y="1147"/>
                    </a:lnTo>
                    <a:cubicBezTo>
                      <a:pt x="1306" y="1147"/>
                      <a:pt x="1300" y="1147"/>
                      <a:pt x="1293" y="1147"/>
                    </a:cubicBezTo>
                    <a:close/>
                    <a:moveTo>
                      <a:pt x="1423" y="1208"/>
                    </a:moveTo>
                    <a:lnTo>
                      <a:pt x="1423" y="1208"/>
                    </a:lnTo>
                    <a:cubicBezTo>
                      <a:pt x="1375" y="1208"/>
                      <a:pt x="1308" y="1182"/>
                      <a:pt x="1248" y="1140"/>
                    </a:cubicBezTo>
                    <a:lnTo>
                      <a:pt x="1248" y="1140"/>
                    </a:lnTo>
                    <a:cubicBezTo>
                      <a:pt x="1243" y="1138"/>
                      <a:pt x="1243" y="1133"/>
                      <a:pt x="1244" y="1129"/>
                    </a:cubicBezTo>
                    <a:lnTo>
                      <a:pt x="1244" y="1129"/>
                    </a:lnTo>
                    <a:cubicBezTo>
                      <a:pt x="1246" y="1125"/>
                      <a:pt x="1250" y="1122"/>
                      <a:pt x="1254" y="1123"/>
                    </a:cubicBezTo>
                    <a:lnTo>
                      <a:pt x="1254" y="1123"/>
                    </a:lnTo>
                    <a:cubicBezTo>
                      <a:pt x="1274" y="1126"/>
                      <a:pt x="1293" y="1128"/>
                      <a:pt x="1312" y="1128"/>
                    </a:cubicBezTo>
                    <a:lnTo>
                      <a:pt x="1312" y="1128"/>
                    </a:lnTo>
                    <a:cubicBezTo>
                      <a:pt x="1359" y="1128"/>
                      <a:pt x="1406" y="1119"/>
                      <a:pt x="1452" y="1100"/>
                    </a:cubicBezTo>
                    <a:lnTo>
                      <a:pt x="1452" y="1100"/>
                    </a:lnTo>
                    <a:cubicBezTo>
                      <a:pt x="1457" y="1097"/>
                      <a:pt x="1462" y="1099"/>
                      <a:pt x="1464" y="1103"/>
                    </a:cubicBezTo>
                    <a:lnTo>
                      <a:pt x="1464" y="1103"/>
                    </a:lnTo>
                    <a:cubicBezTo>
                      <a:pt x="1476" y="1122"/>
                      <a:pt x="1486" y="1153"/>
                      <a:pt x="1469" y="1191"/>
                    </a:cubicBezTo>
                    <a:lnTo>
                      <a:pt x="1469" y="1191"/>
                    </a:lnTo>
                    <a:lnTo>
                      <a:pt x="1469" y="1191"/>
                    </a:lnTo>
                    <a:cubicBezTo>
                      <a:pt x="1464" y="1200"/>
                      <a:pt x="1451" y="1205"/>
                      <a:pt x="1433" y="1207"/>
                    </a:cubicBezTo>
                    <a:lnTo>
                      <a:pt x="1433" y="1207"/>
                    </a:lnTo>
                    <a:cubicBezTo>
                      <a:pt x="1431" y="1207"/>
                      <a:pt x="1428" y="1207"/>
                      <a:pt x="1427" y="1208"/>
                    </a:cubicBezTo>
                    <a:lnTo>
                      <a:pt x="1427" y="1208"/>
                    </a:lnTo>
                    <a:cubicBezTo>
                      <a:pt x="1425" y="1208"/>
                      <a:pt x="1424" y="1208"/>
                      <a:pt x="1423" y="1208"/>
                    </a:cubicBezTo>
                    <a:lnTo>
                      <a:pt x="177" y="1120"/>
                    </a:lnTo>
                    <a:lnTo>
                      <a:pt x="177" y="1120"/>
                    </a:lnTo>
                    <a:cubicBezTo>
                      <a:pt x="169" y="1136"/>
                      <a:pt x="165" y="1158"/>
                      <a:pt x="178" y="1183"/>
                    </a:cubicBezTo>
                    <a:lnTo>
                      <a:pt x="178" y="1183"/>
                    </a:lnTo>
                    <a:cubicBezTo>
                      <a:pt x="178" y="1184"/>
                      <a:pt x="184" y="1188"/>
                      <a:pt x="197" y="1188"/>
                    </a:cubicBezTo>
                    <a:lnTo>
                      <a:pt x="197" y="1188"/>
                    </a:lnTo>
                    <a:lnTo>
                      <a:pt x="197" y="1188"/>
                    </a:lnTo>
                    <a:cubicBezTo>
                      <a:pt x="199" y="1188"/>
                      <a:pt x="201" y="1188"/>
                      <a:pt x="202" y="1188"/>
                    </a:cubicBezTo>
                    <a:lnTo>
                      <a:pt x="202" y="1188"/>
                    </a:lnTo>
                    <a:cubicBezTo>
                      <a:pt x="231" y="1189"/>
                      <a:pt x="280" y="1178"/>
                      <a:pt x="335" y="1147"/>
                    </a:cubicBezTo>
                    <a:lnTo>
                      <a:pt x="335" y="1147"/>
                    </a:lnTo>
                    <a:cubicBezTo>
                      <a:pt x="328" y="1147"/>
                      <a:pt x="322" y="1147"/>
                      <a:pt x="316" y="1147"/>
                    </a:cubicBezTo>
                    <a:lnTo>
                      <a:pt x="316" y="1147"/>
                    </a:lnTo>
                    <a:cubicBezTo>
                      <a:pt x="269" y="1147"/>
                      <a:pt x="223" y="1139"/>
                      <a:pt x="177" y="1120"/>
                    </a:cubicBezTo>
                    <a:lnTo>
                      <a:pt x="1423" y="1208"/>
                    </a:lnTo>
                    <a:close/>
                    <a:moveTo>
                      <a:pt x="205" y="1208"/>
                    </a:moveTo>
                    <a:lnTo>
                      <a:pt x="205" y="1208"/>
                    </a:lnTo>
                    <a:cubicBezTo>
                      <a:pt x="204" y="1208"/>
                      <a:pt x="203" y="1208"/>
                      <a:pt x="201" y="1208"/>
                    </a:cubicBezTo>
                    <a:lnTo>
                      <a:pt x="201" y="1208"/>
                    </a:lnTo>
                    <a:cubicBezTo>
                      <a:pt x="200" y="1207"/>
                      <a:pt x="197" y="1207"/>
                      <a:pt x="195" y="1207"/>
                    </a:cubicBezTo>
                    <a:lnTo>
                      <a:pt x="195" y="1207"/>
                    </a:lnTo>
                    <a:lnTo>
                      <a:pt x="195" y="1207"/>
                    </a:lnTo>
                    <a:cubicBezTo>
                      <a:pt x="176" y="1205"/>
                      <a:pt x="164" y="1199"/>
                      <a:pt x="159" y="1191"/>
                    </a:cubicBezTo>
                    <a:lnTo>
                      <a:pt x="159" y="1191"/>
                    </a:lnTo>
                    <a:cubicBezTo>
                      <a:pt x="142" y="1153"/>
                      <a:pt x="153" y="1122"/>
                      <a:pt x="164" y="1103"/>
                    </a:cubicBezTo>
                    <a:lnTo>
                      <a:pt x="164" y="1103"/>
                    </a:lnTo>
                    <a:cubicBezTo>
                      <a:pt x="166" y="1099"/>
                      <a:pt x="172" y="1097"/>
                      <a:pt x="176" y="1100"/>
                    </a:cubicBezTo>
                    <a:lnTo>
                      <a:pt x="176" y="1100"/>
                    </a:lnTo>
                    <a:cubicBezTo>
                      <a:pt x="222" y="1119"/>
                      <a:pt x="269" y="1128"/>
                      <a:pt x="316" y="1128"/>
                    </a:cubicBezTo>
                    <a:lnTo>
                      <a:pt x="316" y="1128"/>
                    </a:lnTo>
                    <a:cubicBezTo>
                      <a:pt x="335" y="1128"/>
                      <a:pt x="354" y="1126"/>
                      <a:pt x="373" y="1123"/>
                    </a:cubicBezTo>
                    <a:lnTo>
                      <a:pt x="373" y="1123"/>
                    </a:lnTo>
                    <a:cubicBezTo>
                      <a:pt x="378" y="1122"/>
                      <a:pt x="382" y="1125"/>
                      <a:pt x="384" y="1129"/>
                    </a:cubicBezTo>
                    <a:lnTo>
                      <a:pt x="384" y="1129"/>
                    </a:lnTo>
                    <a:cubicBezTo>
                      <a:pt x="386" y="1133"/>
                      <a:pt x="385" y="1138"/>
                      <a:pt x="380" y="1140"/>
                    </a:cubicBezTo>
                    <a:lnTo>
                      <a:pt x="380" y="1140"/>
                    </a:lnTo>
                    <a:cubicBezTo>
                      <a:pt x="320" y="1182"/>
                      <a:pt x="254" y="1208"/>
                      <a:pt x="205" y="1208"/>
                    </a:cubicBezTo>
                    <a:close/>
                    <a:moveTo>
                      <a:pt x="231" y="1283"/>
                    </a:moveTo>
                    <a:lnTo>
                      <a:pt x="231" y="1283"/>
                    </a:lnTo>
                    <a:cubicBezTo>
                      <a:pt x="231" y="1299"/>
                      <a:pt x="234" y="1313"/>
                      <a:pt x="241" y="1321"/>
                    </a:cubicBezTo>
                    <a:lnTo>
                      <a:pt x="241" y="1321"/>
                    </a:lnTo>
                    <a:cubicBezTo>
                      <a:pt x="250" y="1334"/>
                      <a:pt x="274" y="1340"/>
                      <a:pt x="308" y="1338"/>
                    </a:cubicBezTo>
                    <a:lnTo>
                      <a:pt x="308" y="1338"/>
                    </a:lnTo>
                    <a:cubicBezTo>
                      <a:pt x="362" y="1336"/>
                      <a:pt x="411" y="1283"/>
                      <a:pt x="458" y="1177"/>
                    </a:cubicBezTo>
                    <a:lnTo>
                      <a:pt x="458" y="1177"/>
                    </a:lnTo>
                    <a:cubicBezTo>
                      <a:pt x="386" y="1236"/>
                      <a:pt x="303" y="1274"/>
                      <a:pt x="231" y="1283"/>
                    </a:cubicBezTo>
                    <a:close/>
                    <a:moveTo>
                      <a:pt x="308" y="1347"/>
                    </a:moveTo>
                    <a:lnTo>
                      <a:pt x="308" y="1347"/>
                    </a:lnTo>
                    <a:close/>
                    <a:moveTo>
                      <a:pt x="297" y="1358"/>
                    </a:moveTo>
                    <a:lnTo>
                      <a:pt x="297" y="1358"/>
                    </a:lnTo>
                    <a:cubicBezTo>
                      <a:pt x="272" y="1358"/>
                      <a:pt x="241" y="1353"/>
                      <a:pt x="225" y="1332"/>
                    </a:cubicBezTo>
                    <a:lnTo>
                      <a:pt x="225" y="1332"/>
                    </a:lnTo>
                    <a:cubicBezTo>
                      <a:pt x="213" y="1315"/>
                      <a:pt x="212" y="1290"/>
                      <a:pt x="214" y="1273"/>
                    </a:cubicBezTo>
                    <a:lnTo>
                      <a:pt x="214" y="1273"/>
                    </a:lnTo>
                    <a:cubicBezTo>
                      <a:pt x="214" y="1268"/>
                      <a:pt x="217" y="1264"/>
                      <a:pt x="222" y="1264"/>
                    </a:cubicBezTo>
                    <a:lnTo>
                      <a:pt x="222" y="1264"/>
                    </a:lnTo>
                    <a:cubicBezTo>
                      <a:pt x="302" y="1258"/>
                      <a:pt x="398" y="1211"/>
                      <a:pt x="477" y="1136"/>
                    </a:cubicBezTo>
                    <a:lnTo>
                      <a:pt x="477" y="1136"/>
                    </a:lnTo>
                    <a:cubicBezTo>
                      <a:pt x="480" y="1133"/>
                      <a:pt x="485" y="1133"/>
                      <a:pt x="488" y="1135"/>
                    </a:cubicBezTo>
                    <a:lnTo>
                      <a:pt x="488" y="1135"/>
                    </a:lnTo>
                    <a:cubicBezTo>
                      <a:pt x="493" y="1138"/>
                      <a:pt x="494" y="1143"/>
                      <a:pt x="492" y="1147"/>
                    </a:cubicBezTo>
                    <a:lnTo>
                      <a:pt x="492" y="1147"/>
                    </a:lnTo>
                    <a:cubicBezTo>
                      <a:pt x="437" y="1287"/>
                      <a:pt x="378" y="1353"/>
                      <a:pt x="309" y="1357"/>
                    </a:cubicBezTo>
                    <a:lnTo>
                      <a:pt x="309" y="1357"/>
                    </a:lnTo>
                    <a:lnTo>
                      <a:pt x="309" y="1357"/>
                    </a:lnTo>
                    <a:cubicBezTo>
                      <a:pt x="305" y="1358"/>
                      <a:pt x="301" y="1358"/>
                      <a:pt x="297" y="1358"/>
                    </a:cubicBezTo>
                    <a:close/>
                    <a:moveTo>
                      <a:pt x="1395" y="1326"/>
                    </a:moveTo>
                    <a:lnTo>
                      <a:pt x="1395" y="1326"/>
                    </a:lnTo>
                    <a:close/>
                    <a:moveTo>
                      <a:pt x="1170" y="1177"/>
                    </a:moveTo>
                    <a:lnTo>
                      <a:pt x="1170" y="1177"/>
                    </a:lnTo>
                    <a:cubicBezTo>
                      <a:pt x="1217" y="1283"/>
                      <a:pt x="1267" y="1336"/>
                      <a:pt x="1320" y="1338"/>
                    </a:cubicBezTo>
                    <a:lnTo>
                      <a:pt x="1320" y="1338"/>
                    </a:lnTo>
                    <a:cubicBezTo>
                      <a:pt x="1354" y="1340"/>
                      <a:pt x="1378" y="1334"/>
                      <a:pt x="1387" y="1321"/>
                    </a:cubicBezTo>
                    <a:lnTo>
                      <a:pt x="1387" y="1321"/>
                    </a:lnTo>
                    <a:cubicBezTo>
                      <a:pt x="1394" y="1313"/>
                      <a:pt x="1397" y="1299"/>
                      <a:pt x="1397" y="1283"/>
                    </a:cubicBezTo>
                    <a:lnTo>
                      <a:pt x="1397" y="1283"/>
                    </a:lnTo>
                    <a:cubicBezTo>
                      <a:pt x="1325" y="1274"/>
                      <a:pt x="1243" y="1236"/>
                      <a:pt x="1170" y="1177"/>
                    </a:cubicBezTo>
                    <a:close/>
                    <a:moveTo>
                      <a:pt x="1331" y="1358"/>
                    </a:moveTo>
                    <a:lnTo>
                      <a:pt x="1331" y="1358"/>
                    </a:lnTo>
                    <a:cubicBezTo>
                      <a:pt x="1327" y="1358"/>
                      <a:pt x="1323" y="1358"/>
                      <a:pt x="1320" y="1357"/>
                    </a:cubicBezTo>
                    <a:lnTo>
                      <a:pt x="1320" y="1357"/>
                    </a:lnTo>
                    <a:cubicBezTo>
                      <a:pt x="1250" y="1353"/>
                      <a:pt x="1191" y="1287"/>
                      <a:pt x="1136" y="1147"/>
                    </a:cubicBezTo>
                    <a:lnTo>
                      <a:pt x="1136" y="1147"/>
                    </a:lnTo>
                    <a:cubicBezTo>
                      <a:pt x="1135" y="1143"/>
                      <a:pt x="1135" y="1138"/>
                      <a:pt x="1140" y="1135"/>
                    </a:cubicBezTo>
                    <a:lnTo>
                      <a:pt x="1140" y="1135"/>
                    </a:lnTo>
                    <a:cubicBezTo>
                      <a:pt x="1143" y="1133"/>
                      <a:pt x="1148" y="1133"/>
                      <a:pt x="1152" y="1136"/>
                    </a:cubicBezTo>
                    <a:lnTo>
                      <a:pt x="1152" y="1136"/>
                    </a:lnTo>
                    <a:cubicBezTo>
                      <a:pt x="1231" y="1211"/>
                      <a:pt x="1326" y="1258"/>
                      <a:pt x="1406" y="1264"/>
                    </a:cubicBezTo>
                    <a:lnTo>
                      <a:pt x="1406" y="1264"/>
                    </a:lnTo>
                    <a:cubicBezTo>
                      <a:pt x="1411" y="1264"/>
                      <a:pt x="1415" y="1268"/>
                      <a:pt x="1415" y="1273"/>
                    </a:cubicBezTo>
                    <a:lnTo>
                      <a:pt x="1415" y="1273"/>
                    </a:lnTo>
                    <a:cubicBezTo>
                      <a:pt x="1417" y="1290"/>
                      <a:pt x="1415" y="1315"/>
                      <a:pt x="1403" y="1332"/>
                    </a:cubicBezTo>
                    <a:lnTo>
                      <a:pt x="1403" y="1332"/>
                    </a:lnTo>
                    <a:cubicBezTo>
                      <a:pt x="1387" y="1353"/>
                      <a:pt x="1357" y="1358"/>
                      <a:pt x="1331" y="1358"/>
                    </a:cubicBezTo>
                    <a:close/>
                    <a:moveTo>
                      <a:pt x="859" y="793"/>
                    </a:moveTo>
                    <a:lnTo>
                      <a:pt x="859" y="793"/>
                    </a:lnTo>
                    <a:cubicBezTo>
                      <a:pt x="861" y="793"/>
                      <a:pt x="863" y="794"/>
                      <a:pt x="865" y="794"/>
                    </a:cubicBezTo>
                    <a:lnTo>
                      <a:pt x="865" y="794"/>
                    </a:lnTo>
                    <a:cubicBezTo>
                      <a:pt x="963" y="885"/>
                      <a:pt x="981" y="902"/>
                      <a:pt x="985" y="904"/>
                    </a:cubicBezTo>
                    <a:lnTo>
                      <a:pt x="985" y="904"/>
                    </a:lnTo>
                    <a:cubicBezTo>
                      <a:pt x="986" y="905"/>
                      <a:pt x="987" y="906"/>
                      <a:pt x="987" y="907"/>
                    </a:cubicBezTo>
                    <a:lnTo>
                      <a:pt x="987" y="907"/>
                    </a:lnTo>
                    <a:cubicBezTo>
                      <a:pt x="994" y="922"/>
                      <a:pt x="1024" y="994"/>
                      <a:pt x="1033" y="1020"/>
                    </a:cubicBezTo>
                    <a:lnTo>
                      <a:pt x="1033" y="1020"/>
                    </a:lnTo>
                    <a:cubicBezTo>
                      <a:pt x="1082" y="1174"/>
                      <a:pt x="1157" y="1406"/>
                      <a:pt x="1317" y="1414"/>
                    </a:cubicBezTo>
                    <a:lnTo>
                      <a:pt x="1317" y="1414"/>
                    </a:lnTo>
                    <a:cubicBezTo>
                      <a:pt x="1377" y="1417"/>
                      <a:pt x="1421" y="1401"/>
                      <a:pt x="1447" y="1366"/>
                    </a:cubicBezTo>
                    <a:lnTo>
                      <a:pt x="1447" y="1366"/>
                    </a:lnTo>
                    <a:cubicBezTo>
                      <a:pt x="1472" y="1334"/>
                      <a:pt x="1473" y="1293"/>
                      <a:pt x="1470" y="1264"/>
                    </a:cubicBezTo>
                    <a:lnTo>
                      <a:pt x="1470" y="1264"/>
                    </a:lnTo>
                    <a:cubicBezTo>
                      <a:pt x="1470" y="1261"/>
                      <a:pt x="1472" y="1257"/>
                      <a:pt x="1476" y="1255"/>
                    </a:cubicBezTo>
                    <a:lnTo>
                      <a:pt x="1476" y="1255"/>
                    </a:lnTo>
                    <a:cubicBezTo>
                      <a:pt x="1501" y="1245"/>
                      <a:pt x="1513" y="1228"/>
                      <a:pt x="1519" y="1215"/>
                    </a:cubicBezTo>
                    <a:lnTo>
                      <a:pt x="1519" y="1215"/>
                    </a:lnTo>
                    <a:cubicBezTo>
                      <a:pt x="1546" y="1158"/>
                      <a:pt x="1531" y="1109"/>
                      <a:pt x="1514" y="1078"/>
                    </a:cubicBezTo>
                    <a:lnTo>
                      <a:pt x="1514" y="1078"/>
                    </a:lnTo>
                    <a:cubicBezTo>
                      <a:pt x="1511" y="1073"/>
                      <a:pt x="1513" y="1068"/>
                      <a:pt x="1517" y="1066"/>
                    </a:cubicBezTo>
                    <a:lnTo>
                      <a:pt x="1517" y="1066"/>
                    </a:lnTo>
                    <a:cubicBezTo>
                      <a:pt x="1554" y="1039"/>
                      <a:pt x="1577" y="1007"/>
                      <a:pt x="1585" y="970"/>
                    </a:cubicBezTo>
                    <a:lnTo>
                      <a:pt x="1585" y="970"/>
                    </a:lnTo>
                    <a:cubicBezTo>
                      <a:pt x="1595" y="924"/>
                      <a:pt x="1577" y="880"/>
                      <a:pt x="1561" y="853"/>
                    </a:cubicBezTo>
                    <a:lnTo>
                      <a:pt x="1561" y="853"/>
                    </a:lnTo>
                    <a:cubicBezTo>
                      <a:pt x="1559" y="849"/>
                      <a:pt x="1559" y="845"/>
                      <a:pt x="1562" y="841"/>
                    </a:cubicBezTo>
                    <a:lnTo>
                      <a:pt x="1562" y="841"/>
                    </a:lnTo>
                    <a:cubicBezTo>
                      <a:pt x="1584" y="816"/>
                      <a:pt x="1597" y="786"/>
                      <a:pt x="1601" y="754"/>
                    </a:cubicBezTo>
                    <a:lnTo>
                      <a:pt x="1601" y="754"/>
                    </a:lnTo>
                    <a:cubicBezTo>
                      <a:pt x="1609" y="695"/>
                      <a:pt x="1582" y="641"/>
                      <a:pt x="1566" y="615"/>
                    </a:cubicBezTo>
                    <a:lnTo>
                      <a:pt x="1566" y="615"/>
                    </a:lnTo>
                    <a:cubicBezTo>
                      <a:pt x="1564" y="611"/>
                      <a:pt x="1564" y="608"/>
                      <a:pt x="1566" y="604"/>
                    </a:cubicBezTo>
                    <a:lnTo>
                      <a:pt x="1566" y="604"/>
                    </a:lnTo>
                    <a:cubicBezTo>
                      <a:pt x="1587" y="570"/>
                      <a:pt x="1594" y="536"/>
                      <a:pt x="1587" y="503"/>
                    </a:cubicBezTo>
                    <a:lnTo>
                      <a:pt x="1587" y="503"/>
                    </a:lnTo>
                    <a:cubicBezTo>
                      <a:pt x="1576" y="461"/>
                      <a:pt x="1544" y="432"/>
                      <a:pt x="1518" y="416"/>
                    </a:cubicBezTo>
                    <a:lnTo>
                      <a:pt x="1518" y="416"/>
                    </a:lnTo>
                    <a:cubicBezTo>
                      <a:pt x="1515" y="413"/>
                      <a:pt x="1513" y="409"/>
                      <a:pt x="1514" y="405"/>
                    </a:cubicBezTo>
                    <a:lnTo>
                      <a:pt x="1514" y="405"/>
                    </a:lnTo>
                    <a:cubicBezTo>
                      <a:pt x="1531" y="353"/>
                      <a:pt x="1529" y="309"/>
                      <a:pt x="1509" y="272"/>
                    </a:cubicBezTo>
                    <a:lnTo>
                      <a:pt x="1509" y="272"/>
                    </a:lnTo>
                    <a:cubicBezTo>
                      <a:pt x="1496" y="248"/>
                      <a:pt x="1476" y="228"/>
                      <a:pt x="1448" y="215"/>
                    </a:cubicBezTo>
                    <a:lnTo>
                      <a:pt x="1448" y="215"/>
                    </a:lnTo>
                    <a:cubicBezTo>
                      <a:pt x="1444" y="212"/>
                      <a:pt x="1442" y="206"/>
                      <a:pt x="1445" y="202"/>
                    </a:cubicBezTo>
                    <a:lnTo>
                      <a:pt x="1445" y="202"/>
                    </a:lnTo>
                    <a:cubicBezTo>
                      <a:pt x="1469" y="153"/>
                      <a:pt x="1461" y="120"/>
                      <a:pt x="1450" y="101"/>
                    </a:cubicBezTo>
                    <a:lnTo>
                      <a:pt x="1450" y="101"/>
                    </a:lnTo>
                    <a:cubicBezTo>
                      <a:pt x="1422" y="55"/>
                      <a:pt x="1355" y="23"/>
                      <a:pt x="1304" y="19"/>
                    </a:cubicBezTo>
                    <a:lnTo>
                      <a:pt x="1234" y="19"/>
                    </a:lnTo>
                    <a:lnTo>
                      <a:pt x="1224" y="35"/>
                    </a:lnTo>
                    <a:lnTo>
                      <a:pt x="1224" y="35"/>
                    </a:lnTo>
                    <a:cubicBezTo>
                      <a:pt x="1219" y="44"/>
                      <a:pt x="1214" y="51"/>
                      <a:pt x="1214" y="52"/>
                    </a:cubicBezTo>
                    <a:lnTo>
                      <a:pt x="1214" y="52"/>
                    </a:lnTo>
                    <a:lnTo>
                      <a:pt x="1213" y="53"/>
                    </a:lnTo>
                    <a:lnTo>
                      <a:pt x="1213" y="53"/>
                    </a:lnTo>
                    <a:cubicBezTo>
                      <a:pt x="1161" y="121"/>
                      <a:pt x="1045" y="224"/>
                      <a:pt x="856" y="151"/>
                    </a:cubicBezTo>
                    <a:lnTo>
                      <a:pt x="856" y="151"/>
                    </a:lnTo>
                    <a:cubicBezTo>
                      <a:pt x="852" y="150"/>
                      <a:pt x="849" y="146"/>
                      <a:pt x="849" y="143"/>
                    </a:cubicBezTo>
                    <a:lnTo>
                      <a:pt x="849" y="19"/>
                    </a:lnTo>
                    <a:lnTo>
                      <a:pt x="779" y="19"/>
                    </a:lnTo>
                    <a:lnTo>
                      <a:pt x="779" y="143"/>
                    </a:lnTo>
                    <a:lnTo>
                      <a:pt x="779" y="143"/>
                    </a:lnTo>
                    <a:cubicBezTo>
                      <a:pt x="779" y="146"/>
                      <a:pt x="777" y="150"/>
                      <a:pt x="773" y="151"/>
                    </a:cubicBezTo>
                    <a:lnTo>
                      <a:pt x="773" y="151"/>
                    </a:lnTo>
                    <a:cubicBezTo>
                      <a:pt x="583" y="224"/>
                      <a:pt x="468" y="121"/>
                      <a:pt x="415" y="53"/>
                    </a:cubicBezTo>
                    <a:lnTo>
                      <a:pt x="415" y="53"/>
                    </a:lnTo>
                    <a:lnTo>
                      <a:pt x="415" y="52"/>
                    </a:lnTo>
                    <a:lnTo>
                      <a:pt x="415" y="52"/>
                    </a:lnTo>
                    <a:cubicBezTo>
                      <a:pt x="415" y="51"/>
                      <a:pt x="409" y="44"/>
                      <a:pt x="405" y="35"/>
                    </a:cubicBezTo>
                    <a:lnTo>
                      <a:pt x="394" y="19"/>
                    </a:lnTo>
                    <a:lnTo>
                      <a:pt x="323" y="19"/>
                    </a:lnTo>
                    <a:lnTo>
                      <a:pt x="323" y="19"/>
                    </a:lnTo>
                    <a:cubicBezTo>
                      <a:pt x="274" y="23"/>
                      <a:pt x="206" y="55"/>
                      <a:pt x="179" y="101"/>
                    </a:cubicBezTo>
                    <a:lnTo>
                      <a:pt x="179" y="101"/>
                    </a:lnTo>
                    <a:cubicBezTo>
                      <a:pt x="167" y="120"/>
                      <a:pt x="159" y="153"/>
                      <a:pt x="184" y="202"/>
                    </a:cubicBezTo>
                    <a:lnTo>
                      <a:pt x="184" y="202"/>
                    </a:lnTo>
                    <a:cubicBezTo>
                      <a:pt x="186" y="206"/>
                      <a:pt x="184" y="212"/>
                      <a:pt x="180" y="215"/>
                    </a:cubicBezTo>
                    <a:lnTo>
                      <a:pt x="180" y="215"/>
                    </a:lnTo>
                    <a:cubicBezTo>
                      <a:pt x="153" y="228"/>
                      <a:pt x="132" y="248"/>
                      <a:pt x="119" y="272"/>
                    </a:cubicBezTo>
                    <a:lnTo>
                      <a:pt x="119" y="272"/>
                    </a:lnTo>
                    <a:cubicBezTo>
                      <a:pt x="99" y="309"/>
                      <a:pt x="97" y="353"/>
                      <a:pt x="114" y="405"/>
                    </a:cubicBezTo>
                    <a:lnTo>
                      <a:pt x="114" y="405"/>
                    </a:lnTo>
                    <a:cubicBezTo>
                      <a:pt x="115" y="409"/>
                      <a:pt x="114" y="413"/>
                      <a:pt x="110" y="416"/>
                    </a:cubicBezTo>
                    <a:lnTo>
                      <a:pt x="110" y="416"/>
                    </a:lnTo>
                    <a:cubicBezTo>
                      <a:pt x="84" y="432"/>
                      <a:pt x="52" y="461"/>
                      <a:pt x="42" y="503"/>
                    </a:cubicBezTo>
                    <a:lnTo>
                      <a:pt x="42" y="503"/>
                    </a:lnTo>
                    <a:cubicBezTo>
                      <a:pt x="34" y="536"/>
                      <a:pt x="41" y="570"/>
                      <a:pt x="63" y="604"/>
                    </a:cubicBezTo>
                    <a:lnTo>
                      <a:pt x="63" y="604"/>
                    </a:lnTo>
                    <a:cubicBezTo>
                      <a:pt x="64" y="608"/>
                      <a:pt x="64" y="611"/>
                      <a:pt x="63" y="615"/>
                    </a:cubicBezTo>
                    <a:lnTo>
                      <a:pt x="63" y="615"/>
                    </a:lnTo>
                    <a:cubicBezTo>
                      <a:pt x="46" y="641"/>
                      <a:pt x="19" y="695"/>
                      <a:pt x="27" y="754"/>
                    </a:cubicBezTo>
                    <a:lnTo>
                      <a:pt x="27" y="754"/>
                    </a:lnTo>
                    <a:cubicBezTo>
                      <a:pt x="31" y="786"/>
                      <a:pt x="44" y="816"/>
                      <a:pt x="66" y="841"/>
                    </a:cubicBezTo>
                    <a:lnTo>
                      <a:pt x="66" y="841"/>
                    </a:lnTo>
                    <a:cubicBezTo>
                      <a:pt x="69" y="845"/>
                      <a:pt x="69" y="849"/>
                      <a:pt x="67" y="853"/>
                    </a:cubicBezTo>
                    <a:lnTo>
                      <a:pt x="67" y="853"/>
                    </a:lnTo>
                    <a:cubicBezTo>
                      <a:pt x="51" y="880"/>
                      <a:pt x="34" y="924"/>
                      <a:pt x="43" y="970"/>
                    </a:cubicBezTo>
                    <a:lnTo>
                      <a:pt x="43" y="970"/>
                    </a:lnTo>
                    <a:cubicBezTo>
                      <a:pt x="51" y="1007"/>
                      <a:pt x="74" y="1039"/>
                      <a:pt x="112" y="1066"/>
                    </a:cubicBezTo>
                    <a:lnTo>
                      <a:pt x="112" y="1066"/>
                    </a:lnTo>
                    <a:cubicBezTo>
                      <a:pt x="115" y="1068"/>
                      <a:pt x="117" y="1073"/>
                      <a:pt x="114" y="1078"/>
                    </a:cubicBezTo>
                    <a:lnTo>
                      <a:pt x="114" y="1078"/>
                    </a:lnTo>
                    <a:cubicBezTo>
                      <a:pt x="97" y="1109"/>
                      <a:pt x="83" y="1158"/>
                      <a:pt x="110" y="1215"/>
                    </a:cubicBezTo>
                    <a:lnTo>
                      <a:pt x="110" y="1215"/>
                    </a:lnTo>
                    <a:cubicBezTo>
                      <a:pt x="115" y="1228"/>
                      <a:pt x="127" y="1245"/>
                      <a:pt x="152" y="1255"/>
                    </a:cubicBezTo>
                    <a:lnTo>
                      <a:pt x="152" y="1255"/>
                    </a:lnTo>
                    <a:cubicBezTo>
                      <a:pt x="156" y="1257"/>
                      <a:pt x="159" y="1261"/>
                      <a:pt x="158" y="1264"/>
                    </a:cubicBezTo>
                    <a:lnTo>
                      <a:pt x="158" y="1264"/>
                    </a:lnTo>
                    <a:cubicBezTo>
                      <a:pt x="155" y="1293"/>
                      <a:pt x="157" y="1334"/>
                      <a:pt x="181" y="1366"/>
                    </a:cubicBezTo>
                    <a:lnTo>
                      <a:pt x="181" y="1366"/>
                    </a:lnTo>
                    <a:cubicBezTo>
                      <a:pt x="208" y="1401"/>
                      <a:pt x="251" y="1417"/>
                      <a:pt x="311" y="1414"/>
                    </a:cubicBezTo>
                    <a:lnTo>
                      <a:pt x="311" y="1414"/>
                    </a:lnTo>
                    <a:cubicBezTo>
                      <a:pt x="472" y="1406"/>
                      <a:pt x="546" y="1174"/>
                      <a:pt x="595" y="1020"/>
                    </a:cubicBezTo>
                    <a:lnTo>
                      <a:pt x="595" y="1020"/>
                    </a:lnTo>
                    <a:cubicBezTo>
                      <a:pt x="604" y="994"/>
                      <a:pt x="634" y="922"/>
                      <a:pt x="641" y="907"/>
                    </a:cubicBezTo>
                    <a:lnTo>
                      <a:pt x="641" y="907"/>
                    </a:lnTo>
                    <a:cubicBezTo>
                      <a:pt x="642" y="906"/>
                      <a:pt x="642" y="905"/>
                      <a:pt x="643" y="904"/>
                    </a:cubicBezTo>
                    <a:lnTo>
                      <a:pt x="643" y="904"/>
                    </a:lnTo>
                    <a:cubicBezTo>
                      <a:pt x="647" y="902"/>
                      <a:pt x="665" y="885"/>
                      <a:pt x="763" y="794"/>
                    </a:cubicBezTo>
                    <a:lnTo>
                      <a:pt x="763" y="794"/>
                    </a:lnTo>
                    <a:cubicBezTo>
                      <a:pt x="766" y="792"/>
                      <a:pt x="770" y="792"/>
                      <a:pt x="773" y="793"/>
                    </a:cubicBezTo>
                    <a:lnTo>
                      <a:pt x="773" y="793"/>
                    </a:lnTo>
                    <a:cubicBezTo>
                      <a:pt x="777" y="794"/>
                      <a:pt x="779" y="798"/>
                      <a:pt x="779" y="802"/>
                    </a:cubicBezTo>
                    <a:lnTo>
                      <a:pt x="779" y="809"/>
                    </a:lnTo>
                    <a:lnTo>
                      <a:pt x="779" y="809"/>
                    </a:lnTo>
                    <a:cubicBezTo>
                      <a:pt x="779" y="828"/>
                      <a:pt x="795" y="844"/>
                      <a:pt x="815" y="844"/>
                    </a:cubicBezTo>
                    <a:lnTo>
                      <a:pt x="815" y="844"/>
                    </a:lnTo>
                    <a:cubicBezTo>
                      <a:pt x="833" y="844"/>
                      <a:pt x="849" y="828"/>
                      <a:pt x="849" y="809"/>
                    </a:cubicBezTo>
                    <a:lnTo>
                      <a:pt x="849" y="802"/>
                    </a:lnTo>
                    <a:lnTo>
                      <a:pt x="849" y="802"/>
                    </a:lnTo>
                    <a:cubicBezTo>
                      <a:pt x="849" y="798"/>
                      <a:pt x="852" y="794"/>
                      <a:pt x="855" y="793"/>
                    </a:cubicBezTo>
                    <a:lnTo>
                      <a:pt x="855" y="793"/>
                    </a:lnTo>
                    <a:cubicBezTo>
                      <a:pt x="856" y="793"/>
                      <a:pt x="857" y="793"/>
                      <a:pt x="859" y="793"/>
                    </a:cubicBezTo>
                    <a:close/>
                    <a:moveTo>
                      <a:pt x="1332" y="1434"/>
                    </a:moveTo>
                    <a:lnTo>
                      <a:pt x="1332" y="1434"/>
                    </a:lnTo>
                    <a:cubicBezTo>
                      <a:pt x="1326" y="1434"/>
                      <a:pt x="1322" y="1433"/>
                      <a:pt x="1316" y="1433"/>
                    </a:cubicBezTo>
                    <a:lnTo>
                      <a:pt x="1316" y="1433"/>
                    </a:lnTo>
                    <a:cubicBezTo>
                      <a:pt x="1142" y="1425"/>
                      <a:pt x="1066" y="1185"/>
                      <a:pt x="1015" y="1027"/>
                    </a:cubicBezTo>
                    <a:lnTo>
                      <a:pt x="1015" y="1027"/>
                    </a:lnTo>
                    <a:cubicBezTo>
                      <a:pt x="1007" y="1001"/>
                      <a:pt x="979" y="935"/>
                      <a:pt x="971" y="918"/>
                    </a:cubicBezTo>
                    <a:lnTo>
                      <a:pt x="971" y="918"/>
                    </a:lnTo>
                    <a:cubicBezTo>
                      <a:pt x="966" y="913"/>
                      <a:pt x="948" y="897"/>
                      <a:pt x="867" y="822"/>
                    </a:cubicBezTo>
                    <a:lnTo>
                      <a:pt x="867" y="822"/>
                    </a:lnTo>
                    <a:cubicBezTo>
                      <a:pt x="861" y="846"/>
                      <a:pt x="839" y="863"/>
                      <a:pt x="815" y="863"/>
                    </a:cubicBezTo>
                    <a:lnTo>
                      <a:pt x="815" y="863"/>
                    </a:lnTo>
                    <a:cubicBezTo>
                      <a:pt x="789" y="863"/>
                      <a:pt x="767" y="846"/>
                      <a:pt x="761" y="822"/>
                    </a:cubicBezTo>
                    <a:lnTo>
                      <a:pt x="761" y="822"/>
                    </a:lnTo>
                    <a:cubicBezTo>
                      <a:pt x="681" y="897"/>
                      <a:pt x="662" y="913"/>
                      <a:pt x="657" y="918"/>
                    </a:cubicBezTo>
                    <a:lnTo>
                      <a:pt x="657" y="918"/>
                    </a:lnTo>
                    <a:cubicBezTo>
                      <a:pt x="649" y="935"/>
                      <a:pt x="621" y="1001"/>
                      <a:pt x="613" y="1027"/>
                    </a:cubicBezTo>
                    <a:lnTo>
                      <a:pt x="613" y="1027"/>
                    </a:lnTo>
                    <a:cubicBezTo>
                      <a:pt x="563" y="1185"/>
                      <a:pt x="486" y="1425"/>
                      <a:pt x="312" y="1433"/>
                    </a:cubicBezTo>
                    <a:lnTo>
                      <a:pt x="312" y="1433"/>
                    </a:lnTo>
                    <a:cubicBezTo>
                      <a:pt x="245" y="1437"/>
                      <a:pt x="195" y="1418"/>
                      <a:pt x="165" y="1378"/>
                    </a:cubicBezTo>
                    <a:lnTo>
                      <a:pt x="165" y="1378"/>
                    </a:lnTo>
                    <a:cubicBezTo>
                      <a:pt x="140" y="1343"/>
                      <a:pt x="136" y="1301"/>
                      <a:pt x="138" y="1270"/>
                    </a:cubicBezTo>
                    <a:lnTo>
                      <a:pt x="138" y="1270"/>
                    </a:lnTo>
                    <a:cubicBezTo>
                      <a:pt x="112" y="1257"/>
                      <a:pt x="99" y="1238"/>
                      <a:pt x="92" y="1223"/>
                    </a:cubicBezTo>
                    <a:lnTo>
                      <a:pt x="92" y="1223"/>
                    </a:lnTo>
                    <a:cubicBezTo>
                      <a:pt x="64" y="1160"/>
                      <a:pt x="79" y="1106"/>
                      <a:pt x="93" y="1076"/>
                    </a:cubicBezTo>
                    <a:lnTo>
                      <a:pt x="93" y="1076"/>
                    </a:lnTo>
                    <a:cubicBezTo>
                      <a:pt x="56" y="1048"/>
                      <a:pt x="33" y="1014"/>
                      <a:pt x="24" y="974"/>
                    </a:cubicBezTo>
                    <a:lnTo>
                      <a:pt x="24" y="974"/>
                    </a:lnTo>
                    <a:cubicBezTo>
                      <a:pt x="14" y="925"/>
                      <a:pt x="30" y="879"/>
                      <a:pt x="47" y="848"/>
                    </a:cubicBezTo>
                    <a:lnTo>
                      <a:pt x="47" y="848"/>
                    </a:lnTo>
                    <a:cubicBezTo>
                      <a:pt x="26" y="821"/>
                      <a:pt x="12" y="790"/>
                      <a:pt x="8" y="757"/>
                    </a:cubicBezTo>
                    <a:lnTo>
                      <a:pt x="8" y="757"/>
                    </a:lnTo>
                    <a:cubicBezTo>
                      <a:pt x="0" y="695"/>
                      <a:pt x="25" y="639"/>
                      <a:pt x="43" y="610"/>
                    </a:cubicBezTo>
                    <a:lnTo>
                      <a:pt x="43" y="610"/>
                    </a:lnTo>
                    <a:cubicBezTo>
                      <a:pt x="22" y="572"/>
                      <a:pt x="15" y="535"/>
                      <a:pt x="23" y="499"/>
                    </a:cubicBezTo>
                    <a:lnTo>
                      <a:pt x="23" y="499"/>
                    </a:lnTo>
                    <a:cubicBezTo>
                      <a:pt x="34" y="454"/>
                      <a:pt x="66" y="423"/>
                      <a:pt x="93" y="404"/>
                    </a:cubicBezTo>
                    <a:lnTo>
                      <a:pt x="93" y="404"/>
                    </a:lnTo>
                    <a:cubicBezTo>
                      <a:pt x="77" y="350"/>
                      <a:pt x="81" y="303"/>
                      <a:pt x="103" y="263"/>
                    </a:cubicBezTo>
                    <a:lnTo>
                      <a:pt x="103" y="263"/>
                    </a:lnTo>
                    <a:cubicBezTo>
                      <a:pt x="117" y="238"/>
                      <a:pt x="136" y="217"/>
                      <a:pt x="163" y="202"/>
                    </a:cubicBezTo>
                    <a:lnTo>
                      <a:pt x="163" y="202"/>
                    </a:lnTo>
                    <a:cubicBezTo>
                      <a:pt x="140" y="150"/>
                      <a:pt x="149" y="114"/>
                      <a:pt x="162" y="91"/>
                    </a:cubicBezTo>
                    <a:lnTo>
                      <a:pt x="162" y="91"/>
                    </a:lnTo>
                    <a:cubicBezTo>
                      <a:pt x="194" y="38"/>
                      <a:pt x="268" y="4"/>
                      <a:pt x="323" y="0"/>
                    </a:cubicBezTo>
                    <a:lnTo>
                      <a:pt x="399" y="0"/>
                    </a:lnTo>
                    <a:lnTo>
                      <a:pt x="399" y="0"/>
                    </a:lnTo>
                    <a:cubicBezTo>
                      <a:pt x="403" y="0"/>
                      <a:pt x="406" y="2"/>
                      <a:pt x="408" y="5"/>
                    </a:cubicBezTo>
                    <a:lnTo>
                      <a:pt x="420" y="25"/>
                    </a:lnTo>
                    <a:lnTo>
                      <a:pt x="420" y="25"/>
                    </a:lnTo>
                    <a:cubicBezTo>
                      <a:pt x="425" y="32"/>
                      <a:pt x="430" y="39"/>
                      <a:pt x="431" y="42"/>
                    </a:cubicBezTo>
                    <a:lnTo>
                      <a:pt x="431" y="42"/>
                    </a:lnTo>
                    <a:cubicBezTo>
                      <a:pt x="480" y="105"/>
                      <a:pt x="586" y="200"/>
                      <a:pt x="760" y="136"/>
                    </a:cubicBezTo>
                    <a:lnTo>
                      <a:pt x="760" y="10"/>
                    </a:lnTo>
                    <a:lnTo>
                      <a:pt x="760" y="10"/>
                    </a:lnTo>
                    <a:cubicBezTo>
                      <a:pt x="760" y="4"/>
                      <a:pt x="764" y="0"/>
                      <a:pt x="769" y="0"/>
                    </a:cubicBezTo>
                    <a:lnTo>
                      <a:pt x="859" y="0"/>
                    </a:lnTo>
                    <a:lnTo>
                      <a:pt x="859" y="0"/>
                    </a:lnTo>
                    <a:cubicBezTo>
                      <a:pt x="864" y="0"/>
                      <a:pt x="869" y="4"/>
                      <a:pt x="869" y="10"/>
                    </a:cubicBezTo>
                    <a:lnTo>
                      <a:pt x="869" y="136"/>
                    </a:lnTo>
                    <a:lnTo>
                      <a:pt x="869" y="136"/>
                    </a:lnTo>
                    <a:cubicBezTo>
                      <a:pt x="1042" y="200"/>
                      <a:pt x="1148" y="105"/>
                      <a:pt x="1197" y="42"/>
                    </a:cubicBezTo>
                    <a:lnTo>
                      <a:pt x="1197" y="42"/>
                    </a:lnTo>
                    <a:cubicBezTo>
                      <a:pt x="1199" y="39"/>
                      <a:pt x="1203" y="32"/>
                      <a:pt x="1208" y="25"/>
                    </a:cubicBezTo>
                    <a:lnTo>
                      <a:pt x="1220" y="5"/>
                    </a:lnTo>
                    <a:lnTo>
                      <a:pt x="1220" y="5"/>
                    </a:lnTo>
                    <a:cubicBezTo>
                      <a:pt x="1223" y="2"/>
                      <a:pt x="1226" y="0"/>
                      <a:pt x="1229" y="0"/>
                    </a:cubicBezTo>
                    <a:lnTo>
                      <a:pt x="1305" y="0"/>
                    </a:lnTo>
                    <a:lnTo>
                      <a:pt x="1305" y="0"/>
                    </a:lnTo>
                    <a:cubicBezTo>
                      <a:pt x="1360" y="4"/>
                      <a:pt x="1434" y="38"/>
                      <a:pt x="1466" y="91"/>
                    </a:cubicBezTo>
                    <a:lnTo>
                      <a:pt x="1466" y="91"/>
                    </a:lnTo>
                    <a:cubicBezTo>
                      <a:pt x="1479" y="114"/>
                      <a:pt x="1488" y="150"/>
                      <a:pt x="1465" y="202"/>
                    </a:cubicBezTo>
                    <a:lnTo>
                      <a:pt x="1465" y="202"/>
                    </a:lnTo>
                    <a:cubicBezTo>
                      <a:pt x="1492" y="217"/>
                      <a:pt x="1511" y="238"/>
                      <a:pt x="1526" y="263"/>
                    </a:cubicBezTo>
                    <a:lnTo>
                      <a:pt x="1526" y="263"/>
                    </a:lnTo>
                    <a:cubicBezTo>
                      <a:pt x="1548" y="303"/>
                      <a:pt x="1551" y="350"/>
                      <a:pt x="1535" y="404"/>
                    </a:cubicBezTo>
                    <a:lnTo>
                      <a:pt x="1535" y="404"/>
                    </a:lnTo>
                    <a:cubicBezTo>
                      <a:pt x="1562" y="423"/>
                      <a:pt x="1595" y="454"/>
                      <a:pt x="1605" y="499"/>
                    </a:cubicBezTo>
                    <a:lnTo>
                      <a:pt x="1605" y="499"/>
                    </a:lnTo>
                    <a:cubicBezTo>
                      <a:pt x="1613" y="535"/>
                      <a:pt x="1606" y="572"/>
                      <a:pt x="1585" y="610"/>
                    </a:cubicBezTo>
                    <a:lnTo>
                      <a:pt x="1585" y="610"/>
                    </a:lnTo>
                    <a:cubicBezTo>
                      <a:pt x="1603" y="639"/>
                      <a:pt x="1629" y="695"/>
                      <a:pt x="1620" y="757"/>
                    </a:cubicBezTo>
                    <a:lnTo>
                      <a:pt x="1620" y="757"/>
                    </a:lnTo>
                    <a:cubicBezTo>
                      <a:pt x="1616" y="790"/>
                      <a:pt x="1602" y="821"/>
                      <a:pt x="1581" y="848"/>
                    </a:cubicBezTo>
                    <a:lnTo>
                      <a:pt x="1581" y="848"/>
                    </a:lnTo>
                    <a:cubicBezTo>
                      <a:pt x="1598" y="879"/>
                      <a:pt x="1614" y="925"/>
                      <a:pt x="1604" y="974"/>
                    </a:cubicBezTo>
                    <a:lnTo>
                      <a:pt x="1604" y="974"/>
                    </a:lnTo>
                    <a:cubicBezTo>
                      <a:pt x="1595" y="1014"/>
                      <a:pt x="1572" y="1048"/>
                      <a:pt x="1535" y="1076"/>
                    </a:cubicBezTo>
                    <a:lnTo>
                      <a:pt x="1535" y="1076"/>
                    </a:lnTo>
                    <a:cubicBezTo>
                      <a:pt x="1549" y="1106"/>
                      <a:pt x="1565" y="1160"/>
                      <a:pt x="1536" y="1223"/>
                    </a:cubicBezTo>
                    <a:lnTo>
                      <a:pt x="1536" y="1223"/>
                    </a:lnTo>
                    <a:cubicBezTo>
                      <a:pt x="1529" y="1238"/>
                      <a:pt x="1517" y="1257"/>
                      <a:pt x="1490" y="1270"/>
                    </a:cubicBezTo>
                    <a:lnTo>
                      <a:pt x="1490" y="1270"/>
                    </a:lnTo>
                    <a:cubicBezTo>
                      <a:pt x="1492" y="1301"/>
                      <a:pt x="1488" y="1343"/>
                      <a:pt x="1463" y="1378"/>
                    </a:cubicBezTo>
                    <a:lnTo>
                      <a:pt x="1463" y="1378"/>
                    </a:lnTo>
                    <a:cubicBezTo>
                      <a:pt x="1434" y="1415"/>
                      <a:pt x="1391" y="1434"/>
                      <a:pt x="1332" y="14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29">
                <a:extLst>
                  <a:ext uri="{FF2B5EF4-FFF2-40B4-BE49-F238E27FC236}">
                    <a16:creationId xmlns:a16="http://schemas.microsoft.com/office/drawing/2014/main" id="{5121288D-5DC7-4A0B-B008-CB553038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5288" y="8928155"/>
                <a:ext cx="137357" cy="86338"/>
              </a:xfrm>
              <a:custGeom>
                <a:avLst/>
                <a:gdLst>
                  <a:gd name="T0" fmla="*/ 114 w 154"/>
                  <a:gd name="T1" fmla="*/ 96 h 97"/>
                  <a:gd name="T2" fmla="*/ 39 w 154"/>
                  <a:gd name="T3" fmla="*/ 96 h 97"/>
                  <a:gd name="T4" fmla="*/ 39 w 154"/>
                  <a:gd name="T5" fmla="*/ 96 h 97"/>
                  <a:gd name="T6" fmla="*/ 0 w 154"/>
                  <a:gd name="T7" fmla="*/ 57 h 97"/>
                  <a:gd name="T8" fmla="*/ 0 w 154"/>
                  <a:gd name="T9" fmla="*/ 38 h 97"/>
                  <a:gd name="T10" fmla="*/ 0 w 154"/>
                  <a:gd name="T11" fmla="*/ 38 h 97"/>
                  <a:gd name="T12" fmla="*/ 39 w 154"/>
                  <a:gd name="T13" fmla="*/ 0 h 97"/>
                  <a:gd name="T14" fmla="*/ 114 w 154"/>
                  <a:gd name="T15" fmla="*/ 0 h 97"/>
                  <a:gd name="T16" fmla="*/ 114 w 154"/>
                  <a:gd name="T17" fmla="*/ 0 h 97"/>
                  <a:gd name="T18" fmla="*/ 153 w 154"/>
                  <a:gd name="T19" fmla="*/ 38 h 97"/>
                  <a:gd name="T20" fmla="*/ 153 w 154"/>
                  <a:gd name="T21" fmla="*/ 57 h 97"/>
                  <a:gd name="T22" fmla="*/ 153 w 154"/>
                  <a:gd name="T23" fmla="*/ 57 h 97"/>
                  <a:gd name="T24" fmla="*/ 114 w 154"/>
                  <a:gd name="T2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97">
                    <a:moveTo>
                      <a:pt x="114" y="96"/>
                    </a:moveTo>
                    <a:lnTo>
                      <a:pt x="39" y="96"/>
                    </a:lnTo>
                    <a:lnTo>
                      <a:pt x="39" y="96"/>
                    </a:lnTo>
                    <a:cubicBezTo>
                      <a:pt x="17" y="96"/>
                      <a:pt x="0" y="78"/>
                      <a:pt x="0" y="57"/>
                    </a:cubicBez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17"/>
                      <a:pt x="17" y="0"/>
                      <a:pt x="39" y="0"/>
                    </a:cubicBezTo>
                    <a:lnTo>
                      <a:pt x="114" y="0"/>
                    </a:lnTo>
                    <a:lnTo>
                      <a:pt x="114" y="0"/>
                    </a:lnTo>
                    <a:cubicBezTo>
                      <a:pt x="136" y="0"/>
                      <a:pt x="153" y="17"/>
                      <a:pt x="153" y="38"/>
                    </a:cubicBezTo>
                    <a:lnTo>
                      <a:pt x="153" y="57"/>
                    </a:lnTo>
                    <a:lnTo>
                      <a:pt x="153" y="57"/>
                    </a:lnTo>
                    <a:cubicBezTo>
                      <a:pt x="153" y="78"/>
                      <a:pt x="136" y="96"/>
                      <a:pt x="114" y="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30">
                <a:extLst>
                  <a:ext uri="{FF2B5EF4-FFF2-40B4-BE49-F238E27FC236}">
                    <a16:creationId xmlns:a16="http://schemas.microsoft.com/office/drawing/2014/main" id="{9E946121-AD05-4D0B-B73B-8F4D173DB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3516" y="8920306"/>
                <a:ext cx="153053" cy="102036"/>
              </a:xfrm>
              <a:custGeom>
                <a:avLst/>
                <a:gdLst>
                  <a:gd name="T0" fmla="*/ 35 w 174"/>
                  <a:gd name="T1" fmla="*/ 18 h 115"/>
                  <a:gd name="T2" fmla="*/ 35 w 174"/>
                  <a:gd name="T3" fmla="*/ 18 h 115"/>
                  <a:gd name="T4" fmla="*/ 19 w 174"/>
                  <a:gd name="T5" fmla="*/ 35 h 115"/>
                  <a:gd name="T6" fmla="*/ 19 w 174"/>
                  <a:gd name="T7" fmla="*/ 78 h 115"/>
                  <a:gd name="T8" fmla="*/ 19 w 174"/>
                  <a:gd name="T9" fmla="*/ 78 h 115"/>
                  <a:gd name="T10" fmla="*/ 35 w 174"/>
                  <a:gd name="T11" fmla="*/ 95 h 115"/>
                  <a:gd name="T12" fmla="*/ 137 w 174"/>
                  <a:gd name="T13" fmla="*/ 95 h 115"/>
                  <a:gd name="T14" fmla="*/ 137 w 174"/>
                  <a:gd name="T15" fmla="*/ 95 h 115"/>
                  <a:gd name="T16" fmla="*/ 154 w 174"/>
                  <a:gd name="T17" fmla="*/ 78 h 115"/>
                  <a:gd name="T18" fmla="*/ 154 w 174"/>
                  <a:gd name="T19" fmla="*/ 35 h 115"/>
                  <a:gd name="T20" fmla="*/ 154 w 174"/>
                  <a:gd name="T21" fmla="*/ 35 h 115"/>
                  <a:gd name="T22" fmla="*/ 137 w 174"/>
                  <a:gd name="T23" fmla="*/ 18 h 115"/>
                  <a:gd name="T24" fmla="*/ 35 w 174"/>
                  <a:gd name="T25" fmla="*/ 18 h 115"/>
                  <a:gd name="T26" fmla="*/ 137 w 174"/>
                  <a:gd name="T27" fmla="*/ 114 h 115"/>
                  <a:gd name="T28" fmla="*/ 35 w 174"/>
                  <a:gd name="T29" fmla="*/ 114 h 115"/>
                  <a:gd name="T30" fmla="*/ 35 w 174"/>
                  <a:gd name="T31" fmla="*/ 114 h 115"/>
                  <a:gd name="T32" fmla="*/ 0 w 174"/>
                  <a:gd name="T33" fmla="*/ 78 h 115"/>
                  <a:gd name="T34" fmla="*/ 0 w 174"/>
                  <a:gd name="T35" fmla="*/ 35 h 115"/>
                  <a:gd name="T36" fmla="*/ 0 w 174"/>
                  <a:gd name="T37" fmla="*/ 35 h 115"/>
                  <a:gd name="T38" fmla="*/ 35 w 174"/>
                  <a:gd name="T39" fmla="*/ 0 h 115"/>
                  <a:gd name="T40" fmla="*/ 137 w 174"/>
                  <a:gd name="T41" fmla="*/ 0 h 115"/>
                  <a:gd name="T42" fmla="*/ 137 w 174"/>
                  <a:gd name="T43" fmla="*/ 0 h 115"/>
                  <a:gd name="T44" fmla="*/ 173 w 174"/>
                  <a:gd name="T45" fmla="*/ 35 h 115"/>
                  <a:gd name="T46" fmla="*/ 173 w 174"/>
                  <a:gd name="T47" fmla="*/ 78 h 115"/>
                  <a:gd name="T48" fmla="*/ 173 w 174"/>
                  <a:gd name="T49" fmla="*/ 78 h 115"/>
                  <a:gd name="T50" fmla="*/ 137 w 174"/>
                  <a:gd name="T51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115">
                    <a:moveTo>
                      <a:pt x="35" y="18"/>
                    </a:moveTo>
                    <a:lnTo>
                      <a:pt x="35" y="18"/>
                    </a:lnTo>
                    <a:cubicBezTo>
                      <a:pt x="27" y="18"/>
                      <a:pt x="19" y="25"/>
                      <a:pt x="19" y="35"/>
                    </a:cubicBezTo>
                    <a:lnTo>
                      <a:pt x="19" y="78"/>
                    </a:lnTo>
                    <a:lnTo>
                      <a:pt x="19" y="78"/>
                    </a:lnTo>
                    <a:cubicBezTo>
                      <a:pt x="19" y="88"/>
                      <a:pt x="27" y="95"/>
                      <a:pt x="35" y="95"/>
                    </a:cubicBezTo>
                    <a:lnTo>
                      <a:pt x="137" y="95"/>
                    </a:lnTo>
                    <a:lnTo>
                      <a:pt x="137" y="95"/>
                    </a:lnTo>
                    <a:cubicBezTo>
                      <a:pt x="147" y="95"/>
                      <a:pt x="154" y="88"/>
                      <a:pt x="154" y="78"/>
                    </a:cubicBezTo>
                    <a:lnTo>
                      <a:pt x="154" y="35"/>
                    </a:lnTo>
                    <a:lnTo>
                      <a:pt x="154" y="35"/>
                    </a:lnTo>
                    <a:cubicBezTo>
                      <a:pt x="154" y="25"/>
                      <a:pt x="147" y="18"/>
                      <a:pt x="137" y="18"/>
                    </a:cubicBezTo>
                    <a:lnTo>
                      <a:pt x="35" y="18"/>
                    </a:lnTo>
                    <a:close/>
                    <a:moveTo>
                      <a:pt x="137" y="114"/>
                    </a:moveTo>
                    <a:lnTo>
                      <a:pt x="35" y="114"/>
                    </a:lnTo>
                    <a:lnTo>
                      <a:pt x="35" y="114"/>
                    </a:lnTo>
                    <a:cubicBezTo>
                      <a:pt x="16" y="114"/>
                      <a:pt x="0" y="98"/>
                      <a:pt x="0" y="78"/>
                    </a:cubicBez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15"/>
                      <a:pt x="16" y="0"/>
                      <a:pt x="35" y="0"/>
                    </a:cubicBezTo>
                    <a:lnTo>
                      <a:pt x="137" y="0"/>
                    </a:lnTo>
                    <a:lnTo>
                      <a:pt x="137" y="0"/>
                    </a:lnTo>
                    <a:cubicBezTo>
                      <a:pt x="157" y="0"/>
                      <a:pt x="173" y="15"/>
                      <a:pt x="173" y="35"/>
                    </a:cubicBezTo>
                    <a:lnTo>
                      <a:pt x="173" y="78"/>
                    </a:lnTo>
                    <a:lnTo>
                      <a:pt x="173" y="78"/>
                    </a:lnTo>
                    <a:cubicBezTo>
                      <a:pt x="173" y="98"/>
                      <a:pt x="157" y="114"/>
                      <a:pt x="137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31">
                <a:extLst>
                  <a:ext uri="{FF2B5EF4-FFF2-40B4-BE49-F238E27FC236}">
                    <a16:creationId xmlns:a16="http://schemas.microsoft.com/office/drawing/2014/main" id="{C897CCF3-1107-493C-907C-0AD03BA24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5288" y="9120452"/>
                <a:ext cx="137357" cy="86338"/>
              </a:xfrm>
              <a:custGeom>
                <a:avLst/>
                <a:gdLst>
                  <a:gd name="T0" fmla="*/ 114 w 154"/>
                  <a:gd name="T1" fmla="*/ 96 h 97"/>
                  <a:gd name="T2" fmla="*/ 39 w 154"/>
                  <a:gd name="T3" fmla="*/ 96 h 97"/>
                  <a:gd name="T4" fmla="*/ 39 w 154"/>
                  <a:gd name="T5" fmla="*/ 96 h 97"/>
                  <a:gd name="T6" fmla="*/ 0 w 154"/>
                  <a:gd name="T7" fmla="*/ 56 h 97"/>
                  <a:gd name="T8" fmla="*/ 0 w 154"/>
                  <a:gd name="T9" fmla="*/ 38 h 97"/>
                  <a:gd name="T10" fmla="*/ 0 w 154"/>
                  <a:gd name="T11" fmla="*/ 38 h 97"/>
                  <a:gd name="T12" fmla="*/ 39 w 154"/>
                  <a:gd name="T13" fmla="*/ 0 h 97"/>
                  <a:gd name="T14" fmla="*/ 114 w 154"/>
                  <a:gd name="T15" fmla="*/ 0 h 97"/>
                  <a:gd name="T16" fmla="*/ 114 w 154"/>
                  <a:gd name="T17" fmla="*/ 0 h 97"/>
                  <a:gd name="T18" fmla="*/ 153 w 154"/>
                  <a:gd name="T19" fmla="*/ 38 h 97"/>
                  <a:gd name="T20" fmla="*/ 153 w 154"/>
                  <a:gd name="T21" fmla="*/ 56 h 97"/>
                  <a:gd name="T22" fmla="*/ 153 w 154"/>
                  <a:gd name="T23" fmla="*/ 56 h 97"/>
                  <a:gd name="T24" fmla="*/ 114 w 154"/>
                  <a:gd name="T2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97">
                    <a:moveTo>
                      <a:pt x="114" y="96"/>
                    </a:moveTo>
                    <a:lnTo>
                      <a:pt x="39" y="96"/>
                    </a:lnTo>
                    <a:lnTo>
                      <a:pt x="39" y="96"/>
                    </a:lnTo>
                    <a:cubicBezTo>
                      <a:pt x="17" y="96"/>
                      <a:pt x="0" y="77"/>
                      <a:pt x="0" y="56"/>
                    </a:cubicBez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17"/>
                      <a:pt x="17" y="0"/>
                      <a:pt x="39" y="0"/>
                    </a:cubicBezTo>
                    <a:lnTo>
                      <a:pt x="114" y="0"/>
                    </a:lnTo>
                    <a:lnTo>
                      <a:pt x="114" y="0"/>
                    </a:lnTo>
                    <a:cubicBezTo>
                      <a:pt x="136" y="0"/>
                      <a:pt x="153" y="17"/>
                      <a:pt x="153" y="38"/>
                    </a:cubicBezTo>
                    <a:lnTo>
                      <a:pt x="153" y="56"/>
                    </a:lnTo>
                    <a:lnTo>
                      <a:pt x="153" y="56"/>
                    </a:lnTo>
                    <a:cubicBezTo>
                      <a:pt x="153" y="77"/>
                      <a:pt x="136" y="96"/>
                      <a:pt x="114" y="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32">
                <a:extLst>
                  <a:ext uri="{FF2B5EF4-FFF2-40B4-BE49-F238E27FC236}">
                    <a16:creationId xmlns:a16="http://schemas.microsoft.com/office/drawing/2014/main" id="{E6ED011A-44E9-46C1-8A56-C089DDD54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3516" y="9108680"/>
                <a:ext cx="153053" cy="105959"/>
              </a:xfrm>
              <a:custGeom>
                <a:avLst/>
                <a:gdLst>
                  <a:gd name="T0" fmla="*/ 35 w 174"/>
                  <a:gd name="T1" fmla="*/ 20 h 117"/>
                  <a:gd name="T2" fmla="*/ 35 w 174"/>
                  <a:gd name="T3" fmla="*/ 20 h 117"/>
                  <a:gd name="T4" fmla="*/ 19 w 174"/>
                  <a:gd name="T5" fmla="*/ 36 h 117"/>
                  <a:gd name="T6" fmla="*/ 19 w 174"/>
                  <a:gd name="T7" fmla="*/ 80 h 117"/>
                  <a:gd name="T8" fmla="*/ 19 w 174"/>
                  <a:gd name="T9" fmla="*/ 80 h 117"/>
                  <a:gd name="T10" fmla="*/ 35 w 174"/>
                  <a:gd name="T11" fmla="*/ 96 h 117"/>
                  <a:gd name="T12" fmla="*/ 137 w 174"/>
                  <a:gd name="T13" fmla="*/ 96 h 117"/>
                  <a:gd name="T14" fmla="*/ 137 w 174"/>
                  <a:gd name="T15" fmla="*/ 96 h 117"/>
                  <a:gd name="T16" fmla="*/ 154 w 174"/>
                  <a:gd name="T17" fmla="*/ 80 h 117"/>
                  <a:gd name="T18" fmla="*/ 154 w 174"/>
                  <a:gd name="T19" fmla="*/ 36 h 117"/>
                  <a:gd name="T20" fmla="*/ 154 w 174"/>
                  <a:gd name="T21" fmla="*/ 36 h 117"/>
                  <a:gd name="T22" fmla="*/ 137 w 174"/>
                  <a:gd name="T23" fmla="*/ 20 h 117"/>
                  <a:gd name="T24" fmla="*/ 35 w 174"/>
                  <a:gd name="T25" fmla="*/ 20 h 117"/>
                  <a:gd name="T26" fmla="*/ 137 w 174"/>
                  <a:gd name="T27" fmla="*/ 116 h 117"/>
                  <a:gd name="T28" fmla="*/ 35 w 174"/>
                  <a:gd name="T29" fmla="*/ 116 h 117"/>
                  <a:gd name="T30" fmla="*/ 35 w 174"/>
                  <a:gd name="T31" fmla="*/ 116 h 117"/>
                  <a:gd name="T32" fmla="*/ 0 w 174"/>
                  <a:gd name="T33" fmla="*/ 80 h 117"/>
                  <a:gd name="T34" fmla="*/ 0 w 174"/>
                  <a:gd name="T35" fmla="*/ 36 h 117"/>
                  <a:gd name="T36" fmla="*/ 0 w 174"/>
                  <a:gd name="T37" fmla="*/ 36 h 117"/>
                  <a:gd name="T38" fmla="*/ 35 w 174"/>
                  <a:gd name="T39" fmla="*/ 0 h 117"/>
                  <a:gd name="T40" fmla="*/ 137 w 174"/>
                  <a:gd name="T41" fmla="*/ 0 h 117"/>
                  <a:gd name="T42" fmla="*/ 137 w 174"/>
                  <a:gd name="T43" fmla="*/ 0 h 117"/>
                  <a:gd name="T44" fmla="*/ 173 w 174"/>
                  <a:gd name="T45" fmla="*/ 36 h 117"/>
                  <a:gd name="T46" fmla="*/ 173 w 174"/>
                  <a:gd name="T47" fmla="*/ 80 h 117"/>
                  <a:gd name="T48" fmla="*/ 173 w 174"/>
                  <a:gd name="T49" fmla="*/ 80 h 117"/>
                  <a:gd name="T50" fmla="*/ 137 w 174"/>
                  <a:gd name="T51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117">
                    <a:moveTo>
                      <a:pt x="35" y="20"/>
                    </a:moveTo>
                    <a:lnTo>
                      <a:pt x="35" y="20"/>
                    </a:lnTo>
                    <a:cubicBezTo>
                      <a:pt x="27" y="20"/>
                      <a:pt x="19" y="27"/>
                      <a:pt x="19" y="36"/>
                    </a:cubicBezTo>
                    <a:lnTo>
                      <a:pt x="19" y="80"/>
                    </a:lnTo>
                    <a:lnTo>
                      <a:pt x="19" y="80"/>
                    </a:lnTo>
                    <a:cubicBezTo>
                      <a:pt x="19" y="89"/>
                      <a:pt x="27" y="96"/>
                      <a:pt x="35" y="96"/>
                    </a:cubicBezTo>
                    <a:lnTo>
                      <a:pt x="137" y="96"/>
                    </a:lnTo>
                    <a:lnTo>
                      <a:pt x="137" y="96"/>
                    </a:lnTo>
                    <a:cubicBezTo>
                      <a:pt x="147" y="96"/>
                      <a:pt x="154" y="89"/>
                      <a:pt x="154" y="80"/>
                    </a:cubicBezTo>
                    <a:lnTo>
                      <a:pt x="154" y="36"/>
                    </a:lnTo>
                    <a:lnTo>
                      <a:pt x="154" y="36"/>
                    </a:lnTo>
                    <a:cubicBezTo>
                      <a:pt x="154" y="27"/>
                      <a:pt x="147" y="20"/>
                      <a:pt x="137" y="20"/>
                    </a:cubicBezTo>
                    <a:lnTo>
                      <a:pt x="35" y="20"/>
                    </a:lnTo>
                    <a:close/>
                    <a:moveTo>
                      <a:pt x="137" y="116"/>
                    </a:moveTo>
                    <a:lnTo>
                      <a:pt x="35" y="116"/>
                    </a:lnTo>
                    <a:lnTo>
                      <a:pt x="35" y="116"/>
                    </a:lnTo>
                    <a:cubicBezTo>
                      <a:pt x="16" y="116"/>
                      <a:pt x="0" y="100"/>
                      <a:pt x="0" y="80"/>
                    </a:cubicBezTo>
                    <a:lnTo>
                      <a:pt x="0" y="36"/>
                    </a:lnTo>
                    <a:lnTo>
                      <a:pt x="0" y="36"/>
                    </a:lnTo>
                    <a:cubicBezTo>
                      <a:pt x="0" y="16"/>
                      <a:pt x="16" y="0"/>
                      <a:pt x="35" y="0"/>
                    </a:cubicBezTo>
                    <a:lnTo>
                      <a:pt x="137" y="0"/>
                    </a:lnTo>
                    <a:lnTo>
                      <a:pt x="137" y="0"/>
                    </a:lnTo>
                    <a:cubicBezTo>
                      <a:pt x="157" y="0"/>
                      <a:pt x="173" y="16"/>
                      <a:pt x="173" y="36"/>
                    </a:cubicBezTo>
                    <a:lnTo>
                      <a:pt x="173" y="80"/>
                    </a:lnTo>
                    <a:lnTo>
                      <a:pt x="173" y="80"/>
                    </a:lnTo>
                    <a:cubicBezTo>
                      <a:pt x="173" y="100"/>
                      <a:pt x="157" y="116"/>
                      <a:pt x="137" y="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33">
                <a:extLst>
                  <a:ext uri="{FF2B5EF4-FFF2-40B4-BE49-F238E27FC236}">
                    <a16:creationId xmlns:a16="http://schemas.microsoft.com/office/drawing/2014/main" id="{CF4364F4-3AA2-43CE-8265-CA80121C2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5288" y="9312752"/>
                <a:ext cx="137357" cy="86338"/>
              </a:xfrm>
              <a:custGeom>
                <a:avLst/>
                <a:gdLst>
                  <a:gd name="T0" fmla="*/ 114 w 154"/>
                  <a:gd name="T1" fmla="*/ 96 h 97"/>
                  <a:gd name="T2" fmla="*/ 39 w 154"/>
                  <a:gd name="T3" fmla="*/ 96 h 97"/>
                  <a:gd name="T4" fmla="*/ 39 w 154"/>
                  <a:gd name="T5" fmla="*/ 96 h 97"/>
                  <a:gd name="T6" fmla="*/ 0 w 154"/>
                  <a:gd name="T7" fmla="*/ 58 h 97"/>
                  <a:gd name="T8" fmla="*/ 0 w 154"/>
                  <a:gd name="T9" fmla="*/ 40 h 97"/>
                  <a:gd name="T10" fmla="*/ 0 w 154"/>
                  <a:gd name="T11" fmla="*/ 40 h 97"/>
                  <a:gd name="T12" fmla="*/ 39 w 154"/>
                  <a:gd name="T13" fmla="*/ 0 h 97"/>
                  <a:gd name="T14" fmla="*/ 114 w 154"/>
                  <a:gd name="T15" fmla="*/ 0 h 97"/>
                  <a:gd name="T16" fmla="*/ 114 w 154"/>
                  <a:gd name="T17" fmla="*/ 0 h 97"/>
                  <a:gd name="T18" fmla="*/ 153 w 154"/>
                  <a:gd name="T19" fmla="*/ 40 h 97"/>
                  <a:gd name="T20" fmla="*/ 153 w 154"/>
                  <a:gd name="T21" fmla="*/ 58 h 97"/>
                  <a:gd name="T22" fmla="*/ 153 w 154"/>
                  <a:gd name="T23" fmla="*/ 58 h 97"/>
                  <a:gd name="T24" fmla="*/ 114 w 154"/>
                  <a:gd name="T2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97">
                    <a:moveTo>
                      <a:pt x="114" y="96"/>
                    </a:moveTo>
                    <a:lnTo>
                      <a:pt x="39" y="96"/>
                    </a:lnTo>
                    <a:lnTo>
                      <a:pt x="39" y="96"/>
                    </a:lnTo>
                    <a:cubicBezTo>
                      <a:pt x="17" y="96"/>
                      <a:pt x="0" y="79"/>
                      <a:pt x="0" y="58"/>
                    </a:cubicBezTo>
                    <a:lnTo>
                      <a:pt x="0" y="40"/>
                    </a:lnTo>
                    <a:lnTo>
                      <a:pt x="0" y="40"/>
                    </a:lnTo>
                    <a:cubicBezTo>
                      <a:pt x="0" y="18"/>
                      <a:pt x="17" y="0"/>
                      <a:pt x="39" y="0"/>
                    </a:cubicBezTo>
                    <a:lnTo>
                      <a:pt x="114" y="0"/>
                    </a:lnTo>
                    <a:lnTo>
                      <a:pt x="114" y="0"/>
                    </a:lnTo>
                    <a:cubicBezTo>
                      <a:pt x="136" y="0"/>
                      <a:pt x="153" y="18"/>
                      <a:pt x="153" y="40"/>
                    </a:cubicBezTo>
                    <a:lnTo>
                      <a:pt x="153" y="58"/>
                    </a:lnTo>
                    <a:lnTo>
                      <a:pt x="153" y="58"/>
                    </a:lnTo>
                    <a:cubicBezTo>
                      <a:pt x="153" y="79"/>
                      <a:pt x="136" y="96"/>
                      <a:pt x="114" y="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34">
                <a:extLst>
                  <a:ext uri="{FF2B5EF4-FFF2-40B4-BE49-F238E27FC236}">
                    <a16:creationId xmlns:a16="http://schemas.microsoft.com/office/drawing/2014/main" id="{AB1D0754-44D9-4268-895B-A16B499C5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3516" y="9304903"/>
                <a:ext cx="153053" cy="102036"/>
              </a:xfrm>
              <a:custGeom>
                <a:avLst/>
                <a:gdLst>
                  <a:gd name="T0" fmla="*/ 35 w 174"/>
                  <a:gd name="T1" fmla="*/ 19 h 115"/>
                  <a:gd name="T2" fmla="*/ 35 w 174"/>
                  <a:gd name="T3" fmla="*/ 19 h 115"/>
                  <a:gd name="T4" fmla="*/ 19 w 174"/>
                  <a:gd name="T5" fmla="*/ 36 h 115"/>
                  <a:gd name="T6" fmla="*/ 19 w 174"/>
                  <a:gd name="T7" fmla="*/ 80 h 115"/>
                  <a:gd name="T8" fmla="*/ 19 w 174"/>
                  <a:gd name="T9" fmla="*/ 80 h 115"/>
                  <a:gd name="T10" fmla="*/ 35 w 174"/>
                  <a:gd name="T11" fmla="*/ 96 h 115"/>
                  <a:gd name="T12" fmla="*/ 137 w 174"/>
                  <a:gd name="T13" fmla="*/ 96 h 115"/>
                  <a:gd name="T14" fmla="*/ 137 w 174"/>
                  <a:gd name="T15" fmla="*/ 96 h 115"/>
                  <a:gd name="T16" fmla="*/ 154 w 174"/>
                  <a:gd name="T17" fmla="*/ 80 h 115"/>
                  <a:gd name="T18" fmla="*/ 154 w 174"/>
                  <a:gd name="T19" fmla="*/ 36 h 115"/>
                  <a:gd name="T20" fmla="*/ 154 w 174"/>
                  <a:gd name="T21" fmla="*/ 36 h 115"/>
                  <a:gd name="T22" fmla="*/ 137 w 174"/>
                  <a:gd name="T23" fmla="*/ 19 h 115"/>
                  <a:gd name="T24" fmla="*/ 35 w 174"/>
                  <a:gd name="T25" fmla="*/ 19 h 115"/>
                  <a:gd name="T26" fmla="*/ 137 w 174"/>
                  <a:gd name="T27" fmla="*/ 114 h 115"/>
                  <a:gd name="T28" fmla="*/ 35 w 174"/>
                  <a:gd name="T29" fmla="*/ 114 h 115"/>
                  <a:gd name="T30" fmla="*/ 35 w 174"/>
                  <a:gd name="T31" fmla="*/ 114 h 115"/>
                  <a:gd name="T32" fmla="*/ 0 w 174"/>
                  <a:gd name="T33" fmla="*/ 80 h 115"/>
                  <a:gd name="T34" fmla="*/ 0 w 174"/>
                  <a:gd name="T35" fmla="*/ 36 h 115"/>
                  <a:gd name="T36" fmla="*/ 0 w 174"/>
                  <a:gd name="T37" fmla="*/ 36 h 115"/>
                  <a:gd name="T38" fmla="*/ 35 w 174"/>
                  <a:gd name="T39" fmla="*/ 0 h 115"/>
                  <a:gd name="T40" fmla="*/ 137 w 174"/>
                  <a:gd name="T41" fmla="*/ 0 h 115"/>
                  <a:gd name="T42" fmla="*/ 137 w 174"/>
                  <a:gd name="T43" fmla="*/ 0 h 115"/>
                  <a:gd name="T44" fmla="*/ 173 w 174"/>
                  <a:gd name="T45" fmla="*/ 36 h 115"/>
                  <a:gd name="T46" fmla="*/ 173 w 174"/>
                  <a:gd name="T47" fmla="*/ 80 h 115"/>
                  <a:gd name="T48" fmla="*/ 173 w 174"/>
                  <a:gd name="T49" fmla="*/ 80 h 115"/>
                  <a:gd name="T50" fmla="*/ 137 w 174"/>
                  <a:gd name="T51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115">
                    <a:moveTo>
                      <a:pt x="35" y="19"/>
                    </a:moveTo>
                    <a:lnTo>
                      <a:pt x="35" y="19"/>
                    </a:lnTo>
                    <a:cubicBezTo>
                      <a:pt x="27" y="19"/>
                      <a:pt x="19" y="26"/>
                      <a:pt x="19" y="36"/>
                    </a:cubicBezTo>
                    <a:lnTo>
                      <a:pt x="19" y="80"/>
                    </a:lnTo>
                    <a:lnTo>
                      <a:pt x="19" y="80"/>
                    </a:lnTo>
                    <a:cubicBezTo>
                      <a:pt x="19" y="89"/>
                      <a:pt x="27" y="96"/>
                      <a:pt x="35" y="96"/>
                    </a:cubicBezTo>
                    <a:lnTo>
                      <a:pt x="137" y="96"/>
                    </a:lnTo>
                    <a:lnTo>
                      <a:pt x="137" y="96"/>
                    </a:lnTo>
                    <a:cubicBezTo>
                      <a:pt x="147" y="96"/>
                      <a:pt x="154" y="89"/>
                      <a:pt x="154" y="80"/>
                    </a:cubicBezTo>
                    <a:lnTo>
                      <a:pt x="154" y="36"/>
                    </a:lnTo>
                    <a:lnTo>
                      <a:pt x="154" y="36"/>
                    </a:lnTo>
                    <a:cubicBezTo>
                      <a:pt x="154" y="26"/>
                      <a:pt x="147" y="19"/>
                      <a:pt x="137" y="19"/>
                    </a:cubicBezTo>
                    <a:lnTo>
                      <a:pt x="35" y="19"/>
                    </a:lnTo>
                    <a:close/>
                    <a:moveTo>
                      <a:pt x="137" y="114"/>
                    </a:moveTo>
                    <a:lnTo>
                      <a:pt x="35" y="114"/>
                    </a:lnTo>
                    <a:lnTo>
                      <a:pt x="35" y="114"/>
                    </a:lnTo>
                    <a:cubicBezTo>
                      <a:pt x="16" y="114"/>
                      <a:pt x="0" y="99"/>
                      <a:pt x="0" y="80"/>
                    </a:cubicBezTo>
                    <a:lnTo>
                      <a:pt x="0" y="36"/>
                    </a:lnTo>
                    <a:lnTo>
                      <a:pt x="0" y="36"/>
                    </a:lnTo>
                    <a:cubicBezTo>
                      <a:pt x="0" y="16"/>
                      <a:pt x="16" y="0"/>
                      <a:pt x="35" y="0"/>
                    </a:cubicBezTo>
                    <a:lnTo>
                      <a:pt x="137" y="0"/>
                    </a:lnTo>
                    <a:lnTo>
                      <a:pt x="137" y="0"/>
                    </a:lnTo>
                    <a:cubicBezTo>
                      <a:pt x="157" y="0"/>
                      <a:pt x="173" y="16"/>
                      <a:pt x="173" y="36"/>
                    </a:cubicBezTo>
                    <a:lnTo>
                      <a:pt x="173" y="80"/>
                    </a:lnTo>
                    <a:lnTo>
                      <a:pt x="173" y="80"/>
                    </a:lnTo>
                    <a:cubicBezTo>
                      <a:pt x="173" y="99"/>
                      <a:pt x="157" y="114"/>
                      <a:pt x="137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35">
                <a:extLst>
                  <a:ext uri="{FF2B5EF4-FFF2-40B4-BE49-F238E27FC236}">
                    <a16:creationId xmlns:a16="http://schemas.microsoft.com/office/drawing/2014/main" id="{6F826F94-2D5F-4716-89D4-C9FFB9081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5288" y="9505050"/>
                <a:ext cx="137357" cy="86338"/>
              </a:xfrm>
              <a:custGeom>
                <a:avLst/>
                <a:gdLst>
                  <a:gd name="T0" fmla="*/ 114 w 154"/>
                  <a:gd name="T1" fmla="*/ 96 h 97"/>
                  <a:gd name="T2" fmla="*/ 39 w 154"/>
                  <a:gd name="T3" fmla="*/ 96 h 97"/>
                  <a:gd name="T4" fmla="*/ 39 w 154"/>
                  <a:gd name="T5" fmla="*/ 96 h 97"/>
                  <a:gd name="T6" fmla="*/ 0 w 154"/>
                  <a:gd name="T7" fmla="*/ 56 h 97"/>
                  <a:gd name="T8" fmla="*/ 0 w 154"/>
                  <a:gd name="T9" fmla="*/ 39 h 97"/>
                  <a:gd name="T10" fmla="*/ 0 w 154"/>
                  <a:gd name="T11" fmla="*/ 39 h 97"/>
                  <a:gd name="T12" fmla="*/ 39 w 154"/>
                  <a:gd name="T13" fmla="*/ 0 h 97"/>
                  <a:gd name="T14" fmla="*/ 114 w 154"/>
                  <a:gd name="T15" fmla="*/ 0 h 97"/>
                  <a:gd name="T16" fmla="*/ 114 w 154"/>
                  <a:gd name="T17" fmla="*/ 0 h 97"/>
                  <a:gd name="T18" fmla="*/ 153 w 154"/>
                  <a:gd name="T19" fmla="*/ 39 h 97"/>
                  <a:gd name="T20" fmla="*/ 153 w 154"/>
                  <a:gd name="T21" fmla="*/ 56 h 97"/>
                  <a:gd name="T22" fmla="*/ 153 w 154"/>
                  <a:gd name="T23" fmla="*/ 56 h 97"/>
                  <a:gd name="T24" fmla="*/ 114 w 154"/>
                  <a:gd name="T2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97">
                    <a:moveTo>
                      <a:pt x="114" y="96"/>
                    </a:moveTo>
                    <a:lnTo>
                      <a:pt x="39" y="96"/>
                    </a:lnTo>
                    <a:lnTo>
                      <a:pt x="39" y="96"/>
                    </a:lnTo>
                    <a:cubicBezTo>
                      <a:pt x="17" y="96"/>
                      <a:pt x="0" y="79"/>
                      <a:pt x="0" y="56"/>
                    </a:cubicBezTo>
                    <a:lnTo>
                      <a:pt x="0" y="39"/>
                    </a:lnTo>
                    <a:lnTo>
                      <a:pt x="0" y="39"/>
                    </a:lnTo>
                    <a:cubicBezTo>
                      <a:pt x="0" y="18"/>
                      <a:pt x="17" y="0"/>
                      <a:pt x="39" y="0"/>
                    </a:cubicBezTo>
                    <a:lnTo>
                      <a:pt x="114" y="0"/>
                    </a:lnTo>
                    <a:lnTo>
                      <a:pt x="114" y="0"/>
                    </a:lnTo>
                    <a:cubicBezTo>
                      <a:pt x="136" y="0"/>
                      <a:pt x="153" y="18"/>
                      <a:pt x="153" y="39"/>
                    </a:cubicBezTo>
                    <a:lnTo>
                      <a:pt x="153" y="56"/>
                    </a:lnTo>
                    <a:lnTo>
                      <a:pt x="153" y="56"/>
                    </a:lnTo>
                    <a:cubicBezTo>
                      <a:pt x="153" y="79"/>
                      <a:pt x="136" y="96"/>
                      <a:pt x="114" y="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36">
                <a:extLst>
                  <a:ext uri="{FF2B5EF4-FFF2-40B4-BE49-F238E27FC236}">
                    <a16:creationId xmlns:a16="http://schemas.microsoft.com/office/drawing/2014/main" id="{6808991B-3CF3-4C67-BB80-D176490A6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3516" y="9497201"/>
                <a:ext cx="153053" cy="102036"/>
              </a:xfrm>
              <a:custGeom>
                <a:avLst/>
                <a:gdLst>
                  <a:gd name="T0" fmla="*/ 35 w 174"/>
                  <a:gd name="T1" fmla="*/ 19 h 116"/>
                  <a:gd name="T2" fmla="*/ 35 w 174"/>
                  <a:gd name="T3" fmla="*/ 19 h 116"/>
                  <a:gd name="T4" fmla="*/ 19 w 174"/>
                  <a:gd name="T5" fmla="*/ 36 h 116"/>
                  <a:gd name="T6" fmla="*/ 19 w 174"/>
                  <a:gd name="T7" fmla="*/ 80 h 116"/>
                  <a:gd name="T8" fmla="*/ 19 w 174"/>
                  <a:gd name="T9" fmla="*/ 80 h 116"/>
                  <a:gd name="T10" fmla="*/ 35 w 174"/>
                  <a:gd name="T11" fmla="*/ 96 h 116"/>
                  <a:gd name="T12" fmla="*/ 137 w 174"/>
                  <a:gd name="T13" fmla="*/ 96 h 116"/>
                  <a:gd name="T14" fmla="*/ 137 w 174"/>
                  <a:gd name="T15" fmla="*/ 96 h 116"/>
                  <a:gd name="T16" fmla="*/ 154 w 174"/>
                  <a:gd name="T17" fmla="*/ 80 h 116"/>
                  <a:gd name="T18" fmla="*/ 154 w 174"/>
                  <a:gd name="T19" fmla="*/ 36 h 116"/>
                  <a:gd name="T20" fmla="*/ 154 w 174"/>
                  <a:gd name="T21" fmla="*/ 36 h 116"/>
                  <a:gd name="T22" fmla="*/ 137 w 174"/>
                  <a:gd name="T23" fmla="*/ 19 h 116"/>
                  <a:gd name="T24" fmla="*/ 35 w 174"/>
                  <a:gd name="T25" fmla="*/ 19 h 116"/>
                  <a:gd name="T26" fmla="*/ 137 w 174"/>
                  <a:gd name="T27" fmla="*/ 115 h 116"/>
                  <a:gd name="T28" fmla="*/ 35 w 174"/>
                  <a:gd name="T29" fmla="*/ 115 h 116"/>
                  <a:gd name="T30" fmla="*/ 35 w 174"/>
                  <a:gd name="T31" fmla="*/ 115 h 116"/>
                  <a:gd name="T32" fmla="*/ 0 w 174"/>
                  <a:gd name="T33" fmla="*/ 80 h 116"/>
                  <a:gd name="T34" fmla="*/ 0 w 174"/>
                  <a:gd name="T35" fmla="*/ 36 h 116"/>
                  <a:gd name="T36" fmla="*/ 0 w 174"/>
                  <a:gd name="T37" fmla="*/ 36 h 116"/>
                  <a:gd name="T38" fmla="*/ 35 w 174"/>
                  <a:gd name="T39" fmla="*/ 0 h 116"/>
                  <a:gd name="T40" fmla="*/ 137 w 174"/>
                  <a:gd name="T41" fmla="*/ 0 h 116"/>
                  <a:gd name="T42" fmla="*/ 137 w 174"/>
                  <a:gd name="T43" fmla="*/ 0 h 116"/>
                  <a:gd name="T44" fmla="*/ 173 w 174"/>
                  <a:gd name="T45" fmla="*/ 36 h 116"/>
                  <a:gd name="T46" fmla="*/ 173 w 174"/>
                  <a:gd name="T47" fmla="*/ 80 h 116"/>
                  <a:gd name="T48" fmla="*/ 173 w 174"/>
                  <a:gd name="T49" fmla="*/ 80 h 116"/>
                  <a:gd name="T50" fmla="*/ 137 w 174"/>
                  <a:gd name="T51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116">
                    <a:moveTo>
                      <a:pt x="35" y="19"/>
                    </a:moveTo>
                    <a:lnTo>
                      <a:pt x="35" y="19"/>
                    </a:lnTo>
                    <a:cubicBezTo>
                      <a:pt x="27" y="19"/>
                      <a:pt x="19" y="27"/>
                      <a:pt x="19" y="36"/>
                    </a:cubicBezTo>
                    <a:lnTo>
                      <a:pt x="19" y="80"/>
                    </a:lnTo>
                    <a:lnTo>
                      <a:pt x="19" y="80"/>
                    </a:lnTo>
                    <a:cubicBezTo>
                      <a:pt x="19" y="89"/>
                      <a:pt x="27" y="96"/>
                      <a:pt x="35" y="96"/>
                    </a:cubicBezTo>
                    <a:lnTo>
                      <a:pt x="137" y="96"/>
                    </a:lnTo>
                    <a:lnTo>
                      <a:pt x="137" y="96"/>
                    </a:lnTo>
                    <a:cubicBezTo>
                      <a:pt x="147" y="96"/>
                      <a:pt x="154" y="89"/>
                      <a:pt x="154" y="80"/>
                    </a:cubicBezTo>
                    <a:lnTo>
                      <a:pt x="154" y="36"/>
                    </a:lnTo>
                    <a:lnTo>
                      <a:pt x="154" y="36"/>
                    </a:lnTo>
                    <a:cubicBezTo>
                      <a:pt x="154" y="27"/>
                      <a:pt x="147" y="19"/>
                      <a:pt x="137" y="19"/>
                    </a:cubicBezTo>
                    <a:lnTo>
                      <a:pt x="35" y="19"/>
                    </a:lnTo>
                    <a:close/>
                    <a:moveTo>
                      <a:pt x="137" y="115"/>
                    </a:moveTo>
                    <a:lnTo>
                      <a:pt x="35" y="115"/>
                    </a:lnTo>
                    <a:lnTo>
                      <a:pt x="35" y="115"/>
                    </a:lnTo>
                    <a:cubicBezTo>
                      <a:pt x="16" y="115"/>
                      <a:pt x="0" y="100"/>
                      <a:pt x="0" y="80"/>
                    </a:cubicBezTo>
                    <a:lnTo>
                      <a:pt x="0" y="36"/>
                    </a:lnTo>
                    <a:lnTo>
                      <a:pt x="0" y="36"/>
                    </a:lnTo>
                    <a:cubicBezTo>
                      <a:pt x="0" y="17"/>
                      <a:pt x="16" y="0"/>
                      <a:pt x="35" y="0"/>
                    </a:cubicBezTo>
                    <a:lnTo>
                      <a:pt x="137" y="0"/>
                    </a:lnTo>
                    <a:lnTo>
                      <a:pt x="137" y="0"/>
                    </a:lnTo>
                    <a:cubicBezTo>
                      <a:pt x="157" y="0"/>
                      <a:pt x="173" y="17"/>
                      <a:pt x="173" y="36"/>
                    </a:cubicBezTo>
                    <a:lnTo>
                      <a:pt x="173" y="80"/>
                    </a:lnTo>
                    <a:lnTo>
                      <a:pt x="173" y="80"/>
                    </a:lnTo>
                    <a:cubicBezTo>
                      <a:pt x="173" y="100"/>
                      <a:pt x="157" y="115"/>
                      <a:pt x="137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37">
                <a:extLst>
                  <a:ext uri="{FF2B5EF4-FFF2-40B4-BE49-F238E27FC236}">
                    <a16:creationId xmlns:a16="http://schemas.microsoft.com/office/drawing/2014/main" id="{F403CCEF-EC1B-45A1-8C2F-DA3C1F0D1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5288" y="9697350"/>
                <a:ext cx="137357" cy="86338"/>
              </a:xfrm>
              <a:custGeom>
                <a:avLst/>
                <a:gdLst>
                  <a:gd name="T0" fmla="*/ 114 w 154"/>
                  <a:gd name="T1" fmla="*/ 95 h 96"/>
                  <a:gd name="T2" fmla="*/ 39 w 154"/>
                  <a:gd name="T3" fmla="*/ 95 h 96"/>
                  <a:gd name="T4" fmla="*/ 39 w 154"/>
                  <a:gd name="T5" fmla="*/ 95 h 96"/>
                  <a:gd name="T6" fmla="*/ 0 w 154"/>
                  <a:gd name="T7" fmla="*/ 56 h 96"/>
                  <a:gd name="T8" fmla="*/ 0 w 154"/>
                  <a:gd name="T9" fmla="*/ 39 h 96"/>
                  <a:gd name="T10" fmla="*/ 0 w 154"/>
                  <a:gd name="T11" fmla="*/ 39 h 96"/>
                  <a:gd name="T12" fmla="*/ 39 w 154"/>
                  <a:gd name="T13" fmla="*/ 0 h 96"/>
                  <a:gd name="T14" fmla="*/ 114 w 154"/>
                  <a:gd name="T15" fmla="*/ 0 h 96"/>
                  <a:gd name="T16" fmla="*/ 114 w 154"/>
                  <a:gd name="T17" fmla="*/ 0 h 96"/>
                  <a:gd name="T18" fmla="*/ 153 w 154"/>
                  <a:gd name="T19" fmla="*/ 39 h 96"/>
                  <a:gd name="T20" fmla="*/ 153 w 154"/>
                  <a:gd name="T21" fmla="*/ 56 h 96"/>
                  <a:gd name="T22" fmla="*/ 153 w 154"/>
                  <a:gd name="T23" fmla="*/ 56 h 96"/>
                  <a:gd name="T24" fmla="*/ 114 w 154"/>
                  <a:gd name="T25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96">
                    <a:moveTo>
                      <a:pt x="114" y="95"/>
                    </a:moveTo>
                    <a:lnTo>
                      <a:pt x="39" y="95"/>
                    </a:lnTo>
                    <a:lnTo>
                      <a:pt x="39" y="95"/>
                    </a:lnTo>
                    <a:cubicBezTo>
                      <a:pt x="17" y="95"/>
                      <a:pt x="0" y="78"/>
                      <a:pt x="0" y="56"/>
                    </a:cubicBezTo>
                    <a:lnTo>
                      <a:pt x="0" y="39"/>
                    </a:lnTo>
                    <a:lnTo>
                      <a:pt x="0" y="39"/>
                    </a:lnTo>
                    <a:cubicBezTo>
                      <a:pt x="0" y="17"/>
                      <a:pt x="17" y="0"/>
                      <a:pt x="39" y="0"/>
                    </a:cubicBezTo>
                    <a:lnTo>
                      <a:pt x="114" y="0"/>
                    </a:lnTo>
                    <a:lnTo>
                      <a:pt x="114" y="0"/>
                    </a:lnTo>
                    <a:cubicBezTo>
                      <a:pt x="136" y="0"/>
                      <a:pt x="153" y="17"/>
                      <a:pt x="153" y="39"/>
                    </a:cubicBezTo>
                    <a:lnTo>
                      <a:pt x="153" y="56"/>
                    </a:lnTo>
                    <a:lnTo>
                      <a:pt x="153" y="56"/>
                    </a:lnTo>
                    <a:cubicBezTo>
                      <a:pt x="153" y="78"/>
                      <a:pt x="136" y="95"/>
                      <a:pt x="114" y="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38">
                <a:extLst>
                  <a:ext uri="{FF2B5EF4-FFF2-40B4-BE49-F238E27FC236}">
                    <a16:creationId xmlns:a16="http://schemas.microsoft.com/office/drawing/2014/main" id="{158DD81E-762A-44EF-8BCE-13AEE5947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3516" y="9689501"/>
                <a:ext cx="153053" cy="102036"/>
              </a:xfrm>
              <a:custGeom>
                <a:avLst/>
                <a:gdLst>
                  <a:gd name="T0" fmla="*/ 35 w 174"/>
                  <a:gd name="T1" fmla="*/ 19 h 116"/>
                  <a:gd name="T2" fmla="*/ 35 w 174"/>
                  <a:gd name="T3" fmla="*/ 19 h 116"/>
                  <a:gd name="T4" fmla="*/ 19 w 174"/>
                  <a:gd name="T5" fmla="*/ 36 h 116"/>
                  <a:gd name="T6" fmla="*/ 19 w 174"/>
                  <a:gd name="T7" fmla="*/ 80 h 116"/>
                  <a:gd name="T8" fmla="*/ 19 w 174"/>
                  <a:gd name="T9" fmla="*/ 80 h 116"/>
                  <a:gd name="T10" fmla="*/ 35 w 174"/>
                  <a:gd name="T11" fmla="*/ 96 h 116"/>
                  <a:gd name="T12" fmla="*/ 137 w 174"/>
                  <a:gd name="T13" fmla="*/ 96 h 116"/>
                  <a:gd name="T14" fmla="*/ 137 w 174"/>
                  <a:gd name="T15" fmla="*/ 96 h 116"/>
                  <a:gd name="T16" fmla="*/ 154 w 174"/>
                  <a:gd name="T17" fmla="*/ 80 h 116"/>
                  <a:gd name="T18" fmla="*/ 154 w 174"/>
                  <a:gd name="T19" fmla="*/ 36 h 116"/>
                  <a:gd name="T20" fmla="*/ 154 w 174"/>
                  <a:gd name="T21" fmla="*/ 36 h 116"/>
                  <a:gd name="T22" fmla="*/ 137 w 174"/>
                  <a:gd name="T23" fmla="*/ 19 h 116"/>
                  <a:gd name="T24" fmla="*/ 35 w 174"/>
                  <a:gd name="T25" fmla="*/ 19 h 116"/>
                  <a:gd name="T26" fmla="*/ 137 w 174"/>
                  <a:gd name="T27" fmla="*/ 115 h 116"/>
                  <a:gd name="T28" fmla="*/ 35 w 174"/>
                  <a:gd name="T29" fmla="*/ 115 h 116"/>
                  <a:gd name="T30" fmla="*/ 35 w 174"/>
                  <a:gd name="T31" fmla="*/ 115 h 116"/>
                  <a:gd name="T32" fmla="*/ 0 w 174"/>
                  <a:gd name="T33" fmla="*/ 80 h 116"/>
                  <a:gd name="T34" fmla="*/ 0 w 174"/>
                  <a:gd name="T35" fmla="*/ 36 h 116"/>
                  <a:gd name="T36" fmla="*/ 0 w 174"/>
                  <a:gd name="T37" fmla="*/ 36 h 116"/>
                  <a:gd name="T38" fmla="*/ 35 w 174"/>
                  <a:gd name="T39" fmla="*/ 0 h 116"/>
                  <a:gd name="T40" fmla="*/ 137 w 174"/>
                  <a:gd name="T41" fmla="*/ 0 h 116"/>
                  <a:gd name="T42" fmla="*/ 137 w 174"/>
                  <a:gd name="T43" fmla="*/ 0 h 116"/>
                  <a:gd name="T44" fmla="*/ 173 w 174"/>
                  <a:gd name="T45" fmla="*/ 36 h 116"/>
                  <a:gd name="T46" fmla="*/ 173 w 174"/>
                  <a:gd name="T47" fmla="*/ 80 h 116"/>
                  <a:gd name="T48" fmla="*/ 173 w 174"/>
                  <a:gd name="T49" fmla="*/ 80 h 116"/>
                  <a:gd name="T50" fmla="*/ 137 w 174"/>
                  <a:gd name="T51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116">
                    <a:moveTo>
                      <a:pt x="35" y="19"/>
                    </a:moveTo>
                    <a:lnTo>
                      <a:pt x="35" y="19"/>
                    </a:lnTo>
                    <a:cubicBezTo>
                      <a:pt x="27" y="19"/>
                      <a:pt x="19" y="26"/>
                      <a:pt x="19" y="36"/>
                    </a:cubicBezTo>
                    <a:lnTo>
                      <a:pt x="19" y="80"/>
                    </a:lnTo>
                    <a:lnTo>
                      <a:pt x="19" y="80"/>
                    </a:lnTo>
                    <a:cubicBezTo>
                      <a:pt x="19" y="88"/>
                      <a:pt x="27" y="96"/>
                      <a:pt x="35" y="96"/>
                    </a:cubicBezTo>
                    <a:lnTo>
                      <a:pt x="137" y="96"/>
                    </a:lnTo>
                    <a:lnTo>
                      <a:pt x="137" y="96"/>
                    </a:lnTo>
                    <a:cubicBezTo>
                      <a:pt x="147" y="96"/>
                      <a:pt x="154" y="88"/>
                      <a:pt x="154" y="80"/>
                    </a:cubicBezTo>
                    <a:lnTo>
                      <a:pt x="154" y="36"/>
                    </a:lnTo>
                    <a:lnTo>
                      <a:pt x="154" y="36"/>
                    </a:lnTo>
                    <a:cubicBezTo>
                      <a:pt x="154" y="26"/>
                      <a:pt x="147" y="19"/>
                      <a:pt x="137" y="19"/>
                    </a:cubicBezTo>
                    <a:lnTo>
                      <a:pt x="35" y="19"/>
                    </a:lnTo>
                    <a:close/>
                    <a:moveTo>
                      <a:pt x="137" y="115"/>
                    </a:moveTo>
                    <a:lnTo>
                      <a:pt x="35" y="115"/>
                    </a:lnTo>
                    <a:lnTo>
                      <a:pt x="35" y="115"/>
                    </a:lnTo>
                    <a:cubicBezTo>
                      <a:pt x="16" y="115"/>
                      <a:pt x="0" y="99"/>
                      <a:pt x="0" y="80"/>
                    </a:cubicBezTo>
                    <a:lnTo>
                      <a:pt x="0" y="36"/>
                    </a:lnTo>
                    <a:lnTo>
                      <a:pt x="0" y="36"/>
                    </a:lnTo>
                    <a:cubicBezTo>
                      <a:pt x="0" y="16"/>
                      <a:pt x="16" y="0"/>
                      <a:pt x="35" y="0"/>
                    </a:cubicBezTo>
                    <a:lnTo>
                      <a:pt x="137" y="0"/>
                    </a:lnTo>
                    <a:lnTo>
                      <a:pt x="137" y="0"/>
                    </a:lnTo>
                    <a:cubicBezTo>
                      <a:pt x="157" y="0"/>
                      <a:pt x="173" y="16"/>
                      <a:pt x="173" y="36"/>
                    </a:cubicBezTo>
                    <a:lnTo>
                      <a:pt x="173" y="80"/>
                    </a:lnTo>
                    <a:lnTo>
                      <a:pt x="173" y="80"/>
                    </a:lnTo>
                    <a:cubicBezTo>
                      <a:pt x="173" y="99"/>
                      <a:pt x="157" y="115"/>
                      <a:pt x="137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39">
                <a:extLst>
                  <a:ext uri="{FF2B5EF4-FFF2-40B4-BE49-F238E27FC236}">
                    <a16:creationId xmlns:a16="http://schemas.microsoft.com/office/drawing/2014/main" id="{026C5938-FCFE-4897-882B-3C0AA43F0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9263" y="9716971"/>
                <a:ext cx="1589406" cy="620065"/>
              </a:xfrm>
              <a:custGeom>
                <a:avLst/>
                <a:gdLst>
                  <a:gd name="T0" fmla="*/ 1478 w 1785"/>
                  <a:gd name="T1" fmla="*/ 94 h 696"/>
                  <a:gd name="T2" fmla="*/ 1478 w 1785"/>
                  <a:gd name="T3" fmla="*/ 94 h 696"/>
                  <a:gd name="T4" fmla="*/ 893 w 1785"/>
                  <a:gd name="T5" fmla="*/ 255 h 696"/>
                  <a:gd name="T6" fmla="*/ 893 w 1785"/>
                  <a:gd name="T7" fmla="*/ 255 h 696"/>
                  <a:gd name="T8" fmla="*/ 307 w 1785"/>
                  <a:gd name="T9" fmla="*/ 94 h 696"/>
                  <a:gd name="T10" fmla="*/ 307 w 1785"/>
                  <a:gd name="T11" fmla="*/ 94 h 696"/>
                  <a:gd name="T12" fmla="*/ 358 w 1785"/>
                  <a:gd name="T13" fmla="*/ 695 h 696"/>
                  <a:gd name="T14" fmla="*/ 1427 w 1785"/>
                  <a:gd name="T15" fmla="*/ 695 h 696"/>
                  <a:gd name="T16" fmla="*/ 1427 w 1785"/>
                  <a:gd name="T17" fmla="*/ 695 h 696"/>
                  <a:gd name="T18" fmla="*/ 1478 w 1785"/>
                  <a:gd name="T19" fmla="*/ 94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85" h="696">
                    <a:moveTo>
                      <a:pt x="1478" y="94"/>
                    </a:moveTo>
                    <a:lnTo>
                      <a:pt x="1478" y="94"/>
                    </a:lnTo>
                    <a:cubicBezTo>
                      <a:pt x="1273" y="0"/>
                      <a:pt x="936" y="225"/>
                      <a:pt x="893" y="255"/>
                    </a:cubicBezTo>
                    <a:lnTo>
                      <a:pt x="893" y="255"/>
                    </a:lnTo>
                    <a:cubicBezTo>
                      <a:pt x="848" y="225"/>
                      <a:pt x="511" y="0"/>
                      <a:pt x="307" y="94"/>
                    </a:cubicBezTo>
                    <a:lnTo>
                      <a:pt x="307" y="94"/>
                    </a:lnTo>
                    <a:cubicBezTo>
                      <a:pt x="0" y="235"/>
                      <a:pt x="358" y="695"/>
                      <a:pt x="358" y="695"/>
                    </a:cubicBezTo>
                    <a:lnTo>
                      <a:pt x="1427" y="695"/>
                    </a:lnTo>
                    <a:lnTo>
                      <a:pt x="1427" y="695"/>
                    </a:lnTo>
                    <a:cubicBezTo>
                      <a:pt x="1427" y="695"/>
                      <a:pt x="1784" y="235"/>
                      <a:pt x="1478" y="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40">
                <a:extLst>
                  <a:ext uri="{FF2B5EF4-FFF2-40B4-BE49-F238E27FC236}">
                    <a16:creationId xmlns:a16="http://schemas.microsoft.com/office/drawing/2014/main" id="{4FC62532-2563-4132-92ED-5268063EE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997" y="9709122"/>
                <a:ext cx="1353939" cy="635763"/>
              </a:xfrm>
              <a:custGeom>
                <a:avLst/>
                <a:gdLst>
                  <a:gd name="T0" fmla="*/ 230 w 1521"/>
                  <a:gd name="T1" fmla="*/ 693 h 714"/>
                  <a:gd name="T2" fmla="*/ 1291 w 1521"/>
                  <a:gd name="T3" fmla="*/ 693 h 714"/>
                  <a:gd name="T4" fmla="*/ 1291 w 1521"/>
                  <a:gd name="T5" fmla="*/ 693 h 714"/>
                  <a:gd name="T6" fmla="*/ 1454 w 1521"/>
                  <a:gd name="T7" fmla="*/ 238 h 714"/>
                  <a:gd name="T8" fmla="*/ 1454 w 1521"/>
                  <a:gd name="T9" fmla="*/ 238 h 714"/>
                  <a:gd name="T10" fmla="*/ 1342 w 1521"/>
                  <a:gd name="T11" fmla="*/ 111 h 714"/>
                  <a:gd name="T12" fmla="*/ 1342 w 1521"/>
                  <a:gd name="T13" fmla="*/ 111 h 714"/>
                  <a:gd name="T14" fmla="*/ 766 w 1521"/>
                  <a:gd name="T15" fmla="*/ 271 h 714"/>
                  <a:gd name="T16" fmla="*/ 766 w 1521"/>
                  <a:gd name="T17" fmla="*/ 271 h 714"/>
                  <a:gd name="T18" fmla="*/ 755 w 1521"/>
                  <a:gd name="T19" fmla="*/ 271 h 714"/>
                  <a:gd name="T20" fmla="*/ 755 w 1521"/>
                  <a:gd name="T21" fmla="*/ 271 h 714"/>
                  <a:gd name="T22" fmla="*/ 178 w 1521"/>
                  <a:gd name="T23" fmla="*/ 111 h 714"/>
                  <a:gd name="T24" fmla="*/ 178 w 1521"/>
                  <a:gd name="T25" fmla="*/ 111 h 714"/>
                  <a:gd name="T26" fmla="*/ 66 w 1521"/>
                  <a:gd name="T27" fmla="*/ 238 h 714"/>
                  <a:gd name="T28" fmla="*/ 66 w 1521"/>
                  <a:gd name="T29" fmla="*/ 238 h 714"/>
                  <a:gd name="T30" fmla="*/ 230 w 1521"/>
                  <a:gd name="T31" fmla="*/ 693 h 714"/>
                  <a:gd name="T32" fmla="*/ 1295 w 1521"/>
                  <a:gd name="T33" fmla="*/ 713 h 714"/>
                  <a:gd name="T34" fmla="*/ 226 w 1521"/>
                  <a:gd name="T35" fmla="*/ 713 h 714"/>
                  <a:gd name="T36" fmla="*/ 226 w 1521"/>
                  <a:gd name="T37" fmla="*/ 713 h 714"/>
                  <a:gd name="T38" fmla="*/ 218 w 1521"/>
                  <a:gd name="T39" fmla="*/ 708 h 714"/>
                  <a:gd name="T40" fmla="*/ 218 w 1521"/>
                  <a:gd name="T41" fmla="*/ 708 h 714"/>
                  <a:gd name="T42" fmla="*/ 47 w 1521"/>
                  <a:gd name="T43" fmla="*/ 234 h 714"/>
                  <a:gd name="T44" fmla="*/ 47 w 1521"/>
                  <a:gd name="T45" fmla="*/ 234 h 714"/>
                  <a:gd name="T46" fmla="*/ 171 w 1521"/>
                  <a:gd name="T47" fmla="*/ 94 h 714"/>
                  <a:gd name="T48" fmla="*/ 171 w 1521"/>
                  <a:gd name="T49" fmla="*/ 94 h 714"/>
                  <a:gd name="T50" fmla="*/ 761 w 1521"/>
                  <a:gd name="T51" fmla="*/ 252 h 714"/>
                  <a:gd name="T52" fmla="*/ 761 w 1521"/>
                  <a:gd name="T53" fmla="*/ 252 h 714"/>
                  <a:gd name="T54" fmla="*/ 1350 w 1521"/>
                  <a:gd name="T55" fmla="*/ 94 h 714"/>
                  <a:gd name="T56" fmla="*/ 1350 w 1521"/>
                  <a:gd name="T57" fmla="*/ 94 h 714"/>
                  <a:gd name="T58" fmla="*/ 1473 w 1521"/>
                  <a:gd name="T59" fmla="*/ 234 h 714"/>
                  <a:gd name="T60" fmla="*/ 1473 w 1521"/>
                  <a:gd name="T61" fmla="*/ 234 h 714"/>
                  <a:gd name="T62" fmla="*/ 1302 w 1521"/>
                  <a:gd name="T63" fmla="*/ 708 h 714"/>
                  <a:gd name="T64" fmla="*/ 1302 w 1521"/>
                  <a:gd name="T65" fmla="*/ 708 h 714"/>
                  <a:gd name="T66" fmla="*/ 1295 w 1521"/>
                  <a:gd name="T67" fmla="*/ 713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21" h="714">
                    <a:moveTo>
                      <a:pt x="230" y="693"/>
                    </a:moveTo>
                    <a:lnTo>
                      <a:pt x="1291" y="693"/>
                    </a:lnTo>
                    <a:lnTo>
                      <a:pt x="1291" y="693"/>
                    </a:lnTo>
                    <a:cubicBezTo>
                      <a:pt x="1315" y="660"/>
                      <a:pt x="1496" y="410"/>
                      <a:pt x="1454" y="238"/>
                    </a:cubicBezTo>
                    <a:lnTo>
                      <a:pt x="1454" y="238"/>
                    </a:lnTo>
                    <a:cubicBezTo>
                      <a:pt x="1440" y="182"/>
                      <a:pt x="1403" y="138"/>
                      <a:pt x="1342" y="111"/>
                    </a:cubicBezTo>
                    <a:lnTo>
                      <a:pt x="1342" y="111"/>
                    </a:lnTo>
                    <a:cubicBezTo>
                      <a:pt x="1141" y="19"/>
                      <a:pt x="803" y="245"/>
                      <a:pt x="766" y="271"/>
                    </a:cubicBezTo>
                    <a:lnTo>
                      <a:pt x="766" y="271"/>
                    </a:lnTo>
                    <a:cubicBezTo>
                      <a:pt x="762" y="273"/>
                      <a:pt x="758" y="273"/>
                      <a:pt x="755" y="271"/>
                    </a:cubicBezTo>
                    <a:lnTo>
                      <a:pt x="755" y="271"/>
                    </a:lnTo>
                    <a:cubicBezTo>
                      <a:pt x="717" y="245"/>
                      <a:pt x="379" y="19"/>
                      <a:pt x="178" y="111"/>
                    </a:cubicBezTo>
                    <a:lnTo>
                      <a:pt x="178" y="111"/>
                    </a:lnTo>
                    <a:cubicBezTo>
                      <a:pt x="118" y="138"/>
                      <a:pt x="80" y="182"/>
                      <a:pt x="66" y="238"/>
                    </a:cubicBezTo>
                    <a:lnTo>
                      <a:pt x="66" y="238"/>
                    </a:lnTo>
                    <a:cubicBezTo>
                      <a:pt x="24" y="410"/>
                      <a:pt x="205" y="660"/>
                      <a:pt x="230" y="693"/>
                    </a:cubicBezTo>
                    <a:close/>
                    <a:moveTo>
                      <a:pt x="1295" y="713"/>
                    </a:moveTo>
                    <a:lnTo>
                      <a:pt x="226" y="713"/>
                    </a:lnTo>
                    <a:lnTo>
                      <a:pt x="226" y="713"/>
                    </a:lnTo>
                    <a:cubicBezTo>
                      <a:pt x="222" y="713"/>
                      <a:pt x="219" y="711"/>
                      <a:pt x="218" y="708"/>
                    </a:cubicBezTo>
                    <a:lnTo>
                      <a:pt x="218" y="708"/>
                    </a:lnTo>
                    <a:cubicBezTo>
                      <a:pt x="209" y="697"/>
                      <a:pt x="0" y="426"/>
                      <a:pt x="47" y="234"/>
                    </a:cubicBezTo>
                    <a:lnTo>
                      <a:pt x="47" y="234"/>
                    </a:lnTo>
                    <a:cubicBezTo>
                      <a:pt x="63" y="171"/>
                      <a:pt x="105" y="124"/>
                      <a:pt x="171" y="94"/>
                    </a:cubicBezTo>
                    <a:lnTo>
                      <a:pt x="171" y="94"/>
                    </a:lnTo>
                    <a:cubicBezTo>
                      <a:pt x="373" y="0"/>
                      <a:pt x="701" y="213"/>
                      <a:pt x="761" y="252"/>
                    </a:cubicBezTo>
                    <a:lnTo>
                      <a:pt x="761" y="252"/>
                    </a:lnTo>
                    <a:cubicBezTo>
                      <a:pt x="819" y="213"/>
                      <a:pt x="1147" y="0"/>
                      <a:pt x="1350" y="94"/>
                    </a:cubicBezTo>
                    <a:lnTo>
                      <a:pt x="1350" y="94"/>
                    </a:lnTo>
                    <a:cubicBezTo>
                      <a:pt x="1416" y="124"/>
                      <a:pt x="1457" y="171"/>
                      <a:pt x="1473" y="234"/>
                    </a:cubicBezTo>
                    <a:lnTo>
                      <a:pt x="1473" y="234"/>
                    </a:lnTo>
                    <a:cubicBezTo>
                      <a:pt x="1520" y="426"/>
                      <a:pt x="1312" y="697"/>
                      <a:pt x="1302" y="708"/>
                    </a:cubicBezTo>
                    <a:lnTo>
                      <a:pt x="1302" y="708"/>
                    </a:lnTo>
                    <a:cubicBezTo>
                      <a:pt x="1301" y="711"/>
                      <a:pt x="1298" y="713"/>
                      <a:pt x="1295" y="7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41">
                <a:extLst>
                  <a:ext uri="{FF2B5EF4-FFF2-40B4-BE49-F238E27FC236}">
                    <a16:creationId xmlns:a16="http://schemas.microsoft.com/office/drawing/2014/main" id="{AB218D17-22DA-4A92-83EC-B9FF96E02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1069" y="9964213"/>
                <a:ext cx="949720" cy="368900"/>
              </a:xfrm>
              <a:custGeom>
                <a:avLst/>
                <a:gdLst>
                  <a:gd name="T0" fmla="*/ 883 w 1067"/>
                  <a:gd name="T1" fmla="*/ 56 h 416"/>
                  <a:gd name="T2" fmla="*/ 883 w 1067"/>
                  <a:gd name="T3" fmla="*/ 56 h 416"/>
                  <a:gd name="T4" fmla="*/ 534 w 1067"/>
                  <a:gd name="T5" fmla="*/ 152 h 416"/>
                  <a:gd name="T6" fmla="*/ 534 w 1067"/>
                  <a:gd name="T7" fmla="*/ 152 h 416"/>
                  <a:gd name="T8" fmla="*/ 183 w 1067"/>
                  <a:gd name="T9" fmla="*/ 56 h 416"/>
                  <a:gd name="T10" fmla="*/ 183 w 1067"/>
                  <a:gd name="T11" fmla="*/ 56 h 416"/>
                  <a:gd name="T12" fmla="*/ 213 w 1067"/>
                  <a:gd name="T13" fmla="*/ 415 h 416"/>
                  <a:gd name="T14" fmla="*/ 853 w 1067"/>
                  <a:gd name="T15" fmla="*/ 415 h 416"/>
                  <a:gd name="T16" fmla="*/ 853 w 1067"/>
                  <a:gd name="T17" fmla="*/ 415 h 416"/>
                  <a:gd name="T18" fmla="*/ 883 w 1067"/>
                  <a:gd name="T19" fmla="*/ 5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7" h="416">
                    <a:moveTo>
                      <a:pt x="883" y="56"/>
                    </a:moveTo>
                    <a:lnTo>
                      <a:pt x="883" y="56"/>
                    </a:lnTo>
                    <a:cubicBezTo>
                      <a:pt x="761" y="0"/>
                      <a:pt x="559" y="134"/>
                      <a:pt x="534" y="152"/>
                    </a:cubicBezTo>
                    <a:lnTo>
                      <a:pt x="534" y="152"/>
                    </a:lnTo>
                    <a:cubicBezTo>
                      <a:pt x="507" y="134"/>
                      <a:pt x="305" y="0"/>
                      <a:pt x="183" y="56"/>
                    </a:cubicBezTo>
                    <a:lnTo>
                      <a:pt x="183" y="56"/>
                    </a:lnTo>
                    <a:cubicBezTo>
                      <a:pt x="0" y="139"/>
                      <a:pt x="213" y="415"/>
                      <a:pt x="213" y="415"/>
                    </a:cubicBezTo>
                    <a:lnTo>
                      <a:pt x="853" y="415"/>
                    </a:lnTo>
                    <a:lnTo>
                      <a:pt x="853" y="415"/>
                    </a:lnTo>
                    <a:cubicBezTo>
                      <a:pt x="853" y="415"/>
                      <a:pt x="1066" y="139"/>
                      <a:pt x="883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42">
                <a:extLst>
                  <a:ext uri="{FF2B5EF4-FFF2-40B4-BE49-F238E27FC236}">
                    <a16:creationId xmlns:a16="http://schemas.microsoft.com/office/drawing/2014/main" id="{CFDFCFA6-ADF3-43F9-91E1-BD53C4F18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7784" y="9975985"/>
                <a:ext cx="816288" cy="368900"/>
              </a:xfrm>
              <a:custGeom>
                <a:avLst/>
                <a:gdLst>
                  <a:gd name="T0" fmla="*/ 144 w 918"/>
                  <a:gd name="T1" fmla="*/ 395 h 416"/>
                  <a:gd name="T2" fmla="*/ 773 w 918"/>
                  <a:gd name="T3" fmla="*/ 395 h 416"/>
                  <a:gd name="T4" fmla="*/ 773 w 918"/>
                  <a:gd name="T5" fmla="*/ 395 h 416"/>
                  <a:gd name="T6" fmla="*/ 870 w 918"/>
                  <a:gd name="T7" fmla="*/ 129 h 416"/>
                  <a:gd name="T8" fmla="*/ 870 w 918"/>
                  <a:gd name="T9" fmla="*/ 129 h 416"/>
                  <a:gd name="T10" fmla="*/ 805 w 918"/>
                  <a:gd name="T11" fmla="*/ 54 h 416"/>
                  <a:gd name="T12" fmla="*/ 805 w 918"/>
                  <a:gd name="T13" fmla="*/ 54 h 416"/>
                  <a:gd name="T14" fmla="*/ 464 w 918"/>
                  <a:gd name="T15" fmla="*/ 150 h 416"/>
                  <a:gd name="T16" fmla="*/ 464 w 918"/>
                  <a:gd name="T17" fmla="*/ 150 h 416"/>
                  <a:gd name="T18" fmla="*/ 453 w 918"/>
                  <a:gd name="T19" fmla="*/ 150 h 416"/>
                  <a:gd name="T20" fmla="*/ 453 w 918"/>
                  <a:gd name="T21" fmla="*/ 150 h 416"/>
                  <a:gd name="T22" fmla="*/ 112 w 918"/>
                  <a:gd name="T23" fmla="*/ 54 h 416"/>
                  <a:gd name="T24" fmla="*/ 112 w 918"/>
                  <a:gd name="T25" fmla="*/ 54 h 416"/>
                  <a:gd name="T26" fmla="*/ 48 w 918"/>
                  <a:gd name="T27" fmla="*/ 129 h 416"/>
                  <a:gd name="T28" fmla="*/ 48 w 918"/>
                  <a:gd name="T29" fmla="*/ 129 h 416"/>
                  <a:gd name="T30" fmla="*/ 144 w 918"/>
                  <a:gd name="T31" fmla="*/ 395 h 416"/>
                  <a:gd name="T32" fmla="*/ 778 w 918"/>
                  <a:gd name="T33" fmla="*/ 415 h 416"/>
                  <a:gd name="T34" fmla="*/ 138 w 918"/>
                  <a:gd name="T35" fmla="*/ 415 h 416"/>
                  <a:gd name="T36" fmla="*/ 138 w 918"/>
                  <a:gd name="T37" fmla="*/ 415 h 416"/>
                  <a:gd name="T38" fmla="*/ 131 w 918"/>
                  <a:gd name="T39" fmla="*/ 410 h 416"/>
                  <a:gd name="T40" fmla="*/ 131 w 918"/>
                  <a:gd name="T41" fmla="*/ 410 h 416"/>
                  <a:gd name="T42" fmla="*/ 29 w 918"/>
                  <a:gd name="T43" fmla="*/ 123 h 416"/>
                  <a:gd name="T44" fmla="*/ 29 w 918"/>
                  <a:gd name="T45" fmla="*/ 123 h 416"/>
                  <a:gd name="T46" fmla="*/ 104 w 918"/>
                  <a:gd name="T47" fmla="*/ 37 h 416"/>
                  <a:gd name="T48" fmla="*/ 104 w 918"/>
                  <a:gd name="T49" fmla="*/ 37 h 416"/>
                  <a:gd name="T50" fmla="*/ 322 w 918"/>
                  <a:gd name="T51" fmla="*/ 57 h 416"/>
                  <a:gd name="T52" fmla="*/ 322 w 918"/>
                  <a:gd name="T53" fmla="*/ 57 h 416"/>
                  <a:gd name="T54" fmla="*/ 459 w 918"/>
                  <a:gd name="T55" fmla="*/ 130 h 416"/>
                  <a:gd name="T56" fmla="*/ 459 w 918"/>
                  <a:gd name="T57" fmla="*/ 130 h 416"/>
                  <a:gd name="T58" fmla="*/ 594 w 918"/>
                  <a:gd name="T59" fmla="*/ 57 h 416"/>
                  <a:gd name="T60" fmla="*/ 594 w 918"/>
                  <a:gd name="T61" fmla="*/ 57 h 416"/>
                  <a:gd name="T62" fmla="*/ 812 w 918"/>
                  <a:gd name="T63" fmla="*/ 37 h 416"/>
                  <a:gd name="T64" fmla="*/ 812 w 918"/>
                  <a:gd name="T65" fmla="*/ 37 h 416"/>
                  <a:gd name="T66" fmla="*/ 887 w 918"/>
                  <a:gd name="T67" fmla="*/ 123 h 416"/>
                  <a:gd name="T68" fmla="*/ 887 w 918"/>
                  <a:gd name="T69" fmla="*/ 123 h 416"/>
                  <a:gd name="T70" fmla="*/ 786 w 918"/>
                  <a:gd name="T71" fmla="*/ 410 h 416"/>
                  <a:gd name="T72" fmla="*/ 786 w 918"/>
                  <a:gd name="T73" fmla="*/ 410 h 416"/>
                  <a:gd name="T74" fmla="*/ 778 w 918"/>
                  <a:gd name="T75" fmla="*/ 415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8" h="416">
                    <a:moveTo>
                      <a:pt x="144" y="395"/>
                    </a:moveTo>
                    <a:lnTo>
                      <a:pt x="773" y="395"/>
                    </a:lnTo>
                    <a:lnTo>
                      <a:pt x="773" y="395"/>
                    </a:lnTo>
                    <a:cubicBezTo>
                      <a:pt x="792" y="371"/>
                      <a:pt x="894" y="227"/>
                      <a:pt x="870" y="129"/>
                    </a:cubicBezTo>
                    <a:lnTo>
                      <a:pt x="870" y="129"/>
                    </a:lnTo>
                    <a:cubicBezTo>
                      <a:pt x="861" y="95"/>
                      <a:pt x="839" y="70"/>
                      <a:pt x="805" y="54"/>
                    </a:cubicBezTo>
                    <a:lnTo>
                      <a:pt x="805" y="54"/>
                    </a:lnTo>
                    <a:cubicBezTo>
                      <a:pt x="686" y="0"/>
                      <a:pt x="486" y="135"/>
                      <a:pt x="464" y="150"/>
                    </a:cubicBezTo>
                    <a:lnTo>
                      <a:pt x="464" y="150"/>
                    </a:lnTo>
                    <a:cubicBezTo>
                      <a:pt x="460" y="152"/>
                      <a:pt x="456" y="152"/>
                      <a:pt x="453" y="150"/>
                    </a:cubicBezTo>
                    <a:lnTo>
                      <a:pt x="453" y="150"/>
                    </a:lnTo>
                    <a:cubicBezTo>
                      <a:pt x="430" y="135"/>
                      <a:pt x="230" y="0"/>
                      <a:pt x="112" y="54"/>
                    </a:cubicBezTo>
                    <a:lnTo>
                      <a:pt x="112" y="54"/>
                    </a:lnTo>
                    <a:cubicBezTo>
                      <a:pt x="77" y="70"/>
                      <a:pt x="55" y="95"/>
                      <a:pt x="48" y="129"/>
                    </a:cubicBezTo>
                    <a:lnTo>
                      <a:pt x="48" y="129"/>
                    </a:lnTo>
                    <a:cubicBezTo>
                      <a:pt x="23" y="227"/>
                      <a:pt x="125" y="371"/>
                      <a:pt x="144" y="395"/>
                    </a:cubicBezTo>
                    <a:close/>
                    <a:moveTo>
                      <a:pt x="778" y="415"/>
                    </a:moveTo>
                    <a:lnTo>
                      <a:pt x="138" y="415"/>
                    </a:lnTo>
                    <a:lnTo>
                      <a:pt x="138" y="415"/>
                    </a:lnTo>
                    <a:cubicBezTo>
                      <a:pt x="136" y="415"/>
                      <a:pt x="132" y="413"/>
                      <a:pt x="131" y="410"/>
                    </a:cubicBezTo>
                    <a:lnTo>
                      <a:pt x="131" y="410"/>
                    </a:lnTo>
                    <a:cubicBezTo>
                      <a:pt x="125" y="403"/>
                      <a:pt x="0" y="240"/>
                      <a:pt x="29" y="123"/>
                    </a:cubicBezTo>
                    <a:lnTo>
                      <a:pt x="29" y="123"/>
                    </a:lnTo>
                    <a:cubicBezTo>
                      <a:pt x="38" y="85"/>
                      <a:pt x="64" y="56"/>
                      <a:pt x="104" y="37"/>
                    </a:cubicBezTo>
                    <a:lnTo>
                      <a:pt x="104" y="37"/>
                    </a:lnTo>
                    <a:cubicBezTo>
                      <a:pt x="158" y="12"/>
                      <a:pt x="232" y="19"/>
                      <a:pt x="322" y="57"/>
                    </a:cubicBezTo>
                    <a:lnTo>
                      <a:pt x="322" y="57"/>
                    </a:lnTo>
                    <a:cubicBezTo>
                      <a:pt x="385" y="83"/>
                      <a:pt x="437" y="116"/>
                      <a:pt x="459" y="130"/>
                    </a:cubicBezTo>
                    <a:lnTo>
                      <a:pt x="459" y="130"/>
                    </a:lnTo>
                    <a:cubicBezTo>
                      <a:pt x="479" y="116"/>
                      <a:pt x="531" y="83"/>
                      <a:pt x="594" y="57"/>
                    </a:cubicBezTo>
                    <a:lnTo>
                      <a:pt x="594" y="57"/>
                    </a:lnTo>
                    <a:cubicBezTo>
                      <a:pt x="684" y="19"/>
                      <a:pt x="758" y="12"/>
                      <a:pt x="812" y="37"/>
                    </a:cubicBezTo>
                    <a:lnTo>
                      <a:pt x="812" y="37"/>
                    </a:lnTo>
                    <a:cubicBezTo>
                      <a:pt x="852" y="56"/>
                      <a:pt x="878" y="85"/>
                      <a:pt x="887" y="123"/>
                    </a:cubicBezTo>
                    <a:lnTo>
                      <a:pt x="887" y="123"/>
                    </a:lnTo>
                    <a:cubicBezTo>
                      <a:pt x="917" y="240"/>
                      <a:pt x="791" y="403"/>
                      <a:pt x="786" y="410"/>
                    </a:cubicBezTo>
                    <a:lnTo>
                      <a:pt x="786" y="410"/>
                    </a:lnTo>
                    <a:cubicBezTo>
                      <a:pt x="784" y="413"/>
                      <a:pt x="780" y="415"/>
                      <a:pt x="778" y="4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43">
                <a:extLst>
                  <a:ext uri="{FF2B5EF4-FFF2-40B4-BE49-F238E27FC236}">
                    <a16:creationId xmlns:a16="http://schemas.microsoft.com/office/drawing/2014/main" id="{AC30CCE0-7660-4175-925B-F609D898B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6208" y="10333113"/>
                <a:ext cx="1903366" cy="792742"/>
              </a:xfrm>
              <a:custGeom>
                <a:avLst/>
                <a:gdLst>
                  <a:gd name="T0" fmla="*/ 112 w 2139"/>
                  <a:gd name="T1" fmla="*/ 0 h 890"/>
                  <a:gd name="T2" fmla="*/ 112 w 2139"/>
                  <a:gd name="T3" fmla="*/ 0 h 890"/>
                  <a:gd name="T4" fmla="*/ 0 w 2139"/>
                  <a:gd name="T5" fmla="*/ 889 h 890"/>
                  <a:gd name="T6" fmla="*/ 2138 w 2139"/>
                  <a:gd name="T7" fmla="*/ 889 h 890"/>
                  <a:gd name="T8" fmla="*/ 2138 w 2139"/>
                  <a:gd name="T9" fmla="*/ 889 h 890"/>
                  <a:gd name="T10" fmla="*/ 2017 w 2139"/>
                  <a:gd name="T11" fmla="*/ 0 h 890"/>
                  <a:gd name="T12" fmla="*/ 112 w 2139"/>
                  <a:gd name="T13" fmla="*/ 0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9" h="890">
                    <a:moveTo>
                      <a:pt x="112" y="0"/>
                    </a:moveTo>
                    <a:lnTo>
                      <a:pt x="112" y="0"/>
                    </a:lnTo>
                    <a:cubicBezTo>
                      <a:pt x="112" y="0"/>
                      <a:pt x="13" y="403"/>
                      <a:pt x="0" y="889"/>
                    </a:cubicBezTo>
                    <a:lnTo>
                      <a:pt x="2138" y="889"/>
                    </a:lnTo>
                    <a:lnTo>
                      <a:pt x="2138" y="889"/>
                    </a:lnTo>
                    <a:cubicBezTo>
                      <a:pt x="2138" y="889"/>
                      <a:pt x="2110" y="251"/>
                      <a:pt x="2017" y="0"/>
                    </a:cubicBezTo>
                    <a:lnTo>
                      <a:pt x="11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44">
                <a:extLst>
                  <a:ext uri="{FF2B5EF4-FFF2-40B4-BE49-F238E27FC236}">
                    <a16:creationId xmlns:a16="http://schemas.microsoft.com/office/drawing/2014/main" id="{CFB8A163-5C83-4463-8510-CED61F798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8359" y="10325264"/>
                <a:ext cx="1919064" cy="808439"/>
              </a:xfrm>
              <a:custGeom>
                <a:avLst/>
                <a:gdLst>
                  <a:gd name="T0" fmla="*/ 19 w 2158"/>
                  <a:gd name="T1" fmla="*/ 890 h 909"/>
                  <a:gd name="T2" fmla="*/ 2137 w 2158"/>
                  <a:gd name="T3" fmla="*/ 890 h 909"/>
                  <a:gd name="T4" fmla="*/ 2137 w 2158"/>
                  <a:gd name="T5" fmla="*/ 890 h 909"/>
                  <a:gd name="T6" fmla="*/ 2019 w 2158"/>
                  <a:gd name="T7" fmla="*/ 20 h 909"/>
                  <a:gd name="T8" fmla="*/ 128 w 2158"/>
                  <a:gd name="T9" fmla="*/ 20 h 909"/>
                  <a:gd name="T10" fmla="*/ 128 w 2158"/>
                  <a:gd name="T11" fmla="*/ 20 h 909"/>
                  <a:gd name="T12" fmla="*/ 19 w 2158"/>
                  <a:gd name="T13" fmla="*/ 890 h 909"/>
                  <a:gd name="T14" fmla="*/ 2147 w 2158"/>
                  <a:gd name="T15" fmla="*/ 908 h 909"/>
                  <a:gd name="T16" fmla="*/ 9 w 2158"/>
                  <a:gd name="T17" fmla="*/ 908 h 909"/>
                  <a:gd name="T18" fmla="*/ 9 w 2158"/>
                  <a:gd name="T19" fmla="*/ 908 h 909"/>
                  <a:gd name="T20" fmla="*/ 3 w 2158"/>
                  <a:gd name="T21" fmla="*/ 906 h 909"/>
                  <a:gd name="T22" fmla="*/ 3 w 2158"/>
                  <a:gd name="T23" fmla="*/ 906 h 909"/>
                  <a:gd name="T24" fmla="*/ 0 w 2158"/>
                  <a:gd name="T25" fmla="*/ 899 h 909"/>
                  <a:gd name="T26" fmla="*/ 0 w 2158"/>
                  <a:gd name="T27" fmla="*/ 899 h 909"/>
                  <a:gd name="T28" fmla="*/ 111 w 2158"/>
                  <a:gd name="T29" fmla="*/ 7 h 909"/>
                  <a:gd name="T30" fmla="*/ 111 w 2158"/>
                  <a:gd name="T31" fmla="*/ 7 h 909"/>
                  <a:gd name="T32" fmla="*/ 121 w 2158"/>
                  <a:gd name="T33" fmla="*/ 0 h 909"/>
                  <a:gd name="T34" fmla="*/ 2026 w 2158"/>
                  <a:gd name="T35" fmla="*/ 0 h 909"/>
                  <a:gd name="T36" fmla="*/ 2026 w 2158"/>
                  <a:gd name="T37" fmla="*/ 0 h 909"/>
                  <a:gd name="T38" fmla="*/ 2035 w 2158"/>
                  <a:gd name="T39" fmla="*/ 7 h 909"/>
                  <a:gd name="T40" fmla="*/ 2035 w 2158"/>
                  <a:gd name="T41" fmla="*/ 7 h 909"/>
                  <a:gd name="T42" fmla="*/ 2157 w 2158"/>
                  <a:gd name="T43" fmla="*/ 898 h 909"/>
                  <a:gd name="T44" fmla="*/ 2157 w 2158"/>
                  <a:gd name="T45" fmla="*/ 898 h 909"/>
                  <a:gd name="T46" fmla="*/ 2154 w 2158"/>
                  <a:gd name="T47" fmla="*/ 906 h 909"/>
                  <a:gd name="T48" fmla="*/ 2154 w 2158"/>
                  <a:gd name="T49" fmla="*/ 906 h 909"/>
                  <a:gd name="T50" fmla="*/ 2147 w 2158"/>
                  <a:gd name="T51" fmla="*/ 908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58" h="909">
                    <a:moveTo>
                      <a:pt x="19" y="890"/>
                    </a:moveTo>
                    <a:lnTo>
                      <a:pt x="2137" y="890"/>
                    </a:lnTo>
                    <a:lnTo>
                      <a:pt x="2137" y="890"/>
                    </a:lnTo>
                    <a:cubicBezTo>
                      <a:pt x="2134" y="808"/>
                      <a:pt x="2103" y="253"/>
                      <a:pt x="2019" y="20"/>
                    </a:cubicBezTo>
                    <a:lnTo>
                      <a:pt x="128" y="20"/>
                    </a:lnTo>
                    <a:lnTo>
                      <a:pt x="128" y="20"/>
                    </a:lnTo>
                    <a:cubicBezTo>
                      <a:pt x="115" y="75"/>
                      <a:pt x="32" y="450"/>
                      <a:pt x="19" y="890"/>
                    </a:cubicBezTo>
                    <a:close/>
                    <a:moveTo>
                      <a:pt x="2147" y="908"/>
                    </a:moveTo>
                    <a:lnTo>
                      <a:pt x="9" y="908"/>
                    </a:lnTo>
                    <a:lnTo>
                      <a:pt x="9" y="908"/>
                    </a:lnTo>
                    <a:cubicBezTo>
                      <a:pt x="7" y="908"/>
                      <a:pt x="4" y="907"/>
                      <a:pt x="3" y="906"/>
                    </a:cubicBezTo>
                    <a:lnTo>
                      <a:pt x="3" y="906"/>
                    </a:lnTo>
                    <a:cubicBezTo>
                      <a:pt x="1" y="904"/>
                      <a:pt x="0" y="901"/>
                      <a:pt x="0" y="899"/>
                    </a:cubicBezTo>
                    <a:lnTo>
                      <a:pt x="0" y="899"/>
                    </a:lnTo>
                    <a:cubicBezTo>
                      <a:pt x="13" y="417"/>
                      <a:pt x="110" y="12"/>
                      <a:pt x="111" y="7"/>
                    </a:cubicBezTo>
                    <a:lnTo>
                      <a:pt x="111" y="7"/>
                    </a:lnTo>
                    <a:cubicBezTo>
                      <a:pt x="112" y="3"/>
                      <a:pt x="116" y="0"/>
                      <a:pt x="121" y="0"/>
                    </a:cubicBezTo>
                    <a:lnTo>
                      <a:pt x="2026" y="0"/>
                    </a:lnTo>
                    <a:lnTo>
                      <a:pt x="2026" y="0"/>
                    </a:lnTo>
                    <a:cubicBezTo>
                      <a:pt x="2030" y="0"/>
                      <a:pt x="2033" y="3"/>
                      <a:pt x="2035" y="7"/>
                    </a:cubicBezTo>
                    <a:lnTo>
                      <a:pt x="2035" y="7"/>
                    </a:lnTo>
                    <a:cubicBezTo>
                      <a:pt x="2127" y="257"/>
                      <a:pt x="2157" y="892"/>
                      <a:pt x="2157" y="898"/>
                    </a:cubicBezTo>
                    <a:lnTo>
                      <a:pt x="2157" y="898"/>
                    </a:lnTo>
                    <a:cubicBezTo>
                      <a:pt x="2157" y="901"/>
                      <a:pt x="2156" y="903"/>
                      <a:pt x="2154" y="906"/>
                    </a:cubicBezTo>
                    <a:lnTo>
                      <a:pt x="2154" y="906"/>
                    </a:lnTo>
                    <a:cubicBezTo>
                      <a:pt x="2152" y="907"/>
                      <a:pt x="2150" y="908"/>
                      <a:pt x="2147" y="9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45">
                <a:extLst>
                  <a:ext uri="{FF2B5EF4-FFF2-40B4-BE49-F238E27FC236}">
                    <a16:creationId xmlns:a16="http://schemas.microsoft.com/office/drawing/2014/main" id="{0E8159C9-4B8A-4B76-A97A-359856FD4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8194" y="10552883"/>
                <a:ext cx="121660" cy="580821"/>
              </a:xfrm>
              <a:custGeom>
                <a:avLst/>
                <a:gdLst>
                  <a:gd name="T0" fmla="*/ 126 w 136"/>
                  <a:gd name="T1" fmla="*/ 652 h 653"/>
                  <a:gd name="T2" fmla="*/ 126 w 136"/>
                  <a:gd name="T3" fmla="*/ 652 h 653"/>
                  <a:gd name="T4" fmla="*/ 116 w 136"/>
                  <a:gd name="T5" fmla="*/ 643 h 653"/>
                  <a:gd name="T6" fmla="*/ 116 w 136"/>
                  <a:gd name="T7" fmla="*/ 201 h 653"/>
                  <a:gd name="T8" fmla="*/ 2 w 136"/>
                  <a:gd name="T9" fmla="*/ 15 h 653"/>
                  <a:gd name="T10" fmla="*/ 2 w 136"/>
                  <a:gd name="T11" fmla="*/ 15 h 653"/>
                  <a:gd name="T12" fmla="*/ 6 w 136"/>
                  <a:gd name="T13" fmla="*/ 3 h 653"/>
                  <a:gd name="T14" fmla="*/ 6 w 136"/>
                  <a:gd name="T15" fmla="*/ 3 h 653"/>
                  <a:gd name="T16" fmla="*/ 19 w 136"/>
                  <a:gd name="T17" fmla="*/ 6 h 653"/>
                  <a:gd name="T18" fmla="*/ 134 w 136"/>
                  <a:gd name="T19" fmla="*/ 194 h 653"/>
                  <a:gd name="T20" fmla="*/ 134 w 136"/>
                  <a:gd name="T21" fmla="*/ 194 h 653"/>
                  <a:gd name="T22" fmla="*/ 135 w 136"/>
                  <a:gd name="T23" fmla="*/ 198 h 653"/>
                  <a:gd name="T24" fmla="*/ 135 w 136"/>
                  <a:gd name="T25" fmla="*/ 643 h 653"/>
                  <a:gd name="T26" fmla="*/ 135 w 136"/>
                  <a:gd name="T27" fmla="*/ 643 h 653"/>
                  <a:gd name="T28" fmla="*/ 126 w 136"/>
                  <a:gd name="T29" fmla="*/ 652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6" h="653">
                    <a:moveTo>
                      <a:pt x="126" y="652"/>
                    </a:moveTo>
                    <a:lnTo>
                      <a:pt x="126" y="652"/>
                    </a:lnTo>
                    <a:cubicBezTo>
                      <a:pt x="121" y="652"/>
                      <a:pt x="116" y="648"/>
                      <a:pt x="116" y="643"/>
                    </a:cubicBezTo>
                    <a:lnTo>
                      <a:pt x="116" y="201"/>
                    </a:ln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1"/>
                      <a:pt x="2" y="5"/>
                      <a:pt x="6" y="3"/>
                    </a:cubicBezTo>
                    <a:lnTo>
                      <a:pt x="6" y="3"/>
                    </a:lnTo>
                    <a:cubicBezTo>
                      <a:pt x="10" y="0"/>
                      <a:pt x="16" y="1"/>
                      <a:pt x="19" y="6"/>
                    </a:cubicBezTo>
                    <a:lnTo>
                      <a:pt x="134" y="194"/>
                    </a:lnTo>
                    <a:lnTo>
                      <a:pt x="134" y="194"/>
                    </a:lnTo>
                    <a:cubicBezTo>
                      <a:pt x="134" y="195"/>
                      <a:pt x="135" y="197"/>
                      <a:pt x="135" y="198"/>
                    </a:cubicBezTo>
                    <a:lnTo>
                      <a:pt x="135" y="643"/>
                    </a:lnTo>
                    <a:lnTo>
                      <a:pt x="135" y="643"/>
                    </a:lnTo>
                    <a:cubicBezTo>
                      <a:pt x="135" y="648"/>
                      <a:pt x="131" y="652"/>
                      <a:pt x="126" y="6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1F9062D6-FD22-4606-9DD2-FB5DC48083DE}"/>
                </a:ext>
              </a:extLst>
            </p:cNvPr>
            <p:cNvGrpSpPr/>
            <p:nvPr/>
          </p:nvGrpSpPr>
          <p:grpSpPr>
            <a:xfrm>
              <a:off x="8983095" y="9665954"/>
              <a:ext cx="13896525" cy="1754233"/>
              <a:chOff x="8983095" y="9665954"/>
              <a:chExt cx="13896525" cy="1754233"/>
            </a:xfrm>
          </p:grpSpPr>
          <p:sp>
            <p:nvSpPr>
              <p:cNvPr id="432" name="Freeform 46">
                <a:extLst>
                  <a:ext uri="{FF2B5EF4-FFF2-40B4-BE49-F238E27FC236}">
                    <a16:creationId xmlns:a16="http://schemas.microsoft.com/office/drawing/2014/main" id="{7CE912C8-04F0-4797-B375-AFEBAF091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5656" y="10713784"/>
                <a:ext cx="1542315" cy="207998"/>
              </a:xfrm>
              <a:custGeom>
                <a:avLst/>
                <a:gdLst>
                  <a:gd name="T0" fmla="*/ 0 w 1731"/>
                  <a:gd name="T1" fmla="*/ 232 h 233"/>
                  <a:gd name="T2" fmla="*/ 1730 w 1731"/>
                  <a:gd name="T3" fmla="*/ 232 h 233"/>
                  <a:gd name="T4" fmla="*/ 1730 w 1731"/>
                  <a:gd name="T5" fmla="*/ 0 h 233"/>
                  <a:gd name="T6" fmla="*/ 0 w 1731"/>
                  <a:gd name="T7" fmla="*/ 0 h 233"/>
                  <a:gd name="T8" fmla="*/ 0 w 1731"/>
                  <a:gd name="T9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1" h="233">
                    <a:moveTo>
                      <a:pt x="0" y="232"/>
                    </a:moveTo>
                    <a:lnTo>
                      <a:pt x="1730" y="232"/>
                    </a:lnTo>
                    <a:lnTo>
                      <a:pt x="1730" y="0"/>
                    </a:lnTo>
                    <a:lnTo>
                      <a:pt x="0" y="0"/>
                    </a:lnTo>
                    <a:lnTo>
                      <a:pt x="0" y="23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47">
                <a:extLst>
                  <a:ext uri="{FF2B5EF4-FFF2-40B4-BE49-F238E27FC236}">
                    <a16:creationId xmlns:a16="http://schemas.microsoft.com/office/drawing/2014/main" id="{4BEF693E-3096-43C5-BF3F-201DA6142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3884" y="10705936"/>
                <a:ext cx="1558011" cy="223696"/>
              </a:xfrm>
              <a:custGeom>
                <a:avLst/>
                <a:gdLst>
                  <a:gd name="T0" fmla="*/ 19 w 1751"/>
                  <a:gd name="T1" fmla="*/ 232 h 252"/>
                  <a:gd name="T2" fmla="*/ 1731 w 1751"/>
                  <a:gd name="T3" fmla="*/ 232 h 252"/>
                  <a:gd name="T4" fmla="*/ 1731 w 1751"/>
                  <a:gd name="T5" fmla="*/ 19 h 252"/>
                  <a:gd name="T6" fmla="*/ 19 w 1751"/>
                  <a:gd name="T7" fmla="*/ 19 h 252"/>
                  <a:gd name="T8" fmla="*/ 19 w 1751"/>
                  <a:gd name="T9" fmla="*/ 232 h 252"/>
                  <a:gd name="T10" fmla="*/ 1740 w 1751"/>
                  <a:gd name="T11" fmla="*/ 251 h 252"/>
                  <a:gd name="T12" fmla="*/ 10 w 1751"/>
                  <a:gd name="T13" fmla="*/ 251 h 252"/>
                  <a:gd name="T14" fmla="*/ 10 w 1751"/>
                  <a:gd name="T15" fmla="*/ 251 h 252"/>
                  <a:gd name="T16" fmla="*/ 0 w 1751"/>
                  <a:gd name="T17" fmla="*/ 242 h 252"/>
                  <a:gd name="T18" fmla="*/ 0 w 1751"/>
                  <a:gd name="T19" fmla="*/ 10 h 252"/>
                  <a:gd name="T20" fmla="*/ 0 w 1751"/>
                  <a:gd name="T21" fmla="*/ 10 h 252"/>
                  <a:gd name="T22" fmla="*/ 10 w 1751"/>
                  <a:gd name="T23" fmla="*/ 0 h 252"/>
                  <a:gd name="T24" fmla="*/ 1740 w 1751"/>
                  <a:gd name="T25" fmla="*/ 0 h 252"/>
                  <a:gd name="T26" fmla="*/ 1740 w 1751"/>
                  <a:gd name="T27" fmla="*/ 0 h 252"/>
                  <a:gd name="T28" fmla="*/ 1750 w 1751"/>
                  <a:gd name="T29" fmla="*/ 10 h 252"/>
                  <a:gd name="T30" fmla="*/ 1750 w 1751"/>
                  <a:gd name="T31" fmla="*/ 242 h 252"/>
                  <a:gd name="T32" fmla="*/ 1750 w 1751"/>
                  <a:gd name="T33" fmla="*/ 242 h 252"/>
                  <a:gd name="T34" fmla="*/ 1740 w 1751"/>
                  <a:gd name="T35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1" h="252">
                    <a:moveTo>
                      <a:pt x="19" y="232"/>
                    </a:moveTo>
                    <a:lnTo>
                      <a:pt x="1731" y="232"/>
                    </a:lnTo>
                    <a:lnTo>
                      <a:pt x="1731" y="19"/>
                    </a:lnTo>
                    <a:lnTo>
                      <a:pt x="19" y="19"/>
                    </a:lnTo>
                    <a:lnTo>
                      <a:pt x="19" y="232"/>
                    </a:lnTo>
                    <a:close/>
                    <a:moveTo>
                      <a:pt x="1740" y="251"/>
                    </a:moveTo>
                    <a:lnTo>
                      <a:pt x="10" y="251"/>
                    </a:lnTo>
                    <a:lnTo>
                      <a:pt x="10" y="251"/>
                    </a:lnTo>
                    <a:cubicBezTo>
                      <a:pt x="5" y="251"/>
                      <a:pt x="0" y="247"/>
                      <a:pt x="0" y="24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740" y="0"/>
                    </a:lnTo>
                    <a:lnTo>
                      <a:pt x="1740" y="0"/>
                    </a:lnTo>
                    <a:cubicBezTo>
                      <a:pt x="1745" y="0"/>
                      <a:pt x="1750" y="5"/>
                      <a:pt x="1750" y="10"/>
                    </a:cubicBezTo>
                    <a:lnTo>
                      <a:pt x="1750" y="242"/>
                    </a:lnTo>
                    <a:lnTo>
                      <a:pt x="1750" y="242"/>
                    </a:lnTo>
                    <a:cubicBezTo>
                      <a:pt x="1750" y="247"/>
                      <a:pt x="1745" y="251"/>
                      <a:pt x="1740" y="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48">
                <a:extLst>
                  <a:ext uri="{FF2B5EF4-FFF2-40B4-BE49-F238E27FC236}">
                    <a16:creationId xmlns:a16="http://schemas.microsoft.com/office/drawing/2014/main" id="{3728FD3D-EFE9-4B62-BD5D-CBE54793F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5656" y="10917857"/>
                <a:ext cx="1542315" cy="207998"/>
              </a:xfrm>
              <a:custGeom>
                <a:avLst/>
                <a:gdLst>
                  <a:gd name="T0" fmla="*/ 0 w 1731"/>
                  <a:gd name="T1" fmla="*/ 232 h 233"/>
                  <a:gd name="T2" fmla="*/ 1730 w 1731"/>
                  <a:gd name="T3" fmla="*/ 232 h 233"/>
                  <a:gd name="T4" fmla="*/ 1730 w 1731"/>
                  <a:gd name="T5" fmla="*/ 0 h 233"/>
                  <a:gd name="T6" fmla="*/ 0 w 1731"/>
                  <a:gd name="T7" fmla="*/ 0 h 233"/>
                  <a:gd name="T8" fmla="*/ 0 w 1731"/>
                  <a:gd name="T9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1" h="233">
                    <a:moveTo>
                      <a:pt x="0" y="232"/>
                    </a:moveTo>
                    <a:lnTo>
                      <a:pt x="1730" y="232"/>
                    </a:lnTo>
                    <a:lnTo>
                      <a:pt x="1730" y="0"/>
                    </a:lnTo>
                    <a:lnTo>
                      <a:pt x="0" y="0"/>
                    </a:lnTo>
                    <a:lnTo>
                      <a:pt x="0" y="2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49">
                <a:extLst>
                  <a:ext uri="{FF2B5EF4-FFF2-40B4-BE49-F238E27FC236}">
                    <a16:creationId xmlns:a16="http://schemas.microsoft.com/office/drawing/2014/main" id="{92925860-B072-4A35-84F4-776BAD592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3884" y="10910008"/>
                <a:ext cx="1558011" cy="223696"/>
              </a:xfrm>
              <a:custGeom>
                <a:avLst/>
                <a:gdLst>
                  <a:gd name="T0" fmla="*/ 19 w 1751"/>
                  <a:gd name="T1" fmla="*/ 233 h 252"/>
                  <a:gd name="T2" fmla="*/ 1731 w 1751"/>
                  <a:gd name="T3" fmla="*/ 233 h 252"/>
                  <a:gd name="T4" fmla="*/ 1731 w 1751"/>
                  <a:gd name="T5" fmla="*/ 19 h 252"/>
                  <a:gd name="T6" fmla="*/ 19 w 1751"/>
                  <a:gd name="T7" fmla="*/ 19 h 252"/>
                  <a:gd name="T8" fmla="*/ 19 w 1751"/>
                  <a:gd name="T9" fmla="*/ 233 h 252"/>
                  <a:gd name="T10" fmla="*/ 1740 w 1751"/>
                  <a:gd name="T11" fmla="*/ 251 h 252"/>
                  <a:gd name="T12" fmla="*/ 10 w 1751"/>
                  <a:gd name="T13" fmla="*/ 251 h 252"/>
                  <a:gd name="T14" fmla="*/ 10 w 1751"/>
                  <a:gd name="T15" fmla="*/ 251 h 252"/>
                  <a:gd name="T16" fmla="*/ 0 w 1751"/>
                  <a:gd name="T17" fmla="*/ 242 h 252"/>
                  <a:gd name="T18" fmla="*/ 0 w 1751"/>
                  <a:gd name="T19" fmla="*/ 10 h 252"/>
                  <a:gd name="T20" fmla="*/ 0 w 1751"/>
                  <a:gd name="T21" fmla="*/ 10 h 252"/>
                  <a:gd name="T22" fmla="*/ 10 w 1751"/>
                  <a:gd name="T23" fmla="*/ 0 h 252"/>
                  <a:gd name="T24" fmla="*/ 1740 w 1751"/>
                  <a:gd name="T25" fmla="*/ 0 h 252"/>
                  <a:gd name="T26" fmla="*/ 1740 w 1751"/>
                  <a:gd name="T27" fmla="*/ 0 h 252"/>
                  <a:gd name="T28" fmla="*/ 1750 w 1751"/>
                  <a:gd name="T29" fmla="*/ 10 h 252"/>
                  <a:gd name="T30" fmla="*/ 1750 w 1751"/>
                  <a:gd name="T31" fmla="*/ 242 h 252"/>
                  <a:gd name="T32" fmla="*/ 1750 w 1751"/>
                  <a:gd name="T33" fmla="*/ 242 h 252"/>
                  <a:gd name="T34" fmla="*/ 1740 w 1751"/>
                  <a:gd name="T35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1" h="252">
                    <a:moveTo>
                      <a:pt x="19" y="233"/>
                    </a:moveTo>
                    <a:lnTo>
                      <a:pt x="1731" y="233"/>
                    </a:lnTo>
                    <a:lnTo>
                      <a:pt x="1731" y="19"/>
                    </a:lnTo>
                    <a:lnTo>
                      <a:pt x="19" y="19"/>
                    </a:lnTo>
                    <a:lnTo>
                      <a:pt x="19" y="233"/>
                    </a:lnTo>
                    <a:close/>
                    <a:moveTo>
                      <a:pt x="1740" y="251"/>
                    </a:moveTo>
                    <a:lnTo>
                      <a:pt x="10" y="251"/>
                    </a:lnTo>
                    <a:lnTo>
                      <a:pt x="10" y="251"/>
                    </a:lnTo>
                    <a:cubicBezTo>
                      <a:pt x="5" y="251"/>
                      <a:pt x="0" y="247"/>
                      <a:pt x="0" y="24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740" y="0"/>
                    </a:lnTo>
                    <a:lnTo>
                      <a:pt x="1740" y="0"/>
                    </a:lnTo>
                    <a:cubicBezTo>
                      <a:pt x="1745" y="0"/>
                      <a:pt x="1750" y="4"/>
                      <a:pt x="1750" y="10"/>
                    </a:cubicBezTo>
                    <a:lnTo>
                      <a:pt x="1750" y="242"/>
                    </a:lnTo>
                    <a:lnTo>
                      <a:pt x="1750" y="242"/>
                    </a:lnTo>
                    <a:cubicBezTo>
                      <a:pt x="1750" y="247"/>
                      <a:pt x="1745" y="251"/>
                      <a:pt x="1740" y="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50">
                <a:extLst>
                  <a:ext uri="{FF2B5EF4-FFF2-40B4-BE49-F238E27FC236}">
                    <a16:creationId xmlns:a16="http://schemas.microsoft.com/office/drawing/2014/main" id="{DDA64AB6-6EA1-44D0-AF65-D4F0A9A77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8858" y="9665954"/>
                <a:ext cx="643612" cy="898701"/>
              </a:xfrm>
              <a:custGeom>
                <a:avLst/>
                <a:gdLst>
                  <a:gd name="T0" fmla="*/ 417 w 724"/>
                  <a:gd name="T1" fmla="*/ 1011 h 1012"/>
                  <a:gd name="T2" fmla="*/ 417 w 724"/>
                  <a:gd name="T3" fmla="*/ 1011 h 1012"/>
                  <a:gd name="T4" fmla="*/ 148 w 724"/>
                  <a:gd name="T5" fmla="*/ 725 h 1012"/>
                  <a:gd name="T6" fmla="*/ 148 w 724"/>
                  <a:gd name="T7" fmla="*/ 725 h 1012"/>
                  <a:gd name="T8" fmla="*/ 188 w 724"/>
                  <a:gd name="T9" fmla="*/ 173 h 1012"/>
                  <a:gd name="T10" fmla="*/ 188 w 724"/>
                  <a:gd name="T11" fmla="*/ 173 h 1012"/>
                  <a:gd name="T12" fmla="*/ 557 w 724"/>
                  <a:gd name="T13" fmla="*/ 211 h 1012"/>
                  <a:gd name="T14" fmla="*/ 557 w 724"/>
                  <a:gd name="T15" fmla="*/ 211 h 1012"/>
                  <a:gd name="T16" fmla="*/ 661 w 724"/>
                  <a:gd name="T17" fmla="*/ 617 h 1012"/>
                  <a:gd name="T18" fmla="*/ 661 w 724"/>
                  <a:gd name="T19" fmla="*/ 617 h 1012"/>
                  <a:gd name="T20" fmla="*/ 417 w 724"/>
                  <a:gd name="T21" fmla="*/ 1011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4" h="1012">
                    <a:moveTo>
                      <a:pt x="417" y="1011"/>
                    </a:moveTo>
                    <a:lnTo>
                      <a:pt x="417" y="1011"/>
                    </a:lnTo>
                    <a:cubicBezTo>
                      <a:pt x="417" y="1011"/>
                      <a:pt x="277" y="909"/>
                      <a:pt x="148" y="725"/>
                    </a:cubicBezTo>
                    <a:lnTo>
                      <a:pt x="148" y="725"/>
                    </a:lnTo>
                    <a:cubicBezTo>
                      <a:pt x="18" y="542"/>
                      <a:pt x="0" y="347"/>
                      <a:pt x="188" y="173"/>
                    </a:cubicBezTo>
                    <a:lnTo>
                      <a:pt x="188" y="173"/>
                    </a:lnTo>
                    <a:cubicBezTo>
                      <a:pt x="376" y="0"/>
                      <a:pt x="443" y="59"/>
                      <a:pt x="557" y="211"/>
                    </a:cubicBezTo>
                    <a:lnTo>
                      <a:pt x="557" y="211"/>
                    </a:lnTo>
                    <a:cubicBezTo>
                      <a:pt x="671" y="362"/>
                      <a:pt x="723" y="422"/>
                      <a:pt x="661" y="617"/>
                    </a:cubicBezTo>
                    <a:lnTo>
                      <a:pt x="661" y="617"/>
                    </a:lnTo>
                    <a:cubicBezTo>
                      <a:pt x="600" y="813"/>
                      <a:pt x="513" y="946"/>
                      <a:pt x="417" y="10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51">
                <a:extLst>
                  <a:ext uri="{FF2B5EF4-FFF2-40B4-BE49-F238E27FC236}">
                    <a16:creationId xmlns:a16="http://schemas.microsoft.com/office/drawing/2014/main" id="{8195640F-3081-4B28-9519-E4D410567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7086" y="9713048"/>
                <a:ext cx="667159" cy="859456"/>
              </a:xfrm>
              <a:custGeom>
                <a:avLst/>
                <a:gdLst>
                  <a:gd name="T0" fmla="*/ 393 w 750"/>
                  <a:gd name="T1" fmla="*/ 23 h 967"/>
                  <a:gd name="T2" fmla="*/ 393 w 750"/>
                  <a:gd name="T3" fmla="*/ 23 h 967"/>
                  <a:gd name="T4" fmla="*/ 212 w 750"/>
                  <a:gd name="T5" fmla="*/ 126 h 967"/>
                  <a:gd name="T6" fmla="*/ 212 w 750"/>
                  <a:gd name="T7" fmla="*/ 126 h 967"/>
                  <a:gd name="T8" fmla="*/ 172 w 750"/>
                  <a:gd name="T9" fmla="*/ 666 h 967"/>
                  <a:gd name="T10" fmla="*/ 172 w 750"/>
                  <a:gd name="T11" fmla="*/ 666 h 967"/>
                  <a:gd name="T12" fmla="*/ 434 w 750"/>
                  <a:gd name="T13" fmla="*/ 946 h 967"/>
                  <a:gd name="T14" fmla="*/ 434 w 750"/>
                  <a:gd name="T15" fmla="*/ 946 h 967"/>
                  <a:gd name="T16" fmla="*/ 669 w 750"/>
                  <a:gd name="T17" fmla="*/ 560 h 967"/>
                  <a:gd name="T18" fmla="*/ 669 w 750"/>
                  <a:gd name="T19" fmla="*/ 560 h 967"/>
                  <a:gd name="T20" fmla="*/ 577 w 750"/>
                  <a:gd name="T21" fmla="*/ 177 h 967"/>
                  <a:gd name="T22" fmla="*/ 566 w 750"/>
                  <a:gd name="T23" fmla="*/ 162 h 967"/>
                  <a:gd name="T24" fmla="*/ 566 w 750"/>
                  <a:gd name="T25" fmla="*/ 162 h 967"/>
                  <a:gd name="T26" fmla="*/ 403 w 750"/>
                  <a:gd name="T27" fmla="*/ 23 h 967"/>
                  <a:gd name="T28" fmla="*/ 403 w 750"/>
                  <a:gd name="T29" fmla="*/ 23 h 967"/>
                  <a:gd name="T30" fmla="*/ 393 w 750"/>
                  <a:gd name="T31" fmla="*/ 23 h 967"/>
                  <a:gd name="T32" fmla="*/ 434 w 750"/>
                  <a:gd name="T33" fmla="*/ 966 h 967"/>
                  <a:gd name="T34" fmla="*/ 434 w 750"/>
                  <a:gd name="T35" fmla="*/ 966 h 967"/>
                  <a:gd name="T36" fmla="*/ 429 w 750"/>
                  <a:gd name="T37" fmla="*/ 964 h 967"/>
                  <a:gd name="T38" fmla="*/ 429 w 750"/>
                  <a:gd name="T39" fmla="*/ 964 h 967"/>
                  <a:gd name="T40" fmla="*/ 157 w 750"/>
                  <a:gd name="T41" fmla="*/ 677 h 967"/>
                  <a:gd name="T42" fmla="*/ 157 w 750"/>
                  <a:gd name="T43" fmla="*/ 677 h 967"/>
                  <a:gd name="T44" fmla="*/ 199 w 750"/>
                  <a:gd name="T45" fmla="*/ 112 h 967"/>
                  <a:gd name="T46" fmla="*/ 199 w 750"/>
                  <a:gd name="T47" fmla="*/ 112 h 967"/>
                  <a:gd name="T48" fmla="*/ 405 w 750"/>
                  <a:gd name="T49" fmla="*/ 4 h 967"/>
                  <a:gd name="T50" fmla="*/ 405 w 750"/>
                  <a:gd name="T51" fmla="*/ 4 h 967"/>
                  <a:gd name="T52" fmla="*/ 582 w 750"/>
                  <a:gd name="T53" fmla="*/ 151 h 967"/>
                  <a:gd name="T54" fmla="*/ 593 w 750"/>
                  <a:gd name="T55" fmla="*/ 165 h 967"/>
                  <a:gd name="T56" fmla="*/ 593 w 750"/>
                  <a:gd name="T57" fmla="*/ 165 h 967"/>
                  <a:gd name="T58" fmla="*/ 687 w 750"/>
                  <a:gd name="T59" fmla="*/ 565 h 967"/>
                  <a:gd name="T60" fmla="*/ 687 w 750"/>
                  <a:gd name="T61" fmla="*/ 565 h 967"/>
                  <a:gd name="T62" fmla="*/ 440 w 750"/>
                  <a:gd name="T63" fmla="*/ 965 h 967"/>
                  <a:gd name="T64" fmla="*/ 440 w 750"/>
                  <a:gd name="T65" fmla="*/ 965 h 967"/>
                  <a:gd name="T66" fmla="*/ 434 w 750"/>
                  <a:gd name="T67" fmla="*/ 966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0" h="967">
                    <a:moveTo>
                      <a:pt x="393" y="23"/>
                    </a:moveTo>
                    <a:lnTo>
                      <a:pt x="393" y="23"/>
                    </a:lnTo>
                    <a:cubicBezTo>
                      <a:pt x="345" y="23"/>
                      <a:pt x="289" y="56"/>
                      <a:pt x="212" y="126"/>
                    </a:cubicBezTo>
                    <a:lnTo>
                      <a:pt x="212" y="126"/>
                    </a:lnTo>
                    <a:cubicBezTo>
                      <a:pt x="0" y="321"/>
                      <a:pt x="74" y="528"/>
                      <a:pt x="172" y="666"/>
                    </a:cubicBezTo>
                    <a:lnTo>
                      <a:pt x="172" y="666"/>
                    </a:lnTo>
                    <a:cubicBezTo>
                      <a:pt x="286" y="826"/>
                      <a:pt x="408" y="925"/>
                      <a:pt x="434" y="946"/>
                    </a:cubicBezTo>
                    <a:lnTo>
                      <a:pt x="434" y="946"/>
                    </a:lnTo>
                    <a:cubicBezTo>
                      <a:pt x="530" y="878"/>
                      <a:pt x="611" y="746"/>
                      <a:pt x="669" y="560"/>
                    </a:cubicBezTo>
                    <a:lnTo>
                      <a:pt x="669" y="560"/>
                    </a:lnTo>
                    <a:cubicBezTo>
                      <a:pt x="727" y="375"/>
                      <a:pt x="684" y="317"/>
                      <a:pt x="577" y="177"/>
                    </a:cubicBezTo>
                    <a:lnTo>
                      <a:pt x="566" y="162"/>
                    </a:lnTo>
                    <a:lnTo>
                      <a:pt x="566" y="162"/>
                    </a:lnTo>
                    <a:cubicBezTo>
                      <a:pt x="510" y="86"/>
                      <a:pt x="462" y="29"/>
                      <a:pt x="403" y="23"/>
                    </a:cubicBezTo>
                    <a:lnTo>
                      <a:pt x="403" y="23"/>
                    </a:lnTo>
                    <a:cubicBezTo>
                      <a:pt x="399" y="23"/>
                      <a:pt x="397" y="23"/>
                      <a:pt x="393" y="23"/>
                    </a:cubicBezTo>
                    <a:close/>
                    <a:moveTo>
                      <a:pt x="434" y="966"/>
                    </a:moveTo>
                    <a:lnTo>
                      <a:pt x="434" y="966"/>
                    </a:lnTo>
                    <a:cubicBezTo>
                      <a:pt x="433" y="966"/>
                      <a:pt x="431" y="966"/>
                      <a:pt x="429" y="964"/>
                    </a:cubicBezTo>
                    <a:lnTo>
                      <a:pt x="429" y="964"/>
                    </a:lnTo>
                    <a:cubicBezTo>
                      <a:pt x="428" y="963"/>
                      <a:pt x="286" y="860"/>
                      <a:pt x="157" y="677"/>
                    </a:cubicBezTo>
                    <a:lnTo>
                      <a:pt x="157" y="677"/>
                    </a:lnTo>
                    <a:cubicBezTo>
                      <a:pt x="9" y="470"/>
                      <a:pt x="23" y="274"/>
                      <a:pt x="199" y="112"/>
                    </a:cubicBezTo>
                    <a:lnTo>
                      <a:pt x="199" y="112"/>
                    </a:lnTo>
                    <a:cubicBezTo>
                      <a:pt x="286" y="33"/>
                      <a:pt x="349" y="0"/>
                      <a:pt x="405" y="4"/>
                    </a:cubicBezTo>
                    <a:lnTo>
                      <a:pt x="405" y="4"/>
                    </a:lnTo>
                    <a:cubicBezTo>
                      <a:pt x="471" y="10"/>
                      <a:pt x="523" y="72"/>
                      <a:pt x="582" y="151"/>
                    </a:cubicBezTo>
                    <a:lnTo>
                      <a:pt x="593" y="165"/>
                    </a:lnTo>
                    <a:lnTo>
                      <a:pt x="593" y="165"/>
                    </a:lnTo>
                    <a:cubicBezTo>
                      <a:pt x="700" y="307"/>
                      <a:pt x="749" y="372"/>
                      <a:pt x="687" y="565"/>
                    </a:cubicBezTo>
                    <a:lnTo>
                      <a:pt x="687" y="565"/>
                    </a:lnTo>
                    <a:cubicBezTo>
                      <a:pt x="626" y="759"/>
                      <a:pt x="540" y="897"/>
                      <a:pt x="440" y="965"/>
                    </a:cubicBezTo>
                    <a:lnTo>
                      <a:pt x="440" y="965"/>
                    </a:lnTo>
                    <a:cubicBezTo>
                      <a:pt x="438" y="966"/>
                      <a:pt x="436" y="966"/>
                      <a:pt x="434" y="9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52">
                <a:extLst>
                  <a:ext uri="{FF2B5EF4-FFF2-40B4-BE49-F238E27FC236}">
                    <a16:creationId xmlns:a16="http://schemas.microsoft.com/office/drawing/2014/main" id="{B0D54512-58D4-47EA-A55E-65247EDD7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0813" y="10074098"/>
                <a:ext cx="722101" cy="643612"/>
              </a:xfrm>
              <a:custGeom>
                <a:avLst/>
                <a:gdLst>
                  <a:gd name="T0" fmla="*/ 0 w 812"/>
                  <a:gd name="T1" fmla="*/ 531 h 723"/>
                  <a:gd name="T2" fmla="*/ 0 w 812"/>
                  <a:gd name="T3" fmla="*/ 531 h 723"/>
                  <a:gd name="T4" fmla="*/ 282 w 812"/>
                  <a:gd name="T5" fmla="*/ 142 h 723"/>
                  <a:gd name="T6" fmla="*/ 282 w 812"/>
                  <a:gd name="T7" fmla="*/ 142 h 723"/>
                  <a:gd name="T8" fmla="*/ 780 w 812"/>
                  <a:gd name="T9" fmla="*/ 206 h 723"/>
                  <a:gd name="T10" fmla="*/ 780 w 812"/>
                  <a:gd name="T11" fmla="*/ 206 h 723"/>
                  <a:gd name="T12" fmla="*/ 0 w 812"/>
                  <a:gd name="T13" fmla="*/ 53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2" h="723">
                    <a:moveTo>
                      <a:pt x="0" y="531"/>
                    </a:moveTo>
                    <a:lnTo>
                      <a:pt x="0" y="531"/>
                    </a:lnTo>
                    <a:cubicBezTo>
                      <a:pt x="0" y="531"/>
                      <a:pt x="71" y="284"/>
                      <a:pt x="282" y="142"/>
                    </a:cubicBezTo>
                    <a:lnTo>
                      <a:pt x="282" y="142"/>
                    </a:lnTo>
                    <a:cubicBezTo>
                      <a:pt x="493" y="0"/>
                      <a:pt x="747" y="24"/>
                      <a:pt x="780" y="206"/>
                    </a:cubicBezTo>
                    <a:lnTo>
                      <a:pt x="780" y="206"/>
                    </a:lnTo>
                    <a:cubicBezTo>
                      <a:pt x="811" y="389"/>
                      <a:pt x="587" y="722"/>
                      <a:pt x="0" y="5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53">
                <a:extLst>
                  <a:ext uri="{FF2B5EF4-FFF2-40B4-BE49-F238E27FC236}">
                    <a16:creationId xmlns:a16="http://schemas.microsoft.com/office/drawing/2014/main" id="{94EBA922-0840-4B47-BEEA-48E17C5FA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9038" y="10089796"/>
                <a:ext cx="726027" cy="557274"/>
              </a:xfrm>
              <a:custGeom>
                <a:avLst/>
                <a:gdLst>
                  <a:gd name="T0" fmla="*/ 23 w 818"/>
                  <a:gd name="T1" fmla="*/ 509 h 628"/>
                  <a:gd name="T2" fmla="*/ 23 w 818"/>
                  <a:gd name="T3" fmla="*/ 509 h 628"/>
                  <a:gd name="T4" fmla="*/ 671 w 818"/>
                  <a:gd name="T5" fmla="*/ 453 h 628"/>
                  <a:gd name="T6" fmla="*/ 671 w 818"/>
                  <a:gd name="T7" fmla="*/ 453 h 628"/>
                  <a:gd name="T8" fmla="*/ 782 w 818"/>
                  <a:gd name="T9" fmla="*/ 192 h 628"/>
                  <a:gd name="T10" fmla="*/ 782 w 818"/>
                  <a:gd name="T11" fmla="*/ 192 h 628"/>
                  <a:gd name="T12" fmla="*/ 678 w 818"/>
                  <a:gd name="T13" fmla="*/ 64 h 628"/>
                  <a:gd name="T14" fmla="*/ 678 w 818"/>
                  <a:gd name="T15" fmla="*/ 64 h 628"/>
                  <a:gd name="T16" fmla="*/ 299 w 818"/>
                  <a:gd name="T17" fmla="*/ 134 h 628"/>
                  <a:gd name="T18" fmla="*/ 299 w 818"/>
                  <a:gd name="T19" fmla="*/ 134 h 628"/>
                  <a:gd name="T20" fmla="*/ 23 w 818"/>
                  <a:gd name="T21" fmla="*/ 509 h 628"/>
                  <a:gd name="T22" fmla="*/ 335 w 818"/>
                  <a:gd name="T23" fmla="*/ 581 h 628"/>
                  <a:gd name="T24" fmla="*/ 335 w 818"/>
                  <a:gd name="T25" fmla="*/ 581 h 628"/>
                  <a:gd name="T26" fmla="*/ 8 w 818"/>
                  <a:gd name="T27" fmla="*/ 524 h 628"/>
                  <a:gd name="T28" fmla="*/ 8 w 818"/>
                  <a:gd name="T29" fmla="*/ 524 h 628"/>
                  <a:gd name="T30" fmla="*/ 2 w 818"/>
                  <a:gd name="T31" fmla="*/ 512 h 628"/>
                  <a:gd name="T32" fmla="*/ 2 w 818"/>
                  <a:gd name="T33" fmla="*/ 512 h 628"/>
                  <a:gd name="T34" fmla="*/ 289 w 818"/>
                  <a:gd name="T35" fmla="*/ 118 h 628"/>
                  <a:gd name="T36" fmla="*/ 289 w 818"/>
                  <a:gd name="T37" fmla="*/ 118 h 628"/>
                  <a:gd name="T38" fmla="*/ 685 w 818"/>
                  <a:gd name="T39" fmla="*/ 47 h 628"/>
                  <a:gd name="T40" fmla="*/ 685 w 818"/>
                  <a:gd name="T41" fmla="*/ 47 h 628"/>
                  <a:gd name="T42" fmla="*/ 801 w 818"/>
                  <a:gd name="T43" fmla="*/ 189 h 628"/>
                  <a:gd name="T44" fmla="*/ 801 w 818"/>
                  <a:gd name="T45" fmla="*/ 189 h 628"/>
                  <a:gd name="T46" fmla="*/ 683 w 818"/>
                  <a:gd name="T47" fmla="*/ 467 h 628"/>
                  <a:gd name="T48" fmla="*/ 683 w 818"/>
                  <a:gd name="T49" fmla="*/ 467 h 628"/>
                  <a:gd name="T50" fmla="*/ 335 w 818"/>
                  <a:gd name="T51" fmla="*/ 581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18" h="628">
                    <a:moveTo>
                      <a:pt x="23" y="509"/>
                    </a:moveTo>
                    <a:lnTo>
                      <a:pt x="23" y="509"/>
                    </a:lnTo>
                    <a:cubicBezTo>
                      <a:pt x="394" y="627"/>
                      <a:pt x="588" y="525"/>
                      <a:pt x="671" y="453"/>
                    </a:cubicBezTo>
                    <a:lnTo>
                      <a:pt x="671" y="453"/>
                    </a:lnTo>
                    <a:cubicBezTo>
                      <a:pt x="771" y="365"/>
                      <a:pt x="793" y="258"/>
                      <a:pt x="782" y="192"/>
                    </a:cubicBezTo>
                    <a:lnTo>
                      <a:pt x="782" y="192"/>
                    </a:lnTo>
                    <a:cubicBezTo>
                      <a:pt x="771" y="132"/>
                      <a:pt x="735" y="88"/>
                      <a:pt x="678" y="64"/>
                    </a:cubicBezTo>
                    <a:lnTo>
                      <a:pt x="678" y="64"/>
                    </a:lnTo>
                    <a:cubicBezTo>
                      <a:pt x="576" y="20"/>
                      <a:pt x="427" y="48"/>
                      <a:pt x="299" y="134"/>
                    </a:cubicBezTo>
                    <a:lnTo>
                      <a:pt x="299" y="134"/>
                    </a:lnTo>
                    <a:cubicBezTo>
                      <a:pt x="117" y="257"/>
                      <a:pt x="39" y="463"/>
                      <a:pt x="23" y="509"/>
                    </a:cubicBezTo>
                    <a:close/>
                    <a:moveTo>
                      <a:pt x="335" y="581"/>
                    </a:moveTo>
                    <a:lnTo>
                      <a:pt x="335" y="581"/>
                    </a:lnTo>
                    <a:cubicBezTo>
                      <a:pt x="245" y="581"/>
                      <a:pt x="137" y="565"/>
                      <a:pt x="8" y="524"/>
                    </a:cubicBezTo>
                    <a:lnTo>
                      <a:pt x="8" y="524"/>
                    </a:lnTo>
                    <a:cubicBezTo>
                      <a:pt x="4" y="522"/>
                      <a:pt x="0" y="517"/>
                      <a:pt x="2" y="512"/>
                    </a:cubicBezTo>
                    <a:lnTo>
                      <a:pt x="2" y="512"/>
                    </a:lnTo>
                    <a:cubicBezTo>
                      <a:pt x="3" y="510"/>
                      <a:pt x="78" y="261"/>
                      <a:pt x="289" y="118"/>
                    </a:cubicBezTo>
                    <a:lnTo>
                      <a:pt x="289" y="118"/>
                    </a:lnTo>
                    <a:cubicBezTo>
                      <a:pt x="421" y="29"/>
                      <a:pt x="577" y="0"/>
                      <a:pt x="685" y="47"/>
                    </a:cubicBezTo>
                    <a:lnTo>
                      <a:pt x="685" y="47"/>
                    </a:lnTo>
                    <a:cubicBezTo>
                      <a:pt x="749" y="73"/>
                      <a:pt x="789" y="123"/>
                      <a:pt x="801" y="189"/>
                    </a:cubicBezTo>
                    <a:lnTo>
                      <a:pt x="801" y="189"/>
                    </a:lnTo>
                    <a:cubicBezTo>
                      <a:pt x="817" y="282"/>
                      <a:pt x="771" y="391"/>
                      <a:pt x="683" y="467"/>
                    </a:cubicBezTo>
                    <a:lnTo>
                      <a:pt x="683" y="467"/>
                    </a:lnTo>
                    <a:cubicBezTo>
                      <a:pt x="625" y="518"/>
                      <a:pt x="516" y="581"/>
                      <a:pt x="335" y="5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54">
                <a:extLst>
                  <a:ext uri="{FF2B5EF4-FFF2-40B4-BE49-F238E27FC236}">
                    <a16:creationId xmlns:a16="http://schemas.microsoft.com/office/drawing/2014/main" id="{DA708A9E-6E43-49C4-B43D-9044D4CF0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0188" y="10399827"/>
                <a:ext cx="930099" cy="651461"/>
              </a:xfrm>
              <a:custGeom>
                <a:avLst/>
                <a:gdLst>
                  <a:gd name="T0" fmla="*/ 870 w 1045"/>
                  <a:gd name="T1" fmla="*/ 166 h 731"/>
                  <a:gd name="T2" fmla="*/ 870 w 1045"/>
                  <a:gd name="T3" fmla="*/ 166 h 731"/>
                  <a:gd name="T4" fmla="*/ 409 w 1045"/>
                  <a:gd name="T5" fmla="*/ 102 h 731"/>
                  <a:gd name="T6" fmla="*/ 409 w 1045"/>
                  <a:gd name="T7" fmla="*/ 102 h 731"/>
                  <a:gd name="T8" fmla="*/ 134 w 1045"/>
                  <a:gd name="T9" fmla="*/ 530 h 731"/>
                  <a:gd name="T10" fmla="*/ 134 w 1045"/>
                  <a:gd name="T11" fmla="*/ 530 h 731"/>
                  <a:gd name="T12" fmla="*/ 552 w 1045"/>
                  <a:gd name="T13" fmla="*/ 637 h 731"/>
                  <a:gd name="T14" fmla="*/ 552 w 1045"/>
                  <a:gd name="T15" fmla="*/ 637 h 731"/>
                  <a:gd name="T16" fmla="*/ 870 w 1045"/>
                  <a:gd name="T17" fmla="*/ 166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5" h="731">
                    <a:moveTo>
                      <a:pt x="870" y="166"/>
                    </a:moveTo>
                    <a:lnTo>
                      <a:pt x="870" y="166"/>
                    </a:lnTo>
                    <a:cubicBezTo>
                      <a:pt x="870" y="166"/>
                      <a:pt x="751" y="0"/>
                      <a:pt x="409" y="102"/>
                    </a:cubicBezTo>
                    <a:lnTo>
                      <a:pt x="409" y="102"/>
                    </a:lnTo>
                    <a:cubicBezTo>
                      <a:pt x="49" y="209"/>
                      <a:pt x="0" y="604"/>
                      <a:pt x="134" y="530"/>
                    </a:cubicBezTo>
                    <a:lnTo>
                      <a:pt x="134" y="530"/>
                    </a:lnTo>
                    <a:cubicBezTo>
                      <a:pt x="268" y="455"/>
                      <a:pt x="236" y="730"/>
                      <a:pt x="552" y="637"/>
                    </a:cubicBezTo>
                    <a:lnTo>
                      <a:pt x="552" y="637"/>
                    </a:lnTo>
                    <a:cubicBezTo>
                      <a:pt x="870" y="543"/>
                      <a:pt x="1044" y="294"/>
                      <a:pt x="870" y="1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55">
                <a:extLst>
                  <a:ext uri="{FF2B5EF4-FFF2-40B4-BE49-F238E27FC236}">
                    <a16:creationId xmlns:a16="http://schemas.microsoft.com/office/drawing/2014/main" id="{229BFD2F-C6A8-41DE-8A98-3EB10A576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7282" y="10395904"/>
                <a:ext cx="804516" cy="612216"/>
              </a:xfrm>
              <a:custGeom>
                <a:avLst/>
                <a:gdLst>
                  <a:gd name="T0" fmla="*/ 125 w 905"/>
                  <a:gd name="T1" fmla="*/ 514 h 687"/>
                  <a:gd name="T2" fmla="*/ 125 w 905"/>
                  <a:gd name="T3" fmla="*/ 514 h 687"/>
                  <a:gd name="T4" fmla="*/ 207 w 905"/>
                  <a:gd name="T5" fmla="*/ 566 h 687"/>
                  <a:gd name="T6" fmla="*/ 207 w 905"/>
                  <a:gd name="T7" fmla="*/ 566 h 687"/>
                  <a:gd name="T8" fmla="*/ 498 w 905"/>
                  <a:gd name="T9" fmla="*/ 633 h 687"/>
                  <a:gd name="T10" fmla="*/ 498 w 905"/>
                  <a:gd name="T11" fmla="*/ 633 h 687"/>
                  <a:gd name="T12" fmla="*/ 875 w 905"/>
                  <a:gd name="T13" fmla="*/ 324 h 687"/>
                  <a:gd name="T14" fmla="*/ 875 w 905"/>
                  <a:gd name="T15" fmla="*/ 324 h 687"/>
                  <a:gd name="T16" fmla="*/ 812 w 905"/>
                  <a:gd name="T17" fmla="*/ 179 h 687"/>
                  <a:gd name="T18" fmla="*/ 812 w 905"/>
                  <a:gd name="T19" fmla="*/ 179 h 687"/>
                  <a:gd name="T20" fmla="*/ 810 w 905"/>
                  <a:gd name="T21" fmla="*/ 177 h 687"/>
                  <a:gd name="T22" fmla="*/ 810 w 905"/>
                  <a:gd name="T23" fmla="*/ 177 h 687"/>
                  <a:gd name="T24" fmla="*/ 711 w 905"/>
                  <a:gd name="T25" fmla="*/ 109 h 687"/>
                  <a:gd name="T26" fmla="*/ 711 w 905"/>
                  <a:gd name="T27" fmla="*/ 109 h 687"/>
                  <a:gd name="T28" fmla="*/ 360 w 905"/>
                  <a:gd name="T29" fmla="*/ 116 h 687"/>
                  <a:gd name="T30" fmla="*/ 360 w 905"/>
                  <a:gd name="T31" fmla="*/ 116 h 687"/>
                  <a:gd name="T32" fmla="*/ 26 w 905"/>
                  <a:gd name="T33" fmla="*/ 454 h 687"/>
                  <a:gd name="T34" fmla="*/ 26 w 905"/>
                  <a:gd name="T35" fmla="*/ 454 h 687"/>
                  <a:gd name="T36" fmla="*/ 39 w 905"/>
                  <a:gd name="T37" fmla="*/ 531 h 687"/>
                  <a:gd name="T38" fmla="*/ 39 w 905"/>
                  <a:gd name="T39" fmla="*/ 531 h 687"/>
                  <a:gd name="T40" fmla="*/ 77 w 905"/>
                  <a:gd name="T41" fmla="*/ 527 h 687"/>
                  <a:gd name="T42" fmla="*/ 77 w 905"/>
                  <a:gd name="T43" fmla="*/ 527 h 687"/>
                  <a:gd name="T44" fmla="*/ 125 w 905"/>
                  <a:gd name="T45" fmla="*/ 514 h 687"/>
                  <a:gd name="T46" fmla="*/ 381 w 905"/>
                  <a:gd name="T47" fmla="*/ 672 h 687"/>
                  <a:gd name="T48" fmla="*/ 381 w 905"/>
                  <a:gd name="T49" fmla="*/ 672 h 687"/>
                  <a:gd name="T50" fmla="*/ 192 w 905"/>
                  <a:gd name="T51" fmla="*/ 579 h 687"/>
                  <a:gd name="T52" fmla="*/ 192 w 905"/>
                  <a:gd name="T53" fmla="*/ 579 h 687"/>
                  <a:gd name="T54" fmla="*/ 87 w 905"/>
                  <a:gd name="T55" fmla="*/ 544 h 687"/>
                  <a:gd name="T56" fmla="*/ 87 w 905"/>
                  <a:gd name="T57" fmla="*/ 544 h 687"/>
                  <a:gd name="T58" fmla="*/ 29 w 905"/>
                  <a:gd name="T59" fmla="*/ 547 h 687"/>
                  <a:gd name="T60" fmla="*/ 29 w 905"/>
                  <a:gd name="T61" fmla="*/ 547 h 687"/>
                  <a:gd name="T62" fmla="*/ 7 w 905"/>
                  <a:gd name="T63" fmla="*/ 451 h 687"/>
                  <a:gd name="T64" fmla="*/ 7 w 905"/>
                  <a:gd name="T65" fmla="*/ 451 h 687"/>
                  <a:gd name="T66" fmla="*/ 354 w 905"/>
                  <a:gd name="T67" fmla="*/ 98 h 687"/>
                  <a:gd name="T68" fmla="*/ 354 w 905"/>
                  <a:gd name="T69" fmla="*/ 98 h 687"/>
                  <a:gd name="T70" fmla="*/ 825 w 905"/>
                  <a:gd name="T71" fmla="*/ 165 h 687"/>
                  <a:gd name="T72" fmla="*/ 825 w 905"/>
                  <a:gd name="T73" fmla="*/ 165 h 687"/>
                  <a:gd name="T74" fmla="*/ 893 w 905"/>
                  <a:gd name="T75" fmla="*/ 328 h 687"/>
                  <a:gd name="T76" fmla="*/ 893 w 905"/>
                  <a:gd name="T77" fmla="*/ 328 h 687"/>
                  <a:gd name="T78" fmla="*/ 503 w 905"/>
                  <a:gd name="T79" fmla="*/ 651 h 687"/>
                  <a:gd name="T80" fmla="*/ 503 w 905"/>
                  <a:gd name="T81" fmla="*/ 651 h 687"/>
                  <a:gd name="T82" fmla="*/ 381 w 905"/>
                  <a:gd name="T83" fmla="*/ 672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05" h="687">
                    <a:moveTo>
                      <a:pt x="125" y="514"/>
                    </a:moveTo>
                    <a:lnTo>
                      <a:pt x="125" y="514"/>
                    </a:lnTo>
                    <a:cubicBezTo>
                      <a:pt x="158" y="514"/>
                      <a:pt x="182" y="539"/>
                      <a:pt x="207" y="566"/>
                    </a:cubicBezTo>
                    <a:lnTo>
                      <a:pt x="207" y="566"/>
                    </a:lnTo>
                    <a:cubicBezTo>
                      <a:pt x="256" y="619"/>
                      <a:pt x="318" y="686"/>
                      <a:pt x="498" y="633"/>
                    </a:cubicBezTo>
                    <a:lnTo>
                      <a:pt x="498" y="633"/>
                    </a:lnTo>
                    <a:cubicBezTo>
                      <a:pt x="698" y="573"/>
                      <a:pt x="853" y="447"/>
                      <a:pt x="875" y="324"/>
                    </a:cubicBezTo>
                    <a:lnTo>
                      <a:pt x="875" y="324"/>
                    </a:lnTo>
                    <a:cubicBezTo>
                      <a:pt x="885" y="267"/>
                      <a:pt x="863" y="217"/>
                      <a:pt x="812" y="179"/>
                    </a:cubicBezTo>
                    <a:lnTo>
                      <a:pt x="812" y="179"/>
                    </a:lnTo>
                    <a:cubicBezTo>
                      <a:pt x="811" y="179"/>
                      <a:pt x="810" y="178"/>
                      <a:pt x="810" y="177"/>
                    </a:cubicBezTo>
                    <a:lnTo>
                      <a:pt x="810" y="177"/>
                    </a:lnTo>
                    <a:cubicBezTo>
                      <a:pt x="809" y="177"/>
                      <a:pt x="780" y="137"/>
                      <a:pt x="711" y="109"/>
                    </a:cubicBezTo>
                    <a:lnTo>
                      <a:pt x="711" y="109"/>
                    </a:lnTo>
                    <a:cubicBezTo>
                      <a:pt x="646" y="84"/>
                      <a:pt x="533" y="65"/>
                      <a:pt x="360" y="116"/>
                    </a:cubicBezTo>
                    <a:lnTo>
                      <a:pt x="360" y="116"/>
                    </a:lnTo>
                    <a:cubicBezTo>
                      <a:pt x="128" y="185"/>
                      <a:pt x="40" y="367"/>
                      <a:pt x="26" y="454"/>
                    </a:cubicBezTo>
                    <a:lnTo>
                      <a:pt x="26" y="454"/>
                    </a:lnTo>
                    <a:cubicBezTo>
                      <a:pt x="20" y="492"/>
                      <a:pt x="25" y="522"/>
                      <a:pt x="39" y="531"/>
                    </a:cubicBezTo>
                    <a:lnTo>
                      <a:pt x="39" y="531"/>
                    </a:lnTo>
                    <a:cubicBezTo>
                      <a:pt x="51" y="539"/>
                      <a:pt x="66" y="534"/>
                      <a:pt x="77" y="527"/>
                    </a:cubicBezTo>
                    <a:lnTo>
                      <a:pt x="77" y="527"/>
                    </a:lnTo>
                    <a:cubicBezTo>
                      <a:pt x="95" y="518"/>
                      <a:pt x="111" y="514"/>
                      <a:pt x="125" y="514"/>
                    </a:cubicBezTo>
                    <a:close/>
                    <a:moveTo>
                      <a:pt x="381" y="672"/>
                    </a:moveTo>
                    <a:lnTo>
                      <a:pt x="381" y="672"/>
                    </a:lnTo>
                    <a:cubicBezTo>
                      <a:pt x="279" y="672"/>
                      <a:pt x="231" y="619"/>
                      <a:pt x="192" y="579"/>
                    </a:cubicBezTo>
                    <a:lnTo>
                      <a:pt x="192" y="579"/>
                    </a:lnTo>
                    <a:cubicBezTo>
                      <a:pt x="157" y="540"/>
                      <a:pt x="135" y="517"/>
                      <a:pt x="87" y="544"/>
                    </a:cubicBezTo>
                    <a:lnTo>
                      <a:pt x="87" y="544"/>
                    </a:lnTo>
                    <a:cubicBezTo>
                      <a:pt x="58" y="560"/>
                      <a:pt x="39" y="555"/>
                      <a:pt x="29" y="547"/>
                    </a:cubicBezTo>
                    <a:lnTo>
                      <a:pt x="29" y="547"/>
                    </a:lnTo>
                    <a:cubicBezTo>
                      <a:pt x="7" y="532"/>
                      <a:pt x="0" y="497"/>
                      <a:pt x="7" y="451"/>
                    </a:cubicBezTo>
                    <a:lnTo>
                      <a:pt x="7" y="451"/>
                    </a:lnTo>
                    <a:cubicBezTo>
                      <a:pt x="22" y="360"/>
                      <a:pt x="113" y="170"/>
                      <a:pt x="354" y="98"/>
                    </a:cubicBezTo>
                    <a:lnTo>
                      <a:pt x="354" y="98"/>
                    </a:lnTo>
                    <a:cubicBezTo>
                      <a:pt x="687" y="0"/>
                      <a:pt x="812" y="148"/>
                      <a:pt x="825" y="165"/>
                    </a:cubicBezTo>
                    <a:lnTo>
                      <a:pt x="825" y="165"/>
                    </a:lnTo>
                    <a:cubicBezTo>
                      <a:pt x="881" y="207"/>
                      <a:pt x="904" y="264"/>
                      <a:pt x="893" y="328"/>
                    </a:cubicBezTo>
                    <a:lnTo>
                      <a:pt x="893" y="328"/>
                    </a:lnTo>
                    <a:cubicBezTo>
                      <a:pt x="871" y="457"/>
                      <a:pt x="710" y="590"/>
                      <a:pt x="503" y="651"/>
                    </a:cubicBezTo>
                    <a:lnTo>
                      <a:pt x="503" y="651"/>
                    </a:lnTo>
                    <a:cubicBezTo>
                      <a:pt x="455" y="666"/>
                      <a:pt x="415" y="672"/>
                      <a:pt x="381" y="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56">
                <a:extLst>
                  <a:ext uri="{FF2B5EF4-FFF2-40B4-BE49-F238E27FC236}">
                    <a16:creationId xmlns:a16="http://schemas.microsoft.com/office/drawing/2014/main" id="{2846B7B4-FE92-4463-91C5-D16F05391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5805" y="10517561"/>
                <a:ext cx="572972" cy="204072"/>
              </a:xfrm>
              <a:custGeom>
                <a:avLst/>
                <a:gdLst>
                  <a:gd name="T0" fmla="*/ 635 w 646"/>
                  <a:gd name="T1" fmla="*/ 227 h 228"/>
                  <a:gd name="T2" fmla="*/ 635 w 646"/>
                  <a:gd name="T3" fmla="*/ 227 h 228"/>
                  <a:gd name="T4" fmla="*/ 626 w 646"/>
                  <a:gd name="T5" fmla="*/ 221 h 228"/>
                  <a:gd name="T6" fmla="*/ 626 w 646"/>
                  <a:gd name="T7" fmla="*/ 221 h 228"/>
                  <a:gd name="T8" fmla="*/ 431 w 646"/>
                  <a:gd name="T9" fmla="*/ 53 h 228"/>
                  <a:gd name="T10" fmla="*/ 431 w 646"/>
                  <a:gd name="T11" fmla="*/ 53 h 228"/>
                  <a:gd name="T12" fmla="*/ 16 w 646"/>
                  <a:gd name="T13" fmla="*/ 176 h 228"/>
                  <a:gd name="T14" fmla="*/ 16 w 646"/>
                  <a:gd name="T15" fmla="*/ 176 h 228"/>
                  <a:gd name="T16" fmla="*/ 3 w 646"/>
                  <a:gd name="T17" fmla="*/ 173 h 228"/>
                  <a:gd name="T18" fmla="*/ 3 w 646"/>
                  <a:gd name="T19" fmla="*/ 173 h 228"/>
                  <a:gd name="T20" fmla="*/ 5 w 646"/>
                  <a:gd name="T21" fmla="*/ 161 h 228"/>
                  <a:gd name="T22" fmla="*/ 5 w 646"/>
                  <a:gd name="T23" fmla="*/ 161 h 228"/>
                  <a:gd name="T24" fmla="*/ 437 w 646"/>
                  <a:gd name="T25" fmla="*/ 35 h 228"/>
                  <a:gd name="T26" fmla="*/ 437 w 646"/>
                  <a:gd name="T27" fmla="*/ 35 h 228"/>
                  <a:gd name="T28" fmla="*/ 643 w 646"/>
                  <a:gd name="T29" fmla="*/ 214 h 228"/>
                  <a:gd name="T30" fmla="*/ 643 w 646"/>
                  <a:gd name="T31" fmla="*/ 214 h 228"/>
                  <a:gd name="T32" fmla="*/ 638 w 646"/>
                  <a:gd name="T33" fmla="*/ 226 h 228"/>
                  <a:gd name="T34" fmla="*/ 638 w 646"/>
                  <a:gd name="T35" fmla="*/ 226 h 228"/>
                  <a:gd name="T36" fmla="*/ 635 w 646"/>
                  <a:gd name="T37" fmla="*/ 22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6" h="228">
                    <a:moveTo>
                      <a:pt x="635" y="227"/>
                    </a:moveTo>
                    <a:lnTo>
                      <a:pt x="635" y="227"/>
                    </a:lnTo>
                    <a:cubicBezTo>
                      <a:pt x="631" y="227"/>
                      <a:pt x="628" y="224"/>
                      <a:pt x="626" y="221"/>
                    </a:cubicBezTo>
                    <a:lnTo>
                      <a:pt x="626" y="221"/>
                    </a:lnTo>
                    <a:cubicBezTo>
                      <a:pt x="625" y="220"/>
                      <a:pt x="568" y="91"/>
                      <a:pt x="431" y="53"/>
                    </a:cubicBezTo>
                    <a:lnTo>
                      <a:pt x="431" y="53"/>
                    </a:lnTo>
                    <a:cubicBezTo>
                      <a:pt x="314" y="20"/>
                      <a:pt x="175" y="62"/>
                      <a:pt x="16" y="176"/>
                    </a:cubicBezTo>
                    <a:lnTo>
                      <a:pt x="16" y="176"/>
                    </a:lnTo>
                    <a:cubicBezTo>
                      <a:pt x="12" y="178"/>
                      <a:pt x="6" y="178"/>
                      <a:pt x="3" y="173"/>
                    </a:cubicBezTo>
                    <a:lnTo>
                      <a:pt x="3" y="173"/>
                    </a:lnTo>
                    <a:cubicBezTo>
                      <a:pt x="0" y="169"/>
                      <a:pt x="1" y="163"/>
                      <a:pt x="5" y="161"/>
                    </a:cubicBezTo>
                    <a:lnTo>
                      <a:pt x="5" y="161"/>
                    </a:lnTo>
                    <a:cubicBezTo>
                      <a:pt x="169" y="42"/>
                      <a:pt x="313" y="0"/>
                      <a:pt x="437" y="35"/>
                    </a:cubicBezTo>
                    <a:lnTo>
                      <a:pt x="437" y="35"/>
                    </a:lnTo>
                    <a:cubicBezTo>
                      <a:pt x="582" y="75"/>
                      <a:pt x="641" y="208"/>
                      <a:pt x="643" y="214"/>
                    </a:cubicBezTo>
                    <a:lnTo>
                      <a:pt x="643" y="214"/>
                    </a:lnTo>
                    <a:cubicBezTo>
                      <a:pt x="645" y="219"/>
                      <a:pt x="643" y="224"/>
                      <a:pt x="638" y="226"/>
                    </a:cubicBezTo>
                    <a:lnTo>
                      <a:pt x="638" y="226"/>
                    </a:lnTo>
                    <a:cubicBezTo>
                      <a:pt x="637" y="227"/>
                      <a:pt x="636" y="227"/>
                      <a:pt x="635" y="2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57">
                <a:extLst>
                  <a:ext uri="{FF2B5EF4-FFF2-40B4-BE49-F238E27FC236}">
                    <a16:creationId xmlns:a16="http://schemas.microsoft.com/office/drawing/2014/main" id="{69A2B318-26D0-4EEC-97ED-5BDB08A62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9153" y="10360583"/>
                <a:ext cx="521955" cy="364976"/>
              </a:xfrm>
              <a:custGeom>
                <a:avLst/>
                <a:gdLst>
                  <a:gd name="T0" fmla="*/ 11 w 587"/>
                  <a:gd name="T1" fmla="*/ 407 h 408"/>
                  <a:gd name="T2" fmla="*/ 11 w 587"/>
                  <a:gd name="T3" fmla="*/ 407 h 408"/>
                  <a:gd name="T4" fmla="*/ 8 w 587"/>
                  <a:gd name="T5" fmla="*/ 406 h 408"/>
                  <a:gd name="T6" fmla="*/ 8 w 587"/>
                  <a:gd name="T7" fmla="*/ 406 h 408"/>
                  <a:gd name="T8" fmla="*/ 1 w 587"/>
                  <a:gd name="T9" fmla="*/ 395 h 408"/>
                  <a:gd name="T10" fmla="*/ 1 w 587"/>
                  <a:gd name="T11" fmla="*/ 395 h 408"/>
                  <a:gd name="T12" fmla="*/ 574 w 587"/>
                  <a:gd name="T13" fmla="*/ 0 h 408"/>
                  <a:gd name="T14" fmla="*/ 574 w 587"/>
                  <a:gd name="T15" fmla="*/ 0 h 408"/>
                  <a:gd name="T16" fmla="*/ 585 w 587"/>
                  <a:gd name="T17" fmla="*/ 8 h 408"/>
                  <a:gd name="T18" fmla="*/ 585 w 587"/>
                  <a:gd name="T19" fmla="*/ 8 h 408"/>
                  <a:gd name="T20" fmla="*/ 576 w 587"/>
                  <a:gd name="T21" fmla="*/ 19 h 408"/>
                  <a:gd name="T22" fmla="*/ 576 w 587"/>
                  <a:gd name="T23" fmla="*/ 19 h 408"/>
                  <a:gd name="T24" fmla="*/ 123 w 587"/>
                  <a:gd name="T25" fmla="*/ 237 h 408"/>
                  <a:gd name="T26" fmla="*/ 123 w 587"/>
                  <a:gd name="T27" fmla="*/ 237 h 408"/>
                  <a:gd name="T28" fmla="*/ 20 w 587"/>
                  <a:gd name="T29" fmla="*/ 400 h 408"/>
                  <a:gd name="T30" fmla="*/ 20 w 587"/>
                  <a:gd name="T31" fmla="*/ 400 h 408"/>
                  <a:gd name="T32" fmla="*/ 11 w 587"/>
                  <a:gd name="T33" fmla="*/ 407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7" h="408">
                    <a:moveTo>
                      <a:pt x="11" y="407"/>
                    </a:moveTo>
                    <a:lnTo>
                      <a:pt x="11" y="407"/>
                    </a:lnTo>
                    <a:cubicBezTo>
                      <a:pt x="10" y="407"/>
                      <a:pt x="9" y="407"/>
                      <a:pt x="8" y="406"/>
                    </a:cubicBezTo>
                    <a:lnTo>
                      <a:pt x="8" y="406"/>
                    </a:lnTo>
                    <a:cubicBezTo>
                      <a:pt x="3" y="406"/>
                      <a:pt x="0" y="400"/>
                      <a:pt x="1" y="395"/>
                    </a:cubicBezTo>
                    <a:lnTo>
                      <a:pt x="1" y="395"/>
                    </a:lnTo>
                    <a:cubicBezTo>
                      <a:pt x="3" y="392"/>
                      <a:pt x="101" y="75"/>
                      <a:pt x="574" y="0"/>
                    </a:cubicBezTo>
                    <a:lnTo>
                      <a:pt x="574" y="0"/>
                    </a:lnTo>
                    <a:cubicBezTo>
                      <a:pt x="579" y="0"/>
                      <a:pt x="584" y="3"/>
                      <a:pt x="585" y="8"/>
                    </a:cubicBezTo>
                    <a:lnTo>
                      <a:pt x="585" y="8"/>
                    </a:lnTo>
                    <a:cubicBezTo>
                      <a:pt x="586" y="13"/>
                      <a:pt x="581" y="19"/>
                      <a:pt x="576" y="19"/>
                    </a:cubicBezTo>
                    <a:lnTo>
                      <a:pt x="576" y="19"/>
                    </a:lnTo>
                    <a:cubicBezTo>
                      <a:pt x="337" y="57"/>
                      <a:pt x="198" y="159"/>
                      <a:pt x="123" y="237"/>
                    </a:cubicBezTo>
                    <a:lnTo>
                      <a:pt x="123" y="237"/>
                    </a:lnTo>
                    <a:cubicBezTo>
                      <a:pt x="44" y="322"/>
                      <a:pt x="20" y="400"/>
                      <a:pt x="20" y="400"/>
                    </a:cubicBezTo>
                    <a:lnTo>
                      <a:pt x="20" y="400"/>
                    </a:lnTo>
                    <a:cubicBezTo>
                      <a:pt x="18" y="404"/>
                      <a:pt x="15" y="407"/>
                      <a:pt x="11" y="4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58">
                <a:extLst>
                  <a:ext uri="{FF2B5EF4-FFF2-40B4-BE49-F238E27FC236}">
                    <a16:creationId xmlns:a16="http://schemas.microsoft.com/office/drawing/2014/main" id="{AB86EDFB-3265-49B6-B1A9-F7960D621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9678" y="10494015"/>
                <a:ext cx="737799" cy="580821"/>
              </a:xfrm>
              <a:custGeom>
                <a:avLst/>
                <a:gdLst>
                  <a:gd name="T0" fmla="*/ 0 w 828"/>
                  <a:gd name="T1" fmla="*/ 190 h 652"/>
                  <a:gd name="T2" fmla="*/ 0 w 828"/>
                  <a:gd name="T3" fmla="*/ 190 h 652"/>
                  <a:gd name="T4" fmla="*/ 151 w 828"/>
                  <a:gd name="T5" fmla="*/ 415 h 652"/>
                  <a:gd name="T6" fmla="*/ 151 w 828"/>
                  <a:gd name="T7" fmla="*/ 415 h 652"/>
                  <a:gd name="T8" fmla="*/ 373 w 828"/>
                  <a:gd name="T9" fmla="*/ 524 h 652"/>
                  <a:gd name="T10" fmla="*/ 373 w 828"/>
                  <a:gd name="T11" fmla="*/ 524 h 652"/>
                  <a:gd name="T12" fmla="*/ 704 w 828"/>
                  <a:gd name="T13" fmla="*/ 553 h 652"/>
                  <a:gd name="T14" fmla="*/ 704 w 828"/>
                  <a:gd name="T15" fmla="*/ 553 h 652"/>
                  <a:gd name="T16" fmla="*/ 0 w 828"/>
                  <a:gd name="T17" fmla="*/ 19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8" h="652">
                    <a:moveTo>
                      <a:pt x="0" y="190"/>
                    </a:moveTo>
                    <a:lnTo>
                      <a:pt x="0" y="190"/>
                    </a:lnTo>
                    <a:cubicBezTo>
                      <a:pt x="0" y="190"/>
                      <a:pt x="108" y="303"/>
                      <a:pt x="151" y="415"/>
                    </a:cubicBezTo>
                    <a:lnTo>
                      <a:pt x="151" y="415"/>
                    </a:lnTo>
                    <a:cubicBezTo>
                      <a:pt x="193" y="528"/>
                      <a:pt x="279" y="477"/>
                      <a:pt x="373" y="524"/>
                    </a:cubicBezTo>
                    <a:lnTo>
                      <a:pt x="373" y="524"/>
                    </a:lnTo>
                    <a:cubicBezTo>
                      <a:pt x="466" y="571"/>
                      <a:pt x="568" y="651"/>
                      <a:pt x="704" y="553"/>
                    </a:cubicBezTo>
                    <a:lnTo>
                      <a:pt x="704" y="553"/>
                    </a:lnTo>
                    <a:cubicBezTo>
                      <a:pt x="827" y="464"/>
                      <a:pt x="547" y="0"/>
                      <a:pt x="0" y="1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59">
                <a:extLst>
                  <a:ext uri="{FF2B5EF4-FFF2-40B4-BE49-F238E27FC236}">
                    <a16:creationId xmlns:a16="http://schemas.microsoft.com/office/drawing/2014/main" id="{BBC78396-7834-489D-99A8-74988E1A1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1829" y="10599976"/>
                <a:ext cx="678933" cy="455238"/>
              </a:xfrm>
              <a:custGeom>
                <a:avLst/>
                <a:gdLst>
                  <a:gd name="T0" fmla="*/ 27 w 765"/>
                  <a:gd name="T1" fmla="*/ 75 h 510"/>
                  <a:gd name="T2" fmla="*/ 27 w 765"/>
                  <a:gd name="T3" fmla="*/ 75 h 510"/>
                  <a:gd name="T4" fmla="*/ 169 w 765"/>
                  <a:gd name="T5" fmla="*/ 293 h 510"/>
                  <a:gd name="T6" fmla="*/ 169 w 765"/>
                  <a:gd name="T7" fmla="*/ 293 h 510"/>
                  <a:gd name="T8" fmla="*/ 287 w 765"/>
                  <a:gd name="T9" fmla="*/ 371 h 510"/>
                  <a:gd name="T10" fmla="*/ 287 w 765"/>
                  <a:gd name="T11" fmla="*/ 371 h 510"/>
                  <a:gd name="T12" fmla="*/ 387 w 765"/>
                  <a:gd name="T13" fmla="*/ 397 h 510"/>
                  <a:gd name="T14" fmla="*/ 387 w 765"/>
                  <a:gd name="T15" fmla="*/ 397 h 510"/>
                  <a:gd name="T16" fmla="*/ 423 w 765"/>
                  <a:gd name="T17" fmla="*/ 416 h 510"/>
                  <a:gd name="T18" fmla="*/ 423 w 765"/>
                  <a:gd name="T19" fmla="*/ 416 h 510"/>
                  <a:gd name="T20" fmla="*/ 709 w 765"/>
                  <a:gd name="T21" fmla="*/ 427 h 510"/>
                  <a:gd name="T22" fmla="*/ 709 w 765"/>
                  <a:gd name="T23" fmla="*/ 427 h 510"/>
                  <a:gd name="T24" fmla="*/ 707 w 765"/>
                  <a:gd name="T25" fmla="*/ 275 h 510"/>
                  <a:gd name="T26" fmla="*/ 707 w 765"/>
                  <a:gd name="T27" fmla="*/ 275 h 510"/>
                  <a:gd name="T28" fmla="*/ 470 w 765"/>
                  <a:gd name="T29" fmla="*/ 73 h 510"/>
                  <a:gd name="T30" fmla="*/ 470 w 765"/>
                  <a:gd name="T31" fmla="*/ 73 h 510"/>
                  <a:gd name="T32" fmla="*/ 27 w 765"/>
                  <a:gd name="T33" fmla="*/ 75 h 510"/>
                  <a:gd name="T34" fmla="*/ 584 w 765"/>
                  <a:gd name="T35" fmla="*/ 490 h 510"/>
                  <a:gd name="T36" fmla="*/ 584 w 765"/>
                  <a:gd name="T37" fmla="*/ 490 h 510"/>
                  <a:gd name="T38" fmla="*/ 414 w 765"/>
                  <a:gd name="T39" fmla="*/ 433 h 510"/>
                  <a:gd name="T40" fmla="*/ 414 w 765"/>
                  <a:gd name="T41" fmla="*/ 433 h 510"/>
                  <a:gd name="T42" fmla="*/ 378 w 765"/>
                  <a:gd name="T43" fmla="*/ 414 h 510"/>
                  <a:gd name="T44" fmla="*/ 378 w 765"/>
                  <a:gd name="T45" fmla="*/ 414 h 510"/>
                  <a:gd name="T46" fmla="*/ 284 w 765"/>
                  <a:gd name="T47" fmla="*/ 390 h 510"/>
                  <a:gd name="T48" fmla="*/ 284 w 765"/>
                  <a:gd name="T49" fmla="*/ 390 h 510"/>
                  <a:gd name="T50" fmla="*/ 152 w 765"/>
                  <a:gd name="T51" fmla="*/ 300 h 510"/>
                  <a:gd name="T52" fmla="*/ 152 w 765"/>
                  <a:gd name="T53" fmla="*/ 300 h 510"/>
                  <a:gd name="T54" fmla="*/ 3 w 765"/>
                  <a:gd name="T55" fmla="*/ 78 h 510"/>
                  <a:gd name="T56" fmla="*/ 3 w 765"/>
                  <a:gd name="T57" fmla="*/ 78 h 510"/>
                  <a:gd name="T58" fmla="*/ 1 w 765"/>
                  <a:gd name="T59" fmla="*/ 69 h 510"/>
                  <a:gd name="T60" fmla="*/ 1 w 765"/>
                  <a:gd name="T61" fmla="*/ 69 h 510"/>
                  <a:gd name="T62" fmla="*/ 8 w 765"/>
                  <a:gd name="T63" fmla="*/ 62 h 510"/>
                  <a:gd name="T64" fmla="*/ 8 w 765"/>
                  <a:gd name="T65" fmla="*/ 62 h 510"/>
                  <a:gd name="T66" fmla="*/ 476 w 765"/>
                  <a:gd name="T67" fmla="*/ 55 h 510"/>
                  <a:gd name="T68" fmla="*/ 476 w 765"/>
                  <a:gd name="T69" fmla="*/ 55 h 510"/>
                  <a:gd name="T70" fmla="*/ 723 w 765"/>
                  <a:gd name="T71" fmla="*/ 266 h 510"/>
                  <a:gd name="T72" fmla="*/ 723 w 765"/>
                  <a:gd name="T73" fmla="*/ 266 h 510"/>
                  <a:gd name="T74" fmla="*/ 720 w 765"/>
                  <a:gd name="T75" fmla="*/ 442 h 510"/>
                  <a:gd name="T76" fmla="*/ 720 w 765"/>
                  <a:gd name="T77" fmla="*/ 442 h 510"/>
                  <a:gd name="T78" fmla="*/ 584 w 765"/>
                  <a:gd name="T79" fmla="*/ 49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65" h="510">
                    <a:moveTo>
                      <a:pt x="27" y="75"/>
                    </a:moveTo>
                    <a:lnTo>
                      <a:pt x="27" y="75"/>
                    </a:lnTo>
                    <a:cubicBezTo>
                      <a:pt x="55" y="107"/>
                      <a:pt x="134" y="199"/>
                      <a:pt x="169" y="293"/>
                    </a:cubicBezTo>
                    <a:lnTo>
                      <a:pt x="169" y="293"/>
                    </a:lnTo>
                    <a:cubicBezTo>
                      <a:pt x="195" y="359"/>
                      <a:pt x="233" y="364"/>
                      <a:pt x="287" y="371"/>
                    </a:cubicBezTo>
                    <a:lnTo>
                      <a:pt x="287" y="371"/>
                    </a:lnTo>
                    <a:cubicBezTo>
                      <a:pt x="317" y="374"/>
                      <a:pt x="351" y="379"/>
                      <a:pt x="387" y="397"/>
                    </a:cubicBezTo>
                    <a:lnTo>
                      <a:pt x="387" y="397"/>
                    </a:lnTo>
                    <a:cubicBezTo>
                      <a:pt x="399" y="403"/>
                      <a:pt x="411" y="410"/>
                      <a:pt x="423" y="416"/>
                    </a:cubicBezTo>
                    <a:lnTo>
                      <a:pt x="423" y="416"/>
                    </a:lnTo>
                    <a:cubicBezTo>
                      <a:pt x="508" y="462"/>
                      <a:pt x="595" y="509"/>
                      <a:pt x="709" y="427"/>
                    </a:cubicBezTo>
                    <a:lnTo>
                      <a:pt x="709" y="427"/>
                    </a:lnTo>
                    <a:cubicBezTo>
                      <a:pt x="742" y="402"/>
                      <a:pt x="742" y="343"/>
                      <a:pt x="707" y="275"/>
                    </a:cubicBezTo>
                    <a:lnTo>
                      <a:pt x="707" y="275"/>
                    </a:lnTo>
                    <a:cubicBezTo>
                      <a:pt x="663" y="190"/>
                      <a:pt x="574" y="114"/>
                      <a:pt x="470" y="73"/>
                    </a:cubicBezTo>
                    <a:lnTo>
                      <a:pt x="470" y="73"/>
                    </a:lnTo>
                    <a:cubicBezTo>
                      <a:pt x="340" y="22"/>
                      <a:pt x="186" y="23"/>
                      <a:pt x="27" y="75"/>
                    </a:cubicBezTo>
                    <a:close/>
                    <a:moveTo>
                      <a:pt x="584" y="490"/>
                    </a:moveTo>
                    <a:lnTo>
                      <a:pt x="584" y="490"/>
                    </a:lnTo>
                    <a:cubicBezTo>
                      <a:pt x="521" y="490"/>
                      <a:pt x="466" y="460"/>
                      <a:pt x="414" y="433"/>
                    </a:cubicBezTo>
                    <a:lnTo>
                      <a:pt x="414" y="433"/>
                    </a:lnTo>
                    <a:cubicBezTo>
                      <a:pt x="401" y="426"/>
                      <a:pt x="390" y="420"/>
                      <a:pt x="378" y="414"/>
                    </a:cubicBezTo>
                    <a:lnTo>
                      <a:pt x="378" y="414"/>
                    </a:lnTo>
                    <a:cubicBezTo>
                      <a:pt x="346" y="398"/>
                      <a:pt x="314" y="394"/>
                      <a:pt x="284" y="390"/>
                    </a:cubicBezTo>
                    <a:lnTo>
                      <a:pt x="284" y="390"/>
                    </a:lnTo>
                    <a:cubicBezTo>
                      <a:pt x="231" y="383"/>
                      <a:pt x="181" y="377"/>
                      <a:pt x="152" y="300"/>
                    </a:cubicBezTo>
                    <a:lnTo>
                      <a:pt x="152" y="300"/>
                    </a:lnTo>
                    <a:cubicBezTo>
                      <a:pt x="110" y="190"/>
                      <a:pt x="4" y="78"/>
                      <a:pt x="3" y="78"/>
                    </a:cubicBezTo>
                    <a:lnTo>
                      <a:pt x="3" y="78"/>
                    </a:lnTo>
                    <a:cubicBezTo>
                      <a:pt x="2" y="75"/>
                      <a:pt x="0" y="72"/>
                      <a:pt x="1" y="69"/>
                    </a:cubicBezTo>
                    <a:lnTo>
                      <a:pt x="1" y="69"/>
                    </a:lnTo>
                    <a:cubicBezTo>
                      <a:pt x="2" y="65"/>
                      <a:pt x="4" y="63"/>
                      <a:pt x="8" y="62"/>
                    </a:cubicBezTo>
                    <a:lnTo>
                      <a:pt x="8" y="62"/>
                    </a:lnTo>
                    <a:cubicBezTo>
                      <a:pt x="176" y="3"/>
                      <a:pt x="339" y="0"/>
                      <a:pt x="476" y="55"/>
                    </a:cubicBezTo>
                    <a:lnTo>
                      <a:pt x="476" y="55"/>
                    </a:lnTo>
                    <a:cubicBezTo>
                      <a:pt x="584" y="98"/>
                      <a:pt x="677" y="177"/>
                      <a:pt x="723" y="266"/>
                    </a:cubicBezTo>
                    <a:lnTo>
                      <a:pt x="723" y="266"/>
                    </a:lnTo>
                    <a:cubicBezTo>
                      <a:pt x="764" y="343"/>
                      <a:pt x="762" y="411"/>
                      <a:pt x="720" y="442"/>
                    </a:cubicBezTo>
                    <a:lnTo>
                      <a:pt x="720" y="442"/>
                    </a:lnTo>
                    <a:cubicBezTo>
                      <a:pt x="670" y="477"/>
                      <a:pt x="626" y="490"/>
                      <a:pt x="584" y="4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60">
                <a:extLst>
                  <a:ext uri="{FF2B5EF4-FFF2-40B4-BE49-F238E27FC236}">
                    <a16:creationId xmlns:a16="http://schemas.microsoft.com/office/drawing/2014/main" id="{624EAAFF-A530-409F-9614-536878700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9268" y="10093719"/>
                <a:ext cx="729950" cy="706403"/>
              </a:xfrm>
              <a:custGeom>
                <a:avLst/>
                <a:gdLst>
                  <a:gd name="T0" fmla="*/ 811 w 822"/>
                  <a:gd name="T1" fmla="*/ 791 h 792"/>
                  <a:gd name="T2" fmla="*/ 811 w 822"/>
                  <a:gd name="T3" fmla="*/ 791 h 792"/>
                  <a:gd name="T4" fmla="*/ 805 w 822"/>
                  <a:gd name="T5" fmla="*/ 789 h 792"/>
                  <a:gd name="T6" fmla="*/ 805 w 822"/>
                  <a:gd name="T7" fmla="*/ 789 h 792"/>
                  <a:gd name="T8" fmla="*/ 139 w 822"/>
                  <a:gd name="T9" fmla="*/ 706 h 792"/>
                  <a:gd name="T10" fmla="*/ 139 w 822"/>
                  <a:gd name="T11" fmla="*/ 706 h 792"/>
                  <a:gd name="T12" fmla="*/ 131 w 822"/>
                  <a:gd name="T13" fmla="*/ 706 h 792"/>
                  <a:gd name="T14" fmla="*/ 131 w 822"/>
                  <a:gd name="T15" fmla="*/ 706 h 792"/>
                  <a:gd name="T16" fmla="*/ 125 w 822"/>
                  <a:gd name="T17" fmla="*/ 700 h 792"/>
                  <a:gd name="T18" fmla="*/ 125 w 822"/>
                  <a:gd name="T19" fmla="*/ 700 h 792"/>
                  <a:gd name="T20" fmla="*/ 39 w 822"/>
                  <a:gd name="T21" fmla="*/ 9 h 792"/>
                  <a:gd name="T22" fmla="*/ 39 w 822"/>
                  <a:gd name="T23" fmla="*/ 9 h 792"/>
                  <a:gd name="T24" fmla="*/ 50 w 822"/>
                  <a:gd name="T25" fmla="*/ 1 h 792"/>
                  <a:gd name="T26" fmla="*/ 50 w 822"/>
                  <a:gd name="T27" fmla="*/ 1 h 792"/>
                  <a:gd name="T28" fmla="*/ 58 w 822"/>
                  <a:gd name="T29" fmla="*/ 11 h 792"/>
                  <a:gd name="T30" fmla="*/ 58 w 822"/>
                  <a:gd name="T31" fmla="*/ 11 h 792"/>
                  <a:gd name="T32" fmla="*/ 141 w 822"/>
                  <a:gd name="T33" fmla="*/ 684 h 792"/>
                  <a:gd name="T34" fmla="*/ 141 w 822"/>
                  <a:gd name="T35" fmla="*/ 684 h 792"/>
                  <a:gd name="T36" fmla="*/ 817 w 822"/>
                  <a:gd name="T37" fmla="*/ 774 h 792"/>
                  <a:gd name="T38" fmla="*/ 817 w 822"/>
                  <a:gd name="T39" fmla="*/ 774 h 792"/>
                  <a:gd name="T40" fmla="*/ 818 w 822"/>
                  <a:gd name="T41" fmla="*/ 788 h 792"/>
                  <a:gd name="T42" fmla="*/ 818 w 822"/>
                  <a:gd name="T43" fmla="*/ 788 h 792"/>
                  <a:gd name="T44" fmla="*/ 811 w 822"/>
                  <a:gd name="T45" fmla="*/ 791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22" h="792">
                    <a:moveTo>
                      <a:pt x="811" y="791"/>
                    </a:moveTo>
                    <a:lnTo>
                      <a:pt x="811" y="791"/>
                    </a:lnTo>
                    <a:cubicBezTo>
                      <a:pt x="808" y="791"/>
                      <a:pt x="806" y="790"/>
                      <a:pt x="805" y="789"/>
                    </a:cubicBezTo>
                    <a:lnTo>
                      <a:pt x="805" y="789"/>
                    </a:lnTo>
                    <a:cubicBezTo>
                      <a:pt x="497" y="522"/>
                      <a:pt x="142" y="704"/>
                      <a:pt x="139" y="706"/>
                    </a:cubicBezTo>
                    <a:lnTo>
                      <a:pt x="139" y="706"/>
                    </a:lnTo>
                    <a:cubicBezTo>
                      <a:pt x="136" y="707"/>
                      <a:pt x="134" y="707"/>
                      <a:pt x="131" y="706"/>
                    </a:cubicBezTo>
                    <a:lnTo>
                      <a:pt x="131" y="706"/>
                    </a:lnTo>
                    <a:cubicBezTo>
                      <a:pt x="128" y="706"/>
                      <a:pt x="126" y="703"/>
                      <a:pt x="125" y="700"/>
                    </a:cubicBezTo>
                    <a:lnTo>
                      <a:pt x="125" y="700"/>
                    </a:lnTo>
                    <a:cubicBezTo>
                      <a:pt x="124" y="696"/>
                      <a:pt x="0" y="283"/>
                      <a:pt x="39" y="9"/>
                    </a:cubicBezTo>
                    <a:lnTo>
                      <a:pt x="39" y="9"/>
                    </a:lnTo>
                    <a:cubicBezTo>
                      <a:pt x="40" y="3"/>
                      <a:pt x="46" y="0"/>
                      <a:pt x="50" y="1"/>
                    </a:cubicBezTo>
                    <a:lnTo>
                      <a:pt x="50" y="1"/>
                    </a:lnTo>
                    <a:cubicBezTo>
                      <a:pt x="56" y="2"/>
                      <a:pt x="59" y="6"/>
                      <a:pt x="58" y="11"/>
                    </a:cubicBezTo>
                    <a:lnTo>
                      <a:pt x="58" y="11"/>
                    </a:lnTo>
                    <a:cubicBezTo>
                      <a:pt x="23" y="257"/>
                      <a:pt x="122" y="618"/>
                      <a:pt x="141" y="684"/>
                    </a:cubicBezTo>
                    <a:lnTo>
                      <a:pt x="141" y="684"/>
                    </a:lnTo>
                    <a:cubicBezTo>
                      <a:pt x="203" y="656"/>
                      <a:pt x="530" y="524"/>
                      <a:pt x="817" y="774"/>
                    </a:cubicBezTo>
                    <a:lnTo>
                      <a:pt x="817" y="774"/>
                    </a:lnTo>
                    <a:cubicBezTo>
                      <a:pt x="821" y="777"/>
                      <a:pt x="821" y="783"/>
                      <a:pt x="818" y="788"/>
                    </a:cubicBezTo>
                    <a:lnTo>
                      <a:pt x="818" y="788"/>
                    </a:lnTo>
                    <a:cubicBezTo>
                      <a:pt x="816" y="790"/>
                      <a:pt x="813" y="791"/>
                      <a:pt x="811" y="79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61">
                <a:extLst>
                  <a:ext uri="{FF2B5EF4-FFF2-40B4-BE49-F238E27FC236}">
                    <a16:creationId xmlns:a16="http://schemas.microsoft.com/office/drawing/2014/main" id="{2D1C2561-9AA9-4CD1-B22D-DAB91DACF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0015" y="9854328"/>
                <a:ext cx="623988" cy="757420"/>
              </a:xfrm>
              <a:custGeom>
                <a:avLst/>
                <a:gdLst>
                  <a:gd name="T0" fmla="*/ 3 w 701"/>
                  <a:gd name="T1" fmla="*/ 852 h 853"/>
                  <a:gd name="T2" fmla="*/ 3 w 701"/>
                  <a:gd name="T3" fmla="*/ 852 h 853"/>
                  <a:gd name="T4" fmla="*/ 140 w 701"/>
                  <a:gd name="T5" fmla="*/ 362 h 853"/>
                  <a:gd name="T6" fmla="*/ 140 w 701"/>
                  <a:gd name="T7" fmla="*/ 362 h 853"/>
                  <a:gd name="T8" fmla="*/ 611 w 701"/>
                  <a:gd name="T9" fmla="*/ 58 h 853"/>
                  <a:gd name="T10" fmla="*/ 611 w 701"/>
                  <a:gd name="T11" fmla="*/ 58 h 853"/>
                  <a:gd name="T12" fmla="*/ 629 w 701"/>
                  <a:gd name="T13" fmla="*/ 311 h 853"/>
                  <a:gd name="T14" fmla="*/ 629 w 701"/>
                  <a:gd name="T15" fmla="*/ 311 h 853"/>
                  <a:gd name="T16" fmla="*/ 3 w 701"/>
                  <a:gd name="T17" fmla="*/ 852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1" h="853">
                    <a:moveTo>
                      <a:pt x="3" y="852"/>
                    </a:moveTo>
                    <a:lnTo>
                      <a:pt x="3" y="852"/>
                    </a:lnTo>
                    <a:cubicBezTo>
                      <a:pt x="3" y="852"/>
                      <a:pt x="0" y="615"/>
                      <a:pt x="140" y="362"/>
                    </a:cubicBezTo>
                    <a:lnTo>
                      <a:pt x="140" y="362"/>
                    </a:lnTo>
                    <a:cubicBezTo>
                      <a:pt x="282" y="109"/>
                      <a:pt x="467" y="0"/>
                      <a:pt x="611" y="58"/>
                    </a:cubicBezTo>
                    <a:lnTo>
                      <a:pt x="611" y="58"/>
                    </a:lnTo>
                    <a:cubicBezTo>
                      <a:pt x="690" y="90"/>
                      <a:pt x="700" y="186"/>
                      <a:pt x="629" y="311"/>
                    </a:cubicBezTo>
                    <a:lnTo>
                      <a:pt x="629" y="311"/>
                    </a:lnTo>
                    <a:cubicBezTo>
                      <a:pt x="505" y="528"/>
                      <a:pt x="365" y="679"/>
                      <a:pt x="3" y="8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62">
                <a:extLst>
                  <a:ext uri="{FF2B5EF4-FFF2-40B4-BE49-F238E27FC236}">
                    <a16:creationId xmlns:a16="http://schemas.microsoft.com/office/drawing/2014/main" id="{DA767A63-2B86-4282-B3B8-11F41A8AF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2166" y="9842554"/>
                <a:ext cx="627914" cy="777044"/>
              </a:xfrm>
              <a:custGeom>
                <a:avLst/>
                <a:gdLst>
                  <a:gd name="T0" fmla="*/ 540 w 707"/>
                  <a:gd name="T1" fmla="*/ 65 h 875"/>
                  <a:gd name="T2" fmla="*/ 540 w 707"/>
                  <a:gd name="T3" fmla="*/ 65 h 875"/>
                  <a:gd name="T4" fmla="*/ 158 w 707"/>
                  <a:gd name="T5" fmla="*/ 380 h 875"/>
                  <a:gd name="T6" fmla="*/ 158 w 707"/>
                  <a:gd name="T7" fmla="*/ 380 h 875"/>
                  <a:gd name="T8" fmla="*/ 22 w 707"/>
                  <a:gd name="T9" fmla="*/ 850 h 875"/>
                  <a:gd name="T10" fmla="*/ 22 w 707"/>
                  <a:gd name="T11" fmla="*/ 850 h 875"/>
                  <a:gd name="T12" fmla="*/ 630 w 707"/>
                  <a:gd name="T13" fmla="*/ 320 h 875"/>
                  <a:gd name="T14" fmla="*/ 630 w 707"/>
                  <a:gd name="T15" fmla="*/ 320 h 875"/>
                  <a:gd name="T16" fmla="*/ 670 w 707"/>
                  <a:gd name="T17" fmla="*/ 135 h 875"/>
                  <a:gd name="T18" fmla="*/ 670 w 707"/>
                  <a:gd name="T19" fmla="*/ 135 h 875"/>
                  <a:gd name="T20" fmla="*/ 617 w 707"/>
                  <a:gd name="T21" fmla="*/ 80 h 875"/>
                  <a:gd name="T22" fmla="*/ 617 w 707"/>
                  <a:gd name="T23" fmla="*/ 80 h 875"/>
                  <a:gd name="T24" fmla="*/ 540 w 707"/>
                  <a:gd name="T25" fmla="*/ 65 h 875"/>
                  <a:gd name="T26" fmla="*/ 12 w 707"/>
                  <a:gd name="T27" fmla="*/ 874 h 875"/>
                  <a:gd name="T28" fmla="*/ 12 w 707"/>
                  <a:gd name="T29" fmla="*/ 874 h 875"/>
                  <a:gd name="T30" fmla="*/ 6 w 707"/>
                  <a:gd name="T31" fmla="*/ 873 h 875"/>
                  <a:gd name="T32" fmla="*/ 6 w 707"/>
                  <a:gd name="T33" fmla="*/ 873 h 875"/>
                  <a:gd name="T34" fmla="*/ 2 w 707"/>
                  <a:gd name="T35" fmla="*/ 865 h 875"/>
                  <a:gd name="T36" fmla="*/ 2 w 707"/>
                  <a:gd name="T37" fmla="*/ 865 h 875"/>
                  <a:gd name="T38" fmla="*/ 141 w 707"/>
                  <a:gd name="T39" fmla="*/ 370 h 875"/>
                  <a:gd name="T40" fmla="*/ 141 w 707"/>
                  <a:gd name="T41" fmla="*/ 370 h 875"/>
                  <a:gd name="T42" fmla="*/ 624 w 707"/>
                  <a:gd name="T43" fmla="*/ 63 h 875"/>
                  <a:gd name="T44" fmla="*/ 624 w 707"/>
                  <a:gd name="T45" fmla="*/ 63 h 875"/>
                  <a:gd name="T46" fmla="*/ 688 w 707"/>
                  <a:gd name="T47" fmla="*/ 129 h 875"/>
                  <a:gd name="T48" fmla="*/ 688 w 707"/>
                  <a:gd name="T49" fmla="*/ 129 h 875"/>
                  <a:gd name="T50" fmla="*/ 646 w 707"/>
                  <a:gd name="T51" fmla="*/ 329 h 875"/>
                  <a:gd name="T52" fmla="*/ 646 w 707"/>
                  <a:gd name="T53" fmla="*/ 329 h 875"/>
                  <a:gd name="T54" fmla="*/ 16 w 707"/>
                  <a:gd name="T55" fmla="*/ 873 h 875"/>
                  <a:gd name="T56" fmla="*/ 16 w 707"/>
                  <a:gd name="T57" fmla="*/ 873 h 875"/>
                  <a:gd name="T58" fmla="*/ 12 w 707"/>
                  <a:gd name="T59" fmla="*/ 874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7" h="875">
                    <a:moveTo>
                      <a:pt x="540" y="65"/>
                    </a:moveTo>
                    <a:lnTo>
                      <a:pt x="540" y="65"/>
                    </a:lnTo>
                    <a:cubicBezTo>
                      <a:pt x="412" y="65"/>
                      <a:pt x="269" y="180"/>
                      <a:pt x="158" y="380"/>
                    </a:cubicBezTo>
                    <a:lnTo>
                      <a:pt x="158" y="380"/>
                    </a:lnTo>
                    <a:cubicBezTo>
                      <a:pt x="40" y="591"/>
                      <a:pt x="23" y="794"/>
                      <a:pt x="22" y="850"/>
                    </a:cubicBezTo>
                    <a:lnTo>
                      <a:pt x="22" y="850"/>
                    </a:lnTo>
                    <a:cubicBezTo>
                      <a:pt x="375" y="678"/>
                      <a:pt x="509" y="531"/>
                      <a:pt x="630" y="320"/>
                    </a:cubicBezTo>
                    <a:lnTo>
                      <a:pt x="630" y="320"/>
                    </a:lnTo>
                    <a:cubicBezTo>
                      <a:pt x="672" y="246"/>
                      <a:pt x="686" y="180"/>
                      <a:pt x="670" y="135"/>
                    </a:cubicBezTo>
                    <a:lnTo>
                      <a:pt x="670" y="135"/>
                    </a:lnTo>
                    <a:cubicBezTo>
                      <a:pt x="661" y="109"/>
                      <a:pt x="643" y="91"/>
                      <a:pt x="617" y="80"/>
                    </a:cubicBezTo>
                    <a:lnTo>
                      <a:pt x="617" y="80"/>
                    </a:lnTo>
                    <a:cubicBezTo>
                      <a:pt x="592" y="70"/>
                      <a:pt x="566" y="65"/>
                      <a:pt x="540" y="65"/>
                    </a:cubicBezTo>
                    <a:close/>
                    <a:moveTo>
                      <a:pt x="12" y="874"/>
                    </a:moveTo>
                    <a:lnTo>
                      <a:pt x="12" y="874"/>
                    </a:lnTo>
                    <a:cubicBezTo>
                      <a:pt x="10" y="874"/>
                      <a:pt x="8" y="874"/>
                      <a:pt x="6" y="873"/>
                    </a:cubicBezTo>
                    <a:lnTo>
                      <a:pt x="6" y="873"/>
                    </a:lnTo>
                    <a:cubicBezTo>
                      <a:pt x="4" y="872"/>
                      <a:pt x="2" y="869"/>
                      <a:pt x="2" y="865"/>
                    </a:cubicBezTo>
                    <a:lnTo>
                      <a:pt x="2" y="865"/>
                    </a:lnTo>
                    <a:cubicBezTo>
                      <a:pt x="2" y="863"/>
                      <a:pt x="0" y="623"/>
                      <a:pt x="141" y="370"/>
                    </a:cubicBezTo>
                    <a:lnTo>
                      <a:pt x="141" y="370"/>
                    </a:lnTo>
                    <a:cubicBezTo>
                      <a:pt x="280" y="121"/>
                      <a:pt x="470" y="0"/>
                      <a:pt x="624" y="63"/>
                    </a:cubicBezTo>
                    <a:lnTo>
                      <a:pt x="624" y="63"/>
                    </a:lnTo>
                    <a:cubicBezTo>
                      <a:pt x="655" y="75"/>
                      <a:pt x="677" y="98"/>
                      <a:pt x="688" y="129"/>
                    </a:cubicBezTo>
                    <a:lnTo>
                      <a:pt x="688" y="129"/>
                    </a:lnTo>
                    <a:cubicBezTo>
                      <a:pt x="706" y="179"/>
                      <a:pt x="691" y="250"/>
                      <a:pt x="646" y="329"/>
                    </a:cubicBezTo>
                    <a:lnTo>
                      <a:pt x="646" y="329"/>
                    </a:lnTo>
                    <a:cubicBezTo>
                      <a:pt x="525" y="541"/>
                      <a:pt x="383" y="699"/>
                      <a:pt x="16" y="873"/>
                    </a:cubicBezTo>
                    <a:lnTo>
                      <a:pt x="16" y="873"/>
                    </a:lnTo>
                    <a:cubicBezTo>
                      <a:pt x="14" y="874"/>
                      <a:pt x="13" y="874"/>
                      <a:pt x="12" y="8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63">
                <a:extLst>
                  <a:ext uri="{FF2B5EF4-FFF2-40B4-BE49-F238E27FC236}">
                    <a16:creationId xmlns:a16="http://schemas.microsoft.com/office/drawing/2014/main" id="{369F0A3A-93D8-4999-B8CF-A459A8760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1442" y="10125115"/>
                <a:ext cx="651461" cy="486633"/>
              </a:xfrm>
              <a:custGeom>
                <a:avLst/>
                <a:gdLst>
                  <a:gd name="T0" fmla="*/ 0 w 731"/>
                  <a:gd name="T1" fmla="*/ 447 h 548"/>
                  <a:gd name="T2" fmla="*/ 0 w 731"/>
                  <a:gd name="T3" fmla="*/ 447 h 548"/>
                  <a:gd name="T4" fmla="*/ 237 w 731"/>
                  <a:gd name="T5" fmla="*/ 237 h 548"/>
                  <a:gd name="T6" fmla="*/ 237 w 731"/>
                  <a:gd name="T7" fmla="*/ 237 h 548"/>
                  <a:gd name="T8" fmla="*/ 600 w 731"/>
                  <a:gd name="T9" fmla="*/ 113 h 548"/>
                  <a:gd name="T10" fmla="*/ 600 w 731"/>
                  <a:gd name="T11" fmla="*/ 113 h 548"/>
                  <a:gd name="T12" fmla="*/ 0 w 731"/>
                  <a:gd name="T13" fmla="*/ 447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1" h="548">
                    <a:moveTo>
                      <a:pt x="0" y="447"/>
                    </a:moveTo>
                    <a:lnTo>
                      <a:pt x="0" y="447"/>
                    </a:lnTo>
                    <a:cubicBezTo>
                      <a:pt x="0" y="447"/>
                      <a:pt x="120" y="402"/>
                      <a:pt x="237" y="237"/>
                    </a:cubicBezTo>
                    <a:lnTo>
                      <a:pt x="237" y="237"/>
                    </a:lnTo>
                    <a:cubicBezTo>
                      <a:pt x="353" y="74"/>
                      <a:pt x="471" y="0"/>
                      <a:pt x="600" y="113"/>
                    </a:cubicBezTo>
                    <a:lnTo>
                      <a:pt x="600" y="113"/>
                    </a:lnTo>
                    <a:cubicBezTo>
                      <a:pt x="730" y="227"/>
                      <a:pt x="606" y="547"/>
                      <a:pt x="0" y="4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64">
                <a:extLst>
                  <a:ext uri="{FF2B5EF4-FFF2-40B4-BE49-F238E27FC236}">
                    <a16:creationId xmlns:a16="http://schemas.microsoft.com/office/drawing/2014/main" id="{FBB31DFA-2968-4FBA-844B-51D4F04BE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3593" y="10164360"/>
                <a:ext cx="608293" cy="400295"/>
              </a:xfrm>
              <a:custGeom>
                <a:avLst/>
                <a:gdLst>
                  <a:gd name="T0" fmla="*/ 42 w 683"/>
                  <a:gd name="T1" fmla="*/ 399 h 451"/>
                  <a:gd name="T2" fmla="*/ 42 w 683"/>
                  <a:gd name="T3" fmla="*/ 399 h 451"/>
                  <a:gd name="T4" fmla="*/ 632 w 683"/>
                  <a:gd name="T5" fmla="*/ 241 h 451"/>
                  <a:gd name="T6" fmla="*/ 632 w 683"/>
                  <a:gd name="T7" fmla="*/ 241 h 451"/>
                  <a:gd name="T8" fmla="*/ 605 w 683"/>
                  <a:gd name="T9" fmla="*/ 76 h 451"/>
                  <a:gd name="T10" fmla="*/ 605 w 683"/>
                  <a:gd name="T11" fmla="*/ 76 h 451"/>
                  <a:gd name="T12" fmla="*/ 470 w 683"/>
                  <a:gd name="T13" fmla="*/ 25 h 451"/>
                  <a:gd name="T14" fmla="*/ 470 w 683"/>
                  <a:gd name="T15" fmla="*/ 25 h 451"/>
                  <a:gd name="T16" fmla="*/ 254 w 683"/>
                  <a:gd name="T17" fmla="*/ 200 h 451"/>
                  <a:gd name="T18" fmla="*/ 254 w 683"/>
                  <a:gd name="T19" fmla="*/ 200 h 451"/>
                  <a:gd name="T20" fmla="*/ 42 w 683"/>
                  <a:gd name="T21" fmla="*/ 399 h 451"/>
                  <a:gd name="T22" fmla="*/ 224 w 683"/>
                  <a:gd name="T23" fmla="*/ 432 h 451"/>
                  <a:gd name="T24" fmla="*/ 224 w 683"/>
                  <a:gd name="T25" fmla="*/ 432 h 451"/>
                  <a:gd name="T26" fmla="*/ 8 w 683"/>
                  <a:gd name="T27" fmla="*/ 413 h 451"/>
                  <a:gd name="T28" fmla="*/ 8 w 683"/>
                  <a:gd name="T29" fmla="*/ 413 h 451"/>
                  <a:gd name="T30" fmla="*/ 1 w 683"/>
                  <a:gd name="T31" fmla="*/ 404 h 451"/>
                  <a:gd name="T32" fmla="*/ 1 w 683"/>
                  <a:gd name="T33" fmla="*/ 404 h 451"/>
                  <a:gd name="T34" fmla="*/ 7 w 683"/>
                  <a:gd name="T35" fmla="*/ 395 h 451"/>
                  <a:gd name="T36" fmla="*/ 7 w 683"/>
                  <a:gd name="T37" fmla="*/ 395 h 451"/>
                  <a:gd name="T38" fmla="*/ 239 w 683"/>
                  <a:gd name="T39" fmla="*/ 188 h 451"/>
                  <a:gd name="T40" fmla="*/ 239 w 683"/>
                  <a:gd name="T41" fmla="*/ 188 h 451"/>
                  <a:gd name="T42" fmla="*/ 468 w 683"/>
                  <a:gd name="T43" fmla="*/ 6 h 451"/>
                  <a:gd name="T44" fmla="*/ 468 w 683"/>
                  <a:gd name="T45" fmla="*/ 6 h 451"/>
                  <a:gd name="T46" fmla="*/ 617 w 683"/>
                  <a:gd name="T47" fmla="*/ 62 h 451"/>
                  <a:gd name="T48" fmla="*/ 617 w 683"/>
                  <a:gd name="T49" fmla="*/ 62 h 451"/>
                  <a:gd name="T50" fmla="*/ 649 w 683"/>
                  <a:gd name="T51" fmla="*/ 249 h 451"/>
                  <a:gd name="T52" fmla="*/ 649 w 683"/>
                  <a:gd name="T53" fmla="*/ 249 h 451"/>
                  <a:gd name="T54" fmla="*/ 452 w 683"/>
                  <a:gd name="T55" fmla="*/ 400 h 451"/>
                  <a:gd name="T56" fmla="*/ 452 w 683"/>
                  <a:gd name="T57" fmla="*/ 400 h 451"/>
                  <a:gd name="T58" fmla="*/ 224 w 683"/>
                  <a:gd name="T59" fmla="*/ 432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83" h="451">
                    <a:moveTo>
                      <a:pt x="42" y="399"/>
                    </a:moveTo>
                    <a:lnTo>
                      <a:pt x="42" y="399"/>
                    </a:lnTo>
                    <a:cubicBezTo>
                      <a:pt x="396" y="450"/>
                      <a:pt x="579" y="352"/>
                      <a:pt x="632" y="241"/>
                    </a:cubicBezTo>
                    <a:lnTo>
                      <a:pt x="632" y="241"/>
                    </a:lnTo>
                    <a:cubicBezTo>
                      <a:pt x="660" y="181"/>
                      <a:pt x="650" y="116"/>
                      <a:pt x="605" y="76"/>
                    </a:cubicBezTo>
                    <a:lnTo>
                      <a:pt x="605" y="76"/>
                    </a:lnTo>
                    <a:cubicBezTo>
                      <a:pt x="559" y="36"/>
                      <a:pt x="516" y="20"/>
                      <a:pt x="470" y="25"/>
                    </a:cubicBezTo>
                    <a:lnTo>
                      <a:pt x="470" y="25"/>
                    </a:lnTo>
                    <a:cubicBezTo>
                      <a:pt x="402" y="33"/>
                      <a:pt x="332" y="90"/>
                      <a:pt x="254" y="200"/>
                    </a:cubicBezTo>
                    <a:lnTo>
                      <a:pt x="254" y="200"/>
                    </a:lnTo>
                    <a:cubicBezTo>
                      <a:pt x="171" y="318"/>
                      <a:pt x="85" y="375"/>
                      <a:pt x="42" y="399"/>
                    </a:cubicBezTo>
                    <a:close/>
                    <a:moveTo>
                      <a:pt x="224" y="432"/>
                    </a:moveTo>
                    <a:lnTo>
                      <a:pt x="224" y="432"/>
                    </a:lnTo>
                    <a:cubicBezTo>
                      <a:pt x="159" y="432"/>
                      <a:pt x="86" y="426"/>
                      <a:pt x="8" y="413"/>
                    </a:cubicBezTo>
                    <a:lnTo>
                      <a:pt x="8" y="413"/>
                    </a:lnTo>
                    <a:cubicBezTo>
                      <a:pt x="4" y="412"/>
                      <a:pt x="1" y="408"/>
                      <a:pt x="1" y="404"/>
                    </a:cubicBezTo>
                    <a:lnTo>
                      <a:pt x="1" y="404"/>
                    </a:lnTo>
                    <a:cubicBezTo>
                      <a:pt x="0" y="400"/>
                      <a:pt x="3" y="397"/>
                      <a:pt x="7" y="395"/>
                    </a:cubicBezTo>
                    <a:lnTo>
                      <a:pt x="7" y="395"/>
                    </a:lnTo>
                    <a:cubicBezTo>
                      <a:pt x="8" y="394"/>
                      <a:pt x="126" y="348"/>
                      <a:pt x="239" y="188"/>
                    </a:cubicBezTo>
                    <a:lnTo>
                      <a:pt x="239" y="188"/>
                    </a:lnTo>
                    <a:cubicBezTo>
                      <a:pt x="320" y="74"/>
                      <a:pt x="395" y="15"/>
                      <a:pt x="468" y="6"/>
                    </a:cubicBezTo>
                    <a:lnTo>
                      <a:pt x="468" y="6"/>
                    </a:lnTo>
                    <a:cubicBezTo>
                      <a:pt x="518" y="0"/>
                      <a:pt x="569" y="19"/>
                      <a:pt x="617" y="62"/>
                    </a:cubicBezTo>
                    <a:lnTo>
                      <a:pt x="617" y="62"/>
                    </a:lnTo>
                    <a:cubicBezTo>
                      <a:pt x="669" y="107"/>
                      <a:pt x="682" y="181"/>
                      <a:pt x="649" y="249"/>
                    </a:cubicBezTo>
                    <a:lnTo>
                      <a:pt x="649" y="249"/>
                    </a:lnTo>
                    <a:cubicBezTo>
                      <a:pt x="617" y="316"/>
                      <a:pt x="547" y="369"/>
                      <a:pt x="452" y="400"/>
                    </a:cubicBezTo>
                    <a:lnTo>
                      <a:pt x="452" y="400"/>
                    </a:lnTo>
                    <a:cubicBezTo>
                      <a:pt x="386" y="421"/>
                      <a:pt x="310" y="432"/>
                      <a:pt x="224" y="4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65">
                <a:extLst>
                  <a:ext uri="{FF2B5EF4-FFF2-40B4-BE49-F238E27FC236}">
                    <a16:creationId xmlns:a16="http://schemas.microsoft.com/office/drawing/2014/main" id="{25E99938-9ED3-4DA6-AD45-42C23C8E7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6633" y="10223228"/>
                <a:ext cx="765269" cy="353202"/>
              </a:xfrm>
              <a:custGeom>
                <a:avLst/>
                <a:gdLst>
                  <a:gd name="T0" fmla="*/ 861 w 862"/>
                  <a:gd name="T1" fmla="*/ 384 h 399"/>
                  <a:gd name="T2" fmla="*/ 861 w 862"/>
                  <a:gd name="T3" fmla="*/ 384 h 399"/>
                  <a:gd name="T4" fmla="*/ 489 w 862"/>
                  <a:gd name="T5" fmla="*/ 3 h 399"/>
                  <a:gd name="T6" fmla="*/ 489 w 862"/>
                  <a:gd name="T7" fmla="*/ 3 h 399"/>
                  <a:gd name="T8" fmla="*/ 65 w 862"/>
                  <a:gd name="T9" fmla="*/ 308 h 399"/>
                  <a:gd name="T10" fmla="*/ 65 w 862"/>
                  <a:gd name="T11" fmla="*/ 308 h 399"/>
                  <a:gd name="T12" fmla="*/ 861 w 862"/>
                  <a:gd name="T13" fmla="*/ 38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2" h="399">
                    <a:moveTo>
                      <a:pt x="861" y="384"/>
                    </a:moveTo>
                    <a:lnTo>
                      <a:pt x="861" y="384"/>
                    </a:lnTo>
                    <a:cubicBezTo>
                      <a:pt x="861" y="384"/>
                      <a:pt x="858" y="6"/>
                      <a:pt x="489" y="3"/>
                    </a:cubicBezTo>
                    <a:lnTo>
                      <a:pt x="489" y="3"/>
                    </a:lnTo>
                    <a:cubicBezTo>
                      <a:pt x="120" y="0"/>
                      <a:pt x="0" y="219"/>
                      <a:pt x="65" y="308"/>
                    </a:cubicBezTo>
                    <a:lnTo>
                      <a:pt x="65" y="308"/>
                    </a:lnTo>
                    <a:cubicBezTo>
                      <a:pt x="128" y="398"/>
                      <a:pt x="636" y="304"/>
                      <a:pt x="861" y="3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66">
                <a:extLst>
                  <a:ext uri="{FF2B5EF4-FFF2-40B4-BE49-F238E27FC236}">
                    <a16:creationId xmlns:a16="http://schemas.microsoft.com/office/drawing/2014/main" id="{9BB84B25-439D-4D48-AF99-737D82474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8029" y="10215379"/>
                <a:ext cx="745648" cy="357125"/>
              </a:xfrm>
              <a:custGeom>
                <a:avLst/>
                <a:gdLst>
                  <a:gd name="T0" fmla="*/ 498 w 839"/>
                  <a:gd name="T1" fmla="*/ 346 h 401"/>
                  <a:gd name="T2" fmla="*/ 498 w 839"/>
                  <a:gd name="T3" fmla="*/ 346 h 401"/>
                  <a:gd name="T4" fmla="*/ 819 w 839"/>
                  <a:gd name="T5" fmla="*/ 377 h 401"/>
                  <a:gd name="T6" fmla="*/ 819 w 839"/>
                  <a:gd name="T7" fmla="*/ 377 h 401"/>
                  <a:gd name="T8" fmla="*/ 773 w 839"/>
                  <a:gd name="T9" fmla="*/ 205 h 401"/>
                  <a:gd name="T10" fmla="*/ 773 w 839"/>
                  <a:gd name="T11" fmla="*/ 205 h 401"/>
                  <a:gd name="T12" fmla="*/ 457 w 839"/>
                  <a:gd name="T13" fmla="*/ 19 h 401"/>
                  <a:gd name="T14" fmla="*/ 457 w 839"/>
                  <a:gd name="T15" fmla="*/ 19 h 401"/>
                  <a:gd name="T16" fmla="*/ 451 w 839"/>
                  <a:gd name="T17" fmla="*/ 19 h 401"/>
                  <a:gd name="T18" fmla="*/ 451 w 839"/>
                  <a:gd name="T19" fmla="*/ 19 h 401"/>
                  <a:gd name="T20" fmla="*/ 43 w 839"/>
                  <a:gd name="T21" fmla="*/ 195 h 401"/>
                  <a:gd name="T22" fmla="*/ 43 w 839"/>
                  <a:gd name="T23" fmla="*/ 195 h 401"/>
                  <a:gd name="T24" fmla="*/ 40 w 839"/>
                  <a:gd name="T25" fmla="*/ 311 h 401"/>
                  <a:gd name="T26" fmla="*/ 40 w 839"/>
                  <a:gd name="T27" fmla="*/ 311 h 401"/>
                  <a:gd name="T28" fmla="*/ 379 w 839"/>
                  <a:gd name="T29" fmla="*/ 347 h 401"/>
                  <a:gd name="T30" fmla="*/ 379 w 839"/>
                  <a:gd name="T31" fmla="*/ 347 h 401"/>
                  <a:gd name="T32" fmla="*/ 498 w 839"/>
                  <a:gd name="T33" fmla="*/ 346 h 401"/>
                  <a:gd name="T34" fmla="*/ 829 w 839"/>
                  <a:gd name="T35" fmla="*/ 400 h 401"/>
                  <a:gd name="T36" fmla="*/ 829 w 839"/>
                  <a:gd name="T37" fmla="*/ 400 h 401"/>
                  <a:gd name="T38" fmla="*/ 826 w 839"/>
                  <a:gd name="T39" fmla="*/ 400 h 401"/>
                  <a:gd name="T40" fmla="*/ 826 w 839"/>
                  <a:gd name="T41" fmla="*/ 400 h 401"/>
                  <a:gd name="T42" fmla="*/ 379 w 839"/>
                  <a:gd name="T43" fmla="*/ 366 h 401"/>
                  <a:gd name="T44" fmla="*/ 379 w 839"/>
                  <a:gd name="T45" fmla="*/ 366 h 401"/>
                  <a:gd name="T46" fmla="*/ 25 w 839"/>
                  <a:gd name="T47" fmla="*/ 322 h 401"/>
                  <a:gd name="T48" fmla="*/ 25 w 839"/>
                  <a:gd name="T49" fmla="*/ 322 h 401"/>
                  <a:gd name="T50" fmla="*/ 26 w 839"/>
                  <a:gd name="T51" fmla="*/ 186 h 401"/>
                  <a:gd name="T52" fmla="*/ 26 w 839"/>
                  <a:gd name="T53" fmla="*/ 186 h 401"/>
                  <a:gd name="T54" fmla="*/ 452 w 839"/>
                  <a:gd name="T55" fmla="*/ 0 h 401"/>
                  <a:gd name="T56" fmla="*/ 452 w 839"/>
                  <a:gd name="T57" fmla="*/ 0 h 401"/>
                  <a:gd name="T58" fmla="*/ 457 w 839"/>
                  <a:gd name="T59" fmla="*/ 0 h 401"/>
                  <a:gd name="T60" fmla="*/ 457 w 839"/>
                  <a:gd name="T61" fmla="*/ 0 h 401"/>
                  <a:gd name="T62" fmla="*/ 838 w 839"/>
                  <a:gd name="T63" fmla="*/ 391 h 401"/>
                  <a:gd name="T64" fmla="*/ 838 w 839"/>
                  <a:gd name="T65" fmla="*/ 391 h 401"/>
                  <a:gd name="T66" fmla="*/ 835 w 839"/>
                  <a:gd name="T67" fmla="*/ 399 h 401"/>
                  <a:gd name="T68" fmla="*/ 835 w 839"/>
                  <a:gd name="T69" fmla="*/ 399 h 401"/>
                  <a:gd name="T70" fmla="*/ 829 w 839"/>
                  <a:gd name="T71" fmla="*/ 400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9" h="401">
                    <a:moveTo>
                      <a:pt x="498" y="346"/>
                    </a:moveTo>
                    <a:lnTo>
                      <a:pt x="498" y="346"/>
                    </a:lnTo>
                    <a:cubicBezTo>
                      <a:pt x="617" y="346"/>
                      <a:pt x="735" y="351"/>
                      <a:pt x="819" y="377"/>
                    </a:cubicBezTo>
                    <a:lnTo>
                      <a:pt x="819" y="377"/>
                    </a:lnTo>
                    <a:cubicBezTo>
                      <a:pt x="817" y="348"/>
                      <a:pt x="809" y="276"/>
                      <a:pt x="773" y="205"/>
                    </a:cubicBezTo>
                    <a:lnTo>
                      <a:pt x="773" y="205"/>
                    </a:lnTo>
                    <a:cubicBezTo>
                      <a:pt x="713" y="83"/>
                      <a:pt x="606" y="20"/>
                      <a:pt x="457" y="19"/>
                    </a:cubicBezTo>
                    <a:lnTo>
                      <a:pt x="457" y="19"/>
                    </a:lnTo>
                    <a:cubicBezTo>
                      <a:pt x="455" y="19"/>
                      <a:pt x="453" y="19"/>
                      <a:pt x="451" y="19"/>
                    </a:cubicBezTo>
                    <a:lnTo>
                      <a:pt x="451" y="19"/>
                    </a:lnTo>
                    <a:cubicBezTo>
                      <a:pt x="218" y="19"/>
                      <a:pt x="88" y="110"/>
                      <a:pt x="43" y="195"/>
                    </a:cubicBezTo>
                    <a:lnTo>
                      <a:pt x="43" y="195"/>
                    </a:lnTo>
                    <a:cubicBezTo>
                      <a:pt x="21" y="239"/>
                      <a:pt x="20" y="281"/>
                      <a:pt x="40" y="311"/>
                    </a:cubicBezTo>
                    <a:lnTo>
                      <a:pt x="40" y="311"/>
                    </a:lnTo>
                    <a:cubicBezTo>
                      <a:pt x="69" y="351"/>
                      <a:pt x="220" y="349"/>
                      <a:pt x="379" y="347"/>
                    </a:cubicBezTo>
                    <a:lnTo>
                      <a:pt x="379" y="347"/>
                    </a:lnTo>
                    <a:cubicBezTo>
                      <a:pt x="418" y="347"/>
                      <a:pt x="458" y="346"/>
                      <a:pt x="498" y="346"/>
                    </a:cubicBezTo>
                    <a:close/>
                    <a:moveTo>
                      <a:pt x="829" y="400"/>
                    </a:moveTo>
                    <a:lnTo>
                      <a:pt x="829" y="400"/>
                    </a:lnTo>
                    <a:cubicBezTo>
                      <a:pt x="828" y="400"/>
                      <a:pt x="827" y="400"/>
                      <a:pt x="826" y="400"/>
                    </a:cubicBezTo>
                    <a:lnTo>
                      <a:pt x="826" y="400"/>
                    </a:lnTo>
                    <a:cubicBezTo>
                      <a:pt x="717" y="361"/>
                      <a:pt x="538" y="364"/>
                      <a:pt x="379" y="366"/>
                    </a:cubicBezTo>
                    <a:lnTo>
                      <a:pt x="379" y="366"/>
                    </a:lnTo>
                    <a:cubicBezTo>
                      <a:pt x="201" y="369"/>
                      <a:pt x="60" y="370"/>
                      <a:pt x="25" y="322"/>
                    </a:cubicBezTo>
                    <a:lnTo>
                      <a:pt x="25" y="322"/>
                    </a:lnTo>
                    <a:cubicBezTo>
                      <a:pt x="0" y="286"/>
                      <a:pt x="0" y="236"/>
                      <a:pt x="26" y="186"/>
                    </a:cubicBezTo>
                    <a:lnTo>
                      <a:pt x="26" y="186"/>
                    </a:lnTo>
                    <a:cubicBezTo>
                      <a:pt x="97" y="49"/>
                      <a:pt x="292" y="0"/>
                      <a:pt x="452" y="0"/>
                    </a:cubicBezTo>
                    <a:lnTo>
                      <a:pt x="452" y="0"/>
                    </a:lnTo>
                    <a:cubicBezTo>
                      <a:pt x="454" y="0"/>
                      <a:pt x="456" y="0"/>
                      <a:pt x="457" y="0"/>
                    </a:cubicBezTo>
                    <a:lnTo>
                      <a:pt x="457" y="0"/>
                    </a:lnTo>
                    <a:cubicBezTo>
                      <a:pt x="832" y="3"/>
                      <a:pt x="838" y="387"/>
                      <a:pt x="838" y="391"/>
                    </a:cubicBezTo>
                    <a:lnTo>
                      <a:pt x="838" y="391"/>
                    </a:lnTo>
                    <a:cubicBezTo>
                      <a:pt x="838" y="394"/>
                      <a:pt x="838" y="397"/>
                      <a:pt x="835" y="399"/>
                    </a:cubicBezTo>
                    <a:lnTo>
                      <a:pt x="835" y="399"/>
                    </a:lnTo>
                    <a:cubicBezTo>
                      <a:pt x="833" y="400"/>
                      <a:pt x="832" y="400"/>
                      <a:pt x="829" y="4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67">
                <a:extLst>
                  <a:ext uri="{FF2B5EF4-FFF2-40B4-BE49-F238E27FC236}">
                    <a16:creationId xmlns:a16="http://schemas.microsoft.com/office/drawing/2014/main" id="{7B323894-BC3E-49AC-93FE-02DC991D0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4777" y="10376281"/>
                <a:ext cx="431691" cy="372825"/>
              </a:xfrm>
              <a:custGeom>
                <a:avLst/>
                <a:gdLst>
                  <a:gd name="T0" fmla="*/ 475 w 487"/>
                  <a:gd name="T1" fmla="*/ 419 h 420"/>
                  <a:gd name="T2" fmla="*/ 475 w 487"/>
                  <a:gd name="T3" fmla="*/ 419 h 420"/>
                  <a:gd name="T4" fmla="*/ 466 w 487"/>
                  <a:gd name="T5" fmla="*/ 410 h 420"/>
                  <a:gd name="T6" fmla="*/ 466 w 487"/>
                  <a:gd name="T7" fmla="*/ 410 h 420"/>
                  <a:gd name="T8" fmla="*/ 405 w 487"/>
                  <a:gd name="T9" fmla="*/ 227 h 420"/>
                  <a:gd name="T10" fmla="*/ 405 w 487"/>
                  <a:gd name="T11" fmla="*/ 227 h 420"/>
                  <a:gd name="T12" fmla="*/ 10 w 487"/>
                  <a:gd name="T13" fmla="*/ 20 h 420"/>
                  <a:gd name="T14" fmla="*/ 10 w 487"/>
                  <a:gd name="T15" fmla="*/ 20 h 420"/>
                  <a:gd name="T16" fmla="*/ 1 w 487"/>
                  <a:gd name="T17" fmla="*/ 9 h 420"/>
                  <a:gd name="T18" fmla="*/ 1 w 487"/>
                  <a:gd name="T19" fmla="*/ 9 h 420"/>
                  <a:gd name="T20" fmla="*/ 11 w 487"/>
                  <a:gd name="T21" fmla="*/ 1 h 420"/>
                  <a:gd name="T22" fmla="*/ 11 w 487"/>
                  <a:gd name="T23" fmla="*/ 1 h 420"/>
                  <a:gd name="T24" fmla="*/ 484 w 487"/>
                  <a:gd name="T25" fmla="*/ 409 h 420"/>
                  <a:gd name="T26" fmla="*/ 484 w 487"/>
                  <a:gd name="T27" fmla="*/ 409 h 420"/>
                  <a:gd name="T28" fmla="*/ 476 w 487"/>
                  <a:gd name="T29" fmla="*/ 419 h 420"/>
                  <a:gd name="T30" fmla="*/ 476 w 487"/>
                  <a:gd name="T31" fmla="*/ 419 h 420"/>
                  <a:gd name="T32" fmla="*/ 475 w 487"/>
                  <a:gd name="T33" fmla="*/ 419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7" h="420">
                    <a:moveTo>
                      <a:pt x="475" y="419"/>
                    </a:moveTo>
                    <a:lnTo>
                      <a:pt x="475" y="419"/>
                    </a:lnTo>
                    <a:cubicBezTo>
                      <a:pt x="470" y="419"/>
                      <a:pt x="466" y="415"/>
                      <a:pt x="466" y="410"/>
                    </a:cubicBezTo>
                    <a:lnTo>
                      <a:pt x="466" y="410"/>
                    </a:lnTo>
                    <a:cubicBezTo>
                      <a:pt x="466" y="409"/>
                      <a:pt x="463" y="320"/>
                      <a:pt x="405" y="227"/>
                    </a:cubicBezTo>
                    <a:lnTo>
                      <a:pt x="405" y="227"/>
                    </a:lnTo>
                    <a:cubicBezTo>
                      <a:pt x="330" y="105"/>
                      <a:pt x="193" y="34"/>
                      <a:pt x="10" y="20"/>
                    </a:cubicBezTo>
                    <a:lnTo>
                      <a:pt x="10" y="20"/>
                    </a:lnTo>
                    <a:cubicBezTo>
                      <a:pt x="4" y="19"/>
                      <a:pt x="0" y="15"/>
                      <a:pt x="1" y="9"/>
                    </a:cubicBezTo>
                    <a:lnTo>
                      <a:pt x="1" y="9"/>
                    </a:lnTo>
                    <a:cubicBezTo>
                      <a:pt x="1" y="5"/>
                      <a:pt x="5" y="0"/>
                      <a:pt x="11" y="1"/>
                    </a:cubicBezTo>
                    <a:lnTo>
                      <a:pt x="11" y="1"/>
                    </a:lnTo>
                    <a:cubicBezTo>
                      <a:pt x="471" y="36"/>
                      <a:pt x="484" y="405"/>
                      <a:pt x="484" y="409"/>
                    </a:cubicBezTo>
                    <a:lnTo>
                      <a:pt x="484" y="409"/>
                    </a:lnTo>
                    <a:cubicBezTo>
                      <a:pt x="486" y="414"/>
                      <a:pt x="481" y="418"/>
                      <a:pt x="476" y="419"/>
                    </a:cubicBezTo>
                    <a:lnTo>
                      <a:pt x="476" y="419"/>
                    </a:lnTo>
                    <a:cubicBezTo>
                      <a:pt x="475" y="419"/>
                      <a:pt x="475" y="419"/>
                      <a:pt x="475" y="4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68">
                <a:extLst>
                  <a:ext uri="{FF2B5EF4-FFF2-40B4-BE49-F238E27FC236}">
                    <a16:creationId xmlns:a16="http://schemas.microsoft.com/office/drawing/2014/main" id="{E4F2CCE0-62D0-40B5-9BA7-99F458E04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0705" y="10917857"/>
                <a:ext cx="1224432" cy="207998"/>
              </a:xfrm>
              <a:custGeom>
                <a:avLst/>
                <a:gdLst>
                  <a:gd name="T0" fmla="*/ 0 w 1375"/>
                  <a:gd name="T1" fmla="*/ 232 h 233"/>
                  <a:gd name="T2" fmla="*/ 1374 w 1375"/>
                  <a:gd name="T3" fmla="*/ 232 h 233"/>
                  <a:gd name="T4" fmla="*/ 1374 w 1375"/>
                  <a:gd name="T5" fmla="*/ 0 h 233"/>
                  <a:gd name="T6" fmla="*/ 0 w 1375"/>
                  <a:gd name="T7" fmla="*/ 0 h 233"/>
                  <a:gd name="T8" fmla="*/ 0 w 1375"/>
                  <a:gd name="T9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5" h="233">
                    <a:moveTo>
                      <a:pt x="0" y="232"/>
                    </a:moveTo>
                    <a:lnTo>
                      <a:pt x="1374" y="232"/>
                    </a:lnTo>
                    <a:lnTo>
                      <a:pt x="1374" y="0"/>
                    </a:lnTo>
                    <a:lnTo>
                      <a:pt x="0" y="0"/>
                    </a:lnTo>
                    <a:lnTo>
                      <a:pt x="0" y="2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69">
                <a:extLst>
                  <a:ext uri="{FF2B5EF4-FFF2-40B4-BE49-F238E27FC236}">
                    <a16:creationId xmlns:a16="http://schemas.microsoft.com/office/drawing/2014/main" id="{CF2F9E59-D628-41E2-A4DD-F3DC3FA83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2856" y="10910008"/>
                <a:ext cx="1240130" cy="223696"/>
              </a:xfrm>
              <a:custGeom>
                <a:avLst/>
                <a:gdLst>
                  <a:gd name="T0" fmla="*/ 19 w 1393"/>
                  <a:gd name="T1" fmla="*/ 233 h 252"/>
                  <a:gd name="T2" fmla="*/ 1373 w 1393"/>
                  <a:gd name="T3" fmla="*/ 233 h 252"/>
                  <a:gd name="T4" fmla="*/ 1373 w 1393"/>
                  <a:gd name="T5" fmla="*/ 19 h 252"/>
                  <a:gd name="T6" fmla="*/ 19 w 1393"/>
                  <a:gd name="T7" fmla="*/ 19 h 252"/>
                  <a:gd name="T8" fmla="*/ 19 w 1393"/>
                  <a:gd name="T9" fmla="*/ 233 h 252"/>
                  <a:gd name="T10" fmla="*/ 1383 w 1393"/>
                  <a:gd name="T11" fmla="*/ 251 h 252"/>
                  <a:gd name="T12" fmla="*/ 9 w 1393"/>
                  <a:gd name="T13" fmla="*/ 251 h 252"/>
                  <a:gd name="T14" fmla="*/ 9 w 1393"/>
                  <a:gd name="T15" fmla="*/ 251 h 252"/>
                  <a:gd name="T16" fmla="*/ 0 w 1393"/>
                  <a:gd name="T17" fmla="*/ 242 h 252"/>
                  <a:gd name="T18" fmla="*/ 0 w 1393"/>
                  <a:gd name="T19" fmla="*/ 10 h 252"/>
                  <a:gd name="T20" fmla="*/ 0 w 1393"/>
                  <a:gd name="T21" fmla="*/ 10 h 252"/>
                  <a:gd name="T22" fmla="*/ 9 w 1393"/>
                  <a:gd name="T23" fmla="*/ 0 h 252"/>
                  <a:gd name="T24" fmla="*/ 1383 w 1393"/>
                  <a:gd name="T25" fmla="*/ 0 h 252"/>
                  <a:gd name="T26" fmla="*/ 1383 w 1393"/>
                  <a:gd name="T27" fmla="*/ 0 h 252"/>
                  <a:gd name="T28" fmla="*/ 1392 w 1393"/>
                  <a:gd name="T29" fmla="*/ 10 h 252"/>
                  <a:gd name="T30" fmla="*/ 1392 w 1393"/>
                  <a:gd name="T31" fmla="*/ 242 h 252"/>
                  <a:gd name="T32" fmla="*/ 1392 w 1393"/>
                  <a:gd name="T33" fmla="*/ 242 h 252"/>
                  <a:gd name="T34" fmla="*/ 1383 w 1393"/>
                  <a:gd name="T35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3" h="252">
                    <a:moveTo>
                      <a:pt x="19" y="233"/>
                    </a:moveTo>
                    <a:lnTo>
                      <a:pt x="1373" y="233"/>
                    </a:lnTo>
                    <a:lnTo>
                      <a:pt x="1373" y="19"/>
                    </a:lnTo>
                    <a:lnTo>
                      <a:pt x="19" y="19"/>
                    </a:lnTo>
                    <a:lnTo>
                      <a:pt x="19" y="233"/>
                    </a:lnTo>
                    <a:close/>
                    <a:moveTo>
                      <a:pt x="1383" y="251"/>
                    </a:moveTo>
                    <a:lnTo>
                      <a:pt x="9" y="251"/>
                    </a:lnTo>
                    <a:lnTo>
                      <a:pt x="9" y="251"/>
                    </a:lnTo>
                    <a:cubicBezTo>
                      <a:pt x="4" y="251"/>
                      <a:pt x="0" y="247"/>
                      <a:pt x="0" y="24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383" y="0"/>
                    </a:lnTo>
                    <a:lnTo>
                      <a:pt x="1383" y="0"/>
                    </a:lnTo>
                    <a:cubicBezTo>
                      <a:pt x="1387" y="0"/>
                      <a:pt x="1392" y="4"/>
                      <a:pt x="1392" y="10"/>
                    </a:cubicBezTo>
                    <a:lnTo>
                      <a:pt x="1392" y="242"/>
                    </a:lnTo>
                    <a:lnTo>
                      <a:pt x="1392" y="242"/>
                    </a:lnTo>
                    <a:cubicBezTo>
                      <a:pt x="1392" y="247"/>
                      <a:pt x="1387" y="251"/>
                      <a:pt x="1383" y="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70">
                <a:extLst>
                  <a:ext uri="{FF2B5EF4-FFF2-40B4-BE49-F238E27FC236}">
                    <a16:creationId xmlns:a16="http://schemas.microsoft.com/office/drawing/2014/main" id="{AA0D583A-28B8-4599-9071-1B6CCC9C8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0705" y="10713784"/>
                <a:ext cx="1224432" cy="207998"/>
              </a:xfrm>
              <a:custGeom>
                <a:avLst/>
                <a:gdLst>
                  <a:gd name="T0" fmla="*/ 0 w 1375"/>
                  <a:gd name="T1" fmla="*/ 232 h 233"/>
                  <a:gd name="T2" fmla="*/ 1374 w 1375"/>
                  <a:gd name="T3" fmla="*/ 232 h 233"/>
                  <a:gd name="T4" fmla="*/ 1374 w 1375"/>
                  <a:gd name="T5" fmla="*/ 0 h 233"/>
                  <a:gd name="T6" fmla="*/ 0 w 1375"/>
                  <a:gd name="T7" fmla="*/ 0 h 233"/>
                  <a:gd name="T8" fmla="*/ 0 w 1375"/>
                  <a:gd name="T9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5" h="233">
                    <a:moveTo>
                      <a:pt x="0" y="232"/>
                    </a:moveTo>
                    <a:lnTo>
                      <a:pt x="1374" y="232"/>
                    </a:lnTo>
                    <a:lnTo>
                      <a:pt x="1374" y="0"/>
                    </a:lnTo>
                    <a:lnTo>
                      <a:pt x="0" y="0"/>
                    </a:lnTo>
                    <a:lnTo>
                      <a:pt x="0" y="23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71">
                <a:extLst>
                  <a:ext uri="{FF2B5EF4-FFF2-40B4-BE49-F238E27FC236}">
                    <a16:creationId xmlns:a16="http://schemas.microsoft.com/office/drawing/2014/main" id="{BFAAB865-DDAB-4035-B066-DEA3E1D75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2856" y="10705936"/>
                <a:ext cx="1240130" cy="223696"/>
              </a:xfrm>
              <a:custGeom>
                <a:avLst/>
                <a:gdLst>
                  <a:gd name="T0" fmla="*/ 19 w 1393"/>
                  <a:gd name="T1" fmla="*/ 232 h 252"/>
                  <a:gd name="T2" fmla="*/ 1373 w 1393"/>
                  <a:gd name="T3" fmla="*/ 232 h 252"/>
                  <a:gd name="T4" fmla="*/ 1373 w 1393"/>
                  <a:gd name="T5" fmla="*/ 19 h 252"/>
                  <a:gd name="T6" fmla="*/ 19 w 1393"/>
                  <a:gd name="T7" fmla="*/ 19 h 252"/>
                  <a:gd name="T8" fmla="*/ 19 w 1393"/>
                  <a:gd name="T9" fmla="*/ 232 h 252"/>
                  <a:gd name="T10" fmla="*/ 1383 w 1393"/>
                  <a:gd name="T11" fmla="*/ 251 h 252"/>
                  <a:gd name="T12" fmla="*/ 9 w 1393"/>
                  <a:gd name="T13" fmla="*/ 251 h 252"/>
                  <a:gd name="T14" fmla="*/ 9 w 1393"/>
                  <a:gd name="T15" fmla="*/ 251 h 252"/>
                  <a:gd name="T16" fmla="*/ 0 w 1393"/>
                  <a:gd name="T17" fmla="*/ 242 h 252"/>
                  <a:gd name="T18" fmla="*/ 0 w 1393"/>
                  <a:gd name="T19" fmla="*/ 10 h 252"/>
                  <a:gd name="T20" fmla="*/ 0 w 1393"/>
                  <a:gd name="T21" fmla="*/ 10 h 252"/>
                  <a:gd name="T22" fmla="*/ 9 w 1393"/>
                  <a:gd name="T23" fmla="*/ 0 h 252"/>
                  <a:gd name="T24" fmla="*/ 1383 w 1393"/>
                  <a:gd name="T25" fmla="*/ 0 h 252"/>
                  <a:gd name="T26" fmla="*/ 1383 w 1393"/>
                  <a:gd name="T27" fmla="*/ 0 h 252"/>
                  <a:gd name="T28" fmla="*/ 1392 w 1393"/>
                  <a:gd name="T29" fmla="*/ 10 h 252"/>
                  <a:gd name="T30" fmla="*/ 1392 w 1393"/>
                  <a:gd name="T31" fmla="*/ 242 h 252"/>
                  <a:gd name="T32" fmla="*/ 1392 w 1393"/>
                  <a:gd name="T33" fmla="*/ 242 h 252"/>
                  <a:gd name="T34" fmla="*/ 1383 w 1393"/>
                  <a:gd name="T35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3" h="252">
                    <a:moveTo>
                      <a:pt x="19" y="232"/>
                    </a:moveTo>
                    <a:lnTo>
                      <a:pt x="1373" y="232"/>
                    </a:lnTo>
                    <a:lnTo>
                      <a:pt x="1373" y="19"/>
                    </a:lnTo>
                    <a:lnTo>
                      <a:pt x="19" y="19"/>
                    </a:lnTo>
                    <a:lnTo>
                      <a:pt x="19" y="232"/>
                    </a:lnTo>
                    <a:close/>
                    <a:moveTo>
                      <a:pt x="1383" y="251"/>
                    </a:moveTo>
                    <a:lnTo>
                      <a:pt x="9" y="251"/>
                    </a:lnTo>
                    <a:lnTo>
                      <a:pt x="9" y="251"/>
                    </a:lnTo>
                    <a:cubicBezTo>
                      <a:pt x="4" y="251"/>
                      <a:pt x="0" y="247"/>
                      <a:pt x="0" y="24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383" y="0"/>
                    </a:lnTo>
                    <a:lnTo>
                      <a:pt x="1383" y="0"/>
                    </a:lnTo>
                    <a:cubicBezTo>
                      <a:pt x="1387" y="0"/>
                      <a:pt x="1392" y="5"/>
                      <a:pt x="1392" y="10"/>
                    </a:cubicBezTo>
                    <a:lnTo>
                      <a:pt x="1392" y="242"/>
                    </a:lnTo>
                    <a:lnTo>
                      <a:pt x="1392" y="242"/>
                    </a:lnTo>
                    <a:cubicBezTo>
                      <a:pt x="1392" y="247"/>
                      <a:pt x="1387" y="251"/>
                      <a:pt x="1383" y="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72">
                <a:extLst>
                  <a:ext uri="{FF2B5EF4-FFF2-40B4-BE49-F238E27FC236}">
                    <a16:creationId xmlns:a16="http://schemas.microsoft.com/office/drawing/2014/main" id="{401DCE13-1157-48A1-8D08-C5853A578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5993" y="10533259"/>
                <a:ext cx="922248" cy="533727"/>
              </a:xfrm>
              <a:custGeom>
                <a:avLst/>
                <a:gdLst>
                  <a:gd name="T0" fmla="*/ 795 w 1037"/>
                  <a:gd name="T1" fmla="*/ 121 h 598"/>
                  <a:gd name="T2" fmla="*/ 795 w 1037"/>
                  <a:gd name="T3" fmla="*/ 121 h 598"/>
                  <a:gd name="T4" fmla="*/ 224 w 1037"/>
                  <a:gd name="T5" fmla="*/ 246 h 598"/>
                  <a:gd name="T6" fmla="*/ 224 w 1037"/>
                  <a:gd name="T7" fmla="*/ 246 h 598"/>
                  <a:gd name="T8" fmla="*/ 462 w 1037"/>
                  <a:gd name="T9" fmla="*/ 493 h 598"/>
                  <a:gd name="T10" fmla="*/ 462 w 1037"/>
                  <a:gd name="T11" fmla="*/ 493 h 598"/>
                  <a:gd name="T12" fmla="*/ 795 w 1037"/>
                  <a:gd name="T13" fmla="*/ 121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7" h="598">
                    <a:moveTo>
                      <a:pt x="795" y="121"/>
                    </a:moveTo>
                    <a:lnTo>
                      <a:pt x="795" y="121"/>
                    </a:lnTo>
                    <a:cubicBezTo>
                      <a:pt x="795" y="121"/>
                      <a:pt x="448" y="0"/>
                      <a:pt x="224" y="246"/>
                    </a:cubicBezTo>
                    <a:lnTo>
                      <a:pt x="224" y="246"/>
                    </a:lnTo>
                    <a:cubicBezTo>
                      <a:pt x="0" y="493"/>
                      <a:pt x="160" y="597"/>
                      <a:pt x="462" y="493"/>
                    </a:cubicBezTo>
                    <a:lnTo>
                      <a:pt x="462" y="493"/>
                    </a:lnTo>
                    <a:cubicBezTo>
                      <a:pt x="762" y="388"/>
                      <a:pt x="1036" y="365"/>
                      <a:pt x="795" y="1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73">
                <a:extLst>
                  <a:ext uri="{FF2B5EF4-FFF2-40B4-BE49-F238E27FC236}">
                    <a16:creationId xmlns:a16="http://schemas.microsoft.com/office/drawing/2014/main" id="{EBE857D4-A39A-4247-A543-5117780DA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64482" y="10525410"/>
                <a:ext cx="729950" cy="490559"/>
              </a:xfrm>
              <a:custGeom>
                <a:avLst/>
                <a:gdLst>
                  <a:gd name="T0" fmla="*/ 508 w 819"/>
                  <a:gd name="T1" fmla="*/ 111 h 553"/>
                  <a:gd name="T2" fmla="*/ 508 w 819"/>
                  <a:gd name="T3" fmla="*/ 111 h 553"/>
                  <a:gd name="T4" fmla="*/ 144 w 819"/>
                  <a:gd name="T5" fmla="*/ 261 h 553"/>
                  <a:gd name="T6" fmla="*/ 144 w 819"/>
                  <a:gd name="T7" fmla="*/ 261 h 553"/>
                  <a:gd name="T8" fmla="*/ 52 w 819"/>
                  <a:gd name="T9" fmla="*/ 489 h 553"/>
                  <a:gd name="T10" fmla="*/ 52 w 819"/>
                  <a:gd name="T11" fmla="*/ 489 h 553"/>
                  <a:gd name="T12" fmla="*/ 371 w 819"/>
                  <a:gd name="T13" fmla="*/ 492 h 553"/>
                  <a:gd name="T14" fmla="*/ 371 w 819"/>
                  <a:gd name="T15" fmla="*/ 492 h 553"/>
                  <a:gd name="T16" fmla="*/ 514 w 819"/>
                  <a:gd name="T17" fmla="*/ 446 h 553"/>
                  <a:gd name="T18" fmla="*/ 514 w 819"/>
                  <a:gd name="T19" fmla="*/ 446 h 553"/>
                  <a:gd name="T20" fmla="*/ 788 w 819"/>
                  <a:gd name="T21" fmla="*/ 302 h 553"/>
                  <a:gd name="T22" fmla="*/ 788 w 819"/>
                  <a:gd name="T23" fmla="*/ 302 h 553"/>
                  <a:gd name="T24" fmla="*/ 702 w 819"/>
                  <a:gd name="T25" fmla="*/ 138 h 553"/>
                  <a:gd name="T26" fmla="*/ 702 w 819"/>
                  <a:gd name="T27" fmla="*/ 138 h 553"/>
                  <a:gd name="T28" fmla="*/ 508 w 819"/>
                  <a:gd name="T29" fmla="*/ 111 h 553"/>
                  <a:gd name="T30" fmla="*/ 171 w 819"/>
                  <a:gd name="T31" fmla="*/ 552 h 553"/>
                  <a:gd name="T32" fmla="*/ 171 w 819"/>
                  <a:gd name="T33" fmla="*/ 552 h 553"/>
                  <a:gd name="T34" fmla="*/ 36 w 819"/>
                  <a:gd name="T35" fmla="*/ 500 h 553"/>
                  <a:gd name="T36" fmla="*/ 36 w 819"/>
                  <a:gd name="T37" fmla="*/ 500 h 553"/>
                  <a:gd name="T38" fmla="*/ 129 w 819"/>
                  <a:gd name="T39" fmla="*/ 249 h 553"/>
                  <a:gd name="T40" fmla="*/ 129 w 819"/>
                  <a:gd name="T41" fmla="*/ 249 h 553"/>
                  <a:gd name="T42" fmla="*/ 710 w 819"/>
                  <a:gd name="T43" fmla="*/ 121 h 553"/>
                  <a:gd name="T44" fmla="*/ 710 w 819"/>
                  <a:gd name="T45" fmla="*/ 121 h 553"/>
                  <a:gd name="T46" fmla="*/ 714 w 819"/>
                  <a:gd name="T47" fmla="*/ 124 h 553"/>
                  <a:gd name="T48" fmla="*/ 714 w 819"/>
                  <a:gd name="T49" fmla="*/ 124 h 553"/>
                  <a:gd name="T50" fmla="*/ 806 w 819"/>
                  <a:gd name="T51" fmla="*/ 307 h 553"/>
                  <a:gd name="T52" fmla="*/ 806 w 819"/>
                  <a:gd name="T53" fmla="*/ 307 h 553"/>
                  <a:gd name="T54" fmla="*/ 519 w 819"/>
                  <a:gd name="T55" fmla="*/ 464 h 553"/>
                  <a:gd name="T56" fmla="*/ 519 w 819"/>
                  <a:gd name="T57" fmla="*/ 464 h 553"/>
                  <a:gd name="T58" fmla="*/ 376 w 819"/>
                  <a:gd name="T59" fmla="*/ 510 h 553"/>
                  <a:gd name="T60" fmla="*/ 376 w 819"/>
                  <a:gd name="T61" fmla="*/ 510 h 553"/>
                  <a:gd name="T62" fmla="*/ 171 w 819"/>
                  <a:gd name="T63" fmla="*/ 552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9" h="553">
                    <a:moveTo>
                      <a:pt x="508" y="111"/>
                    </a:moveTo>
                    <a:lnTo>
                      <a:pt x="508" y="111"/>
                    </a:lnTo>
                    <a:cubicBezTo>
                      <a:pt x="395" y="111"/>
                      <a:pt x="253" y="141"/>
                      <a:pt x="144" y="261"/>
                    </a:cubicBezTo>
                    <a:lnTo>
                      <a:pt x="144" y="261"/>
                    </a:lnTo>
                    <a:cubicBezTo>
                      <a:pt x="55" y="360"/>
                      <a:pt x="21" y="443"/>
                      <a:pt x="52" y="489"/>
                    </a:cubicBezTo>
                    <a:lnTo>
                      <a:pt x="52" y="489"/>
                    </a:lnTo>
                    <a:cubicBezTo>
                      <a:pt x="89" y="545"/>
                      <a:pt x="214" y="547"/>
                      <a:pt x="371" y="492"/>
                    </a:cubicBezTo>
                    <a:lnTo>
                      <a:pt x="371" y="492"/>
                    </a:lnTo>
                    <a:cubicBezTo>
                      <a:pt x="420" y="476"/>
                      <a:pt x="468" y="461"/>
                      <a:pt x="514" y="446"/>
                    </a:cubicBezTo>
                    <a:lnTo>
                      <a:pt x="514" y="446"/>
                    </a:lnTo>
                    <a:cubicBezTo>
                      <a:pt x="658" y="402"/>
                      <a:pt x="771" y="368"/>
                      <a:pt x="788" y="302"/>
                    </a:cubicBezTo>
                    <a:lnTo>
                      <a:pt x="788" y="302"/>
                    </a:lnTo>
                    <a:cubicBezTo>
                      <a:pt x="798" y="261"/>
                      <a:pt x="769" y="207"/>
                      <a:pt x="702" y="138"/>
                    </a:cubicBezTo>
                    <a:lnTo>
                      <a:pt x="702" y="138"/>
                    </a:lnTo>
                    <a:cubicBezTo>
                      <a:pt x="688" y="134"/>
                      <a:pt x="609" y="111"/>
                      <a:pt x="508" y="111"/>
                    </a:cubicBezTo>
                    <a:close/>
                    <a:moveTo>
                      <a:pt x="171" y="552"/>
                    </a:moveTo>
                    <a:lnTo>
                      <a:pt x="171" y="552"/>
                    </a:lnTo>
                    <a:cubicBezTo>
                      <a:pt x="107" y="552"/>
                      <a:pt x="59" y="535"/>
                      <a:pt x="36" y="500"/>
                    </a:cubicBezTo>
                    <a:lnTo>
                      <a:pt x="36" y="500"/>
                    </a:lnTo>
                    <a:cubicBezTo>
                      <a:pt x="0" y="444"/>
                      <a:pt x="32" y="355"/>
                      <a:pt x="129" y="249"/>
                    </a:cubicBezTo>
                    <a:lnTo>
                      <a:pt x="129" y="249"/>
                    </a:lnTo>
                    <a:cubicBezTo>
                      <a:pt x="354" y="0"/>
                      <a:pt x="706" y="120"/>
                      <a:pt x="710" y="121"/>
                    </a:cubicBezTo>
                    <a:lnTo>
                      <a:pt x="710" y="121"/>
                    </a:lnTo>
                    <a:cubicBezTo>
                      <a:pt x="711" y="122"/>
                      <a:pt x="712" y="123"/>
                      <a:pt x="714" y="124"/>
                    </a:cubicBezTo>
                    <a:lnTo>
                      <a:pt x="714" y="124"/>
                    </a:lnTo>
                    <a:cubicBezTo>
                      <a:pt x="789" y="200"/>
                      <a:pt x="818" y="258"/>
                      <a:pt x="806" y="307"/>
                    </a:cubicBezTo>
                    <a:lnTo>
                      <a:pt x="806" y="307"/>
                    </a:lnTo>
                    <a:cubicBezTo>
                      <a:pt x="787" y="382"/>
                      <a:pt x="669" y="419"/>
                      <a:pt x="519" y="464"/>
                    </a:cubicBezTo>
                    <a:lnTo>
                      <a:pt x="519" y="464"/>
                    </a:lnTo>
                    <a:cubicBezTo>
                      <a:pt x="473" y="479"/>
                      <a:pt x="426" y="493"/>
                      <a:pt x="376" y="510"/>
                    </a:cubicBezTo>
                    <a:lnTo>
                      <a:pt x="376" y="510"/>
                    </a:lnTo>
                    <a:cubicBezTo>
                      <a:pt x="299" y="538"/>
                      <a:pt x="228" y="552"/>
                      <a:pt x="171" y="5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74">
                <a:extLst>
                  <a:ext uri="{FF2B5EF4-FFF2-40B4-BE49-F238E27FC236}">
                    <a16:creationId xmlns:a16="http://schemas.microsoft.com/office/drawing/2014/main" id="{8FAFFF45-BB32-4B2B-A4D0-274BE4144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3002" y="10627446"/>
                <a:ext cx="431691" cy="160904"/>
              </a:xfrm>
              <a:custGeom>
                <a:avLst/>
                <a:gdLst>
                  <a:gd name="T0" fmla="*/ 10 w 486"/>
                  <a:gd name="T1" fmla="*/ 181 h 182"/>
                  <a:gd name="T2" fmla="*/ 10 w 486"/>
                  <a:gd name="T3" fmla="*/ 181 h 182"/>
                  <a:gd name="T4" fmla="*/ 4 w 486"/>
                  <a:gd name="T5" fmla="*/ 179 h 182"/>
                  <a:gd name="T6" fmla="*/ 4 w 486"/>
                  <a:gd name="T7" fmla="*/ 179 h 182"/>
                  <a:gd name="T8" fmla="*/ 3 w 486"/>
                  <a:gd name="T9" fmla="*/ 165 h 182"/>
                  <a:gd name="T10" fmla="*/ 3 w 486"/>
                  <a:gd name="T11" fmla="*/ 165 h 182"/>
                  <a:gd name="T12" fmla="*/ 312 w 486"/>
                  <a:gd name="T13" fmla="*/ 5 h 182"/>
                  <a:gd name="T14" fmla="*/ 312 w 486"/>
                  <a:gd name="T15" fmla="*/ 5 h 182"/>
                  <a:gd name="T16" fmla="*/ 481 w 486"/>
                  <a:gd name="T17" fmla="*/ 89 h 182"/>
                  <a:gd name="T18" fmla="*/ 481 w 486"/>
                  <a:gd name="T19" fmla="*/ 89 h 182"/>
                  <a:gd name="T20" fmla="*/ 480 w 486"/>
                  <a:gd name="T21" fmla="*/ 103 h 182"/>
                  <a:gd name="T22" fmla="*/ 480 w 486"/>
                  <a:gd name="T23" fmla="*/ 103 h 182"/>
                  <a:gd name="T24" fmla="*/ 466 w 486"/>
                  <a:gd name="T25" fmla="*/ 101 h 182"/>
                  <a:gd name="T26" fmla="*/ 466 w 486"/>
                  <a:gd name="T27" fmla="*/ 101 h 182"/>
                  <a:gd name="T28" fmla="*/ 311 w 486"/>
                  <a:gd name="T29" fmla="*/ 24 h 182"/>
                  <a:gd name="T30" fmla="*/ 311 w 486"/>
                  <a:gd name="T31" fmla="*/ 24 h 182"/>
                  <a:gd name="T32" fmla="*/ 17 w 486"/>
                  <a:gd name="T33" fmla="*/ 178 h 182"/>
                  <a:gd name="T34" fmla="*/ 17 w 486"/>
                  <a:gd name="T35" fmla="*/ 178 h 182"/>
                  <a:gd name="T36" fmla="*/ 10 w 486"/>
                  <a:gd name="T37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6" h="182">
                    <a:moveTo>
                      <a:pt x="10" y="181"/>
                    </a:moveTo>
                    <a:lnTo>
                      <a:pt x="10" y="181"/>
                    </a:lnTo>
                    <a:cubicBezTo>
                      <a:pt x="7" y="181"/>
                      <a:pt x="5" y="180"/>
                      <a:pt x="4" y="179"/>
                    </a:cubicBezTo>
                    <a:lnTo>
                      <a:pt x="4" y="179"/>
                    </a:lnTo>
                    <a:cubicBezTo>
                      <a:pt x="0" y="174"/>
                      <a:pt x="0" y="169"/>
                      <a:pt x="3" y="165"/>
                    </a:cubicBezTo>
                    <a:lnTo>
                      <a:pt x="3" y="165"/>
                    </a:lnTo>
                    <a:cubicBezTo>
                      <a:pt x="110" y="54"/>
                      <a:pt x="214" y="0"/>
                      <a:pt x="312" y="5"/>
                    </a:cubicBezTo>
                    <a:lnTo>
                      <a:pt x="312" y="5"/>
                    </a:lnTo>
                    <a:cubicBezTo>
                      <a:pt x="420" y="11"/>
                      <a:pt x="479" y="85"/>
                      <a:pt x="481" y="89"/>
                    </a:cubicBezTo>
                    <a:lnTo>
                      <a:pt x="481" y="89"/>
                    </a:lnTo>
                    <a:cubicBezTo>
                      <a:pt x="485" y="93"/>
                      <a:pt x="484" y="99"/>
                      <a:pt x="480" y="103"/>
                    </a:cubicBezTo>
                    <a:lnTo>
                      <a:pt x="480" y="103"/>
                    </a:lnTo>
                    <a:cubicBezTo>
                      <a:pt x="475" y="105"/>
                      <a:pt x="470" y="104"/>
                      <a:pt x="466" y="101"/>
                    </a:cubicBezTo>
                    <a:lnTo>
                      <a:pt x="466" y="101"/>
                    </a:lnTo>
                    <a:cubicBezTo>
                      <a:pt x="466" y="100"/>
                      <a:pt x="409" y="29"/>
                      <a:pt x="311" y="24"/>
                    </a:cubicBezTo>
                    <a:lnTo>
                      <a:pt x="311" y="24"/>
                    </a:lnTo>
                    <a:cubicBezTo>
                      <a:pt x="219" y="19"/>
                      <a:pt x="119" y="71"/>
                      <a:pt x="17" y="178"/>
                    </a:cubicBezTo>
                    <a:lnTo>
                      <a:pt x="17" y="178"/>
                    </a:lnTo>
                    <a:cubicBezTo>
                      <a:pt x="15" y="180"/>
                      <a:pt x="12" y="181"/>
                      <a:pt x="10" y="1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75">
                <a:extLst>
                  <a:ext uri="{FF2B5EF4-FFF2-40B4-BE49-F238E27FC236}">
                    <a16:creationId xmlns:a16="http://schemas.microsoft.com/office/drawing/2014/main" id="{F3F6CA3E-5D18-45D0-8431-EB0C8048C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0540" y="10560732"/>
                <a:ext cx="663233" cy="502331"/>
              </a:xfrm>
              <a:custGeom>
                <a:avLst/>
                <a:gdLst>
                  <a:gd name="T0" fmla="*/ 0 w 746"/>
                  <a:gd name="T1" fmla="*/ 92 h 563"/>
                  <a:gd name="T2" fmla="*/ 0 w 746"/>
                  <a:gd name="T3" fmla="*/ 92 h 563"/>
                  <a:gd name="T4" fmla="*/ 101 w 746"/>
                  <a:gd name="T5" fmla="*/ 295 h 563"/>
                  <a:gd name="T6" fmla="*/ 101 w 746"/>
                  <a:gd name="T7" fmla="*/ 295 h 563"/>
                  <a:gd name="T8" fmla="*/ 473 w 746"/>
                  <a:gd name="T9" fmla="*/ 504 h 563"/>
                  <a:gd name="T10" fmla="*/ 473 w 746"/>
                  <a:gd name="T11" fmla="*/ 504 h 563"/>
                  <a:gd name="T12" fmla="*/ 0 w 746"/>
                  <a:gd name="T13" fmla="*/ 9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6" h="563">
                    <a:moveTo>
                      <a:pt x="0" y="92"/>
                    </a:moveTo>
                    <a:lnTo>
                      <a:pt x="0" y="92"/>
                    </a:lnTo>
                    <a:cubicBezTo>
                      <a:pt x="0" y="92"/>
                      <a:pt x="89" y="163"/>
                      <a:pt x="101" y="295"/>
                    </a:cubicBezTo>
                    <a:lnTo>
                      <a:pt x="101" y="295"/>
                    </a:lnTo>
                    <a:cubicBezTo>
                      <a:pt x="115" y="442"/>
                      <a:pt x="236" y="562"/>
                      <a:pt x="473" y="504"/>
                    </a:cubicBezTo>
                    <a:lnTo>
                      <a:pt x="473" y="504"/>
                    </a:lnTo>
                    <a:cubicBezTo>
                      <a:pt x="745" y="438"/>
                      <a:pt x="512" y="0"/>
                      <a:pt x="0" y="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76">
                <a:extLst>
                  <a:ext uri="{FF2B5EF4-FFF2-40B4-BE49-F238E27FC236}">
                    <a16:creationId xmlns:a16="http://schemas.microsoft.com/office/drawing/2014/main" id="{576C8028-9913-4F71-89E2-3F4258F25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2691" y="10599976"/>
                <a:ext cx="553348" cy="427765"/>
              </a:xfrm>
              <a:custGeom>
                <a:avLst/>
                <a:gdLst>
                  <a:gd name="T0" fmla="*/ 31 w 622"/>
                  <a:gd name="T1" fmla="*/ 50 h 481"/>
                  <a:gd name="T2" fmla="*/ 31 w 622"/>
                  <a:gd name="T3" fmla="*/ 50 h 481"/>
                  <a:gd name="T4" fmla="*/ 120 w 622"/>
                  <a:gd name="T5" fmla="*/ 246 h 481"/>
                  <a:gd name="T6" fmla="*/ 120 w 622"/>
                  <a:gd name="T7" fmla="*/ 246 h 481"/>
                  <a:gd name="T8" fmla="*/ 213 w 622"/>
                  <a:gd name="T9" fmla="*/ 416 h 481"/>
                  <a:gd name="T10" fmla="*/ 213 w 622"/>
                  <a:gd name="T11" fmla="*/ 416 h 481"/>
                  <a:gd name="T12" fmla="*/ 480 w 622"/>
                  <a:gd name="T13" fmla="*/ 447 h 481"/>
                  <a:gd name="T14" fmla="*/ 480 w 622"/>
                  <a:gd name="T15" fmla="*/ 447 h 481"/>
                  <a:gd name="T16" fmla="*/ 585 w 622"/>
                  <a:gd name="T17" fmla="*/ 298 h 481"/>
                  <a:gd name="T18" fmla="*/ 585 w 622"/>
                  <a:gd name="T19" fmla="*/ 298 h 481"/>
                  <a:gd name="T20" fmla="*/ 31 w 622"/>
                  <a:gd name="T21" fmla="*/ 50 h 481"/>
                  <a:gd name="T22" fmla="*/ 369 w 622"/>
                  <a:gd name="T23" fmla="*/ 480 h 481"/>
                  <a:gd name="T24" fmla="*/ 369 w 622"/>
                  <a:gd name="T25" fmla="*/ 480 h 481"/>
                  <a:gd name="T26" fmla="*/ 201 w 622"/>
                  <a:gd name="T27" fmla="*/ 431 h 481"/>
                  <a:gd name="T28" fmla="*/ 201 w 622"/>
                  <a:gd name="T29" fmla="*/ 431 h 481"/>
                  <a:gd name="T30" fmla="*/ 101 w 622"/>
                  <a:gd name="T31" fmla="*/ 248 h 481"/>
                  <a:gd name="T32" fmla="*/ 101 w 622"/>
                  <a:gd name="T33" fmla="*/ 248 h 481"/>
                  <a:gd name="T34" fmla="*/ 4 w 622"/>
                  <a:gd name="T35" fmla="*/ 51 h 481"/>
                  <a:gd name="T36" fmla="*/ 4 w 622"/>
                  <a:gd name="T37" fmla="*/ 51 h 481"/>
                  <a:gd name="T38" fmla="*/ 1 w 622"/>
                  <a:gd name="T39" fmla="*/ 42 h 481"/>
                  <a:gd name="T40" fmla="*/ 1 w 622"/>
                  <a:gd name="T41" fmla="*/ 42 h 481"/>
                  <a:gd name="T42" fmla="*/ 9 w 622"/>
                  <a:gd name="T43" fmla="*/ 35 h 481"/>
                  <a:gd name="T44" fmla="*/ 9 w 622"/>
                  <a:gd name="T45" fmla="*/ 35 h 481"/>
                  <a:gd name="T46" fmla="*/ 422 w 622"/>
                  <a:gd name="T47" fmla="*/ 85 h 481"/>
                  <a:gd name="T48" fmla="*/ 422 w 622"/>
                  <a:gd name="T49" fmla="*/ 85 h 481"/>
                  <a:gd name="T50" fmla="*/ 603 w 622"/>
                  <a:gd name="T51" fmla="*/ 294 h 481"/>
                  <a:gd name="T52" fmla="*/ 603 w 622"/>
                  <a:gd name="T53" fmla="*/ 294 h 481"/>
                  <a:gd name="T54" fmla="*/ 485 w 622"/>
                  <a:gd name="T55" fmla="*/ 466 h 481"/>
                  <a:gd name="T56" fmla="*/ 485 w 622"/>
                  <a:gd name="T57" fmla="*/ 466 h 481"/>
                  <a:gd name="T58" fmla="*/ 369 w 622"/>
                  <a:gd name="T59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2" h="481">
                    <a:moveTo>
                      <a:pt x="31" y="50"/>
                    </a:moveTo>
                    <a:lnTo>
                      <a:pt x="31" y="50"/>
                    </a:lnTo>
                    <a:cubicBezTo>
                      <a:pt x="58" y="77"/>
                      <a:pt x="111" y="144"/>
                      <a:pt x="120" y="246"/>
                    </a:cubicBezTo>
                    <a:lnTo>
                      <a:pt x="120" y="246"/>
                    </a:lnTo>
                    <a:cubicBezTo>
                      <a:pt x="127" y="318"/>
                      <a:pt x="160" y="378"/>
                      <a:pt x="213" y="416"/>
                    </a:cubicBezTo>
                    <a:lnTo>
                      <a:pt x="213" y="416"/>
                    </a:lnTo>
                    <a:cubicBezTo>
                      <a:pt x="278" y="463"/>
                      <a:pt x="370" y="473"/>
                      <a:pt x="480" y="447"/>
                    </a:cubicBezTo>
                    <a:lnTo>
                      <a:pt x="480" y="447"/>
                    </a:lnTo>
                    <a:cubicBezTo>
                      <a:pt x="561" y="427"/>
                      <a:pt x="601" y="371"/>
                      <a:pt x="585" y="298"/>
                    </a:cubicBezTo>
                    <a:lnTo>
                      <a:pt x="585" y="298"/>
                    </a:lnTo>
                    <a:cubicBezTo>
                      <a:pt x="556" y="160"/>
                      <a:pt x="348" y="1"/>
                      <a:pt x="31" y="50"/>
                    </a:cubicBezTo>
                    <a:close/>
                    <a:moveTo>
                      <a:pt x="369" y="480"/>
                    </a:moveTo>
                    <a:lnTo>
                      <a:pt x="369" y="480"/>
                    </a:lnTo>
                    <a:cubicBezTo>
                      <a:pt x="303" y="480"/>
                      <a:pt x="247" y="464"/>
                      <a:pt x="201" y="431"/>
                    </a:cubicBezTo>
                    <a:lnTo>
                      <a:pt x="201" y="431"/>
                    </a:lnTo>
                    <a:cubicBezTo>
                      <a:pt x="144" y="390"/>
                      <a:pt x="109" y="325"/>
                      <a:pt x="101" y="248"/>
                    </a:cubicBezTo>
                    <a:lnTo>
                      <a:pt x="101" y="248"/>
                    </a:lnTo>
                    <a:cubicBezTo>
                      <a:pt x="90" y="122"/>
                      <a:pt x="6" y="52"/>
                      <a:pt x="4" y="51"/>
                    </a:cubicBezTo>
                    <a:lnTo>
                      <a:pt x="4" y="51"/>
                    </a:lnTo>
                    <a:cubicBezTo>
                      <a:pt x="1" y="49"/>
                      <a:pt x="0" y="45"/>
                      <a:pt x="1" y="42"/>
                    </a:cubicBezTo>
                    <a:lnTo>
                      <a:pt x="1" y="42"/>
                    </a:lnTo>
                    <a:cubicBezTo>
                      <a:pt x="2" y="38"/>
                      <a:pt x="4" y="36"/>
                      <a:pt x="9" y="35"/>
                    </a:cubicBezTo>
                    <a:lnTo>
                      <a:pt x="9" y="35"/>
                    </a:lnTo>
                    <a:cubicBezTo>
                      <a:pt x="204" y="0"/>
                      <a:pt x="341" y="42"/>
                      <a:pt x="422" y="85"/>
                    </a:cubicBezTo>
                    <a:lnTo>
                      <a:pt x="422" y="85"/>
                    </a:lnTo>
                    <a:cubicBezTo>
                      <a:pt x="519" y="137"/>
                      <a:pt x="587" y="215"/>
                      <a:pt x="603" y="294"/>
                    </a:cubicBezTo>
                    <a:lnTo>
                      <a:pt x="603" y="294"/>
                    </a:lnTo>
                    <a:cubicBezTo>
                      <a:pt x="621" y="377"/>
                      <a:pt x="576" y="443"/>
                      <a:pt x="485" y="466"/>
                    </a:cubicBezTo>
                    <a:lnTo>
                      <a:pt x="485" y="466"/>
                    </a:lnTo>
                    <a:cubicBezTo>
                      <a:pt x="444" y="475"/>
                      <a:pt x="405" y="480"/>
                      <a:pt x="369" y="4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77">
                <a:extLst>
                  <a:ext uri="{FF2B5EF4-FFF2-40B4-BE49-F238E27FC236}">
                    <a16:creationId xmlns:a16="http://schemas.microsoft.com/office/drawing/2014/main" id="{628F837A-8C73-4293-8929-1ECA2B3A4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7108" y="10627446"/>
                <a:ext cx="435614" cy="192300"/>
              </a:xfrm>
              <a:custGeom>
                <a:avLst/>
                <a:gdLst>
                  <a:gd name="T0" fmla="*/ 476 w 488"/>
                  <a:gd name="T1" fmla="*/ 215 h 216"/>
                  <a:gd name="T2" fmla="*/ 476 w 488"/>
                  <a:gd name="T3" fmla="*/ 215 h 216"/>
                  <a:gd name="T4" fmla="*/ 469 w 488"/>
                  <a:gd name="T5" fmla="*/ 211 h 216"/>
                  <a:gd name="T6" fmla="*/ 469 w 488"/>
                  <a:gd name="T7" fmla="*/ 211 h 216"/>
                  <a:gd name="T8" fmla="*/ 164 w 488"/>
                  <a:gd name="T9" fmla="*/ 23 h 216"/>
                  <a:gd name="T10" fmla="*/ 164 w 488"/>
                  <a:gd name="T11" fmla="*/ 23 h 216"/>
                  <a:gd name="T12" fmla="*/ 19 w 488"/>
                  <a:gd name="T13" fmla="*/ 100 h 216"/>
                  <a:gd name="T14" fmla="*/ 19 w 488"/>
                  <a:gd name="T15" fmla="*/ 100 h 216"/>
                  <a:gd name="T16" fmla="*/ 6 w 488"/>
                  <a:gd name="T17" fmla="*/ 103 h 216"/>
                  <a:gd name="T18" fmla="*/ 6 w 488"/>
                  <a:gd name="T19" fmla="*/ 103 h 216"/>
                  <a:gd name="T20" fmla="*/ 3 w 488"/>
                  <a:gd name="T21" fmla="*/ 90 h 216"/>
                  <a:gd name="T22" fmla="*/ 3 w 488"/>
                  <a:gd name="T23" fmla="*/ 90 h 216"/>
                  <a:gd name="T24" fmla="*/ 163 w 488"/>
                  <a:gd name="T25" fmla="*/ 4 h 216"/>
                  <a:gd name="T26" fmla="*/ 163 w 488"/>
                  <a:gd name="T27" fmla="*/ 4 h 216"/>
                  <a:gd name="T28" fmla="*/ 483 w 488"/>
                  <a:gd name="T29" fmla="*/ 199 h 216"/>
                  <a:gd name="T30" fmla="*/ 483 w 488"/>
                  <a:gd name="T31" fmla="*/ 199 h 216"/>
                  <a:gd name="T32" fmla="*/ 483 w 488"/>
                  <a:gd name="T33" fmla="*/ 212 h 216"/>
                  <a:gd name="T34" fmla="*/ 483 w 488"/>
                  <a:gd name="T35" fmla="*/ 212 h 216"/>
                  <a:gd name="T36" fmla="*/ 476 w 488"/>
                  <a:gd name="T37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8" h="216">
                    <a:moveTo>
                      <a:pt x="476" y="215"/>
                    </a:moveTo>
                    <a:lnTo>
                      <a:pt x="476" y="215"/>
                    </a:lnTo>
                    <a:cubicBezTo>
                      <a:pt x="473" y="215"/>
                      <a:pt x="470" y="214"/>
                      <a:pt x="469" y="211"/>
                    </a:cubicBezTo>
                    <a:lnTo>
                      <a:pt x="469" y="211"/>
                    </a:lnTo>
                    <a:cubicBezTo>
                      <a:pt x="361" y="82"/>
                      <a:pt x="258" y="19"/>
                      <a:pt x="164" y="23"/>
                    </a:cubicBezTo>
                    <a:lnTo>
                      <a:pt x="164" y="23"/>
                    </a:lnTo>
                    <a:cubicBezTo>
                      <a:pt x="71" y="27"/>
                      <a:pt x="19" y="99"/>
                      <a:pt x="19" y="100"/>
                    </a:cubicBezTo>
                    <a:lnTo>
                      <a:pt x="19" y="100"/>
                    </a:lnTo>
                    <a:cubicBezTo>
                      <a:pt x="16" y="104"/>
                      <a:pt x="10" y="105"/>
                      <a:pt x="6" y="103"/>
                    </a:cubicBezTo>
                    <a:lnTo>
                      <a:pt x="6" y="103"/>
                    </a:lnTo>
                    <a:cubicBezTo>
                      <a:pt x="1" y="99"/>
                      <a:pt x="0" y="94"/>
                      <a:pt x="3" y="90"/>
                    </a:cubicBezTo>
                    <a:lnTo>
                      <a:pt x="3" y="90"/>
                    </a:lnTo>
                    <a:cubicBezTo>
                      <a:pt x="6" y="86"/>
                      <a:pt x="60" y="8"/>
                      <a:pt x="163" y="4"/>
                    </a:cubicBezTo>
                    <a:lnTo>
                      <a:pt x="163" y="4"/>
                    </a:lnTo>
                    <a:cubicBezTo>
                      <a:pt x="263" y="0"/>
                      <a:pt x="371" y="65"/>
                      <a:pt x="483" y="199"/>
                    </a:cubicBezTo>
                    <a:lnTo>
                      <a:pt x="483" y="199"/>
                    </a:lnTo>
                    <a:cubicBezTo>
                      <a:pt x="487" y="203"/>
                      <a:pt x="486" y="209"/>
                      <a:pt x="483" y="212"/>
                    </a:cubicBezTo>
                    <a:lnTo>
                      <a:pt x="483" y="212"/>
                    </a:lnTo>
                    <a:cubicBezTo>
                      <a:pt x="481" y="214"/>
                      <a:pt x="478" y="215"/>
                      <a:pt x="476" y="2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78">
                <a:extLst>
                  <a:ext uri="{FF2B5EF4-FFF2-40B4-BE49-F238E27FC236}">
                    <a16:creationId xmlns:a16="http://schemas.microsoft.com/office/drawing/2014/main" id="{B6240F23-952A-4863-AFF9-BA05C4903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6845" y="10152587"/>
                <a:ext cx="337504" cy="569046"/>
              </a:xfrm>
              <a:custGeom>
                <a:avLst/>
                <a:gdLst>
                  <a:gd name="T0" fmla="*/ 10 w 378"/>
                  <a:gd name="T1" fmla="*/ 638 h 639"/>
                  <a:gd name="T2" fmla="*/ 10 w 378"/>
                  <a:gd name="T3" fmla="*/ 638 h 639"/>
                  <a:gd name="T4" fmla="*/ 9 w 378"/>
                  <a:gd name="T5" fmla="*/ 638 h 639"/>
                  <a:gd name="T6" fmla="*/ 9 w 378"/>
                  <a:gd name="T7" fmla="*/ 638 h 639"/>
                  <a:gd name="T8" fmla="*/ 2 w 378"/>
                  <a:gd name="T9" fmla="*/ 626 h 639"/>
                  <a:gd name="T10" fmla="*/ 2 w 378"/>
                  <a:gd name="T11" fmla="*/ 626 h 639"/>
                  <a:gd name="T12" fmla="*/ 359 w 378"/>
                  <a:gd name="T13" fmla="*/ 5 h 639"/>
                  <a:gd name="T14" fmla="*/ 359 w 378"/>
                  <a:gd name="T15" fmla="*/ 5 h 639"/>
                  <a:gd name="T16" fmla="*/ 373 w 378"/>
                  <a:gd name="T17" fmla="*/ 4 h 639"/>
                  <a:gd name="T18" fmla="*/ 373 w 378"/>
                  <a:gd name="T19" fmla="*/ 4 h 639"/>
                  <a:gd name="T20" fmla="*/ 373 w 378"/>
                  <a:gd name="T21" fmla="*/ 17 h 639"/>
                  <a:gd name="T22" fmla="*/ 373 w 378"/>
                  <a:gd name="T23" fmla="*/ 17 h 639"/>
                  <a:gd name="T24" fmla="*/ 19 w 378"/>
                  <a:gd name="T25" fmla="*/ 631 h 639"/>
                  <a:gd name="T26" fmla="*/ 19 w 378"/>
                  <a:gd name="T27" fmla="*/ 631 h 639"/>
                  <a:gd name="T28" fmla="*/ 10 w 378"/>
                  <a:gd name="T29" fmla="*/ 638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8" h="639">
                    <a:moveTo>
                      <a:pt x="10" y="638"/>
                    </a:moveTo>
                    <a:lnTo>
                      <a:pt x="10" y="638"/>
                    </a:lnTo>
                    <a:cubicBezTo>
                      <a:pt x="9" y="638"/>
                      <a:pt x="9" y="638"/>
                      <a:pt x="9" y="638"/>
                    </a:cubicBezTo>
                    <a:lnTo>
                      <a:pt x="9" y="638"/>
                    </a:lnTo>
                    <a:cubicBezTo>
                      <a:pt x="3" y="637"/>
                      <a:pt x="0" y="631"/>
                      <a:pt x="2" y="626"/>
                    </a:cubicBezTo>
                    <a:lnTo>
                      <a:pt x="2" y="626"/>
                    </a:lnTo>
                    <a:cubicBezTo>
                      <a:pt x="2" y="624"/>
                      <a:pt x="72" y="348"/>
                      <a:pt x="359" y="5"/>
                    </a:cubicBezTo>
                    <a:lnTo>
                      <a:pt x="359" y="5"/>
                    </a:lnTo>
                    <a:cubicBezTo>
                      <a:pt x="362" y="0"/>
                      <a:pt x="368" y="0"/>
                      <a:pt x="373" y="4"/>
                    </a:cubicBezTo>
                    <a:lnTo>
                      <a:pt x="373" y="4"/>
                    </a:lnTo>
                    <a:cubicBezTo>
                      <a:pt x="377" y="6"/>
                      <a:pt x="377" y="13"/>
                      <a:pt x="373" y="17"/>
                    </a:cubicBezTo>
                    <a:lnTo>
                      <a:pt x="373" y="17"/>
                    </a:lnTo>
                    <a:cubicBezTo>
                      <a:pt x="90" y="356"/>
                      <a:pt x="21" y="628"/>
                      <a:pt x="19" y="631"/>
                    </a:cubicBezTo>
                    <a:lnTo>
                      <a:pt x="19" y="631"/>
                    </a:lnTo>
                    <a:cubicBezTo>
                      <a:pt x="19" y="635"/>
                      <a:pt x="15" y="638"/>
                      <a:pt x="10" y="6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79">
                <a:extLst>
                  <a:ext uri="{FF2B5EF4-FFF2-40B4-BE49-F238E27FC236}">
                    <a16:creationId xmlns:a16="http://schemas.microsoft.com/office/drawing/2014/main" id="{25282DC0-964A-4D75-BDEB-6C35AB803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8619" y="10348811"/>
                <a:ext cx="792742" cy="372823"/>
              </a:xfrm>
              <a:custGeom>
                <a:avLst/>
                <a:gdLst>
                  <a:gd name="T0" fmla="*/ 11 w 889"/>
                  <a:gd name="T1" fmla="*/ 417 h 418"/>
                  <a:gd name="T2" fmla="*/ 11 w 889"/>
                  <a:gd name="T3" fmla="*/ 417 h 418"/>
                  <a:gd name="T4" fmla="*/ 3 w 889"/>
                  <a:gd name="T5" fmla="*/ 414 h 418"/>
                  <a:gd name="T6" fmla="*/ 3 w 889"/>
                  <a:gd name="T7" fmla="*/ 414 h 418"/>
                  <a:gd name="T8" fmla="*/ 4 w 889"/>
                  <a:gd name="T9" fmla="*/ 401 h 418"/>
                  <a:gd name="T10" fmla="*/ 4 w 889"/>
                  <a:gd name="T11" fmla="*/ 401 h 418"/>
                  <a:gd name="T12" fmla="*/ 136 w 889"/>
                  <a:gd name="T13" fmla="*/ 301 h 418"/>
                  <a:gd name="T14" fmla="*/ 136 w 889"/>
                  <a:gd name="T15" fmla="*/ 301 h 418"/>
                  <a:gd name="T16" fmla="*/ 428 w 889"/>
                  <a:gd name="T17" fmla="*/ 182 h 418"/>
                  <a:gd name="T18" fmla="*/ 428 w 889"/>
                  <a:gd name="T19" fmla="*/ 182 h 418"/>
                  <a:gd name="T20" fmla="*/ 781 w 889"/>
                  <a:gd name="T21" fmla="*/ 79 h 418"/>
                  <a:gd name="T22" fmla="*/ 781 w 889"/>
                  <a:gd name="T23" fmla="*/ 79 h 418"/>
                  <a:gd name="T24" fmla="*/ 869 w 889"/>
                  <a:gd name="T25" fmla="*/ 6 h 418"/>
                  <a:gd name="T26" fmla="*/ 869 w 889"/>
                  <a:gd name="T27" fmla="*/ 6 h 418"/>
                  <a:gd name="T28" fmla="*/ 882 w 889"/>
                  <a:gd name="T29" fmla="*/ 3 h 418"/>
                  <a:gd name="T30" fmla="*/ 882 w 889"/>
                  <a:gd name="T31" fmla="*/ 3 h 418"/>
                  <a:gd name="T32" fmla="*/ 886 w 889"/>
                  <a:gd name="T33" fmla="*/ 16 h 418"/>
                  <a:gd name="T34" fmla="*/ 886 w 889"/>
                  <a:gd name="T35" fmla="*/ 16 h 418"/>
                  <a:gd name="T36" fmla="*/ 430 w 889"/>
                  <a:gd name="T37" fmla="*/ 201 h 418"/>
                  <a:gd name="T38" fmla="*/ 430 w 889"/>
                  <a:gd name="T39" fmla="*/ 201 h 418"/>
                  <a:gd name="T40" fmla="*/ 17 w 889"/>
                  <a:gd name="T41" fmla="*/ 414 h 418"/>
                  <a:gd name="T42" fmla="*/ 17 w 889"/>
                  <a:gd name="T43" fmla="*/ 414 h 418"/>
                  <a:gd name="T44" fmla="*/ 11 w 889"/>
                  <a:gd name="T45" fmla="*/ 417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9" h="418">
                    <a:moveTo>
                      <a:pt x="11" y="417"/>
                    </a:moveTo>
                    <a:lnTo>
                      <a:pt x="11" y="417"/>
                    </a:lnTo>
                    <a:cubicBezTo>
                      <a:pt x="8" y="417"/>
                      <a:pt x="5" y="416"/>
                      <a:pt x="3" y="414"/>
                    </a:cubicBezTo>
                    <a:lnTo>
                      <a:pt x="3" y="414"/>
                    </a:lnTo>
                    <a:cubicBezTo>
                      <a:pt x="0" y="410"/>
                      <a:pt x="1" y="404"/>
                      <a:pt x="4" y="401"/>
                    </a:cubicBezTo>
                    <a:lnTo>
                      <a:pt x="4" y="401"/>
                    </a:lnTo>
                    <a:cubicBezTo>
                      <a:pt x="5" y="400"/>
                      <a:pt x="57" y="351"/>
                      <a:pt x="136" y="301"/>
                    </a:cubicBezTo>
                    <a:lnTo>
                      <a:pt x="136" y="301"/>
                    </a:lnTo>
                    <a:cubicBezTo>
                      <a:pt x="208" y="254"/>
                      <a:pt x="317" y="195"/>
                      <a:pt x="428" y="182"/>
                    </a:cubicBezTo>
                    <a:lnTo>
                      <a:pt x="428" y="182"/>
                    </a:lnTo>
                    <a:cubicBezTo>
                      <a:pt x="610" y="162"/>
                      <a:pt x="721" y="115"/>
                      <a:pt x="781" y="79"/>
                    </a:cubicBezTo>
                    <a:lnTo>
                      <a:pt x="781" y="79"/>
                    </a:lnTo>
                    <a:cubicBezTo>
                      <a:pt x="846" y="41"/>
                      <a:pt x="869" y="6"/>
                      <a:pt x="869" y="6"/>
                    </a:cubicBezTo>
                    <a:lnTo>
                      <a:pt x="869" y="6"/>
                    </a:lnTo>
                    <a:cubicBezTo>
                      <a:pt x="872" y="2"/>
                      <a:pt x="878" y="0"/>
                      <a:pt x="882" y="3"/>
                    </a:cubicBezTo>
                    <a:lnTo>
                      <a:pt x="882" y="3"/>
                    </a:lnTo>
                    <a:cubicBezTo>
                      <a:pt x="886" y="6"/>
                      <a:pt x="888" y="12"/>
                      <a:pt x="886" y="16"/>
                    </a:cubicBezTo>
                    <a:lnTo>
                      <a:pt x="886" y="16"/>
                    </a:lnTo>
                    <a:cubicBezTo>
                      <a:pt x="882" y="22"/>
                      <a:pt x="788" y="161"/>
                      <a:pt x="430" y="201"/>
                    </a:cubicBezTo>
                    <a:lnTo>
                      <a:pt x="430" y="201"/>
                    </a:lnTo>
                    <a:cubicBezTo>
                      <a:pt x="225" y="224"/>
                      <a:pt x="19" y="413"/>
                      <a:pt x="17" y="414"/>
                    </a:cubicBezTo>
                    <a:lnTo>
                      <a:pt x="17" y="414"/>
                    </a:lnTo>
                    <a:cubicBezTo>
                      <a:pt x="15" y="416"/>
                      <a:pt x="12" y="417"/>
                      <a:pt x="11" y="4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80">
                <a:extLst>
                  <a:ext uri="{FF2B5EF4-FFF2-40B4-BE49-F238E27FC236}">
                    <a16:creationId xmlns:a16="http://schemas.microsoft.com/office/drawing/2014/main" id="{4DF686EB-43D0-4C2F-8607-44133DBDD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0944" y="11125854"/>
                <a:ext cx="13876902" cy="286485"/>
              </a:xfrm>
              <a:custGeom>
                <a:avLst/>
                <a:gdLst>
                  <a:gd name="T0" fmla="*/ 15433 w 15594"/>
                  <a:gd name="T1" fmla="*/ 320 h 321"/>
                  <a:gd name="T2" fmla="*/ 7796 w 15594"/>
                  <a:gd name="T3" fmla="*/ 320 h 321"/>
                  <a:gd name="T4" fmla="*/ 160 w 15594"/>
                  <a:gd name="T5" fmla="*/ 320 h 321"/>
                  <a:gd name="T6" fmla="*/ 160 w 15594"/>
                  <a:gd name="T7" fmla="*/ 320 h 321"/>
                  <a:gd name="T8" fmla="*/ 46 w 15594"/>
                  <a:gd name="T9" fmla="*/ 273 h 321"/>
                  <a:gd name="T10" fmla="*/ 46 w 15594"/>
                  <a:gd name="T11" fmla="*/ 273 h 321"/>
                  <a:gd name="T12" fmla="*/ 0 w 15594"/>
                  <a:gd name="T13" fmla="*/ 160 h 321"/>
                  <a:gd name="T14" fmla="*/ 0 w 15594"/>
                  <a:gd name="T15" fmla="*/ 160 h 321"/>
                  <a:gd name="T16" fmla="*/ 0 w 15594"/>
                  <a:gd name="T17" fmla="*/ 160 h 321"/>
                  <a:gd name="T18" fmla="*/ 0 w 15594"/>
                  <a:gd name="T19" fmla="*/ 160 h 321"/>
                  <a:gd name="T20" fmla="*/ 46 w 15594"/>
                  <a:gd name="T21" fmla="*/ 47 h 321"/>
                  <a:gd name="T22" fmla="*/ 46 w 15594"/>
                  <a:gd name="T23" fmla="*/ 47 h 321"/>
                  <a:gd name="T24" fmla="*/ 160 w 15594"/>
                  <a:gd name="T25" fmla="*/ 0 h 321"/>
                  <a:gd name="T26" fmla="*/ 7796 w 15594"/>
                  <a:gd name="T27" fmla="*/ 0 h 321"/>
                  <a:gd name="T28" fmla="*/ 15433 w 15594"/>
                  <a:gd name="T29" fmla="*/ 0 h 321"/>
                  <a:gd name="T30" fmla="*/ 15433 w 15594"/>
                  <a:gd name="T31" fmla="*/ 0 h 321"/>
                  <a:gd name="T32" fmla="*/ 15546 w 15594"/>
                  <a:gd name="T33" fmla="*/ 47 h 321"/>
                  <a:gd name="T34" fmla="*/ 15546 w 15594"/>
                  <a:gd name="T35" fmla="*/ 47 h 321"/>
                  <a:gd name="T36" fmla="*/ 15593 w 15594"/>
                  <a:gd name="T37" fmla="*/ 160 h 321"/>
                  <a:gd name="T38" fmla="*/ 15593 w 15594"/>
                  <a:gd name="T39" fmla="*/ 160 h 321"/>
                  <a:gd name="T40" fmla="*/ 15593 w 15594"/>
                  <a:gd name="T41" fmla="*/ 160 h 321"/>
                  <a:gd name="T42" fmla="*/ 15593 w 15594"/>
                  <a:gd name="T43" fmla="*/ 160 h 321"/>
                  <a:gd name="T44" fmla="*/ 15546 w 15594"/>
                  <a:gd name="T45" fmla="*/ 273 h 321"/>
                  <a:gd name="T46" fmla="*/ 15546 w 15594"/>
                  <a:gd name="T47" fmla="*/ 273 h 321"/>
                  <a:gd name="T48" fmla="*/ 15433 w 15594"/>
                  <a:gd name="T49" fmla="*/ 32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94" h="321">
                    <a:moveTo>
                      <a:pt x="15433" y="320"/>
                    </a:moveTo>
                    <a:lnTo>
                      <a:pt x="7796" y="320"/>
                    </a:lnTo>
                    <a:lnTo>
                      <a:pt x="160" y="320"/>
                    </a:lnTo>
                    <a:lnTo>
                      <a:pt x="160" y="320"/>
                    </a:lnTo>
                    <a:cubicBezTo>
                      <a:pt x="116" y="320"/>
                      <a:pt x="76" y="302"/>
                      <a:pt x="46" y="273"/>
                    </a:cubicBezTo>
                    <a:lnTo>
                      <a:pt x="46" y="273"/>
                    </a:lnTo>
                    <a:cubicBezTo>
                      <a:pt x="17" y="244"/>
                      <a:pt x="0" y="204"/>
                      <a:pt x="0" y="160"/>
                    </a:cubicBez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ubicBezTo>
                      <a:pt x="0" y="116"/>
                      <a:pt x="17" y="75"/>
                      <a:pt x="46" y="47"/>
                    </a:cubicBezTo>
                    <a:lnTo>
                      <a:pt x="46" y="47"/>
                    </a:lnTo>
                    <a:cubicBezTo>
                      <a:pt x="76" y="18"/>
                      <a:pt x="116" y="0"/>
                      <a:pt x="160" y="0"/>
                    </a:cubicBezTo>
                    <a:lnTo>
                      <a:pt x="7796" y="0"/>
                    </a:lnTo>
                    <a:lnTo>
                      <a:pt x="15433" y="0"/>
                    </a:lnTo>
                    <a:lnTo>
                      <a:pt x="15433" y="0"/>
                    </a:lnTo>
                    <a:cubicBezTo>
                      <a:pt x="15477" y="0"/>
                      <a:pt x="15517" y="18"/>
                      <a:pt x="15546" y="47"/>
                    </a:cubicBezTo>
                    <a:lnTo>
                      <a:pt x="15546" y="47"/>
                    </a:lnTo>
                    <a:cubicBezTo>
                      <a:pt x="15575" y="75"/>
                      <a:pt x="15593" y="116"/>
                      <a:pt x="15593" y="160"/>
                    </a:cubicBezTo>
                    <a:lnTo>
                      <a:pt x="15593" y="160"/>
                    </a:lnTo>
                    <a:lnTo>
                      <a:pt x="15593" y="160"/>
                    </a:lnTo>
                    <a:lnTo>
                      <a:pt x="15593" y="160"/>
                    </a:lnTo>
                    <a:cubicBezTo>
                      <a:pt x="15593" y="204"/>
                      <a:pt x="15575" y="244"/>
                      <a:pt x="15546" y="273"/>
                    </a:cubicBezTo>
                    <a:lnTo>
                      <a:pt x="15546" y="273"/>
                    </a:lnTo>
                    <a:cubicBezTo>
                      <a:pt x="15517" y="302"/>
                      <a:pt x="15477" y="320"/>
                      <a:pt x="15433" y="3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81">
                <a:extLst>
                  <a:ext uri="{FF2B5EF4-FFF2-40B4-BE49-F238E27FC236}">
                    <a16:creationId xmlns:a16="http://schemas.microsoft.com/office/drawing/2014/main" id="{CFCB8352-854A-4304-BD35-6E4EE9574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3095" y="11118005"/>
                <a:ext cx="13896525" cy="302182"/>
              </a:xfrm>
              <a:custGeom>
                <a:avLst/>
                <a:gdLst>
                  <a:gd name="T0" fmla="*/ 170 w 15614"/>
                  <a:gd name="T1" fmla="*/ 18 h 340"/>
                  <a:gd name="T2" fmla="*/ 170 w 15614"/>
                  <a:gd name="T3" fmla="*/ 18 h 340"/>
                  <a:gd name="T4" fmla="*/ 63 w 15614"/>
                  <a:gd name="T5" fmla="*/ 62 h 340"/>
                  <a:gd name="T6" fmla="*/ 63 w 15614"/>
                  <a:gd name="T7" fmla="*/ 62 h 340"/>
                  <a:gd name="T8" fmla="*/ 20 w 15614"/>
                  <a:gd name="T9" fmla="*/ 169 h 340"/>
                  <a:gd name="T10" fmla="*/ 20 w 15614"/>
                  <a:gd name="T11" fmla="*/ 169 h 340"/>
                  <a:gd name="T12" fmla="*/ 63 w 15614"/>
                  <a:gd name="T13" fmla="*/ 275 h 340"/>
                  <a:gd name="T14" fmla="*/ 63 w 15614"/>
                  <a:gd name="T15" fmla="*/ 275 h 340"/>
                  <a:gd name="T16" fmla="*/ 170 w 15614"/>
                  <a:gd name="T17" fmla="*/ 319 h 340"/>
                  <a:gd name="T18" fmla="*/ 15443 w 15614"/>
                  <a:gd name="T19" fmla="*/ 319 h 340"/>
                  <a:gd name="T20" fmla="*/ 15443 w 15614"/>
                  <a:gd name="T21" fmla="*/ 319 h 340"/>
                  <a:gd name="T22" fmla="*/ 15549 w 15614"/>
                  <a:gd name="T23" fmla="*/ 275 h 340"/>
                  <a:gd name="T24" fmla="*/ 15549 w 15614"/>
                  <a:gd name="T25" fmla="*/ 275 h 340"/>
                  <a:gd name="T26" fmla="*/ 15594 w 15614"/>
                  <a:gd name="T27" fmla="*/ 169 h 340"/>
                  <a:gd name="T28" fmla="*/ 15594 w 15614"/>
                  <a:gd name="T29" fmla="*/ 169 h 340"/>
                  <a:gd name="T30" fmla="*/ 15549 w 15614"/>
                  <a:gd name="T31" fmla="*/ 62 h 340"/>
                  <a:gd name="T32" fmla="*/ 15549 w 15614"/>
                  <a:gd name="T33" fmla="*/ 62 h 340"/>
                  <a:gd name="T34" fmla="*/ 15443 w 15614"/>
                  <a:gd name="T35" fmla="*/ 18 h 340"/>
                  <a:gd name="T36" fmla="*/ 170 w 15614"/>
                  <a:gd name="T37" fmla="*/ 18 h 340"/>
                  <a:gd name="T38" fmla="*/ 15443 w 15614"/>
                  <a:gd name="T39" fmla="*/ 339 h 340"/>
                  <a:gd name="T40" fmla="*/ 170 w 15614"/>
                  <a:gd name="T41" fmla="*/ 339 h 340"/>
                  <a:gd name="T42" fmla="*/ 170 w 15614"/>
                  <a:gd name="T43" fmla="*/ 339 h 340"/>
                  <a:gd name="T44" fmla="*/ 50 w 15614"/>
                  <a:gd name="T45" fmla="*/ 289 h 340"/>
                  <a:gd name="T46" fmla="*/ 50 w 15614"/>
                  <a:gd name="T47" fmla="*/ 289 h 340"/>
                  <a:gd name="T48" fmla="*/ 0 w 15614"/>
                  <a:gd name="T49" fmla="*/ 169 h 340"/>
                  <a:gd name="T50" fmla="*/ 0 w 15614"/>
                  <a:gd name="T51" fmla="*/ 169 h 340"/>
                  <a:gd name="T52" fmla="*/ 50 w 15614"/>
                  <a:gd name="T53" fmla="*/ 49 h 340"/>
                  <a:gd name="T54" fmla="*/ 50 w 15614"/>
                  <a:gd name="T55" fmla="*/ 49 h 340"/>
                  <a:gd name="T56" fmla="*/ 170 w 15614"/>
                  <a:gd name="T57" fmla="*/ 0 h 340"/>
                  <a:gd name="T58" fmla="*/ 15443 w 15614"/>
                  <a:gd name="T59" fmla="*/ 0 h 340"/>
                  <a:gd name="T60" fmla="*/ 15443 w 15614"/>
                  <a:gd name="T61" fmla="*/ 0 h 340"/>
                  <a:gd name="T62" fmla="*/ 15563 w 15614"/>
                  <a:gd name="T63" fmla="*/ 49 h 340"/>
                  <a:gd name="T64" fmla="*/ 15563 w 15614"/>
                  <a:gd name="T65" fmla="*/ 49 h 340"/>
                  <a:gd name="T66" fmla="*/ 15613 w 15614"/>
                  <a:gd name="T67" fmla="*/ 169 h 340"/>
                  <a:gd name="T68" fmla="*/ 15613 w 15614"/>
                  <a:gd name="T69" fmla="*/ 169 h 340"/>
                  <a:gd name="T70" fmla="*/ 15563 w 15614"/>
                  <a:gd name="T71" fmla="*/ 289 h 340"/>
                  <a:gd name="T72" fmla="*/ 15563 w 15614"/>
                  <a:gd name="T73" fmla="*/ 289 h 340"/>
                  <a:gd name="T74" fmla="*/ 15443 w 15614"/>
                  <a:gd name="T75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614" h="340">
                    <a:moveTo>
                      <a:pt x="170" y="18"/>
                    </a:moveTo>
                    <a:lnTo>
                      <a:pt x="170" y="18"/>
                    </a:lnTo>
                    <a:cubicBezTo>
                      <a:pt x="129" y="18"/>
                      <a:pt x="92" y="34"/>
                      <a:pt x="63" y="62"/>
                    </a:cubicBezTo>
                    <a:lnTo>
                      <a:pt x="63" y="62"/>
                    </a:lnTo>
                    <a:cubicBezTo>
                      <a:pt x="35" y="91"/>
                      <a:pt x="20" y="129"/>
                      <a:pt x="20" y="169"/>
                    </a:cubicBezTo>
                    <a:lnTo>
                      <a:pt x="20" y="169"/>
                    </a:lnTo>
                    <a:cubicBezTo>
                      <a:pt x="20" y="209"/>
                      <a:pt x="35" y="247"/>
                      <a:pt x="63" y="275"/>
                    </a:cubicBezTo>
                    <a:lnTo>
                      <a:pt x="63" y="275"/>
                    </a:lnTo>
                    <a:cubicBezTo>
                      <a:pt x="92" y="303"/>
                      <a:pt x="129" y="319"/>
                      <a:pt x="170" y="319"/>
                    </a:cubicBezTo>
                    <a:lnTo>
                      <a:pt x="15443" y="319"/>
                    </a:lnTo>
                    <a:lnTo>
                      <a:pt x="15443" y="319"/>
                    </a:lnTo>
                    <a:cubicBezTo>
                      <a:pt x="15483" y="319"/>
                      <a:pt x="15521" y="303"/>
                      <a:pt x="15549" y="275"/>
                    </a:cubicBezTo>
                    <a:lnTo>
                      <a:pt x="15549" y="275"/>
                    </a:lnTo>
                    <a:cubicBezTo>
                      <a:pt x="15577" y="247"/>
                      <a:pt x="15594" y="209"/>
                      <a:pt x="15594" y="169"/>
                    </a:cubicBezTo>
                    <a:lnTo>
                      <a:pt x="15594" y="169"/>
                    </a:lnTo>
                    <a:cubicBezTo>
                      <a:pt x="15594" y="129"/>
                      <a:pt x="15577" y="91"/>
                      <a:pt x="15549" y="62"/>
                    </a:cubicBezTo>
                    <a:lnTo>
                      <a:pt x="15549" y="62"/>
                    </a:lnTo>
                    <a:cubicBezTo>
                      <a:pt x="15521" y="34"/>
                      <a:pt x="15483" y="18"/>
                      <a:pt x="15443" y="18"/>
                    </a:cubicBezTo>
                    <a:lnTo>
                      <a:pt x="170" y="18"/>
                    </a:lnTo>
                    <a:close/>
                    <a:moveTo>
                      <a:pt x="15443" y="339"/>
                    </a:moveTo>
                    <a:lnTo>
                      <a:pt x="170" y="339"/>
                    </a:lnTo>
                    <a:lnTo>
                      <a:pt x="170" y="339"/>
                    </a:lnTo>
                    <a:cubicBezTo>
                      <a:pt x="124" y="339"/>
                      <a:pt x="82" y="320"/>
                      <a:pt x="50" y="289"/>
                    </a:cubicBezTo>
                    <a:lnTo>
                      <a:pt x="50" y="289"/>
                    </a:lnTo>
                    <a:cubicBezTo>
                      <a:pt x="18" y="256"/>
                      <a:pt x="0" y="214"/>
                      <a:pt x="0" y="169"/>
                    </a:cubicBezTo>
                    <a:lnTo>
                      <a:pt x="0" y="169"/>
                    </a:lnTo>
                    <a:cubicBezTo>
                      <a:pt x="0" y="123"/>
                      <a:pt x="18" y="81"/>
                      <a:pt x="50" y="49"/>
                    </a:cubicBezTo>
                    <a:lnTo>
                      <a:pt x="50" y="49"/>
                    </a:lnTo>
                    <a:cubicBezTo>
                      <a:pt x="82" y="17"/>
                      <a:pt x="124" y="0"/>
                      <a:pt x="170" y="0"/>
                    </a:cubicBezTo>
                    <a:lnTo>
                      <a:pt x="15443" y="0"/>
                    </a:lnTo>
                    <a:lnTo>
                      <a:pt x="15443" y="0"/>
                    </a:lnTo>
                    <a:cubicBezTo>
                      <a:pt x="15488" y="0"/>
                      <a:pt x="15530" y="17"/>
                      <a:pt x="15563" y="49"/>
                    </a:cubicBezTo>
                    <a:lnTo>
                      <a:pt x="15563" y="49"/>
                    </a:lnTo>
                    <a:cubicBezTo>
                      <a:pt x="15595" y="81"/>
                      <a:pt x="15613" y="123"/>
                      <a:pt x="15613" y="169"/>
                    </a:cubicBezTo>
                    <a:lnTo>
                      <a:pt x="15613" y="169"/>
                    </a:lnTo>
                    <a:cubicBezTo>
                      <a:pt x="15613" y="214"/>
                      <a:pt x="15595" y="256"/>
                      <a:pt x="15563" y="289"/>
                    </a:cubicBezTo>
                    <a:lnTo>
                      <a:pt x="15563" y="289"/>
                    </a:lnTo>
                    <a:cubicBezTo>
                      <a:pt x="15530" y="320"/>
                      <a:pt x="15488" y="339"/>
                      <a:pt x="15443" y="3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82">
                <a:extLst>
                  <a:ext uri="{FF2B5EF4-FFF2-40B4-BE49-F238E27FC236}">
                    <a16:creationId xmlns:a16="http://schemas.microsoft.com/office/drawing/2014/main" id="{1363A1AE-8462-4BDD-BD52-5B03A57A8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995" y="10961027"/>
                <a:ext cx="1883742" cy="164827"/>
              </a:xfrm>
              <a:custGeom>
                <a:avLst/>
                <a:gdLst>
                  <a:gd name="T0" fmla="*/ 2115 w 2116"/>
                  <a:gd name="T1" fmla="*/ 185 h 186"/>
                  <a:gd name="T2" fmla="*/ 1103 w 2116"/>
                  <a:gd name="T3" fmla="*/ 185 h 186"/>
                  <a:gd name="T4" fmla="*/ 92 w 2116"/>
                  <a:gd name="T5" fmla="*/ 185 h 186"/>
                  <a:gd name="T6" fmla="*/ 92 w 2116"/>
                  <a:gd name="T7" fmla="*/ 185 h 186"/>
                  <a:gd name="T8" fmla="*/ 26 w 2116"/>
                  <a:gd name="T9" fmla="*/ 157 h 186"/>
                  <a:gd name="T10" fmla="*/ 26 w 2116"/>
                  <a:gd name="T11" fmla="*/ 157 h 186"/>
                  <a:gd name="T12" fmla="*/ 0 w 2116"/>
                  <a:gd name="T13" fmla="*/ 92 h 186"/>
                  <a:gd name="T14" fmla="*/ 0 w 2116"/>
                  <a:gd name="T15" fmla="*/ 92 h 186"/>
                  <a:gd name="T16" fmla="*/ 26 w 2116"/>
                  <a:gd name="T17" fmla="*/ 27 h 186"/>
                  <a:gd name="T18" fmla="*/ 26 w 2116"/>
                  <a:gd name="T19" fmla="*/ 27 h 186"/>
                  <a:gd name="T20" fmla="*/ 92 w 2116"/>
                  <a:gd name="T21" fmla="*/ 0 h 186"/>
                  <a:gd name="T22" fmla="*/ 1103 w 2116"/>
                  <a:gd name="T23" fmla="*/ 0 h 186"/>
                  <a:gd name="T24" fmla="*/ 2115 w 2116"/>
                  <a:gd name="T25" fmla="*/ 0 h 186"/>
                  <a:gd name="T26" fmla="*/ 2115 w 2116"/>
                  <a:gd name="T27" fmla="*/ 92 h 186"/>
                  <a:gd name="T28" fmla="*/ 2115 w 2116"/>
                  <a:gd name="T29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16" h="186">
                    <a:moveTo>
                      <a:pt x="2115" y="185"/>
                    </a:moveTo>
                    <a:lnTo>
                      <a:pt x="1103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67" y="185"/>
                      <a:pt x="43" y="174"/>
                      <a:pt x="26" y="157"/>
                    </a:cubicBezTo>
                    <a:lnTo>
                      <a:pt x="26" y="157"/>
                    </a:lnTo>
                    <a:cubicBezTo>
                      <a:pt x="10" y="141"/>
                      <a:pt x="0" y="118"/>
                      <a:pt x="0" y="92"/>
                    </a:cubicBezTo>
                    <a:lnTo>
                      <a:pt x="0" y="92"/>
                    </a:lnTo>
                    <a:cubicBezTo>
                      <a:pt x="0" y="67"/>
                      <a:pt x="10" y="44"/>
                      <a:pt x="26" y="27"/>
                    </a:cubicBezTo>
                    <a:lnTo>
                      <a:pt x="26" y="27"/>
                    </a:lnTo>
                    <a:cubicBezTo>
                      <a:pt x="43" y="10"/>
                      <a:pt x="67" y="0"/>
                      <a:pt x="92" y="0"/>
                    </a:cubicBezTo>
                    <a:lnTo>
                      <a:pt x="1103" y="0"/>
                    </a:lnTo>
                    <a:lnTo>
                      <a:pt x="2115" y="0"/>
                    </a:lnTo>
                    <a:lnTo>
                      <a:pt x="2115" y="92"/>
                    </a:lnTo>
                    <a:lnTo>
                      <a:pt x="2115" y="18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83">
                <a:extLst>
                  <a:ext uri="{FF2B5EF4-FFF2-40B4-BE49-F238E27FC236}">
                    <a16:creationId xmlns:a16="http://schemas.microsoft.com/office/drawing/2014/main" id="{B27044D9-8B18-490A-B014-C4D1EC02B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6146" y="10953178"/>
                <a:ext cx="1899440" cy="180525"/>
              </a:xfrm>
              <a:custGeom>
                <a:avLst/>
                <a:gdLst>
                  <a:gd name="T0" fmla="*/ 102 w 2135"/>
                  <a:gd name="T1" fmla="*/ 19 h 205"/>
                  <a:gd name="T2" fmla="*/ 102 w 2135"/>
                  <a:gd name="T3" fmla="*/ 19 h 205"/>
                  <a:gd name="T4" fmla="*/ 43 w 2135"/>
                  <a:gd name="T5" fmla="*/ 44 h 205"/>
                  <a:gd name="T6" fmla="*/ 43 w 2135"/>
                  <a:gd name="T7" fmla="*/ 44 h 205"/>
                  <a:gd name="T8" fmla="*/ 19 w 2135"/>
                  <a:gd name="T9" fmla="*/ 102 h 205"/>
                  <a:gd name="T10" fmla="*/ 19 w 2135"/>
                  <a:gd name="T11" fmla="*/ 102 h 205"/>
                  <a:gd name="T12" fmla="*/ 43 w 2135"/>
                  <a:gd name="T13" fmla="*/ 161 h 205"/>
                  <a:gd name="T14" fmla="*/ 43 w 2135"/>
                  <a:gd name="T15" fmla="*/ 161 h 205"/>
                  <a:gd name="T16" fmla="*/ 102 w 2135"/>
                  <a:gd name="T17" fmla="*/ 186 h 205"/>
                  <a:gd name="T18" fmla="*/ 2115 w 2135"/>
                  <a:gd name="T19" fmla="*/ 186 h 205"/>
                  <a:gd name="T20" fmla="*/ 2115 w 2135"/>
                  <a:gd name="T21" fmla="*/ 19 h 205"/>
                  <a:gd name="T22" fmla="*/ 102 w 2135"/>
                  <a:gd name="T23" fmla="*/ 19 h 205"/>
                  <a:gd name="T24" fmla="*/ 2125 w 2135"/>
                  <a:gd name="T25" fmla="*/ 204 h 205"/>
                  <a:gd name="T26" fmla="*/ 102 w 2135"/>
                  <a:gd name="T27" fmla="*/ 204 h 205"/>
                  <a:gd name="T28" fmla="*/ 102 w 2135"/>
                  <a:gd name="T29" fmla="*/ 204 h 205"/>
                  <a:gd name="T30" fmla="*/ 30 w 2135"/>
                  <a:gd name="T31" fmla="*/ 174 h 205"/>
                  <a:gd name="T32" fmla="*/ 30 w 2135"/>
                  <a:gd name="T33" fmla="*/ 174 h 205"/>
                  <a:gd name="T34" fmla="*/ 0 w 2135"/>
                  <a:gd name="T35" fmla="*/ 102 h 205"/>
                  <a:gd name="T36" fmla="*/ 0 w 2135"/>
                  <a:gd name="T37" fmla="*/ 102 h 205"/>
                  <a:gd name="T38" fmla="*/ 30 w 2135"/>
                  <a:gd name="T39" fmla="*/ 30 h 205"/>
                  <a:gd name="T40" fmla="*/ 30 w 2135"/>
                  <a:gd name="T41" fmla="*/ 30 h 205"/>
                  <a:gd name="T42" fmla="*/ 102 w 2135"/>
                  <a:gd name="T43" fmla="*/ 0 h 205"/>
                  <a:gd name="T44" fmla="*/ 2125 w 2135"/>
                  <a:gd name="T45" fmla="*/ 0 h 205"/>
                  <a:gd name="T46" fmla="*/ 2125 w 2135"/>
                  <a:gd name="T47" fmla="*/ 0 h 205"/>
                  <a:gd name="T48" fmla="*/ 2134 w 2135"/>
                  <a:gd name="T49" fmla="*/ 10 h 205"/>
                  <a:gd name="T50" fmla="*/ 2134 w 2135"/>
                  <a:gd name="T51" fmla="*/ 195 h 205"/>
                  <a:gd name="T52" fmla="*/ 2134 w 2135"/>
                  <a:gd name="T53" fmla="*/ 195 h 205"/>
                  <a:gd name="T54" fmla="*/ 2125 w 2135"/>
                  <a:gd name="T5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35" h="205">
                    <a:moveTo>
                      <a:pt x="102" y="19"/>
                    </a:moveTo>
                    <a:lnTo>
                      <a:pt x="102" y="19"/>
                    </a:lnTo>
                    <a:cubicBezTo>
                      <a:pt x="79" y="19"/>
                      <a:pt x="59" y="29"/>
                      <a:pt x="43" y="44"/>
                    </a:cubicBezTo>
                    <a:lnTo>
                      <a:pt x="43" y="44"/>
                    </a:lnTo>
                    <a:cubicBezTo>
                      <a:pt x="28" y="59"/>
                      <a:pt x="19" y="80"/>
                      <a:pt x="19" y="102"/>
                    </a:cubicBezTo>
                    <a:lnTo>
                      <a:pt x="19" y="102"/>
                    </a:lnTo>
                    <a:cubicBezTo>
                      <a:pt x="19" y="125"/>
                      <a:pt x="28" y="145"/>
                      <a:pt x="43" y="161"/>
                    </a:cubicBezTo>
                    <a:lnTo>
                      <a:pt x="43" y="161"/>
                    </a:lnTo>
                    <a:cubicBezTo>
                      <a:pt x="59" y="177"/>
                      <a:pt x="79" y="186"/>
                      <a:pt x="102" y="186"/>
                    </a:cubicBezTo>
                    <a:lnTo>
                      <a:pt x="2115" y="186"/>
                    </a:lnTo>
                    <a:lnTo>
                      <a:pt x="2115" y="19"/>
                    </a:lnTo>
                    <a:lnTo>
                      <a:pt x="102" y="19"/>
                    </a:lnTo>
                    <a:close/>
                    <a:moveTo>
                      <a:pt x="2125" y="204"/>
                    </a:moveTo>
                    <a:lnTo>
                      <a:pt x="102" y="204"/>
                    </a:lnTo>
                    <a:lnTo>
                      <a:pt x="102" y="204"/>
                    </a:lnTo>
                    <a:cubicBezTo>
                      <a:pt x="75" y="204"/>
                      <a:pt x="49" y="194"/>
                      <a:pt x="30" y="174"/>
                    </a:cubicBezTo>
                    <a:lnTo>
                      <a:pt x="30" y="174"/>
                    </a:lnTo>
                    <a:cubicBezTo>
                      <a:pt x="11" y="155"/>
                      <a:pt x="0" y="130"/>
                      <a:pt x="0" y="102"/>
                    </a:cubicBezTo>
                    <a:lnTo>
                      <a:pt x="0" y="102"/>
                    </a:lnTo>
                    <a:cubicBezTo>
                      <a:pt x="0" y="75"/>
                      <a:pt x="11" y="50"/>
                      <a:pt x="30" y="30"/>
                    </a:cubicBezTo>
                    <a:lnTo>
                      <a:pt x="30" y="30"/>
                    </a:lnTo>
                    <a:cubicBezTo>
                      <a:pt x="49" y="12"/>
                      <a:pt x="75" y="0"/>
                      <a:pt x="102" y="0"/>
                    </a:cubicBezTo>
                    <a:lnTo>
                      <a:pt x="2125" y="0"/>
                    </a:lnTo>
                    <a:lnTo>
                      <a:pt x="2125" y="0"/>
                    </a:lnTo>
                    <a:cubicBezTo>
                      <a:pt x="2130" y="0"/>
                      <a:pt x="2134" y="5"/>
                      <a:pt x="2134" y="10"/>
                    </a:cubicBezTo>
                    <a:lnTo>
                      <a:pt x="2134" y="195"/>
                    </a:lnTo>
                    <a:lnTo>
                      <a:pt x="2134" y="195"/>
                    </a:lnTo>
                    <a:cubicBezTo>
                      <a:pt x="2134" y="200"/>
                      <a:pt x="2130" y="204"/>
                      <a:pt x="2125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84">
                <a:extLst>
                  <a:ext uri="{FF2B5EF4-FFF2-40B4-BE49-F238E27FC236}">
                    <a16:creationId xmlns:a16="http://schemas.microsoft.com/office/drawing/2014/main" id="{F5DB3D8C-EB12-4006-A85A-A531EAF96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1334" y="10961027"/>
                <a:ext cx="706403" cy="164827"/>
              </a:xfrm>
              <a:custGeom>
                <a:avLst/>
                <a:gdLst>
                  <a:gd name="T0" fmla="*/ 793 w 794"/>
                  <a:gd name="T1" fmla="*/ 185 h 186"/>
                  <a:gd name="T2" fmla="*/ 396 w 794"/>
                  <a:gd name="T3" fmla="*/ 185 h 186"/>
                  <a:gd name="T4" fmla="*/ 0 w 794"/>
                  <a:gd name="T5" fmla="*/ 185 h 186"/>
                  <a:gd name="T6" fmla="*/ 0 w 794"/>
                  <a:gd name="T7" fmla="*/ 92 h 186"/>
                  <a:gd name="T8" fmla="*/ 0 w 794"/>
                  <a:gd name="T9" fmla="*/ 0 h 186"/>
                  <a:gd name="T10" fmla="*/ 396 w 794"/>
                  <a:gd name="T11" fmla="*/ 0 h 186"/>
                  <a:gd name="T12" fmla="*/ 793 w 794"/>
                  <a:gd name="T13" fmla="*/ 0 h 186"/>
                  <a:gd name="T14" fmla="*/ 793 w 794"/>
                  <a:gd name="T15" fmla="*/ 92 h 186"/>
                  <a:gd name="T16" fmla="*/ 793 w 794"/>
                  <a:gd name="T17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4" h="186">
                    <a:moveTo>
                      <a:pt x="793" y="185"/>
                    </a:moveTo>
                    <a:lnTo>
                      <a:pt x="396" y="185"/>
                    </a:lnTo>
                    <a:lnTo>
                      <a:pt x="0" y="185"/>
                    </a:lnTo>
                    <a:lnTo>
                      <a:pt x="0" y="92"/>
                    </a:lnTo>
                    <a:lnTo>
                      <a:pt x="0" y="0"/>
                    </a:lnTo>
                    <a:lnTo>
                      <a:pt x="396" y="0"/>
                    </a:lnTo>
                    <a:lnTo>
                      <a:pt x="793" y="0"/>
                    </a:lnTo>
                    <a:lnTo>
                      <a:pt x="793" y="92"/>
                    </a:lnTo>
                    <a:lnTo>
                      <a:pt x="793" y="1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85">
                <a:extLst>
                  <a:ext uri="{FF2B5EF4-FFF2-40B4-BE49-F238E27FC236}">
                    <a16:creationId xmlns:a16="http://schemas.microsoft.com/office/drawing/2014/main" id="{B401D88E-469A-44AC-96A0-36F8ABC25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3485" y="10953178"/>
                <a:ext cx="722101" cy="180525"/>
              </a:xfrm>
              <a:custGeom>
                <a:avLst/>
                <a:gdLst>
                  <a:gd name="T0" fmla="*/ 19 w 813"/>
                  <a:gd name="T1" fmla="*/ 186 h 205"/>
                  <a:gd name="T2" fmla="*/ 793 w 813"/>
                  <a:gd name="T3" fmla="*/ 186 h 205"/>
                  <a:gd name="T4" fmla="*/ 793 w 813"/>
                  <a:gd name="T5" fmla="*/ 19 h 205"/>
                  <a:gd name="T6" fmla="*/ 19 w 813"/>
                  <a:gd name="T7" fmla="*/ 19 h 205"/>
                  <a:gd name="T8" fmla="*/ 19 w 813"/>
                  <a:gd name="T9" fmla="*/ 186 h 205"/>
                  <a:gd name="T10" fmla="*/ 803 w 813"/>
                  <a:gd name="T11" fmla="*/ 204 h 205"/>
                  <a:gd name="T12" fmla="*/ 10 w 813"/>
                  <a:gd name="T13" fmla="*/ 204 h 205"/>
                  <a:gd name="T14" fmla="*/ 10 w 813"/>
                  <a:gd name="T15" fmla="*/ 204 h 205"/>
                  <a:gd name="T16" fmla="*/ 0 w 813"/>
                  <a:gd name="T17" fmla="*/ 195 h 205"/>
                  <a:gd name="T18" fmla="*/ 0 w 813"/>
                  <a:gd name="T19" fmla="*/ 10 h 205"/>
                  <a:gd name="T20" fmla="*/ 0 w 813"/>
                  <a:gd name="T21" fmla="*/ 10 h 205"/>
                  <a:gd name="T22" fmla="*/ 10 w 813"/>
                  <a:gd name="T23" fmla="*/ 0 h 205"/>
                  <a:gd name="T24" fmla="*/ 803 w 813"/>
                  <a:gd name="T25" fmla="*/ 0 h 205"/>
                  <a:gd name="T26" fmla="*/ 803 w 813"/>
                  <a:gd name="T27" fmla="*/ 0 h 205"/>
                  <a:gd name="T28" fmla="*/ 812 w 813"/>
                  <a:gd name="T29" fmla="*/ 10 h 205"/>
                  <a:gd name="T30" fmla="*/ 812 w 813"/>
                  <a:gd name="T31" fmla="*/ 195 h 205"/>
                  <a:gd name="T32" fmla="*/ 812 w 813"/>
                  <a:gd name="T33" fmla="*/ 195 h 205"/>
                  <a:gd name="T34" fmla="*/ 803 w 813"/>
                  <a:gd name="T3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3" h="205">
                    <a:moveTo>
                      <a:pt x="19" y="186"/>
                    </a:moveTo>
                    <a:lnTo>
                      <a:pt x="793" y="186"/>
                    </a:lnTo>
                    <a:lnTo>
                      <a:pt x="793" y="19"/>
                    </a:lnTo>
                    <a:lnTo>
                      <a:pt x="19" y="19"/>
                    </a:lnTo>
                    <a:lnTo>
                      <a:pt x="19" y="186"/>
                    </a:lnTo>
                    <a:close/>
                    <a:moveTo>
                      <a:pt x="803" y="204"/>
                    </a:moveTo>
                    <a:lnTo>
                      <a:pt x="10" y="204"/>
                    </a:lnTo>
                    <a:lnTo>
                      <a:pt x="10" y="204"/>
                    </a:lnTo>
                    <a:cubicBezTo>
                      <a:pt x="5" y="204"/>
                      <a:pt x="0" y="200"/>
                      <a:pt x="0" y="19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803" y="0"/>
                    </a:lnTo>
                    <a:lnTo>
                      <a:pt x="803" y="0"/>
                    </a:lnTo>
                    <a:cubicBezTo>
                      <a:pt x="808" y="0"/>
                      <a:pt x="812" y="5"/>
                      <a:pt x="812" y="10"/>
                    </a:cubicBezTo>
                    <a:lnTo>
                      <a:pt x="812" y="195"/>
                    </a:lnTo>
                    <a:lnTo>
                      <a:pt x="812" y="195"/>
                    </a:lnTo>
                    <a:cubicBezTo>
                      <a:pt x="812" y="200"/>
                      <a:pt x="808" y="204"/>
                      <a:pt x="803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86">
                <a:extLst>
                  <a:ext uri="{FF2B5EF4-FFF2-40B4-BE49-F238E27FC236}">
                    <a16:creationId xmlns:a16="http://schemas.microsoft.com/office/drawing/2014/main" id="{A6EC53F9-9CAF-46A9-A0E7-D800712F8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0859" y="10831518"/>
                <a:ext cx="1499145" cy="129509"/>
              </a:xfrm>
              <a:custGeom>
                <a:avLst/>
                <a:gdLst>
                  <a:gd name="T0" fmla="*/ 1683 w 1684"/>
                  <a:gd name="T1" fmla="*/ 146 h 147"/>
                  <a:gd name="T2" fmla="*/ 876 w 1684"/>
                  <a:gd name="T3" fmla="*/ 146 h 147"/>
                  <a:gd name="T4" fmla="*/ 70 w 1684"/>
                  <a:gd name="T5" fmla="*/ 146 h 147"/>
                  <a:gd name="T6" fmla="*/ 70 w 1684"/>
                  <a:gd name="T7" fmla="*/ 146 h 147"/>
                  <a:gd name="T8" fmla="*/ 21 w 1684"/>
                  <a:gd name="T9" fmla="*/ 126 h 147"/>
                  <a:gd name="T10" fmla="*/ 21 w 1684"/>
                  <a:gd name="T11" fmla="*/ 126 h 147"/>
                  <a:gd name="T12" fmla="*/ 0 w 1684"/>
                  <a:gd name="T13" fmla="*/ 76 h 147"/>
                  <a:gd name="T14" fmla="*/ 0 w 1684"/>
                  <a:gd name="T15" fmla="*/ 72 h 147"/>
                  <a:gd name="T16" fmla="*/ 0 w 1684"/>
                  <a:gd name="T17" fmla="*/ 69 h 147"/>
                  <a:gd name="T18" fmla="*/ 0 w 1684"/>
                  <a:gd name="T19" fmla="*/ 69 h 147"/>
                  <a:gd name="T20" fmla="*/ 21 w 1684"/>
                  <a:gd name="T21" fmla="*/ 20 h 147"/>
                  <a:gd name="T22" fmla="*/ 21 w 1684"/>
                  <a:gd name="T23" fmla="*/ 20 h 147"/>
                  <a:gd name="T24" fmla="*/ 70 w 1684"/>
                  <a:gd name="T25" fmla="*/ 0 h 147"/>
                  <a:gd name="T26" fmla="*/ 876 w 1684"/>
                  <a:gd name="T27" fmla="*/ 0 h 147"/>
                  <a:gd name="T28" fmla="*/ 1683 w 1684"/>
                  <a:gd name="T29" fmla="*/ 0 h 147"/>
                  <a:gd name="T30" fmla="*/ 1683 w 1684"/>
                  <a:gd name="T31" fmla="*/ 72 h 147"/>
                  <a:gd name="T32" fmla="*/ 1683 w 1684"/>
                  <a:gd name="T33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84" h="147">
                    <a:moveTo>
                      <a:pt x="1683" y="146"/>
                    </a:moveTo>
                    <a:lnTo>
                      <a:pt x="876" y="146"/>
                    </a:lnTo>
                    <a:lnTo>
                      <a:pt x="70" y="146"/>
                    </a:lnTo>
                    <a:lnTo>
                      <a:pt x="70" y="146"/>
                    </a:lnTo>
                    <a:cubicBezTo>
                      <a:pt x="50" y="146"/>
                      <a:pt x="33" y="138"/>
                      <a:pt x="21" y="126"/>
                    </a:cubicBezTo>
                    <a:lnTo>
                      <a:pt x="21" y="126"/>
                    </a:lnTo>
                    <a:cubicBezTo>
                      <a:pt x="8" y="113"/>
                      <a:pt x="0" y="96"/>
                      <a:pt x="0" y="76"/>
                    </a:cubicBezTo>
                    <a:lnTo>
                      <a:pt x="0" y="72"/>
                    </a:lnTo>
                    <a:lnTo>
                      <a:pt x="0" y="69"/>
                    </a:lnTo>
                    <a:lnTo>
                      <a:pt x="0" y="69"/>
                    </a:lnTo>
                    <a:cubicBezTo>
                      <a:pt x="0" y="50"/>
                      <a:pt x="8" y="32"/>
                      <a:pt x="21" y="20"/>
                    </a:cubicBezTo>
                    <a:lnTo>
                      <a:pt x="21" y="20"/>
                    </a:lnTo>
                    <a:cubicBezTo>
                      <a:pt x="33" y="8"/>
                      <a:pt x="50" y="0"/>
                      <a:pt x="70" y="0"/>
                    </a:cubicBezTo>
                    <a:lnTo>
                      <a:pt x="876" y="0"/>
                    </a:lnTo>
                    <a:lnTo>
                      <a:pt x="1683" y="0"/>
                    </a:lnTo>
                    <a:lnTo>
                      <a:pt x="1683" y="72"/>
                    </a:lnTo>
                    <a:lnTo>
                      <a:pt x="1683" y="1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87">
                <a:extLst>
                  <a:ext uri="{FF2B5EF4-FFF2-40B4-BE49-F238E27FC236}">
                    <a16:creationId xmlns:a16="http://schemas.microsoft.com/office/drawing/2014/main" id="{2A8B2D9B-11F1-4D69-87BB-4830FF358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3010" y="10819746"/>
                <a:ext cx="1514843" cy="149130"/>
              </a:xfrm>
              <a:custGeom>
                <a:avLst/>
                <a:gdLst>
                  <a:gd name="T0" fmla="*/ 80 w 1703"/>
                  <a:gd name="T1" fmla="*/ 19 h 167"/>
                  <a:gd name="T2" fmla="*/ 80 w 1703"/>
                  <a:gd name="T3" fmla="*/ 19 h 167"/>
                  <a:gd name="T4" fmla="*/ 37 w 1703"/>
                  <a:gd name="T5" fmla="*/ 37 h 167"/>
                  <a:gd name="T6" fmla="*/ 37 w 1703"/>
                  <a:gd name="T7" fmla="*/ 37 h 167"/>
                  <a:gd name="T8" fmla="*/ 19 w 1703"/>
                  <a:gd name="T9" fmla="*/ 79 h 167"/>
                  <a:gd name="T10" fmla="*/ 19 w 1703"/>
                  <a:gd name="T11" fmla="*/ 86 h 167"/>
                  <a:gd name="T12" fmla="*/ 19 w 1703"/>
                  <a:gd name="T13" fmla="*/ 86 h 167"/>
                  <a:gd name="T14" fmla="*/ 37 w 1703"/>
                  <a:gd name="T15" fmla="*/ 129 h 167"/>
                  <a:gd name="T16" fmla="*/ 37 w 1703"/>
                  <a:gd name="T17" fmla="*/ 129 h 167"/>
                  <a:gd name="T18" fmla="*/ 80 w 1703"/>
                  <a:gd name="T19" fmla="*/ 147 h 167"/>
                  <a:gd name="T20" fmla="*/ 1684 w 1703"/>
                  <a:gd name="T21" fmla="*/ 147 h 167"/>
                  <a:gd name="T22" fmla="*/ 1684 w 1703"/>
                  <a:gd name="T23" fmla="*/ 19 h 167"/>
                  <a:gd name="T24" fmla="*/ 80 w 1703"/>
                  <a:gd name="T25" fmla="*/ 19 h 167"/>
                  <a:gd name="T26" fmla="*/ 1693 w 1703"/>
                  <a:gd name="T27" fmla="*/ 166 h 167"/>
                  <a:gd name="T28" fmla="*/ 80 w 1703"/>
                  <a:gd name="T29" fmla="*/ 166 h 167"/>
                  <a:gd name="T30" fmla="*/ 80 w 1703"/>
                  <a:gd name="T31" fmla="*/ 166 h 167"/>
                  <a:gd name="T32" fmla="*/ 24 w 1703"/>
                  <a:gd name="T33" fmla="*/ 143 h 167"/>
                  <a:gd name="T34" fmla="*/ 24 w 1703"/>
                  <a:gd name="T35" fmla="*/ 143 h 167"/>
                  <a:gd name="T36" fmla="*/ 0 w 1703"/>
                  <a:gd name="T37" fmla="*/ 86 h 167"/>
                  <a:gd name="T38" fmla="*/ 0 w 1703"/>
                  <a:gd name="T39" fmla="*/ 79 h 167"/>
                  <a:gd name="T40" fmla="*/ 0 w 1703"/>
                  <a:gd name="T41" fmla="*/ 79 h 167"/>
                  <a:gd name="T42" fmla="*/ 24 w 1703"/>
                  <a:gd name="T43" fmla="*/ 23 h 167"/>
                  <a:gd name="T44" fmla="*/ 24 w 1703"/>
                  <a:gd name="T45" fmla="*/ 23 h 167"/>
                  <a:gd name="T46" fmla="*/ 80 w 1703"/>
                  <a:gd name="T47" fmla="*/ 0 h 167"/>
                  <a:gd name="T48" fmla="*/ 1693 w 1703"/>
                  <a:gd name="T49" fmla="*/ 0 h 167"/>
                  <a:gd name="T50" fmla="*/ 1693 w 1703"/>
                  <a:gd name="T51" fmla="*/ 0 h 167"/>
                  <a:gd name="T52" fmla="*/ 1702 w 1703"/>
                  <a:gd name="T53" fmla="*/ 10 h 167"/>
                  <a:gd name="T54" fmla="*/ 1702 w 1703"/>
                  <a:gd name="T55" fmla="*/ 156 h 167"/>
                  <a:gd name="T56" fmla="*/ 1702 w 1703"/>
                  <a:gd name="T57" fmla="*/ 156 h 167"/>
                  <a:gd name="T58" fmla="*/ 1693 w 1703"/>
                  <a:gd name="T59" fmla="*/ 16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03" h="167">
                    <a:moveTo>
                      <a:pt x="80" y="19"/>
                    </a:moveTo>
                    <a:lnTo>
                      <a:pt x="80" y="19"/>
                    </a:lnTo>
                    <a:cubicBezTo>
                      <a:pt x="64" y="19"/>
                      <a:pt x="48" y="25"/>
                      <a:pt x="37" y="37"/>
                    </a:cubicBezTo>
                    <a:lnTo>
                      <a:pt x="37" y="37"/>
                    </a:lnTo>
                    <a:cubicBezTo>
                      <a:pt x="25" y="48"/>
                      <a:pt x="19" y="64"/>
                      <a:pt x="19" y="79"/>
                    </a:cubicBezTo>
                    <a:lnTo>
                      <a:pt x="19" y="86"/>
                    </a:lnTo>
                    <a:lnTo>
                      <a:pt x="19" y="86"/>
                    </a:lnTo>
                    <a:cubicBezTo>
                      <a:pt x="19" y="102"/>
                      <a:pt x="25" y="117"/>
                      <a:pt x="37" y="129"/>
                    </a:cubicBezTo>
                    <a:lnTo>
                      <a:pt x="37" y="129"/>
                    </a:lnTo>
                    <a:cubicBezTo>
                      <a:pt x="48" y="140"/>
                      <a:pt x="64" y="147"/>
                      <a:pt x="80" y="147"/>
                    </a:cubicBezTo>
                    <a:lnTo>
                      <a:pt x="1684" y="147"/>
                    </a:lnTo>
                    <a:lnTo>
                      <a:pt x="1684" y="19"/>
                    </a:lnTo>
                    <a:lnTo>
                      <a:pt x="80" y="19"/>
                    </a:lnTo>
                    <a:close/>
                    <a:moveTo>
                      <a:pt x="1693" y="166"/>
                    </a:moveTo>
                    <a:lnTo>
                      <a:pt x="80" y="166"/>
                    </a:lnTo>
                    <a:lnTo>
                      <a:pt x="80" y="166"/>
                    </a:lnTo>
                    <a:cubicBezTo>
                      <a:pt x="58" y="166"/>
                      <a:pt x="39" y="158"/>
                      <a:pt x="24" y="143"/>
                    </a:cubicBezTo>
                    <a:lnTo>
                      <a:pt x="24" y="143"/>
                    </a:lnTo>
                    <a:cubicBezTo>
                      <a:pt x="9" y="128"/>
                      <a:pt x="0" y="107"/>
                      <a:pt x="0" y="86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8"/>
                      <a:pt x="9" y="38"/>
                      <a:pt x="24" y="23"/>
                    </a:cubicBezTo>
                    <a:lnTo>
                      <a:pt x="24" y="23"/>
                    </a:lnTo>
                    <a:cubicBezTo>
                      <a:pt x="39" y="8"/>
                      <a:pt x="58" y="0"/>
                      <a:pt x="80" y="0"/>
                    </a:cubicBezTo>
                    <a:lnTo>
                      <a:pt x="1693" y="0"/>
                    </a:lnTo>
                    <a:lnTo>
                      <a:pt x="1693" y="0"/>
                    </a:lnTo>
                    <a:cubicBezTo>
                      <a:pt x="1698" y="0"/>
                      <a:pt x="1702" y="5"/>
                      <a:pt x="1702" y="10"/>
                    </a:cubicBezTo>
                    <a:lnTo>
                      <a:pt x="1702" y="156"/>
                    </a:lnTo>
                    <a:lnTo>
                      <a:pt x="1702" y="156"/>
                    </a:lnTo>
                    <a:cubicBezTo>
                      <a:pt x="1702" y="161"/>
                      <a:pt x="1698" y="166"/>
                      <a:pt x="1693" y="1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88">
                <a:extLst>
                  <a:ext uri="{FF2B5EF4-FFF2-40B4-BE49-F238E27FC236}">
                    <a16:creationId xmlns:a16="http://schemas.microsoft.com/office/drawing/2014/main" id="{269C2BE0-12CC-4967-B4F6-CFF08920B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04" y="10831518"/>
                <a:ext cx="561199" cy="129509"/>
              </a:xfrm>
              <a:custGeom>
                <a:avLst/>
                <a:gdLst>
                  <a:gd name="T0" fmla="*/ 631 w 632"/>
                  <a:gd name="T1" fmla="*/ 146 h 147"/>
                  <a:gd name="T2" fmla="*/ 316 w 632"/>
                  <a:gd name="T3" fmla="*/ 146 h 147"/>
                  <a:gd name="T4" fmla="*/ 0 w 632"/>
                  <a:gd name="T5" fmla="*/ 146 h 147"/>
                  <a:gd name="T6" fmla="*/ 0 w 632"/>
                  <a:gd name="T7" fmla="*/ 72 h 147"/>
                  <a:gd name="T8" fmla="*/ 0 w 632"/>
                  <a:gd name="T9" fmla="*/ 0 h 147"/>
                  <a:gd name="T10" fmla="*/ 316 w 632"/>
                  <a:gd name="T11" fmla="*/ 0 h 147"/>
                  <a:gd name="T12" fmla="*/ 631 w 632"/>
                  <a:gd name="T13" fmla="*/ 0 h 147"/>
                  <a:gd name="T14" fmla="*/ 631 w 632"/>
                  <a:gd name="T15" fmla="*/ 72 h 147"/>
                  <a:gd name="T16" fmla="*/ 631 w 632"/>
                  <a:gd name="T17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2" h="147">
                    <a:moveTo>
                      <a:pt x="631" y="146"/>
                    </a:moveTo>
                    <a:lnTo>
                      <a:pt x="316" y="146"/>
                    </a:lnTo>
                    <a:lnTo>
                      <a:pt x="0" y="146"/>
                    </a:lnTo>
                    <a:lnTo>
                      <a:pt x="0" y="72"/>
                    </a:lnTo>
                    <a:lnTo>
                      <a:pt x="0" y="0"/>
                    </a:lnTo>
                    <a:lnTo>
                      <a:pt x="316" y="0"/>
                    </a:lnTo>
                    <a:lnTo>
                      <a:pt x="631" y="0"/>
                    </a:lnTo>
                    <a:lnTo>
                      <a:pt x="631" y="72"/>
                    </a:lnTo>
                    <a:lnTo>
                      <a:pt x="631" y="1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89">
                <a:extLst>
                  <a:ext uri="{FF2B5EF4-FFF2-40B4-BE49-F238E27FC236}">
                    <a16:creationId xmlns:a16="http://schemas.microsoft.com/office/drawing/2014/main" id="{DA011F7B-03D6-4000-80F0-E0941B99A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0955" y="10819746"/>
                <a:ext cx="576897" cy="149130"/>
              </a:xfrm>
              <a:custGeom>
                <a:avLst/>
                <a:gdLst>
                  <a:gd name="T0" fmla="*/ 18 w 650"/>
                  <a:gd name="T1" fmla="*/ 147 h 167"/>
                  <a:gd name="T2" fmla="*/ 631 w 650"/>
                  <a:gd name="T3" fmla="*/ 147 h 167"/>
                  <a:gd name="T4" fmla="*/ 631 w 650"/>
                  <a:gd name="T5" fmla="*/ 19 h 167"/>
                  <a:gd name="T6" fmla="*/ 18 w 650"/>
                  <a:gd name="T7" fmla="*/ 19 h 167"/>
                  <a:gd name="T8" fmla="*/ 18 w 650"/>
                  <a:gd name="T9" fmla="*/ 147 h 167"/>
                  <a:gd name="T10" fmla="*/ 640 w 650"/>
                  <a:gd name="T11" fmla="*/ 166 h 167"/>
                  <a:gd name="T12" fmla="*/ 9 w 650"/>
                  <a:gd name="T13" fmla="*/ 166 h 167"/>
                  <a:gd name="T14" fmla="*/ 9 w 650"/>
                  <a:gd name="T15" fmla="*/ 166 h 167"/>
                  <a:gd name="T16" fmla="*/ 0 w 650"/>
                  <a:gd name="T17" fmla="*/ 156 h 167"/>
                  <a:gd name="T18" fmla="*/ 0 w 650"/>
                  <a:gd name="T19" fmla="*/ 10 h 167"/>
                  <a:gd name="T20" fmla="*/ 0 w 650"/>
                  <a:gd name="T21" fmla="*/ 10 h 167"/>
                  <a:gd name="T22" fmla="*/ 9 w 650"/>
                  <a:gd name="T23" fmla="*/ 0 h 167"/>
                  <a:gd name="T24" fmla="*/ 640 w 650"/>
                  <a:gd name="T25" fmla="*/ 0 h 167"/>
                  <a:gd name="T26" fmla="*/ 640 w 650"/>
                  <a:gd name="T27" fmla="*/ 0 h 167"/>
                  <a:gd name="T28" fmla="*/ 649 w 650"/>
                  <a:gd name="T29" fmla="*/ 10 h 167"/>
                  <a:gd name="T30" fmla="*/ 649 w 650"/>
                  <a:gd name="T31" fmla="*/ 156 h 167"/>
                  <a:gd name="T32" fmla="*/ 649 w 650"/>
                  <a:gd name="T33" fmla="*/ 156 h 167"/>
                  <a:gd name="T34" fmla="*/ 640 w 650"/>
                  <a:gd name="T35" fmla="*/ 16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0" h="167">
                    <a:moveTo>
                      <a:pt x="18" y="147"/>
                    </a:moveTo>
                    <a:lnTo>
                      <a:pt x="631" y="147"/>
                    </a:lnTo>
                    <a:lnTo>
                      <a:pt x="631" y="19"/>
                    </a:lnTo>
                    <a:lnTo>
                      <a:pt x="18" y="19"/>
                    </a:lnTo>
                    <a:lnTo>
                      <a:pt x="18" y="147"/>
                    </a:lnTo>
                    <a:close/>
                    <a:moveTo>
                      <a:pt x="640" y="166"/>
                    </a:moveTo>
                    <a:lnTo>
                      <a:pt x="9" y="166"/>
                    </a:lnTo>
                    <a:lnTo>
                      <a:pt x="9" y="166"/>
                    </a:lnTo>
                    <a:cubicBezTo>
                      <a:pt x="4" y="166"/>
                      <a:pt x="0" y="161"/>
                      <a:pt x="0" y="15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640" y="0"/>
                    </a:lnTo>
                    <a:lnTo>
                      <a:pt x="640" y="0"/>
                    </a:lnTo>
                    <a:cubicBezTo>
                      <a:pt x="645" y="0"/>
                      <a:pt x="649" y="5"/>
                      <a:pt x="649" y="10"/>
                    </a:cubicBezTo>
                    <a:lnTo>
                      <a:pt x="649" y="156"/>
                    </a:lnTo>
                    <a:lnTo>
                      <a:pt x="649" y="156"/>
                    </a:lnTo>
                    <a:cubicBezTo>
                      <a:pt x="649" y="161"/>
                      <a:pt x="645" y="166"/>
                      <a:pt x="640" y="1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1" name="Group 360">
              <a:extLst>
                <a:ext uri="{FF2B5EF4-FFF2-40B4-BE49-F238E27FC236}">
                  <a16:creationId xmlns:a16="http://schemas.microsoft.com/office/drawing/2014/main" id="{C0A3F73A-E8CA-4D6A-A9B8-2F0DD306D694}"/>
                </a:ext>
              </a:extLst>
            </p:cNvPr>
            <p:cNvGrpSpPr/>
            <p:nvPr/>
          </p:nvGrpSpPr>
          <p:grpSpPr>
            <a:xfrm>
              <a:off x="9253884" y="4846713"/>
              <a:ext cx="12884011" cy="3335794"/>
              <a:chOff x="9253884" y="4846713"/>
              <a:chExt cx="12884011" cy="3335794"/>
            </a:xfrm>
          </p:grpSpPr>
          <p:sp>
            <p:nvSpPr>
              <p:cNvPr id="388" name="Freeform 90">
                <a:extLst>
                  <a:ext uri="{FF2B5EF4-FFF2-40B4-BE49-F238E27FC236}">
                    <a16:creationId xmlns:a16="http://schemas.microsoft.com/office/drawing/2014/main" id="{4AF8F7E4-F65B-4EBE-AA5A-CA901EEB2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1618" y="5305874"/>
                <a:ext cx="2072117" cy="1342166"/>
              </a:xfrm>
              <a:custGeom>
                <a:avLst/>
                <a:gdLst>
                  <a:gd name="T0" fmla="*/ 2329 w 2330"/>
                  <a:gd name="T1" fmla="*/ 1506 h 1507"/>
                  <a:gd name="T2" fmla="*/ 0 w 2330"/>
                  <a:gd name="T3" fmla="*/ 1506 h 1507"/>
                  <a:gd name="T4" fmla="*/ 0 w 2330"/>
                  <a:gd name="T5" fmla="*/ 0 h 1507"/>
                  <a:gd name="T6" fmla="*/ 2329 w 2330"/>
                  <a:gd name="T7" fmla="*/ 0 h 1507"/>
                  <a:gd name="T8" fmla="*/ 2329 w 2330"/>
                  <a:gd name="T9" fmla="*/ 1506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0" h="1507">
                    <a:moveTo>
                      <a:pt x="2329" y="1506"/>
                    </a:moveTo>
                    <a:lnTo>
                      <a:pt x="0" y="1506"/>
                    </a:lnTo>
                    <a:lnTo>
                      <a:pt x="0" y="0"/>
                    </a:lnTo>
                    <a:lnTo>
                      <a:pt x="2329" y="0"/>
                    </a:lnTo>
                    <a:lnTo>
                      <a:pt x="2329" y="150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91">
                <a:extLst>
                  <a:ext uri="{FF2B5EF4-FFF2-40B4-BE49-F238E27FC236}">
                    <a16:creationId xmlns:a16="http://schemas.microsoft.com/office/drawing/2014/main" id="{7A923306-9004-4EF6-A607-B99E5FC67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3884" y="6636268"/>
                <a:ext cx="2323282" cy="145204"/>
              </a:xfrm>
              <a:custGeom>
                <a:avLst/>
                <a:gdLst>
                  <a:gd name="T0" fmla="*/ 2541 w 2611"/>
                  <a:gd name="T1" fmla="*/ 0 h 165"/>
                  <a:gd name="T2" fmla="*/ 1305 w 2611"/>
                  <a:gd name="T3" fmla="*/ 0 h 165"/>
                  <a:gd name="T4" fmla="*/ 70 w 2611"/>
                  <a:gd name="T5" fmla="*/ 0 h 165"/>
                  <a:gd name="T6" fmla="*/ 70 w 2611"/>
                  <a:gd name="T7" fmla="*/ 0 h 165"/>
                  <a:gd name="T8" fmla="*/ 20 w 2611"/>
                  <a:gd name="T9" fmla="*/ 21 h 165"/>
                  <a:gd name="T10" fmla="*/ 20 w 2611"/>
                  <a:gd name="T11" fmla="*/ 21 h 165"/>
                  <a:gd name="T12" fmla="*/ 0 w 2611"/>
                  <a:gd name="T13" fmla="*/ 70 h 165"/>
                  <a:gd name="T14" fmla="*/ 0 w 2611"/>
                  <a:gd name="T15" fmla="*/ 82 h 165"/>
                  <a:gd name="T16" fmla="*/ 0 w 2611"/>
                  <a:gd name="T17" fmla="*/ 95 h 165"/>
                  <a:gd name="T18" fmla="*/ 0 w 2611"/>
                  <a:gd name="T19" fmla="*/ 95 h 165"/>
                  <a:gd name="T20" fmla="*/ 20 w 2611"/>
                  <a:gd name="T21" fmla="*/ 144 h 165"/>
                  <a:gd name="T22" fmla="*/ 20 w 2611"/>
                  <a:gd name="T23" fmla="*/ 144 h 165"/>
                  <a:gd name="T24" fmla="*/ 70 w 2611"/>
                  <a:gd name="T25" fmla="*/ 164 h 165"/>
                  <a:gd name="T26" fmla="*/ 1305 w 2611"/>
                  <a:gd name="T27" fmla="*/ 164 h 165"/>
                  <a:gd name="T28" fmla="*/ 2541 w 2611"/>
                  <a:gd name="T29" fmla="*/ 164 h 165"/>
                  <a:gd name="T30" fmla="*/ 2541 w 2611"/>
                  <a:gd name="T31" fmla="*/ 164 h 165"/>
                  <a:gd name="T32" fmla="*/ 2591 w 2611"/>
                  <a:gd name="T33" fmla="*/ 144 h 165"/>
                  <a:gd name="T34" fmla="*/ 2591 w 2611"/>
                  <a:gd name="T35" fmla="*/ 144 h 165"/>
                  <a:gd name="T36" fmla="*/ 2610 w 2611"/>
                  <a:gd name="T37" fmla="*/ 95 h 165"/>
                  <a:gd name="T38" fmla="*/ 2610 w 2611"/>
                  <a:gd name="T39" fmla="*/ 82 h 165"/>
                  <a:gd name="T40" fmla="*/ 2610 w 2611"/>
                  <a:gd name="T41" fmla="*/ 70 h 165"/>
                  <a:gd name="T42" fmla="*/ 2610 w 2611"/>
                  <a:gd name="T43" fmla="*/ 70 h 165"/>
                  <a:gd name="T44" fmla="*/ 2591 w 2611"/>
                  <a:gd name="T45" fmla="*/ 21 h 165"/>
                  <a:gd name="T46" fmla="*/ 2591 w 2611"/>
                  <a:gd name="T47" fmla="*/ 21 h 165"/>
                  <a:gd name="T48" fmla="*/ 2541 w 2611"/>
                  <a:gd name="T49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11" h="165">
                    <a:moveTo>
                      <a:pt x="2541" y="0"/>
                    </a:moveTo>
                    <a:lnTo>
                      <a:pt x="1305" y="0"/>
                    </a:lnTo>
                    <a:lnTo>
                      <a:pt x="70" y="0"/>
                    </a:lnTo>
                    <a:lnTo>
                      <a:pt x="70" y="0"/>
                    </a:lnTo>
                    <a:cubicBezTo>
                      <a:pt x="50" y="0"/>
                      <a:pt x="33" y="8"/>
                      <a:pt x="20" y="21"/>
                    </a:cubicBezTo>
                    <a:lnTo>
                      <a:pt x="20" y="21"/>
                    </a:lnTo>
                    <a:cubicBezTo>
                      <a:pt x="8" y="33"/>
                      <a:pt x="0" y="51"/>
                      <a:pt x="0" y="70"/>
                    </a:cubicBezTo>
                    <a:lnTo>
                      <a:pt x="0" y="82"/>
                    </a:lnTo>
                    <a:lnTo>
                      <a:pt x="0" y="95"/>
                    </a:lnTo>
                    <a:lnTo>
                      <a:pt x="0" y="95"/>
                    </a:lnTo>
                    <a:cubicBezTo>
                      <a:pt x="0" y="114"/>
                      <a:pt x="8" y="131"/>
                      <a:pt x="20" y="144"/>
                    </a:cubicBezTo>
                    <a:lnTo>
                      <a:pt x="20" y="144"/>
                    </a:lnTo>
                    <a:cubicBezTo>
                      <a:pt x="33" y="156"/>
                      <a:pt x="50" y="164"/>
                      <a:pt x="70" y="164"/>
                    </a:cubicBezTo>
                    <a:lnTo>
                      <a:pt x="1305" y="164"/>
                    </a:lnTo>
                    <a:lnTo>
                      <a:pt x="2541" y="164"/>
                    </a:lnTo>
                    <a:lnTo>
                      <a:pt x="2541" y="164"/>
                    </a:lnTo>
                    <a:cubicBezTo>
                      <a:pt x="2560" y="164"/>
                      <a:pt x="2578" y="156"/>
                      <a:pt x="2591" y="144"/>
                    </a:cubicBezTo>
                    <a:lnTo>
                      <a:pt x="2591" y="144"/>
                    </a:lnTo>
                    <a:cubicBezTo>
                      <a:pt x="2603" y="131"/>
                      <a:pt x="2610" y="114"/>
                      <a:pt x="2610" y="95"/>
                    </a:cubicBezTo>
                    <a:lnTo>
                      <a:pt x="2610" y="82"/>
                    </a:lnTo>
                    <a:lnTo>
                      <a:pt x="2610" y="70"/>
                    </a:lnTo>
                    <a:lnTo>
                      <a:pt x="2610" y="70"/>
                    </a:lnTo>
                    <a:cubicBezTo>
                      <a:pt x="2610" y="51"/>
                      <a:pt x="2603" y="33"/>
                      <a:pt x="2591" y="21"/>
                    </a:cubicBezTo>
                    <a:lnTo>
                      <a:pt x="2591" y="21"/>
                    </a:lnTo>
                    <a:cubicBezTo>
                      <a:pt x="2578" y="8"/>
                      <a:pt x="2560" y="0"/>
                      <a:pt x="2541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92">
                <a:extLst>
                  <a:ext uri="{FF2B5EF4-FFF2-40B4-BE49-F238E27FC236}">
                    <a16:creationId xmlns:a16="http://schemas.microsoft.com/office/drawing/2014/main" id="{DD036E4A-2625-42A0-B755-944F1B61B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1618" y="5305874"/>
                <a:ext cx="2072117" cy="726027"/>
              </a:xfrm>
              <a:custGeom>
                <a:avLst/>
                <a:gdLst>
                  <a:gd name="T0" fmla="*/ 0 w 2330"/>
                  <a:gd name="T1" fmla="*/ 816 h 817"/>
                  <a:gd name="T2" fmla="*/ 2329 w 2330"/>
                  <a:gd name="T3" fmla="*/ 816 h 817"/>
                  <a:gd name="T4" fmla="*/ 2329 w 2330"/>
                  <a:gd name="T5" fmla="*/ 0 h 817"/>
                  <a:gd name="T6" fmla="*/ 0 w 2330"/>
                  <a:gd name="T7" fmla="*/ 0 h 817"/>
                  <a:gd name="T8" fmla="*/ 0 w 2330"/>
                  <a:gd name="T9" fmla="*/ 816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0" h="817">
                    <a:moveTo>
                      <a:pt x="0" y="816"/>
                    </a:moveTo>
                    <a:lnTo>
                      <a:pt x="2329" y="816"/>
                    </a:lnTo>
                    <a:lnTo>
                      <a:pt x="2329" y="0"/>
                    </a:lnTo>
                    <a:lnTo>
                      <a:pt x="0" y="0"/>
                    </a:lnTo>
                    <a:lnTo>
                      <a:pt x="0" y="81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93">
                <a:extLst>
                  <a:ext uri="{FF2B5EF4-FFF2-40B4-BE49-F238E27FC236}">
                    <a16:creationId xmlns:a16="http://schemas.microsoft.com/office/drawing/2014/main" id="{E005B0F4-1409-4C6D-B97C-67006F028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0360" y="5305874"/>
                <a:ext cx="2072117" cy="726027"/>
              </a:xfrm>
              <a:custGeom>
                <a:avLst/>
                <a:gdLst>
                  <a:gd name="T0" fmla="*/ 0 w 2330"/>
                  <a:gd name="T1" fmla="*/ 816 h 817"/>
                  <a:gd name="T2" fmla="*/ 2329 w 2330"/>
                  <a:gd name="T3" fmla="*/ 816 h 817"/>
                  <a:gd name="T4" fmla="*/ 2329 w 2330"/>
                  <a:gd name="T5" fmla="*/ 0 h 817"/>
                  <a:gd name="T6" fmla="*/ 0 w 2330"/>
                  <a:gd name="T7" fmla="*/ 0 h 817"/>
                  <a:gd name="T8" fmla="*/ 0 w 2330"/>
                  <a:gd name="T9" fmla="*/ 816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0" h="817">
                    <a:moveTo>
                      <a:pt x="0" y="816"/>
                    </a:moveTo>
                    <a:lnTo>
                      <a:pt x="2329" y="816"/>
                    </a:lnTo>
                    <a:lnTo>
                      <a:pt x="2329" y="0"/>
                    </a:lnTo>
                    <a:lnTo>
                      <a:pt x="0" y="0"/>
                    </a:lnTo>
                    <a:lnTo>
                      <a:pt x="0" y="816"/>
                    </a:lnTo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94">
                <a:extLst>
                  <a:ext uri="{FF2B5EF4-FFF2-40B4-BE49-F238E27FC236}">
                    <a16:creationId xmlns:a16="http://schemas.microsoft.com/office/drawing/2014/main" id="{97414230-839D-4A0C-B706-0E4F39CA0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1618" y="5957335"/>
                <a:ext cx="2072117" cy="78489"/>
              </a:xfrm>
              <a:custGeom>
                <a:avLst/>
                <a:gdLst>
                  <a:gd name="T0" fmla="*/ 2329 w 2330"/>
                  <a:gd name="T1" fmla="*/ 85 h 86"/>
                  <a:gd name="T2" fmla="*/ 0 w 2330"/>
                  <a:gd name="T3" fmla="*/ 85 h 86"/>
                  <a:gd name="T4" fmla="*/ 0 w 2330"/>
                  <a:gd name="T5" fmla="*/ 0 h 86"/>
                  <a:gd name="T6" fmla="*/ 2329 w 2330"/>
                  <a:gd name="T7" fmla="*/ 0 h 86"/>
                  <a:gd name="T8" fmla="*/ 2329 w 2330"/>
                  <a:gd name="T9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0" h="86">
                    <a:moveTo>
                      <a:pt x="2329" y="85"/>
                    </a:moveTo>
                    <a:lnTo>
                      <a:pt x="0" y="85"/>
                    </a:lnTo>
                    <a:lnTo>
                      <a:pt x="0" y="0"/>
                    </a:lnTo>
                    <a:lnTo>
                      <a:pt x="2329" y="0"/>
                    </a:lnTo>
                    <a:lnTo>
                      <a:pt x="2329" y="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95">
                <a:extLst>
                  <a:ext uri="{FF2B5EF4-FFF2-40B4-BE49-F238E27FC236}">
                    <a16:creationId xmlns:a16="http://schemas.microsoft.com/office/drawing/2014/main" id="{04F6F6B1-C69F-4120-AE8F-D6B23B6F4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3769" y="5945563"/>
                <a:ext cx="2087814" cy="94187"/>
              </a:xfrm>
              <a:custGeom>
                <a:avLst/>
                <a:gdLst>
                  <a:gd name="T0" fmla="*/ 18 w 2348"/>
                  <a:gd name="T1" fmla="*/ 84 h 104"/>
                  <a:gd name="T2" fmla="*/ 2328 w 2348"/>
                  <a:gd name="T3" fmla="*/ 84 h 104"/>
                  <a:gd name="T4" fmla="*/ 2328 w 2348"/>
                  <a:gd name="T5" fmla="*/ 18 h 104"/>
                  <a:gd name="T6" fmla="*/ 18 w 2348"/>
                  <a:gd name="T7" fmla="*/ 18 h 104"/>
                  <a:gd name="T8" fmla="*/ 18 w 2348"/>
                  <a:gd name="T9" fmla="*/ 84 h 104"/>
                  <a:gd name="T10" fmla="*/ 2338 w 2348"/>
                  <a:gd name="T11" fmla="*/ 103 h 104"/>
                  <a:gd name="T12" fmla="*/ 9 w 2348"/>
                  <a:gd name="T13" fmla="*/ 103 h 104"/>
                  <a:gd name="T14" fmla="*/ 9 w 2348"/>
                  <a:gd name="T15" fmla="*/ 103 h 104"/>
                  <a:gd name="T16" fmla="*/ 0 w 2348"/>
                  <a:gd name="T17" fmla="*/ 94 h 104"/>
                  <a:gd name="T18" fmla="*/ 0 w 2348"/>
                  <a:gd name="T19" fmla="*/ 9 h 104"/>
                  <a:gd name="T20" fmla="*/ 0 w 2348"/>
                  <a:gd name="T21" fmla="*/ 9 h 104"/>
                  <a:gd name="T22" fmla="*/ 9 w 2348"/>
                  <a:gd name="T23" fmla="*/ 0 h 104"/>
                  <a:gd name="T24" fmla="*/ 2338 w 2348"/>
                  <a:gd name="T25" fmla="*/ 0 h 104"/>
                  <a:gd name="T26" fmla="*/ 2338 w 2348"/>
                  <a:gd name="T27" fmla="*/ 0 h 104"/>
                  <a:gd name="T28" fmla="*/ 2347 w 2348"/>
                  <a:gd name="T29" fmla="*/ 9 h 104"/>
                  <a:gd name="T30" fmla="*/ 2347 w 2348"/>
                  <a:gd name="T31" fmla="*/ 94 h 104"/>
                  <a:gd name="T32" fmla="*/ 2347 w 2348"/>
                  <a:gd name="T33" fmla="*/ 94 h 104"/>
                  <a:gd name="T34" fmla="*/ 2338 w 2348"/>
                  <a:gd name="T35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48" h="104">
                    <a:moveTo>
                      <a:pt x="18" y="84"/>
                    </a:moveTo>
                    <a:lnTo>
                      <a:pt x="2328" y="84"/>
                    </a:lnTo>
                    <a:lnTo>
                      <a:pt x="2328" y="18"/>
                    </a:lnTo>
                    <a:lnTo>
                      <a:pt x="18" y="18"/>
                    </a:lnTo>
                    <a:lnTo>
                      <a:pt x="18" y="84"/>
                    </a:lnTo>
                    <a:close/>
                    <a:moveTo>
                      <a:pt x="2338" y="103"/>
                    </a:moveTo>
                    <a:lnTo>
                      <a:pt x="9" y="103"/>
                    </a:lnTo>
                    <a:lnTo>
                      <a:pt x="9" y="103"/>
                    </a:lnTo>
                    <a:cubicBezTo>
                      <a:pt x="4" y="103"/>
                      <a:pt x="0" y="99"/>
                      <a:pt x="0" y="9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338" y="0"/>
                    </a:lnTo>
                    <a:lnTo>
                      <a:pt x="2338" y="0"/>
                    </a:lnTo>
                    <a:cubicBezTo>
                      <a:pt x="2343" y="0"/>
                      <a:pt x="2347" y="4"/>
                      <a:pt x="2347" y="9"/>
                    </a:cubicBezTo>
                    <a:lnTo>
                      <a:pt x="2347" y="94"/>
                    </a:lnTo>
                    <a:lnTo>
                      <a:pt x="2347" y="94"/>
                    </a:lnTo>
                    <a:cubicBezTo>
                      <a:pt x="2347" y="99"/>
                      <a:pt x="2343" y="103"/>
                      <a:pt x="2338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96">
                <a:extLst>
                  <a:ext uri="{FF2B5EF4-FFF2-40B4-BE49-F238E27FC236}">
                    <a16:creationId xmlns:a16="http://schemas.microsoft.com/office/drawing/2014/main" id="{51B337C7-2841-4D34-9DB5-955B48D52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3769" y="5294102"/>
                <a:ext cx="2087814" cy="1357864"/>
              </a:xfrm>
              <a:custGeom>
                <a:avLst/>
                <a:gdLst>
                  <a:gd name="T0" fmla="*/ 18 w 2348"/>
                  <a:gd name="T1" fmla="*/ 1506 h 1526"/>
                  <a:gd name="T2" fmla="*/ 2328 w 2348"/>
                  <a:gd name="T3" fmla="*/ 1506 h 1526"/>
                  <a:gd name="T4" fmla="*/ 2328 w 2348"/>
                  <a:gd name="T5" fmla="*/ 19 h 1526"/>
                  <a:gd name="T6" fmla="*/ 18 w 2348"/>
                  <a:gd name="T7" fmla="*/ 19 h 1526"/>
                  <a:gd name="T8" fmla="*/ 18 w 2348"/>
                  <a:gd name="T9" fmla="*/ 1506 h 1526"/>
                  <a:gd name="T10" fmla="*/ 2338 w 2348"/>
                  <a:gd name="T11" fmla="*/ 1525 h 1526"/>
                  <a:gd name="T12" fmla="*/ 9 w 2348"/>
                  <a:gd name="T13" fmla="*/ 1525 h 1526"/>
                  <a:gd name="T14" fmla="*/ 9 w 2348"/>
                  <a:gd name="T15" fmla="*/ 1525 h 1526"/>
                  <a:gd name="T16" fmla="*/ 0 w 2348"/>
                  <a:gd name="T17" fmla="*/ 1516 h 1526"/>
                  <a:gd name="T18" fmla="*/ 0 w 2348"/>
                  <a:gd name="T19" fmla="*/ 10 h 1526"/>
                  <a:gd name="T20" fmla="*/ 0 w 2348"/>
                  <a:gd name="T21" fmla="*/ 10 h 1526"/>
                  <a:gd name="T22" fmla="*/ 9 w 2348"/>
                  <a:gd name="T23" fmla="*/ 0 h 1526"/>
                  <a:gd name="T24" fmla="*/ 2338 w 2348"/>
                  <a:gd name="T25" fmla="*/ 0 h 1526"/>
                  <a:gd name="T26" fmla="*/ 2338 w 2348"/>
                  <a:gd name="T27" fmla="*/ 0 h 1526"/>
                  <a:gd name="T28" fmla="*/ 2347 w 2348"/>
                  <a:gd name="T29" fmla="*/ 10 h 1526"/>
                  <a:gd name="T30" fmla="*/ 2347 w 2348"/>
                  <a:gd name="T31" fmla="*/ 1516 h 1526"/>
                  <a:gd name="T32" fmla="*/ 2347 w 2348"/>
                  <a:gd name="T33" fmla="*/ 1516 h 1526"/>
                  <a:gd name="T34" fmla="*/ 2338 w 2348"/>
                  <a:gd name="T35" fmla="*/ 1525 h 1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48" h="1526">
                    <a:moveTo>
                      <a:pt x="18" y="1506"/>
                    </a:moveTo>
                    <a:lnTo>
                      <a:pt x="2328" y="1506"/>
                    </a:lnTo>
                    <a:lnTo>
                      <a:pt x="2328" y="19"/>
                    </a:lnTo>
                    <a:lnTo>
                      <a:pt x="18" y="19"/>
                    </a:lnTo>
                    <a:lnTo>
                      <a:pt x="18" y="1506"/>
                    </a:lnTo>
                    <a:close/>
                    <a:moveTo>
                      <a:pt x="2338" y="1525"/>
                    </a:moveTo>
                    <a:lnTo>
                      <a:pt x="9" y="1525"/>
                    </a:lnTo>
                    <a:lnTo>
                      <a:pt x="9" y="1525"/>
                    </a:lnTo>
                    <a:cubicBezTo>
                      <a:pt x="4" y="1525"/>
                      <a:pt x="0" y="1521"/>
                      <a:pt x="0" y="151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338" y="0"/>
                    </a:lnTo>
                    <a:lnTo>
                      <a:pt x="2338" y="0"/>
                    </a:lnTo>
                    <a:cubicBezTo>
                      <a:pt x="2343" y="0"/>
                      <a:pt x="2347" y="5"/>
                      <a:pt x="2347" y="10"/>
                    </a:cubicBezTo>
                    <a:lnTo>
                      <a:pt x="2347" y="1516"/>
                    </a:lnTo>
                    <a:lnTo>
                      <a:pt x="2347" y="1516"/>
                    </a:lnTo>
                    <a:cubicBezTo>
                      <a:pt x="2347" y="1521"/>
                      <a:pt x="2343" y="1525"/>
                      <a:pt x="2338" y="15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97">
                <a:extLst>
                  <a:ext uri="{FF2B5EF4-FFF2-40B4-BE49-F238E27FC236}">
                    <a16:creationId xmlns:a16="http://schemas.microsoft.com/office/drawing/2014/main" id="{F90A2E27-5BE6-4E6D-A5D8-64333FAEE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1921" y="6640192"/>
                <a:ext cx="565123" cy="412070"/>
              </a:xfrm>
              <a:custGeom>
                <a:avLst/>
                <a:gdLst>
                  <a:gd name="T0" fmla="*/ 518 w 635"/>
                  <a:gd name="T1" fmla="*/ 67 h 464"/>
                  <a:gd name="T2" fmla="*/ 518 w 635"/>
                  <a:gd name="T3" fmla="*/ 67 h 464"/>
                  <a:gd name="T4" fmla="*/ 316 w 635"/>
                  <a:gd name="T5" fmla="*/ 137 h 464"/>
                  <a:gd name="T6" fmla="*/ 316 w 635"/>
                  <a:gd name="T7" fmla="*/ 137 h 464"/>
                  <a:gd name="T8" fmla="*/ 115 w 635"/>
                  <a:gd name="T9" fmla="*/ 67 h 464"/>
                  <a:gd name="T10" fmla="*/ 115 w 635"/>
                  <a:gd name="T11" fmla="*/ 67 h 464"/>
                  <a:gd name="T12" fmla="*/ 316 w 635"/>
                  <a:gd name="T13" fmla="*/ 463 h 464"/>
                  <a:gd name="T14" fmla="*/ 316 w 635"/>
                  <a:gd name="T15" fmla="*/ 463 h 464"/>
                  <a:gd name="T16" fmla="*/ 518 w 635"/>
                  <a:gd name="T17" fmla="*/ 67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5" h="464">
                    <a:moveTo>
                      <a:pt x="518" y="67"/>
                    </a:moveTo>
                    <a:lnTo>
                      <a:pt x="518" y="67"/>
                    </a:lnTo>
                    <a:cubicBezTo>
                      <a:pt x="409" y="0"/>
                      <a:pt x="316" y="137"/>
                      <a:pt x="316" y="137"/>
                    </a:cubicBezTo>
                    <a:lnTo>
                      <a:pt x="316" y="137"/>
                    </a:lnTo>
                    <a:cubicBezTo>
                      <a:pt x="316" y="137"/>
                      <a:pt x="225" y="0"/>
                      <a:pt x="115" y="67"/>
                    </a:cubicBezTo>
                    <a:lnTo>
                      <a:pt x="115" y="67"/>
                    </a:lnTo>
                    <a:cubicBezTo>
                      <a:pt x="0" y="138"/>
                      <a:pt x="109" y="367"/>
                      <a:pt x="316" y="463"/>
                    </a:cubicBezTo>
                    <a:lnTo>
                      <a:pt x="316" y="463"/>
                    </a:lnTo>
                    <a:cubicBezTo>
                      <a:pt x="524" y="367"/>
                      <a:pt x="634" y="138"/>
                      <a:pt x="518" y="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98">
                <a:extLst>
                  <a:ext uri="{FF2B5EF4-FFF2-40B4-BE49-F238E27FC236}">
                    <a16:creationId xmlns:a16="http://schemas.microsoft.com/office/drawing/2014/main" id="{890087EF-D0BE-497A-9863-650800694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937" y="6640192"/>
                <a:ext cx="463087" cy="419919"/>
              </a:xfrm>
              <a:custGeom>
                <a:avLst/>
                <a:gdLst>
                  <a:gd name="T0" fmla="*/ 122 w 522"/>
                  <a:gd name="T1" fmla="*/ 59 h 474"/>
                  <a:gd name="T2" fmla="*/ 122 w 522"/>
                  <a:gd name="T3" fmla="*/ 59 h 474"/>
                  <a:gd name="T4" fmla="*/ 65 w 522"/>
                  <a:gd name="T5" fmla="*/ 76 h 474"/>
                  <a:gd name="T6" fmla="*/ 65 w 522"/>
                  <a:gd name="T7" fmla="*/ 76 h 474"/>
                  <a:gd name="T8" fmla="*/ 23 w 522"/>
                  <a:gd name="T9" fmla="*/ 166 h 474"/>
                  <a:gd name="T10" fmla="*/ 23 w 522"/>
                  <a:gd name="T11" fmla="*/ 166 h 474"/>
                  <a:gd name="T12" fmla="*/ 260 w 522"/>
                  <a:gd name="T13" fmla="*/ 452 h 474"/>
                  <a:gd name="T14" fmla="*/ 260 w 522"/>
                  <a:gd name="T15" fmla="*/ 452 h 474"/>
                  <a:gd name="T16" fmla="*/ 499 w 522"/>
                  <a:gd name="T17" fmla="*/ 166 h 474"/>
                  <a:gd name="T18" fmla="*/ 499 w 522"/>
                  <a:gd name="T19" fmla="*/ 166 h 474"/>
                  <a:gd name="T20" fmla="*/ 457 w 522"/>
                  <a:gd name="T21" fmla="*/ 76 h 474"/>
                  <a:gd name="T22" fmla="*/ 457 w 522"/>
                  <a:gd name="T23" fmla="*/ 76 h 474"/>
                  <a:gd name="T24" fmla="*/ 268 w 522"/>
                  <a:gd name="T25" fmla="*/ 142 h 474"/>
                  <a:gd name="T26" fmla="*/ 268 w 522"/>
                  <a:gd name="T27" fmla="*/ 142 h 474"/>
                  <a:gd name="T28" fmla="*/ 253 w 522"/>
                  <a:gd name="T29" fmla="*/ 142 h 474"/>
                  <a:gd name="T30" fmla="*/ 253 w 522"/>
                  <a:gd name="T31" fmla="*/ 142 h 474"/>
                  <a:gd name="T32" fmla="*/ 122 w 522"/>
                  <a:gd name="T33" fmla="*/ 59 h 474"/>
                  <a:gd name="T34" fmla="*/ 260 w 522"/>
                  <a:gd name="T35" fmla="*/ 473 h 474"/>
                  <a:gd name="T36" fmla="*/ 260 w 522"/>
                  <a:gd name="T37" fmla="*/ 473 h 474"/>
                  <a:gd name="T38" fmla="*/ 257 w 522"/>
                  <a:gd name="T39" fmla="*/ 472 h 474"/>
                  <a:gd name="T40" fmla="*/ 257 w 522"/>
                  <a:gd name="T41" fmla="*/ 472 h 474"/>
                  <a:gd name="T42" fmla="*/ 3 w 522"/>
                  <a:gd name="T43" fmla="*/ 167 h 474"/>
                  <a:gd name="T44" fmla="*/ 3 w 522"/>
                  <a:gd name="T45" fmla="*/ 167 h 474"/>
                  <a:gd name="T46" fmla="*/ 54 w 522"/>
                  <a:gd name="T47" fmla="*/ 59 h 474"/>
                  <a:gd name="T48" fmla="*/ 54 w 522"/>
                  <a:gd name="T49" fmla="*/ 59 h 474"/>
                  <a:gd name="T50" fmla="*/ 260 w 522"/>
                  <a:gd name="T51" fmla="*/ 121 h 474"/>
                  <a:gd name="T52" fmla="*/ 260 w 522"/>
                  <a:gd name="T53" fmla="*/ 121 h 474"/>
                  <a:gd name="T54" fmla="*/ 467 w 522"/>
                  <a:gd name="T55" fmla="*/ 59 h 474"/>
                  <a:gd name="T56" fmla="*/ 467 w 522"/>
                  <a:gd name="T57" fmla="*/ 59 h 474"/>
                  <a:gd name="T58" fmla="*/ 518 w 522"/>
                  <a:gd name="T59" fmla="*/ 167 h 474"/>
                  <a:gd name="T60" fmla="*/ 518 w 522"/>
                  <a:gd name="T61" fmla="*/ 167 h 474"/>
                  <a:gd name="T62" fmla="*/ 265 w 522"/>
                  <a:gd name="T63" fmla="*/ 472 h 474"/>
                  <a:gd name="T64" fmla="*/ 265 w 522"/>
                  <a:gd name="T65" fmla="*/ 472 h 474"/>
                  <a:gd name="T66" fmla="*/ 260 w 522"/>
                  <a:gd name="T67" fmla="*/ 47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2" h="474">
                    <a:moveTo>
                      <a:pt x="122" y="59"/>
                    </a:moveTo>
                    <a:lnTo>
                      <a:pt x="122" y="59"/>
                    </a:lnTo>
                    <a:cubicBezTo>
                      <a:pt x="104" y="59"/>
                      <a:pt x="84" y="63"/>
                      <a:pt x="65" y="76"/>
                    </a:cubicBezTo>
                    <a:lnTo>
                      <a:pt x="65" y="76"/>
                    </a:lnTo>
                    <a:cubicBezTo>
                      <a:pt x="27" y="99"/>
                      <a:pt x="21" y="138"/>
                      <a:pt x="23" y="166"/>
                    </a:cubicBezTo>
                    <a:lnTo>
                      <a:pt x="23" y="166"/>
                    </a:lnTo>
                    <a:cubicBezTo>
                      <a:pt x="29" y="278"/>
                      <a:pt x="148" y="399"/>
                      <a:pt x="260" y="452"/>
                    </a:cubicBezTo>
                    <a:lnTo>
                      <a:pt x="260" y="452"/>
                    </a:lnTo>
                    <a:cubicBezTo>
                      <a:pt x="374" y="399"/>
                      <a:pt x="493" y="278"/>
                      <a:pt x="499" y="166"/>
                    </a:cubicBezTo>
                    <a:lnTo>
                      <a:pt x="499" y="166"/>
                    </a:lnTo>
                    <a:cubicBezTo>
                      <a:pt x="501" y="138"/>
                      <a:pt x="495" y="99"/>
                      <a:pt x="457" y="76"/>
                    </a:cubicBezTo>
                    <a:lnTo>
                      <a:pt x="457" y="76"/>
                    </a:lnTo>
                    <a:cubicBezTo>
                      <a:pt x="356" y="14"/>
                      <a:pt x="273" y="137"/>
                      <a:pt x="268" y="142"/>
                    </a:cubicBezTo>
                    <a:lnTo>
                      <a:pt x="268" y="142"/>
                    </a:lnTo>
                    <a:cubicBezTo>
                      <a:pt x="265" y="148"/>
                      <a:pt x="256" y="148"/>
                      <a:pt x="253" y="142"/>
                    </a:cubicBezTo>
                    <a:lnTo>
                      <a:pt x="253" y="142"/>
                    </a:lnTo>
                    <a:cubicBezTo>
                      <a:pt x="250" y="138"/>
                      <a:pt x="194" y="59"/>
                      <a:pt x="122" y="59"/>
                    </a:cubicBezTo>
                    <a:close/>
                    <a:moveTo>
                      <a:pt x="260" y="473"/>
                    </a:moveTo>
                    <a:lnTo>
                      <a:pt x="260" y="473"/>
                    </a:lnTo>
                    <a:cubicBezTo>
                      <a:pt x="260" y="473"/>
                      <a:pt x="258" y="472"/>
                      <a:pt x="257" y="472"/>
                    </a:cubicBezTo>
                    <a:lnTo>
                      <a:pt x="257" y="472"/>
                    </a:lnTo>
                    <a:cubicBezTo>
                      <a:pt x="99" y="399"/>
                      <a:pt x="9" y="259"/>
                      <a:pt x="3" y="167"/>
                    </a:cubicBezTo>
                    <a:lnTo>
                      <a:pt x="3" y="167"/>
                    </a:lnTo>
                    <a:cubicBezTo>
                      <a:pt x="0" y="119"/>
                      <a:pt x="18" y="81"/>
                      <a:pt x="54" y="59"/>
                    </a:cubicBezTo>
                    <a:lnTo>
                      <a:pt x="54" y="59"/>
                    </a:lnTo>
                    <a:cubicBezTo>
                      <a:pt x="151" y="0"/>
                      <a:pt x="235" y="89"/>
                      <a:pt x="260" y="121"/>
                    </a:cubicBezTo>
                    <a:lnTo>
                      <a:pt x="260" y="121"/>
                    </a:lnTo>
                    <a:cubicBezTo>
                      <a:pt x="286" y="89"/>
                      <a:pt x="370" y="0"/>
                      <a:pt x="467" y="59"/>
                    </a:cubicBezTo>
                    <a:lnTo>
                      <a:pt x="467" y="59"/>
                    </a:lnTo>
                    <a:cubicBezTo>
                      <a:pt x="504" y="81"/>
                      <a:pt x="521" y="119"/>
                      <a:pt x="518" y="167"/>
                    </a:cubicBezTo>
                    <a:lnTo>
                      <a:pt x="518" y="167"/>
                    </a:lnTo>
                    <a:cubicBezTo>
                      <a:pt x="513" y="259"/>
                      <a:pt x="422" y="399"/>
                      <a:pt x="265" y="472"/>
                    </a:cubicBezTo>
                    <a:lnTo>
                      <a:pt x="265" y="472"/>
                    </a:lnTo>
                    <a:cubicBezTo>
                      <a:pt x="263" y="472"/>
                      <a:pt x="262" y="473"/>
                      <a:pt x="260" y="4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99">
                <a:extLst>
                  <a:ext uri="{FF2B5EF4-FFF2-40B4-BE49-F238E27FC236}">
                    <a16:creationId xmlns:a16="http://schemas.microsoft.com/office/drawing/2014/main" id="{08221B2E-5911-4E4D-AB57-602DB51E1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0031" y="7311276"/>
                <a:ext cx="372825" cy="372823"/>
              </a:xfrm>
              <a:custGeom>
                <a:avLst/>
                <a:gdLst>
                  <a:gd name="T0" fmla="*/ 418 w 419"/>
                  <a:gd name="T1" fmla="*/ 208 h 419"/>
                  <a:gd name="T2" fmla="*/ 418 w 419"/>
                  <a:gd name="T3" fmla="*/ 208 h 419"/>
                  <a:gd name="T4" fmla="*/ 208 w 419"/>
                  <a:gd name="T5" fmla="*/ 418 h 419"/>
                  <a:gd name="T6" fmla="*/ 208 w 419"/>
                  <a:gd name="T7" fmla="*/ 418 h 419"/>
                  <a:gd name="T8" fmla="*/ 0 w 419"/>
                  <a:gd name="T9" fmla="*/ 208 h 419"/>
                  <a:gd name="T10" fmla="*/ 0 w 419"/>
                  <a:gd name="T11" fmla="*/ 208 h 419"/>
                  <a:gd name="T12" fmla="*/ 208 w 419"/>
                  <a:gd name="T13" fmla="*/ 0 h 419"/>
                  <a:gd name="T14" fmla="*/ 208 w 419"/>
                  <a:gd name="T15" fmla="*/ 0 h 419"/>
                  <a:gd name="T16" fmla="*/ 418 w 419"/>
                  <a:gd name="T17" fmla="*/ 208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9" h="419">
                    <a:moveTo>
                      <a:pt x="418" y="208"/>
                    </a:moveTo>
                    <a:lnTo>
                      <a:pt x="418" y="208"/>
                    </a:lnTo>
                    <a:cubicBezTo>
                      <a:pt x="418" y="324"/>
                      <a:pt x="324" y="418"/>
                      <a:pt x="208" y="418"/>
                    </a:cubicBezTo>
                    <a:lnTo>
                      <a:pt x="208" y="418"/>
                    </a:lnTo>
                    <a:cubicBezTo>
                      <a:pt x="93" y="418"/>
                      <a:pt x="0" y="324"/>
                      <a:pt x="0" y="208"/>
                    </a:cubicBezTo>
                    <a:lnTo>
                      <a:pt x="0" y="208"/>
                    </a:lnTo>
                    <a:cubicBezTo>
                      <a:pt x="0" y="93"/>
                      <a:pt x="93" y="0"/>
                      <a:pt x="208" y="0"/>
                    </a:cubicBezTo>
                    <a:lnTo>
                      <a:pt x="208" y="0"/>
                    </a:lnTo>
                    <a:cubicBezTo>
                      <a:pt x="324" y="0"/>
                      <a:pt x="418" y="93"/>
                      <a:pt x="418" y="2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00">
                <a:extLst>
                  <a:ext uri="{FF2B5EF4-FFF2-40B4-BE49-F238E27FC236}">
                    <a16:creationId xmlns:a16="http://schemas.microsoft.com/office/drawing/2014/main" id="{77D83A00-00B9-4AE8-BE53-CC46129C9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8259" y="7303427"/>
                <a:ext cx="392446" cy="388521"/>
              </a:xfrm>
              <a:custGeom>
                <a:avLst/>
                <a:gdLst>
                  <a:gd name="T0" fmla="*/ 218 w 439"/>
                  <a:gd name="T1" fmla="*/ 19 h 438"/>
                  <a:gd name="T2" fmla="*/ 218 w 439"/>
                  <a:gd name="T3" fmla="*/ 19 h 438"/>
                  <a:gd name="T4" fmla="*/ 19 w 439"/>
                  <a:gd name="T5" fmla="*/ 218 h 438"/>
                  <a:gd name="T6" fmla="*/ 19 w 439"/>
                  <a:gd name="T7" fmla="*/ 218 h 438"/>
                  <a:gd name="T8" fmla="*/ 218 w 439"/>
                  <a:gd name="T9" fmla="*/ 418 h 438"/>
                  <a:gd name="T10" fmla="*/ 218 w 439"/>
                  <a:gd name="T11" fmla="*/ 418 h 438"/>
                  <a:gd name="T12" fmla="*/ 418 w 439"/>
                  <a:gd name="T13" fmla="*/ 218 h 438"/>
                  <a:gd name="T14" fmla="*/ 418 w 439"/>
                  <a:gd name="T15" fmla="*/ 218 h 438"/>
                  <a:gd name="T16" fmla="*/ 218 w 439"/>
                  <a:gd name="T17" fmla="*/ 19 h 438"/>
                  <a:gd name="T18" fmla="*/ 218 w 439"/>
                  <a:gd name="T19" fmla="*/ 437 h 438"/>
                  <a:gd name="T20" fmla="*/ 218 w 439"/>
                  <a:gd name="T21" fmla="*/ 437 h 438"/>
                  <a:gd name="T22" fmla="*/ 0 w 439"/>
                  <a:gd name="T23" fmla="*/ 218 h 438"/>
                  <a:gd name="T24" fmla="*/ 0 w 439"/>
                  <a:gd name="T25" fmla="*/ 218 h 438"/>
                  <a:gd name="T26" fmla="*/ 218 w 439"/>
                  <a:gd name="T27" fmla="*/ 0 h 438"/>
                  <a:gd name="T28" fmla="*/ 218 w 439"/>
                  <a:gd name="T29" fmla="*/ 0 h 438"/>
                  <a:gd name="T30" fmla="*/ 438 w 439"/>
                  <a:gd name="T31" fmla="*/ 218 h 438"/>
                  <a:gd name="T32" fmla="*/ 438 w 439"/>
                  <a:gd name="T33" fmla="*/ 218 h 438"/>
                  <a:gd name="T34" fmla="*/ 218 w 439"/>
                  <a:gd name="T35" fmla="*/ 437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9" h="438">
                    <a:moveTo>
                      <a:pt x="218" y="19"/>
                    </a:moveTo>
                    <a:lnTo>
                      <a:pt x="218" y="19"/>
                    </a:lnTo>
                    <a:cubicBezTo>
                      <a:pt x="109" y="19"/>
                      <a:pt x="19" y="108"/>
                      <a:pt x="19" y="218"/>
                    </a:cubicBezTo>
                    <a:lnTo>
                      <a:pt x="19" y="218"/>
                    </a:lnTo>
                    <a:cubicBezTo>
                      <a:pt x="19" y="329"/>
                      <a:pt x="109" y="418"/>
                      <a:pt x="218" y="418"/>
                    </a:cubicBezTo>
                    <a:lnTo>
                      <a:pt x="218" y="418"/>
                    </a:lnTo>
                    <a:cubicBezTo>
                      <a:pt x="329" y="418"/>
                      <a:pt x="418" y="329"/>
                      <a:pt x="418" y="218"/>
                    </a:cubicBezTo>
                    <a:lnTo>
                      <a:pt x="418" y="218"/>
                    </a:lnTo>
                    <a:cubicBezTo>
                      <a:pt x="418" y="108"/>
                      <a:pt x="329" y="19"/>
                      <a:pt x="218" y="19"/>
                    </a:cubicBezTo>
                    <a:close/>
                    <a:moveTo>
                      <a:pt x="218" y="437"/>
                    </a:moveTo>
                    <a:lnTo>
                      <a:pt x="218" y="437"/>
                    </a:lnTo>
                    <a:cubicBezTo>
                      <a:pt x="98" y="437"/>
                      <a:pt x="0" y="339"/>
                      <a:pt x="0" y="218"/>
                    </a:cubicBezTo>
                    <a:lnTo>
                      <a:pt x="0" y="218"/>
                    </a:lnTo>
                    <a:cubicBezTo>
                      <a:pt x="0" y="98"/>
                      <a:pt x="98" y="0"/>
                      <a:pt x="218" y="0"/>
                    </a:cubicBezTo>
                    <a:lnTo>
                      <a:pt x="218" y="0"/>
                    </a:lnTo>
                    <a:cubicBezTo>
                      <a:pt x="339" y="0"/>
                      <a:pt x="438" y="98"/>
                      <a:pt x="438" y="218"/>
                    </a:cubicBezTo>
                    <a:lnTo>
                      <a:pt x="438" y="218"/>
                    </a:lnTo>
                    <a:cubicBezTo>
                      <a:pt x="438" y="339"/>
                      <a:pt x="339" y="437"/>
                      <a:pt x="218" y="4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01">
                <a:extLst>
                  <a:ext uri="{FF2B5EF4-FFF2-40B4-BE49-F238E27FC236}">
                    <a16:creationId xmlns:a16="http://schemas.microsoft.com/office/drawing/2014/main" id="{2E7EEA1A-FC1A-4E14-A412-54B3BB1AC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3842" y="7409386"/>
                <a:ext cx="160902" cy="153055"/>
              </a:xfrm>
              <a:custGeom>
                <a:avLst/>
                <a:gdLst>
                  <a:gd name="T0" fmla="*/ 61 w 183"/>
                  <a:gd name="T1" fmla="*/ 170 h 171"/>
                  <a:gd name="T2" fmla="*/ 61 w 183"/>
                  <a:gd name="T3" fmla="*/ 170 h 171"/>
                  <a:gd name="T4" fmla="*/ 61 w 183"/>
                  <a:gd name="T5" fmla="*/ 170 h 171"/>
                  <a:gd name="T6" fmla="*/ 53 w 183"/>
                  <a:gd name="T7" fmla="*/ 167 h 171"/>
                  <a:gd name="T8" fmla="*/ 3 w 183"/>
                  <a:gd name="T9" fmla="*/ 97 h 171"/>
                  <a:gd name="T10" fmla="*/ 3 w 183"/>
                  <a:gd name="T11" fmla="*/ 97 h 171"/>
                  <a:gd name="T12" fmla="*/ 5 w 183"/>
                  <a:gd name="T13" fmla="*/ 84 h 171"/>
                  <a:gd name="T14" fmla="*/ 5 w 183"/>
                  <a:gd name="T15" fmla="*/ 84 h 171"/>
                  <a:gd name="T16" fmla="*/ 18 w 183"/>
                  <a:gd name="T17" fmla="*/ 86 h 171"/>
                  <a:gd name="T18" fmla="*/ 61 w 183"/>
                  <a:gd name="T19" fmla="*/ 145 h 171"/>
                  <a:gd name="T20" fmla="*/ 164 w 183"/>
                  <a:gd name="T21" fmla="*/ 5 h 171"/>
                  <a:gd name="T22" fmla="*/ 164 w 183"/>
                  <a:gd name="T23" fmla="*/ 5 h 171"/>
                  <a:gd name="T24" fmla="*/ 177 w 183"/>
                  <a:gd name="T25" fmla="*/ 3 h 171"/>
                  <a:gd name="T26" fmla="*/ 177 w 183"/>
                  <a:gd name="T27" fmla="*/ 3 h 171"/>
                  <a:gd name="T28" fmla="*/ 179 w 183"/>
                  <a:gd name="T29" fmla="*/ 16 h 171"/>
                  <a:gd name="T30" fmla="*/ 69 w 183"/>
                  <a:gd name="T31" fmla="*/ 167 h 171"/>
                  <a:gd name="T32" fmla="*/ 69 w 183"/>
                  <a:gd name="T33" fmla="*/ 167 h 171"/>
                  <a:gd name="T34" fmla="*/ 61 w 183"/>
                  <a:gd name="T35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3" h="171">
                    <a:moveTo>
                      <a:pt x="61" y="170"/>
                    </a:moveTo>
                    <a:lnTo>
                      <a:pt x="61" y="170"/>
                    </a:lnTo>
                    <a:lnTo>
                      <a:pt x="61" y="170"/>
                    </a:lnTo>
                    <a:cubicBezTo>
                      <a:pt x="58" y="170"/>
                      <a:pt x="55" y="169"/>
                      <a:pt x="53" y="167"/>
                    </a:cubicBezTo>
                    <a:lnTo>
                      <a:pt x="3" y="97"/>
                    </a:lnTo>
                    <a:lnTo>
                      <a:pt x="3" y="97"/>
                    </a:lnTo>
                    <a:cubicBezTo>
                      <a:pt x="0" y="94"/>
                      <a:pt x="1" y="88"/>
                      <a:pt x="5" y="84"/>
                    </a:cubicBezTo>
                    <a:lnTo>
                      <a:pt x="5" y="84"/>
                    </a:lnTo>
                    <a:cubicBezTo>
                      <a:pt x="9" y="81"/>
                      <a:pt x="16" y="82"/>
                      <a:pt x="18" y="86"/>
                    </a:cubicBezTo>
                    <a:lnTo>
                      <a:pt x="61" y="145"/>
                    </a:lnTo>
                    <a:lnTo>
                      <a:pt x="164" y="5"/>
                    </a:lnTo>
                    <a:lnTo>
                      <a:pt x="164" y="5"/>
                    </a:lnTo>
                    <a:cubicBezTo>
                      <a:pt x="167" y="1"/>
                      <a:pt x="173" y="0"/>
                      <a:pt x="177" y="3"/>
                    </a:cubicBezTo>
                    <a:lnTo>
                      <a:pt x="177" y="3"/>
                    </a:lnTo>
                    <a:cubicBezTo>
                      <a:pt x="181" y="6"/>
                      <a:pt x="182" y="12"/>
                      <a:pt x="179" y="16"/>
                    </a:cubicBezTo>
                    <a:lnTo>
                      <a:pt x="69" y="167"/>
                    </a:lnTo>
                    <a:lnTo>
                      <a:pt x="69" y="167"/>
                    </a:lnTo>
                    <a:cubicBezTo>
                      <a:pt x="67" y="169"/>
                      <a:pt x="64" y="170"/>
                      <a:pt x="61" y="1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02">
                <a:extLst>
                  <a:ext uri="{FF2B5EF4-FFF2-40B4-BE49-F238E27FC236}">
                    <a16:creationId xmlns:a16="http://schemas.microsoft.com/office/drawing/2014/main" id="{296432F3-AE10-44BB-9B40-C29CB26FA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2067" y="7970586"/>
                <a:ext cx="188374" cy="204072"/>
              </a:xfrm>
              <a:custGeom>
                <a:avLst/>
                <a:gdLst>
                  <a:gd name="T0" fmla="*/ 0 w 213"/>
                  <a:gd name="T1" fmla="*/ 0 h 229"/>
                  <a:gd name="T2" fmla="*/ 212 w 213"/>
                  <a:gd name="T3" fmla="*/ 228 h 229"/>
                  <a:gd name="T4" fmla="*/ 0 w 213"/>
                  <a:gd name="T5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3" h="229">
                    <a:moveTo>
                      <a:pt x="0" y="0"/>
                    </a:moveTo>
                    <a:lnTo>
                      <a:pt x="212" y="2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0CAF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03">
                <a:extLst>
                  <a:ext uri="{FF2B5EF4-FFF2-40B4-BE49-F238E27FC236}">
                    <a16:creationId xmlns:a16="http://schemas.microsoft.com/office/drawing/2014/main" id="{EF19DF13-0B7C-49CF-8D48-AEB551E13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0295" y="7962737"/>
                <a:ext cx="207995" cy="219770"/>
              </a:xfrm>
              <a:custGeom>
                <a:avLst/>
                <a:gdLst>
                  <a:gd name="T0" fmla="*/ 223 w 235"/>
                  <a:gd name="T1" fmla="*/ 248 h 249"/>
                  <a:gd name="T2" fmla="*/ 223 w 235"/>
                  <a:gd name="T3" fmla="*/ 248 h 249"/>
                  <a:gd name="T4" fmla="*/ 216 w 235"/>
                  <a:gd name="T5" fmla="*/ 245 h 249"/>
                  <a:gd name="T6" fmla="*/ 4 w 235"/>
                  <a:gd name="T7" fmla="*/ 17 h 249"/>
                  <a:gd name="T8" fmla="*/ 4 w 235"/>
                  <a:gd name="T9" fmla="*/ 17 h 249"/>
                  <a:gd name="T10" fmla="*/ 5 w 235"/>
                  <a:gd name="T11" fmla="*/ 4 h 249"/>
                  <a:gd name="T12" fmla="*/ 5 w 235"/>
                  <a:gd name="T13" fmla="*/ 4 h 249"/>
                  <a:gd name="T14" fmla="*/ 18 w 235"/>
                  <a:gd name="T15" fmla="*/ 5 h 249"/>
                  <a:gd name="T16" fmla="*/ 229 w 235"/>
                  <a:gd name="T17" fmla="*/ 232 h 249"/>
                  <a:gd name="T18" fmla="*/ 229 w 235"/>
                  <a:gd name="T19" fmla="*/ 232 h 249"/>
                  <a:gd name="T20" fmla="*/ 229 w 235"/>
                  <a:gd name="T21" fmla="*/ 246 h 249"/>
                  <a:gd name="T22" fmla="*/ 229 w 235"/>
                  <a:gd name="T23" fmla="*/ 246 h 249"/>
                  <a:gd name="T24" fmla="*/ 223 w 235"/>
                  <a:gd name="T25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5" h="249">
                    <a:moveTo>
                      <a:pt x="223" y="248"/>
                    </a:moveTo>
                    <a:lnTo>
                      <a:pt x="223" y="248"/>
                    </a:lnTo>
                    <a:cubicBezTo>
                      <a:pt x="220" y="248"/>
                      <a:pt x="218" y="248"/>
                      <a:pt x="216" y="245"/>
                    </a:cubicBezTo>
                    <a:lnTo>
                      <a:pt x="4" y="17"/>
                    </a:lnTo>
                    <a:lnTo>
                      <a:pt x="4" y="17"/>
                    </a:lnTo>
                    <a:cubicBezTo>
                      <a:pt x="0" y="13"/>
                      <a:pt x="1" y="7"/>
                      <a:pt x="5" y="4"/>
                    </a:cubicBezTo>
                    <a:lnTo>
                      <a:pt x="5" y="4"/>
                    </a:lnTo>
                    <a:cubicBezTo>
                      <a:pt x="8" y="0"/>
                      <a:pt x="15" y="0"/>
                      <a:pt x="18" y="5"/>
                    </a:cubicBezTo>
                    <a:lnTo>
                      <a:pt x="229" y="232"/>
                    </a:lnTo>
                    <a:lnTo>
                      <a:pt x="229" y="232"/>
                    </a:lnTo>
                    <a:cubicBezTo>
                      <a:pt x="234" y="236"/>
                      <a:pt x="233" y="242"/>
                      <a:pt x="229" y="246"/>
                    </a:cubicBezTo>
                    <a:lnTo>
                      <a:pt x="229" y="246"/>
                    </a:lnTo>
                    <a:cubicBezTo>
                      <a:pt x="228" y="248"/>
                      <a:pt x="225" y="248"/>
                      <a:pt x="223" y="2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04">
                <a:extLst>
                  <a:ext uri="{FF2B5EF4-FFF2-40B4-BE49-F238E27FC236}">
                    <a16:creationId xmlns:a16="http://schemas.microsoft.com/office/drawing/2014/main" id="{D98011B5-170C-4E01-92F7-100C5C341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2067" y="7970586"/>
                <a:ext cx="188374" cy="204072"/>
              </a:xfrm>
              <a:custGeom>
                <a:avLst/>
                <a:gdLst>
                  <a:gd name="T0" fmla="*/ 212 w 213"/>
                  <a:gd name="T1" fmla="*/ 0 h 229"/>
                  <a:gd name="T2" fmla="*/ 0 w 213"/>
                  <a:gd name="T3" fmla="*/ 228 h 229"/>
                  <a:gd name="T4" fmla="*/ 212 w 213"/>
                  <a:gd name="T5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3" h="229">
                    <a:moveTo>
                      <a:pt x="212" y="0"/>
                    </a:moveTo>
                    <a:lnTo>
                      <a:pt x="0" y="228"/>
                    </a:lnTo>
                    <a:lnTo>
                      <a:pt x="212" y="0"/>
                    </a:lnTo>
                  </a:path>
                </a:pathLst>
              </a:custGeom>
              <a:solidFill>
                <a:srgbClr val="90CAF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05">
                <a:extLst>
                  <a:ext uri="{FF2B5EF4-FFF2-40B4-BE49-F238E27FC236}">
                    <a16:creationId xmlns:a16="http://schemas.microsoft.com/office/drawing/2014/main" id="{D308C93E-43F1-421A-8F44-77470EE89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0295" y="7962737"/>
                <a:ext cx="207995" cy="219770"/>
              </a:xfrm>
              <a:custGeom>
                <a:avLst/>
                <a:gdLst>
                  <a:gd name="T0" fmla="*/ 11 w 235"/>
                  <a:gd name="T1" fmla="*/ 248 h 249"/>
                  <a:gd name="T2" fmla="*/ 11 w 235"/>
                  <a:gd name="T3" fmla="*/ 248 h 249"/>
                  <a:gd name="T4" fmla="*/ 5 w 235"/>
                  <a:gd name="T5" fmla="*/ 246 h 249"/>
                  <a:gd name="T6" fmla="*/ 5 w 235"/>
                  <a:gd name="T7" fmla="*/ 246 h 249"/>
                  <a:gd name="T8" fmla="*/ 4 w 235"/>
                  <a:gd name="T9" fmla="*/ 232 h 249"/>
                  <a:gd name="T10" fmla="*/ 216 w 235"/>
                  <a:gd name="T11" fmla="*/ 5 h 249"/>
                  <a:gd name="T12" fmla="*/ 216 w 235"/>
                  <a:gd name="T13" fmla="*/ 5 h 249"/>
                  <a:gd name="T14" fmla="*/ 229 w 235"/>
                  <a:gd name="T15" fmla="*/ 4 h 249"/>
                  <a:gd name="T16" fmla="*/ 229 w 235"/>
                  <a:gd name="T17" fmla="*/ 4 h 249"/>
                  <a:gd name="T18" fmla="*/ 229 w 235"/>
                  <a:gd name="T19" fmla="*/ 17 h 249"/>
                  <a:gd name="T20" fmla="*/ 18 w 235"/>
                  <a:gd name="T21" fmla="*/ 245 h 249"/>
                  <a:gd name="T22" fmla="*/ 18 w 235"/>
                  <a:gd name="T23" fmla="*/ 245 h 249"/>
                  <a:gd name="T24" fmla="*/ 11 w 235"/>
                  <a:gd name="T25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5" h="249">
                    <a:moveTo>
                      <a:pt x="11" y="248"/>
                    </a:moveTo>
                    <a:lnTo>
                      <a:pt x="11" y="248"/>
                    </a:lnTo>
                    <a:cubicBezTo>
                      <a:pt x="9" y="248"/>
                      <a:pt x="6" y="248"/>
                      <a:pt x="5" y="246"/>
                    </a:cubicBezTo>
                    <a:lnTo>
                      <a:pt x="5" y="246"/>
                    </a:lnTo>
                    <a:cubicBezTo>
                      <a:pt x="1" y="242"/>
                      <a:pt x="0" y="236"/>
                      <a:pt x="4" y="232"/>
                    </a:cubicBezTo>
                    <a:lnTo>
                      <a:pt x="216" y="5"/>
                    </a:lnTo>
                    <a:lnTo>
                      <a:pt x="216" y="5"/>
                    </a:lnTo>
                    <a:cubicBezTo>
                      <a:pt x="219" y="0"/>
                      <a:pt x="225" y="0"/>
                      <a:pt x="229" y="4"/>
                    </a:cubicBezTo>
                    <a:lnTo>
                      <a:pt x="229" y="4"/>
                    </a:lnTo>
                    <a:cubicBezTo>
                      <a:pt x="233" y="7"/>
                      <a:pt x="234" y="13"/>
                      <a:pt x="229" y="17"/>
                    </a:cubicBezTo>
                    <a:lnTo>
                      <a:pt x="18" y="245"/>
                    </a:lnTo>
                    <a:lnTo>
                      <a:pt x="18" y="245"/>
                    </a:lnTo>
                    <a:cubicBezTo>
                      <a:pt x="16" y="248"/>
                      <a:pt x="14" y="248"/>
                      <a:pt x="11" y="2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06">
                <a:extLst>
                  <a:ext uri="{FF2B5EF4-FFF2-40B4-BE49-F238E27FC236}">
                    <a16:creationId xmlns:a16="http://schemas.microsoft.com/office/drawing/2014/main" id="{7E12EF63-8BF8-4B35-935E-D8923BF53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9456" y="6793247"/>
                <a:ext cx="800590" cy="66715"/>
              </a:xfrm>
              <a:custGeom>
                <a:avLst/>
                <a:gdLst>
                  <a:gd name="T0" fmla="*/ 860 w 900"/>
                  <a:gd name="T1" fmla="*/ 75 h 76"/>
                  <a:gd name="T2" fmla="*/ 38 w 900"/>
                  <a:gd name="T3" fmla="*/ 75 h 76"/>
                  <a:gd name="T4" fmla="*/ 38 w 900"/>
                  <a:gd name="T5" fmla="*/ 75 h 76"/>
                  <a:gd name="T6" fmla="*/ 0 w 900"/>
                  <a:gd name="T7" fmla="*/ 37 h 76"/>
                  <a:gd name="T8" fmla="*/ 0 w 900"/>
                  <a:gd name="T9" fmla="*/ 37 h 76"/>
                  <a:gd name="T10" fmla="*/ 38 w 900"/>
                  <a:gd name="T11" fmla="*/ 0 h 76"/>
                  <a:gd name="T12" fmla="*/ 860 w 900"/>
                  <a:gd name="T13" fmla="*/ 0 h 76"/>
                  <a:gd name="T14" fmla="*/ 860 w 900"/>
                  <a:gd name="T15" fmla="*/ 0 h 76"/>
                  <a:gd name="T16" fmla="*/ 899 w 900"/>
                  <a:gd name="T17" fmla="*/ 37 h 76"/>
                  <a:gd name="T18" fmla="*/ 899 w 900"/>
                  <a:gd name="T19" fmla="*/ 37 h 76"/>
                  <a:gd name="T20" fmla="*/ 860 w 900"/>
                  <a:gd name="T21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0" h="76">
                    <a:moveTo>
                      <a:pt x="860" y="75"/>
                    </a:moveTo>
                    <a:lnTo>
                      <a:pt x="38" y="75"/>
                    </a:lnTo>
                    <a:lnTo>
                      <a:pt x="38" y="75"/>
                    </a:lnTo>
                    <a:cubicBezTo>
                      <a:pt x="17" y="75"/>
                      <a:pt x="0" y="59"/>
                      <a:pt x="0" y="37"/>
                    </a:cubicBezTo>
                    <a:lnTo>
                      <a:pt x="0" y="37"/>
                    </a:lnTo>
                    <a:cubicBezTo>
                      <a:pt x="0" y="17"/>
                      <a:pt x="17" y="0"/>
                      <a:pt x="38" y="0"/>
                    </a:cubicBezTo>
                    <a:lnTo>
                      <a:pt x="860" y="0"/>
                    </a:lnTo>
                    <a:lnTo>
                      <a:pt x="860" y="0"/>
                    </a:lnTo>
                    <a:cubicBezTo>
                      <a:pt x="882" y="0"/>
                      <a:pt x="899" y="17"/>
                      <a:pt x="899" y="37"/>
                    </a:cubicBezTo>
                    <a:lnTo>
                      <a:pt x="899" y="37"/>
                    </a:lnTo>
                    <a:cubicBezTo>
                      <a:pt x="899" y="59"/>
                      <a:pt x="882" y="75"/>
                      <a:pt x="860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07">
                <a:extLst>
                  <a:ext uri="{FF2B5EF4-FFF2-40B4-BE49-F238E27FC236}">
                    <a16:creationId xmlns:a16="http://schemas.microsoft.com/office/drawing/2014/main" id="{AE75F7A0-70AC-4B61-AEA7-966768908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1607" y="6785398"/>
                <a:ext cx="816288" cy="86338"/>
              </a:xfrm>
              <a:custGeom>
                <a:avLst/>
                <a:gdLst>
                  <a:gd name="T0" fmla="*/ 48 w 919"/>
                  <a:gd name="T1" fmla="*/ 19 h 95"/>
                  <a:gd name="T2" fmla="*/ 48 w 919"/>
                  <a:gd name="T3" fmla="*/ 19 h 95"/>
                  <a:gd name="T4" fmla="*/ 19 w 919"/>
                  <a:gd name="T5" fmla="*/ 47 h 95"/>
                  <a:gd name="T6" fmla="*/ 19 w 919"/>
                  <a:gd name="T7" fmla="*/ 47 h 95"/>
                  <a:gd name="T8" fmla="*/ 48 w 919"/>
                  <a:gd name="T9" fmla="*/ 76 h 95"/>
                  <a:gd name="T10" fmla="*/ 870 w 919"/>
                  <a:gd name="T11" fmla="*/ 76 h 95"/>
                  <a:gd name="T12" fmla="*/ 870 w 919"/>
                  <a:gd name="T13" fmla="*/ 76 h 95"/>
                  <a:gd name="T14" fmla="*/ 899 w 919"/>
                  <a:gd name="T15" fmla="*/ 47 h 95"/>
                  <a:gd name="T16" fmla="*/ 899 w 919"/>
                  <a:gd name="T17" fmla="*/ 47 h 95"/>
                  <a:gd name="T18" fmla="*/ 870 w 919"/>
                  <a:gd name="T19" fmla="*/ 19 h 95"/>
                  <a:gd name="T20" fmla="*/ 48 w 919"/>
                  <a:gd name="T21" fmla="*/ 19 h 95"/>
                  <a:gd name="T22" fmla="*/ 870 w 919"/>
                  <a:gd name="T23" fmla="*/ 94 h 95"/>
                  <a:gd name="T24" fmla="*/ 48 w 919"/>
                  <a:gd name="T25" fmla="*/ 94 h 95"/>
                  <a:gd name="T26" fmla="*/ 48 w 919"/>
                  <a:gd name="T27" fmla="*/ 94 h 95"/>
                  <a:gd name="T28" fmla="*/ 0 w 919"/>
                  <a:gd name="T29" fmla="*/ 47 h 95"/>
                  <a:gd name="T30" fmla="*/ 0 w 919"/>
                  <a:gd name="T31" fmla="*/ 47 h 95"/>
                  <a:gd name="T32" fmla="*/ 48 w 919"/>
                  <a:gd name="T33" fmla="*/ 0 h 95"/>
                  <a:gd name="T34" fmla="*/ 870 w 919"/>
                  <a:gd name="T35" fmla="*/ 0 h 95"/>
                  <a:gd name="T36" fmla="*/ 870 w 919"/>
                  <a:gd name="T37" fmla="*/ 0 h 95"/>
                  <a:gd name="T38" fmla="*/ 918 w 919"/>
                  <a:gd name="T39" fmla="*/ 47 h 95"/>
                  <a:gd name="T40" fmla="*/ 918 w 919"/>
                  <a:gd name="T41" fmla="*/ 47 h 95"/>
                  <a:gd name="T42" fmla="*/ 870 w 919"/>
                  <a:gd name="T43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9" h="95">
                    <a:moveTo>
                      <a:pt x="48" y="19"/>
                    </a:moveTo>
                    <a:lnTo>
                      <a:pt x="48" y="19"/>
                    </a:lnTo>
                    <a:cubicBezTo>
                      <a:pt x="32" y="19"/>
                      <a:pt x="19" y="32"/>
                      <a:pt x="19" y="47"/>
                    </a:cubicBezTo>
                    <a:lnTo>
                      <a:pt x="19" y="47"/>
                    </a:lnTo>
                    <a:cubicBezTo>
                      <a:pt x="19" y="64"/>
                      <a:pt x="32" y="76"/>
                      <a:pt x="48" y="76"/>
                    </a:cubicBezTo>
                    <a:lnTo>
                      <a:pt x="870" y="76"/>
                    </a:lnTo>
                    <a:lnTo>
                      <a:pt x="870" y="76"/>
                    </a:lnTo>
                    <a:cubicBezTo>
                      <a:pt x="886" y="76"/>
                      <a:pt x="899" y="64"/>
                      <a:pt x="899" y="47"/>
                    </a:cubicBezTo>
                    <a:lnTo>
                      <a:pt x="899" y="47"/>
                    </a:lnTo>
                    <a:cubicBezTo>
                      <a:pt x="899" y="32"/>
                      <a:pt x="886" y="19"/>
                      <a:pt x="870" y="19"/>
                    </a:cubicBezTo>
                    <a:lnTo>
                      <a:pt x="48" y="19"/>
                    </a:lnTo>
                    <a:close/>
                    <a:moveTo>
                      <a:pt x="870" y="94"/>
                    </a:moveTo>
                    <a:lnTo>
                      <a:pt x="48" y="94"/>
                    </a:lnTo>
                    <a:lnTo>
                      <a:pt x="48" y="94"/>
                    </a:lnTo>
                    <a:cubicBezTo>
                      <a:pt x="22" y="94"/>
                      <a:pt x="0" y="74"/>
                      <a:pt x="0" y="47"/>
                    </a:cubicBezTo>
                    <a:lnTo>
                      <a:pt x="0" y="47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870" y="0"/>
                    </a:lnTo>
                    <a:lnTo>
                      <a:pt x="870" y="0"/>
                    </a:lnTo>
                    <a:cubicBezTo>
                      <a:pt x="897" y="0"/>
                      <a:pt x="918" y="22"/>
                      <a:pt x="918" y="47"/>
                    </a:cubicBezTo>
                    <a:lnTo>
                      <a:pt x="918" y="47"/>
                    </a:lnTo>
                    <a:cubicBezTo>
                      <a:pt x="918" y="74"/>
                      <a:pt x="897" y="94"/>
                      <a:pt x="870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08">
                <a:extLst>
                  <a:ext uri="{FF2B5EF4-FFF2-40B4-BE49-F238E27FC236}">
                    <a16:creationId xmlns:a16="http://schemas.microsoft.com/office/drawing/2014/main" id="{5A8B75CD-60F0-474D-A5C2-A92AA3AE6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9456" y="7460406"/>
                <a:ext cx="800590" cy="66715"/>
              </a:xfrm>
              <a:custGeom>
                <a:avLst/>
                <a:gdLst>
                  <a:gd name="T0" fmla="*/ 860 w 900"/>
                  <a:gd name="T1" fmla="*/ 75 h 76"/>
                  <a:gd name="T2" fmla="*/ 38 w 900"/>
                  <a:gd name="T3" fmla="*/ 75 h 76"/>
                  <a:gd name="T4" fmla="*/ 38 w 900"/>
                  <a:gd name="T5" fmla="*/ 75 h 76"/>
                  <a:gd name="T6" fmla="*/ 0 w 900"/>
                  <a:gd name="T7" fmla="*/ 37 h 76"/>
                  <a:gd name="T8" fmla="*/ 0 w 900"/>
                  <a:gd name="T9" fmla="*/ 37 h 76"/>
                  <a:gd name="T10" fmla="*/ 38 w 900"/>
                  <a:gd name="T11" fmla="*/ 0 h 76"/>
                  <a:gd name="T12" fmla="*/ 860 w 900"/>
                  <a:gd name="T13" fmla="*/ 0 h 76"/>
                  <a:gd name="T14" fmla="*/ 860 w 900"/>
                  <a:gd name="T15" fmla="*/ 0 h 76"/>
                  <a:gd name="T16" fmla="*/ 899 w 900"/>
                  <a:gd name="T17" fmla="*/ 37 h 76"/>
                  <a:gd name="T18" fmla="*/ 899 w 900"/>
                  <a:gd name="T19" fmla="*/ 37 h 76"/>
                  <a:gd name="T20" fmla="*/ 860 w 900"/>
                  <a:gd name="T21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0" h="76">
                    <a:moveTo>
                      <a:pt x="860" y="75"/>
                    </a:moveTo>
                    <a:lnTo>
                      <a:pt x="38" y="75"/>
                    </a:lnTo>
                    <a:lnTo>
                      <a:pt x="38" y="75"/>
                    </a:lnTo>
                    <a:cubicBezTo>
                      <a:pt x="17" y="75"/>
                      <a:pt x="0" y="58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7" y="0"/>
                      <a:pt x="38" y="0"/>
                    </a:cubicBezTo>
                    <a:lnTo>
                      <a:pt x="860" y="0"/>
                    </a:lnTo>
                    <a:lnTo>
                      <a:pt x="860" y="0"/>
                    </a:lnTo>
                    <a:cubicBezTo>
                      <a:pt x="882" y="0"/>
                      <a:pt x="899" y="16"/>
                      <a:pt x="899" y="37"/>
                    </a:cubicBezTo>
                    <a:lnTo>
                      <a:pt x="899" y="37"/>
                    </a:lnTo>
                    <a:cubicBezTo>
                      <a:pt x="899" y="58"/>
                      <a:pt x="882" y="75"/>
                      <a:pt x="860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09">
                <a:extLst>
                  <a:ext uri="{FF2B5EF4-FFF2-40B4-BE49-F238E27FC236}">
                    <a16:creationId xmlns:a16="http://schemas.microsoft.com/office/drawing/2014/main" id="{4CCA26B7-2357-46A9-B502-64B0D65E5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1607" y="7452557"/>
                <a:ext cx="816288" cy="86338"/>
              </a:xfrm>
              <a:custGeom>
                <a:avLst/>
                <a:gdLst>
                  <a:gd name="T0" fmla="*/ 48 w 919"/>
                  <a:gd name="T1" fmla="*/ 20 h 96"/>
                  <a:gd name="T2" fmla="*/ 48 w 919"/>
                  <a:gd name="T3" fmla="*/ 20 h 96"/>
                  <a:gd name="T4" fmla="*/ 19 w 919"/>
                  <a:gd name="T5" fmla="*/ 48 h 96"/>
                  <a:gd name="T6" fmla="*/ 19 w 919"/>
                  <a:gd name="T7" fmla="*/ 48 h 96"/>
                  <a:gd name="T8" fmla="*/ 48 w 919"/>
                  <a:gd name="T9" fmla="*/ 77 h 96"/>
                  <a:gd name="T10" fmla="*/ 870 w 919"/>
                  <a:gd name="T11" fmla="*/ 77 h 96"/>
                  <a:gd name="T12" fmla="*/ 870 w 919"/>
                  <a:gd name="T13" fmla="*/ 77 h 96"/>
                  <a:gd name="T14" fmla="*/ 899 w 919"/>
                  <a:gd name="T15" fmla="*/ 48 h 96"/>
                  <a:gd name="T16" fmla="*/ 899 w 919"/>
                  <a:gd name="T17" fmla="*/ 48 h 96"/>
                  <a:gd name="T18" fmla="*/ 870 w 919"/>
                  <a:gd name="T19" fmla="*/ 20 h 96"/>
                  <a:gd name="T20" fmla="*/ 48 w 919"/>
                  <a:gd name="T21" fmla="*/ 20 h 96"/>
                  <a:gd name="T22" fmla="*/ 870 w 919"/>
                  <a:gd name="T23" fmla="*/ 95 h 96"/>
                  <a:gd name="T24" fmla="*/ 48 w 919"/>
                  <a:gd name="T25" fmla="*/ 95 h 96"/>
                  <a:gd name="T26" fmla="*/ 48 w 919"/>
                  <a:gd name="T27" fmla="*/ 95 h 96"/>
                  <a:gd name="T28" fmla="*/ 0 w 919"/>
                  <a:gd name="T29" fmla="*/ 48 h 96"/>
                  <a:gd name="T30" fmla="*/ 0 w 919"/>
                  <a:gd name="T31" fmla="*/ 48 h 96"/>
                  <a:gd name="T32" fmla="*/ 48 w 919"/>
                  <a:gd name="T33" fmla="*/ 0 h 96"/>
                  <a:gd name="T34" fmla="*/ 870 w 919"/>
                  <a:gd name="T35" fmla="*/ 0 h 96"/>
                  <a:gd name="T36" fmla="*/ 870 w 919"/>
                  <a:gd name="T37" fmla="*/ 0 h 96"/>
                  <a:gd name="T38" fmla="*/ 918 w 919"/>
                  <a:gd name="T39" fmla="*/ 48 h 96"/>
                  <a:gd name="T40" fmla="*/ 918 w 919"/>
                  <a:gd name="T41" fmla="*/ 48 h 96"/>
                  <a:gd name="T42" fmla="*/ 870 w 919"/>
                  <a:gd name="T43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9" h="96">
                    <a:moveTo>
                      <a:pt x="48" y="20"/>
                    </a:moveTo>
                    <a:lnTo>
                      <a:pt x="48" y="20"/>
                    </a:lnTo>
                    <a:cubicBezTo>
                      <a:pt x="32" y="20"/>
                      <a:pt x="19" y="33"/>
                      <a:pt x="19" y="48"/>
                    </a:cubicBezTo>
                    <a:lnTo>
                      <a:pt x="19" y="48"/>
                    </a:lnTo>
                    <a:cubicBezTo>
                      <a:pt x="19" y="64"/>
                      <a:pt x="32" y="77"/>
                      <a:pt x="48" y="77"/>
                    </a:cubicBezTo>
                    <a:lnTo>
                      <a:pt x="870" y="77"/>
                    </a:lnTo>
                    <a:lnTo>
                      <a:pt x="870" y="77"/>
                    </a:lnTo>
                    <a:cubicBezTo>
                      <a:pt x="886" y="77"/>
                      <a:pt x="899" y="64"/>
                      <a:pt x="899" y="48"/>
                    </a:cubicBezTo>
                    <a:lnTo>
                      <a:pt x="899" y="48"/>
                    </a:lnTo>
                    <a:cubicBezTo>
                      <a:pt x="899" y="33"/>
                      <a:pt x="886" y="20"/>
                      <a:pt x="870" y="20"/>
                    </a:cubicBezTo>
                    <a:lnTo>
                      <a:pt x="48" y="20"/>
                    </a:lnTo>
                    <a:close/>
                    <a:moveTo>
                      <a:pt x="870" y="95"/>
                    </a:moveTo>
                    <a:lnTo>
                      <a:pt x="48" y="95"/>
                    </a:lnTo>
                    <a:lnTo>
                      <a:pt x="48" y="95"/>
                    </a:lnTo>
                    <a:cubicBezTo>
                      <a:pt x="22" y="95"/>
                      <a:pt x="0" y="75"/>
                      <a:pt x="0" y="48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870" y="0"/>
                    </a:lnTo>
                    <a:lnTo>
                      <a:pt x="870" y="0"/>
                    </a:lnTo>
                    <a:cubicBezTo>
                      <a:pt x="897" y="0"/>
                      <a:pt x="918" y="22"/>
                      <a:pt x="918" y="48"/>
                    </a:cubicBezTo>
                    <a:lnTo>
                      <a:pt x="918" y="48"/>
                    </a:lnTo>
                    <a:cubicBezTo>
                      <a:pt x="918" y="75"/>
                      <a:pt x="897" y="95"/>
                      <a:pt x="870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10">
                <a:extLst>
                  <a:ext uri="{FF2B5EF4-FFF2-40B4-BE49-F238E27FC236}">
                    <a16:creationId xmlns:a16="http://schemas.microsoft.com/office/drawing/2014/main" id="{E5A683E1-A6D7-4D71-AA80-949D927CF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9456" y="8037301"/>
                <a:ext cx="800590" cy="66717"/>
              </a:xfrm>
              <a:custGeom>
                <a:avLst/>
                <a:gdLst>
                  <a:gd name="T0" fmla="*/ 860 w 900"/>
                  <a:gd name="T1" fmla="*/ 76 h 77"/>
                  <a:gd name="T2" fmla="*/ 38 w 900"/>
                  <a:gd name="T3" fmla="*/ 76 h 77"/>
                  <a:gd name="T4" fmla="*/ 38 w 900"/>
                  <a:gd name="T5" fmla="*/ 76 h 77"/>
                  <a:gd name="T6" fmla="*/ 0 w 900"/>
                  <a:gd name="T7" fmla="*/ 38 h 77"/>
                  <a:gd name="T8" fmla="*/ 0 w 900"/>
                  <a:gd name="T9" fmla="*/ 38 h 77"/>
                  <a:gd name="T10" fmla="*/ 38 w 900"/>
                  <a:gd name="T11" fmla="*/ 0 h 77"/>
                  <a:gd name="T12" fmla="*/ 860 w 900"/>
                  <a:gd name="T13" fmla="*/ 0 h 77"/>
                  <a:gd name="T14" fmla="*/ 860 w 900"/>
                  <a:gd name="T15" fmla="*/ 0 h 77"/>
                  <a:gd name="T16" fmla="*/ 899 w 900"/>
                  <a:gd name="T17" fmla="*/ 38 h 77"/>
                  <a:gd name="T18" fmla="*/ 899 w 900"/>
                  <a:gd name="T19" fmla="*/ 38 h 77"/>
                  <a:gd name="T20" fmla="*/ 860 w 900"/>
                  <a:gd name="T2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0" h="77">
                    <a:moveTo>
                      <a:pt x="860" y="76"/>
                    </a:moveTo>
                    <a:lnTo>
                      <a:pt x="38" y="76"/>
                    </a:lnTo>
                    <a:lnTo>
                      <a:pt x="38" y="76"/>
                    </a:lnTo>
                    <a:cubicBezTo>
                      <a:pt x="17" y="76"/>
                      <a:pt x="0" y="59"/>
                      <a:pt x="0" y="38"/>
                    </a:cubicBezTo>
                    <a:lnTo>
                      <a:pt x="0" y="38"/>
                    </a:lnTo>
                    <a:cubicBezTo>
                      <a:pt x="0" y="17"/>
                      <a:pt x="17" y="0"/>
                      <a:pt x="38" y="0"/>
                    </a:cubicBezTo>
                    <a:lnTo>
                      <a:pt x="860" y="0"/>
                    </a:lnTo>
                    <a:lnTo>
                      <a:pt x="860" y="0"/>
                    </a:lnTo>
                    <a:cubicBezTo>
                      <a:pt x="882" y="0"/>
                      <a:pt x="899" y="17"/>
                      <a:pt x="899" y="38"/>
                    </a:cubicBezTo>
                    <a:lnTo>
                      <a:pt x="899" y="38"/>
                    </a:lnTo>
                    <a:cubicBezTo>
                      <a:pt x="899" y="59"/>
                      <a:pt x="882" y="76"/>
                      <a:pt x="860" y="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11">
                <a:extLst>
                  <a:ext uri="{FF2B5EF4-FFF2-40B4-BE49-F238E27FC236}">
                    <a16:creationId xmlns:a16="http://schemas.microsoft.com/office/drawing/2014/main" id="{6743E54C-B4DA-4469-BF48-28E0A8CDF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1607" y="8029452"/>
                <a:ext cx="816288" cy="86338"/>
              </a:xfrm>
              <a:custGeom>
                <a:avLst/>
                <a:gdLst>
                  <a:gd name="T0" fmla="*/ 48 w 919"/>
                  <a:gd name="T1" fmla="*/ 19 h 96"/>
                  <a:gd name="T2" fmla="*/ 48 w 919"/>
                  <a:gd name="T3" fmla="*/ 19 h 96"/>
                  <a:gd name="T4" fmla="*/ 19 w 919"/>
                  <a:gd name="T5" fmla="*/ 48 h 96"/>
                  <a:gd name="T6" fmla="*/ 19 w 919"/>
                  <a:gd name="T7" fmla="*/ 48 h 96"/>
                  <a:gd name="T8" fmla="*/ 48 w 919"/>
                  <a:gd name="T9" fmla="*/ 76 h 96"/>
                  <a:gd name="T10" fmla="*/ 870 w 919"/>
                  <a:gd name="T11" fmla="*/ 76 h 96"/>
                  <a:gd name="T12" fmla="*/ 870 w 919"/>
                  <a:gd name="T13" fmla="*/ 76 h 96"/>
                  <a:gd name="T14" fmla="*/ 899 w 919"/>
                  <a:gd name="T15" fmla="*/ 48 h 96"/>
                  <a:gd name="T16" fmla="*/ 899 w 919"/>
                  <a:gd name="T17" fmla="*/ 48 h 96"/>
                  <a:gd name="T18" fmla="*/ 870 w 919"/>
                  <a:gd name="T19" fmla="*/ 19 h 96"/>
                  <a:gd name="T20" fmla="*/ 48 w 919"/>
                  <a:gd name="T21" fmla="*/ 19 h 96"/>
                  <a:gd name="T22" fmla="*/ 870 w 919"/>
                  <a:gd name="T23" fmla="*/ 95 h 96"/>
                  <a:gd name="T24" fmla="*/ 48 w 919"/>
                  <a:gd name="T25" fmla="*/ 95 h 96"/>
                  <a:gd name="T26" fmla="*/ 48 w 919"/>
                  <a:gd name="T27" fmla="*/ 95 h 96"/>
                  <a:gd name="T28" fmla="*/ 0 w 919"/>
                  <a:gd name="T29" fmla="*/ 48 h 96"/>
                  <a:gd name="T30" fmla="*/ 0 w 919"/>
                  <a:gd name="T31" fmla="*/ 48 h 96"/>
                  <a:gd name="T32" fmla="*/ 48 w 919"/>
                  <a:gd name="T33" fmla="*/ 0 h 96"/>
                  <a:gd name="T34" fmla="*/ 870 w 919"/>
                  <a:gd name="T35" fmla="*/ 0 h 96"/>
                  <a:gd name="T36" fmla="*/ 870 w 919"/>
                  <a:gd name="T37" fmla="*/ 0 h 96"/>
                  <a:gd name="T38" fmla="*/ 918 w 919"/>
                  <a:gd name="T39" fmla="*/ 48 h 96"/>
                  <a:gd name="T40" fmla="*/ 918 w 919"/>
                  <a:gd name="T41" fmla="*/ 48 h 96"/>
                  <a:gd name="T42" fmla="*/ 870 w 919"/>
                  <a:gd name="T43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9" h="96">
                    <a:moveTo>
                      <a:pt x="48" y="19"/>
                    </a:moveTo>
                    <a:lnTo>
                      <a:pt x="48" y="19"/>
                    </a:lnTo>
                    <a:cubicBezTo>
                      <a:pt x="32" y="19"/>
                      <a:pt x="19" y="32"/>
                      <a:pt x="19" y="48"/>
                    </a:cubicBezTo>
                    <a:lnTo>
                      <a:pt x="19" y="48"/>
                    </a:lnTo>
                    <a:cubicBezTo>
                      <a:pt x="19" y="63"/>
                      <a:pt x="32" y="76"/>
                      <a:pt x="48" y="76"/>
                    </a:cubicBezTo>
                    <a:lnTo>
                      <a:pt x="870" y="76"/>
                    </a:lnTo>
                    <a:lnTo>
                      <a:pt x="870" y="76"/>
                    </a:lnTo>
                    <a:cubicBezTo>
                      <a:pt x="886" y="76"/>
                      <a:pt x="899" y="63"/>
                      <a:pt x="899" y="48"/>
                    </a:cubicBezTo>
                    <a:lnTo>
                      <a:pt x="899" y="48"/>
                    </a:lnTo>
                    <a:cubicBezTo>
                      <a:pt x="899" y="32"/>
                      <a:pt x="886" y="19"/>
                      <a:pt x="870" y="19"/>
                    </a:cubicBezTo>
                    <a:lnTo>
                      <a:pt x="48" y="19"/>
                    </a:lnTo>
                    <a:close/>
                    <a:moveTo>
                      <a:pt x="870" y="95"/>
                    </a:moveTo>
                    <a:lnTo>
                      <a:pt x="48" y="95"/>
                    </a:lnTo>
                    <a:lnTo>
                      <a:pt x="48" y="95"/>
                    </a:lnTo>
                    <a:cubicBezTo>
                      <a:pt x="22" y="95"/>
                      <a:pt x="0" y="74"/>
                      <a:pt x="0" y="48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870" y="0"/>
                    </a:lnTo>
                    <a:lnTo>
                      <a:pt x="870" y="0"/>
                    </a:lnTo>
                    <a:cubicBezTo>
                      <a:pt x="897" y="0"/>
                      <a:pt x="918" y="22"/>
                      <a:pt x="918" y="48"/>
                    </a:cubicBezTo>
                    <a:lnTo>
                      <a:pt x="918" y="48"/>
                    </a:lnTo>
                    <a:cubicBezTo>
                      <a:pt x="918" y="74"/>
                      <a:pt x="897" y="95"/>
                      <a:pt x="870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12">
                <a:extLst>
                  <a:ext uri="{FF2B5EF4-FFF2-40B4-BE49-F238E27FC236}">
                    <a16:creationId xmlns:a16="http://schemas.microsoft.com/office/drawing/2014/main" id="{3F8E104F-F9E2-4864-8911-8BD5B334A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2665" y="6024052"/>
                <a:ext cx="1542313" cy="1330392"/>
              </a:xfrm>
              <a:custGeom>
                <a:avLst/>
                <a:gdLst>
                  <a:gd name="T0" fmla="*/ 1730 w 1731"/>
                  <a:gd name="T1" fmla="*/ 1493 h 1494"/>
                  <a:gd name="T2" fmla="*/ 0 w 1731"/>
                  <a:gd name="T3" fmla="*/ 1493 h 1494"/>
                  <a:gd name="T4" fmla="*/ 0 w 1731"/>
                  <a:gd name="T5" fmla="*/ 0 h 1494"/>
                  <a:gd name="T6" fmla="*/ 1730 w 1731"/>
                  <a:gd name="T7" fmla="*/ 0 h 1494"/>
                  <a:gd name="T8" fmla="*/ 1730 w 1731"/>
                  <a:gd name="T9" fmla="*/ 1493 h 1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1" h="1494">
                    <a:moveTo>
                      <a:pt x="1730" y="1493"/>
                    </a:moveTo>
                    <a:lnTo>
                      <a:pt x="0" y="1493"/>
                    </a:lnTo>
                    <a:lnTo>
                      <a:pt x="0" y="0"/>
                    </a:lnTo>
                    <a:lnTo>
                      <a:pt x="1730" y="0"/>
                    </a:lnTo>
                    <a:lnTo>
                      <a:pt x="1730" y="149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13">
                <a:extLst>
                  <a:ext uri="{FF2B5EF4-FFF2-40B4-BE49-F238E27FC236}">
                    <a16:creationId xmlns:a16="http://schemas.microsoft.com/office/drawing/2014/main" id="{B6829F19-C624-4FB1-9B25-D518E86B9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0890" y="6016203"/>
                <a:ext cx="1558013" cy="1346090"/>
              </a:xfrm>
              <a:custGeom>
                <a:avLst/>
                <a:gdLst>
                  <a:gd name="T0" fmla="*/ 19 w 1750"/>
                  <a:gd name="T1" fmla="*/ 1494 h 1513"/>
                  <a:gd name="T2" fmla="*/ 1730 w 1750"/>
                  <a:gd name="T3" fmla="*/ 1494 h 1513"/>
                  <a:gd name="T4" fmla="*/ 1730 w 1750"/>
                  <a:gd name="T5" fmla="*/ 19 h 1513"/>
                  <a:gd name="T6" fmla="*/ 19 w 1750"/>
                  <a:gd name="T7" fmla="*/ 19 h 1513"/>
                  <a:gd name="T8" fmla="*/ 19 w 1750"/>
                  <a:gd name="T9" fmla="*/ 1494 h 1513"/>
                  <a:gd name="T10" fmla="*/ 1740 w 1750"/>
                  <a:gd name="T11" fmla="*/ 1512 h 1513"/>
                  <a:gd name="T12" fmla="*/ 10 w 1750"/>
                  <a:gd name="T13" fmla="*/ 1512 h 1513"/>
                  <a:gd name="T14" fmla="*/ 10 w 1750"/>
                  <a:gd name="T15" fmla="*/ 1512 h 1513"/>
                  <a:gd name="T16" fmla="*/ 0 w 1750"/>
                  <a:gd name="T17" fmla="*/ 1503 h 1513"/>
                  <a:gd name="T18" fmla="*/ 0 w 1750"/>
                  <a:gd name="T19" fmla="*/ 10 h 1513"/>
                  <a:gd name="T20" fmla="*/ 0 w 1750"/>
                  <a:gd name="T21" fmla="*/ 10 h 1513"/>
                  <a:gd name="T22" fmla="*/ 10 w 1750"/>
                  <a:gd name="T23" fmla="*/ 0 h 1513"/>
                  <a:gd name="T24" fmla="*/ 1740 w 1750"/>
                  <a:gd name="T25" fmla="*/ 0 h 1513"/>
                  <a:gd name="T26" fmla="*/ 1740 w 1750"/>
                  <a:gd name="T27" fmla="*/ 0 h 1513"/>
                  <a:gd name="T28" fmla="*/ 1749 w 1750"/>
                  <a:gd name="T29" fmla="*/ 10 h 1513"/>
                  <a:gd name="T30" fmla="*/ 1749 w 1750"/>
                  <a:gd name="T31" fmla="*/ 1503 h 1513"/>
                  <a:gd name="T32" fmla="*/ 1749 w 1750"/>
                  <a:gd name="T33" fmla="*/ 1503 h 1513"/>
                  <a:gd name="T34" fmla="*/ 1740 w 1750"/>
                  <a:gd name="T35" fmla="*/ 1512 h 1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0" h="1513">
                    <a:moveTo>
                      <a:pt x="19" y="1494"/>
                    </a:moveTo>
                    <a:lnTo>
                      <a:pt x="1730" y="1494"/>
                    </a:lnTo>
                    <a:lnTo>
                      <a:pt x="1730" y="19"/>
                    </a:lnTo>
                    <a:lnTo>
                      <a:pt x="19" y="19"/>
                    </a:lnTo>
                    <a:lnTo>
                      <a:pt x="19" y="1494"/>
                    </a:lnTo>
                    <a:close/>
                    <a:moveTo>
                      <a:pt x="1740" y="1512"/>
                    </a:moveTo>
                    <a:lnTo>
                      <a:pt x="10" y="1512"/>
                    </a:lnTo>
                    <a:lnTo>
                      <a:pt x="10" y="1512"/>
                    </a:lnTo>
                    <a:cubicBezTo>
                      <a:pt x="4" y="1512"/>
                      <a:pt x="0" y="1508"/>
                      <a:pt x="0" y="150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740" y="0"/>
                    </a:lnTo>
                    <a:lnTo>
                      <a:pt x="1740" y="0"/>
                    </a:lnTo>
                    <a:cubicBezTo>
                      <a:pt x="1746" y="0"/>
                      <a:pt x="1749" y="5"/>
                      <a:pt x="1749" y="10"/>
                    </a:cubicBezTo>
                    <a:lnTo>
                      <a:pt x="1749" y="1503"/>
                    </a:lnTo>
                    <a:lnTo>
                      <a:pt x="1749" y="1503"/>
                    </a:lnTo>
                    <a:cubicBezTo>
                      <a:pt x="1749" y="1508"/>
                      <a:pt x="1746" y="1512"/>
                      <a:pt x="1740" y="15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14">
                <a:extLst>
                  <a:ext uri="{FF2B5EF4-FFF2-40B4-BE49-F238E27FC236}">
                    <a16:creationId xmlns:a16="http://schemas.microsoft.com/office/drawing/2014/main" id="{AC2EE0BF-1FA1-4FB7-A413-BBE0E1E9A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9264" y="6153558"/>
                <a:ext cx="329655" cy="329655"/>
              </a:xfrm>
              <a:custGeom>
                <a:avLst/>
                <a:gdLst>
                  <a:gd name="T0" fmla="*/ 368 w 369"/>
                  <a:gd name="T1" fmla="*/ 185 h 370"/>
                  <a:gd name="T2" fmla="*/ 368 w 369"/>
                  <a:gd name="T3" fmla="*/ 185 h 370"/>
                  <a:gd name="T4" fmla="*/ 184 w 369"/>
                  <a:gd name="T5" fmla="*/ 369 h 370"/>
                  <a:gd name="T6" fmla="*/ 184 w 369"/>
                  <a:gd name="T7" fmla="*/ 369 h 370"/>
                  <a:gd name="T8" fmla="*/ 0 w 369"/>
                  <a:gd name="T9" fmla="*/ 185 h 370"/>
                  <a:gd name="T10" fmla="*/ 0 w 369"/>
                  <a:gd name="T11" fmla="*/ 185 h 370"/>
                  <a:gd name="T12" fmla="*/ 184 w 369"/>
                  <a:gd name="T13" fmla="*/ 0 h 370"/>
                  <a:gd name="T14" fmla="*/ 184 w 369"/>
                  <a:gd name="T15" fmla="*/ 0 h 370"/>
                  <a:gd name="T16" fmla="*/ 368 w 369"/>
                  <a:gd name="T17" fmla="*/ 185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9" h="370">
                    <a:moveTo>
                      <a:pt x="368" y="185"/>
                    </a:moveTo>
                    <a:lnTo>
                      <a:pt x="368" y="185"/>
                    </a:lnTo>
                    <a:cubicBezTo>
                      <a:pt x="368" y="286"/>
                      <a:pt x="286" y="369"/>
                      <a:pt x="184" y="369"/>
                    </a:cubicBezTo>
                    <a:lnTo>
                      <a:pt x="184" y="369"/>
                    </a:lnTo>
                    <a:cubicBezTo>
                      <a:pt x="82" y="369"/>
                      <a:pt x="0" y="286"/>
                      <a:pt x="0" y="185"/>
                    </a:cubicBezTo>
                    <a:lnTo>
                      <a:pt x="0" y="185"/>
                    </a:lnTo>
                    <a:cubicBezTo>
                      <a:pt x="0" y="83"/>
                      <a:pt x="82" y="0"/>
                      <a:pt x="184" y="0"/>
                    </a:cubicBezTo>
                    <a:lnTo>
                      <a:pt x="184" y="0"/>
                    </a:lnTo>
                    <a:cubicBezTo>
                      <a:pt x="286" y="0"/>
                      <a:pt x="368" y="83"/>
                      <a:pt x="368" y="18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15">
                <a:extLst>
                  <a:ext uri="{FF2B5EF4-FFF2-40B4-BE49-F238E27FC236}">
                    <a16:creationId xmlns:a16="http://schemas.microsoft.com/office/drawing/2014/main" id="{79395A1B-E396-48F3-9CCE-5C59EA4AA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1415" y="6145709"/>
                <a:ext cx="345353" cy="345353"/>
              </a:xfrm>
              <a:custGeom>
                <a:avLst/>
                <a:gdLst>
                  <a:gd name="T0" fmla="*/ 194 w 388"/>
                  <a:gd name="T1" fmla="*/ 19 h 389"/>
                  <a:gd name="T2" fmla="*/ 194 w 388"/>
                  <a:gd name="T3" fmla="*/ 19 h 389"/>
                  <a:gd name="T4" fmla="*/ 19 w 388"/>
                  <a:gd name="T5" fmla="*/ 194 h 389"/>
                  <a:gd name="T6" fmla="*/ 19 w 388"/>
                  <a:gd name="T7" fmla="*/ 194 h 389"/>
                  <a:gd name="T8" fmla="*/ 194 w 388"/>
                  <a:gd name="T9" fmla="*/ 369 h 389"/>
                  <a:gd name="T10" fmla="*/ 194 w 388"/>
                  <a:gd name="T11" fmla="*/ 369 h 389"/>
                  <a:gd name="T12" fmla="*/ 369 w 388"/>
                  <a:gd name="T13" fmla="*/ 194 h 389"/>
                  <a:gd name="T14" fmla="*/ 369 w 388"/>
                  <a:gd name="T15" fmla="*/ 194 h 389"/>
                  <a:gd name="T16" fmla="*/ 194 w 388"/>
                  <a:gd name="T17" fmla="*/ 19 h 389"/>
                  <a:gd name="T18" fmla="*/ 194 w 388"/>
                  <a:gd name="T19" fmla="*/ 388 h 389"/>
                  <a:gd name="T20" fmla="*/ 194 w 388"/>
                  <a:gd name="T21" fmla="*/ 388 h 389"/>
                  <a:gd name="T22" fmla="*/ 0 w 388"/>
                  <a:gd name="T23" fmla="*/ 194 h 389"/>
                  <a:gd name="T24" fmla="*/ 0 w 388"/>
                  <a:gd name="T25" fmla="*/ 194 h 389"/>
                  <a:gd name="T26" fmla="*/ 194 w 388"/>
                  <a:gd name="T27" fmla="*/ 0 h 389"/>
                  <a:gd name="T28" fmla="*/ 194 w 388"/>
                  <a:gd name="T29" fmla="*/ 0 h 389"/>
                  <a:gd name="T30" fmla="*/ 387 w 388"/>
                  <a:gd name="T31" fmla="*/ 194 h 389"/>
                  <a:gd name="T32" fmla="*/ 387 w 388"/>
                  <a:gd name="T33" fmla="*/ 194 h 389"/>
                  <a:gd name="T34" fmla="*/ 194 w 388"/>
                  <a:gd name="T35" fmla="*/ 38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8" h="389">
                    <a:moveTo>
                      <a:pt x="194" y="19"/>
                    </a:moveTo>
                    <a:lnTo>
                      <a:pt x="194" y="19"/>
                    </a:lnTo>
                    <a:cubicBezTo>
                      <a:pt x="97" y="19"/>
                      <a:pt x="19" y="97"/>
                      <a:pt x="19" y="194"/>
                    </a:cubicBezTo>
                    <a:lnTo>
                      <a:pt x="19" y="194"/>
                    </a:lnTo>
                    <a:cubicBezTo>
                      <a:pt x="19" y="290"/>
                      <a:pt x="97" y="369"/>
                      <a:pt x="194" y="369"/>
                    </a:cubicBezTo>
                    <a:lnTo>
                      <a:pt x="194" y="369"/>
                    </a:lnTo>
                    <a:cubicBezTo>
                      <a:pt x="290" y="369"/>
                      <a:pt x="369" y="290"/>
                      <a:pt x="369" y="194"/>
                    </a:cubicBezTo>
                    <a:lnTo>
                      <a:pt x="369" y="194"/>
                    </a:lnTo>
                    <a:cubicBezTo>
                      <a:pt x="369" y="97"/>
                      <a:pt x="290" y="19"/>
                      <a:pt x="194" y="19"/>
                    </a:cubicBezTo>
                    <a:close/>
                    <a:moveTo>
                      <a:pt x="194" y="388"/>
                    </a:moveTo>
                    <a:lnTo>
                      <a:pt x="194" y="388"/>
                    </a:lnTo>
                    <a:cubicBezTo>
                      <a:pt x="87" y="388"/>
                      <a:pt x="0" y="300"/>
                      <a:pt x="0" y="194"/>
                    </a:cubicBezTo>
                    <a:lnTo>
                      <a:pt x="0" y="194"/>
                    </a:lnTo>
                    <a:cubicBezTo>
                      <a:pt x="0" y="87"/>
                      <a:pt x="87" y="0"/>
                      <a:pt x="194" y="0"/>
                    </a:cubicBezTo>
                    <a:lnTo>
                      <a:pt x="194" y="0"/>
                    </a:lnTo>
                    <a:cubicBezTo>
                      <a:pt x="301" y="0"/>
                      <a:pt x="387" y="87"/>
                      <a:pt x="387" y="194"/>
                    </a:cubicBezTo>
                    <a:lnTo>
                      <a:pt x="387" y="194"/>
                    </a:lnTo>
                    <a:cubicBezTo>
                      <a:pt x="387" y="300"/>
                      <a:pt x="301" y="388"/>
                      <a:pt x="194" y="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16">
                <a:extLst>
                  <a:ext uri="{FF2B5EF4-FFF2-40B4-BE49-F238E27FC236}">
                    <a16:creationId xmlns:a16="http://schemas.microsoft.com/office/drawing/2014/main" id="{9D581315-3CD0-4F6A-A31F-278EB6B71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7377" y="6239896"/>
                <a:ext cx="145204" cy="125583"/>
              </a:xfrm>
              <a:custGeom>
                <a:avLst/>
                <a:gdLst>
                  <a:gd name="T0" fmla="*/ 56 w 165"/>
                  <a:gd name="T1" fmla="*/ 142 h 143"/>
                  <a:gd name="T2" fmla="*/ 56 w 165"/>
                  <a:gd name="T3" fmla="*/ 142 h 143"/>
                  <a:gd name="T4" fmla="*/ 50 w 165"/>
                  <a:gd name="T5" fmla="*/ 139 h 143"/>
                  <a:gd name="T6" fmla="*/ 3 w 165"/>
                  <a:gd name="T7" fmla="*/ 89 h 143"/>
                  <a:gd name="T8" fmla="*/ 3 w 165"/>
                  <a:gd name="T9" fmla="*/ 89 h 143"/>
                  <a:gd name="T10" fmla="*/ 4 w 165"/>
                  <a:gd name="T11" fmla="*/ 76 h 143"/>
                  <a:gd name="T12" fmla="*/ 4 w 165"/>
                  <a:gd name="T13" fmla="*/ 76 h 143"/>
                  <a:gd name="T14" fmla="*/ 18 w 165"/>
                  <a:gd name="T15" fmla="*/ 76 h 143"/>
                  <a:gd name="T16" fmla="*/ 56 w 165"/>
                  <a:gd name="T17" fmla="*/ 118 h 143"/>
                  <a:gd name="T18" fmla="*/ 145 w 165"/>
                  <a:gd name="T19" fmla="*/ 5 h 143"/>
                  <a:gd name="T20" fmla="*/ 145 w 165"/>
                  <a:gd name="T21" fmla="*/ 5 h 143"/>
                  <a:gd name="T22" fmla="*/ 158 w 165"/>
                  <a:gd name="T23" fmla="*/ 4 h 143"/>
                  <a:gd name="T24" fmla="*/ 158 w 165"/>
                  <a:gd name="T25" fmla="*/ 4 h 143"/>
                  <a:gd name="T26" fmla="*/ 160 w 165"/>
                  <a:gd name="T27" fmla="*/ 17 h 143"/>
                  <a:gd name="T28" fmla="*/ 64 w 165"/>
                  <a:gd name="T29" fmla="*/ 138 h 143"/>
                  <a:gd name="T30" fmla="*/ 64 w 165"/>
                  <a:gd name="T31" fmla="*/ 138 h 143"/>
                  <a:gd name="T32" fmla="*/ 57 w 165"/>
                  <a:gd name="T33" fmla="*/ 142 h 143"/>
                  <a:gd name="T34" fmla="*/ 57 w 165"/>
                  <a:gd name="T35" fmla="*/ 142 h 143"/>
                  <a:gd name="T36" fmla="*/ 56 w 165"/>
                  <a:gd name="T37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5" h="143">
                    <a:moveTo>
                      <a:pt x="56" y="142"/>
                    </a:moveTo>
                    <a:lnTo>
                      <a:pt x="56" y="142"/>
                    </a:lnTo>
                    <a:cubicBezTo>
                      <a:pt x="54" y="142"/>
                      <a:pt x="51" y="141"/>
                      <a:pt x="50" y="139"/>
                    </a:cubicBezTo>
                    <a:lnTo>
                      <a:pt x="3" y="89"/>
                    </a:lnTo>
                    <a:lnTo>
                      <a:pt x="3" y="89"/>
                    </a:lnTo>
                    <a:cubicBezTo>
                      <a:pt x="0" y="85"/>
                      <a:pt x="0" y="79"/>
                      <a:pt x="4" y="76"/>
                    </a:cubicBezTo>
                    <a:lnTo>
                      <a:pt x="4" y="76"/>
                    </a:lnTo>
                    <a:cubicBezTo>
                      <a:pt x="7" y="72"/>
                      <a:pt x="14" y="72"/>
                      <a:pt x="18" y="76"/>
                    </a:cubicBezTo>
                    <a:lnTo>
                      <a:pt x="56" y="118"/>
                    </a:lnTo>
                    <a:lnTo>
                      <a:pt x="145" y="5"/>
                    </a:lnTo>
                    <a:lnTo>
                      <a:pt x="145" y="5"/>
                    </a:lnTo>
                    <a:cubicBezTo>
                      <a:pt x="149" y="1"/>
                      <a:pt x="155" y="0"/>
                      <a:pt x="158" y="4"/>
                    </a:cubicBezTo>
                    <a:lnTo>
                      <a:pt x="158" y="4"/>
                    </a:lnTo>
                    <a:cubicBezTo>
                      <a:pt x="162" y="7"/>
                      <a:pt x="164" y="13"/>
                      <a:pt x="160" y="17"/>
                    </a:cubicBezTo>
                    <a:lnTo>
                      <a:pt x="64" y="138"/>
                    </a:lnTo>
                    <a:lnTo>
                      <a:pt x="64" y="138"/>
                    </a:lnTo>
                    <a:cubicBezTo>
                      <a:pt x="63" y="141"/>
                      <a:pt x="60" y="142"/>
                      <a:pt x="57" y="142"/>
                    </a:cubicBezTo>
                    <a:lnTo>
                      <a:pt x="57" y="142"/>
                    </a:lnTo>
                    <a:cubicBezTo>
                      <a:pt x="57" y="142"/>
                      <a:pt x="57" y="142"/>
                      <a:pt x="56" y="1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2C8183F8-715C-467F-BEDF-0C860BC3A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2991" y="6271292"/>
                <a:ext cx="658419" cy="89283"/>
              </a:xfrm>
              <a:custGeom>
                <a:avLst/>
                <a:gdLst>
                  <a:gd name="connsiteX0" fmla="*/ 8030 w 658419"/>
                  <a:gd name="connsiteY0" fmla="*/ 70640 h 89283"/>
                  <a:gd name="connsiteX1" fmla="*/ 473787 w 658419"/>
                  <a:gd name="connsiteY1" fmla="*/ 70640 h 89283"/>
                  <a:gd name="connsiteX2" fmla="*/ 481818 w 658419"/>
                  <a:gd name="connsiteY2" fmla="*/ 80452 h 89283"/>
                  <a:gd name="connsiteX3" fmla="*/ 473787 w 658419"/>
                  <a:gd name="connsiteY3" fmla="*/ 89283 h 89283"/>
                  <a:gd name="connsiteX4" fmla="*/ 8030 w 658419"/>
                  <a:gd name="connsiteY4" fmla="*/ 89283 h 89283"/>
                  <a:gd name="connsiteX5" fmla="*/ 0 w 658419"/>
                  <a:gd name="connsiteY5" fmla="*/ 80452 h 89283"/>
                  <a:gd name="connsiteX6" fmla="*/ 8030 w 658419"/>
                  <a:gd name="connsiteY6" fmla="*/ 70640 h 89283"/>
                  <a:gd name="connsiteX7" fmla="*/ 8019 w 658419"/>
                  <a:gd name="connsiteY7" fmla="*/ 0 h 89283"/>
                  <a:gd name="connsiteX8" fmla="*/ 649509 w 658419"/>
                  <a:gd name="connsiteY8" fmla="*/ 0 h 89283"/>
                  <a:gd name="connsiteX9" fmla="*/ 658419 w 658419"/>
                  <a:gd name="connsiteY9" fmla="*/ 9812 h 89283"/>
                  <a:gd name="connsiteX10" fmla="*/ 649509 w 658419"/>
                  <a:gd name="connsiteY10" fmla="*/ 18643 h 89283"/>
                  <a:gd name="connsiteX11" fmla="*/ 8019 w 658419"/>
                  <a:gd name="connsiteY11" fmla="*/ 18643 h 89283"/>
                  <a:gd name="connsiteX12" fmla="*/ 0 w 658419"/>
                  <a:gd name="connsiteY12" fmla="*/ 9812 h 89283"/>
                  <a:gd name="connsiteX13" fmla="*/ 8019 w 658419"/>
                  <a:gd name="connsiteY13" fmla="*/ 0 h 89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8419" h="89283">
                    <a:moveTo>
                      <a:pt x="8030" y="70640"/>
                    </a:moveTo>
                    <a:lnTo>
                      <a:pt x="473787" y="70640"/>
                    </a:lnTo>
                    <a:cubicBezTo>
                      <a:pt x="478249" y="70640"/>
                      <a:pt x="481818" y="75546"/>
                      <a:pt x="481818" y="80452"/>
                    </a:cubicBezTo>
                    <a:cubicBezTo>
                      <a:pt x="481818" y="85358"/>
                      <a:pt x="478249" y="89283"/>
                      <a:pt x="473787" y="89283"/>
                    </a:cubicBezTo>
                    <a:lnTo>
                      <a:pt x="8030" y="89283"/>
                    </a:lnTo>
                    <a:cubicBezTo>
                      <a:pt x="3569" y="89283"/>
                      <a:pt x="0" y="85358"/>
                      <a:pt x="0" y="80452"/>
                    </a:cubicBezTo>
                    <a:cubicBezTo>
                      <a:pt x="0" y="75546"/>
                      <a:pt x="3569" y="70640"/>
                      <a:pt x="8030" y="70640"/>
                    </a:cubicBezTo>
                    <a:close/>
                    <a:moveTo>
                      <a:pt x="8019" y="0"/>
                    </a:moveTo>
                    <a:lnTo>
                      <a:pt x="649509" y="0"/>
                    </a:lnTo>
                    <a:cubicBezTo>
                      <a:pt x="653964" y="0"/>
                      <a:pt x="658419" y="4906"/>
                      <a:pt x="658419" y="9812"/>
                    </a:cubicBezTo>
                    <a:cubicBezTo>
                      <a:pt x="658419" y="14718"/>
                      <a:pt x="653964" y="18643"/>
                      <a:pt x="649509" y="18643"/>
                    </a:cubicBezTo>
                    <a:lnTo>
                      <a:pt x="8019" y="18643"/>
                    </a:lnTo>
                    <a:cubicBezTo>
                      <a:pt x="3564" y="18643"/>
                      <a:pt x="0" y="14718"/>
                      <a:pt x="0" y="9812"/>
                    </a:cubicBezTo>
                    <a:cubicBezTo>
                      <a:pt x="0" y="4906"/>
                      <a:pt x="3564" y="0"/>
                      <a:pt x="8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19">
                <a:extLst>
                  <a:ext uri="{FF2B5EF4-FFF2-40B4-BE49-F238E27FC236}">
                    <a16:creationId xmlns:a16="http://schemas.microsoft.com/office/drawing/2014/main" id="{B4FDEA61-B3A7-4354-851D-E4CAE3ACC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9264" y="6714758"/>
                <a:ext cx="329655" cy="329655"/>
              </a:xfrm>
              <a:custGeom>
                <a:avLst/>
                <a:gdLst>
                  <a:gd name="T0" fmla="*/ 368 w 369"/>
                  <a:gd name="T1" fmla="*/ 183 h 369"/>
                  <a:gd name="T2" fmla="*/ 368 w 369"/>
                  <a:gd name="T3" fmla="*/ 183 h 369"/>
                  <a:gd name="T4" fmla="*/ 184 w 369"/>
                  <a:gd name="T5" fmla="*/ 368 h 369"/>
                  <a:gd name="T6" fmla="*/ 184 w 369"/>
                  <a:gd name="T7" fmla="*/ 368 h 369"/>
                  <a:gd name="T8" fmla="*/ 0 w 369"/>
                  <a:gd name="T9" fmla="*/ 183 h 369"/>
                  <a:gd name="T10" fmla="*/ 0 w 369"/>
                  <a:gd name="T11" fmla="*/ 183 h 369"/>
                  <a:gd name="T12" fmla="*/ 184 w 369"/>
                  <a:gd name="T13" fmla="*/ 0 h 369"/>
                  <a:gd name="T14" fmla="*/ 184 w 369"/>
                  <a:gd name="T15" fmla="*/ 0 h 369"/>
                  <a:gd name="T16" fmla="*/ 368 w 369"/>
                  <a:gd name="T17" fmla="*/ 183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9" h="369">
                    <a:moveTo>
                      <a:pt x="368" y="183"/>
                    </a:moveTo>
                    <a:lnTo>
                      <a:pt x="368" y="183"/>
                    </a:lnTo>
                    <a:cubicBezTo>
                      <a:pt x="368" y="285"/>
                      <a:pt x="286" y="368"/>
                      <a:pt x="184" y="368"/>
                    </a:cubicBezTo>
                    <a:lnTo>
                      <a:pt x="184" y="368"/>
                    </a:lnTo>
                    <a:cubicBezTo>
                      <a:pt x="82" y="368"/>
                      <a:pt x="0" y="285"/>
                      <a:pt x="0" y="183"/>
                    </a:cubicBezTo>
                    <a:lnTo>
                      <a:pt x="0" y="183"/>
                    </a:lnTo>
                    <a:cubicBezTo>
                      <a:pt x="0" y="82"/>
                      <a:pt x="82" y="0"/>
                      <a:pt x="184" y="0"/>
                    </a:cubicBezTo>
                    <a:lnTo>
                      <a:pt x="184" y="0"/>
                    </a:lnTo>
                    <a:cubicBezTo>
                      <a:pt x="286" y="0"/>
                      <a:pt x="368" y="82"/>
                      <a:pt x="368" y="1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20">
                <a:extLst>
                  <a:ext uri="{FF2B5EF4-FFF2-40B4-BE49-F238E27FC236}">
                    <a16:creationId xmlns:a16="http://schemas.microsoft.com/office/drawing/2014/main" id="{37EF4685-FE3A-4C7B-ADC9-CA0D5C539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1415" y="6706909"/>
                <a:ext cx="345353" cy="345353"/>
              </a:xfrm>
              <a:custGeom>
                <a:avLst/>
                <a:gdLst>
                  <a:gd name="T0" fmla="*/ 194 w 388"/>
                  <a:gd name="T1" fmla="*/ 18 h 387"/>
                  <a:gd name="T2" fmla="*/ 194 w 388"/>
                  <a:gd name="T3" fmla="*/ 18 h 387"/>
                  <a:gd name="T4" fmla="*/ 19 w 388"/>
                  <a:gd name="T5" fmla="*/ 192 h 387"/>
                  <a:gd name="T6" fmla="*/ 19 w 388"/>
                  <a:gd name="T7" fmla="*/ 192 h 387"/>
                  <a:gd name="T8" fmla="*/ 194 w 388"/>
                  <a:gd name="T9" fmla="*/ 367 h 387"/>
                  <a:gd name="T10" fmla="*/ 194 w 388"/>
                  <a:gd name="T11" fmla="*/ 367 h 387"/>
                  <a:gd name="T12" fmla="*/ 369 w 388"/>
                  <a:gd name="T13" fmla="*/ 192 h 387"/>
                  <a:gd name="T14" fmla="*/ 369 w 388"/>
                  <a:gd name="T15" fmla="*/ 192 h 387"/>
                  <a:gd name="T16" fmla="*/ 194 w 388"/>
                  <a:gd name="T17" fmla="*/ 18 h 387"/>
                  <a:gd name="T18" fmla="*/ 194 w 388"/>
                  <a:gd name="T19" fmla="*/ 386 h 387"/>
                  <a:gd name="T20" fmla="*/ 194 w 388"/>
                  <a:gd name="T21" fmla="*/ 386 h 387"/>
                  <a:gd name="T22" fmla="*/ 0 w 388"/>
                  <a:gd name="T23" fmla="*/ 192 h 387"/>
                  <a:gd name="T24" fmla="*/ 0 w 388"/>
                  <a:gd name="T25" fmla="*/ 192 h 387"/>
                  <a:gd name="T26" fmla="*/ 194 w 388"/>
                  <a:gd name="T27" fmla="*/ 0 h 387"/>
                  <a:gd name="T28" fmla="*/ 194 w 388"/>
                  <a:gd name="T29" fmla="*/ 0 h 387"/>
                  <a:gd name="T30" fmla="*/ 387 w 388"/>
                  <a:gd name="T31" fmla="*/ 192 h 387"/>
                  <a:gd name="T32" fmla="*/ 387 w 388"/>
                  <a:gd name="T33" fmla="*/ 192 h 387"/>
                  <a:gd name="T34" fmla="*/ 194 w 388"/>
                  <a:gd name="T35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8" h="387">
                    <a:moveTo>
                      <a:pt x="194" y="18"/>
                    </a:moveTo>
                    <a:lnTo>
                      <a:pt x="194" y="18"/>
                    </a:lnTo>
                    <a:cubicBezTo>
                      <a:pt x="97" y="18"/>
                      <a:pt x="19" y="97"/>
                      <a:pt x="19" y="192"/>
                    </a:cubicBezTo>
                    <a:lnTo>
                      <a:pt x="19" y="192"/>
                    </a:lnTo>
                    <a:cubicBezTo>
                      <a:pt x="19" y="289"/>
                      <a:pt x="97" y="367"/>
                      <a:pt x="194" y="367"/>
                    </a:cubicBezTo>
                    <a:lnTo>
                      <a:pt x="194" y="367"/>
                    </a:lnTo>
                    <a:cubicBezTo>
                      <a:pt x="290" y="367"/>
                      <a:pt x="369" y="289"/>
                      <a:pt x="369" y="192"/>
                    </a:cubicBezTo>
                    <a:lnTo>
                      <a:pt x="369" y="192"/>
                    </a:lnTo>
                    <a:cubicBezTo>
                      <a:pt x="369" y="97"/>
                      <a:pt x="290" y="18"/>
                      <a:pt x="194" y="18"/>
                    </a:cubicBezTo>
                    <a:close/>
                    <a:moveTo>
                      <a:pt x="194" y="386"/>
                    </a:moveTo>
                    <a:lnTo>
                      <a:pt x="194" y="386"/>
                    </a:lnTo>
                    <a:cubicBezTo>
                      <a:pt x="87" y="386"/>
                      <a:pt x="0" y="299"/>
                      <a:pt x="0" y="192"/>
                    </a:cubicBezTo>
                    <a:lnTo>
                      <a:pt x="0" y="192"/>
                    </a:lnTo>
                    <a:cubicBezTo>
                      <a:pt x="0" y="87"/>
                      <a:pt x="87" y="0"/>
                      <a:pt x="194" y="0"/>
                    </a:cubicBezTo>
                    <a:lnTo>
                      <a:pt x="194" y="0"/>
                    </a:lnTo>
                    <a:cubicBezTo>
                      <a:pt x="301" y="0"/>
                      <a:pt x="387" y="87"/>
                      <a:pt x="387" y="192"/>
                    </a:cubicBezTo>
                    <a:lnTo>
                      <a:pt x="387" y="192"/>
                    </a:lnTo>
                    <a:cubicBezTo>
                      <a:pt x="387" y="299"/>
                      <a:pt x="301" y="386"/>
                      <a:pt x="194" y="3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21">
                <a:extLst>
                  <a:ext uri="{FF2B5EF4-FFF2-40B4-BE49-F238E27FC236}">
                    <a16:creationId xmlns:a16="http://schemas.microsoft.com/office/drawing/2014/main" id="{05E7F1D6-49E4-40A7-9EAF-2B048901C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7377" y="6797170"/>
                <a:ext cx="145204" cy="125583"/>
              </a:xfrm>
              <a:custGeom>
                <a:avLst/>
                <a:gdLst>
                  <a:gd name="T0" fmla="*/ 56 w 165"/>
                  <a:gd name="T1" fmla="*/ 140 h 141"/>
                  <a:gd name="T2" fmla="*/ 56 w 165"/>
                  <a:gd name="T3" fmla="*/ 140 h 141"/>
                  <a:gd name="T4" fmla="*/ 50 w 165"/>
                  <a:gd name="T5" fmla="*/ 137 h 141"/>
                  <a:gd name="T6" fmla="*/ 3 w 165"/>
                  <a:gd name="T7" fmla="*/ 88 h 141"/>
                  <a:gd name="T8" fmla="*/ 3 w 165"/>
                  <a:gd name="T9" fmla="*/ 88 h 141"/>
                  <a:gd name="T10" fmla="*/ 4 w 165"/>
                  <a:gd name="T11" fmla="*/ 74 h 141"/>
                  <a:gd name="T12" fmla="*/ 4 w 165"/>
                  <a:gd name="T13" fmla="*/ 74 h 141"/>
                  <a:gd name="T14" fmla="*/ 18 w 165"/>
                  <a:gd name="T15" fmla="*/ 75 h 141"/>
                  <a:gd name="T16" fmla="*/ 56 w 165"/>
                  <a:gd name="T17" fmla="*/ 116 h 141"/>
                  <a:gd name="T18" fmla="*/ 145 w 165"/>
                  <a:gd name="T19" fmla="*/ 5 h 141"/>
                  <a:gd name="T20" fmla="*/ 145 w 165"/>
                  <a:gd name="T21" fmla="*/ 5 h 141"/>
                  <a:gd name="T22" fmla="*/ 158 w 165"/>
                  <a:gd name="T23" fmla="*/ 3 h 141"/>
                  <a:gd name="T24" fmla="*/ 158 w 165"/>
                  <a:gd name="T25" fmla="*/ 3 h 141"/>
                  <a:gd name="T26" fmla="*/ 160 w 165"/>
                  <a:gd name="T27" fmla="*/ 17 h 141"/>
                  <a:gd name="T28" fmla="*/ 64 w 165"/>
                  <a:gd name="T29" fmla="*/ 137 h 141"/>
                  <a:gd name="T30" fmla="*/ 64 w 165"/>
                  <a:gd name="T31" fmla="*/ 137 h 141"/>
                  <a:gd name="T32" fmla="*/ 57 w 165"/>
                  <a:gd name="T33" fmla="*/ 140 h 141"/>
                  <a:gd name="T34" fmla="*/ 57 w 165"/>
                  <a:gd name="T35" fmla="*/ 140 h 141"/>
                  <a:gd name="T36" fmla="*/ 56 w 165"/>
                  <a:gd name="T37" fmla="*/ 14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5" h="141">
                    <a:moveTo>
                      <a:pt x="56" y="140"/>
                    </a:moveTo>
                    <a:lnTo>
                      <a:pt x="56" y="140"/>
                    </a:lnTo>
                    <a:cubicBezTo>
                      <a:pt x="54" y="140"/>
                      <a:pt x="51" y="139"/>
                      <a:pt x="50" y="137"/>
                    </a:cubicBezTo>
                    <a:lnTo>
                      <a:pt x="3" y="88"/>
                    </a:lnTo>
                    <a:lnTo>
                      <a:pt x="3" y="88"/>
                    </a:lnTo>
                    <a:cubicBezTo>
                      <a:pt x="0" y="84"/>
                      <a:pt x="0" y="78"/>
                      <a:pt x="4" y="74"/>
                    </a:cubicBezTo>
                    <a:lnTo>
                      <a:pt x="4" y="74"/>
                    </a:lnTo>
                    <a:cubicBezTo>
                      <a:pt x="7" y="71"/>
                      <a:pt x="14" y="71"/>
                      <a:pt x="18" y="75"/>
                    </a:cubicBezTo>
                    <a:lnTo>
                      <a:pt x="56" y="116"/>
                    </a:lnTo>
                    <a:lnTo>
                      <a:pt x="145" y="5"/>
                    </a:lnTo>
                    <a:lnTo>
                      <a:pt x="145" y="5"/>
                    </a:lnTo>
                    <a:cubicBezTo>
                      <a:pt x="149" y="1"/>
                      <a:pt x="155" y="0"/>
                      <a:pt x="158" y="3"/>
                    </a:cubicBezTo>
                    <a:lnTo>
                      <a:pt x="158" y="3"/>
                    </a:lnTo>
                    <a:cubicBezTo>
                      <a:pt x="162" y="7"/>
                      <a:pt x="164" y="13"/>
                      <a:pt x="160" y="17"/>
                    </a:cubicBezTo>
                    <a:lnTo>
                      <a:pt x="64" y="137"/>
                    </a:lnTo>
                    <a:lnTo>
                      <a:pt x="64" y="137"/>
                    </a:lnTo>
                    <a:cubicBezTo>
                      <a:pt x="63" y="138"/>
                      <a:pt x="60" y="140"/>
                      <a:pt x="57" y="140"/>
                    </a:cubicBezTo>
                    <a:lnTo>
                      <a:pt x="57" y="140"/>
                    </a:lnTo>
                    <a:cubicBezTo>
                      <a:pt x="57" y="140"/>
                      <a:pt x="57" y="140"/>
                      <a:pt x="56" y="1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641E605E-902C-4B1C-AB89-706EBDA39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2991" y="6828565"/>
                <a:ext cx="658419" cy="93206"/>
              </a:xfrm>
              <a:custGeom>
                <a:avLst/>
                <a:gdLst>
                  <a:gd name="connsiteX0" fmla="*/ 8030 w 658419"/>
                  <a:gd name="connsiteY0" fmla="*/ 74566 h 93206"/>
                  <a:gd name="connsiteX1" fmla="*/ 473787 w 658419"/>
                  <a:gd name="connsiteY1" fmla="*/ 74566 h 93206"/>
                  <a:gd name="connsiteX2" fmla="*/ 481818 w 658419"/>
                  <a:gd name="connsiteY2" fmla="*/ 84377 h 93206"/>
                  <a:gd name="connsiteX3" fmla="*/ 473787 w 658419"/>
                  <a:gd name="connsiteY3" fmla="*/ 93206 h 93206"/>
                  <a:gd name="connsiteX4" fmla="*/ 8030 w 658419"/>
                  <a:gd name="connsiteY4" fmla="*/ 93206 h 93206"/>
                  <a:gd name="connsiteX5" fmla="*/ 0 w 658419"/>
                  <a:gd name="connsiteY5" fmla="*/ 84377 h 93206"/>
                  <a:gd name="connsiteX6" fmla="*/ 8030 w 658419"/>
                  <a:gd name="connsiteY6" fmla="*/ 74566 h 93206"/>
                  <a:gd name="connsiteX7" fmla="*/ 8019 w 658419"/>
                  <a:gd name="connsiteY7" fmla="*/ 0 h 93206"/>
                  <a:gd name="connsiteX8" fmla="*/ 649509 w 658419"/>
                  <a:gd name="connsiteY8" fmla="*/ 0 h 93206"/>
                  <a:gd name="connsiteX9" fmla="*/ 658419 w 658419"/>
                  <a:gd name="connsiteY9" fmla="*/ 8831 h 93206"/>
                  <a:gd name="connsiteX10" fmla="*/ 649509 w 658419"/>
                  <a:gd name="connsiteY10" fmla="*/ 18643 h 93206"/>
                  <a:gd name="connsiteX11" fmla="*/ 8019 w 658419"/>
                  <a:gd name="connsiteY11" fmla="*/ 18643 h 93206"/>
                  <a:gd name="connsiteX12" fmla="*/ 0 w 658419"/>
                  <a:gd name="connsiteY12" fmla="*/ 8831 h 93206"/>
                  <a:gd name="connsiteX13" fmla="*/ 8019 w 658419"/>
                  <a:gd name="connsiteY13" fmla="*/ 0 h 9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8419" h="93206">
                    <a:moveTo>
                      <a:pt x="8030" y="74566"/>
                    </a:moveTo>
                    <a:lnTo>
                      <a:pt x="473787" y="74566"/>
                    </a:lnTo>
                    <a:cubicBezTo>
                      <a:pt x="478249" y="74566"/>
                      <a:pt x="481818" y="78490"/>
                      <a:pt x="481818" y="84377"/>
                    </a:cubicBezTo>
                    <a:cubicBezTo>
                      <a:pt x="481818" y="89282"/>
                      <a:pt x="478249" y="93206"/>
                      <a:pt x="473787" y="93206"/>
                    </a:cubicBezTo>
                    <a:lnTo>
                      <a:pt x="8030" y="93206"/>
                    </a:lnTo>
                    <a:cubicBezTo>
                      <a:pt x="3569" y="93206"/>
                      <a:pt x="0" y="89282"/>
                      <a:pt x="0" y="84377"/>
                    </a:cubicBezTo>
                    <a:cubicBezTo>
                      <a:pt x="0" y="78490"/>
                      <a:pt x="3569" y="74566"/>
                      <a:pt x="8030" y="74566"/>
                    </a:cubicBezTo>
                    <a:close/>
                    <a:moveTo>
                      <a:pt x="8019" y="0"/>
                    </a:moveTo>
                    <a:lnTo>
                      <a:pt x="649509" y="0"/>
                    </a:lnTo>
                    <a:cubicBezTo>
                      <a:pt x="653964" y="0"/>
                      <a:pt x="658419" y="3925"/>
                      <a:pt x="658419" y="8831"/>
                    </a:cubicBezTo>
                    <a:cubicBezTo>
                      <a:pt x="658419" y="14718"/>
                      <a:pt x="653964" y="18643"/>
                      <a:pt x="649509" y="18643"/>
                    </a:cubicBezTo>
                    <a:lnTo>
                      <a:pt x="8019" y="18643"/>
                    </a:lnTo>
                    <a:cubicBezTo>
                      <a:pt x="3564" y="18643"/>
                      <a:pt x="0" y="14718"/>
                      <a:pt x="0" y="8831"/>
                    </a:cubicBezTo>
                    <a:cubicBezTo>
                      <a:pt x="0" y="3925"/>
                      <a:pt x="3564" y="0"/>
                      <a:pt x="8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24">
                <a:extLst>
                  <a:ext uri="{FF2B5EF4-FFF2-40B4-BE49-F238E27FC236}">
                    <a16:creationId xmlns:a16="http://schemas.microsoft.com/office/drawing/2014/main" id="{D3CDF365-74EC-4401-8ADA-999BB1D64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2665" y="5835678"/>
                <a:ext cx="875154" cy="192297"/>
              </a:xfrm>
              <a:custGeom>
                <a:avLst/>
                <a:gdLst>
                  <a:gd name="T0" fmla="*/ 0 w 985"/>
                  <a:gd name="T1" fmla="*/ 214 h 215"/>
                  <a:gd name="T2" fmla="*/ 984 w 985"/>
                  <a:gd name="T3" fmla="*/ 214 h 215"/>
                  <a:gd name="T4" fmla="*/ 984 w 985"/>
                  <a:gd name="T5" fmla="*/ 0 h 215"/>
                  <a:gd name="T6" fmla="*/ 0 w 985"/>
                  <a:gd name="T7" fmla="*/ 0 h 215"/>
                  <a:gd name="T8" fmla="*/ 0 w 985"/>
                  <a:gd name="T9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5" h="215">
                    <a:moveTo>
                      <a:pt x="0" y="214"/>
                    </a:moveTo>
                    <a:lnTo>
                      <a:pt x="984" y="214"/>
                    </a:lnTo>
                    <a:lnTo>
                      <a:pt x="984" y="0"/>
                    </a:lnTo>
                    <a:lnTo>
                      <a:pt x="0" y="0"/>
                    </a:lnTo>
                    <a:lnTo>
                      <a:pt x="0" y="2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25">
                <a:extLst>
                  <a:ext uri="{FF2B5EF4-FFF2-40B4-BE49-F238E27FC236}">
                    <a16:creationId xmlns:a16="http://schemas.microsoft.com/office/drawing/2014/main" id="{ACEC439A-4312-49FF-B57D-2064CFF1E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0890" y="5827829"/>
                <a:ext cx="894778" cy="207995"/>
              </a:xfrm>
              <a:custGeom>
                <a:avLst/>
                <a:gdLst>
                  <a:gd name="T0" fmla="*/ 19 w 1005"/>
                  <a:gd name="T1" fmla="*/ 214 h 234"/>
                  <a:gd name="T2" fmla="*/ 985 w 1005"/>
                  <a:gd name="T3" fmla="*/ 214 h 234"/>
                  <a:gd name="T4" fmla="*/ 985 w 1005"/>
                  <a:gd name="T5" fmla="*/ 19 h 234"/>
                  <a:gd name="T6" fmla="*/ 19 w 1005"/>
                  <a:gd name="T7" fmla="*/ 19 h 234"/>
                  <a:gd name="T8" fmla="*/ 19 w 1005"/>
                  <a:gd name="T9" fmla="*/ 214 h 234"/>
                  <a:gd name="T10" fmla="*/ 995 w 1005"/>
                  <a:gd name="T11" fmla="*/ 233 h 234"/>
                  <a:gd name="T12" fmla="*/ 10 w 1005"/>
                  <a:gd name="T13" fmla="*/ 233 h 234"/>
                  <a:gd name="T14" fmla="*/ 10 w 1005"/>
                  <a:gd name="T15" fmla="*/ 233 h 234"/>
                  <a:gd name="T16" fmla="*/ 0 w 1005"/>
                  <a:gd name="T17" fmla="*/ 224 h 234"/>
                  <a:gd name="T18" fmla="*/ 0 w 1005"/>
                  <a:gd name="T19" fmla="*/ 10 h 234"/>
                  <a:gd name="T20" fmla="*/ 0 w 1005"/>
                  <a:gd name="T21" fmla="*/ 10 h 234"/>
                  <a:gd name="T22" fmla="*/ 10 w 1005"/>
                  <a:gd name="T23" fmla="*/ 0 h 234"/>
                  <a:gd name="T24" fmla="*/ 995 w 1005"/>
                  <a:gd name="T25" fmla="*/ 0 h 234"/>
                  <a:gd name="T26" fmla="*/ 995 w 1005"/>
                  <a:gd name="T27" fmla="*/ 0 h 234"/>
                  <a:gd name="T28" fmla="*/ 1004 w 1005"/>
                  <a:gd name="T29" fmla="*/ 10 h 234"/>
                  <a:gd name="T30" fmla="*/ 1004 w 1005"/>
                  <a:gd name="T31" fmla="*/ 224 h 234"/>
                  <a:gd name="T32" fmla="*/ 1004 w 1005"/>
                  <a:gd name="T33" fmla="*/ 224 h 234"/>
                  <a:gd name="T34" fmla="*/ 995 w 1005"/>
                  <a:gd name="T35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5" h="234">
                    <a:moveTo>
                      <a:pt x="19" y="214"/>
                    </a:moveTo>
                    <a:lnTo>
                      <a:pt x="985" y="214"/>
                    </a:lnTo>
                    <a:lnTo>
                      <a:pt x="985" y="19"/>
                    </a:lnTo>
                    <a:lnTo>
                      <a:pt x="19" y="19"/>
                    </a:lnTo>
                    <a:lnTo>
                      <a:pt x="19" y="214"/>
                    </a:lnTo>
                    <a:close/>
                    <a:moveTo>
                      <a:pt x="995" y="233"/>
                    </a:moveTo>
                    <a:lnTo>
                      <a:pt x="10" y="233"/>
                    </a:lnTo>
                    <a:lnTo>
                      <a:pt x="10" y="233"/>
                    </a:lnTo>
                    <a:cubicBezTo>
                      <a:pt x="4" y="233"/>
                      <a:pt x="0" y="229"/>
                      <a:pt x="0" y="22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995" y="0"/>
                    </a:lnTo>
                    <a:lnTo>
                      <a:pt x="995" y="0"/>
                    </a:lnTo>
                    <a:cubicBezTo>
                      <a:pt x="1000" y="0"/>
                      <a:pt x="1004" y="4"/>
                      <a:pt x="1004" y="10"/>
                    </a:cubicBezTo>
                    <a:lnTo>
                      <a:pt x="1004" y="224"/>
                    </a:lnTo>
                    <a:lnTo>
                      <a:pt x="1004" y="224"/>
                    </a:lnTo>
                    <a:cubicBezTo>
                      <a:pt x="1004" y="229"/>
                      <a:pt x="1000" y="233"/>
                      <a:pt x="995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26">
                <a:extLst>
                  <a:ext uri="{FF2B5EF4-FFF2-40B4-BE49-F238E27FC236}">
                    <a16:creationId xmlns:a16="http://schemas.microsoft.com/office/drawing/2014/main" id="{B8EB893D-0DF5-45E0-9914-32B4DB6D6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7819" y="5835678"/>
                <a:ext cx="663235" cy="192297"/>
              </a:xfrm>
              <a:custGeom>
                <a:avLst/>
                <a:gdLst>
                  <a:gd name="T0" fmla="*/ 745 w 746"/>
                  <a:gd name="T1" fmla="*/ 0 h 215"/>
                  <a:gd name="T2" fmla="*/ 0 w 746"/>
                  <a:gd name="T3" fmla="*/ 0 h 215"/>
                  <a:gd name="T4" fmla="*/ 0 w 746"/>
                  <a:gd name="T5" fmla="*/ 214 h 215"/>
                  <a:gd name="T6" fmla="*/ 745 w 746"/>
                  <a:gd name="T7" fmla="*/ 214 h 215"/>
                  <a:gd name="T8" fmla="*/ 745 w 746"/>
                  <a:gd name="T9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6" h="215">
                    <a:moveTo>
                      <a:pt x="745" y="0"/>
                    </a:moveTo>
                    <a:lnTo>
                      <a:pt x="0" y="0"/>
                    </a:lnTo>
                    <a:lnTo>
                      <a:pt x="0" y="214"/>
                    </a:lnTo>
                    <a:lnTo>
                      <a:pt x="745" y="214"/>
                    </a:lnTo>
                    <a:lnTo>
                      <a:pt x="74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27">
                <a:extLst>
                  <a:ext uri="{FF2B5EF4-FFF2-40B4-BE49-F238E27FC236}">
                    <a16:creationId xmlns:a16="http://schemas.microsoft.com/office/drawing/2014/main" id="{FBB4E8BB-BDB9-4E43-9A0A-3C5E032BA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9970" y="5827829"/>
                <a:ext cx="678933" cy="207995"/>
              </a:xfrm>
              <a:custGeom>
                <a:avLst/>
                <a:gdLst>
                  <a:gd name="T0" fmla="*/ 19 w 765"/>
                  <a:gd name="T1" fmla="*/ 214 h 234"/>
                  <a:gd name="T2" fmla="*/ 745 w 765"/>
                  <a:gd name="T3" fmla="*/ 214 h 234"/>
                  <a:gd name="T4" fmla="*/ 745 w 765"/>
                  <a:gd name="T5" fmla="*/ 19 h 234"/>
                  <a:gd name="T6" fmla="*/ 19 w 765"/>
                  <a:gd name="T7" fmla="*/ 19 h 234"/>
                  <a:gd name="T8" fmla="*/ 19 w 765"/>
                  <a:gd name="T9" fmla="*/ 214 h 234"/>
                  <a:gd name="T10" fmla="*/ 755 w 765"/>
                  <a:gd name="T11" fmla="*/ 233 h 234"/>
                  <a:gd name="T12" fmla="*/ 10 w 765"/>
                  <a:gd name="T13" fmla="*/ 233 h 234"/>
                  <a:gd name="T14" fmla="*/ 10 w 765"/>
                  <a:gd name="T15" fmla="*/ 233 h 234"/>
                  <a:gd name="T16" fmla="*/ 0 w 765"/>
                  <a:gd name="T17" fmla="*/ 224 h 234"/>
                  <a:gd name="T18" fmla="*/ 0 w 765"/>
                  <a:gd name="T19" fmla="*/ 10 h 234"/>
                  <a:gd name="T20" fmla="*/ 0 w 765"/>
                  <a:gd name="T21" fmla="*/ 10 h 234"/>
                  <a:gd name="T22" fmla="*/ 10 w 765"/>
                  <a:gd name="T23" fmla="*/ 0 h 234"/>
                  <a:gd name="T24" fmla="*/ 755 w 765"/>
                  <a:gd name="T25" fmla="*/ 0 h 234"/>
                  <a:gd name="T26" fmla="*/ 755 w 765"/>
                  <a:gd name="T27" fmla="*/ 0 h 234"/>
                  <a:gd name="T28" fmla="*/ 764 w 765"/>
                  <a:gd name="T29" fmla="*/ 10 h 234"/>
                  <a:gd name="T30" fmla="*/ 764 w 765"/>
                  <a:gd name="T31" fmla="*/ 224 h 234"/>
                  <a:gd name="T32" fmla="*/ 764 w 765"/>
                  <a:gd name="T33" fmla="*/ 224 h 234"/>
                  <a:gd name="T34" fmla="*/ 755 w 765"/>
                  <a:gd name="T35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5" h="234">
                    <a:moveTo>
                      <a:pt x="19" y="214"/>
                    </a:moveTo>
                    <a:lnTo>
                      <a:pt x="745" y="214"/>
                    </a:lnTo>
                    <a:lnTo>
                      <a:pt x="745" y="19"/>
                    </a:lnTo>
                    <a:lnTo>
                      <a:pt x="19" y="19"/>
                    </a:lnTo>
                    <a:lnTo>
                      <a:pt x="19" y="214"/>
                    </a:lnTo>
                    <a:close/>
                    <a:moveTo>
                      <a:pt x="755" y="233"/>
                    </a:moveTo>
                    <a:lnTo>
                      <a:pt x="10" y="233"/>
                    </a:lnTo>
                    <a:lnTo>
                      <a:pt x="10" y="233"/>
                    </a:lnTo>
                    <a:cubicBezTo>
                      <a:pt x="4" y="233"/>
                      <a:pt x="0" y="229"/>
                      <a:pt x="0" y="22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755" y="0"/>
                    </a:lnTo>
                    <a:lnTo>
                      <a:pt x="755" y="0"/>
                    </a:lnTo>
                    <a:cubicBezTo>
                      <a:pt x="761" y="0"/>
                      <a:pt x="764" y="4"/>
                      <a:pt x="764" y="10"/>
                    </a:cubicBezTo>
                    <a:lnTo>
                      <a:pt x="764" y="224"/>
                    </a:lnTo>
                    <a:lnTo>
                      <a:pt x="764" y="224"/>
                    </a:lnTo>
                    <a:cubicBezTo>
                      <a:pt x="764" y="229"/>
                      <a:pt x="761" y="233"/>
                      <a:pt x="755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28">
                <a:extLst>
                  <a:ext uri="{FF2B5EF4-FFF2-40B4-BE49-F238E27FC236}">
                    <a16:creationId xmlns:a16="http://schemas.microsoft.com/office/drawing/2014/main" id="{DB29FAF5-B5E9-4E4F-8C51-86897A970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11691" y="5545268"/>
                <a:ext cx="2472412" cy="412067"/>
              </a:xfrm>
              <a:custGeom>
                <a:avLst/>
                <a:gdLst>
                  <a:gd name="T0" fmla="*/ 0 w 2778"/>
                  <a:gd name="T1" fmla="*/ 463 h 464"/>
                  <a:gd name="T2" fmla="*/ 2777 w 2778"/>
                  <a:gd name="T3" fmla="*/ 463 h 464"/>
                  <a:gd name="T4" fmla="*/ 2777 w 2778"/>
                  <a:gd name="T5" fmla="*/ 0 h 464"/>
                  <a:gd name="T6" fmla="*/ 0 w 2778"/>
                  <a:gd name="T7" fmla="*/ 0 h 464"/>
                  <a:gd name="T8" fmla="*/ 0 w 2778"/>
                  <a:gd name="T9" fmla="*/ 463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8" h="464">
                    <a:moveTo>
                      <a:pt x="0" y="463"/>
                    </a:moveTo>
                    <a:lnTo>
                      <a:pt x="2777" y="463"/>
                    </a:lnTo>
                    <a:lnTo>
                      <a:pt x="2777" y="0"/>
                    </a:lnTo>
                    <a:lnTo>
                      <a:pt x="0" y="0"/>
                    </a:lnTo>
                    <a:lnTo>
                      <a:pt x="0" y="46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29">
                <a:extLst>
                  <a:ext uri="{FF2B5EF4-FFF2-40B4-BE49-F238E27FC236}">
                    <a16:creationId xmlns:a16="http://schemas.microsoft.com/office/drawing/2014/main" id="{E1B15466-0854-4FA0-8FBC-01375F716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3842" y="5537419"/>
                <a:ext cx="2488110" cy="431691"/>
              </a:xfrm>
              <a:custGeom>
                <a:avLst/>
                <a:gdLst>
                  <a:gd name="T0" fmla="*/ 20 w 2797"/>
                  <a:gd name="T1" fmla="*/ 463 h 483"/>
                  <a:gd name="T2" fmla="*/ 2778 w 2797"/>
                  <a:gd name="T3" fmla="*/ 463 h 483"/>
                  <a:gd name="T4" fmla="*/ 2778 w 2797"/>
                  <a:gd name="T5" fmla="*/ 19 h 483"/>
                  <a:gd name="T6" fmla="*/ 20 w 2797"/>
                  <a:gd name="T7" fmla="*/ 19 h 483"/>
                  <a:gd name="T8" fmla="*/ 20 w 2797"/>
                  <a:gd name="T9" fmla="*/ 463 h 483"/>
                  <a:gd name="T10" fmla="*/ 2787 w 2797"/>
                  <a:gd name="T11" fmla="*/ 482 h 483"/>
                  <a:gd name="T12" fmla="*/ 10 w 2797"/>
                  <a:gd name="T13" fmla="*/ 482 h 483"/>
                  <a:gd name="T14" fmla="*/ 10 w 2797"/>
                  <a:gd name="T15" fmla="*/ 482 h 483"/>
                  <a:gd name="T16" fmla="*/ 0 w 2797"/>
                  <a:gd name="T17" fmla="*/ 472 h 483"/>
                  <a:gd name="T18" fmla="*/ 0 w 2797"/>
                  <a:gd name="T19" fmla="*/ 9 h 483"/>
                  <a:gd name="T20" fmla="*/ 0 w 2797"/>
                  <a:gd name="T21" fmla="*/ 9 h 483"/>
                  <a:gd name="T22" fmla="*/ 10 w 2797"/>
                  <a:gd name="T23" fmla="*/ 0 h 483"/>
                  <a:gd name="T24" fmla="*/ 2787 w 2797"/>
                  <a:gd name="T25" fmla="*/ 0 h 483"/>
                  <a:gd name="T26" fmla="*/ 2787 w 2797"/>
                  <a:gd name="T27" fmla="*/ 0 h 483"/>
                  <a:gd name="T28" fmla="*/ 2796 w 2797"/>
                  <a:gd name="T29" fmla="*/ 9 h 483"/>
                  <a:gd name="T30" fmla="*/ 2796 w 2797"/>
                  <a:gd name="T31" fmla="*/ 472 h 483"/>
                  <a:gd name="T32" fmla="*/ 2796 w 2797"/>
                  <a:gd name="T33" fmla="*/ 472 h 483"/>
                  <a:gd name="T34" fmla="*/ 2787 w 2797"/>
                  <a:gd name="T35" fmla="*/ 48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97" h="483">
                    <a:moveTo>
                      <a:pt x="20" y="463"/>
                    </a:moveTo>
                    <a:lnTo>
                      <a:pt x="2778" y="463"/>
                    </a:lnTo>
                    <a:lnTo>
                      <a:pt x="2778" y="19"/>
                    </a:lnTo>
                    <a:lnTo>
                      <a:pt x="20" y="19"/>
                    </a:lnTo>
                    <a:lnTo>
                      <a:pt x="20" y="463"/>
                    </a:lnTo>
                    <a:close/>
                    <a:moveTo>
                      <a:pt x="2787" y="482"/>
                    </a:moveTo>
                    <a:lnTo>
                      <a:pt x="10" y="482"/>
                    </a:lnTo>
                    <a:lnTo>
                      <a:pt x="10" y="482"/>
                    </a:lnTo>
                    <a:cubicBezTo>
                      <a:pt x="4" y="482"/>
                      <a:pt x="0" y="478"/>
                      <a:pt x="0" y="47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787" y="0"/>
                    </a:lnTo>
                    <a:lnTo>
                      <a:pt x="2787" y="0"/>
                    </a:lnTo>
                    <a:cubicBezTo>
                      <a:pt x="2793" y="0"/>
                      <a:pt x="2796" y="4"/>
                      <a:pt x="2796" y="9"/>
                    </a:cubicBezTo>
                    <a:lnTo>
                      <a:pt x="2796" y="472"/>
                    </a:lnTo>
                    <a:lnTo>
                      <a:pt x="2796" y="472"/>
                    </a:lnTo>
                    <a:cubicBezTo>
                      <a:pt x="2796" y="478"/>
                      <a:pt x="2793" y="482"/>
                      <a:pt x="2787" y="4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30">
                <a:extLst>
                  <a:ext uri="{FF2B5EF4-FFF2-40B4-BE49-F238E27FC236}">
                    <a16:creationId xmlns:a16="http://schemas.microsoft.com/office/drawing/2014/main" id="{04E13DF2-6B0D-4125-9297-DD158C7D9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11691" y="4854562"/>
                <a:ext cx="2472412" cy="690706"/>
              </a:xfrm>
              <a:custGeom>
                <a:avLst/>
                <a:gdLst>
                  <a:gd name="T0" fmla="*/ 2777 w 2778"/>
                  <a:gd name="T1" fmla="*/ 0 h 777"/>
                  <a:gd name="T2" fmla="*/ 0 w 2778"/>
                  <a:gd name="T3" fmla="*/ 0 h 777"/>
                  <a:gd name="T4" fmla="*/ 0 w 2778"/>
                  <a:gd name="T5" fmla="*/ 776 h 777"/>
                  <a:gd name="T6" fmla="*/ 2777 w 2778"/>
                  <a:gd name="T7" fmla="*/ 776 h 777"/>
                  <a:gd name="T8" fmla="*/ 2777 w 2778"/>
                  <a:gd name="T9" fmla="*/ 0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8" h="777">
                    <a:moveTo>
                      <a:pt x="2777" y="0"/>
                    </a:moveTo>
                    <a:lnTo>
                      <a:pt x="0" y="0"/>
                    </a:lnTo>
                    <a:lnTo>
                      <a:pt x="0" y="776"/>
                    </a:lnTo>
                    <a:lnTo>
                      <a:pt x="2777" y="776"/>
                    </a:lnTo>
                    <a:lnTo>
                      <a:pt x="277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31">
                <a:extLst>
                  <a:ext uri="{FF2B5EF4-FFF2-40B4-BE49-F238E27FC236}">
                    <a16:creationId xmlns:a16="http://schemas.microsoft.com/office/drawing/2014/main" id="{D54B1087-BFA4-4FBA-A58B-E799B707A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3842" y="4846713"/>
                <a:ext cx="2488110" cy="710327"/>
              </a:xfrm>
              <a:custGeom>
                <a:avLst/>
                <a:gdLst>
                  <a:gd name="T0" fmla="*/ 20 w 2797"/>
                  <a:gd name="T1" fmla="*/ 777 h 797"/>
                  <a:gd name="T2" fmla="*/ 2778 w 2797"/>
                  <a:gd name="T3" fmla="*/ 777 h 797"/>
                  <a:gd name="T4" fmla="*/ 2778 w 2797"/>
                  <a:gd name="T5" fmla="*/ 19 h 797"/>
                  <a:gd name="T6" fmla="*/ 20 w 2797"/>
                  <a:gd name="T7" fmla="*/ 19 h 797"/>
                  <a:gd name="T8" fmla="*/ 20 w 2797"/>
                  <a:gd name="T9" fmla="*/ 777 h 797"/>
                  <a:gd name="T10" fmla="*/ 2787 w 2797"/>
                  <a:gd name="T11" fmla="*/ 796 h 797"/>
                  <a:gd name="T12" fmla="*/ 10 w 2797"/>
                  <a:gd name="T13" fmla="*/ 796 h 797"/>
                  <a:gd name="T14" fmla="*/ 10 w 2797"/>
                  <a:gd name="T15" fmla="*/ 796 h 797"/>
                  <a:gd name="T16" fmla="*/ 0 w 2797"/>
                  <a:gd name="T17" fmla="*/ 786 h 797"/>
                  <a:gd name="T18" fmla="*/ 0 w 2797"/>
                  <a:gd name="T19" fmla="*/ 10 h 797"/>
                  <a:gd name="T20" fmla="*/ 0 w 2797"/>
                  <a:gd name="T21" fmla="*/ 10 h 797"/>
                  <a:gd name="T22" fmla="*/ 10 w 2797"/>
                  <a:gd name="T23" fmla="*/ 0 h 797"/>
                  <a:gd name="T24" fmla="*/ 2787 w 2797"/>
                  <a:gd name="T25" fmla="*/ 0 h 797"/>
                  <a:gd name="T26" fmla="*/ 2787 w 2797"/>
                  <a:gd name="T27" fmla="*/ 0 h 797"/>
                  <a:gd name="T28" fmla="*/ 2796 w 2797"/>
                  <a:gd name="T29" fmla="*/ 10 h 797"/>
                  <a:gd name="T30" fmla="*/ 2796 w 2797"/>
                  <a:gd name="T31" fmla="*/ 786 h 797"/>
                  <a:gd name="T32" fmla="*/ 2796 w 2797"/>
                  <a:gd name="T33" fmla="*/ 786 h 797"/>
                  <a:gd name="T34" fmla="*/ 2787 w 2797"/>
                  <a:gd name="T35" fmla="*/ 796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97" h="797">
                    <a:moveTo>
                      <a:pt x="20" y="777"/>
                    </a:moveTo>
                    <a:lnTo>
                      <a:pt x="2778" y="777"/>
                    </a:lnTo>
                    <a:lnTo>
                      <a:pt x="2778" y="19"/>
                    </a:lnTo>
                    <a:lnTo>
                      <a:pt x="20" y="19"/>
                    </a:lnTo>
                    <a:lnTo>
                      <a:pt x="20" y="777"/>
                    </a:lnTo>
                    <a:close/>
                    <a:moveTo>
                      <a:pt x="2787" y="796"/>
                    </a:moveTo>
                    <a:lnTo>
                      <a:pt x="10" y="796"/>
                    </a:lnTo>
                    <a:lnTo>
                      <a:pt x="10" y="796"/>
                    </a:lnTo>
                    <a:cubicBezTo>
                      <a:pt x="4" y="796"/>
                      <a:pt x="0" y="792"/>
                      <a:pt x="0" y="78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787" y="0"/>
                    </a:lnTo>
                    <a:lnTo>
                      <a:pt x="2787" y="0"/>
                    </a:lnTo>
                    <a:cubicBezTo>
                      <a:pt x="2793" y="0"/>
                      <a:pt x="2796" y="4"/>
                      <a:pt x="2796" y="10"/>
                    </a:cubicBezTo>
                    <a:lnTo>
                      <a:pt x="2796" y="786"/>
                    </a:lnTo>
                    <a:lnTo>
                      <a:pt x="2796" y="786"/>
                    </a:lnTo>
                    <a:cubicBezTo>
                      <a:pt x="2796" y="792"/>
                      <a:pt x="2793" y="796"/>
                      <a:pt x="2787" y="7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32">
                <a:extLst>
                  <a:ext uri="{FF2B5EF4-FFF2-40B4-BE49-F238E27FC236}">
                    <a16:creationId xmlns:a16="http://schemas.microsoft.com/office/drawing/2014/main" id="{73CA127E-7642-450E-81BB-BFB70BCD8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7668" y="5078255"/>
                <a:ext cx="816288" cy="105962"/>
              </a:xfrm>
              <a:custGeom>
                <a:avLst/>
                <a:gdLst>
                  <a:gd name="T0" fmla="*/ 60 w 917"/>
                  <a:gd name="T1" fmla="*/ 20 h 121"/>
                  <a:gd name="T2" fmla="*/ 60 w 917"/>
                  <a:gd name="T3" fmla="*/ 20 h 121"/>
                  <a:gd name="T4" fmla="*/ 31 w 917"/>
                  <a:gd name="T5" fmla="*/ 32 h 121"/>
                  <a:gd name="T6" fmla="*/ 31 w 917"/>
                  <a:gd name="T7" fmla="*/ 32 h 121"/>
                  <a:gd name="T8" fmla="*/ 19 w 917"/>
                  <a:gd name="T9" fmla="*/ 60 h 121"/>
                  <a:gd name="T10" fmla="*/ 19 w 917"/>
                  <a:gd name="T11" fmla="*/ 60 h 121"/>
                  <a:gd name="T12" fmla="*/ 31 w 917"/>
                  <a:gd name="T13" fmla="*/ 89 h 121"/>
                  <a:gd name="T14" fmla="*/ 31 w 917"/>
                  <a:gd name="T15" fmla="*/ 89 h 121"/>
                  <a:gd name="T16" fmla="*/ 60 w 917"/>
                  <a:gd name="T17" fmla="*/ 101 h 121"/>
                  <a:gd name="T18" fmla="*/ 856 w 917"/>
                  <a:gd name="T19" fmla="*/ 101 h 121"/>
                  <a:gd name="T20" fmla="*/ 856 w 917"/>
                  <a:gd name="T21" fmla="*/ 101 h 121"/>
                  <a:gd name="T22" fmla="*/ 884 w 917"/>
                  <a:gd name="T23" fmla="*/ 89 h 121"/>
                  <a:gd name="T24" fmla="*/ 884 w 917"/>
                  <a:gd name="T25" fmla="*/ 89 h 121"/>
                  <a:gd name="T26" fmla="*/ 897 w 917"/>
                  <a:gd name="T27" fmla="*/ 60 h 121"/>
                  <a:gd name="T28" fmla="*/ 897 w 917"/>
                  <a:gd name="T29" fmla="*/ 60 h 121"/>
                  <a:gd name="T30" fmla="*/ 884 w 917"/>
                  <a:gd name="T31" fmla="*/ 32 h 121"/>
                  <a:gd name="T32" fmla="*/ 884 w 917"/>
                  <a:gd name="T33" fmla="*/ 32 h 121"/>
                  <a:gd name="T34" fmla="*/ 856 w 917"/>
                  <a:gd name="T35" fmla="*/ 20 h 121"/>
                  <a:gd name="T36" fmla="*/ 60 w 917"/>
                  <a:gd name="T37" fmla="*/ 20 h 121"/>
                  <a:gd name="T38" fmla="*/ 856 w 917"/>
                  <a:gd name="T39" fmla="*/ 120 h 121"/>
                  <a:gd name="T40" fmla="*/ 60 w 917"/>
                  <a:gd name="T41" fmla="*/ 120 h 121"/>
                  <a:gd name="T42" fmla="*/ 60 w 917"/>
                  <a:gd name="T43" fmla="*/ 120 h 121"/>
                  <a:gd name="T44" fmla="*/ 17 w 917"/>
                  <a:gd name="T45" fmla="*/ 102 h 121"/>
                  <a:gd name="T46" fmla="*/ 17 w 917"/>
                  <a:gd name="T47" fmla="*/ 102 h 121"/>
                  <a:gd name="T48" fmla="*/ 0 w 917"/>
                  <a:gd name="T49" fmla="*/ 60 h 121"/>
                  <a:gd name="T50" fmla="*/ 0 w 917"/>
                  <a:gd name="T51" fmla="*/ 60 h 121"/>
                  <a:gd name="T52" fmla="*/ 17 w 917"/>
                  <a:gd name="T53" fmla="*/ 18 h 121"/>
                  <a:gd name="T54" fmla="*/ 17 w 917"/>
                  <a:gd name="T55" fmla="*/ 18 h 121"/>
                  <a:gd name="T56" fmla="*/ 60 w 917"/>
                  <a:gd name="T57" fmla="*/ 0 h 121"/>
                  <a:gd name="T58" fmla="*/ 856 w 917"/>
                  <a:gd name="T59" fmla="*/ 0 h 121"/>
                  <a:gd name="T60" fmla="*/ 856 w 917"/>
                  <a:gd name="T61" fmla="*/ 0 h 121"/>
                  <a:gd name="T62" fmla="*/ 898 w 917"/>
                  <a:gd name="T63" fmla="*/ 18 h 121"/>
                  <a:gd name="T64" fmla="*/ 898 w 917"/>
                  <a:gd name="T65" fmla="*/ 18 h 121"/>
                  <a:gd name="T66" fmla="*/ 916 w 917"/>
                  <a:gd name="T67" fmla="*/ 60 h 121"/>
                  <a:gd name="T68" fmla="*/ 916 w 917"/>
                  <a:gd name="T69" fmla="*/ 60 h 121"/>
                  <a:gd name="T70" fmla="*/ 898 w 917"/>
                  <a:gd name="T71" fmla="*/ 102 h 121"/>
                  <a:gd name="T72" fmla="*/ 898 w 917"/>
                  <a:gd name="T73" fmla="*/ 102 h 121"/>
                  <a:gd name="T74" fmla="*/ 856 w 917"/>
                  <a:gd name="T7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7" h="121">
                    <a:moveTo>
                      <a:pt x="60" y="20"/>
                    </a:moveTo>
                    <a:lnTo>
                      <a:pt x="60" y="20"/>
                    </a:lnTo>
                    <a:cubicBezTo>
                      <a:pt x="49" y="20"/>
                      <a:pt x="39" y="24"/>
                      <a:pt x="31" y="32"/>
                    </a:cubicBezTo>
                    <a:lnTo>
                      <a:pt x="31" y="32"/>
                    </a:lnTo>
                    <a:cubicBezTo>
                      <a:pt x="23" y="39"/>
                      <a:pt x="19" y="49"/>
                      <a:pt x="19" y="60"/>
                    </a:cubicBezTo>
                    <a:lnTo>
                      <a:pt x="19" y="60"/>
                    </a:lnTo>
                    <a:cubicBezTo>
                      <a:pt x="19" y="71"/>
                      <a:pt x="23" y="81"/>
                      <a:pt x="31" y="89"/>
                    </a:cubicBezTo>
                    <a:lnTo>
                      <a:pt x="31" y="89"/>
                    </a:lnTo>
                    <a:cubicBezTo>
                      <a:pt x="39" y="97"/>
                      <a:pt x="49" y="101"/>
                      <a:pt x="60" y="101"/>
                    </a:cubicBezTo>
                    <a:lnTo>
                      <a:pt x="856" y="101"/>
                    </a:lnTo>
                    <a:lnTo>
                      <a:pt x="856" y="101"/>
                    </a:lnTo>
                    <a:cubicBezTo>
                      <a:pt x="867" y="101"/>
                      <a:pt x="877" y="97"/>
                      <a:pt x="884" y="89"/>
                    </a:cubicBezTo>
                    <a:lnTo>
                      <a:pt x="884" y="89"/>
                    </a:lnTo>
                    <a:cubicBezTo>
                      <a:pt x="892" y="81"/>
                      <a:pt x="897" y="71"/>
                      <a:pt x="897" y="60"/>
                    </a:cubicBezTo>
                    <a:lnTo>
                      <a:pt x="897" y="60"/>
                    </a:lnTo>
                    <a:cubicBezTo>
                      <a:pt x="897" y="49"/>
                      <a:pt x="892" y="39"/>
                      <a:pt x="884" y="32"/>
                    </a:cubicBezTo>
                    <a:lnTo>
                      <a:pt x="884" y="32"/>
                    </a:lnTo>
                    <a:cubicBezTo>
                      <a:pt x="877" y="24"/>
                      <a:pt x="867" y="20"/>
                      <a:pt x="856" y="20"/>
                    </a:cubicBezTo>
                    <a:lnTo>
                      <a:pt x="60" y="20"/>
                    </a:lnTo>
                    <a:close/>
                    <a:moveTo>
                      <a:pt x="856" y="120"/>
                    </a:moveTo>
                    <a:lnTo>
                      <a:pt x="60" y="120"/>
                    </a:lnTo>
                    <a:lnTo>
                      <a:pt x="60" y="120"/>
                    </a:lnTo>
                    <a:cubicBezTo>
                      <a:pt x="43" y="120"/>
                      <a:pt x="29" y="114"/>
                      <a:pt x="17" y="102"/>
                    </a:cubicBezTo>
                    <a:lnTo>
                      <a:pt x="17" y="102"/>
                    </a:lnTo>
                    <a:cubicBezTo>
                      <a:pt x="6" y="92"/>
                      <a:pt x="0" y="76"/>
                      <a:pt x="0" y="60"/>
                    </a:cubicBezTo>
                    <a:lnTo>
                      <a:pt x="0" y="60"/>
                    </a:lnTo>
                    <a:cubicBezTo>
                      <a:pt x="0" y="44"/>
                      <a:pt x="6" y="29"/>
                      <a:pt x="17" y="18"/>
                    </a:cubicBezTo>
                    <a:lnTo>
                      <a:pt x="17" y="18"/>
                    </a:lnTo>
                    <a:cubicBezTo>
                      <a:pt x="29" y="7"/>
                      <a:pt x="43" y="0"/>
                      <a:pt x="60" y="0"/>
                    </a:cubicBezTo>
                    <a:lnTo>
                      <a:pt x="856" y="0"/>
                    </a:lnTo>
                    <a:lnTo>
                      <a:pt x="856" y="0"/>
                    </a:lnTo>
                    <a:cubicBezTo>
                      <a:pt x="871" y="0"/>
                      <a:pt x="887" y="7"/>
                      <a:pt x="898" y="18"/>
                    </a:cubicBezTo>
                    <a:lnTo>
                      <a:pt x="898" y="18"/>
                    </a:lnTo>
                    <a:cubicBezTo>
                      <a:pt x="909" y="29"/>
                      <a:pt x="916" y="44"/>
                      <a:pt x="916" y="60"/>
                    </a:cubicBezTo>
                    <a:lnTo>
                      <a:pt x="916" y="60"/>
                    </a:lnTo>
                    <a:cubicBezTo>
                      <a:pt x="916" y="76"/>
                      <a:pt x="909" y="92"/>
                      <a:pt x="898" y="102"/>
                    </a:cubicBezTo>
                    <a:lnTo>
                      <a:pt x="898" y="102"/>
                    </a:lnTo>
                    <a:cubicBezTo>
                      <a:pt x="887" y="114"/>
                      <a:pt x="871" y="120"/>
                      <a:pt x="856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33">
                <a:extLst>
                  <a:ext uri="{FF2B5EF4-FFF2-40B4-BE49-F238E27FC236}">
                    <a16:creationId xmlns:a16="http://schemas.microsoft.com/office/drawing/2014/main" id="{A724EF39-9533-4F46-A5C6-5A091C9AD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5763" y="5078255"/>
                <a:ext cx="812365" cy="105962"/>
              </a:xfrm>
              <a:custGeom>
                <a:avLst/>
                <a:gdLst>
                  <a:gd name="T0" fmla="*/ 60 w 914"/>
                  <a:gd name="T1" fmla="*/ 20 h 121"/>
                  <a:gd name="T2" fmla="*/ 60 w 914"/>
                  <a:gd name="T3" fmla="*/ 20 h 121"/>
                  <a:gd name="T4" fmla="*/ 32 w 914"/>
                  <a:gd name="T5" fmla="*/ 32 h 121"/>
                  <a:gd name="T6" fmla="*/ 32 w 914"/>
                  <a:gd name="T7" fmla="*/ 32 h 121"/>
                  <a:gd name="T8" fmla="*/ 20 w 914"/>
                  <a:gd name="T9" fmla="*/ 60 h 121"/>
                  <a:gd name="T10" fmla="*/ 20 w 914"/>
                  <a:gd name="T11" fmla="*/ 60 h 121"/>
                  <a:gd name="T12" fmla="*/ 32 w 914"/>
                  <a:gd name="T13" fmla="*/ 89 h 121"/>
                  <a:gd name="T14" fmla="*/ 32 w 914"/>
                  <a:gd name="T15" fmla="*/ 89 h 121"/>
                  <a:gd name="T16" fmla="*/ 60 w 914"/>
                  <a:gd name="T17" fmla="*/ 101 h 121"/>
                  <a:gd name="T18" fmla="*/ 853 w 914"/>
                  <a:gd name="T19" fmla="*/ 101 h 121"/>
                  <a:gd name="T20" fmla="*/ 853 w 914"/>
                  <a:gd name="T21" fmla="*/ 101 h 121"/>
                  <a:gd name="T22" fmla="*/ 882 w 914"/>
                  <a:gd name="T23" fmla="*/ 89 h 121"/>
                  <a:gd name="T24" fmla="*/ 882 w 914"/>
                  <a:gd name="T25" fmla="*/ 89 h 121"/>
                  <a:gd name="T26" fmla="*/ 894 w 914"/>
                  <a:gd name="T27" fmla="*/ 60 h 121"/>
                  <a:gd name="T28" fmla="*/ 894 w 914"/>
                  <a:gd name="T29" fmla="*/ 60 h 121"/>
                  <a:gd name="T30" fmla="*/ 882 w 914"/>
                  <a:gd name="T31" fmla="*/ 32 h 121"/>
                  <a:gd name="T32" fmla="*/ 882 w 914"/>
                  <a:gd name="T33" fmla="*/ 32 h 121"/>
                  <a:gd name="T34" fmla="*/ 853 w 914"/>
                  <a:gd name="T35" fmla="*/ 20 h 121"/>
                  <a:gd name="T36" fmla="*/ 60 w 914"/>
                  <a:gd name="T37" fmla="*/ 20 h 121"/>
                  <a:gd name="T38" fmla="*/ 853 w 914"/>
                  <a:gd name="T39" fmla="*/ 120 h 121"/>
                  <a:gd name="T40" fmla="*/ 60 w 914"/>
                  <a:gd name="T41" fmla="*/ 120 h 121"/>
                  <a:gd name="T42" fmla="*/ 60 w 914"/>
                  <a:gd name="T43" fmla="*/ 120 h 121"/>
                  <a:gd name="T44" fmla="*/ 18 w 914"/>
                  <a:gd name="T45" fmla="*/ 102 h 121"/>
                  <a:gd name="T46" fmla="*/ 18 w 914"/>
                  <a:gd name="T47" fmla="*/ 102 h 121"/>
                  <a:gd name="T48" fmla="*/ 0 w 914"/>
                  <a:gd name="T49" fmla="*/ 60 h 121"/>
                  <a:gd name="T50" fmla="*/ 0 w 914"/>
                  <a:gd name="T51" fmla="*/ 60 h 121"/>
                  <a:gd name="T52" fmla="*/ 18 w 914"/>
                  <a:gd name="T53" fmla="*/ 18 h 121"/>
                  <a:gd name="T54" fmla="*/ 18 w 914"/>
                  <a:gd name="T55" fmla="*/ 18 h 121"/>
                  <a:gd name="T56" fmla="*/ 60 w 914"/>
                  <a:gd name="T57" fmla="*/ 0 h 121"/>
                  <a:gd name="T58" fmla="*/ 853 w 914"/>
                  <a:gd name="T59" fmla="*/ 0 h 121"/>
                  <a:gd name="T60" fmla="*/ 853 w 914"/>
                  <a:gd name="T61" fmla="*/ 0 h 121"/>
                  <a:gd name="T62" fmla="*/ 896 w 914"/>
                  <a:gd name="T63" fmla="*/ 18 h 121"/>
                  <a:gd name="T64" fmla="*/ 896 w 914"/>
                  <a:gd name="T65" fmla="*/ 18 h 121"/>
                  <a:gd name="T66" fmla="*/ 913 w 914"/>
                  <a:gd name="T67" fmla="*/ 60 h 121"/>
                  <a:gd name="T68" fmla="*/ 913 w 914"/>
                  <a:gd name="T69" fmla="*/ 60 h 121"/>
                  <a:gd name="T70" fmla="*/ 896 w 914"/>
                  <a:gd name="T71" fmla="*/ 102 h 121"/>
                  <a:gd name="T72" fmla="*/ 896 w 914"/>
                  <a:gd name="T73" fmla="*/ 102 h 121"/>
                  <a:gd name="T74" fmla="*/ 853 w 914"/>
                  <a:gd name="T7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4" h="121">
                    <a:moveTo>
                      <a:pt x="60" y="20"/>
                    </a:moveTo>
                    <a:lnTo>
                      <a:pt x="60" y="20"/>
                    </a:lnTo>
                    <a:cubicBezTo>
                      <a:pt x="50" y="20"/>
                      <a:pt x="39" y="24"/>
                      <a:pt x="32" y="32"/>
                    </a:cubicBezTo>
                    <a:lnTo>
                      <a:pt x="32" y="32"/>
                    </a:lnTo>
                    <a:cubicBezTo>
                      <a:pt x="24" y="39"/>
                      <a:pt x="20" y="49"/>
                      <a:pt x="20" y="60"/>
                    </a:cubicBezTo>
                    <a:lnTo>
                      <a:pt x="20" y="60"/>
                    </a:lnTo>
                    <a:cubicBezTo>
                      <a:pt x="20" y="71"/>
                      <a:pt x="24" y="81"/>
                      <a:pt x="32" y="89"/>
                    </a:cubicBezTo>
                    <a:lnTo>
                      <a:pt x="32" y="89"/>
                    </a:lnTo>
                    <a:cubicBezTo>
                      <a:pt x="39" y="97"/>
                      <a:pt x="50" y="101"/>
                      <a:pt x="60" y="101"/>
                    </a:cubicBezTo>
                    <a:lnTo>
                      <a:pt x="853" y="101"/>
                    </a:lnTo>
                    <a:lnTo>
                      <a:pt x="853" y="101"/>
                    </a:lnTo>
                    <a:cubicBezTo>
                      <a:pt x="864" y="101"/>
                      <a:pt x="874" y="97"/>
                      <a:pt x="882" y="89"/>
                    </a:cubicBezTo>
                    <a:lnTo>
                      <a:pt x="882" y="89"/>
                    </a:lnTo>
                    <a:cubicBezTo>
                      <a:pt x="890" y="81"/>
                      <a:pt x="894" y="71"/>
                      <a:pt x="894" y="60"/>
                    </a:cubicBezTo>
                    <a:lnTo>
                      <a:pt x="894" y="60"/>
                    </a:lnTo>
                    <a:cubicBezTo>
                      <a:pt x="894" y="49"/>
                      <a:pt x="890" y="39"/>
                      <a:pt x="882" y="32"/>
                    </a:cubicBezTo>
                    <a:lnTo>
                      <a:pt x="882" y="32"/>
                    </a:lnTo>
                    <a:cubicBezTo>
                      <a:pt x="874" y="24"/>
                      <a:pt x="864" y="20"/>
                      <a:pt x="853" y="20"/>
                    </a:cubicBezTo>
                    <a:lnTo>
                      <a:pt x="60" y="20"/>
                    </a:lnTo>
                    <a:close/>
                    <a:moveTo>
                      <a:pt x="853" y="120"/>
                    </a:moveTo>
                    <a:lnTo>
                      <a:pt x="60" y="120"/>
                    </a:lnTo>
                    <a:lnTo>
                      <a:pt x="60" y="120"/>
                    </a:lnTo>
                    <a:cubicBezTo>
                      <a:pt x="45" y="120"/>
                      <a:pt x="29" y="114"/>
                      <a:pt x="18" y="102"/>
                    </a:cubicBezTo>
                    <a:lnTo>
                      <a:pt x="18" y="102"/>
                    </a:lnTo>
                    <a:cubicBezTo>
                      <a:pt x="7" y="92"/>
                      <a:pt x="0" y="76"/>
                      <a:pt x="0" y="60"/>
                    </a:cubicBezTo>
                    <a:lnTo>
                      <a:pt x="0" y="60"/>
                    </a:lnTo>
                    <a:cubicBezTo>
                      <a:pt x="0" y="44"/>
                      <a:pt x="7" y="29"/>
                      <a:pt x="18" y="18"/>
                    </a:cubicBezTo>
                    <a:lnTo>
                      <a:pt x="18" y="18"/>
                    </a:lnTo>
                    <a:cubicBezTo>
                      <a:pt x="29" y="7"/>
                      <a:pt x="45" y="0"/>
                      <a:pt x="60" y="0"/>
                    </a:cubicBezTo>
                    <a:lnTo>
                      <a:pt x="853" y="0"/>
                    </a:lnTo>
                    <a:lnTo>
                      <a:pt x="853" y="0"/>
                    </a:lnTo>
                    <a:cubicBezTo>
                      <a:pt x="869" y="0"/>
                      <a:pt x="884" y="7"/>
                      <a:pt x="896" y="18"/>
                    </a:cubicBezTo>
                    <a:lnTo>
                      <a:pt x="896" y="18"/>
                    </a:lnTo>
                    <a:cubicBezTo>
                      <a:pt x="907" y="29"/>
                      <a:pt x="913" y="44"/>
                      <a:pt x="913" y="60"/>
                    </a:cubicBezTo>
                    <a:lnTo>
                      <a:pt x="913" y="60"/>
                    </a:lnTo>
                    <a:cubicBezTo>
                      <a:pt x="913" y="76"/>
                      <a:pt x="907" y="92"/>
                      <a:pt x="896" y="102"/>
                    </a:cubicBezTo>
                    <a:lnTo>
                      <a:pt x="896" y="102"/>
                    </a:lnTo>
                    <a:cubicBezTo>
                      <a:pt x="884" y="114"/>
                      <a:pt x="869" y="120"/>
                      <a:pt x="853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34">
                <a:extLst>
                  <a:ext uri="{FF2B5EF4-FFF2-40B4-BE49-F238E27FC236}">
                    <a16:creationId xmlns:a16="http://schemas.microsoft.com/office/drawing/2014/main" id="{1CB7AC04-1DC8-409E-B0D0-DDDDEFA91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9310" y="5345119"/>
                <a:ext cx="2017174" cy="19624"/>
              </a:xfrm>
              <a:custGeom>
                <a:avLst/>
                <a:gdLst>
                  <a:gd name="T0" fmla="*/ 2256 w 2266"/>
                  <a:gd name="T1" fmla="*/ 19 h 20"/>
                  <a:gd name="T2" fmla="*/ 10 w 2266"/>
                  <a:gd name="T3" fmla="*/ 19 h 20"/>
                  <a:gd name="T4" fmla="*/ 10 w 2266"/>
                  <a:gd name="T5" fmla="*/ 19 h 20"/>
                  <a:gd name="T6" fmla="*/ 0 w 2266"/>
                  <a:gd name="T7" fmla="*/ 10 h 20"/>
                  <a:gd name="T8" fmla="*/ 0 w 2266"/>
                  <a:gd name="T9" fmla="*/ 10 h 20"/>
                  <a:gd name="T10" fmla="*/ 10 w 2266"/>
                  <a:gd name="T11" fmla="*/ 0 h 20"/>
                  <a:gd name="T12" fmla="*/ 2256 w 2266"/>
                  <a:gd name="T13" fmla="*/ 0 h 20"/>
                  <a:gd name="T14" fmla="*/ 2256 w 2266"/>
                  <a:gd name="T15" fmla="*/ 0 h 20"/>
                  <a:gd name="T16" fmla="*/ 2265 w 2266"/>
                  <a:gd name="T17" fmla="*/ 10 h 20"/>
                  <a:gd name="T18" fmla="*/ 2265 w 2266"/>
                  <a:gd name="T19" fmla="*/ 10 h 20"/>
                  <a:gd name="T20" fmla="*/ 2256 w 2266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6" h="20">
                    <a:moveTo>
                      <a:pt x="2256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256" y="0"/>
                    </a:lnTo>
                    <a:lnTo>
                      <a:pt x="2256" y="0"/>
                    </a:lnTo>
                    <a:cubicBezTo>
                      <a:pt x="2261" y="0"/>
                      <a:pt x="2265" y="5"/>
                      <a:pt x="2265" y="10"/>
                    </a:cubicBezTo>
                    <a:lnTo>
                      <a:pt x="2265" y="10"/>
                    </a:lnTo>
                    <a:cubicBezTo>
                      <a:pt x="2265" y="15"/>
                      <a:pt x="2261" y="19"/>
                      <a:pt x="2256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35">
                <a:extLst>
                  <a:ext uri="{FF2B5EF4-FFF2-40B4-BE49-F238E27FC236}">
                    <a16:creationId xmlns:a16="http://schemas.microsoft.com/office/drawing/2014/main" id="{6D87DD57-1692-4B38-BA43-A96856FF2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4022" y="5647304"/>
                <a:ext cx="1467749" cy="223693"/>
              </a:xfrm>
              <a:custGeom>
                <a:avLst/>
                <a:gdLst>
                  <a:gd name="T0" fmla="*/ 361 w 1649"/>
                  <a:gd name="T1" fmla="*/ 251 h 252"/>
                  <a:gd name="T2" fmla="*/ 352 w 1649"/>
                  <a:gd name="T3" fmla="*/ 244 h 252"/>
                  <a:gd name="T4" fmla="*/ 282 w 1649"/>
                  <a:gd name="T5" fmla="*/ 119 h 252"/>
                  <a:gd name="T6" fmla="*/ 273 w 1649"/>
                  <a:gd name="T7" fmla="*/ 126 h 252"/>
                  <a:gd name="T8" fmla="*/ 9 w 1649"/>
                  <a:gd name="T9" fmla="*/ 126 h 252"/>
                  <a:gd name="T10" fmla="*/ 0 w 1649"/>
                  <a:gd name="T11" fmla="*/ 116 h 252"/>
                  <a:gd name="T12" fmla="*/ 266 w 1649"/>
                  <a:gd name="T13" fmla="*/ 107 h 252"/>
                  <a:gd name="T14" fmla="*/ 292 w 1649"/>
                  <a:gd name="T15" fmla="*/ 8 h 252"/>
                  <a:gd name="T16" fmla="*/ 302 w 1649"/>
                  <a:gd name="T17" fmla="*/ 0 h 252"/>
                  <a:gd name="T18" fmla="*/ 311 w 1649"/>
                  <a:gd name="T19" fmla="*/ 8 h 252"/>
                  <a:gd name="T20" fmla="*/ 420 w 1649"/>
                  <a:gd name="T21" fmla="*/ 39 h 252"/>
                  <a:gd name="T22" fmla="*/ 428 w 1649"/>
                  <a:gd name="T23" fmla="*/ 33 h 252"/>
                  <a:gd name="T24" fmla="*/ 437 w 1649"/>
                  <a:gd name="T25" fmla="*/ 37 h 252"/>
                  <a:gd name="T26" fmla="*/ 546 w 1649"/>
                  <a:gd name="T27" fmla="*/ 37 h 252"/>
                  <a:gd name="T28" fmla="*/ 553 w 1649"/>
                  <a:gd name="T29" fmla="*/ 33 h 252"/>
                  <a:gd name="T30" fmla="*/ 553 w 1649"/>
                  <a:gd name="T31" fmla="*/ 33 h 252"/>
                  <a:gd name="T32" fmla="*/ 604 w 1649"/>
                  <a:gd name="T33" fmla="*/ 108 h 252"/>
                  <a:gd name="T34" fmla="*/ 1062 w 1649"/>
                  <a:gd name="T35" fmla="*/ 108 h 252"/>
                  <a:gd name="T36" fmla="*/ 1114 w 1649"/>
                  <a:gd name="T37" fmla="*/ 192 h 252"/>
                  <a:gd name="T38" fmla="*/ 1146 w 1649"/>
                  <a:gd name="T39" fmla="*/ 23 h 252"/>
                  <a:gd name="T40" fmla="*/ 1154 w 1649"/>
                  <a:gd name="T41" fmla="*/ 15 h 252"/>
                  <a:gd name="T42" fmla="*/ 1207 w 1649"/>
                  <a:gd name="T43" fmla="*/ 148 h 252"/>
                  <a:gd name="T44" fmla="*/ 1256 w 1649"/>
                  <a:gd name="T45" fmla="*/ 47 h 252"/>
                  <a:gd name="T46" fmla="*/ 1264 w 1649"/>
                  <a:gd name="T47" fmla="*/ 41 h 252"/>
                  <a:gd name="T48" fmla="*/ 1299 w 1649"/>
                  <a:gd name="T49" fmla="*/ 107 h 252"/>
                  <a:gd name="T50" fmla="*/ 1638 w 1649"/>
                  <a:gd name="T51" fmla="*/ 107 h 252"/>
                  <a:gd name="T52" fmla="*/ 1648 w 1649"/>
                  <a:gd name="T53" fmla="*/ 116 h 252"/>
                  <a:gd name="T54" fmla="*/ 1292 w 1649"/>
                  <a:gd name="T55" fmla="*/ 126 h 252"/>
                  <a:gd name="T56" fmla="*/ 1284 w 1649"/>
                  <a:gd name="T57" fmla="*/ 121 h 252"/>
                  <a:gd name="T58" fmla="*/ 1215 w 1649"/>
                  <a:gd name="T59" fmla="*/ 178 h 252"/>
                  <a:gd name="T60" fmla="*/ 1206 w 1649"/>
                  <a:gd name="T61" fmla="*/ 182 h 252"/>
                  <a:gd name="T62" fmla="*/ 1197 w 1649"/>
                  <a:gd name="T63" fmla="*/ 176 h 252"/>
                  <a:gd name="T64" fmla="*/ 1128 w 1649"/>
                  <a:gd name="T65" fmla="*/ 221 h 252"/>
                  <a:gd name="T66" fmla="*/ 1120 w 1649"/>
                  <a:gd name="T67" fmla="*/ 229 h 252"/>
                  <a:gd name="T68" fmla="*/ 1111 w 1649"/>
                  <a:gd name="T69" fmla="*/ 224 h 252"/>
                  <a:gd name="T70" fmla="*/ 598 w 1649"/>
                  <a:gd name="T71" fmla="*/ 127 h 252"/>
                  <a:gd name="T72" fmla="*/ 590 w 1649"/>
                  <a:gd name="T73" fmla="*/ 123 h 252"/>
                  <a:gd name="T74" fmla="*/ 499 w 1649"/>
                  <a:gd name="T75" fmla="*/ 151 h 252"/>
                  <a:gd name="T76" fmla="*/ 491 w 1649"/>
                  <a:gd name="T77" fmla="*/ 155 h 252"/>
                  <a:gd name="T78" fmla="*/ 491 w 1649"/>
                  <a:gd name="T79" fmla="*/ 155 h 252"/>
                  <a:gd name="T80" fmla="*/ 431 w 1649"/>
                  <a:gd name="T81" fmla="*/ 64 h 252"/>
                  <a:gd name="T82" fmla="*/ 370 w 1649"/>
                  <a:gd name="T83" fmla="*/ 24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9" h="252">
                    <a:moveTo>
                      <a:pt x="362" y="251"/>
                    </a:moveTo>
                    <a:lnTo>
                      <a:pt x="361" y="251"/>
                    </a:lnTo>
                    <a:lnTo>
                      <a:pt x="361" y="251"/>
                    </a:lnTo>
                    <a:cubicBezTo>
                      <a:pt x="356" y="251"/>
                      <a:pt x="353" y="248"/>
                      <a:pt x="352" y="244"/>
                    </a:cubicBezTo>
                    <a:lnTo>
                      <a:pt x="302" y="47"/>
                    </a:lnTo>
                    <a:lnTo>
                      <a:pt x="282" y="119"/>
                    </a:lnTo>
                    <a:lnTo>
                      <a:pt x="282" y="119"/>
                    </a:lnTo>
                    <a:cubicBezTo>
                      <a:pt x="280" y="123"/>
                      <a:pt x="277" y="126"/>
                      <a:pt x="273" y="126"/>
                    </a:cubicBezTo>
                    <a:lnTo>
                      <a:pt x="9" y="126"/>
                    </a:lnTo>
                    <a:lnTo>
                      <a:pt x="9" y="126"/>
                    </a:lnTo>
                    <a:cubicBezTo>
                      <a:pt x="4" y="126"/>
                      <a:pt x="0" y="123"/>
                      <a:pt x="0" y="116"/>
                    </a:cubicBezTo>
                    <a:lnTo>
                      <a:pt x="0" y="116"/>
                    </a:lnTo>
                    <a:cubicBezTo>
                      <a:pt x="0" y="112"/>
                      <a:pt x="4" y="107"/>
                      <a:pt x="9" y="107"/>
                    </a:cubicBezTo>
                    <a:lnTo>
                      <a:pt x="266" y="107"/>
                    </a:lnTo>
                    <a:lnTo>
                      <a:pt x="292" y="8"/>
                    </a:lnTo>
                    <a:lnTo>
                      <a:pt x="292" y="8"/>
                    </a:lnTo>
                    <a:cubicBezTo>
                      <a:pt x="294" y="4"/>
                      <a:pt x="297" y="0"/>
                      <a:pt x="302" y="0"/>
                    </a:cubicBezTo>
                    <a:lnTo>
                      <a:pt x="302" y="0"/>
                    </a:lnTo>
                    <a:lnTo>
                      <a:pt x="302" y="0"/>
                    </a:lnTo>
                    <a:cubicBezTo>
                      <a:pt x="306" y="0"/>
                      <a:pt x="310" y="4"/>
                      <a:pt x="311" y="8"/>
                    </a:cubicBezTo>
                    <a:lnTo>
                      <a:pt x="362" y="208"/>
                    </a:lnTo>
                    <a:lnTo>
                      <a:pt x="420" y="39"/>
                    </a:lnTo>
                    <a:lnTo>
                      <a:pt x="420" y="39"/>
                    </a:lnTo>
                    <a:cubicBezTo>
                      <a:pt x="421" y="35"/>
                      <a:pt x="424" y="33"/>
                      <a:pt x="428" y="33"/>
                    </a:cubicBezTo>
                    <a:lnTo>
                      <a:pt x="428" y="33"/>
                    </a:lnTo>
                    <a:cubicBezTo>
                      <a:pt x="432" y="33"/>
                      <a:pt x="435" y="34"/>
                      <a:pt x="437" y="37"/>
                    </a:cubicBezTo>
                    <a:lnTo>
                      <a:pt x="491" y="128"/>
                    </a:lnTo>
                    <a:lnTo>
                      <a:pt x="546" y="37"/>
                    </a:lnTo>
                    <a:lnTo>
                      <a:pt x="546" y="37"/>
                    </a:lnTo>
                    <a:cubicBezTo>
                      <a:pt x="548" y="34"/>
                      <a:pt x="550" y="33"/>
                      <a:pt x="553" y="33"/>
                    </a:cubicBezTo>
                    <a:lnTo>
                      <a:pt x="553" y="33"/>
                    </a:lnTo>
                    <a:lnTo>
                      <a:pt x="553" y="33"/>
                    </a:lnTo>
                    <a:cubicBezTo>
                      <a:pt x="557" y="33"/>
                      <a:pt x="560" y="34"/>
                      <a:pt x="562" y="37"/>
                    </a:cubicBezTo>
                    <a:lnTo>
                      <a:pt x="604" y="108"/>
                    </a:lnTo>
                    <a:lnTo>
                      <a:pt x="1062" y="108"/>
                    </a:lnTo>
                    <a:lnTo>
                      <a:pt x="1062" y="108"/>
                    </a:lnTo>
                    <a:cubicBezTo>
                      <a:pt x="1065" y="108"/>
                      <a:pt x="1068" y="110"/>
                      <a:pt x="1070" y="112"/>
                    </a:cubicBezTo>
                    <a:lnTo>
                      <a:pt x="1114" y="192"/>
                    </a:lnTo>
                    <a:lnTo>
                      <a:pt x="1146" y="23"/>
                    </a:lnTo>
                    <a:lnTo>
                      <a:pt x="1146" y="23"/>
                    </a:lnTo>
                    <a:cubicBezTo>
                      <a:pt x="1146" y="18"/>
                      <a:pt x="1150" y="15"/>
                      <a:pt x="1154" y="15"/>
                    </a:cubicBezTo>
                    <a:lnTo>
                      <a:pt x="1154" y="15"/>
                    </a:lnTo>
                    <a:cubicBezTo>
                      <a:pt x="1159" y="15"/>
                      <a:pt x="1162" y="17"/>
                      <a:pt x="1164" y="21"/>
                    </a:cubicBezTo>
                    <a:lnTo>
                      <a:pt x="1207" y="148"/>
                    </a:lnTo>
                    <a:lnTo>
                      <a:pt x="1256" y="47"/>
                    </a:lnTo>
                    <a:lnTo>
                      <a:pt x="1256" y="47"/>
                    </a:lnTo>
                    <a:cubicBezTo>
                      <a:pt x="1257" y="44"/>
                      <a:pt x="1261" y="41"/>
                      <a:pt x="1264" y="41"/>
                    </a:cubicBezTo>
                    <a:lnTo>
                      <a:pt x="1264" y="41"/>
                    </a:lnTo>
                    <a:cubicBezTo>
                      <a:pt x="1269" y="41"/>
                      <a:pt x="1272" y="44"/>
                      <a:pt x="1273" y="47"/>
                    </a:cubicBezTo>
                    <a:lnTo>
                      <a:pt x="1299" y="107"/>
                    </a:lnTo>
                    <a:lnTo>
                      <a:pt x="1638" y="107"/>
                    </a:lnTo>
                    <a:lnTo>
                      <a:pt x="1638" y="107"/>
                    </a:lnTo>
                    <a:cubicBezTo>
                      <a:pt x="1644" y="107"/>
                      <a:pt x="1648" y="112"/>
                      <a:pt x="1648" y="116"/>
                    </a:cubicBezTo>
                    <a:lnTo>
                      <a:pt x="1648" y="116"/>
                    </a:lnTo>
                    <a:cubicBezTo>
                      <a:pt x="1648" y="123"/>
                      <a:pt x="1644" y="126"/>
                      <a:pt x="1638" y="126"/>
                    </a:cubicBezTo>
                    <a:lnTo>
                      <a:pt x="1292" y="126"/>
                    </a:lnTo>
                    <a:lnTo>
                      <a:pt x="1292" y="126"/>
                    </a:lnTo>
                    <a:cubicBezTo>
                      <a:pt x="1289" y="126"/>
                      <a:pt x="1286" y="125"/>
                      <a:pt x="1284" y="121"/>
                    </a:cubicBezTo>
                    <a:lnTo>
                      <a:pt x="1264" y="74"/>
                    </a:lnTo>
                    <a:lnTo>
                      <a:pt x="1215" y="178"/>
                    </a:lnTo>
                    <a:lnTo>
                      <a:pt x="1215" y="178"/>
                    </a:lnTo>
                    <a:cubicBezTo>
                      <a:pt x="1214" y="181"/>
                      <a:pt x="1210" y="182"/>
                      <a:pt x="1206" y="182"/>
                    </a:cubicBezTo>
                    <a:lnTo>
                      <a:pt x="1206" y="182"/>
                    </a:lnTo>
                    <a:cubicBezTo>
                      <a:pt x="1202" y="182"/>
                      <a:pt x="1199" y="180"/>
                      <a:pt x="1197" y="176"/>
                    </a:cubicBezTo>
                    <a:lnTo>
                      <a:pt x="1158" y="61"/>
                    </a:lnTo>
                    <a:lnTo>
                      <a:pt x="1128" y="221"/>
                    </a:lnTo>
                    <a:lnTo>
                      <a:pt x="1128" y="221"/>
                    </a:lnTo>
                    <a:cubicBezTo>
                      <a:pt x="1127" y="225"/>
                      <a:pt x="1125" y="228"/>
                      <a:pt x="1120" y="229"/>
                    </a:cubicBezTo>
                    <a:lnTo>
                      <a:pt x="1120" y="229"/>
                    </a:lnTo>
                    <a:cubicBezTo>
                      <a:pt x="1117" y="230"/>
                      <a:pt x="1112" y="227"/>
                      <a:pt x="1111" y="224"/>
                    </a:cubicBezTo>
                    <a:lnTo>
                      <a:pt x="1056" y="127"/>
                    </a:lnTo>
                    <a:lnTo>
                      <a:pt x="598" y="127"/>
                    </a:lnTo>
                    <a:lnTo>
                      <a:pt x="598" y="127"/>
                    </a:lnTo>
                    <a:cubicBezTo>
                      <a:pt x="595" y="127"/>
                      <a:pt x="592" y="125"/>
                      <a:pt x="590" y="123"/>
                    </a:cubicBezTo>
                    <a:lnTo>
                      <a:pt x="553" y="61"/>
                    </a:lnTo>
                    <a:lnTo>
                      <a:pt x="499" y="151"/>
                    </a:lnTo>
                    <a:lnTo>
                      <a:pt x="499" y="151"/>
                    </a:lnTo>
                    <a:cubicBezTo>
                      <a:pt x="497" y="154"/>
                      <a:pt x="494" y="155"/>
                      <a:pt x="491" y="155"/>
                    </a:cubicBezTo>
                    <a:lnTo>
                      <a:pt x="491" y="155"/>
                    </a:lnTo>
                    <a:lnTo>
                      <a:pt x="491" y="155"/>
                    </a:lnTo>
                    <a:cubicBezTo>
                      <a:pt x="487" y="155"/>
                      <a:pt x="484" y="154"/>
                      <a:pt x="483" y="151"/>
                    </a:cubicBezTo>
                    <a:lnTo>
                      <a:pt x="431" y="64"/>
                    </a:lnTo>
                    <a:lnTo>
                      <a:pt x="370" y="244"/>
                    </a:lnTo>
                    <a:lnTo>
                      <a:pt x="370" y="244"/>
                    </a:lnTo>
                    <a:cubicBezTo>
                      <a:pt x="369" y="248"/>
                      <a:pt x="365" y="251"/>
                      <a:pt x="362" y="2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5D2BB317-9A4B-42C2-8510-7696DBE2462F}"/>
                </a:ext>
              </a:extLst>
            </p:cNvPr>
            <p:cNvGrpSpPr/>
            <p:nvPr/>
          </p:nvGrpSpPr>
          <p:grpSpPr>
            <a:xfrm>
              <a:off x="11495646" y="5838568"/>
              <a:ext cx="3544845" cy="5297959"/>
              <a:chOff x="11495646" y="5838568"/>
              <a:chExt cx="3544845" cy="5297959"/>
            </a:xfrm>
          </p:grpSpPr>
          <p:sp>
            <p:nvSpPr>
              <p:cNvPr id="363" name="Freeform 136">
                <a:extLst>
                  <a:ext uri="{FF2B5EF4-FFF2-40B4-BE49-F238E27FC236}">
                    <a16:creationId xmlns:a16="http://schemas.microsoft.com/office/drawing/2014/main" id="{99F2F6A0-1197-4BC2-96B1-2F298B33E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2592" y="9796592"/>
                <a:ext cx="1432610" cy="1332212"/>
              </a:xfrm>
              <a:custGeom>
                <a:avLst/>
                <a:gdLst>
                  <a:gd name="T0" fmla="*/ 52 w 1637"/>
                  <a:gd name="T1" fmla="*/ 0 h 1521"/>
                  <a:gd name="T2" fmla="*/ 52 w 1637"/>
                  <a:gd name="T3" fmla="*/ 0 h 1521"/>
                  <a:gd name="T4" fmla="*/ 2 w 1637"/>
                  <a:gd name="T5" fmla="*/ 629 h 1521"/>
                  <a:gd name="T6" fmla="*/ 2 w 1637"/>
                  <a:gd name="T7" fmla="*/ 629 h 1521"/>
                  <a:gd name="T8" fmla="*/ 48 w 1637"/>
                  <a:gd name="T9" fmla="*/ 1520 h 1521"/>
                  <a:gd name="T10" fmla="*/ 1636 w 1637"/>
                  <a:gd name="T11" fmla="*/ 1520 h 1521"/>
                  <a:gd name="T12" fmla="*/ 1541 w 1637"/>
                  <a:gd name="T13" fmla="*/ 0 h 1521"/>
                  <a:gd name="T14" fmla="*/ 52 w 1637"/>
                  <a:gd name="T15" fmla="*/ 0 h 1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7" h="1521">
                    <a:moveTo>
                      <a:pt x="52" y="0"/>
                    </a:moveTo>
                    <a:lnTo>
                      <a:pt x="52" y="0"/>
                    </a:lnTo>
                    <a:cubicBezTo>
                      <a:pt x="52" y="0"/>
                      <a:pt x="5" y="471"/>
                      <a:pt x="2" y="629"/>
                    </a:cubicBezTo>
                    <a:lnTo>
                      <a:pt x="2" y="629"/>
                    </a:lnTo>
                    <a:cubicBezTo>
                      <a:pt x="0" y="851"/>
                      <a:pt x="48" y="1520"/>
                      <a:pt x="48" y="1520"/>
                    </a:cubicBezTo>
                    <a:lnTo>
                      <a:pt x="1636" y="1520"/>
                    </a:lnTo>
                    <a:lnTo>
                      <a:pt x="1541" y="0"/>
                    </a:lnTo>
                    <a:lnTo>
                      <a:pt x="5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37">
                <a:extLst>
                  <a:ext uri="{FF2B5EF4-FFF2-40B4-BE49-F238E27FC236}">
                    <a16:creationId xmlns:a16="http://schemas.microsoft.com/office/drawing/2014/main" id="{3D488009-1EC3-4D9D-8240-2DBFC9DE0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4869" y="9788869"/>
                <a:ext cx="1451919" cy="1347658"/>
              </a:xfrm>
              <a:custGeom>
                <a:avLst/>
                <a:gdLst>
                  <a:gd name="T0" fmla="*/ 67 w 1656"/>
                  <a:gd name="T1" fmla="*/ 1521 h 1540"/>
                  <a:gd name="T2" fmla="*/ 1635 w 1656"/>
                  <a:gd name="T3" fmla="*/ 1521 h 1540"/>
                  <a:gd name="T4" fmla="*/ 1542 w 1656"/>
                  <a:gd name="T5" fmla="*/ 19 h 1540"/>
                  <a:gd name="T6" fmla="*/ 71 w 1656"/>
                  <a:gd name="T7" fmla="*/ 19 h 1540"/>
                  <a:gd name="T8" fmla="*/ 71 w 1656"/>
                  <a:gd name="T9" fmla="*/ 19 h 1540"/>
                  <a:gd name="T10" fmla="*/ 22 w 1656"/>
                  <a:gd name="T11" fmla="*/ 639 h 1540"/>
                  <a:gd name="T12" fmla="*/ 22 w 1656"/>
                  <a:gd name="T13" fmla="*/ 639 h 1540"/>
                  <a:gd name="T14" fmla="*/ 67 w 1656"/>
                  <a:gd name="T15" fmla="*/ 1521 h 1540"/>
                  <a:gd name="T16" fmla="*/ 1646 w 1656"/>
                  <a:gd name="T17" fmla="*/ 1539 h 1540"/>
                  <a:gd name="T18" fmla="*/ 58 w 1656"/>
                  <a:gd name="T19" fmla="*/ 1539 h 1540"/>
                  <a:gd name="T20" fmla="*/ 58 w 1656"/>
                  <a:gd name="T21" fmla="*/ 1539 h 1540"/>
                  <a:gd name="T22" fmla="*/ 49 w 1656"/>
                  <a:gd name="T23" fmla="*/ 1531 h 1540"/>
                  <a:gd name="T24" fmla="*/ 49 w 1656"/>
                  <a:gd name="T25" fmla="*/ 1531 h 1540"/>
                  <a:gd name="T26" fmla="*/ 3 w 1656"/>
                  <a:gd name="T27" fmla="*/ 639 h 1540"/>
                  <a:gd name="T28" fmla="*/ 3 w 1656"/>
                  <a:gd name="T29" fmla="*/ 639 h 1540"/>
                  <a:gd name="T30" fmla="*/ 53 w 1656"/>
                  <a:gd name="T31" fmla="*/ 9 h 1540"/>
                  <a:gd name="T32" fmla="*/ 53 w 1656"/>
                  <a:gd name="T33" fmla="*/ 9 h 1540"/>
                  <a:gd name="T34" fmla="*/ 62 w 1656"/>
                  <a:gd name="T35" fmla="*/ 0 h 1540"/>
                  <a:gd name="T36" fmla="*/ 1551 w 1656"/>
                  <a:gd name="T37" fmla="*/ 0 h 1540"/>
                  <a:gd name="T38" fmla="*/ 1551 w 1656"/>
                  <a:gd name="T39" fmla="*/ 0 h 1540"/>
                  <a:gd name="T40" fmla="*/ 1561 w 1656"/>
                  <a:gd name="T41" fmla="*/ 10 h 1540"/>
                  <a:gd name="T42" fmla="*/ 1655 w 1656"/>
                  <a:gd name="T43" fmla="*/ 1529 h 1540"/>
                  <a:gd name="T44" fmla="*/ 1655 w 1656"/>
                  <a:gd name="T45" fmla="*/ 1529 h 1540"/>
                  <a:gd name="T46" fmla="*/ 1653 w 1656"/>
                  <a:gd name="T47" fmla="*/ 1537 h 1540"/>
                  <a:gd name="T48" fmla="*/ 1653 w 1656"/>
                  <a:gd name="T49" fmla="*/ 1537 h 1540"/>
                  <a:gd name="T50" fmla="*/ 1646 w 1656"/>
                  <a:gd name="T51" fmla="*/ 1539 h 1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56" h="1540">
                    <a:moveTo>
                      <a:pt x="67" y="1521"/>
                    </a:moveTo>
                    <a:lnTo>
                      <a:pt x="1635" y="1521"/>
                    </a:lnTo>
                    <a:lnTo>
                      <a:pt x="1542" y="19"/>
                    </a:lnTo>
                    <a:lnTo>
                      <a:pt x="71" y="19"/>
                    </a:lnTo>
                    <a:lnTo>
                      <a:pt x="71" y="19"/>
                    </a:lnTo>
                    <a:cubicBezTo>
                      <a:pt x="64" y="84"/>
                      <a:pt x="25" y="495"/>
                      <a:pt x="22" y="639"/>
                    </a:cubicBezTo>
                    <a:lnTo>
                      <a:pt x="22" y="639"/>
                    </a:lnTo>
                    <a:cubicBezTo>
                      <a:pt x="19" y="845"/>
                      <a:pt x="61" y="1440"/>
                      <a:pt x="67" y="1521"/>
                    </a:cubicBezTo>
                    <a:close/>
                    <a:moveTo>
                      <a:pt x="1646" y="1539"/>
                    </a:moveTo>
                    <a:lnTo>
                      <a:pt x="58" y="1539"/>
                    </a:lnTo>
                    <a:lnTo>
                      <a:pt x="58" y="1539"/>
                    </a:lnTo>
                    <a:cubicBezTo>
                      <a:pt x="53" y="1539"/>
                      <a:pt x="49" y="1536"/>
                      <a:pt x="49" y="1531"/>
                    </a:cubicBezTo>
                    <a:lnTo>
                      <a:pt x="49" y="1531"/>
                    </a:lnTo>
                    <a:cubicBezTo>
                      <a:pt x="48" y="1524"/>
                      <a:pt x="0" y="859"/>
                      <a:pt x="3" y="639"/>
                    </a:cubicBezTo>
                    <a:lnTo>
                      <a:pt x="3" y="639"/>
                    </a:lnTo>
                    <a:cubicBezTo>
                      <a:pt x="4" y="482"/>
                      <a:pt x="51" y="14"/>
                      <a:pt x="53" y="9"/>
                    </a:cubicBezTo>
                    <a:lnTo>
                      <a:pt x="53" y="9"/>
                    </a:lnTo>
                    <a:cubicBezTo>
                      <a:pt x="53" y="3"/>
                      <a:pt x="57" y="0"/>
                      <a:pt x="62" y="0"/>
                    </a:cubicBezTo>
                    <a:lnTo>
                      <a:pt x="1551" y="0"/>
                    </a:lnTo>
                    <a:lnTo>
                      <a:pt x="1551" y="0"/>
                    </a:lnTo>
                    <a:cubicBezTo>
                      <a:pt x="1556" y="0"/>
                      <a:pt x="1561" y="4"/>
                      <a:pt x="1561" y="10"/>
                    </a:cubicBezTo>
                    <a:lnTo>
                      <a:pt x="1655" y="1529"/>
                    </a:lnTo>
                    <a:lnTo>
                      <a:pt x="1655" y="1529"/>
                    </a:lnTo>
                    <a:cubicBezTo>
                      <a:pt x="1655" y="1532"/>
                      <a:pt x="1654" y="1534"/>
                      <a:pt x="1653" y="1537"/>
                    </a:cubicBezTo>
                    <a:lnTo>
                      <a:pt x="1653" y="1537"/>
                    </a:lnTo>
                    <a:cubicBezTo>
                      <a:pt x="1651" y="1539"/>
                      <a:pt x="1649" y="1539"/>
                      <a:pt x="1646" y="15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38">
                <a:extLst>
                  <a:ext uri="{FF2B5EF4-FFF2-40B4-BE49-F238E27FC236}">
                    <a16:creationId xmlns:a16="http://schemas.microsoft.com/office/drawing/2014/main" id="{D154CE57-9219-4BDD-B920-6F28C4A5E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5778" y="7313655"/>
                <a:ext cx="1695194" cy="3815149"/>
              </a:xfrm>
              <a:custGeom>
                <a:avLst/>
                <a:gdLst>
                  <a:gd name="T0" fmla="*/ 1936 w 1937"/>
                  <a:gd name="T1" fmla="*/ 1505 h 4355"/>
                  <a:gd name="T2" fmla="*/ 1936 w 1937"/>
                  <a:gd name="T3" fmla="*/ 1505 h 4355"/>
                  <a:gd name="T4" fmla="*/ 1709 w 1937"/>
                  <a:gd name="T5" fmla="*/ 1117 h 4355"/>
                  <a:gd name="T6" fmla="*/ 923 w 1937"/>
                  <a:gd name="T7" fmla="*/ 1505 h 4355"/>
                  <a:gd name="T8" fmla="*/ 923 w 1937"/>
                  <a:gd name="T9" fmla="*/ 1505 h 4355"/>
                  <a:gd name="T10" fmla="*/ 747 w 1937"/>
                  <a:gd name="T11" fmla="*/ 666 h 4355"/>
                  <a:gd name="T12" fmla="*/ 747 w 1937"/>
                  <a:gd name="T13" fmla="*/ 666 h 4355"/>
                  <a:gd name="T14" fmla="*/ 364 w 1937"/>
                  <a:gd name="T15" fmla="*/ 97 h 4355"/>
                  <a:gd name="T16" fmla="*/ 364 w 1937"/>
                  <a:gd name="T17" fmla="*/ 97 h 4355"/>
                  <a:gd name="T18" fmla="*/ 0 w 1937"/>
                  <a:gd name="T19" fmla="*/ 0 h 4355"/>
                  <a:gd name="T20" fmla="*/ 0 w 1937"/>
                  <a:gd name="T21" fmla="*/ 0 h 4355"/>
                  <a:gd name="T22" fmla="*/ 499 w 1937"/>
                  <a:gd name="T23" fmla="*/ 4354 h 4355"/>
                  <a:gd name="T24" fmla="*/ 924 w 1937"/>
                  <a:gd name="T25" fmla="*/ 4354 h 4355"/>
                  <a:gd name="T26" fmla="*/ 924 w 1937"/>
                  <a:gd name="T27" fmla="*/ 4354 h 4355"/>
                  <a:gd name="T28" fmla="*/ 787 w 1937"/>
                  <a:gd name="T29" fmla="*/ 2597 h 4355"/>
                  <a:gd name="T30" fmla="*/ 787 w 1937"/>
                  <a:gd name="T31" fmla="*/ 2597 h 4355"/>
                  <a:gd name="T32" fmla="*/ 1936 w 1937"/>
                  <a:gd name="T33" fmla="*/ 1505 h 4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37" h="4355">
                    <a:moveTo>
                      <a:pt x="1936" y="1505"/>
                    </a:moveTo>
                    <a:lnTo>
                      <a:pt x="1936" y="1505"/>
                    </a:lnTo>
                    <a:cubicBezTo>
                      <a:pt x="1811" y="1354"/>
                      <a:pt x="1709" y="1117"/>
                      <a:pt x="1709" y="1117"/>
                    </a:cubicBezTo>
                    <a:lnTo>
                      <a:pt x="923" y="1505"/>
                    </a:lnTo>
                    <a:lnTo>
                      <a:pt x="923" y="1505"/>
                    </a:lnTo>
                    <a:cubicBezTo>
                      <a:pt x="923" y="1505"/>
                      <a:pt x="876" y="1153"/>
                      <a:pt x="747" y="666"/>
                    </a:cubicBezTo>
                    <a:lnTo>
                      <a:pt x="747" y="666"/>
                    </a:lnTo>
                    <a:cubicBezTo>
                      <a:pt x="643" y="273"/>
                      <a:pt x="421" y="126"/>
                      <a:pt x="364" y="97"/>
                    </a:cubicBezTo>
                    <a:lnTo>
                      <a:pt x="364" y="97"/>
                    </a:lnTo>
                    <a:cubicBezTo>
                      <a:pt x="279" y="5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556" y="1378"/>
                      <a:pt x="499" y="4354"/>
                    </a:cubicBezTo>
                    <a:lnTo>
                      <a:pt x="924" y="4354"/>
                    </a:lnTo>
                    <a:lnTo>
                      <a:pt x="924" y="4354"/>
                    </a:lnTo>
                    <a:cubicBezTo>
                      <a:pt x="924" y="4354"/>
                      <a:pt x="882" y="3544"/>
                      <a:pt x="787" y="2597"/>
                    </a:cubicBezTo>
                    <a:lnTo>
                      <a:pt x="787" y="2597"/>
                    </a:lnTo>
                    <a:cubicBezTo>
                      <a:pt x="1235" y="2287"/>
                      <a:pt x="1936" y="1505"/>
                      <a:pt x="1936" y="15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39">
                <a:extLst>
                  <a:ext uri="{FF2B5EF4-FFF2-40B4-BE49-F238E27FC236}">
                    <a16:creationId xmlns:a16="http://schemas.microsoft.com/office/drawing/2014/main" id="{73D2270A-B44D-4211-BC54-B6D3E19C7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3504" y="7305932"/>
                <a:ext cx="1714500" cy="3830595"/>
              </a:xfrm>
              <a:custGeom>
                <a:avLst/>
                <a:gdLst>
                  <a:gd name="T0" fmla="*/ 520 w 1959"/>
                  <a:gd name="T1" fmla="*/ 4355 h 4374"/>
                  <a:gd name="T2" fmla="*/ 925 w 1959"/>
                  <a:gd name="T3" fmla="*/ 4355 h 4374"/>
                  <a:gd name="T4" fmla="*/ 925 w 1959"/>
                  <a:gd name="T5" fmla="*/ 4355 h 4374"/>
                  <a:gd name="T6" fmla="*/ 788 w 1959"/>
                  <a:gd name="T7" fmla="*/ 2608 h 4374"/>
                  <a:gd name="T8" fmla="*/ 788 w 1959"/>
                  <a:gd name="T9" fmla="*/ 2608 h 4374"/>
                  <a:gd name="T10" fmla="*/ 792 w 1959"/>
                  <a:gd name="T11" fmla="*/ 2599 h 4374"/>
                  <a:gd name="T12" fmla="*/ 792 w 1959"/>
                  <a:gd name="T13" fmla="*/ 2599 h 4374"/>
                  <a:gd name="T14" fmla="*/ 1934 w 1959"/>
                  <a:gd name="T15" fmla="*/ 1515 h 4374"/>
                  <a:gd name="T16" fmla="*/ 1934 w 1959"/>
                  <a:gd name="T17" fmla="*/ 1515 h 4374"/>
                  <a:gd name="T18" fmla="*/ 1715 w 1959"/>
                  <a:gd name="T19" fmla="*/ 1141 h 4374"/>
                  <a:gd name="T20" fmla="*/ 939 w 1959"/>
                  <a:gd name="T21" fmla="*/ 1523 h 4374"/>
                  <a:gd name="T22" fmla="*/ 939 w 1959"/>
                  <a:gd name="T23" fmla="*/ 1523 h 4374"/>
                  <a:gd name="T24" fmla="*/ 930 w 1959"/>
                  <a:gd name="T25" fmla="*/ 1523 h 4374"/>
                  <a:gd name="T26" fmla="*/ 930 w 1959"/>
                  <a:gd name="T27" fmla="*/ 1523 h 4374"/>
                  <a:gd name="T28" fmla="*/ 925 w 1959"/>
                  <a:gd name="T29" fmla="*/ 1516 h 4374"/>
                  <a:gd name="T30" fmla="*/ 925 w 1959"/>
                  <a:gd name="T31" fmla="*/ 1516 h 4374"/>
                  <a:gd name="T32" fmla="*/ 748 w 1959"/>
                  <a:gd name="T33" fmla="*/ 679 h 4374"/>
                  <a:gd name="T34" fmla="*/ 748 w 1959"/>
                  <a:gd name="T35" fmla="*/ 679 h 4374"/>
                  <a:gd name="T36" fmla="*/ 370 w 1959"/>
                  <a:gd name="T37" fmla="*/ 116 h 4374"/>
                  <a:gd name="T38" fmla="*/ 370 w 1959"/>
                  <a:gd name="T39" fmla="*/ 116 h 4374"/>
                  <a:gd name="T40" fmla="*/ 26 w 1959"/>
                  <a:gd name="T41" fmla="*/ 23 h 4374"/>
                  <a:gd name="T42" fmla="*/ 26 w 1959"/>
                  <a:gd name="T43" fmla="*/ 23 h 4374"/>
                  <a:gd name="T44" fmla="*/ 291 w 1959"/>
                  <a:gd name="T45" fmla="*/ 1070 h 4374"/>
                  <a:gd name="T46" fmla="*/ 291 w 1959"/>
                  <a:gd name="T47" fmla="*/ 1070 h 4374"/>
                  <a:gd name="T48" fmla="*/ 520 w 1959"/>
                  <a:gd name="T49" fmla="*/ 4355 h 4374"/>
                  <a:gd name="T50" fmla="*/ 935 w 1959"/>
                  <a:gd name="T51" fmla="*/ 4373 h 4374"/>
                  <a:gd name="T52" fmla="*/ 510 w 1959"/>
                  <a:gd name="T53" fmla="*/ 4373 h 4374"/>
                  <a:gd name="T54" fmla="*/ 510 w 1959"/>
                  <a:gd name="T55" fmla="*/ 4373 h 4374"/>
                  <a:gd name="T56" fmla="*/ 504 w 1959"/>
                  <a:gd name="T57" fmla="*/ 4371 h 4374"/>
                  <a:gd name="T58" fmla="*/ 504 w 1959"/>
                  <a:gd name="T59" fmla="*/ 4371 h 4374"/>
                  <a:gd name="T60" fmla="*/ 501 w 1959"/>
                  <a:gd name="T61" fmla="*/ 4364 h 4374"/>
                  <a:gd name="T62" fmla="*/ 501 w 1959"/>
                  <a:gd name="T63" fmla="*/ 4364 h 4374"/>
                  <a:gd name="T64" fmla="*/ 273 w 1959"/>
                  <a:gd name="T65" fmla="*/ 1074 h 4374"/>
                  <a:gd name="T66" fmla="*/ 273 w 1959"/>
                  <a:gd name="T67" fmla="*/ 1074 h 4374"/>
                  <a:gd name="T68" fmla="*/ 1 w 1959"/>
                  <a:gd name="T69" fmla="*/ 14 h 4374"/>
                  <a:gd name="T70" fmla="*/ 1 w 1959"/>
                  <a:gd name="T71" fmla="*/ 14 h 4374"/>
                  <a:gd name="T72" fmla="*/ 3 w 1959"/>
                  <a:gd name="T73" fmla="*/ 4 h 4374"/>
                  <a:gd name="T74" fmla="*/ 3 w 1959"/>
                  <a:gd name="T75" fmla="*/ 4 h 4374"/>
                  <a:gd name="T76" fmla="*/ 13 w 1959"/>
                  <a:gd name="T77" fmla="*/ 1 h 4374"/>
                  <a:gd name="T78" fmla="*/ 13 w 1959"/>
                  <a:gd name="T79" fmla="*/ 1 h 4374"/>
                  <a:gd name="T80" fmla="*/ 379 w 1959"/>
                  <a:gd name="T81" fmla="*/ 99 h 4374"/>
                  <a:gd name="T82" fmla="*/ 379 w 1959"/>
                  <a:gd name="T83" fmla="*/ 99 h 4374"/>
                  <a:gd name="T84" fmla="*/ 767 w 1959"/>
                  <a:gd name="T85" fmla="*/ 674 h 4374"/>
                  <a:gd name="T86" fmla="*/ 767 w 1959"/>
                  <a:gd name="T87" fmla="*/ 674 h 4374"/>
                  <a:gd name="T88" fmla="*/ 942 w 1959"/>
                  <a:gd name="T89" fmla="*/ 1500 h 4374"/>
                  <a:gd name="T90" fmla="*/ 1716 w 1959"/>
                  <a:gd name="T91" fmla="*/ 1119 h 4374"/>
                  <a:gd name="T92" fmla="*/ 1716 w 1959"/>
                  <a:gd name="T93" fmla="*/ 1119 h 4374"/>
                  <a:gd name="T94" fmla="*/ 1724 w 1959"/>
                  <a:gd name="T95" fmla="*/ 1119 h 4374"/>
                  <a:gd name="T96" fmla="*/ 1724 w 1959"/>
                  <a:gd name="T97" fmla="*/ 1119 h 4374"/>
                  <a:gd name="T98" fmla="*/ 1729 w 1959"/>
                  <a:gd name="T99" fmla="*/ 1124 h 4374"/>
                  <a:gd name="T100" fmla="*/ 1729 w 1959"/>
                  <a:gd name="T101" fmla="*/ 1124 h 4374"/>
                  <a:gd name="T102" fmla="*/ 1955 w 1959"/>
                  <a:gd name="T103" fmla="*/ 1509 h 4374"/>
                  <a:gd name="T104" fmla="*/ 1955 w 1959"/>
                  <a:gd name="T105" fmla="*/ 1509 h 4374"/>
                  <a:gd name="T106" fmla="*/ 1954 w 1959"/>
                  <a:gd name="T107" fmla="*/ 1522 h 4374"/>
                  <a:gd name="T108" fmla="*/ 1954 w 1959"/>
                  <a:gd name="T109" fmla="*/ 1522 h 4374"/>
                  <a:gd name="T110" fmla="*/ 808 w 1959"/>
                  <a:gd name="T111" fmla="*/ 2611 h 4374"/>
                  <a:gd name="T112" fmla="*/ 808 w 1959"/>
                  <a:gd name="T113" fmla="*/ 2611 h 4374"/>
                  <a:gd name="T114" fmla="*/ 945 w 1959"/>
                  <a:gd name="T115" fmla="*/ 4363 h 4374"/>
                  <a:gd name="T116" fmla="*/ 945 w 1959"/>
                  <a:gd name="T117" fmla="*/ 4363 h 4374"/>
                  <a:gd name="T118" fmla="*/ 942 w 1959"/>
                  <a:gd name="T119" fmla="*/ 4371 h 4374"/>
                  <a:gd name="T120" fmla="*/ 942 w 1959"/>
                  <a:gd name="T121" fmla="*/ 4371 h 4374"/>
                  <a:gd name="T122" fmla="*/ 935 w 1959"/>
                  <a:gd name="T123" fmla="*/ 4373 h 4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9" h="4374">
                    <a:moveTo>
                      <a:pt x="520" y="4355"/>
                    </a:moveTo>
                    <a:lnTo>
                      <a:pt x="925" y="4355"/>
                    </a:lnTo>
                    <a:lnTo>
                      <a:pt x="925" y="4355"/>
                    </a:lnTo>
                    <a:cubicBezTo>
                      <a:pt x="919" y="4258"/>
                      <a:pt x="877" y="3488"/>
                      <a:pt x="788" y="2608"/>
                    </a:cubicBezTo>
                    <a:lnTo>
                      <a:pt x="788" y="2608"/>
                    </a:lnTo>
                    <a:cubicBezTo>
                      <a:pt x="788" y="2604"/>
                      <a:pt x="790" y="2601"/>
                      <a:pt x="792" y="2599"/>
                    </a:cubicBezTo>
                    <a:lnTo>
                      <a:pt x="792" y="2599"/>
                    </a:lnTo>
                    <a:cubicBezTo>
                      <a:pt x="1214" y="2307"/>
                      <a:pt x="1867" y="1589"/>
                      <a:pt x="1934" y="1515"/>
                    </a:cubicBezTo>
                    <a:lnTo>
                      <a:pt x="1934" y="1515"/>
                    </a:lnTo>
                    <a:cubicBezTo>
                      <a:pt x="1826" y="1381"/>
                      <a:pt x="1735" y="1185"/>
                      <a:pt x="1715" y="1141"/>
                    </a:cubicBezTo>
                    <a:lnTo>
                      <a:pt x="939" y="1523"/>
                    </a:lnTo>
                    <a:lnTo>
                      <a:pt x="939" y="1523"/>
                    </a:lnTo>
                    <a:cubicBezTo>
                      <a:pt x="936" y="1525"/>
                      <a:pt x="933" y="1525"/>
                      <a:pt x="930" y="1523"/>
                    </a:cubicBezTo>
                    <a:lnTo>
                      <a:pt x="930" y="1523"/>
                    </a:lnTo>
                    <a:cubicBezTo>
                      <a:pt x="927" y="1522"/>
                      <a:pt x="925" y="1519"/>
                      <a:pt x="925" y="1516"/>
                    </a:cubicBezTo>
                    <a:lnTo>
                      <a:pt x="925" y="1516"/>
                    </a:lnTo>
                    <a:cubicBezTo>
                      <a:pt x="924" y="1513"/>
                      <a:pt x="875" y="1159"/>
                      <a:pt x="748" y="679"/>
                    </a:cubicBezTo>
                    <a:lnTo>
                      <a:pt x="748" y="679"/>
                    </a:lnTo>
                    <a:cubicBezTo>
                      <a:pt x="635" y="250"/>
                      <a:pt x="382" y="121"/>
                      <a:pt x="370" y="116"/>
                    </a:cubicBezTo>
                    <a:lnTo>
                      <a:pt x="370" y="116"/>
                    </a:lnTo>
                    <a:cubicBezTo>
                      <a:pt x="300" y="81"/>
                      <a:pt x="88" y="36"/>
                      <a:pt x="26" y="23"/>
                    </a:cubicBezTo>
                    <a:lnTo>
                      <a:pt x="26" y="23"/>
                    </a:lnTo>
                    <a:cubicBezTo>
                      <a:pt x="54" y="100"/>
                      <a:pt x="176" y="447"/>
                      <a:pt x="291" y="1070"/>
                    </a:cubicBezTo>
                    <a:lnTo>
                      <a:pt x="291" y="1070"/>
                    </a:lnTo>
                    <a:cubicBezTo>
                      <a:pt x="412" y="1723"/>
                      <a:pt x="549" y="2822"/>
                      <a:pt x="520" y="4355"/>
                    </a:cubicBezTo>
                    <a:close/>
                    <a:moveTo>
                      <a:pt x="935" y="4373"/>
                    </a:moveTo>
                    <a:lnTo>
                      <a:pt x="510" y="4373"/>
                    </a:lnTo>
                    <a:lnTo>
                      <a:pt x="510" y="4373"/>
                    </a:lnTo>
                    <a:cubicBezTo>
                      <a:pt x="508" y="4373"/>
                      <a:pt x="505" y="4373"/>
                      <a:pt x="504" y="4371"/>
                    </a:cubicBezTo>
                    <a:lnTo>
                      <a:pt x="504" y="4371"/>
                    </a:lnTo>
                    <a:cubicBezTo>
                      <a:pt x="502" y="4369"/>
                      <a:pt x="501" y="4366"/>
                      <a:pt x="501" y="4364"/>
                    </a:cubicBezTo>
                    <a:lnTo>
                      <a:pt x="501" y="4364"/>
                    </a:lnTo>
                    <a:cubicBezTo>
                      <a:pt x="517" y="3516"/>
                      <a:pt x="491" y="2258"/>
                      <a:pt x="273" y="1074"/>
                    </a:cubicBezTo>
                    <a:lnTo>
                      <a:pt x="273" y="1074"/>
                    </a:lnTo>
                    <a:cubicBezTo>
                      <a:pt x="142" y="367"/>
                      <a:pt x="3" y="18"/>
                      <a:pt x="1" y="14"/>
                    </a:cubicBezTo>
                    <a:lnTo>
                      <a:pt x="1" y="14"/>
                    </a:lnTo>
                    <a:cubicBezTo>
                      <a:pt x="0" y="11"/>
                      <a:pt x="1" y="7"/>
                      <a:pt x="3" y="4"/>
                    </a:cubicBezTo>
                    <a:lnTo>
                      <a:pt x="3" y="4"/>
                    </a:lnTo>
                    <a:cubicBezTo>
                      <a:pt x="6" y="1"/>
                      <a:pt x="9" y="0"/>
                      <a:pt x="13" y="1"/>
                    </a:cubicBezTo>
                    <a:lnTo>
                      <a:pt x="13" y="1"/>
                    </a:lnTo>
                    <a:cubicBezTo>
                      <a:pt x="24" y="3"/>
                      <a:pt x="295" y="57"/>
                      <a:pt x="379" y="99"/>
                    </a:cubicBezTo>
                    <a:lnTo>
                      <a:pt x="379" y="99"/>
                    </a:lnTo>
                    <a:cubicBezTo>
                      <a:pt x="390" y="104"/>
                      <a:pt x="651" y="237"/>
                      <a:pt x="767" y="674"/>
                    </a:cubicBezTo>
                    <a:lnTo>
                      <a:pt x="767" y="674"/>
                    </a:lnTo>
                    <a:cubicBezTo>
                      <a:pt x="880" y="1104"/>
                      <a:pt x="932" y="1432"/>
                      <a:pt x="942" y="1500"/>
                    </a:cubicBezTo>
                    <a:lnTo>
                      <a:pt x="1716" y="1119"/>
                    </a:lnTo>
                    <a:lnTo>
                      <a:pt x="1716" y="1119"/>
                    </a:lnTo>
                    <a:cubicBezTo>
                      <a:pt x="1718" y="1118"/>
                      <a:pt x="1721" y="1118"/>
                      <a:pt x="1724" y="1119"/>
                    </a:cubicBezTo>
                    <a:lnTo>
                      <a:pt x="1724" y="1119"/>
                    </a:lnTo>
                    <a:cubicBezTo>
                      <a:pt x="1726" y="1120"/>
                      <a:pt x="1728" y="1121"/>
                      <a:pt x="1729" y="1124"/>
                    </a:cubicBezTo>
                    <a:lnTo>
                      <a:pt x="1729" y="1124"/>
                    </a:lnTo>
                    <a:cubicBezTo>
                      <a:pt x="1730" y="1126"/>
                      <a:pt x="1831" y="1360"/>
                      <a:pt x="1955" y="1509"/>
                    </a:cubicBezTo>
                    <a:lnTo>
                      <a:pt x="1955" y="1509"/>
                    </a:lnTo>
                    <a:cubicBezTo>
                      <a:pt x="1958" y="1512"/>
                      <a:pt x="1958" y="1517"/>
                      <a:pt x="1954" y="1522"/>
                    </a:cubicBezTo>
                    <a:lnTo>
                      <a:pt x="1954" y="1522"/>
                    </a:lnTo>
                    <a:cubicBezTo>
                      <a:pt x="1947" y="1529"/>
                      <a:pt x="1253" y="2302"/>
                      <a:pt x="808" y="2611"/>
                    </a:cubicBezTo>
                    <a:lnTo>
                      <a:pt x="808" y="2611"/>
                    </a:lnTo>
                    <a:cubicBezTo>
                      <a:pt x="902" y="3547"/>
                      <a:pt x="945" y="4355"/>
                      <a:pt x="945" y="4363"/>
                    </a:cubicBezTo>
                    <a:lnTo>
                      <a:pt x="945" y="4363"/>
                    </a:lnTo>
                    <a:cubicBezTo>
                      <a:pt x="945" y="4366"/>
                      <a:pt x="944" y="4368"/>
                      <a:pt x="942" y="4371"/>
                    </a:cubicBezTo>
                    <a:lnTo>
                      <a:pt x="942" y="4371"/>
                    </a:lnTo>
                    <a:cubicBezTo>
                      <a:pt x="940" y="4373"/>
                      <a:pt x="938" y="4373"/>
                      <a:pt x="935" y="43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40">
                <a:extLst>
                  <a:ext uri="{FF2B5EF4-FFF2-40B4-BE49-F238E27FC236}">
                    <a16:creationId xmlns:a16="http://schemas.microsoft.com/office/drawing/2014/main" id="{C5B2A9A8-C7EA-4A9B-A0AC-630F89B19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0943" y="8302196"/>
                <a:ext cx="189212" cy="1297459"/>
              </a:xfrm>
              <a:custGeom>
                <a:avLst/>
                <a:gdLst>
                  <a:gd name="T0" fmla="*/ 206 w 217"/>
                  <a:gd name="T1" fmla="*/ 1479 h 1480"/>
                  <a:gd name="T2" fmla="*/ 206 w 217"/>
                  <a:gd name="T3" fmla="*/ 1479 h 1480"/>
                  <a:gd name="T4" fmla="*/ 196 w 217"/>
                  <a:gd name="T5" fmla="*/ 1470 h 1480"/>
                  <a:gd name="T6" fmla="*/ 196 w 217"/>
                  <a:gd name="T7" fmla="*/ 1470 h 1480"/>
                  <a:gd name="T8" fmla="*/ 1 w 217"/>
                  <a:gd name="T9" fmla="*/ 13 h 1480"/>
                  <a:gd name="T10" fmla="*/ 1 w 217"/>
                  <a:gd name="T11" fmla="*/ 13 h 1480"/>
                  <a:gd name="T12" fmla="*/ 9 w 217"/>
                  <a:gd name="T13" fmla="*/ 0 h 1480"/>
                  <a:gd name="T14" fmla="*/ 9 w 217"/>
                  <a:gd name="T15" fmla="*/ 0 h 1480"/>
                  <a:gd name="T16" fmla="*/ 20 w 217"/>
                  <a:gd name="T17" fmla="*/ 8 h 1480"/>
                  <a:gd name="T18" fmla="*/ 20 w 217"/>
                  <a:gd name="T19" fmla="*/ 8 h 1480"/>
                  <a:gd name="T20" fmla="*/ 215 w 217"/>
                  <a:gd name="T21" fmla="*/ 1468 h 1480"/>
                  <a:gd name="T22" fmla="*/ 215 w 217"/>
                  <a:gd name="T23" fmla="*/ 1468 h 1480"/>
                  <a:gd name="T24" fmla="*/ 207 w 217"/>
                  <a:gd name="T25" fmla="*/ 1479 h 1480"/>
                  <a:gd name="T26" fmla="*/ 207 w 217"/>
                  <a:gd name="T27" fmla="*/ 1479 h 1480"/>
                  <a:gd name="T28" fmla="*/ 206 w 217"/>
                  <a:gd name="T29" fmla="*/ 1479 h 1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1480">
                    <a:moveTo>
                      <a:pt x="206" y="1479"/>
                    </a:moveTo>
                    <a:lnTo>
                      <a:pt x="206" y="1479"/>
                    </a:lnTo>
                    <a:cubicBezTo>
                      <a:pt x="201" y="1479"/>
                      <a:pt x="197" y="1475"/>
                      <a:pt x="196" y="1470"/>
                    </a:cubicBezTo>
                    <a:lnTo>
                      <a:pt x="196" y="1470"/>
                    </a:lnTo>
                    <a:cubicBezTo>
                      <a:pt x="195" y="1458"/>
                      <a:pt x="67" y="335"/>
                      <a:pt x="1" y="13"/>
                    </a:cubicBezTo>
                    <a:lnTo>
                      <a:pt x="1" y="13"/>
                    </a:lnTo>
                    <a:cubicBezTo>
                      <a:pt x="0" y="7"/>
                      <a:pt x="4" y="3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3"/>
                      <a:pt x="20" y="8"/>
                    </a:cubicBezTo>
                    <a:lnTo>
                      <a:pt x="20" y="8"/>
                    </a:lnTo>
                    <a:cubicBezTo>
                      <a:pt x="86" y="331"/>
                      <a:pt x="214" y="1457"/>
                      <a:pt x="215" y="1468"/>
                    </a:cubicBezTo>
                    <a:lnTo>
                      <a:pt x="215" y="1468"/>
                    </a:lnTo>
                    <a:cubicBezTo>
                      <a:pt x="216" y="1473"/>
                      <a:pt x="213" y="1477"/>
                      <a:pt x="207" y="1479"/>
                    </a:cubicBezTo>
                    <a:lnTo>
                      <a:pt x="207" y="1479"/>
                    </a:lnTo>
                    <a:cubicBezTo>
                      <a:pt x="207" y="1479"/>
                      <a:pt x="207" y="1479"/>
                      <a:pt x="206" y="14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41">
                <a:extLst>
                  <a:ext uri="{FF2B5EF4-FFF2-40B4-BE49-F238E27FC236}">
                    <a16:creationId xmlns:a16="http://schemas.microsoft.com/office/drawing/2014/main" id="{3FC45D80-3E18-4AD1-9EEB-12BD3AF5E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0932" y="10429876"/>
                <a:ext cx="77230" cy="706651"/>
              </a:xfrm>
              <a:custGeom>
                <a:avLst/>
                <a:gdLst>
                  <a:gd name="T0" fmla="*/ 10 w 89"/>
                  <a:gd name="T1" fmla="*/ 806 h 807"/>
                  <a:gd name="T2" fmla="*/ 10 w 89"/>
                  <a:gd name="T3" fmla="*/ 806 h 807"/>
                  <a:gd name="T4" fmla="*/ 10 w 89"/>
                  <a:gd name="T5" fmla="*/ 806 h 807"/>
                  <a:gd name="T6" fmla="*/ 0 w 89"/>
                  <a:gd name="T7" fmla="*/ 797 h 807"/>
                  <a:gd name="T8" fmla="*/ 15 w 89"/>
                  <a:gd name="T9" fmla="*/ 172 h 807"/>
                  <a:gd name="T10" fmla="*/ 15 w 89"/>
                  <a:gd name="T11" fmla="*/ 172 h 807"/>
                  <a:gd name="T12" fmla="*/ 15 w 89"/>
                  <a:gd name="T13" fmla="*/ 170 h 807"/>
                  <a:gd name="T14" fmla="*/ 68 w 89"/>
                  <a:gd name="T15" fmla="*/ 8 h 807"/>
                  <a:gd name="T16" fmla="*/ 68 w 89"/>
                  <a:gd name="T17" fmla="*/ 8 h 807"/>
                  <a:gd name="T18" fmla="*/ 80 w 89"/>
                  <a:gd name="T19" fmla="*/ 1 h 807"/>
                  <a:gd name="T20" fmla="*/ 80 w 89"/>
                  <a:gd name="T21" fmla="*/ 1 h 807"/>
                  <a:gd name="T22" fmla="*/ 86 w 89"/>
                  <a:gd name="T23" fmla="*/ 14 h 807"/>
                  <a:gd name="T24" fmla="*/ 34 w 89"/>
                  <a:gd name="T25" fmla="*/ 174 h 807"/>
                  <a:gd name="T26" fmla="*/ 19 w 89"/>
                  <a:gd name="T27" fmla="*/ 797 h 807"/>
                  <a:gd name="T28" fmla="*/ 19 w 89"/>
                  <a:gd name="T29" fmla="*/ 797 h 807"/>
                  <a:gd name="T30" fmla="*/ 10 w 89"/>
                  <a:gd name="T31" fmla="*/ 806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" h="807">
                    <a:moveTo>
                      <a:pt x="10" y="806"/>
                    </a:moveTo>
                    <a:lnTo>
                      <a:pt x="10" y="806"/>
                    </a:lnTo>
                    <a:lnTo>
                      <a:pt x="10" y="806"/>
                    </a:lnTo>
                    <a:cubicBezTo>
                      <a:pt x="5" y="806"/>
                      <a:pt x="0" y="802"/>
                      <a:pt x="0" y="797"/>
                    </a:cubicBezTo>
                    <a:lnTo>
                      <a:pt x="15" y="172"/>
                    </a:lnTo>
                    <a:lnTo>
                      <a:pt x="15" y="172"/>
                    </a:lnTo>
                    <a:cubicBezTo>
                      <a:pt x="15" y="171"/>
                      <a:pt x="15" y="170"/>
                      <a:pt x="15" y="170"/>
                    </a:cubicBezTo>
                    <a:lnTo>
                      <a:pt x="68" y="8"/>
                    </a:lnTo>
                    <a:lnTo>
                      <a:pt x="68" y="8"/>
                    </a:lnTo>
                    <a:cubicBezTo>
                      <a:pt x="70" y="2"/>
                      <a:pt x="75" y="0"/>
                      <a:pt x="80" y="1"/>
                    </a:cubicBezTo>
                    <a:lnTo>
                      <a:pt x="80" y="1"/>
                    </a:lnTo>
                    <a:cubicBezTo>
                      <a:pt x="85" y="3"/>
                      <a:pt x="88" y="8"/>
                      <a:pt x="86" y="14"/>
                    </a:cubicBezTo>
                    <a:lnTo>
                      <a:pt x="34" y="174"/>
                    </a:lnTo>
                    <a:lnTo>
                      <a:pt x="19" y="797"/>
                    </a:lnTo>
                    <a:lnTo>
                      <a:pt x="19" y="797"/>
                    </a:lnTo>
                    <a:cubicBezTo>
                      <a:pt x="19" y="802"/>
                      <a:pt x="15" y="806"/>
                      <a:pt x="10" y="8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42">
                <a:extLst>
                  <a:ext uri="{FF2B5EF4-FFF2-40B4-BE49-F238E27FC236}">
                    <a16:creationId xmlns:a16="http://schemas.microsoft.com/office/drawing/2014/main" id="{684AB78C-AE02-407A-897A-036D54ACE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8634" y="7224842"/>
                <a:ext cx="1077356" cy="2749378"/>
              </a:xfrm>
              <a:custGeom>
                <a:avLst/>
                <a:gdLst>
                  <a:gd name="T0" fmla="*/ 750 w 1229"/>
                  <a:gd name="T1" fmla="*/ 107 h 3138"/>
                  <a:gd name="T2" fmla="*/ 643 w 1229"/>
                  <a:gd name="T3" fmla="*/ 57 h 3138"/>
                  <a:gd name="T4" fmla="*/ 141 w 1229"/>
                  <a:gd name="T5" fmla="*/ 0 h 3138"/>
                  <a:gd name="T6" fmla="*/ 0 w 1229"/>
                  <a:gd name="T7" fmla="*/ 47 h 3138"/>
                  <a:gd name="T8" fmla="*/ 0 w 1229"/>
                  <a:gd name="T9" fmla="*/ 47 h 3138"/>
                  <a:gd name="T10" fmla="*/ 384 w 1229"/>
                  <a:gd name="T11" fmla="*/ 1990 h 3138"/>
                  <a:gd name="T12" fmla="*/ 384 w 1229"/>
                  <a:gd name="T13" fmla="*/ 1990 h 3138"/>
                  <a:gd name="T14" fmla="*/ 418 w 1229"/>
                  <a:gd name="T15" fmla="*/ 2715 h 3138"/>
                  <a:gd name="T16" fmla="*/ 418 w 1229"/>
                  <a:gd name="T17" fmla="*/ 2715 h 3138"/>
                  <a:gd name="T18" fmla="*/ 432 w 1229"/>
                  <a:gd name="T19" fmla="*/ 3104 h 3138"/>
                  <a:gd name="T20" fmla="*/ 432 w 1229"/>
                  <a:gd name="T21" fmla="*/ 3104 h 3138"/>
                  <a:gd name="T22" fmla="*/ 1228 w 1229"/>
                  <a:gd name="T23" fmla="*/ 3023 h 3138"/>
                  <a:gd name="T24" fmla="*/ 1228 w 1229"/>
                  <a:gd name="T25" fmla="*/ 3023 h 3138"/>
                  <a:gd name="T26" fmla="*/ 750 w 1229"/>
                  <a:gd name="T27" fmla="*/ 107 h 3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3138">
                    <a:moveTo>
                      <a:pt x="750" y="107"/>
                    </a:moveTo>
                    <a:lnTo>
                      <a:pt x="643" y="57"/>
                    </a:lnTo>
                    <a:lnTo>
                      <a:pt x="141" y="0"/>
                    </a:lnTo>
                    <a:lnTo>
                      <a:pt x="0" y="47"/>
                    </a:lnTo>
                    <a:lnTo>
                      <a:pt x="0" y="47"/>
                    </a:lnTo>
                    <a:cubicBezTo>
                      <a:pt x="123" y="472"/>
                      <a:pt x="339" y="1203"/>
                      <a:pt x="384" y="1990"/>
                    </a:cubicBezTo>
                    <a:lnTo>
                      <a:pt x="384" y="1990"/>
                    </a:lnTo>
                    <a:cubicBezTo>
                      <a:pt x="400" y="2312"/>
                      <a:pt x="413" y="2507"/>
                      <a:pt x="418" y="2715"/>
                    </a:cubicBezTo>
                    <a:lnTo>
                      <a:pt x="418" y="2715"/>
                    </a:lnTo>
                    <a:cubicBezTo>
                      <a:pt x="423" y="2849"/>
                      <a:pt x="428" y="2979"/>
                      <a:pt x="432" y="3104"/>
                    </a:cubicBezTo>
                    <a:lnTo>
                      <a:pt x="432" y="3104"/>
                    </a:lnTo>
                    <a:cubicBezTo>
                      <a:pt x="685" y="3137"/>
                      <a:pt x="975" y="3132"/>
                      <a:pt x="1228" y="3023"/>
                    </a:cubicBezTo>
                    <a:lnTo>
                      <a:pt x="1228" y="3023"/>
                    </a:lnTo>
                    <a:cubicBezTo>
                      <a:pt x="1128" y="1097"/>
                      <a:pt x="772" y="162"/>
                      <a:pt x="750" y="10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43">
                <a:extLst>
                  <a:ext uri="{FF2B5EF4-FFF2-40B4-BE49-F238E27FC236}">
                    <a16:creationId xmlns:a16="http://schemas.microsoft.com/office/drawing/2014/main" id="{B17334D2-58F6-4D25-B81B-10E492BA7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7051" y="7217119"/>
                <a:ext cx="1092799" cy="2753239"/>
              </a:xfrm>
              <a:custGeom>
                <a:avLst/>
                <a:gdLst>
                  <a:gd name="T0" fmla="*/ 452 w 1249"/>
                  <a:gd name="T1" fmla="*/ 3106 h 3145"/>
                  <a:gd name="T2" fmla="*/ 452 w 1249"/>
                  <a:gd name="T3" fmla="*/ 3106 h 3145"/>
                  <a:gd name="T4" fmla="*/ 1228 w 1249"/>
                  <a:gd name="T5" fmla="*/ 3027 h 3145"/>
                  <a:gd name="T6" fmla="*/ 1228 w 1249"/>
                  <a:gd name="T7" fmla="*/ 3027 h 3145"/>
                  <a:gd name="T8" fmla="*/ 753 w 1249"/>
                  <a:gd name="T9" fmla="*/ 123 h 3145"/>
                  <a:gd name="T10" fmla="*/ 652 w 1249"/>
                  <a:gd name="T11" fmla="*/ 76 h 3145"/>
                  <a:gd name="T12" fmla="*/ 153 w 1249"/>
                  <a:gd name="T13" fmla="*/ 20 h 3145"/>
                  <a:gd name="T14" fmla="*/ 23 w 1249"/>
                  <a:gd name="T15" fmla="*/ 63 h 3145"/>
                  <a:gd name="T16" fmla="*/ 28 w 1249"/>
                  <a:gd name="T17" fmla="*/ 82 h 3145"/>
                  <a:gd name="T18" fmla="*/ 28 w 1249"/>
                  <a:gd name="T19" fmla="*/ 82 h 3145"/>
                  <a:gd name="T20" fmla="*/ 405 w 1249"/>
                  <a:gd name="T21" fmla="*/ 2000 h 3145"/>
                  <a:gd name="T22" fmla="*/ 405 w 1249"/>
                  <a:gd name="T23" fmla="*/ 2000 h 3145"/>
                  <a:gd name="T24" fmla="*/ 420 w 1249"/>
                  <a:gd name="T25" fmla="*/ 2300 h 3145"/>
                  <a:gd name="T26" fmla="*/ 420 w 1249"/>
                  <a:gd name="T27" fmla="*/ 2300 h 3145"/>
                  <a:gd name="T28" fmla="*/ 440 w 1249"/>
                  <a:gd name="T29" fmla="*/ 2725 h 3145"/>
                  <a:gd name="T30" fmla="*/ 440 w 1249"/>
                  <a:gd name="T31" fmla="*/ 2725 h 3145"/>
                  <a:gd name="T32" fmla="*/ 452 w 1249"/>
                  <a:gd name="T33" fmla="*/ 3106 h 3145"/>
                  <a:gd name="T34" fmla="*/ 706 w 1249"/>
                  <a:gd name="T35" fmla="*/ 3142 h 3145"/>
                  <a:gd name="T36" fmla="*/ 706 w 1249"/>
                  <a:gd name="T37" fmla="*/ 3142 h 3145"/>
                  <a:gd name="T38" fmla="*/ 441 w 1249"/>
                  <a:gd name="T39" fmla="*/ 3124 h 3145"/>
                  <a:gd name="T40" fmla="*/ 441 w 1249"/>
                  <a:gd name="T41" fmla="*/ 3124 h 3145"/>
                  <a:gd name="T42" fmla="*/ 434 w 1249"/>
                  <a:gd name="T43" fmla="*/ 3116 h 3145"/>
                  <a:gd name="T44" fmla="*/ 434 w 1249"/>
                  <a:gd name="T45" fmla="*/ 3116 h 3145"/>
                  <a:gd name="T46" fmla="*/ 420 w 1249"/>
                  <a:gd name="T47" fmla="*/ 2725 h 3145"/>
                  <a:gd name="T48" fmla="*/ 420 w 1249"/>
                  <a:gd name="T49" fmla="*/ 2725 h 3145"/>
                  <a:gd name="T50" fmla="*/ 402 w 1249"/>
                  <a:gd name="T51" fmla="*/ 2301 h 3145"/>
                  <a:gd name="T52" fmla="*/ 402 w 1249"/>
                  <a:gd name="T53" fmla="*/ 2301 h 3145"/>
                  <a:gd name="T54" fmla="*/ 386 w 1249"/>
                  <a:gd name="T55" fmla="*/ 2001 h 3145"/>
                  <a:gd name="T56" fmla="*/ 386 w 1249"/>
                  <a:gd name="T57" fmla="*/ 2001 h 3145"/>
                  <a:gd name="T58" fmla="*/ 10 w 1249"/>
                  <a:gd name="T59" fmla="*/ 88 h 3145"/>
                  <a:gd name="T60" fmla="*/ 2 w 1249"/>
                  <a:gd name="T61" fmla="*/ 60 h 3145"/>
                  <a:gd name="T62" fmla="*/ 2 w 1249"/>
                  <a:gd name="T63" fmla="*/ 60 h 3145"/>
                  <a:gd name="T64" fmla="*/ 8 w 1249"/>
                  <a:gd name="T65" fmla="*/ 48 h 3145"/>
                  <a:gd name="T66" fmla="*/ 149 w 1249"/>
                  <a:gd name="T67" fmla="*/ 1 h 3145"/>
                  <a:gd name="T68" fmla="*/ 149 w 1249"/>
                  <a:gd name="T69" fmla="*/ 1 h 3145"/>
                  <a:gd name="T70" fmla="*/ 153 w 1249"/>
                  <a:gd name="T71" fmla="*/ 1 h 3145"/>
                  <a:gd name="T72" fmla="*/ 656 w 1249"/>
                  <a:gd name="T73" fmla="*/ 57 h 3145"/>
                  <a:gd name="T74" fmla="*/ 656 w 1249"/>
                  <a:gd name="T75" fmla="*/ 57 h 3145"/>
                  <a:gd name="T76" fmla="*/ 659 w 1249"/>
                  <a:gd name="T77" fmla="*/ 58 h 3145"/>
                  <a:gd name="T78" fmla="*/ 765 w 1249"/>
                  <a:gd name="T79" fmla="*/ 107 h 3145"/>
                  <a:gd name="T80" fmla="*/ 765 w 1249"/>
                  <a:gd name="T81" fmla="*/ 107 h 3145"/>
                  <a:gd name="T82" fmla="*/ 770 w 1249"/>
                  <a:gd name="T83" fmla="*/ 113 h 3145"/>
                  <a:gd name="T84" fmla="*/ 770 w 1249"/>
                  <a:gd name="T85" fmla="*/ 113 h 3145"/>
                  <a:gd name="T86" fmla="*/ 1248 w 1249"/>
                  <a:gd name="T87" fmla="*/ 3033 h 3145"/>
                  <a:gd name="T88" fmla="*/ 1248 w 1249"/>
                  <a:gd name="T89" fmla="*/ 3033 h 3145"/>
                  <a:gd name="T90" fmla="*/ 1242 w 1249"/>
                  <a:gd name="T91" fmla="*/ 3042 h 3145"/>
                  <a:gd name="T92" fmla="*/ 1242 w 1249"/>
                  <a:gd name="T93" fmla="*/ 3042 h 3145"/>
                  <a:gd name="T94" fmla="*/ 706 w 1249"/>
                  <a:gd name="T95" fmla="*/ 3142 h 3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49" h="3145">
                    <a:moveTo>
                      <a:pt x="452" y="3106"/>
                    </a:moveTo>
                    <a:lnTo>
                      <a:pt x="452" y="3106"/>
                    </a:lnTo>
                    <a:cubicBezTo>
                      <a:pt x="756" y="3144"/>
                      <a:pt x="1017" y="3117"/>
                      <a:pt x="1228" y="3027"/>
                    </a:cubicBezTo>
                    <a:lnTo>
                      <a:pt x="1228" y="3027"/>
                    </a:lnTo>
                    <a:cubicBezTo>
                      <a:pt x="1131" y="1140"/>
                      <a:pt x="781" y="198"/>
                      <a:pt x="753" y="123"/>
                    </a:cubicBezTo>
                    <a:lnTo>
                      <a:pt x="652" y="76"/>
                    </a:lnTo>
                    <a:lnTo>
                      <a:pt x="153" y="20"/>
                    </a:lnTo>
                    <a:lnTo>
                      <a:pt x="23" y="63"/>
                    </a:lnTo>
                    <a:lnTo>
                      <a:pt x="28" y="82"/>
                    </a:lnTo>
                    <a:lnTo>
                      <a:pt x="28" y="82"/>
                    </a:lnTo>
                    <a:cubicBezTo>
                      <a:pt x="152" y="511"/>
                      <a:pt x="360" y="1229"/>
                      <a:pt x="405" y="2000"/>
                    </a:cubicBezTo>
                    <a:lnTo>
                      <a:pt x="405" y="2000"/>
                    </a:lnTo>
                    <a:cubicBezTo>
                      <a:pt x="411" y="2114"/>
                      <a:pt x="416" y="2213"/>
                      <a:pt x="420" y="2300"/>
                    </a:cubicBezTo>
                    <a:lnTo>
                      <a:pt x="420" y="2300"/>
                    </a:lnTo>
                    <a:cubicBezTo>
                      <a:pt x="429" y="2463"/>
                      <a:pt x="435" y="2590"/>
                      <a:pt x="440" y="2725"/>
                    </a:cubicBezTo>
                    <a:lnTo>
                      <a:pt x="440" y="2725"/>
                    </a:lnTo>
                    <a:cubicBezTo>
                      <a:pt x="444" y="2848"/>
                      <a:pt x="448" y="2977"/>
                      <a:pt x="452" y="3106"/>
                    </a:cubicBezTo>
                    <a:close/>
                    <a:moveTo>
                      <a:pt x="706" y="3142"/>
                    </a:moveTo>
                    <a:lnTo>
                      <a:pt x="706" y="3142"/>
                    </a:lnTo>
                    <a:cubicBezTo>
                      <a:pt x="622" y="3142"/>
                      <a:pt x="534" y="3136"/>
                      <a:pt x="441" y="3124"/>
                    </a:cubicBezTo>
                    <a:lnTo>
                      <a:pt x="441" y="3124"/>
                    </a:lnTo>
                    <a:cubicBezTo>
                      <a:pt x="437" y="3124"/>
                      <a:pt x="434" y="3120"/>
                      <a:pt x="434" y="3116"/>
                    </a:cubicBezTo>
                    <a:lnTo>
                      <a:pt x="434" y="3116"/>
                    </a:lnTo>
                    <a:cubicBezTo>
                      <a:pt x="429" y="2983"/>
                      <a:pt x="425" y="2852"/>
                      <a:pt x="420" y="2725"/>
                    </a:cubicBezTo>
                    <a:lnTo>
                      <a:pt x="420" y="2725"/>
                    </a:lnTo>
                    <a:cubicBezTo>
                      <a:pt x="416" y="2591"/>
                      <a:pt x="409" y="2463"/>
                      <a:pt x="402" y="2301"/>
                    </a:cubicBezTo>
                    <a:lnTo>
                      <a:pt x="402" y="2301"/>
                    </a:lnTo>
                    <a:cubicBezTo>
                      <a:pt x="396" y="2214"/>
                      <a:pt x="391" y="2116"/>
                      <a:pt x="386" y="2001"/>
                    </a:cubicBezTo>
                    <a:lnTo>
                      <a:pt x="386" y="2001"/>
                    </a:lnTo>
                    <a:cubicBezTo>
                      <a:pt x="341" y="1231"/>
                      <a:pt x="134" y="516"/>
                      <a:pt x="10" y="88"/>
                    </a:cubicBezTo>
                    <a:lnTo>
                      <a:pt x="2" y="60"/>
                    </a:lnTo>
                    <a:lnTo>
                      <a:pt x="2" y="60"/>
                    </a:lnTo>
                    <a:cubicBezTo>
                      <a:pt x="0" y="54"/>
                      <a:pt x="3" y="50"/>
                      <a:pt x="8" y="48"/>
                    </a:cubicBezTo>
                    <a:lnTo>
                      <a:pt x="149" y="1"/>
                    </a:lnTo>
                    <a:lnTo>
                      <a:pt x="149" y="1"/>
                    </a:lnTo>
                    <a:cubicBezTo>
                      <a:pt x="151" y="1"/>
                      <a:pt x="152" y="0"/>
                      <a:pt x="153" y="1"/>
                    </a:cubicBezTo>
                    <a:lnTo>
                      <a:pt x="656" y="57"/>
                    </a:lnTo>
                    <a:lnTo>
                      <a:pt x="656" y="57"/>
                    </a:lnTo>
                    <a:cubicBezTo>
                      <a:pt x="657" y="57"/>
                      <a:pt x="658" y="57"/>
                      <a:pt x="659" y="58"/>
                    </a:cubicBezTo>
                    <a:lnTo>
                      <a:pt x="765" y="107"/>
                    </a:lnTo>
                    <a:lnTo>
                      <a:pt x="765" y="107"/>
                    </a:lnTo>
                    <a:cubicBezTo>
                      <a:pt x="767" y="108"/>
                      <a:pt x="769" y="110"/>
                      <a:pt x="770" y="113"/>
                    </a:cubicBezTo>
                    <a:lnTo>
                      <a:pt x="770" y="113"/>
                    </a:lnTo>
                    <a:cubicBezTo>
                      <a:pt x="785" y="152"/>
                      <a:pt x="1149" y="1098"/>
                      <a:pt x="1248" y="3033"/>
                    </a:cubicBezTo>
                    <a:lnTo>
                      <a:pt x="1248" y="3033"/>
                    </a:lnTo>
                    <a:cubicBezTo>
                      <a:pt x="1248" y="3036"/>
                      <a:pt x="1246" y="3041"/>
                      <a:pt x="1242" y="3042"/>
                    </a:cubicBezTo>
                    <a:lnTo>
                      <a:pt x="1242" y="3042"/>
                    </a:lnTo>
                    <a:cubicBezTo>
                      <a:pt x="1088" y="3109"/>
                      <a:pt x="909" y="3142"/>
                      <a:pt x="706" y="3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44">
                <a:extLst>
                  <a:ext uri="{FF2B5EF4-FFF2-40B4-BE49-F238E27FC236}">
                    <a16:creationId xmlns:a16="http://schemas.microsoft.com/office/drawing/2014/main" id="{CCFEC04E-148A-48B0-9B11-4BACEEE1C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9484" y="7792480"/>
                <a:ext cx="641007" cy="822498"/>
              </a:xfrm>
              <a:custGeom>
                <a:avLst/>
                <a:gdLst>
                  <a:gd name="T0" fmla="*/ 0 w 733"/>
                  <a:gd name="T1" fmla="*/ 574 h 939"/>
                  <a:gd name="T2" fmla="*/ 0 w 733"/>
                  <a:gd name="T3" fmla="*/ 574 h 939"/>
                  <a:gd name="T4" fmla="*/ 275 w 733"/>
                  <a:gd name="T5" fmla="*/ 291 h 939"/>
                  <a:gd name="T6" fmla="*/ 275 w 733"/>
                  <a:gd name="T7" fmla="*/ 291 h 939"/>
                  <a:gd name="T8" fmla="*/ 615 w 733"/>
                  <a:gd name="T9" fmla="*/ 59 h 939"/>
                  <a:gd name="T10" fmla="*/ 615 w 733"/>
                  <a:gd name="T11" fmla="*/ 59 h 939"/>
                  <a:gd name="T12" fmla="*/ 473 w 733"/>
                  <a:gd name="T13" fmla="*/ 313 h 939"/>
                  <a:gd name="T14" fmla="*/ 473 w 733"/>
                  <a:gd name="T15" fmla="*/ 313 h 939"/>
                  <a:gd name="T16" fmla="*/ 543 w 733"/>
                  <a:gd name="T17" fmla="*/ 410 h 939"/>
                  <a:gd name="T18" fmla="*/ 543 w 733"/>
                  <a:gd name="T19" fmla="*/ 410 h 939"/>
                  <a:gd name="T20" fmla="*/ 615 w 733"/>
                  <a:gd name="T21" fmla="*/ 507 h 939"/>
                  <a:gd name="T22" fmla="*/ 615 w 733"/>
                  <a:gd name="T23" fmla="*/ 507 h 939"/>
                  <a:gd name="T24" fmla="*/ 647 w 733"/>
                  <a:gd name="T25" fmla="*/ 676 h 939"/>
                  <a:gd name="T26" fmla="*/ 647 w 733"/>
                  <a:gd name="T27" fmla="*/ 676 h 939"/>
                  <a:gd name="T28" fmla="*/ 208 w 733"/>
                  <a:gd name="T29" fmla="*/ 938 h 939"/>
                  <a:gd name="T30" fmla="*/ 208 w 733"/>
                  <a:gd name="T31" fmla="*/ 938 h 939"/>
                  <a:gd name="T32" fmla="*/ 0 w 733"/>
                  <a:gd name="T33" fmla="*/ 574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3" h="939">
                    <a:moveTo>
                      <a:pt x="0" y="574"/>
                    </a:moveTo>
                    <a:lnTo>
                      <a:pt x="0" y="574"/>
                    </a:lnTo>
                    <a:cubicBezTo>
                      <a:pt x="0" y="574"/>
                      <a:pt x="76" y="239"/>
                      <a:pt x="275" y="291"/>
                    </a:cubicBezTo>
                    <a:lnTo>
                      <a:pt x="275" y="291"/>
                    </a:lnTo>
                    <a:cubicBezTo>
                      <a:pt x="275" y="291"/>
                      <a:pt x="551" y="0"/>
                      <a:pt x="615" y="59"/>
                    </a:cubicBezTo>
                    <a:lnTo>
                      <a:pt x="615" y="59"/>
                    </a:lnTo>
                    <a:cubicBezTo>
                      <a:pt x="654" y="97"/>
                      <a:pt x="473" y="313"/>
                      <a:pt x="473" y="313"/>
                    </a:cubicBezTo>
                    <a:lnTo>
                      <a:pt x="473" y="313"/>
                    </a:lnTo>
                    <a:cubicBezTo>
                      <a:pt x="473" y="313"/>
                      <a:pt x="547" y="334"/>
                      <a:pt x="543" y="410"/>
                    </a:cubicBezTo>
                    <a:lnTo>
                      <a:pt x="543" y="410"/>
                    </a:lnTo>
                    <a:cubicBezTo>
                      <a:pt x="543" y="410"/>
                      <a:pt x="618" y="425"/>
                      <a:pt x="615" y="507"/>
                    </a:cubicBezTo>
                    <a:lnTo>
                      <a:pt x="615" y="507"/>
                    </a:lnTo>
                    <a:cubicBezTo>
                      <a:pt x="615" y="507"/>
                      <a:pt x="732" y="578"/>
                      <a:pt x="647" y="676"/>
                    </a:cubicBezTo>
                    <a:lnTo>
                      <a:pt x="647" y="676"/>
                    </a:lnTo>
                    <a:cubicBezTo>
                      <a:pt x="582" y="751"/>
                      <a:pt x="208" y="938"/>
                      <a:pt x="208" y="938"/>
                    </a:cubicBezTo>
                    <a:lnTo>
                      <a:pt x="208" y="938"/>
                    </a:lnTo>
                    <a:cubicBezTo>
                      <a:pt x="208" y="938"/>
                      <a:pt x="86" y="771"/>
                      <a:pt x="0" y="5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45">
                <a:extLst>
                  <a:ext uri="{FF2B5EF4-FFF2-40B4-BE49-F238E27FC236}">
                    <a16:creationId xmlns:a16="http://schemas.microsoft.com/office/drawing/2014/main" id="{FD3F99CD-9A9B-44DC-B05C-F1E857F4B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1761" y="7811788"/>
                <a:ext cx="613975" cy="810912"/>
              </a:xfrm>
              <a:custGeom>
                <a:avLst/>
                <a:gdLst>
                  <a:gd name="T0" fmla="*/ 20 w 702"/>
                  <a:gd name="T1" fmla="*/ 550 h 925"/>
                  <a:gd name="T2" fmla="*/ 20 w 702"/>
                  <a:gd name="T3" fmla="*/ 550 h 925"/>
                  <a:gd name="T4" fmla="*/ 222 w 702"/>
                  <a:gd name="T5" fmla="*/ 902 h 925"/>
                  <a:gd name="T6" fmla="*/ 222 w 702"/>
                  <a:gd name="T7" fmla="*/ 902 h 925"/>
                  <a:gd name="T8" fmla="*/ 650 w 702"/>
                  <a:gd name="T9" fmla="*/ 647 h 925"/>
                  <a:gd name="T10" fmla="*/ 650 w 702"/>
                  <a:gd name="T11" fmla="*/ 647 h 925"/>
                  <a:gd name="T12" fmla="*/ 678 w 702"/>
                  <a:gd name="T13" fmla="*/ 570 h 925"/>
                  <a:gd name="T14" fmla="*/ 678 w 702"/>
                  <a:gd name="T15" fmla="*/ 570 h 925"/>
                  <a:gd name="T16" fmla="*/ 621 w 702"/>
                  <a:gd name="T17" fmla="*/ 494 h 925"/>
                  <a:gd name="T18" fmla="*/ 621 w 702"/>
                  <a:gd name="T19" fmla="*/ 494 h 925"/>
                  <a:gd name="T20" fmla="*/ 616 w 702"/>
                  <a:gd name="T21" fmla="*/ 484 h 925"/>
                  <a:gd name="T22" fmla="*/ 616 w 702"/>
                  <a:gd name="T23" fmla="*/ 484 h 925"/>
                  <a:gd name="T24" fmla="*/ 551 w 702"/>
                  <a:gd name="T25" fmla="*/ 397 h 925"/>
                  <a:gd name="T26" fmla="*/ 551 w 702"/>
                  <a:gd name="T27" fmla="*/ 397 h 925"/>
                  <a:gd name="T28" fmla="*/ 543 w 702"/>
                  <a:gd name="T29" fmla="*/ 387 h 925"/>
                  <a:gd name="T30" fmla="*/ 543 w 702"/>
                  <a:gd name="T31" fmla="*/ 387 h 925"/>
                  <a:gd name="T32" fmla="*/ 481 w 702"/>
                  <a:gd name="T33" fmla="*/ 300 h 925"/>
                  <a:gd name="T34" fmla="*/ 481 w 702"/>
                  <a:gd name="T35" fmla="*/ 300 h 925"/>
                  <a:gd name="T36" fmla="*/ 474 w 702"/>
                  <a:gd name="T37" fmla="*/ 293 h 925"/>
                  <a:gd name="T38" fmla="*/ 474 w 702"/>
                  <a:gd name="T39" fmla="*/ 293 h 925"/>
                  <a:gd name="T40" fmla="*/ 476 w 702"/>
                  <a:gd name="T41" fmla="*/ 285 h 925"/>
                  <a:gd name="T42" fmla="*/ 476 w 702"/>
                  <a:gd name="T43" fmla="*/ 285 h 925"/>
                  <a:gd name="T44" fmla="*/ 618 w 702"/>
                  <a:gd name="T45" fmla="*/ 43 h 925"/>
                  <a:gd name="T46" fmla="*/ 618 w 702"/>
                  <a:gd name="T47" fmla="*/ 43 h 925"/>
                  <a:gd name="T48" fmla="*/ 292 w 702"/>
                  <a:gd name="T49" fmla="*/ 275 h 925"/>
                  <a:gd name="T50" fmla="*/ 292 w 702"/>
                  <a:gd name="T51" fmla="*/ 275 h 925"/>
                  <a:gd name="T52" fmla="*/ 282 w 702"/>
                  <a:gd name="T53" fmla="*/ 278 h 925"/>
                  <a:gd name="T54" fmla="*/ 282 w 702"/>
                  <a:gd name="T55" fmla="*/ 278 h 925"/>
                  <a:gd name="T56" fmla="*/ 172 w 702"/>
                  <a:gd name="T57" fmla="*/ 293 h 925"/>
                  <a:gd name="T58" fmla="*/ 172 w 702"/>
                  <a:gd name="T59" fmla="*/ 293 h 925"/>
                  <a:gd name="T60" fmla="*/ 20 w 702"/>
                  <a:gd name="T61" fmla="*/ 550 h 925"/>
                  <a:gd name="T62" fmla="*/ 218 w 702"/>
                  <a:gd name="T63" fmla="*/ 924 h 925"/>
                  <a:gd name="T64" fmla="*/ 218 w 702"/>
                  <a:gd name="T65" fmla="*/ 924 h 925"/>
                  <a:gd name="T66" fmla="*/ 210 w 702"/>
                  <a:gd name="T67" fmla="*/ 920 h 925"/>
                  <a:gd name="T68" fmla="*/ 210 w 702"/>
                  <a:gd name="T69" fmla="*/ 920 h 925"/>
                  <a:gd name="T70" fmla="*/ 2 w 702"/>
                  <a:gd name="T71" fmla="*/ 554 h 925"/>
                  <a:gd name="T72" fmla="*/ 2 w 702"/>
                  <a:gd name="T73" fmla="*/ 554 h 925"/>
                  <a:gd name="T74" fmla="*/ 0 w 702"/>
                  <a:gd name="T75" fmla="*/ 549 h 925"/>
                  <a:gd name="T76" fmla="*/ 0 w 702"/>
                  <a:gd name="T77" fmla="*/ 549 h 925"/>
                  <a:gd name="T78" fmla="*/ 162 w 702"/>
                  <a:gd name="T79" fmla="*/ 277 h 925"/>
                  <a:gd name="T80" fmla="*/ 162 w 702"/>
                  <a:gd name="T81" fmla="*/ 277 h 925"/>
                  <a:gd name="T82" fmla="*/ 282 w 702"/>
                  <a:gd name="T83" fmla="*/ 257 h 925"/>
                  <a:gd name="T84" fmla="*/ 282 w 702"/>
                  <a:gd name="T85" fmla="*/ 257 h 925"/>
                  <a:gd name="T86" fmla="*/ 425 w 702"/>
                  <a:gd name="T87" fmla="*/ 123 h 925"/>
                  <a:gd name="T88" fmla="*/ 425 w 702"/>
                  <a:gd name="T89" fmla="*/ 123 h 925"/>
                  <a:gd name="T90" fmla="*/ 631 w 702"/>
                  <a:gd name="T91" fmla="*/ 29 h 925"/>
                  <a:gd name="T92" fmla="*/ 631 w 702"/>
                  <a:gd name="T93" fmla="*/ 29 h 925"/>
                  <a:gd name="T94" fmla="*/ 499 w 702"/>
                  <a:gd name="T95" fmla="*/ 286 h 925"/>
                  <a:gd name="T96" fmla="*/ 499 w 702"/>
                  <a:gd name="T97" fmla="*/ 286 h 925"/>
                  <a:gd name="T98" fmla="*/ 564 w 702"/>
                  <a:gd name="T99" fmla="*/ 380 h 925"/>
                  <a:gd name="T100" fmla="*/ 564 w 702"/>
                  <a:gd name="T101" fmla="*/ 380 h 925"/>
                  <a:gd name="T102" fmla="*/ 636 w 702"/>
                  <a:gd name="T103" fmla="*/ 480 h 925"/>
                  <a:gd name="T104" fmla="*/ 636 w 702"/>
                  <a:gd name="T105" fmla="*/ 480 h 925"/>
                  <a:gd name="T106" fmla="*/ 697 w 702"/>
                  <a:gd name="T107" fmla="*/ 568 h 925"/>
                  <a:gd name="T108" fmla="*/ 697 w 702"/>
                  <a:gd name="T109" fmla="*/ 568 h 925"/>
                  <a:gd name="T110" fmla="*/ 664 w 702"/>
                  <a:gd name="T111" fmla="*/ 660 h 925"/>
                  <a:gd name="T112" fmla="*/ 664 w 702"/>
                  <a:gd name="T113" fmla="*/ 660 h 925"/>
                  <a:gd name="T114" fmla="*/ 222 w 702"/>
                  <a:gd name="T115" fmla="*/ 923 h 925"/>
                  <a:gd name="T116" fmla="*/ 222 w 702"/>
                  <a:gd name="T117" fmla="*/ 923 h 925"/>
                  <a:gd name="T118" fmla="*/ 218 w 702"/>
                  <a:gd name="T119" fmla="*/ 924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" h="925">
                    <a:moveTo>
                      <a:pt x="20" y="550"/>
                    </a:moveTo>
                    <a:lnTo>
                      <a:pt x="20" y="550"/>
                    </a:lnTo>
                    <a:cubicBezTo>
                      <a:pt x="95" y="720"/>
                      <a:pt x="198" y="869"/>
                      <a:pt x="222" y="902"/>
                    </a:cubicBezTo>
                    <a:lnTo>
                      <a:pt x="222" y="902"/>
                    </a:lnTo>
                    <a:cubicBezTo>
                      <a:pt x="274" y="875"/>
                      <a:pt x="592" y="713"/>
                      <a:pt x="650" y="647"/>
                    </a:cubicBezTo>
                    <a:lnTo>
                      <a:pt x="650" y="647"/>
                    </a:lnTo>
                    <a:cubicBezTo>
                      <a:pt x="672" y="621"/>
                      <a:pt x="681" y="595"/>
                      <a:pt x="678" y="570"/>
                    </a:cubicBezTo>
                    <a:lnTo>
                      <a:pt x="678" y="570"/>
                    </a:lnTo>
                    <a:cubicBezTo>
                      <a:pt x="670" y="524"/>
                      <a:pt x="621" y="494"/>
                      <a:pt x="621" y="494"/>
                    </a:cubicBezTo>
                    <a:lnTo>
                      <a:pt x="621" y="494"/>
                    </a:lnTo>
                    <a:cubicBezTo>
                      <a:pt x="618" y="491"/>
                      <a:pt x="616" y="488"/>
                      <a:pt x="616" y="484"/>
                    </a:cubicBezTo>
                    <a:lnTo>
                      <a:pt x="616" y="484"/>
                    </a:lnTo>
                    <a:cubicBezTo>
                      <a:pt x="618" y="412"/>
                      <a:pt x="554" y="398"/>
                      <a:pt x="551" y="397"/>
                    </a:cubicBezTo>
                    <a:lnTo>
                      <a:pt x="551" y="397"/>
                    </a:lnTo>
                    <a:cubicBezTo>
                      <a:pt x="547" y="396"/>
                      <a:pt x="543" y="392"/>
                      <a:pt x="543" y="387"/>
                    </a:cubicBezTo>
                    <a:lnTo>
                      <a:pt x="543" y="387"/>
                    </a:lnTo>
                    <a:cubicBezTo>
                      <a:pt x="547" y="318"/>
                      <a:pt x="483" y="301"/>
                      <a:pt x="481" y="300"/>
                    </a:cubicBezTo>
                    <a:lnTo>
                      <a:pt x="481" y="300"/>
                    </a:lnTo>
                    <a:cubicBezTo>
                      <a:pt x="477" y="299"/>
                      <a:pt x="475" y="297"/>
                      <a:pt x="474" y="293"/>
                    </a:cubicBezTo>
                    <a:lnTo>
                      <a:pt x="474" y="293"/>
                    </a:lnTo>
                    <a:cubicBezTo>
                      <a:pt x="473" y="290"/>
                      <a:pt x="474" y="287"/>
                      <a:pt x="476" y="285"/>
                    </a:cubicBezTo>
                    <a:lnTo>
                      <a:pt x="476" y="285"/>
                    </a:lnTo>
                    <a:cubicBezTo>
                      <a:pt x="560" y="183"/>
                      <a:pt x="638" y="63"/>
                      <a:pt x="618" y="43"/>
                    </a:cubicBezTo>
                    <a:lnTo>
                      <a:pt x="618" y="43"/>
                    </a:lnTo>
                    <a:cubicBezTo>
                      <a:pt x="577" y="5"/>
                      <a:pt x="396" y="165"/>
                      <a:pt x="292" y="275"/>
                    </a:cubicBezTo>
                    <a:lnTo>
                      <a:pt x="292" y="275"/>
                    </a:lnTo>
                    <a:cubicBezTo>
                      <a:pt x="290" y="278"/>
                      <a:pt x="286" y="278"/>
                      <a:pt x="282" y="278"/>
                    </a:cubicBezTo>
                    <a:lnTo>
                      <a:pt x="282" y="278"/>
                    </a:lnTo>
                    <a:cubicBezTo>
                      <a:pt x="243" y="267"/>
                      <a:pt x="206" y="272"/>
                      <a:pt x="172" y="293"/>
                    </a:cubicBezTo>
                    <a:lnTo>
                      <a:pt x="172" y="293"/>
                    </a:lnTo>
                    <a:cubicBezTo>
                      <a:pt x="72" y="353"/>
                      <a:pt x="27" y="525"/>
                      <a:pt x="20" y="550"/>
                    </a:cubicBezTo>
                    <a:close/>
                    <a:moveTo>
                      <a:pt x="218" y="924"/>
                    </a:moveTo>
                    <a:lnTo>
                      <a:pt x="218" y="924"/>
                    </a:lnTo>
                    <a:cubicBezTo>
                      <a:pt x="215" y="924"/>
                      <a:pt x="212" y="922"/>
                      <a:pt x="210" y="920"/>
                    </a:cubicBezTo>
                    <a:lnTo>
                      <a:pt x="210" y="920"/>
                    </a:lnTo>
                    <a:cubicBezTo>
                      <a:pt x="209" y="918"/>
                      <a:pt x="87" y="751"/>
                      <a:pt x="2" y="554"/>
                    </a:cubicBezTo>
                    <a:lnTo>
                      <a:pt x="2" y="554"/>
                    </a:lnTo>
                    <a:cubicBezTo>
                      <a:pt x="0" y="553"/>
                      <a:pt x="0" y="551"/>
                      <a:pt x="0" y="549"/>
                    </a:cubicBezTo>
                    <a:lnTo>
                      <a:pt x="0" y="549"/>
                    </a:lnTo>
                    <a:cubicBezTo>
                      <a:pt x="2" y="540"/>
                      <a:pt x="48" y="345"/>
                      <a:pt x="162" y="277"/>
                    </a:cubicBezTo>
                    <a:lnTo>
                      <a:pt x="162" y="277"/>
                    </a:lnTo>
                    <a:cubicBezTo>
                      <a:pt x="199" y="254"/>
                      <a:pt x="240" y="248"/>
                      <a:pt x="282" y="257"/>
                    </a:cubicBezTo>
                    <a:lnTo>
                      <a:pt x="282" y="257"/>
                    </a:lnTo>
                    <a:cubicBezTo>
                      <a:pt x="298" y="241"/>
                      <a:pt x="359" y="179"/>
                      <a:pt x="425" y="123"/>
                    </a:cubicBezTo>
                    <a:lnTo>
                      <a:pt x="425" y="123"/>
                    </a:lnTo>
                    <a:cubicBezTo>
                      <a:pt x="532" y="31"/>
                      <a:pt x="600" y="0"/>
                      <a:pt x="631" y="29"/>
                    </a:cubicBezTo>
                    <a:lnTo>
                      <a:pt x="631" y="29"/>
                    </a:lnTo>
                    <a:cubicBezTo>
                      <a:pt x="671" y="68"/>
                      <a:pt x="550" y="225"/>
                      <a:pt x="499" y="286"/>
                    </a:cubicBezTo>
                    <a:lnTo>
                      <a:pt x="499" y="286"/>
                    </a:lnTo>
                    <a:cubicBezTo>
                      <a:pt x="521" y="297"/>
                      <a:pt x="563" y="323"/>
                      <a:pt x="564" y="380"/>
                    </a:cubicBezTo>
                    <a:lnTo>
                      <a:pt x="564" y="380"/>
                    </a:lnTo>
                    <a:cubicBezTo>
                      <a:pt x="584" y="387"/>
                      <a:pt x="634" y="411"/>
                      <a:pt x="636" y="480"/>
                    </a:cubicBezTo>
                    <a:lnTo>
                      <a:pt x="636" y="480"/>
                    </a:lnTo>
                    <a:cubicBezTo>
                      <a:pt x="649" y="489"/>
                      <a:pt x="689" y="520"/>
                      <a:pt x="697" y="568"/>
                    </a:cubicBezTo>
                    <a:lnTo>
                      <a:pt x="697" y="568"/>
                    </a:lnTo>
                    <a:cubicBezTo>
                      <a:pt x="701" y="599"/>
                      <a:pt x="691" y="629"/>
                      <a:pt x="664" y="660"/>
                    </a:cubicBezTo>
                    <a:lnTo>
                      <a:pt x="664" y="660"/>
                    </a:lnTo>
                    <a:cubicBezTo>
                      <a:pt x="599" y="735"/>
                      <a:pt x="238" y="915"/>
                      <a:pt x="222" y="923"/>
                    </a:cubicBezTo>
                    <a:lnTo>
                      <a:pt x="222" y="923"/>
                    </a:lnTo>
                    <a:cubicBezTo>
                      <a:pt x="221" y="923"/>
                      <a:pt x="220" y="924"/>
                      <a:pt x="218" y="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46">
                <a:extLst>
                  <a:ext uri="{FF2B5EF4-FFF2-40B4-BE49-F238E27FC236}">
                    <a16:creationId xmlns:a16="http://schemas.microsoft.com/office/drawing/2014/main" id="{0C9DB7AA-0896-4A9F-ACDD-AE8513164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5033" y="8105261"/>
                <a:ext cx="243275" cy="351394"/>
              </a:xfrm>
              <a:custGeom>
                <a:avLst/>
                <a:gdLst>
                  <a:gd name="T0" fmla="*/ 206 w 278"/>
                  <a:gd name="T1" fmla="*/ 399 h 400"/>
                  <a:gd name="T2" fmla="*/ 206 w 278"/>
                  <a:gd name="T3" fmla="*/ 399 h 400"/>
                  <a:gd name="T4" fmla="*/ 165 w 278"/>
                  <a:gd name="T5" fmla="*/ 386 h 400"/>
                  <a:gd name="T6" fmla="*/ 165 w 278"/>
                  <a:gd name="T7" fmla="*/ 386 h 400"/>
                  <a:gd name="T8" fmla="*/ 146 w 278"/>
                  <a:gd name="T9" fmla="*/ 314 h 400"/>
                  <a:gd name="T10" fmla="*/ 146 w 278"/>
                  <a:gd name="T11" fmla="*/ 314 h 400"/>
                  <a:gd name="T12" fmla="*/ 90 w 278"/>
                  <a:gd name="T13" fmla="*/ 290 h 400"/>
                  <a:gd name="T14" fmla="*/ 90 w 278"/>
                  <a:gd name="T15" fmla="*/ 290 h 400"/>
                  <a:gd name="T16" fmla="*/ 69 w 278"/>
                  <a:gd name="T17" fmla="*/ 223 h 400"/>
                  <a:gd name="T18" fmla="*/ 69 w 278"/>
                  <a:gd name="T19" fmla="*/ 223 h 400"/>
                  <a:gd name="T20" fmla="*/ 12 w 278"/>
                  <a:gd name="T21" fmla="*/ 177 h 400"/>
                  <a:gd name="T22" fmla="*/ 12 w 278"/>
                  <a:gd name="T23" fmla="*/ 177 h 400"/>
                  <a:gd name="T24" fmla="*/ 20 w 278"/>
                  <a:gd name="T25" fmla="*/ 101 h 400"/>
                  <a:gd name="T26" fmla="*/ 20 w 278"/>
                  <a:gd name="T27" fmla="*/ 101 h 400"/>
                  <a:gd name="T28" fmla="*/ 123 w 278"/>
                  <a:gd name="T29" fmla="*/ 3 h 400"/>
                  <a:gd name="T30" fmla="*/ 123 w 278"/>
                  <a:gd name="T31" fmla="*/ 3 h 400"/>
                  <a:gd name="T32" fmla="*/ 137 w 278"/>
                  <a:gd name="T33" fmla="*/ 4 h 400"/>
                  <a:gd name="T34" fmla="*/ 137 w 278"/>
                  <a:gd name="T35" fmla="*/ 4 h 400"/>
                  <a:gd name="T36" fmla="*/ 136 w 278"/>
                  <a:gd name="T37" fmla="*/ 18 h 400"/>
                  <a:gd name="T38" fmla="*/ 136 w 278"/>
                  <a:gd name="T39" fmla="*/ 18 h 400"/>
                  <a:gd name="T40" fmla="*/ 35 w 278"/>
                  <a:gd name="T41" fmla="*/ 114 h 400"/>
                  <a:gd name="T42" fmla="*/ 35 w 278"/>
                  <a:gd name="T43" fmla="*/ 114 h 400"/>
                  <a:gd name="T44" fmla="*/ 29 w 278"/>
                  <a:gd name="T45" fmla="*/ 169 h 400"/>
                  <a:gd name="T46" fmla="*/ 29 w 278"/>
                  <a:gd name="T47" fmla="*/ 169 h 400"/>
                  <a:gd name="T48" fmla="*/ 81 w 278"/>
                  <a:gd name="T49" fmla="*/ 204 h 400"/>
                  <a:gd name="T50" fmla="*/ 81 w 278"/>
                  <a:gd name="T51" fmla="*/ 204 h 400"/>
                  <a:gd name="T52" fmla="*/ 88 w 278"/>
                  <a:gd name="T53" fmla="*/ 209 h 400"/>
                  <a:gd name="T54" fmla="*/ 88 w 278"/>
                  <a:gd name="T55" fmla="*/ 209 h 400"/>
                  <a:gd name="T56" fmla="*/ 90 w 278"/>
                  <a:gd name="T57" fmla="*/ 216 h 400"/>
                  <a:gd name="T58" fmla="*/ 90 w 278"/>
                  <a:gd name="T59" fmla="*/ 216 h 400"/>
                  <a:gd name="T60" fmla="*/ 104 w 278"/>
                  <a:gd name="T61" fmla="*/ 275 h 400"/>
                  <a:gd name="T62" fmla="*/ 104 w 278"/>
                  <a:gd name="T63" fmla="*/ 275 h 400"/>
                  <a:gd name="T64" fmla="*/ 160 w 278"/>
                  <a:gd name="T65" fmla="*/ 297 h 400"/>
                  <a:gd name="T66" fmla="*/ 160 w 278"/>
                  <a:gd name="T67" fmla="*/ 297 h 400"/>
                  <a:gd name="T68" fmla="*/ 167 w 278"/>
                  <a:gd name="T69" fmla="*/ 301 h 400"/>
                  <a:gd name="T70" fmla="*/ 167 w 278"/>
                  <a:gd name="T71" fmla="*/ 301 h 400"/>
                  <a:gd name="T72" fmla="*/ 167 w 278"/>
                  <a:gd name="T73" fmla="*/ 309 h 400"/>
                  <a:gd name="T74" fmla="*/ 167 w 278"/>
                  <a:gd name="T75" fmla="*/ 309 h 400"/>
                  <a:gd name="T76" fmla="*/ 176 w 278"/>
                  <a:gd name="T77" fmla="*/ 371 h 400"/>
                  <a:gd name="T78" fmla="*/ 176 w 278"/>
                  <a:gd name="T79" fmla="*/ 371 h 400"/>
                  <a:gd name="T80" fmla="*/ 261 w 278"/>
                  <a:gd name="T81" fmla="*/ 362 h 400"/>
                  <a:gd name="T82" fmla="*/ 261 w 278"/>
                  <a:gd name="T83" fmla="*/ 362 h 400"/>
                  <a:gd name="T84" fmla="*/ 274 w 278"/>
                  <a:gd name="T85" fmla="*/ 366 h 400"/>
                  <a:gd name="T86" fmla="*/ 274 w 278"/>
                  <a:gd name="T87" fmla="*/ 366 h 400"/>
                  <a:gd name="T88" fmla="*/ 272 w 278"/>
                  <a:gd name="T89" fmla="*/ 379 h 400"/>
                  <a:gd name="T90" fmla="*/ 272 w 278"/>
                  <a:gd name="T91" fmla="*/ 379 h 400"/>
                  <a:gd name="T92" fmla="*/ 206 w 278"/>
                  <a:gd name="T93" fmla="*/ 39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8" h="400">
                    <a:moveTo>
                      <a:pt x="206" y="399"/>
                    </a:moveTo>
                    <a:lnTo>
                      <a:pt x="206" y="399"/>
                    </a:lnTo>
                    <a:cubicBezTo>
                      <a:pt x="192" y="399"/>
                      <a:pt x="178" y="396"/>
                      <a:pt x="165" y="386"/>
                    </a:cubicBezTo>
                    <a:lnTo>
                      <a:pt x="165" y="386"/>
                    </a:lnTo>
                    <a:cubicBezTo>
                      <a:pt x="139" y="366"/>
                      <a:pt x="142" y="331"/>
                      <a:pt x="146" y="314"/>
                    </a:cubicBezTo>
                    <a:lnTo>
                      <a:pt x="146" y="314"/>
                    </a:lnTo>
                    <a:cubicBezTo>
                      <a:pt x="132" y="311"/>
                      <a:pt x="107" y="304"/>
                      <a:pt x="90" y="290"/>
                    </a:cubicBezTo>
                    <a:lnTo>
                      <a:pt x="90" y="290"/>
                    </a:lnTo>
                    <a:cubicBezTo>
                      <a:pt x="68" y="269"/>
                      <a:pt x="68" y="238"/>
                      <a:pt x="69" y="223"/>
                    </a:cubicBezTo>
                    <a:lnTo>
                      <a:pt x="69" y="223"/>
                    </a:lnTo>
                    <a:cubicBezTo>
                      <a:pt x="43" y="217"/>
                      <a:pt x="22" y="201"/>
                      <a:pt x="12" y="177"/>
                    </a:cubicBezTo>
                    <a:lnTo>
                      <a:pt x="12" y="177"/>
                    </a:lnTo>
                    <a:cubicBezTo>
                      <a:pt x="0" y="152"/>
                      <a:pt x="4" y="122"/>
                      <a:pt x="20" y="101"/>
                    </a:cubicBezTo>
                    <a:lnTo>
                      <a:pt x="20" y="101"/>
                    </a:lnTo>
                    <a:cubicBezTo>
                      <a:pt x="42" y="75"/>
                      <a:pt x="119" y="6"/>
                      <a:pt x="123" y="3"/>
                    </a:cubicBezTo>
                    <a:lnTo>
                      <a:pt x="123" y="3"/>
                    </a:lnTo>
                    <a:cubicBezTo>
                      <a:pt x="128" y="0"/>
                      <a:pt x="133" y="0"/>
                      <a:pt x="137" y="4"/>
                    </a:cubicBezTo>
                    <a:lnTo>
                      <a:pt x="137" y="4"/>
                    </a:lnTo>
                    <a:cubicBezTo>
                      <a:pt x="140" y="7"/>
                      <a:pt x="139" y="14"/>
                      <a:pt x="136" y="18"/>
                    </a:cubicBezTo>
                    <a:lnTo>
                      <a:pt x="136" y="18"/>
                    </a:lnTo>
                    <a:cubicBezTo>
                      <a:pt x="135" y="18"/>
                      <a:pt x="56" y="88"/>
                      <a:pt x="35" y="114"/>
                    </a:cubicBezTo>
                    <a:lnTo>
                      <a:pt x="35" y="114"/>
                    </a:lnTo>
                    <a:cubicBezTo>
                      <a:pt x="23" y="128"/>
                      <a:pt x="21" y="150"/>
                      <a:pt x="29" y="169"/>
                    </a:cubicBezTo>
                    <a:lnTo>
                      <a:pt x="29" y="169"/>
                    </a:lnTo>
                    <a:cubicBezTo>
                      <a:pt x="37" y="190"/>
                      <a:pt x="57" y="202"/>
                      <a:pt x="81" y="204"/>
                    </a:cubicBezTo>
                    <a:lnTo>
                      <a:pt x="81" y="204"/>
                    </a:lnTo>
                    <a:cubicBezTo>
                      <a:pt x="84" y="204"/>
                      <a:pt x="86" y="206"/>
                      <a:pt x="88" y="209"/>
                    </a:cubicBezTo>
                    <a:lnTo>
                      <a:pt x="88" y="209"/>
                    </a:lnTo>
                    <a:cubicBezTo>
                      <a:pt x="90" y="210"/>
                      <a:pt x="91" y="213"/>
                      <a:pt x="90" y="216"/>
                    </a:cubicBezTo>
                    <a:lnTo>
                      <a:pt x="90" y="216"/>
                    </a:lnTo>
                    <a:cubicBezTo>
                      <a:pt x="90" y="216"/>
                      <a:pt x="81" y="254"/>
                      <a:pt x="104" y="275"/>
                    </a:cubicBezTo>
                    <a:lnTo>
                      <a:pt x="104" y="275"/>
                    </a:lnTo>
                    <a:cubicBezTo>
                      <a:pt x="121" y="292"/>
                      <a:pt x="159" y="297"/>
                      <a:pt x="160" y="297"/>
                    </a:cubicBezTo>
                    <a:lnTo>
                      <a:pt x="160" y="297"/>
                    </a:lnTo>
                    <a:cubicBezTo>
                      <a:pt x="162" y="297"/>
                      <a:pt x="165" y="298"/>
                      <a:pt x="167" y="301"/>
                    </a:cubicBezTo>
                    <a:lnTo>
                      <a:pt x="167" y="301"/>
                    </a:lnTo>
                    <a:cubicBezTo>
                      <a:pt x="168" y="304"/>
                      <a:pt x="168" y="307"/>
                      <a:pt x="167" y="309"/>
                    </a:cubicBezTo>
                    <a:lnTo>
                      <a:pt x="167" y="309"/>
                    </a:lnTo>
                    <a:cubicBezTo>
                      <a:pt x="167" y="309"/>
                      <a:pt x="153" y="352"/>
                      <a:pt x="176" y="371"/>
                    </a:cubicBezTo>
                    <a:lnTo>
                      <a:pt x="176" y="371"/>
                    </a:lnTo>
                    <a:cubicBezTo>
                      <a:pt x="208" y="395"/>
                      <a:pt x="260" y="364"/>
                      <a:pt x="261" y="362"/>
                    </a:cubicBezTo>
                    <a:lnTo>
                      <a:pt x="261" y="362"/>
                    </a:lnTo>
                    <a:cubicBezTo>
                      <a:pt x="266" y="360"/>
                      <a:pt x="272" y="362"/>
                      <a:pt x="274" y="366"/>
                    </a:cubicBezTo>
                    <a:lnTo>
                      <a:pt x="274" y="366"/>
                    </a:lnTo>
                    <a:cubicBezTo>
                      <a:pt x="277" y="371"/>
                      <a:pt x="276" y="376"/>
                      <a:pt x="272" y="379"/>
                    </a:cubicBezTo>
                    <a:lnTo>
                      <a:pt x="272" y="379"/>
                    </a:lnTo>
                    <a:cubicBezTo>
                      <a:pt x="269" y="380"/>
                      <a:pt x="239" y="399"/>
                      <a:pt x="206" y="3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47">
                <a:extLst>
                  <a:ext uri="{FF2B5EF4-FFF2-40B4-BE49-F238E27FC236}">
                    <a16:creationId xmlns:a16="http://schemas.microsoft.com/office/drawing/2014/main" id="{9F949130-EE42-4FC2-9509-B57481976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2558" y="8055061"/>
                <a:ext cx="158320" cy="223966"/>
              </a:xfrm>
              <a:custGeom>
                <a:avLst/>
                <a:gdLst>
                  <a:gd name="T0" fmla="*/ 58 w 183"/>
                  <a:gd name="T1" fmla="*/ 0 h 255"/>
                  <a:gd name="T2" fmla="*/ 58 w 183"/>
                  <a:gd name="T3" fmla="*/ 0 h 255"/>
                  <a:gd name="T4" fmla="*/ 139 w 183"/>
                  <a:gd name="T5" fmla="*/ 218 h 255"/>
                  <a:gd name="T6" fmla="*/ 139 w 183"/>
                  <a:gd name="T7" fmla="*/ 218 h 255"/>
                  <a:gd name="T8" fmla="*/ 0 w 183"/>
                  <a:gd name="T9" fmla="*/ 155 h 255"/>
                  <a:gd name="T10" fmla="*/ 58 w 183"/>
                  <a:gd name="T1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255">
                    <a:moveTo>
                      <a:pt x="58" y="0"/>
                    </a:moveTo>
                    <a:lnTo>
                      <a:pt x="58" y="0"/>
                    </a:lnTo>
                    <a:cubicBezTo>
                      <a:pt x="58" y="0"/>
                      <a:pt x="182" y="162"/>
                      <a:pt x="139" y="218"/>
                    </a:cubicBezTo>
                    <a:lnTo>
                      <a:pt x="139" y="218"/>
                    </a:lnTo>
                    <a:cubicBezTo>
                      <a:pt x="111" y="254"/>
                      <a:pt x="0" y="155"/>
                      <a:pt x="0" y="155"/>
                    </a:cubicBezTo>
                    <a:lnTo>
                      <a:pt x="5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48">
                <a:extLst>
                  <a:ext uri="{FF2B5EF4-FFF2-40B4-BE49-F238E27FC236}">
                    <a16:creationId xmlns:a16="http://schemas.microsoft.com/office/drawing/2014/main" id="{068C9F6A-274D-4CC5-AAE0-77F5F1281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0972" y="8043478"/>
                <a:ext cx="158322" cy="216243"/>
              </a:xfrm>
              <a:custGeom>
                <a:avLst/>
                <a:gdLst>
                  <a:gd name="T0" fmla="*/ 133 w 180"/>
                  <a:gd name="T1" fmla="*/ 248 h 249"/>
                  <a:gd name="T2" fmla="*/ 133 w 180"/>
                  <a:gd name="T3" fmla="*/ 248 h 249"/>
                  <a:gd name="T4" fmla="*/ 5 w 180"/>
                  <a:gd name="T5" fmla="*/ 174 h 249"/>
                  <a:gd name="T6" fmla="*/ 5 w 180"/>
                  <a:gd name="T7" fmla="*/ 174 h 249"/>
                  <a:gd name="T8" fmla="*/ 4 w 180"/>
                  <a:gd name="T9" fmla="*/ 160 h 249"/>
                  <a:gd name="T10" fmla="*/ 4 w 180"/>
                  <a:gd name="T11" fmla="*/ 160 h 249"/>
                  <a:gd name="T12" fmla="*/ 18 w 180"/>
                  <a:gd name="T13" fmla="*/ 160 h 249"/>
                  <a:gd name="T14" fmla="*/ 18 w 180"/>
                  <a:gd name="T15" fmla="*/ 160 h 249"/>
                  <a:gd name="T16" fmla="*/ 135 w 180"/>
                  <a:gd name="T17" fmla="*/ 229 h 249"/>
                  <a:gd name="T18" fmla="*/ 135 w 180"/>
                  <a:gd name="T19" fmla="*/ 229 h 249"/>
                  <a:gd name="T20" fmla="*/ 143 w 180"/>
                  <a:gd name="T21" fmla="*/ 224 h 249"/>
                  <a:gd name="T22" fmla="*/ 143 w 180"/>
                  <a:gd name="T23" fmla="*/ 224 h 249"/>
                  <a:gd name="T24" fmla="*/ 62 w 180"/>
                  <a:gd name="T25" fmla="*/ 17 h 249"/>
                  <a:gd name="T26" fmla="*/ 62 w 180"/>
                  <a:gd name="T27" fmla="*/ 17 h 249"/>
                  <a:gd name="T28" fmla="*/ 65 w 180"/>
                  <a:gd name="T29" fmla="*/ 4 h 249"/>
                  <a:gd name="T30" fmla="*/ 65 w 180"/>
                  <a:gd name="T31" fmla="*/ 4 h 249"/>
                  <a:gd name="T32" fmla="*/ 78 w 180"/>
                  <a:gd name="T33" fmla="*/ 6 h 249"/>
                  <a:gd name="T34" fmla="*/ 78 w 180"/>
                  <a:gd name="T35" fmla="*/ 6 h 249"/>
                  <a:gd name="T36" fmla="*/ 135 w 180"/>
                  <a:gd name="T37" fmla="*/ 95 h 249"/>
                  <a:gd name="T38" fmla="*/ 135 w 180"/>
                  <a:gd name="T39" fmla="*/ 95 h 249"/>
                  <a:gd name="T40" fmla="*/ 159 w 180"/>
                  <a:gd name="T41" fmla="*/ 235 h 249"/>
                  <a:gd name="T42" fmla="*/ 159 w 180"/>
                  <a:gd name="T43" fmla="*/ 235 h 249"/>
                  <a:gd name="T44" fmla="*/ 137 w 180"/>
                  <a:gd name="T45" fmla="*/ 248 h 249"/>
                  <a:gd name="T46" fmla="*/ 137 w 180"/>
                  <a:gd name="T47" fmla="*/ 248 h 249"/>
                  <a:gd name="T48" fmla="*/ 133 w 180"/>
                  <a:gd name="T49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0" h="249">
                    <a:moveTo>
                      <a:pt x="133" y="248"/>
                    </a:moveTo>
                    <a:lnTo>
                      <a:pt x="133" y="248"/>
                    </a:lnTo>
                    <a:cubicBezTo>
                      <a:pt x="89" y="248"/>
                      <a:pt x="13" y="181"/>
                      <a:pt x="5" y="174"/>
                    </a:cubicBezTo>
                    <a:lnTo>
                      <a:pt x="5" y="174"/>
                    </a:lnTo>
                    <a:cubicBezTo>
                      <a:pt x="1" y="170"/>
                      <a:pt x="0" y="164"/>
                      <a:pt x="4" y="160"/>
                    </a:cubicBezTo>
                    <a:lnTo>
                      <a:pt x="4" y="160"/>
                    </a:lnTo>
                    <a:cubicBezTo>
                      <a:pt x="8" y="156"/>
                      <a:pt x="14" y="156"/>
                      <a:pt x="18" y="160"/>
                    </a:cubicBezTo>
                    <a:lnTo>
                      <a:pt x="18" y="160"/>
                    </a:lnTo>
                    <a:cubicBezTo>
                      <a:pt x="40" y="180"/>
                      <a:pt x="105" y="231"/>
                      <a:pt x="135" y="229"/>
                    </a:cubicBezTo>
                    <a:lnTo>
                      <a:pt x="135" y="229"/>
                    </a:lnTo>
                    <a:cubicBezTo>
                      <a:pt x="140" y="227"/>
                      <a:pt x="142" y="226"/>
                      <a:pt x="143" y="224"/>
                    </a:cubicBezTo>
                    <a:lnTo>
                      <a:pt x="143" y="224"/>
                    </a:lnTo>
                    <a:cubicBezTo>
                      <a:pt x="175" y="182"/>
                      <a:pt x="96" y="61"/>
                      <a:pt x="62" y="17"/>
                    </a:cubicBezTo>
                    <a:lnTo>
                      <a:pt x="62" y="17"/>
                    </a:lnTo>
                    <a:cubicBezTo>
                      <a:pt x="59" y="13"/>
                      <a:pt x="60" y="7"/>
                      <a:pt x="65" y="4"/>
                    </a:cubicBezTo>
                    <a:lnTo>
                      <a:pt x="65" y="4"/>
                    </a:lnTo>
                    <a:cubicBezTo>
                      <a:pt x="68" y="0"/>
                      <a:pt x="74" y="1"/>
                      <a:pt x="78" y="6"/>
                    </a:cubicBezTo>
                    <a:lnTo>
                      <a:pt x="78" y="6"/>
                    </a:lnTo>
                    <a:cubicBezTo>
                      <a:pt x="80" y="7"/>
                      <a:pt x="110" y="47"/>
                      <a:pt x="135" y="95"/>
                    </a:cubicBezTo>
                    <a:lnTo>
                      <a:pt x="135" y="95"/>
                    </a:lnTo>
                    <a:cubicBezTo>
                      <a:pt x="172" y="162"/>
                      <a:pt x="179" y="209"/>
                      <a:pt x="159" y="235"/>
                    </a:cubicBezTo>
                    <a:lnTo>
                      <a:pt x="159" y="235"/>
                    </a:lnTo>
                    <a:cubicBezTo>
                      <a:pt x="154" y="242"/>
                      <a:pt x="146" y="247"/>
                      <a:pt x="137" y="248"/>
                    </a:cubicBezTo>
                    <a:lnTo>
                      <a:pt x="137" y="248"/>
                    </a:lnTo>
                    <a:cubicBezTo>
                      <a:pt x="135" y="248"/>
                      <a:pt x="134" y="248"/>
                      <a:pt x="133" y="2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49">
                <a:extLst>
                  <a:ext uri="{FF2B5EF4-FFF2-40B4-BE49-F238E27FC236}">
                    <a16:creationId xmlns:a16="http://schemas.microsoft.com/office/drawing/2014/main" id="{6F93D80B-860E-4817-8B10-2F1F5B60F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5067" y="6062534"/>
                <a:ext cx="1015572" cy="1502119"/>
              </a:xfrm>
              <a:custGeom>
                <a:avLst/>
                <a:gdLst>
                  <a:gd name="T0" fmla="*/ 1159 w 1161"/>
                  <a:gd name="T1" fmla="*/ 219 h 1716"/>
                  <a:gd name="T2" fmla="*/ 1159 w 1161"/>
                  <a:gd name="T3" fmla="*/ 219 h 1716"/>
                  <a:gd name="T4" fmla="*/ 419 w 1161"/>
                  <a:gd name="T5" fmla="*/ 203 h 1716"/>
                  <a:gd name="T6" fmla="*/ 419 w 1161"/>
                  <a:gd name="T7" fmla="*/ 203 h 1716"/>
                  <a:gd name="T8" fmla="*/ 343 w 1161"/>
                  <a:gd name="T9" fmla="*/ 993 h 1716"/>
                  <a:gd name="T10" fmla="*/ 281 w 1161"/>
                  <a:gd name="T11" fmla="*/ 1326 h 1716"/>
                  <a:gd name="T12" fmla="*/ 281 w 1161"/>
                  <a:gd name="T13" fmla="*/ 1326 h 1716"/>
                  <a:gd name="T14" fmla="*/ 772 w 1161"/>
                  <a:gd name="T15" fmla="*/ 1534 h 1716"/>
                  <a:gd name="T16" fmla="*/ 772 w 1161"/>
                  <a:gd name="T17" fmla="*/ 1534 h 1716"/>
                  <a:gd name="T18" fmla="*/ 803 w 1161"/>
                  <a:gd name="T19" fmla="*/ 1179 h 1716"/>
                  <a:gd name="T20" fmla="*/ 803 w 1161"/>
                  <a:gd name="T21" fmla="*/ 1179 h 1716"/>
                  <a:gd name="T22" fmla="*/ 1039 w 1161"/>
                  <a:gd name="T23" fmla="*/ 1167 h 1716"/>
                  <a:gd name="T24" fmla="*/ 1039 w 1161"/>
                  <a:gd name="T25" fmla="*/ 1167 h 1716"/>
                  <a:gd name="T26" fmla="*/ 1159 w 1161"/>
                  <a:gd name="T27" fmla="*/ 219 h 1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1" h="1716">
                    <a:moveTo>
                      <a:pt x="1159" y="219"/>
                    </a:moveTo>
                    <a:lnTo>
                      <a:pt x="1159" y="219"/>
                    </a:lnTo>
                    <a:cubicBezTo>
                      <a:pt x="857" y="0"/>
                      <a:pt x="584" y="65"/>
                      <a:pt x="419" y="203"/>
                    </a:cubicBezTo>
                    <a:lnTo>
                      <a:pt x="419" y="203"/>
                    </a:lnTo>
                    <a:cubicBezTo>
                      <a:pt x="0" y="550"/>
                      <a:pt x="343" y="993"/>
                      <a:pt x="343" y="993"/>
                    </a:cubicBezTo>
                    <a:lnTo>
                      <a:pt x="281" y="1326"/>
                    </a:lnTo>
                    <a:lnTo>
                      <a:pt x="281" y="1326"/>
                    </a:lnTo>
                    <a:cubicBezTo>
                      <a:pt x="476" y="1715"/>
                      <a:pt x="772" y="1534"/>
                      <a:pt x="772" y="1534"/>
                    </a:cubicBezTo>
                    <a:lnTo>
                      <a:pt x="772" y="1534"/>
                    </a:lnTo>
                    <a:cubicBezTo>
                      <a:pt x="772" y="1534"/>
                      <a:pt x="790" y="1285"/>
                      <a:pt x="803" y="1179"/>
                    </a:cubicBezTo>
                    <a:lnTo>
                      <a:pt x="803" y="1179"/>
                    </a:lnTo>
                    <a:cubicBezTo>
                      <a:pt x="871" y="1188"/>
                      <a:pt x="987" y="1201"/>
                      <a:pt x="1039" y="1167"/>
                    </a:cubicBezTo>
                    <a:lnTo>
                      <a:pt x="1039" y="1167"/>
                    </a:lnTo>
                    <a:cubicBezTo>
                      <a:pt x="1160" y="1087"/>
                      <a:pt x="1159" y="219"/>
                      <a:pt x="1159" y="2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50">
                <a:extLst>
                  <a:ext uri="{FF2B5EF4-FFF2-40B4-BE49-F238E27FC236}">
                    <a16:creationId xmlns:a16="http://schemas.microsoft.com/office/drawing/2014/main" id="{B4E47276-1622-46D5-9C2C-D1CCD671F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7249" y="6004613"/>
                <a:ext cx="864973" cy="1448056"/>
              </a:xfrm>
              <a:custGeom>
                <a:avLst/>
                <a:gdLst>
                  <a:gd name="T0" fmla="*/ 108 w 986"/>
                  <a:gd name="T1" fmla="*/ 1390 h 1654"/>
                  <a:gd name="T2" fmla="*/ 108 w 986"/>
                  <a:gd name="T3" fmla="*/ 1390 h 1654"/>
                  <a:gd name="T4" fmla="*/ 348 w 986"/>
                  <a:gd name="T5" fmla="*/ 1622 h 1654"/>
                  <a:gd name="T6" fmla="*/ 348 w 986"/>
                  <a:gd name="T7" fmla="*/ 1622 h 1654"/>
                  <a:gd name="T8" fmla="*/ 579 w 986"/>
                  <a:gd name="T9" fmla="*/ 1594 h 1654"/>
                  <a:gd name="T10" fmla="*/ 579 w 986"/>
                  <a:gd name="T11" fmla="*/ 1594 h 1654"/>
                  <a:gd name="T12" fmla="*/ 610 w 986"/>
                  <a:gd name="T13" fmla="*/ 1244 h 1654"/>
                  <a:gd name="T14" fmla="*/ 610 w 986"/>
                  <a:gd name="T15" fmla="*/ 1244 h 1654"/>
                  <a:gd name="T16" fmla="*/ 614 w 986"/>
                  <a:gd name="T17" fmla="*/ 1237 h 1654"/>
                  <a:gd name="T18" fmla="*/ 614 w 986"/>
                  <a:gd name="T19" fmla="*/ 1237 h 1654"/>
                  <a:gd name="T20" fmla="*/ 621 w 986"/>
                  <a:gd name="T21" fmla="*/ 1235 h 1654"/>
                  <a:gd name="T22" fmla="*/ 621 w 986"/>
                  <a:gd name="T23" fmla="*/ 1235 h 1654"/>
                  <a:gd name="T24" fmla="*/ 850 w 986"/>
                  <a:gd name="T25" fmla="*/ 1225 h 1654"/>
                  <a:gd name="T26" fmla="*/ 850 w 986"/>
                  <a:gd name="T27" fmla="*/ 1225 h 1654"/>
                  <a:gd name="T28" fmla="*/ 966 w 986"/>
                  <a:gd name="T29" fmla="*/ 289 h 1654"/>
                  <a:gd name="T30" fmla="*/ 966 w 986"/>
                  <a:gd name="T31" fmla="*/ 289 h 1654"/>
                  <a:gd name="T32" fmla="*/ 242 w 986"/>
                  <a:gd name="T33" fmla="*/ 276 h 1654"/>
                  <a:gd name="T34" fmla="*/ 242 w 986"/>
                  <a:gd name="T35" fmla="*/ 276 h 1654"/>
                  <a:gd name="T36" fmla="*/ 50 w 986"/>
                  <a:gd name="T37" fmla="*/ 792 h 1654"/>
                  <a:gd name="T38" fmla="*/ 50 w 986"/>
                  <a:gd name="T39" fmla="*/ 792 h 1654"/>
                  <a:gd name="T40" fmla="*/ 168 w 986"/>
                  <a:gd name="T41" fmla="*/ 1053 h 1654"/>
                  <a:gd name="T42" fmla="*/ 168 w 986"/>
                  <a:gd name="T43" fmla="*/ 1053 h 1654"/>
                  <a:gd name="T44" fmla="*/ 170 w 986"/>
                  <a:gd name="T45" fmla="*/ 1061 h 1654"/>
                  <a:gd name="T46" fmla="*/ 108 w 986"/>
                  <a:gd name="T47" fmla="*/ 1390 h 1654"/>
                  <a:gd name="T48" fmla="*/ 427 w 986"/>
                  <a:gd name="T49" fmla="*/ 1651 h 1654"/>
                  <a:gd name="T50" fmla="*/ 427 w 986"/>
                  <a:gd name="T51" fmla="*/ 1651 h 1654"/>
                  <a:gd name="T52" fmla="*/ 343 w 986"/>
                  <a:gd name="T53" fmla="*/ 1640 h 1654"/>
                  <a:gd name="T54" fmla="*/ 343 w 986"/>
                  <a:gd name="T55" fmla="*/ 1640 h 1654"/>
                  <a:gd name="T56" fmla="*/ 90 w 986"/>
                  <a:gd name="T57" fmla="*/ 1397 h 1654"/>
                  <a:gd name="T58" fmla="*/ 90 w 986"/>
                  <a:gd name="T59" fmla="*/ 1397 h 1654"/>
                  <a:gd name="T60" fmla="*/ 89 w 986"/>
                  <a:gd name="T61" fmla="*/ 1390 h 1654"/>
                  <a:gd name="T62" fmla="*/ 150 w 986"/>
                  <a:gd name="T63" fmla="*/ 1061 h 1654"/>
                  <a:gd name="T64" fmla="*/ 150 w 986"/>
                  <a:gd name="T65" fmla="*/ 1061 h 1654"/>
                  <a:gd name="T66" fmla="*/ 31 w 986"/>
                  <a:gd name="T67" fmla="*/ 797 h 1654"/>
                  <a:gd name="T68" fmla="*/ 31 w 986"/>
                  <a:gd name="T69" fmla="*/ 797 h 1654"/>
                  <a:gd name="T70" fmla="*/ 230 w 986"/>
                  <a:gd name="T71" fmla="*/ 261 h 1654"/>
                  <a:gd name="T72" fmla="*/ 230 w 986"/>
                  <a:gd name="T73" fmla="*/ 261 h 1654"/>
                  <a:gd name="T74" fmla="*/ 981 w 986"/>
                  <a:gd name="T75" fmla="*/ 277 h 1654"/>
                  <a:gd name="T76" fmla="*/ 981 w 986"/>
                  <a:gd name="T77" fmla="*/ 277 h 1654"/>
                  <a:gd name="T78" fmla="*/ 985 w 986"/>
                  <a:gd name="T79" fmla="*/ 285 h 1654"/>
                  <a:gd name="T80" fmla="*/ 985 w 986"/>
                  <a:gd name="T81" fmla="*/ 285 h 1654"/>
                  <a:gd name="T82" fmla="*/ 861 w 986"/>
                  <a:gd name="T83" fmla="*/ 1241 h 1654"/>
                  <a:gd name="T84" fmla="*/ 861 w 986"/>
                  <a:gd name="T85" fmla="*/ 1241 h 1654"/>
                  <a:gd name="T86" fmla="*/ 628 w 986"/>
                  <a:gd name="T87" fmla="*/ 1256 h 1654"/>
                  <a:gd name="T88" fmla="*/ 628 w 986"/>
                  <a:gd name="T89" fmla="*/ 1256 h 1654"/>
                  <a:gd name="T90" fmla="*/ 598 w 986"/>
                  <a:gd name="T91" fmla="*/ 1601 h 1654"/>
                  <a:gd name="T92" fmla="*/ 598 w 986"/>
                  <a:gd name="T93" fmla="*/ 1601 h 1654"/>
                  <a:gd name="T94" fmla="*/ 594 w 986"/>
                  <a:gd name="T95" fmla="*/ 1608 h 1654"/>
                  <a:gd name="T96" fmla="*/ 594 w 986"/>
                  <a:gd name="T97" fmla="*/ 1608 h 1654"/>
                  <a:gd name="T98" fmla="*/ 427 w 986"/>
                  <a:gd name="T99" fmla="*/ 1651 h 1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654">
                    <a:moveTo>
                      <a:pt x="108" y="1390"/>
                    </a:moveTo>
                    <a:lnTo>
                      <a:pt x="108" y="1390"/>
                    </a:lnTo>
                    <a:cubicBezTo>
                      <a:pt x="172" y="1517"/>
                      <a:pt x="253" y="1594"/>
                      <a:pt x="348" y="1622"/>
                    </a:cubicBezTo>
                    <a:lnTo>
                      <a:pt x="348" y="1622"/>
                    </a:lnTo>
                    <a:cubicBezTo>
                      <a:pt x="460" y="1653"/>
                      <a:pt x="558" y="1605"/>
                      <a:pt x="579" y="1594"/>
                    </a:cubicBezTo>
                    <a:lnTo>
                      <a:pt x="579" y="1594"/>
                    </a:lnTo>
                    <a:cubicBezTo>
                      <a:pt x="582" y="1557"/>
                      <a:pt x="599" y="1340"/>
                      <a:pt x="610" y="1244"/>
                    </a:cubicBezTo>
                    <a:lnTo>
                      <a:pt x="610" y="1244"/>
                    </a:lnTo>
                    <a:cubicBezTo>
                      <a:pt x="610" y="1242"/>
                      <a:pt x="611" y="1239"/>
                      <a:pt x="614" y="1237"/>
                    </a:cubicBezTo>
                    <a:lnTo>
                      <a:pt x="614" y="1237"/>
                    </a:lnTo>
                    <a:cubicBezTo>
                      <a:pt x="615" y="1236"/>
                      <a:pt x="618" y="1235"/>
                      <a:pt x="621" y="1235"/>
                    </a:cubicBezTo>
                    <a:lnTo>
                      <a:pt x="621" y="1235"/>
                    </a:lnTo>
                    <a:cubicBezTo>
                      <a:pt x="674" y="1242"/>
                      <a:pt x="798" y="1259"/>
                      <a:pt x="850" y="1225"/>
                    </a:cubicBezTo>
                    <a:lnTo>
                      <a:pt x="850" y="1225"/>
                    </a:lnTo>
                    <a:cubicBezTo>
                      <a:pt x="945" y="1161"/>
                      <a:pt x="966" y="533"/>
                      <a:pt x="966" y="289"/>
                    </a:cubicBezTo>
                    <a:lnTo>
                      <a:pt x="966" y="289"/>
                    </a:lnTo>
                    <a:cubicBezTo>
                      <a:pt x="598" y="25"/>
                      <a:pt x="319" y="212"/>
                      <a:pt x="242" y="276"/>
                    </a:cubicBezTo>
                    <a:lnTo>
                      <a:pt x="242" y="276"/>
                    </a:lnTo>
                    <a:cubicBezTo>
                      <a:pt x="72" y="417"/>
                      <a:pt x="6" y="591"/>
                      <a:pt x="50" y="792"/>
                    </a:cubicBezTo>
                    <a:lnTo>
                      <a:pt x="50" y="792"/>
                    </a:lnTo>
                    <a:cubicBezTo>
                      <a:pt x="83" y="942"/>
                      <a:pt x="167" y="1052"/>
                      <a:pt x="168" y="1053"/>
                    </a:cubicBezTo>
                    <a:lnTo>
                      <a:pt x="168" y="1053"/>
                    </a:lnTo>
                    <a:cubicBezTo>
                      <a:pt x="170" y="1055"/>
                      <a:pt x="170" y="1058"/>
                      <a:pt x="170" y="1061"/>
                    </a:cubicBezTo>
                    <a:lnTo>
                      <a:pt x="108" y="1390"/>
                    </a:lnTo>
                    <a:close/>
                    <a:moveTo>
                      <a:pt x="427" y="1651"/>
                    </a:moveTo>
                    <a:lnTo>
                      <a:pt x="427" y="1651"/>
                    </a:lnTo>
                    <a:cubicBezTo>
                      <a:pt x="401" y="1651"/>
                      <a:pt x="373" y="1649"/>
                      <a:pt x="343" y="1640"/>
                    </a:cubicBezTo>
                    <a:lnTo>
                      <a:pt x="343" y="1640"/>
                    </a:lnTo>
                    <a:cubicBezTo>
                      <a:pt x="241" y="1612"/>
                      <a:pt x="156" y="1529"/>
                      <a:pt x="90" y="1397"/>
                    </a:cubicBezTo>
                    <a:lnTo>
                      <a:pt x="90" y="1397"/>
                    </a:lnTo>
                    <a:cubicBezTo>
                      <a:pt x="89" y="1394"/>
                      <a:pt x="88" y="1392"/>
                      <a:pt x="89" y="1390"/>
                    </a:cubicBezTo>
                    <a:lnTo>
                      <a:pt x="150" y="1061"/>
                    </a:lnTo>
                    <a:lnTo>
                      <a:pt x="150" y="1061"/>
                    </a:lnTo>
                    <a:cubicBezTo>
                      <a:pt x="135" y="1041"/>
                      <a:pt x="62" y="938"/>
                      <a:pt x="31" y="797"/>
                    </a:cubicBezTo>
                    <a:lnTo>
                      <a:pt x="31" y="797"/>
                    </a:lnTo>
                    <a:cubicBezTo>
                      <a:pt x="0" y="653"/>
                      <a:pt x="9" y="444"/>
                      <a:pt x="230" y="261"/>
                    </a:cubicBezTo>
                    <a:lnTo>
                      <a:pt x="230" y="261"/>
                    </a:lnTo>
                    <a:cubicBezTo>
                      <a:pt x="309" y="195"/>
                      <a:pt x="600" y="0"/>
                      <a:pt x="981" y="277"/>
                    </a:cubicBezTo>
                    <a:lnTo>
                      <a:pt x="981" y="277"/>
                    </a:lnTo>
                    <a:cubicBezTo>
                      <a:pt x="984" y="278"/>
                      <a:pt x="985" y="281"/>
                      <a:pt x="985" y="285"/>
                    </a:cubicBezTo>
                    <a:lnTo>
                      <a:pt x="985" y="285"/>
                    </a:lnTo>
                    <a:cubicBezTo>
                      <a:pt x="985" y="320"/>
                      <a:pt x="985" y="1159"/>
                      <a:pt x="861" y="1241"/>
                    </a:cubicBezTo>
                    <a:lnTo>
                      <a:pt x="861" y="1241"/>
                    </a:lnTo>
                    <a:cubicBezTo>
                      <a:pt x="812" y="1273"/>
                      <a:pt x="716" y="1267"/>
                      <a:pt x="628" y="1256"/>
                    </a:cubicBezTo>
                    <a:lnTo>
                      <a:pt x="628" y="1256"/>
                    </a:lnTo>
                    <a:cubicBezTo>
                      <a:pt x="616" y="1365"/>
                      <a:pt x="598" y="1598"/>
                      <a:pt x="598" y="1601"/>
                    </a:cubicBezTo>
                    <a:lnTo>
                      <a:pt x="598" y="1601"/>
                    </a:lnTo>
                    <a:cubicBezTo>
                      <a:pt x="598" y="1604"/>
                      <a:pt x="596" y="1606"/>
                      <a:pt x="594" y="1608"/>
                    </a:cubicBezTo>
                    <a:lnTo>
                      <a:pt x="594" y="1608"/>
                    </a:lnTo>
                    <a:cubicBezTo>
                      <a:pt x="589" y="1611"/>
                      <a:pt x="521" y="1651"/>
                      <a:pt x="427" y="16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51">
                <a:extLst>
                  <a:ext uri="{FF2B5EF4-FFF2-40B4-BE49-F238E27FC236}">
                    <a16:creationId xmlns:a16="http://schemas.microsoft.com/office/drawing/2014/main" id="{5923BB10-5522-4E55-9BE2-7EDB3F5D8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8236" y="5838568"/>
                <a:ext cx="1100525" cy="1108248"/>
              </a:xfrm>
              <a:custGeom>
                <a:avLst/>
                <a:gdLst>
                  <a:gd name="T0" fmla="*/ 1238 w 1255"/>
                  <a:gd name="T1" fmla="*/ 299 h 1266"/>
                  <a:gd name="T2" fmla="*/ 1238 w 1255"/>
                  <a:gd name="T3" fmla="*/ 299 h 1266"/>
                  <a:gd name="T4" fmla="*/ 988 w 1255"/>
                  <a:gd name="T5" fmla="*/ 126 h 1266"/>
                  <a:gd name="T6" fmla="*/ 988 w 1255"/>
                  <a:gd name="T7" fmla="*/ 126 h 1266"/>
                  <a:gd name="T8" fmla="*/ 728 w 1255"/>
                  <a:gd name="T9" fmla="*/ 4 h 1266"/>
                  <a:gd name="T10" fmla="*/ 728 w 1255"/>
                  <a:gd name="T11" fmla="*/ 4 h 1266"/>
                  <a:gd name="T12" fmla="*/ 506 w 1255"/>
                  <a:gd name="T13" fmla="*/ 112 h 1266"/>
                  <a:gd name="T14" fmla="*/ 506 w 1255"/>
                  <a:gd name="T15" fmla="*/ 112 h 1266"/>
                  <a:gd name="T16" fmla="*/ 234 w 1255"/>
                  <a:gd name="T17" fmla="*/ 176 h 1266"/>
                  <a:gd name="T18" fmla="*/ 234 w 1255"/>
                  <a:gd name="T19" fmla="*/ 176 h 1266"/>
                  <a:gd name="T20" fmla="*/ 166 w 1255"/>
                  <a:gd name="T21" fmla="*/ 395 h 1266"/>
                  <a:gd name="T22" fmla="*/ 166 w 1255"/>
                  <a:gd name="T23" fmla="*/ 395 h 1266"/>
                  <a:gd name="T24" fmla="*/ 51 w 1255"/>
                  <a:gd name="T25" fmla="*/ 510 h 1266"/>
                  <a:gd name="T26" fmla="*/ 51 w 1255"/>
                  <a:gd name="T27" fmla="*/ 510 h 1266"/>
                  <a:gd name="T28" fmla="*/ 83 w 1255"/>
                  <a:gd name="T29" fmla="*/ 834 h 1266"/>
                  <a:gd name="T30" fmla="*/ 83 w 1255"/>
                  <a:gd name="T31" fmla="*/ 834 h 1266"/>
                  <a:gd name="T32" fmla="*/ 114 w 1255"/>
                  <a:gd name="T33" fmla="*/ 1145 h 1266"/>
                  <a:gd name="T34" fmla="*/ 114 w 1255"/>
                  <a:gd name="T35" fmla="*/ 1145 h 1266"/>
                  <a:gd name="T36" fmla="*/ 332 w 1255"/>
                  <a:gd name="T37" fmla="*/ 1265 h 1266"/>
                  <a:gd name="T38" fmla="*/ 332 w 1255"/>
                  <a:gd name="T39" fmla="*/ 1265 h 1266"/>
                  <a:gd name="T40" fmla="*/ 339 w 1255"/>
                  <a:gd name="T41" fmla="*/ 1265 h 1266"/>
                  <a:gd name="T42" fmla="*/ 339 w 1255"/>
                  <a:gd name="T43" fmla="*/ 1265 h 1266"/>
                  <a:gd name="T44" fmla="*/ 565 w 1255"/>
                  <a:gd name="T45" fmla="*/ 1043 h 1266"/>
                  <a:gd name="T46" fmla="*/ 565 w 1255"/>
                  <a:gd name="T47" fmla="*/ 1043 h 1266"/>
                  <a:gd name="T48" fmla="*/ 561 w 1255"/>
                  <a:gd name="T49" fmla="*/ 1034 h 1266"/>
                  <a:gd name="T50" fmla="*/ 561 w 1255"/>
                  <a:gd name="T51" fmla="*/ 1034 h 1266"/>
                  <a:gd name="T52" fmla="*/ 550 w 1255"/>
                  <a:gd name="T53" fmla="*/ 1034 h 1266"/>
                  <a:gd name="T54" fmla="*/ 550 w 1255"/>
                  <a:gd name="T55" fmla="*/ 1034 h 1266"/>
                  <a:gd name="T56" fmla="*/ 440 w 1255"/>
                  <a:gd name="T57" fmla="*/ 1046 h 1266"/>
                  <a:gd name="T58" fmla="*/ 440 w 1255"/>
                  <a:gd name="T59" fmla="*/ 1046 h 1266"/>
                  <a:gd name="T60" fmla="*/ 387 w 1255"/>
                  <a:gd name="T61" fmla="*/ 893 h 1266"/>
                  <a:gd name="T62" fmla="*/ 387 w 1255"/>
                  <a:gd name="T63" fmla="*/ 893 h 1266"/>
                  <a:gd name="T64" fmla="*/ 437 w 1255"/>
                  <a:gd name="T65" fmla="*/ 810 h 1266"/>
                  <a:gd name="T66" fmla="*/ 437 w 1255"/>
                  <a:gd name="T67" fmla="*/ 810 h 1266"/>
                  <a:gd name="T68" fmla="*/ 577 w 1255"/>
                  <a:gd name="T69" fmla="*/ 880 h 1266"/>
                  <a:gd name="T70" fmla="*/ 577 w 1255"/>
                  <a:gd name="T71" fmla="*/ 880 h 1266"/>
                  <a:gd name="T72" fmla="*/ 586 w 1255"/>
                  <a:gd name="T73" fmla="*/ 887 h 1266"/>
                  <a:gd name="T74" fmla="*/ 586 w 1255"/>
                  <a:gd name="T75" fmla="*/ 887 h 1266"/>
                  <a:gd name="T76" fmla="*/ 630 w 1255"/>
                  <a:gd name="T77" fmla="*/ 863 h 1266"/>
                  <a:gd name="T78" fmla="*/ 630 w 1255"/>
                  <a:gd name="T79" fmla="*/ 863 h 1266"/>
                  <a:gd name="T80" fmla="*/ 664 w 1255"/>
                  <a:gd name="T81" fmla="*/ 699 h 1266"/>
                  <a:gd name="T82" fmla="*/ 664 w 1255"/>
                  <a:gd name="T83" fmla="*/ 699 h 1266"/>
                  <a:gd name="T84" fmla="*/ 720 w 1255"/>
                  <a:gd name="T85" fmla="*/ 581 h 1266"/>
                  <a:gd name="T86" fmla="*/ 720 w 1255"/>
                  <a:gd name="T87" fmla="*/ 581 h 1266"/>
                  <a:gd name="T88" fmla="*/ 952 w 1255"/>
                  <a:gd name="T89" fmla="*/ 574 h 1266"/>
                  <a:gd name="T90" fmla="*/ 952 w 1255"/>
                  <a:gd name="T91" fmla="*/ 574 h 1266"/>
                  <a:gd name="T92" fmla="*/ 1001 w 1255"/>
                  <a:gd name="T93" fmla="*/ 510 h 1266"/>
                  <a:gd name="T94" fmla="*/ 1001 w 1255"/>
                  <a:gd name="T95" fmla="*/ 510 h 1266"/>
                  <a:gd name="T96" fmla="*/ 1172 w 1255"/>
                  <a:gd name="T97" fmla="*/ 507 h 1266"/>
                  <a:gd name="T98" fmla="*/ 1172 w 1255"/>
                  <a:gd name="T99" fmla="*/ 507 h 1266"/>
                  <a:gd name="T100" fmla="*/ 1238 w 1255"/>
                  <a:gd name="T101" fmla="*/ 299 h 1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55" h="1266">
                    <a:moveTo>
                      <a:pt x="1238" y="299"/>
                    </a:moveTo>
                    <a:lnTo>
                      <a:pt x="1238" y="299"/>
                    </a:lnTo>
                    <a:cubicBezTo>
                      <a:pt x="1205" y="121"/>
                      <a:pt x="1020" y="124"/>
                      <a:pt x="988" y="126"/>
                    </a:cubicBezTo>
                    <a:lnTo>
                      <a:pt x="988" y="126"/>
                    </a:lnTo>
                    <a:cubicBezTo>
                      <a:pt x="904" y="41"/>
                      <a:pt x="818" y="0"/>
                      <a:pt x="728" y="4"/>
                    </a:cubicBezTo>
                    <a:lnTo>
                      <a:pt x="728" y="4"/>
                    </a:lnTo>
                    <a:cubicBezTo>
                      <a:pt x="608" y="8"/>
                      <a:pt x="524" y="92"/>
                      <a:pt x="506" y="112"/>
                    </a:cubicBezTo>
                    <a:lnTo>
                      <a:pt x="506" y="112"/>
                    </a:lnTo>
                    <a:cubicBezTo>
                      <a:pt x="384" y="95"/>
                      <a:pt x="292" y="117"/>
                      <a:pt x="234" y="176"/>
                    </a:cubicBezTo>
                    <a:lnTo>
                      <a:pt x="234" y="176"/>
                    </a:lnTo>
                    <a:cubicBezTo>
                      <a:pt x="158" y="252"/>
                      <a:pt x="163" y="364"/>
                      <a:pt x="166" y="395"/>
                    </a:cubicBezTo>
                    <a:lnTo>
                      <a:pt x="166" y="395"/>
                    </a:lnTo>
                    <a:cubicBezTo>
                      <a:pt x="110" y="418"/>
                      <a:pt x="71" y="457"/>
                      <a:pt x="51" y="510"/>
                    </a:cubicBezTo>
                    <a:lnTo>
                      <a:pt x="51" y="510"/>
                    </a:lnTo>
                    <a:cubicBezTo>
                      <a:pt x="0" y="638"/>
                      <a:pt x="71" y="807"/>
                      <a:pt x="83" y="834"/>
                    </a:cubicBezTo>
                    <a:lnTo>
                      <a:pt x="83" y="834"/>
                    </a:lnTo>
                    <a:cubicBezTo>
                      <a:pt x="45" y="950"/>
                      <a:pt x="56" y="1060"/>
                      <a:pt x="114" y="1145"/>
                    </a:cubicBezTo>
                    <a:lnTo>
                      <a:pt x="114" y="1145"/>
                    </a:lnTo>
                    <a:cubicBezTo>
                      <a:pt x="165" y="1218"/>
                      <a:pt x="246" y="1263"/>
                      <a:pt x="332" y="1265"/>
                    </a:cubicBezTo>
                    <a:lnTo>
                      <a:pt x="332" y="1265"/>
                    </a:lnTo>
                    <a:cubicBezTo>
                      <a:pt x="334" y="1265"/>
                      <a:pt x="336" y="1265"/>
                      <a:pt x="339" y="1265"/>
                    </a:cubicBezTo>
                    <a:lnTo>
                      <a:pt x="339" y="1265"/>
                    </a:lnTo>
                    <a:cubicBezTo>
                      <a:pt x="547" y="1265"/>
                      <a:pt x="565" y="1046"/>
                      <a:pt x="565" y="1043"/>
                    </a:cubicBezTo>
                    <a:lnTo>
                      <a:pt x="565" y="1043"/>
                    </a:lnTo>
                    <a:cubicBezTo>
                      <a:pt x="566" y="1039"/>
                      <a:pt x="564" y="1036"/>
                      <a:pt x="561" y="1034"/>
                    </a:cubicBezTo>
                    <a:lnTo>
                      <a:pt x="561" y="1034"/>
                    </a:lnTo>
                    <a:cubicBezTo>
                      <a:pt x="558" y="1032"/>
                      <a:pt x="554" y="1032"/>
                      <a:pt x="550" y="1034"/>
                    </a:cubicBezTo>
                    <a:lnTo>
                      <a:pt x="550" y="1034"/>
                    </a:lnTo>
                    <a:cubicBezTo>
                      <a:pt x="508" y="1061"/>
                      <a:pt x="470" y="1066"/>
                      <a:pt x="440" y="1046"/>
                    </a:cubicBezTo>
                    <a:lnTo>
                      <a:pt x="440" y="1046"/>
                    </a:lnTo>
                    <a:cubicBezTo>
                      <a:pt x="397" y="1018"/>
                      <a:pt x="380" y="947"/>
                      <a:pt x="387" y="893"/>
                    </a:cubicBezTo>
                    <a:lnTo>
                      <a:pt x="387" y="893"/>
                    </a:lnTo>
                    <a:cubicBezTo>
                      <a:pt x="392" y="850"/>
                      <a:pt x="410" y="819"/>
                      <a:pt x="437" y="810"/>
                    </a:cubicBezTo>
                    <a:lnTo>
                      <a:pt x="437" y="810"/>
                    </a:lnTo>
                    <a:cubicBezTo>
                      <a:pt x="537" y="777"/>
                      <a:pt x="575" y="877"/>
                      <a:pt x="577" y="880"/>
                    </a:cubicBezTo>
                    <a:lnTo>
                      <a:pt x="577" y="880"/>
                    </a:lnTo>
                    <a:cubicBezTo>
                      <a:pt x="579" y="884"/>
                      <a:pt x="582" y="887"/>
                      <a:pt x="586" y="887"/>
                    </a:cubicBezTo>
                    <a:lnTo>
                      <a:pt x="586" y="887"/>
                    </a:lnTo>
                    <a:cubicBezTo>
                      <a:pt x="601" y="887"/>
                      <a:pt x="616" y="879"/>
                      <a:pt x="630" y="863"/>
                    </a:cubicBezTo>
                    <a:lnTo>
                      <a:pt x="630" y="863"/>
                    </a:lnTo>
                    <a:cubicBezTo>
                      <a:pt x="654" y="835"/>
                      <a:pt x="676" y="776"/>
                      <a:pt x="664" y="699"/>
                    </a:cubicBezTo>
                    <a:lnTo>
                      <a:pt x="664" y="699"/>
                    </a:lnTo>
                    <a:cubicBezTo>
                      <a:pt x="651" y="619"/>
                      <a:pt x="706" y="588"/>
                      <a:pt x="720" y="581"/>
                    </a:cubicBezTo>
                    <a:lnTo>
                      <a:pt x="720" y="581"/>
                    </a:lnTo>
                    <a:cubicBezTo>
                      <a:pt x="824" y="611"/>
                      <a:pt x="902" y="608"/>
                      <a:pt x="952" y="574"/>
                    </a:cubicBezTo>
                    <a:lnTo>
                      <a:pt x="952" y="574"/>
                    </a:lnTo>
                    <a:cubicBezTo>
                      <a:pt x="983" y="553"/>
                      <a:pt x="996" y="526"/>
                      <a:pt x="1001" y="510"/>
                    </a:cubicBezTo>
                    <a:lnTo>
                      <a:pt x="1001" y="510"/>
                    </a:lnTo>
                    <a:cubicBezTo>
                      <a:pt x="1058" y="541"/>
                      <a:pt x="1123" y="540"/>
                      <a:pt x="1172" y="507"/>
                    </a:cubicBezTo>
                    <a:lnTo>
                      <a:pt x="1172" y="507"/>
                    </a:lnTo>
                    <a:cubicBezTo>
                      <a:pt x="1230" y="468"/>
                      <a:pt x="1254" y="389"/>
                      <a:pt x="1238" y="2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52">
                <a:extLst>
                  <a:ext uri="{FF2B5EF4-FFF2-40B4-BE49-F238E27FC236}">
                    <a16:creationId xmlns:a16="http://schemas.microsoft.com/office/drawing/2014/main" id="{7187FAD7-27D4-4AAE-969F-D4E75ADAB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2706" y="7047214"/>
                <a:ext cx="142874" cy="57921"/>
              </a:xfrm>
              <a:custGeom>
                <a:avLst/>
                <a:gdLst>
                  <a:gd name="T0" fmla="*/ 154 w 164"/>
                  <a:gd name="T1" fmla="*/ 66 h 67"/>
                  <a:gd name="T2" fmla="*/ 154 w 164"/>
                  <a:gd name="T3" fmla="*/ 66 h 67"/>
                  <a:gd name="T4" fmla="*/ 152 w 164"/>
                  <a:gd name="T5" fmla="*/ 66 h 67"/>
                  <a:gd name="T6" fmla="*/ 152 w 164"/>
                  <a:gd name="T7" fmla="*/ 66 h 67"/>
                  <a:gd name="T8" fmla="*/ 7 w 164"/>
                  <a:gd name="T9" fmla="*/ 20 h 67"/>
                  <a:gd name="T10" fmla="*/ 7 w 164"/>
                  <a:gd name="T11" fmla="*/ 20 h 67"/>
                  <a:gd name="T12" fmla="*/ 2 w 164"/>
                  <a:gd name="T13" fmla="*/ 6 h 67"/>
                  <a:gd name="T14" fmla="*/ 2 w 164"/>
                  <a:gd name="T15" fmla="*/ 6 h 67"/>
                  <a:gd name="T16" fmla="*/ 16 w 164"/>
                  <a:gd name="T17" fmla="*/ 2 h 67"/>
                  <a:gd name="T18" fmla="*/ 16 w 164"/>
                  <a:gd name="T19" fmla="*/ 2 h 67"/>
                  <a:gd name="T20" fmla="*/ 155 w 164"/>
                  <a:gd name="T21" fmla="*/ 46 h 67"/>
                  <a:gd name="T22" fmla="*/ 155 w 164"/>
                  <a:gd name="T23" fmla="*/ 46 h 67"/>
                  <a:gd name="T24" fmla="*/ 163 w 164"/>
                  <a:gd name="T25" fmla="*/ 58 h 67"/>
                  <a:gd name="T26" fmla="*/ 163 w 164"/>
                  <a:gd name="T27" fmla="*/ 58 h 67"/>
                  <a:gd name="T28" fmla="*/ 154 w 164"/>
                  <a:gd name="T29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67">
                    <a:moveTo>
                      <a:pt x="154" y="66"/>
                    </a:moveTo>
                    <a:lnTo>
                      <a:pt x="154" y="66"/>
                    </a:lnTo>
                    <a:cubicBezTo>
                      <a:pt x="153" y="66"/>
                      <a:pt x="152" y="66"/>
                      <a:pt x="152" y="66"/>
                    </a:cubicBezTo>
                    <a:lnTo>
                      <a:pt x="152" y="66"/>
                    </a:lnTo>
                    <a:cubicBezTo>
                      <a:pt x="148" y="66"/>
                      <a:pt x="69" y="53"/>
                      <a:pt x="7" y="20"/>
                    </a:cubicBezTo>
                    <a:lnTo>
                      <a:pt x="7" y="20"/>
                    </a:lnTo>
                    <a:cubicBezTo>
                      <a:pt x="2" y="17"/>
                      <a:pt x="0" y="11"/>
                      <a:pt x="2" y="6"/>
                    </a:cubicBezTo>
                    <a:lnTo>
                      <a:pt x="2" y="6"/>
                    </a:lnTo>
                    <a:cubicBezTo>
                      <a:pt x="5" y="1"/>
                      <a:pt x="11" y="0"/>
                      <a:pt x="16" y="2"/>
                    </a:cubicBezTo>
                    <a:lnTo>
                      <a:pt x="16" y="2"/>
                    </a:lnTo>
                    <a:cubicBezTo>
                      <a:pt x="74" y="34"/>
                      <a:pt x="154" y="46"/>
                      <a:pt x="155" y="46"/>
                    </a:cubicBezTo>
                    <a:lnTo>
                      <a:pt x="155" y="46"/>
                    </a:lnTo>
                    <a:cubicBezTo>
                      <a:pt x="160" y="47"/>
                      <a:pt x="163" y="53"/>
                      <a:pt x="163" y="58"/>
                    </a:cubicBezTo>
                    <a:lnTo>
                      <a:pt x="163" y="58"/>
                    </a:lnTo>
                    <a:cubicBezTo>
                      <a:pt x="162" y="62"/>
                      <a:pt x="158" y="66"/>
                      <a:pt x="154" y="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53">
                <a:extLst>
                  <a:ext uri="{FF2B5EF4-FFF2-40B4-BE49-F238E27FC236}">
                    <a16:creationId xmlns:a16="http://schemas.microsoft.com/office/drawing/2014/main" id="{F45F37FA-F5AE-49CD-9E27-6FCBFAC14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0659" y="8526162"/>
                <a:ext cx="517439" cy="274167"/>
              </a:xfrm>
              <a:custGeom>
                <a:avLst/>
                <a:gdLst>
                  <a:gd name="T0" fmla="*/ 586 w 591"/>
                  <a:gd name="T1" fmla="*/ 24 h 313"/>
                  <a:gd name="T2" fmla="*/ 586 w 591"/>
                  <a:gd name="T3" fmla="*/ 24 h 313"/>
                  <a:gd name="T4" fmla="*/ 563 w 591"/>
                  <a:gd name="T5" fmla="*/ 3 h 313"/>
                  <a:gd name="T6" fmla="*/ 563 w 591"/>
                  <a:gd name="T7" fmla="*/ 3 h 313"/>
                  <a:gd name="T8" fmla="*/ 534 w 591"/>
                  <a:gd name="T9" fmla="*/ 4 h 313"/>
                  <a:gd name="T10" fmla="*/ 23 w 591"/>
                  <a:gd name="T11" fmla="*/ 236 h 313"/>
                  <a:gd name="T12" fmla="*/ 23 w 591"/>
                  <a:gd name="T13" fmla="*/ 236 h 313"/>
                  <a:gd name="T14" fmla="*/ 4 w 591"/>
                  <a:gd name="T15" fmla="*/ 259 h 313"/>
                  <a:gd name="T16" fmla="*/ 4 w 591"/>
                  <a:gd name="T17" fmla="*/ 259 h 313"/>
                  <a:gd name="T18" fmla="*/ 4 w 591"/>
                  <a:gd name="T19" fmla="*/ 288 h 313"/>
                  <a:gd name="T20" fmla="*/ 4 w 591"/>
                  <a:gd name="T21" fmla="*/ 288 h 313"/>
                  <a:gd name="T22" fmla="*/ 4 w 591"/>
                  <a:gd name="T23" fmla="*/ 288 h 313"/>
                  <a:gd name="T24" fmla="*/ 26 w 591"/>
                  <a:gd name="T25" fmla="*/ 309 h 313"/>
                  <a:gd name="T26" fmla="*/ 26 w 591"/>
                  <a:gd name="T27" fmla="*/ 309 h 313"/>
                  <a:gd name="T28" fmla="*/ 40 w 591"/>
                  <a:gd name="T29" fmla="*/ 312 h 313"/>
                  <a:gd name="T30" fmla="*/ 40 w 591"/>
                  <a:gd name="T31" fmla="*/ 312 h 313"/>
                  <a:gd name="T32" fmla="*/ 57 w 591"/>
                  <a:gd name="T33" fmla="*/ 309 h 313"/>
                  <a:gd name="T34" fmla="*/ 566 w 591"/>
                  <a:gd name="T35" fmla="*/ 75 h 313"/>
                  <a:gd name="T36" fmla="*/ 566 w 591"/>
                  <a:gd name="T37" fmla="*/ 75 h 313"/>
                  <a:gd name="T38" fmla="*/ 587 w 591"/>
                  <a:gd name="T39" fmla="*/ 54 h 313"/>
                  <a:gd name="T40" fmla="*/ 587 w 591"/>
                  <a:gd name="T41" fmla="*/ 54 h 313"/>
                  <a:gd name="T42" fmla="*/ 586 w 591"/>
                  <a:gd name="T43" fmla="*/ 24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91" h="313">
                    <a:moveTo>
                      <a:pt x="586" y="24"/>
                    </a:moveTo>
                    <a:lnTo>
                      <a:pt x="586" y="24"/>
                    </a:lnTo>
                    <a:cubicBezTo>
                      <a:pt x="581" y="15"/>
                      <a:pt x="573" y="7"/>
                      <a:pt x="563" y="3"/>
                    </a:cubicBezTo>
                    <a:lnTo>
                      <a:pt x="563" y="3"/>
                    </a:lnTo>
                    <a:cubicBezTo>
                      <a:pt x="553" y="0"/>
                      <a:pt x="543" y="0"/>
                      <a:pt x="534" y="4"/>
                    </a:cubicBezTo>
                    <a:lnTo>
                      <a:pt x="23" y="236"/>
                    </a:lnTo>
                    <a:lnTo>
                      <a:pt x="23" y="236"/>
                    </a:lnTo>
                    <a:cubicBezTo>
                      <a:pt x="14" y="241"/>
                      <a:pt x="7" y="249"/>
                      <a:pt x="4" y="259"/>
                    </a:cubicBezTo>
                    <a:lnTo>
                      <a:pt x="4" y="259"/>
                    </a:lnTo>
                    <a:cubicBezTo>
                      <a:pt x="0" y="269"/>
                      <a:pt x="0" y="279"/>
                      <a:pt x="4" y="288"/>
                    </a:cubicBezTo>
                    <a:lnTo>
                      <a:pt x="4" y="288"/>
                    </a:lnTo>
                    <a:lnTo>
                      <a:pt x="4" y="288"/>
                    </a:lnTo>
                    <a:cubicBezTo>
                      <a:pt x="8" y="298"/>
                      <a:pt x="16" y="306"/>
                      <a:pt x="26" y="309"/>
                    </a:cubicBezTo>
                    <a:lnTo>
                      <a:pt x="26" y="309"/>
                    </a:lnTo>
                    <a:cubicBezTo>
                      <a:pt x="31" y="311"/>
                      <a:pt x="36" y="312"/>
                      <a:pt x="40" y="312"/>
                    </a:cubicBezTo>
                    <a:lnTo>
                      <a:pt x="40" y="312"/>
                    </a:lnTo>
                    <a:cubicBezTo>
                      <a:pt x="46" y="312"/>
                      <a:pt x="51" y="310"/>
                      <a:pt x="57" y="309"/>
                    </a:cubicBezTo>
                    <a:lnTo>
                      <a:pt x="566" y="75"/>
                    </a:lnTo>
                    <a:lnTo>
                      <a:pt x="566" y="75"/>
                    </a:lnTo>
                    <a:cubicBezTo>
                      <a:pt x="575" y="71"/>
                      <a:pt x="583" y="63"/>
                      <a:pt x="587" y="54"/>
                    </a:cubicBezTo>
                    <a:lnTo>
                      <a:pt x="587" y="54"/>
                    </a:lnTo>
                    <a:cubicBezTo>
                      <a:pt x="590" y="44"/>
                      <a:pt x="590" y="34"/>
                      <a:pt x="586" y="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54">
                <a:extLst>
                  <a:ext uri="{FF2B5EF4-FFF2-40B4-BE49-F238E27FC236}">
                    <a16:creationId xmlns:a16="http://schemas.microsoft.com/office/drawing/2014/main" id="{C3A85913-5B12-4AA6-B2D9-EC90BF1AF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2234" y="8595669"/>
                <a:ext cx="590806" cy="652592"/>
              </a:xfrm>
              <a:custGeom>
                <a:avLst/>
                <a:gdLst>
                  <a:gd name="T0" fmla="*/ 87 w 676"/>
                  <a:gd name="T1" fmla="*/ 745 h 746"/>
                  <a:gd name="T2" fmla="*/ 238 w 676"/>
                  <a:gd name="T3" fmla="*/ 675 h 746"/>
                  <a:gd name="T4" fmla="*/ 238 w 676"/>
                  <a:gd name="T5" fmla="*/ 675 h 746"/>
                  <a:gd name="T6" fmla="*/ 419 w 676"/>
                  <a:gd name="T7" fmla="*/ 646 h 746"/>
                  <a:gd name="T8" fmla="*/ 419 w 676"/>
                  <a:gd name="T9" fmla="*/ 646 h 746"/>
                  <a:gd name="T10" fmla="*/ 592 w 676"/>
                  <a:gd name="T11" fmla="*/ 559 h 746"/>
                  <a:gd name="T12" fmla="*/ 592 w 676"/>
                  <a:gd name="T13" fmla="*/ 559 h 746"/>
                  <a:gd name="T14" fmla="*/ 601 w 676"/>
                  <a:gd name="T15" fmla="*/ 467 h 746"/>
                  <a:gd name="T16" fmla="*/ 601 w 676"/>
                  <a:gd name="T17" fmla="*/ 467 h 746"/>
                  <a:gd name="T18" fmla="*/ 605 w 676"/>
                  <a:gd name="T19" fmla="*/ 370 h 746"/>
                  <a:gd name="T20" fmla="*/ 605 w 676"/>
                  <a:gd name="T21" fmla="*/ 370 h 746"/>
                  <a:gd name="T22" fmla="*/ 628 w 676"/>
                  <a:gd name="T23" fmla="*/ 278 h 746"/>
                  <a:gd name="T24" fmla="*/ 628 w 676"/>
                  <a:gd name="T25" fmla="*/ 278 h 746"/>
                  <a:gd name="T26" fmla="*/ 645 w 676"/>
                  <a:gd name="T27" fmla="*/ 189 h 746"/>
                  <a:gd name="T28" fmla="*/ 645 w 676"/>
                  <a:gd name="T29" fmla="*/ 189 h 746"/>
                  <a:gd name="T30" fmla="*/ 457 w 676"/>
                  <a:gd name="T31" fmla="*/ 171 h 746"/>
                  <a:gd name="T32" fmla="*/ 457 w 676"/>
                  <a:gd name="T33" fmla="*/ 171 h 746"/>
                  <a:gd name="T34" fmla="*/ 584 w 676"/>
                  <a:gd name="T35" fmla="*/ 48 h 746"/>
                  <a:gd name="T36" fmla="*/ 584 w 676"/>
                  <a:gd name="T37" fmla="*/ 48 h 746"/>
                  <a:gd name="T38" fmla="*/ 417 w 676"/>
                  <a:gd name="T39" fmla="*/ 60 h 746"/>
                  <a:gd name="T40" fmla="*/ 417 w 676"/>
                  <a:gd name="T41" fmla="*/ 60 h 746"/>
                  <a:gd name="T42" fmla="*/ 220 w 676"/>
                  <a:gd name="T43" fmla="*/ 125 h 746"/>
                  <a:gd name="T44" fmla="*/ 220 w 676"/>
                  <a:gd name="T45" fmla="*/ 125 h 746"/>
                  <a:gd name="T46" fmla="*/ 126 w 676"/>
                  <a:gd name="T47" fmla="*/ 268 h 746"/>
                  <a:gd name="T48" fmla="*/ 126 w 676"/>
                  <a:gd name="T49" fmla="*/ 268 h 746"/>
                  <a:gd name="T50" fmla="*/ 10 w 676"/>
                  <a:gd name="T51" fmla="*/ 305 h 746"/>
                  <a:gd name="T52" fmla="*/ 10 w 676"/>
                  <a:gd name="T53" fmla="*/ 305 h 746"/>
                  <a:gd name="T54" fmla="*/ 87 w 676"/>
                  <a:gd name="T55" fmla="*/ 745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6" h="746">
                    <a:moveTo>
                      <a:pt x="87" y="745"/>
                    </a:moveTo>
                    <a:lnTo>
                      <a:pt x="238" y="675"/>
                    </a:lnTo>
                    <a:lnTo>
                      <a:pt x="238" y="675"/>
                    </a:lnTo>
                    <a:cubicBezTo>
                      <a:pt x="238" y="675"/>
                      <a:pt x="342" y="666"/>
                      <a:pt x="419" y="646"/>
                    </a:cubicBezTo>
                    <a:lnTo>
                      <a:pt x="419" y="646"/>
                    </a:lnTo>
                    <a:cubicBezTo>
                      <a:pt x="511" y="623"/>
                      <a:pt x="558" y="602"/>
                      <a:pt x="592" y="559"/>
                    </a:cubicBezTo>
                    <a:lnTo>
                      <a:pt x="592" y="559"/>
                    </a:lnTo>
                    <a:cubicBezTo>
                      <a:pt x="625" y="517"/>
                      <a:pt x="601" y="467"/>
                      <a:pt x="601" y="467"/>
                    </a:cubicBezTo>
                    <a:lnTo>
                      <a:pt x="601" y="467"/>
                    </a:lnTo>
                    <a:cubicBezTo>
                      <a:pt x="601" y="467"/>
                      <a:pt x="650" y="419"/>
                      <a:pt x="605" y="370"/>
                    </a:cubicBezTo>
                    <a:lnTo>
                      <a:pt x="605" y="370"/>
                    </a:lnTo>
                    <a:cubicBezTo>
                      <a:pt x="605" y="370"/>
                      <a:pt x="662" y="331"/>
                      <a:pt x="628" y="278"/>
                    </a:cubicBezTo>
                    <a:lnTo>
                      <a:pt x="628" y="278"/>
                    </a:lnTo>
                    <a:cubicBezTo>
                      <a:pt x="625" y="275"/>
                      <a:pt x="675" y="229"/>
                      <a:pt x="645" y="189"/>
                    </a:cubicBezTo>
                    <a:lnTo>
                      <a:pt x="645" y="189"/>
                    </a:lnTo>
                    <a:cubicBezTo>
                      <a:pt x="628" y="165"/>
                      <a:pt x="457" y="171"/>
                      <a:pt x="457" y="171"/>
                    </a:cubicBezTo>
                    <a:lnTo>
                      <a:pt x="457" y="171"/>
                    </a:lnTo>
                    <a:cubicBezTo>
                      <a:pt x="457" y="171"/>
                      <a:pt x="565" y="127"/>
                      <a:pt x="584" y="48"/>
                    </a:cubicBezTo>
                    <a:lnTo>
                      <a:pt x="584" y="48"/>
                    </a:lnTo>
                    <a:cubicBezTo>
                      <a:pt x="594" y="0"/>
                      <a:pt x="484" y="53"/>
                      <a:pt x="417" y="60"/>
                    </a:cubicBezTo>
                    <a:lnTo>
                      <a:pt x="417" y="60"/>
                    </a:lnTo>
                    <a:cubicBezTo>
                      <a:pt x="301" y="71"/>
                      <a:pt x="242" y="111"/>
                      <a:pt x="220" y="125"/>
                    </a:cubicBezTo>
                    <a:lnTo>
                      <a:pt x="220" y="125"/>
                    </a:lnTo>
                    <a:cubicBezTo>
                      <a:pt x="171" y="155"/>
                      <a:pt x="135" y="254"/>
                      <a:pt x="126" y="268"/>
                    </a:cubicBezTo>
                    <a:lnTo>
                      <a:pt x="126" y="268"/>
                    </a:lnTo>
                    <a:cubicBezTo>
                      <a:pt x="115" y="282"/>
                      <a:pt x="10" y="305"/>
                      <a:pt x="10" y="305"/>
                    </a:cubicBezTo>
                    <a:lnTo>
                      <a:pt x="10" y="305"/>
                    </a:lnTo>
                    <a:cubicBezTo>
                      <a:pt x="10" y="305"/>
                      <a:pt x="0" y="568"/>
                      <a:pt x="87" y="7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55">
                <a:extLst>
                  <a:ext uri="{FF2B5EF4-FFF2-40B4-BE49-F238E27FC236}">
                    <a16:creationId xmlns:a16="http://schemas.microsoft.com/office/drawing/2014/main" id="{FC1AD6B9-61BC-49E2-A0EE-E7DAC57FD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4511" y="8607255"/>
                <a:ext cx="602392" cy="652590"/>
              </a:xfrm>
              <a:custGeom>
                <a:avLst/>
                <a:gdLst>
                  <a:gd name="T0" fmla="*/ 646 w 690"/>
                  <a:gd name="T1" fmla="*/ 261 h 744"/>
                  <a:gd name="T2" fmla="*/ 29 w 690"/>
                  <a:gd name="T3" fmla="*/ 301 h 744"/>
                  <a:gd name="T4" fmla="*/ 243 w 690"/>
                  <a:gd name="T5" fmla="*/ 654 h 744"/>
                  <a:gd name="T6" fmla="*/ 247 w 690"/>
                  <a:gd name="T7" fmla="*/ 654 h 744"/>
                  <a:gd name="T8" fmla="*/ 426 w 690"/>
                  <a:gd name="T9" fmla="*/ 625 h 744"/>
                  <a:gd name="T10" fmla="*/ 593 w 690"/>
                  <a:gd name="T11" fmla="*/ 541 h 744"/>
                  <a:gd name="T12" fmla="*/ 601 w 690"/>
                  <a:gd name="T13" fmla="*/ 460 h 744"/>
                  <a:gd name="T14" fmla="*/ 603 w 690"/>
                  <a:gd name="T15" fmla="*/ 448 h 744"/>
                  <a:gd name="T16" fmla="*/ 607 w 690"/>
                  <a:gd name="T17" fmla="*/ 365 h 744"/>
                  <a:gd name="T18" fmla="*/ 605 w 690"/>
                  <a:gd name="T19" fmla="*/ 358 h 744"/>
                  <a:gd name="T20" fmla="*/ 609 w 690"/>
                  <a:gd name="T21" fmla="*/ 351 h 744"/>
                  <a:gd name="T22" fmla="*/ 629 w 690"/>
                  <a:gd name="T23" fmla="*/ 271 h 744"/>
                  <a:gd name="T24" fmla="*/ 634 w 690"/>
                  <a:gd name="T25" fmla="*/ 252 h 744"/>
                  <a:gd name="T26" fmla="*/ 646 w 690"/>
                  <a:gd name="T27" fmla="*/ 182 h 744"/>
                  <a:gd name="T28" fmla="*/ 466 w 690"/>
                  <a:gd name="T29" fmla="*/ 169 h 744"/>
                  <a:gd name="T30" fmla="*/ 457 w 690"/>
                  <a:gd name="T31" fmla="*/ 161 h 744"/>
                  <a:gd name="T32" fmla="*/ 462 w 690"/>
                  <a:gd name="T33" fmla="*/ 150 h 744"/>
                  <a:gd name="T34" fmla="*/ 583 w 690"/>
                  <a:gd name="T35" fmla="*/ 35 h 744"/>
                  <a:gd name="T36" fmla="*/ 583 w 690"/>
                  <a:gd name="T37" fmla="*/ 29 h 744"/>
                  <a:gd name="T38" fmla="*/ 503 w 690"/>
                  <a:gd name="T39" fmla="*/ 40 h 744"/>
                  <a:gd name="T40" fmla="*/ 426 w 690"/>
                  <a:gd name="T41" fmla="*/ 57 h 744"/>
                  <a:gd name="T42" fmla="*/ 239 w 690"/>
                  <a:gd name="T43" fmla="*/ 119 h 744"/>
                  <a:gd name="T44" fmla="*/ 234 w 690"/>
                  <a:gd name="T45" fmla="*/ 122 h 744"/>
                  <a:gd name="T46" fmla="*/ 153 w 690"/>
                  <a:gd name="T47" fmla="*/ 240 h 744"/>
                  <a:gd name="T48" fmla="*/ 143 w 690"/>
                  <a:gd name="T49" fmla="*/ 261 h 744"/>
                  <a:gd name="T50" fmla="*/ 96 w 690"/>
                  <a:gd name="T51" fmla="*/ 743 h 744"/>
                  <a:gd name="T52" fmla="*/ 87 w 690"/>
                  <a:gd name="T53" fmla="*/ 738 h 744"/>
                  <a:gd name="T54" fmla="*/ 9 w 690"/>
                  <a:gd name="T55" fmla="*/ 292 h 744"/>
                  <a:gd name="T56" fmla="*/ 16 w 690"/>
                  <a:gd name="T57" fmla="*/ 284 h 744"/>
                  <a:gd name="T58" fmla="*/ 127 w 690"/>
                  <a:gd name="T59" fmla="*/ 249 h 744"/>
                  <a:gd name="T60" fmla="*/ 136 w 690"/>
                  <a:gd name="T61" fmla="*/ 232 h 744"/>
                  <a:gd name="T62" fmla="*/ 224 w 690"/>
                  <a:gd name="T63" fmla="*/ 105 h 744"/>
                  <a:gd name="T64" fmla="*/ 228 w 690"/>
                  <a:gd name="T65" fmla="*/ 103 h 744"/>
                  <a:gd name="T66" fmla="*/ 425 w 690"/>
                  <a:gd name="T67" fmla="*/ 38 h 744"/>
                  <a:gd name="T68" fmla="*/ 498 w 690"/>
                  <a:gd name="T69" fmla="*/ 22 h 744"/>
                  <a:gd name="T70" fmla="*/ 596 w 690"/>
                  <a:gd name="T71" fmla="*/ 14 h 744"/>
                  <a:gd name="T72" fmla="*/ 601 w 690"/>
                  <a:gd name="T73" fmla="*/ 39 h 744"/>
                  <a:gd name="T74" fmla="*/ 508 w 690"/>
                  <a:gd name="T75" fmla="*/ 149 h 744"/>
                  <a:gd name="T76" fmla="*/ 662 w 690"/>
                  <a:gd name="T77" fmla="*/ 171 h 744"/>
                  <a:gd name="T78" fmla="*/ 650 w 690"/>
                  <a:gd name="T79" fmla="*/ 263 h 744"/>
                  <a:gd name="T80" fmla="*/ 648 w 690"/>
                  <a:gd name="T81" fmla="*/ 266 h 744"/>
                  <a:gd name="T82" fmla="*/ 628 w 690"/>
                  <a:gd name="T83" fmla="*/ 360 h 744"/>
                  <a:gd name="T84" fmla="*/ 621 w 690"/>
                  <a:gd name="T85" fmla="*/ 457 h 744"/>
                  <a:gd name="T86" fmla="*/ 609 w 690"/>
                  <a:gd name="T87" fmla="*/ 553 h 744"/>
                  <a:gd name="T88" fmla="*/ 431 w 690"/>
                  <a:gd name="T89" fmla="*/ 644 h 744"/>
                  <a:gd name="T90" fmla="*/ 99 w 690"/>
                  <a:gd name="T91" fmla="*/ 742 h 744"/>
                  <a:gd name="T92" fmla="*/ 96 w 690"/>
                  <a:gd name="T93" fmla="*/ 743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90" h="744">
                    <a:moveTo>
                      <a:pt x="646" y="261"/>
                    </a:moveTo>
                    <a:lnTo>
                      <a:pt x="646" y="261"/>
                    </a:lnTo>
                    <a:close/>
                    <a:moveTo>
                      <a:pt x="29" y="301"/>
                    </a:moveTo>
                    <a:lnTo>
                      <a:pt x="29" y="301"/>
                    </a:lnTo>
                    <a:cubicBezTo>
                      <a:pt x="28" y="344"/>
                      <a:pt x="27" y="564"/>
                      <a:pt x="100" y="721"/>
                    </a:cubicBezTo>
                    <a:lnTo>
                      <a:pt x="243" y="654"/>
                    </a:lnTo>
                    <a:lnTo>
                      <a:pt x="243" y="654"/>
                    </a:lnTo>
                    <a:cubicBezTo>
                      <a:pt x="245" y="654"/>
                      <a:pt x="245" y="654"/>
                      <a:pt x="247" y="654"/>
                    </a:cubicBezTo>
                    <a:lnTo>
                      <a:pt x="247" y="654"/>
                    </a:lnTo>
                    <a:cubicBezTo>
                      <a:pt x="248" y="654"/>
                      <a:pt x="351" y="645"/>
                      <a:pt x="426" y="625"/>
                    </a:cubicBezTo>
                    <a:lnTo>
                      <a:pt x="426" y="625"/>
                    </a:lnTo>
                    <a:cubicBezTo>
                      <a:pt x="522" y="600"/>
                      <a:pt x="563" y="580"/>
                      <a:pt x="593" y="541"/>
                    </a:cubicBezTo>
                    <a:lnTo>
                      <a:pt x="593" y="541"/>
                    </a:lnTo>
                    <a:cubicBezTo>
                      <a:pt x="622" y="505"/>
                      <a:pt x="602" y="461"/>
                      <a:pt x="601" y="460"/>
                    </a:cubicBezTo>
                    <a:lnTo>
                      <a:pt x="601" y="460"/>
                    </a:lnTo>
                    <a:cubicBezTo>
                      <a:pt x="600" y="456"/>
                      <a:pt x="600" y="451"/>
                      <a:pt x="603" y="448"/>
                    </a:cubicBezTo>
                    <a:lnTo>
                      <a:pt x="603" y="448"/>
                    </a:lnTo>
                    <a:cubicBezTo>
                      <a:pt x="605" y="446"/>
                      <a:pt x="645" y="405"/>
                      <a:pt x="607" y="365"/>
                    </a:cubicBezTo>
                    <a:lnTo>
                      <a:pt x="607" y="365"/>
                    </a:lnTo>
                    <a:cubicBezTo>
                      <a:pt x="606" y="363"/>
                      <a:pt x="605" y="360"/>
                      <a:pt x="605" y="358"/>
                    </a:cubicBezTo>
                    <a:lnTo>
                      <a:pt x="605" y="358"/>
                    </a:lnTo>
                    <a:cubicBezTo>
                      <a:pt x="605" y="355"/>
                      <a:pt x="607" y="352"/>
                      <a:pt x="609" y="351"/>
                    </a:cubicBezTo>
                    <a:lnTo>
                      <a:pt x="609" y="351"/>
                    </a:lnTo>
                    <a:cubicBezTo>
                      <a:pt x="611" y="349"/>
                      <a:pt x="657" y="315"/>
                      <a:pt x="629" y="271"/>
                    </a:cubicBezTo>
                    <a:lnTo>
                      <a:pt x="629" y="271"/>
                    </a:lnTo>
                    <a:cubicBezTo>
                      <a:pt x="625" y="265"/>
                      <a:pt x="629" y="260"/>
                      <a:pt x="634" y="252"/>
                    </a:cubicBezTo>
                    <a:lnTo>
                      <a:pt x="634" y="252"/>
                    </a:lnTo>
                    <a:cubicBezTo>
                      <a:pt x="650" y="229"/>
                      <a:pt x="663" y="204"/>
                      <a:pt x="646" y="182"/>
                    </a:cubicBezTo>
                    <a:lnTo>
                      <a:pt x="646" y="182"/>
                    </a:lnTo>
                    <a:cubicBezTo>
                      <a:pt x="637" y="171"/>
                      <a:pt x="546" y="166"/>
                      <a:pt x="466" y="169"/>
                    </a:cubicBezTo>
                    <a:lnTo>
                      <a:pt x="466" y="169"/>
                    </a:lnTo>
                    <a:cubicBezTo>
                      <a:pt x="462" y="170"/>
                      <a:pt x="458" y="166"/>
                      <a:pt x="457" y="161"/>
                    </a:cubicBezTo>
                    <a:lnTo>
                      <a:pt x="457" y="161"/>
                    </a:lnTo>
                    <a:cubicBezTo>
                      <a:pt x="456" y="157"/>
                      <a:pt x="458" y="152"/>
                      <a:pt x="462" y="150"/>
                    </a:cubicBezTo>
                    <a:lnTo>
                      <a:pt x="462" y="150"/>
                    </a:lnTo>
                    <a:cubicBezTo>
                      <a:pt x="464" y="150"/>
                      <a:pt x="567" y="108"/>
                      <a:pt x="583" y="35"/>
                    </a:cubicBezTo>
                    <a:lnTo>
                      <a:pt x="583" y="35"/>
                    </a:lnTo>
                    <a:cubicBezTo>
                      <a:pt x="584" y="31"/>
                      <a:pt x="583" y="29"/>
                      <a:pt x="583" y="29"/>
                    </a:cubicBezTo>
                    <a:lnTo>
                      <a:pt x="583" y="29"/>
                    </a:lnTo>
                    <a:cubicBezTo>
                      <a:pt x="575" y="21"/>
                      <a:pt x="532" y="33"/>
                      <a:pt x="503" y="40"/>
                    </a:cubicBezTo>
                    <a:lnTo>
                      <a:pt x="503" y="40"/>
                    </a:lnTo>
                    <a:cubicBezTo>
                      <a:pt x="477" y="48"/>
                      <a:pt x="450" y="55"/>
                      <a:pt x="426" y="57"/>
                    </a:cubicBezTo>
                    <a:lnTo>
                      <a:pt x="426" y="57"/>
                    </a:lnTo>
                    <a:cubicBezTo>
                      <a:pt x="320" y="68"/>
                      <a:pt x="262" y="104"/>
                      <a:pt x="239" y="119"/>
                    </a:cubicBezTo>
                    <a:lnTo>
                      <a:pt x="234" y="122"/>
                    </a:lnTo>
                    <a:lnTo>
                      <a:pt x="234" y="122"/>
                    </a:lnTo>
                    <a:cubicBezTo>
                      <a:pt x="198" y="143"/>
                      <a:pt x="168" y="209"/>
                      <a:pt x="153" y="240"/>
                    </a:cubicBezTo>
                    <a:lnTo>
                      <a:pt x="153" y="240"/>
                    </a:lnTo>
                    <a:cubicBezTo>
                      <a:pt x="148" y="252"/>
                      <a:pt x="145" y="257"/>
                      <a:pt x="143" y="261"/>
                    </a:cubicBezTo>
                    <a:lnTo>
                      <a:pt x="143" y="261"/>
                    </a:lnTo>
                    <a:cubicBezTo>
                      <a:pt x="132" y="276"/>
                      <a:pt x="64" y="293"/>
                      <a:pt x="29" y="301"/>
                    </a:cubicBezTo>
                    <a:lnTo>
                      <a:pt x="96" y="743"/>
                    </a:lnTo>
                    <a:lnTo>
                      <a:pt x="96" y="743"/>
                    </a:lnTo>
                    <a:cubicBezTo>
                      <a:pt x="91" y="743"/>
                      <a:pt x="88" y="740"/>
                      <a:pt x="87" y="738"/>
                    </a:cubicBezTo>
                    <a:lnTo>
                      <a:pt x="87" y="738"/>
                    </a:lnTo>
                    <a:cubicBezTo>
                      <a:pt x="0" y="559"/>
                      <a:pt x="9" y="304"/>
                      <a:pt x="9" y="292"/>
                    </a:cubicBezTo>
                    <a:lnTo>
                      <a:pt x="9" y="292"/>
                    </a:lnTo>
                    <a:cubicBezTo>
                      <a:pt x="9" y="288"/>
                      <a:pt x="13" y="284"/>
                      <a:pt x="16" y="284"/>
                    </a:cubicBezTo>
                    <a:lnTo>
                      <a:pt x="16" y="284"/>
                    </a:lnTo>
                    <a:cubicBezTo>
                      <a:pt x="64" y="273"/>
                      <a:pt x="120" y="257"/>
                      <a:pt x="127" y="249"/>
                    </a:cubicBezTo>
                    <a:lnTo>
                      <a:pt x="127" y="249"/>
                    </a:lnTo>
                    <a:cubicBezTo>
                      <a:pt x="128" y="248"/>
                      <a:pt x="131" y="240"/>
                      <a:pt x="136" y="232"/>
                    </a:cubicBezTo>
                    <a:lnTo>
                      <a:pt x="136" y="232"/>
                    </a:lnTo>
                    <a:cubicBezTo>
                      <a:pt x="152" y="196"/>
                      <a:pt x="183" y="130"/>
                      <a:pt x="224" y="105"/>
                    </a:cubicBezTo>
                    <a:lnTo>
                      <a:pt x="228" y="103"/>
                    </a:lnTo>
                    <a:lnTo>
                      <a:pt x="228" y="103"/>
                    </a:lnTo>
                    <a:cubicBezTo>
                      <a:pt x="253" y="86"/>
                      <a:pt x="313" y="48"/>
                      <a:pt x="425" y="38"/>
                    </a:cubicBezTo>
                    <a:lnTo>
                      <a:pt x="425" y="38"/>
                    </a:lnTo>
                    <a:cubicBezTo>
                      <a:pt x="447" y="36"/>
                      <a:pt x="472" y="29"/>
                      <a:pt x="498" y="22"/>
                    </a:cubicBezTo>
                    <a:lnTo>
                      <a:pt x="498" y="22"/>
                    </a:lnTo>
                    <a:cubicBezTo>
                      <a:pt x="549" y="8"/>
                      <a:pt x="581" y="0"/>
                      <a:pt x="596" y="14"/>
                    </a:cubicBezTo>
                    <a:lnTo>
                      <a:pt x="596" y="14"/>
                    </a:lnTo>
                    <a:cubicBezTo>
                      <a:pt x="600" y="18"/>
                      <a:pt x="605" y="26"/>
                      <a:pt x="601" y="39"/>
                    </a:cubicBezTo>
                    <a:lnTo>
                      <a:pt x="601" y="39"/>
                    </a:lnTo>
                    <a:cubicBezTo>
                      <a:pt x="590" y="91"/>
                      <a:pt x="543" y="128"/>
                      <a:pt x="508" y="149"/>
                    </a:cubicBezTo>
                    <a:lnTo>
                      <a:pt x="508" y="149"/>
                    </a:lnTo>
                    <a:cubicBezTo>
                      <a:pt x="630" y="147"/>
                      <a:pt x="656" y="164"/>
                      <a:pt x="662" y="171"/>
                    </a:cubicBezTo>
                    <a:lnTo>
                      <a:pt x="662" y="171"/>
                    </a:lnTo>
                    <a:cubicBezTo>
                      <a:pt x="689" y="207"/>
                      <a:pt x="661" y="246"/>
                      <a:pt x="650" y="263"/>
                    </a:cubicBezTo>
                    <a:lnTo>
                      <a:pt x="650" y="263"/>
                    </a:lnTo>
                    <a:cubicBezTo>
                      <a:pt x="649" y="264"/>
                      <a:pt x="648" y="265"/>
                      <a:pt x="648" y="266"/>
                    </a:cubicBezTo>
                    <a:lnTo>
                      <a:pt x="648" y="266"/>
                    </a:lnTo>
                    <a:cubicBezTo>
                      <a:pt x="671" y="305"/>
                      <a:pt x="648" y="341"/>
                      <a:pt x="628" y="360"/>
                    </a:cubicBezTo>
                    <a:lnTo>
                      <a:pt x="628" y="360"/>
                    </a:lnTo>
                    <a:cubicBezTo>
                      <a:pt x="656" y="397"/>
                      <a:pt x="639" y="437"/>
                      <a:pt x="621" y="457"/>
                    </a:cubicBezTo>
                    <a:lnTo>
                      <a:pt x="621" y="457"/>
                    </a:lnTo>
                    <a:cubicBezTo>
                      <a:pt x="627" y="473"/>
                      <a:pt x="638" y="515"/>
                      <a:pt x="609" y="553"/>
                    </a:cubicBezTo>
                    <a:lnTo>
                      <a:pt x="609" y="553"/>
                    </a:lnTo>
                    <a:cubicBezTo>
                      <a:pt x="572" y="600"/>
                      <a:pt x="518" y="622"/>
                      <a:pt x="431" y="644"/>
                    </a:cubicBezTo>
                    <a:lnTo>
                      <a:pt x="431" y="644"/>
                    </a:lnTo>
                    <a:cubicBezTo>
                      <a:pt x="359" y="662"/>
                      <a:pt x="264" y="671"/>
                      <a:pt x="250" y="673"/>
                    </a:cubicBezTo>
                    <a:lnTo>
                      <a:pt x="99" y="742"/>
                    </a:lnTo>
                    <a:lnTo>
                      <a:pt x="99" y="742"/>
                    </a:lnTo>
                    <a:cubicBezTo>
                      <a:pt x="98" y="742"/>
                      <a:pt x="97" y="743"/>
                      <a:pt x="96" y="743"/>
                    </a:cubicBezTo>
                    <a:lnTo>
                      <a:pt x="29" y="30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56">
                <a:extLst>
                  <a:ext uri="{FF2B5EF4-FFF2-40B4-BE49-F238E27FC236}">
                    <a16:creationId xmlns:a16="http://schemas.microsoft.com/office/drawing/2014/main" id="{93085283-F65E-4D1C-8BB7-ED71F97A1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5646" y="7263457"/>
                <a:ext cx="2119955" cy="3865347"/>
              </a:xfrm>
              <a:custGeom>
                <a:avLst/>
                <a:gdLst>
                  <a:gd name="T0" fmla="*/ 2421 w 2422"/>
                  <a:gd name="T1" fmla="*/ 2266 h 4412"/>
                  <a:gd name="T2" fmla="*/ 2421 w 2422"/>
                  <a:gd name="T3" fmla="*/ 2266 h 4412"/>
                  <a:gd name="T4" fmla="*/ 2344 w 2422"/>
                  <a:gd name="T5" fmla="*/ 1826 h 4412"/>
                  <a:gd name="T6" fmla="*/ 2344 w 2422"/>
                  <a:gd name="T7" fmla="*/ 1826 h 4412"/>
                  <a:gd name="T8" fmla="*/ 1242 w 2422"/>
                  <a:gd name="T9" fmla="*/ 1944 h 4412"/>
                  <a:gd name="T10" fmla="*/ 1242 w 2422"/>
                  <a:gd name="T11" fmla="*/ 1944 h 4412"/>
                  <a:gd name="T12" fmla="*/ 858 w 2422"/>
                  <a:gd name="T13" fmla="*/ 0 h 4412"/>
                  <a:gd name="T14" fmla="*/ 858 w 2422"/>
                  <a:gd name="T15" fmla="*/ 0 h 4412"/>
                  <a:gd name="T16" fmla="*/ 356 w 2422"/>
                  <a:gd name="T17" fmla="*/ 167 h 4412"/>
                  <a:gd name="T18" fmla="*/ 356 w 2422"/>
                  <a:gd name="T19" fmla="*/ 167 h 4412"/>
                  <a:gd name="T20" fmla="*/ 66 w 2422"/>
                  <a:gd name="T21" fmla="*/ 866 h 4412"/>
                  <a:gd name="T22" fmla="*/ 66 w 2422"/>
                  <a:gd name="T23" fmla="*/ 866 h 4412"/>
                  <a:gd name="T24" fmla="*/ 290 w 2422"/>
                  <a:gd name="T25" fmla="*/ 2655 h 4412"/>
                  <a:gd name="T26" fmla="*/ 290 w 2422"/>
                  <a:gd name="T27" fmla="*/ 2655 h 4412"/>
                  <a:gd name="T28" fmla="*/ 151 w 2422"/>
                  <a:gd name="T29" fmla="*/ 4411 h 4412"/>
                  <a:gd name="T30" fmla="*/ 1313 w 2422"/>
                  <a:gd name="T31" fmla="*/ 4411 h 4412"/>
                  <a:gd name="T32" fmla="*/ 1313 w 2422"/>
                  <a:gd name="T33" fmla="*/ 4411 h 4412"/>
                  <a:gd name="T34" fmla="*/ 1276 w 2422"/>
                  <a:gd name="T35" fmla="*/ 2669 h 4412"/>
                  <a:gd name="T36" fmla="*/ 1276 w 2422"/>
                  <a:gd name="T37" fmla="*/ 2669 h 4412"/>
                  <a:gd name="T38" fmla="*/ 2421 w 2422"/>
                  <a:gd name="T39" fmla="*/ 2266 h 4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22" h="4412">
                    <a:moveTo>
                      <a:pt x="2421" y="2266"/>
                    </a:moveTo>
                    <a:lnTo>
                      <a:pt x="2421" y="2266"/>
                    </a:lnTo>
                    <a:cubicBezTo>
                      <a:pt x="2421" y="2266"/>
                      <a:pt x="2356" y="2051"/>
                      <a:pt x="2344" y="1826"/>
                    </a:cubicBezTo>
                    <a:lnTo>
                      <a:pt x="2344" y="1826"/>
                    </a:lnTo>
                    <a:cubicBezTo>
                      <a:pt x="2344" y="1826"/>
                      <a:pt x="1755" y="1913"/>
                      <a:pt x="1242" y="1944"/>
                    </a:cubicBezTo>
                    <a:lnTo>
                      <a:pt x="1242" y="1944"/>
                    </a:lnTo>
                    <a:cubicBezTo>
                      <a:pt x="1197" y="1156"/>
                      <a:pt x="981" y="425"/>
                      <a:pt x="858" y="0"/>
                    </a:cubicBezTo>
                    <a:lnTo>
                      <a:pt x="858" y="0"/>
                    </a:lnTo>
                    <a:cubicBezTo>
                      <a:pt x="858" y="0"/>
                      <a:pt x="543" y="71"/>
                      <a:pt x="356" y="167"/>
                    </a:cubicBezTo>
                    <a:lnTo>
                      <a:pt x="356" y="167"/>
                    </a:lnTo>
                    <a:cubicBezTo>
                      <a:pt x="162" y="268"/>
                      <a:pt x="76" y="454"/>
                      <a:pt x="66" y="866"/>
                    </a:cubicBezTo>
                    <a:lnTo>
                      <a:pt x="66" y="866"/>
                    </a:lnTo>
                    <a:cubicBezTo>
                      <a:pt x="53" y="1337"/>
                      <a:pt x="0" y="2509"/>
                      <a:pt x="290" y="2655"/>
                    </a:cubicBezTo>
                    <a:lnTo>
                      <a:pt x="290" y="2655"/>
                    </a:lnTo>
                    <a:cubicBezTo>
                      <a:pt x="283" y="3360"/>
                      <a:pt x="217" y="3928"/>
                      <a:pt x="151" y="4411"/>
                    </a:cubicBezTo>
                    <a:lnTo>
                      <a:pt x="1313" y="4411"/>
                    </a:lnTo>
                    <a:lnTo>
                      <a:pt x="1313" y="4411"/>
                    </a:lnTo>
                    <a:cubicBezTo>
                      <a:pt x="1313" y="4411"/>
                      <a:pt x="1313" y="3613"/>
                      <a:pt x="1276" y="2669"/>
                    </a:cubicBezTo>
                    <a:lnTo>
                      <a:pt x="1276" y="2669"/>
                    </a:lnTo>
                    <a:cubicBezTo>
                      <a:pt x="1630" y="2613"/>
                      <a:pt x="2013" y="2468"/>
                      <a:pt x="2421" y="22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57">
                <a:extLst>
                  <a:ext uri="{FF2B5EF4-FFF2-40B4-BE49-F238E27FC236}">
                    <a16:creationId xmlns:a16="http://schemas.microsoft.com/office/drawing/2014/main" id="{C4F47C7B-E01E-4268-A410-5CC547EE6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3369" y="7255734"/>
                <a:ext cx="2119955" cy="3880793"/>
              </a:xfrm>
              <a:custGeom>
                <a:avLst/>
                <a:gdLst>
                  <a:gd name="T0" fmla="*/ 1293 w 2423"/>
                  <a:gd name="T1" fmla="*/ 4412 h 4431"/>
                  <a:gd name="T2" fmla="*/ 1258 w 2423"/>
                  <a:gd name="T3" fmla="*/ 2679 h 4431"/>
                  <a:gd name="T4" fmla="*/ 1266 w 2423"/>
                  <a:gd name="T5" fmla="*/ 2669 h 4431"/>
                  <a:gd name="T6" fmla="*/ 2399 w 2423"/>
                  <a:gd name="T7" fmla="*/ 2271 h 4431"/>
                  <a:gd name="T8" fmla="*/ 2325 w 2423"/>
                  <a:gd name="T9" fmla="*/ 1848 h 4431"/>
                  <a:gd name="T10" fmla="*/ 1234 w 2423"/>
                  <a:gd name="T11" fmla="*/ 1964 h 4431"/>
                  <a:gd name="T12" fmla="*/ 1227 w 2423"/>
                  <a:gd name="T13" fmla="*/ 1962 h 4431"/>
                  <a:gd name="T14" fmla="*/ 1224 w 2423"/>
                  <a:gd name="T15" fmla="*/ 1955 h 4431"/>
                  <a:gd name="T16" fmla="*/ 848 w 2423"/>
                  <a:gd name="T17" fmla="*/ 42 h 4431"/>
                  <a:gd name="T18" fmla="*/ 842 w 2423"/>
                  <a:gd name="T19" fmla="*/ 22 h 4431"/>
                  <a:gd name="T20" fmla="*/ 351 w 2423"/>
                  <a:gd name="T21" fmla="*/ 186 h 4431"/>
                  <a:gd name="T22" fmla="*/ 66 w 2423"/>
                  <a:gd name="T23" fmla="*/ 876 h 4431"/>
                  <a:gd name="T24" fmla="*/ 64 w 2423"/>
                  <a:gd name="T25" fmla="*/ 975 h 4431"/>
                  <a:gd name="T26" fmla="*/ 286 w 2423"/>
                  <a:gd name="T27" fmla="*/ 2658 h 4431"/>
                  <a:gd name="T28" fmla="*/ 291 w 2423"/>
                  <a:gd name="T29" fmla="*/ 2667 h 4431"/>
                  <a:gd name="T30" fmla="*/ 1304 w 2423"/>
                  <a:gd name="T31" fmla="*/ 4430 h 4431"/>
                  <a:gd name="T32" fmla="*/ 142 w 2423"/>
                  <a:gd name="T33" fmla="*/ 4430 h 4431"/>
                  <a:gd name="T34" fmla="*/ 135 w 2423"/>
                  <a:gd name="T35" fmla="*/ 4427 h 4431"/>
                  <a:gd name="T36" fmla="*/ 132 w 2423"/>
                  <a:gd name="T37" fmla="*/ 4419 h 4431"/>
                  <a:gd name="T38" fmla="*/ 271 w 2423"/>
                  <a:gd name="T39" fmla="*/ 2672 h 4431"/>
                  <a:gd name="T40" fmla="*/ 44 w 2423"/>
                  <a:gd name="T41" fmla="*/ 975 h 4431"/>
                  <a:gd name="T42" fmla="*/ 47 w 2423"/>
                  <a:gd name="T43" fmla="*/ 875 h 4431"/>
                  <a:gd name="T44" fmla="*/ 342 w 2423"/>
                  <a:gd name="T45" fmla="*/ 170 h 4431"/>
                  <a:gd name="T46" fmla="*/ 847 w 2423"/>
                  <a:gd name="T47" fmla="*/ 1 h 4431"/>
                  <a:gd name="T48" fmla="*/ 866 w 2423"/>
                  <a:gd name="T49" fmla="*/ 36 h 4431"/>
                  <a:gd name="T50" fmla="*/ 1243 w 2423"/>
                  <a:gd name="T51" fmla="*/ 1944 h 4431"/>
                  <a:gd name="T52" fmla="*/ 2333 w 2423"/>
                  <a:gd name="T53" fmla="*/ 1827 h 4431"/>
                  <a:gd name="T54" fmla="*/ 2341 w 2423"/>
                  <a:gd name="T55" fmla="*/ 1828 h 4431"/>
                  <a:gd name="T56" fmla="*/ 2345 w 2423"/>
                  <a:gd name="T57" fmla="*/ 1835 h 4431"/>
                  <a:gd name="T58" fmla="*/ 2420 w 2423"/>
                  <a:gd name="T59" fmla="*/ 2274 h 4431"/>
                  <a:gd name="T60" fmla="*/ 2415 w 2423"/>
                  <a:gd name="T61" fmla="*/ 2285 h 4431"/>
                  <a:gd name="T62" fmla="*/ 1278 w 2423"/>
                  <a:gd name="T63" fmla="*/ 2687 h 4431"/>
                  <a:gd name="T64" fmla="*/ 1313 w 2423"/>
                  <a:gd name="T65" fmla="*/ 4421 h 4431"/>
                  <a:gd name="T66" fmla="*/ 1304 w 2423"/>
                  <a:gd name="T67" fmla="*/ 4430 h 4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23" h="4431">
                    <a:moveTo>
                      <a:pt x="153" y="4412"/>
                    </a:moveTo>
                    <a:lnTo>
                      <a:pt x="1293" y="4412"/>
                    </a:lnTo>
                    <a:lnTo>
                      <a:pt x="1293" y="4412"/>
                    </a:lnTo>
                    <a:cubicBezTo>
                      <a:pt x="1293" y="4317"/>
                      <a:pt x="1292" y="3557"/>
                      <a:pt x="1258" y="2679"/>
                    </a:cubicBezTo>
                    <a:lnTo>
                      <a:pt x="1258" y="2679"/>
                    </a:lnTo>
                    <a:cubicBezTo>
                      <a:pt x="1258" y="2674"/>
                      <a:pt x="1261" y="2670"/>
                      <a:pt x="1266" y="2669"/>
                    </a:cubicBezTo>
                    <a:lnTo>
                      <a:pt x="1266" y="2669"/>
                    </a:lnTo>
                    <a:cubicBezTo>
                      <a:pt x="1591" y="2618"/>
                      <a:pt x="1962" y="2487"/>
                      <a:pt x="2399" y="2271"/>
                    </a:cubicBezTo>
                    <a:lnTo>
                      <a:pt x="2399" y="2271"/>
                    </a:lnTo>
                    <a:cubicBezTo>
                      <a:pt x="2388" y="2231"/>
                      <a:pt x="2338" y="2042"/>
                      <a:pt x="2325" y="1848"/>
                    </a:cubicBezTo>
                    <a:lnTo>
                      <a:pt x="2325" y="1848"/>
                    </a:lnTo>
                    <a:cubicBezTo>
                      <a:pt x="2244" y="1859"/>
                      <a:pt x="1704" y="1936"/>
                      <a:pt x="1234" y="1964"/>
                    </a:cubicBezTo>
                    <a:lnTo>
                      <a:pt x="1234" y="1964"/>
                    </a:lnTo>
                    <a:cubicBezTo>
                      <a:pt x="1231" y="1964"/>
                      <a:pt x="1229" y="1963"/>
                      <a:pt x="1227" y="1962"/>
                    </a:cubicBezTo>
                    <a:lnTo>
                      <a:pt x="1227" y="1962"/>
                    </a:lnTo>
                    <a:cubicBezTo>
                      <a:pt x="1226" y="1961"/>
                      <a:pt x="1224" y="1958"/>
                      <a:pt x="1224" y="1955"/>
                    </a:cubicBezTo>
                    <a:lnTo>
                      <a:pt x="1224" y="1955"/>
                    </a:lnTo>
                    <a:cubicBezTo>
                      <a:pt x="1179" y="1185"/>
                      <a:pt x="972" y="470"/>
                      <a:pt x="848" y="42"/>
                    </a:cubicBezTo>
                    <a:lnTo>
                      <a:pt x="842" y="22"/>
                    </a:lnTo>
                    <a:lnTo>
                      <a:pt x="842" y="22"/>
                    </a:lnTo>
                    <a:cubicBezTo>
                      <a:pt x="790" y="35"/>
                      <a:pt x="518" y="100"/>
                      <a:pt x="351" y="186"/>
                    </a:cubicBezTo>
                    <a:lnTo>
                      <a:pt x="351" y="186"/>
                    </a:lnTo>
                    <a:cubicBezTo>
                      <a:pt x="157" y="287"/>
                      <a:pt x="77" y="480"/>
                      <a:pt x="66" y="876"/>
                    </a:cubicBezTo>
                    <a:lnTo>
                      <a:pt x="66" y="876"/>
                    </a:lnTo>
                    <a:cubicBezTo>
                      <a:pt x="66" y="907"/>
                      <a:pt x="65" y="940"/>
                      <a:pt x="64" y="975"/>
                    </a:cubicBezTo>
                    <a:lnTo>
                      <a:pt x="64" y="975"/>
                    </a:lnTo>
                    <a:cubicBezTo>
                      <a:pt x="50" y="1478"/>
                      <a:pt x="19" y="2522"/>
                      <a:pt x="286" y="2658"/>
                    </a:cubicBezTo>
                    <a:lnTo>
                      <a:pt x="286" y="2658"/>
                    </a:lnTo>
                    <a:cubicBezTo>
                      <a:pt x="288" y="2659"/>
                      <a:pt x="291" y="2662"/>
                      <a:pt x="291" y="2667"/>
                    </a:cubicBezTo>
                    <a:lnTo>
                      <a:pt x="291" y="2667"/>
                    </a:lnTo>
                    <a:cubicBezTo>
                      <a:pt x="285" y="3352"/>
                      <a:pt x="221" y="3910"/>
                      <a:pt x="153" y="4412"/>
                    </a:cubicBezTo>
                    <a:close/>
                    <a:moveTo>
                      <a:pt x="1304" y="4430"/>
                    </a:moveTo>
                    <a:lnTo>
                      <a:pt x="142" y="4430"/>
                    </a:lnTo>
                    <a:lnTo>
                      <a:pt x="142" y="4430"/>
                    </a:lnTo>
                    <a:cubicBezTo>
                      <a:pt x="139" y="4430"/>
                      <a:pt x="137" y="4430"/>
                      <a:pt x="135" y="4427"/>
                    </a:cubicBezTo>
                    <a:lnTo>
                      <a:pt x="135" y="4427"/>
                    </a:lnTo>
                    <a:cubicBezTo>
                      <a:pt x="133" y="4425"/>
                      <a:pt x="132" y="4423"/>
                      <a:pt x="132" y="4419"/>
                    </a:cubicBezTo>
                    <a:lnTo>
                      <a:pt x="132" y="4419"/>
                    </a:lnTo>
                    <a:cubicBezTo>
                      <a:pt x="200" y="3918"/>
                      <a:pt x="265" y="3359"/>
                      <a:pt x="271" y="2672"/>
                    </a:cubicBezTo>
                    <a:lnTo>
                      <a:pt x="271" y="2672"/>
                    </a:lnTo>
                    <a:cubicBezTo>
                      <a:pt x="0" y="2521"/>
                      <a:pt x="29" y="1516"/>
                      <a:pt x="44" y="975"/>
                    </a:cubicBezTo>
                    <a:lnTo>
                      <a:pt x="44" y="975"/>
                    </a:lnTo>
                    <a:cubicBezTo>
                      <a:pt x="45" y="939"/>
                      <a:pt x="46" y="906"/>
                      <a:pt x="47" y="875"/>
                    </a:cubicBezTo>
                    <a:lnTo>
                      <a:pt x="47" y="875"/>
                    </a:lnTo>
                    <a:cubicBezTo>
                      <a:pt x="58" y="471"/>
                      <a:pt x="140" y="274"/>
                      <a:pt x="342" y="170"/>
                    </a:cubicBezTo>
                    <a:lnTo>
                      <a:pt x="342" y="170"/>
                    </a:lnTo>
                    <a:cubicBezTo>
                      <a:pt x="528" y="73"/>
                      <a:pt x="843" y="1"/>
                      <a:pt x="847" y="1"/>
                    </a:cubicBezTo>
                    <a:lnTo>
                      <a:pt x="847" y="1"/>
                    </a:lnTo>
                    <a:cubicBezTo>
                      <a:pt x="851" y="0"/>
                      <a:pt x="856" y="4"/>
                      <a:pt x="858" y="8"/>
                    </a:cubicBezTo>
                    <a:lnTo>
                      <a:pt x="866" y="36"/>
                    </a:lnTo>
                    <a:lnTo>
                      <a:pt x="866" y="36"/>
                    </a:lnTo>
                    <a:cubicBezTo>
                      <a:pt x="990" y="464"/>
                      <a:pt x="1197" y="1177"/>
                      <a:pt x="1243" y="1944"/>
                    </a:cubicBezTo>
                    <a:lnTo>
                      <a:pt x="1243" y="1944"/>
                    </a:lnTo>
                    <a:cubicBezTo>
                      <a:pt x="1747" y="1914"/>
                      <a:pt x="2327" y="1827"/>
                      <a:pt x="2333" y="1827"/>
                    </a:cubicBezTo>
                    <a:lnTo>
                      <a:pt x="2333" y="1827"/>
                    </a:lnTo>
                    <a:cubicBezTo>
                      <a:pt x="2336" y="1827"/>
                      <a:pt x="2339" y="1827"/>
                      <a:pt x="2341" y="1828"/>
                    </a:cubicBezTo>
                    <a:lnTo>
                      <a:pt x="2341" y="1828"/>
                    </a:lnTo>
                    <a:cubicBezTo>
                      <a:pt x="2343" y="1830"/>
                      <a:pt x="2345" y="1833"/>
                      <a:pt x="2345" y="1835"/>
                    </a:cubicBezTo>
                    <a:lnTo>
                      <a:pt x="2345" y="1835"/>
                    </a:lnTo>
                    <a:cubicBezTo>
                      <a:pt x="2357" y="2056"/>
                      <a:pt x="2420" y="2271"/>
                      <a:pt x="2420" y="2274"/>
                    </a:cubicBezTo>
                    <a:lnTo>
                      <a:pt x="2420" y="2274"/>
                    </a:lnTo>
                    <a:cubicBezTo>
                      <a:pt x="2422" y="2278"/>
                      <a:pt x="2420" y="2283"/>
                      <a:pt x="2415" y="2285"/>
                    </a:cubicBezTo>
                    <a:lnTo>
                      <a:pt x="2415" y="2285"/>
                    </a:lnTo>
                    <a:cubicBezTo>
                      <a:pt x="1976" y="2503"/>
                      <a:pt x="1604" y="2634"/>
                      <a:pt x="1278" y="2687"/>
                    </a:cubicBezTo>
                    <a:lnTo>
                      <a:pt x="1278" y="2687"/>
                    </a:lnTo>
                    <a:cubicBezTo>
                      <a:pt x="1312" y="3617"/>
                      <a:pt x="1313" y="4413"/>
                      <a:pt x="1313" y="4421"/>
                    </a:cubicBezTo>
                    <a:lnTo>
                      <a:pt x="1313" y="4421"/>
                    </a:lnTo>
                    <a:cubicBezTo>
                      <a:pt x="1313" y="4426"/>
                      <a:pt x="1309" y="4430"/>
                      <a:pt x="1304" y="44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58">
                <a:extLst>
                  <a:ext uri="{FF2B5EF4-FFF2-40B4-BE49-F238E27FC236}">
                    <a16:creationId xmlns:a16="http://schemas.microsoft.com/office/drawing/2014/main" id="{9410B4D9-6F55-41A7-B339-555696D36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8835" y="8719236"/>
                <a:ext cx="297333" cy="270304"/>
              </a:xfrm>
              <a:custGeom>
                <a:avLst/>
                <a:gdLst>
                  <a:gd name="T0" fmla="*/ 50 w 338"/>
                  <a:gd name="T1" fmla="*/ 308 h 309"/>
                  <a:gd name="T2" fmla="*/ 50 w 338"/>
                  <a:gd name="T3" fmla="*/ 308 h 309"/>
                  <a:gd name="T4" fmla="*/ 41 w 338"/>
                  <a:gd name="T5" fmla="*/ 299 h 309"/>
                  <a:gd name="T6" fmla="*/ 1 w 338"/>
                  <a:gd name="T7" fmla="*/ 13 h 309"/>
                  <a:gd name="T8" fmla="*/ 1 w 338"/>
                  <a:gd name="T9" fmla="*/ 13 h 309"/>
                  <a:gd name="T10" fmla="*/ 9 w 338"/>
                  <a:gd name="T11" fmla="*/ 1 h 309"/>
                  <a:gd name="T12" fmla="*/ 9 w 338"/>
                  <a:gd name="T13" fmla="*/ 1 h 309"/>
                  <a:gd name="T14" fmla="*/ 20 w 338"/>
                  <a:gd name="T15" fmla="*/ 9 h 309"/>
                  <a:gd name="T16" fmla="*/ 59 w 338"/>
                  <a:gd name="T17" fmla="*/ 288 h 309"/>
                  <a:gd name="T18" fmla="*/ 326 w 338"/>
                  <a:gd name="T19" fmla="*/ 272 h 309"/>
                  <a:gd name="T20" fmla="*/ 326 w 338"/>
                  <a:gd name="T21" fmla="*/ 272 h 309"/>
                  <a:gd name="T22" fmla="*/ 337 w 338"/>
                  <a:gd name="T23" fmla="*/ 281 h 309"/>
                  <a:gd name="T24" fmla="*/ 337 w 338"/>
                  <a:gd name="T25" fmla="*/ 281 h 309"/>
                  <a:gd name="T26" fmla="*/ 327 w 338"/>
                  <a:gd name="T27" fmla="*/ 292 h 309"/>
                  <a:gd name="T28" fmla="*/ 51 w 338"/>
                  <a:gd name="T29" fmla="*/ 308 h 309"/>
                  <a:gd name="T30" fmla="*/ 51 w 338"/>
                  <a:gd name="T31" fmla="*/ 308 h 309"/>
                  <a:gd name="T32" fmla="*/ 50 w 338"/>
                  <a:gd name="T33" fmla="*/ 30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8" h="309">
                    <a:moveTo>
                      <a:pt x="50" y="308"/>
                    </a:moveTo>
                    <a:lnTo>
                      <a:pt x="50" y="308"/>
                    </a:lnTo>
                    <a:cubicBezTo>
                      <a:pt x="46" y="308"/>
                      <a:pt x="42" y="304"/>
                      <a:pt x="41" y="299"/>
                    </a:cubicBezTo>
                    <a:lnTo>
                      <a:pt x="1" y="13"/>
                    </a:lnTo>
                    <a:lnTo>
                      <a:pt x="1" y="13"/>
                    </a:lnTo>
                    <a:cubicBezTo>
                      <a:pt x="0" y="6"/>
                      <a:pt x="3" y="2"/>
                      <a:pt x="9" y="1"/>
                    </a:cubicBezTo>
                    <a:lnTo>
                      <a:pt x="9" y="1"/>
                    </a:lnTo>
                    <a:cubicBezTo>
                      <a:pt x="14" y="0"/>
                      <a:pt x="19" y="4"/>
                      <a:pt x="20" y="9"/>
                    </a:cubicBezTo>
                    <a:lnTo>
                      <a:pt x="59" y="288"/>
                    </a:lnTo>
                    <a:lnTo>
                      <a:pt x="326" y="272"/>
                    </a:lnTo>
                    <a:lnTo>
                      <a:pt x="326" y="272"/>
                    </a:lnTo>
                    <a:cubicBezTo>
                      <a:pt x="331" y="272"/>
                      <a:pt x="336" y="276"/>
                      <a:pt x="337" y="281"/>
                    </a:cubicBezTo>
                    <a:lnTo>
                      <a:pt x="337" y="281"/>
                    </a:lnTo>
                    <a:cubicBezTo>
                      <a:pt x="337" y="287"/>
                      <a:pt x="333" y="291"/>
                      <a:pt x="327" y="292"/>
                    </a:cubicBezTo>
                    <a:lnTo>
                      <a:pt x="51" y="308"/>
                    </a:lnTo>
                    <a:lnTo>
                      <a:pt x="51" y="308"/>
                    </a:lnTo>
                    <a:cubicBezTo>
                      <a:pt x="50" y="308"/>
                      <a:pt x="50" y="308"/>
                      <a:pt x="50" y="30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59">
                <a:extLst>
                  <a:ext uri="{FF2B5EF4-FFF2-40B4-BE49-F238E27FC236}">
                    <a16:creationId xmlns:a16="http://schemas.microsoft.com/office/drawing/2014/main" id="{C80E5F1C-8984-4B71-B625-EBABE4568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8929" y="9591932"/>
                <a:ext cx="494270" cy="54061"/>
              </a:xfrm>
              <a:custGeom>
                <a:avLst/>
                <a:gdLst>
                  <a:gd name="T0" fmla="*/ 148 w 565"/>
                  <a:gd name="T1" fmla="*/ 60 h 61"/>
                  <a:gd name="T2" fmla="*/ 148 w 565"/>
                  <a:gd name="T3" fmla="*/ 60 h 61"/>
                  <a:gd name="T4" fmla="*/ 9 w 565"/>
                  <a:gd name="T5" fmla="*/ 55 h 61"/>
                  <a:gd name="T6" fmla="*/ 9 w 565"/>
                  <a:gd name="T7" fmla="*/ 55 h 61"/>
                  <a:gd name="T8" fmla="*/ 0 w 565"/>
                  <a:gd name="T9" fmla="*/ 45 h 61"/>
                  <a:gd name="T10" fmla="*/ 0 w 565"/>
                  <a:gd name="T11" fmla="*/ 45 h 61"/>
                  <a:gd name="T12" fmla="*/ 11 w 565"/>
                  <a:gd name="T13" fmla="*/ 36 h 61"/>
                  <a:gd name="T14" fmla="*/ 11 w 565"/>
                  <a:gd name="T15" fmla="*/ 36 h 61"/>
                  <a:gd name="T16" fmla="*/ 550 w 565"/>
                  <a:gd name="T17" fmla="*/ 2 h 61"/>
                  <a:gd name="T18" fmla="*/ 550 w 565"/>
                  <a:gd name="T19" fmla="*/ 2 h 61"/>
                  <a:gd name="T20" fmla="*/ 562 w 565"/>
                  <a:gd name="T21" fmla="*/ 9 h 61"/>
                  <a:gd name="T22" fmla="*/ 562 w 565"/>
                  <a:gd name="T23" fmla="*/ 9 h 61"/>
                  <a:gd name="T24" fmla="*/ 555 w 565"/>
                  <a:gd name="T25" fmla="*/ 20 h 61"/>
                  <a:gd name="T26" fmla="*/ 555 w 565"/>
                  <a:gd name="T27" fmla="*/ 20 h 61"/>
                  <a:gd name="T28" fmla="*/ 148 w 565"/>
                  <a:gd name="T29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5" h="61">
                    <a:moveTo>
                      <a:pt x="148" y="60"/>
                    </a:moveTo>
                    <a:lnTo>
                      <a:pt x="148" y="60"/>
                    </a:lnTo>
                    <a:cubicBezTo>
                      <a:pt x="103" y="60"/>
                      <a:pt x="57" y="59"/>
                      <a:pt x="9" y="55"/>
                    </a:cubicBezTo>
                    <a:lnTo>
                      <a:pt x="9" y="55"/>
                    </a:lnTo>
                    <a:cubicBezTo>
                      <a:pt x="4" y="54"/>
                      <a:pt x="0" y="50"/>
                      <a:pt x="0" y="45"/>
                    </a:cubicBezTo>
                    <a:lnTo>
                      <a:pt x="0" y="45"/>
                    </a:lnTo>
                    <a:cubicBezTo>
                      <a:pt x="0" y="39"/>
                      <a:pt x="5" y="35"/>
                      <a:pt x="11" y="36"/>
                    </a:cubicBezTo>
                    <a:lnTo>
                      <a:pt x="11" y="36"/>
                    </a:lnTo>
                    <a:cubicBezTo>
                      <a:pt x="295" y="59"/>
                      <a:pt x="548" y="2"/>
                      <a:pt x="550" y="2"/>
                    </a:cubicBezTo>
                    <a:lnTo>
                      <a:pt x="550" y="2"/>
                    </a:lnTo>
                    <a:cubicBezTo>
                      <a:pt x="556" y="0"/>
                      <a:pt x="561" y="4"/>
                      <a:pt x="562" y="9"/>
                    </a:cubicBezTo>
                    <a:lnTo>
                      <a:pt x="562" y="9"/>
                    </a:lnTo>
                    <a:cubicBezTo>
                      <a:pt x="564" y="14"/>
                      <a:pt x="560" y="19"/>
                      <a:pt x="555" y="20"/>
                    </a:cubicBezTo>
                    <a:lnTo>
                      <a:pt x="555" y="20"/>
                    </a:lnTo>
                    <a:cubicBezTo>
                      <a:pt x="552" y="21"/>
                      <a:pt x="374" y="60"/>
                      <a:pt x="148" y="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A8F2D1A7-651F-4643-A8A9-74397C82D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3205" y="7403226"/>
                <a:ext cx="1282434" cy="1473458"/>
              </a:xfrm>
              <a:custGeom>
                <a:avLst/>
                <a:gdLst>
                  <a:gd name="connsiteX0" fmla="*/ 76677 w 1282434"/>
                  <a:gd name="connsiteY0" fmla="*/ 25038 h 1473458"/>
                  <a:gd name="connsiteX1" fmla="*/ 80166 w 1282434"/>
                  <a:gd name="connsiteY1" fmla="*/ 36409 h 1473458"/>
                  <a:gd name="connsiteX2" fmla="*/ 36557 w 1282434"/>
                  <a:gd name="connsiteY2" fmla="*/ 373149 h 1473458"/>
                  <a:gd name="connsiteX3" fmla="*/ 225822 w 1282434"/>
                  <a:gd name="connsiteY3" fmla="*/ 697644 h 1473458"/>
                  <a:gd name="connsiteX4" fmla="*/ 226694 w 1282434"/>
                  <a:gd name="connsiteY4" fmla="*/ 706391 h 1473458"/>
                  <a:gd name="connsiteX5" fmla="*/ 189190 w 1282434"/>
                  <a:gd name="connsiteY5" fmla="*/ 929426 h 1473458"/>
                  <a:gd name="connsiteX6" fmla="*/ 423809 w 1282434"/>
                  <a:gd name="connsiteY6" fmla="*/ 1461213 h 1473458"/>
                  <a:gd name="connsiteX7" fmla="*/ 419448 w 1282434"/>
                  <a:gd name="connsiteY7" fmla="*/ 1472584 h 1473458"/>
                  <a:gd name="connsiteX8" fmla="*/ 415960 w 1282434"/>
                  <a:gd name="connsiteY8" fmla="*/ 1473458 h 1473458"/>
                  <a:gd name="connsiteX9" fmla="*/ 408110 w 1282434"/>
                  <a:gd name="connsiteY9" fmla="*/ 1468210 h 1473458"/>
                  <a:gd name="connsiteX10" fmla="*/ 174363 w 1282434"/>
                  <a:gd name="connsiteY10" fmla="*/ 936423 h 1473458"/>
                  <a:gd name="connsiteX11" fmla="*/ 209250 w 1282434"/>
                  <a:gd name="connsiteY11" fmla="*/ 702892 h 1473458"/>
                  <a:gd name="connsiteX12" fmla="*/ 21729 w 1282434"/>
                  <a:gd name="connsiteY12" fmla="*/ 381895 h 1473458"/>
                  <a:gd name="connsiteX13" fmla="*/ 18241 w 1282434"/>
                  <a:gd name="connsiteY13" fmla="*/ 157110 h 1473458"/>
                  <a:gd name="connsiteX14" fmla="*/ 64467 w 1282434"/>
                  <a:gd name="connsiteY14" fmla="*/ 28537 h 1473458"/>
                  <a:gd name="connsiteX15" fmla="*/ 76677 w 1282434"/>
                  <a:gd name="connsiteY15" fmla="*/ 25038 h 1473458"/>
                  <a:gd name="connsiteX16" fmla="*/ 1025197 w 1282434"/>
                  <a:gd name="connsiteY16" fmla="*/ 1876 h 1473458"/>
                  <a:gd name="connsiteX17" fmla="*/ 1108867 w 1282434"/>
                  <a:gd name="connsiteY17" fmla="*/ 100080 h 1473458"/>
                  <a:gd name="connsiteX18" fmla="*/ 1185564 w 1282434"/>
                  <a:gd name="connsiteY18" fmla="*/ 305256 h 1473458"/>
                  <a:gd name="connsiteX19" fmla="*/ 1158545 w 1282434"/>
                  <a:gd name="connsiteY19" fmla="*/ 618282 h 1473458"/>
                  <a:gd name="connsiteX20" fmla="*/ 1282307 w 1282434"/>
                  <a:gd name="connsiteY20" fmla="*/ 819951 h 1473458"/>
                  <a:gd name="connsiteX21" fmla="*/ 1268362 w 1282434"/>
                  <a:gd name="connsiteY21" fmla="*/ 1356566 h 1473458"/>
                  <a:gd name="connsiteX22" fmla="*/ 1260518 w 1282434"/>
                  <a:gd name="connsiteY22" fmla="*/ 1365334 h 1473458"/>
                  <a:gd name="connsiteX23" fmla="*/ 1251802 w 1282434"/>
                  <a:gd name="connsiteY23" fmla="*/ 1356566 h 1473458"/>
                  <a:gd name="connsiteX24" fmla="*/ 1264875 w 1282434"/>
                  <a:gd name="connsiteY24" fmla="*/ 819074 h 1473458"/>
                  <a:gd name="connsiteX25" fmla="*/ 1143729 w 1282434"/>
                  <a:gd name="connsiteY25" fmla="*/ 627050 h 1473458"/>
                  <a:gd name="connsiteX26" fmla="*/ 1141114 w 1282434"/>
                  <a:gd name="connsiteY26" fmla="*/ 620035 h 1473458"/>
                  <a:gd name="connsiteX27" fmla="*/ 1169004 w 1282434"/>
                  <a:gd name="connsiteY27" fmla="*/ 303503 h 1473458"/>
                  <a:gd name="connsiteX28" fmla="*/ 1013867 w 1282434"/>
                  <a:gd name="connsiteY28" fmla="*/ 15028 h 1473458"/>
                  <a:gd name="connsiteX29" fmla="*/ 1012995 w 1282434"/>
                  <a:gd name="connsiteY29" fmla="*/ 2753 h 1473458"/>
                  <a:gd name="connsiteX30" fmla="*/ 1025197 w 1282434"/>
                  <a:gd name="connsiteY30" fmla="*/ 1876 h 147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82434" h="1473458">
                    <a:moveTo>
                      <a:pt x="76677" y="25038"/>
                    </a:moveTo>
                    <a:cubicBezTo>
                      <a:pt x="80166" y="26787"/>
                      <a:pt x="82783" y="31161"/>
                      <a:pt x="80166" y="36409"/>
                    </a:cubicBezTo>
                    <a:cubicBezTo>
                      <a:pt x="78422" y="37283"/>
                      <a:pt x="-25369" y="256820"/>
                      <a:pt x="36557" y="373149"/>
                    </a:cubicBezTo>
                    <a:cubicBezTo>
                      <a:pt x="76677" y="450118"/>
                      <a:pt x="224078" y="695020"/>
                      <a:pt x="225822" y="697644"/>
                    </a:cubicBezTo>
                    <a:cubicBezTo>
                      <a:pt x="227566" y="700268"/>
                      <a:pt x="227566" y="702892"/>
                      <a:pt x="226694" y="706391"/>
                    </a:cubicBezTo>
                    <a:cubicBezTo>
                      <a:pt x="225822" y="707265"/>
                      <a:pt x="156919" y="864702"/>
                      <a:pt x="189190" y="929426"/>
                    </a:cubicBezTo>
                    <a:cubicBezTo>
                      <a:pt x="222333" y="995899"/>
                      <a:pt x="421193" y="1456840"/>
                      <a:pt x="423809" y="1461213"/>
                    </a:cubicBezTo>
                    <a:cubicBezTo>
                      <a:pt x="425554" y="1465586"/>
                      <a:pt x="423809" y="1469960"/>
                      <a:pt x="419448" y="1472584"/>
                    </a:cubicBezTo>
                    <a:cubicBezTo>
                      <a:pt x="418576" y="1472584"/>
                      <a:pt x="416832" y="1473458"/>
                      <a:pt x="415960" y="1473458"/>
                    </a:cubicBezTo>
                    <a:cubicBezTo>
                      <a:pt x="412471" y="1473458"/>
                      <a:pt x="408982" y="1470834"/>
                      <a:pt x="408110" y="1468210"/>
                    </a:cubicBezTo>
                    <a:cubicBezTo>
                      <a:pt x="406366" y="1463837"/>
                      <a:pt x="207506" y="1002897"/>
                      <a:pt x="174363" y="936423"/>
                    </a:cubicBezTo>
                    <a:cubicBezTo>
                      <a:pt x="141220" y="870825"/>
                      <a:pt x="197912" y="729131"/>
                      <a:pt x="209250" y="702892"/>
                    </a:cubicBezTo>
                    <a:cubicBezTo>
                      <a:pt x="190062" y="671405"/>
                      <a:pt x="58361" y="453617"/>
                      <a:pt x="21729" y="381895"/>
                    </a:cubicBezTo>
                    <a:cubicBezTo>
                      <a:pt x="-6181" y="329416"/>
                      <a:pt x="-7053" y="253322"/>
                      <a:pt x="18241" y="157110"/>
                    </a:cubicBezTo>
                    <a:cubicBezTo>
                      <a:pt x="37429" y="85389"/>
                      <a:pt x="63594" y="31161"/>
                      <a:pt x="64467" y="28537"/>
                    </a:cubicBezTo>
                    <a:cubicBezTo>
                      <a:pt x="67083" y="24164"/>
                      <a:pt x="71444" y="22414"/>
                      <a:pt x="76677" y="25038"/>
                    </a:cubicBezTo>
                    <a:close/>
                    <a:moveTo>
                      <a:pt x="1025197" y="1876"/>
                    </a:moveTo>
                    <a:cubicBezTo>
                      <a:pt x="1026069" y="3629"/>
                      <a:pt x="1067903" y="43086"/>
                      <a:pt x="1108867" y="100080"/>
                    </a:cubicBezTo>
                    <a:cubicBezTo>
                      <a:pt x="1164646" y="176363"/>
                      <a:pt x="1189922" y="245632"/>
                      <a:pt x="1185564" y="305256"/>
                    </a:cubicBezTo>
                    <a:cubicBezTo>
                      <a:pt x="1179463" y="385924"/>
                      <a:pt x="1161160" y="586716"/>
                      <a:pt x="1158545" y="618282"/>
                    </a:cubicBezTo>
                    <a:cubicBezTo>
                      <a:pt x="1177720" y="637572"/>
                      <a:pt x="1286664" y="746298"/>
                      <a:pt x="1282307" y="819951"/>
                    </a:cubicBezTo>
                    <a:cubicBezTo>
                      <a:pt x="1277077" y="894481"/>
                      <a:pt x="1268362" y="1352182"/>
                      <a:pt x="1268362" y="1356566"/>
                    </a:cubicBezTo>
                    <a:cubicBezTo>
                      <a:pt x="1268362" y="1361827"/>
                      <a:pt x="1264004" y="1365334"/>
                      <a:pt x="1260518" y="1365334"/>
                    </a:cubicBezTo>
                    <a:cubicBezTo>
                      <a:pt x="1255288" y="1365334"/>
                      <a:pt x="1251802" y="1361827"/>
                      <a:pt x="1251802" y="1356566"/>
                    </a:cubicBezTo>
                    <a:cubicBezTo>
                      <a:pt x="1251802" y="1352182"/>
                      <a:pt x="1260518" y="893604"/>
                      <a:pt x="1264875" y="819074"/>
                    </a:cubicBezTo>
                    <a:cubicBezTo>
                      <a:pt x="1270105" y="748051"/>
                      <a:pt x="1145472" y="628804"/>
                      <a:pt x="1143729" y="627050"/>
                    </a:cubicBezTo>
                    <a:cubicBezTo>
                      <a:pt x="1141114" y="625296"/>
                      <a:pt x="1141114" y="623543"/>
                      <a:pt x="1141114" y="620035"/>
                    </a:cubicBezTo>
                    <a:cubicBezTo>
                      <a:pt x="1141114" y="618282"/>
                      <a:pt x="1162032" y="390308"/>
                      <a:pt x="1169004" y="303503"/>
                    </a:cubicBezTo>
                    <a:cubicBezTo>
                      <a:pt x="1179463" y="171979"/>
                      <a:pt x="1014738" y="16782"/>
                      <a:pt x="1013867" y="15028"/>
                    </a:cubicBezTo>
                    <a:cubicBezTo>
                      <a:pt x="1009509" y="11521"/>
                      <a:pt x="1009509" y="6260"/>
                      <a:pt x="1012995" y="2753"/>
                    </a:cubicBezTo>
                    <a:cubicBezTo>
                      <a:pt x="1015610" y="-755"/>
                      <a:pt x="1020839" y="-755"/>
                      <a:pt x="1025197" y="18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49" name="Freeform 162">
            <a:extLst>
              <a:ext uri="{FF2B5EF4-FFF2-40B4-BE49-F238E27FC236}">
                <a16:creationId xmlns:a16="http://schemas.microsoft.com/office/drawing/2014/main" id="{D31DDF5C-4C60-430A-A335-C844AEFF1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92626"/>
            <a:ext cx="6632343" cy="2829537"/>
          </a:xfrm>
          <a:custGeom>
            <a:avLst/>
            <a:gdLst>
              <a:gd name="T0" fmla="*/ 6627 w 7453"/>
              <a:gd name="T1" fmla="*/ 1473 h 3179"/>
              <a:gd name="T2" fmla="*/ 6627 w 7453"/>
              <a:gd name="T3" fmla="*/ 1473 h 3179"/>
              <a:gd name="T4" fmla="*/ 7291 w 7453"/>
              <a:gd name="T5" fmla="*/ 401 h 3179"/>
              <a:gd name="T6" fmla="*/ 7291 w 7453"/>
              <a:gd name="T7" fmla="*/ 401 h 3179"/>
              <a:gd name="T8" fmla="*/ 6236 w 7453"/>
              <a:gd name="T9" fmla="*/ 0 h 3179"/>
              <a:gd name="T10" fmla="*/ 104 w 7453"/>
              <a:gd name="T11" fmla="*/ 0 h 3179"/>
              <a:gd name="T12" fmla="*/ 104 w 7453"/>
              <a:gd name="T13" fmla="*/ 0 h 3179"/>
              <a:gd name="T14" fmla="*/ 0 w 7453"/>
              <a:gd name="T15" fmla="*/ 105 h 3179"/>
              <a:gd name="T16" fmla="*/ 0 w 7453"/>
              <a:gd name="T17" fmla="*/ 3074 h 3179"/>
              <a:gd name="T18" fmla="*/ 0 w 7453"/>
              <a:gd name="T19" fmla="*/ 3074 h 3179"/>
              <a:gd name="T20" fmla="*/ 104 w 7453"/>
              <a:gd name="T21" fmla="*/ 3178 h 3179"/>
              <a:gd name="T22" fmla="*/ 6236 w 7453"/>
              <a:gd name="T23" fmla="*/ 3178 h 3179"/>
              <a:gd name="T24" fmla="*/ 6236 w 7453"/>
              <a:gd name="T25" fmla="*/ 3178 h 3179"/>
              <a:gd name="T26" fmla="*/ 7452 w 7453"/>
              <a:gd name="T27" fmla="*/ 2611 h 3179"/>
              <a:gd name="T28" fmla="*/ 7452 w 7453"/>
              <a:gd name="T29" fmla="*/ 2611 h 3179"/>
              <a:gd name="T30" fmla="*/ 6627 w 7453"/>
              <a:gd name="T31" fmla="*/ 1473 h 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53" h="3179">
                <a:moveTo>
                  <a:pt x="6627" y="1473"/>
                </a:moveTo>
                <a:lnTo>
                  <a:pt x="6627" y="1473"/>
                </a:lnTo>
                <a:cubicBezTo>
                  <a:pt x="6627" y="1003"/>
                  <a:pt x="6897" y="596"/>
                  <a:pt x="7291" y="401"/>
                </a:cubicBezTo>
                <a:lnTo>
                  <a:pt x="7291" y="401"/>
                </a:lnTo>
                <a:cubicBezTo>
                  <a:pt x="7010" y="152"/>
                  <a:pt x="6640" y="0"/>
                  <a:pt x="6236" y="0"/>
                </a:cubicBezTo>
                <a:lnTo>
                  <a:pt x="104" y="0"/>
                </a:lnTo>
                <a:lnTo>
                  <a:pt x="104" y="0"/>
                </a:lnTo>
                <a:cubicBezTo>
                  <a:pt x="47" y="0"/>
                  <a:pt x="0" y="47"/>
                  <a:pt x="0" y="105"/>
                </a:cubicBezTo>
                <a:lnTo>
                  <a:pt x="0" y="3074"/>
                </a:lnTo>
                <a:lnTo>
                  <a:pt x="0" y="3074"/>
                </a:lnTo>
                <a:cubicBezTo>
                  <a:pt x="0" y="3131"/>
                  <a:pt x="47" y="3178"/>
                  <a:pt x="104" y="3178"/>
                </a:cubicBezTo>
                <a:lnTo>
                  <a:pt x="6236" y="3178"/>
                </a:lnTo>
                <a:lnTo>
                  <a:pt x="6236" y="3178"/>
                </a:lnTo>
                <a:cubicBezTo>
                  <a:pt x="6725" y="3178"/>
                  <a:pt x="7161" y="2958"/>
                  <a:pt x="7452" y="2611"/>
                </a:cubicBezTo>
                <a:lnTo>
                  <a:pt x="7452" y="2611"/>
                </a:lnTo>
                <a:cubicBezTo>
                  <a:pt x="6973" y="2454"/>
                  <a:pt x="6627" y="2004"/>
                  <a:pt x="6627" y="1473"/>
                </a:cubicBezTo>
              </a:path>
            </a:pathLst>
          </a:custGeom>
          <a:solidFill>
            <a:schemeClr val="accent6">
              <a:alpha val="2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0" name="Freeform 163">
            <a:extLst>
              <a:ext uri="{FF2B5EF4-FFF2-40B4-BE49-F238E27FC236}">
                <a16:creationId xmlns:a16="http://schemas.microsoft.com/office/drawing/2014/main" id="{75221CB8-7276-4C09-8977-94A0797B8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1899" y="3673298"/>
            <a:ext cx="1860196" cy="1860196"/>
          </a:xfrm>
          <a:custGeom>
            <a:avLst/>
            <a:gdLst>
              <a:gd name="T0" fmla="*/ 2091 w 2092"/>
              <a:gd name="T1" fmla="*/ 1046 h 2092"/>
              <a:gd name="T2" fmla="*/ 2091 w 2092"/>
              <a:gd name="T3" fmla="*/ 1046 h 2092"/>
              <a:gd name="T4" fmla="*/ 1046 w 2092"/>
              <a:gd name="T5" fmla="*/ 2091 h 2092"/>
              <a:gd name="T6" fmla="*/ 1046 w 2092"/>
              <a:gd name="T7" fmla="*/ 2091 h 2092"/>
              <a:gd name="T8" fmla="*/ 0 w 2092"/>
              <a:gd name="T9" fmla="*/ 1046 h 2092"/>
              <a:gd name="T10" fmla="*/ 0 w 2092"/>
              <a:gd name="T11" fmla="*/ 1046 h 2092"/>
              <a:gd name="T12" fmla="*/ 1046 w 2092"/>
              <a:gd name="T13" fmla="*/ 0 h 2092"/>
              <a:gd name="T14" fmla="*/ 1046 w 2092"/>
              <a:gd name="T15" fmla="*/ 0 h 2092"/>
              <a:gd name="T16" fmla="*/ 2091 w 2092"/>
              <a:gd name="T17" fmla="*/ 1046 h 2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92" h="2092">
                <a:moveTo>
                  <a:pt x="2091" y="1046"/>
                </a:moveTo>
                <a:lnTo>
                  <a:pt x="2091" y="1046"/>
                </a:lnTo>
                <a:cubicBezTo>
                  <a:pt x="2091" y="1623"/>
                  <a:pt x="1623" y="2091"/>
                  <a:pt x="1046" y="2091"/>
                </a:cubicBezTo>
                <a:lnTo>
                  <a:pt x="1046" y="2091"/>
                </a:lnTo>
                <a:cubicBezTo>
                  <a:pt x="469" y="2091"/>
                  <a:pt x="0" y="1623"/>
                  <a:pt x="0" y="1046"/>
                </a:cubicBezTo>
                <a:lnTo>
                  <a:pt x="0" y="1046"/>
                </a:lnTo>
                <a:cubicBezTo>
                  <a:pt x="0" y="468"/>
                  <a:pt x="469" y="0"/>
                  <a:pt x="1046" y="0"/>
                </a:cubicBezTo>
                <a:lnTo>
                  <a:pt x="1046" y="0"/>
                </a:lnTo>
                <a:cubicBezTo>
                  <a:pt x="1623" y="0"/>
                  <a:pt x="2091" y="468"/>
                  <a:pt x="2091" y="1046"/>
                </a:cubicBezTo>
              </a:path>
            </a:pathLst>
          </a:custGeom>
          <a:solidFill>
            <a:schemeClr val="bg2"/>
          </a:solidFill>
          <a:ln w="254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1" name="Freeform 165">
            <a:extLst>
              <a:ext uri="{FF2B5EF4-FFF2-40B4-BE49-F238E27FC236}">
                <a16:creationId xmlns:a16="http://schemas.microsoft.com/office/drawing/2014/main" id="{1E388209-4FF2-4273-878F-5729E6C6D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730456"/>
            <a:ext cx="6561702" cy="2829537"/>
          </a:xfrm>
          <a:custGeom>
            <a:avLst/>
            <a:gdLst>
              <a:gd name="T0" fmla="*/ 6627 w 7374"/>
              <a:gd name="T1" fmla="*/ 1588 h 3178"/>
              <a:gd name="T2" fmla="*/ 6627 w 7374"/>
              <a:gd name="T3" fmla="*/ 1588 h 3178"/>
              <a:gd name="T4" fmla="*/ 7373 w 7374"/>
              <a:gd name="T5" fmla="*/ 478 h 3178"/>
              <a:gd name="T6" fmla="*/ 7373 w 7374"/>
              <a:gd name="T7" fmla="*/ 478 h 3178"/>
              <a:gd name="T8" fmla="*/ 6236 w 7374"/>
              <a:gd name="T9" fmla="*/ 0 h 3178"/>
              <a:gd name="T10" fmla="*/ 104 w 7374"/>
              <a:gd name="T11" fmla="*/ 0 h 3178"/>
              <a:gd name="T12" fmla="*/ 104 w 7374"/>
              <a:gd name="T13" fmla="*/ 0 h 3178"/>
              <a:gd name="T14" fmla="*/ 0 w 7374"/>
              <a:gd name="T15" fmla="*/ 105 h 3178"/>
              <a:gd name="T16" fmla="*/ 0 w 7374"/>
              <a:gd name="T17" fmla="*/ 3072 h 3178"/>
              <a:gd name="T18" fmla="*/ 0 w 7374"/>
              <a:gd name="T19" fmla="*/ 3072 h 3178"/>
              <a:gd name="T20" fmla="*/ 104 w 7374"/>
              <a:gd name="T21" fmla="*/ 3177 h 3178"/>
              <a:gd name="T22" fmla="*/ 6236 w 7374"/>
              <a:gd name="T23" fmla="*/ 3177 h 3178"/>
              <a:gd name="T24" fmla="*/ 6236 w 7374"/>
              <a:gd name="T25" fmla="*/ 3177 h 3178"/>
              <a:gd name="T26" fmla="*/ 7373 w 7374"/>
              <a:gd name="T27" fmla="*/ 2697 h 3178"/>
              <a:gd name="T28" fmla="*/ 7373 w 7374"/>
              <a:gd name="T29" fmla="*/ 2697 h 3178"/>
              <a:gd name="T30" fmla="*/ 6627 w 7374"/>
              <a:gd name="T31" fmla="*/ 1588 h 3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74" h="3178">
                <a:moveTo>
                  <a:pt x="6627" y="1588"/>
                </a:moveTo>
                <a:lnTo>
                  <a:pt x="6627" y="1588"/>
                </a:lnTo>
                <a:cubicBezTo>
                  <a:pt x="6627" y="1086"/>
                  <a:pt x="6935" y="657"/>
                  <a:pt x="7373" y="478"/>
                </a:cubicBezTo>
                <a:lnTo>
                  <a:pt x="7373" y="478"/>
                </a:lnTo>
                <a:cubicBezTo>
                  <a:pt x="7085" y="183"/>
                  <a:pt x="6682" y="0"/>
                  <a:pt x="6236" y="0"/>
                </a:cubicBezTo>
                <a:lnTo>
                  <a:pt x="104" y="0"/>
                </a:lnTo>
                <a:lnTo>
                  <a:pt x="104" y="0"/>
                </a:lnTo>
                <a:cubicBezTo>
                  <a:pt x="47" y="0"/>
                  <a:pt x="0" y="47"/>
                  <a:pt x="0" y="105"/>
                </a:cubicBezTo>
                <a:lnTo>
                  <a:pt x="0" y="3072"/>
                </a:lnTo>
                <a:lnTo>
                  <a:pt x="0" y="3072"/>
                </a:lnTo>
                <a:cubicBezTo>
                  <a:pt x="0" y="3130"/>
                  <a:pt x="47" y="3177"/>
                  <a:pt x="104" y="3177"/>
                </a:cubicBezTo>
                <a:lnTo>
                  <a:pt x="6236" y="3177"/>
                </a:lnTo>
                <a:lnTo>
                  <a:pt x="6236" y="3177"/>
                </a:lnTo>
                <a:cubicBezTo>
                  <a:pt x="6682" y="3177"/>
                  <a:pt x="7085" y="2994"/>
                  <a:pt x="7373" y="2697"/>
                </a:cubicBezTo>
                <a:lnTo>
                  <a:pt x="7373" y="2697"/>
                </a:lnTo>
                <a:cubicBezTo>
                  <a:pt x="6935" y="2519"/>
                  <a:pt x="6627" y="2089"/>
                  <a:pt x="6627" y="1588"/>
                </a:cubicBezTo>
              </a:path>
            </a:pathLst>
          </a:custGeom>
          <a:solidFill>
            <a:schemeClr val="accent6">
              <a:alpha val="2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2" name="Freeform 166">
            <a:extLst>
              <a:ext uri="{FF2B5EF4-FFF2-40B4-BE49-F238E27FC236}">
                <a16:creationId xmlns:a16="http://schemas.microsoft.com/office/drawing/2014/main" id="{D96BBE96-0CD9-4B4F-9790-F42024D23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1899" y="7213163"/>
            <a:ext cx="1860196" cy="1860196"/>
          </a:xfrm>
          <a:custGeom>
            <a:avLst/>
            <a:gdLst>
              <a:gd name="T0" fmla="*/ 2091 w 2092"/>
              <a:gd name="T1" fmla="*/ 1045 h 2091"/>
              <a:gd name="T2" fmla="*/ 2091 w 2092"/>
              <a:gd name="T3" fmla="*/ 1045 h 2091"/>
              <a:gd name="T4" fmla="*/ 1046 w 2092"/>
              <a:gd name="T5" fmla="*/ 2090 h 2091"/>
              <a:gd name="T6" fmla="*/ 1046 w 2092"/>
              <a:gd name="T7" fmla="*/ 2090 h 2091"/>
              <a:gd name="T8" fmla="*/ 0 w 2092"/>
              <a:gd name="T9" fmla="*/ 1045 h 2091"/>
              <a:gd name="T10" fmla="*/ 0 w 2092"/>
              <a:gd name="T11" fmla="*/ 1045 h 2091"/>
              <a:gd name="T12" fmla="*/ 1046 w 2092"/>
              <a:gd name="T13" fmla="*/ 0 h 2091"/>
              <a:gd name="T14" fmla="*/ 1046 w 2092"/>
              <a:gd name="T15" fmla="*/ 0 h 2091"/>
              <a:gd name="T16" fmla="*/ 2091 w 2092"/>
              <a:gd name="T17" fmla="*/ 1045 h 2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92" h="2091">
                <a:moveTo>
                  <a:pt x="2091" y="1045"/>
                </a:moveTo>
                <a:lnTo>
                  <a:pt x="2091" y="1045"/>
                </a:lnTo>
                <a:cubicBezTo>
                  <a:pt x="2091" y="1623"/>
                  <a:pt x="1623" y="2090"/>
                  <a:pt x="1046" y="2090"/>
                </a:cubicBezTo>
                <a:lnTo>
                  <a:pt x="1046" y="2090"/>
                </a:lnTo>
                <a:cubicBezTo>
                  <a:pt x="469" y="2090"/>
                  <a:pt x="0" y="1623"/>
                  <a:pt x="0" y="1045"/>
                </a:cubicBezTo>
                <a:lnTo>
                  <a:pt x="0" y="1045"/>
                </a:lnTo>
                <a:cubicBezTo>
                  <a:pt x="0" y="468"/>
                  <a:pt x="469" y="0"/>
                  <a:pt x="1046" y="0"/>
                </a:cubicBezTo>
                <a:lnTo>
                  <a:pt x="1046" y="0"/>
                </a:lnTo>
                <a:cubicBezTo>
                  <a:pt x="1623" y="0"/>
                  <a:pt x="2091" y="468"/>
                  <a:pt x="2091" y="1045"/>
                </a:cubicBezTo>
              </a:path>
            </a:pathLst>
          </a:custGeom>
          <a:solidFill>
            <a:schemeClr val="bg2"/>
          </a:solidFill>
          <a:ln w="254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3" name="Freeform 168">
            <a:extLst>
              <a:ext uri="{FF2B5EF4-FFF2-40B4-BE49-F238E27FC236}">
                <a16:creationId xmlns:a16="http://schemas.microsoft.com/office/drawing/2014/main" id="{F3159593-EDC5-4104-A438-5C917D2F2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168285"/>
            <a:ext cx="6632343" cy="2829537"/>
          </a:xfrm>
          <a:custGeom>
            <a:avLst/>
            <a:gdLst>
              <a:gd name="T0" fmla="*/ 6627 w 7453"/>
              <a:gd name="T1" fmla="*/ 1705 h 3179"/>
              <a:gd name="T2" fmla="*/ 6627 w 7453"/>
              <a:gd name="T3" fmla="*/ 1705 h 3179"/>
              <a:gd name="T4" fmla="*/ 7452 w 7453"/>
              <a:gd name="T5" fmla="*/ 567 h 3179"/>
              <a:gd name="T6" fmla="*/ 7452 w 7453"/>
              <a:gd name="T7" fmla="*/ 567 h 3179"/>
              <a:gd name="T8" fmla="*/ 6236 w 7453"/>
              <a:gd name="T9" fmla="*/ 0 h 3179"/>
              <a:gd name="T10" fmla="*/ 104 w 7453"/>
              <a:gd name="T11" fmla="*/ 0 h 3179"/>
              <a:gd name="T12" fmla="*/ 104 w 7453"/>
              <a:gd name="T13" fmla="*/ 0 h 3179"/>
              <a:gd name="T14" fmla="*/ 0 w 7453"/>
              <a:gd name="T15" fmla="*/ 105 h 3179"/>
              <a:gd name="T16" fmla="*/ 0 w 7453"/>
              <a:gd name="T17" fmla="*/ 3073 h 3179"/>
              <a:gd name="T18" fmla="*/ 0 w 7453"/>
              <a:gd name="T19" fmla="*/ 3073 h 3179"/>
              <a:gd name="T20" fmla="*/ 104 w 7453"/>
              <a:gd name="T21" fmla="*/ 3178 h 3179"/>
              <a:gd name="T22" fmla="*/ 6236 w 7453"/>
              <a:gd name="T23" fmla="*/ 3178 h 3179"/>
              <a:gd name="T24" fmla="*/ 6236 w 7453"/>
              <a:gd name="T25" fmla="*/ 3178 h 3179"/>
              <a:gd name="T26" fmla="*/ 7291 w 7453"/>
              <a:gd name="T27" fmla="*/ 2778 h 3179"/>
              <a:gd name="T28" fmla="*/ 7291 w 7453"/>
              <a:gd name="T29" fmla="*/ 2778 h 3179"/>
              <a:gd name="T30" fmla="*/ 6627 w 7453"/>
              <a:gd name="T31" fmla="*/ 1705 h 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53" h="3179">
                <a:moveTo>
                  <a:pt x="6627" y="1705"/>
                </a:moveTo>
                <a:lnTo>
                  <a:pt x="6627" y="1705"/>
                </a:lnTo>
                <a:cubicBezTo>
                  <a:pt x="6627" y="1174"/>
                  <a:pt x="6973" y="724"/>
                  <a:pt x="7452" y="567"/>
                </a:cubicBezTo>
                <a:lnTo>
                  <a:pt x="7452" y="567"/>
                </a:lnTo>
                <a:cubicBezTo>
                  <a:pt x="7161" y="220"/>
                  <a:pt x="6725" y="0"/>
                  <a:pt x="6236" y="0"/>
                </a:cubicBezTo>
                <a:lnTo>
                  <a:pt x="104" y="0"/>
                </a:lnTo>
                <a:lnTo>
                  <a:pt x="104" y="0"/>
                </a:lnTo>
                <a:cubicBezTo>
                  <a:pt x="47" y="0"/>
                  <a:pt x="0" y="48"/>
                  <a:pt x="0" y="105"/>
                </a:cubicBezTo>
                <a:lnTo>
                  <a:pt x="0" y="3073"/>
                </a:lnTo>
                <a:lnTo>
                  <a:pt x="0" y="3073"/>
                </a:lnTo>
                <a:cubicBezTo>
                  <a:pt x="0" y="3132"/>
                  <a:pt x="47" y="3178"/>
                  <a:pt x="104" y="3178"/>
                </a:cubicBezTo>
                <a:lnTo>
                  <a:pt x="6236" y="3178"/>
                </a:lnTo>
                <a:lnTo>
                  <a:pt x="6236" y="3178"/>
                </a:lnTo>
                <a:cubicBezTo>
                  <a:pt x="6640" y="3178"/>
                  <a:pt x="7010" y="3027"/>
                  <a:pt x="7291" y="2778"/>
                </a:cubicBezTo>
                <a:lnTo>
                  <a:pt x="7291" y="2778"/>
                </a:lnTo>
                <a:cubicBezTo>
                  <a:pt x="6897" y="2581"/>
                  <a:pt x="6627" y="2175"/>
                  <a:pt x="6627" y="1705"/>
                </a:cubicBezTo>
              </a:path>
            </a:pathLst>
          </a:custGeom>
          <a:solidFill>
            <a:schemeClr val="accent6">
              <a:alpha val="2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4" name="Freeform 169">
            <a:extLst>
              <a:ext uri="{FF2B5EF4-FFF2-40B4-BE49-F238E27FC236}">
                <a16:creationId xmlns:a16="http://schemas.microsoft.com/office/drawing/2014/main" id="{AA3DFBBD-8BD6-49FD-AE6D-7A8A12A85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1899" y="10756955"/>
            <a:ext cx="1860196" cy="1860196"/>
          </a:xfrm>
          <a:custGeom>
            <a:avLst/>
            <a:gdLst>
              <a:gd name="T0" fmla="*/ 2091 w 2092"/>
              <a:gd name="T1" fmla="*/ 1044 h 2091"/>
              <a:gd name="T2" fmla="*/ 2091 w 2092"/>
              <a:gd name="T3" fmla="*/ 1044 h 2091"/>
              <a:gd name="T4" fmla="*/ 1046 w 2092"/>
              <a:gd name="T5" fmla="*/ 2090 h 2091"/>
              <a:gd name="T6" fmla="*/ 1046 w 2092"/>
              <a:gd name="T7" fmla="*/ 2090 h 2091"/>
              <a:gd name="T8" fmla="*/ 0 w 2092"/>
              <a:gd name="T9" fmla="*/ 1044 h 2091"/>
              <a:gd name="T10" fmla="*/ 0 w 2092"/>
              <a:gd name="T11" fmla="*/ 1044 h 2091"/>
              <a:gd name="T12" fmla="*/ 1046 w 2092"/>
              <a:gd name="T13" fmla="*/ 0 h 2091"/>
              <a:gd name="T14" fmla="*/ 1046 w 2092"/>
              <a:gd name="T15" fmla="*/ 0 h 2091"/>
              <a:gd name="T16" fmla="*/ 2091 w 2092"/>
              <a:gd name="T17" fmla="*/ 1044 h 2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92" h="2091">
                <a:moveTo>
                  <a:pt x="2091" y="1044"/>
                </a:moveTo>
                <a:lnTo>
                  <a:pt x="2091" y="1044"/>
                </a:lnTo>
                <a:cubicBezTo>
                  <a:pt x="2091" y="1622"/>
                  <a:pt x="1623" y="2090"/>
                  <a:pt x="1046" y="2090"/>
                </a:cubicBezTo>
                <a:lnTo>
                  <a:pt x="1046" y="2090"/>
                </a:lnTo>
                <a:cubicBezTo>
                  <a:pt x="469" y="2090"/>
                  <a:pt x="0" y="1622"/>
                  <a:pt x="0" y="1044"/>
                </a:cubicBezTo>
                <a:lnTo>
                  <a:pt x="0" y="1044"/>
                </a:lnTo>
                <a:cubicBezTo>
                  <a:pt x="0" y="467"/>
                  <a:pt x="469" y="0"/>
                  <a:pt x="1046" y="0"/>
                </a:cubicBezTo>
                <a:lnTo>
                  <a:pt x="1046" y="0"/>
                </a:lnTo>
                <a:cubicBezTo>
                  <a:pt x="1623" y="0"/>
                  <a:pt x="2091" y="467"/>
                  <a:pt x="2091" y="1044"/>
                </a:cubicBezTo>
              </a:path>
            </a:pathLst>
          </a:custGeom>
          <a:solidFill>
            <a:schemeClr val="bg2"/>
          </a:solidFill>
          <a:ln w="254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B0DC5A1E-5B99-4263-B9D7-D07F936A0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984" y="7668400"/>
            <a:ext cx="939758" cy="952756"/>
          </a:xfrm>
          <a:custGeom>
            <a:avLst/>
            <a:gdLst>
              <a:gd name="connsiteX0" fmla="*/ 727793 w 939758"/>
              <a:gd name="connsiteY0" fmla="*/ 416883 h 952756"/>
              <a:gd name="connsiteX1" fmla="*/ 820508 w 939758"/>
              <a:gd name="connsiteY1" fmla="*/ 432000 h 952756"/>
              <a:gd name="connsiteX2" fmla="*/ 829338 w 939758"/>
              <a:gd name="connsiteY2" fmla="*/ 440004 h 952756"/>
              <a:gd name="connsiteX3" fmla="*/ 827572 w 939758"/>
              <a:gd name="connsiteY3" fmla="*/ 451565 h 952756"/>
              <a:gd name="connsiteX4" fmla="*/ 726910 w 939758"/>
              <a:gd name="connsiteY4" fmla="*/ 561836 h 952756"/>
              <a:gd name="connsiteX5" fmla="*/ 792252 w 939758"/>
              <a:gd name="connsiteY5" fmla="*/ 572508 h 952756"/>
              <a:gd name="connsiteX6" fmla="*/ 801965 w 939758"/>
              <a:gd name="connsiteY6" fmla="*/ 585847 h 952756"/>
              <a:gd name="connsiteX7" fmla="*/ 790486 w 939758"/>
              <a:gd name="connsiteY7" fmla="*/ 595629 h 952756"/>
              <a:gd name="connsiteX8" fmla="*/ 788720 w 939758"/>
              <a:gd name="connsiteY8" fmla="*/ 594740 h 952756"/>
              <a:gd name="connsiteX9" fmla="*/ 701302 w 939758"/>
              <a:gd name="connsiteY9" fmla="*/ 581400 h 952756"/>
              <a:gd name="connsiteX10" fmla="*/ 691589 w 939758"/>
              <a:gd name="connsiteY10" fmla="*/ 573397 h 952756"/>
              <a:gd name="connsiteX11" fmla="*/ 694238 w 939758"/>
              <a:gd name="connsiteY11" fmla="*/ 561836 h 952756"/>
              <a:gd name="connsiteX12" fmla="*/ 794901 w 939758"/>
              <a:gd name="connsiteY12" fmla="*/ 451565 h 952756"/>
              <a:gd name="connsiteX13" fmla="*/ 724260 w 939758"/>
              <a:gd name="connsiteY13" fmla="*/ 440893 h 952756"/>
              <a:gd name="connsiteX14" fmla="*/ 713664 w 939758"/>
              <a:gd name="connsiteY14" fmla="*/ 426665 h 952756"/>
              <a:gd name="connsiteX15" fmla="*/ 727793 w 939758"/>
              <a:gd name="connsiteY15" fmla="*/ 416883 h 952756"/>
              <a:gd name="connsiteX16" fmla="*/ 564586 w 939758"/>
              <a:gd name="connsiteY16" fmla="*/ 264710 h 952756"/>
              <a:gd name="connsiteX17" fmla="*/ 576034 w 939758"/>
              <a:gd name="connsiteY17" fmla="*/ 268251 h 952756"/>
              <a:gd name="connsiteX18" fmla="*/ 577795 w 939758"/>
              <a:gd name="connsiteY18" fmla="*/ 279759 h 952756"/>
              <a:gd name="connsiteX19" fmla="*/ 509108 w 939758"/>
              <a:gd name="connsiteY19" fmla="*/ 470081 h 952756"/>
              <a:gd name="connsiteX20" fmla="*/ 603333 w 939758"/>
              <a:gd name="connsiteY20" fmla="*/ 448836 h 952756"/>
              <a:gd name="connsiteX21" fmla="*/ 618304 w 939758"/>
              <a:gd name="connsiteY21" fmla="*/ 458573 h 952756"/>
              <a:gd name="connsiteX22" fmla="*/ 608617 w 939758"/>
              <a:gd name="connsiteY22" fmla="*/ 472737 h 952756"/>
              <a:gd name="connsiteX23" fmla="*/ 493257 w 939758"/>
              <a:gd name="connsiteY23" fmla="*/ 496638 h 952756"/>
              <a:gd name="connsiteX24" fmla="*/ 491496 w 939758"/>
              <a:gd name="connsiteY24" fmla="*/ 497523 h 952756"/>
              <a:gd name="connsiteX25" fmla="*/ 482690 w 939758"/>
              <a:gd name="connsiteY25" fmla="*/ 493097 h 952756"/>
              <a:gd name="connsiteX26" fmla="*/ 480048 w 939758"/>
              <a:gd name="connsiteY26" fmla="*/ 481589 h 952756"/>
              <a:gd name="connsiteX27" fmla="*/ 548735 w 939758"/>
              <a:gd name="connsiteY27" fmla="*/ 291267 h 952756"/>
              <a:gd name="connsiteX28" fmla="*/ 454510 w 939758"/>
              <a:gd name="connsiteY28" fmla="*/ 311627 h 952756"/>
              <a:gd name="connsiteX29" fmla="*/ 440420 w 939758"/>
              <a:gd name="connsiteY29" fmla="*/ 302775 h 952756"/>
              <a:gd name="connsiteX30" fmla="*/ 449226 w 939758"/>
              <a:gd name="connsiteY30" fmla="*/ 288611 h 952756"/>
              <a:gd name="connsiteX31" fmla="*/ 477167 w 939758"/>
              <a:gd name="connsiteY31" fmla="*/ 24041 h 952756"/>
              <a:gd name="connsiteX32" fmla="*/ 24036 w 939758"/>
              <a:gd name="connsiteY32" fmla="*/ 476378 h 952756"/>
              <a:gd name="connsiteX33" fmla="*/ 477167 w 939758"/>
              <a:gd name="connsiteY33" fmla="*/ 928714 h 952756"/>
              <a:gd name="connsiteX34" fmla="*/ 905371 w 939758"/>
              <a:gd name="connsiteY34" fmla="*/ 618846 h 952756"/>
              <a:gd name="connsiteX35" fmla="*/ 690824 w 939758"/>
              <a:gd name="connsiteY35" fmla="*/ 690971 h 952756"/>
              <a:gd name="connsiteX36" fmla="*/ 333839 w 939758"/>
              <a:gd name="connsiteY36" fmla="*/ 333909 h 952756"/>
              <a:gd name="connsiteX37" fmla="*/ 510106 w 939758"/>
              <a:gd name="connsiteY37" fmla="*/ 25822 h 952756"/>
              <a:gd name="connsiteX38" fmla="*/ 477167 w 939758"/>
              <a:gd name="connsiteY38" fmla="*/ 24041 h 952756"/>
              <a:gd name="connsiteX39" fmla="*/ 740484 w 939758"/>
              <a:gd name="connsiteY39" fmla="*/ 888 h 952756"/>
              <a:gd name="connsiteX40" fmla="*/ 887149 w 939758"/>
              <a:gd name="connsiteY40" fmla="*/ 23102 h 952756"/>
              <a:gd name="connsiteX41" fmla="*/ 896926 w 939758"/>
              <a:gd name="connsiteY41" fmla="*/ 30211 h 952756"/>
              <a:gd name="connsiteX42" fmla="*/ 894260 w 939758"/>
              <a:gd name="connsiteY42" fmla="*/ 42650 h 952756"/>
              <a:gd name="connsiteX43" fmla="*/ 726261 w 939758"/>
              <a:gd name="connsiteY43" fmla="*/ 239910 h 952756"/>
              <a:gd name="connsiteX44" fmla="*/ 851594 w 939758"/>
              <a:gd name="connsiteY44" fmla="*/ 257681 h 952756"/>
              <a:gd name="connsiteX45" fmla="*/ 862260 w 939758"/>
              <a:gd name="connsiteY45" fmla="*/ 271898 h 952756"/>
              <a:gd name="connsiteX46" fmla="*/ 850705 w 939758"/>
              <a:gd name="connsiteY46" fmla="*/ 281672 h 952756"/>
              <a:gd name="connsiteX47" fmla="*/ 848927 w 939758"/>
              <a:gd name="connsiteY47" fmla="*/ 281672 h 952756"/>
              <a:gd name="connsiteX48" fmla="*/ 702262 w 939758"/>
              <a:gd name="connsiteY48" fmla="*/ 260347 h 952756"/>
              <a:gd name="connsiteX49" fmla="*/ 692484 w 939758"/>
              <a:gd name="connsiteY49" fmla="*/ 252350 h 952756"/>
              <a:gd name="connsiteX50" fmla="*/ 694262 w 939758"/>
              <a:gd name="connsiteY50" fmla="*/ 239910 h 952756"/>
              <a:gd name="connsiteX51" fmla="*/ 862260 w 939758"/>
              <a:gd name="connsiteY51" fmla="*/ 43539 h 952756"/>
              <a:gd name="connsiteX52" fmla="*/ 736928 w 939758"/>
              <a:gd name="connsiteY52" fmla="*/ 23991 h 952756"/>
              <a:gd name="connsiteX53" fmla="*/ 726261 w 939758"/>
              <a:gd name="connsiteY53" fmla="*/ 11551 h 952756"/>
              <a:gd name="connsiteX54" fmla="*/ 740484 w 939758"/>
              <a:gd name="connsiteY54" fmla="*/ 888 h 952756"/>
              <a:gd name="connsiteX55" fmla="*/ 477167 w 939758"/>
              <a:gd name="connsiteY55" fmla="*/ 0 h 952756"/>
              <a:gd name="connsiteX56" fmla="*/ 551947 w 939758"/>
              <a:gd name="connsiteY56" fmla="*/ 6233 h 952756"/>
              <a:gd name="connsiteX57" fmla="*/ 561739 w 939758"/>
              <a:gd name="connsiteY57" fmla="*/ 16918 h 952756"/>
              <a:gd name="connsiteX58" fmla="*/ 555508 w 939758"/>
              <a:gd name="connsiteY58" fmla="*/ 29384 h 952756"/>
              <a:gd name="connsiteX59" fmla="*/ 357875 w 939758"/>
              <a:gd name="connsiteY59" fmla="*/ 333909 h 952756"/>
              <a:gd name="connsiteX60" fmla="*/ 690824 w 939758"/>
              <a:gd name="connsiteY60" fmla="*/ 666929 h 952756"/>
              <a:gd name="connsiteX61" fmla="*/ 919615 w 939758"/>
              <a:gd name="connsiteY61" fmla="*/ 576106 h 952756"/>
              <a:gd name="connsiteX62" fmla="*/ 933859 w 939758"/>
              <a:gd name="connsiteY62" fmla="*/ 573434 h 952756"/>
              <a:gd name="connsiteX63" fmla="*/ 939201 w 939758"/>
              <a:gd name="connsiteY63" fmla="*/ 587681 h 952756"/>
              <a:gd name="connsiteX64" fmla="*/ 477167 w 939758"/>
              <a:gd name="connsiteY64" fmla="*/ 952756 h 952756"/>
              <a:gd name="connsiteX65" fmla="*/ 0 w 939758"/>
              <a:gd name="connsiteY65" fmla="*/ 476378 h 952756"/>
              <a:gd name="connsiteX66" fmla="*/ 477167 w 939758"/>
              <a:gd name="connsiteY66" fmla="*/ 0 h 952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939758" h="952756">
                <a:moveTo>
                  <a:pt x="727793" y="416883"/>
                </a:moveTo>
                <a:lnTo>
                  <a:pt x="820508" y="432000"/>
                </a:lnTo>
                <a:cubicBezTo>
                  <a:pt x="824923" y="432890"/>
                  <a:pt x="828455" y="435558"/>
                  <a:pt x="829338" y="440004"/>
                </a:cubicBezTo>
                <a:cubicBezTo>
                  <a:pt x="831104" y="444450"/>
                  <a:pt x="830221" y="448897"/>
                  <a:pt x="827572" y="451565"/>
                </a:cubicBezTo>
                <a:lnTo>
                  <a:pt x="726910" y="561836"/>
                </a:lnTo>
                <a:lnTo>
                  <a:pt x="792252" y="572508"/>
                </a:lnTo>
                <a:cubicBezTo>
                  <a:pt x="798433" y="573397"/>
                  <a:pt x="803731" y="578733"/>
                  <a:pt x="801965" y="585847"/>
                </a:cubicBezTo>
                <a:cubicBezTo>
                  <a:pt x="801082" y="591183"/>
                  <a:pt x="795784" y="595629"/>
                  <a:pt x="790486" y="595629"/>
                </a:cubicBezTo>
                <a:cubicBezTo>
                  <a:pt x="789603" y="595629"/>
                  <a:pt x="788720" y="595629"/>
                  <a:pt x="788720" y="594740"/>
                </a:cubicBezTo>
                <a:lnTo>
                  <a:pt x="701302" y="581400"/>
                </a:lnTo>
                <a:cubicBezTo>
                  <a:pt x="696887" y="580511"/>
                  <a:pt x="693355" y="577843"/>
                  <a:pt x="691589" y="573397"/>
                </a:cubicBezTo>
                <a:cubicBezTo>
                  <a:pt x="690706" y="568950"/>
                  <a:pt x="691589" y="564504"/>
                  <a:pt x="694238" y="561836"/>
                </a:cubicBezTo>
                <a:lnTo>
                  <a:pt x="794901" y="451565"/>
                </a:lnTo>
                <a:lnTo>
                  <a:pt x="724260" y="440893"/>
                </a:lnTo>
                <a:cubicBezTo>
                  <a:pt x="717196" y="439115"/>
                  <a:pt x="712781" y="432890"/>
                  <a:pt x="713664" y="426665"/>
                </a:cubicBezTo>
                <a:cubicBezTo>
                  <a:pt x="714547" y="419550"/>
                  <a:pt x="720728" y="415993"/>
                  <a:pt x="727793" y="416883"/>
                </a:cubicBezTo>
                <a:close/>
                <a:moveTo>
                  <a:pt x="564586" y="264710"/>
                </a:moveTo>
                <a:cubicBezTo>
                  <a:pt x="568109" y="262940"/>
                  <a:pt x="573392" y="264710"/>
                  <a:pt x="576034" y="268251"/>
                </a:cubicBezTo>
                <a:cubicBezTo>
                  <a:pt x="578676" y="270907"/>
                  <a:pt x="579557" y="275333"/>
                  <a:pt x="577795" y="279759"/>
                </a:cubicBezTo>
                <a:lnTo>
                  <a:pt x="509108" y="470081"/>
                </a:lnTo>
                <a:lnTo>
                  <a:pt x="603333" y="448836"/>
                </a:lnTo>
                <a:cubicBezTo>
                  <a:pt x="610378" y="447951"/>
                  <a:pt x="616542" y="452377"/>
                  <a:pt x="618304" y="458573"/>
                </a:cubicBezTo>
                <a:cubicBezTo>
                  <a:pt x="619184" y="464770"/>
                  <a:pt x="614781" y="470966"/>
                  <a:pt x="608617" y="472737"/>
                </a:cubicBezTo>
                <a:lnTo>
                  <a:pt x="493257" y="496638"/>
                </a:lnTo>
                <a:cubicBezTo>
                  <a:pt x="492376" y="497523"/>
                  <a:pt x="492376" y="497523"/>
                  <a:pt x="491496" y="497523"/>
                </a:cubicBezTo>
                <a:cubicBezTo>
                  <a:pt x="487093" y="497523"/>
                  <a:pt x="484451" y="496638"/>
                  <a:pt x="482690" y="493097"/>
                </a:cubicBezTo>
                <a:cubicBezTo>
                  <a:pt x="479167" y="490441"/>
                  <a:pt x="478287" y="485130"/>
                  <a:pt x="480048" y="481589"/>
                </a:cubicBezTo>
                <a:lnTo>
                  <a:pt x="548735" y="291267"/>
                </a:lnTo>
                <a:lnTo>
                  <a:pt x="454510" y="311627"/>
                </a:lnTo>
                <a:cubicBezTo>
                  <a:pt x="447465" y="313397"/>
                  <a:pt x="441301" y="308971"/>
                  <a:pt x="440420" y="302775"/>
                </a:cubicBezTo>
                <a:cubicBezTo>
                  <a:pt x="439540" y="296578"/>
                  <a:pt x="443062" y="290382"/>
                  <a:pt x="449226" y="288611"/>
                </a:cubicBezTo>
                <a:close/>
                <a:moveTo>
                  <a:pt x="477167" y="24041"/>
                </a:moveTo>
                <a:cubicBezTo>
                  <a:pt x="226120" y="24041"/>
                  <a:pt x="24036" y="227058"/>
                  <a:pt x="24036" y="476378"/>
                </a:cubicBezTo>
                <a:cubicBezTo>
                  <a:pt x="24036" y="725697"/>
                  <a:pt x="226120" y="928714"/>
                  <a:pt x="477167" y="928714"/>
                </a:cubicBezTo>
                <a:cubicBezTo>
                  <a:pt x="673909" y="928714"/>
                  <a:pt x="844835" y="803164"/>
                  <a:pt x="905371" y="618846"/>
                </a:cubicBezTo>
                <a:cubicBezTo>
                  <a:pt x="843945" y="665148"/>
                  <a:pt x="769165" y="690971"/>
                  <a:pt x="690824" y="690971"/>
                </a:cubicBezTo>
                <a:cubicBezTo>
                  <a:pt x="494081" y="690971"/>
                  <a:pt x="333839" y="529804"/>
                  <a:pt x="333839" y="333909"/>
                </a:cubicBezTo>
                <a:cubicBezTo>
                  <a:pt x="333839" y="206579"/>
                  <a:pt x="401497" y="89042"/>
                  <a:pt x="510106" y="25822"/>
                </a:cubicBezTo>
                <a:cubicBezTo>
                  <a:pt x="498533" y="24041"/>
                  <a:pt x="486960" y="24041"/>
                  <a:pt x="477167" y="24041"/>
                </a:cubicBezTo>
                <a:close/>
                <a:moveTo>
                  <a:pt x="740484" y="888"/>
                </a:moveTo>
                <a:lnTo>
                  <a:pt x="887149" y="23102"/>
                </a:lnTo>
                <a:cubicBezTo>
                  <a:pt x="891593" y="23102"/>
                  <a:pt x="895149" y="26656"/>
                  <a:pt x="896926" y="30211"/>
                </a:cubicBezTo>
                <a:cubicBezTo>
                  <a:pt x="897815" y="34653"/>
                  <a:pt x="897815" y="39096"/>
                  <a:pt x="894260" y="42650"/>
                </a:cubicBezTo>
                <a:lnTo>
                  <a:pt x="726261" y="239910"/>
                </a:lnTo>
                <a:lnTo>
                  <a:pt x="851594" y="257681"/>
                </a:lnTo>
                <a:cubicBezTo>
                  <a:pt x="858705" y="259458"/>
                  <a:pt x="863149" y="265678"/>
                  <a:pt x="862260" y="271898"/>
                </a:cubicBezTo>
                <a:cubicBezTo>
                  <a:pt x="861371" y="277229"/>
                  <a:pt x="856927" y="281672"/>
                  <a:pt x="850705" y="281672"/>
                </a:cubicBezTo>
                <a:cubicBezTo>
                  <a:pt x="849816" y="281672"/>
                  <a:pt x="848927" y="281672"/>
                  <a:pt x="848927" y="281672"/>
                </a:cubicBezTo>
                <a:lnTo>
                  <a:pt x="702262" y="260347"/>
                </a:lnTo>
                <a:cubicBezTo>
                  <a:pt x="697817" y="259458"/>
                  <a:pt x="693373" y="255904"/>
                  <a:pt x="692484" y="252350"/>
                </a:cubicBezTo>
                <a:cubicBezTo>
                  <a:pt x="690706" y="247907"/>
                  <a:pt x="691595" y="243464"/>
                  <a:pt x="694262" y="239910"/>
                </a:cubicBezTo>
                <a:lnTo>
                  <a:pt x="862260" y="43539"/>
                </a:lnTo>
                <a:lnTo>
                  <a:pt x="736928" y="23991"/>
                </a:lnTo>
                <a:cubicBezTo>
                  <a:pt x="730706" y="23102"/>
                  <a:pt x="725373" y="17771"/>
                  <a:pt x="726261" y="11551"/>
                </a:cubicBezTo>
                <a:cubicBezTo>
                  <a:pt x="728039" y="4443"/>
                  <a:pt x="733373" y="0"/>
                  <a:pt x="740484" y="888"/>
                </a:cubicBezTo>
                <a:close/>
                <a:moveTo>
                  <a:pt x="477167" y="0"/>
                </a:moveTo>
                <a:cubicBezTo>
                  <a:pt x="499423" y="0"/>
                  <a:pt x="524350" y="1781"/>
                  <a:pt x="551947" y="6233"/>
                </a:cubicBezTo>
                <a:cubicBezTo>
                  <a:pt x="557288" y="7123"/>
                  <a:pt x="561739" y="11575"/>
                  <a:pt x="561739" y="16918"/>
                </a:cubicBezTo>
                <a:cubicBezTo>
                  <a:pt x="562630" y="22260"/>
                  <a:pt x="559959" y="26713"/>
                  <a:pt x="555508" y="29384"/>
                </a:cubicBezTo>
                <a:cubicBezTo>
                  <a:pt x="434436" y="82809"/>
                  <a:pt x="357875" y="202126"/>
                  <a:pt x="357875" y="333909"/>
                </a:cubicBezTo>
                <a:cubicBezTo>
                  <a:pt x="357875" y="517338"/>
                  <a:pt x="507435" y="666929"/>
                  <a:pt x="690824" y="666929"/>
                </a:cubicBezTo>
                <a:cubicBezTo>
                  <a:pt x="776287" y="666929"/>
                  <a:pt x="858189" y="634874"/>
                  <a:pt x="919615" y="576106"/>
                </a:cubicBezTo>
                <a:cubicBezTo>
                  <a:pt x="923176" y="572544"/>
                  <a:pt x="929408" y="571654"/>
                  <a:pt x="933859" y="573434"/>
                </a:cubicBezTo>
                <a:cubicBezTo>
                  <a:pt x="938310" y="576996"/>
                  <a:pt x="940981" y="582339"/>
                  <a:pt x="939201" y="587681"/>
                </a:cubicBezTo>
                <a:cubicBezTo>
                  <a:pt x="888457" y="802274"/>
                  <a:pt x="697946" y="952756"/>
                  <a:pt x="477167" y="952756"/>
                </a:cubicBezTo>
                <a:cubicBezTo>
                  <a:pt x="213657" y="952756"/>
                  <a:pt x="0" y="739053"/>
                  <a:pt x="0" y="476378"/>
                </a:cubicBezTo>
                <a:cubicBezTo>
                  <a:pt x="0" y="213702"/>
                  <a:pt x="213657" y="0"/>
                  <a:pt x="47716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674CD4FD-2B70-4510-8E29-A098FB996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834" y="11210239"/>
            <a:ext cx="921361" cy="954704"/>
          </a:xfrm>
          <a:custGeom>
            <a:avLst/>
            <a:gdLst>
              <a:gd name="connsiteX0" fmla="*/ 23123 w 921361"/>
              <a:gd name="connsiteY0" fmla="*/ 492688 h 954704"/>
              <a:gd name="connsiteX1" fmla="*/ 23123 w 921361"/>
              <a:gd name="connsiteY1" fmla="*/ 627368 h 954704"/>
              <a:gd name="connsiteX2" fmla="*/ 105832 w 921361"/>
              <a:gd name="connsiteY2" fmla="*/ 709425 h 954704"/>
              <a:gd name="connsiteX3" fmla="*/ 141405 w 921361"/>
              <a:gd name="connsiteY3" fmla="*/ 709425 h 954704"/>
              <a:gd name="connsiteX4" fmla="*/ 141405 w 921361"/>
              <a:gd name="connsiteY4" fmla="*/ 636287 h 954704"/>
              <a:gd name="connsiteX5" fmla="*/ 152967 w 921361"/>
              <a:gd name="connsiteY5" fmla="*/ 624692 h 954704"/>
              <a:gd name="connsiteX6" fmla="*/ 164528 w 921361"/>
              <a:gd name="connsiteY6" fmla="*/ 636287 h 954704"/>
              <a:gd name="connsiteX7" fmla="*/ 164528 w 921361"/>
              <a:gd name="connsiteY7" fmla="*/ 709425 h 954704"/>
              <a:gd name="connsiteX8" fmla="*/ 297041 w 921361"/>
              <a:gd name="connsiteY8" fmla="*/ 709425 h 954704"/>
              <a:gd name="connsiteX9" fmla="*/ 297041 w 921361"/>
              <a:gd name="connsiteY9" fmla="*/ 636287 h 954704"/>
              <a:gd name="connsiteX10" fmla="*/ 308602 w 921361"/>
              <a:gd name="connsiteY10" fmla="*/ 624692 h 954704"/>
              <a:gd name="connsiteX11" fmla="*/ 320164 w 921361"/>
              <a:gd name="connsiteY11" fmla="*/ 636287 h 954704"/>
              <a:gd name="connsiteX12" fmla="*/ 320164 w 921361"/>
              <a:gd name="connsiteY12" fmla="*/ 709425 h 954704"/>
              <a:gd name="connsiteX13" fmla="*/ 451787 w 921361"/>
              <a:gd name="connsiteY13" fmla="*/ 709425 h 954704"/>
              <a:gd name="connsiteX14" fmla="*/ 451787 w 921361"/>
              <a:gd name="connsiteY14" fmla="*/ 636287 h 954704"/>
              <a:gd name="connsiteX15" fmla="*/ 464238 w 921361"/>
              <a:gd name="connsiteY15" fmla="*/ 624692 h 954704"/>
              <a:gd name="connsiteX16" fmla="*/ 475799 w 921361"/>
              <a:gd name="connsiteY16" fmla="*/ 636287 h 954704"/>
              <a:gd name="connsiteX17" fmla="*/ 475799 w 921361"/>
              <a:gd name="connsiteY17" fmla="*/ 709425 h 954704"/>
              <a:gd name="connsiteX18" fmla="*/ 565623 w 921361"/>
              <a:gd name="connsiteY18" fmla="*/ 709425 h 954704"/>
              <a:gd name="connsiteX19" fmla="*/ 565623 w 921361"/>
              <a:gd name="connsiteY19" fmla="*/ 534608 h 954704"/>
              <a:gd name="connsiteX20" fmla="*/ 110278 w 921361"/>
              <a:gd name="connsiteY20" fmla="*/ 534608 h 954704"/>
              <a:gd name="connsiteX21" fmla="*/ 23123 w 921361"/>
              <a:gd name="connsiteY21" fmla="*/ 492688 h 954704"/>
              <a:gd name="connsiteX22" fmla="*/ 110278 w 921361"/>
              <a:gd name="connsiteY22" fmla="*/ 336601 h 954704"/>
              <a:gd name="connsiteX23" fmla="*/ 23123 w 921361"/>
              <a:gd name="connsiteY23" fmla="*/ 424009 h 954704"/>
              <a:gd name="connsiteX24" fmla="*/ 96938 w 921361"/>
              <a:gd name="connsiteY24" fmla="*/ 509634 h 954704"/>
              <a:gd name="connsiteX25" fmla="*/ 91602 w 921361"/>
              <a:gd name="connsiteY25" fmla="*/ 453443 h 954704"/>
              <a:gd name="connsiteX26" fmla="*/ 91602 w 921361"/>
              <a:gd name="connsiteY26" fmla="*/ 438280 h 954704"/>
              <a:gd name="connsiteX27" fmla="*/ 112057 w 921361"/>
              <a:gd name="connsiteY27" fmla="*/ 336601 h 954704"/>
              <a:gd name="connsiteX28" fmla="*/ 358406 w 921361"/>
              <a:gd name="connsiteY28" fmla="*/ 194785 h 954704"/>
              <a:gd name="connsiteX29" fmla="*/ 115615 w 921361"/>
              <a:gd name="connsiteY29" fmla="*/ 438280 h 954704"/>
              <a:gd name="connsiteX30" fmla="*/ 115615 w 921361"/>
              <a:gd name="connsiteY30" fmla="*/ 451659 h 954704"/>
              <a:gd name="connsiteX31" fmla="*/ 121840 w 921361"/>
              <a:gd name="connsiteY31" fmla="*/ 511418 h 954704"/>
              <a:gd name="connsiteX32" fmla="*/ 577185 w 921361"/>
              <a:gd name="connsiteY32" fmla="*/ 511418 h 954704"/>
              <a:gd name="connsiteX33" fmla="*/ 588746 w 921361"/>
              <a:gd name="connsiteY33" fmla="*/ 523905 h 954704"/>
              <a:gd name="connsiteX34" fmla="*/ 588746 w 921361"/>
              <a:gd name="connsiteY34" fmla="*/ 721912 h 954704"/>
              <a:gd name="connsiteX35" fmla="*/ 577185 w 921361"/>
              <a:gd name="connsiteY35" fmla="*/ 734399 h 954704"/>
              <a:gd name="connsiteX36" fmla="*/ 193877 w 921361"/>
              <a:gd name="connsiteY36" fmla="*/ 734399 h 954704"/>
              <a:gd name="connsiteX37" fmla="*/ 219668 w 921361"/>
              <a:gd name="connsiteY37" fmla="*/ 788806 h 954704"/>
              <a:gd name="connsiteX38" fmla="*/ 255242 w 921361"/>
              <a:gd name="connsiteY38" fmla="*/ 864620 h 954704"/>
              <a:gd name="connsiteX39" fmla="*/ 256131 w 921361"/>
              <a:gd name="connsiteY39" fmla="*/ 867296 h 954704"/>
              <a:gd name="connsiteX40" fmla="*/ 347733 w 921361"/>
              <a:gd name="connsiteY40" fmla="*/ 931514 h 954704"/>
              <a:gd name="connsiteX41" fmla="*/ 453566 w 921361"/>
              <a:gd name="connsiteY41" fmla="*/ 897621 h 954704"/>
              <a:gd name="connsiteX42" fmla="*/ 558508 w 921361"/>
              <a:gd name="connsiteY42" fmla="*/ 896729 h 954704"/>
              <a:gd name="connsiteX43" fmla="*/ 665230 w 921361"/>
              <a:gd name="connsiteY43" fmla="*/ 931514 h 954704"/>
              <a:gd name="connsiteX44" fmla="*/ 757722 w 921361"/>
              <a:gd name="connsiteY44" fmla="*/ 866404 h 954704"/>
              <a:gd name="connsiteX45" fmla="*/ 897349 w 921361"/>
              <a:gd name="connsiteY45" fmla="*/ 451659 h 954704"/>
              <a:gd name="connsiteX46" fmla="*/ 897349 w 921361"/>
              <a:gd name="connsiteY46" fmla="*/ 438280 h 954704"/>
              <a:gd name="connsiteX47" fmla="*/ 655447 w 921361"/>
              <a:gd name="connsiteY47" fmla="*/ 194785 h 954704"/>
              <a:gd name="connsiteX48" fmla="*/ 546058 w 921361"/>
              <a:gd name="connsiteY48" fmla="*/ 221543 h 954704"/>
              <a:gd name="connsiteX49" fmla="*/ 467795 w 921361"/>
              <a:gd name="connsiteY49" fmla="*/ 221543 h 954704"/>
              <a:gd name="connsiteX50" fmla="*/ 358406 w 921361"/>
              <a:gd name="connsiteY50" fmla="*/ 194785 h 954704"/>
              <a:gd name="connsiteX51" fmla="*/ 358406 w 921361"/>
              <a:gd name="connsiteY51" fmla="*/ 170703 h 954704"/>
              <a:gd name="connsiteX52" fmla="*/ 477578 w 921361"/>
              <a:gd name="connsiteY52" fmla="*/ 200136 h 954704"/>
              <a:gd name="connsiteX53" fmla="*/ 535385 w 921361"/>
              <a:gd name="connsiteY53" fmla="*/ 200136 h 954704"/>
              <a:gd name="connsiteX54" fmla="*/ 655447 w 921361"/>
              <a:gd name="connsiteY54" fmla="*/ 170703 h 954704"/>
              <a:gd name="connsiteX55" fmla="*/ 921361 w 921361"/>
              <a:gd name="connsiteY55" fmla="*/ 438280 h 954704"/>
              <a:gd name="connsiteX56" fmla="*/ 921361 w 921361"/>
              <a:gd name="connsiteY56" fmla="*/ 452551 h 954704"/>
              <a:gd name="connsiteX57" fmla="*/ 778176 w 921361"/>
              <a:gd name="connsiteY57" fmla="*/ 877107 h 954704"/>
              <a:gd name="connsiteX58" fmla="*/ 665230 w 921361"/>
              <a:gd name="connsiteY58" fmla="*/ 954704 h 954704"/>
              <a:gd name="connsiteX59" fmla="*/ 544279 w 921361"/>
              <a:gd name="connsiteY59" fmla="*/ 915459 h 954704"/>
              <a:gd name="connsiteX60" fmla="*/ 467795 w 921361"/>
              <a:gd name="connsiteY60" fmla="*/ 917243 h 954704"/>
              <a:gd name="connsiteX61" fmla="*/ 355737 w 921361"/>
              <a:gd name="connsiteY61" fmla="*/ 954704 h 954704"/>
              <a:gd name="connsiteX62" fmla="*/ 346844 w 921361"/>
              <a:gd name="connsiteY62" fmla="*/ 954704 h 954704"/>
              <a:gd name="connsiteX63" fmla="*/ 234787 w 921361"/>
              <a:gd name="connsiteY63" fmla="*/ 878891 h 954704"/>
              <a:gd name="connsiteX64" fmla="*/ 233897 w 921361"/>
              <a:gd name="connsiteY64" fmla="*/ 876215 h 954704"/>
              <a:gd name="connsiteX65" fmla="*/ 197434 w 921361"/>
              <a:gd name="connsiteY65" fmla="*/ 799509 h 954704"/>
              <a:gd name="connsiteX66" fmla="*/ 168086 w 921361"/>
              <a:gd name="connsiteY66" fmla="*/ 734399 h 954704"/>
              <a:gd name="connsiteX67" fmla="*/ 105832 w 921361"/>
              <a:gd name="connsiteY67" fmla="*/ 734399 h 954704"/>
              <a:gd name="connsiteX68" fmla="*/ 0 w 921361"/>
              <a:gd name="connsiteY68" fmla="*/ 627368 h 954704"/>
              <a:gd name="connsiteX69" fmla="*/ 0 w 921361"/>
              <a:gd name="connsiteY69" fmla="*/ 424009 h 954704"/>
              <a:gd name="connsiteX70" fmla="*/ 110278 w 921361"/>
              <a:gd name="connsiteY70" fmla="*/ 312519 h 954704"/>
              <a:gd name="connsiteX71" fmla="*/ 122729 w 921361"/>
              <a:gd name="connsiteY71" fmla="*/ 312519 h 954704"/>
              <a:gd name="connsiteX72" fmla="*/ 358406 w 921361"/>
              <a:gd name="connsiteY72" fmla="*/ 170703 h 954704"/>
              <a:gd name="connsiteX73" fmla="*/ 616649 w 921361"/>
              <a:gd name="connsiteY73" fmla="*/ 45988 h 954704"/>
              <a:gd name="connsiteX74" fmla="*/ 543454 w 921361"/>
              <a:gd name="connsiteY74" fmla="*/ 69081 h 954704"/>
              <a:gd name="connsiteX75" fmla="*/ 520246 w 921361"/>
              <a:gd name="connsiteY75" fmla="*/ 140135 h 954704"/>
              <a:gd name="connsiteX76" fmla="*/ 521138 w 921361"/>
              <a:gd name="connsiteY76" fmla="*/ 141911 h 954704"/>
              <a:gd name="connsiteX77" fmla="*/ 594333 w 921361"/>
              <a:gd name="connsiteY77" fmla="*/ 118819 h 954704"/>
              <a:gd name="connsiteX78" fmla="*/ 616649 w 921361"/>
              <a:gd name="connsiteY78" fmla="*/ 45988 h 954704"/>
              <a:gd name="connsiteX79" fmla="*/ 434331 w 921361"/>
              <a:gd name="connsiteY79" fmla="*/ 247 h 954704"/>
              <a:gd name="connsiteX80" fmla="*/ 443480 w 921361"/>
              <a:gd name="connsiteY80" fmla="*/ 2468 h 954704"/>
              <a:gd name="connsiteX81" fmla="*/ 505964 w 921361"/>
              <a:gd name="connsiteY81" fmla="*/ 82404 h 954704"/>
              <a:gd name="connsiteX82" fmla="*/ 527387 w 921361"/>
              <a:gd name="connsiteY82" fmla="*/ 52206 h 954704"/>
              <a:gd name="connsiteX83" fmla="*/ 630931 w 921361"/>
              <a:gd name="connsiteY83" fmla="*/ 22896 h 954704"/>
              <a:gd name="connsiteX84" fmla="*/ 639857 w 921361"/>
              <a:gd name="connsiteY84" fmla="*/ 33554 h 954704"/>
              <a:gd name="connsiteX85" fmla="*/ 611293 w 921361"/>
              <a:gd name="connsiteY85" fmla="*/ 135694 h 954704"/>
              <a:gd name="connsiteX86" fmla="*/ 528279 w 921361"/>
              <a:gd name="connsiteY86" fmla="*/ 165892 h 954704"/>
              <a:gd name="connsiteX87" fmla="*/ 507749 w 921361"/>
              <a:gd name="connsiteY87" fmla="*/ 165004 h 954704"/>
              <a:gd name="connsiteX88" fmla="*/ 501500 w 921361"/>
              <a:gd name="connsiteY88" fmla="*/ 161451 h 954704"/>
              <a:gd name="connsiteX89" fmla="*/ 497930 w 921361"/>
              <a:gd name="connsiteY89" fmla="*/ 155234 h 954704"/>
              <a:gd name="connsiteX90" fmla="*/ 496145 w 921361"/>
              <a:gd name="connsiteY90" fmla="*/ 141911 h 954704"/>
              <a:gd name="connsiteX91" fmla="*/ 431876 w 921361"/>
              <a:gd name="connsiteY91" fmla="*/ 22008 h 954704"/>
              <a:gd name="connsiteX92" fmla="*/ 426520 w 921361"/>
              <a:gd name="connsiteY92" fmla="*/ 6021 h 954704"/>
              <a:gd name="connsiteX93" fmla="*/ 434331 w 921361"/>
              <a:gd name="connsiteY93" fmla="*/ 247 h 95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21361" h="954704">
                <a:moveTo>
                  <a:pt x="23123" y="492688"/>
                </a:moveTo>
                <a:lnTo>
                  <a:pt x="23123" y="627368"/>
                </a:lnTo>
                <a:cubicBezTo>
                  <a:pt x="23123" y="672856"/>
                  <a:pt x="59586" y="709425"/>
                  <a:pt x="105832" y="709425"/>
                </a:cubicBezTo>
                <a:lnTo>
                  <a:pt x="141405" y="709425"/>
                </a:lnTo>
                <a:lnTo>
                  <a:pt x="141405" y="636287"/>
                </a:lnTo>
                <a:cubicBezTo>
                  <a:pt x="141405" y="630044"/>
                  <a:pt x="146742" y="624692"/>
                  <a:pt x="152967" y="624692"/>
                </a:cubicBezTo>
                <a:cubicBezTo>
                  <a:pt x="160082" y="624692"/>
                  <a:pt x="164528" y="630044"/>
                  <a:pt x="164528" y="636287"/>
                </a:cubicBezTo>
                <a:lnTo>
                  <a:pt x="164528" y="709425"/>
                </a:lnTo>
                <a:lnTo>
                  <a:pt x="297041" y="709425"/>
                </a:lnTo>
                <a:lnTo>
                  <a:pt x="297041" y="636287"/>
                </a:lnTo>
                <a:cubicBezTo>
                  <a:pt x="297041" y="630044"/>
                  <a:pt x="302377" y="624692"/>
                  <a:pt x="308602" y="624692"/>
                </a:cubicBezTo>
                <a:cubicBezTo>
                  <a:pt x="314828" y="624692"/>
                  <a:pt x="320164" y="630044"/>
                  <a:pt x="320164" y="636287"/>
                </a:cubicBezTo>
                <a:lnTo>
                  <a:pt x="320164" y="709425"/>
                </a:lnTo>
                <a:lnTo>
                  <a:pt x="451787" y="709425"/>
                </a:lnTo>
                <a:lnTo>
                  <a:pt x="451787" y="636287"/>
                </a:lnTo>
                <a:cubicBezTo>
                  <a:pt x="451787" y="630044"/>
                  <a:pt x="457123" y="624692"/>
                  <a:pt x="464238" y="624692"/>
                </a:cubicBezTo>
                <a:cubicBezTo>
                  <a:pt x="470463" y="624692"/>
                  <a:pt x="475799" y="630044"/>
                  <a:pt x="475799" y="636287"/>
                </a:cubicBezTo>
                <a:lnTo>
                  <a:pt x="475799" y="709425"/>
                </a:lnTo>
                <a:lnTo>
                  <a:pt x="565623" y="709425"/>
                </a:lnTo>
                <a:lnTo>
                  <a:pt x="565623" y="534608"/>
                </a:lnTo>
                <a:lnTo>
                  <a:pt x="110278" y="534608"/>
                </a:lnTo>
                <a:cubicBezTo>
                  <a:pt x="75594" y="534608"/>
                  <a:pt x="43578" y="518553"/>
                  <a:pt x="23123" y="492688"/>
                </a:cubicBezTo>
                <a:close/>
                <a:moveTo>
                  <a:pt x="110278" y="336601"/>
                </a:moveTo>
                <a:cubicBezTo>
                  <a:pt x="62254" y="336601"/>
                  <a:pt x="23123" y="375845"/>
                  <a:pt x="23123" y="424009"/>
                </a:cubicBezTo>
                <a:cubicBezTo>
                  <a:pt x="23123" y="467714"/>
                  <a:pt x="55139" y="503391"/>
                  <a:pt x="96938" y="509634"/>
                </a:cubicBezTo>
                <a:cubicBezTo>
                  <a:pt x="95160" y="491796"/>
                  <a:pt x="92492" y="472173"/>
                  <a:pt x="91602" y="453443"/>
                </a:cubicBezTo>
                <a:cubicBezTo>
                  <a:pt x="91602" y="453443"/>
                  <a:pt x="91602" y="442740"/>
                  <a:pt x="91602" y="438280"/>
                </a:cubicBezTo>
                <a:cubicBezTo>
                  <a:pt x="91602" y="401711"/>
                  <a:pt x="98717" y="367818"/>
                  <a:pt x="112057" y="336601"/>
                </a:cubicBezTo>
                <a:close/>
                <a:moveTo>
                  <a:pt x="358406" y="194785"/>
                </a:moveTo>
                <a:cubicBezTo>
                  <a:pt x="225004" y="194785"/>
                  <a:pt x="115615" y="304492"/>
                  <a:pt x="115615" y="438280"/>
                </a:cubicBezTo>
                <a:cubicBezTo>
                  <a:pt x="115615" y="442740"/>
                  <a:pt x="115615" y="451659"/>
                  <a:pt x="115615" y="451659"/>
                </a:cubicBezTo>
                <a:cubicBezTo>
                  <a:pt x="116504" y="472173"/>
                  <a:pt x="118283" y="491796"/>
                  <a:pt x="121840" y="511418"/>
                </a:cubicBezTo>
                <a:lnTo>
                  <a:pt x="577185" y="511418"/>
                </a:lnTo>
                <a:cubicBezTo>
                  <a:pt x="584299" y="511418"/>
                  <a:pt x="588746" y="516769"/>
                  <a:pt x="588746" y="523905"/>
                </a:cubicBezTo>
                <a:lnTo>
                  <a:pt x="588746" y="721912"/>
                </a:lnTo>
                <a:cubicBezTo>
                  <a:pt x="588746" y="729047"/>
                  <a:pt x="584299" y="734399"/>
                  <a:pt x="577185" y="734399"/>
                </a:cubicBezTo>
                <a:lnTo>
                  <a:pt x="193877" y="734399"/>
                </a:lnTo>
                <a:cubicBezTo>
                  <a:pt x="201881" y="751345"/>
                  <a:pt x="210774" y="769184"/>
                  <a:pt x="219668" y="788806"/>
                </a:cubicBezTo>
                <a:cubicBezTo>
                  <a:pt x="230340" y="811996"/>
                  <a:pt x="242791" y="837862"/>
                  <a:pt x="255242" y="864620"/>
                </a:cubicBezTo>
                <a:cubicBezTo>
                  <a:pt x="255242" y="864620"/>
                  <a:pt x="255242" y="866404"/>
                  <a:pt x="256131" y="867296"/>
                </a:cubicBezTo>
                <a:cubicBezTo>
                  <a:pt x="271250" y="905648"/>
                  <a:pt x="306824" y="931514"/>
                  <a:pt x="347733" y="931514"/>
                </a:cubicBezTo>
                <a:cubicBezTo>
                  <a:pt x="350401" y="931514"/>
                  <a:pt x="400205" y="935974"/>
                  <a:pt x="453566" y="897621"/>
                </a:cubicBezTo>
                <a:cubicBezTo>
                  <a:pt x="485582" y="875323"/>
                  <a:pt x="527381" y="874431"/>
                  <a:pt x="558508" y="896729"/>
                </a:cubicBezTo>
                <a:cubicBezTo>
                  <a:pt x="590525" y="919027"/>
                  <a:pt x="626099" y="931514"/>
                  <a:pt x="665230" y="931514"/>
                </a:cubicBezTo>
                <a:cubicBezTo>
                  <a:pt x="704361" y="931514"/>
                  <a:pt x="739045" y="906540"/>
                  <a:pt x="757722" y="866404"/>
                </a:cubicBezTo>
                <a:cubicBezTo>
                  <a:pt x="758611" y="862836"/>
                  <a:pt x="892013" y="603286"/>
                  <a:pt x="897349" y="451659"/>
                </a:cubicBezTo>
                <a:lnTo>
                  <a:pt x="897349" y="438280"/>
                </a:lnTo>
                <a:cubicBezTo>
                  <a:pt x="897349" y="304492"/>
                  <a:pt x="788849" y="194785"/>
                  <a:pt x="655447" y="194785"/>
                </a:cubicBezTo>
                <a:cubicBezTo>
                  <a:pt x="616316" y="194785"/>
                  <a:pt x="579853" y="203704"/>
                  <a:pt x="546058" y="221543"/>
                </a:cubicBezTo>
                <a:cubicBezTo>
                  <a:pt x="521156" y="234030"/>
                  <a:pt x="491808" y="234030"/>
                  <a:pt x="467795" y="221543"/>
                </a:cubicBezTo>
                <a:cubicBezTo>
                  <a:pt x="433111" y="203704"/>
                  <a:pt x="396647" y="194785"/>
                  <a:pt x="358406" y="194785"/>
                </a:cubicBezTo>
                <a:close/>
                <a:moveTo>
                  <a:pt x="358406" y="170703"/>
                </a:moveTo>
                <a:cubicBezTo>
                  <a:pt x="400205" y="170703"/>
                  <a:pt x="441115" y="180514"/>
                  <a:pt x="477578" y="200136"/>
                </a:cubicBezTo>
                <a:cubicBezTo>
                  <a:pt x="496254" y="209948"/>
                  <a:pt x="516709" y="209948"/>
                  <a:pt x="535385" y="200136"/>
                </a:cubicBezTo>
                <a:cubicBezTo>
                  <a:pt x="572738" y="180514"/>
                  <a:pt x="612758" y="170703"/>
                  <a:pt x="655447" y="170703"/>
                </a:cubicBezTo>
                <a:cubicBezTo>
                  <a:pt x="802189" y="170703"/>
                  <a:pt x="921361" y="290221"/>
                  <a:pt x="921361" y="438280"/>
                </a:cubicBezTo>
                <a:lnTo>
                  <a:pt x="921361" y="452551"/>
                </a:lnTo>
                <a:cubicBezTo>
                  <a:pt x="915135" y="609530"/>
                  <a:pt x="784402" y="866404"/>
                  <a:pt x="778176" y="877107"/>
                </a:cubicBezTo>
                <a:cubicBezTo>
                  <a:pt x="756832" y="926162"/>
                  <a:pt x="714144" y="954704"/>
                  <a:pt x="665230" y="954704"/>
                </a:cubicBezTo>
                <a:cubicBezTo>
                  <a:pt x="621652" y="954704"/>
                  <a:pt x="580742" y="942217"/>
                  <a:pt x="544279" y="915459"/>
                </a:cubicBezTo>
                <a:cubicBezTo>
                  <a:pt x="522045" y="900297"/>
                  <a:pt x="490918" y="900297"/>
                  <a:pt x="467795" y="917243"/>
                </a:cubicBezTo>
                <a:cubicBezTo>
                  <a:pt x="420660" y="951136"/>
                  <a:pt x="374414" y="954704"/>
                  <a:pt x="355737" y="954704"/>
                </a:cubicBezTo>
                <a:cubicBezTo>
                  <a:pt x="350401" y="954704"/>
                  <a:pt x="346844" y="954704"/>
                  <a:pt x="346844" y="954704"/>
                </a:cubicBezTo>
                <a:cubicBezTo>
                  <a:pt x="297930" y="954704"/>
                  <a:pt x="253463" y="924379"/>
                  <a:pt x="234787" y="878891"/>
                </a:cubicBezTo>
                <a:cubicBezTo>
                  <a:pt x="233897" y="877999"/>
                  <a:pt x="233897" y="877107"/>
                  <a:pt x="233897" y="876215"/>
                </a:cubicBezTo>
                <a:cubicBezTo>
                  <a:pt x="221446" y="848565"/>
                  <a:pt x="208996" y="823591"/>
                  <a:pt x="197434" y="799509"/>
                </a:cubicBezTo>
                <a:cubicBezTo>
                  <a:pt x="186762" y="776319"/>
                  <a:pt x="176979" y="754913"/>
                  <a:pt x="168086" y="734399"/>
                </a:cubicBezTo>
                <a:lnTo>
                  <a:pt x="105832" y="734399"/>
                </a:lnTo>
                <a:cubicBezTo>
                  <a:pt x="47135" y="734399"/>
                  <a:pt x="0" y="686235"/>
                  <a:pt x="0" y="627368"/>
                </a:cubicBezTo>
                <a:lnTo>
                  <a:pt x="0" y="424009"/>
                </a:lnTo>
                <a:cubicBezTo>
                  <a:pt x="0" y="362467"/>
                  <a:pt x="49803" y="312519"/>
                  <a:pt x="110278" y="312519"/>
                </a:cubicBezTo>
                <a:lnTo>
                  <a:pt x="122729" y="312519"/>
                </a:lnTo>
                <a:cubicBezTo>
                  <a:pt x="168086" y="228678"/>
                  <a:pt x="256131" y="170703"/>
                  <a:pt x="358406" y="170703"/>
                </a:cubicBezTo>
                <a:close/>
                <a:moveTo>
                  <a:pt x="616649" y="45988"/>
                </a:moveTo>
                <a:cubicBezTo>
                  <a:pt x="601474" y="45100"/>
                  <a:pt x="567555" y="45100"/>
                  <a:pt x="543454" y="69081"/>
                </a:cubicBezTo>
                <a:cubicBezTo>
                  <a:pt x="521138" y="91285"/>
                  <a:pt x="519353" y="124148"/>
                  <a:pt x="520246" y="140135"/>
                </a:cubicBezTo>
                <a:cubicBezTo>
                  <a:pt x="521138" y="141023"/>
                  <a:pt x="521138" y="141911"/>
                  <a:pt x="521138" y="141911"/>
                </a:cubicBezTo>
                <a:cubicBezTo>
                  <a:pt x="536313" y="142799"/>
                  <a:pt x="571125" y="141911"/>
                  <a:pt x="594333" y="118819"/>
                </a:cubicBezTo>
                <a:cubicBezTo>
                  <a:pt x="616649" y="96614"/>
                  <a:pt x="617542" y="61087"/>
                  <a:pt x="616649" y="45988"/>
                </a:cubicBezTo>
                <a:close/>
                <a:moveTo>
                  <a:pt x="434331" y="247"/>
                </a:moveTo>
                <a:cubicBezTo>
                  <a:pt x="437232" y="-419"/>
                  <a:pt x="440356" y="248"/>
                  <a:pt x="443480" y="2468"/>
                </a:cubicBezTo>
                <a:cubicBezTo>
                  <a:pt x="476507" y="22008"/>
                  <a:pt x="496145" y="53982"/>
                  <a:pt x="505964" y="82404"/>
                </a:cubicBezTo>
                <a:cubicBezTo>
                  <a:pt x="511319" y="71745"/>
                  <a:pt x="516675" y="61087"/>
                  <a:pt x="527387" y="52206"/>
                </a:cubicBezTo>
                <a:cubicBezTo>
                  <a:pt x="568447" y="11350"/>
                  <a:pt x="628253" y="22896"/>
                  <a:pt x="630931" y="22896"/>
                </a:cubicBezTo>
                <a:cubicBezTo>
                  <a:pt x="635394" y="24672"/>
                  <a:pt x="639857" y="29113"/>
                  <a:pt x="639857" y="33554"/>
                </a:cubicBezTo>
                <a:cubicBezTo>
                  <a:pt x="639857" y="35330"/>
                  <a:pt x="650569" y="97502"/>
                  <a:pt x="611293" y="135694"/>
                </a:cubicBezTo>
                <a:cubicBezTo>
                  <a:pt x="586300" y="161451"/>
                  <a:pt x="550595" y="165892"/>
                  <a:pt x="528279" y="165892"/>
                </a:cubicBezTo>
                <a:cubicBezTo>
                  <a:pt x="516675" y="165892"/>
                  <a:pt x="508641" y="165004"/>
                  <a:pt x="507749" y="165004"/>
                </a:cubicBezTo>
                <a:cubicBezTo>
                  <a:pt x="505071" y="164115"/>
                  <a:pt x="503286" y="163227"/>
                  <a:pt x="501500" y="161451"/>
                </a:cubicBezTo>
                <a:cubicBezTo>
                  <a:pt x="499715" y="159675"/>
                  <a:pt x="497930" y="157898"/>
                  <a:pt x="497930" y="155234"/>
                </a:cubicBezTo>
                <a:cubicBezTo>
                  <a:pt x="497930" y="154346"/>
                  <a:pt x="497037" y="149905"/>
                  <a:pt x="496145" y="141911"/>
                </a:cubicBezTo>
                <a:cubicBezTo>
                  <a:pt x="493467" y="116154"/>
                  <a:pt x="480970" y="52206"/>
                  <a:pt x="431876" y="22008"/>
                </a:cubicBezTo>
                <a:cubicBezTo>
                  <a:pt x="425627" y="19343"/>
                  <a:pt x="423842" y="11350"/>
                  <a:pt x="426520" y="6021"/>
                </a:cubicBezTo>
                <a:cubicBezTo>
                  <a:pt x="428752" y="2912"/>
                  <a:pt x="431430" y="914"/>
                  <a:pt x="434331" y="2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8AC08B04-F8C6-4F03-B99C-93787DB83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0295" y="4097413"/>
            <a:ext cx="761575" cy="1023264"/>
          </a:xfrm>
          <a:custGeom>
            <a:avLst/>
            <a:gdLst>
              <a:gd name="connsiteX0" fmla="*/ 543099 w 661713"/>
              <a:gd name="connsiteY0" fmla="*/ 718704 h 889088"/>
              <a:gd name="connsiteX1" fmla="*/ 491769 w 661713"/>
              <a:gd name="connsiteY1" fmla="*/ 754204 h 889088"/>
              <a:gd name="connsiteX2" fmla="*/ 525713 w 661713"/>
              <a:gd name="connsiteY2" fmla="*/ 801761 h 889088"/>
              <a:gd name="connsiteX3" fmla="*/ 529264 w 661713"/>
              <a:gd name="connsiteY3" fmla="*/ 819403 h 889088"/>
              <a:gd name="connsiteX4" fmla="*/ 519498 w 661713"/>
              <a:gd name="connsiteY4" fmla="*/ 836162 h 889088"/>
              <a:gd name="connsiteX5" fmla="*/ 505291 w 661713"/>
              <a:gd name="connsiteY5" fmla="*/ 844983 h 889088"/>
              <a:gd name="connsiteX6" fmla="*/ 502628 w 661713"/>
              <a:gd name="connsiteY6" fmla="*/ 849394 h 889088"/>
              <a:gd name="connsiteX7" fmla="*/ 503516 w 661713"/>
              <a:gd name="connsiteY7" fmla="*/ 855568 h 889088"/>
              <a:gd name="connsiteX8" fmla="*/ 514170 w 661713"/>
              <a:gd name="connsiteY8" fmla="*/ 868800 h 889088"/>
              <a:gd name="connsiteX9" fmla="*/ 518610 w 661713"/>
              <a:gd name="connsiteY9" fmla="*/ 872328 h 889088"/>
              <a:gd name="connsiteX10" fmla="*/ 523049 w 661713"/>
              <a:gd name="connsiteY10" fmla="*/ 871446 h 889088"/>
              <a:gd name="connsiteX11" fmla="*/ 641138 w 661713"/>
              <a:gd name="connsiteY11" fmla="*/ 789411 h 889088"/>
              <a:gd name="connsiteX12" fmla="*/ 643802 w 661713"/>
              <a:gd name="connsiteY12" fmla="*/ 778826 h 889088"/>
              <a:gd name="connsiteX13" fmla="*/ 634035 w 661713"/>
              <a:gd name="connsiteY13" fmla="*/ 764713 h 889088"/>
              <a:gd name="connsiteX14" fmla="*/ 629596 w 661713"/>
              <a:gd name="connsiteY14" fmla="*/ 761184 h 889088"/>
              <a:gd name="connsiteX15" fmla="*/ 623380 w 661713"/>
              <a:gd name="connsiteY15" fmla="*/ 762948 h 889088"/>
              <a:gd name="connsiteX16" fmla="*/ 610062 w 661713"/>
              <a:gd name="connsiteY16" fmla="*/ 772651 h 889088"/>
              <a:gd name="connsiteX17" fmla="*/ 576322 w 661713"/>
              <a:gd name="connsiteY17" fmla="*/ 766477 h 889088"/>
              <a:gd name="connsiteX18" fmla="*/ 337683 w 661713"/>
              <a:gd name="connsiteY18" fmla="*/ 349231 h 889088"/>
              <a:gd name="connsiteX19" fmla="*/ 331460 w 661713"/>
              <a:gd name="connsiteY19" fmla="*/ 351010 h 889088"/>
              <a:gd name="connsiteX20" fmla="*/ 221216 w 661713"/>
              <a:gd name="connsiteY20" fmla="*/ 428392 h 889088"/>
              <a:gd name="connsiteX21" fmla="*/ 217659 w 661713"/>
              <a:gd name="connsiteY21" fmla="*/ 434618 h 889088"/>
              <a:gd name="connsiteX22" fmla="*/ 219437 w 661713"/>
              <a:gd name="connsiteY22" fmla="*/ 441733 h 889088"/>
              <a:gd name="connsiteX23" fmla="*/ 438147 w 661713"/>
              <a:gd name="connsiteY23" fmla="*/ 754817 h 889088"/>
              <a:gd name="connsiteX24" fmla="*/ 451483 w 661713"/>
              <a:gd name="connsiteY24" fmla="*/ 756596 h 889088"/>
              <a:gd name="connsiteX25" fmla="*/ 561727 w 661713"/>
              <a:gd name="connsiteY25" fmla="*/ 679214 h 889088"/>
              <a:gd name="connsiteX26" fmla="*/ 565283 w 661713"/>
              <a:gd name="connsiteY26" fmla="*/ 672988 h 889088"/>
              <a:gd name="connsiteX27" fmla="*/ 564407 w 661713"/>
              <a:gd name="connsiteY27" fmla="*/ 665105 h 889088"/>
              <a:gd name="connsiteX28" fmla="*/ 345553 w 661713"/>
              <a:gd name="connsiteY28" fmla="*/ 353168 h 889088"/>
              <a:gd name="connsiteX29" fmla="*/ 211492 w 661713"/>
              <a:gd name="connsiteY29" fmla="*/ 169984 h 889088"/>
              <a:gd name="connsiteX30" fmla="*/ 206133 w 661713"/>
              <a:gd name="connsiteY30" fmla="*/ 171766 h 889088"/>
              <a:gd name="connsiteX31" fmla="*/ 193190 w 661713"/>
              <a:gd name="connsiteY31" fmla="*/ 180749 h 889088"/>
              <a:gd name="connsiteX32" fmla="*/ 192823 w 661713"/>
              <a:gd name="connsiteY32" fmla="*/ 181325 h 889088"/>
              <a:gd name="connsiteX33" fmla="*/ 104722 w 661713"/>
              <a:gd name="connsiteY33" fmla="*/ 244552 h 889088"/>
              <a:gd name="connsiteX34" fmla="*/ 101198 w 661713"/>
              <a:gd name="connsiteY34" fmla="*/ 245455 h 889088"/>
              <a:gd name="connsiteX35" fmla="*/ 100487 w 661713"/>
              <a:gd name="connsiteY35" fmla="*/ 245091 h 889088"/>
              <a:gd name="connsiteX36" fmla="*/ 94490 w 661713"/>
              <a:gd name="connsiteY36" fmla="*/ 249253 h 889088"/>
              <a:gd name="connsiteX37" fmla="*/ 90917 w 661713"/>
              <a:gd name="connsiteY37" fmla="*/ 255488 h 889088"/>
              <a:gd name="connsiteX38" fmla="*/ 92703 w 661713"/>
              <a:gd name="connsiteY38" fmla="*/ 263504 h 889088"/>
              <a:gd name="connsiteX39" fmla="*/ 205453 w 661713"/>
              <a:gd name="connsiteY39" fmla="*/ 424208 h 889088"/>
              <a:gd name="connsiteX40" fmla="*/ 212325 w 661713"/>
              <a:gd name="connsiteY40" fmla="*/ 414161 h 889088"/>
              <a:gd name="connsiteX41" fmla="*/ 322569 w 661713"/>
              <a:gd name="connsiteY41" fmla="*/ 336779 h 889088"/>
              <a:gd name="connsiteX42" fmla="*/ 332627 w 661713"/>
              <a:gd name="connsiteY42" fmla="*/ 334745 h 889088"/>
              <a:gd name="connsiteX43" fmla="*/ 219531 w 661713"/>
              <a:gd name="connsiteY43" fmla="*/ 173547 h 889088"/>
              <a:gd name="connsiteX44" fmla="*/ 213279 w 661713"/>
              <a:gd name="connsiteY44" fmla="*/ 169984 h 889088"/>
              <a:gd name="connsiteX45" fmla="*/ 211492 w 661713"/>
              <a:gd name="connsiteY45" fmla="*/ 169984 h 889088"/>
              <a:gd name="connsiteX46" fmla="*/ 162869 w 661713"/>
              <a:gd name="connsiteY46" fmla="*/ 153325 h 889088"/>
              <a:gd name="connsiteX47" fmla="*/ 89745 w 661713"/>
              <a:gd name="connsiteY47" fmla="*/ 206616 h 889088"/>
              <a:gd name="connsiteX48" fmla="*/ 101827 w 661713"/>
              <a:gd name="connsiteY48" fmla="*/ 223133 h 889088"/>
              <a:gd name="connsiteX49" fmla="*/ 175841 w 661713"/>
              <a:gd name="connsiteY49" fmla="*/ 171944 h 889088"/>
              <a:gd name="connsiteX50" fmla="*/ 126536 w 661713"/>
              <a:gd name="connsiteY50" fmla="*/ 126204 h 889088"/>
              <a:gd name="connsiteX51" fmla="*/ 80349 w 661713"/>
              <a:gd name="connsiteY51" fmla="*/ 157013 h 889088"/>
              <a:gd name="connsiteX52" fmla="*/ 94839 w 661713"/>
              <a:gd name="connsiteY52" fmla="*/ 177259 h 889088"/>
              <a:gd name="connsiteX53" fmla="*/ 141026 w 661713"/>
              <a:gd name="connsiteY53" fmla="*/ 146450 h 889088"/>
              <a:gd name="connsiteX54" fmla="*/ 4142 w 661713"/>
              <a:gd name="connsiteY54" fmla="*/ 880 h 889088"/>
              <a:gd name="connsiteX55" fmla="*/ 15630 w 661713"/>
              <a:gd name="connsiteY55" fmla="*/ 3522 h 889088"/>
              <a:gd name="connsiteX56" fmla="*/ 99458 w 661713"/>
              <a:gd name="connsiteY56" fmla="*/ 123609 h 889088"/>
              <a:gd name="connsiteX57" fmla="*/ 122914 w 661713"/>
              <a:gd name="connsiteY57" fmla="*/ 107719 h 889088"/>
              <a:gd name="connsiteX58" fmla="*/ 129253 w 661713"/>
              <a:gd name="connsiteY58" fmla="*/ 105959 h 889088"/>
              <a:gd name="connsiteX59" fmla="*/ 134687 w 661713"/>
              <a:gd name="connsiteY59" fmla="*/ 109480 h 889088"/>
              <a:gd name="connsiteX60" fmla="*/ 155850 w 661713"/>
              <a:gd name="connsiteY60" fmla="*/ 138130 h 889088"/>
              <a:gd name="connsiteX61" fmla="*/ 161107 w 661713"/>
              <a:gd name="connsiteY61" fmla="*/ 134357 h 889088"/>
              <a:gd name="connsiteX62" fmla="*/ 167274 w 661713"/>
              <a:gd name="connsiteY62" fmla="*/ 132550 h 889088"/>
              <a:gd name="connsiteX63" fmla="*/ 172560 w 661713"/>
              <a:gd name="connsiteY63" fmla="*/ 137066 h 889088"/>
              <a:gd name="connsiteX64" fmla="*/ 189694 w 661713"/>
              <a:gd name="connsiteY64" fmla="*/ 162363 h 889088"/>
              <a:gd name="connsiteX65" fmla="*/ 195416 w 661713"/>
              <a:gd name="connsiteY65" fmla="*/ 158406 h 889088"/>
              <a:gd name="connsiteX66" fmla="*/ 215958 w 661713"/>
              <a:gd name="connsiteY66" fmla="*/ 153062 h 889088"/>
              <a:gd name="connsiteX67" fmla="*/ 233821 w 661713"/>
              <a:gd name="connsiteY67" fmla="*/ 164640 h 889088"/>
              <a:gd name="connsiteX68" fmla="*/ 359126 w 661713"/>
              <a:gd name="connsiteY68" fmla="*/ 343377 h 889088"/>
              <a:gd name="connsiteX69" fmla="*/ 359910 w 661713"/>
              <a:gd name="connsiteY69" fmla="*/ 343895 h 889088"/>
              <a:gd name="connsiteX70" fmla="*/ 576968 w 661713"/>
              <a:gd name="connsiteY70" fmla="*/ 654111 h 889088"/>
              <a:gd name="connsiteX71" fmla="*/ 580365 w 661713"/>
              <a:gd name="connsiteY71" fmla="*/ 658956 h 889088"/>
              <a:gd name="connsiteX72" fmla="*/ 584831 w 661713"/>
              <a:gd name="connsiteY72" fmla="*/ 679441 h 889088"/>
              <a:gd name="connsiteX73" fmla="*/ 574113 w 661713"/>
              <a:gd name="connsiteY73" fmla="*/ 697254 h 889088"/>
              <a:gd name="connsiteX74" fmla="*/ 557005 w 661713"/>
              <a:gd name="connsiteY74" fmla="*/ 709086 h 889088"/>
              <a:gd name="connsiteX75" fmla="*/ 590529 w 661713"/>
              <a:gd name="connsiteY75" fmla="*/ 756774 h 889088"/>
              <a:gd name="connsiteX76" fmla="*/ 600295 w 661713"/>
              <a:gd name="connsiteY76" fmla="*/ 758538 h 889088"/>
              <a:gd name="connsiteX77" fmla="*/ 613614 w 661713"/>
              <a:gd name="connsiteY77" fmla="*/ 749717 h 889088"/>
              <a:gd name="connsiteX78" fmla="*/ 632259 w 661713"/>
              <a:gd name="connsiteY78" fmla="*/ 745306 h 889088"/>
              <a:gd name="connsiteX79" fmla="*/ 647353 w 661713"/>
              <a:gd name="connsiteY79" fmla="*/ 755010 h 889088"/>
              <a:gd name="connsiteX80" fmla="*/ 657120 w 661713"/>
              <a:gd name="connsiteY80" fmla="*/ 769123 h 889088"/>
              <a:gd name="connsiteX81" fmla="*/ 650905 w 661713"/>
              <a:gd name="connsiteY81" fmla="*/ 803525 h 889088"/>
              <a:gd name="connsiteX82" fmla="*/ 533704 w 661713"/>
              <a:gd name="connsiteY82" fmla="*/ 884678 h 889088"/>
              <a:gd name="connsiteX83" fmla="*/ 519498 w 661713"/>
              <a:gd name="connsiteY83" fmla="*/ 889088 h 889088"/>
              <a:gd name="connsiteX84" fmla="*/ 515058 w 661713"/>
              <a:gd name="connsiteY84" fmla="*/ 888206 h 889088"/>
              <a:gd name="connsiteX85" fmla="*/ 499964 w 661713"/>
              <a:gd name="connsiteY85" fmla="*/ 878503 h 889088"/>
              <a:gd name="connsiteX86" fmla="*/ 490197 w 661713"/>
              <a:gd name="connsiteY86" fmla="*/ 865272 h 889088"/>
              <a:gd name="connsiteX87" fmla="*/ 496413 w 661713"/>
              <a:gd name="connsiteY87" fmla="*/ 830870 h 889088"/>
              <a:gd name="connsiteX88" fmla="*/ 508843 w 661713"/>
              <a:gd name="connsiteY88" fmla="*/ 822049 h 889088"/>
              <a:gd name="connsiteX89" fmla="*/ 512395 w 661713"/>
              <a:gd name="connsiteY89" fmla="*/ 816756 h 889088"/>
              <a:gd name="connsiteX90" fmla="*/ 511507 w 661713"/>
              <a:gd name="connsiteY90" fmla="*/ 811464 h 889088"/>
              <a:gd name="connsiteX91" fmla="*/ 477091 w 661713"/>
              <a:gd name="connsiteY91" fmla="*/ 764356 h 889088"/>
              <a:gd name="connsiteX92" fmla="*/ 463362 w 661713"/>
              <a:gd name="connsiteY92" fmla="*/ 773851 h 889088"/>
              <a:gd name="connsiteX93" fmla="*/ 447285 w 661713"/>
              <a:gd name="connsiteY93" fmla="*/ 779195 h 889088"/>
              <a:gd name="connsiteX94" fmla="*/ 424956 w 661713"/>
              <a:gd name="connsiteY94" fmla="*/ 767616 h 889088"/>
              <a:gd name="connsiteX95" fmla="*/ 79306 w 661713"/>
              <a:gd name="connsiteY95" fmla="*/ 272410 h 889088"/>
              <a:gd name="connsiteX96" fmla="*/ 84665 w 661713"/>
              <a:gd name="connsiteY96" fmla="*/ 235002 h 889088"/>
              <a:gd name="connsiteX97" fmla="*/ 87803 w 661713"/>
              <a:gd name="connsiteY97" fmla="*/ 232832 h 889088"/>
              <a:gd name="connsiteX98" fmla="*/ 71243 w 661713"/>
              <a:gd name="connsiteY98" fmla="*/ 209325 h 889088"/>
              <a:gd name="connsiteX99" fmla="*/ 69481 w 661713"/>
              <a:gd name="connsiteY99" fmla="*/ 203003 h 889088"/>
              <a:gd name="connsiteX100" fmla="*/ 73005 w 661713"/>
              <a:gd name="connsiteY100" fmla="*/ 197583 h 889088"/>
              <a:gd name="connsiteX101" fmla="*/ 82518 w 661713"/>
              <a:gd name="connsiteY101" fmla="*/ 190756 h 889088"/>
              <a:gd name="connsiteX102" fmla="*/ 60425 w 661713"/>
              <a:gd name="connsiteY102" fmla="*/ 160534 h 889088"/>
              <a:gd name="connsiteX103" fmla="*/ 63142 w 661713"/>
              <a:gd name="connsiteY103" fmla="*/ 148211 h 889088"/>
              <a:gd name="connsiteX104" fmla="*/ 85711 w 661713"/>
              <a:gd name="connsiteY104" fmla="*/ 132922 h 889088"/>
              <a:gd name="connsiteX105" fmla="*/ 1491 w 661713"/>
              <a:gd name="connsiteY105" fmla="*/ 13209 h 889088"/>
              <a:gd name="connsiteX106" fmla="*/ 4142 w 661713"/>
              <a:gd name="connsiteY106" fmla="*/ 880 h 88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661713" h="889088">
                <a:moveTo>
                  <a:pt x="543099" y="718704"/>
                </a:moveTo>
                <a:lnTo>
                  <a:pt x="491769" y="754204"/>
                </a:lnTo>
                <a:lnTo>
                  <a:pt x="525713" y="801761"/>
                </a:lnTo>
                <a:cubicBezTo>
                  <a:pt x="529264" y="807053"/>
                  <a:pt x="530152" y="814110"/>
                  <a:pt x="529264" y="819403"/>
                </a:cubicBezTo>
                <a:cubicBezTo>
                  <a:pt x="528377" y="826459"/>
                  <a:pt x="523937" y="831752"/>
                  <a:pt x="519498" y="836162"/>
                </a:cubicBezTo>
                <a:lnTo>
                  <a:pt x="505291" y="844983"/>
                </a:lnTo>
                <a:cubicBezTo>
                  <a:pt x="503516" y="846748"/>
                  <a:pt x="502628" y="847630"/>
                  <a:pt x="502628" y="849394"/>
                </a:cubicBezTo>
                <a:cubicBezTo>
                  <a:pt x="502628" y="851158"/>
                  <a:pt x="502628" y="853804"/>
                  <a:pt x="503516" y="855568"/>
                </a:cubicBezTo>
                <a:lnTo>
                  <a:pt x="514170" y="868800"/>
                </a:lnTo>
                <a:cubicBezTo>
                  <a:pt x="514170" y="870564"/>
                  <a:pt x="516834" y="872328"/>
                  <a:pt x="518610" y="872328"/>
                </a:cubicBezTo>
                <a:cubicBezTo>
                  <a:pt x="520386" y="873210"/>
                  <a:pt x="522161" y="872328"/>
                  <a:pt x="523049" y="871446"/>
                </a:cubicBezTo>
                <a:lnTo>
                  <a:pt x="641138" y="789411"/>
                </a:lnTo>
                <a:cubicBezTo>
                  <a:pt x="645578" y="786765"/>
                  <a:pt x="645578" y="782354"/>
                  <a:pt x="643802" y="778826"/>
                </a:cubicBezTo>
                <a:lnTo>
                  <a:pt x="634035" y="764713"/>
                </a:lnTo>
                <a:cubicBezTo>
                  <a:pt x="632259" y="762948"/>
                  <a:pt x="630484" y="762948"/>
                  <a:pt x="629596" y="761184"/>
                </a:cubicBezTo>
                <a:cubicBezTo>
                  <a:pt x="626932" y="761184"/>
                  <a:pt x="625156" y="761184"/>
                  <a:pt x="623380" y="762948"/>
                </a:cubicBezTo>
                <a:lnTo>
                  <a:pt x="610062" y="772651"/>
                </a:lnTo>
                <a:cubicBezTo>
                  <a:pt x="598520" y="779708"/>
                  <a:pt x="583426" y="777944"/>
                  <a:pt x="576322" y="766477"/>
                </a:cubicBezTo>
                <a:close/>
                <a:moveTo>
                  <a:pt x="337683" y="349231"/>
                </a:moveTo>
                <a:cubicBezTo>
                  <a:pt x="335905" y="349231"/>
                  <a:pt x="334127" y="350121"/>
                  <a:pt x="331460" y="351010"/>
                </a:cubicBezTo>
                <a:lnTo>
                  <a:pt x="221216" y="428392"/>
                </a:lnTo>
                <a:cubicBezTo>
                  <a:pt x="220327" y="430171"/>
                  <a:pt x="218548" y="431949"/>
                  <a:pt x="217659" y="434618"/>
                </a:cubicBezTo>
                <a:cubicBezTo>
                  <a:pt x="216770" y="437286"/>
                  <a:pt x="217659" y="439954"/>
                  <a:pt x="219437" y="441733"/>
                </a:cubicBezTo>
                <a:lnTo>
                  <a:pt x="438147" y="754817"/>
                </a:lnTo>
                <a:cubicBezTo>
                  <a:pt x="440814" y="758374"/>
                  <a:pt x="447038" y="760153"/>
                  <a:pt x="451483" y="756596"/>
                </a:cubicBezTo>
                <a:lnTo>
                  <a:pt x="561727" y="679214"/>
                </a:lnTo>
                <a:cubicBezTo>
                  <a:pt x="564394" y="677435"/>
                  <a:pt x="565283" y="675656"/>
                  <a:pt x="565283" y="672988"/>
                </a:cubicBezTo>
                <a:lnTo>
                  <a:pt x="564407" y="665105"/>
                </a:lnTo>
                <a:lnTo>
                  <a:pt x="345553" y="353168"/>
                </a:lnTo>
                <a:close/>
                <a:moveTo>
                  <a:pt x="211492" y="169984"/>
                </a:moveTo>
                <a:cubicBezTo>
                  <a:pt x="209706" y="169984"/>
                  <a:pt x="207027" y="170875"/>
                  <a:pt x="206133" y="171766"/>
                </a:cubicBezTo>
                <a:lnTo>
                  <a:pt x="193190" y="180749"/>
                </a:lnTo>
                <a:lnTo>
                  <a:pt x="192823" y="181325"/>
                </a:lnTo>
                <a:lnTo>
                  <a:pt x="104722" y="244552"/>
                </a:lnTo>
                <a:cubicBezTo>
                  <a:pt x="104722" y="245455"/>
                  <a:pt x="102079" y="245455"/>
                  <a:pt x="101198" y="245455"/>
                </a:cubicBezTo>
                <a:lnTo>
                  <a:pt x="100487" y="245091"/>
                </a:lnTo>
                <a:lnTo>
                  <a:pt x="94490" y="249253"/>
                </a:lnTo>
                <a:cubicBezTo>
                  <a:pt x="92703" y="250144"/>
                  <a:pt x="90917" y="252816"/>
                  <a:pt x="90917" y="255488"/>
                </a:cubicBezTo>
                <a:cubicBezTo>
                  <a:pt x="90024" y="258160"/>
                  <a:pt x="90917" y="260832"/>
                  <a:pt x="92703" y="263504"/>
                </a:cubicBezTo>
                <a:lnTo>
                  <a:pt x="205453" y="424208"/>
                </a:lnTo>
                <a:lnTo>
                  <a:pt x="212325" y="414161"/>
                </a:lnTo>
                <a:lnTo>
                  <a:pt x="322569" y="336779"/>
                </a:lnTo>
                <a:lnTo>
                  <a:pt x="332627" y="334745"/>
                </a:lnTo>
                <a:lnTo>
                  <a:pt x="219531" y="173547"/>
                </a:lnTo>
                <a:cubicBezTo>
                  <a:pt x="217744" y="171766"/>
                  <a:pt x="215065" y="170875"/>
                  <a:pt x="213279" y="169984"/>
                </a:cubicBezTo>
                <a:cubicBezTo>
                  <a:pt x="212386" y="169984"/>
                  <a:pt x="211492" y="169984"/>
                  <a:pt x="211492" y="169984"/>
                </a:cubicBezTo>
                <a:close/>
                <a:moveTo>
                  <a:pt x="162869" y="153325"/>
                </a:moveTo>
                <a:lnTo>
                  <a:pt x="89745" y="206616"/>
                </a:lnTo>
                <a:lnTo>
                  <a:pt x="101827" y="223133"/>
                </a:lnTo>
                <a:lnTo>
                  <a:pt x="175841" y="171944"/>
                </a:lnTo>
                <a:close/>
                <a:moveTo>
                  <a:pt x="126536" y="126204"/>
                </a:moveTo>
                <a:lnTo>
                  <a:pt x="80349" y="157013"/>
                </a:lnTo>
                <a:lnTo>
                  <a:pt x="94839" y="177259"/>
                </a:lnTo>
                <a:lnTo>
                  <a:pt x="141026" y="146450"/>
                </a:lnTo>
                <a:close/>
                <a:moveTo>
                  <a:pt x="4142" y="880"/>
                </a:moveTo>
                <a:cubicBezTo>
                  <a:pt x="7677" y="-881"/>
                  <a:pt x="12979" y="0"/>
                  <a:pt x="15630" y="3522"/>
                </a:cubicBezTo>
                <a:lnTo>
                  <a:pt x="99458" y="123609"/>
                </a:lnTo>
                <a:lnTo>
                  <a:pt x="122914" y="107719"/>
                </a:lnTo>
                <a:cubicBezTo>
                  <a:pt x="124725" y="105959"/>
                  <a:pt x="127442" y="105078"/>
                  <a:pt x="129253" y="105959"/>
                </a:cubicBezTo>
                <a:cubicBezTo>
                  <a:pt x="131970" y="105959"/>
                  <a:pt x="133781" y="107719"/>
                  <a:pt x="134687" y="109480"/>
                </a:cubicBezTo>
                <a:lnTo>
                  <a:pt x="155850" y="138130"/>
                </a:lnTo>
                <a:lnTo>
                  <a:pt x="161107" y="134357"/>
                </a:lnTo>
                <a:cubicBezTo>
                  <a:pt x="162869" y="132550"/>
                  <a:pt x="164631" y="132550"/>
                  <a:pt x="167274" y="132550"/>
                </a:cubicBezTo>
                <a:cubicBezTo>
                  <a:pt x="169036" y="133453"/>
                  <a:pt x="171679" y="134357"/>
                  <a:pt x="172560" y="137066"/>
                </a:cubicBezTo>
                <a:lnTo>
                  <a:pt x="189694" y="162363"/>
                </a:lnTo>
                <a:lnTo>
                  <a:pt x="195416" y="158406"/>
                </a:lnTo>
                <a:cubicBezTo>
                  <a:pt x="201668" y="153062"/>
                  <a:pt x="208813" y="152171"/>
                  <a:pt x="215958" y="153062"/>
                </a:cubicBezTo>
                <a:cubicBezTo>
                  <a:pt x="223103" y="154843"/>
                  <a:pt x="229355" y="158406"/>
                  <a:pt x="233821" y="164640"/>
                </a:cubicBezTo>
                <a:lnTo>
                  <a:pt x="359126" y="343377"/>
                </a:lnTo>
                <a:lnTo>
                  <a:pt x="359910" y="343895"/>
                </a:lnTo>
                <a:lnTo>
                  <a:pt x="576968" y="654111"/>
                </a:lnTo>
                <a:lnTo>
                  <a:pt x="580365" y="658956"/>
                </a:lnTo>
                <a:cubicBezTo>
                  <a:pt x="584831" y="665190"/>
                  <a:pt x="586617" y="672316"/>
                  <a:pt x="584831" y="679441"/>
                </a:cubicBezTo>
                <a:cubicBezTo>
                  <a:pt x="583937" y="686566"/>
                  <a:pt x="579472" y="692801"/>
                  <a:pt x="574113" y="697254"/>
                </a:cubicBezTo>
                <a:lnTo>
                  <a:pt x="557005" y="709086"/>
                </a:lnTo>
                <a:lnTo>
                  <a:pt x="590529" y="756774"/>
                </a:lnTo>
                <a:cubicBezTo>
                  <a:pt x="593192" y="760302"/>
                  <a:pt x="597632" y="761184"/>
                  <a:pt x="600295" y="758538"/>
                </a:cubicBezTo>
                <a:lnTo>
                  <a:pt x="613614" y="749717"/>
                </a:lnTo>
                <a:cubicBezTo>
                  <a:pt x="618941" y="746189"/>
                  <a:pt x="625156" y="744424"/>
                  <a:pt x="632259" y="745306"/>
                </a:cubicBezTo>
                <a:cubicBezTo>
                  <a:pt x="638475" y="746189"/>
                  <a:pt x="643802" y="749717"/>
                  <a:pt x="647353" y="755010"/>
                </a:cubicBezTo>
                <a:lnTo>
                  <a:pt x="657120" y="769123"/>
                </a:lnTo>
                <a:cubicBezTo>
                  <a:pt x="665111" y="779708"/>
                  <a:pt x="662447" y="794704"/>
                  <a:pt x="650905" y="803525"/>
                </a:cubicBezTo>
                <a:lnTo>
                  <a:pt x="533704" y="884678"/>
                </a:lnTo>
                <a:cubicBezTo>
                  <a:pt x="529264" y="888206"/>
                  <a:pt x="523937" y="889088"/>
                  <a:pt x="519498" y="889088"/>
                </a:cubicBezTo>
                <a:cubicBezTo>
                  <a:pt x="518610" y="889088"/>
                  <a:pt x="516834" y="889088"/>
                  <a:pt x="515058" y="888206"/>
                </a:cubicBezTo>
                <a:cubicBezTo>
                  <a:pt x="508843" y="888206"/>
                  <a:pt x="503516" y="883796"/>
                  <a:pt x="499964" y="878503"/>
                </a:cubicBezTo>
                <a:lnTo>
                  <a:pt x="490197" y="865272"/>
                </a:lnTo>
                <a:cubicBezTo>
                  <a:pt x="482206" y="853804"/>
                  <a:pt x="484870" y="838809"/>
                  <a:pt x="496413" y="830870"/>
                </a:cubicBezTo>
                <a:lnTo>
                  <a:pt x="508843" y="822049"/>
                </a:lnTo>
                <a:cubicBezTo>
                  <a:pt x="510619" y="821167"/>
                  <a:pt x="512395" y="819403"/>
                  <a:pt x="512395" y="816756"/>
                </a:cubicBezTo>
                <a:cubicBezTo>
                  <a:pt x="513282" y="814992"/>
                  <a:pt x="512395" y="813228"/>
                  <a:pt x="511507" y="811464"/>
                </a:cubicBezTo>
                <a:lnTo>
                  <a:pt x="477091" y="764356"/>
                </a:lnTo>
                <a:lnTo>
                  <a:pt x="463362" y="773851"/>
                </a:lnTo>
                <a:cubicBezTo>
                  <a:pt x="458003" y="777413"/>
                  <a:pt x="452644" y="779195"/>
                  <a:pt x="447285" y="779195"/>
                </a:cubicBezTo>
                <a:cubicBezTo>
                  <a:pt x="438353" y="779195"/>
                  <a:pt x="430315" y="774741"/>
                  <a:pt x="424956" y="767616"/>
                </a:cubicBezTo>
                <a:lnTo>
                  <a:pt x="79306" y="272410"/>
                </a:lnTo>
                <a:cubicBezTo>
                  <a:pt x="69481" y="260832"/>
                  <a:pt x="73054" y="243909"/>
                  <a:pt x="84665" y="235002"/>
                </a:cubicBezTo>
                <a:lnTo>
                  <a:pt x="87803" y="232832"/>
                </a:lnTo>
                <a:lnTo>
                  <a:pt x="71243" y="209325"/>
                </a:lnTo>
                <a:cubicBezTo>
                  <a:pt x="69481" y="206616"/>
                  <a:pt x="69481" y="204809"/>
                  <a:pt x="69481" y="203003"/>
                </a:cubicBezTo>
                <a:cubicBezTo>
                  <a:pt x="70362" y="200293"/>
                  <a:pt x="71243" y="198487"/>
                  <a:pt x="73005" y="197583"/>
                </a:cubicBezTo>
                <a:lnTo>
                  <a:pt x="82518" y="190756"/>
                </a:lnTo>
                <a:lnTo>
                  <a:pt x="60425" y="160534"/>
                </a:lnTo>
                <a:cubicBezTo>
                  <a:pt x="57708" y="156133"/>
                  <a:pt x="58614" y="150851"/>
                  <a:pt x="63142" y="148211"/>
                </a:cubicBezTo>
                <a:lnTo>
                  <a:pt x="85711" y="132922"/>
                </a:lnTo>
                <a:lnTo>
                  <a:pt x="1491" y="13209"/>
                </a:lnTo>
                <a:cubicBezTo>
                  <a:pt x="-1160" y="9687"/>
                  <a:pt x="-276" y="4403"/>
                  <a:pt x="4142" y="8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2637881C-DF56-4642-9FB4-4FFF6660BFF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DF36E64E-A87B-4C0B-804B-9F2D14B144C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2F5F5B43-1B07-4A83-A476-8691DEBC8490}"/>
              </a:ext>
            </a:extLst>
          </p:cNvPr>
          <p:cNvSpPr txBox="1"/>
          <p:nvPr/>
        </p:nvSpPr>
        <p:spPr>
          <a:xfrm>
            <a:off x="1427922" y="3603485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C348A7B7-F603-469D-B413-172850AC398B}"/>
              </a:ext>
            </a:extLst>
          </p:cNvPr>
          <p:cNvSpPr txBox="1"/>
          <p:nvPr/>
        </p:nvSpPr>
        <p:spPr>
          <a:xfrm>
            <a:off x="1427923" y="4284827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279845FA-64CA-478A-BD19-63F43C66BB26}"/>
              </a:ext>
            </a:extLst>
          </p:cNvPr>
          <p:cNvSpPr txBox="1"/>
          <p:nvPr/>
        </p:nvSpPr>
        <p:spPr>
          <a:xfrm>
            <a:off x="1427922" y="7040690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2BBD6DFC-E4F8-4916-BC0A-EFF03E52D0FD}"/>
              </a:ext>
            </a:extLst>
          </p:cNvPr>
          <p:cNvSpPr txBox="1"/>
          <p:nvPr/>
        </p:nvSpPr>
        <p:spPr>
          <a:xfrm>
            <a:off x="1427923" y="7722032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B0872A6C-E713-415B-80DD-3B35A431158D}"/>
              </a:ext>
            </a:extLst>
          </p:cNvPr>
          <p:cNvSpPr txBox="1"/>
          <p:nvPr/>
        </p:nvSpPr>
        <p:spPr>
          <a:xfrm>
            <a:off x="1427922" y="10477895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6989E7F-2D5F-4EFA-8403-679C525101F3}"/>
              </a:ext>
            </a:extLst>
          </p:cNvPr>
          <p:cNvSpPr txBox="1"/>
          <p:nvPr/>
        </p:nvSpPr>
        <p:spPr>
          <a:xfrm>
            <a:off x="1427923" y="11159237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677516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94CCBC5-A397-4265-AB0F-3B74D84DEAAF}"/>
              </a:ext>
            </a:extLst>
          </p:cNvPr>
          <p:cNvGrpSpPr/>
          <p:nvPr/>
        </p:nvGrpSpPr>
        <p:grpSpPr>
          <a:xfrm>
            <a:off x="5560963" y="5816054"/>
            <a:ext cx="13260762" cy="7154298"/>
            <a:chOff x="5560963" y="5816054"/>
            <a:chExt cx="13260762" cy="7154298"/>
          </a:xfrm>
        </p:grpSpPr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6617A23D-A7A8-4DAE-9880-88D4109223B3}"/>
                </a:ext>
              </a:extLst>
            </p:cNvPr>
            <p:cNvGrpSpPr/>
            <p:nvPr/>
          </p:nvGrpSpPr>
          <p:grpSpPr>
            <a:xfrm>
              <a:off x="5560963" y="10705936"/>
              <a:ext cx="13260762" cy="2264416"/>
              <a:chOff x="5560963" y="10705936"/>
              <a:chExt cx="13260762" cy="2264416"/>
            </a:xfrm>
          </p:grpSpPr>
          <p:sp>
            <p:nvSpPr>
              <p:cNvPr id="341" name="Freeform 2">
                <a:extLst>
                  <a:ext uri="{FF2B5EF4-FFF2-40B4-BE49-F238E27FC236}">
                    <a16:creationId xmlns:a16="http://schemas.microsoft.com/office/drawing/2014/main" id="{A01A8E14-329E-4848-8AAA-EC5041EA3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4889" y="12617150"/>
                <a:ext cx="13245062" cy="345353"/>
              </a:xfrm>
              <a:custGeom>
                <a:avLst/>
                <a:gdLst>
                  <a:gd name="T0" fmla="*/ 14690 w 14884"/>
                  <a:gd name="T1" fmla="*/ 0 h 388"/>
                  <a:gd name="T2" fmla="*/ 7442 w 14884"/>
                  <a:gd name="T3" fmla="*/ 0 h 388"/>
                  <a:gd name="T4" fmla="*/ 194 w 14884"/>
                  <a:gd name="T5" fmla="*/ 0 h 388"/>
                  <a:gd name="T6" fmla="*/ 194 w 14884"/>
                  <a:gd name="T7" fmla="*/ 0 h 388"/>
                  <a:gd name="T8" fmla="*/ 57 w 14884"/>
                  <a:gd name="T9" fmla="*/ 57 h 388"/>
                  <a:gd name="T10" fmla="*/ 57 w 14884"/>
                  <a:gd name="T11" fmla="*/ 57 h 388"/>
                  <a:gd name="T12" fmla="*/ 0 w 14884"/>
                  <a:gd name="T13" fmla="*/ 194 h 388"/>
                  <a:gd name="T14" fmla="*/ 0 w 14884"/>
                  <a:gd name="T15" fmla="*/ 194 h 388"/>
                  <a:gd name="T16" fmla="*/ 0 w 14884"/>
                  <a:gd name="T17" fmla="*/ 194 h 388"/>
                  <a:gd name="T18" fmla="*/ 0 w 14884"/>
                  <a:gd name="T19" fmla="*/ 194 h 388"/>
                  <a:gd name="T20" fmla="*/ 57 w 14884"/>
                  <a:gd name="T21" fmla="*/ 330 h 388"/>
                  <a:gd name="T22" fmla="*/ 57 w 14884"/>
                  <a:gd name="T23" fmla="*/ 330 h 388"/>
                  <a:gd name="T24" fmla="*/ 194 w 14884"/>
                  <a:gd name="T25" fmla="*/ 387 h 388"/>
                  <a:gd name="T26" fmla="*/ 7442 w 14884"/>
                  <a:gd name="T27" fmla="*/ 387 h 388"/>
                  <a:gd name="T28" fmla="*/ 14690 w 14884"/>
                  <a:gd name="T29" fmla="*/ 387 h 388"/>
                  <a:gd name="T30" fmla="*/ 14690 w 14884"/>
                  <a:gd name="T31" fmla="*/ 387 h 388"/>
                  <a:gd name="T32" fmla="*/ 14826 w 14884"/>
                  <a:gd name="T33" fmla="*/ 330 h 388"/>
                  <a:gd name="T34" fmla="*/ 14826 w 14884"/>
                  <a:gd name="T35" fmla="*/ 330 h 388"/>
                  <a:gd name="T36" fmla="*/ 14883 w 14884"/>
                  <a:gd name="T37" fmla="*/ 194 h 388"/>
                  <a:gd name="T38" fmla="*/ 14883 w 14884"/>
                  <a:gd name="T39" fmla="*/ 194 h 388"/>
                  <a:gd name="T40" fmla="*/ 14883 w 14884"/>
                  <a:gd name="T41" fmla="*/ 194 h 388"/>
                  <a:gd name="T42" fmla="*/ 14883 w 14884"/>
                  <a:gd name="T43" fmla="*/ 194 h 388"/>
                  <a:gd name="T44" fmla="*/ 14826 w 14884"/>
                  <a:gd name="T45" fmla="*/ 57 h 388"/>
                  <a:gd name="T46" fmla="*/ 14826 w 14884"/>
                  <a:gd name="T47" fmla="*/ 57 h 388"/>
                  <a:gd name="T48" fmla="*/ 14690 w 14884"/>
                  <a:gd name="T49" fmla="*/ 0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84" h="388">
                    <a:moveTo>
                      <a:pt x="14690" y="0"/>
                    </a:moveTo>
                    <a:lnTo>
                      <a:pt x="7442" y="0"/>
                    </a:lnTo>
                    <a:lnTo>
                      <a:pt x="194" y="0"/>
                    </a:lnTo>
                    <a:lnTo>
                      <a:pt x="194" y="0"/>
                    </a:lnTo>
                    <a:cubicBezTo>
                      <a:pt x="140" y="0"/>
                      <a:pt x="92" y="21"/>
                      <a:pt x="57" y="57"/>
                    </a:cubicBezTo>
                    <a:lnTo>
                      <a:pt x="57" y="57"/>
                    </a:lnTo>
                    <a:cubicBezTo>
                      <a:pt x="22" y="92"/>
                      <a:pt x="0" y="139"/>
                      <a:pt x="0" y="194"/>
                    </a:cubicBez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cubicBezTo>
                      <a:pt x="0" y="247"/>
                      <a:pt x="22" y="296"/>
                      <a:pt x="57" y="330"/>
                    </a:cubicBezTo>
                    <a:lnTo>
                      <a:pt x="57" y="330"/>
                    </a:lnTo>
                    <a:cubicBezTo>
                      <a:pt x="92" y="365"/>
                      <a:pt x="140" y="387"/>
                      <a:pt x="194" y="387"/>
                    </a:cubicBezTo>
                    <a:lnTo>
                      <a:pt x="7442" y="387"/>
                    </a:lnTo>
                    <a:lnTo>
                      <a:pt x="14690" y="387"/>
                    </a:lnTo>
                    <a:lnTo>
                      <a:pt x="14690" y="387"/>
                    </a:lnTo>
                    <a:cubicBezTo>
                      <a:pt x="14743" y="387"/>
                      <a:pt x="14792" y="365"/>
                      <a:pt x="14826" y="330"/>
                    </a:cubicBezTo>
                    <a:lnTo>
                      <a:pt x="14826" y="330"/>
                    </a:lnTo>
                    <a:cubicBezTo>
                      <a:pt x="14861" y="296"/>
                      <a:pt x="14883" y="247"/>
                      <a:pt x="14883" y="194"/>
                    </a:cubicBezTo>
                    <a:lnTo>
                      <a:pt x="14883" y="194"/>
                    </a:lnTo>
                    <a:lnTo>
                      <a:pt x="14883" y="194"/>
                    </a:lnTo>
                    <a:lnTo>
                      <a:pt x="14883" y="194"/>
                    </a:lnTo>
                    <a:cubicBezTo>
                      <a:pt x="14883" y="139"/>
                      <a:pt x="14861" y="92"/>
                      <a:pt x="14826" y="57"/>
                    </a:cubicBezTo>
                    <a:lnTo>
                      <a:pt x="14826" y="57"/>
                    </a:lnTo>
                    <a:cubicBezTo>
                      <a:pt x="14792" y="21"/>
                      <a:pt x="14743" y="0"/>
                      <a:pt x="1469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3">
                <a:extLst>
                  <a:ext uri="{FF2B5EF4-FFF2-40B4-BE49-F238E27FC236}">
                    <a16:creationId xmlns:a16="http://schemas.microsoft.com/office/drawing/2014/main" id="{50D65293-02CD-4FEF-9EF1-B9FC6DBB9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0963" y="12609301"/>
                <a:ext cx="13260762" cy="361051"/>
              </a:xfrm>
              <a:custGeom>
                <a:avLst/>
                <a:gdLst>
                  <a:gd name="T0" fmla="*/ 202 w 14901"/>
                  <a:gd name="T1" fmla="*/ 19 h 406"/>
                  <a:gd name="T2" fmla="*/ 202 w 14901"/>
                  <a:gd name="T3" fmla="*/ 19 h 406"/>
                  <a:gd name="T4" fmla="*/ 72 w 14901"/>
                  <a:gd name="T5" fmla="*/ 72 h 406"/>
                  <a:gd name="T6" fmla="*/ 72 w 14901"/>
                  <a:gd name="T7" fmla="*/ 72 h 406"/>
                  <a:gd name="T8" fmla="*/ 17 w 14901"/>
                  <a:gd name="T9" fmla="*/ 203 h 406"/>
                  <a:gd name="T10" fmla="*/ 17 w 14901"/>
                  <a:gd name="T11" fmla="*/ 203 h 406"/>
                  <a:gd name="T12" fmla="*/ 72 w 14901"/>
                  <a:gd name="T13" fmla="*/ 333 h 406"/>
                  <a:gd name="T14" fmla="*/ 72 w 14901"/>
                  <a:gd name="T15" fmla="*/ 333 h 406"/>
                  <a:gd name="T16" fmla="*/ 202 w 14901"/>
                  <a:gd name="T17" fmla="*/ 387 h 406"/>
                  <a:gd name="T18" fmla="*/ 14698 w 14901"/>
                  <a:gd name="T19" fmla="*/ 387 h 406"/>
                  <a:gd name="T20" fmla="*/ 14698 w 14901"/>
                  <a:gd name="T21" fmla="*/ 387 h 406"/>
                  <a:gd name="T22" fmla="*/ 14828 w 14901"/>
                  <a:gd name="T23" fmla="*/ 333 h 406"/>
                  <a:gd name="T24" fmla="*/ 14828 w 14901"/>
                  <a:gd name="T25" fmla="*/ 333 h 406"/>
                  <a:gd name="T26" fmla="*/ 14882 w 14901"/>
                  <a:gd name="T27" fmla="*/ 203 h 406"/>
                  <a:gd name="T28" fmla="*/ 14882 w 14901"/>
                  <a:gd name="T29" fmla="*/ 203 h 406"/>
                  <a:gd name="T30" fmla="*/ 14828 w 14901"/>
                  <a:gd name="T31" fmla="*/ 72 h 406"/>
                  <a:gd name="T32" fmla="*/ 14828 w 14901"/>
                  <a:gd name="T33" fmla="*/ 72 h 406"/>
                  <a:gd name="T34" fmla="*/ 14698 w 14901"/>
                  <a:gd name="T35" fmla="*/ 19 h 406"/>
                  <a:gd name="T36" fmla="*/ 202 w 14901"/>
                  <a:gd name="T37" fmla="*/ 19 h 406"/>
                  <a:gd name="T38" fmla="*/ 14698 w 14901"/>
                  <a:gd name="T39" fmla="*/ 405 h 406"/>
                  <a:gd name="T40" fmla="*/ 202 w 14901"/>
                  <a:gd name="T41" fmla="*/ 405 h 406"/>
                  <a:gd name="T42" fmla="*/ 202 w 14901"/>
                  <a:gd name="T43" fmla="*/ 405 h 406"/>
                  <a:gd name="T44" fmla="*/ 59 w 14901"/>
                  <a:gd name="T45" fmla="*/ 345 h 406"/>
                  <a:gd name="T46" fmla="*/ 59 w 14901"/>
                  <a:gd name="T47" fmla="*/ 345 h 406"/>
                  <a:gd name="T48" fmla="*/ 0 w 14901"/>
                  <a:gd name="T49" fmla="*/ 203 h 406"/>
                  <a:gd name="T50" fmla="*/ 0 w 14901"/>
                  <a:gd name="T51" fmla="*/ 203 h 406"/>
                  <a:gd name="T52" fmla="*/ 59 w 14901"/>
                  <a:gd name="T53" fmla="*/ 59 h 406"/>
                  <a:gd name="T54" fmla="*/ 59 w 14901"/>
                  <a:gd name="T55" fmla="*/ 59 h 406"/>
                  <a:gd name="T56" fmla="*/ 202 w 14901"/>
                  <a:gd name="T57" fmla="*/ 0 h 406"/>
                  <a:gd name="T58" fmla="*/ 14698 w 14901"/>
                  <a:gd name="T59" fmla="*/ 0 h 406"/>
                  <a:gd name="T60" fmla="*/ 14698 w 14901"/>
                  <a:gd name="T61" fmla="*/ 0 h 406"/>
                  <a:gd name="T62" fmla="*/ 14841 w 14901"/>
                  <a:gd name="T63" fmla="*/ 59 h 406"/>
                  <a:gd name="T64" fmla="*/ 14841 w 14901"/>
                  <a:gd name="T65" fmla="*/ 59 h 406"/>
                  <a:gd name="T66" fmla="*/ 14900 w 14901"/>
                  <a:gd name="T67" fmla="*/ 203 h 406"/>
                  <a:gd name="T68" fmla="*/ 14900 w 14901"/>
                  <a:gd name="T69" fmla="*/ 203 h 406"/>
                  <a:gd name="T70" fmla="*/ 14841 w 14901"/>
                  <a:gd name="T71" fmla="*/ 345 h 406"/>
                  <a:gd name="T72" fmla="*/ 14841 w 14901"/>
                  <a:gd name="T73" fmla="*/ 345 h 406"/>
                  <a:gd name="T74" fmla="*/ 14698 w 14901"/>
                  <a:gd name="T75" fmla="*/ 405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901" h="406">
                    <a:moveTo>
                      <a:pt x="202" y="19"/>
                    </a:moveTo>
                    <a:lnTo>
                      <a:pt x="202" y="19"/>
                    </a:lnTo>
                    <a:cubicBezTo>
                      <a:pt x="153" y="19"/>
                      <a:pt x="107" y="37"/>
                      <a:pt x="72" y="72"/>
                    </a:cubicBezTo>
                    <a:lnTo>
                      <a:pt x="72" y="72"/>
                    </a:lnTo>
                    <a:cubicBezTo>
                      <a:pt x="37" y="107"/>
                      <a:pt x="17" y="153"/>
                      <a:pt x="17" y="203"/>
                    </a:cubicBezTo>
                    <a:lnTo>
                      <a:pt x="17" y="203"/>
                    </a:lnTo>
                    <a:cubicBezTo>
                      <a:pt x="17" y="251"/>
                      <a:pt x="37" y="298"/>
                      <a:pt x="72" y="333"/>
                    </a:cubicBezTo>
                    <a:lnTo>
                      <a:pt x="72" y="333"/>
                    </a:lnTo>
                    <a:cubicBezTo>
                      <a:pt x="107" y="367"/>
                      <a:pt x="153" y="387"/>
                      <a:pt x="202" y="387"/>
                    </a:cubicBezTo>
                    <a:lnTo>
                      <a:pt x="14698" y="387"/>
                    </a:lnTo>
                    <a:lnTo>
                      <a:pt x="14698" y="387"/>
                    </a:lnTo>
                    <a:cubicBezTo>
                      <a:pt x="14747" y="387"/>
                      <a:pt x="14793" y="367"/>
                      <a:pt x="14828" y="333"/>
                    </a:cubicBezTo>
                    <a:lnTo>
                      <a:pt x="14828" y="333"/>
                    </a:lnTo>
                    <a:cubicBezTo>
                      <a:pt x="14862" y="298"/>
                      <a:pt x="14882" y="251"/>
                      <a:pt x="14882" y="203"/>
                    </a:cubicBezTo>
                    <a:lnTo>
                      <a:pt x="14882" y="203"/>
                    </a:lnTo>
                    <a:cubicBezTo>
                      <a:pt x="14882" y="153"/>
                      <a:pt x="14862" y="107"/>
                      <a:pt x="14828" y="72"/>
                    </a:cubicBezTo>
                    <a:lnTo>
                      <a:pt x="14828" y="72"/>
                    </a:lnTo>
                    <a:cubicBezTo>
                      <a:pt x="14793" y="37"/>
                      <a:pt x="14747" y="19"/>
                      <a:pt x="14698" y="19"/>
                    </a:cubicBezTo>
                    <a:lnTo>
                      <a:pt x="202" y="19"/>
                    </a:lnTo>
                    <a:close/>
                    <a:moveTo>
                      <a:pt x="14698" y="405"/>
                    </a:moveTo>
                    <a:lnTo>
                      <a:pt x="202" y="405"/>
                    </a:lnTo>
                    <a:lnTo>
                      <a:pt x="202" y="405"/>
                    </a:lnTo>
                    <a:cubicBezTo>
                      <a:pt x="148" y="405"/>
                      <a:pt x="97" y="384"/>
                      <a:pt x="59" y="345"/>
                    </a:cubicBezTo>
                    <a:lnTo>
                      <a:pt x="59" y="345"/>
                    </a:lnTo>
                    <a:cubicBezTo>
                      <a:pt x="20" y="307"/>
                      <a:pt x="0" y="256"/>
                      <a:pt x="0" y="203"/>
                    </a:cubicBezTo>
                    <a:lnTo>
                      <a:pt x="0" y="203"/>
                    </a:lnTo>
                    <a:cubicBezTo>
                      <a:pt x="0" y="148"/>
                      <a:pt x="20" y="97"/>
                      <a:pt x="59" y="59"/>
                    </a:cubicBezTo>
                    <a:lnTo>
                      <a:pt x="59" y="59"/>
                    </a:lnTo>
                    <a:cubicBezTo>
                      <a:pt x="97" y="21"/>
                      <a:pt x="148" y="0"/>
                      <a:pt x="202" y="0"/>
                    </a:cubicBezTo>
                    <a:lnTo>
                      <a:pt x="14698" y="0"/>
                    </a:lnTo>
                    <a:lnTo>
                      <a:pt x="14698" y="0"/>
                    </a:lnTo>
                    <a:cubicBezTo>
                      <a:pt x="14752" y="0"/>
                      <a:pt x="14802" y="21"/>
                      <a:pt x="14841" y="59"/>
                    </a:cubicBezTo>
                    <a:lnTo>
                      <a:pt x="14841" y="59"/>
                    </a:lnTo>
                    <a:cubicBezTo>
                      <a:pt x="14879" y="97"/>
                      <a:pt x="14900" y="148"/>
                      <a:pt x="14900" y="203"/>
                    </a:cubicBezTo>
                    <a:lnTo>
                      <a:pt x="14900" y="203"/>
                    </a:lnTo>
                    <a:cubicBezTo>
                      <a:pt x="14900" y="256"/>
                      <a:pt x="14879" y="307"/>
                      <a:pt x="14841" y="345"/>
                    </a:cubicBezTo>
                    <a:lnTo>
                      <a:pt x="14841" y="345"/>
                    </a:lnTo>
                    <a:cubicBezTo>
                      <a:pt x="14802" y="384"/>
                      <a:pt x="14752" y="405"/>
                      <a:pt x="14698" y="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4">
                <a:extLst>
                  <a:ext uri="{FF2B5EF4-FFF2-40B4-BE49-F238E27FC236}">
                    <a16:creationId xmlns:a16="http://schemas.microsoft.com/office/drawing/2014/main" id="{F06A40DE-F39D-40E0-B486-85DCCA04F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4260" y="10925705"/>
                <a:ext cx="6777547" cy="1691445"/>
              </a:xfrm>
              <a:custGeom>
                <a:avLst/>
                <a:gdLst>
                  <a:gd name="T0" fmla="*/ 0 w 7616"/>
                  <a:gd name="T1" fmla="*/ 1901 h 1902"/>
                  <a:gd name="T2" fmla="*/ 7615 w 7616"/>
                  <a:gd name="T3" fmla="*/ 1901 h 1902"/>
                  <a:gd name="T4" fmla="*/ 7615 w 7616"/>
                  <a:gd name="T5" fmla="*/ 0 h 1902"/>
                  <a:gd name="T6" fmla="*/ 0 w 7616"/>
                  <a:gd name="T7" fmla="*/ 0 h 1902"/>
                  <a:gd name="T8" fmla="*/ 0 w 7616"/>
                  <a:gd name="T9" fmla="*/ 1901 h 1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16" h="1902">
                    <a:moveTo>
                      <a:pt x="0" y="1901"/>
                    </a:moveTo>
                    <a:lnTo>
                      <a:pt x="7615" y="1901"/>
                    </a:lnTo>
                    <a:lnTo>
                      <a:pt x="7615" y="0"/>
                    </a:lnTo>
                    <a:lnTo>
                      <a:pt x="0" y="0"/>
                    </a:lnTo>
                    <a:lnTo>
                      <a:pt x="0" y="190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5">
                <a:extLst>
                  <a:ext uri="{FF2B5EF4-FFF2-40B4-BE49-F238E27FC236}">
                    <a16:creationId xmlns:a16="http://schemas.microsoft.com/office/drawing/2014/main" id="{13837BA5-3CC5-421B-B638-D9A1316F6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6411" y="10917857"/>
                <a:ext cx="6793244" cy="1711066"/>
              </a:xfrm>
              <a:custGeom>
                <a:avLst/>
                <a:gdLst>
                  <a:gd name="T0" fmla="*/ 19 w 7634"/>
                  <a:gd name="T1" fmla="*/ 1901 h 1921"/>
                  <a:gd name="T2" fmla="*/ 7614 w 7634"/>
                  <a:gd name="T3" fmla="*/ 1901 h 1921"/>
                  <a:gd name="T4" fmla="*/ 7614 w 7634"/>
                  <a:gd name="T5" fmla="*/ 19 h 1921"/>
                  <a:gd name="T6" fmla="*/ 19 w 7634"/>
                  <a:gd name="T7" fmla="*/ 19 h 1921"/>
                  <a:gd name="T8" fmla="*/ 19 w 7634"/>
                  <a:gd name="T9" fmla="*/ 1901 h 1921"/>
                  <a:gd name="T10" fmla="*/ 7624 w 7634"/>
                  <a:gd name="T11" fmla="*/ 1920 h 1921"/>
                  <a:gd name="T12" fmla="*/ 9 w 7634"/>
                  <a:gd name="T13" fmla="*/ 1920 h 1921"/>
                  <a:gd name="T14" fmla="*/ 9 w 7634"/>
                  <a:gd name="T15" fmla="*/ 1920 h 1921"/>
                  <a:gd name="T16" fmla="*/ 0 w 7634"/>
                  <a:gd name="T17" fmla="*/ 1910 h 1921"/>
                  <a:gd name="T18" fmla="*/ 0 w 7634"/>
                  <a:gd name="T19" fmla="*/ 9 h 1921"/>
                  <a:gd name="T20" fmla="*/ 0 w 7634"/>
                  <a:gd name="T21" fmla="*/ 9 h 1921"/>
                  <a:gd name="T22" fmla="*/ 9 w 7634"/>
                  <a:gd name="T23" fmla="*/ 0 h 1921"/>
                  <a:gd name="T24" fmla="*/ 7624 w 7634"/>
                  <a:gd name="T25" fmla="*/ 0 h 1921"/>
                  <a:gd name="T26" fmla="*/ 7624 w 7634"/>
                  <a:gd name="T27" fmla="*/ 0 h 1921"/>
                  <a:gd name="T28" fmla="*/ 7633 w 7634"/>
                  <a:gd name="T29" fmla="*/ 9 h 1921"/>
                  <a:gd name="T30" fmla="*/ 7633 w 7634"/>
                  <a:gd name="T31" fmla="*/ 1910 h 1921"/>
                  <a:gd name="T32" fmla="*/ 7633 w 7634"/>
                  <a:gd name="T33" fmla="*/ 1910 h 1921"/>
                  <a:gd name="T34" fmla="*/ 7624 w 7634"/>
                  <a:gd name="T35" fmla="*/ 1920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34" h="1921">
                    <a:moveTo>
                      <a:pt x="19" y="1901"/>
                    </a:moveTo>
                    <a:lnTo>
                      <a:pt x="7614" y="1901"/>
                    </a:lnTo>
                    <a:lnTo>
                      <a:pt x="7614" y="19"/>
                    </a:lnTo>
                    <a:lnTo>
                      <a:pt x="19" y="19"/>
                    </a:lnTo>
                    <a:lnTo>
                      <a:pt x="19" y="1901"/>
                    </a:lnTo>
                    <a:close/>
                    <a:moveTo>
                      <a:pt x="7624" y="1920"/>
                    </a:moveTo>
                    <a:lnTo>
                      <a:pt x="9" y="1920"/>
                    </a:lnTo>
                    <a:lnTo>
                      <a:pt x="9" y="1920"/>
                    </a:lnTo>
                    <a:cubicBezTo>
                      <a:pt x="5" y="1920"/>
                      <a:pt x="0" y="1915"/>
                      <a:pt x="0" y="191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7624" y="0"/>
                    </a:lnTo>
                    <a:lnTo>
                      <a:pt x="7624" y="0"/>
                    </a:lnTo>
                    <a:cubicBezTo>
                      <a:pt x="7629" y="0"/>
                      <a:pt x="7633" y="4"/>
                      <a:pt x="7633" y="9"/>
                    </a:cubicBezTo>
                    <a:lnTo>
                      <a:pt x="7633" y="1910"/>
                    </a:lnTo>
                    <a:lnTo>
                      <a:pt x="7633" y="1910"/>
                    </a:lnTo>
                    <a:cubicBezTo>
                      <a:pt x="7633" y="1915"/>
                      <a:pt x="7629" y="1920"/>
                      <a:pt x="7624" y="19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6">
                <a:extLst>
                  <a:ext uri="{FF2B5EF4-FFF2-40B4-BE49-F238E27FC236}">
                    <a16:creationId xmlns:a16="http://schemas.microsoft.com/office/drawing/2014/main" id="{3DC90116-624C-4006-8939-A1CF8B4A5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7396" y="10713784"/>
                <a:ext cx="7315199" cy="211921"/>
              </a:xfrm>
              <a:custGeom>
                <a:avLst/>
                <a:gdLst>
                  <a:gd name="T0" fmla="*/ 8099 w 8220"/>
                  <a:gd name="T1" fmla="*/ 0 h 240"/>
                  <a:gd name="T2" fmla="*/ 120 w 8220"/>
                  <a:gd name="T3" fmla="*/ 0 h 240"/>
                  <a:gd name="T4" fmla="*/ 120 w 8220"/>
                  <a:gd name="T5" fmla="*/ 0 h 240"/>
                  <a:gd name="T6" fmla="*/ 0 w 8220"/>
                  <a:gd name="T7" fmla="*/ 120 h 240"/>
                  <a:gd name="T8" fmla="*/ 0 w 8220"/>
                  <a:gd name="T9" fmla="*/ 120 h 240"/>
                  <a:gd name="T10" fmla="*/ 0 w 8220"/>
                  <a:gd name="T11" fmla="*/ 120 h 240"/>
                  <a:gd name="T12" fmla="*/ 120 w 8220"/>
                  <a:gd name="T13" fmla="*/ 239 h 240"/>
                  <a:gd name="T14" fmla="*/ 8099 w 8220"/>
                  <a:gd name="T15" fmla="*/ 239 h 240"/>
                  <a:gd name="T16" fmla="*/ 8099 w 8220"/>
                  <a:gd name="T17" fmla="*/ 239 h 240"/>
                  <a:gd name="T18" fmla="*/ 8219 w 8220"/>
                  <a:gd name="T19" fmla="*/ 120 h 240"/>
                  <a:gd name="T20" fmla="*/ 8219 w 8220"/>
                  <a:gd name="T21" fmla="*/ 120 h 240"/>
                  <a:gd name="T22" fmla="*/ 8219 w 8220"/>
                  <a:gd name="T23" fmla="*/ 120 h 240"/>
                  <a:gd name="T24" fmla="*/ 8099 w 8220"/>
                  <a:gd name="T2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220" h="240">
                    <a:moveTo>
                      <a:pt x="8099" y="0"/>
                    </a:moveTo>
                    <a:lnTo>
                      <a:pt x="120" y="0"/>
                    </a:lnTo>
                    <a:lnTo>
                      <a:pt x="120" y="0"/>
                    </a:lnTo>
                    <a:cubicBezTo>
                      <a:pt x="54" y="0"/>
                      <a:pt x="0" y="54"/>
                      <a:pt x="0" y="120"/>
                    </a:cubicBezTo>
                    <a:lnTo>
                      <a:pt x="0" y="120"/>
                    </a:lnTo>
                    <a:lnTo>
                      <a:pt x="0" y="120"/>
                    </a:lnTo>
                    <a:cubicBezTo>
                      <a:pt x="0" y="185"/>
                      <a:pt x="54" y="239"/>
                      <a:pt x="120" y="239"/>
                    </a:cubicBezTo>
                    <a:lnTo>
                      <a:pt x="8099" y="239"/>
                    </a:lnTo>
                    <a:lnTo>
                      <a:pt x="8099" y="239"/>
                    </a:lnTo>
                    <a:cubicBezTo>
                      <a:pt x="8165" y="239"/>
                      <a:pt x="8219" y="185"/>
                      <a:pt x="8219" y="120"/>
                    </a:cubicBezTo>
                    <a:lnTo>
                      <a:pt x="8219" y="120"/>
                    </a:lnTo>
                    <a:lnTo>
                      <a:pt x="8219" y="120"/>
                    </a:lnTo>
                    <a:cubicBezTo>
                      <a:pt x="8219" y="54"/>
                      <a:pt x="8165" y="0"/>
                      <a:pt x="809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7">
                <a:extLst>
                  <a:ext uri="{FF2B5EF4-FFF2-40B4-BE49-F238E27FC236}">
                    <a16:creationId xmlns:a16="http://schemas.microsoft.com/office/drawing/2014/main" id="{DFD0EC82-7637-4AF0-ABE6-71494429A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9547" y="10705936"/>
                <a:ext cx="7330897" cy="231545"/>
              </a:xfrm>
              <a:custGeom>
                <a:avLst/>
                <a:gdLst>
                  <a:gd name="T0" fmla="*/ 129 w 8238"/>
                  <a:gd name="T1" fmla="*/ 19 h 260"/>
                  <a:gd name="T2" fmla="*/ 129 w 8238"/>
                  <a:gd name="T3" fmla="*/ 19 h 260"/>
                  <a:gd name="T4" fmla="*/ 19 w 8238"/>
                  <a:gd name="T5" fmla="*/ 130 h 260"/>
                  <a:gd name="T6" fmla="*/ 19 w 8238"/>
                  <a:gd name="T7" fmla="*/ 130 h 260"/>
                  <a:gd name="T8" fmla="*/ 129 w 8238"/>
                  <a:gd name="T9" fmla="*/ 240 h 260"/>
                  <a:gd name="T10" fmla="*/ 8108 w 8238"/>
                  <a:gd name="T11" fmla="*/ 240 h 260"/>
                  <a:gd name="T12" fmla="*/ 8108 w 8238"/>
                  <a:gd name="T13" fmla="*/ 240 h 260"/>
                  <a:gd name="T14" fmla="*/ 8218 w 8238"/>
                  <a:gd name="T15" fmla="*/ 130 h 260"/>
                  <a:gd name="T16" fmla="*/ 8218 w 8238"/>
                  <a:gd name="T17" fmla="*/ 130 h 260"/>
                  <a:gd name="T18" fmla="*/ 8108 w 8238"/>
                  <a:gd name="T19" fmla="*/ 19 h 260"/>
                  <a:gd name="T20" fmla="*/ 129 w 8238"/>
                  <a:gd name="T21" fmla="*/ 19 h 260"/>
                  <a:gd name="T22" fmla="*/ 8108 w 8238"/>
                  <a:gd name="T23" fmla="*/ 259 h 260"/>
                  <a:gd name="T24" fmla="*/ 129 w 8238"/>
                  <a:gd name="T25" fmla="*/ 259 h 260"/>
                  <a:gd name="T26" fmla="*/ 129 w 8238"/>
                  <a:gd name="T27" fmla="*/ 259 h 260"/>
                  <a:gd name="T28" fmla="*/ 0 w 8238"/>
                  <a:gd name="T29" fmla="*/ 130 h 260"/>
                  <a:gd name="T30" fmla="*/ 0 w 8238"/>
                  <a:gd name="T31" fmla="*/ 130 h 260"/>
                  <a:gd name="T32" fmla="*/ 129 w 8238"/>
                  <a:gd name="T33" fmla="*/ 0 h 260"/>
                  <a:gd name="T34" fmla="*/ 8108 w 8238"/>
                  <a:gd name="T35" fmla="*/ 0 h 260"/>
                  <a:gd name="T36" fmla="*/ 8108 w 8238"/>
                  <a:gd name="T37" fmla="*/ 0 h 260"/>
                  <a:gd name="T38" fmla="*/ 8237 w 8238"/>
                  <a:gd name="T39" fmla="*/ 130 h 260"/>
                  <a:gd name="T40" fmla="*/ 8237 w 8238"/>
                  <a:gd name="T41" fmla="*/ 130 h 260"/>
                  <a:gd name="T42" fmla="*/ 8108 w 8238"/>
                  <a:gd name="T43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238" h="260">
                    <a:moveTo>
                      <a:pt x="129" y="19"/>
                    </a:moveTo>
                    <a:lnTo>
                      <a:pt x="129" y="19"/>
                    </a:lnTo>
                    <a:cubicBezTo>
                      <a:pt x="68" y="19"/>
                      <a:pt x="19" y="69"/>
                      <a:pt x="19" y="130"/>
                    </a:cubicBezTo>
                    <a:lnTo>
                      <a:pt x="19" y="130"/>
                    </a:lnTo>
                    <a:cubicBezTo>
                      <a:pt x="19" y="190"/>
                      <a:pt x="68" y="240"/>
                      <a:pt x="129" y="240"/>
                    </a:cubicBezTo>
                    <a:lnTo>
                      <a:pt x="8108" y="240"/>
                    </a:lnTo>
                    <a:lnTo>
                      <a:pt x="8108" y="240"/>
                    </a:lnTo>
                    <a:cubicBezTo>
                      <a:pt x="8169" y="240"/>
                      <a:pt x="8218" y="190"/>
                      <a:pt x="8218" y="130"/>
                    </a:cubicBezTo>
                    <a:lnTo>
                      <a:pt x="8218" y="130"/>
                    </a:lnTo>
                    <a:cubicBezTo>
                      <a:pt x="8218" y="69"/>
                      <a:pt x="8169" y="19"/>
                      <a:pt x="8108" y="19"/>
                    </a:cubicBezTo>
                    <a:lnTo>
                      <a:pt x="129" y="19"/>
                    </a:lnTo>
                    <a:close/>
                    <a:moveTo>
                      <a:pt x="8108" y="259"/>
                    </a:moveTo>
                    <a:lnTo>
                      <a:pt x="129" y="259"/>
                    </a:lnTo>
                    <a:lnTo>
                      <a:pt x="129" y="259"/>
                    </a:lnTo>
                    <a:cubicBezTo>
                      <a:pt x="58" y="259"/>
                      <a:pt x="0" y="201"/>
                      <a:pt x="0" y="130"/>
                    </a:cubicBezTo>
                    <a:lnTo>
                      <a:pt x="0" y="130"/>
                    </a:lnTo>
                    <a:cubicBezTo>
                      <a:pt x="0" y="58"/>
                      <a:pt x="58" y="0"/>
                      <a:pt x="129" y="0"/>
                    </a:cubicBezTo>
                    <a:lnTo>
                      <a:pt x="8108" y="0"/>
                    </a:lnTo>
                    <a:lnTo>
                      <a:pt x="8108" y="0"/>
                    </a:lnTo>
                    <a:cubicBezTo>
                      <a:pt x="8179" y="0"/>
                      <a:pt x="8237" y="58"/>
                      <a:pt x="8237" y="130"/>
                    </a:cubicBezTo>
                    <a:lnTo>
                      <a:pt x="8237" y="130"/>
                    </a:lnTo>
                    <a:cubicBezTo>
                      <a:pt x="8237" y="201"/>
                      <a:pt x="8179" y="259"/>
                      <a:pt x="8108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7142EC1-CD8D-4DA6-A557-2C74C12C2D1F}"/>
                </a:ext>
              </a:extLst>
            </p:cNvPr>
            <p:cNvGrpSpPr/>
            <p:nvPr/>
          </p:nvGrpSpPr>
          <p:grpSpPr>
            <a:xfrm>
              <a:off x="6699057" y="8370780"/>
              <a:ext cx="4575925" cy="4418945"/>
              <a:chOff x="6699057" y="8347334"/>
              <a:chExt cx="4575925" cy="4418945"/>
            </a:xfrm>
          </p:grpSpPr>
          <p:sp>
            <p:nvSpPr>
              <p:cNvPr id="306" name="Freeform 109">
                <a:extLst>
                  <a:ext uri="{FF2B5EF4-FFF2-40B4-BE49-F238E27FC236}">
                    <a16:creationId xmlns:a16="http://schemas.microsoft.com/office/drawing/2014/main" id="{BF6073C9-93FF-4760-838B-CD6674D9F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0832" y="10105494"/>
                <a:ext cx="2162378" cy="2515580"/>
              </a:xfrm>
              <a:custGeom>
                <a:avLst/>
                <a:gdLst>
                  <a:gd name="T0" fmla="*/ 2035 w 2430"/>
                  <a:gd name="T1" fmla="*/ 0 h 2826"/>
                  <a:gd name="T2" fmla="*/ 1214 w 2430"/>
                  <a:gd name="T3" fmla="*/ 0 h 2826"/>
                  <a:gd name="T4" fmla="*/ 393 w 2430"/>
                  <a:gd name="T5" fmla="*/ 0 h 2826"/>
                  <a:gd name="T6" fmla="*/ 393 w 2430"/>
                  <a:gd name="T7" fmla="*/ 0 h 2826"/>
                  <a:gd name="T8" fmla="*/ 114 w 2430"/>
                  <a:gd name="T9" fmla="*/ 115 h 2826"/>
                  <a:gd name="T10" fmla="*/ 114 w 2430"/>
                  <a:gd name="T11" fmla="*/ 115 h 2826"/>
                  <a:gd name="T12" fmla="*/ 0 w 2430"/>
                  <a:gd name="T13" fmla="*/ 393 h 2826"/>
                  <a:gd name="T14" fmla="*/ 0 w 2430"/>
                  <a:gd name="T15" fmla="*/ 1608 h 2826"/>
                  <a:gd name="T16" fmla="*/ 0 w 2430"/>
                  <a:gd name="T17" fmla="*/ 2825 h 2826"/>
                  <a:gd name="T18" fmla="*/ 1214 w 2430"/>
                  <a:gd name="T19" fmla="*/ 2825 h 2826"/>
                  <a:gd name="T20" fmla="*/ 2429 w 2430"/>
                  <a:gd name="T21" fmla="*/ 2825 h 2826"/>
                  <a:gd name="T22" fmla="*/ 2429 w 2430"/>
                  <a:gd name="T23" fmla="*/ 1608 h 2826"/>
                  <a:gd name="T24" fmla="*/ 2429 w 2430"/>
                  <a:gd name="T25" fmla="*/ 393 h 2826"/>
                  <a:gd name="T26" fmla="*/ 2429 w 2430"/>
                  <a:gd name="T27" fmla="*/ 393 h 2826"/>
                  <a:gd name="T28" fmla="*/ 2314 w 2430"/>
                  <a:gd name="T29" fmla="*/ 115 h 2826"/>
                  <a:gd name="T30" fmla="*/ 2314 w 2430"/>
                  <a:gd name="T31" fmla="*/ 115 h 2826"/>
                  <a:gd name="T32" fmla="*/ 2035 w 2430"/>
                  <a:gd name="T33" fmla="*/ 0 h 2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30" h="2826">
                    <a:moveTo>
                      <a:pt x="2035" y="0"/>
                    </a:moveTo>
                    <a:lnTo>
                      <a:pt x="1214" y="0"/>
                    </a:lnTo>
                    <a:lnTo>
                      <a:pt x="393" y="0"/>
                    </a:lnTo>
                    <a:lnTo>
                      <a:pt x="393" y="0"/>
                    </a:lnTo>
                    <a:cubicBezTo>
                      <a:pt x="284" y="0"/>
                      <a:pt x="186" y="43"/>
                      <a:pt x="114" y="115"/>
                    </a:cubicBezTo>
                    <a:lnTo>
                      <a:pt x="114" y="115"/>
                    </a:lnTo>
                    <a:cubicBezTo>
                      <a:pt x="43" y="186"/>
                      <a:pt x="0" y="284"/>
                      <a:pt x="0" y="393"/>
                    </a:cubicBezTo>
                    <a:lnTo>
                      <a:pt x="0" y="1608"/>
                    </a:lnTo>
                    <a:lnTo>
                      <a:pt x="0" y="2825"/>
                    </a:lnTo>
                    <a:lnTo>
                      <a:pt x="1214" y="2825"/>
                    </a:lnTo>
                    <a:lnTo>
                      <a:pt x="2429" y="2825"/>
                    </a:lnTo>
                    <a:lnTo>
                      <a:pt x="2429" y="1608"/>
                    </a:lnTo>
                    <a:lnTo>
                      <a:pt x="2429" y="393"/>
                    </a:lnTo>
                    <a:lnTo>
                      <a:pt x="2429" y="393"/>
                    </a:lnTo>
                    <a:cubicBezTo>
                      <a:pt x="2429" y="284"/>
                      <a:pt x="2385" y="186"/>
                      <a:pt x="2314" y="115"/>
                    </a:cubicBezTo>
                    <a:lnTo>
                      <a:pt x="2314" y="115"/>
                    </a:lnTo>
                    <a:cubicBezTo>
                      <a:pt x="2243" y="43"/>
                      <a:pt x="2144" y="0"/>
                      <a:pt x="203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110">
                <a:extLst>
                  <a:ext uri="{FF2B5EF4-FFF2-40B4-BE49-F238E27FC236}">
                    <a16:creationId xmlns:a16="http://schemas.microsoft.com/office/drawing/2014/main" id="{C63C67E2-0B94-48A5-BF8D-DE5579E1B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9057" y="10093719"/>
                <a:ext cx="2178078" cy="2531280"/>
              </a:xfrm>
              <a:custGeom>
                <a:avLst/>
                <a:gdLst>
                  <a:gd name="T0" fmla="*/ 19 w 2449"/>
                  <a:gd name="T1" fmla="*/ 2826 h 2846"/>
                  <a:gd name="T2" fmla="*/ 2430 w 2449"/>
                  <a:gd name="T3" fmla="*/ 2826 h 2846"/>
                  <a:gd name="T4" fmla="*/ 2430 w 2449"/>
                  <a:gd name="T5" fmla="*/ 403 h 2846"/>
                  <a:gd name="T6" fmla="*/ 2430 w 2449"/>
                  <a:gd name="T7" fmla="*/ 403 h 2846"/>
                  <a:gd name="T8" fmla="*/ 2318 w 2449"/>
                  <a:gd name="T9" fmla="*/ 132 h 2846"/>
                  <a:gd name="T10" fmla="*/ 2318 w 2449"/>
                  <a:gd name="T11" fmla="*/ 132 h 2846"/>
                  <a:gd name="T12" fmla="*/ 2045 w 2449"/>
                  <a:gd name="T13" fmla="*/ 18 h 2846"/>
                  <a:gd name="T14" fmla="*/ 403 w 2449"/>
                  <a:gd name="T15" fmla="*/ 18 h 2846"/>
                  <a:gd name="T16" fmla="*/ 403 w 2449"/>
                  <a:gd name="T17" fmla="*/ 18 h 2846"/>
                  <a:gd name="T18" fmla="*/ 131 w 2449"/>
                  <a:gd name="T19" fmla="*/ 132 h 2846"/>
                  <a:gd name="T20" fmla="*/ 131 w 2449"/>
                  <a:gd name="T21" fmla="*/ 132 h 2846"/>
                  <a:gd name="T22" fmla="*/ 19 w 2449"/>
                  <a:gd name="T23" fmla="*/ 403 h 2846"/>
                  <a:gd name="T24" fmla="*/ 19 w 2449"/>
                  <a:gd name="T25" fmla="*/ 2826 h 2846"/>
                  <a:gd name="T26" fmla="*/ 2439 w 2449"/>
                  <a:gd name="T27" fmla="*/ 2845 h 2846"/>
                  <a:gd name="T28" fmla="*/ 10 w 2449"/>
                  <a:gd name="T29" fmla="*/ 2845 h 2846"/>
                  <a:gd name="T30" fmla="*/ 10 w 2449"/>
                  <a:gd name="T31" fmla="*/ 2845 h 2846"/>
                  <a:gd name="T32" fmla="*/ 0 w 2449"/>
                  <a:gd name="T33" fmla="*/ 2835 h 2846"/>
                  <a:gd name="T34" fmla="*/ 0 w 2449"/>
                  <a:gd name="T35" fmla="*/ 403 h 2846"/>
                  <a:gd name="T36" fmla="*/ 0 w 2449"/>
                  <a:gd name="T37" fmla="*/ 403 h 2846"/>
                  <a:gd name="T38" fmla="*/ 118 w 2449"/>
                  <a:gd name="T39" fmla="*/ 118 h 2846"/>
                  <a:gd name="T40" fmla="*/ 118 w 2449"/>
                  <a:gd name="T41" fmla="*/ 118 h 2846"/>
                  <a:gd name="T42" fmla="*/ 403 w 2449"/>
                  <a:gd name="T43" fmla="*/ 0 h 2846"/>
                  <a:gd name="T44" fmla="*/ 2045 w 2449"/>
                  <a:gd name="T45" fmla="*/ 0 h 2846"/>
                  <a:gd name="T46" fmla="*/ 2045 w 2449"/>
                  <a:gd name="T47" fmla="*/ 0 h 2846"/>
                  <a:gd name="T48" fmla="*/ 2331 w 2449"/>
                  <a:gd name="T49" fmla="*/ 118 h 2846"/>
                  <a:gd name="T50" fmla="*/ 2331 w 2449"/>
                  <a:gd name="T51" fmla="*/ 118 h 2846"/>
                  <a:gd name="T52" fmla="*/ 2448 w 2449"/>
                  <a:gd name="T53" fmla="*/ 403 h 2846"/>
                  <a:gd name="T54" fmla="*/ 2448 w 2449"/>
                  <a:gd name="T55" fmla="*/ 2835 h 2846"/>
                  <a:gd name="T56" fmla="*/ 2448 w 2449"/>
                  <a:gd name="T57" fmla="*/ 2835 h 2846"/>
                  <a:gd name="T58" fmla="*/ 2439 w 2449"/>
                  <a:gd name="T59" fmla="*/ 2845 h 2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49" h="2846">
                    <a:moveTo>
                      <a:pt x="19" y="2826"/>
                    </a:moveTo>
                    <a:lnTo>
                      <a:pt x="2430" y="2826"/>
                    </a:lnTo>
                    <a:lnTo>
                      <a:pt x="2430" y="403"/>
                    </a:lnTo>
                    <a:lnTo>
                      <a:pt x="2430" y="403"/>
                    </a:lnTo>
                    <a:cubicBezTo>
                      <a:pt x="2430" y="300"/>
                      <a:pt x="2390" y="204"/>
                      <a:pt x="2318" y="132"/>
                    </a:cubicBezTo>
                    <a:lnTo>
                      <a:pt x="2318" y="132"/>
                    </a:lnTo>
                    <a:cubicBezTo>
                      <a:pt x="2245" y="59"/>
                      <a:pt x="2148" y="18"/>
                      <a:pt x="2045" y="18"/>
                    </a:cubicBezTo>
                    <a:lnTo>
                      <a:pt x="403" y="18"/>
                    </a:lnTo>
                    <a:lnTo>
                      <a:pt x="403" y="18"/>
                    </a:lnTo>
                    <a:cubicBezTo>
                      <a:pt x="300" y="18"/>
                      <a:pt x="204" y="59"/>
                      <a:pt x="131" y="132"/>
                    </a:cubicBezTo>
                    <a:lnTo>
                      <a:pt x="131" y="132"/>
                    </a:lnTo>
                    <a:cubicBezTo>
                      <a:pt x="58" y="204"/>
                      <a:pt x="19" y="300"/>
                      <a:pt x="19" y="403"/>
                    </a:cubicBezTo>
                    <a:lnTo>
                      <a:pt x="19" y="2826"/>
                    </a:lnTo>
                    <a:close/>
                    <a:moveTo>
                      <a:pt x="2439" y="2845"/>
                    </a:moveTo>
                    <a:lnTo>
                      <a:pt x="10" y="2845"/>
                    </a:lnTo>
                    <a:lnTo>
                      <a:pt x="10" y="2845"/>
                    </a:lnTo>
                    <a:cubicBezTo>
                      <a:pt x="4" y="2845"/>
                      <a:pt x="0" y="2840"/>
                      <a:pt x="0" y="2835"/>
                    </a:cubicBezTo>
                    <a:lnTo>
                      <a:pt x="0" y="403"/>
                    </a:lnTo>
                    <a:lnTo>
                      <a:pt x="0" y="403"/>
                    </a:lnTo>
                    <a:cubicBezTo>
                      <a:pt x="0" y="295"/>
                      <a:pt x="42" y="194"/>
                      <a:pt x="118" y="118"/>
                    </a:cubicBezTo>
                    <a:lnTo>
                      <a:pt x="118" y="118"/>
                    </a:lnTo>
                    <a:cubicBezTo>
                      <a:pt x="194" y="43"/>
                      <a:pt x="296" y="0"/>
                      <a:pt x="403" y="0"/>
                    </a:cubicBezTo>
                    <a:lnTo>
                      <a:pt x="2045" y="0"/>
                    </a:lnTo>
                    <a:lnTo>
                      <a:pt x="2045" y="0"/>
                    </a:lnTo>
                    <a:cubicBezTo>
                      <a:pt x="2153" y="0"/>
                      <a:pt x="2255" y="43"/>
                      <a:pt x="2331" y="118"/>
                    </a:cubicBezTo>
                    <a:lnTo>
                      <a:pt x="2331" y="118"/>
                    </a:lnTo>
                    <a:cubicBezTo>
                      <a:pt x="2407" y="194"/>
                      <a:pt x="2448" y="295"/>
                      <a:pt x="2448" y="403"/>
                    </a:cubicBezTo>
                    <a:lnTo>
                      <a:pt x="2448" y="2835"/>
                    </a:lnTo>
                    <a:lnTo>
                      <a:pt x="2448" y="2835"/>
                    </a:lnTo>
                    <a:cubicBezTo>
                      <a:pt x="2448" y="2840"/>
                      <a:pt x="2445" y="2845"/>
                      <a:pt x="2439" y="28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23753ECF-13E1-463A-B000-46C085EB7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6791" y="10541108"/>
                <a:ext cx="14872" cy="2079077"/>
              </a:xfrm>
              <a:custGeom>
                <a:avLst/>
                <a:gdLst>
                  <a:gd name="connsiteX0" fmla="*/ 7436 w 14872"/>
                  <a:gd name="connsiteY0" fmla="*/ 879080 h 2079077"/>
                  <a:gd name="connsiteX1" fmla="*/ 14872 w 14872"/>
                  <a:gd name="connsiteY1" fmla="*/ 887969 h 2079077"/>
                  <a:gd name="connsiteX2" fmla="*/ 14872 w 14872"/>
                  <a:gd name="connsiteY2" fmla="*/ 2070188 h 2079077"/>
                  <a:gd name="connsiteX3" fmla="*/ 7436 w 14872"/>
                  <a:gd name="connsiteY3" fmla="*/ 2079077 h 2079077"/>
                  <a:gd name="connsiteX4" fmla="*/ 0 w 14872"/>
                  <a:gd name="connsiteY4" fmla="*/ 2070188 h 2079077"/>
                  <a:gd name="connsiteX5" fmla="*/ 0 w 14872"/>
                  <a:gd name="connsiteY5" fmla="*/ 887969 h 2079077"/>
                  <a:gd name="connsiteX6" fmla="*/ 7436 w 14872"/>
                  <a:gd name="connsiteY6" fmla="*/ 879080 h 2079077"/>
                  <a:gd name="connsiteX7" fmla="*/ 7436 w 14872"/>
                  <a:gd name="connsiteY7" fmla="*/ 0 h 2079077"/>
                  <a:gd name="connsiteX8" fmla="*/ 14872 w 14872"/>
                  <a:gd name="connsiteY8" fmla="*/ 8001 h 2079077"/>
                  <a:gd name="connsiteX9" fmla="*/ 14872 w 14872"/>
                  <a:gd name="connsiteY9" fmla="*/ 426727 h 2079077"/>
                  <a:gd name="connsiteX10" fmla="*/ 7436 w 14872"/>
                  <a:gd name="connsiteY10" fmla="*/ 434728 h 2079077"/>
                  <a:gd name="connsiteX11" fmla="*/ 0 w 14872"/>
                  <a:gd name="connsiteY11" fmla="*/ 426727 h 2079077"/>
                  <a:gd name="connsiteX12" fmla="*/ 0 w 14872"/>
                  <a:gd name="connsiteY12" fmla="*/ 8001 h 2079077"/>
                  <a:gd name="connsiteX13" fmla="*/ 7436 w 14872"/>
                  <a:gd name="connsiteY13" fmla="*/ 0 h 207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872" h="2079077">
                    <a:moveTo>
                      <a:pt x="7436" y="879080"/>
                    </a:moveTo>
                    <a:cubicBezTo>
                      <a:pt x="11567" y="879080"/>
                      <a:pt x="14872" y="883524"/>
                      <a:pt x="14872" y="887969"/>
                    </a:cubicBezTo>
                    <a:lnTo>
                      <a:pt x="14872" y="2070188"/>
                    </a:lnTo>
                    <a:cubicBezTo>
                      <a:pt x="14872" y="2074633"/>
                      <a:pt x="11567" y="2079077"/>
                      <a:pt x="7436" y="2079077"/>
                    </a:cubicBezTo>
                    <a:cubicBezTo>
                      <a:pt x="3305" y="2079077"/>
                      <a:pt x="0" y="2074633"/>
                      <a:pt x="0" y="2070188"/>
                    </a:cubicBezTo>
                    <a:lnTo>
                      <a:pt x="0" y="887969"/>
                    </a:lnTo>
                    <a:cubicBezTo>
                      <a:pt x="0" y="883524"/>
                      <a:pt x="3305" y="879080"/>
                      <a:pt x="7436" y="879080"/>
                    </a:cubicBezTo>
                    <a:close/>
                    <a:moveTo>
                      <a:pt x="7436" y="0"/>
                    </a:moveTo>
                    <a:cubicBezTo>
                      <a:pt x="11567" y="0"/>
                      <a:pt x="14872" y="3556"/>
                      <a:pt x="14872" y="8001"/>
                    </a:cubicBezTo>
                    <a:lnTo>
                      <a:pt x="14872" y="426727"/>
                    </a:lnTo>
                    <a:cubicBezTo>
                      <a:pt x="14872" y="431172"/>
                      <a:pt x="11567" y="434728"/>
                      <a:pt x="7436" y="434728"/>
                    </a:cubicBezTo>
                    <a:cubicBezTo>
                      <a:pt x="3305" y="434728"/>
                      <a:pt x="0" y="431172"/>
                      <a:pt x="0" y="426727"/>
                    </a:cubicBezTo>
                    <a:lnTo>
                      <a:pt x="0" y="8001"/>
                    </a:lnTo>
                    <a:cubicBezTo>
                      <a:pt x="0" y="3556"/>
                      <a:pt x="3305" y="0"/>
                      <a:pt x="7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13">
                <a:extLst>
                  <a:ext uri="{FF2B5EF4-FFF2-40B4-BE49-F238E27FC236}">
                    <a16:creationId xmlns:a16="http://schemas.microsoft.com/office/drawing/2014/main" id="{DECD1CEE-D208-4A29-AFF3-EF492E85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8908" y="9736594"/>
                <a:ext cx="2386074" cy="1962232"/>
              </a:xfrm>
              <a:custGeom>
                <a:avLst/>
                <a:gdLst>
                  <a:gd name="T0" fmla="*/ 2477 w 2683"/>
                  <a:gd name="T1" fmla="*/ 379 h 2205"/>
                  <a:gd name="T2" fmla="*/ 2477 w 2683"/>
                  <a:gd name="T3" fmla="*/ 379 h 2205"/>
                  <a:gd name="T4" fmla="*/ 2353 w 2683"/>
                  <a:gd name="T5" fmla="*/ 285 h 2205"/>
                  <a:gd name="T6" fmla="*/ 2353 w 2683"/>
                  <a:gd name="T7" fmla="*/ 285 h 2205"/>
                  <a:gd name="T8" fmla="*/ 2306 w 2683"/>
                  <a:gd name="T9" fmla="*/ 202 h 2205"/>
                  <a:gd name="T10" fmla="*/ 2306 w 2683"/>
                  <a:gd name="T11" fmla="*/ 202 h 2205"/>
                  <a:gd name="T12" fmla="*/ 1942 w 2683"/>
                  <a:gd name="T13" fmla="*/ 285 h 2205"/>
                  <a:gd name="T14" fmla="*/ 1942 w 2683"/>
                  <a:gd name="T15" fmla="*/ 285 h 2205"/>
                  <a:gd name="T16" fmla="*/ 1951 w 2683"/>
                  <a:gd name="T17" fmla="*/ 156 h 2205"/>
                  <a:gd name="T18" fmla="*/ 1951 w 2683"/>
                  <a:gd name="T19" fmla="*/ 156 h 2205"/>
                  <a:gd name="T20" fmla="*/ 1893 w 2683"/>
                  <a:gd name="T21" fmla="*/ 12 h 2205"/>
                  <a:gd name="T22" fmla="*/ 1893 w 2683"/>
                  <a:gd name="T23" fmla="*/ 12 h 2205"/>
                  <a:gd name="T24" fmla="*/ 1758 w 2683"/>
                  <a:gd name="T25" fmla="*/ 240 h 2205"/>
                  <a:gd name="T26" fmla="*/ 1758 w 2683"/>
                  <a:gd name="T27" fmla="*/ 240 h 2205"/>
                  <a:gd name="T28" fmla="*/ 1675 w 2683"/>
                  <a:gd name="T29" fmla="*/ 542 h 2205"/>
                  <a:gd name="T30" fmla="*/ 750 w 2683"/>
                  <a:gd name="T31" fmla="*/ 1416 h 2205"/>
                  <a:gd name="T32" fmla="*/ 551 w 2683"/>
                  <a:gd name="T33" fmla="*/ 1097 h 2205"/>
                  <a:gd name="T34" fmla="*/ 0 w 2683"/>
                  <a:gd name="T35" fmla="*/ 1373 h 2205"/>
                  <a:gd name="T36" fmla="*/ 0 w 2683"/>
                  <a:gd name="T37" fmla="*/ 1373 h 2205"/>
                  <a:gd name="T38" fmla="*/ 632 w 2683"/>
                  <a:gd name="T39" fmla="*/ 2171 h 2205"/>
                  <a:gd name="T40" fmla="*/ 632 w 2683"/>
                  <a:gd name="T41" fmla="*/ 2171 h 2205"/>
                  <a:gd name="T42" fmla="*/ 1971 w 2683"/>
                  <a:gd name="T43" fmla="*/ 740 h 2205"/>
                  <a:gd name="T44" fmla="*/ 1971 w 2683"/>
                  <a:gd name="T45" fmla="*/ 740 h 2205"/>
                  <a:gd name="T46" fmla="*/ 2372 w 2683"/>
                  <a:gd name="T47" fmla="*/ 650 h 2205"/>
                  <a:gd name="T48" fmla="*/ 2372 w 2683"/>
                  <a:gd name="T49" fmla="*/ 650 h 2205"/>
                  <a:gd name="T50" fmla="*/ 2477 w 2683"/>
                  <a:gd name="T51" fmla="*/ 508 h 2205"/>
                  <a:gd name="T52" fmla="*/ 2477 w 2683"/>
                  <a:gd name="T53" fmla="*/ 508 h 2205"/>
                  <a:gd name="T54" fmla="*/ 2477 w 2683"/>
                  <a:gd name="T55" fmla="*/ 379 h 2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83" h="2205">
                    <a:moveTo>
                      <a:pt x="2477" y="379"/>
                    </a:moveTo>
                    <a:lnTo>
                      <a:pt x="2477" y="379"/>
                    </a:lnTo>
                    <a:cubicBezTo>
                      <a:pt x="2638" y="242"/>
                      <a:pt x="2353" y="285"/>
                      <a:pt x="2353" y="285"/>
                    </a:cubicBezTo>
                    <a:lnTo>
                      <a:pt x="2353" y="285"/>
                    </a:lnTo>
                    <a:cubicBezTo>
                      <a:pt x="2409" y="236"/>
                      <a:pt x="2383" y="189"/>
                      <a:pt x="2306" y="202"/>
                    </a:cubicBezTo>
                    <a:lnTo>
                      <a:pt x="2306" y="202"/>
                    </a:lnTo>
                    <a:cubicBezTo>
                      <a:pt x="2241" y="213"/>
                      <a:pt x="1942" y="285"/>
                      <a:pt x="1942" y="285"/>
                    </a:cubicBezTo>
                    <a:lnTo>
                      <a:pt x="1942" y="285"/>
                    </a:lnTo>
                    <a:cubicBezTo>
                      <a:pt x="1957" y="211"/>
                      <a:pt x="1950" y="179"/>
                      <a:pt x="1951" y="156"/>
                    </a:cubicBezTo>
                    <a:lnTo>
                      <a:pt x="1951" y="156"/>
                    </a:lnTo>
                    <a:cubicBezTo>
                      <a:pt x="1955" y="81"/>
                      <a:pt x="1925" y="20"/>
                      <a:pt x="1893" y="12"/>
                    </a:cubicBezTo>
                    <a:lnTo>
                      <a:pt x="1893" y="12"/>
                    </a:lnTo>
                    <a:cubicBezTo>
                      <a:pt x="1846" y="0"/>
                      <a:pt x="1846" y="137"/>
                      <a:pt x="1758" y="240"/>
                    </a:cubicBezTo>
                    <a:lnTo>
                      <a:pt x="1758" y="240"/>
                    </a:lnTo>
                    <a:cubicBezTo>
                      <a:pt x="1642" y="377"/>
                      <a:pt x="1675" y="542"/>
                      <a:pt x="1675" y="542"/>
                    </a:cubicBezTo>
                    <a:lnTo>
                      <a:pt x="750" y="1416"/>
                    </a:lnTo>
                    <a:lnTo>
                      <a:pt x="551" y="1097"/>
                    </a:lnTo>
                    <a:lnTo>
                      <a:pt x="0" y="1373"/>
                    </a:lnTo>
                    <a:lnTo>
                      <a:pt x="0" y="1373"/>
                    </a:lnTo>
                    <a:cubicBezTo>
                      <a:pt x="0" y="1373"/>
                      <a:pt x="292" y="2204"/>
                      <a:pt x="632" y="2171"/>
                    </a:cubicBezTo>
                    <a:lnTo>
                      <a:pt x="632" y="2171"/>
                    </a:lnTo>
                    <a:cubicBezTo>
                      <a:pt x="1087" y="2125"/>
                      <a:pt x="1971" y="740"/>
                      <a:pt x="1971" y="740"/>
                    </a:cubicBezTo>
                    <a:lnTo>
                      <a:pt x="1971" y="740"/>
                    </a:lnTo>
                    <a:cubicBezTo>
                      <a:pt x="1971" y="740"/>
                      <a:pt x="2105" y="759"/>
                      <a:pt x="2372" y="650"/>
                    </a:cubicBezTo>
                    <a:lnTo>
                      <a:pt x="2372" y="650"/>
                    </a:lnTo>
                    <a:cubicBezTo>
                      <a:pt x="2588" y="562"/>
                      <a:pt x="2477" y="508"/>
                      <a:pt x="2477" y="508"/>
                    </a:cubicBezTo>
                    <a:lnTo>
                      <a:pt x="2477" y="508"/>
                    </a:lnTo>
                    <a:cubicBezTo>
                      <a:pt x="2682" y="394"/>
                      <a:pt x="2477" y="379"/>
                      <a:pt x="2477" y="3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114">
                <a:extLst>
                  <a:ext uri="{FF2B5EF4-FFF2-40B4-BE49-F238E27FC236}">
                    <a16:creationId xmlns:a16="http://schemas.microsoft.com/office/drawing/2014/main" id="{B3FE51D9-1060-40DC-B482-2DE48C5A4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1059" y="9732669"/>
                <a:ext cx="2307584" cy="1954383"/>
              </a:xfrm>
              <a:custGeom>
                <a:avLst/>
                <a:gdLst>
                  <a:gd name="T0" fmla="*/ 22 w 2594"/>
                  <a:gd name="T1" fmla="*/ 1383 h 2197"/>
                  <a:gd name="T2" fmla="*/ 642 w 2594"/>
                  <a:gd name="T3" fmla="*/ 2166 h 2197"/>
                  <a:gd name="T4" fmla="*/ 1975 w 2594"/>
                  <a:gd name="T5" fmla="*/ 740 h 2197"/>
                  <a:gd name="T6" fmla="*/ 1984 w 2594"/>
                  <a:gd name="T7" fmla="*/ 736 h 2197"/>
                  <a:gd name="T8" fmla="*/ 2380 w 2594"/>
                  <a:gd name="T9" fmla="*/ 646 h 2197"/>
                  <a:gd name="T10" fmla="*/ 2508 w 2594"/>
                  <a:gd name="T11" fmla="*/ 552 h 2197"/>
                  <a:gd name="T12" fmla="*/ 2484 w 2594"/>
                  <a:gd name="T13" fmla="*/ 521 h 2197"/>
                  <a:gd name="T14" fmla="*/ 2478 w 2594"/>
                  <a:gd name="T15" fmla="*/ 513 h 2197"/>
                  <a:gd name="T16" fmla="*/ 2484 w 2594"/>
                  <a:gd name="T17" fmla="*/ 504 h 2197"/>
                  <a:gd name="T18" fmla="*/ 2570 w 2594"/>
                  <a:gd name="T19" fmla="*/ 425 h 2197"/>
                  <a:gd name="T20" fmla="*/ 2487 w 2594"/>
                  <a:gd name="T21" fmla="*/ 393 h 2197"/>
                  <a:gd name="T22" fmla="*/ 2479 w 2594"/>
                  <a:gd name="T23" fmla="*/ 386 h 2197"/>
                  <a:gd name="T24" fmla="*/ 2482 w 2594"/>
                  <a:gd name="T25" fmla="*/ 377 h 2197"/>
                  <a:gd name="T26" fmla="*/ 2527 w 2594"/>
                  <a:gd name="T27" fmla="*/ 312 h 2197"/>
                  <a:gd name="T28" fmla="*/ 2366 w 2594"/>
                  <a:gd name="T29" fmla="*/ 298 h 2197"/>
                  <a:gd name="T30" fmla="*/ 2356 w 2594"/>
                  <a:gd name="T31" fmla="*/ 293 h 2197"/>
                  <a:gd name="T32" fmla="*/ 2359 w 2594"/>
                  <a:gd name="T33" fmla="*/ 283 h 2197"/>
                  <a:gd name="T34" fmla="*/ 2383 w 2594"/>
                  <a:gd name="T35" fmla="*/ 230 h 2197"/>
                  <a:gd name="T36" fmla="*/ 2318 w 2594"/>
                  <a:gd name="T37" fmla="*/ 217 h 2197"/>
                  <a:gd name="T38" fmla="*/ 1955 w 2594"/>
                  <a:gd name="T39" fmla="*/ 298 h 2197"/>
                  <a:gd name="T40" fmla="*/ 1946 w 2594"/>
                  <a:gd name="T41" fmla="*/ 296 h 2197"/>
                  <a:gd name="T42" fmla="*/ 1944 w 2594"/>
                  <a:gd name="T43" fmla="*/ 288 h 2197"/>
                  <a:gd name="T44" fmla="*/ 1953 w 2594"/>
                  <a:gd name="T45" fmla="*/ 181 h 2197"/>
                  <a:gd name="T46" fmla="*/ 1953 w 2594"/>
                  <a:gd name="T47" fmla="*/ 160 h 2197"/>
                  <a:gd name="T48" fmla="*/ 1902 w 2594"/>
                  <a:gd name="T49" fmla="*/ 26 h 2197"/>
                  <a:gd name="T50" fmla="*/ 1861 w 2594"/>
                  <a:gd name="T51" fmla="*/ 92 h 2197"/>
                  <a:gd name="T52" fmla="*/ 1776 w 2594"/>
                  <a:gd name="T53" fmla="*/ 251 h 2197"/>
                  <a:gd name="T54" fmla="*/ 1695 w 2594"/>
                  <a:gd name="T55" fmla="*/ 546 h 2197"/>
                  <a:gd name="T56" fmla="*/ 767 w 2594"/>
                  <a:gd name="T57" fmla="*/ 1428 h 2197"/>
                  <a:gd name="T58" fmla="*/ 759 w 2594"/>
                  <a:gd name="T59" fmla="*/ 1431 h 2197"/>
                  <a:gd name="T60" fmla="*/ 753 w 2594"/>
                  <a:gd name="T61" fmla="*/ 1427 h 2197"/>
                  <a:gd name="T62" fmla="*/ 22 w 2594"/>
                  <a:gd name="T63" fmla="*/ 1383 h 2197"/>
                  <a:gd name="T64" fmla="*/ 622 w 2594"/>
                  <a:gd name="T65" fmla="*/ 2186 h 2197"/>
                  <a:gd name="T66" fmla="*/ 191 w 2594"/>
                  <a:gd name="T67" fmla="*/ 1794 h 2197"/>
                  <a:gd name="T68" fmla="*/ 2 w 2594"/>
                  <a:gd name="T69" fmla="*/ 1381 h 2197"/>
                  <a:gd name="T70" fmla="*/ 558 w 2594"/>
                  <a:gd name="T71" fmla="*/ 1094 h 2197"/>
                  <a:gd name="T72" fmla="*/ 570 w 2594"/>
                  <a:gd name="T73" fmla="*/ 1097 h 2197"/>
                  <a:gd name="T74" fmla="*/ 1676 w 2594"/>
                  <a:gd name="T75" fmla="*/ 544 h 2197"/>
                  <a:gd name="T76" fmla="*/ 1762 w 2594"/>
                  <a:gd name="T77" fmla="*/ 239 h 2197"/>
                  <a:gd name="T78" fmla="*/ 1843 w 2594"/>
                  <a:gd name="T79" fmla="*/ 85 h 2197"/>
                  <a:gd name="T80" fmla="*/ 1906 w 2594"/>
                  <a:gd name="T81" fmla="*/ 8 h 2197"/>
                  <a:gd name="T82" fmla="*/ 1972 w 2594"/>
                  <a:gd name="T83" fmla="*/ 161 h 2197"/>
                  <a:gd name="T84" fmla="*/ 1972 w 2594"/>
                  <a:gd name="T85" fmla="*/ 181 h 2197"/>
                  <a:gd name="T86" fmla="*/ 1965 w 2594"/>
                  <a:gd name="T87" fmla="*/ 277 h 2197"/>
                  <a:gd name="T88" fmla="*/ 2315 w 2594"/>
                  <a:gd name="T89" fmla="*/ 198 h 2197"/>
                  <a:gd name="T90" fmla="*/ 2400 w 2594"/>
                  <a:gd name="T91" fmla="*/ 223 h 2197"/>
                  <a:gd name="T92" fmla="*/ 2389 w 2594"/>
                  <a:gd name="T93" fmla="*/ 277 h 2197"/>
                  <a:gd name="T94" fmla="*/ 2544 w 2594"/>
                  <a:gd name="T95" fmla="*/ 305 h 2197"/>
                  <a:gd name="T96" fmla="*/ 2509 w 2594"/>
                  <a:gd name="T97" fmla="*/ 377 h 2197"/>
                  <a:gd name="T98" fmla="*/ 2588 w 2594"/>
                  <a:gd name="T99" fmla="*/ 422 h 2197"/>
                  <a:gd name="T100" fmla="*/ 2506 w 2594"/>
                  <a:gd name="T101" fmla="*/ 514 h 2197"/>
                  <a:gd name="T102" fmla="*/ 2525 w 2594"/>
                  <a:gd name="T103" fmla="*/ 553 h 2197"/>
                  <a:gd name="T104" fmla="*/ 2387 w 2594"/>
                  <a:gd name="T105" fmla="*/ 664 h 2197"/>
                  <a:gd name="T106" fmla="*/ 1987 w 2594"/>
                  <a:gd name="T107" fmla="*/ 754 h 2197"/>
                  <a:gd name="T108" fmla="*/ 1490 w 2594"/>
                  <a:gd name="T109" fmla="*/ 1449 h 2197"/>
                  <a:gd name="T110" fmla="*/ 644 w 2594"/>
                  <a:gd name="T111" fmla="*/ 2184 h 2197"/>
                  <a:gd name="T112" fmla="*/ 622 w 2594"/>
                  <a:gd name="T113" fmla="*/ 2186 h 2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94" h="2197">
                    <a:moveTo>
                      <a:pt x="22" y="1383"/>
                    </a:moveTo>
                    <a:lnTo>
                      <a:pt x="22" y="1383"/>
                    </a:lnTo>
                    <a:cubicBezTo>
                      <a:pt x="53" y="1466"/>
                      <a:pt x="330" y="2196"/>
                      <a:pt x="642" y="2166"/>
                    </a:cubicBezTo>
                    <a:lnTo>
                      <a:pt x="642" y="2166"/>
                    </a:lnTo>
                    <a:cubicBezTo>
                      <a:pt x="1087" y="2121"/>
                      <a:pt x="1965" y="753"/>
                      <a:pt x="1975" y="740"/>
                    </a:cubicBezTo>
                    <a:lnTo>
                      <a:pt x="1975" y="740"/>
                    </a:lnTo>
                    <a:cubicBezTo>
                      <a:pt x="1977" y="737"/>
                      <a:pt x="1980" y="734"/>
                      <a:pt x="1984" y="736"/>
                    </a:cubicBezTo>
                    <a:lnTo>
                      <a:pt x="1984" y="736"/>
                    </a:lnTo>
                    <a:cubicBezTo>
                      <a:pt x="1985" y="736"/>
                      <a:pt x="2119" y="753"/>
                      <a:pt x="2380" y="646"/>
                    </a:cubicBezTo>
                    <a:lnTo>
                      <a:pt x="2380" y="646"/>
                    </a:lnTo>
                    <a:cubicBezTo>
                      <a:pt x="2489" y="602"/>
                      <a:pt x="2507" y="569"/>
                      <a:pt x="2508" y="552"/>
                    </a:cubicBezTo>
                    <a:lnTo>
                      <a:pt x="2508" y="552"/>
                    </a:lnTo>
                    <a:cubicBezTo>
                      <a:pt x="2508" y="533"/>
                      <a:pt x="2484" y="521"/>
                      <a:pt x="2484" y="521"/>
                    </a:cubicBezTo>
                    <a:lnTo>
                      <a:pt x="2484" y="521"/>
                    </a:lnTo>
                    <a:cubicBezTo>
                      <a:pt x="2481" y="520"/>
                      <a:pt x="2478" y="516"/>
                      <a:pt x="2478" y="513"/>
                    </a:cubicBezTo>
                    <a:lnTo>
                      <a:pt x="2478" y="513"/>
                    </a:lnTo>
                    <a:cubicBezTo>
                      <a:pt x="2478" y="510"/>
                      <a:pt x="2480" y="506"/>
                      <a:pt x="2484" y="504"/>
                    </a:cubicBezTo>
                    <a:lnTo>
                      <a:pt x="2484" y="504"/>
                    </a:lnTo>
                    <a:cubicBezTo>
                      <a:pt x="2567" y="458"/>
                      <a:pt x="2572" y="434"/>
                      <a:pt x="2570" y="425"/>
                    </a:cubicBezTo>
                    <a:lnTo>
                      <a:pt x="2570" y="425"/>
                    </a:lnTo>
                    <a:cubicBezTo>
                      <a:pt x="2565" y="405"/>
                      <a:pt x="2512" y="395"/>
                      <a:pt x="2487" y="393"/>
                    </a:cubicBezTo>
                    <a:lnTo>
                      <a:pt x="2487" y="393"/>
                    </a:lnTo>
                    <a:cubicBezTo>
                      <a:pt x="2484" y="392"/>
                      <a:pt x="2480" y="389"/>
                      <a:pt x="2479" y="386"/>
                    </a:cubicBezTo>
                    <a:lnTo>
                      <a:pt x="2479" y="386"/>
                    </a:lnTo>
                    <a:cubicBezTo>
                      <a:pt x="2478" y="383"/>
                      <a:pt x="2479" y="379"/>
                      <a:pt x="2482" y="377"/>
                    </a:cubicBezTo>
                    <a:lnTo>
                      <a:pt x="2482" y="377"/>
                    </a:lnTo>
                    <a:cubicBezTo>
                      <a:pt x="2531" y="336"/>
                      <a:pt x="2530" y="318"/>
                      <a:pt x="2527" y="312"/>
                    </a:cubicBezTo>
                    <a:lnTo>
                      <a:pt x="2527" y="312"/>
                    </a:lnTo>
                    <a:cubicBezTo>
                      <a:pt x="2516" y="288"/>
                      <a:pt x="2426" y="290"/>
                      <a:pt x="2366" y="298"/>
                    </a:cubicBezTo>
                    <a:lnTo>
                      <a:pt x="2366" y="298"/>
                    </a:lnTo>
                    <a:cubicBezTo>
                      <a:pt x="2362" y="299"/>
                      <a:pt x="2357" y="297"/>
                      <a:pt x="2356" y="293"/>
                    </a:cubicBezTo>
                    <a:lnTo>
                      <a:pt x="2356" y="293"/>
                    </a:lnTo>
                    <a:cubicBezTo>
                      <a:pt x="2354" y="290"/>
                      <a:pt x="2355" y="285"/>
                      <a:pt x="2359" y="283"/>
                    </a:cubicBezTo>
                    <a:lnTo>
                      <a:pt x="2359" y="283"/>
                    </a:lnTo>
                    <a:cubicBezTo>
                      <a:pt x="2380" y="264"/>
                      <a:pt x="2389" y="244"/>
                      <a:pt x="2383" y="230"/>
                    </a:cubicBezTo>
                    <a:lnTo>
                      <a:pt x="2383" y="230"/>
                    </a:lnTo>
                    <a:cubicBezTo>
                      <a:pt x="2376" y="217"/>
                      <a:pt x="2351" y="211"/>
                      <a:pt x="2318" y="217"/>
                    </a:cubicBezTo>
                    <a:lnTo>
                      <a:pt x="2318" y="217"/>
                    </a:lnTo>
                    <a:cubicBezTo>
                      <a:pt x="2255" y="228"/>
                      <a:pt x="1959" y="298"/>
                      <a:pt x="1955" y="298"/>
                    </a:cubicBezTo>
                    <a:lnTo>
                      <a:pt x="1955" y="298"/>
                    </a:lnTo>
                    <a:cubicBezTo>
                      <a:pt x="1953" y="299"/>
                      <a:pt x="1949" y="298"/>
                      <a:pt x="1946" y="296"/>
                    </a:cubicBezTo>
                    <a:lnTo>
                      <a:pt x="1946" y="296"/>
                    </a:lnTo>
                    <a:cubicBezTo>
                      <a:pt x="1945" y="294"/>
                      <a:pt x="1943" y="290"/>
                      <a:pt x="1944" y="288"/>
                    </a:cubicBezTo>
                    <a:lnTo>
                      <a:pt x="1944" y="288"/>
                    </a:lnTo>
                    <a:cubicBezTo>
                      <a:pt x="1955" y="234"/>
                      <a:pt x="1953" y="203"/>
                      <a:pt x="1953" y="181"/>
                    </a:cubicBezTo>
                    <a:lnTo>
                      <a:pt x="1953" y="181"/>
                    </a:lnTo>
                    <a:cubicBezTo>
                      <a:pt x="1953" y="173"/>
                      <a:pt x="1953" y="166"/>
                      <a:pt x="1953" y="160"/>
                    </a:cubicBezTo>
                    <a:lnTo>
                      <a:pt x="1953" y="160"/>
                    </a:lnTo>
                    <a:cubicBezTo>
                      <a:pt x="1956" y="89"/>
                      <a:pt x="1929" y="33"/>
                      <a:pt x="1902" y="26"/>
                    </a:cubicBezTo>
                    <a:lnTo>
                      <a:pt x="1902" y="26"/>
                    </a:lnTo>
                    <a:cubicBezTo>
                      <a:pt x="1887" y="22"/>
                      <a:pt x="1877" y="47"/>
                      <a:pt x="1861" y="92"/>
                    </a:cubicBezTo>
                    <a:lnTo>
                      <a:pt x="1861" y="92"/>
                    </a:lnTo>
                    <a:cubicBezTo>
                      <a:pt x="1844" y="137"/>
                      <a:pt x="1821" y="199"/>
                      <a:pt x="1776" y="251"/>
                    </a:cubicBezTo>
                    <a:lnTo>
                      <a:pt x="1776" y="251"/>
                    </a:lnTo>
                    <a:cubicBezTo>
                      <a:pt x="1664" y="382"/>
                      <a:pt x="1695" y="544"/>
                      <a:pt x="1695" y="546"/>
                    </a:cubicBezTo>
                    <a:lnTo>
                      <a:pt x="1695" y="546"/>
                    </a:lnTo>
                    <a:cubicBezTo>
                      <a:pt x="1696" y="548"/>
                      <a:pt x="1695" y="551"/>
                      <a:pt x="1692" y="554"/>
                    </a:cubicBezTo>
                    <a:lnTo>
                      <a:pt x="767" y="1428"/>
                    </a:lnTo>
                    <a:lnTo>
                      <a:pt x="767" y="1428"/>
                    </a:lnTo>
                    <a:cubicBezTo>
                      <a:pt x="765" y="1431"/>
                      <a:pt x="762" y="1431"/>
                      <a:pt x="759" y="1431"/>
                    </a:cubicBezTo>
                    <a:lnTo>
                      <a:pt x="759" y="1431"/>
                    </a:lnTo>
                    <a:cubicBezTo>
                      <a:pt x="756" y="1431"/>
                      <a:pt x="754" y="1429"/>
                      <a:pt x="753" y="1427"/>
                    </a:cubicBezTo>
                    <a:lnTo>
                      <a:pt x="559" y="1114"/>
                    </a:lnTo>
                    <a:lnTo>
                      <a:pt x="22" y="1383"/>
                    </a:lnTo>
                    <a:close/>
                    <a:moveTo>
                      <a:pt x="622" y="2186"/>
                    </a:moveTo>
                    <a:lnTo>
                      <a:pt x="622" y="2186"/>
                    </a:lnTo>
                    <a:cubicBezTo>
                      <a:pt x="484" y="2186"/>
                      <a:pt x="339" y="2054"/>
                      <a:pt x="191" y="1794"/>
                    </a:cubicBezTo>
                    <a:lnTo>
                      <a:pt x="191" y="1794"/>
                    </a:lnTo>
                    <a:cubicBezTo>
                      <a:pt x="77" y="1592"/>
                      <a:pt x="2" y="1383"/>
                      <a:pt x="2" y="1381"/>
                    </a:cubicBezTo>
                    <a:lnTo>
                      <a:pt x="2" y="1381"/>
                    </a:lnTo>
                    <a:cubicBezTo>
                      <a:pt x="0" y="1377"/>
                      <a:pt x="2" y="1372"/>
                      <a:pt x="6" y="1370"/>
                    </a:cubicBezTo>
                    <a:lnTo>
                      <a:pt x="558" y="1094"/>
                    </a:lnTo>
                    <a:lnTo>
                      <a:pt x="558" y="1094"/>
                    </a:lnTo>
                    <a:cubicBezTo>
                      <a:pt x="562" y="1092"/>
                      <a:pt x="567" y="1093"/>
                      <a:pt x="570" y="1097"/>
                    </a:cubicBezTo>
                    <a:lnTo>
                      <a:pt x="762" y="1408"/>
                    </a:lnTo>
                    <a:lnTo>
                      <a:pt x="1676" y="544"/>
                    </a:lnTo>
                    <a:lnTo>
                      <a:pt x="1676" y="544"/>
                    </a:lnTo>
                    <a:cubicBezTo>
                      <a:pt x="1671" y="514"/>
                      <a:pt x="1654" y="366"/>
                      <a:pt x="1762" y="239"/>
                    </a:cubicBezTo>
                    <a:lnTo>
                      <a:pt x="1762" y="239"/>
                    </a:lnTo>
                    <a:cubicBezTo>
                      <a:pt x="1804" y="189"/>
                      <a:pt x="1826" y="131"/>
                      <a:pt x="1843" y="85"/>
                    </a:cubicBezTo>
                    <a:lnTo>
                      <a:pt x="1843" y="85"/>
                    </a:lnTo>
                    <a:cubicBezTo>
                      <a:pt x="1861" y="38"/>
                      <a:pt x="1875" y="0"/>
                      <a:pt x="1906" y="8"/>
                    </a:cubicBezTo>
                    <a:lnTo>
                      <a:pt x="1906" y="8"/>
                    </a:lnTo>
                    <a:cubicBezTo>
                      <a:pt x="1946" y="18"/>
                      <a:pt x="1975" y="86"/>
                      <a:pt x="1972" y="161"/>
                    </a:cubicBezTo>
                    <a:lnTo>
                      <a:pt x="1972" y="161"/>
                    </a:lnTo>
                    <a:cubicBezTo>
                      <a:pt x="1972" y="167"/>
                      <a:pt x="1972" y="173"/>
                      <a:pt x="1972" y="181"/>
                    </a:cubicBezTo>
                    <a:lnTo>
                      <a:pt x="1972" y="181"/>
                    </a:lnTo>
                    <a:cubicBezTo>
                      <a:pt x="1972" y="201"/>
                      <a:pt x="1973" y="230"/>
                      <a:pt x="1965" y="277"/>
                    </a:cubicBezTo>
                    <a:lnTo>
                      <a:pt x="1965" y="277"/>
                    </a:lnTo>
                    <a:cubicBezTo>
                      <a:pt x="2025" y="263"/>
                      <a:pt x="2258" y="208"/>
                      <a:pt x="2315" y="198"/>
                    </a:cubicBezTo>
                    <a:lnTo>
                      <a:pt x="2315" y="198"/>
                    </a:lnTo>
                    <a:cubicBezTo>
                      <a:pt x="2357" y="191"/>
                      <a:pt x="2389" y="199"/>
                      <a:pt x="2400" y="223"/>
                    </a:cubicBezTo>
                    <a:lnTo>
                      <a:pt x="2400" y="223"/>
                    </a:lnTo>
                    <a:cubicBezTo>
                      <a:pt x="2407" y="239"/>
                      <a:pt x="2403" y="258"/>
                      <a:pt x="2389" y="277"/>
                    </a:cubicBezTo>
                    <a:lnTo>
                      <a:pt x="2389" y="277"/>
                    </a:lnTo>
                    <a:cubicBezTo>
                      <a:pt x="2437" y="272"/>
                      <a:pt x="2527" y="268"/>
                      <a:pt x="2544" y="305"/>
                    </a:cubicBezTo>
                    <a:lnTo>
                      <a:pt x="2544" y="305"/>
                    </a:lnTo>
                    <a:cubicBezTo>
                      <a:pt x="2552" y="323"/>
                      <a:pt x="2541" y="347"/>
                      <a:pt x="2509" y="377"/>
                    </a:cubicBezTo>
                    <a:lnTo>
                      <a:pt x="2509" y="377"/>
                    </a:lnTo>
                    <a:cubicBezTo>
                      <a:pt x="2537" y="381"/>
                      <a:pt x="2581" y="393"/>
                      <a:pt x="2588" y="422"/>
                    </a:cubicBezTo>
                    <a:lnTo>
                      <a:pt x="2588" y="422"/>
                    </a:lnTo>
                    <a:cubicBezTo>
                      <a:pt x="2593" y="448"/>
                      <a:pt x="2567" y="478"/>
                      <a:pt x="2506" y="514"/>
                    </a:cubicBezTo>
                    <a:lnTo>
                      <a:pt x="2506" y="514"/>
                    </a:lnTo>
                    <a:cubicBezTo>
                      <a:pt x="2515" y="521"/>
                      <a:pt x="2526" y="535"/>
                      <a:pt x="2525" y="553"/>
                    </a:cubicBezTo>
                    <a:lnTo>
                      <a:pt x="2525" y="553"/>
                    </a:lnTo>
                    <a:cubicBezTo>
                      <a:pt x="2525" y="590"/>
                      <a:pt x="2479" y="626"/>
                      <a:pt x="2387" y="664"/>
                    </a:cubicBezTo>
                    <a:lnTo>
                      <a:pt x="2387" y="664"/>
                    </a:lnTo>
                    <a:cubicBezTo>
                      <a:pt x="2149" y="761"/>
                      <a:pt x="2016" y="757"/>
                      <a:pt x="1987" y="754"/>
                    </a:cubicBezTo>
                    <a:lnTo>
                      <a:pt x="1987" y="754"/>
                    </a:lnTo>
                    <a:cubicBezTo>
                      <a:pt x="1959" y="798"/>
                      <a:pt x="1748" y="1123"/>
                      <a:pt x="1490" y="1449"/>
                    </a:cubicBezTo>
                    <a:lnTo>
                      <a:pt x="1490" y="1449"/>
                    </a:lnTo>
                    <a:cubicBezTo>
                      <a:pt x="1120" y="1918"/>
                      <a:pt x="835" y="2165"/>
                      <a:pt x="644" y="2184"/>
                    </a:cubicBezTo>
                    <a:lnTo>
                      <a:pt x="644" y="2184"/>
                    </a:lnTo>
                    <a:cubicBezTo>
                      <a:pt x="637" y="2185"/>
                      <a:pt x="630" y="2186"/>
                      <a:pt x="622" y="2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15">
                <a:extLst>
                  <a:ext uri="{FF2B5EF4-FFF2-40B4-BE49-F238E27FC236}">
                    <a16:creationId xmlns:a16="http://schemas.microsoft.com/office/drawing/2014/main" id="{EBBBA410-777C-4F3D-A943-13CAA4801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6185" y="9913194"/>
                <a:ext cx="2433167" cy="2707880"/>
              </a:xfrm>
              <a:custGeom>
                <a:avLst/>
                <a:gdLst>
                  <a:gd name="T0" fmla="*/ 2321 w 2733"/>
                  <a:gd name="T1" fmla="*/ 1218 h 3042"/>
                  <a:gd name="T2" fmla="*/ 2321 w 2733"/>
                  <a:gd name="T3" fmla="*/ 1218 h 3042"/>
                  <a:gd name="T4" fmla="*/ 2732 w 2733"/>
                  <a:gd name="T5" fmla="*/ 1014 h 3042"/>
                  <a:gd name="T6" fmla="*/ 2732 w 2733"/>
                  <a:gd name="T7" fmla="*/ 1014 h 3042"/>
                  <a:gd name="T8" fmla="*/ 2349 w 2733"/>
                  <a:gd name="T9" fmla="*/ 414 h 3042"/>
                  <a:gd name="T10" fmla="*/ 2349 w 2733"/>
                  <a:gd name="T11" fmla="*/ 414 h 3042"/>
                  <a:gd name="T12" fmla="*/ 1906 w 2733"/>
                  <a:gd name="T13" fmla="*/ 87 h 3042"/>
                  <a:gd name="T14" fmla="*/ 1589 w 2733"/>
                  <a:gd name="T15" fmla="*/ 0 h 3042"/>
                  <a:gd name="T16" fmla="*/ 1009 w 2733"/>
                  <a:gd name="T17" fmla="*/ 0 h 3042"/>
                  <a:gd name="T18" fmla="*/ 1009 w 2733"/>
                  <a:gd name="T19" fmla="*/ 0 h 3042"/>
                  <a:gd name="T20" fmla="*/ 618 w 2733"/>
                  <a:gd name="T21" fmla="*/ 100 h 3042"/>
                  <a:gd name="T22" fmla="*/ 618 w 2733"/>
                  <a:gd name="T23" fmla="*/ 100 h 3042"/>
                  <a:gd name="T24" fmla="*/ 182 w 2733"/>
                  <a:gd name="T25" fmla="*/ 462 h 3042"/>
                  <a:gd name="T26" fmla="*/ 182 w 2733"/>
                  <a:gd name="T27" fmla="*/ 462 h 3042"/>
                  <a:gd name="T28" fmla="*/ 0 w 2733"/>
                  <a:gd name="T29" fmla="*/ 1693 h 3042"/>
                  <a:gd name="T30" fmla="*/ 0 w 2733"/>
                  <a:gd name="T31" fmla="*/ 1693 h 3042"/>
                  <a:gd name="T32" fmla="*/ 513 w 2733"/>
                  <a:gd name="T33" fmla="*/ 1819 h 3042"/>
                  <a:gd name="T34" fmla="*/ 513 w 2733"/>
                  <a:gd name="T35" fmla="*/ 1819 h 3042"/>
                  <a:gd name="T36" fmla="*/ 553 w 2733"/>
                  <a:gd name="T37" fmla="*/ 3041 h 3042"/>
                  <a:gd name="T38" fmla="*/ 2386 w 2733"/>
                  <a:gd name="T39" fmla="*/ 3041 h 3042"/>
                  <a:gd name="T40" fmla="*/ 2386 w 2733"/>
                  <a:gd name="T41" fmla="*/ 3041 h 3042"/>
                  <a:gd name="T42" fmla="*/ 2241 w 2733"/>
                  <a:gd name="T43" fmla="*/ 1797 h 3042"/>
                  <a:gd name="T44" fmla="*/ 2241 w 2733"/>
                  <a:gd name="T45" fmla="*/ 1797 h 3042"/>
                  <a:gd name="T46" fmla="*/ 2321 w 2733"/>
                  <a:gd name="T47" fmla="*/ 1218 h 3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33" h="3042">
                    <a:moveTo>
                      <a:pt x="2321" y="1218"/>
                    </a:moveTo>
                    <a:lnTo>
                      <a:pt x="2321" y="1218"/>
                    </a:lnTo>
                    <a:cubicBezTo>
                      <a:pt x="2510" y="1076"/>
                      <a:pt x="2732" y="1014"/>
                      <a:pt x="2732" y="1014"/>
                    </a:cubicBezTo>
                    <a:lnTo>
                      <a:pt x="2732" y="1014"/>
                    </a:lnTo>
                    <a:cubicBezTo>
                      <a:pt x="2732" y="1014"/>
                      <a:pt x="2518" y="647"/>
                      <a:pt x="2349" y="414"/>
                    </a:cubicBezTo>
                    <a:lnTo>
                      <a:pt x="2349" y="414"/>
                    </a:lnTo>
                    <a:cubicBezTo>
                      <a:pt x="2143" y="132"/>
                      <a:pt x="1906" y="87"/>
                      <a:pt x="1906" y="87"/>
                    </a:cubicBezTo>
                    <a:lnTo>
                      <a:pt x="1589" y="0"/>
                    </a:lnTo>
                    <a:lnTo>
                      <a:pt x="1009" y="0"/>
                    </a:lnTo>
                    <a:lnTo>
                      <a:pt x="1009" y="0"/>
                    </a:lnTo>
                    <a:cubicBezTo>
                      <a:pt x="1009" y="0"/>
                      <a:pt x="824" y="14"/>
                      <a:pt x="618" y="100"/>
                    </a:cubicBezTo>
                    <a:lnTo>
                      <a:pt x="618" y="100"/>
                    </a:lnTo>
                    <a:cubicBezTo>
                      <a:pt x="440" y="174"/>
                      <a:pt x="246" y="281"/>
                      <a:pt x="182" y="462"/>
                    </a:cubicBezTo>
                    <a:lnTo>
                      <a:pt x="182" y="462"/>
                    </a:lnTo>
                    <a:cubicBezTo>
                      <a:pt x="43" y="852"/>
                      <a:pt x="0" y="1693"/>
                      <a:pt x="0" y="1693"/>
                    </a:cubicBezTo>
                    <a:lnTo>
                      <a:pt x="0" y="1693"/>
                    </a:lnTo>
                    <a:cubicBezTo>
                      <a:pt x="0" y="1693"/>
                      <a:pt x="181" y="1786"/>
                      <a:pt x="513" y="1819"/>
                    </a:cubicBezTo>
                    <a:lnTo>
                      <a:pt x="513" y="1819"/>
                    </a:lnTo>
                    <a:cubicBezTo>
                      <a:pt x="529" y="2456"/>
                      <a:pt x="553" y="3041"/>
                      <a:pt x="553" y="3041"/>
                    </a:cubicBezTo>
                    <a:lnTo>
                      <a:pt x="2386" y="3041"/>
                    </a:lnTo>
                    <a:lnTo>
                      <a:pt x="2386" y="3041"/>
                    </a:lnTo>
                    <a:cubicBezTo>
                      <a:pt x="2335" y="2712"/>
                      <a:pt x="2241" y="1797"/>
                      <a:pt x="2241" y="1797"/>
                    </a:cubicBezTo>
                    <a:lnTo>
                      <a:pt x="2241" y="1797"/>
                    </a:lnTo>
                    <a:cubicBezTo>
                      <a:pt x="2373" y="1662"/>
                      <a:pt x="2456" y="1526"/>
                      <a:pt x="2321" y="121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16">
                <a:extLst>
                  <a:ext uri="{FF2B5EF4-FFF2-40B4-BE49-F238E27FC236}">
                    <a16:creationId xmlns:a16="http://schemas.microsoft.com/office/drawing/2014/main" id="{AC23C83E-CEA4-4CFA-BC6F-9D95B39E5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8336" y="9905345"/>
                <a:ext cx="2448865" cy="2723577"/>
              </a:xfrm>
              <a:custGeom>
                <a:avLst/>
                <a:gdLst>
                  <a:gd name="T0" fmla="*/ 2383 w 2752"/>
                  <a:gd name="T1" fmla="*/ 3041 h 3061"/>
                  <a:gd name="T2" fmla="*/ 2241 w 2752"/>
                  <a:gd name="T3" fmla="*/ 1807 h 3061"/>
                  <a:gd name="T4" fmla="*/ 2243 w 2752"/>
                  <a:gd name="T5" fmla="*/ 1800 h 3061"/>
                  <a:gd name="T6" fmla="*/ 2322 w 2752"/>
                  <a:gd name="T7" fmla="*/ 1232 h 3061"/>
                  <a:gd name="T8" fmla="*/ 2325 w 2752"/>
                  <a:gd name="T9" fmla="*/ 1220 h 3061"/>
                  <a:gd name="T10" fmla="*/ 2727 w 2752"/>
                  <a:gd name="T11" fmla="*/ 1017 h 3061"/>
                  <a:gd name="T12" fmla="*/ 2350 w 2752"/>
                  <a:gd name="T13" fmla="*/ 429 h 3061"/>
                  <a:gd name="T14" fmla="*/ 2057 w 2752"/>
                  <a:gd name="T15" fmla="*/ 163 h 3061"/>
                  <a:gd name="T16" fmla="*/ 1913 w 2752"/>
                  <a:gd name="T17" fmla="*/ 106 h 3061"/>
                  <a:gd name="T18" fmla="*/ 1018 w 2752"/>
                  <a:gd name="T19" fmla="*/ 18 h 3061"/>
                  <a:gd name="T20" fmla="*/ 631 w 2752"/>
                  <a:gd name="T21" fmla="*/ 118 h 3061"/>
                  <a:gd name="T22" fmla="*/ 199 w 2752"/>
                  <a:gd name="T23" fmla="*/ 474 h 3061"/>
                  <a:gd name="T24" fmla="*/ 19 w 2752"/>
                  <a:gd name="T25" fmla="*/ 1697 h 3061"/>
                  <a:gd name="T26" fmla="*/ 523 w 2752"/>
                  <a:gd name="T27" fmla="*/ 1818 h 3061"/>
                  <a:gd name="T28" fmla="*/ 531 w 2752"/>
                  <a:gd name="T29" fmla="*/ 1828 h 3061"/>
                  <a:gd name="T30" fmla="*/ 571 w 2752"/>
                  <a:gd name="T31" fmla="*/ 3041 h 3061"/>
                  <a:gd name="T32" fmla="*/ 562 w 2752"/>
                  <a:gd name="T33" fmla="*/ 3060 h 3061"/>
                  <a:gd name="T34" fmla="*/ 553 w 2752"/>
                  <a:gd name="T35" fmla="*/ 3050 h 3061"/>
                  <a:gd name="T36" fmla="*/ 514 w 2752"/>
                  <a:gd name="T37" fmla="*/ 1836 h 3061"/>
                  <a:gd name="T38" fmla="*/ 5 w 2752"/>
                  <a:gd name="T39" fmla="*/ 1710 h 3061"/>
                  <a:gd name="T40" fmla="*/ 0 w 2752"/>
                  <a:gd name="T41" fmla="*/ 1702 h 3061"/>
                  <a:gd name="T42" fmla="*/ 182 w 2752"/>
                  <a:gd name="T43" fmla="*/ 468 h 3061"/>
                  <a:gd name="T44" fmla="*/ 623 w 2752"/>
                  <a:gd name="T45" fmla="*/ 100 h 3061"/>
                  <a:gd name="T46" fmla="*/ 1017 w 2752"/>
                  <a:gd name="T47" fmla="*/ 0 h 3061"/>
                  <a:gd name="T48" fmla="*/ 1598 w 2752"/>
                  <a:gd name="T49" fmla="*/ 0 h 3061"/>
                  <a:gd name="T50" fmla="*/ 1918 w 2752"/>
                  <a:gd name="T51" fmla="*/ 88 h 3061"/>
                  <a:gd name="T52" fmla="*/ 1918 w 2752"/>
                  <a:gd name="T53" fmla="*/ 88 h 3061"/>
                  <a:gd name="T54" fmla="*/ 2365 w 2752"/>
                  <a:gd name="T55" fmla="*/ 418 h 3061"/>
                  <a:gd name="T56" fmla="*/ 2749 w 2752"/>
                  <a:gd name="T57" fmla="*/ 1017 h 3061"/>
                  <a:gd name="T58" fmla="*/ 2750 w 2752"/>
                  <a:gd name="T59" fmla="*/ 1026 h 3061"/>
                  <a:gd name="T60" fmla="*/ 2743 w 2752"/>
                  <a:gd name="T61" fmla="*/ 1031 h 3061"/>
                  <a:gd name="T62" fmla="*/ 2343 w 2752"/>
                  <a:gd name="T63" fmla="*/ 1231 h 3061"/>
                  <a:gd name="T64" fmla="*/ 2259 w 2752"/>
                  <a:gd name="T65" fmla="*/ 1809 h 3061"/>
                  <a:gd name="T66" fmla="*/ 2404 w 2752"/>
                  <a:gd name="T67" fmla="*/ 3048 h 3061"/>
                  <a:gd name="T68" fmla="*/ 2402 w 2752"/>
                  <a:gd name="T69" fmla="*/ 3056 h 3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52" h="3061">
                    <a:moveTo>
                      <a:pt x="571" y="3041"/>
                    </a:moveTo>
                    <a:lnTo>
                      <a:pt x="2383" y="3041"/>
                    </a:lnTo>
                    <a:lnTo>
                      <a:pt x="2383" y="3041"/>
                    </a:lnTo>
                    <a:cubicBezTo>
                      <a:pt x="2334" y="2707"/>
                      <a:pt x="2241" y="1816"/>
                      <a:pt x="2241" y="1807"/>
                    </a:cubicBezTo>
                    <a:lnTo>
                      <a:pt x="2241" y="1807"/>
                    </a:lnTo>
                    <a:cubicBezTo>
                      <a:pt x="2241" y="1805"/>
                      <a:pt x="2241" y="1802"/>
                      <a:pt x="2243" y="1800"/>
                    </a:cubicBezTo>
                    <a:lnTo>
                      <a:pt x="2243" y="1800"/>
                    </a:lnTo>
                    <a:cubicBezTo>
                      <a:pt x="2367" y="1673"/>
                      <a:pt x="2459" y="1542"/>
                      <a:pt x="2322" y="1232"/>
                    </a:cubicBezTo>
                    <a:lnTo>
                      <a:pt x="2322" y="1232"/>
                    </a:lnTo>
                    <a:cubicBezTo>
                      <a:pt x="2320" y="1227"/>
                      <a:pt x="2322" y="1223"/>
                      <a:pt x="2325" y="1220"/>
                    </a:cubicBezTo>
                    <a:lnTo>
                      <a:pt x="2325" y="1220"/>
                    </a:lnTo>
                    <a:cubicBezTo>
                      <a:pt x="2488" y="1096"/>
                      <a:pt x="2679" y="1032"/>
                      <a:pt x="2727" y="1017"/>
                    </a:cubicBezTo>
                    <a:lnTo>
                      <a:pt x="2727" y="1017"/>
                    </a:lnTo>
                    <a:cubicBezTo>
                      <a:pt x="2691" y="957"/>
                      <a:pt x="2501" y="638"/>
                      <a:pt x="2350" y="429"/>
                    </a:cubicBezTo>
                    <a:lnTo>
                      <a:pt x="2350" y="429"/>
                    </a:lnTo>
                    <a:cubicBezTo>
                      <a:pt x="2246" y="285"/>
                      <a:pt x="2133" y="205"/>
                      <a:pt x="2057" y="163"/>
                    </a:cubicBezTo>
                    <a:lnTo>
                      <a:pt x="2057" y="163"/>
                    </a:lnTo>
                    <a:cubicBezTo>
                      <a:pt x="1973" y="117"/>
                      <a:pt x="1914" y="106"/>
                      <a:pt x="1913" y="106"/>
                    </a:cubicBezTo>
                    <a:lnTo>
                      <a:pt x="1597" y="18"/>
                    </a:lnTo>
                    <a:lnTo>
                      <a:pt x="1018" y="18"/>
                    </a:lnTo>
                    <a:lnTo>
                      <a:pt x="1018" y="18"/>
                    </a:lnTo>
                    <a:cubicBezTo>
                      <a:pt x="1017" y="18"/>
                      <a:pt x="833" y="33"/>
                      <a:pt x="631" y="118"/>
                    </a:cubicBezTo>
                    <a:lnTo>
                      <a:pt x="631" y="118"/>
                    </a:lnTo>
                    <a:cubicBezTo>
                      <a:pt x="478" y="181"/>
                      <a:pt x="266" y="288"/>
                      <a:pt x="199" y="474"/>
                    </a:cubicBezTo>
                    <a:lnTo>
                      <a:pt x="199" y="474"/>
                    </a:lnTo>
                    <a:cubicBezTo>
                      <a:pt x="69" y="841"/>
                      <a:pt x="23" y="1619"/>
                      <a:pt x="19" y="1697"/>
                    </a:cubicBezTo>
                    <a:lnTo>
                      <a:pt x="19" y="1697"/>
                    </a:lnTo>
                    <a:cubicBezTo>
                      <a:pt x="51" y="1712"/>
                      <a:pt x="228" y="1789"/>
                      <a:pt x="523" y="1818"/>
                    </a:cubicBezTo>
                    <a:lnTo>
                      <a:pt x="523" y="1818"/>
                    </a:lnTo>
                    <a:cubicBezTo>
                      <a:pt x="528" y="1819"/>
                      <a:pt x="531" y="1822"/>
                      <a:pt x="531" y="1828"/>
                    </a:cubicBezTo>
                    <a:lnTo>
                      <a:pt x="531" y="1828"/>
                    </a:lnTo>
                    <a:cubicBezTo>
                      <a:pt x="545" y="2415"/>
                      <a:pt x="568" y="2965"/>
                      <a:pt x="571" y="3041"/>
                    </a:cubicBezTo>
                    <a:close/>
                    <a:moveTo>
                      <a:pt x="2395" y="3060"/>
                    </a:moveTo>
                    <a:lnTo>
                      <a:pt x="562" y="3060"/>
                    </a:lnTo>
                    <a:lnTo>
                      <a:pt x="562" y="3060"/>
                    </a:lnTo>
                    <a:cubicBezTo>
                      <a:pt x="557" y="3060"/>
                      <a:pt x="553" y="3055"/>
                      <a:pt x="553" y="3050"/>
                    </a:cubicBezTo>
                    <a:lnTo>
                      <a:pt x="553" y="3050"/>
                    </a:lnTo>
                    <a:cubicBezTo>
                      <a:pt x="553" y="3044"/>
                      <a:pt x="528" y="2463"/>
                      <a:pt x="514" y="1836"/>
                    </a:cubicBezTo>
                    <a:lnTo>
                      <a:pt x="514" y="1836"/>
                    </a:lnTo>
                    <a:cubicBezTo>
                      <a:pt x="188" y="1802"/>
                      <a:pt x="7" y="1711"/>
                      <a:pt x="5" y="1710"/>
                    </a:cubicBezTo>
                    <a:lnTo>
                      <a:pt x="5" y="1710"/>
                    </a:lnTo>
                    <a:cubicBezTo>
                      <a:pt x="2" y="1709"/>
                      <a:pt x="0" y="1705"/>
                      <a:pt x="0" y="1702"/>
                    </a:cubicBezTo>
                    <a:lnTo>
                      <a:pt x="0" y="1702"/>
                    </a:lnTo>
                    <a:cubicBezTo>
                      <a:pt x="1" y="1693"/>
                      <a:pt x="45" y="855"/>
                      <a:pt x="182" y="468"/>
                    </a:cubicBezTo>
                    <a:lnTo>
                      <a:pt x="182" y="468"/>
                    </a:lnTo>
                    <a:cubicBezTo>
                      <a:pt x="251" y="274"/>
                      <a:pt x="466" y="166"/>
                      <a:pt x="623" y="100"/>
                    </a:cubicBezTo>
                    <a:lnTo>
                      <a:pt x="623" y="100"/>
                    </a:lnTo>
                    <a:cubicBezTo>
                      <a:pt x="829" y="15"/>
                      <a:pt x="1015" y="0"/>
                      <a:pt x="1017" y="0"/>
                    </a:cubicBezTo>
                    <a:lnTo>
                      <a:pt x="1598" y="0"/>
                    </a:lnTo>
                    <a:lnTo>
                      <a:pt x="1598" y="0"/>
                    </a:lnTo>
                    <a:cubicBezTo>
                      <a:pt x="1599" y="0"/>
                      <a:pt x="1600" y="0"/>
                      <a:pt x="1601" y="0"/>
                    </a:cubicBezTo>
                    <a:lnTo>
                      <a:pt x="1918" y="88"/>
                    </a:lnTo>
                    <a:lnTo>
                      <a:pt x="1918" y="88"/>
                    </a:lnTo>
                    <a:lnTo>
                      <a:pt x="1918" y="88"/>
                    </a:lnTo>
                    <a:cubicBezTo>
                      <a:pt x="1943" y="93"/>
                      <a:pt x="2169" y="149"/>
                      <a:pt x="2365" y="418"/>
                    </a:cubicBezTo>
                    <a:lnTo>
                      <a:pt x="2365" y="418"/>
                    </a:lnTo>
                    <a:cubicBezTo>
                      <a:pt x="2533" y="648"/>
                      <a:pt x="2747" y="1014"/>
                      <a:pt x="2749" y="1017"/>
                    </a:cubicBezTo>
                    <a:lnTo>
                      <a:pt x="2749" y="1017"/>
                    </a:lnTo>
                    <a:cubicBezTo>
                      <a:pt x="2751" y="1020"/>
                      <a:pt x="2751" y="1023"/>
                      <a:pt x="2750" y="1026"/>
                    </a:cubicBezTo>
                    <a:lnTo>
                      <a:pt x="2750" y="1026"/>
                    </a:lnTo>
                    <a:cubicBezTo>
                      <a:pt x="2748" y="1029"/>
                      <a:pt x="2747" y="1030"/>
                      <a:pt x="2743" y="1031"/>
                    </a:cubicBezTo>
                    <a:lnTo>
                      <a:pt x="2743" y="1031"/>
                    </a:lnTo>
                    <a:cubicBezTo>
                      <a:pt x="2741" y="1032"/>
                      <a:pt x="2526" y="1094"/>
                      <a:pt x="2343" y="1231"/>
                    </a:cubicBezTo>
                    <a:lnTo>
                      <a:pt x="2343" y="1231"/>
                    </a:lnTo>
                    <a:cubicBezTo>
                      <a:pt x="2478" y="1545"/>
                      <a:pt x="2381" y="1684"/>
                      <a:pt x="2259" y="1809"/>
                    </a:cubicBezTo>
                    <a:lnTo>
                      <a:pt x="2259" y="1809"/>
                    </a:lnTo>
                    <a:cubicBezTo>
                      <a:pt x="2266" y="1878"/>
                      <a:pt x="2355" y="2736"/>
                      <a:pt x="2404" y="3048"/>
                    </a:cubicBezTo>
                    <a:lnTo>
                      <a:pt x="2404" y="3048"/>
                    </a:lnTo>
                    <a:cubicBezTo>
                      <a:pt x="2404" y="3051"/>
                      <a:pt x="2403" y="3054"/>
                      <a:pt x="2402" y="3056"/>
                    </a:cubicBezTo>
                    <a:lnTo>
                      <a:pt x="2402" y="3056"/>
                    </a:lnTo>
                    <a:cubicBezTo>
                      <a:pt x="2400" y="3058"/>
                      <a:pt x="2397" y="3060"/>
                      <a:pt x="2395" y="30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117">
                <a:extLst>
                  <a:ext uri="{FF2B5EF4-FFF2-40B4-BE49-F238E27FC236}">
                    <a16:creationId xmlns:a16="http://schemas.microsoft.com/office/drawing/2014/main" id="{DFCAB846-0476-4D75-BECF-C054DD9E5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9041" y="8421898"/>
                <a:ext cx="1071377" cy="1840574"/>
              </a:xfrm>
              <a:custGeom>
                <a:avLst/>
                <a:gdLst>
                  <a:gd name="T0" fmla="*/ 1019 w 1204"/>
                  <a:gd name="T1" fmla="*/ 301 h 2069"/>
                  <a:gd name="T2" fmla="*/ 1019 w 1204"/>
                  <a:gd name="T3" fmla="*/ 301 h 2069"/>
                  <a:gd name="T4" fmla="*/ 75 w 1204"/>
                  <a:gd name="T5" fmla="*/ 574 h 2069"/>
                  <a:gd name="T6" fmla="*/ 75 w 1204"/>
                  <a:gd name="T7" fmla="*/ 574 h 2069"/>
                  <a:gd name="T8" fmla="*/ 228 w 1204"/>
                  <a:gd name="T9" fmla="*/ 1240 h 2069"/>
                  <a:gd name="T10" fmla="*/ 240 w 1204"/>
                  <a:gd name="T11" fmla="*/ 1675 h 2069"/>
                  <a:gd name="T12" fmla="*/ 240 w 1204"/>
                  <a:gd name="T13" fmla="*/ 1675 h 2069"/>
                  <a:gd name="T14" fmla="*/ 734 w 1204"/>
                  <a:gd name="T15" fmla="*/ 2045 h 2069"/>
                  <a:gd name="T16" fmla="*/ 734 w 1204"/>
                  <a:gd name="T17" fmla="*/ 2045 h 2069"/>
                  <a:gd name="T18" fmla="*/ 827 w 1204"/>
                  <a:gd name="T19" fmla="*/ 1721 h 2069"/>
                  <a:gd name="T20" fmla="*/ 789 w 1204"/>
                  <a:gd name="T21" fmla="*/ 1417 h 2069"/>
                  <a:gd name="T22" fmla="*/ 789 w 1204"/>
                  <a:gd name="T23" fmla="*/ 1417 h 2069"/>
                  <a:gd name="T24" fmla="*/ 1036 w 1204"/>
                  <a:gd name="T25" fmla="*/ 1364 h 2069"/>
                  <a:gd name="T26" fmla="*/ 1036 w 1204"/>
                  <a:gd name="T27" fmla="*/ 1364 h 2069"/>
                  <a:gd name="T28" fmla="*/ 1019 w 1204"/>
                  <a:gd name="T29" fmla="*/ 301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04" h="2069">
                    <a:moveTo>
                      <a:pt x="1019" y="301"/>
                    </a:moveTo>
                    <a:lnTo>
                      <a:pt x="1019" y="301"/>
                    </a:lnTo>
                    <a:cubicBezTo>
                      <a:pt x="558" y="0"/>
                      <a:pt x="145" y="259"/>
                      <a:pt x="75" y="574"/>
                    </a:cubicBezTo>
                    <a:lnTo>
                      <a:pt x="75" y="574"/>
                    </a:lnTo>
                    <a:cubicBezTo>
                      <a:pt x="0" y="911"/>
                      <a:pt x="228" y="1240"/>
                      <a:pt x="228" y="1240"/>
                    </a:cubicBezTo>
                    <a:lnTo>
                      <a:pt x="240" y="1675"/>
                    </a:lnTo>
                    <a:lnTo>
                      <a:pt x="240" y="1675"/>
                    </a:lnTo>
                    <a:cubicBezTo>
                      <a:pt x="240" y="1675"/>
                      <a:pt x="542" y="2023"/>
                      <a:pt x="734" y="2045"/>
                    </a:cubicBezTo>
                    <a:lnTo>
                      <a:pt x="734" y="2045"/>
                    </a:lnTo>
                    <a:cubicBezTo>
                      <a:pt x="925" y="2068"/>
                      <a:pt x="827" y="1721"/>
                      <a:pt x="827" y="1721"/>
                    </a:cubicBezTo>
                    <a:lnTo>
                      <a:pt x="789" y="1417"/>
                    </a:lnTo>
                    <a:lnTo>
                      <a:pt x="789" y="1417"/>
                    </a:lnTo>
                    <a:cubicBezTo>
                      <a:pt x="868" y="1425"/>
                      <a:pt x="984" y="1437"/>
                      <a:pt x="1036" y="1364"/>
                    </a:cubicBezTo>
                    <a:lnTo>
                      <a:pt x="1036" y="1364"/>
                    </a:lnTo>
                    <a:cubicBezTo>
                      <a:pt x="1203" y="1131"/>
                      <a:pt x="1128" y="371"/>
                      <a:pt x="1019" y="3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18">
                <a:extLst>
                  <a:ext uri="{FF2B5EF4-FFF2-40B4-BE49-F238E27FC236}">
                    <a16:creationId xmlns:a16="http://schemas.microsoft.com/office/drawing/2014/main" id="{3CA56967-9D11-43CD-967C-CDA3BC370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5116" y="8527860"/>
                <a:ext cx="1043907" cy="1722838"/>
              </a:xfrm>
              <a:custGeom>
                <a:avLst/>
                <a:gdLst>
                  <a:gd name="T0" fmla="*/ 254 w 1173"/>
                  <a:gd name="T1" fmla="*/ 1550 h 1936"/>
                  <a:gd name="T2" fmla="*/ 254 w 1173"/>
                  <a:gd name="T3" fmla="*/ 1550 h 1936"/>
                  <a:gd name="T4" fmla="*/ 740 w 1173"/>
                  <a:gd name="T5" fmla="*/ 1916 h 1936"/>
                  <a:gd name="T6" fmla="*/ 740 w 1173"/>
                  <a:gd name="T7" fmla="*/ 1916 h 1936"/>
                  <a:gd name="T8" fmla="*/ 818 w 1173"/>
                  <a:gd name="T9" fmla="*/ 1891 h 1936"/>
                  <a:gd name="T10" fmla="*/ 818 w 1173"/>
                  <a:gd name="T11" fmla="*/ 1891 h 1936"/>
                  <a:gd name="T12" fmla="*/ 823 w 1173"/>
                  <a:gd name="T13" fmla="*/ 1603 h 1936"/>
                  <a:gd name="T14" fmla="*/ 823 w 1173"/>
                  <a:gd name="T15" fmla="*/ 1603 h 1936"/>
                  <a:gd name="T16" fmla="*/ 823 w 1173"/>
                  <a:gd name="T17" fmla="*/ 1602 h 1936"/>
                  <a:gd name="T18" fmla="*/ 786 w 1173"/>
                  <a:gd name="T19" fmla="*/ 1296 h 1936"/>
                  <a:gd name="T20" fmla="*/ 786 w 1173"/>
                  <a:gd name="T21" fmla="*/ 1296 h 1936"/>
                  <a:gd name="T22" fmla="*/ 788 w 1173"/>
                  <a:gd name="T23" fmla="*/ 1289 h 1936"/>
                  <a:gd name="T24" fmla="*/ 788 w 1173"/>
                  <a:gd name="T25" fmla="*/ 1289 h 1936"/>
                  <a:gd name="T26" fmla="*/ 796 w 1173"/>
                  <a:gd name="T27" fmla="*/ 1286 h 1936"/>
                  <a:gd name="T28" fmla="*/ 796 w 1173"/>
                  <a:gd name="T29" fmla="*/ 1286 h 1936"/>
                  <a:gd name="T30" fmla="*/ 1034 w 1173"/>
                  <a:gd name="T31" fmla="*/ 1237 h 1936"/>
                  <a:gd name="T32" fmla="*/ 1034 w 1173"/>
                  <a:gd name="T33" fmla="*/ 1237 h 1936"/>
                  <a:gd name="T34" fmla="*/ 1127 w 1173"/>
                  <a:gd name="T35" fmla="*/ 855 h 1936"/>
                  <a:gd name="T36" fmla="*/ 1127 w 1173"/>
                  <a:gd name="T37" fmla="*/ 855 h 1936"/>
                  <a:gd name="T38" fmla="*/ 1097 w 1173"/>
                  <a:gd name="T39" fmla="*/ 396 h 1936"/>
                  <a:gd name="T40" fmla="*/ 1097 w 1173"/>
                  <a:gd name="T41" fmla="*/ 396 h 1936"/>
                  <a:gd name="T42" fmla="*/ 1019 w 1173"/>
                  <a:gd name="T43" fmla="*/ 188 h 1936"/>
                  <a:gd name="T44" fmla="*/ 1019 w 1173"/>
                  <a:gd name="T45" fmla="*/ 188 h 1936"/>
                  <a:gd name="T46" fmla="*/ 402 w 1173"/>
                  <a:gd name="T47" fmla="*/ 97 h 1936"/>
                  <a:gd name="T48" fmla="*/ 402 w 1173"/>
                  <a:gd name="T49" fmla="*/ 97 h 1936"/>
                  <a:gd name="T50" fmla="*/ 90 w 1173"/>
                  <a:gd name="T51" fmla="*/ 455 h 1936"/>
                  <a:gd name="T52" fmla="*/ 90 w 1173"/>
                  <a:gd name="T53" fmla="*/ 455 h 1936"/>
                  <a:gd name="T54" fmla="*/ 240 w 1173"/>
                  <a:gd name="T55" fmla="*/ 1114 h 1936"/>
                  <a:gd name="T56" fmla="*/ 240 w 1173"/>
                  <a:gd name="T57" fmla="*/ 1114 h 1936"/>
                  <a:gd name="T58" fmla="*/ 241 w 1173"/>
                  <a:gd name="T59" fmla="*/ 1119 h 1936"/>
                  <a:gd name="T60" fmla="*/ 254 w 1173"/>
                  <a:gd name="T61" fmla="*/ 1550 h 1936"/>
                  <a:gd name="T62" fmla="*/ 755 w 1173"/>
                  <a:gd name="T63" fmla="*/ 1935 h 1936"/>
                  <a:gd name="T64" fmla="*/ 755 w 1173"/>
                  <a:gd name="T65" fmla="*/ 1935 h 1936"/>
                  <a:gd name="T66" fmla="*/ 737 w 1173"/>
                  <a:gd name="T67" fmla="*/ 1934 h 1936"/>
                  <a:gd name="T68" fmla="*/ 737 w 1173"/>
                  <a:gd name="T69" fmla="*/ 1934 h 1936"/>
                  <a:gd name="T70" fmla="*/ 413 w 1173"/>
                  <a:gd name="T71" fmla="*/ 1738 h 1936"/>
                  <a:gd name="T72" fmla="*/ 413 w 1173"/>
                  <a:gd name="T73" fmla="*/ 1738 h 1936"/>
                  <a:gd name="T74" fmla="*/ 238 w 1173"/>
                  <a:gd name="T75" fmla="*/ 1561 h 1936"/>
                  <a:gd name="T76" fmla="*/ 238 w 1173"/>
                  <a:gd name="T77" fmla="*/ 1561 h 1936"/>
                  <a:gd name="T78" fmla="*/ 235 w 1173"/>
                  <a:gd name="T79" fmla="*/ 1555 h 1936"/>
                  <a:gd name="T80" fmla="*/ 223 w 1173"/>
                  <a:gd name="T81" fmla="*/ 1122 h 1936"/>
                  <a:gd name="T82" fmla="*/ 223 w 1173"/>
                  <a:gd name="T83" fmla="*/ 1122 h 1936"/>
                  <a:gd name="T84" fmla="*/ 72 w 1173"/>
                  <a:gd name="T85" fmla="*/ 451 h 1936"/>
                  <a:gd name="T86" fmla="*/ 72 w 1173"/>
                  <a:gd name="T87" fmla="*/ 451 h 1936"/>
                  <a:gd name="T88" fmla="*/ 396 w 1173"/>
                  <a:gd name="T89" fmla="*/ 80 h 1936"/>
                  <a:gd name="T90" fmla="*/ 396 w 1173"/>
                  <a:gd name="T91" fmla="*/ 80 h 1936"/>
                  <a:gd name="T92" fmla="*/ 1029 w 1173"/>
                  <a:gd name="T93" fmla="*/ 172 h 1936"/>
                  <a:gd name="T94" fmla="*/ 1029 w 1173"/>
                  <a:gd name="T95" fmla="*/ 172 h 1936"/>
                  <a:gd name="T96" fmla="*/ 1116 w 1173"/>
                  <a:gd name="T97" fmla="*/ 392 h 1936"/>
                  <a:gd name="T98" fmla="*/ 1116 w 1173"/>
                  <a:gd name="T99" fmla="*/ 392 h 1936"/>
                  <a:gd name="T100" fmla="*/ 1049 w 1173"/>
                  <a:gd name="T101" fmla="*/ 1248 h 1936"/>
                  <a:gd name="T102" fmla="*/ 1049 w 1173"/>
                  <a:gd name="T103" fmla="*/ 1248 h 1936"/>
                  <a:gd name="T104" fmla="*/ 806 w 1173"/>
                  <a:gd name="T105" fmla="*/ 1306 h 1936"/>
                  <a:gd name="T106" fmla="*/ 841 w 1173"/>
                  <a:gd name="T107" fmla="*/ 1598 h 1936"/>
                  <a:gd name="T108" fmla="*/ 841 w 1173"/>
                  <a:gd name="T109" fmla="*/ 1598 h 1936"/>
                  <a:gd name="T110" fmla="*/ 831 w 1173"/>
                  <a:gd name="T111" fmla="*/ 1902 h 1936"/>
                  <a:gd name="T112" fmla="*/ 831 w 1173"/>
                  <a:gd name="T113" fmla="*/ 1902 h 1936"/>
                  <a:gd name="T114" fmla="*/ 755 w 1173"/>
                  <a:gd name="T115" fmla="*/ 1935 h 1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73" h="1936">
                    <a:moveTo>
                      <a:pt x="254" y="1550"/>
                    </a:moveTo>
                    <a:lnTo>
                      <a:pt x="254" y="1550"/>
                    </a:lnTo>
                    <a:cubicBezTo>
                      <a:pt x="282" y="1582"/>
                      <a:pt x="563" y="1895"/>
                      <a:pt x="740" y="1916"/>
                    </a:cubicBezTo>
                    <a:lnTo>
                      <a:pt x="740" y="1916"/>
                    </a:lnTo>
                    <a:cubicBezTo>
                      <a:pt x="774" y="1920"/>
                      <a:pt x="800" y="1912"/>
                      <a:pt x="818" y="1891"/>
                    </a:cubicBezTo>
                    <a:lnTo>
                      <a:pt x="818" y="1891"/>
                    </a:lnTo>
                    <a:cubicBezTo>
                      <a:pt x="882" y="1815"/>
                      <a:pt x="824" y="1605"/>
                      <a:pt x="823" y="1603"/>
                    </a:cubicBezTo>
                    <a:lnTo>
                      <a:pt x="823" y="1603"/>
                    </a:lnTo>
                    <a:lnTo>
                      <a:pt x="823" y="1602"/>
                    </a:lnTo>
                    <a:lnTo>
                      <a:pt x="786" y="1296"/>
                    </a:lnTo>
                    <a:lnTo>
                      <a:pt x="786" y="1296"/>
                    </a:lnTo>
                    <a:cubicBezTo>
                      <a:pt x="785" y="1293"/>
                      <a:pt x="786" y="1291"/>
                      <a:pt x="788" y="1289"/>
                    </a:cubicBezTo>
                    <a:lnTo>
                      <a:pt x="788" y="1289"/>
                    </a:lnTo>
                    <a:cubicBezTo>
                      <a:pt x="790" y="1287"/>
                      <a:pt x="793" y="1286"/>
                      <a:pt x="796" y="1286"/>
                    </a:cubicBezTo>
                    <a:lnTo>
                      <a:pt x="796" y="1286"/>
                    </a:lnTo>
                    <a:cubicBezTo>
                      <a:pt x="866" y="1295"/>
                      <a:pt x="984" y="1307"/>
                      <a:pt x="1034" y="1237"/>
                    </a:cubicBezTo>
                    <a:lnTo>
                      <a:pt x="1034" y="1237"/>
                    </a:lnTo>
                    <a:cubicBezTo>
                      <a:pt x="1099" y="1145"/>
                      <a:pt x="1121" y="979"/>
                      <a:pt x="1127" y="855"/>
                    </a:cubicBezTo>
                    <a:lnTo>
                      <a:pt x="1127" y="855"/>
                    </a:lnTo>
                    <a:cubicBezTo>
                      <a:pt x="1134" y="705"/>
                      <a:pt x="1123" y="533"/>
                      <a:pt x="1097" y="396"/>
                    </a:cubicBezTo>
                    <a:lnTo>
                      <a:pt x="1097" y="396"/>
                    </a:lnTo>
                    <a:cubicBezTo>
                      <a:pt x="1076" y="283"/>
                      <a:pt x="1047" y="205"/>
                      <a:pt x="1019" y="188"/>
                    </a:cubicBezTo>
                    <a:lnTo>
                      <a:pt x="1019" y="188"/>
                    </a:lnTo>
                    <a:cubicBezTo>
                      <a:pt x="811" y="51"/>
                      <a:pt x="592" y="20"/>
                      <a:pt x="402" y="97"/>
                    </a:cubicBezTo>
                    <a:lnTo>
                      <a:pt x="402" y="97"/>
                    </a:lnTo>
                    <a:cubicBezTo>
                      <a:pt x="245" y="161"/>
                      <a:pt x="125" y="299"/>
                      <a:pt x="90" y="455"/>
                    </a:cubicBezTo>
                    <a:lnTo>
                      <a:pt x="90" y="455"/>
                    </a:lnTo>
                    <a:cubicBezTo>
                      <a:pt x="16" y="784"/>
                      <a:pt x="238" y="1110"/>
                      <a:pt x="240" y="1114"/>
                    </a:cubicBezTo>
                    <a:lnTo>
                      <a:pt x="240" y="1114"/>
                    </a:lnTo>
                    <a:cubicBezTo>
                      <a:pt x="241" y="1116"/>
                      <a:pt x="241" y="1117"/>
                      <a:pt x="241" y="1119"/>
                    </a:cubicBezTo>
                    <a:lnTo>
                      <a:pt x="254" y="1550"/>
                    </a:lnTo>
                    <a:close/>
                    <a:moveTo>
                      <a:pt x="755" y="1935"/>
                    </a:moveTo>
                    <a:lnTo>
                      <a:pt x="755" y="1935"/>
                    </a:lnTo>
                    <a:cubicBezTo>
                      <a:pt x="750" y="1935"/>
                      <a:pt x="744" y="1935"/>
                      <a:pt x="737" y="1934"/>
                    </a:cubicBezTo>
                    <a:lnTo>
                      <a:pt x="737" y="1934"/>
                    </a:lnTo>
                    <a:cubicBezTo>
                      <a:pt x="656" y="1924"/>
                      <a:pt x="547" y="1859"/>
                      <a:pt x="413" y="1738"/>
                    </a:cubicBezTo>
                    <a:lnTo>
                      <a:pt x="413" y="1738"/>
                    </a:lnTo>
                    <a:cubicBezTo>
                      <a:pt x="315" y="1649"/>
                      <a:pt x="239" y="1562"/>
                      <a:pt x="238" y="1561"/>
                    </a:cubicBezTo>
                    <a:lnTo>
                      <a:pt x="238" y="1561"/>
                    </a:lnTo>
                    <a:cubicBezTo>
                      <a:pt x="236" y="1559"/>
                      <a:pt x="236" y="1556"/>
                      <a:pt x="235" y="1555"/>
                    </a:cubicBezTo>
                    <a:lnTo>
                      <a:pt x="223" y="1122"/>
                    </a:lnTo>
                    <a:lnTo>
                      <a:pt x="223" y="1122"/>
                    </a:lnTo>
                    <a:cubicBezTo>
                      <a:pt x="203" y="1092"/>
                      <a:pt x="0" y="774"/>
                      <a:pt x="72" y="451"/>
                    </a:cubicBezTo>
                    <a:lnTo>
                      <a:pt x="72" y="451"/>
                    </a:lnTo>
                    <a:cubicBezTo>
                      <a:pt x="108" y="288"/>
                      <a:pt x="232" y="146"/>
                      <a:pt x="396" y="80"/>
                    </a:cubicBezTo>
                    <a:lnTo>
                      <a:pt x="396" y="80"/>
                    </a:lnTo>
                    <a:cubicBezTo>
                      <a:pt x="591" y="0"/>
                      <a:pt x="816" y="33"/>
                      <a:pt x="1029" y="172"/>
                    </a:cubicBezTo>
                    <a:lnTo>
                      <a:pt x="1029" y="172"/>
                    </a:lnTo>
                    <a:cubicBezTo>
                      <a:pt x="1074" y="201"/>
                      <a:pt x="1103" y="322"/>
                      <a:pt x="1116" y="392"/>
                    </a:cubicBezTo>
                    <a:lnTo>
                      <a:pt x="1116" y="392"/>
                    </a:lnTo>
                    <a:cubicBezTo>
                      <a:pt x="1161" y="635"/>
                      <a:pt x="1172" y="1076"/>
                      <a:pt x="1049" y="1248"/>
                    </a:cubicBezTo>
                    <a:lnTo>
                      <a:pt x="1049" y="1248"/>
                    </a:lnTo>
                    <a:cubicBezTo>
                      <a:pt x="995" y="1324"/>
                      <a:pt x="880" y="1314"/>
                      <a:pt x="806" y="1306"/>
                    </a:cubicBezTo>
                    <a:lnTo>
                      <a:pt x="841" y="1598"/>
                    </a:lnTo>
                    <a:lnTo>
                      <a:pt x="841" y="1598"/>
                    </a:lnTo>
                    <a:cubicBezTo>
                      <a:pt x="845" y="1615"/>
                      <a:pt x="901" y="1821"/>
                      <a:pt x="831" y="1902"/>
                    </a:cubicBezTo>
                    <a:lnTo>
                      <a:pt x="831" y="1902"/>
                    </a:lnTo>
                    <a:cubicBezTo>
                      <a:pt x="813" y="1924"/>
                      <a:pt x="788" y="1935"/>
                      <a:pt x="755" y="19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119">
                <a:extLst>
                  <a:ext uri="{FF2B5EF4-FFF2-40B4-BE49-F238E27FC236}">
                    <a16:creationId xmlns:a16="http://schemas.microsoft.com/office/drawing/2014/main" id="{04467331-19CA-409D-BBDD-9B4C6E349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6741" y="8347334"/>
                <a:ext cx="1306847" cy="1267600"/>
              </a:xfrm>
              <a:custGeom>
                <a:avLst/>
                <a:gdLst>
                  <a:gd name="T0" fmla="*/ 1432 w 1467"/>
                  <a:gd name="T1" fmla="*/ 342 h 1423"/>
                  <a:gd name="T2" fmla="*/ 1430 w 1467"/>
                  <a:gd name="T3" fmla="*/ 214 h 1423"/>
                  <a:gd name="T4" fmla="*/ 1346 w 1467"/>
                  <a:gd name="T5" fmla="*/ 185 h 1423"/>
                  <a:gd name="T6" fmla="*/ 1346 w 1467"/>
                  <a:gd name="T7" fmla="*/ 176 h 1423"/>
                  <a:gd name="T8" fmla="*/ 1225 w 1467"/>
                  <a:gd name="T9" fmla="*/ 74 h 1423"/>
                  <a:gd name="T10" fmla="*/ 1223 w 1467"/>
                  <a:gd name="T11" fmla="*/ 70 h 1423"/>
                  <a:gd name="T12" fmla="*/ 1089 w 1467"/>
                  <a:gd name="T13" fmla="*/ 39 h 1423"/>
                  <a:gd name="T14" fmla="*/ 1086 w 1467"/>
                  <a:gd name="T15" fmla="*/ 41 h 1423"/>
                  <a:gd name="T16" fmla="*/ 1000 w 1467"/>
                  <a:gd name="T17" fmla="*/ 0 h 1423"/>
                  <a:gd name="T18" fmla="*/ 805 w 1467"/>
                  <a:gd name="T19" fmla="*/ 11 h 1423"/>
                  <a:gd name="T20" fmla="*/ 722 w 1467"/>
                  <a:gd name="T21" fmla="*/ 83 h 1423"/>
                  <a:gd name="T22" fmla="*/ 553 w 1467"/>
                  <a:gd name="T23" fmla="*/ 125 h 1423"/>
                  <a:gd name="T24" fmla="*/ 549 w 1467"/>
                  <a:gd name="T25" fmla="*/ 133 h 1423"/>
                  <a:gd name="T26" fmla="*/ 405 w 1467"/>
                  <a:gd name="T27" fmla="*/ 106 h 1423"/>
                  <a:gd name="T28" fmla="*/ 353 w 1467"/>
                  <a:gd name="T29" fmla="*/ 197 h 1423"/>
                  <a:gd name="T30" fmla="*/ 225 w 1467"/>
                  <a:gd name="T31" fmla="*/ 244 h 1423"/>
                  <a:gd name="T32" fmla="*/ 191 w 1467"/>
                  <a:gd name="T33" fmla="*/ 351 h 1423"/>
                  <a:gd name="T34" fmla="*/ 111 w 1467"/>
                  <a:gd name="T35" fmla="*/ 494 h 1423"/>
                  <a:gd name="T36" fmla="*/ 105 w 1467"/>
                  <a:gd name="T37" fmla="*/ 494 h 1423"/>
                  <a:gd name="T38" fmla="*/ 41 w 1467"/>
                  <a:gd name="T39" fmla="*/ 667 h 1423"/>
                  <a:gd name="T40" fmla="*/ 45 w 1467"/>
                  <a:gd name="T41" fmla="*/ 674 h 1423"/>
                  <a:gd name="T42" fmla="*/ 79 w 1467"/>
                  <a:gd name="T43" fmla="*/ 834 h 1423"/>
                  <a:gd name="T44" fmla="*/ 48 w 1467"/>
                  <a:gd name="T45" fmla="*/ 913 h 1423"/>
                  <a:gd name="T46" fmla="*/ 71 w 1467"/>
                  <a:gd name="T47" fmla="*/ 1054 h 1423"/>
                  <a:gd name="T48" fmla="*/ 126 w 1467"/>
                  <a:gd name="T49" fmla="*/ 1117 h 1423"/>
                  <a:gd name="T50" fmla="*/ 127 w 1467"/>
                  <a:gd name="T51" fmla="*/ 1128 h 1423"/>
                  <a:gd name="T52" fmla="*/ 129 w 1467"/>
                  <a:gd name="T53" fmla="*/ 1199 h 1423"/>
                  <a:gd name="T54" fmla="*/ 207 w 1467"/>
                  <a:gd name="T55" fmla="*/ 1239 h 1423"/>
                  <a:gd name="T56" fmla="*/ 208 w 1467"/>
                  <a:gd name="T57" fmla="*/ 1245 h 1423"/>
                  <a:gd name="T58" fmla="*/ 316 w 1467"/>
                  <a:gd name="T59" fmla="*/ 1321 h 1423"/>
                  <a:gd name="T60" fmla="*/ 330 w 1467"/>
                  <a:gd name="T61" fmla="*/ 1319 h 1423"/>
                  <a:gd name="T62" fmla="*/ 406 w 1467"/>
                  <a:gd name="T63" fmla="*/ 1413 h 1423"/>
                  <a:gd name="T64" fmla="*/ 489 w 1467"/>
                  <a:gd name="T65" fmla="*/ 1385 h 1423"/>
                  <a:gd name="T66" fmla="*/ 573 w 1467"/>
                  <a:gd name="T67" fmla="*/ 1418 h 1423"/>
                  <a:gd name="T68" fmla="*/ 654 w 1467"/>
                  <a:gd name="T69" fmla="*/ 1286 h 1423"/>
                  <a:gd name="T70" fmla="*/ 630 w 1467"/>
                  <a:gd name="T71" fmla="*/ 1105 h 1423"/>
                  <a:gd name="T72" fmla="*/ 619 w 1467"/>
                  <a:gd name="T73" fmla="*/ 1104 h 1423"/>
                  <a:gd name="T74" fmla="*/ 468 w 1467"/>
                  <a:gd name="T75" fmla="*/ 928 h 1423"/>
                  <a:gd name="T76" fmla="*/ 519 w 1467"/>
                  <a:gd name="T77" fmla="*/ 853 h 1423"/>
                  <a:gd name="T78" fmla="*/ 619 w 1467"/>
                  <a:gd name="T79" fmla="*/ 936 h 1423"/>
                  <a:gd name="T80" fmla="*/ 626 w 1467"/>
                  <a:gd name="T81" fmla="*/ 945 h 1423"/>
                  <a:gd name="T82" fmla="*/ 710 w 1467"/>
                  <a:gd name="T83" fmla="*/ 874 h 1423"/>
                  <a:gd name="T84" fmla="*/ 714 w 1467"/>
                  <a:gd name="T85" fmla="*/ 852 h 1423"/>
                  <a:gd name="T86" fmla="*/ 911 w 1467"/>
                  <a:gd name="T87" fmla="*/ 741 h 1423"/>
                  <a:gd name="T88" fmla="*/ 1066 w 1467"/>
                  <a:gd name="T89" fmla="*/ 727 h 1423"/>
                  <a:gd name="T90" fmla="*/ 1197 w 1467"/>
                  <a:gd name="T91" fmla="*/ 719 h 1423"/>
                  <a:gd name="T92" fmla="*/ 1292 w 1467"/>
                  <a:gd name="T93" fmla="*/ 668 h 1423"/>
                  <a:gd name="T94" fmla="*/ 1439 w 1467"/>
                  <a:gd name="T95" fmla="*/ 611 h 1423"/>
                  <a:gd name="T96" fmla="*/ 1428 w 1467"/>
                  <a:gd name="T97" fmla="*/ 506 h 1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67" h="1423">
                    <a:moveTo>
                      <a:pt x="1462" y="421"/>
                    </a:moveTo>
                    <a:lnTo>
                      <a:pt x="1462" y="421"/>
                    </a:lnTo>
                    <a:cubicBezTo>
                      <a:pt x="1462" y="389"/>
                      <a:pt x="1440" y="354"/>
                      <a:pt x="1432" y="342"/>
                    </a:cubicBezTo>
                    <a:lnTo>
                      <a:pt x="1432" y="342"/>
                    </a:lnTo>
                    <a:cubicBezTo>
                      <a:pt x="1440" y="324"/>
                      <a:pt x="1466" y="265"/>
                      <a:pt x="1430" y="214"/>
                    </a:cubicBezTo>
                    <a:lnTo>
                      <a:pt x="1430" y="214"/>
                    </a:lnTo>
                    <a:cubicBezTo>
                      <a:pt x="1408" y="184"/>
                      <a:pt x="1370" y="184"/>
                      <a:pt x="1351" y="185"/>
                    </a:cubicBezTo>
                    <a:lnTo>
                      <a:pt x="1351" y="185"/>
                    </a:lnTo>
                    <a:cubicBezTo>
                      <a:pt x="1349" y="185"/>
                      <a:pt x="1348" y="185"/>
                      <a:pt x="1346" y="185"/>
                    </a:cubicBezTo>
                    <a:lnTo>
                      <a:pt x="1346" y="185"/>
                    </a:lnTo>
                    <a:cubicBezTo>
                      <a:pt x="1346" y="182"/>
                      <a:pt x="1346" y="180"/>
                      <a:pt x="1346" y="176"/>
                    </a:cubicBezTo>
                    <a:lnTo>
                      <a:pt x="1346" y="176"/>
                    </a:lnTo>
                    <a:cubicBezTo>
                      <a:pt x="1345" y="154"/>
                      <a:pt x="1345" y="117"/>
                      <a:pt x="1324" y="96"/>
                    </a:cubicBezTo>
                    <a:lnTo>
                      <a:pt x="1324" y="96"/>
                    </a:lnTo>
                    <a:cubicBezTo>
                      <a:pt x="1290" y="60"/>
                      <a:pt x="1242" y="71"/>
                      <a:pt x="1225" y="74"/>
                    </a:cubicBezTo>
                    <a:lnTo>
                      <a:pt x="1225" y="74"/>
                    </a:lnTo>
                    <a:cubicBezTo>
                      <a:pt x="1224" y="73"/>
                      <a:pt x="1224" y="72"/>
                      <a:pt x="1223" y="70"/>
                    </a:cubicBezTo>
                    <a:lnTo>
                      <a:pt x="1223" y="70"/>
                    </a:lnTo>
                    <a:cubicBezTo>
                      <a:pt x="1217" y="55"/>
                      <a:pt x="1207" y="28"/>
                      <a:pt x="1171" y="17"/>
                    </a:cubicBezTo>
                    <a:lnTo>
                      <a:pt x="1171" y="17"/>
                    </a:lnTo>
                    <a:cubicBezTo>
                      <a:pt x="1137" y="8"/>
                      <a:pt x="1105" y="29"/>
                      <a:pt x="1089" y="39"/>
                    </a:cubicBezTo>
                    <a:lnTo>
                      <a:pt x="1089" y="39"/>
                    </a:lnTo>
                    <a:cubicBezTo>
                      <a:pt x="1089" y="39"/>
                      <a:pt x="1087" y="40"/>
                      <a:pt x="1086" y="41"/>
                    </a:cubicBezTo>
                    <a:lnTo>
                      <a:pt x="1086" y="41"/>
                    </a:lnTo>
                    <a:cubicBezTo>
                      <a:pt x="1059" y="14"/>
                      <a:pt x="1030" y="0"/>
                      <a:pt x="1000" y="0"/>
                    </a:cubicBezTo>
                    <a:lnTo>
                      <a:pt x="1000" y="0"/>
                    </a:lnTo>
                    <a:lnTo>
                      <a:pt x="1000" y="0"/>
                    </a:lnTo>
                    <a:cubicBezTo>
                      <a:pt x="957" y="0"/>
                      <a:pt x="923" y="26"/>
                      <a:pt x="909" y="38"/>
                    </a:cubicBezTo>
                    <a:lnTo>
                      <a:pt x="909" y="38"/>
                    </a:lnTo>
                    <a:cubicBezTo>
                      <a:pt x="894" y="26"/>
                      <a:pt x="859" y="2"/>
                      <a:pt x="805" y="11"/>
                    </a:cubicBezTo>
                    <a:lnTo>
                      <a:pt x="805" y="11"/>
                    </a:lnTo>
                    <a:cubicBezTo>
                      <a:pt x="753" y="19"/>
                      <a:pt x="731" y="60"/>
                      <a:pt x="722" y="83"/>
                    </a:cubicBezTo>
                    <a:lnTo>
                      <a:pt x="722" y="83"/>
                    </a:lnTo>
                    <a:cubicBezTo>
                      <a:pt x="704" y="68"/>
                      <a:pt x="667" y="43"/>
                      <a:pt x="621" y="55"/>
                    </a:cubicBezTo>
                    <a:lnTo>
                      <a:pt x="621" y="55"/>
                    </a:lnTo>
                    <a:cubicBezTo>
                      <a:pt x="584" y="66"/>
                      <a:pt x="564" y="105"/>
                      <a:pt x="553" y="125"/>
                    </a:cubicBezTo>
                    <a:lnTo>
                      <a:pt x="553" y="125"/>
                    </a:lnTo>
                    <a:cubicBezTo>
                      <a:pt x="552" y="128"/>
                      <a:pt x="550" y="131"/>
                      <a:pt x="549" y="133"/>
                    </a:cubicBezTo>
                    <a:lnTo>
                      <a:pt x="549" y="133"/>
                    </a:lnTo>
                    <a:cubicBezTo>
                      <a:pt x="547" y="132"/>
                      <a:pt x="543" y="130"/>
                      <a:pt x="541" y="128"/>
                    </a:cubicBezTo>
                    <a:lnTo>
                      <a:pt x="541" y="128"/>
                    </a:lnTo>
                    <a:cubicBezTo>
                      <a:pt x="515" y="111"/>
                      <a:pt x="462" y="76"/>
                      <a:pt x="405" y="106"/>
                    </a:cubicBezTo>
                    <a:lnTo>
                      <a:pt x="405" y="106"/>
                    </a:lnTo>
                    <a:cubicBezTo>
                      <a:pt x="373" y="122"/>
                      <a:pt x="360" y="169"/>
                      <a:pt x="353" y="197"/>
                    </a:cubicBezTo>
                    <a:lnTo>
                      <a:pt x="353" y="197"/>
                    </a:lnTo>
                    <a:cubicBezTo>
                      <a:pt x="352" y="203"/>
                      <a:pt x="350" y="209"/>
                      <a:pt x="349" y="212"/>
                    </a:cubicBezTo>
                    <a:lnTo>
                      <a:pt x="349" y="212"/>
                    </a:lnTo>
                    <a:cubicBezTo>
                      <a:pt x="293" y="206"/>
                      <a:pt x="251" y="216"/>
                      <a:pt x="225" y="244"/>
                    </a:cubicBezTo>
                    <a:lnTo>
                      <a:pt x="225" y="244"/>
                    </a:lnTo>
                    <a:cubicBezTo>
                      <a:pt x="191" y="280"/>
                      <a:pt x="191" y="331"/>
                      <a:pt x="191" y="351"/>
                    </a:cubicBezTo>
                    <a:lnTo>
                      <a:pt x="191" y="351"/>
                    </a:lnTo>
                    <a:cubicBezTo>
                      <a:pt x="174" y="356"/>
                      <a:pt x="130" y="371"/>
                      <a:pt x="111" y="407"/>
                    </a:cubicBezTo>
                    <a:lnTo>
                      <a:pt x="111" y="407"/>
                    </a:lnTo>
                    <a:cubicBezTo>
                      <a:pt x="98" y="432"/>
                      <a:pt x="98" y="460"/>
                      <a:pt x="111" y="494"/>
                    </a:cubicBezTo>
                    <a:lnTo>
                      <a:pt x="111" y="494"/>
                    </a:lnTo>
                    <a:cubicBezTo>
                      <a:pt x="109" y="494"/>
                      <a:pt x="108" y="494"/>
                      <a:pt x="105" y="494"/>
                    </a:cubicBezTo>
                    <a:lnTo>
                      <a:pt x="105" y="494"/>
                    </a:lnTo>
                    <a:cubicBezTo>
                      <a:pt x="82" y="498"/>
                      <a:pt x="32" y="506"/>
                      <a:pt x="13" y="570"/>
                    </a:cubicBezTo>
                    <a:lnTo>
                      <a:pt x="13" y="570"/>
                    </a:lnTo>
                    <a:cubicBezTo>
                      <a:pt x="0" y="615"/>
                      <a:pt x="26" y="650"/>
                      <a:pt x="41" y="667"/>
                    </a:cubicBezTo>
                    <a:lnTo>
                      <a:pt x="41" y="667"/>
                    </a:lnTo>
                    <a:cubicBezTo>
                      <a:pt x="42" y="670"/>
                      <a:pt x="44" y="672"/>
                      <a:pt x="45" y="674"/>
                    </a:cubicBezTo>
                    <a:lnTo>
                      <a:pt x="45" y="674"/>
                    </a:lnTo>
                    <a:cubicBezTo>
                      <a:pt x="24" y="704"/>
                      <a:pt x="17" y="735"/>
                      <a:pt x="24" y="763"/>
                    </a:cubicBezTo>
                    <a:lnTo>
                      <a:pt x="24" y="763"/>
                    </a:lnTo>
                    <a:cubicBezTo>
                      <a:pt x="33" y="799"/>
                      <a:pt x="62" y="823"/>
                      <a:pt x="79" y="834"/>
                    </a:cubicBezTo>
                    <a:lnTo>
                      <a:pt x="79" y="834"/>
                    </a:lnTo>
                    <a:cubicBezTo>
                      <a:pt x="55" y="858"/>
                      <a:pt x="44" y="886"/>
                      <a:pt x="48" y="913"/>
                    </a:cubicBezTo>
                    <a:lnTo>
                      <a:pt x="48" y="913"/>
                    </a:lnTo>
                    <a:cubicBezTo>
                      <a:pt x="51" y="941"/>
                      <a:pt x="69" y="966"/>
                      <a:pt x="98" y="983"/>
                    </a:cubicBezTo>
                    <a:lnTo>
                      <a:pt x="98" y="983"/>
                    </a:lnTo>
                    <a:cubicBezTo>
                      <a:pt x="89" y="993"/>
                      <a:pt x="73" y="1015"/>
                      <a:pt x="71" y="1054"/>
                    </a:cubicBezTo>
                    <a:lnTo>
                      <a:pt x="71" y="1054"/>
                    </a:lnTo>
                    <a:cubicBezTo>
                      <a:pt x="68" y="1095"/>
                      <a:pt x="109" y="1110"/>
                      <a:pt x="126" y="1117"/>
                    </a:cubicBezTo>
                    <a:lnTo>
                      <a:pt x="126" y="1117"/>
                    </a:lnTo>
                    <a:cubicBezTo>
                      <a:pt x="127" y="1117"/>
                      <a:pt x="129" y="1117"/>
                      <a:pt x="130" y="1118"/>
                    </a:cubicBezTo>
                    <a:lnTo>
                      <a:pt x="130" y="1118"/>
                    </a:lnTo>
                    <a:cubicBezTo>
                      <a:pt x="129" y="1120"/>
                      <a:pt x="128" y="1125"/>
                      <a:pt x="127" y="1128"/>
                    </a:cubicBezTo>
                    <a:lnTo>
                      <a:pt x="127" y="1128"/>
                    </a:lnTo>
                    <a:cubicBezTo>
                      <a:pt x="122" y="1149"/>
                      <a:pt x="115" y="1180"/>
                      <a:pt x="129" y="1199"/>
                    </a:cubicBezTo>
                    <a:lnTo>
                      <a:pt x="129" y="1199"/>
                    </a:lnTo>
                    <a:cubicBezTo>
                      <a:pt x="151" y="1231"/>
                      <a:pt x="189" y="1236"/>
                      <a:pt x="205" y="1239"/>
                    </a:cubicBezTo>
                    <a:lnTo>
                      <a:pt x="205" y="1239"/>
                    </a:lnTo>
                    <a:cubicBezTo>
                      <a:pt x="205" y="1239"/>
                      <a:pt x="206" y="1239"/>
                      <a:pt x="207" y="1239"/>
                    </a:cubicBezTo>
                    <a:lnTo>
                      <a:pt x="207" y="1239"/>
                    </a:lnTo>
                    <a:cubicBezTo>
                      <a:pt x="208" y="1241"/>
                      <a:pt x="208" y="1243"/>
                      <a:pt x="208" y="1245"/>
                    </a:cubicBezTo>
                    <a:lnTo>
                      <a:pt x="208" y="1245"/>
                    </a:lnTo>
                    <a:cubicBezTo>
                      <a:pt x="212" y="1263"/>
                      <a:pt x="218" y="1293"/>
                      <a:pt x="237" y="1308"/>
                    </a:cubicBezTo>
                    <a:lnTo>
                      <a:pt x="237" y="1308"/>
                    </a:lnTo>
                    <a:cubicBezTo>
                      <a:pt x="267" y="1330"/>
                      <a:pt x="297" y="1324"/>
                      <a:pt x="316" y="1321"/>
                    </a:cubicBezTo>
                    <a:lnTo>
                      <a:pt x="316" y="1321"/>
                    </a:lnTo>
                    <a:cubicBezTo>
                      <a:pt x="321" y="1320"/>
                      <a:pt x="327" y="1319"/>
                      <a:pt x="330" y="1319"/>
                    </a:cubicBezTo>
                    <a:lnTo>
                      <a:pt x="330" y="1319"/>
                    </a:lnTo>
                    <a:cubicBezTo>
                      <a:pt x="330" y="1320"/>
                      <a:pt x="330" y="1321"/>
                      <a:pt x="331" y="1322"/>
                    </a:cubicBezTo>
                    <a:lnTo>
                      <a:pt x="331" y="1322"/>
                    </a:lnTo>
                    <a:cubicBezTo>
                      <a:pt x="335" y="1343"/>
                      <a:pt x="344" y="1400"/>
                      <a:pt x="406" y="1413"/>
                    </a:cubicBezTo>
                    <a:lnTo>
                      <a:pt x="406" y="1413"/>
                    </a:lnTo>
                    <a:cubicBezTo>
                      <a:pt x="453" y="1422"/>
                      <a:pt x="477" y="1400"/>
                      <a:pt x="489" y="1385"/>
                    </a:cubicBezTo>
                    <a:lnTo>
                      <a:pt x="489" y="1385"/>
                    </a:lnTo>
                    <a:cubicBezTo>
                      <a:pt x="500" y="1399"/>
                      <a:pt x="525" y="1418"/>
                      <a:pt x="572" y="1418"/>
                    </a:cubicBezTo>
                    <a:lnTo>
                      <a:pt x="572" y="1418"/>
                    </a:lnTo>
                    <a:lnTo>
                      <a:pt x="573" y="1418"/>
                    </a:lnTo>
                    <a:lnTo>
                      <a:pt x="573" y="1418"/>
                    </a:lnTo>
                    <a:cubicBezTo>
                      <a:pt x="643" y="1418"/>
                      <a:pt x="652" y="1309"/>
                      <a:pt x="654" y="1286"/>
                    </a:cubicBezTo>
                    <a:lnTo>
                      <a:pt x="654" y="1286"/>
                    </a:lnTo>
                    <a:cubicBezTo>
                      <a:pt x="678" y="1261"/>
                      <a:pt x="691" y="1233"/>
                      <a:pt x="689" y="1204"/>
                    </a:cubicBezTo>
                    <a:lnTo>
                      <a:pt x="689" y="1204"/>
                    </a:lnTo>
                    <a:cubicBezTo>
                      <a:pt x="685" y="1148"/>
                      <a:pt x="632" y="1107"/>
                      <a:pt x="630" y="1105"/>
                    </a:cubicBezTo>
                    <a:lnTo>
                      <a:pt x="630" y="1105"/>
                    </a:lnTo>
                    <a:cubicBezTo>
                      <a:pt x="627" y="1102"/>
                      <a:pt x="623" y="1102"/>
                      <a:pt x="619" y="1104"/>
                    </a:cubicBezTo>
                    <a:lnTo>
                      <a:pt x="619" y="1104"/>
                    </a:lnTo>
                    <a:cubicBezTo>
                      <a:pt x="585" y="1125"/>
                      <a:pt x="553" y="1127"/>
                      <a:pt x="526" y="1108"/>
                    </a:cubicBezTo>
                    <a:lnTo>
                      <a:pt x="526" y="1108"/>
                    </a:lnTo>
                    <a:cubicBezTo>
                      <a:pt x="477" y="1074"/>
                      <a:pt x="459" y="989"/>
                      <a:pt x="468" y="928"/>
                    </a:cubicBezTo>
                    <a:lnTo>
                      <a:pt x="468" y="928"/>
                    </a:lnTo>
                    <a:cubicBezTo>
                      <a:pt x="472" y="904"/>
                      <a:pt x="483" y="864"/>
                      <a:pt x="519" y="853"/>
                    </a:cubicBezTo>
                    <a:lnTo>
                      <a:pt x="519" y="853"/>
                    </a:lnTo>
                    <a:cubicBezTo>
                      <a:pt x="542" y="846"/>
                      <a:pt x="562" y="849"/>
                      <a:pt x="578" y="859"/>
                    </a:cubicBezTo>
                    <a:lnTo>
                      <a:pt x="578" y="859"/>
                    </a:lnTo>
                    <a:cubicBezTo>
                      <a:pt x="612" y="881"/>
                      <a:pt x="619" y="936"/>
                      <a:pt x="619" y="936"/>
                    </a:cubicBezTo>
                    <a:lnTo>
                      <a:pt x="619" y="936"/>
                    </a:lnTo>
                    <a:cubicBezTo>
                      <a:pt x="619" y="940"/>
                      <a:pt x="622" y="944"/>
                      <a:pt x="626" y="945"/>
                    </a:cubicBezTo>
                    <a:lnTo>
                      <a:pt x="626" y="945"/>
                    </a:lnTo>
                    <a:cubicBezTo>
                      <a:pt x="650" y="948"/>
                      <a:pt x="668" y="946"/>
                      <a:pt x="682" y="936"/>
                    </a:cubicBezTo>
                    <a:lnTo>
                      <a:pt x="682" y="936"/>
                    </a:lnTo>
                    <a:cubicBezTo>
                      <a:pt x="703" y="921"/>
                      <a:pt x="706" y="894"/>
                      <a:pt x="710" y="874"/>
                    </a:cubicBezTo>
                    <a:lnTo>
                      <a:pt x="710" y="874"/>
                    </a:lnTo>
                    <a:cubicBezTo>
                      <a:pt x="710" y="866"/>
                      <a:pt x="712" y="854"/>
                      <a:pt x="714" y="852"/>
                    </a:cubicBezTo>
                    <a:lnTo>
                      <a:pt x="714" y="852"/>
                    </a:lnTo>
                    <a:cubicBezTo>
                      <a:pt x="771" y="862"/>
                      <a:pt x="824" y="844"/>
                      <a:pt x="867" y="801"/>
                    </a:cubicBezTo>
                    <a:lnTo>
                      <a:pt x="867" y="801"/>
                    </a:lnTo>
                    <a:cubicBezTo>
                      <a:pt x="891" y="778"/>
                      <a:pt x="905" y="753"/>
                      <a:pt x="911" y="741"/>
                    </a:cubicBezTo>
                    <a:lnTo>
                      <a:pt x="911" y="741"/>
                    </a:lnTo>
                    <a:cubicBezTo>
                      <a:pt x="989" y="765"/>
                      <a:pt x="1038" y="747"/>
                      <a:pt x="1066" y="727"/>
                    </a:cubicBezTo>
                    <a:lnTo>
                      <a:pt x="1066" y="727"/>
                    </a:lnTo>
                    <a:cubicBezTo>
                      <a:pt x="1087" y="713"/>
                      <a:pt x="1099" y="696"/>
                      <a:pt x="1106" y="685"/>
                    </a:cubicBezTo>
                    <a:lnTo>
                      <a:pt x="1106" y="685"/>
                    </a:lnTo>
                    <a:cubicBezTo>
                      <a:pt x="1134" y="710"/>
                      <a:pt x="1165" y="721"/>
                      <a:pt x="1197" y="719"/>
                    </a:cubicBezTo>
                    <a:lnTo>
                      <a:pt x="1197" y="719"/>
                    </a:lnTo>
                    <a:cubicBezTo>
                      <a:pt x="1243" y="716"/>
                      <a:pt x="1278" y="683"/>
                      <a:pt x="1292" y="668"/>
                    </a:cubicBezTo>
                    <a:lnTo>
                      <a:pt x="1292" y="668"/>
                    </a:lnTo>
                    <a:cubicBezTo>
                      <a:pt x="1309" y="680"/>
                      <a:pt x="1331" y="684"/>
                      <a:pt x="1356" y="679"/>
                    </a:cubicBezTo>
                    <a:lnTo>
                      <a:pt x="1356" y="679"/>
                    </a:lnTo>
                    <a:cubicBezTo>
                      <a:pt x="1393" y="671"/>
                      <a:pt x="1426" y="644"/>
                      <a:pt x="1439" y="611"/>
                    </a:cubicBezTo>
                    <a:lnTo>
                      <a:pt x="1439" y="611"/>
                    </a:lnTo>
                    <a:cubicBezTo>
                      <a:pt x="1458" y="566"/>
                      <a:pt x="1438" y="523"/>
                      <a:pt x="1428" y="506"/>
                    </a:cubicBezTo>
                    <a:lnTo>
                      <a:pt x="1428" y="506"/>
                    </a:lnTo>
                    <a:cubicBezTo>
                      <a:pt x="1440" y="496"/>
                      <a:pt x="1463" y="470"/>
                      <a:pt x="1462" y="4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120">
                <a:extLst>
                  <a:ext uri="{FF2B5EF4-FFF2-40B4-BE49-F238E27FC236}">
                    <a16:creationId xmlns:a16="http://schemas.microsoft.com/office/drawing/2014/main" id="{FB3A59D5-3ECE-4401-B5C3-781945544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2998" y="9281357"/>
                <a:ext cx="94187" cy="94187"/>
              </a:xfrm>
              <a:custGeom>
                <a:avLst/>
                <a:gdLst>
                  <a:gd name="T0" fmla="*/ 104 w 105"/>
                  <a:gd name="T1" fmla="*/ 51 h 105"/>
                  <a:gd name="T2" fmla="*/ 104 w 105"/>
                  <a:gd name="T3" fmla="*/ 51 h 105"/>
                  <a:gd name="T4" fmla="*/ 53 w 105"/>
                  <a:gd name="T5" fmla="*/ 104 h 105"/>
                  <a:gd name="T6" fmla="*/ 53 w 105"/>
                  <a:gd name="T7" fmla="*/ 104 h 105"/>
                  <a:gd name="T8" fmla="*/ 0 w 105"/>
                  <a:gd name="T9" fmla="*/ 51 h 105"/>
                  <a:gd name="T10" fmla="*/ 0 w 105"/>
                  <a:gd name="T11" fmla="*/ 51 h 105"/>
                  <a:gd name="T12" fmla="*/ 53 w 105"/>
                  <a:gd name="T13" fmla="*/ 0 h 105"/>
                  <a:gd name="T14" fmla="*/ 53 w 105"/>
                  <a:gd name="T15" fmla="*/ 0 h 105"/>
                  <a:gd name="T16" fmla="*/ 104 w 105"/>
                  <a:gd name="T17" fmla="*/ 5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05">
                    <a:moveTo>
                      <a:pt x="104" y="51"/>
                    </a:moveTo>
                    <a:lnTo>
                      <a:pt x="104" y="51"/>
                    </a:lnTo>
                    <a:cubicBezTo>
                      <a:pt x="104" y="81"/>
                      <a:pt x="81" y="104"/>
                      <a:pt x="53" y="104"/>
                    </a:cubicBezTo>
                    <a:lnTo>
                      <a:pt x="53" y="104"/>
                    </a:lnTo>
                    <a:cubicBezTo>
                      <a:pt x="23" y="104"/>
                      <a:pt x="0" y="81"/>
                      <a:pt x="0" y="51"/>
                    </a:cubicBezTo>
                    <a:lnTo>
                      <a:pt x="0" y="51"/>
                    </a:lnTo>
                    <a:cubicBezTo>
                      <a:pt x="0" y="23"/>
                      <a:pt x="23" y="0"/>
                      <a:pt x="53" y="0"/>
                    </a:cubicBezTo>
                    <a:lnTo>
                      <a:pt x="53" y="0"/>
                    </a:lnTo>
                    <a:cubicBezTo>
                      <a:pt x="81" y="0"/>
                      <a:pt x="104" y="23"/>
                      <a:pt x="104" y="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21">
                <a:extLst>
                  <a:ext uri="{FF2B5EF4-FFF2-40B4-BE49-F238E27FC236}">
                    <a16:creationId xmlns:a16="http://schemas.microsoft.com/office/drawing/2014/main" id="{14E2E053-783E-4CF3-9C10-709395FD2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9073" y="9273508"/>
                <a:ext cx="109885" cy="109885"/>
              </a:xfrm>
              <a:custGeom>
                <a:avLst/>
                <a:gdLst>
                  <a:gd name="T0" fmla="*/ 61 w 122"/>
                  <a:gd name="T1" fmla="*/ 18 h 122"/>
                  <a:gd name="T2" fmla="*/ 61 w 122"/>
                  <a:gd name="T3" fmla="*/ 18 h 122"/>
                  <a:gd name="T4" fmla="*/ 18 w 122"/>
                  <a:gd name="T5" fmla="*/ 60 h 122"/>
                  <a:gd name="T6" fmla="*/ 18 w 122"/>
                  <a:gd name="T7" fmla="*/ 60 h 122"/>
                  <a:gd name="T8" fmla="*/ 61 w 122"/>
                  <a:gd name="T9" fmla="*/ 103 h 122"/>
                  <a:gd name="T10" fmla="*/ 61 w 122"/>
                  <a:gd name="T11" fmla="*/ 103 h 122"/>
                  <a:gd name="T12" fmla="*/ 103 w 122"/>
                  <a:gd name="T13" fmla="*/ 60 h 122"/>
                  <a:gd name="T14" fmla="*/ 103 w 122"/>
                  <a:gd name="T15" fmla="*/ 60 h 122"/>
                  <a:gd name="T16" fmla="*/ 61 w 122"/>
                  <a:gd name="T17" fmla="*/ 18 h 122"/>
                  <a:gd name="T18" fmla="*/ 61 w 122"/>
                  <a:gd name="T19" fmla="*/ 121 h 122"/>
                  <a:gd name="T20" fmla="*/ 61 w 122"/>
                  <a:gd name="T21" fmla="*/ 121 h 122"/>
                  <a:gd name="T22" fmla="*/ 0 w 122"/>
                  <a:gd name="T23" fmla="*/ 60 h 122"/>
                  <a:gd name="T24" fmla="*/ 0 w 122"/>
                  <a:gd name="T25" fmla="*/ 60 h 122"/>
                  <a:gd name="T26" fmla="*/ 61 w 122"/>
                  <a:gd name="T27" fmla="*/ 0 h 122"/>
                  <a:gd name="T28" fmla="*/ 61 w 122"/>
                  <a:gd name="T29" fmla="*/ 0 h 122"/>
                  <a:gd name="T30" fmla="*/ 121 w 122"/>
                  <a:gd name="T31" fmla="*/ 60 h 122"/>
                  <a:gd name="T32" fmla="*/ 121 w 122"/>
                  <a:gd name="T33" fmla="*/ 60 h 122"/>
                  <a:gd name="T34" fmla="*/ 61 w 122"/>
                  <a:gd name="T3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2" h="122">
                    <a:moveTo>
                      <a:pt x="61" y="18"/>
                    </a:moveTo>
                    <a:lnTo>
                      <a:pt x="61" y="18"/>
                    </a:lnTo>
                    <a:cubicBezTo>
                      <a:pt x="37" y="18"/>
                      <a:pt x="18" y="37"/>
                      <a:pt x="18" y="60"/>
                    </a:cubicBezTo>
                    <a:lnTo>
                      <a:pt x="18" y="60"/>
                    </a:lnTo>
                    <a:cubicBezTo>
                      <a:pt x="18" y="84"/>
                      <a:pt x="37" y="103"/>
                      <a:pt x="61" y="103"/>
                    </a:cubicBezTo>
                    <a:lnTo>
                      <a:pt x="61" y="103"/>
                    </a:lnTo>
                    <a:cubicBezTo>
                      <a:pt x="84" y="103"/>
                      <a:pt x="103" y="84"/>
                      <a:pt x="103" y="60"/>
                    </a:cubicBezTo>
                    <a:lnTo>
                      <a:pt x="103" y="60"/>
                    </a:lnTo>
                    <a:cubicBezTo>
                      <a:pt x="103" y="37"/>
                      <a:pt x="84" y="18"/>
                      <a:pt x="61" y="18"/>
                    </a:cubicBezTo>
                    <a:close/>
                    <a:moveTo>
                      <a:pt x="61" y="121"/>
                    </a:moveTo>
                    <a:lnTo>
                      <a:pt x="61" y="121"/>
                    </a:lnTo>
                    <a:cubicBezTo>
                      <a:pt x="27" y="121"/>
                      <a:pt x="0" y="94"/>
                      <a:pt x="0" y="60"/>
                    </a:cubicBezTo>
                    <a:lnTo>
                      <a:pt x="0" y="60"/>
                    </a:lnTo>
                    <a:cubicBezTo>
                      <a:pt x="0" y="27"/>
                      <a:pt x="27" y="0"/>
                      <a:pt x="61" y="0"/>
                    </a:cubicBezTo>
                    <a:lnTo>
                      <a:pt x="61" y="0"/>
                    </a:lnTo>
                    <a:cubicBezTo>
                      <a:pt x="94" y="0"/>
                      <a:pt x="121" y="27"/>
                      <a:pt x="121" y="60"/>
                    </a:cubicBezTo>
                    <a:lnTo>
                      <a:pt x="121" y="60"/>
                    </a:lnTo>
                    <a:cubicBezTo>
                      <a:pt x="121" y="94"/>
                      <a:pt x="94" y="121"/>
                      <a:pt x="61" y="1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22">
                <a:extLst>
                  <a:ext uri="{FF2B5EF4-FFF2-40B4-BE49-F238E27FC236}">
                    <a16:creationId xmlns:a16="http://schemas.microsoft.com/office/drawing/2014/main" id="{E10BEB03-94FD-4221-AD42-94C223365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3343" y="9913194"/>
                <a:ext cx="698554" cy="627914"/>
              </a:xfrm>
              <a:custGeom>
                <a:avLst/>
                <a:gdLst>
                  <a:gd name="T0" fmla="*/ 0 w 787"/>
                  <a:gd name="T1" fmla="*/ 52 h 705"/>
                  <a:gd name="T2" fmla="*/ 0 w 787"/>
                  <a:gd name="T3" fmla="*/ 52 h 705"/>
                  <a:gd name="T4" fmla="*/ 266 w 787"/>
                  <a:gd name="T5" fmla="*/ 385 h 705"/>
                  <a:gd name="T6" fmla="*/ 266 w 787"/>
                  <a:gd name="T7" fmla="*/ 385 h 705"/>
                  <a:gd name="T8" fmla="*/ 658 w 787"/>
                  <a:gd name="T9" fmla="*/ 704 h 705"/>
                  <a:gd name="T10" fmla="*/ 658 w 787"/>
                  <a:gd name="T11" fmla="*/ 704 h 705"/>
                  <a:gd name="T12" fmla="*/ 786 w 787"/>
                  <a:gd name="T13" fmla="*/ 370 h 705"/>
                  <a:gd name="T14" fmla="*/ 786 w 787"/>
                  <a:gd name="T15" fmla="*/ 370 h 705"/>
                  <a:gd name="T16" fmla="*/ 257 w 787"/>
                  <a:gd name="T17" fmla="*/ 0 h 705"/>
                  <a:gd name="T18" fmla="*/ 257 w 787"/>
                  <a:gd name="T19" fmla="*/ 0 h 705"/>
                  <a:gd name="T20" fmla="*/ 0 w 787"/>
                  <a:gd name="T21" fmla="*/ 5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7" h="705">
                    <a:moveTo>
                      <a:pt x="0" y="52"/>
                    </a:moveTo>
                    <a:lnTo>
                      <a:pt x="0" y="52"/>
                    </a:lnTo>
                    <a:cubicBezTo>
                      <a:pt x="65" y="152"/>
                      <a:pt x="152" y="267"/>
                      <a:pt x="266" y="385"/>
                    </a:cubicBezTo>
                    <a:lnTo>
                      <a:pt x="266" y="385"/>
                    </a:lnTo>
                    <a:cubicBezTo>
                      <a:pt x="405" y="527"/>
                      <a:pt x="543" y="631"/>
                      <a:pt x="658" y="704"/>
                    </a:cubicBezTo>
                    <a:lnTo>
                      <a:pt x="658" y="704"/>
                    </a:lnTo>
                    <a:cubicBezTo>
                      <a:pt x="700" y="593"/>
                      <a:pt x="743" y="482"/>
                      <a:pt x="786" y="370"/>
                    </a:cubicBezTo>
                    <a:lnTo>
                      <a:pt x="786" y="370"/>
                    </a:lnTo>
                    <a:cubicBezTo>
                      <a:pt x="786" y="370"/>
                      <a:pt x="621" y="413"/>
                      <a:pt x="257" y="0"/>
                    </a:cubicBezTo>
                    <a:lnTo>
                      <a:pt x="257" y="0"/>
                    </a:lnTo>
                    <a:cubicBezTo>
                      <a:pt x="257" y="0"/>
                      <a:pt x="73" y="28"/>
                      <a:pt x="0" y="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23">
                <a:extLst>
                  <a:ext uri="{FF2B5EF4-FFF2-40B4-BE49-F238E27FC236}">
                    <a16:creationId xmlns:a16="http://schemas.microsoft.com/office/drawing/2014/main" id="{92BEF4D6-E9D8-478D-A176-55D793E50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3343" y="9913194"/>
                <a:ext cx="698554" cy="627914"/>
              </a:xfrm>
              <a:custGeom>
                <a:avLst/>
                <a:gdLst>
                  <a:gd name="T0" fmla="*/ 0 w 787"/>
                  <a:gd name="T1" fmla="*/ 52 h 705"/>
                  <a:gd name="T2" fmla="*/ 0 w 787"/>
                  <a:gd name="T3" fmla="*/ 52 h 705"/>
                  <a:gd name="T4" fmla="*/ 266 w 787"/>
                  <a:gd name="T5" fmla="*/ 385 h 705"/>
                  <a:gd name="T6" fmla="*/ 266 w 787"/>
                  <a:gd name="T7" fmla="*/ 385 h 705"/>
                  <a:gd name="T8" fmla="*/ 658 w 787"/>
                  <a:gd name="T9" fmla="*/ 704 h 705"/>
                  <a:gd name="T10" fmla="*/ 658 w 787"/>
                  <a:gd name="T11" fmla="*/ 704 h 705"/>
                  <a:gd name="T12" fmla="*/ 786 w 787"/>
                  <a:gd name="T13" fmla="*/ 370 h 705"/>
                  <a:gd name="T14" fmla="*/ 786 w 787"/>
                  <a:gd name="T15" fmla="*/ 370 h 705"/>
                  <a:gd name="T16" fmla="*/ 257 w 787"/>
                  <a:gd name="T17" fmla="*/ 0 h 705"/>
                  <a:gd name="T18" fmla="*/ 257 w 787"/>
                  <a:gd name="T19" fmla="*/ 0 h 705"/>
                  <a:gd name="T20" fmla="*/ 0 w 787"/>
                  <a:gd name="T21" fmla="*/ 5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7" h="705">
                    <a:moveTo>
                      <a:pt x="0" y="52"/>
                    </a:moveTo>
                    <a:lnTo>
                      <a:pt x="0" y="52"/>
                    </a:lnTo>
                    <a:cubicBezTo>
                      <a:pt x="65" y="152"/>
                      <a:pt x="152" y="267"/>
                      <a:pt x="266" y="385"/>
                    </a:cubicBezTo>
                    <a:lnTo>
                      <a:pt x="266" y="385"/>
                    </a:lnTo>
                    <a:cubicBezTo>
                      <a:pt x="405" y="527"/>
                      <a:pt x="543" y="631"/>
                      <a:pt x="658" y="704"/>
                    </a:cubicBezTo>
                    <a:lnTo>
                      <a:pt x="658" y="704"/>
                    </a:lnTo>
                    <a:cubicBezTo>
                      <a:pt x="700" y="593"/>
                      <a:pt x="743" y="482"/>
                      <a:pt x="786" y="370"/>
                    </a:cubicBezTo>
                    <a:lnTo>
                      <a:pt x="786" y="370"/>
                    </a:lnTo>
                    <a:cubicBezTo>
                      <a:pt x="786" y="370"/>
                      <a:pt x="621" y="413"/>
                      <a:pt x="257" y="0"/>
                    </a:cubicBezTo>
                    <a:lnTo>
                      <a:pt x="257" y="0"/>
                    </a:lnTo>
                    <a:cubicBezTo>
                      <a:pt x="257" y="0"/>
                      <a:pt x="73" y="28"/>
                      <a:pt x="0" y="52"/>
                    </a:cubicBezTo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24">
                <a:extLst>
                  <a:ext uri="{FF2B5EF4-FFF2-40B4-BE49-F238E27FC236}">
                    <a16:creationId xmlns:a16="http://schemas.microsoft.com/office/drawing/2014/main" id="{D60E9784-DB39-42D2-9BEF-BD0019E4F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5494" y="9905345"/>
                <a:ext cx="718176" cy="643612"/>
              </a:xfrm>
              <a:custGeom>
                <a:avLst/>
                <a:gdLst>
                  <a:gd name="T0" fmla="*/ 23 w 806"/>
                  <a:gd name="T1" fmla="*/ 66 h 723"/>
                  <a:gd name="T2" fmla="*/ 23 w 806"/>
                  <a:gd name="T3" fmla="*/ 66 h 723"/>
                  <a:gd name="T4" fmla="*/ 281 w 806"/>
                  <a:gd name="T5" fmla="*/ 388 h 723"/>
                  <a:gd name="T6" fmla="*/ 281 w 806"/>
                  <a:gd name="T7" fmla="*/ 388 h 723"/>
                  <a:gd name="T8" fmla="*/ 661 w 806"/>
                  <a:gd name="T9" fmla="*/ 699 h 723"/>
                  <a:gd name="T10" fmla="*/ 781 w 806"/>
                  <a:gd name="T11" fmla="*/ 390 h 723"/>
                  <a:gd name="T12" fmla="*/ 781 w 806"/>
                  <a:gd name="T13" fmla="*/ 390 h 723"/>
                  <a:gd name="T14" fmla="*/ 779 w 806"/>
                  <a:gd name="T15" fmla="*/ 390 h 723"/>
                  <a:gd name="T16" fmla="*/ 779 w 806"/>
                  <a:gd name="T17" fmla="*/ 390 h 723"/>
                  <a:gd name="T18" fmla="*/ 262 w 806"/>
                  <a:gd name="T19" fmla="*/ 19 h 723"/>
                  <a:gd name="T20" fmla="*/ 262 w 806"/>
                  <a:gd name="T21" fmla="*/ 19 h 723"/>
                  <a:gd name="T22" fmla="*/ 23 w 806"/>
                  <a:gd name="T23" fmla="*/ 66 h 723"/>
                  <a:gd name="T24" fmla="*/ 667 w 806"/>
                  <a:gd name="T25" fmla="*/ 722 h 723"/>
                  <a:gd name="T26" fmla="*/ 667 w 806"/>
                  <a:gd name="T27" fmla="*/ 722 h 723"/>
                  <a:gd name="T28" fmla="*/ 661 w 806"/>
                  <a:gd name="T29" fmla="*/ 720 h 723"/>
                  <a:gd name="T30" fmla="*/ 661 w 806"/>
                  <a:gd name="T31" fmla="*/ 720 h 723"/>
                  <a:gd name="T32" fmla="*/ 269 w 806"/>
                  <a:gd name="T33" fmla="*/ 400 h 723"/>
                  <a:gd name="T34" fmla="*/ 269 w 806"/>
                  <a:gd name="T35" fmla="*/ 400 h 723"/>
                  <a:gd name="T36" fmla="*/ 1 w 806"/>
                  <a:gd name="T37" fmla="*/ 66 h 723"/>
                  <a:gd name="T38" fmla="*/ 1 w 806"/>
                  <a:gd name="T39" fmla="*/ 66 h 723"/>
                  <a:gd name="T40" fmla="*/ 0 w 806"/>
                  <a:gd name="T41" fmla="*/ 58 h 723"/>
                  <a:gd name="T42" fmla="*/ 0 w 806"/>
                  <a:gd name="T43" fmla="*/ 58 h 723"/>
                  <a:gd name="T44" fmla="*/ 6 w 806"/>
                  <a:gd name="T45" fmla="*/ 53 h 723"/>
                  <a:gd name="T46" fmla="*/ 6 w 806"/>
                  <a:gd name="T47" fmla="*/ 53 h 723"/>
                  <a:gd name="T48" fmla="*/ 265 w 806"/>
                  <a:gd name="T49" fmla="*/ 0 h 723"/>
                  <a:gd name="T50" fmla="*/ 265 w 806"/>
                  <a:gd name="T51" fmla="*/ 0 h 723"/>
                  <a:gd name="T52" fmla="*/ 273 w 806"/>
                  <a:gd name="T53" fmla="*/ 3 h 723"/>
                  <a:gd name="T54" fmla="*/ 273 w 806"/>
                  <a:gd name="T55" fmla="*/ 3 h 723"/>
                  <a:gd name="T56" fmla="*/ 792 w 806"/>
                  <a:gd name="T57" fmla="*/ 370 h 723"/>
                  <a:gd name="T58" fmla="*/ 792 w 806"/>
                  <a:gd name="T59" fmla="*/ 370 h 723"/>
                  <a:gd name="T60" fmla="*/ 802 w 806"/>
                  <a:gd name="T61" fmla="*/ 374 h 723"/>
                  <a:gd name="T62" fmla="*/ 802 w 806"/>
                  <a:gd name="T63" fmla="*/ 374 h 723"/>
                  <a:gd name="T64" fmla="*/ 804 w 806"/>
                  <a:gd name="T65" fmla="*/ 383 h 723"/>
                  <a:gd name="T66" fmla="*/ 675 w 806"/>
                  <a:gd name="T67" fmla="*/ 716 h 723"/>
                  <a:gd name="T68" fmla="*/ 675 w 806"/>
                  <a:gd name="T69" fmla="*/ 716 h 723"/>
                  <a:gd name="T70" fmla="*/ 669 w 806"/>
                  <a:gd name="T71" fmla="*/ 721 h 723"/>
                  <a:gd name="T72" fmla="*/ 669 w 806"/>
                  <a:gd name="T73" fmla="*/ 721 h 723"/>
                  <a:gd name="T74" fmla="*/ 667 w 806"/>
                  <a:gd name="T75" fmla="*/ 722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6" h="723">
                    <a:moveTo>
                      <a:pt x="23" y="66"/>
                    </a:moveTo>
                    <a:lnTo>
                      <a:pt x="23" y="66"/>
                    </a:lnTo>
                    <a:cubicBezTo>
                      <a:pt x="99" y="181"/>
                      <a:pt x="186" y="289"/>
                      <a:pt x="281" y="388"/>
                    </a:cubicBezTo>
                    <a:lnTo>
                      <a:pt x="281" y="388"/>
                    </a:lnTo>
                    <a:cubicBezTo>
                      <a:pt x="396" y="504"/>
                      <a:pt x="523" y="610"/>
                      <a:pt x="661" y="699"/>
                    </a:cubicBezTo>
                    <a:lnTo>
                      <a:pt x="781" y="390"/>
                    </a:lnTo>
                    <a:lnTo>
                      <a:pt x="781" y="390"/>
                    </a:lnTo>
                    <a:cubicBezTo>
                      <a:pt x="780" y="390"/>
                      <a:pt x="780" y="390"/>
                      <a:pt x="779" y="390"/>
                    </a:cubicBezTo>
                    <a:lnTo>
                      <a:pt x="779" y="390"/>
                    </a:lnTo>
                    <a:cubicBezTo>
                      <a:pt x="727" y="390"/>
                      <a:pt x="561" y="358"/>
                      <a:pt x="262" y="19"/>
                    </a:cubicBezTo>
                    <a:lnTo>
                      <a:pt x="262" y="19"/>
                    </a:lnTo>
                    <a:cubicBezTo>
                      <a:pt x="234" y="24"/>
                      <a:pt x="94" y="46"/>
                      <a:pt x="23" y="66"/>
                    </a:cubicBezTo>
                    <a:close/>
                    <a:moveTo>
                      <a:pt x="667" y="722"/>
                    </a:moveTo>
                    <a:lnTo>
                      <a:pt x="667" y="722"/>
                    </a:lnTo>
                    <a:cubicBezTo>
                      <a:pt x="665" y="722"/>
                      <a:pt x="662" y="721"/>
                      <a:pt x="661" y="720"/>
                    </a:cubicBezTo>
                    <a:lnTo>
                      <a:pt x="661" y="720"/>
                    </a:lnTo>
                    <a:cubicBezTo>
                      <a:pt x="519" y="630"/>
                      <a:pt x="387" y="522"/>
                      <a:pt x="269" y="400"/>
                    </a:cubicBezTo>
                    <a:lnTo>
                      <a:pt x="269" y="400"/>
                    </a:lnTo>
                    <a:cubicBezTo>
                      <a:pt x="169" y="298"/>
                      <a:pt x="79" y="186"/>
                      <a:pt x="1" y="66"/>
                    </a:cubicBezTo>
                    <a:lnTo>
                      <a:pt x="1" y="66"/>
                    </a:lnTo>
                    <a:cubicBezTo>
                      <a:pt x="0" y="64"/>
                      <a:pt x="0" y="61"/>
                      <a:pt x="0" y="58"/>
                    </a:cubicBezTo>
                    <a:lnTo>
                      <a:pt x="0" y="58"/>
                    </a:lnTo>
                    <a:cubicBezTo>
                      <a:pt x="1" y="55"/>
                      <a:pt x="3" y="53"/>
                      <a:pt x="6" y="53"/>
                    </a:cubicBezTo>
                    <a:lnTo>
                      <a:pt x="6" y="53"/>
                    </a:lnTo>
                    <a:cubicBezTo>
                      <a:pt x="79" y="28"/>
                      <a:pt x="257" y="1"/>
                      <a:pt x="265" y="0"/>
                    </a:cubicBezTo>
                    <a:lnTo>
                      <a:pt x="265" y="0"/>
                    </a:lnTo>
                    <a:cubicBezTo>
                      <a:pt x="268" y="0"/>
                      <a:pt x="271" y="1"/>
                      <a:pt x="273" y="3"/>
                    </a:cubicBezTo>
                    <a:lnTo>
                      <a:pt x="273" y="3"/>
                    </a:lnTo>
                    <a:cubicBezTo>
                      <a:pt x="626" y="405"/>
                      <a:pt x="792" y="371"/>
                      <a:pt x="792" y="370"/>
                    </a:cubicBezTo>
                    <a:lnTo>
                      <a:pt x="792" y="370"/>
                    </a:lnTo>
                    <a:cubicBezTo>
                      <a:pt x="796" y="369"/>
                      <a:pt x="800" y="371"/>
                      <a:pt x="802" y="374"/>
                    </a:cubicBezTo>
                    <a:lnTo>
                      <a:pt x="802" y="374"/>
                    </a:lnTo>
                    <a:cubicBezTo>
                      <a:pt x="805" y="376"/>
                      <a:pt x="805" y="379"/>
                      <a:pt x="804" y="383"/>
                    </a:cubicBezTo>
                    <a:lnTo>
                      <a:pt x="675" y="716"/>
                    </a:lnTo>
                    <a:lnTo>
                      <a:pt x="675" y="716"/>
                    </a:lnTo>
                    <a:cubicBezTo>
                      <a:pt x="673" y="719"/>
                      <a:pt x="672" y="720"/>
                      <a:pt x="669" y="721"/>
                    </a:cubicBezTo>
                    <a:lnTo>
                      <a:pt x="669" y="721"/>
                    </a:lnTo>
                    <a:cubicBezTo>
                      <a:pt x="668" y="722"/>
                      <a:pt x="667" y="722"/>
                      <a:pt x="667" y="7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25">
                <a:extLst>
                  <a:ext uri="{FF2B5EF4-FFF2-40B4-BE49-F238E27FC236}">
                    <a16:creationId xmlns:a16="http://schemas.microsoft.com/office/drawing/2014/main" id="{A271A320-8B6A-41FB-B6DB-49C210712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1898" y="9913194"/>
                <a:ext cx="310031" cy="580821"/>
              </a:xfrm>
              <a:custGeom>
                <a:avLst/>
                <a:gdLst>
                  <a:gd name="T0" fmla="*/ 0 w 347"/>
                  <a:gd name="T1" fmla="*/ 370 h 653"/>
                  <a:gd name="T2" fmla="*/ 249 w 347"/>
                  <a:gd name="T3" fmla="*/ 652 h 653"/>
                  <a:gd name="T4" fmla="*/ 249 w 347"/>
                  <a:gd name="T5" fmla="*/ 652 h 653"/>
                  <a:gd name="T6" fmla="*/ 224 w 347"/>
                  <a:gd name="T7" fmla="*/ 48 h 653"/>
                  <a:gd name="T8" fmla="*/ 51 w 347"/>
                  <a:gd name="T9" fmla="*/ 0 h 653"/>
                  <a:gd name="T10" fmla="*/ 51 w 347"/>
                  <a:gd name="T11" fmla="*/ 0 h 653"/>
                  <a:gd name="T12" fmla="*/ 0 w 347"/>
                  <a:gd name="T13" fmla="*/ 370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7" h="653">
                    <a:moveTo>
                      <a:pt x="0" y="370"/>
                    </a:moveTo>
                    <a:lnTo>
                      <a:pt x="249" y="652"/>
                    </a:lnTo>
                    <a:lnTo>
                      <a:pt x="249" y="652"/>
                    </a:lnTo>
                    <a:cubicBezTo>
                      <a:pt x="249" y="652"/>
                      <a:pt x="346" y="255"/>
                      <a:pt x="224" y="48"/>
                    </a:cubicBezTo>
                    <a:lnTo>
                      <a:pt x="51" y="0"/>
                    </a:lnTo>
                    <a:lnTo>
                      <a:pt x="51" y="0"/>
                    </a:lnTo>
                    <a:cubicBezTo>
                      <a:pt x="51" y="0"/>
                      <a:pt x="149" y="318"/>
                      <a:pt x="0" y="3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26">
                <a:extLst>
                  <a:ext uri="{FF2B5EF4-FFF2-40B4-BE49-F238E27FC236}">
                    <a16:creationId xmlns:a16="http://schemas.microsoft.com/office/drawing/2014/main" id="{CC5F04D9-E5FD-4EF1-AAEE-694430B8D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1898" y="9913194"/>
                <a:ext cx="310031" cy="580821"/>
              </a:xfrm>
              <a:custGeom>
                <a:avLst/>
                <a:gdLst>
                  <a:gd name="T0" fmla="*/ 0 w 347"/>
                  <a:gd name="T1" fmla="*/ 370 h 653"/>
                  <a:gd name="T2" fmla="*/ 249 w 347"/>
                  <a:gd name="T3" fmla="*/ 652 h 653"/>
                  <a:gd name="T4" fmla="*/ 249 w 347"/>
                  <a:gd name="T5" fmla="*/ 652 h 653"/>
                  <a:gd name="T6" fmla="*/ 224 w 347"/>
                  <a:gd name="T7" fmla="*/ 48 h 653"/>
                  <a:gd name="T8" fmla="*/ 51 w 347"/>
                  <a:gd name="T9" fmla="*/ 0 h 653"/>
                  <a:gd name="T10" fmla="*/ 51 w 347"/>
                  <a:gd name="T11" fmla="*/ 0 h 653"/>
                  <a:gd name="T12" fmla="*/ 0 w 347"/>
                  <a:gd name="T13" fmla="*/ 370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7" h="653">
                    <a:moveTo>
                      <a:pt x="0" y="370"/>
                    </a:moveTo>
                    <a:lnTo>
                      <a:pt x="249" y="652"/>
                    </a:lnTo>
                    <a:lnTo>
                      <a:pt x="249" y="652"/>
                    </a:lnTo>
                    <a:cubicBezTo>
                      <a:pt x="249" y="652"/>
                      <a:pt x="346" y="255"/>
                      <a:pt x="224" y="48"/>
                    </a:cubicBezTo>
                    <a:lnTo>
                      <a:pt x="51" y="0"/>
                    </a:lnTo>
                    <a:lnTo>
                      <a:pt x="51" y="0"/>
                    </a:lnTo>
                    <a:cubicBezTo>
                      <a:pt x="51" y="0"/>
                      <a:pt x="149" y="318"/>
                      <a:pt x="0" y="370"/>
                    </a:cubicBezTo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27">
                <a:extLst>
                  <a:ext uri="{FF2B5EF4-FFF2-40B4-BE49-F238E27FC236}">
                    <a16:creationId xmlns:a16="http://schemas.microsoft.com/office/drawing/2014/main" id="{2AE4748D-FBC9-4295-B9A0-EA1A2D206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4049" y="9905345"/>
                <a:ext cx="294333" cy="596518"/>
              </a:xfrm>
              <a:custGeom>
                <a:avLst/>
                <a:gdLst>
                  <a:gd name="T0" fmla="*/ 24 w 329"/>
                  <a:gd name="T1" fmla="*/ 383 h 671"/>
                  <a:gd name="T2" fmla="*/ 253 w 329"/>
                  <a:gd name="T3" fmla="*/ 641 h 671"/>
                  <a:gd name="T4" fmla="*/ 253 w 329"/>
                  <a:gd name="T5" fmla="*/ 641 h 671"/>
                  <a:gd name="T6" fmla="*/ 226 w 329"/>
                  <a:gd name="T7" fmla="*/ 65 h 671"/>
                  <a:gd name="T8" fmla="*/ 74 w 329"/>
                  <a:gd name="T9" fmla="*/ 23 h 671"/>
                  <a:gd name="T10" fmla="*/ 74 w 329"/>
                  <a:gd name="T11" fmla="*/ 23 h 671"/>
                  <a:gd name="T12" fmla="*/ 24 w 329"/>
                  <a:gd name="T13" fmla="*/ 383 h 671"/>
                  <a:gd name="T14" fmla="*/ 258 w 329"/>
                  <a:gd name="T15" fmla="*/ 670 h 671"/>
                  <a:gd name="T16" fmla="*/ 258 w 329"/>
                  <a:gd name="T17" fmla="*/ 670 h 671"/>
                  <a:gd name="T18" fmla="*/ 251 w 329"/>
                  <a:gd name="T19" fmla="*/ 667 h 671"/>
                  <a:gd name="T20" fmla="*/ 2 w 329"/>
                  <a:gd name="T21" fmla="*/ 386 h 671"/>
                  <a:gd name="T22" fmla="*/ 2 w 329"/>
                  <a:gd name="T23" fmla="*/ 386 h 671"/>
                  <a:gd name="T24" fmla="*/ 0 w 329"/>
                  <a:gd name="T25" fmla="*/ 377 h 671"/>
                  <a:gd name="T26" fmla="*/ 0 w 329"/>
                  <a:gd name="T27" fmla="*/ 377 h 671"/>
                  <a:gd name="T28" fmla="*/ 6 w 329"/>
                  <a:gd name="T29" fmla="*/ 371 h 671"/>
                  <a:gd name="T30" fmla="*/ 6 w 329"/>
                  <a:gd name="T31" fmla="*/ 371 h 671"/>
                  <a:gd name="T32" fmla="*/ 52 w 329"/>
                  <a:gd name="T33" fmla="*/ 12 h 671"/>
                  <a:gd name="T34" fmla="*/ 52 w 329"/>
                  <a:gd name="T35" fmla="*/ 12 h 671"/>
                  <a:gd name="T36" fmla="*/ 53 w 329"/>
                  <a:gd name="T37" fmla="*/ 3 h 671"/>
                  <a:gd name="T38" fmla="*/ 53 w 329"/>
                  <a:gd name="T39" fmla="*/ 3 h 671"/>
                  <a:gd name="T40" fmla="*/ 63 w 329"/>
                  <a:gd name="T41" fmla="*/ 0 h 671"/>
                  <a:gd name="T42" fmla="*/ 235 w 329"/>
                  <a:gd name="T43" fmla="*/ 47 h 671"/>
                  <a:gd name="T44" fmla="*/ 235 w 329"/>
                  <a:gd name="T45" fmla="*/ 47 h 671"/>
                  <a:gd name="T46" fmla="*/ 241 w 329"/>
                  <a:gd name="T47" fmla="*/ 52 h 671"/>
                  <a:gd name="T48" fmla="*/ 241 w 329"/>
                  <a:gd name="T49" fmla="*/ 52 h 671"/>
                  <a:gd name="T50" fmla="*/ 300 w 329"/>
                  <a:gd name="T51" fmla="*/ 437 h 671"/>
                  <a:gd name="T52" fmla="*/ 300 w 329"/>
                  <a:gd name="T53" fmla="*/ 437 h 671"/>
                  <a:gd name="T54" fmla="*/ 266 w 329"/>
                  <a:gd name="T55" fmla="*/ 663 h 671"/>
                  <a:gd name="T56" fmla="*/ 266 w 329"/>
                  <a:gd name="T57" fmla="*/ 663 h 671"/>
                  <a:gd name="T58" fmla="*/ 260 w 329"/>
                  <a:gd name="T59" fmla="*/ 670 h 671"/>
                  <a:gd name="T60" fmla="*/ 260 w 329"/>
                  <a:gd name="T61" fmla="*/ 670 h 671"/>
                  <a:gd name="T62" fmla="*/ 258 w 329"/>
                  <a:gd name="T63" fmla="*/ 67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9" h="671">
                    <a:moveTo>
                      <a:pt x="24" y="383"/>
                    </a:moveTo>
                    <a:lnTo>
                      <a:pt x="253" y="641"/>
                    </a:lnTo>
                    <a:lnTo>
                      <a:pt x="253" y="641"/>
                    </a:lnTo>
                    <a:cubicBezTo>
                      <a:pt x="269" y="563"/>
                      <a:pt x="328" y="243"/>
                      <a:pt x="226" y="65"/>
                    </a:cubicBezTo>
                    <a:lnTo>
                      <a:pt x="74" y="23"/>
                    </a:lnTo>
                    <a:lnTo>
                      <a:pt x="74" y="23"/>
                    </a:lnTo>
                    <a:cubicBezTo>
                      <a:pt x="91" y="88"/>
                      <a:pt x="146" y="324"/>
                      <a:pt x="24" y="383"/>
                    </a:cubicBezTo>
                    <a:close/>
                    <a:moveTo>
                      <a:pt x="258" y="670"/>
                    </a:moveTo>
                    <a:lnTo>
                      <a:pt x="258" y="670"/>
                    </a:lnTo>
                    <a:cubicBezTo>
                      <a:pt x="256" y="670"/>
                      <a:pt x="253" y="669"/>
                      <a:pt x="251" y="667"/>
                    </a:cubicBezTo>
                    <a:lnTo>
                      <a:pt x="2" y="386"/>
                    </a:lnTo>
                    <a:lnTo>
                      <a:pt x="2" y="386"/>
                    </a:lnTo>
                    <a:cubicBezTo>
                      <a:pt x="0" y="383"/>
                      <a:pt x="0" y="381"/>
                      <a:pt x="0" y="377"/>
                    </a:cubicBezTo>
                    <a:lnTo>
                      <a:pt x="0" y="377"/>
                    </a:lnTo>
                    <a:cubicBezTo>
                      <a:pt x="1" y="375"/>
                      <a:pt x="3" y="372"/>
                      <a:pt x="6" y="371"/>
                    </a:cubicBezTo>
                    <a:lnTo>
                      <a:pt x="6" y="371"/>
                    </a:lnTo>
                    <a:cubicBezTo>
                      <a:pt x="145" y="322"/>
                      <a:pt x="53" y="15"/>
                      <a:pt x="52" y="12"/>
                    </a:cubicBezTo>
                    <a:lnTo>
                      <a:pt x="52" y="12"/>
                    </a:lnTo>
                    <a:cubicBezTo>
                      <a:pt x="50" y="9"/>
                      <a:pt x="51" y="5"/>
                      <a:pt x="53" y="3"/>
                    </a:cubicBezTo>
                    <a:lnTo>
                      <a:pt x="53" y="3"/>
                    </a:lnTo>
                    <a:cubicBezTo>
                      <a:pt x="56" y="0"/>
                      <a:pt x="59" y="0"/>
                      <a:pt x="63" y="0"/>
                    </a:cubicBezTo>
                    <a:lnTo>
                      <a:pt x="235" y="47"/>
                    </a:lnTo>
                    <a:lnTo>
                      <a:pt x="235" y="47"/>
                    </a:lnTo>
                    <a:cubicBezTo>
                      <a:pt x="237" y="48"/>
                      <a:pt x="240" y="50"/>
                      <a:pt x="241" y="52"/>
                    </a:cubicBezTo>
                    <a:lnTo>
                      <a:pt x="241" y="52"/>
                    </a:lnTo>
                    <a:cubicBezTo>
                      <a:pt x="292" y="140"/>
                      <a:pt x="312" y="269"/>
                      <a:pt x="300" y="437"/>
                    </a:cubicBezTo>
                    <a:lnTo>
                      <a:pt x="300" y="437"/>
                    </a:lnTo>
                    <a:cubicBezTo>
                      <a:pt x="292" y="561"/>
                      <a:pt x="268" y="661"/>
                      <a:pt x="266" y="663"/>
                    </a:cubicBezTo>
                    <a:lnTo>
                      <a:pt x="266" y="663"/>
                    </a:lnTo>
                    <a:cubicBezTo>
                      <a:pt x="266" y="667"/>
                      <a:pt x="263" y="669"/>
                      <a:pt x="260" y="670"/>
                    </a:cubicBezTo>
                    <a:lnTo>
                      <a:pt x="260" y="670"/>
                    </a:lnTo>
                    <a:cubicBezTo>
                      <a:pt x="260" y="670"/>
                      <a:pt x="259" y="670"/>
                      <a:pt x="258" y="6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28">
                <a:extLst>
                  <a:ext uri="{FF2B5EF4-FFF2-40B4-BE49-F238E27FC236}">
                    <a16:creationId xmlns:a16="http://schemas.microsoft.com/office/drawing/2014/main" id="{55244CF8-56E9-444A-8DA2-C32BE25B4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4049" y="10231077"/>
                <a:ext cx="149130" cy="1828800"/>
              </a:xfrm>
              <a:custGeom>
                <a:avLst/>
                <a:gdLst>
                  <a:gd name="T0" fmla="*/ 140 w 167"/>
                  <a:gd name="T1" fmla="*/ 2054 h 2055"/>
                  <a:gd name="T2" fmla="*/ 140 w 167"/>
                  <a:gd name="T3" fmla="*/ 2054 h 2055"/>
                  <a:gd name="T4" fmla="*/ 140 w 167"/>
                  <a:gd name="T5" fmla="*/ 2054 h 2055"/>
                  <a:gd name="T6" fmla="*/ 131 w 167"/>
                  <a:gd name="T7" fmla="*/ 2044 h 2055"/>
                  <a:gd name="T8" fmla="*/ 131 w 167"/>
                  <a:gd name="T9" fmla="*/ 2044 h 2055"/>
                  <a:gd name="T10" fmla="*/ 0 w 167"/>
                  <a:gd name="T11" fmla="*/ 12 h 2055"/>
                  <a:gd name="T12" fmla="*/ 0 w 167"/>
                  <a:gd name="T13" fmla="*/ 12 h 2055"/>
                  <a:gd name="T14" fmla="*/ 8 w 167"/>
                  <a:gd name="T15" fmla="*/ 1 h 2055"/>
                  <a:gd name="T16" fmla="*/ 8 w 167"/>
                  <a:gd name="T17" fmla="*/ 1 h 2055"/>
                  <a:gd name="T18" fmla="*/ 19 w 167"/>
                  <a:gd name="T19" fmla="*/ 10 h 2055"/>
                  <a:gd name="T20" fmla="*/ 19 w 167"/>
                  <a:gd name="T21" fmla="*/ 10 h 2055"/>
                  <a:gd name="T22" fmla="*/ 149 w 167"/>
                  <a:gd name="T23" fmla="*/ 2044 h 2055"/>
                  <a:gd name="T24" fmla="*/ 149 w 167"/>
                  <a:gd name="T25" fmla="*/ 2044 h 2055"/>
                  <a:gd name="T26" fmla="*/ 140 w 167"/>
                  <a:gd name="T27" fmla="*/ 2054 h 2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7" h="2055">
                    <a:moveTo>
                      <a:pt x="140" y="2054"/>
                    </a:moveTo>
                    <a:lnTo>
                      <a:pt x="140" y="2054"/>
                    </a:lnTo>
                    <a:lnTo>
                      <a:pt x="140" y="2054"/>
                    </a:lnTo>
                    <a:cubicBezTo>
                      <a:pt x="135" y="2054"/>
                      <a:pt x="131" y="2049"/>
                      <a:pt x="131" y="2044"/>
                    </a:cubicBezTo>
                    <a:lnTo>
                      <a:pt x="131" y="2044"/>
                    </a:lnTo>
                    <a:cubicBezTo>
                      <a:pt x="148" y="1336"/>
                      <a:pt x="1" y="24"/>
                      <a:pt x="0" y="12"/>
                    </a:cubicBezTo>
                    <a:lnTo>
                      <a:pt x="0" y="12"/>
                    </a:lnTo>
                    <a:cubicBezTo>
                      <a:pt x="0" y="6"/>
                      <a:pt x="3" y="2"/>
                      <a:pt x="8" y="1"/>
                    </a:cubicBezTo>
                    <a:lnTo>
                      <a:pt x="8" y="1"/>
                    </a:lnTo>
                    <a:cubicBezTo>
                      <a:pt x="13" y="0"/>
                      <a:pt x="18" y="5"/>
                      <a:pt x="19" y="10"/>
                    </a:cubicBezTo>
                    <a:lnTo>
                      <a:pt x="19" y="10"/>
                    </a:lnTo>
                    <a:cubicBezTo>
                      <a:pt x="20" y="23"/>
                      <a:pt x="166" y="1335"/>
                      <a:pt x="149" y="2044"/>
                    </a:cubicBezTo>
                    <a:lnTo>
                      <a:pt x="149" y="2044"/>
                    </a:lnTo>
                    <a:cubicBezTo>
                      <a:pt x="149" y="2049"/>
                      <a:pt x="145" y="2054"/>
                      <a:pt x="140" y="20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29">
                <a:extLst>
                  <a:ext uri="{FF2B5EF4-FFF2-40B4-BE49-F238E27FC236}">
                    <a16:creationId xmlns:a16="http://schemas.microsoft.com/office/drawing/2014/main" id="{3AB3E929-9995-4275-AF3C-522760CC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1339" y="9905345"/>
                <a:ext cx="247242" cy="1024286"/>
              </a:xfrm>
              <a:custGeom>
                <a:avLst/>
                <a:gdLst>
                  <a:gd name="T0" fmla="*/ 265 w 277"/>
                  <a:gd name="T1" fmla="*/ 1152 h 1153"/>
                  <a:gd name="T2" fmla="*/ 265 w 277"/>
                  <a:gd name="T3" fmla="*/ 1152 h 1153"/>
                  <a:gd name="T4" fmla="*/ 257 w 277"/>
                  <a:gd name="T5" fmla="*/ 1147 h 1153"/>
                  <a:gd name="T6" fmla="*/ 257 w 277"/>
                  <a:gd name="T7" fmla="*/ 1147 h 1153"/>
                  <a:gd name="T8" fmla="*/ 114 w 277"/>
                  <a:gd name="T9" fmla="*/ 698 h 1153"/>
                  <a:gd name="T10" fmla="*/ 114 w 277"/>
                  <a:gd name="T11" fmla="*/ 698 h 1153"/>
                  <a:gd name="T12" fmla="*/ 13 w 277"/>
                  <a:gd name="T13" fmla="*/ 9 h 1153"/>
                  <a:gd name="T14" fmla="*/ 13 w 277"/>
                  <a:gd name="T15" fmla="*/ 9 h 1153"/>
                  <a:gd name="T16" fmla="*/ 24 w 277"/>
                  <a:gd name="T17" fmla="*/ 0 h 1153"/>
                  <a:gd name="T18" fmla="*/ 24 w 277"/>
                  <a:gd name="T19" fmla="*/ 0 h 1153"/>
                  <a:gd name="T20" fmla="*/ 32 w 277"/>
                  <a:gd name="T21" fmla="*/ 10 h 1153"/>
                  <a:gd name="T22" fmla="*/ 32 w 277"/>
                  <a:gd name="T23" fmla="*/ 10 h 1153"/>
                  <a:gd name="T24" fmla="*/ 132 w 277"/>
                  <a:gd name="T25" fmla="*/ 694 h 1153"/>
                  <a:gd name="T26" fmla="*/ 132 w 277"/>
                  <a:gd name="T27" fmla="*/ 694 h 1153"/>
                  <a:gd name="T28" fmla="*/ 274 w 277"/>
                  <a:gd name="T29" fmla="*/ 1139 h 1153"/>
                  <a:gd name="T30" fmla="*/ 274 w 277"/>
                  <a:gd name="T31" fmla="*/ 1139 h 1153"/>
                  <a:gd name="T32" fmla="*/ 269 w 277"/>
                  <a:gd name="T33" fmla="*/ 1151 h 1153"/>
                  <a:gd name="T34" fmla="*/ 269 w 277"/>
                  <a:gd name="T35" fmla="*/ 1151 h 1153"/>
                  <a:gd name="T36" fmla="*/ 265 w 277"/>
                  <a:gd name="T37" fmla="*/ 1152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7" h="1153">
                    <a:moveTo>
                      <a:pt x="265" y="1152"/>
                    </a:moveTo>
                    <a:lnTo>
                      <a:pt x="265" y="1152"/>
                    </a:lnTo>
                    <a:cubicBezTo>
                      <a:pt x="262" y="1152"/>
                      <a:pt x="258" y="1150"/>
                      <a:pt x="257" y="1147"/>
                    </a:cubicBezTo>
                    <a:lnTo>
                      <a:pt x="257" y="1147"/>
                    </a:lnTo>
                    <a:cubicBezTo>
                      <a:pt x="257" y="1144"/>
                      <a:pt x="173" y="955"/>
                      <a:pt x="114" y="698"/>
                    </a:cubicBezTo>
                    <a:lnTo>
                      <a:pt x="114" y="698"/>
                    </a:lnTo>
                    <a:cubicBezTo>
                      <a:pt x="0" y="202"/>
                      <a:pt x="13" y="17"/>
                      <a:pt x="13" y="9"/>
                    </a:cubicBezTo>
                    <a:lnTo>
                      <a:pt x="13" y="9"/>
                    </a:lnTo>
                    <a:cubicBezTo>
                      <a:pt x="14" y="4"/>
                      <a:pt x="19" y="0"/>
                      <a:pt x="24" y="0"/>
                    </a:cubicBezTo>
                    <a:lnTo>
                      <a:pt x="24" y="0"/>
                    </a:lnTo>
                    <a:cubicBezTo>
                      <a:pt x="29" y="0"/>
                      <a:pt x="33" y="5"/>
                      <a:pt x="32" y="10"/>
                    </a:cubicBezTo>
                    <a:lnTo>
                      <a:pt x="32" y="10"/>
                    </a:lnTo>
                    <a:cubicBezTo>
                      <a:pt x="32" y="11"/>
                      <a:pt x="19" y="201"/>
                      <a:pt x="132" y="694"/>
                    </a:cubicBezTo>
                    <a:lnTo>
                      <a:pt x="132" y="694"/>
                    </a:lnTo>
                    <a:cubicBezTo>
                      <a:pt x="190" y="949"/>
                      <a:pt x="273" y="1138"/>
                      <a:pt x="274" y="1139"/>
                    </a:cubicBezTo>
                    <a:lnTo>
                      <a:pt x="274" y="1139"/>
                    </a:lnTo>
                    <a:cubicBezTo>
                      <a:pt x="276" y="1144"/>
                      <a:pt x="274" y="1149"/>
                      <a:pt x="269" y="1151"/>
                    </a:cubicBezTo>
                    <a:lnTo>
                      <a:pt x="269" y="1151"/>
                    </a:lnTo>
                    <a:cubicBezTo>
                      <a:pt x="268" y="1152"/>
                      <a:pt x="267" y="1152"/>
                      <a:pt x="265" y="11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30">
                <a:extLst>
                  <a:ext uri="{FF2B5EF4-FFF2-40B4-BE49-F238E27FC236}">
                    <a16:creationId xmlns:a16="http://schemas.microsoft.com/office/drawing/2014/main" id="{6C996C21-A482-46D8-B478-FF46CB6A3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1142" y="9905345"/>
                <a:ext cx="313957" cy="996814"/>
              </a:xfrm>
              <a:custGeom>
                <a:avLst/>
                <a:gdLst>
                  <a:gd name="T0" fmla="*/ 338 w 353"/>
                  <a:gd name="T1" fmla="*/ 1121 h 1122"/>
                  <a:gd name="T2" fmla="*/ 338 w 353"/>
                  <a:gd name="T3" fmla="*/ 1121 h 1122"/>
                  <a:gd name="T4" fmla="*/ 338 w 353"/>
                  <a:gd name="T5" fmla="*/ 1121 h 1122"/>
                  <a:gd name="T6" fmla="*/ 329 w 353"/>
                  <a:gd name="T7" fmla="*/ 1112 h 1122"/>
                  <a:gd name="T8" fmla="*/ 329 w 353"/>
                  <a:gd name="T9" fmla="*/ 1112 h 1122"/>
                  <a:gd name="T10" fmla="*/ 170 w 353"/>
                  <a:gd name="T11" fmla="*/ 232 h 1122"/>
                  <a:gd name="T12" fmla="*/ 170 w 353"/>
                  <a:gd name="T13" fmla="*/ 232 h 1122"/>
                  <a:gd name="T14" fmla="*/ 5 w 353"/>
                  <a:gd name="T15" fmla="*/ 18 h 1122"/>
                  <a:gd name="T16" fmla="*/ 5 w 353"/>
                  <a:gd name="T17" fmla="*/ 18 h 1122"/>
                  <a:gd name="T18" fmla="*/ 3 w 353"/>
                  <a:gd name="T19" fmla="*/ 6 h 1122"/>
                  <a:gd name="T20" fmla="*/ 3 w 353"/>
                  <a:gd name="T21" fmla="*/ 6 h 1122"/>
                  <a:gd name="T22" fmla="*/ 15 w 353"/>
                  <a:gd name="T23" fmla="*/ 2 h 1122"/>
                  <a:gd name="T24" fmla="*/ 15 w 353"/>
                  <a:gd name="T25" fmla="*/ 2 h 1122"/>
                  <a:gd name="T26" fmla="*/ 186 w 353"/>
                  <a:gd name="T27" fmla="*/ 222 h 1122"/>
                  <a:gd name="T28" fmla="*/ 186 w 353"/>
                  <a:gd name="T29" fmla="*/ 222 h 1122"/>
                  <a:gd name="T30" fmla="*/ 348 w 353"/>
                  <a:gd name="T31" fmla="*/ 1112 h 1122"/>
                  <a:gd name="T32" fmla="*/ 348 w 353"/>
                  <a:gd name="T33" fmla="*/ 1112 h 1122"/>
                  <a:gd name="T34" fmla="*/ 338 w 353"/>
                  <a:gd name="T35" fmla="*/ 1121 h 1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3" h="1122">
                    <a:moveTo>
                      <a:pt x="338" y="1121"/>
                    </a:moveTo>
                    <a:lnTo>
                      <a:pt x="338" y="1121"/>
                    </a:lnTo>
                    <a:lnTo>
                      <a:pt x="338" y="1121"/>
                    </a:lnTo>
                    <a:cubicBezTo>
                      <a:pt x="333" y="1121"/>
                      <a:pt x="329" y="1117"/>
                      <a:pt x="329" y="1112"/>
                    </a:cubicBezTo>
                    <a:lnTo>
                      <a:pt x="329" y="1112"/>
                    </a:lnTo>
                    <a:cubicBezTo>
                      <a:pt x="331" y="859"/>
                      <a:pt x="306" y="501"/>
                      <a:pt x="170" y="232"/>
                    </a:cubicBezTo>
                    <a:lnTo>
                      <a:pt x="170" y="232"/>
                    </a:lnTo>
                    <a:cubicBezTo>
                      <a:pt x="89" y="71"/>
                      <a:pt x="6" y="18"/>
                      <a:pt x="5" y="18"/>
                    </a:cubicBezTo>
                    <a:lnTo>
                      <a:pt x="5" y="18"/>
                    </a:lnTo>
                    <a:cubicBezTo>
                      <a:pt x="1" y="15"/>
                      <a:pt x="0" y="10"/>
                      <a:pt x="3" y="6"/>
                    </a:cubicBezTo>
                    <a:lnTo>
                      <a:pt x="3" y="6"/>
                    </a:lnTo>
                    <a:cubicBezTo>
                      <a:pt x="5" y="1"/>
                      <a:pt x="11" y="0"/>
                      <a:pt x="15" y="2"/>
                    </a:cubicBezTo>
                    <a:lnTo>
                      <a:pt x="15" y="2"/>
                    </a:lnTo>
                    <a:cubicBezTo>
                      <a:pt x="19" y="5"/>
                      <a:pt x="103" y="58"/>
                      <a:pt x="186" y="222"/>
                    </a:cubicBezTo>
                    <a:lnTo>
                      <a:pt x="186" y="222"/>
                    </a:lnTo>
                    <a:cubicBezTo>
                      <a:pt x="262" y="372"/>
                      <a:pt x="352" y="649"/>
                      <a:pt x="348" y="1112"/>
                    </a:cubicBezTo>
                    <a:lnTo>
                      <a:pt x="348" y="1112"/>
                    </a:lnTo>
                    <a:cubicBezTo>
                      <a:pt x="348" y="1117"/>
                      <a:pt x="344" y="1121"/>
                      <a:pt x="338" y="11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31">
                <a:extLst>
                  <a:ext uri="{FF2B5EF4-FFF2-40B4-BE49-F238E27FC236}">
                    <a16:creationId xmlns:a16="http://schemas.microsoft.com/office/drawing/2014/main" id="{DF503A0B-AD1C-45A4-B156-5C30C475B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5034" y="10858991"/>
                <a:ext cx="341427" cy="439540"/>
              </a:xfrm>
              <a:custGeom>
                <a:avLst/>
                <a:gdLst>
                  <a:gd name="T0" fmla="*/ 289 w 383"/>
                  <a:gd name="T1" fmla="*/ 492 h 493"/>
                  <a:gd name="T2" fmla="*/ 289 w 383"/>
                  <a:gd name="T3" fmla="*/ 492 h 493"/>
                  <a:gd name="T4" fmla="*/ 100 w 383"/>
                  <a:gd name="T5" fmla="*/ 469 h 493"/>
                  <a:gd name="T6" fmla="*/ 100 w 383"/>
                  <a:gd name="T7" fmla="*/ 469 h 493"/>
                  <a:gd name="T8" fmla="*/ 94 w 383"/>
                  <a:gd name="T9" fmla="*/ 462 h 493"/>
                  <a:gd name="T10" fmla="*/ 3 w 383"/>
                  <a:gd name="T11" fmla="*/ 58 h 493"/>
                  <a:gd name="T12" fmla="*/ 3 w 383"/>
                  <a:gd name="T13" fmla="*/ 58 h 493"/>
                  <a:gd name="T14" fmla="*/ 9 w 383"/>
                  <a:gd name="T15" fmla="*/ 25 h 493"/>
                  <a:gd name="T16" fmla="*/ 9 w 383"/>
                  <a:gd name="T17" fmla="*/ 25 h 493"/>
                  <a:gd name="T18" fmla="*/ 35 w 383"/>
                  <a:gd name="T19" fmla="*/ 8 h 493"/>
                  <a:gd name="T20" fmla="*/ 35 w 383"/>
                  <a:gd name="T21" fmla="*/ 8 h 493"/>
                  <a:gd name="T22" fmla="*/ 96 w 383"/>
                  <a:gd name="T23" fmla="*/ 68 h 493"/>
                  <a:gd name="T24" fmla="*/ 96 w 383"/>
                  <a:gd name="T25" fmla="*/ 68 h 493"/>
                  <a:gd name="T26" fmla="*/ 89 w 383"/>
                  <a:gd name="T27" fmla="*/ 79 h 493"/>
                  <a:gd name="T28" fmla="*/ 89 w 383"/>
                  <a:gd name="T29" fmla="*/ 79 h 493"/>
                  <a:gd name="T30" fmla="*/ 78 w 383"/>
                  <a:gd name="T31" fmla="*/ 72 h 493"/>
                  <a:gd name="T32" fmla="*/ 78 w 383"/>
                  <a:gd name="T33" fmla="*/ 72 h 493"/>
                  <a:gd name="T34" fmla="*/ 38 w 383"/>
                  <a:gd name="T35" fmla="*/ 26 h 493"/>
                  <a:gd name="T36" fmla="*/ 38 w 383"/>
                  <a:gd name="T37" fmla="*/ 26 h 493"/>
                  <a:gd name="T38" fmla="*/ 26 w 383"/>
                  <a:gd name="T39" fmla="*/ 35 h 493"/>
                  <a:gd name="T40" fmla="*/ 26 w 383"/>
                  <a:gd name="T41" fmla="*/ 35 h 493"/>
                  <a:gd name="T42" fmla="*/ 22 w 383"/>
                  <a:gd name="T43" fmla="*/ 55 h 493"/>
                  <a:gd name="T44" fmla="*/ 111 w 383"/>
                  <a:gd name="T45" fmla="*/ 452 h 493"/>
                  <a:gd name="T46" fmla="*/ 111 w 383"/>
                  <a:gd name="T47" fmla="*/ 452 h 493"/>
                  <a:gd name="T48" fmla="*/ 371 w 383"/>
                  <a:gd name="T49" fmla="*/ 469 h 493"/>
                  <a:gd name="T50" fmla="*/ 371 w 383"/>
                  <a:gd name="T51" fmla="*/ 469 h 493"/>
                  <a:gd name="T52" fmla="*/ 381 w 383"/>
                  <a:gd name="T53" fmla="*/ 477 h 493"/>
                  <a:gd name="T54" fmla="*/ 381 w 383"/>
                  <a:gd name="T55" fmla="*/ 477 h 493"/>
                  <a:gd name="T56" fmla="*/ 373 w 383"/>
                  <a:gd name="T57" fmla="*/ 487 h 493"/>
                  <a:gd name="T58" fmla="*/ 373 w 383"/>
                  <a:gd name="T59" fmla="*/ 487 h 493"/>
                  <a:gd name="T60" fmla="*/ 289 w 383"/>
                  <a:gd name="T61" fmla="*/ 492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3" h="493">
                    <a:moveTo>
                      <a:pt x="289" y="492"/>
                    </a:moveTo>
                    <a:lnTo>
                      <a:pt x="289" y="492"/>
                    </a:lnTo>
                    <a:cubicBezTo>
                      <a:pt x="185" y="492"/>
                      <a:pt x="104" y="469"/>
                      <a:pt x="100" y="469"/>
                    </a:cubicBezTo>
                    <a:lnTo>
                      <a:pt x="100" y="469"/>
                    </a:lnTo>
                    <a:cubicBezTo>
                      <a:pt x="97" y="468"/>
                      <a:pt x="95" y="465"/>
                      <a:pt x="94" y="462"/>
                    </a:cubicBezTo>
                    <a:lnTo>
                      <a:pt x="3" y="58"/>
                    </a:lnTo>
                    <a:lnTo>
                      <a:pt x="3" y="58"/>
                    </a:lnTo>
                    <a:cubicBezTo>
                      <a:pt x="0" y="47"/>
                      <a:pt x="3" y="35"/>
                      <a:pt x="9" y="25"/>
                    </a:cubicBezTo>
                    <a:lnTo>
                      <a:pt x="9" y="25"/>
                    </a:lnTo>
                    <a:cubicBezTo>
                      <a:pt x="15" y="16"/>
                      <a:pt x="25" y="10"/>
                      <a:pt x="35" y="8"/>
                    </a:cubicBezTo>
                    <a:lnTo>
                      <a:pt x="35" y="8"/>
                    </a:lnTo>
                    <a:cubicBezTo>
                      <a:pt x="79" y="0"/>
                      <a:pt x="95" y="65"/>
                      <a:pt x="96" y="68"/>
                    </a:cubicBezTo>
                    <a:lnTo>
                      <a:pt x="96" y="68"/>
                    </a:lnTo>
                    <a:cubicBezTo>
                      <a:pt x="97" y="73"/>
                      <a:pt x="94" y="78"/>
                      <a:pt x="89" y="79"/>
                    </a:cubicBezTo>
                    <a:lnTo>
                      <a:pt x="89" y="79"/>
                    </a:lnTo>
                    <a:cubicBezTo>
                      <a:pt x="84" y="81"/>
                      <a:pt x="79" y="77"/>
                      <a:pt x="78" y="72"/>
                    </a:cubicBezTo>
                    <a:lnTo>
                      <a:pt x="78" y="72"/>
                    </a:lnTo>
                    <a:cubicBezTo>
                      <a:pt x="78" y="72"/>
                      <a:pt x="64" y="22"/>
                      <a:pt x="38" y="26"/>
                    </a:cubicBezTo>
                    <a:lnTo>
                      <a:pt x="38" y="26"/>
                    </a:lnTo>
                    <a:cubicBezTo>
                      <a:pt x="33" y="28"/>
                      <a:pt x="28" y="31"/>
                      <a:pt x="26" y="35"/>
                    </a:cubicBezTo>
                    <a:lnTo>
                      <a:pt x="26" y="35"/>
                    </a:lnTo>
                    <a:cubicBezTo>
                      <a:pt x="21" y="41"/>
                      <a:pt x="20" y="48"/>
                      <a:pt x="22" y="55"/>
                    </a:cubicBezTo>
                    <a:lnTo>
                      <a:pt x="111" y="452"/>
                    </a:lnTo>
                    <a:lnTo>
                      <a:pt x="111" y="452"/>
                    </a:lnTo>
                    <a:cubicBezTo>
                      <a:pt x="136" y="458"/>
                      <a:pt x="249" y="485"/>
                      <a:pt x="371" y="469"/>
                    </a:cubicBezTo>
                    <a:lnTo>
                      <a:pt x="371" y="469"/>
                    </a:lnTo>
                    <a:cubicBezTo>
                      <a:pt x="375" y="468"/>
                      <a:pt x="381" y="472"/>
                      <a:pt x="381" y="477"/>
                    </a:cubicBezTo>
                    <a:lnTo>
                      <a:pt x="381" y="477"/>
                    </a:lnTo>
                    <a:cubicBezTo>
                      <a:pt x="382" y="482"/>
                      <a:pt x="378" y="486"/>
                      <a:pt x="373" y="487"/>
                    </a:cubicBezTo>
                    <a:lnTo>
                      <a:pt x="373" y="487"/>
                    </a:lnTo>
                    <a:cubicBezTo>
                      <a:pt x="344" y="491"/>
                      <a:pt x="316" y="492"/>
                      <a:pt x="289" y="4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32">
                <a:extLst>
                  <a:ext uri="{FF2B5EF4-FFF2-40B4-BE49-F238E27FC236}">
                    <a16:creationId xmlns:a16="http://schemas.microsoft.com/office/drawing/2014/main" id="{629E70F2-047B-42FF-BC85-3A10EF66B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5675" y="11267135"/>
                <a:ext cx="259015" cy="153053"/>
              </a:xfrm>
              <a:custGeom>
                <a:avLst/>
                <a:gdLst>
                  <a:gd name="T0" fmla="*/ 21 w 292"/>
                  <a:gd name="T1" fmla="*/ 0 h 173"/>
                  <a:gd name="T2" fmla="*/ 21 w 292"/>
                  <a:gd name="T3" fmla="*/ 0 h 173"/>
                  <a:gd name="T4" fmla="*/ 92 w 292"/>
                  <a:gd name="T5" fmla="*/ 167 h 173"/>
                  <a:gd name="T6" fmla="*/ 92 w 292"/>
                  <a:gd name="T7" fmla="*/ 167 h 173"/>
                  <a:gd name="T8" fmla="*/ 229 w 292"/>
                  <a:gd name="T9" fmla="*/ 168 h 173"/>
                  <a:gd name="T10" fmla="*/ 229 w 292"/>
                  <a:gd name="T11" fmla="*/ 168 h 173"/>
                  <a:gd name="T12" fmla="*/ 291 w 292"/>
                  <a:gd name="T13" fmla="*/ 101 h 173"/>
                  <a:gd name="T14" fmla="*/ 291 w 292"/>
                  <a:gd name="T15" fmla="*/ 18 h 173"/>
                  <a:gd name="T16" fmla="*/ 291 w 292"/>
                  <a:gd name="T17" fmla="*/ 18 h 173"/>
                  <a:gd name="T18" fmla="*/ 21 w 292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2" h="173">
                    <a:moveTo>
                      <a:pt x="21" y="0"/>
                    </a:moveTo>
                    <a:lnTo>
                      <a:pt x="21" y="0"/>
                    </a:lnTo>
                    <a:cubicBezTo>
                      <a:pt x="21" y="0"/>
                      <a:pt x="0" y="157"/>
                      <a:pt x="92" y="167"/>
                    </a:cubicBezTo>
                    <a:lnTo>
                      <a:pt x="92" y="167"/>
                    </a:lnTo>
                    <a:cubicBezTo>
                      <a:pt x="139" y="172"/>
                      <a:pt x="190" y="170"/>
                      <a:pt x="229" y="168"/>
                    </a:cubicBezTo>
                    <a:lnTo>
                      <a:pt x="229" y="168"/>
                    </a:lnTo>
                    <a:cubicBezTo>
                      <a:pt x="264" y="165"/>
                      <a:pt x="291" y="136"/>
                      <a:pt x="291" y="101"/>
                    </a:cubicBezTo>
                    <a:lnTo>
                      <a:pt x="291" y="18"/>
                    </a:lnTo>
                    <a:lnTo>
                      <a:pt x="291" y="18"/>
                    </a:lnTo>
                    <a:cubicBezTo>
                      <a:pt x="291" y="18"/>
                      <a:pt x="155" y="38"/>
                      <a:pt x="2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33">
                <a:extLst>
                  <a:ext uri="{FF2B5EF4-FFF2-40B4-BE49-F238E27FC236}">
                    <a16:creationId xmlns:a16="http://schemas.microsoft.com/office/drawing/2014/main" id="{94401FBE-6F24-4663-9F7D-031AF4E37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5675" y="11259286"/>
                <a:ext cx="266863" cy="168751"/>
              </a:xfrm>
              <a:custGeom>
                <a:avLst/>
                <a:gdLst>
                  <a:gd name="T0" fmla="*/ 31 w 302"/>
                  <a:gd name="T1" fmla="*/ 21 h 190"/>
                  <a:gd name="T2" fmla="*/ 31 w 302"/>
                  <a:gd name="T3" fmla="*/ 21 h 190"/>
                  <a:gd name="T4" fmla="*/ 54 w 302"/>
                  <a:gd name="T5" fmla="*/ 146 h 190"/>
                  <a:gd name="T6" fmla="*/ 54 w 302"/>
                  <a:gd name="T7" fmla="*/ 146 h 190"/>
                  <a:gd name="T8" fmla="*/ 94 w 302"/>
                  <a:gd name="T9" fmla="*/ 167 h 190"/>
                  <a:gd name="T10" fmla="*/ 94 w 302"/>
                  <a:gd name="T11" fmla="*/ 167 h 190"/>
                  <a:gd name="T12" fmla="*/ 229 w 302"/>
                  <a:gd name="T13" fmla="*/ 168 h 190"/>
                  <a:gd name="T14" fmla="*/ 229 w 302"/>
                  <a:gd name="T15" fmla="*/ 168 h 190"/>
                  <a:gd name="T16" fmla="*/ 283 w 302"/>
                  <a:gd name="T17" fmla="*/ 111 h 190"/>
                  <a:gd name="T18" fmla="*/ 283 w 302"/>
                  <a:gd name="T19" fmla="*/ 38 h 190"/>
                  <a:gd name="T20" fmla="*/ 283 w 302"/>
                  <a:gd name="T21" fmla="*/ 38 h 190"/>
                  <a:gd name="T22" fmla="*/ 31 w 302"/>
                  <a:gd name="T23" fmla="*/ 21 h 190"/>
                  <a:gd name="T24" fmla="*/ 159 w 302"/>
                  <a:gd name="T25" fmla="*/ 189 h 190"/>
                  <a:gd name="T26" fmla="*/ 159 w 302"/>
                  <a:gd name="T27" fmla="*/ 189 h 190"/>
                  <a:gd name="T28" fmla="*/ 92 w 302"/>
                  <a:gd name="T29" fmla="*/ 186 h 190"/>
                  <a:gd name="T30" fmla="*/ 92 w 302"/>
                  <a:gd name="T31" fmla="*/ 186 h 190"/>
                  <a:gd name="T32" fmla="*/ 40 w 302"/>
                  <a:gd name="T33" fmla="*/ 157 h 190"/>
                  <a:gd name="T34" fmla="*/ 40 w 302"/>
                  <a:gd name="T35" fmla="*/ 157 h 190"/>
                  <a:gd name="T36" fmla="*/ 14 w 302"/>
                  <a:gd name="T37" fmla="*/ 8 h 190"/>
                  <a:gd name="T38" fmla="*/ 14 w 302"/>
                  <a:gd name="T39" fmla="*/ 8 h 190"/>
                  <a:gd name="T40" fmla="*/ 18 w 302"/>
                  <a:gd name="T41" fmla="*/ 1 h 190"/>
                  <a:gd name="T42" fmla="*/ 18 w 302"/>
                  <a:gd name="T43" fmla="*/ 1 h 190"/>
                  <a:gd name="T44" fmla="*/ 25 w 302"/>
                  <a:gd name="T45" fmla="*/ 0 h 190"/>
                  <a:gd name="T46" fmla="*/ 25 w 302"/>
                  <a:gd name="T47" fmla="*/ 0 h 190"/>
                  <a:gd name="T48" fmla="*/ 291 w 302"/>
                  <a:gd name="T49" fmla="*/ 19 h 190"/>
                  <a:gd name="T50" fmla="*/ 291 w 302"/>
                  <a:gd name="T51" fmla="*/ 19 h 190"/>
                  <a:gd name="T52" fmla="*/ 298 w 302"/>
                  <a:gd name="T53" fmla="*/ 21 h 190"/>
                  <a:gd name="T54" fmla="*/ 298 w 302"/>
                  <a:gd name="T55" fmla="*/ 21 h 190"/>
                  <a:gd name="T56" fmla="*/ 301 w 302"/>
                  <a:gd name="T57" fmla="*/ 28 h 190"/>
                  <a:gd name="T58" fmla="*/ 301 w 302"/>
                  <a:gd name="T59" fmla="*/ 111 h 190"/>
                  <a:gd name="T60" fmla="*/ 301 w 302"/>
                  <a:gd name="T61" fmla="*/ 111 h 190"/>
                  <a:gd name="T62" fmla="*/ 231 w 302"/>
                  <a:gd name="T63" fmla="*/ 186 h 190"/>
                  <a:gd name="T64" fmla="*/ 231 w 302"/>
                  <a:gd name="T65" fmla="*/ 186 h 190"/>
                  <a:gd name="T66" fmla="*/ 159 w 302"/>
                  <a:gd name="T67" fmla="*/ 189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2" h="190">
                    <a:moveTo>
                      <a:pt x="31" y="21"/>
                    </a:moveTo>
                    <a:lnTo>
                      <a:pt x="31" y="21"/>
                    </a:lnTo>
                    <a:cubicBezTo>
                      <a:pt x="29" y="47"/>
                      <a:pt x="27" y="112"/>
                      <a:pt x="54" y="146"/>
                    </a:cubicBezTo>
                    <a:lnTo>
                      <a:pt x="54" y="146"/>
                    </a:lnTo>
                    <a:cubicBezTo>
                      <a:pt x="64" y="159"/>
                      <a:pt x="77" y="166"/>
                      <a:pt x="94" y="167"/>
                    </a:cubicBezTo>
                    <a:lnTo>
                      <a:pt x="94" y="167"/>
                    </a:lnTo>
                    <a:cubicBezTo>
                      <a:pt x="141" y="173"/>
                      <a:pt x="194" y="171"/>
                      <a:pt x="229" y="168"/>
                    </a:cubicBezTo>
                    <a:lnTo>
                      <a:pt x="229" y="168"/>
                    </a:lnTo>
                    <a:cubicBezTo>
                      <a:pt x="259" y="166"/>
                      <a:pt x="283" y="141"/>
                      <a:pt x="283" y="111"/>
                    </a:cubicBezTo>
                    <a:lnTo>
                      <a:pt x="283" y="38"/>
                    </a:lnTo>
                    <a:lnTo>
                      <a:pt x="283" y="38"/>
                    </a:lnTo>
                    <a:cubicBezTo>
                      <a:pt x="249" y="42"/>
                      <a:pt x="141" y="51"/>
                      <a:pt x="31" y="21"/>
                    </a:cubicBezTo>
                    <a:close/>
                    <a:moveTo>
                      <a:pt x="159" y="189"/>
                    </a:moveTo>
                    <a:lnTo>
                      <a:pt x="159" y="189"/>
                    </a:lnTo>
                    <a:cubicBezTo>
                      <a:pt x="137" y="189"/>
                      <a:pt x="114" y="188"/>
                      <a:pt x="92" y="186"/>
                    </a:cubicBezTo>
                    <a:lnTo>
                      <a:pt x="92" y="186"/>
                    </a:lnTo>
                    <a:cubicBezTo>
                      <a:pt x="71" y="184"/>
                      <a:pt x="52" y="174"/>
                      <a:pt x="40" y="157"/>
                    </a:cubicBezTo>
                    <a:lnTo>
                      <a:pt x="40" y="157"/>
                    </a:lnTo>
                    <a:cubicBezTo>
                      <a:pt x="0" y="108"/>
                      <a:pt x="13" y="13"/>
                      <a:pt x="14" y="8"/>
                    </a:cubicBezTo>
                    <a:lnTo>
                      <a:pt x="14" y="8"/>
                    </a:lnTo>
                    <a:cubicBezTo>
                      <a:pt x="14" y="6"/>
                      <a:pt x="16" y="3"/>
                      <a:pt x="18" y="1"/>
                    </a:cubicBezTo>
                    <a:lnTo>
                      <a:pt x="18" y="1"/>
                    </a:lnTo>
                    <a:cubicBezTo>
                      <a:pt x="20" y="0"/>
                      <a:pt x="22" y="0"/>
                      <a:pt x="25" y="0"/>
                    </a:cubicBezTo>
                    <a:lnTo>
                      <a:pt x="25" y="0"/>
                    </a:lnTo>
                    <a:cubicBezTo>
                      <a:pt x="155" y="38"/>
                      <a:pt x="289" y="19"/>
                      <a:pt x="291" y="19"/>
                    </a:cubicBezTo>
                    <a:lnTo>
                      <a:pt x="291" y="19"/>
                    </a:lnTo>
                    <a:cubicBezTo>
                      <a:pt x="293" y="19"/>
                      <a:pt x="295" y="19"/>
                      <a:pt x="298" y="21"/>
                    </a:cubicBezTo>
                    <a:lnTo>
                      <a:pt x="298" y="21"/>
                    </a:lnTo>
                    <a:cubicBezTo>
                      <a:pt x="300" y="23"/>
                      <a:pt x="301" y="25"/>
                      <a:pt x="301" y="28"/>
                    </a:cubicBezTo>
                    <a:lnTo>
                      <a:pt x="301" y="111"/>
                    </a:lnTo>
                    <a:lnTo>
                      <a:pt x="301" y="111"/>
                    </a:lnTo>
                    <a:cubicBezTo>
                      <a:pt x="301" y="150"/>
                      <a:pt x="270" y="184"/>
                      <a:pt x="231" y="186"/>
                    </a:cubicBezTo>
                    <a:lnTo>
                      <a:pt x="231" y="186"/>
                    </a:lnTo>
                    <a:cubicBezTo>
                      <a:pt x="211" y="188"/>
                      <a:pt x="185" y="189"/>
                      <a:pt x="159" y="1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34">
                <a:extLst>
                  <a:ext uri="{FF2B5EF4-FFF2-40B4-BE49-F238E27FC236}">
                    <a16:creationId xmlns:a16="http://schemas.microsoft.com/office/drawing/2014/main" id="{F43E6CF6-96EC-4B8B-BABA-57B1D13E0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7481" y="10847216"/>
                <a:ext cx="259015" cy="447389"/>
              </a:xfrm>
              <a:custGeom>
                <a:avLst/>
                <a:gdLst>
                  <a:gd name="T0" fmla="*/ 93 w 289"/>
                  <a:gd name="T1" fmla="*/ 501 h 502"/>
                  <a:gd name="T2" fmla="*/ 93 w 289"/>
                  <a:gd name="T3" fmla="*/ 501 h 502"/>
                  <a:gd name="T4" fmla="*/ 8 w 289"/>
                  <a:gd name="T5" fmla="*/ 496 h 502"/>
                  <a:gd name="T6" fmla="*/ 8 w 289"/>
                  <a:gd name="T7" fmla="*/ 496 h 502"/>
                  <a:gd name="T8" fmla="*/ 1 w 289"/>
                  <a:gd name="T9" fmla="*/ 486 h 502"/>
                  <a:gd name="T10" fmla="*/ 1 w 289"/>
                  <a:gd name="T11" fmla="*/ 486 h 502"/>
                  <a:gd name="T12" fmla="*/ 11 w 289"/>
                  <a:gd name="T13" fmla="*/ 478 h 502"/>
                  <a:gd name="T14" fmla="*/ 11 w 289"/>
                  <a:gd name="T15" fmla="*/ 478 h 502"/>
                  <a:gd name="T16" fmla="*/ 269 w 289"/>
                  <a:gd name="T17" fmla="*/ 462 h 502"/>
                  <a:gd name="T18" fmla="*/ 232 w 289"/>
                  <a:gd name="T19" fmla="*/ 48 h 502"/>
                  <a:gd name="T20" fmla="*/ 232 w 289"/>
                  <a:gd name="T21" fmla="*/ 48 h 502"/>
                  <a:gd name="T22" fmla="*/ 212 w 289"/>
                  <a:gd name="T23" fmla="*/ 19 h 502"/>
                  <a:gd name="T24" fmla="*/ 212 w 289"/>
                  <a:gd name="T25" fmla="*/ 19 h 502"/>
                  <a:gd name="T26" fmla="*/ 182 w 289"/>
                  <a:gd name="T27" fmla="*/ 69 h 502"/>
                  <a:gd name="T28" fmla="*/ 182 w 289"/>
                  <a:gd name="T29" fmla="*/ 69 h 502"/>
                  <a:gd name="T30" fmla="*/ 173 w 289"/>
                  <a:gd name="T31" fmla="*/ 78 h 502"/>
                  <a:gd name="T32" fmla="*/ 173 w 289"/>
                  <a:gd name="T33" fmla="*/ 78 h 502"/>
                  <a:gd name="T34" fmla="*/ 163 w 289"/>
                  <a:gd name="T35" fmla="*/ 68 h 502"/>
                  <a:gd name="T36" fmla="*/ 163 w 289"/>
                  <a:gd name="T37" fmla="*/ 68 h 502"/>
                  <a:gd name="T38" fmla="*/ 212 w 289"/>
                  <a:gd name="T39" fmla="*/ 0 h 502"/>
                  <a:gd name="T40" fmla="*/ 212 w 289"/>
                  <a:gd name="T41" fmla="*/ 0 h 502"/>
                  <a:gd name="T42" fmla="*/ 251 w 289"/>
                  <a:gd name="T43" fmla="*/ 47 h 502"/>
                  <a:gd name="T44" fmla="*/ 288 w 289"/>
                  <a:gd name="T45" fmla="*/ 468 h 502"/>
                  <a:gd name="T46" fmla="*/ 288 w 289"/>
                  <a:gd name="T47" fmla="*/ 468 h 502"/>
                  <a:gd name="T48" fmla="*/ 281 w 289"/>
                  <a:gd name="T49" fmla="*/ 477 h 502"/>
                  <a:gd name="T50" fmla="*/ 281 w 289"/>
                  <a:gd name="T51" fmla="*/ 477 h 502"/>
                  <a:gd name="T52" fmla="*/ 93 w 289"/>
                  <a:gd name="T53" fmla="*/ 501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9" h="502">
                    <a:moveTo>
                      <a:pt x="93" y="501"/>
                    </a:moveTo>
                    <a:lnTo>
                      <a:pt x="93" y="501"/>
                    </a:lnTo>
                    <a:cubicBezTo>
                      <a:pt x="66" y="501"/>
                      <a:pt x="37" y="499"/>
                      <a:pt x="8" y="496"/>
                    </a:cubicBezTo>
                    <a:lnTo>
                      <a:pt x="8" y="496"/>
                    </a:lnTo>
                    <a:cubicBezTo>
                      <a:pt x="3" y="495"/>
                      <a:pt x="0" y="491"/>
                      <a:pt x="1" y="486"/>
                    </a:cubicBezTo>
                    <a:lnTo>
                      <a:pt x="1" y="486"/>
                    </a:lnTo>
                    <a:cubicBezTo>
                      <a:pt x="1" y="481"/>
                      <a:pt x="6" y="477"/>
                      <a:pt x="11" y="478"/>
                    </a:cubicBezTo>
                    <a:lnTo>
                      <a:pt x="11" y="478"/>
                    </a:lnTo>
                    <a:cubicBezTo>
                      <a:pt x="130" y="493"/>
                      <a:pt x="240" y="469"/>
                      <a:pt x="269" y="462"/>
                    </a:cubicBezTo>
                    <a:lnTo>
                      <a:pt x="232" y="48"/>
                    </a:lnTo>
                    <a:lnTo>
                      <a:pt x="232" y="48"/>
                    </a:lnTo>
                    <a:cubicBezTo>
                      <a:pt x="229" y="18"/>
                      <a:pt x="217" y="19"/>
                      <a:pt x="212" y="19"/>
                    </a:cubicBezTo>
                    <a:lnTo>
                      <a:pt x="212" y="19"/>
                    </a:lnTo>
                    <a:cubicBezTo>
                      <a:pt x="185" y="19"/>
                      <a:pt x="182" y="69"/>
                      <a:pt x="182" y="69"/>
                    </a:cubicBezTo>
                    <a:lnTo>
                      <a:pt x="182" y="69"/>
                    </a:lnTo>
                    <a:cubicBezTo>
                      <a:pt x="182" y="74"/>
                      <a:pt x="177" y="78"/>
                      <a:pt x="173" y="78"/>
                    </a:cubicBezTo>
                    <a:lnTo>
                      <a:pt x="173" y="78"/>
                    </a:lnTo>
                    <a:cubicBezTo>
                      <a:pt x="168" y="78"/>
                      <a:pt x="163" y="73"/>
                      <a:pt x="163" y="68"/>
                    </a:cubicBezTo>
                    <a:lnTo>
                      <a:pt x="163" y="68"/>
                    </a:lnTo>
                    <a:cubicBezTo>
                      <a:pt x="164" y="65"/>
                      <a:pt x="168" y="1"/>
                      <a:pt x="212" y="0"/>
                    </a:cubicBezTo>
                    <a:lnTo>
                      <a:pt x="212" y="0"/>
                    </a:lnTo>
                    <a:cubicBezTo>
                      <a:pt x="228" y="0"/>
                      <a:pt x="247" y="7"/>
                      <a:pt x="251" y="47"/>
                    </a:cubicBezTo>
                    <a:lnTo>
                      <a:pt x="288" y="468"/>
                    </a:lnTo>
                    <a:lnTo>
                      <a:pt x="288" y="468"/>
                    </a:lnTo>
                    <a:cubicBezTo>
                      <a:pt x="288" y="472"/>
                      <a:pt x="286" y="476"/>
                      <a:pt x="281" y="477"/>
                    </a:cubicBezTo>
                    <a:lnTo>
                      <a:pt x="281" y="477"/>
                    </a:lnTo>
                    <a:cubicBezTo>
                      <a:pt x="277" y="479"/>
                      <a:pt x="197" y="501"/>
                      <a:pt x="93" y="5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35">
                <a:extLst>
                  <a:ext uri="{FF2B5EF4-FFF2-40B4-BE49-F238E27FC236}">
                    <a16:creationId xmlns:a16="http://schemas.microsoft.com/office/drawing/2014/main" id="{1B62F677-581B-47D2-9282-DE4C502E7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330" y="11263209"/>
                <a:ext cx="259015" cy="153055"/>
              </a:xfrm>
              <a:custGeom>
                <a:avLst/>
                <a:gdLst>
                  <a:gd name="T0" fmla="*/ 269 w 291"/>
                  <a:gd name="T1" fmla="*/ 0 h 173"/>
                  <a:gd name="T2" fmla="*/ 269 w 291"/>
                  <a:gd name="T3" fmla="*/ 0 h 173"/>
                  <a:gd name="T4" fmla="*/ 199 w 291"/>
                  <a:gd name="T5" fmla="*/ 167 h 173"/>
                  <a:gd name="T6" fmla="*/ 199 w 291"/>
                  <a:gd name="T7" fmla="*/ 167 h 173"/>
                  <a:gd name="T8" fmla="*/ 62 w 291"/>
                  <a:gd name="T9" fmla="*/ 168 h 173"/>
                  <a:gd name="T10" fmla="*/ 62 w 291"/>
                  <a:gd name="T11" fmla="*/ 168 h 173"/>
                  <a:gd name="T12" fmla="*/ 0 w 291"/>
                  <a:gd name="T13" fmla="*/ 101 h 173"/>
                  <a:gd name="T14" fmla="*/ 0 w 291"/>
                  <a:gd name="T15" fmla="*/ 17 h 173"/>
                  <a:gd name="T16" fmla="*/ 0 w 291"/>
                  <a:gd name="T17" fmla="*/ 17 h 173"/>
                  <a:gd name="T18" fmla="*/ 269 w 291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1" h="173">
                    <a:moveTo>
                      <a:pt x="269" y="0"/>
                    </a:moveTo>
                    <a:lnTo>
                      <a:pt x="269" y="0"/>
                    </a:lnTo>
                    <a:cubicBezTo>
                      <a:pt x="269" y="0"/>
                      <a:pt x="290" y="158"/>
                      <a:pt x="199" y="167"/>
                    </a:cubicBezTo>
                    <a:lnTo>
                      <a:pt x="199" y="167"/>
                    </a:lnTo>
                    <a:cubicBezTo>
                      <a:pt x="152" y="172"/>
                      <a:pt x="100" y="170"/>
                      <a:pt x="62" y="168"/>
                    </a:cubicBezTo>
                    <a:lnTo>
                      <a:pt x="62" y="168"/>
                    </a:lnTo>
                    <a:cubicBezTo>
                      <a:pt x="27" y="165"/>
                      <a:pt x="0" y="136"/>
                      <a:pt x="0" y="101"/>
                    </a:cubicBezTo>
                    <a:lnTo>
                      <a:pt x="0" y="17"/>
                    </a:lnTo>
                    <a:lnTo>
                      <a:pt x="0" y="17"/>
                    </a:lnTo>
                    <a:cubicBezTo>
                      <a:pt x="0" y="17"/>
                      <a:pt x="135" y="38"/>
                      <a:pt x="26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36">
                <a:extLst>
                  <a:ext uri="{FF2B5EF4-FFF2-40B4-BE49-F238E27FC236}">
                    <a16:creationId xmlns:a16="http://schemas.microsoft.com/office/drawing/2014/main" id="{5D4D945F-350D-4260-8603-E2DF4EF6A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7481" y="11255360"/>
                <a:ext cx="266863" cy="168753"/>
              </a:xfrm>
              <a:custGeom>
                <a:avLst/>
                <a:gdLst>
                  <a:gd name="T0" fmla="*/ 19 w 301"/>
                  <a:gd name="T1" fmla="*/ 39 h 191"/>
                  <a:gd name="T2" fmla="*/ 19 w 301"/>
                  <a:gd name="T3" fmla="*/ 111 h 191"/>
                  <a:gd name="T4" fmla="*/ 19 w 301"/>
                  <a:gd name="T5" fmla="*/ 111 h 191"/>
                  <a:gd name="T6" fmla="*/ 72 w 301"/>
                  <a:gd name="T7" fmla="*/ 168 h 191"/>
                  <a:gd name="T8" fmla="*/ 72 w 301"/>
                  <a:gd name="T9" fmla="*/ 168 h 191"/>
                  <a:gd name="T10" fmla="*/ 207 w 301"/>
                  <a:gd name="T11" fmla="*/ 168 h 191"/>
                  <a:gd name="T12" fmla="*/ 207 w 301"/>
                  <a:gd name="T13" fmla="*/ 168 h 191"/>
                  <a:gd name="T14" fmla="*/ 246 w 301"/>
                  <a:gd name="T15" fmla="*/ 146 h 191"/>
                  <a:gd name="T16" fmla="*/ 246 w 301"/>
                  <a:gd name="T17" fmla="*/ 146 h 191"/>
                  <a:gd name="T18" fmla="*/ 269 w 301"/>
                  <a:gd name="T19" fmla="*/ 22 h 191"/>
                  <a:gd name="T20" fmla="*/ 269 w 301"/>
                  <a:gd name="T21" fmla="*/ 22 h 191"/>
                  <a:gd name="T22" fmla="*/ 19 w 301"/>
                  <a:gd name="T23" fmla="*/ 39 h 191"/>
                  <a:gd name="T24" fmla="*/ 142 w 301"/>
                  <a:gd name="T25" fmla="*/ 190 h 191"/>
                  <a:gd name="T26" fmla="*/ 142 w 301"/>
                  <a:gd name="T27" fmla="*/ 190 h 191"/>
                  <a:gd name="T28" fmla="*/ 71 w 301"/>
                  <a:gd name="T29" fmla="*/ 187 h 191"/>
                  <a:gd name="T30" fmla="*/ 71 w 301"/>
                  <a:gd name="T31" fmla="*/ 187 h 191"/>
                  <a:gd name="T32" fmla="*/ 0 w 301"/>
                  <a:gd name="T33" fmla="*/ 111 h 191"/>
                  <a:gd name="T34" fmla="*/ 0 w 301"/>
                  <a:gd name="T35" fmla="*/ 27 h 191"/>
                  <a:gd name="T36" fmla="*/ 0 w 301"/>
                  <a:gd name="T37" fmla="*/ 27 h 191"/>
                  <a:gd name="T38" fmla="*/ 3 w 301"/>
                  <a:gd name="T39" fmla="*/ 21 h 191"/>
                  <a:gd name="T40" fmla="*/ 3 w 301"/>
                  <a:gd name="T41" fmla="*/ 21 h 191"/>
                  <a:gd name="T42" fmla="*/ 10 w 301"/>
                  <a:gd name="T43" fmla="*/ 19 h 191"/>
                  <a:gd name="T44" fmla="*/ 10 w 301"/>
                  <a:gd name="T45" fmla="*/ 19 h 191"/>
                  <a:gd name="T46" fmla="*/ 275 w 301"/>
                  <a:gd name="T47" fmla="*/ 0 h 191"/>
                  <a:gd name="T48" fmla="*/ 275 w 301"/>
                  <a:gd name="T49" fmla="*/ 0 h 191"/>
                  <a:gd name="T50" fmla="*/ 283 w 301"/>
                  <a:gd name="T51" fmla="*/ 2 h 191"/>
                  <a:gd name="T52" fmla="*/ 283 w 301"/>
                  <a:gd name="T53" fmla="*/ 2 h 191"/>
                  <a:gd name="T54" fmla="*/ 287 w 301"/>
                  <a:gd name="T55" fmla="*/ 8 h 191"/>
                  <a:gd name="T56" fmla="*/ 287 w 301"/>
                  <a:gd name="T57" fmla="*/ 8 h 191"/>
                  <a:gd name="T58" fmla="*/ 261 w 301"/>
                  <a:gd name="T59" fmla="*/ 158 h 191"/>
                  <a:gd name="T60" fmla="*/ 261 w 301"/>
                  <a:gd name="T61" fmla="*/ 158 h 191"/>
                  <a:gd name="T62" fmla="*/ 209 w 301"/>
                  <a:gd name="T63" fmla="*/ 186 h 191"/>
                  <a:gd name="T64" fmla="*/ 209 w 301"/>
                  <a:gd name="T65" fmla="*/ 186 h 191"/>
                  <a:gd name="T66" fmla="*/ 142 w 301"/>
                  <a:gd name="T67" fmla="*/ 19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1" h="191">
                    <a:moveTo>
                      <a:pt x="19" y="39"/>
                    </a:moveTo>
                    <a:lnTo>
                      <a:pt x="19" y="111"/>
                    </a:lnTo>
                    <a:lnTo>
                      <a:pt x="19" y="111"/>
                    </a:lnTo>
                    <a:cubicBezTo>
                      <a:pt x="19" y="141"/>
                      <a:pt x="42" y="166"/>
                      <a:pt x="72" y="168"/>
                    </a:cubicBezTo>
                    <a:lnTo>
                      <a:pt x="72" y="168"/>
                    </a:lnTo>
                    <a:cubicBezTo>
                      <a:pt x="107" y="171"/>
                      <a:pt x="159" y="172"/>
                      <a:pt x="207" y="168"/>
                    </a:cubicBezTo>
                    <a:lnTo>
                      <a:pt x="207" y="168"/>
                    </a:lnTo>
                    <a:cubicBezTo>
                      <a:pt x="223" y="166"/>
                      <a:pt x="237" y="159"/>
                      <a:pt x="246" y="146"/>
                    </a:cubicBezTo>
                    <a:lnTo>
                      <a:pt x="246" y="146"/>
                    </a:lnTo>
                    <a:cubicBezTo>
                      <a:pt x="274" y="112"/>
                      <a:pt x="272" y="46"/>
                      <a:pt x="269" y="22"/>
                    </a:cubicBezTo>
                    <a:lnTo>
                      <a:pt x="269" y="22"/>
                    </a:lnTo>
                    <a:cubicBezTo>
                      <a:pt x="160" y="51"/>
                      <a:pt x="52" y="42"/>
                      <a:pt x="19" y="39"/>
                    </a:cubicBezTo>
                    <a:close/>
                    <a:moveTo>
                      <a:pt x="142" y="190"/>
                    </a:moveTo>
                    <a:lnTo>
                      <a:pt x="142" y="190"/>
                    </a:lnTo>
                    <a:cubicBezTo>
                      <a:pt x="115" y="190"/>
                      <a:pt x="91" y="188"/>
                      <a:pt x="71" y="187"/>
                    </a:cubicBezTo>
                    <a:lnTo>
                      <a:pt x="71" y="187"/>
                    </a:lnTo>
                    <a:cubicBezTo>
                      <a:pt x="30" y="184"/>
                      <a:pt x="0" y="150"/>
                      <a:pt x="0" y="111"/>
                    </a:cubicBezTo>
                    <a:lnTo>
                      <a:pt x="0" y="27"/>
                    </a:lnTo>
                    <a:lnTo>
                      <a:pt x="0" y="27"/>
                    </a:lnTo>
                    <a:cubicBezTo>
                      <a:pt x="0" y="25"/>
                      <a:pt x="0" y="23"/>
                      <a:pt x="3" y="21"/>
                    </a:cubicBezTo>
                    <a:lnTo>
                      <a:pt x="3" y="21"/>
                    </a:lnTo>
                    <a:cubicBezTo>
                      <a:pt x="5" y="19"/>
                      <a:pt x="7" y="18"/>
                      <a:pt x="10" y="19"/>
                    </a:cubicBezTo>
                    <a:lnTo>
                      <a:pt x="10" y="19"/>
                    </a:lnTo>
                    <a:cubicBezTo>
                      <a:pt x="12" y="19"/>
                      <a:pt x="145" y="38"/>
                      <a:pt x="275" y="0"/>
                    </a:cubicBezTo>
                    <a:lnTo>
                      <a:pt x="275" y="0"/>
                    </a:lnTo>
                    <a:cubicBezTo>
                      <a:pt x="278" y="0"/>
                      <a:pt x="280" y="0"/>
                      <a:pt x="283" y="2"/>
                    </a:cubicBezTo>
                    <a:lnTo>
                      <a:pt x="283" y="2"/>
                    </a:lnTo>
                    <a:cubicBezTo>
                      <a:pt x="285" y="4"/>
                      <a:pt x="286" y="5"/>
                      <a:pt x="287" y="8"/>
                    </a:cubicBezTo>
                    <a:lnTo>
                      <a:pt x="287" y="8"/>
                    </a:lnTo>
                    <a:cubicBezTo>
                      <a:pt x="287" y="12"/>
                      <a:pt x="300" y="108"/>
                      <a:pt x="261" y="158"/>
                    </a:cubicBezTo>
                    <a:lnTo>
                      <a:pt x="261" y="158"/>
                    </a:lnTo>
                    <a:cubicBezTo>
                      <a:pt x="248" y="174"/>
                      <a:pt x="230" y="184"/>
                      <a:pt x="209" y="186"/>
                    </a:cubicBezTo>
                    <a:lnTo>
                      <a:pt x="209" y="186"/>
                    </a:lnTo>
                    <a:cubicBezTo>
                      <a:pt x="186" y="188"/>
                      <a:pt x="164" y="190"/>
                      <a:pt x="142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37">
                <a:extLst>
                  <a:ext uri="{FF2B5EF4-FFF2-40B4-BE49-F238E27FC236}">
                    <a16:creationId xmlns:a16="http://schemas.microsoft.com/office/drawing/2014/main" id="{026AC907-BCDA-4373-B8C5-CC39376E2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6840" y="11326001"/>
                <a:ext cx="86338" cy="19624"/>
              </a:xfrm>
              <a:custGeom>
                <a:avLst/>
                <a:gdLst>
                  <a:gd name="T0" fmla="*/ 87 w 98"/>
                  <a:gd name="T1" fmla="*/ 19 h 20"/>
                  <a:gd name="T2" fmla="*/ 9 w 98"/>
                  <a:gd name="T3" fmla="*/ 19 h 20"/>
                  <a:gd name="T4" fmla="*/ 9 w 98"/>
                  <a:gd name="T5" fmla="*/ 19 h 20"/>
                  <a:gd name="T6" fmla="*/ 0 w 98"/>
                  <a:gd name="T7" fmla="*/ 10 h 20"/>
                  <a:gd name="T8" fmla="*/ 0 w 98"/>
                  <a:gd name="T9" fmla="*/ 10 h 20"/>
                  <a:gd name="T10" fmla="*/ 9 w 98"/>
                  <a:gd name="T11" fmla="*/ 0 h 20"/>
                  <a:gd name="T12" fmla="*/ 87 w 98"/>
                  <a:gd name="T13" fmla="*/ 0 h 20"/>
                  <a:gd name="T14" fmla="*/ 87 w 98"/>
                  <a:gd name="T15" fmla="*/ 0 h 20"/>
                  <a:gd name="T16" fmla="*/ 97 w 98"/>
                  <a:gd name="T17" fmla="*/ 10 h 20"/>
                  <a:gd name="T18" fmla="*/ 97 w 98"/>
                  <a:gd name="T19" fmla="*/ 10 h 20"/>
                  <a:gd name="T20" fmla="*/ 87 w 9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20">
                    <a:moveTo>
                      <a:pt x="87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7" y="0"/>
                    </a:lnTo>
                    <a:lnTo>
                      <a:pt x="87" y="0"/>
                    </a:lnTo>
                    <a:cubicBezTo>
                      <a:pt x="92" y="0"/>
                      <a:pt x="97" y="4"/>
                      <a:pt x="97" y="10"/>
                    </a:cubicBezTo>
                    <a:lnTo>
                      <a:pt x="97" y="10"/>
                    </a:lnTo>
                    <a:cubicBezTo>
                      <a:pt x="97" y="15"/>
                      <a:pt x="92" y="19"/>
                      <a:pt x="87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38">
                <a:extLst>
                  <a:ext uri="{FF2B5EF4-FFF2-40B4-BE49-F238E27FC236}">
                    <a16:creationId xmlns:a16="http://schemas.microsoft.com/office/drawing/2014/main" id="{11C55541-9151-4A76-B5DA-44816F2BE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9912" y="12087347"/>
                <a:ext cx="164827" cy="47094"/>
              </a:xfrm>
              <a:custGeom>
                <a:avLst/>
                <a:gdLst>
                  <a:gd name="T0" fmla="*/ 175 w 186"/>
                  <a:gd name="T1" fmla="*/ 53 h 54"/>
                  <a:gd name="T2" fmla="*/ 175 w 186"/>
                  <a:gd name="T3" fmla="*/ 53 h 54"/>
                  <a:gd name="T4" fmla="*/ 173 w 186"/>
                  <a:gd name="T5" fmla="*/ 53 h 54"/>
                  <a:gd name="T6" fmla="*/ 9 w 186"/>
                  <a:gd name="T7" fmla="*/ 19 h 54"/>
                  <a:gd name="T8" fmla="*/ 9 w 186"/>
                  <a:gd name="T9" fmla="*/ 19 h 54"/>
                  <a:gd name="T10" fmla="*/ 1 w 186"/>
                  <a:gd name="T11" fmla="*/ 8 h 54"/>
                  <a:gd name="T12" fmla="*/ 1 w 186"/>
                  <a:gd name="T13" fmla="*/ 8 h 54"/>
                  <a:gd name="T14" fmla="*/ 12 w 186"/>
                  <a:gd name="T15" fmla="*/ 1 h 54"/>
                  <a:gd name="T16" fmla="*/ 177 w 186"/>
                  <a:gd name="T17" fmla="*/ 35 h 54"/>
                  <a:gd name="T18" fmla="*/ 177 w 186"/>
                  <a:gd name="T19" fmla="*/ 35 h 54"/>
                  <a:gd name="T20" fmla="*/ 184 w 186"/>
                  <a:gd name="T21" fmla="*/ 46 h 54"/>
                  <a:gd name="T22" fmla="*/ 184 w 186"/>
                  <a:gd name="T23" fmla="*/ 46 h 54"/>
                  <a:gd name="T24" fmla="*/ 175 w 186"/>
                  <a:gd name="T25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6" h="54">
                    <a:moveTo>
                      <a:pt x="175" y="53"/>
                    </a:moveTo>
                    <a:lnTo>
                      <a:pt x="175" y="53"/>
                    </a:lnTo>
                    <a:cubicBezTo>
                      <a:pt x="174" y="53"/>
                      <a:pt x="174" y="53"/>
                      <a:pt x="173" y="53"/>
                    </a:cubicBezTo>
                    <a:lnTo>
                      <a:pt x="9" y="19"/>
                    </a:lnTo>
                    <a:lnTo>
                      <a:pt x="9" y="19"/>
                    </a:lnTo>
                    <a:cubicBezTo>
                      <a:pt x="3" y="19"/>
                      <a:pt x="0" y="13"/>
                      <a:pt x="1" y="8"/>
                    </a:cubicBezTo>
                    <a:lnTo>
                      <a:pt x="1" y="8"/>
                    </a:lnTo>
                    <a:cubicBezTo>
                      <a:pt x="2" y="3"/>
                      <a:pt x="7" y="0"/>
                      <a:pt x="12" y="1"/>
                    </a:cubicBezTo>
                    <a:lnTo>
                      <a:pt x="177" y="35"/>
                    </a:lnTo>
                    <a:lnTo>
                      <a:pt x="177" y="35"/>
                    </a:lnTo>
                    <a:cubicBezTo>
                      <a:pt x="182" y="36"/>
                      <a:pt x="185" y="42"/>
                      <a:pt x="184" y="46"/>
                    </a:cubicBezTo>
                    <a:lnTo>
                      <a:pt x="184" y="46"/>
                    </a:lnTo>
                    <a:cubicBezTo>
                      <a:pt x="183" y="51"/>
                      <a:pt x="179" y="53"/>
                      <a:pt x="175" y="53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39">
                <a:extLst>
                  <a:ext uri="{FF2B5EF4-FFF2-40B4-BE49-F238E27FC236}">
                    <a16:creationId xmlns:a16="http://schemas.microsoft.com/office/drawing/2014/main" id="{986E2883-EA0C-46A2-9C1A-9A397FB35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0372" y="11459432"/>
                <a:ext cx="2519505" cy="1306847"/>
              </a:xfrm>
              <a:custGeom>
                <a:avLst/>
                <a:gdLst>
                  <a:gd name="T0" fmla="*/ 2760 w 2829"/>
                  <a:gd name="T1" fmla="*/ 1335 h 1467"/>
                  <a:gd name="T2" fmla="*/ 2760 w 2829"/>
                  <a:gd name="T3" fmla="*/ 1335 h 1467"/>
                  <a:gd name="T4" fmla="*/ 2790 w 2829"/>
                  <a:gd name="T5" fmla="*/ 1269 h 1467"/>
                  <a:gd name="T6" fmla="*/ 2790 w 2829"/>
                  <a:gd name="T7" fmla="*/ 1269 h 1467"/>
                  <a:gd name="T8" fmla="*/ 2452 w 2829"/>
                  <a:gd name="T9" fmla="*/ 1012 h 1467"/>
                  <a:gd name="T10" fmla="*/ 2452 w 2829"/>
                  <a:gd name="T11" fmla="*/ 1012 h 1467"/>
                  <a:gd name="T12" fmla="*/ 2026 w 2829"/>
                  <a:gd name="T13" fmla="*/ 1016 h 1467"/>
                  <a:gd name="T14" fmla="*/ 670 w 2829"/>
                  <a:gd name="T15" fmla="*/ 751 h 1467"/>
                  <a:gd name="T16" fmla="*/ 684 w 2829"/>
                  <a:gd name="T17" fmla="*/ 86 h 1467"/>
                  <a:gd name="T18" fmla="*/ 684 w 2829"/>
                  <a:gd name="T19" fmla="*/ 86 h 1467"/>
                  <a:gd name="T20" fmla="*/ 351 w 2829"/>
                  <a:gd name="T21" fmla="*/ 75 h 1467"/>
                  <a:gd name="T22" fmla="*/ 351 w 2829"/>
                  <a:gd name="T23" fmla="*/ 75 h 1467"/>
                  <a:gd name="T24" fmla="*/ 24 w 2829"/>
                  <a:gd name="T25" fmla="*/ 5 h 1467"/>
                  <a:gd name="T26" fmla="*/ 24 w 2829"/>
                  <a:gd name="T27" fmla="*/ 5 h 1467"/>
                  <a:gd name="T28" fmla="*/ 17 w 2829"/>
                  <a:gd name="T29" fmla="*/ 778 h 1467"/>
                  <a:gd name="T30" fmla="*/ 17 w 2829"/>
                  <a:gd name="T31" fmla="*/ 778 h 1467"/>
                  <a:gd name="T32" fmla="*/ 362 w 2829"/>
                  <a:gd name="T33" fmla="*/ 1304 h 1467"/>
                  <a:gd name="T34" fmla="*/ 2009 w 2829"/>
                  <a:gd name="T35" fmla="*/ 1310 h 1467"/>
                  <a:gd name="T36" fmla="*/ 2009 w 2829"/>
                  <a:gd name="T37" fmla="*/ 1310 h 1467"/>
                  <a:gd name="T38" fmla="*/ 2186 w 2829"/>
                  <a:gd name="T39" fmla="*/ 1366 h 1467"/>
                  <a:gd name="T40" fmla="*/ 2186 w 2829"/>
                  <a:gd name="T41" fmla="*/ 1366 h 1467"/>
                  <a:gd name="T42" fmla="*/ 2397 w 2829"/>
                  <a:gd name="T43" fmla="*/ 1345 h 1467"/>
                  <a:gd name="T44" fmla="*/ 2397 w 2829"/>
                  <a:gd name="T45" fmla="*/ 1345 h 1467"/>
                  <a:gd name="T46" fmla="*/ 2546 w 2829"/>
                  <a:gd name="T47" fmla="*/ 1414 h 1467"/>
                  <a:gd name="T48" fmla="*/ 2546 w 2829"/>
                  <a:gd name="T49" fmla="*/ 1414 h 1467"/>
                  <a:gd name="T50" fmla="*/ 2661 w 2829"/>
                  <a:gd name="T51" fmla="*/ 1386 h 1467"/>
                  <a:gd name="T52" fmla="*/ 2661 w 2829"/>
                  <a:gd name="T53" fmla="*/ 1386 h 1467"/>
                  <a:gd name="T54" fmla="*/ 2773 w 2829"/>
                  <a:gd name="T55" fmla="*/ 1409 h 1467"/>
                  <a:gd name="T56" fmla="*/ 2773 w 2829"/>
                  <a:gd name="T57" fmla="*/ 1409 h 1467"/>
                  <a:gd name="T58" fmla="*/ 2760 w 2829"/>
                  <a:gd name="T59" fmla="*/ 1335 h 1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29" h="1467">
                    <a:moveTo>
                      <a:pt x="2760" y="1335"/>
                    </a:moveTo>
                    <a:lnTo>
                      <a:pt x="2760" y="1335"/>
                    </a:lnTo>
                    <a:cubicBezTo>
                      <a:pt x="2815" y="1344"/>
                      <a:pt x="2828" y="1313"/>
                      <a:pt x="2790" y="1269"/>
                    </a:cubicBezTo>
                    <a:lnTo>
                      <a:pt x="2790" y="1269"/>
                    </a:lnTo>
                    <a:cubicBezTo>
                      <a:pt x="2657" y="1115"/>
                      <a:pt x="2517" y="1020"/>
                      <a:pt x="2452" y="1012"/>
                    </a:cubicBezTo>
                    <a:lnTo>
                      <a:pt x="2452" y="1012"/>
                    </a:lnTo>
                    <a:cubicBezTo>
                      <a:pt x="2421" y="1009"/>
                      <a:pt x="2026" y="1016"/>
                      <a:pt x="2026" y="1016"/>
                    </a:cubicBezTo>
                    <a:lnTo>
                      <a:pt x="670" y="751"/>
                    </a:lnTo>
                    <a:lnTo>
                      <a:pt x="684" y="86"/>
                    </a:lnTo>
                    <a:lnTo>
                      <a:pt x="684" y="86"/>
                    </a:lnTo>
                    <a:cubicBezTo>
                      <a:pt x="589" y="91"/>
                      <a:pt x="477" y="91"/>
                      <a:pt x="351" y="75"/>
                    </a:cubicBezTo>
                    <a:lnTo>
                      <a:pt x="351" y="75"/>
                    </a:lnTo>
                    <a:cubicBezTo>
                      <a:pt x="227" y="60"/>
                      <a:pt x="117" y="34"/>
                      <a:pt x="24" y="5"/>
                    </a:cubicBezTo>
                    <a:lnTo>
                      <a:pt x="24" y="5"/>
                    </a:lnTo>
                    <a:cubicBezTo>
                      <a:pt x="6" y="0"/>
                      <a:pt x="0" y="260"/>
                      <a:pt x="17" y="778"/>
                    </a:cubicBezTo>
                    <a:lnTo>
                      <a:pt x="17" y="778"/>
                    </a:lnTo>
                    <a:cubicBezTo>
                      <a:pt x="29" y="1107"/>
                      <a:pt x="80" y="1281"/>
                      <a:pt x="362" y="1304"/>
                    </a:cubicBezTo>
                    <a:lnTo>
                      <a:pt x="2009" y="1310"/>
                    </a:lnTo>
                    <a:lnTo>
                      <a:pt x="2009" y="1310"/>
                    </a:lnTo>
                    <a:cubicBezTo>
                      <a:pt x="2009" y="1310"/>
                      <a:pt x="2099" y="1362"/>
                      <a:pt x="2186" y="1366"/>
                    </a:cubicBezTo>
                    <a:lnTo>
                      <a:pt x="2186" y="1366"/>
                    </a:lnTo>
                    <a:cubicBezTo>
                      <a:pt x="2277" y="1369"/>
                      <a:pt x="2397" y="1345"/>
                      <a:pt x="2397" y="1345"/>
                    </a:cubicBezTo>
                    <a:lnTo>
                      <a:pt x="2397" y="1345"/>
                    </a:lnTo>
                    <a:cubicBezTo>
                      <a:pt x="2397" y="1345"/>
                      <a:pt x="2472" y="1385"/>
                      <a:pt x="2546" y="1414"/>
                    </a:cubicBezTo>
                    <a:lnTo>
                      <a:pt x="2546" y="1414"/>
                    </a:lnTo>
                    <a:cubicBezTo>
                      <a:pt x="2680" y="1466"/>
                      <a:pt x="2661" y="1386"/>
                      <a:pt x="2661" y="1386"/>
                    </a:cubicBezTo>
                    <a:lnTo>
                      <a:pt x="2661" y="1386"/>
                    </a:lnTo>
                    <a:cubicBezTo>
                      <a:pt x="2661" y="1386"/>
                      <a:pt x="2745" y="1431"/>
                      <a:pt x="2773" y="1409"/>
                    </a:cubicBezTo>
                    <a:lnTo>
                      <a:pt x="2773" y="1409"/>
                    </a:lnTo>
                    <a:cubicBezTo>
                      <a:pt x="2794" y="1390"/>
                      <a:pt x="2760" y="1335"/>
                      <a:pt x="2760" y="13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40">
                <a:extLst>
                  <a:ext uri="{FF2B5EF4-FFF2-40B4-BE49-F238E27FC236}">
                    <a16:creationId xmlns:a16="http://schemas.microsoft.com/office/drawing/2014/main" id="{D26F8795-43B3-47C5-AF04-71091FD9D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6446" y="11455509"/>
                <a:ext cx="2519505" cy="1287224"/>
              </a:xfrm>
              <a:custGeom>
                <a:avLst/>
                <a:gdLst>
                  <a:gd name="T0" fmla="*/ 2400 w 2830"/>
                  <a:gd name="T1" fmla="*/ 1340 h 1446"/>
                  <a:gd name="T2" fmla="*/ 2404 w 2830"/>
                  <a:gd name="T3" fmla="*/ 1342 h 1446"/>
                  <a:gd name="T4" fmla="*/ 2552 w 2830"/>
                  <a:gd name="T5" fmla="*/ 1410 h 1446"/>
                  <a:gd name="T6" fmla="*/ 2647 w 2830"/>
                  <a:gd name="T7" fmla="*/ 1420 h 1446"/>
                  <a:gd name="T8" fmla="*/ 2654 w 2830"/>
                  <a:gd name="T9" fmla="*/ 1393 h 1446"/>
                  <a:gd name="T10" fmla="*/ 2657 w 2830"/>
                  <a:gd name="T11" fmla="*/ 1384 h 1446"/>
                  <a:gd name="T12" fmla="*/ 2668 w 2830"/>
                  <a:gd name="T13" fmla="*/ 1383 h 1446"/>
                  <a:gd name="T14" fmla="*/ 2770 w 2830"/>
                  <a:gd name="T15" fmla="*/ 1406 h 1446"/>
                  <a:gd name="T16" fmla="*/ 2755 w 2830"/>
                  <a:gd name="T17" fmla="*/ 1344 h 1446"/>
                  <a:gd name="T18" fmla="*/ 2756 w 2830"/>
                  <a:gd name="T19" fmla="*/ 1334 h 1446"/>
                  <a:gd name="T20" fmla="*/ 2765 w 2830"/>
                  <a:gd name="T21" fmla="*/ 1330 h 1446"/>
                  <a:gd name="T22" fmla="*/ 2803 w 2830"/>
                  <a:gd name="T23" fmla="*/ 1323 h 1446"/>
                  <a:gd name="T24" fmla="*/ 2786 w 2830"/>
                  <a:gd name="T25" fmla="*/ 1279 h 1446"/>
                  <a:gd name="T26" fmla="*/ 2454 w 2830"/>
                  <a:gd name="T27" fmla="*/ 1026 h 1446"/>
                  <a:gd name="T28" fmla="*/ 2029 w 2830"/>
                  <a:gd name="T29" fmla="*/ 1030 h 1446"/>
                  <a:gd name="T30" fmla="*/ 671 w 2830"/>
                  <a:gd name="T31" fmla="*/ 764 h 1446"/>
                  <a:gd name="T32" fmla="*/ 663 w 2830"/>
                  <a:gd name="T33" fmla="*/ 755 h 1446"/>
                  <a:gd name="T34" fmla="*/ 678 w 2830"/>
                  <a:gd name="T35" fmla="*/ 100 h 1446"/>
                  <a:gd name="T36" fmla="*/ 353 w 2830"/>
                  <a:gd name="T37" fmla="*/ 89 h 1446"/>
                  <a:gd name="T38" fmla="*/ 31 w 2830"/>
                  <a:gd name="T39" fmla="*/ 20 h 1446"/>
                  <a:gd name="T40" fmla="*/ 30 w 2830"/>
                  <a:gd name="T41" fmla="*/ 782 h 1446"/>
                  <a:gd name="T42" fmla="*/ 2012 w 2830"/>
                  <a:gd name="T43" fmla="*/ 1305 h 1446"/>
                  <a:gd name="T44" fmla="*/ 2016 w 2830"/>
                  <a:gd name="T45" fmla="*/ 1306 h 1446"/>
                  <a:gd name="T46" fmla="*/ 2189 w 2830"/>
                  <a:gd name="T47" fmla="*/ 1361 h 1446"/>
                  <a:gd name="T48" fmla="*/ 2398 w 2830"/>
                  <a:gd name="T49" fmla="*/ 1341 h 1446"/>
                  <a:gd name="T50" fmla="*/ 2400 w 2830"/>
                  <a:gd name="T51" fmla="*/ 1340 h 1446"/>
                  <a:gd name="T52" fmla="*/ 2622 w 2830"/>
                  <a:gd name="T53" fmla="*/ 1445 h 1446"/>
                  <a:gd name="T54" fmla="*/ 2545 w 2830"/>
                  <a:gd name="T55" fmla="*/ 1427 h 1446"/>
                  <a:gd name="T56" fmla="*/ 2399 w 2830"/>
                  <a:gd name="T57" fmla="*/ 1359 h 1446"/>
                  <a:gd name="T58" fmla="*/ 2188 w 2830"/>
                  <a:gd name="T59" fmla="*/ 1379 h 1446"/>
                  <a:gd name="T60" fmla="*/ 365 w 2830"/>
                  <a:gd name="T61" fmla="*/ 1318 h 1446"/>
                  <a:gd name="T62" fmla="*/ 12 w 2830"/>
                  <a:gd name="T63" fmla="*/ 782 h 1446"/>
                  <a:gd name="T64" fmla="*/ 1 w 2830"/>
                  <a:gd name="T65" fmla="*/ 214 h 1446"/>
                  <a:gd name="T66" fmla="*/ 20 w 2830"/>
                  <a:gd name="T67" fmla="*/ 2 h 1446"/>
                  <a:gd name="T68" fmla="*/ 30 w 2830"/>
                  <a:gd name="T69" fmla="*/ 1 h 1446"/>
                  <a:gd name="T70" fmla="*/ 355 w 2830"/>
                  <a:gd name="T71" fmla="*/ 70 h 1446"/>
                  <a:gd name="T72" fmla="*/ 687 w 2830"/>
                  <a:gd name="T73" fmla="*/ 80 h 1446"/>
                  <a:gd name="T74" fmla="*/ 693 w 2830"/>
                  <a:gd name="T75" fmla="*/ 83 h 1446"/>
                  <a:gd name="T76" fmla="*/ 697 w 2830"/>
                  <a:gd name="T77" fmla="*/ 90 h 1446"/>
                  <a:gd name="T78" fmla="*/ 2030 w 2830"/>
                  <a:gd name="T79" fmla="*/ 1011 h 1446"/>
                  <a:gd name="T80" fmla="*/ 2456 w 2830"/>
                  <a:gd name="T81" fmla="*/ 1007 h 1446"/>
                  <a:gd name="T82" fmla="*/ 2799 w 2830"/>
                  <a:gd name="T83" fmla="*/ 1267 h 1446"/>
                  <a:gd name="T84" fmla="*/ 2819 w 2830"/>
                  <a:gd name="T85" fmla="*/ 1332 h 1446"/>
                  <a:gd name="T86" fmla="*/ 2780 w 2830"/>
                  <a:gd name="T87" fmla="*/ 1350 h 1446"/>
                  <a:gd name="T88" fmla="*/ 2782 w 2830"/>
                  <a:gd name="T89" fmla="*/ 1420 h 1446"/>
                  <a:gd name="T90" fmla="*/ 2673 w 2830"/>
                  <a:gd name="T91" fmla="*/ 1406 h 1446"/>
                  <a:gd name="T92" fmla="*/ 2660 w 2830"/>
                  <a:gd name="T93" fmla="*/ 1433 h 1446"/>
                  <a:gd name="T94" fmla="*/ 2622 w 2830"/>
                  <a:gd name="T95" fmla="*/ 1445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30" h="1446">
                    <a:moveTo>
                      <a:pt x="2400" y="1340"/>
                    </a:moveTo>
                    <a:lnTo>
                      <a:pt x="2400" y="1340"/>
                    </a:lnTo>
                    <a:cubicBezTo>
                      <a:pt x="2401" y="1340"/>
                      <a:pt x="2403" y="1341"/>
                      <a:pt x="2404" y="1342"/>
                    </a:cubicBezTo>
                    <a:lnTo>
                      <a:pt x="2404" y="1342"/>
                    </a:lnTo>
                    <a:cubicBezTo>
                      <a:pt x="2405" y="1342"/>
                      <a:pt x="2479" y="1382"/>
                      <a:pt x="2552" y="1410"/>
                    </a:cubicBezTo>
                    <a:lnTo>
                      <a:pt x="2552" y="1410"/>
                    </a:lnTo>
                    <a:cubicBezTo>
                      <a:pt x="2616" y="1435"/>
                      <a:pt x="2640" y="1426"/>
                      <a:pt x="2647" y="1420"/>
                    </a:cubicBezTo>
                    <a:lnTo>
                      <a:pt x="2647" y="1420"/>
                    </a:lnTo>
                    <a:cubicBezTo>
                      <a:pt x="2658" y="1410"/>
                      <a:pt x="2654" y="1393"/>
                      <a:pt x="2654" y="1393"/>
                    </a:cubicBezTo>
                    <a:lnTo>
                      <a:pt x="2654" y="1393"/>
                    </a:lnTo>
                    <a:cubicBezTo>
                      <a:pt x="2653" y="1389"/>
                      <a:pt x="2655" y="1386"/>
                      <a:pt x="2657" y="1384"/>
                    </a:cubicBezTo>
                    <a:lnTo>
                      <a:pt x="2657" y="1384"/>
                    </a:lnTo>
                    <a:cubicBezTo>
                      <a:pt x="2660" y="1381"/>
                      <a:pt x="2664" y="1381"/>
                      <a:pt x="2668" y="1383"/>
                    </a:cubicBezTo>
                    <a:lnTo>
                      <a:pt x="2668" y="1383"/>
                    </a:lnTo>
                    <a:cubicBezTo>
                      <a:pt x="2701" y="1400"/>
                      <a:pt x="2754" y="1418"/>
                      <a:pt x="2770" y="1406"/>
                    </a:cubicBezTo>
                    <a:lnTo>
                      <a:pt x="2770" y="1406"/>
                    </a:lnTo>
                    <a:cubicBezTo>
                      <a:pt x="2780" y="1397"/>
                      <a:pt x="2768" y="1365"/>
                      <a:pt x="2755" y="1344"/>
                    </a:cubicBezTo>
                    <a:lnTo>
                      <a:pt x="2755" y="1344"/>
                    </a:lnTo>
                    <a:cubicBezTo>
                      <a:pt x="2753" y="1341"/>
                      <a:pt x="2753" y="1337"/>
                      <a:pt x="2756" y="1334"/>
                    </a:cubicBezTo>
                    <a:lnTo>
                      <a:pt x="2756" y="1334"/>
                    </a:lnTo>
                    <a:cubicBezTo>
                      <a:pt x="2758" y="1331"/>
                      <a:pt x="2761" y="1329"/>
                      <a:pt x="2765" y="1330"/>
                    </a:cubicBezTo>
                    <a:lnTo>
                      <a:pt x="2765" y="1330"/>
                    </a:lnTo>
                    <a:cubicBezTo>
                      <a:pt x="2785" y="1334"/>
                      <a:pt x="2799" y="1331"/>
                      <a:pt x="2803" y="1323"/>
                    </a:cubicBezTo>
                    <a:lnTo>
                      <a:pt x="2803" y="1323"/>
                    </a:lnTo>
                    <a:cubicBezTo>
                      <a:pt x="2807" y="1317"/>
                      <a:pt x="2805" y="1301"/>
                      <a:pt x="2786" y="1279"/>
                    </a:cubicBezTo>
                    <a:lnTo>
                      <a:pt x="2786" y="1279"/>
                    </a:lnTo>
                    <a:cubicBezTo>
                      <a:pt x="2651" y="1123"/>
                      <a:pt x="2515" y="1032"/>
                      <a:pt x="2454" y="1026"/>
                    </a:cubicBezTo>
                    <a:lnTo>
                      <a:pt x="2454" y="1026"/>
                    </a:lnTo>
                    <a:cubicBezTo>
                      <a:pt x="2430" y="1023"/>
                      <a:pt x="2166" y="1027"/>
                      <a:pt x="2029" y="1030"/>
                    </a:cubicBezTo>
                    <a:lnTo>
                      <a:pt x="2029" y="1030"/>
                    </a:lnTo>
                    <a:cubicBezTo>
                      <a:pt x="2029" y="1030"/>
                      <a:pt x="2028" y="1029"/>
                      <a:pt x="2027" y="1029"/>
                    </a:cubicBezTo>
                    <a:lnTo>
                      <a:pt x="671" y="764"/>
                    </a:lnTo>
                    <a:lnTo>
                      <a:pt x="671" y="764"/>
                    </a:lnTo>
                    <a:cubicBezTo>
                      <a:pt x="667" y="763"/>
                      <a:pt x="663" y="759"/>
                      <a:pt x="663" y="755"/>
                    </a:cubicBezTo>
                    <a:lnTo>
                      <a:pt x="678" y="100"/>
                    </a:lnTo>
                    <a:lnTo>
                      <a:pt x="678" y="100"/>
                    </a:lnTo>
                    <a:cubicBezTo>
                      <a:pt x="569" y="105"/>
                      <a:pt x="461" y="102"/>
                      <a:pt x="353" y="89"/>
                    </a:cubicBezTo>
                    <a:lnTo>
                      <a:pt x="353" y="89"/>
                    </a:lnTo>
                    <a:cubicBezTo>
                      <a:pt x="245" y="75"/>
                      <a:pt x="136" y="52"/>
                      <a:pt x="31" y="20"/>
                    </a:cubicBezTo>
                    <a:lnTo>
                      <a:pt x="31" y="20"/>
                    </a:lnTo>
                    <a:cubicBezTo>
                      <a:pt x="21" y="51"/>
                      <a:pt x="12" y="240"/>
                      <a:pt x="30" y="782"/>
                    </a:cubicBezTo>
                    <a:lnTo>
                      <a:pt x="30" y="782"/>
                    </a:lnTo>
                    <a:cubicBezTo>
                      <a:pt x="41" y="1115"/>
                      <a:pt x="95" y="1276"/>
                      <a:pt x="366" y="1299"/>
                    </a:cubicBezTo>
                    <a:lnTo>
                      <a:pt x="2012" y="1305"/>
                    </a:lnTo>
                    <a:lnTo>
                      <a:pt x="2012" y="1305"/>
                    </a:lnTo>
                    <a:cubicBezTo>
                      <a:pt x="2013" y="1305"/>
                      <a:pt x="2014" y="1306"/>
                      <a:pt x="2016" y="1306"/>
                    </a:cubicBezTo>
                    <a:lnTo>
                      <a:pt x="2016" y="1306"/>
                    </a:lnTo>
                    <a:cubicBezTo>
                      <a:pt x="2017" y="1306"/>
                      <a:pt x="2106" y="1357"/>
                      <a:pt x="2189" y="1361"/>
                    </a:cubicBezTo>
                    <a:lnTo>
                      <a:pt x="2189" y="1361"/>
                    </a:lnTo>
                    <a:cubicBezTo>
                      <a:pt x="2278" y="1364"/>
                      <a:pt x="2397" y="1341"/>
                      <a:pt x="2398" y="1341"/>
                    </a:cubicBezTo>
                    <a:lnTo>
                      <a:pt x="2398" y="1341"/>
                    </a:lnTo>
                    <a:cubicBezTo>
                      <a:pt x="2399" y="1341"/>
                      <a:pt x="2400" y="1340"/>
                      <a:pt x="2400" y="1340"/>
                    </a:cubicBezTo>
                    <a:close/>
                    <a:moveTo>
                      <a:pt x="2622" y="1445"/>
                    </a:moveTo>
                    <a:lnTo>
                      <a:pt x="2622" y="1445"/>
                    </a:lnTo>
                    <a:cubicBezTo>
                      <a:pt x="2603" y="1445"/>
                      <a:pt x="2577" y="1439"/>
                      <a:pt x="2545" y="1427"/>
                    </a:cubicBezTo>
                    <a:lnTo>
                      <a:pt x="2545" y="1427"/>
                    </a:lnTo>
                    <a:cubicBezTo>
                      <a:pt x="2480" y="1401"/>
                      <a:pt x="2414" y="1367"/>
                      <a:pt x="2399" y="1359"/>
                    </a:cubicBezTo>
                    <a:lnTo>
                      <a:pt x="2399" y="1359"/>
                    </a:lnTo>
                    <a:cubicBezTo>
                      <a:pt x="2378" y="1363"/>
                      <a:pt x="2272" y="1382"/>
                      <a:pt x="2188" y="1379"/>
                    </a:cubicBezTo>
                    <a:lnTo>
                      <a:pt x="2188" y="1379"/>
                    </a:lnTo>
                    <a:cubicBezTo>
                      <a:pt x="2107" y="1376"/>
                      <a:pt x="2024" y="1331"/>
                      <a:pt x="2009" y="1323"/>
                    </a:cubicBezTo>
                    <a:lnTo>
                      <a:pt x="365" y="1318"/>
                    </a:lnTo>
                    <a:lnTo>
                      <a:pt x="365" y="1318"/>
                    </a:lnTo>
                    <a:cubicBezTo>
                      <a:pt x="80" y="1295"/>
                      <a:pt x="23" y="1119"/>
                      <a:pt x="12" y="782"/>
                    </a:cubicBezTo>
                    <a:lnTo>
                      <a:pt x="12" y="782"/>
                    </a:lnTo>
                    <a:cubicBezTo>
                      <a:pt x="3" y="546"/>
                      <a:pt x="0" y="350"/>
                      <a:pt x="1" y="214"/>
                    </a:cubicBezTo>
                    <a:lnTo>
                      <a:pt x="1" y="214"/>
                    </a:lnTo>
                    <a:cubicBezTo>
                      <a:pt x="3" y="15"/>
                      <a:pt x="14" y="7"/>
                      <a:pt x="20" y="2"/>
                    </a:cubicBezTo>
                    <a:lnTo>
                      <a:pt x="20" y="2"/>
                    </a:lnTo>
                    <a:cubicBezTo>
                      <a:pt x="23" y="0"/>
                      <a:pt x="27" y="0"/>
                      <a:pt x="30" y="1"/>
                    </a:cubicBezTo>
                    <a:lnTo>
                      <a:pt x="30" y="1"/>
                    </a:lnTo>
                    <a:cubicBezTo>
                      <a:pt x="137" y="33"/>
                      <a:pt x="247" y="56"/>
                      <a:pt x="355" y="70"/>
                    </a:cubicBezTo>
                    <a:lnTo>
                      <a:pt x="355" y="70"/>
                    </a:lnTo>
                    <a:cubicBezTo>
                      <a:pt x="465" y="84"/>
                      <a:pt x="576" y="87"/>
                      <a:pt x="687" y="80"/>
                    </a:cubicBezTo>
                    <a:lnTo>
                      <a:pt x="687" y="80"/>
                    </a:lnTo>
                    <a:cubicBezTo>
                      <a:pt x="689" y="80"/>
                      <a:pt x="692" y="81"/>
                      <a:pt x="693" y="83"/>
                    </a:cubicBezTo>
                    <a:lnTo>
                      <a:pt x="693" y="83"/>
                    </a:lnTo>
                    <a:cubicBezTo>
                      <a:pt x="696" y="85"/>
                      <a:pt x="697" y="87"/>
                      <a:pt x="697" y="90"/>
                    </a:cubicBezTo>
                    <a:lnTo>
                      <a:pt x="682" y="747"/>
                    </a:lnTo>
                    <a:lnTo>
                      <a:pt x="2030" y="1011"/>
                    </a:lnTo>
                    <a:lnTo>
                      <a:pt x="2030" y="1011"/>
                    </a:lnTo>
                    <a:cubicBezTo>
                      <a:pt x="2056" y="1010"/>
                      <a:pt x="2425" y="1004"/>
                      <a:pt x="2456" y="1007"/>
                    </a:cubicBezTo>
                    <a:lnTo>
                      <a:pt x="2456" y="1007"/>
                    </a:lnTo>
                    <a:cubicBezTo>
                      <a:pt x="2522" y="1014"/>
                      <a:pt x="2661" y="1106"/>
                      <a:pt x="2799" y="1267"/>
                    </a:cubicBezTo>
                    <a:lnTo>
                      <a:pt x="2799" y="1267"/>
                    </a:lnTo>
                    <a:cubicBezTo>
                      <a:pt x="2822" y="1292"/>
                      <a:pt x="2829" y="1316"/>
                      <a:pt x="2819" y="1332"/>
                    </a:cubicBezTo>
                    <a:lnTo>
                      <a:pt x="2819" y="1332"/>
                    </a:lnTo>
                    <a:cubicBezTo>
                      <a:pt x="2815" y="1340"/>
                      <a:pt x="2806" y="1350"/>
                      <a:pt x="2780" y="1350"/>
                    </a:cubicBezTo>
                    <a:lnTo>
                      <a:pt x="2780" y="1350"/>
                    </a:lnTo>
                    <a:cubicBezTo>
                      <a:pt x="2789" y="1371"/>
                      <a:pt x="2800" y="1404"/>
                      <a:pt x="2782" y="1420"/>
                    </a:cubicBezTo>
                    <a:lnTo>
                      <a:pt x="2782" y="1420"/>
                    </a:lnTo>
                    <a:cubicBezTo>
                      <a:pt x="2757" y="1440"/>
                      <a:pt x="2701" y="1418"/>
                      <a:pt x="2673" y="1406"/>
                    </a:cubicBezTo>
                    <a:lnTo>
                      <a:pt x="2673" y="1406"/>
                    </a:lnTo>
                    <a:cubicBezTo>
                      <a:pt x="2672" y="1414"/>
                      <a:pt x="2670" y="1425"/>
                      <a:pt x="2660" y="1433"/>
                    </a:cubicBezTo>
                    <a:lnTo>
                      <a:pt x="2660" y="1433"/>
                    </a:lnTo>
                    <a:cubicBezTo>
                      <a:pt x="2651" y="1441"/>
                      <a:pt x="2638" y="1445"/>
                      <a:pt x="2622" y="14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41">
                <a:extLst>
                  <a:ext uri="{FF2B5EF4-FFF2-40B4-BE49-F238E27FC236}">
                    <a16:creationId xmlns:a16="http://schemas.microsoft.com/office/drawing/2014/main" id="{6AD36750-4320-4CEB-BDE0-D37EA6803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1307" y="12091272"/>
                <a:ext cx="133432" cy="43168"/>
              </a:xfrm>
              <a:custGeom>
                <a:avLst/>
                <a:gdLst>
                  <a:gd name="T0" fmla="*/ 138 w 149"/>
                  <a:gd name="T1" fmla="*/ 47 h 48"/>
                  <a:gd name="T2" fmla="*/ 138 w 149"/>
                  <a:gd name="T3" fmla="*/ 47 h 48"/>
                  <a:gd name="T4" fmla="*/ 136 w 149"/>
                  <a:gd name="T5" fmla="*/ 47 h 48"/>
                  <a:gd name="T6" fmla="*/ 8 w 149"/>
                  <a:gd name="T7" fmla="*/ 20 h 48"/>
                  <a:gd name="T8" fmla="*/ 8 w 149"/>
                  <a:gd name="T9" fmla="*/ 20 h 48"/>
                  <a:gd name="T10" fmla="*/ 1 w 149"/>
                  <a:gd name="T11" fmla="*/ 9 h 48"/>
                  <a:gd name="T12" fmla="*/ 1 w 149"/>
                  <a:gd name="T13" fmla="*/ 9 h 48"/>
                  <a:gd name="T14" fmla="*/ 12 w 149"/>
                  <a:gd name="T15" fmla="*/ 2 h 48"/>
                  <a:gd name="T16" fmla="*/ 140 w 149"/>
                  <a:gd name="T17" fmla="*/ 29 h 48"/>
                  <a:gd name="T18" fmla="*/ 140 w 149"/>
                  <a:gd name="T19" fmla="*/ 29 h 48"/>
                  <a:gd name="T20" fmla="*/ 147 w 149"/>
                  <a:gd name="T21" fmla="*/ 40 h 48"/>
                  <a:gd name="T22" fmla="*/ 147 w 149"/>
                  <a:gd name="T23" fmla="*/ 40 h 48"/>
                  <a:gd name="T24" fmla="*/ 138 w 149"/>
                  <a:gd name="T25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48">
                    <a:moveTo>
                      <a:pt x="138" y="47"/>
                    </a:moveTo>
                    <a:lnTo>
                      <a:pt x="138" y="47"/>
                    </a:lnTo>
                    <a:cubicBezTo>
                      <a:pt x="137" y="47"/>
                      <a:pt x="137" y="47"/>
                      <a:pt x="136" y="47"/>
                    </a:cubicBezTo>
                    <a:lnTo>
                      <a:pt x="8" y="20"/>
                    </a:lnTo>
                    <a:lnTo>
                      <a:pt x="8" y="20"/>
                    </a:lnTo>
                    <a:cubicBezTo>
                      <a:pt x="3" y="19"/>
                      <a:pt x="0" y="14"/>
                      <a:pt x="1" y="9"/>
                    </a:cubicBezTo>
                    <a:lnTo>
                      <a:pt x="1" y="9"/>
                    </a:lnTo>
                    <a:cubicBezTo>
                      <a:pt x="2" y="4"/>
                      <a:pt x="7" y="0"/>
                      <a:pt x="12" y="2"/>
                    </a:cubicBezTo>
                    <a:lnTo>
                      <a:pt x="140" y="29"/>
                    </a:lnTo>
                    <a:lnTo>
                      <a:pt x="140" y="29"/>
                    </a:lnTo>
                    <a:cubicBezTo>
                      <a:pt x="145" y="30"/>
                      <a:pt x="148" y="36"/>
                      <a:pt x="147" y="40"/>
                    </a:cubicBezTo>
                    <a:lnTo>
                      <a:pt x="147" y="40"/>
                    </a:lnTo>
                    <a:cubicBezTo>
                      <a:pt x="146" y="45"/>
                      <a:pt x="142" y="47"/>
                      <a:pt x="138" y="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42">
                <a:extLst>
                  <a:ext uri="{FF2B5EF4-FFF2-40B4-BE49-F238E27FC236}">
                    <a16:creationId xmlns:a16="http://schemas.microsoft.com/office/drawing/2014/main" id="{65FFDAF1-A304-49CB-9803-41C9CBDFF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0813" y="11074835"/>
                <a:ext cx="19624" cy="467012"/>
              </a:xfrm>
              <a:custGeom>
                <a:avLst/>
                <a:gdLst>
                  <a:gd name="T0" fmla="*/ 9 w 20"/>
                  <a:gd name="T1" fmla="*/ 525 h 526"/>
                  <a:gd name="T2" fmla="*/ 9 w 20"/>
                  <a:gd name="T3" fmla="*/ 525 h 526"/>
                  <a:gd name="T4" fmla="*/ 0 w 20"/>
                  <a:gd name="T5" fmla="*/ 516 h 526"/>
                  <a:gd name="T6" fmla="*/ 0 w 20"/>
                  <a:gd name="T7" fmla="*/ 9 h 526"/>
                  <a:gd name="T8" fmla="*/ 0 w 20"/>
                  <a:gd name="T9" fmla="*/ 9 h 526"/>
                  <a:gd name="T10" fmla="*/ 9 w 20"/>
                  <a:gd name="T11" fmla="*/ 0 h 526"/>
                  <a:gd name="T12" fmla="*/ 9 w 20"/>
                  <a:gd name="T13" fmla="*/ 0 h 526"/>
                  <a:gd name="T14" fmla="*/ 19 w 20"/>
                  <a:gd name="T15" fmla="*/ 9 h 526"/>
                  <a:gd name="T16" fmla="*/ 19 w 20"/>
                  <a:gd name="T17" fmla="*/ 516 h 526"/>
                  <a:gd name="T18" fmla="*/ 19 w 20"/>
                  <a:gd name="T19" fmla="*/ 516 h 526"/>
                  <a:gd name="T20" fmla="*/ 9 w 20"/>
                  <a:gd name="T21" fmla="*/ 525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26">
                    <a:moveTo>
                      <a:pt x="9" y="525"/>
                    </a:moveTo>
                    <a:lnTo>
                      <a:pt x="9" y="525"/>
                    </a:lnTo>
                    <a:cubicBezTo>
                      <a:pt x="4" y="525"/>
                      <a:pt x="0" y="521"/>
                      <a:pt x="0" y="5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9"/>
                    </a:cubicBezTo>
                    <a:lnTo>
                      <a:pt x="19" y="516"/>
                    </a:lnTo>
                    <a:lnTo>
                      <a:pt x="19" y="516"/>
                    </a:lnTo>
                    <a:cubicBezTo>
                      <a:pt x="19" y="521"/>
                      <a:pt x="14" y="525"/>
                      <a:pt x="9" y="5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43">
                <a:extLst>
                  <a:ext uri="{FF2B5EF4-FFF2-40B4-BE49-F238E27FC236}">
                    <a16:creationId xmlns:a16="http://schemas.microsoft.com/office/drawing/2014/main" id="{5852FD77-A658-4437-B5F2-8CC056832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0682" y="10592127"/>
                <a:ext cx="231542" cy="412067"/>
              </a:xfrm>
              <a:custGeom>
                <a:avLst/>
                <a:gdLst>
                  <a:gd name="T0" fmla="*/ 246 w 259"/>
                  <a:gd name="T1" fmla="*/ 463 h 464"/>
                  <a:gd name="T2" fmla="*/ 246 w 259"/>
                  <a:gd name="T3" fmla="*/ 463 h 464"/>
                  <a:gd name="T4" fmla="*/ 239 w 259"/>
                  <a:gd name="T5" fmla="*/ 459 h 464"/>
                  <a:gd name="T6" fmla="*/ 2 w 259"/>
                  <a:gd name="T7" fmla="*/ 16 h 464"/>
                  <a:gd name="T8" fmla="*/ 2 w 259"/>
                  <a:gd name="T9" fmla="*/ 16 h 464"/>
                  <a:gd name="T10" fmla="*/ 6 w 259"/>
                  <a:gd name="T11" fmla="*/ 3 h 464"/>
                  <a:gd name="T12" fmla="*/ 6 w 259"/>
                  <a:gd name="T13" fmla="*/ 3 h 464"/>
                  <a:gd name="T14" fmla="*/ 19 w 259"/>
                  <a:gd name="T15" fmla="*/ 7 h 464"/>
                  <a:gd name="T16" fmla="*/ 255 w 259"/>
                  <a:gd name="T17" fmla="*/ 449 h 464"/>
                  <a:gd name="T18" fmla="*/ 255 w 259"/>
                  <a:gd name="T19" fmla="*/ 449 h 464"/>
                  <a:gd name="T20" fmla="*/ 251 w 259"/>
                  <a:gd name="T21" fmla="*/ 462 h 464"/>
                  <a:gd name="T22" fmla="*/ 251 w 259"/>
                  <a:gd name="T23" fmla="*/ 462 h 464"/>
                  <a:gd name="T24" fmla="*/ 246 w 259"/>
                  <a:gd name="T25" fmla="*/ 463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9" h="464">
                    <a:moveTo>
                      <a:pt x="246" y="463"/>
                    </a:moveTo>
                    <a:lnTo>
                      <a:pt x="246" y="463"/>
                    </a:lnTo>
                    <a:cubicBezTo>
                      <a:pt x="243" y="463"/>
                      <a:pt x="240" y="461"/>
                      <a:pt x="239" y="459"/>
                    </a:cubicBezTo>
                    <a:lnTo>
                      <a:pt x="2" y="16"/>
                    </a:lnTo>
                    <a:lnTo>
                      <a:pt x="2" y="16"/>
                    </a:lnTo>
                    <a:cubicBezTo>
                      <a:pt x="0" y="12"/>
                      <a:pt x="2" y="6"/>
                      <a:pt x="6" y="3"/>
                    </a:cubicBezTo>
                    <a:lnTo>
                      <a:pt x="6" y="3"/>
                    </a:lnTo>
                    <a:cubicBezTo>
                      <a:pt x="10" y="0"/>
                      <a:pt x="16" y="2"/>
                      <a:pt x="19" y="7"/>
                    </a:cubicBezTo>
                    <a:lnTo>
                      <a:pt x="255" y="449"/>
                    </a:lnTo>
                    <a:lnTo>
                      <a:pt x="255" y="449"/>
                    </a:lnTo>
                    <a:cubicBezTo>
                      <a:pt x="258" y="454"/>
                      <a:pt x="256" y="459"/>
                      <a:pt x="251" y="462"/>
                    </a:cubicBezTo>
                    <a:lnTo>
                      <a:pt x="251" y="462"/>
                    </a:lnTo>
                    <a:cubicBezTo>
                      <a:pt x="250" y="463"/>
                      <a:pt x="248" y="463"/>
                      <a:pt x="246" y="4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44">
                <a:extLst>
                  <a:ext uri="{FF2B5EF4-FFF2-40B4-BE49-F238E27FC236}">
                    <a16:creationId xmlns:a16="http://schemas.microsoft.com/office/drawing/2014/main" id="{FEA850F8-3AB4-46F5-A99D-24997A7F3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1634" y="9642407"/>
                <a:ext cx="121660" cy="47094"/>
              </a:xfrm>
              <a:custGeom>
                <a:avLst/>
                <a:gdLst>
                  <a:gd name="T0" fmla="*/ 125 w 137"/>
                  <a:gd name="T1" fmla="*/ 53 h 54"/>
                  <a:gd name="T2" fmla="*/ 125 w 137"/>
                  <a:gd name="T3" fmla="*/ 53 h 54"/>
                  <a:gd name="T4" fmla="*/ 124 w 137"/>
                  <a:gd name="T5" fmla="*/ 52 h 54"/>
                  <a:gd name="T6" fmla="*/ 124 w 137"/>
                  <a:gd name="T7" fmla="*/ 52 h 54"/>
                  <a:gd name="T8" fmla="*/ 7 w 137"/>
                  <a:gd name="T9" fmla="*/ 18 h 54"/>
                  <a:gd name="T10" fmla="*/ 7 w 137"/>
                  <a:gd name="T11" fmla="*/ 18 h 54"/>
                  <a:gd name="T12" fmla="*/ 2 w 137"/>
                  <a:gd name="T13" fmla="*/ 7 h 54"/>
                  <a:gd name="T14" fmla="*/ 2 w 137"/>
                  <a:gd name="T15" fmla="*/ 7 h 54"/>
                  <a:gd name="T16" fmla="*/ 14 w 137"/>
                  <a:gd name="T17" fmla="*/ 1 h 54"/>
                  <a:gd name="T18" fmla="*/ 14 w 137"/>
                  <a:gd name="T19" fmla="*/ 1 h 54"/>
                  <a:gd name="T20" fmla="*/ 127 w 137"/>
                  <a:gd name="T21" fmla="*/ 34 h 54"/>
                  <a:gd name="T22" fmla="*/ 127 w 137"/>
                  <a:gd name="T23" fmla="*/ 34 h 54"/>
                  <a:gd name="T24" fmla="*/ 135 w 137"/>
                  <a:gd name="T25" fmla="*/ 45 h 54"/>
                  <a:gd name="T26" fmla="*/ 135 w 137"/>
                  <a:gd name="T27" fmla="*/ 45 h 54"/>
                  <a:gd name="T28" fmla="*/ 125 w 137"/>
                  <a:gd name="T29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54">
                    <a:moveTo>
                      <a:pt x="125" y="53"/>
                    </a:moveTo>
                    <a:lnTo>
                      <a:pt x="125" y="53"/>
                    </a:lnTo>
                    <a:cubicBezTo>
                      <a:pt x="125" y="53"/>
                      <a:pt x="125" y="53"/>
                      <a:pt x="124" y="52"/>
                    </a:cubicBezTo>
                    <a:lnTo>
                      <a:pt x="124" y="52"/>
                    </a:lnTo>
                    <a:cubicBezTo>
                      <a:pt x="121" y="52"/>
                      <a:pt x="60" y="39"/>
                      <a:pt x="7" y="18"/>
                    </a:cubicBezTo>
                    <a:lnTo>
                      <a:pt x="7" y="18"/>
                    </a:lnTo>
                    <a:cubicBezTo>
                      <a:pt x="2" y="17"/>
                      <a:pt x="0" y="12"/>
                      <a:pt x="2" y="7"/>
                    </a:cubicBezTo>
                    <a:lnTo>
                      <a:pt x="2" y="7"/>
                    </a:lnTo>
                    <a:cubicBezTo>
                      <a:pt x="4" y="2"/>
                      <a:pt x="9" y="0"/>
                      <a:pt x="14" y="1"/>
                    </a:cubicBezTo>
                    <a:lnTo>
                      <a:pt x="14" y="1"/>
                    </a:lnTo>
                    <a:cubicBezTo>
                      <a:pt x="65" y="21"/>
                      <a:pt x="127" y="34"/>
                      <a:pt x="127" y="34"/>
                    </a:cubicBezTo>
                    <a:lnTo>
                      <a:pt x="127" y="34"/>
                    </a:lnTo>
                    <a:cubicBezTo>
                      <a:pt x="132" y="35"/>
                      <a:pt x="136" y="40"/>
                      <a:pt x="135" y="45"/>
                    </a:cubicBezTo>
                    <a:lnTo>
                      <a:pt x="135" y="45"/>
                    </a:lnTo>
                    <a:cubicBezTo>
                      <a:pt x="134" y="50"/>
                      <a:pt x="130" y="53"/>
                      <a:pt x="125" y="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F762BBF3-2F40-48A8-A256-AAE43F389F5E}"/>
                </a:ext>
              </a:extLst>
            </p:cNvPr>
            <p:cNvGrpSpPr/>
            <p:nvPr/>
          </p:nvGrpSpPr>
          <p:grpSpPr>
            <a:xfrm>
              <a:off x="5808205" y="5816054"/>
              <a:ext cx="13005671" cy="4909505"/>
              <a:chOff x="5808205" y="5816054"/>
              <a:chExt cx="13005671" cy="4909505"/>
            </a:xfrm>
          </p:grpSpPr>
          <p:sp>
            <p:nvSpPr>
              <p:cNvPr id="209" name="Freeform 8">
                <a:extLst>
                  <a:ext uri="{FF2B5EF4-FFF2-40B4-BE49-F238E27FC236}">
                    <a16:creationId xmlns:a16="http://schemas.microsoft.com/office/drawing/2014/main" id="{E811AD0F-B181-4A00-8770-591F4674D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2285" y="6926679"/>
                <a:ext cx="1879817" cy="2754973"/>
              </a:xfrm>
              <a:custGeom>
                <a:avLst/>
                <a:gdLst>
                  <a:gd name="T0" fmla="*/ 2113 w 2114"/>
                  <a:gd name="T1" fmla="*/ 3096 h 3097"/>
                  <a:gd name="T2" fmla="*/ 0 w 2114"/>
                  <a:gd name="T3" fmla="*/ 3096 h 3097"/>
                  <a:gd name="T4" fmla="*/ 0 w 2114"/>
                  <a:gd name="T5" fmla="*/ 0 h 3097"/>
                  <a:gd name="T6" fmla="*/ 2113 w 2114"/>
                  <a:gd name="T7" fmla="*/ 0 h 3097"/>
                  <a:gd name="T8" fmla="*/ 2113 w 2114"/>
                  <a:gd name="T9" fmla="*/ 3096 h 3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4" h="3097">
                    <a:moveTo>
                      <a:pt x="2113" y="3096"/>
                    </a:moveTo>
                    <a:lnTo>
                      <a:pt x="0" y="3096"/>
                    </a:lnTo>
                    <a:lnTo>
                      <a:pt x="0" y="0"/>
                    </a:lnTo>
                    <a:lnTo>
                      <a:pt x="2113" y="0"/>
                    </a:lnTo>
                    <a:lnTo>
                      <a:pt x="2113" y="30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9">
                <a:extLst>
                  <a:ext uri="{FF2B5EF4-FFF2-40B4-BE49-F238E27FC236}">
                    <a16:creationId xmlns:a16="http://schemas.microsoft.com/office/drawing/2014/main" id="{A05EA8DD-0B5F-4830-AE4F-D4471B4F8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8359" y="6918830"/>
                <a:ext cx="1895517" cy="2770671"/>
              </a:xfrm>
              <a:custGeom>
                <a:avLst/>
                <a:gdLst>
                  <a:gd name="T0" fmla="*/ 17 w 2130"/>
                  <a:gd name="T1" fmla="*/ 3095 h 3113"/>
                  <a:gd name="T2" fmla="*/ 2112 w 2130"/>
                  <a:gd name="T3" fmla="*/ 3095 h 3113"/>
                  <a:gd name="T4" fmla="*/ 2112 w 2130"/>
                  <a:gd name="T5" fmla="*/ 17 h 3113"/>
                  <a:gd name="T6" fmla="*/ 17 w 2130"/>
                  <a:gd name="T7" fmla="*/ 17 h 3113"/>
                  <a:gd name="T8" fmla="*/ 17 w 2130"/>
                  <a:gd name="T9" fmla="*/ 3095 h 3113"/>
                  <a:gd name="T10" fmla="*/ 2121 w 2130"/>
                  <a:gd name="T11" fmla="*/ 3112 h 3113"/>
                  <a:gd name="T12" fmla="*/ 8 w 2130"/>
                  <a:gd name="T13" fmla="*/ 3112 h 3113"/>
                  <a:gd name="T14" fmla="*/ 8 w 2130"/>
                  <a:gd name="T15" fmla="*/ 3112 h 3113"/>
                  <a:gd name="T16" fmla="*/ 0 w 2130"/>
                  <a:gd name="T17" fmla="*/ 3104 h 3113"/>
                  <a:gd name="T18" fmla="*/ 0 w 2130"/>
                  <a:gd name="T19" fmla="*/ 8 h 3113"/>
                  <a:gd name="T20" fmla="*/ 0 w 2130"/>
                  <a:gd name="T21" fmla="*/ 8 h 3113"/>
                  <a:gd name="T22" fmla="*/ 8 w 2130"/>
                  <a:gd name="T23" fmla="*/ 0 h 3113"/>
                  <a:gd name="T24" fmla="*/ 2121 w 2130"/>
                  <a:gd name="T25" fmla="*/ 0 h 3113"/>
                  <a:gd name="T26" fmla="*/ 2121 w 2130"/>
                  <a:gd name="T27" fmla="*/ 0 h 3113"/>
                  <a:gd name="T28" fmla="*/ 2129 w 2130"/>
                  <a:gd name="T29" fmla="*/ 8 h 3113"/>
                  <a:gd name="T30" fmla="*/ 2129 w 2130"/>
                  <a:gd name="T31" fmla="*/ 3104 h 3113"/>
                  <a:gd name="T32" fmla="*/ 2129 w 2130"/>
                  <a:gd name="T33" fmla="*/ 3104 h 3113"/>
                  <a:gd name="T34" fmla="*/ 2121 w 2130"/>
                  <a:gd name="T35" fmla="*/ 3112 h 3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0" h="3113">
                    <a:moveTo>
                      <a:pt x="17" y="3095"/>
                    </a:moveTo>
                    <a:lnTo>
                      <a:pt x="2112" y="3095"/>
                    </a:lnTo>
                    <a:lnTo>
                      <a:pt x="2112" y="17"/>
                    </a:lnTo>
                    <a:lnTo>
                      <a:pt x="17" y="17"/>
                    </a:lnTo>
                    <a:lnTo>
                      <a:pt x="17" y="3095"/>
                    </a:lnTo>
                    <a:close/>
                    <a:moveTo>
                      <a:pt x="2121" y="3112"/>
                    </a:moveTo>
                    <a:lnTo>
                      <a:pt x="8" y="3112"/>
                    </a:lnTo>
                    <a:lnTo>
                      <a:pt x="8" y="3112"/>
                    </a:lnTo>
                    <a:cubicBezTo>
                      <a:pt x="3" y="3112"/>
                      <a:pt x="0" y="3108"/>
                      <a:pt x="0" y="310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121" y="0"/>
                    </a:lnTo>
                    <a:lnTo>
                      <a:pt x="2121" y="0"/>
                    </a:lnTo>
                    <a:cubicBezTo>
                      <a:pt x="2125" y="0"/>
                      <a:pt x="2129" y="4"/>
                      <a:pt x="2129" y="8"/>
                    </a:cubicBezTo>
                    <a:lnTo>
                      <a:pt x="2129" y="3104"/>
                    </a:lnTo>
                    <a:lnTo>
                      <a:pt x="2129" y="3104"/>
                    </a:lnTo>
                    <a:cubicBezTo>
                      <a:pt x="2129" y="3108"/>
                      <a:pt x="2125" y="3112"/>
                      <a:pt x="2121" y="3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10">
                <a:extLst>
                  <a:ext uri="{FF2B5EF4-FFF2-40B4-BE49-F238E27FC236}">
                    <a16:creationId xmlns:a16="http://schemas.microsoft.com/office/drawing/2014/main" id="{C71E34CF-1908-4BF2-B0B5-BF47C1C3A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2285" y="6926679"/>
                <a:ext cx="1255828" cy="125583"/>
              </a:xfrm>
              <a:custGeom>
                <a:avLst/>
                <a:gdLst>
                  <a:gd name="T0" fmla="*/ 0 w 1409"/>
                  <a:gd name="T1" fmla="*/ 140 h 141"/>
                  <a:gd name="T2" fmla="*/ 1408 w 1409"/>
                  <a:gd name="T3" fmla="*/ 140 h 141"/>
                  <a:gd name="T4" fmla="*/ 1408 w 1409"/>
                  <a:gd name="T5" fmla="*/ 0 h 141"/>
                  <a:gd name="T6" fmla="*/ 0 w 1409"/>
                  <a:gd name="T7" fmla="*/ 0 h 141"/>
                  <a:gd name="T8" fmla="*/ 0 w 1409"/>
                  <a:gd name="T9" fmla="*/ 14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9" h="141">
                    <a:moveTo>
                      <a:pt x="0" y="140"/>
                    </a:moveTo>
                    <a:lnTo>
                      <a:pt x="1408" y="140"/>
                    </a:lnTo>
                    <a:lnTo>
                      <a:pt x="1408" y="0"/>
                    </a:lnTo>
                    <a:lnTo>
                      <a:pt x="0" y="0"/>
                    </a:lnTo>
                    <a:lnTo>
                      <a:pt x="0" y="1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11">
                <a:extLst>
                  <a:ext uri="{FF2B5EF4-FFF2-40B4-BE49-F238E27FC236}">
                    <a16:creationId xmlns:a16="http://schemas.microsoft.com/office/drawing/2014/main" id="{70484925-9C1D-4296-BF4E-FE3E5C684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8359" y="6918830"/>
                <a:ext cx="1267603" cy="141281"/>
              </a:xfrm>
              <a:custGeom>
                <a:avLst/>
                <a:gdLst>
                  <a:gd name="T0" fmla="*/ 17 w 1425"/>
                  <a:gd name="T1" fmla="*/ 139 h 157"/>
                  <a:gd name="T2" fmla="*/ 1407 w 1425"/>
                  <a:gd name="T3" fmla="*/ 139 h 157"/>
                  <a:gd name="T4" fmla="*/ 1407 w 1425"/>
                  <a:gd name="T5" fmla="*/ 17 h 157"/>
                  <a:gd name="T6" fmla="*/ 17 w 1425"/>
                  <a:gd name="T7" fmla="*/ 17 h 157"/>
                  <a:gd name="T8" fmla="*/ 17 w 1425"/>
                  <a:gd name="T9" fmla="*/ 139 h 157"/>
                  <a:gd name="T10" fmla="*/ 1416 w 1425"/>
                  <a:gd name="T11" fmla="*/ 156 h 157"/>
                  <a:gd name="T12" fmla="*/ 8 w 1425"/>
                  <a:gd name="T13" fmla="*/ 156 h 157"/>
                  <a:gd name="T14" fmla="*/ 8 w 1425"/>
                  <a:gd name="T15" fmla="*/ 156 h 157"/>
                  <a:gd name="T16" fmla="*/ 0 w 1425"/>
                  <a:gd name="T17" fmla="*/ 148 h 157"/>
                  <a:gd name="T18" fmla="*/ 0 w 1425"/>
                  <a:gd name="T19" fmla="*/ 8 h 157"/>
                  <a:gd name="T20" fmla="*/ 0 w 1425"/>
                  <a:gd name="T21" fmla="*/ 8 h 157"/>
                  <a:gd name="T22" fmla="*/ 8 w 1425"/>
                  <a:gd name="T23" fmla="*/ 0 h 157"/>
                  <a:gd name="T24" fmla="*/ 1416 w 1425"/>
                  <a:gd name="T25" fmla="*/ 0 h 157"/>
                  <a:gd name="T26" fmla="*/ 1416 w 1425"/>
                  <a:gd name="T27" fmla="*/ 0 h 157"/>
                  <a:gd name="T28" fmla="*/ 1424 w 1425"/>
                  <a:gd name="T29" fmla="*/ 8 h 157"/>
                  <a:gd name="T30" fmla="*/ 1424 w 1425"/>
                  <a:gd name="T31" fmla="*/ 148 h 157"/>
                  <a:gd name="T32" fmla="*/ 1424 w 1425"/>
                  <a:gd name="T33" fmla="*/ 148 h 157"/>
                  <a:gd name="T34" fmla="*/ 1416 w 1425"/>
                  <a:gd name="T35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5" h="157">
                    <a:moveTo>
                      <a:pt x="17" y="139"/>
                    </a:moveTo>
                    <a:lnTo>
                      <a:pt x="1407" y="139"/>
                    </a:lnTo>
                    <a:lnTo>
                      <a:pt x="1407" y="17"/>
                    </a:lnTo>
                    <a:lnTo>
                      <a:pt x="17" y="17"/>
                    </a:lnTo>
                    <a:lnTo>
                      <a:pt x="17" y="139"/>
                    </a:lnTo>
                    <a:close/>
                    <a:moveTo>
                      <a:pt x="1416" y="156"/>
                    </a:moveTo>
                    <a:lnTo>
                      <a:pt x="8" y="156"/>
                    </a:lnTo>
                    <a:lnTo>
                      <a:pt x="8" y="156"/>
                    </a:lnTo>
                    <a:cubicBezTo>
                      <a:pt x="3" y="156"/>
                      <a:pt x="0" y="153"/>
                      <a:pt x="0" y="14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416" y="0"/>
                    </a:lnTo>
                    <a:lnTo>
                      <a:pt x="1416" y="0"/>
                    </a:lnTo>
                    <a:cubicBezTo>
                      <a:pt x="1420" y="0"/>
                      <a:pt x="1424" y="4"/>
                      <a:pt x="1424" y="8"/>
                    </a:cubicBezTo>
                    <a:lnTo>
                      <a:pt x="1424" y="148"/>
                    </a:lnTo>
                    <a:lnTo>
                      <a:pt x="1424" y="148"/>
                    </a:lnTo>
                    <a:cubicBezTo>
                      <a:pt x="1424" y="153"/>
                      <a:pt x="1420" y="156"/>
                      <a:pt x="1416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12">
                <a:extLst>
                  <a:ext uri="{FF2B5EF4-FFF2-40B4-BE49-F238E27FC236}">
                    <a16:creationId xmlns:a16="http://schemas.microsoft.com/office/drawing/2014/main" id="{51CD5E4F-D6C2-460D-97AA-698137EAD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8113" y="6926679"/>
                <a:ext cx="627914" cy="125583"/>
              </a:xfrm>
              <a:custGeom>
                <a:avLst/>
                <a:gdLst>
                  <a:gd name="T0" fmla="*/ 705 w 706"/>
                  <a:gd name="T1" fmla="*/ 0 h 141"/>
                  <a:gd name="T2" fmla="*/ 0 w 706"/>
                  <a:gd name="T3" fmla="*/ 0 h 141"/>
                  <a:gd name="T4" fmla="*/ 0 w 706"/>
                  <a:gd name="T5" fmla="*/ 140 h 141"/>
                  <a:gd name="T6" fmla="*/ 705 w 706"/>
                  <a:gd name="T7" fmla="*/ 140 h 141"/>
                  <a:gd name="T8" fmla="*/ 705 w 706"/>
                  <a:gd name="T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6" h="141">
                    <a:moveTo>
                      <a:pt x="705" y="0"/>
                    </a:moveTo>
                    <a:lnTo>
                      <a:pt x="0" y="0"/>
                    </a:lnTo>
                    <a:lnTo>
                      <a:pt x="0" y="140"/>
                    </a:lnTo>
                    <a:lnTo>
                      <a:pt x="705" y="140"/>
                    </a:lnTo>
                    <a:lnTo>
                      <a:pt x="70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13">
                <a:extLst>
                  <a:ext uri="{FF2B5EF4-FFF2-40B4-BE49-F238E27FC236}">
                    <a16:creationId xmlns:a16="http://schemas.microsoft.com/office/drawing/2014/main" id="{9C5B4E01-C409-42DF-BF7C-A724CBDD5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0264" y="6918830"/>
                <a:ext cx="643612" cy="141281"/>
              </a:xfrm>
              <a:custGeom>
                <a:avLst/>
                <a:gdLst>
                  <a:gd name="T0" fmla="*/ 17 w 723"/>
                  <a:gd name="T1" fmla="*/ 139 h 157"/>
                  <a:gd name="T2" fmla="*/ 705 w 723"/>
                  <a:gd name="T3" fmla="*/ 139 h 157"/>
                  <a:gd name="T4" fmla="*/ 705 w 723"/>
                  <a:gd name="T5" fmla="*/ 17 h 157"/>
                  <a:gd name="T6" fmla="*/ 17 w 723"/>
                  <a:gd name="T7" fmla="*/ 17 h 157"/>
                  <a:gd name="T8" fmla="*/ 17 w 723"/>
                  <a:gd name="T9" fmla="*/ 139 h 157"/>
                  <a:gd name="T10" fmla="*/ 714 w 723"/>
                  <a:gd name="T11" fmla="*/ 156 h 157"/>
                  <a:gd name="T12" fmla="*/ 9 w 723"/>
                  <a:gd name="T13" fmla="*/ 156 h 157"/>
                  <a:gd name="T14" fmla="*/ 9 w 723"/>
                  <a:gd name="T15" fmla="*/ 156 h 157"/>
                  <a:gd name="T16" fmla="*/ 0 w 723"/>
                  <a:gd name="T17" fmla="*/ 148 h 157"/>
                  <a:gd name="T18" fmla="*/ 0 w 723"/>
                  <a:gd name="T19" fmla="*/ 8 h 157"/>
                  <a:gd name="T20" fmla="*/ 0 w 723"/>
                  <a:gd name="T21" fmla="*/ 8 h 157"/>
                  <a:gd name="T22" fmla="*/ 9 w 723"/>
                  <a:gd name="T23" fmla="*/ 0 h 157"/>
                  <a:gd name="T24" fmla="*/ 714 w 723"/>
                  <a:gd name="T25" fmla="*/ 0 h 157"/>
                  <a:gd name="T26" fmla="*/ 714 w 723"/>
                  <a:gd name="T27" fmla="*/ 0 h 157"/>
                  <a:gd name="T28" fmla="*/ 722 w 723"/>
                  <a:gd name="T29" fmla="*/ 8 h 157"/>
                  <a:gd name="T30" fmla="*/ 722 w 723"/>
                  <a:gd name="T31" fmla="*/ 148 h 157"/>
                  <a:gd name="T32" fmla="*/ 722 w 723"/>
                  <a:gd name="T33" fmla="*/ 148 h 157"/>
                  <a:gd name="T34" fmla="*/ 714 w 723"/>
                  <a:gd name="T35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23" h="157">
                    <a:moveTo>
                      <a:pt x="17" y="139"/>
                    </a:moveTo>
                    <a:lnTo>
                      <a:pt x="705" y="139"/>
                    </a:lnTo>
                    <a:lnTo>
                      <a:pt x="705" y="17"/>
                    </a:lnTo>
                    <a:lnTo>
                      <a:pt x="17" y="17"/>
                    </a:lnTo>
                    <a:lnTo>
                      <a:pt x="17" y="139"/>
                    </a:lnTo>
                    <a:close/>
                    <a:moveTo>
                      <a:pt x="714" y="156"/>
                    </a:moveTo>
                    <a:lnTo>
                      <a:pt x="9" y="156"/>
                    </a:lnTo>
                    <a:lnTo>
                      <a:pt x="9" y="156"/>
                    </a:lnTo>
                    <a:cubicBezTo>
                      <a:pt x="5" y="156"/>
                      <a:pt x="0" y="153"/>
                      <a:pt x="0" y="14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714" y="0"/>
                    </a:lnTo>
                    <a:lnTo>
                      <a:pt x="714" y="0"/>
                    </a:lnTo>
                    <a:cubicBezTo>
                      <a:pt x="718" y="0"/>
                      <a:pt x="722" y="4"/>
                      <a:pt x="722" y="8"/>
                    </a:cubicBezTo>
                    <a:lnTo>
                      <a:pt x="722" y="148"/>
                    </a:lnTo>
                    <a:lnTo>
                      <a:pt x="722" y="148"/>
                    </a:lnTo>
                    <a:cubicBezTo>
                      <a:pt x="722" y="153"/>
                      <a:pt x="718" y="156"/>
                      <a:pt x="714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14">
                <a:extLst>
                  <a:ext uri="{FF2B5EF4-FFF2-40B4-BE49-F238E27FC236}">
                    <a16:creationId xmlns:a16="http://schemas.microsoft.com/office/drawing/2014/main" id="{9E0F9891-33BC-40A2-B267-1393867F2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2875" y="7346595"/>
                <a:ext cx="890852" cy="262940"/>
              </a:xfrm>
              <a:custGeom>
                <a:avLst/>
                <a:gdLst>
                  <a:gd name="T0" fmla="*/ 1001 w 1002"/>
                  <a:gd name="T1" fmla="*/ 294 h 295"/>
                  <a:gd name="T2" fmla="*/ 0 w 1002"/>
                  <a:gd name="T3" fmla="*/ 294 h 295"/>
                  <a:gd name="T4" fmla="*/ 0 w 1002"/>
                  <a:gd name="T5" fmla="*/ 0 h 295"/>
                  <a:gd name="T6" fmla="*/ 1001 w 1002"/>
                  <a:gd name="T7" fmla="*/ 0 h 295"/>
                  <a:gd name="T8" fmla="*/ 1001 w 1002"/>
                  <a:gd name="T9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2" h="295">
                    <a:moveTo>
                      <a:pt x="1001" y="294"/>
                    </a:moveTo>
                    <a:lnTo>
                      <a:pt x="0" y="294"/>
                    </a:lnTo>
                    <a:lnTo>
                      <a:pt x="0" y="0"/>
                    </a:lnTo>
                    <a:lnTo>
                      <a:pt x="1001" y="0"/>
                    </a:lnTo>
                    <a:lnTo>
                      <a:pt x="1001" y="29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15">
                <a:extLst>
                  <a:ext uri="{FF2B5EF4-FFF2-40B4-BE49-F238E27FC236}">
                    <a16:creationId xmlns:a16="http://schemas.microsoft.com/office/drawing/2014/main" id="{5DC9841C-7777-4A8E-9CE0-C23812698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8950" y="7338746"/>
                <a:ext cx="906552" cy="278638"/>
              </a:xfrm>
              <a:custGeom>
                <a:avLst/>
                <a:gdLst>
                  <a:gd name="T0" fmla="*/ 17 w 1019"/>
                  <a:gd name="T1" fmla="*/ 294 h 312"/>
                  <a:gd name="T2" fmla="*/ 1001 w 1019"/>
                  <a:gd name="T3" fmla="*/ 294 h 312"/>
                  <a:gd name="T4" fmla="*/ 1001 w 1019"/>
                  <a:gd name="T5" fmla="*/ 17 h 312"/>
                  <a:gd name="T6" fmla="*/ 17 w 1019"/>
                  <a:gd name="T7" fmla="*/ 17 h 312"/>
                  <a:gd name="T8" fmla="*/ 17 w 1019"/>
                  <a:gd name="T9" fmla="*/ 294 h 312"/>
                  <a:gd name="T10" fmla="*/ 1009 w 1019"/>
                  <a:gd name="T11" fmla="*/ 311 h 312"/>
                  <a:gd name="T12" fmla="*/ 8 w 1019"/>
                  <a:gd name="T13" fmla="*/ 311 h 312"/>
                  <a:gd name="T14" fmla="*/ 8 w 1019"/>
                  <a:gd name="T15" fmla="*/ 311 h 312"/>
                  <a:gd name="T16" fmla="*/ 0 w 1019"/>
                  <a:gd name="T17" fmla="*/ 302 h 312"/>
                  <a:gd name="T18" fmla="*/ 0 w 1019"/>
                  <a:gd name="T19" fmla="*/ 8 h 312"/>
                  <a:gd name="T20" fmla="*/ 0 w 1019"/>
                  <a:gd name="T21" fmla="*/ 8 h 312"/>
                  <a:gd name="T22" fmla="*/ 8 w 1019"/>
                  <a:gd name="T23" fmla="*/ 0 h 312"/>
                  <a:gd name="T24" fmla="*/ 1009 w 1019"/>
                  <a:gd name="T25" fmla="*/ 0 h 312"/>
                  <a:gd name="T26" fmla="*/ 1009 w 1019"/>
                  <a:gd name="T27" fmla="*/ 0 h 312"/>
                  <a:gd name="T28" fmla="*/ 1018 w 1019"/>
                  <a:gd name="T29" fmla="*/ 8 h 312"/>
                  <a:gd name="T30" fmla="*/ 1018 w 1019"/>
                  <a:gd name="T31" fmla="*/ 302 h 312"/>
                  <a:gd name="T32" fmla="*/ 1018 w 1019"/>
                  <a:gd name="T33" fmla="*/ 302 h 312"/>
                  <a:gd name="T34" fmla="*/ 1009 w 1019"/>
                  <a:gd name="T35" fmla="*/ 311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9" h="312">
                    <a:moveTo>
                      <a:pt x="17" y="294"/>
                    </a:moveTo>
                    <a:lnTo>
                      <a:pt x="1001" y="294"/>
                    </a:lnTo>
                    <a:lnTo>
                      <a:pt x="1001" y="17"/>
                    </a:lnTo>
                    <a:lnTo>
                      <a:pt x="17" y="17"/>
                    </a:lnTo>
                    <a:lnTo>
                      <a:pt x="17" y="294"/>
                    </a:lnTo>
                    <a:close/>
                    <a:moveTo>
                      <a:pt x="1009" y="311"/>
                    </a:moveTo>
                    <a:lnTo>
                      <a:pt x="8" y="311"/>
                    </a:lnTo>
                    <a:lnTo>
                      <a:pt x="8" y="311"/>
                    </a:lnTo>
                    <a:cubicBezTo>
                      <a:pt x="3" y="311"/>
                      <a:pt x="0" y="306"/>
                      <a:pt x="0" y="30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009" y="0"/>
                    </a:lnTo>
                    <a:lnTo>
                      <a:pt x="1009" y="0"/>
                    </a:lnTo>
                    <a:cubicBezTo>
                      <a:pt x="1014" y="0"/>
                      <a:pt x="1018" y="4"/>
                      <a:pt x="1018" y="8"/>
                    </a:cubicBezTo>
                    <a:lnTo>
                      <a:pt x="1018" y="302"/>
                    </a:lnTo>
                    <a:lnTo>
                      <a:pt x="1018" y="302"/>
                    </a:lnTo>
                    <a:cubicBezTo>
                      <a:pt x="1018" y="306"/>
                      <a:pt x="1014" y="311"/>
                      <a:pt x="100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D2160809-FE24-4862-B77C-D1A88DF8D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5667" y="7425084"/>
                <a:ext cx="776154" cy="101164"/>
              </a:xfrm>
              <a:custGeom>
                <a:avLst/>
                <a:gdLst>
                  <a:gd name="connsiteX0" fmla="*/ 8034 w 776154"/>
                  <a:gd name="connsiteY0" fmla="*/ 86338 h 101164"/>
                  <a:gd name="connsiteX1" fmla="*/ 498218 w 776154"/>
                  <a:gd name="connsiteY1" fmla="*/ 86338 h 101164"/>
                  <a:gd name="connsiteX2" fmla="*/ 505362 w 776154"/>
                  <a:gd name="connsiteY2" fmla="*/ 94187 h 101164"/>
                  <a:gd name="connsiteX3" fmla="*/ 498218 w 776154"/>
                  <a:gd name="connsiteY3" fmla="*/ 101164 h 101164"/>
                  <a:gd name="connsiteX4" fmla="*/ 8034 w 776154"/>
                  <a:gd name="connsiteY4" fmla="*/ 101164 h 101164"/>
                  <a:gd name="connsiteX5" fmla="*/ 0 w 776154"/>
                  <a:gd name="connsiteY5" fmla="*/ 94187 h 101164"/>
                  <a:gd name="connsiteX6" fmla="*/ 8034 w 776154"/>
                  <a:gd name="connsiteY6" fmla="*/ 86338 h 101164"/>
                  <a:gd name="connsiteX7" fmla="*/ 8000 w 776154"/>
                  <a:gd name="connsiteY7" fmla="*/ 0 h 101164"/>
                  <a:gd name="connsiteX8" fmla="*/ 768152 w 776154"/>
                  <a:gd name="connsiteY8" fmla="*/ 0 h 101164"/>
                  <a:gd name="connsiteX9" fmla="*/ 776154 w 776154"/>
                  <a:gd name="connsiteY9" fmla="*/ 7849 h 101164"/>
                  <a:gd name="connsiteX10" fmla="*/ 768152 w 776154"/>
                  <a:gd name="connsiteY10" fmla="*/ 14826 h 101164"/>
                  <a:gd name="connsiteX11" fmla="*/ 8000 w 776154"/>
                  <a:gd name="connsiteY11" fmla="*/ 14826 h 101164"/>
                  <a:gd name="connsiteX12" fmla="*/ 0 w 776154"/>
                  <a:gd name="connsiteY12" fmla="*/ 7849 h 101164"/>
                  <a:gd name="connsiteX13" fmla="*/ 8000 w 776154"/>
                  <a:gd name="connsiteY13" fmla="*/ 0 h 10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154" h="101164">
                    <a:moveTo>
                      <a:pt x="8034" y="86338"/>
                    </a:moveTo>
                    <a:lnTo>
                      <a:pt x="498218" y="86338"/>
                    </a:lnTo>
                    <a:cubicBezTo>
                      <a:pt x="501790" y="86338"/>
                      <a:pt x="505362" y="90699"/>
                      <a:pt x="505362" y="94187"/>
                    </a:cubicBezTo>
                    <a:cubicBezTo>
                      <a:pt x="505362" y="98548"/>
                      <a:pt x="501790" y="101164"/>
                      <a:pt x="498218" y="101164"/>
                    </a:cubicBezTo>
                    <a:lnTo>
                      <a:pt x="8034" y="101164"/>
                    </a:lnTo>
                    <a:cubicBezTo>
                      <a:pt x="3570" y="101164"/>
                      <a:pt x="0" y="98548"/>
                      <a:pt x="0" y="94187"/>
                    </a:cubicBezTo>
                    <a:cubicBezTo>
                      <a:pt x="0" y="90699"/>
                      <a:pt x="3570" y="86338"/>
                      <a:pt x="8034" y="86338"/>
                    </a:cubicBezTo>
                    <a:close/>
                    <a:moveTo>
                      <a:pt x="8000" y="0"/>
                    </a:moveTo>
                    <a:lnTo>
                      <a:pt x="768152" y="0"/>
                    </a:lnTo>
                    <a:cubicBezTo>
                      <a:pt x="773486" y="0"/>
                      <a:pt x="776154" y="3488"/>
                      <a:pt x="776154" y="7849"/>
                    </a:cubicBezTo>
                    <a:cubicBezTo>
                      <a:pt x="776154" y="11337"/>
                      <a:pt x="773486" y="14826"/>
                      <a:pt x="768152" y="14826"/>
                    </a:cubicBezTo>
                    <a:lnTo>
                      <a:pt x="8000" y="14826"/>
                    </a:lnTo>
                    <a:cubicBezTo>
                      <a:pt x="3556" y="14826"/>
                      <a:pt x="0" y="11337"/>
                      <a:pt x="0" y="7849"/>
                    </a:cubicBezTo>
                    <a:cubicBezTo>
                      <a:pt x="0" y="3488"/>
                      <a:pt x="3556" y="0"/>
                      <a:pt x="8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20">
                <a:extLst>
                  <a:ext uri="{FF2B5EF4-FFF2-40B4-BE49-F238E27FC236}">
                    <a16:creationId xmlns:a16="http://schemas.microsoft.com/office/drawing/2014/main" id="{9EEC3F67-CA0A-4010-8911-CC5A27D2F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978" y="7966660"/>
                <a:ext cx="204072" cy="204072"/>
              </a:xfrm>
              <a:custGeom>
                <a:avLst/>
                <a:gdLst>
                  <a:gd name="T0" fmla="*/ 229 w 230"/>
                  <a:gd name="T1" fmla="*/ 115 h 230"/>
                  <a:gd name="T2" fmla="*/ 229 w 230"/>
                  <a:gd name="T3" fmla="*/ 115 h 230"/>
                  <a:gd name="T4" fmla="*/ 114 w 230"/>
                  <a:gd name="T5" fmla="*/ 229 h 230"/>
                  <a:gd name="T6" fmla="*/ 114 w 230"/>
                  <a:gd name="T7" fmla="*/ 229 h 230"/>
                  <a:gd name="T8" fmla="*/ 0 w 230"/>
                  <a:gd name="T9" fmla="*/ 115 h 230"/>
                  <a:gd name="T10" fmla="*/ 0 w 230"/>
                  <a:gd name="T11" fmla="*/ 115 h 230"/>
                  <a:gd name="T12" fmla="*/ 114 w 230"/>
                  <a:gd name="T13" fmla="*/ 0 h 230"/>
                  <a:gd name="T14" fmla="*/ 114 w 230"/>
                  <a:gd name="T15" fmla="*/ 0 h 230"/>
                  <a:gd name="T16" fmla="*/ 229 w 230"/>
                  <a:gd name="T17" fmla="*/ 11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230">
                    <a:moveTo>
                      <a:pt x="229" y="115"/>
                    </a:moveTo>
                    <a:lnTo>
                      <a:pt x="229" y="115"/>
                    </a:lnTo>
                    <a:cubicBezTo>
                      <a:pt x="229" y="178"/>
                      <a:pt x="178" y="229"/>
                      <a:pt x="114" y="229"/>
                    </a:cubicBezTo>
                    <a:lnTo>
                      <a:pt x="114" y="229"/>
                    </a:lnTo>
                    <a:cubicBezTo>
                      <a:pt x="51" y="229"/>
                      <a:pt x="0" y="178"/>
                      <a:pt x="0" y="115"/>
                    </a:cubicBezTo>
                    <a:lnTo>
                      <a:pt x="0" y="115"/>
                    </a:lnTo>
                    <a:cubicBezTo>
                      <a:pt x="0" y="51"/>
                      <a:pt x="51" y="0"/>
                      <a:pt x="114" y="0"/>
                    </a:cubicBezTo>
                    <a:lnTo>
                      <a:pt x="114" y="0"/>
                    </a:lnTo>
                    <a:cubicBezTo>
                      <a:pt x="178" y="0"/>
                      <a:pt x="229" y="51"/>
                      <a:pt x="229" y="1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21">
                <a:extLst>
                  <a:ext uri="{FF2B5EF4-FFF2-40B4-BE49-F238E27FC236}">
                    <a16:creationId xmlns:a16="http://schemas.microsoft.com/office/drawing/2014/main" id="{D81A5ABB-FD68-4B3F-9D0B-BB17CDDF8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8129" y="7958811"/>
                <a:ext cx="219770" cy="219770"/>
              </a:xfrm>
              <a:custGeom>
                <a:avLst/>
                <a:gdLst>
                  <a:gd name="T0" fmla="*/ 123 w 248"/>
                  <a:gd name="T1" fmla="*/ 17 h 248"/>
                  <a:gd name="T2" fmla="*/ 123 w 248"/>
                  <a:gd name="T3" fmla="*/ 17 h 248"/>
                  <a:gd name="T4" fmla="*/ 17 w 248"/>
                  <a:gd name="T5" fmla="*/ 124 h 248"/>
                  <a:gd name="T6" fmla="*/ 17 w 248"/>
                  <a:gd name="T7" fmla="*/ 124 h 248"/>
                  <a:gd name="T8" fmla="*/ 123 w 248"/>
                  <a:gd name="T9" fmla="*/ 230 h 248"/>
                  <a:gd name="T10" fmla="*/ 123 w 248"/>
                  <a:gd name="T11" fmla="*/ 230 h 248"/>
                  <a:gd name="T12" fmla="*/ 229 w 248"/>
                  <a:gd name="T13" fmla="*/ 124 h 248"/>
                  <a:gd name="T14" fmla="*/ 229 w 248"/>
                  <a:gd name="T15" fmla="*/ 124 h 248"/>
                  <a:gd name="T16" fmla="*/ 123 w 248"/>
                  <a:gd name="T17" fmla="*/ 17 h 248"/>
                  <a:gd name="T18" fmla="*/ 123 w 248"/>
                  <a:gd name="T19" fmla="*/ 247 h 248"/>
                  <a:gd name="T20" fmla="*/ 123 w 248"/>
                  <a:gd name="T21" fmla="*/ 247 h 248"/>
                  <a:gd name="T22" fmla="*/ 0 w 248"/>
                  <a:gd name="T23" fmla="*/ 124 h 248"/>
                  <a:gd name="T24" fmla="*/ 0 w 248"/>
                  <a:gd name="T25" fmla="*/ 124 h 248"/>
                  <a:gd name="T26" fmla="*/ 123 w 248"/>
                  <a:gd name="T27" fmla="*/ 0 h 248"/>
                  <a:gd name="T28" fmla="*/ 123 w 248"/>
                  <a:gd name="T29" fmla="*/ 0 h 248"/>
                  <a:gd name="T30" fmla="*/ 247 w 248"/>
                  <a:gd name="T31" fmla="*/ 124 h 248"/>
                  <a:gd name="T32" fmla="*/ 247 w 248"/>
                  <a:gd name="T33" fmla="*/ 124 h 248"/>
                  <a:gd name="T34" fmla="*/ 123 w 248"/>
                  <a:gd name="T35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8" h="248">
                    <a:moveTo>
                      <a:pt x="123" y="17"/>
                    </a:moveTo>
                    <a:lnTo>
                      <a:pt x="123" y="17"/>
                    </a:lnTo>
                    <a:cubicBezTo>
                      <a:pt x="64" y="17"/>
                      <a:pt x="17" y="65"/>
                      <a:pt x="17" y="124"/>
                    </a:cubicBezTo>
                    <a:lnTo>
                      <a:pt x="17" y="124"/>
                    </a:lnTo>
                    <a:cubicBezTo>
                      <a:pt x="17" y="183"/>
                      <a:pt x="64" y="230"/>
                      <a:pt x="123" y="230"/>
                    </a:cubicBezTo>
                    <a:lnTo>
                      <a:pt x="123" y="230"/>
                    </a:lnTo>
                    <a:cubicBezTo>
                      <a:pt x="183" y="230"/>
                      <a:pt x="229" y="183"/>
                      <a:pt x="229" y="124"/>
                    </a:cubicBezTo>
                    <a:lnTo>
                      <a:pt x="229" y="124"/>
                    </a:lnTo>
                    <a:cubicBezTo>
                      <a:pt x="229" y="65"/>
                      <a:pt x="183" y="17"/>
                      <a:pt x="123" y="17"/>
                    </a:cubicBezTo>
                    <a:close/>
                    <a:moveTo>
                      <a:pt x="123" y="247"/>
                    </a:moveTo>
                    <a:lnTo>
                      <a:pt x="123" y="247"/>
                    </a:lnTo>
                    <a:cubicBezTo>
                      <a:pt x="55" y="247"/>
                      <a:pt x="0" y="192"/>
                      <a:pt x="0" y="124"/>
                    </a:cubicBezTo>
                    <a:lnTo>
                      <a:pt x="0" y="124"/>
                    </a:lnTo>
                    <a:cubicBezTo>
                      <a:pt x="0" y="55"/>
                      <a:pt x="55" y="0"/>
                      <a:pt x="123" y="0"/>
                    </a:cubicBezTo>
                    <a:lnTo>
                      <a:pt x="123" y="0"/>
                    </a:lnTo>
                    <a:cubicBezTo>
                      <a:pt x="191" y="0"/>
                      <a:pt x="247" y="55"/>
                      <a:pt x="247" y="124"/>
                    </a:cubicBezTo>
                    <a:lnTo>
                      <a:pt x="247" y="124"/>
                    </a:lnTo>
                    <a:cubicBezTo>
                      <a:pt x="247" y="192"/>
                      <a:pt x="191" y="247"/>
                      <a:pt x="123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22">
                <a:extLst>
                  <a:ext uri="{FF2B5EF4-FFF2-40B4-BE49-F238E27FC236}">
                    <a16:creationId xmlns:a16="http://schemas.microsoft.com/office/drawing/2014/main" id="{42382695-24C5-407E-A51E-12AA4B1C2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4846" y="8017679"/>
                <a:ext cx="94187" cy="98110"/>
              </a:xfrm>
              <a:custGeom>
                <a:avLst/>
                <a:gdLst>
                  <a:gd name="T0" fmla="*/ 18 w 107"/>
                  <a:gd name="T1" fmla="*/ 110 h 111"/>
                  <a:gd name="T2" fmla="*/ 18 w 107"/>
                  <a:gd name="T3" fmla="*/ 110 h 111"/>
                  <a:gd name="T4" fmla="*/ 17 w 107"/>
                  <a:gd name="T5" fmla="*/ 110 h 111"/>
                  <a:gd name="T6" fmla="*/ 17 w 107"/>
                  <a:gd name="T7" fmla="*/ 110 h 111"/>
                  <a:gd name="T8" fmla="*/ 10 w 107"/>
                  <a:gd name="T9" fmla="*/ 103 h 111"/>
                  <a:gd name="T10" fmla="*/ 0 w 107"/>
                  <a:gd name="T11" fmla="*/ 56 h 111"/>
                  <a:gd name="T12" fmla="*/ 0 w 107"/>
                  <a:gd name="T13" fmla="*/ 56 h 111"/>
                  <a:gd name="T14" fmla="*/ 6 w 107"/>
                  <a:gd name="T15" fmla="*/ 46 h 111"/>
                  <a:gd name="T16" fmla="*/ 6 w 107"/>
                  <a:gd name="T17" fmla="*/ 46 h 111"/>
                  <a:gd name="T18" fmla="*/ 17 w 107"/>
                  <a:gd name="T19" fmla="*/ 52 h 111"/>
                  <a:gd name="T20" fmla="*/ 23 w 107"/>
                  <a:gd name="T21" fmla="*/ 82 h 111"/>
                  <a:gd name="T22" fmla="*/ 90 w 107"/>
                  <a:gd name="T23" fmla="*/ 4 h 111"/>
                  <a:gd name="T24" fmla="*/ 90 w 107"/>
                  <a:gd name="T25" fmla="*/ 4 h 111"/>
                  <a:gd name="T26" fmla="*/ 102 w 107"/>
                  <a:gd name="T27" fmla="*/ 3 h 111"/>
                  <a:gd name="T28" fmla="*/ 102 w 107"/>
                  <a:gd name="T29" fmla="*/ 3 h 111"/>
                  <a:gd name="T30" fmla="*/ 103 w 107"/>
                  <a:gd name="T31" fmla="*/ 15 h 111"/>
                  <a:gd name="T32" fmla="*/ 25 w 107"/>
                  <a:gd name="T33" fmla="*/ 106 h 111"/>
                  <a:gd name="T34" fmla="*/ 25 w 107"/>
                  <a:gd name="T35" fmla="*/ 106 h 111"/>
                  <a:gd name="T36" fmla="*/ 18 w 107"/>
                  <a:gd name="T37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11">
                    <a:moveTo>
                      <a:pt x="18" y="110"/>
                    </a:moveTo>
                    <a:lnTo>
                      <a:pt x="18" y="110"/>
                    </a:lnTo>
                    <a:lnTo>
                      <a:pt x="17" y="110"/>
                    </a:lnTo>
                    <a:lnTo>
                      <a:pt x="17" y="110"/>
                    </a:lnTo>
                    <a:cubicBezTo>
                      <a:pt x="13" y="109"/>
                      <a:pt x="11" y="106"/>
                      <a:pt x="10" y="103"/>
                    </a:cubicBezTo>
                    <a:lnTo>
                      <a:pt x="0" y="56"/>
                    </a:lnTo>
                    <a:lnTo>
                      <a:pt x="0" y="56"/>
                    </a:lnTo>
                    <a:cubicBezTo>
                      <a:pt x="0" y="51"/>
                      <a:pt x="2" y="46"/>
                      <a:pt x="6" y="46"/>
                    </a:cubicBezTo>
                    <a:lnTo>
                      <a:pt x="6" y="46"/>
                    </a:lnTo>
                    <a:cubicBezTo>
                      <a:pt x="11" y="45"/>
                      <a:pt x="16" y="47"/>
                      <a:pt x="17" y="52"/>
                    </a:cubicBezTo>
                    <a:lnTo>
                      <a:pt x="23" y="82"/>
                    </a:lnTo>
                    <a:lnTo>
                      <a:pt x="90" y="4"/>
                    </a:lnTo>
                    <a:lnTo>
                      <a:pt x="90" y="4"/>
                    </a:lnTo>
                    <a:cubicBezTo>
                      <a:pt x="93" y="0"/>
                      <a:pt x="99" y="0"/>
                      <a:pt x="102" y="3"/>
                    </a:cubicBezTo>
                    <a:lnTo>
                      <a:pt x="102" y="3"/>
                    </a:lnTo>
                    <a:cubicBezTo>
                      <a:pt x="106" y="6"/>
                      <a:pt x="106" y="11"/>
                      <a:pt x="103" y="15"/>
                    </a:cubicBezTo>
                    <a:lnTo>
                      <a:pt x="25" y="106"/>
                    </a:lnTo>
                    <a:lnTo>
                      <a:pt x="25" y="106"/>
                    </a:lnTo>
                    <a:cubicBezTo>
                      <a:pt x="23" y="109"/>
                      <a:pt x="21" y="110"/>
                      <a:pt x="18" y="1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3BB3A0F1-83F2-4EDC-A574-FD5574B19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9560" y="8017679"/>
                <a:ext cx="1145052" cy="97239"/>
              </a:xfrm>
              <a:custGeom>
                <a:avLst/>
                <a:gdLst>
                  <a:gd name="connsiteX0" fmla="*/ 7110 w 1145052"/>
                  <a:gd name="connsiteY0" fmla="*/ 82413 h 97239"/>
                  <a:gd name="connsiteX1" fmla="*/ 588516 w 1145052"/>
                  <a:gd name="connsiteY1" fmla="*/ 82413 h 97239"/>
                  <a:gd name="connsiteX2" fmla="*/ 595628 w 1145052"/>
                  <a:gd name="connsiteY2" fmla="*/ 90262 h 97239"/>
                  <a:gd name="connsiteX3" fmla="*/ 588516 w 1145052"/>
                  <a:gd name="connsiteY3" fmla="*/ 97239 h 97239"/>
                  <a:gd name="connsiteX4" fmla="*/ 7110 w 1145052"/>
                  <a:gd name="connsiteY4" fmla="*/ 97239 h 97239"/>
                  <a:gd name="connsiteX5" fmla="*/ 0 w 1145052"/>
                  <a:gd name="connsiteY5" fmla="*/ 90262 h 97239"/>
                  <a:gd name="connsiteX6" fmla="*/ 7110 w 1145052"/>
                  <a:gd name="connsiteY6" fmla="*/ 82413 h 97239"/>
                  <a:gd name="connsiteX7" fmla="*/ 7122 w 1145052"/>
                  <a:gd name="connsiteY7" fmla="*/ 0 h 97239"/>
                  <a:gd name="connsiteX8" fmla="*/ 1137038 w 1145052"/>
                  <a:gd name="connsiteY8" fmla="*/ 0 h 97239"/>
                  <a:gd name="connsiteX9" fmla="*/ 1145052 w 1145052"/>
                  <a:gd name="connsiteY9" fmla="*/ 7387 h 97239"/>
                  <a:gd name="connsiteX10" fmla="*/ 1137038 w 1145052"/>
                  <a:gd name="connsiteY10" fmla="*/ 14774 h 97239"/>
                  <a:gd name="connsiteX11" fmla="*/ 7122 w 1145052"/>
                  <a:gd name="connsiteY11" fmla="*/ 14774 h 97239"/>
                  <a:gd name="connsiteX12" fmla="*/ 0 w 1145052"/>
                  <a:gd name="connsiteY12" fmla="*/ 7387 h 97239"/>
                  <a:gd name="connsiteX13" fmla="*/ 7122 w 1145052"/>
                  <a:gd name="connsiteY13" fmla="*/ 0 h 9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5052" h="97239">
                    <a:moveTo>
                      <a:pt x="7110" y="82413"/>
                    </a:moveTo>
                    <a:lnTo>
                      <a:pt x="588516" y="82413"/>
                    </a:lnTo>
                    <a:cubicBezTo>
                      <a:pt x="592960" y="82413"/>
                      <a:pt x="595628" y="85902"/>
                      <a:pt x="595628" y="90262"/>
                    </a:cubicBezTo>
                    <a:cubicBezTo>
                      <a:pt x="595628" y="93751"/>
                      <a:pt x="592960" y="97239"/>
                      <a:pt x="588516" y="97239"/>
                    </a:cubicBezTo>
                    <a:lnTo>
                      <a:pt x="7110" y="97239"/>
                    </a:lnTo>
                    <a:cubicBezTo>
                      <a:pt x="3554" y="97239"/>
                      <a:pt x="0" y="93751"/>
                      <a:pt x="0" y="90262"/>
                    </a:cubicBezTo>
                    <a:cubicBezTo>
                      <a:pt x="0" y="85902"/>
                      <a:pt x="3554" y="82413"/>
                      <a:pt x="7110" y="82413"/>
                    </a:cubicBezTo>
                    <a:close/>
                    <a:moveTo>
                      <a:pt x="7122" y="0"/>
                    </a:moveTo>
                    <a:lnTo>
                      <a:pt x="1137038" y="0"/>
                    </a:lnTo>
                    <a:cubicBezTo>
                      <a:pt x="1141490" y="0"/>
                      <a:pt x="1145052" y="3693"/>
                      <a:pt x="1145052" y="7387"/>
                    </a:cubicBezTo>
                    <a:cubicBezTo>
                      <a:pt x="1145052" y="12004"/>
                      <a:pt x="1141490" y="14774"/>
                      <a:pt x="1137038" y="14774"/>
                    </a:cubicBezTo>
                    <a:lnTo>
                      <a:pt x="7122" y="14774"/>
                    </a:lnTo>
                    <a:cubicBezTo>
                      <a:pt x="3560" y="14774"/>
                      <a:pt x="0" y="12004"/>
                      <a:pt x="0" y="7387"/>
                    </a:cubicBezTo>
                    <a:cubicBezTo>
                      <a:pt x="0" y="3693"/>
                      <a:pt x="3560" y="0"/>
                      <a:pt x="7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25">
                <a:extLst>
                  <a:ext uri="{FF2B5EF4-FFF2-40B4-BE49-F238E27FC236}">
                    <a16:creationId xmlns:a16="http://schemas.microsoft.com/office/drawing/2014/main" id="{4CB8C561-97D9-440E-94F6-C801FEEA1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978" y="8335560"/>
                <a:ext cx="204072" cy="207998"/>
              </a:xfrm>
              <a:custGeom>
                <a:avLst/>
                <a:gdLst>
                  <a:gd name="T0" fmla="*/ 229 w 230"/>
                  <a:gd name="T1" fmla="*/ 116 h 232"/>
                  <a:gd name="T2" fmla="*/ 229 w 230"/>
                  <a:gd name="T3" fmla="*/ 116 h 232"/>
                  <a:gd name="T4" fmla="*/ 114 w 230"/>
                  <a:gd name="T5" fmla="*/ 231 h 232"/>
                  <a:gd name="T6" fmla="*/ 114 w 230"/>
                  <a:gd name="T7" fmla="*/ 231 h 232"/>
                  <a:gd name="T8" fmla="*/ 0 w 230"/>
                  <a:gd name="T9" fmla="*/ 116 h 232"/>
                  <a:gd name="T10" fmla="*/ 0 w 230"/>
                  <a:gd name="T11" fmla="*/ 116 h 232"/>
                  <a:gd name="T12" fmla="*/ 114 w 230"/>
                  <a:gd name="T13" fmla="*/ 0 h 232"/>
                  <a:gd name="T14" fmla="*/ 114 w 230"/>
                  <a:gd name="T15" fmla="*/ 0 h 232"/>
                  <a:gd name="T16" fmla="*/ 229 w 230"/>
                  <a:gd name="T17" fmla="*/ 116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232">
                    <a:moveTo>
                      <a:pt x="229" y="116"/>
                    </a:moveTo>
                    <a:lnTo>
                      <a:pt x="229" y="116"/>
                    </a:lnTo>
                    <a:cubicBezTo>
                      <a:pt x="229" y="179"/>
                      <a:pt x="178" y="231"/>
                      <a:pt x="114" y="231"/>
                    </a:cubicBezTo>
                    <a:lnTo>
                      <a:pt x="114" y="231"/>
                    </a:lnTo>
                    <a:cubicBezTo>
                      <a:pt x="51" y="231"/>
                      <a:pt x="0" y="179"/>
                      <a:pt x="0" y="116"/>
                    </a:cubicBezTo>
                    <a:lnTo>
                      <a:pt x="0" y="116"/>
                    </a:lnTo>
                    <a:cubicBezTo>
                      <a:pt x="0" y="52"/>
                      <a:pt x="51" y="0"/>
                      <a:pt x="114" y="0"/>
                    </a:cubicBezTo>
                    <a:lnTo>
                      <a:pt x="114" y="0"/>
                    </a:lnTo>
                    <a:cubicBezTo>
                      <a:pt x="178" y="0"/>
                      <a:pt x="229" y="52"/>
                      <a:pt x="229" y="1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26">
                <a:extLst>
                  <a:ext uri="{FF2B5EF4-FFF2-40B4-BE49-F238E27FC236}">
                    <a16:creationId xmlns:a16="http://schemas.microsoft.com/office/drawing/2014/main" id="{E0645445-2B1C-4731-A611-E61478838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8129" y="8331637"/>
                <a:ext cx="219770" cy="219770"/>
              </a:xfrm>
              <a:custGeom>
                <a:avLst/>
                <a:gdLst>
                  <a:gd name="T0" fmla="*/ 123 w 248"/>
                  <a:gd name="T1" fmla="*/ 17 h 248"/>
                  <a:gd name="T2" fmla="*/ 123 w 248"/>
                  <a:gd name="T3" fmla="*/ 17 h 248"/>
                  <a:gd name="T4" fmla="*/ 17 w 248"/>
                  <a:gd name="T5" fmla="*/ 124 h 248"/>
                  <a:gd name="T6" fmla="*/ 17 w 248"/>
                  <a:gd name="T7" fmla="*/ 124 h 248"/>
                  <a:gd name="T8" fmla="*/ 123 w 248"/>
                  <a:gd name="T9" fmla="*/ 230 h 248"/>
                  <a:gd name="T10" fmla="*/ 123 w 248"/>
                  <a:gd name="T11" fmla="*/ 230 h 248"/>
                  <a:gd name="T12" fmla="*/ 229 w 248"/>
                  <a:gd name="T13" fmla="*/ 124 h 248"/>
                  <a:gd name="T14" fmla="*/ 229 w 248"/>
                  <a:gd name="T15" fmla="*/ 124 h 248"/>
                  <a:gd name="T16" fmla="*/ 123 w 248"/>
                  <a:gd name="T17" fmla="*/ 17 h 248"/>
                  <a:gd name="T18" fmla="*/ 123 w 248"/>
                  <a:gd name="T19" fmla="*/ 247 h 248"/>
                  <a:gd name="T20" fmla="*/ 123 w 248"/>
                  <a:gd name="T21" fmla="*/ 247 h 248"/>
                  <a:gd name="T22" fmla="*/ 0 w 248"/>
                  <a:gd name="T23" fmla="*/ 124 h 248"/>
                  <a:gd name="T24" fmla="*/ 0 w 248"/>
                  <a:gd name="T25" fmla="*/ 124 h 248"/>
                  <a:gd name="T26" fmla="*/ 123 w 248"/>
                  <a:gd name="T27" fmla="*/ 0 h 248"/>
                  <a:gd name="T28" fmla="*/ 123 w 248"/>
                  <a:gd name="T29" fmla="*/ 0 h 248"/>
                  <a:gd name="T30" fmla="*/ 247 w 248"/>
                  <a:gd name="T31" fmla="*/ 124 h 248"/>
                  <a:gd name="T32" fmla="*/ 247 w 248"/>
                  <a:gd name="T33" fmla="*/ 124 h 248"/>
                  <a:gd name="T34" fmla="*/ 123 w 248"/>
                  <a:gd name="T35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8" h="248">
                    <a:moveTo>
                      <a:pt x="123" y="17"/>
                    </a:moveTo>
                    <a:lnTo>
                      <a:pt x="123" y="17"/>
                    </a:lnTo>
                    <a:cubicBezTo>
                      <a:pt x="64" y="17"/>
                      <a:pt x="17" y="65"/>
                      <a:pt x="17" y="124"/>
                    </a:cubicBezTo>
                    <a:lnTo>
                      <a:pt x="17" y="124"/>
                    </a:lnTo>
                    <a:cubicBezTo>
                      <a:pt x="17" y="182"/>
                      <a:pt x="64" y="230"/>
                      <a:pt x="123" y="230"/>
                    </a:cubicBezTo>
                    <a:lnTo>
                      <a:pt x="123" y="230"/>
                    </a:lnTo>
                    <a:cubicBezTo>
                      <a:pt x="183" y="230"/>
                      <a:pt x="229" y="182"/>
                      <a:pt x="229" y="124"/>
                    </a:cubicBezTo>
                    <a:lnTo>
                      <a:pt x="229" y="124"/>
                    </a:lnTo>
                    <a:cubicBezTo>
                      <a:pt x="229" y="65"/>
                      <a:pt x="183" y="17"/>
                      <a:pt x="123" y="17"/>
                    </a:cubicBezTo>
                    <a:close/>
                    <a:moveTo>
                      <a:pt x="123" y="247"/>
                    </a:moveTo>
                    <a:lnTo>
                      <a:pt x="123" y="247"/>
                    </a:lnTo>
                    <a:cubicBezTo>
                      <a:pt x="55" y="247"/>
                      <a:pt x="0" y="192"/>
                      <a:pt x="0" y="124"/>
                    </a:cubicBezTo>
                    <a:lnTo>
                      <a:pt x="0" y="124"/>
                    </a:lnTo>
                    <a:cubicBezTo>
                      <a:pt x="0" y="55"/>
                      <a:pt x="55" y="0"/>
                      <a:pt x="123" y="0"/>
                    </a:cubicBezTo>
                    <a:lnTo>
                      <a:pt x="123" y="0"/>
                    </a:lnTo>
                    <a:cubicBezTo>
                      <a:pt x="191" y="0"/>
                      <a:pt x="247" y="55"/>
                      <a:pt x="247" y="124"/>
                    </a:cubicBezTo>
                    <a:lnTo>
                      <a:pt x="247" y="124"/>
                    </a:lnTo>
                    <a:cubicBezTo>
                      <a:pt x="247" y="192"/>
                      <a:pt x="191" y="247"/>
                      <a:pt x="123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27">
                <a:extLst>
                  <a:ext uri="{FF2B5EF4-FFF2-40B4-BE49-F238E27FC236}">
                    <a16:creationId xmlns:a16="http://schemas.microsoft.com/office/drawing/2014/main" id="{8593CA4E-B76A-41F8-941C-1D6CA19A3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4846" y="8390502"/>
                <a:ext cx="94187" cy="98113"/>
              </a:xfrm>
              <a:custGeom>
                <a:avLst/>
                <a:gdLst>
                  <a:gd name="T0" fmla="*/ 18 w 107"/>
                  <a:gd name="T1" fmla="*/ 110 h 111"/>
                  <a:gd name="T2" fmla="*/ 18 w 107"/>
                  <a:gd name="T3" fmla="*/ 110 h 111"/>
                  <a:gd name="T4" fmla="*/ 17 w 107"/>
                  <a:gd name="T5" fmla="*/ 109 h 111"/>
                  <a:gd name="T6" fmla="*/ 17 w 107"/>
                  <a:gd name="T7" fmla="*/ 109 h 111"/>
                  <a:gd name="T8" fmla="*/ 10 w 107"/>
                  <a:gd name="T9" fmla="*/ 103 h 111"/>
                  <a:gd name="T10" fmla="*/ 0 w 107"/>
                  <a:gd name="T11" fmla="*/ 55 h 111"/>
                  <a:gd name="T12" fmla="*/ 0 w 107"/>
                  <a:gd name="T13" fmla="*/ 55 h 111"/>
                  <a:gd name="T14" fmla="*/ 6 w 107"/>
                  <a:gd name="T15" fmla="*/ 46 h 111"/>
                  <a:gd name="T16" fmla="*/ 6 w 107"/>
                  <a:gd name="T17" fmla="*/ 46 h 111"/>
                  <a:gd name="T18" fmla="*/ 17 w 107"/>
                  <a:gd name="T19" fmla="*/ 52 h 111"/>
                  <a:gd name="T20" fmla="*/ 23 w 107"/>
                  <a:gd name="T21" fmla="*/ 83 h 111"/>
                  <a:gd name="T22" fmla="*/ 90 w 107"/>
                  <a:gd name="T23" fmla="*/ 4 h 111"/>
                  <a:gd name="T24" fmla="*/ 90 w 107"/>
                  <a:gd name="T25" fmla="*/ 4 h 111"/>
                  <a:gd name="T26" fmla="*/ 102 w 107"/>
                  <a:gd name="T27" fmla="*/ 3 h 111"/>
                  <a:gd name="T28" fmla="*/ 102 w 107"/>
                  <a:gd name="T29" fmla="*/ 3 h 111"/>
                  <a:gd name="T30" fmla="*/ 103 w 107"/>
                  <a:gd name="T31" fmla="*/ 15 h 111"/>
                  <a:gd name="T32" fmla="*/ 25 w 107"/>
                  <a:gd name="T33" fmla="*/ 107 h 111"/>
                  <a:gd name="T34" fmla="*/ 25 w 107"/>
                  <a:gd name="T35" fmla="*/ 107 h 111"/>
                  <a:gd name="T36" fmla="*/ 18 w 107"/>
                  <a:gd name="T37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11">
                    <a:moveTo>
                      <a:pt x="18" y="110"/>
                    </a:moveTo>
                    <a:lnTo>
                      <a:pt x="18" y="110"/>
                    </a:lnTo>
                    <a:lnTo>
                      <a:pt x="17" y="109"/>
                    </a:lnTo>
                    <a:lnTo>
                      <a:pt x="17" y="109"/>
                    </a:lnTo>
                    <a:cubicBezTo>
                      <a:pt x="13" y="108"/>
                      <a:pt x="11" y="106"/>
                      <a:pt x="10" y="103"/>
                    </a:cubicBez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51"/>
                      <a:pt x="2" y="47"/>
                      <a:pt x="6" y="46"/>
                    </a:cubicBezTo>
                    <a:lnTo>
                      <a:pt x="6" y="46"/>
                    </a:lnTo>
                    <a:cubicBezTo>
                      <a:pt x="11" y="44"/>
                      <a:pt x="16" y="48"/>
                      <a:pt x="17" y="52"/>
                    </a:cubicBezTo>
                    <a:lnTo>
                      <a:pt x="23" y="83"/>
                    </a:lnTo>
                    <a:lnTo>
                      <a:pt x="90" y="4"/>
                    </a:lnTo>
                    <a:lnTo>
                      <a:pt x="90" y="4"/>
                    </a:lnTo>
                    <a:cubicBezTo>
                      <a:pt x="93" y="1"/>
                      <a:pt x="99" y="0"/>
                      <a:pt x="102" y="3"/>
                    </a:cubicBezTo>
                    <a:lnTo>
                      <a:pt x="102" y="3"/>
                    </a:lnTo>
                    <a:cubicBezTo>
                      <a:pt x="106" y="5"/>
                      <a:pt x="106" y="11"/>
                      <a:pt x="103" y="15"/>
                    </a:cubicBezTo>
                    <a:lnTo>
                      <a:pt x="25" y="107"/>
                    </a:lnTo>
                    <a:lnTo>
                      <a:pt x="25" y="107"/>
                    </a:lnTo>
                    <a:cubicBezTo>
                      <a:pt x="23" y="108"/>
                      <a:pt x="21" y="110"/>
                      <a:pt x="18" y="1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7DE0A97-42CA-4AE0-B96D-577B342B2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9560" y="8390502"/>
                <a:ext cx="1145052" cy="97241"/>
              </a:xfrm>
              <a:custGeom>
                <a:avLst/>
                <a:gdLst>
                  <a:gd name="connsiteX0" fmla="*/ 7110 w 1145052"/>
                  <a:gd name="connsiteY0" fmla="*/ 82415 h 97241"/>
                  <a:gd name="connsiteX1" fmla="*/ 588516 w 1145052"/>
                  <a:gd name="connsiteY1" fmla="*/ 82415 h 97241"/>
                  <a:gd name="connsiteX2" fmla="*/ 595628 w 1145052"/>
                  <a:gd name="connsiteY2" fmla="*/ 89392 h 97241"/>
                  <a:gd name="connsiteX3" fmla="*/ 588516 w 1145052"/>
                  <a:gd name="connsiteY3" fmla="*/ 97241 h 97241"/>
                  <a:gd name="connsiteX4" fmla="*/ 7110 w 1145052"/>
                  <a:gd name="connsiteY4" fmla="*/ 97241 h 97241"/>
                  <a:gd name="connsiteX5" fmla="*/ 0 w 1145052"/>
                  <a:gd name="connsiteY5" fmla="*/ 89392 h 97241"/>
                  <a:gd name="connsiteX6" fmla="*/ 7110 w 1145052"/>
                  <a:gd name="connsiteY6" fmla="*/ 82415 h 97241"/>
                  <a:gd name="connsiteX7" fmla="*/ 7122 w 1145052"/>
                  <a:gd name="connsiteY7" fmla="*/ 0 h 97241"/>
                  <a:gd name="connsiteX8" fmla="*/ 1137038 w 1145052"/>
                  <a:gd name="connsiteY8" fmla="*/ 0 h 97241"/>
                  <a:gd name="connsiteX9" fmla="*/ 1145052 w 1145052"/>
                  <a:gd name="connsiteY9" fmla="*/ 6977 h 97241"/>
                  <a:gd name="connsiteX10" fmla="*/ 1137038 w 1145052"/>
                  <a:gd name="connsiteY10" fmla="*/ 14826 h 97241"/>
                  <a:gd name="connsiteX11" fmla="*/ 7122 w 1145052"/>
                  <a:gd name="connsiteY11" fmla="*/ 14826 h 97241"/>
                  <a:gd name="connsiteX12" fmla="*/ 0 w 1145052"/>
                  <a:gd name="connsiteY12" fmla="*/ 6977 h 97241"/>
                  <a:gd name="connsiteX13" fmla="*/ 7122 w 1145052"/>
                  <a:gd name="connsiteY13" fmla="*/ 0 h 9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5052" h="97241">
                    <a:moveTo>
                      <a:pt x="7110" y="82415"/>
                    </a:moveTo>
                    <a:lnTo>
                      <a:pt x="588516" y="82415"/>
                    </a:lnTo>
                    <a:cubicBezTo>
                      <a:pt x="592960" y="82415"/>
                      <a:pt x="595628" y="85031"/>
                      <a:pt x="595628" y="89392"/>
                    </a:cubicBezTo>
                    <a:cubicBezTo>
                      <a:pt x="595628" y="93752"/>
                      <a:pt x="592960" y="97241"/>
                      <a:pt x="588516" y="97241"/>
                    </a:cubicBezTo>
                    <a:lnTo>
                      <a:pt x="7110" y="97241"/>
                    </a:lnTo>
                    <a:cubicBezTo>
                      <a:pt x="3554" y="97241"/>
                      <a:pt x="0" y="93752"/>
                      <a:pt x="0" y="89392"/>
                    </a:cubicBezTo>
                    <a:cubicBezTo>
                      <a:pt x="0" y="85031"/>
                      <a:pt x="3554" y="82415"/>
                      <a:pt x="7110" y="82415"/>
                    </a:cubicBezTo>
                    <a:close/>
                    <a:moveTo>
                      <a:pt x="7122" y="0"/>
                    </a:moveTo>
                    <a:lnTo>
                      <a:pt x="1137038" y="0"/>
                    </a:lnTo>
                    <a:cubicBezTo>
                      <a:pt x="1141490" y="0"/>
                      <a:pt x="1145052" y="3488"/>
                      <a:pt x="1145052" y="6977"/>
                    </a:cubicBezTo>
                    <a:cubicBezTo>
                      <a:pt x="1145052" y="11337"/>
                      <a:pt x="1141490" y="14826"/>
                      <a:pt x="1137038" y="14826"/>
                    </a:cubicBezTo>
                    <a:lnTo>
                      <a:pt x="7122" y="14826"/>
                    </a:lnTo>
                    <a:cubicBezTo>
                      <a:pt x="3560" y="14826"/>
                      <a:pt x="0" y="11337"/>
                      <a:pt x="0" y="6977"/>
                    </a:cubicBezTo>
                    <a:cubicBezTo>
                      <a:pt x="0" y="3488"/>
                      <a:pt x="3560" y="0"/>
                      <a:pt x="7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55863D33-2D85-4DCA-8840-374F22D8A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6308" y="8853589"/>
                <a:ext cx="689816" cy="489687"/>
              </a:xfrm>
              <a:custGeom>
                <a:avLst/>
                <a:gdLst>
                  <a:gd name="connsiteX0" fmla="*/ 8000 w 689816"/>
                  <a:gd name="connsiteY0" fmla="*/ 474861 h 489687"/>
                  <a:gd name="connsiteX1" fmla="*/ 683594 w 689816"/>
                  <a:gd name="connsiteY1" fmla="*/ 474861 h 489687"/>
                  <a:gd name="connsiteX2" fmla="*/ 689816 w 689816"/>
                  <a:gd name="connsiteY2" fmla="*/ 481838 h 489687"/>
                  <a:gd name="connsiteX3" fmla="*/ 683594 w 689816"/>
                  <a:gd name="connsiteY3" fmla="*/ 489687 h 489687"/>
                  <a:gd name="connsiteX4" fmla="*/ 8000 w 689816"/>
                  <a:gd name="connsiteY4" fmla="*/ 489687 h 489687"/>
                  <a:gd name="connsiteX5" fmla="*/ 0 w 689816"/>
                  <a:gd name="connsiteY5" fmla="*/ 481838 h 489687"/>
                  <a:gd name="connsiteX6" fmla="*/ 8000 w 689816"/>
                  <a:gd name="connsiteY6" fmla="*/ 474861 h 489687"/>
                  <a:gd name="connsiteX7" fmla="*/ 8026 w 689816"/>
                  <a:gd name="connsiteY7" fmla="*/ 317883 h 489687"/>
                  <a:gd name="connsiteX8" fmla="*/ 423662 w 689816"/>
                  <a:gd name="connsiteY8" fmla="*/ 317883 h 489687"/>
                  <a:gd name="connsiteX9" fmla="*/ 430798 w 689816"/>
                  <a:gd name="connsiteY9" fmla="*/ 324860 h 489687"/>
                  <a:gd name="connsiteX10" fmla="*/ 423662 w 689816"/>
                  <a:gd name="connsiteY10" fmla="*/ 332709 h 489687"/>
                  <a:gd name="connsiteX11" fmla="*/ 8026 w 689816"/>
                  <a:gd name="connsiteY11" fmla="*/ 332709 h 489687"/>
                  <a:gd name="connsiteX12" fmla="*/ 0 w 689816"/>
                  <a:gd name="connsiteY12" fmla="*/ 324860 h 489687"/>
                  <a:gd name="connsiteX13" fmla="*/ 8026 w 689816"/>
                  <a:gd name="connsiteY13" fmla="*/ 317883 h 489687"/>
                  <a:gd name="connsiteX14" fmla="*/ 8000 w 689816"/>
                  <a:gd name="connsiteY14" fmla="*/ 235468 h 489687"/>
                  <a:gd name="connsiteX15" fmla="*/ 683594 w 689816"/>
                  <a:gd name="connsiteY15" fmla="*/ 235468 h 489687"/>
                  <a:gd name="connsiteX16" fmla="*/ 689816 w 689816"/>
                  <a:gd name="connsiteY16" fmla="*/ 242445 h 489687"/>
                  <a:gd name="connsiteX17" fmla="*/ 683594 w 689816"/>
                  <a:gd name="connsiteY17" fmla="*/ 250294 h 489687"/>
                  <a:gd name="connsiteX18" fmla="*/ 8000 w 689816"/>
                  <a:gd name="connsiteY18" fmla="*/ 250294 h 489687"/>
                  <a:gd name="connsiteX19" fmla="*/ 0 w 689816"/>
                  <a:gd name="connsiteY19" fmla="*/ 242445 h 489687"/>
                  <a:gd name="connsiteX20" fmla="*/ 8000 w 689816"/>
                  <a:gd name="connsiteY20" fmla="*/ 235468 h 489687"/>
                  <a:gd name="connsiteX21" fmla="*/ 8026 w 689816"/>
                  <a:gd name="connsiteY21" fmla="*/ 78489 h 489687"/>
                  <a:gd name="connsiteX22" fmla="*/ 423662 w 689816"/>
                  <a:gd name="connsiteY22" fmla="*/ 78489 h 489687"/>
                  <a:gd name="connsiteX23" fmla="*/ 430798 w 689816"/>
                  <a:gd name="connsiteY23" fmla="*/ 85466 h 489687"/>
                  <a:gd name="connsiteX24" fmla="*/ 423662 w 689816"/>
                  <a:gd name="connsiteY24" fmla="*/ 93315 h 489687"/>
                  <a:gd name="connsiteX25" fmla="*/ 8026 w 689816"/>
                  <a:gd name="connsiteY25" fmla="*/ 93315 h 489687"/>
                  <a:gd name="connsiteX26" fmla="*/ 0 w 689816"/>
                  <a:gd name="connsiteY26" fmla="*/ 85466 h 489687"/>
                  <a:gd name="connsiteX27" fmla="*/ 8026 w 689816"/>
                  <a:gd name="connsiteY27" fmla="*/ 78489 h 489687"/>
                  <a:gd name="connsiteX28" fmla="*/ 8000 w 689816"/>
                  <a:gd name="connsiteY28" fmla="*/ 0 h 489687"/>
                  <a:gd name="connsiteX29" fmla="*/ 683594 w 689816"/>
                  <a:gd name="connsiteY29" fmla="*/ 0 h 489687"/>
                  <a:gd name="connsiteX30" fmla="*/ 689816 w 689816"/>
                  <a:gd name="connsiteY30" fmla="*/ 7387 h 489687"/>
                  <a:gd name="connsiteX31" fmla="*/ 683594 w 689816"/>
                  <a:gd name="connsiteY31" fmla="*/ 14775 h 489687"/>
                  <a:gd name="connsiteX32" fmla="*/ 8000 w 689816"/>
                  <a:gd name="connsiteY32" fmla="*/ 14775 h 489687"/>
                  <a:gd name="connsiteX33" fmla="*/ 0 w 689816"/>
                  <a:gd name="connsiteY33" fmla="*/ 7387 h 489687"/>
                  <a:gd name="connsiteX34" fmla="*/ 8000 w 689816"/>
                  <a:gd name="connsiteY34" fmla="*/ 0 h 48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9816" h="489687">
                    <a:moveTo>
                      <a:pt x="8000" y="474861"/>
                    </a:moveTo>
                    <a:lnTo>
                      <a:pt x="683594" y="474861"/>
                    </a:lnTo>
                    <a:cubicBezTo>
                      <a:pt x="687150" y="474861"/>
                      <a:pt x="689816" y="478349"/>
                      <a:pt x="689816" y="481838"/>
                    </a:cubicBezTo>
                    <a:cubicBezTo>
                      <a:pt x="689816" y="487071"/>
                      <a:pt x="687150" y="489687"/>
                      <a:pt x="683594" y="489687"/>
                    </a:cubicBezTo>
                    <a:lnTo>
                      <a:pt x="8000" y="489687"/>
                    </a:lnTo>
                    <a:cubicBezTo>
                      <a:pt x="4444" y="489687"/>
                      <a:pt x="0" y="487071"/>
                      <a:pt x="0" y="481838"/>
                    </a:cubicBezTo>
                    <a:cubicBezTo>
                      <a:pt x="0" y="478349"/>
                      <a:pt x="4444" y="474861"/>
                      <a:pt x="8000" y="474861"/>
                    </a:cubicBezTo>
                    <a:close/>
                    <a:moveTo>
                      <a:pt x="8026" y="317883"/>
                    </a:moveTo>
                    <a:lnTo>
                      <a:pt x="423662" y="317883"/>
                    </a:lnTo>
                    <a:cubicBezTo>
                      <a:pt x="427230" y="317883"/>
                      <a:pt x="430798" y="321371"/>
                      <a:pt x="430798" y="324860"/>
                    </a:cubicBezTo>
                    <a:cubicBezTo>
                      <a:pt x="430798" y="329220"/>
                      <a:pt x="427230" y="332709"/>
                      <a:pt x="423662" y="332709"/>
                    </a:cubicBezTo>
                    <a:lnTo>
                      <a:pt x="8026" y="332709"/>
                    </a:lnTo>
                    <a:cubicBezTo>
                      <a:pt x="4458" y="332709"/>
                      <a:pt x="0" y="329220"/>
                      <a:pt x="0" y="324860"/>
                    </a:cubicBezTo>
                    <a:cubicBezTo>
                      <a:pt x="0" y="321371"/>
                      <a:pt x="4458" y="317883"/>
                      <a:pt x="8026" y="317883"/>
                    </a:cubicBezTo>
                    <a:close/>
                    <a:moveTo>
                      <a:pt x="8000" y="235468"/>
                    </a:moveTo>
                    <a:lnTo>
                      <a:pt x="683594" y="235468"/>
                    </a:lnTo>
                    <a:cubicBezTo>
                      <a:pt x="687150" y="235468"/>
                      <a:pt x="689816" y="238956"/>
                      <a:pt x="689816" y="242445"/>
                    </a:cubicBezTo>
                    <a:cubicBezTo>
                      <a:pt x="689816" y="247678"/>
                      <a:pt x="687150" y="250294"/>
                      <a:pt x="683594" y="250294"/>
                    </a:cubicBezTo>
                    <a:lnTo>
                      <a:pt x="8000" y="250294"/>
                    </a:lnTo>
                    <a:cubicBezTo>
                      <a:pt x="4444" y="250294"/>
                      <a:pt x="0" y="247678"/>
                      <a:pt x="0" y="242445"/>
                    </a:cubicBezTo>
                    <a:cubicBezTo>
                      <a:pt x="0" y="238956"/>
                      <a:pt x="4444" y="235468"/>
                      <a:pt x="8000" y="235468"/>
                    </a:cubicBezTo>
                    <a:close/>
                    <a:moveTo>
                      <a:pt x="8026" y="78489"/>
                    </a:moveTo>
                    <a:lnTo>
                      <a:pt x="423662" y="78489"/>
                    </a:lnTo>
                    <a:cubicBezTo>
                      <a:pt x="427230" y="78489"/>
                      <a:pt x="430798" y="81977"/>
                      <a:pt x="430798" y="85466"/>
                    </a:cubicBezTo>
                    <a:cubicBezTo>
                      <a:pt x="430798" y="90699"/>
                      <a:pt x="427230" y="93315"/>
                      <a:pt x="423662" y="93315"/>
                    </a:cubicBezTo>
                    <a:lnTo>
                      <a:pt x="8026" y="93315"/>
                    </a:lnTo>
                    <a:cubicBezTo>
                      <a:pt x="4458" y="93315"/>
                      <a:pt x="0" y="90699"/>
                      <a:pt x="0" y="85466"/>
                    </a:cubicBezTo>
                    <a:cubicBezTo>
                      <a:pt x="0" y="81977"/>
                      <a:pt x="4458" y="78489"/>
                      <a:pt x="8026" y="78489"/>
                    </a:cubicBezTo>
                    <a:close/>
                    <a:moveTo>
                      <a:pt x="8000" y="0"/>
                    </a:moveTo>
                    <a:lnTo>
                      <a:pt x="683594" y="0"/>
                    </a:lnTo>
                    <a:cubicBezTo>
                      <a:pt x="687150" y="0"/>
                      <a:pt x="689816" y="2770"/>
                      <a:pt x="689816" y="7387"/>
                    </a:cubicBezTo>
                    <a:cubicBezTo>
                      <a:pt x="689816" y="12004"/>
                      <a:pt x="687150" y="14775"/>
                      <a:pt x="683594" y="14775"/>
                    </a:cubicBezTo>
                    <a:lnTo>
                      <a:pt x="8000" y="14775"/>
                    </a:lnTo>
                    <a:cubicBezTo>
                      <a:pt x="4444" y="14775"/>
                      <a:pt x="0" y="12004"/>
                      <a:pt x="0" y="7387"/>
                    </a:cubicBezTo>
                    <a:cubicBezTo>
                      <a:pt x="0" y="2770"/>
                      <a:pt x="4444" y="0"/>
                      <a:pt x="8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40">
                <a:extLst>
                  <a:ext uri="{FF2B5EF4-FFF2-40B4-BE49-F238E27FC236}">
                    <a16:creationId xmlns:a16="http://schemas.microsoft.com/office/drawing/2014/main" id="{BB7DAED0-8592-495C-A80E-3880569FD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8129" y="8806495"/>
                <a:ext cx="631840" cy="631840"/>
              </a:xfrm>
              <a:custGeom>
                <a:avLst/>
                <a:gdLst>
                  <a:gd name="T0" fmla="*/ 17 w 710"/>
                  <a:gd name="T1" fmla="*/ 692 h 710"/>
                  <a:gd name="T2" fmla="*/ 692 w 710"/>
                  <a:gd name="T3" fmla="*/ 692 h 710"/>
                  <a:gd name="T4" fmla="*/ 692 w 710"/>
                  <a:gd name="T5" fmla="*/ 17 h 710"/>
                  <a:gd name="T6" fmla="*/ 17 w 710"/>
                  <a:gd name="T7" fmla="*/ 17 h 710"/>
                  <a:gd name="T8" fmla="*/ 17 w 710"/>
                  <a:gd name="T9" fmla="*/ 692 h 710"/>
                  <a:gd name="T10" fmla="*/ 701 w 710"/>
                  <a:gd name="T11" fmla="*/ 709 h 710"/>
                  <a:gd name="T12" fmla="*/ 9 w 710"/>
                  <a:gd name="T13" fmla="*/ 709 h 710"/>
                  <a:gd name="T14" fmla="*/ 9 w 710"/>
                  <a:gd name="T15" fmla="*/ 709 h 710"/>
                  <a:gd name="T16" fmla="*/ 0 w 710"/>
                  <a:gd name="T17" fmla="*/ 700 h 710"/>
                  <a:gd name="T18" fmla="*/ 0 w 710"/>
                  <a:gd name="T19" fmla="*/ 9 h 710"/>
                  <a:gd name="T20" fmla="*/ 0 w 710"/>
                  <a:gd name="T21" fmla="*/ 9 h 710"/>
                  <a:gd name="T22" fmla="*/ 9 w 710"/>
                  <a:gd name="T23" fmla="*/ 0 h 710"/>
                  <a:gd name="T24" fmla="*/ 701 w 710"/>
                  <a:gd name="T25" fmla="*/ 0 h 710"/>
                  <a:gd name="T26" fmla="*/ 701 w 710"/>
                  <a:gd name="T27" fmla="*/ 0 h 710"/>
                  <a:gd name="T28" fmla="*/ 709 w 710"/>
                  <a:gd name="T29" fmla="*/ 9 h 710"/>
                  <a:gd name="T30" fmla="*/ 709 w 710"/>
                  <a:gd name="T31" fmla="*/ 700 h 710"/>
                  <a:gd name="T32" fmla="*/ 709 w 710"/>
                  <a:gd name="T33" fmla="*/ 700 h 710"/>
                  <a:gd name="T34" fmla="*/ 701 w 710"/>
                  <a:gd name="T35" fmla="*/ 709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0" h="710">
                    <a:moveTo>
                      <a:pt x="17" y="692"/>
                    </a:moveTo>
                    <a:lnTo>
                      <a:pt x="692" y="692"/>
                    </a:lnTo>
                    <a:lnTo>
                      <a:pt x="692" y="17"/>
                    </a:lnTo>
                    <a:lnTo>
                      <a:pt x="17" y="17"/>
                    </a:lnTo>
                    <a:lnTo>
                      <a:pt x="17" y="692"/>
                    </a:lnTo>
                    <a:close/>
                    <a:moveTo>
                      <a:pt x="701" y="709"/>
                    </a:moveTo>
                    <a:lnTo>
                      <a:pt x="9" y="709"/>
                    </a:lnTo>
                    <a:lnTo>
                      <a:pt x="9" y="709"/>
                    </a:lnTo>
                    <a:cubicBezTo>
                      <a:pt x="4" y="709"/>
                      <a:pt x="0" y="704"/>
                      <a:pt x="0" y="70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01" y="0"/>
                    </a:lnTo>
                    <a:lnTo>
                      <a:pt x="701" y="0"/>
                    </a:lnTo>
                    <a:cubicBezTo>
                      <a:pt x="705" y="0"/>
                      <a:pt x="709" y="3"/>
                      <a:pt x="709" y="9"/>
                    </a:cubicBezTo>
                    <a:lnTo>
                      <a:pt x="709" y="700"/>
                    </a:lnTo>
                    <a:lnTo>
                      <a:pt x="709" y="700"/>
                    </a:lnTo>
                    <a:cubicBezTo>
                      <a:pt x="709" y="704"/>
                      <a:pt x="705" y="709"/>
                      <a:pt x="701" y="7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41">
                <a:extLst>
                  <a:ext uri="{FF2B5EF4-FFF2-40B4-BE49-F238E27FC236}">
                    <a16:creationId xmlns:a16="http://schemas.microsoft.com/office/drawing/2014/main" id="{161711FD-BC4A-44BE-AB8F-64CA1E10C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7374" y="9218565"/>
                <a:ext cx="510180" cy="211921"/>
              </a:xfrm>
              <a:custGeom>
                <a:avLst/>
                <a:gdLst>
                  <a:gd name="T0" fmla="*/ 530 w 575"/>
                  <a:gd name="T1" fmla="*/ 78 h 236"/>
                  <a:gd name="T2" fmla="*/ 530 w 575"/>
                  <a:gd name="T3" fmla="*/ 78 h 236"/>
                  <a:gd name="T4" fmla="*/ 347 w 575"/>
                  <a:gd name="T5" fmla="*/ 8 h 236"/>
                  <a:gd name="T6" fmla="*/ 287 w 575"/>
                  <a:gd name="T7" fmla="*/ 8 h 236"/>
                  <a:gd name="T8" fmla="*/ 227 w 575"/>
                  <a:gd name="T9" fmla="*/ 8 h 236"/>
                  <a:gd name="T10" fmla="*/ 227 w 575"/>
                  <a:gd name="T11" fmla="*/ 8 h 236"/>
                  <a:gd name="T12" fmla="*/ 44 w 575"/>
                  <a:gd name="T13" fmla="*/ 78 h 236"/>
                  <a:gd name="T14" fmla="*/ 44 w 575"/>
                  <a:gd name="T15" fmla="*/ 78 h 236"/>
                  <a:gd name="T16" fmla="*/ 0 w 575"/>
                  <a:gd name="T17" fmla="*/ 235 h 236"/>
                  <a:gd name="T18" fmla="*/ 287 w 575"/>
                  <a:gd name="T19" fmla="*/ 235 h 236"/>
                  <a:gd name="T20" fmla="*/ 574 w 575"/>
                  <a:gd name="T21" fmla="*/ 235 h 236"/>
                  <a:gd name="T22" fmla="*/ 574 w 575"/>
                  <a:gd name="T23" fmla="*/ 235 h 236"/>
                  <a:gd name="T24" fmla="*/ 530 w 575"/>
                  <a:gd name="T25" fmla="*/ 78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5" h="236">
                    <a:moveTo>
                      <a:pt x="530" y="78"/>
                    </a:moveTo>
                    <a:lnTo>
                      <a:pt x="530" y="78"/>
                    </a:lnTo>
                    <a:cubicBezTo>
                      <a:pt x="500" y="0"/>
                      <a:pt x="347" y="8"/>
                      <a:pt x="347" y="8"/>
                    </a:cubicBezTo>
                    <a:lnTo>
                      <a:pt x="287" y="8"/>
                    </a:lnTo>
                    <a:lnTo>
                      <a:pt x="227" y="8"/>
                    </a:lnTo>
                    <a:lnTo>
                      <a:pt x="227" y="8"/>
                    </a:lnTo>
                    <a:cubicBezTo>
                      <a:pt x="227" y="8"/>
                      <a:pt x="75" y="0"/>
                      <a:pt x="44" y="78"/>
                    </a:cubicBezTo>
                    <a:lnTo>
                      <a:pt x="44" y="78"/>
                    </a:lnTo>
                    <a:cubicBezTo>
                      <a:pt x="14" y="156"/>
                      <a:pt x="0" y="235"/>
                      <a:pt x="0" y="235"/>
                    </a:cubicBezTo>
                    <a:lnTo>
                      <a:pt x="287" y="235"/>
                    </a:lnTo>
                    <a:lnTo>
                      <a:pt x="574" y="235"/>
                    </a:lnTo>
                    <a:lnTo>
                      <a:pt x="574" y="235"/>
                    </a:lnTo>
                    <a:cubicBezTo>
                      <a:pt x="574" y="235"/>
                      <a:pt x="561" y="156"/>
                      <a:pt x="530" y="7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42">
                <a:extLst>
                  <a:ext uri="{FF2B5EF4-FFF2-40B4-BE49-F238E27FC236}">
                    <a16:creationId xmlns:a16="http://schemas.microsoft.com/office/drawing/2014/main" id="{8912A47C-47E4-4952-AB04-17487322D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9525" y="9210716"/>
                <a:ext cx="529804" cy="227619"/>
              </a:xfrm>
              <a:custGeom>
                <a:avLst/>
                <a:gdLst>
                  <a:gd name="T0" fmla="*/ 19 w 594"/>
                  <a:gd name="T1" fmla="*/ 236 h 254"/>
                  <a:gd name="T2" fmla="*/ 573 w 594"/>
                  <a:gd name="T3" fmla="*/ 236 h 254"/>
                  <a:gd name="T4" fmla="*/ 573 w 594"/>
                  <a:gd name="T5" fmla="*/ 236 h 254"/>
                  <a:gd name="T6" fmla="*/ 531 w 594"/>
                  <a:gd name="T7" fmla="*/ 90 h 254"/>
                  <a:gd name="T8" fmla="*/ 531 w 594"/>
                  <a:gd name="T9" fmla="*/ 90 h 254"/>
                  <a:gd name="T10" fmla="*/ 357 w 594"/>
                  <a:gd name="T11" fmla="*/ 25 h 254"/>
                  <a:gd name="T12" fmla="*/ 296 w 594"/>
                  <a:gd name="T13" fmla="*/ 25 h 254"/>
                  <a:gd name="T14" fmla="*/ 236 w 594"/>
                  <a:gd name="T15" fmla="*/ 25 h 254"/>
                  <a:gd name="T16" fmla="*/ 236 w 594"/>
                  <a:gd name="T17" fmla="*/ 25 h 254"/>
                  <a:gd name="T18" fmla="*/ 61 w 594"/>
                  <a:gd name="T19" fmla="*/ 90 h 254"/>
                  <a:gd name="T20" fmla="*/ 61 w 594"/>
                  <a:gd name="T21" fmla="*/ 90 h 254"/>
                  <a:gd name="T22" fmla="*/ 19 w 594"/>
                  <a:gd name="T23" fmla="*/ 236 h 254"/>
                  <a:gd name="T24" fmla="*/ 583 w 594"/>
                  <a:gd name="T25" fmla="*/ 253 h 254"/>
                  <a:gd name="T26" fmla="*/ 9 w 594"/>
                  <a:gd name="T27" fmla="*/ 253 h 254"/>
                  <a:gd name="T28" fmla="*/ 9 w 594"/>
                  <a:gd name="T29" fmla="*/ 253 h 254"/>
                  <a:gd name="T30" fmla="*/ 3 w 594"/>
                  <a:gd name="T31" fmla="*/ 250 h 254"/>
                  <a:gd name="T32" fmla="*/ 3 w 594"/>
                  <a:gd name="T33" fmla="*/ 250 h 254"/>
                  <a:gd name="T34" fmla="*/ 1 w 594"/>
                  <a:gd name="T35" fmla="*/ 243 h 254"/>
                  <a:gd name="T36" fmla="*/ 1 w 594"/>
                  <a:gd name="T37" fmla="*/ 243 h 254"/>
                  <a:gd name="T38" fmla="*/ 45 w 594"/>
                  <a:gd name="T39" fmla="*/ 84 h 254"/>
                  <a:gd name="T40" fmla="*/ 45 w 594"/>
                  <a:gd name="T41" fmla="*/ 84 h 254"/>
                  <a:gd name="T42" fmla="*/ 236 w 594"/>
                  <a:gd name="T43" fmla="*/ 8 h 254"/>
                  <a:gd name="T44" fmla="*/ 296 w 594"/>
                  <a:gd name="T45" fmla="*/ 8 h 254"/>
                  <a:gd name="T46" fmla="*/ 356 w 594"/>
                  <a:gd name="T47" fmla="*/ 8 h 254"/>
                  <a:gd name="T48" fmla="*/ 356 w 594"/>
                  <a:gd name="T49" fmla="*/ 8 h 254"/>
                  <a:gd name="T50" fmla="*/ 547 w 594"/>
                  <a:gd name="T51" fmla="*/ 84 h 254"/>
                  <a:gd name="T52" fmla="*/ 547 w 594"/>
                  <a:gd name="T53" fmla="*/ 84 h 254"/>
                  <a:gd name="T54" fmla="*/ 592 w 594"/>
                  <a:gd name="T55" fmla="*/ 243 h 254"/>
                  <a:gd name="T56" fmla="*/ 592 w 594"/>
                  <a:gd name="T57" fmla="*/ 243 h 254"/>
                  <a:gd name="T58" fmla="*/ 590 w 594"/>
                  <a:gd name="T59" fmla="*/ 250 h 254"/>
                  <a:gd name="T60" fmla="*/ 590 w 594"/>
                  <a:gd name="T61" fmla="*/ 250 h 254"/>
                  <a:gd name="T62" fmla="*/ 583 w 594"/>
                  <a:gd name="T63" fmla="*/ 253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94" h="254">
                    <a:moveTo>
                      <a:pt x="19" y="236"/>
                    </a:moveTo>
                    <a:lnTo>
                      <a:pt x="573" y="236"/>
                    </a:lnTo>
                    <a:lnTo>
                      <a:pt x="573" y="236"/>
                    </a:lnTo>
                    <a:cubicBezTo>
                      <a:pt x="568" y="212"/>
                      <a:pt x="555" y="151"/>
                      <a:pt x="531" y="90"/>
                    </a:cubicBezTo>
                    <a:lnTo>
                      <a:pt x="531" y="90"/>
                    </a:lnTo>
                    <a:cubicBezTo>
                      <a:pt x="504" y="18"/>
                      <a:pt x="359" y="25"/>
                      <a:pt x="357" y="25"/>
                    </a:cubicBezTo>
                    <a:lnTo>
                      <a:pt x="296" y="25"/>
                    </a:lnTo>
                    <a:lnTo>
                      <a:pt x="236" y="25"/>
                    </a:lnTo>
                    <a:lnTo>
                      <a:pt x="236" y="25"/>
                    </a:lnTo>
                    <a:cubicBezTo>
                      <a:pt x="234" y="25"/>
                      <a:pt x="89" y="18"/>
                      <a:pt x="61" y="90"/>
                    </a:cubicBezTo>
                    <a:lnTo>
                      <a:pt x="61" y="90"/>
                    </a:lnTo>
                    <a:cubicBezTo>
                      <a:pt x="38" y="151"/>
                      <a:pt x="24" y="212"/>
                      <a:pt x="19" y="236"/>
                    </a:cubicBezTo>
                    <a:close/>
                    <a:moveTo>
                      <a:pt x="583" y="253"/>
                    </a:moveTo>
                    <a:lnTo>
                      <a:pt x="9" y="253"/>
                    </a:lnTo>
                    <a:lnTo>
                      <a:pt x="9" y="253"/>
                    </a:lnTo>
                    <a:cubicBezTo>
                      <a:pt x="7" y="253"/>
                      <a:pt x="5" y="251"/>
                      <a:pt x="3" y="250"/>
                    </a:cubicBezTo>
                    <a:lnTo>
                      <a:pt x="3" y="250"/>
                    </a:lnTo>
                    <a:cubicBezTo>
                      <a:pt x="1" y="248"/>
                      <a:pt x="0" y="245"/>
                      <a:pt x="1" y="243"/>
                    </a:cubicBezTo>
                    <a:lnTo>
                      <a:pt x="1" y="243"/>
                    </a:lnTo>
                    <a:cubicBezTo>
                      <a:pt x="1" y="242"/>
                      <a:pt x="15" y="162"/>
                      <a:pt x="45" y="84"/>
                    </a:cubicBezTo>
                    <a:lnTo>
                      <a:pt x="45" y="84"/>
                    </a:lnTo>
                    <a:cubicBezTo>
                      <a:pt x="78" y="0"/>
                      <a:pt x="230" y="8"/>
                      <a:pt x="236" y="8"/>
                    </a:cubicBezTo>
                    <a:lnTo>
                      <a:pt x="296" y="8"/>
                    </a:lnTo>
                    <a:lnTo>
                      <a:pt x="356" y="8"/>
                    </a:lnTo>
                    <a:lnTo>
                      <a:pt x="356" y="8"/>
                    </a:lnTo>
                    <a:cubicBezTo>
                      <a:pt x="362" y="8"/>
                      <a:pt x="515" y="0"/>
                      <a:pt x="547" y="84"/>
                    </a:cubicBezTo>
                    <a:lnTo>
                      <a:pt x="547" y="84"/>
                    </a:lnTo>
                    <a:cubicBezTo>
                      <a:pt x="578" y="162"/>
                      <a:pt x="592" y="242"/>
                      <a:pt x="592" y="243"/>
                    </a:cubicBezTo>
                    <a:lnTo>
                      <a:pt x="592" y="243"/>
                    </a:lnTo>
                    <a:cubicBezTo>
                      <a:pt x="593" y="245"/>
                      <a:pt x="592" y="248"/>
                      <a:pt x="590" y="250"/>
                    </a:cubicBezTo>
                    <a:lnTo>
                      <a:pt x="590" y="250"/>
                    </a:lnTo>
                    <a:cubicBezTo>
                      <a:pt x="588" y="251"/>
                      <a:pt x="586" y="253"/>
                      <a:pt x="583" y="2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43">
                <a:extLst>
                  <a:ext uri="{FF2B5EF4-FFF2-40B4-BE49-F238E27FC236}">
                    <a16:creationId xmlns:a16="http://schemas.microsoft.com/office/drawing/2014/main" id="{11858AE2-5400-42F1-B791-09C962E8D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0050" y="8939927"/>
                <a:ext cx="168753" cy="329655"/>
              </a:xfrm>
              <a:custGeom>
                <a:avLst/>
                <a:gdLst>
                  <a:gd name="T0" fmla="*/ 92 w 188"/>
                  <a:gd name="T1" fmla="*/ 0 h 372"/>
                  <a:gd name="T2" fmla="*/ 92 w 188"/>
                  <a:gd name="T3" fmla="*/ 0 h 372"/>
                  <a:gd name="T4" fmla="*/ 0 w 188"/>
                  <a:gd name="T5" fmla="*/ 97 h 372"/>
                  <a:gd name="T6" fmla="*/ 0 w 188"/>
                  <a:gd name="T7" fmla="*/ 182 h 372"/>
                  <a:gd name="T8" fmla="*/ 0 w 188"/>
                  <a:gd name="T9" fmla="*/ 182 h 372"/>
                  <a:gd name="T10" fmla="*/ 33 w 188"/>
                  <a:gd name="T11" fmla="*/ 253 h 372"/>
                  <a:gd name="T12" fmla="*/ 33 w 188"/>
                  <a:gd name="T13" fmla="*/ 311 h 372"/>
                  <a:gd name="T14" fmla="*/ 33 w 188"/>
                  <a:gd name="T15" fmla="*/ 311 h 372"/>
                  <a:gd name="T16" fmla="*/ 93 w 188"/>
                  <a:gd name="T17" fmla="*/ 371 h 372"/>
                  <a:gd name="T18" fmla="*/ 93 w 188"/>
                  <a:gd name="T19" fmla="*/ 371 h 372"/>
                  <a:gd name="T20" fmla="*/ 153 w 188"/>
                  <a:gd name="T21" fmla="*/ 311 h 372"/>
                  <a:gd name="T22" fmla="*/ 153 w 188"/>
                  <a:gd name="T23" fmla="*/ 253 h 372"/>
                  <a:gd name="T24" fmla="*/ 153 w 188"/>
                  <a:gd name="T25" fmla="*/ 253 h 372"/>
                  <a:gd name="T26" fmla="*/ 187 w 188"/>
                  <a:gd name="T27" fmla="*/ 182 h 372"/>
                  <a:gd name="T28" fmla="*/ 187 w 188"/>
                  <a:gd name="T29" fmla="*/ 94 h 372"/>
                  <a:gd name="T30" fmla="*/ 187 w 188"/>
                  <a:gd name="T31" fmla="*/ 94 h 372"/>
                  <a:gd name="T32" fmla="*/ 92 w 188"/>
                  <a:gd name="T33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8" h="372">
                    <a:moveTo>
                      <a:pt x="92" y="0"/>
                    </a:moveTo>
                    <a:lnTo>
                      <a:pt x="92" y="0"/>
                    </a:lnTo>
                    <a:cubicBezTo>
                      <a:pt x="40" y="1"/>
                      <a:pt x="0" y="46"/>
                      <a:pt x="0" y="97"/>
                    </a:cubicBezTo>
                    <a:lnTo>
                      <a:pt x="0" y="182"/>
                    </a:lnTo>
                    <a:lnTo>
                      <a:pt x="0" y="182"/>
                    </a:lnTo>
                    <a:cubicBezTo>
                      <a:pt x="0" y="210"/>
                      <a:pt x="13" y="236"/>
                      <a:pt x="33" y="253"/>
                    </a:cubicBezTo>
                    <a:lnTo>
                      <a:pt x="33" y="311"/>
                    </a:lnTo>
                    <a:lnTo>
                      <a:pt x="33" y="311"/>
                    </a:lnTo>
                    <a:cubicBezTo>
                      <a:pt x="33" y="345"/>
                      <a:pt x="60" y="371"/>
                      <a:pt x="93" y="371"/>
                    </a:cubicBezTo>
                    <a:lnTo>
                      <a:pt x="93" y="371"/>
                    </a:lnTo>
                    <a:cubicBezTo>
                      <a:pt x="127" y="371"/>
                      <a:pt x="153" y="345"/>
                      <a:pt x="153" y="311"/>
                    </a:cubicBezTo>
                    <a:lnTo>
                      <a:pt x="153" y="253"/>
                    </a:lnTo>
                    <a:lnTo>
                      <a:pt x="153" y="253"/>
                    </a:lnTo>
                    <a:cubicBezTo>
                      <a:pt x="174" y="236"/>
                      <a:pt x="187" y="210"/>
                      <a:pt x="187" y="182"/>
                    </a:cubicBezTo>
                    <a:lnTo>
                      <a:pt x="187" y="94"/>
                    </a:lnTo>
                    <a:lnTo>
                      <a:pt x="187" y="94"/>
                    </a:lnTo>
                    <a:cubicBezTo>
                      <a:pt x="187" y="42"/>
                      <a:pt x="144" y="0"/>
                      <a:pt x="9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44">
                <a:extLst>
                  <a:ext uri="{FF2B5EF4-FFF2-40B4-BE49-F238E27FC236}">
                    <a16:creationId xmlns:a16="http://schemas.microsoft.com/office/drawing/2014/main" id="{45279697-CAD3-4E56-8DFE-CA01BA3BE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2201" y="8932078"/>
                <a:ext cx="180525" cy="345353"/>
              </a:xfrm>
              <a:custGeom>
                <a:avLst/>
                <a:gdLst>
                  <a:gd name="T0" fmla="*/ 101 w 205"/>
                  <a:gd name="T1" fmla="*/ 17 h 389"/>
                  <a:gd name="T2" fmla="*/ 101 w 205"/>
                  <a:gd name="T3" fmla="*/ 17 h 389"/>
                  <a:gd name="T4" fmla="*/ 18 w 205"/>
                  <a:gd name="T5" fmla="*/ 105 h 389"/>
                  <a:gd name="T6" fmla="*/ 18 w 205"/>
                  <a:gd name="T7" fmla="*/ 190 h 389"/>
                  <a:gd name="T8" fmla="*/ 18 w 205"/>
                  <a:gd name="T9" fmla="*/ 190 h 389"/>
                  <a:gd name="T10" fmla="*/ 48 w 205"/>
                  <a:gd name="T11" fmla="*/ 255 h 389"/>
                  <a:gd name="T12" fmla="*/ 48 w 205"/>
                  <a:gd name="T13" fmla="*/ 255 h 389"/>
                  <a:gd name="T14" fmla="*/ 50 w 205"/>
                  <a:gd name="T15" fmla="*/ 261 h 389"/>
                  <a:gd name="T16" fmla="*/ 50 w 205"/>
                  <a:gd name="T17" fmla="*/ 319 h 389"/>
                  <a:gd name="T18" fmla="*/ 50 w 205"/>
                  <a:gd name="T19" fmla="*/ 319 h 389"/>
                  <a:gd name="T20" fmla="*/ 102 w 205"/>
                  <a:gd name="T21" fmla="*/ 372 h 389"/>
                  <a:gd name="T22" fmla="*/ 102 w 205"/>
                  <a:gd name="T23" fmla="*/ 372 h 389"/>
                  <a:gd name="T24" fmla="*/ 154 w 205"/>
                  <a:gd name="T25" fmla="*/ 319 h 389"/>
                  <a:gd name="T26" fmla="*/ 154 w 205"/>
                  <a:gd name="T27" fmla="*/ 261 h 389"/>
                  <a:gd name="T28" fmla="*/ 154 w 205"/>
                  <a:gd name="T29" fmla="*/ 261 h 389"/>
                  <a:gd name="T30" fmla="*/ 157 w 205"/>
                  <a:gd name="T31" fmla="*/ 255 h 389"/>
                  <a:gd name="T32" fmla="*/ 157 w 205"/>
                  <a:gd name="T33" fmla="*/ 255 h 389"/>
                  <a:gd name="T34" fmla="*/ 187 w 205"/>
                  <a:gd name="T35" fmla="*/ 190 h 389"/>
                  <a:gd name="T36" fmla="*/ 187 w 205"/>
                  <a:gd name="T37" fmla="*/ 102 h 389"/>
                  <a:gd name="T38" fmla="*/ 187 w 205"/>
                  <a:gd name="T39" fmla="*/ 102 h 389"/>
                  <a:gd name="T40" fmla="*/ 161 w 205"/>
                  <a:gd name="T41" fmla="*/ 42 h 389"/>
                  <a:gd name="T42" fmla="*/ 161 w 205"/>
                  <a:gd name="T43" fmla="*/ 42 h 389"/>
                  <a:gd name="T44" fmla="*/ 101 w 205"/>
                  <a:gd name="T45" fmla="*/ 17 h 389"/>
                  <a:gd name="T46" fmla="*/ 102 w 205"/>
                  <a:gd name="T47" fmla="*/ 388 h 389"/>
                  <a:gd name="T48" fmla="*/ 102 w 205"/>
                  <a:gd name="T49" fmla="*/ 388 h 389"/>
                  <a:gd name="T50" fmla="*/ 34 w 205"/>
                  <a:gd name="T51" fmla="*/ 319 h 389"/>
                  <a:gd name="T52" fmla="*/ 34 w 205"/>
                  <a:gd name="T53" fmla="*/ 265 h 389"/>
                  <a:gd name="T54" fmla="*/ 34 w 205"/>
                  <a:gd name="T55" fmla="*/ 265 h 389"/>
                  <a:gd name="T56" fmla="*/ 0 w 205"/>
                  <a:gd name="T57" fmla="*/ 190 h 389"/>
                  <a:gd name="T58" fmla="*/ 0 w 205"/>
                  <a:gd name="T59" fmla="*/ 105 h 389"/>
                  <a:gd name="T60" fmla="*/ 0 w 205"/>
                  <a:gd name="T61" fmla="*/ 105 h 389"/>
                  <a:gd name="T62" fmla="*/ 101 w 205"/>
                  <a:gd name="T63" fmla="*/ 0 h 389"/>
                  <a:gd name="T64" fmla="*/ 101 w 205"/>
                  <a:gd name="T65" fmla="*/ 0 h 389"/>
                  <a:gd name="T66" fmla="*/ 173 w 205"/>
                  <a:gd name="T67" fmla="*/ 29 h 389"/>
                  <a:gd name="T68" fmla="*/ 173 w 205"/>
                  <a:gd name="T69" fmla="*/ 29 h 389"/>
                  <a:gd name="T70" fmla="*/ 204 w 205"/>
                  <a:gd name="T71" fmla="*/ 102 h 389"/>
                  <a:gd name="T72" fmla="*/ 204 w 205"/>
                  <a:gd name="T73" fmla="*/ 190 h 389"/>
                  <a:gd name="T74" fmla="*/ 204 w 205"/>
                  <a:gd name="T75" fmla="*/ 190 h 389"/>
                  <a:gd name="T76" fmla="*/ 171 w 205"/>
                  <a:gd name="T77" fmla="*/ 265 h 389"/>
                  <a:gd name="T78" fmla="*/ 171 w 205"/>
                  <a:gd name="T79" fmla="*/ 319 h 389"/>
                  <a:gd name="T80" fmla="*/ 171 w 205"/>
                  <a:gd name="T81" fmla="*/ 319 h 389"/>
                  <a:gd name="T82" fmla="*/ 102 w 205"/>
                  <a:gd name="T83" fmla="*/ 38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" h="389">
                    <a:moveTo>
                      <a:pt x="101" y="17"/>
                    </a:moveTo>
                    <a:lnTo>
                      <a:pt x="101" y="17"/>
                    </a:lnTo>
                    <a:cubicBezTo>
                      <a:pt x="54" y="18"/>
                      <a:pt x="18" y="57"/>
                      <a:pt x="18" y="105"/>
                    </a:cubicBezTo>
                    <a:lnTo>
                      <a:pt x="18" y="190"/>
                    </a:lnTo>
                    <a:lnTo>
                      <a:pt x="18" y="190"/>
                    </a:lnTo>
                    <a:cubicBezTo>
                      <a:pt x="18" y="215"/>
                      <a:pt x="29" y="239"/>
                      <a:pt x="48" y="255"/>
                    </a:cubicBezTo>
                    <a:lnTo>
                      <a:pt x="48" y="255"/>
                    </a:lnTo>
                    <a:cubicBezTo>
                      <a:pt x="49" y="257"/>
                      <a:pt x="50" y="258"/>
                      <a:pt x="50" y="261"/>
                    </a:cubicBezTo>
                    <a:lnTo>
                      <a:pt x="50" y="319"/>
                    </a:lnTo>
                    <a:lnTo>
                      <a:pt x="50" y="319"/>
                    </a:lnTo>
                    <a:cubicBezTo>
                      <a:pt x="50" y="347"/>
                      <a:pt x="74" y="372"/>
                      <a:pt x="102" y="372"/>
                    </a:cubicBezTo>
                    <a:lnTo>
                      <a:pt x="102" y="372"/>
                    </a:lnTo>
                    <a:cubicBezTo>
                      <a:pt x="131" y="372"/>
                      <a:pt x="154" y="347"/>
                      <a:pt x="154" y="319"/>
                    </a:cubicBezTo>
                    <a:lnTo>
                      <a:pt x="154" y="261"/>
                    </a:lnTo>
                    <a:lnTo>
                      <a:pt x="154" y="261"/>
                    </a:lnTo>
                    <a:cubicBezTo>
                      <a:pt x="154" y="258"/>
                      <a:pt x="156" y="257"/>
                      <a:pt x="157" y="255"/>
                    </a:cubicBezTo>
                    <a:lnTo>
                      <a:pt x="157" y="255"/>
                    </a:lnTo>
                    <a:cubicBezTo>
                      <a:pt x="176" y="239"/>
                      <a:pt x="187" y="215"/>
                      <a:pt x="187" y="190"/>
                    </a:cubicBezTo>
                    <a:lnTo>
                      <a:pt x="187" y="102"/>
                    </a:lnTo>
                    <a:lnTo>
                      <a:pt x="187" y="102"/>
                    </a:lnTo>
                    <a:cubicBezTo>
                      <a:pt x="187" y="80"/>
                      <a:pt x="179" y="57"/>
                      <a:pt x="161" y="42"/>
                    </a:cubicBezTo>
                    <a:lnTo>
                      <a:pt x="161" y="42"/>
                    </a:lnTo>
                    <a:cubicBezTo>
                      <a:pt x="145" y="25"/>
                      <a:pt x="124" y="16"/>
                      <a:pt x="101" y="17"/>
                    </a:cubicBezTo>
                    <a:close/>
                    <a:moveTo>
                      <a:pt x="102" y="388"/>
                    </a:moveTo>
                    <a:lnTo>
                      <a:pt x="102" y="388"/>
                    </a:lnTo>
                    <a:cubicBezTo>
                      <a:pt x="65" y="388"/>
                      <a:pt x="34" y="357"/>
                      <a:pt x="34" y="319"/>
                    </a:cubicBezTo>
                    <a:lnTo>
                      <a:pt x="34" y="265"/>
                    </a:lnTo>
                    <a:lnTo>
                      <a:pt x="34" y="265"/>
                    </a:lnTo>
                    <a:cubicBezTo>
                      <a:pt x="12" y="245"/>
                      <a:pt x="0" y="219"/>
                      <a:pt x="0" y="190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49"/>
                      <a:pt x="45" y="2"/>
                      <a:pt x="101" y="0"/>
                    </a:cubicBezTo>
                    <a:lnTo>
                      <a:pt x="101" y="0"/>
                    </a:lnTo>
                    <a:cubicBezTo>
                      <a:pt x="128" y="0"/>
                      <a:pt x="154" y="10"/>
                      <a:pt x="173" y="29"/>
                    </a:cubicBezTo>
                    <a:lnTo>
                      <a:pt x="173" y="29"/>
                    </a:lnTo>
                    <a:cubicBezTo>
                      <a:pt x="193" y="49"/>
                      <a:pt x="204" y="74"/>
                      <a:pt x="204" y="102"/>
                    </a:cubicBezTo>
                    <a:lnTo>
                      <a:pt x="204" y="190"/>
                    </a:lnTo>
                    <a:lnTo>
                      <a:pt x="204" y="190"/>
                    </a:lnTo>
                    <a:cubicBezTo>
                      <a:pt x="204" y="219"/>
                      <a:pt x="192" y="245"/>
                      <a:pt x="171" y="265"/>
                    </a:cubicBezTo>
                    <a:lnTo>
                      <a:pt x="171" y="319"/>
                    </a:lnTo>
                    <a:lnTo>
                      <a:pt x="171" y="319"/>
                    </a:lnTo>
                    <a:cubicBezTo>
                      <a:pt x="171" y="357"/>
                      <a:pt x="140" y="388"/>
                      <a:pt x="102" y="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45">
                <a:extLst>
                  <a:ext uri="{FF2B5EF4-FFF2-40B4-BE49-F238E27FC236}">
                    <a16:creationId xmlns:a16="http://schemas.microsoft.com/office/drawing/2014/main" id="{44CBC69F-2594-46FE-A4E3-CDD302E7A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4352" y="8916380"/>
                <a:ext cx="196223" cy="153055"/>
              </a:xfrm>
              <a:custGeom>
                <a:avLst/>
                <a:gdLst>
                  <a:gd name="T0" fmla="*/ 18 w 220"/>
                  <a:gd name="T1" fmla="*/ 172 h 173"/>
                  <a:gd name="T2" fmla="*/ 18 w 220"/>
                  <a:gd name="T3" fmla="*/ 172 h 173"/>
                  <a:gd name="T4" fmla="*/ 16 w 220"/>
                  <a:gd name="T5" fmla="*/ 28 h 173"/>
                  <a:gd name="T6" fmla="*/ 16 w 220"/>
                  <a:gd name="T7" fmla="*/ 28 h 173"/>
                  <a:gd name="T8" fmla="*/ 205 w 220"/>
                  <a:gd name="T9" fmla="*/ 19 h 173"/>
                  <a:gd name="T10" fmla="*/ 205 w 220"/>
                  <a:gd name="T11" fmla="*/ 19 h 173"/>
                  <a:gd name="T12" fmla="*/ 205 w 220"/>
                  <a:gd name="T13" fmla="*/ 172 h 173"/>
                  <a:gd name="T14" fmla="*/ 205 w 220"/>
                  <a:gd name="T15" fmla="*/ 172 h 173"/>
                  <a:gd name="T16" fmla="*/ 177 w 220"/>
                  <a:gd name="T17" fmla="*/ 101 h 173"/>
                  <a:gd name="T18" fmla="*/ 177 w 220"/>
                  <a:gd name="T19" fmla="*/ 101 h 173"/>
                  <a:gd name="T20" fmla="*/ 49 w 220"/>
                  <a:gd name="T21" fmla="*/ 102 h 173"/>
                  <a:gd name="T22" fmla="*/ 49 w 220"/>
                  <a:gd name="T23" fmla="*/ 102 h 173"/>
                  <a:gd name="T24" fmla="*/ 18 w 220"/>
                  <a:gd name="T25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0" h="173">
                    <a:moveTo>
                      <a:pt x="18" y="172"/>
                    </a:moveTo>
                    <a:lnTo>
                      <a:pt x="18" y="172"/>
                    </a:lnTo>
                    <a:cubicBezTo>
                      <a:pt x="18" y="172"/>
                      <a:pt x="0" y="52"/>
                      <a:pt x="16" y="28"/>
                    </a:cubicBezTo>
                    <a:lnTo>
                      <a:pt x="16" y="28"/>
                    </a:lnTo>
                    <a:cubicBezTo>
                      <a:pt x="34" y="0"/>
                      <a:pt x="191" y="6"/>
                      <a:pt x="205" y="19"/>
                    </a:cubicBezTo>
                    <a:lnTo>
                      <a:pt x="205" y="19"/>
                    </a:lnTo>
                    <a:cubicBezTo>
                      <a:pt x="218" y="33"/>
                      <a:pt x="219" y="94"/>
                      <a:pt x="205" y="172"/>
                    </a:cubicBezTo>
                    <a:lnTo>
                      <a:pt x="205" y="172"/>
                    </a:lnTo>
                    <a:cubicBezTo>
                      <a:pt x="205" y="172"/>
                      <a:pt x="191" y="104"/>
                      <a:pt x="177" y="101"/>
                    </a:cubicBezTo>
                    <a:lnTo>
                      <a:pt x="177" y="101"/>
                    </a:lnTo>
                    <a:cubicBezTo>
                      <a:pt x="174" y="100"/>
                      <a:pt x="52" y="100"/>
                      <a:pt x="49" y="102"/>
                    </a:cubicBezTo>
                    <a:lnTo>
                      <a:pt x="49" y="102"/>
                    </a:lnTo>
                    <a:cubicBezTo>
                      <a:pt x="30" y="108"/>
                      <a:pt x="18" y="172"/>
                      <a:pt x="18" y="1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46">
                <a:extLst>
                  <a:ext uri="{FF2B5EF4-FFF2-40B4-BE49-F238E27FC236}">
                    <a16:creationId xmlns:a16="http://schemas.microsoft.com/office/drawing/2014/main" id="{29257B29-4D99-412B-A3BE-F03FEA8B6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6503" y="8916380"/>
                <a:ext cx="211921" cy="164827"/>
              </a:xfrm>
              <a:custGeom>
                <a:avLst/>
                <a:gdLst>
                  <a:gd name="T0" fmla="*/ 117 w 240"/>
                  <a:gd name="T1" fmla="*/ 94 h 184"/>
                  <a:gd name="T2" fmla="*/ 117 w 240"/>
                  <a:gd name="T3" fmla="*/ 94 h 184"/>
                  <a:gd name="T4" fmla="*/ 187 w 240"/>
                  <a:gd name="T5" fmla="*/ 95 h 184"/>
                  <a:gd name="T6" fmla="*/ 187 w 240"/>
                  <a:gd name="T7" fmla="*/ 95 h 184"/>
                  <a:gd name="T8" fmla="*/ 211 w 240"/>
                  <a:gd name="T9" fmla="*/ 133 h 184"/>
                  <a:gd name="T10" fmla="*/ 211 w 240"/>
                  <a:gd name="T11" fmla="*/ 133 h 184"/>
                  <a:gd name="T12" fmla="*/ 207 w 240"/>
                  <a:gd name="T13" fmla="*/ 28 h 184"/>
                  <a:gd name="T14" fmla="*/ 207 w 240"/>
                  <a:gd name="T15" fmla="*/ 28 h 184"/>
                  <a:gd name="T16" fmla="*/ 61 w 240"/>
                  <a:gd name="T17" fmla="*/ 24 h 184"/>
                  <a:gd name="T18" fmla="*/ 61 w 240"/>
                  <a:gd name="T19" fmla="*/ 24 h 184"/>
                  <a:gd name="T20" fmla="*/ 31 w 240"/>
                  <a:gd name="T21" fmla="*/ 35 h 184"/>
                  <a:gd name="T22" fmla="*/ 31 w 240"/>
                  <a:gd name="T23" fmla="*/ 35 h 184"/>
                  <a:gd name="T24" fmla="*/ 29 w 240"/>
                  <a:gd name="T25" fmla="*/ 130 h 184"/>
                  <a:gd name="T26" fmla="*/ 29 w 240"/>
                  <a:gd name="T27" fmla="*/ 130 h 184"/>
                  <a:gd name="T28" fmla="*/ 54 w 240"/>
                  <a:gd name="T29" fmla="*/ 96 h 184"/>
                  <a:gd name="T30" fmla="*/ 54 w 240"/>
                  <a:gd name="T31" fmla="*/ 96 h 184"/>
                  <a:gd name="T32" fmla="*/ 117 w 240"/>
                  <a:gd name="T33" fmla="*/ 94 h 184"/>
                  <a:gd name="T34" fmla="*/ 213 w 240"/>
                  <a:gd name="T35" fmla="*/ 183 h 184"/>
                  <a:gd name="T36" fmla="*/ 213 w 240"/>
                  <a:gd name="T37" fmla="*/ 183 h 184"/>
                  <a:gd name="T38" fmla="*/ 204 w 240"/>
                  <a:gd name="T39" fmla="*/ 177 h 184"/>
                  <a:gd name="T40" fmla="*/ 204 w 240"/>
                  <a:gd name="T41" fmla="*/ 177 h 184"/>
                  <a:gd name="T42" fmla="*/ 183 w 240"/>
                  <a:gd name="T43" fmla="*/ 111 h 184"/>
                  <a:gd name="T44" fmla="*/ 183 w 240"/>
                  <a:gd name="T45" fmla="*/ 111 h 184"/>
                  <a:gd name="T46" fmla="*/ 59 w 240"/>
                  <a:gd name="T47" fmla="*/ 112 h 184"/>
                  <a:gd name="T48" fmla="*/ 59 w 240"/>
                  <a:gd name="T49" fmla="*/ 112 h 184"/>
                  <a:gd name="T50" fmla="*/ 35 w 240"/>
                  <a:gd name="T51" fmla="*/ 176 h 184"/>
                  <a:gd name="T52" fmla="*/ 35 w 240"/>
                  <a:gd name="T53" fmla="*/ 176 h 184"/>
                  <a:gd name="T54" fmla="*/ 26 w 240"/>
                  <a:gd name="T55" fmla="*/ 183 h 184"/>
                  <a:gd name="T56" fmla="*/ 26 w 240"/>
                  <a:gd name="T57" fmla="*/ 183 h 184"/>
                  <a:gd name="T58" fmla="*/ 26 w 240"/>
                  <a:gd name="T59" fmla="*/ 183 h 184"/>
                  <a:gd name="T60" fmla="*/ 17 w 240"/>
                  <a:gd name="T61" fmla="*/ 176 h 184"/>
                  <a:gd name="T62" fmla="*/ 17 w 240"/>
                  <a:gd name="T63" fmla="*/ 176 h 184"/>
                  <a:gd name="T64" fmla="*/ 16 w 240"/>
                  <a:gd name="T65" fmla="*/ 26 h 184"/>
                  <a:gd name="T66" fmla="*/ 16 w 240"/>
                  <a:gd name="T67" fmla="*/ 26 h 184"/>
                  <a:gd name="T68" fmla="*/ 78 w 240"/>
                  <a:gd name="T69" fmla="*/ 5 h 184"/>
                  <a:gd name="T70" fmla="*/ 78 w 240"/>
                  <a:gd name="T71" fmla="*/ 5 h 184"/>
                  <a:gd name="T72" fmla="*/ 219 w 240"/>
                  <a:gd name="T73" fmla="*/ 16 h 184"/>
                  <a:gd name="T74" fmla="*/ 219 w 240"/>
                  <a:gd name="T75" fmla="*/ 16 h 184"/>
                  <a:gd name="T76" fmla="*/ 221 w 240"/>
                  <a:gd name="T77" fmla="*/ 176 h 184"/>
                  <a:gd name="T78" fmla="*/ 221 w 240"/>
                  <a:gd name="T79" fmla="*/ 176 h 184"/>
                  <a:gd name="T80" fmla="*/ 213 w 240"/>
                  <a:gd name="T81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0" h="184">
                    <a:moveTo>
                      <a:pt x="117" y="94"/>
                    </a:moveTo>
                    <a:lnTo>
                      <a:pt x="117" y="94"/>
                    </a:lnTo>
                    <a:cubicBezTo>
                      <a:pt x="151" y="94"/>
                      <a:pt x="187" y="95"/>
                      <a:pt x="187" y="95"/>
                    </a:cubicBezTo>
                    <a:lnTo>
                      <a:pt x="187" y="95"/>
                    </a:lnTo>
                    <a:cubicBezTo>
                      <a:pt x="196" y="98"/>
                      <a:pt x="204" y="113"/>
                      <a:pt x="211" y="133"/>
                    </a:cubicBezTo>
                    <a:lnTo>
                      <a:pt x="211" y="133"/>
                    </a:lnTo>
                    <a:cubicBezTo>
                      <a:pt x="219" y="72"/>
                      <a:pt x="213" y="36"/>
                      <a:pt x="207" y="28"/>
                    </a:cubicBezTo>
                    <a:lnTo>
                      <a:pt x="207" y="28"/>
                    </a:lnTo>
                    <a:cubicBezTo>
                      <a:pt x="197" y="22"/>
                      <a:pt x="114" y="15"/>
                      <a:pt x="61" y="24"/>
                    </a:cubicBezTo>
                    <a:lnTo>
                      <a:pt x="61" y="24"/>
                    </a:lnTo>
                    <a:cubicBezTo>
                      <a:pt x="36" y="28"/>
                      <a:pt x="32" y="35"/>
                      <a:pt x="31" y="35"/>
                    </a:cubicBezTo>
                    <a:lnTo>
                      <a:pt x="31" y="35"/>
                    </a:lnTo>
                    <a:cubicBezTo>
                      <a:pt x="23" y="46"/>
                      <a:pt x="25" y="90"/>
                      <a:pt x="29" y="130"/>
                    </a:cubicBezTo>
                    <a:lnTo>
                      <a:pt x="29" y="130"/>
                    </a:lnTo>
                    <a:cubicBezTo>
                      <a:pt x="35" y="115"/>
                      <a:pt x="43" y="100"/>
                      <a:pt x="54" y="96"/>
                    </a:cubicBezTo>
                    <a:lnTo>
                      <a:pt x="54" y="96"/>
                    </a:lnTo>
                    <a:cubicBezTo>
                      <a:pt x="58" y="95"/>
                      <a:pt x="87" y="94"/>
                      <a:pt x="117" y="94"/>
                    </a:cubicBezTo>
                    <a:close/>
                    <a:moveTo>
                      <a:pt x="213" y="183"/>
                    </a:moveTo>
                    <a:lnTo>
                      <a:pt x="213" y="183"/>
                    </a:lnTo>
                    <a:cubicBezTo>
                      <a:pt x="209" y="183"/>
                      <a:pt x="205" y="180"/>
                      <a:pt x="204" y="177"/>
                    </a:cubicBezTo>
                    <a:lnTo>
                      <a:pt x="204" y="177"/>
                    </a:lnTo>
                    <a:cubicBezTo>
                      <a:pt x="198" y="147"/>
                      <a:pt x="188" y="117"/>
                      <a:pt x="183" y="111"/>
                    </a:cubicBezTo>
                    <a:lnTo>
                      <a:pt x="183" y="111"/>
                    </a:lnTo>
                    <a:cubicBezTo>
                      <a:pt x="169" y="111"/>
                      <a:pt x="71" y="111"/>
                      <a:pt x="59" y="112"/>
                    </a:cubicBezTo>
                    <a:lnTo>
                      <a:pt x="59" y="112"/>
                    </a:lnTo>
                    <a:cubicBezTo>
                      <a:pt x="51" y="117"/>
                      <a:pt x="40" y="148"/>
                      <a:pt x="35" y="176"/>
                    </a:cubicBezTo>
                    <a:lnTo>
                      <a:pt x="35" y="176"/>
                    </a:lnTo>
                    <a:cubicBezTo>
                      <a:pt x="34" y="180"/>
                      <a:pt x="30" y="183"/>
                      <a:pt x="26" y="183"/>
                    </a:cubicBezTo>
                    <a:lnTo>
                      <a:pt x="26" y="183"/>
                    </a:lnTo>
                    <a:lnTo>
                      <a:pt x="26" y="183"/>
                    </a:lnTo>
                    <a:cubicBezTo>
                      <a:pt x="22" y="183"/>
                      <a:pt x="18" y="180"/>
                      <a:pt x="17" y="176"/>
                    </a:cubicBezTo>
                    <a:lnTo>
                      <a:pt x="17" y="176"/>
                    </a:lnTo>
                    <a:cubicBezTo>
                      <a:pt x="15" y="155"/>
                      <a:pt x="0" y="52"/>
                      <a:pt x="16" y="26"/>
                    </a:cubicBezTo>
                    <a:lnTo>
                      <a:pt x="16" y="26"/>
                    </a:lnTo>
                    <a:cubicBezTo>
                      <a:pt x="19" y="22"/>
                      <a:pt x="28" y="9"/>
                      <a:pt x="78" y="5"/>
                    </a:cubicBezTo>
                    <a:lnTo>
                      <a:pt x="78" y="5"/>
                    </a:lnTo>
                    <a:cubicBezTo>
                      <a:pt x="124" y="0"/>
                      <a:pt x="206" y="3"/>
                      <a:pt x="219" y="16"/>
                    </a:cubicBezTo>
                    <a:lnTo>
                      <a:pt x="219" y="16"/>
                    </a:lnTo>
                    <a:cubicBezTo>
                      <a:pt x="239" y="37"/>
                      <a:pt x="232" y="115"/>
                      <a:pt x="221" y="176"/>
                    </a:cubicBezTo>
                    <a:lnTo>
                      <a:pt x="221" y="176"/>
                    </a:lnTo>
                    <a:cubicBezTo>
                      <a:pt x="220" y="180"/>
                      <a:pt x="217" y="183"/>
                      <a:pt x="213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47">
                <a:extLst>
                  <a:ext uri="{FF2B5EF4-FFF2-40B4-BE49-F238E27FC236}">
                    <a16:creationId xmlns:a16="http://schemas.microsoft.com/office/drawing/2014/main" id="{42A090CE-5426-41E4-84F1-4E5E6CDE0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2810" y="7264183"/>
                <a:ext cx="404218" cy="404218"/>
              </a:xfrm>
              <a:custGeom>
                <a:avLst/>
                <a:gdLst>
                  <a:gd name="T0" fmla="*/ 453 w 454"/>
                  <a:gd name="T1" fmla="*/ 227 h 454"/>
                  <a:gd name="T2" fmla="*/ 453 w 454"/>
                  <a:gd name="T3" fmla="*/ 227 h 454"/>
                  <a:gd name="T4" fmla="*/ 227 w 454"/>
                  <a:gd name="T5" fmla="*/ 453 h 454"/>
                  <a:gd name="T6" fmla="*/ 227 w 454"/>
                  <a:gd name="T7" fmla="*/ 453 h 454"/>
                  <a:gd name="T8" fmla="*/ 0 w 454"/>
                  <a:gd name="T9" fmla="*/ 227 h 454"/>
                  <a:gd name="T10" fmla="*/ 0 w 454"/>
                  <a:gd name="T11" fmla="*/ 227 h 454"/>
                  <a:gd name="T12" fmla="*/ 227 w 454"/>
                  <a:gd name="T13" fmla="*/ 0 h 454"/>
                  <a:gd name="T14" fmla="*/ 227 w 454"/>
                  <a:gd name="T15" fmla="*/ 0 h 454"/>
                  <a:gd name="T16" fmla="*/ 453 w 454"/>
                  <a:gd name="T17" fmla="*/ 227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4" h="454">
                    <a:moveTo>
                      <a:pt x="453" y="227"/>
                    </a:moveTo>
                    <a:lnTo>
                      <a:pt x="453" y="227"/>
                    </a:lnTo>
                    <a:cubicBezTo>
                      <a:pt x="453" y="352"/>
                      <a:pt x="352" y="453"/>
                      <a:pt x="227" y="453"/>
                    </a:cubicBezTo>
                    <a:lnTo>
                      <a:pt x="227" y="453"/>
                    </a:lnTo>
                    <a:cubicBezTo>
                      <a:pt x="101" y="453"/>
                      <a:pt x="0" y="352"/>
                      <a:pt x="0" y="227"/>
                    </a:cubicBezTo>
                    <a:lnTo>
                      <a:pt x="0" y="227"/>
                    </a:lnTo>
                    <a:cubicBezTo>
                      <a:pt x="0" y="102"/>
                      <a:pt x="101" y="0"/>
                      <a:pt x="227" y="0"/>
                    </a:cubicBezTo>
                    <a:lnTo>
                      <a:pt x="227" y="0"/>
                    </a:lnTo>
                    <a:cubicBezTo>
                      <a:pt x="352" y="0"/>
                      <a:pt x="453" y="102"/>
                      <a:pt x="453" y="2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48">
                <a:extLst>
                  <a:ext uri="{FF2B5EF4-FFF2-40B4-BE49-F238E27FC236}">
                    <a16:creationId xmlns:a16="http://schemas.microsoft.com/office/drawing/2014/main" id="{1C17EB7A-B14B-479B-AE04-B5BDAE60A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4961" y="7256334"/>
                <a:ext cx="419916" cy="419916"/>
              </a:xfrm>
              <a:custGeom>
                <a:avLst/>
                <a:gdLst>
                  <a:gd name="T0" fmla="*/ 236 w 472"/>
                  <a:gd name="T1" fmla="*/ 17 h 471"/>
                  <a:gd name="T2" fmla="*/ 236 w 472"/>
                  <a:gd name="T3" fmla="*/ 17 h 471"/>
                  <a:gd name="T4" fmla="*/ 18 w 472"/>
                  <a:gd name="T5" fmla="*/ 236 h 471"/>
                  <a:gd name="T6" fmla="*/ 18 w 472"/>
                  <a:gd name="T7" fmla="*/ 236 h 471"/>
                  <a:gd name="T8" fmla="*/ 236 w 472"/>
                  <a:gd name="T9" fmla="*/ 453 h 471"/>
                  <a:gd name="T10" fmla="*/ 236 w 472"/>
                  <a:gd name="T11" fmla="*/ 453 h 471"/>
                  <a:gd name="T12" fmla="*/ 453 w 472"/>
                  <a:gd name="T13" fmla="*/ 236 h 471"/>
                  <a:gd name="T14" fmla="*/ 453 w 472"/>
                  <a:gd name="T15" fmla="*/ 236 h 471"/>
                  <a:gd name="T16" fmla="*/ 236 w 472"/>
                  <a:gd name="T17" fmla="*/ 17 h 471"/>
                  <a:gd name="T18" fmla="*/ 236 w 472"/>
                  <a:gd name="T19" fmla="*/ 470 h 471"/>
                  <a:gd name="T20" fmla="*/ 236 w 472"/>
                  <a:gd name="T21" fmla="*/ 470 h 471"/>
                  <a:gd name="T22" fmla="*/ 0 w 472"/>
                  <a:gd name="T23" fmla="*/ 236 h 471"/>
                  <a:gd name="T24" fmla="*/ 0 w 472"/>
                  <a:gd name="T25" fmla="*/ 236 h 471"/>
                  <a:gd name="T26" fmla="*/ 236 w 472"/>
                  <a:gd name="T27" fmla="*/ 0 h 471"/>
                  <a:gd name="T28" fmla="*/ 236 w 472"/>
                  <a:gd name="T29" fmla="*/ 0 h 471"/>
                  <a:gd name="T30" fmla="*/ 471 w 472"/>
                  <a:gd name="T31" fmla="*/ 236 h 471"/>
                  <a:gd name="T32" fmla="*/ 471 w 472"/>
                  <a:gd name="T33" fmla="*/ 236 h 471"/>
                  <a:gd name="T34" fmla="*/ 236 w 472"/>
                  <a:gd name="T35" fmla="*/ 47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2" h="471">
                    <a:moveTo>
                      <a:pt x="236" y="17"/>
                    </a:moveTo>
                    <a:lnTo>
                      <a:pt x="236" y="17"/>
                    </a:lnTo>
                    <a:cubicBezTo>
                      <a:pt x="115" y="17"/>
                      <a:pt x="18" y="115"/>
                      <a:pt x="18" y="236"/>
                    </a:cubicBezTo>
                    <a:lnTo>
                      <a:pt x="18" y="236"/>
                    </a:lnTo>
                    <a:cubicBezTo>
                      <a:pt x="18" y="356"/>
                      <a:pt x="115" y="453"/>
                      <a:pt x="236" y="453"/>
                    </a:cubicBezTo>
                    <a:lnTo>
                      <a:pt x="236" y="453"/>
                    </a:lnTo>
                    <a:cubicBezTo>
                      <a:pt x="356" y="453"/>
                      <a:pt x="453" y="356"/>
                      <a:pt x="453" y="236"/>
                    </a:cubicBezTo>
                    <a:lnTo>
                      <a:pt x="453" y="236"/>
                    </a:lnTo>
                    <a:cubicBezTo>
                      <a:pt x="453" y="115"/>
                      <a:pt x="356" y="17"/>
                      <a:pt x="236" y="17"/>
                    </a:cubicBezTo>
                    <a:close/>
                    <a:moveTo>
                      <a:pt x="236" y="470"/>
                    </a:moveTo>
                    <a:lnTo>
                      <a:pt x="236" y="470"/>
                    </a:lnTo>
                    <a:cubicBezTo>
                      <a:pt x="106" y="470"/>
                      <a:pt x="0" y="365"/>
                      <a:pt x="0" y="236"/>
                    </a:cubicBezTo>
                    <a:lnTo>
                      <a:pt x="0" y="236"/>
                    </a:lnTo>
                    <a:cubicBezTo>
                      <a:pt x="0" y="106"/>
                      <a:pt x="106" y="0"/>
                      <a:pt x="236" y="0"/>
                    </a:cubicBezTo>
                    <a:lnTo>
                      <a:pt x="236" y="0"/>
                    </a:lnTo>
                    <a:cubicBezTo>
                      <a:pt x="365" y="0"/>
                      <a:pt x="471" y="106"/>
                      <a:pt x="471" y="236"/>
                    </a:cubicBezTo>
                    <a:lnTo>
                      <a:pt x="471" y="236"/>
                    </a:lnTo>
                    <a:cubicBezTo>
                      <a:pt x="471" y="365"/>
                      <a:pt x="365" y="470"/>
                      <a:pt x="236" y="4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4373A2C1-F76A-41E3-A095-26645F23C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5224" y="7346595"/>
                <a:ext cx="234582" cy="234583"/>
              </a:xfrm>
              <a:custGeom>
                <a:avLst/>
                <a:gdLst>
                  <a:gd name="connsiteX0" fmla="*/ 117732 w 234582"/>
                  <a:gd name="connsiteY0" fmla="*/ 0 h 234583"/>
                  <a:gd name="connsiteX1" fmla="*/ 124710 w 234582"/>
                  <a:gd name="connsiteY1" fmla="*/ 7967 h 234583"/>
                  <a:gd name="connsiteX2" fmla="*/ 124710 w 234582"/>
                  <a:gd name="connsiteY2" fmla="*/ 109885 h 234583"/>
                  <a:gd name="connsiteX3" fmla="*/ 226614 w 234582"/>
                  <a:gd name="connsiteY3" fmla="*/ 109885 h 234583"/>
                  <a:gd name="connsiteX4" fmla="*/ 234582 w 234582"/>
                  <a:gd name="connsiteY4" fmla="*/ 117734 h 234583"/>
                  <a:gd name="connsiteX5" fmla="*/ 226614 w 234582"/>
                  <a:gd name="connsiteY5" fmla="*/ 124711 h 234583"/>
                  <a:gd name="connsiteX6" fmla="*/ 124710 w 234582"/>
                  <a:gd name="connsiteY6" fmla="*/ 124711 h 234583"/>
                  <a:gd name="connsiteX7" fmla="*/ 124710 w 234582"/>
                  <a:gd name="connsiteY7" fmla="*/ 226616 h 234583"/>
                  <a:gd name="connsiteX8" fmla="*/ 117732 w 234582"/>
                  <a:gd name="connsiteY8" fmla="*/ 234583 h 234583"/>
                  <a:gd name="connsiteX9" fmla="*/ 109884 w 234582"/>
                  <a:gd name="connsiteY9" fmla="*/ 226616 h 234583"/>
                  <a:gd name="connsiteX10" fmla="*/ 109884 w 234582"/>
                  <a:gd name="connsiteY10" fmla="*/ 124711 h 234583"/>
                  <a:gd name="connsiteX11" fmla="*/ 7966 w 234582"/>
                  <a:gd name="connsiteY11" fmla="*/ 124711 h 234583"/>
                  <a:gd name="connsiteX12" fmla="*/ 0 w 234582"/>
                  <a:gd name="connsiteY12" fmla="*/ 117734 h 234583"/>
                  <a:gd name="connsiteX13" fmla="*/ 7966 w 234582"/>
                  <a:gd name="connsiteY13" fmla="*/ 109885 h 234583"/>
                  <a:gd name="connsiteX14" fmla="*/ 109884 w 234582"/>
                  <a:gd name="connsiteY14" fmla="*/ 109885 h 234583"/>
                  <a:gd name="connsiteX15" fmla="*/ 109884 w 234582"/>
                  <a:gd name="connsiteY15" fmla="*/ 7967 h 234583"/>
                  <a:gd name="connsiteX16" fmla="*/ 117732 w 234582"/>
                  <a:gd name="connsiteY16" fmla="*/ 0 h 234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4582" h="234583">
                    <a:moveTo>
                      <a:pt x="117732" y="0"/>
                    </a:moveTo>
                    <a:cubicBezTo>
                      <a:pt x="121222" y="0"/>
                      <a:pt x="124710" y="4426"/>
                      <a:pt x="124710" y="7967"/>
                    </a:cubicBezTo>
                    <a:lnTo>
                      <a:pt x="124710" y="109885"/>
                    </a:lnTo>
                    <a:lnTo>
                      <a:pt x="226614" y="109885"/>
                    </a:lnTo>
                    <a:cubicBezTo>
                      <a:pt x="230156" y="109885"/>
                      <a:pt x="234582" y="113374"/>
                      <a:pt x="234582" y="117734"/>
                    </a:cubicBezTo>
                    <a:cubicBezTo>
                      <a:pt x="234582" y="121223"/>
                      <a:pt x="230156" y="124711"/>
                      <a:pt x="226614" y="124711"/>
                    </a:cubicBezTo>
                    <a:lnTo>
                      <a:pt x="124710" y="124711"/>
                    </a:lnTo>
                    <a:lnTo>
                      <a:pt x="124710" y="226616"/>
                    </a:lnTo>
                    <a:cubicBezTo>
                      <a:pt x="124710" y="231042"/>
                      <a:pt x="121222" y="234583"/>
                      <a:pt x="117732" y="234583"/>
                    </a:cubicBezTo>
                    <a:cubicBezTo>
                      <a:pt x="113372" y="234583"/>
                      <a:pt x="109884" y="231042"/>
                      <a:pt x="109884" y="226616"/>
                    </a:cubicBezTo>
                    <a:lnTo>
                      <a:pt x="109884" y="124711"/>
                    </a:lnTo>
                    <a:lnTo>
                      <a:pt x="7966" y="124711"/>
                    </a:lnTo>
                    <a:cubicBezTo>
                      <a:pt x="3540" y="124711"/>
                      <a:pt x="0" y="121223"/>
                      <a:pt x="0" y="117734"/>
                    </a:cubicBezTo>
                    <a:cubicBezTo>
                      <a:pt x="0" y="113374"/>
                      <a:pt x="3540" y="109885"/>
                      <a:pt x="7966" y="109885"/>
                    </a:cubicBezTo>
                    <a:lnTo>
                      <a:pt x="109884" y="109885"/>
                    </a:lnTo>
                    <a:lnTo>
                      <a:pt x="109884" y="7967"/>
                    </a:lnTo>
                    <a:cubicBezTo>
                      <a:pt x="109884" y="4426"/>
                      <a:pt x="113372" y="0"/>
                      <a:pt x="1177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51">
                <a:extLst>
                  <a:ext uri="{FF2B5EF4-FFF2-40B4-BE49-F238E27FC236}">
                    <a16:creationId xmlns:a16="http://schemas.microsoft.com/office/drawing/2014/main" id="{272E1D52-B7C4-4779-B30E-3D5CC24FA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4639" y="5823903"/>
                <a:ext cx="3755710" cy="2099589"/>
              </a:xfrm>
              <a:custGeom>
                <a:avLst/>
                <a:gdLst>
                  <a:gd name="T0" fmla="*/ 4053 w 4218"/>
                  <a:gd name="T1" fmla="*/ 2359 h 2360"/>
                  <a:gd name="T2" fmla="*/ 2109 w 4218"/>
                  <a:gd name="T3" fmla="*/ 2359 h 2360"/>
                  <a:gd name="T4" fmla="*/ 163 w 4218"/>
                  <a:gd name="T5" fmla="*/ 2359 h 2360"/>
                  <a:gd name="T6" fmla="*/ 163 w 4218"/>
                  <a:gd name="T7" fmla="*/ 2359 h 2360"/>
                  <a:gd name="T8" fmla="*/ 48 w 4218"/>
                  <a:gd name="T9" fmla="*/ 2312 h 2360"/>
                  <a:gd name="T10" fmla="*/ 48 w 4218"/>
                  <a:gd name="T11" fmla="*/ 2312 h 2360"/>
                  <a:gd name="T12" fmla="*/ 0 w 4218"/>
                  <a:gd name="T13" fmla="*/ 2196 h 2360"/>
                  <a:gd name="T14" fmla="*/ 0 w 4218"/>
                  <a:gd name="T15" fmla="*/ 1180 h 2360"/>
                  <a:gd name="T16" fmla="*/ 0 w 4218"/>
                  <a:gd name="T17" fmla="*/ 163 h 2360"/>
                  <a:gd name="T18" fmla="*/ 0 w 4218"/>
                  <a:gd name="T19" fmla="*/ 163 h 2360"/>
                  <a:gd name="T20" fmla="*/ 48 w 4218"/>
                  <a:gd name="T21" fmla="*/ 48 h 2360"/>
                  <a:gd name="T22" fmla="*/ 48 w 4218"/>
                  <a:gd name="T23" fmla="*/ 48 h 2360"/>
                  <a:gd name="T24" fmla="*/ 163 w 4218"/>
                  <a:gd name="T25" fmla="*/ 0 h 2360"/>
                  <a:gd name="T26" fmla="*/ 2109 w 4218"/>
                  <a:gd name="T27" fmla="*/ 0 h 2360"/>
                  <a:gd name="T28" fmla="*/ 4053 w 4218"/>
                  <a:gd name="T29" fmla="*/ 0 h 2360"/>
                  <a:gd name="T30" fmla="*/ 4053 w 4218"/>
                  <a:gd name="T31" fmla="*/ 0 h 2360"/>
                  <a:gd name="T32" fmla="*/ 4169 w 4218"/>
                  <a:gd name="T33" fmla="*/ 48 h 2360"/>
                  <a:gd name="T34" fmla="*/ 4169 w 4218"/>
                  <a:gd name="T35" fmla="*/ 48 h 2360"/>
                  <a:gd name="T36" fmla="*/ 4217 w 4218"/>
                  <a:gd name="T37" fmla="*/ 163 h 2360"/>
                  <a:gd name="T38" fmla="*/ 4217 w 4218"/>
                  <a:gd name="T39" fmla="*/ 1180 h 2360"/>
                  <a:gd name="T40" fmla="*/ 4217 w 4218"/>
                  <a:gd name="T41" fmla="*/ 2196 h 2360"/>
                  <a:gd name="T42" fmla="*/ 4217 w 4218"/>
                  <a:gd name="T43" fmla="*/ 2196 h 2360"/>
                  <a:gd name="T44" fmla="*/ 4169 w 4218"/>
                  <a:gd name="T45" fmla="*/ 2312 h 2360"/>
                  <a:gd name="T46" fmla="*/ 4169 w 4218"/>
                  <a:gd name="T47" fmla="*/ 2312 h 2360"/>
                  <a:gd name="T48" fmla="*/ 4053 w 4218"/>
                  <a:gd name="T49" fmla="*/ 2359 h 2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18" h="2360">
                    <a:moveTo>
                      <a:pt x="4053" y="2359"/>
                    </a:moveTo>
                    <a:lnTo>
                      <a:pt x="2109" y="2359"/>
                    </a:lnTo>
                    <a:lnTo>
                      <a:pt x="163" y="2359"/>
                    </a:lnTo>
                    <a:lnTo>
                      <a:pt x="163" y="2359"/>
                    </a:lnTo>
                    <a:cubicBezTo>
                      <a:pt x="118" y="2359"/>
                      <a:pt x="77" y="2341"/>
                      <a:pt x="48" y="2312"/>
                    </a:cubicBezTo>
                    <a:lnTo>
                      <a:pt x="48" y="2312"/>
                    </a:lnTo>
                    <a:cubicBezTo>
                      <a:pt x="18" y="2282"/>
                      <a:pt x="0" y="2241"/>
                      <a:pt x="0" y="2196"/>
                    </a:cubicBezTo>
                    <a:lnTo>
                      <a:pt x="0" y="1180"/>
                    </a:lnTo>
                    <a:lnTo>
                      <a:pt x="0" y="163"/>
                    </a:lnTo>
                    <a:lnTo>
                      <a:pt x="0" y="163"/>
                    </a:lnTo>
                    <a:cubicBezTo>
                      <a:pt x="0" y="118"/>
                      <a:pt x="18" y="77"/>
                      <a:pt x="48" y="48"/>
                    </a:cubicBezTo>
                    <a:lnTo>
                      <a:pt x="48" y="48"/>
                    </a:lnTo>
                    <a:cubicBezTo>
                      <a:pt x="77" y="18"/>
                      <a:pt x="118" y="0"/>
                      <a:pt x="163" y="0"/>
                    </a:cubicBezTo>
                    <a:lnTo>
                      <a:pt x="2109" y="0"/>
                    </a:lnTo>
                    <a:lnTo>
                      <a:pt x="4053" y="0"/>
                    </a:lnTo>
                    <a:lnTo>
                      <a:pt x="4053" y="0"/>
                    </a:lnTo>
                    <a:cubicBezTo>
                      <a:pt x="4098" y="0"/>
                      <a:pt x="4140" y="18"/>
                      <a:pt x="4169" y="48"/>
                    </a:cubicBezTo>
                    <a:lnTo>
                      <a:pt x="4169" y="48"/>
                    </a:lnTo>
                    <a:cubicBezTo>
                      <a:pt x="4199" y="77"/>
                      <a:pt x="4217" y="118"/>
                      <a:pt x="4217" y="163"/>
                    </a:cubicBezTo>
                    <a:lnTo>
                      <a:pt x="4217" y="1180"/>
                    </a:lnTo>
                    <a:lnTo>
                      <a:pt x="4217" y="2196"/>
                    </a:lnTo>
                    <a:lnTo>
                      <a:pt x="4217" y="2196"/>
                    </a:lnTo>
                    <a:cubicBezTo>
                      <a:pt x="4217" y="2241"/>
                      <a:pt x="4199" y="2282"/>
                      <a:pt x="4169" y="2312"/>
                    </a:cubicBezTo>
                    <a:lnTo>
                      <a:pt x="4169" y="2312"/>
                    </a:lnTo>
                    <a:cubicBezTo>
                      <a:pt x="4140" y="2341"/>
                      <a:pt x="4098" y="2359"/>
                      <a:pt x="4053" y="23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52">
                <a:extLst>
                  <a:ext uri="{FF2B5EF4-FFF2-40B4-BE49-F238E27FC236}">
                    <a16:creationId xmlns:a16="http://schemas.microsoft.com/office/drawing/2014/main" id="{DB4B7571-028B-43FA-B682-90047B575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2865" y="5816054"/>
                <a:ext cx="3771410" cy="2115287"/>
              </a:xfrm>
              <a:custGeom>
                <a:avLst/>
                <a:gdLst>
                  <a:gd name="T0" fmla="*/ 172 w 4236"/>
                  <a:gd name="T1" fmla="*/ 18 h 2379"/>
                  <a:gd name="T2" fmla="*/ 172 w 4236"/>
                  <a:gd name="T3" fmla="*/ 18 h 2379"/>
                  <a:gd name="T4" fmla="*/ 63 w 4236"/>
                  <a:gd name="T5" fmla="*/ 63 h 2379"/>
                  <a:gd name="T6" fmla="*/ 63 w 4236"/>
                  <a:gd name="T7" fmla="*/ 63 h 2379"/>
                  <a:gd name="T8" fmla="*/ 18 w 4236"/>
                  <a:gd name="T9" fmla="*/ 172 h 2379"/>
                  <a:gd name="T10" fmla="*/ 18 w 4236"/>
                  <a:gd name="T11" fmla="*/ 2205 h 2379"/>
                  <a:gd name="T12" fmla="*/ 18 w 4236"/>
                  <a:gd name="T13" fmla="*/ 2205 h 2379"/>
                  <a:gd name="T14" fmla="*/ 63 w 4236"/>
                  <a:gd name="T15" fmla="*/ 2314 h 2379"/>
                  <a:gd name="T16" fmla="*/ 63 w 4236"/>
                  <a:gd name="T17" fmla="*/ 2314 h 2379"/>
                  <a:gd name="T18" fmla="*/ 172 w 4236"/>
                  <a:gd name="T19" fmla="*/ 2360 h 2379"/>
                  <a:gd name="T20" fmla="*/ 4062 w 4236"/>
                  <a:gd name="T21" fmla="*/ 2360 h 2379"/>
                  <a:gd name="T22" fmla="*/ 4062 w 4236"/>
                  <a:gd name="T23" fmla="*/ 2360 h 2379"/>
                  <a:gd name="T24" fmla="*/ 4171 w 4236"/>
                  <a:gd name="T25" fmla="*/ 2314 h 2379"/>
                  <a:gd name="T26" fmla="*/ 4171 w 4236"/>
                  <a:gd name="T27" fmla="*/ 2314 h 2379"/>
                  <a:gd name="T28" fmla="*/ 4216 w 4236"/>
                  <a:gd name="T29" fmla="*/ 2205 h 2379"/>
                  <a:gd name="T30" fmla="*/ 4216 w 4236"/>
                  <a:gd name="T31" fmla="*/ 172 h 2379"/>
                  <a:gd name="T32" fmla="*/ 4216 w 4236"/>
                  <a:gd name="T33" fmla="*/ 172 h 2379"/>
                  <a:gd name="T34" fmla="*/ 4171 w 4236"/>
                  <a:gd name="T35" fmla="*/ 63 h 2379"/>
                  <a:gd name="T36" fmla="*/ 4171 w 4236"/>
                  <a:gd name="T37" fmla="*/ 63 h 2379"/>
                  <a:gd name="T38" fmla="*/ 4062 w 4236"/>
                  <a:gd name="T39" fmla="*/ 18 h 2379"/>
                  <a:gd name="T40" fmla="*/ 172 w 4236"/>
                  <a:gd name="T41" fmla="*/ 18 h 2379"/>
                  <a:gd name="T42" fmla="*/ 4062 w 4236"/>
                  <a:gd name="T43" fmla="*/ 2378 h 2379"/>
                  <a:gd name="T44" fmla="*/ 172 w 4236"/>
                  <a:gd name="T45" fmla="*/ 2378 h 2379"/>
                  <a:gd name="T46" fmla="*/ 172 w 4236"/>
                  <a:gd name="T47" fmla="*/ 2378 h 2379"/>
                  <a:gd name="T48" fmla="*/ 50 w 4236"/>
                  <a:gd name="T49" fmla="*/ 2327 h 2379"/>
                  <a:gd name="T50" fmla="*/ 50 w 4236"/>
                  <a:gd name="T51" fmla="*/ 2327 h 2379"/>
                  <a:gd name="T52" fmla="*/ 0 w 4236"/>
                  <a:gd name="T53" fmla="*/ 2205 h 2379"/>
                  <a:gd name="T54" fmla="*/ 0 w 4236"/>
                  <a:gd name="T55" fmla="*/ 172 h 2379"/>
                  <a:gd name="T56" fmla="*/ 0 w 4236"/>
                  <a:gd name="T57" fmla="*/ 172 h 2379"/>
                  <a:gd name="T58" fmla="*/ 50 w 4236"/>
                  <a:gd name="T59" fmla="*/ 51 h 2379"/>
                  <a:gd name="T60" fmla="*/ 50 w 4236"/>
                  <a:gd name="T61" fmla="*/ 51 h 2379"/>
                  <a:gd name="T62" fmla="*/ 172 w 4236"/>
                  <a:gd name="T63" fmla="*/ 0 h 2379"/>
                  <a:gd name="T64" fmla="*/ 4062 w 4236"/>
                  <a:gd name="T65" fmla="*/ 0 h 2379"/>
                  <a:gd name="T66" fmla="*/ 4062 w 4236"/>
                  <a:gd name="T67" fmla="*/ 0 h 2379"/>
                  <a:gd name="T68" fmla="*/ 4185 w 4236"/>
                  <a:gd name="T69" fmla="*/ 51 h 2379"/>
                  <a:gd name="T70" fmla="*/ 4185 w 4236"/>
                  <a:gd name="T71" fmla="*/ 51 h 2379"/>
                  <a:gd name="T72" fmla="*/ 4235 w 4236"/>
                  <a:gd name="T73" fmla="*/ 172 h 2379"/>
                  <a:gd name="T74" fmla="*/ 4235 w 4236"/>
                  <a:gd name="T75" fmla="*/ 2205 h 2379"/>
                  <a:gd name="T76" fmla="*/ 4235 w 4236"/>
                  <a:gd name="T77" fmla="*/ 2205 h 2379"/>
                  <a:gd name="T78" fmla="*/ 4185 w 4236"/>
                  <a:gd name="T79" fmla="*/ 2327 h 2379"/>
                  <a:gd name="T80" fmla="*/ 4185 w 4236"/>
                  <a:gd name="T81" fmla="*/ 2327 h 2379"/>
                  <a:gd name="T82" fmla="*/ 4062 w 4236"/>
                  <a:gd name="T83" fmla="*/ 2378 h 2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36" h="2379">
                    <a:moveTo>
                      <a:pt x="172" y="18"/>
                    </a:moveTo>
                    <a:lnTo>
                      <a:pt x="172" y="18"/>
                    </a:lnTo>
                    <a:cubicBezTo>
                      <a:pt x="131" y="18"/>
                      <a:pt x="92" y="34"/>
                      <a:pt x="63" y="63"/>
                    </a:cubicBezTo>
                    <a:lnTo>
                      <a:pt x="63" y="63"/>
                    </a:lnTo>
                    <a:cubicBezTo>
                      <a:pt x="34" y="93"/>
                      <a:pt x="18" y="131"/>
                      <a:pt x="18" y="172"/>
                    </a:cubicBezTo>
                    <a:lnTo>
                      <a:pt x="18" y="2205"/>
                    </a:lnTo>
                    <a:lnTo>
                      <a:pt x="18" y="2205"/>
                    </a:lnTo>
                    <a:cubicBezTo>
                      <a:pt x="18" y="2247"/>
                      <a:pt x="34" y="2285"/>
                      <a:pt x="63" y="2314"/>
                    </a:cubicBezTo>
                    <a:lnTo>
                      <a:pt x="63" y="2314"/>
                    </a:lnTo>
                    <a:cubicBezTo>
                      <a:pt x="92" y="2343"/>
                      <a:pt x="131" y="2360"/>
                      <a:pt x="172" y="2360"/>
                    </a:cubicBezTo>
                    <a:lnTo>
                      <a:pt x="4062" y="2360"/>
                    </a:lnTo>
                    <a:lnTo>
                      <a:pt x="4062" y="2360"/>
                    </a:lnTo>
                    <a:cubicBezTo>
                      <a:pt x="4103" y="2360"/>
                      <a:pt x="4142" y="2343"/>
                      <a:pt x="4171" y="2314"/>
                    </a:cubicBezTo>
                    <a:lnTo>
                      <a:pt x="4171" y="2314"/>
                    </a:lnTo>
                    <a:cubicBezTo>
                      <a:pt x="4200" y="2285"/>
                      <a:pt x="4216" y="2247"/>
                      <a:pt x="4216" y="2205"/>
                    </a:cubicBezTo>
                    <a:lnTo>
                      <a:pt x="4216" y="172"/>
                    </a:lnTo>
                    <a:lnTo>
                      <a:pt x="4216" y="172"/>
                    </a:lnTo>
                    <a:cubicBezTo>
                      <a:pt x="4216" y="131"/>
                      <a:pt x="4200" y="93"/>
                      <a:pt x="4171" y="63"/>
                    </a:cubicBezTo>
                    <a:lnTo>
                      <a:pt x="4171" y="63"/>
                    </a:lnTo>
                    <a:cubicBezTo>
                      <a:pt x="4142" y="34"/>
                      <a:pt x="4103" y="18"/>
                      <a:pt x="4062" y="18"/>
                    </a:cubicBezTo>
                    <a:lnTo>
                      <a:pt x="172" y="18"/>
                    </a:lnTo>
                    <a:close/>
                    <a:moveTo>
                      <a:pt x="4062" y="2378"/>
                    </a:moveTo>
                    <a:lnTo>
                      <a:pt x="172" y="2378"/>
                    </a:lnTo>
                    <a:lnTo>
                      <a:pt x="172" y="2378"/>
                    </a:lnTo>
                    <a:cubicBezTo>
                      <a:pt x="126" y="2378"/>
                      <a:pt x="83" y="2360"/>
                      <a:pt x="50" y="2327"/>
                    </a:cubicBezTo>
                    <a:lnTo>
                      <a:pt x="50" y="2327"/>
                    </a:lnTo>
                    <a:cubicBezTo>
                      <a:pt x="17" y="2294"/>
                      <a:pt x="0" y="2252"/>
                      <a:pt x="0" y="2205"/>
                    </a:cubicBezTo>
                    <a:lnTo>
                      <a:pt x="0" y="172"/>
                    </a:lnTo>
                    <a:lnTo>
                      <a:pt x="0" y="172"/>
                    </a:lnTo>
                    <a:cubicBezTo>
                      <a:pt x="0" y="126"/>
                      <a:pt x="17" y="83"/>
                      <a:pt x="50" y="51"/>
                    </a:cubicBezTo>
                    <a:lnTo>
                      <a:pt x="50" y="51"/>
                    </a:lnTo>
                    <a:cubicBezTo>
                      <a:pt x="83" y="18"/>
                      <a:pt x="126" y="0"/>
                      <a:pt x="172" y="0"/>
                    </a:cubicBezTo>
                    <a:lnTo>
                      <a:pt x="4062" y="0"/>
                    </a:lnTo>
                    <a:lnTo>
                      <a:pt x="4062" y="0"/>
                    </a:lnTo>
                    <a:cubicBezTo>
                      <a:pt x="4108" y="0"/>
                      <a:pt x="4152" y="18"/>
                      <a:pt x="4185" y="51"/>
                    </a:cubicBezTo>
                    <a:lnTo>
                      <a:pt x="4185" y="51"/>
                    </a:lnTo>
                    <a:cubicBezTo>
                      <a:pt x="4217" y="83"/>
                      <a:pt x="4235" y="126"/>
                      <a:pt x="4235" y="172"/>
                    </a:cubicBezTo>
                    <a:lnTo>
                      <a:pt x="4235" y="2205"/>
                    </a:lnTo>
                    <a:lnTo>
                      <a:pt x="4235" y="2205"/>
                    </a:lnTo>
                    <a:cubicBezTo>
                      <a:pt x="4235" y="2252"/>
                      <a:pt x="4217" y="2294"/>
                      <a:pt x="4185" y="2327"/>
                    </a:cubicBezTo>
                    <a:lnTo>
                      <a:pt x="4185" y="2327"/>
                    </a:lnTo>
                    <a:cubicBezTo>
                      <a:pt x="4152" y="2360"/>
                      <a:pt x="4108" y="2378"/>
                      <a:pt x="4062" y="23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53">
                <a:extLst>
                  <a:ext uri="{FF2B5EF4-FFF2-40B4-BE49-F238E27FC236}">
                    <a16:creationId xmlns:a16="http://schemas.microsoft.com/office/drawing/2014/main" id="{580A0BD9-D3DB-4595-AE55-F7ED5CBEB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6822" y="6381177"/>
                <a:ext cx="981116" cy="1346092"/>
              </a:xfrm>
              <a:custGeom>
                <a:avLst/>
                <a:gdLst>
                  <a:gd name="T0" fmla="*/ 965 w 1104"/>
                  <a:gd name="T1" fmla="*/ 15 h 1514"/>
                  <a:gd name="T2" fmla="*/ 965 w 1104"/>
                  <a:gd name="T3" fmla="*/ 15 h 1514"/>
                  <a:gd name="T4" fmla="*/ 913 w 1104"/>
                  <a:gd name="T5" fmla="*/ 11 h 1514"/>
                  <a:gd name="T6" fmla="*/ 913 w 1104"/>
                  <a:gd name="T7" fmla="*/ 11 h 1514"/>
                  <a:gd name="T8" fmla="*/ 160 w 1104"/>
                  <a:gd name="T9" fmla="*/ 665 h 1514"/>
                  <a:gd name="T10" fmla="*/ 160 w 1104"/>
                  <a:gd name="T11" fmla="*/ 665 h 1514"/>
                  <a:gd name="T12" fmla="*/ 697 w 1104"/>
                  <a:gd name="T13" fmla="*/ 1474 h 1514"/>
                  <a:gd name="T14" fmla="*/ 697 w 1104"/>
                  <a:gd name="T15" fmla="*/ 1474 h 1514"/>
                  <a:gd name="T16" fmla="*/ 1093 w 1104"/>
                  <a:gd name="T17" fmla="*/ 667 h 1514"/>
                  <a:gd name="T18" fmla="*/ 1093 w 1104"/>
                  <a:gd name="T19" fmla="*/ 667 h 1514"/>
                  <a:gd name="T20" fmla="*/ 1046 w 1104"/>
                  <a:gd name="T21" fmla="*/ 627 h 1514"/>
                  <a:gd name="T22" fmla="*/ 1046 w 1104"/>
                  <a:gd name="T23" fmla="*/ 627 h 1514"/>
                  <a:gd name="T24" fmla="*/ 849 w 1104"/>
                  <a:gd name="T25" fmla="*/ 549 h 1514"/>
                  <a:gd name="T26" fmla="*/ 849 w 1104"/>
                  <a:gd name="T27" fmla="*/ 549 h 1514"/>
                  <a:gd name="T28" fmla="*/ 1015 w 1104"/>
                  <a:gd name="T29" fmla="*/ 173 h 1514"/>
                  <a:gd name="T30" fmla="*/ 1015 w 1104"/>
                  <a:gd name="T31" fmla="*/ 173 h 1514"/>
                  <a:gd name="T32" fmla="*/ 1030 w 1104"/>
                  <a:gd name="T33" fmla="*/ 126 h 1514"/>
                  <a:gd name="T34" fmla="*/ 1030 w 1104"/>
                  <a:gd name="T35" fmla="*/ 126 h 1514"/>
                  <a:gd name="T36" fmla="*/ 965 w 1104"/>
                  <a:gd name="T37" fmla="*/ 15 h 1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4" h="1514">
                    <a:moveTo>
                      <a:pt x="965" y="15"/>
                    </a:moveTo>
                    <a:lnTo>
                      <a:pt x="965" y="15"/>
                    </a:lnTo>
                    <a:cubicBezTo>
                      <a:pt x="951" y="1"/>
                      <a:pt x="929" y="0"/>
                      <a:pt x="913" y="11"/>
                    </a:cubicBezTo>
                    <a:lnTo>
                      <a:pt x="913" y="11"/>
                    </a:lnTo>
                    <a:cubicBezTo>
                      <a:pt x="796" y="89"/>
                      <a:pt x="301" y="427"/>
                      <a:pt x="160" y="665"/>
                    </a:cubicBezTo>
                    <a:lnTo>
                      <a:pt x="160" y="665"/>
                    </a:lnTo>
                    <a:cubicBezTo>
                      <a:pt x="0" y="936"/>
                      <a:pt x="382" y="1513"/>
                      <a:pt x="697" y="1474"/>
                    </a:cubicBezTo>
                    <a:lnTo>
                      <a:pt x="697" y="1474"/>
                    </a:lnTo>
                    <a:cubicBezTo>
                      <a:pt x="980" y="1438"/>
                      <a:pt x="1103" y="853"/>
                      <a:pt x="1093" y="667"/>
                    </a:cubicBezTo>
                    <a:lnTo>
                      <a:pt x="1093" y="667"/>
                    </a:lnTo>
                    <a:cubicBezTo>
                      <a:pt x="1092" y="643"/>
                      <a:pt x="1071" y="624"/>
                      <a:pt x="1046" y="627"/>
                    </a:cubicBezTo>
                    <a:lnTo>
                      <a:pt x="1046" y="627"/>
                    </a:lnTo>
                    <a:cubicBezTo>
                      <a:pt x="988" y="633"/>
                      <a:pt x="884" y="633"/>
                      <a:pt x="849" y="549"/>
                    </a:cubicBezTo>
                    <a:lnTo>
                      <a:pt x="849" y="549"/>
                    </a:lnTo>
                    <a:cubicBezTo>
                      <a:pt x="803" y="439"/>
                      <a:pt x="885" y="272"/>
                      <a:pt x="1015" y="173"/>
                    </a:cubicBezTo>
                    <a:lnTo>
                      <a:pt x="1015" y="173"/>
                    </a:lnTo>
                    <a:cubicBezTo>
                      <a:pt x="1029" y="162"/>
                      <a:pt x="1036" y="144"/>
                      <a:pt x="1030" y="126"/>
                    </a:cubicBezTo>
                    <a:lnTo>
                      <a:pt x="1030" y="126"/>
                    </a:lnTo>
                    <a:cubicBezTo>
                      <a:pt x="1021" y="96"/>
                      <a:pt x="1001" y="49"/>
                      <a:pt x="965" y="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54">
                <a:extLst>
                  <a:ext uri="{FF2B5EF4-FFF2-40B4-BE49-F238E27FC236}">
                    <a16:creationId xmlns:a16="http://schemas.microsoft.com/office/drawing/2014/main" id="{8B8F4748-0425-4923-8608-463D027D9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7462" y="6373328"/>
                <a:ext cx="918324" cy="1330394"/>
              </a:xfrm>
              <a:custGeom>
                <a:avLst/>
                <a:gdLst>
                  <a:gd name="T0" fmla="*/ 859 w 1032"/>
                  <a:gd name="T1" fmla="*/ 23 h 1496"/>
                  <a:gd name="T2" fmla="*/ 859 w 1032"/>
                  <a:gd name="T3" fmla="*/ 23 h 1496"/>
                  <a:gd name="T4" fmla="*/ 841 w 1032"/>
                  <a:gd name="T5" fmla="*/ 29 h 1496"/>
                  <a:gd name="T6" fmla="*/ 841 w 1032"/>
                  <a:gd name="T7" fmla="*/ 29 h 1496"/>
                  <a:gd name="T8" fmla="*/ 91 w 1032"/>
                  <a:gd name="T9" fmla="*/ 679 h 1496"/>
                  <a:gd name="T10" fmla="*/ 91 w 1032"/>
                  <a:gd name="T11" fmla="*/ 679 h 1496"/>
                  <a:gd name="T12" fmla="*/ 179 w 1032"/>
                  <a:gd name="T13" fmla="*/ 1188 h 1496"/>
                  <a:gd name="T14" fmla="*/ 179 w 1032"/>
                  <a:gd name="T15" fmla="*/ 1188 h 1496"/>
                  <a:gd name="T16" fmla="*/ 620 w 1032"/>
                  <a:gd name="T17" fmla="*/ 1475 h 1496"/>
                  <a:gd name="T18" fmla="*/ 620 w 1032"/>
                  <a:gd name="T19" fmla="*/ 1475 h 1496"/>
                  <a:gd name="T20" fmla="*/ 1006 w 1032"/>
                  <a:gd name="T21" fmla="*/ 677 h 1496"/>
                  <a:gd name="T22" fmla="*/ 1006 w 1032"/>
                  <a:gd name="T23" fmla="*/ 677 h 1496"/>
                  <a:gd name="T24" fmla="*/ 995 w 1032"/>
                  <a:gd name="T25" fmla="*/ 653 h 1496"/>
                  <a:gd name="T26" fmla="*/ 995 w 1032"/>
                  <a:gd name="T27" fmla="*/ 653 h 1496"/>
                  <a:gd name="T28" fmla="*/ 969 w 1032"/>
                  <a:gd name="T29" fmla="*/ 646 h 1496"/>
                  <a:gd name="T30" fmla="*/ 969 w 1032"/>
                  <a:gd name="T31" fmla="*/ 646 h 1496"/>
                  <a:gd name="T32" fmla="*/ 763 w 1032"/>
                  <a:gd name="T33" fmla="*/ 562 h 1496"/>
                  <a:gd name="T34" fmla="*/ 763 w 1032"/>
                  <a:gd name="T35" fmla="*/ 562 h 1496"/>
                  <a:gd name="T36" fmla="*/ 932 w 1032"/>
                  <a:gd name="T37" fmla="*/ 176 h 1496"/>
                  <a:gd name="T38" fmla="*/ 932 w 1032"/>
                  <a:gd name="T39" fmla="*/ 176 h 1496"/>
                  <a:gd name="T40" fmla="*/ 944 w 1032"/>
                  <a:gd name="T41" fmla="*/ 139 h 1496"/>
                  <a:gd name="T42" fmla="*/ 944 w 1032"/>
                  <a:gd name="T43" fmla="*/ 139 h 1496"/>
                  <a:gd name="T44" fmla="*/ 882 w 1032"/>
                  <a:gd name="T45" fmla="*/ 32 h 1496"/>
                  <a:gd name="T46" fmla="*/ 882 w 1032"/>
                  <a:gd name="T47" fmla="*/ 32 h 1496"/>
                  <a:gd name="T48" fmla="*/ 859 w 1032"/>
                  <a:gd name="T49" fmla="*/ 23 h 1496"/>
                  <a:gd name="T50" fmla="*/ 590 w 1032"/>
                  <a:gd name="T51" fmla="*/ 1495 h 1496"/>
                  <a:gd name="T52" fmla="*/ 590 w 1032"/>
                  <a:gd name="T53" fmla="*/ 1495 h 1496"/>
                  <a:gd name="T54" fmla="*/ 164 w 1032"/>
                  <a:gd name="T55" fmla="*/ 1198 h 1496"/>
                  <a:gd name="T56" fmla="*/ 164 w 1032"/>
                  <a:gd name="T57" fmla="*/ 1198 h 1496"/>
                  <a:gd name="T58" fmla="*/ 75 w 1032"/>
                  <a:gd name="T59" fmla="*/ 670 h 1496"/>
                  <a:gd name="T60" fmla="*/ 75 w 1032"/>
                  <a:gd name="T61" fmla="*/ 670 h 1496"/>
                  <a:gd name="T62" fmla="*/ 831 w 1032"/>
                  <a:gd name="T63" fmla="*/ 13 h 1496"/>
                  <a:gd name="T64" fmla="*/ 831 w 1032"/>
                  <a:gd name="T65" fmla="*/ 13 h 1496"/>
                  <a:gd name="T66" fmla="*/ 895 w 1032"/>
                  <a:gd name="T67" fmla="*/ 18 h 1496"/>
                  <a:gd name="T68" fmla="*/ 895 w 1032"/>
                  <a:gd name="T69" fmla="*/ 18 h 1496"/>
                  <a:gd name="T70" fmla="*/ 962 w 1032"/>
                  <a:gd name="T71" fmla="*/ 134 h 1496"/>
                  <a:gd name="T72" fmla="*/ 962 w 1032"/>
                  <a:gd name="T73" fmla="*/ 134 h 1496"/>
                  <a:gd name="T74" fmla="*/ 944 w 1032"/>
                  <a:gd name="T75" fmla="*/ 191 h 1496"/>
                  <a:gd name="T76" fmla="*/ 944 w 1032"/>
                  <a:gd name="T77" fmla="*/ 191 h 1496"/>
                  <a:gd name="T78" fmla="*/ 781 w 1032"/>
                  <a:gd name="T79" fmla="*/ 556 h 1496"/>
                  <a:gd name="T80" fmla="*/ 781 w 1032"/>
                  <a:gd name="T81" fmla="*/ 556 h 1496"/>
                  <a:gd name="T82" fmla="*/ 968 w 1032"/>
                  <a:gd name="T83" fmla="*/ 628 h 1496"/>
                  <a:gd name="T84" fmla="*/ 968 w 1032"/>
                  <a:gd name="T85" fmla="*/ 628 h 1496"/>
                  <a:gd name="T86" fmla="*/ 1006 w 1032"/>
                  <a:gd name="T87" fmla="*/ 640 h 1496"/>
                  <a:gd name="T88" fmla="*/ 1006 w 1032"/>
                  <a:gd name="T89" fmla="*/ 640 h 1496"/>
                  <a:gd name="T90" fmla="*/ 1025 w 1032"/>
                  <a:gd name="T91" fmla="*/ 677 h 1496"/>
                  <a:gd name="T92" fmla="*/ 1025 w 1032"/>
                  <a:gd name="T93" fmla="*/ 677 h 1496"/>
                  <a:gd name="T94" fmla="*/ 937 w 1032"/>
                  <a:gd name="T95" fmla="*/ 1140 h 1496"/>
                  <a:gd name="T96" fmla="*/ 937 w 1032"/>
                  <a:gd name="T97" fmla="*/ 1140 h 1496"/>
                  <a:gd name="T98" fmla="*/ 622 w 1032"/>
                  <a:gd name="T99" fmla="*/ 1492 h 1496"/>
                  <a:gd name="T100" fmla="*/ 622 w 1032"/>
                  <a:gd name="T101" fmla="*/ 1492 h 1496"/>
                  <a:gd name="T102" fmla="*/ 590 w 1032"/>
                  <a:gd name="T103" fmla="*/ 1495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32" h="1496">
                    <a:moveTo>
                      <a:pt x="859" y="23"/>
                    </a:moveTo>
                    <a:lnTo>
                      <a:pt x="859" y="23"/>
                    </a:lnTo>
                    <a:cubicBezTo>
                      <a:pt x="853" y="23"/>
                      <a:pt x="846" y="25"/>
                      <a:pt x="841" y="29"/>
                    </a:cubicBezTo>
                    <a:lnTo>
                      <a:pt x="841" y="29"/>
                    </a:lnTo>
                    <a:cubicBezTo>
                      <a:pt x="740" y="95"/>
                      <a:pt x="232" y="441"/>
                      <a:pt x="91" y="679"/>
                    </a:cubicBezTo>
                    <a:lnTo>
                      <a:pt x="91" y="679"/>
                    </a:lnTo>
                    <a:cubicBezTo>
                      <a:pt x="20" y="799"/>
                      <a:pt x="54" y="999"/>
                      <a:pt x="179" y="1188"/>
                    </a:cubicBezTo>
                    <a:lnTo>
                      <a:pt x="179" y="1188"/>
                    </a:lnTo>
                    <a:cubicBezTo>
                      <a:pt x="305" y="1380"/>
                      <a:pt x="478" y="1492"/>
                      <a:pt x="620" y="1475"/>
                    </a:cubicBezTo>
                    <a:lnTo>
                      <a:pt x="620" y="1475"/>
                    </a:lnTo>
                    <a:cubicBezTo>
                      <a:pt x="896" y="1439"/>
                      <a:pt x="1017" y="862"/>
                      <a:pt x="1006" y="677"/>
                    </a:cubicBezTo>
                    <a:lnTo>
                      <a:pt x="1006" y="677"/>
                    </a:lnTo>
                    <a:cubicBezTo>
                      <a:pt x="1006" y="668"/>
                      <a:pt x="1002" y="660"/>
                      <a:pt x="995" y="653"/>
                    </a:cubicBezTo>
                    <a:lnTo>
                      <a:pt x="995" y="653"/>
                    </a:lnTo>
                    <a:cubicBezTo>
                      <a:pt x="988" y="647"/>
                      <a:pt x="979" y="645"/>
                      <a:pt x="969" y="646"/>
                    </a:cubicBezTo>
                    <a:lnTo>
                      <a:pt x="969" y="646"/>
                    </a:lnTo>
                    <a:cubicBezTo>
                      <a:pt x="909" y="653"/>
                      <a:pt x="800" y="652"/>
                      <a:pt x="763" y="562"/>
                    </a:cubicBezTo>
                    <a:lnTo>
                      <a:pt x="763" y="562"/>
                    </a:lnTo>
                    <a:cubicBezTo>
                      <a:pt x="718" y="453"/>
                      <a:pt x="791" y="283"/>
                      <a:pt x="932" y="176"/>
                    </a:cubicBezTo>
                    <a:lnTo>
                      <a:pt x="932" y="176"/>
                    </a:lnTo>
                    <a:cubicBezTo>
                      <a:pt x="944" y="167"/>
                      <a:pt x="948" y="153"/>
                      <a:pt x="944" y="139"/>
                    </a:cubicBezTo>
                    <a:lnTo>
                      <a:pt x="944" y="139"/>
                    </a:lnTo>
                    <a:cubicBezTo>
                      <a:pt x="935" y="107"/>
                      <a:pt x="916" y="64"/>
                      <a:pt x="882" y="32"/>
                    </a:cubicBezTo>
                    <a:lnTo>
                      <a:pt x="882" y="32"/>
                    </a:lnTo>
                    <a:cubicBezTo>
                      <a:pt x="876" y="26"/>
                      <a:pt x="868" y="23"/>
                      <a:pt x="859" y="23"/>
                    </a:cubicBezTo>
                    <a:close/>
                    <a:moveTo>
                      <a:pt x="590" y="1495"/>
                    </a:moveTo>
                    <a:lnTo>
                      <a:pt x="590" y="1495"/>
                    </a:lnTo>
                    <a:cubicBezTo>
                      <a:pt x="448" y="1495"/>
                      <a:pt x="285" y="1382"/>
                      <a:pt x="164" y="1198"/>
                    </a:cubicBezTo>
                    <a:lnTo>
                      <a:pt x="164" y="1198"/>
                    </a:lnTo>
                    <a:cubicBezTo>
                      <a:pt x="35" y="1003"/>
                      <a:pt x="0" y="795"/>
                      <a:pt x="75" y="670"/>
                    </a:cubicBezTo>
                    <a:lnTo>
                      <a:pt x="75" y="670"/>
                    </a:lnTo>
                    <a:cubicBezTo>
                      <a:pt x="110" y="611"/>
                      <a:pt x="269" y="387"/>
                      <a:pt x="831" y="13"/>
                    </a:cubicBezTo>
                    <a:lnTo>
                      <a:pt x="831" y="13"/>
                    </a:lnTo>
                    <a:cubicBezTo>
                      <a:pt x="850" y="0"/>
                      <a:pt x="877" y="2"/>
                      <a:pt x="895" y="18"/>
                    </a:cubicBezTo>
                    <a:lnTo>
                      <a:pt x="895" y="18"/>
                    </a:lnTo>
                    <a:cubicBezTo>
                      <a:pt x="931" y="53"/>
                      <a:pt x="952" y="100"/>
                      <a:pt x="962" y="134"/>
                    </a:cubicBezTo>
                    <a:lnTo>
                      <a:pt x="962" y="134"/>
                    </a:lnTo>
                    <a:cubicBezTo>
                      <a:pt x="968" y="155"/>
                      <a:pt x="961" y="178"/>
                      <a:pt x="944" y="191"/>
                    </a:cubicBezTo>
                    <a:lnTo>
                      <a:pt x="944" y="191"/>
                    </a:lnTo>
                    <a:cubicBezTo>
                      <a:pt x="811" y="291"/>
                      <a:pt x="738" y="455"/>
                      <a:pt x="781" y="556"/>
                    </a:cubicBezTo>
                    <a:lnTo>
                      <a:pt x="781" y="556"/>
                    </a:lnTo>
                    <a:cubicBezTo>
                      <a:pt x="813" y="634"/>
                      <a:pt x="911" y="634"/>
                      <a:pt x="968" y="628"/>
                    </a:cubicBezTo>
                    <a:lnTo>
                      <a:pt x="968" y="628"/>
                    </a:lnTo>
                    <a:cubicBezTo>
                      <a:pt x="982" y="626"/>
                      <a:pt x="996" y="630"/>
                      <a:pt x="1006" y="640"/>
                    </a:cubicBezTo>
                    <a:lnTo>
                      <a:pt x="1006" y="640"/>
                    </a:lnTo>
                    <a:cubicBezTo>
                      <a:pt x="1018" y="648"/>
                      <a:pt x="1024" y="662"/>
                      <a:pt x="1025" y="677"/>
                    </a:cubicBezTo>
                    <a:lnTo>
                      <a:pt x="1025" y="677"/>
                    </a:lnTo>
                    <a:cubicBezTo>
                      <a:pt x="1031" y="772"/>
                      <a:pt x="1001" y="968"/>
                      <a:pt x="937" y="1140"/>
                    </a:cubicBezTo>
                    <a:lnTo>
                      <a:pt x="937" y="1140"/>
                    </a:lnTo>
                    <a:cubicBezTo>
                      <a:pt x="881" y="1290"/>
                      <a:pt x="781" y="1473"/>
                      <a:pt x="622" y="1492"/>
                    </a:cubicBezTo>
                    <a:lnTo>
                      <a:pt x="622" y="1492"/>
                    </a:lnTo>
                    <a:cubicBezTo>
                      <a:pt x="612" y="1494"/>
                      <a:pt x="601" y="1495"/>
                      <a:pt x="590" y="14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55">
                <a:extLst>
                  <a:ext uri="{FF2B5EF4-FFF2-40B4-BE49-F238E27FC236}">
                    <a16:creationId xmlns:a16="http://schemas.microsoft.com/office/drawing/2014/main" id="{B9B6834F-2467-4321-8A25-8B5A97C9C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1043" y="5996580"/>
                <a:ext cx="443463" cy="600444"/>
              </a:xfrm>
              <a:custGeom>
                <a:avLst/>
                <a:gdLst>
                  <a:gd name="T0" fmla="*/ 0 w 497"/>
                  <a:gd name="T1" fmla="*/ 673 h 674"/>
                  <a:gd name="T2" fmla="*/ 0 w 497"/>
                  <a:gd name="T3" fmla="*/ 673 h 674"/>
                  <a:gd name="T4" fmla="*/ 496 w 497"/>
                  <a:gd name="T5" fmla="*/ 344 h 674"/>
                  <a:gd name="T6" fmla="*/ 496 w 497"/>
                  <a:gd name="T7" fmla="*/ 344 h 674"/>
                  <a:gd name="T8" fmla="*/ 467 w 497"/>
                  <a:gd name="T9" fmla="*/ 214 h 674"/>
                  <a:gd name="T10" fmla="*/ 467 w 497"/>
                  <a:gd name="T11" fmla="*/ 214 h 674"/>
                  <a:gd name="T12" fmla="*/ 412 w 497"/>
                  <a:gd name="T13" fmla="*/ 59 h 674"/>
                  <a:gd name="T14" fmla="*/ 405 w 497"/>
                  <a:gd name="T15" fmla="*/ 31 h 674"/>
                  <a:gd name="T16" fmla="*/ 405 w 497"/>
                  <a:gd name="T17" fmla="*/ 31 h 674"/>
                  <a:gd name="T18" fmla="*/ 362 w 497"/>
                  <a:gd name="T19" fmla="*/ 4 h 674"/>
                  <a:gd name="T20" fmla="*/ 308 w 497"/>
                  <a:gd name="T21" fmla="*/ 14 h 674"/>
                  <a:gd name="T22" fmla="*/ 308 w 497"/>
                  <a:gd name="T23" fmla="*/ 14 h 674"/>
                  <a:gd name="T24" fmla="*/ 278 w 497"/>
                  <a:gd name="T25" fmla="*/ 48 h 674"/>
                  <a:gd name="T26" fmla="*/ 266 w 497"/>
                  <a:gd name="T27" fmla="*/ 221 h 674"/>
                  <a:gd name="T28" fmla="*/ 205 w 497"/>
                  <a:gd name="T29" fmla="*/ 36 h 674"/>
                  <a:gd name="T30" fmla="*/ 205 w 497"/>
                  <a:gd name="T31" fmla="*/ 36 h 674"/>
                  <a:gd name="T32" fmla="*/ 171 w 497"/>
                  <a:gd name="T33" fmla="*/ 21 h 674"/>
                  <a:gd name="T34" fmla="*/ 171 w 497"/>
                  <a:gd name="T35" fmla="*/ 21 h 674"/>
                  <a:gd name="T36" fmla="*/ 99 w 497"/>
                  <a:gd name="T37" fmla="*/ 58 h 674"/>
                  <a:gd name="T38" fmla="*/ 99 w 497"/>
                  <a:gd name="T39" fmla="*/ 58 h 674"/>
                  <a:gd name="T40" fmla="*/ 90 w 497"/>
                  <a:gd name="T41" fmla="*/ 82 h 674"/>
                  <a:gd name="T42" fmla="*/ 100 w 497"/>
                  <a:gd name="T43" fmla="*/ 148 h 674"/>
                  <a:gd name="T44" fmla="*/ 100 w 497"/>
                  <a:gd name="T45" fmla="*/ 148 h 674"/>
                  <a:gd name="T46" fmla="*/ 81 w 497"/>
                  <a:gd name="T47" fmla="*/ 297 h 674"/>
                  <a:gd name="T48" fmla="*/ 81 w 497"/>
                  <a:gd name="T49" fmla="*/ 297 h 674"/>
                  <a:gd name="T50" fmla="*/ 0 w 497"/>
                  <a:gd name="T51" fmla="*/ 673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7" h="674">
                    <a:moveTo>
                      <a:pt x="0" y="673"/>
                    </a:moveTo>
                    <a:lnTo>
                      <a:pt x="0" y="673"/>
                    </a:lnTo>
                    <a:cubicBezTo>
                      <a:pt x="0" y="673"/>
                      <a:pt x="216" y="478"/>
                      <a:pt x="496" y="344"/>
                    </a:cubicBezTo>
                    <a:lnTo>
                      <a:pt x="496" y="344"/>
                    </a:lnTo>
                    <a:cubicBezTo>
                      <a:pt x="496" y="344"/>
                      <a:pt x="493" y="277"/>
                      <a:pt x="467" y="214"/>
                    </a:cubicBezTo>
                    <a:lnTo>
                      <a:pt x="467" y="214"/>
                    </a:lnTo>
                    <a:cubicBezTo>
                      <a:pt x="445" y="164"/>
                      <a:pt x="427" y="112"/>
                      <a:pt x="412" y="59"/>
                    </a:cubicBezTo>
                    <a:lnTo>
                      <a:pt x="405" y="31"/>
                    </a:lnTo>
                    <a:lnTo>
                      <a:pt x="405" y="31"/>
                    </a:lnTo>
                    <a:cubicBezTo>
                      <a:pt x="400" y="12"/>
                      <a:pt x="381" y="0"/>
                      <a:pt x="362" y="4"/>
                    </a:cubicBezTo>
                    <a:lnTo>
                      <a:pt x="308" y="14"/>
                    </a:lnTo>
                    <a:lnTo>
                      <a:pt x="308" y="14"/>
                    </a:lnTo>
                    <a:cubicBezTo>
                      <a:pt x="291" y="17"/>
                      <a:pt x="279" y="31"/>
                      <a:pt x="278" y="48"/>
                    </a:cubicBezTo>
                    <a:lnTo>
                      <a:pt x="266" y="221"/>
                    </a:lnTo>
                    <a:lnTo>
                      <a:pt x="205" y="36"/>
                    </a:lnTo>
                    <a:lnTo>
                      <a:pt x="205" y="36"/>
                    </a:lnTo>
                    <a:cubicBezTo>
                      <a:pt x="200" y="22"/>
                      <a:pt x="184" y="15"/>
                      <a:pt x="171" y="21"/>
                    </a:cubicBezTo>
                    <a:lnTo>
                      <a:pt x="171" y="21"/>
                    </a:lnTo>
                    <a:cubicBezTo>
                      <a:pt x="148" y="29"/>
                      <a:pt x="117" y="43"/>
                      <a:pt x="99" y="58"/>
                    </a:cubicBezTo>
                    <a:lnTo>
                      <a:pt x="99" y="58"/>
                    </a:lnTo>
                    <a:cubicBezTo>
                      <a:pt x="91" y="64"/>
                      <a:pt x="88" y="73"/>
                      <a:pt x="90" y="82"/>
                    </a:cubicBezTo>
                    <a:lnTo>
                      <a:pt x="100" y="148"/>
                    </a:lnTo>
                    <a:lnTo>
                      <a:pt x="100" y="148"/>
                    </a:lnTo>
                    <a:cubicBezTo>
                      <a:pt x="109" y="199"/>
                      <a:pt x="102" y="251"/>
                      <a:pt x="81" y="297"/>
                    </a:cubicBezTo>
                    <a:lnTo>
                      <a:pt x="81" y="297"/>
                    </a:lnTo>
                    <a:cubicBezTo>
                      <a:pt x="48" y="368"/>
                      <a:pt x="3" y="496"/>
                      <a:pt x="0" y="6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56">
                <a:extLst>
                  <a:ext uri="{FF2B5EF4-FFF2-40B4-BE49-F238E27FC236}">
                    <a16:creationId xmlns:a16="http://schemas.microsoft.com/office/drawing/2014/main" id="{85F44A2C-7129-40D8-A233-4BD13B381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3194" y="5988731"/>
                <a:ext cx="459161" cy="616142"/>
              </a:xfrm>
              <a:custGeom>
                <a:avLst/>
                <a:gdLst>
                  <a:gd name="T0" fmla="*/ 189 w 515"/>
                  <a:gd name="T1" fmla="*/ 36 h 692"/>
                  <a:gd name="T2" fmla="*/ 183 w 515"/>
                  <a:gd name="T3" fmla="*/ 38 h 692"/>
                  <a:gd name="T4" fmla="*/ 113 w 515"/>
                  <a:gd name="T5" fmla="*/ 74 h 692"/>
                  <a:gd name="T6" fmla="*/ 119 w 515"/>
                  <a:gd name="T7" fmla="*/ 155 h 692"/>
                  <a:gd name="T8" fmla="*/ 97 w 515"/>
                  <a:gd name="T9" fmla="*/ 310 h 692"/>
                  <a:gd name="T10" fmla="*/ 19 w 515"/>
                  <a:gd name="T11" fmla="*/ 661 h 692"/>
                  <a:gd name="T12" fmla="*/ 495 w 515"/>
                  <a:gd name="T13" fmla="*/ 347 h 692"/>
                  <a:gd name="T14" fmla="*/ 467 w 515"/>
                  <a:gd name="T15" fmla="*/ 227 h 692"/>
                  <a:gd name="T16" fmla="*/ 413 w 515"/>
                  <a:gd name="T17" fmla="*/ 71 h 692"/>
                  <a:gd name="T18" fmla="*/ 405 w 515"/>
                  <a:gd name="T19" fmla="*/ 43 h 692"/>
                  <a:gd name="T20" fmla="*/ 318 w 515"/>
                  <a:gd name="T21" fmla="*/ 32 h 692"/>
                  <a:gd name="T22" fmla="*/ 296 w 515"/>
                  <a:gd name="T23" fmla="*/ 58 h 692"/>
                  <a:gd name="T24" fmla="*/ 284 w 515"/>
                  <a:gd name="T25" fmla="*/ 231 h 692"/>
                  <a:gd name="T26" fmla="*/ 276 w 515"/>
                  <a:gd name="T27" fmla="*/ 240 h 692"/>
                  <a:gd name="T28" fmla="*/ 204 w 515"/>
                  <a:gd name="T29" fmla="*/ 49 h 692"/>
                  <a:gd name="T30" fmla="*/ 196 w 515"/>
                  <a:gd name="T31" fmla="*/ 38 h 692"/>
                  <a:gd name="T32" fmla="*/ 189 w 515"/>
                  <a:gd name="T33" fmla="*/ 36 h 692"/>
                  <a:gd name="T34" fmla="*/ 9 w 515"/>
                  <a:gd name="T35" fmla="*/ 691 h 692"/>
                  <a:gd name="T36" fmla="*/ 6 w 515"/>
                  <a:gd name="T37" fmla="*/ 691 h 692"/>
                  <a:gd name="T38" fmla="*/ 0 w 515"/>
                  <a:gd name="T39" fmla="*/ 682 h 692"/>
                  <a:gd name="T40" fmla="*/ 81 w 515"/>
                  <a:gd name="T41" fmla="*/ 303 h 692"/>
                  <a:gd name="T42" fmla="*/ 90 w 515"/>
                  <a:gd name="T43" fmla="*/ 93 h 692"/>
                  <a:gd name="T44" fmla="*/ 101 w 515"/>
                  <a:gd name="T45" fmla="*/ 60 h 692"/>
                  <a:gd name="T46" fmla="*/ 176 w 515"/>
                  <a:gd name="T47" fmla="*/ 21 h 692"/>
                  <a:gd name="T48" fmla="*/ 203 w 515"/>
                  <a:gd name="T49" fmla="*/ 22 h 692"/>
                  <a:gd name="T50" fmla="*/ 222 w 515"/>
                  <a:gd name="T51" fmla="*/ 43 h 692"/>
                  <a:gd name="T52" fmla="*/ 277 w 515"/>
                  <a:gd name="T53" fmla="*/ 56 h 692"/>
                  <a:gd name="T54" fmla="*/ 315 w 515"/>
                  <a:gd name="T55" fmla="*/ 14 h 692"/>
                  <a:gd name="T56" fmla="*/ 370 w 515"/>
                  <a:gd name="T57" fmla="*/ 4 h 692"/>
                  <a:gd name="T58" fmla="*/ 430 w 515"/>
                  <a:gd name="T59" fmla="*/ 66 h 692"/>
                  <a:gd name="T60" fmla="*/ 484 w 515"/>
                  <a:gd name="T61" fmla="*/ 220 h 692"/>
                  <a:gd name="T62" fmla="*/ 514 w 515"/>
                  <a:gd name="T63" fmla="*/ 353 h 692"/>
                  <a:gd name="T64" fmla="*/ 509 w 515"/>
                  <a:gd name="T65" fmla="*/ 362 h 692"/>
                  <a:gd name="T66" fmla="*/ 15 w 515"/>
                  <a:gd name="T67" fmla="*/ 689 h 692"/>
                  <a:gd name="T68" fmla="*/ 9 w 515"/>
                  <a:gd name="T69" fmla="*/ 69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5" h="692">
                    <a:moveTo>
                      <a:pt x="189" y="36"/>
                    </a:moveTo>
                    <a:lnTo>
                      <a:pt x="189" y="36"/>
                    </a:lnTo>
                    <a:cubicBezTo>
                      <a:pt x="186" y="36"/>
                      <a:pt x="185" y="37"/>
                      <a:pt x="183" y="38"/>
                    </a:cubicBezTo>
                    <a:lnTo>
                      <a:pt x="183" y="38"/>
                    </a:lnTo>
                    <a:cubicBezTo>
                      <a:pt x="161" y="47"/>
                      <a:pt x="131" y="60"/>
                      <a:pt x="113" y="74"/>
                    </a:cubicBezTo>
                    <a:lnTo>
                      <a:pt x="113" y="74"/>
                    </a:lnTo>
                    <a:cubicBezTo>
                      <a:pt x="108" y="78"/>
                      <a:pt x="107" y="83"/>
                      <a:pt x="108" y="89"/>
                    </a:cubicBezTo>
                    <a:lnTo>
                      <a:pt x="119" y="155"/>
                    </a:lnTo>
                    <a:lnTo>
                      <a:pt x="119" y="155"/>
                    </a:lnTo>
                    <a:cubicBezTo>
                      <a:pt x="127" y="208"/>
                      <a:pt x="120" y="262"/>
                      <a:pt x="97" y="310"/>
                    </a:cubicBezTo>
                    <a:lnTo>
                      <a:pt x="97" y="310"/>
                    </a:lnTo>
                    <a:cubicBezTo>
                      <a:pt x="65" y="381"/>
                      <a:pt x="25" y="500"/>
                      <a:pt x="19" y="661"/>
                    </a:cubicBezTo>
                    <a:lnTo>
                      <a:pt x="19" y="661"/>
                    </a:lnTo>
                    <a:cubicBezTo>
                      <a:pt x="74" y="614"/>
                      <a:pt x="263" y="460"/>
                      <a:pt x="495" y="347"/>
                    </a:cubicBezTo>
                    <a:lnTo>
                      <a:pt x="495" y="347"/>
                    </a:lnTo>
                    <a:cubicBezTo>
                      <a:pt x="494" y="330"/>
                      <a:pt x="488" y="276"/>
                      <a:pt x="467" y="227"/>
                    </a:cubicBezTo>
                    <a:lnTo>
                      <a:pt x="467" y="227"/>
                    </a:lnTo>
                    <a:cubicBezTo>
                      <a:pt x="443" y="169"/>
                      <a:pt x="425" y="119"/>
                      <a:pt x="413" y="71"/>
                    </a:cubicBezTo>
                    <a:lnTo>
                      <a:pt x="405" y="43"/>
                    </a:lnTo>
                    <a:lnTo>
                      <a:pt x="405" y="43"/>
                    </a:lnTo>
                    <a:cubicBezTo>
                      <a:pt x="401" y="28"/>
                      <a:pt x="387" y="19"/>
                      <a:pt x="373" y="22"/>
                    </a:cubicBezTo>
                    <a:lnTo>
                      <a:pt x="318" y="32"/>
                    </a:lnTo>
                    <a:lnTo>
                      <a:pt x="318" y="32"/>
                    </a:lnTo>
                    <a:cubicBezTo>
                      <a:pt x="306" y="35"/>
                      <a:pt x="297" y="45"/>
                      <a:pt x="296" y="58"/>
                    </a:cubicBezTo>
                    <a:lnTo>
                      <a:pt x="284" y="231"/>
                    </a:lnTo>
                    <a:lnTo>
                      <a:pt x="284" y="231"/>
                    </a:lnTo>
                    <a:cubicBezTo>
                      <a:pt x="284" y="235"/>
                      <a:pt x="281" y="239"/>
                      <a:pt x="276" y="240"/>
                    </a:cubicBezTo>
                    <a:lnTo>
                      <a:pt x="276" y="240"/>
                    </a:lnTo>
                    <a:cubicBezTo>
                      <a:pt x="272" y="240"/>
                      <a:pt x="268" y="237"/>
                      <a:pt x="266" y="233"/>
                    </a:cubicBezTo>
                    <a:lnTo>
                      <a:pt x="204" y="49"/>
                    </a:lnTo>
                    <a:lnTo>
                      <a:pt x="204" y="49"/>
                    </a:lnTo>
                    <a:cubicBezTo>
                      <a:pt x="203" y="44"/>
                      <a:pt x="200" y="40"/>
                      <a:pt x="196" y="38"/>
                    </a:cubicBezTo>
                    <a:lnTo>
                      <a:pt x="196" y="38"/>
                    </a:lnTo>
                    <a:cubicBezTo>
                      <a:pt x="193" y="37"/>
                      <a:pt x="192" y="36"/>
                      <a:pt x="189" y="36"/>
                    </a:cubicBezTo>
                    <a:close/>
                    <a:moveTo>
                      <a:pt x="9" y="691"/>
                    </a:moveTo>
                    <a:lnTo>
                      <a:pt x="9" y="691"/>
                    </a:lnTo>
                    <a:cubicBezTo>
                      <a:pt x="8" y="691"/>
                      <a:pt x="6" y="691"/>
                      <a:pt x="6" y="691"/>
                    </a:cubicBezTo>
                    <a:lnTo>
                      <a:pt x="6" y="691"/>
                    </a:lnTo>
                    <a:cubicBezTo>
                      <a:pt x="2" y="689"/>
                      <a:pt x="0" y="685"/>
                      <a:pt x="0" y="682"/>
                    </a:cubicBezTo>
                    <a:lnTo>
                      <a:pt x="0" y="682"/>
                    </a:lnTo>
                    <a:cubicBezTo>
                      <a:pt x="3" y="506"/>
                      <a:pt x="46" y="379"/>
                      <a:pt x="81" y="303"/>
                    </a:cubicBezTo>
                    <a:lnTo>
                      <a:pt x="81" y="303"/>
                    </a:lnTo>
                    <a:cubicBezTo>
                      <a:pt x="101" y="257"/>
                      <a:pt x="108" y="208"/>
                      <a:pt x="100" y="159"/>
                    </a:cubicBezTo>
                    <a:lnTo>
                      <a:pt x="90" y="93"/>
                    </a:lnTo>
                    <a:lnTo>
                      <a:pt x="90" y="93"/>
                    </a:lnTo>
                    <a:cubicBezTo>
                      <a:pt x="88" y="80"/>
                      <a:pt x="92" y="68"/>
                      <a:pt x="101" y="60"/>
                    </a:cubicBezTo>
                    <a:lnTo>
                      <a:pt x="101" y="60"/>
                    </a:lnTo>
                    <a:cubicBezTo>
                      <a:pt x="120" y="44"/>
                      <a:pt x="152" y="30"/>
                      <a:pt x="176" y="21"/>
                    </a:cubicBezTo>
                    <a:lnTo>
                      <a:pt x="176" y="21"/>
                    </a:lnTo>
                    <a:cubicBezTo>
                      <a:pt x="185" y="17"/>
                      <a:pt x="195" y="17"/>
                      <a:pt x="203" y="22"/>
                    </a:cubicBezTo>
                    <a:lnTo>
                      <a:pt x="203" y="22"/>
                    </a:lnTo>
                    <a:cubicBezTo>
                      <a:pt x="213" y="26"/>
                      <a:pt x="219" y="33"/>
                      <a:pt x="222" y="43"/>
                    </a:cubicBezTo>
                    <a:lnTo>
                      <a:pt x="269" y="182"/>
                    </a:lnTo>
                    <a:lnTo>
                      <a:pt x="277" y="56"/>
                    </a:lnTo>
                    <a:lnTo>
                      <a:pt x="277" y="56"/>
                    </a:lnTo>
                    <a:cubicBezTo>
                      <a:pt x="279" y="36"/>
                      <a:pt x="294" y="17"/>
                      <a:pt x="315" y="14"/>
                    </a:cubicBezTo>
                    <a:lnTo>
                      <a:pt x="370" y="4"/>
                    </a:lnTo>
                    <a:lnTo>
                      <a:pt x="370" y="4"/>
                    </a:lnTo>
                    <a:cubicBezTo>
                      <a:pt x="393" y="0"/>
                      <a:pt x="417" y="14"/>
                      <a:pt x="423" y="37"/>
                    </a:cubicBezTo>
                    <a:lnTo>
                      <a:pt x="430" y="66"/>
                    </a:lnTo>
                    <a:lnTo>
                      <a:pt x="430" y="66"/>
                    </a:lnTo>
                    <a:cubicBezTo>
                      <a:pt x="442" y="113"/>
                      <a:pt x="460" y="163"/>
                      <a:pt x="484" y="220"/>
                    </a:cubicBezTo>
                    <a:lnTo>
                      <a:pt x="484" y="220"/>
                    </a:lnTo>
                    <a:cubicBezTo>
                      <a:pt x="511" y="283"/>
                      <a:pt x="514" y="350"/>
                      <a:pt x="514" y="353"/>
                    </a:cubicBezTo>
                    <a:lnTo>
                      <a:pt x="514" y="353"/>
                    </a:lnTo>
                    <a:cubicBezTo>
                      <a:pt x="514" y="357"/>
                      <a:pt x="512" y="360"/>
                      <a:pt x="509" y="362"/>
                    </a:cubicBezTo>
                    <a:lnTo>
                      <a:pt x="509" y="362"/>
                    </a:lnTo>
                    <a:cubicBezTo>
                      <a:pt x="233" y="493"/>
                      <a:pt x="18" y="687"/>
                      <a:pt x="15" y="689"/>
                    </a:cubicBezTo>
                    <a:lnTo>
                      <a:pt x="15" y="689"/>
                    </a:lnTo>
                    <a:cubicBezTo>
                      <a:pt x="13" y="691"/>
                      <a:pt x="12" y="691"/>
                      <a:pt x="9" y="6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57">
                <a:extLst>
                  <a:ext uri="{FF2B5EF4-FFF2-40B4-BE49-F238E27FC236}">
                    <a16:creationId xmlns:a16="http://schemas.microsoft.com/office/drawing/2014/main" id="{16EB1854-AAD7-4E78-AC5F-D957346A4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1338" y="6593098"/>
                <a:ext cx="223693" cy="306108"/>
              </a:xfrm>
              <a:custGeom>
                <a:avLst/>
                <a:gdLst>
                  <a:gd name="T0" fmla="*/ 153 w 250"/>
                  <a:gd name="T1" fmla="*/ 12 h 345"/>
                  <a:gd name="T2" fmla="*/ 153 w 250"/>
                  <a:gd name="T3" fmla="*/ 12 h 345"/>
                  <a:gd name="T4" fmla="*/ 113 w 250"/>
                  <a:gd name="T5" fmla="*/ 11 h 345"/>
                  <a:gd name="T6" fmla="*/ 113 w 250"/>
                  <a:gd name="T7" fmla="*/ 11 h 345"/>
                  <a:gd name="T8" fmla="*/ 2 w 250"/>
                  <a:gd name="T9" fmla="*/ 222 h 345"/>
                  <a:gd name="T10" fmla="*/ 2 w 250"/>
                  <a:gd name="T11" fmla="*/ 222 h 345"/>
                  <a:gd name="T12" fmla="*/ 158 w 250"/>
                  <a:gd name="T13" fmla="*/ 341 h 345"/>
                  <a:gd name="T14" fmla="*/ 158 w 250"/>
                  <a:gd name="T15" fmla="*/ 341 h 345"/>
                  <a:gd name="T16" fmla="*/ 183 w 250"/>
                  <a:gd name="T17" fmla="*/ 324 h 345"/>
                  <a:gd name="T18" fmla="*/ 183 w 250"/>
                  <a:gd name="T19" fmla="*/ 324 h 345"/>
                  <a:gd name="T20" fmla="*/ 153 w 250"/>
                  <a:gd name="T21" fmla="*/ 12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0" h="345">
                    <a:moveTo>
                      <a:pt x="153" y="12"/>
                    </a:moveTo>
                    <a:lnTo>
                      <a:pt x="153" y="12"/>
                    </a:lnTo>
                    <a:cubicBezTo>
                      <a:pt x="143" y="0"/>
                      <a:pt x="124" y="0"/>
                      <a:pt x="113" y="11"/>
                    </a:cubicBezTo>
                    <a:lnTo>
                      <a:pt x="113" y="11"/>
                    </a:lnTo>
                    <a:cubicBezTo>
                      <a:pt x="76" y="50"/>
                      <a:pt x="2" y="137"/>
                      <a:pt x="2" y="222"/>
                    </a:cubicBezTo>
                    <a:lnTo>
                      <a:pt x="2" y="222"/>
                    </a:lnTo>
                    <a:cubicBezTo>
                      <a:pt x="0" y="328"/>
                      <a:pt x="78" y="344"/>
                      <a:pt x="158" y="341"/>
                    </a:cubicBezTo>
                    <a:lnTo>
                      <a:pt x="158" y="341"/>
                    </a:lnTo>
                    <a:cubicBezTo>
                      <a:pt x="170" y="341"/>
                      <a:pt x="180" y="334"/>
                      <a:pt x="183" y="324"/>
                    </a:cubicBezTo>
                    <a:lnTo>
                      <a:pt x="183" y="324"/>
                    </a:lnTo>
                    <a:cubicBezTo>
                      <a:pt x="203" y="275"/>
                      <a:pt x="249" y="122"/>
                      <a:pt x="153" y="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58">
                <a:extLst>
                  <a:ext uri="{FF2B5EF4-FFF2-40B4-BE49-F238E27FC236}">
                    <a16:creationId xmlns:a16="http://schemas.microsoft.com/office/drawing/2014/main" id="{2F8247CB-12BE-4D46-8D03-02182A875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3489" y="6585249"/>
                <a:ext cx="219770" cy="317883"/>
              </a:xfrm>
              <a:custGeom>
                <a:avLst/>
                <a:gdLst>
                  <a:gd name="T0" fmla="*/ 141 w 248"/>
                  <a:gd name="T1" fmla="*/ 19 h 359"/>
                  <a:gd name="T2" fmla="*/ 141 w 248"/>
                  <a:gd name="T3" fmla="*/ 19 h 359"/>
                  <a:gd name="T4" fmla="*/ 128 w 248"/>
                  <a:gd name="T5" fmla="*/ 25 h 359"/>
                  <a:gd name="T6" fmla="*/ 128 w 248"/>
                  <a:gd name="T7" fmla="*/ 25 h 359"/>
                  <a:gd name="T8" fmla="*/ 19 w 248"/>
                  <a:gd name="T9" fmla="*/ 230 h 359"/>
                  <a:gd name="T10" fmla="*/ 19 w 248"/>
                  <a:gd name="T11" fmla="*/ 230 h 359"/>
                  <a:gd name="T12" fmla="*/ 45 w 248"/>
                  <a:gd name="T13" fmla="*/ 308 h 359"/>
                  <a:gd name="T14" fmla="*/ 45 w 248"/>
                  <a:gd name="T15" fmla="*/ 308 h 359"/>
                  <a:gd name="T16" fmla="*/ 166 w 248"/>
                  <a:gd name="T17" fmla="*/ 339 h 359"/>
                  <a:gd name="T18" fmla="*/ 166 w 248"/>
                  <a:gd name="T19" fmla="*/ 339 h 359"/>
                  <a:gd name="T20" fmla="*/ 182 w 248"/>
                  <a:gd name="T21" fmla="*/ 328 h 359"/>
                  <a:gd name="T22" fmla="*/ 182 w 248"/>
                  <a:gd name="T23" fmla="*/ 328 h 359"/>
                  <a:gd name="T24" fmla="*/ 154 w 248"/>
                  <a:gd name="T25" fmla="*/ 26 h 359"/>
                  <a:gd name="T26" fmla="*/ 154 w 248"/>
                  <a:gd name="T27" fmla="*/ 26 h 359"/>
                  <a:gd name="T28" fmla="*/ 142 w 248"/>
                  <a:gd name="T29" fmla="*/ 19 h 359"/>
                  <a:gd name="T30" fmla="*/ 141 w 248"/>
                  <a:gd name="T31" fmla="*/ 19 h 359"/>
                  <a:gd name="T32" fmla="*/ 152 w 248"/>
                  <a:gd name="T33" fmla="*/ 358 h 359"/>
                  <a:gd name="T34" fmla="*/ 152 w 248"/>
                  <a:gd name="T35" fmla="*/ 358 h 359"/>
                  <a:gd name="T36" fmla="*/ 32 w 248"/>
                  <a:gd name="T37" fmla="*/ 322 h 359"/>
                  <a:gd name="T38" fmla="*/ 32 w 248"/>
                  <a:gd name="T39" fmla="*/ 322 h 359"/>
                  <a:gd name="T40" fmla="*/ 0 w 248"/>
                  <a:gd name="T41" fmla="*/ 229 h 359"/>
                  <a:gd name="T42" fmla="*/ 0 w 248"/>
                  <a:gd name="T43" fmla="*/ 229 h 359"/>
                  <a:gd name="T44" fmla="*/ 114 w 248"/>
                  <a:gd name="T45" fmla="*/ 12 h 359"/>
                  <a:gd name="T46" fmla="*/ 114 w 248"/>
                  <a:gd name="T47" fmla="*/ 12 h 359"/>
                  <a:gd name="T48" fmla="*/ 142 w 248"/>
                  <a:gd name="T49" fmla="*/ 1 h 359"/>
                  <a:gd name="T50" fmla="*/ 142 w 248"/>
                  <a:gd name="T51" fmla="*/ 1 h 359"/>
                  <a:gd name="T52" fmla="*/ 169 w 248"/>
                  <a:gd name="T53" fmla="*/ 13 h 359"/>
                  <a:gd name="T54" fmla="*/ 169 w 248"/>
                  <a:gd name="T55" fmla="*/ 13 h 359"/>
                  <a:gd name="T56" fmla="*/ 229 w 248"/>
                  <a:gd name="T57" fmla="*/ 199 h 359"/>
                  <a:gd name="T58" fmla="*/ 229 w 248"/>
                  <a:gd name="T59" fmla="*/ 199 h 359"/>
                  <a:gd name="T60" fmla="*/ 200 w 248"/>
                  <a:gd name="T61" fmla="*/ 334 h 359"/>
                  <a:gd name="T62" fmla="*/ 200 w 248"/>
                  <a:gd name="T63" fmla="*/ 334 h 359"/>
                  <a:gd name="T64" fmla="*/ 167 w 248"/>
                  <a:gd name="T65" fmla="*/ 358 h 359"/>
                  <a:gd name="T66" fmla="*/ 167 w 248"/>
                  <a:gd name="T67" fmla="*/ 358 h 359"/>
                  <a:gd name="T68" fmla="*/ 152 w 248"/>
                  <a:gd name="T69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8" h="359">
                    <a:moveTo>
                      <a:pt x="141" y="19"/>
                    </a:moveTo>
                    <a:lnTo>
                      <a:pt x="141" y="19"/>
                    </a:lnTo>
                    <a:cubicBezTo>
                      <a:pt x="135" y="19"/>
                      <a:pt x="131" y="21"/>
                      <a:pt x="128" y="25"/>
                    </a:cubicBezTo>
                    <a:lnTo>
                      <a:pt x="128" y="25"/>
                    </a:lnTo>
                    <a:cubicBezTo>
                      <a:pt x="95" y="58"/>
                      <a:pt x="20" y="146"/>
                      <a:pt x="19" y="230"/>
                    </a:cubicBezTo>
                    <a:lnTo>
                      <a:pt x="19" y="230"/>
                    </a:lnTo>
                    <a:cubicBezTo>
                      <a:pt x="18" y="266"/>
                      <a:pt x="27" y="291"/>
                      <a:pt x="45" y="308"/>
                    </a:cubicBezTo>
                    <a:lnTo>
                      <a:pt x="45" y="308"/>
                    </a:lnTo>
                    <a:cubicBezTo>
                      <a:pt x="68" y="331"/>
                      <a:pt x="106" y="341"/>
                      <a:pt x="166" y="339"/>
                    </a:cubicBezTo>
                    <a:lnTo>
                      <a:pt x="166" y="339"/>
                    </a:lnTo>
                    <a:cubicBezTo>
                      <a:pt x="174" y="339"/>
                      <a:pt x="180" y="335"/>
                      <a:pt x="182" y="328"/>
                    </a:cubicBezTo>
                    <a:lnTo>
                      <a:pt x="182" y="328"/>
                    </a:lnTo>
                    <a:cubicBezTo>
                      <a:pt x="200" y="284"/>
                      <a:pt x="247" y="133"/>
                      <a:pt x="154" y="26"/>
                    </a:cubicBezTo>
                    <a:lnTo>
                      <a:pt x="154" y="26"/>
                    </a:lnTo>
                    <a:cubicBezTo>
                      <a:pt x="151" y="21"/>
                      <a:pt x="147" y="19"/>
                      <a:pt x="142" y="19"/>
                    </a:cubicBezTo>
                    <a:lnTo>
                      <a:pt x="141" y="19"/>
                    </a:lnTo>
                    <a:close/>
                    <a:moveTo>
                      <a:pt x="152" y="358"/>
                    </a:moveTo>
                    <a:lnTo>
                      <a:pt x="152" y="358"/>
                    </a:lnTo>
                    <a:cubicBezTo>
                      <a:pt x="113" y="358"/>
                      <a:pt x="63" y="353"/>
                      <a:pt x="32" y="322"/>
                    </a:cubicBezTo>
                    <a:lnTo>
                      <a:pt x="32" y="322"/>
                    </a:lnTo>
                    <a:cubicBezTo>
                      <a:pt x="10" y="301"/>
                      <a:pt x="0" y="270"/>
                      <a:pt x="0" y="229"/>
                    </a:cubicBezTo>
                    <a:lnTo>
                      <a:pt x="0" y="229"/>
                    </a:lnTo>
                    <a:cubicBezTo>
                      <a:pt x="1" y="142"/>
                      <a:pt x="72" y="56"/>
                      <a:pt x="114" y="12"/>
                    </a:cubicBezTo>
                    <a:lnTo>
                      <a:pt x="114" y="12"/>
                    </a:lnTo>
                    <a:cubicBezTo>
                      <a:pt x="121" y="4"/>
                      <a:pt x="131" y="0"/>
                      <a:pt x="142" y="1"/>
                    </a:cubicBezTo>
                    <a:lnTo>
                      <a:pt x="142" y="1"/>
                    </a:lnTo>
                    <a:cubicBezTo>
                      <a:pt x="152" y="1"/>
                      <a:pt x="162" y="5"/>
                      <a:pt x="169" y="13"/>
                    </a:cubicBezTo>
                    <a:lnTo>
                      <a:pt x="169" y="13"/>
                    </a:lnTo>
                    <a:cubicBezTo>
                      <a:pt x="211" y="63"/>
                      <a:pt x="231" y="125"/>
                      <a:pt x="229" y="199"/>
                    </a:cubicBezTo>
                    <a:lnTo>
                      <a:pt x="229" y="199"/>
                    </a:lnTo>
                    <a:cubicBezTo>
                      <a:pt x="226" y="258"/>
                      <a:pt x="210" y="309"/>
                      <a:pt x="200" y="334"/>
                    </a:cubicBezTo>
                    <a:lnTo>
                      <a:pt x="200" y="334"/>
                    </a:lnTo>
                    <a:cubicBezTo>
                      <a:pt x="194" y="348"/>
                      <a:pt x="182" y="357"/>
                      <a:pt x="167" y="358"/>
                    </a:cubicBezTo>
                    <a:lnTo>
                      <a:pt x="167" y="358"/>
                    </a:lnTo>
                    <a:cubicBezTo>
                      <a:pt x="162" y="358"/>
                      <a:pt x="157" y="358"/>
                      <a:pt x="152" y="3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59">
                <a:extLst>
                  <a:ext uri="{FF2B5EF4-FFF2-40B4-BE49-F238E27FC236}">
                    <a16:creationId xmlns:a16="http://schemas.microsoft.com/office/drawing/2014/main" id="{10D7587C-69F1-45F4-AC2C-FCE8F99FA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2520" y="6130011"/>
                <a:ext cx="384597" cy="404221"/>
              </a:xfrm>
              <a:custGeom>
                <a:avLst/>
                <a:gdLst>
                  <a:gd name="T0" fmla="*/ 103 w 434"/>
                  <a:gd name="T1" fmla="*/ 388 h 455"/>
                  <a:gd name="T2" fmla="*/ 8 w 434"/>
                  <a:gd name="T3" fmla="*/ 104 h 455"/>
                  <a:gd name="T4" fmla="*/ 8 w 434"/>
                  <a:gd name="T5" fmla="*/ 104 h 455"/>
                  <a:gd name="T6" fmla="*/ 32 w 434"/>
                  <a:gd name="T7" fmla="*/ 44 h 455"/>
                  <a:gd name="T8" fmla="*/ 32 w 434"/>
                  <a:gd name="T9" fmla="*/ 44 h 455"/>
                  <a:gd name="T10" fmla="*/ 98 w 434"/>
                  <a:gd name="T11" fmla="*/ 12 h 455"/>
                  <a:gd name="T12" fmla="*/ 98 w 434"/>
                  <a:gd name="T13" fmla="*/ 12 h 455"/>
                  <a:gd name="T14" fmla="*/ 166 w 434"/>
                  <a:gd name="T15" fmla="*/ 36 h 455"/>
                  <a:gd name="T16" fmla="*/ 234 w 434"/>
                  <a:gd name="T17" fmla="*/ 187 h 455"/>
                  <a:gd name="T18" fmla="*/ 288 w 434"/>
                  <a:gd name="T19" fmla="*/ 110 h 455"/>
                  <a:gd name="T20" fmla="*/ 288 w 434"/>
                  <a:gd name="T21" fmla="*/ 110 h 455"/>
                  <a:gd name="T22" fmla="*/ 357 w 434"/>
                  <a:gd name="T23" fmla="*/ 97 h 455"/>
                  <a:gd name="T24" fmla="*/ 406 w 434"/>
                  <a:gd name="T25" fmla="*/ 133 h 455"/>
                  <a:gd name="T26" fmla="*/ 406 w 434"/>
                  <a:gd name="T27" fmla="*/ 133 h 455"/>
                  <a:gd name="T28" fmla="*/ 425 w 434"/>
                  <a:gd name="T29" fmla="*/ 192 h 455"/>
                  <a:gd name="T30" fmla="*/ 339 w 434"/>
                  <a:gd name="T31" fmla="*/ 411 h 455"/>
                  <a:gd name="T32" fmla="*/ 339 w 434"/>
                  <a:gd name="T33" fmla="*/ 411 h 455"/>
                  <a:gd name="T34" fmla="*/ 300 w 434"/>
                  <a:gd name="T35" fmla="*/ 442 h 455"/>
                  <a:gd name="T36" fmla="*/ 300 w 434"/>
                  <a:gd name="T37" fmla="*/ 442 h 455"/>
                  <a:gd name="T38" fmla="*/ 117 w 434"/>
                  <a:gd name="T39" fmla="*/ 409 h 455"/>
                  <a:gd name="T40" fmla="*/ 117 w 434"/>
                  <a:gd name="T41" fmla="*/ 409 h 455"/>
                  <a:gd name="T42" fmla="*/ 103 w 434"/>
                  <a:gd name="T43" fmla="*/ 388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4" h="455">
                    <a:moveTo>
                      <a:pt x="103" y="388"/>
                    </a:moveTo>
                    <a:lnTo>
                      <a:pt x="8" y="104"/>
                    </a:lnTo>
                    <a:lnTo>
                      <a:pt x="8" y="104"/>
                    </a:lnTo>
                    <a:cubicBezTo>
                      <a:pt x="0" y="81"/>
                      <a:pt x="10" y="54"/>
                      <a:pt x="32" y="44"/>
                    </a:cubicBezTo>
                    <a:lnTo>
                      <a:pt x="32" y="44"/>
                    </a:lnTo>
                    <a:cubicBezTo>
                      <a:pt x="52" y="34"/>
                      <a:pt x="76" y="23"/>
                      <a:pt x="98" y="12"/>
                    </a:cubicBezTo>
                    <a:lnTo>
                      <a:pt x="98" y="12"/>
                    </a:lnTo>
                    <a:cubicBezTo>
                      <a:pt x="124" y="0"/>
                      <a:pt x="154" y="11"/>
                      <a:pt x="166" y="36"/>
                    </a:cubicBezTo>
                    <a:lnTo>
                      <a:pt x="234" y="187"/>
                    </a:lnTo>
                    <a:lnTo>
                      <a:pt x="288" y="110"/>
                    </a:lnTo>
                    <a:lnTo>
                      <a:pt x="288" y="110"/>
                    </a:lnTo>
                    <a:cubicBezTo>
                      <a:pt x="303" y="88"/>
                      <a:pt x="334" y="82"/>
                      <a:pt x="357" y="97"/>
                    </a:cubicBezTo>
                    <a:lnTo>
                      <a:pt x="406" y="133"/>
                    </a:lnTo>
                    <a:lnTo>
                      <a:pt x="406" y="133"/>
                    </a:lnTo>
                    <a:cubicBezTo>
                      <a:pt x="425" y="145"/>
                      <a:pt x="433" y="169"/>
                      <a:pt x="425" y="192"/>
                    </a:cubicBezTo>
                    <a:lnTo>
                      <a:pt x="339" y="411"/>
                    </a:lnTo>
                    <a:lnTo>
                      <a:pt x="339" y="411"/>
                    </a:lnTo>
                    <a:cubicBezTo>
                      <a:pt x="333" y="428"/>
                      <a:pt x="317" y="440"/>
                      <a:pt x="300" y="442"/>
                    </a:cubicBezTo>
                    <a:lnTo>
                      <a:pt x="300" y="442"/>
                    </a:lnTo>
                    <a:cubicBezTo>
                      <a:pt x="256" y="448"/>
                      <a:pt x="169" y="454"/>
                      <a:pt x="117" y="409"/>
                    </a:cubicBezTo>
                    <a:lnTo>
                      <a:pt x="117" y="409"/>
                    </a:lnTo>
                    <a:cubicBezTo>
                      <a:pt x="111" y="403"/>
                      <a:pt x="106" y="395"/>
                      <a:pt x="103" y="38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60">
                <a:extLst>
                  <a:ext uri="{FF2B5EF4-FFF2-40B4-BE49-F238E27FC236}">
                    <a16:creationId xmlns:a16="http://schemas.microsoft.com/office/drawing/2014/main" id="{1BFBA0C1-37C2-439D-A1E6-E0CE62F3C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0747" y="6126088"/>
                <a:ext cx="404218" cy="412067"/>
              </a:xfrm>
              <a:custGeom>
                <a:avLst/>
                <a:gdLst>
                  <a:gd name="T0" fmla="*/ 122 w 454"/>
                  <a:gd name="T1" fmla="*/ 389 h 461"/>
                  <a:gd name="T2" fmla="*/ 122 w 454"/>
                  <a:gd name="T3" fmla="*/ 389 h 461"/>
                  <a:gd name="T4" fmla="*/ 133 w 454"/>
                  <a:gd name="T5" fmla="*/ 407 h 461"/>
                  <a:gd name="T6" fmla="*/ 133 w 454"/>
                  <a:gd name="T7" fmla="*/ 407 h 461"/>
                  <a:gd name="T8" fmla="*/ 309 w 454"/>
                  <a:gd name="T9" fmla="*/ 438 h 461"/>
                  <a:gd name="T10" fmla="*/ 309 w 454"/>
                  <a:gd name="T11" fmla="*/ 438 h 461"/>
                  <a:gd name="T12" fmla="*/ 340 w 454"/>
                  <a:gd name="T13" fmla="*/ 412 h 461"/>
                  <a:gd name="T14" fmla="*/ 426 w 454"/>
                  <a:gd name="T15" fmla="*/ 193 h 461"/>
                  <a:gd name="T16" fmla="*/ 426 w 454"/>
                  <a:gd name="T17" fmla="*/ 193 h 461"/>
                  <a:gd name="T18" fmla="*/ 412 w 454"/>
                  <a:gd name="T19" fmla="*/ 145 h 461"/>
                  <a:gd name="T20" fmla="*/ 361 w 454"/>
                  <a:gd name="T21" fmla="*/ 110 h 461"/>
                  <a:gd name="T22" fmla="*/ 361 w 454"/>
                  <a:gd name="T23" fmla="*/ 110 h 461"/>
                  <a:gd name="T24" fmla="*/ 305 w 454"/>
                  <a:gd name="T25" fmla="*/ 121 h 461"/>
                  <a:gd name="T26" fmla="*/ 251 w 454"/>
                  <a:gd name="T27" fmla="*/ 197 h 461"/>
                  <a:gd name="T28" fmla="*/ 251 w 454"/>
                  <a:gd name="T29" fmla="*/ 197 h 461"/>
                  <a:gd name="T30" fmla="*/ 243 w 454"/>
                  <a:gd name="T31" fmla="*/ 202 h 461"/>
                  <a:gd name="T32" fmla="*/ 243 w 454"/>
                  <a:gd name="T33" fmla="*/ 202 h 461"/>
                  <a:gd name="T34" fmla="*/ 235 w 454"/>
                  <a:gd name="T35" fmla="*/ 196 h 461"/>
                  <a:gd name="T36" fmla="*/ 167 w 454"/>
                  <a:gd name="T37" fmla="*/ 45 h 461"/>
                  <a:gd name="T38" fmla="*/ 167 w 454"/>
                  <a:gd name="T39" fmla="*/ 45 h 461"/>
                  <a:gd name="T40" fmla="*/ 144 w 454"/>
                  <a:gd name="T41" fmla="*/ 23 h 461"/>
                  <a:gd name="T42" fmla="*/ 144 w 454"/>
                  <a:gd name="T43" fmla="*/ 23 h 461"/>
                  <a:gd name="T44" fmla="*/ 113 w 454"/>
                  <a:gd name="T45" fmla="*/ 25 h 461"/>
                  <a:gd name="T46" fmla="*/ 113 w 454"/>
                  <a:gd name="T47" fmla="*/ 25 h 461"/>
                  <a:gd name="T48" fmla="*/ 47 w 454"/>
                  <a:gd name="T49" fmla="*/ 57 h 461"/>
                  <a:gd name="T50" fmla="*/ 47 w 454"/>
                  <a:gd name="T51" fmla="*/ 57 h 461"/>
                  <a:gd name="T52" fmla="*/ 26 w 454"/>
                  <a:gd name="T53" fmla="*/ 107 h 461"/>
                  <a:gd name="T54" fmla="*/ 122 w 454"/>
                  <a:gd name="T55" fmla="*/ 389 h 461"/>
                  <a:gd name="T56" fmla="*/ 254 w 454"/>
                  <a:gd name="T57" fmla="*/ 460 h 461"/>
                  <a:gd name="T58" fmla="*/ 254 w 454"/>
                  <a:gd name="T59" fmla="*/ 460 h 461"/>
                  <a:gd name="T60" fmla="*/ 121 w 454"/>
                  <a:gd name="T61" fmla="*/ 421 h 461"/>
                  <a:gd name="T62" fmla="*/ 121 w 454"/>
                  <a:gd name="T63" fmla="*/ 421 h 461"/>
                  <a:gd name="T64" fmla="*/ 104 w 454"/>
                  <a:gd name="T65" fmla="*/ 395 h 461"/>
                  <a:gd name="T66" fmla="*/ 9 w 454"/>
                  <a:gd name="T67" fmla="*/ 113 h 461"/>
                  <a:gd name="T68" fmla="*/ 9 w 454"/>
                  <a:gd name="T69" fmla="*/ 113 h 461"/>
                  <a:gd name="T70" fmla="*/ 38 w 454"/>
                  <a:gd name="T71" fmla="*/ 41 h 461"/>
                  <a:gd name="T72" fmla="*/ 38 w 454"/>
                  <a:gd name="T73" fmla="*/ 41 h 461"/>
                  <a:gd name="T74" fmla="*/ 105 w 454"/>
                  <a:gd name="T75" fmla="*/ 8 h 461"/>
                  <a:gd name="T76" fmla="*/ 105 w 454"/>
                  <a:gd name="T77" fmla="*/ 8 h 461"/>
                  <a:gd name="T78" fmla="*/ 150 w 454"/>
                  <a:gd name="T79" fmla="*/ 6 h 461"/>
                  <a:gd name="T80" fmla="*/ 150 w 454"/>
                  <a:gd name="T81" fmla="*/ 6 h 461"/>
                  <a:gd name="T82" fmla="*/ 184 w 454"/>
                  <a:gd name="T83" fmla="*/ 37 h 461"/>
                  <a:gd name="T84" fmla="*/ 245 w 454"/>
                  <a:gd name="T85" fmla="*/ 174 h 461"/>
                  <a:gd name="T86" fmla="*/ 290 w 454"/>
                  <a:gd name="T87" fmla="*/ 110 h 461"/>
                  <a:gd name="T88" fmla="*/ 290 w 454"/>
                  <a:gd name="T89" fmla="*/ 110 h 461"/>
                  <a:gd name="T90" fmla="*/ 372 w 454"/>
                  <a:gd name="T91" fmla="*/ 95 h 461"/>
                  <a:gd name="T92" fmla="*/ 422 w 454"/>
                  <a:gd name="T93" fmla="*/ 130 h 461"/>
                  <a:gd name="T94" fmla="*/ 422 w 454"/>
                  <a:gd name="T95" fmla="*/ 130 h 461"/>
                  <a:gd name="T96" fmla="*/ 444 w 454"/>
                  <a:gd name="T97" fmla="*/ 199 h 461"/>
                  <a:gd name="T98" fmla="*/ 358 w 454"/>
                  <a:gd name="T99" fmla="*/ 419 h 461"/>
                  <a:gd name="T100" fmla="*/ 358 w 454"/>
                  <a:gd name="T101" fmla="*/ 419 h 461"/>
                  <a:gd name="T102" fmla="*/ 311 w 454"/>
                  <a:gd name="T103" fmla="*/ 456 h 461"/>
                  <a:gd name="T104" fmla="*/ 311 w 454"/>
                  <a:gd name="T105" fmla="*/ 456 h 461"/>
                  <a:gd name="T106" fmla="*/ 254 w 454"/>
                  <a:gd name="T107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54" h="461">
                    <a:moveTo>
                      <a:pt x="122" y="389"/>
                    </a:moveTo>
                    <a:lnTo>
                      <a:pt x="122" y="389"/>
                    </a:lnTo>
                    <a:cubicBezTo>
                      <a:pt x="125" y="396"/>
                      <a:pt x="128" y="403"/>
                      <a:pt x="133" y="407"/>
                    </a:cubicBezTo>
                    <a:lnTo>
                      <a:pt x="133" y="407"/>
                    </a:lnTo>
                    <a:cubicBezTo>
                      <a:pt x="183" y="448"/>
                      <a:pt x="264" y="444"/>
                      <a:pt x="309" y="438"/>
                    </a:cubicBezTo>
                    <a:lnTo>
                      <a:pt x="309" y="438"/>
                    </a:lnTo>
                    <a:cubicBezTo>
                      <a:pt x="323" y="436"/>
                      <a:pt x="335" y="426"/>
                      <a:pt x="340" y="412"/>
                    </a:cubicBezTo>
                    <a:lnTo>
                      <a:pt x="426" y="193"/>
                    </a:lnTo>
                    <a:lnTo>
                      <a:pt x="426" y="193"/>
                    </a:lnTo>
                    <a:cubicBezTo>
                      <a:pt x="433" y="175"/>
                      <a:pt x="427" y="155"/>
                      <a:pt x="412" y="145"/>
                    </a:cubicBezTo>
                    <a:lnTo>
                      <a:pt x="361" y="110"/>
                    </a:lnTo>
                    <a:lnTo>
                      <a:pt x="361" y="110"/>
                    </a:lnTo>
                    <a:cubicBezTo>
                      <a:pt x="343" y="98"/>
                      <a:pt x="318" y="102"/>
                      <a:pt x="305" y="121"/>
                    </a:cubicBezTo>
                    <a:lnTo>
                      <a:pt x="251" y="197"/>
                    </a:lnTo>
                    <a:lnTo>
                      <a:pt x="251" y="197"/>
                    </a:lnTo>
                    <a:cubicBezTo>
                      <a:pt x="250" y="200"/>
                      <a:pt x="246" y="202"/>
                      <a:pt x="243" y="202"/>
                    </a:cubicBezTo>
                    <a:lnTo>
                      <a:pt x="243" y="202"/>
                    </a:lnTo>
                    <a:cubicBezTo>
                      <a:pt x="239" y="201"/>
                      <a:pt x="237" y="199"/>
                      <a:pt x="235" y="196"/>
                    </a:cubicBezTo>
                    <a:lnTo>
                      <a:pt x="167" y="45"/>
                    </a:lnTo>
                    <a:lnTo>
                      <a:pt x="167" y="45"/>
                    </a:lnTo>
                    <a:cubicBezTo>
                      <a:pt x="162" y="35"/>
                      <a:pt x="155" y="27"/>
                      <a:pt x="144" y="23"/>
                    </a:cubicBezTo>
                    <a:lnTo>
                      <a:pt x="144" y="23"/>
                    </a:lnTo>
                    <a:cubicBezTo>
                      <a:pt x="134" y="19"/>
                      <a:pt x="123" y="20"/>
                      <a:pt x="113" y="25"/>
                    </a:cubicBezTo>
                    <a:lnTo>
                      <a:pt x="113" y="25"/>
                    </a:lnTo>
                    <a:cubicBezTo>
                      <a:pt x="90" y="36"/>
                      <a:pt x="67" y="48"/>
                      <a:pt x="47" y="57"/>
                    </a:cubicBezTo>
                    <a:lnTo>
                      <a:pt x="47" y="57"/>
                    </a:lnTo>
                    <a:cubicBezTo>
                      <a:pt x="29" y="66"/>
                      <a:pt x="20" y="87"/>
                      <a:pt x="26" y="107"/>
                    </a:cubicBezTo>
                    <a:lnTo>
                      <a:pt x="122" y="389"/>
                    </a:lnTo>
                    <a:close/>
                    <a:moveTo>
                      <a:pt x="254" y="460"/>
                    </a:moveTo>
                    <a:lnTo>
                      <a:pt x="254" y="460"/>
                    </a:lnTo>
                    <a:cubicBezTo>
                      <a:pt x="209" y="460"/>
                      <a:pt x="158" y="453"/>
                      <a:pt x="121" y="421"/>
                    </a:cubicBezTo>
                    <a:lnTo>
                      <a:pt x="121" y="421"/>
                    </a:lnTo>
                    <a:cubicBezTo>
                      <a:pt x="113" y="414"/>
                      <a:pt x="107" y="405"/>
                      <a:pt x="104" y="395"/>
                    </a:cubicBezTo>
                    <a:lnTo>
                      <a:pt x="9" y="113"/>
                    </a:lnTo>
                    <a:lnTo>
                      <a:pt x="9" y="113"/>
                    </a:lnTo>
                    <a:cubicBezTo>
                      <a:pt x="0" y="85"/>
                      <a:pt x="12" y="53"/>
                      <a:pt x="38" y="41"/>
                    </a:cubicBezTo>
                    <a:lnTo>
                      <a:pt x="38" y="41"/>
                    </a:lnTo>
                    <a:cubicBezTo>
                      <a:pt x="58" y="31"/>
                      <a:pt x="82" y="19"/>
                      <a:pt x="105" y="8"/>
                    </a:cubicBezTo>
                    <a:lnTo>
                      <a:pt x="105" y="8"/>
                    </a:lnTo>
                    <a:cubicBezTo>
                      <a:pt x="120" y="1"/>
                      <a:pt x="136" y="0"/>
                      <a:pt x="150" y="6"/>
                    </a:cubicBezTo>
                    <a:lnTo>
                      <a:pt x="150" y="6"/>
                    </a:lnTo>
                    <a:cubicBezTo>
                      <a:pt x="166" y="12"/>
                      <a:pt x="178" y="23"/>
                      <a:pt x="184" y="37"/>
                    </a:cubicBezTo>
                    <a:lnTo>
                      <a:pt x="245" y="174"/>
                    </a:lnTo>
                    <a:lnTo>
                      <a:pt x="290" y="110"/>
                    </a:lnTo>
                    <a:lnTo>
                      <a:pt x="290" y="110"/>
                    </a:lnTo>
                    <a:cubicBezTo>
                      <a:pt x="309" y="84"/>
                      <a:pt x="346" y="77"/>
                      <a:pt x="372" y="95"/>
                    </a:cubicBezTo>
                    <a:lnTo>
                      <a:pt x="422" y="130"/>
                    </a:lnTo>
                    <a:lnTo>
                      <a:pt x="422" y="130"/>
                    </a:lnTo>
                    <a:cubicBezTo>
                      <a:pt x="445" y="145"/>
                      <a:pt x="453" y="174"/>
                      <a:pt x="444" y="199"/>
                    </a:cubicBezTo>
                    <a:lnTo>
                      <a:pt x="358" y="419"/>
                    </a:lnTo>
                    <a:lnTo>
                      <a:pt x="358" y="419"/>
                    </a:lnTo>
                    <a:cubicBezTo>
                      <a:pt x="351" y="439"/>
                      <a:pt x="333" y="453"/>
                      <a:pt x="311" y="456"/>
                    </a:cubicBezTo>
                    <a:lnTo>
                      <a:pt x="311" y="456"/>
                    </a:lnTo>
                    <a:cubicBezTo>
                      <a:pt x="296" y="459"/>
                      <a:pt x="276" y="460"/>
                      <a:pt x="254" y="4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61">
                <a:extLst>
                  <a:ext uri="{FF2B5EF4-FFF2-40B4-BE49-F238E27FC236}">
                    <a16:creationId xmlns:a16="http://schemas.microsoft.com/office/drawing/2014/main" id="{1BF1CE83-7F43-4922-BFE2-F8FDAF6CC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0894" y="6031901"/>
                <a:ext cx="207998" cy="180525"/>
              </a:xfrm>
              <a:custGeom>
                <a:avLst/>
                <a:gdLst>
                  <a:gd name="T0" fmla="*/ 30 w 235"/>
                  <a:gd name="T1" fmla="*/ 178 h 201"/>
                  <a:gd name="T2" fmla="*/ 30 w 235"/>
                  <a:gd name="T3" fmla="*/ 178 h 201"/>
                  <a:gd name="T4" fmla="*/ 127 w 235"/>
                  <a:gd name="T5" fmla="*/ 114 h 201"/>
                  <a:gd name="T6" fmla="*/ 127 w 235"/>
                  <a:gd name="T7" fmla="*/ 114 h 201"/>
                  <a:gd name="T8" fmla="*/ 232 w 235"/>
                  <a:gd name="T9" fmla="*/ 200 h 201"/>
                  <a:gd name="T10" fmla="*/ 232 w 235"/>
                  <a:gd name="T11" fmla="*/ 200 h 201"/>
                  <a:gd name="T12" fmla="*/ 117 w 235"/>
                  <a:gd name="T13" fmla="*/ 13 h 201"/>
                  <a:gd name="T14" fmla="*/ 117 w 235"/>
                  <a:gd name="T15" fmla="*/ 13 h 201"/>
                  <a:gd name="T16" fmla="*/ 30 w 235"/>
                  <a:gd name="T17" fmla="*/ 17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01">
                    <a:moveTo>
                      <a:pt x="30" y="178"/>
                    </a:moveTo>
                    <a:lnTo>
                      <a:pt x="30" y="178"/>
                    </a:lnTo>
                    <a:cubicBezTo>
                      <a:pt x="30" y="178"/>
                      <a:pt x="81" y="119"/>
                      <a:pt x="127" y="114"/>
                    </a:cubicBezTo>
                    <a:lnTo>
                      <a:pt x="127" y="114"/>
                    </a:lnTo>
                    <a:cubicBezTo>
                      <a:pt x="173" y="109"/>
                      <a:pt x="232" y="200"/>
                      <a:pt x="232" y="200"/>
                    </a:cubicBezTo>
                    <a:lnTo>
                      <a:pt x="232" y="200"/>
                    </a:lnTo>
                    <a:cubicBezTo>
                      <a:pt x="232" y="200"/>
                      <a:pt x="234" y="0"/>
                      <a:pt x="117" y="13"/>
                    </a:cubicBezTo>
                    <a:lnTo>
                      <a:pt x="117" y="13"/>
                    </a:lnTo>
                    <a:cubicBezTo>
                      <a:pt x="0" y="28"/>
                      <a:pt x="10" y="62"/>
                      <a:pt x="30" y="1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62">
                <a:extLst>
                  <a:ext uri="{FF2B5EF4-FFF2-40B4-BE49-F238E27FC236}">
                    <a16:creationId xmlns:a16="http://schemas.microsoft.com/office/drawing/2014/main" id="{453947CC-0DA3-43BE-9B99-A302904C0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0894" y="6031901"/>
                <a:ext cx="215847" cy="184449"/>
              </a:xfrm>
              <a:custGeom>
                <a:avLst/>
                <a:gdLst>
                  <a:gd name="T0" fmla="*/ 128 w 241"/>
                  <a:gd name="T1" fmla="*/ 104 h 209"/>
                  <a:gd name="T2" fmla="*/ 128 w 241"/>
                  <a:gd name="T3" fmla="*/ 104 h 209"/>
                  <a:gd name="T4" fmla="*/ 219 w 241"/>
                  <a:gd name="T5" fmla="*/ 168 h 209"/>
                  <a:gd name="T6" fmla="*/ 219 w 241"/>
                  <a:gd name="T7" fmla="*/ 168 h 209"/>
                  <a:gd name="T8" fmla="*/ 171 w 241"/>
                  <a:gd name="T9" fmla="*/ 38 h 209"/>
                  <a:gd name="T10" fmla="*/ 171 w 241"/>
                  <a:gd name="T11" fmla="*/ 38 h 209"/>
                  <a:gd name="T12" fmla="*/ 116 w 241"/>
                  <a:gd name="T13" fmla="*/ 22 h 209"/>
                  <a:gd name="T14" fmla="*/ 116 w 241"/>
                  <a:gd name="T15" fmla="*/ 22 h 209"/>
                  <a:gd name="T16" fmla="*/ 34 w 241"/>
                  <a:gd name="T17" fmla="*/ 51 h 209"/>
                  <a:gd name="T18" fmla="*/ 34 w 241"/>
                  <a:gd name="T19" fmla="*/ 51 h 209"/>
                  <a:gd name="T20" fmla="*/ 34 w 241"/>
                  <a:gd name="T21" fmla="*/ 158 h 209"/>
                  <a:gd name="T22" fmla="*/ 34 w 241"/>
                  <a:gd name="T23" fmla="*/ 158 h 209"/>
                  <a:gd name="T24" fmla="*/ 124 w 241"/>
                  <a:gd name="T25" fmla="*/ 104 h 209"/>
                  <a:gd name="T26" fmla="*/ 124 w 241"/>
                  <a:gd name="T27" fmla="*/ 104 h 209"/>
                  <a:gd name="T28" fmla="*/ 128 w 241"/>
                  <a:gd name="T29" fmla="*/ 104 h 209"/>
                  <a:gd name="T30" fmla="*/ 230 w 241"/>
                  <a:gd name="T31" fmla="*/ 208 h 209"/>
                  <a:gd name="T32" fmla="*/ 230 w 241"/>
                  <a:gd name="T33" fmla="*/ 208 h 209"/>
                  <a:gd name="T34" fmla="*/ 222 w 241"/>
                  <a:gd name="T35" fmla="*/ 204 h 209"/>
                  <a:gd name="T36" fmla="*/ 222 w 241"/>
                  <a:gd name="T37" fmla="*/ 204 h 209"/>
                  <a:gd name="T38" fmla="*/ 126 w 241"/>
                  <a:gd name="T39" fmla="*/ 123 h 209"/>
                  <a:gd name="T40" fmla="*/ 126 w 241"/>
                  <a:gd name="T41" fmla="*/ 123 h 209"/>
                  <a:gd name="T42" fmla="*/ 35 w 241"/>
                  <a:gd name="T43" fmla="*/ 183 h 209"/>
                  <a:gd name="T44" fmla="*/ 35 w 241"/>
                  <a:gd name="T45" fmla="*/ 183 h 209"/>
                  <a:gd name="T46" fmla="*/ 26 w 241"/>
                  <a:gd name="T47" fmla="*/ 186 h 209"/>
                  <a:gd name="T48" fmla="*/ 26 w 241"/>
                  <a:gd name="T49" fmla="*/ 186 h 209"/>
                  <a:gd name="T50" fmla="*/ 19 w 241"/>
                  <a:gd name="T51" fmla="*/ 179 h 209"/>
                  <a:gd name="T52" fmla="*/ 17 w 241"/>
                  <a:gd name="T53" fmla="*/ 168 h 209"/>
                  <a:gd name="T54" fmla="*/ 17 w 241"/>
                  <a:gd name="T55" fmla="*/ 168 h 209"/>
                  <a:gd name="T56" fmla="*/ 19 w 241"/>
                  <a:gd name="T57" fmla="*/ 39 h 209"/>
                  <a:gd name="T58" fmla="*/ 19 w 241"/>
                  <a:gd name="T59" fmla="*/ 39 h 209"/>
                  <a:gd name="T60" fmla="*/ 114 w 241"/>
                  <a:gd name="T61" fmla="*/ 3 h 209"/>
                  <a:gd name="T62" fmla="*/ 114 w 241"/>
                  <a:gd name="T63" fmla="*/ 3 h 209"/>
                  <a:gd name="T64" fmla="*/ 183 w 241"/>
                  <a:gd name="T65" fmla="*/ 24 h 209"/>
                  <a:gd name="T66" fmla="*/ 183 w 241"/>
                  <a:gd name="T67" fmla="*/ 24 h 209"/>
                  <a:gd name="T68" fmla="*/ 240 w 241"/>
                  <a:gd name="T69" fmla="*/ 199 h 209"/>
                  <a:gd name="T70" fmla="*/ 240 w 241"/>
                  <a:gd name="T71" fmla="*/ 199 h 209"/>
                  <a:gd name="T72" fmla="*/ 233 w 241"/>
                  <a:gd name="T73" fmla="*/ 208 h 209"/>
                  <a:gd name="T74" fmla="*/ 233 w 241"/>
                  <a:gd name="T75" fmla="*/ 208 h 209"/>
                  <a:gd name="T76" fmla="*/ 230 w 241"/>
                  <a:gd name="T77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1" h="209">
                    <a:moveTo>
                      <a:pt x="128" y="104"/>
                    </a:moveTo>
                    <a:lnTo>
                      <a:pt x="128" y="104"/>
                    </a:lnTo>
                    <a:cubicBezTo>
                      <a:pt x="162" y="104"/>
                      <a:pt x="198" y="141"/>
                      <a:pt x="219" y="168"/>
                    </a:cubicBezTo>
                    <a:lnTo>
                      <a:pt x="219" y="168"/>
                    </a:lnTo>
                    <a:cubicBezTo>
                      <a:pt x="216" y="130"/>
                      <a:pt x="204" y="68"/>
                      <a:pt x="171" y="38"/>
                    </a:cubicBezTo>
                    <a:lnTo>
                      <a:pt x="171" y="38"/>
                    </a:lnTo>
                    <a:cubicBezTo>
                      <a:pt x="155" y="24"/>
                      <a:pt x="138" y="19"/>
                      <a:pt x="116" y="22"/>
                    </a:cubicBezTo>
                    <a:lnTo>
                      <a:pt x="116" y="22"/>
                    </a:lnTo>
                    <a:cubicBezTo>
                      <a:pt x="69" y="28"/>
                      <a:pt x="45" y="36"/>
                      <a:pt x="34" y="51"/>
                    </a:cubicBezTo>
                    <a:lnTo>
                      <a:pt x="34" y="51"/>
                    </a:lnTo>
                    <a:cubicBezTo>
                      <a:pt x="20" y="69"/>
                      <a:pt x="25" y="103"/>
                      <a:pt x="34" y="158"/>
                    </a:cubicBezTo>
                    <a:lnTo>
                      <a:pt x="34" y="158"/>
                    </a:lnTo>
                    <a:cubicBezTo>
                      <a:pt x="53" y="139"/>
                      <a:pt x="89" y="108"/>
                      <a:pt x="124" y="104"/>
                    </a:cubicBezTo>
                    <a:lnTo>
                      <a:pt x="124" y="104"/>
                    </a:lnTo>
                    <a:cubicBezTo>
                      <a:pt x="126" y="104"/>
                      <a:pt x="126" y="104"/>
                      <a:pt x="128" y="104"/>
                    </a:cubicBezTo>
                    <a:close/>
                    <a:moveTo>
                      <a:pt x="230" y="208"/>
                    </a:moveTo>
                    <a:lnTo>
                      <a:pt x="230" y="208"/>
                    </a:lnTo>
                    <a:cubicBezTo>
                      <a:pt x="227" y="208"/>
                      <a:pt x="224" y="207"/>
                      <a:pt x="222" y="204"/>
                    </a:cubicBezTo>
                    <a:lnTo>
                      <a:pt x="222" y="204"/>
                    </a:lnTo>
                    <a:cubicBezTo>
                      <a:pt x="206" y="180"/>
                      <a:pt x="159" y="119"/>
                      <a:pt x="126" y="123"/>
                    </a:cubicBezTo>
                    <a:lnTo>
                      <a:pt x="126" y="123"/>
                    </a:lnTo>
                    <a:cubicBezTo>
                      <a:pt x="85" y="127"/>
                      <a:pt x="36" y="183"/>
                      <a:pt x="35" y="183"/>
                    </a:cubicBezTo>
                    <a:lnTo>
                      <a:pt x="35" y="183"/>
                    </a:lnTo>
                    <a:cubicBezTo>
                      <a:pt x="33" y="186"/>
                      <a:pt x="29" y="188"/>
                      <a:pt x="26" y="186"/>
                    </a:cubicBezTo>
                    <a:lnTo>
                      <a:pt x="26" y="186"/>
                    </a:lnTo>
                    <a:cubicBezTo>
                      <a:pt x="22" y="185"/>
                      <a:pt x="20" y="183"/>
                      <a:pt x="19" y="179"/>
                    </a:cubicBezTo>
                    <a:lnTo>
                      <a:pt x="17" y="168"/>
                    </a:lnTo>
                    <a:lnTo>
                      <a:pt x="17" y="168"/>
                    </a:lnTo>
                    <a:cubicBezTo>
                      <a:pt x="6" y="104"/>
                      <a:pt x="0" y="66"/>
                      <a:pt x="19" y="39"/>
                    </a:cubicBezTo>
                    <a:lnTo>
                      <a:pt x="19" y="39"/>
                    </a:lnTo>
                    <a:cubicBezTo>
                      <a:pt x="33" y="20"/>
                      <a:pt x="60" y="10"/>
                      <a:pt x="114" y="3"/>
                    </a:cubicBezTo>
                    <a:lnTo>
                      <a:pt x="114" y="3"/>
                    </a:lnTo>
                    <a:cubicBezTo>
                      <a:pt x="141" y="0"/>
                      <a:pt x="164" y="7"/>
                      <a:pt x="183" y="24"/>
                    </a:cubicBezTo>
                    <a:lnTo>
                      <a:pt x="183" y="24"/>
                    </a:lnTo>
                    <a:cubicBezTo>
                      <a:pt x="240" y="74"/>
                      <a:pt x="240" y="194"/>
                      <a:pt x="240" y="199"/>
                    </a:cubicBezTo>
                    <a:lnTo>
                      <a:pt x="240" y="199"/>
                    </a:lnTo>
                    <a:cubicBezTo>
                      <a:pt x="239" y="203"/>
                      <a:pt x="236" y="207"/>
                      <a:pt x="233" y="208"/>
                    </a:cubicBezTo>
                    <a:lnTo>
                      <a:pt x="233" y="208"/>
                    </a:lnTo>
                    <a:cubicBezTo>
                      <a:pt x="232" y="208"/>
                      <a:pt x="231" y="208"/>
                      <a:pt x="230" y="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63">
                <a:extLst>
                  <a:ext uri="{FF2B5EF4-FFF2-40B4-BE49-F238E27FC236}">
                    <a16:creationId xmlns:a16="http://schemas.microsoft.com/office/drawing/2014/main" id="{757C967A-1EB9-45FB-92E0-EAE37F286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1124" y="6534232"/>
                <a:ext cx="333581" cy="423842"/>
              </a:xfrm>
              <a:custGeom>
                <a:avLst/>
                <a:gdLst>
                  <a:gd name="T0" fmla="*/ 103 w 374"/>
                  <a:gd name="T1" fmla="*/ 474 h 475"/>
                  <a:gd name="T2" fmla="*/ 103 w 374"/>
                  <a:gd name="T3" fmla="*/ 474 h 475"/>
                  <a:gd name="T4" fmla="*/ 373 w 374"/>
                  <a:gd name="T5" fmla="*/ 135 h 475"/>
                  <a:gd name="T6" fmla="*/ 373 w 374"/>
                  <a:gd name="T7" fmla="*/ 135 h 475"/>
                  <a:gd name="T8" fmla="*/ 77 w 374"/>
                  <a:gd name="T9" fmla="*/ 53 h 475"/>
                  <a:gd name="T10" fmla="*/ 77 w 374"/>
                  <a:gd name="T11" fmla="*/ 53 h 475"/>
                  <a:gd name="T12" fmla="*/ 103 w 374"/>
                  <a:gd name="T13" fmla="*/ 47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4" h="475">
                    <a:moveTo>
                      <a:pt x="103" y="474"/>
                    </a:moveTo>
                    <a:lnTo>
                      <a:pt x="103" y="474"/>
                    </a:lnTo>
                    <a:cubicBezTo>
                      <a:pt x="103" y="474"/>
                      <a:pt x="306" y="223"/>
                      <a:pt x="373" y="135"/>
                    </a:cubicBezTo>
                    <a:lnTo>
                      <a:pt x="373" y="135"/>
                    </a:lnTo>
                    <a:cubicBezTo>
                      <a:pt x="373" y="135"/>
                      <a:pt x="153" y="0"/>
                      <a:pt x="77" y="53"/>
                    </a:cubicBezTo>
                    <a:lnTo>
                      <a:pt x="77" y="53"/>
                    </a:lnTo>
                    <a:cubicBezTo>
                      <a:pt x="0" y="106"/>
                      <a:pt x="45" y="384"/>
                      <a:pt x="103" y="4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64">
                <a:extLst>
                  <a:ext uri="{FF2B5EF4-FFF2-40B4-BE49-F238E27FC236}">
                    <a16:creationId xmlns:a16="http://schemas.microsoft.com/office/drawing/2014/main" id="{5F3D6CD1-0E71-442A-A6E3-DA7E55756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9352" y="6526383"/>
                <a:ext cx="349276" cy="439540"/>
              </a:xfrm>
              <a:custGeom>
                <a:avLst/>
                <a:gdLst>
                  <a:gd name="T0" fmla="*/ 135 w 394"/>
                  <a:gd name="T1" fmla="*/ 59 h 494"/>
                  <a:gd name="T2" fmla="*/ 135 w 394"/>
                  <a:gd name="T3" fmla="*/ 59 h 494"/>
                  <a:gd name="T4" fmla="*/ 93 w 394"/>
                  <a:gd name="T5" fmla="*/ 71 h 494"/>
                  <a:gd name="T6" fmla="*/ 93 w 394"/>
                  <a:gd name="T7" fmla="*/ 71 h 494"/>
                  <a:gd name="T8" fmla="*/ 115 w 394"/>
                  <a:gd name="T9" fmla="*/ 468 h 494"/>
                  <a:gd name="T10" fmla="*/ 115 w 394"/>
                  <a:gd name="T11" fmla="*/ 468 h 494"/>
                  <a:gd name="T12" fmla="*/ 370 w 394"/>
                  <a:gd name="T13" fmla="*/ 148 h 494"/>
                  <a:gd name="T14" fmla="*/ 370 w 394"/>
                  <a:gd name="T15" fmla="*/ 148 h 494"/>
                  <a:gd name="T16" fmla="*/ 135 w 394"/>
                  <a:gd name="T17" fmla="*/ 59 h 494"/>
                  <a:gd name="T18" fmla="*/ 114 w 394"/>
                  <a:gd name="T19" fmla="*/ 493 h 494"/>
                  <a:gd name="T20" fmla="*/ 114 w 394"/>
                  <a:gd name="T21" fmla="*/ 493 h 494"/>
                  <a:gd name="T22" fmla="*/ 113 w 394"/>
                  <a:gd name="T23" fmla="*/ 493 h 494"/>
                  <a:gd name="T24" fmla="*/ 113 w 394"/>
                  <a:gd name="T25" fmla="*/ 493 h 494"/>
                  <a:gd name="T26" fmla="*/ 107 w 394"/>
                  <a:gd name="T27" fmla="*/ 489 h 494"/>
                  <a:gd name="T28" fmla="*/ 107 w 394"/>
                  <a:gd name="T29" fmla="*/ 489 h 494"/>
                  <a:gd name="T30" fmla="*/ 82 w 394"/>
                  <a:gd name="T31" fmla="*/ 55 h 494"/>
                  <a:gd name="T32" fmla="*/ 82 w 394"/>
                  <a:gd name="T33" fmla="*/ 55 h 494"/>
                  <a:gd name="T34" fmla="*/ 389 w 394"/>
                  <a:gd name="T35" fmla="*/ 137 h 494"/>
                  <a:gd name="T36" fmla="*/ 389 w 394"/>
                  <a:gd name="T37" fmla="*/ 137 h 494"/>
                  <a:gd name="T38" fmla="*/ 393 w 394"/>
                  <a:gd name="T39" fmla="*/ 144 h 494"/>
                  <a:gd name="T40" fmla="*/ 393 w 394"/>
                  <a:gd name="T41" fmla="*/ 144 h 494"/>
                  <a:gd name="T42" fmla="*/ 391 w 394"/>
                  <a:gd name="T43" fmla="*/ 150 h 494"/>
                  <a:gd name="T44" fmla="*/ 391 w 394"/>
                  <a:gd name="T45" fmla="*/ 150 h 494"/>
                  <a:gd name="T46" fmla="*/ 121 w 394"/>
                  <a:gd name="T47" fmla="*/ 490 h 494"/>
                  <a:gd name="T48" fmla="*/ 121 w 394"/>
                  <a:gd name="T49" fmla="*/ 490 h 494"/>
                  <a:gd name="T50" fmla="*/ 114 w 394"/>
                  <a:gd name="T51" fmla="*/ 493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4" h="494">
                    <a:moveTo>
                      <a:pt x="135" y="59"/>
                    </a:moveTo>
                    <a:lnTo>
                      <a:pt x="135" y="59"/>
                    </a:lnTo>
                    <a:cubicBezTo>
                      <a:pt x="118" y="59"/>
                      <a:pt x="103" y="63"/>
                      <a:pt x="93" y="71"/>
                    </a:cubicBezTo>
                    <a:lnTo>
                      <a:pt x="93" y="71"/>
                    </a:lnTo>
                    <a:cubicBezTo>
                      <a:pt x="27" y="116"/>
                      <a:pt x="60" y="368"/>
                      <a:pt x="115" y="468"/>
                    </a:cubicBezTo>
                    <a:lnTo>
                      <a:pt x="115" y="468"/>
                    </a:lnTo>
                    <a:cubicBezTo>
                      <a:pt x="153" y="421"/>
                      <a:pt x="307" y="230"/>
                      <a:pt x="370" y="148"/>
                    </a:cubicBezTo>
                    <a:lnTo>
                      <a:pt x="370" y="148"/>
                    </a:lnTo>
                    <a:cubicBezTo>
                      <a:pt x="317" y="116"/>
                      <a:pt x="206" y="59"/>
                      <a:pt x="135" y="59"/>
                    </a:cubicBezTo>
                    <a:close/>
                    <a:moveTo>
                      <a:pt x="114" y="493"/>
                    </a:moveTo>
                    <a:lnTo>
                      <a:pt x="114" y="493"/>
                    </a:lnTo>
                    <a:lnTo>
                      <a:pt x="113" y="493"/>
                    </a:lnTo>
                    <a:lnTo>
                      <a:pt x="113" y="493"/>
                    </a:lnTo>
                    <a:cubicBezTo>
                      <a:pt x="111" y="492"/>
                      <a:pt x="107" y="492"/>
                      <a:pt x="107" y="489"/>
                    </a:cubicBezTo>
                    <a:lnTo>
                      <a:pt x="107" y="489"/>
                    </a:lnTo>
                    <a:cubicBezTo>
                      <a:pt x="48" y="399"/>
                      <a:pt x="0" y="112"/>
                      <a:pt x="82" y="55"/>
                    </a:cubicBezTo>
                    <a:lnTo>
                      <a:pt x="82" y="55"/>
                    </a:lnTo>
                    <a:cubicBezTo>
                      <a:pt x="163" y="0"/>
                      <a:pt x="380" y="131"/>
                      <a:pt x="389" y="137"/>
                    </a:cubicBezTo>
                    <a:lnTo>
                      <a:pt x="389" y="137"/>
                    </a:lnTo>
                    <a:cubicBezTo>
                      <a:pt x="391" y="138"/>
                      <a:pt x="393" y="141"/>
                      <a:pt x="393" y="144"/>
                    </a:cubicBezTo>
                    <a:lnTo>
                      <a:pt x="393" y="144"/>
                    </a:lnTo>
                    <a:cubicBezTo>
                      <a:pt x="393" y="146"/>
                      <a:pt x="393" y="148"/>
                      <a:pt x="391" y="150"/>
                    </a:cubicBezTo>
                    <a:lnTo>
                      <a:pt x="391" y="150"/>
                    </a:lnTo>
                    <a:cubicBezTo>
                      <a:pt x="325" y="237"/>
                      <a:pt x="123" y="488"/>
                      <a:pt x="121" y="490"/>
                    </a:cubicBezTo>
                    <a:lnTo>
                      <a:pt x="121" y="490"/>
                    </a:lnTo>
                    <a:cubicBezTo>
                      <a:pt x="120" y="492"/>
                      <a:pt x="117" y="493"/>
                      <a:pt x="114" y="4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65">
                <a:extLst>
                  <a:ext uri="{FF2B5EF4-FFF2-40B4-BE49-F238E27FC236}">
                    <a16:creationId xmlns:a16="http://schemas.microsoft.com/office/drawing/2014/main" id="{9010B7D6-F892-4F2A-B529-3BA8CCAA6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5786" y="6530307"/>
                <a:ext cx="117734" cy="105962"/>
              </a:xfrm>
              <a:custGeom>
                <a:avLst/>
                <a:gdLst>
                  <a:gd name="T0" fmla="*/ 88 w 133"/>
                  <a:gd name="T1" fmla="*/ 0 h 117"/>
                  <a:gd name="T2" fmla="*/ 88 w 133"/>
                  <a:gd name="T3" fmla="*/ 0 h 117"/>
                  <a:gd name="T4" fmla="*/ 26 w 133"/>
                  <a:gd name="T5" fmla="*/ 9 h 117"/>
                  <a:gd name="T6" fmla="*/ 26 w 133"/>
                  <a:gd name="T7" fmla="*/ 9 h 117"/>
                  <a:gd name="T8" fmla="*/ 0 w 133"/>
                  <a:gd name="T9" fmla="*/ 43 h 117"/>
                  <a:gd name="T10" fmla="*/ 0 w 133"/>
                  <a:gd name="T11" fmla="*/ 43 h 117"/>
                  <a:gd name="T12" fmla="*/ 12 w 133"/>
                  <a:gd name="T13" fmla="*/ 94 h 117"/>
                  <a:gd name="T14" fmla="*/ 12 w 133"/>
                  <a:gd name="T15" fmla="*/ 94 h 117"/>
                  <a:gd name="T16" fmla="*/ 57 w 133"/>
                  <a:gd name="T17" fmla="*/ 109 h 117"/>
                  <a:gd name="T18" fmla="*/ 109 w 133"/>
                  <a:gd name="T19" fmla="*/ 85 h 117"/>
                  <a:gd name="T20" fmla="*/ 109 w 133"/>
                  <a:gd name="T21" fmla="*/ 85 h 117"/>
                  <a:gd name="T22" fmla="*/ 130 w 133"/>
                  <a:gd name="T23" fmla="*/ 57 h 117"/>
                  <a:gd name="T24" fmla="*/ 130 w 133"/>
                  <a:gd name="T25" fmla="*/ 57 h 117"/>
                  <a:gd name="T26" fmla="*/ 107 w 133"/>
                  <a:gd name="T27" fmla="*/ 7 h 117"/>
                  <a:gd name="T28" fmla="*/ 107 w 133"/>
                  <a:gd name="T29" fmla="*/ 7 h 117"/>
                  <a:gd name="T30" fmla="*/ 88 w 133"/>
                  <a:gd name="T3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3" h="117">
                    <a:moveTo>
                      <a:pt x="88" y="0"/>
                    </a:moveTo>
                    <a:lnTo>
                      <a:pt x="88" y="0"/>
                    </a:lnTo>
                    <a:cubicBezTo>
                      <a:pt x="75" y="0"/>
                      <a:pt x="53" y="2"/>
                      <a:pt x="26" y="9"/>
                    </a:cubicBezTo>
                    <a:lnTo>
                      <a:pt x="26" y="9"/>
                    </a:lnTo>
                    <a:cubicBezTo>
                      <a:pt x="11" y="14"/>
                      <a:pt x="0" y="28"/>
                      <a:pt x="0" y="43"/>
                    </a:cubicBezTo>
                    <a:lnTo>
                      <a:pt x="0" y="43"/>
                    </a:lnTo>
                    <a:cubicBezTo>
                      <a:pt x="0" y="57"/>
                      <a:pt x="3" y="77"/>
                      <a:pt x="12" y="94"/>
                    </a:cubicBezTo>
                    <a:lnTo>
                      <a:pt x="12" y="94"/>
                    </a:lnTo>
                    <a:cubicBezTo>
                      <a:pt x="20" y="110"/>
                      <a:pt x="40" y="116"/>
                      <a:pt x="57" y="109"/>
                    </a:cubicBezTo>
                    <a:lnTo>
                      <a:pt x="109" y="85"/>
                    </a:lnTo>
                    <a:lnTo>
                      <a:pt x="109" y="85"/>
                    </a:lnTo>
                    <a:cubicBezTo>
                      <a:pt x="121" y="81"/>
                      <a:pt x="128" y="70"/>
                      <a:pt x="130" y="57"/>
                    </a:cubicBezTo>
                    <a:lnTo>
                      <a:pt x="130" y="57"/>
                    </a:lnTo>
                    <a:cubicBezTo>
                      <a:pt x="132" y="43"/>
                      <a:pt x="129" y="22"/>
                      <a:pt x="107" y="7"/>
                    </a:cubicBezTo>
                    <a:lnTo>
                      <a:pt x="107" y="7"/>
                    </a:lnTo>
                    <a:cubicBezTo>
                      <a:pt x="102" y="3"/>
                      <a:pt x="95" y="1"/>
                      <a:pt x="8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66">
                <a:extLst>
                  <a:ext uri="{FF2B5EF4-FFF2-40B4-BE49-F238E27FC236}">
                    <a16:creationId xmlns:a16="http://schemas.microsoft.com/office/drawing/2014/main" id="{755CF3B1-4418-4527-B048-65B18BC11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7938" y="6522458"/>
                <a:ext cx="137357" cy="117734"/>
              </a:xfrm>
              <a:custGeom>
                <a:avLst/>
                <a:gdLst>
                  <a:gd name="T0" fmla="*/ 95 w 153"/>
                  <a:gd name="T1" fmla="*/ 18 h 131"/>
                  <a:gd name="T2" fmla="*/ 95 w 153"/>
                  <a:gd name="T3" fmla="*/ 18 h 131"/>
                  <a:gd name="T4" fmla="*/ 38 w 153"/>
                  <a:gd name="T5" fmla="*/ 28 h 131"/>
                  <a:gd name="T6" fmla="*/ 38 w 153"/>
                  <a:gd name="T7" fmla="*/ 28 h 131"/>
                  <a:gd name="T8" fmla="*/ 19 w 153"/>
                  <a:gd name="T9" fmla="*/ 52 h 131"/>
                  <a:gd name="T10" fmla="*/ 19 w 153"/>
                  <a:gd name="T11" fmla="*/ 52 h 131"/>
                  <a:gd name="T12" fmla="*/ 30 w 153"/>
                  <a:gd name="T13" fmla="*/ 99 h 131"/>
                  <a:gd name="T14" fmla="*/ 30 w 153"/>
                  <a:gd name="T15" fmla="*/ 99 h 131"/>
                  <a:gd name="T16" fmla="*/ 63 w 153"/>
                  <a:gd name="T17" fmla="*/ 109 h 131"/>
                  <a:gd name="T18" fmla="*/ 116 w 153"/>
                  <a:gd name="T19" fmla="*/ 85 h 131"/>
                  <a:gd name="T20" fmla="*/ 116 w 153"/>
                  <a:gd name="T21" fmla="*/ 85 h 131"/>
                  <a:gd name="T22" fmla="*/ 132 w 153"/>
                  <a:gd name="T23" fmla="*/ 66 h 131"/>
                  <a:gd name="T24" fmla="*/ 132 w 153"/>
                  <a:gd name="T25" fmla="*/ 66 h 131"/>
                  <a:gd name="T26" fmla="*/ 112 w 153"/>
                  <a:gd name="T27" fmla="*/ 24 h 131"/>
                  <a:gd name="T28" fmla="*/ 112 w 153"/>
                  <a:gd name="T29" fmla="*/ 24 h 131"/>
                  <a:gd name="T30" fmla="*/ 98 w 153"/>
                  <a:gd name="T31" fmla="*/ 18 h 131"/>
                  <a:gd name="T32" fmla="*/ 98 w 153"/>
                  <a:gd name="T33" fmla="*/ 18 h 131"/>
                  <a:gd name="T34" fmla="*/ 98 w 153"/>
                  <a:gd name="T35" fmla="*/ 18 h 131"/>
                  <a:gd name="T36" fmla="*/ 95 w 153"/>
                  <a:gd name="T37" fmla="*/ 18 h 131"/>
                  <a:gd name="T38" fmla="*/ 52 w 153"/>
                  <a:gd name="T39" fmla="*/ 130 h 131"/>
                  <a:gd name="T40" fmla="*/ 52 w 153"/>
                  <a:gd name="T41" fmla="*/ 130 h 131"/>
                  <a:gd name="T42" fmla="*/ 14 w 153"/>
                  <a:gd name="T43" fmla="*/ 108 h 131"/>
                  <a:gd name="T44" fmla="*/ 14 w 153"/>
                  <a:gd name="T45" fmla="*/ 108 h 131"/>
                  <a:gd name="T46" fmla="*/ 0 w 153"/>
                  <a:gd name="T47" fmla="*/ 52 h 131"/>
                  <a:gd name="T48" fmla="*/ 0 w 153"/>
                  <a:gd name="T49" fmla="*/ 52 h 131"/>
                  <a:gd name="T50" fmla="*/ 32 w 153"/>
                  <a:gd name="T51" fmla="*/ 10 h 131"/>
                  <a:gd name="T52" fmla="*/ 32 w 153"/>
                  <a:gd name="T53" fmla="*/ 10 h 131"/>
                  <a:gd name="T54" fmla="*/ 98 w 153"/>
                  <a:gd name="T55" fmla="*/ 1 h 131"/>
                  <a:gd name="T56" fmla="*/ 98 w 153"/>
                  <a:gd name="T57" fmla="*/ 1 h 131"/>
                  <a:gd name="T58" fmla="*/ 122 w 153"/>
                  <a:gd name="T59" fmla="*/ 8 h 131"/>
                  <a:gd name="T60" fmla="*/ 122 w 153"/>
                  <a:gd name="T61" fmla="*/ 8 h 131"/>
                  <a:gd name="T62" fmla="*/ 149 w 153"/>
                  <a:gd name="T63" fmla="*/ 67 h 131"/>
                  <a:gd name="T64" fmla="*/ 149 w 153"/>
                  <a:gd name="T65" fmla="*/ 67 h 131"/>
                  <a:gd name="T66" fmla="*/ 123 w 153"/>
                  <a:gd name="T67" fmla="*/ 102 h 131"/>
                  <a:gd name="T68" fmla="*/ 70 w 153"/>
                  <a:gd name="T69" fmla="*/ 126 h 131"/>
                  <a:gd name="T70" fmla="*/ 70 w 153"/>
                  <a:gd name="T71" fmla="*/ 126 h 131"/>
                  <a:gd name="T72" fmla="*/ 52 w 153"/>
                  <a:gd name="T73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131">
                    <a:moveTo>
                      <a:pt x="95" y="18"/>
                    </a:moveTo>
                    <a:lnTo>
                      <a:pt x="95" y="18"/>
                    </a:lnTo>
                    <a:cubicBezTo>
                      <a:pt x="83" y="18"/>
                      <a:pt x="63" y="20"/>
                      <a:pt x="38" y="28"/>
                    </a:cubicBezTo>
                    <a:lnTo>
                      <a:pt x="38" y="28"/>
                    </a:lnTo>
                    <a:cubicBezTo>
                      <a:pt x="27" y="30"/>
                      <a:pt x="19" y="41"/>
                      <a:pt x="19" y="52"/>
                    </a:cubicBezTo>
                    <a:lnTo>
                      <a:pt x="19" y="52"/>
                    </a:lnTo>
                    <a:cubicBezTo>
                      <a:pt x="19" y="65"/>
                      <a:pt x="21" y="83"/>
                      <a:pt x="30" y="99"/>
                    </a:cubicBezTo>
                    <a:lnTo>
                      <a:pt x="30" y="99"/>
                    </a:lnTo>
                    <a:cubicBezTo>
                      <a:pt x="36" y="110"/>
                      <a:pt x="51" y="115"/>
                      <a:pt x="63" y="109"/>
                    </a:cubicBezTo>
                    <a:lnTo>
                      <a:pt x="116" y="85"/>
                    </a:lnTo>
                    <a:lnTo>
                      <a:pt x="116" y="85"/>
                    </a:lnTo>
                    <a:cubicBezTo>
                      <a:pt x="124" y="82"/>
                      <a:pt x="129" y="74"/>
                      <a:pt x="132" y="66"/>
                    </a:cubicBezTo>
                    <a:lnTo>
                      <a:pt x="132" y="66"/>
                    </a:lnTo>
                    <a:cubicBezTo>
                      <a:pt x="133" y="49"/>
                      <a:pt x="127" y="34"/>
                      <a:pt x="112" y="24"/>
                    </a:cubicBezTo>
                    <a:lnTo>
                      <a:pt x="112" y="24"/>
                    </a:lnTo>
                    <a:cubicBezTo>
                      <a:pt x="107" y="20"/>
                      <a:pt x="102" y="18"/>
                      <a:pt x="98" y="18"/>
                    </a:cubicBezTo>
                    <a:lnTo>
                      <a:pt x="98" y="18"/>
                    </a:lnTo>
                    <a:lnTo>
                      <a:pt x="98" y="18"/>
                    </a:lnTo>
                    <a:cubicBezTo>
                      <a:pt x="97" y="18"/>
                      <a:pt x="96" y="18"/>
                      <a:pt x="95" y="18"/>
                    </a:cubicBezTo>
                    <a:close/>
                    <a:moveTo>
                      <a:pt x="52" y="130"/>
                    </a:moveTo>
                    <a:lnTo>
                      <a:pt x="52" y="130"/>
                    </a:lnTo>
                    <a:cubicBezTo>
                      <a:pt x="36" y="130"/>
                      <a:pt x="22" y="122"/>
                      <a:pt x="14" y="108"/>
                    </a:cubicBezTo>
                    <a:lnTo>
                      <a:pt x="14" y="108"/>
                    </a:lnTo>
                    <a:cubicBezTo>
                      <a:pt x="3" y="88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1" y="32"/>
                      <a:pt x="14" y="15"/>
                      <a:pt x="32" y="10"/>
                    </a:cubicBezTo>
                    <a:lnTo>
                      <a:pt x="32" y="10"/>
                    </a:lnTo>
                    <a:cubicBezTo>
                      <a:pt x="60" y="1"/>
                      <a:pt x="83" y="0"/>
                      <a:pt x="98" y="1"/>
                    </a:cubicBezTo>
                    <a:lnTo>
                      <a:pt x="98" y="1"/>
                    </a:lnTo>
                    <a:cubicBezTo>
                      <a:pt x="106" y="1"/>
                      <a:pt x="115" y="3"/>
                      <a:pt x="122" y="8"/>
                    </a:cubicBezTo>
                    <a:lnTo>
                      <a:pt x="122" y="8"/>
                    </a:lnTo>
                    <a:cubicBezTo>
                      <a:pt x="148" y="27"/>
                      <a:pt x="152" y="51"/>
                      <a:pt x="149" y="67"/>
                    </a:cubicBezTo>
                    <a:lnTo>
                      <a:pt x="149" y="67"/>
                    </a:lnTo>
                    <a:cubicBezTo>
                      <a:pt x="148" y="83"/>
                      <a:pt x="138" y="96"/>
                      <a:pt x="123" y="102"/>
                    </a:cubicBezTo>
                    <a:lnTo>
                      <a:pt x="70" y="126"/>
                    </a:lnTo>
                    <a:lnTo>
                      <a:pt x="70" y="126"/>
                    </a:lnTo>
                    <a:cubicBezTo>
                      <a:pt x="65" y="129"/>
                      <a:pt x="59" y="130"/>
                      <a:pt x="52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67">
                <a:extLst>
                  <a:ext uri="{FF2B5EF4-FFF2-40B4-BE49-F238E27FC236}">
                    <a16:creationId xmlns:a16="http://schemas.microsoft.com/office/drawing/2014/main" id="{E9C11010-0B66-402D-9BA1-6A6BCA732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7182" y="6687285"/>
                <a:ext cx="121660" cy="94187"/>
              </a:xfrm>
              <a:custGeom>
                <a:avLst/>
                <a:gdLst>
                  <a:gd name="T0" fmla="*/ 104 w 137"/>
                  <a:gd name="T1" fmla="*/ 10 h 107"/>
                  <a:gd name="T2" fmla="*/ 104 w 137"/>
                  <a:gd name="T3" fmla="*/ 10 h 107"/>
                  <a:gd name="T4" fmla="*/ 41 w 137"/>
                  <a:gd name="T5" fmla="*/ 0 h 107"/>
                  <a:gd name="T6" fmla="*/ 41 w 137"/>
                  <a:gd name="T7" fmla="*/ 0 h 107"/>
                  <a:gd name="T8" fmla="*/ 7 w 137"/>
                  <a:gd name="T9" fmla="*/ 24 h 107"/>
                  <a:gd name="T10" fmla="*/ 7 w 137"/>
                  <a:gd name="T11" fmla="*/ 24 h 107"/>
                  <a:gd name="T12" fmla="*/ 4 w 137"/>
                  <a:gd name="T13" fmla="*/ 77 h 107"/>
                  <a:gd name="T14" fmla="*/ 4 w 137"/>
                  <a:gd name="T15" fmla="*/ 77 h 107"/>
                  <a:gd name="T16" fmla="*/ 42 w 137"/>
                  <a:gd name="T17" fmla="*/ 104 h 107"/>
                  <a:gd name="T18" fmla="*/ 99 w 137"/>
                  <a:gd name="T19" fmla="*/ 98 h 107"/>
                  <a:gd name="T20" fmla="*/ 99 w 137"/>
                  <a:gd name="T21" fmla="*/ 98 h 107"/>
                  <a:gd name="T22" fmla="*/ 127 w 137"/>
                  <a:gd name="T23" fmla="*/ 77 h 107"/>
                  <a:gd name="T24" fmla="*/ 127 w 137"/>
                  <a:gd name="T25" fmla="*/ 77 h 107"/>
                  <a:gd name="T26" fmla="*/ 120 w 137"/>
                  <a:gd name="T27" fmla="*/ 22 h 107"/>
                  <a:gd name="T28" fmla="*/ 120 w 137"/>
                  <a:gd name="T29" fmla="*/ 22 h 107"/>
                  <a:gd name="T30" fmla="*/ 104 w 137"/>
                  <a:gd name="T31" fmla="*/ 1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07">
                    <a:moveTo>
                      <a:pt x="104" y="10"/>
                    </a:moveTo>
                    <a:lnTo>
                      <a:pt x="104" y="10"/>
                    </a:lnTo>
                    <a:cubicBezTo>
                      <a:pt x="92" y="6"/>
                      <a:pt x="69" y="0"/>
                      <a:pt x="41" y="0"/>
                    </a:cubicBezTo>
                    <a:lnTo>
                      <a:pt x="41" y="0"/>
                    </a:lnTo>
                    <a:cubicBezTo>
                      <a:pt x="26" y="0"/>
                      <a:pt x="12" y="9"/>
                      <a:pt x="7" y="24"/>
                    </a:cubicBezTo>
                    <a:lnTo>
                      <a:pt x="7" y="24"/>
                    </a:lnTo>
                    <a:cubicBezTo>
                      <a:pt x="3" y="39"/>
                      <a:pt x="0" y="58"/>
                      <a:pt x="4" y="77"/>
                    </a:cubicBezTo>
                    <a:lnTo>
                      <a:pt x="4" y="77"/>
                    </a:lnTo>
                    <a:cubicBezTo>
                      <a:pt x="7" y="94"/>
                      <a:pt x="24" y="106"/>
                      <a:pt x="42" y="104"/>
                    </a:cubicBezTo>
                    <a:lnTo>
                      <a:pt x="99" y="98"/>
                    </a:lnTo>
                    <a:lnTo>
                      <a:pt x="99" y="98"/>
                    </a:lnTo>
                    <a:cubicBezTo>
                      <a:pt x="112" y="96"/>
                      <a:pt x="122" y="88"/>
                      <a:pt x="127" y="77"/>
                    </a:cubicBezTo>
                    <a:lnTo>
                      <a:pt x="127" y="77"/>
                    </a:lnTo>
                    <a:cubicBezTo>
                      <a:pt x="134" y="63"/>
                      <a:pt x="136" y="44"/>
                      <a:pt x="120" y="22"/>
                    </a:cubicBezTo>
                    <a:lnTo>
                      <a:pt x="120" y="22"/>
                    </a:lnTo>
                    <a:cubicBezTo>
                      <a:pt x="116" y="16"/>
                      <a:pt x="110" y="12"/>
                      <a:pt x="104" y="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68">
                <a:extLst>
                  <a:ext uri="{FF2B5EF4-FFF2-40B4-BE49-F238E27FC236}">
                    <a16:creationId xmlns:a16="http://schemas.microsoft.com/office/drawing/2014/main" id="{31BDC3B6-1D05-4D1A-BC6A-A0492B61A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5410" y="6675513"/>
                <a:ext cx="141281" cy="109885"/>
              </a:xfrm>
              <a:custGeom>
                <a:avLst/>
                <a:gdLst>
                  <a:gd name="T0" fmla="*/ 50 w 159"/>
                  <a:gd name="T1" fmla="*/ 19 h 124"/>
                  <a:gd name="T2" fmla="*/ 50 w 159"/>
                  <a:gd name="T3" fmla="*/ 19 h 124"/>
                  <a:gd name="T4" fmla="*/ 26 w 159"/>
                  <a:gd name="T5" fmla="*/ 36 h 124"/>
                  <a:gd name="T6" fmla="*/ 26 w 159"/>
                  <a:gd name="T7" fmla="*/ 36 h 124"/>
                  <a:gd name="T8" fmla="*/ 22 w 159"/>
                  <a:gd name="T9" fmla="*/ 85 h 124"/>
                  <a:gd name="T10" fmla="*/ 22 w 159"/>
                  <a:gd name="T11" fmla="*/ 85 h 124"/>
                  <a:gd name="T12" fmla="*/ 50 w 159"/>
                  <a:gd name="T13" fmla="*/ 105 h 124"/>
                  <a:gd name="T14" fmla="*/ 108 w 159"/>
                  <a:gd name="T15" fmla="*/ 98 h 124"/>
                  <a:gd name="T16" fmla="*/ 108 w 159"/>
                  <a:gd name="T17" fmla="*/ 98 h 124"/>
                  <a:gd name="T18" fmla="*/ 128 w 159"/>
                  <a:gd name="T19" fmla="*/ 84 h 124"/>
                  <a:gd name="T20" fmla="*/ 128 w 159"/>
                  <a:gd name="T21" fmla="*/ 84 h 124"/>
                  <a:gd name="T22" fmla="*/ 122 w 159"/>
                  <a:gd name="T23" fmla="*/ 38 h 124"/>
                  <a:gd name="T24" fmla="*/ 122 w 159"/>
                  <a:gd name="T25" fmla="*/ 38 h 124"/>
                  <a:gd name="T26" fmla="*/ 110 w 159"/>
                  <a:gd name="T27" fmla="*/ 29 h 124"/>
                  <a:gd name="T28" fmla="*/ 110 w 159"/>
                  <a:gd name="T29" fmla="*/ 29 h 124"/>
                  <a:gd name="T30" fmla="*/ 110 w 159"/>
                  <a:gd name="T31" fmla="*/ 29 h 124"/>
                  <a:gd name="T32" fmla="*/ 51 w 159"/>
                  <a:gd name="T33" fmla="*/ 19 h 124"/>
                  <a:gd name="T34" fmla="*/ 50 w 159"/>
                  <a:gd name="T35" fmla="*/ 19 h 124"/>
                  <a:gd name="T36" fmla="*/ 48 w 159"/>
                  <a:gd name="T37" fmla="*/ 123 h 124"/>
                  <a:gd name="T38" fmla="*/ 48 w 159"/>
                  <a:gd name="T39" fmla="*/ 123 h 124"/>
                  <a:gd name="T40" fmla="*/ 4 w 159"/>
                  <a:gd name="T41" fmla="*/ 89 h 124"/>
                  <a:gd name="T42" fmla="*/ 4 w 159"/>
                  <a:gd name="T43" fmla="*/ 89 h 124"/>
                  <a:gd name="T44" fmla="*/ 8 w 159"/>
                  <a:gd name="T45" fmla="*/ 32 h 124"/>
                  <a:gd name="T46" fmla="*/ 8 w 159"/>
                  <a:gd name="T47" fmla="*/ 32 h 124"/>
                  <a:gd name="T48" fmla="*/ 50 w 159"/>
                  <a:gd name="T49" fmla="*/ 0 h 124"/>
                  <a:gd name="T50" fmla="*/ 51 w 159"/>
                  <a:gd name="T51" fmla="*/ 0 h 124"/>
                  <a:gd name="T52" fmla="*/ 51 w 159"/>
                  <a:gd name="T53" fmla="*/ 0 h 124"/>
                  <a:gd name="T54" fmla="*/ 116 w 159"/>
                  <a:gd name="T55" fmla="*/ 12 h 124"/>
                  <a:gd name="T56" fmla="*/ 116 w 159"/>
                  <a:gd name="T57" fmla="*/ 12 h 124"/>
                  <a:gd name="T58" fmla="*/ 138 w 159"/>
                  <a:gd name="T59" fmla="*/ 26 h 124"/>
                  <a:gd name="T60" fmla="*/ 138 w 159"/>
                  <a:gd name="T61" fmla="*/ 26 h 124"/>
                  <a:gd name="T62" fmla="*/ 145 w 159"/>
                  <a:gd name="T63" fmla="*/ 91 h 124"/>
                  <a:gd name="T64" fmla="*/ 145 w 159"/>
                  <a:gd name="T65" fmla="*/ 91 h 124"/>
                  <a:gd name="T66" fmla="*/ 110 w 159"/>
                  <a:gd name="T67" fmla="*/ 116 h 124"/>
                  <a:gd name="T68" fmla="*/ 53 w 159"/>
                  <a:gd name="T69" fmla="*/ 123 h 124"/>
                  <a:gd name="T70" fmla="*/ 53 w 159"/>
                  <a:gd name="T71" fmla="*/ 123 h 124"/>
                  <a:gd name="T72" fmla="*/ 48 w 159"/>
                  <a:gd name="T73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9" h="124">
                    <a:moveTo>
                      <a:pt x="50" y="19"/>
                    </a:moveTo>
                    <a:lnTo>
                      <a:pt x="50" y="19"/>
                    </a:lnTo>
                    <a:cubicBezTo>
                      <a:pt x="39" y="19"/>
                      <a:pt x="30" y="26"/>
                      <a:pt x="26" y="36"/>
                    </a:cubicBezTo>
                    <a:lnTo>
                      <a:pt x="26" y="36"/>
                    </a:lnTo>
                    <a:cubicBezTo>
                      <a:pt x="22" y="49"/>
                      <a:pt x="19" y="66"/>
                      <a:pt x="22" y="85"/>
                    </a:cubicBezTo>
                    <a:lnTo>
                      <a:pt x="22" y="85"/>
                    </a:lnTo>
                    <a:cubicBezTo>
                      <a:pt x="25" y="98"/>
                      <a:pt x="37" y="106"/>
                      <a:pt x="50" y="105"/>
                    </a:cubicBezTo>
                    <a:lnTo>
                      <a:pt x="108" y="98"/>
                    </a:lnTo>
                    <a:lnTo>
                      <a:pt x="108" y="98"/>
                    </a:lnTo>
                    <a:cubicBezTo>
                      <a:pt x="117" y="98"/>
                      <a:pt x="125" y="91"/>
                      <a:pt x="128" y="84"/>
                    </a:cubicBezTo>
                    <a:lnTo>
                      <a:pt x="128" y="84"/>
                    </a:lnTo>
                    <a:cubicBezTo>
                      <a:pt x="136" y="68"/>
                      <a:pt x="135" y="52"/>
                      <a:pt x="122" y="38"/>
                    </a:cubicBezTo>
                    <a:lnTo>
                      <a:pt x="122" y="38"/>
                    </a:lnTo>
                    <a:cubicBezTo>
                      <a:pt x="120" y="33"/>
                      <a:pt x="115" y="31"/>
                      <a:pt x="110" y="29"/>
                    </a:cubicBezTo>
                    <a:lnTo>
                      <a:pt x="110" y="29"/>
                    </a:lnTo>
                    <a:lnTo>
                      <a:pt x="110" y="29"/>
                    </a:lnTo>
                    <a:cubicBezTo>
                      <a:pt x="100" y="26"/>
                      <a:pt x="79" y="19"/>
                      <a:pt x="51" y="19"/>
                    </a:cubicBezTo>
                    <a:lnTo>
                      <a:pt x="50" y="19"/>
                    </a:lnTo>
                    <a:close/>
                    <a:moveTo>
                      <a:pt x="48" y="123"/>
                    </a:moveTo>
                    <a:lnTo>
                      <a:pt x="48" y="123"/>
                    </a:lnTo>
                    <a:cubicBezTo>
                      <a:pt x="27" y="123"/>
                      <a:pt x="8" y="109"/>
                      <a:pt x="4" y="89"/>
                    </a:cubicBezTo>
                    <a:lnTo>
                      <a:pt x="4" y="89"/>
                    </a:lnTo>
                    <a:cubicBezTo>
                      <a:pt x="0" y="66"/>
                      <a:pt x="4" y="45"/>
                      <a:pt x="8" y="32"/>
                    </a:cubicBezTo>
                    <a:lnTo>
                      <a:pt x="8" y="32"/>
                    </a:lnTo>
                    <a:cubicBezTo>
                      <a:pt x="14" y="13"/>
                      <a:pt x="32" y="0"/>
                      <a:pt x="50" y="0"/>
                    </a:cubicBezTo>
                    <a:lnTo>
                      <a:pt x="51" y="0"/>
                    </a:lnTo>
                    <a:lnTo>
                      <a:pt x="51" y="0"/>
                    </a:lnTo>
                    <a:cubicBezTo>
                      <a:pt x="82" y="2"/>
                      <a:pt x="105" y="7"/>
                      <a:pt x="116" y="12"/>
                    </a:cubicBezTo>
                    <a:lnTo>
                      <a:pt x="116" y="12"/>
                    </a:lnTo>
                    <a:cubicBezTo>
                      <a:pt x="125" y="14"/>
                      <a:pt x="132" y="19"/>
                      <a:pt x="138" y="26"/>
                    </a:cubicBezTo>
                    <a:lnTo>
                      <a:pt x="138" y="26"/>
                    </a:lnTo>
                    <a:cubicBezTo>
                      <a:pt x="158" y="52"/>
                      <a:pt x="152" y="76"/>
                      <a:pt x="145" y="91"/>
                    </a:cubicBezTo>
                    <a:lnTo>
                      <a:pt x="145" y="91"/>
                    </a:lnTo>
                    <a:cubicBezTo>
                      <a:pt x="139" y="105"/>
                      <a:pt x="126" y="115"/>
                      <a:pt x="110" y="116"/>
                    </a:cubicBezTo>
                    <a:lnTo>
                      <a:pt x="53" y="123"/>
                    </a:lnTo>
                    <a:lnTo>
                      <a:pt x="53" y="123"/>
                    </a:lnTo>
                    <a:cubicBezTo>
                      <a:pt x="51" y="123"/>
                      <a:pt x="50" y="123"/>
                      <a:pt x="48" y="1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69">
                <a:extLst>
                  <a:ext uri="{FF2B5EF4-FFF2-40B4-BE49-F238E27FC236}">
                    <a16:creationId xmlns:a16="http://schemas.microsoft.com/office/drawing/2014/main" id="{297A7B73-6772-44BB-8EE1-0A6E01D66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3029" y="6067220"/>
                <a:ext cx="1942608" cy="133432"/>
              </a:xfrm>
              <a:custGeom>
                <a:avLst/>
                <a:gdLst>
                  <a:gd name="T0" fmla="*/ 73 w 2183"/>
                  <a:gd name="T1" fmla="*/ 19 h 149"/>
                  <a:gd name="T2" fmla="*/ 73 w 2183"/>
                  <a:gd name="T3" fmla="*/ 19 h 149"/>
                  <a:gd name="T4" fmla="*/ 34 w 2183"/>
                  <a:gd name="T5" fmla="*/ 35 h 149"/>
                  <a:gd name="T6" fmla="*/ 34 w 2183"/>
                  <a:gd name="T7" fmla="*/ 35 h 149"/>
                  <a:gd name="T8" fmla="*/ 18 w 2183"/>
                  <a:gd name="T9" fmla="*/ 74 h 149"/>
                  <a:gd name="T10" fmla="*/ 18 w 2183"/>
                  <a:gd name="T11" fmla="*/ 74 h 149"/>
                  <a:gd name="T12" fmla="*/ 34 w 2183"/>
                  <a:gd name="T13" fmla="*/ 114 h 149"/>
                  <a:gd name="T14" fmla="*/ 34 w 2183"/>
                  <a:gd name="T15" fmla="*/ 114 h 149"/>
                  <a:gd name="T16" fmla="*/ 73 w 2183"/>
                  <a:gd name="T17" fmla="*/ 130 h 149"/>
                  <a:gd name="T18" fmla="*/ 2109 w 2183"/>
                  <a:gd name="T19" fmla="*/ 130 h 149"/>
                  <a:gd name="T20" fmla="*/ 2109 w 2183"/>
                  <a:gd name="T21" fmla="*/ 130 h 149"/>
                  <a:gd name="T22" fmla="*/ 2147 w 2183"/>
                  <a:gd name="T23" fmla="*/ 114 h 149"/>
                  <a:gd name="T24" fmla="*/ 2147 w 2183"/>
                  <a:gd name="T25" fmla="*/ 114 h 149"/>
                  <a:gd name="T26" fmla="*/ 2163 w 2183"/>
                  <a:gd name="T27" fmla="*/ 74 h 149"/>
                  <a:gd name="T28" fmla="*/ 2163 w 2183"/>
                  <a:gd name="T29" fmla="*/ 74 h 149"/>
                  <a:gd name="T30" fmla="*/ 2147 w 2183"/>
                  <a:gd name="T31" fmla="*/ 35 h 149"/>
                  <a:gd name="T32" fmla="*/ 2147 w 2183"/>
                  <a:gd name="T33" fmla="*/ 35 h 149"/>
                  <a:gd name="T34" fmla="*/ 2109 w 2183"/>
                  <a:gd name="T35" fmla="*/ 19 h 149"/>
                  <a:gd name="T36" fmla="*/ 73 w 2183"/>
                  <a:gd name="T37" fmla="*/ 19 h 149"/>
                  <a:gd name="T38" fmla="*/ 2109 w 2183"/>
                  <a:gd name="T39" fmla="*/ 148 h 149"/>
                  <a:gd name="T40" fmla="*/ 73 w 2183"/>
                  <a:gd name="T41" fmla="*/ 148 h 149"/>
                  <a:gd name="T42" fmla="*/ 73 w 2183"/>
                  <a:gd name="T43" fmla="*/ 148 h 149"/>
                  <a:gd name="T44" fmla="*/ 21 w 2183"/>
                  <a:gd name="T45" fmla="*/ 126 h 149"/>
                  <a:gd name="T46" fmla="*/ 21 w 2183"/>
                  <a:gd name="T47" fmla="*/ 126 h 149"/>
                  <a:gd name="T48" fmla="*/ 0 w 2183"/>
                  <a:gd name="T49" fmla="*/ 74 h 149"/>
                  <a:gd name="T50" fmla="*/ 0 w 2183"/>
                  <a:gd name="T51" fmla="*/ 74 h 149"/>
                  <a:gd name="T52" fmla="*/ 21 w 2183"/>
                  <a:gd name="T53" fmla="*/ 22 h 149"/>
                  <a:gd name="T54" fmla="*/ 21 w 2183"/>
                  <a:gd name="T55" fmla="*/ 22 h 149"/>
                  <a:gd name="T56" fmla="*/ 73 w 2183"/>
                  <a:gd name="T57" fmla="*/ 0 h 149"/>
                  <a:gd name="T58" fmla="*/ 2109 w 2183"/>
                  <a:gd name="T59" fmla="*/ 0 h 149"/>
                  <a:gd name="T60" fmla="*/ 2109 w 2183"/>
                  <a:gd name="T61" fmla="*/ 0 h 149"/>
                  <a:gd name="T62" fmla="*/ 2161 w 2183"/>
                  <a:gd name="T63" fmla="*/ 22 h 149"/>
                  <a:gd name="T64" fmla="*/ 2161 w 2183"/>
                  <a:gd name="T65" fmla="*/ 22 h 149"/>
                  <a:gd name="T66" fmla="*/ 2182 w 2183"/>
                  <a:gd name="T67" fmla="*/ 74 h 149"/>
                  <a:gd name="T68" fmla="*/ 2182 w 2183"/>
                  <a:gd name="T69" fmla="*/ 74 h 149"/>
                  <a:gd name="T70" fmla="*/ 2161 w 2183"/>
                  <a:gd name="T71" fmla="*/ 126 h 149"/>
                  <a:gd name="T72" fmla="*/ 2161 w 2183"/>
                  <a:gd name="T73" fmla="*/ 126 h 149"/>
                  <a:gd name="T74" fmla="*/ 2109 w 2183"/>
                  <a:gd name="T75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83" h="149">
                    <a:moveTo>
                      <a:pt x="73" y="19"/>
                    </a:moveTo>
                    <a:lnTo>
                      <a:pt x="73" y="19"/>
                    </a:lnTo>
                    <a:cubicBezTo>
                      <a:pt x="59" y="19"/>
                      <a:pt x="45" y="25"/>
                      <a:pt x="34" y="35"/>
                    </a:cubicBezTo>
                    <a:lnTo>
                      <a:pt x="34" y="35"/>
                    </a:lnTo>
                    <a:cubicBezTo>
                      <a:pt x="24" y="45"/>
                      <a:pt x="18" y="60"/>
                      <a:pt x="18" y="74"/>
                    </a:cubicBezTo>
                    <a:lnTo>
                      <a:pt x="18" y="74"/>
                    </a:lnTo>
                    <a:cubicBezTo>
                      <a:pt x="18" y="89"/>
                      <a:pt x="24" y="102"/>
                      <a:pt x="34" y="114"/>
                    </a:cubicBezTo>
                    <a:lnTo>
                      <a:pt x="34" y="114"/>
                    </a:lnTo>
                    <a:cubicBezTo>
                      <a:pt x="45" y="124"/>
                      <a:pt x="59" y="130"/>
                      <a:pt x="73" y="130"/>
                    </a:cubicBezTo>
                    <a:lnTo>
                      <a:pt x="2109" y="130"/>
                    </a:lnTo>
                    <a:lnTo>
                      <a:pt x="2109" y="130"/>
                    </a:lnTo>
                    <a:cubicBezTo>
                      <a:pt x="2123" y="130"/>
                      <a:pt x="2137" y="124"/>
                      <a:pt x="2147" y="114"/>
                    </a:cubicBezTo>
                    <a:lnTo>
                      <a:pt x="2147" y="114"/>
                    </a:lnTo>
                    <a:cubicBezTo>
                      <a:pt x="2158" y="102"/>
                      <a:pt x="2163" y="89"/>
                      <a:pt x="2163" y="74"/>
                    </a:cubicBezTo>
                    <a:lnTo>
                      <a:pt x="2163" y="74"/>
                    </a:lnTo>
                    <a:cubicBezTo>
                      <a:pt x="2163" y="60"/>
                      <a:pt x="2158" y="45"/>
                      <a:pt x="2147" y="35"/>
                    </a:cubicBezTo>
                    <a:lnTo>
                      <a:pt x="2147" y="35"/>
                    </a:lnTo>
                    <a:cubicBezTo>
                      <a:pt x="2137" y="25"/>
                      <a:pt x="2123" y="19"/>
                      <a:pt x="2109" y="19"/>
                    </a:cubicBezTo>
                    <a:lnTo>
                      <a:pt x="73" y="19"/>
                    </a:lnTo>
                    <a:close/>
                    <a:moveTo>
                      <a:pt x="2109" y="148"/>
                    </a:moveTo>
                    <a:lnTo>
                      <a:pt x="73" y="148"/>
                    </a:lnTo>
                    <a:lnTo>
                      <a:pt x="73" y="148"/>
                    </a:lnTo>
                    <a:cubicBezTo>
                      <a:pt x="54" y="148"/>
                      <a:pt x="35" y="140"/>
                      <a:pt x="21" y="126"/>
                    </a:cubicBezTo>
                    <a:lnTo>
                      <a:pt x="21" y="126"/>
                    </a:lnTo>
                    <a:cubicBezTo>
                      <a:pt x="8" y="113"/>
                      <a:pt x="0" y="94"/>
                      <a:pt x="0" y="74"/>
                    </a:cubicBezTo>
                    <a:lnTo>
                      <a:pt x="0" y="74"/>
                    </a:lnTo>
                    <a:cubicBezTo>
                      <a:pt x="0" y="55"/>
                      <a:pt x="8" y="36"/>
                      <a:pt x="21" y="22"/>
                    </a:cubicBezTo>
                    <a:lnTo>
                      <a:pt x="21" y="22"/>
                    </a:lnTo>
                    <a:cubicBezTo>
                      <a:pt x="35" y="7"/>
                      <a:pt x="54" y="0"/>
                      <a:pt x="73" y="0"/>
                    </a:cubicBezTo>
                    <a:lnTo>
                      <a:pt x="2109" y="0"/>
                    </a:lnTo>
                    <a:lnTo>
                      <a:pt x="2109" y="0"/>
                    </a:lnTo>
                    <a:cubicBezTo>
                      <a:pt x="2128" y="0"/>
                      <a:pt x="2146" y="7"/>
                      <a:pt x="2161" y="22"/>
                    </a:cubicBezTo>
                    <a:lnTo>
                      <a:pt x="2161" y="22"/>
                    </a:lnTo>
                    <a:cubicBezTo>
                      <a:pt x="2174" y="36"/>
                      <a:pt x="2182" y="55"/>
                      <a:pt x="2182" y="74"/>
                    </a:cubicBezTo>
                    <a:lnTo>
                      <a:pt x="2182" y="74"/>
                    </a:lnTo>
                    <a:cubicBezTo>
                      <a:pt x="2182" y="94"/>
                      <a:pt x="2174" y="113"/>
                      <a:pt x="2161" y="126"/>
                    </a:cubicBezTo>
                    <a:lnTo>
                      <a:pt x="2161" y="126"/>
                    </a:lnTo>
                    <a:cubicBezTo>
                      <a:pt x="2146" y="140"/>
                      <a:pt x="2128" y="148"/>
                      <a:pt x="2109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70">
                <a:extLst>
                  <a:ext uri="{FF2B5EF4-FFF2-40B4-BE49-F238E27FC236}">
                    <a16:creationId xmlns:a16="http://schemas.microsoft.com/office/drawing/2014/main" id="{851DF30C-CFAC-4372-BB12-96694AAF9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4046" y="6357630"/>
                <a:ext cx="223696" cy="223696"/>
              </a:xfrm>
              <a:custGeom>
                <a:avLst/>
                <a:gdLst>
                  <a:gd name="T0" fmla="*/ 252 w 253"/>
                  <a:gd name="T1" fmla="*/ 125 h 252"/>
                  <a:gd name="T2" fmla="*/ 252 w 253"/>
                  <a:gd name="T3" fmla="*/ 125 h 252"/>
                  <a:gd name="T4" fmla="*/ 126 w 253"/>
                  <a:gd name="T5" fmla="*/ 251 h 252"/>
                  <a:gd name="T6" fmla="*/ 126 w 253"/>
                  <a:gd name="T7" fmla="*/ 251 h 252"/>
                  <a:gd name="T8" fmla="*/ 0 w 253"/>
                  <a:gd name="T9" fmla="*/ 125 h 252"/>
                  <a:gd name="T10" fmla="*/ 0 w 253"/>
                  <a:gd name="T11" fmla="*/ 125 h 252"/>
                  <a:gd name="T12" fmla="*/ 126 w 253"/>
                  <a:gd name="T13" fmla="*/ 0 h 252"/>
                  <a:gd name="T14" fmla="*/ 126 w 253"/>
                  <a:gd name="T15" fmla="*/ 0 h 252"/>
                  <a:gd name="T16" fmla="*/ 252 w 253"/>
                  <a:gd name="T17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3" h="252">
                    <a:moveTo>
                      <a:pt x="252" y="125"/>
                    </a:moveTo>
                    <a:lnTo>
                      <a:pt x="252" y="125"/>
                    </a:lnTo>
                    <a:cubicBezTo>
                      <a:pt x="252" y="194"/>
                      <a:pt x="196" y="251"/>
                      <a:pt x="126" y="251"/>
                    </a:cubicBezTo>
                    <a:lnTo>
                      <a:pt x="126" y="251"/>
                    </a:lnTo>
                    <a:cubicBezTo>
                      <a:pt x="57" y="251"/>
                      <a:pt x="0" y="194"/>
                      <a:pt x="0" y="125"/>
                    </a:cubicBezTo>
                    <a:lnTo>
                      <a:pt x="0" y="125"/>
                    </a:lnTo>
                    <a:cubicBezTo>
                      <a:pt x="0" y="56"/>
                      <a:pt x="57" y="0"/>
                      <a:pt x="126" y="0"/>
                    </a:cubicBezTo>
                    <a:lnTo>
                      <a:pt x="126" y="0"/>
                    </a:lnTo>
                    <a:cubicBezTo>
                      <a:pt x="196" y="0"/>
                      <a:pt x="252" y="56"/>
                      <a:pt x="252" y="1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71">
                <a:extLst>
                  <a:ext uri="{FF2B5EF4-FFF2-40B4-BE49-F238E27FC236}">
                    <a16:creationId xmlns:a16="http://schemas.microsoft.com/office/drawing/2014/main" id="{9D8114BD-4D1C-45CC-AC71-2D21DCDFB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0122" y="6349781"/>
                <a:ext cx="239391" cy="239393"/>
              </a:xfrm>
              <a:custGeom>
                <a:avLst/>
                <a:gdLst>
                  <a:gd name="T0" fmla="*/ 134 w 271"/>
                  <a:gd name="T1" fmla="*/ 19 h 270"/>
                  <a:gd name="T2" fmla="*/ 134 w 271"/>
                  <a:gd name="T3" fmla="*/ 19 h 270"/>
                  <a:gd name="T4" fmla="*/ 18 w 271"/>
                  <a:gd name="T5" fmla="*/ 134 h 270"/>
                  <a:gd name="T6" fmla="*/ 18 w 271"/>
                  <a:gd name="T7" fmla="*/ 134 h 270"/>
                  <a:gd name="T8" fmla="*/ 134 w 271"/>
                  <a:gd name="T9" fmla="*/ 250 h 270"/>
                  <a:gd name="T10" fmla="*/ 134 w 271"/>
                  <a:gd name="T11" fmla="*/ 250 h 270"/>
                  <a:gd name="T12" fmla="*/ 251 w 271"/>
                  <a:gd name="T13" fmla="*/ 134 h 270"/>
                  <a:gd name="T14" fmla="*/ 251 w 271"/>
                  <a:gd name="T15" fmla="*/ 134 h 270"/>
                  <a:gd name="T16" fmla="*/ 134 w 271"/>
                  <a:gd name="T17" fmla="*/ 19 h 270"/>
                  <a:gd name="T18" fmla="*/ 134 w 271"/>
                  <a:gd name="T19" fmla="*/ 269 h 270"/>
                  <a:gd name="T20" fmla="*/ 134 w 271"/>
                  <a:gd name="T21" fmla="*/ 269 h 270"/>
                  <a:gd name="T22" fmla="*/ 0 w 271"/>
                  <a:gd name="T23" fmla="*/ 134 h 270"/>
                  <a:gd name="T24" fmla="*/ 0 w 271"/>
                  <a:gd name="T25" fmla="*/ 134 h 270"/>
                  <a:gd name="T26" fmla="*/ 134 w 271"/>
                  <a:gd name="T27" fmla="*/ 0 h 270"/>
                  <a:gd name="T28" fmla="*/ 134 w 271"/>
                  <a:gd name="T29" fmla="*/ 0 h 270"/>
                  <a:gd name="T30" fmla="*/ 270 w 271"/>
                  <a:gd name="T31" fmla="*/ 134 h 270"/>
                  <a:gd name="T32" fmla="*/ 270 w 271"/>
                  <a:gd name="T33" fmla="*/ 134 h 270"/>
                  <a:gd name="T34" fmla="*/ 134 w 271"/>
                  <a:gd name="T35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" h="270">
                    <a:moveTo>
                      <a:pt x="134" y="19"/>
                    </a:moveTo>
                    <a:lnTo>
                      <a:pt x="134" y="19"/>
                    </a:lnTo>
                    <a:cubicBezTo>
                      <a:pt x="70" y="19"/>
                      <a:pt x="18" y="71"/>
                      <a:pt x="18" y="134"/>
                    </a:cubicBezTo>
                    <a:lnTo>
                      <a:pt x="18" y="134"/>
                    </a:lnTo>
                    <a:cubicBezTo>
                      <a:pt x="18" y="198"/>
                      <a:pt x="70" y="250"/>
                      <a:pt x="134" y="250"/>
                    </a:cubicBezTo>
                    <a:lnTo>
                      <a:pt x="134" y="250"/>
                    </a:lnTo>
                    <a:cubicBezTo>
                      <a:pt x="198" y="250"/>
                      <a:pt x="251" y="198"/>
                      <a:pt x="251" y="134"/>
                    </a:cubicBezTo>
                    <a:lnTo>
                      <a:pt x="251" y="134"/>
                    </a:lnTo>
                    <a:cubicBezTo>
                      <a:pt x="251" y="71"/>
                      <a:pt x="198" y="19"/>
                      <a:pt x="134" y="19"/>
                    </a:cubicBezTo>
                    <a:close/>
                    <a:moveTo>
                      <a:pt x="134" y="269"/>
                    </a:moveTo>
                    <a:lnTo>
                      <a:pt x="134" y="269"/>
                    </a:lnTo>
                    <a:cubicBezTo>
                      <a:pt x="60" y="269"/>
                      <a:pt x="0" y="209"/>
                      <a:pt x="0" y="134"/>
                    </a:cubicBezTo>
                    <a:lnTo>
                      <a:pt x="0" y="134"/>
                    </a:lnTo>
                    <a:cubicBezTo>
                      <a:pt x="0" y="60"/>
                      <a:pt x="60" y="0"/>
                      <a:pt x="134" y="0"/>
                    </a:cubicBezTo>
                    <a:lnTo>
                      <a:pt x="134" y="0"/>
                    </a:lnTo>
                    <a:cubicBezTo>
                      <a:pt x="209" y="0"/>
                      <a:pt x="270" y="60"/>
                      <a:pt x="270" y="134"/>
                    </a:cubicBezTo>
                    <a:lnTo>
                      <a:pt x="270" y="134"/>
                    </a:lnTo>
                    <a:cubicBezTo>
                      <a:pt x="270" y="209"/>
                      <a:pt x="209" y="269"/>
                      <a:pt x="134" y="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72">
                <a:extLst>
                  <a:ext uri="{FF2B5EF4-FFF2-40B4-BE49-F238E27FC236}">
                    <a16:creationId xmlns:a16="http://schemas.microsoft.com/office/drawing/2014/main" id="{1E5CB3F9-8173-42D4-B268-E3B99062E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0763" y="6412573"/>
                <a:ext cx="105959" cy="105962"/>
              </a:xfrm>
              <a:custGeom>
                <a:avLst/>
                <a:gdLst>
                  <a:gd name="T0" fmla="*/ 21 w 118"/>
                  <a:gd name="T1" fmla="*/ 119 h 120"/>
                  <a:gd name="T2" fmla="*/ 21 w 118"/>
                  <a:gd name="T3" fmla="*/ 119 h 120"/>
                  <a:gd name="T4" fmla="*/ 19 w 118"/>
                  <a:gd name="T5" fmla="*/ 119 h 120"/>
                  <a:gd name="T6" fmla="*/ 19 w 118"/>
                  <a:gd name="T7" fmla="*/ 119 h 120"/>
                  <a:gd name="T8" fmla="*/ 12 w 118"/>
                  <a:gd name="T9" fmla="*/ 112 h 120"/>
                  <a:gd name="T10" fmla="*/ 1 w 118"/>
                  <a:gd name="T11" fmla="*/ 60 h 120"/>
                  <a:gd name="T12" fmla="*/ 1 w 118"/>
                  <a:gd name="T13" fmla="*/ 60 h 120"/>
                  <a:gd name="T14" fmla="*/ 7 w 118"/>
                  <a:gd name="T15" fmla="*/ 49 h 120"/>
                  <a:gd name="T16" fmla="*/ 7 w 118"/>
                  <a:gd name="T17" fmla="*/ 49 h 120"/>
                  <a:gd name="T18" fmla="*/ 19 w 118"/>
                  <a:gd name="T19" fmla="*/ 56 h 120"/>
                  <a:gd name="T20" fmla="*/ 26 w 118"/>
                  <a:gd name="T21" fmla="*/ 89 h 120"/>
                  <a:gd name="T22" fmla="*/ 99 w 118"/>
                  <a:gd name="T23" fmla="*/ 4 h 120"/>
                  <a:gd name="T24" fmla="*/ 99 w 118"/>
                  <a:gd name="T25" fmla="*/ 4 h 120"/>
                  <a:gd name="T26" fmla="*/ 112 w 118"/>
                  <a:gd name="T27" fmla="*/ 2 h 120"/>
                  <a:gd name="T28" fmla="*/ 112 w 118"/>
                  <a:gd name="T29" fmla="*/ 2 h 120"/>
                  <a:gd name="T30" fmla="*/ 114 w 118"/>
                  <a:gd name="T31" fmla="*/ 16 h 120"/>
                  <a:gd name="T32" fmla="*/ 28 w 118"/>
                  <a:gd name="T33" fmla="*/ 116 h 120"/>
                  <a:gd name="T34" fmla="*/ 28 w 118"/>
                  <a:gd name="T35" fmla="*/ 116 h 120"/>
                  <a:gd name="T36" fmla="*/ 21 w 118"/>
                  <a:gd name="T37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20">
                    <a:moveTo>
                      <a:pt x="21" y="119"/>
                    </a:moveTo>
                    <a:lnTo>
                      <a:pt x="21" y="119"/>
                    </a:lnTo>
                    <a:cubicBezTo>
                      <a:pt x="20" y="119"/>
                      <a:pt x="20" y="119"/>
                      <a:pt x="19" y="119"/>
                    </a:cubicBezTo>
                    <a:lnTo>
                      <a:pt x="19" y="119"/>
                    </a:lnTo>
                    <a:cubicBezTo>
                      <a:pt x="15" y="118"/>
                      <a:pt x="13" y="115"/>
                      <a:pt x="12" y="112"/>
                    </a:cubicBezTo>
                    <a:lnTo>
                      <a:pt x="1" y="60"/>
                    </a:lnTo>
                    <a:lnTo>
                      <a:pt x="1" y="60"/>
                    </a:lnTo>
                    <a:cubicBezTo>
                      <a:pt x="0" y="55"/>
                      <a:pt x="2" y="50"/>
                      <a:pt x="7" y="49"/>
                    </a:cubicBezTo>
                    <a:lnTo>
                      <a:pt x="7" y="49"/>
                    </a:lnTo>
                    <a:cubicBezTo>
                      <a:pt x="13" y="48"/>
                      <a:pt x="18" y="51"/>
                      <a:pt x="19" y="56"/>
                    </a:cubicBezTo>
                    <a:lnTo>
                      <a:pt x="26" y="89"/>
                    </a:lnTo>
                    <a:lnTo>
                      <a:pt x="99" y="4"/>
                    </a:lnTo>
                    <a:lnTo>
                      <a:pt x="99" y="4"/>
                    </a:lnTo>
                    <a:cubicBezTo>
                      <a:pt x="102" y="0"/>
                      <a:pt x="109" y="0"/>
                      <a:pt x="112" y="2"/>
                    </a:cubicBezTo>
                    <a:lnTo>
                      <a:pt x="112" y="2"/>
                    </a:lnTo>
                    <a:cubicBezTo>
                      <a:pt x="116" y="6"/>
                      <a:pt x="117" y="12"/>
                      <a:pt x="114" y="16"/>
                    </a:cubicBezTo>
                    <a:lnTo>
                      <a:pt x="28" y="116"/>
                    </a:lnTo>
                    <a:lnTo>
                      <a:pt x="28" y="116"/>
                    </a:lnTo>
                    <a:cubicBezTo>
                      <a:pt x="26" y="118"/>
                      <a:pt x="24" y="119"/>
                      <a:pt x="21" y="1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7FC2EFA8-A87F-44EF-9CAA-B6D9D18CF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9776" y="6412573"/>
                <a:ext cx="1396218" cy="105136"/>
              </a:xfrm>
              <a:custGeom>
                <a:avLst/>
                <a:gdLst>
                  <a:gd name="connsiteX0" fmla="*/ 8012 w 1396218"/>
                  <a:gd name="connsiteY0" fmla="*/ 90264 h 105136"/>
                  <a:gd name="connsiteX1" fmla="*/ 827897 w 1396218"/>
                  <a:gd name="connsiteY1" fmla="*/ 90264 h 105136"/>
                  <a:gd name="connsiteX2" fmla="*/ 835019 w 1396218"/>
                  <a:gd name="connsiteY2" fmla="*/ 97700 h 105136"/>
                  <a:gd name="connsiteX3" fmla="*/ 827897 w 1396218"/>
                  <a:gd name="connsiteY3" fmla="*/ 105136 h 105136"/>
                  <a:gd name="connsiteX4" fmla="*/ 8012 w 1396218"/>
                  <a:gd name="connsiteY4" fmla="*/ 105136 h 105136"/>
                  <a:gd name="connsiteX5" fmla="*/ 0 w 1396218"/>
                  <a:gd name="connsiteY5" fmla="*/ 97700 h 105136"/>
                  <a:gd name="connsiteX6" fmla="*/ 8012 w 1396218"/>
                  <a:gd name="connsiteY6" fmla="*/ 90264 h 105136"/>
                  <a:gd name="connsiteX7" fmla="*/ 8019 w 1396218"/>
                  <a:gd name="connsiteY7" fmla="*/ 0 h 105136"/>
                  <a:gd name="connsiteX8" fmla="*/ 1388199 w 1396218"/>
                  <a:gd name="connsiteY8" fmla="*/ 0 h 105136"/>
                  <a:gd name="connsiteX9" fmla="*/ 1396218 w 1396218"/>
                  <a:gd name="connsiteY9" fmla="*/ 9812 h 105136"/>
                  <a:gd name="connsiteX10" fmla="*/ 1388199 w 1396218"/>
                  <a:gd name="connsiteY10" fmla="*/ 18643 h 105136"/>
                  <a:gd name="connsiteX11" fmla="*/ 8019 w 1396218"/>
                  <a:gd name="connsiteY11" fmla="*/ 18643 h 105136"/>
                  <a:gd name="connsiteX12" fmla="*/ 0 w 1396218"/>
                  <a:gd name="connsiteY12" fmla="*/ 9812 h 105136"/>
                  <a:gd name="connsiteX13" fmla="*/ 8019 w 1396218"/>
                  <a:gd name="connsiteY13" fmla="*/ 0 h 10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6218" h="105136">
                    <a:moveTo>
                      <a:pt x="8012" y="90264"/>
                    </a:moveTo>
                    <a:lnTo>
                      <a:pt x="827897" y="90264"/>
                    </a:lnTo>
                    <a:cubicBezTo>
                      <a:pt x="832348" y="90264"/>
                      <a:pt x="835019" y="93569"/>
                      <a:pt x="835019" y="97700"/>
                    </a:cubicBezTo>
                    <a:cubicBezTo>
                      <a:pt x="835019" y="101831"/>
                      <a:pt x="832348" y="105136"/>
                      <a:pt x="827897" y="105136"/>
                    </a:cubicBezTo>
                    <a:lnTo>
                      <a:pt x="8012" y="105136"/>
                    </a:lnTo>
                    <a:cubicBezTo>
                      <a:pt x="3561" y="105136"/>
                      <a:pt x="0" y="101831"/>
                      <a:pt x="0" y="97700"/>
                    </a:cubicBezTo>
                    <a:cubicBezTo>
                      <a:pt x="0" y="93569"/>
                      <a:pt x="3561" y="90264"/>
                      <a:pt x="8012" y="90264"/>
                    </a:cubicBezTo>
                    <a:close/>
                    <a:moveTo>
                      <a:pt x="8019" y="0"/>
                    </a:moveTo>
                    <a:lnTo>
                      <a:pt x="1388199" y="0"/>
                    </a:lnTo>
                    <a:cubicBezTo>
                      <a:pt x="1392654" y="0"/>
                      <a:pt x="1396218" y="4906"/>
                      <a:pt x="1396218" y="9812"/>
                    </a:cubicBezTo>
                    <a:cubicBezTo>
                      <a:pt x="1396218" y="14718"/>
                      <a:pt x="1392654" y="18643"/>
                      <a:pt x="1388199" y="18643"/>
                    </a:cubicBezTo>
                    <a:lnTo>
                      <a:pt x="8019" y="18643"/>
                    </a:lnTo>
                    <a:cubicBezTo>
                      <a:pt x="3564" y="18643"/>
                      <a:pt x="0" y="14718"/>
                      <a:pt x="0" y="9812"/>
                    </a:cubicBezTo>
                    <a:cubicBezTo>
                      <a:pt x="0" y="4906"/>
                      <a:pt x="3564" y="0"/>
                      <a:pt x="8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75">
                <a:extLst>
                  <a:ext uri="{FF2B5EF4-FFF2-40B4-BE49-F238E27FC236}">
                    <a16:creationId xmlns:a16="http://schemas.microsoft.com/office/drawing/2014/main" id="{A3D3847C-7031-4EB7-A48F-3A9D46399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4046" y="6730456"/>
                <a:ext cx="223696" cy="223693"/>
              </a:xfrm>
              <a:custGeom>
                <a:avLst/>
                <a:gdLst>
                  <a:gd name="T0" fmla="*/ 252 w 253"/>
                  <a:gd name="T1" fmla="*/ 126 h 252"/>
                  <a:gd name="T2" fmla="*/ 252 w 253"/>
                  <a:gd name="T3" fmla="*/ 126 h 252"/>
                  <a:gd name="T4" fmla="*/ 126 w 253"/>
                  <a:gd name="T5" fmla="*/ 251 h 252"/>
                  <a:gd name="T6" fmla="*/ 126 w 253"/>
                  <a:gd name="T7" fmla="*/ 251 h 252"/>
                  <a:gd name="T8" fmla="*/ 0 w 253"/>
                  <a:gd name="T9" fmla="*/ 126 h 252"/>
                  <a:gd name="T10" fmla="*/ 0 w 253"/>
                  <a:gd name="T11" fmla="*/ 126 h 252"/>
                  <a:gd name="T12" fmla="*/ 126 w 253"/>
                  <a:gd name="T13" fmla="*/ 0 h 252"/>
                  <a:gd name="T14" fmla="*/ 126 w 253"/>
                  <a:gd name="T15" fmla="*/ 0 h 252"/>
                  <a:gd name="T16" fmla="*/ 252 w 253"/>
                  <a:gd name="T17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3" h="252">
                    <a:moveTo>
                      <a:pt x="252" y="126"/>
                    </a:moveTo>
                    <a:lnTo>
                      <a:pt x="252" y="126"/>
                    </a:lnTo>
                    <a:cubicBezTo>
                      <a:pt x="252" y="194"/>
                      <a:pt x="196" y="251"/>
                      <a:pt x="126" y="251"/>
                    </a:cubicBezTo>
                    <a:lnTo>
                      <a:pt x="126" y="251"/>
                    </a:lnTo>
                    <a:cubicBezTo>
                      <a:pt x="57" y="251"/>
                      <a:pt x="0" y="194"/>
                      <a:pt x="0" y="126"/>
                    </a:cubicBezTo>
                    <a:lnTo>
                      <a:pt x="0" y="126"/>
                    </a:lnTo>
                    <a:cubicBezTo>
                      <a:pt x="0" y="57"/>
                      <a:pt x="57" y="0"/>
                      <a:pt x="126" y="0"/>
                    </a:cubicBezTo>
                    <a:lnTo>
                      <a:pt x="126" y="0"/>
                    </a:lnTo>
                    <a:cubicBezTo>
                      <a:pt x="196" y="0"/>
                      <a:pt x="252" y="57"/>
                      <a:pt x="252" y="1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76">
                <a:extLst>
                  <a:ext uri="{FF2B5EF4-FFF2-40B4-BE49-F238E27FC236}">
                    <a16:creationId xmlns:a16="http://schemas.microsoft.com/office/drawing/2014/main" id="{C937ACAB-4600-47C2-8531-6ACE81100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0122" y="6722607"/>
                <a:ext cx="239391" cy="239391"/>
              </a:xfrm>
              <a:custGeom>
                <a:avLst/>
                <a:gdLst>
                  <a:gd name="T0" fmla="*/ 134 w 271"/>
                  <a:gd name="T1" fmla="*/ 19 h 269"/>
                  <a:gd name="T2" fmla="*/ 134 w 271"/>
                  <a:gd name="T3" fmla="*/ 19 h 269"/>
                  <a:gd name="T4" fmla="*/ 18 w 271"/>
                  <a:gd name="T5" fmla="*/ 135 h 269"/>
                  <a:gd name="T6" fmla="*/ 18 w 271"/>
                  <a:gd name="T7" fmla="*/ 135 h 269"/>
                  <a:gd name="T8" fmla="*/ 134 w 271"/>
                  <a:gd name="T9" fmla="*/ 250 h 269"/>
                  <a:gd name="T10" fmla="*/ 134 w 271"/>
                  <a:gd name="T11" fmla="*/ 250 h 269"/>
                  <a:gd name="T12" fmla="*/ 251 w 271"/>
                  <a:gd name="T13" fmla="*/ 135 h 269"/>
                  <a:gd name="T14" fmla="*/ 251 w 271"/>
                  <a:gd name="T15" fmla="*/ 135 h 269"/>
                  <a:gd name="T16" fmla="*/ 134 w 271"/>
                  <a:gd name="T17" fmla="*/ 19 h 269"/>
                  <a:gd name="T18" fmla="*/ 134 w 271"/>
                  <a:gd name="T19" fmla="*/ 268 h 269"/>
                  <a:gd name="T20" fmla="*/ 134 w 271"/>
                  <a:gd name="T21" fmla="*/ 268 h 269"/>
                  <a:gd name="T22" fmla="*/ 0 w 271"/>
                  <a:gd name="T23" fmla="*/ 135 h 269"/>
                  <a:gd name="T24" fmla="*/ 0 w 271"/>
                  <a:gd name="T25" fmla="*/ 135 h 269"/>
                  <a:gd name="T26" fmla="*/ 134 w 271"/>
                  <a:gd name="T27" fmla="*/ 0 h 269"/>
                  <a:gd name="T28" fmla="*/ 134 w 271"/>
                  <a:gd name="T29" fmla="*/ 0 h 269"/>
                  <a:gd name="T30" fmla="*/ 270 w 271"/>
                  <a:gd name="T31" fmla="*/ 135 h 269"/>
                  <a:gd name="T32" fmla="*/ 270 w 271"/>
                  <a:gd name="T33" fmla="*/ 135 h 269"/>
                  <a:gd name="T34" fmla="*/ 134 w 271"/>
                  <a:gd name="T35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" h="269">
                    <a:moveTo>
                      <a:pt x="134" y="19"/>
                    </a:moveTo>
                    <a:lnTo>
                      <a:pt x="134" y="19"/>
                    </a:lnTo>
                    <a:cubicBezTo>
                      <a:pt x="70" y="19"/>
                      <a:pt x="18" y="71"/>
                      <a:pt x="18" y="135"/>
                    </a:cubicBezTo>
                    <a:lnTo>
                      <a:pt x="18" y="135"/>
                    </a:lnTo>
                    <a:cubicBezTo>
                      <a:pt x="18" y="198"/>
                      <a:pt x="70" y="250"/>
                      <a:pt x="134" y="250"/>
                    </a:cubicBezTo>
                    <a:lnTo>
                      <a:pt x="134" y="250"/>
                    </a:lnTo>
                    <a:cubicBezTo>
                      <a:pt x="198" y="250"/>
                      <a:pt x="251" y="198"/>
                      <a:pt x="251" y="135"/>
                    </a:cubicBezTo>
                    <a:lnTo>
                      <a:pt x="251" y="135"/>
                    </a:lnTo>
                    <a:cubicBezTo>
                      <a:pt x="251" y="71"/>
                      <a:pt x="198" y="19"/>
                      <a:pt x="134" y="19"/>
                    </a:cubicBezTo>
                    <a:close/>
                    <a:moveTo>
                      <a:pt x="134" y="268"/>
                    </a:moveTo>
                    <a:lnTo>
                      <a:pt x="134" y="268"/>
                    </a:lnTo>
                    <a:cubicBezTo>
                      <a:pt x="60" y="268"/>
                      <a:pt x="0" y="209"/>
                      <a:pt x="0" y="135"/>
                    </a:cubicBezTo>
                    <a:lnTo>
                      <a:pt x="0" y="135"/>
                    </a:lnTo>
                    <a:cubicBezTo>
                      <a:pt x="0" y="60"/>
                      <a:pt x="60" y="0"/>
                      <a:pt x="134" y="0"/>
                    </a:cubicBezTo>
                    <a:lnTo>
                      <a:pt x="134" y="0"/>
                    </a:lnTo>
                    <a:cubicBezTo>
                      <a:pt x="209" y="0"/>
                      <a:pt x="270" y="60"/>
                      <a:pt x="270" y="135"/>
                    </a:cubicBezTo>
                    <a:lnTo>
                      <a:pt x="270" y="135"/>
                    </a:lnTo>
                    <a:cubicBezTo>
                      <a:pt x="270" y="209"/>
                      <a:pt x="209" y="268"/>
                      <a:pt x="134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77">
                <a:extLst>
                  <a:ext uri="{FF2B5EF4-FFF2-40B4-BE49-F238E27FC236}">
                    <a16:creationId xmlns:a16="http://schemas.microsoft.com/office/drawing/2014/main" id="{346AF82C-85D4-46ED-8C72-317B20E76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0763" y="6785398"/>
                <a:ext cx="105959" cy="105959"/>
              </a:xfrm>
              <a:custGeom>
                <a:avLst/>
                <a:gdLst>
                  <a:gd name="T0" fmla="*/ 21 w 118"/>
                  <a:gd name="T1" fmla="*/ 118 h 119"/>
                  <a:gd name="T2" fmla="*/ 21 w 118"/>
                  <a:gd name="T3" fmla="*/ 118 h 119"/>
                  <a:gd name="T4" fmla="*/ 19 w 118"/>
                  <a:gd name="T5" fmla="*/ 118 h 119"/>
                  <a:gd name="T6" fmla="*/ 19 w 118"/>
                  <a:gd name="T7" fmla="*/ 118 h 119"/>
                  <a:gd name="T8" fmla="*/ 12 w 118"/>
                  <a:gd name="T9" fmla="*/ 111 h 119"/>
                  <a:gd name="T10" fmla="*/ 1 w 118"/>
                  <a:gd name="T11" fmla="*/ 60 h 119"/>
                  <a:gd name="T12" fmla="*/ 1 w 118"/>
                  <a:gd name="T13" fmla="*/ 60 h 119"/>
                  <a:gd name="T14" fmla="*/ 7 w 118"/>
                  <a:gd name="T15" fmla="*/ 49 h 119"/>
                  <a:gd name="T16" fmla="*/ 7 w 118"/>
                  <a:gd name="T17" fmla="*/ 49 h 119"/>
                  <a:gd name="T18" fmla="*/ 19 w 118"/>
                  <a:gd name="T19" fmla="*/ 57 h 119"/>
                  <a:gd name="T20" fmla="*/ 26 w 118"/>
                  <a:gd name="T21" fmla="*/ 89 h 119"/>
                  <a:gd name="T22" fmla="*/ 99 w 118"/>
                  <a:gd name="T23" fmla="*/ 4 h 119"/>
                  <a:gd name="T24" fmla="*/ 99 w 118"/>
                  <a:gd name="T25" fmla="*/ 4 h 119"/>
                  <a:gd name="T26" fmla="*/ 112 w 118"/>
                  <a:gd name="T27" fmla="*/ 3 h 119"/>
                  <a:gd name="T28" fmla="*/ 112 w 118"/>
                  <a:gd name="T29" fmla="*/ 3 h 119"/>
                  <a:gd name="T30" fmla="*/ 114 w 118"/>
                  <a:gd name="T31" fmla="*/ 16 h 119"/>
                  <a:gd name="T32" fmla="*/ 28 w 118"/>
                  <a:gd name="T33" fmla="*/ 116 h 119"/>
                  <a:gd name="T34" fmla="*/ 28 w 118"/>
                  <a:gd name="T35" fmla="*/ 116 h 119"/>
                  <a:gd name="T36" fmla="*/ 21 w 118"/>
                  <a:gd name="T37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19">
                    <a:moveTo>
                      <a:pt x="21" y="118"/>
                    </a:moveTo>
                    <a:lnTo>
                      <a:pt x="21" y="118"/>
                    </a:lnTo>
                    <a:cubicBezTo>
                      <a:pt x="20" y="118"/>
                      <a:pt x="20" y="118"/>
                      <a:pt x="19" y="118"/>
                    </a:cubicBezTo>
                    <a:lnTo>
                      <a:pt x="19" y="118"/>
                    </a:lnTo>
                    <a:cubicBezTo>
                      <a:pt x="15" y="117"/>
                      <a:pt x="13" y="115"/>
                      <a:pt x="12" y="111"/>
                    </a:cubicBezTo>
                    <a:lnTo>
                      <a:pt x="1" y="60"/>
                    </a:lnTo>
                    <a:lnTo>
                      <a:pt x="1" y="60"/>
                    </a:lnTo>
                    <a:cubicBezTo>
                      <a:pt x="0" y="55"/>
                      <a:pt x="2" y="51"/>
                      <a:pt x="7" y="49"/>
                    </a:cubicBezTo>
                    <a:lnTo>
                      <a:pt x="7" y="49"/>
                    </a:lnTo>
                    <a:cubicBezTo>
                      <a:pt x="13" y="48"/>
                      <a:pt x="18" y="52"/>
                      <a:pt x="19" y="57"/>
                    </a:cubicBezTo>
                    <a:lnTo>
                      <a:pt x="26" y="89"/>
                    </a:lnTo>
                    <a:lnTo>
                      <a:pt x="99" y="4"/>
                    </a:lnTo>
                    <a:lnTo>
                      <a:pt x="99" y="4"/>
                    </a:lnTo>
                    <a:cubicBezTo>
                      <a:pt x="102" y="0"/>
                      <a:pt x="109" y="0"/>
                      <a:pt x="112" y="3"/>
                    </a:cubicBezTo>
                    <a:lnTo>
                      <a:pt x="112" y="3"/>
                    </a:lnTo>
                    <a:cubicBezTo>
                      <a:pt x="116" y="6"/>
                      <a:pt x="117" y="13"/>
                      <a:pt x="114" y="16"/>
                    </a:cubicBezTo>
                    <a:lnTo>
                      <a:pt x="28" y="116"/>
                    </a:lnTo>
                    <a:lnTo>
                      <a:pt x="28" y="116"/>
                    </a:lnTo>
                    <a:cubicBezTo>
                      <a:pt x="26" y="117"/>
                      <a:pt x="24" y="118"/>
                      <a:pt x="21" y="1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7CA7B38B-6462-48CD-9A20-F138F0655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9776" y="6785398"/>
                <a:ext cx="1396218" cy="105087"/>
              </a:xfrm>
              <a:custGeom>
                <a:avLst/>
                <a:gdLst>
                  <a:gd name="connsiteX0" fmla="*/ 8012 w 1396218"/>
                  <a:gd name="connsiteY0" fmla="*/ 90261 h 105087"/>
                  <a:gd name="connsiteX1" fmla="*/ 827897 w 1396218"/>
                  <a:gd name="connsiteY1" fmla="*/ 90261 h 105087"/>
                  <a:gd name="connsiteX2" fmla="*/ 835019 w 1396218"/>
                  <a:gd name="connsiteY2" fmla="*/ 98110 h 105087"/>
                  <a:gd name="connsiteX3" fmla="*/ 827897 w 1396218"/>
                  <a:gd name="connsiteY3" fmla="*/ 105087 h 105087"/>
                  <a:gd name="connsiteX4" fmla="*/ 8012 w 1396218"/>
                  <a:gd name="connsiteY4" fmla="*/ 105087 h 105087"/>
                  <a:gd name="connsiteX5" fmla="*/ 0 w 1396218"/>
                  <a:gd name="connsiteY5" fmla="*/ 98110 h 105087"/>
                  <a:gd name="connsiteX6" fmla="*/ 8012 w 1396218"/>
                  <a:gd name="connsiteY6" fmla="*/ 90261 h 105087"/>
                  <a:gd name="connsiteX7" fmla="*/ 8019 w 1396218"/>
                  <a:gd name="connsiteY7" fmla="*/ 0 h 105087"/>
                  <a:gd name="connsiteX8" fmla="*/ 1388199 w 1396218"/>
                  <a:gd name="connsiteY8" fmla="*/ 0 h 105087"/>
                  <a:gd name="connsiteX9" fmla="*/ 1396218 w 1396218"/>
                  <a:gd name="connsiteY9" fmla="*/ 9810 h 105087"/>
                  <a:gd name="connsiteX10" fmla="*/ 1388199 w 1396218"/>
                  <a:gd name="connsiteY10" fmla="*/ 18640 h 105087"/>
                  <a:gd name="connsiteX11" fmla="*/ 8019 w 1396218"/>
                  <a:gd name="connsiteY11" fmla="*/ 18640 h 105087"/>
                  <a:gd name="connsiteX12" fmla="*/ 0 w 1396218"/>
                  <a:gd name="connsiteY12" fmla="*/ 9810 h 105087"/>
                  <a:gd name="connsiteX13" fmla="*/ 8019 w 1396218"/>
                  <a:gd name="connsiteY13" fmla="*/ 0 h 10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6218" h="105087">
                    <a:moveTo>
                      <a:pt x="8012" y="90261"/>
                    </a:moveTo>
                    <a:lnTo>
                      <a:pt x="827897" y="90261"/>
                    </a:lnTo>
                    <a:cubicBezTo>
                      <a:pt x="832348" y="90261"/>
                      <a:pt x="835019" y="93750"/>
                      <a:pt x="835019" y="98110"/>
                    </a:cubicBezTo>
                    <a:cubicBezTo>
                      <a:pt x="835019" y="102471"/>
                      <a:pt x="832348" y="105087"/>
                      <a:pt x="827897" y="105087"/>
                    </a:cubicBezTo>
                    <a:lnTo>
                      <a:pt x="8012" y="105087"/>
                    </a:lnTo>
                    <a:cubicBezTo>
                      <a:pt x="3561" y="105087"/>
                      <a:pt x="0" y="102471"/>
                      <a:pt x="0" y="98110"/>
                    </a:cubicBezTo>
                    <a:cubicBezTo>
                      <a:pt x="0" y="93750"/>
                      <a:pt x="3561" y="90261"/>
                      <a:pt x="8012" y="90261"/>
                    </a:cubicBezTo>
                    <a:close/>
                    <a:moveTo>
                      <a:pt x="8019" y="0"/>
                    </a:moveTo>
                    <a:lnTo>
                      <a:pt x="1388199" y="0"/>
                    </a:lnTo>
                    <a:cubicBezTo>
                      <a:pt x="1392654" y="0"/>
                      <a:pt x="1396218" y="4905"/>
                      <a:pt x="1396218" y="9810"/>
                    </a:cubicBezTo>
                    <a:cubicBezTo>
                      <a:pt x="1396218" y="14716"/>
                      <a:pt x="1392654" y="18640"/>
                      <a:pt x="1388199" y="18640"/>
                    </a:cubicBezTo>
                    <a:lnTo>
                      <a:pt x="8019" y="18640"/>
                    </a:lnTo>
                    <a:cubicBezTo>
                      <a:pt x="3564" y="18640"/>
                      <a:pt x="0" y="14716"/>
                      <a:pt x="0" y="9810"/>
                    </a:cubicBezTo>
                    <a:cubicBezTo>
                      <a:pt x="0" y="4905"/>
                      <a:pt x="3564" y="0"/>
                      <a:pt x="8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80">
                <a:extLst>
                  <a:ext uri="{FF2B5EF4-FFF2-40B4-BE49-F238E27FC236}">
                    <a16:creationId xmlns:a16="http://schemas.microsoft.com/office/drawing/2014/main" id="{49FFED8C-E4B9-426B-88EB-4915F69F1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4046" y="7099355"/>
                <a:ext cx="223696" cy="223693"/>
              </a:xfrm>
              <a:custGeom>
                <a:avLst/>
                <a:gdLst>
                  <a:gd name="T0" fmla="*/ 252 w 253"/>
                  <a:gd name="T1" fmla="*/ 125 h 252"/>
                  <a:gd name="T2" fmla="*/ 252 w 253"/>
                  <a:gd name="T3" fmla="*/ 125 h 252"/>
                  <a:gd name="T4" fmla="*/ 126 w 253"/>
                  <a:gd name="T5" fmla="*/ 251 h 252"/>
                  <a:gd name="T6" fmla="*/ 126 w 253"/>
                  <a:gd name="T7" fmla="*/ 251 h 252"/>
                  <a:gd name="T8" fmla="*/ 0 w 253"/>
                  <a:gd name="T9" fmla="*/ 125 h 252"/>
                  <a:gd name="T10" fmla="*/ 0 w 253"/>
                  <a:gd name="T11" fmla="*/ 125 h 252"/>
                  <a:gd name="T12" fmla="*/ 126 w 253"/>
                  <a:gd name="T13" fmla="*/ 0 h 252"/>
                  <a:gd name="T14" fmla="*/ 126 w 253"/>
                  <a:gd name="T15" fmla="*/ 0 h 252"/>
                  <a:gd name="T16" fmla="*/ 252 w 253"/>
                  <a:gd name="T17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3" h="252">
                    <a:moveTo>
                      <a:pt x="252" y="125"/>
                    </a:moveTo>
                    <a:lnTo>
                      <a:pt x="252" y="125"/>
                    </a:lnTo>
                    <a:cubicBezTo>
                      <a:pt x="252" y="194"/>
                      <a:pt x="196" y="251"/>
                      <a:pt x="126" y="251"/>
                    </a:cubicBezTo>
                    <a:lnTo>
                      <a:pt x="126" y="251"/>
                    </a:lnTo>
                    <a:cubicBezTo>
                      <a:pt x="57" y="251"/>
                      <a:pt x="0" y="194"/>
                      <a:pt x="0" y="125"/>
                    </a:cubicBezTo>
                    <a:lnTo>
                      <a:pt x="0" y="125"/>
                    </a:lnTo>
                    <a:cubicBezTo>
                      <a:pt x="0" y="56"/>
                      <a:pt x="57" y="0"/>
                      <a:pt x="126" y="0"/>
                    </a:cubicBezTo>
                    <a:lnTo>
                      <a:pt x="126" y="0"/>
                    </a:lnTo>
                    <a:cubicBezTo>
                      <a:pt x="196" y="0"/>
                      <a:pt x="252" y="56"/>
                      <a:pt x="252" y="12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81">
                <a:extLst>
                  <a:ext uri="{FF2B5EF4-FFF2-40B4-BE49-F238E27FC236}">
                    <a16:creationId xmlns:a16="http://schemas.microsoft.com/office/drawing/2014/main" id="{02342F53-A14A-433C-94DA-B708F6C61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0122" y="7091506"/>
                <a:ext cx="239391" cy="239391"/>
              </a:xfrm>
              <a:custGeom>
                <a:avLst/>
                <a:gdLst>
                  <a:gd name="T0" fmla="*/ 134 w 271"/>
                  <a:gd name="T1" fmla="*/ 18 h 271"/>
                  <a:gd name="T2" fmla="*/ 134 w 271"/>
                  <a:gd name="T3" fmla="*/ 18 h 271"/>
                  <a:gd name="T4" fmla="*/ 18 w 271"/>
                  <a:gd name="T5" fmla="*/ 135 h 271"/>
                  <a:gd name="T6" fmla="*/ 18 w 271"/>
                  <a:gd name="T7" fmla="*/ 135 h 271"/>
                  <a:gd name="T8" fmla="*/ 134 w 271"/>
                  <a:gd name="T9" fmla="*/ 251 h 271"/>
                  <a:gd name="T10" fmla="*/ 134 w 271"/>
                  <a:gd name="T11" fmla="*/ 251 h 271"/>
                  <a:gd name="T12" fmla="*/ 251 w 271"/>
                  <a:gd name="T13" fmla="*/ 135 h 271"/>
                  <a:gd name="T14" fmla="*/ 251 w 271"/>
                  <a:gd name="T15" fmla="*/ 135 h 271"/>
                  <a:gd name="T16" fmla="*/ 134 w 271"/>
                  <a:gd name="T17" fmla="*/ 18 h 271"/>
                  <a:gd name="T18" fmla="*/ 134 w 271"/>
                  <a:gd name="T19" fmla="*/ 270 h 271"/>
                  <a:gd name="T20" fmla="*/ 134 w 271"/>
                  <a:gd name="T21" fmla="*/ 270 h 271"/>
                  <a:gd name="T22" fmla="*/ 0 w 271"/>
                  <a:gd name="T23" fmla="*/ 135 h 271"/>
                  <a:gd name="T24" fmla="*/ 0 w 271"/>
                  <a:gd name="T25" fmla="*/ 135 h 271"/>
                  <a:gd name="T26" fmla="*/ 134 w 271"/>
                  <a:gd name="T27" fmla="*/ 0 h 271"/>
                  <a:gd name="T28" fmla="*/ 134 w 271"/>
                  <a:gd name="T29" fmla="*/ 0 h 271"/>
                  <a:gd name="T30" fmla="*/ 270 w 271"/>
                  <a:gd name="T31" fmla="*/ 135 h 271"/>
                  <a:gd name="T32" fmla="*/ 270 w 271"/>
                  <a:gd name="T33" fmla="*/ 135 h 271"/>
                  <a:gd name="T34" fmla="*/ 134 w 271"/>
                  <a:gd name="T35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" h="271">
                    <a:moveTo>
                      <a:pt x="134" y="18"/>
                    </a:moveTo>
                    <a:lnTo>
                      <a:pt x="134" y="18"/>
                    </a:lnTo>
                    <a:cubicBezTo>
                      <a:pt x="70" y="18"/>
                      <a:pt x="18" y="71"/>
                      <a:pt x="18" y="135"/>
                    </a:cubicBezTo>
                    <a:lnTo>
                      <a:pt x="18" y="135"/>
                    </a:lnTo>
                    <a:cubicBezTo>
                      <a:pt x="18" y="199"/>
                      <a:pt x="70" y="251"/>
                      <a:pt x="134" y="251"/>
                    </a:cubicBezTo>
                    <a:lnTo>
                      <a:pt x="134" y="251"/>
                    </a:lnTo>
                    <a:cubicBezTo>
                      <a:pt x="198" y="251"/>
                      <a:pt x="251" y="199"/>
                      <a:pt x="251" y="135"/>
                    </a:cubicBezTo>
                    <a:lnTo>
                      <a:pt x="251" y="135"/>
                    </a:lnTo>
                    <a:cubicBezTo>
                      <a:pt x="251" y="71"/>
                      <a:pt x="198" y="18"/>
                      <a:pt x="134" y="18"/>
                    </a:cubicBezTo>
                    <a:close/>
                    <a:moveTo>
                      <a:pt x="134" y="270"/>
                    </a:moveTo>
                    <a:lnTo>
                      <a:pt x="134" y="270"/>
                    </a:lnTo>
                    <a:cubicBezTo>
                      <a:pt x="60" y="270"/>
                      <a:pt x="0" y="209"/>
                      <a:pt x="0" y="135"/>
                    </a:cubicBezTo>
                    <a:lnTo>
                      <a:pt x="0" y="135"/>
                    </a:lnTo>
                    <a:cubicBezTo>
                      <a:pt x="0" y="60"/>
                      <a:pt x="60" y="0"/>
                      <a:pt x="134" y="0"/>
                    </a:cubicBezTo>
                    <a:lnTo>
                      <a:pt x="134" y="0"/>
                    </a:lnTo>
                    <a:cubicBezTo>
                      <a:pt x="209" y="0"/>
                      <a:pt x="270" y="60"/>
                      <a:pt x="270" y="135"/>
                    </a:cubicBezTo>
                    <a:lnTo>
                      <a:pt x="270" y="135"/>
                    </a:lnTo>
                    <a:cubicBezTo>
                      <a:pt x="270" y="209"/>
                      <a:pt x="209" y="270"/>
                      <a:pt x="134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47213831-6E08-4FD9-A8AB-672D18B6E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4130" y="7155052"/>
                <a:ext cx="106712" cy="104330"/>
              </a:xfrm>
              <a:custGeom>
                <a:avLst/>
                <a:gdLst>
                  <a:gd name="connsiteX0" fmla="*/ 96418 w 106712"/>
                  <a:gd name="connsiteY0" fmla="*/ 1873 h 104330"/>
                  <a:gd name="connsiteX1" fmla="*/ 97298 w 106712"/>
                  <a:gd name="connsiteY1" fmla="*/ 14133 h 104330"/>
                  <a:gd name="connsiteX2" fmla="*/ 64062 w 106712"/>
                  <a:gd name="connsiteY2" fmla="*/ 52579 h 104330"/>
                  <a:gd name="connsiteX3" fmla="*/ 104201 w 106712"/>
                  <a:gd name="connsiteY3" fmla="*/ 86177 h 104330"/>
                  <a:gd name="connsiteX4" fmla="*/ 105095 w 106712"/>
                  <a:gd name="connsiteY4" fmla="*/ 97728 h 104330"/>
                  <a:gd name="connsiteX5" fmla="*/ 98841 w 106712"/>
                  <a:gd name="connsiteY5" fmla="*/ 100394 h 104330"/>
                  <a:gd name="connsiteX6" fmla="*/ 93481 w 106712"/>
                  <a:gd name="connsiteY6" fmla="*/ 98617 h 104330"/>
                  <a:gd name="connsiteX7" fmla="*/ 53156 w 106712"/>
                  <a:gd name="connsiteY7" fmla="*/ 65194 h 104330"/>
                  <a:gd name="connsiteX8" fmla="*/ 21596 w 106712"/>
                  <a:gd name="connsiteY8" fmla="*/ 101702 h 104330"/>
                  <a:gd name="connsiteX9" fmla="*/ 15435 w 106712"/>
                  <a:gd name="connsiteY9" fmla="*/ 104330 h 104330"/>
                  <a:gd name="connsiteX10" fmla="*/ 10153 w 106712"/>
                  <a:gd name="connsiteY10" fmla="*/ 102578 h 104330"/>
                  <a:gd name="connsiteX11" fmla="*/ 9273 w 106712"/>
                  <a:gd name="connsiteY11" fmla="*/ 91194 h 104330"/>
                  <a:gd name="connsiteX12" fmla="*/ 40503 w 106712"/>
                  <a:gd name="connsiteY12" fmla="*/ 54707 h 104330"/>
                  <a:gd name="connsiteX13" fmla="*/ 2356 w 106712"/>
                  <a:gd name="connsiteY13" fmla="*/ 23089 h 104330"/>
                  <a:gd name="connsiteX14" fmla="*/ 2356 w 106712"/>
                  <a:gd name="connsiteY14" fmla="*/ 10649 h 104330"/>
                  <a:gd name="connsiteX15" fmla="*/ 13970 w 106712"/>
                  <a:gd name="connsiteY15" fmla="*/ 10649 h 104330"/>
                  <a:gd name="connsiteX16" fmla="*/ 51398 w 106712"/>
                  <a:gd name="connsiteY16" fmla="*/ 41978 h 104330"/>
                  <a:gd name="connsiteX17" fmla="*/ 84974 w 106712"/>
                  <a:gd name="connsiteY17" fmla="*/ 2749 h 104330"/>
                  <a:gd name="connsiteX18" fmla="*/ 96418 w 106712"/>
                  <a:gd name="connsiteY18" fmla="*/ 1873 h 10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712" h="104330">
                    <a:moveTo>
                      <a:pt x="96418" y="1873"/>
                    </a:moveTo>
                    <a:cubicBezTo>
                      <a:pt x="99939" y="4500"/>
                      <a:pt x="99939" y="9755"/>
                      <a:pt x="97298" y="14133"/>
                    </a:cubicBezTo>
                    <a:lnTo>
                      <a:pt x="64062" y="52579"/>
                    </a:lnTo>
                    <a:lnTo>
                      <a:pt x="104201" y="86177"/>
                    </a:lnTo>
                    <a:cubicBezTo>
                      <a:pt x="106881" y="89731"/>
                      <a:pt x="107775" y="95062"/>
                      <a:pt x="105095" y="97728"/>
                    </a:cubicBezTo>
                    <a:cubicBezTo>
                      <a:pt x="103308" y="100394"/>
                      <a:pt x="100628" y="100394"/>
                      <a:pt x="98841" y="100394"/>
                    </a:cubicBezTo>
                    <a:cubicBezTo>
                      <a:pt x="96161" y="100394"/>
                      <a:pt x="94374" y="100394"/>
                      <a:pt x="93481" y="98617"/>
                    </a:cubicBezTo>
                    <a:lnTo>
                      <a:pt x="53156" y="65194"/>
                    </a:lnTo>
                    <a:lnTo>
                      <a:pt x="21596" y="101702"/>
                    </a:lnTo>
                    <a:cubicBezTo>
                      <a:pt x="19836" y="103454"/>
                      <a:pt x="18075" y="104330"/>
                      <a:pt x="15435" y="104330"/>
                    </a:cubicBezTo>
                    <a:cubicBezTo>
                      <a:pt x="14554" y="104330"/>
                      <a:pt x="11914" y="103454"/>
                      <a:pt x="10153" y="102578"/>
                    </a:cubicBezTo>
                    <a:cubicBezTo>
                      <a:pt x="7512" y="99075"/>
                      <a:pt x="6632" y="94697"/>
                      <a:pt x="9273" y="91194"/>
                    </a:cubicBezTo>
                    <a:lnTo>
                      <a:pt x="40503" y="54707"/>
                    </a:lnTo>
                    <a:lnTo>
                      <a:pt x="2356" y="23089"/>
                    </a:lnTo>
                    <a:cubicBezTo>
                      <a:pt x="-324" y="20424"/>
                      <a:pt x="-1217" y="15092"/>
                      <a:pt x="2356" y="10649"/>
                    </a:cubicBezTo>
                    <a:cubicBezTo>
                      <a:pt x="5037" y="7984"/>
                      <a:pt x="10397" y="7095"/>
                      <a:pt x="13970" y="10649"/>
                    </a:cubicBezTo>
                    <a:lnTo>
                      <a:pt x="51398" y="41978"/>
                    </a:lnTo>
                    <a:lnTo>
                      <a:pt x="84974" y="2749"/>
                    </a:lnTo>
                    <a:cubicBezTo>
                      <a:pt x="87615" y="-754"/>
                      <a:pt x="92897" y="-754"/>
                      <a:pt x="96418" y="18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05B43EBE-119D-47FB-9C9D-E42E40F90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9776" y="7154298"/>
                <a:ext cx="1396218" cy="105133"/>
              </a:xfrm>
              <a:custGeom>
                <a:avLst/>
                <a:gdLst>
                  <a:gd name="connsiteX0" fmla="*/ 8012 w 1396218"/>
                  <a:gd name="connsiteY0" fmla="*/ 90261 h 105133"/>
                  <a:gd name="connsiteX1" fmla="*/ 827897 w 1396218"/>
                  <a:gd name="connsiteY1" fmla="*/ 90261 h 105133"/>
                  <a:gd name="connsiteX2" fmla="*/ 835019 w 1396218"/>
                  <a:gd name="connsiteY2" fmla="*/ 97697 h 105133"/>
                  <a:gd name="connsiteX3" fmla="*/ 827897 w 1396218"/>
                  <a:gd name="connsiteY3" fmla="*/ 105133 h 105133"/>
                  <a:gd name="connsiteX4" fmla="*/ 8012 w 1396218"/>
                  <a:gd name="connsiteY4" fmla="*/ 105133 h 105133"/>
                  <a:gd name="connsiteX5" fmla="*/ 0 w 1396218"/>
                  <a:gd name="connsiteY5" fmla="*/ 97697 h 105133"/>
                  <a:gd name="connsiteX6" fmla="*/ 8012 w 1396218"/>
                  <a:gd name="connsiteY6" fmla="*/ 90261 h 105133"/>
                  <a:gd name="connsiteX7" fmla="*/ 8019 w 1396218"/>
                  <a:gd name="connsiteY7" fmla="*/ 0 h 105133"/>
                  <a:gd name="connsiteX8" fmla="*/ 1388199 w 1396218"/>
                  <a:gd name="connsiteY8" fmla="*/ 0 h 105133"/>
                  <a:gd name="connsiteX9" fmla="*/ 1396218 w 1396218"/>
                  <a:gd name="connsiteY9" fmla="*/ 8262 h 105133"/>
                  <a:gd name="connsiteX10" fmla="*/ 1388199 w 1396218"/>
                  <a:gd name="connsiteY10" fmla="*/ 14872 h 105133"/>
                  <a:gd name="connsiteX11" fmla="*/ 8019 w 1396218"/>
                  <a:gd name="connsiteY11" fmla="*/ 14872 h 105133"/>
                  <a:gd name="connsiteX12" fmla="*/ 0 w 1396218"/>
                  <a:gd name="connsiteY12" fmla="*/ 8262 h 105133"/>
                  <a:gd name="connsiteX13" fmla="*/ 8019 w 1396218"/>
                  <a:gd name="connsiteY13" fmla="*/ 0 h 10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6218" h="105133">
                    <a:moveTo>
                      <a:pt x="8012" y="90261"/>
                    </a:moveTo>
                    <a:lnTo>
                      <a:pt x="827897" y="90261"/>
                    </a:lnTo>
                    <a:cubicBezTo>
                      <a:pt x="832348" y="90261"/>
                      <a:pt x="835019" y="93566"/>
                      <a:pt x="835019" y="97697"/>
                    </a:cubicBezTo>
                    <a:cubicBezTo>
                      <a:pt x="835019" y="101828"/>
                      <a:pt x="832348" y="105133"/>
                      <a:pt x="827897" y="105133"/>
                    </a:cubicBezTo>
                    <a:lnTo>
                      <a:pt x="8012" y="105133"/>
                    </a:lnTo>
                    <a:cubicBezTo>
                      <a:pt x="3561" y="105133"/>
                      <a:pt x="0" y="101828"/>
                      <a:pt x="0" y="97697"/>
                    </a:cubicBezTo>
                    <a:cubicBezTo>
                      <a:pt x="0" y="93566"/>
                      <a:pt x="3561" y="90261"/>
                      <a:pt x="8012" y="90261"/>
                    </a:cubicBezTo>
                    <a:close/>
                    <a:moveTo>
                      <a:pt x="8019" y="0"/>
                    </a:moveTo>
                    <a:lnTo>
                      <a:pt x="1388199" y="0"/>
                    </a:lnTo>
                    <a:cubicBezTo>
                      <a:pt x="1392654" y="0"/>
                      <a:pt x="1396218" y="3305"/>
                      <a:pt x="1396218" y="8262"/>
                    </a:cubicBezTo>
                    <a:cubicBezTo>
                      <a:pt x="1396218" y="12393"/>
                      <a:pt x="1392654" y="14872"/>
                      <a:pt x="1388199" y="14872"/>
                    </a:cubicBezTo>
                    <a:lnTo>
                      <a:pt x="8019" y="14872"/>
                    </a:lnTo>
                    <a:cubicBezTo>
                      <a:pt x="3564" y="14872"/>
                      <a:pt x="0" y="12393"/>
                      <a:pt x="0" y="8262"/>
                    </a:cubicBezTo>
                    <a:cubicBezTo>
                      <a:pt x="0" y="3305"/>
                      <a:pt x="3564" y="0"/>
                      <a:pt x="8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9C6F44BD-DE25-4681-93B6-2A152ED19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8464" y="7574213"/>
                <a:ext cx="2016285" cy="108904"/>
              </a:xfrm>
              <a:custGeom>
                <a:avLst/>
                <a:gdLst>
                  <a:gd name="connsiteX0" fmla="*/ 8894 w 2016285"/>
                  <a:gd name="connsiteY0" fmla="*/ 90264 h 108904"/>
                  <a:gd name="connsiteX1" fmla="*/ 2008280 w 2016285"/>
                  <a:gd name="connsiteY1" fmla="*/ 90264 h 108904"/>
                  <a:gd name="connsiteX2" fmla="*/ 2016285 w 2016285"/>
                  <a:gd name="connsiteY2" fmla="*/ 99094 h 108904"/>
                  <a:gd name="connsiteX3" fmla="*/ 2008280 w 2016285"/>
                  <a:gd name="connsiteY3" fmla="*/ 108904 h 108904"/>
                  <a:gd name="connsiteX4" fmla="*/ 8894 w 2016285"/>
                  <a:gd name="connsiteY4" fmla="*/ 108904 h 108904"/>
                  <a:gd name="connsiteX5" fmla="*/ 0 w 2016285"/>
                  <a:gd name="connsiteY5" fmla="*/ 99094 h 108904"/>
                  <a:gd name="connsiteX6" fmla="*/ 8894 w 2016285"/>
                  <a:gd name="connsiteY6" fmla="*/ 90264 h 108904"/>
                  <a:gd name="connsiteX7" fmla="*/ 8894 w 2016285"/>
                  <a:gd name="connsiteY7" fmla="*/ 0 h 108904"/>
                  <a:gd name="connsiteX8" fmla="*/ 2008280 w 2016285"/>
                  <a:gd name="connsiteY8" fmla="*/ 0 h 108904"/>
                  <a:gd name="connsiteX9" fmla="*/ 2016285 w 2016285"/>
                  <a:gd name="connsiteY9" fmla="*/ 7436 h 108904"/>
                  <a:gd name="connsiteX10" fmla="*/ 2008280 w 2016285"/>
                  <a:gd name="connsiteY10" fmla="*/ 14872 h 108904"/>
                  <a:gd name="connsiteX11" fmla="*/ 8894 w 2016285"/>
                  <a:gd name="connsiteY11" fmla="*/ 14872 h 108904"/>
                  <a:gd name="connsiteX12" fmla="*/ 0 w 2016285"/>
                  <a:gd name="connsiteY12" fmla="*/ 7436 h 108904"/>
                  <a:gd name="connsiteX13" fmla="*/ 8894 w 2016285"/>
                  <a:gd name="connsiteY13" fmla="*/ 0 h 10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16285" h="108904">
                    <a:moveTo>
                      <a:pt x="8894" y="90264"/>
                    </a:moveTo>
                    <a:lnTo>
                      <a:pt x="2008280" y="90264"/>
                    </a:lnTo>
                    <a:cubicBezTo>
                      <a:pt x="2012727" y="90264"/>
                      <a:pt x="2016285" y="94188"/>
                      <a:pt x="2016285" y="99094"/>
                    </a:cubicBezTo>
                    <a:cubicBezTo>
                      <a:pt x="2016285" y="104980"/>
                      <a:pt x="2012727" y="108904"/>
                      <a:pt x="2008280" y="108904"/>
                    </a:cubicBezTo>
                    <a:lnTo>
                      <a:pt x="8894" y="108904"/>
                    </a:lnTo>
                    <a:cubicBezTo>
                      <a:pt x="3558" y="108904"/>
                      <a:pt x="0" y="104980"/>
                      <a:pt x="0" y="99094"/>
                    </a:cubicBezTo>
                    <a:cubicBezTo>
                      <a:pt x="0" y="94188"/>
                      <a:pt x="3558" y="90264"/>
                      <a:pt x="8894" y="90264"/>
                    </a:cubicBezTo>
                    <a:close/>
                    <a:moveTo>
                      <a:pt x="8894" y="0"/>
                    </a:moveTo>
                    <a:lnTo>
                      <a:pt x="2008280" y="0"/>
                    </a:lnTo>
                    <a:cubicBezTo>
                      <a:pt x="2012727" y="0"/>
                      <a:pt x="2016285" y="3305"/>
                      <a:pt x="2016285" y="7436"/>
                    </a:cubicBezTo>
                    <a:cubicBezTo>
                      <a:pt x="2016285" y="11567"/>
                      <a:pt x="2012727" y="14872"/>
                      <a:pt x="2008280" y="14872"/>
                    </a:cubicBezTo>
                    <a:lnTo>
                      <a:pt x="8894" y="14872"/>
                    </a:lnTo>
                    <a:cubicBezTo>
                      <a:pt x="3558" y="14872"/>
                      <a:pt x="0" y="11567"/>
                      <a:pt x="0" y="7436"/>
                    </a:cubicBezTo>
                    <a:cubicBezTo>
                      <a:pt x="0" y="3305"/>
                      <a:pt x="3558" y="0"/>
                      <a:pt x="8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4B6318AF-F6D2-4B16-8F9A-6128CA64C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4801" y="6075069"/>
                <a:ext cx="1926913" cy="113811"/>
              </a:xfrm>
              <a:custGeom>
                <a:avLst/>
                <a:gdLst>
                  <a:gd name="T0" fmla="*/ 2100 w 2165"/>
                  <a:gd name="T1" fmla="*/ 129 h 130"/>
                  <a:gd name="T2" fmla="*/ 1083 w 2165"/>
                  <a:gd name="T3" fmla="*/ 129 h 130"/>
                  <a:gd name="T4" fmla="*/ 64 w 2165"/>
                  <a:gd name="T5" fmla="*/ 129 h 130"/>
                  <a:gd name="T6" fmla="*/ 64 w 2165"/>
                  <a:gd name="T7" fmla="*/ 129 h 130"/>
                  <a:gd name="T8" fmla="*/ 19 w 2165"/>
                  <a:gd name="T9" fmla="*/ 110 h 130"/>
                  <a:gd name="T10" fmla="*/ 19 w 2165"/>
                  <a:gd name="T11" fmla="*/ 110 h 130"/>
                  <a:gd name="T12" fmla="*/ 0 w 2165"/>
                  <a:gd name="T13" fmla="*/ 65 h 130"/>
                  <a:gd name="T14" fmla="*/ 0 w 2165"/>
                  <a:gd name="T15" fmla="*/ 65 h 130"/>
                  <a:gd name="T16" fmla="*/ 19 w 2165"/>
                  <a:gd name="T17" fmla="*/ 19 h 130"/>
                  <a:gd name="T18" fmla="*/ 19 w 2165"/>
                  <a:gd name="T19" fmla="*/ 19 h 130"/>
                  <a:gd name="T20" fmla="*/ 64 w 2165"/>
                  <a:gd name="T21" fmla="*/ 0 h 130"/>
                  <a:gd name="T22" fmla="*/ 1083 w 2165"/>
                  <a:gd name="T23" fmla="*/ 0 h 130"/>
                  <a:gd name="T24" fmla="*/ 2100 w 2165"/>
                  <a:gd name="T25" fmla="*/ 0 h 130"/>
                  <a:gd name="T26" fmla="*/ 2100 w 2165"/>
                  <a:gd name="T27" fmla="*/ 0 h 130"/>
                  <a:gd name="T28" fmla="*/ 2145 w 2165"/>
                  <a:gd name="T29" fmla="*/ 19 h 130"/>
                  <a:gd name="T30" fmla="*/ 2145 w 2165"/>
                  <a:gd name="T31" fmla="*/ 19 h 130"/>
                  <a:gd name="T32" fmla="*/ 2164 w 2165"/>
                  <a:gd name="T33" fmla="*/ 65 h 130"/>
                  <a:gd name="T34" fmla="*/ 2164 w 2165"/>
                  <a:gd name="T35" fmla="*/ 65 h 130"/>
                  <a:gd name="T36" fmla="*/ 2145 w 2165"/>
                  <a:gd name="T37" fmla="*/ 110 h 130"/>
                  <a:gd name="T38" fmla="*/ 2145 w 2165"/>
                  <a:gd name="T39" fmla="*/ 110 h 130"/>
                  <a:gd name="T40" fmla="*/ 2100 w 2165"/>
                  <a:gd name="T41" fmla="*/ 12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5" h="130">
                    <a:moveTo>
                      <a:pt x="2100" y="129"/>
                    </a:moveTo>
                    <a:lnTo>
                      <a:pt x="1083" y="129"/>
                    </a:lnTo>
                    <a:lnTo>
                      <a:pt x="64" y="129"/>
                    </a:lnTo>
                    <a:lnTo>
                      <a:pt x="64" y="129"/>
                    </a:lnTo>
                    <a:cubicBezTo>
                      <a:pt x="47" y="129"/>
                      <a:pt x="30" y="123"/>
                      <a:pt x="19" y="110"/>
                    </a:cubicBezTo>
                    <a:lnTo>
                      <a:pt x="19" y="110"/>
                    </a:lnTo>
                    <a:cubicBezTo>
                      <a:pt x="7" y="99"/>
                      <a:pt x="0" y="83"/>
                      <a:pt x="0" y="65"/>
                    </a:cubicBezTo>
                    <a:lnTo>
                      <a:pt x="0" y="65"/>
                    </a:lnTo>
                    <a:cubicBezTo>
                      <a:pt x="0" y="47"/>
                      <a:pt x="7" y="31"/>
                      <a:pt x="19" y="19"/>
                    </a:cubicBezTo>
                    <a:lnTo>
                      <a:pt x="19" y="19"/>
                    </a:lnTo>
                    <a:cubicBezTo>
                      <a:pt x="30" y="8"/>
                      <a:pt x="47" y="0"/>
                      <a:pt x="64" y="0"/>
                    </a:cubicBezTo>
                    <a:lnTo>
                      <a:pt x="1083" y="0"/>
                    </a:lnTo>
                    <a:lnTo>
                      <a:pt x="2100" y="0"/>
                    </a:lnTo>
                    <a:lnTo>
                      <a:pt x="2100" y="0"/>
                    </a:lnTo>
                    <a:cubicBezTo>
                      <a:pt x="2117" y="0"/>
                      <a:pt x="2133" y="8"/>
                      <a:pt x="2145" y="19"/>
                    </a:cubicBezTo>
                    <a:lnTo>
                      <a:pt x="2145" y="19"/>
                    </a:lnTo>
                    <a:cubicBezTo>
                      <a:pt x="2157" y="31"/>
                      <a:pt x="2164" y="47"/>
                      <a:pt x="2164" y="65"/>
                    </a:cubicBezTo>
                    <a:lnTo>
                      <a:pt x="2164" y="65"/>
                    </a:lnTo>
                    <a:cubicBezTo>
                      <a:pt x="2164" y="83"/>
                      <a:pt x="2157" y="99"/>
                      <a:pt x="2145" y="110"/>
                    </a:cubicBezTo>
                    <a:lnTo>
                      <a:pt x="2145" y="110"/>
                    </a:lnTo>
                    <a:cubicBezTo>
                      <a:pt x="2133" y="123"/>
                      <a:pt x="2117" y="129"/>
                      <a:pt x="2100" y="12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BBC41815-4027-4896-B3E1-8F8838E43AA7}"/>
                  </a:ext>
                </a:extLst>
              </p:cNvPr>
              <p:cNvGrpSpPr/>
              <p:nvPr/>
            </p:nvGrpSpPr>
            <p:grpSpPr>
              <a:xfrm>
                <a:off x="11824406" y="7013017"/>
                <a:ext cx="4466039" cy="3712542"/>
                <a:chOff x="11824406" y="7013017"/>
                <a:chExt cx="4466039" cy="3712542"/>
              </a:xfrm>
            </p:grpSpPr>
            <p:sp>
              <p:nvSpPr>
                <p:cNvPr id="286" name="Freeform 89">
                  <a:extLst>
                    <a:ext uri="{FF2B5EF4-FFF2-40B4-BE49-F238E27FC236}">
                      <a16:creationId xmlns:a16="http://schemas.microsoft.com/office/drawing/2014/main" id="{9D05AF7C-CA64-4A30-A269-112A03C955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6671" y="8892834"/>
                  <a:ext cx="988965" cy="1820951"/>
                </a:xfrm>
                <a:custGeom>
                  <a:avLst/>
                  <a:gdLst>
                    <a:gd name="T0" fmla="*/ 852 w 1110"/>
                    <a:gd name="T1" fmla="*/ 1187 h 2048"/>
                    <a:gd name="T2" fmla="*/ 852 w 1110"/>
                    <a:gd name="T3" fmla="*/ 1187 h 2048"/>
                    <a:gd name="T4" fmla="*/ 1109 w 1110"/>
                    <a:gd name="T5" fmla="*/ 16 h 2048"/>
                    <a:gd name="T6" fmla="*/ 971 w 1110"/>
                    <a:gd name="T7" fmla="*/ 0 h 2048"/>
                    <a:gd name="T8" fmla="*/ 441 w 1110"/>
                    <a:gd name="T9" fmla="*/ 71 h 2048"/>
                    <a:gd name="T10" fmla="*/ 288 w 1110"/>
                    <a:gd name="T11" fmla="*/ 116 h 2048"/>
                    <a:gd name="T12" fmla="*/ 288 w 1110"/>
                    <a:gd name="T13" fmla="*/ 116 h 2048"/>
                    <a:gd name="T14" fmla="*/ 111 w 1110"/>
                    <a:gd name="T15" fmla="*/ 1006 h 2048"/>
                    <a:gd name="T16" fmla="*/ 111 w 1110"/>
                    <a:gd name="T17" fmla="*/ 1006 h 2048"/>
                    <a:gd name="T18" fmla="*/ 0 w 1110"/>
                    <a:gd name="T19" fmla="*/ 2047 h 2048"/>
                    <a:gd name="T20" fmla="*/ 835 w 1110"/>
                    <a:gd name="T21" fmla="*/ 2047 h 2048"/>
                    <a:gd name="T22" fmla="*/ 835 w 1110"/>
                    <a:gd name="T23" fmla="*/ 2047 h 2048"/>
                    <a:gd name="T24" fmla="*/ 852 w 1110"/>
                    <a:gd name="T25" fmla="*/ 1187 h 20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10" h="2048">
                      <a:moveTo>
                        <a:pt x="852" y="1187"/>
                      </a:moveTo>
                      <a:lnTo>
                        <a:pt x="852" y="1187"/>
                      </a:lnTo>
                      <a:cubicBezTo>
                        <a:pt x="889" y="526"/>
                        <a:pt x="1105" y="24"/>
                        <a:pt x="1109" y="16"/>
                      </a:cubicBezTo>
                      <a:lnTo>
                        <a:pt x="971" y="0"/>
                      </a:lnTo>
                      <a:lnTo>
                        <a:pt x="441" y="71"/>
                      </a:lnTo>
                      <a:lnTo>
                        <a:pt x="288" y="116"/>
                      </a:lnTo>
                      <a:lnTo>
                        <a:pt x="288" y="116"/>
                      </a:lnTo>
                      <a:cubicBezTo>
                        <a:pt x="281" y="146"/>
                        <a:pt x="168" y="638"/>
                        <a:pt x="111" y="1006"/>
                      </a:cubicBezTo>
                      <a:lnTo>
                        <a:pt x="111" y="1006"/>
                      </a:lnTo>
                      <a:cubicBezTo>
                        <a:pt x="47" y="1419"/>
                        <a:pt x="0" y="2047"/>
                        <a:pt x="0" y="2047"/>
                      </a:cubicBezTo>
                      <a:lnTo>
                        <a:pt x="835" y="2047"/>
                      </a:lnTo>
                      <a:lnTo>
                        <a:pt x="835" y="2047"/>
                      </a:lnTo>
                      <a:cubicBezTo>
                        <a:pt x="835" y="2047"/>
                        <a:pt x="824" y="1665"/>
                        <a:pt x="852" y="1187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87" name="Freeform 90">
                  <a:extLst>
                    <a:ext uri="{FF2B5EF4-FFF2-40B4-BE49-F238E27FC236}">
                      <a16:creationId xmlns:a16="http://schemas.microsoft.com/office/drawing/2014/main" id="{7EFD8EE7-8EF0-4CAE-BC96-CB3D2EAE4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88823" y="8884985"/>
                  <a:ext cx="1004663" cy="1840574"/>
                </a:xfrm>
                <a:custGeom>
                  <a:avLst/>
                  <a:gdLst>
                    <a:gd name="T0" fmla="*/ 20 w 1129"/>
                    <a:gd name="T1" fmla="*/ 2047 h 2067"/>
                    <a:gd name="T2" fmla="*/ 835 w 1129"/>
                    <a:gd name="T3" fmla="*/ 2047 h 2067"/>
                    <a:gd name="T4" fmla="*/ 835 w 1129"/>
                    <a:gd name="T5" fmla="*/ 2047 h 2067"/>
                    <a:gd name="T6" fmla="*/ 852 w 1129"/>
                    <a:gd name="T7" fmla="*/ 1197 h 2067"/>
                    <a:gd name="T8" fmla="*/ 852 w 1129"/>
                    <a:gd name="T9" fmla="*/ 1197 h 2067"/>
                    <a:gd name="T10" fmla="*/ 1106 w 1129"/>
                    <a:gd name="T11" fmla="*/ 34 h 2067"/>
                    <a:gd name="T12" fmla="*/ 981 w 1129"/>
                    <a:gd name="T13" fmla="*/ 19 h 2067"/>
                    <a:gd name="T14" fmla="*/ 452 w 1129"/>
                    <a:gd name="T15" fmla="*/ 90 h 2067"/>
                    <a:gd name="T16" fmla="*/ 306 w 1129"/>
                    <a:gd name="T17" fmla="*/ 134 h 2067"/>
                    <a:gd name="T18" fmla="*/ 306 w 1129"/>
                    <a:gd name="T19" fmla="*/ 134 h 2067"/>
                    <a:gd name="T20" fmla="*/ 130 w 1129"/>
                    <a:gd name="T21" fmla="*/ 1018 h 2067"/>
                    <a:gd name="T22" fmla="*/ 130 w 1129"/>
                    <a:gd name="T23" fmla="*/ 1018 h 2067"/>
                    <a:gd name="T24" fmla="*/ 20 w 1129"/>
                    <a:gd name="T25" fmla="*/ 2047 h 2067"/>
                    <a:gd name="T26" fmla="*/ 845 w 1129"/>
                    <a:gd name="T27" fmla="*/ 2066 h 2067"/>
                    <a:gd name="T28" fmla="*/ 10 w 1129"/>
                    <a:gd name="T29" fmla="*/ 2066 h 2067"/>
                    <a:gd name="T30" fmla="*/ 10 w 1129"/>
                    <a:gd name="T31" fmla="*/ 2066 h 2067"/>
                    <a:gd name="T32" fmla="*/ 4 w 1129"/>
                    <a:gd name="T33" fmla="*/ 2062 h 2067"/>
                    <a:gd name="T34" fmla="*/ 4 w 1129"/>
                    <a:gd name="T35" fmla="*/ 2062 h 2067"/>
                    <a:gd name="T36" fmla="*/ 1 w 1129"/>
                    <a:gd name="T37" fmla="*/ 2056 h 2067"/>
                    <a:gd name="T38" fmla="*/ 1 w 1129"/>
                    <a:gd name="T39" fmla="*/ 2056 h 2067"/>
                    <a:gd name="T40" fmla="*/ 112 w 1129"/>
                    <a:gd name="T41" fmla="*/ 1015 h 2067"/>
                    <a:gd name="T42" fmla="*/ 112 w 1129"/>
                    <a:gd name="T43" fmla="*/ 1015 h 2067"/>
                    <a:gd name="T44" fmla="*/ 289 w 1129"/>
                    <a:gd name="T45" fmla="*/ 124 h 2067"/>
                    <a:gd name="T46" fmla="*/ 289 w 1129"/>
                    <a:gd name="T47" fmla="*/ 124 h 2067"/>
                    <a:gd name="T48" fmla="*/ 296 w 1129"/>
                    <a:gd name="T49" fmla="*/ 117 h 2067"/>
                    <a:gd name="T50" fmla="*/ 447 w 1129"/>
                    <a:gd name="T51" fmla="*/ 72 h 2067"/>
                    <a:gd name="T52" fmla="*/ 447 w 1129"/>
                    <a:gd name="T53" fmla="*/ 72 h 2067"/>
                    <a:gd name="T54" fmla="*/ 449 w 1129"/>
                    <a:gd name="T55" fmla="*/ 72 h 2067"/>
                    <a:gd name="T56" fmla="*/ 980 w 1129"/>
                    <a:gd name="T57" fmla="*/ 1 h 2067"/>
                    <a:gd name="T58" fmla="*/ 980 w 1129"/>
                    <a:gd name="T59" fmla="*/ 1 h 2067"/>
                    <a:gd name="T60" fmla="*/ 981 w 1129"/>
                    <a:gd name="T61" fmla="*/ 0 h 2067"/>
                    <a:gd name="T62" fmla="*/ 1119 w 1129"/>
                    <a:gd name="T63" fmla="*/ 17 h 2067"/>
                    <a:gd name="T64" fmla="*/ 1119 w 1129"/>
                    <a:gd name="T65" fmla="*/ 17 h 2067"/>
                    <a:gd name="T66" fmla="*/ 1126 w 1129"/>
                    <a:gd name="T67" fmla="*/ 21 h 2067"/>
                    <a:gd name="T68" fmla="*/ 1126 w 1129"/>
                    <a:gd name="T69" fmla="*/ 21 h 2067"/>
                    <a:gd name="T70" fmla="*/ 1127 w 1129"/>
                    <a:gd name="T71" fmla="*/ 29 h 2067"/>
                    <a:gd name="T72" fmla="*/ 1127 w 1129"/>
                    <a:gd name="T73" fmla="*/ 29 h 2067"/>
                    <a:gd name="T74" fmla="*/ 870 w 1129"/>
                    <a:gd name="T75" fmla="*/ 1198 h 2067"/>
                    <a:gd name="T76" fmla="*/ 862 w 1129"/>
                    <a:gd name="T77" fmla="*/ 1197 h 2067"/>
                    <a:gd name="T78" fmla="*/ 870 w 1129"/>
                    <a:gd name="T79" fmla="*/ 1198 h 2067"/>
                    <a:gd name="T80" fmla="*/ 870 w 1129"/>
                    <a:gd name="T81" fmla="*/ 1198 h 2067"/>
                    <a:gd name="T82" fmla="*/ 854 w 1129"/>
                    <a:gd name="T83" fmla="*/ 2057 h 2067"/>
                    <a:gd name="T84" fmla="*/ 854 w 1129"/>
                    <a:gd name="T85" fmla="*/ 2057 h 2067"/>
                    <a:gd name="T86" fmla="*/ 852 w 1129"/>
                    <a:gd name="T87" fmla="*/ 2062 h 2067"/>
                    <a:gd name="T88" fmla="*/ 852 w 1129"/>
                    <a:gd name="T89" fmla="*/ 2062 h 2067"/>
                    <a:gd name="T90" fmla="*/ 845 w 1129"/>
                    <a:gd name="T91" fmla="*/ 2066 h 2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29" h="2067">
                      <a:moveTo>
                        <a:pt x="20" y="2047"/>
                      </a:moveTo>
                      <a:lnTo>
                        <a:pt x="835" y="2047"/>
                      </a:lnTo>
                      <a:lnTo>
                        <a:pt x="835" y="2047"/>
                      </a:lnTo>
                      <a:cubicBezTo>
                        <a:pt x="833" y="1986"/>
                        <a:pt x="827" y="1628"/>
                        <a:pt x="852" y="1197"/>
                      </a:cubicBezTo>
                      <a:lnTo>
                        <a:pt x="852" y="1197"/>
                      </a:lnTo>
                      <a:cubicBezTo>
                        <a:pt x="886" y="585"/>
                        <a:pt x="1072" y="114"/>
                        <a:pt x="1106" y="34"/>
                      </a:cubicBezTo>
                      <a:lnTo>
                        <a:pt x="981" y="19"/>
                      </a:lnTo>
                      <a:lnTo>
                        <a:pt x="452" y="90"/>
                      </a:lnTo>
                      <a:lnTo>
                        <a:pt x="306" y="134"/>
                      </a:lnTo>
                      <a:lnTo>
                        <a:pt x="306" y="134"/>
                      </a:lnTo>
                      <a:cubicBezTo>
                        <a:pt x="293" y="192"/>
                        <a:pt x="186" y="664"/>
                        <a:pt x="130" y="1018"/>
                      </a:cubicBezTo>
                      <a:lnTo>
                        <a:pt x="130" y="1018"/>
                      </a:lnTo>
                      <a:cubicBezTo>
                        <a:pt x="70" y="1397"/>
                        <a:pt x="26" y="1965"/>
                        <a:pt x="20" y="2047"/>
                      </a:cubicBezTo>
                      <a:close/>
                      <a:moveTo>
                        <a:pt x="845" y="2066"/>
                      </a:moveTo>
                      <a:lnTo>
                        <a:pt x="10" y="2066"/>
                      </a:lnTo>
                      <a:lnTo>
                        <a:pt x="10" y="2066"/>
                      </a:lnTo>
                      <a:cubicBezTo>
                        <a:pt x="7" y="2066"/>
                        <a:pt x="5" y="2064"/>
                        <a:pt x="4" y="2062"/>
                      </a:cubicBezTo>
                      <a:lnTo>
                        <a:pt x="4" y="2062"/>
                      </a:lnTo>
                      <a:cubicBezTo>
                        <a:pt x="2" y="2061"/>
                        <a:pt x="0" y="2058"/>
                        <a:pt x="1" y="2056"/>
                      </a:cubicBezTo>
                      <a:lnTo>
                        <a:pt x="1" y="2056"/>
                      </a:lnTo>
                      <a:cubicBezTo>
                        <a:pt x="1" y="2050"/>
                        <a:pt x="48" y="1423"/>
                        <a:pt x="112" y="1015"/>
                      </a:cubicBezTo>
                      <a:lnTo>
                        <a:pt x="112" y="1015"/>
                      </a:lnTo>
                      <a:cubicBezTo>
                        <a:pt x="170" y="644"/>
                        <a:pt x="284" y="146"/>
                        <a:pt x="289" y="124"/>
                      </a:cubicBezTo>
                      <a:lnTo>
                        <a:pt x="289" y="124"/>
                      </a:lnTo>
                      <a:cubicBezTo>
                        <a:pt x="290" y="121"/>
                        <a:pt x="292" y="118"/>
                        <a:pt x="296" y="117"/>
                      </a:cubicBezTo>
                      <a:lnTo>
                        <a:pt x="447" y="72"/>
                      </a:lnTo>
                      <a:lnTo>
                        <a:pt x="447" y="72"/>
                      </a:lnTo>
                      <a:cubicBezTo>
                        <a:pt x="448" y="72"/>
                        <a:pt x="449" y="72"/>
                        <a:pt x="449" y="72"/>
                      </a:cubicBezTo>
                      <a:lnTo>
                        <a:pt x="980" y="1"/>
                      </a:lnTo>
                      <a:lnTo>
                        <a:pt x="980" y="1"/>
                      </a:lnTo>
                      <a:cubicBezTo>
                        <a:pt x="981" y="0"/>
                        <a:pt x="981" y="0"/>
                        <a:pt x="981" y="0"/>
                      </a:cubicBezTo>
                      <a:lnTo>
                        <a:pt x="1119" y="17"/>
                      </a:lnTo>
                      <a:lnTo>
                        <a:pt x="1119" y="17"/>
                      </a:lnTo>
                      <a:cubicBezTo>
                        <a:pt x="1123" y="17"/>
                        <a:pt x="1125" y="19"/>
                        <a:pt x="1126" y="21"/>
                      </a:cubicBezTo>
                      <a:lnTo>
                        <a:pt x="1126" y="21"/>
                      </a:lnTo>
                      <a:cubicBezTo>
                        <a:pt x="1128" y="24"/>
                        <a:pt x="1128" y="27"/>
                        <a:pt x="1127" y="29"/>
                      </a:cubicBezTo>
                      <a:lnTo>
                        <a:pt x="1127" y="29"/>
                      </a:lnTo>
                      <a:cubicBezTo>
                        <a:pt x="1119" y="51"/>
                        <a:pt x="908" y="543"/>
                        <a:pt x="870" y="1198"/>
                      </a:cubicBezTo>
                      <a:lnTo>
                        <a:pt x="862" y="1197"/>
                      </a:lnTo>
                      <a:lnTo>
                        <a:pt x="870" y="1198"/>
                      </a:lnTo>
                      <a:lnTo>
                        <a:pt x="870" y="1198"/>
                      </a:lnTo>
                      <a:cubicBezTo>
                        <a:pt x="844" y="1670"/>
                        <a:pt x="854" y="2052"/>
                        <a:pt x="854" y="2057"/>
                      </a:cubicBezTo>
                      <a:lnTo>
                        <a:pt x="854" y="2057"/>
                      </a:lnTo>
                      <a:cubicBezTo>
                        <a:pt x="854" y="2058"/>
                        <a:pt x="853" y="2061"/>
                        <a:pt x="852" y="2062"/>
                      </a:cubicBezTo>
                      <a:lnTo>
                        <a:pt x="852" y="2062"/>
                      </a:lnTo>
                      <a:cubicBezTo>
                        <a:pt x="850" y="2064"/>
                        <a:pt x="847" y="2066"/>
                        <a:pt x="845" y="20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88" name="Freeform 91">
                  <a:extLst>
                    <a:ext uri="{FF2B5EF4-FFF2-40B4-BE49-F238E27FC236}">
                      <a16:creationId xmlns:a16="http://schemas.microsoft.com/office/drawing/2014/main" id="{19244296-4EBA-4F98-821E-6A5693640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30545" y="8908531"/>
                  <a:ext cx="1448128" cy="1809179"/>
                </a:xfrm>
                <a:custGeom>
                  <a:avLst/>
                  <a:gdLst>
                    <a:gd name="T0" fmla="*/ 285 w 1628"/>
                    <a:gd name="T1" fmla="*/ 0 h 2032"/>
                    <a:gd name="T2" fmla="*/ 285 w 1628"/>
                    <a:gd name="T3" fmla="*/ 0 h 2032"/>
                    <a:gd name="T4" fmla="*/ 28 w 1628"/>
                    <a:gd name="T5" fmla="*/ 1171 h 2032"/>
                    <a:gd name="T6" fmla="*/ 28 w 1628"/>
                    <a:gd name="T7" fmla="*/ 1171 h 2032"/>
                    <a:gd name="T8" fmla="*/ 11 w 1628"/>
                    <a:gd name="T9" fmla="*/ 2031 h 2032"/>
                    <a:gd name="T10" fmla="*/ 1253 w 1628"/>
                    <a:gd name="T11" fmla="*/ 2031 h 2032"/>
                    <a:gd name="T12" fmla="*/ 1253 w 1628"/>
                    <a:gd name="T13" fmla="*/ 2031 h 2032"/>
                    <a:gd name="T14" fmla="*/ 1511 w 1628"/>
                    <a:gd name="T15" fmla="*/ 1920 h 2032"/>
                    <a:gd name="T16" fmla="*/ 1511 w 1628"/>
                    <a:gd name="T17" fmla="*/ 1920 h 2032"/>
                    <a:gd name="T18" fmla="*/ 1607 w 1628"/>
                    <a:gd name="T19" fmla="*/ 1611 h 2032"/>
                    <a:gd name="T20" fmla="*/ 1607 w 1628"/>
                    <a:gd name="T21" fmla="*/ 1611 h 2032"/>
                    <a:gd name="T22" fmla="*/ 1524 w 1628"/>
                    <a:gd name="T23" fmla="*/ 1262 h 2032"/>
                    <a:gd name="T24" fmla="*/ 1524 w 1628"/>
                    <a:gd name="T25" fmla="*/ 1262 h 2032"/>
                    <a:gd name="T26" fmla="*/ 285 w 1628"/>
                    <a:gd name="T27" fmla="*/ 0 h 20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28" h="2032">
                      <a:moveTo>
                        <a:pt x="285" y="0"/>
                      </a:moveTo>
                      <a:lnTo>
                        <a:pt x="285" y="0"/>
                      </a:lnTo>
                      <a:cubicBezTo>
                        <a:pt x="285" y="0"/>
                        <a:pt x="65" y="505"/>
                        <a:pt x="28" y="1171"/>
                      </a:cubicBezTo>
                      <a:lnTo>
                        <a:pt x="28" y="1171"/>
                      </a:lnTo>
                      <a:cubicBezTo>
                        <a:pt x="0" y="1649"/>
                        <a:pt x="11" y="2031"/>
                        <a:pt x="11" y="2031"/>
                      </a:cubicBezTo>
                      <a:lnTo>
                        <a:pt x="1253" y="2031"/>
                      </a:lnTo>
                      <a:lnTo>
                        <a:pt x="1253" y="2031"/>
                      </a:lnTo>
                      <a:cubicBezTo>
                        <a:pt x="1356" y="2031"/>
                        <a:pt x="1447" y="1988"/>
                        <a:pt x="1511" y="1920"/>
                      </a:cubicBezTo>
                      <a:lnTo>
                        <a:pt x="1511" y="1920"/>
                      </a:lnTo>
                      <a:cubicBezTo>
                        <a:pt x="1587" y="1841"/>
                        <a:pt x="1627" y="1729"/>
                        <a:pt x="1607" y="1611"/>
                      </a:cubicBezTo>
                      <a:lnTo>
                        <a:pt x="1607" y="1611"/>
                      </a:lnTo>
                      <a:cubicBezTo>
                        <a:pt x="1590" y="1515"/>
                        <a:pt x="1564" y="1400"/>
                        <a:pt x="1524" y="1262"/>
                      </a:cubicBezTo>
                      <a:lnTo>
                        <a:pt x="1524" y="1262"/>
                      </a:lnTo>
                      <a:cubicBezTo>
                        <a:pt x="1291" y="443"/>
                        <a:pt x="1356" y="84"/>
                        <a:pt x="285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89" name="Freeform 92">
                  <a:extLst>
                    <a:ext uri="{FF2B5EF4-FFF2-40B4-BE49-F238E27FC236}">
                      <a16:creationId xmlns:a16="http://schemas.microsoft.com/office/drawing/2014/main" id="{C8A6B047-F05D-4BB1-82AF-993CF75AF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26622" y="8896759"/>
                  <a:ext cx="1463823" cy="1824874"/>
                </a:xfrm>
                <a:custGeom>
                  <a:avLst/>
                  <a:gdLst>
                    <a:gd name="T0" fmla="*/ 27 w 1645"/>
                    <a:gd name="T1" fmla="*/ 2030 h 2050"/>
                    <a:gd name="T2" fmla="*/ 1261 w 1645"/>
                    <a:gd name="T3" fmla="*/ 2030 h 2050"/>
                    <a:gd name="T4" fmla="*/ 1261 w 1645"/>
                    <a:gd name="T5" fmla="*/ 2030 h 2050"/>
                    <a:gd name="T6" fmla="*/ 1513 w 1645"/>
                    <a:gd name="T7" fmla="*/ 1923 h 2050"/>
                    <a:gd name="T8" fmla="*/ 1513 w 1645"/>
                    <a:gd name="T9" fmla="*/ 1923 h 2050"/>
                    <a:gd name="T10" fmla="*/ 1605 w 1645"/>
                    <a:gd name="T11" fmla="*/ 1622 h 2050"/>
                    <a:gd name="T12" fmla="*/ 1605 w 1645"/>
                    <a:gd name="T13" fmla="*/ 1622 h 2050"/>
                    <a:gd name="T14" fmla="*/ 1524 w 1645"/>
                    <a:gd name="T15" fmla="*/ 1273 h 2050"/>
                    <a:gd name="T16" fmla="*/ 1524 w 1645"/>
                    <a:gd name="T17" fmla="*/ 1273 h 2050"/>
                    <a:gd name="T18" fmla="*/ 1444 w 1645"/>
                    <a:gd name="T19" fmla="*/ 976 h 2050"/>
                    <a:gd name="T20" fmla="*/ 1444 w 1645"/>
                    <a:gd name="T21" fmla="*/ 976 h 2050"/>
                    <a:gd name="T22" fmla="*/ 299 w 1645"/>
                    <a:gd name="T23" fmla="*/ 18 h 2050"/>
                    <a:gd name="T24" fmla="*/ 299 w 1645"/>
                    <a:gd name="T25" fmla="*/ 18 h 2050"/>
                    <a:gd name="T26" fmla="*/ 44 w 1645"/>
                    <a:gd name="T27" fmla="*/ 1181 h 2050"/>
                    <a:gd name="T28" fmla="*/ 44 w 1645"/>
                    <a:gd name="T29" fmla="*/ 1181 h 2050"/>
                    <a:gd name="T30" fmla="*/ 27 w 1645"/>
                    <a:gd name="T31" fmla="*/ 2030 h 2050"/>
                    <a:gd name="T32" fmla="*/ 1261 w 1645"/>
                    <a:gd name="T33" fmla="*/ 2049 h 2050"/>
                    <a:gd name="T34" fmla="*/ 19 w 1645"/>
                    <a:gd name="T35" fmla="*/ 2049 h 2050"/>
                    <a:gd name="T36" fmla="*/ 19 w 1645"/>
                    <a:gd name="T37" fmla="*/ 2049 h 2050"/>
                    <a:gd name="T38" fmla="*/ 9 w 1645"/>
                    <a:gd name="T39" fmla="*/ 2040 h 2050"/>
                    <a:gd name="T40" fmla="*/ 9 w 1645"/>
                    <a:gd name="T41" fmla="*/ 2040 h 2050"/>
                    <a:gd name="T42" fmla="*/ 26 w 1645"/>
                    <a:gd name="T43" fmla="*/ 1180 h 2050"/>
                    <a:gd name="T44" fmla="*/ 26 w 1645"/>
                    <a:gd name="T45" fmla="*/ 1180 h 2050"/>
                    <a:gd name="T46" fmla="*/ 284 w 1645"/>
                    <a:gd name="T47" fmla="*/ 5 h 2050"/>
                    <a:gd name="T48" fmla="*/ 284 w 1645"/>
                    <a:gd name="T49" fmla="*/ 5 h 2050"/>
                    <a:gd name="T50" fmla="*/ 293 w 1645"/>
                    <a:gd name="T51" fmla="*/ 0 h 2050"/>
                    <a:gd name="T52" fmla="*/ 293 w 1645"/>
                    <a:gd name="T53" fmla="*/ 0 h 2050"/>
                    <a:gd name="T54" fmla="*/ 1170 w 1645"/>
                    <a:gd name="T55" fmla="*/ 283 h 2050"/>
                    <a:gd name="T56" fmla="*/ 1170 w 1645"/>
                    <a:gd name="T57" fmla="*/ 283 h 2050"/>
                    <a:gd name="T58" fmla="*/ 1462 w 1645"/>
                    <a:gd name="T59" fmla="*/ 972 h 2050"/>
                    <a:gd name="T60" fmla="*/ 1462 w 1645"/>
                    <a:gd name="T61" fmla="*/ 972 h 2050"/>
                    <a:gd name="T62" fmla="*/ 1541 w 1645"/>
                    <a:gd name="T63" fmla="*/ 1268 h 2050"/>
                    <a:gd name="T64" fmla="*/ 1541 w 1645"/>
                    <a:gd name="T65" fmla="*/ 1268 h 2050"/>
                    <a:gd name="T66" fmla="*/ 1624 w 1645"/>
                    <a:gd name="T67" fmla="*/ 1619 h 2050"/>
                    <a:gd name="T68" fmla="*/ 1624 w 1645"/>
                    <a:gd name="T69" fmla="*/ 1619 h 2050"/>
                    <a:gd name="T70" fmla="*/ 1526 w 1645"/>
                    <a:gd name="T71" fmla="*/ 1936 h 2050"/>
                    <a:gd name="T72" fmla="*/ 1526 w 1645"/>
                    <a:gd name="T73" fmla="*/ 1936 h 2050"/>
                    <a:gd name="T74" fmla="*/ 1261 w 1645"/>
                    <a:gd name="T75" fmla="*/ 2049 h 20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645" h="2050">
                      <a:moveTo>
                        <a:pt x="27" y="2030"/>
                      </a:moveTo>
                      <a:lnTo>
                        <a:pt x="1261" y="2030"/>
                      </a:lnTo>
                      <a:lnTo>
                        <a:pt x="1261" y="2030"/>
                      </a:lnTo>
                      <a:cubicBezTo>
                        <a:pt x="1358" y="2030"/>
                        <a:pt x="1447" y="1992"/>
                        <a:pt x="1513" y="1923"/>
                      </a:cubicBezTo>
                      <a:lnTo>
                        <a:pt x="1513" y="1923"/>
                      </a:lnTo>
                      <a:cubicBezTo>
                        <a:pt x="1591" y="1842"/>
                        <a:pt x="1625" y="1732"/>
                        <a:pt x="1605" y="1622"/>
                      </a:cubicBezTo>
                      <a:lnTo>
                        <a:pt x="1605" y="1622"/>
                      </a:lnTo>
                      <a:cubicBezTo>
                        <a:pt x="1587" y="1516"/>
                        <a:pt x="1560" y="1399"/>
                        <a:pt x="1524" y="1273"/>
                      </a:cubicBezTo>
                      <a:lnTo>
                        <a:pt x="1524" y="1273"/>
                      </a:lnTo>
                      <a:cubicBezTo>
                        <a:pt x="1493" y="1167"/>
                        <a:pt x="1468" y="1071"/>
                        <a:pt x="1444" y="976"/>
                      </a:cubicBezTo>
                      <a:lnTo>
                        <a:pt x="1444" y="976"/>
                      </a:lnTo>
                      <a:cubicBezTo>
                        <a:pt x="1288" y="370"/>
                        <a:pt x="1217" y="93"/>
                        <a:pt x="299" y="18"/>
                      </a:cubicBezTo>
                      <a:lnTo>
                        <a:pt x="299" y="18"/>
                      </a:lnTo>
                      <a:cubicBezTo>
                        <a:pt x="274" y="78"/>
                        <a:pt x="79" y="563"/>
                        <a:pt x="44" y="1181"/>
                      </a:cubicBezTo>
                      <a:lnTo>
                        <a:pt x="44" y="1181"/>
                      </a:lnTo>
                      <a:cubicBezTo>
                        <a:pt x="20" y="1612"/>
                        <a:pt x="26" y="1969"/>
                        <a:pt x="27" y="2030"/>
                      </a:cubicBezTo>
                      <a:close/>
                      <a:moveTo>
                        <a:pt x="1261" y="2049"/>
                      </a:moveTo>
                      <a:lnTo>
                        <a:pt x="19" y="2049"/>
                      </a:lnTo>
                      <a:lnTo>
                        <a:pt x="19" y="2049"/>
                      </a:lnTo>
                      <a:cubicBezTo>
                        <a:pt x="13" y="2049"/>
                        <a:pt x="9" y="2045"/>
                        <a:pt x="9" y="2040"/>
                      </a:cubicBezTo>
                      <a:lnTo>
                        <a:pt x="9" y="2040"/>
                      </a:lnTo>
                      <a:cubicBezTo>
                        <a:pt x="9" y="2036"/>
                        <a:pt x="0" y="1652"/>
                        <a:pt x="26" y="1180"/>
                      </a:cubicBezTo>
                      <a:lnTo>
                        <a:pt x="26" y="1180"/>
                      </a:lnTo>
                      <a:cubicBezTo>
                        <a:pt x="63" y="520"/>
                        <a:pt x="282" y="10"/>
                        <a:pt x="284" y="5"/>
                      </a:cubicBezTo>
                      <a:lnTo>
                        <a:pt x="284" y="5"/>
                      </a:lnTo>
                      <a:cubicBezTo>
                        <a:pt x="286" y="1"/>
                        <a:pt x="289" y="0"/>
                        <a:pt x="293" y="0"/>
                      </a:cubicBezTo>
                      <a:lnTo>
                        <a:pt x="293" y="0"/>
                      </a:lnTo>
                      <a:cubicBezTo>
                        <a:pt x="746" y="36"/>
                        <a:pt x="1008" y="120"/>
                        <a:pt x="1170" y="283"/>
                      </a:cubicBezTo>
                      <a:lnTo>
                        <a:pt x="1170" y="283"/>
                      </a:lnTo>
                      <a:cubicBezTo>
                        <a:pt x="1326" y="441"/>
                        <a:pt x="1384" y="664"/>
                        <a:pt x="1462" y="972"/>
                      </a:cubicBezTo>
                      <a:lnTo>
                        <a:pt x="1462" y="972"/>
                      </a:lnTo>
                      <a:cubicBezTo>
                        <a:pt x="1486" y="1065"/>
                        <a:pt x="1511" y="1162"/>
                        <a:pt x="1541" y="1268"/>
                      </a:cubicBezTo>
                      <a:lnTo>
                        <a:pt x="1541" y="1268"/>
                      </a:lnTo>
                      <a:cubicBezTo>
                        <a:pt x="1578" y="1395"/>
                        <a:pt x="1605" y="1513"/>
                        <a:pt x="1624" y="1619"/>
                      </a:cubicBezTo>
                      <a:lnTo>
                        <a:pt x="1624" y="1619"/>
                      </a:lnTo>
                      <a:cubicBezTo>
                        <a:pt x="1644" y="1735"/>
                        <a:pt x="1608" y="1850"/>
                        <a:pt x="1526" y="1936"/>
                      </a:cubicBezTo>
                      <a:lnTo>
                        <a:pt x="1526" y="1936"/>
                      </a:lnTo>
                      <a:cubicBezTo>
                        <a:pt x="1457" y="2009"/>
                        <a:pt x="1362" y="2049"/>
                        <a:pt x="1261" y="20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0" name="Freeform 93">
                  <a:extLst>
                    <a:ext uri="{FF2B5EF4-FFF2-40B4-BE49-F238E27FC236}">
                      <a16:creationId xmlns:a16="http://schemas.microsoft.com/office/drawing/2014/main" id="{6FD25C4C-9571-488D-8025-8002A3F0B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97968" y="8994870"/>
                  <a:ext cx="1157718" cy="1718915"/>
                </a:xfrm>
                <a:custGeom>
                  <a:avLst/>
                  <a:gdLst>
                    <a:gd name="T0" fmla="*/ 1301 w 1302"/>
                    <a:gd name="T1" fmla="*/ 0 h 1933"/>
                    <a:gd name="T2" fmla="*/ 1301 w 1302"/>
                    <a:gd name="T3" fmla="*/ 0 h 1933"/>
                    <a:gd name="T4" fmla="*/ 1124 w 1302"/>
                    <a:gd name="T5" fmla="*/ 891 h 1933"/>
                    <a:gd name="T6" fmla="*/ 1124 w 1302"/>
                    <a:gd name="T7" fmla="*/ 891 h 1933"/>
                    <a:gd name="T8" fmla="*/ 1013 w 1302"/>
                    <a:gd name="T9" fmla="*/ 1932 h 1933"/>
                    <a:gd name="T10" fmla="*/ 0 w 1302"/>
                    <a:gd name="T11" fmla="*/ 1932 h 1933"/>
                    <a:gd name="T12" fmla="*/ 0 w 1302"/>
                    <a:gd name="T13" fmla="*/ 1932 h 1933"/>
                    <a:gd name="T14" fmla="*/ 722 w 1302"/>
                    <a:gd name="T15" fmla="*/ 240 h 1933"/>
                    <a:gd name="T16" fmla="*/ 722 w 1302"/>
                    <a:gd name="T17" fmla="*/ 240 h 1933"/>
                    <a:gd name="T18" fmla="*/ 1301 w 1302"/>
                    <a:gd name="T19" fmla="*/ 0 h 1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02" h="1933">
                      <a:moveTo>
                        <a:pt x="1301" y="0"/>
                      </a:moveTo>
                      <a:lnTo>
                        <a:pt x="1301" y="0"/>
                      </a:lnTo>
                      <a:cubicBezTo>
                        <a:pt x="1301" y="0"/>
                        <a:pt x="1184" y="512"/>
                        <a:pt x="1124" y="891"/>
                      </a:cubicBezTo>
                      <a:lnTo>
                        <a:pt x="1124" y="891"/>
                      </a:lnTo>
                      <a:cubicBezTo>
                        <a:pt x="1060" y="1304"/>
                        <a:pt x="1013" y="1932"/>
                        <a:pt x="1013" y="1932"/>
                      </a:cubicBezTo>
                      <a:lnTo>
                        <a:pt x="0" y="1932"/>
                      </a:lnTo>
                      <a:lnTo>
                        <a:pt x="0" y="1932"/>
                      </a:lnTo>
                      <a:cubicBezTo>
                        <a:pt x="0" y="1932"/>
                        <a:pt x="561" y="391"/>
                        <a:pt x="722" y="240"/>
                      </a:cubicBezTo>
                      <a:lnTo>
                        <a:pt x="722" y="240"/>
                      </a:lnTo>
                      <a:cubicBezTo>
                        <a:pt x="883" y="88"/>
                        <a:pt x="1301" y="0"/>
                        <a:pt x="1301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1" name="Freeform 94">
                  <a:extLst>
                    <a:ext uri="{FF2B5EF4-FFF2-40B4-BE49-F238E27FC236}">
                      <a16:creationId xmlns:a16="http://schemas.microsoft.com/office/drawing/2014/main" id="{C8FC4C62-C1C0-4A95-8983-0EC41152AA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90119" y="8987021"/>
                  <a:ext cx="1177339" cy="1738538"/>
                </a:xfrm>
                <a:custGeom>
                  <a:avLst/>
                  <a:gdLst>
                    <a:gd name="T0" fmla="*/ 23 w 1322"/>
                    <a:gd name="T1" fmla="*/ 1932 h 1952"/>
                    <a:gd name="T2" fmla="*/ 1013 w 1322"/>
                    <a:gd name="T3" fmla="*/ 1932 h 1952"/>
                    <a:gd name="T4" fmla="*/ 1013 w 1322"/>
                    <a:gd name="T5" fmla="*/ 1932 h 1952"/>
                    <a:gd name="T6" fmla="*/ 1124 w 1322"/>
                    <a:gd name="T7" fmla="*/ 900 h 1952"/>
                    <a:gd name="T8" fmla="*/ 1124 w 1322"/>
                    <a:gd name="T9" fmla="*/ 900 h 1952"/>
                    <a:gd name="T10" fmla="*/ 1298 w 1322"/>
                    <a:gd name="T11" fmla="*/ 22 h 1952"/>
                    <a:gd name="T12" fmla="*/ 1298 w 1322"/>
                    <a:gd name="T13" fmla="*/ 22 h 1952"/>
                    <a:gd name="T14" fmla="*/ 737 w 1322"/>
                    <a:gd name="T15" fmla="*/ 257 h 1952"/>
                    <a:gd name="T16" fmla="*/ 737 w 1322"/>
                    <a:gd name="T17" fmla="*/ 257 h 1952"/>
                    <a:gd name="T18" fmla="*/ 23 w 1322"/>
                    <a:gd name="T19" fmla="*/ 1932 h 1952"/>
                    <a:gd name="T20" fmla="*/ 1022 w 1322"/>
                    <a:gd name="T21" fmla="*/ 1951 h 1952"/>
                    <a:gd name="T22" fmla="*/ 9 w 1322"/>
                    <a:gd name="T23" fmla="*/ 1951 h 1952"/>
                    <a:gd name="T24" fmla="*/ 9 w 1322"/>
                    <a:gd name="T25" fmla="*/ 1951 h 1952"/>
                    <a:gd name="T26" fmla="*/ 1 w 1322"/>
                    <a:gd name="T27" fmla="*/ 1947 h 1952"/>
                    <a:gd name="T28" fmla="*/ 1 w 1322"/>
                    <a:gd name="T29" fmla="*/ 1947 h 1952"/>
                    <a:gd name="T30" fmla="*/ 0 w 1322"/>
                    <a:gd name="T31" fmla="*/ 1938 h 1952"/>
                    <a:gd name="T32" fmla="*/ 0 w 1322"/>
                    <a:gd name="T33" fmla="*/ 1938 h 1952"/>
                    <a:gd name="T34" fmla="*/ 725 w 1322"/>
                    <a:gd name="T35" fmla="*/ 243 h 1952"/>
                    <a:gd name="T36" fmla="*/ 725 w 1322"/>
                    <a:gd name="T37" fmla="*/ 243 h 1952"/>
                    <a:gd name="T38" fmla="*/ 1078 w 1322"/>
                    <a:gd name="T39" fmla="*/ 64 h 1952"/>
                    <a:gd name="T40" fmla="*/ 1078 w 1322"/>
                    <a:gd name="T41" fmla="*/ 64 h 1952"/>
                    <a:gd name="T42" fmla="*/ 1309 w 1322"/>
                    <a:gd name="T43" fmla="*/ 1 h 1952"/>
                    <a:gd name="T44" fmla="*/ 1309 w 1322"/>
                    <a:gd name="T45" fmla="*/ 1 h 1952"/>
                    <a:gd name="T46" fmla="*/ 1317 w 1322"/>
                    <a:gd name="T47" fmla="*/ 3 h 1952"/>
                    <a:gd name="T48" fmla="*/ 1317 w 1322"/>
                    <a:gd name="T49" fmla="*/ 3 h 1952"/>
                    <a:gd name="T50" fmla="*/ 1320 w 1322"/>
                    <a:gd name="T51" fmla="*/ 12 h 1952"/>
                    <a:gd name="T52" fmla="*/ 1320 w 1322"/>
                    <a:gd name="T53" fmla="*/ 12 h 1952"/>
                    <a:gd name="T54" fmla="*/ 1142 w 1322"/>
                    <a:gd name="T55" fmla="*/ 903 h 1952"/>
                    <a:gd name="T56" fmla="*/ 1142 w 1322"/>
                    <a:gd name="T57" fmla="*/ 903 h 1952"/>
                    <a:gd name="T58" fmla="*/ 1031 w 1322"/>
                    <a:gd name="T59" fmla="*/ 1943 h 1952"/>
                    <a:gd name="T60" fmla="*/ 1031 w 1322"/>
                    <a:gd name="T61" fmla="*/ 1943 h 1952"/>
                    <a:gd name="T62" fmla="*/ 1022 w 1322"/>
                    <a:gd name="T63" fmla="*/ 1951 h 1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22" h="1952">
                      <a:moveTo>
                        <a:pt x="23" y="1932"/>
                      </a:moveTo>
                      <a:lnTo>
                        <a:pt x="1013" y="1932"/>
                      </a:lnTo>
                      <a:lnTo>
                        <a:pt x="1013" y="1932"/>
                      </a:lnTo>
                      <a:cubicBezTo>
                        <a:pt x="1019" y="1855"/>
                        <a:pt x="1065" y="1282"/>
                        <a:pt x="1124" y="900"/>
                      </a:cubicBezTo>
                      <a:lnTo>
                        <a:pt x="1124" y="900"/>
                      </a:lnTo>
                      <a:cubicBezTo>
                        <a:pt x="1178" y="560"/>
                        <a:pt x="1279" y="108"/>
                        <a:pt x="1298" y="22"/>
                      </a:cubicBezTo>
                      <a:lnTo>
                        <a:pt x="1298" y="22"/>
                      </a:lnTo>
                      <a:cubicBezTo>
                        <a:pt x="1224" y="39"/>
                        <a:pt x="879" y="124"/>
                        <a:pt x="737" y="257"/>
                      </a:cubicBezTo>
                      <a:lnTo>
                        <a:pt x="737" y="257"/>
                      </a:lnTo>
                      <a:cubicBezTo>
                        <a:pt x="587" y="397"/>
                        <a:pt x="76" y="1786"/>
                        <a:pt x="23" y="1932"/>
                      </a:cubicBezTo>
                      <a:close/>
                      <a:moveTo>
                        <a:pt x="1022" y="1951"/>
                      </a:moveTo>
                      <a:lnTo>
                        <a:pt x="9" y="1951"/>
                      </a:lnTo>
                      <a:lnTo>
                        <a:pt x="9" y="1951"/>
                      </a:lnTo>
                      <a:cubicBezTo>
                        <a:pt x="6" y="1951"/>
                        <a:pt x="3" y="1949"/>
                        <a:pt x="1" y="1947"/>
                      </a:cubicBezTo>
                      <a:lnTo>
                        <a:pt x="1" y="1947"/>
                      </a:lnTo>
                      <a:cubicBezTo>
                        <a:pt x="0" y="1944"/>
                        <a:pt x="0" y="1941"/>
                        <a:pt x="0" y="1938"/>
                      </a:cubicBezTo>
                      <a:lnTo>
                        <a:pt x="0" y="1938"/>
                      </a:lnTo>
                      <a:cubicBezTo>
                        <a:pt x="23" y="1876"/>
                        <a:pt x="564" y="395"/>
                        <a:pt x="725" y="243"/>
                      </a:cubicBezTo>
                      <a:lnTo>
                        <a:pt x="725" y="243"/>
                      </a:lnTo>
                      <a:cubicBezTo>
                        <a:pt x="793" y="179"/>
                        <a:pt x="912" y="119"/>
                        <a:pt x="1078" y="64"/>
                      </a:cubicBezTo>
                      <a:lnTo>
                        <a:pt x="1078" y="64"/>
                      </a:lnTo>
                      <a:cubicBezTo>
                        <a:pt x="1203" y="24"/>
                        <a:pt x="1308" y="1"/>
                        <a:pt x="1309" y="1"/>
                      </a:cubicBezTo>
                      <a:lnTo>
                        <a:pt x="1309" y="1"/>
                      </a:lnTo>
                      <a:cubicBezTo>
                        <a:pt x="1312" y="0"/>
                        <a:pt x="1315" y="1"/>
                        <a:pt x="1317" y="3"/>
                      </a:cubicBezTo>
                      <a:lnTo>
                        <a:pt x="1317" y="3"/>
                      </a:lnTo>
                      <a:cubicBezTo>
                        <a:pt x="1320" y="6"/>
                        <a:pt x="1321" y="9"/>
                        <a:pt x="1320" y="12"/>
                      </a:cubicBezTo>
                      <a:lnTo>
                        <a:pt x="1320" y="12"/>
                      </a:lnTo>
                      <a:cubicBezTo>
                        <a:pt x="1319" y="17"/>
                        <a:pt x="1201" y="528"/>
                        <a:pt x="1142" y="903"/>
                      </a:cubicBezTo>
                      <a:lnTo>
                        <a:pt x="1142" y="903"/>
                      </a:lnTo>
                      <a:cubicBezTo>
                        <a:pt x="1078" y="1311"/>
                        <a:pt x="1032" y="1936"/>
                        <a:pt x="1031" y="1943"/>
                      </a:cubicBezTo>
                      <a:lnTo>
                        <a:pt x="1031" y="1943"/>
                      </a:lnTo>
                      <a:cubicBezTo>
                        <a:pt x="1031" y="1947"/>
                        <a:pt x="1027" y="1951"/>
                        <a:pt x="1022" y="19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2" name="Freeform 95">
                  <a:extLst>
                    <a:ext uri="{FF2B5EF4-FFF2-40B4-BE49-F238E27FC236}">
                      <a16:creationId xmlns:a16="http://schemas.microsoft.com/office/drawing/2014/main" id="{529571FC-E34F-48A6-99D8-16A1CFB04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21810" y="10027005"/>
                  <a:ext cx="156979" cy="698554"/>
                </a:xfrm>
                <a:custGeom>
                  <a:avLst/>
                  <a:gdLst>
                    <a:gd name="T0" fmla="*/ 10 w 176"/>
                    <a:gd name="T1" fmla="*/ 783 h 784"/>
                    <a:gd name="T2" fmla="*/ 10 w 176"/>
                    <a:gd name="T3" fmla="*/ 783 h 784"/>
                    <a:gd name="T4" fmla="*/ 7 w 176"/>
                    <a:gd name="T5" fmla="*/ 782 h 784"/>
                    <a:gd name="T6" fmla="*/ 7 w 176"/>
                    <a:gd name="T7" fmla="*/ 782 h 784"/>
                    <a:gd name="T8" fmla="*/ 0 w 176"/>
                    <a:gd name="T9" fmla="*/ 772 h 784"/>
                    <a:gd name="T10" fmla="*/ 156 w 176"/>
                    <a:gd name="T11" fmla="*/ 8 h 784"/>
                    <a:gd name="T12" fmla="*/ 156 w 176"/>
                    <a:gd name="T13" fmla="*/ 8 h 784"/>
                    <a:gd name="T14" fmla="*/ 167 w 176"/>
                    <a:gd name="T15" fmla="*/ 0 h 784"/>
                    <a:gd name="T16" fmla="*/ 167 w 176"/>
                    <a:gd name="T17" fmla="*/ 0 h 784"/>
                    <a:gd name="T18" fmla="*/ 174 w 176"/>
                    <a:gd name="T19" fmla="*/ 12 h 784"/>
                    <a:gd name="T20" fmla="*/ 19 w 176"/>
                    <a:gd name="T21" fmla="*/ 775 h 784"/>
                    <a:gd name="T22" fmla="*/ 19 w 176"/>
                    <a:gd name="T23" fmla="*/ 775 h 784"/>
                    <a:gd name="T24" fmla="*/ 10 w 176"/>
                    <a:gd name="T25" fmla="*/ 783 h 7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784">
                      <a:moveTo>
                        <a:pt x="10" y="783"/>
                      </a:moveTo>
                      <a:lnTo>
                        <a:pt x="10" y="783"/>
                      </a:lnTo>
                      <a:cubicBezTo>
                        <a:pt x="9" y="783"/>
                        <a:pt x="8" y="783"/>
                        <a:pt x="7" y="782"/>
                      </a:cubicBezTo>
                      <a:lnTo>
                        <a:pt x="7" y="782"/>
                      </a:lnTo>
                      <a:cubicBezTo>
                        <a:pt x="3" y="781"/>
                        <a:pt x="0" y="777"/>
                        <a:pt x="0" y="772"/>
                      </a:cubicBezTo>
                      <a:lnTo>
                        <a:pt x="156" y="8"/>
                      </a:lnTo>
                      <a:lnTo>
                        <a:pt x="156" y="8"/>
                      </a:lnTo>
                      <a:cubicBezTo>
                        <a:pt x="157" y="3"/>
                        <a:pt x="162" y="0"/>
                        <a:pt x="167" y="0"/>
                      </a:cubicBezTo>
                      <a:lnTo>
                        <a:pt x="167" y="0"/>
                      </a:lnTo>
                      <a:cubicBezTo>
                        <a:pt x="173" y="2"/>
                        <a:pt x="175" y="6"/>
                        <a:pt x="174" y="12"/>
                      </a:cubicBezTo>
                      <a:lnTo>
                        <a:pt x="19" y="775"/>
                      </a:lnTo>
                      <a:lnTo>
                        <a:pt x="19" y="775"/>
                      </a:lnTo>
                      <a:cubicBezTo>
                        <a:pt x="18" y="779"/>
                        <a:pt x="14" y="783"/>
                        <a:pt x="10" y="78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3" name="Freeform 96">
                  <a:extLst>
                    <a:ext uri="{FF2B5EF4-FFF2-40B4-BE49-F238E27FC236}">
                      <a16:creationId xmlns:a16="http://schemas.microsoft.com/office/drawing/2014/main" id="{EE138730-6E5A-42E5-893D-248B57AC5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84750" y="7672327"/>
                  <a:ext cx="1079226" cy="1510917"/>
                </a:xfrm>
                <a:custGeom>
                  <a:avLst/>
                  <a:gdLst>
                    <a:gd name="T0" fmla="*/ 1002 w 1212"/>
                    <a:gd name="T1" fmla="*/ 811 h 1696"/>
                    <a:gd name="T2" fmla="*/ 951 w 1212"/>
                    <a:gd name="T3" fmla="*/ 126 h 1696"/>
                    <a:gd name="T4" fmla="*/ 951 w 1212"/>
                    <a:gd name="T5" fmla="*/ 126 h 1696"/>
                    <a:gd name="T6" fmla="*/ 0 w 1212"/>
                    <a:gd name="T7" fmla="*/ 463 h 1696"/>
                    <a:gd name="T8" fmla="*/ 0 w 1212"/>
                    <a:gd name="T9" fmla="*/ 463 h 1696"/>
                    <a:gd name="T10" fmla="*/ 446 w 1212"/>
                    <a:gd name="T11" fmla="*/ 1318 h 1696"/>
                    <a:gd name="T12" fmla="*/ 446 w 1212"/>
                    <a:gd name="T13" fmla="*/ 1318 h 1696"/>
                    <a:gd name="T14" fmla="*/ 621 w 1212"/>
                    <a:gd name="T15" fmla="*/ 1277 h 1696"/>
                    <a:gd name="T16" fmla="*/ 693 w 1212"/>
                    <a:gd name="T17" fmla="*/ 1437 h 1696"/>
                    <a:gd name="T18" fmla="*/ 693 w 1212"/>
                    <a:gd name="T19" fmla="*/ 1437 h 1696"/>
                    <a:gd name="T20" fmla="*/ 841 w 1212"/>
                    <a:gd name="T21" fmla="*/ 1687 h 1696"/>
                    <a:gd name="T22" fmla="*/ 841 w 1212"/>
                    <a:gd name="T23" fmla="*/ 1687 h 1696"/>
                    <a:gd name="T24" fmla="*/ 1211 w 1212"/>
                    <a:gd name="T25" fmla="*/ 1371 h 1696"/>
                    <a:gd name="T26" fmla="*/ 1002 w 1212"/>
                    <a:gd name="T27" fmla="*/ 811 h 1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12" h="1696">
                      <a:moveTo>
                        <a:pt x="1002" y="811"/>
                      </a:moveTo>
                      <a:lnTo>
                        <a:pt x="951" y="126"/>
                      </a:lnTo>
                      <a:lnTo>
                        <a:pt x="951" y="126"/>
                      </a:lnTo>
                      <a:cubicBezTo>
                        <a:pt x="951" y="126"/>
                        <a:pt x="70" y="0"/>
                        <a:pt x="0" y="463"/>
                      </a:cubicBezTo>
                      <a:lnTo>
                        <a:pt x="0" y="463"/>
                      </a:lnTo>
                      <a:cubicBezTo>
                        <a:pt x="0" y="463"/>
                        <a:pt x="169" y="1329"/>
                        <a:pt x="446" y="1318"/>
                      </a:cubicBezTo>
                      <a:lnTo>
                        <a:pt x="446" y="1318"/>
                      </a:lnTo>
                      <a:cubicBezTo>
                        <a:pt x="509" y="1316"/>
                        <a:pt x="563" y="1300"/>
                        <a:pt x="621" y="1277"/>
                      </a:cubicBezTo>
                      <a:lnTo>
                        <a:pt x="693" y="1437"/>
                      </a:lnTo>
                      <a:lnTo>
                        <a:pt x="693" y="1437"/>
                      </a:lnTo>
                      <a:cubicBezTo>
                        <a:pt x="693" y="1437"/>
                        <a:pt x="674" y="1695"/>
                        <a:pt x="841" y="1687"/>
                      </a:cubicBezTo>
                      <a:lnTo>
                        <a:pt x="841" y="1687"/>
                      </a:lnTo>
                      <a:cubicBezTo>
                        <a:pt x="1162" y="1669"/>
                        <a:pt x="1211" y="1371"/>
                        <a:pt x="1211" y="1371"/>
                      </a:cubicBezTo>
                      <a:lnTo>
                        <a:pt x="1002" y="811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4" name="Freeform 97">
                  <a:extLst>
                    <a:ext uri="{FF2B5EF4-FFF2-40B4-BE49-F238E27FC236}">
                      <a16:creationId xmlns:a16="http://schemas.microsoft.com/office/drawing/2014/main" id="{B55A1102-3F82-432C-AD9E-86DB50F79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76902" y="7703722"/>
                  <a:ext cx="1094924" cy="1475598"/>
                </a:xfrm>
                <a:custGeom>
                  <a:avLst/>
                  <a:gdLst>
                    <a:gd name="T0" fmla="*/ 630 w 1230"/>
                    <a:gd name="T1" fmla="*/ 1231 h 1660"/>
                    <a:gd name="T2" fmla="*/ 630 w 1230"/>
                    <a:gd name="T3" fmla="*/ 1231 h 1660"/>
                    <a:gd name="T4" fmla="*/ 638 w 1230"/>
                    <a:gd name="T5" fmla="*/ 1237 h 1660"/>
                    <a:gd name="T6" fmla="*/ 710 w 1230"/>
                    <a:gd name="T7" fmla="*/ 1397 h 1660"/>
                    <a:gd name="T8" fmla="*/ 710 w 1230"/>
                    <a:gd name="T9" fmla="*/ 1397 h 1660"/>
                    <a:gd name="T10" fmla="*/ 711 w 1230"/>
                    <a:gd name="T11" fmla="*/ 1401 h 1660"/>
                    <a:gd name="T12" fmla="*/ 711 w 1230"/>
                    <a:gd name="T13" fmla="*/ 1401 h 1660"/>
                    <a:gd name="T14" fmla="*/ 764 w 1230"/>
                    <a:gd name="T15" fmla="*/ 1609 h 1660"/>
                    <a:gd name="T16" fmla="*/ 764 w 1230"/>
                    <a:gd name="T17" fmla="*/ 1609 h 1660"/>
                    <a:gd name="T18" fmla="*/ 849 w 1230"/>
                    <a:gd name="T19" fmla="*/ 1640 h 1660"/>
                    <a:gd name="T20" fmla="*/ 849 w 1230"/>
                    <a:gd name="T21" fmla="*/ 1640 h 1660"/>
                    <a:gd name="T22" fmla="*/ 1210 w 1230"/>
                    <a:gd name="T23" fmla="*/ 1334 h 1660"/>
                    <a:gd name="T24" fmla="*/ 1002 w 1230"/>
                    <a:gd name="T25" fmla="*/ 777 h 1660"/>
                    <a:gd name="T26" fmla="*/ 1002 w 1230"/>
                    <a:gd name="T27" fmla="*/ 777 h 1660"/>
                    <a:gd name="T28" fmla="*/ 1001 w 1230"/>
                    <a:gd name="T29" fmla="*/ 774 h 1660"/>
                    <a:gd name="T30" fmla="*/ 952 w 1230"/>
                    <a:gd name="T31" fmla="*/ 96 h 1660"/>
                    <a:gd name="T32" fmla="*/ 952 w 1230"/>
                    <a:gd name="T33" fmla="*/ 96 h 1660"/>
                    <a:gd name="T34" fmla="*/ 19 w 1230"/>
                    <a:gd name="T35" fmla="*/ 426 h 1660"/>
                    <a:gd name="T36" fmla="*/ 19 w 1230"/>
                    <a:gd name="T37" fmla="*/ 426 h 1660"/>
                    <a:gd name="T38" fmla="*/ 450 w 1230"/>
                    <a:gd name="T39" fmla="*/ 1273 h 1660"/>
                    <a:gd name="T40" fmla="*/ 450 w 1230"/>
                    <a:gd name="T41" fmla="*/ 1273 h 1660"/>
                    <a:gd name="T42" fmla="*/ 455 w 1230"/>
                    <a:gd name="T43" fmla="*/ 1273 h 1660"/>
                    <a:gd name="T44" fmla="*/ 455 w 1230"/>
                    <a:gd name="T45" fmla="*/ 1273 h 1660"/>
                    <a:gd name="T46" fmla="*/ 626 w 1230"/>
                    <a:gd name="T47" fmla="*/ 1232 h 1660"/>
                    <a:gd name="T48" fmla="*/ 626 w 1230"/>
                    <a:gd name="T49" fmla="*/ 1232 h 1660"/>
                    <a:gd name="T50" fmla="*/ 630 w 1230"/>
                    <a:gd name="T51" fmla="*/ 1231 h 1660"/>
                    <a:gd name="T52" fmla="*/ 841 w 1230"/>
                    <a:gd name="T53" fmla="*/ 1659 h 1660"/>
                    <a:gd name="T54" fmla="*/ 841 w 1230"/>
                    <a:gd name="T55" fmla="*/ 1659 h 1660"/>
                    <a:gd name="T56" fmla="*/ 751 w 1230"/>
                    <a:gd name="T57" fmla="*/ 1622 h 1660"/>
                    <a:gd name="T58" fmla="*/ 751 w 1230"/>
                    <a:gd name="T59" fmla="*/ 1622 h 1660"/>
                    <a:gd name="T60" fmla="*/ 692 w 1230"/>
                    <a:gd name="T61" fmla="*/ 1402 h 1660"/>
                    <a:gd name="T62" fmla="*/ 625 w 1230"/>
                    <a:gd name="T63" fmla="*/ 1252 h 1660"/>
                    <a:gd name="T64" fmla="*/ 625 w 1230"/>
                    <a:gd name="T65" fmla="*/ 1252 h 1660"/>
                    <a:gd name="T66" fmla="*/ 456 w 1230"/>
                    <a:gd name="T67" fmla="*/ 1291 h 1660"/>
                    <a:gd name="T68" fmla="*/ 456 w 1230"/>
                    <a:gd name="T69" fmla="*/ 1291 h 1660"/>
                    <a:gd name="T70" fmla="*/ 450 w 1230"/>
                    <a:gd name="T71" fmla="*/ 1291 h 1660"/>
                    <a:gd name="T72" fmla="*/ 450 w 1230"/>
                    <a:gd name="T73" fmla="*/ 1291 h 1660"/>
                    <a:gd name="T74" fmla="*/ 119 w 1230"/>
                    <a:gd name="T75" fmla="*/ 861 h 1660"/>
                    <a:gd name="T76" fmla="*/ 119 w 1230"/>
                    <a:gd name="T77" fmla="*/ 861 h 1660"/>
                    <a:gd name="T78" fmla="*/ 0 w 1230"/>
                    <a:gd name="T79" fmla="*/ 428 h 1660"/>
                    <a:gd name="T80" fmla="*/ 0 w 1230"/>
                    <a:gd name="T81" fmla="*/ 428 h 1660"/>
                    <a:gd name="T82" fmla="*/ 0 w 1230"/>
                    <a:gd name="T83" fmla="*/ 424 h 1660"/>
                    <a:gd name="T84" fmla="*/ 0 w 1230"/>
                    <a:gd name="T85" fmla="*/ 424 h 1660"/>
                    <a:gd name="T86" fmla="*/ 510 w 1230"/>
                    <a:gd name="T87" fmla="*/ 74 h 1660"/>
                    <a:gd name="T88" fmla="*/ 510 w 1230"/>
                    <a:gd name="T89" fmla="*/ 74 h 1660"/>
                    <a:gd name="T90" fmla="*/ 962 w 1230"/>
                    <a:gd name="T91" fmla="*/ 79 h 1660"/>
                    <a:gd name="T92" fmla="*/ 962 w 1230"/>
                    <a:gd name="T93" fmla="*/ 79 h 1660"/>
                    <a:gd name="T94" fmla="*/ 970 w 1230"/>
                    <a:gd name="T95" fmla="*/ 88 h 1660"/>
                    <a:gd name="T96" fmla="*/ 1020 w 1230"/>
                    <a:gd name="T97" fmla="*/ 772 h 1660"/>
                    <a:gd name="T98" fmla="*/ 1228 w 1230"/>
                    <a:gd name="T99" fmla="*/ 1330 h 1660"/>
                    <a:gd name="T100" fmla="*/ 1228 w 1230"/>
                    <a:gd name="T101" fmla="*/ 1330 h 1660"/>
                    <a:gd name="T102" fmla="*/ 1229 w 1230"/>
                    <a:gd name="T103" fmla="*/ 1335 h 1660"/>
                    <a:gd name="T104" fmla="*/ 1229 w 1230"/>
                    <a:gd name="T105" fmla="*/ 1335 h 1660"/>
                    <a:gd name="T106" fmla="*/ 851 w 1230"/>
                    <a:gd name="T107" fmla="*/ 1659 h 1660"/>
                    <a:gd name="T108" fmla="*/ 851 w 1230"/>
                    <a:gd name="T109" fmla="*/ 1659 h 1660"/>
                    <a:gd name="T110" fmla="*/ 841 w 1230"/>
                    <a:gd name="T111" fmla="*/ 1659 h 16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30" h="1660">
                      <a:moveTo>
                        <a:pt x="630" y="1231"/>
                      </a:moveTo>
                      <a:lnTo>
                        <a:pt x="630" y="1231"/>
                      </a:lnTo>
                      <a:cubicBezTo>
                        <a:pt x="634" y="1231"/>
                        <a:pt x="638" y="1233"/>
                        <a:pt x="638" y="1237"/>
                      </a:cubicBezTo>
                      <a:lnTo>
                        <a:pt x="710" y="1397"/>
                      </a:lnTo>
                      <a:lnTo>
                        <a:pt x="710" y="1397"/>
                      </a:lnTo>
                      <a:cubicBezTo>
                        <a:pt x="711" y="1399"/>
                        <a:pt x="711" y="1400"/>
                        <a:pt x="711" y="1401"/>
                      </a:cubicBezTo>
                      <a:lnTo>
                        <a:pt x="711" y="1401"/>
                      </a:lnTo>
                      <a:cubicBezTo>
                        <a:pt x="711" y="1403"/>
                        <a:pt x="702" y="1545"/>
                        <a:pt x="764" y="1609"/>
                      </a:cubicBezTo>
                      <a:lnTo>
                        <a:pt x="764" y="1609"/>
                      </a:lnTo>
                      <a:cubicBezTo>
                        <a:pt x="786" y="1631"/>
                        <a:pt x="815" y="1642"/>
                        <a:pt x="849" y="1640"/>
                      </a:cubicBezTo>
                      <a:lnTo>
                        <a:pt x="849" y="1640"/>
                      </a:lnTo>
                      <a:cubicBezTo>
                        <a:pt x="1147" y="1624"/>
                        <a:pt x="1204" y="1364"/>
                        <a:pt x="1210" y="1334"/>
                      </a:cubicBezTo>
                      <a:lnTo>
                        <a:pt x="1002" y="777"/>
                      </a:lnTo>
                      <a:lnTo>
                        <a:pt x="1002" y="777"/>
                      </a:lnTo>
                      <a:cubicBezTo>
                        <a:pt x="1002" y="776"/>
                        <a:pt x="1001" y="775"/>
                        <a:pt x="1001" y="774"/>
                      </a:cubicBezTo>
                      <a:lnTo>
                        <a:pt x="952" y="96"/>
                      </a:lnTo>
                      <a:lnTo>
                        <a:pt x="952" y="96"/>
                      </a:lnTo>
                      <a:cubicBezTo>
                        <a:pt x="867" y="86"/>
                        <a:pt x="85" y="0"/>
                        <a:pt x="19" y="426"/>
                      </a:cubicBezTo>
                      <a:lnTo>
                        <a:pt x="19" y="426"/>
                      </a:lnTo>
                      <a:cubicBezTo>
                        <a:pt x="26" y="467"/>
                        <a:pt x="192" y="1273"/>
                        <a:pt x="450" y="1273"/>
                      </a:cubicBezTo>
                      <a:lnTo>
                        <a:pt x="450" y="1273"/>
                      </a:lnTo>
                      <a:cubicBezTo>
                        <a:pt x="452" y="1273"/>
                        <a:pt x="453" y="1273"/>
                        <a:pt x="455" y="1273"/>
                      </a:cubicBezTo>
                      <a:lnTo>
                        <a:pt x="455" y="1273"/>
                      </a:lnTo>
                      <a:cubicBezTo>
                        <a:pt x="508" y="1270"/>
                        <a:pt x="559" y="1258"/>
                        <a:pt x="626" y="1232"/>
                      </a:cubicBezTo>
                      <a:lnTo>
                        <a:pt x="626" y="1232"/>
                      </a:lnTo>
                      <a:cubicBezTo>
                        <a:pt x="628" y="1232"/>
                        <a:pt x="629" y="1231"/>
                        <a:pt x="630" y="1231"/>
                      </a:cubicBezTo>
                      <a:close/>
                      <a:moveTo>
                        <a:pt x="841" y="1659"/>
                      </a:moveTo>
                      <a:lnTo>
                        <a:pt x="841" y="1659"/>
                      </a:lnTo>
                      <a:cubicBezTo>
                        <a:pt x="805" y="1659"/>
                        <a:pt x="775" y="1647"/>
                        <a:pt x="751" y="1622"/>
                      </a:cubicBezTo>
                      <a:lnTo>
                        <a:pt x="751" y="1622"/>
                      </a:lnTo>
                      <a:cubicBezTo>
                        <a:pt x="686" y="1556"/>
                        <a:pt x="691" y="1423"/>
                        <a:pt x="692" y="1402"/>
                      </a:cubicBezTo>
                      <a:lnTo>
                        <a:pt x="625" y="1252"/>
                      </a:lnTo>
                      <a:lnTo>
                        <a:pt x="625" y="1252"/>
                      </a:lnTo>
                      <a:cubicBezTo>
                        <a:pt x="578" y="1270"/>
                        <a:pt x="522" y="1288"/>
                        <a:pt x="456" y="1291"/>
                      </a:cubicBezTo>
                      <a:lnTo>
                        <a:pt x="456" y="1291"/>
                      </a:lnTo>
                      <a:cubicBezTo>
                        <a:pt x="454" y="1291"/>
                        <a:pt x="452" y="1291"/>
                        <a:pt x="450" y="1291"/>
                      </a:cubicBezTo>
                      <a:lnTo>
                        <a:pt x="450" y="1291"/>
                      </a:lnTo>
                      <a:cubicBezTo>
                        <a:pt x="333" y="1291"/>
                        <a:pt x="221" y="1146"/>
                        <a:pt x="119" y="861"/>
                      </a:cubicBezTo>
                      <a:lnTo>
                        <a:pt x="119" y="861"/>
                      </a:lnTo>
                      <a:cubicBezTo>
                        <a:pt x="43" y="647"/>
                        <a:pt x="0" y="429"/>
                        <a:pt x="0" y="428"/>
                      </a:cubicBezTo>
                      <a:lnTo>
                        <a:pt x="0" y="428"/>
                      </a:lnTo>
                      <a:cubicBezTo>
                        <a:pt x="0" y="427"/>
                        <a:pt x="0" y="425"/>
                        <a:pt x="0" y="424"/>
                      </a:cubicBezTo>
                      <a:lnTo>
                        <a:pt x="0" y="424"/>
                      </a:lnTo>
                      <a:cubicBezTo>
                        <a:pt x="30" y="231"/>
                        <a:pt x="206" y="109"/>
                        <a:pt x="510" y="74"/>
                      </a:cubicBezTo>
                      <a:lnTo>
                        <a:pt x="510" y="74"/>
                      </a:lnTo>
                      <a:cubicBezTo>
                        <a:pt x="738" y="47"/>
                        <a:pt x="960" y="79"/>
                        <a:pt x="962" y="79"/>
                      </a:cubicBezTo>
                      <a:lnTo>
                        <a:pt x="962" y="79"/>
                      </a:lnTo>
                      <a:cubicBezTo>
                        <a:pt x="966" y="80"/>
                        <a:pt x="970" y="83"/>
                        <a:pt x="970" y="88"/>
                      </a:cubicBezTo>
                      <a:lnTo>
                        <a:pt x="1020" y="772"/>
                      </a:lnTo>
                      <a:lnTo>
                        <a:pt x="1228" y="1330"/>
                      </a:lnTo>
                      <a:lnTo>
                        <a:pt x="1228" y="1330"/>
                      </a:lnTo>
                      <a:cubicBezTo>
                        <a:pt x="1229" y="1332"/>
                        <a:pt x="1229" y="1334"/>
                        <a:pt x="1229" y="1335"/>
                      </a:cubicBezTo>
                      <a:lnTo>
                        <a:pt x="1229" y="1335"/>
                      </a:lnTo>
                      <a:cubicBezTo>
                        <a:pt x="1228" y="1339"/>
                        <a:pt x="1174" y="1642"/>
                        <a:pt x="851" y="1659"/>
                      </a:cubicBezTo>
                      <a:lnTo>
                        <a:pt x="851" y="1659"/>
                      </a:lnTo>
                      <a:cubicBezTo>
                        <a:pt x="847" y="1659"/>
                        <a:pt x="845" y="1659"/>
                        <a:pt x="841" y="16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5" name="Freeform 98">
                  <a:extLst>
                    <a:ext uri="{FF2B5EF4-FFF2-40B4-BE49-F238E27FC236}">
                      <a16:creationId xmlns:a16="http://schemas.microsoft.com/office/drawing/2014/main" id="{AF17388A-D74E-495B-80EF-57BE79D711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26326" y="8747630"/>
                  <a:ext cx="125583" cy="70640"/>
                </a:xfrm>
                <a:custGeom>
                  <a:avLst/>
                  <a:gdLst>
                    <a:gd name="T0" fmla="*/ 10 w 141"/>
                    <a:gd name="T1" fmla="*/ 78 h 79"/>
                    <a:gd name="T2" fmla="*/ 10 w 141"/>
                    <a:gd name="T3" fmla="*/ 78 h 79"/>
                    <a:gd name="T4" fmla="*/ 2 w 141"/>
                    <a:gd name="T5" fmla="*/ 73 h 79"/>
                    <a:gd name="T6" fmla="*/ 2 w 141"/>
                    <a:gd name="T7" fmla="*/ 73 h 79"/>
                    <a:gd name="T8" fmla="*/ 6 w 141"/>
                    <a:gd name="T9" fmla="*/ 60 h 79"/>
                    <a:gd name="T10" fmla="*/ 126 w 141"/>
                    <a:gd name="T11" fmla="*/ 3 h 79"/>
                    <a:gd name="T12" fmla="*/ 126 w 141"/>
                    <a:gd name="T13" fmla="*/ 3 h 79"/>
                    <a:gd name="T14" fmla="*/ 139 w 141"/>
                    <a:gd name="T15" fmla="*/ 7 h 79"/>
                    <a:gd name="T16" fmla="*/ 139 w 141"/>
                    <a:gd name="T17" fmla="*/ 7 h 79"/>
                    <a:gd name="T18" fmla="*/ 134 w 141"/>
                    <a:gd name="T19" fmla="*/ 19 h 79"/>
                    <a:gd name="T20" fmla="*/ 15 w 141"/>
                    <a:gd name="T21" fmla="*/ 77 h 79"/>
                    <a:gd name="T22" fmla="*/ 15 w 141"/>
                    <a:gd name="T23" fmla="*/ 77 h 79"/>
                    <a:gd name="T24" fmla="*/ 10 w 141"/>
                    <a:gd name="T25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1" h="79">
                      <a:moveTo>
                        <a:pt x="10" y="78"/>
                      </a:moveTo>
                      <a:lnTo>
                        <a:pt x="10" y="78"/>
                      </a:lnTo>
                      <a:cubicBezTo>
                        <a:pt x="7" y="78"/>
                        <a:pt x="3" y="77"/>
                        <a:pt x="2" y="73"/>
                      </a:cubicBezTo>
                      <a:lnTo>
                        <a:pt x="2" y="73"/>
                      </a:lnTo>
                      <a:cubicBezTo>
                        <a:pt x="0" y="69"/>
                        <a:pt x="2" y="63"/>
                        <a:pt x="6" y="60"/>
                      </a:cubicBezTo>
                      <a:lnTo>
                        <a:pt x="126" y="3"/>
                      </a:lnTo>
                      <a:lnTo>
                        <a:pt x="126" y="3"/>
                      </a:lnTo>
                      <a:cubicBezTo>
                        <a:pt x="131" y="0"/>
                        <a:pt x="136" y="2"/>
                        <a:pt x="139" y="7"/>
                      </a:cubicBezTo>
                      <a:lnTo>
                        <a:pt x="139" y="7"/>
                      </a:lnTo>
                      <a:cubicBezTo>
                        <a:pt x="140" y="11"/>
                        <a:pt x="139" y="17"/>
                        <a:pt x="134" y="19"/>
                      </a:cubicBezTo>
                      <a:lnTo>
                        <a:pt x="15" y="77"/>
                      </a:lnTo>
                      <a:lnTo>
                        <a:pt x="15" y="77"/>
                      </a:lnTo>
                      <a:cubicBezTo>
                        <a:pt x="13" y="78"/>
                        <a:pt x="12" y="78"/>
                        <a:pt x="10" y="7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6" name="Freeform 99">
                  <a:extLst>
                    <a:ext uri="{FF2B5EF4-FFF2-40B4-BE49-F238E27FC236}">
                      <a16:creationId xmlns:a16="http://schemas.microsoft.com/office/drawing/2014/main" id="{FF923B71-912F-4557-9DAF-42F4B06DDA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19923" y="7013017"/>
                  <a:ext cx="1605104" cy="1518766"/>
                </a:xfrm>
                <a:custGeom>
                  <a:avLst/>
                  <a:gdLst>
                    <a:gd name="T0" fmla="*/ 1798 w 1803"/>
                    <a:gd name="T1" fmla="*/ 451 h 1708"/>
                    <a:gd name="T2" fmla="*/ 1760 w 1803"/>
                    <a:gd name="T3" fmla="*/ 328 h 1708"/>
                    <a:gd name="T4" fmla="*/ 1695 w 1803"/>
                    <a:gd name="T5" fmla="*/ 221 h 1708"/>
                    <a:gd name="T6" fmla="*/ 1610 w 1803"/>
                    <a:gd name="T7" fmla="*/ 129 h 1708"/>
                    <a:gd name="T8" fmla="*/ 1508 w 1803"/>
                    <a:gd name="T9" fmla="*/ 56 h 1708"/>
                    <a:gd name="T10" fmla="*/ 1387 w 1803"/>
                    <a:gd name="T11" fmla="*/ 10 h 1708"/>
                    <a:gd name="T12" fmla="*/ 1255 w 1803"/>
                    <a:gd name="T13" fmla="*/ 3 h 1708"/>
                    <a:gd name="T14" fmla="*/ 1122 w 1803"/>
                    <a:gd name="T15" fmla="*/ 48 h 1708"/>
                    <a:gd name="T16" fmla="*/ 1026 w 1803"/>
                    <a:gd name="T17" fmla="*/ 151 h 1708"/>
                    <a:gd name="T18" fmla="*/ 978 w 1803"/>
                    <a:gd name="T19" fmla="*/ 272 h 1708"/>
                    <a:gd name="T20" fmla="*/ 963 w 1803"/>
                    <a:gd name="T21" fmla="*/ 395 h 1708"/>
                    <a:gd name="T22" fmla="*/ 917 w 1803"/>
                    <a:gd name="T23" fmla="*/ 375 h 1708"/>
                    <a:gd name="T24" fmla="*/ 801 w 1803"/>
                    <a:gd name="T25" fmla="*/ 371 h 1708"/>
                    <a:gd name="T26" fmla="*/ 683 w 1803"/>
                    <a:gd name="T27" fmla="*/ 380 h 1708"/>
                    <a:gd name="T28" fmla="*/ 569 w 1803"/>
                    <a:gd name="T29" fmla="*/ 402 h 1708"/>
                    <a:gd name="T30" fmla="*/ 457 w 1803"/>
                    <a:gd name="T31" fmla="*/ 438 h 1708"/>
                    <a:gd name="T32" fmla="*/ 349 w 1803"/>
                    <a:gd name="T33" fmla="*/ 487 h 1708"/>
                    <a:gd name="T34" fmla="*/ 249 w 1803"/>
                    <a:gd name="T35" fmla="*/ 552 h 1708"/>
                    <a:gd name="T36" fmla="*/ 160 w 1803"/>
                    <a:gd name="T37" fmla="*/ 634 h 1708"/>
                    <a:gd name="T38" fmla="*/ 85 w 1803"/>
                    <a:gd name="T39" fmla="*/ 730 h 1708"/>
                    <a:gd name="T40" fmla="*/ 31 w 1803"/>
                    <a:gd name="T41" fmla="*/ 840 h 1708"/>
                    <a:gd name="T42" fmla="*/ 1 w 1803"/>
                    <a:gd name="T43" fmla="*/ 967 h 1708"/>
                    <a:gd name="T44" fmla="*/ 52 w 1803"/>
                    <a:gd name="T45" fmla="*/ 1112 h 1708"/>
                    <a:gd name="T46" fmla="*/ 188 w 1803"/>
                    <a:gd name="T47" fmla="*/ 1186 h 1708"/>
                    <a:gd name="T48" fmla="*/ 190 w 1803"/>
                    <a:gd name="T49" fmla="*/ 1186 h 1708"/>
                    <a:gd name="T50" fmla="*/ 316 w 1803"/>
                    <a:gd name="T51" fmla="*/ 1181 h 1708"/>
                    <a:gd name="T52" fmla="*/ 428 w 1803"/>
                    <a:gd name="T53" fmla="*/ 1160 h 1708"/>
                    <a:gd name="T54" fmla="*/ 536 w 1803"/>
                    <a:gd name="T55" fmla="*/ 1134 h 1708"/>
                    <a:gd name="T56" fmla="*/ 642 w 1803"/>
                    <a:gd name="T57" fmla="*/ 1109 h 1708"/>
                    <a:gd name="T58" fmla="*/ 718 w 1803"/>
                    <a:gd name="T59" fmla="*/ 1111 h 1708"/>
                    <a:gd name="T60" fmla="*/ 779 w 1803"/>
                    <a:gd name="T61" fmla="*/ 1150 h 1708"/>
                    <a:gd name="T62" fmla="*/ 817 w 1803"/>
                    <a:gd name="T63" fmla="*/ 1227 h 1708"/>
                    <a:gd name="T64" fmla="*/ 861 w 1803"/>
                    <a:gd name="T65" fmla="*/ 1331 h 1708"/>
                    <a:gd name="T66" fmla="*/ 887 w 1803"/>
                    <a:gd name="T67" fmla="*/ 1331 h 1708"/>
                    <a:gd name="T68" fmla="*/ 1050 w 1803"/>
                    <a:gd name="T69" fmla="*/ 1555 h 1708"/>
                    <a:gd name="T70" fmla="*/ 1054 w 1803"/>
                    <a:gd name="T71" fmla="*/ 1628 h 1708"/>
                    <a:gd name="T72" fmla="*/ 1170 w 1803"/>
                    <a:gd name="T73" fmla="*/ 1699 h 1708"/>
                    <a:gd name="T74" fmla="*/ 1245 w 1803"/>
                    <a:gd name="T75" fmla="*/ 1673 h 1708"/>
                    <a:gd name="T76" fmla="*/ 1363 w 1803"/>
                    <a:gd name="T77" fmla="*/ 1645 h 1708"/>
                    <a:gd name="T78" fmla="*/ 1461 w 1803"/>
                    <a:gd name="T79" fmla="*/ 1578 h 1708"/>
                    <a:gd name="T80" fmla="*/ 1535 w 1803"/>
                    <a:gd name="T81" fmla="*/ 1485 h 1708"/>
                    <a:gd name="T82" fmla="*/ 1577 w 1803"/>
                    <a:gd name="T83" fmla="*/ 1374 h 1708"/>
                    <a:gd name="T84" fmla="*/ 1592 w 1803"/>
                    <a:gd name="T85" fmla="*/ 1259 h 1708"/>
                    <a:gd name="T86" fmla="*/ 1586 w 1803"/>
                    <a:gd name="T87" fmla="*/ 1145 h 1708"/>
                    <a:gd name="T88" fmla="*/ 1564 w 1803"/>
                    <a:gd name="T89" fmla="*/ 1033 h 1708"/>
                    <a:gd name="T90" fmla="*/ 1530 w 1803"/>
                    <a:gd name="T91" fmla="*/ 925 h 1708"/>
                    <a:gd name="T92" fmla="*/ 1511 w 1803"/>
                    <a:gd name="T93" fmla="*/ 829 h 1708"/>
                    <a:gd name="T94" fmla="*/ 1618 w 1803"/>
                    <a:gd name="T95" fmla="*/ 793 h 1708"/>
                    <a:gd name="T96" fmla="*/ 1728 w 1803"/>
                    <a:gd name="T97" fmla="*/ 713 h 1708"/>
                    <a:gd name="T98" fmla="*/ 1795 w 1803"/>
                    <a:gd name="T99" fmla="*/ 587 h 17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803" h="1708">
                      <a:moveTo>
                        <a:pt x="1767" y="518"/>
                      </a:moveTo>
                      <a:lnTo>
                        <a:pt x="1767" y="518"/>
                      </a:lnTo>
                      <a:cubicBezTo>
                        <a:pt x="1789" y="504"/>
                        <a:pt x="1802" y="478"/>
                        <a:pt x="1798" y="451"/>
                      </a:cubicBezTo>
                      <a:lnTo>
                        <a:pt x="1798" y="451"/>
                      </a:lnTo>
                      <a:cubicBezTo>
                        <a:pt x="1794" y="425"/>
                        <a:pt x="1774" y="404"/>
                        <a:pt x="1749" y="398"/>
                      </a:cubicBezTo>
                      <a:lnTo>
                        <a:pt x="1749" y="398"/>
                      </a:lnTo>
                      <a:cubicBezTo>
                        <a:pt x="1766" y="379"/>
                        <a:pt x="1771" y="352"/>
                        <a:pt x="1760" y="328"/>
                      </a:cubicBezTo>
                      <a:lnTo>
                        <a:pt x="1760" y="328"/>
                      </a:lnTo>
                      <a:cubicBezTo>
                        <a:pt x="1749" y="304"/>
                        <a:pt x="1725" y="290"/>
                        <a:pt x="1700" y="290"/>
                      </a:cubicBezTo>
                      <a:lnTo>
                        <a:pt x="1700" y="290"/>
                      </a:lnTo>
                      <a:cubicBezTo>
                        <a:pt x="1712" y="269"/>
                        <a:pt x="1710" y="241"/>
                        <a:pt x="1695" y="221"/>
                      </a:cubicBezTo>
                      <a:lnTo>
                        <a:pt x="1695" y="221"/>
                      </a:lnTo>
                      <a:cubicBezTo>
                        <a:pt x="1679" y="200"/>
                        <a:pt x="1653" y="192"/>
                        <a:pt x="1630" y="196"/>
                      </a:cubicBezTo>
                      <a:lnTo>
                        <a:pt x="1630" y="196"/>
                      </a:lnTo>
                      <a:cubicBezTo>
                        <a:pt x="1636" y="173"/>
                        <a:pt x="1630" y="146"/>
                        <a:pt x="1610" y="129"/>
                      </a:cubicBezTo>
                      <a:lnTo>
                        <a:pt x="1610" y="129"/>
                      </a:lnTo>
                      <a:cubicBezTo>
                        <a:pt x="1590" y="112"/>
                        <a:pt x="1564" y="109"/>
                        <a:pt x="1541" y="119"/>
                      </a:cubicBezTo>
                      <a:lnTo>
                        <a:pt x="1541" y="119"/>
                      </a:lnTo>
                      <a:cubicBezTo>
                        <a:pt x="1543" y="94"/>
                        <a:pt x="1531" y="69"/>
                        <a:pt x="1508" y="56"/>
                      </a:cubicBezTo>
                      <a:lnTo>
                        <a:pt x="1508" y="56"/>
                      </a:lnTo>
                      <a:cubicBezTo>
                        <a:pt x="1484" y="44"/>
                        <a:pt x="1456" y="47"/>
                        <a:pt x="1437" y="63"/>
                      </a:cubicBezTo>
                      <a:lnTo>
                        <a:pt x="1437" y="63"/>
                      </a:lnTo>
                      <a:cubicBezTo>
                        <a:pt x="1432" y="37"/>
                        <a:pt x="1413" y="16"/>
                        <a:pt x="1387" y="10"/>
                      </a:cubicBezTo>
                      <a:lnTo>
                        <a:pt x="1387" y="10"/>
                      </a:lnTo>
                      <a:cubicBezTo>
                        <a:pt x="1360" y="3"/>
                        <a:pt x="1334" y="15"/>
                        <a:pt x="1319" y="37"/>
                      </a:cubicBezTo>
                      <a:lnTo>
                        <a:pt x="1319" y="37"/>
                      </a:lnTo>
                      <a:cubicBezTo>
                        <a:pt x="1307" y="14"/>
                        <a:pt x="1282" y="0"/>
                        <a:pt x="1255" y="3"/>
                      </a:cubicBezTo>
                      <a:lnTo>
                        <a:pt x="1255" y="3"/>
                      </a:lnTo>
                      <a:cubicBezTo>
                        <a:pt x="1226" y="6"/>
                        <a:pt x="1205" y="27"/>
                        <a:pt x="1199" y="53"/>
                      </a:cubicBezTo>
                      <a:lnTo>
                        <a:pt x="1199" y="53"/>
                      </a:lnTo>
                      <a:cubicBezTo>
                        <a:pt x="1177" y="35"/>
                        <a:pt x="1147" y="33"/>
                        <a:pt x="1122" y="48"/>
                      </a:cubicBezTo>
                      <a:lnTo>
                        <a:pt x="1122" y="48"/>
                      </a:lnTo>
                      <a:cubicBezTo>
                        <a:pt x="1098" y="63"/>
                        <a:pt x="1088" y="93"/>
                        <a:pt x="1094" y="120"/>
                      </a:cubicBezTo>
                      <a:lnTo>
                        <a:pt x="1094" y="120"/>
                      </a:lnTo>
                      <a:cubicBezTo>
                        <a:pt x="1068" y="114"/>
                        <a:pt x="1040" y="126"/>
                        <a:pt x="1026" y="151"/>
                      </a:cubicBezTo>
                      <a:lnTo>
                        <a:pt x="1026" y="151"/>
                      </a:lnTo>
                      <a:cubicBezTo>
                        <a:pt x="1012" y="174"/>
                        <a:pt x="1015" y="203"/>
                        <a:pt x="1030" y="224"/>
                      </a:cubicBezTo>
                      <a:lnTo>
                        <a:pt x="1030" y="224"/>
                      </a:lnTo>
                      <a:cubicBezTo>
                        <a:pt x="1005" y="228"/>
                        <a:pt x="985" y="247"/>
                        <a:pt x="978" y="272"/>
                      </a:cubicBezTo>
                      <a:lnTo>
                        <a:pt x="978" y="272"/>
                      </a:lnTo>
                      <a:cubicBezTo>
                        <a:pt x="973" y="298"/>
                        <a:pt x="982" y="323"/>
                        <a:pt x="1001" y="338"/>
                      </a:cubicBezTo>
                      <a:lnTo>
                        <a:pt x="1001" y="338"/>
                      </a:lnTo>
                      <a:cubicBezTo>
                        <a:pt x="980" y="348"/>
                        <a:pt x="963" y="369"/>
                        <a:pt x="963" y="395"/>
                      </a:cubicBezTo>
                      <a:lnTo>
                        <a:pt x="963" y="395"/>
                      </a:lnTo>
                      <a:cubicBezTo>
                        <a:pt x="962" y="396"/>
                        <a:pt x="963" y="397"/>
                        <a:pt x="963" y="399"/>
                      </a:cubicBezTo>
                      <a:lnTo>
                        <a:pt x="963" y="399"/>
                      </a:lnTo>
                      <a:cubicBezTo>
                        <a:pt x="952" y="385"/>
                        <a:pt x="936" y="377"/>
                        <a:pt x="917" y="375"/>
                      </a:cubicBezTo>
                      <a:lnTo>
                        <a:pt x="917" y="375"/>
                      </a:lnTo>
                      <a:lnTo>
                        <a:pt x="917" y="375"/>
                      </a:lnTo>
                      <a:cubicBezTo>
                        <a:pt x="893" y="372"/>
                        <a:pt x="871" y="385"/>
                        <a:pt x="858" y="403"/>
                      </a:cubicBezTo>
                      <a:lnTo>
                        <a:pt x="858" y="403"/>
                      </a:lnTo>
                      <a:cubicBezTo>
                        <a:pt x="846" y="383"/>
                        <a:pt x="825" y="371"/>
                        <a:pt x="801" y="371"/>
                      </a:cubicBezTo>
                      <a:lnTo>
                        <a:pt x="801" y="371"/>
                      </a:lnTo>
                      <a:cubicBezTo>
                        <a:pt x="776" y="372"/>
                        <a:pt x="755" y="385"/>
                        <a:pt x="744" y="406"/>
                      </a:cubicBezTo>
                      <a:lnTo>
                        <a:pt x="744" y="406"/>
                      </a:lnTo>
                      <a:cubicBezTo>
                        <a:pt x="730" y="388"/>
                        <a:pt x="708" y="377"/>
                        <a:pt x="683" y="380"/>
                      </a:cubicBezTo>
                      <a:lnTo>
                        <a:pt x="683" y="380"/>
                      </a:lnTo>
                      <a:cubicBezTo>
                        <a:pt x="660" y="383"/>
                        <a:pt x="641" y="400"/>
                        <a:pt x="632" y="421"/>
                      </a:cubicBezTo>
                      <a:lnTo>
                        <a:pt x="632" y="421"/>
                      </a:lnTo>
                      <a:cubicBezTo>
                        <a:pt x="617" y="404"/>
                        <a:pt x="593" y="396"/>
                        <a:pt x="569" y="402"/>
                      </a:cubicBezTo>
                      <a:lnTo>
                        <a:pt x="569" y="402"/>
                      </a:lnTo>
                      <a:cubicBezTo>
                        <a:pt x="545" y="408"/>
                        <a:pt x="528" y="426"/>
                        <a:pt x="522" y="448"/>
                      </a:cubicBezTo>
                      <a:lnTo>
                        <a:pt x="522" y="448"/>
                      </a:lnTo>
                      <a:cubicBezTo>
                        <a:pt x="505" y="434"/>
                        <a:pt x="480" y="429"/>
                        <a:pt x="457" y="438"/>
                      </a:cubicBezTo>
                      <a:lnTo>
                        <a:pt x="457" y="438"/>
                      </a:lnTo>
                      <a:cubicBezTo>
                        <a:pt x="433" y="446"/>
                        <a:pt x="419" y="467"/>
                        <a:pt x="416" y="490"/>
                      </a:cubicBezTo>
                      <a:lnTo>
                        <a:pt x="416" y="490"/>
                      </a:lnTo>
                      <a:cubicBezTo>
                        <a:pt x="397" y="477"/>
                        <a:pt x="371" y="475"/>
                        <a:pt x="349" y="487"/>
                      </a:cubicBezTo>
                      <a:lnTo>
                        <a:pt x="349" y="487"/>
                      </a:lnTo>
                      <a:cubicBezTo>
                        <a:pt x="327" y="499"/>
                        <a:pt x="315" y="521"/>
                        <a:pt x="315" y="544"/>
                      </a:cubicBezTo>
                      <a:lnTo>
                        <a:pt x="315" y="544"/>
                      </a:lnTo>
                      <a:cubicBezTo>
                        <a:pt x="294" y="535"/>
                        <a:pt x="268" y="537"/>
                        <a:pt x="249" y="552"/>
                      </a:cubicBezTo>
                      <a:lnTo>
                        <a:pt x="249" y="552"/>
                      </a:lnTo>
                      <a:cubicBezTo>
                        <a:pt x="229" y="568"/>
                        <a:pt x="220" y="592"/>
                        <a:pt x="224" y="615"/>
                      </a:cubicBezTo>
                      <a:lnTo>
                        <a:pt x="224" y="615"/>
                      </a:lnTo>
                      <a:cubicBezTo>
                        <a:pt x="201" y="609"/>
                        <a:pt x="176" y="615"/>
                        <a:pt x="160" y="634"/>
                      </a:cubicBezTo>
                      <a:lnTo>
                        <a:pt x="160" y="634"/>
                      </a:lnTo>
                      <a:cubicBezTo>
                        <a:pt x="141" y="651"/>
                        <a:pt x="138" y="678"/>
                        <a:pt x="146" y="700"/>
                      </a:cubicBezTo>
                      <a:lnTo>
                        <a:pt x="146" y="700"/>
                      </a:lnTo>
                      <a:cubicBezTo>
                        <a:pt x="123" y="698"/>
                        <a:pt x="99" y="709"/>
                        <a:pt x="85" y="730"/>
                      </a:cubicBezTo>
                      <a:lnTo>
                        <a:pt x="85" y="730"/>
                      </a:lnTo>
                      <a:cubicBezTo>
                        <a:pt x="72" y="752"/>
                        <a:pt x="72" y="778"/>
                        <a:pt x="85" y="799"/>
                      </a:cubicBezTo>
                      <a:lnTo>
                        <a:pt x="85" y="799"/>
                      </a:lnTo>
                      <a:cubicBezTo>
                        <a:pt x="61" y="801"/>
                        <a:pt x="41" y="817"/>
                        <a:pt x="31" y="840"/>
                      </a:cubicBezTo>
                      <a:lnTo>
                        <a:pt x="31" y="840"/>
                      </a:lnTo>
                      <a:cubicBezTo>
                        <a:pt x="22" y="864"/>
                        <a:pt x="29" y="891"/>
                        <a:pt x="45" y="908"/>
                      </a:cubicBezTo>
                      <a:lnTo>
                        <a:pt x="45" y="908"/>
                      </a:lnTo>
                      <a:cubicBezTo>
                        <a:pt x="20" y="916"/>
                        <a:pt x="2" y="939"/>
                        <a:pt x="1" y="967"/>
                      </a:cubicBezTo>
                      <a:lnTo>
                        <a:pt x="1" y="967"/>
                      </a:lnTo>
                      <a:cubicBezTo>
                        <a:pt x="0" y="997"/>
                        <a:pt x="21" y="1024"/>
                        <a:pt x="49" y="1032"/>
                      </a:cubicBezTo>
                      <a:lnTo>
                        <a:pt x="49" y="1032"/>
                      </a:lnTo>
                      <a:cubicBezTo>
                        <a:pt x="32" y="1056"/>
                        <a:pt x="32" y="1089"/>
                        <a:pt x="52" y="1112"/>
                      </a:cubicBezTo>
                      <a:lnTo>
                        <a:pt x="52" y="1112"/>
                      </a:lnTo>
                      <a:cubicBezTo>
                        <a:pt x="72" y="1136"/>
                        <a:pt x="105" y="1141"/>
                        <a:pt x="131" y="1128"/>
                      </a:cubicBezTo>
                      <a:lnTo>
                        <a:pt x="131" y="1128"/>
                      </a:lnTo>
                      <a:cubicBezTo>
                        <a:pt x="135" y="1158"/>
                        <a:pt x="157" y="1181"/>
                        <a:pt x="188" y="1186"/>
                      </a:cubicBezTo>
                      <a:lnTo>
                        <a:pt x="189" y="1186"/>
                      </a:lnTo>
                      <a:lnTo>
                        <a:pt x="189" y="1186"/>
                      </a:lnTo>
                      <a:cubicBezTo>
                        <a:pt x="189" y="1186"/>
                        <a:pt x="189" y="1186"/>
                        <a:pt x="190" y="1186"/>
                      </a:cubicBezTo>
                      <a:lnTo>
                        <a:pt x="190" y="1186"/>
                      </a:lnTo>
                      <a:cubicBezTo>
                        <a:pt x="216" y="1189"/>
                        <a:pt x="240" y="1175"/>
                        <a:pt x="253" y="1154"/>
                      </a:cubicBezTo>
                      <a:lnTo>
                        <a:pt x="253" y="1154"/>
                      </a:lnTo>
                      <a:cubicBezTo>
                        <a:pt x="266" y="1174"/>
                        <a:pt x="291" y="1185"/>
                        <a:pt x="316" y="1181"/>
                      </a:cubicBezTo>
                      <a:lnTo>
                        <a:pt x="316" y="1181"/>
                      </a:lnTo>
                      <a:cubicBezTo>
                        <a:pt x="340" y="1178"/>
                        <a:pt x="359" y="1162"/>
                        <a:pt x="367" y="1141"/>
                      </a:cubicBezTo>
                      <a:lnTo>
                        <a:pt x="367" y="1141"/>
                      </a:lnTo>
                      <a:cubicBezTo>
                        <a:pt x="382" y="1157"/>
                        <a:pt x="405" y="1165"/>
                        <a:pt x="428" y="1160"/>
                      </a:cubicBezTo>
                      <a:lnTo>
                        <a:pt x="428" y="1160"/>
                      </a:lnTo>
                      <a:cubicBezTo>
                        <a:pt x="451" y="1155"/>
                        <a:pt x="469" y="1138"/>
                        <a:pt x="476" y="1117"/>
                      </a:cubicBezTo>
                      <a:lnTo>
                        <a:pt x="476" y="1117"/>
                      </a:lnTo>
                      <a:cubicBezTo>
                        <a:pt x="491" y="1133"/>
                        <a:pt x="514" y="1139"/>
                        <a:pt x="536" y="1134"/>
                      </a:cubicBezTo>
                      <a:lnTo>
                        <a:pt x="536" y="1134"/>
                      </a:lnTo>
                      <a:cubicBezTo>
                        <a:pt x="558" y="1129"/>
                        <a:pt x="575" y="1113"/>
                        <a:pt x="582" y="1092"/>
                      </a:cubicBezTo>
                      <a:lnTo>
                        <a:pt x="582" y="1092"/>
                      </a:lnTo>
                      <a:cubicBezTo>
                        <a:pt x="598" y="1108"/>
                        <a:pt x="620" y="1115"/>
                        <a:pt x="642" y="1109"/>
                      </a:cubicBezTo>
                      <a:lnTo>
                        <a:pt x="642" y="1109"/>
                      </a:lnTo>
                      <a:cubicBezTo>
                        <a:pt x="660" y="1105"/>
                        <a:pt x="673" y="1096"/>
                        <a:pt x="682" y="1083"/>
                      </a:cubicBezTo>
                      <a:lnTo>
                        <a:pt x="682" y="1083"/>
                      </a:lnTo>
                      <a:cubicBezTo>
                        <a:pt x="690" y="1095"/>
                        <a:pt x="702" y="1105"/>
                        <a:pt x="718" y="1111"/>
                      </a:cubicBezTo>
                      <a:lnTo>
                        <a:pt x="718" y="1111"/>
                      </a:lnTo>
                      <a:cubicBezTo>
                        <a:pt x="733" y="1115"/>
                        <a:pt x="749" y="1113"/>
                        <a:pt x="763" y="1107"/>
                      </a:cubicBezTo>
                      <a:lnTo>
                        <a:pt x="763" y="1107"/>
                      </a:lnTo>
                      <a:cubicBezTo>
                        <a:pt x="763" y="1122"/>
                        <a:pt x="768" y="1137"/>
                        <a:pt x="779" y="1150"/>
                      </a:cubicBezTo>
                      <a:lnTo>
                        <a:pt x="779" y="1150"/>
                      </a:lnTo>
                      <a:cubicBezTo>
                        <a:pt x="791" y="1163"/>
                        <a:pt x="806" y="1170"/>
                        <a:pt x="821" y="1171"/>
                      </a:cubicBezTo>
                      <a:lnTo>
                        <a:pt x="821" y="1171"/>
                      </a:lnTo>
                      <a:cubicBezTo>
                        <a:pt x="812" y="1187"/>
                        <a:pt x="810" y="1208"/>
                        <a:pt x="817" y="1227"/>
                      </a:cubicBezTo>
                      <a:lnTo>
                        <a:pt x="817" y="1227"/>
                      </a:lnTo>
                      <a:cubicBezTo>
                        <a:pt x="825" y="1249"/>
                        <a:pt x="845" y="1263"/>
                        <a:pt x="867" y="1267"/>
                      </a:cubicBezTo>
                      <a:lnTo>
                        <a:pt x="867" y="1267"/>
                      </a:lnTo>
                      <a:cubicBezTo>
                        <a:pt x="854" y="1286"/>
                        <a:pt x="851" y="1310"/>
                        <a:pt x="861" y="1331"/>
                      </a:cubicBezTo>
                      <a:lnTo>
                        <a:pt x="861" y="1331"/>
                      </a:lnTo>
                      <a:lnTo>
                        <a:pt x="861" y="1331"/>
                      </a:lnTo>
                      <a:lnTo>
                        <a:pt x="861" y="1332"/>
                      </a:lnTo>
                      <a:lnTo>
                        <a:pt x="861" y="1332"/>
                      </a:lnTo>
                      <a:cubicBezTo>
                        <a:pt x="866" y="1343"/>
                        <a:pt x="882" y="1342"/>
                        <a:pt x="887" y="1331"/>
                      </a:cubicBezTo>
                      <a:lnTo>
                        <a:pt x="887" y="1331"/>
                      </a:lnTo>
                      <a:cubicBezTo>
                        <a:pt x="908" y="1281"/>
                        <a:pt x="946" y="1234"/>
                        <a:pt x="1011" y="1244"/>
                      </a:cubicBezTo>
                      <a:lnTo>
                        <a:pt x="1011" y="1244"/>
                      </a:lnTo>
                      <a:cubicBezTo>
                        <a:pt x="1107" y="1260"/>
                        <a:pt x="1150" y="1388"/>
                        <a:pt x="1050" y="1555"/>
                      </a:cubicBezTo>
                      <a:lnTo>
                        <a:pt x="1050" y="1555"/>
                      </a:lnTo>
                      <a:cubicBezTo>
                        <a:pt x="1035" y="1579"/>
                        <a:pt x="1034" y="1609"/>
                        <a:pt x="1053" y="1628"/>
                      </a:cubicBezTo>
                      <a:lnTo>
                        <a:pt x="1054" y="1628"/>
                      </a:lnTo>
                      <a:lnTo>
                        <a:pt x="1054" y="1628"/>
                      </a:lnTo>
                      <a:cubicBezTo>
                        <a:pt x="1074" y="1647"/>
                        <a:pt x="1103" y="1650"/>
                        <a:pt x="1126" y="1639"/>
                      </a:cubicBezTo>
                      <a:lnTo>
                        <a:pt x="1126" y="1639"/>
                      </a:lnTo>
                      <a:cubicBezTo>
                        <a:pt x="1126" y="1665"/>
                        <a:pt x="1143" y="1690"/>
                        <a:pt x="1170" y="1699"/>
                      </a:cubicBezTo>
                      <a:lnTo>
                        <a:pt x="1170" y="1699"/>
                      </a:lnTo>
                      <a:cubicBezTo>
                        <a:pt x="1177" y="1701"/>
                        <a:pt x="1184" y="1702"/>
                        <a:pt x="1190" y="1702"/>
                      </a:cubicBezTo>
                      <a:lnTo>
                        <a:pt x="1190" y="1702"/>
                      </a:lnTo>
                      <a:cubicBezTo>
                        <a:pt x="1213" y="1702"/>
                        <a:pt x="1233" y="1691"/>
                        <a:pt x="1245" y="1673"/>
                      </a:cubicBezTo>
                      <a:lnTo>
                        <a:pt x="1245" y="1673"/>
                      </a:lnTo>
                      <a:cubicBezTo>
                        <a:pt x="1261" y="1696"/>
                        <a:pt x="1291" y="1707"/>
                        <a:pt x="1319" y="1699"/>
                      </a:cubicBezTo>
                      <a:lnTo>
                        <a:pt x="1319" y="1699"/>
                      </a:lnTo>
                      <a:cubicBezTo>
                        <a:pt x="1344" y="1690"/>
                        <a:pt x="1360" y="1669"/>
                        <a:pt x="1363" y="1645"/>
                      </a:cubicBezTo>
                      <a:lnTo>
                        <a:pt x="1363" y="1645"/>
                      </a:lnTo>
                      <a:cubicBezTo>
                        <a:pt x="1384" y="1657"/>
                        <a:pt x="1411" y="1658"/>
                        <a:pt x="1433" y="1644"/>
                      </a:cubicBezTo>
                      <a:lnTo>
                        <a:pt x="1433" y="1644"/>
                      </a:lnTo>
                      <a:cubicBezTo>
                        <a:pt x="1455" y="1629"/>
                        <a:pt x="1465" y="1603"/>
                        <a:pt x="1461" y="1578"/>
                      </a:cubicBezTo>
                      <a:lnTo>
                        <a:pt x="1461" y="1578"/>
                      </a:lnTo>
                      <a:cubicBezTo>
                        <a:pt x="1486" y="1585"/>
                        <a:pt x="1512" y="1576"/>
                        <a:pt x="1528" y="1556"/>
                      </a:cubicBezTo>
                      <a:lnTo>
                        <a:pt x="1528" y="1556"/>
                      </a:lnTo>
                      <a:cubicBezTo>
                        <a:pt x="1545" y="1534"/>
                        <a:pt x="1547" y="1507"/>
                        <a:pt x="1535" y="1485"/>
                      </a:cubicBezTo>
                      <a:lnTo>
                        <a:pt x="1535" y="1485"/>
                      </a:lnTo>
                      <a:cubicBezTo>
                        <a:pt x="1559" y="1483"/>
                        <a:pt x="1583" y="1467"/>
                        <a:pt x="1591" y="1443"/>
                      </a:cubicBezTo>
                      <a:lnTo>
                        <a:pt x="1591" y="1443"/>
                      </a:lnTo>
                      <a:cubicBezTo>
                        <a:pt x="1600" y="1418"/>
                        <a:pt x="1594" y="1392"/>
                        <a:pt x="1577" y="1374"/>
                      </a:cubicBezTo>
                      <a:lnTo>
                        <a:pt x="1577" y="1374"/>
                      </a:lnTo>
                      <a:cubicBezTo>
                        <a:pt x="1600" y="1366"/>
                        <a:pt x="1617" y="1346"/>
                        <a:pt x="1620" y="1321"/>
                      </a:cubicBezTo>
                      <a:lnTo>
                        <a:pt x="1620" y="1321"/>
                      </a:lnTo>
                      <a:cubicBezTo>
                        <a:pt x="1623" y="1295"/>
                        <a:pt x="1611" y="1272"/>
                        <a:pt x="1592" y="1259"/>
                      </a:cubicBezTo>
                      <a:lnTo>
                        <a:pt x="1592" y="1259"/>
                      </a:lnTo>
                      <a:cubicBezTo>
                        <a:pt x="1611" y="1247"/>
                        <a:pt x="1624" y="1224"/>
                        <a:pt x="1623" y="1200"/>
                      </a:cubicBezTo>
                      <a:lnTo>
                        <a:pt x="1623" y="1200"/>
                      </a:lnTo>
                      <a:cubicBezTo>
                        <a:pt x="1622" y="1174"/>
                        <a:pt x="1607" y="1154"/>
                        <a:pt x="1586" y="1145"/>
                      </a:cubicBezTo>
                      <a:lnTo>
                        <a:pt x="1586" y="1145"/>
                      </a:lnTo>
                      <a:cubicBezTo>
                        <a:pt x="1603" y="1130"/>
                        <a:pt x="1613" y="1106"/>
                        <a:pt x="1608" y="1082"/>
                      </a:cubicBezTo>
                      <a:lnTo>
                        <a:pt x="1608" y="1082"/>
                      </a:lnTo>
                      <a:cubicBezTo>
                        <a:pt x="1603" y="1058"/>
                        <a:pt x="1586" y="1040"/>
                        <a:pt x="1564" y="1033"/>
                      </a:cubicBezTo>
                      <a:lnTo>
                        <a:pt x="1564" y="1033"/>
                      </a:lnTo>
                      <a:cubicBezTo>
                        <a:pt x="1580" y="1016"/>
                        <a:pt x="1586" y="992"/>
                        <a:pt x="1579" y="969"/>
                      </a:cubicBezTo>
                      <a:lnTo>
                        <a:pt x="1579" y="969"/>
                      </a:lnTo>
                      <a:cubicBezTo>
                        <a:pt x="1571" y="946"/>
                        <a:pt x="1552" y="930"/>
                        <a:pt x="1530" y="925"/>
                      </a:cubicBezTo>
                      <a:lnTo>
                        <a:pt x="1530" y="925"/>
                      </a:lnTo>
                      <a:cubicBezTo>
                        <a:pt x="1544" y="907"/>
                        <a:pt x="1548" y="882"/>
                        <a:pt x="1539" y="859"/>
                      </a:cubicBezTo>
                      <a:lnTo>
                        <a:pt x="1539" y="859"/>
                      </a:lnTo>
                      <a:cubicBezTo>
                        <a:pt x="1533" y="847"/>
                        <a:pt x="1523" y="836"/>
                        <a:pt x="1511" y="829"/>
                      </a:cubicBezTo>
                      <a:lnTo>
                        <a:pt x="1511" y="829"/>
                      </a:lnTo>
                      <a:cubicBezTo>
                        <a:pt x="1530" y="821"/>
                        <a:pt x="1544" y="804"/>
                        <a:pt x="1548" y="784"/>
                      </a:cubicBezTo>
                      <a:lnTo>
                        <a:pt x="1548" y="784"/>
                      </a:lnTo>
                      <a:cubicBezTo>
                        <a:pt x="1567" y="800"/>
                        <a:pt x="1594" y="805"/>
                        <a:pt x="1618" y="793"/>
                      </a:cubicBezTo>
                      <a:lnTo>
                        <a:pt x="1618" y="793"/>
                      </a:lnTo>
                      <a:cubicBezTo>
                        <a:pt x="1643" y="782"/>
                        <a:pt x="1657" y="756"/>
                        <a:pt x="1655" y="730"/>
                      </a:cubicBezTo>
                      <a:lnTo>
                        <a:pt x="1655" y="730"/>
                      </a:lnTo>
                      <a:cubicBezTo>
                        <a:pt x="1680" y="740"/>
                        <a:pt x="1709" y="734"/>
                        <a:pt x="1728" y="713"/>
                      </a:cubicBezTo>
                      <a:lnTo>
                        <a:pt x="1728" y="713"/>
                      </a:lnTo>
                      <a:cubicBezTo>
                        <a:pt x="1748" y="692"/>
                        <a:pt x="1750" y="661"/>
                        <a:pt x="1736" y="637"/>
                      </a:cubicBezTo>
                      <a:lnTo>
                        <a:pt x="1736" y="637"/>
                      </a:lnTo>
                      <a:cubicBezTo>
                        <a:pt x="1763" y="635"/>
                        <a:pt x="1788" y="615"/>
                        <a:pt x="1795" y="587"/>
                      </a:cubicBezTo>
                      <a:lnTo>
                        <a:pt x="1795" y="587"/>
                      </a:lnTo>
                      <a:cubicBezTo>
                        <a:pt x="1801" y="560"/>
                        <a:pt x="1789" y="532"/>
                        <a:pt x="1767" y="51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7" name="Freeform 100">
                  <a:extLst>
                    <a:ext uri="{FF2B5EF4-FFF2-40B4-BE49-F238E27FC236}">
                      <a16:creationId xmlns:a16="http://schemas.microsoft.com/office/drawing/2014/main" id="{E9021864-E770-4B97-8EC1-935A4D7A1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75456" y="7315199"/>
                  <a:ext cx="521952" cy="439540"/>
                </a:xfrm>
                <a:custGeom>
                  <a:avLst/>
                  <a:gdLst>
                    <a:gd name="T0" fmla="*/ 548 w 586"/>
                    <a:gd name="T1" fmla="*/ 491 h 492"/>
                    <a:gd name="T2" fmla="*/ 548 w 586"/>
                    <a:gd name="T3" fmla="*/ 491 h 492"/>
                    <a:gd name="T4" fmla="*/ 585 w 586"/>
                    <a:gd name="T5" fmla="*/ 446 h 492"/>
                    <a:gd name="T6" fmla="*/ 585 w 586"/>
                    <a:gd name="T7" fmla="*/ 446 h 492"/>
                    <a:gd name="T8" fmla="*/ 38 w 586"/>
                    <a:gd name="T9" fmla="*/ 0 h 492"/>
                    <a:gd name="T10" fmla="*/ 38 w 586"/>
                    <a:gd name="T11" fmla="*/ 0 h 492"/>
                    <a:gd name="T12" fmla="*/ 0 w 586"/>
                    <a:gd name="T13" fmla="*/ 57 h 492"/>
                    <a:gd name="T14" fmla="*/ 0 w 586"/>
                    <a:gd name="T15" fmla="*/ 57 h 492"/>
                    <a:gd name="T16" fmla="*/ 548 w 586"/>
                    <a:gd name="T17" fmla="*/ 491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6" h="492">
                      <a:moveTo>
                        <a:pt x="548" y="491"/>
                      </a:moveTo>
                      <a:lnTo>
                        <a:pt x="548" y="491"/>
                      </a:lnTo>
                      <a:cubicBezTo>
                        <a:pt x="567" y="483"/>
                        <a:pt x="581" y="466"/>
                        <a:pt x="585" y="446"/>
                      </a:cubicBezTo>
                      <a:lnTo>
                        <a:pt x="585" y="446"/>
                      </a:lnTo>
                      <a:cubicBezTo>
                        <a:pt x="585" y="446"/>
                        <a:pt x="463" y="140"/>
                        <a:pt x="38" y="0"/>
                      </a:cubicBezTo>
                      <a:lnTo>
                        <a:pt x="38" y="0"/>
                      </a:lnTo>
                      <a:cubicBezTo>
                        <a:pt x="17" y="10"/>
                        <a:pt x="0" y="31"/>
                        <a:pt x="0" y="57"/>
                      </a:cubicBezTo>
                      <a:lnTo>
                        <a:pt x="0" y="57"/>
                      </a:lnTo>
                      <a:cubicBezTo>
                        <a:pt x="0" y="57"/>
                        <a:pt x="349" y="198"/>
                        <a:pt x="548" y="491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8" name="Freeform 101">
                  <a:extLst>
                    <a:ext uri="{FF2B5EF4-FFF2-40B4-BE49-F238E27FC236}">
                      <a16:creationId xmlns:a16="http://schemas.microsoft.com/office/drawing/2014/main" id="{0DBC3D33-5505-47B9-B11A-FEDD1B3CA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67607" y="7307350"/>
                  <a:ext cx="541576" cy="459163"/>
                </a:xfrm>
                <a:custGeom>
                  <a:avLst/>
                  <a:gdLst>
                    <a:gd name="T0" fmla="*/ 20 w 607"/>
                    <a:gd name="T1" fmla="*/ 61 h 514"/>
                    <a:gd name="T2" fmla="*/ 20 w 607"/>
                    <a:gd name="T3" fmla="*/ 61 h 514"/>
                    <a:gd name="T4" fmla="*/ 562 w 607"/>
                    <a:gd name="T5" fmla="*/ 489 h 514"/>
                    <a:gd name="T6" fmla="*/ 562 w 607"/>
                    <a:gd name="T7" fmla="*/ 489 h 514"/>
                    <a:gd name="T8" fmla="*/ 587 w 607"/>
                    <a:gd name="T9" fmla="*/ 457 h 514"/>
                    <a:gd name="T10" fmla="*/ 587 w 607"/>
                    <a:gd name="T11" fmla="*/ 457 h 514"/>
                    <a:gd name="T12" fmla="*/ 50 w 607"/>
                    <a:gd name="T13" fmla="*/ 20 h 514"/>
                    <a:gd name="T14" fmla="*/ 50 w 607"/>
                    <a:gd name="T15" fmla="*/ 20 h 514"/>
                    <a:gd name="T16" fmla="*/ 20 w 607"/>
                    <a:gd name="T17" fmla="*/ 61 h 514"/>
                    <a:gd name="T18" fmla="*/ 556 w 607"/>
                    <a:gd name="T19" fmla="*/ 513 h 514"/>
                    <a:gd name="T20" fmla="*/ 552 w 607"/>
                    <a:gd name="T21" fmla="*/ 507 h 514"/>
                    <a:gd name="T22" fmla="*/ 552 w 607"/>
                    <a:gd name="T23" fmla="*/ 507 h 514"/>
                    <a:gd name="T24" fmla="*/ 7 w 607"/>
                    <a:gd name="T25" fmla="*/ 75 h 514"/>
                    <a:gd name="T26" fmla="*/ 0 w 607"/>
                    <a:gd name="T27" fmla="*/ 73 h 514"/>
                    <a:gd name="T28" fmla="*/ 1 w 607"/>
                    <a:gd name="T29" fmla="*/ 67 h 514"/>
                    <a:gd name="T30" fmla="*/ 1 w 607"/>
                    <a:gd name="T31" fmla="*/ 67 h 514"/>
                    <a:gd name="T32" fmla="*/ 46 w 607"/>
                    <a:gd name="T33" fmla="*/ 2 h 514"/>
                    <a:gd name="T34" fmla="*/ 49 w 607"/>
                    <a:gd name="T35" fmla="*/ 0 h 514"/>
                    <a:gd name="T36" fmla="*/ 53 w 607"/>
                    <a:gd name="T37" fmla="*/ 2 h 514"/>
                    <a:gd name="T38" fmla="*/ 53 w 607"/>
                    <a:gd name="T39" fmla="*/ 2 h 514"/>
                    <a:gd name="T40" fmla="*/ 489 w 607"/>
                    <a:gd name="T41" fmla="*/ 279 h 514"/>
                    <a:gd name="T42" fmla="*/ 489 w 607"/>
                    <a:gd name="T43" fmla="*/ 279 h 514"/>
                    <a:gd name="T44" fmla="*/ 605 w 607"/>
                    <a:gd name="T45" fmla="*/ 453 h 514"/>
                    <a:gd name="T46" fmla="*/ 606 w 607"/>
                    <a:gd name="T47" fmla="*/ 455 h 514"/>
                    <a:gd name="T48" fmla="*/ 605 w 607"/>
                    <a:gd name="T49" fmla="*/ 458 h 514"/>
                    <a:gd name="T50" fmla="*/ 605 w 607"/>
                    <a:gd name="T51" fmla="*/ 458 h 514"/>
                    <a:gd name="T52" fmla="*/ 563 w 607"/>
                    <a:gd name="T53" fmla="*/ 509 h 514"/>
                    <a:gd name="T54" fmla="*/ 556 w 607"/>
                    <a:gd name="T55" fmla="*/ 513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07" h="514">
                      <a:moveTo>
                        <a:pt x="20" y="61"/>
                      </a:moveTo>
                      <a:lnTo>
                        <a:pt x="20" y="61"/>
                      </a:lnTo>
                      <a:cubicBezTo>
                        <a:pt x="69" y="82"/>
                        <a:pt x="378" y="223"/>
                        <a:pt x="562" y="489"/>
                      </a:cubicBezTo>
                      <a:lnTo>
                        <a:pt x="562" y="489"/>
                      </a:lnTo>
                      <a:cubicBezTo>
                        <a:pt x="574" y="482"/>
                        <a:pt x="583" y="470"/>
                        <a:pt x="587" y="457"/>
                      </a:cubicBezTo>
                      <a:lnTo>
                        <a:pt x="587" y="457"/>
                      </a:lnTo>
                      <a:cubicBezTo>
                        <a:pt x="573" y="427"/>
                        <a:pt x="441" y="150"/>
                        <a:pt x="50" y="20"/>
                      </a:cubicBezTo>
                      <a:lnTo>
                        <a:pt x="50" y="20"/>
                      </a:lnTo>
                      <a:cubicBezTo>
                        <a:pt x="34" y="28"/>
                        <a:pt x="23" y="44"/>
                        <a:pt x="20" y="61"/>
                      </a:cubicBezTo>
                      <a:close/>
                      <a:moveTo>
                        <a:pt x="556" y="513"/>
                      </a:moveTo>
                      <a:lnTo>
                        <a:pt x="552" y="507"/>
                      </a:lnTo>
                      <a:lnTo>
                        <a:pt x="552" y="507"/>
                      </a:lnTo>
                      <a:cubicBezTo>
                        <a:pt x="356" y="218"/>
                        <a:pt x="11" y="77"/>
                        <a:pt x="7" y="75"/>
                      </a:cubicBezTo>
                      <a:lnTo>
                        <a:pt x="0" y="73"/>
                      </a:lnTo>
                      <a:lnTo>
                        <a:pt x="1" y="67"/>
                      </a:lnTo>
                      <a:lnTo>
                        <a:pt x="1" y="67"/>
                      </a:lnTo>
                      <a:cubicBezTo>
                        <a:pt x="2" y="38"/>
                        <a:pt x="20" y="13"/>
                        <a:pt x="46" y="2"/>
                      </a:cubicBezTo>
                      <a:lnTo>
                        <a:pt x="49" y="0"/>
                      </a:lnTo>
                      <a:lnTo>
                        <a:pt x="53" y="2"/>
                      </a:lnTo>
                      <a:lnTo>
                        <a:pt x="53" y="2"/>
                      </a:lnTo>
                      <a:cubicBezTo>
                        <a:pt x="274" y="74"/>
                        <a:pt x="412" y="192"/>
                        <a:pt x="489" y="279"/>
                      </a:cubicBezTo>
                      <a:lnTo>
                        <a:pt x="489" y="279"/>
                      </a:lnTo>
                      <a:cubicBezTo>
                        <a:pt x="572" y="373"/>
                        <a:pt x="603" y="449"/>
                        <a:pt x="605" y="453"/>
                      </a:cubicBezTo>
                      <a:lnTo>
                        <a:pt x="606" y="455"/>
                      </a:lnTo>
                      <a:lnTo>
                        <a:pt x="605" y="458"/>
                      </a:lnTo>
                      <a:lnTo>
                        <a:pt x="605" y="458"/>
                      </a:lnTo>
                      <a:cubicBezTo>
                        <a:pt x="600" y="481"/>
                        <a:pt x="584" y="500"/>
                        <a:pt x="563" y="509"/>
                      </a:cubicBezTo>
                      <a:lnTo>
                        <a:pt x="556" y="51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99" name="Freeform 102">
                  <a:extLst>
                    <a:ext uri="{FF2B5EF4-FFF2-40B4-BE49-F238E27FC236}">
                      <a16:creationId xmlns:a16="http://schemas.microsoft.com/office/drawing/2014/main" id="{197D96F9-45F8-4FE6-ACCE-232D7F982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08592" y="10360583"/>
                  <a:ext cx="129506" cy="364976"/>
                </a:xfrm>
                <a:custGeom>
                  <a:avLst/>
                  <a:gdLst>
                    <a:gd name="T0" fmla="*/ 79 w 146"/>
                    <a:gd name="T1" fmla="*/ 6 h 409"/>
                    <a:gd name="T2" fmla="*/ 79 w 146"/>
                    <a:gd name="T3" fmla="*/ 6 h 409"/>
                    <a:gd name="T4" fmla="*/ 70 w 146"/>
                    <a:gd name="T5" fmla="*/ 0 h 409"/>
                    <a:gd name="T6" fmla="*/ 70 w 146"/>
                    <a:gd name="T7" fmla="*/ 0 h 409"/>
                    <a:gd name="T8" fmla="*/ 70 w 146"/>
                    <a:gd name="T9" fmla="*/ 0 h 409"/>
                    <a:gd name="T10" fmla="*/ 62 w 146"/>
                    <a:gd name="T11" fmla="*/ 6 h 409"/>
                    <a:gd name="T12" fmla="*/ 62 w 146"/>
                    <a:gd name="T13" fmla="*/ 6 h 409"/>
                    <a:gd name="T14" fmla="*/ 17 w 146"/>
                    <a:gd name="T15" fmla="*/ 156 h 409"/>
                    <a:gd name="T16" fmla="*/ 17 w 146"/>
                    <a:gd name="T17" fmla="*/ 156 h 409"/>
                    <a:gd name="T18" fmla="*/ 81 w 146"/>
                    <a:gd name="T19" fmla="*/ 406 h 409"/>
                    <a:gd name="T20" fmla="*/ 81 w 146"/>
                    <a:gd name="T21" fmla="*/ 406 h 409"/>
                    <a:gd name="T22" fmla="*/ 87 w 146"/>
                    <a:gd name="T23" fmla="*/ 408 h 409"/>
                    <a:gd name="T24" fmla="*/ 87 w 146"/>
                    <a:gd name="T25" fmla="*/ 408 h 409"/>
                    <a:gd name="T26" fmla="*/ 91 w 146"/>
                    <a:gd name="T27" fmla="*/ 407 h 409"/>
                    <a:gd name="T28" fmla="*/ 91 w 146"/>
                    <a:gd name="T29" fmla="*/ 407 h 409"/>
                    <a:gd name="T30" fmla="*/ 97 w 146"/>
                    <a:gd name="T31" fmla="*/ 400 h 409"/>
                    <a:gd name="T32" fmla="*/ 97 w 146"/>
                    <a:gd name="T33" fmla="*/ 400 h 409"/>
                    <a:gd name="T34" fmla="*/ 79 w 146"/>
                    <a:gd name="T35" fmla="*/ 6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409">
                      <a:moveTo>
                        <a:pt x="79" y="6"/>
                      </a:moveTo>
                      <a:lnTo>
                        <a:pt x="79" y="6"/>
                      </a:lnTo>
                      <a:cubicBezTo>
                        <a:pt x="77" y="3"/>
                        <a:pt x="74" y="0"/>
                        <a:pt x="70" y="0"/>
                      </a:cubicBezTo>
                      <a:lnTo>
                        <a:pt x="70" y="0"/>
                      </a:lnTo>
                      <a:lnTo>
                        <a:pt x="70" y="0"/>
                      </a:lnTo>
                      <a:cubicBezTo>
                        <a:pt x="67" y="0"/>
                        <a:pt x="63" y="3"/>
                        <a:pt x="62" y="6"/>
                      </a:cubicBezTo>
                      <a:lnTo>
                        <a:pt x="62" y="6"/>
                      </a:lnTo>
                      <a:cubicBezTo>
                        <a:pt x="61" y="9"/>
                        <a:pt x="31" y="74"/>
                        <a:pt x="17" y="156"/>
                      </a:cubicBezTo>
                      <a:lnTo>
                        <a:pt x="17" y="156"/>
                      </a:lnTo>
                      <a:cubicBezTo>
                        <a:pt x="0" y="265"/>
                        <a:pt x="22" y="351"/>
                        <a:pt x="81" y="406"/>
                      </a:cubicBezTo>
                      <a:lnTo>
                        <a:pt x="81" y="406"/>
                      </a:lnTo>
                      <a:cubicBezTo>
                        <a:pt x="83" y="407"/>
                        <a:pt x="86" y="408"/>
                        <a:pt x="87" y="408"/>
                      </a:cubicBezTo>
                      <a:lnTo>
                        <a:pt x="87" y="408"/>
                      </a:lnTo>
                      <a:cubicBezTo>
                        <a:pt x="89" y="408"/>
                        <a:pt x="90" y="407"/>
                        <a:pt x="91" y="407"/>
                      </a:cubicBezTo>
                      <a:lnTo>
                        <a:pt x="91" y="407"/>
                      </a:lnTo>
                      <a:cubicBezTo>
                        <a:pt x="94" y="406"/>
                        <a:pt x="96" y="404"/>
                        <a:pt x="97" y="400"/>
                      </a:cubicBezTo>
                      <a:lnTo>
                        <a:pt x="97" y="400"/>
                      </a:lnTo>
                      <a:cubicBezTo>
                        <a:pt x="99" y="390"/>
                        <a:pt x="145" y="156"/>
                        <a:pt x="79" y="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0" name="Freeform 103">
                  <a:extLst>
                    <a:ext uri="{FF2B5EF4-FFF2-40B4-BE49-F238E27FC236}">
                      <a16:creationId xmlns:a16="http://schemas.microsoft.com/office/drawing/2014/main" id="{14F56C72-59A2-47AD-A86E-A9483A4F1B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59019" y="10297791"/>
                  <a:ext cx="1087078" cy="408144"/>
                </a:xfrm>
                <a:custGeom>
                  <a:avLst/>
                  <a:gdLst>
                    <a:gd name="T0" fmla="*/ 203 w 1223"/>
                    <a:gd name="T1" fmla="*/ 400 h 458"/>
                    <a:gd name="T2" fmla="*/ 203 w 1223"/>
                    <a:gd name="T3" fmla="*/ 400 h 458"/>
                    <a:gd name="T4" fmla="*/ 340 w 1223"/>
                    <a:gd name="T5" fmla="*/ 346 h 458"/>
                    <a:gd name="T6" fmla="*/ 340 w 1223"/>
                    <a:gd name="T7" fmla="*/ 346 h 458"/>
                    <a:gd name="T8" fmla="*/ 501 w 1223"/>
                    <a:gd name="T9" fmla="*/ 281 h 458"/>
                    <a:gd name="T10" fmla="*/ 501 w 1223"/>
                    <a:gd name="T11" fmla="*/ 281 h 458"/>
                    <a:gd name="T12" fmla="*/ 713 w 1223"/>
                    <a:gd name="T13" fmla="*/ 378 h 458"/>
                    <a:gd name="T14" fmla="*/ 713 w 1223"/>
                    <a:gd name="T15" fmla="*/ 378 h 458"/>
                    <a:gd name="T16" fmla="*/ 985 w 1223"/>
                    <a:gd name="T17" fmla="*/ 359 h 458"/>
                    <a:gd name="T18" fmla="*/ 1146 w 1223"/>
                    <a:gd name="T19" fmla="*/ 431 h 458"/>
                    <a:gd name="T20" fmla="*/ 1146 w 1223"/>
                    <a:gd name="T21" fmla="*/ 431 h 458"/>
                    <a:gd name="T22" fmla="*/ 1211 w 1223"/>
                    <a:gd name="T23" fmla="*/ 250 h 458"/>
                    <a:gd name="T24" fmla="*/ 1211 w 1223"/>
                    <a:gd name="T25" fmla="*/ 250 h 458"/>
                    <a:gd name="T26" fmla="*/ 1217 w 1223"/>
                    <a:gd name="T27" fmla="*/ 100 h 458"/>
                    <a:gd name="T28" fmla="*/ 1217 w 1223"/>
                    <a:gd name="T29" fmla="*/ 100 h 458"/>
                    <a:gd name="T30" fmla="*/ 921 w 1223"/>
                    <a:gd name="T31" fmla="*/ 98 h 458"/>
                    <a:gd name="T32" fmla="*/ 921 w 1223"/>
                    <a:gd name="T33" fmla="*/ 98 h 458"/>
                    <a:gd name="T34" fmla="*/ 634 w 1223"/>
                    <a:gd name="T35" fmla="*/ 21 h 458"/>
                    <a:gd name="T36" fmla="*/ 634 w 1223"/>
                    <a:gd name="T37" fmla="*/ 21 h 458"/>
                    <a:gd name="T38" fmla="*/ 323 w 1223"/>
                    <a:gd name="T39" fmla="*/ 42 h 458"/>
                    <a:gd name="T40" fmla="*/ 323 w 1223"/>
                    <a:gd name="T41" fmla="*/ 42 h 458"/>
                    <a:gd name="T42" fmla="*/ 61 w 1223"/>
                    <a:gd name="T43" fmla="*/ 198 h 458"/>
                    <a:gd name="T44" fmla="*/ 61 w 1223"/>
                    <a:gd name="T45" fmla="*/ 198 h 458"/>
                    <a:gd name="T46" fmla="*/ 82 w 1223"/>
                    <a:gd name="T47" fmla="*/ 258 h 458"/>
                    <a:gd name="T48" fmla="*/ 82 w 1223"/>
                    <a:gd name="T49" fmla="*/ 258 h 458"/>
                    <a:gd name="T50" fmla="*/ 18 w 1223"/>
                    <a:gd name="T51" fmla="*/ 362 h 458"/>
                    <a:gd name="T52" fmla="*/ 18 w 1223"/>
                    <a:gd name="T53" fmla="*/ 362 h 458"/>
                    <a:gd name="T54" fmla="*/ 114 w 1223"/>
                    <a:gd name="T55" fmla="*/ 360 h 458"/>
                    <a:gd name="T56" fmla="*/ 114 w 1223"/>
                    <a:gd name="T57" fmla="*/ 360 h 458"/>
                    <a:gd name="T58" fmla="*/ 203 w 1223"/>
                    <a:gd name="T59" fmla="*/ 400 h 4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23" h="458">
                      <a:moveTo>
                        <a:pt x="203" y="400"/>
                      </a:moveTo>
                      <a:lnTo>
                        <a:pt x="203" y="400"/>
                      </a:lnTo>
                      <a:cubicBezTo>
                        <a:pt x="259" y="382"/>
                        <a:pt x="322" y="355"/>
                        <a:pt x="340" y="346"/>
                      </a:cubicBezTo>
                      <a:lnTo>
                        <a:pt x="340" y="346"/>
                      </a:lnTo>
                      <a:cubicBezTo>
                        <a:pt x="400" y="319"/>
                        <a:pt x="495" y="283"/>
                        <a:pt x="501" y="281"/>
                      </a:cubicBezTo>
                      <a:lnTo>
                        <a:pt x="501" y="281"/>
                      </a:lnTo>
                      <a:cubicBezTo>
                        <a:pt x="505" y="279"/>
                        <a:pt x="591" y="342"/>
                        <a:pt x="713" y="378"/>
                      </a:cubicBezTo>
                      <a:lnTo>
                        <a:pt x="713" y="378"/>
                      </a:lnTo>
                      <a:cubicBezTo>
                        <a:pt x="873" y="425"/>
                        <a:pt x="944" y="357"/>
                        <a:pt x="985" y="359"/>
                      </a:cubicBezTo>
                      <a:lnTo>
                        <a:pt x="1146" y="431"/>
                      </a:lnTo>
                      <a:lnTo>
                        <a:pt x="1146" y="431"/>
                      </a:lnTo>
                      <a:cubicBezTo>
                        <a:pt x="1170" y="387"/>
                        <a:pt x="1197" y="325"/>
                        <a:pt x="1211" y="250"/>
                      </a:cubicBezTo>
                      <a:lnTo>
                        <a:pt x="1211" y="250"/>
                      </a:lnTo>
                      <a:cubicBezTo>
                        <a:pt x="1222" y="192"/>
                        <a:pt x="1221" y="140"/>
                        <a:pt x="1217" y="100"/>
                      </a:cubicBezTo>
                      <a:lnTo>
                        <a:pt x="1217" y="100"/>
                      </a:lnTo>
                      <a:cubicBezTo>
                        <a:pt x="1127" y="90"/>
                        <a:pt x="929" y="100"/>
                        <a:pt x="921" y="98"/>
                      </a:cubicBezTo>
                      <a:lnTo>
                        <a:pt x="921" y="98"/>
                      </a:lnTo>
                      <a:cubicBezTo>
                        <a:pt x="904" y="92"/>
                        <a:pt x="683" y="32"/>
                        <a:pt x="634" y="21"/>
                      </a:cubicBezTo>
                      <a:lnTo>
                        <a:pt x="634" y="21"/>
                      </a:lnTo>
                      <a:cubicBezTo>
                        <a:pt x="536" y="0"/>
                        <a:pt x="367" y="32"/>
                        <a:pt x="323" y="42"/>
                      </a:cubicBezTo>
                      <a:lnTo>
                        <a:pt x="323" y="42"/>
                      </a:lnTo>
                      <a:cubicBezTo>
                        <a:pt x="322" y="43"/>
                        <a:pt x="74" y="182"/>
                        <a:pt x="61" y="198"/>
                      </a:cubicBezTo>
                      <a:lnTo>
                        <a:pt x="61" y="198"/>
                      </a:lnTo>
                      <a:cubicBezTo>
                        <a:pt x="37" y="223"/>
                        <a:pt x="20" y="257"/>
                        <a:pt x="82" y="258"/>
                      </a:cubicBezTo>
                      <a:lnTo>
                        <a:pt x="82" y="258"/>
                      </a:lnTo>
                      <a:cubicBezTo>
                        <a:pt x="82" y="258"/>
                        <a:pt x="0" y="336"/>
                        <a:pt x="18" y="362"/>
                      </a:cubicBezTo>
                      <a:lnTo>
                        <a:pt x="18" y="362"/>
                      </a:lnTo>
                      <a:cubicBezTo>
                        <a:pt x="42" y="395"/>
                        <a:pt x="114" y="360"/>
                        <a:pt x="114" y="360"/>
                      </a:cubicBezTo>
                      <a:lnTo>
                        <a:pt x="114" y="360"/>
                      </a:lnTo>
                      <a:cubicBezTo>
                        <a:pt x="114" y="360"/>
                        <a:pt x="19" y="457"/>
                        <a:pt x="203" y="40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1" name="Freeform 104">
                  <a:extLst>
                    <a:ext uri="{FF2B5EF4-FFF2-40B4-BE49-F238E27FC236}">
                      <a16:creationId xmlns:a16="http://schemas.microsoft.com/office/drawing/2014/main" id="{09CED809-5CC5-4CD2-874C-2DE3A31905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51170" y="10289942"/>
                  <a:ext cx="1102775" cy="400295"/>
                </a:xfrm>
                <a:custGeom>
                  <a:avLst/>
                  <a:gdLst>
                    <a:gd name="T0" fmla="*/ 210 w 1239"/>
                    <a:gd name="T1" fmla="*/ 409 h 451"/>
                    <a:gd name="T2" fmla="*/ 989 w 1239"/>
                    <a:gd name="T3" fmla="*/ 359 h 451"/>
                    <a:gd name="T4" fmla="*/ 992 w 1239"/>
                    <a:gd name="T5" fmla="*/ 360 h 451"/>
                    <a:gd name="T6" fmla="*/ 1149 w 1239"/>
                    <a:gd name="T7" fmla="*/ 428 h 451"/>
                    <a:gd name="T8" fmla="*/ 1209 w 1239"/>
                    <a:gd name="T9" fmla="*/ 257 h 451"/>
                    <a:gd name="T10" fmla="*/ 1216 w 1239"/>
                    <a:gd name="T11" fmla="*/ 118 h 451"/>
                    <a:gd name="T12" fmla="*/ 983 w 1239"/>
                    <a:gd name="T13" fmla="*/ 115 h 451"/>
                    <a:gd name="T14" fmla="*/ 925 w 1239"/>
                    <a:gd name="T15" fmla="*/ 115 h 451"/>
                    <a:gd name="T16" fmla="*/ 639 w 1239"/>
                    <a:gd name="T17" fmla="*/ 39 h 451"/>
                    <a:gd name="T18" fmla="*/ 334 w 1239"/>
                    <a:gd name="T19" fmla="*/ 59 h 451"/>
                    <a:gd name="T20" fmla="*/ 75 w 1239"/>
                    <a:gd name="T21" fmla="*/ 213 h 451"/>
                    <a:gd name="T22" fmla="*/ 56 w 1239"/>
                    <a:gd name="T23" fmla="*/ 248 h 451"/>
                    <a:gd name="T24" fmla="*/ 89 w 1239"/>
                    <a:gd name="T25" fmla="*/ 258 h 451"/>
                    <a:gd name="T26" fmla="*/ 98 w 1239"/>
                    <a:gd name="T27" fmla="*/ 264 h 451"/>
                    <a:gd name="T28" fmla="*/ 95 w 1239"/>
                    <a:gd name="T29" fmla="*/ 273 h 451"/>
                    <a:gd name="T30" fmla="*/ 32 w 1239"/>
                    <a:gd name="T31" fmla="*/ 366 h 451"/>
                    <a:gd name="T32" fmla="*/ 117 w 1239"/>
                    <a:gd name="T33" fmla="*/ 361 h 451"/>
                    <a:gd name="T34" fmla="*/ 128 w 1239"/>
                    <a:gd name="T35" fmla="*/ 364 h 451"/>
                    <a:gd name="T36" fmla="*/ 128 w 1239"/>
                    <a:gd name="T37" fmla="*/ 375 h 451"/>
                    <a:gd name="T38" fmla="*/ 106 w 1239"/>
                    <a:gd name="T39" fmla="*/ 414 h 451"/>
                    <a:gd name="T40" fmla="*/ 207 w 1239"/>
                    <a:gd name="T41" fmla="*/ 399 h 451"/>
                    <a:gd name="T42" fmla="*/ 343 w 1239"/>
                    <a:gd name="T43" fmla="*/ 347 h 451"/>
                    <a:gd name="T44" fmla="*/ 486 w 1239"/>
                    <a:gd name="T45" fmla="*/ 288 h 451"/>
                    <a:gd name="T46" fmla="*/ 503 w 1239"/>
                    <a:gd name="T47" fmla="*/ 281 h 451"/>
                    <a:gd name="T48" fmla="*/ 532 w 1239"/>
                    <a:gd name="T49" fmla="*/ 292 h 451"/>
                    <a:gd name="T50" fmla="*/ 723 w 1239"/>
                    <a:gd name="T51" fmla="*/ 378 h 451"/>
                    <a:gd name="T52" fmla="*/ 944 w 1239"/>
                    <a:gd name="T53" fmla="*/ 371 h 451"/>
                    <a:gd name="T54" fmla="*/ 989 w 1239"/>
                    <a:gd name="T55" fmla="*/ 359 h 451"/>
                    <a:gd name="T56" fmla="*/ 1153 w 1239"/>
                    <a:gd name="T57" fmla="*/ 450 h 451"/>
                    <a:gd name="T58" fmla="*/ 990 w 1239"/>
                    <a:gd name="T59" fmla="*/ 378 h 451"/>
                    <a:gd name="T60" fmla="*/ 950 w 1239"/>
                    <a:gd name="T61" fmla="*/ 388 h 451"/>
                    <a:gd name="T62" fmla="*/ 717 w 1239"/>
                    <a:gd name="T63" fmla="*/ 395 h 451"/>
                    <a:gd name="T64" fmla="*/ 522 w 1239"/>
                    <a:gd name="T65" fmla="*/ 308 h 451"/>
                    <a:gd name="T66" fmla="*/ 508 w 1239"/>
                    <a:gd name="T67" fmla="*/ 300 h 451"/>
                    <a:gd name="T68" fmla="*/ 493 w 1239"/>
                    <a:gd name="T69" fmla="*/ 305 h 451"/>
                    <a:gd name="T70" fmla="*/ 351 w 1239"/>
                    <a:gd name="T71" fmla="*/ 364 h 451"/>
                    <a:gd name="T72" fmla="*/ 212 w 1239"/>
                    <a:gd name="T73" fmla="*/ 417 h 451"/>
                    <a:gd name="T74" fmla="*/ 90 w 1239"/>
                    <a:gd name="T75" fmla="*/ 423 h 451"/>
                    <a:gd name="T76" fmla="*/ 94 w 1239"/>
                    <a:gd name="T77" fmla="*/ 389 h 451"/>
                    <a:gd name="T78" fmla="*/ 17 w 1239"/>
                    <a:gd name="T79" fmla="*/ 377 h 451"/>
                    <a:gd name="T80" fmla="*/ 69 w 1239"/>
                    <a:gd name="T81" fmla="*/ 274 h 451"/>
                    <a:gd name="T82" fmla="*/ 39 w 1239"/>
                    <a:gd name="T83" fmla="*/ 256 h 451"/>
                    <a:gd name="T84" fmla="*/ 61 w 1239"/>
                    <a:gd name="T85" fmla="*/ 201 h 451"/>
                    <a:gd name="T86" fmla="*/ 329 w 1239"/>
                    <a:gd name="T87" fmla="*/ 42 h 451"/>
                    <a:gd name="T88" fmla="*/ 643 w 1239"/>
                    <a:gd name="T89" fmla="*/ 21 h 451"/>
                    <a:gd name="T90" fmla="*/ 930 w 1239"/>
                    <a:gd name="T91" fmla="*/ 97 h 451"/>
                    <a:gd name="T92" fmla="*/ 983 w 1239"/>
                    <a:gd name="T93" fmla="*/ 97 h 451"/>
                    <a:gd name="T94" fmla="*/ 1225 w 1239"/>
                    <a:gd name="T95" fmla="*/ 101 h 451"/>
                    <a:gd name="T96" fmla="*/ 1233 w 1239"/>
                    <a:gd name="T97" fmla="*/ 108 h 451"/>
                    <a:gd name="T98" fmla="*/ 1227 w 1239"/>
                    <a:gd name="T99" fmla="*/ 261 h 451"/>
                    <a:gd name="T100" fmla="*/ 1162 w 1239"/>
                    <a:gd name="T101" fmla="*/ 445 h 451"/>
                    <a:gd name="T102" fmla="*/ 1153 w 1239"/>
                    <a:gd name="T103" fmla="*/ 45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239" h="451">
                      <a:moveTo>
                        <a:pt x="210" y="409"/>
                      </a:moveTo>
                      <a:lnTo>
                        <a:pt x="210" y="409"/>
                      </a:lnTo>
                      <a:close/>
                      <a:moveTo>
                        <a:pt x="989" y="359"/>
                      </a:moveTo>
                      <a:lnTo>
                        <a:pt x="989" y="359"/>
                      </a:lnTo>
                      <a:cubicBezTo>
                        <a:pt x="990" y="359"/>
                        <a:pt x="991" y="359"/>
                        <a:pt x="992" y="360"/>
                      </a:cubicBezTo>
                      <a:lnTo>
                        <a:pt x="992" y="360"/>
                      </a:lnTo>
                      <a:cubicBezTo>
                        <a:pt x="994" y="360"/>
                        <a:pt x="995" y="360"/>
                        <a:pt x="996" y="360"/>
                      </a:cubicBezTo>
                      <a:lnTo>
                        <a:pt x="1149" y="428"/>
                      </a:lnTo>
                      <a:lnTo>
                        <a:pt x="1149" y="428"/>
                      </a:lnTo>
                      <a:cubicBezTo>
                        <a:pt x="1178" y="374"/>
                        <a:pt x="1199" y="315"/>
                        <a:pt x="1209" y="257"/>
                      </a:cubicBezTo>
                      <a:lnTo>
                        <a:pt x="1209" y="257"/>
                      </a:lnTo>
                      <a:cubicBezTo>
                        <a:pt x="1217" y="211"/>
                        <a:pt x="1219" y="164"/>
                        <a:pt x="1216" y="118"/>
                      </a:cubicBezTo>
                      <a:lnTo>
                        <a:pt x="1216" y="118"/>
                      </a:lnTo>
                      <a:cubicBezTo>
                        <a:pt x="1153" y="112"/>
                        <a:pt x="1047" y="114"/>
                        <a:pt x="983" y="115"/>
                      </a:cubicBezTo>
                      <a:lnTo>
                        <a:pt x="983" y="115"/>
                      </a:lnTo>
                      <a:cubicBezTo>
                        <a:pt x="935" y="117"/>
                        <a:pt x="929" y="117"/>
                        <a:pt x="925" y="115"/>
                      </a:cubicBezTo>
                      <a:lnTo>
                        <a:pt x="925" y="115"/>
                      </a:lnTo>
                      <a:cubicBezTo>
                        <a:pt x="908" y="110"/>
                        <a:pt x="688" y="49"/>
                        <a:pt x="639" y="39"/>
                      </a:cubicBezTo>
                      <a:lnTo>
                        <a:pt x="639" y="39"/>
                      </a:lnTo>
                      <a:cubicBezTo>
                        <a:pt x="548" y="19"/>
                        <a:pt x="388" y="47"/>
                        <a:pt x="334" y="59"/>
                      </a:cubicBezTo>
                      <a:lnTo>
                        <a:pt x="334" y="59"/>
                      </a:lnTo>
                      <a:cubicBezTo>
                        <a:pt x="314" y="69"/>
                        <a:pt x="87" y="199"/>
                        <a:pt x="75" y="213"/>
                      </a:cubicBezTo>
                      <a:lnTo>
                        <a:pt x="75" y="213"/>
                      </a:lnTo>
                      <a:cubicBezTo>
                        <a:pt x="54" y="237"/>
                        <a:pt x="56" y="246"/>
                        <a:pt x="56" y="248"/>
                      </a:cubicBezTo>
                      <a:lnTo>
                        <a:pt x="56" y="248"/>
                      </a:lnTo>
                      <a:cubicBezTo>
                        <a:pt x="59" y="254"/>
                        <a:pt x="71" y="257"/>
                        <a:pt x="89" y="258"/>
                      </a:cubicBezTo>
                      <a:lnTo>
                        <a:pt x="89" y="258"/>
                      </a:lnTo>
                      <a:cubicBezTo>
                        <a:pt x="92" y="258"/>
                        <a:pt x="96" y="261"/>
                        <a:pt x="98" y="264"/>
                      </a:cubicBezTo>
                      <a:lnTo>
                        <a:pt x="98" y="264"/>
                      </a:lnTo>
                      <a:cubicBezTo>
                        <a:pt x="98" y="267"/>
                        <a:pt x="98" y="271"/>
                        <a:pt x="95" y="273"/>
                      </a:cubicBezTo>
                      <a:lnTo>
                        <a:pt x="95" y="273"/>
                      </a:lnTo>
                      <a:cubicBezTo>
                        <a:pt x="59" y="309"/>
                        <a:pt x="24" y="355"/>
                        <a:pt x="32" y="366"/>
                      </a:cubicBezTo>
                      <a:lnTo>
                        <a:pt x="32" y="366"/>
                      </a:lnTo>
                      <a:cubicBezTo>
                        <a:pt x="49" y="388"/>
                        <a:pt x="99" y="370"/>
                        <a:pt x="117" y="361"/>
                      </a:cubicBezTo>
                      <a:lnTo>
                        <a:pt x="117" y="361"/>
                      </a:lnTo>
                      <a:cubicBezTo>
                        <a:pt x="121" y="359"/>
                        <a:pt x="126" y="360"/>
                        <a:pt x="128" y="364"/>
                      </a:cubicBezTo>
                      <a:lnTo>
                        <a:pt x="128" y="364"/>
                      </a:lnTo>
                      <a:cubicBezTo>
                        <a:pt x="131" y="368"/>
                        <a:pt x="131" y="373"/>
                        <a:pt x="128" y="375"/>
                      </a:cubicBezTo>
                      <a:lnTo>
                        <a:pt x="128" y="375"/>
                      </a:lnTo>
                      <a:cubicBezTo>
                        <a:pt x="114" y="390"/>
                        <a:pt x="102" y="409"/>
                        <a:pt x="106" y="414"/>
                      </a:cubicBezTo>
                      <a:lnTo>
                        <a:pt x="106" y="414"/>
                      </a:lnTo>
                      <a:cubicBezTo>
                        <a:pt x="106" y="414"/>
                        <a:pt x="116" y="427"/>
                        <a:pt x="207" y="399"/>
                      </a:cubicBezTo>
                      <a:lnTo>
                        <a:pt x="207" y="399"/>
                      </a:lnTo>
                      <a:cubicBezTo>
                        <a:pt x="268" y="381"/>
                        <a:pt x="335" y="351"/>
                        <a:pt x="343" y="347"/>
                      </a:cubicBezTo>
                      <a:lnTo>
                        <a:pt x="343" y="347"/>
                      </a:lnTo>
                      <a:cubicBezTo>
                        <a:pt x="389" y="326"/>
                        <a:pt x="454" y="301"/>
                        <a:pt x="486" y="288"/>
                      </a:cubicBezTo>
                      <a:lnTo>
                        <a:pt x="486" y="288"/>
                      </a:lnTo>
                      <a:cubicBezTo>
                        <a:pt x="496" y="285"/>
                        <a:pt x="503" y="282"/>
                        <a:pt x="503" y="281"/>
                      </a:cubicBezTo>
                      <a:lnTo>
                        <a:pt x="503" y="281"/>
                      </a:lnTo>
                      <a:cubicBezTo>
                        <a:pt x="509" y="279"/>
                        <a:pt x="512" y="280"/>
                        <a:pt x="532" y="292"/>
                      </a:cubicBezTo>
                      <a:lnTo>
                        <a:pt x="532" y="292"/>
                      </a:lnTo>
                      <a:cubicBezTo>
                        <a:pt x="565" y="311"/>
                        <a:pt x="634" y="351"/>
                        <a:pt x="723" y="378"/>
                      </a:cubicBezTo>
                      <a:lnTo>
                        <a:pt x="723" y="378"/>
                      </a:lnTo>
                      <a:cubicBezTo>
                        <a:pt x="833" y="410"/>
                        <a:pt x="900" y="387"/>
                        <a:pt x="944" y="371"/>
                      </a:cubicBezTo>
                      <a:lnTo>
                        <a:pt x="944" y="371"/>
                      </a:lnTo>
                      <a:cubicBezTo>
                        <a:pt x="961" y="364"/>
                        <a:pt x="976" y="359"/>
                        <a:pt x="989" y="359"/>
                      </a:cubicBezTo>
                      <a:close/>
                      <a:moveTo>
                        <a:pt x="1153" y="450"/>
                      </a:moveTo>
                      <a:lnTo>
                        <a:pt x="1153" y="450"/>
                      </a:lnTo>
                      <a:cubicBezTo>
                        <a:pt x="1152" y="450"/>
                        <a:pt x="1151" y="449"/>
                        <a:pt x="1150" y="449"/>
                      </a:cubicBezTo>
                      <a:lnTo>
                        <a:pt x="990" y="378"/>
                      </a:lnTo>
                      <a:lnTo>
                        <a:pt x="990" y="378"/>
                      </a:lnTo>
                      <a:cubicBezTo>
                        <a:pt x="980" y="378"/>
                        <a:pt x="967" y="382"/>
                        <a:pt x="950" y="388"/>
                      </a:cubicBezTo>
                      <a:lnTo>
                        <a:pt x="950" y="388"/>
                      </a:lnTo>
                      <a:cubicBezTo>
                        <a:pt x="904" y="404"/>
                        <a:pt x="834" y="429"/>
                        <a:pt x="717" y="395"/>
                      </a:cubicBezTo>
                      <a:lnTo>
                        <a:pt x="717" y="395"/>
                      </a:lnTo>
                      <a:cubicBezTo>
                        <a:pt x="627" y="368"/>
                        <a:pt x="556" y="328"/>
                        <a:pt x="522" y="308"/>
                      </a:cubicBezTo>
                      <a:lnTo>
                        <a:pt x="522" y="308"/>
                      </a:lnTo>
                      <a:cubicBezTo>
                        <a:pt x="516" y="304"/>
                        <a:pt x="511" y="302"/>
                        <a:pt x="508" y="300"/>
                      </a:cubicBezTo>
                      <a:lnTo>
                        <a:pt x="508" y="300"/>
                      </a:lnTo>
                      <a:cubicBezTo>
                        <a:pt x="504" y="301"/>
                        <a:pt x="499" y="302"/>
                        <a:pt x="493" y="305"/>
                      </a:cubicBezTo>
                      <a:lnTo>
                        <a:pt x="493" y="305"/>
                      </a:lnTo>
                      <a:cubicBezTo>
                        <a:pt x="461" y="318"/>
                        <a:pt x="396" y="343"/>
                        <a:pt x="351" y="364"/>
                      </a:cubicBezTo>
                      <a:lnTo>
                        <a:pt x="351" y="364"/>
                      </a:lnTo>
                      <a:cubicBezTo>
                        <a:pt x="343" y="368"/>
                        <a:pt x="275" y="398"/>
                        <a:pt x="212" y="417"/>
                      </a:cubicBezTo>
                      <a:lnTo>
                        <a:pt x="212" y="417"/>
                      </a:lnTo>
                      <a:cubicBezTo>
                        <a:pt x="139" y="440"/>
                        <a:pt x="102" y="442"/>
                        <a:pt x="90" y="423"/>
                      </a:cubicBezTo>
                      <a:lnTo>
                        <a:pt x="90" y="423"/>
                      </a:lnTo>
                      <a:cubicBezTo>
                        <a:pt x="84" y="413"/>
                        <a:pt x="88" y="400"/>
                        <a:pt x="94" y="389"/>
                      </a:cubicBezTo>
                      <a:lnTo>
                        <a:pt x="94" y="389"/>
                      </a:lnTo>
                      <a:cubicBezTo>
                        <a:pt x="69" y="397"/>
                        <a:pt x="35" y="400"/>
                        <a:pt x="17" y="377"/>
                      </a:cubicBezTo>
                      <a:lnTo>
                        <a:pt x="17" y="377"/>
                      </a:lnTo>
                      <a:cubicBezTo>
                        <a:pt x="0" y="352"/>
                        <a:pt x="42" y="302"/>
                        <a:pt x="69" y="274"/>
                      </a:cubicBezTo>
                      <a:lnTo>
                        <a:pt x="69" y="274"/>
                      </a:lnTo>
                      <a:cubicBezTo>
                        <a:pt x="53" y="272"/>
                        <a:pt x="43" y="265"/>
                        <a:pt x="39" y="256"/>
                      </a:cubicBezTo>
                      <a:lnTo>
                        <a:pt x="39" y="256"/>
                      </a:lnTo>
                      <a:cubicBezTo>
                        <a:pt x="33" y="242"/>
                        <a:pt x="40" y="224"/>
                        <a:pt x="61" y="201"/>
                      </a:cubicBezTo>
                      <a:lnTo>
                        <a:pt x="61" y="201"/>
                      </a:lnTo>
                      <a:cubicBezTo>
                        <a:pt x="73" y="186"/>
                        <a:pt x="319" y="44"/>
                        <a:pt x="329" y="42"/>
                      </a:cubicBezTo>
                      <a:lnTo>
                        <a:pt x="329" y="42"/>
                      </a:lnTo>
                      <a:cubicBezTo>
                        <a:pt x="384" y="29"/>
                        <a:pt x="548" y="0"/>
                        <a:pt x="643" y="21"/>
                      </a:cubicBezTo>
                      <a:lnTo>
                        <a:pt x="643" y="21"/>
                      </a:lnTo>
                      <a:cubicBezTo>
                        <a:pt x="692" y="31"/>
                        <a:pt x="909" y="91"/>
                        <a:pt x="930" y="97"/>
                      </a:cubicBezTo>
                      <a:lnTo>
                        <a:pt x="930" y="97"/>
                      </a:lnTo>
                      <a:cubicBezTo>
                        <a:pt x="935" y="98"/>
                        <a:pt x="958" y="97"/>
                        <a:pt x="983" y="97"/>
                      </a:cubicBezTo>
                      <a:lnTo>
                        <a:pt x="983" y="97"/>
                      </a:lnTo>
                      <a:cubicBezTo>
                        <a:pt x="1050" y="95"/>
                        <a:pt x="1163" y="93"/>
                        <a:pt x="1225" y="101"/>
                      </a:cubicBezTo>
                      <a:lnTo>
                        <a:pt x="1225" y="101"/>
                      </a:lnTo>
                      <a:cubicBezTo>
                        <a:pt x="1229" y="101"/>
                        <a:pt x="1233" y="104"/>
                        <a:pt x="1233" y="108"/>
                      </a:cubicBezTo>
                      <a:lnTo>
                        <a:pt x="1233" y="108"/>
                      </a:lnTo>
                      <a:cubicBezTo>
                        <a:pt x="1238" y="159"/>
                        <a:pt x="1236" y="210"/>
                        <a:pt x="1227" y="261"/>
                      </a:cubicBezTo>
                      <a:lnTo>
                        <a:pt x="1227" y="261"/>
                      </a:lnTo>
                      <a:cubicBezTo>
                        <a:pt x="1216" y="324"/>
                        <a:pt x="1193" y="386"/>
                        <a:pt x="1162" y="445"/>
                      </a:cubicBezTo>
                      <a:lnTo>
                        <a:pt x="1162" y="445"/>
                      </a:lnTo>
                      <a:cubicBezTo>
                        <a:pt x="1160" y="448"/>
                        <a:pt x="1157" y="450"/>
                        <a:pt x="1153" y="4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2" name="Freeform 105">
                  <a:extLst>
                    <a:ext uri="{FF2B5EF4-FFF2-40B4-BE49-F238E27FC236}">
                      <a16:creationId xmlns:a16="http://schemas.microsoft.com/office/drawing/2014/main" id="{BD0AA783-461A-41B3-ABCE-A62B5F688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71384" y="10191832"/>
                  <a:ext cx="1428505" cy="525878"/>
                </a:xfrm>
                <a:custGeom>
                  <a:avLst/>
                  <a:gdLst>
                    <a:gd name="T0" fmla="*/ 1605 w 1606"/>
                    <a:gd name="T1" fmla="*/ 588 h 589"/>
                    <a:gd name="T2" fmla="*/ 17 w 1606"/>
                    <a:gd name="T3" fmla="*/ 588 h 589"/>
                    <a:gd name="T4" fmla="*/ 17 w 1606"/>
                    <a:gd name="T5" fmla="*/ 588 h 589"/>
                    <a:gd name="T6" fmla="*/ 0 w 1606"/>
                    <a:gd name="T7" fmla="*/ 199 h 589"/>
                    <a:gd name="T8" fmla="*/ 1275 w 1606"/>
                    <a:gd name="T9" fmla="*/ 0 h 589"/>
                    <a:gd name="T10" fmla="*/ 1605 w 1606"/>
                    <a:gd name="T11" fmla="*/ 588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06" h="589">
                      <a:moveTo>
                        <a:pt x="1605" y="588"/>
                      </a:moveTo>
                      <a:lnTo>
                        <a:pt x="17" y="588"/>
                      </a:lnTo>
                      <a:lnTo>
                        <a:pt x="17" y="588"/>
                      </a:lnTo>
                      <a:cubicBezTo>
                        <a:pt x="51" y="368"/>
                        <a:pt x="0" y="199"/>
                        <a:pt x="0" y="199"/>
                      </a:cubicBezTo>
                      <a:lnTo>
                        <a:pt x="1275" y="0"/>
                      </a:lnTo>
                      <a:lnTo>
                        <a:pt x="1605" y="588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3" name="Freeform 106">
                  <a:extLst>
                    <a:ext uri="{FF2B5EF4-FFF2-40B4-BE49-F238E27FC236}">
                      <a16:creationId xmlns:a16="http://schemas.microsoft.com/office/drawing/2014/main" id="{912AC007-B497-4EC6-A4B0-910631EDF6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59609" y="10183983"/>
                  <a:ext cx="1569785" cy="541576"/>
                </a:xfrm>
                <a:custGeom>
                  <a:avLst/>
                  <a:gdLst>
                    <a:gd name="T0" fmla="*/ 1764 w 1765"/>
                    <a:gd name="T1" fmla="*/ 606 h 607"/>
                    <a:gd name="T2" fmla="*/ 19 w 1765"/>
                    <a:gd name="T3" fmla="*/ 606 h 607"/>
                    <a:gd name="T4" fmla="*/ 21 w 1765"/>
                    <a:gd name="T5" fmla="*/ 595 h 607"/>
                    <a:gd name="T6" fmla="*/ 21 w 1765"/>
                    <a:gd name="T7" fmla="*/ 595 h 607"/>
                    <a:gd name="T8" fmla="*/ 4 w 1765"/>
                    <a:gd name="T9" fmla="*/ 210 h 607"/>
                    <a:gd name="T10" fmla="*/ 0 w 1765"/>
                    <a:gd name="T11" fmla="*/ 200 h 607"/>
                    <a:gd name="T12" fmla="*/ 11 w 1765"/>
                    <a:gd name="T13" fmla="*/ 200 h 607"/>
                    <a:gd name="T14" fmla="*/ 1277 w 1765"/>
                    <a:gd name="T15" fmla="*/ 1 h 607"/>
                    <a:gd name="T16" fmla="*/ 1277 w 1765"/>
                    <a:gd name="T17" fmla="*/ 1 h 607"/>
                    <a:gd name="T18" fmla="*/ 1282 w 1765"/>
                    <a:gd name="T19" fmla="*/ 2 h 607"/>
                    <a:gd name="T20" fmla="*/ 1282 w 1765"/>
                    <a:gd name="T21" fmla="*/ 2 h 607"/>
                    <a:gd name="T22" fmla="*/ 1287 w 1765"/>
                    <a:gd name="T23" fmla="*/ 9 h 607"/>
                    <a:gd name="T24" fmla="*/ 1287 w 1765"/>
                    <a:gd name="T25" fmla="*/ 9 h 607"/>
                    <a:gd name="T26" fmla="*/ 1284 w 1765"/>
                    <a:gd name="T27" fmla="*/ 16 h 607"/>
                    <a:gd name="T28" fmla="*/ 1284 w 1765"/>
                    <a:gd name="T29" fmla="*/ 16 h 607"/>
                    <a:gd name="T30" fmla="*/ 1279 w 1765"/>
                    <a:gd name="T31" fmla="*/ 19 h 607"/>
                    <a:gd name="T32" fmla="*/ 24 w 1765"/>
                    <a:gd name="T33" fmla="*/ 216 h 607"/>
                    <a:gd name="T34" fmla="*/ 24 w 1765"/>
                    <a:gd name="T35" fmla="*/ 216 h 607"/>
                    <a:gd name="T36" fmla="*/ 41 w 1765"/>
                    <a:gd name="T37" fmla="*/ 587 h 607"/>
                    <a:gd name="T38" fmla="*/ 1764 w 1765"/>
                    <a:gd name="T39" fmla="*/ 587 h 607"/>
                    <a:gd name="T40" fmla="*/ 1764 w 1765"/>
                    <a:gd name="T41" fmla="*/ 606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65" h="607">
                      <a:moveTo>
                        <a:pt x="1764" y="606"/>
                      </a:moveTo>
                      <a:lnTo>
                        <a:pt x="19" y="606"/>
                      </a:lnTo>
                      <a:lnTo>
                        <a:pt x="21" y="595"/>
                      </a:lnTo>
                      <a:lnTo>
                        <a:pt x="21" y="595"/>
                      </a:lnTo>
                      <a:cubicBezTo>
                        <a:pt x="53" y="380"/>
                        <a:pt x="4" y="212"/>
                        <a:pt x="4" y="210"/>
                      </a:cubicBezTo>
                      <a:lnTo>
                        <a:pt x="0" y="200"/>
                      </a:lnTo>
                      <a:lnTo>
                        <a:pt x="11" y="200"/>
                      </a:lnTo>
                      <a:lnTo>
                        <a:pt x="1277" y="1"/>
                      </a:lnTo>
                      <a:lnTo>
                        <a:pt x="1277" y="1"/>
                      </a:lnTo>
                      <a:cubicBezTo>
                        <a:pt x="1278" y="0"/>
                        <a:pt x="1280" y="1"/>
                        <a:pt x="1282" y="2"/>
                      </a:cubicBezTo>
                      <a:lnTo>
                        <a:pt x="1282" y="2"/>
                      </a:lnTo>
                      <a:cubicBezTo>
                        <a:pt x="1284" y="3"/>
                        <a:pt x="1287" y="5"/>
                        <a:pt x="1287" y="9"/>
                      </a:cubicBezTo>
                      <a:lnTo>
                        <a:pt x="1287" y="9"/>
                      </a:lnTo>
                      <a:cubicBezTo>
                        <a:pt x="1288" y="11"/>
                        <a:pt x="1286" y="14"/>
                        <a:pt x="1284" y="16"/>
                      </a:cubicBezTo>
                      <a:lnTo>
                        <a:pt x="1284" y="16"/>
                      </a:lnTo>
                      <a:cubicBezTo>
                        <a:pt x="1284" y="17"/>
                        <a:pt x="1281" y="19"/>
                        <a:pt x="1279" y="19"/>
                      </a:cubicBezTo>
                      <a:lnTo>
                        <a:pt x="24" y="216"/>
                      </a:lnTo>
                      <a:lnTo>
                        <a:pt x="24" y="216"/>
                      </a:lnTo>
                      <a:cubicBezTo>
                        <a:pt x="34" y="255"/>
                        <a:pt x="66" y="403"/>
                        <a:pt x="41" y="587"/>
                      </a:cubicBezTo>
                      <a:lnTo>
                        <a:pt x="1764" y="587"/>
                      </a:lnTo>
                      <a:lnTo>
                        <a:pt x="1764" y="606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4" name="Freeform 107">
                  <a:extLst>
                    <a:ext uri="{FF2B5EF4-FFF2-40B4-BE49-F238E27FC236}">
                      <a16:creationId xmlns:a16="http://schemas.microsoft.com/office/drawing/2014/main" id="{06C08F13-0C76-48E6-8D04-60C37AAFAD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24406" y="9662028"/>
                  <a:ext cx="2464563" cy="1063531"/>
                </a:xfrm>
                <a:custGeom>
                  <a:avLst/>
                  <a:gdLst>
                    <a:gd name="T0" fmla="*/ 2750 w 2768"/>
                    <a:gd name="T1" fmla="*/ 1095 h 1194"/>
                    <a:gd name="T2" fmla="*/ 2750 w 2768"/>
                    <a:gd name="T3" fmla="*/ 1095 h 1194"/>
                    <a:gd name="T4" fmla="*/ 2710 w 2768"/>
                    <a:gd name="T5" fmla="*/ 1077 h 1194"/>
                    <a:gd name="T6" fmla="*/ 2131 w 2768"/>
                    <a:gd name="T7" fmla="*/ 1077 h 1194"/>
                    <a:gd name="T8" fmla="*/ 1729 w 2768"/>
                    <a:gd name="T9" fmla="*/ 37 h 1194"/>
                    <a:gd name="T10" fmla="*/ 1729 w 2768"/>
                    <a:gd name="T11" fmla="*/ 37 h 1194"/>
                    <a:gd name="T12" fmla="*/ 1707 w 2768"/>
                    <a:gd name="T13" fmla="*/ 11 h 1194"/>
                    <a:gd name="T14" fmla="*/ 1707 w 2768"/>
                    <a:gd name="T15" fmla="*/ 11 h 1194"/>
                    <a:gd name="T16" fmla="*/ 1675 w 2768"/>
                    <a:gd name="T17" fmla="*/ 0 h 1194"/>
                    <a:gd name="T18" fmla="*/ 59 w 2768"/>
                    <a:gd name="T19" fmla="*/ 0 h 1194"/>
                    <a:gd name="T20" fmla="*/ 59 w 2768"/>
                    <a:gd name="T21" fmla="*/ 0 h 1194"/>
                    <a:gd name="T22" fmla="*/ 13 w 2768"/>
                    <a:gd name="T23" fmla="*/ 25 h 1194"/>
                    <a:gd name="T24" fmla="*/ 13 w 2768"/>
                    <a:gd name="T25" fmla="*/ 25 h 1194"/>
                    <a:gd name="T26" fmla="*/ 7 w 2768"/>
                    <a:gd name="T27" fmla="*/ 78 h 1194"/>
                    <a:gd name="T28" fmla="*/ 423 w 2768"/>
                    <a:gd name="T29" fmla="*/ 1156 h 1194"/>
                    <a:gd name="T30" fmla="*/ 423 w 2768"/>
                    <a:gd name="T31" fmla="*/ 1156 h 1194"/>
                    <a:gd name="T32" fmla="*/ 443 w 2768"/>
                    <a:gd name="T33" fmla="*/ 1183 h 1194"/>
                    <a:gd name="T34" fmla="*/ 443 w 2768"/>
                    <a:gd name="T35" fmla="*/ 1183 h 1194"/>
                    <a:gd name="T36" fmla="*/ 476 w 2768"/>
                    <a:gd name="T37" fmla="*/ 1193 h 1194"/>
                    <a:gd name="T38" fmla="*/ 2710 w 2768"/>
                    <a:gd name="T39" fmla="*/ 1193 h 1194"/>
                    <a:gd name="T40" fmla="*/ 2710 w 2768"/>
                    <a:gd name="T41" fmla="*/ 1193 h 1194"/>
                    <a:gd name="T42" fmla="*/ 2750 w 2768"/>
                    <a:gd name="T43" fmla="*/ 1176 h 1194"/>
                    <a:gd name="T44" fmla="*/ 2750 w 2768"/>
                    <a:gd name="T45" fmla="*/ 1176 h 1194"/>
                    <a:gd name="T46" fmla="*/ 2767 w 2768"/>
                    <a:gd name="T47" fmla="*/ 1135 h 1194"/>
                    <a:gd name="T48" fmla="*/ 2767 w 2768"/>
                    <a:gd name="T49" fmla="*/ 1135 h 1194"/>
                    <a:gd name="T50" fmla="*/ 2750 w 2768"/>
                    <a:gd name="T51" fmla="*/ 1095 h 1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768" h="1194">
                      <a:moveTo>
                        <a:pt x="2750" y="1095"/>
                      </a:moveTo>
                      <a:lnTo>
                        <a:pt x="2750" y="1095"/>
                      </a:lnTo>
                      <a:cubicBezTo>
                        <a:pt x="2740" y="1083"/>
                        <a:pt x="2725" y="1077"/>
                        <a:pt x="2710" y="1077"/>
                      </a:cubicBezTo>
                      <a:lnTo>
                        <a:pt x="2131" y="1077"/>
                      </a:lnTo>
                      <a:lnTo>
                        <a:pt x="1729" y="37"/>
                      </a:lnTo>
                      <a:lnTo>
                        <a:pt x="1729" y="37"/>
                      </a:lnTo>
                      <a:cubicBezTo>
                        <a:pt x="1725" y="27"/>
                        <a:pt x="1717" y="18"/>
                        <a:pt x="1707" y="11"/>
                      </a:cubicBezTo>
                      <a:lnTo>
                        <a:pt x="1707" y="11"/>
                      </a:lnTo>
                      <a:cubicBezTo>
                        <a:pt x="1698" y="4"/>
                        <a:pt x="1687" y="0"/>
                        <a:pt x="1675" y="0"/>
                      </a:cubicBezTo>
                      <a:lnTo>
                        <a:pt x="59" y="0"/>
                      </a:lnTo>
                      <a:lnTo>
                        <a:pt x="59" y="0"/>
                      </a:lnTo>
                      <a:cubicBezTo>
                        <a:pt x="41" y="0"/>
                        <a:pt x="24" y="10"/>
                        <a:pt x="13" y="25"/>
                      </a:cubicBezTo>
                      <a:lnTo>
                        <a:pt x="13" y="25"/>
                      </a:lnTo>
                      <a:cubicBezTo>
                        <a:pt x="3" y="41"/>
                        <a:pt x="0" y="59"/>
                        <a:pt x="7" y="78"/>
                      </a:cubicBezTo>
                      <a:lnTo>
                        <a:pt x="423" y="1156"/>
                      </a:lnTo>
                      <a:lnTo>
                        <a:pt x="423" y="1156"/>
                      </a:lnTo>
                      <a:cubicBezTo>
                        <a:pt x="426" y="1166"/>
                        <a:pt x="434" y="1176"/>
                        <a:pt x="443" y="1183"/>
                      </a:cubicBezTo>
                      <a:lnTo>
                        <a:pt x="443" y="1183"/>
                      </a:lnTo>
                      <a:cubicBezTo>
                        <a:pt x="453" y="1189"/>
                        <a:pt x="465" y="1193"/>
                        <a:pt x="476" y="1193"/>
                      </a:cubicBezTo>
                      <a:lnTo>
                        <a:pt x="2710" y="1193"/>
                      </a:lnTo>
                      <a:lnTo>
                        <a:pt x="2710" y="1193"/>
                      </a:lnTo>
                      <a:cubicBezTo>
                        <a:pt x="2725" y="1193"/>
                        <a:pt x="2740" y="1187"/>
                        <a:pt x="2750" y="1176"/>
                      </a:cubicBezTo>
                      <a:lnTo>
                        <a:pt x="2750" y="1176"/>
                      </a:lnTo>
                      <a:cubicBezTo>
                        <a:pt x="2761" y="1165"/>
                        <a:pt x="2767" y="1150"/>
                        <a:pt x="2767" y="1135"/>
                      </a:cubicBezTo>
                      <a:lnTo>
                        <a:pt x="2767" y="1135"/>
                      </a:lnTo>
                      <a:cubicBezTo>
                        <a:pt x="2767" y="1119"/>
                        <a:pt x="2761" y="1106"/>
                        <a:pt x="2750" y="109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5" name="Freeform 108">
                  <a:extLst>
                    <a:ext uri="{FF2B5EF4-FFF2-40B4-BE49-F238E27FC236}">
                      <a16:creationId xmlns:a16="http://schemas.microsoft.com/office/drawing/2014/main" id="{C171F8AC-ACB1-4979-ACE7-A9CA32869F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32845" y="10117266"/>
                  <a:ext cx="184451" cy="184451"/>
                </a:xfrm>
                <a:custGeom>
                  <a:avLst/>
                  <a:gdLst>
                    <a:gd name="T0" fmla="*/ 205 w 206"/>
                    <a:gd name="T1" fmla="*/ 103 h 207"/>
                    <a:gd name="T2" fmla="*/ 205 w 206"/>
                    <a:gd name="T3" fmla="*/ 103 h 207"/>
                    <a:gd name="T4" fmla="*/ 175 w 206"/>
                    <a:gd name="T5" fmla="*/ 176 h 207"/>
                    <a:gd name="T6" fmla="*/ 175 w 206"/>
                    <a:gd name="T7" fmla="*/ 176 h 207"/>
                    <a:gd name="T8" fmla="*/ 103 w 206"/>
                    <a:gd name="T9" fmla="*/ 206 h 207"/>
                    <a:gd name="T10" fmla="*/ 103 w 206"/>
                    <a:gd name="T11" fmla="*/ 206 h 207"/>
                    <a:gd name="T12" fmla="*/ 30 w 206"/>
                    <a:gd name="T13" fmla="*/ 176 h 207"/>
                    <a:gd name="T14" fmla="*/ 30 w 206"/>
                    <a:gd name="T15" fmla="*/ 176 h 207"/>
                    <a:gd name="T16" fmla="*/ 0 w 206"/>
                    <a:gd name="T17" fmla="*/ 103 h 207"/>
                    <a:gd name="T18" fmla="*/ 0 w 206"/>
                    <a:gd name="T19" fmla="*/ 103 h 207"/>
                    <a:gd name="T20" fmla="*/ 30 w 206"/>
                    <a:gd name="T21" fmla="*/ 30 h 207"/>
                    <a:gd name="T22" fmla="*/ 30 w 206"/>
                    <a:gd name="T23" fmla="*/ 30 h 207"/>
                    <a:gd name="T24" fmla="*/ 103 w 206"/>
                    <a:gd name="T25" fmla="*/ 0 h 207"/>
                    <a:gd name="T26" fmla="*/ 103 w 206"/>
                    <a:gd name="T27" fmla="*/ 0 h 207"/>
                    <a:gd name="T28" fmla="*/ 175 w 206"/>
                    <a:gd name="T29" fmla="*/ 30 h 207"/>
                    <a:gd name="T30" fmla="*/ 175 w 206"/>
                    <a:gd name="T31" fmla="*/ 30 h 207"/>
                    <a:gd name="T32" fmla="*/ 205 w 206"/>
                    <a:gd name="T33" fmla="*/ 103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6" h="207">
                      <a:moveTo>
                        <a:pt x="205" y="103"/>
                      </a:moveTo>
                      <a:lnTo>
                        <a:pt x="205" y="103"/>
                      </a:lnTo>
                      <a:cubicBezTo>
                        <a:pt x="205" y="131"/>
                        <a:pt x="193" y="157"/>
                        <a:pt x="175" y="176"/>
                      </a:cubicBezTo>
                      <a:lnTo>
                        <a:pt x="175" y="176"/>
                      </a:lnTo>
                      <a:cubicBezTo>
                        <a:pt x="157" y="194"/>
                        <a:pt x="131" y="206"/>
                        <a:pt x="103" y="206"/>
                      </a:cubicBezTo>
                      <a:lnTo>
                        <a:pt x="103" y="206"/>
                      </a:lnTo>
                      <a:cubicBezTo>
                        <a:pt x="74" y="206"/>
                        <a:pt x="49" y="194"/>
                        <a:pt x="30" y="176"/>
                      </a:cubicBezTo>
                      <a:lnTo>
                        <a:pt x="30" y="176"/>
                      </a:lnTo>
                      <a:cubicBezTo>
                        <a:pt x="11" y="157"/>
                        <a:pt x="0" y="131"/>
                        <a:pt x="0" y="103"/>
                      </a:cubicBezTo>
                      <a:lnTo>
                        <a:pt x="0" y="103"/>
                      </a:lnTo>
                      <a:cubicBezTo>
                        <a:pt x="0" y="75"/>
                        <a:pt x="11" y="49"/>
                        <a:pt x="30" y="30"/>
                      </a:cubicBezTo>
                      <a:lnTo>
                        <a:pt x="30" y="30"/>
                      </a:lnTo>
                      <a:cubicBezTo>
                        <a:pt x="49" y="12"/>
                        <a:pt x="74" y="0"/>
                        <a:pt x="103" y="0"/>
                      </a:cubicBezTo>
                      <a:lnTo>
                        <a:pt x="103" y="0"/>
                      </a:lnTo>
                      <a:cubicBezTo>
                        <a:pt x="131" y="0"/>
                        <a:pt x="157" y="12"/>
                        <a:pt x="175" y="30"/>
                      </a:cubicBezTo>
                      <a:lnTo>
                        <a:pt x="175" y="30"/>
                      </a:lnTo>
                      <a:cubicBezTo>
                        <a:pt x="193" y="49"/>
                        <a:pt x="205" y="75"/>
                        <a:pt x="205" y="103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271" name="Freeform 145">
                <a:extLst>
                  <a:ext uri="{FF2B5EF4-FFF2-40B4-BE49-F238E27FC236}">
                    <a16:creationId xmlns:a16="http://schemas.microsoft.com/office/drawing/2014/main" id="{493E71CF-8092-446A-AB53-81240D984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9978" y="7648780"/>
                <a:ext cx="1663972" cy="1091001"/>
              </a:xfrm>
              <a:custGeom>
                <a:avLst/>
                <a:gdLst>
                  <a:gd name="T0" fmla="*/ 1867 w 1868"/>
                  <a:gd name="T1" fmla="*/ 1006 h 1225"/>
                  <a:gd name="T2" fmla="*/ 1496 w 1868"/>
                  <a:gd name="T3" fmla="*/ 1006 h 1225"/>
                  <a:gd name="T4" fmla="*/ 1332 w 1868"/>
                  <a:gd name="T5" fmla="*/ 1224 h 1225"/>
                  <a:gd name="T6" fmla="*/ 1168 w 1868"/>
                  <a:gd name="T7" fmla="*/ 1006 h 1225"/>
                  <a:gd name="T8" fmla="*/ 0 w 1868"/>
                  <a:gd name="T9" fmla="*/ 1006 h 1225"/>
                  <a:gd name="T10" fmla="*/ 0 w 1868"/>
                  <a:gd name="T11" fmla="*/ 0 h 1225"/>
                  <a:gd name="T12" fmla="*/ 1867 w 1868"/>
                  <a:gd name="T13" fmla="*/ 0 h 1225"/>
                  <a:gd name="T14" fmla="*/ 1867 w 1868"/>
                  <a:gd name="T15" fmla="*/ 1006 h 1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8" h="1225">
                    <a:moveTo>
                      <a:pt x="1867" y="1006"/>
                    </a:moveTo>
                    <a:lnTo>
                      <a:pt x="1496" y="1006"/>
                    </a:lnTo>
                    <a:lnTo>
                      <a:pt x="1332" y="1224"/>
                    </a:lnTo>
                    <a:lnTo>
                      <a:pt x="1168" y="1006"/>
                    </a:lnTo>
                    <a:lnTo>
                      <a:pt x="0" y="1006"/>
                    </a:lnTo>
                    <a:lnTo>
                      <a:pt x="0" y="0"/>
                    </a:lnTo>
                    <a:lnTo>
                      <a:pt x="1867" y="0"/>
                    </a:lnTo>
                    <a:lnTo>
                      <a:pt x="1867" y="100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46">
                <a:extLst>
                  <a:ext uri="{FF2B5EF4-FFF2-40B4-BE49-F238E27FC236}">
                    <a16:creationId xmlns:a16="http://schemas.microsoft.com/office/drawing/2014/main" id="{C94126E6-D4AC-4A9F-BFEF-35242F652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8205" y="7640931"/>
                <a:ext cx="1679670" cy="1106699"/>
              </a:xfrm>
              <a:custGeom>
                <a:avLst/>
                <a:gdLst>
                  <a:gd name="T0" fmla="*/ 19 w 1887"/>
                  <a:gd name="T1" fmla="*/ 1005 h 1242"/>
                  <a:gd name="T2" fmla="*/ 1178 w 1887"/>
                  <a:gd name="T3" fmla="*/ 1005 h 1242"/>
                  <a:gd name="T4" fmla="*/ 1178 w 1887"/>
                  <a:gd name="T5" fmla="*/ 1005 h 1242"/>
                  <a:gd name="T6" fmla="*/ 1185 w 1887"/>
                  <a:gd name="T7" fmla="*/ 1009 h 1242"/>
                  <a:gd name="T8" fmla="*/ 1342 w 1887"/>
                  <a:gd name="T9" fmla="*/ 1217 h 1242"/>
                  <a:gd name="T10" fmla="*/ 1498 w 1887"/>
                  <a:gd name="T11" fmla="*/ 1009 h 1242"/>
                  <a:gd name="T12" fmla="*/ 1498 w 1887"/>
                  <a:gd name="T13" fmla="*/ 1009 h 1242"/>
                  <a:gd name="T14" fmla="*/ 1506 w 1887"/>
                  <a:gd name="T15" fmla="*/ 1005 h 1242"/>
                  <a:gd name="T16" fmla="*/ 1868 w 1887"/>
                  <a:gd name="T17" fmla="*/ 1005 h 1242"/>
                  <a:gd name="T18" fmla="*/ 1868 w 1887"/>
                  <a:gd name="T19" fmla="*/ 18 h 1242"/>
                  <a:gd name="T20" fmla="*/ 19 w 1887"/>
                  <a:gd name="T21" fmla="*/ 18 h 1242"/>
                  <a:gd name="T22" fmla="*/ 19 w 1887"/>
                  <a:gd name="T23" fmla="*/ 1005 h 1242"/>
                  <a:gd name="T24" fmla="*/ 1342 w 1887"/>
                  <a:gd name="T25" fmla="*/ 1241 h 1242"/>
                  <a:gd name="T26" fmla="*/ 1342 w 1887"/>
                  <a:gd name="T27" fmla="*/ 1241 h 1242"/>
                  <a:gd name="T28" fmla="*/ 1334 w 1887"/>
                  <a:gd name="T29" fmla="*/ 1237 h 1242"/>
                  <a:gd name="T30" fmla="*/ 1173 w 1887"/>
                  <a:gd name="T31" fmla="*/ 1024 h 1242"/>
                  <a:gd name="T32" fmla="*/ 10 w 1887"/>
                  <a:gd name="T33" fmla="*/ 1024 h 1242"/>
                  <a:gd name="T34" fmla="*/ 10 w 1887"/>
                  <a:gd name="T35" fmla="*/ 1024 h 1242"/>
                  <a:gd name="T36" fmla="*/ 0 w 1887"/>
                  <a:gd name="T37" fmla="*/ 1014 h 1242"/>
                  <a:gd name="T38" fmla="*/ 0 w 1887"/>
                  <a:gd name="T39" fmla="*/ 8 h 1242"/>
                  <a:gd name="T40" fmla="*/ 0 w 1887"/>
                  <a:gd name="T41" fmla="*/ 8 h 1242"/>
                  <a:gd name="T42" fmla="*/ 10 w 1887"/>
                  <a:gd name="T43" fmla="*/ 0 h 1242"/>
                  <a:gd name="T44" fmla="*/ 1877 w 1887"/>
                  <a:gd name="T45" fmla="*/ 0 h 1242"/>
                  <a:gd name="T46" fmla="*/ 1877 w 1887"/>
                  <a:gd name="T47" fmla="*/ 0 h 1242"/>
                  <a:gd name="T48" fmla="*/ 1886 w 1887"/>
                  <a:gd name="T49" fmla="*/ 8 h 1242"/>
                  <a:gd name="T50" fmla="*/ 1886 w 1887"/>
                  <a:gd name="T51" fmla="*/ 1014 h 1242"/>
                  <a:gd name="T52" fmla="*/ 1886 w 1887"/>
                  <a:gd name="T53" fmla="*/ 1014 h 1242"/>
                  <a:gd name="T54" fmla="*/ 1877 w 1887"/>
                  <a:gd name="T55" fmla="*/ 1024 h 1242"/>
                  <a:gd name="T56" fmla="*/ 1511 w 1887"/>
                  <a:gd name="T57" fmla="*/ 1024 h 1242"/>
                  <a:gd name="T58" fmla="*/ 1350 w 1887"/>
                  <a:gd name="T59" fmla="*/ 1237 h 1242"/>
                  <a:gd name="T60" fmla="*/ 1350 w 1887"/>
                  <a:gd name="T61" fmla="*/ 1237 h 1242"/>
                  <a:gd name="T62" fmla="*/ 1342 w 1887"/>
                  <a:gd name="T63" fmla="*/ 1241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87" h="1242">
                    <a:moveTo>
                      <a:pt x="19" y="1005"/>
                    </a:moveTo>
                    <a:lnTo>
                      <a:pt x="1178" y="1005"/>
                    </a:lnTo>
                    <a:lnTo>
                      <a:pt x="1178" y="1005"/>
                    </a:lnTo>
                    <a:cubicBezTo>
                      <a:pt x="1181" y="1005"/>
                      <a:pt x="1184" y="1007"/>
                      <a:pt x="1185" y="1009"/>
                    </a:cubicBezTo>
                    <a:lnTo>
                      <a:pt x="1342" y="1217"/>
                    </a:lnTo>
                    <a:lnTo>
                      <a:pt x="1498" y="1009"/>
                    </a:lnTo>
                    <a:lnTo>
                      <a:pt x="1498" y="1009"/>
                    </a:lnTo>
                    <a:cubicBezTo>
                      <a:pt x="1500" y="1007"/>
                      <a:pt x="1503" y="1005"/>
                      <a:pt x="1506" y="1005"/>
                    </a:cubicBezTo>
                    <a:lnTo>
                      <a:pt x="1868" y="1005"/>
                    </a:lnTo>
                    <a:lnTo>
                      <a:pt x="1868" y="18"/>
                    </a:lnTo>
                    <a:lnTo>
                      <a:pt x="19" y="18"/>
                    </a:lnTo>
                    <a:lnTo>
                      <a:pt x="19" y="1005"/>
                    </a:lnTo>
                    <a:close/>
                    <a:moveTo>
                      <a:pt x="1342" y="1241"/>
                    </a:moveTo>
                    <a:lnTo>
                      <a:pt x="1342" y="1241"/>
                    </a:lnTo>
                    <a:cubicBezTo>
                      <a:pt x="1339" y="1241"/>
                      <a:pt x="1336" y="1240"/>
                      <a:pt x="1334" y="1237"/>
                    </a:cubicBezTo>
                    <a:lnTo>
                      <a:pt x="1173" y="1024"/>
                    </a:lnTo>
                    <a:lnTo>
                      <a:pt x="10" y="1024"/>
                    </a:lnTo>
                    <a:lnTo>
                      <a:pt x="10" y="1024"/>
                    </a:lnTo>
                    <a:cubicBezTo>
                      <a:pt x="5" y="1024"/>
                      <a:pt x="0" y="1020"/>
                      <a:pt x="0" y="101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5" y="0"/>
                      <a:pt x="10" y="0"/>
                    </a:cubicBezTo>
                    <a:lnTo>
                      <a:pt x="1877" y="0"/>
                    </a:lnTo>
                    <a:lnTo>
                      <a:pt x="1877" y="0"/>
                    </a:lnTo>
                    <a:cubicBezTo>
                      <a:pt x="1882" y="0"/>
                      <a:pt x="1886" y="3"/>
                      <a:pt x="1886" y="8"/>
                    </a:cubicBezTo>
                    <a:lnTo>
                      <a:pt x="1886" y="1014"/>
                    </a:lnTo>
                    <a:lnTo>
                      <a:pt x="1886" y="1014"/>
                    </a:lnTo>
                    <a:cubicBezTo>
                      <a:pt x="1886" y="1020"/>
                      <a:pt x="1882" y="1024"/>
                      <a:pt x="1877" y="1024"/>
                    </a:cubicBezTo>
                    <a:lnTo>
                      <a:pt x="1511" y="1024"/>
                    </a:lnTo>
                    <a:lnTo>
                      <a:pt x="1350" y="1237"/>
                    </a:lnTo>
                    <a:lnTo>
                      <a:pt x="1350" y="1237"/>
                    </a:lnTo>
                    <a:cubicBezTo>
                      <a:pt x="1348" y="1240"/>
                      <a:pt x="1344" y="1241"/>
                      <a:pt x="1342" y="12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47">
                <a:extLst>
                  <a:ext uri="{FF2B5EF4-FFF2-40B4-BE49-F238E27FC236}">
                    <a16:creationId xmlns:a16="http://schemas.microsoft.com/office/drawing/2014/main" id="{0D466E2B-E889-4676-A251-3B269E82E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6201" y="7852852"/>
                <a:ext cx="376748" cy="376748"/>
              </a:xfrm>
              <a:custGeom>
                <a:avLst/>
                <a:gdLst>
                  <a:gd name="T0" fmla="*/ 92 w 423"/>
                  <a:gd name="T1" fmla="*/ 92 h 422"/>
                  <a:gd name="T2" fmla="*/ 92 w 423"/>
                  <a:gd name="T3" fmla="*/ 92 h 422"/>
                  <a:gd name="T4" fmla="*/ 89 w 423"/>
                  <a:gd name="T5" fmla="*/ 421 h 422"/>
                  <a:gd name="T6" fmla="*/ 422 w 423"/>
                  <a:gd name="T7" fmla="*/ 89 h 422"/>
                  <a:gd name="T8" fmla="*/ 422 w 423"/>
                  <a:gd name="T9" fmla="*/ 89 h 422"/>
                  <a:gd name="T10" fmla="*/ 92 w 423"/>
                  <a:gd name="T11" fmla="*/ 9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3" h="422">
                    <a:moveTo>
                      <a:pt x="92" y="92"/>
                    </a:moveTo>
                    <a:lnTo>
                      <a:pt x="92" y="92"/>
                    </a:lnTo>
                    <a:cubicBezTo>
                      <a:pt x="2" y="183"/>
                      <a:pt x="0" y="329"/>
                      <a:pt x="89" y="421"/>
                    </a:cubicBezTo>
                    <a:lnTo>
                      <a:pt x="422" y="89"/>
                    </a:lnTo>
                    <a:lnTo>
                      <a:pt x="422" y="89"/>
                    </a:lnTo>
                    <a:cubicBezTo>
                      <a:pt x="329" y="0"/>
                      <a:pt x="183" y="1"/>
                      <a:pt x="92" y="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48">
                <a:extLst>
                  <a:ext uri="{FF2B5EF4-FFF2-40B4-BE49-F238E27FC236}">
                    <a16:creationId xmlns:a16="http://schemas.microsoft.com/office/drawing/2014/main" id="{82FCD3E2-0CCD-40C0-B46E-D899EA540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8352" y="7845003"/>
                <a:ext cx="392446" cy="392446"/>
              </a:xfrm>
              <a:custGeom>
                <a:avLst/>
                <a:gdLst>
                  <a:gd name="T0" fmla="*/ 268 w 441"/>
                  <a:gd name="T1" fmla="*/ 42 h 440"/>
                  <a:gd name="T2" fmla="*/ 268 w 441"/>
                  <a:gd name="T3" fmla="*/ 42 h 440"/>
                  <a:gd name="T4" fmla="*/ 108 w 441"/>
                  <a:gd name="T5" fmla="*/ 108 h 440"/>
                  <a:gd name="T6" fmla="*/ 108 w 441"/>
                  <a:gd name="T7" fmla="*/ 108 h 440"/>
                  <a:gd name="T8" fmla="*/ 98 w 441"/>
                  <a:gd name="T9" fmla="*/ 417 h 440"/>
                  <a:gd name="T10" fmla="*/ 417 w 441"/>
                  <a:gd name="T11" fmla="*/ 98 h 440"/>
                  <a:gd name="T12" fmla="*/ 417 w 441"/>
                  <a:gd name="T13" fmla="*/ 98 h 440"/>
                  <a:gd name="T14" fmla="*/ 268 w 441"/>
                  <a:gd name="T15" fmla="*/ 42 h 440"/>
                  <a:gd name="T16" fmla="*/ 98 w 441"/>
                  <a:gd name="T17" fmla="*/ 439 h 440"/>
                  <a:gd name="T18" fmla="*/ 98 w 441"/>
                  <a:gd name="T19" fmla="*/ 439 h 440"/>
                  <a:gd name="T20" fmla="*/ 98 w 441"/>
                  <a:gd name="T21" fmla="*/ 439 h 440"/>
                  <a:gd name="T22" fmla="*/ 92 w 441"/>
                  <a:gd name="T23" fmla="*/ 436 h 440"/>
                  <a:gd name="T24" fmla="*/ 92 w 441"/>
                  <a:gd name="T25" fmla="*/ 436 h 440"/>
                  <a:gd name="T26" fmla="*/ 95 w 441"/>
                  <a:gd name="T27" fmla="*/ 94 h 440"/>
                  <a:gd name="T28" fmla="*/ 95 w 441"/>
                  <a:gd name="T29" fmla="*/ 94 h 440"/>
                  <a:gd name="T30" fmla="*/ 437 w 441"/>
                  <a:gd name="T31" fmla="*/ 91 h 440"/>
                  <a:gd name="T32" fmla="*/ 437 w 441"/>
                  <a:gd name="T33" fmla="*/ 91 h 440"/>
                  <a:gd name="T34" fmla="*/ 440 w 441"/>
                  <a:gd name="T35" fmla="*/ 98 h 440"/>
                  <a:gd name="T36" fmla="*/ 440 w 441"/>
                  <a:gd name="T37" fmla="*/ 98 h 440"/>
                  <a:gd name="T38" fmla="*/ 437 w 441"/>
                  <a:gd name="T39" fmla="*/ 104 h 440"/>
                  <a:gd name="T40" fmla="*/ 105 w 441"/>
                  <a:gd name="T41" fmla="*/ 436 h 440"/>
                  <a:gd name="T42" fmla="*/ 105 w 441"/>
                  <a:gd name="T43" fmla="*/ 436 h 440"/>
                  <a:gd name="T44" fmla="*/ 98 w 441"/>
                  <a:gd name="T45" fmla="*/ 43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1" h="440">
                    <a:moveTo>
                      <a:pt x="268" y="42"/>
                    </a:moveTo>
                    <a:lnTo>
                      <a:pt x="268" y="42"/>
                    </a:lnTo>
                    <a:cubicBezTo>
                      <a:pt x="210" y="42"/>
                      <a:pt x="151" y="64"/>
                      <a:pt x="108" y="108"/>
                    </a:cubicBezTo>
                    <a:lnTo>
                      <a:pt x="108" y="108"/>
                    </a:lnTo>
                    <a:cubicBezTo>
                      <a:pt x="24" y="192"/>
                      <a:pt x="20" y="328"/>
                      <a:pt x="98" y="417"/>
                    </a:cubicBezTo>
                    <a:lnTo>
                      <a:pt x="417" y="98"/>
                    </a:lnTo>
                    <a:lnTo>
                      <a:pt x="417" y="98"/>
                    </a:lnTo>
                    <a:cubicBezTo>
                      <a:pt x="375" y="61"/>
                      <a:pt x="321" y="42"/>
                      <a:pt x="268" y="42"/>
                    </a:cubicBezTo>
                    <a:close/>
                    <a:moveTo>
                      <a:pt x="98" y="439"/>
                    </a:moveTo>
                    <a:lnTo>
                      <a:pt x="98" y="439"/>
                    </a:lnTo>
                    <a:lnTo>
                      <a:pt x="98" y="439"/>
                    </a:lnTo>
                    <a:cubicBezTo>
                      <a:pt x="96" y="439"/>
                      <a:pt x="93" y="438"/>
                      <a:pt x="92" y="436"/>
                    </a:cubicBezTo>
                    <a:lnTo>
                      <a:pt x="92" y="436"/>
                    </a:lnTo>
                    <a:cubicBezTo>
                      <a:pt x="0" y="341"/>
                      <a:pt x="2" y="187"/>
                      <a:pt x="95" y="94"/>
                    </a:cubicBezTo>
                    <a:lnTo>
                      <a:pt x="95" y="94"/>
                    </a:lnTo>
                    <a:cubicBezTo>
                      <a:pt x="188" y="1"/>
                      <a:pt x="342" y="0"/>
                      <a:pt x="437" y="91"/>
                    </a:cubicBezTo>
                    <a:lnTo>
                      <a:pt x="437" y="91"/>
                    </a:lnTo>
                    <a:cubicBezTo>
                      <a:pt x="439" y="92"/>
                      <a:pt x="440" y="95"/>
                      <a:pt x="440" y="98"/>
                    </a:cubicBezTo>
                    <a:lnTo>
                      <a:pt x="440" y="98"/>
                    </a:lnTo>
                    <a:cubicBezTo>
                      <a:pt x="440" y="100"/>
                      <a:pt x="439" y="103"/>
                      <a:pt x="437" y="104"/>
                    </a:cubicBezTo>
                    <a:lnTo>
                      <a:pt x="105" y="436"/>
                    </a:lnTo>
                    <a:lnTo>
                      <a:pt x="105" y="436"/>
                    </a:lnTo>
                    <a:cubicBezTo>
                      <a:pt x="103" y="438"/>
                      <a:pt x="100" y="439"/>
                      <a:pt x="98" y="4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49">
                <a:extLst>
                  <a:ext uri="{FF2B5EF4-FFF2-40B4-BE49-F238E27FC236}">
                    <a16:creationId xmlns:a16="http://schemas.microsoft.com/office/drawing/2014/main" id="{D95758DF-8F30-4C4C-B98A-7C7DD0061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4690" y="7935265"/>
                <a:ext cx="380674" cy="380674"/>
              </a:xfrm>
              <a:custGeom>
                <a:avLst/>
                <a:gdLst>
                  <a:gd name="T0" fmla="*/ 0 w 429"/>
                  <a:gd name="T1" fmla="*/ 332 h 428"/>
                  <a:gd name="T2" fmla="*/ 0 w 429"/>
                  <a:gd name="T3" fmla="*/ 332 h 428"/>
                  <a:gd name="T4" fmla="*/ 3 w 429"/>
                  <a:gd name="T5" fmla="*/ 336 h 428"/>
                  <a:gd name="T6" fmla="*/ 3 w 429"/>
                  <a:gd name="T7" fmla="*/ 336 h 428"/>
                  <a:gd name="T8" fmla="*/ 336 w 429"/>
                  <a:gd name="T9" fmla="*/ 336 h 428"/>
                  <a:gd name="T10" fmla="*/ 336 w 429"/>
                  <a:gd name="T11" fmla="*/ 336 h 428"/>
                  <a:gd name="T12" fmla="*/ 336 w 429"/>
                  <a:gd name="T13" fmla="*/ 3 h 428"/>
                  <a:gd name="T14" fmla="*/ 336 w 429"/>
                  <a:gd name="T15" fmla="*/ 3 h 428"/>
                  <a:gd name="T16" fmla="*/ 333 w 429"/>
                  <a:gd name="T17" fmla="*/ 0 h 428"/>
                  <a:gd name="T18" fmla="*/ 0 w 429"/>
                  <a:gd name="T19" fmla="*/ 332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9" h="428">
                    <a:moveTo>
                      <a:pt x="0" y="332"/>
                    </a:moveTo>
                    <a:lnTo>
                      <a:pt x="0" y="332"/>
                    </a:lnTo>
                    <a:cubicBezTo>
                      <a:pt x="1" y="333"/>
                      <a:pt x="2" y="334"/>
                      <a:pt x="3" y="336"/>
                    </a:cubicBezTo>
                    <a:lnTo>
                      <a:pt x="3" y="336"/>
                    </a:lnTo>
                    <a:cubicBezTo>
                      <a:pt x="95" y="427"/>
                      <a:pt x="244" y="427"/>
                      <a:pt x="336" y="336"/>
                    </a:cubicBezTo>
                    <a:lnTo>
                      <a:pt x="336" y="336"/>
                    </a:lnTo>
                    <a:cubicBezTo>
                      <a:pt x="428" y="243"/>
                      <a:pt x="428" y="95"/>
                      <a:pt x="336" y="3"/>
                    </a:cubicBezTo>
                    <a:lnTo>
                      <a:pt x="336" y="3"/>
                    </a:lnTo>
                    <a:cubicBezTo>
                      <a:pt x="335" y="2"/>
                      <a:pt x="333" y="0"/>
                      <a:pt x="333" y="0"/>
                    </a:cubicBezTo>
                    <a:lnTo>
                      <a:pt x="0" y="3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50">
                <a:extLst>
                  <a:ext uri="{FF2B5EF4-FFF2-40B4-BE49-F238E27FC236}">
                    <a16:creationId xmlns:a16="http://schemas.microsoft.com/office/drawing/2014/main" id="{1AF24EEF-BB8F-44A1-9561-C1667EE03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6841" y="7923492"/>
                <a:ext cx="376748" cy="380672"/>
              </a:xfrm>
              <a:custGeom>
                <a:avLst/>
                <a:gdLst>
                  <a:gd name="T0" fmla="*/ 23 w 425"/>
                  <a:gd name="T1" fmla="*/ 343 h 429"/>
                  <a:gd name="T2" fmla="*/ 23 w 425"/>
                  <a:gd name="T3" fmla="*/ 343 h 429"/>
                  <a:gd name="T4" fmla="*/ 339 w 425"/>
                  <a:gd name="T5" fmla="*/ 340 h 429"/>
                  <a:gd name="T6" fmla="*/ 339 w 425"/>
                  <a:gd name="T7" fmla="*/ 340 h 429"/>
                  <a:gd name="T8" fmla="*/ 406 w 425"/>
                  <a:gd name="T9" fmla="*/ 180 h 429"/>
                  <a:gd name="T10" fmla="*/ 406 w 425"/>
                  <a:gd name="T11" fmla="*/ 180 h 429"/>
                  <a:gd name="T12" fmla="*/ 343 w 425"/>
                  <a:gd name="T13" fmla="*/ 23 h 429"/>
                  <a:gd name="T14" fmla="*/ 23 w 425"/>
                  <a:gd name="T15" fmla="*/ 343 h 429"/>
                  <a:gd name="T16" fmla="*/ 180 w 425"/>
                  <a:gd name="T17" fmla="*/ 425 h 429"/>
                  <a:gd name="T18" fmla="*/ 180 w 425"/>
                  <a:gd name="T19" fmla="*/ 425 h 429"/>
                  <a:gd name="T20" fmla="*/ 7 w 425"/>
                  <a:gd name="T21" fmla="*/ 353 h 429"/>
                  <a:gd name="T22" fmla="*/ 7 w 425"/>
                  <a:gd name="T23" fmla="*/ 353 h 429"/>
                  <a:gd name="T24" fmla="*/ 4 w 425"/>
                  <a:gd name="T25" fmla="*/ 350 h 429"/>
                  <a:gd name="T26" fmla="*/ 4 w 425"/>
                  <a:gd name="T27" fmla="*/ 349 h 429"/>
                  <a:gd name="T28" fmla="*/ 4 w 425"/>
                  <a:gd name="T29" fmla="*/ 349 h 429"/>
                  <a:gd name="T30" fmla="*/ 4 w 425"/>
                  <a:gd name="T31" fmla="*/ 337 h 429"/>
                  <a:gd name="T32" fmla="*/ 336 w 425"/>
                  <a:gd name="T33" fmla="*/ 4 h 429"/>
                  <a:gd name="T34" fmla="*/ 336 w 425"/>
                  <a:gd name="T35" fmla="*/ 4 h 429"/>
                  <a:gd name="T36" fmla="*/ 349 w 425"/>
                  <a:gd name="T37" fmla="*/ 4 h 429"/>
                  <a:gd name="T38" fmla="*/ 350 w 425"/>
                  <a:gd name="T39" fmla="*/ 5 h 429"/>
                  <a:gd name="T40" fmla="*/ 350 w 425"/>
                  <a:gd name="T41" fmla="*/ 5 h 429"/>
                  <a:gd name="T42" fmla="*/ 353 w 425"/>
                  <a:gd name="T43" fmla="*/ 7 h 429"/>
                  <a:gd name="T44" fmla="*/ 353 w 425"/>
                  <a:gd name="T45" fmla="*/ 7 h 429"/>
                  <a:gd name="T46" fmla="*/ 424 w 425"/>
                  <a:gd name="T47" fmla="*/ 180 h 429"/>
                  <a:gd name="T48" fmla="*/ 424 w 425"/>
                  <a:gd name="T49" fmla="*/ 180 h 429"/>
                  <a:gd name="T50" fmla="*/ 353 w 425"/>
                  <a:gd name="T51" fmla="*/ 353 h 429"/>
                  <a:gd name="T52" fmla="*/ 353 w 425"/>
                  <a:gd name="T53" fmla="*/ 353 h 429"/>
                  <a:gd name="T54" fmla="*/ 180 w 425"/>
                  <a:gd name="T55" fmla="*/ 42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5" h="429">
                    <a:moveTo>
                      <a:pt x="23" y="343"/>
                    </a:moveTo>
                    <a:lnTo>
                      <a:pt x="23" y="343"/>
                    </a:lnTo>
                    <a:cubicBezTo>
                      <a:pt x="112" y="428"/>
                      <a:pt x="253" y="428"/>
                      <a:pt x="339" y="340"/>
                    </a:cubicBezTo>
                    <a:lnTo>
                      <a:pt x="339" y="340"/>
                    </a:lnTo>
                    <a:cubicBezTo>
                      <a:pt x="382" y="297"/>
                      <a:pt x="406" y="241"/>
                      <a:pt x="406" y="180"/>
                    </a:cubicBezTo>
                    <a:lnTo>
                      <a:pt x="406" y="180"/>
                    </a:lnTo>
                    <a:cubicBezTo>
                      <a:pt x="406" y="122"/>
                      <a:pt x="384" y="66"/>
                      <a:pt x="343" y="23"/>
                    </a:cubicBezTo>
                    <a:lnTo>
                      <a:pt x="23" y="343"/>
                    </a:lnTo>
                    <a:close/>
                    <a:moveTo>
                      <a:pt x="180" y="425"/>
                    </a:moveTo>
                    <a:lnTo>
                      <a:pt x="180" y="425"/>
                    </a:lnTo>
                    <a:cubicBezTo>
                      <a:pt x="118" y="425"/>
                      <a:pt x="55" y="401"/>
                      <a:pt x="7" y="353"/>
                    </a:cubicBezTo>
                    <a:lnTo>
                      <a:pt x="7" y="353"/>
                    </a:lnTo>
                    <a:cubicBezTo>
                      <a:pt x="6" y="352"/>
                      <a:pt x="5" y="351"/>
                      <a:pt x="4" y="350"/>
                    </a:cubicBezTo>
                    <a:lnTo>
                      <a:pt x="4" y="349"/>
                    </a:lnTo>
                    <a:lnTo>
                      <a:pt x="4" y="349"/>
                    </a:lnTo>
                    <a:cubicBezTo>
                      <a:pt x="0" y="346"/>
                      <a:pt x="0" y="340"/>
                      <a:pt x="4" y="337"/>
                    </a:cubicBezTo>
                    <a:lnTo>
                      <a:pt x="336" y="4"/>
                    </a:lnTo>
                    <a:lnTo>
                      <a:pt x="336" y="4"/>
                    </a:lnTo>
                    <a:cubicBezTo>
                      <a:pt x="339" y="0"/>
                      <a:pt x="345" y="0"/>
                      <a:pt x="349" y="4"/>
                    </a:cubicBezTo>
                    <a:lnTo>
                      <a:pt x="350" y="5"/>
                    </a:lnTo>
                    <a:lnTo>
                      <a:pt x="350" y="5"/>
                    </a:lnTo>
                    <a:cubicBezTo>
                      <a:pt x="351" y="6"/>
                      <a:pt x="352" y="6"/>
                      <a:pt x="353" y="7"/>
                    </a:cubicBezTo>
                    <a:lnTo>
                      <a:pt x="353" y="7"/>
                    </a:lnTo>
                    <a:cubicBezTo>
                      <a:pt x="399" y="53"/>
                      <a:pt x="424" y="115"/>
                      <a:pt x="424" y="180"/>
                    </a:cubicBezTo>
                    <a:lnTo>
                      <a:pt x="424" y="180"/>
                    </a:lnTo>
                    <a:cubicBezTo>
                      <a:pt x="424" y="246"/>
                      <a:pt x="399" y="307"/>
                      <a:pt x="353" y="353"/>
                    </a:cubicBezTo>
                    <a:lnTo>
                      <a:pt x="353" y="353"/>
                    </a:lnTo>
                    <a:cubicBezTo>
                      <a:pt x="305" y="401"/>
                      <a:pt x="243" y="425"/>
                      <a:pt x="180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51">
                <a:extLst>
                  <a:ext uri="{FF2B5EF4-FFF2-40B4-BE49-F238E27FC236}">
                    <a16:creationId xmlns:a16="http://schemas.microsoft.com/office/drawing/2014/main" id="{F42A5B68-1589-4AAC-8FD5-C9F86BDDD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00947" y="7958811"/>
                <a:ext cx="231542" cy="223696"/>
              </a:xfrm>
              <a:custGeom>
                <a:avLst/>
                <a:gdLst>
                  <a:gd name="T0" fmla="*/ 256 w 258"/>
                  <a:gd name="T1" fmla="*/ 132 h 251"/>
                  <a:gd name="T2" fmla="*/ 209 w 258"/>
                  <a:gd name="T3" fmla="*/ 55 h 251"/>
                  <a:gd name="T4" fmla="*/ 209 w 258"/>
                  <a:gd name="T5" fmla="*/ 55 h 251"/>
                  <a:gd name="T6" fmla="*/ 140 w 258"/>
                  <a:gd name="T7" fmla="*/ 6 h 251"/>
                  <a:gd name="T8" fmla="*/ 140 w 258"/>
                  <a:gd name="T9" fmla="*/ 6 h 251"/>
                  <a:gd name="T10" fmla="*/ 56 w 258"/>
                  <a:gd name="T11" fmla="*/ 19 h 251"/>
                  <a:gd name="T12" fmla="*/ 56 w 258"/>
                  <a:gd name="T13" fmla="*/ 19 h 251"/>
                  <a:gd name="T14" fmla="*/ 6 w 258"/>
                  <a:gd name="T15" fmla="*/ 88 h 251"/>
                  <a:gd name="T16" fmla="*/ 6 w 258"/>
                  <a:gd name="T17" fmla="*/ 88 h 251"/>
                  <a:gd name="T18" fmla="*/ 20 w 258"/>
                  <a:gd name="T19" fmla="*/ 172 h 251"/>
                  <a:gd name="T20" fmla="*/ 68 w 258"/>
                  <a:gd name="T21" fmla="*/ 249 h 251"/>
                  <a:gd name="T22" fmla="*/ 68 w 258"/>
                  <a:gd name="T23" fmla="*/ 250 h 251"/>
                  <a:gd name="T24" fmla="*/ 257 w 258"/>
                  <a:gd name="T25" fmla="*/ 133 h 251"/>
                  <a:gd name="T26" fmla="*/ 256 w 258"/>
                  <a:gd name="T27" fmla="*/ 13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251">
                    <a:moveTo>
                      <a:pt x="256" y="132"/>
                    </a:moveTo>
                    <a:lnTo>
                      <a:pt x="209" y="55"/>
                    </a:lnTo>
                    <a:lnTo>
                      <a:pt x="209" y="55"/>
                    </a:lnTo>
                    <a:cubicBezTo>
                      <a:pt x="193" y="30"/>
                      <a:pt x="167" y="13"/>
                      <a:pt x="140" y="6"/>
                    </a:cubicBezTo>
                    <a:lnTo>
                      <a:pt x="140" y="6"/>
                    </a:lnTo>
                    <a:cubicBezTo>
                      <a:pt x="112" y="0"/>
                      <a:pt x="82" y="3"/>
                      <a:pt x="56" y="19"/>
                    </a:cubicBezTo>
                    <a:lnTo>
                      <a:pt x="56" y="19"/>
                    </a:lnTo>
                    <a:cubicBezTo>
                      <a:pt x="30" y="36"/>
                      <a:pt x="13" y="60"/>
                      <a:pt x="6" y="88"/>
                    </a:cubicBezTo>
                    <a:lnTo>
                      <a:pt x="6" y="88"/>
                    </a:lnTo>
                    <a:cubicBezTo>
                      <a:pt x="0" y="116"/>
                      <a:pt x="4" y="146"/>
                      <a:pt x="20" y="172"/>
                    </a:cubicBezTo>
                    <a:lnTo>
                      <a:pt x="68" y="249"/>
                    </a:lnTo>
                    <a:lnTo>
                      <a:pt x="68" y="250"/>
                    </a:lnTo>
                    <a:lnTo>
                      <a:pt x="257" y="133"/>
                    </a:lnTo>
                    <a:lnTo>
                      <a:pt x="256" y="1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52">
                <a:extLst>
                  <a:ext uri="{FF2B5EF4-FFF2-40B4-BE49-F238E27FC236}">
                    <a16:creationId xmlns:a16="http://schemas.microsoft.com/office/drawing/2014/main" id="{F9374826-3DC4-4EF1-9A7D-5461E918E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3098" y="7950962"/>
                <a:ext cx="247240" cy="239393"/>
              </a:xfrm>
              <a:custGeom>
                <a:avLst/>
                <a:gdLst>
                  <a:gd name="T0" fmla="*/ 124 w 279"/>
                  <a:gd name="T1" fmla="*/ 23 h 271"/>
                  <a:gd name="T2" fmla="*/ 124 w 279"/>
                  <a:gd name="T3" fmla="*/ 23 h 271"/>
                  <a:gd name="T4" fmla="*/ 71 w 279"/>
                  <a:gd name="T5" fmla="*/ 38 h 271"/>
                  <a:gd name="T6" fmla="*/ 71 w 279"/>
                  <a:gd name="T7" fmla="*/ 38 h 271"/>
                  <a:gd name="T8" fmla="*/ 25 w 279"/>
                  <a:gd name="T9" fmla="*/ 101 h 271"/>
                  <a:gd name="T10" fmla="*/ 25 w 279"/>
                  <a:gd name="T11" fmla="*/ 101 h 271"/>
                  <a:gd name="T12" fmla="*/ 38 w 279"/>
                  <a:gd name="T13" fmla="*/ 179 h 271"/>
                  <a:gd name="T14" fmla="*/ 81 w 279"/>
                  <a:gd name="T15" fmla="*/ 248 h 271"/>
                  <a:gd name="T16" fmla="*/ 254 w 279"/>
                  <a:gd name="T17" fmla="*/ 141 h 271"/>
                  <a:gd name="T18" fmla="*/ 211 w 279"/>
                  <a:gd name="T19" fmla="*/ 71 h 271"/>
                  <a:gd name="T20" fmla="*/ 211 w 279"/>
                  <a:gd name="T21" fmla="*/ 71 h 271"/>
                  <a:gd name="T22" fmla="*/ 148 w 279"/>
                  <a:gd name="T23" fmla="*/ 26 h 271"/>
                  <a:gd name="T24" fmla="*/ 148 w 279"/>
                  <a:gd name="T25" fmla="*/ 26 h 271"/>
                  <a:gd name="T26" fmla="*/ 124 w 279"/>
                  <a:gd name="T27" fmla="*/ 23 h 271"/>
                  <a:gd name="T28" fmla="*/ 78 w 279"/>
                  <a:gd name="T29" fmla="*/ 270 h 271"/>
                  <a:gd name="T30" fmla="*/ 78 w 279"/>
                  <a:gd name="T31" fmla="*/ 270 h 271"/>
                  <a:gd name="T32" fmla="*/ 70 w 279"/>
                  <a:gd name="T33" fmla="*/ 266 h 271"/>
                  <a:gd name="T34" fmla="*/ 22 w 279"/>
                  <a:gd name="T35" fmla="*/ 188 h 271"/>
                  <a:gd name="T36" fmla="*/ 22 w 279"/>
                  <a:gd name="T37" fmla="*/ 188 h 271"/>
                  <a:gd name="T38" fmla="*/ 7 w 279"/>
                  <a:gd name="T39" fmla="*/ 97 h 271"/>
                  <a:gd name="T40" fmla="*/ 7 w 279"/>
                  <a:gd name="T41" fmla="*/ 97 h 271"/>
                  <a:gd name="T42" fmla="*/ 61 w 279"/>
                  <a:gd name="T43" fmla="*/ 23 h 271"/>
                  <a:gd name="T44" fmla="*/ 61 w 279"/>
                  <a:gd name="T45" fmla="*/ 23 h 271"/>
                  <a:gd name="T46" fmla="*/ 152 w 279"/>
                  <a:gd name="T47" fmla="*/ 8 h 271"/>
                  <a:gd name="T48" fmla="*/ 152 w 279"/>
                  <a:gd name="T49" fmla="*/ 8 h 271"/>
                  <a:gd name="T50" fmla="*/ 226 w 279"/>
                  <a:gd name="T51" fmla="*/ 62 h 271"/>
                  <a:gd name="T52" fmla="*/ 275 w 279"/>
                  <a:gd name="T53" fmla="*/ 138 h 271"/>
                  <a:gd name="T54" fmla="*/ 275 w 279"/>
                  <a:gd name="T55" fmla="*/ 138 h 271"/>
                  <a:gd name="T56" fmla="*/ 275 w 279"/>
                  <a:gd name="T57" fmla="*/ 139 h 271"/>
                  <a:gd name="T58" fmla="*/ 275 w 279"/>
                  <a:gd name="T59" fmla="*/ 139 h 271"/>
                  <a:gd name="T60" fmla="*/ 272 w 279"/>
                  <a:gd name="T61" fmla="*/ 152 h 271"/>
                  <a:gd name="T62" fmla="*/ 82 w 279"/>
                  <a:gd name="T63" fmla="*/ 268 h 271"/>
                  <a:gd name="T64" fmla="*/ 82 w 279"/>
                  <a:gd name="T65" fmla="*/ 268 h 271"/>
                  <a:gd name="T66" fmla="*/ 78 w 279"/>
                  <a:gd name="T67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9" h="271">
                    <a:moveTo>
                      <a:pt x="124" y="23"/>
                    </a:moveTo>
                    <a:lnTo>
                      <a:pt x="124" y="23"/>
                    </a:lnTo>
                    <a:cubicBezTo>
                      <a:pt x="106" y="23"/>
                      <a:pt x="87" y="28"/>
                      <a:pt x="71" y="38"/>
                    </a:cubicBezTo>
                    <a:lnTo>
                      <a:pt x="71" y="38"/>
                    </a:lnTo>
                    <a:cubicBezTo>
                      <a:pt x="48" y="53"/>
                      <a:pt x="32" y="75"/>
                      <a:pt x="25" y="101"/>
                    </a:cubicBezTo>
                    <a:lnTo>
                      <a:pt x="25" y="101"/>
                    </a:lnTo>
                    <a:cubicBezTo>
                      <a:pt x="19" y="128"/>
                      <a:pt x="23" y="155"/>
                      <a:pt x="38" y="179"/>
                    </a:cubicBezTo>
                    <a:lnTo>
                      <a:pt x="81" y="248"/>
                    </a:lnTo>
                    <a:lnTo>
                      <a:pt x="254" y="141"/>
                    </a:lnTo>
                    <a:lnTo>
                      <a:pt x="211" y="71"/>
                    </a:lnTo>
                    <a:lnTo>
                      <a:pt x="211" y="71"/>
                    </a:lnTo>
                    <a:cubicBezTo>
                      <a:pt x="196" y="48"/>
                      <a:pt x="174" y="32"/>
                      <a:pt x="148" y="26"/>
                    </a:cubicBezTo>
                    <a:lnTo>
                      <a:pt x="148" y="26"/>
                    </a:lnTo>
                    <a:cubicBezTo>
                      <a:pt x="140" y="24"/>
                      <a:pt x="132" y="23"/>
                      <a:pt x="124" y="23"/>
                    </a:cubicBezTo>
                    <a:close/>
                    <a:moveTo>
                      <a:pt x="78" y="270"/>
                    </a:moveTo>
                    <a:lnTo>
                      <a:pt x="78" y="270"/>
                    </a:lnTo>
                    <a:cubicBezTo>
                      <a:pt x="75" y="270"/>
                      <a:pt x="72" y="268"/>
                      <a:pt x="70" y="266"/>
                    </a:cubicBezTo>
                    <a:lnTo>
                      <a:pt x="22" y="188"/>
                    </a:lnTo>
                    <a:lnTo>
                      <a:pt x="22" y="188"/>
                    </a:lnTo>
                    <a:cubicBezTo>
                      <a:pt x="6" y="160"/>
                      <a:pt x="0" y="128"/>
                      <a:pt x="7" y="97"/>
                    </a:cubicBezTo>
                    <a:lnTo>
                      <a:pt x="7" y="97"/>
                    </a:lnTo>
                    <a:cubicBezTo>
                      <a:pt x="15" y="65"/>
                      <a:pt x="34" y="40"/>
                      <a:pt x="61" y="23"/>
                    </a:cubicBezTo>
                    <a:lnTo>
                      <a:pt x="61" y="23"/>
                    </a:lnTo>
                    <a:cubicBezTo>
                      <a:pt x="88" y="5"/>
                      <a:pt x="121" y="0"/>
                      <a:pt x="152" y="8"/>
                    </a:cubicBezTo>
                    <a:lnTo>
                      <a:pt x="152" y="8"/>
                    </a:lnTo>
                    <a:cubicBezTo>
                      <a:pt x="184" y="15"/>
                      <a:pt x="210" y="35"/>
                      <a:pt x="226" y="62"/>
                    </a:cubicBezTo>
                    <a:lnTo>
                      <a:pt x="275" y="138"/>
                    </a:lnTo>
                    <a:lnTo>
                      <a:pt x="275" y="138"/>
                    </a:lnTo>
                    <a:lnTo>
                      <a:pt x="275" y="139"/>
                    </a:lnTo>
                    <a:lnTo>
                      <a:pt x="275" y="139"/>
                    </a:lnTo>
                    <a:cubicBezTo>
                      <a:pt x="278" y="143"/>
                      <a:pt x="276" y="149"/>
                      <a:pt x="272" y="152"/>
                    </a:cubicBezTo>
                    <a:lnTo>
                      <a:pt x="82" y="268"/>
                    </a:lnTo>
                    <a:lnTo>
                      <a:pt x="82" y="268"/>
                    </a:lnTo>
                    <a:cubicBezTo>
                      <a:pt x="82" y="269"/>
                      <a:pt x="80" y="270"/>
                      <a:pt x="78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53">
                <a:extLst>
                  <a:ext uri="{FF2B5EF4-FFF2-40B4-BE49-F238E27FC236}">
                    <a16:creationId xmlns:a16="http://schemas.microsoft.com/office/drawing/2014/main" id="{1D444227-099B-4F7D-9D90-D646F27B8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3738" y="8076545"/>
                <a:ext cx="227619" cy="219770"/>
              </a:xfrm>
              <a:custGeom>
                <a:avLst/>
                <a:gdLst>
                  <a:gd name="T0" fmla="*/ 0 w 257"/>
                  <a:gd name="T1" fmla="*/ 117 h 249"/>
                  <a:gd name="T2" fmla="*/ 46 w 257"/>
                  <a:gd name="T3" fmla="*/ 192 h 249"/>
                  <a:gd name="T4" fmla="*/ 46 w 257"/>
                  <a:gd name="T5" fmla="*/ 192 h 249"/>
                  <a:gd name="T6" fmla="*/ 115 w 257"/>
                  <a:gd name="T7" fmla="*/ 242 h 249"/>
                  <a:gd name="T8" fmla="*/ 115 w 257"/>
                  <a:gd name="T9" fmla="*/ 242 h 249"/>
                  <a:gd name="T10" fmla="*/ 199 w 257"/>
                  <a:gd name="T11" fmla="*/ 228 h 249"/>
                  <a:gd name="T12" fmla="*/ 199 w 257"/>
                  <a:gd name="T13" fmla="*/ 228 h 249"/>
                  <a:gd name="T14" fmla="*/ 249 w 257"/>
                  <a:gd name="T15" fmla="*/ 159 h 249"/>
                  <a:gd name="T16" fmla="*/ 249 w 257"/>
                  <a:gd name="T17" fmla="*/ 159 h 249"/>
                  <a:gd name="T18" fmla="*/ 236 w 257"/>
                  <a:gd name="T19" fmla="*/ 75 h 249"/>
                  <a:gd name="T20" fmla="*/ 189 w 257"/>
                  <a:gd name="T21" fmla="*/ 0 h 249"/>
                  <a:gd name="T22" fmla="*/ 0 w 257"/>
                  <a:gd name="T23" fmla="*/ 11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7" h="249">
                    <a:moveTo>
                      <a:pt x="0" y="117"/>
                    </a:moveTo>
                    <a:lnTo>
                      <a:pt x="46" y="192"/>
                    </a:lnTo>
                    <a:lnTo>
                      <a:pt x="46" y="192"/>
                    </a:lnTo>
                    <a:cubicBezTo>
                      <a:pt x="63" y="219"/>
                      <a:pt x="88" y="235"/>
                      <a:pt x="115" y="242"/>
                    </a:cubicBezTo>
                    <a:lnTo>
                      <a:pt x="115" y="242"/>
                    </a:lnTo>
                    <a:cubicBezTo>
                      <a:pt x="143" y="248"/>
                      <a:pt x="173" y="244"/>
                      <a:pt x="199" y="228"/>
                    </a:cubicBezTo>
                    <a:lnTo>
                      <a:pt x="199" y="228"/>
                    </a:lnTo>
                    <a:cubicBezTo>
                      <a:pt x="226" y="212"/>
                      <a:pt x="243" y="187"/>
                      <a:pt x="249" y="159"/>
                    </a:cubicBezTo>
                    <a:lnTo>
                      <a:pt x="249" y="159"/>
                    </a:lnTo>
                    <a:cubicBezTo>
                      <a:pt x="256" y="131"/>
                      <a:pt x="251" y="101"/>
                      <a:pt x="236" y="75"/>
                    </a:cubicBezTo>
                    <a:lnTo>
                      <a:pt x="189" y="0"/>
                    </a:lnTo>
                    <a:lnTo>
                      <a:pt x="0" y="11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54">
                <a:extLst>
                  <a:ext uri="{FF2B5EF4-FFF2-40B4-BE49-F238E27FC236}">
                    <a16:creationId xmlns:a16="http://schemas.microsoft.com/office/drawing/2014/main" id="{17AC4749-A4BD-4488-A671-A4105286F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1964" y="8068696"/>
                <a:ext cx="247242" cy="235468"/>
              </a:xfrm>
              <a:custGeom>
                <a:avLst/>
                <a:gdLst>
                  <a:gd name="T0" fmla="*/ 24 w 278"/>
                  <a:gd name="T1" fmla="*/ 130 h 265"/>
                  <a:gd name="T2" fmla="*/ 65 w 278"/>
                  <a:gd name="T3" fmla="*/ 197 h 265"/>
                  <a:gd name="T4" fmla="*/ 65 w 278"/>
                  <a:gd name="T5" fmla="*/ 197 h 265"/>
                  <a:gd name="T6" fmla="*/ 129 w 278"/>
                  <a:gd name="T7" fmla="*/ 243 h 265"/>
                  <a:gd name="T8" fmla="*/ 129 w 278"/>
                  <a:gd name="T9" fmla="*/ 243 h 265"/>
                  <a:gd name="T10" fmla="*/ 206 w 278"/>
                  <a:gd name="T11" fmla="*/ 230 h 265"/>
                  <a:gd name="T12" fmla="*/ 206 w 278"/>
                  <a:gd name="T13" fmla="*/ 230 h 265"/>
                  <a:gd name="T14" fmla="*/ 251 w 278"/>
                  <a:gd name="T15" fmla="*/ 167 h 265"/>
                  <a:gd name="T16" fmla="*/ 251 w 278"/>
                  <a:gd name="T17" fmla="*/ 167 h 265"/>
                  <a:gd name="T18" fmla="*/ 238 w 278"/>
                  <a:gd name="T19" fmla="*/ 91 h 265"/>
                  <a:gd name="T20" fmla="*/ 197 w 278"/>
                  <a:gd name="T21" fmla="*/ 23 h 265"/>
                  <a:gd name="T22" fmla="*/ 24 w 278"/>
                  <a:gd name="T23" fmla="*/ 130 h 265"/>
                  <a:gd name="T24" fmla="*/ 152 w 278"/>
                  <a:gd name="T25" fmla="*/ 264 h 265"/>
                  <a:gd name="T26" fmla="*/ 152 w 278"/>
                  <a:gd name="T27" fmla="*/ 264 h 265"/>
                  <a:gd name="T28" fmla="*/ 124 w 278"/>
                  <a:gd name="T29" fmla="*/ 261 h 265"/>
                  <a:gd name="T30" fmla="*/ 124 w 278"/>
                  <a:gd name="T31" fmla="*/ 261 h 265"/>
                  <a:gd name="T32" fmla="*/ 50 w 278"/>
                  <a:gd name="T33" fmla="*/ 207 h 265"/>
                  <a:gd name="T34" fmla="*/ 3 w 278"/>
                  <a:gd name="T35" fmla="*/ 132 h 265"/>
                  <a:gd name="T36" fmla="*/ 3 w 278"/>
                  <a:gd name="T37" fmla="*/ 132 h 265"/>
                  <a:gd name="T38" fmla="*/ 6 w 278"/>
                  <a:gd name="T39" fmla="*/ 119 h 265"/>
                  <a:gd name="T40" fmla="*/ 195 w 278"/>
                  <a:gd name="T41" fmla="*/ 2 h 265"/>
                  <a:gd name="T42" fmla="*/ 195 w 278"/>
                  <a:gd name="T43" fmla="*/ 2 h 265"/>
                  <a:gd name="T44" fmla="*/ 208 w 278"/>
                  <a:gd name="T45" fmla="*/ 5 h 265"/>
                  <a:gd name="T46" fmla="*/ 254 w 278"/>
                  <a:gd name="T47" fmla="*/ 81 h 265"/>
                  <a:gd name="T48" fmla="*/ 254 w 278"/>
                  <a:gd name="T49" fmla="*/ 81 h 265"/>
                  <a:gd name="T50" fmla="*/ 269 w 278"/>
                  <a:gd name="T51" fmla="*/ 171 h 265"/>
                  <a:gd name="T52" fmla="*/ 269 w 278"/>
                  <a:gd name="T53" fmla="*/ 171 h 265"/>
                  <a:gd name="T54" fmla="*/ 215 w 278"/>
                  <a:gd name="T55" fmla="*/ 246 h 265"/>
                  <a:gd name="T56" fmla="*/ 215 w 278"/>
                  <a:gd name="T57" fmla="*/ 246 h 265"/>
                  <a:gd name="T58" fmla="*/ 152 w 278"/>
                  <a:gd name="T59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8" h="265">
                    <a:moveTo>
                      <a:pt x="24" y="130"/>
                    </a:moveTo>
                    <a:lnTo>
                      <a:pt x="65" y="197"/>
                    </a:lnTo>
                    <a:lnTo>
                      <a:pt x="65" y="197"/>
                    </a:lnTo>
                    <a:cubicBezTo>
                      <a:pt x="80" y="220"/>
                      <a:pt x="102" y="236"/>
                      <a:pt x="129" y="243"/>
                    </a:cubicBezTo>
                    <a:lnTo>
                      <a:pt x="129" y="243"/>
                    </a:lnTo>
                    <a:cubicBezTo>
                      <a:pt x="155" y="249"/>
                      <a:pt x="182" y="245"/>
                      <a:pt x="206" y="230"/>
                    </a:cubicBezTo>
                    <a:lnTo>
                      <a:pt x="206" y="230"/>
                    </a:lnTo>
                    <a:cubicBezTo>
                      <a:pt x="229" y="216"/>
                      <a:pt x="245" y="193"/>
                      <a:pt x="251" y="167"/>
                    </a:cubicBezTo>
                    <a:lnTo>
                      <a:pt x="251" y="167"/>
                    </a:lnTo>
                    <a:cubicBezTo>
                      <a:pt x="257" y="140"/>
                      <a:pt x="253" y="114"/>
                      <a:pt x="238" y="91"/>
                    </a:cubicBezTo>
                    <a:lnTo>
                      <a:pt x="197" y="23"/>
                    </a:lnTo>
                    <a:lnTo>
                      <a:pt x="24" y="130"/>
                    </a:lnTo>
                    <a:close/>
                    <a:moveTo>
                      <a:pt x="152" y="264"/>
                    </a:moveTo>
                    <a:lnTo>
                      <a:pt x="152" y="264"/>
                    </a:lnTo>
                    <a:cubicBezTo>
                      <a:pt x="143" y="264"/>
                      <a:pt x="134" y="263"/>
                      <a:pt x="124" y="261"/>
                    </a:cubicBezTo>
                    <a:lnTo>
                      <a:pt x="124" y="261"/>
                    </a:lnTo>
                    <a:cubicBezTo>
                      <a:pt x="93" y="253"/>
                      <a:pt x="66" y="235"/>
                      <a:pt x="50" y="207"/>
                    </a:cubicBezTo>
                    <a:lnTo>
                      <a:pt x="3" y="132"/>
                    </a:lnTo>
                    <a:lnTo>
                      <a:pt x="3" y="132"/>
                    </a:lnTo>
                    <a:cubicBezTo>
                      <a:pt x="0" y="127"/>
                      <a:pt x="2" y="121"/>
                      <a:pt x="6" y="119"/>
                    </a:cubicBezTo>
                    <a:lnTo>
                      <a:pt x="195" y="2"/>
                    </a:lnTo>
                    <a:lnTo>
                      <a:pt x="195" y="2"/>
                    </a:lnTo>
                    <a:cubicBezTo>
                      <a:pt x="200" y="0"/>
                      <a:pt x="205" y="1"/>
                      <a:pt x="208" y="5"/>
                    </a:cubicBezTo>
                    <a:lnTo>
                      <a:pt x="254" y="81"/>
                    </a:lnTo>
                    <a:lnTo>
                      <a:pt x="254" y="81"/>
                    </a:lnTo>
                    <a:cubicBezTo>
                      <a:pt x="271" y="108"/>
                      <a:pt x="277" y="140"/>
                      <a:pt x="269" y="171"/>
                    </a:cubicBezTo>
                    <a:lnTo>
                      <a:pt x="269" y="171"/>
                    </a:lnTo>
                    <a:cubicBezTo>
                      <a:pt x="261" y="203"/>
                      <a:pt x="242" y="229"/>
                      <a:pt x="215" y="246"/>
                    </a:cubicBezTo>
                    <a:lnTo>
                      <a:pt x="215" y="246"/>
                    </a:lnTo>
                    <a:cubicBezTo>
                      <a:pt x="196" y="258"/>
                      <a:pt x="174" y="264"/>
                      <a:pt x="152" y="2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155">
                <a:extLst>
                  <a:ext uri="{FF2B5EF4-FFF2-40B4-BE49-F238E27FC236}">
                    <a16:creationId xmlns:a16="http://schemas.microsoft.com/office/drawing/2014/main" id="{0210771A-8FF8-46B3-833B-C3FC911DA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0863" y="7958811"/>
                <a:ext cx="231545" cy="223696"/>
              </a:xfrm>
              <a:custGeom>
                <a:avLst/>
                <a:gdLst>
                  <a:gd name="T0" fmla="*/ 256 w 258"/>
                  <a:gd name="T1" fmla="*/ 132 h 251"/>
                  <a:gd name="T2" fmla="*/ 209 w 258"/>
                  <a:gd name="T3" fmla="*/ 55 h 251"/>
                  <a:gd name="T4" fmla="*/ 209 w 258"/>
                  <a:gd name="T5" fmla="*/ 55 h 251"/>
                  <a:gd name="T6" fmla="*/ 141 w 258"/>
                  <a:gd name="T7" fmla="*/ 6 h 251"/>
                  <a:gd name="T8" fmla="*/ 141 w 258"/>
                  <a:gd name="T9" fmla="*/ 6 h 251"/>
                  <a:gd name="T10" fmla="*/ 57 w 258"/>
                  <a:gd name="T11" fmla="*/ 19 h 251"/>
                  <a:gd name="T12" fmla="*/ 57 w 258"/>
                  <a:gd name="T13" fmla="*/ 19 h 251"/>
                  <a:gd name="T14" fmla="*/ 7 w 258"/>
                  <a:gd name="T15" fmla="*/ 88 h 251"/>
                  <a:gd name="T16" fmla="*/ 7 w 258"/>
                  <a:gd name="T17" fmla="*/ 88 h 251"/>
                  <a:gd name="T18" fmla="*/ 21 w 258"/>
                  <a:gd name="T19" fmla="*/ 172 h 251"/>
                  <a:gd name="T20" fmla="*/ 68 w 258"/>
                  <a:gd name="T21" fmla="*/ 249 h 251"/>
                  <a:gd name="T22" fmla="*/ 69 w 258"/>
                  <a:gd name="T23" fmla="*/ 250 h 251"/>
                  <a:gd name="T24" fmla="*/ 257 w 258"/>
                  <a:gd name="T25" fmla="*/ 133 h 251"/>
                  <a:gd name="T26" fmla="*/ 256 w 258"/>
                  <a:gd name="T27" fmla="*/ 13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251">
                    <a:moveTo>
                      <a:pt x="256" y="132"/>
                    </a:moveTo>
                    <a:lnTo>
                      <a:pt x="209" y="55"/>
                    </a:lnTo>
                    <a:lnTo>
                      <a:pt x="209" y="55"/>
                    </a:lnTo>
                    <a:cubicBezTo>
                      <a:pt x="193" y="30"/>
                      <a:pt x="168" y="13"/>
                      <a:pt x="141" y="6"/>
                    </a:cubicBezTo>
                    <a:lnTo>
                      <a:pt x="141" y="6"/>
                    </a:lnTo>
                    <a:cubicBezTo>
                      <a:pt x="112" y="0"/>
                      <a:pt x="82" y="3"/>
                      <a:pt x="57" y="19"/>
                    </a:cubicBezTo>
                    <a:lnTo>
                      <a:pt x="57" y="19"/>
                    </a:lnTo>
                    <a:cubicBezTo>
                      <a:pt x="30" y="36"/>
                      <a:pt x="13" y="60"/>
                      <a:pt x="7" y="88"/>
                    </a:cubicBezTo>
                    <a:lnTo>
                      <a:pt x="7" y="88"/>
                    </a:lnTo>
                    <a:cubicBezTo>
                      <a:pt x="0" y="116"/>
                      <a:pt x="5" y="146"/>
                      <a:pt x="21" y="172"/>
                    </a:cubicBezTo>
                    <a:lnTo>
                      <a:pt x="68" y="249"/>
                    </a:lnTo>
                    <a:lnTo>
                      <a:pt x="69" y="250"/>
                    </a:lnTo>
                    <a:lnTo>
                      <a:pt x="257" y="133"/>
                    </a:lnTo>
                    <a:lnTo>
                      <a:pt x="256" y="1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156">
                <a:extLst>
                  <a:ext uri="{FF2B5EF4-FFF2-40B4-BE49-F238E27FC236}">
                    <a16:creationId xmlns:a16="http://schemas.microsoft.com/office/drawing/2014/main" id="{68C889F5-9971-405C-B02D-9B8ADE3B3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3014" y="7950962"/>
                <a:ext cx="247242" cy="239393"/>
              </a:xfrm>
              <a:custGeom>
                <a:avLst/>
                <a:gdLst>
                  <a:gd name="T0" fmla="*/ 124 w 276"/>
                  <a:gd name="T1" fmla="*/ 23 h 271"/>
                  <a:gd name="T2" fmla="*/ 124 w 276"/>
                  <a:gd name="T3" fmla="*/ 23 h 271"/>
                  <a:gd name="T4" fmla="*/ 71 w 276"/>
                  <a:gd name="T5" fmla="*/ 38 h 271"/>
                  <a:gd name="T6" fmla="*/ 71 w 276"/>
                  <a:gd name="T7" fmla="*/ 38 h 271"/>
                  <a:gd name="T8" fmla="*/ 25 w 276"/>
                  <a:gd name="T9" fmla="*/ 101 h 271"/>
                  <a:gd name="T10" fmla="*/ 25 w 276"/>
                  <a:gd name="T11" fmla="*/ 101 h 271"/>
                  <a:gd name="T12" fmla="*/ 38 w 276"/>
                  <a:gd name="T13" fmla="*/ 179 h 271"/>
                  <a:gd name="T14" fmla="*/ 80 w 276"/>
                  <a:gd name="T15" fmla="*/ 248 h 271"/>
                  <a:gd name="T16" fmla="*/ 253 w 276"/>
                  <a:gd name="T17" fmla="*/ 141 h 271"/>
                  <a:gd name="T18" fmla="*/ 210 w 276"/>
                  <a:gd name="T19" fmla="*/ 71 h 271"/>
                  <a:gd name="T20" fmla="*/ 210 w 276"/>
                  <a:gd name="T21" fmla="*/ 71 h 271"/>
                  <a:gd name="T22" fmla="*/ 147 w 276"/>
                  <a:gd name="T23" fmla="*/ 26 h 271"/>
                  <a:gd name="T24" fmla="*/ 147 w 276"/>
                  <a:gd name="T25" fmla="*/ 26 h 271"/>
                  <a:gd name="T26" fmla="*/ 124 w 276"/>
                  <a:gd name="T27" fmla="*/ 23 h 271"/>
                  <a:gd name="T28" fmla="*/ 78 w 276"/>
                  <a:gd name="T29" fmla="*/ 270 h 271"/>
                  <a:gd name="T30" fmla="*/ 78 w 276"/>
                  <a:gd name="T31" fmla="*/ 270 h 271"/>
                  <a:gd name="T32" fmla="*/ 75 w 276"/>
                  <a:gd name="T33" fmla="*/ 270 h 271"/>
                  <a:gd name="T34" fmla="*/ 75 w 276"/>
                  <a:gd name="T35" fmla="*/ 270 h 271"/>
                  <a:gd name="T36" fmla="*/ 70 w 276"/>
                  <a:gd name="T37" fmla="*/ 266 h 271"/>
                  <a:gd name="T38" fmla="*/ 21 w 276"/>
                  <a:gd name="T39" fmla="*/ 188 h 271"/>
                  <a:gd name="T40" fmla="*/ 21 w 276"/>
                  <a:gd name="T41" fmla="*/ 188 h 271"/>
                  <a:gd name="T42" fmla="*/ 7 w 276"/>
                  <a:gd name="T43" fmla="*/ 97 h 271"/>
                  <a:gd name="T44" fmla="*/ 7 w 276"/>
                  <a:gd name="T45" fmla="*/ 97 h 271"/>
                  <a:gd name="T46" fmla="*/ 61 w 276"/>
                  <a:gd name="T47" fmla="*/ 23 h 271"/>
                  <a:gd name="T48" fmla="*/ 61 w 276"/>
                  <a:gd name="T49" fmla="*/ 23 h 271"/>
                  <a:gd name="T50" fmla="*/ 151 w 276"/>
                  <a:gd name="T51" fmla="*/ 8 h 271"/>
                  <a:gd name="T52" fmla="*/ 151 w 276"/>
                  <a:gd name="T53" fmla="*/ 8 h 271"/>
                  <a:gd name="T54" fmla="*/ 226 w 276"/>
                  <a:gd name="T55" fmla="*/ 62 h 271"/>
                  <a:gd name="T56" fmla="*/ 274 w 276"/>
                  <a:gd name="T57" fmla="*/ 139 h 271"/>
                  <a:gd name="T58" fmla="*/ 274 w 276"/>
                  <a:gd name="T59" fmla="*/ 139 h 271"/>
                  <a:gd name="T60" fmla="*/ 275 w 276"/>
                  <a:gd name="T61" fmla="*/ 146 h 271"/>
                  <a:gd name="T62" fmla="*/ 275 w 276"/>
                  <a:gd name="T63" fmla="*/ 146 h 271"/>
                  <a:gd name="T64" fmla="*/ 271 w 276"/>
                  <a:gd name="T65" fmla="*/ 152 h 271"/>
                  <a:gd name="T66" fmla="*/ 82 w 276"/>
                  <a:gd name="T67" fmla="*/ 268 h 271"/>
                  <a:gd name="T68" fmla="*/ 82 w 276"/>
                  <a:gd name="T69" fmla="*/ 268 h 271"/>
                  <a:gd name="T70" fmla="*/ 78 w 276"/>
                  <a:gd name="T71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6" h="271">
                    <a:moveTo>
                      <a:pt x="124" y="23"/>
                    </a:moveTo>
                    <a:lnTo>
                      <a:pt x="124" y="23"/>
                    </a:lnTo>
                    <a:cubicBezTo>
                      <a:pt x="105" y="23"/>
                      <a:pt x="87" y="28"/>
                      <a:pt x="71" y="38"/>
                    </a:cubicBezTo>
                    <a:lnTo>
                      <a:pt x="71" y="38"/>
                    </a:lnTo>
                    <a:cubicBezTo>
                      <a:pt x="48" y="53"/>
                      <a:pt x="32" y="75"/>
                      <a:pt x="25" y="101"/>
                    </a:cubicBezTo>
                    <a:lnTo>
                      <a:pt x="25" y="101"/>
                    </a:lnTo>
                    <a:cubicBezTo>
                      <a:pt x="19" y="128"/>
                      <a:pt x="23" y="155"/>
                      <a:pt x="38" y="179"/>
                    </a:cubicBezTo>
                    <a:lnTo>
                      <a:pt x="80" y="248"/>
                    </a:lnTo>
                    <a:lnTo>
                      <a:pt x="253" y="141"/>
                    </a:lnTo>
                    <a:lnTo>
                      <a:pt x="210" y="71"/>
                    </a:lnTo>
                    <a:lnTo>
                      <a:pt x="210" y="71"/>
                    </a:lnTo>
                    <a:cubicBezTo>
                      <a:pt x="196" y="48"/>
                      <a:pt x="173" y="32"/>
                      <a:pt x="147" y="26"/>
                    </a:cubicBezTo>
                    <a:lnTo>
                      <a:pt x="147" y="26"/>
                    </a:lnTo>
                    <a:cubicBezTo>
                      <a:pt x="140" y="24"/>
                      <a:pt x="132" y="23"/>
                      <a:pt x="124" y="23"/>
                    </a:cubicBezTo>
                    <a:close/>
                    <a:moveTo>
                      <a:pt x="78" y="270"/>
                    </a:moveTo>
                    <a:lnTo>
                      <a:pt x="78" y="270"/>
                    </a:lnTo>
                    <a:cubicBezTo>
                      <a:pt x="77" y="270"/>
                      <a:pt x="76" y="270"/>
                      <a:pt x="75" y="270"/>
                    </a:cubicBezTo>
                    <a:lnTo>
                      <a:pt x="75" y="270"/>
                    </a:lnTo>
                    <a:cubicBezTo>
                      <a:pt x="73" y="269"/>
                      <a:pt x="71" y="267"/>
                      <a:pt x="70" y="266"/>
                    </a:cubicBezTo>
                    <a:lnTo>
                      <a:pt x="21" y="188"/>
                    </a:lnTo>
                    <a:lnTo>
                      <a:pt x="21" y="188"/>
                    </a:lnTo>
                    <a:cubicBezTo>
                      <a:pt x="5" y="160"/>
                      <a:pt x="0" y="129"/>
                      <a:pt x="7" y="97"/>
                    </a:cubicBezTo>
                    <a:lnTo>
                      <a:pt x="7" y="97"/>
                    </a:lnTo>
                    <a:cubicBezTo>
                      <a:pt x="15" y="65"/>
                      <a:pt x="33" y="40"/>
                      <a:pt x="61" y="23"/>
                    </a:cubicBezTo>
                    <a:lnTo>
                      <a:pt x="61" y="23"/>
                    </a:lnTo>
                    <a:cubicBezTo>
                      <a:pt x="88" y="5"/>
                      <a:pt x="121" y="0"/>
                      <a:pt x="151" y="8"/>
                    </a:cubicBezTo>
                    <a:lnTo>
                      <a:pt x="151" y="8"/>
                    </a:lnTo>
                    <a:cubicBezTo>
                      <a:pt x="183" y="15"/>
                      <a:pt x="210" y="35"/>
                      <a:pt x="226" y="62"/>
                    </a:cubicBezTo>
                    <a:lnTo>
                      <a:pt x="274" y="139"/>
                    </a:lnTo>
                    <a:lnTo>
                      <a:pt x="274" y="139"/>
                    </a:lnTo>
                    <a:cubicBezTo>
                      <a:pt x="275" y="142"/>
                      <a:pt x="275" y="144"/>
                      <a:pt x="275" y="146"/>
                    </a:cubicBezTo>
                    <a:lnTo>
                      <a:pt x="275" y="146"/>
                    </a:lnTo>
                    <a:cubicBezTo>
                      <a:pt x="275" y="149"/>
                      <a:pt x="273" y="151"/>
                      <a:pt x="271" y="152"/>
                    </a:cubicBezTo>
                    <a:lnTo>
                      <a:pt x="82" y="268"/>
                    </a:lnTo>
                    <a:lnTo>
                      <a:pt x="82" y="268"/>
                    </a:lnTo>
                    <a:cubicBezTo>
                      <a:pt x="81" y="269"/>
                      <a:pt x="80" y="270"/>
                      <a:pt x="78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157">
                <a:extLst>
                  <a:ext uri="{FF2B5EF4-FFF2-40B4-BE49-F238E27FC236}">
                    <a16:creationId xmlns:a16="http://schemas.microsoft.com/office/drawing/2014/main" id="{E6295867-851F-4B67-B40F-0105B5ED1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3655" y="8076545"/>
                <a:ext cx="227619" cy="219770"/>
              </a:xfrm>
              <a:custGeom>
                <a:avLst/>
                <a:gdLst>
                  <a:gd name="T0" fmla="*/ 0 w 256"/>
                  <a:gd name="T1" fmla="*/ 117 h 249"/>
                  <a:gd name="T2" fmla="*/ 46 w 256"/>
                  <a:gd name="T3" fmla="*/ 192 h 249"/>
                  <a:gd name="T4" fmla="*/ 46 w 256"/>
                  <a:gd name="T5" fmla="*/ 192 h 249"/>
                  <a:gd name="T6" fmla="*/ 115 w 256"/>
                  <a:gd name="T7" fmla="*/ 242 h 249"/>
                  <a:gd name="T8" fmla="*/ 115 w 256"/>
                  <a:gd name="T9" fmla="*/ 242 h 249"/>
                  <a:gd name="T10" fmla="*/ 198 w 256"/>
                  <a:gd name="T11" fmla="*/ 228 h 249"/>
                  <a:gd name="T12" fmla="*/ 198 w 256"/>
                  <a:gd name="T13" fmla="*/ 228 h 249"/>
                  <a:gd name="T14" fmla="*/ 248 w 256"/>
                  <a:gd name="T15" fmla="*/ 159 h 249"/>
                  <a:gd name="T16" fmla="*/ 248 w 256"/>
                  <a:gd name="T17" fmla="*/ 159 h 249"/>
                  <a:gd name="T18" fmla="*/ 235 w 256"/>
                  <a:gd name="T19" fmla="*/ 75 h 249"/>
                  <a:gd name="T20" fmla="*/ 188 w 256"/>
                  <a:gd name="T21" fmla="*/ 0 h 249"/>
                  <a:gd name="T22" fmla="*/ 0 w 256"/>
                  <a:gd name="T23" fmla="*/ 11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6" h="249">
                    <a:moveTo>
                      <a:pt x="0" y="117"/>
                    </a:moveTo>
                    <a:lnTo>
                      <a:pt x="46" y="192"/>
                    </a:lnTo>
                    <a:lnTo>
                      <a:pt x="46" y="192"/>
                    </a:lnTo>
                    <a:cubicBezTo>
                      <a:pt x="62" y="219"/>
                      <a:pt x="87" y="235"/>
                      <a:pt x="115" y="242"/>
                    </a:cubicBezTo>
                    <a:lnTo>
                      <a:pt x="115" y="242"/>
                    </a:lnTo>
                    <a:cubicBezTo>
                      <a:pt x="143" y="248"/>
                      <a:pt x="173" y="244"/>
                      <a:pt x="198" y="228"/>
                    </a:cubicBezTo>
                    <a:lnTo>
                      <a:pt x="198" y="228"/>
                    </a:lnTo>
                    <a:cubicBezTo>
                      <a:pt x="225" y="212"/>
                      <a:pt x="242" y="187"/>
                      <a:pt x="248" y="159"/>
                    </a:cubicBezTo>
                    <a:lnTo>
                      <a:pt x="248" y="159"/>
                    </a:lnTo>
                    <a:cubicBezTo>
                      <a:pt x="255" y="131"/>
                      <a:pt x="251" y="101"/>
                      <a:pt x="235" y="75"/>
                    </a:cubicBezTo>
                    <a:lnTo>
                      <a:pt x="188" y="0"/>
                    </a:lnTo>
                    <a:lnTo>
                      <a:pt x="0" y="11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58">
                <a:extLst>
                  <a:ext uri="{FF2B5EF4-FFF2-40B4-BE49-F238E27FC236}">
                    <a16:creationId xmlns:a16="http://schemas.microsoft.com/office/drawing/2014/main" id="{52A16F87-EC4B-4B19-B5B2-9F743D32D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5806" y="8068696"/>
                <a:ext cx="247242" cy="235468"/>
              </a:xfrm>
              <a:custGeom>
                <a:avLst/>
                <a:gdLst>
                  <a:gd name="T0" fmla="*/ 24 w 277"/>
                  <a:gd name="T1" fmla="*/ 129 h 264"/>
                  <a:gd name="T2" fmla="*/ 65 w 277"/>
                  <a:gd name="T3" fmla="*/ 196 h 264"/>
                  <a:gd name="T4" fmla="*/ 65 w 277"/>
                  <a:gd name="T5" fmla="*/ 196 h 264"/>
                  <a:gd name="T6" fmla="*/ 128 w 277"/>
                  <a:gd name="T7" fmla="*/ 242 h 264"/>
                  <a:gd name="T8" fmla="*/ 128 w 277"/>
                  <a:gd name="T9" fmla="*/ 242 h 264"/>
                  <a:gd name="T10" fmla="*/ 205 w 277"/>
                  <a:gd name="T11" fmla="*/ 229 h 264"/>
                  <a:gd name="T12" fmla="*/ 205 w 277"/>
                  <a:gd name="T13" fmla="*/ 229 h 264"/>
                  <a:gd name="T14" fmla="*/ 251 w 277"/>
                  <a:gd name="T15" fmla="*/ 166 h 264"/>
                  <a:gd name="T16" fmla="*/ 251 w 277"/>
                  <a:gd name="T17" fmla="*/ 166 h 264"/>
                  <a:gd name="T18" fmla="*/ 238 w 277"/>
                  <a:gd name="T19" fmla="*/ 90 h 264"/>
                  <a:gd name="T20" fmla="*/ 197 w 277"/>
                  <a:gd name="T21" fmla="*/ 22 h 264"/>
                  <a:gd name="T22" fmla="*/ 24 w 277"/>
                  <a:gd name="T23" fmla="*/ 129 h 264"/>
                  <a:gd name="T24" fmla="*/ 152 w 277"/>
                  <a:gd name="T25" fmla="*/ 263 h 264"/>
                  <a:gd name="T26" fmla="*/ 152 w 277"/>
                  <a:gd name="T27" fmla="*/ 263 h 264"/>
                  <a:gd name="T28" fmla="*/ 124 w 277"/>
                  <a:gd name="T29" fmla="*/ 260 h 264"/>
                  <a:gd name="T30" fmla="*/ 124 w 277"/>
                  <a:gd name="T31" fmla="*/ 260 h 264"/>
                  <a:gd name="T32" fmla="*/ 49 w 277"/>
                  <a:gd name="T33" fmla="*/ 206 h 264"/>
                  <a:gd name="T34" fmla="*/ 3 w 277"/>
                  <a:gd name="T35" fmla="*/ 131 h 264"/>
                  <a:gd name="T36" fmla="*/ 3 w 277"/>
                  <a:gd name="T37" fmla="*/ 131 h 264"/>
                  <a:gd name="T38" fmla="*/ 6 w 277"/>
                  <a:gd name="T39" fmla="*/ 118 h 264"/>
                  <a:gd name="T40" fmla="*/ 195 w 277"/>
                  <a:gd name="T41" fmla="*/ 1 h 264"/>
                  <a:gd name="T42" fmla="*/ 195 w 277"/>
                  <a:gd name="T43" fmla="*/ 1 h 264"/>
                  <a:gd name="T44" fmla="*/ 202 w 277"/>
                  <a:gd name="T45" fmla="*/ 0 h 264"/>
                  <a:gd name="T46" fmla="*/ 202 w 277"/>
                  <a:gd name="T47" fmla="*/ 0 h 264"/>
                  <a:gd name="T48" fmla="*/ 207 w 277"/>
                  <a:gd name="T49" fmla="*/ 4 h 264"/>
                  <a:gd name="T50" fmla="*/ 254 w 277"/>
                  <a:gd name="T51" fmla="*/ 80 h 264"/>
                  <a:gd name="T52" fmla="*/ 254 w 277"/>
                  <a:gd name="T53" fmla="*/ 80 h 264"/>
                  <a:gd name="T54" fmla="*/ 268 w 277"/>
                  <a:gd name="T55" fmla="*/ 170 h 264"/>
                  <a:gd name="T56" fmla="*/ 268 w 277"/>
                  <a:gd name="T57" fmla="*/ 170 h 264"/>
                  <a:gd name="T58" fmla="*/ 215 w 277"/>
                  <a:gd name="T59" fmla="*/ 245 h 264"/>
                  <a:gd name="T60" fmla="*/ 215 w 277"/>
                  <a:gd name="T61" fmla="*/ 245 h 264"/>
                  <a:gd name="T62" fmla="*/ 152 w 277"/>
                  <a:gd name="T63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7" h="264">
                    <a:moveTo>
                      <a:pt x="24" y="129"/>
                    </a:moveTo>
                    <a:lnTo>
                      <a:pt x="65" y="196"/>
                    </a:lnTo>
                    <a:lnTo>
                      <a:pt x="65" y="196"/>
                    </a:lnTo>
                    <a:cubicBezTo>
                      <a:pt x="79" y="219"/>
                      <a:pt x="102" y="235"/>
                      <a:pt x="128" y="242"/>
                    </a:cubicBezTo>
                    <a:lnTo>
                      <a:pt x="128" y="242"/>
                    </a:lnTo>
                    <a:cubicBezTo>
                      <a:pt x="155" y="248"/>
                      <a:pt x="182" y="244"/>
                      <a:pt x="205" y="229"/>
                    </a:cubicBezTo>
                    <a:lnTo>
                      <a:pt x="205" y="229"/>
                    </a:lnTo>
                    <a:cubicBezTo>
                      <a:pt x="228" y="215"/>
                      <a:pt x="244" y="192"/>
                      <a:pt x="251" y="166"/>
                    </a:cubicBezTo>
                    <a:lnTo>
                      <a:pt x="251" y="166"/>
                    </a:lnTo>
                    <a:cubicBezTo>
                      <a:pt x="257" y="139"/>
                      <a:pt x="252" y="113"/>
                      <a:pt x="238" y="90"/>
                    </a:cubicBezTo>
                    <a:lnTo>
                      <a:pt x="197" y="22"/>
                    </a:lnTo>
                    <a:lnTo>
                      <a:pt x="24" y="129"/>
                    </a:lnTo>
                    <a:close/>
                    <a:moveTo>
                      <a:pt x="152" y="263"/>
                    </a:moveTo>
                    <a:lnTo>
                      <a:pt x="152" y="263"/>
                    </a:lnTo>
                    <a:cubicBezTo>
                      <a:pt x="143" y="263"/>
                      <a:pt x="133" y="262"/>
                      <a:pt x="124" y="260"/>
                    </a:cubicBezTo>
                    <a:lnTo>
                      <a:pt x="124" y="260"/>
                    </a:lnTo>
                    <a:cubicBezTo>
                      <a:pt x="93" y="252"/>
                      <a:pt x="66" y="234"/>
                      <a:pt x="49" y="206"/>
                    </a:cubicBezTo>
                    <a:lnTo>
                      <a:pt x="3" y="131"/>
                    </a:lnTo>
                    <a:lnTo>
                      <a:pt x="3" y="131"/>
                    </a:lnTo>
                    <a:cubicBezTo>
                      <a:pt x="0" y="126"/>
                      <a:pt x="1" y="120"/>
                      <a:pt x="6" y="118"/>
                    </a:cubicBezTo>
                    <a:lnTo>
                      <a:pt x="195" y="1"/>
                    </a:lnTo>
                    <a:lnTo>
                      <a:pt x="195" y="1"/>
                    </a:lnTo>
                    <a:cubicBezTo>
                      <a:pt x="197" y="0"/>
                      <a:pt x="199" y="0"/>
                      <a:pt x="202" y="0"/>
                    </a:cubicBezTo>
                    <a:lnTo>
                      <a:pt x="202" y="0"/>
                    </a:lnTo>
                    <a:cubicBezTo>
                      <a:pt x="204" y="1"/>
                      <a:pt x="206" y="2"/>
                      <a:pt x="207" y="4"/>
                    </a:cubicBezTo>
                    <a:lnTo>
                      <a:pt x="254" y="80"/>
                    </a:lnTo>
                    <a:lnTo>
                      <a:pt x="254" y="80"/>
                    </a:lnTo>
                    <a:cubicBezTo>
                      <a:pt x="270" y="107"/>
                      <a:pt x="276" y="139"/>
                      <a:pt x="268" y="170"/>
                    </a:cubicBezTo>
                    <a:lnTo>
                      <a:pt x="268" y="170"/>
                    </a:lnTo>
                    <a:cubicBezTo>
                      <a:pt x="261" y="202"/>
                      <a:pt x="242" y="228"/>
                      <a:pt x="215" y="245"/>
                    </a:cubicBezTo>
                    <a:lnTo>
                      <a:pt x="215" y="245"/>
                    </a:lnTo>
                    <a:cubicBezTo>
                      <a:pt x="196" y="257"/>
                      <a:pt x="174" y="263"/>
                      <a:pt x="152" y="2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59">
                <a:extLst>
                  <a:ext uri="{FF2B5EF4-FFF2-40B4-BE49-F238E27FC236}">
                    <a16:creationId xmlns:a16="http://schemas.microsoft.com/office/drawing/2014/main" id="{A96F222D-9465-4A44-ACE0-8137E25D0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0863" y="7960716"/>
                <a:ext cx="231545" cy="223696"/>
              </a:xfrm>
              <a:custGeom>
                <a:avLst/>
                <a:gdLst>
                  <a:gd name="T0" fmla="*/ 256 w 258"/>
                  <a:gd name="T1" fmla="*/ 132 h 251"/>
                  <a:gd name="T2" fmla="*/ 209 w 258"/>
                  <a:gd name="T3" fmla="*/ 55 h 251"/>
                  <a:gd name="T4" fmla="*/ 209 w 258"/>
                  <a:gd name="T5" fmla="*/ 55 h 251"/>
                  <a:gd name="T6" fmla="*/ 141 w 258"/>
                  <a:gd name="T7" fmla="*/ 6 h 251"/>
                  <a:gd name="T8" fmla="*/ 141 w 258"/>
                  <a:gd name="T9" fmla="*/ 6 h 251"/>
                  <a:gd name="T10" fmla="*/ 57 w 258"/>
                  <a:gd name="T11" fmla="*/ 19 h 251"/>
                  <a:gd name="T12" fmla="*/ 57 w 258"/>
                  <a:gd name="T13" fmla="*/ 19 h 251"/>
                  <a:gd name="T14" fmla="*/ 7 w 258"/>
                  <a:gd name="T15" fmla="*/ 88 h 251"/>
                  <a:gd name="T16" fmla="*/ 7 w 258"/>
                  <a:gd name="T17" fmla="*/ 88 h 251"/>
                  <a:gd name="T18" fmla="*/ 21 w 258"/>
                  <a:gd name="T19" fmla="*/ 172 h 251"/>
                  <a:gd name="T20" fmla="*/ 68 w 258"/>
                  <a:gd name="T21" fmla="*/ 249 h 251"/>
                  <a:gd name="T22" fmla="*/ 69 w 258"/>
                  <a:gd name="T23" fmla="*/ 250 h 251"/>
                  <a:gd name="T24" fmla="*/ 257 w 258"/>
                  <a:gd name="T25" fmla="*/ 133 h 251"/>
                  <a:gd name="T26" fmla="*/ 256 w 258"/>
                  <a:gd name="T27" fmla="*/ 13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251">
                    <a:moveTo>
                      <a:pt x="256" y="132"/>
                    </a:moveTo>
                    <a:lnTo>
                      <a:pt x="209" y="55"/>
                    </a:lnTo>
                    <a:lnTo>
                      <a:pt x="209" y="55"/>
                    </a:lnTo>
                    <a:cubicBezTo>
                      <a:pt x="193" y="30"/>
                      <a:pt x="168" y="13"/>
                      <a:pt x="141" y="6"/>
                    </a:cubicBezTo>
                    <a:lnTo>
                      <a:pt x="141" y="6"/>
                    </a:lnTo>
                    <a:cubicBezTo>
                      <a:pt x="112" y="0"/>
                      <a:pt x="82" y="3"/>
                      <a:pt x="57" y="19"/>
                    </a:cubicBezTo>
                    <a:lnTo>
                      <a:pt x="57" y="19"/>
                    </a:lnTo>
                    <a:cubicBezTo>
                      <a:pt x="30" y="36"/>
                      <a:pt x="13" y="60"/>
                      <a:pt x="7" y="88"/>
                    </a:cubicBezTo>
                    <a:lnTo>
                      <a:pt x="7" y="88"/>
                    </a:lnTo>
                    <a:cubicBezTo>
                      <a:pt x="0" y="116"/>
                      <a:pt x="5" y="146"/>
                      <a:pt x="21" y="172"/>
                    </a:cubicBezTo>
                    <a:lnTo>
                      <a:pt x="68" y="249"/>
                    </a:lnTo>
                    <a:lnTo>
                      <a:pt x="69" y="250"/>
                    </a:lnTo>
                    <a:lnTo>
                      <a:pt x="257" y="133"/>
                    </a:lnTo>
                    <a:lnTo>
                      <a:pt x="256" y="13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47" name="Freeform 160">
            <a:extLst>
              <a:ext uri="{FF2B5EF4-FFF2-40B4-BE49-F238E27FC236}">
                <a16:creationId xmlns:a16="http://schemas.microsoft.com/office/drawing/2014/main" id="{9CEBFEE1-56DD-4453-A30F-100054A96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61" y="3292626"/>
            <a:ext cx="1357864" cy="1357864"/>
          </a:xfrm>
          <a:custGeom>
            <a:avLst/>
            <a:gdLst>
              <a:gd name="T0" fmla="*/ 1523 w 1524"/>
              <a:gd name="T1" fmla="*/ 762 h 1524"/>
              <a:gd name="T2" fmla="*/ 1523 w 1524"/>
              <a:gd name="T3" fmla="*/ 762 h 1524"/>
              <a:gd name="T4" fmla="*/ 762 w 1524"/>
              <a:gd name="T5" fmla="*/ 1523 h 1524"/>
              <a:gd name="T6" fmla="*/ 762 w 1524"/>
              <a:gd name="T7" fmla="*/ 1523 h 1524"/>
              <a:gd name="T8" fmla="*/ 0 w 1524"/>
              <a:gd name="T9" fmla="*/ 762 h 1524"/>
              <a:gd name="T10" fmla="*/ 0 w 1524"/>
              <a:gd name="T11" fmla="*/ 762 h 1524"/>
              <a:gd name="T12" fmla="*/ 762 w 1524"/>
              <a:gd name="T13" fmla="*/ 0 h 1524"/>
              <a:gd name="T14" fmla="*/ 762 w 1524"/>
              <a:gd name="T15" fmla="*/ 0 h 1524"/>
              <a:gd name="T16" fmla="*/ 1523 w 1524"/>
              <a:gd name="T17" fmla="*/ 762 h 1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4" h="1524">
                <a:moveTo>
                  <a:pt x="1523" y="762"/>
                </a:moveTo>
                <a:lnTo>
                  <a:pt x="1523" y="762"/>
                </a:lnTo>
                <a:cubicBezTo>
                  <a:pt x="1523" y="1183"/>
                  <a:pt x="1183" y="1523"/>
                  <a:pt x="762" y="1523"/>
                </a:cubicBezTo>
                <a:lnTo>
                  <a:pt x="762" y="1523"/>
                </a:lnTo>
                <a:cubicBezTo>
                  <a:pt x="341" y="1523"/>
                  <a:pt x="0" y="1183"/>
                  <a:pt x="0" y="762"/>
                </a:cubicBezTo>
                <a:lnTo>
                  <a:pt x="0" y="762"/>
                </a:lnTo>
                <a:cubicBezTo>
                  <a:pt x="0" y="341"/>
                  <a:pt x="341" y="0"/>
                  <a:pt x="762" y="0"/>
                </a:cubicBezTo>
                <a:lnTo>
                  <a:pt x="762" y="0"/>
                </a:lnTo>
                <a:cubicBezTo>
                  <a:pt x="1183" y="0"/>
                  <a:pt x="1523" y="341"/>
                  <a:pt x="1523" y="762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8" name="Freeform 162">
            <a:extLst>
              <a:ext uri="{FF2B5EF4-FFF2-40B4-BE49-F238E27FC236}">
                <a16:creationId xmlns:a16="http://schemas.microsoft.com/office/drawing/2014/main" id="{F5BB7A08-8259-4FEF-AED4-5DE931C6B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63861" y="3755712"/>
            <a:ext cx="4505284" cy="2672558"/>
          </a:xfrm>
          <a:custGeom>
            <a:avLst/>
            <a:gdLst>
              <a:gd name="T0" fmla="*/ 1190 w 5062"/>
              <a:gd name="T1" fmla="*/ 0 h 3005"/>
              <a:gd name="T2" fmla="*/ 1190 w 5062"/>
              <a:gd name="T3" fmla="*/ 0 h 3005"/>
              <a:gd name="T4" fmla="*/ 1197 w 5062"/>
              <a:gd name="T5" fmla="*/ 22 h 3005"/>
              <a:gd name="T6" fmla="*/ 1197 w 5062"/>
              <a:gd name="T7" fmla="*/ 22 h 3005"/>
              <a:gd name="T8" fmla="*/ 1215 w 5062"/>
              <a:gd name="T9" fmla="*/ 206 h 3005"/>
              <a:gd name="T10" fmla="*/ 1215 w 5062"/>
              <a:gd name="T11" fmla="*/ 206 h 3005"/>
              <a:gd name="T12" fmla="*/ 299 w 5062"/>
              <a:gd name="T13" fmla="*/ 1121 h 3005"/>
              <a:gd name="T14" fmla="*/ 299 w 5062"/>
              <a:gd name="T15" fmla="*/ 1121 h 3005"/>
              <a:gd name="T16" fmla="*/ 33 w 5062"/>
              <a:gd name="T17" fmla="*/ 1082 h 3005"/>
              <a:gd name="T18" fmla="*/ 33 w 5062"/>
              <a:gd name="T19" fmla="*/ 1082 h 3005"/>
              <a:gd name="T20" fmla="*/ 0 w 5062"/>
              <a:gd name="T21" fmla="*/ 1072 h 3005"/>
              <a:gd name="T22" fmla="*/ 0 w 5062"/>
              <a:gd name="T23" fmla="*/ 3004 h 3005"/>
              <a:gd name="T24" fmla="*/ 4204 w 5062"/>
              <a:gd name="T25" fmla="*/ 3004 h 3005"/>
              <a:gd name="T26" fmla="*/ 4204 w 5062"/>
              <a:gd name="T27" fmla="*/ 3004 h 3005"/>
              <a:gd name="T28" fmla="*/ 5061 w 5062"/>
              <a:gd name="T29" fmla="*/ 2146 h 3005"/>
              <a:gd name="T30" fmla="*/ 5061 w 5062"/>
              <a:gd name="T31" fmla="*/ 0 h 3005"/>
              <a:gd name="T32" fmla="*/ 1190 w 5062"/>
              <a:gd name="T33" fmla="*/ 0 h 30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62" h="3005">
                <a:moveTo>
                  <a:pt x="1190" y="0"/>
                </a:moveTo>
                <a:lnTo>
                  <a:pt x="1190" y="0"/>
                </a:lnTo>
                <a:cubicBezTo>
                  <a:pt x="1192" y="7"/>
                  <a:pt x="1195" y="14"/>
                  <a:pt x="1197" y="22"/>
                </a:cubicBezTo>
                <a:lnTo>
                  <a:pt x="1197" y="22"/>
                </a:lnTo>
                <a:cubicBezTo>
                  <a:pt x="1209" y="82"/>
                  <a:pt x="1215" y="144"/>
                  <a:pt x="1215" y="206"/>
                </a:cubicBezTo>
                <a:lnTo>
                  <a:pt x="1215" y="206"/>
                </a:lnTo>
                <a:cubicBezTo>
                  <a:pt x="1215" y="711"/>
                  <a:pt x="804" y="1121"/>
                  <a:pt x="299" y="1121"/>
                </a:cubicBezTo>
                <a:lnTo>
                  <a:pt x="299" y="1121"/>
                </a:lnTo>
                <a:cubicBezTo>
                  <a:pt x="207" y="1121"/>
                  <a:pt x="117" y="1108"/>
                  <a:pt x="33" y="1082"/>
                </a:cubicBezTo>
                <a:lnTo>
                  <a:pt x="33" y="1082"/>
                </a:lnTo>
                <a:cubicBezTo>
                  <a:pt x="22" y="1079"/>
                  <a:pt x="11" y="1075"/>
                  <a:pt x="0" y="1072"/>
                </a:cubicBezTo>
                <a:lnTo>
                  <a:pt x="0" y="3004"/>
                </a:lnTo>
                <a:lnTo>
                  <a:pt x="4204" y="3004"/>
                </a:lnTo>
                <a:lnTo>
                  <a:pt x="4204" y="3004"/>
                </a:lnTo>
                <a:cubicBezTo>
                  <a:pt x="4677" y="3004"/>
                  <a:pt x="5061" y="2619"/>
                  <a:pt x="5061" y="2146"/>
                </a:cubicBezTo>
                <a:lnTo>
                  <a:pt x="5061" y="0"/>
                </a:lnTo>
                <a:lnTo>
                  <a:pt x="1190" y="0"/>
                </a:lnTo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9" name="Freeform 164">
            <a:extLst>
              <a:ext uri="{FF2B5EF4-FFF2-40B4-BE49-F238E27FC236}">
                <a16:creationId xmlns:a16="http://schemas.microsoft.com/office/drawing/2014/main" id="{C8A95A90-5441-4D99-9E89-9A9B4B7C7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51791" y="3261230"/>
            <a:ext cx="1357864" cy="1357864"/>
          </a:xfrm>
          <a:custGeom>
            <a:avLst/>
            <a:gdLst>
              <a:gd name="T0" fmla="*/ 1524 w 1525"/>
              <a:gd name="T1" fmla="*/ 762 h 1525"/>
              <a:gd name="T2" fmla="*/ 1524 w 1525"/>
              <a:gd name="T3" fmla="*/ 762 h 1525"/>
              <a:gd name="T4" fmla="*/ 762 w 1525"/>
              <a:gd name="T5" fmla="*/ 1524 h 1525"/>
              <a:gd name="T6" fmla="*/ 762 w 1525"/>
              <a:gd name="T7" fmla="*/ 1524 h 1525"/>
              <a:gd name="T8" fmla="*/ 0 w 1525"/>
              <a:gd name="T9" fmla="*/ 762 h 1525"/>
              <a:gd name="T10" fmla="*/ 0 w 1525"/>
              <a:gd name="T11" fmla="*/ 762 h 1525"/>
              <a:gd name="T12" fmla="*/ 762 w 1525"/>
              <a:gd name="T13" fmla="*/ 0 h 1525"/>
              <a:gd name="T14" fmla="*/ 762 w 1525"/>
              <a:gd name="T15" fmla="*/ 0 h 1525"/>
              <a:gd name="T16" fmla="*/ 1524 w 1525"/>
              <a:gd name="T17" fmla="*/ 762 h 1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5" h="1525">
                <a:moveTo>
                  <a:pt x="1524" y="762"/>
                </a:moveTo>
                <a:lnTo>
                  <a:pt x="1524" y="762"/>
                </a:lnTo>
                <a:cubicBezTo>
                  <a:pt x="1524" y="1183"/>
                  <a:pt x="1183" y="1524"/>
                  <a:pt x="762" y="1524"/>
                </a:cubicBezTo>
                <a:lnTo>
                  <a:pt x="762" y="1524"/>
                </a:lnTo>
                <a:cubicBezTo>
                  <a:pt x="342" y="1524"/>
                  <a:pt x="0" y="1183"/>
                  <a:pt x="0" y="762"/>
                </a:cubicBezTo>
                <a:lnTo>
                  <a:pt x="0" y="762"/>
                </a:lnTo>
                <a:cubicBezTo>
                  <a:pt x="0" y="342"/>
                  <a:pt x="342" y="0"/>
                  <a:pt x="762" y="0"/>
                </a:cubicBezTo>
                <a:lnTo>
                  <a:pt x="762" y="0"/>
                </a:lnTo>
                <a:cubicBezTo>
                  <a:pt x="1183" y="0"/>
                  <a:pt x="1524" y="342"/>
                  <a:pt x="1524" y="762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0" name="Freeform 166">
            <a:extLst>
              <a:ext uri="{FF2B5EF4-FFF2-40B4-BE49-F238E27FC236}">
                <a16:creationId xmlns:a16="http://schemas.microsoft.com/office/drawing/2014/main" id="{D8C1BB42-E2ED-405F-ABCD-77E41BC9A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3429" y="3787108"/>
            <a:ext cx="4505284" cy="2672558"/>
          </a:xfrm>
          <a:custGeom>
            <a:avLst/>
            <a:gdLst>
              <a:gd name="T0" fmla="*/ 1192 w 5063"/>
              <a:gd name="T1" fmla="*/ 0 h 3004"/>
              <a:gd name="T2" fmla="*/ 1192 w 5063"/>
              <a:gd name="T3" fmla="*/ 0 h 3004"/>
              <a:gd name="T4" fmla="*/ 1196 w 5063"/>
              <a:gd name="T5" fmla="*/ 23 h 3004"/>
              <a:gd name="T6" fmla="*/ 1196 w 5063"/>
              <a:gd name="T7" fmla="*/ 23 h 3004"/>
              <a:gd name="T8" fmla="*/ 1215 w 5063"/>
              <a:gd name="T9" fmla="*/ 207 h 3004"/>
              <a:gd name="T10" fmla="*/ 1215 w 5063"/>
              <a:gd name="T11" fmla="*/ 207 h 3004"/>
              <a:gd name="T12" fmla="*/ 300 w 5063"/>
              <a:gd name="T13" fmla="*/ 1122 h 3004"/>
              <a:gd name="T14" fmla="*/ 300 w 5063"/>
              <a:gd name="T15" fmla="*/ 1122 h 3004"/>
              <a:gd name="T16" fmla="*/ 34 w 5063"/>
              <a:gd name="T17" fmla="*/ 1083 h 3004"/>
              <a:gd name="T18" fmla="*/ 34 w 5063"/>
              <a:gd name="T19" fmla="*/ 1083 h 3004"/>
              <a:gd name="T20" fmla="*/ 0 w 5063"/>
              <a:gd name="T21" fmla="*/ 1072 h 3004"/>
              <a:gd name="T22" fmla="*/ 0 w 5063"/>
              <a:gd name="T23" fmla="*/ 3003 h 3004"/>
              <a:gd name="T24" fmla="*/ 4204 w 5063"/>
              <a:gd name="T25" fmla="*/ 3003 h 3004"/>
              <a:gd name="T26" fmla="*/ 4204 w 5063"/>
              <a:gd name="T27" fmla="*/ 3003 h 3004"/>
              <a:gd name="T28" fmla="*/ 5062 w 5063"/>
              <a:gd name="T29" fmla="*/ 2145 h 3004"/>
              <a:gd name="T30" fmla="*/ 5062 w 5063"/>
              <a:gd name="T31" fmla="*/ 0 h 3004"/>
              <a:gd name="T32" fmla="*/ 1192 w 5063"/>
              <a:gd name="T33" fmla="*/ 0 h 3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63" h="3004">
                <a:moveTo>
                  <a:pt x="1192" y="0"/>
                </a:moveTo>
                <a:lnTo>
                  <a:pt x="1192" y="0"/>
                </a:lnTo>
                <a:cubicBezTo>
                  <a:pt x="1193" y="8"/>
                  <a:pt x="1196" y="15"/>
                  <a:pt x="1196" y="23"/>
                </a:cubicBezTo>
                <a:lnTo>
                  <a:pt x="1196" y="23"/>
                </a:lnTo>
                <a:cubicBezTo>
                  <a:pt x="1209" y="82"/>
                  <a:pt x="1215" y="144"/>
                  <a:pt x="1215" y="207"/>
                </a:cubicBezTo>
                <a:lnTo>
                  <a:pt x="1215" y="207"/>
                </a:lnTo>
                <a:cubicBezTo>
                  <a:pt x="1215" y="712"/>
                  <a:pt x="804" y="1122"/>
                  <a:pt x="300" y="1122"/>
                </a:cubicBezTo>
                <a:lnTo>
                  <a:pt x="300" y="1122"/>
                </a:lnTo>
                <a:cubicBezTo>
                  <a:pt x="208" y="1122"/>
                  <a:pt x="118" y="1109"/>
                  <a:pt x="34" y="1083"/>
                </a:cubicBezTo>
                <a:lnTo>
                  <a:pt x="34" y="1083"/>
                </a:lnTo>
                <a:cubicBezTo>
                  <a:pt x="23" y="1080"/>
                  <a:pt x="12" y="1076"/>
                  <a:pt x="0" y="1072"/>
                </a:cubicBezTo>
                <a:lnTo>
                  <a:pt x="0" y="3003"/>
                </a:lnTo>
                <a:lnTo>
                  <a:pt x="4204" y="3003"/>
                </a:lnTo>
                <a:lnTo>
                  <a:pt x="4204" y="3003"/>
                </a:lnTo>
                <a:cubicBezTo>
                  <a:pt x="4678" y="3003"/>
                  <a:pt x="5062" y="2620"/>
                  <a:pt x="5062" y="2145"/>
                </a:cubicBezTo>
                <a:lnTo>
                  <a:pt x="5062" y="0"/>
                </a:lnTo>
                <a:lnTo>
                  <a:pt x="1192" y="0"/>
                </a:lnTo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43092CCC-CAFF-4967-9816-6F297D30812F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E033570D-FD76-4E02-8C30-5E6B0E9064A3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9B462DC5-7A5C-45D1-AC1E-2E4F52489766}"/>
              </a:ext>
            </a:extLst>
          </p:cNvPr>
          <p:cNvSpPr txBox="1"/>
          <p:nvPr/>
        </p:nvSpPr>
        <p:spPr>
          <a:xfrm>
            <a:off x="2934970" y="4036461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DC0D0F1C-6729-4F52-935E-FAE7F6201A0D}"/>
              </a:ext>
            </a:extLst>
          </p:cNvPr>
          <p:cNvSpPr txBox="1"/>
          <p:nvPr/>
        </p:nvSpPr>
        <p:spPr>
          <a:xfrm>
            <a:off x="2934970" y="4694943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96736668-8A13-4A15-A945-59B7164FE5C4}"/>
              </a:ext>
            </a:extLst>
          </p:cNvPr>
          <p:cNvSpPr txBox="1"/>
          <p:nvPr/>
        </p:nvSpPr>
        <p:spPr>
          <a:xfrm>
            <a:off x="17862641" y="4036461"/>
            <a:ext cx="36879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4C2E072-5467-483D-AB77-A5A48D318567}"/>
              </a:ext>
            </a:extLst>
          </p:cNvPr>
          <p:cNvSpPr txBox="1"/>
          <p:nvPr/>
        </p:nvSpPr>
        <p:spPr>
          <a:xfrm>
            <a:off x="17862641" y="4694943"/>
            <a:ext cx="36879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E9F6B624-CEE6-46A4-B837-7BAC1F79E122}"/>
              </a:ext>
            </a:extLst>
          </p:cNvPr>
          <p:cNvSpPr txBox="1"/>
          <p:nvPr/>
        </p:nvSpPr>
        <p:spPr>
          <a:xfrm>
            <a:off x="2112899" y="3346252"/>
            <a:ext cx="1306195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3D4BEBD4-4BB1-40C9-91B3-0E1E363D39B6}"/>
              </a:ext>
            </a:extLst>
          </p:cNvPr>
          <p:cNvSpPr txBox="1"/>
          <p:nvPr/>
        </p:nvSpPr>
        <p:spPr>
          <a:xfrm>
            <a:off x="17060955" y="3346252"/>
            <a:ext cx="1306195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s-NI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  <a:endParaRPr lang="en-US" sz="7000" b="1" spc="-290" dirty="0">
              <a:solidFill>
                <a:schemeClr val="bg1"/>
              </a:solidFill>
              <a:latin typeface="Montserrat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2262460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" name="Group 365">
            <a:extLst>
              <a:ext uri="{FF2B5EF4-FFF2-40B4-BE49-F238E27FC236}">
                <a16:creationId xmlns:a16="http://schemas.microsoft.com/office/drawing/2014/main" id="{679B5F75-00E4-4A60-BE65-B81CAFB848C2}"/>
              </a:ext>
            </a:extLst>
          </p:cNvPr>
          <p:cNvGrpSpPr/>
          <p:nvPr/>
        </p:nvGrpSpPr>
        <p:grpSpPr>
          <a:xfrm>
            <a:off x="8626563" y="4471601"/>
            <a:ext cx="14353144" cy="7317516"/>
            <a:chOff x="8626563" y="4471601"/>
            <a:chExt cx="14353144" cy="7317516"/>
          </a:xfrm>
        </p:grpSpPr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54DB945-DDD8-4490-9574-E657072AEC25}"/>
                </a:ext>
              </a:extLst>
            </p:cNvPr>
            <p:cNvGrpSpPr/>
            <p:nvPr/>
          </p:nvGrpSpPr>
          <p:grpSpPr>
            <a:xfrm>
              <a:off x="13279653" y="6386899"/>
              <a:ext cx="3038992" cy="4989041"/>
              <a:chOff x="13279653" y="6386899"/>
              <a:chExt cx="3038992" cy="4989041"/>
            </a:xfrm>
          </p:grpSpPr>
          <p:sp>
            <p:nvSpPr>
              <p:cNvPr id="532" name="Freeform 2">
                <a:extLst>
                  <a:ext uri="{FF2B5EF4-FFF2-40B4-BE49-F238E27FC236}">
                    <a16:creationId xmlns:a16="http://schemas.microsoft.com/office/drawing/2014/main" id="{5B7F62CE-3596-40AB-AAF4-1522829EF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1239" y="10638394"/>
                <a:ext cx="2965622" cy="297336"/>
              </a:xfrm>
              <a:custGeom>
                <a:avLst/>
                <a:gdLst>
                  <a:gd name="T0" fmla="*/ 3384 w 3385"/>
                  <a:gd name="T1" fmla="*/ 340 h 341"/>
                  <a:gd name="T2" fmla="*/ 1087 w 3385"/>
                  <a:gd name="T3" fmla="*/ 340 h 341"/>
                  <a:gd name="T4" fmla="*/ 0 w 3385"/>
                  <a:gd name="T5" fmla="*/ 0 h 341"/>
                  <a:gd name="T6" fmla="*/ 2299 w 3385"/>
                  <a:gd name="T7" fmla="*/ 0 h 341"/>
                  <a:gd name="T8" fmla="*/ 3384 w 3385"/>
                  <a:gd name="T9" fmla="*/ 34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85" h="341">
                    <a:moveTo>
                      <a:pt x="3384" y="340"/>
                    </a:moveTo>
                    <a:lnTo>
                      <a:pt x="1087" y="340"/>
                    </a:lnTo>
                    <a:lnTo>
                      <a:pt x="0" y="0"/>
                    </a:lnTo>
                    <a:lnTo>
                      <a:pt x="2299" y="0"/>
                    </a:lnTo>
                    <a:lnTo>
                      <a:pt x="3384" y="3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3">
                <a:extLst>
                  <a:ext uri="{FF2B5EF4-FFF2-40B4-BE49-F238E27FC236}">
                    <a16:creationId xmlns:a16="http://schemas.microsoft.com/office/drawing/2014/main" id="{2C831C02-23E6-40A8-B428-3D8F307ED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9653" y="10630671"/>
                <a:ext cx="2981068" cy="312782"/>
              </a:xfrm>
              <a:custGeom>
                <a:avLst/>
                <a:gdLst>
                  <a:gd name="T0" fmla="*/ 1097 w 3406"/>
                  <a:gd name="T1" fmla="*/ 340 h 359"/>
                  <a:gd name="T2" fmla="*/ 3333 w 3406"/>
                  <a:gd name="T3" fmla="*/ 340 h 359"/>
                  <a:gd name="T4" fmla="*/ 2307 w 3406"/>
                  <a:gd name="T5" fmla="*/ 18 h 359"/>
                  <a:gd name="T6" fmla="*/ 72 w 3406"/>
                  <a:gd name="T7" fmla="*/ 18 h 359"/>
                  <a:gd name="T8" fmla="*/ 1097 w 3406"/>
                  <a:gd name="T9" fmla="*/ 340 h 359"/>
                  <a:gd name="T10" fmla="*/ 3394 w 3406"/>
                  <a:gd name="T11" fmla="*/ 358 h 359"/>
                  <a:gd name="T12" fmla="*/ 1097 w 3406"/>
                  <a:gd name="T13" fmla="*/ 358 h 359"/>
                  <a:gd name="T14" fmla="*/ 1097 w 3406"/>
                  <a:gd name="T15" fmla="*/ 358 h 359"/>
                  <a:gd name="T16" fmla="*/ 1093 w 3406"/>
                  <a:gd name="T17" fmla="*/ 358 h 359"/>
                  <a:gd name="T18" fmla="*/ 8 w 3406"/>
                  <a:gd name="T19" fmla="*/ 18 h 359"/>
                  <a:gd name="T20" fmla="*/ 8 w 3406"/>
                  <a:gd name="T21" fmla="*/ 18 h 359"/>
                  <a:gd name="T22" fmla="*/ 1 w 3406"/>
                  <a:gd name="T23" fmla="*/ 8 h 359"/>
                  <a:gd name="T24" fmla="*/ 1 w 3406"/>
                  <a:gd name="T25" fmla="*/ 8 h 359"/>
                  <a:gd name="T26" fmla="*/ 10 w 3406"/>
                  <a:gd name="T27" fmla="*/ 0 h 359"/>
                  <a:gd name="T28" fmla="*/ 2309 w 3406"/>
                  <a:gd name="T29" fmla="*/ 0 h 359"/>
                  <a:gd name="T30" fmla="*/ 2309 w 3406"/>
                  <a:gd name="T31" fmla="*/ 0 h 359"/>
                  <a:gd name="T32" fmla="*/ 2312 w 3406"/>
                  <a:gd name="T33" fmla="*/ 0 h 359"/>
                  <a:gd name="T34" fmla="*/ 3398 w 3406"/>
                  <a:gd name="T35" fmla="*/ 340 h 359"/>
                  <a:gd name="T36" fmla="*/ 3398 w 3406"/>
                  <a:gd name="T37" fmla="*/ 340 h 359"/>
                  <a:gd name="T38" fmla="*/ 3404 w 3406"/>
                  <a:gd name="T39" fmla="*/ 350 h 359"/>
                  <a:gd name="T40" fmla="*/ 3404 w 3406"/>
                  <a:gd name="T41" fmla="*/ 350 h 359"/>
                  <a:gd name="T42" fmla="*/ 3394 w 3406"/>
                  <a:gd name="T43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06" h="359">
                    <a:moveTo>
                      <a:pt x="1097" y="340"/>
                    </a:moveTo>
                    <a:lnTo>
                      <a:pt x="3333" y="340"/>
                    </a:lnTo>
                    <a:lnTo>
                      <a:pt x="2307" y="18"/>
                    </a:lnTo>
                    <a:lnTo>
                      <a:pt x="72" y="18"/>
                    </a:lnTo>
                    <a:lnTo>
                      <a:pt x="1097" y="340"/>
                    </a:lnTo>
                    <a:close/>
                    <a:moveTo>
                      <a:pt x="3394" y="358"/>
                    </a:moveTo>
                    <a:lnTo>
                      <a:pt x="1097" y="358"/>
                    </a:lnTo>
                    <a:lnTo>
                      <a:pt x="1097" y="358"/>
                    </a:lnTo>
                    <a:cubicBezTo>
                      <a:pt x="1095" y="358"/>
                      <a:pt x="1094" y="358"/>
                      <a:pt x="1093" y="358"/>
                    </a:cubicBezTo>
                    <a:lnTo>
                      <a:pt x="8" y="18"/>
                    </a:lnTo>
                    <a:lnTo>
                      <a:pt x="8" y="18"/>
                    </a:lnTo>
                    <a:cubicBezTo>
                      <a:pt x="2" y="17"/>
                      <a:pt x="0" y="12"/>
                      <a:pt x="1" y="8"/>
                    </a:cubicBezTo>
                    <a:lnTo>
                      <a:pt x="1" y="8"/>
                    </a:lnTo>
                    <a:cubicBezTo>
                      <a:pt x="2" y="3"/>
                      <a:pt x="6" y="0"/>
                      <a:pt x="10" y="0"/>
                    </a:cubicBezTo>
                    <a:lnTo>
                      <a:pt x="2309" y="0"/>
                    </a:lnTo>
                    <a:lnTo>
                      <a:pt x="2309" y="0"/>
                    </a:lnTo>
                    <a:cubicBezTo>
                      <a:pt x="2310" y="0"/>
                      <a:pt x="2311" y="0"/>
                      <a:pt x="2312" y="0"/>
                    </a:cubicBezTo>
                    <a:lnTo>
                      <a:pt x="3398" y="340"/>
                    </a:lnTo>
                    <a:lnTo>
                      <a:pt x="3398" y="340"/>
                    </a:lnTo>
                    <a:cubicBezTo>
                      <a:pt x="3402" y="342"/>
                      <a:pt x="3405" y="346"/>
                      <a:pt x="3404" y="350"/>
                    </a:cubicBezTo>
                    <a:lnTo>
                      <a:pt x="3404" y="350"/>
                    </a:lnTo>
                    <a:cubicBezTo>
                      <a:pt x="3403" y="355"/>
                      <a:pt x="3400" y="358"/>
                      <a:pt x="3394" y="3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4" name="Freeform 4">
                <a:extLst>
                  <a:ext uri="{FF2B5EF4-FFF2-40B4-BE49-F238E27FC236}">
                    <a16:creationId xmlns:a16="http://schemas.microsoft.com/office/drawing/2014/main" id="{ED0BDD17-A6F5-4DB2-B9CF-531EA5DFF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1239" y="10638394"/>
                <a:ext cx="953786" cy="729822"/>
              </a:xfrm>
              <a:custGeom>
                <a:avLst/>
                <a:gdLst>
                  <a:gd name="T0" fmla="*/ 1087 w 1088"/>
                  <a:gd name="T1" fmla="*/ 340 h 834"/>
                  <a:gd name="T2" fmla="*/ 0 w 1088"/>
                  <a:gd name="T3" fmla="*/ 0 h 834"/>
                  <a:gd name="T4" fmla="*/ 0 w 1088"/>
                  <a:gd name="T5" fmla="*/ 58 h 834"/>
                  <a:gd name="T6" fmla="*/ 0 w 1088"/>
                  <a:gd name="T7" fmla="*/ 95 h 834"/>
                  <a:gd name="T8" fmla="*/ 0 w 1088"/>
                  <a:gd name="T9" fmla="*/ 833 h 834"/>
                  <a:gd name="T10" fmla="*/ 124 w 1088"/>
                  <a:gd name="T11" fmla="*/ 833 h 834"/>
                  <a:gd name="T12" fmla="*/ 124 w 1088"/>
                  <a:gd name="T13" fmla="*/ 134 h 834"/>
                  <a:gd name="T14" fmla="*/ 1087 w 1088"/>
                  <a:gd name="T15" fmla="*/ 436 h 834"/>
                  <a:gd name="T16" fmla="*/ 1087 w 1088"/>
                  <a:gd name="T17" fmla="*/ 34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8" h="834">
                    <a:moveTo>
                      <a:pt x="1087" y="340"/>
                    </a:moveTo>
                    <a:lnTo>
                      <a:pt x="0" y="0"/>
                    </a:lnTo>
                    <a:lnTo>
                      <a:pt x="0" y="58"/>
                    </a:lnTo>
                    <a:lnTo>
                      <a:pt x="0" y="95"/>
                    </a:lnTo>
                    <a:lnTo>
                      <a:pt x="0" y="833"/>
                    </a:lnTo>
                    <a:lnTo>
                      <a:pt x="124" y="833"/>
                    </a:lnTo>
                    <a:lnTo>
                      <a:pt x="124" y="134"/>
                    </a:lnTo>
                    <a:lnTo>
                      <a:pt x="1087" y="436"/>
                    </a:lnTo>
                    <a:lnTo>
                      <a:pt x="1087" y="3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5">
                <a:extLst>
                  <a:ext uri="{FF2B5EF4-FFF2-40B4-BE49-F238E27FC236}">
                    <a16:creationId xmlns:a16="http://schemas.microsoft.com/office/drawing/2014/main" id="{DBA4E658-E877-4237-AFFD-8D6E77EA5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3516" y="10630671"/>
                <a:ext cx="969232" cy="745268"/>
              </a:xfrm>
              <a:custGeom>
                <a:avLst/>
                <a:gdLst>
                  <a:gd name="T0" fmla="*/ 19 w 1106"/>
                  <a:gd name="T1" fmla="*/ 832 h 852"/>
                  <a:gd name="T2" fmla="*/ 124 w 1106"/>
                  <a:gd name="T3" fmla="*/ 832 h 852"/>
                  <a:gd name="T4" fmla="*/ 124 w 1106"/>
                  <a:gd name="T5" fmla="*/ 143 h 852"/>
                  <a:gd name="T6" fmla="*/ 124 w 1106"/>
                  <a:gd name="T7" fmla="*/ 143 h 852"/>
                  <a:gd name="T8" fmla="*/ 127 w 1106"/>
                  <a:gd name="T9" fmla="*/ 135 h 852"/>
                  <a:gd name="T10" fmla="*/ 127 w 1106"/>
                  <a:gd name="T11" fmla="*/ 135 h 852"/>
                  <a:gd name="T12" fmla="*/ 135 w 1106"/>
                  <a:gd name="T13" fmla="*/ 134 h 852"/>
                  <a:gd name="T14" fmla="*/ 1086 w 1106"/>
                  <a:gd name="T15" fmla="*/ 432 h 852"/>
                  <a:gd name="T16" fmla="*/ 1086 w 1106"/>
                  <a:gd name="T17" fmla="*/ 356 h 852"/>
                  <a:gd name="T18" fmla="*/ 19 w 1106"/>
                  <a:gd name="T19" fmla="*/ 22 h 852"/>
                  <a:gd name="T20" fmla="*/ 19 w 1106"/>
                  <a:gd name="T21" fmla="*/ 832 h 852"/>
                  <a:gd name="T22" fmla="*/ 133 w 1106"/>
                  <a:gd name="T23" fmla="*/ 851 h 852"/>
                  <a:gd name="T24" fmla="*/ 9 w 1106"/>
                  <a:gd name="T25" fmla="*/ 851 h 852"/>
                  <a:gd name="T26" fmla="*/ 9 w 1106"/>
                  <a:gd name="T27" fmla="*/ 851 h 852"/>
                  <a:gd name="T28" fmla="*/ 0 w 1106"/>
                  <a:gd name="T29" fmla="*/ 842 h 852"/>
                  <a:gd name="T30" fmla="*/ 0 w 1106"/>
                  <a:gd name="T31" fmla="*/ 9 h 852"/>
                  <a:gd name="T32" fmla="*/ 0 w 1106"/>
                  <a:gd name="T33" fmla="*/ 9 h 852"/>
                  <a:gd name="T34" fmla="*/ 3 w 1106"/>
                  <a:gd name="T35" fmla="*/ 2 h 852"/>
                  <a:gd name="T36" fmla="*/ 3 w 1106"/>
                  <a:gd name="T37" fmla="*/ 2 h 852"/>
                  <a:gd name="T38" fmla="*/ 12 w 1106"/>
                  <a:gd name="T39" fmla="*/ 0 h 852"/>
                  <a:gd name="T40" fmla="*/ 1098 w 1106"/>
                  <a:gd name="T41" fmla="*/ 340 h 852"/>
                  <a:gd name="T42" fmla="*/ 1098 w 1106"/>
                  <a:gd name="T43" fmla="*/ 340 h 852"/>
                  <a:gd name="T44" fmla="*/ 1105 w 1106"/>
                  <a:gd name="T45" fmla="*/ 349 h 852"/>
                  <a:gd name="T46" fmla="*/ 1105 w 1106"/>
                  <a:gd name="T47" fmla="*/ 445 h 852"/>
                  <a:gd name="T48" fmla="*/ 1105 w 1106"/>
                  <a:gd name="T49" fmla="*/ 445 h 852"/>
                  <a:gd name="T50" fmla="*/ 1101 w 1106"/>
                  <a:gd name="T51" fmla="*/ 452 h 852"/>
                  <a:gd name="T52" fmla="*/ 1101 w 1106"/>
                  <a:gd name="T53" fmla="*/ 452 h 852"/>
                  <a:gd name="T54" fmla="*/ 1092 w 1106"/>
                  <a:gd name="T55" fmla="*/ 454 h 852"/>
                  <a:gd name="T56" fmla="*/ 142 w 1106"/>
                  <a:gd name="T57" fmla="*/ 155 h 852"/>
                  <a:gd name="T58" fmla="*/ 142 w 1106"/>
                  <a:gd name="T59" fmla="*/ 842 h 852"/>
                  <a:gd name="T60" fmla="*/ 142 w 1106"/>
                  <a:gd name="T61" fmla="*/ 842 h 852"/>
                  <a:gd name="T62" fmla="*/ 133 w 1106"/>
                  <a:gd name="T63" fmla="*/ 85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06" h="852">
                    <a:moveTo>
                      <a:pt x="19" y="832"/>
                    </a:moveTo>
                    <a:lnTo>
                      <a:pt x="124" y="832"/>
                    </a:lnTo>
                    <a:lnTo>
                      <a:pt x="124" y="143"/>
                    </a:lnTo>
                    <a:lnTo>
                      <a:pt x="124" y="143"/>
                    </a:lnTo>
                    <a:cubicBezTo>
                      <a:pt x="124" y="140"/>
                      <a:pt x="125" y="137"/>
                      <a:pt x="127" y="135"/>
                    </a:cubicBezTo>
                    <a:lnTo>
                      <a:pt x="127" y="135"/>
                    </a:lnTo>
                    <a:cubicBezTo>
                      <a:pt x="130" y="134"/>
                      <a:pt x="133" y="133"/>
                      <a:pt x="135" y="134"/>
                    </a:cubicBezTo>
                    <a:lnTo>
                      <a:pt x="1086" y="432"/>
                    </a:lnTo>
                    <a:lnTo>
                      <a:pt x="1086" y="356"/>
                    </a:lnTo>
                    <a:lnTo>
                      <a:pt x="19" y="22"/>
                    </a:lnTo>
                    <a:lnTo>
                      <a:pt x="19" y="832"/>
                    </a:lnTo>
                    <a:close/>
                    <a:moveTo>
                      <a:pt x="133" y="851"/>
                    </a:moveTo>
                    <a:lnTo>
                      <a:pt x="9" y="851"/>
                    </a:lnTo>
                    <a:lnTo>
                      <a:pt x="9" y="851"/>
                    </a:lnTo>
                    <a:cubicBezTo>
                      <a:pt x="4" y="851"/>
                      <a:pt x="0" y="847"/>
                      <a:pt x="0" y="84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7"/>
                      <a:pt x="1" y="4"/>
                      <a:pt x="3" y="2"/>
                    </a:cubicBezTo>
                    <a:lnTo>
                      <a:pt x="3" y="2"/>
                    </a:lnTo>
                    <a:cubicBezTo>
                      <a:pt x="6" y="0"/>
                      <a:pt x="9" y="0"/>
                      <a:pt x="12" y="0"/>
                    </a:cubicBezTo>
                    <a:lnTo>
                      <a:pt x="1098" y="340"/>
                    </a:lnTo>
                    <a:lnTo>
                      <a:pt x="1098" y="340"/>
                    </a:lnTo>
                    <a:cubicBezTo>
                      <a:pt x="1102" y="342"/>
                      <a:pt x="1105" y="345"/>
                      <a:pt x="1105" y="349"/>
                    </a:cubicBezTo>
                    <a:lnTo>
                      <a:pt x="1105" y="445"/>
                    </a:lnTo>
                    <a:lnTo>
                      <a:pt x="1105" y="445"/>
                    </a:lnTo>
                    <a:cubicBezTo>
                      <a:pt x="1105" y="448"/>
                      <a:pt x="1103" y="450"/>
                      <a:pt x="1101" y="452"/>
                    </a:cubicBezTo>
                    <a:lnTo>
                      <a:pt x="1101" y="452"/>
                    </a:lnTo>
                    <a:cubicBezTo>
                      <a:pt x="1098" y="454"/>
                      <a:pt x="1096" y="455"/>
                      <a:pt x="1092" y="454"/>
                    </a:cubicBezTo>
                    <a:lnTo>
                      <a:pt x="142" y="155"/>
                    </a:lnTo>
                    <a:lnTo>
                      <a:pt x="142" y="842"/>
                    </a:lnTo>
                    <a:lnTo>
                      <a:pt x="142" y="842"/>
                    </a:lnTo>
                    <a:cubicBezTo>
                      <a:pt x="142" y="847"/>
                      <a:pt x="138" y="851"/>
                      <a:pt x="133" y="8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6">
                <a:extLst>
                  <a:ext uri="{FF2B5EF4-FFF2-40B4-BE49-F238E27FC236}">
                    <a16:creationId xmlns:a16="http://schemas.microsoft.com/office/drawing/2014/main" id="{81D575F6-976F-47DF-B44D-02FEA7B98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7302" y="10935730"/>
                <a:ext cx="2015696" cy="432486"/>
              </a:xfrm>
              <a:custGeom>
                <a:avLst/>
                <a:gdLst>
                  <a:gd name="T0" fmla="*/ 2300 w 2301"/>
                  <a:gd name="T1" fmla="*/ 0 h 494"/>
                  <a:gd name="T2" fmla="*/ 3 w 2301"/>
                  <a:gd name="T3" fmla="*/ 0 h 494"/>
                  <a:gd name="T4" fmla="*/ 0 w 2301"/>
                  <a:gd name="T5" fmla="*/ 493 h 494"/>
                  <a:gd name="T6" fmla="*/ 123 w 2301"/>
                  <a:gd name="T7" fmla="*/ 493 h 494"/>
                  <a:gd name="T8" fmla="*/ 123 w 2301"/>
                  <a:gd name="T9" fmla="*/ 96 h 494"/>
                  <a:gd name="T10" fmla="*/ 2300 w 2301"/>
                  <a:gd name="T11" fmla="*/ 96 h 494"/>
                  <a:gd name="T12" fmla="*/ 2300 w 2301"/>
                  <a:gd name="T13" fmla="*/ 0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01" h="494">
                    <a:moveTo>
                      <a:pt x="2300" y="0"/>
                    </a:moveTo>
                    <a:lnTo>
                      <a:pt x="3" y="0"/>
                    </a:lnTo>
                    <a:lnTo>
                      <a:pt x="0" y="493"/>
                    </a:lnTo>
                    <a:lnTo>
                      <a:pt x="123" y="493"/>
                    </a:lnTo>
                    <a:lnTo>
                      <a:pt x="123" y="96"/>
                    </a:lnTo>
                    <a:lnTo>
                      <a:pt x="2300" y="96"/>
                    </a:lnTo>
                    <a:lnTo>
                      <a:pt x="230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7" name="Freeform 7">
                <a:extLst>
                  <a:ext uri="{FF2B5EF4-FFF2-40B4-BE49-F238E27FC236}">
                    <a16:creationId xmlns:a16="http://schemas.microsoft.com/office/drawing/2014/main" id="{E393BBD5-AEC0-4B61-9843-0C5A3A837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9579" y="10928007"/>
                <a:ext cx="2031142" cy="447932"/>
              </a:xfrm>
              <a:custGeom>
                <a:avLst/>
                <a:gdLst>
                  <a:gd name="T0" fmla="*/ 20 w 2321"/>
                  <a:gd name="T1" fmla="*/ 492 h 512"/>
                  <a:gd name="T2" fmla="*/ 124 w 2321"/>
                  <a:gd name="T3" fmla="*/ 492 h 512"/>
                  <a:gd name="T4" fmla="*/ 124 w 2321"/>
                  <a:gd name="T5" fmla="*/ 105 h 512"/>
                  <a:gd name="T6" fmla="*/ 124 w 2321"/>
                  <a:gd name="T7" fmla="*/ 105 h 512"/>
                  <a:gd name="T8" fmla="*/ 133 w 2321"/>
                  <a:gd name="T9" fmla="*/ 95 h 512"/>
                  <a:gd name="T10" fmla="*/ 2301 w 2321"/>
                  <a:gd name="T11" fmla="*/ 95 h 512"/>
                  <a:gd name="T12" fmla="*/ 2301 w 2321"/>
                  <a:gd name="T13" fmla="*/ 18 h 512"/>
                  <a:gd name="T14" fmla="*/ 21 w 2321"/>
                  <a:gd name="T15" fmla="*/ 18 h 512"/>
                  <a:gd name="T16" fmla="*/ 20 w 2321"/>
                  <a:gd name="T17" fmla="*/ 492 h 512"/>
                  <a:gd name="T18" fmla="*/ 133 w 2321"/>
                  <a:gd name="T19" fmla="*/ 511 h 512"/>
                  <a:gd name="T20" fmla="*/ 10 w 2321"/>
                  <a:gd name="T21" fmla="*/ 511 h 512"/>
                  <a:gd name="T22" fmla="*/ 10 w 2321"/>
                  <a:gd name="T23" fmla="*/ 511 h 512"/>
                  <a:gd name="T24" fmla="*/ 4 w 2321"/>
                  <a:gd name="T25" fmla="*/ 509 h 512"/>
                  <a:gd name="T26" fmla="*/ 4 w 2321"/>
                  <a:gd name="T27" fmla="*/ 509 h 512"/>
                  <a:gd name="T28" fmla="*/ 0 w 2321"/>
                  <a:gd name="T29" fmla="*/ 502 h 512"/>
                  <a:gd name="T30" fmla="*/ 3 w 2321"/>
                  <a:gd name="T31" fmla="*/ 9 h 512"/>
                  <a:gd name="T32" fmla="*/ 3 w 2321"/>
                  <a:gd name="T33" fmla="*/ 9 h 512"/>
                  <a:gd name="T34" fmla="*/ 13 w 2321"/>
                  <a:gd name="T35" fmla="*/ 0 h 512"/>
                  <a:gd name="T36" fmla="*/ 2310 w 2321"/>
                  <a:gd name="T37" fmla="*/ 0 h 512"/>
                  <a:gd name="T38" fmla="*/ 2310 w 2321"/>
                  <a:gd name="T39" fmla="*/ 0 h 512"/>
                  <a:gd name="T40" fmla="*/ 2320 w 2321"/>
                  <a:gd name="T41" fmla="*/ 9 h 512"/>
                  <a:gd name="T42" fmla="*/ 2320 w 2321"/>
                  <a:gd name="T43" fmla="*/ 105 h 512"/>
                  <a:gd name="T44" fmla="*/ 2320 w 2321"/>
                  <a:gd name="T45" fmla="*/ 105 h 512"/>
                  <a:gd name="T46" fmla="*/ 2310 w 2321"/>
                  <a:gd name="T47" fmla="*/ 114 h 512"/>
                  <a:gd name="T48" fmla="*/ 143 w 2321"/>
                  <a:gd name="T49" fmla="*/ 114 h 512"/>
                  <a:gd name="T50" fmla="*/ 143 w 2321"/>
                  <a:gd name="T51" fmla="*/ 502 h 512"/>
                  <a:gd name="T52" fmla="*/ 143 w 2321"/>
                  <a:gd name="T53" fmla="*/ 502 h 512"/>
                  <a:gd name="T54" fmla="*/ 133 w 2321"/>
                  <a:gd name="T55" fmla="*/ 51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21" h="512">
                    <a:moveTo>
                      <a:pt x="20" y="492"/>
                    </a:moveTo>
                    <a:lnTo>
                      <a:pt x="124" y="492"/>
                    </a:lnTo>
                    <a:lnTo>
                      <a:pt x="124" y="105"/>
                    </a:lnTo>
                    <a:lnTo>
                      <a:pt x="124" y="105"/>
                    </a:lnTo>
                    <a:cubicBezTo>
                      <a:pt x="124" y="100"/>
                      <a:pt x="128" y="95"/>
                      <a:pt x="133" y="95"/>
                    </a:cubicBezTo>
                    <a:lnTo>
                      <a:pt x="2301" y="95"/>
                    </a:lnTo>
                    <a:lnTo>
                      <a:pt x="2301" y="18"/>
                    </a:lnTo>
                    <a:lnTo>
                      <a:pt x="21" y="18"/>
                    </a:lnTo>
                    <a:lnTo>
                      <a:pt x="20" y="492"/>
                    </a:lnTo>
                    <a:close/>
                    <a:moveTo>
                      <a:pt x="133" y="511"/>
                    </a:moveTo>
                    <a:lnTo>
                      <a:pt x="10" y="511"/>
                    </a:lnTo>
                    <a:lnTo>
                      <a:pt x="10" y="511"/>
                    </a:lnTo>
                    <a:cubicBezTo>
                      <a:pt x="7" y="511"/>
                      <a:pt x="6" y="511"/>
                      <a:pt x="4" y="509"/>
                    </a:cubicBezTo>
                    <a:lnTo>
                      <a:pt x="4" y="509"/>
                    </a:lnTo>
                    <a:cubicBezTo>
                      <a:pt x="2" y="507"/>
                      <a:pt x="0" y="505"/>
                      <a:pt x="0" y="502"/>
                    </a:cubicBezTo>
                    <a:lnTo>
                      <a:pt x="3" y="9"/>
                    </a:lnTo>
                    <a:lnTo>
                      <a:pt x="3" y="9"/>
                    </a:lnTo>
                    <a:cubicBezTo>
                      <a:pt x="3" y="4"/>
                      <a:pt x="7" y="0"/>
                      <a:pt x="13" y="0"/>
                    </a:cubicBezTo>
                    <a:lnTo>
                      <a:pt x="2310" y="0"/>
                    </a:lnTo>
                    <a:lnTo>
                      <a:pt x="2310" y="0"/>
                    </a:lnTo>
                    <a:cubicBezTo>
                      <a:pt x="2316" y="0"/>
                      <a:pt x="2320" y="4"/>
                      <a:pt x="2320" y="9"/>
                    </a:cubicBezTo>
                    <a:lnTo>
                      <a:pt x="2320" y="105"/>
                    </a:lnTo>
                    <a:lnTo>
                      <a:pt x="2320" y="105"/>
                    </a:lnTo>
                    <a:cubicBezTo>
                      <a:pt x="2320" y="110"/>
                      <a:pt x="2316" y="114"/>
                      <a:pt x="2310" y="114"/>
                    </a:cubicBezTo>
                    <a:lnTo>
                      <a:pt x="143" y="114"/>
                    </a:lnTo>
                    <a:lnTo>
                      <a:pt x="143" y="502"/>
                    </a:lnTo>
                    <a:lnTo>
                      <a:pt x="143" y="502"/>
                    </a:lnTo>
                    <a:cubicBezTo>
                      <a:pt x="143" y="507"/>
                      <a:pt x="139" y="511"/>
                      <a:pt x="133" y="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8" name="Freeform 8">
                <a:extLst>
                  <a:ext uri="{FF2B5EF4-FFF2-40B4-BE49-F238E27FC236}">
                    <a16:creationId xmlns:a16="http://schemas.microsoft.com/office/drawing/2014/main" id="{EB4A282C-455A-4886-B8B6-C8A48CBCE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6496" y="9765698"/>
                <a:ext cx="2672149" cy="1602518"/>
              </a:xfrm>
              <a:custGeom>
                <a:avLst/>
                <a:gdLst>
                  <a:gd name="T0" fmla="*/ 3032 w 3050"/>
                  <a:gd name="T1" fmla="*/ 1828 h 1829"/>
                  <a:gd name="T2" fmla="*/ 3032 w 3050"/>
                  <a:gd name="T3" fmla="*/ 1828 h 1829"/>
                  <a:gd name="T4" fmla="*/ 2904 w 3050"/>
                  <a:gd name="T5" fmla="*/ 669 h 1829"/>
                  <a:gd name="T6" fmla="*/ 2904 w 3050"/>
                  <a:gd name="T7" fmla="*/ 669 h 1829"/>
                  <a:gd name="T8" fmla="*/ 1918 w 3050"/>
                  <a:gd name="T9" fmla="*/ 0 h 1829"/>
                  <a:gd name="T10" fmla="*/ 303 w 3050"/>
                  <a:gd name="T11" fmla="*/ 49 h 1829"/>
                  <a:gd name="T12" fmla="*/ 303 w 3050"/>
                  <a:gd name="T13" fmla="*/ 49 h 1829"/>
                  <a:gd name="T14" fmla="*/ 311 w 3050"/>
                  <a:gd name="T15" fmla="*/ 1004 h 1829"/>
                  <a:gd name="T16" fmla="*/ 311 w 3050"/>
                  <a:gd name="T17" fmla="*/ 1004 h 1829"/>
                  <a:gd name="T18" fmla="*/ 1541 w 3050"/>
                  <a:gd name="T19" fmla="*/ 1294 h 1829"/>
                  <a:gd name="T20" fmla="*/ 1714 w 3050"/>
                  <a:gd name="T21" fmla="*/ 1828 h 1829"/>
                  <a:gd name="T22" fmla="*/ 3032 w 3050"/>
                  <a:gd name="T23" fmla="*/ 1828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50" h="1829">
                    <a:moveTo>
                      <a:pt x="3032" y="1828"/>
                    </a:moveTo>
                    <a:lnTo>
                      <a:pt x="3032" y="1828"/>
                    </a:lnTo>
                    <a:cubicBezTo>
                      <a:pt x="3032" y="1828"/>
                      <a:pt x="3049" y="1041"/>
                      <a:pt x="2904" y="669"/>
                    </a:cubicBezTo>
                    <a:lnTo>
                      <a:pt x="2904" y="669"/>
                    </a:lnTo>
                    <a:cubicBezTo>
                      <a:pt x="2741" y="248"/>
                      <a:pt x="1918" y="0"/>
                      <a:pt x="1918" y="0"/>
                    </a:cubicBezTo>
                    <a:lnTo>
                      <a:pt x="303" y="49"/>
                    </a:lnTo>
                    <a:lnTo>
                      <a:pt x="303" y="49"/>
                    </a:lnTo>
                    <a:cubicBezTo>
                      <a:pt x="303" y="49"/>
                      <a:pt x="0" y="711"/>
                      <a:pt x="311" y="1004"/>
                    </a:cubicBezTo>
                    <a:lnTo>
                      <a:pt x="311" y="1004"/>
                    </a:lnTo>
                    <a:cubicBezTo>
                      <a:pt x="514" y="1197"/>
                      <a:pt x="1541" y="1294"/>
                      <a:pt x="1541" y="1294"/>
                    </a:cubicBezTo>
                    <a:lnTo>
                      <a:pt x="1714" y="1828"/>
                    </a:lnTo>
                    <a:lnTo>
                      <a:pt x="3032" y="182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9" name="Freeform 9">
                <a:extLst>
                  <a:ext uri="{FF2B5EF4-FFF2-40B4-BE49-F238E27FC236}">
                    <a16:creationId xmlns:a16="http://schemas.microsoft.com/office/drawing/2014/main" id="{5B1116F3-A379-4F26-BA7E-6B900285D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9665" y="9757975"/>
                <a:ext cx="2641257" cy="1617964"/>
              </a:xfrm>
              <a:custGeom>
                <a:avLst/>
                <a:gdLst>
                  <a:gd name="T0" fmla="*/ 1690 w 3017"/>
                  <a:gd name="T1" fmla="*/ 1827 h 1847"/>
                  <a:gd name="T2" fmla="*/ 2993 w 3017"/>
                  <a:gd name="T3" fmla="*/ 1827 h 1847"/>
                  <a:gd name="T4" fmla="*/ 2993 w 3017"/>
                  <a:gd name="T5" fmla="*/ 1827 h 1847"/>
                  <a:gd name="T6" fmla="*/ 2866 w 3017"/>
                  <a:gd name="T7" fmla="*/ 681 h 1847"/>
                  <a:gd name="T8" fmla="*/ 2866 w 3017"/>
                  <a:gd name="T9" fmla="*/ 681 h 1847"/>
                  <a:gd name="T10" fmla="*/ 1887 w 3017"/>
                  <a:gd name="T11" fmla="*/ 19 h 1847"/>
                  <a:gd name="T12" fmla="*/ 279 w 3017"/>
                  <a:gd name="T13" fmla="*/ 67 h 1847"/>
                  <a:gd name="T14" fmla="*/ 279 w 3017"/>
                  <a:gd name="T15" fmla="*/ 67 h 1847"/>
                  <a:gd name="T16" fmla="*/ 287 w 3017"/>
                  <a:gd name="T17" fmla="*/ 1006 h 1847"/>
                  <a:gd name="T18" fmla="*/ 287 w 3017"/>
                  <a:gd name="T19" fmla="*/ 1006 h 1847"/>
                  <a:gd name="T20" fmla="*/ 1512 w 3017"/>
                  <a:gd name="T21" fmla="*/ 1293 h 1847"/>
                  <a:gd name="T22" fmla="*/ 1512 w 3017"/>
                  <a:gd name="T23" fmla="*/ 1293 h 1847"/>
                  <a:gd name="T24" fmla="*/ 1521 w 3017"/>
                  <a:gd name="T25" fmla="*/ 1300 h 1847"/>
                  <a:gd name="T26" fmla="*/ 1690 w 3017"/>
                  <a:gd name="T27" fmla="*/ 1827 h 1847"/>
                  <a:gd name="T28" fmla="*/ 3002 w 3017"/>
                  <a:gd name="T29" fmla="*/ 1846 h 1847"/>
                  <a:gd name="T30" fmla="*/ 1684 w 3017"/>
                  <a:gd name="T31" fmla="*/ 1846 h 1847"/>
                  <a:gd name="T32" fmla="*/ 1684 w 3017"/>
                  <a:gd name="T33" fmla="*/ 1846 h 1847"/>
                  <a:gd name="T34" fmla="*/ 1675 w 3017"/>
                  <a:gd name="T35" fmla="*/ 1840 h 1847"/>
                  <a:gd name="T36" fmla="*/ 1504 w 3017"/>
                  <a:gd name="T37" fmla="*/ 1311 h 1847"/>
                  <a:gd name="T38" fmla="*/ 1504 w 3017"/>
                  <a:gd name="T39" fmla="*/ 1311 h 1847"/>
                  <a:gd name="T40" fmla="*/ 274 w 3017"/>
                  <a:gd name="T41" fmla="*/ 1020 h 1847"/>
                  <a:gd name="T42" fmla="*/ 274 w 3017"/>
                  <a:gd name="T43" fmla="*/ 1020 h 1847"/>
                  <a:gd name="T44" fmla="*/ 151 w 3017"/>
                  <a:gd name="T45" fmla="*/ 423 h 1847"/>
                  <a:gd name="T46" fmla="*/ 151 w 3017"/>
                  <a:gd name="T47" fmla="*/ 423 h 1847"/>
                  <a:gd name="T48" fmla="*/ 264 w 3017"/>
                  <a:gd name="T49" fmla="*/ 54 h 1847"/>
                  <a:gd name="T50" fmla="*/ 264 w 3017"/>
                  <a:gd name="T51" fmla="*/ 54 h 1847"/>
                  <a:gd name="T52" fmla="*/ 272 w 3017"/>
                  <a:gd name="T53" fmla="*/ 49 h 1847"/>
                  <a:gd name="T54" fmla="*/ 1888 w 3017"/>
                  <a:gd name="T55" fmla="*/ 0 h 1847"/>
                  <a:gd name="T56" fmla="*/ 1888 w 3017"/>
                  <a:gd name="T57" fmla="*/ 0 h 1847"/>
                  <a:gd name="T58" fmla="*/ 1892 w 3017"/>
                  <a:gd name="T59" fmla="*/ 0 h 1847"/>
                  <a:gd name="T60" fmla="*/ 1892 w 3017"/>
                  <a:gd name="T61" fmla="*/ 0 h 1847"/>
                  <a:gd name="T62" fmla="*/ 2883 w 3017"/>
                  <a:gd name="T63" fmla="*/ 674 h 1847"/>
                  <a:gd name="T64" fmla="*/ 2883 w 3017"/>
                  <a:gd name="T65" fmla="*/ 674 h 1847"/>
                  <a:gd name="T66" fmla="*/ 3002 w 3017"/>
                  <a:gd name="T67" fmla="*/ 1397 h 1847"/>
                  <a:gd name="T68" fmla="*/ 3002 w 3017"/>
                  <a:gd name="T69" fmla="*/ 1397 h 1847"/>
                  <a:gd name="T70" fmla="*/ 3012 w 3017"/>
                  <a:gd name="T71" fmla="*/ 1838 h 1847"/>
                  <a:gd name="T72" fmla="*/ 3012 w 3017"/>
                  <a:gd name="T73" fmla="*/ 1838 h 1847"/>
                  <a:gd name="T74" fmla="*/ 3002 w 3017"/>
                  <a:gd name="T75" fmla="*/ 1846 h 1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17" h="1847">
                    <a:moveTo>
                      <a:pt x="1690" y="1827"/>
                    </a:moveTo>
                    <a:lnTo>
                      <a:pt x="2993" y="1827"/>
                    </a:lnTo>
                    <a:lnTo>
                      <a:pt x="2993" y="1827"/>
                    </a:lnTo>
                    <a:cubicBezTo>
                      <a:pt x="2994" y="1738"/>
                      <a:pt x="3000" y="1026"/>
                      <a:pt x="2866" y="681"/>
                    </a:cubicBezTo>
                    <a:lnTo>
                      <a:pt x="2866" y="681"/>
                    </a:lnTo>
                    <a:cubicBezTo>
                      <a:pt x="2709" y="278"/>
                      <a:pt x="1926" y="31"/>
                      <a:pt x="1887" y="19"/>
                    </a:cubicBezTo>
                    <a:lnTo>
                      <a:pt x="279" y="67"/>
                    </a:lnTo>
                    <a:lnTo>
                      <a:pt x="279" y="67"/>
                    </a:lnTo>
                    <a:cubicBezTo>
                      <a:pt x="251" y="130"/>
                      <a:pt x="0" y="735"/>
                      <a:pt x="287" y="1006"/>
                    </a:cubicBezTo>
                    <a:lnTo>
                      <a:pt x="287" y="1006"/>
                    </a:lnTo>
                    <a:cubicBezTo>
                      <a:pt x="487" y="1195"/>
                      <a:pt x="1503" y="1292"/>
                      <a:pt x="1512" y="1293"/>
                    </a:cubicBezTo>
                    <a:lnTo>
                      <a:pt x="1512" y="1293"/>
                    </a:lnTo>
                    <a:cubicBezTo>
                      <a:pt x="1517" y="1293"/>
                      <a:pt x="1519" y="1296"/>
                      <a:pt x="1521" y="1300"/>
                    </a:cubicBezTo>
                    <a:lnTo>
                      <a:pt x="1690" y="1827"/>
                    </a:lnTo>
                    <a:close/>
                    <a:moveTo>
                      <a:pt x="3002" y="1846"/>
                    </a:moveTo>
                    <a:lnTo>
                      <a:pt x="1684" y="1846"/>
                    </a:lnTo>
                    <a:lnTo>
                      <a:pt x="1684" y="1846"/>
                    </a:lnTo>
                    <a:cubicBezTo>
                      <a:pt x="1680" y="1846"/>
                      <a:pt x="1676" y="1844"/>
                      <a:pt x="1675" y="1840"/>
                    </a:cubicBezTo>
                    <a:lnTo>
                      <a:pt x="1504" y="1311"/>
                    </a:lnTo>
                    <a:lnTo>
                      <a:pt x="1504" y="1311"/>
                    </a:lnTo>
                    <a:cubicBezTo>
                      <a:pt x="1410" y="1303"/>
                      <a:pt x="472" y="1208"/>
                      <a:pt x="274" y="1020"/>
                    </a:cubicBezTo>
                    <a:lnTo>
                      <a:pt x="274" y="1020"/>
                    </a:lnTo>
                    <a:cubicBezTo>
                      <a:pt x="144" y="898"/>
                      <a:pt x="102" y="692"/>
                      <a:pt x="151" y="423"/>
                    </a:cubicBezTo>
                    <a:lnTo>
                      <a:pt x="151" y="423"/>
                    </a:lnTo>
                    <a:cubicBezTo>
                      <a:pt x="188" y="222"/>
                      <a:pt x="263" y="56"/>
                      <a:pt x="264" y="54"/>
                    </a:cubicBezTo>
                    <a:lnTo>
                      <a:pt x="264" y="54"/>
                    </a:lnTo>
                    <a:cubicBezTo>
                      <a:pt x="265" y="50"/>
                      <a:pt x="269" y="49"/>
                      <a:pt x="272" y="49"/>
                    </a:cubicBezTo>
                    <a:lnTo>
                      <a:pt x="1888" y="0"/>
                    </a:lnTo>
                    <a:lnTo>
                      <a:pt x="1888" y="0"/>
                    </a:lnTo>
                    <a:cubicBezTo>
                      <a:pt x="1889" y="0"/>
                      <a:pt x="1890" y="0"/>
                      <a:pt x="1892" y="0"/>
                    </a:cubicBezTo>
                    <a:lnTo>
                      <a:pt x="1892" y="0"/>
                    </a:lnTo>
                    <a:cubicBezTo>
                      <a:pt x="1925" y="10"/>
                      <a:pt x="2719" y="255"/>
                      <a:pt x="2883" y="674"/>
                    </a:cubicBezTo>
                    <a:lnTo>
                      <a:pt x="2883" y="674"/>
                    </a:lnTo>
                    <a:cubicBezTo>
                      <a:pt x="2959" y="868"/>
                      <a:pt x="2990" y="1174"/>
                      <a:pt x="3002" y="1397"/>
                    </a:cubicBezTo>
                    <a:lnTo>
                      <a:pt x="3002" y="1397"/>
                    </a:lnTo>
                    <a:cubicBezTo>
                      <a:pt x="3016" y="1638"/>
                      <a:pt x="3012" y="1835"/>
                      <a:pt x="3012" y="1838"/>
                    </a:cubicBezTo>
                    <a:lnTo>
                      <a:pt x="3012" y="1838"/>
                    </a:lnTo>
                    <a:cubicBezTo>
                      <a:pt x="3012" y="1842"/>
                      <a:pt x="3007" y="1846"/>
                      <a:pt x="3002" y="18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 11">
                <a:extLst>
                  <a:ext uri="{FF2B5EF4-FFF2-40B4-BE49-F238E27FC236}">
                    <a16:creationId xmlns:a16="http://schemas.microsoft.com/office/drawing/2014/main" id="{B7EB0A51-A6B5-4EA2-B00A-56F474C4B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0252" y="7614851"/>
                <a:ext cx="1919158" cy="2509966"/>
              </a:xfrm>
              <a:custGeom>
                <a:avLst/>
                <a:gdLst>
                  <a:gd name="T0" fmla="*/ 2190 w 2191"/>
                  <a:gd name="T1" fmla="*/ 213 h 2867"/>
                  <a:gd name="T2" fmla="*/ 2190 w 2191"/>
                  <a:gd name="T3" fmla="*/ 213 h 2867"/>
                  <a:gd name="T4" fmla="*/ 1711 w 2191"/>
                  <a:gd name="T5" fmla="*/ 4 h 2867"/>
                  <a:gd name="T6" fmla="*/ 1711 w 2191"/>
                  <a:gd name="T7" fmla="*/ 4 h 2867"/>
                  <a:gd name="T8" fmla="*/ 513 w 2191"/>
                  <a:gd name="T9" fmla="*/ 64 h 2867"/>
                  <a:gd name="T10" fmla="*/ 513 w 2191"/>
                  <a:gd name="T11" fmla="*/ 64 h 2867"/>
                  <a:gd name="T12" fmla="*/ 61 w 2191"/>
                  <a:gd name="T13" fmla="*/ 692 h 2867"/>
                  <a:gd name="T14" fmla="*/ 61 w 2191"/>
                  <a:gd name="T15" fmla="*/ 692 h 2867"/>
                  <a:gd name="T16" fmla="*/ 7 w 2191"/>
                  <a:gd name="T17" fmla="*/ 1494 h 2867"/>
                  <a:gd name="T18" fmla="*/ 539 w 2191"/>
                  <a:gd name="T19" fmla="*/ 1473 h 2867"/>
                  <a:gd name="T20" fmla="*/ 558 w 2191"/>
                  <a:gd name="T21" fmla="*/ 2552 h 2867"/>
                  <a:gd name="T22" fmla="*/ 558 w 2191"/>
                  <a:gd name="T23" fmla="*/ 2552 h 2867"/>
                  <a:gd name="T24" fmla="*/ 2163 w 2191"/>
                  <a:gd name="T25" fmla="*/ 2454 h 2867"/>
                  <a:gd name="T26" fmla="*/ 1887 w 2191"/>
                  <a:gd name="T27" fmla="*/ 683 h 2867"/>
                  <a:gd name="T28" fmla="*/ 1887 w 2191"/>
                  <a:gd name="T29" fmla="*/ 683 h 2867"/>
                  <a:gd name="T30" fmla="*/ 2190 w 2191"/>
                  <a:gd name="T31" fmla="*/ 213 h 2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91" h="2867">
                    <a:moveTo>
                      <a:pt x="2190" y="213"/>
                    </a:moveTo>
                    <a:lnTo>
                      <a:pt x="2190" y="213"/>
                    </a:lnTo>
                    <a:cubicBezTo>
                      <a:pt x="2060" y="48"/>
                      <a:pt x="1842" y="0"/>
                      <a:pt x="1711" y="4"/>
                    </a:cubicBezTo>
                    <a:lnTo>
                      <a:pt x="1711" y="4"/>
                    </a:lnTo>
                    <a:cubicBezTo>
                      <a:pt x="1411" y="11"/>
                      <a:pt x="830" y="2"/>
                      <a:pt x="513" y="64"/>
                    </a:cubicBezTo>
                    <a:lnTo>
                      <a:pt x="513" y="64"/>
                    </a:lnTo>
                    <a:cubicBezTo>
                      <a:pt x="444" y="77"/>
                      <a:pt x="113" y="201"/>
                      <a:pt x="61" y="692"/>
                    </a:cubicBezTo>
                    <a:lnTo>
                      <a:pt x="61" y="692"/>
                    </a:lnTo>
                    <a:cubicBezTo>
                      <a:pt x="0" y="1272"/>
                      <a:pt x="7" y="1494"/>
                      <a:pt x="7" y="1494"/>
                    </a:cubicBezTo>
                    <a:lnTo>
                      <a:pt x="539" y="1473"/>
                    </a:lnTo>
                    <a:lnTo>
                      <a:pt x="558" y="2552"/>
                    </a:lnTo>
                    <a:lnTo>
                      <a:pt x="558" y="2552"/>
                    </a:lnTo>
                    <a:cubicBezTo>
                      <a:pt x="558" y="2552"/>
                      <a:pt x="1582" y="2866"/>
                      <a:pt x="2163" y="2454"/>
                    </a:cubicBezTo>
                    <a:lnTo>
                      <a:pt x="1887" y="683"/>
                    </a:lnTo>
                    <a:lnTo>
                      <a:pt x="1887" y="683"/>
                    </a:lnTo>
                    <a:cubicBezTo>
                      <a:pt x="1945" y="341"/>
                      <a:pt x="2190" y="213"/>
                      <a:pt x="2190" y="2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12">
                <a:extLst>
                  <a:ext uri="{FF2B5EF4-FFF2-40B4-BE49-F238E27FC236}">
                    <a16:creationId xmlns:a16="http://schemas.microsoft.com/office/drawing/2014/main" id="{219EC00B-D99B-4E38-88D2-02A14835B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2529" y="7607128"/>
                <a:ext cx="1938466" cy="2367090"/>
              </a:xfrm>
              <a:custGeom>
                <a:avLst/>
                <a:gdLst>
                  <a:gd name="T0" fmla="*/ 576 w 2214"/>
                  <a:gd name="T1" fmla="*/ 2555 h 2703"/>
                  <a:gd name="T2" fmla="*/ 576 w 2214"/>
                  <a:gd name="T3" fmla="*/ 2555 h 2703"/>
                  <a:gd name="T4" fmla="*/ 1152 w 2214"/>
                  <a:gd name="T5" fmla="*/ 2658 h 2703"/>
                  <a:gd name="T6" fmla="*/ 1152 w 2214"/>
                  <a:gd name="T7" fmla="*/ 2658 h 2703"/>
                  <a:gd name="T8" fmla="*/ 2162 w 2214"/>
                  <a:gd name="T9" fmla="*/ 2460 h 2703"/>
                  <a:gd name="T10" fmla="*/ 1885 w 2214"/>
                  <a:gd name="T11" fmla="*/ 693 h 2703"/>
                  <a:gd name="T12" fmla="*/ 1886 w 2214"/>
                  <a:gd name="T13" fmla="*/ 692 h 2703"/>
                  <a:gd name="T14" fmla="*/ 1886 w 2214"/>
                  <a:gd name="T15" fmla="*/ 692 h 2703"/>
                  <a:gd name="T16" fmla="*/ 2184 w 2214"/>
                  <a:gd name="T17" fmla="*/ 221 h 2703"/>
                  <a:gd name="T18" fmla="*/ 2184 w 2214"/>
                  <a:gd name="T19" fmla="*/ 221 h 2703"/>
                  <a:gd name="T20" fmla="*/ 1719 w 2214"/>
                  <a:gd name="T21" fmla="*/ 23 h 2703"/>
                  <a:gd name="T22" fmla="*/ 1719 w 2214"/>
                  <a:gd name="T23" fmla="*/ 23 h 2703"/>
                  <a:gd name="T24" fmla="*/ 1496 w 2214"/>
                  <a:gd name="T25" fmla="*/ 27 h 2703"/>
                  <a:gd name="T26" fmla="*/ 1496 w 2214"/>
                  <a:gd name="T27" fmla="*/ 27 h 2703"/>
                  <a:gd name="T28" fmla="*/ 523 w 2214"/>
                  <a:gd name="T29" fmla="*/ 83 h 2703"/>
                  <a:gd name="T30" fmla="*/ 523 w 2214"/>
                  <a:gd name="T31" fmla="*/ 83 h 2703"/>
                  <a:gd name="T32" fmla="*/ 79 w 2214"/>
                  <a:gd name="T33" fmla="*/ 703 h 2703"/>
                  <a:gd name="T34" fmla="*/ 79 w 2214"/>
                  <a:gd name="T35" fmla="*/ 703 h 2703"/>
                  <a:gd name="T36" fmla="*/ 24 w 2214"/>
                  <a:gd name="T37" fmla="*/ 1494 h 2703"/>
                  <a:gd name="T38" fmla="*/ 556 w 2214"/>
                  <a:gd name="T39" fmla="*/ 1474 h 2703"/>
                  <a:gd name="T40" fmla="*/ 576 w 2214"/>
                  <a:gd name="T41" fmla="*/ 2555 h 2703"/>
                  <a:gd name="T42" fmla="*/ 1362 w 2214"/>
                  <a:gd name="T43" fmla="*/ 2686 h 2703"/>
                  <a:gd name="T44" fmla="*/ 1362 w 2214"/>
                  <a:gd name="T45" fmla="*/ 2686 h 2703"/>
                  <a:gd name="T46" fmla="*/ 1150 w 2214"/>
                  <a:gd name="T47" fmla="*/ 2677 h 2703"/>
                  <a:gd name="T48" fmla="*/ 1150 w 2214"/>
                  <a:gd name="T49" fmla="*/ 2677 h 2703"/>
                  <a:gd name="T50" fmla="*/ 564 w 2214"/>
                  <a:gd name="T51" fmla="*/ 2571 h 2703"/>
                  <a:gd name="T52" fmla="*/ 557 w 2214"/>
                  <a:gd name="T53" fmla="*/ 2569 h 2703"/>
                  <a:gd name="T54" fmla="*/ 538 w 2214"/>
                  <a:gd name="T55" fmla="*/ 1493 h 2703"/>
                  <a:gd name="T56" fmla="*/ 6 w 2214"/>
                  <a:gd name="T57" fmla="*/ 1514 h 2703"/>
                  <a:gd name="T58" fmla="*/ 6 w 2214"/>
                  <a:gd name="T59" fmla="*/ 1504 h 2703"/>
                  <a:gd name="T60" fmla="*/ 6 w 2214"/>
                  <a:gd name="T61" fmla="*/ 1504 h 2703"/>
                  <a:gd name="T62" fmla="*/ 60 w 2214"/>
                  <a:gd name="T63" fmla="*/ 701 h 2703"/>
                  <a:gd name="T64" fmla="*/ 60 w 2214"/>
                  <a:gd name="T65" fmla="*/ 701 h 2703"/>
                  <a:gd name="T66" fmla="*/ 519 w 2214"/>
                  <a:gd name="T67" fmla="*/ 64 h 2703"/>
                  <a:gd name="T68" fmla="*/ 519 w 2214"/>
                  <a:gd name="T69" fmla="*/ 64 h 2703"/>
                  <a:gd name="T70" fmla="*/ 1496 w 2214"/>
                  <a:gd name="T71" fmla="*/ 7 h 2703"/>
                  <a:gd name="T72" fmla="*/ 1496 w 2214"/>
                  <a:gd name="T73" fmla="*/ 7 h 2703"/>
                  <a:gd name="T74" fmla="*/ 1719 w 2214"/>
                  <a:gd name="T75" fmla="*/ 4 h 2703"/>
                  <a:gd name="T76" fmla="*/ 1719 w 2214"/>
                  <a:gd name="T77" fmla="*/ 4 h 2703"/>
                  <a:gd name="T78" fmla="*/ 2206 w 2214"/>
                  <a:gd name="T79" fmla="*/ 218 h 2703"/>
                  <a:gd name="T80" fmla="*/ 2213 w 2214"/>
                  <a:gd name="T81" fmla="*/ 227 h 2703"/>
                  <a:gd name="T82" fmla="*/ 2202 w 2214"/>
                  <a:gd name="T83" fmla="*/ 232 h 2703"/>
                  <a:gd name="T84" fmla="*/ 2202 w 2214"/>
                  <a:gd name="T85" fmla="*/ 232 h 2703"/>
                  <a:gd name="T86" fmla="*/ 1904 w 2214"/>
                  <a:gd name="T87" fmla="*/ 693 h 2703"/>
                  <a:gd name="T88" fmla="*/ 2182 w 2214"/>
                  <a:gd name="T89" fmla="*/ 2469 h 2703"/>
                  <a:gd name="T90" fmla="*/ 2177 w 2214"/>
                  <a:gd name="T91" fmla="*/ 2472 h 2703"/>
                  <a:gd name="T92" fmla="*/ 2177 w 2214"/>
                  <a:gd name="T93" fmla="*/ 2472 h 2703"/>
                  <a:gd name="T94" fmla="*/ 1362 w 2214"/>
                  <a:gd name="T95" fmla="*/ 2686 h 2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14" h="2703">
                    <a:moveTo>
                      <a:pt x="576" y="2555"/>
                    </a:moveTo>
                    <a:lnTo>
                      <a:pt x="576" y="2555"/>
                    </a:lnTo>
                    <a:cubicBezTo>
                      <a:pt x="618" y="2567"/>
                      <a:pt x="857" y="2633"/>
                      <a:pt x="1152" y="2658"/>
                    </a:cubicBezTo>
                    <a:lnTo>
                      <a:pt x="1152" y="2658"/>
                    </a:lnTo>
                    <a:cubicBezTo>
                      <a:pt x="1687" y="2702"/>
                      <a:pt x="1995" y="2576"/>
                      <a:pt x="2162" y="2460"/>
                    </a:cubicBezTo>
                    <a:lnTo>
                      <a:pt x="1885" y="693"/>
                    </a:lnTo>
                    <a:lnTo>
                      <a:pt x="1886" y="692"/>
                    </a:lnTo>
                    <a:lnTo>
                      <a:pt x="1886" y="692"/>
                    </a:lnTo>
                    <a:cubicBezTo>
                      <a:pt x="1937" y="389"/>
                      <a:pt x="2137" y="250"/>
                      <a:pt x="2184" y="221"/>
                    </a:cubicBezTo>
                    <a:lnTo>
                      <a:pt x="2184" y="221"/>
                    </a:lnTo>
                    <a:cubicBezTo>
                      <a:pt x="2059" y="69"/>
                      <a:pt x="1857" y="20"/>
                      <a:pt x="1719" y="23"/>
                    </a:cubicBezTo>
                    <a:lnTo>
                      <a:pt x="1719" y="23"/>
                    </a:lnTo>
                    <a:cubicBezTo>
                      <a:pt x="1656" y="25"/>
                      <a:pt x="1578" y="26"/>
                      <a:pt x="1496" y="27"/>
                    </a:cubicBezTo>
                    <a:lnTo>
                      <a:pt x="1496" y="27"/>
                    </a:lnTo>
                    <a:cubicBezTo>
                      <a:pt x="1190" y="30"/>
                      <a:pt x="772" y="35"/>
                      <a:pt x="523" y="83"/>
                    </a:cubicBezTo>
                    <a:lnTo>
                      <a:pt x="523" y="83"/>
                    </a:lnTo>
                    <a:cubicBezTo>
                      <a:pt x="416" y="104"/>
                      <a:pt x="126" y="256"/>
                      <a:pt x="79" y="703"/>
                    </a:cubicBezTo>
                    <a:lnTo>
                      <a:pt x="79" y="703"/>
                    </a:lnTo>
                    <a:cubicBezTo>
                      <a:pt x="26" y="1211"/>
                      <a:pt x="24" y="1446"/>
                      <a:pt x="24" y="1494"/>
                    </a:cubicBezTo>
                    <a:lnTo>
                      <a:pt x="556" y="1474"/>
                    </a:lnTo>
                    <a:lnTo>
                      <a:pt x="576" y="2555"/>
                    </a:lnTo>
                    <a:close/>
                    <a:moveTo>
                      <a:pt x="1362" y="2686"/>
                    </a:moveTo>
                    <a:lnTo>
                      <a:pt x="1362" y="2686"/>
                    </a:lnTo>
                    <a:cubicBezTo>
                      <a:pt x="1297" y="2686"/>
                      <a:pt x="1225" y="2683"/>
                      <a:pt x="1150" y="2677"/>
                    </a:cubicBezTo>
                    <a:lnTo>
                      <a:pt x="1150" y="2677"/>
                    </a:lnTo>
                    <a:cubicBezTo>
                      <a:pt x="824" y="2649"/>
                      <a:pt x="566" y="2571"/>
                      <a:pt x="564" y="2571"/>
                    </a:cubicBezTo>
                    <a:lnTo>
                      <a:pt x="557" y="2569"/>
                    </a:lnTo>
                    <a:lnTo>
                      <a:pt x="538" y="1493"/>
                    </a:lnTo>
                    <a:lnTo>
                      <a:pt x="6" y="1514"/>
                    </a:lnTo>
                    <a:lnTo>
                      <a:pt x="6" y="1504"/>
                    </a:lnTo>
                    <a:lnTo>
                      <a:pt x="6" y="1504"/>
                    </a:lnTo>
                    <a:cubicBezTo>
                      <a:pt x="6" y="1503"/>
                      <a:pt x="0" y="1275"/>
                      <a:pt x="60" y="701"/>
                    </a:cubicBezTo>
                    <a:lnTo>
                      <a:pt x="60" y="701"/>
                    </a:lnTo>
                    <a:cubicBezTo>
                      <a:pt x="108" y="243"/>
                      <a:pt x="408" y="86"/>
                      <a:pt x="519" y="64"/>
                    </a:cubicBezTo>
                    <a:lnTo>
                      <a:pt x="519" y="64"/>
                    </a:lnTo>
                    <a:cubicBezTo>
                      <a:pt x="770" y="15"/>
                      <a:pt x="1189" y="11"/>
                      <a:pt x="1496" y="7"/>
                    </a:cubicBezTo>
                    <a:lnTo>
                      <a:pt x="1496" y="7"/>
                    </a:lnTo>
                    <a:cubicBezTo>
                      <a:pt x="1578" y="7"/>
                      <a:pt x="1656" y="6"/>
                      <a:pt x="1719" y="4"/>
                    </a:cubicBezTo>
                    <a:lnTo>
                      <a:pt x="1719" y="4"/>
                    </a:lnTo>
                    <a:cubicBezTo>
                      <a:pt x="1863" y="0"/>
                      <a:pt x="2077" y="55"/>
                      <a:pt x="2206" y="218"/>
                    </a:cubicBezTo>
                    <a:lnTo>
                      <a:pt x="2213" y="227"/>
                    </a:lnTo>
                    <a:lnTo>
                      <a:pt x="2202" y="232"/>
                    </a:lnTo>
                    <a:lnTo>
                      <a:pt x="2202" y="232"/>
                    </a:lnTo>
                    <a:cubicBezTo>
                      <a:pt x="2200" y="234"/>
                      <a:pt x="1962" y="362"/>
                      <a:pt x="1904" y="693"/>
                    </a:cubicBezTo>
                    <a:lnTo>
                      <a:pt x="2182" y="2469"/>
                    </a:lnTo>
                    <a:lnTo>
                      <a:pt x="2177" y="2472"/>
                    </a:lnTo>
                    <a:lnTo>
                      <a:pt x="2177" y="2472"/>
                    </a:lnTo>
                    <a:cubicBezTo>
                      <a:pt x="2033" y="2574"/>
                      <a:pt x="1779" y="2686"/>
                      <a:pt x="1362" y="26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2" name="Freeform 13">
                <a:extLst>
                  <a:ext uri="{FF2B5EF4-FFF2-40B4-BE49-F238E27FC236}">
                    <a16:creationId xmlns:a16="http://schemas.microsoft.com/office/drawing/2014/main" id="{0DB723CC-51B1-4541-A9F1-930B473F4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8489" y="6475712"/>
                <a:ext cx="845664" cy="1397858"/>
              </a:xfrm>
              <a:custGeom>
                <a:avLst/>
                <a:gdLst>
                  <a:gd name="T0" fmla="*/ 881 w 967"/>
                  <a:gd name="T1" fmla="*/ 232 h 1596"/>
                  <a:gd name="T2" fmla="*/ 881 w 967"/>
                  <a:gd name="T3" fmla="*/ 232 h 1596"/>
                  <a:gd name="T4" fmla="*/ 441 w 967"/>
                  <a:gd name="T5" fmla="*/ 113 h 1596"/>
                  <a:gd name="T6" fmla="*/ 441 w 967"/>
                  <a:gd name="T7" fmla="*/ 113 h 1596"/>
                  <a:gd name="T8" fmla="*/ 167 w 967"/>
                  <a:gd name="T9" fmla="*/ 968 h 1596"/>
                  <a:gd name="T10" fmla="*/ 167 w 967"/>
                  <a:gd name="T11" fmla="*/ 1313 h 1596"/>
                  <a:gd name="T12" fmla="*/ 167 w 967"/>
                  <a:gd name="T13" fmla="*/ 1313 h 1596"/>
                  <a:gd name="T14" fmla="*/ 535 w 967"/>
                  <a:gd name="T15" fmla="*/ 1576 h 1596"/>
                  <a:gd name="T16" fmla="*/ 535 w 967"/>
                  <a:gd name="T17" fmla="*/ 1576 h 1596"/>
                  <a:gd name="T18" fmla="*/ 643 w 967"/>
                  <a:gd name="T19" fmla="*/ 1356 h 1596"/>
                  <a:gd name="T20" fmla="*/ 643 w 967"/>
                  <a:gd name="T21" fmla="*/ 1356 h 1596"/>
                  <a:gd name="T22" fmla="*/ 644 w 967"/>
                  <a:gd name="T23" fmla="*/ 1200 h 1596"/>
                  <a:gd name="T24" fmla="*/ 644 w 967"/>
                  <a:gd name="T25" fmla="*/ 1200 h 1596"/>
                  <a:gd name="T26" fmla="*/ 794 w 967"/>
                  <a:gd name="T27" fmla="*/ 1183 h 1596"/>
                  <a:gd name="T28" fmla="*/ 794 w 967"/>
                  <a:gd name="T29" fmla="*/ 1183 h 1596"/>
                  <a:gd name="T30" fmla="*/ 881 w 967"/>
                  <a:gd name="T31" fmla="*/ 232 h 1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7" h="1596">
                    <a:moveTo>
                      <a:pt x="881" y="232"/>
                    </a:moveTo>
                    <a:lnTo>
                      <a:pt x="881" y="232"/>
                    </a:lnTo>
                    <a:cubicBezTo>
                      <a:pt x="881" y="232"/>
                      <a:pt x="881" y="0"/>
                      <a:pt x="441" y="113"/>
                    </a:cubicBezTo>
                    <a:lnTo>
                      <a:pt x="441" y="113"/>
                    </a:lnTo>
                    <a:cubicBezTo>
                      <a:pt x="0" y="225"/>
                      <a:pt x="167" y="968"/>
                      <a:pt x="167" y="968"/>
                    </a:cubicBezTo>
                    <a:lnTo>
                      <a:pt x="167" y="1313"/>
                    </a:lnTo>
                    <a:lnTo>
                      <a:pt x="167" y="1313"/>
                    </a:lnTo>
                    <a:cubicBezTo>
                      <a:pt x="167" y="1313"/>
                      <a:pt x="408" y="1595"/>
                      <a:pt x="535" y="1576"/>
                    </a:cubicBezTo>
                    <a:lnTo>
                      <a:pt x="535" y="1576"/>
                    </a:lnTo>
                    <a:cubicBezTo>
                      <a:pt x="661" y="1558"/>
                      <a:pt x="643" y="1356"/>
                      <a:pt x="643" y="1356"/>
                    </a:cubicBezTo>
                    <a:lnTo>
                      <a:pt x="643" y="1356"/>
                    </a:lnTo>
                    <a:cubicBezTo>
                      <a:pt x="643" y="1356"/>
                      <a:pt x="645" y="1289"/>
                      <a:pt x="644" y="1200"/>
                    </a:cubicBezTo>
                    <a:lnTo>
                      <a:pt x="644" y="1200"/>
                    </a:lnTo>
                    <a:cubicBezTo>
                      <a:pt x="693" y="1199"/>
                      <a:pt x="744" y="1194"/>
                      <a:pt x="794" y="1183"/>
                    </a:cubicBezTo>
                    <a:lnTo>
                      <a:pt x="794" y="1183"/>
                    </a:lnTo>
                    <a:cubicBezTo>
                      <a:pt x="966" y="1144"/>
                      <a:pt x="881" y="232"/>
                      <a:pt x="881" y="2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3" name="Freeform 14">
                <a:extLst>
                  <a:ext uri="{FF2B5EF4-FFF2-40B4-BE49-F238E27FC236}">
                    <a16:creationId xmlns:a16="http://schemas.microsoft.com/office/drawing/2014/main" id="{A57F2558-BDBA-4E21-AB6C-A0E284573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072" y="6525912"/>
                <a:ext cx="799329" cy="1339935"/>
              </a:xfrm>
              <a:custGeom>
                <a:avLst/>
                <a:gdLst>
                  <a:gd name="T0" fmla="*/ 875 w 911"/>
                  <a:gd name="T1" fmla="*/ 175 h 1531"/>
                  <a:gd name="T2" fmla="*/ 875 w 911"/>
                  <a:gd name="T3" fmla="*/ 175 h 1531"/>
                  <a:gd name="T4" fmla="*/ 161 w 911"/>
                  <a:gd name="T5" fmla="*/ 1252 h 1531"/>
                  <a:gd name="T6" fmla="*/ 161 w 911"/>
                  <a:gd name="T7" fmla="*/ 1252 h 1531"/>
                  <a:gd name="T8" fmla="*/ 294 w 911"/>
                  <a:gd name="T9" fmla="*/ 1388 h 1531"/>
                  <a:gd name="T10" fmla="*/ 294 w 911"/>
                  <a:gd name="T11" fmla="*/ 1388 h 1531"/>
                  <a:gd name="T12" fmla="*/ 517 w 911"/>
                  <a:gd name="T13" fmla="*/ 1510 h 1531"/>
                  <a:gd name="T14" fmla="*/ 517 w 911"/>
                  <a:gd name="T15" fmla="*/ 1510 h 1531"/>
                  <a:gd name="T16" fmla="*/ 617 w 911"/>
                  <a:gd name="T17" fmla="*/ 1300 h 1531"/>
                  <a:gd name="T18" fmla="*/ 617 w 911"/>
                  <a:gd name="T19" fmla="*/ 1300 h 1531"/>
                  <a:gd name="T20" fmla="*/ 617 w 911"/>
                  <a:gd name="T21" fmla="*/ 1299 h 1531"/>
                  <a:gd name="T22" fmla="*/ 617 w 911"/>
                  <a:gd name="T23" fmla="*/ 1299 h 1531"/>
                  <a:gd name="T24" fmla="*/ 619 w 911"/>
                  <a:gd name="T25" fmla="*/ 1143 h 1531"/>
                  <a:gd name="T26" fmla="*/ 619 w 911"/>
                  <a:gd name="T27" fmla="*/ 1143 h 1531"/>
                  <a:gd name="T28" fmla="*/ 628 w 911"/>
                  <a:gd name="T29" fmla="*/ 1134 h 1531"/>
                  <a:gd name="T30" fmla="*/ 628 w 911"/>
                  <a:gd name="T31" fmla="*/ 1134 h 1531"/>
                  <a:gd name="T32" fmla="*/ 776 w 911"/>
                  <a:gd name="T33" fmla="*/ 1117 h 1531"/>
                  <a:gd name="T34" fmla="*/ 776 w 911"/>
                  <a:gd name="T35" fmla="*/ 1117 h 1531"/>
                  <a:gd name="T36" fmla="*/ 855 w 911"/>
                  <a:gd name="T37" fmla="*/ 176 h 1531"/>
                  <a:gd name="T38" fmla="*/ 855 w 911"/>
                  <a:gd name="T39" fmla="*/ 176 h 1531"/>
                  <a:gd name="T40" fmla="*/ 855 w 911"/>
                  <a:gd name="T41" fmla="*/ 175 h 1531"/>
                  <a:gd name="T42" fmla="*/ 855 w 911"/>
                  <a:gd name="T43" fmla="*/ 175 h 1531"/>
                  <a:gd name="T44" fmla="*/ 802 w 911"/>
                  <a:gd name="T45" fmla="*/ 79 h 1531"/>
                  <a:gd name="T46" fmla="*/ 802 w 911"/>
                  <a:gd name="T47" fmla="*/ 79 h 1531"/>
                  <a:gd name="T48" fmla="*/ 427 w 911"/>
                  <a:gd name="T49" fmla="*/ 65 h 1531"/>
                  <a:gd name="T50" fmla="*/ 427 w 911"/>
                  <a:gd name="T51" fmla="*/ 65 h 1531"/>
                  <a:gd name="T52" fmla="*/ 161 w 911"/>
                  <a:gd name="T53" fmla="*/ 908 h 1531"/>
                  <a:gd name="T54" fmla="*/ 161 w 911"/>
                  <a:gd name="T55" fmla="*/ 908 h 1531"/>
                  <a:gd name="T56" fmla="*/ 161 w 911"/>
                  <a:gd name="T57" fmla="*/ 911 h 1531"/>
                  <a:gd name="T58" fmla="*/ 161 w 911"/>
                  <a:gd name="T59" fmla="*/ 1252 h 1531"/>
                  <a:gd name="T60" fmla="*/ 507 w 911"/>
                  <a:gd name="T61" fmla="*/ 1530 h 1531"/>
                  <a:gd name="T62" fmla="*/ 507 w 911"/>
                  <a:gd name="T63" fmla="*/ 1530 h 1531"/>
                  <a:gd name="T64" fmla="*/ 144 w 911"/>
                  <a:gd name="T65" fmla="*/ 1262 h 1531"/>
                  <a:gd name="T66" fmla="*/ 144 w 911"/>
                  <a:gd name="T67" fmla="*/ 1262 h 1531"/>
                  <a:gd name="T68" fmla="*/ 142 w 911"/>
                  <a:gd name="T69" fmla="*/ 1256 h 1531"/>
                  <a:gd name="T70" fmla="*/ 142 w 911"/>
                  <a:gd name="T71" fmla="*/ 912 h 1531"/>
                  <a:gd name="T72" fmla="*/ 142 w 911"/>
                  <a:gd name="T73" fmla="*/ 912 h 1531"/>
                  <a:gd name="T74" fmla="*/ 113 w 911"/>
                  <a:gd name="T75" fmla="*/ 525 h 1531"/>
                  <a:gd name="T76" fmla="*/ 113 w 911"/>
                  <a:gd name="T77" fmla="*/ 525 h 1531"/>
                  <a:gd name="T78" fmla="*/ 422 w 911"/>
                  <a:gd name="T79" fmla="*/ 47 h 1531"/>
                  <a:gd name="T80" fmla="*/ 422 w 911"/>
                  <a:gd name="T81" fmla="*/ 47 h 1531"/>
                  <a:gd name="T82" fmla="*/ 815 w 911"/>
                  <a:gd name="T83" fmla="*/ 64 h 1531"/>
                  <a:gd name="T84" fmla="*/ 815 w 911"/>
                  <a:gd name="T85" fmla="*/ 64 h 1531"/>
                  <a:gd name="T86" fmla="*/ 875 w 911"/>
                  <a:gd name="T87" fmla="*/ 175 h 1531"/>
                  <a:gd name="T88" fmla="*/ 875 w 911"/>
                  <a:gd name="T89" fmla="*/ 175 h 1531"/>
                  <a:gd name="T90" fmla="*/ 896 w 911"/>
                  <a:gd name="T91" fmla="*/ 636 h 1531"/>
                  <a:gd name="T92" fmla="*/ 896 w 911"/>
                  <a:gd name="T93" fmla="*/ 636 h 1531"/>
                  <a:gd name="T94" fmla="*/ 780 w 911"/>
                  <a:gd name="T95" fmla="*/ 1135 h 1531"/>
                  <a:gd name="T96" fmla="*/ 780 w 911"/>
                  <a:gd name="T97" fmla="*/ 1135 h 1531"/>
                  <a:gd name="T98" fmla="*/ 638 w 911"/>
                  <a:gd name="T99" fmla="*/ 1153 h 1531"/>
                  <a:gd name="T100" fmla="*/ 638 w 911"/>
                  <a:gd name="T101" fmla="*/ 1153 h 1531"/>
                  <a:gd name="T102" fmla="*/ 636 w 911"/>
                  <a:gd name="T103" fmla="*/ 1299 h 1531"/>
                  <a:gd name="T104" fmla="*/ 636 w 911"/>
                  <a:gd name="T105" fmla="*/ 1299 h 1531"/>
                  <a:gd name="T106" fmla="*/ 629 w 911"/>
                  <a:gd name="T107" fmla="*/ 1404 h 1531"/>
                  <a:gd name="T108" fmla="*/ 629 w 911"/>
                  <a:gd name="T109" fmla="*/ 1404 h 1531"/>
                  <a:gd name="T110" fmla="*/ 519 w 911"/>
                  <a:gd name="T111" fmla="*/ 1529 h 1531"/>
                  <a:gd name="T112" fmla="*/ 519 w 911"/>
                  <a:gd name="T113" fmla="*/ 1529 h 1531"/>
                  <a:gd name="T114" fmla="*/ 507 w 911"/>
                  <a:gd name="T115" fmla="*/ 1530 h 1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11" h="1531">
                    <a:moveTo>
                      <a:pt x="875" y="175"/>
                    </a:moveTo>
                    <a:lnTo>
                      <a:pt x="875" y="175"/>
                    </a:lnTo>
                    <a:close/>
                    <a:moveTo>
                      <a:pt x="161" y="1252"/>
                    </a:moveTo>
                    <a:lnTo>
                      <a:pt x="161" y="1252"/>
                    </a:lnTo>
                    <a:cubicBezTo>
                      <a:pt x="172" y="1266"/>
                      <a:pt x="228" y="1328"/>
                      <a:pt x="294" y="1388"/>
                    </a:cubicBezTo>
                    <a:lnTo>
                      <a:pt x="294" y="1388"/>
                    </a:lnTo>
                    <a:cubicBezTo>
                      <a:pt x="392" y="1475"/>
                      <a:pt x="468" y="1517"/>
                      <a:pt x="517" y="1510"/>
                    </a:cubicBezTo>
                    <a:lnTo>
                      <a:pt x="517" y="1510"/>
                    </a:lnTo>
                    <a:cubicBezTo>
                      <a:pt x="634" y="1493"/>
                      <a:pt x="617" y="1302"/>
                      <a:pt x="617" y="1300"/>
                    </a:cubicBezTo>
                    <a:lnTo>
                      <a:pt x="617" y="1300"/>
                    </a:lnTo>
                    <a:lnTo>
                      <a:pt x="617" y="1299"/>
                    </a:lnTo>
                    <a:lnTo>
                      <a:pt x="617" y="1299"/>
                    </a:lnTo>
                    <a:cubicBezTo>
                      <a:pt x="617" y="1298"/>
                      <a:pt x="620" y="1231"/>
                      <a:pt x="619" y="1143"/>
                    </a:cubicBezTo>
                    <a:lnTo>
                      <a:pt x="619" y="1143"/>
                    </a:lnTo>
                    <a:cubicBezTo>
                      <a:pt x="619" y="1138"/>
                      <a:pt x="622" y="1134"/>
                      <a:pt x="628" y="1134"/>
                    </a:cubicBezTo>
                    <a:lnTo>
                      <a:pt x="628" y="1134"/>
                    </a:lnTo>
                    <a:cubicBezTo>
                      <a:pt x="682" y="1133"/>
                      <a:pt x="732" y="1127"/>
                      <a:pt x="776" y="1117"/>
                    </a:cubicBezTo>
                    <a:lnTo>
                      <a:pt x="776" y="1117"/>
                    </a:lnTo>
                    <a:cubicBezTo>
                      <a:pt x="910" y="1087"/>
                      <a:pt x="879" y="426"/>
                      <a:pt x="855" y="176"/>
                    </a:cubicBezTo>
                    <a:lnTo>
                      <a:pt x="855" y="176"/>
                    </a:lnTo>
                    <a:cubicBezTo>
                      <a:pt x="855" y="176"/>
                      <a:pt x="855" y="176"/>
                      <a:pt x="855" y="175"/>
                    </a:cubicBezTo>
                    <a:lnTo>
                      <a:pt x="855" y="175"/>
                    </a:lnTo>
                    <a:cubicBezTo>
                      <a:pt x="855" y="173"/>
                      <a:pt x="855" y="120"/>
                      <a:pt x="802" y="79"/>
                    </a:cubicBezTo>
                    <a:lnTo>
                      <a:pt x="802" y="79"/>
                    </a:lnTo>
                    <a:cubicBezTo>
                      <a:pt x="754" y="42"/>
                      <a:pt x="649" y="9"/>
                      <a:pt x="427" y="65"/>
                    </a:cubicBezTo>
                    <a:lnTo>
                      <a:pt x="427" y="65"/>
                    </a:lnTo>
                    <a:cubicBezTo>
                      <a:pt x="0" y="174"/>
                      <a:pt x="159" y="902"/>
                      <a:pt x="161" y="908"/>
                    </a:cubicBezTo>
                    <a:lnTo>
                      <a:pt x="161" y="908"/>
                    </a:lnTo>
                    <a:cubicBezTo>
                      <a:pt x="161" y="909"/>
                      <a:pt x="161" y="910"/>
                      <a:pt x="161" y="911"/>
                    </a:cubicBezTo>
                    <a:lnTo>
                      <a:pt x="161" y="1252"/>
                    </a:lnTo>
                    <a:close/>
                    <a:moveTo>
                      <a:pt x="507" y="1530"/>
                    </a:moveTo>
                    <a:lnTo>
                      <a:pt x="507" y="1530"/>
                    </a:lnTo>
                    <a:cubicBezTo>
                      <a:pt x="374" y="1530"/>
                      <a:pt x="154" y="1273"/>
                      <a:pt x="144" y="1262"/>
                    </a:cubicBezTo>
                    <a:lnTo>
                      <a:pt x="144" y="1262"/>
                    </a:lnTo>
                    <a:cubicBezTo>
                      <a:pt x="143" y="1260"/>
                      <a:pt x="142" y="1258"/>
                      <a:pt x="142" y="1256"/>
                    </a:cubicBezTo>
                    <a:lnTo>
                      <a:pt x="142" y="912"/>
                    </a:lnTo>
                    <a:lnTo>
                      <a:pt x="142" y="912"/>
                    </a:lnTo>
                    <a:cubicBezTo>
                      <a:pt x="138" y="896"/>
                      <a:pt x="101" y="715"/>
                      <a:pt x="113" y="525"/>
                    </a:cubicBezTo>
                    <a:lnTo>
                      <a:pt x="113" y="525"/>
                    </a:lnTo>
                    <a:cubicBezTo>
                      <a:pt x="130" y="259"/>
                      <a:pt x="238" y="94"/>
                      <a:pt x="422" y="47"/>
                    </a:cubicBezTo>
                    <a:lnTo>
                      <a:pt x="422" y="47"/>
                    </a:lnTo>
                    <a:cubicBezTo>
                      <a:pt x="607" y="0"/>
                      <a:pt x="738" y="5"/>
                      <a:pt x="815" y="64"/>
                    </a:cubicBezTo>
                    <a:lnTo>
                      <a:pt x="815" y="64"/>
                    </a:lnTo>
                    <a:cubicBezTo>
                      <a:pt x="872" y="109"/>
                      <a:pt x="875" y="168"/>
                      <a:pt x="875" y="175"/>
                    </a:cubicBezTo>
                    <a:lnTo>
                      <a:pt x="875" y="175"/>
                    </a:lnTo>
                    <a:cubicBezTo>
                      <a:pt x="876" y="185"/>
                      <a:pt x="896" y="409"/>
                      <a:pt x="896" y="636"/>
                    </a:cubicBezTo>
                    <a:lnTo>
                      <a:pt x="896" y="636"/>
                    </a:lnTo>
                    <a:cubicBezTo>
                      <a:pt x="896" y="950"/>
                      <a:pt x="857" y="1118"/>
                      <a:pt x="780" y="1135"/>
                    </a:cubicBezTo>
                    <a:lnTo>
                      <a:pt x="780" y="1135"/>
                    </a:lnTo>
                    <a:cubicBezTo>
                      <a:pt x="738" y="1145"/>
                      <a:pt x="690" y="1151"/>
                      <a:pt x="638" y="1153"/>
                    </a:cubicBezTo>
                    <a:lnTo>
                      <a:pt x="638" y="1153"/>
                    </a:lnTo>
                    <a:cubicBezTo>
                      <a:pt x="639" y="1232"/>
                      <a:pt x="636" y="1292"/>
                      <a:pt x="636" y="1299"/>
                    </a:cubicBezTo>
                    <a:lnTo>
                      <a:pt x="636" y="1299"/>
                    </a:lnTo>
                    <a:cubicBezTo>
                      <a:pt x="636" y="1306"/>
                      <a:pt x="640" y="1354"/>
                      <a:pt x="629" y="1404"/>
                    </a:cubicBezTo>
                    <a:lnTo>
                      <a:pt x="629" y="1404"/>
                    </a:lnTo>
                    <a:cubicBezTo>
                      <a:pt x="614" y="1478"/>
                      <a:pt x="576" y="1521"/>
                      <a:pt x="519" y="1529"/>
                    </a:cubicBezTo>
                    <a:lnTo>
                      <a:pt x="519" y="1529"/>
                    </a:lnTo>
                    <a:cubicBezTo>
                      <a:pt x="515" y="1530"/>
                      <a:pt x="511" y="1530"/>
                      <a:pt x="507" y="15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15">
                <a:extLst>
                  <a:ext uri="{FF2B5EF4-FFF2-40B4-BE49-F238E27FC236}">
                    <a16:creationId xmlns:a16="http://schemas.microsoft.com/office/drawing/2014/main" id="{D3AE8533-4E7F-4F98-B12A-B2533A6F5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0975" y="7510590"/>
                <a:ext cx="139014" cy="27032"/>
              </a:xfrm>
              <a:custGeom>
                <a:avLst/>
                <a:gdLst>
                  <a:gd name="T0" fmla="*/ 149 w 160"/>
                  <a:gd name="T1" fmla="*/ 31 h 32"/>
                  <a:gd name="T2" fmla="*/ 149 w 160"/>
                  <a:gd name="T3" fmla="*/ 31 h 32"/>
                  <a:gd name="T4" fmla="*/ 149 w 160"/>
                  <a:gd name="T5" fmla="*/ 31 h 32"/>
                  <a:gd name="T6" fmla="*/ 8 w 160"/>
                  <a:gd name="T7" fmla="*/ 20 h 32"/>
                  <a:gd name="T8" fmla="*/ 8 w 160"/>
                  <a:gd name="T9" fmla="*/ 20 h 32"/>
                  <a:gd name="T10" fmla="*/ 1 w 160"/>
                  <a:gd name="T11" fmla="*/ 9 h 32"/>
                  <a:gd name="T12" fmla="*/ 1 w 160"/>
                  <a:gd name="T13" fmla="*/ 9 h 32"/>
                  <a:gd name="T14" fmla="*/ 12 w 160"/>
                  <a:gd name="T15" fmla="*/ 1 h 32"/>
                  <a:gd name="T16" fmla="*/ 12 w 160"/>
                  <a:gd name="T17" fmla="*/ 1 h 32"/>
                  <a:gd name="T18" fmla="*/ 149 w 160"/>
                  <a:gd name="T19" fmla="*/ 12 h 32"/>
                  <a:gd name="T20" fmla="*/ 149 w 160"/>
                  <a:gd name="T21" fmla="*/ 12 h 32"/>
                  <a:gd name="T22" fmla="*/ 159 w 160"/>
                  <a:gd name="T23" fmla="*/ 21 h 32"/>
                  <a:gd name="T24" fmla="*/ 159 w 160"/>
                  <a:gd name="T25" fmla="*/ 21 h 32"/>
                  <a:gd name="T26" fmla="*/ 149 w 160"/>
                  <a:gd name="T2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32">
                    <a:moveTo>
                      <a:pt x="149" y="31"/>
                    </a:moveTo>
                    <a:lnTo>
                      <a:pt x="149" y="31"/>
                    </a:lnTo>
                    <a:lnTo>
                      <a:pt x="149" y="31"/>
                    </a:lnTo>
                    <a:cubicBezTo>
                      <a:pt x="146" y="31"/>
                      <a:pt x="66" y="29"/>
                      <a:pt x="8" y="20"/>
                    </a:cubicBezTo>
                    <a:lnTo>
                      <a:pt x="8" y="20"/>
                    </a:lnTo>
                    <a:cubicBezTo>
                      <a:pt x="3" y="19"/>
                      <a:pt x="0" y="13"/>
                      <a:pt x="1" y="9"/>
                    </a:cubicBezTo>
                    <a:lnTo>
                      <a:pt x="1" y="9"/>
                    </a:lnTo>
                    <a:cubicBezTo>
                      <a:pt x="1" y="4"/>
                      <a:pt x="7" y="0"/>
                      <a:pt x="12" y="1"/>
                    </a:cubicBezTo>
                    <a:lnTo>
                      <a:pt x="12" y="1"/>
                    </a:lnTo>
                    <a:cubicBezTo>
                      <a:pt x="68" y="11"/>
                      <a:pt x="149" y="12"/>
                      <a:pt x="149" y="12"/>
                    </a:cubicBezTo>
                    <a:lnTo>
                      <a:pt x="149" y="12"/>
                    </a:lnTo>
                    <a:cubicBezTo>
                      <a:pt x="155" y="12"/>
                      <a:pt x="159" y="16"/>
                      <a:pt x="159" y="21"/>
                    </a:cubicBezTo>
                    <a:lnTo>
                      <a:pt x="159" y="21"/>
                    </a:lnTo>
                    <a:cubicBezTo>
                      <a:pt x="158" y="27"/>
                      <a:pt x="155" y="31"/>
                      <a:pt x="149" y="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16">
                <a:extLst>
                  <a:ext uri="{FF2B5EF4-FFF2-40B4-BE49-F238E27FC236}">
                    <a16:creationId xmlns:a16="http://schemas.microsoft.com/office/drawing/2014/main" id="{86B64511-ACA8-4BA6-BFA9-E5D53EC39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6505" y="6386899"/>
                <a:ext cx="949926" cy="1015570"/>
              </a:xfrm>
              <a:custGeom>
                <a:avLst/>
                <a:gdLst>
                  <a:gd name="T0" fmla="*/ 1005 w 1085"/>
                  <a:gd name="T1" fmla="*/ 66 h 1159"/>
                  <a:gd name="T2" fmla="*/ 1005 w 1085"/>
                  <a:gd name="T3" fmla="*/ 66 h 1159"/>
                  <a:gd name="T4" fmla="*/ 745 w 1085"/>
                  <a:gd name="T5" fmla="*/ 9 h 1159"/>
                  <a:gd name="T6" fmla="*/ 745 w 1085"/>
                  <a:gd name="T7" fmla="*/ 9 h 1159"/>
                  <a:gd name="T8" fmla="*/ 330 w 1085"/>
                  <a:gd name="T9" fmla="*/ 36 h 1159"/>
                  <a:gd name="T10" fmla="*/ 330 w 1085"/>
                  <a:gd name="T11" fmla="*/ 36 h 1159"/>
                  <a:gd name="T12" fmla="*/ 51 w 1085"/>
                  <a:gd name="T13" fmla="*/ 208 h 1159"/>
                  <a:gd name="T14" fmla="*/ 51 w 1085"/>
                  <a:gd name="T15" fmla="*/ 208 h 1159"/>
                  <a:gd name="T16" fmla="*/ 55 w 1085"/>
                  <a:gd name="T17" fmla="*/ 794 h 1159"/>
                  <a:gd name="T18" fmla="*/ 55 w 1085"/>
                  <a:gd name="T19" fmla="*/ 794 h 1159"/>
                  <a:gd name="T20" fmla="*/ 243 w 1085"/>
                  <a:gd name="T21" fmla="*/ 1144 h 1159"/>
                  <a:gd name="T22" fmla="*/ 243 w 1085"/>
                  <a:gd name="T23" fmla="*/ 1144 h 1159"/>
                  <a:gd name="T24" fmla="*/ 290 w 1085"/>
                  <a:gd name="T25" fmla="*/ 1158 h 1159"/>
                  <a:gd name="T26" fmla="*/ 290 w 1085"/>
                  <a:gd name="T27" fmla="*/ 1158 h 1159"/>
                  <a:gd name="T28" fmla="*/ 310 w 1085"/>
                  <a:gd name="T29" fmla="*/ 1155 h 1159"/>
                  <a:gd name="T30" fmla="*/ 310 w 1085"/>
                  <a:gd name="T31" fmla="*/ 1155 h 1159"/>
                  <a:gd name="T32" fmla="*/ 445 w 1085"/>
                  <a:gd name="T33" fmla="*/ 959 h 1159"/>
                  <a:gd name="T34" fmla="*/ 445 w 1085"/>
                  <a:gd name="T35" fmla="*/ 959 h 1159"/>
                  <a:gd name="T36" fmla="*/ 436 w 1085"/>
                  <a:gd name="T37" fmla="*/ 950 h 1159"/>
                  <a:gd name="T38" fmla="*/ 436 w 1085"/>
                  <a:gd name="T39" fmla="*/ 950 h 1159"/>
                  <a:gd name="T40" fmla="*/ 346 w 1085"/>
                  <a:gd name="T41" fmla="*/ 902 h 1159"/>
                  <a:gd name="T42" fmla="*/ 346 w 1085"/>
                  <a:gd name="T43" fmla="*/ 902 h 1159"/>
                  <a:gd name="T44" fmla="*/ 376 w 1085"/>
                  <a:gd name="T45" fmla="*/ 707 h 1159"/>
                  <a:gd name="T46" fmla="*/ 376 w 1085"/>
                  <a:gd name="T47" fmla="*/ 707 h 1159"/>
                  <a:gd name="T48" fmla="*/ 484 w 1085"/>
                  <a:gd name="T49" fmla="*/ 649 h 1159"/>
                  <a:gd name="T50" fmla="*/ 484 w 1085"/>
                  <a:gd name="T51" fmla="*/ 649 h 1159"/>
                  <a:gd name="T52" fmla="*/ 566 w 1085"/>
                  <a:gd name="T53" fmla="*/ 751 h 1159"/>
                  <a:gd name="T54" fmla="*/ 566 w 1085"/>
                  <a:gd name="T55" fmla="*/ 751 h 1159"/>
                  <a:gd name="T56" fmla="*/ 576 w 1085"/>
                  <a:gd name="T57" fmla="*/ 759 h 1159"/>
                  <a:gd name="T58" fmla="*/ 576 w 1085"/>
                  <a:gd name="T59" fmla="*/ 759 h 1159"/>
                  <a:gd name="T60" fmla="*/ 585 w 1085"/>
                  <a:gd name="T61" fmla="*/ 752 h 1159"/>
                  <a:gd name="T62" fmla="*/ 585 w 1085"/>
                  <a:gd name="T63" fmla="*/ 752 h 1159"/>
                  <a:gd name="T64" fmla="*/ 691 w 1085"/>
                  <a:gd name="T65" fmla="*/ 392 h 1159"/>
                  <a:gd name="T66" fmla="*/ 691 w 1085"/>
                  <a:gd name="T67" fmla="*/ 392 h 1159"/>
                  <a:gd name="T68" fmla="*/ 1010 w 1085"/>
                  <a:gd name="T69" fmla="*/ 380 h 1159"/>
                  <a:gd name="T70" fmla="*/ 1010 w 1085"/>
                  <a:gd name="T71" fmla="*/ 380 h 1159"/>
                  <a:gd name="T72" fmla="*/ 1018 w 1085"/>
                  <a:gd name="T73" fmla="*/ 379 h 1159"/>
                  <a:gd name="T74" fmla="*/ 1018 w 1085"/>
                  <a:gd name="T75" fmla="*/ 379 h 1159"/>
                  <a:gd name="T76" fmla="*/ 1022 w 1085"/>
                  <a:gd name="T77" fmla="*/ 374 h 1159"/>
                  <a:gd name="T78" fmla="*/ 1022 w 1085"/>
                  <a:gd name="T79" fmla="*/ 374 h 1159"/>
                  <a:gd name="T80" fmla="*/ 1005 w 1085"/>
                  <a:gd name="T81" fmla="*/ 66 h 1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85" h="1159">
                    <a:moveTo>
                      <a:pt x="1005" y="66"/>
                    </a:moveTo>
                    <a:lnTo>
                      <a:pt x="1005" y="66"/>
                    </a:lnTo>
                    <a:cubicBezTo>
                      <a:pt x="973" y="34"/>
                      <a:pt x="849" y="15"/>
                      <a:pt x="745" y="9"/>
                    </a:cubicBezTo>
                    <a:lnTo>
                      <a:pt x="745" y="9"/>
                    </a:lnTo>
                    <a:cubicBezTo>
                      <a:pt x="599" y="0"/>
                      <a:pt x="448" y="10"/>
                      <a:pt x="330" y="36"/>
                    </a:cubicBezTo>
                    <a:lnTo>
                      <a:pt x="330" y="36"/>
                    </a:lnTo>
                    <a:cubicBezTo>
                      <a:pt x="177" y="69"/>
                      <a:pt x="81" y="128"/>
                      <a:pt x="51" y="208"/>
                    </a:cubicBezTo>
                    <a:lnTo>
                      <a:pt x="51" y="208"/>
                    </a:lnTo>
                    <a:cubicBezTo>
                      <a:pt x="0" y="342"/>
                      <a:pt x="16" y="599"/>
                      <a:pt x="55" y="794"/>
                    </a:cubicBezTo>
                    <a:lnTo>
                      <a:pt x="55" y="794"/>
                    </a:lnTo>
                    <a:cubicBezTo>
                      <a:pt x="86" y="953"/>
                      <a:pt x="163" y="1097"/>
                      <a:pt x="243" y="1144"/>
                    </a:cubicBezTo>
                    <a:lnTo>
                      <a:pt x="243" y="1144"/>
                    </a:lnTo>
                    <a:cubicBezTo>
                      <a:pt x="260" y="1153"/>
                      <a:pt x="275" y="1158"/>
                      <a:pt x="290" y="1158"/>
                    </a:cubicBezTo>
                    <a:lnTo>
                      <a:pt x="290" y="1158"/>
                    </a:lnTo>
                    <a:cubicBezTo>
                      <a:pt x="297" y="1158"/>
                      <a:pt x="303" y="1157"/>
                      <a:pt x="310" y="1155"/>
                    </a:cubicBezTo>
                    <a:lnTo>
                      <a:pt x="310" y="1155"/>
                    </a:lnTo>
                    <a:cubicBezTo>
                      <a:pt x="458" y="1105"/>
                      <a:pt x="445" y="960"/>
                      <a:pt x="445" y="959"/>
                    </a:cubicBezTo>
                    <a:lnTo>
                      <a:pt x="445" y="959"/>
                    </a:lnTo>
                    <a:cubicBezTo>
                      <a:pt x="444" y="954"/>
                      <a:pt x="440" y="951"/>
                      <a:pt x="436" y="950"/>
                    </a:cubicBezTo>
                    <a:lnTo>
                      <a:pt x="436" y="950"/>
                    </a:lnTo>
                    <a:cubicBezTo>
                      <a:pt x="435" y="950"/>
                      <a:pt x="364" y="948"/>
                      <a:pt x="346" y="902"/>
                    </a:cubicBezTo>
                    <a:lnTo>
                      <a:pt x="346" y="902"/>
                    </a:lnTo>
                    <a:cubicBezTo>
                      <a:pt x="333" y="869"/>
                      <a:pt x="332" y="770"/>
                      <a:pt x="376" y="707"/>
                    </a:cubicBezTo>
                    <a:lnTo>
                      <a:pt x="376" y="707"/>
                    </a:lnTo>
                    <a:cubicBezTo>
                      <a:pt x="408" y="661"/>
                      <a:pt x="446" y="640"/>
                      <a:pt x="484" y="649"/>
                    </a:cubicBezTo>
                    <a:lnTo>
                      <a:pt x="484" y="649"/>
                    </a:lnTo>
                    <a:cubicBezTo>
                      <a:pt x="525" y="658"/>
                      <a:pt x="558" y="700"/>
                      <a:pt x="566" y="751"/>
                    </a:cubicBezTo>
                    <a:lnTo>
                      <a:pt x="566" y="751"/>
                    </a:lnTo>
                    <a:cubicBezTo>
                      <a:pt x="567" y="756"/>
                      <a:pt x="572" y="759"/>
                      <a:pt x="576" y="759"/>
                    </a:cubicBezTo>
                    <a:lnTo>
                      <a:pt x="576" y="759"/>
                    </a:lnTo>
                    <a:cubicBezTo>
                      <a:pt x="580" y="759"/>
                      <a:pt x="585" y="757"/>
                      <a:pt x="585" y="752"/>
                    </a:cubicBezTo>
                    <a:lnTo>
                      <a:pt x="585" y="752"/>
                    </a:lnTo>
                    <a:cubicBezTo>
                      <a:pt x="606" y="664"/>
                      <a:pt x="663" y="430"/>
                      <a:pt x="691" y="392"/>
                    </a:cubicBezTo>
                    <a:lnTo>
                      <a:pt x="691" y="392"/>
                    </a:lnTo>
                    <a:cubicBezTo>
                      <a:pt x="706" y="374"/>
                      <a:pt x="908" y="349"/>
                      <a:pt x="1010" y="380"/>
                    </a:cubicBezTo>
                    <a:lnTo>
                      <a:pt x="1010" y="380"/>
                    </a:lnTo>
                    <a:cubicBezTo>
                      <a:pt x="1013" y="381"/>
                      <a:pt x="1015" y="381"/>
                      <a:pt x="1018" y="379"/>
                    </a:cubicBezTo>
                    <a:lnTo>
                      <a:pt x="1018" y="379"/>
                    </a:lnTo>
                    <a:cubicBezTo>
                      <a:pt x="1020" y="378"/>
                      <a:pt x="1021" y="377"/>
                      <a:pt x="1022" y="374"/>
                    </a:cubicBezTo>
                    <a:lnTo>
                      <a:pt x="1022" y="374"/>
                    </a:lnTo>
                    <a:cubicBezTo>
                      <a:pt x="1025" y="364"/>
                      <a:pt x="1084" y="144"/>
                      <a:pt x="1005" y="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6" name="Freeform 17">
                <a:extLst>
                  <a:ext uri="{FF2B5EF4-FFF2-40B4-BE49-F238E27FC236}">
                    <a16:creationId xmlns:a16="http://schemas.microsoft.com/office/drawing/2014/main" id="{B7E4A020-4218-4908-8176-9E44BF3C1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3052" y="7143750"/>
                <a:ext cx="428626" cy="513576"/>
              </a:xfrm>
              <a:custGeom>
                <a:avLst/>
                <a:gdLst>
                  <a:gd name="T0" fmla="*/ 0 w 491"/>
                  <a:gd name="T1" fmla="*/ 253 h 585"/>
                  <a:gd name="T2" fmla="*/ 0 w 491"/>
                  <a:gd name="T3" fmla="*/ 253 h 585"/>
                  <a:gd name="T4" fmla="*/ 472 w 491"/>
                  <a:gd name="T5" fmla="*/ 281 h 585"/>
                  <a:gd name="T6" fmla="*/ 472 w 491"/>
                  <a:gd name="T7" fmla="*/ 281 h 585"/>
                  <a:gd name="T8" fmla="*/ 472 w 491"/>
                  <a:gd name="T9" fmla="*/ 14 h 585"/>
                  <a:gd name="T10" fmla="*/ 472 w 491"/>
                  <a:gd name="T11" fmla="*/ 14 h 585"/>
                  <a:gd name="T12" fmla="*/ 126 w 491"/>
                  <a:gd name="T13" fmla="*/ 0 h 585"/>
                  <a:gd name="T14" fmla="*/ 126 w 491"/>
                  <a:gd name="T15" fmla="*/ 0 h 585"/>
                  <a:gd name="T16" fmla="*/ 83 w 491"/>
                  <a:gd name="T17" fmla="*/ 154 h 585"/>
                  <a:gd name="T18" fmla="*/ 83 w 491"/>
                  <a:gd name="T19" fmla="*/ 154 h 585"/>
                  <a:gd name="T20" fmla="*/ 0 w 491"/>
                  <a:gd name="T21" fmla="*/ 253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1" h="585">
                    <a:moveTo>
                      <a:pt x="0" y="253"/>
                    </a:moveTo>
                    <a:lnTo>
                      <a:pt x="0" y="253"/>
                    </a:lnTo>
                    <a:cubicBezTo>
                      <a:pt x="245" y="584"/>
                      <a:pt x="458" y="435"/>
                      <a:pt x="472" y="281"/>
                    </a:cubicBezTo>
                    <a:lnTo>
                      <a:pt x="472" y="281"/>
                    </a:lnTo>
                    <a:cubicBezTo>
                      <a:pt x="490" y="83"/>
                      <a:pt x="472" y="14"/>
                      <a:pt x="472" y="14"/>
                    </a:cubicBezTo>
                    <a:lnTo>
                      <a:pt x="472" y="14"/>
                    </a:lnTo>
                    <a:cubicBezTo>
                      <a:pt x="353" y="10"/>
                      <a:pt x="126" y="0"/>
                      <a:pt x="126" y="0"/>
                    </a:cubicBezTo>
                    <a:lnTo>
                      <a:pt x="126" y="0"/>
                    </a:lnTo>
                    <a:cubicBezTo>
                      <a:pt x="122" y="38"/>
                      <a:pt x="112" y="93"/>
                      <a:pt x="83" y="154"/>
                    </a:cubicBezTo>
                    <a:lnTo>
                      <a:pt x="83" y="154"/>
                    </a:lnTo>
                    <a:cubicBezTo>
                      <a:pt x="53" y="219"/>
                      <a:pt x="27" y="225"/>
                      <a:pt x="0" y="2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 18">
                <a:extLst>
                  <a:ext uri="{FF2B5EF4-FFF2-40B4-BE49-F238E27FC236}">
                    <a16:creationId xmlns:a16="http://schemas.microsoft.com/office/drawing/2014/main" id="{2DCF5423-16C2-4ADE-9BDA-B94E9F763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5329" y="7136027"/>
                <a:ext cx="447932" cy="413178"/>
              </a:xfrm>
              <a:custGeom>
                <a:avLst/>
                <a:gdLst>
                  <a:gd name="T0" fmla="*/ 24 w 511"/>
                  <a:gd name="T1" fmla="*/ 263 h 471"/>
                  <a:gd name="T2" fmla="*/ 24 w 511"/>
                  <a:gd name="T3" fmla="*/ 263 h 471"/>
                  <a:gd name="T4" fmla="*/ 347 w 511"/>
                  <a:gd name="T5" fmla="*/ 445 h 471"/>
                  <a:gd name="T6" fmla="*/ 347 w 511"/>
                  <a:gd name="T7" fmla="*/ 445 h 471"/>
                  <a:gd name="T8" fmla="*/ 474 w 511"/>
                  <a:gd name="T9" fmla="*/ 290 h 471"/>
                  <a:gd name="T10" fmla="*/ 474 w 511"/>
                  <a:gd name="T11" fmla="*/ 290 h 471"/>
                  <a:gd name="T12" fmla="*/ 475 w 511"/>
                  <a:gd name="T13" fmla="*/ 32 h 471"/>
                  <a:gd name="T14" fmla="*/ 475 w 511"/>
                  <a:gd name="T15" fmla="*/ 32 h 471"/>
                  <a:gd name="T16" fmla="*/ 145 w 511"/>
                  <a:gd name="T17" fmla="*/ 19 h 471"/>
                  <a:gd name="T18" fmla="*/ 145 w 511"/>
                  <a:gd name="T19" fmla="*/ 19 h 471"/>
                  <a:gd name="T20" fmla="*/ 103 w 511"/>
                  <a:gd name="T21" fmla="*/ 166 h 471"/>
                  <a:gd name="T22" fmla="*/ 103 w 511"/>
                  <a:gd name="T23" fmla="*/ 166 h 471"/>
                  <a:gd name="T24" fmla="*/ 38 w 511"/>
                  <a:gd name="T25" fmla="*/ 251 h 471"/>
                  <a:gd name="T26" fmla="*/ 38 w 511"/>
                  <a:gd name="T27" fmla="*/ 251 h 471"/>
                  <a:gd name="T28" fmla="*/ 24 w 511"/>
                  <a:gd name="T29" fmla="*/ 263 h 471"/>
                  <a:gd name="T30" fmla="*/ 302 w 511"/>
                  <a:gd name="T31" fmla="*/ 470 h 471"/>
                  <a:gd name="T32" fmla="*/ 302 w 511"/>
                  <a:gd name="T33" fmla="*/ 470 h 471"/>
                  <a:gd name="T34" fmla="*/ 4 w 511"/>
                  <a:gd name="T35" fmla="*/ 267 h 471"/>
                  <a:gd name="T36" fmla="*/ 4 w 511"/>
                  <a:gd name="T37" fmla="*/ 267 h 471"/>
                  <a:gd name="T38" fmla="*/ 4 w 511"/>
                  <a:gd name="T39" fmla="*/ 255 h 471"/>
                  <a:gd name="T40" fmla="*/ 4 w 511"/>
                  <a:gd name="T41" fmla="*/ 255 h 471"/>
                  <a:gd name="T42" fmla="*/ 25 w 511"/>
                  <a:gd name="T43" fmla="*/ 236 h 471"/>
                  <a:gd name="T44" fmla="*/ 25 w 511"/>
                  <a:gd name="T45" fmla="*/ 236 h 471"/>
                  <a:gd name="T46" fmla="*/ 85 w 511"/>
                  <a:gd name="T47" fmla="*/ 158 h 471"/>
                  <a:gd name="T48" fmla="*/ 85 w 511"/>
                  <a:gd name="T49" fmla="*/ 158 h 471"/>
                  <a:gd name="T50" fmla="*/ 127 w 511"/>
                  <a:gd name="T51" fmla="*/ 8 h 471"/>
                  <a:gd name="T52" fmla="*/ 127 w 511"/>
                  <a:gd name="T53" fmla="*/ 8 h 471"/>
                  <a:gd name="T54" fmla="*/ 138 w 511"/>
                  <a:gd name="T55" fmla="*/ 0 h 471"/>
                  <a:gd name="T56" fmla="*/ 138 w 511"/>
                  <a:gd name="T57" fmla="*/ 0 h 471"/>
                  <a:gd name="T58" fmla="*/ 483 w 511"/>
                  <a:gd name="T59" fmla="*/ 14 h 471"/>
                  <a:gd name="T60" fmla="*/ 483 w 511"/>
                  <a:gd name="T61" fmla="*/ 14 h 471"/>
                  <a:gd name="T62" fmla="*/ 492 w 511"/>
                  <a:gd name="T63" fmla="*/ 21 h 471"/>
                  <a:gd name="T64" fmla="*/ 492 w 511"/>
                  <a:gd name="T65" fmla="*/ 21 h 471"/>
                  <a:gd name="T66" fmla="*/ 493 w 511"/>
                  <a:gd name="T67" fmla="*/ 291 h 471"/>
                  <a:gd name="T68" fmla="*/ 493 w 511"/>
                  <a:gd name="T69" fmla="*/ 291 h 471"/>
                  <a:gd name="T70" fmla="*/ 353 w 511"/>
                  <a:gd name="T71" fmla="*/ 464 h 471"/>
                  <a:gd name="T72" fmla="*/ 353 w 511"/>
                  <a:gd name="T73" fmla="*/ 464 h 471"/>
                  <a:gd name="T74" fmla="*/ 302 w 511"/>
                  <a:gd name="T75" fmla="*/ 47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11" h="471">
                    <a:moveTo>
                      <a:pt x="24" y="263"/>
                    </a:moveTo>
                    <a:lnTo>
                      <a:pt x="24" y="263"/>
                    </a:lnTo>
                    <a:cubicBezTo>
                      <a:pt x="171" y="459"/>
                      <a:pt x="289" y="461"/>
                      <a:pt x="347" y="445"/>
                    </a:cubicBezTo>
                    <a:lnTo>
                      <a:pt x="347" y="445"/>
                    </a:lnTo>
                    <a:cubicBezTo>
                      <a:pt x="415" y="426"/>
                      <a:pt x="467" y="362"/>
                      <a:pt x="474" y="290"/>
                    </a:cubicBezTo>
                    <a:lnTo>
                      <a:pt x="474" y="290"/>
                    </a:lnTo>
                    <a:cubicBezTo>
                      <a:pt x="488" y="129"/>
                      <a:pt x="479" y="54"/>
                      <a:pt x="475" y="32"/>
                    </a:cubicBezTo>
                    <a:lnTo>
                      <a:pt x="475" y="32"/>
                    </a:lnTo>
                    <a:cubicBezTo>
                      <a:pt x="370" y="29"/>
                      <a:pt x="187" y="21"/>
                      <a:pt x="145" y="19"/>
                    </a:cubicBezTo>
                    <a:lnTo>
                      <a:pt x="145" y="19"/>
                    </a:lnTo>
                    <a:cubicBezTo>
                      <a:pt x="138" y="71"/>
                      <a:pt x="124" y="120"/>
                      <a:pt x="103" y="166"/>
                    </a:cubicBezTo>
                    <a:lnTo>
                      <a:pt x="103" y="166"/>
                    </a:lnTo>
                    <a:cubicBezTo>
                      <a:pt x="79" y="216"/>
                      <a:pt x="59" y="234"/>
                      <a:pt x="38" y="251"/>
                    </a:cubicBezTo>
                    <a:lnTo>
                      <a:pt x="38" y="251"/>
                    </a:lnTo>
                    <a:cubicBezTo>
                      <a:pt x="33" y="255"/>
                      <a:pt x="28" y="258"/>
                      <a:pt x="24" y="263"/>
                    </a:cubicBezTo>
                    <a:close/>
                    <a:moveTo>
                      <a:pt x="302" y="470"/>
                    </a:moveTo>
                    <a:lnTo>
                      <a:pt x="302" y="470"/>
                    </a:lnTo>
                    <a:cubicBezTo>
                      <a:pt x="232" y="470"/>
                      <a:pt x="126" y="432"/>
                      <a:pt x="4" y="267"/>
                    </a:cubicBezTo>
                    <a:lnTo>
                      <a:pt x="4" y="267"/>
                    </a:lnTo>
                    <a:cubicBezTo>
                      <a:pt x="0" y="263"/>
                      <a:pt x="1" y="258"/>
                      <a:pt x="4" y="255"/>
                    </a:cubicBezTo>
                    <a:lnTo>
                      <a:pt x="4" y="255"/>
                    </a:lnTo>
                    <a:cubicBezTo>
                      <a:pt x="11" y="247"/>
                      <a:pt x="18" y="242"/>
                      <a:pt x="25" y="236"/>
                    </a:cubicBezTo>
                    <a:lnTo>
                      <a:pt x="25" y="236"/>
                    </a:lnTo>
                    <a:cubicBezTo>
                      <a:pt x="45" y="220"/>
                      <a:pt x="64" y="205"/>
                      <a:pt x="85" y="158"/>
                    </a:cubicBezTo>
                    <a:lnTo>
                      <a:pt x="85" y="158"/>
                    </a:lnTo>
                    <a:cubicBezTo>
                      <a:pt x="108" y="111"/>
                      <a:pt x="122" y="61"/>
                      <a:pt x="127" y="8"/>
                    </a:cubicBezTo>
                    <a:lnTo>
                      <a:pt x="127" y="8"/>
                    </a:lnTo>
                    <a:cubicBezTo>
                      <a:pt x="128" y="3"/>
                      <a:pt x="132" y="0"/>
                      <a:pt x="138" y="0"/>
                    </a:cubicBezTo>
                    <a:lnTo>
                      <a:pt x="138" y="0"/>
                    </a:lnTo>
                    <a:cubicBezTo>
                      <a:pt x="139" y="0"/>
                      <a:pt x="366" y="9"/>
                      <a:pt x="483" y="14"/>
                    </a:cubicBezTo>
                    <a:lnTo>
                      <a:pt x="483" y="14"/>
                    </a:lnTo>
                    <a:cubicBezTo>
                      <a:pt x="488" y="14"/>
                      <a:pt x="491" y="16"/>
                      <a:pt x="492" y="21"/>
                    </a:cubicBezTo>
                    <a:lnTo>
                      <a:pt x="492" y="21"/>
                    </a:lnTo>
                    <a:cubicBezTo>
                      <a:pt x="493" y="23"/>
                      <a:pt x="510" y="94"/>
                      <a:pt x="493" y="291"/>
                    </a:cubicBezTo>
                    <a:lnTo>
                      <a:pt x="493" y="291"/>
                    </a:lnTo>
                    <a:cubicBezTo>
                      <a:pt x="485" y="371"/>
                      <a:pt x="427" y="443"/>
                      <a:pt x="353" y="464"/>
                    </a:cubicBezTo>
                    <a:lnTo>
                      <a:pt x="353" y="464"/>
                    </a:lnTo>
                    <a:cubicBezTo>
                      <a:pt x="339" y="467"/>
                      <a:pt x="321" y="470"/>
                      <a:pt x="302" y="4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CB6DA8A9-170F-4F85-8051-15B6E3C0A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8545" y="7218206"/>
                <a:ext cx="123951" cy="152502"/>
              </a:xfrm>
              <a:custGeom>
                <a:avLst/>
                <a:gdLst>
                  <a:gd name="connsiteX0" fmla="*/ 3900 w 123951"/>
                  <a:gd name="connsiteY0" fmla="*/ 1514 h 152502"/>
                  <a:gd name="connsiteX1" fmla="*/ 15246 w 123951"/>
                  <a:gd name="connsiteY1" fmla="*/ 3250 h 152502"/>
                  <a:gd name="connsiteX2" fmla="*/ 121729 w 123951"/>
                  <a:gd name="connsiteY2" fmla="*/ 140354 h 152502"/>
                  <a:gd name="connsiteX3" fmla="*/ 120856 w 123951"/>
                  <a:gd name="connsiteY3" fmla="*/ 151635 h 152502"/>
                  <a:gd name="connsiteX4" fmla="*/ 115619 w 123951"/>
                  <a:gd name="connsiteY4" fmla="*/ 152502 h 152502"/>
                  <a:gd name="connsiteX5" fmla="*/ 109510 w 123951"/>
                  <a:gd name="connsiteY5" fmla="*/ 149899 h 152502"/>
                  <a:gd name="connsiteX6" fmla="*/ 2154 w 123951"/>
                  <a:gd name="connsiteY6" fmla="*/ 13663 h 152502"/>
                  <a:gd name="connsiteX7" fmla="*/ 3900 w 123951"/>
                  <a:gd name="connsiteY7" fmla="*/ 1514 h 152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951" h="152502">
                    <a:moveTo>
                      <a:pt x="3900" y="1514"/>
                    </a:moveTo>
                    <a:cubicBezTo>
                      <a:pt x="7391" y="-1089"/>
                      <a:pt x="12628" y="-221"/>
                      <a:pt x="15246" y="3250"/>
                    </a:cubicBezTo>
                    <a:lnTo>
                      <a:pt x="121729" y="140354"/>
                    </a:lnTo>
                    <a:cubicBezTo>
                      <a:pt x="125220" y="143825"/>
                      <a:pt x="124347" y="149032"/>
                      <a:pt x="120856" y="151635"/>
                    </a:cubicBezTo>
                    <a:cubicBezTo>
                      <a:pt x="119111" y="152502"/>
                      <a:pt x="117365" y="152502"/>
                      <a:pt x="115619" y="152502"/>
                    </a:cubicBezTo>
                    <a:cubicBezTo>
                      <a:pt x="113001" y="152502"/>
                      <a:pt x="110382" y="152502"/>
                      <a:pt x="109510" y="149899"/>
                    </a:cubicBezTo>
                    <a:lnTo>
                      <a:pt x="2154" y="13663"/>
                    </a:lnTo>
                    <a:cubicBezTo>
                      <a:pt x="-1337" y="9324"/>
                      <a:pt x="-464" y="4118"/>
                      <a:pt x="3900" y="15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04FABF1F-DA40-4D10-8B67-232B6F98F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1735" y="7036601"/>
                <a:ext cx="109516" cy="117858"/>
              </a:xfrm>
              <a:custGeom>
                <a:avLst/>
                <a:gdLst>
                  <a:gd name="connsiteX0" fmla="*/ 3347 w 109516"/>
                  <a:gd name="connsiteY0" fmla="*/ 2522 h 117858"/>
                  <a:gd name="connsiteX1" fmla="*/ 14545 w 109516"/>
                  <a:gd name="connsiteY1" fmla="*/ 3396 h 117858"/>
                  <a:gd name="connsiteX2" fmla="*/ 107578 w 109516"/>
                  <a:gd name="connsiteY2" fmla="*/ 103878 h 117858"/>
                  <a:gd name="connsiteX3" fmla="*/ 107578 w 109516"/>
                  <a:gd name="connsiteY3" fmla="*/ 115237 h 117858"/>
                  <a:gd name="connsiteX4" fmla="*/ 101548 w 109516"/>
                  <a:gd name="connsiteY4" fmla="*/ 117858 h 117858"/>
                  <a:gd name="connsiteX5" fmla="*/ 95519 w 109516"/>
                  <a:gd name="connsiteY5" fmla="*/ 114363 h 117858"/>
                  <a:gd name="connsiteX6" fmla="*/ 2486 w 109516"/>
                  <a:gd name="connsiteY6" fmla="*/ 14755 h 117858"/>
                  <a:gd name="connsiteX7" fmla="*/ 3347 w 109516"/>
                  <a:gd name="connsiteY7" fmla="*/ 2522 h 11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516" h="117858">
                    <a:moveTo>
                      <a:pt x="3347" y="2522"/>
                    </a:moveTo>
                    <a:cubicBezTo>
                      <a:pt x="5931" y="-973"/>
                      <a:pt x="11100" y="-973"/>
                      <a:pt x="14545" y="3396"/>
                    </a:cubicBezTo>
                    <a:lnTo>
                      <a:pt x="107578" y="103878"/>
                    </a:lnTo>
                    <a:cubicBezTo>
                      <a:pt x="110163" y="107373"/>
                      <a:pt x="110163" y="112616"/>
                      <a:pt x="107578" y="115237"/>
                    </a:cubicBezTo>
                    <a:cubicBezTo>
                      <a:pt x="104994" y="116985"/>
                      <a:pt x="103271" y="117858"/>
                      <a:pt x="101548" y="117858"/>
                    </a:cubicBezTo>
                    <a:cubicBezTo>
                      <a:pt x="98964" y="117858"/>
                      <a:pt x="96380" y="116985"/>
                      <a:pt x="95519" y="114363"/>
                    </a:cubicBezTo>
                    <a:lnTo>
                      <a:pt x="2486" y="14755"/>
                    </a:lnTo>
                    <a:cubicBezTo>
                      <a:pt x="-960" y="10386"/>
                      <a:pt x="-960" y="5144"/>
                      <a:pt x="3347" y="2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0" name="Freeform 23">
                <a:extLst>
                  <a:ext uri="{FF2B5EF4-FFF2-40B4-BE49-F238E27FC236}">
                    <a16:creationId xmlns:a16="http://schemas.microsoft.com/office/drawing/2014/main" id="{1A199F94-3BD8-4D6B-9763-882F6095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0491" y="7730696"/>
                <a:ext cx="254858" cy="305056"/>
              </a:xfrm>
              <a:custGeom>
                <a:avLst/>
                <a:gdLst>
                  <a:gd name="T0" fmla="*/ 10 w 289"/>
                  <a:gd name="T1" fmla="*/ 348 h 349"/>
                  <a:gd name="T2" fmla="*/ 10 w 289"/>
                  <a:gd name="T3" fmla="*/ 348 h 349"/>
                  <a:gd name="T4" fmla="*/ 8 w 289"/>
                  <a:gd name="T5" fmla="*/ 348 h 349"/>
                  <a:gd name="T6" fmla="*/ 8 w 289"/>
                  <a:gd name="T7" fmla="*/ 348 h 349"/>
                  <a:gd name="T8" fmla="*/ 1 w 289"/>
                  <a:gd name="T9" fmla="*/ 337 h 349"/>
                  <a:gd name="T10" fmla="*/ 1 w 289"/>
                  <a:gd name="T11" fmla="*/ 337 h 349"/>
                  <a:gd name="T12" fmla="*/ 272 w 289"/>
                  <a:gd name="T13" fmla="*/ 3 h 349"/>
                  <a:gd name="T14" fmla="*/ 272 w 289"/>
                  <a:gd name="T15" fmla="*/ 3 h 349"/>
                  <a:gd name="T16" fmla="*/ 285 w 289"/>
                  <a:gd name="T17" fmla="*/ 6 h 349"/>
                  <a:gd name="T18" fmla="*/ 285 w 289"/>
                  <a:gd name="T19" fmla="*/ 6 h 349"/>
                  <a:gd name="T20" fmla="*/ 282 w 289"/>
                  <a:gd name="T21" fmla="*/ 19 h 349"/>
                  <a:gd name="T22" fmla="*/ 282 w 289"/>
                  <a:gd name="T23" fmla="*/ 19 h 349"/>
                  <a:gd name="T24" fmla="*/ 19 w 289"/>
                  <a:gd name="T25" fmla="*/ 341 h 349"/>
                  <a:gd name="T26" fmla="*/ 19 w 289"/>
                  <a:gd name="T27" fmla="*/ 341 h 349"/>
                  <a:gd name="T28" fmla="*/ 10 w 289"/>
                  <a:gd name="T29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9" h="349">
                    <a:moveTo>
                      <a:pt x="10" y="348"/>
                    </a:moveTo>
                    <a:lnTo>
                      <a:pt x="10" y="348"/>
                    </a:lnTo>
                    <a:cubicBezTo>
                      <a:pt x="9" y="348"/>
                      <a:pt x="8" y="348"/>
                      <a:pt x="8" y="348"/>
                    </a:cubicBezTo>
                    <a:lnTo>
                      <a:pt x="8" y="348"/>
                    </a:lnTo>
                    <a:cubicBezTo>
                      <a:pt x="2" y="347"/>
                      <a:pt x="0" y="342"/>
                      <a:pt x="1" y="337"/>
                    </a:cubicBezTo>
                    <a:lnTo>
                      <a:pt x="1" y="337"/>
                    </a:lnTo>
                    <a:cubicBezTo>
                      <a:pt x="1" y="334"/>
                      <a:pt x="54" y="131"/>
                      <a:pt x="272" y="3"/>
                    </a:cubicBezTo>
                    <a:lnTo>
                      <a:pt x="272" y="3"/>
                    </a:lnTo>
                    <a:cubicBezTo>
                      <a:pt x="277" y="0"/>
                      <a:pt x="283" y="2"/>
                      <a:pt x="285" y="6"/>
                    </a:cubicBezTo>
                    <a:lnTo>
                      <a:pt x="285" y="6"/>
                    </a:lnTo>
                    <a:cubicBezTo>
                      <a:pt x="288" y="11"/>
                      <a:pt x="287" y="16"/>
                      <a:pt x="282" y="19"/>
                    </a:cubicBezTo>
                    <a:lnTo>
                      <a:pt x="282" y="19"/>
                    </a:lnTo>
                    <a:cubicBezTo>
                      <a:pt x="70" y="143"/>
                      <a:pt x="20" y="339"/>
                      <a:pt x="19" y="341"/>
                    </a:cubicBezTo>
                    <a:lnTo>
                      <a:pt x="19" y="341"/>
                    </a:lnTo>
                    <a:cubicBezTo>
                      <a:pt x="18" y="345"/>
                      <a:pt x="15" y="348"/>
                      <a:pt x="10" y="3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 24">
                <a:extLst>
                  <a:ext uri="{FF2B5EF4-FFF2-40B4-BE49-F238E27FC236}">
                    <a16:creationId xmlns:a16="http://schemas.microsoft.com/office/drawing/2014/main" id="{F69ED6F1-9E2A-4CE3-A57D-FA49ED7C0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5205" y="8896865"/>
                <a:ext cx="2031142" cy="1509840"/>
              </a:xfrm>
              <a:custGeom>
                <a:avLst/>
                <a:gdLst>
                  <a:gd name="T0" fmla="*/ 2178 w 2320"/>
                  <a:gd name="T1" fmla="*/ 1387 h 1723"/>
                  <a:gd name="T2" fmla="*/ 2178 w 2320"/>
                  <a:gd name="T3" fmla="*/ 1387 h 1723"/>
                  <a:gd name="T4" fmla="*/ 1745 w 2320"/>
                  <a:gd name="T5" fmla="*/ 1142 h 1723"/>
                  <a:gd name="T6" fmla="*/ 702 w 2320"/>
                  <a:gd name="T7" fmla="*/ 652 h 1723"/>
                  <a:gd name="T8" fmla="*/ 648 w 2320"/>
                  <a:gd name="T9" fmla="*/ 0 h 1723"/>
                  <a:gd name="T10" fmla="*/ 22 w 2320"/>
                  <a:gd name="T11" fmla="*/ 26 h 1723"/>
                  <a:gd name="T12" fmla="*/ 22 w 2320"/>
                  <a:gd name="T13" fmla="*/ 26 h 1723"/>
                  <a:gd name="T14" fmla="*/ 204 w 2320"/>
                  <a:gd name="T15" fmla="*/ 1053 h 1723"/>
                  <a:gd name="T16" fmla="*/ 204 w 2320"/>
                  <a:gd name="T17" fmla="*/ 1053 h 1723"/>
                  <a:gd name="T18" fmla="*/ 1564 w 2320"/>
                  <a:gd name="T19" fmla="*/ 1373 h 1723"/>
                  <a:gd name="T20" fmla="*/ 1564 w 2320"/>
                  <a:gd name="T21" fmla="*/ 1373 h 1723"/>
                  <a:gd name="T22" fmla="*/ 1678 w 2320"/>
                  <a:gd name="T23" fmla="*/ 1507 h 1723"/>
                  <a:gd name="T24" fmla="*/ 1678 w 2320"/>
                  <a:gd name="T25" fmla="*/ 1507 h 1723"/>
                  <a:gd name="T26" fmla="*/ 1940 w 2320"/>
                  <a:gd name="T27" fmla="*/ 1579 h 1723"/>
                  <a:gd name="T28" fmla="*/ 1940 w 2320"/>
                  <a:gd name="T29" fmla="*/ 1579 h 1723"/>
                  <a:gd name="T30" fmla="*/ 2026 w 2320"/>
                  <a:gd name="T31" fmla="*/ 1673 h 1723"/>
                  <a:gd name="T32" fmla="*/ 2026 w 2320"/>
                  <a:gd name="T33" fmla="*/ 1673 h 1723"/>
                  <a:gd name="T34" fmla="*/ 2093 w 2320"/>
                  <a:gd name="T35" fmla="*/ 1605 h 1723"/>
                  <a:gd name="T36" fmla="*/ 2093 w 2320"/>
                  <a:gd name="T37" fmla="*/ 1605 h 1723"/>
                  <a:gd name="T38" fmla="*/ 2220 w 2320"/>
                  <a:gd name="T39" fmla="*/ 1691 h 1723"/>
                  <a:gd name="T40" fmla="*/ 2220 w 2320"/>
                  <a:gd name="T41" fmla="*/ 1691 h 1723"/>
                  <a:gd name="T42" fmla="*/ 2215 w 2320"/>
                  <a:gd name="T43" fmla="*/ 1612 h 1723"/>
                  <a:gd name="T44" fmla="*/ 2215 w 2320"/>
                  <a:gd name="T45" fmla="*/ 1612 h 1723"/>
                  <a:gd name="T46" fmla="*/ 2270 w 2320"/>
                  <a:gd name="T47" fmla="*/ 1624 h 1723"/>
                  <a:gd name="T48" fmla="*/ 2270 w 2320"/>
                  <a:gd name="T49" fmla="*/ 1624 h 1723"/>
                  <a:gd name="T50" fmla="*/ 2178 w 2320"/>
                  <a:gd name="T51" fmla="*/ 1387 h 1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20" h="1723">
                    <a:moveTo>
                      <a:pt x="2178" y="1387"/>
                    </a:moveTo>
                    <a:lnTo>
                      <a:pt x="2178" y="1387"/>
                    </a:lnTo>
                    <a:cubicBezTo>
                      <a:pt x="2127" y="1321"/>
                      <a:pt x="1745" y="1142"/>
                      <a:pt x="1745" y="1142"/>
                    </a:cubicBezTo>
                    <a:lnTo>
                      <a:pt x="702" y="652"/>
                    </a:lnTo>
                    <a:lnTo>
                      <a:pt x="648" y="0"/>
                    </a:lnTo>
                    <a:lnTo>
                      <a:pt x="22" y="26"/>
                    </a:lnTo>
                    <a:lnTo>
                      <a:pt x="22" y="26"/>
                    </a:lnTo>
                    <a:cubicBezTo>
                      <a:pt x="22" y="26"/>
                      <a:pt x="0" y="854"/>
                      <a:pt x="204" y="1053"/>
                    </a:cubicBezTo>
                    <a:lnTo>
                      <a:pt x="204" y="1053"/>
                    </a:lnTo>
                    <a:cubicBezTo>
                      <a:pt x="410" y="1252"/>
                      <a:pt x="1564" y="1373"/>
                      <a:pt x="1564" y="1373"/>
                    </a:cubicBezTo>
                    <a:lnTo>
                      <a:pt x="1564" y="1373"/>
                    </a:lnTo>
                    <a:cubicBezTo>
                      <a:pt x="1564" y="1373"/>
                      <a:pt x="1577" y="1445"/>
                      <a:pt x="1678" y="1507"/>
                    </a:cubicBezTo>
                    <a:lnTo>
                      <a:pt x="1678" y="1507"/>
                    </a:lnTo>
                    <a:cubicBezTo>
                      <a:pt x="1749" y="1552"/>
                      <a:pt x="1940" y="1579"/>
                      <a:pt x="1940" y="1579"/>
                    </a:cubicBezTo>
                    <a:lnTo>
                      <a:pt x="1940" y="1579"/>
                    </a:lnTo>
                    <a:cubicBezTo>
                      <a:pt x="1940" y="1579"/>
                      <a:pt x="1997" y="1648"/>
                      <a:pt x="2026" y="1673"/>
                    </a:cubicBezTo>
                    <a:lnTo>
                      <a:pt x="2026" y="1673"/>
                    </a:lnTo>
                    <a:cubicBezTo>
                      <a:pt x="2072" y="1714"/>
                      <a:pt x="2135" y="1718"/>
                      <a:pt x="2093" y="1605"/>
                    </a:cubicBezTo>
                    <a:lnTo>
                      <a:pt x="2093" y="1605"/>
                    </a:lnTo>
                    <a:cubicBezTo>
                      <a:pt x="2093" y="1605"/>
                      <a:pt x="2181" y="1722"/>
                      <a:pt x="2220" y="1691"/>
                    </a:cubicBezTo>
                    <a:lnTo>
                      <a:pt x="2220" y="1691"/>
                    </a:lnTo>
                    <a:cubicBezTo>
                      <a:pt x="2243" y="1671"/>
                      <a:pt x="2215" y="1612"/>
                      <a:pt x="2215" y="1612"/>
                    </a:cubicBezTo>
                    <a:lnTo>
                      <a:pt x="2215" y="1612"/>
                    </a:lnTo>
                    <a:cubicBezTo>
                      <a:pt x="2215" y="1612"/>
                      <a:pt x="2256" y="1627"/>
                      <a:pt x="2270" y="1624"/>
                    </a:cubicBezTo>
                    <a:lnTo>
                      <a:pt x="2270" y="1624"/>
                    </a:lnTo>
                    <a:cubicBezTo>
                      <a:pt x="2319" y="1612"/>
                      <a:pt x="2222" y="1445"/>
                      <a:pt x="2178" y="13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2" name="Freeform 25">
                <a:extLst>
                  <a:ext uri="{FF2B5EF4-FFF2-40B4-BE49-F238E27FC236}">
                    <a16:creationId xmlns:a16="http://schemas.microsoft.com/office/drawing/2014/main" id="{68A04577-8981-44BF-908C-AE3D4AF41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9065" y="8889142"/>
                <a:ext cx="2015696" cy="1505980"/>
              </a:xfrm>
              <a:custGeom>
                <a:avLst/>
                <a:gdLst>
                  <a:gd name="T0" fmla="*/ 24 w 2301"/>
                  <a:gd name="T1" fmla="*/ 46 h 1720"/>
                  <a:gd name="T2" fmla="*/ 204 w 2301"/>
                  <a:gd name="T3" fmla="*/ 1058 h 1720"/>
                  <a:gd name="T4" fmla="*/ 1558 w 2301"/>
                  <a:gd name="T5" fmla="*/ 1375 h 1720"/>
                  <a:gd name="T6" fmla="*/ 1566 w 2301"/>
                  <a:gd name="T7" fmla="*/ 1383 h 1720"/>
                  <a:gd name="T8" fmla="*/ 1676 w 2301"/>
                  <a:gd name="T9" fmla="*/ 1510 h 1720"/>
                  <a:gd name="T10" fmla="*/ 1934 w 2301"/>
                  <a:gd name="T11" fmla="*/ 1580 h 1720"/>
                  <a:gd name="T12" fmla="*/ 1940 w 2301"/>
                  <a:gd name="T13" fmla="*/ 1584 h 1720"/>
                  <a:gd name="T14" fmla="*/ 2025 w 2301"/>
                  <a:gd name="T15" fmla="*/ 1677 h 1720"/>
                  <a:gd name="T16" fmla="*/ 2083 w 2301"/>
                  <a:gd name="T17" fmla="*/ 1698 h 1720"/>
                  <a:gd name="T18" fmla="*/ 2077 w 2301"/>
                  <a:gd name="T19" fmla="*/ 1619 h 1720"/>
                  <a:gd name="T20" fmla="*/ 2081 w 2301"/>
                  <a:gd name="T21" fmla="*/ 1607 h 1720"/>
                  <a:gd name="T22" fmla="*/ 2093 w 2301"/>
                  <a:gd name="T23" fmla="*/ 1610 h 1720"/>
                  <a:gd name="T24" fmla="*/ 2194 w 2301"/>
                  <a:gd name="T25" fmla="*/ 1698 h 1720"/>
                  <a:gd name="T26" fmla="*/ 2206 w 2301"/>
                  <a:gd name="T27" fmla="*/ 1694 h 1720"/>
                  <a:gd name="T28" fmla="*/ 2199 w 2301"/>
                  <a:gd name="T29" fmla="*/ 1627 h 1720"/>
                  <a:gd name="T30" fmla="*/ 2201 w 2301"/>
                  <a:gd name="T31" fmla="*/ 1617 h 1720"/>
                  <a:gd name="T32" fmla="*/ 2212 w 2301"/>
                  <a:gd name="T33" fmla="*/ 1614 h 1720"/>
                  <a:gd name="T34" fmla="*/ 2261 w 2301"/>
                  <a:gd name="T35" fmla="*/ 1626 h 1720"/>
                  <a:gd name="T36" fmla="*/ 2266 w 2301"/>
                  <a:gd name="T37" fmla="*/ 1621 h 1720"/>
                  <a:gd name="T38" fmla="*/ 2164 w 2301"/>
                  <a:gd name="T39" fmla="*/ 1404 h 1720"/>
                  <a:gd name="T40" fmla="*/ 690 w 2301"/>
                  <a:gd name="T41" fmla="*/ 673 h 1720"/>
                  <a:gd name="T42" fmla="*/ 685 w 2301"/>
                  <a:gd name="T43" fmla="*/ 664 h 1720"/>
                  <a:gd name="T44" fmla="*/ 24 w 2301"/>
                  <a:gd name="T45" fmla="*/ 46 h 1720"/>
                  <a:gd name="T46" fmla="*/ 2073 w 2301"/>
                  <a:gd name="T47" fmla="*/ 1719 h 1720"/>
                  <a:gd name="T48" fmla="*/ 2013 w 2301"/>
                  <a:gd name="T49" fmla="*/ 1691 h 1720"/>
                  <a:gd name="T50" fmla="*/ 1928 w 2301"/>
                  <a:gd name="T51" fmla="*/ 1598 h 1720"/>
                  <a:gd name="T52" fmla="*/ 1666 w 2301"/>
                  <a:gd name="T53" fmla="*/ 1526 h 1720"/>
                  <a:gd name="T54" fmla="*/ 1549 w 2301"/>
                  <a:gd name="T55" fmla="*/ 1393 h 1720"/>
                  <a:gd name="T56" fmla="*/ 191 w 2301"/>
                  <a:gd name="T57" fmla="*/ 1071 h 1720"/>
                  <a:gd name="T58" fmla="*/ 19 w 2301"/>
                  <a:gd name="T59" fmla="*/ 477 h 1720"/>
                  <a:gd name="T60" fmla="*/ 5 w 2301"/>
                  <a:gd name="T61" fmla="*/ 37 h 1720"/>
                  <a:gd name="T62" fmla="*/ 640 w 2301"/>
                  <a:gd name="T63" fmla="*/ 2 h 1720"/>
                  <a:gd name="T64" fmla="*/ 650 w 2301"/>
                  <a:gd name="T65" fmla="*/ 10 h 1720"/>
                  <a:gd name="T66" fmla="*/ 1742 w 2301"/>
                  <a:gd name="T67" fmla="*/ 1144 h 1720"/>
                  <a:gd name="T68" fmla="*/ 2179 w 2301"/>
                  <a:gd name="T69" fmla="*/ 1392 h 1720"/>
                  <a:gd name="T70" fmla="*/ 2284 w 2301"/>
                  <a:gd name="T71" fmla="*/ 1628 h 1720"/>
                  <a:gd name="T72" fmla="*/ 2266 w 2301"/>
                  <a:gd name="T73" fmla="*/ 1644 h 1720"/>
                  <a:gd name="T74" fmla="*/ 2225 w 2301"/>
                  <a:gd name="T75" fmla="*/ 1638 h 1720"/>
                  <a:gd name="T76" fmla="*/ 2219 w 2301"/>
                  <a:gd name="T77" fmla="*/ 1709 h 1720"/>
                  <a:gd name="T78" fmla="*/ 2192 w 2301"/>
                  <a:gd name="T79" fmla="*/ 1716 h 1720"/>
                  <a:gd name="T80" fmla="*/ 2107 w 2301"/>
                  <a:gd name="T81" fmla="*/ 1657 h 1720"/>
                  <a:gd name="T82" fmla="*/ 2094 w 2301"/>
                  <a:gd name="T83" fmla="*/ 1714 h 1720"/>
                  <a:gd name="T84" fmla="*/ 2073 w 2301"/>
                  <a:gd name="T85" fmla="*/ 1719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01" h="1720">
                    <a:moveTo>
                      <a:pt x="24" y="46"/>
                    </a:moveTo>
                    <a:lnTo>
                      <a:pt x="24" y="46"/>
                    </a:lnTo>
                    <a:cubicBezTo>
                      <a:pt x="23" y="136"/>
                      <a:pt x="16" y="875"/>
                      <a:pt x="204" y="1058"/>
                    </a:cubicBezTo>
                    <a:lnTo>
                      <a:pt x="204" y="1058"/>
                    </a:lnTo>
                    <a:cubicBezTo>
                      <a:pt x="404" y="1252"/>
                      <a:pt x="1547" y="1374"/>
                      <a:pt x="1558" y="1375"/>
                    </a:cubicBezTo>
                    <a:lnTo>
                      <a:pt x="1558" y="1375"/>
                    </a:lnTo>
                    <a:cubicBezTo>
                      <a:pt x="1562" y="1376"/>
                      <a:pt x="1566" y="1378"/>
                      <a:pt x="1566" y="1383"/>
                    </a:cubicBezTo>
                    <a:lnTo>
                      <a:pt x="1566" y="1383"/>
                    </a:lnTo>
                    <a:cubicBezTo>
                      <a:pt x="1567" y="1383"/>
                      <a:pt x="1581" y="1450"/>
                      <a:pt x="1676" y="1510"/>
                    </a:cubicBezTo>
                    <a:lnTo>
                      <a:pt x="1676" y="1510"/>
                    </a:lnTo>
                    <a:cubicBezTo>
                      <a:pt x="1744" y="1552"/>
                      <a:pt x="1933" y="1580"/>
                      <a:pt x="1934" y="1580"/>
                    </a:cubicBezTo>
                    <a:lnTo>
                      <a:pt x="1934" y="1580"/>
                    </a:lnTo>
                    <a:cubicBezTo>
                      <a:pt x="1937" y="1580"/>
                      <a:pt x="1938" y="1582"/>
                      <a:pt x="1940" y="1584"/>
                    </a:cubicBezTo>
                    <a:lnTo>
                      <a:pt x="1940" y="1584"/>
                    </a:lnTo>
                    <a:cubicBezTo>
                      <a:pt x="1941" y="1584"/>
                      <a:pt x="1997" y="1652"/>
                      <a:pt x="2025" y="1677"/>
                    </a:cubicBezTo>
                    <a:lnTo>
                      <a:pt x="2025" y="1677"/>
                    </a:lnTo>
                    <a:cubicBezTo>
                      <a:pt x="2048" y="1697"/>
                      <a:pt x="2072" y="1705"/>
                      <a:pt x="2083" y="1698"/>
                    </a:cubicBezTo>
                    <a:lnTo>
                      <a:pt x="2083" y="1698"/>
                    </a:lnTo>
                    <a:cubicBezTo>
                      <a:pt x="2087" y="1695"/>
                      <a:pt x="2100" y="1680"/>
                      <a:pt x="2077" y="1619"/>
                    </a:cubicBezTo>
                    <a:lnTo>
                      <a:pt x="2077" y="1619"/>
                    </a:lnTo>
                    <a:cubicBezTo>
                      <a:pt x="2075" y="1615"/>
                      <a:pt x="2078" y="1610"/>
                      <a:pt x="2081" y="1607"/>
                    </a:cubicBezTo>
                    <a:lnTo>
                      <a:pt x="2081" y="1607"/>
                    </a:lnTo>
                    <a:cubicBezTo>
                      <a:pt x="2085" y="1605"/>
                      <a:pt x="2091" y="1606"/>
                      <a:pt x="2093" y="1610"/>
                    </a:cubicBezTo>
                    <a:lnTo>
                      <a:pt x="2093" y="1610"/>
                    </a:lnTo>
                    <a:cubicBezTo>
                      <a:pt x="2111" y="1633"/>
                      <a:pt x="2163" y="1694"/>
                      <a:pt x="2194" y="1698"/>
                    </a:cubicBezTo>
                    <a:lnTo>
                      <a:pt x="2194" y="1698"/>
                    </a:lnTo>
                    <a:cubicBezTo>
                      <a:pt x="2199" y="1698"/>
                      <a:pt x="2203" y="1697"/>
                      <a:pt x="2206" y="1694"/>
                    </a:cubicBezTo>
                    <a:lnTo>
                      <a:pt x="2206" y="1694"/>
                    </a:lnTo>
                    <a:cubicBezTo>
                      <a:pt x="2220" y="1683"/>
                      <a:pt x="2207" y="1644"/>
                      <a:pt x="2199" y="1627"/>
                    </a:cubicBezTo>
                    <a:lnTo>
                      <a:pt x="2199" y="1627"/>
                    </a:lnTo>
                    <a:cubicBezTo>
                      <a:pt x="2198" y="1624"/>
                      <a:pt x="2199" y="1619"/>
                      <a:pt x="2201" y="1617"/>
                    </a:cubicBezTo>
                    <a:lnTo>
                      <a:pt x="2201" y="1617"/>
                    </a:lnTo>
                    <a:cubicBezTo>
                      <a:pt x="2204" y="1614"/>
                      <a:pt x="2207" y="1613"/>
                      <a:pt x="2212" y="1614"/>
                    </a:cubicBezTo>
                    <a:lnTo>
                      <a:pt x="2212" y="1614"/>
                    </a:lnTo>
                    <a:cubicBezTo>
                      <a:pt x="2230" y="1621"/>
                      <a:pt x="2254" y="1628"/>
                      <a:pt x="2261" y="1626"/>
                    </a:cubicBezTo>
                    <a:lnTo>
                      <a:pt x="2261" y="1626"/>
                    </a:lnTo>
                    <a:cubicBezTo>
                      <a:pt x="2263" y="1625"/>
                      <a:pt x="2265" y="1624"/>
                      <a:pt x="2266" y="1621"/>
                    </a:cubicBezTo>
                    <a:lnTo>
                      <a:pt x="2266" y="1621"/>
                    </a:lnTo>
                    <a:cubicBezTo>
                      <a:pt x="2277" y="1588"/>
                      <a:pt x="2206" y="1458"/>
                      <a:pt x="2164" y="1404"/>
                    </a:cubicBezTo>
                    <a:lnTo>
                      <a:pt x="2164" y="1404"/>
                    </a:lnTo>
                    <a:cubicBezTo>
                      <a:pt x="2115" y="1341"/>
                      <a:pt x="1738" y="1162"/>
                      <a:pt x="1734" y="1161"/>
                    </a:cubicBezTo>
                    <a:lnTo>
                      <a:pt x="690" y="673"/>
                    </a:lnTo>
                    <a:lnTo>
                      <a:pt x="690" y="673"/>
                    </a:lnTo>
                    <a:cubicBezTo>
                      <a:pt x="688" y="670"/>
                      <a:pt x="685" y="668"/>
                      <a:pt x="685" y="664"/>
                    </a:cubicBezTo>
                    <a:lnTo>
                      <a:pt x="632" y="20"/>
                    </a:lnTo>
                    <a:lnTo>
                      <a:pt x="24" y="46"/>
                    </a:lnTo>
                    <a:close/>
                    <a:moveTo>
                      <a:pt x="2073" y="1719"/>
                    </a:moveTo>
                    <a:lnTo>
                      <a:pt x="2073" y="1719"/>
                    </a:lnTo>
                    <a:cubicBezTo>
                      <a:pt x="2056" y="1719"/>
                      <a:pt x="2034" y="1710"/>
                      <a:pt x="2013" y="1691"/>
                    </a:cubicBezTo>
                    <a:lnTo>
                      <a:pt x="2013" y="1691"/>
                    </a:lnTo>
                    <a:cubicBezTo>
                      <a:pt x="1986" y="1669"/>
                      <a:pt x="1939" y="1612"/>
                      <a:pt x="1928" y="1598"/>
                    </a:cubicBezTo>
                    <a:lnTo>
                      <a:pt x="1928" y="1598"/>
                    </a:lnTo>
                    <a:cubicBezTo>
                      <a:pt x="1900" y="1594"/>
                      <a:pt x="1733" y="1568"/>
                      <a:pt x="1666" y="1526"/>
                    </a:cubicBezTo>
                    <a:lnTo>
                      <a:pt x="1666" y="1526"/>
                    </a:lnTo>
                    <a:cubicBezTo>
                      <a:pt x="1581" y="1472"/>
                      <a:pt x="1555" y="1413"/>
                      <a:pt x="1549" y="1393"/>
                    </a:cubicBezTo>
                    <a:lnTo>
                      <a:pt x="1549" y="1393"/>
                    </a:lnTo>
                    <a:cubicBezTo>
                      <a:pt x="1447" y="1382"/>
                      <a:pt x="389" y="1264"/>
                      <a:pt x="191" y="1071"/>
                    </a:cubicBezTo>
                    <a:lnTo>
                      <a:pt x="191" y="1071"/>
                    </a:lnTo>
                    <a:cubicBezTo>
                      <a:pt x="104" y="987"/>
                      <a:pt x="46" y="787"/>
                      <a:pt x="19" y="477"/>
                    </a:cubicBezTo>
                    <a:lnTo>
                      <a:pt x="19" y="477"/>
                    </a:lnTo>
                    <a:cubicBezTo>
                      <a:pt x="0" y="247"/>
                      <a:pt x="5" y="39"/>
                      <a:pt x="5" y="37"/>
                    </a:cubicBezTo>
                    <a:lnTo>
                      <a:pt x="5" y="37"/>
                    </a:lnTo>
                    <a:cubicBezTo>
                      <a:pt x="5" y="32"/>
                      <a:pt x="10" y="27"/>
                      <a:pt x="14" y="27"/>
                    </a:cubicBezTo>
                    <a:lnTo>
                      <a:pt x="640" y="2"/>
                    </a:lnTo>
                    <a:lnTo>
                      <a:pt x="640" y="2"/>
                    </a:lnTo>
                    <a:cubicBezTo>
                      <a:pt x="645" y="0"/>
                      <a:pt x="650" y="5"/>
                      <a:pt x="650" y="10"/>
                    </a:cubicBezTo>
                    <a:lnTo>
                      <a:pt x="704" y="658"/>
                    </a:lnTo>
                    <a:lnTo>
                      <a:pt x="1742" y="1144"/>
                    </a:lnTo>
                    <a:lnTo>
                      <a:pt x="1742" y="1144"/>
                    </a:lnTo>
                    <a:cubicBezTo>
                      <a:pt x="1757" y="1151"/>
                      <a:pt x="2127" y="1325"/>
                      <a:pt x="2179" y="1392"/>
                    </a:cubicBezTo>
                    <a:lnTo>
                      <a:pt x="2179" y="1392"/>
                    </a:lnTo>
                    <a:cubicBezTo>
                      <a:pt x="2214" y="1438"/>
                      <a:pt x="2300" y="1581"/>
                      <a:pt x="2284" y="1628"/>
                    </a:cubicBezTo>
                    <a:lnTo>
                      <a:pt x="2284" y="1628"/>
                    </a:lnTo>
                    <a:cubicBezTo>
                      <a:pt x="2280" y="1637"/>
                      <a:pt x="2274" y="1642"/>
                      <a:pt x="2266" y="1644"/>
                    </a:cubicBezTo>
                    <a:lnTo>
                      <a:pt x="2266" y="1644"/>
                    </a:lnTo>
                    <a:cubicBezTo>
                      <a:pt x="2256" y="1647"/>
                      <a:pt x="2239" y="1643"/>
                      <a:pt x="2225" y="1638"/>
                    </a:cubicBezTo>
                    <a:lnTo>
                      <a:pt x="2225" y="1638"/>
                    </a:lnTo>
                    <a:cubicBezTo>
                      <a:pt x="2232" y="1660"/>
                      <a:pt x="2238" y="1692"/>
                      <a:pt x="2219" y="1709"/>
                    </a:cubicBezTo>
                    <a:lnTo>
                      <a:pt x="2219" y="1709"/>
                    </a:lnTo>
                    <a:cubicBezTo>
                      <a:pt x="2211" y="1715"/>
                      <a:pt x="2202" y="1718"/>
                      <a:pt x="2192" y="1716"/>
                    </a:cubicBezTo>
                    <a:lnTo>
                      <a:pt x="2192" y="1716"/>
                    </a:lnTo>
                    <a:cubicBezTo>
                      <a:pt x="2165" y="1713"/>
                      <a:pt x="2131" y="1682"/>
                      <a:pt x="2107" y="1657"/>
                    </a:cubicBezTo>
                    <a:lnTo>
                      <a:pt x="2107" y="1657"/>
                    </a:lnTo>
                    <a:cubicBezTo>
                      <a:pt x="2113" y="1684"/>
                      <a:pt x="2108" y="1704"/>
                      <a:pt x="2094" y="1714"/>
                    </a:cubicBezTo>
                    <a:lnTo>
                      <a:pt x="2094" y="1714"/>
                    </a:lnTo>
                    <a:cubicBezTo>
                      <a:pt x="2088" y="1718"/>
                      <a:pt x="2081" y="1719"/>
                      <a:pt x="2073" y="17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3" name="Freeform 26">
                <a:extLst>
                  <a:ext uri="{FF2B5EF4-FFF2-40B4-BE49-F238E27FC236}">
                    <a16:creationId xmlns:a16="http://schemas.microsoft.com/office/drawing/2014/main" id="{CD7AA0A4-E580-45C1-A07B-D1B067551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75518" y="7622574"/>
                <a:ext cx="652592" cy="335948"/>
              </a:xfrm>
              <a:custGeom>
                <a:avLst/>
                <a:gdLst>
                  <a:gd name="T0" fmla="*/ 493 w 746"/>
                  <a:gd name="T1" fmla="*/ 379 h 385"/>
                  <a:gd name="T2" fmla="*/ 493 w 746"/>
                  <a:gd name="T3" fmla="*/ 379 h 385"/>
                  <a:gd name="T4" fmla="*/ 152 w 746"/>
                  <a:gd name="T5" fmla="*/ 210 h 385"/>
                  <a:gd name="T6" fmla="*/ 152 w 746"/>
                  <a:gd name="T7" fmla="*/ 210 h 385"/>
                  <a:gd name="T8" fmla="*/ 0 w 746"/>
                  <a:gd name="T9" fmla="*/ 24 h 385"/>
                  <a:gd name="T10" fmla="*/ 17 w 746"/>
                  <a:gd name="T11" fmla="*/ 14 h 385"/>
                  <a:gd name="T12" fmla="*/ 17 w 746"/>
                  <a:gd name="T13" fmla="*/ 14 h 385"/>
                  <a:gd name="T14" fmla="*/ 520 w 746"/>
                  <a:gd name="T15" fmla="*/ 359 h 385"/>
                  <a:gd name="T16" fmla="*/ 520 w 746"/>
                  <a:gd name="T17" fmla="*/ 359 h 385"/>
                  <a:gd name="T18" fmla="*/ 646 w 746"/>
                  <a:gd name="T19" fmla="*/ 293 h 385"/>
                  <a:gd name="T20" fmla="*/ 646 w 746"/>
                  <a:gd name="T21" fmla="*/ 293 h 385"/>
                  <a:gd name="T22" fmla="*/ 692 w 746"/>
                  <a:gd name="T23" fmla="*/ 4 h 385"/>
                  <a:gd name="T24" fmla="*/ 711 w 746"/>
                  <a:gd name="T25" fmla="*/ 0 h 385"/>
                  <a:gd name="T26" fmla="*/ 711 w 746"/>
                  <a:gd name="T27" fmla="*/ 0 h 385"/>
                  <a:gd name="T28" fmla="*/ 661 w 746"/>
                  <a:gd name="T29" fmla="*/ 304 h 385"/>
                  <a:gd name="T30" fmla="*/ 661 w 746"/>
                  <a:gd name="T31" fmla="*/ 304 h 385"/>
                  <a:gd name="T32" fmla="*/ 522 w 746"/>
                  <a:gd name="T33" fmla="*/ 378 h 385"/>
                  <a:gd name="T34" fmla="*/ 522 w 746"/>
                  <a:gd name="T35" fmla="*/ 378 h 385"/>
                  <a:gd name="T36" fmla="*/ 493 w 746"/>
                  <a:gd name="T37" fmla="*/ 379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6" h="385">
                    <a:moveTo>
                      <a:pt x="493" y="379"/>
                    </a:moveTo>
                    <a:lnTo>
                      <a:pt x="493" y="379"/>
                    </a:lnTo>
                    <a:cubicBezTo>
                      <a:pt x="382" y="379"/>
                      <a:pt x="265" y="321"/>
                      <a:pt x="152" y="210"/>
                    </a:cubicBezTo>
                    <a:lnTo>
                      <a:pt x="152" y="210"/>
                    </a:lnTo>
                    <a:cubicBezTo>
                      <a:pt x="60" y="119"/>
                      <a:pt x="1" y="25"/>
                      <a:pt x="0" y="24"/>
                    </a:cubicBezTo>
                    <a:lnTo>
                      <a:pt x="17" y="14"/>
                    </a:lnTo>
                    <a:lnTo>
                      <a:pt x="17" y="14"/>
                    </a:lnTo>
                    <a:cubicBezTo>
                      <a:pt x="19" y="18"/>
                      <a:pt x="246" y="384"/>
                      <a:pt x="520" y="359"/>
                    </a:cubicBezTo>
                    <a:lnTo>
                      <a:pt x="520" y="359"/>
                    </a:lnTo>
                    <a:cubicBezTo>
                      <a:pt x="574" y="354"/>
                      <a:pt x="616" y="332"/>
                      <a:pt x="646" y="293"/>
                    </a:cubicBezTo>
                    <a:lnTo>
                      <a:pt x="646" y="293"/>
                    </a:lnTo>
                    <a:cubicBezTo>
                      <a:pt x="724" y="191"/>
                      <a:pt x="693" y="5"/>
                      <a:pt x="692" y="4"/>
                    </a:cubicBezTo>
                    <a:lnTo>
                      <a:pt x="711" y="0"/>
                    </a:lnTo>
                    <a:lnTo>
                      <a:pt x="711" y="0"/>
                    </a:lnTo>
                    <a:cubicBezTo>
                      <a:pt x="713" y="9"/>
                      <a:pt x="745" y="195"/>
                      <a:pt x="661" y="304"/>
                    </a:cubicBezTo>
                    <a:lnTo>
                      <a:pt x="661" y="304"/>
                    </a:lnTo>
                    <a:cubicBezTo>
                      <a:pt x="628" y="347"/>
                      <a:pt x="581" y="373"/>
                      <a:pt x="522" y="378"/>
                    </a:cubicBezTo>
                    <a:lnTo>
                      <a:pt x="522" y="378"/>
                    </a:lnTo>
                    <a:cubicBezTo>
                      <a:pt x="512" y="379"/>
                      <a:pt x="502" y="379"/>
                      <a:pt x="493" y="3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4" name="Freeform 27">
                <a:extLst>
                  <a:ext uri="{FF2B5EF4-FFF2-40B4-BE49-F238E27FC236}">
                    <a16:creationId xmlns:a16="http://schemas.microsoft.com/office/drawing/2014/main" id="{3B6D3FEC-9237-444E-9418-5862D3084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1836" y="8765574"/>
                <a:ext cx="625561" cy="69507"/>
              </a:xfrm>
              <a:custGeom>
                <a:avLst/>
                <a:gdLst>
                  <a:gd name="T0" fmla="*/ 2 w 714"/>
                  <a:gd name="T1" fmla="*/ 79 h 80"/>
                  <a:gd name="T2" fmla="*/ 0 w 714"/>
                  <a:gd name="T3" fmla="*/ 61 h 80"/>
                  <a:gd name="T4" fmla="*/ 711 w 714"/>
                  <a:gd name="T5" fmla="*/ 0 h 80"/>
                  <a:gd name="T6" fmla="*/ 713 w 714"/>
                  <a:gd name="T7" fmla="*/ 19 h 80"/>
                  <a:gd name="T8" fmla="*/ 2 w 714"/>
                  <a:gd name="T9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4" h="80">
                    <a:moveTo>
                      <a:pt x="2" y="79"/>
                    </a:moveTo>
                    <a:lnTo>
                      <a:pt x="0" y="61"/>
                    </a:lnTo>
                    <a:lnTo>
                      <a:pt x="711" y="0"/>
                    </a:lnTo>
                    <a:lnTo>
                      <a:pt x="713" y="19"/>
                    </a:lnTo>
                    <a:lnTo>
                      <a:pt x="2" y="7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5" name="Freeform 28">
                <a:extLst>
                  <a:ext uri="{FF2B5EF4-FFF2-40B4-BE49-F238E27FC236}">
                    <a16:creationId xmlns:a16="http://schemas.microsoft.com/office/drawing/2014/main" id="{5E6C9A72-C05E-4508-948B-5A1279939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018" y="7819509"/>
                <a:ext cx="2197187" cy="1899851"/>
              </a:xfrm>
              <a:custGeom>
                <a:avLst/>
                <a:gdLst>
                  <a:gd name="T0" fmla="*/ 1966 w 2510"/>
                  <a:gd name="T1" fmla="*/ 0 h 2170"/>
                  <a:gd name="T2" fmla="*/ 1966 w 2510"/>
                  <a:gd name="T3" fmla="*/ 0 h 2170"/>
                  <a:gd name="T4" fmla="*/ 1687 w 2510"/>
                  <a:gd name="T5" fmla="*/ 437 h 2170"/>
                  <a:gd name="T6" fmla="*/ 1810 w 2510"/>
                  <a:gd name="T7" fmla="*/ 1233 h 2170"/>
                  <a:gd name="T8" fmla="*/ 1810 w 2510"/>
                  <a:gd name="T9" fmla="*/ 1233 h 2170"/>
                  <a:gd name="T10" fmla="*/ 834 w 2510"/>
                  <a:gd name="T11" fmla="*/ 1087 h 2170"/>
                  <a:gd name="T12" fmla="*/ 834 w 2510"/>
                  <a:gd name="T13" fmla="*/ 1087 h 2170"/>
                  <a:gd name="T14" fmla="*/ 722 w 2510"/>
                  <a:gd name="T15" fmla="*/ 921 h 2170"/>
                  <a:gd name="T16" fmla="*/ 722 w 2510"/>
                  <a:gd name="T17" fmla="*/ 921 h 2170"/>
                  <a:gd name="T18" fmla="*/ 596 w 2510"/>
                  <a:gd name="T19" fmla="*/ 778 h 2170"/>
                  <a:gd name="T20" fmla="*/ 596 w 2510"/>
                  <a:gd name="T21" fmla="*/ 778 h 2170"/>
                  <a:gd name="T22" fmla="*/ 492 w 2510"/>
                  <a:gd name="T23" fmla="*/ 735 h 2170"/>
                  <a:gd name="T24" fmla="*/ 492 w 2510"/>
                  <a:gd name="T25" fmla="*/ 735 h 2170"/>
                  <a:gd name="T26" fmla="*/ 510 w 2510"/>
                  <a:gd name="T27" fmla="*/ 900 h 2170"/>
                  <a:gd name="T28" fmla="*/ 510 w 2510"/>
                  <a:gd name="T29" fmla="*/ 900 h 2170"/>
                  <a:gd name="T30" fmla="*/ 560 w 2510"/>
                  <a:gd name="T31" fmla="*/ 1024 h 2170"/>
                  <a:gd name="T32" fmla="*/ 371 w 2510"/>
                  <a:gd name="T33" fmla="*/ 996 h 2170"/>
                  <a:gd name="T34" fmla="*/ 371 w 2510"/>
                  <a:gd name="T35" fmla="*/ 996 h 2170"/>
                  <a:gd name="T36" fmla="*/ 147 w 2510"/>
                  <a:gd name="T37" fmla="*/ 899 h 2170"/>
                  <a:gd name="T38" fmla="*/ 147 w 2510"/>
                  <a:gd name="T39" fmla="*/ 899 h 2170"/>
                  <a:gd name="T40" fmla="*/ 57 w 2510"/>
                  <a:gd name="T41" fmla="*/ 941 h 2170"/>
                  <a:gd name="T42" fmla="*/ 57 w 2510"/>
                  <a:gd name="T43" fmla="*/ 941 h 2170"/>
                  <a:gd name="T44" fmla="*/ 96 w 2510"/>
                  <a:gd name="T45" fmla="*/ 1002 h 2170"/>
                  <a:gd name="T46" fmla="*/ 96 w 2510"/>
                  <a:gd name="T47" fmla="*/ 1002 h 2170"/>
                  <a:gd name="T48" fmla="*/ 13 w 2510"/>
                  <a:gd name="T49" fmla="*/ 1022 h 2170"/>
                  <a:gd name="T50" fmla="*/ 13 w 2510"/>
                  <a:gd name="T51" fmla="*/ 1022 h 2170"/>
                  <a:gd name="T52" fmla="*/ 97 w 2510"/>
                  <a:gd name="T53" fmla="*/ 1101 h 2170"/>
                  <a:gd name="T54" fmla="*/ 97 w 2510"/>
                  <a:gd name="T55" fmla="*/ 1101 h 2170"/>
                  <a:gd name="T56" fmla="*/ 32 w 2510"/>
                  <a:gd name="T57" fmla="*/ 1137 h 2170"/>
                  <a:gd name="T58" fmla="*/ 32 w 2510"/>
                  <a:gd name="T59" fmla="*/ 1137 h 2170"/>
                  <a:gd name="T60" fmla="*/ 123 w 2510"/>
                  <a:gd name="T61" fmla="*/ 1230 h 2170"/>
                  <a:gd name="T62" fmla="*/ 123 w 2510"/>
                  <a:gd name="T63" fmla="*/ 1230 h 2170"/>
                  <a:gd name="T64" fmla="*/ 99 w 2510"/>
                  <a:gd name="T65" fmla="*/ 1308 h 2170"/>
                  <a:gd name="T66" fmla="*/ 99 w 2510"/>
                  <a:gd name="T67" fmla="*/ 1308 h 2170"/>
                  <a:gd name="T68" fmla="*/ 366 w 2510"/>
                  <a:gd name="T69" fmla="*/ 1449 h 2170"/>
                  <a:gd name="T70" fmla="*/ 366 w 2510"/>
                  <a:gd name="T71" fmla="*/ 1449 h 2170"/>
                  <a:gd name="T72" fmla="*/ 686 w 2510"/>
                  <a:gd name="T73" fmla="*/ 1482 h 2170"/>
                  <a:gd name="T74" fmla="*/ 686 w 2510"/>
                  <a:gd name="T75" fmla="*/ 1482 h 2170"/>
                  <a:gd name="T76" fmla="*/ 2385 w 2510"/>
                  <a:gd name="T77" fmla="*/ 1711 h 2170"/>
                  <a:gd name="T78" fmla="*/ 2385 w 2510"/>
                  <a:gd name="T79" fmla="*/ 1711 h 2170"/>
                  <a:gd name="T80" fmla="*/ 1966 w 2510"/>
                  <a:gd name="T81" fmla="*/ 0 h 2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10" h="2170">
                    <a:moveTo>
                      <a:pt x="1966" y="0"/>
                    </a:moveTo>
                    <a:lnTo>
                      <a:pt x="1966" y="0"/>
                    </a:lnTo>
                    <a:cubicBezTo>
                      <a:pt x="1741" y="153"/>
                      <a:pt x="1687" y="437"/>
                      <a:pt x="1687" y="437"/>
                    </a:cubicBezTo>
                    <a:lnTo>
                      <a:pt x="1810" y="1233"/>
                    </a:lnTo>
                    <a:lnTo>
                      <a:pt x="1810" y="1233"/>
                    </a:lnTo>
                    <a:cubicBezTo>
                      <a:pt x="1353" y="1230"/>
                      <a:pt x="834" y="1087"/>
                      <a:pt x="834" y="1087"/>
                    </a:cubicBezTo>
                    <a:lnTo>
                      <a:pt x="834" y="1087"/>
                    </a:lnTo>
                    <a:cubicBezTo>
                      <a:pt x="834" y="1087"/>
                      <a:pt x="805" y="1006"/>
                      <a:pt x="722" y="921"/>
                    </a:cubicBezTo>
                    <a:lnTo>
                      <a:pt x="722" y="921"/>
                    </a:lnTo>
                    <a:cubicBezTo>
                      <a:pt x="692" y="890"/>
                      <a:pt x="619" y="803"/>
                      <a:pt x="596" y="778"/>
                    </a:cubicBezTo>
                    <a:lnTo>
                      <a:pt x="596" y="778"/>
                    </a:lnTo>
                    <a:cubicBezTo>
                      <a:pt x="549" y="728"/>
                      <a:pt x="513" y="693"/>
                      <a:pt x="492" y="735"/>
                    </a:cubicBezTo>
                    <a:lnTo>
                      <a:pt x="492" y="735"/>
                    </a:lnTo>
                    <a:cubicBezTo>
                      <a:pt x="471" y="777"/>
                      <a:pt x="498" y="872"/>
                      <a:pt x="510" y="900"/>
                    </a:cubicBezTo>
                    <a:lnTo>
                      <a:pt x="510" y="900"/>
                    </a:lnTo>
                    <a:cubicBezTo>
                      <a:pt x="521" y="928"/>
                      <a:pt x="542" y="989"/>
                      <a:pt x="560" y="1024"/>
                    </a:cubicBezTo>
                    <a:lnTo>
                      <a:pt x="371" y="996"/>
                    </a:lnTo>
                    <a:lnTo>
                      <a:pt x="371" y="996"/>
                    </a:lnTo>
                    <a:cubicBezTo>
                      <a:pt x="371" y="996"/>
                      <a:pt x="171" y="906"/>
                      <a:pt x="147" y="899"/>
                    </a:cubicBezTo>
                    <a:lnTo>
                      <a:pt x="147" y="899"/>
                    </a:lnTo>
                    <a:cubicBezTo>
                      <a:pt x="97" y="887"/>
                      <a:pt x="44" y="892"/>
                      <a:pt x="57" y="941"/>
                    </a:cubicBezTo>
                    <a:lnTo>
                      <a:pt x="57" y="941"/>
                    </a:lnTo>
                    <a:cubicBezTo>
                      <a:pt x="65" y="972"/>
                      <a:pt x="96" y="1002"/>
                      <a:pt x="96" y="1002"/>
                    </a:cubicBezTo>
                    <a:lnTo>
                      <a:pt x="96" y="1002"/>
                    </a:lnTo>
                    <a:cubicBezTo>
                      <a:pt x="96" y="1002"/>
                      <a:pt x="26" y="987"/>
                      <a:pt x="13" y="1022"/>
                    </a:cubicBezTo>
                    <a:lnTo>
                      <a:pt x="13" y="1022"/>
                    </a:lnTo>
                    <a:cubicBezTo>
                      <a:pt x="0" y="1058"/>
                      <a:pt x="97" y="1101"/>
                      <a:pt x="97" y="1101"/>
                    </a:cubicBezTo>
                    <a:lnTo>
                      <a:pt x="97" y="1101"/>
                    </a:lnTo>
                    <a:cubicBezTo>
                      <a:pt x="97" y="1101"/>
                      <a:pt x="44" y="1112"/>
                      <a:pt x="32" y="1137"/>
                    </a:cubicBezTo>
                    <a:lnTo>
                      <a:pt x="32" y="1137"/>
                    </a:lnTo>
                    <a:cubicBezTo>
                      <a:pt x="18" y="1161"/>
                      <a:pt x="37" y="1183"/>
                      <a:pt x="123" y="1230"/>
                    </a:cubicBezTo>
                    <a:lnTo>
                      <a:pt x="123" y="1230"/>
                    </a:lnTo>
                    <a:cubicBezTo>
                      <a:pt x="123" y="1230"/>
                      <a:pt x="52" y="1262"/>
                      <a:pt x="99" y="1308"/>
                    </a:cubicBezTo>
                    <a:lnTo>
                      <a:pt x="99" y="1308"/>
                    </a:lnTo>
                    <a:cubicBezTo>
                      <a:pt x="121" y="1328"/>
                      <a:pt x="237" y="1411"/>
                      <a:pt x="366" y="1449"/>
                    </a:cubicBezTo>
                    <a:lnTo>
                      <a:pt x="366" y="1449"/>
                    </a:lnTo>
                    <a:cubicBezTo>
                      <a:pt x="497" y="1489"/>
                      <a:pt x="686" y="1482"/>
                      <a:pt x="686" y="1482"/>
                    </a:cubicBezTo>
                    <a:lnTo>
                      <a:pt x="686" y="1482"/>
                    </a:lnTo>
                    <a:cubicBezTo>
                      <a:pt x="686" y="1482"/>
                      <a:pt x="2238" y="2169"/>
                      <a:pt x="2385" y="1711"/>
                    </a:cubicBezTo>
                    <a:lnTo>
                      <a:pt x="2385" y="1711"/>
                    </a:lnTo>
                    <a:cubicBezTo>
                      <a:pt x="2509" y="1322"/>
                      <a:pt x="1966" y="0"/>
                      <a:pt x="196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6" name="Freeform 29">
                <a:extLst>
                  <a:ext uri="{FF2B5EF4-FFF2-40B4-BE49-F238E27FC236}">
                    <a16:creationId xmlns:a16="http://schemas.microsoft.com/office/drawing/2014/main" id="{F678C0CA-5E39-42EC-ADF2-DFA2F773C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6295" y="7811786"/>
                <a:ext cx="2189464" cy="1760838"/>
              </a:xfrm>
              <a:custGeom>
                <a:avLst/>
                <a:gdLst>
                  <a:gd name="T0" fmla="*/ 697 w 2500"/>
                  <a:gd name="T1" fmla="*/ 1485 h 2009"/>
                  <a:gd name="T2" fmla="*/ 2274 w 2500"/>
                  <a:gd name="T3" fmla="*/ 1835 h 2009"/>
                  <a:gd name="T4" fmla="*/ 1969 w 2500"/>
                  <a:gd name="T5" fmla="*/ 25 h 2009"/>
                  <a:gd name="T6" fmla="*/ 1826 w 2500"/>
                  <a:gd name="T7" fmla="*/ 1242 h 2009"/>
                  <a:gd name="T8" fmla="*/ 1824 w 2500"/>
                  <a:gd name="T9" fmla="*/ 1250 h 2009"/>
                  <a:gd name="T10" fmla="*/ 1817 w 2500"/>
                  <a:gd name="T11" fmla="*/ 1253 h 2009"/>
                  <a:gd name="T12" fmla="*/ 832 w 2500"/>
                  <a:gd name="T13" fmla="*/ 1102 h 2009"/>
                  <a:gd name="T14" fmla="*/ 722 w 2500"/>
                  <a:gd name="T15" fmla="*/ 939 h 2009"/>
                  <a:gd name="T16" fmla="*/ 596 w 2500"/>
                  <a:gd name="T17" fmla="*/ 796 h 2009"/>
                  <a:gd name="T18" fmla="*/ 521 w 2500"/>
                  <a:gd name="T19" fmla="*/ 737 h 2009"/>
                  <a:gd name="T20" fmla="*/ 526 w 2500"/>
                  <a:gd name="T21" fmla="*/ 908 h 2009"/>
                  <a:gd name="T22" fmla="*/ 535 w 2500"/>
                  <a:gd name="T23" fmla="*/ 932 h 2009"/>
                  <a:gd name="T24" fmla="*/ 576 w 2500"/>
                  <a:gd name="T25" fmla="*/ 1040 h 2009"/>
                  <a:gd name="T26" fmla="*/ 377 w 2500"/>
                  <a:gd name="T27" fmla="*/ 1017 h 2009"/>
                  <a:gd name="T28" fmla="*/ 375 w 2500"/>
                  <a:gd name="T29" fmla="*/ 1016 h 2009"/>
                  <a:gd name="T30" fmla="*/ 77 w 2500"/>
                  <a:gd name="T31" fmla="*/ 924 h 2009"/>
                  <a:gd name="T32" fmla="*/ 73 w 2500"/>
                  <a:gd name="T33" fmla="*/ 950 h 2009"/>
                  <a:gd name="T34" fmla="*/ 111 w 2500"/>
                  <a:gd name="T35" fmla="*/ 1018 h 2009"/>
                  <a:gd name="T36" fmla="*/ 101 w 2500"/>
                  <a:gd name="T37" fmla="*/ 1023 h 2009"/>
                  <a:gd name="T38" fmla="*/ 109 w 2500"/>
                  <a:gd name="T39" fmla="*/ 1104 h 2009"/>
                  <a:gd name="T40" fmla="*/ 114 w 2500"/>
                  <a:gd name="T41" fmla="*/ 1113 h 2009"/>
                  <a:gd name="T42" fmla="*/ 47 w 2500"/>
                  <a:gd name="T43" fmla="*/ 1153 h 2009"/>
                  <a:gd name="T44" fmla="*/ 134 w 2500"/>
                  <a:gd name="T45" fmla="*/ 1231 h 2009"/>
                  <a:gd name="T46" fmla="*/ 134 w 2500"/>
                  <a:gd name="T47" fmla="*/ 1249 h 2009"/>
                  <a:gd name="T48" fmla="*/ 100 w 2500"/>
                  <a:gd name="T49" fmla="*/ 1284 h 2009"/>
                  <a:gd name="T50" fmla="*/ 377 w 2500"/>
                  <a:gd name="T51" fmla="*/ 1452 h 2009"/>
                  <a:gd name="T52" fmla="*/ 2064 w 2500"/>
                  <a:gd name="T53" fmla="*/ 1890 h 2009"/>
                  <a:gd name="T54" fmla="*/ 1335 w 2500"/>
                  <a:gd name="T55" fmla="*/ 1744 h 2009"/>
                  <a:gd name="T56" fmla="*/ 371 w 2500"/>
                  <a:gd name="T57" fmla="*/ 1470 h 2009"/>
                  <a:gd name="T58" fmla="*/ 100 w 2500"/>
                  <a:gd name="T59" fmla="*/ 1326 h 2009"/>
                  <a:gd name="T60" fmla="*/ 111 w 2500"/>
                  <a:gd name="T61" fmla="*/ 1241 h 2009"/>
                  <a:gd name="T62" fmla="*/ 30 w 2500"/>
                  <a:gd name="T63" fmla="*/ 1144 h 2009"/>
                  <a:gd name="T64" fmla="*/ 11 w 2500"/>
                  <a:gd name="T65" fmla="*/ 1030 h 2009"/>
                  <a:gd name="T66" fmla="*/ 79 w 2500"/>
                  <a:gd name="T67" fmla="*/ 1001 h 2009"/>
                  <a:gd name="T68" fmla="*/ 64 w 2500"/>
                  <a:gd name="T69" fmla="*/ 910 h 2009"/>
                  <a:gd name="T70" fmla="*/ 156 w 2500"/>
                  <a:gd name="T71" fmla="*/ 902 h 2009"/>
                  <a:gd name="T72" fmla="*/ 551 w 2500"/>
                  <a:gd name="T73" fmla="*/ 1023 h 2009"/>
                  <a:gd name="T74" fmla="*/ 509 w 2500"/>
                  <a:gd name="T75" fmla="*/ 915 h 2009"/>
                  <a:gd name="T76" fmla="*/ 490 w 2500"/>
                  <a:gd name="T77" fmla="*/ 742 h 2009"/>
                  <a:gd name="T78" fmla="*/ 610 w 2500"/>
                  <a:gd name="T79" fmla="*/ 782 h 2009"/>
                  <a:gd name="T80" fmla="*/ 660 w 2500"/>
                  <a:gd name="T81" fmla="*/ 839 h 2009"/>
                  <a:gd name="T82" fmla="*/ 849 w 2500"/>
                  <a:gd name="T83" fmla="*/ 1090 h 2009"/>
                  <a:gd name="T84" fmla="*/ 1684 w 2500"/>
                  <a:gd name="T85" fmla="*/ 449 h 2009"/>
                  <a:gd name="T86" fmla="*/ 1684 w 2500"/>
                  <a:gd name="T87" fmla="*/ 447 h 2009"/>
                  <a:gd name="T88" fmla="*/ 1977 w 2500"/>
                  <a:gd name="T89" fmla="*/ 1 h 2009"/>
                  <a:gd name="T90" fmla="*/ 1983 w 2500"/>
                  <a:gd name="T91" fmla="*/ 7 h 2009"/>
                  <a:gd name="T92" fmla="*/ 2401 w 2500"/>
                  <a:gd name="T93" fmla="*/ 1725 h 2009"/>
                  <a:gd name="T94" fmla="*/ 2282 w 2500"/>
                  <a:gd name="T95" fmla="*/ 1852 h 2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00" h="2009">
                    <a:moveTo>
                      <a:pt x="693" y="1484"/>
                    </a:moveTo>
                    <a:lnTo>
                      <a:pt x="693" y="1484"/>
                    </a:lnTo>
                    <a:cubicBezTo>
                      <a:pt x="694" y="1484"/>
                      <a:pt x="696" y="1484"/>
                      <a:pt x="697" y="1485"/>
                    </a:cubicBezTo>
                    <a:lnTo>
                      <a:pt x="697" y="1485"/>
                    </a:lnTo>
                    <a:cubicBezTo>
                      <a:pt x="708" y="1490"/>
                      <a:pt x="1890" y="2008"/>
                      <a:pt x="2274" y="1835"/>
                    </a:cubicBezTo>
                    <a:lnTo>
                      <a:pt x="2274" y="1835"/>
                    </a:lnTo>
                    <a:cubicBezTo>
                      <a:pt x="2330" y="1810"/>
                      <a:pt x="2366" y="1771"/>
                      <a:pt x="2383" y="1719"/>
                    </a:cubicBezTo>
                    <a:lnTo>
                      <a:pt x="2383" y="1719"/>
                    </a:lnTo>
                    <a:cubicBezTo>
                      <a:pt x="2499" y="1356"/>
                      <a:pt x="2021" y="153"/>
                      <a:pt x="1969" y="25"/>
                    </a:cubicBezTo>
                    <a:lnTo>
                      <a:pt x="1969" y="25"/>
                    </a:lnTo>
                    <a:cubicBezTo>
                      <a:pt x="1765" y="170"/>
                      <a:pt x="1708" y="426"/>
                      <a:pt x="1703" y="448"/>
                    </a:cubicBezTo>
                    <a:lnTo>
                      <a:pt x="1826" y="1242"/>
                    </a:lnTo>
                    <a:lnTo>
                      <a:pt x="1826" y="1242"/>
                    </a:lnTo>
                    <a:cubicBezTo>
                      <a:pt x="1826" y="1245"/>
                      <a:pt x="1825" y="1248"/>
                      <a:pt x="1824" y="1250"/>
                    </a:cubicBezTo>
                    <a:lnTo>
                      <a:pt x="1824" y="1250"/>
                    </a:lnTo>
                    <a:cubicBezTo>
                      <a:pt x="1822" y="1252"/>
                      <a:pt x="1819" y="1253"/>
                      <a:pt x="1817" y="1253"/>
                    </a:cubicBezTo>
                    <a:lnTo>
                      <a:pt x="1817" y="1253"/>
                    </a:lnTo>
                    <a:lnTo>
                      <a:pt x="1817" y="1253"/>
                    </a:lnTo>
                    <a:cubicBezTo>
                      <a:pt x="1364" y="1251"/>
                      <a:pt x="845" y="1109"/>
                      <a:pt x="839" y="1108"/>
                    </a:cubicBezTo>
                    <a:lnTo>
                      <a:pt x="839" y="1108"/>
                    </a:lnTo>
                    <a:cubicBezTo>
                      <a:pt x="835" y="1107"/>
                      <a:pt x="833" y="1104"/>
                      <a:pt x="832" y="1102"/>
                    </a:cubicBezTo>
                    <a:lnTo>
                      <a:pt x="832" y="1102"/>
                    </a:lnTo>
                    <a:cubicBezTo>
                      <a:pt x="832" y="1101"/>
                      <a:pt x="803" y="1021"/>
                      <a:pt x="722" y="939"/>
                    </a:cubicBezTo>
                    <a:lnTo>
                      <a:pt x="722" y="939"/>
                    </a:lnTo>
                    <a:cubicBezTo>
                      <a:pt x="704" y="921"/>
                      <a:pt x="673" y="884"/>
                      <a:pt x="645" y="851"/>
                    </a:cubicBezTo>
                    <a:lnTo>
                      <a:pt x="645" y="851"/>
                    </a:lnTo>
                    <a:cubicBezTo>
                      <a:pt x="625" y="828"/>
                      <a:pt x="606" y="806"/>
                      <a:pt x="596" y="796"/>
                    </a:cubicBezTo>
                    <a:lnTo>
                      <a:pt x="596" y="796"/>
                    </a:lnTo>
                    <a:cubicBezTo>
                      <a:pt x="574" y="771"/>
                      <a:pt x="539" y="735"/>
                      <a:pt x="521" y="737"/>
                    </a:cubicBezTo>
                    <a:lnTo>
                      <a:pt x="521" y="737"/>
                    </a:lnTo>
                    <a:cubicBezTo>
                      <a:pt x="519" y="737"/>
                      <a:pt x="514" y="738"/>
                      <a:pt x="507" y="750"/>
                    </a:cubicBezTo>
                    <a:lnTo>
                      <a:pt x="507" y="750"/>
                    </a:lnTo>
                    <a:cubicBezTo>
                      <a:pt x="488" y="789"/>
                      <a:pt x="514" y="879"/>
                      <a:pt x="526" y="908"/>
                    </a:cubicBezTo>
                    <a:lnTo>
                      <a:pt x="526" y="908"/>
                    </a:lnTo>
                    <a:cubicBezTo>
                      <a:pt x="528" y="915"/>
                      <a:pt x="531" y="923"/>
                      <a:pt x="535" y="932"/>
                    </a:cubicBezTo>
                    <a:lnTo>
                      <a:pt x="535" y="932"/>
                    </a:lnTo>
                    <a:cubicBezTo>
                      <a:pt x="547" y="963"/>
                      <a:pt x="562" y="1005"/>
                      <a:pt x="576" y="1030"/>
                    </a:cubicBezTo>
                    <a:lnTo>
                      <a:pt x="576" y="1030"/>
                    </a:lnTo>
                    <a:cubicBezTo>
                      <a:pt x="578" y="1033"/>
                      <a:pt x="578" y="1037"/>
                      <a:pt x="576" y="1040"/>
                    </a:cubicBezTo>
                    <a:lnTo>
                      <a:pt x="576" y="1040"/>
                    </a:lnTo>
                    <a:cubicBezTo>
                      <a:pt x="574" y="1044"/>
                      <a:pt x="570" y="1044"/>
                      <a:pt x="567" y="1044"/>
                    </a:cubicBezTo>
                    <a:lnTo>
                      <a:pt x="377" y="1017"/>
                    </a:lnTo>
                    <a:lnTo>
                      <a:pt x="377" y="1017"/>
                    </a:lnTo>
                    <a:cubicBezTo>
                      <a:pt x="376" y="1017"/>
                      <a:pt x="375" y="1017"/>
                      <a:pt x="375" y="1016"/>
                    </a:cubicBezTo>
                    <a:lnTo>
                      <a:pt x="375" y="1016"/>
                    </a:lnTo>
                    <a:cubicBezTo>
                      <a:pt x="319" y="991"/>
                      <a:pt x="171" y="924"/>
                      <a:pt x="152" y="920"/>
                    </a:cubicBezTo>
                    <a:lnTo>
                      <a:pt x="152" y="920"/>
                    </a:lnTo>
                    <a:cubicBezTo>
                      <a:pt x="117" y="911"/>
                      <a:pt x="88" y="913"/>
                      <a:pt x="77" y="924"/>
                    </a:cubicBezTo>
                    <a:lnTo>
                      <a:pt x="77" y="924"/>
                    </a:lnTo>
                    <a:cubicBezTo>
                      <a:pt x="72" y="930"/>
                      <a:pt x="70" y="938"/>
                      <a:pt x="73" y="950"/>
                    </a:cubicBezTo>
                    <a:lnTo>
                      <a:pt x="73" y="950"/>
                    </a:lnTo>
                    <a:cubicBezTo>
                      <a:pt x="80" y="977"/>
                      <a:pt x="110" y="1006"/>
                      <a:pt x="110" y="1006"/>
                    </a:cubicBezTo>
                    <a:lnTo>
                      <a:pt x="110" y="1006"/>
                    </a:lnTo>
                    <a:cubicBezTo>
                      <a:pt x="112" y="1010"/>
                      <a:pt x="113" y="1014"/>
                      <a:pt x="111" y="1018"/>
                    </a:cubicBezTo>
                    <a:lnTo>
                      <a:pt x="111" y="1018"/>
                    </a:lnTo>
                    <a:cubicBezTo>
                      <a:pt x="110" y="1022"/>
                      <a:pt x="106" y="1023"/>
                      <a:pt x="101" y="1023"/>
                    </a:cubicBezTo>
                    <a:lnTo>
                      <a:pt x="101" y="1023"/>
                    </a:lnTo>
                    <a:cubicBezTo>
                      <a:pt x="100" y="1023"/>
                      <a:pt x="39" y="1010"/>
                      <a:pt x="30" y="1037"/>
                    </a:cubicBezTo>
                    <a:lnTo>
                      <a:pt x="30" y="1037"/>
                    </a:lnTo>
                    <a:cubicBezTo>
                      <a:pt x="23" y="1055"/>
                      <a:pt x="72" y="1088"/>
                      <a:pt x="109" y="1104"/>
                    </a:cubicBezTo>
                    <a:lnTo>
                      <a:pt x="109" y="1104"/>
                    </a:lnTo>
                    <a:cubicBezTo>
                      <a:pt x="112" y="1105"/>
                      <a:pt x="115" y="1110"/>
                      <a:pt x="114" y="1113"/>
                    </a:cubicBezTo>
                    <a:lnTo>
                      <a:pt x="114" y="1113"/>
                    </a:lnTo>
                    <a:cubicBezTo>
                      <a:pt x="114" y="1118"/>
                      <a:pt x="111" y="1121"/>
                      <a:pt x="106" y="1122"/>
                    </a:cubicBezTo>
                    <a:lnTo>
                      <a:pt x="106" y="1122"/>
                    </a:lnTo>
                    <a:cubicBezTo>
                      <a:pt x="93" y="1125"/>
                      <a:pt x="56" y="1135"/>
                      <a:pt x="47" y="1153"/>
                    </a:cubicBezTo>
                    <a:lnTo>
                      <a:pt x="47" y="1153"/>
                    </a:lnTo>
                    <a:cubicBezTo>
                      <a:pt x="39" y="1169"/>
                      <a:pt x="50" y="1186"/>
                      <a:pt x="134" y="1231"/>
                    </a:cubicBezTo>
                    <a:lnTo>
                      <a:pt x="134" y="1231"/>
                    </a:lnTo>
                    <a:cubicBezTo>
                      <a:pt x="138" y="1234"/>
                      <a:pt x="139" y="1237"/>
                      <a:pt x="139" y="1241"/>
                    </a:cubicBezTo>
                    <a:lnTo>
                      <a:pt x="139" y="1241"/>
                    </a:lnTo>
                    <a:cubicBezTo>
                      <a:pt x="139" y="1244"/>
                      <a:pt x="137" y="1247"/>
                      <a:pt x="134" y="1249"/>
                    </a:cubicBezTo>
                    <a:lnTo>
                      <a:pt x="134" y="1249"/>
                    </a:lnTo>
                    <a:cubicBezTo>
                      <a:pt x="125" y="1252"/>
                      <a:pt x="103" y="1267"/>
                      <a:pt x="100" y="1284"/>
                    </a:cubicBezTo>
                    <a:lnTo>
                      <a:pt x="100" y="1284"/>
                    </a:lnTo>
                    <a:cubicBezTo>
                      <a:pt x="99" y="1293"/>
                      <a:pt x="103" y="1302"/>
                      <a:pt x="113" y="1312"/>
                    </a:cubicBezTo>
                    <a:lnTo>
                      <a:pt x="113" y="1312"/>
                    </a:lnTo>
                    <a:cubicBezTo>
                      <a:pt x="134" y="1332"/>
                      <a:pt x="248" y="1414"/>
                      <a:pt x="377" y="1452"/>
                    </a:cubicBezTo>
                    <a:lnTo>
                      <a:pt x="377" y="1452"/>
                    </a:lnTo>
                    <a:cubicBezTo>
                      <a:pt x="503" y="1489"/>
                      <a:pt x="691" y="1484"/>
                      <a:pt x="693" y="1484"/>
                    </a:cubicBezTo>
                    <a:close/>
                    <a:moveTo>
                      <a:pt x="2064" y="1890"/>
                    </a:moveTo>
                    <a:lnTo>
                      <a:pt x="2064" y="1890"/>
                    </a:lnTo>
                    <a:cubicBezTo>
                      <a:pt x="1886" y="1890"/>
                      <a:pt x="1642" y="1841"/>
                      <a:pt x="1335" y="1744"/>
                    </a:cubicBezTo>
                    <a:lnTo>
                      <a:pt x="1335" y="1744"/>
                    </a:lnTo>
                    <a:cubicBezTo>
                      <a:pt x="1006" y="1640"/>
                      <a:pt x="717" y="1514"/>
                      <a:pt x="691" y="1503"/>
                    </a:cubicBezTo>
                    <a:lnTo>
                      <a:pt x="691" y="1503"/>
                    </a:lnTo>
                    <a:cubicBezTo>
                      <a:pt x="669" y="1504"/>
                      <a:pt x="495" y="1507"/>
                      <a:pt x="371" y="1470"/>
                    </a:cubicBezTo>
                    <a:lnTo>
                      <a:pt x="371" y="1470"/>
                    </a:lnTo>
                    <a:cubicBezTo>
                      <a:pt x="239" y="1431"/>
                      <a:pt x="122" y="1346"/>
                      <a:pt x="100" y="1326"/>
                    </a:cubicBezTo>
                    <a:lnTo>
                      <a:pt x="100" y="1326"/>
                    </a:lnTo>
                    <a:cubicBezTo>
                      <a:pt x="86" y="1312"/>
                      <a:pt x="79" y="1296"/>
                      <a:pt x="81" y="1281"/>
                    </a:cubicBezTo>
                    <a:lnTo>
                      <a:pt x="81" y="1281"/>
                    </a:lnTo>
                    <a:cubicBezTo>
                      <a:pt x="84" y="1263"/>
                      <a:pt x="99" y="1249"/>
                      <a:pt x="111" y="1241"/>
                    </a:cubicBezTo>
                    <a:lnTo>
                      <a:pt x="111" y="1241"/>
                    </a:lnTo>
                    <a:cubicBezTo>
                      <a:pt x="42" y="1203"/>
                      <a:pt x="12" y="1177"/>
                      <a:pt x="30" y="1144"/>
                    </a:cubicBezTo>
                    <a:lnTo>
                      <a:pt x="30" y="1144"/>
                    </a:lnTo>
                    <a:cubicBezTo>
                      <a:pt x="39" y="1126"/>
                      <a:pt x="60" y="1116"/>
                      <a:pt x="79" y="1110"/>
                    </a:cubicBezTo>
                    <a:lnTo>
                      <a:pt x="79" y="1110"/>
                    </a:lnTo>
                    <a:cubicBezTo>
                      <a:pt x="47" y="1093"/>
                      <a:pt x="0" y="1062"/>
                      <a:pt x="11" y="1030"/>
                    </a:cubicBezTo>
                    <a:lnTo>
                      <a:pt x="11" y="1030"/>
                    </a:lnTo>
                    <a:cubicBezTo>
                      <a:pt x="22" y="1003"/>
                      <a:pt x="55" y="999"/>
                      <a:pt x="79" y="1001"/>
                    </a:cubicBezTo>
                    <a:lnTo>
                      <a:pt x="79" y="1001"/>
                    </a:lnTo>
                    <a:cubicBezTo>
                      <a:pt x="70" y="989"/>
                      <a:pt x="58" y="971"/>
                      <a:pt x="55" y="955"/>
                    </a:cubicBezTo>
                    <a:lnTo>
                      <a:pt x="55" y="955"/>
                    </a:lnTo>
                    <a:cubicBezTo>
                      <a:pt x="49" y="931"/>
                      <a:pt x="57" y="918"/>
                      <a:pt x="64" y="910"/>
                    </a:cubicBezTo>
                    <a:lnTo>
                      <a:pt x="64" y="910"/>
                    </a:lnTo>
                    <a:cubicBezTo>
                      <a:pt x="86" y="888"/>
                      <a:pt x="136" y="896"/>
                      <a:pt x="156" y="902"/>
                    </a:cubicBezTo>
                    <a:lnTo>
                      <a:pt x="156" y="902"/>
                    </a:lnTo>
                    <a:cubicBezTo>
                      <a:pt x="180" y="907"/>
                      <a:pt x="355" y="986"/>
                      <a:pt x="382" y="998"/>
                    </a:cubicBezTo>
                    <a:lnTo>
                      <a:pt x="551" y="1023"/>
                    </a:lnTo>
                    <a:lnTo>
                      <a:pt x="551" y="1023"/>
                    </a:lnTo>
                    <a:cubicBezTo>
                      <a:pt x="539" y="997"/>
                      <a:pt x="527" y="965"/>
                      <a:pt x="517" y="939"/>
                    </a:cubicBezTo>
                    <a:lnTo>
                      <a:pt x="517" y="939"/>
                    </a:lnTo>
                    <a:cubicBezTo>
                      <a:pt x="514" y="930"/>
                      <a:pt x="511" y="922"/>
                      <a:pt x="509" y="915"/>
                    </a:cubicBezTo>
                    <a:lnTo>
                      <a:pt x="509" y="915"/>
                    </a:lnTo>
                    <a:cubicBezTo>
                      <a:pt x="498" y="891"/>
                      <a:pt x="467" y="789"/>
                      <a:pt x="490" y="742"/>
                    </a:cubicBezTo>
                    <a:lnTo>
                      <a:pt x="490" y="742"/>
                    </a:lnTo>
                    <a:cubicBezTo>
                      <a:pt x="497" y="728"/>
                      <a:pt x="507" y="720"/>
                      <a:pt x="518" y="718"/>
                    </a:cubicBezTo>
                    <a:lnTo>
                      <a:pt x="518" y="718"/>
                    </a:lnTo>
                    <a:cubicBezTo>
                      <a:pt x="544" y="715"/>
                      <a:pt x="573" y="743"/>
                      <a:pt x="610" y="782"/>
                    </a:cubicBezTo>
                    <a:lnTo>
                      <a:pt x="610" y="782"/>
                    </a:lnTo>
                    <a:cubicBezTo>
                      <a:pt x="620" y="793"/>
                      <a:pt x="638" y="815"/>
                      <a:pt x="660" y="839"/>
                    </a:cubicBezTo>
                    <a:lnTo>
                      <a:pt x="660" y="839"/>
                    </a:lnTo>
                    <a:cubicBezTo>
                      <a:pt x="688" y="871"/>
                      <a:pt x="719" y="908"/>
                      <a:pt x="736" y="925"/>
                    </a:cubicBezTo>
                    <a:lnTo>
                      <a:pt x="736" y="925"/>
                    </a:lnTo>
                    <a:cubicBezTo>
                      <a:pt x="809" y="1000"/>
                      <a:pt x="841" y="1072"/>
                      <a:pt x="849" y="1090"/>
                    </a:cubicBezTo>
                    <a:lnTo>
                      <a:pt x="849" y="1090"/>
                    </a:lnTo>
                    <a:cubicBezTo>
                      <a:pt x="900" y="1104"/>
                      <a:pt x="1380" y="1230"/>
                      <a:pt x="1805" y="1234"/>
                    </a:cubicBezTo>
                    <a:lnTo>
                      <a:pt x="1684" y="449"/>
                    </a:lnTo>
                    <a:lnTo>
                      <a:pt x="1684" y="449"/>
                    </a:lnTo>
                    <a:cubicBezTo>
                      <a:pt x="1684" y="448"/>
                      <a:pt x="1684" y="447"/>
                      <a:pt x="1684" y="447"/>
                    </a:cubicBezTo>
                    <a:lnTo>
                      <a:pt x="1684" y="447"/>
                    </a:lnTo>
                    <a:cubicBezTo>
                      <a:pt x="1685" y="443"/>
                      <a:pt x="1742" y="157"/>
                      <a:pt x="1968" y="3"/>
                    </a:cubicBezTo>
                    <a:lnTo>
                      <a:pt x="1968" y="3"/>
                    </a:lnTo>
                    <a:cubicBezTo>
                      <a:pt x="1970" y="1"/>
                      <a:pt x="1973" y="0"/>
                      <a:pt x="1977" y="1"/>
                    </a:cubicBezTo>
                    <a:lnTo>
                      <a:pt x="1977" y="1"/>
                    </a:lnTo>
                    <a:cubicBezTo>
                      <a:pt x="1979" y="2"/>
                      <a:pt x="1981" y="5"/>
                      <a:pt x="1983" y="7"/>
                    </a:cubicBezTo>
                    <a:lnTo>
                      <a:pt x="1983" y="7"/>
                    </a:lnTo>
                    <a:cubicBezTo>
                      <a:pt x="1984" y="10"/>
                      <a:pt x="2119" y="342"/>
                      <a:pt x="2238" y="717"/>
                    </a:cubicBezTo>
                    <a:lnTo>
                      <a:pt x="2238" y="717"/>
                    </a:lnTo>
                    <a:cubicBezTo>
                      <a:pt x="2399" y="1223"/>
                      <a:pt x="2453" y="1562"/>
                      <a:pt x="2401" y="1725"/>
                    </a:cubicBezTo>
                    <a:lnTo>
                      <a:pt x="2401" y="1725"/>
                    </a:lnTo>
                    <a:cubicBezTo>
                      <a:pt x="2383" y="1782"/>
                      <a:pt x="2343" y="1824"/>
                      <a:pt x="2282" y="1852"/>
                    </a:cubicBezTo>
                    <a:lnTo>
                      <a:pt x="2282" y="1852"/>
                    </a:lnTo>
                    <a:cubicBezTo>
                      <a:pt x="2227" y="1877"/>
                      <a:pt x="2153" y="1890"/>
                      <a:pt x="2064" y="18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7" name="Freeform 30">
                <a:extLst>
                  <a:ext uri="{FF2B5EF4-FFF2-40B4-BE49-F238E27FC236}">
                    <a16:creationId xmlns:a16="http://schemas.microsoft.com/office/drawing/2014/main" id="{91AE1F06-982D-4DDF-974F-27FC292EB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0491" y="8020306"/>
                <a:ext cx="50201" cy="189214"/>
              </a:xfrm>
              <a:custGeom>
                <a:avLst/>
                <a:gdLst>
                  <a:gd name="T0" fmla="*/ 47 w 58"/>
                  <a:gd name="T1" fmla="*/ 216 h 217"/>
                  <a:gd name="T2" fmla="*/ 47 w 58"/>
                  <a:gd name="T3" fmla="*/ 216 h 217"/>
                  <a:gd name="T4" fmla="*/ 38 w 58"/>
                  <a:gd name="T5" fmla="*/ 209 h 217"/>
                  <a:gd name="T6" fmla="*/ 1 w 58"/>
                  <a:gd name="T7" fmla="*/ 11 h 217"/>
                  <a:gd name="T8" fmla="*/ 1 w 58"/>
                  <a:gd name="T9" fmla="*/ 11 h 217"/>
                  <a:gd name="T10" fmla="*/ 8 w 58"/>
                  <a:gd name="T11" fmla="*/ 1 h 217"/>
                  <a:gd name="T12" fmla="*/ 8 w 58"/>
                  <a:gd name="T13" fmla="*/ 1 h 217"/>
                  <a:gd name="T14" fmla="*/ 19 w 58"/>
                  <a:gd name="T15" fmla="*/ 8 h 217"/>
                  <a:gd name="T16" fmla="*/ 56 w 58"/>
                  <a:gd name="T17" fmla="*/ 205 h 217"/>
                  <a:gd name="T18" fmla="*/ 56 w 58"/>
                  <a:gd name="T19" fmla="*/ 205 h 217"/>
                  <a:gd name="T20" fmla="*/ 49 w 58"/>
                  <a:gd name="T21" fmla="*/ 216 h 217"/>
                  <a:gd name="T22" fmla="*/ 49 w 58"/>
                  <a:gd name="T23" fmla="*/ 216 h 217"/>
                  <a:gd name="T24" fmla="*/ 47 w 58"/>
                  <a:gd name="T25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217">
                    <a:moveTo>
                      <a:pt x="47" y="216"/>
                    </a:moveTo>
                    <a:lnTo>
                      <a:pt x="47" y="216"/>
                    </a:lnTo>
                    <a:cubicBezTo>
                      <a:pt x="43" y="216"/>
                      <a:pt x="39" y="214"/>
                      <a:pt x="38" y="209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6"/>
                      <a:pt x="3" y="1"/>
                      <a:pt x="8" y="1"/>
                    </a:cubicBezTo>
                    <a:lnTo>
                      <a:pt x="8" y="1"/>
                    </a:lnTo>
                    <a:cubicBezTo>
                      <a:pt x="14" y="0"/>
                      <a:pt x="18" y="2"/>
                      <a:pt x="19" y="8"/>
                    </a:cubicBezTo>
                    <a:lnTo>
                      <a:pt x="56" y="205"/>
                    </a:lnTo>
                    <a:lnTo>
                      <a:pt x="56" y="205"/>
                    </a:lnTo>
                    <a:cubicBezTo>
                      <a:pt x="57" y="210"/>
                      <a:pt x="54" y="216"/>
                      <a:pt x="49" y="216"/>
                    </a:cubicBezTo>
                    <a:lnTo>
                      <a:pt x="49" y="216"/>
                    </a:lnTo>
                    <a:lnTo>
                      <a:pt x="47" y="216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8" name="Freeform 10">
                <a:extLst>
                  <a:ext uri="{FF2B5EF4-FFF2-40B4-BE49-F238E27FC236}">
                    <a16:creationId xmlns:a16="http://schemas.microsoft.com/office/drawing/2014/main" id="{DB2576A0-A294-4031-825A-6D884E7D6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3577" y="10468489"/>
                <a:ext cx="169905" cy="907451"/>
              </a:xfrm>
              <a:custGeom>
                <a:avLst/>
                <a:gdLst>
                  <a:gd name="T0" fmla="*/ 182 w 193"/>
                  <a:gd name="T1" fmla="*/ 1034 h 1035"/>
                  <a:gd name="T2" fmla="*/ 182 w 193"/>
                  <a:gd name="T3" fmla="*/ 1034 h 1035"/>
                  <a:gd name="T4" fmla="*/ 173 w 193"/>
                  <a:gd name="T5" fmla="*/ 1026 h 1035"/>
                  <a:gd name="T6" fmla="*/ 173 w 193"/>
                  <a:gd name="T7" fmla="*/ 1026 h 1035"/>
                  <a:gd name="T8" fmla="*/ 4 w 193"/>
                  <a:gd name="T9" fmla="*/ 16 h 1035"/>
                  <a:gd name="T10" fmla="*/ 4 w 193"/>
                  <a:gd name="T11" fmla="*/ 16 h 1035"/>
                  <a:gd name="T12" fmla="*/ 5 w 193"/>
                  <a:gd name="T13" fmla="*/ 3 h 1035"/>
                  <a:gd name="T14" fmla="*/ 5 w 193"/>
                  <a:gd name="T15" fmla="*/ 3 h 1035"/>
                  <a:gd name="T16" fmla="*/ 18 w 193"/>
                  <a:gd name="T17" fmla="*/ 5 h 1035"/>
                  <a:gd name="T18" fmla="*/ 18 w 193"/>
                  <a:gd name="T19" fmla="*/ 5 h 1035"/>
                  <a:gd name="T20" fmla="*/ 192 w 193"/>
                  <a:gd name="T21" fmla="*/ 1024 h 1035"/>
                  <a:gd name="T22" fmla="*/ 192 w 193"/>
                  <a:gd name="T23" fmla="*/ 1024 h 1035"/>
                  <a:gd name="T24" fmla="*/ 183 w 193"/>
                  <a:gd name="T25" fmla="*/ 1034 h 1035"/>
                  <a:gd name="T26" fmla="*/ 183 w 193"/>
                  <a:gd name="T27" fmla="*/ 1034 h 1035"/>
                  <a:gd name="T28" fmla="*/ 182 w 193"/>
                  <a:gd name="T29" fmla="*/ 1034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3" h="1035">
                    <a:moveTo>
                      <a:pt x="182" y="1034"/>
                    </a:moveTo>
                    <a:lnTo>
                      <a:pt x="182" y="1034"/>
                    </a:lnTo>
                    <a:cubicBezTo>
                      <a:pt x="177" y="1034"/>
                      <a:pt x="173" y="1031"/>
                      <a:pt x="173" y="1026"/>
                    </a:cubicBezTo>
                    <a:lnTo>
                      <a:pt x="173" y="1026"/>
                    </a:lnTo>
                    <a:cubicBezTo>
                      <a:pt x="172" y="1017"/>
                      <a:pt x="81" y="122"/>
                      <a:pt x="4" y="16"/>
                    </a:cubicBezTo>
                    <a:lnTo>
                      <a:pt x="4" y="16"/>
                    </a:lnTo>
                    <a:cubicBezTo>
                      <a:pt x="0" y="12"/>
                      <a:pt x="1" y="6"/>
                      <a:pt x="5" y="3"/>
                    </a:cubicBezTo>
                    <a:lnTo>
                      <a:pt x="5" y="3"/>
                    </a:lnTo>
                    <a:cubicBezTo>
                      <a:pt x="10" y="0"/>
                      <a:pt x="16" y="0"/>
                      <a:pt x="18" y="5"/>
                    </a:cubicBezTo>
                    <a:lnTo>
                      <a:pt x="18" y="5"/>
                    </a:lnTo>
                    <a:cubicBezTo>
                      <a:pt x="99" y="115"/>
                      <a:pt x="187" y="988"/>
                      <a:pt x="192" y="1024"/>
                    </a:cubicBezTo>
                    <a:lnTo>
                      <a:pt x="192" y="1024"/>
                    </a:lnTo>
                    <a:cubicBezTo>
                      <a:pt x="192" y="1029"/>
                      <a:pt x="188" y="1034"/>
                      <a:pt x="183" y="1034"/>
                    </a:cubicBezTo>
                    <a:lnTo>
                      <a:pt x="183" y="1034"/>
                    </a:lnTo>
                    <a:cubicBezTo>
                      <a:pt x="182" y="1034"/>
                      <a:pt x="182" y="1034"/>
                      <a:pt x="182" y="10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9D5B4BF2-5B3C-460E-875C-C54CCC3F9777}"/>
                </a:ext>
              </a:extLst>
            </p:cNvPr>
            <p:cNvGrpSpPr/>
            <p:nvPr/>
          </p:nvGrpSpPr>
          <p:grpSpPr>
            <a:xfrm>
              <a:off x="15194950" y="4942703"/>
              <a:ext cx="4131791" cy="6433236"/>
              <a:chOff x="15194950" y="4942703"/>
              <a:chExt cx="4131791" cy="6433236"/>
            </a:xfrm>
          </p:grpSpPr>
          <p:sp>
            <p:nvSpPr>
              <p:cNvPr id="498" name="Freeform 31">
                <a:extLst>
                  <a:ext uri="{FF2B5EF4-FFF2-40B4-BE49-F238E27FC236}">
                    <a16:creationId xmlns:a16="http://schemas.microsoft.com/office/drawing/2014/main" id="{C3EF1CFA-0979-41C8-8874-0923D06CE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9651" y="8383286"/>
                <a:ext cx="1683608" cy="2984930"/>
              </a:xfrm>
              <a:custGeom>
                <a:avLst/>
                <a:gdLst>
                  <a:gd name="T0" fmla="*/ 0 w 1921"/>
                  <a:gd name="T1" fmla="*/ 514 h 3408"/>
                  <a:gd name="T2" fmla="*/ 297 w 1921"/>
                  <a:gd name="T3" fmla="*/ 3407 h 3408"/>
                  <a:gd name="T4" fmla="*/ 1741 w 1921"/>
                  <a:gd name="T5" fmla="*/ 3407 h 3408"/>
                  <a:gd name="T6" fmla="*/ 1741 w 1921"/>
                  <a:gd name="T7" fmla="*/ 3407 h 3408"/>
                  <a:gd name="T8" fmla="*/ 1911 w 1921"/>
                  <a:gd name="T9" fmla="*/ 1718 h 3408"/>
                  <a:gd name="T10" fmla="*/ 1911 w 1921"/>
                  <a:gd name="T11" fmla="*/ 1718 h 3408"/>
                  <a:gd name="T12" fmla="*/ 1388 w 1921"/>
                  <a:gd name="T13" fmla="*/ 0 h 3408"/>
                  <a:gd name="T14" fmla="*/ 0 w 1921"/>
                  <a:gd name="T15" fmla="*/ 514 h 3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1" h="3408">
                    <a:moveTo>
                      <a:pt x="0" y="514"/>
                    </a:moveTo>
                    <a:lnTo>
                      <a:pt x="297" y="3407"/>
                    </a:lnTo>
                    <a:lnTo>
                      <a:pt x="1741" y="3407"/>
                    </a:lnTo>
                    <a:lnTo>
                      <a:pt x="1741" y="3407"/>
                    </a:lnTo>
                    <a:cubicBezTo>
                      <a:pt x="1741" y="3407"/>
                      <a:pt x="1905" y="2215"/>
                      <a:pt x="1911" y="1718"/>
                    </a:cubicBezTo>
                    <a:lnTo>
                      <a:pt x="1911" y="1718"/>
                    </a:lnTo>
                    <a:cubicBezTo>
                      <a:pt x="1920" y="1005"/>
                      <a:pt x="1741" y="367"/>
                      <a:pt x="1388" y="0"/>
                    </a:cubicBezTo>
                    <a:lnTo>
                      <a:pt x="0" y="5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32">
                <a:extLst>
                  <a:ext uri="{FF2B5EF4-FFF2-40B4-BE49-F238E27FC236}">
                    <a16:creationId xmlns:a16="http://schemas.microsoft.com/office/drawing/2014/main" id="{A19738F9-40BB-47B6-AB82-A2F4AD186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1928" y="8371703"/>
                <a:ext cx="1699054" cy="3000374"/>
              </a:xfrm>
              <a:custGeom>
                <a:avLst/>
                <a:gdLst>
                  <a:gd name="T0" fmla="*/ 315 w 1941"/>
                  <a:gd name="T1" fmla="*/ 3408 h 3428"/>
                  <a:gd name="T2" fmla="*/ 1742 w 1941"/>
                  <a:gd name="T3" fmla="*/ 3408 h 3428"/>
                  <a:gd name="T4" fmla="*/ 1742 w 1941"/>
                  <a:gd name="T5" fmla="*/ 3408 h 3428"/>
                  <a:gd name="T6" fmla="*/ 1912 w 1941"/>
                  <a:gd name="T7" fmla="*/ 1729 h 3428"/>
                  <a:gd name="T8" fmla="*/ 1912 w 1941"/>
                  <a:gd name="T9" fmla="*/ 1729 h 3428"/>
                  <a:gd name="T10" fmla="*/ 1396 w 1941"/>
                  <a:gd name="T11" fmla="*/ 22 h 3428"/>
                  <a:gd name="T12" fmla="*/ 19 w 1941"/>
                  <a:gd name="T13" fmla="*/ 531 h 3428"/>
                  <a:gd name="T14" fmla="*/ 315 w 1941"/>
                  <a:gd name="T15" fmla="*/ 3408 h 3428"/>
                  <a:gd name="T16" fmla="*/ 1751 w 1941"/>
                  <a:gd name="T17" fmla="*/ 3427 h 3428"/>
                  <a:gd name="T18" fmla="*/ 307 w 1941"/>
                  <a:gd name="T19" fmla="*/ 3427 h 3428"/>
                  <a:gd name="T20" fmla="*/ 307 w 1941"/>
                  <a:gd name="T21" fmla="*/ 3427 h 3428"/>
                  <a:gd name="T22" fmla="*/ 297 w 1941"/>
                  <a:gd name="T23" fmla="*/ 3419 h 3428"/>
                  <a:gd name="T24" fmla="*/ 1 w 1941"/>
                  <a:gd name="T25" fmla="*/ 526 h 3428"/>
                  <a:gd name="T26" fmla="*/ 1 w 1941"/>
                  <a:gd name="T27" fmla="*/ 526 h 3428"/>
                  <a:gd name="T28" fmla="*/ 6 w 1941"/>
                  <a:gd name="T29" fmla="*/ 517 h 3428"/>
                  <a:gd name="T30" fmla="*/ 1396 w 1941"/>
                  <a:gd name="T31" fmla="*/ 2 h 3428"/>
                  <a:gd name="T32" fmla="*/ 1396 w 1941"/>
                  <a:gd name="T33" fmla="*/ 2 h 3428"/>
                  <a:gd name="T34" fmla="*/ 1405 w 1941"/>
                  <a:gd name="T35" fmla="*/ 5 h 3428"/>
                  <a:gd name="T36" fmla="*/ 1405 w 1941"/>
                  <a:gd name="T37" fmla="*/ 5 h 3428"/>
                  <a:gd name="T38" fmla="*/ 1931 w 1941"/>
                  <a:gd name="T39" fmla="*/ 1729 h 3428"/>
                  <a:gd name="T40" fmla="*/ 1931 w 1941"/>
                  <a:gd name="T41" fmla="*/ 1729 h 3428"/>
                  <a:gd name="T42" fmla="*/ 1760 w 1941"/>
                  <a:gd name="T43" fmla="*/ 3420 h 3428"/>
                  <a:gd name="T44" fmla="*/ 1760 w 1941"/>
                  <a:gd name="T45" fmla="*/ 3420 h 3428"/>
                  <a:gd name="T46" fmla="*/ 1751 w 1941"/>
                  <a:gd name="T47" fmla="*/ 3427 h 3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41" h="3428">
                    <a:moveTo>
                      <a:pt x="315" y="3408"/>
                    </a:moveTo>
                    <a:lnTo>
                      <a:pt x="1742" y="3408"/>
                    </a:lnTo>
                    <a:lnTo>
                      <a:pt x="1742" y="3408"/>
                    </a:lnTo>
                    <a:cubicBezTo>
                      <a:pt x="1757" y="3302"/>
                      <a:pt x="1906" y="2198"/>
                      <a:pt x="1912" y="1729"/>
                    </a:cubicBezTo>
                    <a:lnTo>
                      <a:pt x="1912" y="1729"/>
                    </a:lnTo>
                    <a:cubicBezTo>
                      <a:pt x="1921" y="998"/>
                      <a:pt x="1733" y="377"/>
                      <a:pt x="1396" y="22"/>
                    </a:cubicBezTo>
                    <a:lnTo>
                      <a:pt x="19" y="531"/>
                    </a:lnTo>
                    <a:lnTo>
                      <a:pt x="315" y="3408"/>
                    </a:lnTo>
                    <a:close/>
                    <a:moveTo>
                      <a:pt x="1751" y="3427"/>
                    </a:moveTo>
                    <a:lnTo>
                      <a:pt x="307" y="3427"/>
                    </a:lnTo>
                    <a:lnTo>
                      <a:pt x="307" y="3427"/>
                    </a:lnTo>
                    <a:cubicBezTo>
                      <a:pt x="302" y="3427"/>
                      <a:pt x="298" y="3424"/>
                      <a:pt x="297" y="3419"/>
                    </a:cubicBezTo>
                    <a:lnTo>
                      <a:pt x="1" y="526"/>
                    </a:lnTo>
                    <a:lnTo>
                      <a:pt x="1" y="526"/>
                    </a:lnTo>
                    <a:cubicBezTo>
                      <a:pt x="0" y="521"/>
                      <a:pt x="2" y="517"/>
                      <a:pt x="6" y="517"/>
                    </a:cubicBezTo>
                    <a:lnTo>
                      <a:pt x="1396" y="2"/>
                    </a:lnTo>
                    <a:lnTo>
                      <a:pt x="1396" y="2"/>
                    </a:lnTo>
                    <a:cubicBezTo>
                      <a:pt x="1399" y="0"/>
                      <a:pt x="1402" y="1"/>
                      <a:pt x="1405" y="5"/>
                    </a:cubicBezTo>
                    <a:lnTo>
                      <a:pt x="1405" y="5"/>
                    </a:lnTo>
                    <a:cubicBezTo>
                      <a:pt x="1749" y="362"/>
                      <a:pt x="1940" y="991"/>
                      <a:pt x="1931" y="1729"/>
                    </a:cubicBezTo>
                    <a:lnTo>
                      <a:pt x="1931" y="1729"/>
                    </a:lnTo>
                    <a:cubicBezTo>
                      <a:pt x="1924" y="2220"/>
                      <a:pt x="1761" y="3407"/>
                      <a:pt x="1760" y="3420"/>
                    </a:cubicBezTo>
                    <a:lnTo>
                      <a:pt x="1760" y="3420"/>
                    </a:lnTo>
                    <a:cubicBezTo>
                      <a:pt x="1759" y="3424"/>
                      <a:pt x="1755" y="3427"/>
                      <a:pt x="1751" y="34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33">
                <a:extLst>
                  <a:ext uri="{FF2B5EF4-FFF2-40B4-BE49-F238E27FC236}">
                    <a16:creationId xmlns:a16="http://schemas.microsoft.com/office/drawing/2014/main" id="{9C35E214-C4D0-4EFF-90DA-A771DE917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0721" y="5865597"/>
                <a:ext cx="1324491" cy="3038991"/>
              </a:xfrm>
              <a:custGeom>
                <a:avLst/>
                <a:gdLst>
                  <a:gd name="T0" fmla="*/ 406 w 1514"/>
                  <a:gd name="T1" fmla="*/ 18 h 3470"/>
                  <a:gd name="T2" fmla="*/ 502 w 1514"/>
                  <a:gd name="T3" fmla="*/ 0 h 3470"/>
                  <a:gd name="T4" fmla="*/ 1513 w 1514"/>
                  <a:gd name="T5" fmla="*/ 3124 h 3470"/>
                  <a:gd name="T6" fmla="*/ 1513 w 1514"/>
                  <a:gd name="T7" fmla="*/ 3124 h 3470"/>
                  <a:gd name="T8" fmla="*/ 805 w 1514"/>
                  <a:gd name="T9" fmla="*/ 3400 h 3470"/>
                  <a:gd name="T10" fmla="*/ 0 w 1514"/>
                  <a:gd name="T11" fmla="*/ 449 h 3470"/>
                  <a:gd name="T12" fmla="*/ 74 w 1514"/>
                  <a:gd name="T13" fmla="*/ 356 h 3470"/>
                  <a:gd name="T14" fmla="*/ 406 w 1514"/>
                  <a:gd name="T15" fmla="*/ 18 h 3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4" h="3470">
                    <a:moveTo>
                      <a:pt x="406" y="18"/>
                    </a:moveTo>
                    <a:lnTo>
                      <a:pt x="502" y="0"/>
                    </a:lnTo>
                    <a:lnTo>
                      <a:pt x="1513" y="3124"/>
                    </a:lnTo>
                    <a:lnTo>
                      <a:pt x="1513" y="3124"/>
                    </a:lnTo>
                    <a:cubicBezTo>
                      <a:pt x="1513" y="3124"/>
                      <a:pt x="1230" y="3469"/>
                      <a:pt x="805" y="3400"/>
                    </a:cubicBezTo>
                    <a:lnTo>
                      <a:pt x="0" y="449"/>
                    </a:lnTo>
                    <a:lnTo>
                      <a:pt x="74" y="356"/>
                    </a:lnTo>
                    <a:lnTo>
                      <a:pt x="406" y="1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34">
                <a:extLst>
                  <a:ext uri="{FF2B5EF4-FFF2-40B4-BE49-F238E27FC236}">
                    <a16:creationId xmlns:a16="http://schemas.microsoft.com/office/drawing/2014/main" id="{F886A691-6055-43EC-BFD6-D05FCB3EC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9138" y="5854014"/>
                <a:ext cx="1343797" cy="3031266"/>
              </a:xfrm>
              <a:custGeom>
                <a:avLst/>
                <a:gdLst>
                  <a:gd name="T0" fmla="*/ 823 w 1533"/>
                  <a:gd name="T1" fmla="*/ 3402 h 3462"/>
                  <a:gd name="T2" fmla="*/ 823 w 1533"/>
                  <a:gd name="T3" fmla="*/ 3402 h 3462"/>
                  <a:gd name="T4" fmla="*/ 1511 w 1533"/>
                  <a:gd name="T5" fmla="*/ 3132 h 3462"/>
                  <a:gd name="T6" fmla="*/ 505 w 1533"/>
                  <a:gd name="T7" fmla="*/ 21 h 3462"/>
                  <a:gd name="T8" fmla="*/ 421 w 1533"/>
                  <a:gd name="T9" fmla="*/ 37 h 3462"/>
                  <a:gd name="T10" fmla="*/ 91 w 1533"/>
                  <a:gd name="T11" fmla="*/ 373 h 3462"/>
                  <a:gd name="T12" fmla="*/ 21 w 1533"/>
                  <a:gd name="T13" fmla="*/ 461 h 3462"/>
                  <a:gd name="T14" fmla="*/ 823 w 1533"/>
                  <a:gd name="T15" fmla="*/ 3402 h 3462"/>
                  <a:gd name="T16" fmla="*/ 927 w 1533"/>
                  <a:gd name="T17" fmla="*/ 3429 h 3462"/>
                  <a:gd name="T18" fmla="*/ 927 w 1533"/>
                  <a:gd name="T19" fmla="*/ 3429 h 3462"/>
                  <a:gd name="T20" fmla="*/ 814 w 1533"/>
                  <a:gd name="T21" fmla="*/ 3419 h 3462"/>
                  <a:gd name="T22" fmla="*/ 814 w 1533"/>
                  <a:gd name="T23" fmla="*/ 3419 h 3462"/>
                  <a:gd name="T24" fmla="*/ 806 w 1533"/>
                  <a:gd name="T25" fmla="*/ 3412 h 3462"/>
                  <a:gd name="T26" fmla="*/ 0 w 1533"/>
                  <a:gd name="T27" fmla="*/ 461 h 3462"/>
                  <a:gd name="T28" fmla="*/ 0 w 1533"/>
                  <a:gd name="T29" fmla="*/ 461 h 3462"/>
                  <a:gd name="T30" fmla="*/ 2 w 1533"/>
                  <a:gd name="T31" fmla="*/ 453 h 3462"/>
                  <a:gd name="T32" fmla="*/ 77 w 1533"/>
                  <a:gd name="T33" fmla="*/ 360 h 3462"/>
                  <a:gd name="T34" fmla="*/ 409 w 1533"/>
                  <a:gd name="T35" fmla="*/ 21 h 3462"/>
                  <a:gd name="T36" fmla="*/ 409 w 1533"/>
                  <a:gd name="T37" fmla="*/ 21 h 3462"/>
                  <a:gd name="T38" fmla="*/ 415 w 1533"/>
                  <a:gd name="T39" fmla="*/ 18 h 3462"/>
                  <a:gd name="T40" fmla="*/ 511 w 1533"/>
                  <a:gd name="T41" fmla="*/ 1 h 3462"/>
                  <a:gd name="T42" fmla="*/ 511 w 1533"/>
                  <a:gd name="T43" fmla="*/ 1 h 3462"/>
                  <a:gd name="T44" fmla="*/ 521 w 1533"/>
                  <a:gd name="T45" fmla="*/ 8 h 3462"/>
                  <a:gd name="T46" fmla="*/ 1532 w 1533"/>
                  <a:gd name="T47" fmla="*/ 3131 h 3462"/>
                  <a:gd name="T48" fmla="*/ 1532 w 1533"/>
                  <a:gd name="T49" fmla="*/ 3131 h 3462"/>
                  <a:gd name="T50" fmla="*/ 1530 w 1533"/>
                  <a:gd name="T51" fmla="*/ 3140 h 3462"/>
                  <a:gd name="T52" fmla="*/ 1530 w 1533"/>
                  <a:gd name="T53" fmla="*/ 3140 h 3462"/>
                  <a:gd name="T54" fmla="*/ 927 w 1533"/>
                  <a:gd name="T55" fmla="*/ 3429 h 3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33" h="3462">
                    <a:moveTo>
                      <a:pt x="823" y="3402"/>
                    </a:moveTo>
                    <a:lnTo>
                      <a:pt x="823" y="3402"/>
                    </a:lnTo>
                    <a:cubicBezTo>
                      <a:pt x="1209" y="3461"/>
                      <a:pt x="1479" y="3169"/>
                      <a:pt x="1511" y="3132"/>
                    </a:cubicBezTo>
                    <a:lnTo>
                      <a:pt x="505" y="21"/>
                    </a:lnTo>
                    <a:lnTo>
                      <a:pt x="421" y="37"/>
                    </a:lnTo>
                    <a:lnTo>
                      <a:pt x="91" y="373"/>
                    </a:lnTo>
                    <a:lnTo>
                      <a:pt x="21" y="461"/>
                    </a:lnTo>
                    <a:lnTo>
                      <a:pt x="823" y="3402"/>
                    </a:lnTo>
                    <a:close/>
                    <a:moveTo>
                      <a:pt x="927" y="3429"/>
                    </a:moveTo>
                    <a:lnTo>
                      <a:pt x="927" y="3429"/>
                    </a:lnTo>
                    <a:cubicBezTo>
                      <a:pt x="890" y="3429"/>
                      <a:pt x="853" y="3425"/>
                      <a:pt x="814" y="3419"/>
                    </a:cubicBezTo>
                    <a:lnTo>
                      <a:pt x="814" y="3419"/>
                    </a:lnTo>
                    <a:cubicBezTo>
                      <a:pt x="810" y="3419"/>
                      <a:pt x="808" y="3416"/>
                      <a:pt x="806" y="3412"/>
                    </a:cubicBezTo>
                    <a:lnTo>
                      <a:pt x="0" y="461"/>
                    </a:lnTo>
                    <a:lnTo>
                      <a:pt x="0" y="461"/>
                    </a:lnTo>
                    <a:cubicBezTo>
                      <a:pt x="0" y="459"/>
                      <a:pt x="0" y="455"/>
                      <a:pt x="2" y="453"/>
                    </a:cubicBezTo>
                    <a:lnTo>
                      <a:pt x="77" y="360"/>
                    </a:lnTo>
                    <a:lnTo>
                      <a:pt x="409" y="21"/>
                    </a:lnTo>
                    <a:lnTo>
                      <a:pt x="409" y="21"/>
                    </a:lnTo>
                    <a:cubicBezTo>
                      <a:pt x="412" y="20"/>
                      <a:pt x="413" y="19"/>
                      <a:pt x="415" y="18"/>
                    </a:cubicBezTo>
                    <a:lnTo>
                      <a:pt x="511" y="1"/>
                    </a:lnTo>
                    <a:lnTo>
                      <a:pt x="511" y="1"/>
                    </a:lnTo>
                    <a:cubicBezTo>
                      <a:pt x="515" y="0"/>
                      <a:pt x="519" y="3"/>
                      <a:pt x="521" y="8"/>
                    </a:cubicBezTo>
                    <a:lnTo>
                      <a:pt x="1532" y="3131"/>
                    </a:lnTo>
                    <a:lnTo>
                      <a:pt x="1532" y="3131"/>
                    </a:lnTo>
                    <a:cubicBezTo>
                      <a:pt x="1532" y="3135"/>
                      <a:pt x="1532" y="3137"/>
                      <a:pt x="1530" y="3140"/>
                    </a:cubicBezTo>
                    <a:lnTo>
                      <a:pt x="1530" y="3140"/>
                    </a:lnTo>
                    <a:cubicBezTo>
                      <a:pt x="1527" y="3143"/>
                      <a:pt x="1289" y="3429"/>
                      <a:pt x="927" y="3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35">
                <a:extLst>
                  <a:ext uri="{FF2B5EF4-FFF2-40B4-BE49-F238E27FC236}">
                    <a16:creationId xmlns:a16="http://schemas.microsoft.com/office/drawing/2014/main" id="{085E33ED-28F1-4AC2-B79B-8570671B7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5349" y="5039239"/>
                <a:ext cx="1320628" cy="1529149"/>
              </a:xfrm>
              <a:custGeom>
                <a:avLst/>
                <a:gdLst>
                  <a:gd name="T0" fmla="*/ 1037 w 1507"/>
                  <a:gd name="T1" fmla="*/ 649 h 1745"/>
                  <a:gd name="T2" fmla="*/ 1037 w 1507"/>
                  <a:gd name="T3" fmla="*/ 649 h 1745"/>
                  <a:gd name="T4" fmla="*/ 349 w 1507"/>
                  <a:gd name="T5" fmla="*/ 129 h 1745"/>
                  <a:gd name="T6" fmla="*/ 349 w 1507"/>
                  <a:gd name="T7" fmla="*/ 129 h 1745"/>
                  <a:gd name="T8" fmla="*/ 17 w 1507"/>
                  <a:gd name="T9" fmla="*/ 530 h 1745"/>
                  <a:gd name="T10" fmla="*/ 17 w 1507"/>
                  <a:gd name="T11" fmla="*/ 530 h 1745"/>
                  <a:gd name="T12" fmla="*/ 120 w 1507"/>
                  <a:gd name="T13" fmla="*/ 739 h 1745"/>
                  <a:gd name="T14" fmla="*/ 120 w 1507"/>
                  <a:gd name="T15" fmla="*/ 739 h 1745"/>
                  <a:gd name="T16" fmla="*/ 761 w 1507"/>
                  <a:gd name="T17" fmla="*/ 1210 h 1745"/>
                  <a:gd name="T18" fmla="*/ 761 w 1507"/>
                  <a:gd name="T19" fmla="*/ 1210 h 1745"/>
                  <a:gd name="T20" fmla="*/ 934 w 1507"/>
                  <a:gd name="T21" fmla="*/ 1115 h 1745"/>
                  <a:gd name="T22" fmla="*/ 1174 w 1507"/>
                  <a:gd name="T23" fmla="*/ 1300 h 1745"/>
                  <a:gd name="T24" fmla="*/ 1174 w 1507"/>
                  <a:gd name="T25" fmla="*/ 1300 h 1745"/>
                  <a:gd name="T26" fmla="*/ 1506 w 1507"/>
                  <a:gd name="T27" fmla="*/ 962 h 1745"/>
                  <a:gd name="T28" fmla="*/ 1037 w 1507"/>
                  <a:gd name="T29" fmla="*/ 649 h 1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07" h="1745">
                    <a:moveTo>
                      <a:pt x="1037" y="649"/>
                    </a:moveTo>
                    <a:lnTo>
                      <a:pt x="1037" y="649"/>
                    </a:lnTo>
                    <a:cubicBezTo>
                      <a:pt x="1037" y="649"/>
                      <a:pt x="620" y="0"/>
                      <a:pt x="349" y="129"/>
                    </a:cubicBezTo>
                    <a:lnTo>
                      <a:pt x="349" y="129"/>
                    </a:lnTo>
                    <a:cubicBezTo>
                      <a:pt x="135" y="232"/>
                      <a:pt x="0" y="351"/>
                      <a:pt x="17" y="530"/>
                    </a:cubicBezTo>
                    <a:lnTo>
                      <a:pt x="17" y="530"/>
                    </a:lnTo>
                    <a:cubicBezTo>
                      <a:pt x="24" y="609"/>
                      <a:pt x="63" y="683"/>
                      <a:pt x="120" y="739"/>
                    </a:cubicBezTo>
                    <a:lnTo>
                      <a:pt x="120" y="739"/>
                    </a:lnTo>
                    <a:cubicBezTo>
                      <a:pt x="263" y="875"/>
                      <a:pt x="627" y="1210"/>
                      <a:pt x="761" y="1210"/>
                    </a:cubicBezTo>
                    <a:lnTo>
                      <a:pt x="761" y="1210"/>
                    </a:lnTo>
                    <a:cubicBezTo>
                      <a:pt x="835" y="1210"/>
                      <a:pt x="892" y="1166"/>
                      <a:pt x="934" y="1115"/>
                    </a:cubicBezTo>
                    <a:lnTo>
                      <a:pt x="1174" y="1300"/>
                    </a:lnTo>
                    <a:lnTo>
                      <a:pt x="1174" y="1300"/>
                    </a:lnTo>
                    <a:cubicBezTo>
                      <a:pt x="1174" y="1300"/>
                      <a:pt x="1287" y="1744"/>
                      <a:pt x="1506" y="962"/>
                    </a:cubicBezTo>
                    <a:lnTo>
                      <a:pt x="1037" y="6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36">
                <a:extLst>
                  <a:ext uri="{FF2B5EF4-FFF2-40B4-BE49-F238E27FC236}">
                    <a16:creationId xmlns:a16="http://schemas.microsoft.com/office/drawing/2014/main" id="{30B17579-685B-4659-9FE3-D54A28B08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7626" y="5046962"/>
                <a:ext cx="1336074" cy="1247261"/>
              </a:xfrm>
              <a:custGeom>
                <a:avLst/>
                <a:gdLst>
                  <a:gd name="T0" fmla="*/ 943 w 1527"/>
                  <a:gd name="T1" fmla="*/ 1094 h 1424"/>
                  <a:gd name="T2" fmla="*/ 943 w 1527"/>
                  <a:gd name="T3" fmla="*/ 1094 h 1424"/>
                  <a:gd name="T4" fmla="*/ 949 w 1527"/>
                  <a:gd name="T5" fmla="*/ 1096 h 1424"/>
                  <a:gd name="T6" fmla="*/ 1189 w 1527"/>
                  <a:gd name="T7" fmla="*/ 1281 h 1424"/>
                  <a:gd name="T8" fmla="*/ 1189 w 1527"/>
                  <a:gd name="T9" fmla="*/ 1281 h 1424"/>
                  <a:gd name="T10" fmla="*/ 1193 w 1527"/>
                  <a:gd name="T11" fmla="*/ 1286 h 1424"/>
                  <a:gd name="T12" fmla="*/ 1193 w 1527"/>
                  <a:gd name="T13" fmla="*/ 1286 h 1424"/>
                  <a:gd name="T14" fmla="*/ 1277 w 1527"/>
                  <a:gd name="T15" fmla="*/ 1404 h 1424"/>
                  <a:gd name="T16" fmla="*/ 1278 w 1527"/>
                  <a:gd name="T17" fmla="*/ 1404 h 1424"/>
                  <a:gd name="T18" fmla="*/ 1278 w 1527"/>
                  <a:gd name="T19" fmla="*/ 1404 h 1424"/>
                  <a:gd name="T20" fmla="*/ 1504 w 1527"/>
                  <a:gd name="T21" fmla="*/ 954 h 1424"/>
                  <a:gd name="T22" fmla="*/ 1041 w 1527"/>
                  <a:gd name="T23" fmla="*/ 645 h 1424"/>
                  <a:gd name="T24" fmla="*/ 1041 w 1527"/>
                  <a:gd name="T25" fmla="*/ 645 h 1424"/>
                  <a:gd name="T26" fmla="*/ 1039 w 1527"/>
                  <a:gd name="T27" fmla="*/ 642 h 1424"/>
                  <a:gd name="T28" fmla="*/ 1039 w 1527"/>
                  <a:gd name="T29" fmla="*/ 642 h 1424"/>
                  <a:gd name="T30" fmla="*/ 363 w 1527"/>
                  <a:gd name="T31" fmla="*/ 126 h 1424"/>
                  <a:gd name="T32" fmla="*/ 363 w 1527"/>
                  <a:gd name="T33" fmla="*/ 126 h 1424"/>
                  <a:gd name="T34" fmla="*/ 35 w 1527"/>
                  <a:gd name="T35" fmla="*/ 516 h 1424"/>
                  <a:gd name="T36" fmla="*/ 35 w 1527"/>
                  <a:gd name="T37" fmla="*/ 516 h 1424"/>
                  <a:gd name="T38" fmla="*/ 136 w 1527"/>
                  <a:gd name="T39" fmla="*/ 720 h 1424"/>
                  <a:gd name="T40" fmla="*/ 136 w 1527"/>
                  <a:gd name="T41" fmla="*/ 720 h 1424"/>
                  <a:gd name="T42" fmla="*/ 770 w 1527"/>
                  <a:gd name="T43" fmla="*/ 1189 h 1424"/>
                  <a:gd name="T44" fmla="*/ 770 w 1527"/>
                  <a:gd name="T45" fmla="*/ 1189 h 1424"/>
                  <a:gd name="T46" fmla="*/ 936 w 1527"/>
                  <a:gd name="T47" fmla="*/ 1098 h 1424"/>
                  <a:gd name="T48" fmla="*/ 936 w 1527"/>
                  <a:gd name="T49" fmla="*/ 1098 h 1424"/>
                  <a:gd name="T50" fmla="*/ 943 w 1527"/>
                  <a:gd name="T51" fmla="*/ 1094 h 1424"/>
                  <a:gd name="T52" fmla="*/ 1278 w 1527"/>
                  <a:gd name="T53" fmla="*/ 1423 h 1424"/>
                  <a:gd name="T54" fmla="*/ 1277 w 1527"/>
                  <a:gd name="T55" fmla="*/ 1423 h 1424"/>
                  <a:gd name="T56" fmla="*/ 1277 w 1527"/>
                  <a:gd name="T57" fmla="*/ 1423 h 1424"/>
                  <a:gd name="T58" fmla="*/ 1175 w 1527"/>
                  <a:gd name="T59" fmla="*/ 1294 h 1424"/>
                  <a:gd name="T60" fmla="*/ 945 w 1527"/>
                  <a:gd name="T61" fmla="*/ 1116 h 1424"/>
                  <a:gd name="T62" fmla="*/ 945 w 1527"/>
                  <a:gd name="T63" fmla="*/ 1116 h 1424"/>
                  <a:gd name="T64" fmla="*/ 770 w 1527"/>
                  <a:gd name="T65" fmla="*/ 1207 h 1424"/>
                  <a:gd name="T66" fmla="*/ 770 w 1527"/>
                  <a:gd name="T67" fmla="*/ 1207 h 1424"/>
                  <a:gd name="T68" fmla="*/ 123 w 1527"/>
                  <a:gd name="T69" fmla="*/ 734 h 1424"/>
                  <a:gd name="T70" fmla="*/ 123 w 1527"/>
                  <a:gd name="T71" fmla="*/ 734 h 1424"/>
                  <a:gd name="T72" fmla="*/ 16 w 1527"/>
                  <a:gd name="T73" fmla="*/ 518 h 1424"/>
                  <a:gd name="T74" fmla="*/ 16 w 1527"/>
                  <a:gd name="T75" fmla="*/ 518 h 1424"/>
                  <a:gd name="T76" fmla="*/ 355 w 1527"/>
                  <a:gd name="T77" fmla="*/ 108 h 1424"/>
                  <a:gd name="T78" fmla="*/ 355 w 1527"/>
                  <a:gd name="T79" fmla="*/ 108 h 1424"/>
                  <a:gd name="T80" fmla="*/ 812 w 1527"/>
                  <a:gd name="T81" fmla="*/ 321 h 1424"/>
                  <a:gd name="T82" fmla="*/ 812 w 1527"/>
                  <a:gd name="T83" fmla="*/ 321 h 1424"/>
                  <a:gd name="T84" fmla="*/ 1053 w 1527"/>
                  <a:gd name="T85" fmla="*/ 630 h 1424"/>
                  <a:gd name="T86" fmla="*/ 1521 w 1527"/>
                  <a:gd name="T87" fmla="*/ 942 h 1424"/>
                  <a:gd name="T88" fmla="*/ 1521 w 1527"/>
                  <a:gd name="T89" fmla="*/ 942 h 1424"/>
                  <a:gd name="T90" fmla="*/ 1524 w 1527"/>
                  <a:gd name="T91" fmla="*/ 953 h 1424"/>
                  <a:gd name="T92" fmla="*/ 1524 w 1527"/>
                  <a:gd name="T93" fmla="*/ 953 h 1424"/>
                  <a:gd name="T94" fmla="*/ 1278 w 1527"/>
                  <a:gd name="T95" fmla="*/ 1423 h 1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27" h="1424">
                    <a:moveTo>
                      <a:pt x="943" y="1094"/>
                    </a:moveTo>
                    <a:lnTo>
                      <a:pt x="943" y="1094"/>
                    </a:lnTo>
                    <a:cubicBezTo>
                      <a:pt x="945" y="1094"/>
                      <a:pt x="947" y="1094"/>
                      <a:pt x="949" y="1096"/>
                    </a:cubicBezTo>
                    <a:lnTo>
                      <a:pt x="1189" y="1281"/>
                    </a:lnTo>
                    <a:lnTo>
                      <a:pt x="1189" y="1281"/>
                    </a:lnTo>
                    <a:cubicBezTo>
                      <a:pt x="1191" y="1282"/>
                      <a:pt x="1192" y="1284"/>
                      <a:pt x="1193" y="1286"/>
                    </a:cubicBezTo>
                    <a:lnTo>
                      <a:pt x="1193" y="1286"/>
                    </a:lnTo>
                    <a:cubicBezTo>
                      <a:pt x="1201" y="1319"/>
                      <a:pt x="1232" y="1403"/>
                      <a:pt x="1277" y="1404"/>
                    </a:cubicBezTo>
                    <a:lnTo>
                      <a:pt x="1278" y="1404"/>
                    </a:lnTo>
                    <a:lnTo>
                      <a:pt x="1278" y="1404"/>
                    </a:lnTo>
                    <a:cubicBezTo>
                      <a:pt x="1363" y="1404"/>
                      <a:pt x="1455" y="1126"/>
                      <a:pt x="1504" y="954"/>
                    </a:cubicBezTo>
                    <a:lnTo>
                      <a:pt x="1041" y="645"/>
                    </a:lnTo>
                    <a:lnTo>
                      <a:pt x="1041" y="645"/>
                    </a:lnTo>
                    <a:cubicBezTo>
                      <a:pt x="1041" y="643"/>
                      <a:pt x="1039" y="642"/>
                      <a:pt x="1039" y="642"/>
                    </a:cubicBezTo>
                    <a:lnTo>
                      <a:pt x="1039" y="642"/>
                    </a:lnTo>
                    <a:cubicBezTo>
                      <a:pt x="1034" y="635"/>
                      <a:pt x="624" y="0"/>
                      <a:pt x="363" y="126"/>
                    </a:cubicBezTo>
                    <a:lnTo>
                      <a:pt x="363" y="126"/>
                    </a:lnTo>
                    <a:cubicBezTo>
                      <a:pt x="121" y="240"/>
                      <a:pt x="20" y="362"/>
                      <a:pt x="35" y="516"/>
                    </a:cubicBezTo>
                    <a:lnTo>
                      <a:pt x="35" y="516"/>
                    </a:lnTo>
                    <a:cubicBezTo>
                      <a:pt x="42" y="592"/>
                      <a:pt x="78" y="664"/>
                      <a:pt x="136" y="720"/>
                    </a:cubicBezTo>
                    <a:lnTo>
                      <a:pt x="136" y="720"/>
                    </a:lnTo>
                    <a:cubicBezTo>
                      <a:pt x="251" y="830"/>
                      <a:pt x="638" y="1189"/>
                      <a:pt x="770" y="1189"/>
                    </a:cubicBezTo>
                    <a:lnTo>
                      <a:pt x="770" y="1189"/>
                    </a:lnTo>
                    <a:cubicBezTo>
                      <a:pt x="830" y="1189"/>
                      <a:pt x="886" y="1158"/>
                      <a:pt x="936" y="1098"/>
                    </a:cubicBezTo>
                    <a:lnTo>
                      <a:pt x="936" y="1098"/>
                    </a:lnTo>
                    <a:cubicBezTo>
                      <a:pt x="938" y="1095"/>
                      <a:pt x="940" y="1094"/>
                      <a:pt x="943" y="1094"/>
                    </a:cubicBezTo>
                    <a:close/>
                    <a:moveTo>
                      <a:pt x="1278" y="1423"/>
                    </a:moveTo>
                    <a:lnTo>
                      <a:pt x="1277" y="1423"/>
                    </a:lnTo>
                    <a:lnTo>
                      <a:pt x="1277" y="1423"/>
                    </a:lnTo>
                    <a:cubicBezTo>
                      <a:pt x="1214" y="1422"/>
                      <a:pt x="1180" y="1314"/>
                      <a:pt x="1175" y="1294"/>
                    </a:cubicBezTo>
                    <a:lnTo>
                      <a:pt x="945" y="1116"/>
                    </a:lnTo>
                    <a:lnTo>
                      <a:pt x="945" y="1116"/>
                    </a:lnTo>
                    <a:cubicBezTo>
                      <a:pt x="893" y="1177"/>
                      <a:pt x="834" y="1207"/>
                      <a:pt x="770" y="1207"/>
                    </a:cubicBezTo>
                    <a:lnTo>
                      <a:pt x="770" y="1207"/>
                    </a:lnTo>
                    <a:cubicBezTo>
                      <a:pt x="634" y="1207"/>
                      <a:pt x="272" y="876"/>
                      <a:pt x="123" y="734"/>
                    </a:cubicBezTo>
                    <a:lnTo>
                      <a:pt x="123" y="734"/>
                    </a:lnTo>
                    <a:cubicBezTo>
                      <a:pt x="61" y="675"/>
                      <a:pt x="23" y="598"/>
                      <a:pt x="16" y="518"/>
                    </a:cubicBezTo>
                    <a:lnTo>
                      <a:pt x="16" y="518"/>
                    </a:lnTo>
                    <a:cubicBezTo>
                      <a:pt x="0" y="354"/>
                      <a:pt x="105" y="228"/>
                      <a:pt x="355" y="108"/>
                    </a:cubicBezTo>
                    <a:lnTo>
                      <a:pt x="355" y="108"/>
                    </a:lnTo>
                    <a:cubicBezTo>
                      <a:pt x="471" y="52"/>
                      <a:pt x="624" y="124"/>
                      <a:pt x="812" y="321"/>
                    </a:cubicBezTo>
                    <a:lnTo>
                      <a:pt x="812" y="321"/>
                    </a:lnTo>
                    <a:cubicBezTo>
                      <a:pt x="941" y="458"/>
                      <a:pt x="1042" y="612"/>
                      <a:pt x="1053" y="630"/>
                    </a:cubicBezTo>
                    <a:lnTo>
                      <a:pt x="1521" y="942"/>
                    </a:lnTo>
                    <a:lnTo>
                      <a:pt x="1521" y="942"/>
                    </a:lnTo>
                    <a:cubicBezTo>
                      <a:pt x="1524" y="944"/>
                      <a:pt x="1526" y="948"/>
                      <a:pt x="1524" y="953"/>
                    </a:cubicBezTo>
                    <a:lnTo>
                      <a:pt x="1524" y="953"/>
                    </a:lnTo>
                    <a:cubicBezTo>
                      <a:pt x="1435" y="1269"/>
                      <a:pt x="1355" y="1423"/>
                      <a:pt x="1278" y="14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37">
                <a:extLst>
                  <a:ext uri="{FF2B5EF4-FFF2-40B4-BE49-F238E27FC236}">
                    <a16:creationId xmlns:a16="http://schemas.microsoft.com/office/drawing/2014/main" id="{A28C7D6D-F1DD-4594-9D09-C4E1D3A7D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4950" y="4942703"/>
                <a:ext cx="1440336" cy="888142"/>
              </a:xfrm>
              <a:custGeom>
                <a:avLst/>
                <a:gdLst>
                  <a:gd name="T0" fmla="*/ 1637 w 1647"/>
                  <a:gd name="T1" fmla="*/ 634 h 1014"/>
                  <a:gd name="T2" fmla="*/ 1530 w 1647"/>
                  <a:gd name="T3" fmla="*/ 580 h 1014"/>
                  <a:gd name="T4" fmla="*/ 1553 w 1647"/>
                  <a:gd name="T5" fmla="*/ 578 h 1014"/>
                  <a:gd name="T6" fmla="*/ 1601 w 1647"/>
                  <a:gd name="T7" fmla="*/ 549 h 1014"/>
                  <a:gd name="T8" fmla="*/ 1606 w 1647"/>
                  <a:gd name="T9" fmla="*/ 493 h 1014"/>
                  <a:gd name="T10" fmla="*/ 1466 w 1647"/>
                  <a:gd name="T11" fmla="*/ 461 h 1014"/>
                  <a:gd name="T12" fmla="*/ 1528 w 1647"/>
                  <a:gd name="T13" fmla="*/ 424 h 1014"/>
                  <a:gd name="T14" fmla="*/ 1549 w 1647"/>
                  <a:gd name="T15" fmla="*/ 346 h 1014"/>
                  <a:gd name="T16" fmla="*/ 1213 w 1647"/>
                  <a:gd name="T17" fmla="*/ 424 h 1014"/>
                  <a:gd name="T18" fmla="*/ 812 w 1647"/>
                  <a:gd name="T19" fmla="*/ 69 h 1014"/>
                  <a:gd name="T20" fmla="*/ 503 w 1647"/>
                  <a:gd name="T21" fmla="*/ 22 h 1014"/>
                  <a:gd name="T22" fmla="*/ 165 w 1647"/>
                  <a:gd name="T23" fmla="*/ 213 h 1014"/>
                  <a:gd name="T24" fmla="*/ 14 w 1647"/>
                  <a:gd name="T25" fmla="*/ 566 h 1014"/>
                  <a:gd name="T26" fmla="*/ 206 w 1647"/>
                  <a:gd name="T27" fmla="*/ 831 h 1014"/>
                  <a:gd name="T28" fmla="*/ 219 w 1647"/>
                  <a:gd name="T29" fmla="*/ 829 h 1014"/>
                  <a:gd name="T30" fmla="*/ 458 w 1647"/>
                  <a:gd name="T31" fmla="*/ 525 h 1014"/>
                  <a:gd name="T32" fmla="*/ 529 w 1647"/>
                  <a:gd name="T33" fmla="*/ 570 h 1014"/>
                  <a:gd name="T34" fmla="*/ 772 w 1647"/>
                  <a:gd name="T35" fmla="*/ 650 h 1014"/>
                  <a:gd name="T36" fmla="*/ 776 w 1647"/>
                  <a:gd name="T37" fmla="*/ 639 h 1014"/>
                  <a:gd name="T38" fmla="*/ 774 w 1647"/>
                  <a:gd name="T39" fmla="*/ 549 h 1014"/>
                  <a:gd name="T40" fmla="*/ 824 w 1647"/>
                  <a:gd name="T41" fmla="*/ 514 h 1014"/>
                  <a:gd name="T42" fmla="*/ 957 w 1647"/>
                  <a:gd name="T43" fmla="*/ 616 h 1014"/>
                  <a:gd name="T44" fmla="*/ 954 w 1647"/>
                  <a:gd name="T45" fmla="*/ 737 h 1014"/>
                  <a:gd name="T46" fmla="*/ 951 w 1647"/>
                  <a:gd name="T47" fmla="*/ 750 h 1014"/>
                  <a:gd name="T48" fmla="*/ 1195 w 1647"/>
                  <a:gd name="T49" fmla="*/ 804 h 1014"/>
                  <a:gd name="T50" fmla="*/ 1310 w 1647"/>
                  <a:gd name="T51" fmla="*/ 981 h 1014"/>
                  <a:gd name="T52" fmla="*/ 1375 w 1647"/>
                  <a:gd name="T53" fmla="*/ 1013 h 1014"/>
                  <a:gd name="T54" fmla="*/ 1378 w 1647"/>
                  <a:gd name="T55" fmla="*/ 1013 h 1014"/>
                  <a:gd name="T56" fmla="*/ 1444 w 1647"/>
                  <a:gd name="T57" fmla="*/ 974 h 1014"/>
                  <a:gd name="T58" fmla="*/ 1442 w 1647"/>
                  <a:gd name="T59" fmla="*/ 886 h 1014"/>
                  <a:gd name="T60" fmla="*/ 1432 w 1647"/>
                  <a:gd name="T61" fmla="*/ 838 h 1014"/>
                  <a:gd name="T62" fmla="*/ 1484 w 1647"/>
                  <a:gd name="T63" fmla="*/ 856 h 1014"/>
                  <a:gd name="T64" fmla="*/ 1530 w 1647"/>
                  <a:gd name="T65" fmla="*/ 828 h 1014"/>
                  <a:gd name="T66" fmla="*/ 1522 w 1647"/>
                  <a:gd name="T67" fmla="*/ 745 h 1014"/>
                  <a:gd name="T68" fmla="*/ 1553 w 1647"/>
                  <a:gd name="T69" fmla="*/ 722 h 1014"/>
                  <a:gd name="T70" fmla="*/ 1638 w 1647"/>
                  <a:gd name="T71" fmla="*/ 687 h 1014"/>
                  <a:gd name="T72" fmla="*/ 1637 w 1647"/>
                  <a:gd name="T73" fmla="*/ 634 h 1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47" h="1014">
                    <a:moveTo>
                      <a:pt x="1637" y="634"/>
                    </a:moveTo>
                    <a:lnTo>
                      <a:pt x="1637" y="634"/>
                    </a:lnTo>
                    <a:cubicBezTo>
                      <a:pt x="1629" y="616"/>
                      <a:pt x="1615" y="603"/>
                      <a:pt x="1597" y="599"/>
                    </a:cubicBezTo>
                    <a:lnTo>
                      <a:pt x="1530" y="580"/>
                    </a:lnTo>
                    <a:lnTo>
                      <a:pt x="1553" y="578"/>
                    </a:lnTo>
                    <a:lnTo>
                      <a:pt x="1553" y="578"/>
                    </a:lnTo>
                    <a:cubicBezTo>
                      <a:pt x="1573" y="576"/>
                      <a:pt x="1590" y="566"/>
                      <a:pt x="1601" y="549"/>
                    </a:cubicBezTo>
                    <a:lnTo>
                      <a:pt x="1601" y="549"/>
                    </a:lnTo>
                    <a:cubicBezTo>
                      <a:pt x="1611" y="532"/>
                      <a:pt x="1613" y="512"/>
                      <a:pt x="1606" y="493"/>
                    </a:cubicBezTo>
                    <a:lnTo>
                      <a:pt x="1606" y="493"/>
                    </a:lnTo>
                    <a:cubicBezTo>
                      <a:pt x="1597" y="466"/>
                      <a:pt x="1569" y="449"/>
                      <a:pt x="1541" y="453"/>
                    </a:cubicBezTo>
                    <a:lnTo>
                      <a:pt x="1466" y="461"/>
                    </a:lnTo>
                    <a:lnTo>
                      <a:pt x="1528" y="424"/>
                    </a:lnTo>
                    <a:lnTo>
                      <a:pt x="1528" y="424"/>
                    </a:lnTo>
                    <a:cubicBezTo>
                      <a:pt x="1555" y="408"/>
                      <a:pt x="1564" y="373"/>
                      <a:pt x="1549" y="346"/>
                    </a:cubicBezTo>
                    <a:lnTo>
                      <a:pt x="1549" y="346"/>
                    </a:lnTo>
                    <a:cubicBezTo>
                      <a:pt x="1537" y="320"/>
                      <a:pt x="1507" y="308"/>
                      <a:pt x="1478" y="318"/>
                    </a:cubicBezTo>
                    <a:lnTo>
                      <a:pt x="1213" y="424"/>
                    </a:lnTo>
                    <a:lnTo>
                      <a:pt x="1213" y="424"/>
                    </a:lnTo>
                    <a:cubicBezTo>
                      <a:pt x="1180" y="389"/>
                      <a:pt x="958" y="161"/>
                      <a:pt x="812" y="69"/>
                    </a:cubicBezTo>
                    <a:lnTo>
                      <a:pt x="812" y="69"/>
                    </a:lnTo>
                    <a:cubicBezTo>
                      <a:pt x="731" y="18"/>
                      <a:pt x="618" y="0"/>
                      <a:pt x="503" y="22"/>
                    </a:cubicBezTo>
                    <a:lnTo>
                      <a:pt x="503" y="22"/>
                    </a:lnTo>
                    <a:cubicBezTo>
                      <a:pt x="379" y="45"/>
                      <a:pt x="259" y="113"/>
                      <a:pt x="165" y="213"/>
                    </a:cubicBezTo>
                    <a:lnTo>
                      <a:pt x="165" y="213"/>
                    </a:lnTo>
                    <a:cubicBezTo>
                      <a:pt x="53" y="330"/>
                      <a:pt x="0" y="453"/>
                      <a:pt x="14" y="566"/>
                    </a:cubicBezTo>
                    <a:lnTo>
                      <a:pt x="14" y="566"/>
                    </a:lnTo>
                    <a:cubicBezTo>
                      <a:pt x="27" y="669"/>
                      <a:pt x="92" y="758"/>
                      <a:pt x="206" y="831"/>
                    </a:cubicBezTo>
                    <a:lnTo>
                      <a:pt x="206" y="831"/>
                    </a:lnTo>
                    <a:cubicBezTo>
                      <a:pt x="210" y="835"/>
                      <a:pt x="216" y="833"/>
                      <a:pt x="219" y="829"/>
                    </a:cubicBezTo>
                    <a:lnTo>
                      <a:pt x="219" y="829"/>
                    </a:lnTo>
                    <a:cubicBezTo>
                      <a:pt x="276" y="752"/>
                      <a:pt x="432" y="546"/>
                      <a:pt x="458" y="525"/>
                    </a:cubicBezTo>
                    <a:lnTo>
                      <a:pt x="458" y="525"/>
                    </a:lnTo>
                    <a:cubicBezTo>
                      <a:pt x="466" y="521"/>
                      <a:pt x="502" y="550"/>
                      <a:pt x="529" y="570"/>
                    </a:cubicBezTo>
                    <a:lnTo>
                      <a:pt x="529" y="570"/>
                    </a:lnTo>
                    <a:cubicBezTo>
                      <a:pt x="601" y="626"/>
                      <a:pt x="700" y="702"/>
                      <a:pt x="772" y="650"/>
                    </a:cubicBezTo>
                    <a:lnTo>
                      <a:pt x="772" y="650"/>
                    </a:lnTo>
                    <a:cubicBezTo>
                      <a:pt x="777" y="648"/>
                      <a:pt x="778" y="643"/>
                      <a:pt x="776" y="639"/>
                    </a:cubicBezTo>
                    <a:lnTo>
                      <a:pt x="776" y="639"/>
                    </a:lnTo>
                    <a:cubicBezTo>
                      <a:pt x="776" y="638"/>
                      <a:pt x="754" y="586"/>
                      <a:pt x="774" y="549"/>
                    </a:cubicBezTo>
                    <a:lnTo>
                      <a:pt x="774" y="549"/>
                    </a:lnTo>
                    <a:cubicBezTo>
                      <a:pt x="783" y="531"/>
                      <a:pt x="800" y="520"/>
                      <a:pt x="824" y="514"/>
                    </a:cubicBezTo>
                    <a:lnTo>
                      <a:pt x="824" y="514"/>
                    </a:lnTo>
                    <a:cubicBezTo>
                      <a:pt x="875" y="503"/>
                      <a:pt x="930" y="556"/>
                      <a:pt x="957" y="616"/>
                    </a:cubicBezTo>
                    <a:lnTo>
                      <a:pt x="957" y="616"/>
                    </a:lnTo>
                    <a:cubicBezTo>
                      <a:pt x="976" y="656"/>
                      <a:pt x="986" y="713"/>
                      <a:pt x="954" y="737"/>
                    </a:cubicBezTo>
                    <a:lnTo>
                      <a:pt x="954" y="737"/>
                    </a:lnTo>
                    <a:cubicBezTo>
                      <a:pt x="950" y="741"/>
                      <a:pt x="949" y="746"/>
                      <a:pt x="951" y="750"/>
                    </a:cubicBezTo>
                    <a:lnTo>
                      <a:pt x="951" y="750"/>
                    </a:lnTo>
                    <a:cubicBezTo>
                      <a:pt x="979" y="797"/>
                      <a:pt x="1064" y="869"/>
                      <a:pt x="1195" y="804"/>
                    </a:cubicBezTo>
                    <a:lnTo>
                      <a:pt x="1310" y="981"/>
                    </a:lnTo>
                    <a:lnTo>
                      <a:pt x="1310" y="981"/>
                    </a:lnTo>
                    <a:cubicBezTo>
                      <a:pt x="1325" y="1001"/>
                      <a:pt x="1349" y="1013"/>
                      <a:pt x="1375" y="1013"/>
                    </a:cubicBezTo>
                    <a:lnTo>
                      <a:pt x="1375" y="1013"/>
                    </a:lnTo>
                    <a:cubicBezTo>
                      <a:pt x="1376" y="1013"/>
                      <a:pt x="1377" y="1013"/>
                      <a:pt x="1378" y="1013"/>
                    </a:cubicBezTo>
                    <a:lnTo>
                      <a:pt x="1378" y="1013"/>
                    </a:lnTo>
                    <a:cubicBezTo>
                      <a:pt x="1405" y="1011"/>
                      <a:pt x="1428" y="998"/>
                      <a:pt x="1442" y="977"/>
                    </a:cubicBezTo>
                    <a:lnTo>
                      <a:pt x="1444" y="974"/>
                    </a:lnTo>
                    <a:lnTo>
                      <a:pt x="1444" y="974"/>
                    </a:lnTo>
                    <a:cubicBezTo>
                      <a:pt x="1461" y="947"/>
                      <a:pt x="1460" y="913"/>
                      <a:pt x="1442" y="886"/>
                    </a:cubicBezTo>
                    <a:lnTo>
                      <a:pt x="1368" y="775"/>
                    </a:lnTo>
                    <a:lnTo>
                      <a:pt x="1432" y="838"/>
                    </a:lnTo>
                    <a:lnTo>
                      <a:pt x="1432" y="838"/>
                    </a:lnTo>
                    <a:cubicBezTo>
                      <a:pt x="1446" y="850"/>
                      <a:pt x="1464" y="857"/>
                      <a:pt x="1484" y="856"/>
                    </a:cubicBezTo>
                    <a:lnTo>
                      <a:pt x="1484" y="856"/>
                    </a:lnTo>
                    <a:cubicBezTo>
                      <a:pt x="1502" y="853"/>
                      <a:pt x="1519" y="843"/>
                      <a:pt x="1530" y="828"/>
                    </a:cubicBezTo>
                    <a:lnTo>
                      <a:pt x="1530" y="828"/>
                    </a:lnTo>
                    <a:cubicBezTo>
                      <a:pt x="1548" y="802"/>
                      <a:pt x="1544" y="767"/>
                      <a:pt x="1522" y="745"/>
                    </a:cubicBezTo>
                    <a:lnTo>
                      <a:pt x="1459" y="683"/>
                    </a:lnTo>
                    <a:lnTo>
                      <a:pt x="1553" y="722"/>
                    </a:lnTo>
                    <a:lnTo>
                      <a:pt x="1553" y="722"/>
                    </a:lnTo>
                    <a:cubicBezTo>
                      <a:pt x="1586" y="736"/>
                      <a:pt x="1624" y="721"/>
                      <a:pt x="1638" y="687"/>
                    </a:cubicBezTo>
                    <a:lnTo>
                      <a:pt x="1638" y="687"/>
                    </a:lnTo>
                    <a:cubicBezTo>
                      <a:pt x="1646" y="670"/>
                      <a:pt x="1646" y="650"/>
                      <a:pt x="1637" y="6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38">
                <a:extLst>
                  <a:ext uri="{FF2B5EF4-FFF2-40B4-BE49-F238E27FC236}">
                    <a16:creationId xmlns:a16="http://schemas.microsoft.com/office/drawing/2014/main" id="{A3014646-1A21-436F-8BE7-72A869F7D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2390" y="5676385"/>
                <a:ext cx="455655" cy="444070"/>
              </a:xfrm>
              <a:custGeom>
                <a:avLst/>
                <a:gdLst>
                  <a:gd name="T0" fmla="*/ 174 w 520"/>
                  <a:gd name="T1" fmla="*/ 0 h 507"/>
                  <a:gd name="T2" fmla="*/ 174 w 520"/>
                  <a:gd name="T3" fmla="*/ 0 h 507"/>
                  <a:gd name="T4" fmla="*/ 0 w 520"/>
                  <a:gd name="T5" fmla="*/ 320 h 507"/>
                  <a:gd name="T6" fmla="*/ 0 w 520"/>
                  <a:gd name="T7" fmla="*/ 320 h 507"/>
                  <a:gd name="T8" fmla="*/ 336 w 520"/>
                  <a:gd name="T9" fmla="*/ 491 h 507"/>
                  <a:gd name="T10" fmla="*/ 336 w 520"/>
                  <a:gd name="T11" fmla="*/ 491 h 507"/>
                  <a:gd name="T12" fmla="*/ 442 w 520"/>
                  <a:gd name="T13" fmla="*/ 57 h 507"/>
                  <a:gd name="T14" fmla="*/ 442 w 520"/>
                  <a:gd name="T15" fmla="*/ 57 h 507"/>
                  <a:gd name="T16" fmla="*/ 174 w 520"/>
                  <a:gd name="T17" fmla="*/ 0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0" h="507">
                    <a:moveTo>
                      <a:pt x="174" y="0"/>
                    </a:moveTo>
                    <a:lnTo>
                      <a:pt x="174" y="0"/>
                    </a:lnTo>
                    <a:cubicBezTo>
                      <a:pt x="174" y="0"/>
                      <a:pt x="118" y="208"/>
                      <a:pt x="0" y="320"/>
                    </a:cubicBezTo>
                    <a:lnTo>
                      <a:pt x="0" y="320"/>
                    </a:lnTo>
                    <a:cubicBezTo>
                      <a:pt x="0" y="320"/>
                      <a:pt x="191" y="506"/>
                      <a:pt x="336" y="491"/>
                    </a:cubicBezTo>
                    <a:lnTo>
                      <a:pt x="336" y="491"/>
                    </a:lnTo>
                    <a:cubicBezTo>
                      <a:pt x="482" y="476"/>
                      <a:pt x="519" y="367"/>
                      <a:pt x="442" y="57"/>
                    </a:cubicBezTo>
                    <a:lnTo>
                      <a:pt x="442" y="57"/>
                    </a:lnTo>
                    <a:cubicBezTo>
                      <a:pt x="442" y="57"/>
                      <a:pt x="336" y="184"/>
                      <a:pt x="17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39">
                <a:extLst>
                  <a:ext uri="{FF2B5EF4-FFF2-40B4-BE49-F238E27FC236}">
                    <a16:creationId xmlns:a16="http://schemas.microsoft.com/office/drawing/2014/main" id="{FB56004B-8771-4A07-90FC-98D5AE106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4667" y="5668662"/>
                <a:ext cx="447932" cy="447932"/>
              </a:xfrm>
              <a:custGeom>
                <a:avLst/>
                <a:gdLst>
                  <a:gd name="T0" fmla="*/ 23 w 513"/>
                  <a:gd name="T1" fmla="*/ 329 h 512"/>
                  <a:gd name="T2" fmla="*/ 23 w 513"/>
                  <a:gd name="T3" fmla="*/ 329 h 512"/>
                  <a:gd name="T4" fmla="*/ 345 w 513"/>
                  <a:gd name="T5" fmla="*/ 491 h 512"/>
                  <a:gd name="T6" fmla="*/ 345 w 513"/>
                  <a:gd name="T7" fmla="*/ 491 h 512"/>
                  <a:gd name="T8" fmla="*/ 451 w 513"/>
                  <a:gd name="T9" fmla="*/ 438 h 512"/>
                  <a:gd name="T10" fmla="*/ 451 w 513"/>
                  <a:gd name="T11" fmla="*/ 438 h 512"/>
                  <a:gd name="T12" fmla="*/ 446 w 513"/>
                  <a:gd name="T13" fmla="*/ 84 h 512"/>
                  <a:gd name="T14" fmla="*/ 446 w 513"/>
                  <a:gd name="T15" fmla="*/ 84 h 512"/>
                  <a:gd name="T16" fmla="*/ 356 w 513"/>
                  <a:gd name="T17" fmla="*/ 118 h 512"/>
                  <a:gd name="T18" fmla="*/ 356 w 513"/>
                  <a:gd name="T19" fmla="*/ 118 h 512"/>
                  <a:gd name="T20" fmla="*/ 187 w 513"/>
                  <a:gd name="T21" fmla="*/ 29 h 512"/>
                  <a:gd name="T22" fmla="*/ 187 w 513"/>
                  <a:gd name="T23" fmla="*/ 29 h 512"/>
                  <a:gd name="T24" fmla="*/ 23 w 513"/>
                  <a:gd name="T25" fmla="*/ 329 h 512"/>
                  <a:gd name="T26" fmla="*/ 328 w 513"/>
                  <a:gd name="T27" fmla="*/ 511 h 512"/>
                  <a:gd name="T28" fmla="*/ 328 w 513"/>
                  <a:gd name="T29" fmla="*/ 511 h 512"/>
                  <a:gd name="T30" fmla="*/ 3 w 513"/>
                  <a:gd name="T31" fmla="*/ 336 h 512"/>
                  <a:gd name="T32" fmla="*/ 3 w 513"/>
                  <a:gd name="T33" fmla="*/ 336 h 512"/>
                  <a:gd name="T34" fmla="*/ 0 w 513"/>
                  <a:gd name="T35" fmla="*/ 329 h 512"/>
                  <a:gd name="T36" fmla="*/ 0 w 513"/>
                  <a:gd name="T37" fmla="*/ 329 h 512"/>
                  <a:gd name="T38" fmla="*/ 3 w 513"/>
                  <a:gd name="T39" fmla="*/ 323 h 512"/>
                  <a:gd name="T40" fmla="*/ 3 w 513"/>
                  <a:gd name="T41" fmla="*/ 323 h 512"/>
                  <a:gd name="T42" fmla="*/ 174 w 513"/>
                  <a:gd name="T43" fmla="*/ 8 h 512"/>
                  <a:gd name="T44" fmla="*/ 174 w 513"/>
                  <a:gd name="T45" fmla="*/ 8 h 512"/>
                  <a:gd name="T46" fmla="*/ 181 w 513"/>
                  <a:gd name="T47" fmla="*/ 1 h 512"/>
                  <a:gd name="T48" fmla="*/ 181 w 513"/>
                  <a:gd name="T49" fmla="*/ 1 h 512"/>
                  <a:gd name="T50" fmla="*/ 190 w 513"/>
                  <a:gd name="T51" fmla="*/ 4 h 512"/>
                  <a:gd name="T52" fmla="*/ 190 w 513"/>
                  <a:gd name="T53" fmla="*/ 4 h 512"/>
                  <a:gd name="T54" fmla="*/ 354 w 513"/>
                  <a:gd name="T55" fmla="*/ 99 h 512"/>
                  <a:gd name="T56" fmla="*/ 354 w 513"/>
                  <a:gd name="T57" fmla="*/ 99 h 512"/>
                  <a:gd name="T58" fmla="*/ 355 w 513"/>
                  <a:gd name="T59" fmla="*/ 99 h 512"/>
                  <a:gd name="T60" fmla="*/ 355 w 513"/>
                  <a:gd name="T61" fmla="*/ 99 h 512"/>
                  <a:gd name="T62" fmla="*/ 444 w 513"/>
                  <a:gd name="T63" fmla="*/ 60 h 512"/>
                  <a:gd name="T64" fmla="*/ 444 w 513"/>
                  <a:gd name="T65" fmla="*/ 60 h 512"/>
                  <a:gd name="T66" fmla="*/ 453 w 513"/>
                  <a:gd name="T67" fmla="*/ 57 h 512"/>
                  <a:gd name="T68" fmla="*/ 453 w 513"/>
                  <a:gd name="T69" fmla="*/ 57 h 512"/>
                  <a:gd name="T70" fmla="*/ 460 w 513"/>
                  <a:gd name="T71" fmla="*/ 64 h 512"/>
                  <a:gd name="T72" fmla="*/ 460 w 513"/>
                  <a:gd name="T73" fmla="*/ 64 h 512"/>
                  <a:gd name="T74" fmla="*/ 467 w 513"/>
                  <a:gd name="T75" fmla="*/ 449 h 512"/>
                  <a:gd name="T76" fmla="*/ 467 w 513"/>
                  <a:gd name="T77" fmla="*/ 449 h 512"/>
                  <a:gd name="T78" fmla="*/ 346 w 513"/>
                  <a:gd name="T79" fmla="*/ 510 h 512"/>
                  <a:gd name="T80" fmla="*/ 346 w 513"/>
                  <a:gd name="T81" fmla="*/ 510 h 512"/>
                  <a:gd name="T82" fmla="*/ 328 w 513"/>
                  <a:gd name="T83" fmla="*/ 51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3" h="512">
                    <a:moveTo>
                      <a:pt x="23" y="329"/>
                    </a:moveTo>
                    <a:lnTo>
                      <a:pt x="23" y="329"/>
                    </a:lnTo>
                    <a:cubicBezTo>
                      <a:pt x="59" y="362"/>
                      <a:pt x="221" y="504"/>
                      <a:pt x="345" y="491"/>
                    </a:cubicBezTo>
                    <a:lnTo>
                      <a:pt x="345" y="491"/>
                    </a:lnTo>
                    <a:cubicBezTo>
                      <a:pt x="396" y="485"/>
                      <a:pt x="430" y="469"/>
                      <a:pt x="451" y="438"/>
                    </a:cubicBezTo>
                    <a:lnTo>
                      <a:pt x="451" y="438"/>
                    </a:lnTo>
                    <a:cubicBezTo>
                      <a:pt x="492" y="381"/>
                      <a:pt x="490" y="268"/>
                      <a:pt x="446" y="84"/>
                    </a:cubicBezTo>
                    <a:lnTo>
                      <a:pt x="446" y="84"/>
                    </a:lnTo>
                    <a:cubicBezTo>
                      <a:pt x="430" y="98"/>
                      <a:pt x="399" y="117"/>
                      <a:pt x="356" y="118"/>
                    </a:cubicBezTo>
                    <a:lnTo>
                      <a:pt x="356" y="118"/>
                    </a:lnTo>
                    <a:cubicBezTo>
                      <a:pt x="301" y="119"/>
                      <a:pt x="244" y="89"/>
                      <a:pt x="187" y="29"/>
                    </a:cubicBezTo>
                    <a:lnTo>
                      <a:pt x="187" y="29"/>
                    </a:lnTo>
                    <a:cubicBezTo>
                      <a:pt x="172" y="79"/>
                      <a:pt x="119" y="233"/>
                      <a:pt x="23" y="329"/>
                    </a:cubicBezTo>
                    <a:close/>
                    <a:moveTo>
                      <a:pt x="328" y="511"/>
                    </a:moveTo>
                    <a:lnTo>
                      <a:pt x="328" y="511"/>
                    </a:lnTo>
                    <a:cubicBezTo>
                      <a:pt x="183" y="511"/>
                      <a:pt x="10" y="344"/>
                      <a:pt x="3" y="336"/>
                    </a:cubicBezTo>
                    <a:lnTo>
                      <a:pt x="3" y="336"/>
                    </a:lnTo>
                    <a:cubicBezTo>
                      <a:pt x="2" y="334"/>
                      <a:pt x="0" y="332"/>
                      <a:pt x="0" y="329"/>
                    </a:cubicBezTo>
                    <a:lnTo>
                      <a:pt x="0" y="329"/>
                    </a:lnTo>
                    <a:cubicBezTo>
                      <a:pt x="0" y="326"/>
                      <a:pt x="2" y="325"/>
                      <a:pt x="3" y="323"/>
                    </a:cubicBezTo>
                    <a:lnTo>
                      <a:pt x="3" y="323"/>
                    </a:lnTo>
                    <a:cubicBezTo>
                      <a:pt x="117" y="214"/>
                      <a:pt x="173" y="9"/>
                      <a:pt x="174" y="8"/>
                    </a:cubicBezTo>
                    <a:lnTo>
                      <a:pt x="174" y="8"/>
                    </a:lnTo>
                    <a:cubicBezTo>
                      <a:pt x="175" y="4"/>
                      <a:pt x="177" y="2"/>
                      <a:pt x="181" y="1"/>
                    </a:cubicBezTo>
                    <a:lnTo>
                      <a:pt x="181" y="1"/>
                    </a:lnTo>
                    <a:cubicBezTo>
                      <a:pt x="184" y="0"/>
                      <a:pt x="188" y="1"/>
                      <a:pt x="190" y="4"/>
                    </a:cubicBezTo>
                    <a:lnTo>
                      <a:pt x="190" y="4"/>
                    </a:lnTo>
                    <a:cubicBezTo>
                      <a:pt x="246" y="67"/>
                      <a:pt x="302" y="99"/>
                      <a:pt x="354" y="99"/>
                    </a:cubicBezTo>
                    <a:lnTo>
                      <a:pt x="354" y="99"/>
                    </a:lnTo>
                    <a:lnTo>
                      <a:pt x="355" y="99"/>
                    </a:lnTo>
                    <a:lnTo>
                      <a:pt x="355" y="99"/>
                    </a:lnTo>
                    <a:cubicBezTo>
                      <a:pt x="411" y="99"/>
                      <a:pt x="444" y="61"/>
                      <a:pt x="444" y="60"/>
                    </a:cubicBezTo>
                    <a:lnTo>
                      <a:pt x="444" y="60"/>
                    </a:lnTo>
                    <a:cubicBezTo>
                      <a:pt x="446" y="57"/>
                      <a:pt x="450" y="57"/>
                      <a:pt x="453" y="57"/>
                    </a:cubicBezTo>
                    <a:lnTo>
                      <a:pt x="453" y="57"/>
                    </a:lnTo>
                    <a:cubicBezTo>
                      <a:pt x="457" y="57"/>
                      <a:pt x="459" y="61"/>
                      <a:pt x="460" y="64"/>
                    </a:cubicBezTo>
                    <a:lnTo>
                      <a:pt x="460" y="64"/>
                    </a:lnTo>
                    <a:cubicBezTo>
                      <a:pt x="511" y="265"/>
                      <a:pt x="512" y="385"/>
                      <a:pt x="467" y="449"/>
                    </a:cubicBezTo>
                    <a:lnTo>
                      <a:pt x="467" y="449"/>
                    </a:lnTo>
                    <a:cubicBezTo>
                      <a:pt x="442" y="484"/>
                      <a:pt x="403" y="504"/>
                      <a:pt x="346" y="510"/>
                    </a:cubicBezTo>
                    <a:lnTo>
                      <a:pt x="346" y="510"/>
                    </a:lnTo>
                    <a:cubicBezTo>
                      <a:pt x="340" y="511"/>
                      <a:pt x="334" y="511"/>
                      <a:pt x="328" y="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40">
                <a:extLst>
                  <a:ext uri="{FF2B5EF4-FFF2-40B4-BE49-F238E27FC236}">
                    <a16:creationId xmlns:a16="http://schemas.microsoft.com/office/drawing/2014/main" id="{62F4BF64-18E6-49A6-A658-3003BE2DF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5266" y="5491034"/>
                <a:ext cx="19306" cy="196935"/>
              </a:xfrm>
              <a:custGeom>
                <a:avLst/>
                <a:gdLst>
                  <a:gd name="T0" fmla="*/ 10 w 20"/>
                  <a:gd name="T1" fmla="*/ 222 h 223"/>
                  <a:gd name="T2" fmla="*/ 10 w 20"/>
                  <a:gd name="T3" fmla="*/ 222 h 223"/>
                  <a:gd name="T4" fmla="*/ 0 w 20"/>
                  <a:gd name="T5" fmla="*/ 212 h 223"/>
                  <a:gd name="T6" fmla="*/ 0 w 20"/>
                  <a:gd name="T7" fmla="*/ 10 h 223"/>
                  <a:gd name="T8" fmla="*/ 0 w 20"/>
                  <a:gd name="T9" fmla="*/ 10 h 223"/>
                  <a:gd name="T10" fmla="*/ 10 w 20"/>
                  <a:gd name="T11" fmla="*/ 0 h 223"/>
                  <a:gd name="T12" fmla="*/ 10 w 20"/>
                  <a:gd name="T13" fmla="*/ 0 h 223"/>
                  <a:gd name="T14" fmla="*/ 19 w 20"/>
                  <a:gd name="T15" fmla="*/ 10 h 223"/>
                  <a:gd name="T16" fmla="*/ 19 w 20"/>
                  <a:gd name="T17" fmla="*/ 212 h 223"/>
                  <a:gd name="T18" fmla="*/ 19 w 20"/>
                  <a:gd name="T19" fmla="*/ 212 h 223"/>
                  <a:gd name="T20" fmla="*/ 10 w 20"/>
                  <a:gd name="T21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23">
                    <a:moveTo>
                      <a:pt x="10" y="222"/>
                    </a:moveTo>
                    <a:lnTo>
                      <a:pt x="10" y="222"/>
                    </a:lnTo>
                    <a:cubicBezTo>
                      <a:pt x="4" y="222"/>
                      <a:pt x="0" y="218"/>
                      <a:pt x="0" y="21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5"/>
                      <a:pt x="19" y="10"/>
                    </a:cubicBezTo>
                    <a:lnTo>
                      <a:pt x="19" y="212"/>
                    </a:lnTo>
                    <a:lnTo>
                      <a:pt x="19" y="212"/>
                    </a:lnTo>
                    <a:cubicBezTo>
                      <a:pt x="19" y="218"/>
                      <a:pt x="15" y="222"/>
                      <a:pt x="10" y="2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41">
                <a:extLst>
                  <a:ext uri="{FF2B5EF4-FFF2-40B4-BE49-F238E27FC236}">
                    <a16:creationId xmlns:a16="http://schemas.microsoft.com/office/drawing/2014/main" id="{6DCF1E81-E27E-495C-BB1D-06AB2FBA1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5171" y="5587570"/>
                <a:ext cx="84953" cy="146736"/>
              </a:xfrm>
              <a:custGeom>
                <a:avLst/>
                <a:gdLst>
                  <a:gd name="T0" fmla="*/ 83 w 95"/>
                  <a:gd name="T1" fmla="*/ 168 h 169"/>
                  <a:gd name="T2" fmla="*/ 83 w 95"/>
                  <a:gd name="T3" fmla="*/ 168 h 169"/>
                  <a:gd name="T4" fmla="*/ 75 w 95"/>
                  <a:gd name="T5" fmla="*/ 163 h 169"/>
                  <a:gd name="T6" fmla="*/ 2 w 95"/>
                  <a:gd name="T7" fmla="*/ 15 h 169"/>
                  <a:gd name="T8" fmla="*/ 2 w 95"/>
                  <a:gd name="T9" fmla="*/ 15 h 169"/>
                  <a:gd name="T10" fmla="*/ 7 w 95"/>
                  <a:gd name="T11" fmla="*/ 1 h 169"/>
                  <a:gd name="T12" fmla="*/ 7 w 95"/>
                  <a:gd name="T13" fmla="*/ 1 h 169"/>
                  <a:gd name="T14" fmla="*/ 19 w 95"/>
                  <a:gd name="T15" fmla="*/ 6 h 169"/>
                  <a:gd name="T16" fmla="*/ 91 w 95"/>
                  <a:gd name="T17" fmla="*/ 154 h 169"/>
                  <a:gd name="T18" fmla="*/ 91 w 95"/>
                  <a:gd name="T19" fmla="*/ 154 h 169"/>
                  <a:gd name="T20" fmla="*/ 87 w 95"/>
                  <a:gd name="T21" fmla="*/ 167 h 169"/>
                  <a:gd name="T22" fmla="*/ 87 w 95"/>
                  <a:gd name="T23" fmla="*/ 167 h 169"/>
                  <a:gd name="T24" fmla="*/ 83 w 95"/>
                  <a:gd name="T2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5" h="169">
                    <a:moveTo>
                      <a:pt x="83" y="168"/>
                    </a:moveTo>
                    <a:lnTo>
                      <a:pt x="83" y="168"/>
                    </a:lnTo>
                    <a:cubicBezTo>
                      <a:pt x="80" y="168"/>
                      <a:pt x="76" y="166"/>
                      <a:pt x="75" y="163"/>
                    </a:cubicBez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9"/>
                      <a:pt x="2" y="4"/>
                      <a:pt x="7" y="1"/>
                    </a:cubicBezTo>
                    <a:lnTo>
                      <a:pt x="7" y="1"/>
                    </a:lnTo>
                    <a:cubicBezTo>
                      <a:pt x="11" y="0"/>
                      <a:pt x="17" y="1"/>
                      <a:pt x="19" y="6"/>
                    </a:cubicBezTo>
                    <a:lnTo>
                      <a:pt x="91" y="154"/>
                    </a:lnTo>
                    <a:lnTo>
                      <a:pt x="91" y="154"/>
                    </a:lnTo>
                    <a:cubicBezTo>
                      <a:pt x="94" y="159"/>
                      <a:pt x="92" y="164"/>
                      <a:pt x="87" y="167"/>
                    </a:cubicBezTo>
                    <a:lnTo>
                      <a:pt x="87" y="167"/>
                    </a:lnTo>
                    <a:cubicBezTo>
                      <a:pt x="86" y="168"/>
                      <a:pt x="84" y="168"/>
                      <a:pt x="83" y="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42">
                <a:extLst>
                  <a:ext uri="{FF2B5EF4-FFF2-40B4-BE49-F238E27FC236}">
                    <a16:creationId xmlns:a16="http://schemas.microsoft.com/office/drawing/2014/main" id="{52A62451-C5DC-4F54-8207-82BC7C104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7070" y="5730446"/>
                <a:ext cx="2625811" cy="4996764"/>
              </a:xfrm>
              <a:custGeom>
                <a:avLst/>
                <a:gdLst>
                  <a:gd name="T0" fmla="*/ 0 w 2997"/>
                  <a:gd name="T1" fmla="*/ 151 h 5705"/>
                  <a:gd name="T2" fmla="*/ 0 w 2997"/>
                  <a:gd name="T3" fmla="*/ 151 h 5705"/>
                  <a:gd name="T4" fmla="*/ 1490 w 2997"/>
                  <a:gd name="T5" fmla="*/ 5704 h 5705"/>
                  <a:gd name="T6" fmla="*/ 1490 w 2997"/>
                  <a:gd name="T7" fmla="*/ 5704 h 5705"/>
                  <a:gd name="T8" fmla="*/ 2996 w 2997"/>
                  <a:gd name="T9" fmla="*/ 5342 h 5705"/>
                  <a:gd name="T10" fmla="*/ 2996 w 2997"/>
                  <a:gd name="T11" fmla="*/ 5342 h 5705"/>
                  <a:gd name="T12" fmla="*/ 2080 w 2997"/>
                  <a:gd name="T13" fmla="*/ 2540 h 5705"/>
                  <a:gd name="T14" fmla="*/ 2080 w 2997"/>
                  <a:gd name="T15" fmla="*/ 2540 h 5705"/>
                  <a:gd name="T16" fmla="*/ 736 w 2997"/>
                  <a:gd name="T17" fmla="*/ 111 h 5705"/>
                  <a:gd name="T18" fmla="*/ 736 w 2997"/>
                  <a:gd name="T19" fmla="*/ 111 h 5705"/>
                  <a:gd name="T20" fmla="*/ 0 w 2997"/>
                  <a:gd name="T21" fmla="*/ 151 h 5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97" h="5705">
                    <a:moveTo>
                      <a:pt x="0" y="151"/>
                    </a:moveTo>
                    <a:lnTo>
                      <a:pt x="0" y="151"/>
                    </a:lnTo>
                    <a:cubicBezTo>
                      <a:pt x="0" y="151"/>
                      <a:pt x="683" y="2750"/>
                      <a:pt x="1490" y="5704"/>
                    </a:cubicBezTo>
                    <a:lnTo>
                      <a:pt x="1490" y="5704"/>
                    </a:lnTo>
                    <a:cubicBezTo>
                      <a:pt x="1490" y="5704"/>
                      <a:pt x="2465" y="5698"/>
                      <a:pt x="2996" y="5342"/>
                    </a:cubicBezTo>
                    <a:lnTo>
                      <a:pt x="2996" y="5342"/>
                    </a:lnTo>
                    <a:cubicBezTo>
                      <a:pt x="2996" y="5342"/>
                      <a:pt x="2685" y="4364"/>
                      <a:pt x="2080" y="2540"/>
                    </a:cubicBezTo>
                    <a:lnTo>
                      <a:pt x="2080" y="2540"/>
                    </a:lnTo>
                    <a:cubicBezTo>
                      <a:pt x="1692" y="1370"/>
                      <a:pt x="1126" y="280"/>
                      <a:pt x="736" y="111"/>
                    </a:cubicBezTo>
                    <a:lnTo>
                      <a:pt x="736" y="111"/>
                    </a:lnTo>
                    <a:cubicBezTo>
                      <a:pt x="479" y="0"/>
                      <a:pt x="0" y="151"/>
                      <a:pt x="0" y="1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43">
                <a:extLst>
                  <a:ext uri="{FF2B5EF4-FFF2-40B4-BE49-F238E27FC236}">
                    <a16:creationId xmlns:a16="http://schemas.microsoft.com/office/drawing/2014/main" id="{63DA9298-13F4-4335-8FAB-8A0CFDBB6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5484" y="5749752"/>
                <a:ext cx="2641257" cy="4985180"/>
              </a:xfrm>
              <a:custGeom>
                <a:avLst/>
                <a:gdLst>
                  <a:gd name="T0" fmla="*/ 22 w 3018"/>
                  <a:gd name="T1" fmla="*/ 138 h 5694"/>
                  <a:gd name="T2" fmla="*/ 22 w 3018"/>
                  <a:gd name="T3" fmla="*/ 138 h 5694"/>
                  <a:gd name="T4" fmla="*/ 1509 w 3018"/>
                  <a:gd name="T5" fmla="*/ 5674 h 5694"/>
                  <a:gd name="T6" fmla="*/ 1509 w 3018"/>
                  <a:gd name="T7" fmla="*/ 5674 h 5694"/>
                  <a:gd name="T8" fmla="*/ 2996 w 3018"/>
                  <a:gd name="T9" fmla="*/ 5318 h 5694"/>
                  <a:gd name="T10" fmla="*/ 2996 w 3018"/>
                  <a:gd name="T11" fmla="*/ 5318 h 5694"/>
                  <a:gd name="T12" fmla="*/ 2082 w 3018"/>
                  <a:gd name="T13" fmla="*/ 2524 h 5694"/>
                  <a:gd name="T14" fmla="*/ 2082 w 3018"/>
                  <a:gd name="T15" fmla="*/ 2524 h 5694"/>
                  <a:gd name="T16" fmla="*/ 1411 w 3018"/>
                  <a:gd name="T17" fmla="*/ 936 h 5694"/>
                  <a:gd name="T18" fmla="*/ 1411 w 3018"/>
                  <a:gd name="T19" fmla="*/ 936 h 5694"/>
                  <a:gd name="T20" fmla="*/ 743 w 3018"/>
                  <a:gd name="T21" fmla="*/ 100 h 5694"/>
                  <a:gd name="T22" fmla="*/ 743 w 3018"/>
                  <a:gd name="T23" fmla="*/ 100 h 5694"/>
                  <a:gd name="T24" fmla="*/ 22 w 3018"/>
                  <a:gd name="T25" fmla="*/ 138 h 5694"/>
                  <a:gd name="T26" fmla="*/ 1501 w 3018"/>
                  <a:gd name="T27" fmla="*/ 5693 h 5694"/>
                  <a:gd name="T28" fmla="*/ 1501 w 3018"/>
                  <a:gd name="T29" fmla="*/ 5693 h 5694"/>
                  <a:gd name="T30" fmla="*/ 1492 w 3018"/>
                  <a:gd name="T31" fmla="*/ 5686 h 5694"/>
                  <a:gd name="T32" fmla="*/ 1492 w 3018"/>
                  <a:gd name="T33" fmla="*/ 5686 h 5694"/>
                  <a:gd name="T34" fmla="*/ 1 w 3018"/>
                  <a:gd name="T35" fmla="*/ 134 h 5694"/>
                  <a:gd name="T36" fmla="*/ 1 w 3018"/>
                  <a:gd name="T37" fmla="*/ 134 h 5694"/>
                  <a:gd name="T38" fmla="*/ 7 w 3018"/>
                  <a:gd name="T39" fmla="*/ 122 h 5694"/>
                  <a:gd name="T40" fmla="*/ 7 w 3018"/>
                  <a:gd name="T41" fmla="*/ 122 h 5694"/>
                  <a:gd name="T42" fmla="*/ 281 w 3018"/>
                  <a:gd name="T43" fmla="*/ 60 h 5694"/>
                  <a:gd name="T44" fmla="*/ 281 w 3018"/>
                  <a:gd name="T45" fmla="*/ 60 h 5694"/>
                  <a:gd name="T46" fmla="*/ 751 w 3018"/>
                  <a:gd name="T47" fmla="*/ 83 h 5694"/>
                  <a:gd name="T48" fmla="*/ 751 w 3018"/>
                  <a:gd name="T49" fmla="*/ 83 h 5694"/>
                  <a:gd name="T50" fmla="*/ 1428 w 3018"/>
                  <a:gd name="T51" fmla="*/ 926 h 5694"/>
                  <a:gd name="T52" fmla="*/ 1428 w 3018"/>
                  <a:gd name="T53" fmla="*/ 926 h 5694"/>
                  <a:gd name="T54" fmla="*/ 2101 w 3018"/>
                  <a:gd name="T55" fmla="*/ 2518 h 5694"/>
                  <a:gd name="T56" fmla="*/ 2101 w 3018"/>
                  <a:gd name="T57" fmla="*/ 2518 h 5694"/>
                  <a:gd name="T58" fmla="*/ 3016 w 3018"/>
                  <a:gd name="T59" fmla="*/ 5319 h 5694"/>
                  <a:gd name="T60" fmla="*/ 3016 w 3018"/>
                  <a:gd name="T61" fmla="*/ 5319 h 5694"/>
                  <a:gd name="T62" fmla="*/ 3013 w 3018"/>
                  <a:gd name="T63" fmla="*/ 5329 h 5694"/>
                  <a:gd name="T64" fmla="*/ 3013 w 3018"/>
                  <a:gd name="T65" fmla="*/ 5329 h 5694"/>
                  <a:gd name="T66" fmla="*/ 1501 w 3018"/>
                  <a:gd name="T67" fmla="*/ 5693 h 5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18" h="5694">
                    <a:moveTo>
                      <a:pt x="22" y="138"/>
                    </a:moveTo>
                    <a:lnTo>
                      <a:pt x="22" y="138"/>
                    </a:lnTo>
                    <a:cubicBezTo>
                      <a:pt x="67" y="308"/>
                      <a:pt x="735" y="2842"/>
                      <a:pt x="1509" y="5674"/>
                    </a:cubicBezTo>
                    <a:lnTo>
                      <a:pt x="1509" y="5674"/>
                    </a:lnTo>
                    <a:cubicBezTo>
                      <a:pt x="1598" y="5673"/>
                      <a:pt x="2495" y="5649"/>
                      <a:pt x="2996" y="5318"/>
                    </a:cubicBezTo>
                    <a:lnTo>
                      <a:pt x="2996" y="5318"/>
                    </a:lnTo>
                    <a:cubicBezTo>
                      <a:pt x="2967" y="5228"/>
                      <a:pt x="2655" y="4248"/>
                      <a:pt x="2082" y="2524"/>
                    </a:cubicBezTo>
                    <a:lnTo>
                      <a:pt x="2082" y="2524"/>
                    </a:lnTo>
                    <a:cubicBezTo>
                      <a:pt x="1888" y="1938"/>
                      <a:pt x="1650" y="1374"/>
                      <a:pt x="1411" y="936"/>
                    </a:cubicBezTo>
                    <a:lnTo>
                      <a:pt x="1411" y="936"/>
                    </a:lnTo>
                    <a:cubicBezTo>
                      <a:pt x="1158" y="469"/>
                      <a:pt x="927" y="180"/>
                      <a:pt x="743" y="100"/>
                    </a:cubicBezTo>
                    <a:lnTo>
                      <a:pt x="743" y="100"/>
                    </a:lnTo>
                    <a:cubicBezTo>
                      <a:pt x="511" y="0"/>
                      <a:pt x="88" y="118"/>
                      <a:pt x="22" y="138"/>
                    </a:cubicBezTo>
                    <a:close/>
                    <a:moveTo>
                      <a:pt x="1501" y="5693"/>
                    </a:moveTo>
                    <a:lnTo>
                      <a:pt x="1501" y="5693"/>
                    </a:lnTo>
                    <a:cubicBezTo>
                      <a:pt x="1497" y="5693"/>
                      <a:pt x="1493" y="5691"/>
                      <a:pt x="1492" y="5686"/>
                    </a:cubicBezTo>
                    <a:lnTo>
                      <a:pt x="1492" y="5686"/>
                    </a:lnTo>
                    <a:cubicBezTo>
                      <a:pt x="694" y="2767"/>
                      <a:pt x="8" y="160"/>
                      <a:pt x="1" y="134"/>
                    </a:cubicBezTo>
                    <a:lnTo>
                      <a:pt x="1" y="134"/>
                    </a:lnTo>
                    <a:cubicBezTo>
                      <a:pt x="0" y="129"/>
                      <a:pt x="3" y="124"/>
                      <a:pt x="7" y="122"/>
                    </a:cubicBezTo>
                    <a:lnTo>
                      <a:pt x="7" y="122"/>
                    </a:lnTo>
                    <a:cubicBezTo>
                      <a:pt x="9" y="122"/>
                      <a:pt x="130" y="84"/>
                      <a:pt x="281" y="60"/>
                    </a:cubicBezTo>
                    <a:lnTo>
                      <a:pt x="281" y="60"/>
                    </a:lnTo>
                    <a:cubicBezTo>
                      <a:pt x="484" y="29"/>
                      <a:pt x="643" y="36"/>
                      <a:pt x="751" y="83"/>
                    </a:cubicBezTo>
                    <a:lnTo>
                      <a:pt x="751" y="83"/>
                    </a:lnTo>
                    <a:cubicBezTo>
                      <a:pt x="881" y="140"/>
                      <a:pt x="1106" y="332"/>
                      <a:pt x="1428" y="926"/>
                    </a:cubicBezTo>
                    <a:lnTo>
                      <a:pt x="1428" y="926"/>
                    </a:lnTo>
                    <a:cubicBezTo>
                      <a:pt x="1667" y="1365"/>
                      <a:pt x="1905" y="1931"/>
                      <a:pt x="2101" y="2518"/>
                    </a:cubicBezTo>
                    <a:lnTo>
                      <a:pt x="2101" y="2518"/>
                    </a:lnTo>
                    <a:cubicBezTo>
                      <a:pt x="2698" y="4320"/>
                      <a:pt x="3013" y="5310"/>
                      <a:pt x="3016" y="5319"/>
                    </a:cubicBezTo>
                    <a:lnTo>
                      <a:pt x="3016" y="5319"/>
                    </a:lnTo>
                    <a:cubicBezTo>
                      <a:pt x="3017" y="5323"/>
                      <a:pt x="3016" y="5328"/>
                      <a:pt x="3013" y="5329"/>
                    </a:cubicBezTo>
                    <a:lnTo>
                      <a:pt x="3013" y="5329"/>
                    </a:lnTo>
                    <a:cubicBezTo>
                      <a:pt x="2484" y="5684"/>
                      <a:pt x="1511" y="5693"/>
                      <a:pt x="1501" y="56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44">
                <a:extLst>
                  <a:ext uri="{FF2B5EF4-FFF2-40B4-BE49-F238E27FC236}">
                    <a16:creationId xmlns:a16="http://schemas.microsoft.com/office/drawing/2014/main" id="{58C880D0-F368-4996-BCCB-70FCA7007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556" y="6251745"/>
                <a:ext cx="1278151" cy="4676261"/>
              </a:xfrm>
              <a:custGeom>
                <a:avLst/>
                <a:gdLst>
                  <a:gd name="T0" fmla="*/ 1292 w 1459"/>
                  <a:gd name="T1" fmla="*/ 3536 h 5342"/>
                  <a:gd name="T2" fmla="*/ 1292 w 1459"/>
                  <a:gd name="T3" fmla="*/ 3536 h 5342"/>
                  <a:gd name="T4" fmla="*/ 314 w 1459"/>
                  <a:gd name="T5" fmla="*/ 0 h 5342"/>
                  <a:gd name="T6" fmla="*/ 314 w 1459"/>
                  <a:gd name="T7" fmla="*/ 0 h 5342"/>
                  <a:gd name="T8" fmla="*/ 104 w 1459"/>
                  <a:gd name="T9" fmla="*/ 314 h 5342"/>
                  <a:gd name="T10" fmla="*/ 104 w 1459"/>
                  <a:gd name="T11" fmla="*/ 314 h 5342"/>
                  <a:gd name="T12" fmla="*/ 130 w 1459"/>
                  <a:gd name="T13" fmla="*/ 1040 h 5342"/>
                  <a:gd name="T14" fmla="*/ 130 w 1459"/>
                  <a:gd name="T15" fmla="*/ 1040 h 5342"/>
                  <a:gd name="T16" fmla="*/ 317 w 1459"/>
                  <a:gd name="T17" fmla="*/ 1591 h 5342"/>
                  <a:gd name="T18" fmla="*/ 37 w 1459"/>
                  <a:gd name="T19" fmla="*/ 1559 h 5342"/>
                  <a:gd name="T20" fmla="*/ 37 w 1459"/>
                  <a:gd name="T21" fmla="*/ 1559 h 5342"/>
                  <a:gd name="T22" fmla="*/ 37 w 1459"/>
                  <a:gd name="T23" fmla="*/ 2139 h 5342"/>
                  <a:gd name="T24" fmla="*/ 621 w 1459"/>
                  <a:gd name="T25" fmla="*/ 2178 h 5342"/>
                  <a:gd name="T26" fmla="*/ 621 w 1459"/>
                  <a:gd name="T27" fmla="*/ 2178 h 5342"/>
                  <a:gd name="T28" fmla="*/ 1077 w 1459"/>
                  <a:gd name="T29" fmla="*/ 5185 h 5342"/>
                  <a:gd name="T30" fmla="*/ 1077 w 1459"/>
                  <a:gd name="T31" fmla="*/ 5185 h 5342"/>
                  <a:gd name="T32" fmla="*/ 1453 w 1459"/>
                  <a:gd name="T33" fmla="*/ 5281 h 5342"/>
                  <a:gd name="T34" fmla="*/ 1453 w 1459"/>
                  <a:gd name="T35" fmla="*/ 5281 h 5342"/>
                  <a:gd name="T36" fmla="*/ 1292 w 1459"/>
                  <a:gd name="T37" fmla="*/ 3536 h 5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59" h="5342">
                    <a:moveTo>
                      <a:pt x="1292" y="3536"/>
                    </a:moveTo>
                    <a:lnTo>
                      <a:pt x="1292" y="3536"/>
                    </a:lnTo>
                    <a:cubicBezTo>
                      <a:pt x="1049" y="1993"/>
                      <a:pt x="314" y="0"/>
                      <a:pt x="314" y="0"/>
                    </a:cubicBezTo>
                    <a:lnTo>
                      <a:pt x="314" y="0"/>
                    </a:lnTo>
                    <a:cubicBezTo>
                      <a:pt x="314" y="0"/>
                      <a:pt x="152" y="169"/>
                      <a:pt x="104" y="314"/>
                    </a:cubicBezTo>
                    <a:lnTo>
                      <a:pt x="104" y="314"/>
                    </a:lnTo>
                    <a:cubicBezTo>
                      <a:pt x="77" y="394"/>
                      <a:pt x="0" y="659"/>
                      <a:pt x="130" y="1040"/>
                    </a:cubicBezTo>
                    <a:lnTo>
                      <a:pt x="130" y="1040"/>
                    </a:lnTo>
                    <a:cubicBezTo>
                      <a:pt x="265" y="1439"/>
                      <a:pt x="317" y="1591"/>
                      <a:pt x="317" y="1591"/>
                    </a:cubicBezTo>
                    <a:lnTo>
                      <a:pt x="37" y="1559"/>
                    </a:lnTo>
                    <a:lnTo>
                      <a:pt x="37" y="1559"/>
                    </a:lnTo>
                    <a:cubicBezTo>
                      <a:pt x="37" y="1559"/>
                      <a:pt x="121" y="1967"/>
                      <a:pt x="37" y="2139"/>
                    </a:cubicBezTo>
                    <a:lnTo>
                      <a:pt x="621" y="2178"/>
                    </a:lnTo>
                    <a:lnTo>
                      <a:pt x="621" y="2178"/>
                    </a:lnTo>
                    <a:cubicBezTo>
                      <a:pt x="899" y="2972"/>
                      <a:pt x="1077" y="5185"/>
                      <a:pt x="1077" y="5185"/>
                    </a:cubicBezTo>
                    <a:lnTo>
                      <a:pt x="1077" y="5185"/>
                    </a:lnTo>
                    <a:cubicBezTo>
                      <a:pt x="1268" y="5341"/>
                      <a:pt x="1453" y="5281"/>
                      <a:pt x="1453" y="5281"/>
                    </a:cubicBezTo>
                    <a:lnTo>
                      <a:pt x="1453" y="5281"/>
                    </a:lnTo>
                    <a:cubicBezTo>
                      <a:pt x="1453" y="5281"/>
                      <a:pt x="1458" y="4591"/>
                      <a:pt x="1292" y="35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45">
                <a:extLst>
                  <a:ext uri="{FF2B5EF4-FFF2-40B4-BE49-F238E27FC236}">
                    <a16:creationId xmlns:a16="http://schemas.microsoft.com/office/drawing/2014/main" id="{66777988-C5CC-48E4-A781-1E1517D97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90417" y="6240162"/>
                <a:ext cx="1282014" cy="4660813"/>
              </a:xfrm>
              <a:custGeom>
                <a:avLst/>
                <a:gdLst>
                  <a:gd name="T0" fmla="*/ 1451 w 1463"/>
                  <a:gd name="T1" fmla="*/ 5292 h 5324"/>
                  <a:gd name="T2" fmla="*/ 1084 w 1463"/>
                  <a:gd name="T3" fmla="*/ 5191 h 5324"/>
                  <a:gd name="T4" fmla="*/ 1441 w 1463"/>
                  <a:gd name="T5" fmla="*/ 5285 h 5324"/>
                  <a:gd name="T6" fmla="*/ 1280 w 1463"/>
                  <a:gd name="T7" fmla="*/ 3548 h 5324"/>
                  <a:gd name="T8" fmla="*/ 309 w 1463"/>
                  <a:gd name="T9" fmla="*/ 28 h 5324"/>
                  <a:gd name="T10" fmla="*/ 110 w 1463"/>
                  <a:gd name="T11" fmla="*/ 328 h 5324"/>
                  <a:gd name="T12" fmla="*/ 137 w 1463"/>
                  <a:gd name="T13" fmla="*/ 1048 h 5324"/>
                  <a:gd name="T14" fmla="*/ 324 w 1463"/>
                  <a:gd name="T15" fmla="*/ 1598 h 5324"/>
                  <a:gd name="T16" fmla="*/ 322 w 1463"/>
                  <a:gd name="T17" fmla="*/ 1606 h 5324"/>
                  <a:gd name="T18" fmla="*/ 46 w 1463"/>
                  <a:gd name="T19" fmla="*/ 1581 h 5324"/>
                  <a:gd name="T20" fmla="*/ 49 w 1463"/>
                  <a:gd name="T21" fmla="*/ 2142 h 5324"/>
                  <a:gd name="T22" fmla="*/ 620 w 1463"/>
                  <a:gd name="T23" fmla="*/ 2179 h 5324"/>
                  <a:gd name="T24" fmla="*/ 628 w 1463"/>
                  <a:gd name="T25" fmla="*/ 2186 h 5324"/>
                  <a:gd name="T26" fmla="*/ 961 w 1463"/>
                  <a:gd name="T27" fmla="*/ 3990 h 5324"/>
                  <a:gd name="T28" fmla="*/ 1361 w 1463"/>
                  <a:gd name="T29" fmla="*/ 5312 h 5324"/>
                  <a:gd name="T30" fmla="*/ 1070 w 1463"/>
                  <a:gd name="T31" fmla="*/ 5204 h 5324"/>
                  <a:gd name="T32" fmla="*/ 1066 w 1463"/>
                  <a:gd name="T33" fmla="*/ 5197 h 5324"/>
                  <a:gd name="T34" fmla="*/ 942 w 1463"/>
                  <a:gd name="T35" fmla="*/ 3991 h 5324"/>
                  <a:gd name="T36" fmla="*/ 612 w 1463"/>
                  <a:gd name="T37" fmla="*/ 2199 h 5324"/>
                  <a:gd name="T38" fmla="*/ 34 w 1463"/>
                  <a:gd name="T39" fmla="*/ 2160 h 5324"/>
                  <a:gd name="T40" fmla="*/ 26 w 1463"/>
                  <a:gd name="T41" fmla="*/ 2155 h 5324"/>
                  <a:gd name="T42" fmla="*/ 26 w 1463"/>
                  <a:gd name="T43" fmla="*/ 2146 h 5324"/>
                  <a:gd name="T44" fmla="*/ 25 w 1463"/>
                  <a:gd name="T45" fmla="*/ 1572 h 5324"/>
                  <a:gd name="T46" fmla="*/ 28 w 1463"/>
                  <a:gd name="T47" fmla="*/ 1564 h 5324"/>
                  <a:gd name="T48" fmla="*/ 301 w 1463"/>
                  <a:gd name="T49" fmla="*/ 1590 h 5324"/>
                  <a:gd name="T50" fmla="*/ 119 w 1463"/>
                  <a:gd name="T51" fmla="*/ 1054 h 5324"/>
                  <a:gd name="T52" fmla="*/ 92 w 1463"/>
                  <a:gd name="T53" fmla="*/ 321 h 5324"/>
                  <a:gd name="T54" fmla="*/ 306 w 1463"/>
                  <a:gd name="T55" fmla="*/ 4 h 5324"/>
                  <a:gd name="T56" fmla="*/ 314 w 1463"/>
                  <a:gd name="T57" fmla="*/ 1 h 5324"/>
                  <a:gd name="T58" fmla="*/ 321 w 1463"/>
                  <a:gd name="T59" fmla="*/ 7 h 5324"/>
                  <a:gd name="T60" fmla="*/ 1299 w 1463"/>
                  <a:gd name="T61" fmla="*/ 3545 h 5324"/>
                  <a:gd name="T62" fmla="*/ 1460 w 1463"/>
                  <a:gd name="T63" fmla="*/ 5292 h 5324"/>
                  <a:gd name="T64" fmla="*/ 1453 w 1463"/>
                  <a:gd name="T65" fmla="*/ 5301 h 5324"/>
                  <a:gd name="T66" fmla="*/ 1361 w 1463"/>
                  <a:gd name="T67" fmla="*/ 5312 h 5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3" h="5324">
                    <a:moveTo>
                      <a:pt x="1451" y="5292"/>
                    </a:moveTo>
                    <a:lnTo>
                      <a:pt x="1451" y="5292"/>
                    </a:lnTo>
                    <a:close/>
                    <a:moveTo>
                      <a:pt x="1084" y="5191"/>
                    </a:moveTo>
                    <a:lnTo>
                      <a:pt x="1084" y="5191"/>
                    </a:lnTo>
                    <a:cubicBezTo>
                      <a:pt x="1248" y="5323"/>
                      <a:pt x="1407" y="5293"/>
                      <a:pt x="1441" y="5285"/>
                    </a:cubicBezTo>
                    <a:lnTo>
                      <a:pt x="1441" y="5285"/>
                    </a:lnTo>
                    <a:cubicBezTo>
                      <a:pt x="1441" y="5209"/>
                      <a:pt x="1435" y="4534"/>
                      <a:pt x="1280" y="3548"/>
                    </a:cubicBezTo>
                    <a:lnTo>
                      <a:pt x="1280" y="3548"/>
                    </a:lnTo>
                    <a:cubicBezTo>
                      <a:pt x="1051" y="2093"/>
                      <a:pt x="376" y="212"/>
                      <a:pt x="309" y="28"/>
                    </a:cubicBezTo>
                    <a:lnTo>
                      <a:pt x="309" y="28"/>
                    </a:lnTo>
                    <a:cubicBezTo>
                      <a:pt x="272" y="68"/>
                      <a:pt x="151" y="208"/>
                      <a:pt x="110" y="328"/>
                    </a:cubicBezTo>
                    <a:lnTo>
                      <a:pt x="110" y="328"/>
                    </a:lnTo>
                    <a:cubicBezTo>
                      <a:pt x="70" y="448"/>
                      <a:pt x="20" y="702"/>
                      <a:pt x="137" y="1048"/>
                    </a:cubicBezTo>
                    <a:lnTo>
                      <a:pt x="137" y="1048"/>
                    </a:lnTo>
                    <a:cubicBezTo>
                      <a:pt x="271" y="1442"/>
                      <a:pt x="323" y="1596"/>
                      <a:pt x="324" y="1598"/>
                    </a:cubicBezTo>
                    <a:lnTo>
                      <a:pt x="324" y="1598"/>
                    </a:lnTo>
                    <a:cubicBezTo>
                      <a:pt x="325" y="1602"/>
                      <a:pt x="325" y="1604"/>
                      <a:pt x="322" y="1606"/>
                    </a:cubicBezTo>
                    <a:lnTo>
                      <a:pt x="322" y="1606"/>
                    </a:lnTo>
                    <a:cubicBezTo>
                      <a:pt x="320" y="1609"/>
                      <a:pt x="317" y="1611"/>
                      <a:pt x="314" y="1610"/>
                    </a:cubicBezTo>
                    <a:lnTo>
                      <a:pt x="46" y="1581"/>
                    </a:lnTo>
                    <a:lnTo>
                      <a:pt x="46" y="1581"/>
                    </a:lnTo>
                    <a:cubicBezTo>
                      <a:pt x="60" y="1651"/>
                      <a:pt x="117" y="1979"/>
                      <a:pt x="49" y="2142"/>
                    </a:cubicBezTo>
                    <a:lnTo>
                      <a:pt x="620" y="2179"/>
                    </a:lnTo>
                    <a:lnTo>
                      <a:pt x="620" y="2179"/>
                    </a:lnTo>
                    <a:cubicBezTo>
                      <a:pt x="623" y="2180"/>
                      <a:pt x="627" y="2182"/>
                      <a:pt x="628" y="2186"/>
                    </a:cubicBezTo>
                    <a:lnTo>
                      <a:pt x="628" y="2186"/>
                    </a:lnTo>
                    <a:cubicBezTo>
                      <a:pt x="772" y="2597"/>
                      <a:pt x="889" y="3393"/>
                      <a:pt x="961" y="3990"/>
                    </a:cubicBezTo>
                    <a:lnTo>
                      <a:pt x="961" y="3990"/>
                    </a:lnTo>
                    <a:cubicBezTo>
                      <a:pt x="1035" y="4606"/>
                      <a:pt x="1080" y="5139"/>
                      <a:pt x="1084" y="5191"/>
                    </a:cubicBezTo>
                    <a:lnTo>
                      <a:pt x="1361" y="5312"/>
                    </a:lnTo>
                    <a:lnTo>
                      <a:pt x="1361" y="5312"/>
                    </a:lnTo>
                    <a:cubicBezTo>
                      <a:pt x="1287" y="5312"/>
                      <a:pt x="1178" y="5293"/>
                      <a:pt x="1070" y="5204"/>
                    </a:cubicBezTo>
                    <a:lnTo>
                      <a:pt x="1070" y="5204"/>
                    </a:lnTo>
                    <a:cubicBezTo>
                      <a:pt x="1067" y="5202"/>
                      <a:pt x="1066" y="5199"/>
                      <a:pt x="1066" y="5197"/>
                    </a:cubicBezTo>
                    <a:lnTo>
                      <a:pt x="1066" y="5197"/>
                    </a:lnTo>
                    <a:cubicBezTo>
                      <a:pt x="1065" y="5191"/>
                      <a:pt x="1020" y="4636"/>
                      <a:pt x="942" y="3991"/>
                    </a:cubicBezTo>
                    <a:lnTo>
                      <a:pt x="942" y="3991"/>
                    </a:lnTo>
                    <a:cubicBezTo>
                      <a:pt x="870" y="3399"/>
                      <a:pt x="755" y="2609"/>
                      <a:pt x="612" y="2199"/>
                    </a:cubicBezTo>
                    <a:lnTo>
                      <a:pt x="34" y="2160"/>
                    </a:lnTo>
                    <a:lnTo>
                      <a:pt x="34" y="2160"/>
                    </a:lnTo>
                    <a:cubicBezTo>
                      <a:pt x="31" y="2160"/>
                      <a:pt x="28" y="2157"/>
                      <a:pt x="26" y="2155"/>
                    </a:cubicBezTo>
                    <a:lnTo>
                      <a:pt x="26" y="2155"/>
                    </a:lnTo>
                    <a:cubicBezTo>
                      <a:pt x="25" y="2152"/>
                      <a:pt x="24" y="2149"/>
                      <a:pt x="26" y="2146"/>
                    </a:cubicBezTo>
                    <a:lnTo>
                      <a:pt x="26" y="2146"/>
                    </a:lnTo>
                    <a:cubicBezTo>
                      <a:pt x="109" y="1978"/>
                      <a:pt x="26" y="1576"/>
                      <a:pt x="25" y="1572"/>
                    </a:cubicBezTo>
                    <a:lnTo>
                      <a:pt x="25" y="1572"/>
                    </a:lnTo>
                    <a:cubicBezTo>
                      <a:pt x="24" y="1569"/>
                      <a:pt x="25" y="1566"/>
                      <a:pt x="28" y="1564"/>
                    </a:cubicBezTo>
                    <a:lnTo>
                      <a:pt x="28" y="1564"/>
                    </a:lnTo>
                    <a:cubicBezTo>
                      <a:pt x="30" y="1561"/>
                      <a:pt x="33" y="1560"/>
                      <a:pt x="35" y="1560"/>
                    </a:cubicBezTo>
                    <a:lnTo>
                      <a:pt x="301" y="1590"/>
                    </a:lnTo>
                    <a:lnTo>
                      <a:pt x="301" y="1590"/>
                    </a:lnTo>
                    <a:cubicBezTo>
                      <a:pt x="285" y="1544"/>
                      <a:pt x="230" y="1382"/>
                      <a:pt x="119" y="1054"/>
                    </a:cubicBezTo>
                    <a:lnTo>
                      <a:pt x="119" y="1054"/>
                    </a:lnTo>
                    <a:cubicBezTo>
                      <a:pt x="0" y="703"/>
                      <a:pt x="51" y="445"/>
                      <a:pt x="92" y="321"/>
                    </a:cubicBezTo>
                    <a:lnTo>
                      <a:pt x="92" y="321"/>
                    </a:lnTo>
                    <a:cubicBezTo>
                      <a:pt x="141" y="177"/>
                      <a:pt x="299" y="11"/>
                      <a:pt x="306" y="4"/>
                    </a:cubicBezTo>
                    <a:lnTo>
                      <a:pt x="306" y="4"/>
                    </a:lnTo>
                    <a:cubicBezTo>
                      <a:pt x="308" y="1"/>
                      <a:pt x="311" y="0"/>
                      <a:pt x="314" y="1"/>
                    </a:cubicBezTo>
                    <a:lnTo>
                      <a:pt x="314" y="1"/>
                    </a:lnTo>
                    <a:cubicBezTo>
                      <a:pt x="318" y="2"/>
                      <a:pt x="320" y="4"/>
                      <a:pt x="321" y="7"/>
                    </a:cubicBezTo>
                    <a:lnTo>
                      <a:pt x="321" y="7"/>
                    </a:lnTo>
                    <a:cubicBezTo>
                      <a:pt x="329" y="27"/>
                      <a:pt x="1059" y="2019"/>
                      <a:pt x="1299" y="3545"/>
                    </a:cubicBezTo>
                    <a:lnTo>
                      <a:pt x="1299" y="3545"/>
                    </a:lnTo>
                    <a:cubicBezTo>
                      <a:pt x="1431" y="4380"/>
                      <a:pt x="1462" y="5053"/>
                      <a:pt x="1460" y="5292"/>
                    </a:cubicBezTo>
                    <a:lnTo>
                      <a:pt x="1460" y="5292"/>
                    </a:lnTo>
                    <a:cubicBezTo>
                      <a:pt x="1460" y="5296"/>
                      <a:pt x="1458" y="5299"/>
                      <a:pt x="1453" y="5301"/>
                    </a:cubicBezTo>
                    <a:lnTo>
                      <a:pt x="1453" y="5301"/>
                    </a:lnTo>
                    <a:cubicBezTo>
                      <a:pt x="1452" y="5301"/>
                      <a:pt x="1417" y="5312"/>
                      <a:pt x="1361" y="5312"/>
                    </a:cubicBezTo>
                    <a:lnTo>
                      <a:pt x="1084" y="519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46">
                <a:extLst>
                  <a:ext uri="{FF2B5EF4-FFF2-40B4-BE49-F238E27FC236}">
                    <a16:creationId xmlns:a16="http://schemas.microsoft.com/office/drawing/2014/main" id="{FB683AD3-8DAA-4086-A515-62A3C7D37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7288" y="10205908"/>
                <a:ext cx="154459" cy="1162309"/>
              </a:xfrm>
              <a:custGeom>
                <a:avLst/>
                <a:gdLst>
                  <a:gd name="T0" fmla="*/ 177 w 178"/>
                  <a:gd name="T1" fmla="*/ 1327 h 1328"/>
                  <a:gd name="T2" fmla="*/ 0 w 178"/>
                  <a:gd name="T3" fmla="*/ 0 h 1328"/>
                  <a:gd name="T4" fmla="*/ 177 w 178"/>
                  <a:gd name="T5" fmla="*/ 1327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8" h="1328">
                    <a:moveTo>
                      <a:pt x="177" y="1327"/>
                    </a:moveTo>
                    <a:lnTo>
                      <a:pt x="0" y="0"/>
                    </a:lnTo>
                    <a:lnTo>
                      <a:pt x="177" y="132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47">
                <a:extLst>
                  <a:ext uri="{FF2B5EF4-FFF2-40B4-BE49-F238E27FC236}">
                    <a16:creationId xmlns:a16="http://schemas.microsoft.com/office/drawing/2014/main" id="{B3E9E835-15B8-4504-A7CD-C9E3AF1BF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565" y="10194324"/>
                <a:ext cx="173768" cy="1181615"/>
              </a:xfrm>
              <a:custGeom>
                <a:avLst/>
                <a:gdLst>
                  <a:gd name="T0" fmla="*/ 186 w 198"/>
                  <a:gd name="T1" fmla="*/ 1347 h 1348"/>
                  <a:gd name="T2" fmla="*/ 186 w 198"/>
                  <a:gd name="T3" fmla="*/ 1347 h 1348"/>
                  <a:gd name="T4" fmla="*/ 176 w 198"/>
                  <a:gd name="T5" fmla="*/ 1340 h 1348"/>
                  <a:gd name="T6" fmla="*/ 1 w 198"/>
                  <a:gd name="T7" fmla="*/ 12 h 1348"/>
                  <a:gd name="T8" fmla="*/ 1 w 198"/>
                  <a:gd name="T9" fmla="*/ 12 h 1348"/>
                  <a:gd name="T10" fmla="*/ 9 w 198"/>
                  <a:gd name="T11" fmla="*/ 1 h 1348"/>
                  <a:gd name="T12" fmla="*/ 9 w 198"/>
                  <a:gd name="T13" fmla="*/ 1 h 1348"/>
                  <a:gd name="T14" fmla="*/ 19 w 198"/>
                  <a:gd name="T15" fmla="*/ 9 h 1348"/>
                  <a:gd name="T16" fmla="*/ 196 w 198"/>
                  <a:gd name="T17" fmla="*/ 1337 h 1348"/>
                  <a:gd name="T18" fmla="*/ 196 w 198"/>
                  <a:gd name="T19" fmla="*/ 1337 h 1348"/>
                  <a:gd name="T20" fmla="*/ 188 w 198"/>
                  <a:gd name="T21" fmla="*/ 1347 h 1348"/>
                  <a:gd name="T22" fmla="*/ 188 w 198"/>
                  <a:gd name="T23" fmla="*/ 1347 h 1348"/>
                  <a:gd name="T24" fmla="*/ 186 w 198"/>
                  <a:gd name="T25" fmla="*/ 1347 h 1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8" h="1348">
                    <a:moveTo>
                      <a:pt x="186" y="1347"/>
                    </a:moveTo>
                    <a:lnTo>
                      <a:pt x="186" y="1347"/>
                    </a:lnTo>
                    <a:cubicBezTo>
                      <a:pt x="182" y="1347"/>
                      <a:pt x="177" y="1344"/>
                      <a:pt x="176" y="1340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6"/>
                      <a:pt x="3" y="2"/>
                      <a:pt x="9" y="1"/>
                    </a:cubicBezTo>
                    <a:lnTo>
                      <a:pt x="9" y="1"/>
                    </a:lnTo>
                    <a:cubicBezTo>
                      <a:pt x="14" y="0"/>
                      <a:pt x="18" y="4"/>
                      <a:pt x="19" y="9"/>
                    </a:cubicBezTo>
                    <a:lnTo>
                      <a:pt x="196" y="1337"/>
                    </a:lnTo>
                    <a:lnTo>
                      <a:pt x="196" y="1337"/>
                    </a:lnTo>
                    <a:cubicBezTo>
                      <a:pt x="197" y="1342"/>
                      <a:pt x="193" y="1347"/>
                      <a:pt x="188" y="1347"/>
                    </a:cubicBezTo>
                    <a:lnTo>
                      <a:pt x="188" y="1347"/>
                    </a:lnTo>
                    <a:cubicBezTo>
                      <a:pt x="187" y="1347"/>
                      <a:pt x="187" y="1347"/>
                      <a:pt x="186" y="13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48">
                <a:extLst>
                  <a:ext uri="{FF2B5EF4-FFF2-40B4-BE49-F238E27FC236}">
                    <a16:creationId xmlns:a16="http://schemas.microsoft.com/office/drawing/2014/main" id="{38142173-6044-4FAD-86FD-2258F13B4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5748" y="7522176"/>
                <a:ext cx="675761" cy="459516"/>
              </a:xfrm>
              <a:custGeom>
                <a:avLst/>
                <a:gdLst>
                  <a:gd name="T0" fmla="*/ 597 w 770"/>
                  <a:gd name="T1" fmla="*/ 476 h 526"/>
                  <a:gd name="T2" fmla="*/ 597 w 770"/>
                  <a:gd name="T3" fmla="*/ 476 h 526"/>
                  <a:gd name="T4" fmla="*/ 310 w 770"/>
                  <a:gd name="T5" fmla="*/ 511 h 526"/>
                  <a:gd name="T6" fmla="*/ 310 w 770"/>
                  <a:gd name="T7" fmla="*/ 511 h 526"/>
                  <a:gd name="T8" fmla="*/ 177 w 770"/>
                  <a:gd name="T9" fmla="*/ 443 h 526"/>
                  <a:gd name="T10" fmla="*/ 177 w 770"/>
                  <a:gd name="T11" fmla="*/ 443 h 526"/>
                  <a:gd name="T12" fmla="*/ 140 w 770"/>
                  <a:gd name="T13" fmla="*/ 361 h 526"/>
                  <a:gd name="T14" fmla="*/ 140 w 770"/>
                  <a:gd name="T15" fmla="*/ 361 h 526"/>
                  <a:gd name="T16" fmla="*/ 72 w 770"/>
                  <a:gd name="T17" fmla="*/ 279 h 526"/>
                  <a:gd name="T18" fmla="*/ 72 w 770"/>
                  <a:gd name="T19" fmla="*/ 279 h 526"/>
                  <a:gd name="T20" fmla="*/ 67 w 770"/>
                  <a:gd name="T21" fmla="*/ 168 h 526"/>
                  <a:gd name="T22" fmla="*/ 67 w 770"/>
                  <a:gd name="T23" fmla="*/ 168 h 526"/>
                  <a:gd name="T24" fmla="*/ 435 w 770"/>
                  <a:gd name="T25" fmla="*/ 42 h 526"/>
                  <a:gd name="T26" fmla="*/ 435 w 770"/>
                  <a:gd name="T27" fmla="*/ 42 h 526"/>
                  <a:gd name="T28" fmla="*/ 716 w 770"/>
                  <a:gd name="T29" fmla="*/ 109 h 526"/>
                  <a:gd name="T30" fmla="*/ 716 w 770"/>
                  <a:gd name="T31" fmla="*/ 109 h 526"/>
                  <a:gd name="T32" fmla="*/ 756 w 770"/>
                  <a:gd name="T33" fmla="*/ 512 h 526"/>
                  <a:gd name="T34" fmla="*/ 756 w 770"/>
                  <a:gd name="T35" fmla="*/ 512 h 526"/>
                  <a:gd name="T36" fmla="*/ 597 w 770"/>
                  <a:gd name="T37" fmla="*/ 476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0" h="526">
                    <a:moveTo>
                      <a:pt x="597" y="476"/>
                    </a:moveTo>
                    <a:lnTo>
                      <a:pt x="597" y="476"/>
                    </a:lnTo>
                    <a:cubicBezTo>
                      <a:pt x="511" y="525"/>
                      <a:pt x="397" y="520"/>
                      <a:pt x="310" y="511"/>
                    </a:cubicBezTo>
                    <a:lnTo>
                      <a:pt x="310" y="511"/>
                    </a:lnTo>
                    <a:cubicBezTo>
                      <a:pt x="204" y="501"/>
                      <a:pt x="179" y="488"/>
                      <a:pt x="177" y="443"/>
                    </a:cubicBezTo>
                    <a:lnTo>
                      <a:pt x="177" y="443"/>
                    </a:lnTo>
                    <a:cubicBezTo>
                      <a:pt x="175" y="414"/>
                      <a:pt x="138" y="392"/>
                      <a:pt x="140" y="361"/>
                    </a:cubicBezTo>
                    <a:lnTo>
                      <a:pt x="140" y="361"/>
                    </a:lnTo>
                    <a:cubicBezTo>
                      <a:pt x="147" y="278"/>
                      <a:pt x="133" y="286"/>
                      <a:pt x="72" y="279"/>
                    </a:cubicBezTo>
                    <a:lnTo>
                      <a:pt x="72" y="279"/>
                    </a:lnTo>
                    <a:cubicBezTo>
                      <a:pt x="45" y="275"/>
                      <a:pt x="0" y="246"/>
                      <a:pt x="67" y="168"/>
                    </a:cubicBezTo>
                    <a:lnTo>
                      <a:pt x="67" y="168"/>
                    </a:lnTo>
                    <a:cubicBezTo>
                      <a:pt x="152" y="71"/>
                      <a:pt x="246" y="0"/>
                      <a:pt x="435" y="42"/>
                    </a:cubicBezTo>
                    <a:lnTo>
                      <a:pt x="435" y="42"/>
                    </a:lnTo>
                    <a:cubicBezTo>
                      <a:pt x="505" y="58"/>
                      <a:pt x="716" y="109"/>
                      <a:pt x="716" y="109"/>
                    </a:cubicBezTo>
                    <a:lnTo>
                      <a:pt x="716" y="109"/>
                    </a:lnTo>
                    <a:cubicBezTo>
                      <a:pt x="716" y="109"/>
                      <a:pt x="769" y="321"/>
                      <a:pt x="756" y="512"/>
                    </a:cubicBezTo>
                    <a:lnTo>
                      <a:pt x="756" y="512"/>
                    </a:lnTo>
                    <a:cubicBezTo>
                      <a:pt x="755" y="525"/>
                      <a:pt x="612" y="468"/>
                      <a:pt x="597" y="4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49">
                <a:extLst>
                  <a:ext uri="{FF2B5EF4-FFF2-40B4-BE49-F238E27FC236}">
                    <a16:creationId xmlns:a16="http://schemas.microsoft.com/office/drawing/2014/main" id="{D6B75AD8-56B7-494F-A53A-4547A72CD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7333" y="7514453"/>
                <a:ext cx="668036" cy="471101"/>
              </a:xfrm>
              <a:custGeom>
                <a:avLst/>
                <a:gdLst>
                  <a:gd name="T0" fmla="*/ 581 w 764"/>
                  <a:gd name="T1" fmla="*/ 484 h 536"/>
                  <a:gd name="T2" fmla="*/ 587 w 764"/>
                  <a:gd name="T3" fmla="*/ 492 h 536"/>
                  <a:gd name="T4" fmla="*/ 314 w 764"/>
                  <a:gd name="T5" fmla="*/ 47 h 536"/>
                  <a:gd name="T6" fmla="*/ 58 w 764"/>
                  <a:gd name="T7" fmla="*/ 182 h 536"/>
                  <a:gd name="T8" fmla="*/ 28 w 764"/>
                  <a:gd name="T9" fmla="*/ 257 h 536"/>
                  <a:gd name="T10" fmla="*/ 57 w 764"/>
                  <a:gd name="T11" fmla="*/ 277 h 536"/>
                  <a:gd name="T12" fmla="*/ 73 w 764"/>
                  <a:gd name="T13" fmla="*/ 279 h 536"/>
                  <a:gd name="T14" fmla="*/ 134 w 764"/>
                  <a:gd name="T15" fmla="*/ 371 h 536"/>
                  <a:gd name="T16" fmla="*/ 151 w 764"/>
                  <a:gd name="T17" fmla="*/ 407 h 536"/>
                  <a:gd name="T18" fmla="*/ 170 w 764"/>
                  <a:gd name="T19" fmla="*/ 450 h 536"/>
                  <a:gd name="T20" fmla="*/ 295 w 764"/>
                  <a:gd name="T21" fmla="*/ 510 h 536"/>
                  <a:gd name="T22" fmla="*/ 577 w 764"/>
                  <a:gd name="T23" fmla="*/ 476 h 536"/>
                  <a:gd name="T24" fmla="*/ 667 w 764"/>
                  <a:gd name="T25" fmla="*/ 494 h 536"/>
                  <a:gd name="T26" fmla="*/ 731 w 764"/>
                  <a:gd name="T27" fmla="*/ 512 h 536"/>
                  <a:gd name="T28" fmla="*/ 692 w 764"/>
                  <a:gd name="T29" fmla="*/ 125 h 536"/>
                  <a:gd name="T30" fmla="*/ 416 w 764"/>
                  <a:gd name="T31" fmla="*/ 60 h 536"/>
                  <a:gd name="T32" fmla="*/ 393 w 764"/>
                  <a:gd name="T33" fmla="*/ 534 h 536"/>
                  <a:gd name="T34" fmla="*/ 293 w 764"/>
                  <a:gd name="T35" fmla="*/ 529 h 536"/>
                  <a:gd name="T36" fmla="*/ 152 w 764"/>
                  <a:gd name="T37" fmla="*/ 451 h 536"/>
                  <a:gd name="T38" fmla="*/ 135 w 764"/>
                  <a:gd name="T39" fmla="*/ 418 h 536"/>
                  <a:gd name="T40" fmla="*/ 115 w 764"/>
                  <a:gd name="T41" fmla="*/ 368 h 536"/>
                  <a:gd name="T42" fmla="*/ 71 w 764"/>
                  <a:gd name="T43" fmla="*/ 297 h 536"/>
                  <a:gd name="T44" fmla="*/ 55 w 764"/>
                  <a:gd name="T45" fmla="*/ 296 h 536"/>
                  <a:gd name="T46" fmla="*/ 10 w 764"/>
                  <a:gd name="T47" fmla="*/ 264 h 536"/>
                  <a:gd name="T48" fmla="*/ 44 w 764"/>
                  <a:gd name="T49" fmla="*/ 170 h 536"/>
                  <a:gd name="T50" fmla="*/ 420 w 764"/>
                  <a:gd name="T51" fmla="*/ 41 h 536"/>
                  <a:gd name="T52" fmla="*/ 701 w 764"/>
                  <a:gd name="T53" fmla="*/ 107 h 536"/>
                  <a:gd name="T54" fmla="*/ 708 w 764"/>
                  <a:gd name="T55" fmla="*/ 114 h 536"/>
                  <a:gd name="T56" fmla="*/ 749 w 764"/>
                  <a:gd name="T57" fmla="*/ 520 h 536"/>
                  <a:gd name="T58" fmla="*/ 745 w 764"/>
                  <a:gd name="T59" fmla="*/ 529 h 536"/>
                  <a:gd name="T60" fmla="*/ 661 w 764"/>
                  <a:gd name="T61" fmla="*/ 512 h 536"/>
                  <a:gd name="T62" fmla="*/ 586 w 764"/>
                  <a:gd name="T63" fmla="*/ 492 h 536"/>
                  <a:gd name="T64" fmla="*/ 393 w 764"/>
                  <a:gd name="T65" fmla="*/ 534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4" h="536">
                    <a:moveTo>
                      <a:pt x="581" y="484"/>
                    </a:moveTo>
                    <a:lnTo>
                      <a:pt x="581" y="484"/>
                    </a:lnTo>
                    <a:close/>
                    <a:moveTo>
                      <a:pt x="587" y="492"/>
                    </a:moveTo>
                    <a:lnTo>
                      <a:pt x="587" y="492"/>
                    </a:lnTo>
                    <a:close/>
                    <a:moveTo>
                      <a:pt x="314" y="47"/>
                    </a:moveTo>
                    <a:lnTo>
                      <a:pt x="314" y="47"/>
                    </a:lnTo>
                    <a:cubicBezTo>
                      <a:pt x="202" y="47"/>
                      <a:pt x="130" y="100"/>
                      <a:pt x="58" y="182"/>
                    </a:cubicBezTo>
                    <a:lnTo>
                      <a:pt x="58" y="182"/>
                    </a:lnTo>
                    <a:cubicBezTo>
                      <a:pt x="31" y="213"/>
                      <a:pt x="21" y="240"/>
                      <a:pt x="28" y="257"/>
                    </a:cubicBezTo>
                    <a:lnTo>
                      <a:pt x="28" y="257"/>
                    </a:lnTo>
                    <a:cubicBezTo>
                      <a:pt x="33" y="271"/>
                      <a:pt x="49" y="276"/>
                      <a:pt x="57" y="277"/>
                    </a:cubicBezTo>
                    <a:lnTo>
                      <a:pt x="57" y="277"/>
                    </a:lnTo>
                    <a:cubicBezTo>
                      <a:pt x="63" y="278"/>
                      <a:pt x="68" y="278"/>
                      <a:pt x="73" y="279"/>
                    </a:cubicBezTo>
                    <a:lnTo>
                      <a:pt x="73" y="279"/>
                    </a:lnTo>
                    <a:cubicBezTo>
                      <a:pt x="129" y="284"/>
                      <a:pt x="140" y="293"/>
                      <a:pt x="134" y="371"/>
                    </a:cubicBezTo>
                    <a:lnTo>
                      <a:pt x="134" y="371"/>
                    </a:lnTo>
                    <a:cubicBezTo>
                      <a:pt x="133" y="382"/>
                      <a:pt x="141" y="395"/>
                      <a:pt x="151" y="407"/>
                    </a:cubicBezTo>
                    <a:lnTo>
                      <a:pt x="151" y="407"/>
                    </a:lnTo>
                    <a:cubicBezTo>
                      <a:pt x="160" y="420"/>
                      <a:pt x="170" y="434"/>
                      <a:pt x="170" y="450"/>
                    </a:cubicBezTo>
                    <a:lnTo>
                      <a:pt x="170" y="450"/>
                    </a:lnTo>
                    <a:cubicBezTo>
                      <a:pt x="171" y="484"/>
                      <a:pt x="183" y="499"/>
                      <a:pt x="295" y="510"/>
                    </a:cubicBezTo>
                    <a:lnTo>
                      <a:pt x="295" y="510"/>
                    </a:lnTo>
                    <a:cubicBezTo>
                      <a:pt x="389" y="519"/>
                      <a:pt x="496" y="522"/>
                      <a:pt x="577" y="476"/>
                    </a:cubicBezTo>
                    <a:lnTo>
                      <a:pt x="577" y="476"/>
                    </a:lnTo>
                    <a:cubicBezTo>
                      <a:pt x="586" y="470"/>
                      <a:pt x="605" y="475"/>
                      <a:pt x="667" y="494"/>
                    </a:cubicBezTo>
                    <a:lnTo>
                      <a:pt x="667" y="494"/>
                    </a:lnTo>
                    <a:cubicBezTo>
                      <a:pt x="689" y="501"/>
                      <a:pt x="719" y="510"/>
                      <a:pt x="731" y="512"/>
                    </a:cubicBezTo>
                    <a:lnTo>
                      <a:pt x="731" y="512"/>
                    </a:lnTo>
                    <a:cubicBezTo>
                      <a:pt x="742" y="344"/>
                      <a:pt x="700" y="159"/>
                      <a:pt x="692" y="125"/>
                    </a:cubicBezTo>
                    <a:lnTo>
                      <a:pt x="692" y="125"/>
                    </a:lnTo>
                    <a:cubicBezTo>
                      <a:pt x="658" y="117"/>
                      <a:pt x="480" y="74"/>
                      <a:pt x="416" y="60"/>
                    </a:cubicBezTo>
                    <a:lnTo>
                      <a:pt x="416" y="60"/>
                    </a:lnTo>
                    <a:cubicBezTo>
                      <a:pt x="378" y="51"/>
                      <a:pt x="345" y="47"/>
                      <a:pt x="314" y="47"/>
                    </a:cubicBezTo>
                    <a:close/>
                    <a:moveTo>
                      <a:pt x="393" y="534"/>
                    </a:moveTo>
                    <a:lnTo>
                      <a:pt x="393" y="534"/>
                    </a:lnTo>
                    <a:cubicBezTo>
                      <a:pt x="360" y="534"/>
                      <a:pt x="325" y="532"/>
                      <a:pt x="293" y="529"/>
                    </a:cubicBezTo>
                    <a:lnTo>
                      <a:pt x="293" y="529"/>
                    </a:lnTo>
                    <a:cubicBezTo>
                      <a:pt x="191" y="519"/>
                      <a:pt x="153" y="506"/>
                      <a:pt x="152" y="451"/>
                    </a:cubicBezTo>
                    <a:lnTo>
                      <a:pt x="152" y="451"/>
                    </a:lnTo>
                    <a:cubicBezTo>
                      <a:pt x="151" y="441"/>
                      <a:pt x="143" y="429"/>
                      <a:pt x="135" y="418"/>
                    </a:cubicBezTo>
                    <a:lnTo>
                      <a:pt x="135" y="418"/>
                    </a:lnTo>
                    <a:cubicBezTo>
                      <a:pt x="124" y="404"/>
                      <a:pt x="113" y="388"/>
                      <a:pt x="115" y="368"/>
                    </a:cubicBezTo>
                    <a:lnTo>
                      <a:pt x="115" y="368"/>
                    </a:lnTo>
                    <a:cubicBezTo>
                      <a:pt x="120" y="302"/>
                      <a:pt x="117" y="301"/>
                      <a:pt x="71" y="297"/>
                    </a:cubicBezTo>
                    <a:lnTo>
                      <a:pt x="71" y="297"/>
                    </a:lnTo>
                    <a:cubicBezTo>
                      <a:pt x="66" y="297"/>
                      <a:pt x="61" y="297"/>
                      <a:pt x="55" y="296"/>
                    </a:cubicBezTo>
                    <a:lnTo>
                      <a:pt x="55" y="296"/>
                    </a:lnTo>
                    <a:cubicBezTo>
                      <a:pt x="39" y="294"/>
                      <a:pt x="18" y="285"/>
                      <a:pt x="10" y="264"/>
                    </a:cubicBezTo>
                    <a:lnTo>
                      <a:pt x="10" y="264"/>
                    </a:lnTo>
                    <a:cubicBezTo>
                      <a:pt x="0" y="239"/>
                      <a:pt x="11" y="208"/>
                      <a:pt x="44" y="170"/>
                    </a:cubicBezTo>
                    <a:lnTo>
                      <a:pt x="44" y="170"/>
                    </a:lnTo>
                    <a:cubicBezTo>
                      <a:pt x="137" y="62"/>
                      <a:pt x="237" y="0"/>
                      <a:pt x="420" y="41"/>
                    </a:cubicBezTo>
                    <a:lnTo>
                      <a:pt x="420" y="41"/>
                    </a:lnTo>
                    <a:cubicBezTo>
                      <a:pt x="490" y="56"/>
                      <a:pt x="700" y="107"/>
                      <a:pt x="701" y="107"/>
                    </a:cubicBezTo>
                    <a:lnTo>
                      <a:pt x="701" y="107"/>
                    </a:lnTo>
                    <a:cubicBezTo>
                      <a:pt x="705" y="108"/>
                      <a:pt x="707" y="111"/>
                      <a:pt x="708" y="114"/>
                    </a:cubicBezTo>
                    <a:lnTo>
                      <a:pt x="708" y="114"/>
                    </a:lnTo>
                    <a:cubicBezTo>
                      <a:pt x="709" y="117"/>
                      <a:pt x="763" y="330"/>
                      <a:pt x="749" y="520"/>
                    </a:cubicBezTo>
                    <a:lnTo>
                      <a:pt x="749" y="520"/>
                    </a:lnTo>
                    <a:cubicBezTo>
                      <a:pt x="749" y="523"/>
                      <a:pt x="748" y="527"/>
                      <a:pt x="745" y="529"/>
                    </a:cubicBezTo>
                    <a:lnTo>
                      <a:pt x="745" y="529"/>
                    </a:lnTo>
                    <a:cubicBezTo>
                      <a:pt x="736" y="535"/>
                      <a:pt x="721" y="530"/>
                      <a:pt x="661" y="512"/>
                    </a:cubicBezTo>
                    <a:lnTo>
                      <a:pt x="661" y="512"/>
                    </a:lnTo>
                    <a:cubicBezTo>
                      <a:pt x="635" y="505"/>
                      <a:pt x="594" y="491"/>
                      <a:pt x="586" y="492"/>
                    </a:cubicBezTo>
                    <a:lnTo>
                      <a:pt x="586" y="492"/>
                    </a:lnTo>
                    <a:cubicBezTo>
                      <a:pt x="528" y="524"/>
                      <a:pt x="460" y="534"/>
                      <a:pt x="393" y="5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50">
                <a:extLst>
                  <a:ext uri="{FF2B5EF4-FFF2-40B4-BE49-F238E27FC236}">
                    <a16:creationId xmlns:a16="http://schemas.microsoft.com/office/drawing/2014/main" id="{5BBA4ED3-13E0-4199-A100-D0C6CE519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903" y="7649604"/>
                <a:ext cx="382288" cy="316642"/>
              </a:xfrm>
              <a:custGeom>
                <a:avLst/>
                <a:gdLst>
                  <a:gd name="T0" fmla="*/ 55 w 437"/>
                  <a:gd name="T1" fmla="*/ 359 h 360"/>
                  <a:gd name="T2" fmla="*/ 0 w 437"/>
                  <a:gd name="T3" fmla="*/ 285 h 360"/>
                  <a:gd name="T4" fmla="*/ 380 w 437"/>
                  <a:gd name="T5" fmla="*/ 0 h 360"/>
                  <a:gd name="T6" fmla="*/ 436 w 437"/>
                  <a:gd name="T7" fmla="*/ 74 h 360"/>
                  <a:gd name="T8" fmla="*/ 55 w 437"/>
                  <a:gd name="T9" fmla="*/ 359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7" h="360">
                    <a:moveTo>
                      <a:pt x="55" y="359"/>
                    </a:moveTo>
                    <a:lnTo>
                      <a:pt x="0" y="285"/>
                    </a:lnTo>
                    <a:lnTo>
                      <a:pt x="380" y="0"/>
                    </a:lnTo>
                    <a:lnTo>
                      <a:pt x="436" y="74"/>
                    </a:lnTo>
                    <a:lnTo>
                      <a:pt x="55" y="35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51">
                <a:extLst>
                  <a:ext uri="{FF2B5EF4-FFF2-40B4-BE49-F238E27FC236}">
                    <a16:creationId xmlns:a16="http://schemas.microsoft.com/office/drawing/2014/main" id="{1F620BBE-7D23-4346-A3A8-9483270EA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8320" y="7638020"/>
                <a:ext cx="401595" cy="332088"/>
              </a:xfrm>
              <a:custGeom>
                <a:avLst/>
                <a:gdLst>
                  <a:gd name="T0" fmla="*/ 25 w 459"/>
                  <a:gd name="T1" fmla="*/ 298 h 381"/>
                  <a:gd name="T2" fmla="*/ 69 w 459"/>
                  <a:gd name="T3" fmla="*/ 357 h 381"/>
                  <a:gd name="T4" fmla="*/ 434 w 459"/>
                  <a:gd name="T5" fmla="*/ 83 h 381"/>
                  <a:gd name="T6" fmla="*/ 391 w 459"/>
                  <a:gd name="T7" fmla="*/ 24 h 381"/>
                  <a:gd name="T8" fmla="*/ 25 w 459"/>
                  <a:gd name="T9" fmla="*/ 298 h 381"/>
                  <a:gd name="T10" fmla="*/ 67 w 459"/>
                  <a:gd name="T11" fmla="*/ 380 h 381"/>
                  <a:gd name="T12" fmla="*/ 67 w 459"/>
                  <a:gd name="T13" fmla="*/ 380 h 381"/>
                  <a:gd name="T14" fmla="*/ 66 w 459"/>
                  <a:gd name="T15" fmla="*/ 380 h 381"/>
                  <a:gd name="T16" fmla="*/ 66 w 459"/>
                  <a:gd name="T17" fmla="*/ 380 h 381"/>
                  <a:gd name="T18" fmla="*/ 60 w 459"/>
                  <a:gd name="T19" fmla="*/ 376 h 381"/>
                  <a:gd name="T20" fmla="*/ 4 w 459"/>
                  <a:gd name="T21" fmla="*/ 301 h 381"/>
                  <a:gd name="T22" fmla="*/ 4 w 459"/>
                  <a:gd name="T23" fmla="*/ 301 h 381"/>
                  <a:gd name="T24" fmla="*/ 6 w 459"/>
                  <a:gd name="T25" fmla="*/ 289 h 381"/>
                  <a:gd name="T26" fmla="*/ 386 w 459"/>
                  <a:gd name="T27" fmla="*/ 3 h 381"/>
                  <a:gd name="T28" fmla="*/ 386 w 459"/>
                  <a:gd name="T29" fmla="*/ 3 h 381"/>
                  <a:gd name="T30" fmla="*/ 399 w 459"/>
                  <a:gd name="T31" fmla="*/ 6 h 381"/>
                  <a:gd name="T32" fmla="*/ 455 w 459"/>
                  <a:gd name="T33" fmla="*/ 80 h 381"/>
                  <a:gd name="T34" fmla="*/ 455 w 459"/>
                  <a:gd name="T35" fmla="*/ 80 h 381"/>
                  <a:gd name="T36" fmla="*/ 456 w 459"/>
                  <a:gd name="T37" fmla="*/ 87 h 381"/>
                  <a:gd name="T38" fmla="*/ 456 w 459"/>
                  <a:gd name="T39" fmla="*/ 87 h 381"/>
                  <a:gd name="T40" fmla="*/ 453 w 459"/>
                  <a:gd name="T41" fmla="*/ 92 h 381"/>
                  <a:gd name="T42" fmla="*/ 73 w 459"/>
                  <a:gd name="T43" fmla="*/ 378 h 381"/>
                  <a:gd name="T44" fmla="*/ 73 w 459"/>
                  <a:gd name="T45" fmla="*/ 378 h 381"/>
                  <a:gd name="T46" fmla="*/ 67 w 459"/>
                  <a:gd name="T47" fmla="*/ 38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9" h="381">
                    <a:moveTo>
                      <a:pt x="25" y="298"/>
                    </a:moveTo>
                    <a:lnTo>
                      <a:pt x="69" y="357"/>
                    </a:lnTo>
                    <a:lnTo>
                      <a:pt x="434" y="83"/>
                    </a:lnTo>
                    <a:lnTo>
                      <a:pt x="391" y="24"/>
                    </a:lnTo>
                    <a:lnTo>
                      <a:pt x="25" y="298"/>
                    </a:lnTo>
                    <a:close/>
                    <a:moveTo>
                      <a:pt x="67" y="380"/>
                    </a:moveTo>
                    <a:lnTo>
                      <a:pt x="67" y="380"/>
                    </a:lnTo>
                    <a:lnTo>
                      <a:pt x="66" y="380"/>
                    </a:lnTo>
                    <a:lnTo>
                      <a:pt x="66" y="380"/>
                    </a:lnTo>
                    <a:cubicBezTo>
                      <a:pt x="63" y="379"/>
                      <a:pt x="60" y="378"/>
                      <a:pt x="60" y="376"/>
                    </a:cubicBezTo>
                    <a:lnTo>
                      <a:pt x="4" y="301"/>
                    </a:lnTo>
                    <a:lnTo>
                      <a:pt x="4" y="301"/>
                    </a:lnTo>
                    <a:cubicBezTo>
                      <a:pt x="0" y="298"/>
                      <a:pt x="2" y="292"/>
                      <a:pt x="6" y="289"/>
                    </a:cubicBezTo>
                    <a:lnTo>
                      <a:pt x="386" y="3"/>
                    </a:lnTo>
                    <a:lnTo>
                      <a:pt x="386" y="3"/>
                    </a:lnTo>
                    <a:cubicBezTo>
                      <a:pt x="391" y="0"/>
                      <a:pt x="396" y="1"/>
                      <a:pt x="399" y="6"/>
                    </a:cubicBezTo>
                    <a:lnTo>
                      <a:pt x="455" y="80"/>
                    </a:lnTo>
                    <a:lnTo>
                      <a:pt x="455" y="80"/>
                    </a:lnTo>
                    <a:cubicBezTo>
                      <a:pt x="456" y="81"/>
                      <a:pt x="458" y="84"/>
                      <a:pt x="456" y="87"/>
                    </a:cubicBezTo>
                    <a:lnTo>
                      <a:pt x="456" y="87"/>
                    </a:lnTo>
                    <a:cubicBezTo>
                      <a:pt x="456" y="89"/>
                      <a:pt x="455" y="91"/>
                      <a:pt x="453" y="92"/>
                    </a:cubicBezTo>
                    <a:lnTo>
                      <a:pt x="73" y="378"/>
                    </a:lnTo>
                    <a:lnTo>
                      <a:pt x="73" y="378"/>
                    </a:lnTo>
                    <a:cubicBezTo>
                      <a:pt x="71" y="379"/>
                      <a:pt x="69" y="380"/>
                      <a:pt x="67" y="3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52">
                <a:extLst>
                  <a:ext uri="{FF2B5EF4-FFF2-40B4-BE49-F238E27FC236}">
                    <a16:creationId xmlns:a16="http://schemas.microsoft.com/office/drawing/2014/main" id="{11D9B36B-A38F-42C9-A531-1AF928AAF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6734" y="7912185"/>
                <a:ext cx="65646" cy="65646"/>
              </a:xfrm>
              <a:custGeom>
                <a:avLst/>
                <a:gdLst>
                  <a:gd name="T0" fmla="*/ 72 w 73"/>
                  <a:gd name="T1" fmla="*/ 45 h 74"/>
                  <a:gd name="T2" fmla="*/ 38 w 73"/>
                  <a:gd name="T3" fmla="*/ 0 h 74"/>
                  <a:gd name="T4" fmla="*/ 0 w 73"/>
                  <a:gd name="T5" fmla="*/ 29 h 74"/>
                  <a:gd name="T6" fmla="*/ 34 w 73"/>
                  <a:gd name="T7" fmla="*/ 73 h 74"/>
                  <a:gd name="T8" fmla="*/ 72 w 73"/>
                  <a:gd name="T9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4">
                    <a:moveTo>
                      <a:pt x="72" y="45"/>
                    </a:moveTo>
                    <a:lnTo>
                      <a:pt x="38" y="0"/>
                    </a:lnTo>
                    <a:lnTo>
                      <a:pt x="0" y="29"/>
                    </a:lnTo>
                    <a:lnTo>
                      <a:pt x="34" y="73"/>
                    </a:lnTo>
                    <a:lnTo>
                      <a:pt x="72" y="4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53">
                <a:extLst>
                  <a:ext uri="{FF2B5EF4-FFF2-40B4-BE49-F238E27FC236}">
                    <a16:creationId xmlns:a16="http://schemas.microsoft.com/office/drawing/2014/main" id="{2B53DAEC-FFD2-456F-AA5E-9E2824A10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5151" y="7900601"/>
                <a:ext cx="81090" cy="84953"/>
              </a:xfrm>
              <a:custGeom>
                <a:avLst/>
                <a:gdLst>
                  <a:gd name="T0" fmla="*/ 23 w 94"/>
                  <a:gd name="T1" fmla="*/ 42 h 95"/>
                  <a:gd name="T2" fmla="*/ 46 w 94"/>
                  <a:gd name="T3" fmla="*/ 71 h 95"/>
                  <a:gd name="T4" fmla="*/ 69 w 94"/>
                  <a:gd name="T5" fmla="*/ 54 h 95"/>
                  <a:gd name="T6" fmla="*/ 46 w 94"/>
                  <a:gd name="T7" fmla="*/ 24 h 95"/>
                  <a:gd name="T8" fmla="*/ 23 w 94"/>
                  <a:gd name="T9" fmla="*/ 42 h 95"/>
                  <a:gd name="T10" fmla="*/ 44 w 94"/>
                  <a:gd name="T11" fmla="*/ 94 h 95"/>
                  <a:gd name="T12" fmla="*/ 44 w 94"/>
                  <a:gd name="T13" fmla="*/ 94 h 95"/>
                  <a:gd name="T14" fmla="*/ 36 w 94"/>
                  <a:gd name="T15" fmla="*/ 90 h 95"/>
                  <a:gd name="T16" fmla="*/ 2 w 94"/>
                  <a:gd name="T17" fmla="*/ 45 h 95"/>
                  <a:gd name="T18" fmla="*/ 2 w 94"/>
                  <a:gd name="T19" fmla="*/ 45 h 95"/>
                  <a:gd name="T20" fmla="*/ 0 w 94"/>
                  <a:gd name="T21" fmla="*/ 38 h 95"/>
                  <a:gd name="T22" fmla="*/ 0 w 94"/>
                  <a:gd name="T23" fmla="*/ 38 h 95"/>
                  <a:gd name="T24" fmla="*/ 5 w 94"/>
                  <a:gd name="T25" fmla="*/ 32 h 95"/>
                  <a:gd name="T26" fmla="*/ 43 w 94"/>
                  <a:gd name="T27" fmla="*/ 3 h 95"/>
                  <a:gd name="T28" fmla="*/ 43 w 94"/>
                  <a:gd name="T29" fmla="*/ 3 h 95"/>
                  <a:gd name="T30" fmla="*/ 50 w 94"/>
                  <a:gd name="T31" fmla="*/ 1 h 95"/>
                  <a:gd name="T32" fmla="*/ 50 w 94"/>
                  <a:gd name="T33" fmla="*/ 1 h 95"/>
                  <a:gd name="T34" fmla="*/ 56 w 94"/>
                  <a:gd name="T35" fmla="*/ 5 h 95"/>
                  <a:gd name="T36" fmla="*/ 90 w 94"/>
                  <a:gd name="T37" fmla="*/ 50 h 95"/>
                  <a:gd name="T38" fmla="*/ 90 w 94"/>
                  <a:gd name="T39" fmla="*/ 50 h 95"/>
                  <a:gd name="T40" fmla="*/ 88 w 94"/>
                  <a:gd name="T41" fmla="*/ 63 h 95"/>
                  <a:gd name="T42" fmla="*/ 50 w 94"/>
                  <a:gd name="T43" fmla="*/ 92 h 95"/>
                  <a:gd name="T44" fmla="*/ 50 w 94"/>
                  <a:gd name="T45" fmla="*/ 92 h 95"/>
                  <a:gd name="T46" fmla="*/ 44 w 94"/>
                  <a:gd name="T47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95">
                    <a:moveTo>
                      <a:pt x="23" y="42"/>
                    </a:moveTo>
                    <a:lnTo>
                      <a:pt x="46" y="71"/>
                    </a:lnTo>
                    <a:lnTo>
                      <a:pt x="69" y="54"/>
                    </a:lnTo>
                    <a:lnTo>
                      <a:pt x="46" y="24"/>
                    </a:lnTo>
                    <a:lnTo>
                      <a:pt x="23" y="42"/>
                    </a:lnTo>
                    <a:close/>
                    <a:moveTo>
                      <a:pt x="44" y="94"/>
                    </a:moveTo>
                    <a:lnTo>
                      <a:pt x="44" y="94"/>
                    </a:lnTo>
                    <a:cubicBezTo>
                      <a:pt x="41" y="94"/>
                      <a:pt x="38" y="93"/>
                      <a:pt x="36" y="90"/>
                    </a:cubicBezTo>
                    <a:lnTo>
                      <a:pt x="2" y="45"/>
                    </a:lnTo>
                    <a:lnTo>
                      <a:pt x="2" y="45"/>
                    </a:lnTo>
                    <a:cubicBezTo>
                      <a:pt x="1" y="43"/>
                      <a:pt x="0" y="41"/>
                      <a:pt x="0" y="38"/>
                    </a:cubicBezTo>
                    <a:lnTo>
                      <a:pt x="0" y="38"/>
                    </a:lnTo>
                    <a:cubicBezTo>
                      <a:pt x="1" y="35"/>
                      <a:pt x="2" y="34"/>
                      <a:pt x="5" y="32"/>
                    </a:cubicBezTo>
                    <a:lnTo>
                      <a:pt x="43" y="3"/>
                    </a:lnTo>
                    <a:lnTo>
                      <a:pt x="43" y="3"/>
                    </a:lnTo>
                    <a:cubicBezTo>
                      <a:pt x="45" y="1"/>
                      <a:pt x="47" y="0"/>
                      <a:pt x="50" y="1"/>
                    </a:cubicBezTo>
                    <a:lnTo>
                      <a:pt x="50" y="1"/>
                    </a:lnTo>
                    <a:cubicBezTo>
                      <a:pt x="53" y="1"/>
                      <a:pt x="54" y="3"/>
                      <a:pt x="56" y="5"/>
                    </a:cubicBezTo>
                    <a:lnTo>
                      <a:pt x="90" y="50"/>
                    </a:lnTo>
                    <a:lnTo>
                      <a:pt x="90" y="50"/>
                    </a:lnTo>
                    <a:cubicBezTo>
                      <a:pt x="93" y="54"/>
                      <a:pt x="92" y="60"/>
                      <a:pt x="88" y="63"/>
                    </a:cubicBezTo>
                    <a:lnTo>
                      <a:pt x="50" y="92"/>
                    </a:lnTo>
                    <a:lnTo>
                      <a:pt x="50" y="92"/>
                    </a:lnTo>
                    <a:cubicBezTo>
                      <a:pt x="48" y="94"/>
                      <a:pt x="46" y="94"/>
                      <a:pt x="44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54">
                <a:extLst>
                  <a:ext uri="{FF2B5EF4-FFF2-40B4-BE49-F238E27FC236}">
                    <a16:creationId xmlns:a16="http://schemas.microsoft.com/office/drawing/2014/main" id="{2C17614E-127C-473A-A1F7-6E7BA4846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3577" y="7626435"/>
                <a:ext cx="73367" cy="69507"/>
              </a:xfrm>
              <a:custGeom>
                <a:avLst/>
                <a:gdLst>
                  <a:gd name="T0" fmla="*/ 84 w 85"/>
                  <a:gd name="T1" fmla="*/ 36 h 80"/>
                  <a:gd name="T2" fmla="*/ 57 w 85"/>
                  <a:gd name="T3" fmla="*/ 0 h 80"/>
                  <a:gd name="T4" fmla="*/ 0 w 85"/>
                  <a:gd name="T5" fmla="*/ 43 h 80"/>
                  <a:gd name="T6" fmla="*/ 27 w 85"/>
                  <a:gd name="T7" fmla="*/ 79 h 80"/>
                  <a:gd name="T8" fmla="*/ 84 w 85"/>
                  <a:gd name="T9" fmla="*/ 3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80">
                    <a:moveTo>
                      <a:pt x="84" y="36"/>
                    </a:moveTo>
                    <a:lnTo>
                      <a:pt x="57" y="0"/>
                    </a:lnTo>
                    <a:lnTo>
                      <a:pt x="0" y="43"/>
                    </a:lnTo>
                    <a:lnTo>
                      <a:pt x="27" y="79"/>
                    </a:lnTo>
                    <a:lnTo>
                      <a:pt x="84" y="3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55">
                <a:extLst>
                  <a:ext uri="{FF2B5EF4-FFF2-40B4-BE49-F238E27FC236}">
                    <a16:creationId xmlns:a16="http://schemas.microsoft.com/office/drawing/2014/main" id="{65416D9D-AFDD-4EDF-99BA-C2B9D40FB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5854" y="7618712"/>
                <a:ext cx="92676" cy="84953"/>
              </a:xfrm>
              <a:custGeom>
                <a:avLst/>
                <a:gdLst>
                  <a:gd name="T0" fmla="*/ 24 w 105"/>
                  <a:gd name="T1" fmla="*/ 55 h 99"/>
                  <a:gd name="T2" fmla="*/ 39 w 105"/>
                  <a:gd name="T3" fmla="*/ 76 h 99"/>
                  <a:gd name="T4" fmla="*/ 80 w 105"/>
                  <a:gd name="T5" fmla="*/ 44 h 99"/>
                  <a:gd name="T6" fmla="*/ 66 w 105"/>
                  <a:gd name="T7" fmla="*/ 23 h 99"/>
                  <a:gd name="T8" fmla="*/ 24 w 105"/>
                  <a:gd name="T9" fmla="*/ 55 h 99"/>
                  <a:gd name="T10" fmla="*/ 37 w 105"/>
                  <a:gd name="T11" fmla="*/ 98 h 99"/>
                  <a:gd name="T12" fmla="*/ 37 w 105"/>
                  <a:gd name="T13" fmla="*/ 98 h 99"/>
                  <a:gd name="T14" fmla="*/ 29 w 105"/>
                  <a:gd name="T15" fmla="*/ 95 h 99"/>
                  <a:gd name="T16" fmla="*/ 3 w 105"/>
                  <a:gd name="T17" fmla="*/ 59 h 99"/>
                  <a:gd name="T18" fmla="*/ 3 w 105"/>
                  <a:gd name="T19" fmla="*/ 59 h 99"/>
                  <a:gd name="T20" fmla="*/ 0 w 105"/>
                  <a:gd name="T21" fmla="*/ 52 h 99"/>
                  <a:gd name="T22" fmla="*/ 0 w 105"/>
                  <a:gd name="T23" fmla="*/ 52 h 99"/>
                  <a:gd name="T24" fmla="*/ 5 w 105"/>
                  <a:gd name="T25" fmla="*/ 45 h 99"/>
                  <a:gd name="T26" fmla="*/ 62 w 105"/>
                  <a:gd name="T27" fmla="*/ 2 h 99"/>
                  <a:gd name="T28" fmla="*/ 62 w 105"/>
                  <a:gd name="T29" fmla="*/ 2 h 99"/>
                  <a:gd name="T30" fmla="*/ 74 w 105"/>
                  <a:gd name="T31" fmla="*/ 5 h 99"/>
                  <a:gd name="T32" fmla="*/ 101 w 105"/>
                  <a:gd name="T33" fmla="*/ 41 h 99"/>
                  <a:gd name="T34" fmla="*/ 101 w 105"/>
                  <a:gd name="T35" fmla="*/ 41 h 99"/>
                  <a:gd name="T36" fmla="*/ 103 w 105"/>
                  <a:gd name="T37" fmla="*/ 48 h 99"/>
                  <a:gd name="T38" fmla="*/ 103 w 105"/>
                  <a:gd name="T39" fmla="*/ 48 h 99"/>
                  <a:gd name="T40" fmla="*/ 100 w 105"/>
                  <a:gd name="T41" fmla="*/ 54 h 99"/>
                  <a:gd name="T42" fmla="*/ 43 w 105"/>
                  <a:gd name="T43" fmla="*/ 97 h 99"/>
                  <a:gd name="T44" fmla="*/ 43 w 105"/>
                  <a:gd name="T45" fmla="*/ 97 h 99"/>
                  <a:gd name="T46" fmla="*/ 37 w 105"/>
                  <a:gd name="T47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99">
                    <a:moveTo>
                      <a:pt x="24" y="55"/>
                    </a:moveTo>
                    <a:lnTo>
                      <a:pt x="39" y="76"/>
                    </a:lnTo>
                    <a:lnTo>
                      <a:pt x="80" y="44"/>
                    </a:lnTo>
                    <a:lnTo>
                      <a:pt x="66" y="23"/>
                    </a:lnTo>
                    <a:lnTo>
                      <a:pt x="24" y="55"/>
                    </a:lnTo>
                    <a:close/>
                    <a:moveTo>
                      <a:pt x="37" y="98"/>
                    </a:moveTo>
                    <a:lnTo>
                      <a:pt x="37" y="98"/>
                    </a:lnTo>
                    <a:cubicBezTo>
                      <a:pt x="34" y="98"/>
                      <a:pt x="31" y="97"/>
                      <a:pt x="29" y="95"/>
                    </a:cubicBezTo>
                    <a:lnTo>
                      <a:pt x="3" y="59"/>
                    </a:lnTo>
                    <a:lnTo>
                      <a:pt x="3" y="59"/>
                    </a:lnTo>
                    <a:cubicBezTo>
                      <a:pt x="2" y="56"/>
                      <a:pt x="0" y="55"/>
                      <a:pt x="0" y="52"/>
                    </a:cubicBezTo>
                    <a:lnTo>
                      <a:pt x="0" y="52"/>
                    </a:lnTo>
                    <a:cubicBezTo>
                      <a:pt x="2" y="49"/>
                      <a:pt x="2" y="47"/>
                      <a:pt x="5" y="45"/>
                    </a:cubicBezTo>
                    <a:lnTo>
                      <a:pt x="62" y="2"/>
                    </a:lnTo>
                    <a:lnTo>
                      <a:pt x="62" y="2"/>
                    </a:lnTo>
                    <a:cubicBezTo>
                      <a:pt x="66" y="0"/>
                      <a:pt x="72" y="1"/>
                      <a:pt x="74" y="5"/>
                    </a:cubicBezTo>
                    <a:lnTo>
                      <a:pt x="101" y="41"/>
                    </a:lnTo>
                    <a:lnTo>
                      <a:pt x="101" y="41"/>
                    </a:lnTo>
                    <a:cubicBezTo>
                      <a:pt x="103" y="43"/>
                      <a:pt x="104" y="45"/>
                      <a:pt x="103" y="48"/>
                    </a:cubicBezTo>
                    <a:lnTo>
                      <a:pt x="103" y="48"/>
                    </a:lnTo>
                    <a:cubicBezTo>
                      <a:pt x="103" y="49"/>
                      <a:pt x="101" y="52"/>
                      <a:pt x="100" y="54"/>
                    </a:cubicBezTo>
                    <a:lnTo>
                      <a:pt x="43" y="97"/>
                    </a:lnTo>
                    <a:lnTo>
                      <a:pt x="43" y="97"/>
                    </a:lnTo>
                    <a:cubicBezTo>
                      <a:pt x="41" y="97"/>
                      <a:pt x="39" y="98"/>
                      <a:pt x="37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56">
                <a:extLst>
                  <a:ext uri="{FF2B5EF4-FFF2-40B4-BE49-F238E27FC236}">
                    <a16:creationId xmlns:a16="http://schemas.microsoft.com/office/drawing/2014/main" id="{A2D68E8B-4456-4FD2-8FD1-66FF829F4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4469" y="7576236"/>
                <a:ext cx="96536" cy="111982"/>
              </a:xfrm>
              <a:custGeom>
                <a:avLst/>
                <a:gdLst>
                  <a:gd name="T0" fmla="*/ 73 w 112"/>
                  <a:gd name="T1" fmla="*/ 126 h 127"/>
                  <a:gd name="T2" fmla="*/ 0 w 112"/>
                  <a:gd name="T3" fmla="*/ 30 h 127"/>
                  <a:gd name="T4" fmla="*/ 39 w 112"/>
                  <a:gd name="T5" fmla="*/ 0 h 127"/>
                  <a:gd name="T6" fmla="*/ 111 w 112"/>
                  <a:gd name="T7" fmla="*/ 98 h 127"/>
                  <a:gd name="T8" fmla="*/ 73 w 112"/>
                  <a:gd name="T9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127">
                    <a:moveTo>
                      <a:pt x="73" y="126"/>
                    </a:moveTo>
                    <a:lnTo>
                      <a:pt x="0" y="30"/>
                    </a:lnTo>
                    <a:lnTo>
                      <a:pt x="39" y="0"/>
                    </a:lnTo>
                    <a:lnTo>
                      <a:pt x="111" y="98"/>
                    </a:lnTo>
                    <a:lnTo>
                      <a:pt x="73" y="1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57">
                <a:extLst>
                  <a:ext uri="{FF2B5EF4-FFF2-40B4-BE49-F238E27FC236}">
                    <a16:creationId xmlns:a16="http://schemas.microsoft.com/office/drawing/2014/main" id="{2DAF2E2B-D219-47A2-9D62-57C9611FA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6746" y="7564651"/>
                <a:ext cx="115845" cy="127430"/>
              </a:xfrm>
              <a:custGeom>
                <a:avLst/>
                <a:gdLst>
                  <a:gd name="T0" fmla="*/ 24 w 133"/>
                  <a:gd name="T1" fmla="*/ 41 h 147"/>
                  <a:gd name="T2" fmla="*/ 85 w 133"/>
                  <a:gd name="T3" fmla="*/ 123 h 147"/>
                  <a:gd name="T4" fmla="*/ 108 w 133"/>
                  <a:gd name="T5" fmla="*/ 106 h 147"/>
                  <a:gd name="T6" fmla="*/ 46 w 133"/>
                  <a:gd name="T7" fmla="*/ 24 h 147"/>
                  <a:gd name="T8" fmla="*/ 24 w 133"/>
                  <a:gd name="T9" fmla="*/ 41 h 147"/>
                  <a:gd name="T10" fmla="*/ 83 w 133"/>
                  <a:gd name="T11" fmla="*/ 146 h 147"/>
                  <a:gd name="T12" fmla="*/ 83 w 133"/>
                  <a:gd name="T13" fmla="*/ 146 h 147"/>
                  <a:gd name="T14" fmla="*/ 75 w 133"/>
                  <a:gd name="T15" fmla="*/ 143 h 147"/>
                  <a:gd name="T16" fmla="*/ 3 w 133"/>
                  <a:gd name="T17" fmla="*/ 45 h 147"/>
                  <a:gd name="T18" fmla="*/ 3 w 133"/>
                  <a:gd name="T19" fmla="*/ 45 h 147"/>
                  <a:gd name="T20" fmla="*/ 0 w 133"/>
                  <a:gd name="T21" fmla="*/ 38 h 147"/>
                  <a:gd name="T22" fmla="*/ 0 w 133"/>
                  <a:gd name="T23" fmla="*/ 38 h 147"/>
                  <a:gd name="T24" fmla="*/ 5 w 133"/>
                  <a:gd name="T25" fmla="*/ 32 h 147"/>
                  <a:gd name="T26" fmla="*/ 43 w 133"/>
                  <a:gd name="T27" fmla="*/ 3 h 147"/>
                  <a:gd name="T28" fmla="*/ 43 w 133"/>
                  <a:gd name="T29" fmla="*/ 3 h 147"/>
                  <a:gd name="T30" fmla="*/ 56 w 133"/>
                  <a:gd name="T31" fmla="*/ 5 h 147"/>
                  <a:gd name="T32" fmla="*/ 129 w 133"/>
                  <a:gd name="T33" fmla="*/ 103 h 147"/>
                  <a:gd name="T34" fmla="*/ 129 w 133"/>
                  <a:gd name="T35" fmla="*/ 103 h 147"/>
                  <a:gd name="T36" fmla="*/ 131 w 133"/>
                  <a:gd name="T37" fmla="*/ 109 h 147"/>
                  <a:gd name="T38" fmla="*/ 131 w 133"/>
                  <a:gd name="T39" fmla="*/ 109 h 147"/>
                  <a:gd name="T40" fmla="*/ 127 w 133"/>
                  <a:gd name="T41" fmla="*/ 115 h 147"/>
                  <a:gd name="T42" fmla="*/ 89 w 133"/>
                  <a:gd name="T43" fmla="*/ 144 h 147"/>
                  <a:gd name="T44" fmla="*/ 89 w 133"/>
                  <a:gd name="T45" fmla="*/ 144 h 147"/>
                  <a:gd name="T46" fmla="*/ 83 w 133"/>
                  <a:gd name="T47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" h="147">
                    <a:moveTo>
                      <a:pt x="24" y="41"/>
                    </a:moveTo>
                    <a:lnTo>
                      <a:pt x="85" y="123"/>
                    </a:lnTo>
                    <a:lnTo>
                      <a:pt x="108" y="106"/>
                    </a:lnTo>
                    <a:lnTo>
                      <a:pt x="46" y="24"/>
                    </a:lnTo>
                    <a:lnTo>
                      <a:pt x="24" y="41"/>
                    </a:lnTo>
                    <a:close/>
                    <a:moveTo>
                      <a:pt x="83" y="146"/>
                    </a:moveTo>
                    <a:lnTo>
                      <a:pt x="83" y="146"/>
                    </a:lnTo>
                    <a:cubicBezTo>
                      <a:pt x="81" y="146"/>
                      <a:pt x="77" y="145"/>
                      <a:pt x="75" y="143"/>
                    </a:cubicBezTo>
                    <a:lnTo>
                      <a:pt x="3" y="45"/>
                    </a:lnTo>
                    <a:lnTo>
                      <a:pt x="3" y="45"/>
                    </a:lnTo>
                    <a:cubicBezTo>
                      <a:pt x="1" y="43"/>
                      <a:pt x="0" y="41"/>
                      <a:pt x="0" y="38"/>
                    </a:cubicBezTo>
                    <a:lnTo>
                      <a:pt x="0" y="38"/>
                    </a:lnTo>
                    <a:cubicBezTo>
                      <a:pt x="1" y="36"/>
                      <a:pt x="2" y="34"/>
                      <a:pt x="5" y="32"/>
                    </a:cubicBezTo>
                    <a:lnTo>
                      <a:pt x="43" y="3"/>
                    </a:lnTo>
                    <a:lnTo>
                      <a:pt x="43" y="3"/>
                    </a:lnTo>
                    <a:cubicBezTo>
                      <a:pt x="47" y="0"/>
                      <a:pt x="53" y="1"/>
                      <a:pt x="56" y="5"/>
                    </a:cubicBezTo>
                    <a:lnTo>
                      <a:pt x="129" y="103"/>
                    </a:lnTo>
                    <a:lnTo>
                      <a:pt x="129" y="103"/>
                    </a:lnTo>
                    <a:cubicBezTo>
                      <a:pt x="131" y="104"/>
                      <a:pt x="132" y="107"/>
                      <a:pt x="131" y="109"/>
                    </a:cubicBezTo>
                    <a:lnTo>
                      <a:pt x="131" y="109"/>
                    </a:lnTo>
                    <a:cubicBezTo>
                      <a:pt x="131" y="111"/>
                      <a:pt x="129" y="114"/>
                      <a:pt x="127" y="115"/>
                    </a:cubicBezTo>
                    <a:lnTo>
                      <a:pt x="89" y="144"/>
                    </a:lnTo>
                    <a:lnTo>
                      <a:pt x="89" y="144"/>
                    </a:lnTo>
                    <a:cubicBezTo>
                      <a:pt x="88" y="146"/>
                      <a:pt x="85" y="146"/>
                      <a:pt x="83" y="1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58">
                <a:extLst>
                  <a:ext uri="{FF2B5EF4-FFF2-40B4-BE49-F238E27FC236}">
                    <a16:creationId xmlns:a16="http://schemas.microsoft.com/office/drawing/2014/main" id="{6BA59D82-C2DA-4BFD-B097-9583DA55F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2192" y="7483561"/>
                <a:ext cx="301196" cy="285750"/>
              </a:xfrm>
              <a:custGeom>
                <a:avLst/>
                <a:gdLst>
                  <a:gd name="T0" fmla="*/ 345 w 346"/>
                  <a:gd name="T1" fmla="*/ 138 h 328"/>
                  <a:gd name="T2" fmla="*/ 345 w 346"/>
                  <a:gd name="T3" fmla="*/ 138 h 328"/>
                  <a:gd name="T4" fmla="*/ 172 w 346"/>
                  <a:gd name="T5" fmla="*/ 35 h 328"/>
                  <a:gd name="T6" fmla="*/ 172 w 346"/>
                  <a:gd name="T7" fmla="*/ 35 h 328"/>
                  <a:gd name="T8" fmla="*/ 3 w 346"/>
                  <a:gd name="T9" fmla="*/ 47 h 328"/>
                  <a:gd name="T10" fmla="*/ 3 w 346"/>
                  <a:gd name="T11" fmla="*/ 47 h 328"/>
                  <a:gd name="T12" fmla="*/ 129 w 346"/>
                  <a:gd name="T13" fmla="*/ 170 h 328"/>
                  <a:gd name="T14" fmla="*/ 129 w 346"/>
                  <a:gd name="T15" fmla="*/ 170 h 328"/>
                  <a:gd name="T16" fmla="*/ 247 w 346"/>
                  <a:gd name="T17" fmla="*/ 327 h 328"/>
                  <a:gd name="T18" fmla="*/ 345 w 346"/>
                  <a:gd name="T19" fmla="*/ 13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6" h="328">
                    <a:moveTo>
                      <a:pt x="345" y="138"/>
                    </a:moveTo>
                    <a:lnTo>
                      <a:pt x="345" y="138"/>
                    </a:lnTo>
                    <a:cubicBezTo>
                      <a:pt x="345" y="138"/>
                      <a:pt x="243" y="51"/>
                      <a:pt x="172" y="35"/>
                    </a:cubicBezTo>
                    <a:lnTo>
                      <a:pt x="172" y="35"/>
                    </a:lnTo>
                    <a:cubicBezTo>
                      <a:pt x="64" y="10"/>
                      <a:pt x="0" y="0"/>
                      <a:pt x="3" y="47"/>
                    </a:cubicBezTo>
                    <a:lnTo>
                      <a:pt x="3" y="47"/>
                    </a:lnTo>
                    <a:cubicBezTo>
                      <a:pt x="8" y="104"/>
                      <a:pt x="73" y="145"/>
                      <a:pt x="129" y="170"/>
                    </a:cubicBezTo>
                    <a:lnTo>
                      <a:pt x="129" y="170"/>
                    </a:lnTo>
                    <a:cubicBezTo>
                      <a:pt x="129" y="170"/>
                      <a:pt x="183" y="274"/>
                      <a:pt x="247" y="327"/>
                    </a:cubicBezTo>
                    <a:lnTo>
                      <a:pt x="345" y="13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 59">
                <a:extLst>
                  <a:ext uri="{FF2B5EF4-FFF2-40B4-BE49-F238E27FC236}">
                    <a16:creationId xmlns:a16="http://schemas.microsoft.com/office/drawing/2014/main" id="{7033045F-5D3D-4AA3-B34F-170D29352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4469" y="7479698"/>
                <a:ext cx="316642" cy="297336"/>
              </a:xfrm>
              <a:custGeom>
                <a:avLst/>
                <a:gdLst>
                  <a:gd name="T0" fmla="*/ 254 w 363"/>
                  <a:gd name="T1" fmla="*/ 339 h 340"/>
                  <a:gd name="T2" fmla="*/ 254 w 363"/>
                  <a:gd name="T3" fmla="*/ 339 h 340"/>
                  <a:gd name="T4" fmla="*/ 248 w 363"/>
                  <a:gd name="T5" fmla="*/ 337 h 340"/>
                  <a:gd name="T6" fmla="*/ 248 w 363"/>
                  <a:gd name="T7" fmla="*/ 337 h 340"/>
                  <a:gd name="T8" fmla="*/ 129 w 363"/>
                  <a:gd name="T9" fmla="*/ 181 h 340"/>
                  <a:gd name="T10" fmla="*/ 129 w 363"/>
                  <a:gd name="T11" fmla="*/ 181 h 340"/>
                  <a:gd name="T12" fmla="*/ 2 w 363"/>
                  <a:gd name="T13" fmla="*/ 51 h 340"/>
                  <a:gd name="T14" fmla="*/ 2 w 363"/>
                  <a:gd name="T15" fmla="*/ 51 h 340"/>
                  <a:gd name="T16" fmla="*/ 12 w 363"/>
                  <a:gd name="T17" fmla="*/ 19 h 340"/>
                  <a:gd name="T18" fmla="*/ 12 w 363"/>
                  <a:gd name="T19" fmla="*/ 19 h 340"/>
                  <a:gd name="T20" fmla="*/ 181 w 363"/>
                  <a:gd name="T21" fmla="*/ 29 h 340"/>
                  <a:gd name="T22" fmla="*/ 181 w 363"/>
                  <a:gd name="T23" fmla="*/ 29 h 340"/>
                  <a:gd name="T24" fmla="*/ 357 w 363"/>
                  <a:gd name="T25" fmla="*/ 134 h 340"/>
                  <a:gd name="T26" fmla="*/ 357 w 363"/>
                  <a:gd name="T27" fmla="*/ 134 h 340"/>
                  <a:gd name="T28" fmla="*/ 358 w 363"/>
                  <a:gd name="T29" fmla="*/ 147 h 340"/>
                  <a:gd name="T30" fmla="*/ 358 w 363"/>
                  <a:gd name="T31" fmla="*/ 147 h 340"/>
                  <a:gd name="T32" fmla="*/ 345 w 363"/>
                  <a:gd name="T33" fmla="*/ 148 h 340"/>
                  <a:gd name="T34" fmla="*/ 345 w 363"/>
                  <a:gd name="T35" fmla="*/ 148 h 340"/>
                  <a:gd name="T36" fmla="*/ 177 w 363"/>
                  <a:gd name="T37" fmla="*/ 47 h 340"/>
                  <a:gd name="T38" fmla="*/ 177 w 363"/>
                  <a:gd name="T39" fmla="*/ 47 h 340"/>
                  <a:gd name="T40" fmla="*/ 25 w 363"/>
                  <a:gd name="T41" fmla="*/ 33 h 340"/>
                  <a:gd name="T42" fmla="*/ 25 w 363"/>
                  <a:gd name="T43" fmla="*/ 33 h 340"/>
                  <a:gd name="T44" fmla="*/ 20 w 363"/>
                  <a:gd name="T45" fmla="*/ 49 h 340"/>
                  <a:gd name="T46" fmla="*/ 20 w 363"/>
                  <a:gd name="T47" fmla="*/ 49 h 340"/>
                  <a:gd name="T48" fmla="*/ 139 w 363"/>
                  <a:gd name="T49" fmla="*/ 164 h 340"/>
                  <a:gd name="T50" fmla="*/ 139 w 363"/>
                  <a:gd name="T51" fmla="*/ 164 h 340"/>
                  <a:gd name="T52" fmla="*/ 144 w 363"/>
                  <a:gd name="T53" fmla="*/ 168 h 340"/>
                  <a:gd name="T54" fmla="*/ 144 w 363"/>
                  <a:gd name="T55" fmla="*/ 168 h 340"/>
                  <a:gd name="T56" fmla="*/ 260 w 363"/>
                  <a:gd name="T57" fmla="*/ 322 h 340"/>
                  <a:gd name="T58" fmla="*/ 260 w 363"/>
                  <a:gd name="T59" fmla="*/ 322 h 340"/>
                  <a:gd name="T60" fmla="*/ 261 w 363"/>
                  <a:gd name="T61" fmla="*/ 336 h 340"/>
                  <a:gd name="T62" fmla="*/ 261 w 363"/>
                  <a:gd name="T63" fmla="*/ 336 h 340"/>
                  <a:gd name="T64" fmla="*/ 254 w 363"/>
                  <a:gd name="T65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3" h="340">
                    <a:moveTo>
                      <a:pt x="254" y="339"/>
                    </a:moveTo>
                    <a:lnTo>
                      <a:pt x="254" y="339"/>
                    </a:lnTo>
                    <a:cubicBezTo>
                      <a:pt x="251" y="339"/>
                      <a:pt x="250" y="339"/>
                      <a:pt x="248" y="337"/>
                    </a:cubicBezTo>
                    <a:lnTo>
                      <a:pt x="248" y="337"/>
                    </a:lnTo>
                    <a:cubicBezTo>
                      <a:pt x="189" y="288"/>
                      <a:pt x="138" y="198"/>
                      <a:pt x="129" y="181"/>
                    </a:cubicBezTo>
                    <a:lnTo>
                      <a:pt x="129" y="181"/>
                    </a:lnTo>
                    <a:cubicBezTo>
                      <a:pt x="48" y="143"/>
                      <a:pt x="5" y="100"/>
                      <a:pt x="2" y="51"/>
                    </a:cubicBezTo>
                    <a:lnTo>
                      <a:pt x="2" y="51"/>
                    </a:lnTo>
                    <a:cubicBezTo>
                      <a:pt x="0" y="37"/>
                      <a:pt x="4" y="26"/>
                      <a:pt x="12" y="19"/>
                    </a:cubicBezTo>
                    <a:lnTo>
                      <a:pt x="12" y="19"/>
                    </a:lnTo>
                    <a:cubicBezTo>
                      <a:pt x="35" y="0"/>
                      <a:pt x="84" y="7"/>
                      <a:pt x="181" y="29"/>
                    </a:cubicBezTo>
                    <a:lnTo>
                      <a:pt x="181" y="29"/>
                    </a:lnTo>
                    <a:cubicBezTo>
                      <a:pt x="253" y="46"/>
                      <a:pt x="353" y="130"/>
                      <a:pt x="357" y="134"/>
                    </a:cubicBezTo>
                    <a:lnTo>
                      <a:pt x="357" y="134"/>
                    </a:lnTo>
                    <a:cubicBezTo>
                      <a:pt x="362" y="137"/>
                      <a:pt x="362" y="143"/>
                      <a:pt x="358" y="147"/>
                    </a:cubicBezTo>
                    <a:lnTo>
                      <a:pt x="358" y="147"/>
                    </a:lnTo>
                    <a:cubicBezTo>
                      <a:pt x="355" y="151"/>
                      <a:pt x="350" y="152"/>
                      <a:pt x="345" y="148"/>
                    </a:cubicBezTo>
                    <a:lnTo>
                      <a:pt x="345" y="148"/>
                    </a:lnTo>
                    <a:cubicBezTo>
                      <a:pt x="345" y="147"/>
                      <a:pt x="244" y="63"/>
                      <a:pt x="177" y="47"/>
                    </a:cubicBezTo>
                    <a:lnTo>
                      <a:pt x="177" y="47"/>
                    </a:lnTo>
                    <a:cubicBezTo>
                      <a:pt x="107" y="32"/>
                      <a:pt x="42" y="19"/>
                      <a:pt x="25" y="33"/>
                    </a:cubicBezTo>
                    <a:lnTo>
                      <a:pt x="25" y="33"/>
                    </a:lnTo>
                    <a:cubicBezTo>
                      <a:pt x="22" y="35"/>
                      <a:pt x="19" y="40"/>
                      <a:pt x="20" y="49"/>
                    </a:cubicBezTo>
                    <a:lnTo>
                      <a:pt x="20" y="49"/>
                    </a:lnTo>
                    <a:cubicBezTo>
                      <a:pt x="24" y="101"/>
                      <a:pt x="87" y="140"/>
                      <a:pt x="139" y="164"/>
                    </a:cubicBezTo>
                    <a:lnTo>
                      <a:pt x="139" y="164"/>
                    </a:lnTo>
                    <a:cubicBezTo>
                      <a:pt x="142" y="165"/>
                      <a:pt x="143" y="167"/>
                      <a:pt x="144" y="168"/>
                    </a:cubicBezTo>
                    <a:lnTo>
                      <a:pt x="144" y="168"/>
                    </a:lnTo>
                    <a:cubicBezTo>
                      <a:pt x="144" y="169"/>
                      <a:pt x="198" y="272"/>
                      <a:pt x="260" y="322"/>
                    </a:cubicBezTo>
                    <a:lnTo>
                      <a:pt x="260" y="322"/>
                    </a:lnTo>
                    <a:cubicBezTo>
                      <a:pt x="264" y="326"/>
                      <a:pt x="264" y="332"/>
                      <a:pt x="261" y="336"/>
                    </a:cubicBezTo>
                    <a:lnTo>
                      <a:pt x="261" y="336"/>
                    </a:lnTo>
                    <a:cubicBezTo>
                      <a:pt x="259" y="338"/>
                      <a:pt x="257" y="339"/>
                      <a:pt x="254" y="3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60">
                <a:extLst>
                  <a:ext uri="{FF2B5EF4-FFF2-40B4-BE49-F238E27FC236}">
                    <a16:creationId xmlns:a16="http://schemas.microsoft.com/office/drawing/2014/main" id="{B406EFFA-BBB1-41F4-A973-1E63CE142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02673" y="7946939"/>
                <a:ext cx="77230" cy="65644"/>
              </a:xfrm>
              <a:custGeom>
                <a:avLst/>
                <a:gdLst>
                  <a:gd name="T0" fmla="*/ 11 w 88"/>
                  <a:gd name="T1" fmla="*/ 72 h 73"/>
                  <a:gd name="T2" fmla="*/ 11 w 88"/>
                  <a:gd name="T3" fmla="*/ 72 h 73"/>
                  <a:gd name="T4" fmla="*/ 4 w 88"/>
                  <a:gd name="T5" fmla="*/ 69 h 73"/>
                  <a:gd name="T6" fmla="*/ 4 w 88"/>
                  <a:gd name="T7" fmla="*/ 69 h 73"/>
                  <a:gd name="T8" fmla="*/ 5 w 88"/>
                  <a:gd name="T9" fmla="*/ 55 h 73"/>
                  <a:gd name="T10" fmla="*/ 70 w 88"/>
                  <a:gd name="T11" fmla="*/ 3 h 73"/>
                  <a:gd name="T12" fmla="*/ 70 w 88"/>
                  <a:gd name="T13" fmla="*/ 3 h 73"/>
                  <a:gd name="T14" fmla="*/ 83 w 88"/>
                  <a:gd name="T15" fmla="*/ 5 h 73"/>
                  <a:gd name="T16" fmla="*/ 83 w 88"/>
                  <a:gd name="T17" fmla="*/ 5 h 73"/>
                  <a:gd name="T18" fmla="*/ 82 w 88"/>
                  <a:gd name="T19" fmla="*/ 18 h 73"/>
                  <a:gd name="T20" fmla="*/ 17 w 88"/>
                  <a:gd name="T21" fmla="*/ 70 h 73"/>
                  <a:gd name="T22" fmla="*/ 17 w 88"/>
                  <a:gd name="T23" fmla="*/ 70 h 73"/>
                  <a:gd name="T24" fmla="*/ 11 w 88"/>
                  <a:gd name="T25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73">
                    <a:moveTo>
                      <a:pt x="11" y="72"/>
                    </a:moveTo>
                    <a:lnTo>
                      <a:pt x="11" y="72"/>
                    </a:lnTo>
                    <a:cubicBezTo>
                      <a:pt x="8" y="72"/>
                      <a:pt x="6" y="70"/>
                      <a:pt x="4" y="69"/>
                    </a:cubicBezTo>
                    <a:lnTo>
                      <a:pt x="4" y="69"/>
                    </a:lnTo>
                    <a:cubicBezTo>
                      <a:pt x="0" y="65"/>
                      <a:pt x="1" y="58"/>
                      <a:pt x="5" y="55"/>
                    </a:cubicBezTo>
                    <a:lnTo>
                      <a:pt x="70" y="3"/>
                    </a:lnTo>
                    <a:lnTo>
                      <a:pt x="70" y="3"/>
                    </a:lnTo>
                    <a:cubicBezTo>
                      <a:pt x="74" y="0"/>
                      <a:pt x="81" y="1"/>
                      <a:pt x="83" y="5"/>
                    </a:cubicBezTo>
                    <a:lnTo>
                      <a:pt x="83" y="5"/>
                    </a:lnTo>
                    <a:cubicBezTo>
                      <a:pt x="87" y="10"/>
                      <a:pt x="86" y="15"/>
                      <a:pt x="82" y="18"/>
                    </a:cubicBezTo>
                    <a:lnTo>
                      <a:pt x="17" y="70"/>
                    </a:lnTo>
                    <a:lnTo>
                      <a:pt x="17" y="70"/>
                    </a:lnTo>
                    <a:cubicBezTo>
                      <a:pt x="15" y="72"/>
                      <a:pt x="14" y="72"/>
                      <a:pt x="11" y="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8" name="Freeform 61">
                <a:extLst>
                  <a:ext uri="{FF2B5EF4-FFF2-40B4-BE49-F238E27FC236}">
                    <a16:creationId xmlns:a16="http://schemas.microsoft.com/office/drawing/2014/main" id="{19729109-D04E-45C7-B7F6-1CD40308E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6043" y="8302196"/>
                <a:ext cx="691205" cy="536745"/>
              </a:xfrm>
              <a:custGeom>
                <a:avLst/>
                <a:gdLst>
                  <a:gd name="T0" fmla="*/ 789 w 790"/>
                  <a:gd name="T1" fmla="*/ 372 h 612"/>
                  <a:gd name="T2" fmla="*/ 789 w 790"/>
                  <a:gd name="T3" fmla="*/ 372 h 612"/>
                  <a:gd name="T4" fmla="*/ 789 w 790"/>
                  <a:gd name="T5" fmla="*/ 372 h 612"/>
                  <a:gd name="T6" fmla="*/ 413 w 790"/>
                  <a:gd name="T7" fmla="*/ 566 h 612"/>
                  <a:gd name="T8" fmla="*/ 413 w 790"/>
                  <a:gd name="T9" fmla="*/ 566 h 612"/>
                  <a:gd name="T10" fmla="*/ 270 w 790"/>
                  <a:gd name="T11" fmla="*/ 589 h 612"/>
                  <a:gd name="T12" fmla="*/ 270 w 790"/>
                  <a:gd name="T13" fmla="*/ 589 h 612"/>
                  <a:gd name="T14" fmla="*/ 282 w 790"/>
                  <a:gd name="T15" fmla="*/ 519 h 612"/>
                  <a:gd name="T16" fmla="*/ 282 w 790"/>
                  <a:gd name="T17" fmla="*/ 519 h 612"/>
                  <a:gd name="T18" fmla="*/ 100 w 790"/>
                  <a:gd name="T19" fmla="*/ 543 h 612"/>
                  <a:gd name="T20" fmla="*/ 100 w 790"/>
                  <a:gd name="T21" fmla="*/ 543 h 612"/>
                  <a:gd name="T22" fmla="*/ 132 w 790"/>
                  <a:gd name="T23" fmla="*/ 467 h 612"/>
                  <a:gd name="T24" fmla="*/ 132 w 790"/>
                  <a:gd name="T25" fmla="*/ 467 h 612"/>
                  <a:gd name="T26" fmla="*/ 17 w 790"/>
                  <a:gd name="T27" fmla="*/ 454 h 612"/>
                  <a:gd name="T28" fmla="*/ 17 w 790"/>
                  <a:gd name="T29" fmla="*/ 454 h 612"/>
                  <a:gd name="T30" fmla="*/ 73 w 790"/>
                  <a:gd name="T31" fmla="*/ 371 h 612"/>
                  <a:gd name="T32" fmla="*/ 73 w 790"/>
                  <a:gd name="T33" fmla="*/ 371 h 612"/>
                  <a:gd name="T34" fmla="*/ 27 w 790"/>
                  <a:gd name="T35" fmla="*/ 338 h 612"/>
                  <a:gd name="T36" fmla="*/ 27 w 790"/>
                  <a:gd name="T37" fmla="*/ 338 h 612"/>
                  <a:gd name="T38" fmla="*/ 105 w 790"/>
                  <a:gd name="T39" fmla="*/ 250 h 612"/>
                  <a:gd name="T40" fmla="*/ 105 w 790"/>
                  <a:gd name="T41" fmla="*/ 250 h 612"/>
                  <a:gd name="T42" fmla="*/ 275 w 790"/>
                  <a:gd name="T43" fmla="*/ 178 h 612"/>
                  <a:gd name="T44" fmla="*/ 275 w 790"/>
                  <a:gd name="T45" fmla="*/ 178 h 612"/>
                  <a:gd name="T46" fmla="*/ 303 w 790"/>
                  <a:gd name="T47" fmla="*/ 132 h 612"/>
                  <a:gd name="T48" fmla="*/ 286 w 790"/>
                  <a:gd name="T49" fmla="*/ 87 h 612"/>
                  <a:gd name="T50" fmla="*/ 286 w 790"/>
                  <a:gd name="T51" fmla="*/ 87 h 612"/>
                  <a:gd name="T52" fmla="*/ 525 w 790"/>
                  <a:gd name="T53" fmla="*/ 17 h 612"/>
                  <a:gd name="T54" fmla="*/ 525 w 790"/>
                  <a:gd name="T55" fmla="*/ 17 h 612"/>
                  <a:gd name="T56" fmla="*/ 640 w 790"/>
                  <a:gd name="T57" fmla="*/ 0 h 612"/>
                  <a:gd name="T58" fmla="*/ 789 w 790"/>
                  <a:gd name="T59" fmla="*/ 372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90" h="612">
                    <a:moveTo>
                      <a:pt x="789" y="372"/>
                    </a:moveTo>
                    <a:lnTo>
                      <a:pt x="789" y="372"/>
                    </a:lnTo>
                    <a:lnTo>
                      <a:pt x="789" y="372"/>
                    </a:lnTo>
                    <a:cubicBezTo>
                      <a:pt x="789" y="372"/>
                      <a:pt x="454" y="549"/>
                      <a:pt x="413" y="566"/>
                    </a:cubicBezTo>
                    <a:lnTo>
                      <a:pt x="413" y="566"/>
                    </a:lnTo>
                    <a:cubicBezTo>
                      <a:pt x="373" y="584"/>
                      <a:pt x="303" y="611"/>
                      <a:pt x="270" y="589"/>
                    </a:cubicBezTo>
                    <a:lnTo>
                      <a:pt x="270" y="589"/>
                    </a:lnTo>
                    <a:cubicBezTo>
                      <a:pt x="239" y="569"/>
                      <a:pt x="282" y="519"/>
                      <a:pt x="282" y="519"/>
                    </a:cubicBezTo>
                    <a:lnTo>
                      <a:pt x="282" y="519"/>
                    </a:lnTo>
                    <a:cubicBezTo>
                      <a:pt x="187" y="561"/>
                      <a:pt x="112" y="570"/>
                      <a:pt x="100" y="543"/>
                    </a:cubicBezTo>
                    <a:lnTo>
                      <a:pt x="100" y="543"/>
                    </a:lnTo>
                    <a:cubicBezTo>
                      <a:pt x="87" y="518"/>
                      <a:pt x="132" y="467"/>
                      <a:pt x="132" y="467"/>
                    </a:cubicBezTo>
                    <a:lnTo>
                      <a:pt x="132" y="467"/>
                    </a:lnTo>
                    <a:cubicBezTo>
                      <a:pt x="132" y="467"/>
                      <a:pt x="33" y="493"/>
                      <a:pt x="17" y="454"/>
                    </a:cubicBezTo>
                    <a:lnTo>
                      <a:pt x="17" y="454"/>
                    </a:lnTo>
                    <a:cubicBezTo>
                      <a:pt x="0" y="414"/>
                      <a:pt x="73" y="371"/>
                      <a:pt x="73" y="371"/>
                    </a:cubicBezTo>
                    <a:lnTo>
                      <a:pt x="73" y="371"/>
                    </a:lnTo>
                    <a:cubicBezTo>
                      <a:pt x="73" y="371"/>
                      <a:pt x="41" y="367"/>
                      <a:pt x="27" y="338"/>
                    </a:cubicBezTo>
                    <a:lnTo>
                      <a:pt x="27" y="338"/>
                    </a:lnTo>
                    <a:cubicBezTo>
                      <a:pt x="10" y="298"/>
                      <a:pt x="84" y="263"/>
                      <a:pt x="105" y="250"/>
                    </a:cubicBezTo>
                    <a:lnTo>
                      <a:pt x="105" y="250"/>
                    </a:lnTo>
                    <a:cubicBezTo>
                      <a:pt x="127" y="237"/>
                      <a:pt x="236" y="197"/>
                      <a:pt x="275" y="178"/>
                    </a:cubicBezTo>
                    <a:lnTo>
                      <a:pt x="275" y="178"/>
                    </a:lnTo>
                    <a:cubicBezTo>
                      <a:pt x="316" y="158"/>
                      <a:pt x="303" y="132"/>
                      <a:pt x="303" y="132"/>
                    </a:cubicBezTo>
                    <a:lnTo>
                      <a:pt x="286" y="87"/>
                    </a:lnTo>
                    <a:lnTo>
                      <a:pt x="286" y="87"/>
                    </a:lnTo>
                    <a:cubicBezTo>
                      <a:pt x="295" y="84"/>
                      <a:pt x="409" y="19"/>
                      <a:pt x="525" y="17"/>
                    </a:cubicBezTo>
                    <a:lnTo>
                      <a:pt x="525" y="17"/>
                    </a:lnTo>
                    <a:cubicBezTo>
                      <a:pt x="559" y="16"/>
                      <a:pt x="607" y="12"/>
                      <a:pt x="640" y="0"/>
                    </a:cubicBezTo>
                    <a:lnTo>
                      <a:pt x="789" y="37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62">
                <a:extLst>
                  <a:ext uri="{FF2B5EF4-FFF2-40B4-BE49-F238E27FC236}">
                    <a16:creationId xmlns:a16="http://schemas.microsoft.com/office/drawing/2014/main" id="{73FDC0E8-9142-49B4-A63F-982701585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8320" y="8290610"/>
                <a:ext cx="706651" cy="540608"/>
              </a:xfrm>
              <a:custGeom>
                <a:avLst/>
                <a:gdLst>
                  <a:gd name="T0" fmla="*/ 289 w 807"/>
                  <a:gd name="T1" fmla="*/ 521 h 619"/>
                  <a:gd name="T2" fmla="*/ 296 w 807"/>
                  <a:gd name="T3" fmla="*/ 524 h 619"/>
                  <a:gd name="T4" fmla="*/ 296 w 807"/>
                  <a:gd name="T5" fmla="*/ 536 h 619"/>
                  <a:gd name="T6" fmla="*/ 275 w 807"/>
                  <a:gd name="T7" fmla="*/ 582 h 619"/>
                  <a:gd name="T8" fmla="*/ 282 w 807"/>
                  <a:gd name="T9" fmla="*/ 593 h 619"/>
                  <a:gd name="T10" fmla="*/ 416 w 807"/>
                  <a:gd name="T11" fmla="*/ 568 h 619"/>
                  <a:gd name="T12" fmla="*/ 642 w 807"/>
                  <a:gd name="T13" fmla="*/ 23 h 619"/>
                  <a:gd name="T14" fmla="*/ 532 w 807"/>
                  <a:gd name="T15" fmla="*/ 38 h 619"/>
                  <a:gd name="T16" fmla="*/ 306 w 807"/>
                  <a:gd name="T17" fmla="*/ 103 h 619"/>
                  <a:gd name="T18" fmla="*/ 305 w 807"/>
                  <a:gd name="T19" fmla="*/ 103 h 619"/>
                  <a:gd name="T20" fmla="*/ 318 w 807"/>
                  <a:gd name="T21" fmla="*/ 140 h 619"/>
                  <a:gd name="T22" fmla="*/ 287 w 807"/>
                  <a:gd name="T23" fmla="*/ 198 h 619"/>
                  <a:gd name="T24" fmla="*/ 196 w 807"/>
                  <a:gd name="T25" fmla="*/ 235 h 619"/>
                  <a:gd name="T26" fmla="*/ 116 w 807"/>
                  <a:gd name="T27" fmla="*/ 269 h 619"/>
                  <a:gd name="T28" fmla="*/ 108 w 807"/>
                  <a:gd name="T29" fmla="*/ 274 h 619"/>
                  <a:gd name="T30" fmla="*/ 43 w 807"/>
                  <a:gd name="T31" fmla="*/ 345 h 619"/>
                  <a:gd name="T32" fmla="*/ 81 w 807"/>
                  <a:gd name="T33" fmla="*/ 373 h 619"/>
                  <a:gd name="T34" fmla="*/ 89 w 807"/>
                  <a:gd name="T35" fmla="*/ 380 h 619"/>
                  <a:gd name="T36" fmla="*/ 85 w 807"/>
                  <a:gd name="T37" fmla="*/ 390 h 619"/>
                  <a:gd name="T38" fmla="*/ 33 w 807"/>
                  <a:gd name="T39" fmla="*/ 462 h 619"/>
                  <a:gd name="T40" fmla="*/ 136 w 807"/>
                  <a:gd name="T41" fmla="*/ 468 h 619"/>
                  <a:gd name="T42" fmla="*/ 147 w 807"/>
                  <a:gd name="T43" fmla="*/ 473 h 619"/>
                  <a:gd name="T44" fmla="*/ 146 w 807"/>
                  <a:gd name="T45" fmla="*/ 484 h 619"/>
                  <a:gd name="T46" fmla="*/ 115 w 807"/>
                  <a:gd name="T47" fmla="*/ 550 h 619"/>
                  <a:gd name="T48" fmla="*/ 285 w 807"/>
                  <a:gd name="T49" fmla="*/ 522 h 619"/>
                  <a:gd name="T50" fmla="*/ 289 w 807"/>
                  <a:gd name="T51" fmla="*/ 521 h 619"/>
                  <a:gd name="T52" fmla="*/ 310 w 807"/>
                  <a:gd name="T53" fmla="*/ 618 h 619"/>
                  <a:gd name="T54" fmla="*/ 272 w 807"/>
                  <a:gd name="T55" fmla="*/ 609 h 619"/>
                  <a:gd name="T56" fmla="*/ 256 w 807"/>
                  <a:gd name="T57" fmla="*/ 584 h 619"/>
                  <a:gd name="T58" fmla="*/ 264 w 807"/>
                  <a:gd name="T59" fmla="*/ 550 h 619"/>
                  <a:gd name="T60" fmla="*/ 98 w 807"/>
                  <a:gd name="T61" fmla="*/ 559 h 619"/>
                  <a:gd name="T62" fmla="*/ 115 w 807"/>
                  <a:gd name="T63" fmla="*/ 493 h 619"/>
                  <a:gd name="T64" fmla="*/ 14 w 807"/>
                  <a:gd name="T65" fmla="*/ 468 h 619"/>
                  <a:gd name="T66" fmla="*/ 59 w 807"/>
                  <a:gd name="T67" fmla="*/ 385 h 619"/>
                  <a:gd name="T68" fmla="*/ 26 w 807"/>
                  <a:gd name="T69" fmla="*/ 353 h 619"/>
                  <a:gd name="T70" fmla="*/ 100 w 807"/>
                  <a:gd name="T71" fmla="*/ 258 h 619"/>
                  <a:gd name="T72" fmla="*/ 107 w 807"/>
                  <a:gd name="T73" fmla="*/ 253 h 619"/>
                  <a:gd name="T74" fmla="*/ 189 w 807"/>
                  <a:gd name="T75" fmla="*/ 218 h 619"/>
                  <a:gd name="T76" fmla="*/ 278 w 807"/>
                  <a:gd name="T77" fmla="*/ 180 h 619"/>
                  <a:gd name="T78" fmla="*/ 284 w 807"/>
                  <a:gd name="T79" fmla="*/ 101 h 619"/>
                  <a:gd name="T80" fmla="*/ 285 w 807"/>
                  <a:gd name="T81" fmla="*/ 94 h 619"/>
                  <a:gd name="T82" fmla="*/ 290 w 807"/>
                  <a:gd name="T83" fmla="*/ 89 h 619"/>
                  <a:gd name="T84" fmla="*/ 297 w 807"/>
                  <a:gd name="T85" fmla="*/ 85 h 619"/>
                  <a:gd name="T86" fmla="*/ 532 w 807"/>
                  <a:gd name="T87" fmla="*/ 18 h 619"/>
                  <a:gd name="T88" fmla="*/ 645 w 807"/>
                  <a:gd name="T89" fmla="*/ 2 h 619"/>
                  <a:gd name="T90" fmla="*/ 656 w 807"/>
                  <a:gd name="T91" fmla="*/ 8 h 619"/>
                  <a:gd name="T92" fmla="*/ 805 w 807"/>
                  <a:gd name="T93" fmla="*/ 380 h 619"/>
                  <a:gd name="T94" fmla="*/ 805 w 807"/>
                  <a:gd name="T95" fmla="*/ 381 h 619"/>
                  <a:gd name="T96" fmla="*/ 800 w 807"/>
                  <a:gd name="T97" fmla="*/ 392 h 619"/>
                  <a:gd name="T98" fmla="*/ 423 w 807"/>
                  <a:gd name="T99" fmla="*/ 586 h 619"/>
                  <a:gd name="T100" fmla="*/ 310 w 807"/>
                  <a:gd name="T101" fmla="*/ 618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7" h="619">
                    <a:moveTo>
                      <a:pt x="289" y="521"/>
                    </a:moveTo>
                    <a:lnTo>
                      <a:pt x="289" y="521"/>
                    </a:lnTo>
                    <a:cubicBezTo>
                      <a:pt x="292" y="521"/>
                      <a:pt x="295" y="522"/>
                      <a:pt x="296" y="524"/>
                    </a:cubicBezTo>
                    <a:lnTo>
                      <a:pt x="296" y="524"/>
                    </a:lnTo>
                    <a:cubicBezTo>
                      <a:pt x="299" y="528"/>
                      <a:pt x="299" y="533"/>
                      <a:pt x="296" y="536"/>
                    </a:cubicBezTo>
                    <a:lnTo>
                      <a:pt x="296" y="536"/>
                    </a:lnTo>
                    <a:cubicBezTo>
                      <a:pt x="289" y="543"/>
                      <a:pt x="274" y="566"/>
                      <a:pt x="275" y="582"/>
                    </a:cubicBezTo>
                    <a:lnTo>
                      <a:pt x="275" y="582"/>
                    </a:lnTo>
                    <a:cubicBezTo>
                      <a:pt x="276" y="587"/>
                      <a:pt x="278" y="590"/>
                      <a:pt x="282" y="593"/>
                    </a:cubicBezTo>
                    <a:lnTo>
                      <a:pt x="282" y="593"/>
                    </a:lnTo>
                    <a:cubicBezTo>
                      <a:pt x="313" y="613"/>
                      <a:pt x="391" y="580"/>
                      <a:pt x="416" y="568"/>
                    </a:cubicBezTo>
                    <a:lnTo>
                      <a:pt x="416" y="568"/>
                    </a:lnTo>
                    <a:cubicBezTo>
                      <a:pt x="452" y="553"/>
                      <a:pt x="734" y="405"/>
                      <a:pt x="784" y="379"/>
                    </a:cubicBezTo>
                    <a:lnTo>
                      <a:pt x="642" y="23"/>
                    </a:lnTo>
                    <a:lnTo>
                      <a:pt x="642" y="23"/>
                    </a:lnTo>
                    <a:cubicBezTo>
                      <a:pt x="601" y="36"/>
                      <a:pt x="548" y="38"/>
                      <a:pt x="532" y="38"/>
                    </a:cubicBezTo>
                    <a:lnTo>
                      <a:pt x="532" y="38"/>
                    </a:lnTo>
                    <a:cubicBezTo>
                      <a:pt x="466" y="38"/>
                      <a:pt x="391" y="60"/>
                      <a:pt x="306" y="103"/>
                    </a:cubicBezTo>
                    <a:lnTo>
                      <a:pt x="306" y="103"/>
                    </a:lnTo>
                    <a:lnTo>
                      <a:pt x="305" y="103"/>
                    </a:lnTo>
                    <a:lnTo>
                      <a:pt x="318" y="140"/>
                    </a:lnTo>
                    <a:lnTo>
                      <a:pt x="318" y="140"/>
                    </a:lnTo>
                    <a:lnTo>
                      <a:pt x="318" y="140"/>
                    </a:lnTo>
                    <a:cubicBezTo>
                      <a:pt x="321" y="145"/>
                      <a:pt x="330" y="176"/>
                      <a:pt x="287" y="198"/>
                    </a:cubicBezTo>
                    <a:lnTo>
                      <a:pt x="287" y="198"/>
                    </a:lnTo>
                    <a:cubicBezTo>
                      <a:pt x="267" y="207"/>
                      <a:pt x="231" y="221"/>
                      <a:pt x="196" y="235"/>
                    </a:cubicBezTo>
                    <a:lnTo>
                      <a:pt x="196" y="235"/>
                    </a:lnTo>
                    <a:cubicBezTo>
                      <a:pt x="162" y="249"/>
                      <a:pt x="127" y="263"/>
                      <a:pt x="116" y="269"/>
                    </a:cubicBezTo>
                    <a:lnTo>
                      <a:pt x="116" y="269"/>
                    </a:lnTo>
                    <a:cubicBezTo>
                      <a:pt x="115" y="271"/>
                      <a:pt x="112" y="273"/>
                      <a:pt x="108" y="274"/>
                    </a:cubicBezTo>
                    <a:lnTo>
                      <a:pt x="108" y="274"/>
                    </a:lnTo>
                    <a:cubicBezTo>
                      <a:pt x="85" y="287"/>
                      <a:pt x="31" y="317"/>
                      <a:pt x="43" y="345"/>
                    </a:cubicBezTo>
                    <a:lnTo>
                      <a:pt x="43" y="345"/>
                    </a:lnTo>
                    <a:cubicBezTo>
                      <a:pt x="54" y="368"/>
                      <a:pt x="80" y="373"/>
                      <a:pt x="81" y="373"/>
                    </a:cubicBezTo>
                    <a:lnTo>
                      <a:pt x="81" y="373"/>
                    </a:lnTo>
                    <a:cubicBezTo>
                      <a:pt x="85" y="373"/>
                      <a:pt x="88" y="376"/>
                      <a:pt x="89" y="380"/>
                    </a:cubicBezTo>
                    <a:lnTo>
                      <a:pt x="89" y="380"/>
                    </a:lnTo>
                    <a:cubicBezTo>
                      <a:pt x="90" y="384"/>
                      <a:pt x="88" y="388"/>
                      <a:pt x="85" y="390"/>
                    </a:cubicBezTo>
                    <a:lnTo>
                      <a:pt x="85" y="390"/>
                    </a:lnTo>
                    <a:cubicBezTo>
                      <a:pt x="67" y="401"/>
                      <a:pt x="21" y="434"/>
                      <a:pt x="33" y="462"/>
                    </a:cubicBezTo>
                    <a:lnTo>
                      <a:pt x="33" y="462"/>
                    </a:lnTo>
                    <a:cubicBezTo>
                      <a:pt x="43" y="487"/>
                      <a:pt x="113" y="475"/>
                      <a:pt x="136" y="468"/>
                    </a:cubicBezTo>
                    <a:lnTo>
                      <a:pt x="136" y="468"/>
                    </a:lnTo>
                    <a:cubicBezTo>
                      <a:pt x="141" y="468"/>
                      <a:pt x="144" y="469"/>
                      <a:pt x="147" y="473"/>
                    </a:cubicBezTo>
                    <a:lnTo>
                      <a:pt x="147" y="473"/>
                    </a:lnTo>
                    <a:cubicBezTo>
                      <a:pt x="149" y="476"/>
                      <a:pt x="148" y="480"/>
                      <a:pt x="146" y="484"/>
                    </a:cubicBezTo>
                    <a:lnTo>
                      <a:pt x="146" y="484"/>
                    </a:lnTo>
                    <a:cubicBezTo>
                      <a:pt x="129" y="503"/>
                      <a:pt x="108" y="536"/>
                      <a:pt x="115" y="550"/>
                    </a:cubicBezTo>
                    <a:lnTo>
                      <a:pt x="115" y="550"/>
                    </a:lnTo>
                    <a:cubicBezTo>
                      <a:pt x="122" y="566"/>
                      <a:pt x="187" y="565"/>
                      <a:pt x="285" y="522"/>
                    </a:cubicBezTo>
                    <a:lnTo>
                      <a:pt x="285" y="522"/>
                    </a:lnTo>
                    <a:cubicBezTo>
                      <a:pt x="286" y="521"/>
                      <a:pt x="288" y="521"/>
                      <a:pt x="289" y="521"/>
                    </a:cubicBezTo>
                    <a:close/>
                    <a:moveTo>
                      <a:pt x="310" y="618"/>
                    </a:moveTo>
                    <a:lnTo>
                      <a:pt x="310" y="618"/>
                    </a:lnTo>
                    <a:cubicBezTo>
                      <a:pt x="296" y="618"/>
                      <a:pt x="282" y="615"/>
                      <a:pt x="272" y="609"/>
                    </a:cubicBezTo>
                    <a:lnTo>
                      <a:pt x="272" y="609"/>
                    </a:lnTo>
                    <a:cubicBezTo>
                      <a:pt x="263" y="603"/>
                      <a:pt x="258" y="595"/>
                      <a:pt x="256" y="584"/>
                    </a:cubicBezTo>
                    <a:lnTo>
                      <a:pt x="256" y="584"/>
                    </a:lnTo>
                    <a:cubicBezTo>
                      <a:pt x="256" y="573"/>
                      <a:pt x="259" y="561"/>
                      <a:pt x="264" y="550"/>
                    </a:cubicBezTo>
                    <a:lnTo>
                      <a:pt x="264" y="550"/>
                    </a:lnTo>
                    <a:cubicBezTo>
                      <a:pt x="189" y="580"/>
                      <a:pt x="114" y="593"/>
                      <a:pt x="98" y="559"/>
                    </a:cubicBezTo>
                    <a:lnTo>
                      <a:pt x="98" y="559"/>
                    </a:lnTo>
                    <a:cubicBezTo>
                      <a:pt x="88" y="539"/>
                      <a:pt x="102" y="512"/>
                      <a:pt x="115" y="493"/>
                    </a:cubicBezTo>
                    <a:lnTo>
                      <a:pt x="115" y="493"/>
                    </a:lnTo>
                    <a:cubicBezTo>
                      <a:pt x="82" y="498"/>
                      <a:pt x="28" y="501"/>
                      <a:pt x="14" y="468"/>
                    </a:cubicBezTo>
                    <a:lnTo>
                      <a:pt x="14" y="468"/>
                    </a:lnTo>
                    <a:cubicBezTo>
                      <a:pt x="0" y="434"/>
                      <a:pt x="36" y="401"/>
                      <a:pt x="59" y="385"/>
                    </a:cubicBezTo>
                    <a:lnTo>
                      <a:pt x="59" y="385"/>
                    </a:lnTo>
                    <a:cubicBezTo>
                      <a:pt x="48" y="380"/>
                      <a:pt x="34" y="370"/>
                      <a:pt x="26" y="353"/>
                    </a:cubicBezTo>
                    <a:lnTo>
                      <a:pt x="26" y="353"/>
                    </a:lnTo>
                    <a:cubicBezTo>
                      <a:pt x="6" y="309"/>
                      <a:pt x="69" y="274"/>
                      <a:pt x="100" y="258"/>
                    </a:cubicBezTo>
                    <a:lnTo>
                      <a:pt x="100" y="258"/>
                    </a:lnTo>
                    <a:cubicBezTo>
                      <a:pt x="102" y="256"/>
                      <a:pt x="105" y="254"/>
                      <a:pt x="107" y="253"/>
                    </a:cubicBezTo>
                    <a:lnTo>
                      <a:pt x="107" y="253"/>
                    </a:lnTo>
                    <a:cubicBezTo>
                      <a:pt x="119" y="246"/>
                      <a:pt x="151" y="233"/>
                      <a:pt x="189" y="218"/>
                    </a:cubicBezTo>
                    <a:lnTo>
                      <a:pt x="189" y="218"/>
                    </a:lnTo>
                    <a:cubicBezTo>
                      <a:pt x="224" y="204"/>
                      <a:pt x="259" y="190"/>
                      <a:pt x="278" y="180"/>
                    </a:cubicBezTo>
                    <a:lnTo>
                      <a:pt x="278" y="180"/>
                    </a:lnTo>
                    <a:cubicBezTo>
                      <a:pt x="308" y="165"/>
                      <a:pt x="302" y="149"/>
                      <a:pt x="301" y="147"/>
                    </a:cubicBezTo>
                    <a:lnTo>
                      <a:pt x="284" y="101"/>
                    </a:lnTo>
                    <a:lnTo>
                      <a:pt x="284" y="101"/>
                    </a:lnTo>
                    <a:cubicBezTo>
                      <a:pt x="283" y="98"/>
                      <a:pt x="283" y="96"/>
                      <a:pt x="285" y="94"/>
                    </a:cubicBezTo>
                    <a:lnTo>
                      <a:pt x="285" y="94"/>
                    </a:lnTo>
                    <a:cubicBezTo>
                      <a:pt x="286" y="91"/>
                      <a:pt x="288" y="90"/>
                      <a:pt x="290" y="89"/>
                    </a:cubicBezTo>
                    <a:lnTo>
                      <a:pt x="290" y="89"/>
                    </a:lnTo>
                    <a:cubicBezTo>
                      <a:pt x="291" y="89"/>
                      <a:pt x="294" y="87"/>
                      <a:pt x="297" y="85"/>
                    </a:cubicBezTo>
                    <a:lnTo>
                      <a:pt x="297" y="85"/>
                    </a:lnTo>
                    <a:cubicBezTo>
                      <a:pt x="384" y="42"/>
                      <a:pt x="463" y="20"/>
                      <a:pt x="532" y="18"/>
                    </a:cubicBezTo>
                    <a:lnTo>
                      <a:pt x="532" y="18"/>
                    </a:lnTo>
                    <a:cubicBezTo>
                      <a:pt x="548" y="18"/>
                      <a:pt x="605" y="17"/>
                      <a:pt x="645" y="2"/>
                    </a:cubicBezTo>
                    <a:lnTo>
                      <a:pt x="645" y="2"/>
                    </a:lnTo>
                    <a:cubicBezTo>
                      <a:pt x="649" y="0"/>
                      <a:pt x="654" y="3"/>
                      <a:pt x="656" y="8"/>
                    </a:cubicBezTo>
                    <a:lnTo>
                      <a:pt x="805" y="380"/>
                    </a:lnTo>
                    <a:lnTo>
                      <a:pt x="805" y="380"/>
                    </a:lnTo>
                    <a:cubicBezTo>
                      <a:pt x="805" y="380"/>
                      <a:pt x="805" y="380"/>
                      <a:pt x="805" y="381"/>
                    </a:cubicBezTo>
                    <a:lnTo>
                      <a:pt x="805" y="381"/>
                    </a:lnTo>
                    <a:lnTo>
                      <a:pt x="805" y="381"/>
                    </a:lnTo>
                    <a:cubicBezTo>
                      <a:pt x="806" y="385"/>
                      <a:pt x="805" y="389"/>
                      <a:pt x="800" y="392"/>
                    </a:cubicBezTo>
                    <a:lnTo>
                      <a:pt x="800" y="392"/>
                    </a:lnTo>
                    <a:cubicBezTo>
                      <a:pt x="786" y="399"/>
                      <a:pt x="465" y="568"/>
                      <a:pt x="423" y="586"/>
                    </a:cubicBezTo>
                    <a:lnTo>
                      <a:pt x="423" y="586"/>
                    </a:lnTo>
                    <a:cubicBezTo>
                      <a:pt x="387" y="602"/>
                      <a:pt x="344" y="618"/>
                      <a:pt x="310" y="6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63">
                <a:extLst>
                  <a:ext uri="{FF2B5EF4-FFF2-40B4-BE49-F238E27FC236}">
                    <a16:creationId xmlns:a16="http://schemas.microsoft.com/office/drawing/2014/main" id="{D7EC7961-01AB-4EE1-BECE-86585139D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2788" y="6939090"/>
                <a:ext cx="1992527" cy="1780146"/>
              </a:xfrm>
              <a:custGeom>
                <a:avLst/>
                <a:gdLst>
                  <a:gd name="T0" fmla="*/ 2273 w 2274"/>
                  <a:gd name="T1" fmla="*/ 680 h 2032"/>
                  <a:gd name="T2" fmla="*/ 2273 w 2274"/>
                  <a:gd name="T3" fmla="*/ 680 h 2032"/>
                  <a:gd name="T4" fmla="*/ 1894 w 2274"/>
                  <a:gd name="T5" fmla="*/ 1419 h 2032"/>
                  <a:gd name="T6" fmla="*/ 1894 w 2274"/>
                  <a:gd name="T7" fmla="*/ 1419 h 2032"/>
                  <a:gd name="T8" fmla="*/ 165 w 2274"/>
                  <a:gd name="T9" fmla="*/ 2031 h 2032"/>
                  <a:gd name="T10" fmla="*/ 165 w 2274"/>
                  <a:gd name="T11" fmla="*/ 2031 h 2032"/>
                  <a:gd name="T12" fmla="*/ 11 w 2274"/>
                  <a:gd name="T13" fmla="*/ 1556 h 2032"/>
                  <a:gd name="T14" fmla="*/ 1370 w 2274"/>
                  <a:gd name="T15" fmla="*/ 779 h 2032"/>
                  <a:gd name="T16" fmla="*/ 1544 w 2274"/>
                  <a:gd name="T17" fmla="*/ 0 h 2032"/>
                  <a:gd name="T18" fmla="*/ 2273 w 2274"/>
                  <a:gd name="T19" fmla="*/ 680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74" h="2032">
                    <a:moveTo>
                      <a:pt x="2273" y="680"/>
                    </a:moveTo>
                    <a:lnTo>
                      <a:pt x="2273" y="680"/>
                    </a:lnTo>
                    <a:cubicBezTo>
                      <a:pt x="2273" y="680"/>
                      <a:pt x="2167" y="1160"/>
                      <a:pt x="1894" y="1419"/>
                    </a:cubicBezTo>
                    <a:lnTo>
                      <a:pt x="1894" y="1419"/>
                    </a:lnTo>
                    <a:cubicBezTo>
                      <a:pt x="1621" y="1678"/>
                      <a:pt x="165" y="2031"/>
                      <a:pt x="165" y="2031"/>
                    </a:cubicBezTo>
                    <a:lnTo>
                      <a:pt x="165" y="2031"/>
                    </a:lnTo>
                    <a:cubicBezTo>
                      <a:pt x="0" y="1839"/>
                      <a:pt x="11" y="1556"/>
                      <a:pt x="11" y="1556"/>
                    </a:cubicBezTo>
                    <a:lnTo>
                      <a:pt x="1370" y="779"/>
                    </a:lnTo>
                    <a:lnTo>
                      <a:pt x="1544" y="0"/>
                    </a:lnTo>
                    <a:lnTo>
                      <a:pt x="2273" y="68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 64">
                <a:extLst>
                  <a:ext uri="{FF2B5EF4-FFF2-40B4-BE49-F238E27FC236}">
                    <a16:creationId xmlns:a16="http://schemas.microsoft.com/office/drawing/2014/main" id="{C2532D12-FC2D-4143-A9BE-06F1D6DC6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5065" y="6927507"/>
                <a:ext cx="2007973" cy="1795590"/>
              </a:xfrm>
              <a:custGeom>
                <a:avLst/>
                <a:gdLst>
                  <a:gd name="T0" fmla="*/ 173 w 2293"/>
                  <a:gd name="T1" fmla="*/ 2051 h 2052"/>
                  <a:gd name="T2" fmla="*/ 173 w 2293"/>
                  <a:gd name="T3" fmla="*/ 2051 h 2052"/>
                  <a:gd name="T4" fmla="*/ 166 w 2293"/>
                  <a:gd name="T5" fmla="*/ 2048 h 2052"/>
                  <a:gd name="T6" fmla="*/ 166 w 2293"/>
                  <a:gd name="T7" fmla="*/ 2048 h 2052"/>
                  <a:gd name="T8" fmla="*/ 10 w 2293"/>
                  <a:gd name="T9" fmla="*/ 1567 h 2052"/>
                  <a:gd name="T10" fmla="*/ 10 w 2293"/>
                  <a:gd name="T11" fmla="*/ 1567 h 2052"/>
                  <a:gd name="T12" fmla="*/ 15 w 2293"/>
                  <a:gd name="T13" fmla="*/ 1559 h 2052"/>
                  <a:gd name="T14" fmla="*/ 1369 w 2293"/>
                  <a:gd name="T15" fmla="*/ 783 h 2052"/>
                  <a:gd name="T16" fmla="*/ 1542 w 2293"/>
                  <a:gd name="T17" fmla="*/ 8 h 2052"/>
                  <a:gd name="T18" fmla="*/ 1542 w 2293"/>
                  <a:gd name="T19" fmla="*/ 8 h 2052"/>
                  <a:gd name="T20" fmla="*/ 1554 w 2293"/>
                  <a:gd name="T21" fmla="*/ 1 h 2052"/>
                  <a:gd name="T22" fmla="*/ 1554 w 2293"/>
                  <a:gd name="T23" fmla="*/ 1 h 2052"/>
                  <a:gd name="T24" fmla="*/ 1561 w 2293"/>
                  <a:gd name="T25" fmla="*/ 12 h 2052"/>
                  <a:gd name="T26" fmla="*/ 1386 w 2293"/>
                  <a:gd name="T27" fmla="*/ 791 h 2052"/>
                  <a:gd name="T28" fmla="*/ 1386 w 2293"/>
                  <a:gd name="T29" fmla="*/ 791 h 2052"/>
                  <a:gd name="T30" fmla="*/ 1382 w 2293"/>
                  <a:gd name="T31" fmla="*/ 797 h 2052"/>
                  <a:gd name="T32" fmla="*/ 29 w 2293"/>
                  <a:gd name="T33" fmla="*/ 1573 h 2052"/>
                  <a:gd name="T34" fmla="*/ 29 w 2293"/>
                  <a:gd name="T35" fmla="*/ 1573 h 2052"/>
                  <a:gd name="T36" fmla="*/ 176 w 2293"/>
                  <a:gd name="T37" fmla="*/ 2032 h 2052"/>
                  <a:gd name="T38" fmla="*/ 176 w 2293"/>
                  <a:gd name="T39" fmla="*/ 2032 h 2052"/>
                  <a:gd name="T40" fmla="*/ 932 w 2293"/>
                  <a:gd name="T41" fmla="*/ 1824 h 2052"/>
                  <a:gd name="T42" fmla="*/ 932 w 2293"/>
                  <a:gd name="T43" fmla="*/ 1824 h 2052"/>
                  <a:gd name="T44" fmla="*/ 1896 w 2293"/>
                  <a:gd name="T45" fmla="*/ 1423 h 2052"/>
                  <a:gd name="T46" fmla="*/ 1896 w 2293"/>
                  <a:gd name="T47" fmla="*/ 1423 h 2052"/>
                  <a:gd name="T48" fmla="*/ 2272 w 2293"/>
                  <a:gd name="T49" fmla="*/ 690 h 2052"/>
                  <a:gd name="T50" fmla="*/ 2272 w 2293"/>
                  <a:gd name="T51" fmla="*/ 690 h 2052"/>
                  <a:gd name="T52" fmla="*/ 2283 w 2293"/>
                  <a:gd name="T53" fmla="*/ 683 h 2052"/>
                  <a:gd name="T54" fmla="*/ 2283 w 2293"/>
                  <a:gd name="T55" fmla="*/ 683 h 2052"/>
                  <a:gd name="T56" fmla="*/ 2291 w 2293"/>
                  <a:gd name="T57" fmla="*/ 694 h 2052"/>
                  <a:gd name="T58" fmla="*/ 2291 w 2293"/>
                  <a:gd name="T59" fmla="*/ 694 h 2052"/>
                  <a:gd name="T60" fmla="*/ 1909 w 2293"/>
                  <a:gd name="T61" fmla="*/ 1436 h 2052"/>
                  <a:gd name="T62" fmla="*/ 1909 w 2293"/>
                  <a:gd name="T63" fmla="*/ 1436 h 2052"/>
                  <a:gd name="T64" fmla="*/ 174 w 2293"/>
                  <a:gd name="T65" fmla="*/ 2051 h 2052"/>
                  <a:gd name="T66" fmla="*/ 174 w 2293"/>
                  <a:gd name="T67" fmla="*/ 2051 h 2052"/>
                  <a:gd name="T68" fmla="*/ 173 w 2293"/>
                  <a:gd name="T69" fmla="*/ 2051 h 2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93" h="2052">
                    <a:moveTo>
                      <a:pt x="173" y="2051"/>
                    </a:moveTo>
                    <a:lnTo>
                      <a:pt x="173" y="2051"/>
                    </a:lnTo>
                    <a:cubicBezTo>
                      <a:pt x="170" y="2051"/>
                      <a:pt x="167" y="2051"/>
                      <a:pt x="166" y="2048"/>
                    </a:cubicBezTo>
                    <a:lnTo>
                      <a:pt x="166" y="2048"/>
                    </a:lnTo>
                    <a:cubicBezTo>
                      <a:pt x="0" y="1857"/>
                      <a:pt x="10" y="1570"/>
                      <a:pt x="10" y="1567"/>
                    </a:cubicBezTo>
                    <a:lnTo>
                      <a:pt x="10" y="1567"/>
                    </a:lnTo>
                    <a:cubicBezTo>
                      <a:pt x="10" y="1563"/>
                      <a:pt x="11" y="1560"/>
                      <a:pt x="15" y="1559"/>
                    </a:cubicBezTo>
                    <a:lnTo>
                      <a:pt x="1369" y="783"/>
                    </a:lnTo>
                    <a:lnTo>
                      <a:pt x="1542" y="8"/>
                    </a:lnTo>
                    <a:lnTo>
                      <a:pt x="1542" y="8"/>
                    </a:lnTo>
                    <a:cubicBezTo>
                      <a:pt x="1544" y="3"/>
                      <a:pt x="1548" y="0"/>
                      <a:pt x="1554" y="1"/>
                    </a:cubicBezTo>
                    <a:lnTo>
                      <a:pt x="1554" y="1"/>
                    </a:lnTo>
                    <a:cubicBezTo>
                      <a:pt x="1559" y="2"/>
                      <a:pt x="1562" y="7"/>
                      <a:pt x="1561" y="12"/>
                    </a:cubicBezTo>
                    <a:lnTo>
                      <a:pt x="1386" y="791"/>
                    </a:lnTo>
                    <a:lnTo>
                      <a:pt x="1386" y="791"/>
                    </a:lnTo>
                    <a:cubicBezTo>
                      <a:pt x="1386" y="794"/>
                      <a:pt x="1385" y="797"/>
                      <a:pt x="1382" y="797"/>
                    </a:cubicBezTo>
                    <a:lnTo>
                      <a:pt x="29" y="1573"/>
                    </a:lnTo>
                    <a:lnTo>
                      <a:pt x="29" y="1573"/>
                    </a:lnTo>
                    <a:cubicBezTo>
                      <a:pt x="28" y="1611"/>
                      <a:pt x="32" y="1859"/>
                      <a:pt x="176" y="2032"/>
                    </a:cubicBezTo>
                    <a:lnTo>
                      <a:pt x="176" y="2032"/>
                    </a:lnTo>
                    <a:cubicBezTo>
                      <a:pt x="224" y="2019"/>
                      <a:pt x="565" y="1935"/>
                      <a:pt x="932" y="1824"/>
                    </a:cubicBezTo>
                    <a:lnTo>
                      <a:pt x="932" y="1824"/>
                    </a:lnTo>
                    <a:cubicBezTo>
                      <a:pt x="1452" y="1667"/>
                      <a:pt x="1784" y="1528"/>
                      <a:pt x="1896" y="1423"/>
                    </a:cubicBezTo>
                    <a:lnTo>
                      <a:pt x="1896" y="1423"/>
                    </a:lnTo>
                    <a:cubicBezTo>
                      <a:pt x="2164" y="1169"/>
                      <a:pt x="2271" y="695"/>
                      <a:pt x="2272" y="690"/>
                    </a:cubicBezTo>
                    <a:lnTo>
                      <a:pt x="2272" y="690"/>
                    </a:lnTo>
                    <a:cubicBezTo>
                      <a:pt x="2273" y="684"/>
                      <a:pt x="2279" y="681"/>
                      <a:pt x="2283" y="683"/>
                    </a:cubicBezTo>
                    <a:lnTo>
                      <a:pt x="2283" y="683"/>
                    </a:lnTo>
                    <a:cubicBezTo>
                      <a:pt x="2288" y="683"/>
                      <a:pt x="2292" y="689"/>
                      <a:pt x="2291" y="694"/>
                    </a:cubicBezTo>
                    <a:lnTo>
                      <a:pt x="2291" y="694"/>
                    </a:lnTo>
                    <a:cubicBezTo>
                      <a:pt x="2289" y="698"/>
                      <a:pt x="2180" y="1179"/>
                      <a:pt x="1909" y="1436"/>
                    </a:cubicBezTo>
                    <a:lnTo>
                      <a:pt x="1909" y="1436"/>
                    </a:lnTo>
                    <a:cubicBezTo>
                      <a:pt x="1636" y="1695"/>
                      <a:pt x="234" y="2037"/>
                      <a:pt x="174" y="2051"/>
                    </a:cubicBezTo>
                    <a:lnTo>
                      <a:pt x="174" y="2051"/>
                    </a:lnTo>
                    <a:lnTo>
                      <a:pt x="173" y="205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A22AF699-0C38-4705-9328-690AE6684DC0}"/>
                </a:ext>
              </a:extLst>
            </p:cNvPr>
            <p:cNvGrpSpPr/>
            <p:nvPr/>
          </p:nvGrpSpPr>
          <p:grpSpPr>
            <a:xfrm>
              <a:off x="8626563" y="11356631"/>
              <a:ext cx="14353144" cy="432486"/>
              <a:chOff x="8626563" y="11356631"/>
              <a:chExt cx="14353144" cy="432486"/>
            </a:xfrm>
          </p:grpSpPr>
          <p:sp>
            <p:nvSpPr>
              <p:cNvPr id="496" name="Freeform 167">
                <a:extLst>
                  <a:ext uri="{FF2B5EF4-FFF2-40B4-BE49-F238E27FC236}">
                    <a16:creationId xmlns:a16="http://schemas.microsoft.com/office/drawing/2014/main" id="{FC7A8FD2-85C7-4B38-825B-10471E391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8146" y="11368216"/>
                <a:ext cx="14337700" cy="413178"/>
              </a:xfrm>
              <a:custGeom>
                <a:avLst/>
                <a:gdLst>
                  <a:gd name="T0" fmla="*/ 16136 w 16374"/>
                  <a:gd name="T1" fmla="*/ 473 h 474"/>
                  <a:gd name="T2" fmla="*/ 8186 w 16374"/>
                  <a:gd name="T3" fmla="*/ 473 h 474"/>
                  <a:gd name="T4" fmla="*/ 237 w 16374"/>
                  <a:gd name="T5" fmla="*/ 473 h 474"/>
                  <a:gd name="T6" fmla="*/ 237 w 16374"/>
                  <a:gd name="T7" fmla="*/ 473 h 474"/>
                  <a:gd name="T8" fmla="*/ 70 w 16374"/>
                  <a:gd name="T9" fmla="*/ 404 h 474"/>
                  <a:gd name="T10" fmla="*/ 70 w 16374"/>
                  <a:gd name="T11" fmla="*/ 404 h 474"/>
                  <a:gd name="T12" fmla="*/ 0 w 16374"/>
                  <a:gd name="T13" fmla="*/ 236 h 474"/>
                  <a:gd name="T14" fmla="*/ 0 w 16374"/>
                  <a:gd name="T15" fmla="*/ 236 h 474"/>
                  <a:gd name="T16" fmla="*/ 0 w 16374"/>
                  <a:gd name="T17" fmla="*/ 236 h 474"/>
                  <a:gd name="T18" fmla="*/ 0 w 16374"/>
                  <a:gd name="T19" fmla="*/ 236 h 474"/>
                  <a:gd name="T20" fmla="*/ 70 w 16374"/>
                  <a:gd name="T21" fmla="*/ 70 h 474"/>
                  <a:gd name="T22" fmla="*/ 70 w 16374"/>
                  <a:gd name="T23" fmla="*/ 70 h 474"/>
                  <a:gd name="T24" fmla="*/ 237 w 16374"/>
                  <a:gd name="T25" fmla="*/ 0 h 474"/>
                  <a:gd name="T26" fmla="*/ 8186 w 16374"/>
                  <a:gd name="T27" fmla="*/ 0 h 474"/>
                  <a:gd name="T28" fmla="*/ 16136 w 16374"/>
                  <a:gd name="T29" fmla="*/ 0 h 474"/>
                  <a:gd name="T30" fmla="*/ 16136 w 16374"/>
                  <a:gd name="T31" fmla="*/ 0 h 474"/>
                  <a:gd name="T32" fmla="*/ 16304 w 16374"/>
                  <a:gd name="T33" fmla="*/ 70 h 474"/>
                  <a:gd name="T34" fmla="*/ 16304 w 16374"/>
                  <a:gd name="T35" fmla="*/ 70 h 474"/>
                  <a:gd name="T36" fmla="*/ 16373 w 16374"/>
                  <a:gd name="T37" fmla="*/ 236 h 474"/>
                  <a:gd name="T38" fmla="*/ 16373 w 16374"/>
                  <a:gd name="T39" fmla="*/ 236 h 474"/>
                  <a:gd name="T40" fmla="*/ 16373 w 16374"/>
                  <a:gd name="T41" fmla="*/ 236 h 474"/>
                  <a:gd name="T42" fmla="*/ 16373 w 16374"/>
                  <a:gd name="T43" fmla="*/ 236 h 474"/>
                  <a:gd name="T44" fmla="*/ 16304 w 16374"/>
                  <a:gd name="T45" fmla="*/ 404 h 474"/>
                  <a:gd name="T46" fmla="*/ 16304 w 16374"/>
                  <a:gd name="T47" fmla="*/ 404 h 474"/>
                  <a:gd name="T48" fmla="*/ 16136 w 16374"/>
                  <a:gd name="T49" fmla="*/ 47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374" h="474">
                    <a:moveTo>
                      <a:pt x="16136" y="473"/>
                    </a:moveTo>
                    <a:lnTo>
                      <a:pt x="8186" y="473"/>
                    </a:lnTo>
                    <a:lnTo>
                      <a:pt x="237" y="473"/>
                    </a:lnTo>
                    <a:lnTo>
                      <a:pt x="237" y="473"/>
                    </a:lnTo>
                    <a:cubicBezTo>
                      <a:pt x="172" y="473"/>
                      <a:pt x="113" y="447"/>
                      <a:pt x="70" y="404"/>
                    </a:cubicBezTo>
                    <a:lnTo>
                      <a:pt x="70" y="404"/>
                    </a:lnTo>
                    <a:cubicBezTo>
                      <a:pt x="27" y="361"/>
                      <a:pt x="0" y="302"/>
                      <a:pt x="0" y="236"/>
                    </a:cubicBez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ubicBezTo>
                      <a:pt x="0" y="171"/>
                      <a:pt x="27" y="112"/>
                      <a:pt x="70" y="70"/>
                    </a:cubicBezTo>
                    <a:lnTo>
                      <a:pt x="70" y="70"/>
                    </a:lnTo>
                    <a:cubicBezTo>
                      <a:pt x="113" y="27"/>
                      <a:pt x="172" y="0"/>
                      <a:pt x="237" y="0"/>
                    </a:cubicBezTo>
                    <a:lnTo>
                      <a:pt x="8186" y="0"/>
                    </a:lnTo>
                    <a:lnTo>
                      <a:pt x="16136" y="0"/>
                    </a:lnTo>
                    <a:lnTo>
                      <a:pt x="16136" y="0"/>
                    </a:lnTo>
                    <a:cubicBezTo>
                      <a:pt x="16202" y="0"/>
                      <a:pt x="16261" y="27"/>
                      <a:pt x="16304" y="70"/>
                    </a:cubicBezTo>
                    <a:lnTo>
                      <a:pt x="16304" y="70"/>
                    </a:lnTo>
                    <a:cubicBezTo>
                      <a:pt x="16347" y="112"/>
                      <a:pt x="16373" y="171"/>
                      <a:pt x="16373" y="236"/>
                    </a:cubicBezTo>
                    <a:lnTo>
                      <a:pt x="16373" y="236"/>
                    </a:lnTo>
                    <a:lnTo>
                      <a:pt x="16373" y="236"/>
                    </a:lnTo>
                    <a:lnTo>
                      <a:pt x="16373" y="236"/>
                    </a:lnTo>
                    <a:cubicBezTo>
                      <a:pt x="16373" y="302"/>
                      <a:pt x="16347" y="361"/>
                      <a:pt x="16304" y="404"/>
                    </a:cubicBezTo>
                    <a:lnTo>
                      <a:pt x="16304" y="404"/>
                    </a:lnTo>
                    <a:cubicBezTo>
                      <a:pt x="16261" y="447"/>
                      <a:pt x="16202" y="473"/>
                      <a:pt x="16136" y="4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168">
                <a:extLst>
                  <a:ext uri="{FF2B5EF4-FFF2-40B4-BE49-F238E27FC236}">
                    <a16:creationId xmlns:a16="http://schemas.microsoft.com/office/drawing/2014/main" id="{B095D0EE-F735-4A6E-911E-878A97DFD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6563" y="11356631"/>
                <a:ext cx="14353144" cy="432486"/>
              </a:xfrm>
              <a:custGeom>
                <a:avLst/>
                <a:gdLst>
                  <a:gd name="T0" fmla="*/ 246 w 16393"/>
                  <a:gd name="T1" fmla="*/ 19 h 494"/>
                  <a:gd name="T2" fmla="*/ 246 w 16393"/>
                  <a:gd name="T3" fmla="*/ 19 h 494"/>
                  <a:gd name="T4" fmla="*/ 86 w 16393"/>
                  <a:gd name="T5" fmla="*/ 87 h 494"/>
                  <a:gd name="T6" fmla="*/ 86 w 16393"/>
                  <a:gd name="T7" fmla="*/ 87 h 494"/>
                  <a:gd name="T8" fmla="*/ 19 w 16393"/>
                  <a:gd name="T9" fmla="*/ 246 h 494"/>
                  <a:gd name="T10" fmla="*/ 19 w 16393"/>
                  <a:gd name="T11" fmla="*/ 246 h 494"/>
                  <a:gd name="T12" fmla="*/ 86 w 16393"/>
                  <a:gd name="T13" fmla="*/ 408 h 494"/>
                  <a:gd name="T14" fmla="*/ 86 w 16393"/>
                  <a:gd name="T15" fmla="*/ 408 h 494"/>
                  <a:gd name="T16" fmla="*/ 246 w 16393"/>
                  <a:gd name="T17" fmla="*/ 474 h 494"/>
                  <a:gd name="T18" fmla="*/ 16145 w 16393"/>
                  <a:gd name="T19" fmla="*/ 474 h 494"/>
                  <a:gd name="T20" fmla="*/ 16145 w 16393"/>
                  <a:gd name="T21" fmla="*/ 474 h 494"/>
                  <a:gd name="T22" fmla="*/ 16307 w 16393"/>
                  <a:gd name="T23" fmla="*/ 408 h 494"/>
                  <a:gd name="T24" fmla="*/ 16307 w 16393"/>
                  <a:gd name="T25" fmla="*/ 408 h 494"/>
                  <a:gd name="T26" fmla="*/ 16373 w 16393"/>
                  <a:gd name="T27" fmla="*/ 246 h 494"/>
                  <a:gd name="T28" fmla="*/ 16373 w 16393"/>
                  <a:gd name="T29" fmla="*/ 246 h 494"/>
                  <a:gd name="T30" fmla="*/ 16307 w 16393"/>
                  <a:gd name="T31" fmla="*/ 87 h 494"/>
                  <a:gd name="T32" fmla="*/ 16307 w 16393"/>
                  <a:gd name="T33" fmla="*/ 87 h 494"/>
                  <a:gd name="T34" fmla="*/ 16145 w 16393"/>
                  <a:gd name="T35" fmla="*/ 19 h 494"/>
                  <a:gd name="T36" fmla="*/ 246 w 16393"/>
                  <a:gd name="T37" fmla="*/ 19 h 494"/>
                  <a:gd name="T38" fmla="*/ 16145 w 16393"/>
                  <a:gd name="T39" fmla="*/ 493 h 494"/>
                  <a:gd name="T40" fmla="*/ 246 w 16393"/>
                  <a:gd name="T41" fmla="*/ 493 h 494"/>
                  <a:gd name="T42" fmla="*/ 246 w 16393"/>
                  <a:gd name="T43" fmla="*/ 493 h 494"/>
                  <a:gd name="T44" fmla="*/ 72 w 16393"/>
                  <a:gd name="T45" fmla="*/ 421 h 494"/>
                  <a:gd name="T46" fmla="*/ 72 w 16393"/>
                  <a:gd name="T47" fmla="*/ 421 h 494"/>
                  <a:gd name="T48" fmla="*/ 0 w 16393"/>
                  <a:gd name="T49" fmla="*/ 246 h 494"/>
                  <a:gd name="T50" fmla="*/ 0 w 16393"/>
                  <a:gd name="T51" fmla="*/ 246 h 494"/>
                  <a:gd name="T52" fmla="*/ 72 w 16393"/>
                  <a:gd name="T53" fmla="*/ 73 h 494"/>
                  <a:gd name="T54" fmla="*/ 72 w 16393"/>
                  <a:gd name="T55" fmla="*/ 73 h 494"/>
                  <a:gd name="T56" fmla="*/ 246 w 16393"/>
                  <a:gd name="T57" fmla="*/ 0 h 494"/>
                  <a:gd name="T58" fmla="*/ 16145 w 16393"/>
                  <a:gd name="T59" fmla="*/ 0 h 494"/>
                  <a:gd name="T60" fmla="*/ 16145 w 16393"/>
                  <a:gd name="T61" fmla="*/ 0 h 494"/>
                  <a:gd name="T62" fmla="*/ 16320 w 16393"/>
                  <a:gd name="T63" fmla="*/ 73 h 494"/>
                  <a:gd name="T64" fmla="*/ 16320 w 16393"/>
                  <a:gd name="T65" fmla="*/ 73 h 494"/>
                  <a:gd name="T66" fmla="*/ 16392 w 16393"/>
                  <a:gd name="T67" fmla="*/ 246 h 494"/>
                  <a:gd name="T68" fmla="*/ 16392 w 16393"/>
                  <a:gd name="T69" fmla="*/ 246 h 494"/>
                  <a:gd name="T70" fmla="*/ 16320 w 16393"/>
                  <a:gd name="T71" fmla="*/ 421 h 494"/>
                  <a:gd name="T72" fmla="*/ 16320 w 16393"/>
                  <a:gd name="T73" fmla="*/ 421 h 494"/>
                  <a:gd name="T74" fmla="*/ 16145 w 16393"/>
                  <a:gd name="T75" fmla="*/ 493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93" h="494">
                    <a:moveTo>
                      <a:pt x="246" y="19"/>
                    </a:moveTo>
                    <a:lnTo>
                      <a:pt x="246" y="19"/>
                    </a:lnTo>
                    <a:cubicBezTo>
                      <a:pt x="185" y="19"/>
                      <a:pt x="129" y="43"/>
                      <a:pt x="86" y="87"/>
                    </a:cubicBezTo>
                    <a:lnTo>
                      <a:pt x="86" y="87"/>
                    </a:lnTo>
                    <a:cubicBezTo>
                      <a:pt x="43" y="129"/>
                      <a:pt x="19" y="186"/>
                      <a:pt x="19" y="246"/>
                    </a:cubicBezTo>
                    <a:lnTo>
                      <a:pt x="19" y="246"/>
                    </a:lnTo>
                    <a:cubicBezTo>
                      <a:pt x="19" y="308"/>
                      <a:pt x="43" y="364"/>
                      <a:pt x="86" y="408"/>
                    </a:cubicBezTo>
                    <a:lnTo>
                      <a:pt x="86" y="408"/>
                    </a:lnTo>
                    <a:cubicBezTo>
                      <a:pt x="129" y="450"/>
                      <a:pt x="185" y="474"/>
                      <a:pt x="246" y="474"/>
                    </a:cubicBezTo>
                    <a:lnTo>
                      <a:pt x="16145" y="474"/>
                    </a:lnTo>
                    <a:lnTo>
                      <a:pt x="16145" y="474"/>
                    </a:lnTo>
                    <a:cubicBezTo>
                      <a:pt x="16207" y="474"/>
                      <a:pt x="16263" y="450"/>
                      <a:pt x="16307" y="408"/>
                    </a:cubicBezTo>
                    <a:lnTo>
                      <a:pt x="16307" y="408"/>
                    </a:lnTo>
                    <a:cubicBezTo>
                      <a:pt x="16349" y="364"/>
                      <a:pt x="16373" y="308"/>
                      <a:pt x="16373" y="246"/>
                    </a:cubicBezTo>
                    <a:lnTo>
                      <a:pt x="16373" y="246"/>
                    </a:lnTo>
                    <a:cubicBezTo>
                      <a:pt x="16373" y="186"/>
                      <a:pt x="16349" y="129"/>
                      <a:pt x="16307" y="87"/>
                    </a:cubicBezTo>
                    <a:lnTo>
                      <a:pt x="16307" y="87"/>
                    </a:lnTo>
                    <a:cubicBezTo>
                      <a:pt x="16263" y="43"/>
                      <a:pt x="16207" y="19"/>
                      <a:pt x="16145" y="19"/>
                    </a:cubicBezTo>
                    <a:lnTo>
                      <a:pt x="246" y="19"/>
                    </a:lnTo>
                    <a:close/>
                    <a:moveTo>
                      <a:pt x="16145" y="493"/>
                    </a:moveTo>
                    <a:lnTo>
                      <a:pt x="246" y="493"/>
                    </a:lnTo>
                    <a:lnTo>
                      <a:pt x="246" y="493"/>
                    </a:lnTo>
                    <a:cubicBezTo>
                      <a:pt x="181" y="493"/>
                      <a:pt x="119" y="467"/>
                      <a:pt x="72" y="421"/>
                    </a:cubicBezTo>
                    <a:lnTo>
                      <a:pt x="72" y="421"/>
                    </a:lnTo>
                    <a:cubicBezTo>
                      <a:pt x="26" y="375"/>
                      <a:pt x="0" y="313"/>
                      <a:pt x="0" y="246"/>
                    </a:cubicBezTo>
                    <a:lnTo>
                      <a:pt x="0" y="246"/>
                    </a:lnTo>
                    <a:cubicBezTo>
                      <a:pt x="0" y="181"/>
                      <a:pt x="26" y="119"/>
                      <a:pt x="72" y="73"/>
                    </a:cubicBezTo>
                    <a:lnTo>
                      <a:pt x="72" y="73"/>
                    </a:lnTo>
                    <a:cubicBezTo>
                      <a:pt x="119" y="26"/>
                      <a:pt x="181" y="0"/>
                      <a:pt x="246" y="0"/>
                    </a:cubicBezTo>
                    <a:lnTo>
                      <a:pt x="16145" y="0"/>
                    </a:lnTo>
                    <a:lnTo>
                      <a:pt x="16145" y="0"/>
                    </a:lnTo>
                    <a:cubicBezTo>
                      <a:pt x="16212" y="0"/>
                      <a:pt x="16274" y="26"/>
                      <a:pt x="16320" y="73"/>
                    </a:cubicBezTo>
                    <a:lnTo>
                      <a:pt x="16320" y="73"/>
                    </a:lnTo>
                    <a:cubicBezTo>
                      <a:pt x="16367" y="119"/>
                      <a:pt x="16392" y="181"/>
                      <a:pt x="16392" y="246"/>
                    </a:cubicBezTo>
                    <a:lnTo>
                      <a:pt x="16392" y="246"/>
                    </a:lnTo>
                    <a:cubicBezTo>
                      <a:pt x="16392" y="313"/>
                      <a:pt x="16367" y="375"/>
                      <a:pt x="16320" y="421"/>
                    </a:cubicBezTo>
                    <a:lnTo>
                      <a:pt x="16320" y="421"/>
                    </a:lnTo>
                    <a:cubicBezTo>
                      <a:pt x="16274" y="467"/>
                      <a:pt x="16212" y="493"/>
                      <a:pt x="16145" y="4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98EBCDED-19A6-4695-B61F-82D50E7BEFD2}"/>
                </a:ext>
              </a:extLst>
            </p:cNvPr>
            <p:cNvGrpSpPr/>
            <p:nvPr/>
          </p:nvGrpSpPr>
          <p:grpSpPr>
            <a:xfrm>
              <a:off x="9812038" y="4471601"/>
              <a:ext cx="12202298" cy="5938967"/>
              <a:chOff x="9812038" y="4471601"/>
              <a:chExt cx="12202298" cy="5938967"/>
            </a:xfrm>
          </p:grpSpPr>
          <p:sp>
            <p:nvSpPr>
              <p:cNvPr id="371" name="Freeform 65">
                <a:extLst>
                  <a:ext uri="{FF2B5EF4-FFF2-40B4-BE49-F238E27FC236}">
                    <a16:creationId xmlns:a16="http://schemas.microsoft.com/office/drawing/2014/main" id="{09268F06-58EB-490B-BCF9-270925D01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8532" y="6390759"/>
                <a:ext cx="235552" cy="239412"/>
              </a:xfrm>
              <a:custGeom>
                <a:avLst/>
                <a:gdLst>
                  <a:gd name="T0" fmla="*/ 11 w 269"/>
                  <a:gd name="T1" fmla="*/ 273 h 274"/>
                  <a:gd name="T2" fmla="*/ 11 w 269"/>
                  <a:gd name="T3" fmla="*/ 273 h 274"/>
                  <a:gd name="T4" fmla="*/ 4 w 269"/>
                  <a:gd name="T5" fmla="*/ 270 h 274"/>
                  <a:gd name="T6" fmla="*/ 4 w 269"/>
                  <a:gd name="T7" fmla="*/ 270 h 274"/>
                  <a:gd name="T8" fmla="*/ 4 w 269"/>
                  <a:gd name="T9" fmla="*/ 257 h 274"/>
                  <a:gd name="T10" fmla="*/ 251 w 269"/>
                  <a:gd name="T11" fmla="*/ 4 h 274"/>
                  <a:gd name="T12" fmla="*/ 251 w 269"/>
                  <a:gd name="T13" fmla="*/ 4 h 274"/>
                  <a:gd name="T14" fmla="*/ 265 w 269"/>
                  <a:gd name="T15" fmla="*/ 4 h 274"/>
                  <a:gd name="T16" fmla="*/ 265 w 269"/>
                  <a:gd name="T17" fmla="*/ 4 h 274"/>
                  <a:gd name="T18" fmla="*/ 265 w 269"/>
                  <a:gd name="T19" fmla="*/ 17 h 274"/>
                  <a:gd name="T20" fmla="*/ 17 w 269"/>
                  <a:gd name="T21" fmla="*/ 270 h 274"/>
                  <a:gd name="T22" fmla="*/ 17 w 269"/>
                  <a:gd name="T23" fmla="*/ 270 h 274"/>
                  <a:gd name="T24" fmla="*/ 11 w 269"/>
                  <a:gd name="T25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9" h="274">
                    <a:moveTo>
                      <a:pt x="11" y="273"/>
                    </a:moveTo>
                    <a:lnTo>
                      <a:pt x="11" y="273"/>
                    </a:lnTo>
                    <a:cubicBezTo>
                      <a:pt x="8" y="273"/>
                      <a:pt x="6" y="272"/>
                      <a:pt x="4" y="270"/>
                    </a:cubicBezTo>
                    <a:lnTo>
                      <a:pt x="4" y="270"/>
                    </a:lnTo>
                    <a:cubicBezTo>
                      <a:pt x="0" y="266"/>
                      <a:pt x="0" y="260"/>
                      <a:pt x="4" y="257"/>
                    </a:cubicBezTo>
                    <a:lnTo>
                      <a:pt x="251" y="4"/>
                    </a:lnTo>
                    <a:lnTo>
                      <a:pt x="251" y="4"/>
                    </a:lnTo>
                    <a:cubicBezTo>
                      <a:pt x="255" y="0"/>
                      <a:pt x="261" y="0"/>
                      <a:pt x="265" y="4"/>
                    </a:cubicBezTo>
                    <a:lnTo>
                      <a:pt x="265" y="4"/>
                    </a:lnTo>
                    <a:cubicBezTo>
                      <a:pt x="268" y="7"/>
                      <a:pt x="268" y="13"/>
                      <a:pt x="265" y="17"/>
                    </a:cubicBezTo>
                    <a:lnTo>
                      <a:pt x="17" y="270"/>
                    </a:lnTo>
                    <a:lnTo>
                      <a:pt x="17" y="270"/>
                    </a:lnTo>
                    <a:cubicBezTo>
                      <a:pt x="15" y="272"/>
                      <a:pt x="13" y="273"/>
                      <a:pt x="11" y="2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66">
                <a:extLst>
                  <a:ext uri="{FF2B5EF4-FFF2-40B4-BE49-F238E27FC236}">
                    <a16:creationId xmlns:a16="http://schemas.microsoft.com/office/drawing/2014/main" id="{FA09F04D-1F85-44E0-8670-AC36C7458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1482" y="6861860"/>
                <a:ext cx="347534" cy="104261"/>
              </a:xfrm>
              <a:custGeom>
                <a:avLst/>
                <a:gdLst>
                  <a:gd name="T0" fmla="*/ 10 w 399"/>
                  <a:gd name="T1" fmla="*/ 120 h 121"/>
                  <a:gd name="T2" fmla="*/ 10 w 399"/>
                  <a:gd name="T3" fmla="*/ 120 h 121"/>
                  <a:gd name="T4" fmla="*/ 1 w 399"/>
                  <a:gd name="T5" fmla="*/ 113 h 121"/>
                  <a:gd name="T6" fmla="*/ 1 w 399"/>
                  <a:gd name="T7" fmla="*/ 113 h 121"/>
                  <a:gd name="T8" fmla="*/ 8 w 399"/>
                  <a:gd name="T9" fmla="*/ 101 h 121"/>
                  <a:gd name="T10" fmla="*/ 386 w 399"/>
                  <a:gd name="T11" fmla="*/ 1 h 121"/>
                  <a:gd name="T12" fmla="*/ 386 w 399"/>
                  <a:gd name="T13" fmla="*/ 1 h 121"/>
                  <a:gd name="T14" fmla="*/ 397 w 399"/>
                  <a:gd name="T15" fmla="*/ 8 h 121"/>
                  <a:gd name="T16" fmla="*/ 397 w 399"/>
                  <a:gd name="T17" fmla="*/ 8 h 121"/>
                  <a:gd name="T18" fmla="*/ 390 w 399"/>
                  <a:gd name="T19" fmla="*/ 20 h 121"/>
                  <a:gd name="T20" fmla="*/ 13 w 399"/>
                  <a:gd name="T21" fmla="*/ 120 h 121"/>
                  <a:gd name="T22" fmla="*/ 13 w 399"/>
                  <a:gd name="T23" fmla="*/ 120 h 121"/>
                  <a:gd name="T24" fmla="*/ 10 w 399"/>
                  <a:gd name="T2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9" h="121">
                    <a:moveTo>
                      <a:pt x="10" y="120"/>
                    </a:moveTo>
                    <a:lnTo>
                      <a:pt x="10" y="120"/>
                    </a:lnTo>
                    <a:cubicBezTo>
                      <a:pt x="6" y="120"/>
                      <a:pt x="1" y="117"/>
                      <a:pt x="1" y="113"/>
                    </a:cubicBezTo>
                    <a:lnTo>
                      <a:pt x="1" y="113"/>
                    </a:lnTo>
                    <a:cubicBezTo>
                      <a:pt x="0" y="108"/>
                      <a:pt x="2" y="103"/>
                      <a:pt x="8" y="101"/>
                    </a:cubicBezTo>
                    <a:lnTo>
                      <a:pt x="386" y="1"/>
                    </a:lnTo>
                    <a:lnTo>
                      <a:pt x="386" y="1"/>
                    </a:lnTo>
                    <a:cubicBezTo>
                      <a:pt x="390" y="0"/>
                      <a:pt x="396" y="3"/>
                      <a:pt x="397" y="8"/>
                    </a:cubicBezTo>
                    <a:lnTo>
                      <a:pt x="397" y="8"/>
                    </a:lnTo>
                    <a:cubicBezTo>
                      <a:pt x="398" y="13"/>
                      <a:pt x="396" y="18"/>
                      <a:pt x="390" y="20"/>
                    </a:cubicBezTo>
                    <a:lnTo>
                      <a:pt x="13" y="120"/>
                    </a:lnTo>
                    <a:lnTo>
                      <a:pt x="13" y="120"/>
                    </a:lnTo>
                    <a:cubicBezTo>
                      <a:pt x="12" y="120"/>
                      <a:pt x="11" y="120"/>
                      <a:pt x="10" y="1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67">
                <a:extLst>
                  <a:ext uri="{FF2B5EF4-FFF2-40B4-BE49-F238E27FC236}">
                    <a16:creationId xmlns:a16="http://schemas.microsoft.com/office/drawing/2014/main" id="{FC424489-5B35-42A4-B864-0E2234880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0306" y="7062658"/>
                <a:ext cx="34752" cy="324365"/>
              </a:xfrm>
              <a:custGeom>
                <a:avLst/>
                <a:gdLst>
                  <a:gd name="T0" fmla="*/ 10 w 38"/>
                  <a:gd name="T1" fmla="*/ 369 h 370"/>
                  <a:gd name="T2" fmla="*/ 10 w 38"/>
                  <a:gd name="T3" fmla="*/ 369 h 370"/>
                  <a:gd name="T4" fmla="*/ 10 w 38"/>
                  <a:gd name="T5" fmla="*/ 369 h 370"/>
                  <a:gd name="T6" fmla="*/ 10 w 38"/>
                  <a:gd name="T7" fmla="*/ 369 h 370"/>
                  <a:gd name="T8" fmla="*/ 0 w 38"/>
                  <a:gd name="T9" fmla="*/ 360 h 370"/>
                  <a:gd name="T10" fmla="*/ 19 w 38"/>
                  <a:gd name="T11" fmla="*/ 8 h 370"/>
                  <a:gd name="T12" fmla="*/ 19 w 38"/>
                  <a:gd name="T13" fmla="*/ 8 h 370"/>
                  <a:gd name="T14" fmla="*/ 29 w 38"/>
                  <a:gd name="T15" fmla="*/ 0 h 370"/>
                  <a:gd name="T16" fmla="*/ 29 w 38"/>
                  <a:gd name="T17" fmla="*/ 0 h 370"/>
                  <a:gd name="T18" fmla="*/ 37 w 38"/>
                  <a:gd name="T19" fmla="*/ 10 h 370"/>
                  <a:gd name="T20" fmla="*/ 19 w 38"/>
                  <a:gd name="T21" fmla="*/ 361 h 370"/>
                  <a:gd name="T22" fmla="*/ 19 w 38"/>
                  <a:gd name="T23" fmla="*/ 361 h 370"/>
                  <a:gd name="T24" fmla="*/ 10 w 38"/>
                  <a:gd name="T25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70">
                    <a:moveTo>
                      <a:pt x="10" y="369"/>
                    </a:moveTo>
                    <a:lnTo>
                      <a:pt x="10" y="369"/>
                    </a:lnTo>
                    <a:lnTo>
                      <a:pt x="10" y="369"/>
                    </a:lnTo>
                    <a:lnTo>
                      <a:pt x="10" y="369"/>
                    </a:lnTo>
                    <a:cubicBezTo>
                      <a:pt x="5" y="369"/>
                      <a:pt x="0" y="365"/>
                      <a:pt x="0" y="360"/>
                    </a:cubicBezTo>
                    <a:lnTo>
                      <a:pt x="19" y="8"/>
                    </a:lnTo>
                    <a:lnTo>
                      <a:pt x="19" y="8"/>
                    </a:lnTo>
                    <a:cubicBezTo>
                      <a:pt x="19" y="3"/>
                      <a:pt x="23" y="0"/>
                      <a:pt x="29" y="0"/>
                    </a:cubicBezTo>
                    <a:lnTo>
                      <a:pt x="29" y="0"/>
                    </a:lnTo>
                    <a:cubicBezTo>
                      <a:pt x="34" y="0"/>
                      <a:pt x="37" y="5"/>
                      <a:pt x="37" y="10"/>
                    </a:cubicBezTo>
                    <a:lnTo>
                      <a:pt x="19" y="361"/>
                    </a:lnTo>
                    <a:lnTo>
                      <a:pt x="19" y="361"/>
                    </a:lnTo>
                    <a:cubicBezTo>
                      <a:pt x="19" y="366"/>
                      <a:pt x="15" y="369"/>
                      <a:pt x="10" y="3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68">
                <a:extLst>
                  <a:ext uri="{FF2B5EF4-FFF2-40B4-BE49-F238E27FC236}">
                    <a16:creationId xmlns:a16="http://schemas.microsoft.com/office/drawing/2014/main" id="{9011D96D-B58C-4324-951E-0FC99202D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7327" y="6437097"/>
                <a:ext cx="247135" cy="200797"/>
              </a:xfrm>
              <a:custGeom>
                <a:avLst/>
                <a:gdLst>
                  <a:gd name="T0" fmla="*/ 268 w 281"/>
                  <a:gd name="T1" fmla="*/ 227 h 228"/>
                  <a:gd name="T2" fmla="*/ 268 w 281"/>
                  <a:gd name="T3" fmla="*/ 227 h 228"/>
                  <a:gd name="T4" fmla="*/ 263 w 281"/>
                  <a:gd name="T5" fmla="*/ 225 h 228"/>
                  <a:gd name="T6" fmla="*/ 5 w 281"/>
                  <a:gd name="T7" fmla="*/ 18 h 228"/>
                  <a:gd name="T8" fmla="*/ 5 w 281"/>
                  <a:gd name="T9" fmla="*/ 18 h 228"/>
                  <a:gd name="T10" fmla="*/ 4 w 281"/>
                  <a:gd name="T11" fmla="*/ 5 h 228"/>
                  <a:gd name="T12" fmla="*/ 4 w 281"/>
                  <a:gd name="T13" fmla="*/ 5 h 228"/>
                  <a:gd name="T14" fmla="*/ 17 w 281"/>
                  <a:gd name="T15" fmla="*/ 3 h 228"/>
                  <a:gd name="T16" fmla="*/ 274 w 281"/>
                  <a:gd name="T17" fmla="*/ 210 h 228"/>
                  <a:gd name="T18" fmla="*/ 274 w 281"/>
                  <a:gd name="T19" fmla="*/ 210 h 228"/>
                  <a:gd name="T20" fmla="*/ 276 w 281"/>
                  <a:gd name="T21" fmla="*/ 224 h 228"/>
                  <a:gd name="T22" fmla="*/ 276 w 281"/>
                  <a:gd name="T23" fmla="*/ 224 h 228"/>
                  <a:gd name="T24" fmla="*/ 268 w 281"/>
                  <a:gd name="T25" fmla="*/ 22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1" h="228">
                    <a:moveTo>
                      <a:pt x="268" y="227"/>
                    </a:moveTo>
                    <a:lnTo>
                      <a:pt x="268" y="227"/>
                    </a:lnTo>
                    <a:cubicBezTo>
                      <a:pt x="266" y="227"/>
                      <a:pt x="265" y="227"/>
                      <a:pt x="263" y="225"/>
                    </a:cubicBezTo>
                    <a:lnTo>
                      <a:pt x="5" y="18"/>
                    </a:lnTo>
                    <a:lnTo>
                      <a:pt x="5" y="18"/>
                    </a:lnTo>
                    <a:cubicBezTo>
                      <a:pt x="1" y="14"/>
                      <a:pt x="0" y="8"/>
                      <a:pt x="4" y="5"/>
                    </a:cubicBezTo>
                    <a:lnTo>
                      <a:pt x="4" y="5"/>
                    </a:lnTo>
                    <a:cubicBezTo>
                      <a:pt x="7" y="0"/>
                      <a:pt x="13" y="0"/>
                      <a:pt x="17" y="3"/>
                    </a:cubicBezTo>
                    <a:lnTo>
                      <a:pt x="274" y="210"/>
                    </a:lnTo>
                    <a:lnTo>
                      <a:pt x="274" y="210"/>
                    </a:lnTo>
                    <a:cubicBezTo>
                      <a:pt x="279" y="213"/>
                      <a:pt x="280" y="220"/>
                      <a:pt x="276" y="224"/>
                    </a:cubicBezTo>
                    <a:lnTo>
                      <a:pt x="276" y="224"/>
                    </a:lnTo>
                    <a:cubicBezTo>
                      <a:pt x="274" y="226"/>
                      <a:pt x="272" y="227"/>
                      <a:pt x="268" y="2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69">
                <a:extLst>
                  <a:ext uri="{FF2B5EF4-FFF2-40B4-BE49-F238E27FC236}">
                    <a16:creationId xmlns:a16="http://schemas.microsoft.com/office/drawing/2014/main" id="{AA80C316-6153-4FD6-AC1A-5656DA1AC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5761" y="6861860"/>
                <a:ext cx="270304" cy="81092"/>
              </a:xfrm>
              <a:custGeom>
                <a:avLst/>
                <a:gdLst>
                  <a:gd name="T0" fmla="*/ 297 w 308"/>
                  <a:gd name="T1" fmla="*/ 90 h 91"/>
                  <a:gd name="T2" fmla="*/ 297 w 308"/>
                  <a:gd name="T3" fmla="*/ 90 h 91"/>
                  <a:gd name="T4" fmla="*/ 295 w 308"/>
                  <a:gd name="T5" fmla="*/ 90 h 91"/>
                  <a:gd name="T6" fmla="*/ 9 w 308"/>
                  <a:gd name="T7" fmla="*/ 20 h 91"/>
                  <a:gd name="T8" fmla="*/ 9 w 308"/>
                  <a:gd name="T9" fmla="*/ 20 h 91"/>
                  <a:gd name="T10" fmla="*/ 2 w 308"/>
                  <a:gd name="T11" fmla="*/ 8 h 91"/>
                  <a:gd name="T12" fmla="*/ 2 w 308"/>
                  <a:gd name="T13" fmla="*/ 8 h 91"/>
                  <a:gd name="T14" fmla="*/ 13 w 308"/>
                  <a:gd name="T15" fmla="*/ 1 h 91"/>
                  <a:gd name="T16" fmla="*/ 299 w 308"/>
                  <a:gd name="T17" fmla="*/ 72 h 91"/>
                  <a:gd name="T18" fmla="*/ 299 w 308"/>
                  <a:gd name="T19" fmla="*/ 72 h 91"/>
                  <a:gd name="T20" fmla="*/ 306 w 308"/>
                  <a:gd name="T21" fmla="*/ 83 h 91"/>
                  <a:gd name="T22" fmla="*/ 306 w 308"/>
                  <a:gd name="T23" fmla="*/ 83 h 91"/>
                  <a:gd name="T24" fmla="*/ 297 w 308"/>
                  <a:gd name="T25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1">
                    <a:moveTo>
                      <a:pt x="297" y="90"/>
                    </a:moveTo>
                    <a:lnTo>
                      <a:pt x="297" y="90"/>
                    </a:lnTo>
                    <a:cubicBezTo>
                      <a:pt x="296" y="90"/>
                      <a:pt x="295" y="90"/>
                      <a:pt x="295" y="90"/>
                    </a:cubicBez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18"/>
                      <a:pt x="0" y="13"/>
                      <a:pt x="2" y="8"/>
                    </a:cubicBezTo>
                    <a:lnTo>
                      <a:pt x="2" y="8"/>
                    </a:lnTo>
                    <a:cubicBezTo>
                      <a:pt x="3" y="3"/>
                      <a:pt x="8" y="0"/>
                      <a:pt x="13" y="1"/>
                    </a:cubicBezTo>
                    <a:lnTo>
                      <a:pt x="299" y="72"/>
                    </a:lnTo>
                    <a:lnTo>
                      <a:pt x="299" y="72"/>
                    </a:lnTo>
                    <a:cubicBezTo>
                      <a:pt x="304" y="73"/>
                      <a:pt x="307" y="78"/>
                      <a:pt x="306" y="83"/>
                    </a:cubicBezTo>
                    <a:lnTo>
                      <a:pt x="306" y="83"/>
                    </a:lnTo>
                    <a:cubicBezTo>
                      <a:pt x="305" y="88"/>
                      <a:pt x="301" y="90"/>
                      <a:pt x="297" y="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70">
                <a:extLst>
                  <a:ext uri="{FF2B5EF4-FFF2-40B4-BE49-F238E27FC236}">
                    <a16:creationId xmlns:a16="http://schemas.microsoft.com/office/drawing/2014/main" id="{5282E6E3-E81F-4CBB-B432-120A1B3AF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5144" y="6900475"/>
                <a:ext cx="111982" cy="111984"/>
              </a:xfrm>
              <a:custGeom>
                <a:avLst/>
                <a:gdLst>
                  <a:gd name="T0" fmla="*/ 128 w 129"/>
                  <a:gd name="T1" fmla="*/ 63 h 129"/>
                  <a:gd name="T2" fmla="*/ 128 w 129"/>
                  <a:gd name="T3" fmla="*/ 63 h 129"/>
                  <a:gd name="T4" fmla="*/ 64 w 129"/>
                  <a:gd name="T5" fmla="*/ 128 h 129"/>
                  <a:gd name="T6" fmla="*/ 64 w 129"/>
                  <a:gd name="T7" fmla="*/ 128 h 129"/>
                  <a:gd name="T8" fmla="*/ 0 w 129"/>
                  <a:gd name="T9" fmla="*/ 63 h 129"/>
                  <a:gd name="T10" fmla="*/ 0 w 129"/>
                  <a:gd name="T11" fmla="*/ 63 h 129"/>
                  <a:gd name="T12" fmla="*/ 64 w 129"/>
                  <a:gd name="T13" fmla="*/ 0 h 129"/>
                  <a:gd name="T14" fmla="*/ 64 w 129"/>
                  <a:gd name="T15" fmla="*/ 0 h 129"/>
                  <a:gd name="T16" fmla="*/ 128 w 129"/>
                  <a:gd name="T17" fmla="*/ 6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9" h="129">
                    <a:moveTo>
                      <a:pt x="128" y="63"/>
                    </a:moveTo>
                    <a:lnTo>
                      <a:pt x="128" y="63"/>
                    </a:lnTo>
                    <a:cubicBezTo>
                      <a:pt x="128" y="99"/>
                      <a:pt x="99" y="128"/>
                      <a:pt x="64" y="128"/>
                    </a:cubicBezTo>
                    <a:lnTo>
                      <a:pt x="64" y="128"/>
                    </a:lnTo>
                    <a:cubicBezTo>
                      <a:pt x="28" y="128"/>
                      <a:pt x="0" y="99"/>
                      <a:pt x="0" y="63"/>
                    </a:cubicBezTo>
                    <a:lnTo>
                      <a:pt x="0" y="63"/>
                    </a:lnTo>
                    <a:cubicBezTo>
                      <a:pt x="0" y="28"/>
                      <a:pt x="28" y="0"/>
                      <a:pt x="64" y="0"/>
                    </a:cubicBezTo>
                    <a:lnTo>
                      <a:pt x="64" y="0"/>
                    </a:lnTo>
                    <a:cubicBezTo>
                      <a:pt x="99" y="0"/>
                      <a:pt x="128" y="28"/>
                      <a:pt x="128" y="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71">
                <a:extLst>
                  <a:ext uri="{FF2B5EF4-FFF2-40B4-BE49-F238E27FC236}">
                    <a16:creationId xmlns:a16="http://schemas.microsoft.com/office/drawing/2014/main" id="{10A627C7-F4B7-43FA-8B51-80FEA646E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3559" y="6892752"/>
                <a:ext cx="131291" cy="131291"/>
              </a:xfrm>
              <a:custGeom>
                <a:avLst/>
                <a:gdLst>
                  <a:gd name="T0" fmla="*/ 74 w 148"/>
                  <a:gd name="T1" fmla="*/ 19 h 148"/>
                  <a:gd name="T2" fmla="*/ 74 w 148"/>
                  <a:gd name="T3" fmla="*/ 19 h 148"/>
                  <a:gd name="T4" fmla="*/ 19 w 148"/>
                  <a:gd name="T5" fmla="*/ 73 h 148"/>
                  <a:gd name="T6" fmla="*/ 19 w 148"/>
                  <a:gd name="T7" fmla="*/ 73 h 148"/>
                  <a:gd name="T8" fmla="*/ 74 w 148"/>
                  <a:gd name="T9" fmla="*/ 128 h 148"/>
                  <a:gd name="T10" fmla="*/ 74 w 148"/>
                  <a:gd name="T11" fmla="*/ 128 h 148"/>
                  <a:gd name="T12" fmla="*/ 128 w 148"/>
                  <a:gd name="T13" fmla="*/ 73 h 148"/>
                  <a:gd name="T14" fmla="*/ 128 w 148"/>
                  <a:gd name="T15" fmla="*/ 73 h 148"/>
                  <a:gd name="T16" fmla="*/ 74 w 148"/>
                  <a:gd name="T17" fmla="*/ 19 h 148"/>
                  <a:gd name="T18" fmla="*/ 74 w 148"/>
                  <a:gd name="T19" fmla="*/ 147 h 148"/>
                  <a:gd name="T20" fmla="*/ 74 w 148"/>
                  <a:gd name="T21" fmla="*/ 147 h 148"/>
                  <a:gd name="T22" fmla="*/ 0 w 148"/>
                  <a:gd name="T23" fmla="*/ 73 h 148"/>
                  <a:gd name="T24" fmla="*/ 0 w 148"/>
                  <a:gd name="T25" fmla="*/ 73 h 148"/>
                  <a:gd name="T26" fmla="*/ 74 w 148"/>
                  <a:gd name="T27" fmla="*/ 0 h 148"/>
                  <a:gd name="T28" fmla="*/ 74 w 148"/>
                  <a:gd name="T29" fmla="*/ 0 h 148"/>
                  <a:gd name="T30" fmla="*/ 147 w 148"/>
                  <a:gd name="T31" fmla="*/ 73 h 148"/>
                  <a:gd name="T32" fmla="*/ 147 w 148"/>
                  <a:gd name="T33" fmla="*/ 73 h 148"/>
                  <a:gd name="T34" fmla="*/ 74 w 148"/>
                  <a:gd name="T35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8" h="148">
                    <a:moveTo>
                      <a:pt x="74" y="19"/>
                    </a:moveTo>
                    <a:lnTo>
                      <a:pt x="74" y="19"/>
                    </a:lnTo>
                    <a:cubicBezTo>
                      <a:pt x="44" y="19"/>
                      <a:pt x="19" y="44"/>
                      <a:pt x="19" y="73"/>
                    </a:cubicBezTo>
                    <a:lnTo>
                      <a:pt x="19" y="73"/>
                    </a:lnTo>
                    <a:cubicBezTo>
                      <a:pt x="19" y="104"/>
                      <a:pt x="44" y="128"/>
                      <a:pt x="74" y="128"/>
                    </a:cubicBezTo>
                    <a:lnTo>
                      <a:pt x="74" y="128"/>
                    </a:lnTo>
                    <a:cubicBezTo>
                      <a:pt x="104" y="128"/>
                      <a:pt x="128" y="104"/>
                      <a:pt x="128" y="73"/>
                    </a:cubicBezTo>
                    <a:lnTo>
                      <a:pt x="128" y="73"/>
                    </a:lnTo>
                    <a:cubicBezTo>
                      <a:pt x="128" y="44"/>
                      <a:pt x="104" y="19"/>
                      <a:pt x="74" y="19"/>
                    </a:cubicBezTo>
                    <a:close/>
                    <a:moveTo>
                      <a:pt x="74" y="147"/>
                    </a:moveTo>
                    <a:lnTo>
                      <a:pt x="74" y="147"/>
                    </a:lnTo>
                    <a:cubicBezTo>
                      <a:pt x="33" y="147"/>
                      <a:pt x="0" y="114"/>
                      <a:pt x="0" y="73"/>
                    </a:cubicBezTo>
                    <a:lnTo>
                      <a:pt x="0" y="73"/>
                    </a:lnTo>
                    <a:cubicBezTo>
                      <a:pt x="0" y="33"/>
                      <a:pt x="33" y="0"/>
                      <a:pt x="74" y="0"/>
                    </a:cubicBezTo>
                    <a:lnTo>
                      <a:pt x="74" y="0"/>
                    </a:lnTo>
                    <a:cubicBezTo>
                      <a:pt x="114" y="0"/>
                      <a:pt x="147" y="33"/>
                      <a:pt x="147" y="73"/>
                    </a:cubicBezTo>
                    <a:lnTo>
                      <a:pt x="147" y="73"/>
                    </a:lnTo>
                    <a:cubicBezTo>
                      <a:pt x="147" y="114"/>
                      <a:pt x="114" y="147"/>
                      <a:pt x="74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72">
                <a:extLst>
                  <a:ext uri="{FF2B5EF4-FFF2-40B4-BE49-F238E27FC236}">
                    <a16:creationId xmlns:a16="http://schemas.microsoft.com/office/drawing/2014/main" id="{BFBAA1A1-3CE9-4520-9077-6A96ECE3B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2300" y="6344421"/>
                <a:ext cx="104259" cy="104261"/>
              </a:xfrm>
              <a:custGeom>
                <a:avLst/>
                <a:gdLst>
                  <a:gd name="T0" fmla="*/ 117 w 118"/>
                  <a:gd name="T1" fmla="*/ 60 h 120"/>
                  <a:gd name="T2" fmla="*/ 117 w 118"/>
                  <a:gd name="T3" fmla="*/ 60 h 120"/>
                  <a:gd name="T4" fmla="*/ 58 w 118"/>
                  <a:gd name="T5" fmla="*/ 119 h 120"/>
                  <a:gd name="T6" fmla="*/ 58 w 118"/>
                  <a:gd name="T7" fmla="*/ 119 h 120"/>
                  <a:gd name="T8" fmla="*/ 0 w 118"/>
                  <a:gd name="T9" fmla="*/ 60 h 120"/>
                  <a:gd name="T10" fmla="*/ 0 w 118"/>
                  <a:gd name="T11" fmla="*/ 60 h 120"/>
                  <a:gd name="T12" fmla="*/ 58 w 118"/>
                  <a:gd name="T13" fmla="*/ 0 h 120"/>
                  <a:gd name="T14" fmla="*/ 58 w 118"/>
                  <a:gd name="T15" fmla="*/ 0 h 120"/>
                  <a:gd name="T16" fmla="*/ 117 w 118"/>
                  <a:gd name="T17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20">
                    <a:moveTo>
                      <a:pt x="117" y="60"/>
                    </a:moveTo>
                    <a:lnTo>
                      <a:pt x="117" y="60"/>
                    </a:lnTo>
                    <a:cubicBezTo>
                      <a:pt x="117" y="92"/>
                      <a:pt x="91" y="119"/>
                      <a:pt x="58" y="119"/>
                    </a:cubicBezTo>
                    <a:lnTo>
                      <a:pt x="58" y="119"/>
                    </a:lnTo>
                    <a:cubicBezTo>
                      <a:pt x="26" y="119"/>
                      <a:pt x="0" y="92"/>
                      <a:pt x="0" y="60"/>
                    </a:cubicBezTo>
                    <a:lnTo>
                      <a:pt x="0" y="60"/>
                    </a:lnTo>
                    <a:cubicBezTo>
                      <a:pt x="0" y="26"/>
                      <a:pt x="26" y="0"/>
                      <a:pt x="58" y="0"/>
                    </a:cubicBezTo>
                    <a:lnTo>
                      <a:pt x="58" y="0"/>
                    </a:lnTo>
                    <a:cubicBezTo>
                      <a:pt x="91" y="0"/>
                      <a:pt x="117" y="26"/>
                      <a:pt x="117" y="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73">
                <a:extLst>
                  <a:ext uri="{FF2B5EF4-FFF2-40B4-BE49-F238E27FC236}">
                    <a16:creationId xmlns:a16="http://schemas.microsoft.com/office/drawing/2014/main" id="{C15A0360-61A4-400E-86E9-95D2C903F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4577" y="6336698"/>
                <a:ext cx="119705" cy="119707"/>
              </a:xfrm>
              <a:custGeom>
                <a:avLst/>
                <a:gdLst>
                  <a:gd name="T0" fmla="*/ 68 w 138"/>
                  <a:gd name="T1" fmla="*/ 18 h 138"/>
                  <a:gd name="T2" fmla="*/ 68 w 138"/>
                  <a:gd name="T3" fmla="*/ 18 h 138"/>
                  <a:gd name="T4" fmla="*/ 18 w 138"/>
                  <a:gd name="T5" fmla="*/ 69 h 138"/>
                  <a:gd name="T6" fmla="*/ 18 w 138"/>
                  <a:gd name="T7" fmla="*/ 69 h 138"/>
                  <a:gd name="T8" fmla="*/ 68 w 138"/>
                  <a:gd name="T9" fmla="*/ 118 h 138"/>
                  <a:gd name="T10" fmla="*/ 68 w 138"/>
                  <a:gd name="T11" fmla="*/ 118 h 138"/>
                  <a:gd name="T12" fmla="*/ 117 w 138"/>
                  <a:gd name="T13" fmla="*/ 69 h 138"/>
                  <a:gd name="T14" fmla="*/ 117 w 138"/>
                  <a:gd name="T15" fmla="*/ 69 h 138"/>
                  <a:gd name="T16" fmla="*/ 68 w 138"/>
                  <a:gd name="T17" fmla="*/ 18 h 138"/>
                  <a:gd name="T18" fmla="*/ 68 w 138"/>
                  <a:gd name="T19" fmla="*/ 137 h 138"/>
                  <a:gd name="T20" fmla="*/ 68 w 138"/>
                  <a:gd name="T21" fmla="*/ 137 h 138"/>
                  <a:gd name="T22" fmla="*/ 0 w 138"/>
                  <a:gd name="T23" fmla="*/ 69 h 138"/>
                  <a:gd name="T24" fmla="*/ 0 w 138"/>
                  <a:gd name="T25" fmla="*/ 69 h 138"/>
                  <a:gd name="T26" fmla="*/ 68 w 138"/>
                  <a:gd name="T27" fmla="*/ 0 h 138"/>
                  <a:gd name="T28" fmla="*/ 68 w 138"/>
                  <a:gd name="T29" fmla="*/ 0 h 138"/>
                  <a:gd name="T30" fmla="*/ 137 w 138"/>
                  <a:gd name="T31" fmla="*/ 69 h 138"/>
                  <a:gd name="T32" fmla="*/ 137 w 138"/>
                  <a:gd name="T33" fmla="*/ 69 h 138"/>
                  <a:gd name="T34" fmla="*/ 68 w 138"/>
                  <a:gd name="T3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38">
                    <a:moveTo>
                      <a:pt x="68" y="18"/>
                    </a:moveTo>
                    <a:lnTo>
                      <a:pt x="68" y="18"/>
                    </a:lnTo>
                    <a:cubicBezTo>
                      <a:pt x="41" y="18"/>
                      <a:pt x="18" y="41"/>
                      <a:pt x="18" y="69"/>
                    </a:cubicBezTo>
                    <a:lnTo>
                      <a:pt x="18" y="69"/>
                    </a:lnTo>
                    <a:cubicBezTo>
                      <a:pt x="18" y="96"/>
                      <a:pt x="41" y="118"/>
                      <a:pt x="68" y="118"/>
                    </a:cubicBezTo>
                    <a:lnTo>
                      <a:pt x="68" y="118"/>
                    </a:lnTo>
                    <a:cubicBezTo>
                      <a:pt x="96" y="118"/>
                      <a:pt x="117" y="96"/>
                      <a:pt x="117" y="69"/>
                    </a:cubicBezTo>
                    <a:lnTo>
                      <a:pt x="117" y="69"/>
                    </a:lnTo>
                    <a:cubicBezTo>
                      <a:pt x="117" y="41"/>
                      <a:pt x="96" y="18"/>
                      <a:pt x="68" y="18"/>
                    </a:cubicBezTo>
                    <a:close/>
                    <a:moveTo>
                      <a:pt x="68" y="137"/>
                    </a:moveTo>
                    <a:lnTo>
                      <a:pt x="68" y="137"/>
                    </a:lnTo>
                    <a:cubicBezTo>
                      <a:pt x="31" y="137"/>
                      <a:pt x="0" y="106"/>
                      <a:pt x="0" y="69"/>
                    </a:cubicBezTo>
                    <a:lnTo>
                      <a:pt x="0" y="69"/>
                    </a:lnTo>
                    <a:cubicBezTo>
                      <a:pt x="0" y="30"/>
                      <a:pt x="31" y="0"/>
                      <a:pt x="68" y="0"/>
                    </a:cubicBezTo>
                    <a:lnTo>
                      <a:pt x="68" y="0"/>
                    </a:lnTo>
                    <a:cubicBezTo>
                      <a:pt x="106" y="0"/>
                      <a:pt x="137" y="30"/>
                      <a:pt x="137" y="69"/>
                    </a:cubicBezTo>
                    <a:lnTo>
                      <a:pt x="137" y="69"/>
                    </a:lnTo>
                    <a:cubicBezTo>
                      <a:pt x="137" y="106"/>
                      <a:pt x="106" y="137"/>
                      <a:pt x="68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74">
                <a:extLst>
                  <a:ext uri="{FF2B5EF4-FFF2-40B4-BE49-F238E27FC236}">
                    <a16:creationId xmlns:a16="http://schemas.microsoft.com/office/drawing/2014/main" id="{E09EDC9E-B9AB-4CDC-94C8-DF0E39FAC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0989" y="6390759"/>
                <a:ext cx="84953" cy="84953"/>
              </a:xfrm>
              <a:custGeom>
                <a:avLst/>
                <a:gdLst>
                  <a:gd name="T0" fmla="*/ 94 w 95"/>
                  <a:gd name="T1" fmla="*/ 47 h 95"/>
                  <a:gd name="T2" fmla="*/ 94 w 95"/>
                  <a:gd name="T3" fmla="*/ 47 h 95"/>
                  <a:gd name="T4" fmla="*/ 47 w 95"/>
                  <a:gd name="T5" fmla="*/ 94 h 95"/>
                  <a:gd name="T6" fmla="*/ 47 w 95"/>
                  <a:gd name="T7" fmla="*/ 94 h 95"/>
                  <a:gd name="T8" fmla="*/ 0 w 95"/>
                  <a:gd name="T9" fmla="*/ 47 h 95"/>
                  <a:gd name="T10" fmla="*/ 0 w 95"/>
                  <a:gd name="T11" fmla="*/ 47 h 95"/>
                  <a:gd name="T12" fmla="*/ 47 w 95"/>
                  <a:gd name="T13" fmla="*/ 0 h 95"/>
                  <a:gd name="T14" fmla="*/ 47 w 95"/>
                  <a:gd name="T15" fmla="*/ 0 h 95"/>
                  <a:gd name="T16" fmla="*/ 94 w 95"/>
                  <a:gd name="T17" fmla="*/ 4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95">
                    <a:moveTo>
                      <a:pt x="94" y="47"/>
                    </a:moveTo>
                    <a:lnTo>
                      <a:pt x="94" y="47"/>
                    </a:lnTo>
                    <a:cubicBezTo>
                      <a:pt x="94" y="72"/>
                      <a:pt x="73" y="94"/>
                      <a:pt x="47" y="94"/>
                    </a:cubicBezTo>
                    <a:lnTo>
                      <a:pt x="47" y="94"/>
                    </a:lnTo>
                    <a:cubicBezTo>
                      <a:pt x="21" y="94"/>
                      <a:pt x="0" y="72"/>
                      <a:pt x="0" y="47"/>
                    </a:cubicBezTo>
                    <a:lnTo>
                      <a:pt x="0" y="47"/>
                    </a:lnTo>
                    <a:cubicBezTo>
                      <a:pt x="0" y="21"/>
                      <a:pt x="21" y="0"/>
                      <a:pt x="47" y="0"/>
                    </a:cubicBezTo>
                    <a:lnTo>
                      <a:pt x="47" y="0"/>
                    </a:lnTo>
                    <a:cubicBezTo>
                      <a:pt x="73" y="0"/>
                      <a:pt x="94" y="21"/>
                      <a:pt x="94" y="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75">
                <a:extLst>
                  <a:ext uri="{FF2B5EF4-FFF2-40B4-BE49-F238E27FC236}">
                    <a16:creationId xmlns:a16="http://schemas.microsoft.com/office/drawing/2014/main" id="{492664CE-759B-4CB0-B017-9394A2DAF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79403" y="6383036"/>
                <a:ext cx="100399" cy="100399"/>
              </a:xfrm>
              <a:custGeom>
                <a:avLst/>
                <a:gdLst>
                  <a:gd name="T0" fmla="*/ 57 w 115"/>
                  <a:gd name="T1" fmla="*/ 19 h 114"/>
                  <a:gd name="T2" fmla="*/ 57 w 115"/>
                  <a:gd name="T3" fmla="*/ 19 h 114"/>
                  <a:gd name="T4" fmla="*/ 20 w 115"/>
                  <a:gd name="T5" fmla="*/ 57 h 114"/>
                  <a:gd name="T6" fmla="*/ 20 w 115"/>
                  <a:gd name="T7" fmla="*/ 57 h 114"/>
                  <a:gd name="T8" fmla="*/ 57 w 115"/>
                  <a:gd name="T9" fmla="*/ 94 h 114"/>
                  <a:gd name="T10" fmla="*/ 57 w 115"/>
                  <a:gd name="T11" fmla="*/ 94 h 114"/>
                  <a:gd name="T12" fmla="*/ 95 w 115"/>
                  <a:gd name="T13" fmla="*/ 57 h 114"/>
                  <a:gd name="T14" fmla="*/ 95 w 115"/>
                  <a:gd name="T15" fmla="*/ 57 h 114"/>
                  <a:gd name="T16" fmla="*/ 57 w 115"/>
                  <a:gd name="T17" fmla="*/ 19 h 114"/>
                  <a:gd name="T18" fmla="*/ 57 w 115"/>
                  <a:gd name="T19" fmla="*/ 113 h 114"/>
                  <a:gd name="T20" fmla="*/ 57 w 115"/>
                  <a:gd name="T21" fmla="*/ 113 h 114"/>
                  <a:gd name="T22" fmla="*/ 0 w 115"/>
                  <a:gd name="T23" fmla="*/ 57 h 114"/>
                  <a:gd name="T24" fmla="*/ 0 w 115"/>
                  <a:gd name="T25" fmla="*/ 57 h 114"/>
                  <a:gd name="T26" fmla="*/ 57 w 115"/>
                  <a:gd name="T27" fmla="*/ 0 h 114"/>
                  <a:gd name="T28" fmla="*/ 57 w 115"/>
                  <a:gd name="T29" fmla="*/ 0 h 114"/>
                  <a:gd name="T30" fmla="*/ 114 w 115"/>
                  <a:gd name="T31" fmla="*/ 57 h 114"/>
                  <a:gd name="T32" fmla="*/ 114 w 115"/>
                  <a:gd name="T33" fmla="*/ 57 h 114"/>
                  <a:gd name="T34" fmla="*/ 57 w 115"/>
                  <a:gd name="T35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114">
                    <a:moveTo>
                      <a:pt x="57" y="19"/>
                    </a:moveTo>
                    <a:lnTo>
                      <a:pt x="57" y="19"/>
                    </a:lnTo>
                    <a:cubicBezTo>
                      <a:pt x="36" y="19"/>
                      <a:pt x="20" y="36"/>
                      <a:pt x="20" y="57"/>
                    </a:cubicBezTo>
                    <a:lnTo>
                      <a:pt x="20" y="57"/>
                    </a:lnTo>
                    <a:cubicBezTo>
                      <a:pt x="20" y="77"/>
                      <a:pt x="36" y="94"/>
                      <a:pt x="57" y="94"/>
                    </a:cubicBezTo>
                    <a:lnTo>
                      <a:pt x="57" y="94"/>
                    </a:lnTo>
                    <a:cubicBezTo>
                      <a:pt x="78" y="94"/>
                      <a:pt x="95" y="77"/>
                      <a:pt x="95" y="57"/>
                    </a:cubicBezTo>
                    <a:lnTo>
                      <a:pt x="95" y="57"/>
                    </a:lnTo>
                    <a:cubicBezTo>
                      <a:pt x="95" y="36"/>
                      <a:pt x="78" y="19"/>
                      <a:pt x="57" y="19"/>
                    </a:cubicBezTo>
                    <a:close/>
                    <a:moveTo>
                      <a:pt x="57" y="113"/>
                    </a:moveTo>
                    <a:lnTo>
                      <a:pt x="57" y="113"/>
                    </a:lnTo>
                    <a:cubicBezTo>
                      <a:pt x="26" y="113"/>
                      <a:pt x="0" y="87"/>
                      <a:pt x="0" y="57"/>
                    </a:cubicBezTo>
                    <a:lnTo>
                      <a:pt x="0" y="57"/>
                    </a:lnTo>
                    <a:cubicBezTo>
                      <a:pt x="0" y="26"/>
                      <a:pt x="26" y="0"/>
                      <a:pt x="57" y="0"/>
                    </a:cubicBezTo>
                    <a:lnTo>
                      <a:pt x="57" y="0"/>
                    </a:lnTo>
                    <a:cubicBezTo>
                      <a:pt x="88" y="0"/>
                      <a:pt x="114" y="26"/>
                      <a:pt x="114" y="57"/>
                    </a:cubicBezTo>
                    <a:lnTo>
                      <a:pt x="114" y="57"/>
                    </a:lnTo>
                    <a:cubicBezTo>
                      <a:pt x="114" y="87"/>
                      <a:pt x="88" y="113"/>
                      <a:pt x="57" y="1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76">
                <a:extLst>
                  <a:ext uri="{FF2B5EF4-FFF2-40B4-BE49-F238E27FC236}">
                    <a16:creationId xmlns:a16="http://schemas.microsoft.com/office/drawing/2014/main" id="{F41C7B6C-C8BD-4615-87F5-2D83B7DB1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9728" y="6892752"/>
                <a:ext cx="81092" cy="81092"/>
              </a:xfrm>
              <a:custGeom>
                <a:avLst/>
                <a:gdLst>
                  <a:gd name="T0" fmla="*/ 93 w 94"/>
                  <a:gd name="T1" fmla="*/ 46 h 94"/>
                  <a:gd name="T2" fmla="*/ 93 w 94"/>
                  <a:gd name="T3" fmla="*/ 46 h 94"/>
                  <a:gd name="T4" fmla="*/ 47 w 94"/>
                  <a:gd name="T5" fmla="*/ 93 h 94"/>
                  <a:gd name="T6" fmla="*/ 47 w 94"/>
                  <a:gd name="T7" fmla="*/ 93 h 94"/>
                  <a:gd name="T8" fmla="*/ 0 w 94"/>
                  <a:gd name="T9" fmla="*/ 46 h 94"/>
                  <a:gd name="T10" fmla="*/ 0 w 94"/>
                  <a:gd name="T11" fmla="*/ 46 h 94"/>
                  <a:gd name="T12" fmla="*/ 47 w 94"/>
                  <a:gd name="T13" fmla="*/ 0 h 94"/>
                  <a:gd name="T14" fmla="*/ 47 w 94"/>
                  <a:gd name="T15" fmla="*/ 0 h 94"/>
                  <a:gd name="T16" fmla="*/ 93 w 94"/>
                  <a:gd name="T17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94">
                    <a:moveTo>
                      <a:pt x="93" y="46"/>
                    </a:moveTo>
                    <a:lnTo>
                      <a:pt x="93" y="46"/>
                    </a:lnTo>
                    <a:cubicBezTo>
                      <a:pt x="93" y="72"/>
                      <a:pt x="72" y="93"/>
                      <a:pt x="47" y="93"/>
                    </a:cubicBezTo>
                    <a:lnTo>
                      <a:pt x="47" y="93"/>
                    </a:lnTo>
                    <a:cubicBezTo>
                      <a:pt x="20" y="93"/>
                      <a:pt x="0" y="72"/>
                      <a:pt x="0" y="46"/>
                    </a:cubicBezTo>
                    <a:lnTo>
                      <a:pt x="0" y="46"/>
                    </a:lnTo>
                    <a:cubicBezTo>
                      <a:pt x="0" y="20"/>
                      <a:pt x="20" y="0"/>
                      <a:pt x="47" y="0"/>
                    </a:cubicBezTo>
                    <a:lnTo>
                      <a:pt x="47" y="0"/>
                    </a:lnTo>
                    <a:cubicBezTo>
                      <a:pt x="72" y="0"/>
                      <a:pt x="93" y="20"/>
                      <a:pt x="93" y="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77">
                <a:extLst>
                  <a:ext uri="{FF2B5EF4-FFF2-40B4-BE49-F238E27FC236}">
                    <a16:creationId xmlns:a16="http://schemas.microsoft.com/office/drawing/2014/main" id="{1840E667-4F43-4E85-81D9-772B4B6BA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2005" y="6881169"/>
                <a:ext cx="100399" cy="100399"/>
              </a:xfrm>
              <a:custGeom>
                <a:avLst/>
                <a:gdLst>
                  <a:gd name="T0" fmla="*/ 57 w 113"/>
                  <a:gd name="T1" fmla="*/ 19 h 113"/>
                  <a:gd name="T2" fmla="*/ 57 w 113"/>
                  <a:gd name="T3" fmla="*/ 19 h 113"/>
                  <a:gd name="T4" fmla="*/ 19 w 113"/>
                  <a:gd name="T5" fmla="*/ 56 h 113"/>
                  <a:gd name="T6" fmla="*/ 19 w 113"/>
                  <a:gd name="T7" fmla="*/ 56 h 113"/>
                  <a:gd name="T8" fmla="*/ 57 w 113"/>
                  <a:gd name="T9" fmla="*/ 93 h 113"/>
                  <a:gd name="T10" fmla="*/ 57 w 113"/>
                  <a:gd name="T11" fmla="*/ 93 h 113"/>
                  <a:gd name="T12" fmla="*/ 94 w 113"/>
                  <a:gd name="T13" fmla="*/ 56 h 113"/>
                  <a:gd name="T14" fmla="*/ 94 w 113"/>
                  <a:gd name="T15" fmla="*/ 56 h 113"/>
                  <a:gd name="T16" fmla="*/ 57 w 113"/>
                  <a:gd name="T17" fmla="*/ 19 h 113"/>
                  <a:gd name="T18" fmla="*/ 57 w 113"/>
                  <a:gd name="T19" fmla="*/ 112 h 113"/>
                  <a:gd name="T20" fmla="*/ 57 w 113"/>
                  <a:gd name="T21" fmla="*/ 112 h 113"/>
                  <a:gd name="T22" fmla="*/ 0 w 113"/>
                  <a:gd name="T23" fmla="*/ 56 h 113"/>
                  <a:gd name="T24" fmla="*/ 0 w 113"/>
                  <a:gd name="T25" fmla="*/ 56 h 113"/>
                  <a:gd name="T26" fmla="*/ 57 w 113"/>
                  <a:gd name="T27" fmla="*/ 0 h 113"/>
                  <a:gd name="T28" fmla="*/ 57 w 113"/>
                  <a:gd name="T29" fmla="*/ 0 h 113"/>
                  <a:gd name="T30" fmla="*/ 112 w 113"/>
                  <a:gd name="T31" fmla="*/ 56 h 113"/>
                  <a:gd name="T32" fmla="*/ 112 w 113"/>
                  <a:gd name="T33" fmla="*/ 56 h 113"/>
                  <a:gd name="T34" fmla="*/ 57 w 113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13">
                    <a:moveTo>
                      <a:pt x="57" y="19"/>
                    </a:moveTo>
                    <a:lnTo>
                      <a:pt x="57" y="19"/>
                    </a:lnTo>
                    <a:cubicBezTo>
                      <a:pt x="36" y="19"/>
                      <a:pt x="19" y="36"/>
                      <a:pt x="19" y="56"/>
                    </a:cubicBezTo>
                    <a:lnTo>
                      <a:pt x="19" y="56"/>
                    </a:lnTo>
                    <a:cubicBezTo>
                      <a:pt x="19" y="76"/>
                      <a:pt x="36" y="93"/>
                      <a:pt x="57" y="93"/>
                    </a:cubicBezTo>
                    <a:lnTo>
                      <a:pt x="57" y="93"/>
                    </a:lnTo>
                    <a:cubicBezTo>
                      <a:pt x="77" y="93"/>
                      <a:pt x="94" y="76"/>
                      <a:pt x="94" y="56"/>
                    </a:cubicBezTo>
                    <a:lnTo>
                      <a:pt x="94" y="56"/>
                    </a:lnTo>
                    <a:cubicBezTo>
                      <a:pt x="94" y="36"/>
                      <a:pt x="77" y="19"/>
                      <a:pt x="57" y="19"/>
                    </a:cubicBezTo>
                    <a:close/>
                    <a:moveTo>
                      <a:pt x="57" y="112"/>
                    </a:moveTo>
                    <a:lnTo>
                      <a:pt x="57" y="112"/>
                    </a:lnTo>
                    <a:cubicBezTo>
                      <a:pt x="25" y="112"/>
                      <a:pt x="0" y="87"/>
                      <a:pt x="0" y="56"/>
                    </a:cubicBezTo>
                    <a:lnTo>
                      <a:pt x="0" y="56"/>
                    </a:lnTo>
                    <a:cubicBezTo>
                      <a:pt x="0" y="25"/>
                      <a:pt x="25" y="0"/>
                      <a:pt x="57" y="0"/>
                    </a:cubicBezTo>
                    <a:lnTo>
                      <a:pt x="57" y="0"/>
                    </a:lnTo>
                    <a:cubicBezTo>
                      <a:pt x="87" y="0"/>
                      <a:pt x="112" y="25"/>
                      <a:pt x="112" y="56"/>
                    </a:cubicBezTo>
                    <a:lnTo>
                      <a:pt x="112" y="56"/>
                    </a:ln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78">
                <a:extLst>
                  <a:ext uri="{FF2B5EF4-FFF2-40B4-BE49-F238E27FC236}">
                    <a16:creationId xmlns:a16="http://schemas.microsoft.com/office/drawing/2014/main" id="{C47FC948-3625-4A15-8692-5D24C440B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1890" y="6135901"/>
                <a:ext cx="77230" cy="413180"/>
              </a:xfrm>
              <a:custGeom>
                <a:avLst/>
                <a:gdLst>
                  <a:gd name="T0" fmla="*/ 78 w 89"/>
                  <a:gd name="T1" fmla="*/ 471 h 472"/>
                  <a:gd name="T2" fmla="*/ 78 w 89"/>
                  <a:gd name="T3" fmla="*/ 471 h 472"/>
                  <a:gd name="T4" fmla="*/ 69 w 89"/>
                  <a:gd name="T5" fmla="*/ 463 h 472"/>
                  <a:gd name="T6" fmla="*/ 1 w 89"/>
                  <a:gd name="T7" fmla="*/ 11 h 472"/>
                  <a:gd name="T8" fmla="*/ 1 w 89"/>
                  <a:gd name="T9" fmla="*/ 11 h 472"/>
                  <a:gd name="T10" fmla="*/ 9 w 89"/>
                  <a:gd name="T11" fmla="*/ 0 h 472"/>
                  <a:gd name="T12" fmla="*/ 9 w 89"/>
                  <a:gd name="T13" fmla="*/ 0 h 472"/>
                  <a:gd name="T14" fmla="*/ 19 w 89"/>
                  <a:gd name="T15" fmla="*/ 8 h 472"/>
                  <a:gd name="T16" fmla="*/ 87 w 89"/>
                  <a:gd name="T17" fmla="*/ 460 h 472"/>
                  <a:gd name="T18" fmla="*/ 87 w 89"/>
                  <a:gd name="T19" fmla="*/ 460 h 472"/>
                  <a:gd name="T20" fmla="*/ 79 w 89"/>
                  <a:gd name="T21" fmla="*/ 471 h 472"/>
                  <a:gd name="T22" fmla="*/ 79 w 89"/>
                  <a:gd name="T23" fmla="*/ 471 h 472"/>
                  <a:gd name="T24" fmla="*/ 78 w 89"/>
                  <a:gd name="T25" fmla="*/ 471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472">
                    <a:moveTo>
                      <a:pt x="78" y="471"/>
                    </a:moveTo>
                    <a:lnTo>
                      <a:pt x="78" y="471"/>
                    </a:lnTo>
                    <a:cubicBezTo>
                      <a:pt x="73" y="471"/>
                      <a:pt x="70" y="467"/>
                      <a:pt x="69" y="463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5"/>
                      <a:pt x="4" y="1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3"/>
                      <a:pt x="19" y="8"/>
                    </a:cubicBezTo>
                    <a:lnTo>
                      <a:pt x="87" y="460"/>
                    </a:lnTo>
                    <a:lnTo>
                      <a:pt x="87" y="460"/>
                    </a:lnTo>
                    <a:cubicBezTo>
                      <a:pt x="88" y="466"/>
                      <a:pt x="85" y="470"/>
                      <a:pt x="79" y="471"/>
                    </a:cubicBezTo>
                    <a:lnTo>
                      <a:pt x="79" y="471"/>
                    </a:lnTo>
                    <a:lnTo>
                      <a:pt x="78" y="47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79">
                <a:extLst>
                  <a:ext uri="{FF2B5EF4-FFF2-40B4-BE49-F238E27FC236}">
                    <a16:creationId xmlns:a16="http://schemas.microsoft.com/office/drawing/2014/main" id="{F42B54A2-AE8C-491B-B07E-2F1155D47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3275" y="6093426"/>
                <a:ext cx="92676" cy="92676"/>
              </a:xfrm>
              <a:custGeom>
                <a:avLst/>
                <a:gdLst>
                  <a:gd name="T0" fmla="*/ 94 w 107"/>
                  <a:gd name="T1" fmla="*/ 30 h 107"/>
                  <a:gd name="T2" fmla="*/ 94 w 107"/>
                  <a:gd name="T3" fmla="*/ 30 h 107"/>
                  <a:gd name="T4" fmla="*/ 76 w 107"/>
                  <a:gd name="T5" fmla="*/ 94 h 107"/>
                  <a:gd name="T6" fmla="*/ 76 w 107"/>
                  <a:gd name="T7" fmla="*/ 94 h 107"/>
                  <a:gd name="T8" fmla="*/ 12 w 107"/>
                  <a:gd name="T9" fmla="*/ 75 h 107"/>
                  <a:gd name="T10" fmla="*/ 12 w 107"/>
                  <a:gd name="T11" fmla="*/ 75 h 107"/>
                  <a:gd name="T12" fmla="*/ 31 w 107"/>
                  <a:gd name="T13" fmla="*/ 12 h 107"/>
                  <a:gd name="T14" fmla="*/ 31 w 107"/>
                  <a:gd name="T15" fmla="*/ 12 h 107"/>
                  <a:gd name="T16" fmla="*/ 94 w 107"/>
                  <a:gd name="T17" fmla="*/ 3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07">
                    <a:moveTo>
                      <a:pt x="94" y="30"/>
                    </a:moveTo>
                    <a:lnTo>
                      <a:pt x="94" y="30"/>
                    </a:lnTo>
                    <a:cubicBezTo>
                      <a:pt x="106" y="53"/>
                      <a:pt x="98" y="81"/>
                      <a:pt x="76" y="94"/>
                    </a:cubicBezTo>
                    <a:lnTo>
                      <a:pt x="76" y="94"/>
                    </a:lnTo>
                    <a:cubicBezTo>
                      <a:pt x="53" y="106"/>
                      <a:pt x="24" y="98"/>
                      <a:pt x="12" y="75"/>
                    </a:cubicBezTo>
                    <a:lnTo>
                      <a:pt x="12" y="75"/>
                    </a:lnTo>
                    <a:cubicBezTo>
                      <a:pt x="0" y="53"/>
                      <a:pt x="8" y="24"/>
                      <a:pt x="31" y="12"/>
                    </a:cubicBezTo>
                    <a:lnTo>
                      <a:pt x="31" y="12"/>
                    </a:lnTo>
                    <a:cubicBezTo>
                      <a:pt x="53" y="0"/>
                      <a:pt x="82" y="7"/>
                      <a:pt x="94" y="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80">
                <a:extLst>
                  <a:ext uri="{FF2B5EF4-FFF2-40B4-BE49-F238E27FC236}">
                    <a16:creationId xmlns:a16="http://schemas.microsoft.com/office/drawing/2014/main" id="{CE7218A1-739E-4823-89ED-1A8F8C065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1692" y="6081840"/>
                <a:ext cx="111982" cy="104261"/>
              </a:xfrm>
              <a:custGeom>
                <a:avLst/>
                <a:gdLst>
                  <a:gd name="T0" fmla="*/ 64 w 129"/>
                  <a:gd name="T1" fmla="*/ 26 h 121"/>
                  <a:gd name="T2" fmla="*/ 64 w 129"/>
                  <a:gd name="T3" fmla="*/ 26 h 121"/>
                  <a:gd name="T4" fmla="*/ 46 w 129"/>
                  <a:gd name="T5" fmla="*/ 32 h 121"/>
                  <a:gd name="T6" fmla="*/ 46 w 129"/>
                  <a:gd name="T7" fmla="*/ 32 h 121"/>
                  <a:gd name="T8" fmla="*/ 28 w 129"/>
                  <a:gd name="T9" fmla="*/ 53 h 121"/>
                  <a:gd name="T10" fmla="*/ 28 w 129"/>
                  <a:gd name="T11" fmla="*/ 53 h 121"/>
                  <a:gd name="T12" fmla="*/ 31 w 129"/>
                  <a:gd name="T13" fmla="*/ 82 h 121"/>
                  <a:gd name="T14" fmla="*/ 31 w 129"/>
                  <a:gd name="T15" fmla="*/ 82 h 121"/>
                  <a:gd name="T16" fmla="*/ 82 w 129"/>
                  <a:gd name="T17" fmla="*/ 97 h 121"/>
                  <a:gd name="T18" fmla="*/ 82 w 129"/>
                  <a:gd name="T19" fmla="*/ 97 h 121"/>
                  <a:gd name="T20" fmla="*/ 96 w 129"/>
                  <a:gd name="T21" fmla="*/ 46 h 121"/>
                  <a:gd name="T22" fmla="*/ 96 w 129"/>
                  <a:gd name="T23" fmla="*/ 46 h 121"/>
                  <a:gd name="T24" fmla="*/ 64 w 129"/>
                  <a:gd name="T25" fmla="*/ 26 h 121"/>
                  <a:gd name="T26" fmla="*/ 64 w 129"/>
                  <a:gd name="T27" fmla="*/ 120 h 121"/>
                  <a:gd name="T28" fmla="*/ 64 w 129"/>
                  <a:gd name="T29" fmla="*/ 120 h 121"/>
                  <a:gd name="T30" fmla="*/ 14 w 129"/>
                  <a:gd name="T31" fmla="*/ 91 h 121"/>
                  <a:gd name="T32" fmla="*/ 14 w 129"/>
                  <a:gd name="T33" fmla="*/ 91 h 121"/>
                  <a:gd name="T34" fmla="*/ 37 w 129"/>
                  <a:gd name="T35" fmla="*/ 15 h 121"/>
                  <a:gd name="T36" fmla="*/ 37 w 129"/>
                  <a:gd name="T37" fmla="*/ 15 h 121"/>
                  <a:gd name="T38" fmla="*/ 113 w 129"/>
                  <a:gd name="T39" fmla="*/ 37 h 121"/>
                  <a:gd name="T40" fmla="*/ 113 w 129"/>
                  <a:gd name="T41" fmla="*/ 37 h 121"/>
                  <a:gd name="T42" fmla="*/ 91 w 129"/>
                  <a:gd name="T43" fmla="*/ 113 h 121"/>
                  <a:gd name="T44" fmla="*/ 91 w 129"/>
                  <a:gd name="T45" fmla="*/ 113 h 121"/>
                  <a:gd name="T46" fmla="*/ 64 w 129"/>
                  <a:gd name="T47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9" h="121">
                    <a:moveTo>
                      <a:pt x="64" y="26"/>
                    </a:moveTo>
                    <a:lnTo>
                      <a:pt x="64" y="26"/>
                    </a:lnTo>
                    <a:cubicBezTo>
                      <a:pt x="58" y="26"/>
                      <a:pt x="52" y="28"/>
                      <a:pt x="46" y="32"/>
                    </a:cubicBezTo>
                    <a:lnTo>
                      <a:pt x="46" y="32"/>
                    </a:lnTo>
                    <a:cubicBezTo>
                      <a:pt x="37" y="36"/>
                      <a:pt x="31" y="44"/>
                      <a:pt x="28" y="53"/>
                    </a:cubicBezTo>
                    <a:lnTo>
                      <a:pt x="28" y="53"/>
                    </a:lnTo>
                    <a:cubicBezTo>
                      <a:pt x="26" y="63"/>
                      <a:pt x="27" y="74"/>
                      <a:pt x="31" y="82"/>
                    </a:cubicBezTo>
                    <a:lnTo>
                      <a:pt x="31" y="82"/>
                    </a:lnTo>
                    <a:cubicBezTo>
                      <a:pt x="42" y="99"/>
                      <a:pt x="64" y="106"/>
                      <a:pt x="82" y="97"/>
                    </a:cubicBezTo>
                    <a:lnTo>
                      <a:pt x="82" y="97"/>
                    </a:lnTo>
                    <a:cubicBezTo>
                      <a:pt x="100" y="86"/>
                      <a:pt x="107" y="64"/>
                      <a:pt x="96" y="46"/>
                    </a:cubicBezTo>
                    <a:lnTo>
                      <a:pt x="96" y="46"/>
                    </a:lnTo>
                    <a:cubicBezTo>
                      <a:pt x="90" y="33"/>
                      <a:pt x="77" y="26"/>
                      <a:pt x="64" y="26"/>
                    </a:cubicBezTo>
                    <a:close/>
                    <a:moveTo>
                      <a:pt x="64" y="120"/>
                    </a:moveTo>
                    <a:lnTo>
                      <a:pt x="64" y="120"/>
                    </a:lnTo>
                    <a:cubicBezTo>
                      <a:pt x="44" y="120"/>
                      <a:pt x="25" y="110"/>
                      <a:pt x="14" y="91"/>
                    </a:cubicBezTo>
                    <a:lnTo>
                      <a:pt x="14" y="91"/>
                    </a:lnTo>
                    <a:cubicBezTo>
                      <a:pt x="0" y="64"/>
                      <a:pt x="10" y="30"/>
                      <a:pt x="37" y="15"/>
                    </a:cubicBezTo>
                    <a:lnTo>
                      <a:pt x="37" y="15"/>
                    </a:lnTo>
                    <a:cubicBezTo>
                      <a:pt x="64" y="0"/>
                      <a:pt x="98" y="10"/>
                      <a:pt x="113" y="37"/>
                    </a:cubicBezTo>
                    <a:lnTo>
                      <a:pt x="113" y="37"/>
                    </a:lnTo>
                    <a:cubicBezTo>
                      <a:pt x="128" y="64"/>
                      <a:pt x="118" y="98"/>
                      <a:pt x="91" y="113"/>
                    </a:cubicBezTo>
                    <a:lnTo>
                      <a:pt x="91" y="113"/>
                    </a:lnTo>
                    <a:cubicBezTo>
                      <a:pt x="82" y="118"/>
                      <a:pt x="74" y="120"/>
                      <a:pt x="64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81">
                <a:extLst>
                  <a:ext uri="{FF2B5EF4-FFF2-40B4-BE49-F238E27FC236}">
                    <a16:creationId xmlns:a16="http://schemas.microsoft.com/office/drawing/2014/main" id="{58C92951-C7A5-4438-8442-E851D6BC8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9415" y="7344547"/>
                <a:ext cx="84953" cy="81090"/>
              </a:xfrm>
              <a:custGeom>
                <a:avLst/>
                <a:gdLst>
                  <a:gd name="T0" fmla="*/ 94 w 95"/>
                  <a:gd name="T1" fmla="*/ 46 h 94"/>
                  <a:gd name="T2" fmla="*/ 94 w 95"/>
                  <a:gd name="T3" fmla="*/ 46 h 94"/>
                  <a:gd name="T4" fmla="*/ 47 w 95"/>
                  <a:gd name="T5" fmla="*/ 93 h 94"/>
                  <a:gd name="T6" fmla="*/ 47 w 95"/>
                  <a:gd name="T7" fmla="*/ 93 h 94"/>
                  <a:gd name="T8" fmla="*/ 0 w 95"/>
                  <a:gd name="T9" fmla="*/ 46 h 94"/>
                  <a:gd name="T10" fmla="*/ 0 w 95"/>
                  <a:gd name="T11" fmla="*/ 46 h 94"/>
                  <a:gd name="T12" fmla="*/ 47 w 95"/>
                  <a:gd name="T13" fmla="*/ 0 h 94"/>
                  <a:gd name="T14" fmla="*/ 47 w 95"/>
                  <a:gd name="T15" fmla="*/ 0 h 94"/>
                  <a:gd name="T16" fmla="*/ 94 w 95"/>
                  <a:gd name="T17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94">
                    <a:moveTo>
                      <a:pt x="94" y="46"/>
                    </a:moveTo>
                    <a:lnTo>
                      <a:pt x="94" y="46"/>
                    </a:lnTo>
                    <a:cubicBezTo>
                      <a:pt x="94" y="72"/>
                      <a:pt x="73" y="93"/>
                      <a:pt x="47" y="93"/>
                    </a:cubicBezTo>
                    <a:lnTo>
                      <a:pt x="47" y="93"/>
                    </a:lnTo>
                    <a:cubicBezTo>
                      <a:pt x="21" y="93"/>
                      <a:pt x="0" y="72"/>
                      <a:pt x="0" y="46"/>
                    </a:cubicBezTo>
                    <a:lnTo>
                      <a:pt x="0" y="46"/>
                    </a:lnTo>
                    <a:cubicBezTo>
                      <a:pt x="0" y="21"/>
                      <a:pt x="21" y="0"/>
                      <a:pt x="47" y="0"/>
                    </a:cubicBezTo>
                    <a:lnTo>
                      <a:pt x="47" y="0"/>
                    </a:lnTo>
                    <a:cubicBezTo>
                      <a:pt x="73" y="0"/>
                      <a:pt x="94" y="21"/>
                      <a:pt x="94" y="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82">
                <a:extLst>
                  <a:ext uri="{FF2B5EF4-FFF2-40B4-BE49-F238E27FC236}">
                    <a16:creationId xmlns:a16="http://schemas.microsoft.com/office/drawing/2014/main" id="{830452D4-BC63-4690-98A8-529B947C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1692" y="7332962"/>
                <a:ext cx="100399" cy="100399"/>
              </a:xfrm>
              <a:custGeom>
                <a:avLst/>
                <a:gdLst>
                  <a:gd name="T0" fmla="*/ 56 w 113"/>
                  <a:gd name="T1" fmla="*/ 19 h 113"/>
                  <a:gd name="T2" fmla="*/ 56 w 113"/>
                  <a:gd name="T3" fmla="*/ 19 h 113"/>
                  <a:gd name="T4" fmla="*/ 18 w 113"/>
                  <a:gd name="T5" fmla="*/ 56 h 113"/>
                  <a:gd name="T6" fmla="*/ 18 w 113"/>
                  <a:gd name="T7" fmla="*/ 56 h 113"/>
                  <a:gd name="T8" fmla="*/ 56 w 113"/>
                  <a:gd name="T9" fmla="*/ 93 h 113"/>
                  <a:gd name="T10" fmla="*/ 56 w 113"/>
                  <a:gd name="T11" fmla="*/ 93 h 113"/>
                  <a:gd name="T12" fmla="*/ 93 w 113"/>
                  <a:gd name="T13" fmla="*/ 56 h 113"/>
                  <a:gd name="T14" fmla="*/ 93 w 113"/>
                  <a:gd name="T15" fmla="*/ 56 h 113"/>
                  <a:gd name="T16" fmla="*/ 56 w 113"/>
                  <a:gd name="T17" fmla="*/ 19 h 113"/>
                  <a:gd name="T18" fmla="*/ 56 w 113"/>
                  <a:gd name="T19" fmla="*/ 112 h 113"/>
                  <a:gd name="T20" fmla="*/ 56 w 113"/>
                  <a:gd name="T21" fmla="*/ 112 h 113"/>
                  <a:gd name="T22" fmla="*/ 0 w 113"/>
                  <a:gd name="T23" fmla="*/ 56 h 113"/>
                  <a:gd name="T24" fmla="*/ 0 w 113"/>
                  <a:gd name="T25" fmla="*/ 56 h 113"/>
                  <a:gd name="T26" fmla="*/ 56 w 113"/>
                  <a:gd name="T27" fmla="*/ 0 h 113"/>
                  <a:gd name="T28" fmla="*/ 56 w 113"/>
                  <a:gd name="T29" fmla="*/ 0 h 113"/>
                  <a:gd name="T30" fmla="*/ 112 w 113"/>
                  <a:gd name="T31" fmla="*/ 56 h 113"/>
                  <a:gd name="T32" fmla="*/ 112 w 113"/>
                  <a:gd name="T33" fmla="*/ 56 h 113"/>
                  <a:gd name="T34" fmla="*/ 56 w 113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13">
                    <a:moveTo>
                      <a:pt x="56" y="19"/>
                    </a:moveTo>
                    <a:lnTo>
                      <a:pt x="56" y="19"/>
                    </a:lnTo>
                    <a:cubicBezTo>
                      <a:pt x="36" y="19"/>
                      <a:pt x="18" y="36"/>
                      <a:pt x="18" y="56"/>
                    </a:cubicBezTo>
                    <a:lnTo>
                      <a:pt x="18" y="56"/>
                    </a:lnTo>
                    <a:cubicBezTo>
                      <a:pt x="18" y="77"/>
                      <a:pt x="36" y="93"/>
                      <a:pt x="56" y="93"/>
                    </a:cubicBezTo>
                    <a:lnTo>
                      <a:pt x="56" y="93"/>
                    </a:lnTo>
                    <a:cubicBezTo>
                      <a:pt x="76" y="93"/>
                      <a:pt x="93" y="77"/>
                      <a:pt x="93" y="56"/>
                    </a:cubicBezTo>
                    <a:lnTo>
                      <a:pt x="93" y="56"/>
                    </a:lnTo>
                    <a:cubicBezTo>
                      <a:pt x="93" y="36"/>
                      <a:pt x="76" y="19"/>
                      <a:pt x="56" y="19"/>
                    </a:cubicBezTo>
                    <a:close/>
                    <a:moveTo>
                      <a:pt x="56" y="112"/>
                    </a:moveTo>
                    <a:lnTo>
                      <a:pt x="56" y="112"/>
                    </a:lnTo>
                    <a:cubicBezTo>
                      <a:pt x="25" y="112"/>
                      <a:pt x="0" y="87"/>
                      <a:pt x="0" y="56"/>
                    </a:cubicBezTo>
                    <a:lnTo>
                      <a:pt x="0" y="56"/>
                    </a:lnTo>
                    <a:cubicBezTo>
                      <a:pt x="0" y="25"/>
                      <a:pt x="25" y="0"/>
                      <a:pt x="56" y="0"/>
                    </a:cubicBezTo>
                    <a:lnTo>
                      <a:pt x="56" y="0"/>
                    </a:lnTo>
                    <a:cubicBezTo>
                      <a:pt x="87" y="0"/>
                      <a:pt x="112" y="25"/>
                      <a:pt x="112" y="56"/>
                    </a:cubicBezTo>
                    <a:lnTo>
                      <a:pt x="112" y="56"/>
                    </a:lnTo>
                    <a:cubicBezTo>
                      <a:pt x="112" y="87"/>
                      <a:pt x="87" y="112"/>
                      <a:pt x="56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83">
                <a:extLst>
                  <a:ext uri="{FF2B5EF4-FFF2-40B4-BE49-F238E27FC236}">
                    <a16:creationId xmlns:a16="http://schemas.microsoft.com/office/drawing/2014/main" id="{A2FD69A9-58D7-4031-85AD-2EC31DE4F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1586" y="6128178"/>
                <a:ext cx="266444" cy="532885"/>
              </a:xfrm>
              <a:custGeom>
                <a:avLst/>
                <a:gdLst>
                  <a:gd name="T0" fmla="*/ 294 w 306"/>
                  <a:gd name="T1" fmla="*/ 607 h 608"/>
                  <a:gd name="T2" fmla="*/ 294 w 306"/>
                  <a:gd name="T3" fmla="*/ 607 h 608"/>
                  <a:gd name="T4" fmla="*/ 285 w 306"/>
                  <a:gd name="T5" fmla="*/ 602 h 608"/>
                  <a:gd name="T6" fmla="*/ 3 w 306"/>
                  <a:gd name="T7" fmla="*/ 14 h 608"/>
                  <a:gd name="T8" fmla="*/ 3 w 306"/>
                  <a:gd name="T9" fmla="*/ 14 h 608"/>
                  <a:gd name="T10" fmla="*/ 7 w 306"/>
                  <a:gd name="T11" fmla="*/ 2 h 608"/>
                  <a:gd name="T12" fmla="*/ 7 w 306"/>
                  <a:gd name="T13" fmla="*/ 2 h 608"/>
                  <a:gd name="T14" fmla="*/ 20 w 306"/>
                  <a:gd name="T15" fmla="*/ 6 h 608"/>
                  <a:gd name="T16" fmla="*/ 302 w 306"/>
                  <a:gd name="T17" fmla="*/ 594 h 608"/>
                  <a:gd name="T18" fmla="*/ 302 w 306"/>
                  <a:gd name="T19" fmla="*/ 594 h 608"/>
                  <a:gd name="T20" fmla="*/ 298 w 306"/>
                  <a:gd name="T21" fmla="*/ 607 h 608"/>
                  <a:gd name="T22" fmla="*/ 298 w 306"/>
                  <a:gd name="T23" fmla="*/ 607 h 608"/>
                  <a:gd name="T24" fmla="*/ 294 w 306"/>
                  <a:gd name="T25" fmla="*/ 607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6" h="608">
                    <a:moveTo>
                      <a:pt x="294" y="607"/>
                    </a:moveTo>
                    <a:lnTo>
                      <a:pt x="294" y="607"/>
                    </a:lnTo>
                    <a:cubicBezTo>
                      <a:pt x="290" y="607"/>
                      <a:pt x="287" y="606"/>
                      <a:pt x="285" y="602"/>
                    </a:cubicBezTo>
                    <a:lnTo>
                      <a:pt x="3" y="14"/>
                    </a:lnTo>
                    <a:lnTo>
                      <a:pt x="3" y="14"/>
                    </a:lnTo>
                    <a:cubicBezTo>
                      <a:pt x="0" y="10"/>
                      <a:pt x="2" y="4"/>
                      <a:pt x="7" y="2"/>
                    </a:cubicBezTo>
                    <a:lnTo>
                      <a:pt x="7" y="2"/>
                    </a:lnTo>
                    <a:cubicBezTo>
                      <a:pt x="12" y="0"/>
                      <a:pt x="18" y="2"/>
                      <a:pt x="20" y="6"/>
                    </a:cubicBezTo>
                    <a:lnTo>
                      <a:pt x="302" y="594"/>
                    </a:lnTo>
                    <a:lnTo>
                      <a:pt x="302" y="594"/>
                    </a:lnTo>
                    <a:cubicBezTo>
                      <a:pt x="305" y="599"/>
                      <a:pt x="302" y="604"/>
                      <a:pt x="298" y="607"/>
                    </a:cubicBezTo>
                    <a:lnTo>
                      <a:pt x="298" y="607"/>
                    </a:lnTo>
                    <a:cubicBezTo>
                      <a:pt x="296" y="607"/>
                      <a:pt x="295" y="607"/>
                      <a:pt x="294" y="6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84">
                <a:extLst>
                  <a:ext uri="{FF2B5EF4-FFF2-40B4-BE49-F238E27FC236}">
                    <a16:creationId xmlns:a16="http://schemas.microsoft.com/office/drawing/2014/main" id="{9E0DB047-5FC4-42B9-93EC-311A467C5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5658" y="6166793"/>
                <a:ext cx="139014" cy="463378"/>
              </a:xfrm>
              <a:custGeom>
                <a:avLst/>
                <a:gdLst>
                  <a:gd name="T0" fmla="*/ 11 w 159"/>
                  <a:gd name="T1" fmla="*/ 526 h 527"/>
                  <a:gd name="T2" fmla="*/ 11 w 159"/>
                  <a:gd name="T3" fmla="*/ 526 h 527"/>
                  <a:gd name="T4" fmla="*/ 8 w 159"/>
                  <a:gd name="T5" fmla="*/ 526 h 527"/>
                  <a:gd name="T6" fmla="*/ 8 w 159"/>
                  <a:gd name="T7" fmla="*/ 526 h 527"/>
                  <a:gd name="T8" fmla="*/ 2 w 159"/>
                  <a:gd name="T9" fmla="*/ 513 h 527"/>
                  <a:gd name="T10" fmla="*/ 139 w 159"/>
                  <a:gd name="T11" fmla="*/ 8 h 527"/>
                  <a:gd name="T12" fmla="*/ 139 w 159"/>
                  <a:gd name="T13" fmla="*/ 8 h 527"/>
                  <a:gd name="T14" fmla="*/ 150 w 159"/>
                  <a:gd name="T15" fmla="*/ 1 h 527"/>
                  <a:gd name="T16" fmla="*/ 150 w 159"/>
                  <a:gd name="T17" fmla="*/ 1 h 527"/>
                  <a:gd name="T18" fmla="*/ 157 w 159"/>
                  <a:gd name="T19" fmla="*/ 13 h 527"/>
                  <a:gd name="T20" fmla="*/ 20 w 159"/>
                  <a:gd name="T21" fmla="*/ 519 h 527"/>
                  <a:gd name="T22" fmla="*/ 20 w 159"/>
                  <a:gd name="T23" fmla="*/ 519 h 527"/>
                  <a:gd name="T24" fmla="*/ 11 w 159"/>
                  <a:gd name="T25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527">
                    <a:moveTo>
                      <a:pt x="11" y="526"/>
                    </a:moveTo>
                    <a:lnTo>
                      <a:pt x="11" y="526"/>
                    </a:lnTo>
                    <a:cubicBezTo>
                      <a:pt x="10" y="526"/>
                      <a:pt x="9" y="526"/>
                      <a:pt x="8" y="526"/>
                    </a:cubicBezTo>
                    <a:lnTo>
                      <a:pt x="8" y="526"/>
                    </a:lnTo>
                    <a:cubicBezTo>
                      <a:pt x="4" y="524"/>
                      <a:pt x="0" y="519"/>
                      <a:pt x="2" y="513"/>
                    </a:cubicBezTo>
                    <a:lnTo>
                      <a:pt x="139" y="8"/>
                    </a:lnTo>
                    <a:lnTo>
                      <a:pt x="139" y="8"/>
                    </a:lnTo>
                    <a:cubicBezTo>
                      <a:pt x="139" y="3"/>
                      <a:pt x="145" y="0"/>
                      <a:pt x="150" y="1"/>
                    </a:cubicBezTo>
                    <a:lnTo>
                      <a:pt x="150" y="1"/>
                    </a:lnTo>
                    <a:cubicBezTo>
                      <a:pt x="155" y="3"/>
                      <a:pt x="158" y="8"/>
                      <a:pt x="157" y="13"/>
                    </a:cubicBezTo>
                    <a:lnTo>
                      <a:pt x="20" y="519"/>
                    </a:lnTo>
                    <a:lnTo>
                      <a:pt x="20" y="519"/>
                    </a:lnTo>
                    <a:cubicBezTo>
                      <a:pt x="19" y="523"/>
                      <a:pt x="15" y="526"/>
                      <a:pt x="11" y="5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85">
                <a:extLst>
                  <a:ext uri="{FF2B5EF4-FFF2-40B4-BE49-F238E27FC236}">
                    <a16:creationId xmlns:a16="http://schemas.microsoft.com/office/drawing/2014/main" id="{72232BD1-5132-4B2F-B2AB-ACB662C4A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7221" y="6657203"/>
                <a:ext cx="451795" cy="84953"/>
              </a:xfrm>
              <a:custGeom>
                <a:avLst/>
                <a:gdLst>
                  <a:gd name="T0" fmla="*/ 507 w 518"/>
                  <a:gd name="T1" fmla="*/ 97 h 98"/>
                  <a:gd name="T2" fmla="*/ 507 w 518"/>
                  <a:gd name="T3" fmla="*/ 97 h 98"/>
                  <a:gd name="T4" fmla="*/ 506 w 518"/>
                  <a:gd name="T5" fmla="*/ 97 h 98"/>
                  <a:gd name="T6" fmla="*/ 9 w 518"/>
                  <a:gd name="T7" fmla="*/ 19 h 98"/>
                  <a:gd name="T8" fmla="*/ 9 w 518"/>
                  <a:gd name="T9" fmla="*/ 19 h 98"/>
                  <a:gd name="T10" fmla="*/ 1 w 518"/>
                  <a:gd name="T11" fmla="*/ 8 h 98"/>
                  <a:gd name="T12" fmla="*/ 1 w 518"/>
                  <a:gd name="T13" fmla="*/ 8 h 98"/>
                  <a:gd name="T14" fmla="*/ 11 w 518"/>
                  <a:gd name="T15" fmla="*/ 0 h 98"/>
                  <a:gd name="T16" fmla="*/ 509 w 518"/>
                  <a:gd name="T17" fmla="*/ 78 h 98"/>
                  <a:gd name="T18" fmla="*/ 509 w 518"/>
                  <a:gd name="T19" fmla="*/ 78 h 98"/>
                  <a:gd name="T20" fmla="*/ 516 w 518"/>
                  <a:gd name="T21" fmla="*/ 89 h 98"/>
                  <a:gd name="T22" fmla="*/ 516 w 518"/>
                  <a:gd name="T23" fmla="*/ 89 h 98"/>
                  <a:gd name="T24" fmla="*/ 507 w 518"/>
                  <a:gd name="T2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8" h="98">
                    <a:moveTo>
                      <a:pt x="507" y="97"/>
                    </a:moveTo>
                    <a:lnTo>
                      <a:pt x="507" y="97"/>
                    </a:lnTo>
                    <a:lnTo>
                      <a:pt x="506" y="97"/>
                    </a:ln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8"/>
                      <a:pt x="0" y="14"/>
                      <a:pt x="1" y="8"/>
                    </a:cubicBezTo>
                    <a:lnTo>
                      <a:pt x="1" y="8"/>
                    </a:lnTo>
                    <a:cubicBezTo>
                      <a:pt x="2" y="4"/>
                      <a:pt x="7" y="0"/>
                      <a:pt x="11" y="0"/>
                    </a:cubicBezTo>
                    <a:lnTo>
                      <a:pt x="509" y="78"/>
                    </a:lnTo>
                    <a:lnTo>
                      <a:pt x="509" y="78"/>
                    </a:lnTo>
                    <a:cubicBezTo>
                      <a:pt x="514" y="78"/>
                      <a:pt x="517" y="84"/>
                      <a:pt x="516" y="89"/>
                    </a:cubicBezTo>
                    <a:lnTo>
                      <a:pt x="516" y="89"/>
                    </a:lnTo>
                    <a:cubicBezTo>
                      <a:pt x="516" y="93"/>
                      <a:pt x="512" y="97"/>
                      <a:pt x="507" y="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86">
                <a:extLst>
                  <a:ext uri="{FF2B5EF4-FFF2-40B4-BE49-F238E27FC236}">
                    <a16:creationId xmlns:a16="http://schemas.microsoft.com/office/drawing/2014/main" id="{549998FB-75B7-406E-8A93-C5BC3BA58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5563" y="6610865"/>
                <a:ext cx="451793" cy="162182"/>
              </a:xfrm>
              <a:custGeom>
                <a:avLst/>
                <a:gdLst>
                  <a:gd name="T0" fmla="*/ 10 w 518"/>
                  <a:gd name="T1" fmla="*/ 185 h 186"/>
                  <a:gd name="T2" fmla="*/ 10 w 518"/>
                  <a:gd name="T3" fmla="*/ 185 h 186"/>
                  <a:gd name="T4" fmla="*/ 2 w 518"/>
                  <a:gd name="T5" fmla="*/ 178 h 186"/>
                  <a:gd name="T6" fmla="*/ 2 w 518"/>
                  <a:gd name="T7" fmla="*/ 178 h 186"/>
                  <a:gd name="T8" fmla="*/ 7 w 518"/>
                  <a:gd name="T9" fmla="*/ 166 h 186"/>
                  <a:gd name="T10" fmla="*/ 504 w 518"/>
                  <a:gd name="T11" fmla="*/ 3 h 186"/>
                  <a:gd name="T12" fmla="*/ 504 w 518"/>
                  <a:gd name="T13" fmla="*/ 3 h 186"/>
                  <a:gd name="T14" fmla="*/ 515 w 518"/>
                  <a:gd name="T15" fmla="*/ 8 h 186"/>
                  <a:gd name="T16" fmla="*/ 515 w 518"/>
                  <a:gd name="T17" fmla="*/ 8 h 186"/>
                  <a:gd name="T18" fmla="*/ 509 w 518"/>
                  <a:gd name="T19" fmla="*/ 21 h 186"/>
                  <a:gd name="T20" fmla="*/ 14 w 518"/>
                  <a:gd name="T21" fmla="*/ 184 h 186"/>
                  <a:gd name="T22" fmla="*/ 14 w 518"/>
                  <a:gd name="T23" fmla="*/ 184 h 186"/>
                  <a:gd name="T24" fmla="*/ 10 w 518"/>
                  <a:gd name="T25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8" h="186">
                    <a:moveTo>
                      <a:pt x="10" y="185"/>
                    </a:moveTo>
                    <a:lnTo>
                      <a:pt x="10" y="185"/>
                    </a:lnTo>
                    <a:cubicBezTo>
                      <a:pt x="7" y="185"/>
                      <a:pt x="3" y="183"/>
                      <a:pt x="2" y="178"/>
                    </a:cubicBezTo>
                    <a:lnTo>
                      <a:pt x="2" y="178"/>
                    </a:lnTo>
                    <a:cubicBezTo>
                      <a:pt x="0" y="174"/>
                      <a:pt x="3" y="168"/>
                      <a:pt x="7" y="166"/>
                    </a:cubicBezTo>
                    <a:lnTo>
                      <a:pt x="504" y="3"/>
                    </a:lnTo>
                    <a:lnTo>
                      <a:pt x="504" y="3"/>
                    </a:lnTo>
                    <a:cubicBezTo>
                      <a:pt x="508" y="0"/>
                      <a:pt x="513" y="3"/>
                      <a:pt x="515" y="8"/>
                    </a:cubicBezTo>
                    <a:lnTo>
                      <a:pt x="515" y="8"/>
                    </a:lnTo>
                    <a:cubicBezTo>
                      <a:pt x="517" y="14"/>
                      <a:pt x="514" y="19"/>
                      <a:pt x="509" y="21"/>
                    </a:cubicBezTo>
                    <a:lnTo>
                      <a:pt x="14" y="184"/>
                    </a:lnTo>
                    <a:lnTo>
                      <a:pt x="14" y="184"/>
                    </a:lnTo>
                    <a:cubicBezTo>
                      <a:pt x="12" y="185"/>
                      <a:pt x="11" y="185"/>
                      <a:pt x="10" y="1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87">
                <a:extLst>
                  <a:ext uri="{FF2B5EF4-FFF2-40B4-BE49-F238E27FC236}">
                    <a16:creationId xmlns:a16="http://schemas.microsoft.com/office/drawing/2014/main" id="{D0BD6B20-69FA-45AB-8D38-7D783D85C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6140" y="6946813"/>
                <a:ext cx="231689" cy="366842"/>
              </a:xfrm>
              <a:custGeom>
                <a:avLst/>
                <a:gdLst>
                  <a:gd name="T0" fmla="*/ 11 w 264"/>
                  <a:gd name="T1" fmla="*/ 417 h 418"/>
                  <a:gd name="T2" fmla="*/ 11 w 264"/>
                  <a:gd name="T3" fmla="*/ 417 h 418"/>
                  <a:gd name="T4" fmla="*/ 6 w 264"/>
                  <a:gd name="T5" fmla="*/ 415 h 418"/>
                  <a:gd name="T6" fmla="*/ 6 w 264"/>
                  <a:gd name="T7" fmla="*/ 415 h 418"/>
                  <a:gd name="T8" fmla="*/ 3 w 264"/>
                  <a:gd name="T9" fmla="*/ 402 h 418"/>
                  <a:gd name="T10" fmla="*/ 244 w 264"/>
                  <a:gd name="T11" fmla="*/ 6 h 418"/>
                  <a:gd name="T12" fmla="*/ 244 w 264"/>
                  <a:gd name="T13" fmla="*/ 6 h 418"/>
                  <a:gd name="T14" fmla="*/ 257 w 264"/>
                  <a:gd name="T15" fmla="*/ 3 h 418"/>
                  <a:gd name="T16" fmla="*/ 257 w 264"/>
                  <a:gd name="T17" fmla="*/ 3 h 418"/>
                  <a:gd name="T18" fmla="*/ 260 w 264"/>
                  <a:gd name="T19" fmla="*/ 15 h 418"/>
                  <a:gd name="T20" fmla="*/ 19 w 264"/>
                  <a:gd name="T21" fmla="*/ 413 h 418"/>
                  <a:gd name="T22" fmla="*/ 19 w 264"/>
                  <a:gd name="T23" fmla="*/ 413 h 418"/>
                  <a:gd name="T24" fmla="*/ 11 w 264"/>
                  <a:gd name="T25" fmla="*/ 417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4" h="418">
                    <a:moveTo>
                      <a:pt x="11" y="417"/>
                    </a:moveTo>
                    <a:lnTo>
                      <a:pt x="11" y="417"/>
                    </a:lnTo>
                    <a:cubicBezTo>
                      <a:pt x="9" y="417"/>
                      <a:pt x="7" y="416"/>
                      <a:pt x="6" y="415"/>
                    </a:cubicBezTo>
                    <a:lnTo>
                      <a:pt x="6" y="415"/>
                    </a:lnTo>
                    <a:cubicBezTo>
                      <a:pt x="1" y="413"/>
                      <a:pt x="0" y="406"/>
                      <a:pt x="3" y="402"/>
                    </a:cubicBezTo>
                    <a:lnTo>
                      <a:pt x="244" y="6"/>
                    </a:lnTo>
                    <a:lnTo>
                      <a:pt x="244" y="6"/>
                    </a:lnTo>
                    <a:cubicBezTo>
                      <a:pt x="247" y="1"/>
                      <a:pt x="253" y="0"/>
                      <a:pt x="257" y="3"/>
                    </a:cubicBezTo>
                    <a:lnTo>
                      <a:pt x="257" y="3"/>
                    </a:lnTo>
                    <a:cubicBezTo>
                      <a:pt x="261" y="5"/>
                      <a:pt x="263" y="11"/>
                      <a:pt x="260" y="15"/>
                    </a:cubicBezTo>
                    <a:lnTo>
                      <a:pt x="19" y="413"/>
                    </a:lnTo>
                    <a:lnTo>
                      <a:pt x="19" y="413"/>
                    </a:lnTo>
                    <a:cubicBezTo>
                      <a:pt x="17" y="415"/>
                      <a:pt x="14" y="417"/>
                      <a:pt x="11" y="4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88">
                <a:extLst>
                  <a:ext uri="{FF2B5EF4-FFF2-40B4-BE49-F238E27FC236}">
                    <a16:creationId xmlns:a16="http://schemas.microsoft.com/office/drawing/2014/main" id="{F00D8823-405D-43DF-ACFC-68EA1CD6F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3180" y="7004736"/>
                <a:ext cx="142876" cy="428624"/>
              </a:xfrm>
              <a:custGeom>
                <a:avLst/>
                <a:gdLst>
                  <a:gd name="T0" fmla="*/ 152 w 164"/>
                  <a:gd name="T1" fmla="*/ 489 h 490"/>
                  <a:gd name="T2" fmla="*/ 152 w 164"/>
                  <a:gd name="T3" fmla="*/ 489 h 490"/>
                  <a:gd name="T4" fmla="*/ 143 w 164"/>
                  <a:gd name="T5" fmla="*/ 483 h 490"/>
                  <a:gd name="T6" fmla="*/ 2 w 164"/>
                  <a:gd name="T7" fmla="*/ 13 h 490"/>
                  <a:gd name="T8" fmla="*/ 2 w 164"/>
                  <a:gd name="T9" fmla="*/ 13 h 490"/>
                  <a:gd name="T10" fmla="*/ 9 w 164"/>
                  <a:gd name="T11" fmla="*/ 1 h 490"/>
                  <a:gd name="T12" fmla="*/ 9 w 164"/>
                  <a:gd name="T13" fmla="*/ 1 h 490"/>
                  <a:gd name="T14" fmla="*/ 20 w 164"/>
                  <a:gd name="T15" fmla="*/ 8 h 490"/>
                  <a:gd name="T16" fmla="*/ 161 w 164"/>
                  <a:gd name="T17" fmla="*/ 477 h 490"/>
                  <a:gd name="T18" fmla="*/ 161 w 164"/>
                  <a:gd name="T19" fmla="*/ 477 h 490"/>
                  <a:gd name="T20" fmla="*/ 155 w 164"/>
                  <a:gd name="T21" fmla="*/ 489 h 490"/>
                  <a:gd name="T22" fmla="*/ 155 w 164"/>
                  <a:gd name="T23" fmla="*/ 489 h 490"/>
                  <a:gd name="T24" fmla="*/ 152 w 164"/>
                  <a:gd name="T25" fmla="*/ 489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4" h="490">
                    <a:moveTo>
                      <a:pt x="152" y="489"/>
                    </a:moveTo>
                    <a:lnTo>
                      <a:pt x="152" y="489"/>
                    </a:lnTo>
                    <a:cubicBezTo>
                      <a:pt x="148" y="489"/>
                      <a:pt x="144" y="487"/>
                      <a:pt x="143" y="483"/>
                    </a:cubicBezTo>
                    <a:lnTo>
                      <a:pt x="2" y="13"/>
                    </a:lnTo>
                    <a:lnTo>
                      <a:pt x="2" y="13"/>
                    </a:lnTo>
                    <a:cubicBezTo>
                      <a:pt x="0" y="8"/>
                      <a:pt x="3" y="3"/>
                      <a:pt x="9" y="1"/>
                    </a:cubicBezTo>
                    <a:lnTo>
                      <a:pt x="9" y="1"/>
                    </a:lnTo>
                    <a:cubicBezTo>
                      <a:pt x="13" y="0"/>
                      <a:pt x="18" y="3"/>
                      <a:pt x="20" y="8"/>
                    </a:cubicBezTo>
                    <a:lnTo>
                      <a:pt x="161" y="477"/>
                    </a:lnTo>
                    <a:lnTo>
                      <a:pt x="161" y="477"/>
                    </a:lnTo>
                    <a:cubicBezTo>
                      <a:pt x="163" y="483"/>
                      <a:pt x="160" y="488"/>
                      <a:pt x="155" y="489"/>
                    </a:cubicBezTo>
                    <a:lnTo>
                      <a:pt x="155" y="489"/>
                    </a:lnTo>
                    <a:cubicBezTo>
                      <a:pt x="154" y="489"/>
                      <a:pt x="153" y="489"/>
                      <a:pt x="152" y="48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89">
                <a:extLst>
                  <a:ext uri="{FF2B5EF4-FFF2-40B4-BE49-F238E27FC236}">
                    <a16:creationId xmlns:a16="http://schemas.microsoft.com/office/drawing/2014/main" id="{49D7C44C-B822-4311-9AFB-AEA7EB990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9917" y="6927507"/>
                <a:ext cx="366842" cy="281887"/>
              </a:xfrm>
              <a:custGeom>
                <a:avLst/>
                <a:gdLst>
                  <a:gd name="T0" fmla="*/ 406 w 417"/>
                  <a:gd name="T1" fmla="*/ 321 h 322"/>
                  <a:gd name="T2" fmla="*/ 406 w 417"/>
                  <a:gd name="T3" fmla="*/ 321 h 322"/>
                  <a:gd name="T4" fmla="*/ 400 w 417"/>
                  <a:gd name="T5" fmla="*/ 320 h 322"/>
                  <a:gd name="T6" fmla="*/ 5 w 417"/>
                  <a:gd name="T7" fmla="*/ 19 h 322"/>
                  <a:gd name="T8" fmla="*/ 5 w 417"/>
                  <a:gd name="T9" fmla="*/ 19 h 322"/>
                  <a:gd name="T10" fmla="*/ 3 w 417"/>
                  <a:gd name="T11" fmla="*/ 5 h 322"/>
                  <a:gd name="T12" fmla="*/ 3 w 417"/>
                  <a:gd name="T13" fmla="*/ 5 h 322"/>
                  <a:gd name="T14" fmla="*/ 16 w 417"/>
                  <a:gd name="T15" fmla="*/ 4 h 322"/>
                  <a:gd name="T16" fmla="*/ 412 w 417"/>
                  <a:gd name="T17" fmla="*/ 304 h 322"/>
                  <a:gd name="T18" fmla="*/ 412 w 417"/>
                  <a:gd name="T19" fmla="*/ 304 h 322"/>
                  <a:gd name="T20" fmla="*/ 414 w 417"/>
                  <a:gd name="T21" fmla="*/ 317 h 322"/>
                  <a:gd name="T22" fmla="*/ 414 w 417"/>
                  <a:gd name="T23" fmla="*/ 317 h 322"/>
                  <a:gd name="T24" fmla="*/ 406 w 417"/>
                  <a:gd name="T25" fmla="*/ 3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7" h="322">
                    <a:moveTo>
                      <a:pt x="406" y="321"/>
                    </a:moveTo>
                    <a:lnTo>
                      <a:pt x="406" y="321"/>
                    </a:lnTo>
                    <a:cubicBezTo>
                      <a:pt x="404" y="321"/>
                      <a:pt x="401" y="320"/>
                      <a:pt x="400" y="320"/>
                    </a:cubicBezTo>
                    <a:lnTo>
                      <a:pt x="5" y="19"/>
                    </a:lnTo>
                    <a:lnTo>
                      <a:pt x="5" y="19"/>
                    </a:lnTo>
                    <a:cubicBezTo>
                      <a:pt x="1" y="15"/>
                      <a:pt x="0" y="9"/>
                      <a:pt x="3" y="5"/>
                    </a:cubicBezTo>
                    <a:lnTo>
                      <a:pt x="3" y="5"/>
                    </a:lnTo>
                    <a:cubicBezTo>
                      <a:pt x="6" y="1"/>
                      <a:pt x="12" y="0"/>
                      <a:pt x="16" y="4"/>
                    </a:cubicBezTo>
                    <a:lnTo>
                      <a:pt x="412" y="304"/>
                    </a:lnTo>
                    <a:lnTo>
                      <a:pt x="412" y="304"/>
                    </a:lnTo>
                    <a:cubicBezTo>
                      <a:pt x="415" y="307"/>
                      <a:pt x="416" y="313"/>
                      <a:pt x="414" y="317"/>
                    </a:cubicBezTo>
                    <a:lnTo>
                      <a:pt x="414" y="317"/>
                    </a:lnTo>
                    <a:cubicBezTo>
                      <a:pt x="412" y="320"/>
                      <a:pt x="408" y="321"/>
                      <a:pt x="406" y="3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90">
                <a:extLst>
                  <a:ext uri="{FF2B5EF4-FFF2-40B4-BE49-F238E27FC236}">
                    <a16:creationId xmlns:a16="http://schemas.microsoft.com/office/drawing/2014/main" id="{847E809B-9599-4929-8129-2FDF18349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9802" y="6043225"/>
                <a:ext cx="131291" cy="131291"/>
              </a:xfrm>
              <a:custGeom>
                <a:avLst/>
                <a:gdLst>
                  <a:gd name="T0" fmla="*/ 150 w 151"/>
                  <a:gd name="T1" fmla="*/ 75 h 151"/>
                  <a:gd name="T2" fmla="*/ 150 w 151"/>
                  <a:gd name="T3" fmla="*/ 75 h 151"/>
                  <a:gd name="T4" fmla="*/ 75 w 151"/>
                  <a:gd name="T5" fmla="*/ 150 h 151"/>
                  <a:gd name="T6" fmla="*/ 75 w 151"/>
                  <a:gd name="T7" fmla="*/ 150 h 151"/>
                  <a:gd name="T8" fmla="*/ 0 w 151"/>
                  <a:gd name="T9" fmla="*/ 75 h 151"/>
                  <a:gd name="T10" fmla="*/ 0 w 151"/>
                  <a:gd name="T11" fmla="*/ 75 h 151"/>
                  <a:gd name="T12" fmla="*/ 75 w 151"/>
                  <a:gd name="T13" fmla="*/ 0 h 151"/>
                  <a:gd name="T14" fmla="*/ 75 w 151"/>
                  <a:gd name="T15" fmla="*/ 0 h 151"/>
                  <a:gd name="T16" fmla="*/ 150 w 151"/>
                  <a:gd name="T17" fmla="*/ 7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1">
                    <a:moveTo>
                      <a:pt x="150" y="75"/>
                    </a:moveTo>
                    <a:lnTo>
                      <a:pt x="150" y="75"/>
                    </a:lnTo>
                    <a:cubicBezTo>
                      <a:pt x="150" y="117"/>
                      <a:pt x="117" y="150"/>
                      <a:pt x="75" y="150"/>
                    </a:cubicBezTo>
                    <a:lnTo>
                      <a:pt x="75" y="150"/>
                    </a:lnTo>
                    <a:cubicBezTo>
                      <a:pt x="34" y="150"/>
                      <a:pt x="0" y="117"/>
                      <a:pt x="0" y="75"/>
                    </a:cubicBezTo>
                    <a:lnTo>
                      <a:pt x="0" y="75"/>
                    </a:lnTo>
                    <a:cubicBezTo>
                      <a:pt x="0" y="34"/>
                      <a:pt x="34" y="0"/>
                      <a:pt x="75" y="0"/>
                    </a:cubicBezTo>
                    <a:lnTo>
                      <a:pt x="75" y="0"/>
                    </a:lnTo>
                    <a:cubicBezTo>
                      <a:pt x="117" y="0"/>
                      <a:pt x="150" y="34"/>
                      <a:pt x="150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91">
                <a:extLst>
                  <a:ext uri="{FF2B5EF4-FFF2-40B4-BE49-F238E27FC236}">
                    <a16:creationId xmlns:a16="http://schemas.microsoft.com/office/drawing/2014/main" id="{05C4343F-0A7D-4047-93D2-61E28912F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2079" y="6031642"/>
                <a:ext cx="150599" cy="150597"/>
              </a:xfrm>
              <a:custGeom>
                <a:avLst/>
                <a:gdLst>
                  <a:gd name="T0" fmla="*/ 84 w 170"/>
                  <a:gd name="T1" fmla="*/ 19 h 170"/>
                  <a:gd name="T2" fmla="*/ 84 w 170"/>
                  <a:gd name="T3" fmla="*/ 19 h 170"/>
                  <a:gd name="T4" fmla="*/ 18 w 170"/>
                  <a:gd name="T5" fmla="*/ 84 h 170"/>
                  <a:gd name="T6" fmla="*/ 18 w 170"/>
                  <a:gd name="T7" fmla="*/ 84 h 170"/>
                  <a:gd name="T8" fmla="*/ 84 w 170"/>
                  <a:gd name="T9" fmla="*/ 150 h 170"/>
                  <a:gd name="T10" fmla="*/ 84 w 170"/>
                  <a:gd name="T11" fmla="*/ 150 h 170"/>
                  <a:gd name="T12" fmla="*/ 150 w 170"/>
                  <a:gd name="T13" fmla="*/ 84 h 170"/>
                  <a:gd name="T14" fmla="*/ 150 w 170"/>
                  <a:gd name="T15" fmla="*/ 84 h 170"/>
                  <a:gd name="T16" fmla="*/ 84 w 170"/>
                  <a:gd name="T17" fmla="*/ 19 h 170"/>
                  <a:gd name="T18" fmla="*/ 84 w 170"/>
                  <a:gd name="T19" fmla="*/ 169 h 170"/>
                  <a:gd name="T20" fmla="*/ 84 w 170"/>
                  <a:gd name="T21" fmla="*/ 169 h 170"/>
                  <a:gd name="T22" fmla="*/ 0 w 170"/>
                  <a:gd name="T23" fmla="*/ 84 h 170"/>
                  <a:gd name="T24" fmla="*/ 0 w 170"/>
                  <a:gd name="T25" fmla="*/ 84 h 170"/>
                  <a:gd name="T26" fmla="*/ 84 w 170"/>
                  <a:gd name="T27" fmla="*/ 0 h 170"/>
                  <a:gd name="T28" fmla="*/ 84 w 170"/>
                  <a:gd name="T29" fmla="*/ 0 h 170"/>
                  <a:gd name="T30" fmla="*/ 169 w 170"/>
                  <a:gd name="T31" fmla="*/ 84 h 170"/>
                  <a:gd name="T32" fmla="*/ 169 w 170"/>
                  <a:gd name="T33" fmla="*/ 84 h 170"/>
                  <a:gd name="T34" fmla="*/ 84 w 170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70">
                    <a:moveTo>
                      <a:pt x="84" y="19"/>
                    </a:moveTo>
                    <a:lnTo>
                      <a:pt x="84" y="19"/>
                    </a:lnTo>
                    <a:cubicBezTo>
                      <a:pt x="48" y="19"/>
                      <a:pt x="18" y="47"/>
                      <a:pt x="18" y="84"/>
                    </a:cubicBezTo>
                    <a:lnTo>
                      <a:pt x="18" y="84"/>
                    </a:lnTo>
                    <a:cubicBezTo>
                      <a:pt x="18" y="121"/>
                      <a:pt x="48" y="150"/>
                      <a:pt x="84" y="150"/>
                    </a:cubicBezTo>
                    <a:lnTo>
                      <a:pt x="84" y="150"/>
                    </a:lnTo>
                    <a:cubicBezTo>
                      <a:pt x="121" y="150"/>
                      <a:pt x="150" y="121"/>
                      <a:pt x="150" y="84"/>
                    </a:cubicBezTo>
                    <a:lnTo>
                      <a:pt x="150" y="84"/>
                    </a:lnTo>
                    <a:cubicBezTo>
                      <a:pt x="150" y="47"/>
                      <a:pt x="121" y="19"/>
                      <a:pt x="84" y="19"/>
                    </a:cubicBezTo>
                    <a:close/>
                    <a:moveTo>
                      <a:pt x="84" y="169"/>
                    </a:moveTo>
                    <a:lnTo>
                      <a:pt x="84" y="169"/>
                    </a:lnTo>
                    <a:cubicBezTo>
                      <a:pt x="37" y="169"/>
                      <a:pt x="0" y="131"/>
                      <a:pt x="0" y="84"/>
                    </a:cubicBezTo>
                    <a:lnTo>
                      <a:pt x="0" y="84"/>
                    </a:lnTo>
                    <a:cubicBezTo>
                      <a:pt x="0" y="37"/>
                      <a:pt x="37" y="0"/>
                      <a:pt x="84" y="0"/>
                    </a:cubicBezTo>
                    <a:lnTo>
                      <a:pt x="84" y="0"/>
                    </a:lnTo>
                    <a:cubicBezTo>
                      <a:pt x="131" y="0"/>
                      <a:pt x="169" y="37"/>
                      <a:pt x="169" y="84"/>
                    </a:cubicBezTo>
                    <a:lnTo>
                      <a:pt x="169" y="84"/>
                    </a:lnTo>
                    <a:cubicBezTo>
                      <a:pt x="169" y="131"/>
                      <a:pt x="131" y="169"/>
                      <a:pt x="84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92">
                <a:extLst>
                  <a:ext uri="{FF2B5EF4-FFF2-40B4-BE49-F238E27FC236}">
                    <a16:creationId xmlns:a16="http://schemas.microsoft.com/office/drawing/2014/main" id="{6B6D82D3-DF4C-4CD5-BBFD-157A211C8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9529" y="7136027"/>
                <a:ext cx="131291" cy="131291"/>
              </a:xfrm>
              <a:custGeom>
                <a:avLst/>
                <a:gdLst>
                  <a:gd name="T0" fmla="*/ 150 w 151"/>
                  <a:gd name="T1" fmla="*/ 76 h 152"/>
                  <a:gd name="T2" fmla="*/ 150 w 151"/>
                  <a:gd name="T3" fmla="*/ 76 h 152"/>
                  <a:gd name="T4" fmla="*/ 75 w 151"/>
                  <a:gd name="T5" fmla="*/ 151 h 152"/>
                  <a:gd name="T6" fmla="*/ 75 w 151"/>
                  <a:gd name="T7" fmla="*/ 151 h 152"/>
                  <a:gd name="T8" fmla="*/ 0 w 151"/>
                  <a:gd name="T9" fmla="*/ 76 h 152"/>
                  <a:gd name="T10" fmla="*/ 0 w 151"/>
                  <a:gd name="T11" fmla="*/ 76 h 152"/>
                  <a:gd name="T12" fmla="*/ 75 w 151"/>
                  <a:gd name="T13" fmla="*/ 0 h 152"/>
                  <a:gd name="T14" fmla="*/ 75 w 151"/>
                  <a:gd name="T15" fmla="*/ 0 h 152"/>
                  <a:gd name="T16" fmla="*/ 150 w 151"/>
                  <a:gd name="T17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2">
                    <a:moveTo>
                      <a:pt x="150" y="76"/>
                    </a:moveTo>
                    <a:lnTo>
                      <a:pt x="150" y="76"/>
                    </a:lnTo>
                    <a:cubicBezTo>
                      <a:pt x="150" y="118"/>
                      <a:pt x="117" y="151"/>
                      <a:pt x="75" y="151"/>
                    </a:cubicBezTo>
                    <a:lnTo>
                      <a:pt x="75" y="151"/>
                    </a:lnTo>
                    <a:cubicBezTo>
                      <a:pt x="33" y="151"/>
                      <a:pt x="0" y="118"/>
                      <a:pt x="0" y="76"/>
                    </a:cubicBezTo>
                    <a:lnTo>
                      <a:pt x="0" y="76"/>
                    </a:lnTo>
                    <a:cubicBezTo>
                      <a:pt x="0" y="34"/>
                      <a:pt x="33" y="0"/>
                      <a:pt x="75" y="0"/>
                    </a:cubicBezTo>
                    <a:lnTo>
                      <a:pt x="75" y="0"/>
                    </a:lnTo>
                    <a:cubicBezTo>
                      <a:pt x="117" y="0"/>
                      <a:pt x="150" y="34"/>
                      <a:pt x="150" y="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93">
                <a:extLst>
                  <a:ext uri="{FF2B5EF4-FFF2-40B4-BE49-F238E27FC236}">
                    <a16:creationId xmlns:a16="http://schemas.microsoft.com/office/drawing/2014/main" id="{2A61EC9A-415D-4F21-9C05-7F9B73CCB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1806" y="7128304"/>
                <a:ext cx="146736" cy="146736"/>
              </a:xfrm>
              <a:custGeom>
                <a:avLst/>
                <a:gdLst>
                  <a:gd name="T0" fmla="*/ 84 w 169"/>
                  <a:gd name="T1" fmla="*/ 18 h 169"/>
                  <a:gd name="T2" fmla="*/ 84 w 169"/>
                  <a:gd name="T3" fmla="*/ 18 h 169"/>
                  <a:gd name="T4" fmla="*/ 19 w 169"/>
                  <a:gd name="T5" fmla="*/ 84 h 169"/>
                  <a:gd name="T6" fmla="*/ 19 w 169"/>
                  <a:gd name="T7" fmla="*/ 84 h 169"/>
                  <a:gd name="T8" fmla="*/ 84 w 169"/>
                  <a:gd name="T9" fmla="*/ 149 h 169"/>
                  <a:gd name="T10" fmla="*/ 84 w 169"/>
                  <a:gd name="T11" fmla="*/ 149 h 169"/>
                  <a:gd name="T12" fmla="*/ 150 w 169"/>
                  <a:gd name="T13" fmla="*/ 84 h 169"/>
                  <a:gd name="T14" fmla="*/ 150 w 169"/>
                  <a:gd name="T15" fmla="*/ 84 h 169"/>
                  <a:gd name="T16" fmla="*/ 84 w 169"/>
                  <a:gd name="T17" fmla="*/ 18 h 169"/>
                  <a:gd name="T18" fmla="*/ 84 w 169"/>
                  <a:gd name="T19" fmla="*/ 168 h 169"/>
                  <a:gd name="T20" fmla="*/ 84 w 169"/>
                  <a:gd name="T21" fmla="*/ 168 h 169"/>
                  <a:gd name="T22" fmla="*/ 0 w 169"/>
                  <a:gd name="T23" fmla="*/ 84 h 169"/>
                  <a:gd name="T24" fmla="*/ 0 w 169"/>
                  <a:gd name="T25" fmla="*/ 84 h 169"/>
                  <a:gd name="T26" fmla="*/ 84 w 169"/>
                  <a:gd name="T27" fmla="*/ 0 h 169"/>
                  <a:gd name="T28" fmla="*/ 84 w 169"/>
                  <a:gd name="T29" fmla="*/ 0 h 169"/>
                  <a:gd name="T30" fmla="*/ 168 w 169"/>
                  <a:gd name="T31" fmla="*/ 84 h 169"/>
                  <a:gd name="T32" fmla="*/ 168 w 169"/>
                  <a:gd name="T33" fmla="*/ 84 h 169"/>
                  <a:gd name="T34" fmla="*/ 84 w 169"/>
                  <a:gd name="T3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" h="169">
                    <a:moveTo>
                      <a:pt x="84" y="18"/>
                    </a:moveTo>
                    <a:lnTo>
                      <a:pt x="84" y="18"/>
                    </a:lnTo>
                    <a:cubicBezTo>
                      <a:pt x="47" y="18"/>
                      <a:pt x="19" y="47"/>
                      <a:pt x="19" y="84"/>
                    </a:cubicBezTo>
                    <a:lnTo>
                      <a:pt x="19" y="84"/>
                    </a:lnTo>
                    <a:cubicBezTo>
                      <a:pt x="19" y="120"/>
                      <a:pt x="47" y="149"/>
                      <a:pt x="84" y="149"/>
                    </a:cubicBezTo>
                    <a:lnTo>
                      <a:pt x="84" y="149"/>
                    </a:lnTo>
                    <a:cubicBezTo>
                      <a:pt x="121" y="149"/>
                      <a:pt x="150" y="120"/>
                      <a:pt x="150" y="84"/>
                    </a:cubicBezTo>
                    <a:lnTo>
                      <a:pt x="150" y="84"/>
                    </a:lnTo>
                    <a:cubicBezTo>
                      <a:pt x="150" y="47"/>
                      <a:pt x="121" y="18"/>
                      <a:pt x="84" y="18"/>
                    </a:cubicBezTo>
                    <a:close/>
                    <a:moveTo>
                      <a:pt x="84" y="168"/>
                    </a:moveTo>
                    <a:lnTo>
                      <a:pt x="84" y="168"/>
                    </a:lnTo>
                    <a:cubicBezTo>
                      <a:pt x="37" y="168"/>
                      <a:pt x="0" y="131"/>
                      <a:pt x="0" y="84"/>
                    </a:cubicBezTo>
                    <a:lnTo>
                      <a:pt x="0" y="84"/>
                    </a:lnTo>
                    <a:cubicBezTo>
                      <a:pt x="0" y="37"/>
                      <a:pt x="37" y="0"/>
                      <a:pt x="84" y="0"/>
                    </a:cubicBezTo>
                    <a:lnTo>
                      <a:pt x="84" y="0"/>
                    </a:lnTo>
                    <a:cubicBezTo>
                      <a:pt x="131" y="0"/>
                      <a:pt x="168" y="37"/>
                      <a:pt x="168" y="84"/>
                    </a:cubicBezTo>
                    <a:lnTo>
                      <a:pt x="168" y="84"/>
                    </a:lnTo>
                    <a:cubicBezTo>
                      <a:pt x="168" y="131"/>
                      <a:pt x="131" y="168"/>
                      <a:pt x="84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94">
                <a:extLst>
                  <a:ext uri="{FF2B5EF4-FFF2-40B4-BE49-F238E27FC236}">
                    <a16:creationId xmlns:a16="http://schemas.microsoft.com/office/drawing/2014/main" id="{54F2EB7C-DCE1-4137-B71A-6742BE2B1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33989" y="6552941"/>
                <a:ext cx="131291" cy="131291"/>
              </a:xfrm>
              <a:custGeom>
                <a:avLst/>
                <a:gdLst>
                  <a:gd name="T0" fmla="*/ 150 w 151"/>
                  <a:gd name="T1" fmla="*/ 75 h 152"/>
                  <a:gd name="T2" fmla="*/ 150 w 151"/>
                  <a:gd name="T3" fmla="*/ 75 h 152"/>
                  <a:gd name="T4" fmla="*/ 75 w 151"/>
                  <a:gd name="T5" fmla="*/ 151 h 152"/>
                  <a:gd name="T6" fmla="*/ 75 w 151"/>
                  <a:gd name="T7" fmla="*/ 151 h 152"/>
                  <a:gd name="T8" fmla="*/ 0 w 151"/>
                  <a:gd name="T9" fmla="*/ 75 h 152"/>
                  <a:gd name="T10" fmla="*/ 0 w 151"/>
                  <a:gd name="T11" fmla="*/ 75 h 152"/>
                  <a:gd name="T12" fmla="*/ 75 w 151"/>
                  <a:gd name="T13" fmla="*/ 0 h 152"/>
                  <a:gd name="T14" fmla="*/ 75 w 151"/>
                  <a:gd name="T15" fmla="*/ 0 h 152"/>
                  <a:gd name="T16" fmla="*/ 150 w 151"/>
                  <a:gd name="T17" fmla="*/ 7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2">
                    <a:moveTo>
                      <a:pt x="150" y="75"/>
                    </a:moveTo>
                    <a:lnTo>
                      <a:pt x="150" y="75"/>
                    </a:lnTo>
                    <a:cubicBezTo>
                      <a:pt x="150" y="117"/>
                      <a:pt x="117" y="151"/>
                      <a:pt x="75" y="151"/>
                    </a:cubicBezTo>
                    <a:lnTo>
                      <a:pt x="75" y="151"/>
                    </a:lnTo>
                    <a:cubicBezTo>
                      <a:pt x="34" y="151"/>
                      <a:pt x="0" y="117"/>
                      <a:pt x="0" y="75"/>
                    </a:cubicBezTo>
                    <a:lnTo>
                      <a:pt x="0" y="75"/>
                    </a:lnTo>
                    <a:cubicBezTo>
                      <a:pt x="0" y="34"/>
                      <a:pt x="34" y="0"/>
                      <a:pt x="75" y="0"/>
                    </a:cubicBezTo>
                    <a:lnTo>
                      <a:pt x="75" y="0"/>
                    </a:lnTo>
                    <a:cubicBezTo>
                      <a:pt x="117" y="0"/>
                      <a:pt x="150" y="34"/>
                      <a:pt x="150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95">
                <a:extLst>
                  <a:ext uri="{FF2B5EF4-FFF2-40B4-BE49-F238E27FC236}">
                    <a16:creationId xmlns:a16="http://schemas.microsoft.com/office/drawing/2014/main" id="{833142F1-F82C-47C6-B3D4-63F837CC9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6266" y="6545218"/>
                <a:ext cx="150597" cy="150599"/>
              </a:xfrm>
              <a:custGeom>
                <a:avLst/>
                <a:gdLst>
                  <a:gd name="T0" fmla="*/ 84 w 170"/>
                  <a:gd name="T1" fmla="*/ 20 h 171"/>
                  <a:gd name="T2" fmla="*/ 84 w 170"/>
                  <a:gd name="T3" fmla="*/ 20 h 171"/>
                  <a:gd name="T4" fmla="*/ 19 w 170"/>
                  <a:gd name="T5" fmla="*/ 85 h 171"/>
                  <a:gd name="T6" fmla="*/ 19 w 170"/>
                  <a:gd name="T7" fmla="*/ 85 h 171"/>
                  <a:gd name="T8" fmla="*/ 84 w 170"/>
                  <a:gd name="T9" fmla="*/ 151 h 171"/>
                  <a:gd name="T10" fmla="*/ 84 w 170"/>
                  <a:gd name="T11" fmla="*/ 151 h 171"/>
                  <a:gd name="T12" fmla="*/ 150 w 170"/>
                  <a:gd name="T13" fmla="*/ 85 h 171"/>
                  <a:gd name="T14" fmla="*/ 150 w 170"/>
                  <a:gd name="T15" fmla="*/ 85 h 171"/>
                  <a:gd name="T16" fmla="*/ 84 w 170"/>
                  <a:gd name="T17" fmla="*/ 20 h 171"/>
                  <a:gd name="T18" fmla="*/ 84 w 170"/>
                  <a:gd name="T19" fmla="*/ 170 h 171"/>
                  <a:gd name="T20" fmla="*/ 84 w 170"/>
                  <a:gd name="T21" fmla="*/ 170 h 171"/>
                  <a:gd name="T22" fmla="*/ 0 w 170"/>
                  <a:gd name="T23" fmla="*/ 85 h 171"/>
                  <a:gd name="T24" fmla="*/ 0 w 170"/>
                  <a:gd name="T25" fmla="*/ 85 h 171"/>
                  <a:gd name="T26" fmla="*/ 84 w 170"/>
                  <a:gd name="T27" fmla="*/ 0 h 171"/>
                  <a:gd name="T28" fmla="*/ 84 w 170"/>
                  <a:gd name="T29" fmla="*/ 0 h 171"/>
                  <a:gd name="T30" fmla="*/ 169 w 170"/>
                  <a:gd name="T31" fmla="*/ 85 h 171"/>
                  <a:gd name="T32" fmla="*/ 169 w 170"/>
                  <a:gd name="T33" fmla="*/ 85 h 171"/>
                  <a:gd name="T34" fmla="*/ 84 w 170"/>
                  <a:gd name="T35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71">
                    <a:moveTo>
                      <a:pt x="84" y="20"/>
                    </a:moveTo>
                    <a:lnTo>
                      <a:pt x="84" y="20"/>
                    </a:lnTo>
                    <a:cubicBezTo>
                      <a:pt x="47" y="20"/>
                      <a:pt x="19" y="49"/>
                      <a:pt x="19" y="85"/>
                    </a:cubicBezTo>
                    <a:lnTo>
                      <a:pt x="19" y="85"/>
                    </a:lnTo>
                    <a:cubicBezTo>
                      <a:pt x="19" y="122"/>
                      <a:pt x="47" y="151"/>
                      <a:pt x="84" y="151"/>
                    </a:cubicBezTo>
                    <a:lnTo>
                      <a:pt x="84" y="151"/>
                    </a:lnTo>
                    <a:cubicBezTo>
                      <a:pt x="121" y="151"/>
                      <a:pt x="150" y="122"/>
                      <a:pt x="150" y="85"/>
                    </a:cubicBezTo>
                    <a:lnTo>
                      <a:pt x="150" y="85"/>
                    </a:lnTo>
                    <a:cubicBezTo>
                      <a:pt x="150" y="49"/>
                      <a:pt x="121" y="20"/>
                      <a:pt x="84" y="20"/>
                    </a:cubicBezTo>
                    <a:close/>
                    <a:moveTo>
                      <a:pt x="84" y="170"/>
                    </a:moveTo>
                    <a:lnTo>
                      <a:pt x="84" y="170"/>
                    </a:lnTo>
                    <a:cubicBezTo>
                      <a:pt x="37" y="170"/>
                      <a:pt x="0" y="132"/>
                      <a:pt x="0" y="85"/>
                    </a:cubicBezTo>
                    <a:lnTo>
                      <a:pt x="0" y="85"/>
                    </a:lnTo>
                    <a:cubicBezTo>
                      <a:pt x="0" y="39"/>
                      <a:pt x="37" y="0"/>
                      <a:pt x="84" y="0"/>
                    </a:cubicBezTo>
                    <a:lnTo>
                      <a:pt x="84" y="0"/>
                    </a:lnTo>
                    <a:cubicBezTo>
                      <a:pt x="131" y="0"/>
                      <a:pt x="169" y="39"/>
                      <a:pt x="169" y="85"/>
                    </a:cubicBezTo>
                    <a:lnTo>
                      <a:pt x="169" y="85"/>
                    </a:lnTo>
                    <a:cubicBezTo>
                      <a:pt x="169" y="132"/>
                      <a:pt x="131" y="170"/>
                      <a:pt x="84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96">
                <a:extLst>
                  <a:ext uri="{FF2B5EF4-FFF2-40B4-BE49-F238E27FC236}">
                    <a16:creationId xmlns:a16="http://schemas.microsoft.com/office/drawing/2014/main" id="{2E6565CB-D435-4E09-BF53-775165375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8219" y="7240286"/>
                <a:ext cx="131291" cy="131291"/>
              </a:xfrm>
              <a:custGeom>
                <a:avLst/>
                <a:gdLst>
                  <a:gd name="T0" fmla="*/ 150 w 151"/>
                  <a:gd name="T1" fmla="*/ 75 h 151"/>
                  <a:gd name="T2" fmla="*/ 150 w 151"/>
                  <a:gd name="T3" fmla="*/ 75 h 151"/>
                  <a:gd name="T4" fmla="*/ 74 w 151"/>
                  <a:gd name="T5" fmla="*/ 150 h 151"/>
                  <a:gd name="T6" fmla="*/ 74 w 151"/>
                  <a:gd name="T7" fmla="*/ 150 h 151"/>
                  <a:gd name="T8" fmla="*/ 0 w 151"/>
                  <a:gd name="T9" fmla="*/ 75 h 151"/>
                  <a:gd name="T10" fmla="*/ 0 w 151"/>
                  <a:gd name="T11" fmla="*/ 75 h 151"/>
                  <a:gd name="T12" fmla="*/ 74 w 151"/>
                  <a:gd name="T13" fmla="*/ 0 h 151"/>
                  <a:gd name="T14" fmla="*/ 74 w 151"/>
                  <a:gd name="T15" fmla="*/ 0 h 151"/>
                  <a:gd name="T16" fmla="*/ 150 w 151"/>
                  <a:gd name="T17" fmla="*/ 7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1">
                    <a:moveTo>
                      <a:pt x="150" y="75"/>
                    </a:moveTo>
                    <a:lnTo>
                      <a:pt x="150" y="75"/>
                    </a:lnTo>
                    <a:cubicBezTo>
                      <a:pt x="150" y="117"/>
                      <a:pt x="116" y="150"/>
                      <a:pt x="74" y="150"/>
                    </a:cubicBezTo>
                    <a:lnTo>
                      <a:pt x="74" y="150"/>
                    </a:lnTo>
                    <a:cubicBezTo>
                      <a:pt x="34" y="150"/>
                      <a:pt x="0" y="117"/>
                      <a:pt x="0" y="75"/>
                    </a:cubicBezTo>
                    <a:lnTo>
                      <a:pt x="0" y="75"/>
                    </a:lnTo>
                    <a:cubicBezTo>
                      <a:pt x="0" y="33"/>
                      <a:pt x="34" y="0"/>
                      <a:pt x="74" y="0"/>
                    </a:cubicBezTo>
                    <a:lnTo>
                      <a:pt x="74" y="0"/>
                    </a:lnTo>
                    <a:cubicBezTo>
                      <a:pt x="116" y="0"/>
                      <a:pt x="150" y="33"/>
                      <a:pt x="150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97">
                <a:extLst>
                  <a:ext uri="{FF2B5EF4-FFF2-40B4-BE49-F238E27FC236}">
                    <a16:creationId xmlns:a16="http://schemas.microsoft.com/office/drawing/2014/main" id="{F1E119C8-50CA-4627-96FE-44CDF9C2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0496" y="7232563"/>
                <a:ext cx="150597" cy="146736"/>
              </a:xfrm>
              <a:custGeom>
                <a:avLst/>
                <a:gdLst>
                  <a:gd name="T0" fmla="*/ 84 w 171"/>
                  <a:gd name="T1" fmla="*/ 19 h 169"/>
                  <a:gd name="T2" fmla="*/ 84 w 171"/>
                  <a:gd name="T3" fmla="*/ 19 h 169"/>
                  <a:gd name="T4" fmla="*/ 19 w 171"/>
                  <a:gd name="T5" fmla="*/ 84 h 169"/>
                  <a:gd name="T6" fmla="*/ 19 w 171"/>
                  <a:gd name="T7" fmla="*/ 84 h 169"/>
                  <a:gd name="T8" fmla="*/ 84 w 171"/>
                  <a:gd name="T9" fmla="*/ 150 h 169"/>
                  <a:gd name="T10" fmla="*/ 84 w 171"/>
                  <a:gd name="T11" fmla="*/ 150 h 169"/>
                  <a:gd name="T12" fmla="*/ 151 w 171"/>
                  <a:gd name="T13" fmla="*/ 84 h 169"/>
                  <a:gd name="T14" fmla="*/ 151 w 171"/>
                  <a:gd name="T15" fmla="*/ 84 h 169"/>
                  <a:gd name="T16" fmla="*/ 84 w 171"/>
                  <a:gd name="T17" fmla="*/ 19 h 169"/>
                  <a:gd name="T18" fmla="*/ 84 w 171"/>
                  <a:gd name="T19" fmla="*/ 168 h 169"/>
                  <a:gd name="T20" fmla="*/ 84 w 171"/>
                  <a:gd name="T21" fmla="*/ 168 h 169"/>
                  <a:gd name="T22" fmla="*/ 0 w 171"/>
                  <a:gd name="T23" fmla="*/ 84 h 169"/>
                  <a:gd name="T24" fmla="*/ 0 w 171"/>
                  <a:gd name="T25" fmla="*/ 84 h 169"/>
                  <a:gd name="T26" fmla="*/ 84 w 171"/>
                  <a:gd name="T27" fmla="*/ 0 h 169"/>
                  <a:gd name="T28" fmla="*/ 84 w 171"/>
                  <a:gd name="T29" fmla="*/ 0 h 169"/>
                  <a:gd name="T30" fmla="*/ 170 w 171"/>
                  <a:gd name="T31" fmla="*/ 84 h 169"/>
                  <a:gd name="T32" fmla="*/ 170 w 171"/>
                  <a:gd name="T33" fmla="*/ 84 h 169"/>
                  <a:gd name="T34" fmla="*/ 84 w 171"/>
                  <a:gd name="T3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169">
                    <a:moveTo>
                      <a:pt x="84" y="19"/>
                    </a:moveTo>
                    <a:lnTo>
                      <a:pt x="84" y="19"/>
                    </a:lnTo>
                    <a:cubicBezTo>
                      <a:pt x="49" y="19"/>
                      <a:pt x="19" y="48"/>
                      <a:pt x="19" y="84"/>
                    </a:cubicBezTo>
                    <a:lnTo>
                      <a:pt x="19" y="84"/>
                    </a:lnTo>
                    <a:cubicBezTo>
                      <a:pt x="19" y="121"/>
                      <a:pt x="49" y="150"/>
                      <a:pt x="84" y="150"/>
                    </a:cubicBezTo>
                    <a:lnTo>
                      <a:pt x="84" y="150"/>
                    </a:lnTo>
                    <a:cubicBezTo>
                      <a:pt x="121" y="150"/>
                      <a:pt x="151" y="121"/>
                      <a:pt x="151" y="84"/>
                    </a:cubicBezTo>
                    <a:lnTo>
                      <a:pt x="151" y="84"/>
                    </a:lnTo>
                    <a:cubicBezTo>
                      <a:pt x="151" y="48"/>
                      <a:pt x="121" y="19"/>
                      <a:pt x="84" y="19"/>
                    </a:cubicBezTo>
                    <a:close/>
                    <a:moveTo>
                      <a:pt x="84" y="168"/>
                    </a:moveTo>
                    <a:lnTo>
                      <a:pt x="84" y="168"/>
                    </a:lnTo>
                    <a:cubicBezTo>
                      <a:pt x="38" y="168"/>
                      <a:pt x="0" y="131"/>
                      <a:pt x="0" y="84"/>
                    </a:cubicBezTo>
                    <a:lnTo>
                      <a:pt x="0" y="84"/>
                    </a:lnTo>
                    <a:cubicBezTo>
                      <a:pt x="0" y="37"/>
                      <a:pt x="38" y="0"/>
                      <a:pt x="84" y="0"/>
                    </a:cubicBezTo>
                    <a:lnTo>
                      <a:pt x="84" y="0"/>
                    </a:lnTo>
                    <a:cubicBezTo>
                      <a:pt x="132" y="0"/>
                      <a:pt x="170" y="37"/>
                      <a:pt x="170" y="84"/>
                    </a:cubicBezTo>
                    <a:lnTo>
                      <a:pt x="170" y="84"/>
                    </a:lnTo>
                    <a:cubicBezTo>
                      <a:pt x="170" y="131"/>
                      <a:pt x="132" y="168"/>
                      <a:pt x="84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98">
                <a:extLst>
                  <a:ext uri="{FF2B5EF4-FFF2-40B4-BE49-F238E27FC236}">
                    <a16:creationId xmlns:a16="http://schemas.microsoft.com/office/drawing/2014/main" id="{0DEA698A-FA74-418C-82CD-E16A2BD78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4471" y="6128178"/>
                <a:ext cx="84953" cy="81092"/>
              </a:xfrm>
              <a:custGeom>
                <a:avLst/>
                <a:gdLst>
                  <a:gd name="T0" fmla="*/ 94 w 95"/>
                  <a:gd name="T1" fmla="*/ 47 h 94"/>
                  <a:gd name="T2" fmla="*/ 94 w 95"/>
                  <a:gd name="T3" fmla="*/ 47 h 94"/>
                  <a:gd name="T4" fmla="*/ 46 w 95"/>
                  <a:gd name="T5" fmla="*/ 93 h 94"/>
                  <a:gd name="T6" fmla="*/ 46 w 95"/>
                  <a:gd name="T7" fmla="*/ 93 h 94"/>
                  <a:gd name="T8" fmla="*/ 0 w 95"/>
                  <a:gd name="T9" fmla="*/ 47 h 94"/>
                  <a:gd name="T10" fmla="*/ 0 w 95"/>
                  <a:gd name="T11" fmla="*/ 47 h 94"/>
                  <a:gd name="T12" fmla="*/ 46 w 95"/>
                  <a:gd name="T13" fmla="*/ 0 h 94"/>
                  <a:gd name="T14" fmla="*/ 46 w 95"/>
                  <a:gd name="T15" fmla="*/ 0 h 94"/>
                  <a:gd name="T16" fmla="*/ 94 w 95"/>
                  <a:gd name="T17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94">
                    <a:moveTo>
                      <a:pt x="94" y="47"/>
                    </a:moveTo>
                    <a:lnTo>
                      <a:pt x="94" y="47"/>
                    </a:lnTo>
                    <a:cubicBezTo>
                      <a:pt x="94" y="73"/>
                      <a:pt x="73" y="93"/>
                      <a:pt x="46" y="93"/>
                    </a:cubicBezTo>
                    <a:lnTo>
                      <a:pt x="46" y="93"/>
                    </a:lnTo>
                    <a:cubicBezTo>
                      <a:pt x="21" y="93"/>
                      <a:pt x="0" y="73"/>
                      <a:pt x="0" y="47"/>
                    </a:cubicBezTo>
                    <a:lnTo>
                      <a:pt x="0" y="47"/>
                    </a:lnTo>
                    <a:cubicBezTo>
                      <a:pt x="0" y="21"/>
                      <a:pt x="21" y="0"/>
                      <a:pt x="46" y="0"/>
                    </a:cubicBezTo>
                    <a:lnTo>
                      <a:pt x="46" y="0"/>
                    </a:lnTo>
                    <a:cubicBezTo>
                      <a:pt x="73" y="0"/>
                      <a:pt x="94" y="21"/>
                      <a:pt x="94" y="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99">
                <a:extLst>
                  <a:ext uri="{FF2B5EF4-FFF2-40B4-BE49-F238E27FC236}">
                    <a16:creationId xmlns:a16="http://schemas.microsoft.com/office/drawing/2014/main" id="{D0BF2EE2-0778-4496-9F9E-846C4091B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6748" y="6120455"/>
                <a:ext cx="100399" cy="100399"/>
              </a:xfrm>
              <a:custGeom>
                <a:avLst/>
                <a:gdLst>
                  <a:gd name="T0" fmla="*/ 55 w 113"/>
                  <a:gd name="T1" fmla="*/ 19 h 113"/>
                  <a:gd name="T2" fmla="*/ 55 w 113"/>
                  <a:gd name="T3" fmla="*/ 19 h 113"/>
                  <a:gd name="T4" fmla="*/ 19 w 113"/>
                  <a:gd name="T5" fmla="*/ 56 h 113"/>
                  <a:gd name="T6" fmla="*/ 19 w 113"/>
                  <a:gd name="T7" fmla="*/ 56 h 113"/>
                  <a:gd name="T8" fmla="*/ 55 w 113"/>
                  <a:gd name="T9" fmla="*/ 94 h 113"/>
                  <a:gd name="T10" fmla="*/ 55 w 113"/>
                  <a:gd name="T11" fmla="*/ 94 h 113"/>
                  <a:gd name="T12" fmla="*/ 93 w 113"/>
                  <a:gd name="T13" fmla="*/ 56 h 113"/>
                  <a:gd name="T14" fmla="*/ 93 w 113"/>
                  <a:gd name="T15" fmla="*/ 56 h 113"/>
                  <a:gd name="T16" fmla="*/ 55 w 113"/>
                  <a:gd name="T17" fmla="*/ 19 h 113"/>
                  <a:gd name="T18" fmla="*/ 55 w 113"/>
                  <a:gd name="T19" fmla="*/ 112 h 113"/>
                  <a:gd name="T20" fmla="*/ 55 w 113"/>
                  <a:gd name="T21" fmla="*/ 112 h 113"/>
                  <a:gd name="T22" fmla="*/ 0 w 113"/>
                  <a:gd name="T23" fmla="*/ 56 h 113"/>
                  <a:gd name="T24" fmla="*/ 0 w 113"/>
                  <a:gd name="T25" fmla="*/ 56 h 113"/>
                  <a:gd name="T26" fmla="*/ 55 w 113"/>
                  <a:gd name="T27" fmla="*/ 0 h 113"/>
                  <a:gd name="T28" fmla="*/ 55 w 113"/>
                  <a:gd name="T29" fmla="*/ 0 h 113"/>
                  <a:gd name="T30" fmla="*/ 112 w 113"/>
                  <a:gd name="T31" fmla="*/ 56 h 113"/>
                  <a:gd name="T32" fmla="*/ 112 w 113"/>
                  <a:gd name="T33" fmla="*/ 56 h 113"/>
                  <a:gd name="T34" fmla="*/ 55 w 113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13">
                    <a:moveTo>
                      <a:pt x="55" y="19"/>
                    </a:moveTo>
                    <a:lnTo>
                      <a:pt x="55" y="19"/>
                    </a:lnTo>
                    <a:cubicBezTo>
                      <a:pt x="36" y="19"/>
                      <a:pt x="19" y="35"/>
                      <a:pt x="19" y="56"/>
                    </a:cubicBezTo>
                    <a:lnTo>
                      <a:pt x="19" y="56"/>
                    </a:lnTo>
                    <a:cubicBezTo>
                      <a:pt x="19" y="76"/>
                      <a:pt x="36" y="94"/>
                      <a:pt x="55" y="94"/>
                    </a:cubicBezTo>
                    <a:lnTo>
                      <a:pt x="55" y="94"/>
                    </a:lnTo>
                    <a:cubicBezTo>
                      <a:pt x="76" y="94"/>
                      <a:pt x="93" y="76"/>
                      <a:pt x="93" y="56"/>
                    </a:cubicBezTo>
                    <a:lnTo>
                      <a:pt x="93" y="56"/>
                    </a:lnTo>
                    <a:cubicBezTo>
                      <a:pt x="93" y="35"/>
                      <a:pt x="76" y="19"/>
                      <a:pt x="55" y="19"/>
                    </a:cubicBezTo>
                    <a:close/>
                    <a:moveTo>
                      <a:pt x="55" y="112"/>
                    </a:moveTo>
                    <a:lnTo>
                      <a:pt x="55" y="112"/>
                    </a:lnTo>
                    <a:cubicBezTo>
                      <a:pt x="25" y="112"/>
                      <a:pt x="0" y="87"/>
                      <a:pt x="0" y="56"/>
                    </a:cubicBezTo>
                    <a:lnTo>
                      <a:pt x="0" y="56"/>
                    </a:lnTo>
                    <a:cubicBezTo>
                      <a:pt x="0" y="25"/>
                      <a:pt x="25" y="0"/>
                      <a:pt x="55" y="0"/>
                    </a:cubicBezTo>
                    <a:lnTo>
                      <a:pt x="55" y="0"/>
                    </a:lnTo>
                    <a:cubicBezTo>
                      <a:pt x="87" y="0"/>
                      <a:pt x="112" y="25"/>
                      <a:pt x="112" y="56"/>
                    </a:cubicBezTo>
                    <a:lnTo>
                      <a:pt x="112" y="56"/>
                    </a:lnTo>
                    <a:cubicBezTo>
                      <a:pt x="112" y="87"/>
                      <a:pt x="87" y="112"/>
                      <a:pt x="55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00">
                <a:extLst>
                  <a:ext uri="{FF2B5EF4-FFF2-40B4-BE49-F238E27FC236}">
                    <a16:creationId xmlns:a16="http://schemas.microsoft.com/office/drawing/2014/main" id="{A6106112-0795-4818-BFC1-FDA49437C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5437" y="6587696"/>
                <a:ext cx="131291" cy="131291"/>
              </a:xfrm>
              <a:custGeom>
                <a:avLst/>
                <a:gdLst>
                  <a:gd name="T0" fmla="*/ 150 w 151"/>
                  <a:gd name="T1" fmla="*/ 75 h 152"/>
                  <a:gd name="T2" fmla="*/ 150 w 151"/>
                  <a:gd name="T3" fmla="*/ 75 h 152"/>
                  <a:gd name="T4" fmla="*/ 75 w 151"/>
                  <a:gd name="T5" fmla="*/ 151 h 152"/>
                  <a:gd name="T6" fmla="*/ 75 w 151"/>
                  <a:gd name="T7" fmla="*/ 151 h 152"/>
                  <a:gd name="T8" fmla="*/ 0 w 151"/>
                  <a:gd name="T9" fmla="*/ 75 h 152"/>
                  <a:gd name="T10" fmla="*/ 0 w 151"/>
                  <a:gd name="T11" fmla="*/ 75 h 152"/>
                  <a:gd name="T12" fmla="*/ 75 w 151"/>
                  <a:gd name="T13" fmla="*/ 0 h 152"/>
                  <a:gd name="T14" fmla="*/ 75 w 151"/>
                  <a:gd name="T15" fmla="*/ 0 h 152"/>
                  <a:gd name="T16" fmla="*/ 150 w 151"/>
                  <a:gd name="T17" fmla="*/ 7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2">
                    <a:moveTo>
                      <a:pt x="150" y="75"/>
                    </a:moveTo>
                    <a:lnTo>
                      <a:pt x="150" y="75"/>
                    </a:lnTo>
                    <a:cubicBezTo>
                      <a:pt x="150" y="117"/>
                      <a:pt x="117" y="151"/>
                      <a:pt x="75" y="151"/>
                    </a:cubicBezTo>
                    <a:lnTo>
                      <a:pt x="75" y="151"/>
                    </a:lnTo>
                    <a:cubicBezTo>
                      <a:pt x="34" y="151"/>
                      <a:pt x="0" y="117"/>
                      <a:pt x="0" y="75"/>
                    </a:cubicBezTo>
                    <a:lnTo>
                      <a:pt x="0" y="75"/>
                    </a:lnTo>
                    <a:cubicBezTo>
                      <a:pt x="0" y="34"/>
                      <a:pt x="34" y="0"/>
                      <a:pt x="75" y="0"/>
                    </a:cubicBezTo>
                    <a:lnTo>
                      <a:pt x="75" y="0"/>
                    </a:lnTo>
                    <a:cubicBezTo>
                      <a:pt x="117" y="0"/>
                      <a:pt x="150" y="34"/>
                      <a:pt x="150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01">
                <a:extLst>
                  <a:ext uri="{FF2B5EF4-FFF2-40B4-BE49-F238E27FC236}">
                    <a16:creationId xmlns:a16="http://schemas.microsoft.com/office/drawing/2014/main" id="{9D82D332-3BDB-48BC-8176-725AECB50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7714" y="6579973"/>
                <a:ext cx="150599" cy="146736"/>
              </a:xfrm>
              <a:custGeom>
                <a:avLst/>
                <a:gdLst>
                  <a:gd name="T0" fmla="*/ 84 w 170"/>
                  <a:gd name="T1" fmla="*/ 19 h 169"/>
                  <a:gd name="T2" fmla="*/ 84 w 170"/>
                  <a:gd name="T3" fmla="*/ 19 h 169"/>
                  <a:gd name="T4" fmla="*/ 18 w 170"/>
                  <a:gd name="T5" fmla="*/ 84 h 169"/>
                  <a:gd name="T6" fmla="*/ 18 w 170"/>
                  <a:gd name="T7" fmla="*/ 84 h 169"/>
                  <a:gd name="T8" fmla="*/ 84 w 170"/>
                  <a:gd name="T9" fmla="*/ 150 h 169"/>
                  <a:gd name="T10" fmla="*/ 84 w 170"/>
                  <a:gd name="T11" fmla="*/ 150 h 169"/>
                  <a:gd name="T12" fmla="*/ 150 w 170"/>
                  <a:gd name="T13" fmla="*/ 84 h 169"/>
                  <a:gd name="T14" fmla="*/ 150 w 170"/>
                  <a:gd name="T15" fmla="*/ 84 h 169"/>
                  <a:gd name="T16" fmla="*/ 84 w 170"/>
                  <a:gd name="T17" fmla="*/ 19 h 169"/>
                  <a:gd name="T18" fmla="*/ 84 w 170"/>
                  <a:gd name="T19" fmla="*/ 168 h 169"/>
                  <a:gd name="T20" fmla="*/ 84 w 170"/>
                  <a:gd name="T21" fmla="*/ 168 h 169"/>
                  <a:gd name="T22" fmla="*/ 0 w 170"/>
                  <a:gd name="T23" fmla="*/ 84 h 169"/>
                  <a:gd name="T24" fmla="*/ 0 w 170"/>
                  <a:gd name="T25" fmla="*/ 84 h 169"/>
                  <a:gd name="T26" fmla="*/ 84 w 170"/>
                  <a:gd name="T27" fmla="*/ 0 h 169"/>
                  <a:gd name="T28" fmla="*/ 84 w 170"/>
                  <a:gd name="T29" fmla="*/ 0 h 169"/>
                  <a:gd name="T30" fmla="*/ 169 w 170"/>
                  <a:gd name="T31" fmla="*/ 84 h 169"/>
                  <a:gd name="T32" fmla="*/ 169 w 170"/>
                  <a:gd name="T33" fmla="*/ 84 h 169"/>
                  <a:gd name="T34" fmla="*/ 84 w 170"/>
                  <a:gd name="T3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69">
                    <a:moveTo>
                      <a:pt x="84" y="19"/>
                    </a:moveTo>
                    <a:lnTo>
                      <a:pt x="84" y="19"/>
                    </a:lnTo>
                    <a:cubicBezTo>
                      <a:pt x="48" y="19"/>
                      <a:pt x="18" y="48"/>
                      <a:pt x="18" y="84"/>
                    </a:cubicBezTo>
                    <a:lnTo>
                      <a:pt x="18" y="84"/>
                    </a:lnTo>
                    <a:cubicBezTo>
                      <a:pt x="18" y="121"/>
                      <a:pt x="48" y="150"/>
                      <a:pt x="84" y="150"/>
                    </a:cubicBezTo>
                    <a:lnTo>
                      <a:pt x="84" y="150"/>
                    </a:lnTo>
                    <a:cubicBezTo>
                      <a:pt x="120" y="150"/>
                      <a:pt x="150" y="121"/>
                      <a:pt x="150" y="84"/>
                    </a:cubicBezTo>
                    <a:lnTo>
                      <a:pt x="150" y="84"/>
                    </a:lnTo>
                    <a:cubicBezTo>
                      <a:pt x="150" y="48"/>
                      <a:pt x="120" y="19"/>
                      <a:pt x="84" y="19"/>
                    </a:cubicBezTo>
                    <a:close/>
                    <a:moveTo>
                      <a:pt x="84" y="168"/>
                    </a:moveTo>
                    <a:lnTo>
                      <a:pt x="84" y="168"/>
                    </a:lnTo>
                    <a:cubicBezTo>
                      <a:pt x="38" y="168"/>
                      <a:pt x="0" y="131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8" y="0"/>
                      <a:pt x="84" y="0"/>
                    </a:cubicBezTo>
                    <a:lnTo>
                      <a:pt x="84" y="0"/>
                    </a:lnTo>
                    <a:cubicBezTo>
                      <a:pt x="131" y="0"/>
                      <a:pt x="169" y="38"/>
                      <a:pt x="169" y="84"/>
                    </a:cubicBezTo>
                    <a:lnTo>
                      <a:pt x="169" y="84"/>
                    </a:lnTo>
                    <a:cubicBezTo>
                      <a:pt x="169" y="131"/>
                      <a:pt x="131" y="168"/>
                      <a:pt x="84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02">
                <a:extLst>
                  <a:ext uri="{FF2B5EF4-FFF2-40B4-BE49-F238E27FC236}">
                    <a16:creationId xmlns:a16="http://schemas.microsoft.com/office/drawing/2014/main" id="{AA80404D-2168-4A6B-A7E9-DAE2AFCBC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8827" y="7359993"/>
                <a:ext cx="131291" cy="131291"/>
              </a:xfrm>
              <a:custGeom>
                <a:avLst/>
                <a:gdLst>
                  <a:gd name="T0" fmla="*/ 150 w 151"/>
                  <a:gd name="T1" fmla="*/ 75 h 151"/>
                  <a:gd name="T2" fmla="*/ 150 w 151"/>
                  <a:gd name="T3" fmla="*/ 75 h 151"/>
                  <a:gd name="T4" fmla="*/ 75 w 151"/>
                  <a:gd name="T5" fmla="*/ 150 h 151"/>
                  <a:gd name="T6" fmla="*/ 75 w 151"/>
                  <a:gd name="T7" fmla="*/ 150 h 151"/>
                  <a:gd name="T8" fmla="*/ 0 w 151"/>
                  <a:gd name="T9" fmla="*/ 75 h 151"/>
                  <a:gd name="T10" fmla="*/ 0 w 151"/>
                  <a:gd name="T11" fmla="*/ 75 h 151"/>
                  <a:gd name="T12" fmla="*/ 75 w 151"/>
                  <a:gd name="T13" fmla="*/ 0 h 151"/>
                  <a:gd name="T14" fmla="*/ 75 w 151"/>
                  <a:gd name="T15" fmla="*/ 0 h 151"/>
                  <a:gd name="T16" fmla="*/ 150 w 151"/>
                  <a:gd name="T17" fmla="*/ 7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1">
                    <a:moveTo>
                      <a:pt x="150" y="75"/>
                    </a:moveTo>
                    <a:lnTo>
                      <a:pt x="150" y="75"/>
                    </a:lnTo>
                    <a:cubicBezTo>
                      <a:pt x="150" y="117"/>
                      <a:pt x="116" y="150"/>
                      <a:pt x="75" y="150"/>
                    </a:cubicBezTo>
                    <a:lnTo>
                      <a:pt x="75" y="150"/>
                    </a:lnTo>
                    <a:cubicBezTo>
                      <a:pt x="33" y="150"/>
                      <a:pt x="0" y="117"/>
                      <a:pt x="0" y="75"/>
                    </a:cubicBezTo>
                    <a:lnTo>
                      <a:pt x="0" y="75"/>
                    </a:lnTo>
                    <a:cubicBezTo>
                      <a:pt x="0" y="34"/>
                      <a:pt x="33" y="0"/>
                      <a:pt x="75" y="0"/>
                    </a:cubicBezTo>
                    <a:lnTo>
                      <a:pt x="75" y="0"/>
                    </a:lnTo>
                    <a:cubicBezTo>
                      <a:pt x="116" y="0"/>
                      <a:pt x="150" y="34"/>
                      <a:pt x="150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03">
                <a:extLst>
                  <a:ext uri="{FF2B5EF4-FFF2-40B4-BE49-F238E27FC236}">
                    <a16:creationId xmlns:a16="http://schemas.microsoft.com/office/drawing/2014/main" id="{4AFCDF40-6CBA-4132-8C70-EB42D316B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1104" y="7352270"/>
                <a:ext cx="150597" cy="150597"/>
              </a:xfrm>
              <a:custGeom>
                <a:avLst/>
                <a:gdLst>
                  <a:gd name="T0" fmla="*/ 84 w 170"/>
                  <a:gd name="T1" fmla="*/ 19 h 170"/>
                  <a:gd name="T2" fmla="*/ 84 w 170"/>
                  <a:gd name="T3" fmla="*/ 19 h 170"/>
                  <a:gd name="T4" fmla="*/ 19 w 170"/>
                  <a:gd name="T5" fmla="*/ 85 h 170"/>
                  <a:gd name="T6" fmla="*/ 19 w 170"/>
                  <a:gd name="T7" fmla="*/ 85 h 170"/>
                  <a:gd name="T8" fmla="*/ 84 w 170"/>
                  <a:gd name="T9" fmla="*/ 150 h 170"/>
                  <a:gd name="T10" fmla="*/ 84 w 170"/>
                  <a:gd name="T11" fmla="*/ 150 h 170"/>
                  <a:gd name="T12" fmla="*/ 149 w 170"/>
                  <a:gd name="T13" fmla="*/ 85 h 170"/>
                  <a:gd name="T14" fmla="*/ 149 w 170"/>
                  <a:gd name="T15" fmla="*/ 85 h 170"/>
                  <a:gd name="T16" fmla="*/ 84 w 170"/>
                  <a:gd name="T17" fmla="*/ 19 h 170"/>
                  <a:gd name="T18" fmla="*/ 84 w 170"/>
                  <a:gd name="T19" fmla="*/ 169 h 170"/>
                  <a:gd name="T20" fmla="*/ 84 w 170"/>
                  <a:gd name="T21" fmla="*/ 169 h 170"/>
                  <a:gd name="T22" fmla="*/ 0 w 170"/>
                  <a:gd name="T23" fmla="*/ 85 h 170"/>
                  <a:gd name="T24" fmla="*/ 0 w 170"/>
                  <a:gd name="T25" fmla="*/ 85 h 170"/>
                  <a:gd name="T26" fmla="*/ 84 w 170"/>
                  <a:gd name="T27" fmla="*/ 0 h 170"/>
                  <a:gd name="T28" fmla="*/ 84 w 170"/>
                  <a:gd name="T29" fmla="*/ 0 h 170"/>
                  <a:gd name="T30" fmla="*/ 169 w 170"/>
                  <a:gd name="T31" fmla="*/ 85 h 170"/>
                  <a:gd name="T32" fmla="*/ 169 w 170"/>
                  <a:gd name="T33" fmla="*/ 85 h 170"/>
                  <a:gd name="T34" fmla="*/ 84 w 170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70">
                    <a:moveTo>
                      <a:pt x="84" y="19"/>
                    </a:moveTo>
                    <a:lnTo>
                      <a:pt x="84" y="19"/>
                    </a:lnTo>
                    <a:cubicBezTo>
                      <a:pt x="47" y="19"/>
                      <a:pt x="19" y="49"/>
                      <a:pt x="19" y="85"/>
                    </a:cubicBezTo>
                    <a:lnTo>
                      <a:pt x="19" y="85"/>
                    </a:lnTo>
                    <a:cubicBezTo>
                      <a:pt x="19" y="121"/>
                      <a:pt x="47" y="150"/>
                      <a:pt x="84" y="150"/>
                    </a:cubicBezTo>
                    <a:lnTo>
                      <a:pt x="84" y="150"/>
                    </a:lnTo>
                    <a:cubicBezTo>
                      <a:pt x="120" y="150"/>
                      <a:pt x="149" y="121"/>
                      <a:pt x="149" y="85"/>
                    </a:cubicBezTo>
                    <a:lnTo>
                      <a:pt x="149" y="85"/>
                    </a:lnTo>
                    <a:cubicBezTo>
                      <a:pt x="149" y="49"/>
                      <a:pt x="120" y="19"/>
                      <a:pt x="84" y="19"/>
                    </a:cubicBezTo>
                    <a:close/>
                    <a:moveTo>
                      <a:pt x="84" y="169"/>
                    </a:moveTo>
                    <a:lnTo>
                      <a:pt x="84" y="169"/>
                    </a:lnTo>
                    <a:cubicBezTo>
                      <a:pt x="37" y="169"/>
                      <a:pt x="0" y="132"/>
                      <a:pt x="0" y="85"/>
                    </a:cubicBezTo>
                    <a:lnTo>
                      <a:pt x="0" y="85"/>
                    </a:lnTo>
                    <a:cubicBezTo>
                      <a:pt x="0" y="39"/>
                      <a:pt x="37" y="0"/>
                      <a:pt x="84" y="0"/>
                    </a:cubicBezTo>
                    <a:lnTo>
                      <a:pt x="84" y="0"/>
                    </a:lnTo>
                    <a:cubicBezTo>
                      <a:pt x="130" y="0"/>
                      <a:pt x="169" y="39"/>
                      <a:pt x="169" y="85"/>
                    </a:cubicBezTo>
                    <a:lnTo>
                      <a:pt x="169" y="85"/>
                    </a:lnTo>
                    <a:cubicBezTo>
                      <a:pt x="169" y="132"/>
                      <a:pt x="130" y="169"/>
                      <a:pt x="84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04">
                <a:extLst>
                  <a:ext uri="{FF2B5EF4-FFF2-40B4-BE49-F238E27FC236}">
                    <a16:creationId xmlns:a16="http://schemas.microsoft.com/office/drawing/2014/main" id="{3769452B-93BB-4055-A0B7-B00E4674A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1187" y="6328975"/>
                <a:ext cx="888142" cy="888142"/>
              </a:xfrm>
              <a:custGeom>
                <a:avLst/>
                <a:gdLst>
                  <a:gd name="T0" fmla="*/ 1012 w 1013"/>
                  <a:gd name="T1" fmla="*/ 506 h 1013"/>
                  <a:gd name="T2" fmla="*/ 1012 w 1013"/>
                  <a:gd name="T3" fmla="*/ 506 h 1013"/>
                  <a:gd name="T4" fmla="*/ 506 w 1013"/>
                  <a:gd name="T5" fmla="*/ 1012 h 1013"/>
                  <a:gd name="T6" fmla="*/ 506 w 1013"/>
                  <a:gd name="T7" fmla="*/ 1012 h 1013"/>
                  <a:gd name="T8" fmla="*/ 0 w 1013"/>
                  <a:gd name="T9" fmla="*/ 506 h 1013"/>
                  <a:gd name="T10" fmla="*/ 0 w 1013"/>
                  <a:gd name="T11" fmla="*/ 506 h 1013"/>
                  <a:gd name="T12" fmla="*/ 506 w 1013"/>
                  <a:gd name="T13" fmla="*/ 0 h 1013"/>
                  <a:gd name="T14" fmla="*/ 506 w 1013"/>
                  <a:gd name="T15" fmla="*/ 0 h 1013"/>
                  <a:gd name="T16" fmla="*/ 1012 w 1013"/>
                  <a:gd name="T17" fmla="*/ 50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3" h="1013">
                    <a:moveTo>
                      <a:pt x="1012" y="506"/>
                    </a:moveTo>
                    <a:lnTo>
                      <a:pt x="1012" y="506"/>
                    </a:lnTo>
                    <a:cubicBezTo>
                      <a:pt x="1012" y="785"/>
                      <a:pt x="785" y="1012"/>
                      <a:pt x="506" y="1012"/>
                    </a:cubicBezTo>
                    <a:lnTo>
                      <a:pt x="506" y="1012"/>
                    </a:lnTo>
                    <a:cubicBezTo>
                      <a:pt x="226" y="1012"/>
                      <a:pt x="0" y="785"/>
                      <a:pt x="0" y="506"/>
                    </a:cubicBezTo>
                    <a:lnTo>
                      <a:pt x="0" y="506"/>
                    </a:lnTo>
                    <a:cubicBezTo>
                      <a:pt x="0" y="227"/>
                      <a:pt x="226" y="0"/>
                      <a:pt x="506" y="0"/>
                    </a:cubicBezTo>
                    <a:lnTo>
                      <a:pt x="506" y="0"/>
                    </a:lnTo>
                    <a:cubicBezTo>
                      <a:pt x="785" y="0"/>
                      <a:pt x="1012" y="227"/>
                      <a:pt x="1012" y="5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05">
                <a:extLst>
                  <a:ext uri="{FF2B5EF4-FFF2-40B4-BE49-F238E27FC236}">
                    <a16:creationId xmlns:a16="http://schemas.microsoft.com/office/drawing/2014/main" id="{65A9BEE7-4903-439F-A26B-5504C2F5A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3464" y="6321252"/>
                <a:ext cx="903588" cy="903588"/>
              </a:xfrm>
              <a:custGeom>
                <a:avLst/>
                <a:gdLst>
                  <a:gd name="T0" fmla="*/ 515 w 1030"/>
                  <a:gd name="T1" fmla="*/ 19 h 1030"/>
                  <a:gd name="T2" fmla="*/ 515 w 1030"/>
                  <a:gd name="T3" fmla="*/ 19 h 1030"/>
                  <a:gd name="T4" fmla="*/ 19 w 1030"/>
                  <a:gd name="T5" fmla="*/ 515 h 1030"/>
                  <a:gd name="T6" fmla="*/ 19 w 1030"/>
                  <a:gd name="T7" fmla="*/ 515 h 1030"/>
                  <a:gd name="T8" fmla="*/ 515 w 1030"/>
                  <a:gd name="T9" fmla="*/ 1011 h 1030"/>
                  <a:gd name="T10" fmla="*/ 515 w 1030"/>
                  <a:gd name="T11" fmla="*/ 1011 h 1030"/>
                  <a:gd name="T12" fmla="*/ 1011 w 1030"/>
                  <a:gd name="T13" fmla="*/ 515 h 1030"/>
                  <a:gd name="T14" fmla="*/ 1011 w 1030"/>
                  <a:gd name="T15" fmla="*/ 515 h 1030"/>
                  <a:gd name="T16" fmla="*/ 515 w 1030"/>
                  <a:gd name="T17" fmla="*/ 19 h 1030"/>
                  <a:gd name="T18" fmla="*/ 515 w 1030"/>
                  <a:gd name="T19" fmla="*/ 1029 h 1030"/>
                  <a:gd name="T20" fmla="*/ 515 w 1030"/>
                  <a:gd name="T21" fmla="*/ 1029 h 1030"/>
                  <a:gd name="T22" fmla="*/ 0 w 1030"/>
                  <a:gd name="T23" fmla="*/ 515 h 1030"/>
                  <a:gd name="T24" fmla="*/ 0 w 1030"/>
                  <a:gd name="T25" fmla="*/ 515 h 1030"/>
                  <a:gd name="T26" fmla="*/ 515 w 1030"/>
                  <a:gd name="T27" fmla="*/ 0 h 1030"/>
                  <a:gd name="T28" fmla="*/ 515 w 1030"/>
                  <a:gd name="T29" fmla="*/ 0 h 1030"/>
                  <a:gd name="T30" fmla="*/ 1029 w 1030"/>
                  <a:gd name="T31" fmla="*/ 515 h 1030"/>
                  <a:gd name="T32" fmla="*/ 1029 w 1030"/>
                  <a:gd name="T33" fmla="*/ 515 h 1030"/>
                  <a:gd name="T34" fmla="*/ 515 w 1030"/>
                  <a:gd name="T35" fmla="*/ 1029 h 1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0" h="1030">
                    <a:moveTo>
                      <a:pt x="515" y="19"/>
                    </a:moveTo>
                    <a:lnTo>
                      <a:pt x="515" y="19"/>
                    </a:lnTo>
                    <a:cubicBezTo>
                      <a:pt x="241" y="19"/>
                      <a:pt x="19" y="241"/>
                      <a:pt x="19" y="515"/>
                    </a:cubicBezTo>
                    <a:lnTo>
                      <a:pt x="19" y="515"/>
                    </a:lnTo>
                    <a:cubicBezTo>
                      <a:pt x="19" y="788"/>
                      <a:pt x="241" y="1011"/>
                      <a:pt x="515" y="1011"/>
                    </a:cubicBezTo>
                    <a:lnTo>
                      <a:pt x="515" y="1011"/>
                    </a:lnTo>
                    <a:cubicBezTo>
                      <a:pt x="789" y="1011"/>
                      <a:pt x="1011" y="788"/>
                      <a:pt x="1011" y="515"/>
                    </a:cubicBezTo>
                    <a:lnTo>
                      <a:pt x="1011" y="515"/>
                    </a:lnTo>
                    <a:cubicBezTo>
                      <a:pt x="1011" y="241"/>
                      <a:pt x="789" y="19"/>
                      <a:pt x="515" y="19"/>
                    </a:cubicBezTo>
                    <a:close/>
                    <a:moveTo>
                      <a:pt x="515" y="1029"/>
                    </a:moveTo>
                    <a:lnTo>
                      <a:pt x="515" y="1029"/>
                    </a:lnTo>
                    <a:cubicBezTo>
                      <a:pt x="231" y="1029"/>
                      <a:pt x="0" y="799"/>
                      <a:pt x="0" y="515"/>
                    </a:cubicBezTo>
                    <a:lnTo>
                      <a:pt x="0" y="515"/>
                    </a:lnTo>
                    <a:cubicBezTo>
                      <a:pt x="0" y="231"/>
                      <a:pt x="231" y="0"/>
                      <a:pt x="515" y="0"/>
                    </a:cubicBezTo>
                    <a:lnTo>
                      <a:pt x="515" y="0"/>
                    </a:lnTo>
                    <a:cubicBezTo>
                      <a:pt x="800" y="0"/>
                      <a:pt x="1029" y="231"/>
                      <a:pt x="1029" y="515"/>
                    </a:cubicBezTo>
                    <a:lnTo>
                      <a:pt x="1029" y="515"/>
                    </a:lnTo>
                    <a:cubicBezTo>
                      <a:pt x="1029" y="799"/>
                      <a:pt x="800" y="1029"/>
                      <a:pt x="515" y="10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06">
                <a:extLst>
                  <a:ext uri="{FF2B5EF4-FFF2-40B4-BE49-F238E27FC236}">
                    <a16:creationId xmlns:a16="http://schemas.microsoft.com/office/drawing/2014/main" id="{A375A56A-27E1-47BA-A545-A8DEFCF1F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2178" y="4954286"/>
                <a:ext cx="258718" cy="169905"/>
              </a:xfrm>
              <a:custGeom>
                <a:avLst/>
                <a:gdLst>
                  <a:gd name="T0" fmla="*/ 11 w 294"/>
                  <a:gd name="T1" fmla="*/ 195 h 196"/>
                  <a:gd name="T2" fmla="*/ 11 w 294"/>
                  <a:gd name="T3" fmla="*/ 195 h 196"/>
                  <a:gd name="T4" fmla="*/ 3 w 294"/>
                  <a:gd name="T5" fmla="*/ 191 h 196"/>
                  <a:gd name="T6" fmla="*/ 3 w 294"/>
                  <a:gd name="T7" fmla="*/ 191 h 196"/>
                  <a:gd name="T8" fmla="*/ 5 w 294"/>
                  <a:gd name="T9" fmla="*/ 178 h 196"/>
                  <a:gd name="T10" fmla="*/ 278 w 294"/>
                  <a:gd name="T11" fmla="*/ 2 h 196"/>
                  <a:gd name="T12" fmla="*/ 278 w 294"/>
                  <a:gd name="T13" fmla="*/ 2 h 196"/>
                  <a:gd name="T14" fmla="*/ 291 w 294"/>
                  <a:gd name="T15" fmla="*/ 5 h 196"/>
                  <a:gd name="T16" fmla="*/ 291 w 294"/>
                  <a:gd name="T17" fmla="*/ 5 h 196"/>
                  <a:gd name="T18" fmla="*/ 288 w 294"/>
                  <a:gd name="T19" fmla="*/ 18 h 196"/>
                  <a:gd name="T20" fmla="*/ 16 w 294"/>
                  <a:gd name="T21" fmla="*/ 194 h 196"/>
                  <a:gd name="T22" fmla="*/ 16 w 294"/>
                  <a:gd name="T23" fmla="*/ 194 h 196"/>
                  <a:gd name="T24" fmla="*/ 11 w 294"/>
                  <a:gd name="T25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4" h="196">
                    <a:moveTo>
                      <a:pt x="11" y="195"/>
                    </a:moveTo>
                    <a:lnTo>
                      <a:pt x="11" y="195"/>
                    </a:lnTo>
                    <a:cubicBezTo>
                      <a:pt x="7" y="195"/>
                      <a:pt x="4" y="194"/>
                      <a:pt x="3" y="191"/>
                    </a:cubicBezTo>
                    <a:lnTo>
                      <a:pt x="3" y="191"/>
                    </a:lnTo>
                    <a:cubicBezTo>
                      <a:pt x="0" y="187"/>
                      <a:pt x="1" y="181"/>
                      <a:pt x="5" y="178"/>
                    </a:cubicBezTo>
                    <a:lnTo>
                      <a:pt x="278" y="2"/>
                    </a:lnTo>
                    <a:lnTo>
                      <a:pt x="278" y="2"/>
                    </a:lnTo>
                    <a:cubicBezTo>
                      <a:pt x="282" y="0"/>
                      <a:pt x="288" y="1"/>
                      <a:pt x="291" y="5"/>
                    </a:cubicBezTo>
                    <a:lnTo>
                      <a:pt x="291" y="5"/>
                    </a:lnTo>
                    <a:cubicBezTo>
                      <a:pt x="293" y="9"/>
                      <a:pt x="293" y="15"/>
                      <a:pt x="288" y="18"/>
                    </a:cubicBezTo>
                    <a:lnTo>
                      <a:pt x="16" y="194"/>
                    </a:lnTo>
                    <a:lnTo>
                      <a:pt x="16" y="194"/>
                    </a:lnTo>
                    <a:cubicBezTo>
                      <a:pt x="14" y="195"/>
                      <a:pt x="12" y="195"/>
                      <a:pt x="11" y="19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07">
                <a:extLst>
                  <a:ext uri="{FF2B5EF4-FFF2-40B4-BE49-F238E27FC236}">
                    <a16:creationId xmlns:a16="http://schemas.microsoft.com/office/drawing/2014/main" id="{0CBBD0B1-0048-4887-95B9-9DF7338E3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4435" y="5236176"/>
                <a:ext cx="332088" cy="30892"/>
              </a:xfrm>
              <a:custGeom>
                <a:avLst/>
                <a:gdLst>
                  <a:gd name="T0" fmla="*/ 10 w 378"/>
                  <a:gd name="T1" fmla="*/ 33 h 34"/>
                  <a:gd name="T2" fmla="*/ 10 w 378"/>
                  <a:gd name="T3" fmla="*/ 33 h 34"/>
                  <a:gd name="T4" fmla="*/ 1 w 378"/>
                  <a:gd name="T5" fmla="*/ 24 h 34"/>
                  <a:gd name="T6" fmla="*/ 1 w 378"/>
                  <a:gd name="T7" fmla="*/ 24 h 34"/>
                  <a:gd name="T8" fmla="*/ 10 w 378"/>
                  <a:gd name="T9" fmla="*/ 14 h 34"/>
                  <a:gd name="T10" fmla="*/ 367 w 378"/>
                  <a:gd name="T11" fmla="*/ 0 h 34"/>
                  <a:gd name="T12" fmla="*/ 367 w 378"/>
                  <a:gd name="T13" fmla="*/ 0 h 34"/>
                  <a:gd name="T14" fmla="*/ 377 w 378"/>
                  <a:gd name="T15" fmla="*/ 10 h 34"/>
                  <a:gd name="T16" fmla="*/ 377 w 378"/>
                  <a:gd name="T17" fmla="*/ 10 h 34"/>
                  <a:gd name="T18" fmla="*/ 368 w 378"/>
                  <a:gd name="T19" fmla="*/ 19 h 34"/>
                  <a:gd name="T20" fmla="*/ 10 w 378"/>
                  <a:gd name="T2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8" h="34">
                    <a:moveTo>
                      <a:pt x="10" y="33"/>
                    </a:moveTo>
                    <a:lnTo>
                      <a:pt x="10" y="33"/>
                    </a:lnTo>
                    <a:cubicBezTo>
                      <a:pt x="5" y="33"/>
                      <a:pt x="1" y="29"/>
                      <a:pt x="1" y="24"/>
                    </a:cubicBezTo>
                    <a:lnTo>
                      <a:pt x="1" y="24"/>
                    </a:lnTo>
                    <a:cubicBezTo>
                      <a:pt x="0" y="19"/>
                      <a:pt x="4" y="15"/>
                      <a:pt x="10" y="14"/>
                    </a:cubicBezTo>
                    <a:lnTo>
                      <a:pt x="367" y="0"/>
                    </a:lnTo>
                    <a:lnTo>
                      <a:pt x="367" y="0"/>
                    </a:lnTo>
                    <a:cubicBezTo>
                      <a:pt x="372" y="0"/>
                      <a:pt x="377" y="5"/>
                      <a:pt x="377" y="10"/>
                    </a:cubicBezTo>
                    <a:lnTo>
                      <a:pt x="377" y="10"/>
                    </a:lnTo>
                    <a:cubicBezTo>
                      <a:pt x="377" y="15"/>
                      <a:pt x="373" y="19"/>
                      <a:pt x="368" y="19"/>
                    </a:cubicBezTo>
                    <a:lnTo>
                      <a:pt x="10" y="3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08">
                <a:extLst>
                  <a:ext uri="{FF2B5EF4-FFF2-40B4-BE49-F238E27FC236}">
                    <a16:creationId xmlns:a16="http://schemas.microsoft.com/office/drawing/2014/main" id="{F4BCD0C5-B6A0-4DA2-9B50-D3F8BC82B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8106" y="5448556"/>
                <a:ext cx="92676" cy="289613"/>
              </a:xfrm>
              <a:custGeom>
                <a:avLst/>
                <a:gdLst>
                  <a:gd name="T0" fmla="*/ 10 w 108"/>
                  <a:gd name="T1" fmla="*/ 331 h 332"/>
                  <a:gd name="T2" fmla="*/ 10 w 108"/>
                  <a:gd name="T3" fmla="*/ 331 h 332"/>
                  <a:gd name="T4" fmla="*/ 7 w 108"/>
                  <a:gd name="T5" fmla="*/ 331 h 332"/>
                  <a:gd name="T6" fmla="*/ 7 w 108"/>
                  <a:gd name="T7" fmla="*/ 331 h 332"/>
                  <a:gd name="T8" fmla="*/ 1 w 108"/>
                  <a:gd name="T9" fmla="*/ 318 h 332"/>
                  <a:gd name="T10" fmla="*/ 88 w 108"/>
                  <a:gd name="T11" fmla="*/ 9 h 332"/>
                  <a:gd name="T12" fmla="*/ 88 w 108"/>
                  <a:gd name="T13" fmla="*/ 9 h 332"/>
                  <a:gd name="T14" fmla="*/ 99 w 108"/>
                  <a:gd name="T15" fmla="*/ 2 h 332"/>
                  <a:gd name="T16" fmla="*/ 99 w 108"/>
                  <a:gd name="T17" fmla="*/ 2 h 332"/>
                  <a:gd name="T18" fmla="*/ 106 w 108"/>
                  <a:gd name="T19" fmla="*/ 14 h 332"/>
                  <a:gd name="T20" fmla="*/ 19 w 108"/>
                  <a:gd name="T21" fmla="*/ 324 h 332"/>
                  <a:gd name="T22" fmla="*/ 19 w 108"/>
                  <a:gd name="T23" fmla="*/ 324 h 332"/>
                  <a:gd name="T24" fmla="*/ 10 w 108"/>
                  <a:gd name="T25" fmla="*/ 33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8" h="332">
                    <a:moveTo>
                      <a:pt x="10" y="331"/>
                    </a:moveTo>
                    <a:lnTo>
                      <a:pt x="10" y="331"/>
                    </a:lnTo>
                    <a:cubicBezTo>
                      <a:pt x="9" y="331"/>
                      <a:pt x="8" y="331"/>
                      <a:pt x="7" y="331"/>
                    </a:cubicBezTo>
                    <a:lnTo>
                      <a:pt x="7" y="331"/>
                    </a:lnTo>
                    <a:cubicBezTo>
                      <a:pt x="3" y="329"/>
                      <a:pt x="0" y="324"/>
                      <a:pt x="1" y="318"/>
                    </a:cubicBezTo>
                    <a:lnTo>
                      <a:pt x="88" y="9"/>
                    </a:lnTo>
                    <a:lnTo>
                      <a:pt x="88" y="9"/>
                    </a:lnTo>
                    <a:cubicBezTo>
                      <a:pt x="89" y="4"/>
                      <a:pt x="94" y="0"/>
                      <a:pt x="99" y="2"/>
                    </a:cubicBezTo>
                    <a:lnTo>
                      <a:pt x="99" y="2"/>
                    </a:lnTo>
                    <a:cubicBezTo>
                      <a:pt x="104" y="4"/>
                      <a:pt x="107" y="9"/>
                      <a:pt x="106" y="14"/>
                    </a:cubicBezTo>
                    <a:lnTo>
                      <a:pt x="19" y="324"/>
                    </a:lnTo>
                    <a:lnTo>
                      <a:pt x="19" y="324"/>
                    </a:lnTo>
                    <a:cubicBezTo>
                      <a:pt x="18" y="328"/>
                      <a:pt x="14" y="331"/>
                      <a:pt x="10" y="3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09">
                <a:extLst>
                  <a:ext uri="{FF2B5EF4-FFF2-40B4-BE49-F238E27FC236}">
                    <a16:creationId xmlns:a16="http://schemas.microsoft.com/office/drawing/2014/main" id="{0610C1D2-809D-471E-90E1-FD9C92726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9092" y="4811412"/>
                <a:ext cx="185351" cy="227826"/>
              </a:xfrm>
              <a:custGeom>
                <a:avLst/>
                <a:gdLst>
                  <a:gd name="T0" fmla="*/ 199 w 211"/>
                  <a:gd name="T1" fmla="*/ 257 h 258"/>
                  <a:gd name="T2" fmla="*/ 199 w 211"/>
                  <a:gd name="T3" fmla="*/ 257 h 258"/>
                  <a:gd name="T4" fmla="*/ 192 w 211"/>
                  <a:gd name="T5" fmla="*/ 254 h 258"/>
                  <a:gd name="T6" fmla="*/ 3 w 211"/>
                  <a:gd name="T7" fmla="*/ 17 h 258"/>
                  <a:gd name="T8" fmla="*/ 3 w 211"/>
                  <a:gd name="T9" fmla="*/ 17 h 258"/>
                  <a:gd name="T10" fmla="*/ 5 w 211"/>
                  <a:gd name="T11" fmla="*/ 4 h 258"/>
                  <a:gd name="T12" fmla="*/ 5 w 211"/>
                  <a:gd name="T13" fmla="*/ 4 h 258"/>
                  <a:gd name="T14" fmla="*/ 18 w 211"/>
                  <a:gd name="T15" fmla="*/ 6 h 258"/>
                  <a:gd name="T16" fmla="*/ 207 w 211"/>
                  <a:gd name="T17" fmla="*/ 242 h 258"/>
                  <a:gd name="T18" fmla="*/ 207 w 211"/>
                  <a:gd name="T19" fmla="*/ 242 h 258"/>
                  <a:gd name="T20" fmla="*/ 205 w 211"/>
                  <a:gd name="T21" fmla="*/ 255 h 258"/>
                  <a:gd name="T22" fmla="*/ 205 w 211"/>
                  <a:gd name="T23" fmla="*/ 255 h 258"/>
                  <a:gd name="T24" fmla="*/ 199 w 211"/>
                  <a:gd name="T25" fmla="*/ 2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1" h="258">
                    <a:moveTo>
                      <a:pt x="199" y="257"/>
                    </a:moveTo>
                    <a:lnTo>
                      <a:pt x="199" y="257"/>
                    </a:lnTo>
                    <a:cubicBezTo>
                      <a:pt x="197" y="257"/>
                      <a:pt x="194" y="257"/>
                      <a:pt x="192" y="254"/>
                    </a:cubicBezTo>
                    <a:lnTo>
                      <a:pt x="3" y="17"/>
                    </a:lnTo>
                    <a:lnTo>
                      <a:pt x="3" y="17"/>
                    </a:lnTo>
                    <a:cubicBezTo>
                      <a:pt x="0" y="14"/>
                      <a:pt x="1" y="7"/>
                      <a:pt x="5" y="4"/>
                    </a:cubicBezTo>
                    <a:lnTo>
                      <a:pt x="5" y="4"/>
                    </a:lnTo>
                    <a:cubicBezTo>
                      <a:pt x="10" y="0"/>
                      <a:pt x="15" y="1"/>
                      <a:pt x="18" y="6"/>
                    </a:cubicBezTo>
                    <a:lnTo>
                      <a:pt x="207" y="242"/>
                    </a:lnTo>
                    <a:lnTo>
                      <a:pt x="207" y="242"/>
                    </a:lnTo>
                    <a:cubicBezTo>
                      <a:pt x="210" y="246"/>
                      <a:pt x="210" y="252"/>
                      <a:pt x="205" y="255"/>
                    </a:cubicBezTo>
                    <a:lnTo>
                      <a:pt x="205" y="255"/>
                    </a:lnTo>
                    <a:cubicBezTo>
                      <a:pt x="204" y="257"/>
                      <a:pt x="201" y="257"/>
                      <a:pt x="199" y="2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10">
                <a:extLst>
                  <a:ext uri="{FF2B5EF4-FFF2-40B4-BE49-F238E27FC236}">
                    <a16:creationId xmlns:a16="http://schemas.microsoft.com/office/drawing/2014/main" id="{67FAB1D5-F24C-4C5E-8208-AD13117BF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1484" y="5348158"/>
                <a:ext cx="231689" cy="123568"/>
              </a:xfrm>
              <a:custGeom>
                <a:avLst/>
                <a:gdLst>
                  <a:gd name="T0" fmla="*/ 253 w 264"/>
                  <a:gd name="T1" fmla="*/ 141 h 142"/>
                  <a:gd name="T2" fmla="*/ 253 w 264"/>
                  <a:gd name="T3" fmla="*/ 141 h 142"/>
                  <a:gd name="T4" fmla="*/ 248 w 264"/>
                  <a:gd name="T5" fmla="*/ 140 h 142"/>
                  <a:gd name="T6" fmla="*/ 7 w 264"/>
                  <a:gd name="T7" fmla="*/ 19 h 142"/>
                  <a:gd name="T8" fmla="*/ 7 w 264"/>
                  <a:gd name="T9" fmla="*/ 19 h 142"/>
                  <a:gd name="T10" fmla="*/ 2 w 264"/>
                  <a:gd name="T11" fmla="*/ 7 h 142"/>
                  <a:gd name="T12" fmla="*/ 2 w 264"/>
                  <a:gd name="T13" fmla="*/ 7 h 142"/>
                  <a:gd name="T14" fmla="*/ 14 w 264"/>
                  <a:gd name="T15" fmla="*/ 2 h 142"/>
                  <a:gd name="T16" fmla="*/ 257 w 264"/>
                  <a:gd name="T17" fmla="*/ 122 h 142"/>
                  <a:gd name="T18" fmla="*/ 257 w 264"/>
                  <a:gd name="T19" fmla="*/ 122 h 142"/>
                  <a:gd name="T20" fmla="*/ 261 w 264"/>
                  <a:gd name="T21" fmla="*/ 135 h 142"/>
                  <a:gd name="T22" fmla="*/ 261 w 264"/>
                  <a:gd name="T23" fmla="*/ 135 h 142"/>
                  <a:gd name="T24" fmla="*/ 253 w 264"/>
                  <a:gd name="T25" fmla="*/ 1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4" h="142">
                    <a:moveTo>
                      <a:pt x="253" y="141"/>
                    </a:moveTo>
                    <a:lnTo>
                      <a:pt x="253" y="141"/>
                    </a:lnTo>
                    <a:cubicBezTo>
                      <a:pt x="251" y="141"/>
                      <a:pt x="249" y="140"/>
                      <a:pt x="248" y="140"/>
                    </a:cubicBezTo>
                    <a:lnTo>
                      <a:pt x="7" y="19"/>
                    </a:lnTo>
                    <a:lnTo>
                      <a:pt x="7" y="19"/>
                    </a:lnTo>
                    <a:cubicBezTo>
                      <a:pt x="1" y="17"/>
                      <a:pt x="0" y="11"/>
                      <a:pt x="2" y="7"/>
                    </a:cubicBezTo>
                    <a:lnTo>
                      <a:pt x="2" y="7"/>
                    </a:lnTo>
                    <a:cubicBezTo>
                      <a:pt x="4" y="1"/>
                      <a:pt x="10" y="0"/>
                      <a:pt x="14" y="2"/>
                    </a:cubicBezTo>
                    <a:lnTo>
                      <a:pt x="257" y="122"/>
                    </a:lnTo>
                    <a:lnTo>
                      <a:pt x="257" y="122"/>
                    </a:lnTo>
                    <a:cubicBezTo>
                      <a:pt x="262" y="125"/>
                      <a:pt x="263" y="130"/>
                      <a:pt x="261" y="135"/>
                    </a:cubicBezTo>
                    <a:lnTo>
                      <a:pt x="261" y="135"/>
                    </a:lnTo>
                    <a:cubicBezTo>
                      <a:pt x="260" y="138"/>
                      <a:pt x="256" y="141"/>
                      <a:pt x="253" y="14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11">
                <a:extLst>
                  <a:ext uri="{FF2B5EF4-FFF2-40B4-BE49-F238E27FC236}">
                    <a16:creationId xmlns:a16="http://schemas.microsoft.com/office/drawing/2014/main" id="{80FE201C-9BDB-4CE7-8769-89246087A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8097" y="5201421"/>
                <a:ext cx="111982" cy="111984"/>
              </a:xfrm>
              <a:custGeom>
                <a:avLst/>
                <a:gdLst>
                  <a:gd name="T0" fmla="*/ 121 w 129"/>
                  <a:gd name="T1" fmla="*/ 78 h 130"/>
                  <a:gd name="T2" fmla="*/ 121 w 129"/>
                  <a:gd name="T3" fmla="*/ 78 h 130"/>
                  <a:gd name="T4" fmla="*/ 51 w 129"/>
                  <a:gd name="T5" fmla="*/ 122 h 130"/>
                  <a:gd name="T6" fmla="*/ 51 w 129"/>
                  <a:gd name="T7" fmla="*/ 122 h 130"/>
                  <a:gd name="T8" fmla="*/ 7 w 129"/>
                  <a:gd name="T9" fmla="*/ 52 h 130"/>
                  <a:gd name="T10" fmla="*/ 7 w 129"/>
                  <a:gd name="T11" fmla="*/ 52 h 130"/>
                  <a:gd name="T12" fmla="*/ 76 w 129"/>
                  <a:gd name="T13" fmla="*/ 7 h 130"/>
                  <a:gd name="T14" fmla="*/ 76 w 129"/>
                  <a:gd name="T15" fmla="*/ 7 h 130"/>
                  <a:gd name="T16" fmla="*/ 121 w 129"/>
                  <a:gd name="T17" fmla="*/ 7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9" h="130">
                    <a:moveTo>
                      <a:pt x="121" y="78"/>
                    </a:moveTo>
                    <a:lnTo>
                      <a:pt x="121" y="78"/>
                    </a:lnTo>
                    <a:cubicBezTo>
                      <a:pt x="114" y="109"/>
                      <a:pt x="83" y="129"/>
                      <a:pt x="51" y="122"/>
                    </a:cubicBezTo>
                    <a:lnTo>
                      <a:pt x="51" y="122"/>
                    </a:lnTo>
                    <a:cubicBezTo>
                      <a:pt x="20" y="115"/>
                      <a:pt x="0" y="84"/>
                      <a:pt x="7" y="52"/>
                    </a:cubicBezTo>
                    <a:lnTo>
                      <a:pt x="7" y="52"/>
                    </a:lnTo>
                    <a:cubicBezTo>
                      <a:pt x="14" y="20"/>
                      <a:pt x="45" y="0"/>
                      <a:pt x="76" y="7"/>
                    </a:cubicBezTo>
                    <a:lnTo>
                      <a:pt x="76" y="7"/>
                    </a:lnTo>
                    <a:cubicBezTo>
                      <a:pt x="108" y="15"/>
                      <a:pt x="128" y="46"/>
                      <a:pt x="121" y="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12">
                <a:extLst>
                  <a:ext uri="{FF2B5EF4-FFF2-40B4-BE49-F238E27FC236}">
                    <a16:creationId xmlns:a16="http://schemas.microsoft.com/office/drawing/2014/main" id="{D62E016D-CCF5-4782-994A-AF669AB6B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0374" y="5193698"/>
                <a:ext cx="131291" cy="123568"/>
              </a:xfrm>
              <a:custGeom>
                <a:avLst/>
                <a:gdLst>
                  <a:gd name="T0" fmla="*/ 74 w 149"/>
                  <a:gd name="T1" fmla="*/ 26 h 143"/>
                  <a:gd name="T2" fmla="*/ 74 w 149"/>
                  <a:gd name="T3" fmla="*/ 26 h 143"/>
                  <a:gd name="T4" fmla="*/ 26 w 149"/>
                  <a:gd name="T5" fmla="*/ 64 h 143"/>
                  <a:gd name="T6" fmla="*/ 26 w 149"/>
                  <a:gd name="T7" fmla="*/ 64 h 143"/>
                  <a:gd name="T8" fmla="*/ 63 w 149"/>
                  <a:gd name="T9" fmla="*/ 123 h 143"/>
                  <a:gd name="T10" fmla="*/ 63 w 149"/>
                  <a:gd name="T11" fmla="*/ 123 h 143"/>
                  <a:gd name="T12" fmla="*/ 122 w 149"/>
                  <a:gd name="T13" fmla="*/ 85 h 143"/>
                  <a:gd name="T14" fmla="*/ 122 w 149"/>
                  <a:gd name="T15" fmla="*/ 85 h 143"/>
                  <a:gd name="T16" fmla="*/ 85 w 149"/>
                  <a:gd name="T17" fmla="*/ 27 h 143"/>
                  <a:gd name="T18" fmla="*/ 85 w 149"/>
                  <a:gd name="T19" fmla="*/ 27 h 143"/>
                  <a:gd name="T20" fmla="*/ 74 w 149"/>
                  <a:gd name="T21" fmla="*/ 26 h 143"/>
                  <a:gd name="T22" fmla="*/ 74 w 149"/>
                  <a:gd name="T23" fmla="*/ 142 h 143"/>
                  <a:gd name="T24" fmla="*/ 74 w 149"/>
                  <a:gd name="T25" fmla="*/ 142 h 143"/>
                  <a:gd name="T26" fmla="*/ 59 w 149"/>
                  <a:gd name="T27" fmla="*/ 142 h 143"/>
                  <a:gd name="T28" fmla="*/ 59 w 149"/>
                  <a:gd name="T29" fmla="*/ 142 h 143"/>
                  <a:gd name="T30" fmla="*/ 7 w 149"/>
                  <a:gd name="T31" fmla="*/ 60 h 143"/>
                  <a:gd name="T32" fmla="*/ 7 w 149"/>
                  <a:gd name="T33" fmla="*/ 60 h 143"/>
                  <a:gd name="T34" fmla="*/ 89 w 149"/>
                  <a:gd name="T35" fmla="*/ 8 h 143"/>
                  <a:gd name="T36" fmla="*/ 89 w 149"/>
                  <a:gd name="T37" fmla="*/ 8 h 143"/>
                  <a:gd name="T38" fmla="*/ 141 w 149"/>
                  <a:gd name="T39" fmla="*/ 89 h 143"/>
                  <a:gd name="T40" fmla="*/ 141 w 149"/>
                  <a:gd name="T41" fmla="*/ 89 h 143"/>
                  <a:gd name="T42" fmla="*/ 74 w 149"/>
                  <a:gd name="T43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9" h="143">
                    <a:moveTo>
                      <a:pt x="74" y="26"/>
                    </a:moveTo>
                    <a:lnTo>
                      <a:pt x="74" y="26"/>
                    </a:lnTo>
                    <a:cubicBezTo>
                      <a:pt x="52" y="26"/>
                      <a:pt x="31" y="42"/>
                      <a:pt x="26" y="64"/>
                    </a:cubicBezTo>
                    <a:lnTo>
                      <a:pt x="26" y="64"/>
                    </a:lnTo>
                    <a:cubicBezTo>
                      <a:pt x="20" y="90"/>
                      <a:pt x="37" y="116"/>
                      <a:pt x="63" y="123"/>
                    </a:cubicBezTo>
                    <a:lnTo>
                      <a:pt x="63" y="123"/>
                    </a:lnTo>
                    <a:cubicBezTo>
                      <a:pt x="89" y="129"/>
                      <a:pt x="116" y="112"/>
                      <a:pt x="122" y="85"/>
                    </a:cubicBezTo>
                    <a:lnTo>
                      <a:pt x="122" y="85"/>
                    </a:lnTo>
                    <a:cubicBezTo>
                      <a:pt x="128" y="59"/>
                      <a:pt x="111" y="33"/>
                      <a:pt x="85" y="27"/>
                    </a:cubicBezTo>
                    <a:lnTo>
                      <a:pt x="85" y="27"/>
                    </a:lnTo>
                    <a:cubicBezTo>
                      <a:pt x="81" y="26"/>
                      <a:pt x="78" y="26"/>
                      <a:pt x="74" y="26"/>
                    </a:cubicBezTo>
                    <a:close/>
                    <a:moveTo>
                      <a:pt x="74" y="142"/>
                    </a:moveTo>
                    <a:lnTo>
                      <a:pt x="74" y="142"/>
                    </a:lnTo>
                    <a:cubicBezTo>
                      <a:pt x="69" y="142"/>
                      <a:pt x="64" y="142"/>
                      <a:pt x="59" y="142"/>
                    </a:cubicBezTo>
                    <a:lnTo>
                      <a:pt x="59" y="142"/>
                    </a:lnTo>
                    <a:cubicBezTo>
                      <a:pt x="22" y="133"/>
                      <a:pt x="0" y="96"/>
                      <a:pt x="7" y="60"/>
                    </a:cubicBezTo>
                    <a:lnTo>
                      <a:pt x="7" y="60"/>
                    </a:lnTo>
                    <a:cubicBezTo>
                      <a:pt x="16" y="23"/>
                      <a:pt x="52" y="0"/>
                      <a:pt x="89" y="8"/>
                    </a:cubicBezTo>
                    <a:lnTo>
                      <a:pt x="89" y="8"/>
                    </a:lnTo>
                    <a:cubicBezTo>
                      <a:pt x="126" y="17"/>
                      <a:pt x="148" y="53"/>
                      <a:pt x="141" y="89"/>
                    </a:cubicBezTo>
                    <a:lnTo>
                      <a:pt x="141" y="89"/>
                    </a:lnTo>
                    <a:cubicBezTo>
                      <a:pt x="134" y="122"/>
                      <a:pt x="105" y="142"/>
                      <a:pt x="74" y="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13">
                <a:extLst>
                  <a:ext uri="{FF2B5EF4-FFF2-40B4-BE49-F238E27FC236}">
                    <a16:creationId xmlns:a16="http://schemas.microsoft.com/office/drawing/2014/main" id="{2D256B38-363B-46F9-8F2A-81A9783D4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5252" y="4911811"/>
                <a:ext cx="104259" cy="104259"/>
              </a:xfrm>
              <a:custGeom>
                <a:avLst/>
                <a:gdLst>
                  <a:gd name="T0" fmla="*/ 112 w 119"/>
                  <a:gd name="T1" fmla="*/ 71 h 119"/>
                  <a:gd name="T2" fmla="*/ 112 w 119"/>
                  <a:gd name="T3" fmla="*/ 71 h 119"/>
                  <a:gd name="T4" fmla="*/ 47 w 119"/>
                  <a:gd name="T5" fmla="*/ 112 h 119"/>
                  <a:gd name="T6" fmla="*/ 47 w 119"/>
                  <a:gd name="T7" fmla="*/ 112 h 119"/>
                  <a:gd name="T8" fmla="*/ 6 w 119"/>
                  <a:gd name="T9" fmla="*/ 47 h 119"/>
                  <a:gd name="T10" fmla="*/ 6 w 119"/>
                  <a:gd name="T11" fmla="*/ 47 h 119"/>
                  <a:gd name="T12" fmla="*/ 70 w 119"/>
                  <a:gd name="T13" fmla="*/ 6 h 119"/>
                  <a:gd name="T14" fmla="*/ 70 w 119"/>
                  <a:gd name="T15" fmla="*/ 6 h 119"/>
                  <a:gd name="T16" fmla="*/ 112 w 119"/>
                  <a:gd name="T17" fmla="*/ 7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" h="119">
                    <a:moveTo>
                      <a:pt x="112" y="71"/>
                    </a:moveTo>
                    <a:lnTo>
                      <a:pt x="112" y="71"/>
                    </a:lnTo>
                    <a:cubicBezTo>
                      <a:pt x="105" y="100"/>
                      <a:pt x="76" y="118"/>
                      <a:pt x="47" y="112"/>
                    </a:cubicBezTo>
                    <a:lnTo>
                      <a:pt x="47" y="112"/>
                    </a:lnTo>
                    <a:cubicBezTo>
                      <a:pt x="18" y="105"/>
                      <a:pt x="0" y="76"/>
                      <a:pt x="6" y="47"/>
                    </a:cubicBezTo>
                    <a:lnTo>
                      <a:pt x="6" y="47"/>
                    </a:lnTo>
                    <a:cubicBezTo>
                      <a:pt x="13" y="18"/>
                      <a:pt x="41" y="0"/>
                      <a:pt x="70" y="6"/>
                    </a:cubicBezTo>
                    <a:lnTo>
                      <a:pt x="70" y="6"/>
                    </a:lnTo>
                    <a:cubicBezTo>
                      <a:pt x="100" y="13"/>
                      <a:pt x="118" y="42"/>
                      <a:pt x="112" y="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14">
                <a:extLst>
                  <a:ext uri="{FF2B5EF4-FFF2-40B4-BE49-F238E27FC236}">
                    <a16:creationId xmlns:a16="http://schemas.microsoft.com/office/drawing/2014/main" id="{72A12A5F-3954-40E9-9944-BB585CD7E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7529" y="4904088"/>
                <a:ext cx="119705" cy="115845"/>
              </a:xfrm>
              <a:custGeom>
                <a:avLst/>
                <a:gdLst>
                  <a:gd name="T0" fmla="*/ 70 w 136"/>
                  <a:gd name="T1" fmla="*/ 25 h 134"/>
                  <a:gd name="T2" fmla="*/ 70 w 136"/>
                  <a:gd name="T3" fmla="*/ 25 h 134"/>
                  <a:gd name="T4" fmla="*/ 27 w 136"/>
                  <a:gd name="T5" fmla="*/ 60 h 134"/>
                  <a:gd name="T6" fmla="*/ 27 w 136"/>
                  <a:gd name="T7" fmla="*/ 60 h 134"/>
                  <a:gd name="T8" fmla="*/ 60 w 136"/>
                  <a:gd name="T9" fmla="*/ 113 h 134"/>
                  <a:gd name="T10" fmla="*/ 60 w 136"/>
                  <a:gd name="T11" fmla="*/ 113 h 134"/>
                  <a:gd name="T12" fmla="*/ 94 w 136"/>
                  <a:gd name="T13" fmla="*/ 106 h 134"/>
                  <a:gd name="T14" fmla="*/ 94 w 136"/>
                  <a:gd name="T15" fmla="*/ 106 h 134"/>
                  <a:gd name="T16" fmla="*/ 113 w 136"/>
                  <a:gd name="T17" fmla="*/ 78 h 134"/>
                  <a:gd name="T18" fmla="*/ 113 w 136"/>
                  <a:gd name="T19" fmla="*/ 78 h 134"/>
                  <a:gd name="T20" fmla="*/ 113 w 136"/>
                  <a:gd name="T21" fmla="*/ 78 h 134"/>
                  <a:gd name="T22" fmla="*/ 108 w 136"/>
                  <a:gd name="T23" fmla="*/ 46 h 134"/>
                  <a:gd name="T24" fmla="*/ 108 w 136"/>
                  <a:gd name="T25" fmla="*/ 46 h 134"/>
                  <a:gd name="T26" fmla="*/ 80 w 136"/>
                  <a:gd name="T27" fmla="*/ 25 h 134"/>
                  <a:gd name="T28" fmla="*/ 80 w 136"/>
                  <a:gd name="T29" fmla="*/ 25 h 134"/>
                  <a:gd name="T30" fmla="*/ 70 w 136"/>
                  <a:gd name="T31" fmla="*/ 25 h 134"/>
                  <a:gd name="T32" fmla="*/ 70 w 136"/>
                  <a:gd name="T33" fmla="*/ 133 h 134"/>
                  <a:gd name="T34" fmla="*/ 70 w 136"/>
                  <a:gd name="T35" fmla="*/ 133 h 134"/>
                  <a:gd name="T36" fmla="*/ 56 w 136"/>
                  <a:gd name="T37" fmla="*/ 131 h 134"/>
                  <a:gd name="T38" fmla="*/ 56 w 136"/>
                  <a:gd name="T39" fmla="*/ 131 h 134"/>
                  <a:gd name="T40" fmla="*/ 7 w 136"/>
                  <a:gd name="T41" fmla="*/ 55 h 134"/>
                  <a:gd name="T42" fmla="*/ 7 w 136"/>
                  <a:gd name="T43" fmla="*/ 55 h 134"/>
                  <a:gd name="T44" fmla="*/ 84 w 136"/>
                  <a:gd name="T45" fmla="*/ 7 h 134"/>
                  <a:gd name="T46" fmla="*/ 84 w 136"/>
                  <a:gd name="T47" fmla="*/ 7 h 134"/>
                  <a:gd name="T48" fmla="*/ 124 w 136"/>
                  <a:gd name="T49" fmla="*/ 35 h 134"/>
                  <a:gd name="T50" fmla="*/ 124 w 136"/>
                  <a:gd name="T51" fmla="*/ 35 h 134"/>
                  <a:gd name="T52" fmla="*/ 132 w 136"/>
                  <a:gd name="T53" fmla="*/ 83 h 134"/>
                  <a:gd name="T54" fmla="*/ 132 w 136"/>
                  <a:gd name="T55" fmla="*/ 83 h 134"/>
                  <a:gd name="T56" fmla="*/ 104 w 136"/>
                  <a:gd name="T57" fmla="*/ 123 h 134"/>
                  <a:gd name="T58" fmla="*/ 104 w 136"/>
                  <a:gd name="T59" fmla="*/ 123 h 134"/>
                  <a:gd name="T60" fmla="*/ 70 w 136"/>
                  <a:gd name="T61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6" h="134">
                    <a:moveTo>
                      <a:pt x="70" y="25"/>
                    </a:moveTo>
                    <a:lnTo>
                      <a:pt x="70" y="25"/>
                    </a:lnTo>
                    <a:cubicBezTo>
                      <a:pt x="49" y="25"/>
                      <a:pt x="31" y="39"/>
                      <a:pt x="27" y="60"/>
                    </a:cubicBezTo>
                    <a:lnTo>
                      <a:pt x="27" y="60"/>
                    </a:lnTo>
                    <a:cubicBezTo>
                      <a:pt x="21" y="83"/>
                      <a:pt x="36" y="107"/>
                      <a:pt x="60" y="113"/>
                    </a:cubicBezTo>
                    <a:lnTo>
                      <a:pt x="60" y="113"/>
                    </a:lnTo>
                    <a:cubicBezTo>
                      <a:pt x="72" y="115"/>
                      <a:pt x="84" y="113"/>
                      <a:pt x="94" y="106"/>
                    </a:cubicBezTo>
                    <a:lnTo>
                      <a:pt x="94" y="106"/>
                    </a:lnTo>
                    <a:cubicBezTo>
                      <a:pt x="104" y="100"/>
                      <a:pt x="111" y="91"/>
                      <a:pt x="113" y="78"/>
                    </a:cubicBezTo>
                    <a:lnTo>
                      <a:pt x="113" y="78"/>
                    </a:lnTo>
                    <a:lnTo>
                      <a:pt x="113" y="78"/>
                    </a:lnTo>
                    <a:cubicBezTo>
                      <a:pt x="116" y="67"/>
                      <a:pt x="114" y="55"/>
                      <a:pt x="108" y="46"/>
                    </a:cubicBezTo>
                    <a:lnTo>
                      <a:pt x="108" y="46"/>
                    </a:lnTo>
                    <a:cubicBezTo>
                      <a:pt x="101" y="35"/>
                      <a:pt x="91" y="28"/>
                      <a:pt x="80" y="25"/>
                    </a:cubicBezTo>
                    <a:lnTo>
                      <a:pt x="80" y="25"/>
                    </a:lnTo>
                    <a:cubicBezTo>
                      <a:pt x="76" y="25"/>
                      <a:pt x="73" y="25"/>
                      <a:pt x="70" y="25"/>
                    </a:cubicBezTo>
                    <a:close/>
                    <a:moveTo>
                      <a:pt x="70" y="133"/>
                    </a:moveTo>
                    <a:lnTo>
                      <a:pt x="70" y="133"/>
                    </a:lnTo>
                    <a:cubicBezTo>
                      <a:pt x="66" y="133"/>
                      <a:pt x="60" y="133"/>
                      <a:pt x="56" y="131"/>
                    </a:cubicBezTo>
                    <a:lnTo>
                      <a:pt x="56" y="131"/>
                    </a:lnTo>
                    <a:cubicBezTo>
                      <a:pt x="22" y="124"/>
                      <a:pt x="0" y="89"/>
                      <a:pt x="7" y="55"/>
                    </a:cubicBezTo>
                    <a:lnTo>
                      <a:pt x="7" y="55"/>
                    </a:lnTo>
                    <a:cubicBezTo>
                      <a:pt x="15" y="21"/>
                      <a:pt x="49" y="0"/>
                      <a:pt x="84" y="7"/>
                    </a:cubicBezTo>
                    <a:lnTo>
                      <a:pt x="84" y="7"/>
                    </a:lnTo>
                    <a:cubicBezTo>
                      <a:pt x="101" y="11"/>
                      <a:pt x="114" y="20"/>
                      <a:pt x="124" y="35"/>
                    </a:cubicBezTo>
                    <a:lnTo>
                      <a:pt x="124" y="35"/>
                    </a:lnTo>
                    <a:cubicBezTo>
                      <a:pt x="133" y="49"/>
                      <a:pt x="135" y="67"/>
                      <a:pt x="132" y="83"/>
                    </a:cubicBezTo>
                    <a:lnTo>
                      <a:pt x="132" y="83"/>
                    </a:lnTo>
                    <a:cubicBezTo>
                      <a:pt x="128" y="99"/>
                      <a:pt x="119" y="113"/>
                      <a:pt x="104" y="123"/>
                    </a:cubicBezTo>
                    <a:lnTo>
                      <a:pt x="104" y="123"/>
                    </a:lnTo>
                    <a:cubicBezTo>
                      <a:pt x="94" y="129"/>
                      <a:pt x="82" y="133"/>
                      <a:pt x="70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15">
                <a:extLst>
                  <a:ext uri="{FF2B5EF4-FFF2-40B4-BE49-F238E27FC236}">
                    <a16:creationId xmlns:a16="http://schemas.microsoft.com/office/drawing/2014/main" id="{B3397CEA-9C54-4F0E-81F4-3938E3AA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6617" y="4768935"/>
                <a:ext cx="81090" cy="81092"/>
              </a:xfrm>
              <a:custGeom>
                <a:avLst/>
                <a:gdLst>
                  <a:gd name="T0" fmla="*/ 88 w 94"/>
                  <a:gd name="T1" fmla="*/ 56 h 94"/>
                  <a:gd name="T2" fmla="*/ 88 w 94"/>
                  <a:gd name="T3" fmla="*/ 56 h 94"/>
                  <a:gd name="T4" fmla="*/ 37 w 94"/>
                  <a:gd name="T5" fmla="*/ 88 h 94"/>
                  <a:gd name="T6" fmla="*/ 37 w 94"/>
                  <a:gd name="T7" fmla="*/ 88 h 94"/>
                  <a:gd name="T8" fmla="*/ 5 w 94"/>
                  <a:gd name="T9" fmla="*/ 37 h 94"/>
                  <a:gd name="T10" fmla="*/ 5 w 94"/>
                  <a:gd name="T11" fmla="*/ 37 h 94"/>
                  <a:gd name="T12" fmla="*/ 56 w 94"/>
                  <a:gd name="T13" fmla="*/ 5 h 94"/>
                  <a:gd name="T14" fmla="*/ 56 w 94"/>
                  <a:gd name="T15" fmla="*/ 5 h 94"/>
                  <a:gd name="T16" fmla="*/ 88 w 94"/>
                  <a:gd name="T17" fmla="*/ 5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94">
                    <a:moveTo>
                      <a:pt x="88" y="56"/>
                    </a:moveTo>
                    <a:lnTo>
                      <a:pt x="88" y="56"/>
                    </a:lnTo>
                    <a:cubicBezTo>
                      <a:pt x="83" y="79"/>
                      <a:pt x="60" y="93"/>
                      <a:pt x="37" y="88"/>
                    </a:cubicBezTo>
                    <a:lnTo>
                      <a:pt x="37" y="88"/>
                    </a:lnTo>
                    <a:cubicBezTo>
                      <a:pt x="14" y="83"/>
                      <a:pt x="0" y="60"/>
                      <a:pt x="5" y="37"/>
                    </a:cubicBezTo>
                    <a:lnTo>
                      <a:pt x="5" y="37"/>
                    </a:lnTo>
                    <a:cubicBezTo>
                      <a:pt x="10" y="14"/>
                      <a:pt x="33" y="0"/>
                      <a:pt x="56" y="5"/>
                    </a:cubicBezTo>
                    <a:lnTo>
                      <a:pt x="56" y="5"/>
                    </a:lnTo>
                    <a:cubicBezTo>
                      <a:pt x="79" y="11"/>
                      <a:pt x="93" y="33"/>
                      <a:pt x="88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16">
                <a:extLst>
                  <a:ext uri="{FF2B5EF4-FFF2-40B4-BE49-F238E27FC236}">
                    <a16:creationId xmlns:a16="http://schemas.microsoft.com/office/drawing/2014/main" id="{A70C810E-C158-461D-989D-726D38478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8894" y="4761212"/>
                <a:ext cx="100399" cy="96538"/>
              </a:xfrm>
              <a:custGeom>
                <a:avLst/>
                <a:gdLst>
                  <a:gd name="T0" fmla="*/ 98 w 115"/>
                  <a:gd name="T1" fmla="*/ 66 h 110"/>
                  <a:gd name="T2" fmla="*/ 98 w 115"/>
                  <a:gd name="T3" fmla="*/ 66 h 110"/>
                  <a:gd name="T4" fmla="*/ 56 w 115"/>
                  <a:gd name="T5" fmla="*/ 23 h 110"/>
                  <a:gd name="T6" fmla="*/ 56 w 115"/>
                  <a:gd name="T7" fmla="*/ 23 h 110"/>
                  <a:gd name="T8" fmla="*/ 24 w 115"/>
                  <a:gd name="T9" fmla="*/ 49 h 110"/>
                  <a:gd name="T10" fmla="*/ 24 w 115"/>
                  <a:gd name="T11" fmla="*/ 49 h 110"/>
                  <a:gd name="T12" fmla="*/ 49 w 115"/>
                  <a:gd name="T13" fmla="*/ 89 h 110"/>
                  <a:gd name="T14" fmla="*/ 49 w 115"/>
                  <a:gd name="T15" fmla="*/ 89 h 110"/>
                  <a:gd name="T16" fmla="*/ 89 w 115"/>
                  <a:gd name="T17" fmla="*/ 64 h 110"/>
                  <a:gd name="T18" fmla="*/ 89 w 115"/>
                  <a:gd name="T19" fmla="*/ 64 h 110"/>
                  <a:gd name="T20" fmla="*/ 64 w 115"/>
                  <a:gd name="T21" fmla="*/ 24 h 110"/>
                  <a:gd name="T22" fmla="*/ 64 w 115"/>
                  <a:gd name="T23" fmla="*/ 24 h 110"/>
                  <a:gd name="T24" fmla="*/ 56 w 115"/>
                  <a:gd name="T25" fmla="*/ 23 h 110"/>
                  <a:gd name="T26" fmla="*/ 56 w 115"/>
                  <a:gd name="T27" fmla="*/ 109 h 110"/>
                  <a:gd name="T28" fmla="*/ 56 w 115"/>
                  <a:gd name="T29" fmla="*/ 109 h 110"/>
                  <a:gd name="T30" fmla="*/ 45 w 115"/>
                  <a:gd name="T31" fmla="*/ 107 h 110"/>
                  <a:gd name="T32" fmla="*/ 45 w 115"/>
                  <a:gd name="T33" fmla="*/ 107 h 110"/>
                  <a:gd name="T34" fmla="*/ 6 w 115"/>
                  <a:gd name="T35" fmla="*/ 45 h 110"/>
                  <a:gd name="T36" fmla="*/ 6 w 115"/>
                  <a:gd name="T37" fmla="*/ 45 h 110"/>
                  <a:gd name="T38" fmla="*/ 68 w 115"/>
                  <a:gd name="T39" fmla="*/ 6 h 110"/>
                  <a:gd name="T40" fmla="*/ 68 w 115"/>
                  <a:gd name="T41" fmla="*/ 6 h 110"/>
                  <a:gd name="T42" fmla="*/ 108 w 115"/>
                  <a:gd name="T43" fmla="*/ 68 h 110"/>
                  <a:gd name="T44" fmla="*/ 108 w 115"/>
                  <a:gd name="T45" fmla="*/ 68 h 110"/>
                  <a:gd name="T46" fmla="*/ 108 w 115"/>
                  <a:gd name="T47" fmla="*/ 68 h 110"/>
                  <a:gd name="T48" fmla="*/ 56 w 115"/>
                  <a:gd name="T49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5" h="110">
                    <a:moveTo>
                      <a:pt x="98" y="66"/>
                    </a:moveTo>
                    <a:lnTo>
                      <a:pt x="98" y="66"/>
                    </a:lnTo>
                    <a:close/>
                    <a:moveTo>
                      <a:pt x="56" y="23"/>
                    </a:moveTo>
                    <a:lnTo>
                      <a:pt x="56" y="23"/>
                    </a:lnTo>
                    <a:cubicBezTo>
                      <a:pt x="41" y="23"/>
                      <a:pt x="28" y="33"/>
                      <a:pt x="24" y="49"/>
                    </a:cubicBezTo>
                    <a:lnTo>
                      <a:pt x="24" y="49"/>
                    </a:lnTo>
                    <a:cubicBezTo>
                      <a:pt x="20" y="68"/>
                      <a:pt x="31" y="85"/>
                      <a:pt x="49" y="89"/>
                    </a:cubicBezTo>
                    <a:lnTo>
                      <a:pt x="49" y="89"/>
                    </a:lnTo>
                    <a:cubicBezTo>
                      <a:pt x="68" y="93"/>
                      <a:pt x="85" y="82"/>
                      <a:pt x="89" y="64"/>
                    </a:cubicBezTo>
                    <a:lnTo>
                      <a:pt x="89" y="64"/>
                    </a:lnTo>
                    <a:cubicBezTo>
                      <a:pt x="93" y="46"/>
                      <a:pt x="82" y="28"/>
                      <a:pt x="64" y="24"/>
                    </a:cubicBezTo>
                    <a:lnTo>
                      <a:pt x="64" y="24"/>
                    </a:lnTo>
                    <a:cubicBezTo>
                      <a:pt x="61" y="24"/>
                      <a:pt x="59" y="23"/>
                      <a:pt x="56" y="23"/>
                    </a:cubicBezTo>
                    <a:close/>
                    <a:moveTo>
                      <a:pt x="56" y="109"/>
                    </a:moveTo>
                    <a:lnTo>
                      <a:pt x="56" y="109"/>
                    </a:lnTo>
                    <a:cubicBezTo>
                      <a:pt x="53" y="109"/>
                      <a:pt x="49" y="109"/>
                      <a:pt x="45" y="107"/>
                    </a:cubicBezTo>
                    <a:lnTo>
                      <a:pt x="45" y="107"/>
                    </a:lnTo>
                    <a:cubicBezTo>
                      <a:pt x="17" y="102"/>
                      <a:pt x="0" y="74"/>
                      <a:pt x="6" y="45"/>
                    </a:cubicBezTo>
                    <a:lnTo>
                      <a:pt x="6" y="45"/>
                    </a:lnTo>
                    <a:cubicBezTo>
                      <a:pt x="12" y="17"/>
                      <a:pt x="40" y="0"/>
                      <a:pt x="68" y="6"/>
                    </a:cubicBezTo>
                    <a:lnTo>
                      <a:pt x="68" y="6"/>
                    </a:lnTo>
                    <a:cubicBezTo>
                      <a:pt x="96" y="12"/>
                      <a:pt x="114" y="40"/>
                      <a:pt x="108" y="68"/>
                    </a:cubicBezTo>
                    <a:lnTo>
                      <a:pt x="108" y="68"/>
                    </a:lnTo>
                    <a:lnTo>
                      <a:pt x="108" y="68"/>
                    </a:lnTo>
                    <a:cubicBezTo>
                      <a:pt x="103" y="92"/>
                      <a:pt x="81" y="109"/>
                      <a:pt x="56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17">
                <a:extLst>
                  <a:ext uri="{FF2B5EF4-FFF2-40B4-BE49-F238E27FC236}">
                    <a16:creationId xmlns:a16="http://schemas.microsoft.com/office/drawing/2014/main" id="{679B94BE-105A-48D7-A074-29C9A2F0B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6836" y="5421527"/>
                <a:ext cx="81092" cy="84953"/>
              </a:xfrm>
              <a:custGeom>
                <a:avLst/>
                <a:gdLst>
                  <a:gd name="T0" fmla="*/ 88 w 94"/>
                  <a:gd name="T1" fmla="*/ 56 h 95"/>
                  <a:gd name="T2" fmla="*/ 88 w 94"/>
                  <a:gd name="T3" fmla="*/ 56 h 95"/>
                  <a:gd name="T4" fmla="*/ 37 w 94"/>
                  <a:gd name="T5" fmla="*/ 88 h 95"/>
                  <a:gd name="T6" fmla="*/ 37 w 94"/>
                  <a:gd name="T7" fmla="*/ 88 h 95"/>
                  <a:gd name="T8" fmla="*/ 5 w 94"/>
                  <a:gd name="T9" fmla="*/ 37 h 95"/>
                  <a:gd name="T10" fmla="*/ 5 w 94"/>
                  <a:gd name="T11" fmla="*/ 37 h 95"/>
                  <a:gd name="T12" fmla="*/ 56 w 94"/>
                  <a:gd name="T13" fmla="*/ 5 h 95"/>
                  <a:gd name="T14" fmla="*/ 56 w 94"/>
                  <a:gd name="T15" fmla="*/ 5 h 95"/>
                  <a:gd name="T16" fmla="*/ 88 w 94"/>
                  <a:gd name="T17" fmla="*/ 5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95">
                    <a:moveTo>
                      <a:pt x="88" y="56"/>
                    </a:moveTo>
                    <a:lnTo>
                      <a:pt x="88" y="56"/>
                    </a:lnTo>
                    <a:cubicBezTo>
                      <a:pt x="83" y="79"/>
                      <a:pt x="60" y="94"/>
                      <a:pt x="37" y="88"/>
                    </a:cubicBezTo>
                    <a:lnTo>
                      <a:pt x="37" y="88"/>
                    </a:lnTo>
                    <a:cubicBezTo>
                      <a:pt x="14" y="84"/>
                      <a:pt x="0" y="61"/>
                      <a:pt x="5" y="37"/>
                    </a:cubicBezTo>
                    <a:lnTo>
                      <a:pt x="5" y="37"/>
                    </a:lnTo>
                    <a:cubicBezTo>
                      <a:pt x="10" y="14"/>
                      <a:pt x="33" y="0"/>
                      <a:pt x="56" y="5"/>
                    </a:cubicBezTo>
                    <a:lnTo>
                      <a:pt x="56" y="5"/>
                    </a:lnTo>
                    <a:cubicBezTo>
                      <a:pt x="79" y="10"/>
                      <a:pt x="93" y="33"/>
                      <a:pt x="88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18">
                <a:extLst>
                  <a:ext uri="{FF2B5EF4-FFF2-40B4-BE49-F238E27FC236}">
                    <a16:creationId xmlns:a16="http://schemas.microsoft.com/office/drawing/2014/main" id="{6027DF8C-19B3-4DE5-AB43-41696623D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9113" y="5413804"/>
                <a:ext cx="100399" cy="96536"/>
              </a:xfrm>
              <a:custGeom>
                <a:avLst/>
                <a:gdLst>
                  <a:gd name="T0" fmla="*/ 57 w 115"/>
                  <a:gd name="T1" fmla="*/ 25 h 111"/>
                  <a:gd name="T2" fmla="*/ 57 w 115"/>
                  <a:gd name="T3" fmla="*/ 25 h 111"/>
                  <a:gd name="T4" fmla="*/ 24 w 115"/>
                  <a:gd name="T5" fmla="*/ 51 h 111"/>
                  <a:gd name="T6" fmla="*/ 24 w 115"/>
                  <a:gd name="T7" fmla="*/ 51 h 111"/>
                  <a:gd name="T8" fmla="*/ 49 w 115"/>
                  <a:gd name="T9" fmla="*/ 90 h 111"/>
                  <a:gd name="T10" fmla="*/ 49 w 115"/>
                  <a:gd name="T11" fmla="*/ 90 h 111"/>
                  <a:gd name="T12" fmla="*/ 75 w 115"/>
                  <a:gd name="T13" fmla="*/ 85 h 111"/>
                  <a:gd name="T14" fmla="*/ 75 w 115"/>
                  <a:gd name="T15" fmla="*/ 85 h 111"/>
                  <a:gd name="T16" fmla="*/ 89 w 115"/>
                  <a:gd name="T17" fmla="*/ 65 h 111"/>
                  <a:gd name="T18" fmla="*/ 89 w 115"/>
                  <a:gd name="T19" fmla="*/ 65 h 111"/>
                  <a:gd name="T20" fmla="*/ 64 w 115"/>
                  <a:gd name="T21" fmla="*/ 25 h 111"/>
                  <a:gd name="T22" fmla="*/ 64 w 115"/>
                  <a:gd name="T23" fmla="*/ 25 h 111"/>
                  <a:gd name="T24" fmla="*/ 57 w 115"/>
                  <a:gd name="T25" fmla="*/ 25 h 111"/>
                  <a:gd name="T26" fmla="*/ 57 w 115"/>
                  <a:gd name="T27" fmla="*/ 110 h 111"/>
                  <a:gd name="T28" fmla="*/ 57 w 115"/>
                  <a:gd name="T29" fmla="*/ 110 h 111"/>
                  <a:gd name="T30" fmla="*/ 45 w 115"/>
                  <a:gd name="T31" fmla="*/ 109 h 111"/>
                  <a:gd name="T32" fmla="*/ 45 w 115"/>
                  <a:gd name="T33" fmla="*/ 109 h 111"/>
                  <a:gd name="T34" fmla="*/ 6 w 115"/>
                  <a:gd name="T35" fmla="*/ 46 h 111"/>
                  <a:gd name="T36" fmla="*/ 6 w 115"/>
                  <a:gd name="T37" fmla="*/ 46 h 111"/>
                  <a:gd name="T38" fmla="*/ 68 w 115"/>
                  <a:gd name="T39" fmla="*/ 7 h 111"/>
                  <a:gd name="T40" fmla="*/ 68 w 115"/>
                  <a:gd name="T41" fmla="*/ 7 h 111"/>
                  <a:gd name="T42" fmla="*/ 107 w 115"/>
                  <a:gd name="T43" fmla="*/ 69 h 111"/>
                  <a:gd name="T44" fmla="*/ 107 w 115"/>
                  <a:gd name="T45" fmla="*/ 69 h 111"/>
                  <a:gd name="T46" fmla="*/ 85 w 115"/>
                  <a:gd name="T47" fmla="*/ 102 h 111"/>
                  <a:gd name="T48" fmla="*/ 85 w 115"/>
                  <a:gd name="T49" fmla="*/ 102 h 111"/>
                  <a:gd name="T50" fmla="*/ 57 w 115"/>
                  <a:gd name="T51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5" h="111">
                    <a:moveTo>
                      <a:pt x="57" y="25"/>
                    </a:moveTo>
                    <a:lnTo>
                      <a:pt x="57" y="25"/>
                    </a:lnTo>
                    <a:cubicBezTo>
                      <a:pt x="41" y="25"/>
                      <a:pt x="27" y="35"/>
                      <a:pt x="24" y="51"/>
                    </a:cubicBezTo>
                    <a:lnTo>
                      <a:pt x="24" y="51"/>
                    </a:lnTo>
                    <a:cubicBezTo>
                      <a:pt x="20" y="68"/>
                      <a:pt x="32" y="87"/>
                      <a:pt x="49" y="90"/>
                    </a:cubicBezTo>
                    <a:lnTo>
                      <a:pt x="49" y="90"/>
                    </a:lnTo>
                    <a:cubicBezTo>
                      <a:pt x="58" y="92"/>
                      <a:pt x="67" y="91"/>
                      <a:pt x="75" y="85"/>
                    </a:cubicBezTo>
                    <a:lnTo>
                      <a:pt x="75" y="85"/>
                    </a:lnTo>
                    <a:cubicBezTo>
                      <a:pt x="82" y="81"/>
                      <a:pt x="87" y="74"/>
                      <a:pt x="89" y="65"/>
                    </a:cubicBezTo>
                    <a:lnTo>
                      <a:pt x="89" y="65"/>
                    </a:lnTo>
                    <a:cubicBezTo>
                      <a:pt x="93" y="47"/>
                      <a:pt x="82" y="29"/>
                      <a:pt x="64" y="25"/>
                    </a:cubicBezTo>
                    <a:lnTo>
                      <a:pt x="64" y="25"/>
                    </a:lnTo>
                    <a:cubicBezTo>
                      <a:pt x="61" y="25"/>
                      <a:pt x="59" y="25"/>
                      <a:pt x="57" y="25"/>
                    </a:cubicBezTo>
                    <a:close/>
                    <a:moveTo>
                      <a:pt x="57" y="110"/>
                    </a:moveTo>
                    <a:lnTo>
                      <a:pt x="57" y="110"/>
                    </a:lnTo>
                    <a:cubicBezTo>
                      <a:pt x="53" y="110"/>
                      <a:pt x="49" y="110"/>
                      <a:pt x="45" y="109"/>
                    </a:cubicBezTo>
                    <a:lnTo>
                      <a:pt x="45" y="109"/>
                    </a:lnTo>
                    <a:cubicBezTo>
                      <a:pt x="17" y="102"/>
                      <a:pt x="0" y="74"/>
                      <a:pt x="6" y="46"/>
                    </a:cubicBezTo>
                    <a:lnTo>
                      <a:pt x="6" y="46"/>
                    </a:lnTo>
                    <a:cubicBezTo>
                      <a:pt x="12" y="18"/>
                      <a:pt x="40" y="0"/>
                      <a:pt x="68" y="7"/>
                    </a:cubicBezTo>
                    <a:lnTo>
                      <a:pt x="68" y="7"/>
                    </a:lnTo>
                    <a:cubicBezTo>
                      <a:pt x="96" y="14"/>
                      <a:pt x="114" y="41"/>
                      <a:pt x="107" y="69"/>
                    </a:cubicBezTo>
                    <a:lnTo>
                      <a:pt x="107" y="69"/>
                    </a:lnTo>
                    <a:cubicBezTo>
                      <a:pt x="105" y="83"/>
                      <a:pt x="96" y="95"/>
                      <a:pt x="85" y="102"/>
                    </a:cubicBezTo>
                    <a:lnTo>
                      <a:pt x="85" y="102"/>
                    </a:lnTo>
                    <a:cubicBezTo>
                      <a:pt x="76" y="107"/>
                      <a:pt x="67" y="110"/>
                      <a:pt x="57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19">
                <a:extLst>
                  <a:ext uri="{FF2B5EF4-FFF2-40B4-BE49-F238E27FC236}">
                    <a16:creationId xmlns:a16="http://schemas.microsoft.com/office/drawing/2014/main" id="{FA1EFAC6-4342-433E-8586-17DD5BC88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9795" y="4622198"/>
                <a:ext cx="42478" cy="382288"/>
              </a:xfrm>
              <a:custGeom>
                <a:avLst/>
                <a:gdLst>
                  <a:gd name="T0" fmla="*/ 9 w 50"/>
                  <a:gd name="T1" fmla="*/ 436 h 437"/>
                  <a:gd name="T2" fmla="*/ 9 w 50"/>
                  <a:gd name="T3" fmla="*/ 436 h 437"/>
                  <a:gd name="T4" fmla="*/ 9 w 50"/>
                  <a:gd name="T5" fmla="*/ 436 h 437"/>
                  <a:gd name="T6" fmla="*/ 9 w 50"/>
                  <a:gd name="T7" fmla="*/ 436 h 437"/>
                  <a:gd name="T8" fmla="*/ 0 w 50"/>
                  <a:gd name="T9" fmla="*/ 427 h 437"/>
                  <a:gd name="T10" fmla="*/ 30 w 50"/>
                  <a:gd name="T11" fmla="*/ 9 h 437"/>
                  <a:gd name="T12" fmla="*/ 30 w 50"/>
                  <a:gd name="T13" fmla="*/ 9 h 437"/>
                  <a:gd name="T14" fmla="*/ 40 w 50"/>
                  <a:gd name="T15" fmla="*/ 0 h 437"/>
                  <a:gd name="T16" fmla="*/ 40 w 50"/>
                  <a:gd name="T17" fmla="*/ 0 h 437"/>
                  <a:gd name="T18" fmla="*/ 49 w 50"/>
                  <a:gd name="T19" fmla="*/ 11 h 437"/>
                  <a:gd name="T20" fmla="*/ 19 w 50"/>
                  <a:gd name="T21" fmla="*/ 427 h 437"/>
                  <a:gd name="T22" fmla="*/ 19 w 50"/>
                  <a:gd name="T23" fmla="*/ 427 h 437"/>
                  <a:gd name="T24" fmla="*/ 9 w 50"/>
                  <a:gd name="T25" fmla="*/ 43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7">
                    <a:moveTo>
                      <a:pt x="9" y="436"/>
                    </a:moveTo>
                    <a:lnTo>
                      <a:pt x="9" y="436"/>
                    </a:lnTo>
                    <a:lnTo>
                      <a:pt x="9" y="436"/>
                    </a:lnTo>
                    <a:lnTo>
                      <a:pt x="9" y="436"/>
                    </a:lnTo>
                    <a:cubicBezTo>
                      <a:pt x="4" y="436"/>
                      <a:pt x="0" y="432"/>
                      <a:pt x="0" y="427"/>
                    </a:cubicBezTo>
                    <a:lnTo>
                      <a:pt x="30" y="9"/>
                    </a:lnTo>
                    <a:lnTo>
                      <a:pt x="30" y="9"/>
                    </a:lnTo>
                    <a:cubicBezTo>
                      <a:pt x="30" y="4"/>
                      <a:pt x="35" y="0"/>
                      <a:pt x="40" y="0"/>
                    </a:cubicBezTo>
                    <a:lnTo>
                      <a:pt x="40" y="0"/>
                    </a:lnTo>
                    <a:cubicBezTo>
                      <a:pt x="45" y="1"/>
                      <a:pt x="49" y="5"/>
                      <a:pt x="49" y="11"/>
                    </a:cubicBezTo>
                    <a:lnTo>
                      <a:pt x="19" y="427"/>
                    </a:lnTo>
                    <a:lnTo>
                      <a:pt x="19" y="427"/>
                    </a:lnTo>
                    <a:cubicBezTo>
                      <a:pt x="19" y="433"/>
                      <a:pt x="15" y="436"/>
                      <a:pt x="9" y="4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20">
                <a:extLst>
                  <a:ext uri="{FF2B5EF4-FFF2-40B4-BE49-F238E27FC236}">
                    <a16:creationId xmlns:a16="http://schemas.microsoft.com/office/drawing/2014/main" id="{CF033339-B6BD-485A-B1FE-05609DD2A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2072" y="4583583"/>
                <a:ext cx="84953" cy="84953"/>
              </a:xfrm>
              <a:custGeom>
                <a:avLst/>
                <a:gdLst>
                  <a:gd name="T0" fmla="*/ 88 w 96"/>
                  <a:gd name="T1" fmla="*/ 35 h 96"/>
                  <a:gd name="T2" fmla="*/ 88 w 96"/>
                  <a:gd name="T3" fmla="*/ 35 h 96"/>
                  <a:gd name="T4" fmla="*/ 59 w 96"/>
                  <a:gd name="T5" fmla="*/ 88 h 96"/>
                  <a:gd name="T6" fmla="*/ 59 w 96"/>
                  <a:gd name="T7" fmla="*/ 88 h 96"/>
                  <a:gd name="T8" fmla="*/ 6 w 96"/>
                  <a:gd name="T9" fmla="*/ 59 h 96"/>
                  <a:gd name="T10" fmla="*/ 6 w 96"/>
                  <a:gd name="T11" fmla="*/ 59 h 96"/>
                  <a:gd name="T12" fmla="*/ 35 w 96"/>
                  <a:gd name="T13" fmla="*/ 7 h 96"/>
                  <a:gd name="T14" fmla="*/ 35 w 96"/>
                  <a:gd name="T15" fmla="*/ 7 h 96"/>
                  <a:gd name="T16" fmla="*/ 88 w 96"/>
                  <a:gd name="T17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96">
                    <a:moveTo>
                      <a:pt x="88" y="35"/>
                    </a:moveTo>
                    <a:lnTo>
                      <a:pt x="88" y="35"/>
                    </a:lnTo>
                    <a:cubicBezTo>
                      <a:pt x="95" y="58"/>
                      <a:pt x="81" y="81"/>
                      <a:pt x="59" y="88"/>
                    </a:cubicBezTo>
                    <a:lnTo>
                      <a:pt x="59" y="88"/>
                    </a:lnTo>
                    <a:cubicBezTo>
                      <a:pt x="36" y="95"/>
                      <a:pt x="13" y="81"/>
                      <a:pt x="6" y="59"/>
                    </a:cubicBezTo>
                    <a:lnTo>
                      <a:pt x="6" y="59"/>
                    </a:lnTo>
                    <a:cubicBezTo>
                      <a:pt x="0" y="36"/>
                      <a:pt x="13" y="13"/>
                      <a:pt x="35" y="7"/>
                    </a:cubicBezTo>
                    <a:lnTo>
                      <a:pt x="35" y="7"/>
                    </a:lnTo>
                    <a:cubicBezTo>
                      <a:pt x="58" y="0"/>
                      <a:pt x="81" y="13"/>
                      <a:pt x="88" y="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21">
                <a:extLst>
                  <a:ext uri="{FF2B5EF4-FFF2-40B4-BE49-F238E27FC236}">
                    <a16:creationId xmlns:a16="http://schemas.microsoft.com/office/drawing/2014/main" id="{DC3F0E6D-56DC-4A23-A4B4-3FE5188EF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4349" y="4575860"/>
                <a:ext cx="100399" cy="92676"/>
              </a:xfrm>
              <a:custGeom>
                <a:avLst/>
                <a:gdLst>
                  <a:gd name="T0" fmla="*/ 53 w 113"/>
                  <a:gd name="T1" fmla="*/ 21 h 108"/>
                  <a:gd name="T2" fmla="*/ 53 w 113"/>
                  <a:gd name="T3" fmla="*/ 21 h 108"/>
                  <a:gd name="T4" fmla="*/ 45 w 113"/>
                  <a:gd name="T5" fmla="*/ 22 h 108"/>
                  <a:gd name="T6" fmla="*/ 45 w 113"/>
                  <a:gd name="T7" fmla="*/ 22 h 108"/>
                  <a:gd name="T8" fmla="*/ 25 w 113"/>
                  <a:gd name="T9" fmla="*/ 38 h 108"/>
                  <a:gd name="T10" fmla="*/ 25 w 113"/>
                  <a:gd name="T11" fmla="*/ 38 h 108"/>
                  <a:gd name="T12" fmla="*/ 22 w 113"/>
                  <a:gd name="T13" fmla="*/ 63 h 108"/>
                  <a:gd name="T14" fmla="*/ 22 w 113"/>
                  <a:gd name="T15" fmla="*/ 63 h 108"/>
                  <a:gd name="T16" fmla="*/ 38 w 113"/>
                  <a:gd name="T17" fmla="*/ 83 h 108"/>
                  <a:gd name="T18" fmla="*/ 38 w 113"/>
                  <a:gd name="T19" fmla="*/ 83 h 108"/>
                  <a:gd name="T20" fmla="*/ 63 w 113"/>
                  <a:gd name="T21" fmla="*/ 86 h 108"/>
                  <a:gd name="T22" fmla="*/ 63 w 113"/>
                  <a:gd name="T23" fmla="*/ 86 h 108"/>
                  <a:gd name="T24" fmla="*/ 83 w 113"/>
                  <a:gd name="T25" fmla="*/ 70 h 108"/>
                  <a:gd name="T26" fmla="*/ 83 w 113"/>
                  <a:gd name="T27" fmla="*/ 70 h 108"/>
                  <a:gd name="T28" fmla="*/ 86 w 113"/>
                  <a:gd name="T29" fmla="*/ 45 h 108"/>
                  <a:gd name="T30" fmla="*/ 86 w 113"/>
                  <a:gd name="T31" fmla="*/ 45 h 108"/>
                  <a:gd name="T32" fmla="*/ 70 w 113"/>
                  <a:gd name="T33" fmla="*/ 25 h 108"/>
                  <a:gd name="T34" fmla="*/ 70 w 113"/>
                  <a:gd name="T35" fmla="*/ 25 h 108"/>
                  <a:gd name="T36" fmla="*/ 53 w 113"/>
                  <a:gd name="T37" fmla="*/ 21 h 108"/>
                  <a:gd name="T38" fmla="*/ 53 w 113"/>
                  <a:gd name="T39" fmla="*/ 107 h 108"/>
                  <a:gd name="T40" fmla="*/ 53 w 113"/>
                  <a:gd name="T41" fmla="*/ 107 h 108"/>
                  <a:gd name="T42" fmla="*/ 28 w 113"/>
                  <a:gd name="T43" fmla="*/ 100 h 108"/>
                  <a:gd name="T44" fmla="*/ 28 w 113"/>
                  <a:gd name="T45" fmla="*/ 100 h 108"/>
                  <a:gd name="T46" fmla="*/ 4 w 113"/>
                  <a:gd name="T47" fmla="*/ 68 h 108"/>
                  <a:gd name="T48" fmla="*/ 4 w 113"/>
                  <a:gd name="T49" fmla="*/ 68 h 108"/>
                  <a:gd name="T50" fmla="*/ 8 w 113"/>
                  <a:gd name="T51" fmla="*/ 29 h 108"/>
                  <a:gd name="T52" fmla="*/ 8 w 113"/>
                  <a:gd name="T53" fmla="*/ 29 h 108"/>
                  <a:gd name="T54" fmla="*/ 39 w 113"/>
                  <a:gd name="T55" fmla="*/ 4 h 108"/>
                  <a:gd name="T56" fmla="*/ 39 w 113"/>
                  <a:gd name="T57" fmla="*/ 4 h 108"/>
                  <a:gd name="T58" fmla="*/ 79 w 113"/>
                  <a:gd name="T59" fmla="*/ 8 h 108"/>
                  <a:gd name="T60" fmla="*/ 79 w 113"/>
                  <a:gd name="T61" fmla="*/ 8 h 108"/>
                  <a:gd name="T62" fmla="*/ 104 w 113"/>
                  <a:gd name="T63" fmla="*/ 40 h 108"/>
                  <a:gd name="T64" fmla="*/ 104 w 113"/>
                  <a:gd name="T65" fmla="*/ 40 h 108"/>
                  <a:gd name="T66" fmla="*/ 68 w 113"/>
                  <a:gd name="T67" fmla="*/ 104 h 108"/>
                  <a:gd name="T68" fmla="*/ 68 w 113"/>
                  <a:gd name="T69" fmla="*/ 104 h 108"/>
                  <a:gd name="T70" fmla="*/ 53 w 113"/>
                  <a:gd name="T71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3" h="108">
                    <a:moveTo>
                      <a:pt x="53" y="21"/>
                    </a:moveTo>
                    <a:lnTo>
                      <a:pt x="53" y="21"/>
                    </a:lnTo>
                    <a:cubicBezTo>
                      <a:pt x="51" y="21"/>
                      <a:pt x="47" y="21"/>
                      <a:pt x="45" y="22"/>
                    </a:cubicBezTo>
                    <a:lnTo>
                      <a:pt x="45" y="22"/>
                    </a:lnTo>
                    <a:cubicBezTo>
                      <a:pt x="36" y="25"/>
                      <a:pt x="29" y="30"/>
                      <a:pt x="25" y="38"/>
                    </a:cubicBezTo>
                    <a:lnTo>
                      <a:pt x="25" y="38"/>
                    </a:lnTo>
                    <a:cubicBezTo>
                      <a:pt x="21" y="46"/>
                      <a:pt x="20" y="55"/>
                      <a:pt x="22" y="63"/>
                    </a:cubicBezTo>
                    <a:lnTo>
                      <a:pt x="22" y="63"/>
                    </a:lnTo>
                    <a:cubicBezTo>
                      <a:pt x="24" y="72"/>
                      <a:pt x="30" y="79"/>
                      <a:pt x="38" y="83"/>
                    </a:cubicBezTo>
                    <a:lnTo>
                      <a:pt x="38" y="83"/>
                    </a:lnTo>
                    <a:cubicBezTo>
                      <a:pt x="46" y="88"/>
                      <a:pt x="54" y="88"/>
                      <a:pt x="63" y="86"/>
                    </a:cubicBezTo>
                    <a:lnTo>
                      <a:pt x="63" y="86"/>
                    </a:lnTo>
                    <a:cubicBezTo>
                      <a:pt x="72" y="84"/>
                      <a:pt x="79" y="78"/>
                      <a:pt x="83" y="70"/>
                    </a:cubicBezTo>
                    <a:lnTo>
                      <a:pt x="83" y="70"/>
                    </a:lnTo>
                    <a:cubicBezTo>
                      <a:pt x="88" y="62"/>
                      <a:pt x="88" y="54"/>
                      <a:pt x="86" y="45"/>
                    </a:cubicBezTo>
                    <a:lnTo>
                      <a:pt x="86" y="45"/>
                    </a:lnTo>
                    <a:cubicBezTo>
                      <a:pt x="83" y="36"/>
                      <a:pt x="78" y="29"/>
                      <a:pt x="70" y="25"/>
                    </a:cubicBezTo>
                    <a:lnTo>
                      <a:pt x="70" y="25"/>
                    </a:lnTo>
                    <a:cubicBezTo>
                      <a:pt x="65" y="22"/>
                      <a:pt x="60" y="21"/>
                      <a:pt x="53" y="21"/>
                    </a:cubicBezTo>
                    <a:close/>
                    <a:moveTo>
                      <a:pt x="53" y="107"/>
                    </a:moveTo>
                    <a:lnTo>
                      <a:pt x="53" y="107"/>
                    </a:lnTo>
                    <a:cubicBezTo>
                      <a:pt x="45" y="107"/>
                      <a:pt x="36" y="104"/>
                      <a:pt x="28" y="100"/>
                    </a:cubicBezTo>
                    <a:lnTo>
                      <a:pt x="28" y="100"/>
                    </a:lnTo>
                    <a:cubicBezTo>
                      <a:pt x="16" y="94"/>
                      <a:pt x="7" y="82"/>
                      <a:pt x="4" y="68"/>
                    </a:cubicBezTo>
                    <a:lnTo>
                      <a:pt x="4" y="68"/>
                    </a:lnTo>
                    <a:cubicBezTo>
                      <a:pt x="0" y="55"/>
                      <a:pt x="1" y="42"/>
                      <a:pt x="8" y="29"/>
                    </a:cubicBezTo>
                    <a:lnTo>
                      <a:pt x="8" y="29"/>
                    </a:lnTo>
                    <a:cubicBezTo>
                      <a:pt x="14" y="17"/>
                      <a:pt x="25" y="8"/>
                      <a:pt x="39" y="4"/>
                    </a:cubicBezTo>
                    <a:lnTo>
                      <a:pt x="39" y="4"/>
                    </a:lnTo>
                    <a:cubicBezTo>
                      <a:pt x="53" y="0"/>
                      <a:pt x="67" y="1"/>
                      <a:pt x="79" y="8"/>
                    </a:cubicBezTo>
                    <a:lnTo>
                      <a:pt x="79" y="8"/>
                    </a:lnTo>
                    <a:cubicBezTo>
                      <a:pt x="91" y="15"/>
                      <a:pt x="100" y="27"/>
                      <a:pt x="104" y="40"/>
                    </a:cubicBezTo>
                    <a:lnTo>
                      <a:pt x="104" y="40"/>
                    </a:lnTo>
                    <a:cubicBezTo>
                      <a:pt x="112" y="67"/>
                      <a:pt x="96" y="96"/>
                      <a:pt x="68" y="104"/>
                    </a:cubicBezTo>
                    <a:lnTo>
                      <a:pt x="68" y="104"/>
                    </a:lnTo>
                    <a:cubicBezTo>
                      <a:pt x="63" y="106"/>
                      <a:pt x="59" y="107"/>
                      <a:pt x="53" y="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22">
                <a:extLst>
                  <a:ext uri="{FF2B5EF4-FFF2-40B4-BE49-F238E27FC236}">
                    <a16:creationId xmlns:a16="http://schemas.microsoft.com/office/drawing/2014/main" id="{42D3D870-4C48-4DCE-99AA-97F0AEDF9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3354" y="5695691"/>
                <a:ext cx="81090" cy="81092"/>
              </a:xfrm>
              <a:custGeom>
                <a:avLst/>
                <a:gdLst>
                  <a:gd name="T0" fmla="*/ 88 w 94"/>
                  <a:gd name="T1" fmla="*/ 55 h 94"/>
                  <a:gd name="T2" fmla="*/ 88 w 94"/>
                  <a:gd name="T3" fmla="*/ 55 h 94"/>
                  <a:gd name="T4" fmla="*/ 38 w 94"/>
                  <a:gd name="T5" fmla="*/ 88 h 94"/>
                  <a:gd name="T6" fmla="*/ 38 w 94"/>
                  <a:gd name="T7" fmla="*/ 88 h 94"/>
                  <a:gd name="T8" fmla="*/ 5 w 94"/>
                  <a:gd name="T9" fmla="*/ 37 h 94"/>
                  <a:gd name="T10" fmla="*/ 5 w 94"/>
                  <a:gd name="T11" fmla="*/ 37 h 94"/>
                  <a:gd name="T12" fmla="*/ 56 w 94"/>
                  <a:gd name="T13" fmla="*/ 4 h 94"/>
                  <a:gd name="T14" fmla="*/ 56 w 94"/>
                  <a:gd name="T15" fmla="*/ 4 h 94"/>
                  <a:gd name="T16" fmla="*/ 88 w 94"/>
                  <a:gd name="T17" fmla="*/ 5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94">
                    <a:moveTo>
                      <a:pt x="88" y="55"/>
                    </a:moveTo>
                    <a:lnTo>
                      <a:pt x="88" y="55"/>
                    </a:lnTo>
                    <a:cubicBezTo>
                      <a:pt x="83" y="78"/>
                      <a:pt x="60" y="93"/>
                      <a:pt x="38" y="88"/>
                    </a:cubicBezTo>
                    <a:lnTo>
                      <a:pt x="38" y="88"/>
                    </a:lnTo>
                    <a:cubicBezTo>
                      <a:pt x="14" y="82"/>
                      <a:pt x="0" y="60"/>
                      <a:pt x="5" y="37"/>
                    </a:cubicBezTo>
                    <a:lnTo>
                      <a:pt x="5" y="37"/>
                    </a:lnTo>
                    <a:cubicBezTo>
                      <a:pt x="11" y="14"/>
                      <a:pt x="33" y="0"/>
                      <a:pt x="56" y="4"/>
                    </a:cubicBezTo>
                    <a:lnTo>
                      <a:pt x="56" y="4"/>
                    </a:lnTo>
                    <a:cubicBezTo>
                      <a:pt x="79" y="9"/>
                      <a:pt x="93" y="33"/>
                      <a:pt x="88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23">
                <a:extLst>
                  <a:ext uri="{FF2B5EF4-FFF2-40B4-BE49-F238E27FC236}">
                    <a16:creationId xmlns:a16="http://schemas.microsoft.com/office/drawing/2014/main" id="{90A756B5-96A0-4DF1-B218-2C142095E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5631" y="5684108"/>
                <a:ext cx="100399" cy="96536"/>
              </a:xfrm>
              <a:custGeom>
                <a:avLst/>
                <a:gdLst>
                  <a:gd name="T0" fmla="*/ 98 w 115"/>
                  <a:gd name="T1" fmla="*/ 66 h 110"/>
                  <a:gd name="T2" fmla="*/ 98 w 115"/>
                  <a:gd name="T3" fmla="*/ 66 h 110"/>
                  <a:gd name="T4" fmla="*/ 56 w 115"/>
                  <a:gd name="T5" fmla="*/ 24 h 110"/>
                  <a:gd name="T6" fmla="*/ 56 w 115"/>
                  <a:gd name="T7" fmla="*/ 24 h 110"/>
                  <a:gd name="T8" fmla="*/ 24 w 115"/>
                  <a:gd name="T9" fmla="*/ 50 h 110"/>
                  <a:gd name="T10" fmla="*/ 24 w 115"/>
                  <a:gd name="T11" fmla="*/ 50 h 110"/>
                  <a:gd name="T12" fmla="*/ 49 w 115"/>
                  <a:gd name="T13" fmla="*/ 90 h 110"/>
                  <a:gd name="T14" fmla="*/ 49 w 115"/>
                  <a:gd name="T15" fmla="*/ 90 h 110"/>
                  <a:gd name="T16" fmla="*/ 89 w 115"/>
                  <a:gd name="T17" fmla="*/ 65 h 110"/>
                  <a:gd name="T18" fmla="*/ 89 w 115"/>
                  <a:gd name="T19" fmla="*/ 65 h 110"/>
                  <a:gd name="T20" fmla="*/ 64 w 115"/>
                  <a:gd name="T21" fmla="*/ 25 h 110"/>
                  <a:gd name="T22" fmla="*/ 64 w 115"/>
                  <a:gd name="T23" fmla="*/ 25 h 110"/>
                  <a:gd name="T24" fmla="*/ 56 w 115"/>
                  <a:gd name="T25" fmla="*/ 24 h 110"/>
                  <a:gd name="T26" fmla="*/ 56 w 115"/>
                  <a:gd name="T27" fmla="*/ 109 h 110"/>
                  <a:gd name="T28" fmla="*/ 56 w 115"/>
                  <a:gd name="T29" fmla="*/ 109 h 110"/>
                  <a:gd name="T30" fmla="*/ 45 w 115"/>
                  <a:gd name="T31" fmla="*/ 108 h 110"/>
                  <a:gd name="T32" fmla="*/ 45 w 115"/>
                  <a:gd name="T33" fmla="*/ 108 h 110"/>
                  <a:gd name="T34" fmla="*/ 6 w 115"/>
                  <a:gd name="T35" fmla="*/ 46 h 110"/>
                  <a:gd name="T36" fmla="*/ 6 w 115"/>
                  <a:gd name="T37" fmla="*/ 46 h 110"/>
                  <a:gd name="T38" fmla="*/ 69 w 115"/>
                  <a:gd name="T39" fmla="*/ 6 h 110"/>
                  <a:gd name="T40" fmla="*/ 69 w 115"/>
                  <a:gd name="T41" fmla="*/ 6 h 110"/>
                  <a:gd name="T42" fmla="*/ 108 w 115"/>
                  <a:gd name="T43" fmla="*/ 68 h 110"/>
                  <a:gd name="T44" fmla="*/ 108 w 115"/>
                  <a:gd name="T45" fmla="*/ 68 h 110"/>
                  <a:gd name="T46" fmla="*/ 108 w 115"/>
                  <a:gd name="T47" fmla="*/ 68 h 110"/>
                  <a:gd name="T48" fmla="*/ 56 w 115"/>
                  <a:gd name="T49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5" h="110">
                    <a:moveTo>
                      <a:pt x="98" y="66"/>
                    </a:moveTo>
                    <a:lnTo>
                      <a:pt x="98" y="66"/>
                    </a:lnTo>
                    <a:close/>
                    <a:moveTo>
                      <a:pt x="56" y="24"/>
                    </a:moveTo>
                    <a:lnTo>
                      <a:pt x="56" y="24"/>
                    </a:lnTo>
                    <a:cubicBezTo>
                      <a:pt x="41" y="24"/>
                      <a:pt x="28" y="34"/>
                      <a:pt x="24" y="50"/>
                    </a:cubicBezTo>
                    <a:lnTo>
                      <a:pt x="24" y="50"/>
                    </a:lnTo>
                    <a:cubicBezTo>
                      <a:pt x="21" y="68"/>
                      <a:pt x="32" y="85"/>
                      <a:pt x="49" y="90"/>
                    </a:cubicBezTo>
                    <a:lnTo>
                      <a:pt x="49" y="90"/>
                    </a:lnTo>
                    <a:cubicBezTo>
                      <a:pt x="67" y="93"/>
                      <a:pt x="85" y="82"/>
                      <a:pt x="89" y="65"/>
                    </a:cubicBezTo>
                    <a:lnTo>
                      <a:pt x="89" y="65"/>
                    </a:lnTo>
                    <a:cubicBezTo>
                      <a:pt x="93" y="46"/>
                      <a:pt x="81" y="29"/>
                      <a:pt x="64" y="25"/>
                    </a:cubicBezTo>
                    <a:lnTo>
                      <a:pt x="64" y="25"/>
                    </a:lnTo>
                    <a:cubicBezTo>
                      <a:pt x="62" y="24"/>
                      <a:pt x="59" y="24"/>
                      <a:pt x="56" y="24"/>
                    </a:cubicBezTo>
                    <a:close/>
                    <a:moveTo>
                      <a:pt x="56" y="109"/>
                    </a:moveTo>
                    <a:lnTo>
                      <a:pt x="56" y="109"/>
                    </a:lnTo>
                    <a:cubicBezTo>
                      <a:pt x="53" y="109"/>
                      <a:pt x="49" y="109"/>
                      <a:pt x="45" y="108"/>
                    </a:cubicBezTo>
                    <a:lnTo>
                      <a:pt x="45" y="108"/>
                    </a:lnTo>
                    <a:cubicBezTo>
                      <a:pt x="17" y="102"/>
                      <a:pt x="0" y="73"/>
                      <a:pt x="6" y="46"/>
                    </a:cubicBezTo>
                    <a:lnTo>
                      <a:pt x="6" y="46"/>
                    </a:lnTo>
                    <a:cubicBezTo>
                      <a:pt x="12" y="18"/>
                      <a:pt x="40" y="0"/>
                      <a:pt x="69" y="6"/>
                    </a:cubicBezTo>
                    <a:lnTo>
                      <a:pt x="69" y="6"/>
                    </a:lnTo>
                    <a:cubicBezTo>
                      <a:pt x="96" y="12"/>
                      <a:pt x="114" y="40"/>
                      <a:pt x="108" y="68"/>
                    </a:cubicBezTo>
                    <a:lnTo>
                      <a:pt x="108" y="68"/>
                    </a:lnTo>
                    <a:lnTo>
                      <a:pt x="108" y="68"/>
                    </a:lnTo>
                    <a:cubicBezTo>
                      <a:pt x="102" y="92"/>
                      <a:pt x="81" y="109"/>
                      <a:pt x="56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24">
                <a:extLst>
                  <a:ext uri="{FF2B5EF4-FFF2-40B4-BE49-F238E27FC236}">
                    <a16:creationId xmlns:a16="http://schemas.microsoft.com/office/drawing/2014/main" id="{F91965B6-FD26-4AE5-A86A-F911095E7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3552" y="4560414"/>
                <a:ext cx="135153" cy="525162"/>
              </a:xfrm>
              <a:custGeom>
                <a:avLst/>
                <a:gdLst>
                  <a:gd name="T0" fmla="*/ 145 w 156"/>
                  <a:gd name="T1" fmla="*/ 600 h 601"/>
                  <a:gd name="T2" fmla="*/ 145 w 156"/>
                  <a:gd name="T3" fmla="*/ 600 h 601"/>
                  <a:gd name="T4" fmla="*/ 136 w 156"/>
                  <a:gd name="T5" fmla="*/ 593 h 601"/>
                  <a:gd name="T6" fmla="*/ 2 w 156"/>
                  <a:gd name="T7" fmla="*/ 12 h 601"/>
                  <a:gd name="T8" fmla="*/ 2 w 156"/>
                  <a:gd name="T9" fmla="*/ 12 h 601"/>
                  <a:gd name="T10" fmla="*/ 8 w 156"/>
                  <a:gd name="T11" fmla="*/ 0 h 601"/>
                  <a:gd name="T12" fmla="*/ 8 w 156"/>
                  <a:gd name="T13" fmla="*/ 0 h 601"/>
                  <a:gd name="T14" fmla="*/ 20 w 156"/>
                  <a:gd name="T15" fmla="*/ 7 h 601"/>
                  <a:gd name="T16" fmla="*/ 155 w 156"/>
                  <a:gd name="T17" fmla="*/ 589 h 601"/>
                  <a:gd name="T18" fmla="*/ 155 w 156"/>
                  <a:gd name="T19" fmla="*/ 589 h 601"/>
                  <a:gd name="T20" fmla="*/ 148 w 156"/>
                  <a:gd name="T21" fmla="*/ 600 h 601"/>
                  <a:gd name="T22" fmla="*/ 148 w 156"/>
                  <a:gd name="T23" fmla="*/ 600 h 601"/>
                  <a:gd name="T24" fmla="*/ 145 w 156"/>
                  <a:gd name="T25" fmla="*/ 60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601">
                    <a:moveTo>
                      <a:pt x="145" y="600"/>
                    </a:moveTo>
                    <a:lnTo>
                      <a:pt x="145" y="600"/>
                    </a:lnTo>
                    <a:cubicBezTo>
                      <a:pt x="141" y="600"/>
                      <a:pt x="137" y="598"/>
                      <a:pt x="136" y="593"/>
                    </a:cubicBezTo>
                    <a:lnTo>
                      <a:pt x="2" y="12"/>
                    </a:lnTo>
                    <a:lnTo>
                      <a:pt x="2" y="12"/>
                    </a:lnTo>
                    <a:cubicBezTo>
                      <a:pt x="0" y="7"/>
                      <a:pt x="3" y="2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9" y="3"/>
                      <a:pt x="20" y="7"/>
                    </a:cubicBezTo>
                    <a:lnTo>
                      <a:pt x="155" y="589"/>
                    </a:lnTo>
                    <a:lnTo>
                      <a:pt x="155" y="589"/>
                    </a:lnTo>
                    <a:cubicBezTo>
                      <a:pt x="155" y="594"/>
                      <a:pt x="153" y="599"/>
                      <a:pt x="148" y="600"/>
                    </a:cubicBezTo>
                    <a:lnTo>
                      <a:pt x="148" y="600"/>
                    </a:lnTo>
                    <a:cubicBezTo>
                      <a:pt x="147" y="600"/>
                      <a:pt x="146" y="600"/>
                      <a:pt x="145" y="6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25">
                <a:extLst>
                  <a:ext uri="{FF2B5EF4-FFF2-40B4-BE49-F238E27FC236}">
                    <a16:creationId xmlns:a16="http://schemas.microsoft.com/office/drawing/2014/main" id="{28A0065A-6206-4081-999D-3A2AD95E7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4748" y="4707151"/>
                <a:ext cx="216243" cy="390011"/>
              </a:xfrm>
              <a:custGeom>
                <a:avLst/>
                <a:gdLst>
                  <a:gd name="T0" fmla="*/ 11 w 246"/>
                  <a:gd name="T1" fmla="*/ 445 h 446"/>
                  <a:gd name="T2" fmla="*/ 11 w 246"/>
                  <a:gd name="T3" fmla="*/ 445 h 446"/>
                  <a:gd name="T4" fmla="*/ 6 w 246"/>
                  <a:gd name="T5" fmla="*/ 443 h 446"/>
                  <a:gd name="T6" fmla="*/ 6 w 246"/>
                  <a:gd name="T7" fmla="*/ 443 h 446"/>
                  <a:gd name="T8" fmla="*/ 3 w 246"/>
                  <a:gd name="T9" fmla="*/ 431 h 446"/>
                  <a:gd name="T10" fmla="*/ 226 w 246"/>
                  <a:gd name="T11" fmla="*/ 6 h 446"/>
                  <a:gd name="T12" fmla="*/ 226 w 246"/>
                  <a:gd name="T13" fmla="*/ 6 h 446"/>
                  <a:gd name="T14" fmla="*/ 239 w 246"/>
                  <a:gd name="T15" fmla="*/ 3 h 446"/>
                  <a:gd name="T16" fmla="*/ 239 w 246"/>
                  <a:gd name="T17" fmla="*/ 3 h 446"/>
                  <a:gd name="T18" fmla="*/ 242 w 246"/>
                  <a:gd name="T19" fmla="*/ 16 h 446"/>
                  <a:gd name="T20" fmla="*/ 19 w 246"/>
                  <a:gd name="T21" fmla="*/ 440 h 446"/>
                  <a:gd name="T22" fmla="*/ 19 w 246"/>
                  <a:gd name="T23" fmla="*/ 440 h 446"/>
                  <a:gd name="T24" fmla="*/ 11 w 246"/>
                  <a:gd name="T25" fmla="*/ 445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6" h="446">
                    <a:moveTo>
                      <a:pt x="11" y="445"/>
                    </a:moveTo>
                    <a:lnTo>
                      <a:pt x="11" y="445"/>
                    </a:lnTo>
                    <a:cubicBezTo>
                      <a:pt x="10" y="445"/>
                      <a:pt x="8" y="444"/>
                      <a:pt x="6" y="443"/>
                    </a:cubicBezTo>
                    <a:lnTo>
                      <a:pt x="6" y="443"/>
                    </a:lnTo>
                    <a:cubicBezTo>
                      <a:pt x="2" y="441"/>
                      <a:pt x="0" y="435"/>
                      <a:pt x="3" y="431"/>
                    </a:cubicBezTo>
                    <a:lnTo>
                      <a:pt x="226" y="6"/>
                    </a:lnTo>
                    <a:lnTo>
                      <a:pt x="226" y="6"/>
                    </a:lnTo>
                    <a:cubicBezTo>
                      <a:pt x="228" y="2"/>
                      <a:pt x="234" y="0"/>
                      <a:pt x="239" y="3"/>
                    </a:cubicBezTo>
                    <a:lnTo>
                      <a:pt x="239" y="3"/>
                    </a:lnTo>
                    <a:cubicBezTo>
                      <a:pt x="243" y="6"/>
                      <a:pt x="245" y="11"/>
                      <a:pt x="242" y="16"/>
                    </a:cubicBezTo>
                    <a:lnTo>
                      <a:pt x="19" y="440"/>
                    </a:lnTo>
                    <a:lnTo>
                      <a:pt x="19" y="440"/>
                    </a:lnTo>
                    <a:cubicBezTo>
                      <a:pt x="18" y="442"/>
                      <a:pt x="14" y="445"/>
                      <a:pt x="11" y="4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26">
                <a:extLst>
                  <a:ext uri="{FF2B5EF4-FFF2-40B4-BE49-F238E27FC236}">
                    <a16:creationId xmlns:a16="http://schemas.microsoft.com/office/drawing/2014/main" id="{D1680350-C1A3-499A-BE7E-DB1984EA6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9680" y="4969732"/>
                <a:ext cx="393872" cy="166045"/>
              </a:xfrm>
              <a:custGeom>
                <a:avLst/>
                <a:gdLst>
                  <a:gd name="T0" fmla="*/ 439 w 450"/>
                  <a:gd name="T1" fmla="*/ 188 h 189"/>
                  <a:gd name="T2" fmla="*/ 439 w 450"/>
                  <a:gd name="T3" fmla="*/ 188 h 189"/>
                  <a:gd name="T4" fmla="*/ 435 w 450"/>
                  <a:gd name="T5" fmla="*/ 187 h 189"/>
                  <a:gd name="T6" fmla="*/ 7 w 450"/>
                  <a:gd name="T7" fmla="*/ 19 h 189"/>
                  <a:gd name="T8" fmla="*/ 7 w 450"/>
                  <a:gd name="T9" fmla="*/ 19 h 189"/>
                  <a:gd name="T10" fmla="*/ 2 w 450"/>
                  <a:gd name="T11" fmla="*/ 7 h 189"/>
                  <a:gd name="T12" fmla="*/ 2 w 450"/>
                  <a:gd name="T13" fmla="*/ 7 h 189"/>
                  <a:gd name="T14" fmla="*/ 14 w 450"/>
                  <a:gd name="T15" fmla="*/ 2 h 189"/>
                  <a:gd name="T16" fmla="*/ 442 w 450"/>
                  <a:gd name="T17" fmla="*/ 170 h 189"/>
                  <a:gd name="T18" fmla="*/ 442 w 450"/>
                  <a:gd name="T19" fmla="*/ 170 h 189"/>
                  <a:gd name="T20" fmla="*/ 447 w 450"/>
                  <a:gd name="T21" fmla="*/ 182 h 189"/>
                  <a:gd name="T22" fmla="*/ 447 w 450"/>
                  <a:gd name="T23" fmla="*/ 182 h 189"/>
                  <a:gd name="T24" fmla="*/ 439 w 450"/>
                  <a:gd name="T25" fmla="*/ 1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189">
                    <a:moveTo>
                      <a:pt x="439" y="188"/>
                    </a:moveTo>
                    <a:lnTo>
                      <a:pt x="439" y="188"/>
                    </a:lnTo>
                    <a:cubicBezTo>
                      <a:pt x="437" y="188"/>
                      <a:pt x="436" y="188"/>
                      <a:pt x="435" y="187"/>
                    </a:cubicBezTo>
                    <a:lnTo>
                      <a:pt x="7" y="19"/>
                    </a:lnTo>
                    <a:lnTo>
                      <a:pt x="7" y="19"/>
                    </a:lnTo>
                    <a:cubicBezTo>
                      <a:pt x="2" y="17"/>
                      <a:pt x="0" y="12"/>
                      <a:pt x="2" y="7"/>
                    </a:cubicBezTo>
                    <a:lnTo>
                      <a:pt x="2" y="7"/>
                    </a:lnTo>
                    <a:cubicBezTo>
                      <a:pt x="3" y="2"/>
                      <a:pt x="9" y="0"/>
                      <a:pt x="14" y="2"/>
                    </a:cubicBezTo>
                    <a:lnTo>
                      <a:pt x="442" y="170"/>
                    </a:lnTo>
                    <a:lnTo>
                      <a:pt x="442" y="170"/>
                    </a:lnTo>
                    <a:cubicBezTo>
                      <a:pt x="446" y="171"/>
                      <a:pt x="449" y="178"/>
                      <a:pt x="447" y="182"/>
                    </a:cubicBezTo>
                    <a:lnTo>
                      <a:pt x="447" y="182"/>
                    </a:lnTo>
                    <a:cubicBezTo>
                      <a:pt x="446" y="186"/>
                      <a:pt x="442" y="188"/>
                      <a:pt x="439" y="1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27">
                <a:extLst>
                  <a:ext uri="{FF2B5EF4-FFF2-40B4-BE49-F238E27FC236}">
                    <a16:creationId xmlns:a16="http://schemas.microsoft.com/office/drawing/2014/main" id="{10DDC93E-1011-4781-8289-89BFF4234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8315" y="5201421"/>
                <a:ext cx="432486" cy="57924"/>
              </a:xfrm>
              <a:custGeom>
                <a:avLst/>
                <a:gdLst>
                  <a:gd name="T0" fmla="*/ 9 w 496"/>
                  <a:gd name="T1" fmla="*/ 67 h 68"/>
                  <a:gd name="T2" fmla="*/ 9 w 496"/>
                  <a:gd name="T3" fmla="*/ 67 h 68"/>
                  <a:gd name="T4" fmla="*/ 0 w 496"/>
                  <a:gd name="T5" fmla="*/ 59 h 68"/>
                  <a:gd name="T6" fmla="*/ 0 w 496"/>
                  <a:gd name="T7" fmla="*/ 59 h 68"/>
                  <a:gd name="T8" fmla="*/ 8 w 496"/>
                  <a:gd name="T9" fmla="*/ 48 h 68"/>
                  <a:gd name="T10" fmla="*/ 484 w 496"/>
                  <a:gd name="T11" fmla="*/ 2 h 68"/>
                  <a:gd name="T12" fmla="*/ 484 w 496"/>
                  <a:gd name="T13" fmla="*/ 2 h 68"/>
                  <a:gd name="T14" fmla="*/ 495 w 496"/>
                  <a:gd name="T15" fmla="*/ 9 h 68"/>
                  <a:gd name="T16" fmla="*/ 495 w 496"/>
                  <a:gd name="T17" fmla="*/ 9 h 68"/>
                  <a:gd name="T18" fmla="*/ 486 w 496"/>
                  <a:gd name="T19" fmla="*/ 20 h 68"/>
                  <a:gd name="T20" fmla="*/ 10 w 496"/>
                  <a:gd name="T21" fmla="*/ 67 h 68"/>
                  <a:gd name="T22" fmla="*/ 10 w 496"/>
                  <a:gd name="T23" fmla="*/ 67 h 68"/>
                  <a:gd name="T24" fmla="*/ 9 w 496"/>
                  <a:gd name="T25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6" h="68">
                    <a:moveTo>
                      <a:pt x="9" y="67"/>
                    </a:moveTo>
                    <a:lnTo>
                      <a:pt x="9" y="67"/>
                    </a:lnTo>
                    <a:cubicBezTo>
                      <a:pt x="5" y="67"/>
                      <a:pt x="0" y="63"/>
                      <a:pt x="0" y="59"/>
                    </a:cubicBezTo>
                    <a:lnTo>
                      <a:pt x="0" y="59"/>
                    </a:lnTo>
                    <a:cubicBezTo>
                      <a:pt x="0" y="54"/>
                      <a:pt x="3" y="48"/>
                      <a:pt x="8" y="48"/>
                    </a:cubicBezTo>
                    <a:lnTo>
                      <a:pt x="484" y="2"/>
                    </a:lnTo>
                    <a:lnTo>
                      <a:pt x="484" y="2"/>
                    </a:lnTo>
                    <a:cubicBezTo>
                      <a:pt x="490" y="0"/>
                      <a:pt x="494" y="4"/>
                      <a:pt x="495" y="9"/>
                    </a:cubicBezTo>
                    <a:lnTo>
                      <a:pt x="495" y="9"/>
                    </a:lnTo>
                    <a:cubicBezTo>
                      <a:pt x="495" y="14"/>
                      <a:pt x="491" y="20"/>
                      <a:pt x="486" y="20"/>
                    </a:cubicBezTo>
                    <a:lnTo>
                      <a:pt x="10" y="67"/>
                    </a:lnTo>
                    <a:lnTo>
                      <a:pt x="10" y="67"/>
                    </a:lnTo>
                    <a:lnTo>
                      <a:pt x="9" y="6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28">
                <a:extLst>
                  <a:ext uri="{FF2B5EF4-FFF2-40B4-BE49-F238E27FC236}">
                    <a16:creationId xmlns:a16="http://schemas.microsoft.com/office/drawing/2014/main" id="{60C21CAA-C4CD-4555-910E-96091534D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0279" y="5332712"/>
                <a:ext cx="278027" cy="285750"/>
              </a:xfrm>
              <a:custGeom>
                <a:avLst/>
                <a:gdLst>
                  <a:gd name="T0" fmla="*/ 11 w 317"/>
                  <a:gd name="T1" fmla="*/ 325 h 326"/>
                  <a:gd name="T2" fmla="*/ 11 w 317"/>
                  <a:gd name="T3" fmla="*/ 325 h 326"/>
                  <a:gd name="T4" fmla="*/ 4 w 317"/>
                  <a:gd name="T5" fmla="*/ 323 h 326"/>
                  <a:gd name="T6" fmla="*/ 4 w 317"/>
                  <a:gd name="T7" fmla="*/ 323 h 326"/>
                  <a:gd name="T8" fmla="*/ 4 w 317"/>
                  <a:gd name="T9" fmla="*/ 309 h 326"/>
                  <a:gd name="T10" fmla="*/ 299 w 317"/>
                  <a:gd name="T11" fmla="*/ 3 h 326"/>
                  <a:gd name="T12" fmla="*/ 299 w 317"/>
                  <a:gd name="T13" fmla="*/ 3 h 326"/>
                  <a:gd name="T14" fmla="*/ 313 w 317"/>
                  <a:gd name="T15" fmla="*/ 3 h 326"/>
                  <a:gd name="T16" fmla="*/ 313 w 317"/>
                  <a:gd name="T17" fmla="*/ 3 h 326"/>
                  <a:gd name="T18" fmla="*/ 313 w 317"/>
                  <a:gd name="T19" fmla="*/ 17 h 326"/>
                  <a:gd name="T20" fmla="*/ 18 w 317"/>
                  <a:gd name="T21" fmla="*/ 323 h 326"/>
                  <a:gd name="T22" fmla="*/ 18 w 317"/>
                  <a:gd name="T23" fmla="*/ 323 h 326"/>
                  <a:gd name="T24" fmla="*/ 11 w 317"/>
                  <a:gd name="T25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7" h="326">
                    <a:moveTo>
                      <a:pt x="11" y="325"/>
                    </a:moveTo>
                    <a:lnTo>
                      <a:pt x="11" y="325"/>
                    </a:lnTo>
                    <a:cubicBezTo>
                      <a:pt x="9" y="325"/>
                      <a:pt x="7" y="324"/>
                      <a:pt x="4" y="323"/>
                    </a:cubicBezTo>
                    <a:lnTo>
                      <a:pt x="4" y="323"/>
                    </a:lnTo>
                    <a:cubicBezTo>
                      <a:pt x="1" y="320"/>
                      <a:pt x="0" y="313"/>
                      <a:pt x="4" y="309"/>
                    </a:cubicBezTo>
                    <a:lnTo>
                      <a:pt x="299" y="3"/>
                    </a:lnTo>
                    <a:lnTo>
                      <a:pt x="299" y="3"/>
                    </a:lnTo>
                    <a:cubicBezTo>
                      <a:pt x="302" y="0"/>
                      <a:pt x="308" y="0"/>
                      <a:pt x="313" y="3"/>
                    </a:cubicBezTo>
                    <a:lnTo>
                      <a:pt x="313" y="3"/>
                    </a:lnTo>
                    <a:cubicBezTo>
                      <a:pt x="316" y="7"/>
                      <a:pt x="316" y="13"/>
                      <a:pt x="313" y="17"/>
                    </a:cubicBezTo>
                    <a:lnTo>
                      <a:pt x="18" y="323"/>
                    </a:lnTo>
                    <a:lnTo>
                      <a:pt x="18" y="323"/>
                    </a:lnTo>
                    <a:cubicBezTo>
                      <a:pt x="16" y="324"/>
                      <a:pt x="14" y="325"/>
                      <a:pt x="11" y="3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129">
                <a:extLst>
                  <a:ext uri="{FF2B5EF4-FFF2-40B4-BE49-F238E27FC236}">
                    <a16:creationId xmlns:a16="http://schemas.microsoft.com/office/drawing/2014/main" id="{47A49058-E6FC-4C45-B3B7-D033E158E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8903" y="5425387"/>
                <a:ext cx="46338" cy="409318"/>
              </a:xfrm>
              <a:custGeom>
                <a:avLst/>
                <a:gdLst>
                  <a:gd name="T0" fmla="*/ 43 w 54"/>
                  <a:gd name="T1" fmla="*/ 466 h 467"/>
                  <a:gd name="T2" fmla="*/ 43 w 54"/>
                  <a:gd name="T3" fmla="*/ 466 h 467"/>
                  <a:gd name="T4" fmla="*/ 33 w 54"/>
                  <a:gd name="T5" fmla="*/ 457 h 467"/>
                  <a:gd name="T6" fmla="*/ 1 w 54"/>
                  <a:gd name="T7" fmla="*/ 10 h 467"/>
                  <a:gd name="T8" fmla="*/ 1 w 54"/>
                  <a:gd name="T9" fmla="*/ 10 h 467"/>
                  <a:gd name="T10" fmla="*/ 10 w 54"/>
                  <a:gd name="T11" fmla="*/ 1 h 467"/>
                  <a:gd name="T12" fmla="*/ 10 w 54"/>
                  <a:gd name="T13" fmla="*/ 1 h 467"/>
                  <a:gd name="T14" fmla="*/ 20 w 54"/>
                  <a:gd name="T15" fmla="*/ 9 h 467"/>
                  <a:gd name="T16" fmla="*/ 53 w 54"/>
                  <a:gd name="T17" fmla="*/ 456 h 467"/>
                  <a:gd name="T18" fmla="*/ 53 w 54"/>
                  <a:gd name="T19" fmla="*/ 456 h 467"/>
                  <a:gd name="T20" fmla="*/ 44 w 54"/>
                  <a:gd name="T21" fmla="*/ 466 h 467"/>
                  <a:gd name="T22" fmla="*/ 44 w 54"/>
                  <a:gd name="T23" fmla="*/ 466 h 467"/>
                  <a:gd name="T24" fmla="*/ 43 w 54"/>
                  <a:gd name="T25" fmla="*/ 46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67">
                    <a:moveTo>
                      <a:pt x="43" y="466"/>
                    </a:moveTo>
                    <a:lnTo>
                      <a:pt x="43" y="466"/>
                    </a:lnTo>
                    <a:cubicBezTo>
                      <a:pt x="38" y="466"/>
                      <a:pt x="33" y="463"/>
                      <a:pt x="33" y="457"/>
                    </a:cubicBezTo>
                    <a:lnTo>
                      <a:pt x="1" y="10"/>
                    </a:lnTo>
                    <a:lnTo>
                      <a:pt x="1" y="10"/>
                    </a:lnTo>
                    <a:cubicBezTo>
                      <a:pt x="0" y="5"/>
                      <a:pt x="5" y="1"/>
                      <a:pt x="10" y="1"/>
                    </a:cubicBezTo>
                    <a:lnTo>
                      <a:pt x="10" y="1"/>
                    </a:lnTo>
                    <a:cubicBezTo>
                      <a:pt x="15" y="0"/>
                      <a:pt x="19" y="4"/>
                      <a:pt x="20" y="9"/>
                    </a:cubicBezTo>
                    <a:lnTo>
                      <a:pt x="53" y="456"/>
                    </a:lnTo>
                    <a:lnTo>
                      <a:pt x="53" y="456"/>
                    </a:lnTo>
                    <a:cubicBezTo>
                      <a:pt x="53" y="461"/>
                      <a:pt x="49" y="466"/>
                      <a:pt x="44" y="466"/>
                    </a:cubicBezTo>
                    <a:lnTo>
                      <a:pt x="44" y="466"/>
                    </a:lnTo>
                    <a:cubicBezTo>
                      <a:pt x="43" y="466"/>
                      <a:pt x="43" y="466"/>
                      <a:pt x="43" y="4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30">
                <a:extLst>
                  <a:ext uri="{FF2B5EF4-FFF2-40B4-BE49-F238E27FC236}">
                    <a16:creationId xmlns:a16="http://schemas.microsoft.com/office/drawing/2014/main" id="{418E3F28-FD43-430C-84F5-10E38ECC7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5640" y="5382912"/>
                <a:ext cx="278027" cy="324365"/>
              </a:xfrm>
              <a:custGeom>
                <a:avLst/>
                <a:gdLst>
                  <a:gd name="T0" fmla="*/ 305 w 316"/>
                  <a:gd name="T1" fmla="*/ 368 h 369"/>
                  <a:gd name="T2" fmla="*/ 305 w 316"/>
                  <a:gd name="T3" fmla="*/ 368 h 369"/>
                  <a:gd name="T4" fmla="*/ 297 w 316"/>
                  <a:gd name="T5" fmla="*/ 365 h 369"/>
                  <a:gd name="T6" fmla="*/ 4 w 316"/>
                  <a:gd name="T7" fmla="*/ 18 h 369"/>
                  <a:gd name="T8" fmla="*/ 4 w 316"/>
                  <a:gd name="T9" fmla="*/ 18 h 369"/>
                  <a:gd name="T10" fmla="*/ 5 w 316"/>
                  <a:gd name="T11" fmla="*/ 4 h 369"/>
                  <a:gd name="T12" fmla="*/ 5 w 316"/>
                  <a:gd name="T13" fmla="*/ 4 h 369"/>
                  <a:gd name="T14" fmla="*/ 19 w 316"/>
                  <a:gd name="T15" fmla="*/ 5 h 369"/>
                  <a:gd name="T16" fmla="*/ 312 w 316"/>
                  <a:gd name="T17" fmla="*/ 353 h 369"/>
                  <a:gd name="T18" fmla="*/ 312 w 316"/>
                  <a:gd name="T19" fmla="*/ 353 h 369"/>
                  <a:gd name="T20" fmla="*/ 311 w 316"/>
                  <a:gd name="T21" fmla="*/ 366 h 369"/>
                  <a:gd name="T22" fmla="*/ 311 w 316"/>
                  <a:gd name="T23" fmla="*/ 366 h 369"/>
                  <a:gd name="T24" fmla="*/ 305 w 316"/>
                  <a:gd name="T25" fmla="*/ 368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6" h="369">
                    <a:moveTo>
                      <a:pt x="305" y="368"/>
                    </a:moveTo>
                    <a:lnTo>
                      <a:pt x="305" y="368"/>
                    </a:lnTo>
                    <a:cubicBezTo>
                      <a:pt x="302" y="368"/>
                      <a:pt x="300" y="367"/>
                      <a:pt x="297" y="365"/>
                    </a:cubicBezTo>
                    <a:lnTo>
                      <a:pt x="4" y="18"/>
                    </a:lnTo>
                    <a:lnTo>
                      <a:pt x="4" y="18"/>
                    </a:lnTo>
                    <a:cubicBezTo>
                      <a:pt x="0" y="13"/>
                      <a:pt x="1" y="7"/>
                      <a:pt x="5" y="4"/>
                    </a:cubicBezTo>
                    <a:lnTo>
                      <a:pt x="5" y="4"/>
                    </a:lnTo>
                    <a:cubicBezTo>
                      <a:pt x="9" y="0"/>
                      <a:pt x="15" y="1"/>
                      <a:pt x="19" y="5"/>
                    </a:cubicBezTo>
                    <a:lnTo>
                      <a:pt x="312" y="353"/>
                    </a:lnTo>
                    <a:lnTo>
                      <a:pt x="312" y="353"/>
                    </a:lnTo>
                    <a:cubicBezTo>
                      <a:pt x="315" y="356"/>
                      <a:pt x="315" y="362"/>
                      <a:pt x="311" y="366"/>
                    </a:cubicBezTo>
                    <a:lnTo>
                      <a:pt x="311" y="366"/>
                    </a:lnTo>
                    <a:cubicBezTo>
                      <a:pt x="309" y="367"/>
                      <a:pt x="307" y="368"/>
                      <a:pt x="305" y="3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31">
                <a:extLst>
                  <a:ext uri="{FF2B5EF4-FFF2-40B4-BE49-F238E27FC236}">
                    <a16:creationId xmlns:a16="http://schemas.microsoft.com/office/drawing/2014/main" id="{60A48864-E698-4E54-AF0B-6B7C5387E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9491" y="4475462"/>
                <a:ext cx="131291" cy="131291"/>
              </a:xfrm>
              <a:custGeom>
                <a:avLst/>
                <a:gdLst>
                  <a:gd name="T0" fmla="*/ 142 w 151"/>
                  <a:gd name="T1" fmla="*/ 90 h 151"/>
                  <a:gd name="T2" fmla="*/ 142 w 151"/>
                  <a:gd name="T3" fmla="*/ 90 h 151"/>
                  <a:gd name="T4" fmla="*/ 60 w 151"/>
                  <a:gd name="T5" fmla="*/ 142 h 151"/>
                  <a:gd name="T6" fmla="*/ 60 w 151"/>
                  <a:gd name="T7" fmla="*/ 142 h 151"/>
                  <a:gd name="T8" fmla="*/ 8 w 151"/>
                  <a:gd name="T9" fmla="*/ 60 h 151"/>
                  <a:gd name="T10" fmla="*/ 8 w 151"/>
                  <a:gd name="T11" fmla="*/ 60 h 151"/>
                  <a:gd name="T12" fmla="*/ 89 w 151"/>
                  <a:gd name="T13" fmla="*/ 8 h 151"/>
                  <a:gd name="T14" fmla="*/ 89 w 151"/>
                  <a:gd name="T15" fmla="*/ 8 h 151"/>
                  <a:gd name="T16" fmla="*/ 142 w 151"/>
                  <a:gd name="T17" fmla="*/ 9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1">
                    <a:moveTo>
                      <a:pt x="142" y="90"/>
                    </a:moveTo>
                    <a:lnTo>
                      <a:pt x="142" y="90"/>
                    </a:lnTo>
                    <a:cubicBezTo>
                      <a:pt x="134" y="127"/>
                      <a:pt x="96" y="150"/>
                      <a:pt x="60" y="142"/>
                    </a:cubicBezTo>
                    <a:lnTo>
                      <a:pt x="60" y="142"/>
                    </a:lnTo>
                    <a:cubicBezTo>
                      <a:pt x="22" y="134"/>
                      <a:pt x="0" y="97"/>
                      <a:pt x="8" y="60"/>
                    </a:cubicBezTo>
                    <a:lnTo>
                      <a:pt x="8" y="60"/>
                    </a:lnTo>
                    <a:cubicBezTo>
                      <a:pt x="16" y="23"/>
                      <a:pt x="53" y="0"/>
                      <a:pt x="89" y="8"/>
                    </a:cubicBezTo>
                    <a:lnTo>
                      <a:pt x="89" y="8"/>
                    </a:lnTo>
                    <a:cubicBezTo>
                      <a:pt x="127" y="16"/>
                      <a:pt x="150" y="53"/>
                      <a:pt x="142" y="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132">
                <a:extLst>
                  <a:ext uri="{FF2B5EF4-FFF2-40B4-BE49-F238E27FC236}">
                    <a16:creationId xmlns:a16="http://schemas.microsoft.com/office/drawing/2014/main" id="{20B26ADA-C1C0-48CA-95E0-E54A62301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1768" y="4471601"/>
                <a:ext cx="150599" cy="139014"/>
              </a:xfrm>
              <a:custGeom>
                <a:avLst/>
                <a:gdLst>
                  <a:gd name="T0" fmla="*/ 86 w 173"/>
                  <a:gd name="T1" fmla="*/ 22 h 160"/>
                  <a:gd name="T2" fmla="*/ 86 w 173"/>
                  <a:gd name="T3" fmla="*/ 22 h 160"/>
                  <a:gd name="T4" fmla="*/ 54 w 173"/>
                  <a:gd name="T5" fmla="*/ 31 h 160"/>
                  <a:gd name="T6" fmla="*/ 54 w 173"/>
                  <a:gd name="T7" fmla="*/ 31 h 160"/>
                  <a:gd name="T8" fmla="*/ 28 w 173"/>
                  <a:gd name="T9" fmla="*/ 68 h 160"/>
                  <a:gd name="T10" fmla="*/ 28 w 173"/>
                  <a:gd name="T11" fmla="*/ 68 h 160"/>
                  <a:gd name="T12" fmla="*/ 72 w 173"/>
                  <a:gd name="T13" fmla="*/ 139 h 160"/>
                  <a:gd name="T14" fmla="*/ 72 w 173"/>
                  <a:gd name="T15" fmla="*/ 139 h 160"/>
                  <a:gd name="T16" fmla="*/ 118 w 173"/>
                  <a:gd name="T17" fmla="*/ 131 h 160"/>
                  <a:gd name="T18" fmla="*/ 118 w 173"/>
                  <a:gd name="T19" fmla="*/ 131 h 160"/>
                  <a:gd name="T20" fmla="*/ 144 w 173"/>
                  <a:gd name="T21" fmla="*/ 94 h 160"/>
                  <a:gd name="T22" fmla="*/ 144 w 173"/>
                  <a:gd name="T23" fmla="*/ 94 h 160"/>
                  <a:gd name="T24" fmla="*/ 99 w 173"/>
                  <a:gd name="T25" fmla="*/ 23 h 160"/>
                  <a:gd name="T26" fmla="*/ 99 w 173"/>
                  <a:gd name="T27" fmla="*/ 23 h 160"/>
                  <a:gd name="T28" fmla="*/ 86 w 173"/>
                  <a:gd name="T29" fmla="*/ 22 h 160"/>
                  <a:gd name="T30" fmla="*/ 86 w 173"/>
                  <a:gd name="T31" fmla="*/ 159 h 160"/>
                  <a:gd name="T32" fmla="*/ 86 w 173"/>
                  <a:gd name="T33" fmla="*/ 159 h 160"/>
                  <a:gd name="T34" fmla="*/ 68 w 173"/>
                  <a:gd name="T35" fmla="*/ 157 h 160"/>
                  <a:gd name="T36" fmla="*/ 68 w 173"/>
                  <a:gd name="T37" fmla="*/ 157 h 160"/>
                  <a:gd name="T38" fmla="*/ 9 w 173"/>
                  <a:gd name="T39" fmla="*/ 63 h 160"/>
                  <a:gd name="T40" fmla="*/ 9 w 173"/>
                  <a:gd name="T41" fmla="*/ 63 h 160"/>
                  <a:gd name="T42" fmla="*/ 44 w 173"/>
                  <a:gd name="T43" fmla="*/ 15 h 160"/>
                  <a:gd name="T44" fmla="*/ 44 w 173"/>
                  <a:gd name="T45" fmla="*/ 15 h 160"/>
                  <a:gd name="T46" fmla="*/ 103 w 173"/>
                  <a:gd name="T47" fmla="*/ 4 h 160"/>
                  <a:gd name="T48" fmla="*/ 103 w 173"/>
                  <a:gd name="T49" fmla="*/ 4 h 160"/>
                  <a:gd name="T50" fmla="*/ 162 w 173"/>
                  <a:gd name="T51" fmla="*/ 98 h 160"/>
                  <a:gd name="T52" fmla="*/ 162 w 173"/>
                  <a:gd name="T53" fmla="*/ 98 h 160"/>
                  <a:gd name="T54" fmla="*/ 127 w 173"/>
                  <a:gd name="T55" fmla="*/ 147 h 160"/>
                  <a:gd name="T56" fmla="*/ 127 w 173"/>
                  <a:gd name="T57" fmla="*/ 147 h 160"/>
                  <a:gd name="T58" fmla="*/ 86 w 173"/>
                  <a:gd name="T59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3" h="160">
                    <a:moveTo>
                      <a:pt x="86" y="22"/>
                    </a:moveTo>
                    <a:lnTo>
                      <a:pt x="86" y="22"/>
                    </a:lnTo>
                    <a:cubicBezTo>
                      <a:pt x="74" y="22"/>
                      <a:pt x="64" y="25"/>
                      <a:pt x="54" y="31"/>
                    </a:cubicBezTo>
                    <a:lnTo>
                      <a:pt x="54" y="31"/>
                    </a:lnTo>
                    <a:cubicBezTo>
                      <a:pt x="40" y="39"/>
                      <a:pt x="32" y="53"/>
                      <a:pt x="28" y="68"/>
                    </a:cubicBezTo>
                    <a:lnTo>
                      <a:pt x="28" y="68"/>
                    </a:lnTo>
                    <a:cubicBezTo>
                      <a:pt x="20" y="100"/>
                      <a:pt x="41" y="131"/>
                      <a:pt x="72" y="139"/>
                    </a:cubicBezTo>
                    <a:lnTo>
                      <a:pt x="72" y="139"/>
                    </a:lnTo>
                    <a:cubicBezTo>
                      <a:pt x="88" y="142"/>
                      <a:pt x="104" y="139"/>
                      <a:pt x="118" y="131"/>
                    </a:cubicBezTo>
                    <a:lnTo>
                      <a:pt x="118" y="131"/>
                    </a:lnTo>
                    <a:cubicBezTo>
                      <a:pt x="131" y="122"/>
                      <a:pt x="141" y="110"/>
                      <a:pt x="144" y="94"/>
                    </a:cubicBezTo>
                    <a:lnTo>
                      <a:pt x="144" y="94"/>
                    </a:lnTo>
                    <a:cubicBezTo>
                      <a:pt x="151" y="61"/>
                      <a:pt x="131" y="30"/>
                      <a:pt x="99" y="23"/>
                    </a:cubicBezTo>
                    <a:lnTo>
                      <a:pt x="99" y="23"/>
                    </a:lnTo>
                    <a:cubicBezTo>
                      <a:pt x="94" y="22"/>
                      <a:pt x="90" y="22"/>
                      <a:pt x="86" y="22"/>
                    </a:cubicBezTo>
                    <a:close/>
                    <a:moveTo>
                      <a:pt x="86" y="159"/>
                    </a:moveTo>
                    <a:lnTo>
                      <a:pt x="86" y="159"/>
                    </a:lnTo>
                    <a:cubicBezTo>
                      <a:pt x="80" y="159"/>
                      <a:pt x="74" y="158"/>
                      <a:pt x="68" y="157"/>
                    </a:cubicBezTo>
                    <a:lnTo>
                      <a:pt x="68" y="157"/>
                    </a:lnTo>
                    <a:cubicBezTo>
                      <a:pt x="26" y="148"/>
                      <a:pt x="0" y="106"/>
                      <a:pt x="9" y="63"/>
                    </a:cubicBezTo>
                    <a:lnTo>
                      <a:pt x="9" y="63"/>
                    </a:lnTo>
                    <a:cubicBezTo>
                      <a:pt x="14" y="43"/>
                      <a:pt x="26" y="26"/>
                      <a:pt x="44" y="15"/>
                    </a:cubicBezTo>
                    <a:lnTo>
                      <a:pt x="44" y="15"/>
                    </a:lnTo>
                    <a:cubicBezTo>
                      <a:pt x="61" y="3"/>
                      <a:pt x="82" y="0"/>
                      <a:pt x="103" y="4"/>
                    </a:cubicBezTo>
                    <a:lnTo>
                      <a:pt x="103" y="4"/>
                    </a:lnTo>
                    <a:cubicBezTo>
                      <a:pt x="145" y="14"/>
                      <a:pt x="172" y="55"/>
                      <a:pt x="162" y="98"/>
                    </a:cubicBezTo>
                    <a:lnTo>
                      <a:pt x="162" y="98"/>
                    </a:lnTo>
                    <a:cubicBezTo>
                      <a:pt x="158" y="118"/>
                      <a:pt x="146" y="135"/>
                      <a:pt x="127" y="147"/>
                    </a:cubicBezTo>
                    <a:lnTo>
                      <a:pt x="127" y="147"/>
                    </a:lnTo>
                    <a:cubicBezTo>
                      <a:pt x="115" y="155"/>
                      <a:pt x="100" y="159"/>
                      <a:pt x="86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33">
                <a:extLst>
                  <a:ext uri="{FF2B5EF4-FFF2-40B4-BE49-F238E27FC236}">
                    <a16:creationId xmlns:a16="http://schemas.microsoft.com/office/drawing/2014/main" id="{253DCB6E-9CF7-404C-A070-805616EB2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6437" y="5633908"/>
                <a:ext cx="131291" cy="131291"/>
              </a:xfrm>
              <a:custGeom>
                <a:avLst/>
                <a:gdLst>
                  <a:gd name="T0" fmla="*/ 143 w 152"/>
                  <a:gd name="T1" fmla="*/ 91 h 152"/>
                  <a:gd name="T2" fmla="*/ 143 w 152"/>
                  <a:gd name="T3" fmla="*/ 91 h 152"/>
                  <a:gd name="T4" fmla="*/ 61 w 152"/>
                  <a:gd name="T5" fmla="*/ 143 h 152"/>
                  <a:gd name="T6" fmla="*/ 61 w 152"/>
                  <a:gd name="T7" fmla="*/ 143 h 152"/>
                  <a:gd name="T8" fmla="*/ 9 w 152"/>
                  <a:gd name="T9" fmla="*/ 61 h 152"/>
                  <a:gd name="T10" fmla="*/ 9 w 152"/>
                  <a:gd name="T11" fmla="*/ 61 h 152"/>
                  <a:gd name="T12" fmla="*/ 91 w 152"/>
                  <a:gd name="T13" fmla="*/ 9 h 152"/>
                  <a:gd name="T14" fmla="*/ 91 w 152"/>
                  <a:gd name="T15" fmla="*/ 9 h 152"/>
                  <a:gd name="T16" fmla="*/ 143 w 152"/>
                  <a:gd name="T17" fmla="*/ 9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52">
                    <a:moveTo>
                      <a:pt x="143" y="91"/>
                    </a:moveTo>
                    <a:lnTo>
                      <a:pt x="143" y="91"/>
                    </a:lnTo>
                    <a:cubicBezTo>
                      <a:pt x="135" y="128"/>
                      <a:pt x="98" y="151"/>
                      <a:pt x="61" y="143"/>
                    </a:cubicBezTo>
                    <a:lnTo>
                      <a:pt x="61" y="143"/>
                    </a:lnTo>
                    <a:cubicBezTo>
                      <a:pt x="24" y="134"/>
                      <a:pt x="0" y="98"/>
                      <a:pt x="9" y="61"/>
                    </a:cubicBezTo>
                    <a:lnTo>
                      <a:pt x="9" y="61"/>
                    </a:lnTo>
                    <a:cubicBezTo>
                      <a:pt x="17" y="24"/>
                      <a:pt x="54" y="0"/>
                      <a:pt x="91" y="9"/>
                    </a:cubicBezTo>
                    <a:lnTo>
                      <a:pt x="91" y="9"/>
                    </a:lnTo>
                    <a:cubicBezTo>
                      <a:pt x="128" y="17"/>
                      <a:pt x="151" y="54"/>
                      <a:pt x="143" y="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34">
                <a:extLst>
                  <a:ext uri="{FF2B5EF4-FFF2-40B4-BE49-F238E27FC236}">
                    <a16:creationId xmlns:a16="http://schemas.microsoft.com/office/drawing/2014/main" id="{1B2ECB8A-4A4C-4790-A277-5EFB570F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4854" y="5626185"/>
                <a:ext cx="146736" cy="139014"/>
              </a:xfrm>
              <a:custGeom>
                <a:avLst/>
                <a:gdLst>
                  <a:gd name="T0" fmla="*/ 86 w 168"/>
                  <a:gd name="T1" fmla="*/ 22 h 160"/>
                  <a:gd name="T2" fmla="*/ 86 w 168"/>
                  <a:gd name="T3" fmla="*/ 22 h 160"/>
                  <a:gd name="T4" fmla="*/ 54 w 168"/>
                  <a:gd name="T5" fmla="*/ 30 h 160"/>
                  <a:gd name="T6" fmla="*/ 54 w 168"/>
                  <a:gd name="T7" fmla="*/ 30 h 160"/>
                  <a:gd name="T8" fmla="*/ 28 w 168"/>
                  <a:gd name="T9" fmla="*/ 68 h 160"/>
                  <a:gd name="T10" fmla="*/ 28 w 168"/>
                  <a:gd name="T11" fmla="*/ 68 h 160"/>
                  <a:gd name="T12" fmla="*/ 73 w 168"/>
                  <a:gd name="T13" fmla="*/ 138 h 160"/>
                  <a:gd name="T14" fmla="*/ 73 w 168"/>
                  <a:gd name="T15" fmla="*/ 138 h 160"/>
                  <a:gd name="T16" fmla="*/ 143 w 168"/>
                  <a:gd name="T17" fmla="*/ 94 h 160"/>
                  <a:gd name="T18" fmla="*/ 143 w 168"/>
                  <a:gd name="T19" fmla="*/ 94 h 160"/>
                  <a:gd name="T20" fmla="*/ 135 w 168"/>
                  <a:gd name="T21" fmla="*/ 48 h 160"/>
                  <a:gd name="T22" fmla="*/ 135 w 168"/>
                  <a:gd name="T23" fmla="*/ 48 h 160"/>
                  <a:gd name="T24" fmla="*/ 99 w 168"/>
                  <a:gd name="T25" fmla="*/ 22 h 160"/>
                  <a:gd name="T26" fmla="*/ 99 w 168"/>
                  <a:gd name="T27" fmla="*/ 22 h 160"/>
                  <a:gd name="T28" fmla="*/ 86 w 168"/>
                  <a:gd name="T29" fmla="*/ 22 h 160"/>
                  <a:gd name="T30" fmla="*/ 86 w 168"/>
                  <a:gd name="T31" fmla="*/ 159 h 160"/>
                  <a:gd name="T32" fmla="*/ 86 w 168"/>
                  <a:gd name="T33" fmla="*/ 159 h 160"/>
                  <a:gd name="T34" fmla="*/ 68 w 168"/>
                  <a:gd name="T35" fmla="*/ 157 h 160"/>
                  <a:gd name="T36" fmla="*/ 68 w 168"/>
                  <a:gd name="T37" fmla="*/ 157 h 160"/>
                  <a:gd name="T38" fmla="*/ 9 w 168"/>
                  <a:gd name="T39" fmla="*/ 63 h 160"/>
                  <a:gd name="T40" fmla="*/ 9 w 168"/>
                  <a:gd name="T41" fmla="*/ 63 h 160"/>
                  <a:gd name="T42" fmla="*/ 44 w 168"/>
                  <a:gd name="T43" fmla="*/ 15 h 160"/>
                  <a:gd name="T44" fmla="*/ 44 w 168"/>
                  <a:gd name="T45" fmla="*/ 15 h 160"/>
                  <a:gd name="T46" fmla="*/ 103 w 168"/>
                  <a:gd name="T47" fmla="*/ 4 h 160"/>
                  <a:gd name="T48" fmla="*/ 103 w 168"/>
                  <a:gd name="T49" fmla="*/ 4 h 160"/>
                  <a:gd name="T50" fmla="*/ 152 w 168"/>
                  <a:gd name="T51" fmla="*/ 39 h 160"/>
                  <a:gd name="T52" fmla="*/ 152 w 168"/>
                  <a:gd name="T53" fmla="*/ 39 h 160"/>
                  <a:gd name="T54" fmla="*/ 162 w 168"/>
                  <a:gd name="T55" fmla="*/ 97 h 160"/>
                  <a:gd name="T56" fmla="*/ 162 w 168"/>
                  <a:gd name="T57" fmla="*/ 97 h 160"/>
                  <a:gd name="T58" fmla="*/ 86 w 168"/>
                  <a:gd name="T59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8" h="160">
                    <a:moveTo>
                      <a:pt x="86" y="22"/>
                    </a:moveTo>
                    <a:lnTo>
                      <a:pt x="86" y="22"/>
                    </a:lnTo>
                    <a:cubicBezTo>
                      <a:pt x="75" y="22"/>
                      <a:pt x="64" y="24"/>
                      <a:pt x="54" y="30"/>
                    </a:cubicBezTo>
                    <a:lnTo>
                      <a:pt x="54" y="30"/>
                    </a:lnTo>
                    <a:cubicBezTo>
                      <a:pt x="41" y="39"/>
                      <a:pt x="31" y="52"/>
                      <a:pt x="28" y="68"/>
                    </a:cubicBezTo>
                    <a:lnTo>
                      <a:pt x="28" y="68"/>
                    </a:lnTo>
                    <a:cubicBezTo>
                      <a:pt x="21" y="100"/>
                      <a:pt x="41" y="131"/>
                      <a:pt x="73" y="138"/>
                    </a:cubicBezTo>
                    <a:lnTo>
                      <a:pt x="73" y="138"/>
                    </a:lnTo>
                    <a:cubicBezTo>
                      <a:pt x="105" y="146"/>
                      <a:pt x="136" y="125"/>
                      <a:pt x="143" y="94"/>
                    </a:cubicBezTo>
                    <a:lnTo>
                      <a:pt x="143" y="94"/>
                    </a:lnTo>
                    <a:cubicBezTo>
                      <a:pt x="147" y="78"/>
                      <a:pt x="145" y="62"/>
                      <a:pt x="135" y="48"/>
                    </a:cubicBezTo>
                    <a:lnTo>
                      <a:pt x="135" y="48"/>
                    </a:lnTo>
                    <a:cubicBezTo>
                      <a:pt x="128" y="36"/>
                      <a:pt x="114" y="26"/>
                      <a:pt x="99" y="22"/>
                    </a:cubicBezTo>
                    <a:lnTo>
                      <a:pt x="99" y="22"/>
                    </a:lnTo>
                    <a:cubicBezTo>
                      <a:pt x="95" y="22"/>
                      <a:pt x="90" y="22"/>
                      <a:pt x="86" y="22"/>
                    </a:cubicBezTo>
                    <a:close/>
                    <a:moveTo>
                      <a:pt x="86" y="159"/>
                    </a:moveTo>
                    <a:lnTo>
                      <a:pt x="86" y="159"/>
                    </a:lnTo>
                    <a:cubicBezTo>
                      <a:pt x="80" y="159"/>
                      <a:pt x="75" y="158"/>
                      <a:pt x="68" y="157"/>
                    </a:cubicBezTo>
                    <a:lnTo>
                      <a:pt x="68" y="157"/>
                    </a:lnTo>
                    <a:cubicBezTo>
                      <a:pt x="27" y="148"/>
                      <a:pt x="0" y="106"/>
                      <a:pt x="9" y="63"/>
                    </a:cubicBezTo>
                    <a:lnTo>
                      <a:pt x="9" y="63"/>
                    </a:lnTo>
                    <a:cubicBezTo>
                      <a:pt x="14" y="43"/>
                      <a:pt x="26" y="26"/>
                      <a:pt x="44" y="15"/>
                    </a:cubicBezTo>
                    <a:lnTo>
                      <a:pt x="44" y="15"/>
                    </a:lnTo>
                    <a:cubicBezTo>
                      <a:pt x="61" y="3"/>
                      <a:pt x="82" y="0"/>
                      <a:pt x="103" y="4"/>
                    </a:cubicBezTo>
                    <a:lnTo>
                      <a:pt x="103" y="4"/>
                    </a:lnTo>
                    <a:cubicBezTo>
                      <a:pt x="124" y="8"/>
                      <a:pt x="141" y="21"/>
                      <a:pt x="152" y="39"/>
                    </a:cubicBezTo>
                    <a:lnTo>
                      <a:pt x="152" y="39"/>
                    </a:lnTo>
                    <a:cubicBezTo>
                      <a:pt x="163" y="57"/>
                      <a:pt x="167" y="77"/>
                      <a:pt x="162" y="97"/>
                    </a:cubicBezTo>
                    <a:lnTo>
                      <a:pt x="162" y="97"/>
                    </a:lnTo>
                    <a:cubicBezTo>
                      <a:pt x="154" y="134"/>
                      <a:pt x="122" y="159"/>
                      <a:pt x="86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35">
                <a:extLst>
                  <a:ext uri="{FF2B5EF4-FFF2-40B4-BE49-F238E27FC236}">
                    <a16:creationId xmlns:a16="http://schemas.microsoft.com/office/drawing/2014/main" id="{DC62C9DA-74F8-4B71-B856-44743840B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7435" y="5143500"/>
                <a:ext cx="135151" cy="131291"/>
              </a:xfrm>
              <a:custGeom>
                <a:avLst/>
                <a:gdLst>
                  <a:gd name="T0" fmla="*/ 143 w 153"/>
                  <a:gd name="T1" fmla="*/ 91 h 152"/>
                  <a:gd name="T2" fmla="*/ 143 w 153"/>
                  <a:gd name="T3" fmla="*/ 91 h 152"/>
                  <a:gd name="T4" fmla="*/ 61 w 153"/>
                  <a:gd name="T5" fmla="*/ 143 h 152"/>
                  <a:gd name="T6" fmla="*/ 61 w 153"/>
                  <a:gd name="T7" fmla="*/ 143 h 152"/>
                  <a:gd name="T8" fmla="*/ 9 w 153"/>
                  <a:gd name="T9" fmla="*/ 60 h 152"/>
                  <a:gd name="T10" fmla="*/ 9 w 153"/>
                  <a:gd name="T11" fmla="*/ 60 h 152"/>
                  <a:gd name="T12" fmla="*/ 91 w 153"/>
                  <a:gd name="T13" fmla="*/ 8 h 152"/>
                  <a:gd name="T14" fmla="*/ 91 w 153"/>
                  <a:gd name="T15" fmla="*/ 8 h 152"/>
                  <a:gd name="T16" fmla="*/ 143 w 153"/>
                  <a:gd name="T17" fmla="*/ 9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152">
                    <a:moveTo>
                      <a:pt x="143" y="91"/>
                    </a:moveTo>
                    <a:lnTo>
                      <a:pt x="143" y="91"/>
                    </a:lnTo>
                    <a:cubicBezTo>
                      <a:pt x="135" y="127"/>
                      <a:pt x="98" y="151"/>
                      <a:pt x="61" y="143"/>
                    </a:cubicBezTo>
                    <a:lnTo>
                      <a:pt x="61" y="143"/>
                    </a:lnTo>
                    <a:cubicBezTo>
                      <a:pt x="24" y="134"/>
                      <a:pt x="0" y="98"/>
                      <a:pt x="9" y="60"/>
                    </a:cubicBezTo>
                    <a:lnTo>
                      <a:pt x="9" y="60"/>
                    </a:lnTo>
                    <a:cubicBezTo>
                      <a:pt x="17" y="24"/>
                      <a:pt x="54" y="0"/>
                      <a:pt x="91" y="8"/>
                    </a:cubicBezTo>
                    <a:lnTo>
                      <a:pt x="91" y="8"/>
                    </a:lnTo>
                    <a:cubicBezTo>
                      <a:pt x="128" y="17"/>
                      <a:pt x="152" y="53"/>
                      <a:pt x="143" y="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36">
                <a:extLst>
                  <a:ext uri="{FF2B5EF4-FFF2-40B4-BE49-F238E27FC236}">
                    <a16:creationId xmlns:a16="http://schemas.microsoft.com/office/drawing/2014/main" id="{9A2C8265-AB62-4857-B5A5-C5F8A6158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5849" y="5135777"/>
                <a:ext cx="146736" cy="142874"/>
              </a:xfrm>
              <a:custGeom>
                <a:avLst/>
                <a:gdLst>
                  <a:gd name="T0" fmla="*/ 86 w 168"/>
                  <a:gd name="T1" fmla="*/ 26 h 164"/>
                  <a:gd name="T2" fmla="*/ 86 w 168"/>
                  <a:gd name="T3" fmla="*/ 26 h 164"/>
                  <a:gd name="T4" fmla="*/ 28 w 168"/>
                  <a:gd name="T5" fmla="*/ 73 h 164"/>
                  <a:gd name="T6" fmla="*/ 28 w 168"/>
                  <a:gd name="T7" fmla="*/ 73 h 164"/>
                  <a:gd name="T8" fmla="*/ 73 w 168"/>
                  <a:gd name="T9" fmla="*/ 144 h 164"/>
                  <a:gd name="T10" fmla="*/ 73 w 168"/>
                  <a:gd name="T11" fmla="*/ 144 h 164"/>
                  <a:gd name="T12" fmla="*/ 117 w 168"/>
                  <a:gd name="T13" fmla="*/ 136 h 164"/>
                  <a:gd name="T14" fmla="*/ 117 w 168"/>
                  <a:gd name="T15" fmla="*/ 136 h 164"/>
                  <a:gd name="T16" fmla="*/ 144 w 168"/>
                  <a:gd name="T17" fmla="*/ 98 h 164"/>
                  <a:gd name="T18" fmla="*/ 144 w 168"/>
                  <a:gd name="T19" fmla="*/ 98 h 164"/>
                  <a:gd name="T20" fmla="*/ 136 w 168"/>
                  <a:gd name="T21" fmla="*/ 54 h 164"/>
                  <a:gd name="T22" fmla="*/ 136 w 168"/>
                  <a:gd name="T23" fmla="*/ 54 h 164"/>
                  <a:gd name="T24" fmla="*/ 99 w 168"/>
                  <a:gd name="T25" fmla="*/ 28 h 164"/>
                  <a:gd name="T26" fmla="*/ 99 w 168"/>
                  <a:gd name="T27" fmla="*/ 28 h 164"/>
                  <a:gd name="T28" fmla="*/ 86 w 168"/>
                  <a:gd name="T29" fmla="*/ 26 h 164"/>
                  <a:gd name="T30" fmla="*/ 86 w 168"/>
                  <a:gd name="T31" fmla="*/ 163 h 164"/>
                  <a:gd name="T32" fmla="*/ 86 w 168"/>
                  <a:gd name="T33" fmla="*/ 163 h 164"/>
                  <a:gd name="T34" fmla="*/ 69 w 168"/>
                  <a:gd name="T35" fmla="*/ 162 h 164"/>
                  <a:gd name="T36" fmla="*/ 69 w 168"/>
                  <a:gd name="T37" fmla="*/ 162 h 164"/>
                  <a:gd name="T38" fmla="*/ 10 w 168"/>
                  <a:gd name="T39" fmla="*/ 69 h 164"/>
                  <a:gd name="T40" fmla="*/ 10 w 168"/>
                  <a:gd name="T41" fmla="*/ 69 h 164"/>
                  <a:gd name="T42" fmla="*/ 104 w 168"/>
                  <a:gd name="T43" fmla="*/ 10 h 164"/>
                  <a:gd name="T44" fmla="*/ 104 w 168"/>
                  <a:gd name="T45" fmla="*/ 10 h 164"/>
                  <a:gd name="T46" fmla="*/ 152 w 168"/>
                  <a:gd name="T47" fmla="*/ 43 h 164"/>
                  <a:gd name="T48" fmla="*/ 152 w 168"/>
                  <a:gd name="T49" fmla="*/ 43 h 164"/>
                  <a:gd name="T50" fmla="*/ 163 w 168"/>
                  <a:gd name="T51" fmla="*/ 103 h 164"/>
                  <a:gd name="T52" fmla="*/ 163 w 168"/>
                  <a:gd name="T53" fmla="*/ 103 h 164"/>
                  <a:gd name="T54" fmla="*/ 128 w 168"/>
                  <a:gd name="T55" fmla="*/ 151 h 164"/>
                  <a:gd name="T56" fmla="*/ 128 w 168"/>
                  <a:gd name="T57" fmla="*/ 151 h 164"/>
                  <a:gd name="T58" fmla="*/ 86 w 168"/>
                  <a:gd name="T59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8" h="164">
                    <a:moveTo>
                      <a:pt x="86" y="26"/>
                    </a:moveTo>
                    <a:lnTo>
                      <a:pt x="86" y="26"/>
                    </a:lnTo>
                    <a:cubicBezTo>
                      <a:pt x="59" y="26"/>
                      <a:pt x="35" y="45"/>
                      <a:pt x="28" y="73"/>
                    </a:cubicBezTo>
                    <a:lnTo>
                      <a:pt x="28" y="73"/>
                    </a:lnTo>
                    <a:cubicBezTo>
                      <a:pt x="21" y="104"/>
                      <a:pt x="41" y="137"/>
                      <a:pt x="73" y="144"/>
                    </a:cubicBezTo>
                    <a:lnTo>
                      <a:pt x="73" y="144"/>
                    </a:lnTo>
                    <a:cubicBezTo>
                      <a:pt x="89" y="147"/>
                      <a:pt x="105" y="144"/>
                      <a:pt x="117" y="136"/>
                    </a:cubicBezTo>
                    <a:lnTo>
                      <a:pt x="117" y="136"/>
                    </a:lnTo>
                    <a:cubicBezTo>
                      <a:pt x="131" y="127"/>
                      <a:pt x="140" y="114"/>
                      <a:pt x="144" y="98"/>
                    </a:cubicBezTo>
                    <a:lnTo>
                      <a:pt x="144" y="98"/>
                    </a:lnTo>
                    <a:cubicBezTo>
                      <a:pt x="147" y="84"/>
                      <a:pt x="145" y="67"/>
                      <a:pt x="136" y="54"/>
                    </a:cubicBezTo>
                    <a:lnTo>
                      <a:pt x="136" y="54"/>
                    </a:lnTo>
                    <a:cubicBezTo>
                      <a:pt x="128" y="41"/>
                      <a:pt x="115" y="31"/>
                      <a:pt x="99" y="28"/>
                    </a:cubicBezTo>
                    <a:lnTo>
                      <a:pt x="99" y="28"/>
                    </a:lnTo>
                    <a:cubicBezTo>
                      <a:pt x="95" y="27"/>
                      <a:pt x="91" y="26"/>
                      <a:pt x="86" y="26"/>
                    </a:cubicBezTo>
                    <a:close/>
                    <a:moveTo>
                      <a:pt x="86" y="163"/>
                    </a:moveTo>
                    <a:lnTo>
                      <a:pt x="86" y="163"/>
                    </a:lnTo>
                    <a:cubicBezTo>
                      <a:pt x="80" y="163"/>
                      <a:pt x="75" y="163"/>
                      <a:pt x="69" y="162"/>
                    </a:cubicBezTo>
                    <a:lnTo>
                      <a:pt x="69" y="162"/>
                    </a:lnTo>
                    <a:cubicBezTo>
                      <a:pt x="27" y="152"/>
                      <a:pt x="0" y="110"/>
                      <a:pt x="10" y="69"/>
                    </a:cubicBezTo>
                    <a:lnTo>
                      <a:pt x="10" y="69"/>
                    </a:lnTo>
                    <a:cubicBezTo>
                      <a:pt x="19" y="27"/>
                      <a:pt x="61" y="0"/>
                      <a:pt x="104" y="10"/>
                    </a:cubicBezTo>
                    <a:lnTo>
                      <a:pt x="104" y="10"/>
                    </a:lnTo>
                    <a:cubicBezTo>
                      <a:pt x="124" y="14"/>
                      <a:pt x="141" y="26"/>
                      <a:pt x="152" y="43"/>
                    </a:cubicBezTo>
                    <a:lnTo>
                      <a:pt x="152" y="43"/>
                    </a:lnTo>
                    <a:cubicBezTo>
                      <a:pt x="164" y="62"/>
                      <a:pt x="167" y="82"/>
                      <a:pt x="163" y="103"/>
                    </a:cubicBezTo>
                    <a:lnTo>
                      <a:pt x="163" y="103"/>
                    </a:lnTo>
                    <a:cubicBezTo>
                      <a:pt x="158" y="123"/>
                      <a:pt x="145" y="141"/>
                      <a:pt x="128" y="151"/>
                    </a:cubicBezTo>
                    <a:lnTo>
                      <a:pt x="128" y="151"/>
                    </a:lnTo>
                    <a:cubicBezTo>
                      <a:pt x="115" y="160"/>
                      <a:pt x="101" y="163"/>
                      <a:pt x="86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37">
                <a:extLst>
                  <a:ext uri="{FF2B5EF4-FFF2-40B4-BE49-F238E27FC236}">
                    <a16:creationId xmlns:a16="http://schemas.microsoft.com/office/drawing/2014/main" id="{261C3E74-6967-4E2F-B12C-194EE7E5B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2356" y="5541232"/>
                <a:ext cx="131291" cy="135153"/>
              </a:xfrm>
              <a:custGeom>
                <a:avLst/>
                <a:gdLst>
                  <a:gd name="T0" fmla="*/ 141 w 151"/>
                  <a:gd name="T1" fmla="*/ 91 h 153"/>
                  <a:gd name="T2" fmla="*/ 141 w 151"/>
                  <a:gd name="T3" fmla="*/ 91 h 153"/>
                  <a:gd name="T4" fmla="*/ 60 w 151"/>
                  <a:gd name="T5" fmla="*/ 143 h 153"/>
                  <a:gd name="T6" fmla="*/ 60 w 151"/>
                  <a:gd name="T7" fmla="*/ 143 h 153"/>
                  <a:gd name="T8" fmla="*/ 7 w 151"/>
                  <a:gd name="T9" fmla="*/ 61 h 153"/>
                  <a:gd name="T10" fmla="*/ 7 w 151"/>
                  <a:gd name="T11" fmla="*/ 61 h 153"/>
                  <a:gd name="T12" fmla="*/ 90 w 151"/>
                  <a:gd name="T13" fmla="*/ 9 h 153"/>
                  <a:gd name="T14" fmla="*/ 90 w 151"/>
                  <a:gd name="T15" fmla="*/ 9 h 153"/>
                  <a:gd name="T16" fmla="*/ 141 w 151"/>
                  <a:gd name="T17" fmla="*/ 9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153">
                    <a:moveTo>
                      <a:pt x="141" y="91"/>
                    </a:moveTo>
                    <a:lnTo>
                      <a:pt x="141" y="91"/>
                    </a:lnTo>
                    <a:cubicBezTo>
                      <a:pt x="134" y="128"/>
                      <a:pt x="97" y="152"/>
                      <a:pt x="60" y="143"/>
                    </a:cubicBezTo>
                    <a:lnTo>
                      <a:pt x="60" y="143"/>
                    </a:lnTo>
                    <a:cubicBezTo>
                      <a:pt x="23" y="135"/>
                      <a:pt x="0" y="98"/>
                      <a:pt x="7" y="61"/>
                    </a:cubicBezTo>
                    <a:lnTo>
                      <a:pt x="7" y="61"/>
                    </a:lnTo>
                    <a:cubicBezTo>
                      <a:pt x="16" y="24"/>
                      <a:pt x="53" y="0"/>
                      <a:pt x="90" y="9"/>
                    </a:cubicBezTo>
                    <a:lnTo>
                      <a:pt x="90" y="9"/>
                    </a:lnTo>
                    <a:cubicBezTo>
                      <a:pt x="127" y="17"/>
                      <a:pt x="150" y="54"/>
                      <a:pt x="141" y="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38">
                <a:extLst>
                  <a:ext uri="{FF2B5EF4-FFF2-40B4-BE49-F238E27FC236}">
                    <a16:creationId xmlns:a16="http://schemas.microsoft.com/office/drawing/2014/main" id="{24964755-708E-4F14-ACB9-0AECF3BD4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4633" y="5537372"/>
                <a:ext cx="142876" cy="142874"/>
              </a:xfrm>
              <a:custGeom>
                <a:avLst/>
                <a:gdLst>
                  <a:gd name="T0" fmla="*/ 81 w 163"/>
                  <a:gd name="T1" fmla="*/ 22 h 161"/>
                  <a:gd name="T2" fmla="*/ 81 w 163"/>
                  <a:gd name="T3" fmla="*/ 22 h 161"/>
                  <a:gd name="T4" fmla="*/ 50 w 163"/>
                  <a:gd name="T5" fmla="*/ 31 h 161"/>
                  <a:gd name="T6" fmla="*/ 50 w 163"/>
                  <a:gd name="T7" fmla="*/ 31 h 161"/>
                  <a:gd name="T8" fmla="*/ 24 w 163"/>
                  <a:gd name="T9" fmla="*/ 68 h 161"/>
                  <a:gd name="T10" fmla="*/ 24 w 163"/>
                  <a:gd name="T11" fmla="*/ 68 h 161"/>
                  <a:gd name="T12" fmla="*/ 32 w 163"/>
                  <a:gd name="T13" fmla="*/ 113 h 161"/>
                  <a:gd name="T14" fmla="*/ 32 w 163"/>
                  <a:gd name="T15" fmla="*/ 113 h 161"/>
                  <a:gd name="T16" fmla="*/ 69 w 163"/>
                  <a:gd name="T17" fmla="*/ 139 h 161"/>
                  <a:gd name="T18" fmla="*/ 69 w 163"/>
                  <a:gd name="T19" fmla="*/ 139 h 161"/>
                  <a:gd name="T20" fmla="*/ 140 w 163"/>
                  <a:gd name="T21" fmla="*/ 94 h 161"/>
                  <a:gd name="T22" fmla="*/ 140 w 163"/>
                  <a:gd name="T23" fmla="*/ 94 h 161"/>
                  <a:gd name="T24" fmla="*/ 132 w 163"/>
                  <a:gd name="T25" fmla="*/ 50 h 161"/>
                  <a:gd name="T26" fmla="*/ 132 w 163"/>
                  <a:gd name="T27" fmla="*/ 50 h 161"/>
                  <a:gd name="T28" fmla="*/ 95 w 163"/>
                  <a:gd name="T29" fmla="*/ 23 h 161"/>
                  <a:gd name="T30" fmla="*/ 95 w 163"/>
                  <a:gd name="T31" fmla="*/ 23 h 161"/>
                  <a:gd name="T32" fmla="*/ 81 w 163"/>
                  <a:gd name="T33" fmla="*/ 22 h 161"/>
                  <a:gd name="T34" fmla="*/ 81 w 163"/>
                  <a:gd name="T35" fmla="*/ 160 h 161"/>
                  <a:gd name="T36" fmla="*/ 81 w 163"/>
                  <a:gd name="T37" fmla="*/ 160 h 161"/>
                  <a:gd name="T38" fmla="*/ 65 w 163"/>
                  <a:gd name="T39" fmla="*/ 158 h 161"/>
                  <a:gd name="T40" fmla="*/ 65 w 163"/>
                  <a:gd name="T41" fmla="*/ 158 h 161"/>
                  <a:gd name="T42" fmla="*/ 15 w 163"/>
                  <a:gd name="T43" fmla="*/ 123 h 161"/>
                  <a:gd name="T44" fmla="*/ 15 w 163"/>
                  <a:gd name="T45" fmla="*/ 123 h 161"/>
                  <a:gd name="T46" fmla="*/ 6 w 163"/>
                  <a:gd name="T47" fmla="*/ 64 h 161"/>
                  <a:gd name="T48" fmla="*/ 6 w 163"/>
                  <a:gd name="T49" fmla="*/ 64 h 161"/>
                  <a:gd name="T50" fmla="*/ 39 w 163"/>
                  <a:gd name="T51" fmla="*/ 15 h 161"/>
                  <a:gd name="T52" fmla="*/ 39 w 163"/>
                  <a:gd name="T53" fmla="*/ 15 h 161"/>
                  <a:gd name="T54" fmla="*/ 99 w 163"/>
                  <a:gd name="T55" fmla="*/ 5 h 161"/>
                  <a:gd name="T56" fmla="*/ 99 w 163"/>
                  <a:gd name="T57" fmla="*/ 5 h 161"/>
                  <a:gd name="T58" fmla="*/ 148 w 163"/>
                  <a:gd name="T59" fmla="*/ 39 h 161"/>
                  <a:gd name="T60" fmla="*/ 148 w 163"/>
                  <a:gd name="T61" fmla="*/ 39 h 161"/>
                  <a:gd name="T62" fmla="*/ 158 w 163"/>
                  <a:gd name="T63" fmla="*/ 98 h 161"/>
                  <a:gd name="T64" fmla="*/ 158 w 163"/>
                  <a:gd name="T65" fmla="*/ 98 h 161"/>
                  <a:gd name="T66" fmla="*/ 81 w 163"/>
                  <a:gd name="T67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3" h="161">
                    <a:moveTo>
                      <a:pt x="81" y="22"/>
                    </a:moveTo>
                    <a:lnTo>
                      <a:pt x="81" y="22"/>
                    </a:lnTo>
                    <a:cubicBezTo>
                      <a:pt x="70" y="22"/>
                      <a:pt x="60" y="26"/>
                      <a:pt x="50" y="31"/>
                    </a:cubicBezTo>
                    <a:lnTo>
                      <a:pt x="50" y="31"/>
                    </a:lnTo>
                    <a:cubicBezTo>
                      <a:pt x="37" y="39"/>
                      <a:pt x="27" y="52"/>
                      <a:pt x="24" y="68"/>
                    </a:cubicBezTo>
                    <a:lnTo>
                      <a:pt x="24" y="68"/>
                    </a:lnTo>
                    <a:cubicBezTo>
                      <a:pt x="21" y="83"/>
                      <a:pt x="23" y="99"/>
                      <a:pt x="32" y="113"/>
                    </a:cubicBezTo>
                    <a:lnTo>
                      <a:pt x="32" y="113"/>
                    </a:lnTo>
                    <a:cubicBezTo>
                      <a:pt x="40" y="126"/>
                      <a:pt x="53" y="136"/>
                      <a:pt x="69" y="139"/>
                    </a:cubicBezTo>
                    <a:lnTo>
                      <a:pt x="69" y="139"/>
                    </a:lnTo>
                    <a:cubicBezTo>
                      <a:pt x="100" y="146"/>
                      <a:pt x="133" y="126"/>
                      <a:pt x="140" y="94"/>
                    </a:cubicBezTo>
                    <a:lnTo>
                      <a:pt x="140" y="94"/>
                    </a:lnTo>
                    <a:cubicBezTo>
                      <a:pt x="143" y="79"/>
                      <a:pt x="141" y="63"/>
                      <a:pt x="132" y="50"/>
                    </a:cubicBezTo>
                    <a:lnTo>
                      <a:pt x="132" y="50"/>
                    </a:lnTo>
                    <a:cubicBezTo>
                      <a:pt x="123" y="36"/>
                      <a:pt x="110" y="27"/>
                      <a:pt x="95" y="23"/>
                    </a:cubicBezTo>
                    <a:lnTo>
                      <a:pt x="95" y="23"/>
                    </a:lnTo>
                    <a:cubicBezTo>
                      <a:pt x="90" y="22"/>
                      <a:pt x="85" y="22"/>
                      <a:pt x="81" y="22"/>
                    </a:cubicBezTo>
                    <a:close/>
                    <a:moveTo>
                      <a:pt x="81" y="160"/>
                    </a:moveTo>
                    <a:lnTo>
                      <a:pt x="81" y="160"/>
                    </a:lnTo>
                    <a:cubicBezTo>
                      <a:pt x="76" y="160"/>
                      <a:pt x="70" y="158"/>
                      <a:pt x="65" y="158"/>
                    </a:cubicBezTo>
                    <a:lnTo>
                      <a:pt x="65" y="158"/>
                    </a:lnTo>
                    <a:cubicBezTo>
                      <a:pt x="44" y="153"/>
                      <a:pt x="26" y="140"/>
                      <a:pt x="15" y="123"/>
                    </a:cubicBezTo>
                    <a:lnTo>
                      <a:pt x="15" y="123"/>
                    </a:lnTo>
                    <a:cubicBezTo>
                      <a:pt x="5" y="105"/>
                      <a:pt x="0" y="84"/>
                      <a:pt x="6" y="64"/>
                    </a:cubicBezTo>
                    <a:lnTo>
                      <a:pt x="6" y="64"/>
                    </a:lnTo>
                    <a:cubicBezTo>
                      <a:pt x="10" y="44"/>
                      <a:pt x="22" y="26"/>
                      <a:pt x="39" y="15"/>
                    </a:cubicBezTo>
                    <a:lnTo>
                      <a:pt x="39" y="15"/>
                    </a:lnTo>
                    <a:cubicBezTo>
                      <a:pt x="58" y="4"/>
                      <a:pt x="78" y="0"/>
                      <a:pt x="99" y="5"/>
                    </a:cubicBezTo>
                    <a:lnTo>
                      <a:pt x="99" y="5"/>
                    </a:lnTo>
                    <a:cubicBezTo>
                      <a:pt x="119" y="9"/>
                      <a:pt x="136" y="22"/>
                      <a:pt x="148" y="39"/>
                    </a:cubicBezTo>
                    <a:lnTo>
                      <a:pt x="148" y="39"/>
                    </a:lnTo>
                    <a:cubicBezTo>
                      <a:pt x="159" y="57"/>
                      <a:pt x="162" y="78"/>
                      <a:pt x="158" y="98"/>
                    </a:cubicBezTo>
                    <a:lnTo>
                      <a:pt x="158" y="98"/>
                    </a:lnTo>
                    <a:cubicBezTo>
                      <a:pt x="150" y="134"/>
                      <a:pt x="118" y="160"/>
                      <a:pt x="81" y="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39">
                <a:extLst>
                  <a:ext uri="{FF2B5EF4-FFF2-40B4-BE49-F238E27FC236}">
                    <a16:creationId xmlns:a16="http://schemas.microsoft.com/office/drawing/2014/main" id="{C127B601-3299-41B4-B3A7-BFF616E54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0793" y="4672399"/>
                <a:ext cx="84953" cy="84953"/>
              </a:xfrm>
              <a:custGeom>
                <a:avLst/>
                <a:gdLst>
                  <a:gd name="T0" fmla="*/ 89 w 95"/>
                  <a:gd name="T1" fmla="*/ 56 h 95"/>
                  <a:gd name="T2" fmla="*/ 89 w 95"/>
                  <a:gd name="T3" fmla="*/ 56 h 95"/>
                  <a:gd name="T4" fmla="*/ 38 w 95"/>
                  <a:gd name="T5" fmla="*/ 88 h 95"/>
                  <a:gd name="T6" fmla="*/ 38 w 95"/>
                  <a:gd name="T7" fmla="*/ 88 h 95"/>
                  <a:gd name="T8" fmla="*/ 5 w 95"/>
                  <a:gd name="T9" fmla="*/ 37 h 95"/>
                  <a:gd name="T10" fmla="*/ 5 w 95"/>
                  <a:gd name="T11" fmla="*/ 37 h 95"/>
                  <a:gd name="T12" fmla="*/ 57 w 95"/>
                  <a:gd name="T13" fmla="*/ 5 h 95"/>
                  <a:gd name="T14" fmla="*/ 57 w 95"/>
                  <a:gd name="T15" fmla="*/ 5 h 95"/>
                  <a:gd name="T16" fmla="*/ 89 w 95"/>
                  <a:gd name="T17" fmla="*/ 5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95">
                    <a:moveTo>
                      <a:pt x="89" y="56"/>
                    </a:moveTo>
                    <a:lnTo>
                      <a:pt x="89" y="56"/>
                    </a:lnTo>
                    <a:cubicBezTo>
                      <a:pt x="84" y="79"/>
                      <a:pt x="61" y="94"/>
                      <a:pt x="38" y="88"/>
                    </a:cubicBezTo>
                    <a:lnTo>
                      <a:pt x="38" y="88"/>
                    </a:lnTo>
                    <a:cubicBezTo>
                      <a:pt x="15" y="83"/>
                      <a:pt x="0" y="61"/>
                      <a:pt x="5" y="37"/>
                    </a:cubicBezTo>
                    <a:lnTo>
                      <a:pt x="5" y="37"/>
                    </a:lnTo>
                    <a:cubicBezTo>
                      <a:pt x="11" y="14"/>
                      <a:pt x="33" y="0"/>
                      <a:pt x="57" y="5"/>
                    </a:cubicBezTo>
                    <a:lnTo>
                      <a:pt x="57" y="5"/>
                    </a:lnTo>
                    <a:cubicBezTo>
                      <a:pt x="79" y="10"/>
                      <a:pt x="94" y="33"/>
                      <a:pt x="89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40">
                <a:extLst>
                  <a:ext uri="{FF2B5EF4-FFF2-40B4-BE49-F238E27FC236}">
                    <a16:creationId xmlns:a16="http://schemas.microsoft.com/office/drawing/2014/main" id="{E30A7F1A-8456-417F-90C5-DFD0417CF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3070" y="4664676"/>
                <a:ext cx="96536" cy="92676"/>
              </a:xfrm>
              <a:custGeom>
                <a:avLst/>
                <a:gdLst>
                  <a:gd name="T0" fmla="*/ 54 w 109"/>
                  <a:gd name="T1" fmla="*/ 20 h 107"/>
                  <a:gd name="T2" fmla="*/ 54 w 109"/>
                  <a:gd name="T3" fmla="*/ 20 h 107"/>
                  <a:gd name="T4" fmla="*/ 37 w 109"/>
                  <a:gd name="T5" fmla="*/ 26 h 107"/>
                  <a:gd name="T6" fmla="*/ 37 w 109"/>
                  <a:gd name="T7" fmla="*/ 26 h 107"/>
                  <a:gd name="T8" fmla="*/ 22 w 109"/>
                  <a:gd name="T9" fmla="*/ 47 h 107"/>
                  <a:gd name="T10" fmla="*/ 22 w 109"/>
                  <a:gd name="T11" fmla="*/ 47 h 107"/>
                  <a:gd name="T12" fmla="*/ 26 w 109"/>
                  <a:gd name="T13" fmla="*/ 72 h 107"/>
                  <a:gd name="T14" fmla="*/ 26 w 109"/>
                  <a:gd name="T15" fmla="*/ 72 h 107"/>
                  <a:gd name="T16" fmla="*/ 47 w 109"/>
                  <a:gd name="T17" fmla="*/ 86 h 107"/>
                  <a:gd name="T18" fmla="*/ 47 w 109"/>
                  <a:gd name="T19" fmla="*/ 86 h 107"/>
                  <a:gd name="T20" fmla="*/ 72 w 109"/>
                  <a:gd name="T21" fmla="*/ 82 h 107"/>
                  <a:gd name="T22" fmla="*/ 72 w 109"/>
                  <a:gd name="T23" fmla="*/ 82 h 107"/>
                  <a:gd name="T24" fmla="*/ 86 w 109"/>
                  <a:gd name="T25" fmla="*/ 61 h 107"/>
                  <a:gd name="T26" fmla="*/ 86 w 109"/>
                  <a:gd name="T27" fmla="*/ 61 h 107"/>
                  <a:gd name="T28" fmla="*/ 86 w 109"/>
                  <a:gd name="T29" fmla="*/ 61 h 107"/>
                  <a:gd name="T30" fmla="*/ 82 w 109"/>
                  <a:gd name="T31" fmla="*/ 36 h 107"/>
                  <a:gd name="T32" fmla="*/ 82 w 109"/>
                  <a:gd name="T33" fmla="*/ 36 h 107"/>
                  <a:gd name="T34" fmla="*/ 61 w 109"/>
                  <a:gd name="T35" fmla="*/ 21 h 107"/>
                  <a:gd name="T36" fmla="*/ 61 w 109"/>
                  <a:gd name="T37" fmla="*/ 21 h 107"/>
                  <a:gd name="T38" fmla="*/ 54 w 109"/>
                  <a:gd name="T39" fmla="*/ 20 h 107"/>
                  <a:gd name="T40" fmla="*/ 54 w 109"/>
                  <a:gd name="T41" fmla="*/ 106 h 107"/>
                  <a:gd name="T42" fmla="*/ 54 w 109"/>
                  <a:gd name="T43" fmla="*/ 106 h 107"/>
                  <a:gd name="T44" fmla="*/ 43 w 109"/>
                  <a:gd name="T45" fmla="*/ 105 h 107"/>
                  <a:gd name="T46" fmla="*/ 43 w 109"/>
                  <a:gd name="T47" fmla="*/ 105 h 107"/>
                  <a:gd name="T48" fmla="*/ 10 w 109"/>
                  <a:gd name="T49" fmla="*/ 82 h 107"/>
                  <a:gd name="T50" fmla="*/ 10 w 109"/>
                  <a:gd name="T51" fmla="*/ 82 h 107"/>
                  <a:gd name="T52" fmla="*/ 4 w 109"/>
                  <a:gd name="T53" fmla="*/ 42 h 107"/>
                  <a:gd name="T54" fmla="*/ 4 w 109"/>
                  <a:gd name="T55" fmla="*/ 42 h 107"/>
                  <a:gd name="T56" fmla="*/ 26 w 109"/>
                  <a:gd name="T57" fmla="*/ 9 h 107"/>
                  <a:gd name="T58" fmla="*/ 26 w 109"/>
                  <a:gd name="T59" fmla="*/ 9 h 107"/>
                  <a:gd name="T60" fmla="*/ 65 w 109"/>
                  <a:gd name="T61" fmla="*/ 3 h 107"/>
                  <a:gd name="T62" fmla="*/ 65 w 109"/>
                  <a:gd name="T63" fmla="*/ 3 h 107"/>
                  <a:gd name="T64" fmla="*/ 99 w 109"/>
                  <a:gd name="T65" fmla="*/ 26 h 107"/>
                  <a:gd name="T66" fmla="*/ 99 w 109"/>
                  <a:gd name="T67" fmla="*/ 26 h 107"/>
                  <a:gd name="T68" fmla="*/ 106 w 109"/>
                  <a:gd name="T69" fmla="*/ 65 h 107"/>
                  <a:gd name="T70" fmla="*/ 106 w 109"/>
                  <a:gd name="T71" fmla="*/ 65 h 107"/>
                  <a:gd name="T72" fmla="*/ 82 w 109"/>
                  <a:gd name="T73" fmla="*/ 98 h 107"/>
                  <a:gd name="T74" fmla="*/ 82 w 109"/>
                  <a:gd name="T75" fmla="*/ 98 h 107"/>
                  <a:gd name="T76" fmla="*/ 54 w 109"/>
                  <a:gd name="T7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7">
                    <a:moveTo>
                      <a:pt x="54" y="20"/>
                    </a:moveTo>
                    <a:lnTo>
                      <a:pt x="54" y="20"/>
                    </a:lnTo>
                    <a:cubicBezTo>
                      <a:pt x="48" y="20"/>
                      <a:pt x="42" y="22"/>
                      <a:pt x="37" y="26"/>
                    </a:cubicBezTo>
                    <a:lnTo>
                      <a:pt x="37" y="26"/>
                    </a:lnTo>
                    <a:cubicBezTo>
                      <a:pt x="29" y="30"/>
                      <a:pt x="24" y="38"/>
                      <a:pt x="22" y="47"/>
                    </a:cubicBezTo>
                    <a:lnTo>
                      <a:pt x="22" y="47"/>
                    </a:lnTo>
                    <a:cubicBezTo>
                      <a:pt x="20" y="55"/>
                      <a:pt x="21" y="64"/>
                      <a:pt x="26" y="72"/>
                    </a:cubicBezTo>
                    <a:lnTo>
                      <a:pt x="26" y="72"/>
                    </a:lnTo>
                    <a:cubicBezTo>
                      <a:pt x="31" y="79"/>
                      <a:pt x="39" y="84"/>
                      <a:pt x="47" y="86"/>
                    </a:cubicBezTo>
                    <a:lnTo>
                      <a:pt x="47" y="86"/>
                    </a:lnTo>
                    <a:cubicBezTo>
                      <a:pt x="56" y="88"/>
                      <a:pt x="65" y="87"/>
                      <a:pt x="72" y="82"/>
                    </a:cubicBezTo>
                    <a:lnTo>
                      <a:pt x="72" y="82"/>
                    </a:lnTo>
                    <a:cubicBezTo>
                      <a:pt x="79" y="77"/>
                      <a:pt x="85" y="69"/>
                      <a:pt x="86" y="61"/>
                    </a:cubicBezTo>
                    <a:lnTo>
                      <a:pt x="86" y="61"/>
                    </a:lnTo>
                    <a:lnTo>
                      <a:pt x="86" y="61"/>
                    </a:lnTo>
                    <a:cubicBezTo>
                      <a:pt x="89" y="52"/>
                      <a:pt x="87" y="43"/>
                      <a:pt x="82" y="36"/>
                    </a:cubicBezTo>
                    <a:lnTo>
                      <a:pt x="82" y="36"/>
                    </a:lnTo>
                    <a:cubicBezTo>
                      <a:pt x="78" y="28"/>
                      <a:pt x="70" y="23"/>
                      <a:pt x="61" y="21"/>
                    </a:cubicBezTo>
                    <a:lnTo>
                      <a:pt x="61" y="21"/>
                    </a:lnTo>
                    <a:cubicBezTo>
                      <a:pt x="60" y="20"/>
                      <a:pt x="57" y="20"/>
                      <a:pt x="54" y="20"/>
                    </a:cubicBezTo>
                    <a:close/>
                    <a:moveTo>
                      <a:pt x="54" y="106"/>
                    </a:moveTo>
                    <a:lnTo>
                      <a:pt x="54" y="106"/>
                    </a:lnTo>
                    <a:cubicBezTo>
                      <a:pt x="51" y="106"/>
                      <a:pt x="47" y="106"/>
                      <a:pt x="43" y="105"/>
                    </a:cubicBezTo>
                    <a:lnTo>
                      <a:pt x="43" y="105"/>
                    </a:lnTo>
                    <a:cubicBezTo>
                      <a:pt x="29" y="101"/>
                      <a:pt x="18" y="94"/>
                      <a:pt x="10" y="82"/>
                    </a:cubicBezTo>
                    <a:lnTo>
                      <a:pt x="10" y="82"/>
                    </a:lnTo>
                    <a:cubicBezTo>
                      <a:pt x="3" y="70"/>
                      <a:pt x="0" y="56"/>
                      <a:pt x="4" y="42"/>
                    </a:cubicBezTo>
                    <a:lnTo>
                      <a:pt x="4" y="42"/>
                    </a:lnTo>
                    <a:cubicBezTo>
                      <a:pt x="7" y="28"/>
                      <a:pt x="14" y="17"/>
                      <a:pt x="26" y="9"/>
                    </a:cubicBezTo>
                    <a:lnTo>
                      <a:pt x="26" y="9"/>
                    </a:lnTo>
                    <a:cubicBezTo>
                      <a:pt x="39" y="2"/>
                      <a:pt x="53" y="0"/>
                      <a:pt x="65" y="3"/>
                    </a:cubicBezTo>
                    <a:lnTo>
                      <a:pt x="65" y="3"/>
                    </a:lnTo>
                    <a:cubicBezTo>
                      <a:pt x="79" y="6"/>
                      <a:pt x="91" y="13"/>
                      <a:pt x="99" y="26"/>
                    </a:cubicBezTo>
                    <a:lnTo>
                      <a:pt x="99" y="26"/>
                    </a:lnTo>
                    <a:cubicBezTo>
                      <a:pt x="106" y="37"/>
                      <a:pt x="108" y="52"/>
                      <a:pt x="106" y="65"/>
                    </a:cubicBezTo>
                    <a:lnTo>
                      <a:pt x="106" y="65"/>
                    </a:lnTo>
                    <a:cubicBezTo>
                      <a:pt x="102" y="79"/>
                      <a:pt x="94" y="90"/>
                      <a:pt x="82" y="98"/>
                    </a:cubicBezTo>
                    <a:lnTo>
                      <a:pt x="82" y="98"/>
                    </a:lnTo>
                    <a:cubicBezTo>
                      <a:pt x="74" y="103"/>
                      <a:pt x="64" y="106"/>
                      <a:pt x="54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41">
                <a:extLst>
                  <a:ext uri="{FF2B5EF4-FFF2-40B4-BE49-F238E27FC236}">
                    <a16:creationId xmlns:a16="http://schemas.microsoft.com/office/drawing/2014/main" id="{2E718E01-37AE-4482-BAD7-3ECDBF880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1759" y="4900225"/>
                <a:ext cx="131291" cy="131291"/>
              </a:xfrm>
              <a:custGeom>
                <a:avLst/>
                <a:gdLst>
                  <a:gd name="T0" fmla="*/ 142 w 152"/>
                  <a:gd name="T1" fmla="*/ 91 h 152"/>
                  <a:gd name="T2" fmla="*/ 142 w 152"/>
                  <a:gd name="T3" fmla="*/ 91 h 152"/>
                  <a:gd name="T4" fmla="*/ 60 w 152"/>
                  <a:gd name="T5" fmla="*/ 141 h 152"/>
                  <a:gd name="T6" fmla="*/ 60 w 152"/>
                  <a:gd name="T7" fmla="*/ 141 h 152"/>
                  <a:gd name="T8" fmla="*/ 9 w 152"/>
                  <a:gd name="T9" fmla="*/ 60 h 152"/>
                  <a:gd name="T10" fmla="*/ 9 w 152"/>
                  <a:gd name="T11" fmla="*/ 60 h 152"/>
                  <a:gd name="T12" fmla="*/ 91 w 152"/>
                  <a:gd name="T13" fmla="*/ 9 h 152"/>
                  <a:gd name="T14" fmla="*/ 91 w 152"/>
                  <a:gd name="T15" fmla="*/ 9 h 152"/>
                  <a:gd name="T16" fmla="*/ 142 w 152"/>
                  <a:gd name="T17" fmla="*/ 9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52">
                    <a:moveTo>
                      <a:pt x="142" y="91"/>
                    </a:moveTo>
                    <a:lnTo>
                      <a:pt x="142" y="91"/>
                    </a:lnTo>
                    <a:cubicBezTo>
                      <a:pt x="134" y="127"/>
                      <a:pt x="98" y="151"/>
                      <a:pt x="60" y="141"/>
                    </a:cubicBezTo>
                    <a:lnTo>
                      <a:pt x="60" y="141"/>
                    </a:lnTo>
                    <a:cubicBezTo>
                      <a:pt x="24" y="134"/>
                      <a:pt x="0" y="97"/>
                      <a:pt x="9" y="60"/>
                    </a:cubicBezTo>
                    <a:lnTo>
                      <a:pt x="9" y="60"/>
                    </a:lnTo>
                    <a:cubicBezTo>
                      <a:pt x="17" y="23"/>
                      <a:pt x="53" y="0"/>
                      <a:pt x="91" y="9"/>
                    </a:cubicBezTo>
                    <a:lnTo>
                      <a:pt x="91" y="9"/>
                    </a:lnTo>
                    <a:cubicBezTo>
                      <a:pt x="127" y="16"/>
                      <a:pt x="151" y="53"/>
                      <a:pt x="142" y="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42">
                <a:extLst>
                  <a:ext uri="{FF2B5EF4-FFF2-40B4-BE49-F238E27FC236}">
                    <a16:creationId xmlns:a16="http://schemas.microsoft.com/office/drawing/2014/main" id="{019EF7F0-166A-4382-ADA0-EAE7E9D76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4036" y="4888642"/>
                <a:ext cx="142874" cy="142874"/>
              </a:xfrm>
              <a:custGeom>
                <a:avLst/>
                <a:gdLst>
                  <a:gd name="T0" fmla="*/ 80 w 162"/>
                  <a:gd name="T1" fmla="*/ 27 h 165"/>
                  <a:gd name="T2" fmla="*/ 80 w 162"/>
                  <a:gd name="T3" fmla="*/ 27 h 165"/>
                  <a:gd name="T4" fmla="*/ 22 w 162"/>
                  <a:gd name="T5" fmla="*/ 74 h 165"/>
                  <a:gd name="T6" fmla="*/ 22 w 162"/>
                  <a:gd name="T7" fmla="*/ 74 h 165"/>
                  <a:gd name="T8" fmla="*/ 30 w 162"/>
                  <a:gd name="T9" fmla="*/ 118 h 165"/>
                  <a:gd name="T10" fmla="*/ 30 w 162"/>
                  <a:gd name="T11" fmla="*/ 118 h 165"/>
                  <a:gd name="T12" fmla="*/ 68 w 162"/>
                  <a:gd name="T13" fmla="*/ 144 h 165"/>
                  <a:gd name="T14" fmla="*/ 68 w 162"/>
                  <a:gd name="T15" fmla="*/ 144 h 165"/>
                  <a:gd name="T16" fmla="*/ 112 w 162"/>
                  <a:gd name="T17" fmla="*/ 136 h 165"/>
                  <a:gd name="T18" fmla="*/ 112 w 162"/>
                  <a:gd name="T19" fmla="*/ 136 h 165"/>
                  <a:gd name="T20" fmla="*/ 138 w 162"/>
                  <a:gd name="T21" fmla="*/ 99 h 165"/>
                  <a:gd name="T22" fmla="*/ 138 w 162"/>
                  <a:gd name="T23" fmla="*/ 99 h 165"/>
                  <a:gd name="T24" fmla="*/ 130 w 162"/>
                  <a:gd name="T25" fmla="*/ 54 h 165"/>
                  <a:gd name="T26" fmla="*/ 130 w 162"/>
                  <a:gd name="T27" fmla="*/ 54 h 165"/>
                  <a:gd name="T28" fmla="*/ 93 w 162"/>
                  <a:gd name="T29" fmla="*/ 28 h 165"/>
                  <a:gd name="T30" fmla="*/ 93 w 162"/>
                  <a:gd name="T31" fmla="*/ 28 h 165"/>
                  <a:gd name="T32" fmla="*/ 80 w 162"/>
                  <a:gd name="T33" fmla="*/ 27 h 165"/>
                  <a:gd name="T34" fmla="*/ 81 w 162"/>
                  <a:gd name="T35" fmla="*/ 164 h 165"/>
                  <a:gd name="T36" fmla="*/ 81 w 162"/>
                  <a:gd name="T37" fmla="*/ 164 h 165"/>
                  <a:gd name="T38" fmla="*/ 63 w 162"/>
                  <a:gd name="T39" fmla="*/ 162 h 165"/>
                  <a:gd name="T40" fmla="*/ 63 w 162"/>
                  <a:gd name="T41" fmla="*/ 162 h 165"/>
                  <a:gd name="T42" fmla="*/ 15 w 162"/>
                  <a:gd name="T43" fmla="*/ 127 h 165"/>
                  <a:gd name="T44" fmla="*/ 15 w 162"/>
                  <a:gd name="T45" fmla="*/ 127 h 165"/>
                  <a:gd name="T46" fmla="*/ 4 w 162"/>
                  <a:gd name="T47" fmla="*/ 69 h 165"/>
                  <a:gd name="T48" fmla="*/ 4 w 162"/>
                  <a:gd name="T49" fmla="*/ 69 h 165"/>
                  <a:gd name="T50" fmla="*/ 97 w 162"/>
                  <a:gd name="T51" fmla="*/ 10 h 165"/>
                  <a:gd name="T52" fmla="*/ 97 w 162"/>
                  <a:gd name="T53" fmla="*/ 10 h 165"/>
                  <a:gd name="T54" fmla="*/ 146 w 162"/>
                  <a:gd name="T55" fmla="*/ 44 h 165"/>
                  <a:gd name="T56" fmla="*/ 146 w 162"/>
                  <a:gd name="T57" fmla="*/ 44 h 165"/>
                  <a:gd name="T58" fmla="*/ 156 w 162"/>
                  <a:gd name="T59" fmla="*/ 103 h 165"/>
                  <a:gd name="T60" fmla="*/ 156 w 162"/>
                  <a:gd name="T61" fmla="*/ 103 h 165"/>
                  <a:gd name="T62" fmla="*/ 121 w 162"/>
                  <a:gd name="T63" fmla="*/ 152 h 165"/>
                  <a:gd name="T64" fmla="*/ 121 w 162"/>
                  <a:gd name="T65" fmla="*/ 152 h 165"/>
                  <a:gd name="T66" fmla="*/ 81 w 162"/>
                  <a:gd name="T67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165">
                    <a:moveTo>
                      <a:pt x="80" y="27"/>
                    </a:moveTo>
                    <a:lnTo>
                      <a:pt x="80" y="27"/>
                    </a:lnTo>
                    <a:cubicBezTo>
                      <a:pt x="53" y="27"/>
                      <a:pt x="29" y="46"/>
                      <a:pt x="22" y="74"/>
                    </a:cubicBezTo>
                    <a:lnTo>
                      <a:pt x="22" y="74"/>
                    </a:lnTo>
                    <a:cubicBezTo>
                      <a:pt x="19" y="88"/>
                      <a:pt x="22" y="104"/>
                      <a:pt x="30" y="118"/>
                    </a:cubicBezTo>
                    <a:lnTo>
                      <a:pt x="30" y="118"/>
                    </a:lnTo>
                    <a:cubicBezTo>
                      <a:pt x="39" y="131"/>
                      <a:pt x="52" y="141"/>
                      <a:pt x="68" y="144"/>
                    </a:cubicBezTo>
                    <a:lnTo>
                      <a:pt x="68" y="144"/>
                    </a:lnTo>
                    <a:cubicBezTo>
                      <a:pt x="82" y="148"/>
                      <a:pt x="98" y="144"/>
                      <a:pt x="112" y="136"/>
                    </a:cubicBezTo>
                    <a:lnTo>
                      <a:pt x="112" y="136"/>
                    </a:lnTo>
                    <a:cubicBezTo>
                      <a:pt x="125" y="127"/>
                      <a:pt x="135" y="114"/>
                      <a:pt x="138" y="99"/>
                    </a:cubicBezTo>
                    <a:lnTo>
                      <a:pt x="138" y="99"/>
                    </a:lnTo>
                    <a:cubicBezTo>
                      <a:pt x="141" y="84"/>
                      <a:pt x="138" y="67"/>
                      <a:pt x="130" y="54"/>
                    </a:cubicBezTo>
                    <a:lnTo>
                      <a:pt x="130" y="54"/>
                    </a:lnTo>
                    <a:cubicBezTo>
                      <a:pt x="121" y="41"/>
                      <a:pt x="109" y="32"/>
                      <a:pt x="93" y="28"/>
                    </a:cubicBezTo>
                    <a:lnTo>
                      <a:pt x="93" y="28"/>
                    </a:lnTo>
                    <a:cubicBezTo>
                      <a:pt x="89" y="27"/>
                      <a:pt x="84" y="27"/>
                      <a:pt x="80" y="27"/>
                    </a:cubicBezTo>
                    <a:close/>
                    <a:moveTo>
                      <a:pt x="81" y="164"/>
                    </a:moveTo>
                    <a:lnTo>
                      <a:pt x="81" y="164"/>
                    </a:lnTo>
                    <a:cubicBezTo>
                      <a:pt x="75" y="164"/>
                      <a:pt x="68" y="163"/>
                      <a:pt x="63" y="162"/>
                    </a:cubicBezTo>
                    <a:lnTo>
                      <a:pt x="63" y="162"/>
                    </a:lnTo>
                    <a:cubicBezTo>
                      <a:pt x="42" y="158"/>
                      <a:pt x="26" y="145"/>
                      <a:pt x="15" y="127"/>
                    </a:cubicBezTo>
                    <a:lnTo>
                      <a:pt x="15" y="127"/>
                    </a:lnTo>
                    <a:cubicBezTo>
                      <a:pt x="3" y="110"/>
                      <a:pt x="0" y="89"/>
                      <a:pt x="4" y="69"/>
                    </a:cubicBezTo>
                    <a:lnTo>
                      <a:pt x="4" y="69"/>
                    </a:lnTo>
                    <a:cubicBezTo>
                      <a:pt x="14" y="27"/>
                      <a:pt x="56" y="0"/>
                      <a:pt x="97" y="10"/>
                    </a:cubicBezTo>
                    <a:lnTo>
                      <a:pt x="97" y="10"/>
                    </a:lnTo>
                    <a:cubicBezTo>
                      <a:pt x="117" y="14"/>
                      <a:pt x="135" y="26"/>
                      <a:pt x="146" y="44"/>
                    </a:cubicBezTo>
                    <a:lnTo>
                      <a:pt x="146" y="44"/>
                    </a:lnTo>
                    <a:cubicBezTo>
                      <a:pt x="157" y="62"/>
                      <a:pt x="161" y="83"/>
                      <a:pt x="156" y="103"/>
                    </a:cubicBezTo>
                    <a:lnTo>
                      <a:pt x="156" y="103"/>
                    </a:lnTo>
                    <a:cubicBezTo>
                      <a:pt x="152" y="123"/>
                      <a:pt x="140" y="141"/>
                      <a:pt x="121" y="152"/>
                    </a:cubicBezTo>
                    <a:lnTo>
                      <a:pt x="121" y="152"/>
                    </a:lnTo>
                    <a:cubicBezTo>
                      <a:pt x="110" y="159"/>
                      <a:pt x="95" y="164"/>
                      <a:pt x="81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43">
                <a:extLst>
                  <a:ext uri="{FF2B5EF4-FFF2-40B4-BE49-F238E27FC236}">
                    <a16:creationId xmlns:a16="http://schemas.microsoft.com/office/drawing/2014/main" id="{6405C03B-367D-4DFA-B976-C63002057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8011" y="5757475"/>
                <a:ext cx="131291" cy="131291"/>
              </a:xfrm>
              <a:custGeom>
                <a:avLst/>
                <a:gdLst>
                  <a:gd name="T0" fmla="*/ 142 w 152"/>
                  <a:gd name="T1" fmla="*/ 89 h 150"/>
                  <a:gd name="T2" fmla="*/ 142 w 152"/>
                  <a:gd name="T3" fmla="*/ 89 h 150"/>
                  <a:gd name="T4" fmla="*/ 61 w 152"/>
                  <a:gd name="T5" fmla="*/ 142 h 150"/>
                  <a:gd name="T6" fmla="*/ 61 w 152"/>
                  <a:gd name="T7" fmla="*/ 142 h 150"/>
                  <a:gd name="T8" fmla="*/ 9 w 152"/>
                  <a:gd name="T9" fmla="*/ 60 h 150"/>
                  <a:gd name="T10" fmla="*/ 9 w 152"/>
                  <a:gd name="T11" fmla="*/ 60 h 150"/>
                  <a:gd name="T12" fmla="*/ 91 w 152"/>
                  <a:gd name="T13" fmla="*/ 7 h 150"/>
                  <a:gd name="T14" fmla="*/ 91 w 152"/>
                  <a:gd name="T15" fmla="*/ 7 h 150"/>
                  <a:gd name="T16" fmla="*/ 142 w 152"/>
                  <a:gd name="T17" fmla="*/ 8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50">
                    <a:moveTo>
                      <a:pt x="142" y="89"/>
                    </a:moveTo>
                    <a:lnTo>
                      <a:pt x="142" y="89"/>
                    </a:lnTo>
                    <a:cubicBezTo>
                      <a:pt x="134" y="127"/>
                      <a:pt x="98" y="149"/>
                      <a:pt x="61" y="142"/>
                    </a:cubicBezTo>
                    <a:lnTo>
                      <a:pt x="61" y="142"/>
                    </a:lnTo>
                    <a:cubicBezTo>
                      <a:pt x="24" y="134"/>
                      <a:pt x="0" y="96"/>
                      <a:pt x="9" y="60"/>
                    </a:cubicBezTo>
                    <a:lnTo>
                      <a:pt x="9" y="60"/>
                    </a:lnTo>
                    <a:cubicBezTo>
                      <a:pt x="17" y="23"/>
                      <a:pt x="53" y="0"/>
                      <a:pt x="91" y="7"/>
                    </a:cubicBezTo>
                    <a:lnTo>
                      <a:pt x="91" y="7"/>
                    </a:lnTo>
                    <a:cubicBezTo>
                      <a:pt x="127" y="16"/>
                      <a:pt x="151" y="53"/>
                      <a:pt x="142" y="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44">
                <a:extLst>
                  <a:ext uri="{FF2B5EF4-FFF2-40B4-BE49-F238E27FC236}">
                    <a16:creationId xmlns:a16="http://schemas.microsoft.com/office/drawing/2014/main" id="{60F56A28-D6E6-42E2-917E-B92A34FE6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0288" y="5749752"/>
                <a:ext cx="150599" cy="142876"/>
              </a:xfrm>
              <a:custGeom>
                <a:avLst/>
                <a:gdLst>
                  <a:gd name="T0" fmla="*/ 152 w 172"/>
                  <a:gd name="T1" fmla="*/ 100 h 165"/>
                  <a:gd name="T2" fmla="*/ 153 w 172"/>
                  <a:gd name="T3" fmla="*/ 100 h 165"/>
                  <a:gd name="T4" fmla="*/ 152 w 172"/>
                  <a:gd name="T5" fmla="*/ 100 h 165"/>
                  <a:gd name="T6" fmla="*/ 86 w 172"/>
                  <a:gd name="T7" fmla="*/ 26 h 165"/>
                  <a:gd name="T8" fmla="*/ 86 w 172"/>
                  <a:gd name="T9" fmla="*/ 26 h 165"/>
                  <a:gd name="T10" fmla="*/ 29 w 172"/>
                  <a:gd name="T11" fmla="*/ 72 h 165"/>
                  <a:gd name="T12" fmla="*/ 29 w 172"/>
                  <a:gd name="T13" fmla="*/ 72 h 165"/>
                  <a:gd name="T14" fmla="*/ 73 w 172"/>
                  <a:gd name="T15" fmla="*/ 143 h 165"/>
                  <a:gd name="T16" fmla="*/ 73 w 172"/>
                  <a:gd name="T17" fmla="*/ 143 h 165"/>
                  <a:gd name="T18" fmla="*/ 117 w 172"/>
                  <a:gd name="T19" fmla="*/ 135 h 165"/>
                  <a:gd name="T20" fmla="*/ 117 w 172"/>
                  <a:gd name="T21" fmla="*/ 135 h 165"/>
                  <a:gd name="T22" fmla="*/ 143 w 172"/>
                  <a:gd name="T23" fmla="*/ 99 h 165"/>
                  <a:gd name="T24" fmla="*/ 143 w 172"/>
                  <a:gd name="T25" fmla="*/ 99 h 165"/>
                  <a:gd name="T26" fmla="*/ 98 w 172"/>
                  <a:gd name="T27" fmla="*/ 28 h 165"/>
                  <a:gd name="T28" fmla="*/ 98 w 172"/>
                  <a:gd name="T29" fmla="*/ 28 h 165"/>
                  <a:gd name="T30" fmla="*/ 86 w 172"/>
                  <a:gd name="T31" fmla="*/ 26 h 165"/>
                  <a:gd name="T32" fmla="*/ 86 w 172"/>
                  <a:gd name="T33" fmla="*/ 164 h 165"/>
                  <a:gd name="T34" fmla="*/ 86 w 172"/>
                  <a:gd name="T35" fmla="*/ 164 h 165"/>
                  <a:gd name="T36" fmla="*/ 69 w 172"/>
                  <a:gd name="T37" fmla="*/ 162 h 165"/>
                  <a:gd name="T38" fmla="*/ 69 w 172"/>
                  <a:gd name="T39" fmla="*/ 162 h 165"/>
                  <a:gd name="T40" fmla="*/ 9 w 172"/>
                  <a:gd name="T41" fmla="*/ 69 h 165"/>
                  <a:gd name="T42" fmla="*/ 9 w 172"/>
                  <a:gd name="T43" fmla="*/ 69 h 165"/>
                  <a:gd name="T44" fmla="*/ 102 w 172"/>
                  <a:gd name="T45" fmla="*/ 10 h 165"/>
                  <a:gd name="T46" fmla="*/ 102 w 172"/>
                  <a:gd name="T47" fmla="*/ 10 h 165"/>
                  <a:gd name="T48" fmla="*/ 162 w 172"/>
                  <a:gd name="T49" fmla="*/ 103 h 165"/>
                  <a:gd name="T50" fmla="*/ 162 w 172"/>
                  <a:gd name="T51" fmla="*/ 103 h 165"/>
                  <a:gd name="T52" fmla="*/ 128 w 172"/>
                  <a:gd name="T53" fmla="*/ 152 h 165"/>
                  <a:gd name="T54" fmla="*/ 128 w 172"/>
                  <a:gd name="T55" fmla="*/ 152 h 165"/>
                  <a:gd name="T56" fmla="*/ 86 w 172"/>
                  <a:gd name="T57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2" h="165">
                    <a:moveTo>
                      <a:pt x="152" y="100"/>
                    </a:moveTo>
                    <a:lnTo>
                      <a:pt x="153" y="100"/>
                    </a:lnTo>
                    <a:lnTo>
                      <a:pt x="152" y="100"/>
                    </a:lnTo>
                    <a:close/>
                    <a:moveTo>
                      <a:pt x="86" y="26"/>
                    </a:moveTo>
                    <a:lnTo>
                      <a:pt x="86" y="26"/>
                    </a:lnTo>
                    <a:cubicBezTo>
                      <a:pt x="59" y="26"/>
                      <a:pt x="34" y="46"/>
                      <a:pt x="29" y="72"/>
                    </a:cubicBezTo>
                    <a:lnTo>
                      <a:pt x="29" y="72"/>
                    </a:lnTo>
                    <a:cubicBezTo>
                      <a:pt x="20" y="104"/>
                      <a:pt x="41" y="136"/>
                      <a:pt x="73" y="143"/>
                    </a:cubicBezTo>
                    <a:lnTo>
                      <a:pt x="73" y="143"/>
                    </a:lnTo>
                    <a:cubicBezTo>
                      <a:pt x="89" y="146"/>
                      <a:pt x="104" y="144"/>
                      <a:pt x="117" y="135"/>
                    </a:cubicBezTo>
                    <a:lnTo>
                      <a:pt x="117" y="135"/>
                    </a:lnTo>
                    <a:cubicBezTo>
                      <a:pt x="130" y="127"/>
                      <a:pt x="140" y="114"/>
                      <a:pt x="143" y="99"/>
                    </a:cubicBezTo>
                    <a:lnTo>
                      <a:pt x="143" y="99"/>
                    </a:lnTo>
                    <a:cubicBezTo>
                      <a:pt x="150" y="67"/>
                      <a:pt x="130" y="35"/>
                      <a:pt x="98" y="28"/>
                    </a:cubicBezTo>
                    <a:lnTo>
                      <a:pt x="98" y="28"/>
                    </a:lnTo>
                    <a:cubicBezTo>
                      <a:pt x="94" y="27"/>
                      <a:pt x="90" y="26"/>
                      <a:pt x="86" y="26"/>
                    </a:cubicBezTo>
                    <a:close/>
                    <a:moveTo>
                      <a:pt x="86" y="164"/>
                    </a:moveTo>
                    <a:lnTo>
                      <a:pt x="86" y="164"/>
                    </a:lnTo>
                    <a:cubicBezTo>
                      <a:pt x="80" y="164"/>
                      <a:pt x="75" y="163"/>
                      <a:pt x="69" y="162"/>
                    </a:cubicBezTo>
                    <a:lnTo>
                      <a:pt x="69" y="162"/>
                    </a:lnTo>
                    <a:cubicBezTo>
                      <a:pt x="27" y="153"/>
                      <a:pt x="0" y="111"/>
                      <a:pt x="9" y="69"/>
                    </a:cubicBezTo>
                    <a:lnTo>
                      <a:pt x="9" y="69"/>
                    </a:lnTo>
                    <a:cubicBezTo>
                      <a:pt x="19" y="26"/>
                      <a:pt x="61" y="0"/>
                      <a:pt x="102" y="10"/>
                    </a:cubicBezTo>
                    <a:lnTo>
                      <a:pt x="102" y="10"/>
                    </a:lnTo>
                    <a:cubicBezTo>
                      <a:pt x="144" y="19"/>
                      <a:pt x="171" y="61"/>
                      <a:pt x="162" y="103"/>
                    </a:cubicBezTo>
                    <a:lnTo>
                      <a:pt x="162" y="103"/>
                    </a:lnTo>
                    <a:cubicBezTo>
                      <a:pt x="157" y="123"/>
                      <a:pt x="145" y="140"/>
                      <a:pt x="128" y="152"/>
                    </a:cubicBezTo>
                    <a:lnTo>
                      <a:pt x="128" y="152"/>
                    </a:lnTo>
                    <a:cubicBezTo>
                      <a:pt x="115" y="159"/>
                      <a:pt x="101" y="164"/>
                      <a:pt x="86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45">
                <a:extLst>
                  <a:ext uri="{FF2B5EF4-FFF2-40B4-BE49-F238E27FC236}">
                    <a16:creationId xmlns:a16="http://schemas.microsoft.com/office/drawing/2014/main" id="{A1CAE07B-752D-41B3-A965-1DDD60334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8694" y="4788243"/>
                <a:ext cx="888142" cy="888142"/>
              </a:xfrm>
              <a:custGeom>
                <a:avLst/>
                <a:gdLst>
                  <a:gd name="T0" fmla="*/ 958 w 1015"/>
                  <a:gd name="T1" fmla="*/ 608 h 1016"/>
                  <a:gd name="T2" fmla="*/ 958 w 1015"/>
                  <a:gd name="T3" fmla="*/ 608 h 1016"/>
                  <a:gd name="T4" fmla="*/ 405 w 1015"/>
                  <a:gd name="T5" fmla="*/ 959 h 1016"/>
                  <a:gd name="T6" fmla="*/ 405 w 1015"/>
                  <a:gd name="T7" fmla="*/ 959 h 1016"/>
                  <a:gd name="T8" fmla="*/ 55 w 1015"/>
                  <a:gd name="T9" fmla="*/ 406 h 1016"/>
                  <a:gd name="T10" fmla="*/ 55 w 1015"/>
                  <a:gd name="T11" fmla="*/ 406 h 1016"/>
                  <a:gd name="T12" fmla="*/ 607 w 1015"/>
                  <a:gd name="T13" fmla="*/ 56 h 1016"/>
                  <a:gd name="T14" fmla="*/ 607 w 1015"/>
                  <a:gd name="T15" fmla="*/ 56 h 1016"/>
                  <a:gd name="T16" fmla="*/ 958 w 1015"/>
                  <a:gd name="T17" fmla="*/ 608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5" h="1016">
                    <a:moveTo>
                      <a:pt x="958" y="608"/>
                    </a:moveTo>
                    <a:lnTo>
                      <a:pt x="958" y="608"/>
                    </a:lnTo>
                    <a:cubicBezTo>
                      <a:pt x="902" y="857"/>
                      <a:pt x="655" y="1015"/>
                      <a:pt x="405" y="959"/>
                    </a:cubicBezTo>
                    <a:lnTo>
                      <a:pt x="405" y="959"/>
                    </a:lnTo>
                    <a:cubicBezTo>
                      <a:pt x="156" y="903"/>
                      <a:pt x="0" y="655"/>
                      <a:pt x="55" y="406"/>
                    </a:cubicBezTo>
                    <a:lnTo>
                      <a:pt x="55" y="406"/>
                    </a:lnTo>
                    <a:cubicBezTo>
                      <a:pt x="111" y="156"/>
                      <a:pt x="358" y="0"/>
                      <a:pt x="607" y="56"/>
                    </a:cubicBezTo>
                    <a:lnTo>
                      <a:pt x="607" y="56"/>
                    </a:lnTo>
                    <a:cubicBezTo>
                      <a:pt x="857" y="111"/>
                      <a:pt x="1014" y="359"/>
                      <a:pt x="958" y="6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46">
                <a:extLst>
                  <a:ext uri="{FF2B5EF4-FFF2-40B4-BE49-F238E27FC236}">
                    <a16:creationId xmlns:a16="http://schemas.microsoft.com/office/drawing/2014/main" id="{28A1E420-024D-45FE-B05A-C7C039165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7110" y="4776658"/>
                <a:ext cx="907448" cy="888142"/>
              </a:xfrm>
              <a:custGeom>
                <a:avLst/>
                <a:gdLst>
                  <a:gd name="T0" fmla="*/ 969 w 1036"/>
                  <a:gd name="T1" fmla="*/ 619 h 1016"/>
                  <a:gd name="T2" fmla="*/ 969 w 1036"/>
                  <a:gd name="T3" fmla="*/ 619 h 1016"/>
                  <a:gd name="T4" fmla="*/ 517 w 1036"/>
                  <a:gd name="T5" fmla="*/ 65 h 1016"/>
                  <a:gd name="T6" fmla="*/ 517 w 1036"/>
                  <a:gd name="T7" fmla="*/ 65 h 1016"/>
                  <a:gd name="T8" fmla="*/ 75 w 1036"/>
                  <a:gd name="T9" fmla="*/ 419 h 1016"/>
                  <a:gd name="T10" fmla="*/ 75 w 1036"/>
                  <a:gd name="T11" fmla="*/ 419 h 1016"/>
                  <a:gd name="T12" fmla="*/ 419 w 1036"/>
                  <a:gd name="T13" fmla="*/ 961 h 1016"/>
                  <a:gd name="T14" fmla="*/ 419 w 1036"/>
                  <a:gd name="T15" fmla="*/ 961 h 1016"/>
                  <a:gd name="T16" fmla="*/ 959 w 1036"/>
                  <a:gd name="T17" fmla="*/ 618 h 1016"/>
                  <a:gd name="T18" fmla="*/ 959 w 1036"/>
                  <a:gd name="T19" fmla="*/ 618 h 1016"/>
                  <a:gd name="T20" fmla="*/ 616 w 1036"/>
                  <a:gd name="T21" fmla="*/ 76 h 1016"/>
                  <a:gd name="T22" fmla="*/ 616 w 1036"/>
                  <a:gd name="T23" fmla="*/ 76 h 1016"/>
                  <a:gd name="T24" fmla="*/ 517 w 1036"/>
                  <a:gd name="T25" fmla="*/ 65 h 1016"/>
                  <a:gd name="T26" fmla="*/ 517 w 1036"/>
                  <a:gd name="T27" fmla="*/ 990 h 1016"/>
                  <a:gd name="T28" fmla="*/ 517 w 1036"/>
                  <a:gd name="T29" fmla="*/ 990 h 1016"/>
                  <a:gd name="T30" fmla="*/ 414 w 1036"/>
                  <a:gd name="T31" fmla="*/ 979 h 1016"/>
                  <a:gd name="T32" fmla="*/ 414 w 1036"/>
                  <a:gd name="T33" fmla="*/ 979 h 1016"/>
                  <a:gd name="T34" fmla="*/ 57 w 1036"/>
                  <a:gd name="T35" fmla="*/ 415 h 1016"/>
                  <a:gd name="T36" fmla="*/ 57 w 1036"/>
                  <a:gd name="T37" fmla="*/ 415 h 1016"/>
                  <a:gd name="T38" fmla="*/ 621 w 1036"/>
                  <a:gd name="T39" fmla="*/ 58 h 1016"/>
                  <a:gd name="T40" fmla="*/ 621 w 1036"/>
                  <a:gd name="T41" fmla="*/ 58 h 1016"/>
                  <a:gd name="T42" fmla="*/ 978 w 1036"/>
                  <a:gd name="T43" fmla="*/ 621 h 1016"/>
                  <a:gd name="T44" fmla="*/ 978 w 1036"/>
                  <a:gd name="T45" fmla="*/ 621 h 1016"/>
                  <a:gd name="T46" fmla="*/ 517 w 1036"/>
                  <a:gd name="T47" fmla="*/ 99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36" h="1016">
                    <a:moveTo>
                      <a:pt x="969" y="619"/>
                    </a:moveTo>
                    <a:lnTo>
                      <a:pt x="969" y="619"/>
                    </a:lnTo>
                    <a:close/>
                    <a:moveTo>
                      <a:pt x="517" y="65"/>
                    </a:moveTo>
                    <a:lnTo>
                      <a:pt x="517" y="65"/>
                    </a:lnTo>
                    <a:cubicBezTo>
                      <a:pt x="310" y="65"/>
                      <a:pt x="122" y="209"/>
                      <a:pt x="75" y="419"/>
                    </a:cubicBezTo>
                    <a:lnTo>
                      <a:pt x="75" y="419"/>
                    </a:lnTo>
                    <a:cubicBezTo>
                      <a:pt x="21" y="663"/>
                      <a:pt x="174" y="905"/>
                      <a:pt x="419" y="961"/>
                    </a:cubicBezTo>
                    <a:lnTo>
                      <a:pt x="419" y="961"/>
                    </a:lnTo>
                    <a:cubicBezTo>
                      <a:pt x="662" y="1015"/>
                      <a:pt x="905" y="861"/>
                      <a:pt x="959" y="618"/>
                    </a:cubicBezTo>
                    <a:lnTo>
                      <a:pt x="959" y="618"/>
                    </a:lnTo>
                    <a:cubicBezTo>
                      <a:pt x="1014" y="373"/>
                      <a:pt x="860" y="131"/>
                      <a:pt x="616" y="76"/>
                    </a:cubicBezTo>
                    <a:lnTo>
                      <a:pt x="616" y="76"/>
                    </a:lnTo>
                    <a:cubicBezTo>
                      <a:pt x="583" y="68"/>
                      <a:pt x="550" y="65"/>
                      <a:pt x="517" y="65"/>
                    </a:cubicBezTo>
                    <a:close/>
                    <a:moveTo>
                      <a:pt x="517" y="990"/>
                    </a:moveTo>
                    <a:lnTo>
                      <a:pt x="517" y="990"/>
                    </a:lnTo>
                    <a:cubicBezTo>
                      <a:pt x="483" y="990"/>
                      <a:pt x="449" y="986"/>
                      <a:pt x="414" y="979"/>
                    </a:cubicBezTo>
                    <a:lnTo>
                      <a:pt x="414" y="979"/>
                    </a:lnTo>
                    <a:cubicBezTo>
                      <a:pt x="160" y="922"/>
                      <a:pt x="0" y="669"/>
                      <a:pt x="57" y="415"/>
                    </a:cubicBezTo>
                    <a:lnTo>
                      <a:pt x="57" y="415"/>
                    </a:lnTo>
                    <a:cubicBezTo>
                      <a:pt x="113" y="161"/>
                      <a:pt x="367" y="0"/>
                      <a:pt x="621" y="58"/>
                    </a:cubicBezTo>
                    <a:lnTo>
                      <a:pt x="621" y="58"/>
                    </a:lnTo>
                    <a:cubicBezTo>
                      <a:pt x="875" y="114"/>
                      <a:pt x="1035" y="368"/>
                      <a:pt x="978" y="621"/>
                    </a:cubicBezTo>
                    <a:lnTo>
                      <a:pt x="978" y="621"/>
                    </a:lnTo>
                    <a:cubicBezTo>
                      <a:pt x="929" y="841"/>
                      <a:pt x="734" y="990"/>
                      <a:pt x="517" y="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47">
                <a:extLst>
                  <a:ext uri="{FF2B5EF4-FFF2-40B4-BE49-F238E27FC236}">
                    <a16:creationId xmlns:a16="http://schemas.microsoft.com/office/drawing/2014/main" id="{5145CEFC-6F28-46DE-BF53-8A68055E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9543" y="8669036"/>
                <a:ext cx="370703" cy="370703"/>
              </a:xfrm>
              <a:custGeom>
                <a:avLst/>
                <a:gdLst>
                  <a:gd name="T0" fmla="*/ 422 w 423"/>
                  <a:gd name="T1" fmla="*/ 211 h 422"/>
                  <a:gd name="T2" fmla="*/ 422 w 423"/>
                  <a:gd name="T3" fmla="*/ 211 h 422"/>
                  <a:gd name="T4" fmla="*/ 211 w 423"/>
                  <a:gd name="T5" fmla="*/ 421 h 422"/>
                  <a:gd name="T6" fmla="*/ 211 w 423"/>
                  <a:gd name="T7" fmla="*/ 421 h 422"/>
                  <a:gd name="T8" fmla="*/ 0 w 423"/>
                  <a:gd name="T9" fmla="*/ 211 h 422"/>
                  <a:gd name="T10" fmla="*/ 0 w 423"/>
                  <a:gd name="T11" fmla="*/ 211 h 422"/>
                  <a:gd name="T12" fmla="*/ 211 w 423"/>
                  <a:gd name="T13" fmla="*/ 0 h 422"/>
                  <a:gd name="T14" fmla="*/ 211 w 423"/>
                  <a:gd name="T15" fmla="*/ 0 h 422"/>
                  <a:gd name="T16" fmla="*/ 422 w 423"/>
                  <a:gd name="T17" fmla="*/ 211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3" h="422">
                    <a:moveTo>
                      <a:pt x="422" y="211"/>
                    </a:moveTo>
                    <a:lnTo>
                      <a:pt x="422" y="211"/>
                    </a:lnTo>
                    <a:cubicBezTo>
                      <a:pt x="422" y="327"/>
                      <a:pt x="328" y="421"/>
                      <a:pt x="211" y="421"/>
                    </a:cubicBezTo>
                    <a:lnTo>
                      <a:pt x="211" y="421"/>
                    </a:lnTo>
                    <a:cubicBezTo>
                      <a:pt x="95" y="421"/>
                      <a:pt x="0" y="327"/>
                      <a:pt x="0" y="211"/>
                    </a:cubicBezTo>
                    <a:lnTo>
                      <a:pt x="0" y="211"/>
                    </a:lnTo>
                    <a:cubicBezTo>
                      <a:pt x="0" y="95"/>
                      <a:pt x="95" y="0"/>
                      <a:pt x="211" y="0"/>
                    </a:cubicBezTo>
                    <a:lnTo>
                      <a:pt x="211" y="0"/>
                    </a:lnTo>
                    <a:cubicBezTo>
                      <a:pt x="328" y="0"/>
                      <a:pt x="422" y="95"/>
                      <a:pt x="422" y="2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48">
                <a:extLst>
                  <a:ext uri="{FF2B5EF4-FFF2-40B4-BE49-F238E27FC236}">
                    <a16:creationId xmlns:a16="http://schemas.microsoft.com/office/drawing/2014/main" id="{685EAF36-8A93-4543-BB1F-86458A3E4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7957" y="8661313"/>
                <a:ext cx="386149" cy="386149"/>
              </a:xfrm>
              <a:custGeom>
                <a:avLst/>
                <a:gdLst>
                  <a:gd name="T0" fmla="*/ 220 w 441"/>
                  <a:gd name="T1" fmla="*/ 20 h 442"/>
                  <a:gd name="T2" fmla="*/ 220 w 441"/>
                  <a:gd name="T3" fmla="*/ 20 h 442"/>
                  <a:gd name="T4" fmla="*/ 19 w 441"/>
                  <a:gd name="T5" fmla="*/ 221 h 442"/>
                  <a:gd name="T6" fmla="*/ 19 w 441"/>
                  <a:gd name="T7" fmla="*/ 221 h 442"/>
                  <a:gd name="T8" fmla="*/ 220 w 441"/>
                  <a:gd name="T9" fmla="*/ 422 h 442"/>
                  <a:gd name="T10" fmla="*/ 220 w 441"/>
                  <a:gd name="T11" fmla="*/ 422 h 442"/>
                  <a:gd name="T12" fmla="*/ 421 w 441"/>
                  <a:gd name="T13" fmla="*/ 221 h 442"/>
                  <a:gd name="T14" fmla="*/ 421 w 441"/>
                  <a:gd name="T15" fmla="*/ 221 h 442"/>
                  <a:gd name="T16" fmla="*/ 220 w 441"/>
                  <a:gd name="T17" fmla="*/ 20 h 442"/>
                  <a:gd name="T18" fmla="*/ 220 w 441"/>
                  <a:gd name="T19" fmla="*/ 441 h 442"/>
                  <a:gd name="T20" fmla="*/ 220 w 441"/>
                  <a:gd name="T21" fmla="*/ 441 h 442"/>
                  <a:gd name="T22" fmla="*/ 0 w 441"/>
                  <a:gd name="T23" fmla="*/ 221 h 442"/>
                  <a:gd name="T24" fmla="*/ 0 w 441"/>
                  <a:gd name="T25" fmla="*/ 221 h 442"/>
                  <a:gd name="T26" fmla="*/ 220 w 441"/>
                  <a:gd name="T27" fmla="*/ 0 h 442"/>
                  <a:gd name="T28" fmla="*/ 220 w 441"/>
                  <a:gd name="T29" fmla="*/ 0 h 442"/>
                  <a:gd name="T30" fmla="*/ 440 w 441"/>
                  <a:gd name="T31" fmla="*/ 221 h 442"/>
                  <a:gd name="T32" fmla="*/ 440 w 441"/>
                  <a:gd name="T33" fmla="*/ 221 h 442"/>
                  <a:gd name="T34" fmla="*/ 220 w 441"/>
                  <a:gd name="T35" fmla="*/ 44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1" h="442">
                    <a:moveTo>
                      <a:pt x="220" y="20"/>
                    </a:moveTo>
                    <a:lnTo>
                      <a:pt x="220" y="20"/>
                    </a:lnTo>
                    <a:cubicBezTo>
                      <a:pt x="109" y="20"/>
                      <a:pt x="19" y="110"/>
                      <a:pt x="19" y="221"/>
                    </a:cubicBezTo>
                    <a:lnTo>
                      <a:pt x="19" y="221"/>
                    </a:lnTo>
                    <a:cubicBezTo>
                      <a:pt x="19" y="332"/>
                      <a:pt x="109" y="422"/>
                      <a:pt x="220" y="422"/>
                    </a:cubicBezTo>
                    <a:lnTo>
                      <a:pt x="220" y="422"/>
                    </a:lnTo>
                    <a:cubicBezTo>
                      <a:pt x="331" y="422"/>
                      <a:pt x="421" y="332"/>
                      <a:pt x="421" y="221"/>
                    </a:cubicBezTo>
                    <a:lnTo>
                      <a:pt x="421" y="221"/>
                    </a:lnTo>
                    <a:cubicBezTo>
                      <a:pt x="421" y="110"/>
                      <a:pt x="331" y="20"/>
                      <a:pt x="220" y="20"/>
                    </a:cubicBezTo>
                    <a:close/>
                    <a:moveTo>
                      <a:pt x="220" y="441"/>
                    </a:moveTo>
                    <a:lnTo>
                      <a:pt x="220" y="441"/>
                    </a:lnTo>
                    <a:cubicBezTo>
                      <a:pt x="99" y="441"/>
                      <a:pt x="0" y="342"/>
                      <a:pt x="0" y="221"/>
                    </a:cubicBezTo>
                    <a:lnTo>
                      <a:pt x="0" y="221"/>
                    </a:lnTo>
                    <a:cubicBezTo>
                      <a:pt x="0" y="100"/>
                      <a:pt x="99" y="0"/>
                      <a:pt x="220" y="0"/>
                    </a:cubicBezTo>
                    <a:lnTo>
                      <a:pt x="220" y="0"/>
                    </a:lnTo>
                    <a:cubicBezTo>
                      <a:pt x="341" y="0"/>
                      <a:pt x="440" y="100"/>
                      <a:pt x="440" y="221"/>
                    </a:cubicBezTo>
                    <a:lnTo>
                      <a:pt x="440" y="221"/>
                    </a:lnTo>
                    <a:cubicBezTo>
                      <a:pt x="440" y="342"/>
                      <a:pt x="341" y="441"/>
                      <a:pt x="220" y="4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49">
                <a:extLst>
                  <a:ext uri="{FF2B5EF4-FFF2-40B4-BE49-F238E27FC236}">
                    <a16:creationId xmlns:a16="http://schemas.microsoft.com/office/drawing/2014/main" id="{0647DB6F-93BA-4EB6-A44C-BCA0CF191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1525" y="8765574"/>
                <a:ext cx="162182" cy="139014"/>
              </a:xfrm>
              <a:custGeom>
                <a:avLst/>
                <a:gdLst>
                  <a:gd name="T0" fmla="*/ 57 w 185"/>
                  <a:gd name="T1" fmla="*/ 159 h 160"/>
                  <a:gd name="T2" fmla="*/ 57 w 185"/>
                  <a:gd name="T3" fmla="*/ 159 h 160"/>
                  <a:gd name="T4" fmla="*/ 57 w 185"/>
                  <a:gd name="T5" fmla="*/ 159 h 160"/>
                  <a:gd name="T6" fmla="*/ 50 w 185"/>
                  <a:gd name="T7" fmla="*/ 155 h 160"/>
                  <a:gd name="T8" fmla="*/ 4 w 185"/>
                  <a:gd name="T9" fmla="*/ 98 h 160"/>
                  <a:gd name="T10" fmla="*/ 4 w 185"/>
                  <a:gd name="T11" fmla="*/ 98 h 160"/>
                  <a:gd name="T12" fmla="*/ 5 w 185"/>
                  <a:gd name="T13" fmla="*/ 85 h 160"/>
                  <a:gd name="T14" fmla="*/ 5 w 185"/>
                  <a:gd name="T15" fmla="*/ 85 h 160"/>
                  <a:gd name="T16" fmla="*/ 18 w 185"/>
                  <a:gd name="T17" fmla="*/ 86 h 160"/>
                  <a:gd name="T18" fmla="*/ 57 w 185"/>
                  <a:gd name="T19" fmla="*/ 135 h 160"/>
                  <a:gd name="T20" fmla="*/ 166 w 185"/>
                  <a:gd name="T21" fmla="*/ 4 h 160"/>
                  <a:gd name="T22" fmla="*/ 166 w 185"/>
                  <a:gd name="T23" fmla="*/ 4 h 160"/>
                  <a:gd name="T24" fmla="*/ 179 w 185"/>
                  <a:gd name="T25" fmla="*/ 3 h 160"/>
                  <a:gd name="T26" fmla="*/ 179 w 185"/>
                  <a:gd name="T27" fmla="*/ 3 h 160"/>
                  <a:gd name="T28" fmla="*/ 181 w 185"/>
                  <a:gd name="T29" fmla="*/ 16 h 160"/>
                  <a:gd name="T30" fmla="*/ 64 w 185"/>
                  <a:gd name="T31" fmla="*/ 155 h 160"/>
                  <a:gd name="T32" fmla="*/ 64 w 185"/>
                  <a:gd name="T33" fmla="*/ 155 h 160"/>
                  <a:gd name="T34" fmla="*/ 57 w 185"/>
                  <a:gd name="T35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160">
                    <a:moveTo>
                      <a:pt x="57" y="159"/>
                    </a:moveTo>
                    <a:lnTo>
                      <a:pt x="57" y="159"/>
                    </a:lnTo>
                    <a:lnTo>
                      <a:pt x="57" y="159"/>
                    </a:lnTo>
                    <a:cubicBezTo>
                      <a:pt x="54" y="159"/>
                      <a:pt x="51" y="157"/>
                      <a:pt x="50" y="155"/>
                    </a:cubicBezTo>
                    <a:lnTo>
                      <a:pt x="4" y="98"/>
                    </a:lnTo>
                    <a:lnTo>
                      <a:pt x="4" y="98"/>
                    </a:lnTo>
                    <a:cubicBezTo>
                      <a:pt x="0" y="93"/>
                      <a:pt x="1" y="87"/>
                      <a:pt x="5" y="85"/>
                    </a:cubicBezTo>
                    <a:lnTo>
                      <a:pt x="5" y="85"/>
                    </a:lnTo>
                    <a:cubicBezTo>
                      <a:pt x="10" y="81"/>
                      <a:pt x="15" y="82"/>
                      <a:pt x="18" y="86"/>
                    </a:cubicBezTo>
                    <a:lnTo>
                      <a:pt x="57" y="135"/>
                    </a:lnTo>
                    <a:lnTo>
                      <a:pt x="166" y="4"/>
                    </a:lnTo>
                    <a:lnTo>
                      <a:pt x="166" y="4"/>
                    </a:lnTo>
                    <a:cubicBezTo>
                      <a:pt x="170" y="0"/>
                      <a:pt x="176" y="0"/>
                      <a:pt x="179" y="3"/>
                    </a:cubicBezTo>
                    <a:lnTo>
                      <a:pt x="179" y="3"/>
                    </a:lnTo>
                    <a:cubicBezTo>
                      <a:pt x="184" y="6"/>
                      <a:pt x="184" y="12"/>
                      <a:pt x="181" y="16"/>
                    </a:cubicBezTo>
                    <a:lnTo>
                      <a:pt x="64" y="155"/>
                    </a:lnTo>
                    <a:lnTo>
                      <a:pt x="64" y="155"/>
                    </a:lnTo>
                    <a:cubicBezTo>
                      <a:pt x="62" y="157"/>
                      <a:pt x="59" y="159"/>
                      <a:pt x="57" y="1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68C5BB4B-23F6-4140-91B8-CC3806831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2675" y="8792604"/>
                <a:ext cx="878803" cy="107189"/>
              </a:xfrm>
              <a:custGeom>
                <a:avLst/>
                <a:gdLst>
                  <a:gd name="connsiteX0" fmla="*/ 670135 w 878803"/>
                  <a:gd name="connsiteY0" fmla="*/ 81092 h 107189"/>
                  <a:gd name="connsiteX1" fmla="*/ 678007 w 878803"/>
                  <a:gd name="connsiteY1" fmla="*/ 89480 h 107189"/>
                  <a:gd name="connsiteX2" fmla="*/ 671009 w 878803"/>
                  <a:gd name="connsiteY2" fmla="*/ 98801 h 107189"/>
                  <a:gd name="connsiteX3" fmla="*/ 8881 w 878803"/>
                  <a:gd name="connsiteY3" fmla="*/ 107189 h 107189"/>
                  <a:gd name="connsiteX4" fmla="*/ 7133 w 878803"/>
                  <a:gd name="connsiteY4" fmla="*/ 107189 h 107189"/>
                  <a:gd name="connsiteX5" fmla="*/ 135 w 878803"/>
                  <a:gd name="connsiteY5" fmla="*/ 98801 h 107189"/>
                  <a:gd name="connsiteX6" fmla="*/ 7133 w 878803"/>
                  <a:gd name="connsiteY6" fmla="*/ 89480 h 107189"/>
                  <a:gd name="connsiteX7" fmla="*/ 870043 w 878803"/>
                  <a:gd name="connsiteY7" fmla="*/ 0 h 107189"/>
                  <a:gd name="connsiteX8" fmla="*/ 878803 w 878803"/>
                  <a:gd name="connsiteY8" fmla="*/ 9321 h 107189"/>
                  <a:gd name="connsiteX9" fmla="*/ 870043 w 878803"/>
                  <a:gd name="connsiteY9" fmla="*/ 17711 h 107189"/>
                  <a:gd name="connsiteX10" fmla="*/ 8897 w 878803"/>
                  <a:gd name="connsiteY10" fmla="*/ 26100 h 107189"/>
                  <a:gd name="connsiteX11" fmla="*/ 7145 w 878803"/>
                  <a:gd name="connsiteY11" fmla="*/ 26100 h 107189"/>
                  <a:gd name="connsiteX12" fmla="*/ 137 w 878803"/>
                  <a:gd name="connsiteY12" fmla="*/ 16778 h 107189"/>
                  <a:gd name="connsiteX13" fmla="*/ 7145 w 878803"/>
                  <a:gd name="connsiteY13" fmla="*/ 8389 h 10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8803" h="107189">
                    <a:moveTo>
                      <a:pt x="670135" y="81092"/>
                    </a:moveTo>
                    <a:cubicBezTo>
                      <a:pt x="674509" y="81092"/>
                      <a:pt x="678007" y="85752"/>
                      <a:pt x="678007" y="89480"/>
                    </a:cubicBezTo>
                    <a:cubicBezTo>
                      <a:pt x="678007" y="95073"/>
                      <a:pt x="675383" y="98801"/>
                      <a:pt x="671009" y="98801"/>
                    </a:cubicBezTo>
                    <a:lnTo>
                      <a:pt x="8881" y="107189"/>
                    </a:lnTo>
                    <a:lnTo>
                      <a:pt x="7133" y="107189"/>
                    </a:lnTo>
                    <a:cubicBezTo>
                      <a:pt x="2759" y="107189"/>
                      <a:pt x="135" y="102529"/>
                      <a:pt x="135" y="98801"/>
                    </a:cubicBezTo>
                    <a:cubicBezTo>
                      <a:pt x="-739" y="93208"/>
                      <a:pt x="2759" y="89480"/>
                      <a:pt x="7133" y="89480"/>
                    </a:cubicBezTo>
                    <a:close/>
                    <a:moveTo>
                      <a:pt x="870043" y="0"/>
                    </a:moveTo>
                    <a:cubicBezTo>
                      <a:pt x="874423" y="0"/>
                      <a:pt x="878803" y="3729"/>
                      <a:pt x="878803" y="9321"/>
                    </a:cubicBezTo>
                    <a:cubicBezTo>
                      <a:pt x="878803" y="13982"/>
                      <a:pt x="874423" y="17711"/>
                      <a:pt x="870043" y="17711"/>
                    </a:cubicBezTo>
                    <a:lnTo>
                      <a:pt x="8897" y="26100"/>
                    </a:lnTo>
                    <a:lnTo>
                      <a:pt x="7145" y="26100"/>
                    </a:lnTo>
                    <a:cubicBezTo>
                      <a:pt x="2765" y="26100"/>
                      <a:pt x="137" y="22371"/>
                      <a:pt x="137" y="16778"/>
                    </a:cubicBezTo>
                    <a:cubicBezTo>
                      <a:pt x="-739" y="12118"/>
                      <a:pt x="2765" y="8389"/>
                      <a:pt x="7145" y="83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52">
                <a:extLst>
                  <a:ext uri="{FF2B5EF4-FFF2-40B4-BE49-F238E27FC236}">
                    <a16:creationId xmlns:a16="http://schemas.microsoft.com/office/drawing/2014/main" id="{1BEBFB9D-9DBC-4876-8A81-50086D42A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9543" y="9294597"/>
                <a:ext cx="370703" cy="370703"/>
              </a:xfrm>
              <a:custGeom>
                <a:avLst/>
                <a:gdLst>
                  <a:gd name="T0" fmla="*/ 422 w 423"/>
                  <a:gd name="T1" fmla="*/ 211 h 422"/>
                  <a:gd name="T2" fmla="*/ 422 w 423"/>
                  <a:gd name="T3" fmla="*/ 211 h 422"/>
                  <a:gd name="T4" fmla="*/ 211 w 423"/>
                  <a:gd name="T5" fmla="*/ 421 h 422"/>
                  <a:gd name="T6" fmla="*/ 211 w 423"/>
                  <a:gd name="T7" fmla="*/ 421 h 422"/>
                  <a:gd name="T8" fmla="*/ 0 w 423"/>
                  <a:gd name="T9" fmla="*/ 211 h 422"/>
                  <a:gd name="T10" fmla="*/ 0 w 423"/>
                  <a:gd name="T11" fmla="*/ 211 h 422"/>
                  <a:gd name="T12" fmla="*/ 211 w 423"/>
                  <a:gd name="T13" fmla="*/ 0 h 422"/>
                  <a:gd name="T14" fmla="*/ 211 w 423"/>
                  <a:gd name="T15" fmla="*/ 0 h 422"/>
                  <a:gd name="T16" fmla="*/ 422 w 423"/>
                  <a:gd name="T17" fmla="*/ 211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3" h="422">
                    <a:moveTo>
                      <a:pt x="422" y="211"/>
                    </a:moveTo>
                    <a:lnTo>
                      <a:pt x="422" y="211"/>
                    </a:lnTo>
                    <a:cubicBezTo>
                      <a:pt x="422" y="327"/>
                      <a:pt x="328" y="421"/>
                      <a:pt x="211" y="421"/>
                    </a:cubicBezTo>
                    <a:lnTo>
                      <a:pt x="211" y="421"/>
                    </a:lnTo>
                    <a:cubicBezTo>
                      <a:pt x="95" y="421"/>
                      <a:pt x="0" y="327"/>
                      <a:pt x="0" y="211"/>
                    </a:cubicBezTo>
                    <a:lnTo>
                      <a:pt x="0" y="211"/>
                    </a:lnTo>
                    <a:cubicBezTo>
                      <a:pt x="0" y="94"/>
                      <a:pt x="95" y="0"/>
                      <a:pt x="211" y="0"/>
                    </a:cubicBezTo>
                    <a:lnTo>
                      <a:pt x="211" y="0"/>
                    </a:lnTo>
                    <a:cubicBezTo>
                      <a:pt x="328" y="0"/>
                      <a:pt x="422" y="94"/>
                      <a:pt x="422" y="2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53">
                <a:extLst>
                  <a:ext uri="{FF2B5EF4-FFF2-40B4-BE49-F238E27FC236}">
                    <a16:creationId xmlns:a16="http://schemas.microsoft.com/office/drawing/2014/main" id="{1B102FCB-6987-4225-915B-FD96A5744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7957" y="9286874"/>
                <a:ext cx="386149" cy="386149"/>
              </a:xfrm>
              <a:custGeom>
                <a:avLst/>
                <a:gdLst>
                  <a:gd name="T0" fmla="*/ 220 w 441"/>
                  <a:gd name="T1" fmla="*/ 20 h 442"/>
                  <a:gd name="T2" fmla="*/ 220 w 441"/>
                  <a:gd name="T3" fmla="*/ 20 h 442"/>
                  <a:gd name="T4" fmla="*/ 19 w 441"/>
                  <a:gd name="T5" fmla="*/ 221 h 442"/>
                  <a:gd name="T6" fmla="*/ 19 w 441"/>
                  <a:gd name="T7" fmla="*/ 221 h 442"/>
                  <a:gd name="T8" fmla="*/ 220 w 441"/>
                  <a:gd name="T9" fmla="*/ 422 h 442"/>
                  <a:gd name="T10" fmla="*/ 220 w 441"/>
                  <a:gd name="T11" fmla="*/ 422 h 442"/>
                  <a:gd name="T12" fmla="*/ 421 w 441"/>
                  <a:gd name="T13" fmla="*/ 221 h 442"/>
                  <a:gd name="T14" fmla="*/ 421 w 441"/>
                  <a:gd name="T15" fmla="*/ 221 h 442"/>
                  <a:gd name="T16" fmla="*/ 220 w 441"/>
                  <a:gd name="T17" fmla="*/ 20 h 442"/>
                  <a:gd name="T18" fmla="*/ 220 w 441"/>
                  <a:gd name="T19" fmla="*/ 441 h 442"/>
                  <a:gd name="T20" fmla="*/ 220 w 441"/>
                  <a:gd name="T21" fmla="*/ 441 h 442"/>
                  <a:gd name="T22" fmla="*/ 0 w 441"/>
                  <a:gd name="T23" fmla="*/ 221 h 442"/>
                  <a:gd name="T24" fmla="*/ 0 w 441"/>
                  <a:gd name="T25" fmla="*/ 221 h 442"/>
                  <a:gd name="T26" fmla="*/ 220 w 441"/>
                  <a:gd name="T27" fmla="*/ 0 h 442"/>
                  <a:gd name="T28" fmla="*/ 220 w 441"/>
                  <a:gd name="T29" fmla="*/ 0 h 442"/>
                  <a:gd name="T30" fmla="*/ 440 w 441"/>
                  <a:gd name="T31" fmla="*/ 221 h 442"/>
                  <a:gd name="T32" fmla="*/ 440 w 441"/>
                  <a:gd name="T33" fmla="*/ 221 h 442"/>
                  <a:gd name="T34" fmla="*/ 220 w 441"/>
                  <a:gd name="T35" fmla="*/ 44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1" h="442">
                    <a:moveTo>
                      <a:pt x="220" y="20"/>
                    </a:moveTo>
                    <a:lnTo>
                      <a:pt x="220" y="20"/>
                    </a:lnTo>
                    <a:cubicBezTo>
                      <a:pt x="109" y="20"/>
                      <a:pt x="19" y="109"/>
                      <a:pt x="19" y="221"/>
                    </a:cubicBezTo>
                    <a:lnTo>
                      <a:pt x="19" y="221"/>
                    </a:lnTo>
                    <a:cubicBezTo>
                      <a:pt x="19" y="331"/>
                      <a:pt x="109" y="422"/>
                      <a:pt x="220" y="422"/>
                    </a:cubicBezTo>
                    <a:lnTo>
                      <a:pt x="220" y="422"/>
                    </a:lnTo>
                    <a:cubicBezTo>
                      <a:pt x="331" y="422"/>
                      <a:pt x="421" y="331"/>
                      <a:pt x="421" y="221"/>
                    </a:cubicBezTo>
                    <a:lnTo>
                      <a:pt x="421" y="221"/>
                    </a:lnTo>
                    <a:cubicBezTo>
                      <a:pt x="421" y="109"/>
                      <a:pt x="331" y="20"/>
                      <a:pt x="220" y="20"/>
                    </a:cubicBezTo>
                    <a:close/>
                    <a:moveTo>
                      <a:pt x="220" y="441"/>
                    </a:moveTo>
                    <a:lnTo>
                      <a:pt x="220" y="441"/>
                    </a:lnTo>
                    <a:cubicBezTo>
                      <a:pt x="99" y="441"/>
                      <a:pt x="0" y="342"/>
                      <a:pt x="0" y="221"/>
                    </a:cubicBezTo>
                    <a:lnTo>
                      <a:pt x="0" y="221"/>
                    </a:lnTo>
                    <a:cubicBezTo>
                      <a:pt x="0" y="99"/>
                      <a:pt x="99" y="0"/>
                      <a:pt x="220" y="0"/>
                    </a:cubicBezTo>
                    <a:lnTo>
                      <a:pt x="220" y="0"/>
                    </a:lnTo>
                    <a:cubicBezTo>
                      <a:pt x="341" y="0"/>
                      <a:pt x="440" y="99"/>
                      <a:pt x="440" y="221"/>
                    </a:cubicBezTo>
                    <a:lnTo>
                      <a:pt x="440" y="221"/>
                    </a:lnTo>
                    <a:cubicBezTo>
                      <a:pt x="440" y="342"/>
                      <a:pt x="341" y="441"/>
                      <a:pt x="220" y="4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54">
                <a:extLst>
                  <a:ext uri="{FF2B5EF4-FFF2-40B4-BE49-F238E27FC236}">
                    <a16:creationId xmlns:a16="http://schemas.microsoft.com/office/drawing/2014/main" id="{6D4E334D-6ADB-45C2-AFB4-B5765ED11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1525" y="9394995"/>
                <a:ext cx="162182" cy="139014"/>
              </a:xfrm>
              <a:custGeom>
                <a:avLst/>
                <a:gdLst>
                  <a:gd name="T0" fmla="*/ 57 w 185"/>
                  <a:gd name="T1" fmla="*/ 158 h 159"/>
                  <a:gd name="T2" fmla="*/ 57 w 185"/>
                  <a:gd name="T3" fmla="*/ 158 h 159"/>
                  <a:gd name="T4" fmla="*/ 57 w 185"/>
                  <a:gd name="T5" fmla="*/ 158 h 159"/>
                  <a:gd name="T6" fmla="*/ 50 w 185"/>
                  <a:gd name="T7" fmla="*/ 154 h 159"/>
                  <a:gd name="T8" fmla="*/ 4 w 185"/>
                  <a:gd name="T9" fmla="*/ 98 h 159"/>
                  <a:gd name="T10" fmla="*/ 4 w 185"/>
                  <a:gd name="T11" fmla="*/ 98 h 159"/>
                  <a:gd name="T12" fmla="*/ 5 w 185"/>
                  <a:gd name="T13" fmla="*/ 84 h 159"/>
                  <a:gd name="T14" fmla="*/ 5 w 185"/>
                  <a:gd name="T15" fmla="*/ 84 h 159"/>
                  <a:gd name="T16" fmla="*/ 18 w 185"/>
                  <a:gd name="T17" fmla="*/ 86 h 159"/>
                  <a:gd name="T18" fmla="*/ 57 w 185"/>
                  <a:gd name="T19" fmla="*/ 134 h 159"/>
                  <a:gd name="T20" fmla="*/ 166 w 185"/>
                  <a:gd name="T21" fmla="*/ 4 h 159"/>
                  <a:gd name="T22" fmla="*/ 166 w 185"/>
                  <a:gd name="T23" fmla="*/ 4 h 159"/>
                  <a:gd name="T24" fmla="*/ 179 w 185"/>
                  <a:gd name="T25" fmla="*/ 3 h 159"/>
                  <a:gd name="T26" fmla="*/ 179 w 185"/>
                  <a:gd name="T27" fmla="*/ 3 h 159"/>
                  <a:gd name="T28" fmla="*/ 181 w 185"/>
                  <a:gd name="T29" fmla="*/ 16 h 159"/>
                  <a:gd name="T30" fmla="*/ 64 w 185"/>
                  <a:gd name="T31" fmla="*/ 154 h 159"/>
                  <a:gd name="T32" fmla="*/ 64 w 185"/>
                  <a:gd name="T33" fmla="*/ 154 h 159"/>
                  <a:gd name="T34" fmla="*/ 57 w 185"/>
                  <a:gd name="T35" fmla="*/ 15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159">
                    <a:moveTo>
                      <a:pt x="57" y="158"/>
                    </a:moveTo>
                    <a:lnTo>
                      <a:pt x="57" y="158"/>
                    </a:lnTo>
                    <a:lnTo>
                      <a:pt x="57" y="158"/>
                    </a:lnTo>
                    <a:cubicBezTo>
                      <a:pt x="54" y="158"/>
                      <a:pt x="51" y="157"/>
                      <a:pt x="50" y="154"/>
                    </a:cubicBezTo>
                    <a:lnTo>
                      <a:pt x="4" y="98"/>
                    </a:lnTo>
                    <a:lnTo>
                      <a:pt x="4" y="98"/>
                    </a:lnTo>
                    <a:cubicBezTo>
                      <a:pt x="0" y="93"/>
                      <a:pt x="1" y="87"/>
                      <a:pt x="5" y="84"/>
                    </a:cubicBezTo>
                    <a:lnTo>
                      <a:pt x="5" y="84"/>
                    </a:lnTo>
                    <a:cubicBezTo>
                      <a:pt x="10" y="82"/>
                      <a:pt x="15" y="82"/>
                      <a:pt x="18" y="86"/>
                    </a:cubicBezTo>
                    <a:lnTo>
                      <a:pt x="57" y="134"/>
                    </a:lnTo>
                    <a:lnTo>
                      <a:pt x="166" y="4"/>
                    </a:lnTo>
                    <a:lnTo>
                      <a:pt x="166" y="4"/>
                    </a:lnTo>
                    <a:cubicBezTo>
                      <a:pt x="170" y="0"/>
                      <a:pt x="176" y="0"/>
                      <a:pt x="179" y="3"/>
                    </a:cubicBezTo>
                    <a:lnTo>
                      <a:pt x="179" y="3"/>
                    </a:lnTo>
                    <a:cubicBezTo>
                      <a:pt x="184" y="7"/>
                      <a:pt x="184" y="12"/>
                      <a:pt x="181" y="16"/>
                    </a:cubicBezTo>
                    <a:lnTo>
                      <a:pt x="64" y="154"/>
                    </a:lnTo>
                    <a:lnTo>
                      <a:pt x="64" y="154"/>
                    </a:lnTo>
                    <a:cubicBezTo>
                      <a:pt x="62" y="157"/>
                      <a:pt x="59" y="158"/>
                      <a:pt x="57" y="1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07A45230-4ACF-4306-8EF0-627299480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2675" y="9418164"/>
                <a:ext cx="878803" cy="111084"/>
              </a:xfrm>
              <a:custGeom>
                <a:avLst/>
                <a:gdLst>
                  <a:gd name="connsiteX0" fmla="*/ 670135 w 878803"/>
                  <a:gd name="connsiteY0" fmla="*/ 84953 h 111084"/>
                  <a:gd name="connsiteX1" fmla="*/ 678007 w 878803"/>
                  <a:gd name="connsiteY1" fmla="*/ 93964 h 111084"/>
                  <a:gd name="connsiteX2" fmla="*/ 671009 w 878803"/>
                  <a:gd name="connsiteY2" fmla="*/ 102974 h 111084"/>
                  <a:gd name="connsiteX3" fmla="*/ 8881 w 878803"/>
                  <a:gd name="connsiteY3" fmla="*/ 111084 h 111084"/>
                  <a:gd name="connsiteX4" fmla="*/ 7133 w 878803"/>
                  <a:gd name="connsiteY4" fmla="*/ 111084 h 111084"/>
                  <a:gd name="connsiteX5" fmla="*/ 135 w 878803"/>
                  <a:gd name="connsiteY5" fmla="*/ 102974 h 111084"/>
                  <a:gd name="connsiteX6" fmla="*/ 7133 w 878803"/>
                  <a:gd name="connsiteY6" fmla="*/ 93964 h 111084"/>
                  <a:gd name="connsiteX7" fmla="*/ 870043 w 878803"/>
                  <a:gd name="connsiteY7" fmla="*/ 0 h 111084"/>
                  <a:gd name="connsiteX8" fmla="*/ 878803 w 878803"/>
                  <a:gd name="connsiteY8" fmla="*/ 8389 h 111084"/>
                  <a:gd name="connsiteX9" fmla="*/ 870043 w 878803"/>
                  <a:gd name="connsiteY9" fmla="*/ 17711 h 111084"/>
                  <a:gd name="connsiteX10" fmla="*/ 8897 w 878803"/>
                  <a:gd name="connsiteY10" fmla="*/ 26100 h 111084"/>
                  <a:gd name="connsiteX11" fmla="*/ 7145 w 878803"/>
                  <a:gd name="connsiteY11" fmla="*/ 26100 h 111084"/>
                  <a:gd name="connsiteX12" fmla="*/ 137 w 878803"/>
                  <a:gd name="connsiteY12" fmla="*/ 16778 h 111084"/>
                  <a:gd name="connsiteX13" fmla="*/ 7145 w 878803"/>
                  <a:gd name="connsiteY13" fmla="*/ 8389 h 11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8803" h="111084">
                    <a:moveTo>
                      <a:pt x="670135" y="84953"/>
                    </a:moveTo>
                    <a:cubicBezTo>
                      <a:pt x="674509" y="84953"/>
                      <a:pt x="678007" y="89458"/>
                      <a:pt x="678007" y="93964"/>
                    </a:cubicBezTo>
                    <a:cubicBezTo>
                      <a:pt x="678007" y="98469"/>
                      <a:pt x="675383" y="102974"/>
                      <a:pt x="671009" y="102974"/>
                    </a:cubicBezTo>
                    <a:lnTo>
                      <a:pt x="8881" y="111084"/>
                    </a:lnTo>
                    <a:lnTo>
                      <a:pt x="7133" y="111084"/>
                    </a:lnTo>
                    <a:cubicBezTo>
                      <a:pt x="2759" y="111084"/>
                      <a:pt x="135" y="107480"/>
                      <a:pt x="135" y="102974"/>
                    </a:cubicBezTo>
                    <a:cubicBezTo>
                      <a:pt x="-739" y="97568"/>
                      <a:pt x="2759" y="93964"/>
                      <a:pt x="7133" y="93964"/>
                    </a:cubicBezTo>
                    <a:close/>
                    <a:moveTo>
                      <a:pt x="870043" y="0"/>
                    </a:moveTo>
                    <a:cubicBezTo>
                      <a:pt x="874423" y="0"/>
                      <a:pt x="878803" y="3729"/>
                      <a:pt x="878803" y="8389"/>
                    </a:cubicBezTo>
                    <a:cubicBezTo>
                      <a:pt x="878803" y="13982"/>
                      <a:pt x="874423" y="16778"/>
                      <a:pt x="870043" y="17711"/>
                    </a:cubicBezTo>
                    <a:lnTo>
                      <a:pt x="8897" y="26100"/>
                    </a:lnTo>
                    <a:lnTo>
                      <a:pt x="7145" y="26100"/>
                    </a:lnTo>
                    <a:cubicBezTo>
                      <a:pt x="2765" y="26100"/>
                      <a:pt x="137" y="22371"/>
                      <a:pt x="137" y="16778"/>
                    </a:cubicBezTo>
                    <a:cubicBezTo>
                      <a:pt x="-739" y="12118"/>
                      <a:pt x="2765" y="8389"/>
                      <a:pt x="7145" y="83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157">
                <a:extLst>
                  <a:ext uri="{FF2B5EF4-FFF2-40B4-BE49-F238E27FC236}">
                    <a16:creationId xmlns:a16="http://schemas.microsoft.com/office/drawing/2014/main" id="{7040A819-D09E-47DA-ABAE-72F1ADF82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1827" y="4633784"/>
                <a:ext cx="370703" cy="366840"/>
              </a:xfrm>
              <a:custGeom>
                <a:avLst/>
                <a:gdLst>
                  <a:gd name="T0" fmla="*/ 421 w 422"/>
                  <a:gd name="T1" fmla="*/ 211 h 421"/>
                  <a:gd name="T2" fmla="*/ 421 w 422"/>
                  <a:gd name="T3" fmla="*/ 211 h 421"/>
                  <a:gd name="T4" fmla="*/ 211 w 422"/>
                  <a:gd name="T5" fmla="*/ 420 h 421"/>
                  <a:gd name="T6" fmla="*/ 211 w 422"/>
                  <a:gd name="T7" fmla="*/ 420 h 421"/>
                  <a:gd name="T8" fmla="*/ 0 w 422"/>
                  <a:gd name="T9" fmla="*/ 211 h 421"/>
                  <a:gd name="T10" fmla="*/ 0 w 422"/>
                  <a:gd name="T11" fmla="*/ 211 h 421"/>
                  <a:gd name="T12" fmla="*/ 211 w 422"/>
                  <a:gd name="T13" fmla="*/ 0 h 421"/>
                  <a:gd name="T14" fmla="*/ 211 w 422"/>
                  <a:gd name="T15" fmla="*/ 0 h 421"/>
                  <a:gd name="T16" fmla="*/ 421 w 422"/>
                  <a:gd name="T17" fmla="*/ 211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2" h="421">
                    <a:moveTo>
                      <a:pt x="421" y="211"/>
                    </a:moveTo>
                    <a:lnTo>
                      <a:pt x="421" y="211"/>
                    </a:lnTo>
                    <a:cubicBezTo>
                      <a:pt x="421" y="326"/>
                      <a:pt x="327" y="420"/>
                      <a:pt x="211" y="420"/>
                    </a:cubicBezTo>
                    <a:lnTo>
                      <a:pt x="211" y="420"/>
                    </a:lnTo>
                    <a:cubicBezTo>
                      <a:pt x="94" y="420"/>
                      <a:pt x="0" y="326"/>
                      <a:pt x="0" y="211"/>
                    </a:cubicBezTo>
                    <a:lnTo>
                      <a:pt x="0" y="211"/>
                    </a:lnTo>
                    <a:cubicBezTo>
                      <a:pt x="0" y="94"/>
                      <a:pt x="94" y="0"/>
                      <a:pt x="211" y="0"/>
                    </a:cubicBezTo>
                    <a:lnTo>
                      <a:pt x="211" y="0"/>
                    </a:lnTo>
                    <a:cubicBezTo>
                      <a:pt x="327" y="0"/>
                      <a:pt x="421" y="94"/>
                      <a:pt x="421" y="2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58">
                <a:extLst>
                  <a:ext uri="{FF2B5EF4-FFF2-40B4-BE49-F238E27FC236}">
                    <a16:creationId xmlns:a16="http://schemas.microsoft.com/office/drawing/2014/main" id="{50F13F01-A114-47E5-B228-DD007ED6F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4104" y="4626061"/>
                <a:ext cx="386149" cy="386149"/>
              </a:xfrm>
              <a:custGeom>
                <a:avLst/>
                <a:gdLst>
                  <a:gd name="T0" fmla="*/ 220 w 441"/>
                  <a:gd name="T1" fmla="*/ 20 h 441"/>
                  <a:gd name="T2" fmla="*/ 220 w 441"/>
                  <a:gd name="T3" fmla="*/ 20 h 441"/>
                  <a:gd name="T4" fmla="*/ 18 w 441"/>
                  <a:gd name="T5" fmla="*/ 221 h 441"/>
                  <a:gd name="T6" fmla="*/ 18 w 441"/>
                  <a:gd name="T7" fmla="*/ 221 h 441"/>
                  <a:gd name="T8" fmla="*/ 220 w 441"/>
                  <a:gd name="T9" fmla="*/ 422 h 441"/>
                  <a:gd name="T10" fmla="*/ 220 w 441"/>
                  <a:gd name="T11" fmla="*/ 422 h 441"/>
                  <a:gd name="T12" fmla="*/ 421 w 441"/>
                  <a:gd name="T13" fmla="*/ 221 h 441"/>
                  <a:gd name="T14" fmla="*/ 421 w 441"/>
                  <a:gd name="T15" fmla="*/ 221 h 441"/>
                  <a:gd name="T16" fmla="*/ 220 w 441"/>
                  <a:gd name="T17" fmla="*/ 20 h 441"/>
                  <a:gd name="T18" fmla="*/ 220 w 441"/>
                  <a:gd name="T19" fmla="*/ 440 h 441"/>
                  <a:gd name="T20" fmla="*/ 220 w 441"/>
                  <a:gd name="T21" fmla="*/ 440 h 441"/>
                  <a:gd name="T22" fmla="*/ 0 w 441"/>
                  <a:gd name="T23" fmla="*/ 221 h 441"/>
                  <a:gd name="T24" fmla="*/ 0 w 441"/>
                  <a:gd name="T25" fmla="*/ 221 h 441"/>
                  <a:gd name="T26" fmla="*/ 220 w 441"/>
                  <a:gd name="T27" fmla="*/ 0 h 441"/>
                  <a:gd name="T28" fmla="*/ 220 w 441"/>
                  <a:gd name="T29" fmla="*/ 0 h 441"/>
                  <a:gd name="T30" fmla="*/ 440 w 441"/>
                  <a:gd name="T31" fmla="*/ 221 h 441"/>
                  <a:gd name="T32" fmla="*/ 440 w 441"/>
                  <a:gd name="T33" fmla="*/ 221 h 441"/>
                  <a:gd name="T34" fmla="*/ 220 w 441"/>
                  <a:gd name="T35" fmla="*/ 44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1" h="441">
                    <a:moveTo>
                      <a:pt x="220" y="20"/>
                    </a:moveTo>
                    <a:lnTo>
                      <a:pt x="220" y="20"/>
                    </a:lnTo>
                    <a:cubicBezTo>
                      <a:pt x="109" y="20"/>
                      <a:pt x="18" y="109"/>
                      <a:pt x="18" y="221"/>
                    </a:cubicBezTo>
                    <a:lnTo>
                      <a:pt x="18" y="221"/>
                    </a:lnTo>
                    <a:cubicBezTo>
                      <a:pt x="18" y="331"/>
                      <a:pt x="109" y="422"/>
                      <a:pt x="220" y="422"/>
                    </a:cubicBezTo>
                    <a:lnTo>
                      <a:pt x="220" y="422"/>
                    </a:lnTo>
                    <a:cubicBezTo>
                      <a:pt x="330" y="422"/>
                      <a:pt x="421" y="331"/>
                      <a:pt x="421" y="221"/>
                    </a:cubicBezTo>
                    <a:lnTo>
                      <a:pt x="421" y="221"/>
                    </a:lnTo>
                    <a:cubicBezTo>
                      <a:pt x="421" y="109"/>
                      <a:pt x="330" y="20"/>
                      <a:pt x="220" y="20"/>
                    </a:cubicBezTo>
                    <a:close/>
                    <a:moveTo>
                      <a:pt x="220" y="440"/>
                    </a:moveTo>
                    <a:lnTo>
                      <a:pt x="220" y="440"/>
                    </a:lnTo>
                    <a:cubicBezTo>
                      <a:pt x="99" y="440"/>
                      <a:pt x="0" y="342"/>
                      <a:pt x="0" y="221"/>
                    </a:cubicBezTo>
                    <a:lnTo>
                      <a:pt x="0" y="221"/>
                    </a:lnTo>
                    <a:cubicBezTo>
                      <a:pt x="0" y="99"/>
                      <a:pt x="99" y="0"/>
                      <a:pt x="220" y="0"/>
                    </a:cubicBezTo>
                    <a:lnTo>
                      <a:pt x="220" y="0"/>
                    </a:lnTo>
                    <a:cubicBezTo>
                      <a:pt x="340" y="0"/>
                      <a:pt x="440" y="99"/>
                      <a:pt x="440" y="221"/>
                    </a:cubicBezTo>
                    <a:lnTo>
                      <a:pt x="440" y="221"/>
                    </a:lnTo>
                    <a:cubicBezTo>
                      <a:pt x="440" y="342"/>
                      <a:pt x="340" y="440"/>
                      <a:pt x="220" y="4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59">
                <a:extLst>
                  <a:ext uri="{FF2B5EF4-FFF2-40B4-BE49-F238E27FC236}">
                    <a16:creationId xmlns:a16="http://schemas.microsoft.com/office/drawing/2014/main" id="{62754325-763C-4D67-A948-32A7E479C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3809" y="4730320"/>
                <a:ext cx="162182" cy="142876"/>
              </a:xfrm>
              <a:custGeom>
                <a:avLst/>
                <a:gdLst>
                  <a:gd name="T0" fmla="*/ 56 w 184"/>
                  <a:gd name="T1" fmla="*/ 160 h 161"/>
                  <a:gd name="T2" fmla="*/ 56 w 184"/>
                  <a:gd name="T3" fmla="*/ 160 h 161"/>
                  <a:gd name="T4" fmla="*/ 56 w 184"/>
                  <a:gd name="T5" fmla="*/ 160 h 161"/>
                  <a:gd name="T6" fmla="*/ 49 w 184"/>
                  <a:gd name="T7" fmla="*/ 156 h 161"/>
                  <a:gd name="T8" fmla="*/ 3 w 184"/>
                  <a:gd name="T9" fmla="*/ 99 h 161"/>
                  <a:gd name="T10" fmla="*/ 3 w 184"/>
                  <a:gd name="T11" fmla="*/ 99 h 161"/>
                  <a:gd name="T12" fmla="*/ 5 w 184"/>
                  <a:gd name="T13" fmla="*/ 86 h 161"/>
                  <a:gd name="T14" fmla="*/ 5 w 184"/>
                  <a:gd name="T15" fmla="*/ 86 h 161"/>
                  <a:gd name="T16" fmla="*/ 18 w 184"/>
                  <a:gd name="T17" fmla="*/ 88 h 161"/>
                  <a:gd name="T18" fmla="*/ 56 w 184"/>
                  <a:gd name="T19" fmla="*/ 136 h 161"/>
                  <a:gd name="T20" fmla="*/ 166 w 184"/>
                  <a:gd name="T21" fmla="*/ 6 h 161"/>
                  <a:gd name="T22" fmla="*/ 166 w 184"/>
                  <a:gd name="T23" fmla="*/ 6 h 161"/>
                  <a:gd name="T24" fmla="*/ 179 w 184"/>
                  <a:gd name="T25" fmla="*/ 4 h 161"/>
                  <a:gd name="T26" fmla="*/ 179 w 184"/>
                  <a:gd name="T27" fmla="*/ 4 h 161"/>
                  <a:gd name="T28" fmla="*/ 181 w 184"/>
                  <a:gd name="T29" fmla="*/ 18 h 161"/>
                  <a:gd name="T30" fmla="*/ 64 w 184"/>
                  <a:gd name="T31" fmla="*/ 156 h 161"/>
                  <a:gd name="T32" fmla="*/ 64 w 184"/>
                  <a:gd name="T33" fmla="*/ 156 h 161"/>
                  <a:gd name="T34" fmla="*/ 56 w 184"/>
                  <a:gd name="T35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61"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cubicBezTo>
                      <a:pt x="54" y="160"/>
                      <a:pt x="51" y="158"/>
                      <a:pt x="49" y="156"/>
                    </a:cubicBezTo>
                    <a:lnTo>
                      <a:pt x="3" y="99"/>
                    </a:lnTo>
                    <a:lnTo>
                      <a:pt x="3" y="99"/>
                    </a:lnTo>
                    <a:cubicBezTo>
                      <a:pt x="0" y="95"/>
                      <a:pt x="0" y="89"/>
                      <a:pt x="5" y="86"/>
                    </a:cubicBezTo>
                    <a:lnTo>
                      <a:pt x="5" y="86"/>
                    </a:lnTo>
                    <a:cubicBezTo>
                      <a:pt x="9" y="82"/>
                      <a:pt x="15" y="83"/>
                      <a:pt x="18" y="88"/>
                    </a:cubicBezTo>
                    <a:lnTo>
                      <a:pt x="56" y="136"/>
                    </a:lnTo>
                    <a:lnTo>
                      <a:pt x="166" y="6"/>
                    </a:lnTo>
                    <a:lnTo>
                      <a:pt x="166" y="6"/>
                    </a:lnTo>
                    <a:cubicBezTo>
                      <a:pt x="169" y="2"/>
                      <a:pt x="176" y="0"/>
                      <a:pt x="179" y="4"/>
                    </a:cubicBezTo>
                    <a:lnTo>
                      <a:pt x="179" y="4"/>
                    </a:lnTo>
                    <a:cubicBezTo>
                      <a:pt x="183" y="7"/>
                      <a:pt x="183" y="14"/>
                      <a:pt x="181" y="18"/>
                    </a:cubicBezTo>
                    <a:lnTo>
                      <a:pt x="64" y="156"/>
                    </a:lnTo>
                    <a:lnTo>
                      <a:pt x="64" y="156"/>
                    </a:lnTo>
                    <a:cubicBezTo>
                      <a:pt x="62" y="159"/>
                      <a:pt x="59" y="160"/>
                      <a:pt x="56" y="1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C947DED9-D439-4E00-9D66-771101B7E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4219" y="4757351"/>
                <a:ext cx="879542" cy="107190"/>
              </a:xfrm>
              <a:custGeom>
                <a:avLst/>
                <a:gdLst>
                  <a:gd name="connsiteX0" fmla="*/ 670001 w 879542"/>
                  <a:gd name="connsiteY0" fmla="*/ 81090 h 107190"/>
                  <a:gd name="connsiteX1" fmla="*/ 678747 w 879542"/>
                  <a:gd name="connsiteY1" fmla="*/ 90412 h 107190"/>
                  <a:gd name="connsiteX2" fmla="*/ 670875 w 879542"/>
                  <a:gd name="connsiteY2" fmla="*/ 98801 h 107190"/>
                  <a:gd name="connsiteX3" fmla="*/ 8747 w 879542"/>
                  <a:gd name="connsiteY3" fmla="*/ 107190 h 107190"/>
                  <a:gd name="connsiteX4" fmla="*/ 0 w 879542"/>
                  <a:gd name="connsiteY4" fmla="*/ 98801 h 107190"/>
                  <a:gd name="connsiteX5" fmla="*/ 7872 w 879542"/>
                  <a:gd name="connsiteY5" fmla="*/ 90412 h 107190"/>
                  <a:gd name="connsiteX6" fmla="*/ 870773 w 879542"/>
                  <a:gd name="connsiteY6" fmla="*/ 0 h 107190"/>
                  <a:gd name="connsiteX7" fmla="*/ 879542 w 879542"/>
                  <a:gd name="connsiteY7" fmla="*/ 9009 h 107190"/>
                  <a:gd name="connsiteX8" fmla="*/ 870773 w 879542"/>
                  <a:gd name="connsiteY8" fmla="*/ 17118 h 107190"/>
                  <a:gd name="connsiteX9" fmla="*/ 8769 w 879542"/>
                  <a:gd name="connsiteY9" fmla="*/ 26128 h 107190"/>
                  <a:gd name="connsiteX10" fmla="*/ 0 w 879542"/>
                  <a:gd name="connsiteY10" fmla="*/ 17118 h 107190"/>
                  <a:gd name="connsiteX11" fmla="*/ 7892 w 879542"/>
                  <a:gd name="connsiteY11" fmla="*/ 9009 h 107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79542" h="107190">
                    <a:moveTo>
                      <a:pt x="670001" y="81090"/>
                    </a:moveTo>
                    <a:cubicBezTo>
                      <a:pt x="674374" y="81090"/>
                      <a:pt x="678747" y="85751"/>
                      <a:pt x="678747" y="90412"/>
                    </a:cubicBezTo>
                    <a:cubicBezTo>
                      <a:pt x="678747" y="95072"/>
                      <a:pt x="676123" y="98801"/>
                      <a:pt x="670875" y="98801"/>
                    </a:cubicBezTo>
                    <a:lnTo>
                      <a:pt x="8747" y="107190"/>
                    </a:lnTo>
                    <a:cubicBezTo>
                      <a:pt x="4373" y="107190"/>
                      <a:pt x="0" y="103462"/>
                      <a:pt x="0" y="98801"/>
                    </a:cubicBezTo>
                    <a:cubicBezTo>
                      <a:pt x="0" y="94140"/>
                      <a:pt x="3499" y="90412"/>
                      <a:pt x="7872" y="90412"/>
                    </a:cubicBezTo>
                    <a:close/>
                    <a:moveTo>
                      <a:pt x="870773" y="0"/>
                    </a:moveTo>
                    <a:cubicBezTo>
                      <a:pt x="876034" y="0"/>
                      <a:pt x="879542" y="4505"/>
                      <a:pt x="879542" y="9009"/>
                    </a:cubicBezTo>
                    <a:cubicBezTo>
                      <a:pt x="879542" y="13514"/>
                      <a:pt x="876034" y="17118"/>
                      <a:pt x="870773" y="17118"/>
                    </a:cubicBezTo>
                    <a:lnTo>
                      <a:pt x="8769" y="26128"/>
                    </a:lnTo>
                    <a:cubicBezTo>
                      <a:pt x="4385" y="26128"/>
                      <a:pt x="0" y="22524"/>
                      <a:pt x="0" y="17118"/>
                    </a:cubicBezTo>
                    <a:cubicBezTo>
                      <a:pt x="0" y="12613"/>
                      <a:pt x="3508" y="9009"/>
                      <a:pt x="7892" y="90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62">
                <a:extLst>
                  <a:ext uri="{FF2B5EF4-FFF2-40B4-BE49-F238E27FC236}">
                    <a16:creationId xmlns:a16="http://schemas.microsoft.com/office/drawing/2014/main" id="{AB3C6AA4-080F-428B-80D0-7EC80C3BF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1827" y="5259345"/>
                <a:ext cx="370703" cy="370703"/>
              </a:xfrm>
              <a:custGeom>
                <a:avLst/>
                <a:gdLst>
                  <a:gd name="T0" fmla="*/ 421 w 422"/>
                  <a:gd name="T1" fmla="*/ 211 h 422"/>
                  <a:gd name="T2" fmla="*/ 421 w 422"/>
                  <a:gd name="T3" fmla="*/ 211 h 422"/>
                  <a:gd name="T4" fmla="*/ 211 w 422"/>
                  <a:gd name="T5" fmla="*/ 421 h 422"/>
                  <a:gd name="T6" fmla="*/ 211 w 422"/>
                  <a:gd name="T7" fmla="*/ 421 h 422"/>
                  <a:gd name="T8" fmla="*/ 0 w 422"/>
                  <a:gd name="T9" fmla="*/ 211 h 422"/>
                  <a:gd name="T10" fmla="*/ 0 w 422"/>
                  <a:gd name="T11" fmla="*/ 211 h 422"/>
                  <a:gd name="T12" fmla="*/ 211 w 422"/>
                  <a:gd name="T13" fmla="*/ 0 h 422"/>
                  <a:gd name="T14" fmla="*/ 211 w 422"/>
                  <a:gd name="T15" fmla="*/ 0 h 422"/>
                  <a:gd name="T16" fmla="*/ 421 w 422"/>
                  <a:gd name="T17" fmla="*/ 211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2" h="422">
                    <a:moveTo>
                      <a:pt x="421" y="211"/>
                    </a:moveTo>
                    <a:lnTo>
                      <a:pt x="421" y="211"/>
                    </a:lnTo>
                    <a:cubicBezTo>
                      <a:pt x="421" y="328"/>
                      <a:pt x="327" y="421"/>
                      <a:pt x="211" y="421"/>
                    </a:cubicBezTo>
                    <a:lnTo>
                      <a:pt x="211" y="421"/>
                    </a:lnTo>
                    <a:cubicBezTo>
                      <a:pt x="94" y="421"/>
                      <a:pt x="0" y="328"/>
                      <a:pt x="0" y="211"/>
                    </a:cubicBezTo>
                    <a:lnTo>
                      <a:pt x="0" y="211"/>
                    </a:lnTo>
                    <a:cubicBezTo>
                      <a:pt x="0" y="95"/>
                      <a:pt x="94" y="0"/>
                      <a:pt x="211" y="0"/>
                    </a:cubicBezTo>
                    <a:lnTo>
                      <a:pt x="211" y="0"/>
                    </a:lnTo>
                    <a:cubicBezTo>
                      <a:pt x="327" y="0"/>
                      <a:pt x="421" y="95"/>
                      <a:pt x="421" y="2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163">
                <a:extLst>
                  <a:ext uri="{FF2B5EF4-FFF2-40B4-BE49-F238E27FC236}">
                    <a16:creationId xmlns:a16="http://schemas.microsoft.com/office/drawing/2014/main" id="{5B8B0C7E-AC12-4F49-8AE0-2D869C5A3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4104" y="5251622"/>
                <a:ext cx="386149" cy="386149"/>
              </a:xfrm>
              <a:custGeom>
                <a:avLst/>
                <a:gdLst>
                  <a:gd name="T0" fmla="*/ 220 w 441"/>
                  <a:gd name="T1" fmla="*/ 19 h 441"/>
                  <a:gd name="T2" fmla="*/ 220 w 441"/>
                  <a:gd name="T3" fmla="*/ 19 h 441"/>
                  <a:gd name="T4" fmla="*/ 18 w 441"/>
                  <a:gd name="T5" fmla="*/ 220 h 441"/>
                  <a:gd name="T6" fmla="*/ 18 w 441"/>
                  <a:gd name="T7" fmla="*/ 220 h 441"/>
                  <a:gd name="T8" fmla="*/ 220 w 441"/>
                  <a:gd name="T9" fmla="*/ 421 h 441"/>
                  <a:gd name="T10" fmla="*/ 220 w 441"/>
                  <a:gd name="T11" fmla="*/ 421 h 441"/>
                  <a:gd name="T12" fmla="*/ 421 w 441"/>
                  <a:gd name="T13" fmla="*/ 220 h 441"/>
                  <a:gd name="T14" fmla="*/ 421 w 441"/>
                  <a:gd name="T15" fmla="*/ 220 h 441"/>
                  <a:gd name="T16" fmla="*/ 220 w 441"/>
                  <a:gd name="T17" fmla="*/ 19 h 441"/>
                  <a:gd name="T18" fmla="*/ 220 w 441"/>
                  <a:gd name="T19" fmla="*/ 440 h 441"/>
                  <a:gd name="T20" fmla="*/ 220 w 441"/>
                  <a:gd name="T21" fmla="*/ 440 h 441"/>
                  <a:gd name="T22" fmla="*/ 0 w 441"/>
                  <a:gd name="T23" fmla="*/ 220 h 441"/>
                  <a:gd name="T24" fmla="*/ 0 w 441"/>
                  <a:gd name="T25" fmla="*/ 220 h 441"/>
                  <a:gd name="T26" fmla="*/ 220 w 441"/>
                  <a:gd name="T27" fmla="*/ 0 h 441"/>
                  <a:gd name="T28" fmla="*/ 220 w 441"/>
                  <a:gd name="T29" fmla="*/ 0 h 441"/>
                  <a:gd name="T30" fmla="*/ 440 w 441"/>
                  <a:gd name="T31" fmla="*/ 220 h 441"/>
                  <a:gd name="T32" fmla="*/ 440 w 441"/>
                  <a:gd name="T33" fmla="*/ 220 h 441"/>
                  <a:gd name="T34" fmla="*/ 220 w 441"/>
                  <a:gd name="T35" fmla="*/ 44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1" h="441">
                    <a:moveTo>
                      <a:pt x="220" y="19"/>
                    </a:moveTo>
                    <a:lnTo>
                      <a:pt x="220" y="19"/>
                    </a:lnTo>
                    <a:cubicBezTo>
                      <a:pt x="109" y="19"/>
                      <a:pt x="18" y="109"/>
                      <a:pt x="18" y="220"/>
                    </a:cubicBezTo>
                    <a:lnTo>
                      <a:pt x="18" y="220"/>
                    </a:lnTo>
                    <a:cubicBezTo>
                      <a:pt x="18" y="331"/>
                      <a:pt x="109" y="421"/>
                      <a:pt x="220" y="421"/>
                    </a:cubicBezTo>
                    <a:lnTo>
                      <a:pt x="220" y="421"/>
                    </a:lnTo>
                    <a:cubicBezTo>
                      <a:pt x="330" y="421"/>
                      <a:pt x="421" y="331"/>
                      <a:pt x="421" y="220"/>
                    </a:cubicBezTo>
                    <a:lnTo>
                      <a:pt x="421" y="220"/>
                    </a:lnTo>
                    <a:cubicBezTo>
                      <a:pt x="421" y="109"/>
                      <a:pt x="330" y="19"/>
                      <a:pt x="220" y="19"/>
                    </a:cubicBezTo>
                    <a:close/>
                    <a:moveTo>
                      <a:pt x="220" y="440"/>
                    </a:moveTo>
                    <a:lnTo>
                      <a:pt x="220" y="440"/>
                    </a:lnTo>
                    <a:cubicBezTo>
                      <a:pt x="99" y="440"/>
                      <a:pt x="0" y="342"/>
                      <a:pt x="0" y="220"/>
                    </a:cubicBezTo>
                    <a:lnTo>
                      <a:pt x="0" y="220"/>
                    </a:lnTo>
                    <a:cubicBezTo>
                      <a:pt x="0" y="99"/>
                      <a:pt x="99" y="0"/>
                      <a:pt x="220" y="0"/>
                    </a:cubicBezTo>
                    <a:lnTo>
                      <a:pt x="220" y="0"/>
                    </a:lnTo>
                    <a:cubicBezTo>
                      <a:pt x="340" y="0"/>
                      <a:pt x="440" y="99"/>
                      <a:pt x="440" y="220"/>
                    </a:cubicBezTo>
                    <a:lnTo>
                      <a:pt x="440" y="220"/>
                    </a:lnTo>
                    <a:cubicBezTo>
                      <a:pt x="440" y="342"/>
                      <a:pt x="340" y="440"/>
                      <a:pt x="220" y="4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64">
                <a:extLst>
                  <a:ext uri="{FF2B5EF4-FFF2-40B4-BE49-F238E27FC236}">
                    <a16:creationId xmlns:a16="http://schemas.microsoft.com/office/drawing/2014/main" id="{D14C235B-3B15-4E71-A510-388F676B3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3809" y="5359743"/>
                <a:ext cx="162182" cy="139014"/>
              </a:xfrm>
              <a:custGeom>
                <a:avLst/>
                <a:gdLst>
                  <a:gd name="T0" fmla="*/ 56 w 184"/>
                  <a:gd name="T1" fmla="*/ 159 h 160"/>
                  <a:gd name="T2" fmla="*/ 56 w 184"/>
                  <a:gd name="T3" fmla="*/ 159 h 160"/>
                  <a:gd name="T4" fmla="*/ 56 w 184"/>
                  <a:gd name="T5" fmla="*/ 159 h 160"/>
                  <a:gd name="T6" fmla="*/ 49 w 184"/>
                  <a:gd name="T7" fmla="*/ 156 h 160"/>
                  <a:gd name="T8" fmla="*/ 3 w 184"/>
                  <a:gd name="T9" fmla="*/ 98 h 160"/>
                  <a:gd name="T10" fmla="*/ 3 w 184"/>
                  <a:gd name="T11" fmla="*/ 98 h 160"/>
                  <a:gd name="T12" fmla="*/ 5 w 184"/>
                  <a:gd name="T13" fmla="*/ 85 h 160"/>
                  <a:gd name="T14" fmla="*/ 5 w 184"/>
                  <a:gd name="T15" fmla="*/ 85 h 160"/>
                  <a:gd name="T16" fmla="*/ 18 w 184"/>
                  <a:gd name="T17" fmla="*/ 86 h 160"/>
                  <a:gd name="T18" fmla="*/ 56 w 184"/>
                  <a:gd name="T19" fmla="*/ 135 h 160"/>
                  <a:gd name="T20" fmla="*/ 166 w 184"/>
                  <a:gd name="T21" fmla="*/ 4 h 160"/>
                  <a:gd name="T22" fmla="*/ 166 w 184"/>
                  <a:gd name="T23" fmla="*/ 4 h 160"/>
                  <a:gd name="T24" fmla="*/ 179 w 184"/>
                  <a:gd name="T25" fmla="*/ 3 h 160"/>
                  <a:gd name="T26" fmla="*/ 179 w 184"/>
                  <a:gd name="T27" fmla="*/ 3 h 160"/>
                  <a:gd name="T28" fmla="*/ 181 w 184"/>
                  <a:gd name="T29" fmla="*/ 16 h 160"/>
                  <a:gd name="T30" fmla="*/ 64 w 184"/>
                  <a:gd name="T31" fmla="*/ 156 h 160"/>
                  <a:gd name="T32" fmla="*/ 64 w 184"/>
                  <a:gd name="T33" fmla="*/ 156 h 160"/>
                  <a:gd name="T34" fmla="*/ 56 w 184"/>
                  <a:gd name="T35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60">
                    <a:moveTo>
                      <a:pt x="56" y="159"/>
                    </a:moveTo>
                    <a:lnTo>
                      <a:pt x="56" y="159"/>
                    </a:lnTo>
                    <a:lnTo>
                      <a:pt x="56" y="159"/>
                    </a:lnTo>
                    <a:cubicBezTo>
                      <a:pt x="54" y="159"/>
                      <a:pt x="51" y="157"/>
                      <a:pt x="49" y="156"/>
                    </a:cubicBezTo>
                    <a:lnTo>
                      <a:pt x="3" y="98"/>
                    </a:lnTo>
                    <a:lnTo>
                      <a:pt x="3" y="98"/>
                    </a:lnTo>
                    <a:cubicBezTo>
                      <a:pt x="0" y="94"/>
                      <a:pt x="0" y="87"/>
                      <a:pt x="5" y="85"/>
                    </a:cubicBezTo>
                    <a:lnTo>
                      <a:pt x="5" y="85"/>
                    </a:lnTo>
                    <a:cubicBezTo>
                      <a:pt x="9" y="82"/>
                      <a:pt x="15" y="83"/>
                      <a:pt x="18" y="86"/>
                    </a:cubicBezTo>
                    <a:lnTo>
                      <a:pt x="56" y="135"/>
                    </a:lnTo>
                    <a:lnTo>
                      <a:pt x="166" y="4"/>
                    </a:lnTo>
                    <a:lnTo>
                      <a:pt x="166" y="4"/>
                    </a:lnTo>
                    <a:cubicBezTo>
                      <a:pt x="169" y="1"/>
                      <a:pt x="176" y="0"/>
                      <a:pt x="179" y="3"/>
                    </a:cubicBezTo>
                    <a:lnTo>
                      <a:pt x="179" y="3"/>
                    </a:lnTo>
                    <a:cubicBezTo>
                      <a:pt x="183" y="7"/>
                      <a:pt x="183" y="13"/>
                      <a:pt x="181" y="16"/>
                    </a:cubicBezTo>
                    <a:lnTo>
                      <a:pt x="64" y="156"/>
                    </a:lnTo>
                    <a:lnTo>
                      <a:pt x="64" y="156"/>
                    </a:lnTo>
                    <a:cubicBezTo>
                      <a:pt x="62" y="157"/>
                      <a:pt x="59" y="159"/>
                      <a:pt x="56" y="1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1DA04841-BAA4-4144-BBE8-C8708B076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4219" y="5382911"/>
                <a:ext cx="879542" cy="111050"/>
              </a:xfrm>
              <a:custGeom>
                <a:avLst/>
                <a:gdLst>
                  <a:gd name="connsiteX0" fmla="*/ 670001 w 879542"/>
                  <a:gd name="connsiteY0" fmla="*/ 84953 h 111050"/>
                  <a:gd name="connsiteX1" fmla="*/ 678747 w 879542"/>
                  <a:gd name="connsiteY1" fmla="*/ 94274 h 111050"/>
                  <a:gd name="connsiteX2" fmla="*/ 670875 w 879542"/>
                  <a:gd name="connsiteY2" fmla="*/ 103594 h 111050"/>
                  <a:gd name="connsiteX3" fmla="*/ 8747 w 879542"/>
                  <a:gd name="connsiteY3" fmla="*/ 111050 h 111050"/>
                  <a:gd name="connsiteX4" fmla="*/ 0 w 879542"/>
                  <a:gd name="connsiteY4" fmla="*/ 102662 h 111050"/>
                  <a:gd name="connsiteX5" fmla="*/ 7872 w 879542"/>
                  <a:gd name="connsiteY5" fmla="*/ 93342 h 111050"/>
                  <a:gd name="connsiteX6" fmla="*/ 870773 w 879542"/>
                  <a:gd name="connsiteY6" fmla="*/ 0 h 111050"/>
                  <a:gd name="connsiteX7" fmla="*/ 879542 w 879542"/>
                  <a:gd name="connsiteY7" fmla="*/ 9320 h 111050"/>
                  <a:gd name="connsiteX8" fmla="*/ 870773 w 879542"/>
                  <a:gd name="connsiteY8" fmla="*/ 17708 h 111050"/>
                  <a:gd name="connsiteX9" fmla="*/ 8769 w 879542"/>
                  <a:gd name="connsiteY9" fmla="*/ 26097 h 111050"/>
                  <a:gd name="connsiteX10" fmla="*/ 0 w 879542"/>
                  <a:gd name="connsiteY10" fmla="*/ 17708 h 111050"/>
                  <a:gd name="connsiteX11" fmla="*/ 7892 w 879542"/>
                  <a:gd name="connsiteY11" fmla="*/ 8388 h 11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79542" h="111050">
                    <a:moveTo>
                      <a:pt x="670001" y="84953"/>
                    </a:moveTo>
                    <a:cubicBezTo>
                      <a:pt x="674374" y="84953"/>
                      <a:pt x="678747" y="89613"/>
                      <a:pt x="678747" y="94274"/>
                    </a:cubicBezTo>
                    <a:cubicBezTo>
                      <a:pt x="678747" y="98934"/>
                      <a:pt x="676123" y="103594"/>
                      <a:pt x="670875" y="103594"/>
                    </a:cubicBezTo>
                    <a:lnTo>
                      <a:pt x="8747" y="111050"/>
                    </a:lnTo>
                    <a:cubicBezTo>
                      <a:pt x="4373" y="111050"/>
                      <a:pt x="0" y="107322"/>
                      <a:pt x="0" y="102662"/>
                    </a:cubicBezTo>
                    <a:cubicBezTo>
                      <a:pt x="0" y="97070"/>
                      <a:pt x="3499" y="93342"/>
                      <a:pt x="7872" y="93342"/>
                    </a:cubicBezTo>
                    <a:close/>
                    <a:moveTo>
                      <a:pt x="870773" y="0"/>
                    </a:moveTo>
                    <a:cubicBezTo>
                      <a:pt x="876911" y="0"/>
                      <a:pt x="879542" y="4660"/>
                      <a:pt x="879542" y="9320"/>
                    </a:cubicBezTo>
                    <a:cubicBezTo>
                      <a:pt x="879542" y="13980"/>
                      <a:pt x="876034" y="17708"/>
                      <a:pt x="870773" y="17708"/>
                    </a:cubicBezTo>
                    <a:lnTo>
                      <a:pt x="8769" y="26097"/>
                    </a:lnTo>
                    <a:cubicBezTo>
                      <a:pt x="4385" y="26097"/>
                      <a:pt x="0" y="22369"/>
                      <a:pt x="0" y="17708"/>
                    </a:cubicBezTo>
                    <a:cubicBezTo>
                      <a:pt x="0" y="12116"/>
                      <a:pt x="3508" y="9320"/>
                      <a:pt x="7892" y="8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69">
                <a:extLst>
                  <a:ext uri="{FF2B5EF4-FFF2-40B4-BE49-F238E27FC236}">
                    <a16:creationId xmlns:a16="http://schemas.microsoft.com/office/drawing/2014/main" id="{85E151E5-53A9-401F-B5C0-0904D5C12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9761" y="8128428"/>
                <a:ext cx="2699180" cy="216243"/>
              </a:xfrm>
              <a:custGeom>
                <a:avLst/>
                <a:gdLst>
                  <a:gd name="T0" fmla="*/ 3083 w 3084"/>
                  <a:gd name="T1" fmla="*/ 0 h 246"/>
                  <a:gd name="T2" fmla="*/ 0 w 3084"/>
                  <a:gd name="T3" fmla="*/ 0 h 246"/>
                  <a:gd name="T4" fmla="*/ 0 w 3084"/>
                  <a:gd name="T5" fmla="*/ 245 h 246"/>
                  <a:gd name="T6" fmla="*/ 3083 w 3084"/>
                  <a:gd name="T7" fmla="*/ 245 h 246"/>
                  <a:gd name="T8" fmla="*/ 3083 w 3084"/>
                  <a:gd name="T9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4" h="246">
                    <a:moveTo>
                      <a:pt x="3083" y="0"/>
                    </a:moveTo>
                    <a:lnTo>
                      <a:pt x="0" y="0"/>
                    </a:lnTo>
                    <a:lnTo>
                      <a:pt x="0" y="245"/>
                    </a:lnTo>
                    <a:lnTo>
                      <a:pt x="3083" y="245"/>
                    </a:lnTo>
                    <a:lnTo>
                      <a:pt x="308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70">
                <a:extLst>
                  <a:ext uri="{FF2B5EF4-FFF2-40B4-BE49-F238E27FC236}">
                    <a16:creationId xmlns:a16="http://schemas.microsoft.com/office/drawing/2014/main" id="{76F72C93-7200-49C9-A614-F81232046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2038" y="8120705"/>
                <a:ext cx="2718486" cy="231689"/>
              </a:xfrm>
              <a:custGeom>
                <a:avLst/>
                <a:gdLst>
                  <a:gd name="T0" fmla="*/ 19 w 3103"/>
                  <a:gd name="T1" fmla="*/ 246 h 265"/>
                  <a:gd name="T2" fmla="*/ 3083 w 3103"/>
                  <a:gd name="T3" fmla="*/ 246 h 265"/>
                  <a:gd name="T4" fmla="*/ 3083 w 3103"/>
                  <a:gd name="T5" fmla="*/ 19 h 265"/>
                  <a:gd name="T6" fmla="*/ 19 w 3103"/>
                  <a:gd name="T7" fmla="*/ 19 h 265"/>
                  <a:gd name="T8" fmla="*/ 19 w 3103"/>
                  <a:gd name="T9" fmla="*/ 246 h 265"/>
                  <a:gd name="T10" fmla="*/ 3092 w 3103"/>
                  <a:gd name="T11" fmla="*/ 264 h 265"/>
                  <a:gd name="T12" fmla="*/ 9 w 3103"/>
                  <a:gd name="T13" fmla="*/ 264 h 265"/>
                  <a:gd name="T14" fmla="*/ 9 w 3103"/>
                  <a:gd name="T15" fmla="*/ 264 h 265"/>
                  <a:gd name="T16" fmla="*/ 0 w 3103"/>
                  <a:gd name="T17" fmla="*/ 255 h 265"/>
                  <a:gd name="T18" fmla="*/ 0 w 3103"/>
                  <a:gd name="T19" fmla="*/ 10 h 265"/>
                  <a:gd name="T20" fmla="*/ 0 w 3103"/>
                  <a:gd name="T21" fmla="*/ 10 h 265"/>
                  <a:gd name="T22" fmla="*/ 9 w 3103"/>
                  <a:gd name="T23" fmla="*/ 0 h 265"/>
                  <a:gd name="T24" fmla="*/ 3092 w 3103"/>
                  <a:gd name="T25" fmla="*/ 0 h 265"/>
                  <a:gd name="T26" fmla="*/ 3092 w 3103"/>
                  <a:gd name="T27" fmla="*/ 0 h 265"/>
                  <a:gd name="T28" fmla="*/ 3102 w 3103"/>
                  <a:gd name="T29" fmla="*/ 10 h 265"/>
                  <a:gd name="T30" fmla="*/ 3102 w 3103"/>
                  <a:gd name="T31" fmla="*/ 255 h 265"/>
                  <a:gd name="T32" fmla="*/ 3102 w 3103"/>
                  <a:gd name="T33" fmla="*/ 255 h 265"/>
                  <a:gd name="T34" fmla="*/ 3092 w 3103"/>
                  <a:gd name="T35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03" h="265">
                    <a:moveTo>
                      <a:pt x="19" y="246"/>
                    </a:moveTo>
                    <a:lnTo>
                      <a:pt x="3083" y="246"/>
                    </a:lnTo>
                    <a:lnTo>
                      <a:pt x="3083" y="19"/>
                    </a:lnTo>
                    <a:lnTo>
                      <a:pt x="19" y="19"/>
                    </a:lnTo>
                    <a:lnTo>
                      <a:pt x="19" y="246"/>
                    </a:lnTo>
                    <a:close/>
                    <a:moveTo>
                      <a:pt x="3092" y="264"/>
                    </a:moveTo>
                    <a:lnTo>
                      <a:pt x="9" y="264"/>
                    </a:lnTo>
                    <a:lnTo>
                      <a:pt x="9" y="264"/>
                    </a:lnTo>
                    <a:cubicBezTo>
                      <a:pt x="4" y="264"/>
                      <a:pt x="0" y="261"/>
                      <a:pt x="0" y="25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092" y="0"/>
                    </a:lnTo>
                    <a:lnTo>
                      <a:pt x="3092" y="0"/>
                    </a:lnTo>
                    <a:cubicBezTo>
                      <a:pt x="3098" y="0"/>
                      <a:pt x="3102" y="5"/>
                      <a:pt x="3102" y="10"/>
                    </a:cubicBezTo>
                    <a:lnTo>
                      <a:pt x="3102" y="255"/>
                    </a:lnTo>
                    <a:lnTo>
                      <a:pt x="3102" y="255"/>
                    </a:lnTo>
                    <a:cubicBezTo>
                      <a:pt x="3102" y="261"/>
                      <a:pt x="3098" y="264"/>
                      <a:pt x="3092" y="2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71">
                <a:extLst>
                  <a:ext uri="{FF2B5EF4-FFF2-40B4-BE49-F238E27FC236}">
                    <a16:creationId xmlns:a16="http://schemas.microsoft.com/office/drawing/2014/main" id="{AD84F61A-6F5C-4917-97E8-F8631C659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9761" y="8344671"/>
                <a:ext cx="2699180" cy="760714"/>
              </a:xfrm>
              <a:custGeom>
                <a:avLst/>
                <a:gdLst>
                  <a:gd name="T0" fmla="*/ 0 w 3084"/>
                  <a:gd name="T1" fmla="*/ 867 h 868"/>
                  <a:gd name="T2" fmla="*/ 3083 w 3084"/>
                  <a:gd name="T3" fmla="*/ 867 h 868"/>
                  <a:gd name="T4" fmla="*/ 3083 w 3084"/>
                  <a:gd name="T5" fmla="*/ 0 h 868"/>
                  <a:gd name="T6" fmla="*/ 0 w 3084"/>
                  <a:gd name="T7" fmla="*/ 0 h 868"/>
                  <a:gd name="T8" fmla="*/ 0 w 3084"/>
                  <a:gd name="T9" fmla="*/ 867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4" h="868">
                    <a:moveTo>
                      <a:pt x="0" y="867"/>
                    </a:moveTo>
                    <a:lnTo>
                      <a:pt x="3083" y="867"/>
                    </a:lnTo>
                    <a:lnTo>
                      <a:pt x="3083" y="0"/>
                    </a:lnTo>
                    <a:lnTo>
                      <a:pt x="0" y="0"/>
                    </a:lnTo>
                    <a:lnTo>
                      <a:pt x="0" y="86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72">
                <a:extLst>
                  <a:ext uri="{FF2B5EF4-FFF2-40B4-BE49-F238E27FC236}">
                    <a16:creationId xmlns:a16="http://schemas.microsoft.com/office/drawing/2014/main" id="{BE01AB16-59CE-4F5F-A0F7-7A43E7329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2038" y="8336948"/>
                <a:ext cx="2718486" cy="776160"/>
              </a:xfrm>
              <a:custGeom>
                <a:avLst/>
                <a:gdLst>
                  <a:gd name="T0" fmla="*/ 19 w 3103"/>
                  <a:gd name="T1" fmla="*/ 867 h 887"/>
                  <a:gd name="T2" fmla="*/ 3083 w 3103"/>
                  <a:gd name="T3" fmla="*/ 867 h 887"/>
                  <a:gd name="T4" fmla="*/ 3083 w 3103"/>
                  <a:gd name="T5" fmla="*/ 18 h 887"/>
                  <a:gd name="T6" fmla="*/ 19 w 3103"/>
                  <a:gd name="T7" fmla="*/ 18 h 887"/>
                  <a:gd name="T8" fmla="*/ 19 w 3103"/>
                  <a:gd name="T9" fmla="*/ 867 h 887"/>
                  <a:gd name="T10" fmla="*/ 3092 w 3103"/>
                  <a:gd name="T11" fmla="*/ 886 h 887"/>
                  <a:gd name="T12" fmla="*/ 9 w 3103"/>
                  <a:gd name="T13" fmla="*/ 886 h 887"/>
                  <a:gd name="T14" fmla="*/ 9 w 3103"/>
                  <a:gd name="T15" fmla="*/ 886 h 887"/>
                  <a:gd name="T16" fmla="*/ 0 w 3103"/>
                  <a:gd name="T17" fmla="*/ 876 h 887"/>
                  <a:gd name="T18" fmla="*/ 0 w 3103"/>
                  <a:gd name="T19" fmla="*/ 9 h 887"/>
                  <a:gd name="T20" fmla="*/ 0 w 3103"/>
                  <a:gd name="T21" fmla="*/ 9 h 887"/>
                  <a:gd name="T22" fmla="*/ 9 w 3103"/>
                  <a:gd name="T23" fmla="*/ 0 h 887"/>
                  <a:gd name="T24" fmla="*/ 3092 w 3103"/>
                  <a:gd name="T25" fmla="*/ 0 h 887"/>
                  <a:gd name="T26" fmla="*/ 3092 w 3103"/>
                  <a:gd name="T27" fmla="*/ 0 h 887"/>
                  <a:gd name="T28" fmla="*/ 3102 w 3103"/>
                  <a:gd name="T29" fmla="*/ 9 h 887"/>
                  <a:gd name="T30" fmla="*/ 3102 w 3103"/>
                  <a:gd name="T31" fmla="*/ 876 h 887"/>
                  <a:gd name="T32" fmla="*/ 3102 w 3103"/>
                  <a:gd name="T33" fmla="*/ 876 h 887"/>
                  <a:gd name="T34" fmla="*/ 3092 w 3103"/>
                  <a:gd name="T35" fmla="*/ 886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03" h="887">
                    <a:moveTo>
                      <a:pt x="19" y="867"/>
                    </a:moveTo>
                    <a:lnTo>
                      <a:pt x="3083" y="867"/>
                    </a:lnTo>
                    <a:lnTo>
                      <a:pt x="3083" y="18"/>
                    </a:lnTo>
                    <a:lnTo>
                      <a:pt x="19" y="18"/>
                    </a:lnTo>
                    <a:lnTo>
                      <a:pt x="19" y="867"/>
                    </a:lnTo>
                    <a:close/>
                    <a:moveTo>
                      <a:pt x="3092" y="886"/>
                    </a:moveTo>
                    <a:lnTo>
                      <a:pt x="9" y="886"/>
                    </a:lnTo>
                    <a:lnTo>
                      <a:pt x="9" y="886"/>
                    </a:lnTo>
                    <a:cubicBezTo>
                      <a:pt x="4" y="886"/>
                      <a:pt x="0" y="881"/>
                      <a:pt x="0" y="87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092" y="0"/>
                    </a:lnTo>
                    <a:lnTo>
                      <a:pt x="3092" y="0"/>
                    </a:lnTo>
                    <a:cubicBezTo>
                      <a:pt x="3098" y="0"/>
                      <a:pt x="3102" y="4"/>
                      <a:pt x="3102" y="9"/>
                    </a:cubicBezTo>
                    <a:lnTo>
                      <a:pt x="3102" y="876"/>
                    </a:lnTo>
                    <a:lnTo>
                      <a:pt x="3102" y="876"/>
                    </a:lnTo>
                    <a:cubicBezTo>
                      <a:pt x="3102" y="881"/>
                      <a:pt x="3098" y="886"/>
                      <a:pt x="3092" y="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73">
                <a:extLst>
                  <a:ext uri="{FF2B5EF4-FFF2-40B4-BE49-F238E27FC236}">
                    <a16:creationId xmlns:a16="http://schemas.microsoft.com/office/drawing/2014/main" id="{E2673338-5322-4B4A-B2A2-AAEE08F1A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2437" y="8510716"/>
                <a:ext cx="517439" cy="378426"/>
              </a:xfrm>
              <a:custGeom>
                <a:avLst/>
                <a:gdLst>
                  <a:gd name="T0" fmla="*/ 482 w 591"/>
                  <a:gd name="T1" fmla="*/ 63 h 432"/>
                  <a:gd name="T2" fmla="*/ 482 w 591"/>
                  <a:gd name="T3" fmla="*/ 63 h 432"/>
                  <a:gd name="T4" fmla="*/ 295 w 591"/>
                  <a:gd name="T5" fmla="*/ 127 h 432"/>
                  <a:gd name="T6" fmla="*/ 295 w 591"/>
                  <a:gd name="T7" fmla="*/ 127 h 432"/>
                  <a:gd name="T8" fmla="*/ 108 w 591"/>
                  <a:gd name="T9" fmla="*/ 63 h 432"/>
                  <a:gd name="T10" fmla="*/ 108 w 591"/>
                  <a:gd name="T11" fmla="*/ 63 h 432"/>
                  <a:gd name="T12" fmla="*/ 295 w 591"/>
                  <a:gd name="T13" fmla="*/ 431 h 432"/>
                  <a:gd name="T14" fmla="*/ 295 w 591"/>
                  <a:gd name="T15" fmla="*/ 431 h 432"/>
                  <a:gd name="T16" fmla="*/ 482 w 591"/>
                  <a:gd name="T17" fmla="*/ 63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1" h="432">
                    <a:moveTo>
                      <a:pt x="482" y="63"/>
                    </a:moveTo>
                    <a:lnTo>
                      <a:pt x="482" y="63"/>
                    </a:lnTo>
                    <a:cubicBezTo>
                      <a:pt x="381" y="0"/>
                      <a:pt x="295" y="127"/>
                      <a:pt x="295" y="127"/>
                    </a:cubicBezTo>
                    <a:lnTo>
                      <a:pt x="295" y="127"/>
                    </a:lnTo>
                    <a:cubicBezTo>
                      <a:pt x="295" y="127"/>
                      <a:pt x="209" y="0"/>
                      <a:pt x="108" y="63"/>
                    </a:cubicBezTo>
                    <a:lnTo>
                      <a:pt x="108" y="63"/>
                    </a:lnTo>
                    <a:cubicBezTo>
                      <a:pt x="0" y="128"/>
                      <a:pt x="102" y="342"/>
                      <a:pt x="295" y="431"/>
                    </a:cubicBezTo>
                    <a:lnTo>
                      <a:pt x="295" y="431"/>
                    </a:lnTo>
                    <a:cubicBezTo>
                      <a:pt x="488" y="342"/>
                      <a:pt x="590" y="128"/>
                      <a:pt x="482" y="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74">
                <a:extLst>
                  <a:ext uri="{FF2B5EF4-FFF2-40B4-BE49-F238E27FC236}">
                    <a16:creationId xmlns:a16="http://schemas.microsoft.com/office/drawing/2014/main" id="{DAFB4DDD-B05B-4798-90D7-347CCD670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8775" y="8510716"/>
                <a:ext cx="424764" cy="386149"/>
              </a:xfrm>
              <a:custGeom>
                <a:avLst/>
                <a:gdLst>
                  <a:gd name="T0" fmla="*/ 113 w 485"/>
                  <a:gd name="T1" fmla="*/ 56 h 443"/>
                  <a:gd name="T2" fmla="*/ 113 w 485"/>
                  <a:gd name="T3" fmla="*/ 56 h 443"/>
                  <a:gd name="T4" fmla="*/ 60 w 485"/>
                  <a:gd name="T5" fmla="*/ 71 h 443"/>
                  <a:gd name="T6" fmla="*/ 60 w 485"/>
                  <a:gd name="T7" fmla="*/ 71 h 443"/>
                  <a:gd name="T8" fmla="*/ 21 w 485"/>
                  <a:gd name="T9" fmla="*/ 154 h 443"/>
                  <a:gd name="T10" fmla="*/ 21 w 485"/>
                  <a:gd name="T11" fmla="*/ 154 h 443"/>
                  <a:gd name="T12" fmla="*/ 242 w 485"/>
                  <a:gd name="T13" fmla="*/ 421 h 443"/>
                  <a:gd name="T14" fmla="*/ 242 w 485"/>
                  <a:gd name="T15" fmla="*/ 421 h 443"/>
                  <a:gd name="T16" fmla="*/ 463 w 485"/>
                  <a:gd name="T17" fmla="*/ 154 h 443"/>
                  <a:gd name="T18" fmla="*/ 463 w 485"/>
                  <a:gd name="T19" fmla="*/ 154 h 443"/>
                  <a:gd name="T20" fmla="*/ 424 w 485"/>
                  <a:gd name="T21" fmla="*/ 71 h 443"/>
                  <a:gd name="T22" fmla="*/ 424 w 485"/>
                  <a:gd name="T23" fmla="*/ 71 h 443"/>
                  <a:gd name="T24" fmla="*/ 303 w 485"/>
                  <a:gd name="T25" fmla="*/ 80 h 443"/>
                  <a:gd name="T26" fmla="*/ 303 w 485"/>
                  <a:gd name="T27" fmla="*/ 80 h 443"/>
                  <a:gd name="T28" fmla="*/ 250 w 485"/>
                  <a:gd name="T29" fmla="*/ 133 h 443"/>
                  <a:gd name="T30" fmla="*/ 250 w 485"/>
                  <a:gd name="T31" fmla="*/ 133 h 443"/>
                  <a:gd name="T32" fmla="*/ 234 w 485"/>
                  <a:gd name="T33" fmla="*/ 133 h 443"/>
                  <a:gd name="T34" fmla="*/ 234 w 485"/>
                  <a:gd name="T35" fmla="*/ 133 h 443"/>
                  <a:gd name="T36" fmla="*/ 113 w 485"/>
                  <a:gd name="T37" fmla="*/ 56 h 443"/>
                  <a:gd name="T38" fmla="*/ 242 w 485"/>
                  <a:gd name="T39" fmla="*/ 442 h 443"/>
                  <a:gd name="T40" fmla="*/ 242 w 485"/>
                  <a:gd name="T41" fmla="*/ 442 h 443"/>
                  <a:gd name="T42" fmla="*/ 238 w 485"/>
                  <a:gd name="T43" fmla="*/ 440 h 443"/>
                  <a:gd name="T44" fmla="*/ 238 w 485"/>
                  <a:gd name="T45" fmla="*/ 440 h 443"/>
                  <a:gd name="T46" fmla="*/ 2 w 485"/>
                  <a:gd name="T47" fmla="*/ 156 h 443"/>
                  <a:gd name="T48" fmla="*/ 2 w 485"/>
                  <a:gd name="T49" fmla="*/ 156 h 443"/>
                  <a:gd name="T50" fmla="*/ 50 w 485"/>
                  <a:gd name="T51" fmla="*/ 55 h 443"/>
                  <a:gd name="T52" fmla="*/ 50 w 485"/>
                  <a:gd name="T53" fmla="*/ 55 h 443"/>
                  <a:gd name="T54" fmla="*/ 242 w 485"/>
                  <a:gd name="T55" fmla="*/ 112 h 443"/>
                  <a:gd name="T56" fmla="*/ 242 w 485"/>
                  <a:gd name="T57" fmla="*/ 112 h 443"/>
                  <a:gd name="T58" fmla="*/ 434 w 485"/>
                  <a:gd name="T59" fmla="*/ 55 h 443"/>
                  <a:gd name="T60" fmla="*/ 434 w 485"/>
                  <a:gd name="T61" fmla="*/ 55 h 443"/>
                  <a:gd name="T62" fmla="*/ 482 w 485"/>
                  <a:gd name="T63" fmla="*/ 156 h 443"/>
                  <a:gd name="T64" fmla="*/ 482 w 485"/>
                  <a:gd name="T65" fmla="*/ 156 h 443"/>
                  <a:gd name="T66" fmla="*/ 246 w 485"/>
                  <a:gd name="T67" fmla="*/ 440 h 443"/>
                  <a:gd name="T68" fmla="*/ 246 w 485"/>
                  <a:gd name="T69" fmla="*/ 440 h 443"/>
                  <a:gd name="T70" fmla="*/ 242 w 485"/>
                  <a:gd name="T71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5" h="443">
                    <a:moveTo>
                      <a:pt x="113" y="56"/>
                    </a:moveTo>
                    <a:lnTo>
                      <a:pt x="113" y="56"/>
                    </a:lnTo>
                    <a:cubicBezTo>
                      <a:pt x="96" y="56"/>
                      <a:pt x="78" y="60"/>
                      <a:pt x="60" y="71"/>
                    </a:cubicBezTo>
                    <a:lnTo>
                      <a:pt x="60" y="71"/>
                    </a:lnTo>
                    <a:cubicBezTo>
                      <a:pt x="25" y="92"/>
                      <a:pt x="20" y="128"/>
                      <a:pt x="21" y="154"/>
                    </a:cubicBezTo>
                    <a:lnTo>
                      <a:pt x="21" y="154"/>
                    </a:lnTo>
                    <a:cubicBezTo>
                      <a:pt x="27" y="259"/>
                      <a:pt x="137" y="372"/>
                      <a:pt x="242" y="421"/>
                    </a:cubicBezTo>
                    <a:lnTo>
                      <a:pt x="242" y="421"/>
                    </a:lnTo>
                    <a:cubicBezTo>
                      <a:pt x="347" y="372"/>
                      <a:pt x="457" y="259"/>
                      <a:pt x="463" y="154"/>
                    </a:cubicBezTo>
                    <a:lnTo>
                      <a:pt x="463" y="154"/>
                    </a:lnTo>
                    <a:cubicBezTo>
                      <a:pt x="465" y="128"/>
                      <a:pt x="459" y="92"/>
                      <a:pt x="424" y="71"/>
                    </a:cubicBezTo>
                    <a:lnTo>
                      <a:pt x="424" y="71"/>
                    </a:lnTo>
                    <a:cubicBezTo>
                      <a:pt x="385" y="48"/>
                      <a:pt x="345" y="51"/>
                      <a:pt x="303" y="80"/>
                    </a:cubicBezTo>
                    <a:lnTo>
                      <a:pt x="303" y="80"/>
                    </a:lnTo>
                    <a:cubicBezTo>
                      <a:pt x="271" y="102"/>
                      <a:pt x="250" y="133"/>
                      <a:pt x="250" y="133"/>
                    </a:cubicBezTo>
                    <a:lnTo>
                      <a:pt x="250" y="133"/>
                    </a:lnTo>
                    <a:cubicBezTo>
                      <a:pt x="246" y="138"/>
                      <a:pt x="238" y="138"/>
                      <a:pt x="234" y="133"/>
                    </a:cubicBezTo>
                    <a:lnTo>
                      <a:pt x="234" y="133"/>
                    </a:lnTo>
                    <a:cubicBezTo>
                      <a:pt x="231" y="129"/>
                      <a:pt x="181" y="56"/>
                      <a:pt x="113" y="56"/>
                    </a:cubicBezTo>
                    <a:close/>
                    <a:moveTo>
                      <a:pt x="242" y="442"/>
                    </a:moveTo>
                    <a:lnTo>
                      <a:pt x="242" y="442"/>
                    </a:lnTo>
                    <a:cubicBezTo>
                      <a:pt x="241" y="442"/>
                      <a:pt x="239" y="442"/>
                      <a:pt x="238" y="440"/>
                    </a:cubicBezTo>
                    <a:lnTo>
                      <a:pt x="238" y="440"/>
                    </a:lnTo>
                    <a:cubicBezTo>
                      <a:pt x="92" y="372"/>
                      <a:pt x="7" y="243"/>
                      <a:pt x="2" y="156"/>
                    </a:cubicBezTo>
                    <a:lnTo>
                      <a:pt x="2" y="156"/>
                    </a:lnTo>
                    <a:cubicBezTo>
                      <a:pt x="0" y="111"/>
                      <a:pt x="16" y="76"/>
                      <a:pt x="50" y="55"/>
                    </a:cubicBezTo>
                    <a:lnTo>
                      <a:pt x="50" y="55"/>
                    </a:lnTo>
                    <a:cubicBezTo>
                      <a:pt x="140" y="0"/>
                      <a:pt x="218" y="82"/>
                      <a:pt x="242" y="112"/>
                    </a:cubicBezTo>
                    <a:lnTo>
                      <a:pt x="242" y="112"/>
                    </a:lnTo>
                    <a:cubicBezTo>
                      <a:pt x="266" y="82"/>
                      <a:pt x="345" y="0"/>
                      <a:pt x="434" y="55"/>
                    </a:cubicBezTo>
                    <a:lnTo>
                      <a:pt x="434" y="55"/>
                    </a:lnTo>
                    <a:cubicBezTo>
                      <a:pt x="468" y="76"/>
                      <a:pt x="484" y="111"/>
                      <a:pt x="482" y="156"/>
                    </a:cubicBezTo>
                    <a:lnTo>
                      <a:pt x="482" y="156"/>
                    </a:lnTo>
                    <a:cubicBezTo>
                      <a:pt x="477" y="243"/>
                      <a:pt x="392" y="372"/>
                      <a:pt x="246" y="440"/>
                    </a:cubicBezTo>
                    <a:lnTo>
                      <a:pt x="246" y="440"/>
                    </a:lnTo>
                    <a:cubicBezTo>
                      <a:pt x="245" y="442"/>
                      <a:pt x="243" y="442"/>
                      <a:pt x="242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175">
                <a:extLst>
                  <a:ext uri="{FF2B5EF4-FFF2-40B4-BE49-F238E27FC236}">
                    <a16:creationId xmlns:a16="http://schemas.microsoft.com/office/drawing/2014/main" id="{875C2AEC-5990-4596-8170-EF2DCC36F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7800" y="8580223"/>
                <a:ext cx="1919158" cy="297333"/>
              </a:xfrm>
              <a:custGeom>
                <a:avLst/>
                <a:gdLst>
                  <a:gd name="T0" fmla="*/ 359 w 2190"/>
                  <a:gd name="T1" fmla="*/ 339 h 340"/>
                  <a:gd name="T2" fmla="*/ 358 w 2190"/>
                  <a:gd name="T3" fmla="*/ 339 h 340"/>
                  <a:gd name="T4" fmla="*/ 254 w 2190"/>
                  <a:gd name="T5" fmla="*/ 35 h 340"/>
                  <a:gd name="T6" fmla="*/ 175 w 2190"/>
                  <a:gd name="T7" fmla="*/ 181 h 340"/>
                  <a:gd name="T8" fmla="*/ 10 w 2190"/>
                  <a:gd name="T9" fmla="*/ 186 h 340"/>
                  <a:gd name="T10" fmla="*/ 0 w 2190"/>
                  <a:gd name="T11" fmla="*/ 177 h 340"/>
                  <a:gd name="T12" fmla="*/ 10 w 2190"/>
                  <a:gd name="T13" fmla="*/ 167 h 340"/>
                  <a:gd name="T14" fmla="*/ 247 w 2190"/>
                  <a:gd name="T15" fmla="*/ 6 h 340"/>
                  <a:gd name="T16" fmla="*/ 257 w 2190"/>
                  <a:gd name="T17" fmla="*/ 1 h 340"/>
                  <a:gd name="T18" fmla="*/ 265 w 2190"/>
                  <a:gd name="T19" fmla="*/ 7 h 340"/>
                  <a:gd name="T20" fmla="*/ 450 w 2190"/>
                  <a:gd name="T21" fmla="*/ 124 h 340"/>
                  <a:gd name="T22" fmla="*/ 458 w 2190"/>
                  <a:gd name="T23" fmla="*/ 119 h 340"/>
                  <a:gd name="T24" fmla="*/ 467 w 2190"/>
                  <a:gd name="T25" fmla="*/ 124 h 340"/>
                  <a:gd name="T26" fmla="*/ 630 w 2190"/>
                  <a:gd name="T27" fmla="*/ 19 h 340"/>
                  <a:gd name="T28" fmla="*/ 639 w 2190"/>
                  <a:gd name="T29" fmla="*/ 14 h 340"/>
                  <a:gd name="T30" fmla="*/ 648 w 2190"/>
                  <a:gd name="T31" fmla="*/ 20 h 340"/>
                  <a:gd name="T32" fmla="*/ 808 w 2190"/>
                  <a:gd name="T33" fmla="*/ 54 h 340"/>
                  <a:gd name="T34" fmla="*/ 816 w 2190"/>
                  <a:gd name="T35" fmla="*/ 49 h 340"/>
                  <a:gd name="T36" fmla="*/ 816 w 2190"/>
                  <a:gd name="T37" fmla="*/ 49 h 340"/>
                  <a:gd name="T38" fmla="*/ 882 w 2190"/>
                  <a:gd name="T39" fmla="*/ 167 h 340"/>
                  <a:gd name="T40" fmla="*/ 1427 w 2190"/>
                  <a:gd name="T41" fmla="*/ 19 h 340"/>
                  <a:gd name="T42" fmla="*/ 1437 w 2190"/>
                  <a:gd name="T43" fmla="*/ 13 h 340"/>
                  <a:gd name="T44" fmla="*/ 1446 w 2190"/>
                  <a:gd name="T45" fmla="*/ 20 h 340"/>
                  <a:gd name="T46" fmla="*/ 1601 w 2190"/>
                  <a:gd name="T47" fmla="*/ 44 h 340"/>
                  <a:gd name="T48" fmla="*/ 1609 w 2190"/>
                  <a:gd name="T49" fmla="*/ 39 h 340"/>
                  <a:gd name="T50" fmla="*/ 1609 w 2190"/>
                  <a:gd name="T51" fmla="*/ 39 h 340"/>
                  <a:gd name="T52" fmla="*/ 1684 w 2190"/>
                  <a:gd name="T53" fmla="*/ 205 h 340"/>
                  <a:gd name="T54" fmla="*/ 1750 w 2190"/>
                  <a:gd name="T55" fmla="*/ 40 h 340"/>
                  <a:gd name="T56" fmla="*/ 1759 w 2190"/>
                  <a:gd name="T57" fmla="*/ 34 h 340"/>
                  <a:gd name="T58" fmla="*/ 1838 w 2190"/>
                  <a:gd name="T59" fmla="*/ 167 h 340"/>
                  <a:gd name="T60" fmla="*/ 2179 w 2190"/>
                  <a:gd name="T61" fmla="*/ 167 h 340"/>
                  <a:gd name="T62" fmla="*/ 2189 w 2190"/>
                  <a:gd name="T63" fmla="*/ 177 h 340"/>
                  <a:gd name="T64" fmla="*/ 1833 w 2190"/>
                  <a:gd name="T65" fmla="*/ 186 h 340"/>
                  <a:gd name="T66" fmla="*/ 1824 w 2190"/>
                  <a:gd name="T67" fmla="*/ 181 h 340"/>
                  <a:gd name="T68" fmla="*/ 1693 w 2190"/>
                  <a:gd name="T69" fmla="*/ 233 h 340"/>
                  <a:gd name="T70" fmla="*/ 1684 w 2190"/>
                  <a:gd name="T71" fmla="*/ 239 h 340"/>
                  <a:gd name="T72" fmla="*/ 1684 w 2190"/>
                  <a:gd name="T73" fmla="*/ 239 h 340"/>
                  <a:gd name="T74" fmla="*/ 1609 w 2190"/>
                  <a:gd name="T75" fmla="*/ 73 h 340"/>
                  <a:gd name="T76" fmla="*/ 1526 w 2190"/>
                  <a:gd name="T77" fmla="*/ 281 h 340"/>
                  <a:gd name="T78" fmla="*/ 1516 w 2190"/>
                  <a:gd name="T79" fmla="*/ 287 h 340"/>
                  <a:gd name="T80" fmla="*/ 1435 w 2190"/>
                  <a:gd name="T81" fmla="*/ 50 h 340"/>
                  <a:gd name="T82" fmla="*/ 1377 w 2190"/>
                  <a:gd name="T83" fmla="*/ 180 h 340"/>
                  <a:gd name="T84" fmla="*/ 876 w 2190"/>
                  <a:gd name="T85" fmla="*/ 186 h 340"/>
                  <a:gd name="T86" fmla="*/ 867 w 2190"/>
                  <a:gd name="T87" fmla="*/ 181 h 340"/>
                  <a:gd name="T88" fmla="*/ 734 w 2190"/>
                  <a:gd name="T89" fmla="*/ 243 h 340"/>
                  <a:gd name="T90" fmla="*/ 725 w 2190"/>
                  <a:gd name="T91" fmla="*/ 248 h 340"/>
                  <a:gd name="T92" fmla="*/ 717 w 2190"/>
                  <a:gd name="T93" fmla="*/ 242 h 340"/>
                  <a:gd name="T94" fmla="*/ 545 w 2190"/>
                  <a:gd name="T95" fmla="*/ 265 h 340"/>
                  <a:gd name="T96" fmla="*/ 537 w 2190"/>
                  <a:gd name="T97" fmla="*/ 271 h 340"/>
                  <a:gd name="T98" fmla="*/ 529 w 2190"/>
                  <a:gd name="T99" fmla="*/ 265 h 340"/>
                  <a:gd name="T100" fmla="*/ 367 w 2190"/>
                  <a:gd name="T101" fmla="*/ 333 h 340"/>
                  <a:gd name="T102" fmla="*/ 359 w 2190"/>
                  <a:gd name="T103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90" h="340">
                    <a:moveTo>
                      <a:pt x="359" y="339"/>
                    </a:moveTo>
                    <a:lnTo>
                      <a:pt x="359" y="339"/>
                    </a:lnTo>
                    <a:lnTo>
                      <a:pt x="358" y="339"/>
                    </a:lnTo>
                    <a:lnTo>
                      <a:pt x="358" y="339"/>
                    </a:lnTo>
                    <a:cubicBezTo>
                      <a:pt x="354" y="339"/>
                      <a:pt x="351" y="336"/>
                      <a:pt x="349" y="332"/>
                    </a:cubicBezTo>
                    <a:lnTo>
                      <a:pt x="254" y="35"/>
                    </a:lnTo>
                    <a:lnTo>
                      <a:pt x="175" y="181"/>
                    </a:lnTo>
                    <a:lnTo>
                      <a:pt x="175" y="181"/>
                    </a:lnTo>
                    <a:cubicBezTo>
                      <a:pt x="174" y="184"/>
                      <a:pt x="171" y="186"/>
                      <a:pt x="167" y="186"/>
                    </a:cubicBezTo>
                    <a:lnTo>
                      <a:pt x="10" y="186"/>
                    </a:lnTo>
                    <a:lnTo>
                      <a:pt x="10" y="186"/>
                    </a:lnTo>
                    <a:cubicBezTo>
                      <a:pt x="4" y="186"/>
                      <a:pt x="0" y="182"/>
                      <a:pt x="0" y="177"/>
                    </a:cubicBezTo>
                    <a:lnTo>
                      <a:pt x="0" y="177"/>
                    </a:lnTo>
                    <a:cubicBezTo>
                      <a:pt x="0" y="171"/>
                      <a:pt x="4" y="167"/>
                      <a:pt x="10" y="167"/>
                    </a:cubicBezTo>
                    <a:lnTo>
                      <a:pt x="161" y="167"/>
                    </a:lnTo>
                    <a:lnTo>
                      <a:pt x="247" y="6"/>
                    </a:lnTo>
                    <a:lnTo>
                      <a:pt x="247" y="6"/>
                    </a:lnTo>
                    <a:cubicBezTo>
                      <a:pt x="249" y="3"/>
                      <a:pt x="254" y="0"/>
                      <a:pt x="257" y="1"/>
                    </a:cubicBezTo>
                    <a:lnTo>
                      <a:pt x="257" y="1"/>
                    </a:lnTo>
                    <a:cubicBezTo>
                      <a:pt x="261" y="1"/>
                      <a:pt x="264" y="3"/>
                      <a:pt x="265" y="7"/>
                    </a:cubicBezTo>
                    <a:lnTo>
                      <a:pt x="360" y="304"/>
                    </a:lnTo>
                    <a:lnTo>
                      <a:pt x="450" y="124"/>
                    </a:lnTo>
                    <a:lnTo>
                      <a:pt x="450" y="124"/>
                    </a:lnTo>
                    <a:cubicBezTo>
                      <a:pt x="452" y="121"/>
                      <a:pt x="455" y="119"/>
                      <a:pt x="458" y="119"/>
                    </a:cubicBezTo>
                    <a:lnTo>
                      <a:pt x="458" y="119"/>
                    </a:lnTo>
                    <a:cubicBezTo>
                      <a:pt x="462" y="119"/>
                      <a:pt x="465" y="121"/>
                      <a:pt x="467" y="124"/>
                    </a:cubicBezTo>
                    <a:lnTo>
                      <a:pt x="535" y="240"/>
                    </a:lnTo>
                    <a:lnTo>
                      <a:pt x="630" y="19"/>
                    </a:lnTo>
                    <a:lnTo>
                      <a:pt x="630" y="19"/>
                    </a:lnTo>
                    <a:cubicBezTo>
                      <a:pt x="631" y="15"/>
                      <a:pt x="635" y="13"/>
                      <a:pt x="639" y="14"/>
                    </a:cubicBezTo>
                    <a:lnTo>
                      <a:pt x="639" y="14"/>
                    </a:lnTo>
                    <a:cubicBezTo>
                      <a:pt x="643" y="14"/>
                      <a:pt x="646" y="17"/>
                      <a:pt x="648" y="20"/>
                    </a:cubicBezTo>
                    <a:lnTo>
                      <a:pt x="727" y="216"/>
                    </a:lnTo>
                    <a:lnTo>
                      <a:pt x="808" y="54"/>
                    </a:lnTo>
                    <a:lnTo>
                      <a:pt x="808" y="54"/>
                    </a:lnTo>
                    <a:cubicBezTo>
                      <a:pt x="809" y="50"/>
                      <a:pt x="813" y="49"/>
                      <a:pt x="816" y="49"/>
                    </a:cubicBezTo>
                    <a:lnTo>
                      <a:pt x="816" y="49"/>
                    </a:lnTo>
                    <a:lnTo>
                      <a:pt x="816" y="49"/>
                    </a:lnTo>
                    <a:cubicBezTo>
                      <a:pt x="820" y="49"/>
                      <a:pt x="823" y="50"/>
                      <a:pt x="825" y="54"/>
                    </a:cubicBezTo>
                    <a:lnTo>
                      <a:pt x="882" y="167"/>
                    </a:lnTo>
                    <a:lnTo>
                      <a:pt x="1362" y="167"/>
                    </a:lnTo>
                    <a:lnTo>
                      <a:pt x="1427" y="19"/>
                    </a:lnTo>
                    <a:lnTo>
                      <a:pt x="1427" y="19"/>
                    </a:lnTo>
                    <a:cubicBezTo>
                      <a:pt x="1429" y="15"/>
                      <a:pt x="1434" y="13"/>
                      <a:pt x="1437" y="13"/>
                    </a:cubicBezTo>
                    <a:lnTo>
                      <a:pt x="1437" y="13"/>
                    </a:lnTo>
                    <a:cubicBezTo>
                      <a:pt x="1441" y="13"/>
                      <a:pt x="1444" y="17"/>
                      <a:pt x="1446" y="20"/>
                    </a:cubicBezTo>
                    <a:lnTo>
                      <a:pt x="1518" y="250"/>
                    </a:lnTo>
                    <a:lnTo>
                      <a:pt x="1601" y="44"/>
                    </a:lnTo>
                    <a:lnTo>
                      <a:pt x="1601" y="44"/>
                    </a:lnTo>
                    <a:cubicBezTo>
                      <a:pt x="1602" y="41"/>
                      <a:pt x="1606" y="39"/>
                      <a:pt x="1609" y="39"/>
                    </a:cubicBezTo>
                    <a:lnTo>
                      <a:pt x="1609" y="39"/>
                    </a:lnTo>
                    <a:lnTo>
                      <a:pt x="1609" y="39"/>
                    </a:lnTo>
                    <a:cubicBezTo>
                      <a:pt x="1614" y="39"/>
                      <a:pt x="1617" y="41"/>
                      <a:pt x="1618" y="44"/>
                    </a:cubicBezTo>
                    <a:lnTo>
                      <a:pt x="1684" y="205"/>
                    </a:lnTo>
                    <a:lnTo>
                      <a:pt x="1750" y="40"/>
                    </a:lnTo>
                    <a:lnTo>
                      <a:pt x="1750" y="40"/>
                    </a:lnTo>
                    <a:cubicBezTo>
                      <a:pt x="1752" y="36"/>
                      <a:pt x="1756" y="34"/>
                      <a:pt x="1759" y="34"/>
                    </a:cubicBezTo>
                    <a:lnTo>
                      <a:pt x="1759" y="34"/>
                    </a:lnTo>
                    <a:cubicBezTo>
                      <a:pt x="1763" y="33"/>
                      <a:pt x="1766" y="36"/>
                      <a:pt x="1768" y="38"/>
                    </a:cubicBezTo>
                    <a:lnTo>
                      <a:pt x="1838" y="167"/>
                    </a:lnTo>
                    <a:lnTo>
                      <a:pt x="2179" y="167"/>
                    </a:lnTo>
                    <a:lnTo>
                      <a:pt x="2179" y="167"/>
                    </a:lnTo>
                    <a:cubicBezTo>
                      <a:pt x="2185" y="167"/>
                      <a:pt x="2189" y="171"/>
                      <a:pt x="2189" y="177"/>
                    </a:cubicBezTo>
                    <a:lnTo>
                      <a:pt x="2189" y="177"/>
                    </a:lnTo>
                    <a:cubicBezTo>
                      <a:pt x="2189" y="182"/>
                      <a:pt x="2185" y="186"/>
                      <a:pt x="2179" y="186"/>
                    </a:cubicBezTo>
                    <a:lnTo>
                      <a:pt x="1833" y="186"/>
                    </a:lnTo>
                    <a:lnTo>
                      <a:pt x="1833" y="186"/>
                    </a:lnTo>
                    <a:cubicBezTo>
                      <a:pt x="1830" y="186"/>
                      <a:pt x="1826" y="184"/>
                      <a:pt x="1824" y="181"/>
                    </a:cubicBezTo>
                    <a:lnTo>
                      <a:pt x="1761" y="65"/>
                    </a:lnTo>
                    <a:lnTo>
                      <a:pt x="1693" y="233"/>
                    </a:lnTo>
                    <a:lnTo>
                      <a:pt x="1693" y="233"/>
                    </a:lnTo>
                    <a:cubicBezTo>
                      <a:pt x="1692" y="237"/>
                      <a:pt x="1689" y="239"/>
                      <a:pt x="1684" y="239"/>
                    </a:cubicBezTo>
                    <a:lnTo>
                      <a:pt x="1684" y="239"/>
                    </a:lnTo>
                    <a:lnTo>
                      <a:pt x="1684" y="239"/>
                    </a:lnTo>
                    <a:cubicBezTo>
                      <a:pt x="1681" y="239"/>
                      <a:pt x="1677" y="237"/>
                      <a:pt x="1675" y="234"/>
                    </a:cubicBezTo>
                    <a:lnTo>
                      <a:pt x="1609" y="73"/>
                    </a:lnTo>
                    <a:lnTo>
                      <a:pt x="1526" y="281"/>
                    </a:lnTo>
                    <a:lnTo>
                      <a:pt x="1526" y="281"/>
                    </a:lnTo>
                    <a:cubicBezTo>
                      <a:pt x="1524" y="284"/>
                      <a:pt x="1520" y="287"/>
                      <a:pt x="1516" y="287"/>
                    </a:cubicBezTo>
                    <a:lnTo>
                      <a:pt x="1516" y="287"/>
                    </a:lnTo>
                    <a:cubicBezTo>
                      <a:pt x="1513" y="286"/>
                      <a:pt x="1509" y="283"/>
                      <a:pt x="1508" y="280"/>
                    </a:cubicBezTo>
                    <a:lnTo>
                      <a:pt x="1435" y="50"/>
                    </a:lnTo>
                    <a:lnTo>
                      <a:pt x="1377" y="180"/>
                    </a:lnTo>
                    <a:lnTo>
                      <a:pt x="1377" y="180"/>
                    </a:lnTo>
                    <a:cubicBezTo>
                      <a:pt x="1375" y="184"/>
                      <a:pt x="1372" y="186"/>
                      <a:pt x="1368" y="186"/>
                    </a:cubicBezTo>
                    <a:lnTo>
                      <a:pt x="876" y="186"/>
                    </a:lnTo>
                    <a:lnTo>
                      <a:pt x="876" y="186"/>
                    </a:lnTo>
                    <a:cubicBezTo>
                      <a:pt x="872" y="186"/>
                      <a:pt x="869" y="184"/>
                      <a:pt x="867" y="181"/>
                    </a:cubicBezTo>
                    <a:lnTo>
                      <a:pt x="816" y="79"/>
                    </a:lnTo>
                    <a:lnTo>
                      <a:pt x="734" y="243"/>
                    </a:lnTo>
                    <a:lnTo>
                      <a:pt x="734" y="243"/>
                    </a:lnTo>
                    <a:cubicBezTo>
                      <a:pt x="732" y="246"/>
                      <a:pt x="729" y="248"/>
                      <a:pt x="725" y="248"/>
                    </a:cubicBezTo>
                    <a:lnTo>
                      <a:pt x="725" y="248"/>
                    </a:lnTo>
                    <a:cubicBezTo>
                      <a:pt x="721" y="248"/>
                      <a:pt x="718" y="245"/>
                      <a:pt x="717" y="242"/>
                    </a:cubicBezTo>
                    <a:lnTo>
                      <a:pt x="638" y="48"/>
                    </a:lnTo>
                    <a:lnTo>
                      <a:pt x="545" y="265"/>
                    </a:lnTo>
                    <a:lnTo>
                      <a:pt x="545" y="265"/>
                    </a:lnTo>
                    <a:cubicBezTo>
                      <a:pt x="543" y="268"/>
                      <a:pt x="541" y="269"/>
                      <a:pt x="537" y="271"/>
                    </a:cubicBezTo>
                    <a:lnTo>
                      <a:pt x="537" y="271"/>
                    </a:lnTo>
                    <a:cubicBezTo>
                      <a:pt x="533" y="271"/>
                      <a:pt x="530" y="269"/>
                      <a:pt x="529" y="265"/>
                    </a:cubicBezTo>
                    <a:lnTo>
                      <a:pt x="459" y="149"/>
                    </a:lnTo>
                    <a:lnTo>
                      <a:pt x="367" y="333"/>
                    </a:lnTo>
                    <a:lnTo>
                      <a:pt x="367" y="333"/>
                    </a:lnTo>
                    <a:cubicBezTo>
                      <a:pt x="366" y="336"/>
                      <a:pt x="362" y="339"/>
                      <a:pt x="359" y="3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76">
                <a:extLst>
                  <a:ext uri="{FF2B5EF4-FFF2-40B4-BE49-F238E27FC236}">
                    <a16:creationId xmlns:a16="http://schemas.microsoft.com/office/drawing/2014/main" id="{179F96C0-00B5-4499-8F60-5452222A1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8511" y="9476088"/>
                <a:ext cx="1378552" cy="926757"/>
              </a:xfrm>
              <a:custGeom>
                <a:avLst/>
                <a:gdLst>
                  <a:gd name="T0" fmla="*/ 1446 w 1576"/>
                  <a:gd name="T1" fmla="*/ 1057 h 1058"/>
                  <a:gd name="T2" fmla="*/ 788 w 1576"/>
                  <a:gd name="T3" fmla="*/ 1057 h 1058"/>
                  <a:gd name="T4" fmla="*/ 129 w 1576"/>
                  <a:gd name="T5" fmla="*/ 1057 h 1058"/>
                  <a:gd name="T6" fmla="*/ 129 w 1576"/>
                  <a:gd name="T7" fmla="*/ 1057 h 1058"/>
                  <a:gd name="T8" fmla="*/ 38 w 1576"/>
                  <a:gd name="T9" fmla="*/ 1020 h 1058"/>
                  <a:gd name="T10" fmla="*/ 38 w 1576"/>
                  <a:gd name="T11" fmla="*/ 1020 h 1058"/>
                  <a:gd name="T12" fmla="*/ 0 w 1576"/>
                  <a:gd name="T13" fmla="*/ 928 h 1058"/>
                  <a:gd name="T14" fmla="*/ 0 w 1576"/>
                  <a:gd name="T15" fmla="*/ 529 h 1058"/>
                  <a:gd name="T16" fmla="*/ 0 w 1576"/>
                  <a:gd name="T17" fmla="*/ 130 h 1058"/>
                  <a:gd name="T18" fmla="*/ 0 w 1576"/>
                  <a:gd name="T19" fmla="*/ 130 h 1058"/>
                  <a:gd name="T20" fmla="*/ 38 w 1576"/>
                  <a:gd name="T21" fmla="*/ 38 h 1058"/>
                  <a:gd name="T22" fmla="*/ 38 w 1576"/>
                  <a:gd name="T23" fmla="*/ 38 h 1058"/>
                  <a:gd name="T24" fmla="*/ 129 w 1576"/>
                  <a:gd name="T25" fmla="*/ 0 h 1058"/>
                  <a:gd name="T26" fmla="*/ 788 w 1576"/>
                  <a:gd name="T27" fmla="*/ 0 h 1058"/>
                  <a:gd name="T28" fmla="*/ 1446 w 1576"/>
                  <a:gd name="T29" fmla="*/ 0 h 1058"/>
                  <a:gd name="T30" fmla="*/ 1446 w 1576"/>
                  <a:gd name="T31" fmla="*/ 0 h 1058"/>
                  <a:gd name="T32" fmla="*/ 1537 w 1576"/>
                  <a:gd name="T33" fmla="*/ 38 h 1058"/>
                  <a:gd name="T34" fmla="*/ 1537 w 1576"/>
                  <a:gd name="T35" fmla="*/ 38 h 1058"/>
                  <a:gd name="T36" fmla="*/ 1575 w 1576"/>
                  <a:gd name="T37" fmla="*/ 130 h 1058"/>
                  <a:gd name="T38" fmla="*/ 1575 w 1576"/>
                  <a:gd name="T39" fmla="*/ 529 h 1058"/>
                  <a:gd name="T40" fmla="*/ 1575 w 1576"/>
                  <a:gd name="T41" fmla="*/ 928 h 1058"/>
                  <a:gd name="T42" fmla="*/ 1575 w 1576"/>
                  <a:gd name="T43" fmla="*/ 928 h 1058"/>
                  <a:gd name="T44" fmla="*/ 1537 w 1576"/>
                  <a:gd name="T45" fmla="*/ 1020 h 1058"/>
                  <a:gd name="T46" fmla="*/ 1537 w 1576"/>
                  <a:gd name="T47" fmla="*/ 1020 h 1058"/>
                  <a:gd name="T48" fmla="*/ 1446 w 1576"/>
                  <a:gd name="T49" fmla="*/ 1057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76" h="1058">
                    <a:moveTo>
                      <a:pt x="1446" y="1057"/>
                    </a:moveTo>
                    <a:lnTo>
                      <a:pt x="788" y="1057"/>
                    </a:lnTo>
                    <a:lnTo>
                      <a:pt x="129" y="1057"/>
                    </a:lnTo>
                    <a:lnTo>
                      <a:pt x="129" y="1057"/>
                    </a:lnTo>
                    <a:cubicBezTo>
                      <a:pt x="93" y="1057"/>
                      <a:pt x="61" y="1043"/>
                      <a:pt x="38" y="1020"/>
                    </a:cubicBezTo>
                    <a:lnTo>
                      <a:pt x="38" y="1020"/>
                    </a:lnTo>
                    <a:cubicBezTo>
                      <a:pt x="14" y="996"/>
                      <a:pt x="0" y="964"/>
                      <a:pt x="0" y="928"/>
                    </a:cubicBezTo>
                    <a:lnTo>
                      <a:pt x="0" y="529"/>
                    </a:lnTo>
                    <a:lnTo>
                      <a:pt x="0" y="130"/>
                    </a:lnTo>
                    <a:lnTo>
                      <a:pt x="0" y="130"/>
                    </a:lnTo>
                    <a:cubicBezTo>
                      <a:pt x="0" y="94"/>
                      <a:pt x="14" y="61"/>
                      <a:pt x="38" y="38"/>
                    </a:cubicBezTo>
                    <a:lnTo>
                      <a:pt x="38" y="38"/>
                    </a:lnTo>
                    <a:cubicBezTo>
                      <a:pt x="61" y="14"/>
                      <a:pt x="93" y="0"/>
                      <a:pt x="129" y="0"/>
                    </a:cubicBezTo>
                    <a:lnTo>
                      <a:pt x="788" y="0"/>
                    </a:lnTo>
                    <a:lnTo>
                      <a:pt x="1446" y="0"/>
                    </a:lnTo>
                    <a:lnTo>
                      <a:pt x="1446" y="0"/>
                    </a:lnTo>
                    <a:cubicBezTo>
                      <a:pt x="1481" y="0"/>
                      <a:pt x="1514" y="14"/>
                      <a:pt x="1537" y="38"/>
                    </a:cubicBezTo>
                    <a:lnTo>
                      <a:pt x="1537" y="38"/>
                    </a:lnTo>
                    <a:cubicBezTo>
                      <a:pt x="1561" y="61"/>
                      <a:pt x="1575" y="94"/>
                      <a:pt x="1575" y="130"/>
                    </a:cubicBezTo>
                    <a:lnTo>
                      <a:pt x="1575" y="529"/>
                    </a:lnTo>
                    <a:lnTo>
                      <a:pt x="1575" y="928"/>
                    </a:lnTo>
                    <a:lnTo>
                      <a:pt x="1575" y="928"/>
                    </a:lnTo>
                    <a:cubicBezTo>
                      <a:pt x="1575" y="964"/>
                      <a:pt x="1561" y="996"/>
                      <a:pt x="1537" y="1020"/>
                    </a:cubicBezTo>
                    <a:lnTo>
                      <a:pt x="1537" y="1020"/>
                    </a:lnTo>
                    <a:cubicBezTo>
                      <a:pt x="1514" y="1043"/>
                      <a:pt x="1481" y="1057"/>
                      <a:pt x="1446" y="10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177">
                <a:extLst>
                  <a:ext uri="{FF2B5EF4-FFF2-40B4-BE49-F238E27FC236}">
                    <a16:creationId xmlns:a16="http://schemas.microsoft.com/office/drawing/2014/main" id="{B4F3D498-905F-4277-8569-17CFF17AA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6928" y="9468365"/>
                <a:ext cx="1397858" cy="942203"/>
              </a:xfrm>
              <a:custGeom>
                <a:avLst/>
                <a:gdLst>
                  <a:gd name="T0" fmla="*/ 139 w 1595"/>
                  <a:gd name="T1" fmla="*/ 19 h 1077"/>
                  <a:gd name="T2" fmla="*/ 139 w 1595"/>
                  <a:gd name="T3" fmla="*/ 19 h 1077"/>
                  <a:gd name="T4" fmla="*/ 55 w 1595"/>
                  <a:gd name="T5" fmla="*/ 54 h 1077"/>
                  <a:gd name="T6" fmla="*/ 55 w 1595"/>
                  <a:gd name="T7" fmla="*/ 54 h 1077"/>
                  <a:gd name="T8" fmla="*/ 19 w 1595"/>
                  <a:gd name="T9" fmla="*/ 139 h 1077"/>
                  <a:gd name="T10" fmla="*/ 19 w 1595"/>
                  <a:gd name="T11" fmla="*/ 937 h 1077"/>
                  <a:gd name="T12" fmla="*/ 19 w 1595"/>
                  <a:gd name="T13" fmla="*/ 937 h 1077"/>
                  <a:gd name="T14" fmla="*/ 55 w 1595"/>
                  <a:gd name="T15" fmla="*/ 1022 h 1077"/>
                  <a:gd name="T16" fmla="*/ 55 w 1595"/>
                  <a:gd name="T17" fmla="*/ 1022 h 1077"/>
                  <a:gd name="T18" fmla="*/ 139 w 1595"/>
                  <a:gd name="T19" fmla="*/ 1057 h 1077"/>
                  <a:gd name="T20" fmla="*/ 1456 w 1595"/>
                  <a:gd name="T21" fmla="*/ 1057 h 1077"/>
                  <a:gd name="T22" fmla="*/ 1456 w 1595"/>
                  <a:gd name="T23" fmla="*/ 1057 h 1077"/>
                  <a:gd name="T24" fmla="*/ 1540 w 1595"/>
                  <a:gd name="T25" fmla="*/ 1022 h 1077"/>
                  <a:gd name="T26" fmla="*/ 1540 w 1595"/>
                  <a:gd name="T27" fmla="*/ 1022 h 1077"/>
                  <a:gd name="T28" fmla="*/ 1576 w 1595"/>
                  <a:gd name="T29" fmla="*/ 937 h 1077"/>
                  <a:gd name="T30" fmla="*/ 1576 w 1595"/>
                  <a:gd name="T31" fmla="*/ 139 h 1077"/>
                  <a:gd name="T32" fmla="*/ 1576 w 1595"/>
                  <a:gd name="T33" fmla="*/ 139 h 1077"/>
                  <a:gd name="T34" fmla="*/ 1540 w 1595"/>
                  <a:gd name="T35" fmla="*/ 54 h 1077"/>
                  <a:gd name="T36" fmla="*/ 1540 w 1595"/>
                  <a:gd name="T37" fmla="*/ 54 h 1077"/>
                  <a:gd name="T38" fmla="*/ 1456 w 1595"/>
                  <a:gd name="T39" fmla="*/ 19 h 1077"/>
                  <a:gd name="T40" fmla="*/ 139 w 1595"/>
                  <a:gd name="T41" fmla="*/ 19 h 1077"/>
                  <a:gd name="T42" fmla="*/ 1456 w 1595"/>
                  <a:gd name="T43" fmla="*/ 1076 h 1077"/>
                  <a:gd name="T44" fmla="*/ 139 w 1595"/>
                  <a:gd name="T45" fmla="*/ 1076 h 1077"/>
                  <a:gd name="T46" fmla="*/ 139 w 1595"/>
                  <a:gd name="T47" fmla="*/ 1076 h 1077"/>
                  <a:gd name="T48" fmla="*/ 41 w 1595"/>
                  <a:gd name="T49" fmla="*/ 1035 h 1077"/>
                  <a:gd name="T50" fmla="*/ 41 w 1595"/>
                  <a:gd name="T51" fmla="*/ 1035 h 1077"/>
                  <a:gd name="T52" fmla="*/ 0 w 1595"/>
                  <a:gd name="T53" fmla="*/ 937 h 1077"/>
                  <a:gd name="T54" fmla="*/ 0 w 1595"/>
                  <a:gd name="T55" fmla="*/ 139 h 1077"/>
                  <a:gd name="T56" fmla="*/ 0 w 1595"/>
                  <a:gd name="T57" fmla="*/ 139 h 1077"/>
                  <a:gd name="T58" fmla="*/ 41 w 1595"/>
                  <a:gd name="T59" fmla="*/ 40 h 1077"/>
                  <a:gd name="T60" fmla="*/ 41 w 1595"/>
                  <a:gd name="T61" fmla="*/ 40 h 1077"/>
                  <a:gd name="T62" fmla="*/ 139 w 1595"/>
                  <a:gd name="T63" fmla="*/ 0 h 1077"/>
                  <a:gd name="T64" fmla="*/ 1456 w 1595"/>
                  <a:gd name="T65" fmla="*/ 0 h 1077"/>
                  <a:gd name="T66" fmla="*/ 1456 w 1595"/>
                  <a:gd name="T67" fmla="*/ 0 h 1077"/>
                  <a:gd name="T68" fmla="*/ 1554 w 1595"/>
                  <a:gd name="T69" fmla="*/ 40 h 1077"/>
                  <a:gd name="T70" fmla="*/ 1554 w 1595"/>
                  <a:gd name="T71" fmla="*/ 40 h 1077"/>
                  <a:gd name="T72" fmla="*/ 1594 w 1595"/>
                  <a:gd name="T73" fmla="*/ 139 h 1077"/>
                  <a:gd name="T74" fmla="*/ 1594 w 1595"/>
                  <a:gd name="T75" fmla="*/ 937 h 1077"/>
                  <a:gd name="T76" fmla="*/ 1594 w 1595"/>
                  <a:gd name="T77" fmla="*/ 937 h 1077"/>
                  <a:gd name="T78" fmla="*/ 1554 w 1595"/>
                  <a:gd name="T79" fmla="*/ 1035 h 1077"/>
                  <a:gd name="T80" fmla="*/ 1554 w 1595"/>
                  <a:gd name="T81" fmla="*/ 1035 h 1077"/>
                  <a:gd name="T82" fmla="*/ 1456 w 1595"/>
                  <a:gd name="T83" fmla="*/ 1076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5" h="1077">
                    <a:moveTo>
                      <a:pt x="139" y="19"/>
                    </a:moveTo>
                    <a:lnTo>
                      <a:pt x="139" y="19"/>
                    </a:lnTo>
                    <a:cubicBezTo>
                      <a:pt x="107" y="19"/>
                      <a:pt x="77" y="31"/>
                      <a:pt x="55" y="54"/>
                    </a:cubicBezTo>
                    <a:lnTo>
                      <a:pt x="55" y="54"/>
                    </a:lnTo>
                    <a:cubicBezTo>
                      <a:pt x="31" y="76"/>
                      <a:pt x="19" y="107"/>
                      <a:pt x="19" y="139"/>
                    </a:cubicBezTo>
                    <a:lnTo>
                      <a:pt x="19" y="937"/>
                    </a:lnTo>
                    <a:lnTo>
                      <a:pt x="19" y="937"/>
                    </a:lnTo>
                    <a:cubicBezTo>
                      <a:pt x="19" y="969"/>
                      <a:pt x="31" y="999"/>
                      <a:pt x="55" y="1022"/>
                    </a:cubicBezTo>
                    <a:lnTo>
                      <a:pt x="55" y="1022"/>
                    </a:lnTo>
                    <a:cubicBezTo>
                      <a:pt x="77" y="1044"/>
                      <a:pt x="107" y="1057"/>
                      <a:pt x="139" y="1057"/>
                    </a:cubicBezTo>
                    <a:lnTo>
                      <a:pt x="1456" y="1057"/>
                    </a:lnTo>
                    <a:lnTo>
                      <a:pt x="1456" y="1057"/>
                    </a:lnTo>
                    <a:cubicBezTo>
                      <a:pt x="1487" y="1057"/>
                      <a:pt x="1518" y="1044"/>
                      <a:pt x="1540" y="1022"/>
                    </a:cubicBezTo>
                    <a:lnTo>
                      <a:pt x="1540" y="1022"/>
                    </a:lnTo>
                    <a:cubicBezTo>
                      <a:pt x="1563" y="999"/>
                      <a:pt x="1576" y="969"/>
                      <a:pt x="1576" y="937"/>
                    </a:cubicBezTo>
                    <a:lnTo>
                      <a:pt x="1576" y="139"/>
                    </a:lnTo>
                    <a:lnTo>
                      <a:pt x="1576" y="139"/>
                    </a:lnTo>
                    <a:cubicBezTo>
                      <a:pt x="1576" y="107"/>
                      <a:pt x="1563" y="76"/>
                      <a:pt x="1540" y="54"/>
                    </a:cubicBezTo>
                    <a:lnTo>
                      <a:pt x="1540" y="54"/>
                    </a:lnTo>
                    <a:cubicBezTo>
                      <a:pt x="1518" y="31"/>
                      <a:pt x="1487" y="19"/>
                      <a:pt x="1456" y="19"/>
                    </a:cubicBezTo>
                    <a:lnTo>
                      <a:pt x="139" y="19"/>
                    </a:lnTo>
                    <a:close/>
                    <a:moveTo>
                      <a:pt x="1456" y="1076"/>
                    </a:moveTo>
                    <a:lnTo>
                      <a:pt x="139" y="1076"/>
                    </a:lnTo>
                    <a:lnTo>
                      <a:pt x="139" y="1076"/>
                    </a:lnTo>
                    <a:cubicBezTo>
                      <a:pt x="102" y="1076"/>
                      <a:pt x="67" y="1062"/>
                      <a:pt x="41" y="1035"/>
                    </a:cubicBezTo>
                    <a:lnTo>
                      <a:pt x="41" y="1035"/>
                    </a:lnTo>
                    <a:cubicBezTo>
                      <a:pt x="14" y="1009"/>
                      <a:pt x="0" y="974"/>
                      <a:pt x="0" y="937"/>
                    </a:cubicBezTo>
                    <a:lnTo>
                      <a:pt x="0" y="139"/>
                    </a:lnTo>
                    <a:lnTo>
                      <a:pt x="0" y="139"/>
                    </a:lnTo>
                    <a:cubicBezTo>
                      <a:pt x="0" y="102"/>
                      <a:pt x="14" y="67"/>
                      <a:pt x="41" y="40"/>
                    </a:cubicBezTo>
                    <a:lnTo>
                      <a:pt x="41" y="40"/>
                    </a:lnTo>
                    <a:cubicBezTo>
                      <a:pt x="67" y="14"/>
                      <a:pt x="102" y="0"/>
                      <a:pt x="139" y="0"/>
                    </a:cubicBezTo>
                    <a:lnTo>
                      <a:pt x="1456" y="0"/>
                    </a:lnTo>
                    <a:lnTo>
                      <a:pt x="1456" y="0"/>
                    </a:lnTo>
                    <a:cubicBezTo>
                      <a:pt x="1492" y="0"/>
                      <a:pt x="1527" y="14"/>
                      <a:pt x="1554" y="40"/>
                    </a:cubicBezTo>
                    <a:lnTo>
                      <a:pt x="1554" y="40"/>
                    </a:lnTo>
                    <a:cubicBezTo>
                      <a:pt x="1580" y="67"/>
                      <a:pt x="1594" y="102"/>
                      <a:pt x="1594" y="139"/>
                    </a:cubicBezTo>
                    <a:lnTo>
                      <a:pt x="1594" y="937"/>
                    </a:lnTo>
                    <a:lnTo>
                      <a:pt x="1594" y="937"/>
                    </a:lnTo>
                    <a:cubicBezTo>
                      <a:pt x="1594" y="974"/>
                      <a:pt x="1580" y="1009"/>
                      <a:pt x="1554" y="1035"/>
                    </a:cubicBezTo>
                    <a:lnTo>
                      <a:pt x="1554" y="1035"/>
                    </a:lnTo>
                    <a:cubicBezTo>
                      <a:pt x="1527" y="1062"/>
                      <a:pt x="1492" y="1076"/>
                      <a:pt x="1456" y="10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178">
                <a:extLst>
                  <a:ext uri="{FF2B5EF4-FFF2-40B4-BE49-F238E27FC236}">
                    <a16:creationId xmlns:a16="http://schemas.microsoft.com/office/drawing/2014/main" id="{53AACA4A-D7B0-4B8E-98BC-457B64D31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5259" y="9688468"/>
                <a:ext cx="625561" cy="19309"/>
              </a:xfrm>
              <a:custGeom>
                <a:avLst/>
                <a:gdLst>
                  <a:gd name="T0" fmla="*/ 706 w 716"/>
                  <a:gd name="T1" fmla="*/ 19 h 20"/>
                  <a:gd name="T2" fmla="*/ 10 w 716"/>
                  <a:gd name="T3" fmla="*/ 19 h 20"/>
                  <a:gd name="T4" fmla="*/ 10 w 716"/>
                  <a:gd name="T5" fmla="*/ 19 h 20"/>
                  <a:gd name="T6" fmla="*/ 0 w 716"/>
                  <a:gd name="T7" fmla="*/ 9 h 20"/>
                  <a:gd name="T8" fmla="*/ 0 w 716"/>
                  <a:gd name="T9" fmla="*/ 9 h 20"/>
                  <a:gd name="T10" fmla="*/ 10 w 716"/>
                  <a:gd name="T11" fmla="*/ 0 h 20"/>
                  <a:gd name="T12" fmla="*/ 706 w 716"/>
                  <a:gd name="T13" fmla="*/ 0 h 20"/>
                  <a:gd name="T14" fmla="*/ 706 w 716"/>
                  <a:gd name="T15" fmla="*/ 0 h 20"/>
                  <a:gd name="T16" fmla="*/ 715 w 716"/>
                  <a:gd name="T17" fmla="*/ 9 h 20"/>
                  <a:gd name="T18" fmla="*/ 715 w 716"/>
                  <a:gd name="T19" fmla="*/ 9 h 20"/>
                  <a:gd name="T20" fmla="*/ 706 w 716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6" h="20">
                    <a:moveTo>
                      <a:pt x="706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706" y="0"/>
                    </a:lnTo>
                    <a:lnTo>
                      <a:pt x="706" y="0"/>
                    </a:lnTo>
                    <a:cubicBezTo>
                      <a:pt x="711" y="0"/>
                      <a:pt x="715" y="4"/>
                      <a:pt x="715" y="9"/>
                    </a:cubicBezTo>
                    <a:lnTo>
                      <a:pt x="715" y="9"/>
                    </a:lnTo>
                    <a:cubicBezTo>
                      <a:pt x="715" y="15"/>
                      <a:pt x="711" y="19"/>
                      <a:pt x="706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79">
                <a:extLst>
                  <a:ext uri="{FF2B5EF4-FFF2-40B4-BE49-F238E27FC236}">
                    <a16:creationId xmlns:a16="http://schemas.microsoft.com/office/drawing/2014/main" id="{1015EFBB-C801-4258-A7A1-5017B7696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1396" y="9800453"/>
                <a:ext cx="648730" cy="84953"/>
              </a:xfrm>
              <a:custGeom>
                <a:avLst/>
                <a:gdLst>
                  <a:gd name="T0" fmla="*/ 697 w 742"/>
                  <a:gd name="T1" fmla="*/ 94 h 95"/>
                  <a:gd name="T2" fmla="*/ 44 w 742"/>
                  <a:gd name="T3" fmla="*/ 94 h 95"/>
                  <a:gd name="T4" fmla="*/ 44 w 742"/>
                  <a:gd name="T5" fmla="*/ 94 h 95"/>
                  <a:gd name="T6" fmla="*/ 0 w 742"/>
                  <a:gd name="T7" fmla="*/ 51 h 95"/>
                  <a:gd name="T8" fmla="*/ 0 w 742"/>
                  <a:gd name="T9" fmla="*/ 44 h 95"/>
                  <a:gd name="T10" fmla="*/ 0 w 742"/>
                  <a:gd name="T11" fmla="*/ 44 h 95"/>
                  <a:gd name="T12" fmla="*/ 44 w 742"/>
                  <a:gd name="T13" fmla="*/ 0 h 95"/>
                  <a:gd name="T14" fmla="*/ 697 w 742"/>
                  <a:gd name="T15" fmla="*/ 0 h 95"/>
                  <a:gd name="T16" fmla="*/ 697 w 742"/>
                  <a:gd name="T17" fmla="*/ 0 h 95"/>
                  <a:gd name="T18" fmla="*/ 741 w 742"/>
                  <a:gd name="T19" fmla="*/ 44 h 95"/>
                  <a:gd name="T20" fmla="*/ 741 w 742"/>
                  <a:gd name="T21" fmla="*/ 51 h 95"/>
                  <a:gd name="T22" fmla="*/ 741 w 742"/>
                  <a:gd name="T23" fmla="*/ 51 h 95"/>
                  <a:gd name="T24" fmla="*/ 697 w 742"/>
                  <a:gd name="T2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2" h="95">
                    <a:moveTo>
                      <a:pt x="697" y="94"/>
                    </a:moveTo>
                    <a:lnTo>
                      <a:pt x="44" y="94"/>
                    </a:lnTo>
                    <a:lnTo>
                      <a:pt x="44" y="94"/>
                    </a:lnTo>
                    <a:cubicBezTo>
                      <a:pt x="19" y="94"/>
                      <a:pt x="0" y="75"/>
                      <a:pt x="0" y="51"/>
                    </a:cubicBezTo>
                    <a:lnTo>
                      <a:pt x="0" y="44"/>
                    </a:lnTo>
                    <a:lnTo>
                      <a:pt x="0" y="44"/>
                    </a:lnTo>
                    <a:cubicBezTo>
                      <a:pt x="0" y="20"/>
                      <a:pt x="19" y="0"/>
                      <a:pt x="44" y="0"/>
                    </a:cubicBezTo>
                    <a:lnTo>
                      <a:pt x="697" y="0"/>
                    </a:lnTo>
                    <a:lnTo>
                      <a:pt x="697" y="0"/>
                    </a:lnTo>
                    <a:cubicBezTo>
                      <a:pt x="721" y="0"/>
                      <a:pt x="741" y="20"/>
                      <a:pt x="741" y="44"/>
                    </a:cubicBezTo>
                    <a:lnTo>
                      <a:pt x="741" y="51"/>
                    </a:lnTo>
                    <a:lnTo>
                      <a:pt x="741" y="51"/>
                    </a:lnTo>
                    <a:cubicBezTo>
                      <a:pt x="741" y="75"/>
                      <a:pt x="721" y="94"/>
                      <a:pt x="697" y="9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180">
                <a:extLst>
                  <a:ext uri="{FF2B5EF4-FFF2-40B4-BE49-F238E27FC236}">
                    <a16:creationId xmlns:a16="http://schemas.microsoft.com/office/drawing/2014/main" id="{C08C3D5A-FAEA-4FEF-BE60-072D9729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3673" y="9792730"/>
                <a:ext cx="664176" cy="100399"/>
              </a:xfrm>
              <a:custGeom>
                <a:avLst/>
                <a:gdLst>
                  <a:gd name="T0" fmla="*/ 56 w 760"/>
                  <a:gd name="T1" fmla="*/ 19 h 114"/>
                  <a:gd name="T2" fmla="*/ 56 w 760"/>
                  <a:gd name="T3" fmla="*/ 19 h 114"/>
                  <a:gd name="T4" fmla="*/ 18 w 760"/>
                  <a:gd name="T5" fmla="*/ 56 h 114"/>
                  <a:gd name="T6" fmla="*/ 18 w 760"/>
                  <a:gd name="T7" fmla="*/ 56 h 114"/>
                  <a:gd name="T8" fmla="*/ 56 w 760"/>
                  <a:gd name="T9" fmla="*/ 94 h 114"/>
                  <a:gd name="T10" fmla="*/ 703 w 760"/>
                  <a:gd name="T11" fmla="*/ 94 h 114"/>
                  <a:gd name="T12" fmla="*/ 703 w 760"/>
                  <a:gd name="T13" fmla="*/ 94 h 114"/>
                  <a:gd name="T14" fmla="*/ 740 w 760"/>
                  <a:gd name="T15" fmla="*/ 56 h 114"/>
                  <a:gd name="T16" fmla="*/ 740 w 760"/>
                  <a:gd name="T17" fmla="*/ 56 h 114"/>
                  <a:gd name="T18" fmla="*/ 703 w 760"/>
                  <a:gd name="T19" fmla="*/ 19 h 114"/>
                  <a:gd name="T20" fmla="*/ 56 w 760"/>
                  <a:gd name="T21" fmla="*/ 19 h 114"/>
                  <a:gd name="T22" fmla="*/ 703 w 760"/>
                  <a:gd name="T23" fmla="*/ 113 h 114"/>
                  <a:gd name="T24" fmla="*/ 56 w 760"/>
                  <a:gd name="T25" fmla="*/ 113 h 114"/>
                  <a:gd name="T26" fmla="*/ 56 w 760"/>
                  <a:gd name="T27" fmla="*/ 113 h 114"/>
                  <a:gd name="T28" fmla="*/ 0 w 760"/>
                  <a:gd name="T29" fmla="*/ 56 h 114"/>
                  <a:gd name="T30" fmla="*/ 0 w 760"/>
                  <a:gd name="T31" fmla="*/ 56 h 114"/>
                  <a:gd name="T32" fmla="*/ 56 w 760"/>
                  <a:gd name="T33" fmla="*/ 0 h 114"/>
                  <a:gd name="T34" fmla="*/ 703 w 760"/>
                  <a:gd name="T35" fmla="*/ 0 h 114"/>
                  <a:gd name="T36" fmla="*/ 703 w 760"/>
                  <a:gd name="T37" fmla="*/ 0 h 114"/>
                  <a:gd name="T38" fmla="*/ 759 w 760"/>
                  <a:gd name="T39" fmla="*/ 56 h 114"/>
                  <a:gd name="T40" fmla="*/ 759 w 760"/>
                  <a:gd name="T41" fmla="*/ 56 h 114"/>
                  <a:gd name="T42" fmla="*/ 703 w 760"/>
                  <a:gd name="T43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60" h="114">
                    <a:moveTo>
                      <a:pt x="56" y="19"/>
                    </a:moveTo>
                    <a:lnTo>
                      <a:pt x="56" y="19"/>
                    </a:lnTo>
                    <a:cubicBezTo>
                      <a:pt x="35" y="19"/>
                      <a:pt x="18" y="36"/>
                      <a:pt x="18" y="56"/>
                    </a:cubicBezTo>
                    <a:lnTo>
                      <a:pt x="18" y="56"/>
                    </a:lnTo>
                    <a:cubicBezTo>
                      <a:pt x="18" y="77"/>
                      <a:pt x="35" y="94"/>
                      <a:pt x="56" y="94"/>
                    </a:cubicBezTo>
                    <a:lnTo>
                      <a:pt x="703" y="94"/>
                    </a:lnTo>
                    <a:lnTo>
                      <a:pt x="703" y="94"/>
                    </a:lnTo>
                    <a:cubicBezTo>
                      <a:pt x="724" y="94"/>
                      <a:pt x="740" y="77"/>
                      <a:pt x="740" y="56"/>
                    </a:cubicBezTo>
                    <a:lnTo>
                      <a:pt x="740" y="56"/>
                    </a:lnTo>
                    <a:cubicBezTo>
                      <a:pt x="740" y="36"/>
                      <a:pt x="724" y="19"/>
                      <a:pt x="703" y="19"/>
                    </a:cubicBezTo>
                    <a:lnTo>
                      <a:pt x="56" y="19"/>
                    </a:lnTo>
                    <a:close/>
                    <a:moveTo>
                      <a:pt x="703" y="113"/>
                    </a:moveTo>
                    <a:lnTo>
                      <a:pt x="56" y="113"/>
                    </a:lnTo>
                    <a:lnTo>
                      <a:pt x="56" y="113"/>
                    </a:lnTo>
                    <a:cubicBezTo>
                      <a:pt x="25" y="113"/>
                      <a:pt x="0" y="88"/>
                      <a:pt x="0" y="56"/>
                    </a:cubicBezTo>
                    <a:lnTo>
                      <a:pt x="0" y="56"/>
                    </a:lnTo>
                    <a:cubicBezTo>
                      <a:pt x="0" y="25"/>
                      <a:pt x="25" y="0"/>
                      <a:pt x="56" y="0"/>
                    </a:cubicBezTo>
                    <a:lnTo>
                      <a:pt x="703" y="0"/>
                    </a:lnTo>
                    <a:lnTo>
                      <a:pt x="703" y="0"/>
                    </a:lnTo>
                    <a:cubicBezTo>
                      <a:pt x="734" y="0"/>
                      <a:pt x="759" y="25"/>
                      <a:pt x="759" y="56"/>
                    </a:cubicBezTo>
                    <a:lnTo>
                      <a:pt x="759" y="56"/>
                    </a:lnTo>
                    <a:cubicBezTo>
                      <a:pt x="759" y="88"/>
                      <a:pt x="734" y="113"/>
                      <a:pt x="703" y="1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4FB9B018-8FE9-49B0-9689-DF18EF78D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6834" y="10113231"/>
                <a:ext cx="1061033" cy="138122"/>
              </a:xfrm>
              <a:custGeom>
                <a:avLst/>
                <a:gdLst>
                  <a:gd name="connsiteX0" fmla="*/ 8754 w 1061033"/>
                  <a:gd name="connsiteY0" fmla="*/ 115844 h 138122"/>
                  <a:gd name="connsiteX1" fmla="*/ 1053154 w 1061033"/>
                  <a:gd name="connsiteY1" fmla="*/ 121191 h 138122"/>
                  <a:gd name="connsiteX2" fmla="*/ 1061033 w 1061033"/>
                  <a:gd name="connsiteY2" fmla="*/ 129211 h 138122"/>
                  <a:gd name="connsiteX3" fmla="*/ 1053154 w 1061033"/>
                  <a:gd name="connsiteY3" fmla="*/ 138122 h 138122"/>
                  <a:gd name="connsiteX4" fmla="*/ 8754 w 1061033"/>
                  <a:gd name="connsiteY4" fmla="*/ 131884 h 138122"/>
                  <a:gd name="connsiteX5" fmla="*/ 0 w 1061033"/>
                  <a:gd name="connsiteY5" fmla="*/ 123864 h 138122"/>
                  <a:gd name="connsiteX6" fmla="*/ 8754 w 1061033"/>
                  <a:gd name="connsiteY6" fmla="*/ 115844 h 138122"/>
                  <a:gd name="connsiteX7" fmla="*/ 594818 w 1061033"/>
                  <a:gd name="connsiteY7" fmla="*/ 0 h 138122"/>
                  <a:gd name="connsiteX8" fmla="*/ 1053161 w 1061033"/>
                  <a:gd name="connsiteY8" fmla="*/ 0 h 138122"/>
                  <a:gd name="connsiteX9" fmla="*/ 1061033 w 1061033"/>
                  <a:gd name="connsiteY9" fmla="*/ 8129 h 138122"/>
                  <a:gd name="connsiteX10" fmla="*/ 1053161 w 1061033"/>
                  <a:gd name="connsiteY10" fmla="*/ 14633 h 138122"/>
                  <a:gd name="connsiteX11" fmla="*/ 594818 w 1061033"/>
                  <a:gd name="connsiteY11" fmla="*/ 14633 h 138122"/>
                  <a:gd name="connsiteX12" fmla="*/ 586946 w 1061033"/>
                  <a:gd name="connsiteY12" fmla="*/ 8129 h 138122"/>
                  <a:gd name="connsiteX13" fmla="*/ 594818 w 1061033"/>
                  <a:gd name="connsiteY13" fmla="*/ 0 h 138122"/>
                  <a:gd name="connsiteX14" fmla="*/ 8783 w 1061033"/>
                  <a:gd name="connsiteY14" fmla="*/ 0 h 138122"/>
                  <a:gd name="connsiteX15" fmla="*/ 418962 w 1061033"/>
                  <a:gd name="connsiteY15" fmla="*/ 0 h 138122"/>
                  <a:gd name="connsiteX16" fmla="*/ 427746 w 1061033"/>
                  <a:gd name="connsiteY16" fmla="*/ 8129 h 138122"/>
                  <a:gd name="connsiteX17" fmla="*/ 418962 w 1061033"/>
                  <a:gd name="connsiteY17" fmla="*/ 14633 h 138122"/>
                  <a:gd name="connsiteX18" fmla="*/ 8783 w 1061033"/>
                  <a:gd name="connsiteY18" fmla="*/ 14633 h 138122"/>
                  <a:gd name="connsiteX19" fmla="*/ 0 w 1061033"/>
                  <a:gd name="connsiteY19" fmla="*/ 8129 h 138122"/>
                  <a:gd name="connsiteX20" fmla="*/ 8783 w 1061033"/>
                  <a:gd name="connsiteY20" fmla="*/ 0 h 13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1033" h="138122">
                    <a:moveTo>
                      <a:pt x="8754" y="115844"/>
                    </a:moveTo>
                    <a:lnTo>
                      <a:pt x="1053154" y="121191"/>
                    </a:lnTo>
                    <a:cubicBezTo>
                      <a:pt x="1057531" y="121191"/>
                      <a:pt x="1061033" y="124755"/>
                      <a:pt x="1061033" y="129211"/>
                    </a:cubicBezTo>
                    <a:cubicBezTo>
                      <a:pt x="1061033" y="134557"/>
                      <a:pt x="1057531" y="138122"/>
                      <a:pt x="1053154" y="138122"/>
                    </a:cubicBezTo>
                    <a:lnTo>
                      <a:pt x="8754" y="131884"/>
                    </a:lnTo>
                    <a:cubicBezTo>
                      <a:pt x="4377" y="131884"/>
                      <a:pt x="0" y="128320"/>
                      <a:pt x="0" y="123864"/>
                    </a:cubicBezTo>
                    <a:cubicBezTo>
                      <a:pt x="0" y="118517"/>
                      <a:pt x="4377" y="115844"/>
                      <a:pt x="8754" y="115844"/>
                    </a:cubicBezTo>
                    <a:close/>
                    <a:moveTo>
                      <a:pt x="594818" y="0"/>
                    </a:moveTo>
                    <a:lnTo>
                      <a:pt x="1053161" y="0"/>
                    </a:lnTo>
                    <a:cubicBezTo>
                      <a:pt x="1057535" y="0"/>
                      <a:pt x="1061033" y="4065"/>
                      <a:pt x="1061033" y="8129"/>
                    </a:cubicBezTo>
                    <a:cubicBezTo>
                      <a:pt x="1061033" y="12194"/>
                      <a:pt x="1057535" y="14633"/>
                      <a:pt x="1053161" y="14633"/>
                    </a:cubicBezTo>
                    <a:lnTo>
                      <a:pt x="594818" y="14633"/>
                    </a:lnTo>
                    <a:cubicBezTo>
                      <a:pt x="590445" y="14633"/>
                      <a:pt x="586946" y="12194"/>
                      <a:pt x="586946" y="8129"/>
                    </a:cubicBezTo>
                    <a:cubicBezTo>
                      <a:pt x="586946" y="4065"/>
                      <a:pt x="590445" y="0"/>
                      <a:pt x="594818" y="0"/>
                    </a:cubicBezTo>
                    <a:close/>
                    <a:moveTo>
                      <a:pt x="8783" y="0"/>
                    </a:moveTo>
                    <a:lnTo>
                      <a:pt x="418962" y="0"/>
                    </a:lnTo>
                    <a:cubicBezTo>
                      <a:pt x="424232" y="0"/>
                      <a:pt x="427746" y="4065"/>
                      <a:pt x="427746" y="8129"/>
                    </a:cubicBezTo>
                    <a:cubicBezTo>
                      <a:pt x="427746" y="12194"/>
                      <a:pt x="424232" y="14633"/>
                      <a:pt x="418962" y="14633"/>
                    </a:cubicBezTo>
                    <a:lnTo>
                      <a:pt x="8783" y="14633"/>
                    </a:lnTo>
                    <a:cubicBezTo>
                      <a:pt x="4392" y="14633"/>
                      <a:pt x="0" y="12194"/>
                      <a:pt x="0" y="8129"/>
                    </a:cubicBezTo>
                    <a:cubicBezTo>
                      <a:pt x="0" y="4065"/>
                      <a:pt x="4392" y="0"/>
                      <a:pt x="8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184">
                <a:extLst>
                  <a:ext uri="{FF2B5EF4-FFF2-40B4-BE49-F238E27FC236}">
                    <a16:creationId xmlns:a16="http://schemas.microsoft.com/office/drawing/2014/main" id="{0CDD2F63-598C-4548-8895-2E33B7105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2478" y="9676885"/>
                <a:ext cx="177628" cy="173766"/>
              </a:xfrm>
              <a:custGeom>
                <a:avLst/>
                <a:gdLst>
                  <a:gd name="T0" fmla="*/ 102 w 203"/>
                  <a:gd name="T1" fmla="*/ 19 h 199"/>
                  <a:gd name="T2" fmla="*/ 102 w 203"/>
                  <a:gd name="T3" fmla="*/ 19 h 199"/>
                  <a:gd name="T4" fmla="*/ 69 w 203"/>
                  <a:gd name="T5" fmla="*/ 59 h 199"/>
                  <a:gd name="T6" fmla="*/ 69 w 203"/>
                  <a:gd name="T7" fmla="*/ 59 h 199"/>
                  <a:gd name="T8" fmla="*/ 78 w 203"/>
                  <a:gd name="T9" fmla="*/ 93 h 199"/>
                  <a:gd name="T10" fmla="*/ 78 w 203"/>
                  <a:gd name="T11" fmla="*/ 93 h 199"/>
                  <a:gd name="T12" fmla="*/ 80 w 203"/>
                  <a:gd name="T13" fmla="*/ 102 h 199"/>
                  <a:gd name="T14" fmla="*/ 80 w 203"/>
                  <a:gd name="T15" fmla="*/ 102 h 199"/>
                  <a:gd name="T16" fmla="*/ 74 w 203"/>
                  <a:gd name="T17" fmla="*/ 108 h 199"/>
                  <a:gd name="T18" fmla="*/ 74 w 203"/>
                  <a:gd name="T19" fmla="*/ 108 h 199"/>
                  <a:gd name="T20" fmla="*/ 20 w 203"/>
                  <a:gd name="T21" fmla="*/ 158 h 199"/>
                  <a:gd name="T22" fmla="*/ 20 w 203"/>
                  <a:gd name="T23" fmla="*/ 158 h 199"/>
                  <a:gd name="T24" fmla="*/ 102 w 203"/>
                  <a:gd name="T25" fmla="*/ 179 h 199"/>
                  <a:gd name="T26" fmla="*/ 102 w 203"/>
                  <a:gd name="T27" fmla="*/ 179 h 199"/>
                  <a:gd name="T28" fmla="*/ 183 w 203"/>
                  <a:gd name="T29" fmla="*/ 158 h 199"/>
                  <a:gd name="T30" fmla="*/ 183 w 203"/>
                  <a:gd name="T31" fmla="*/ 158 h 199"/>
                  <a:gd name="T32" fmla="*/ 129 w 203"/>
                  <a:gd name="T33" fmla="*/ 108 h 199"/>
                  <a:gd name="T34" fmla="*/ 129 w 203"/>
                  <a:gd name="T35" fmla="*/ 108 h 199"/>
                  <a:gd name="T36" fmla="*/ 123 w 203"/>
                  <a:gd name="T37" fmla="*/ 102 h 199"/>
                  <a:gd name="T38" fmla="*/ 123 w 203"/>
                  <a:gd name="T39" fmla="*/ 102 h 199"/>
                  <a:gd name="T40" fmla="*/ 125 w 203"/>
                  <a:gd name="T41" fmla="*/ 93 h 199"/>
                  <a:gd name="T42" fmla="*/ 125 w 203"/>
                  <a:gd name="T43" fmla="*/ 93 h 199"/>
                  <a:gd name="T44" fmla="*/ 134 w 203"/>
                  <a:gd name="T45" fmla="*/ 59 h 199"/>
                  <a:gd name="T46" fmla="*/ 134 w 203"/>
                  <a:gd name="T47" fmla="*/ 59 h 199"/>
                  <a:gd name="T48" fmla="*/ 102 w 203"/>
                  <a:gd name="T49" fmla="*/ 19 h 199"/>
                  <a:gd name="T50" fmla="*/ 102 w 203"/>
                  <a:gd name="T51" fmla="*/ 198 h 199"/>
                  <a:gd name="T52" fmla="*/ 102 w 203"/>
                  <a:gd name="T53" fmla="*/ 198 h 199"/>
                  <a:gd name="T54" fmla="*/ 0 w 203"/>
                  <a:gd name="T55" fmla="*/ 160 h 199"/>
                  <a:gd name="T56" fmla="*/ 0 w 203"/>
                  <a:gd name="T57" fmla="*/ 160 h 199"/>
                  <a:gd name="T58" fmla="*/ 57 w 203"/>
                  <a:gd name="T59" fmla="*/ 95 h 199"/>
                  <a:gd name="T60" fmla="*/ 57 w 203"/>
                  <a:gd name="T61" fmla="*/ 95 h 199"/>
                  <a:gd name="T62" fmla="*/ 49 w 203"/>
                  <a:gd name="T63" fmla="*/ 59 h 199"/>
                  <a:gd name="T64" fmla="*/ 49 w 203"/>
                  <a:gd name="T65" fmla="*/ 59 h 199"/>
                  <a:gd name="T66" fmla="*/ 102 w 203"/>
                  <a:gd name="T67" fmla="*/ 0 h 199"/>
                  <a:gd name="T68" fmla="*/ 102 w 203"/>
                  <a:gd name="T69" fmla="*/ 0 h 199"/>
                  <a:gd name="T70" fmla="*/ 154 w 203"/>
                  <a:gd name="T71" fmla="*/ 59 h 199"/>
                  <a:gd name="T72" fmla="*/ 154 w 203"/>
                  <a:gd name="T73" fmla="*/ 59 h 199"/>
                  <a:gd name="T74" fmla="*/ 146 w 203"/>
                  <a:gd name="T75" fmla="*/ 95 h 199"/>
                  <a:gd name="T76" fmla="*/ 146 w 203"/>
                  <a:gd name="T77" fmla="*/ 95 h 199"/>
                  <a:gd name="T78" fmla="*/ 202 w 203"/>
                  <a:gd name="T79" fmla="*/ 158 h 199"/>
                  <a:gd name="T80" fmla="*/ 202 w 203"/>
                  <a:gd name="T81" fmla="*/ 158 h 199"/>
                  <a:gd name="T82" fmla="*/ 102 w 203"/>
                  <a:gd name="T83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" h="199">
                    <a:moveTo>
                      <a:pt x="102" y="19"/>
                    </a:moveTo>
                    <a:lnTo>
                      <a:pt x="102" y="19"/>
                    </a:lnTo>
                    <a:cubicBezTo>
                      <a:pt x="83" y="19"/>
                      <a:pt x="69" y="38"/>
                      <a:pt x="69" y="59"/>
                    </a:cubicBezTo>
                    <a:lnTo>
                      <a:pt x="69" y="59"/>
                    </a:lnTo>
                    <a:cubicBezTo>
                      <a:pt x="69" y="72"/>
                      <a:pt x="73" y="87"/>
                      <a:pt x="78" y="93"/>
                    </a:cubicBezTo>
                    <a:lnTo>
                      <a:pt x="78" y="93"/>
                    </a:lnTo>
                    <a:cubicBezTo>
                      <a:pt x="80" y="96"/>
                      <a:pt x="81" y="100"/>
                      <a:pt x="80" y="102"/>
                    </a:cubicBezTo>
                    <a:lnTo>
                      <a:pt x="80" y="102"/>
                    </a:lnTo>
                    <a:cubicBezTo>
                      <a:pt x="79" y="105"/>
                      <a:pt x="77" y="107"/>
                      <a:pt x="74" y="108"/>
                    </a:cubicBezTo>
                    <a:lnTo>
                      <a:pt x="74" y="108"/>
                    </a:lnTo>
                    <a:cubicBezTo>
                      <a:pt x="33" y="125"/>
                      <a:pt x="20" y="153"/>
                      <a:pt x="20" y="158"/>
                    </a:cubicBezTo>
                    <a:lnTo>
                      <a:pt x="20" y="158"/>
                    </a:lnTo>
                    <a:cubicBezTo>
                      <a:pt x="21" y="177"/>
                      <a:pt x="62" y="179"/>
                      <a:pt x="102" y="179"/>
                    </a:cubicBezTo>
                    <a:lnTo>
                      <a:pt x="102" y="179"/>
                    </a:lnTo>
                    <a:cubicBezTo>
                      <a:pt x="158" y="179"/>
                      <a:pt x="183" y="169"/>
                      <a:pt x="183" y="158"/>
                    </a:cubicBezTo>
                    <a:lnTo>
                      <a:pt x="183" y="158"/>
                    </a:lnTo>
                    <a:cubicBezTo>
                      <a:pt x="183" y="142"/>
                      <a:pt x="163" y="123"/>
                      <a:pt x="129" y="108"/>
                    </a:cubicBezTo>
                    <a:lnTo>
                      <a:pt x="129" y="108"/>
                    </a:lnTo>
                    <a:cubicBezTo>
                      <a:pt x="126" y="107"/>
                      <a:pt x="124" y="105"/>
                      <a:pt x="123" y="102"/>
                    </a:cubicBezTo>
                    <a:lnTo>
                      <a:pt x="123" y="102"/>
                    </a:lnTo>
                    <a:cubicBezTo>
                      <a:pt x="123" y="98"/>
                      <a:pt x="123" y="96"/>
                      <a:pt x="125" y="93"/>
                    </a:cubicBezTo>
                    <a:lnTo>
                      <a:pt x="125" y="93"/>
                    </a:lnTo>
                    <a:cubicBezTo>
                      <a:pt x="130" y="87"/>
                      <a:pt x="134" y="72"/>
                      <a:pt x="134" y="59"/>
                    </a:cubicBezTo>
                    <a:lnTo>
                      <a:pt x="134" y="59"/>
                    </a:lnTo>
                    <a:cubicBezTo>
                      <a:pt x="134" y="38"/>
                      <a:pt x="120" y="19"/>
                      <a:pt x="102" y="19"/>
                    </a:cubicBezTo>
                    <a:close/>
                    <a:moveTo>
                      <a:pt x="102" y="198"/>
                    </a:moveTo>
                    <a:lnTo>
                      <a:pt x="102" y="198"/>
                    </a:lnTo>
                    <a:cubicBezTo>
                      <a:pt x="52" y="198"/>
                      <a:pt x="3" y="195"/>
                      <a:pt x="0" y="160"/>
                    </a:cubicBezTo>
                    <a:lnTo>
                      <a:pt x="0" y="160"/>
                    </a:lnTo>
                    <a:cubicBezTo>
                      <a:pt x="0" y="147"/>
                      <a:pt x="15" y="115"/>
                      <a:pt x="57" y="95"/>
                    </a:cubicBezTo>
                    <a:lnTo>
                      <a:pt x="57" y="95"/>
                    </a:lnTo>
                    <a:cubicBezTo>
                      <a:pt x="52" y="84"/>
                      <a:pt x="49" y="70"/>
                      <a:pt x="49" y="59"/>
                    </a:cubicBezTo>
                    <a:lnTo>
                      <a:pt x="49" y="59"/>
                    </a:lnTo>
                    <a:cubicBezTo>
                      <a:pt x="49" y="27"/>
                      <a:pt x="73" y="0"/>
                      <a:pt x="102" y="0"/>
                    </a:cubicBezTo>
                    <a:lnTo>
                      <a:pt x="102" y="0"/>
                    </a:lnTo>
                    <a:cubicBezTo>
                      <a:pt x="130" y="0"/>
                      <a:pt x="154" y="27"/>
                      <a:pt x="154" y="59"/>
                    </a:cubicBezTo>
                    <a:lnTo>
                      <a:pt x="154" y="59"/>
                    </a:lnTo>
                    <a:cubicBezTo>
                      <a:pt x="154" y="70"/>
                      <a:pt x="151" y="85"/>
                      <a:pt x="146" y="95"/>
                    </a:cubicBezTo>
                    <a:lnTo>
                      <a:pt x="146" y="95"/>
                    </a:lnTo>
                    <a:cubicBezTo>
                      <a:pt x="195" y="119"/>
                      <a:pt x="202" y="145"/>
                      <a:pt x="202" y="158"/>
                    </a:cubicBezTo>
                    <a:lnTo>
                      <a:pt x="202" y="158"/>
                    </a:lnTo>
                    <a:cubicBezTo>
                      <a:pt x="202" y="185"/>
                      <a:pt x="168" y="198"/>
                      <a:pt x="102" y="1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185">
                <a:extLst>
                  <a:ext uri="{FF2B5EF4-FFF2-40B4-BE49-F238E27FC236}">
                    <a16:creationId xmlns:a16="http://schemas.microsoft.com/office/drawing/2014/main" id="{8DAB57D4-3DE9-45B0-AB1D-1B8C62C35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6833" y="9611239"/>
                <a:ext cx="308919" cy="308919"/>
              </a:xfrm>
              <a:custGeom>
                <a:avLst/>
                <a:gdLst>
                  <a:gd name="T0" fmla="*/ 176 w 353"/>
                  <a:gd name="T1" fmla="*/ 19 h 352"/>
                  <a:gd name="T2" fmla="*/ 176 w 353"/>
                  <a:gd name="T3" fmla="*/ 19 h 352"/>
                  <a:gd name="T4" fmla="*/ 19 w 353"/>
                  <a:gd name="T5" fmla="*/ 176 h 352"/>
                  <a:gd name="T6" fmla="*/ 19 w 353"/>
                  <a:gd name="T7" fmla="*/ 176 h 352"/>
                  <a:gd name="T8" fmla="*/ 176 w 353"/>
                  <a:gd name="T9" fmla="*/ 332 h 352"/>
                  <a:gd name="T10" fmla="*/ 176 w 353"/>
                  <a:gd name="T11" fmla="*/ 332 h 352"/>
                  <a:gd name="T12" fmla="*/ 332 w 353"/>
                  <a:gd name="T13" fmla="*/ 176 h 352"/>
                  <a:gd name="T14" fmla="*/ 332 w 353"/>
                  <a:gd name="T15" fmla="*/ 176 h 352"/>
                  <a:gd name="T16" fmla="*/ 176 w 353"/>
                  <a:gd name="T17" fmla="*/ 19 h 352"/>
                  <a:gd name="T18" fmla="*/ 176 w 353"/>
                  <a:gd name="T19" fmla="*/ 351 h 352"/>
                  <a:gd name="T20" fmla="*/ 176 w 353"/>
                  <a:gd name="T21" fmla="*/ 351 h 352"/>
                  <a:gd name="T22" fmla="*/ 0 w 353"/>
                  <a:gd name="T23" fmla="*/ 176 h 352"/>
                  <a:gd name="T24" fmla="*/ 0 w 353"/>
                  <a:gd name="T25" fmla="*/ 176 h 352"/>
                  <a:gd name="T26" fmla="*/ 176 w 353"/>
                  <a:gd name="T27" fmla="*/ 0 h 352"/>
                  <a:gd name="T28" fmla="*/ 176 w 353"/>
                  <a:gd name="T29" fmla="*/ 0 h 352"/>
                  <a:gd name="T30" fmla="*/ 352 w 353"/>
                  <a:gd name="T31" fmla="*/ 176 h 352"/>
                  <a:gd name="T32" fmla="*/ 352 w 353"/>
                  <a:gd name="T33" fmla="*/ 176 h 352"/>
                  <a:gd name="T34" fmla="*/ 176 w 353"/>
                  <a:gd name="T35" fmla="*/ 35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3" h="352">
                    <a:moveTo>
                      <a:pt x="176" y="19"/>
                    </a:moveTo>
                    <a:lnTo>
                      <a:pt x="176" y="19"/>
                    </a:lnTo>
                    <a:cubicBezTo>
                      <a:pt x="89" y="19"/>
                      <a:pt x="19" y="88"/>
                      <a:pt x="19" y="176"/>
                    </a:cubicBezTo>
                    <a:lnTo>
                      <a:pt x="19" y="176"/>
                    </a:lnTo>
                    <a:cubicBezTo>
                      <a:pt x="19" y="262"/>
                      <a:pt x="89" y="332"/>
                      <a:pt x="176" y="332"/>
                    </a:cubicBezTo>
                    <a:lnTo>
                      <a:pt x="176" y="332"/>
                    </a:lnTo>
                    <a:cubicBezTo>
                      <a:pt x="262" y="332"/>
                      <a:pt x="332" y="262"/>
                      <a:pt x="332" y="176"/>
                    </a:cubicBezTo>
                    <a:lnTo>
                      <a:pt x="332" y="176"/>
                    </a:lnTo>
                    <a:cubicBezTo>
                      <a:pt x="332" y="88"/>
                      <a:pt x="262" y="19"/>
                      <a:pt x="176" y="19"/>
                    </a:cubicBezTo>
                    <a:close/>
                    <a:moveTo>
                      <a:pt x="176" y="351"/>
                    </a:moveTo>
                    <a:lnTo>
                      <a:pt x="176" y="351"/>
                    </a:lnTo>
                    <a:cubicBezTo>
                      <a:pt x="79" y="351"/>
                      <a:pt x="0" y="272"/>
                      <a:pt x="0" y="176"/>
                    </a:cubicBezTo>
                    <a:lnTo>
                      <a:pt x="0" y="176"/>
                    </a:lnTo>
                    <a:cubicBezTo>
                      <a:pt x="0" y="78"/>
                      <a:pt x="79" y="0"/>
                      <a:pt x="176" y="0"/>
                    </a:cubicBezTo>
                    <a:lnTo>
                      <a:pt x="176" y="0"/>
                    </a:lnTo>
                    <a:cubicBezTo>
                      <a:pt x="272" y="0"/>
                      <a:pt x="352" y="78"/>
                      <a:pt x="352" y="176"/>
                    </a:cubicBezTo>
                    <a:lnTo>
                      <a:pt x="352" y="176"/>
                    </a:lnTo>
                    <a:cubicBezTo>
                      <a:pt x="352" y="272"/>
                      <a:pt x="272" y="351"/>
                      <a:pt x="176" y="3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186">
                <a:extLst>
                  <a:ext uri="{FF2B5EF4-FFF2-40B4-BE49-F238E27FC236}">
                    <a16:creationId xmlns:a16="http://schemas.microsoft.com/office/drawing/2014/main" id="{31FD5366-7789-4A24-B873-C0D41FA52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4768" y="6070257"/>
                <a:ext cx="2401845" cy="285750"/>
              </a:xfrm>
              <a:custGeom>
                <a:avLst/>
                <a:gdLst>
                  <a:gd name="T0" fmla="*/ 2553 w 2742"/>
                  <a:gd name="T1" fmla="*/ 0 h 327"/>
                  <a:gd name="T2" fmla="*/ 1370 w 2742"/>
                  <a:gd name="T3" fmla="*/ 0 h 327"/>
                  <a:gd name="T4" fmla="*/ 187 w 2742"/>
                  <a:gd name="T5" fmla="*/ 0 h 327"/>
                  <a:gd name="T6" fmla="*/ 187 w 2742"/>
                  <a:gd name="T7" fmla="*/ 0 h 327"/>
                  <a:gd name="T8" fmla="*/ 55 w 2742"/>
                  <a:gd name="T9" fmla="*/ 55 h 327"/>
                  <a:gd name="T10" fmla="*/ 55 w 2742"/>
                  <a:gd name="T11" fmla="*/ 55 h 327"/>
                  <a:gd name="T12" fmla="*/ 0 w 2742"/>
                  <a:gd name="T13" fmla="*/ 188 h 327"/>
                  <a:gd name="T14" fmla="*/ 0 w 2742"/>
                  <a:gd name="T15" fmla="*/ 257 h 327"/>
                  <a:gd name="T16" fmla="*/ 0 w 2742"/>
                  <a:gd name="T17" fmla="*/ 326 h 327"/>
                  <a:gd name="T18" fmla="*/ 1370 w 2742"/>
                  <a:gd name="T19" fmla="*/ 326 h 327"/>
                  <a:gd name="T20" fmla="*/ 2741 w 2742"/>
                  <a:gd name="T21" fmla="*/ 326 h 327"/>
                  <a:gd name="T22" fmla="*/ 2741 w 2742"/>
                  <a:gd name="T23" fmla="*/ 257 h 327"/>
                  <a:gd name="T24" fmla="*/ 2741 w 2742"/>
                  <a:gd name="T25" fmla="*/ 188 h 327"/>
                  <a:gd name="T26" fmla="*/ 2741 w 2742"/>
                  <a:gd name="T27" fmla="*/ 188 h 327"/>
                  <a:gd name="T28" fmla="*/ 2686 w 2742"/>
                  <a:gd name="T29" fmla="*/ 55 h 327"/>
                  <a:gd name="T30" fmla="*/ 2686 w 2742"/>
                  <a:gd name="T31" fmla="*/ 55 h 327"/>
                  <a:gd name="T32" fmla="*/ 2553 w 2742"/>
                  <a:gd name="T33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42" h="327">
                    <a:moveTo>
                      <a:pt x="2553" y="0"/>
                    </a:moveTo>
                    <a:lnTo>
                      <a:pt x="1370" y="0"/>
                    </a:lnTo>
                    <a:lnTo>
                      <a:pt x="187" y="0"/>
                    </a:lnTo>
                    <a:lnTo>
                      <a:pt x="187" y="0"/>
                    </a:lnTo>
                    <a:cubicBezTo>
                      <a:pt x="136" y="0"/>
                      <a:pt x="89" y="21"/>
                      <a:pt x="55" y="55"/>
                    </a:cubicBezTo>
                    <a:lnTo>
                      <a:pt x="55" y="55"/>
                    </a:lnTo>
                    <a:cubicBezTo>
                      <a:pt x="21" y="88"/>
                      <a:pt x="0" y="136"/>
                      <a:pt x="0" y="188"/>
                    </a:cubicBezTo>
                    <a:lnTo>
                      <a:pt x="0" y="257"/>
                    </a:lnTo>
                    <a:lnTo>
                      <a:pt x="0" y="326"/>
                    </a:lnTo>
                    <a:lnTo>
                      <a:pt x="1370" y="326"/>
                    </a:lnTo>
                    <a:lnTo>
                      <a:pt x="2741" y="326"/>
                    </a:lnTo>
                    <a:lnTo>
                      <a:pt x="2741" y="257"/>
                    </a:lnTo>
                    <a:lnTo>
                      <a:pt x="2741" y="188"/>
                    </a:lnTo>
                    <a:lnTo>
                      <a:pt x="2741" y="188"/>
                    </a:lnTo>
                    <a:cubicBezTo>
                      <a:pt x="2741" y="136"/>
                      <a:pt x="2720" y="88"/>
                      <a:pt x="2686" y="55"/>
                    </a:cubicBezTo>
                    <a:lnTo>
                      <a:pt x="2686" y="55"/>
                    </a:lnTo>
                    <a:cubicBezTo>
                      <a:pt x="2652" y="21"/>
                      <a:pt x="2605" y="0"/>
                      <a:pt x="255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187">
                <a:extLst>
                  <a:ext uri="{FF2B5EF4-FFF2-40B4-BE49-F238E27FC236}">
                    <a16:creationId xmlns:a16="http://schemas.microsoft.com/office/drawing/2014/main" id="{231B2A70-949E-4095-8819-3A4A9239D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7045" y="6058671"/>
                <a:ext cx="2417291" cy="305059"/>
              </a:xfrm>
              <a:custGeom>
                <a:avLst/>
                <a:gdLst>
                  <a:gd name="T0" fmla="*/ 20 w 2761"/>
                  <a:gd name="T1" fmla="*/ 327 h 347"/>
                  <a:gd name="T2" fmla="*/ 2741 w 2761"/>
                  <a:gd name="T3" fmla="*/ 327 h 347"/>
                  <a:gd name="T4" fmla="*/ 2741 w 2761"/>
                  <a:gd name="T5" fmla="*/ 198 h 347"/>
                  <a:gd name="T6" fmla="*/ 2741 w 2761"/>
                  <a:gd name="T7" fmla="*/ 198 h 347"/>
                  <a:gd name="T8" fmla="*/ 2689 w 2761"/>
                  <a:gd name="T9" fmla="*/ 72 h 347"/>
                  <a:gd name="T10" fmla="*/ 2689 w 2761"/>
                  <a:gd name="T11" fmla="*/ 72 h 347"/>
                  <a:gd name="T12" fmla="*/ 2563 w 2761"/>
                  <a:gd name="T13" fmla="*/ 20 h 347"/>
                  <a:gd name="T14" fmla="*/ 197 w 2761"/>
                  <a:gd name="T15" fmla="*/ 20 h 347"/>
                  <a:gd name="T16" fmla="*/ 197 w 2761"/>
                  <a:gd name="T17" fmla="*/ 20 h 347"/>
                  <a:gd name="T18" fmla="*/ 72 w 2761"/>
                  <a:gd name="T19" fmla="*/ 72 h 347"/>
                  <a:gd name="T20" fmla="*/ 72 w 2761"/>
                  <a:gd name="T21" fmla="*/ 72 h 347"/>
                  <a:gd name="T22" fmla="*/ 20 w 2761"/>
                  <a:gd name="T23" fmla="*/ 198 h 347"/>
                  <a:gd name="T24" fmla="*/ 20 w 2761"/>
                  <a:gd name="T25" fmla="*/ 327 h 347"/>
                  <a:gd name="T26" fmla="*/ 2751 w 2761"/>
                  <a:gd name="T27" fmla="*/ 346 h 347"/>
                  <a:gd name="T28" fmla="*/ 10 w 2761"/>
                  <a:gd name="T29" fmla="*/ 346 h 347"/>
                  <a:gd name="T30" fmla="*/ 10 w 2761"/>
                  <a:gd name="T31" fmla="*/ 346 h 347"/>
                  <a:gd name="T32" fmla="*/ 0 w 2761"/>
                  <a:gd name="T33" fmla="*/ 336 h 347"/>
                  <a:gd name="T34" fmla="*/ 0 w 2761"/>
                  <a:gd name="T35" fmla="*/ 198 h 347"/>
                  <a:gd name="T36" fmla="*/ 0 w 2761"/>
                  <a:gd name="T37" fmla="*/ 198 h 347"/>
                  <a:gd name="T38" fmla="*/ 58 w 2761"/>
                  <a:gd name="T39" fmla="*/ 59 h 347"/>
                  <a:gd name="T40" fmla="*/ 58 w 2761"/>
                  <a:gd name="T41" fmla="*/ 59 h 347"/>
                  <a:gd name="T42" fmla="*/ 197 w 2761"/>
                  <a:gd name="T43" fmla="*/ 0 h 347"/>
                  <a:gd name="T44" fmla="*/ 2563 w 2761"/>
                  <a:gd name="T45" fmla="*/ 0 h 347"/>
                  <a:gd name="T46" fmla="*/ 2563 w 2761"/>
                  <a:gd name="T47" fmla="*/ 0 h 347"/>
                  <a:gd name="T48" fmla="*/ 2702 w 2761"/>
                  <a:gd name="T49" fmla="*/ 59 h 347"/>
                  <a:gd name="T50" fmla="*/ 2702 w 2761"/>
                  <a:gd name="T51" fmla="*/ 59 h 347"/>
                  <a:gd name="T52" fmla="*/ 2760 w 2761"/>
                  <a:gd name="T53" fmla="*/ 198 h 347"/>
                  <a:gd name="T54" fmla="*/ 2760 w 2761"/>
                  <a:gd name="T55" fmla="*/ 336 h 347"/>
                  <a:gd name="T56" fmla="*/ 2760 w 2761"/>
                  <a:gd name="T57" fmla="*/ 336 h 347"/>
                  <a:gd name="T58" fmla="*/ 2751 w 2761"/>
                  <a:gd name="T59" fmla="*/ 34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1" h="347">
                    <a:moveTo>
                      <a:pt x="20" y="327"/>
                    </a:moveTo>
                    <a:lnTo>
                      <a:pt x="2741" y="327"/>
                    </a:lnTo>
                    <a:lnTo>
                      <a:pt x="2741" y="198"/>
                    </a:lnTo>
                    <a:lnTo>
                      <a:pt x="2741" y="198"/>
                    </a:lnTo>
                    <a:cubicBezTo>
                      <a:pt x="2741" y="150"/>
                      <a:pt x="2723" y="105"/>
                      <a:pt x="2689" y="72"/>
                    </a:cubicBezTo>
                    <a:lnTo>
                      <a:pt x="2689" y="72"/>
                    </a:lnTo>
                    <a:cubicBezTo>
                      <a:pt x="2655" y="38"/>
                      <a:pt x="2610" y="20"/>
                      <a:pt x="2563" y="20"/>
                    </a:cubicBezTo>
                    <a:lnTo>
                      <a:pt x="197" y="20"/>
                    </a:lnTo>
                    <a:lnTo>
                      <a:pt x="197" y="20"/>
                    </a:lnTo>
                    <a:cubicBezTo>
                      <a:pt x="150" y="20"/>
                      <a:pt x="105" y="38"/>
                      <a:pt x="72" y="72"/>
                    </a:cubicBezTo>
                    <a:lnTo>
                      <a:pt x="72" y="72"/>
                    </a:lnTo>
                    <a:cubicBezTo>
                      <a:pt x="38" y="105"/>
                      <a:pt x="20" y="150"/>
                      <a:pt x="20" y="198"/>
                    </a:cubicBezTo>
                    <a:lnTo>
                      <a:pt x="20" y="327"/>
                    </a:lnTo>
                    <a:close/>
                    <a:moveTo>
                      <a:pt x="2751" y="346"/>
                    </a:moveTo>
                    <a:lnTo>
                      <a:pt x="10" y="346"/>
                    </a:lnTo>
                    <a:lnTo>
                      <a:pt x="10" y="346"/>
                    </a:lnTo>
                    <a:cubicBezTo>
                      <a:pt x="5" y="346"/>
                      <a:pt x="0" y="341"/>
                      <a:pt x="0" y="336"/>
                    </a:cubicBezTo>
                    <a:lnTo>
                      <a:pt x="0" y="198"/>
                    </a:lnTo>
                    <a:lnTo>
                      <a:pt x="0" y="198"/>
                    </a:lnTo>
                    <a:cubicBezTo>
                      <a:pt x="0" y="145"/>
                      <a:pt x="21" y="95"/>
                      <a:pt x="58" y="59"/>
                    </a:cubicBezTo>
                    <a:lnTo>
                      <a:pt x="58" y="59"/>
                    </a:lnTo>
                    <a:cubicBezTo>
                      <a:pt x="95" y="21"/>
                      <a:pt x="145" y="0"/>
                      <a:pt x="197" y="0"/>
                    </a:cubicBezTo>
                    <a:lnTo>
                      <a:pt x="2563" y="0"/>
                    </a:lnTo>
                    <a:lnTo>
                      <a:pt x="2563" y="0"/>
                    </a:lnTo>
                    <a:cubicBezTo>
                      <a:pt x="2616" y="0"/>
                      <a:pt x="2665" y="21"/>
                      <a:pt x="2702" y="59"/>
                    </a:cubicBezTo>
                    <a:lnTo>
                      <a:pt x="2702" y="59"/>
                    </a:lnTo>
                    <a:cubicBezTo>
                      <a:pt x="2739" y="95"/>
                      <a:pt x="2760" y="145"/>
                      <a:pt x="2760" y="198"/>
                    </a:cubicBezTo>
                    <a:lnTo>
                      <a:pt x="2760" y="336"/>
                    </a:lnTo>
                    <a:lnTo>
                      <a:pt x="2760" y="336"/>
                    </a:lnTo>
                    <a:cubicBezTo>
                      <a:pt x="2760" y="341"/>
                      <a:pt x="2756" y="346"/>
                      <a:pt x="2751" y="3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88">
                <a:extLst>
                  <a:ext uri="{FF2B5EF4-FFF2-40B4-BE49-F238E27FC236}">
                    <a16:creationId xmlns:a16="http://schemas.microsoft.com/office/drawing/2014/main" id="{C818C576-B4E9-4853-95AF-82AE67CBE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4768" y="6352144"/>
                <a:ext cx="2401845" cy="1814899"/>
              </a:xfrm>
              <a:custGeom>
                <a:avLst/>
                <a:gdLst>
                  <a:gd name="T0" fmla="*/ 0 w 2742"/>
                  <a:gd name="T1" fmla="*/ 0 h 2071"/>
                  <a:gd name="T2" fmla="*/ 0 w 2742"/>
                  <a:gd name="T3" fmla="*/ 941 h 2071"/>
                  <a:gd name="T4" fmla="*/ 0 w 2742"/>
                  <a:gd name="T5" fmla="*/ 1882 h 2071"/>
                  <a:gd name="T6" fmla="*/ 0 w 2742"/>
                  <a:gd name="T7" fmla="*/ 1882 h 2071"/>
                  <a:gd name="T8" fmla="*/ 55 w 2742"/>
                  <a:gd name="T9" fmla="*/ 2014 h 2071"/>
                  <a:gd name="T10" fmla="*/ 55 w 2742"/>
                  <a:gd name="T11" fmla="*/ 2014 h 2071"/>
                  <a:gd name="T12" fmla="*/ 187 w 2742"/>
                  <a:gd name="T13" fmla="*/ 2070 h 2071"/>
                  <a:gd name="T14" fmla="*/ 1370 w 2742"/>
                  <a:gd name="T15" fmla="*/ 2070 h 2071"/>
                  <a:gd name="T16" fmla="*/ 2553 w 2742"/>
                  <a:gd name="T17" fmla="*/ 2070 h 2071"/>
                  <a:gd name="T18" fmla="*/ 2553 w 2742"/>
                  <a:gd name="T19" fmla="*/ 2070 h 2071"/>
                  <a:gd name="T20" fmla="*/ 2686 w 2742"/>
                  <a:gd name="T21" fmla="*/ 2014 h 2071"/>
                  <a:gd name="T22" fmla="*/ 2686 w 2742"/>
                  <a:gd name="T23" fmla="*/ 2014 h 2071"/>
                  <a:gd name="T24" fmla="*/ 2741 w 2742"/>
                  <a:gd name="T25" fmla="*/ 1882 h 2071"/>
                  <a:gd name="T26" fmla="*/ 2741 w 2742"/>
                  <a:gd name="T27" fmla="*/ 941 h 2071"/>
                  <a:gd name="T28" fmla="*/ 2741 w 2742"/>
                  <a:gd name="T29" fmla="*/ 0 h 2071"/>
                  <a:gd name="T30" fmla="*/ 1370 w 2742"/>
                  <a:gd name="T31" fmla="*/ 0 h 2071"/>
                  <a:gd name="T32" fmla="*/ 0 w 2742"/>
                  <a:gd name="T33" fmla="*/ 0 h 2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42" h="2071">
                    <a:moveTo>
                      <a:pt x="0" y="0"/>
                    </a:moveTo>
                    <a:lnTo>
                      <a:pt x="0" y="941"/>
                    </a:lnTo>
                    <a:lnTo>
                      <a:pt x="0" y="1882"/>
                    </a:lnTo>
                    <a:lnTo>
                      <a:pt x="0" y="1882"/>
                    </a:lnTo>
                    <a:cubicBezTo>
                      <a:pt x="0" y="1934"/>
                      <a:pt x="21" y="1981"/>
                      <a:pt x="55" y="2014"/>
                    </a:cubicBezTo>
                    <a:lnTo>
                      <a:pt x="55" y="2014"/>
                    </a:lnTo>
                    <a:cubicBezTo>
                      <a:pt x="89" y="2048"/>
                      <a:pt x="136" y="2070"/>
                      <a:pt x="187" y="2070"/>
                    </a:cubicBezTo>
                    <a:lnTo>
                      <a:pt x="1370" y="2070"/>
                    </a:lnTo>
                    <a:lnTo>
                      <a:pt x="2553" y="2070"/>
                    </a:lnTo>
                    <a:lnTo>
                      <a:pt x="2553" y="2070"/>
                    </a:lnTo>
                    <a:cubicBezTo>
                      <a:pt x="2605" y="2070"/>
                      <a:pt x="2652" y="2048"/>
                      <a:pt x="2686" y="2014"/>
                    </a:cubicBezTo>
                    <a:lnTo>
                      <a:pt x="2686" y="2014"/>
                    </a:lnTo>
                    <a:cubicBezTo>
                      <a:pt x="2720" y="1981"/>
                      <a:pt x="2741" y="1934"/>
                      <a:pt x="2741" y="1882"/>
                    </a:cubicBezTo>
                    <a:lnTo>
                      <a:pt x="2741" y="941"/>
                    </a:lnTo>
                    <a:lnTo>
                      <a:pt x="2741" y="0"/>
                    </a:lnTo>
                    <a:lnTo>
                      <a:pt x="137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89">
                <a:extLst>
                  <a:ext uri="{FF2B5EF4-FFF2-40B4-BE49-F238E27FC236}">
                    <a16:creationId xmlns:a16="http://schemas.microsoft.com/office/drawing/2014/main" id="{B470E68B-197E-4194-ADAF-86D0AB7E8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7045" y="6344421"/>
                <a:ext cx="2417291" cy="1830345"/>
              </a:xfrm>
              <a:custGeom>
                <a:avLst/>
                <a:gdLst>
                  <a:gd name="T0" fmla="*/ 20 w 2761"/>
                  <a:gd name="T1" fmla="*/ 19 h 2089"/>
                  <a:gd name="T2" fmla="*/ 20 w 2761"/>
                  <a:gd name="T3" fmla="*/ 1891 h 2089"/>
                  <a:gd name="T4" fmla="*/ 20 w 2761"/>
                  <a:gd name="T5" fmla="*/ 1891 h 2089"/>
                  <a:gd name="T6" fmla="*/ 72 w 2761"/>
                  <a:gd name="T7" fmla="*/ 2017 h 2089"/>
                  <a:gd name="T8" fmla="*/ 72 w 2761"/>
                  <a:gd name="T9" fmla="*/ 2017 h 2089"/>
                  <a:gd name="T10" fmla="*/ 197 w 2761"/>
                  <a:gd name="T11" fmla="*/ 2069 h 2089"/>
                  <a:gd name="T12" fmla="*/ 2563 w 2761"/>
                  <a:gd name="T13" fmla="*/ 2069 h 2089"/>
                  <a:gd name="T14" fmla="*/ 2563 w 2761"/>
                  <a:gd name="T15" fmla="*/ 2069 h 2089"/>
                  <a:gd name="T16" fmla="*/ 2689 w 2761"/>
                  <a:gd name="T17" fmla="*/ 2017 h 2089"/>
                  <a:gd name="T18" fmla="*/ 2689 w 2761"/>
                  <a:gd name="T19" fmla="*/ 2017 h 2089"/>
                  <a:gd name="T20" fmla="*/ 2741 w 2761"/>
                  <a:gd name="T21" fmla="*/ 1891 h 2089"/>
                  <a:gd name="T22" fmla="*/ 2741 w 2761"/>
                  <a:gd name="T23" fmla="*/ 19 h 2089"/>
                  <a:gd name="T24" fmla="*/ 20 w 2761"/>
                  <a:gd name="T25" fmla="*/ 19 h 2089"/>
                  <a:gd name="T26" fmla="*/ 2563 w 2761"/>
                  <a:gd name="T27" fmla="*/ 2088 h 2089"/>
                  <a:gd name="T28" fmla="*/ 197 w 2761"/>
                  <a:gd name="T29" fmla="*/ 2088 h 2089"/>
                  <a:gd name="T30" fmla="*/ 197 w 2761"/>
                  <a:gd name="T31" fmla="*/ 2088 h 2089"/>
                  <a:gd name="T32" fmla="*/ 58 w 2761"/>
                  <a:gd name="T33" fmla="*/ 2030 h 2089"/>
                  <a:gd name="T34" fmla="*/ 58 w 2761"/>
                  <a:gd name="T35" fmla="*/ 2030 h 2089"/>
                  <a:gd name="T36" fmla="*/ 0 w 2761"/>
                  <a:gd name="T37" fmla="*/ 1891 h 2089"/>
                  <a:gd name="T38" fmla="*/ 0 w 2761"/>
                  <a:gd name="T39" fmla="*/ 9 h 2089"/>
                  <a:gd name="T40" fmla="*/ 0 w 2761"/>
                  <a:gd name="T41" fmla="*/ 9 h 2089"/>
                  <a:gd name="T42" fmla="*/ 10 w 2761"/>
                  <a:gd name="T43" fmla="*/ 0 h 2089"/>
                  <a:gd name="T44" fmla="*/ 2751 w 2761"/>
                  <a:gd name="T45" fmla="*/ 0 h 2089"/>
                  <a:gd name="T46" fmla="*/ 2751 w 2761"/>
                  <a:gd name="T47" fmla="*/ 0 h 2089"/>
                  <a:gd name="T48" fmla="*/ 2760 w 2761"/>
                  <a:gd name="T49" fmla="*/ 9 h 2089"/>
                  <a:gd name="T50" fmla="*/ 2760 w 2761"/>
                  <a:gd name="T51" fmla="*/ 1891 h 2089"/>
                  <a:gd name="T52" fmla="*/ 2760 w 2761"/>
                  <a:gd name="T53" fmla="*/ 1891 h 2089"/>
                  <a:gd name="T54" fmla="*/ 2702 w 2761"/>
                  <a:gd name="T55" fmla="*/ 2030 h 2089"/>
                  <a:gd name="T56" fmla="*/ 2702 w 2761"/>
                  <a:gd name="T57" fmla="*/ 2030 h 2089"/>
                  <a:gd name="T58" fmla="*/ 2563 w 2761"/>
                  <a:gd name="T59" fmla="*/ 2088 h 2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1" h="2089">
                    <a:moveTo>
                      <a:pt x="20" y="19"/>
                    </a:moveTo>
                    <a:lnTo>
                      <a:pt x="20" y="1891"/>
                    </a:lnTo>
                    <a:lnTo>
                      <a:pt x="20" y="1891"/>
                    </a:lnTo>
                    <a:cubicBezTo>
                      <a:pt x="20" y="1938"/>
                      <a:pt x="38" y="1983"/>
                      <a:pt x="72" y="2017"/>
                    </a:cubicBezTo>
                    <a:lnTo>
                      <a:pt x="72" y="2017"/>
                    </a:lnTo>
                    <a:cubicBezTo>
                      <a:pt x="105" y="2050"/>
                      <a:pt x="150" y="2069"/>
                      <a:pt x="197" y="2069"/>
                    </a:cubicBezTo>
                    <a:lnTo>
                      <a:pt x="2563" y="2069"/>
                    </a:lnTo>
                    <a:lnTo>
                      <a:pt x="2563" y="2069"/>
                    </a:lnTo>
                    <a:cubicBezTo>
                      <a:pt x="2610" y="2069"/>
                      <a:pt x="2655" y="2050"/>
                      <a:pt x="2689" y="2017"/>
                    </a:cubicBezTo>
                    <a:lnTo>
                      <a:pt x="2689" y="2017"/>
                    </a:lnTo>
                    <a:cubicBezTo>
                      <a:pt x="2723" y="1983"/>
                      <a:pt x="2741" y="1938"/>
                      <a:pt x="2741" y="1891"/>
                    </a:cubicBezTo>
                    <a:lnTo>
                      <a:pt x="2741" y="19"/>
                    </a:lnTo>
                    <a:lnTo>
                      <a:pt x="20" y="19"/>
                    </a:lnTo>
                    <a:close/>
                    <a:moveTo>
                      <a:pt x="2563" y="2088"/>
                    </a:moveTo>
                    <a:lnTo>
                      <a:pt x="197" y="2088"/>
                    </a:lnTo>
                    <a:lnTo>
                      <a:pt x="197" y="2088"/>
                    </a:lnTo>
                    <a:cubicBezTo>
                      <a:pt x="145" y="2088"/>
                      <a:pt x="95" y="2067"/>
                      <a:pt x="58" y="2030"/>
                    </a:cubicBezTo>
                    <a:lnTo>
                      <a:pt x="58" y="2030"/>
                    </a:lnTo>
                    <a:cubicBezTo>
                      <a:pt x="21" y="1992"/>
                      <a:pt x="0" y="1944"/>
                      <a:pt x="0" y="189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751" y="0"/>
                    </a:lnTo>
                    <a:lnTo>
                      <a:pt x="2751" y="0"/>
                    </a:lnTo>
                    <a:cubicBezTo>
                      <a:pt x="2756" y="0"/>
                      <a:pt x="2760" y="4"/>
                      <a:pt x="2760" y="9"/>
                    </a:cubicBezTo>
                    <a:lnTo>
                      <a:pt x="2760" y="1891"/>
                    </a:lnTo>
                    <a:lnTo>
                      <a:pt x="2760" y="1891"/>
                    </a:lnTo>
                    <a:cubicBezTo>
                      <a:pt x="2760" y="1944"/>
                      <a:pt x="2739" y="1992"/>
                      <a:pt x="2702" y="2030"/>
                    </a:cubicBezTo>
                    <a:lnTo>
                      <a:pt x="2702" y="2030"/>
                    </a:lnTo>
                    <a:cubicBezTo>
                      <a:pt x="2665" y="2067"/>
                      <a:pt x="2616" y="2088"/>
                      <a:pt x="2563" y="20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190">
                <a:extLst>
                  <a:ext uri="{FF2B5EF4-FFF2-40B4-BE49-F238E27FC236}">
                    <a16:creationId xmlns:a16="http://schemas.microsoft.com/office/drawing/2014/main" id="{CB3853D8-BC78-40F9-95A6-51A9C9F15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4002" y="6556804"/>
                <a:ext cx="455655" cy="621698"/>
              </a:xfrm>
              <a:custGeom>
                <a:avLst/>
                <a:gdLst>
                  <a:gd name="T0" fmla="*/ 500 w 519"/>
                  <a:gd name="T1" fmla="*/ 608 h 708"/>
                  <a:gd name="T2" fmla="*/ 419 w 519"/>
                  <a:gd name="T3" fmla="*/ 529 h 708"/>
                  <a:gd name="T4" fmla="*/ 338 w 519"/>
                  <a:gd name="T5" fmla="*/ 451 h 708"/>
                  <a:gd name="T6" fmla="*/ 338 w 519"/>
                  <a:gd name="T7" fmla="*/ 451 h 708"/>
                  <a:gd name="T8" fmla="*/ 325 w 519"/>
                  <a:gd name="T9" fmla="*/ 433 h 708"/>
                  <a:gd name="T10" fmla="*/ 325 w 519"/>
                  <a:gd name="T11" fmla="*/ 433 h 708"/>
                  <a:gd name="T12" fmla="*/ 321 w 519"/>
                  <a:gd name="T13" fmla="*/ 411 h 708"/>
                  <a:gd name="T14" fmla="*/ 320 w 519"/>
                  <a:gd name="T15" fmla="*/ 234 h 708"/>
                  <a:gd name="T16" fmla="*/ 318 w 519"/>
                  <a:gd name="T17" fmla="*/ 56 h 708"/>
                  <a:gd name="T18" fmla="*/ 318 w 519"/>
                  <a:gd name="T19" fmla="*/ 56 h 708"/>
                  <a:gd name="T20" fmla="*/ 302 w 519"/>
                  <a:gd name="T21" fmla="*/ 16 h 708"/>
                  <a:gd name="T22" fmla="*/ 302 w 519"/>
                  <a:gd name="T23" fmla="*/ 16 h 708"/>
                  <a:gd name="T24" fmla="*/ 263 w 519"/>
                  <a:gd name="T25" fmla="*/ 0 h 708"/>
                  <a:gd name="T26" fmla="*/ 263 w 519"/>
                  <a:gd name="T27" fmla="*/ 0 h 708"/>
                  <a:gd name="T28" fmla="*/ 262 w 519"/>
                  <a:gd name="T29" fmla="*/ 0 h 708"/>
                  <a:gd name="T30" fmla="*/ 262 w 519"/>
                  <a:gd name="T31" fmla="*/ 0 h 708"/>
                  <a:gd name="T32" fmla="*/ 223 w 519"/>
                  <a:gd name="T33" fmla="*/ 16 h 708"/>
                  <a:gd name="T34" fmla="*/ 223 w 519"/>
                  <a:gd name="T35" fmla="*/ 16 h 708"/>
                  <a:gd name="T36" fmla="*/ 206 w 519"/>
                  <a:gd name="T37" fmla="*/ 56 h 708"/>
                  <a:gd name="T38" fmla="*/ 205 w 519"/>
                  <a:gd name="T39" fmla="*/ 234 h 708"/>
                  <a:gd name="T40" fmla="*/ 204 w 519"/>
                  <a:gd name="T41" fmla="*/ 410 h 708"/>
                  <a:gd name="T42" fmla="*/ 204 w 519"/>
                  <a:gd name="T43" fmla="*/ 410 h 708"/>
                  <a:gd name="T44" fmla="*/ 199 w 519"/>
                  <a:gd name="T45" fmla="*/ 433 h 708"/>
                  <a:gd name="T46" fmla="*/ 199 w 519"/>
                  <a:gd name="T47" fmla="*/ 433 h 708"/>
                  <a:gd name="T48" fmla="*/ 186 w 519"/>
                  <a:gd name="T49" fmla="*/ 451 h 708"/>
                  <a:gd name="T50" fmla="*/ 102 w 519"/>
                  <a:gd name="T51" fmla="*/ 529 h 708"/>
                  <a:gd name="T52" fmla="*/ 18 w 519"/>
                  <a:gd name="T53" fmla="*/ 607 h 708"/>
                  <a:gd name="T54" fmla="*/ 18 w 519"/>
                  <a:gd name="T55" fmla="*/ 607 h 708"/>
                  <a:gd name="T56" fmla="*/ 0 w 519"/>
                  <a:gd name="T57" fmla="*/ 649 h 708"/>
                  <a:gd name="T58" fmla="*/ 0 w 519"/>
                  <a:gd name="T59" fmla="*/ 649 h 708"/>
                  <a:gd name="T60" fmla="*/ 18 w 519"/>
                  <a:gd name="T61" fmla="*/ 690 h 708"/>
                  <a:gd name="T62" fmla="*/ 18 w 519"/>
                  <a:gd name="T63" fmla="*/ 690 h 708"/>
                  <a:gd name="T64" fmla="*/ 56 w 519"/>
                  <a:gd name="T65" fmla="*/ 704 h 708"/>
                  <a:gd name="T66" fmla="*/ 56 w 519"/>
                  <a:gd name="T67" fmla="*/ 704 h 708"/>
                  <a:gd name="T68" fmla="*/ 93 w 519"/>
                  <a:gd name="T69" fmla="*/ 691 h 708"/>
                  <a:gd name="T70" fmla="*/ 158 w 519"/>
                  <a:gd name="T71" fmla="*/ 634 h 708"/>
                  <a:gd name="T72" fmla="*/ 222 w 519"/>
                  <a:gd name="T73" fmla="*/ 578 h 708"/>
                  <a:gd name="T74" fmla="*/ 222 w 519"/>
                  <a:gd name="T75" fmla="*/ 578 h 708"/>
                  <a:gd name="T76" fmla="*/ 258 w 519"/>
                  <a:gd name="T77" fmla="*/ 564 h 708"/>
                  <a:gd name="T78" fmla="*/ 258 w 519"/>
                  <a:gd name="T79" fmla="*/ 564 h 708"/>
                  <a:gd name="T80" fmla="*/ 296 w 519"/>
                  <a:gd name="T81" fmla="*/ 578 h 708"/>
                  <a:gd name="T82" fmla="*/ 359 w 519"/>
                  <a:gd name="T83" fmla="*/ 635 h 708"/>
                  <a:gd name="T84" fmla="*/ 422 w 519"/>
                  <a:gd name="T85" fmla="*/ 691 h 708"/>
                  <a:gd name="T86" fmla="*/ 422 w 519"/>
                  <a:gd name="T87" fmla="*/ 691 h 708"/>
                  <a:gd name="T88" fmla="*/ 462 w 519"/>
                  <a:gd name="T89" fmla="*/ 706 h 708"/>
                  <a:gd name="T90" fmla="*/ 462 w 519"/>
                  <a:gd name="T91" fmla="*/ 706 h 708"/>
                  <a:gd name="T92" fmla="*/ 501 w 519"/>
                  <a:gd name="T93" fmla="*/ 687 h 708"/>
                  <a:gd name="T94" fmla="*/ 501 w 519"/>
                  <a:gd name="T95" fmla="*/ 686 h 708"/>
                  <a:gd name="T96" fmla="*/ 503 w 519"/>
                  <a:gd name="T97" fmla="*/ 685 h 708"/>
                  <a:gd name="T98" fmla="*/ 503 w 519"/>
                  <a:gd name="T99" fmla="*/ 685 h 708"/>
                  <a:gd name="T100" fmla="*/ 517 w 519"/>
                  <a:gd name="T101" fmla="*/ 646 h 708"/>
                  <a:gd name="T102" fmla="*/ 517 w 519"/>
                  <a:gd name="T103" fmla="*/ 646 h 708"/>
                  <a:gd name="T104" fmla="*/ 500 w 519"/>
                  <a:gd name="T105" fmla="*/ 608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19" h="708">
                    <a:moveTo>
                      <a:pt x="500" y="608"/>
                    </a:moveTo>
                    <a:lnTo>
                      <a:pt x="419" y="529"/>
                    </a:lnTo>
                    <a:lnTo>
                      <a:pt x="338" y="451"/>
                    </a:lnTo>
                    <a:lnTo>
                      <a:pt x="338" y="451"/>
                    </a:lnTo>
                    <a:cubicBezTo>
                      <a:pt x="332" y="446"/>
                      <a:pt x="328" y="440"/>
                      <a:pt x="325" y="433"/>
                    </a:cubicBezTo>
                    <a:lnTo>
                      <a:pt x="325" y="433"/>
                    </a:lnTo>
                    <a:cubicBezTo>
                      <a:pt x="323" y="426"/>
                      <a:pt x="321" y="419"/>
                      <a:pt x="321" y="411"/>
                    </a:cubicBezTo>
                    <a:lnTo>
                      <a:pt x="320" y="234"/>
                    </a:lnTo>
                    <a:lnTo>
                      <a:pt x="318" y="56"/>
                    </a:lnTo>
                    <a:lnTo>
                      <a:pt x="318" y="56"/>
                    </a:lnTo>
                    <a:cubicBezTo>
                      <a:pt x="318" y="40"/>
                      <a:pt x="313" y="26"/>
                      <a:pt x="302" y="16"/>
                    </a:cubicBezTo>
                    <a:lnTo>
                      <a:pt x="302" y="16"/>
                    </a:lnTo>
                    <a:cubicBezTo>
                      <a:pt x="293" y="6"/>
                      <a:pt x="279" y="0"/>
                      <a:pt x="263" y="0"/>
                    </a:cubicBezTo>
                    <a:lnTo>
                      <a:pt x="263" y="0"/>
                    </a:lnTo>
                    <a:lnTo>
                      <a:pt x="262" y="0"/>
                    </a:lnTo>
                    <a:lnTo>
                      <a:pt x="262" y="0"/>
                    </a:lnTo>
                    <a:cubicBezTo>
                      <a:pt x="247" y="0"/>
                      <a:pt x="233" y="6"/>
                      <a:pt x="223" y="16"/>
                    </a:cubicBezTo>
                    <a:lnTo>
                      <a:pt x="223" y="16"/>
                    </a:lnTo>
                    <a:cubicBezTo>
                      <a:pt x="212" y="26"/>
                      <a:pt x="206" y="40"/>
                      <a:pt x="206" y="56"/>
                    </a:cubicBezTo>
                    <a:lnTo>
                      <a:pt x="205" y="234"/>
                    </a:lnTo>
                    <a:lnTo>
                      <a:pt x="204" y="410"/>
                    </a:lnTo>
                    <a:lnTo>
                      <a:pt x="204" y="410"/>
                    </a:lnTo>
                    <a:cubicBezTo>
                      <a:pt x="204" y="418"/>
                      <a:pt x="202" y="426"/>
                      <a:pt x="199" y="433"/>
                    </a:cubicBezTo>
                    <a:lnTo>
                      <a:pt x="199" y="433"/>
                    </a:lnTo>
                    <a:cubicBezTo>
                      <a:pt x="196" y="440"/>
                      <a:pt x="191" y="446"/>
                      <a:pt x="186" y="451"/>
                    </a:cubicBezTo>
                    <a:lnTo>
                      <a:pt x="102" y="529"/>
                    </a:lnTo>
                    <a:lnTo>
                      <a:pt x="18" y="607"/>
                    </a:lnTo>
                    <a:lnTo>
                      <a:pt x="18" y="607"/>
                    </a:lnTo>
                    <a:cubicBezTo>
                      <a:pt x="6" y="618"/>
                      <a:pt x="0" y="633"/>
                      <a:pt x="0" y="649"/>
                    </a:cubicBezTo>
                    <a:lnTo>
                      <a:pt x="0" y="649"/>
                    </a:lnTo>
                    <a:cubicBezTo>
                      <a:pt x="0" y="663"/>
                      <a:pt x="6" y="678"/>
                      <a:pt x="18" y="690"/>
                    </a:cubicBezTo>
                    <a:lnTo>
                      <a:pt x="18" y="690"/>
                    </a:lnTo>
                    <a:cubicBezTo>
                      <a:pt x="29" y="699"/>
                      <a:pt x="42" y="704"/>
                      <a:pt x="56" y="704"/>
                    </a:cubicBezTo>
                    <a:lnTo>
                      <a:pt x="56" y="704"/>
                    </a:lnTo>
                    <a:cubicBezTo>
                      <a:pt x="69" y="705"/>
                      <a:pt x="82" y="699"/>
                      <a:pt x="93" y="691"/>
                    </a:cubicBezTo>
                    <a:lnTo>
                      <a:pt x="158" y="634"/>
                    </a:lnTo>
                    <a:lnTo>
                      <a:pt x="222" y="578"/>
                    </a:lnTo>
                    <a:lnTo>
                      <a:pt x="222" y="578"/>
                    </a:lnTo>
                    <a:cubicBezTo>
                      <a:pt x="232" y="569"/>
                      <a:pt x="246" y="564"/>
                      <a:pt x="258" y="564"/>
                    </a:cubicBezTo>
                    <a:lnTo>
                      <a:pt x="258" y="564"/>
                    </a:lnTo>
                    <a:cubicBezTo>
                      <a:pt x="272" y="564"/>
                      <a:pt x="286" y="570"/>
                      <a:pt x="296" y="578"/>
                    </a:cubicBezTo>
                    <a:lnTo>
                      <a:pt x="359" y="635"/>
                    </a:lnTo>
                    <a:lnTo>
                      <a:pt x="422" y="691"/>
                    </a:lnTo>
                    <a:lnTo>
                      <a:pt x="422" y="691"/>
                    </a:lnTo>
                    <a:cubicBezTo>
                      <a:pt x="434" y="702"/>
                      <a:pt x="448" y="707"/>
                      <a:pt x="462" y="706"/>
                    </a:cubicBezTo>
                    <a:lnTo>
                      <a:pt x="462" y="706"/>
                    </a:lnTo>
                    <a:cubicBezTo>
                      <a:pt x="476" y="705"/>
                      <a:pt x="490" y="699"/>
                      <a:pt x="501" y="687"/>
                    </a:cubicBezTo>
                    <a:lnTo>
                      <a:pt x="501" y="686"/>
                    </a:lnTo>
                    <a:lnTo>
                      <a:pt x="503" y="685"/>
                    </a:lnTo>
                    <a:lnTo>
                      <a:pt x="503" y="685"/>
                    </a:lnTo>
                    <a:cubicBezTo>
                      <a:pt x="513" y="674"/>
                      <a:pt x="518" y="660"/>
                      <a:pt x="517" y="646"/>
                    </a:cubicBezTo>
                    <a:lnTo>
                      <a:pt x="517" y="646"/>
                    </a:lnTo>
                    <a:cubicBezTo>
                      <a:pt x="516" y="632"/>
                      <a:pt x="511" y="618"/>
                      <a:pt x="500" y="6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191">
                <a:extLst>
                  <a:ext uri="{FF2B5EF4-FFF2-40B4-BE49-F238E27FC236}">
                    <a16:creationId xmlns:a16="http://schemas.microsoft.com/office/drawing/2014/main" id="{74E31048-3C6B-493E-907D-53BCC2604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2417" y="6549081"/>
                <a:ext cx="471101" cy="637144"/>
              </a:xfrm>
              <a:custGeom>
                <a:avLst/>
                <a:gdLst>
                  <a:gd name="T0" fmla="*/ 268 w 538"/>
                  <a:gd name="T1" fmla="*/ 565 h 727"/>
                  <a:gd name="T2" fmla="*/ 312 w 538"/>
                  <a:gd name="T3" fmla="*/ 581 h 727"/>
                  <a:gd name="T4" fmla="*/ 438 w 538"/>
                  <a:gd name="T5" fmla="*/ 694 h 727"/>
                  <a:gd name="T6" fmla="*/ 472 w 538"/>
                  <a:gd name="T7" fmla="*/ 707 h 727"/>
                  <a:gd name="T8" fmla="*/ 506 w 538"/>
                  <a:gd name="T9" fmla="*/ 688 h 727"/>
                  <a:gd name="T10" fmla="*/ 518 w 538"/>
                  <a:gd name="T11" fmla="*/ 656 h 727"/>
                  <a:gd name="T12" fmla="*/ 504 w 538"/>
                  <a:gd name="T13" fmla="*/ 625 h 727"/>
                  <a:gd name="T14" fmla="*/ 342 w 538"/>
                  <a:gd name="T15" fmla="*/ 468 h 727"/>
                  <a:gd name="T16" fmla="*/ 327 w 538"/>
                  <a:gd name="T17" fmla="*/ 446 h 727"/>
                  <a:gd name="T18" fmla="*/ 319 w 538"/>
                  <a:gd name="T19" fmla="*/ 66 h 727"/>
                  <a:gd name="T20" fmla="*/ 305 w 538"/>
                  <a:gd name="T21" fmla="*/ 33 h 727"/>
                  <a:gd name="T22" fmla="*/ 273 w 538"/>
                  <a:gd name="T23" fmla="*/ 19 h 727"/>
                  <a:gd name="T24" fmla="*/ 240 w 538"/>
                  <a:gd name="T25" fmla="*/ 33 h 727"/>
                  <a:gd name="T26" fmla="*/ 226 w 538"/>
                  <a:gd name="T27" fmla="*/ 66 h 727"/>
                  <a:gd name="T28" fmla="*/ 223 w 538"/>
                  <a:gd name="T29" fmla="*/ 421 h 727"/>
                  <a:gd name="T30" fmla="*/ 218 w 538"/>
                  <a:gd name="T31" fmla="*/ 446 h 727"/>
                  <a:gd name="T32" fmla="*/ 34 w 538"/>
                  <a:gd name="T33" fmla="*/ 624 h 727"/>
                  <a:gd name="T34" fmla="*/ 20 w 538"/>
                  <a:gd name="T35" fmla="*/ 658 h 727"/>
                  <a:gd name="T36" fmla="*/ 35 w 538"/>
                  <a:gd name="T37" fmla="*/ 693 h 727"/>
                  <a:gd name="T38" fmla="*/ 66 w 538"/>
                  <a:gd name="T39" fmla="*/ 704 h 727"/>
                  <a:gd name="T40" fmla="*/ 67 w 538"/>
                  <a:gd name="T41" fmla="*/ 704 h 727"/>
                  <a:gd name="T42" fmla="*/ 226 w 538"/>
                  <a:gd name="T43" fmla="*/ 581 h 727"/>
                  <a:gd name="T44" fmla="*/ 268 w 538"/>
                  <a:gd name="T45" fmla="*/ 565 h 727"/>
                  <a:gd name="T46" fmla="*/ 469 w 538"/>
                  <a:gd name="T47" fmla="*/ 726 h 727"/>
                  <a:gd name="T48" fmla="*/ 299 w 538"/>
                  <a:gd name="T49" fmla="*/ 596 h 727"/>
                  <a:gd name="T50" fmla="*/ 268 w 538"/>
                  <a:gd name="T51" fmla="*/ 584 h 727"/>
                  <a:gd name="T52" fmla="*/ 238 w 538"/>
                  <a:gd name="T53" fmla="*/ 595 h 727"/>
                  <a:gd name="T54" fmla="*/ 109 w 538"/>
                  <a:gd name="T55" fmla="*/ 708 h 727"/>
                  <a:gd name="T56" fmla="*/ 66 w 538"/>
                  <a:gd name="T57" fmla="*/ 723 h 727"/>
                  <a:gd name="T58" fmla="*/ 22 w 538"/>
                  <a:gd name="T59" fmla="*/ 707 h 727"/>
                  <a:gd name="T60" fmla="*/ 2 w 538"/>
                  <a:gd name="T61" fmla="*/ 659 h 727"/>
                  <a:gd name="T62" fmla="*/ 189 w 538"/>
                  <a:gd name="T63" fmla="*/ 454 h 727"/>
                  <a:gd name="T64" fmla="*/ 201 w 538"/>
                  <a:gd name="T65" fmla="*/ 439 h 727"/>
                  <a:gd name="T66" fmla="*/ 204 w 538"/>
                  <a:gd name="T67" fmla="*/ 420 h 727"/>
                  <a:gd name="T68" fmla="*/ 207 w 538"/>
                  <a:gd name="T69" fmla="*/ 66 h 727"/>
                  <a:gd name="T70" fmla="*/ 226 w 538"/>
                  <a:gd name="T71" fmla="*/ 19 h 727"/>
                  <a:gd name="T72" fmla="*/ 272 w 538"/>
                  <a:gd name="T73" fmla="*/ 0 h 727"/>
                  <a:gd name="T74" fmla="*/ 319 w 538"/>
                  <a:gd name="T75" fmla="*/ 19 h 727"/>
                  <a:gd name="T76" fmla="*/ 341 w 538"/>
                  <a:gd name="T77" fmla="*/ 421 h 727"/>
                  <a:gd name="T78" fmla="*/ 344 w 538"/>
                  <a:gd name="T79" fmla="*/ 439 h 727"/>
                  <a:gd name="T80" fmla="*/ 355 w 538"/>
                  <a:gd name="T81" fmla="*/ 454 h 727"/>
                  <a:gd name="T82" fmla="*/ 517 w 538"/>
                  <a:gd name="T83" fmla="*/ 611 h 727"/>
                  <a:gd name="T84" fmla="*/ 536 w 538"/>
                  <a:gd name="T85" fmla="*/ 655 h 727"/>
                  <a:gd name="T86" fmla="*/ 518 w 538"/>
                  <a:gd name="T87" fmla="*/ 704 h 727"/>
                  <a:gd name="T88" fmla="*/ 473 w 538"/>
                  <a:gd name="T89" fmla="*/ 726 h 727"/>
                  <a:gd name="T90" fmla="*/ 469 w 538"/>
                  <a:gd name="T91" fmla="*/ 726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8" h="727">
                    <a:moveTo>
                      <a:pt x="268" y="565"/>
                    </a:moveTo>
                    <a:lnTo>
                      <a:pt x="268" y="565"/>
                    </a:lnTo>
                    <a:lnTo>
                      <a:pt x="268" y="565"/>
                    </a:lnTo>
                    <a:cubicBezTo>
                      <a:pt x="285" y="565"/>
                      <a:pt x="300" y="571"/>
                      <a:pt x="312" y="581"/>
                    </a:cubicBezTo>
                    <a:lnTo>
                      <a:pt x="438" y="694"/>
                    </a:lnTo>
                    <a:lnTo>
                      <a:pt x="438" y="694"/>
                    </a:lnTo>
                    <a:cubicBezTo>
                      <a:pt x="447" y="703"/>
                      <a:pt x="459" y="708"/>
                      <a:pt x="472" y="707"/>
                    </a:cubicBezTo>
                    <a:lnTo>
                      <a:pt x="472" y="707"/>
                    </a:lnTo>
                    <a:cubicBezTo>
                      <a:pt x="484" y="706"/>
                      <a:pt x="496" y="701"/>
                      <a:pt x="504" y="691"/>
                    </a:cubicBezTo>
                    <a:lnTo>
                      <a:pt x="506" y="688"/>
                    </a:lnTo>
                    <a:lnTo>
                      <a:pt x="506" y="688"/>
                    </a:lnTo>
                    <a:cubicBezTo>
                      <a:pt x="514" y="680"/>
                      <a:pt x="518" y="669"/>
                      <a:pt x="518" y="656"/>
                    </a:cubicBezTo>
                    <a:lnTo>
                      <a:pt x="518" y="656"/>
                    </a:lnTo>
                    <a:cubicBezTo>
                      <a:pt x="518" y="644"/>
                      <a:pt x="512" y="633"/>
                      <a:pt x="504" y="625"/>
                    </a:cubicBezTo>
                    <a:lnTo>
                      <a:pt x="342" y="468"/>
                    </a:lnTo>
                    <a:lnTo>
                      <a:pt x="342" y="468"/>
                    </a:lnTo>
                    <a:cubicBezTo>
                      <a:pt x="335" y="462"/>
                      <a:pt x="330" y="455"/>
                      <a:pt x="327" y="446"/>
                    </a:cubicBezTo>
                    <a:lnTo>
                      <a:pt x="327" y="446"/>
                    </a:lnTo>
                    <a:cubicBezTo>
                      <a:pt x="323" y="439"/>
                      <a:pt x="322" y="430"/>
                      <a:pt x="322" y="421"/>
                    </a:cubicBezTo>
                    <a:lnTo>
                      <a:pt x="319" y="66"/>
                    </a:lnTo>
                    <a:lnTo>
                      <a:pt x="319" y="66"/>
                    </a:lnTo>
                    <a:cubicBezTo>
                      <a:pt x="319" y="53"/>
                      <a:pt x="314" y="42"/>
                      <a:pt x="305" y="33"/>
                    </a:cubicBezTo>
                    <a:lnTo>
                      <a:pt x="305" y="33"/>
                    </a:lnTo>
                    <a:cubicBezTo>
                      <a:pt x="296" y="24"/>
                      <a:pt x="285" y="19"/>
                      <a:pt x="273" y="19"/>
                    </a:cubicBezTo>
                    <a:lnTo>
                      <a:pt x="273" y="19"/>
                    </a:lnTo>
                    <a:cubicBezTo>
                      <a:pt x="260" y="19"/>
                      <a:pt x="249" y="24"/>
                      <a:pt x="240" y="33"/>
                    </a:cubicBezTo>
                    <a:lnTo>
                      <a:pt x="240" y="33"/>
                    </a:lnTo>
                    <a:cubicBezTo>
                      <a:pt x="231" y="42"/>
                      <a:pt x="226" y="53"/>
                      <a:pt x="226" y="66"/>
                    </a:cubicBezTo>
                    <a:lnTo>
                      <a:pt x="223" y="421"/>
                    </a:lnTo>
                    <a:lnTo>
                      <a:pt x="223" y="421"/>
                    </a:lnTo>
                    <a:cubicBezTo>
                      <a:pt x="223" y="430"/>
                      <a:pt x="222" y="439"/>
                      <a:pt x="218" y="446"/>
                    </a:cubicBezTo>
                    <a:lnTo>
                      <a:pt x="218" y="446"/>
                    </a:lnTo>
                    <a:cubicBezTo>
                      <a:pt x="215" y="455"/>
                      <a:pt x="209" y="462"/>
                      <a:pt x="203" y="468"/>
                    </a:cubicBezTo>
                    <a:lnTo>
                      <a:pt x="34" y="624"/>
                    </a:lnTo>
                    <a:lnTo>
                      <a:pt x="34" y="624"/>
                    </a:lnTo>
                    <a:cubicBezTo>
                      <a:pt x="25" y="634"/>
                      <a:pt x="20" y="645"/>
                      <a:pt x="20" y="658"/>
                    </a:cubicBezTo>
                    <a:lnTo>
                      <a:pt x="20" y="658"/>
                    </a:lnTo>
                    <a:cubicBezTo>
                      <a:pt x="20" y="672"/>
                      <a:pt x="26" y="683"/>
                      <a:pt x="35" y="693"/>
                    </a:cubicBezTo>
                    <a:lnTo>
                      <a:pt x="35" y="693"/>
                    </a:lnTo>
                    <a:cubicBezTo>
                      <a:pt x="43" y="700"/>
                      <a:pt x="55" y="704"/>
                      <a:pt x="66" y="704"/>
                    </a:cubicBezTo>
                    <a:lnTo>
                      <a:pt x="67" y="704"/>
                    </a:lnTo>
                    <a:lnTo>
                      <a:pt x="67" y="704"/>
                    </a:lnTo>
                    <a:cubicBezTo>
                      <a:pt x="77" y="704"/>
                      <a:pt x="88" y="701"/>
                      <a:pt x="96" y="693"/>
                    </a:cubicBezTo>
                    <a:lnTo>
                      <a:pt x="226" y="581"/>
                    </a:lnTo>
                    <a:lnTo>
                      <a:pt x="226" y="581"/>
                    </a:lnTo>
                    <a:cubicBezTo>
                      <a:pt x="237" y="571"/>
                      <a:pt x="253" y="565"/>
                      <a:pt x="268" y="565"/>
                    </a:cubicBezTo>
                    <a:close/>
                    <a:moveTo>
                      <a:pt x="469" y="726"/>
                    </a:moveTo>
                    <a:lnTo>
                      <a:pt x="469" y="726"/>
                    </a:lnTo>
                    <a:cubicBezTo>
                      <a:pt x="453" y="726"/>
                      <a:pt x="437" y="720"/>
                      <a:pt x="425" y="709"/>
                    </a:cubicBezTo>
                    <a:lnTo>
                      <a:pt x="299" y="596"/>
                    </a:lnTo>
                    <a:lnTo>
                      <a:pt x="299" y="596"/>
                    </a:lnTo>
                    <a:cubicBezTo>
                      <a:pt x="291" y="588"/>
                      <a:pt x="280" y="584"/>
                      <a:pt x="268" y="584"/>
                    </a:cubicBezTo>
                    <a:lnTo>
                      <a:pt x="268" y="584"/>
                    </a:lnTo>
                    <a:cubicBezTo>
                      <a:pt x="258" y="584"/>
                      <a:pt x="247" y="588"/>
                      <a:pt x="238" y="595"/>
                    </a:cubicBezTo>
                    <a:lnTo>
                      <a:pt x="109" y="708"/>
                    </a:lnTo>
                    <a:lnTo>
                      <a:pt x="109" y="708"/>
                    </a:lnTo>
                    <a:cubicBezTo>
                      <a:pt x="97" y="718"/>
                      <a:pt x="81" y="723"/>
                      <a:pt x="66" y="723"/>
                    </a:cubicBezTo>
                    <a:lnTo>
                      <a:pt x="66" y="723"/>
                    </a:lnTo>
                    <a:cubicBezTo>
                      <a:pt x="49" y="723"/>
                      <a:pt x="34" y="717"/>
                      <a:pt x="22" y="707"/>
                    </a:cubicBezTo>
                    <a:lnTo>
                      <a:pt x="22" y="707"/>
                    </a:lnTo>
                    <a:cubicBezTo>
                      <a:pt x="9" y="694"/>
                      <a:pt x="2" y="677"/>
                      <a:pt x="2" y="659"/>
                    </a:cubicBezTo>
                    <a:lnTo>
                      <a:pt x="2" y="659"/>
                    </a:lnTo>
                    <a:cubicBezTo>
                      <a:pt x="0" y="641"/>
                      <a:pt x="9" y="623"/>
                      <a:pt x="21" y="610"/>
                    </a:cubicBezTo>
                    <a:lnTo>
                      <a:pt x="189" y="454"/>
                    </a:lnTo>
                    <a:lnTo>
                      <a:pt x="189" y="454"/>
                    </a:lnTo>
                    <a:cubicBezTo>
                      <a:pt x="194" y="450"/>
                      <a:pt x="198" y="445"/>
                      <a:pt x="201" y="439"/>
                    </a:cubicBezTo>
                    <a:lnTo>
                      <a:pt x="201" y="439"/>
                    </a:lnTo>
                    <a:cubicBezTo>
                      <a:pt x="203" y="433"/>
                      <a:pt x="204" y="427"/>
                      <a:pt x="204" y="420"/>
                    </a:cubicBezTo>
                    <a:lnTo>
                      <a:pt x="207" y="66"/>
                    </a:lnTo>
                    <a:lnTo>
                      <a:pt x="207" y="66"/>
                    </a:lnTo>
                    <a:cubicBezTo>
                      <a:pt x="207" y="48"/>
                      <a:pt x="214" y="31"/>
                      <a:pt x="226" y="19"/>
                    </a:cubicBezTo>
                    <a:lnTo>
                      <a:pt x="226" y="19"/>
                    </a:lnTo>
                    <a:cubicBezTo>
                      <a:pt x="238" y="7"/>
                      <a:pt x="255" y="0"/>
                      <a:pt x="272" y="0"/>
                    </a:cubicBezTo>
                    <a:lnTo>
                      <a:pt x="272" y="0"/>
                    </a:lnTo>
                    <a:cubicBezTo>
                      <a:pt x="290" y="0"/>
                      <a:pt x="307" y="7"/>
                      <a:pt x="319" y="19"/>
                    </a:cubicBezTo>
                    <a:lnTo>
                      <a:pt x="319" y="19"/>
                    </a:lnTo>
                    <a:cubicBezTo>
                      <a:pt x="331" y="31"/>
                      <a:pt x="338" y="48"/>
                      <a:pt x="338" y="66"/>
                    </a:cubicBezTo>
                    <a:lnTo>
                      <a:pt x="341" y="421"/>
                    </a:lnTo>
                    <a:lnTo>
                      <a:pt x="341" y="421"/>
                    </a:lnTo>
                    <a:cubicBezTo>
                      <a:pt x="341" y="427"/>
                      <a:pt x="342" y="433"/>
                      <a:pt x="344" y="439"/>
                    </a:cubicBezTo>
                    <a:lnTo>
                      <a:pt x="344" y="439"/>
                    </a:lnTo>
                    <a:cubicBezTo>
                      <a:pt x="347" y="445"/>
                      <a:pt x="350" y="450"/>
                      <a:pt x="355" y="454"/>
                    </a:cubicBezTo>
                    <a:lnTo>
                      <a:pt x="517" y="611"/>
                    </a:lnTo>
                    <a:lnTo>
                      <a:pt x="517" y="611"/>
                    </a:lnTo>
                    <a:cubicBezTo>
                      <a:pt x="529" y="623"/>
                      <a:pt x="536" y="639"/>
                      <a:pt x="536" y="655"/>
                    </a:cubicBezTo>
                    <a:lnTo>
                      <a:pt x="536" y="655"/>
                    </a:lnTo>
                    <a:cubicBezTo>
                      <a:pt x="537" y="673"/>
                      <a:pt x="532" y="688"/>
                      <a:pt x="520" y="701"/>
                    </a:cubicBezTo>
                    <a:lnTo>
                      <a:pt x="518" y="704"/>
                    </a:lnTo>
                    <a:lnTo>
                      <a:pt x="518" y="704"/>
                    </a:lnTo>
                    <a:cubicBezTo>
                      <a:pt x="506" y="717"/>
                      <a:pt x="490" y="725"/>
                      <a:pt x="473" y="726"/>
                    </a:cubicBezTo>
                    <a:lnTo>
                      <a:pt x="473" y="726"/>
                    </a:lnTo>
                    <a:cubicBezTo>
                      <a:pt x="472" y="726"/>
                      <a:pt x="470" y="726"/>
                      <a:pt x="469" y="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192">
                <a:extLst>
                  <a:ext uri="{FF2B5EF4-FFF2-40B4-BE49-F238E27FC236}">
                    <a16:creationId xmlns:a16="http://schemas.microsoft.com/office/drawing/2014/main" id="{29453B70-4CF8-4840-AD46-DBC6F9220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6165" y="6776908"/>
                <a:ext cx="807049" cy="1224092"/>
              </a:xfrm>
              <a:custGeom>
                <a:avLst/>
                <a:gdLst>
                  <a:gd name="T0" fmla="*/ 848 w 920"/>
                  <a:gd name="T1" fmla="*/ 390 h 1398"/>
                  <a:gd name="T2" fmla="*/ 848 w 920"/>
                  <a:gd name="T3" fmla="*/ 390 h 1398"/>
                  <a:gd name="T4" fmla="*/ 580 w 920"/>
                  <a:gd name="T5" fmla="*/ 32 h 1398"/>
                  <a:gd name="T6" fmla="*/ 580 w 920"/>
                  <a:gd name="T7" fmla="*/ 32 h 1398"/>
                  <a:gd name="T8" fmla="*/ 90 w 920"/>
                  <a:gd name="T9" fmla="*/ 1032 h 1398"/>
                  <a:gd name="T10" fmla="*/ 90 w 920"/>
                  <a:gd name="T11" fmla="*/ 1032 h 1398"/>
                  <a:gd name="T12" fmla="*/ 557 w 920"/>
                  <a:gd name="T13" fmla="*/ 1117 h 1398"/>
                  <a:gd name="T14" fmla="*/ 557 w 920"/>
                  <a:gd name="T15" fmla="*/ 1117 h 1398"/>
                  <a:gd name="T16" fmla="*/ 848 w 920"/>
                  <a:gd name="T17" fmla="*/ 390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0" h="1398">
                    <a:moveTo>
                      <a:pt x="848" y="390"/>
                    </a:moveTo>
                    <a:lnTo>
                      <a:pt x="848" y="390"/>
                    </a:lnTo>
                    <a:cubicBezTo>
                      <a:pt x="848" y="390"/>
                      <a:pt x="806" y="0"/>
                      <a:pt x="580" y="32"/>
                    </a:cubicBezTo>
                    <a:lnTo>
                      <a:pt x="580" y="32"/>
                    </a:lnTo>
                    <a:cubicBezTo>
                      <a:pt x="326" y="68"/>
                      <a:pt x="0" y="605"/>
                      <a:pt x="90" y="1032"/>
                    </a:cubicBezTo>
                    <a:lnTo>
                      <a:pt x="90" y="1032"/>
                    </a:lnTo>
                    <a:cubicBezTo>
                      <a:pt x="164" y="1394"/>
                      <a:pt x="451" y="1397"/>
                      <a:pt x="557" y="1117"/>
                    </a:cubicBezTo>
                    <a:lnTo>
                      <a:pt x="557" y="1117"/>
                    </a:lnTo>
                    <a:cubicBezTo>
                      <a:pt x="715" y="698"/>
                      <a:pt x="919" y="1125"/>
                      <a:pt x="848" y="3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193">
                <a:extLst>
                  <a:ext uri="{FF2B5EF4-FFF2-40B4-BE49-F238E27FC236}">
                    <a16:creationId xmlns:a16="http://schemas.microsoft.com/office/drawing/2014/main" id="{BD137396-21BF-4DBE-9C3D-0C337A86A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1610" y="6788493"/>
                <a:ext cx="772297" cy="1150723"/>
              </a:xfrm>
              <a:custGeom>
                <a:avLst/>
                <a:gdLst>
                  <a:gd name="T0" fmla="*/ 585 w 882"/>
                  <a:gd name="T1" fmla="*/ 23 h 1312"/>
                  <a:gd name="T2" fmla="*/ 585 w 882"/>
                  <a:gd name="T3" fmla="*/ 23 h 1312"/>
                  <a:gd name="T4" fmla="*/ 561 w 882"/>
                  <a:gd name="T5" fmla="*/ 25 h 1312"/>
                  <a:gd name="T6" fmla="*/ 561 w 882"/>
                  <a:gd name="T7" fmla="*/ 25 h 1312"/>
                  <a:gd name="T8" fmla="*/ 265 w 882"/>
                  <a:gd name="T9" fmla="*/ 258 h 1312"/>
                  <a:gd name="T10" fmla="*/ 265 w 882"/>
                  <a:gd name="T11" fmla="*/ 258 h 1312"/>
                  <a:gd name="T12" fmla="*/ 78 w 882"/>
                  <a:gd name="T13" fmla="*/ 1015 h 1312"/>
                  <a:gd name="T14" fmla="*/ 78 w 882"/>
                  <a:gd name="T15" fmla="*/ 1015 h 1312"/>
                  <a:gd name="T16" fmla="*/ 299 w 882"/>
                  <a:gd name="T17" fmla="*/ 1290 h 1312"/>
                  <a:gd name="T18" fmla="*/ 299 w 882"/>
                  <a:gd name="T19" fmla="*/ 1290 h 1312"/>
                  <a:gd name="T20" fmla="*/ 528 w 882"/>
                  <a:gd name="T21" fmla="*/ 1097 h 1312"/>
                  <a:gd name="T22" fmla="*/ 528 w 882"/>
                  <a:gd name="T23" fmla="*/ 1097 h 1312"/>
                  <a:gd name="T24" fmla="*/ 725 w 882"/>
                  <a:gd name="T25" fmla="*/ 867 h 1312"/>
                  <a:gd name="T26" fmla="*/ 725 w 882"/>
                  <a:gd name="T27" fmla="*/ 867 h 1312"/>
                  <a:gd name="T28" fmla="*/ 818 w 882"/>
                  <a:gd name="T29" fmla="*/ 375 h 1312"/>
                  <a:gd name="T30" fmla="*/ 818 w 882"/>
                  <a:gd name="T31" fmla="*/ 375 h 1312"/>
                  <a:gd name="T32" fmla="*/ 681 w 882"/>
                  <a:gd name="T33" fmla="*/ 56 h 1312"/>
                  <a:gd name="T34" fmla="*/ 681 w 882"/>
                  <a:gd name="T35" fmla="*/ 56 h 1312"/>
                  <a:gd name="T36" fmla="*/ 585 w 882"/>
                  <a:gd name="T37" fmla="*/ 23 h 1312"/>
                  <a:gd name="T38" fmla="*/ 311 w 882"/>
                  <a:gd name="T39" fmla="*/ 1311 h 1312"/>
                  <a:gd name="T40" fmla="*/ 311 w 882"/>
                  <a:gd name="T41" fmla="*/ 1311 h 1312"/>
                  <a:gd name="T42" fmla="*/ 297 w 882"/>
                  <a:gd name="T43" fmla="*/ 1310 h 1312"/>
                  <a:gd name="T44" fmla="*/ 297 w 882"/>
                  <a:gd name="T45" fmla="*/ 1310 h 1312"/>
                  <a:gd name="T46" fmla="*/ 60 w 882"/>
                  <a:gd name="T47" fmla="*/ 1019 h 1312"/>
                  <a:gd name="T48" fmla="*/ 60 w 882"/>
                  <a:gd name="T49" fmla="*/ 1019 h 1312"/>
                  <a:gd name="T50" fmla="*/ 249 w 882"/>
                  <a:gd name="T51" fmla="*/ 247 h 1312"/>
                  <a:gd name="T52" fmla="*/ 249 w 882"/>
                  <a:gd name="T53" fmla="*/ 247 h 1312"/>
                  <a:gd name="T54" fmla="*/ 558 w 882"/>
                  <a:gd name="T55" fmla="*/ 7 h 1312"/>
                  <a:gd name="T56" fmla="*/ 558 w 882"/>
                  <a:gd name="T57" fmla="*/ 7 h 1312"/>
                  <a:gd name="T58" fmla="*/ 692 w 882"/>
                  <a:gd name="T59" fmla="*/ 42 h 1312"/>
                  <a:gd name="T60" fmla="*/ 692 w 882"/>
                  <a:gd name="T61" fmla="*/ 42 h 1312"/>
                  <a:gd name="T62" fmla="*/ 837 w 882"/>
                  <a:gd name="T63" fmla="*/ 372 h 1312"/>
                  <a:gd name="T64" fmla="*/ 837 w 882"/>
                  <a:gd name="T65" fmla="*/ 372 h 1312"/>
                  <a:gd name="T66" fmla="*/ 837 w 882"/>
                  <a:gd name="T67" fmla="*/ 373 h 1312"/>
                  <a:gd name="T68" fmla="*/ 837 w 882"/>
                  <a:gd name="T69" fmla="*/ 373 h 1312"/>
                  <a:gd name="T70" fmla="*/ 733 w 882"/>
                  <a:gd name="T71" fmla="*/ 884 h 1312"/>
                  <a:gd name="T72" fmla="*/ 733 w 882"/>
                  <a:gd name="T73" fmla="*/ 884 h 1312"/>
                  <a:gd name="T74" fmla="*/ 546 w 882"/>
                  <a:gd name="T75" fmla="*/ 1104 h 1312"/>
                  <a:gd name="T76" fmla="*/ 546 w 882"/>
                  <a:gd name="T77" fmla="*/ 1104 h 1312"/>
                  <a:gd name="T78" fmla="*/ 311 w 882"/>
                  <a:gd name="T79" fmla="*/ 1311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2" h="1312">
                    <a:moveTo>
                      <a:pt x="585" y="23"/>
                    </a:moveTo>
                    <a:lnTo>
                      <a:pt x="585" y="23"/>
                    </a:lnTo>
                    <a:cubicBezTo>
                      <a:pt x="577" y="23"/>
                      <a:pt x="569" y="24"/>
                      <a:pt x="561" y="25"/>
                    </a:cubicBezTo>
                    <a:lnTo>
                      <a:pt x="561" y="25"/>
                    </a:lnTo>
                    <a:cubicBezTo>
                      <a:pt x="468" y="39"/>
                      <a:pt x="360" y="124"/>
                      <a:pt x="265" y="258"/>
                    </a:cubicBezTo>
                    <a:lnTo>
                      <a:pt x="265" y="258"/>
                    </a:lnTo>
                    <a:cubicBezTo>
                      <a:pt x="143" y="432"/>
                      <a:pt x="20" y="736"/>
                      <a:pt x="78" y="1015"/>
                    </a:cubicBezTo>
                    <a:lnTo>
                      <a:pt x="78" y="1015"/>
                    </a:lnTo>
                    <a:cubicBezTo>
                      <a:pt x="113" y="1179"/>
                      <a:pt x="195" y="1283"/>
                      <a:pt x="299" y="1290"/>
                    </a:cubicBezTo>
                    <a:lnTo>
                      <a:pt x="299" y="1290"/>
                    </a:lnTo>
                    <a:cubicBezTo>
                      <a:pt x="392" y="1297"/>
                      <a:pt x="480" y="1223"/>
                      <a:pt x="528" y="1097"/>
                    </a:cubicBezTo>
                    <a:lnTo>
                      <a:pt x="528" y="1097"/>
                    </a:lnTo>
                    <a:cubicBezTo>
                      <a:pt x="593" y="925"/>
                      <a:pt x="667" y="893"/>
                      <a:pt x="725" y="867"/>
                    </a:cubicBezTo>
                    <a:lnTo>
                      <a:pt x="725" y="867"/>
                    </a:lnTo>
                    <a:cubicBezTo>
                      <a:pt x="807" y="831"/>
                      <a:pt x="860" y="807"/>
                      <a:pt x="818" y="375"/>
                    </a:cubicBezTo>
                    <a:lnTo>
                      <a:pt x="818" y="375"/>
                    </a:lnTo>
                    <a:cubicBezTo>
                      <a:pt x="817" y="372"/>
                      <a:pt x="792" y="143"/>
                      <a:pt x="681" y="56"/>
                    </a:cubicBezTo>
                    <a:lnTo>
                      <a:pt x="681" y="56"/>
                    </a:lnTo>
                    <a:cubicBezTo>
                      <a:pt x="652" y="35"/>
                      <a:pt x="620" y="23"/>
                      <a:pt x="585" y="23"/>
                    </a:cubicBezTo>
                    <a:close/>
                    <a:moveTo>
                      <a:pt x="311" y="1311"/>
                    </a:moveTo>
                    <a:lnTo>
                      <a:pt x="311" y="1311"/>
                    </a:lnTo>
                    <a:cubicBezTo>
                      <a:pt x="306" y="1311"/>
                      <a:pt x="302" y="1310"/>
                      <a:pt x="297" y="1310"/>
                    </a:cubicBezTo>
                    <a:lnTo>
                      <a:pt x="297" y="1310"/>
                    </a:lnTo>
                    <a:cubicBezTo>
                      <a:pt x="185" y="1301"/>
                      <a:pt x="97" y="1192"/>
                      <a:pt x="60" y="1019"/>
                    </a:cubicBezTo>
                    <a:lnTo>
                      <a:pt x="60" y="1019"/>
                    </a:lnTo>
                    <a:cubicBezTo>
                      <a:pt x="0" y="733"/>
                      <a:pt x="125" y="425"/>
                      <a:pt x="249" y="247"/>
                    </a:cubicBezTo>
                    <a:lnTo>
                      <a:pt x="249" y="247"/>
                    </a:lnTo>
                    <a:cubicBezTo>
                      <a:pt x="348" y="108"/>
                      <a:pt x="460" y="21"/>
                      <a:pt x="558" y="7"/>
                    </a:cubicBezTo>
                    <a:lnTo>
                      <a:pt x="558" y="7"/>
                    </a:lnTo>
                    <a:cubicBezTo>
                      <a:pt x="607" y="0"/>
                      <a:pt x="653" y="11"/>
                      <a:pt x="692" y="42"/>
                    </a:cubicBezTo>
                    <a:lnTo>
                      <a:pt x="692" y="42"/>
                    </a:lnTo>
                    <a:cubicBezTo>
                      <a:pt x="811" y="133"/>
                      <a:pt x="836" y="363"/>
                      <a:pt x="837" y="372"/>
                    </a:cubicBezTo>
                    <a:lnTo>
                      <a:pt x="837" y="372"/>
                    </a:lnTo>
                    <a:lnTo>
                      <a:pt x="837" y="373"/>
                    </a:lnTo>
                    <a:lnTo>
                      <a:pt x="837" y="373"/>
                    </a:lnTo>
                    <a:cubicBezTo>
                      <a:pt x="881" y="819"/>
                      <a:pt x="822" y="845"/>
                      <a:pt x="733" y="884"/>
                    </a:cubicBezTo>
                    <a:lnTo>
                      <a:pt x="733" y="884"/>
                    </a:lnTo>
                    <a:cubicBezTo>
                      <a:pt x="677" y="908"/>
                      <a:pt x="607" y="939"/>
                      <a:pt x="546" y="1104"/>
                    </a:cubicBezTo>
                    <a:lnTo>
                      <a:pt x="546" y="1104"/>
                    </a:lnTo>
                    <a:cubicBezTo>
                      <a:pt x="497" y="1232"/>
                      <a:pt x="408" y="1311"/>
                      <a:pt x="311" y="1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194">
                <a:extLst>
                  <a:ext uri="{FF2B5EF4-FFF2-40B4-BE49-F238E27FC236}">
                    <a16:creationId xmlns:a16="http://schemas.microsoft.com/office/drawing/2014/main" id="{F7503CD4-8C61-4DAF-A404-6716E8645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4306" y="6776908"/>
                <a:ext cx="814772" cy="1224092"/>
              </a:xfrm>
              <a:custGeom>
                <a:avLst/>
                <a:gdLst>
                  <a:gd name="T0" fmla="*/ 71 w 931"/>
                  <a:gd name="T1" fmla="*/ 390 h 1398"/>
                  <a:gd name="T2" fmla="*/ 71 w 931"/>
                  <a:gd name="T3" fmla="*/ 390 h 1398"/>
                  <a:gd name="T4" fmla="*/ 340 w 931"/>
                  <a:gd name="T5" fmla="*/ 32 h 1398"/>
                  <a:gd name="T6" fmla="*/ 340 w 931"/>
                  <a:gd name="T7" fmla="*/ 32 h 1398"/>
                  <a:gd name="T8" fmla="*/ 830 w 931"/>
                  <a:gd name="T9" fmla="*/ 1032 h 1398"/>
                  <a:gd name="T10" fmla="*/ 830 w 931"/>
                  <a:gd name="T11" fmla="*/ 1032 h 1398"/>
                  <a:gd name="T12" fmla="*/ 362 w 931"/>
                  <a:gd name="T13" fmla="*/ 1117 h 1398"/>
                  <a:gd name="T14" fmla="*/ 362 w 931"/>
                  <a:gd name="T15" fmla="*/ 1117 h 1398"/>
                  <a:gd name="T16" fmla="*/ 71 w 931"/>
                  <a:gd name="T17" fmla="*/ 390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1398">
                    <a:moveTo>
                      <a:pt x="71" y="390"/>
                    </a:moveTo>
                    <a:lnTo>
                      <a:pt x="71" y="390"/>
                    </a:lnTo>
                    <a:cubicBezTo>
                      <a:pt x="71" y="390"/>
                      <a:pt x="113" y="0"/>
                      <a:pt x="340" y="32"/>
                    </a:cubicBezTo>
                    <a:lnTo>
                      <a:pt x="340" y="32"/>
                    </a:lnTo>
                    <a:cubicBezTo>
                      <a:pt x="593" y="68"/>
                      <a:pt x="930" y="661"/>
                      <a:pt x="830" y="1032"/>
                    </a:cubicBezTo>
                    <a:lnTo>
                      <a:pt x="830" y="1032"/>
                    </a:lnTo>
                    <a:cubicBezTo>
                      <a:pt x="733" y="1389"/>
                      <a:pt x="469" y="1397"/>
                      <a:pt x="362" y="1117"/>
                    </a:cubicBezTo>
                    <a:lnTo>
                      <a:pt x="362" y="1117"/>
                    </a:lnTo>
                    <a:cubicBezTo>
                      <a:pt x="204" y="698"/>
                      <a:pt x="0" y="1125"/>
                      <a:pt x="71" y="3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195">
                <a:extLst>
                  <a:ext uri="{FF2B5EF4-FFF2-40B4-BE49-F238E27FC236}">
                    <a16:creationId xmlns:a16="http://schemas.microsoft.com/office/drawing/2014/main" id="{39A45A57-A55B-4B30-AB88-F67DD7E60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9752" y="6788493"/>
                <a:ext cx="772297" cy="1146860"/>
              </a:xfrm>
              <a:custGeom>
                <a:avLst/>
                <a:gdLst>
                  <a:gd name="T0" fmla="*/ 62 w 883"/>
                  <a:gd name="T1" fmla="*/ 375 h 1310"/>
                  <a:gd name="T2" fmla="*/ 62 w 883"/>
                  <a:gd name="T3" fmla="*/ 375 h 1310"/>
                  <a:gd name="T4" fmla="*/ 155 w 883"/>
                  <a:gd name="T5" fmla="*/ 867 h 1310"/>
                  <a:gd name="T6" fmla="*/ 155 w 883"/>
                  <a:gd name="T7" fmla="*/ 867 h 1310"/>
                  <a:gd name="T8" fmla="*/ 352 w 883"/>
                  <a:gd name="T9" fmla="*/ 1097 h 1310"/>
                  <a:gd name="T10" fmla="*/ 352 w 883"/>
                  <a:gd name="T11" fmla="*/ 1097 h 1310"/>
                  <a:gd name="T12" fmla="*/ 568 w 883"/>
                  <a:gd name="T13" fmla="*/ 1289 h 1310"/>
                  <a:gd name="T14" fmla="*/ 568 w 883"/>
                  <a:gd name="T15" fmla="*/ 1289 h 1310"/>
                  <a:gd name="T16" fmla="*/ 801 w 883"/>
                  <a:gd name="T17" fmla="*/ 1015 h 1310"/>
                  <a:gd name="T18" fmla="*/ 801 w 883"/>
                  <a:gd name="T19" fmla="*/ 1015 h 1310"/>
                  <a:gd name="T20" fmla="*/ 626 w 883"/>
                  <a:gd name="T21" fmla="*/ 285 h 1310"/>
                  <a:gd name="T22" fmla="*/ 626 w 883"/>
                  <a:gd name="T23" fmla="*/ 285 h 1310"/>
                  <a:gd name="T24" fmla="*/ 319 w 883"/>
                  <a:gd name="T25" fmla="*/ 25 h 1310"/>
                  <a:gd name="T26" fmla="*/ 319 w 883"/>
                  <a:gd name="T27" fmla="*/ 25 h 1310"/>
                  <a:gd name="T28" fmla="*/ 199 w 883"/>
                  <a:gd name="T29" fmla="*/ 56 h 1310"/>
                  <a:gd name="T30" fmla="*/ 199 w 883"/>
                  <a:gd name="T31" fmla="*/ 56 h 1310"/>
                  <a:gd name="T32" fmla="*/ 62 w 883"/>
                  <a:gd name="T33" fmla="*/ 375 h 1310"/>
                  <a:gd name="T34" fmla="*/ 560 w 883"/>
                  <a:gd name="T35" fmla="*/ 1309 h 1310"/>
                  <a:gd name="T36" fmla="*/ 560 w 883"/>
                  <a:gd name="T37" fmla="*/ 1309 h 1310"/>
                  <a:gd name="T38" fmla="*/ 334 w 883"/>
                  <a:gd name="T39" fmla="*/ 1104 h 1310"/>
                  <a:gd name="T40" fmla="*/ 334 w 883"/>
                  <a:gd name="T41" fmla="*/ 1104 h 1310"/>
                  <a:gd name="T42" fmla="*/ 147 w 883"/>
                  <a:gd name="T43" fmla="*/ 884 h 1310"/>
                  <a:gd name="T44" fmla="*/ 147 w 883"/>
                  <a:gd name="T45" fmla="*/ 884 h 1310"/>
                  <a:gd name="T46" fmla="*/ 44 w 883"/>
                  <a:gd name="T47" fmla="*/ 373 h 1310"/>
                  <a:gd name="T48" fmla="*/ 44 w 883"/>
                  <a:gd name="T49" fmla="*/ 373 h 1310"/>
                  <a:gd name="T50" fmla="*/ 44 w 883"/>
                  <a:gd name="T51" fmla="*/ 372 h 1310"/>
                  <a:gd name="T52" fmla="*/ 44 w 883"/>
                  <a:gd name="T53" fmla="*/ 372 h 1310"/>
                  <a:gd name="T54" fmla="*/ 188 w 883"/>
                  <a:gd name="T55" fmla="*/ 42 h 1310"/>
                  <a:gd name="T56" fmla="*/ 188 w 883"/>
                  <a:gd name="T57" fmla="*/ 42 h 1310"/>
                  <a:gd name="T58" fmla="*/ 322 w 883"/>
                  <a:gd name="T59" fmla="*/ 7 h 1310"/>
                  <a:gd name="T60" fmla="*/ 322 w 883"/>
                  <a:gd name="T61" fmla="*/ 7 h 1310"/>
                  <a:gd name="T62" fmla="*/ 642 w 883"/>
                  <a:gd name="T63" fmla="*/ 275 h 1310"/>
                  <a:gd name="T64" fmla="*/ 642 w 883"/>
                  <a:gd name="T65" fmla="*/ 275 h 1310"/>
                  <a:gd name="T66" fmla="*/ 820 w 883"/>
                  <a:gd name="T67" fmla="*/ 1019 h 1310"/>
                  <a:gd name="T68" fmla="*/ 820 w 883"/>
                  <a:gd name="T69" fmla="*/ 1019 h 1310"/>
                  <a:gd name="T70" fmla="*/ 569 w 883"/>
                  <a:gd name="T71" fmla="*/ 1308 h 1310"/>
                  <a:gd name="T72" fmla="*/ 569 w 883"/>
                  <a:gd name="T73" fmla="*/ 1308 h 1310"/>
                  <a:gd name="T74" fmla="*/ 560 w 883"/>
                  <a:gd name="T75" fmla="*/ 1309 h 1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3" h="1310">
                    <a:moveTo>
                      <a:pt x="62" y="375"/>
                    </a:moveTo>
                    <a:lnTo>
                      <a:pt x="62" y="375"/>
                    </a:lnTo>
                    <a:cubicBezTo>
                      <a:pt x="20" y="807"/>
                      <a:pt x="73" y="831"/>
                      <a:pt x="155" y="867"/>
                    </a:cubicBezTo>
                    <a:lnTo>
                      <a:pt x="155" y="867"/>
                    </a:lnTo>
                    <a:cubicBezTo>
                      <a:pt x="213" y="893"/>
                      <a:pt x="287" y="925"/>
                      <a:pt x="352" y="1097"/>
                    </a:cubicBezTo>
                    <a:lnTo>
                      <a:pt x="352" y="1097"/>
                    </a:lnTo>
                    <a:cubicBezTo>
                      <a:pt x="399" y="1222"/>
                      <a:pt x="479" y="1293"/>
                      <a:pt x="568" y="1289"/>
                    </a:cubicBezTo>
                    <a:lnTo>
                      <a:pt x="568" y="1289"/>
                    </a:lnTo>
                    <a:cubicBezTo>
                      <a:pt x="669" y="1284"/>
                      <a:pt x="756" y="1182"/>
                      <a:pt x="801" y="1015"/>
                    </a:cubicBezTo>
                    <a:lnTo>
                      <a:pt x="801" y="1015"/>
                    </a:lnTo>
                    <a:cubicBezTo>
                      <a:pt x="863" y="788"/>
                      <a:pt x="758" y="485"/>
                      <a:pt x="626" y="285"/>
                    </a:cubicBezTo>
                    <a:lnTo>
                      <a:pt x="626" y="285"/>
                    </a:lnTo>
                    <a:cubicBezTo>
                      <a:pt x="527" y="136"/>
                      <a:pt x="412" y="39"/>
                      <a:pt x="319" y="25"/>
                    </a:cubicBezTo>
                    <a:lnTo>
                      <a:pt x="319" y="25"/>
                    </a:lnTo>
                    <a:cubicBezTo>
                      <a:pt x="275" y="19"/>
                      <a:pt x="235" y="30"/>
                      <a:pt x="199" y="56"/>
                    </a:cubicBezTo>
                    <a:lnTo>
                      <a:pt x="199" y="56"/>
                    </a:lnTo>
                    <a:cubicBezTo>
                      <a:pt x="88" y="143"/>
                      <a:pt x="62" y="371"/>
                      <a:pt x="62" y="375"/>
                    </a:cubicBezTo>
                    <a:close/>
                    <a:moveTo>
                      <a:pt x="560" y="1309"/>
                    </a:moveTo>
                    <a:lnTo>
                      <a:pt x="560" y="1309"/>
                    </a:lnTo>
                    <a:cubicBezTo>
                      <a:pt x="467" y="1309"/>
                      <a:pt x="383" y="1233"/>
                      <a:pt x="334" y="1104"/>
                    </a:cubicBezTo>
                    <a:lnTo>
                      <a:pt x="334" y="1104"/>
                    </a:lnTo>
                    <a:cubicBezTo>
                      <a:pt x="272" y="939"/>
                      <a:pt x="203" y="908"/>
                      <a:pt x="147" y="884"/>
                    </a:cubicBezTo>
                    <a:lnTo>
                      <a:pt x="147" y="884"/>
                    </a:lnTo>
                    <a:cubicBezTo>
                      <a:pt x="58" y="845"/>
                      <a:pt x="0" y="819"/>
                      <a:pt x="44" y="373"/>
                    </a:cubicBezTo>
                    <a:lnTo>
                      <a:pt x="44" y="373"/>
                    </a:lnTo>
                    <a:lnTo>
                      <a:pt x="44" y="372"/>
                    </a:lnTo>
                    <a:lnTo>
                      <a:pt x="44" y="372"/>
                    </a:lnTo>
                    <a:cubicBezTo>
                      <a:pt x="44" y="363"/>
                      <a:pt x="69" y="133"/>
                      <a:pt x="188" y="42"/>
                    </a:cubicBezTo>
                    <a:lnTo>
                      <a:pt x="188" y="42"/>
                    </a:lnTo>
                    <a:cubicBezTo>
                      <a:pt x="227" y="11"/>
                      <a:pt x="272" y="0"/>
                      <a:pt x="322" y="7"/>
                    </a:cubicBezTo>
                    <a:lnTo>
                      <a:pt x="322" y="7"/>
                    </a:lnTo>
                    <a:cubicBezTo>
                      <a:pt x="422" y="21"/>
                      <a:pt x="539" y="118"/>
                      <a:pt x="642" y="275"/>
                    </a:cubicBezTo>
                    <a:lnTo>
                      <a:pt x="642" y="275"/>
                    </a:lnTo>
                    <a:cubicBezTo>
                      <a:pt x="775" y="478"/>
                      <a:pt x="882" y="788"/>
                      <a:pt x="820" y="1019"/>
                    </a:cubicBezTo>
                    <a:lnTo>
                      <a:pt x="820" y="1019"/>
                    </a:lnTo>
                    <a:cubicBezTo>
                      <a:pt x="772" y="1195"/>
                      <a:pt x="679" y="1303"/>
                      <a:pt x="569" y="1308"/>
                    </a:cubicBezTo>
                    <a:lnTo>
                      <a:pt x="569" y="1308"/>
                    </a:lnTo>
                    <a:cubicBezTo>
                      <a:pt x="566" y="1308"/>
                      <a:pt x="563" y="1309"/>
                      <a:pt x="560" y="13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196">
                <a:extLst>
                  <a:ext uri="{FF2B5EF4-FFF2-40B4-BE49-F238E27FC236}">
                    <a16:creationId xmlns:a16="http://schemas.microsoft.com/office/drawing/2014/main" id="{9FA0B89E-0994-4DF5-B7E7-0D891D592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6165" y="6773304"/>
                <a:ext cx="807049" cy="1224092"/>
              </a:xfrm>
              <a:custGeom>
                <a:avLst/>
                <a:gdLst>
                  <a:gd name="T0" fmla="*/ 848 w 920"/>
                  <a:gd name="T1" fmla="*/ 390 h 1398"/>
                  <a:gd name="T2" fmla="*/ 848 w 920"/>
                  <a:gd name="T3" fmla="*/ 390 h 1398"/>
                  <a:gd name="T4" fmla="*/ 580 w 920"/>
                  <a:gd name="T5" fmla="*/ 32 h 1398"/>
                  <a:gd name="T6" fmla="*/ 580 w 920"/>
                  <a:gd name="T7" fmla="*/ 32 h 1398"/>
                  <a:gd name="T8" fmla="*/ 90 w 920"/>
                  <a:gd name="T9" fmla="*/ 1032 h 1398"/>
                  <a:gd name="T10" fmla="*/ 90 w 920"/>
                  <a:gd name="T11" fmla="*/ 1032 h 1398"/>
                  <a:gd name="T12" fmla="*/ 557 w 920"/>
                  <a:gd name="T13" fmla="*/ 1117 h 1398"/>
                  <a:gd name="T14" fmla="*/ 557 w 920"/>
                  <a:gd name="T15" fmla="*/ 1117 h 1398"/>
                  <a:gd name="T16" fmla="*/ 848 w 920"/>
                  <a:gd name="T17" fmla="*/ 390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0" h="1398">
                    <a:moveTo>
                      <a:pt x="848" y="390"/>
                    </a:moveTo>
                    <a:lnTo>
                      <a:pt x="848" y="390"/>
                    </a:lnTo>
                    <a:cubicBezTo>
                      <a:pt x="848" y="390"/>
                      <a:pt x="806" y="0"/>
                      <a:pt x="580" y="32"/>
                    </a:cubicBezTo>
                    <a:lnTo>
                      <a:pt x="580" y="32"/>
                    </a:lnTo>
                    <a:cubicBezTo>
                      <a:pt x="326" y="68"/>
                      <a:pt x="0" y="605"/>
                      <a:pt x="90" y="1032"/>
                    </a:cubicBezTo>
                    <a:lnTo>
                      <a:pt x="90" y="1032"/>
                    </a:lnTo>
                    <a:cubicBezTo>
                      <a:pt x="164" y="1394"/>
                      <a:pt x="451" y="1397"/>
                      <a:pt x="557" y="1117"/>
                    </a:cubicBezTo>
                    <a:lnTo>
                      <a:pt x="557" y="1117"/>
                    </a:lnTo>
                    <a:cubicBezTo>
                      <a:pt x="715" y="698"/>
                      <a:pt x="919" y="1125"/>
                      <a:pt x="848" y="39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197">
                <a:extLst>
                  <a:ext uri="{FF2B5EF4-FFF2-40B4-BE49-F238E27FC236}">
                    <a16:creationId xmlns:a16="http://schemas.microsoft.com/office/drawing/2014/main" id="{67FFEFFD-ADF9-4308-9D45-5332E7B4F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4306" y="6773304"/>
                <a:ext cx="814772" cy="1224092"/>
              </a:xfrm>
              <a:custGeom>
                <a:avLst/>
                <a:gdLst>
                  <a:gd name="T0" fmla="*/ 71 w 931"/>
                  <a:gd name="T1" fmla="*/ 390 h 1398"/>
                  <a:gd name="T2" fmla="*/ 71 w 931"/>
                  <a:gd name="T3" fmla="*/ 390 h 1398"/>
                  <a:gd name="T4" fmla="*/ 340 w 931"/>
                  <a:gd name="T5" fmla="*/ 32 h 1398"/>
                  <a:gd name="T6" fmla="*/ 340 w 931"/>
                  <a:gd name="T7" fmla="*/ 32 h 1398"/>
                  <a:gd name="T8" fmla="*/ 830 w 931"/>
                  <a:gd name="T9" fmla="*/ 1032 h 1398"/>
                  <a:gd name="T10" fmla="*/ 830 w 931"/>
                  <a:gd name="T11" fmla="*/ 1032 h 1398"/>
                  <a:gd name="T12" fmla="*/ 362 w 931"/>
                  <a:gd name="T13" fmla="*/ 1117 h 1398"/>
                  <a:gd name="T14" fmla="*/ 362 w 931"/>
                  <a:gd name="T15" fmla="*/ 1117 h 1398"/>
                  <a:gd name="T16" fmla="*/ 71 w 931"/>
                  <a:gd name="T17" fmla="*/ 390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1398">
                    <a:moveTo>
                      <a:pt x="71" y="390"/>
                    </a:moveTo>
                    <a:lnTo>
                      <a:pt x="71" y="390"/>
                    </a:lnTo>
                    <a:cubicBezTo>
                      <a:pt x="71" y="390"/>
                      <a:pt x="113" y="0"/>
                      <a:pt x="340" y="32"/>
                    </a:cubicBezTo>
                    <a:lnTo>
                      <a:pt x="340" y="32"/>
                    </a:lnTo>
                    <a:cubicBezTo>
                      <a:pt x="593" y="68"/>
                      <a:pt x="930" y="661"/>
                      <a:pt x="830" y="1032"/>
                    </a:cubicBezTo>
                    <a:lnTo>
                      <a:pt x="830" y="1032"/>
                    </a:lnTo>
                    <a:cubicBezTo>
                      <a:pt x="733" y="1389"/>
                      <a:pt x="469" y="1397"/>
                      <a:pt x="362" y="1117"/>
                    </a:cubicBezTo>
                    <a:lnTo>
                      <a:pt x="362" y="1117"/>
                    </a:lnTo>
                    <a:cubicBezTo>
                      <a:pt x="204" y="698"/>
                      <a:pt x="0" y="1125"/>
                      <a:pt x="71" y="39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559" name="Freeform 198">
            <a:extLst>
              <a:ext uri="{FF2B5EF4-FFF2-40B4-BE49-F238E27FC236}">
                <a16:creationId xmlns:a16="http://schemas.microsoft.com/office/drawing/2014/main" id="{FBDD80C6-6185-4AF1-921E-66E330294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430" y="4942703"/>
            <a:ext cx="3537122" cy="127428"/>
          </a:xfrm>
          <a:custGeom>
            <a:avLst/>
            <a:gdLst>
              <a:gd name="T0" fmla="*/ 4040 w 4041"/>
              <a:gd name="T1" fmla="*/ 146 h 147"/>
              <a:gd name="T2" fmla="*/ 0 w 4041"/>
              <a:gd name="T3" fmla="*/ 146 h 147"/>
              <a:gd name="T4" fmla="*/ 0 w 4041"/>
              <a:gd name="T5" fmla="*/ 0 h 147"/>
              <a:gd name="T6" fmla="*/ 4040 w 4041"/>
              <a:gd name="T7" fmla="*/ 0 h 147"/>
              <a:gd name="T8" fmla="*/ 4040 w 4041"/>
              <a:gd name="T9" fmla="*/ 14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41" h="147">
                <a:moveTo>
                  <a:pt x="4040" y="146"/>
                </a:moveTo>
                <a:lnTo>
                  <a:pt x="0" y="146"/>
                </a:lnTo>
                <a:lnTo>
                  <a:pt x="0" y="0"/>
                </a:lnTo>
                <a:lnTo>
                  <a:pt x="4040" y="0"/>
                </a:lnTo>
                <a:lnTo>
                  <a:pt x="4040" y="146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0" name="Freeform 199">
            <a:extLst>
              <a:ext uri="{FF2B5EF4-FFF2-40B4-BE49-F238E27FC236}">
                <a16:creationId xmlns:a16="http://schemas.microsoft.com/office/drawing/2014/main" id="{165B37F5-5BE0-47E3-A678-E9B2CC125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935" y="3703164"/>
            <a:ext cx="864973" cy="760714"/>
          </a:xfrm>
          <a:custGeom>
            <a:avLst/>
            <a:gdLst>
              <a:gd name="T0" fmla="*/ 950 w 987"/>
              <a:gd name="T1" fmla="*/ 318 h 870"/>
              <a:gd name="T2" fmla="*/ 917 w 987"/>
              <a:gd name="T3" fmla="*/ 411 h 870"/>
              <a:gd name="T4" fmla="*/ 917 w 987"/>
              <a:gd name="T5" fmla="*/ 411 h 870"/>
              <a:gd name="T6" fmla="*/ 539 w 987"/>
              <a:gd name="T7" fmla="*/ 830 h 870"/>
              <a:gd name="T8" fmla="*/ 508 w 987"/>
              <a:gd name="T9" fmla="*/ 844 h 870"/>
              <a:gd name="T10" fmla="*/ 476 w 987"/>
              <a:gd name="T11" fmla="*/ 832 h 870"/>
              <a:gd name="T12" fmla="*/ 267 w 987"/>
              <a:gd name="T13" fmla="*/ 478 h 870"/>
              <a:gd name="T14" fmla="*/ 289 w 987"/>
              <a:gd name="T15" fmla="*/ 466 h 870"/>
              <a:gd name="T16" fmla="*/ 384 w 987"/>
              <a:gd name="T17" fmla="*/ 568 h 870"/>
              <a:gd name="T18" fmla="*/ 395 w 987"/>
              <a:gd name="T19" fmla="*/ 575 h 870"/>
              <a:gd name="T20" fmla="*/ 407 w 987"/>
              <a:gd name="T21" fmla="*/ 567 h 870"/>
              <a:gd name="T22" fmla="*/ 503 w 987"/>
              <a:gd name="T23" fmla="*/ 455 h 870"/>
              <a:gd name="T24" fmla="*/ 529 w 987"/>
              <a:gd name="T25" fmla="*/ 478 h 870"/>
              <a:gd name="T26" fmla="*/ 709 w 987"/>
              <a:gd name="T27" fmla="*/ 478 h 870"/>
              <a:gd name="T28" fmla="*/ 722 w 987"/>
              <a:gd name="T29" fmla="*/ 466 h 870"/>
              <a:gd name="T30" fmla="*/ 529 w 987"/>
              <a:gd name="T31" fmla="*/ 454 h 870"/>
              <a:gd name="T32" fmla="*/ 526 w 987"/>
              <a:gd name="T33" fmla="*/ 451 h 870"/>
              <a:gd name="T34" fmla="*/ 504 w 987"/>
              <a:gd name="T35" fmla="*/ 319 h 870"/>
              <a:gd name="T36" fmla="*/ 493 w 987"/>
              <a:gd name="T37" fmla="*/ 309 h 870"/>
              <a:gd name="T38" fmla="*/ 395 w 987"/>
              <a:gd name="T39" fmla="*/ 531 h 870"/>
              <a:gd name="T40" fmla="*/ 334 w 987"/>
              <a:gd name="T41" fmla="*/ 388 h 870"/>
              <a:gd name="T42" fmla="*/ 324 w 987"/>
              <a:gd name="T43" fmla="*/ 381 h 870"/>
              <a:gd name="T44" fmla="*/ 267 w 987"/>
              <a:gd name="T45" fmla="*/ 454 h 870"/>
              <a:gd name="T46" fmla="*/ 102 w 987"/>
              <a:gd name="T47" fmla="*/ 454 h 870"/>
              <a:gd name="T48" fmla="*/ 66 w 987"/>
              <a:gd name="T49" fmla="*/ 410 h 870"/>
              <a:gd name="T50" fmla="*/ 33 w 987"/>
              <a:gd name="T51" fmla="*/ 309 h 870"/>
              <a:gd name="T52" fmla="*/ 216 w 987"/>
              <a:gd name="T53" fmla="*/ 42 h 870"/>
              <a:gd name="T54" fmla="*/ 482 w 987"/>
              <a:gd name="T55" fmla="*/ 226 h 870"/>
              <a:gd name="T56" fmla="*/ 503 w 987"/>
              <a:gd name="T57" fmla="*/ 226 h 870"/>
              <a:gd name="T58" fmla="*/ 772 w 987"/>
              <a:gd name="T59" fmla="*/ 43 h 870"/>
              <a:gd name="T60" fmla="*/ 776 w 987"/>
              <a:gd name="T61" fmla="*/ 20 h 870"/>
              <a:gd name="T62" fmla="*/ 492 w 987"/>
              <a:gd name="T63" fmla="*/ 196 h 870"/>
              <a:gd name="T64" fmla="*/ 211 w 987"/>
              <a:gd name="T65" fmla="*/ 19 h 870"/>
              <a:gd name="T66" fmla="*/ 9 w 987"/>
              <a:gd name="T67" fmla="*/ 310 h 870"/>
              <a:gd name="T68" fmla="*/ 47 w 987"/>
              <a:gd name="T69" fmla="*/ 426 h 870"/>
              <a:gd name="T70" fmla="*/ 71 w 987"/>
              <a:gd name="T71" fmla="*/ 454 h 870"/>
              <a:gd name="T72" fmla="*/ 20 w 987"/>
              <a:gd name="T73" fmla="*/ 454 h 870"/>
              <a:gd name="T74" fmla="*/ 8 w 987"/>
              <a:gd name="T75" fmla="*/ 466 h 870"/>
              <a:gd name="T76" fmla="*/ 91 w 987"/>
              <a:gd name="T77" fmla="*/ 478 h 870"/>
              <a:gd name="T78" fmla="*/ 103 w 987"/>
              <a:gd name="T79" fmla="*/ 493 h 870"/>
              <a:gd name="T80" fmla="*/ 459 w 987"/>
              <a:gd name="T81" fmla="*/ 849 h 870"/>
              <a:gd name="T82" fmla="*/ 507 w 987"/>
              <a:gd name="T83" fmla="*/ 869 h 870"/>
              <a:gd name="T84" fmla="*/ 508 w 987"/>
              <a:gd name="T85" fmla="*/ 868 h 870"/>
              <a:gd name="T86" fmla="*/ 893 w 987"/>
              <a:gd name="T87" fmla="*/ 482 h 870"/>
              <a:gd name="T88" fmla="*/ 937 w 987"/>
              <a:gd name="T89" fmla="*/ 425 h 870"/>
              <a:gd name="T90" fmla="*/ 974 w 987"/>
              <a:gd name="T91" fmla="*/ 320 h 870"/>
              <a:gd name="T92" fmla="*/ 776 w 987"/>
              <a:gd name="T93" fmla="*/ 20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87" h="870">
                <a:moveTo>
                  <a:pt x="950" y="318"/>
                </a:moveTo>
                <a:lnTo>
                  <a:pt x="950" y="318"/>
                </a:lnTo>
                <a:cubicBezTo>
                  <a:pt x="946" y="355"/>
                  <a:pt x="936" y="385"/>
                  <a:pt x="917" y="411"/>
                </a:cubicBezTo>
                <a:lnTo>
                  <a:pt x="917" y="411"/>
                </a:lnTo>
                <a:lnTo>
                  <a:pt x="917" y="411"/>
                </a:lnTo>
                <a:lnTo>
                  <a:pt x="917" y="411"/>
                </a:lnTo>
                <a:cubicBezTo>
                  <a:pt x="917" y="411"/>
                  <a:pt x="889" y="450"/>
                  <a:pt x="875" y="466"/>
                </a:cubicBezTo>
                <a:lnTo>
                  <a:pt x="539" y="830"/>
                </a:lnTo>
                <a:lnTo>
                  <a:pt x="539" y="830"/>
                </a:lnTo>
                <a:cubicBezTo>
                  <a:pt x="531" y="839"/>
                  <a:pt x="520" y="843"/>
                  <a:pt x="508" y="844"/>
                </a:cubicBezTo>
                <a:lnTo>
                  <a:pt x="508" y="844"/>
                </a:lnTo>
                <a:cubicBezTo>
                  <a:pt x="496" y="843"/>
                  <a:pt x="484" y="840"/>
                  <a:pt x="476" y="832"/>
                </a:cubicBezTo>
                <a:lnTo>
                  <a:pt x="123" y="478"/>
                </a:lnTo>
                <a:lnTo>
                  <a:pt x="267" y="478"/>
                </a:lnTo>
                <a:lnTo>
                  <a:pt x="267" y="478"/>
                </a:lnTo>
                <a:cubicBezTo>
                  <a:pt x="275" y="478"/>
                  <a:pt x="284" y="474"/>
                  <a:pt x="289" y="466"/>
                </a:cubicBezTo>
                <a:lnTo>
                  <a:pt x="320" y="419"/>
                </a:lnTo>
                <a:lnTo>
                  <a:pt x="384" y="568"/>
                </a:lnTo>
                <a:lnTo>
                  <a:pt x="384" y="568"/>
                </a:lnTo>
                <a:cubicBezTo>
                  <a:pt x="386" y="572"/>
                  <a:pt x="390" y="575"/>
                  <a:pt x="395" y="575"/>
                </a:cubicBezTo>
                <a:lnTo>
                  <a:pt x="395" y="575"/>
                </a:lnTo>
                <a:cubicBezTo>
                  <a:pt x="401" y="574"/>
                  <a:pt x="405" y="572"/>
                  <a:pt x="407" y="567"/>
                </a:cubicBezTo>
                <a:lnTo>
                  <a:pt x="487" y="366"/>
                </a:lnTo>
                <a:lnTo>
                  <a:pt x="503" y="455"/>
                </a:lnTo>
                <a:lnTo>
                  <a:pt x="503" y="455"/>
                </a:lnTo>
                <a:cubicBezTo>
                  <a:pt x="504" y="469"/>
                  <a:pt x="515" y="478"/>
                  <a:pt x="529" y="478"/>
                </a:cubicBezTo>
                <a:lnTo>
                  <a:pt x="709" y="478"/>
                </a:lnTo>
                <a:lnTo>
                  <a:pt x="709" y="478"/>
                </a:lnTo>
                <a:cubicBezTo>
                  <a:pt x="716" y="478"/>
                  <a:pt x="722" y="473"/>
                  <a:pt x="722" y="466"/>
                </a:cubicBezTo>
                <a:lnTo>
                  <a:pt x="722" y="466"/>
                </a:lnTo>
                <a:cubicBezTo>
                  <a:pt x="722" y="459"/>
                  <a:pt x="716" y="454"/>
                  <a:pt x="709" y="454"/>
                </a:cubicBezTo>
                <a:lnTo>
                  <a:pt x="529" y="454"/>
                </a:lnTo>
                <a:lnTo>
                  <a:pt x="529" y="454"/>
                </a:lnTo>
                <a:cubicBezTo>
                  <a:pt x="528" y="454"/>
                  <a:pt x="526" y="453"/>
                  <a:pt x="526" y="451"/>
                </a:cubicBezTo>
                <a:lnTo>
                  <a:pt x="504" y="319"/>
                </a:lnTo>
                <a:lnTo>
                  <a:pt x="504" y="319"/>
                </a:lnTo>
                <a:cubicBezTo>
                  <a:pt x="503" y="313"/>
                  <a:pt x="499" y="309"/>
                  <a:pt x="493" y="309"/>
                </a:cubicBezTo>
                <a:lnTo>
                  <a:pt x="493" y="309"/>
                </a:lnTo>
                <a:cubicBezTo>
                  <a:pt x="488" y="309"/>
                  <a:pt x="482" y="312"/>
                  <a:pt x="481" y="316"/>
                </a:cubicBezTo>
                <a:lnTo>
                  <a:pt x="395" y="531"/>
                </a:lnTo>
                <a:lnTo>
                  <a:pt x="334" y="388"/>
                </a:lnTo>
                <a:lnTo>
                  <a:pt x="334" y="388"/>
                </a:lnTo>
                <a:cubicBezTo>
                  <a:pt x="332" y="385"/>
                  <a:pt x="328" y="381"/>
                  <a:pt x="324" y="381"/>
                </a:cubicBezTo>
                <a:lnTo>
                  <a:pt x="324" y="381"/>
                </a:lnTo>
                <a:cubicBezTo>
                  <a:pt x="320" y="381"/>
                  <a:pt x="316" y="383"/>
                  <a:pt x="313" y="387"/>
                </a:cubicBezTo>
                <a:lnTo>
                  <a:pt x="267" y="454"/>
                </a:lnTo>
                <a:lnTo>
                  <a:pt x="102" y="454"/>
                </a:lnTo>
                <a:lnTo>
                  <a:pt x="102" y="454"/>
                </a:lnTo>
                <a:cubicBezTo>
                  <a:pt x="85" y="434"/>
                  <a:pt x="66" y="410"/>
                  <a:pt x="66" y="410"/>
                </a:cubicBezTo>
                <a:lnTo>
                  <a:pt x="66" y="410"/>
                </a:lnTo>
                <a:cubicBezTo>
                  <a:pt x="47" y="385"/>
                  <a:pt x="36" y="351"/>
                  <a:pt x="33" y="309"/>
                </a:cubicBezTo>
                <a:lnTo>
                  <a:pt x="33" y="309"/>
                </a:lnTo>
                <a:cubicBezTo>
                  <a:pt x="25" y="180"/>
                  <a:pt x="105" y="63"/>
                  <a:pt x="216" y="42"/>
                </a:cubicBezTo>
                <a:lnTo>
                  <a:pt x="216" y="42"/>
                </a:lnTo>
                <a:cubicBezTo>
                  <a:pt x="309" y="25"/>
                  <a:pt x="398" y="87"/>
                  <a:pt x="482" y="226"/>
                </a:cubicBezTo>
                <a:lnTo>
                  <a:pt x="482" y="226"/>
                </a:lnTo>
                <a:cubicBezTo>
                  <a:pt x="486" y="232"/>
                  <a:pt x="498" y="232"/>
                  <a:pt x="503" y="226"/>
                </a:cubicBezTo>
                <a:lnTo>
                  <a:pt x="503" y="226"/>
                </a:lnTo>
                <a:cubicBezTo>
                  <a:pt x="584" y="88"/>
                  <a:pt x="675" y="27"/>
                  <a:pt x="772" y="43"/>
                </a:cubicBezTo>
                <a:lnTo>
                  <a:pt x="772" y="43"/>
                </a:lnTo>
                <a:cubicBezTo>
                  <a:pt x="898" y="65"/>
                  <a:pt x="962" y="200"/>
                  <a:pt x="950" y="318"/>
                </a:cubicBezTo>
                <a:close/>
                <a:moveTo>
                  <a:pt x="776" y="20"/>
                </a:moveTo>
                <a:lnTo>
                  <a:pt x="776" y="20"/>
                </a:lnTo>
                <a:cubicBezTo>
                  <a:pt x="672" y="2"/>
                  <a:pt x="577" y="61"/>
                  <a:pt x="492" y="196"/>
                </a:cubicBezTo>
                <a:lnTo>
                  <a:pt x="492" y="196"/>
                </a:lnTo>
                <a:cubicBezTo>
                  <a:pt x="407" y="61"/>
                  <a:pt x="310" y="0"/>
                  <a:pt x="211" y="19"/>
                </a:cubicBezTo>
                <a:lnTo>
                  <a:pt x="211" y="19"/>
                </a:lnTo>
                <a:cubicBezTo>
                  <a:pt x="89" y="41"/>
                  <a:pt x="0" y="170"/>
                  <a:pt x="9" y="310"/>
                </a:cubicBezTo>
                <a:lnTo>
                  <a:pt x="9" y="310"/>
                </a:lnTo>
                <a:cubicBezTo>
                  <a:pt x="13" y="358"/>
                  <a:pt x="25" y="395"/>
                  <a:pt x="47" y="426"/>
                </a:cubicBezTo>
                <a:lnTo>
                  <a:pt x="47" y="426"/>
                </a:lnTo>
                <a:cubicBezTo>
                  <a:pt x="47" y="426"/>
                  <a:pt x="58" y="439"/>
                  <a:pt x="71" y="454"/>
                </a:cubicBezTo>
                <a:lnTo>
                  <a:pt x="20" y="454"/>
                </a:lnTo>
                <a:lnTo>
                  <a:pt x="20" y="454"/>
                </a:lnTo>
                <a:cubicBezTo>
                  <a:pt x="14" y="454"/>
                  <a:pt x="8" y="459"/>
                  <a:pt x="8" y="466"/>
                </a:cubicBezTo>
                <a:lnTo>
                  <a:pt x="8" y="466"/>
                </a:lnTo>
                <a:cubicBezTo>
                  <a:pt x="8" y="473"/>
                  <a:pt x="14" y="478"/>
                  <a:pt x="20" y="478"/>
                </a:cubicBezTo>
                <a:lnTo>
                  <a:pt x="91" y="478"/>
                </a:lnTo>
                <a:lnTo>
                  <a:pt x="91" y="478"/>
                </a:lnTo>
                <a:cubicBezTo>
                  <a:pt x="95" y="483"/>
                  <a:pt x="100" y="489"/>
                  <a:pt x="103" y="493"/>
                </a:cubicBezTo>
                <a:lnTo>
                  <a:pt x="459" y="849"/>
                </a:lnTo>
                <a:lnTo>
                  <a:pt x="459" y="849"/>
                </a:lnTo>
                <a:cubicBezTo>
                  <a:pt x="472" y="861"/>
                  <a:pt x="489" y="869"/>
                  <a:pt x="507" y="869"/>
                </a:cubicBezTo>
                <a:lnTo>
                  <a:pt x="507" y="869"/>
                </a:lnTo>
                <a:cubicBezTo>
                  <a:pt x="508" y="869"/>
                  <a:pt x="508" y="868"/>
                  <a:pt x="508" y="868"/>
                </a:cubicBezTo>
                <a:lnTo>
                  <a:pt x="508" y="868"/>
                </a:lnTo>
                <a:cubicBezTo>
                  <a:pt x="527" y="868"/>
                  <a:pt x="544" y="860"/>
                  <a:pt x="557" y="846"/>
                </a:cubicBezTo>
                <a:lnTo>
                  <a:pt x="893" y="482"/>
                </a:lnTo>
                <a:lnTo>
                  <a:pt x="893" y="482"/>
                </a:lnTo>
                <a:cubicBezTo>
                  <a:pt x="908" y="465"/>
                  <a:pt x="936" y="427"/>
                  <a:pt x="937" y="425"/>
                </a:cubicBezTo>
                <a:lnTo>
                  <a:pt x="937" y="425"/>
                </a:lnTo>
                <a:cubicBezTo>
                  <a:pt x="958" y="395"/>
                  <a:pt x="970" y="362"/>
                  <a:pt x="974" y="320"/>
                </a:cubicBezTo>
                <a:lnTo>
                  <a:pt x="974" y="320"/>
                </a:lnTo>
                <a:cubicBezTo>
                  <a:pt x="986" y="191"/>
                  <a:pt x="916" y="43"/>
                  <a:pt x="776" y="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1" name="Freeform 200">
            <a:extLst>
              <a:ext uri="{FF2B5EF4-FFF2-40B4-BE49-F238E27FC236}">
                <a16:creationId xmlns:a16="http://schemas.microsoft.com/office/drawing/2014/main" id="{982BC552-47DE-4D90-BB2F-8C5842565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430" y="8101399"/>
            <a:ext cx="3537122" cy="127428"/>
          </a:xfrm>
          <a:custGeom>
            <a:avLst/>
            <a:gdLst>
              <a:gd name="T0" fmla="*/ 4040 w 4041"/>
              <a:gd name="T1" fmla="*/ 146 h 147"/>
              <a:gd name="T2" fmla="*/ 0 w 4041"/>
              <a:gd name="T3" fmla="*/ 146 h 147"/>
              <a:gd name="T4" fmla="*/ 0 w 4041"/>
              <a:gd name="T5" fmla="*/ 0 h 147"/>
              <a:gd name="T6" fmla="*/ 4040 w 4041"/>
              <a:gd name="T7" fmla="*/ 0 h 147"/>
              <a:gd name="T8" fmla="*/ 4040 w 4041"/>
              <a:gd name="T9" fmla="*/ 14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41" h="147">
                <a:moveTo>
                  <a:pt x="4040" y="146"/>
                </a:moveTo>
                <a:lnTo>
                  <a:pt x="0" y="146"/>
                </a:lnTo>
                <a:lnTo>
                  <a:pt x="0" y="0"/>
                </a:lnTo>
                <a:lnTo>
                  <a:pt x="4040" y="0"/>
                </a:lnTo>
                <a:lnTo>
                  <a:pt x="4040" y="146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9FB7710B-5D04-4391-91CF-2FCDC958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8658" y="6828716"/>
            <a:ext cx="846305" cy="843180"/>
          </a:xfrm>
          <a:custGeom>
            <a:avLst/>
            <a:gdLst>
              <a:gd name="connsiteX0" fmla="*/ 65578 w 846305"/>
              <a:gd name="connsiteY0" fmla="*/ 502363 h 843180"/>
              <a:gd name="connsiteX1" fmla="*/ 21859 w 846305"/>
              <a:gd name="connsiteY1" fmla="*/ 589977 h 843180"/>
              <a:gd name="connsiteX2" fmla="*/ 70824 w 846305"/>
              <a:gd name="connsiteY2" fmla="*/ 673210 h 843180"/>
              <a:gd name="connsiteX3" fmla="*/ 153015 w 846305"/>
              <a:gd name="connsiteY3" fmla="*/ 688980 h 843180"/>
              <a:gd name="connsiteX4" fmla="*/ 162633 w 846305"/>
              <a:gd name="connsiteY4" fmla="*/ 687228 h 843180"/>
              <a:gd name="connsiteX5" fmla="*/ 184492 w 846305"/>
              <a:gd name="connsiteY5" fmla="*/ 685476 h 843180"/>
              <a:gd name="connsiteX6" fmla="*/ 263186 w 846305"/>
              <a:gd name="connsiteY6" fmla="*/ 703874 h 843180"/>
              <a:gd name="connsiteX7" fmla="*/ 560473 w 846305"/>
              <a:gd name="connsiteY7" fmla="*/ 822153 h 843180"/>
              <a:gd name="connsiteX8" fmla="*/ 819287 w 846305"/>
              <a:gd name="connsiteY8" fmla="*/ 707379 h 843180"/>
              <a:gd name="connsiteX9" fmla="*/ 822784 w 846305"/>
              <a:gd name="connsiteY9" fmla="*/ 654811 h 843180"/>
              <a:gd name="connsiteX10" fmla="*/ 677638 w 846305"/>
              <a:gd name="connsiteY10" fmla="*/ 751186 h 843180"/>
              <a:gd name="connsiteX11" fmla="*/ 612935 w 846305"/>
              <a:gd name="connsiteY11" fmla="*/ 759071 h 843180"/>
              <a:gd name="connsiteX12" fmla="*/ 453799 w 846305"/>
              <a:gd name="connsiteY12" fmla="*/ 711760 h 843180"/>
              <a:gd name="connsiteX13" fmla="*/ 220342 w 846305"/>
              <a:gd name="connsiteY13" fmla="*/ 617137 h 843180"/>
              <a:gd name="connsiteX14" fmla="*/ 192362 w 846305"/>
              <a:gd name="connsiteY14" fmla="*/ 609252 h 843180"/>
              <a:gd name="connsiteX15" fmla="*/ 65578 w 846305"/>
              <a:gd name="connsiteY15" fmla="*/ 502363 h 843180"/>
              <a:gd name="connsiteX16" fmla="*/ 189739 w 846305"/>
              <a:gd name="connsiteY16" fmla="*/ 253541 h 843180"/>
              <a:gd name="connsiteX17" fmla="*/ 111045 w 846305"/>
              <a:gd name="connsiteY17" fmla="*/ 338526 h 843180"/>
              <a:gd name="connsiteX18" fmla="*/ 80442 w 846305"/>
              <a:gd name="connsiteY18" fmla="*/ 449795 h 843180"/>
              <a:gd name="connsiteX19" fmla="*/ 80442 w 846305"/>
              <a:gd name="connsiteY19" fmla="*/ 451547 h 843180"/>
              <a:gd name="connsiteX20" fmla="*/ 80442 w 846305"/>
              <a:gd name="connsiteY20" fmla="*/ 462061 h 843180"/>
              <a:gd name="connsiteX21" fmla="*/ 82191 w 846305"/>
              <a:gd name="connsiteY21" fmla="*/ 483964 h 843180"/>
              <a:gd name="connsiteX22" fmla="*/ 198482 w 846305"/>
              <a:gd name="connsiteY22" fmla="*/ 589101 h 843180"/>
              <a:gd name="connsiteX23" fmla="*/ 226462 w 846305"/>
              <a:gd name="connsiteY23" fmla="*/ 597862 h 843180"/>
              <a:gd name="connsiteX24" fmla="*/ 465166 w 846305"/>
              <a:gd name="connsiteY24" fmla="*/ 694237 h 843180"/>
              <a:gd name="connsiteX25" fmla="*/ 672392 w 846305"/>
              <a:gd name="connsiteY25" fmla="*/ 731035 h 843180"/>
              <a:gd name="connsiteX26" fmla="*/ 813166 w 846305"/>
              <a:gd name="connsiteY26" fmla="*/ 631155 h 843180"/>
              <a:gd name="connsiteX27" fmla="*/ 702121 w 846305"/>
              <a:gd name="connsiteY27" fmla="*/ 578587 h 843180"/>
              <a:gd name="connsiteX28" fmla="*/ 584955 w 846305"/>
              <a:gd name="connsiteY28" fmla="*/ 657439 h 843180"/>
              <a:gd name="connsiteX29" fmla="*/ 563096 w 846305"/>
              <a:gd name="connsiteY29" fmla="*/ 669705 h 843180"/>
              <a:gd name="connsiteX30" fmla="*/ 561347 w 846305"/>
              <a:gd name="connsiteY30" fmla="*/ 669705 h 843180"/>
              <a:gd name="connsiteX31" fmla="*/ 540362 w 846305"/>
              <a:gd name="connsiteY31" fmla="*/ 660944 h 843180"/>
              <a:gd name="connsiteX32" fmla="*/ 489648 w 846305"/>
              <a:gd name="connsiteY32" fmla="*/ 582968 h 843180"/>
              <a:gd name="connsiteX33" fmla="*/ 394342 w 846305"/>
              <a:gd name="connsiteY33" fmla="*/ 475203 h 843180"/>
              <a:gd name="connsiteX34" fmla="*/ 324392 w 846305"/>
              <a:gd name="connsiteY34" fmla="*/ 469946 h 843180"/>
              <a:gd name="connsiteX35" fmla="*/ 208975 w 846305"/>
              <a:gd name="connsiteY35" fmla="*/ 454176 h 843180"/>
              <a:gd name="connsiteX36" fmla="*/ 148643 w 846305"/>
              <a:gd name="connsiteY36" fmla="*/ 363058 h 843180"/>
              <a:gd name="connsiteX37" fmla="*/ 159136 w 846305"/>
              <a:gd name="connsiteY37" fmla="*/ 352544 h 843180"/>
              <a:gd name="connsiteX38" fmla="*/ 169628 w 846305"/>
              <a:gd name="connsiteY38" fmla="*/ 363058 h 843180"/>
              <a:gd name="connsiteX39" fmla="*/ 219467 w 846305"/>
              <a:gd name="connsiteY39" fmla="*/ 435777 h 843180"/>
              <a:gd name="connsiteX40" fmla="*/ 324392 w 846305"/>
              <a:gd name="connsiteY40" fmla="*/ 448919 h 843180"/>
              <a:gd name="connsiteX41" fmla="*/ 401337 w 846305"/>
              <a:gd name="connsiteY41" fmla="*/ 455928 h 843180"/>
              <a:gd name="connsiteX42" fmla="*/ 508010 w 846305"/>
              <a:gd name="connsiteY42" fmla="*/ 573330 h 843180"/>
              <a:gd name="connsiteX43" fmla="*/ 556975 w 846305"/>
              <a:gd name="connsiteY43" fmla="*/ 646050 h 843180"/>
              <a:gd name="connsiteX44" fmla="*/ 561347 w 846305"/>
              <a:gd name="connsiteY44" fmla="*/ 648678 h 843180"/>
              <a:gd name="connsiteX45" fmla="*/ 566593 w 846305"/>
              <a:gd name="connsiteY45" fmla="*/ 646050 h 843180"/>
              <a:gd name="connsiteX46" fmla="*/ 653156 w 846305"/>
              <a:gd name="connsiteY46" fmla="*/ 565445 h 843180"/>
              <a:gd name="connsiteX47" fmla="*/ 626925 w 846305"/>
              <a:gd name="connsiteY47" fmla="*/ 543542 h 843180"/>
              <a:gd name="connsiteX48" fmla="*/ 625176 w 846305"/>
              <a:gd name="connsiteY48" fmla="*/ 544418 h 843180"/>
              <a:gd name="connsiteX49" fmla="*/ 572714 w 846305"/>
              <a:gd name="connsiteY49" fmla="*/ 557560 h 843180"/>
              <a:gd name="connsiteX50" fmla="*/ 518503 w 846305"/>
              <a:gd name="connsiteY50" fmla="*/ 547046 h 843180"/>
              <a:gd name="connsiteX51" fmla="*/ 512382 w 846305"/>
              <a:gd name="connsiteY51" fmla="*/ 533028 h 843180"/>
              <a:gd name="connsiteX52" fmla="*/ 526372 w 846305"/>
              <a:gd name="connsiteY52" fmla="*/ 527771 h 843180"/>
              <a:gd name="connsiteX53" fmla="*/ 615558 w 846305"/>
              <a:gd name="connsiteY53" fmla="*/ 526895 h 843180"/>
              <a:gd name="connsiteX54" fmla="*/ 584081 w 846305"/>
              <a:gd name="connsiteY54" fmla="*/ 483964 h 843180"/>
              <a:gd name="connsiteX55" fmla="*/ 534241 w 846305"/>
              <a:gd name="connsiteY55" fmla="*/ 496230 h 843180"/>
              <a:gd name="connsiteX56" fmla="*/ 479156 w 846305"/>
              <a:gd name="connsiteY56" fmla="*/ 484841 h 843180"/>
              <a:gd name="connsiteX57" fmla="*/ 473910 w 846305"/>
              <a:gd name="connsiteY57" fmla="*/ 471699 h 843180"/>
              <a:gd name="connsiteX58" fmla="*/ 487025 w 846305"/>
              <a:gd name="connsiteY58" fmla="*/ 465566 h 843180"/>
              <a:gd name="connsiteX59" fmla="*/ 571839 w 846305"/>
              <a:gd name="connsiteY59" fmla="*/ 466442 h 843180"/>
              <a:gd name="connsiteX60" fmla="*/ 538613 w 846305"/>
              <a:gd name="connsiteY60" fmla="*/ 421759 h 843180"/>
              <a:gd name="connsiteX61" fmla="*/ 490523 w 846305"/>
              <a:gd name="connsiteY61" fmla="*/ 433149 h 843180"/>
              <a:gd name="connsiteX62" fmla="*/ 434563 w 846305"/>
              <a:gd name="connsiteY62" fmla="*/ 423511 h 843180"/>
              <a:gd name="connsiteX63" fmla="*/ 429317 w 846305"/>
              <a:gd name="connsiteY63" fmla="*/ 409493 h 843180"/>
              <a:gd name="connsiteX64" fmla="*/ 443306 w 846305"/>
              <a:gd name="connsiteY64" fmla="*/ 403360 h 843180"/>
              <a:gd name="connsiteX65" fmla="*/ 526372 w 846305"/>
              <a:gd name="connsiteY65" fmla="*/ 404236 h 843180"/>
              <a:gd name="connsiteX66" fmla="*/ 475658 w 846305"/>
              <a:gd name="connsiteY66" fmla="*/ 334145 h 843180"/>
              <a:gd name="connsiteX67" fmla="*/ 378603 w 846305"/>
              <a:gd name="connsiteY67" fmla="*/ 349039 h 843180"/>
              <a:gd name="connsiteX68" fmla="*/ 377729 w 846305"/>
              <a:gd name="connsiteY68" fmla="*/ 349916 h 843180"/>
              <a:gd name="connsiteX69" fmla="*/ 375980 w 846305"/>
              <a:gd name="connsiteY69" fmla="*/ 349916 h 843180"/>
              <a:gd name="connsiteX70" fmla="*/ 375105 w 846305"/>
              <a:gd name="connsiteY70" fmla="*/ 349039 h 843180"/>
              <a:gd name="connsiteX71" fmla="*/ 277832 w 846305"/>
              <a:gd name="connsiteY71" fmla="*/ 329874 h 843180"/>
              <a:gd name="connsiteX72" fmla="*/ 239339 w 846305"/>
              <a:gd name="connsiteY72" fmla="*/ 305955 h 843180"/>
              <a:gd name="connsiteX73" fmla="*/ 230752 w 846305"/>
              <a:gd name="connsiteY73" fmla="*/ 300619 h 843180"/>
              <a:gd name="connsiteX74" fmla="*/ 189739 w 846305"/>
              <a:gd name="connsiteY74" fmla="*/ 253541 h 843180"/>
              <a:gd name="connsiteX75" fmla="*/ 467570 w 846305"/>
              <a:gd name="connsiteY75" fmla="*/ 244341 h 843180"/>
              <a:gd name="connsiteX76" fmla="*/ 435437 w 846305"/>
              <a:gd name="connsiteY76" fmla="*/ 256169 h 843180"/>
              <a:gd name="connsiteX77" fmla="*/ 390844 w 846305"/>
              <a:gd name="connsiteY77" fmla="*/ 328012 h 843180"/>
              <a:gd name="connsiteX78" fmla="*/ 472161 w 846305"/>
              <a:gd name="connsiteY78" fmla="*/ 313994 h 843180"/>
              <a:gd name="connsiteX79" fmla="*/ 506261 w 846305"/>
              <a:gd name="connsiteY79" fmla="*/ 248284 h 843180"/>
              <a:gd name="connsiteX80" fmla="*/ 467570 w 846305"/>
              <a:gd name="connsiteY80" fmla="*/ 244341 h 843180"/>
              <a:gd name="connsiteX81" fmla="*/ 463526 w 846305"/>
              <a:gd name="connsiteY81" fmla="*/ 223642 h 843180"/>
              <a:gd name="connsiteX82" fmla="*/ 509759 w 846305"/>
              <a:gd name="connsiteY82" fmla="*/ 226380 h 843180"/>
              <a:gd name="connsiteX83" fmla="*/ 525498 w 846305"/>
              <a:gd name="connsiteY83" fmla="*/ 238646 h 843180"/>
              <a:gd name="connsiteX84" fmla="*/ 524623 w 846305"/>
              <a:gd name="connsiteY84" fmla="*/ 257921 h 843180"/>
              <a:gd name="connsiteX85" fmla="*/ 491397 w 846305"/>
              <a:gd name="connsiteY85" fmla="*/ 321003 h 843180"/>
              <a:gd name="connsiteX86" fmla="*/ 643538 w 846305"/>
              <a:gd name="connsiteY86" fmla="*/ 529523 h 843180"/>
              <a:gd name="connsiteX87" fmla="*/ 684633 w 846305"/>
              <a:gd name="connsiteY87" fmla="*/ 554055 h 843180"/>
              <a:gd name="connsiteX88" fmla="*/ 705618 w 846305"/>
              <a:gd name="connsiteY88" fmla="*/ 556684 h 843180"/>
              <a:gd name="connsiteX89" fmla="*/ 831528 w 846305"/>
              <a:gd name="connsiteY89" fmla="*/ 619765 h 843180"/>
              <a:gd name="connsiteX90" fmla="*/ 839397 w 846305"/>
              <a:gd name="connsiteY90" fmla="*/ 713512 h 843180"/>
              <a:gd name="connsiteX91" fmla="*/ 560473 w 846305"/>
              <a:gd name="connsiteY91" fmla="*/ 843180 h 843180"/>
              <a:gd name="connsiteX92" fmla="*/ 250945 w 846305"/>
              <a:gd name="connsiteY92" fmla="*/ 721397 h 843180"/>
              <a:gd name="connsiteX93" fmla="*/ 166131 w 846305"/>
              <a:gd name="connsiteY93" fmla="*/ 709131 h 843180"/>
              <a:gd name="connsiteX94" fmla="*/ 155638 w 846305"/>
              <a:gd name="connsiteY94" fmla="*/ 710007 h 843180"/>
              <a:gd name="connsiteX95" fmla="*/ 59457 w 846305"/>
              <a:gd name="connsiteY95" fmla="*/ 691609 h 843180"/>
              <a:gd name="connsiteX96" fmla="*/ 0 w 846305"/>
              <a:gd name="connsiteY96" fmla="*/ 589977 h 843180"/>
              <a:gd name="connsiteX97" fmla="*/ 55960 w 846305"/>
              <a:gd name="connsiteY97" fmla="*/ 483088 h 843180"/>
              <a:gd name="connsiteX98" fmla="*/ 59457 w 846305"/>
              <a:gd name="connsiteY98" fmla="*/ 475203 h 843180"/>
              <a:gd name="connsiteX99" fmla="*/ 58583 w 846305"/>
              <a:gd name="connsiteY99" fmla="*/ 462937 h 843180"/>
              <a:gd name="connsiteX100" fmla="*/ 58583 w 846305"/>
              <a:gd name="connsiteY100" fmla="*/ 452424 h 843180"/>
              <a:gd name="connsiteX101" fmla="*/ 58583 w 846305"/>
              <a:gd name="connsiteY101" fmla="*/ 449795 h 843180"/>
              <a:gd name="connsiteX102" fmla="*/ 58583 w 846305"/>
              <a:gd name="connsiteY102" fmla="*/ 443662 h 843180"/>
              <a:gd name="connsiteX103" fmla="*/ 92683 w 846305"/>
              <a:gd name="connsiteY103" fmla="*/ 326260 h 843180"/>
              <a:gd name="connsiteX104" fmla="*/ 180121 w 846305"/>
              <a:gd name="connsiteY104" fmla="*/ 235142 h 843180"/>
              <a:gd name="connsiteX105" fmla="*/ 208100 w 846305"/>
              <a:gd name="connsiteY105" fmla="*/ 242151 h 843180"/>
              <a:gd name="connsiteX106" fmla="*/ 243690 w 846305"/>
              <a:gd name="connsiteY106" fmla="*/ 283042 h 843180"/>
              <a:gd name="connsiteX107" fmla="*/ 268056 w 846305"/>
              <a:gd name="connsiteY107" fmla="*/ 298664 h 843180"/>
              <a:gd name="connsiteX108" fmla="*/ 284280 w 846305"/>
              <a:gd name="connsiteY108" fmla="*/ 309066 h 843180"/>
              <a:gd name="connsiteX109" fmla="*/ 368985 w 846305"/>
              <a:gd name="connsiteY109" fmla="*/ 328012 h 843180"/>
              <a:gd name="connsiteX110" fmla="*/ 383958 w 846305"/>
              <a:gd name="connsiteY110" fmla="*/ 285958 h 843180"/>
              <a:gd name="connsiteX111" fmla="*/ 396499 w 846305"/>
              <a:gd name="connsiteY111" fmla="*/ 266055 h 843180"/>
              <a:gd name="connsiteX112" fmla="*/ 399847 w 846305"/>
              <a:gd name="connsiteY112" fmla="*/ 260741 h 843180"/>
              <a:gd name="connsiteX113" fmla="*/ 423196 w 846305"/>
              <a:gd name="connsiteY113" fmla="*/ 238646 h 843180"/>
              <a:gd name="connsiteX114" fmla="*/ 463526 w 846305"/>
              <a:gd name="connsiteY114" fmla="*/ 223642 h 843180"/>
              <a:gd name="connsiteX115" fmla="*/ 285304 w 846305"/>
              <a:gd name="connsiteY115" fmla="*/ 62555 h 843180"/>
              <a:gd name="connsiteX116" fmla="*/ 293358 w 846305"/>
              <a:gd name="connsiteY116" fmla="*/ 63637 h 843180"/>
              <a:gd name="connsiteX117" fmla="*/ 297712 w 846305"/>
              <a:gd name="connsiteY117" fmla="*/ 76620 h 843180"/>
              <a:gd name="connsiteX118" fmla="*/ 233278 w 846305"/>
              <a:gd name="connsiteY118" fmla="*/ 203848 h 843180"/>
              <a:gd name="connsiteX119" fmla="*/ 224570 w 846305"/>
              <a:gd name="connsiteY119" fmla="*/ 209907 h 843180"/>
              <a:gd name="connsiteX120" fmla="*/ 220217 w 846305"/>
              <a:gd name="connsiteY120" fmla="*/ 209041 h 843180"/>
              <a:gd name="connsiteX121" fmla="*/ 214992 w 846305"/>
              <a:gd name="connsiteY121" fmla="*/ 195193 h 843180"/>
              <a:gd name="connsiteX122" fmla="*/ 278556 w 846305"/>
              <a:gd name="connsiteY122" fmla="*/ 67965 h 843180"/>
              <a:gd name="connsiteX123" fmla="*/ 285304 w 846305"/>
              <a:gd name="connsiteY123" fmla="*/ 62555 h 843180"/>
              <a:gd name="connsiteX124" fmla="*/ 616394 w 846305"/>
              <a:gd name="connsiteY124" fmla="*/ 708 h 843180"/>
              <a:gd name="connsiteX125" fmla="*/ 625283 w 846305"/>
              <a:gd name="connsiteY125" fmla="*/ 1039 h 843180"/>
              <a:gd name="connsiteX126" fmla="*/ 628839 w 846305"/>
              <a:gd name="connsiteY126" fmla="*/ 15161 h 843180"/>
              <a:gd name="connsiteX127" fmla="*/ 531941 w 846305"/>
              <a:gd name="connsiteY127" fmla="*/ 208456 h 843180"/>
              <a:gd name="connsiteX128" fmla="*/ 522162 w 846305"/>
              <a:gd name="connsiteY128" fmla="*/ 213752 h 843180"/>
              <a:gd name="connsiteX129" fmla="*/ 516828 w 846305"/>
              <a:gd name="connsiteY129" fmla="*/ 212869 h 843180"/>
              <a:gd name="connsiteX130" fmla="*/ 512383 w 846305"/>
              <a:gd name="connsiteY130" fmla="*/ 198747 h 843180"/>
              <a:gd name="connsiteX131" fmla="*/ 610171 w 846305"/>
              <a:gd name="connsiteY131" fmla="*/ 6335 h 843180"/>
              <a:gd name="connsiteX132" fmla="*/ 616394 w 846305"/>
              <a:gd name="connsiteY132" fmla="*/ 708 h 843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846305" h="843180">
                <a:moveTo>
                  <a:pt x="65578" y="502363"/>
                </a:moveTo>
                <a:cubicBezTo>
                  <a:pt x="48090" y="516381"/>
                  <a:pt x="21859" y="543542"/>
                  <a:pt x="21859" y="589977"/>
                </a:cubicBezTo>
                <a:cubicBezTo>
                  <a:pt x="21859" y="623270"/>
                  <a:pt x="38472" y="653059"/>
                  <a:pt x="70824" y="673210"/>
                </a:cubicBezTo>
                <a:cubicBezTo>
                  <a:pt x="90935" y="687228"/>
                  <a:pt x="130281" y="691609"/>
                  <a:pt x="153015" y="688980"/>
                </a:cubicBezTo>
                <a:lnTo>
                  <a:pt x="162633" y="687228"/>
                </a:lnTo>
                <a:cubicBezTo>
                  <a:pt x="168754" y="686352"/>
                  <a:pt x="176623" y="685476"/>
                  <a:pt x="184492" y="685476"/>
                </a:cubicBezTo>
                <a:cubicBezTo>
                  <a:pt x="210724" y="685476"/>
                  <a:pt x="244824" y="690732"/>
                  <a:pt x="263186" y="703874"/>
                </a:cubicBezTo>
                <a:cubicBezTo>
                  <a:pt x="309528" y="737168"/>
                  <a:pt x="432814" y="822153"/>
                  <a:pt x="560473" y="822153"/>
                </a:cubicBezTo>
                <a:cubicBezTo>
                  <a:pt x="727478" y="822153"/>
                  <a:pt x="807920" y="752062"/>
                  <a:pt x="819287" y="707379"/>
                </a:cubicBezTo>
                <a:cubicBezTo>
                  <a:pt x="823659" y="691609"/>
                  <a:pt x="826282" y="673210"/>
                  <a:pt x="822784" y="654811"/>
                </a:cubicBezTo>
                <a:cubicBezTo>
                  <a:pt x="789558" y="701246"/>
                  <a:pt x="738844" y="736292"/>
                  <a:pt x="677638" y="751186"/>
                </a:cubicBezTo>
                <a:cubicBezTo>
                  <a:pt x="655779" y="755566"/>
                  <a:pt x="633920" y="759071"/>
                  <a:pt x="612935" y="759071"/>
                </a:cubicBezTo>
                <a:cubicBezTo>
                  <a:pt x="557849" y="759071"/>
                  <a:pt x="502764" y="743301"/>
                  <a:pt x="453799" y="711760"/>
                </a:cubicBezTo>
                <a:cubicBezTo>
                  <a:pt x="391719" y="667077"/>
                  <a:pt x="327889" y="648678"/>
                  <a:pt x="220342" y="617137"/>
                </a:cubicBezTo>
                <a:lnTo>
                  <a:pt x="192362" y="609252"/>
                </a:lnTo>
                <a:cubicBezTo>
                  <a:pt x="104925" y="583844"/>
                  <a:pt x="75196" y="532152"/>
                  <a:pt x="65578" y="502363"/>
                </a:cubicBezTo>
                <a:close/>
                <a:moveTo>
                  <a:pt x="189739" y="253541"/>
                </a:moveTo>
                <a:cubicBezTo>
                  <a:pt x="177497" y="261426"/>
                  <a:pt x="145146" y="283329"/>
                  <a:pt x="111045" y="338526"/>
                </a:cubicBezTo>
                <a:cubicBezTo>
                  <a:pt x="86563" y="379704"/>
                  <a:pt x="80442" y="421759"/>
                  <a:pt x="80442" y="449795"/>
                </a:cubicBezTo>
                <a:cubicBezTo>
                  <a:pt x="80442" y="450671"/>
                  <a:pt x="80442" y="451547"/>
                  <a:pt x="80442" y="451547"/>
                </a:cubicBezTo>
                <a:cubicBezTo>
                  <a:pt x="80442" y="455928"/>
                  <a:pt x="80442" y="459433"/>
                  <a:pt x="80442" y="462061"/>
                </a:cubicBezTo>
                <a:cubicBezTo>
                  <a:pt x="81317" y="474327"/>
                  <a:pt x="82191" y="483964"/>
                  <a:pt x="82191" y="483964"/>
                </a:cubicBezTo>
                <a:cubicBezTo>
                  <a:pt x="84814" y="501487"/>
                  <a:pt x="104050" y="561064"/>
                  <a:pt x="198482" y="589101"/>
                </a:cubicBezTo>
                <a:lnTo>
                  <a:pt x="226462" y="597862"/>
                </a:lnTo>
                <a:cubicBezTo>
                  <a:pt x="331387" y="627651"/>
                  <a:pt x="401337" y="647802"/>
                  <a:pt x="465166" y="694237"/>
                </a:cubicBezTo>
                <a:cubicBezTo>
                  <a:pt x="528995" y="734539"/>
                  <a:pt x="603317" y="747681"/>
                  <a:pt x="672392" y="731035"/>
                </a:cubicBezTo>
                <a:cubicBezTo>
                  <a:pt x="732724" y="715264"/>
                  <a:pt x="785186" y="679343"/>
                  <a:pt x="813166" y="631155"/>
                </a:cubicBezTo>
                <a:cubicBezTo>
                  <a:pt x="797427" y="604871"/>
                  <a:pt x="759829" y="587348"/>
                  <a:pt x="702121" y="578587"/>
                </a:cubicBezTo>
                <a:cubicBezTo>
                  <a:pt x="648784" y="571578"/>
                  <a:pt x="602442" y="632031"/>
                  <a:pt x="584955" y="657439"/>
                </a:cubicBezTo>
                <a:cubicBezTo>
                  <a:pt x="579709" y="664448"/>
                  <a:pt x="572714" y="668829"/>
                  <a:pt x="563096" y="669705"/>
                </a:cubicBezTo>
                <a:cubicBezTo>
                  <a:pt x="562221" y="669705"/>
                  <a:pt x="561347" y="669705"/>
                  <a:pt x="561347" y="669705"/>
                </a:cubicBezTo>
                <a:cubicBezTo>
                  <a:pt x="553478" y="669705"/>
                  <a:pt x="545608" y="667077"/>
                  <a:pt x="540362" y="660944"/>
                </a:cubicBezTo>
                <a:cubicBezTo>
                  <a:pt x="521126" y="638164"/>
                  <a:pt x="505387" y="610128"/>
                  <a:pt x="489648" y="582968"/>
                </a:cubicBezTo>
                <a:cubicBezTo>
                  <a:pt x="463417" y="537409"/>
                  <a:pt x="436312" y="489221"/>
                  <a:pt x="394342" y="475203"/>
                </a:cubicBezTo>
                <a:cubicBezTo>
                  <a:pt x="378603" y="469946"/>
                  <a:pt x="352372" y="469946"/>
                  <a:pt x="324392" y="469946"/>
                </a:cubicBezTo>
                <a:cubicBezTo>
                  <a:pt x="281548" y="469946"/>
                  <a:pt x="237829" y="469946"/>
                  <a:pt x="208975" y="454176"/>
                </a:cubicBezTo>
                <a:cubicBezTo>
                  <a:pt x="149518" y="421759"/>
                  <a:pt x="148643" y="365686"/>
                  <a:pt x="148643" y="363058"/>
                </a:cubicBezTo>
                <a:cubicBezTo>
                  <a:pt x="148643" y="356925"/>
                  <a:pt x="153015" y="352544"/>
                  <a:pt x="159136" y="352544"/>
                </a:cubicBezTo>
                <a:cubicBezTo>
                  <a:pt x="164382" y="352544"/>
                  <a:pt x="169628" y="356925"/>
                  <a:pt x="169628" y="363058"/>
                </a:cubicBezTo>
                <a:cubicBezTo>
                  <a:pt x="169628" y="365686"/>
                  <a:pt x="170502" y="409493"/>
                  <a:pt x="219467" y="435777"/>
                </a:cubicBezTo>
                <a:cubicBezTo>
                  <a:pt x="243075" y="448919"/>
                  <a:pt x="285920" y="448919"/>
                  <a:pt x="324392" y="448919"/>
                </a:cubicBezTo>
                <a:cubicBezTo>
                  <a:pt x="354121" y="448919"/>
                  <a:pt x="382975" y="448919"/>
                  <a:pt x="401337" y="455928"/>
                </a:cubicBezTo>
                <a:cubicBezTo>
                  <a:pt x="450301" y="471699"/>
                  <a:pt x="480030" y="522514"/>
                  <a:pt x="508010" y="573330"/>
                </a:cubicBezTo>
                <a:cubicBezTo>
                  <a:pt x="523749" y="600490"/>
                  <a:pt x="538613" y="625898"/>
                  <a:pt x="556975" y="646050"/>
                </a:cubicBezTo>
                <a:cubicBezTo>
                  <a:pt x="557849" y="648678"/>
                  <a:pt x="560473" y="648678"/>
                  <a:pt x="561347" y="648678"/>
                </a:cubicBezTo>
                <a:cubicBezTo>
                  <a:pt x="563096" y="648678"/>
                  <a:pt x="565719" y="648678"/>
                  <a:pt x="566593" y="646050"/>
                </a:cubicBezTo>
                <a:cubicBezTo>
                  <a:pt x="584081" y="619765"/>
                  <a:pt x="614684" y="582968"/>
                  <a:pt x="653156" y="565445"/>
                </a:cubicBezTo>
                <a:cubicBezTo>
                  <a:pt x="643538" y="560188"/>
                  <a:pt x="633920" y="552303"/>
                  <a:pt x="626925" y="543542"/>
                </a:cubicBezTo>
                <a:cubicBezTo>
                  <a:pt x="626050" y="543542"/>
                  <a:pt x="626050" y="543542"/>
                  <a:pt x="625176" y="544418"/>
                </a:cubicBezTo>
                <a:cubicBezTo>
                  <a:pt x="609437" y="554931"/>
                  <a:pt x="590201" y="557560"/>
                  <a:pt x="572714" y="557560"/>
                </a:cubicBezTo>
                <a:cubicBezTo>
                  <a:pt x="543859" y="557560"/>
                  <a:pt x="520251" y="547922"/>
                  <a:pt x="518503" y="547046"/>
                </a:cubicBezTo>
                <a:cubicBezTo>
                  <a:pt x="512382" y="544418"/>
                  <a:pt x="509759" y="539161"/>
                  <a:pt x="512382" y="533028"/>
                </a:cubicBezTo>
                <a:cubicBezTo>
                  <a:pt x="514131" y="527771"/>
                  <a:pt x="520251" y="526019"/>
                  <a:pt x="526372" y="527771"/>
                </a:cubicBezTo>
                <a:cubicBezTo>
                  <a:pt x="526372" y="527771"/>
                  <a:pt x="577086" y="547922"/>
                  <a:pt x="615558" y="526895"/>
                </a:cubicBezTo>
                <a:lnTo>
                  <a:pt x="584081" y="483964"/>
                </a:lnTo>
                <a:cubicBezTo>
                  <a:pt x="567468" y="492726"/>
                  <a:pt x="550854" y="496230"/>
                  <a:pt x="534241" y="496230"/>
                </a:cubicBezTo>
                <a:cubicBezTo>
                  <a:pt x="504512" y="496230"/>
                  <a:pt x="480030" y="486593"/>
                  <a:pt x="479156" y="484841"/>
                </a:cubicBezTo>
                <a:cubicBezTo>
                  <a:pt x="473910" y="483088"/>
                  <a:pt x="471286" y="476955"/>
                  <a:pt x="473910" y="471699"/>
                </a:cubicBezTo>
                <a:cubicBezTo>
                  <a:pt x="475658" y="466442"/>
                  <a:pt x="481779" y="462937"/>
                  <a:pt x="487025" y="465566"/>
                </a:cubicBezTo>
                <a:cubicBezTo>
                  <a:pt x="487025" y="466442"/>
                  <a:pt x="534241" y="483964"/>
                  <a:pt x="571839" y="466442"/>
                </a:cubicBezTo>
                <a:lnTo>
                  <a:pt x="538613" y="421759"/>
                </a:lnTo>
                <a:cubicBezTo>
                  <a:pt x="522875" y="430520"/>
                  <a:pt x="505387" y="433149"/>
                  <a:pt x="490523" y="433149"/>
                </a:cubicBezTo>
                <a:cubicBezTo>
                  <a:pt x="460794" y="433149"/>
                  <a:pt x="436312" y="424387"/>
                  <a:pt x="434563" y="423511"/>
                </a:cubicBezTo>
                <a:cubicBezTo>
                  <a:pt x="429317" y="421759"/>
                  <a:pt x="426693" y="415626"/>
                  <a:pt x="429317" y="409493"/>
                </a:cubicBezTo>
                <a:cubicBezTo>
                  <a:pt x="431940" y="403360"/>
                  <a:pt x="437186" y="401608"/>
                  <a:pt x="443306" y="403360"/>
                </a:cubicBezTo>
                <a:cubicBezTo>
                  <a:pt x="443306" y="403360"/>
                  <a:pt x="489648" y="421759"/>
                  <a:pt x="526372" y="404236"/>
                </a:cubicBezTo>
                <a:lnTo>
                  <a:pt x="475658" y="334145"/>
                </a:lnTo>
                <a:cubicBezTo>
                  <a:pt x="459920" y="338526"/>
                  <a:pt x="423196" y="349039"/>
                  <a:pt x="378603" y="349039"/>
                </a:cubicBezTo>
                <a:cubicBezTo>
                  <a:pt x="378603" y="349039"/>
                  <a:pt x="378603" y="349916"/>
                  <a:pt x="377729" y="349916"/>
                </a:cubicBezTo>
                <a:cubicBezTo>
                  <a:pt x="376854" y="349916"/>
                  <a:pt x="376854" y="349916"/>
                  <a:pt x="375980" y="349916"/>
                </a:cubicBezTo>
                <a:lnTo>
                  <a:pt x="375105" y="349039"/>
                </a:lnTo>
                <a:cubicBezTo>
                  <a:pt x="344502" y="349039"/>
                  <a:pt x="310402" y="344221"/>
                  <a:pt x="277832" y="329874"/>
                </a:cubicBezTo>
                <a:lnTo>
                  <a:pt x="239339" y="305955"/>
                </a:lnTo>
                <a:lnTo>
                  <a:pt x="230752" y="300619"/>
                </a:lnTo>
                <a:cubicBezTo>
                  <a:pt x="215861" y="288093"/>
                  <a:pt x="201980" y="272597"/>
                  <a:pt x="189739" y="253541"/>
                </a:cubicBezTo>
                <a:close/>
                <a:moveTo>
                  <a:pt x="467570" y="244341"/>
                </a:moveTo>
                <a:cubicBezTo>
                  <a:pt x="455766" y="245656"/>
                  <a:pt x="445055" y="249598"/>
                  <a:pt x="435437" y="256169"/>
                </a:cubicBezTo>
                <a:cubicBezTo>
                  <a:pt x="408332" y="275444"/>
                  <a:pt x="396090" y="309613"/>
                  <a:pt x="390844" y="328012"/>
                </a:cubicBezTo>
                <a:cubicBezTo>
                  <a:pt x="430191" y="326260"/>
                  <a:pt x="461668" y="316622"/>
                  <a:pt x="472161" y="313994"/>
                </a:cubicBezTo>
                <a:lnTo>
                  <a:pt x="506261" y="248284"/>
                </a:lnTo>
                <a:cubicBezTo>
                  <a:pt x="492271" y="244341"/>
                  <a:pt x="479374" y="243027"/>
                  <a:pt x="467570" y="244341"/>
                </a:cubicBezTo>
                <a:close/>
                <a:moveTo>
                  <a:pt x="463526" y="223642"/>
                </a:moveTo>
                <a:cubicBezTo>
                  <a:pt x="478063" y="221562"/>
                  <a:pt x="493583" y="222438"/>
                  <a:pt x="509759" y="226380"/>
                </a:cubicBezTo>
                <a:cubicBezTo>
                  <a:pt x="516754" y="227257"/>
                  <a:pt x="522000" y="232513"/>
                  <a:pt x="525498" y="238646"/>
                </a:cubicBezTo>
                <a:cubicBezTo>
                  <a:pt x="528121" y="244779"/>
                  <a:pt x="528121" y="251788"/>
                  <a:pt x="524623" y="257921"/>
                </a:cubicBezTo>
                <a:lnTo>
                  <a:pt x="491397" y="321003"/>
                </a:lnTo>
                <a:lnTo>
                  <a:pt x="643538" y="529523"/>
                </a:lnTo>
                <a:cubicBezTo>
                  <a:pt x="653156" y="543542"/>
                  <a:pt x="668020" y="552303"/>
                  <a:pt x="684633" y="554055"/>
                </a:cubicBezTo>
                <a:lnTo>
                  <a:pt x="705618" y="556684"/>
                </a:lnTo>
                <a:cubicBezTo>
                  <a:pt x="769447" y="567197"/>
                  <a:pt x="811417" y="588225"/>
                  <a:pt x="831528" y="619765"/>
                </a:cubicBezTo>
                <a:cubicBezTo>
                  <a:pt x="852513" y="650430"/>
                  <a:pt x="847267" y="685476"/>
                  <a:pt x="839397" y="713512"/>
                </a:cubicBezTo>
                <a:cubicBezTo>
                  <a:pt x="826282" y="766080"/>
                  <a:pt x="741468" y="843180"/>
                  <a:pt x="560473" y="843180"/>
                </a:cubicBezTo>
                <a:cubicBezTo>
                  <a:pt x="426693" y="843180"/>
                  <a:pt x="299035" y="755566"/>
                  <a:pt x="250945" y="721397"/>
                </a:cubicBezTo>
                <a:cubicBezTo>
                  <a:pt x="233457" y="709131"/>
                  <a:pt x="192362" y="704751"/>
                  <a:pt x="166131" y="709131"/>
                </a:cubicBezTo>
                <a:lnTo>
                  <a:pt x="155638" y="710007"/>
                </a:lnTo>
                <a:cubicBezTo>
                  <a:pt x="128533" y="713512"/>
                  <a:pt x="84814" y="707379"/>
                  <a:pt x="59457" y="691609"/>
                </a:cubicBezTo>
                <a:cubicBezTo>
                  <a:pt x="21859" y="667077"/>
                  <a:pt x="0" y="631155"/>
                  <a:pt x="0" y="589977"/>
                </a:cubicBezTo>
                <a:cubicBezTo>
                  <a:pt x="0" y="530400"/>
                  <a:pt x="38472" y="495354"/>
                  <a:pt x="55960" y="483088"/>
                </a:cubicBezTo>
                <a:cubicBezTo>
                  <a:pt x="56834" y="482212"/>
                  <a:pt x="60332" y="480460"/>
                  <a:pt x="59457" y="475203"/>
                </a:cubicBezTo>
                <a:cubicBezTo>
                  <a:pt x="59457" y="472575"/>
                  <a:pt x="58583" y="468194"/>
                  <a:pt x="58583" y="462937"/>
                </a:cubicBezTo>
                <a:cubicBezTo>
                  <a:pt x="58583" y="459433"/>
                  <a:pt x="58583" y="455928"/>
                  <a:pt x="58583" y="452424"/>
                </a:cubicBezTo>
                <a:cubicBezTo>
                  <a:pt x="58583" y="451547"/>
                  <a:pt x="58583" y="449795"/>
                  <a:pt x="58583" y="449795"/>
                </a:cubicBezTo>
                <a:cubicBezTo>
                  <a:pt x="58583" y="447167"/>
                  <a:pt x="58583" y="445414"/>
                  <a:pt x="58583" y="443662"/>
                </a:cubicBezTo>
                <a:cubicBezTo>
                  <a:pt x="60332" y="412997"/>
                  <a:pt x="67327" y="370067"/>
                  <a:pt x="92683" y="326260"/>
                </a:cubicBezTo>
                <a:cubicBezTo>
                  <a:pt x="127658" y="269311"/>
                  <a:pt x="162633" y="244779"/>
                  <a:pt x="180121" y="235142"/>
                </a:cubicBezTo>
                <a:cubicBezTo>
                  <a:pt x="189739" y="229885"/>
                  <a:pt x="201980" y="233390"/>
                  <a:pt x="208100" y="242151"/>
                </a:cubicBezTo>
                <a:cubicBezTo>
                  <a:pt x="218812" y="258578"/>
                  <a:pt x="230834" y="272049"/>
                  <a:pt x="243690" y="283042"/>
                </a:cubicBezTo>
                <a:lnTo>
                  <a:pt x="268056" y="298664"/>
                </a:lnTo>
                <a:lnTo>
                  <a:pt x="284280" y="309066"/>
                </a:lnTo>
                <a:cubicBezTo>
                  <a:pt x="312369" y="322098"/>
                  <a:pt x="341879" y="327136"/>
                  <a:pt x="368985" y="328012"/>
                </a:cubicBezTo>
                <a:cubicBezTo>
                  <a:pt x="371171" y="318813"/>
                  <a:pt x="375543" y="302823"/>
                  <a:pt x="383958" y="285958"/>
                </a:cubicBezTo>
                <a:lnTo>
                  <a:pt x="396499" y="266055"/>
                </a:lnTo>
                <a:lnTo>
                  <a:pt x="399847" y="260741"/>
                </a:lnTo>
                <a:cubicBezTo>
                  <a:pt x="406310" y="252610"/>
                  <a:pt x="414015" y="244998"/>
                  <a:pt x="423196" y="238646"/>
                </a:cubicBezTo>
                <a:cubicBezTo>
                  <a:pt x="435437" y="230761"/>
                  <a:pt x="448990" y="225723"/>
                  <a:pt x="463526" y="223642"/>
                </a:cubicBezTo>
                <a:close/>
                <a:moveTo>
                  <a:pt x="285304" y="62555"/>
                </a:moveTo>
                <a:cubicBezTo>
                  <a:pt x="287916" y="61690"/>
                  <a:pt x="290746" y="61906"/>
                  <a:pt x="293358" y="63637"/>
                </a:cubicBezTo>
                <a:cubicBezTo>
                  <a:pt x="298583" y="65368"/>
                  <a:pt x="300324" y="72292"/>
                  <a:pt x="297712" y="76620"/>
                </a:cubicBezTo>
                <a:lnTo>
                  <a:pt x="233278" y="203848"/>
                </a:lnTo>
                <a:cubicBezTo>
                  <a:pt x="232407" y="208176"/>
                  <a:pt x="228053" y="209907"/>
                  <a:pt x="224570" y="209907"/>
                </a:cubicBezTo>
                <a:cubicBezTo>
                  <a:pt x="222829" y="209907"/>
                  <a:pt x="221087" y="209907"/>
                  <a:pt x="220217" y="209041"/>
                </a:cubicBezTo>
                <a:cubicBezTo>
                  <a:pt x="214121" y="206445"/>
                  <a:pt x="212380" y="200386"/>
                  <a:pt x="214992" y="195193"/>
                </a:cubicBezTo>
                <a:lnTo>
                  <a:pt x="278556" y="67965"/>
                </a:lnTo>
                <a:cubicBezTo>
                  <a:pt x="280297" y="65368"/>
                  <a:pt x="282692" y="63421"/>
                  <a:pt x="285304" y="62555"/>
                </a:cubicBezTo>
                <a:close/>
                <a:moveTo>
                  <a:pt x="616394" y="708"/>
                </a:moveTo>
                <a:cubicBezTo>
                  <a:pt x="619060" y="-285"/>
                  <a:pt x="622172" y="-285"/>
                  <a:pt x="625283" y="1039"/>
                </a:cubicBezTo>
                <a:cubicBezTo>
                  <a:pt x="629728" y="3687"/>
                  <a:pt x="632395" y="9865"/>
                  <a:pt x="628839" y="15161"/>
                </a:cubicBezTo>
                <a:lnTo>
                  <a:pt x="531941" y="208456"/>
                </a:lnTo>
                <a:cubicBezTo>
                  <a:pt x="530163" y="211986"/>
                  <a:pt x="526607" y="213752"/>
                  <a:pt x="522162" y="213752"/>
                </a:cubicBezTo>
                <a:cubicBezTo>
                  <a:pt x="521273" y="213752"/>
                  <a:pt x="518606" y="213752"/>
                  <a:pt x="516828" y="212869"/>
                </a:cubicBezTo>
                <a:cubicBezTo>
                  <a:pt x="512383" y="210221"/>
                  <a:pt x="509716" y="204043"/>
                  <a:pt x="512383" y="198747"/>
                </a:cubicBezTo>
                <a:lnTo>
                  <a:pt x="610171" y="6335"/>
                </a:lnTo>
                <a:cubicBezTo>
                  <a:pt x="611504" y="3687"/>
                  <a:pt x="613727" y="1701"/>
                  <a:pt x="616394" y="70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3" name="Freeform 204">
            <a:extLst>
              <a:ext uri="{FF2B5EF4-FFF2-40B4-BE49-F238E27FC236}">
                <a16:creationId xmlns:a16="http://schemas.microsoft.com/office/drawing/2014/main" id="{D43C0885-074B-4C19-B026-216C3EFAB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430" y="11256232"/>
            <a:ext cx="3537122" cy="142876"/>
          </a:xfrm>
          <a:custGeom>
            <a:avLst/>
            <a:gdLst>
              <a:gd name="T0" fmla="*/ 4040 w 4041"/>
              <a:gd name="T1" fmla="*/ 164 h 165"/>
              <a:gd name="T2" fmla="*/ 0 w 4041"/>
              <a:gd name="T3" fmla="*/ 164 h 165"/>
              <a:gd name="T4" fmla="*/ 0 w 4041"/>
              <a:gd name="T5" fmla="*/ 0 h 165"/>
              <a:gd name="T6" fmla="*/ 4040 w 4041"/>
              <a:gd name="T7" fmla="*/ 0 h 165"/>
              <a:gd name="T8" fmla="*/ 4040 w 4041"/>
              <a:gd name="T9" fmla="*/ 164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41" h="165">
                <a:moveTo>
                  <a:pt x="4040" y="164"/>
                </a:moveTo>
                <a:lnTo>
                  <a:pt x="0" y="164"/>
                </a:lnTo>
                <a:lnTo>
                  <a:pt x="0" y="0"/>
                </a:lnTo>
                <a:lnTo>
                  <a:pt x="4040" y="0"/>
                </a:lnTo>
                <a:lnTo>
                  <a:pt x="4040" y="164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DD2349B7-93B2-4DE0-81B8-0DF7A244E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1038" y="9985804"/>
            <a:ext cx="423888" cy="848652"/>
          </a:xfrm>
          <a:custGeom>
            <a:avLst/>
            <a:gdLst>
              <a:gd name="connsiteX0" fmla="*/ 116482 w 423888"/>
              <a:gd name="connsiteY0" fmla="*/ 160040 h 848652"/>
              <a:gd name="connsiteX1" fmla="*/ 21019 w 423888"/>
              <a:gd name="connsiteY1" fmla="*/ 245898 h 848652"/>
              <a:gd name="connsiteX2" fmla="*/ 21019 w 423888"/>
              <a:gd name="connsiteY2" fmla="*/ 382569 h 848652"/>
              <a:gd name="connsiteX3" fmla="*/ 179539 w 423888"/>
              <a:gd name="connsiteY3" fmla="*/ 382569 h 848652"/>
              <a:gd name="connsiteX4" fmla="*/ 190925 w 423888"/>
              <a:gd name="connsiteY4" fmla="*/ 393082 h 848652"/>
              <a:gd name="connsiteX5" fmla="*/ 179539 w 423888"/>
              <a:gd name="connsiteY5" fmla="*/ 403595 h 848652"/>
              <a:gd name="connsiteX6" fmla="*/ 21019 w 423888"/>
              <a:gd name="connsiteY6" fmla="*/ 403595 h 848652"/>
              <a:gd name="connsiteX7" fmla="*/ 21019 w 423888"/>
              <a:gd name="connsiteY7" fmla="*/ 531505 h 848652"/>
              <a:gd name="connsiteX8" fmla="*/ 179539 w 423888"/>
              <a:gd name="connsiteY8" fmla="*/ 531505 h 848652"/>
              <a:gd name="connsiteX9" fmla="*/ 190925 w 423888"/>
              <a:gd name="connsiteY9" fmla="*/ 541142 h 848652"/>
              <a:gd name="connsiteX10" fmla="*/ 179539 w 423888"/>
              <a:gd name="connsiteY10" fmla="*/ 551655 h 848652"/>
              <a:gd name="connsiteX11" fmla="*/ 21019 w 423888"/>
              <a:gd name="connsiteY11" fmla="*/ 551655 h 848652"/>
              <a:gd name="connsiteX12" fmla="*/ 21019 w 423888"/>
              <a:gd name="connsiteY12" fmla="*/ 678689 h 848652"/>
              <a:gd name="connsiteX13" fmla="*/ 179539 w 423888"/>
              <a:gd name="connsiteY13" fmla="*/ 678689 h 848652"/>
              <a:gd name="connsiteX14" fmla="*/ 190925 w 423888"/>
              <a:gd name="connsiteY14" fmla="*/ 690078 h 848652"/>
              <a:gd name="connsiteX15" fmla="*/ 179539 w 423888"/>
              <a:gd name="connsiteY15" fmla="*/ 700592 h 848652"/>
              <a:gd name="connsiteX16" fmla="*/ 21019 w 423888"/>
              <a:gd name="connsiteY16" fmla="*/ 700592 h 848652"/>
              <a:gd name="connsiteX17" fmla="*/ 21019 w 423888"/>
              <a:gd name="connsiteY17" fmla="*/ 773308 h 848652"/>
              <a:gd name="connsiteX18" fmla="*/ 77071 w 423888"/>
              <a:gd name="connsiteY18" fmla="*/ 826750 h 848652"/>
              <a:gd name="connsiteX19" fmla="*/ 346818 w 423888"/>
              <a:gd name="connsiteY19" fmla="*/ 826750 h 848652"/>
              <a:gd name="connsiteX20" fmla="*/ 401993 w 423888"/>
              <a:gd name="connsiteY20" fmla="*/ 773308 h 848652"/>
              <a:gd name="connsiteX21" fmla="*/ 401993 w 423888"/>
              <a:gd name="connsiteY21" fmla="*/ 700592 h 848652"/>
              <a:gd name="connsiteX22" fmla="*/ 307407 w 423888"/>
              <a:gd name="connsiteY22" fmla="*/ 700592 h 848652"/>
              <a:gd name="connsiteX23" fmla="*/ 296897 w 423888"/>
              <a:gd name="connsiteY23" fmla="*/ 690078 h 848652"/>
              <a:gd name="connsiteX24" fmla="*/ 307407 w 423888"/>
              <a:gd name="connsiteY24" fmla="*/ 678689 h 848652"/>
              <a:gd name="connsiteX25" fmla="*/ 401993 w 423888"/>
              <a:gd name="connsiteY25" fmla="*/ 678689 h 848652"/>
              <a:gd name="connsiteX26" fmla="*/ 401993 w 423888"/>
              <a:gd name="connsiteY26" fmla="*/ 551655 h 848652"/>
              <a:gd name="connsiteX27" fmla="*/ 307407 w 423888"/>
              <a:gd name="connsiteY27" fmla="*/ 551655 h 848652"/>
              <a:gd name="connsiteX28" fmla="*/ 296897 w 423888"/>
              <a:gd name="connsiteY28" fmla="*/ 541142 h 848652"/>
              <a:gd name="connsiteX29" fmla="*/ 307407 w 423888"/>
              <a:gd name="connsiteY29" fmla="*/ 531505 h 848652"/>
              <a:gd name="connsiteX30" fmla="*/ 401993 w 423888"/>
              <a:gd name="connsiteY30" fmla="*/ 531505 h 848652"/>
              <a:gd name="connsiteX31" fmla="*/ 401993 w 423888"/>
              <a:gd name="connsiteY31" fmla="*/ 403595 h 848652"/>
              <a:gd name="connsiteX32" fmla="*/ 307407 w 423888"/>
              <a:gd name="connsiteY32" fmla="*/ 403595 h 848652"/>
              <a:gd name="connsiteX33" fmla="*/ 296897 w 423888"/>
              <a:gd name="connsiteY33" fmla="*/ 393082 h 848652"/>
              <a:gd name="connsiteX34" fmla="*/ 307407 w 423888"/>
              <a:gd name="connsiteY34" fmla="*/ 382569 h 848652"/>
              <a:gd name="connsiteX35" fmla="*/ 401993 w 423888"/>
              <a:gd name="connsiteY35" fmla="*/ 382569 h 848652"/>
              <a:gd name="connsiteX36" fmla="*/ 401993 w 423888"/>
              <a:gd name="connsiteY36" fmla="*/ 245898 h 848652"/>
              <a:gd name="connsiteX37" fmla="*/ 306531 w 423888"/>
              <a:gd name="connsiteY37" fmla="*/ 160040 h 848652"/>
              <a:gd name="connsiteX38" fmla="*/ 91959 w 423888"/>
              <a:gd name="connsiteY38" fmla="*/ 139014 h 848652"/>
              <a:gd name="connsiteX39" fmla="*/ 331929 w 423888"/>
              <a:gd name="connsiteY39" fmla="*/ 139014 h 848652"/>
              <a:gd name="connsiteX40" fmla="*/ 342439 w 423888"/>
              <a:gd name="connsiteY40" fmla="*/ 149527 h 848652"/>
              <a:gd name="connsiteX41" fmla="*/ 340687 w 423888"/>
              <a:gd name="connsiteY41" fmla="*/ 153032 h 848652"/>
              <a:gd name="connsiteX42" fmla="*/ 423888 w 423888"/>
              <a:gd name="connsiteY42" fmla="*/ 245898 h 848652"/>
              <a:gd name="connsiteX43" fmla="*/ 423888 w 423888"/>
              <a:gd name="connsiteY43" fmla="*/ 773308 h 848652"/>
              <a:gd name="connsiteX44" fmla="*/ 346818 w 423888"/>
              <a:gd name="connsiteY44" fmla="*/ 848652 h 848652"/>
              <a:gd name="connsiteX45" fmla="*/ 77071 w 423888"/>
              <a:gd name="connsiteY45" fmla="*/ 848652 h 848652"/>
              <a:gd name="connsiteX46" fmla="*/ 0 w 423888"/>
              <a:gd name="connsiteY46" fmla="*/ 773308 h 848652"/>
              <a:gd name="connsiteX47" fmla="*/ 0 w 423888"/>
              <a:gd name="connsiteY47" fmla="*/ 245898 h 848652"/>
              <a:gd name="connsiteX48" fmla="*/ 83201 w 423888"/>
              <a:gd name="connsiteY48" fmla="*/ 153032 h 848652"/>
              <a:gd name="connsiteX49" fmla="*/ 81450 w 423888"/>
              <a:gd name="connsiteY49" fmla="*/ 149527 h 848652"/>
              <a:gd name="connsiteX50" fmla="*/ 91959 w 423888"/>
              <a:gd name="connsiteY50" fmla="*/ 139014 h 848652"/>
              <a:gd name="connsiteX51" fmla="*/ 134703 w 423888"/>
              <a:gd name="connsiteY51" fmla="*/ 21671 h 848652"/>
              <a:gd name="connsiteX52" fmla="*/ 105900 w 423888"/>
              <a:gd name="connsiteY52" fmla="*/ 50278 h 848652"/>
              <a:gd name="connsiteX53" fmla="*/ 105900 w 423888"/>
              <a:gd name="connsiteY53" fmla="*/ 105757 h 848652"/>
              <a:gd name="connsiteX54" fmla="*/ 317118 w 423888"/>
              <a:gd name="connsiteY54" fmla="*/ 105757 h 848652"/>
              <a:gd name="connsiteX55" fmla="*/ 317118 w 423888"/>
              <a:gd name="connsiteY55" fmla="*/ 50278 h 848652"/>
              <a:gd name="connsiteX56" fmla="*/ 288316 w 423888"/>
              <a:gd name="connsiteY56" fmla="*/ 21671 h 848652"/>
              <a:gd name="connsiteX57" fmla="*/ 134703 w 423888"/>
              <a:gd name="connsiteY57" fmla="*/ 0 h 848652"/>
              <a:gd name="connsiteX58" fmla="*/ 288316 w 423888"/>
              <a:gd name="connsiteY58" fmla="*/ 0 h 848652"/>
              <a:gd name="connsiteX59" fmla="*/ 338938 w 423888"/>
              <a:gd name="connsiteY59" fmla="*/ 50278 h 848652"/>
              <a:gd name="connsiteX60" fmla="*/ 338938 w 423888"/>
              <a:gd name="connsiteY60" fmla="*/ 116159 h 848652"/>
              <a:gd name="connsiteX61" fmla="*/ 327592 w 423888"/>
              <a:gd name="connsiteY61" fmla="*/ 126561 h 848652"/>
              <a:gd name="connsiteX62" fmla="*/ 95427 w 423888"/>
              <a:gd name="connsiteY62" fmla="*/ 126561 h 848652"/>
              <a:gd name="connsiteX63" fmla="*/ 84953 w 423888"/>
              <a:gd name="connsiteY63" fmla="*/ 116159 h 848652"/>
              <a:gd name="connsiteX64" fmla="*/ 84953 w 423888"/>
              <a:gd name="connsiteY64" fmla="*/ 50278 h 848652"/>
              <a:gd name="connsiteX65" fmla="*/ 134703 w 423888"/>
              <a:gd name="connsiteY65" fmla="*/ 0 h 84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23888" h="848652">
                <a:moveTo>
                  <a:pt x="116482" y="160040"/>
                </a:moveTo>
                <a:cubicBezTo>
                  <a:pt x="88456" y="172306"/>
                  <a:pt x="21019" y="208226"/>
                  <a:pt x="21019" y="245898"/>
                </a:cubicBezTo>
                <a:lnTo>
                  <a:pt x="21019" y="382569"/>
                </a:lnTo>
                <a:lnTo>
                  <a:pt x="179539" y="382569"/>
                </a:lnTo>
                <a:cubicBezTo>
                  <a:pt x="185670" y="382569"/>
                  <a:pt x="190925" y="386949"/>
                  <a:pt x="190925" y="393082"/>
                </a:cubicBezTo>
                <a:cubicBezTo>
                  <a:pt x="190925" y="399215"/>
                  <a:pt x="185670" y="403595"/>
                  <a:pt x="179539" y="403595"/>
                </a:cubicBezTo>
                <a:lnTo>
                  <a:pt x="21019" y="403595"/>
                </a:lnTo>
                <a:lnTo>
                  <a:pt x="21019" y="531505"/>
                </a:lnTo>
                <a:lnTo>
                  <a:pt x="179539" y="531505"/>
                </a:lnTo>
                <a:cubicBezTo>
                  <a:pt x="185670" y="531505"/>
                  <a:pt x="190925" y="535886"/>
                  <a:pt x="190925" y="541142"/>
                </a:cubicBezTo>
                <a:cubicBezTo>
                  <a:pt x="190925" y="547275"/>
                  <a:pt x="185670" y="551655"/>
                  <a:pt x="179539" y="551655"/>
                </a:cubicBezTo>
                <a:lnTo>
                  <a:pt x="21019" y="551655"/>
                </a:lnTo>
                <a:lnTo>
                  <a:pt x="21019" y="678689"/>
                </a:lnTo>
                <a:lnTo>
                  <a:pt x="179539" y="678689"/>
                </a:lnTo>
                <a:cubicBezTo>
                  <a:pt x="185670" y="678689"/>
                  <a:pt x="190925" y="683946"/>
                  <a:pt x="190925" y="690078"/>
                </a:cubicBezTo>
                <a:cubicBezTo>
                  <a:pt x="190925" y="696211"/>
                  <a:pt x="185670" y="700592"/>
                  <a:pt x="179539" y="700592"/>
                </a:cubicBezTo>
                <a:lnTo>
                  <a:pt x="21019" y="700592"/>
                </a:lnTo>
                <a:lnTo>
                  <a:pt x="21019" y="773308"/>
                </a:lnTo>
                <a:cubicBezTo>
                  <a:pt x="21019" y="802219"/>
                  <a:pt x="46417" y="826750"/>
                  <a:pt x="77071" y="826750"/>
                </a:cubicBezTo>
                <a:lnTo>
                  <a:pt x="346818" y="826750"/>
                </a:lnTo>
                <a:cubicBezTo>
                  <a:pt x="377471" y="826750"/>
                  <a:pt x="401993" y="802219"/>
                  <a:pt x="401993" y="773308"/>
                </a:cubicBezTo>
                <a:lnTo>
                  <a:pt x="401993" y="700592"/>
                </a:lnTo>
                <a:lnTo>
                  <a:pt x="307407" y="700592"/>
                </a:lnTo>
                <a:cubicBezTo>
                  <a:pt x="301276" y="700592"/>
                  <a:pt x="296897" y="696211"/>
                  <a:pt x="296897" y="690078"/>
                </a:cubicBezTo>
                <a:cubicBezTo>
                  <a:pt x="296897" y="683946"/>
                  <a:pt x="301276" y="678689"/>
                  <a:pt x="307407" y="678689"/>
                </a:cubicBezTo>
                <a:lnTo>
                  <a:pt x="401993" y="678689"/>
                </a:lnTo>
                <a:lnTo>
                  <a:pt x="401993" y="551655"/>
                </a:lnTo>
                <a:lnTo>
                  <a:pt x="307407" y="551655"/>
                </a:lnTo>
                <a:cubicBezTo>
                  <a:pt x="301276" y="551655"/>
                  <a:pt x="296897" y="547275"/>
                  <a:pt x="296897" y="541142"/>
                </a:cubicBezTo>
                <a:cubicBezTo>
                  <a:pt x="296897" y="535886"/>
                  <a:pt x="301276" y="531505"/>
                  <a:pt x="307407" y="531505"/>
                </a:cubicBezTo>
                <a:lnTo>
                  <a:pt x="401993" y="531505"/>
                </a:lnTo>
                <a:lnTo>
                  <a:pt x="401993" y="403595"/>
                </a:lnTo>
                <a:lnTo>
                  <a:pt x="307407" y="403595"/>
                </a:lnTo>
                <a:cubicBezTo>
                  <a:pt x="301276" y="403595"/>
                  <a:pt x="296897" y="399215"/>
                  <a:pt x="296897" y="393082"/>
                </a:cubicBezTo>
                <a:cubicBezTo>
                  <a:pt x="296897" y="386949"/>
                  <a:pt x="301276" y="382569"/>
                  <a:pt x="307407" y="382569"/>
                </a:cubicBezTo>
                <a:lnTo>
                  <a:pt x="401993" y="382569"/>
                </a:lnTo>
                <a:lnTo>
                  <a:pt x="401993" y="245898"/>
                </a:lnTo>
                <a:cubicBezTo>
                  <a:pt x="401993" y="208226"/>
                  <a:pt x="334557" y="172306"/>
                  <a:pt x="306531" y="160040"/>
                </a:cubicBezTo>
                <a:close/>
                <a:moveTo>
                  <a:pt x="91959" y="139014"/>
                </a:moveTo>
                <a:lnTo>
                  <a:pt x="331929" y="139014"/>
                </a:lnTo>
                <a:cubicBezTo>
                  <a:pt x="337184" y="139014"/>
                  <a:pt x="342439" y="143394"/>
                  <a:pt x="342439" y="149527"/>
                </a:cubicBezTo>
                <a:cubicBezTo>
                  <a:pt x="342439" y="150403"/>
                  <a:pt x="341563" y="152155"/>
                  <a:pt x="340687" y="153032"/>
                </a:cubicBezTo>
                <a:cubicBezTo>
                  <a:pt x="373968" y="170553"/>
                  <a:pt x="423888" y="203845"/>
                  <a:pt x="423888" y="245898"/>
                </a:cubicBezTo>
                <a:lnTo>
                  <a:pt x="423888" y="773308"/>
                </a:lnTo>
                <a:cubicBezTo>
                  <a:pt x="423888" y="814484"/>
                  <a:pt x="389732" y="848652"/>
                  <a:pt x="346818" y="848652"/>
                </a:cubicBezTo>
                <a:lnTo>
                  <a:pt x="77071" y="848652"/>
                </a:lnTo>
                <a:cubicBezTo>
                  <a:pt x="34156" y="848652"/>
                  <a:pt x="0" y="814484"/>
                  <a:pt x="0" y="773308"/>
                </a:cubicBezTo>
                <a:lnTo>
                  <a:pt x="0" y="245898"/>
                </a:lnTo>
                <a:cubicBezTo>
                  <a:pt x="0" y="203845"/>
                  <a:pt x="49921" y="170553"/>
                  <a:pt x="83201" y="153032"/>
                </a:cubicBezTo>
                <a:cubicBezTo>
                  <a:pt x="82325" y="152155"/>
                  <a:pt x="81450" y="150403"/>
                  <a:pt x="81450" y="149527"/>
                </a:cubicBezTo>
                <a:cubicBezTo>
                  <a:pt x="81450" y="143394"/>
                  <a:pt x="85829" y="139014"/>
                  <a:pt x="91959" y="139014"/>
                </a:cubicBezTo>
                <a:close/>
                <a:moveTo>
                  <a:pt x="134703" y="21671"/>
                </a:moveTo>
                <a:cubicBezTo>
                  <a:pt x="118992" y="21671"/>
                  <a:pt x="105900" y="34674"/>
                  <a:pt x="105900" y="50278"/>
                </a:cubicBezTo>
                <a:lnTo>
                  <a:pt x="105900" y="105757"/>
                </a:lnTo>
                <a:lnTo>
                  <a:pt x="317118" y="105757"/>
                </a:lnTo>
                <a:lnTo>
                  <a:pt x="317118" y="50278"/>
                </a:lnTo>
                <a:cubicBezTo>
                  <a:pt x="317118" y="34674"/>
                  <a:pt x="304026" y="21671"/>
                  <a:pt x="288316" y="21671"/>
                </a:cubicBezTo>
                <a:close/>
                <a:moveTo>
                  <a:pt x="134703" y="0"/>
                </a:moveTo>
                <a:lnTo>
                  <a:pt x="288316" y="0"/>
                </a:lnTo>
                <a:cubicBezTo>
                  <a:pt x="315373" y="0"/>
                  <a:pt x="338938" y="22538"/>
                  <a:pt x="338938" y="50278"/>
                </a:cubicBezTo>
                <a:lnTo>
                  <a:pt x="338938" y="116159"/>
                </a:lnTo>
                <a:cubicBezTo>
                  <a:pt x="338938" y="122227"/>
                  <a:pt x="332829" y="126561"/>
                  <a:pt x="327592" y="126561"/>
                </a:cubicBezTo>
                <a:lnTo>
                  <a:pt x="95427" y="126561"/>
                </a:lnTo>
                <a:cubicBezTo>
                  <a:pt x="90190" y="126561"/>
                  <a:pt x="84953" y="122227"/>
                  <a:pt x="84953" y="116159"/>
                </a:cubicBezTo>
                <a:lnTo>
                  <a:pt x="84953" y="50278"/>
                </a:lnTo>
                <a:cubicBezTo>
                  <a:pt x="84953" y="22538"/>
                  <a:pt x="107646" y="0"/>
                  <a:pt x="13470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621FC198-94F1-4FBC-80EB-FFCFB1B4EC45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32180E8B-200C-4D09-99DD-E65E9C0758CB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D85BDA85-616D-4960-A11F-E99E4842A593}"/>
              </a:ext>
            </a:extLst>
          </p:cNvPr>
          <p:cNvSpPr txBox="1"/>
          <p:nvPr/>
        </p:nvSpPr>
        <p:spPr>
          <a:xfrm>
            <a:off x="1415730" y="4695642"/>
            <a:ext cx="59107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D3C965A7-362B-45EC-B156-549B5FF2B387}"/>
              </a:ext>
            </a:extLst>
          </p:cNvPr>
          <p:cNvSpPr txBox="1"/>
          <p:nvPr/>
        </p:nvSpPr>
        <p:spPr>
          <a:xfrm>
            <a:off x="1415730" y="5376984"/>
            <a:ext cx="591072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12B881E6-26F4-4F9D-B4A2-1A92C3276A3A}"/>
              </a:ext>
            </a:extLst>
          </p:cNvPr>
          <p:cNvSpPr txBox="1"/>
          <p:nvPr/>
        </p:nvSpPr>
        <p:spPr>
          <a:xfrm>
            <a:off x="1415730" y="7864623"/>
            <a:ext cx="59107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24A16660-412D-475D-B2F3-BBAF63EECABE}"/>
              </a:ext>
            </a:extLst>
          </p:cNvPr>
          <p:cNvSpPr txBox="1"/>
          <p:nvPr/>
        </p:nvSpPr>
        <p:spPr>
          <a:xfrm>
            <a:off x="1415730" y="8545965"/>
            <a:ext cx="591072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A9A62699-D752-45FA-B71C-AE96E35F0900}"/>
              </a:ext>
            </a:extLst>
          </p:cNvPr>
          <p:cNvSpPr txBox="1"/>
          <p:nvPr/>
        </p:nvSpPr>
        <p:spPr>
          <a:xfrm>
            <a:off x="1415730" y="11027508"/>
            <a:ext cx="59107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F88A78B0-D927-4008-AFAB-97DF1EA1A629}"/>
              </a:ext>
            </a:extLst>
          </p:cNvPr>
          <p:cNvSpPr txBox="1"/>
          <p:nvPr/>
        </p:nvSpPr>
        <p:spPr>
          <a:xfrm>
            <a:off x="1415730" y="11708850"/>
            <a:ext cx="591072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41971211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17384F91-41CB-43B6-87B1-F20000E02C8E}"/>
              </a:ext>
            </a:extLst>
          </p:cNvPr>
          <p:cNvGrpSpPr/>
          <p:nvPr/>
        </p:nvGrpSpPr>
        <p:grpSpPr>
          <a:xfrm>
            <a:off x="6885260" y="5608734"/>
            <a:ext cx="10611119" cy="5046264"/>
            <a:chOff x="6885260" y="5608734"/>
            <a:chExt cx="10611119" cy="5046264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7D5EF7E-B1C9-4E4B-890A-49B5C2F0677F}"/>
                </a:ext>
              </a:extLst>
            </p:cNvPr>
            <p:cNvGrpSpPr/>
            <p:nvPr/>
          </p:nvGrpSpPr>
          <p:grpSpPr>
            <a:xfrm>
              <a:off x="6885260" y="9358528"/>
              <a:ext cx="10611119" cy="1296470"/>
              <a:chOff x="6885260" y="9358528"/>
              <a:chExt cx="10611119" cy="1296470"/>
            </a:xfrm>
          </p:grpSpPr>
          <p:sp>
            <p:nvSpPr>
              <p:cNvPr id="107" name="Freeform 2">
                <a:extLst>
                  <a:ext uri="{FF2B5EF4-FFF2-40B4-BE49-F238E27FC236}">
                    <a16:creationId xmlns:a16="http://schemas.microsoft.com/office/drawing/2014/main" id="{2AF30AD1-BAD9-4244-B65F-E3B739575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9250" y="10339857"/>
                <a:ext cx="10595162" cy="307163"/>
              </a:xfrm>
              <a:custGeom>
                <a:avLst/>
                <a:gdLst>
                  <a:gd name="T0" fmla="*/ 11543 w 11714"/>
                  <a:gd name="T1" fmla="*/ 340 h 341"/>
                  <a:gd name="T2" fmla="*/ 5857 w 11714"/>
                  <a:gd name="T3" fmla="*/ 340 h 341"/>
                  <a:gd name="T4" fmla="*/ 170 w 11714"/>
                  <a:gd name="T5" fmla="*/ 340 h 341"/>
                  <a:gd name="T6" fmla="*/ 170 w 11714"/>
                  <a:gd name="T7" fmla="*/ 340 h 341"/>
                  <a:gd name="T8" fmla="*/ 50 w 11714"/>
                  <a:gd name="T9" fmla="*/ 290 h 341"/>
                  <a:gd name="T10" fmla="*/ 50 w 11714"/>
                  <a:gd name="T11" fmla="*/ 290 h 341"/>
                  <a:gd name="T12" fmla="*/ 0 w 11714"/>
                  <a:gd name="T13" fmla="*/ 169 h 341"/>
                  <a:gd name="T14" fmla="*/ 0 w 11714"/>
                  <a:gd name="T15" fmla="*/ 169 h 341"/>
                  <a:gd name="T16" fmla="*/ 0 w 11714"/>
                  <a:gd name="T17" fmla="*/ 169 h 341"/>
                  <a:gd name="T18" fmla="*/ 0 w 11714"/>
                  <a:gd name="T19" fmla="*/ 169 h 341"/>
                  <a:gd name="T20" fmla="*/ 50 w 11714"/>
                  <a:gd name="T21" fmla="*/ 50 h 341"/>
                  <a:gd name="T22" fmla="*/ 50 w 11714"/>
                  <a:gd name="T23" fmla="*/ 50 h 341"/>
                  <a:gd name="T24" fmla="*/ 170 w 11714"/>
                  <a:gd name="T25" fmla="*/ 0 h 341"/>
                  <a:gd name="T26" fmla="*/ 5857 w 11714"/>
                  <a:gd name="T27" fmla="*/ 0 h 341"/>
                  <a:gd name="T28" fmla="*/ 11543 w 11714"/>
                  <a:gd name="T29" fmla="*/ 0 h 341"/>
                  <a:gd name="T30" fmla="*/ 11543 w 11714"/>
                  <a:gd name="T31" fmla="*/ 0 h 341"/>
                  <a:gd name="T32" fmla="*/ 11663 w 11714"/>
                  <a:gd name="T33" fmla="*/ 50 h 341"/>
                  <a:gd name="T34" fmla="*/ 11663 w 11714"/>
                  <a:gd name="T35" fmla="*/ 50 h 341"/>
                  <a:gd name="T36" fmla="*/ 11713 w 11714"/>
                  <a:gd name="T37" fmla="*/ 169 h 341"/>
                  <a:gd name="T38" fmla="*/ 11713 w 11714"/>
                  <a:gd name="T39" fmla="*/ 169 h 341"/>
                  <a:gd name="T40" fmla="*/ 11713 w 11714"/>
                  <a:gd name="T41" fmla="*/ 169 h 341"/>
                  <a:gd name="T42" fmla="*/ 11713 w 11714"/>
                  <a:gd name="T43" fmla="*/ 169 h 341"/>
                  <a:gd name="T44" fmla="*/ 11663 w 11714"/>
                  <a:gd name="T45" fmla="*/ 290 h 341"/>
                  <a:gd name="T46" fmla="*/ 11663 w 11714"/>
                  <a:gd name="T47" fmla="*/ 290 h 341"/>
                  <a:gd name="T48" fmla="*/ 11543 w 11714"/>
                  <a:gd name="T49" fmla="*/ 34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714" h="341">
                    <a:moveTo>
                      <a:pt x="11543" y="340"/>
                    </a:moveTo>
                    <a:lnTo>
                      <a:pt x="5857" y="340"/>
                    </a:lnTo>
                    <a:lnTo>
                      <a:pt x="170" y="340"/>
                    </a:lnTo>
                    <a:lnTo>
                      <a:pt x="170" y="340"/>
                    </a:lnTo>
                    <a:cubicBezTo>
                      <a:pt x="123" y="340"/>
                      <a:pt x="81" y="321"/>
                      <a:pt x="50" y="290"/>
                    </a:cubicBezTo>
                    <a:lnTo>
                      <a:pt x="50" y="290"/>
                    </a:lnTo>
                    <a:cubicBezTo>
                      <a:pt x="18" y="259"/>
                      <a:pt x="0" y="217"/>
                      <a:pt x="0" y="169"/>
                    </a:cubicBez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ubicBezTo>
                      <a:pt x="0" y="123"/>
                      <a:pt x="18" y="80"/>
                      <a:pt x="50" y="50"/>
                    </a:cubicBezTo>
                    <a:lnTo>
                      <a:pt x="50" y="50"/>
                    </a:lnTo>
                    <a:cubicBezTo>
                      <a:pt x="81" y="19"/>
                      <a:pt x="123" y="0"/>
                      <a:pt x="170" y="0"/>
                    </a:cubicBezTo>
                    <a:lnTo>
                      <a:pt x="5857" y="0"/>
                    </a:lnTo>
                    <a:lnTo>
                      <a:pt x="11543" y="0"/>
                    </a:lnTo>
                    <a:lnTo>
                      <a:pt x="11543" y="0"/>
                    </a:lnTo>
                    <a:cubicBezTo>
                      <a:pt x="11590" y="0"/>
                      <a:pt x="11632" y="19"/>
                      <a:pt x="11663" y="50"/>
                    </a:cubicBezTo>
                    <a:lnTo>
                      <a:pt x="11663" y="50"/>
                    </a:lnTo>
                    <a:cubicBezTo>
                      <a:pt x="11694" y="80"/>
                      <a:pt x="11713" y="123"/>
                      <a:pt x="11713" y="169"/>
                    </a:cubicBezTo>
                    <a:lnTo>
                      <a:pt x="11713" y="169"/>
                    </a:lnTo>
                    <a:lnTo>
                      <a:pt x="11713" y="169"/>
                    </a:lnTo>
                    <a:lnTo>
                      <a:pt x="11713" y="169"/>
                    </a:lnTo>
                    <a:cubicBezTo>
                      <a:pt x="11713" y="217"/>
                      <a:pt x="11694" y="259"/>
                      <a:pt x="11663" y="290"/>
                    </a:cubicBezTo>
                    <a:lnTo>
                      <a:pt x="11663" y="290"/>
                    </a:lnTo>
                    <a:cubicBezTo>
                      <a:pt x="11632" y="321"/>
                      <a:pt x="11590" y="340"/>
                      <a:pt x="11543" y="3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3">
                <a:extLst>
                  <a:ext uri="{FF2B5EF4-FFF2-40B4-BE49-F238E27FC236}">
                    <a16:creationId xmlns:a16="http://schemas.microsoft.com/office/drawing/2014/main" id="{BCD46F5C-2B8B-41BF-96FC-455A41EDE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260" y="10331879"/>
                <a:ext cx="10611119" cy="323119"/>
              </a:xfrm>
              <a:custGeom>
                <a:avLst/>
                <a:gdLst>
                  <a:gd name="T0" fmla="*/ 177 w 11728"/>
                  <a:gd name="T1" fmla="*/ 14 h 355"/>
                  <a:gd name="T2" fmla="*/ 177 w 11728"/>
                  <a:gd name="T3" fmla="*/ 14 h 355"/>
                  <a:gd name="T4" fmla="*/ 62 w 11728"/>
                  <a:gd name="T5" fmla="*/ 61 h 355"/>
                  <a:gd name="T6" fmla="*/ 62 w 11728"/>
                  <a:gd name="T7" fmla="*/ 61 h 355"/>
                  <a:gd name="T8" fmla="*/ 14 w 11728"/>
                  <a:gd name="T9" fmla="*/ 176 h 355"/>
                  <a:gd name="T10" fmla="*/ 14 w 11728"/>
                  <a:gd name="T11" fmla="*/ 176 h 355"/>
                  <a:gd name="T12" fmla="*/ 62 w 11728"/>
                  <a:gd name="T13" fmla="*/ 292 h 355"/>
                  <a:gd name="T14" fmla="*/ 62 w 11728"/>
                  <a:gd name="T15" fmla="*/ 292 h 355"/>
                  <a:gd name="T16" fmla="*/ 177 w 11728"/>
                  <a:gd name="T17" fmla="*/ 340 h 355"/>
                  <a:gd name="T18" fmla="*/ 11550 w 11728"/>
                  <a:gd name="T19" fmla="*/ 340 h 355"/>
                  <a:gd name="T20" fmla="*/ 11550 w 11728"/>
                  <a:gd name="T21" fmla="*/ 340 h 355"/>
                  <a:gd name="T22" fmla="*/ 11665 w 11728"/>
                  <a:gd name="T23" fmla="*/ 292 h 355"/>
                  <a:gd name="T24" fmla="*/ 11665 w 11728"/>
                  <a:gd name="T25" fmla="*/ 292 h 355"/>
                  <a:gd name="T26" fmla="*/ 11713 w 11728"/>
                  <a:gd name="T27" fmla="*/ 176 h 355"/>
                  <a:gd name="T28" fmla="*/ 11713 w 11728"/>
                  <a:gd name="T29" fmla="*/ 176 h 355"/>
                  <a:gd name="T30" fmla="*/ 11665 w 11728"/>
                  <a:gd name="T31" fmla="*/ 61 h 355"/>
                  <a:gd name="T32" fmla="*/ 11665 w 11728"/>
                  <a:gd name="T33" fmla="*/ 61 h 355"/>
                  <a:gd name="T34" fmla="*/ 11550 w 11728"/>
                  <a:gd name="T35" fmla="*/ 14 h 355"/>
                  <a:gd name="T36" fmla="*/ 177 w 11728"/>
                  <a:gd name="T37" fmla="*/ 14 h 355"/>
                  <a:gd name="T38" fmla="*/ 11550 w 11728"/>
                  <a:gd name="T39" fmla="*/ 354 h 355"/>
                  <a:gd name="T40" fmla="*/ 177 w 11728"/>
                  <a:gd name="T41" fmla="*/ 354 h 355"/>
                  <a:gd name="T42" fmla="*/ 177 w 11728"/>
                  <a:gd name="T43" fmla="*/ 354 h 355"/>
                  <a:gd name="T44" fmla="*/ 52 w 11728"/>
                  <a:gd name="T45" fmla="*/ 302 h 355"/>
                  <a:gd name="T46" fmla="*/ 52 w 11728"/>
                  <a:gd name="T47" fmla="*/ 302 h 355"/>
                  <a:gd name="T48" fmla="*/ 0 w 11728"/>
                  <a:gd name="T49" fmla="*/ 176 h 355"/>
                  <a:gd name="T50" fmla="*/ 0 w 11728"/>
                  <a:gd name="T51" fmla="*/ 176 h 355"/>
                  <a:gd name="T52" fmla="*/ 52 w 11728"/>
                  <a:gd name="T53" fmla="*/ 52 h 355"/>
                  <a:gd name="T54" fmla="*/ 52 w 11728"/>
                  <a:gd name="T55" fmla="*/ 52 h 355"/>
                  <a:gd name="T56" fmla="*/ 177 w 11728"/>
                  <a:gd name="T57" fmla="*/ 0 h 355"/>
                  <a:gd name="T58" fmla="*/ 11550 w 11728"/>
                  <a:gd name="T59" fmla="*/ 0 h 355"/>
                  <a:gd name="T60" fmla="*/ 11550 w 11728"/>
                  <a:gd name="T61" fmla="*/ 0 h 355"/>
                  <a:gd name="T62" fmla="*/ 11675 w 11728"/>
                  <a:gd name="T63" fmla="*/ 52 h 355"/>
                  <a:gd name="T64" fmla="*/ 11675 w 11728"/>
                  <a:gd name="T65" fmla="*/ 52 h 355"/>
                  <a:gd name="T66" fmla="*/ 11727 w 11728"/>
                  <a:gd name="T67" fmla="*/ 176 h 355"/>
                  <a:gd name="T68" fmla="*/ 11727 w 11728"/>
                  <a:gd name="T69" fmla="*/ 176 h 355"/>
                  <a:gd name="T70" fmla="*/ 11675 w 11728"/>
                  <a:gd name="T71" fmla="*/ 302 h 355"/>
                  <a:gd name="T72" fmla="*/ 11675 w 11728"/>
                  <a:gd name="T73" fmla="*/ 302 h 355"/>
                  <a:gd name="T74" fmla="*/ 11550 w 11728"/>
                  <a:gd name="T75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728" h="355">
                    <a:moveTo>
                      <a:pt x="177" y="14"/>
                    </a:moveTo>
                    <a:lnTo>
                      <a:pt x="177" y="14"/>
                    </a:lnTo>
                    <a:cubicBezTo>
                      <a:pt x="133" y="14"/>
                      <a:pt x="92" y="31"/>
                      <a:pt x="62" y="61"/>
                    </a:cubicBezTo>
                    <a:lnTo>
                      <a:pt x="62" y="61"/>
                    </a:lnTo>
                    <a:cubicBezTo>
                      <a:pt x="31" y="93"/>
                      <a:pt x="14" y="134"/>
                      <a:pt x="14" y="176"/>
                    </a:cubicBezTo>
                    <a:lnTo>
                      <a:pt x="14" y="176"/>
                    </a:lnTo>
                    <a:cubicBezTo>
                      <a:pt x="14" y="220"/>
                      <a:pt x="31" y="262"/>
                      <a:pt x="62" y="292"/>
                    </a:cubicBezTo>
                    <a:lnTo>
                      <a:pt x="62" y="292"/>
                    </a:lnTo>
                    <a:cubicBezTo>
                      <a:pt x="92" y="323"/>
                      <a:pt x="133" y="340"/>
                      <a:pt x="177" y="340"/>
                    </a:cubicBezTo>
                    <a:lnTo>
                      <a:pt x="11550" y="340"/>
                    </a:lnTo>
                    <a:lnTo>
                      <a:pt x="11550" y="340"/>
                    </a:lnTo>
                    <a:cubicBezTo>
                      <a:pt x="11593" y="340"/>
                      <a:pt x="11635" y="323"/>
                      <a:pt x="11665" y="292"/>
                    </a:cubicBezTo>
                    <a:lnTo>
                      <a:pt x="11665" y="292"/>
                    </a:lnTo>
                    <a:cubicBezTo>
                      <a:pt x="11696" y="262"/>
                      <a:pt x="11713" y="220"/>
                      <a:pt x="11713" y="176"/>
                    </a:cubicBezTo>
                    <a:lnTo>
                      <a:pt x="11713" y="176"/>
                    </a:lnTo>
                    <a:cubicBezTo>
                      <a:pt x="11713" y="134"/>
                      <a:pt x="11696" y="93"/>
                      <a:pt x="11665" y="61"/>
                    </a:cubicBezTo>
                    <a:lnTo>
                      <a:pt x="11665" y="61"/>
                    </a:lnTo>
                    <a:cubicBezTo>
                      <a:pt x="11635" y="31"/>
                      <a:pt x="11593" y="14"/>
                      <a:pt x="11550" y="14"/>
                    </a:cubicBezTo>
                    <a:lnTo>
                      <a:pt x="177" y="14"/>
                    </a:lnTo>
                    <a:close/>
                    <a:moveTo>
                      <a:pt x="11550" y="354"/>
                    </a:moveTo>
                    <a:lnTo>
                      <a:pt x="177" y="354"/>
                    </a:lnTo>
                    <a:lnTo>
                      <a:pt x="177" y="354"/>
                    </a:lnTo>
                    <a:cubicBezTo>
                      <a:pt x="130" y="354"/>
                      <a:pt x="85" y="336"/>
                      <a:pt x="52" y="302"/>
                    </a:cubicBezTo>
                    <a:lnTo>
                      <a:pt x="52" y="302"/>
                    </a:lnTo>
                    <a:cubicBezTo>
                      <a:pt x="19" y="268"/>
                      <a:pt x="0" y="224"/>
                      <a:pt x="0" y="176"/>
                    </a:cubicBezTo>
                    <a:lnTo>
                      <a:pt x="0" y="176"/>
                    </a:lnTo>
                    <a:cubicBezTo>
                      <a:pt x="0" y="130"/>
                      <a:pt x="19" y="85"/>
                      <a:pt x="52" y="52"/>
                    </a:cubicBezTo>
                    <a:lnTo>
                      <a:pt x="52" y="52"/>
                    </a:lnTo>
                    <a:cubicBezTo>
                      <a:pt x="85" y="18"/>
                      <a:pt x="130" y="0"/>
                      <a:pt x="177" y="0"/>
                    </a:cubicBezTo>
                    <a:lnTo>
                      <a:pt x="11550" y="0"/>
                    </a:lnTo>
                    <a:lnTo>
                      <a:pt x="11550" y="0"/>
                    </a:lnTo>
                    <a:cubicBezTo>
                      <a:pt x="11597" y="0"/>
                      <a:pt x="11642" y="18"/>
                      <a:pt x="11675" y="52"/>
                    </a:cubicBezTo>
                    <a:lnTo>
                      <a:pt x="11675" y="52"/>
                    </a:lnTo>
                    <a:cubicBezTo>
                      <a:pt x="11708" y="85"/>
                      <a:pt x="11727" y="130"/>
                      <a:pt x="11727" y="176"/>
                    </a:cubicBezTo>
                    <a:lnTo>
                      <a:pt x="11727" y="176"/>
                    </a:lnTo>
                    <a:cubicBezTo>
                      <a:pt x="11727" y="224"/>
                      <a:pt x="11708" y="268"/>
                      <a:pt x="11675" y="302"/>
                    </a:cubicBezTo>
                    <a:lnTo>
                      <a:pt x="11675" y="302"/>
                    </a:lnTo>
                    <a:cubicBezTo>
                      <a:pt x="11642" y="336"/>
                      <a:pt x="11597" y="354"/>
                      <a:pt x="11550" y="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4">
                <a:extLst>
                  <a:ext uri="{FF2B5EF4-FFF2-40B4-BE49-F238E27FC236}">
                    <a16:creationId xmlns:a16="http://schemas.microsoft.com/office/drawing/2014/main" id="{B996A815-1556-4EAA-BCFD-D2870FC1B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8326" y="10056627"/>
                <a:ext cx="654219" cy="283230"/>
              </a:xfrm>
              <a:custGeom>
                <a:avLst/>
                <a:gdLst>
                  <a:gd name="T0" fmla="*/ 360 w 721"/>
                  <a:gd name="T1" fmla="*/ 0 h 311"/>
                  <a:gd name="T2" fmla="*/ 39 w 721"/>
                  <a:gd name="T3" fmla="*/ 0 h 311"/>
                  <a:gd name="T4" fmla="*/ 39 w 721"/>
                  <a:gd name="T5" fmla="*/ 0 h 311"/>
                  <a:gd name="T6" fmla="*/ 4 w 721"/>
                  <a:gd name="T7" fmla="*/ 43 h 311"/>
                  <a:gd name="T8" fmla="*/ 55 w 721"/>
                  <a:gd name="T9" fmla="*/ 282 h 311"/>
                  <a:gd name="T10" fmla="*/ 55 w 721"/>
                  <a:gd name="T11" fmla="*/ 282 h 311"/>
                  <a:gd name="T12" fmla="*/ 91 w 721"/>
                  <a:gd name="T13" fmla="*/ 310 h 311"/>
                  <a:gd name="T14" fmla="*/ 360 w 721"/>
                  <a:gd name="T15" fmla="*/ 310 h 311"/>
                  <a:gd name="T16" fmla="*/ 630 w 721"/>
                  <a:gd name="T17" fmla="*/ 310 h 311"/>
                  <a:gd name="T18" fmla="*/ 630 w 721"/>
                  <a:gd name="T19" fmla="*/ 310 h 311"/>
                  <a:gd name="T20" fmla="*/ 664 w 721"/>
                  <a:gd name="T21" fmla="*/ 282 h 311"/>
                  <a:gd name="T22" fmla="*/ 716 w 721"/>
                  <a:gd name="T23" fmla="*/ 43 h 311"/>
                  <a:gd name="T24" fmla="*/ 716 w 721"/>
                  <a:gd name="T25" fmla="*/ 43 h 311"/>
                  <a:gd name="T26" fmla="*/ 680 w 721"/>
                  <a:gd name="T27" fmla="*/ 0 h 311"/>
                  <a:gd name="T28" fmla="*/ 360 w 721"/>
                  <a:gd name="T29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1" h="311">
                    <a:moveTo>
                      <a:pt x="360" y="0"/>
                    </a:moveTo>
                    <a:lnTo>
                      <a:pt x="39" y="0"/>
                    </a:lnTo>
                    <a:lnTo>
                      <a:pt x="39" y="0"/>
                    </a:lnTo>
                    <a:cubicBezTo>
                      <a:pt x="17" y="0"/>
                      <a:pt x="0" y="21"/>
                      <a:pt x="4" y="43"/>
                    </a:cubicBezTo>
                    <a:lnTo>
                      <a:pt x="55" y="282"/>
                    </a:lnTo>
                    <a:lnTo>
                      <a:pt x="55" y="282"/>
                    </a:lnTo>
                    <a:cubicBezTo>
                      <a:pt x="59" y="298"/>
                      <a:pt x="74" y="310"/>
                      <a:pt x="91" y="310"/>
                    </a:cubicBezTo>
                    <a:lnTo>
                      <a:pt x="360" y="310"/>
                    </a:lnTo>
                    <a:lnTo>
                      <a:pt x="630" y="310"/>
                    </a:lnTo>
                    <a:lnTo>
                      <a:pt x="630" y="310"/>
                    </a:lnTo>
                    <a:cubicBezTo>
                      <a:pt x="646" y="310"/>
                      <a:pt x="661" y="298"/>
                      <a:pt x="664" y="282"/>
                    </a:cubicBezTo>
                    <a:lnTo>
                      <a:pt x="716" y="43"/>
                    </a:lnTo>
                    <a:lnTo>
                      <a:pt x="716" y="43"/>
                    </a:lnTo>
                    <a:cubicBezTo>
                      <a:pt x="720" y="21"/>
                      <a:pt x="703" y="0"/>
                      <a:pt x="680" y="0"/>
                    </a:cubicBezTo>
                    <a:lnTo>
                      <a:pt x="36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5">
                <a:extLst>
                  <a:ext uri="{FF2B5EF4-FFF2-40B4-BE49-F238E27FC236}">
                    <a16:creationId xmlns:a16="http://schemas.microsoft.com/office/drawing/2014/main" id="{0436C75E-4A11-4042-8ADC-7189EF3AD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4338" y="10052639"/>
                <a:ext cx="662198" cy="295197"/>
              </a:xfrm>
              <a:custGeom>
                <a:avLst/>
                <a:gdLst>
                  <a:gd name="T0" fmla="*/ 44 w 731"/>
                  <a:gd name="T1" fmla="*/ 13 h 325"/>
                  <a:gd name="T2" fmla="*/ 44 w 731"/>
                  <a:gd name="T3" fmla="*/ 13 h 325"/>
                  <a:gd name="T4" fmla="*/ 22 w 731"/>
                  <a:gd name="T5" fmla="*/ 24 h 325"/>
                  <a:gd name="T6" fmla="*/ 22 w 731"/>
                  <a:gd name="T7" fmla="*/ 24 h 325"/>
                  <a:gd name="T8" fmla="*/ 16 w 731"/>
                  <a:gd name="T9" fmla="*/ 49 h 325"/>
                  <a:gd name="T10" fmla="*/ 67 w 731"/>
                  <a:gd name="T11" fmla="*/ 287 h 325"/>
                  <a:gd name="T12" fmla="*/ 67 w 731"/>
                  <a:gd name="T13" fmla="*/ 287 h 325"/>
                  <a:gd name="T14" fmla="*/ 96 w 731"/>
                  <a:gd name="T15" fmla="*/ 310 h 325"/>
                  <a:gd name="T16" fmla="*/ 635 w 731"/>
                  <a:gd name="T17" fmla="*/ 310 h 325"/>
                  <a:gd name="T18" fmla="*/ 635 w 731"/>
                  <a:gd name="T19" fmla="*/ 310 h 325"/>
                  <a:gd name="T20" fmla="*/ 663 w 731"/>
                  <a:gd name="T21" fmla="*/ 287 h 325"/>
                  <a:gd name="T22" fmla="*/ 714 w 731"/>
                  <a:gd name="T23" fmla="*/ 49 h 325"/>
                  <a:gd name="T24" fmla="*/ 714 w 731"/>
                  <a:gd name="T25" fmla="*/ 49 h 325"/>
                  <a:gd name="T26" fmla="*/ 708 w 731"/>
                  <a:gd name="T27" fmla="*/ 24 h 325"/>
                  <a:gd name="T28" fmla="*/ 708 w 731"/>
                  <a:gd name="T29" fmla="*/ 24 h 325"/>
                  <a:gd name="T30" fmla="*/ 685 w 731"/>
                  <a:gd name="T31" fmla="*/ 13 h 325"/>
                  <a:gd name="T32" fmla="*/ 44 w 731"/>
                  <a:gd name="T33" fmla="*/ 13 h 325"/>
                  <a:gd name="T34" fmla="*/ 635 w 731"/>
                  <a:gd name="T35" fmla="*/ 324 h 325"/>
                  <a:gd name="T36" fmla="*/ 96 w 731"/>
                  <a:gd name="T37" fmla="*/ 324 h 325"/>
                  <a:gd name="T38" fmla="*/ 96 w 731"/>
                  <a:gd name="T39" fmla="*/ 324 h 325"/>
                  <a:gd name="T40" fmla="*/ 53 w 731"/>
                  <a:gd name="T41" fmla="*/ 290 h 325"/>
                  <a:gd name="T42" fmla="*/ 2 w 731"/>
                  <a:gd name="T43" fmla="*/ 51 h 325"/>
                  <a:gd name="T44" fmla="*/ 2 w 731"/>
                  <a:gd name="T45" fmla="*/ 51 h 325"/>
                  <a:gd name="T46" fmla="*/ 12 w 731"/>
                  <a:gd name="T47" fmla="*/ 16 h 325"/>
                  <a:gd name="T48" fmla="*/ 12 w 731"/>
                  <a:gd name="T49" fmla="*/ 16 h 325"/>
                  <a:gd name="T50" fmla="*/ 44 w 731"/>
                  <a:gd name="T51" fmla="*/ 0 h 325"/>
                  <a:gd name="T52" fmla="*/ 685 w 731"/>
                  <a:gd name="T53" fmla="*/ 0 h 325"/>
                  <a:gd name="T54" fmla="*/ 685 w 731"/>
                  <a:gd name="T55" fmla="*/ 0 h 325"/>
                  <a:gd name="T56" fmla="*/ 719 w 731"/>
                  <a:gd name="T57" fmla="*/ 16 h 325"/>
                  <a:gd name="T58" fmla="*/ 719 w 731"/>
                  <a:gd name="T59" fmla="*/ 16 h 325"/>
                  <a:gd name="T60" fmla="*/ 727 w 731"/>
                  <a:gd name="T61" fmla="*/ 51 h 325"/>
                  <a:gd name="T62" fmla="*/ 676 w 731"/>
                  <a:gd name="T63" fmla="*/ 290 h 325"/>
                  <a:gd name="T64" fmla="*/ 676 w 731"/>
                  <a:gd name="T65" fmla="*/ 290 h 325"/>
                  <a:gd name="T66" fmla="*/ 635 w 731"/>
                  <a:gd name="T67" fmla="*/ 324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1" h="325">
                    <a:moveTo>
                      <a:pt x="44" y="13"/>
                    </a:moveTo>
                    <a:lnTo>
                      <a:pt x="44" y="13"/>
                    </a:lnTo>
                    <a:cubicBezTo>
                      <a:pt x="36" y="13"/>
                      <a:pt x="28" y="17"/>
                      <a:pt x="22" y="24"/>
                    </a:cubicBezTo>
                    <a:lnTo>
                      <a:pt x="22" y="24"/>
                    </a:lnTo>
                    <a:cubicBezTo>
                      <a:pt x="16" y="31"/>
                      <a:pt x="14" y="40"/>
                      <a:pt x="16" y="49"/>
                    </a:cubicBezTo>
                    <a:lnTo>
                      <a:pt x="67" y="287"/>
                    </a:lnTo>
                    <a:lnTo>
                      <a:pt x="67" y="287"/>
                    </a:lnTo>
                    <a:cubicBezTo>
                      <a:pt x="70" y="300"/>
                      <a:pt x="81" y="310"/>
                      <a:pt x="96" y="310"/>
                    </a:cubicBezTo>
                    <a:lnTo>
                      <a:pt x="635" y="310"/>
                    </a:lnTo>
                    <a:lnTo>
                      <a:pt x="635" y="310"/>
                    </a:lnTo>
                    <a:cubicBezTo>
                      <a:pt x="648" y="310"/>
                      <a:pt x="660" y="300"/>
                      <a:pt x="663" y="287"/>
                    </a:cubicBezTo>
                    <a:lnTo>
                      <a:pt x="714" y="49"/>
                    </a:lnTo>
                    <a:lnTo>
                      <a:pt x="714" y="49"/>
                    </a:lnTo>
                    <a:cubicBezTo>
                      <a:pt x="715" y="40"/>
                      <a:pt x="713" y="31"/>
                      <a:pt x="708" y="24"/>
                    </a:cubicBezTo>
                    <a:lnTo>
                      <a:pt x="708" y="24"/>
                    </a:lnTo>
                    <a:cubicBezTo>
                      <a:pt x="702" y="17"/>
                      <a:pt x="694" y="13"/>
                      <a:pt x="685" y="13"/>
                    </a:cubicBezTo>
                    <a:lnTo>
                      <a:pt x="44" y="13"/>
                    </a:lnTo>
                    <a:close/>
                    <a:moveTo>
                      <a:pt x="635" y="324"/>
                    </a:moveTo>
                    <a:lnTo>
                      <a:pt x="96" y="324"/>
                    </a:lnTo>
                    <a:lnTo>
                      <a:pt x="96" y="324"/>
                    </a:lnTo>
                    <a:cubicBezTo>
                      <a:pt x="75" y="324"/>
                      <a:pt x="58" y="310"/>
                      <a:pt x="53" y="290"/>
                    </a:cubicBezTo>
                    <a:lnTo>
                      <a:pt x="2" y="51"/>
                    </a:lnTo>
                    <a:lnTo>
                      <a:pt x="2" y="51"/>
                    </a:lnTo>
                    <a:cubicBezTo>
                      <a:pt x="0" y="39"/>
                      <a:pt x="3" y="26"/>
                      <a:pt x="12" y="16"/>
                    </a:cubicBezTo>
                    <a:lnTo>
                      <a:pt x="12" y="16"/>
                    </a:lnTo>
                    <a:cubicBezTo>
                      <a:pt x="19" y="6"/>
                      <a:pt x="31" y="0"/>
                      <a:pt x="44" y="0"/>
                    </a:cubicBezTo>
                    <a:lnTo>
                      <a:pt x="685" y="0"/>
                    </a:lnTo>
                    <a:lnTo>
                      <a:pt x="685" y="0"/>
                    </a:lnTo>
                    <a:cubicBezTo>
                      <a:pt x="698" y="0"/>
                      <a:pt x="710" y="6"/>
                      <a:pt x="719" y="16"/>
                    </a:cubicBezTo>
                    <a:lnTo>
                      <a:pt x="719" y="16"/>
                    </a:lnTo>
                    <a:cubicBezTo>
                      <a:pt x="727" y="26"/>
                      <a:pt x="730" y="39"/>
                      <a:pt x="727" y="51"/>
                    </a:cubicBezTo>
                    <a:lnTo>
                      <a:pt x="676" y="290"/>
                    </a:lnTo>
                    <a:lnTo>
                      <a:pt x="676" y="290"/>
                    </a:lnTo>
                    <a:cubicBezTo>
                      <a:pt x="672" y="310"/>
                      <a:pt x="654" y="324"/>
                      <a:pt x="635" y="3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6">
                <a:extLst>
                  <a:ext uri="{FF2B5EF4-FFF2-40B4-BE49-F238E27FC236}">
                    <a16:creationId xmlns:a16="http://schemas.microsoft.com/office/drawing/2014/main" id="{27B9511D-11D8-4B49-BF03-300A68F45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8109" y="9362516"/>
                <a:ext cx="359023" cy="654219"/>
              </a:xfrm>
              <a:custGeom>
                <a:avLst/>
                <a:gdLst>
                  <a:gd name="T0" fmla="*/ 224 w 398"/>
                  <a:gd name="T1" fmla="*/ 722 h 723"/>
                  <a:gd name="T2" fmla="*/ 224 w 398"/>
                  <a:gd name="T3" fmla="*/ 722 h 723"/>
                  <a:gd name="T4" fmla="*/ 74 w 398"/>
                  <a:gd name="T5" fmla="*/ 531 h 723"/>
                  <a:gd name="T6" fmla="*/ 74 w 398"/>
                  <a:gd name="T7" fmla="*/ 531 h 723"/>
                  <a:gd name="T8" fmla="*/ 96 w 398"/>
                  <a:gd name="T9" fmla="*/ 258 h 723"/>
                  <a:gd name="T10" fmla="*/ 96 w 398"/>
                  <a:gd name="T11" fmla="*/ 258 h 723"/>
                  <a:gd name="T12" fmla="*/ 255 w 398"/>
                  <a:gd name="T13" fmla="*/ 13 h 723"/>
                  <a:gd name="T14" fmla="*/ 255 w 398"/>
                  <a:gd name="T15" fmla="*/ 13 h 723"/>
                  <a:gd name="T16" fmla="*/ 324 w 398"/>
                  <a:gd name="T17" fmla="*/ 391 h 723"/>
                  <a:gd name="T18" fmla="*/ 324 w 398"/>
                  <a:gd name="T19" fmla="*/ 391 h 723"/>
                  <a:gd name="T20" fmla="*/ 224 w 398"/>
                  <a:gd name="T21" fmla="*/ 722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8" h="723">
                    <a:moveTo>
                      <a:pt x="224" y="722"/>
                    </a:moveTo>
                    <a:lnTo>
                      <a:pt x="224" y="722"/>
                    </a:lnTo>
                    <a:cubicBezTo>
                      <a:pt x="224" y="722"/>
                      <a:pt x="149" y="663"/>
                      <a:pt x="74" y="531"/>
                    </a:cubicBezTo>
                    <a:lnTo>
                      <a:pt x="74" y="531"/>
                    </a:lnTo>
                    <a:cubicBezTo>
                      <a:pt x="0" y="398"/>
                      <a:pt x="38" y="345"/>
                      <a:pt x="96" y="258"/>
                    </a:cubicBezTo>
                    <a:lnTo>
                      <a:pt x="96" y="258"/>
                    </a:lnTo>
                    <a:cubicBezTo>
                      <a:pt x="148" y="181"/>
                      <a:pt x="132" y="0"/>
                      <a:pt x="255" y="13"/>
                    </a:cubicBezTo>
                    <a:lnTo>
                      <a:pt x="255" y="13"/>
                    </a:lnTo>
                    <a:cubicBezTo>
                      <a:pt x="385" y="27"/>
                      <a:pt x="264" y="286"/>
                      <a:pt x="324" y="391"/>
                    </a:cubicBezTo>
                    <a:lnTo>
                      <a:pt x="324" y="391"/>
                    </a:lnTo>
                    <a:cubicBezTo>
                      <a:pt x="397" y="517"/>
                      <a:pt x="394" y="706"/>
                      <a:pt x="224" y="7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7">
                <a:extLst>
                  <a:ext uri="{FF2B5EF4-FFF2-40B4-BE49-F238E27FC236}">
                    <a16:creationId xmlns:a16="http://schemas.microsoft.com/office/drawing/2014/main" id="{737F6C8C-0F95-466F-89B4-252941006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0130" y="9358528"/>
                <a:ext cx="359023" cy="662198"/>
              </a:xfrm>
              <a:custGeom>
                <a:avLst/>
                <a:gdLst>
                  <a:gd name="T0" fmla="*/ 249 w 399"/>
                  <a:gd name="T1" fmla="*/ 22 h 732"/>
                  <a:gd name="T2" fmla="*/ 249 w 399"/>
                  <a:gd name="T3" fmla="*/ 22 h 732"/>
                  <a:gd name="T4" fmla="*/ 146 w 399"/>
                  <a:gd name="T5" fmla="*/ 163 h 732"/>
                  <a:gd name="T6" fmla="*/ 146 w 399"/>
                  <a:gd name="T7" fmla="*/ 163 h 732"/>
                  <a:gd name="T8" fmla="*/ 109 w 399"/>
                  <a:gd name="T9" fmla="*/ 265 h 732"/>
                  <a:gd name="T10" fmla="*/ 106 w 399"/>
                  <a:gd name="T11" fmla="*/ 270 h 732"/>
                  <a:gd name="T12" fmla="*/ 106 w 399"/>
                  <a:gd name="T13" fmla="*/ 270 h 732"/>
                  <a:gd name="T14" fmla="*/ 87 w 399"/>
                  <a:gd name="T15" fmla="*/ 530 h 732"/>
                  <a:gd name="T16" fmla="*/ 87 w 399"/>
                  <a:gd name="T17" fmla="*/ 530 h 732"/>
                  <a:gd name="T18" fmla="*/ 234 w 399"/>
                  <a:gd name="T19" fmla="*/ 717 h 732"/>
                  <a:gd name="T20" fmla="*/ 234 w 399"/>
                  <a:gd name="T21" fmla="*/ 717 h 732"/>
                  <a:gd name="T22" fmla="*/ 350 w 399"/>
                  <a:gd name="T23" fmla="*/ 644 h 732"/>
                  <a:gd name="T24" fmla="*/ 350 w 399"/>
                  <a:gd name="T25" fmla="*/ 644 h 732"/>
                  <a:gd name="T26" fmla="*/ 325 w 399"/>
                  <a:gd name="T27" fmla="*/ 397 h 732"/>
                  <a:gd name="T28" fmla="*/ 325 w 399"/>
                  <a:gd name="T29" fmla="*/ 397 h 732"/>
                  <a:gd name="T30" fmla="*/ 312 w 399"/>
                  <a:gd name="T31" fmla="*/ 209 h 732"/>
                  <a:gd name="T32" fmla="*/ 312 w 399"/>
                  <a:gd name="T33" fmla="*/ 209 h 732"/>
                  <a:gd name="T34" fmla="*/ 261 w 399"/>
                  <a:gd name="T35" fmla="*/ 22 h 732"/>
                  <a:gd name="T36" fmla="*/ 261 w 399"/>
                  <a:gd name="T37" fmla="*/ 22 h 732"/>
                  <a:gd name="T38" fmla="*/ 249 w 399"/>
                  <a:gd name="T39" fmla="*/ 22 h 732"/>
                  <a:gd name="T40" fmla="*/ 230 w 399"/>
                  <a:gd name="T41" fmla="*/ 731 h 732"/>
                  <a:gd name="T42" fmla="*/ 227 w 399"/>
                  <a:gd name="T43" fmla="*/ 730 h 732"/>
                  <a:gd name="T44" fmla="*/ 227 w 399"/>
                  <a:gd name="T45" fmla="*/ 730 h 732"/>
                  <a:gd name="T46" fmla="*/ 75 w 399"/>
                  <a:gd name="T47" fmla="*/ 537 h 732"/>
                  <a:gd name="T48" fmla="*/ 75 w 399"/>
                  <a:gd name="T49" fmla="*/ 537 h 732"/>
                  <a:gd name="T50" fmla="*/ 94 w 399"/>
                  <a:gd name="T51" fmla="*/ 262 h 732"/>
                  <a:gd name="T52" fmla="*/ 97 w 399"/>
                  <a:gd name="T53" fmla="*/ 257 h 732"/>
                  <a:gd name="T54" fmla="*/ 97 w 399"/>
                  <a:gd name="T55" fmla="*/ 257 h 732"/>
                  <a:gd name="T56" fmla="*/ 133 w 399"/>
                  <a:gd name="T57" fmla="*/ 159 h 732"/>
                  <a:gd name="T58" fmla="*/ 133 w 399"/>
                  <a:gd name="T59" fmla="*/ 159 h 732"/>
                  <a:gd name="T60" fmla="*/ 262 w 399"/>
                  <a:gd name="T61" fmla="*/ 9 h 732"/>
                  <a:gd name="T62" fmla="*/ 262 w 399"/>
                  <a:gd name="T63" fmla="*/ 9 h 732"/>
                  <a:gd name="T64" fmla="*/ 326 w 399"/>
                  <a:gd name="T65" fmla="*/ 209 h 732"/>
                  <a:gd name="T66" fmla="*/ 326 w 399"/>
                  <a:gd name="T67" fmla="*/ 209 h 732"/>
                  <a:gd name="T68" fmla="*/ 336 w 399"/>
                  <a:gd name="T69" fmla="*/ 390 h 732"/>
                  <a:gd name="T70" fmla="*/ 336 w 399"/>
                  <a:gd name="T71" fmla="*/ 390 h 732"/>
                  <a:gd name="T72" fmla="*/ 363 w 399"/>
                  <a:gd name="T73" fmla="*/ 651 h 732"/>
                  <a:gd name="T74" fmla="*/ 363 w 399"/>
                  <a:gd name="T75" fmla="*/ 651 h 732"/>
                  <a:gd name="T76" fmla="*/ 232 w 399"/>
                  <a:gd name="T77" fmla="*/ 731 h 732"/>
                  <a:gd name="T78" fmla="*/ 230 w 399"/>
                  <a:gd name="T79" fmla="*/ 731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9" h="732">
                    <a:moveTo>
                      <a:pt x="249" y="22"/>
                    </a:moveTo>
                    <a:lnTo>
                      <a:pt x="249" y="22"/>
                    </a:lnTo>
                    <a:cubicBezTo>
                      <a:pt x="183" y="22"/>
                      <a:pt x="166" y="90"/>
                      <a:pt x="146" y="163"/>
                    </a:cubicBezTo>
                    <a:lnTo>
                      <a:pt x="146" y="163"/>
                    </a:lnTo>
                    <a:cubicBezTo>
                      <a:pt x="136" y="202"/>
                      <a:pt x="127" y="239"/>
                      <a:pt x="109" y="265"/>
                    </a:cubicBezTo>
                    <a:lnTo>
                      <a:pt x="106" y="270"/>
                    </a:lnTo>
                    <a:lnTo>
                      <a:pt x="106" y="270"/>
                    </a:lnTo>
                    <a:cubicBezTo>
                      <a:pt x="50" y="354"/>
                      <a:pt x="16" y="405"/>
                      <a:pt x="87" y="530"/>
                    </a:cubicBezTo>
                    <a:lnTo>
                      <a:pt x="87" y="530"/>
                    </a:lnTo>
                    <a:cubicBezTo>
                      <a:pt x="154" y="648"/>
                      <a:pt x="221" y="707"/>
                      <a:pt x="234" y="717"/>
                    </a:cubicBezTo>
                    <a:lnTo>
                      <a:pt x="234" y="717"/>
                    </a:lnTo>
                    <a:cubicBezTo>
                      <a:pt x="289" y="711"/>
                      <a:pt x="328" y="687"/>
                      <a:pt x="350" y="644"/>
                    </a:cubicBezTo>
                    <a:lnTo>
                      <a:pt x="350" y="644"/>
                    </a:lnTo>
                    <a:cubicBezTo>
                      <a:pt x="384" y="580"/>
                      <a:pt x="373" y="480"/>
                      <a:pt x="325" y="397"/>
                    </a:cubicBezTo>
                    <a:lnTo>
                      <a:pt x="325" y="397"/>
                    </a:lnTo>
                    <a:cubicBezTo>
                      <a:pt x="298" y="351"/>
                      <a:pt x="305" y="278"/>
                      <a:pt x="312" y="209"/>
                    </a:cubicBezTo>
                    <a:lnTo>
                      <a:pt x="312" y="209"/>
                    </a:lnTo>
                    <a:cubicBezTo>
                      <a:pt x="322" y="101"/>
                      <a:pt x="325" y="29"/>
                      <a:pt x="261" y="22"/>
                    </a:cubicBezTo>
                    <a:lnTo>
                      <a:pt x="261" y="22"/>
                    </a:lnTo>
                    <a:cubicBezTo>
                      <a:pt x="256" y="22"/>
                      <a:pt x="253" y="22"/>
                      <a:pt x="249" y="22"/>
                    </a:cubicBezTo>
                    <a:close/>
                    <a:moveTo>
                      <a:pt x="230" y="731"/>
                    </a:moveTo>
                    <a:lnTo>
                      <a:pt x="227" y="730"/>
                    </a:lnTo>
                    <a:lnTo>
                      <a:pt x="227" y="730"/>
                    </a:lnTo>
                    <a:cubicBezTo>
                      <a:pt x="224" y="727"/>
                      <a:pt x="151" y="669"/>
                      <a:pt x="75" y="537"/>
                    </a:cubicBezTo>
                    <a:lnTo>
                      <a:pt x="75" y="537"/>
                    </a:lnTo>
                    <a:cubicBezTo>
                      <a:pt x="0" y="404"/>
                      <a:pt x="38" y="347"/>
                      <a:pt x="94" y="262"/>
                    </a:cubicBezTo>
                    <a:lnTo>
                      <a:pt x="97" y="257"/>
                    </a:lnTo>
                    <a:lnTo>
                      <a:pt x="97" y="257"/>
                    </a:lnTo>
                    <a:cubicBezTo>
                      <a:pt x="113" y="233"/>
                      <a:pt x="123" y="197"/>
                      <a:pt x="133" y="159"/>
                    </a:cubicBezTo>
                    <a:lnTo>
                      <a:pt x="133" y="159"/>
                    </a:lnTo>
                    <a:cubicBezTo>
                      <a:pt x="152" y="84"/>
                      <a:pt x="175" y="0"/>
                      <a:pt x="262" y="9"/>
                    </a:cubicBezTo>
                    <a:lnTo>
                      <a:pt x="262" y="9"/>
                    </a:lnTo>
                    <a:cubicBezTo>
                      <a:pt x="344" y="17"/>
                      <a:pt x="335" y="115"/>
                      <a:pt x="326" y="209"/>
                    </a:cubicBezTo>
                    <a:lnTo>
                      <a:pt x="326" y="209"/>
                    </a:lnTo>
                    <a:cubicBezTo>
                      <a:pt x="319" y="277"/>
                      <a:pt x="312" y="348"/>
                      <a:pt x="336" y="390"/>
                    </a:cubicBezTo>
                    <a:lnTo>
                      <a:pt x="336" y="390"/>
                    </a:lnTo>
                    <a:cubicBezTo>
                      <a:pt x="387" y="478"/>
                      <a:pt x="398" y="582"/>
                      <a:pt x="363" y="651"/>
                    </a:cubicBezTo>
                    <a:lnTo>
                      <a:pt x="363" y="651"/>
                    </a:lnTo>
                    <a:cubicBezTo>
                      <a:pt x="338" y="698"/>
                      <a:pt x="293" y="725"/>
                      <a:pt x="232" y="731"/>
                    </a:cubicBezTo>
                    <a:lnTo>
                      <a:pt x="230" y="73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8">
                <a:extLst>
                  <a:ext uri="{FF2B5EF4-FFF2-40B4-BE49-F238E27FC236}">
                    <a16:creationId xmlns:a16="http://schemas.microsoft.com/office/drawing/2014/main" id="{C7FF7788-6EB6-49EB-A7DA-1408EDEA4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2968" y="9821268"/>
                <a:ext cx="534545" cy="374979"/>
              </a:xfrm>
              <a:custGeom>
                <a:avLst/>
                <a:gdLst>
                  <a:gd name="T0" fmla="*/ 479 w 591"/>
                  <a:gd name="T1" fmla="*/ 186 h 416"/>
                  <a:gd name="T2" fmla="*/ 479 w 591"/>
                  <a:gd name="T3" fmla="*/ 186 h 416"/>
                  <a:gd name="T4" fmla="*/ 302 w 591"/>
                  <a:gd name="T5" fmla="*/ 24 h 416"/>
                  <a:gd name="T6" fmla="*/ 302 w 591"/>
                  <a:gd name="T7" fmla="*/ 24 h 416"/>
                  <a:gd name="T8" fmla="*/ 61 w 591"/>
                  <a:gd name="T9" fmla="*/ 186 h 416"/>
                  <a:gd name="T10" fmla="*/ 61 w 591"/>
                  <a:gd name="T11" fmla="*/ 186 h 416"/>
                  <a:gd name="T12" fmla="*/ 90 w 591"/>
                  <a:gd name="T13" fmla="*/ 384 h 416"/>
                  <a:gd name="T14" fmla="*/ 90 w 591"/>
                  <a:gd name="T15" fmla="*/ 384 h 416"/>
                  <a:gd name="T16" fmla="*/ 380 w 591"/>
                  <a:gd name="T17" fmla="*/ 380 h 416"/>
                  <a:gd name="T18" fmla="*/ 380 w 591"/>
                  <a:gd name="T19" fmla="*/ 380 h 416"/>
                  <a:gd name="T20" fmla="*/ 479 w 591"/>
                  <a:gd name="T21" fmla="*/ 18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1" h="416">
                    <a:moveTo>
                      <a:pt x="479" y="186"/>
                    </a:moveTo>
                    <a:lnTo>
                      <a:pt x="479" y="186"/>
                    </a:lnTo>
                    <a:cubicBezTo>
                      <a:pt x="479" y="186"/>
                      <a:pt x="427" y="48"/>
                      <a:pt x="302" y="24"/>
                    </a:cubicBezTo>
                    <a:lnTo>
                      <a:pt x="302" y="24"/>
                    </a:lnTo>
                    <a:cubicBezTo>
                      <a:pt x="177" y="0"/>
                      <a:pt x="101" y="90"/>
                      <a:pt x="61" y="186"/>
                    </a:cubicBezTo>
                    <a:lnTo>
                      <a:pt x="61" y="186"/>
                    </a:lnTo>
                    <a:cubicBezTo>
                      <a:pt x="22" y="283"/>
                      <a:pt x="0" y="415"/>
                      <a:pt x="90" y="384"/>
                    </a:cubicBezTo>
                    <a:lnTo>
                      <a:pt x="90" y="384"/>
                    </a:lnTo>
                    <a:cubicBezTo>
                      <a:pt x="181" y="352"/>
                      <a:pt x="212" y="413"/>
                      <a:pt x="380" y="380"/>
                    </a:cubicBezTo>
                    <a:lnTo>
                      <a:pt x="380" y="380"/>
                    </a:lnTo>
                    <a:cubicBezTo>
                      <a:pt x="547" y="347"/>
                      <a:pt x="590" y="291"/>
                      <a:pt x="479" y="1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9">
                <a:extLst>
                  <a:ext uri="{FF2B5EF4-FFF2-40B4-BE49-F238E27FC236}">
                    <a16:creationId xmlns:a16="http://schemas.microsoft.com/office/drawing/2014/main" id="{4BBB29A8-8208-446B-B9D3-ED154652A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2968" y="9813290"/>
                <a:ext cx="502632" cy="370989"/>
              </a:xfrm>
              <a:custGeom>
                <a:avLst/>
                <a:gdLst>
                  <a:gd name="T0" fmla="*/ 144 w 555"/>
                  <a:gd name="T1" fmla="*/ 379 h 412"/>
                  <a:gd name="T2" fmla="*/ 144 w 555"/>
                  <a:gd name="T3" fmla="*/ 379 h 412"/>
                  <a:gd name="T4" fmla="*/ 199 w 555"/>
                  <a:gd name="T5" fmla="*/ 385 h 412"/>
                  <a:gd name="T6" fmla="*/ 199 w 555"/>
                  <a:gd name="T7" fmla="*/ 385 h 412"/>
                  <a:gd name="T8" fmla="*/ 378 w 555"/>
                  <a:gd name="T9" fmla="*/ 384 h 412"/>
                  <a:gd name="T10" fmla="*/ 378 w 555"/>
                  <a:gd name="T11" fmla="*/ 384 h 412"/>
                  <a:gd name="T12" fmla="*/ 532 w 555"/>
                  <a:gd name="T13" fmla="*/ 308 h 412"/>
                  <a:gd name="T14" fmla="*/ 532 w 555"/>
                  <a:gd name="T15" fmla="*/ 308 h 412"/>
                  <a:gd name="T16" fmla="*/ 474 w 555"/>
                  <a:gd name="T17" fmla="*/ 202 h 412"/>
                  <a:gd name="T18" fmla="*/ 473 w 555"/>
                  <a:gd name="T19" fmla="*/ 202 h 412"/>
                  <a:gd name="T20" fmla="*/ 473 w 555"/>
                  <a:gd name="T21" fmla="*/ 200 h 412"/>
                  <a:gd name="T22" fmla="*/ 473 w 555"/>
                  <a:gd name="T23" fmla="*/ 200 h 412"/>
                  <a:gd name="T24" fmla="*/ 301 w 555"/>
                  <a:gd name="T25" fmla="*/ 42 h 412"/>
                  <a:gd name="T26" fmla="*/ 301 w 555"/>
                  <a:gd name="T27" fmla="*/ 42 h 412"/>
                  <a:gd name="T28" fmla="*/ 68 w 555"/>
                  <a:gd name="T29" fmla="*/ 200 h 412"/>
                  <a:gd name="T30" fmla="*/ 68 w 555"/>
                  <a:gd name="T31" fmla="*/ 200 h 412"/>
                  <a:gd name="T32" fmla="*/ 46 w 555"/>
                  <a:gd name="T33" fmla="*/ 385 h 412"/>
                  <a:gd name="T34" fmla="*/ 46 w 555"/>
                  <a:gd name="T35" fmla="*/ 385 h 412"/>
                  <a:gd name="T36" fmla="*/ 88 w 555"/>
                  <a:gd name="T37" fmla="*/ 389 h 412"/>
                  <a:gd name="T38" fmla="*/ 88 w 555"/>
                  <a:gd name="T39" fmla="*/ 389 h 412"/>
                  <a:gd name="T40" fmla="*/ 144 w 555"/>
                  <a:gd name="T41" fmla="*/ 379 h 412"/>
                  <a:gd name="T42" fmla="*/ 285 w 555"/>
                  <a:gd name="T43" fmla="*/ 408 h 412"/>
                  <a:gd name="T44" fmla="*/ 285 w 555"/>
                  <a:gd name="T45" fmla="*/ 408 h 412"/>
                  <a:gd name="T46" fmla="*/ 197 w 555"/>
                  <a:gd name="T47" fmla="*/ 399 h 412"/>
                  <a:gd name="T48" fmla="*/ 197 w 555"/>
                  <a:gd name="T49" fmla="*/ 399 h 412"/>
                  <a:gd name="T50" fmla="*/ 93 w 555"/>
                  <a:gd name="T51" fmla="*/ 401 h 412"/>
                  <a:gd name="T52" fmla="*/ 93 w 555"/>
                  <a:gd name="T53" fmla="*/ 401 h 412"/>
                  <a:gd name="T54" fmla="*/ 36 w 555"/>
                  <a:gd name="T55" fmla="*/ 395 h 412"/>
                  <a:gd name="T56" fmla="*/ 36 w 555"/>
                  <a:gd name="T57" fmla="*/ 395 h 412"/>
                  <a:gd name="T58" fmla="*/ 55 w 555"/>
                  <a:gd name="T59" fmla="*/ 195 h 412"/>
                  <a:gd name="T60" fmla="*/ 55 w 555"/>
                  <a:gd name="T61" fmla="*/ 195 h 412"/>
                  <a:gd name="T62" fmla="*/ 304 w 555"/>
                  <a:gd name="T63" fmla="*/ 27 h 412"/>
                  <a:gd name="T64" fmla="*/ 304 w 555"/>
                  <a:gd name="T65" fmla="*/ 27 h 412"/>
                  <a:gd name="T66" fmla="*/ 485 w 555"/>
                  <a:gd name="T67" fmla="*/ 193 h 412"/>
                  <a:gd name="T68" fmla="*/ 485 w 555"/>
                  <a:gd name="T69" fmla="*/ 193 h 412"/>
                  <a:gd name="T70" fmla="*/ 545 w 555"/>
                  <a:gd name="T71" fmla="*/ 312 h 412"/>
                  <a:gd name="T72" fmla="*/ 545 w 555"/>
                  <a:gd name="T73" fmla="*/ 312 h 412"/>
                  <a:gd name="T74" fmla="*/ 381 w 555"/>
                  <a:gd name="T75" fmla="*/ 398 h 412"/>
                  <a:gd name="T76" fmla="*/ 381 w 555"/>
                  <a:gd name="T77" fmla="*/ 398 h 412"/>
                  <a:gd name="T78" fmla="*/ 285 w 555"/>
                  <a:gd name="T79" fmla="*/ 408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55" h="412">
                    <a:moveTo>
                      <a:pt x="144" y="379"/>
                    </a:moveTo>
                    <a:lnTo>
                      <a:pt x="144" y="379"/>
                    </a:lnTo>
                    <a:cubicBezTo>
                      <a:pt x="162" y="379"/>
                      <a:pt x="181" y="382"/>
                      <a:pt x="199" y="385"/>
                    </a:cubicBezTo>
                    <a:lnTo>
                      <a:pt x="199" y="385"/>
                    </a:lnTo>
                    <a:cubicBezTo>
                      <a:pt x="240" y="393"/>
                      <a:pt x="291" y="402"/>
                      <a:pt x="378" y="384"/>
                    </a:cubicBezTo>
                    <a:lnTo>
                      <a:pt x="378" y="384"/>
                    </a:lnTo>
                    <a:cubicBezTo>
                      <a:pt x="472" y="366"/>
                      <a:pt x="522" y="341"/>
                      <a:pt x="532" y="308"/>
                    </a:cubicBezTo>
                    <a:lnTo>
                      <a:pt x="532" y="308"/>
                    </a:lnTo>
                    <a:cubicBezTo>
                      <a:pt x="539" y="282"/>
                      <a:pt x="520" y="246"/>
                      <a:pt x="474" y="202"/>
                    </a:cubicBezTo>
                    <a:lnTo>
                      <a:pt x="473" y="202"/>
                    </a:lnTo>
                    <a:lnTo>
                      <a:pt x="473" y="200"/>
                    </a:lnTo>
                    <a:lnTo>
                      <a:pt x="473" y="200"/>
                    </a:lnTo>
                    <a:cubicBezTo>
                      <a:pt x="472" y="199"/>
                      <a:pt x="421" y="64"/>
                      <a:pt x="301" y="42"/>
                    </a:cubicBezTo>
                    <a:lnTo>
                      <a:pt x="301" y="42"/>
                    </a:lnTo>
                    <a:cubicBezTo>
                      <a:pt x="166" y="16"/>
                      <a:pt x="97" y="130"/>
                      <a:pt x="68" y="200"/>
                    </a:cubicBezTo>
                    <a:lnTo>
                      <a:pt x="68" y="200"/>
                    </a:lnTo>
                    <a:cubicBezTo>
                      <a:pt x="28" y="295"/>
                      <a:pt x="26" y="365"/>
                      <a:pt x="46" y="385"/>
                    </a:cubicBezTo>
                    <a:lnTo>
                      <a:pt x="46" y="385"/>
                    </a:lnTo>
                    <a:cubicBezTo>
                      <a:pt x="54" y="394"/>
                      <a:pt x="68" y="395"/>
                      <a:pt x="88" y="389"/>
                    </a:cubicBezTo>
                    <a:lnTo>
                      <a:pt x="88" y="389"/>
                    </a:lnTo>
                    <a:cubicBezTo>
                      <a:pt x="109" y="381"/>
                      <a:pt x="127" y="379"/>
                      <a:pt x="144" y="379"/>
                    </a:cubicBezTo>
                    <a:close/>
                    <a:moveTo>
                      <a:pt x="285" y="408"/>
                    </a:moveTo>
                    <a:lnTo>
                      <a:pt x="285" y="408"/>
                    </a:lnTo>
                    <a:cubicBezTo>
                      <a:pt x="249" y="408"/>
                      <a:pt x="221" y="403"/>
                      <a:pt x="197" y="399"/>
                    </a:cubicBezTo>
                    <a:lnTo>
                      <a:pt x="197" y="399"/>
                    </a:lnTo>
                    <a:cubicBezTo>
                      <a:pt x="161" y="393"/>
                      <a:pt x="133" y="388"/>
                      <a:pt x="93" y="401"/>
                    </a:cubicBezTo>
                    <a:lnTo>
                      <a:pt x="93" y="401"/>
                    </a:lnTo>
                    <a:cubicBezTo>
                      <a:pt x="68" y="411"/>
                      <a:pt x="48" y="408"/>
                      <a:pt x="36" y="395"/>
                    </a:cubicBezTo>
                    <a:lnTo>
                      <a:pt x="36" y="395"/>
                    </a:lnTo>
                    <a:cubicBezTo>
                      <a:pt x="0" y="358"/>
                      <a:pt x="31" y="251"/>
                      <a:pt x="55" y="195"/>
                    </a:cubicBezTo>
                    <a:lnTo>
                      <a:pt x="55" y="195"/>
                    </a:lnTo>
                    <a:cubicBezTo>
                      <a:pt x="86" y="121"/>
                      <a:pt x="160" y="0"/>
                      <a:pt x="304" y="27"/>
                    </a:cubicBezTo>
                    <a:lnTo>
                      <a:pt x="304" y="27"/>
                    </a:lnTo>
                    <a:cubicBezTo>
                      <a:pt x="426" y="52"/>
                      <a:pt x="479" y="177"/>
                      <a:pt x="485" y="193"/>
                    </a:cubicBezTo>
                    <a:lnTo>
                      <a:pt x="485" y="193"/>
                    </a:lnTo>
                    <a:cubicBezTo>
                      <a:pt x="535" y="241"/>
                      <a:pt x="554" y="280"/>
                      <a:pt x="545" y="312"/>
                    </a:cubicBezTo>
                    <a:lnTo>
                      <a:pt x="545" y="312"/>
                    </a:lnTo>
                    <a:cubicBezTo>
                      <a:pt x="534" y="351"/>
                      <a:pt x="482" y="379"/>
                      <a:pt x="381" y="398"/>
                    </a:cubicBezTo>
                    <a:lnTo>
                      <a:pt x="381" y="398"/>
                    </a:lnTo>
                    <a:cubicBezTo>
                      <a:pt x="343" y="405"/>
                      <a:pt x="312" y="408"/>
                      <a:pt x="285" y="4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0">
                <a:extLst>
                  <a:ext uri="{FF2B5EF4-FFF2-40B4-BE49-F238E27FC236}">
                    <a16:creationId xmlns:a16="http://schemas.microsoft.com/office/drawing/2014/main" id="{ED9B0172-E465-4257-B93C-6BCF3B152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3252" y="9669681"/>
                <a:ext cx="454762" cy="378967"/>
              </a:xfrm>
              <a:custGeom>
                <a:avLst/>
                <a:gdLst>
                  <a:gd name="T0" fmla="*/ 0 w 503"/>
                  <a:gd name="T1" fmla="*/ 354 h 418"/>
                  <a:gd name="T2" fmla="*/ 0 w 503"/>
                  <a:gd name="T3" fmla="*/ 354 h 418"/>
                  <a:gd name="T4" fmla="*/ 132 w 503"/>
                  <a:gd name="T5" fmla="*/ 102 h 418"/>
                  <a:gd name="T6" fmla="*/ 132 w 503"/>
                  <a:gd name="T7" fmla="*/ 102 h 418"/>
                  <a:gd name="T8" fmla="*/ 304 w 503"/>
                  <a:gd name="T9" fmla="*/ 32 h 418"/>
                  <a:gd name="T10" fmla="*/ 304 w 503"/>
                  <a:gd name="T11" fmla="*/ 32 h 418"/>
                  <a:gd name="T12" fmla="*/ 482 w 503"/>
                  <a:gd name="T13" fmla="*/ 127 h 418"/>
                  <a:gd name="T14" fmla="*/ 482 w 503"/>
                  <a:gd name="T15" fmla="*/ 127 h 418"/>
                  <a:gd name="T16" fmla="*/ 0 w 503"/>
                  <a:gd name="T17" fmla="*/ 354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3" h="418">
                    <a:moveTo>
                      <a:pt x="0" y="354"/>
                    </a:moveTo>
                    <a:lnTo>
                      <a:pt x="0" y="354"/>
                    </a:lnTo>
                    <a:cubicBezTo>
                      <a:pt x="0" y="354"/>
                      <a:pt x="61" y="198"/>
                      <a:pt x="132" y="102"/>
                    </a:cubicBezTo>
                    <a:lnTo>
                      <a:pt x="132" y="102"/>
                    </a:lnTo>
                    <a:cubicBezTo>
                      <a:pt x="204" y="6"/>
                      <a:pt x="254" y="0"/>
                      <a:pt x="304" y="32"/>
                    </a:cubicBezTo>
                    <a:lnTo>
                      <a:pt x="304" y="32"/>
                    </a:lnTo>
                    <a:cubicBezTo>
                      <a:pt x="353" y="65"/>
                      <a:pt x="461" y="46"/>
                      <a:pt x="482" y="127"/>
                    </a:cubicBezTo>
                    <a:lnTo>
                      <a:pt x="482" y="127"/>
                    </a:lnTo>
                    <a:cubicBezTo>
                      <a:pt x="502" y="209"/>
                      <a:pt x="483" y="417"/>
                      <a:pt x="0" y="3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">
                <a:extLst>
                  <a:ext uri="{FF2B5EF4-FFF2-40B4-BE49-F238E27FC236}">
                    <a16:creationId xmlns:a16="http://schemas.microsoft.com/office/drawing/2014/main" id="{B1ADBFB8-159E-4BCD-80FA-5BACA62F9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9262" y="9657712"/>
                <a:ext cx="462741" cy="347057"/>
              </a:xfrm>
              <a:custGeom>
                <a:avLst/>
                <a:gdLst>
                  <a:gd name="T0" fmla="*/ 17 w 513"/>
                  <a:gd name="T1" fmla="*/ 361 h 385"/>
                  <a:gd name="T2" fmla="*/ 17 w 513"/>
                  <a:gd name="T3" fmla="*/ 361 h 385"/>
                  <a:gd name="T4" fmla="*/ 446 w 513"/>
                  <a:gd name="T5" fmla="*/ 286 h 385"/>
                  <a:gd name="T6" fmla="*/ 446 w 513"/>
                  <a:gd name="T7" fmla="*/ 286 h 385"/>
                  <a:gd name="T8" fmla="*/ 481 w 513"/>
                  <a:gd name="T9" fmla="*/ 141 h 385"/>
                  <a:gd name="T10" fmla="*/ 481 w 513"/>
                  <a:gd name="T11" fmla="*/ 141 h 385"/>
                  <a:gd name="T12" fmla="*/ 375 w 513"/>
                  <a:gd name="T13" fmla="*/ 73 h 385"/>
                  <a:gd name="T14" fmla="*/ 375 w 513"/>
                  <a:gd name="T15" fmla="*/ 73 h 385"/>
                  <a:gd name="T16" fmla="*/ 306 w 513"/>
                  <a:gd name="T17" fmla="*/ 50 h 385"/>
                  <a:gd name="T18" fmla="*/ 306 w 513"/>
                  <a:gd name="T19" fmla="*/ 50 h 385"/>
                  <a:gd name="T20" fmla="*/ 144 w 513"/>
                  <a:gd name="T21" fmla="*/ 118 h 385"/>
                  <a:gd name="T22" fmla="*/ 144 w 513"/>
                  <a:gd name="T23" fmla="*/ 118 h 385"/>
                  <a:gd name="T24" fmla="*/ 17 w 513"/>
                  <a:gd name="T25" fmla="*/ 361 h 385"/>
                  <a:gd name="T26" fmla="*/ 171 w 513"/>
                  <a:gd name="T27" fmla="*/ 384 h 385"/>
                  <a:gd name="T28" fmla="*/ 171 w 513"/>
                  <a:gd name="T29" fmla="*/ 384 h 385"/>
                  <a:gd name="T30" fmla="*/ 6 w 513"/>
                  <a:gd name="T31" fmla="*/ 373 h 385"/>
                  <a:gd name="T32" fmla="*/ 6 w 513"/>
                  <a:gd name="T33" fmla="*/ 373 h 385"/>
                  <a:gd name="T34" fmla="*/ 1 w 513"/>
                  <a:gd name="T35" fmla="*/ 370 h 385"/>
                  <a:gd name="T36" fmla="*/ 1 w 513"/>
                  <a:gd name="T37" fmla="*/ 370 h 385"/>
                  <a:gd name="T38" fmla="*/ 1 w 513"/>
                  <a:gd name="T39" fmla="*/ 364 h 385"/>
                  <a:gd name="T40" fmla="*/ 1 w 513"/>
                  <a:gd name="T41" fmla="*/ 364 h 385"/>
                  <a:gd name="T42" fmla="*/ 133 w 513"/>
                  <a:gd name="T43" fmla="*/ 110 h 385"/>
                  <a:gd name="T44" fmla="*/ 133 w 513"/>
                  <a:gd name="T45" fmla="*/ 110 h 385"/>
                  <a:gd name="T46" fmla="*/ 313 w 513"/>
                  <a:gd name="T47" fmla="*/ 39 h 385"/>
                  <a:gd name="T48" fmla="*/ 313 w 513"/>
                  <a:gd name="T49" fmla="*/ 39 h 385"/>
                  <a:gd name="T50" fmla="*/ 377 w 513"/>
                  <a:gd name="T51" fmla="*/ 59 h 385"/>
                  <a:gd name="T52" fmla="*/ 377 w 513"/>
                  <a:gd name="T53" fmla="*/ 59 h 385"/>
                  <a:gd name="T54" fmla="*/ 494 w 513"/>
                  <a:gd name="T55" fmla="*/ 138 h 385"/>
                  <a:gd name="T56" fmla="*/ 494 w 513"/>
                  <a:gd name="T57" fmla="*/ 138 h 385"/>
                  <a:gd name="T58" fmla="*/ 456 w 513"/>
                  <a:gd name="T59" fmla="*/ 296 h 385"/>
                  <a:gd name="T60" fmla="*/ 456 w 513"/>
                  <a:gd name="T61" fmla="*/ 296 h 385"/>
                  <a:gd name="T62" fmla="*/ 171 w 513"/>
                  <a:gd name="T63" fmla="*/ 384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3" h="385">
                    <a:moveTo>
                      <a:pt x="17" y="361"/>
                    </a:moveTo>
                    <a:lnTo>
                      <a:pt x="17" y="361"/>
                    </a:lnTo>
                    <a:cubicBezTo>
                      <a:pt x="168" y="379"/>
                      <a:pt x="362" y="381"/>
                      <a:pt x="446" y="286"/>
                    </a:cubicBezTo>
                    <a:lnTo>
                      <a:pt x="446" y="286"/>
                    </a:lnTo>
                    <a:cubicBezTo>
                      <a:pt x="497" y="229"/>
                      <a:pt x="485" y="160"/>
                      <a:pt x="481" y="141"/>
                    </a:cubicBezTo>
                    <a:lnTo>
                      <a:pt x="481" y="141"/>
                    </a:lnTo>
                    <a:cubicBezTo>
                      <a:pt x="468" y="92"/>
                      <a:pt x="421" y="82"/>
                      <a:pt x="375" y="73"/>
                    </a:cubicBezTo>
                    <a:lnTo>
                      <a:pt x="375" y="73"/>
                    </a:lnTo>
                    <a:cubicBezTo>
                      <a:pt x="349" y="67"/>
                      <a:pt x="324" y="62"/>
                      <a:pt x="306" y="50"/>
                    </a:cubicBezTo>
                    <a:lnTo>
                      <a:pt x="306" y="50"/>
                    </a:lnTo>
                    <a:cubicBezTo>
                      <a:pt x="267" y="25"/>
                      <a:pt x="221" y="16"/>
                      <a:pt x="144" y="118"/>
                    </a:cubicBezTo>
                    <a:lnTo>
                      <a:pt x="144" y="118"/>
                    </a:lnTo>
                    <a:cubicBezTo>
                      <a:pt x="82" y="200"/>
                      <a:pt x="30" y="327"/>
                      <a:pt x="17" y="361"/>
                    </a:cubicBezTo>
                    <a:close/>
                    <a:moveTo>
                      <a:pt x="171" y="384"/>
                    </a:moveTo>
                    <a:lnTo>
                      <a:pt x="171" y="384"/>
                    </a:lnTo>
                    <a:cubicBezTo>
                      <a:pt x="121" y="384"/>
                      <a:pt x="67" y="381"/>
                      <a:pt x="6" y="373"/>
                    </a:cubicBezTo>
                    <a:lnTo>
                      <a:pt x="6" y="373"/>
                    </a:lnTo>
                    <a:cubicBezTo>
                      <a:pt x="4" y="372"/>
                      <a:pt x="2" y="371"/>
                      <a:pt x="1" y="370"/>
                    </a:cubicBezTo>
                    <a:lnTo>
                      <a:pt x="1" y="370"/>
                    </a:lnTo>
                    <a:cubicBezTo>
                      <a:pt x="0" y="368"/>
                      <a:pt x="0" y="366"/>
                      <a:pt x="1" y="364"/>
                    </a:cubicBezTo>
                    <a:lnTo>
                      <a:pt x="1" y="364"/>
                    </a:lnTo>
                    <a:cubicBezTo>
                      <a:pt x="1" y="362"/>
                      <a:pt x="61" y="206"/>
                      <a:pt x="133" y="110"/>
                    </a:cubicBezTo>
                    <a:lnTo>
                      <a:pt x="133" y="110"/>
                    </a:lnTo>
                    <a:cubicBezTo>
                      <a:pt x="199" y="21"/>
                      <a:pt x="253" y="0"/>
                      <a:pt x="313" y="39"/>
                    </a:cubicBezTo>
                    <a:lnTo>
                      <a:pt x="313" y="39"/>
                    </a:lnTo>
                    <a:cubicBezTo>
                      <a:pt x="329" y="49"/>
                      <a:pt x="353" y="54"/>
                      <a:pt x="377" y="59"/>
                    </a:cubicBezTo>
                    <a:lnTo>
                      <a:pt x="377" y="59"/>
                    </a:lnTo>
                    <a:cubicBezTo>
                      <a:pt x="425" y="69"/>
                      <a:pt x="480" y="80"/>
                      <a:pt x="494" y="138"/>
                    </a:cubicBezTo>
                    <a:lnTo>
                      <a:pt x="494" y="138"/>
                    </a:lnTo>
                    <a:cubicBezTo>
                      <a:pt x="499" y="159"/>
                      <a:pt x="512" y="233"/>
                      <a:pt x="456" y="296"/>
                    </a:cubicBezTo>
                    <a:lnTo>
                      <a:pt x="456" y="296"/>
                    </a:lnTo>
                    <a:cubicBezTo>
                      <a:pt x="403" y="355"/>
                      <a:pt x="307" y="384"/>
                      <a:pt x="171" y="3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2">
                <a:extLst>
                  <a:ext uri="{FF2B5EF4-FFF2-40B4-BE49-F238E27FC236}">
                    <a16:creationId xmlns:a16="http://schemas.microsoft.com/office/drawing/2014/main" id="{58537379-A679-4601-B420-ABF0E486A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3144" y="9964878"/>
                <a:ext cx="418859" cy="303175"/>
              </a:xfrm>
              <a:custGeom>
                <a:avLst/>
                <a:gdLst>
                  <a:gd name="T0" fmla="*/ 0 w 463"/>
                  <a:gd name="T1" fmla="*/ 81 h 333"/>
                  <a:gd name="T2" fmla="*/ 0 w 463"/>
                  <a:gd name="T3" fmla="*/ 81 h 333"/>
                  <a:gd name="T4" fmla="*/ 82 w 463"/>
                  <a:gd name="T5" fmla="*/ 246 h 333"/>
                  <a:gd name="T6" fmla="*/ 82 w 463"/>
                  <a:gd name="T7" fmla="*/ 246 h 333"/>
                  <a:gd name="T8" fmla="*/ 280 w 463"/>
                  <a:gd name="T9" fmla="*/ 289 h 333"/>
                  <a:gd name="T10" fmla="*/ 280 w 463"/>
                  <a:gd name="T11" fmla="*/ 289 h 333"/>
                  <a:gd name="T12" fmla="*/ 460 w 463"/>
                  <a:gd name="T13" fmla="*/ 237 h 333"/>
                  <a:gd name="T14" fmla="*/ 460 w 463"/>
                  <a:gd name="T15" fmla="*/ 237 h 333"/>
                  <a:gd name="T16" fmla="*/ 0 w 463"/>
                  <a:gd name="T17" fmla="*/ 8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3" h="333">
                    <a:moveTo>
                      <a:pt x="0" y="81"/>
                    </a:moveTo>
                    <a:lnTo>
                      <a:pt x="0" y="81"/>
                    </a:lnTo>
                    <a:cubicBezTo>
                      <a:pt x="0" y="81"/>
                      <a:pt x="20" y="189"/>
                      <a:pt x="82" y="246"/>
                    </a:cubicBezTo>
                    <a:lnTo>
                      <a:pt x="82" y="246"/>
                    </a:lnTo>
                    <a:cubicBezTo>
                      <a:pt x="143" y="302"/>
                      <a:pt x="181" y="246"/>
                      <a:pt x="280" y="289"/>
                    </a:cubicBezTo>
                    <a:lnTo>
                      <a:pt x="280" y="289"/>
                    </a:lnTo>
                    <a:cubicBezTo>
                      <a:pt x="378" y="332"/>
                      <a:pt x="462" y="311"/>
                      <a:pt x="460" y="237"/>
                    </a:cubicBezTo>
                    <a:lnTo>
                      <a:pt x="460" y="237"/>
                    </a:lnTo>
                    <a:cubicBezTo>
                      <a:pt x="457" y="149"/>
                      <a:pt x="260" y="0"/>
                      <a:pt x="0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3">
                <a:extLst>
                  <a:ext uri="{FF2B5EF4-FFF2-40B4-BE49-F238E27FC236}">
                    <a16:creationId xmlns:a16="http://schemas.microsoft.com/office/drawing/2014/main" id="{81DE0362-FD2F-478B-8926-70109BEF6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165" y="9976844"/>
                <a:ext cx="430827" cy="279240"/>
              </a:xfrm>
              <a:custGeom>
                <a:avLst/>
                <a:gdLst>
                  <a:gd name="T0" fmla="*/ 203 w 476"/>
                  <a:gd name="T1" fmla="*/ 254 h 309"/>
                  <a:gd name="T2" fmla="*/ 203 w 476"/>
                  <a:gd name="T3" fmla="*/ 254 h 309"/>
                  <a:gd name="T4" fmla="*/ 289 w 476"/>
                  <a:gd name="T5" fmla="*/ 273 h 309"/>
                  <a:gd name="T6" fmla="*/ 289 w 476"/>
                  <a:gd name="T7" fmla="*/ 273 h 309"/>
                  <a:gd name="T8" fmla="*/ 435 w 476"/>
                  <a:gd name="T9" fmla="*/ 280 h 309"/>
                  <a:gd name="T10" fmla="*/ 435 w 476"/>
                  <a:gd name="T11" fmla="*/ 280 h 309"/>
                  <a:gd name="T12" fmla="*/ 460 w 476"/>
                  <a:gd name="T13" fmla="*/ 227 h 309"/>
                  <a:gd name="T14" fmla="*/ 460 w 476"/>
                  <a:gd name="T15" fmla="*/ 227 h 309"/>
                  <a:gd name="T16" fmla="*/ 384 w 476"/>
                  <a:gd name="T17" fmla="*/ 123 h 309"/>
                  <a:gd name="T18" fmla="*/ 384 w 476"/>
                  <a:gd name="T19" fmla="*/ 123 h 309"/>
                  <a:gd name="T20" fmla="*/ 15 w 476"/>
                  <a:gd name="T21" fmla="*/ 75 h 309"/>
                  <a:gd name="T22" fmla="*/ 15 w 476"/>
                  <a:gd name="T23" fmla="*/ 75 h 309"/>
                  <a:gd name="T24" fmla="*/ 93 w 476"/>
                  <a:gd name="T25" fmla="*/ 231 h 309"/>
                  <a:gd name="T26" fmla="*/ 93 w 476"/>
                  <a:gd name="T27" fmla="*/ 231 h 309"/>
                  <a:gd name="T28" fmla="*/ 178 w 476"/>
                  <a:gd name="T29" fmla="*/ 255 h 309"/>
                  <a:gd name="T30" fmla="*/ 178 w 476"/>
                  <a:gd name="T31" fmla="*/ 255 h 309"/>
                  <a:gd name="T32" fmla="*/ 203 w 476"/>
                  <a:gd name="T33" fmla="*/ 254 h 309"/>
                  <a:gd name="T34" fmla="*/ 381 w 476"/>
                  <a:gd name="T35" fmla="*/ 308 h 309"/>
                  <a:gd name="T36" fmla="*/ 381 w 476"/>
                  <a:gd name="T37" fmla="*/ 308 h 309"/>
                  <a:gd name="T38" fmla="*/ 284 w 476"/>
                  <a:gd name="T39" fmla="*/ 285 h 309"/>
                  <a:gd name="T40" fmla="*/ 284 w 476"/>
                  <a:gd name="T41" fmla="*/ 285 h 309"/>
                  <a:gd name="T42" fmla="*/ 179 w 476"/>
                  <a:gd name="T43" fmla="*/ 268 h 309"/>
                  <a:gd name="T44" fmla="*/ 179 w 476"/>
                  <a:gd name="T45" fmla="*/ 268 h 309"/>
                  <a:gd name="T46" fmla="*/ 83 w 476"/>
                  <a:gd name="T47" fmla="*/ 240 h 309"/>
                  <a:gd name="T48" fmla="*/ 83 w 476"/>
                  <a:gd name="T49" fmla="*/ 240 h 309"/>
                  <a:gd name="T50" fmla="*/ 0 w 476"/>
                  <a:gd name="T51" fmla="*/ 71 h 309"/>
                  <a:gd name="T52" fmla="*/ 0 w 476"/>
                  <a:gd name="T53" fmla="*/ 71 h 309"/>
                  <a:gd name="T54" fmla="*/ 5 w 476"/>
                  <a:gd name="T55" fmla="*/ 64 h 309"/>
                  <a:gd name="T56" fmla="*/ 5 w 476"/>
                  <a:gd name="T57" fmla="*/ 64 h 309"/>
                  <a:gd name="T58" fmla="*/ 393 w 476"/>
                  <a:gd name="T59" fmla="*/ 112 h 309"/>
                  <a:gd name="T60" fmla="*/ 393 w 476"/>
                  <a:gd name="T61" fmla="*/ 112 h 309"/>
                  <a:gd name="T62" fmla="*/ 473 w 476"/>
                  <a:gd name="T63" fmla="*/ 227 h 309"/>
                  <a:gd name="T64" fmla="*/ 473 w 476"/>
                  <a:gd name="T65" fmla="*/ 227 h 309"/>
                  <a:gd name="T66" fmla="*/ 442 w 476"/>
                  <a:gd name="T67" fmla="*/ 292 h 309"/>
                  <a:gd name="T68" fmla="*/ 442 w 476"/>
                  <a:gd name="T69" fmla="*/ 292 h 309"/>
                  <a:gd name="T70" fmla="*/ 381 w 476"/>
                  <a:gd name="T71" fmla="*/ 30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6" h="309">
                    <a:moveTo>
                      <a:pt x="203" y="254"/>
                    </a:moveTo>
                    <a:lnTo>
                      <a:pt x="203" y="254"/>
                    </a:lnTo>
                    <a:cubicBezTo>
                      <a:pt x="227" y="254"/>
                      <a:pt x="255" y="258"/>
                      <a:pt x="289" y="273"/>
                    </a:cubicBezTo>
                    <a:lnTo>
                      <a:pt x="289" y="273"/>
                    </a:lnTo>
                    <a:cubicBezTo>
                      <a:pt x="348" y="299"/>
                      <a:pt x="404" y="301"/>
                      <a:pt x="435" y="280"/>
                    </a:cubicBezTo>
                    <a:lnTo>
                      <a:pt x="435" y="280"/>
                    </a:lnTo>
                    <a:cubicBezTo>
                      <a:pt x="451" y="269"/>
                      <a:pt x="460" y="251"/>
                      <a:pt x="460" y="227"/>
                    </a:cubicBezTo>
                    <a:lnTo>
                      <a:pt x="460" y="227"/>
                    </a:lnTo>
                    <a:cubicBezTo>
                      <a:pt x="459" y="195"/>
                      <a:pt x="430" y="156"/>
                      <a:pt x="384" y="123"/>
                    </a:cubicBezTo>
                    <a:lnTo>
                      <a:pt x="384" y="123"/>
                    </a:lnTo>
                    <a:cubicBezTo>
                      <a:pt x="347" y="96"/>
                      <a:pt x="213" y="16"/>
                      <a:pt x="15" y="75"/>
                    </a:cubicBezTo>
                    <a:lnTo>
                      <a:pt x="15" y="75"/>
                    </a:lnTo>
                    <a:cubicBezTo>
                      <a:pt x="20" y="98"/>
                      <a:pt x="42" y="183"/>
                      <a:pt x="93" y="231"/>
                    </a:cubicBezTo>
                    <a:lnTo>
                      <a:pt x="93" y="231"/>
                    </a:lnTo>
                    <a:cubicBezTo>
                      <a:pt x="123" y="258"/>
                      <a:pt x="146" y="257"/>
                      <a:pt x="178" y="255"/>
                    </a:cubicBezTo>
                    <a:lnTo>
                      <a:pt x="178" y="255"/>
                    </a:lnTo>
                    <a:cubicBezTo>
                      <a:pt x="186" y="254"/>
                      <a:pt x="194" y="254"/>
                      <a:pt x="203" y="254"/>
                    </a:cubicBezTo>
                    <a:close/>
                    <a:moveTo>
                      <a:pt x="381" y="308"/>
                    </a:moveTo>
                    <a:lnTo>
                      <a:pt x="381" y="308"/>
                    </a:lnTo>
                    <a:cubicBezTo>
                      <a:pt x="352" y="308"/>
                      <a:pt x="319" y="301"/>
                      <a:pt x="284" y="285"/>
                    </a:cubicBezTo>
                    <a:lnTo>
                      <a:pt x="284" y="285"/>
                    </a:lnTo>
                    <a:cubicBezTo>
                      <a:pt x="239" y="265"/>
                      <a:pt x="206" y="267"/>
                      <a:pt x="179" y="268"/>
                    </a:cubicBezTo>
                    <a:lnTo>
                      <a:pt x="179" y="268"/>
                    </a:lnTo>
                    <a:cubicBezTo>
                      <a:pt x="146" y="271"/>
                      <a:pt x="118" y="273"/>
                      <a:pt x="83" y="240"/>
                    </a:cubicBezTo>
                    <a:lnTo>
                      <a:pt x="83" y="240"/>
                    </a:lnTo>
                    <a:cubicBezTo>
                      <a:pt x="21" y="183"/>
                      <a:pt x="1" y="77"/>
                      <a:pt x="0" y="71"/>
                    </a:cubicBezTo>
                    <a:lnTo>
                      <a:pt x="0" y="71"/>
                    </a:lnTo>
                    <a:cubicBezTo>
                      <a:pt x="0" y="68"/>
                      <a:pt x="1" y="65"/>
                      <a:pt x="5" y="64"/>
                    </a:cubicBezTo>
                    <a:lnTo>
                      <a:pt x="5" y="64"/>
                    </a:lnTo>
                    <a:cubicBezTo>
                      <a:pt x="212" y="0"/>
                      <a:pt x="354" y="84"/>
                      <a:pt x="393" y="112"/>
                    </a:cubicBezTo>
                    <a:lnTo>
                      <a:pt x="393" y="112"/>
                    </a:lnTo>
                    <a:cubicBezTo>
                      <a:pt x="442" y="147"/>
                      <a:pt x="473" y="190"/>
                      <a:pt x="473" y="227"/>
                    </a:cubicBezTo>
                    <a:lnTo>
                      <a:pt x="473" y="227"/>
                    </a:lnTo>
                    <a:cubicBezTo>
                      <a:pt x="475" y="255"/>
                      <a:pt x="463" y="277"/>
                      <a:pt x="442" y="292"/>
                    </a:cubicBezTo>
                    <a:lnTo>
                      <a:pt x="442" y="292"/>
                    </a:lnTo>
                    <a:cubicBezTo>
                      <a:pt x="426" y="303"/>
                      <a:pt x="405" y="308"/>
                      <a:pt x="381" y="3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4">
                <a:extLst>
                  <a:ext uri="{FF2B5EF4-FFF2-40B4-BE49-F238E27FC236}">
                    <a16:creationId xmlns:a16="http://schemas.microsoft.com/office/drawing/2014/main" id="{4793EA87-3F67-44EE-9202-D30A4F7BD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9696" y="9661703"/>
                <a:ext cx="71805" cy="398914"/>
              </a:xfrm>
              <a:custGeom>
                <a:avLst/>
                <a:gdLst>
                  <a:gd name="T0" fmla="*/ 65 w 79"/>
                  <a:gd name="T1" fmla="*/ 442 h 443"/>
                  <a:gd name="T2" fmla="*/ 65 w 79"/>
                  <a:gd name="T3" fmla="*/ 442 h 443"/>
                  <a:gd name="T4" fmla="*/ 30 w 79"/>
                  <a:gd name="T5" fmla="*/ 0 h 443"/>
                  <a:gd name="T6" fmla="*/ 43 w 79"/>
                  <a:gd name="T7" fmla="*/ 2 h 443"/>
                  <a:gd name="T8" fmla="*/ 43 w 79"/>
                  <a:gd name="T9" fmla="*/ 2 h 443"/>
                  <a:gd name="T10" fmla="*/ 78 w 79"/>
                  <a:gd name="T11" fmla="*/ 437 h 443"/>
                  <a:gd name="T12" fmla="*/ 65 w 79"/>
                  <a:gd name="T13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443">
                    <a:moveTo>
                      <a:pt x="65" y="442"/>
                    </a:moveTo>
                    <a:lnTo>
                      <a:pt x="65" y="442"/>
                    </a:lnTo>
                    <a:cubicBezTo>
                      <a:pt x="65" y="441"/>
                      <a:pt x="0" y="262"/>
                      <a:pt x="30" y="0"/>
                    </a:cubicBezTo>
                    <a:lnTo>
                      <a:pt x="43" y="2"/>
                    </a:lnTo>
                    <a:lnTo>
                      <a:pt x="43" y="2"/>
                    </a:lnTo>
                    <a:cubicBezTo>
                      <a:pt x="14" y="260"/>
                      <a:pt x="78" y="435"/>
                      <a:pt x="78" y="437"/>
                    </a:cubicBezTo>
                    <a:lnTo>
                      <a:pt x="65" y="44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5">
                <a:extLst>
                  <a:ext uri="{FF2B5EF4-FFF2-40B4-BE49-F238E27FC236}">
                    <a16:creationId xmlns:a16="http://schemas.microsoft.com/office/drawing/2014/main" id="{152E8564-CC2E-4BAC-A0E6-35439BC44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88434" y="9924986"/>
                <a:ext cx="315144" cy="139619"/>
              </a:xfrm>
              <a:custGeom>
                <a:avLst/>
                <a:gdLst>
                  <a:gd name="T0" fmla="*/ 336 w 349"/>
                  <a:gd name="T1" fmla="*/ 152 h 153"/>
                  <a:gd name="T2" fmla="*/ 336 w 349"/>
                  <a:gd name="T3" fmla="*/ 152 h 153"/>
                  <a:gd name="T4" fmla="*/ 2 w 349"/>
                  <a:gd name="T5" fmla="*/ 51 h 153"/>
                  <a:gd name="T6" fmla="*/ 0 w 349"/>
                  <a:gd name="T7" fmla="*/ 37 h 153"/>
                  <a:gd name="T8" fmla="*/ 0 w 349"/>
                  <a:gd name="T9" fmla="*/ 37 h 153"/>
                  <a:gd name="T10" fmla="*/ 270 w 349"/>
                  <a:gd name="T11" fmla="*/ 70 h 153"/>
                  <a:gd name="T12" fmla="*/ 270 w 349"/>
                  <a:gd name="T13" fmla="*/ 70 h 153"/>
                  <a:gd name="T14" fmla="*/ 348 w 349"/>
                  <a:gd name="T15" fmla="*/ 145 h 153"/>
                  <a:gd name="T16" fmla="*/ 336 w 349"/>
                  <a:gd name="T17" fmla="*/ 15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153">
                    <a:moveTo>
                      <a:pt x="336" y="152"/>
                    </a:moveTo>
                    <a:lnTo>
                      <a:pt x="336" y="152"/>
                    </a:lnTo>
                    <a:cubicBezTo>
                      <a:pt x="335" y="150"/>
                      <a:pt x="248" y="0"/>
                      <a:pt x="2" y="51"/>
                    </a:cubicBezTo>
                    <a:lnTo>
                      <a:pt x="0" y="37"/>
                    </a:lnTo>
                    <a:lnTo>
                      <a:pt x="0" y="37"/>
                    </a:lnTo>
                    <a:cubicBezTo>
                      <a:pt x="133" y="9"/>
                      <a:pt x="220" y="40"/>
                      <a:pt x="270" y="70"/>
                    </a:cubicBezTo>
                    <a:lnTo>
                      <a:pt x="270" y="70"/>
                    </a:lnTo>
                    <a:cubicBezTo>
                      <a:pt x="324" y="104"/>
                      <a:pt x="347" y="144"/>
                      <a:pt x="348" y="145"/>
                    </a:cubicBezTo>
                    <a:lnTo>
                      <a:pt x="336" y="15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6">
                <a:extLst>
                  <a:ext uri="{FF2B5EF4-FFF2-40B4-BE49-F238E27FC236}">
                    <a16:creationId xmlns:a16="http://schemas.microsoft.com/office/drawing/2014/main" id="{5A8EBDDF-D916-4460-B926-DE3022871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3414" y="9833235"/>
                <a:ext cx="311153" cy="231370"/>
              </a:xfrm>
              <a:custGeom>
                <a:avLst/>
                <a:gdLst>
                  <a:gd name="T0" fmla="*/ 8 w 344"/>
                  <a:gd name="T1" fmla="*/ 255 h 256"/>
                  <a:gd name="T2" fmla="*/ 8 w 344"/>
                  <a:gd name="T3" fmla="*/ 255 h 256"/>
                  <a:gd name="T4" fmla="*/ 4 w 344"/>
                  <a:gd name="T5" fmla="*/ 255 h 256"/>
                  <a:gd name="T6" fmla="*/ 4 w 344"/>
                  <a:gd name="T7" fmla="*/ 255 h 256"/>
                  <a:gd name="T8" fmla="*/ 2 w 344"/>
                  <a:gd name="T9" fmla="*/ 245 h 256"/>
                  <a:gd name="T10" fmla="*/ 2 w 344"/>
                  <a:gd name="T11" fmla="*/ 245 h 256"/>
                  <a:gd name="T12" fmla="*/ 334 w 344"/>
                  <a:gd name="T13" fmla="*/ 1 h 256"/>
                  <a:gd name="T14" fmla="*/ 334 w 344"/>
                  <a:gd name="T15" fmla="*/ 1 h 256"/>
                  <a:gd name="T16" fmla="*/ 342 w 344"/>
                  <a:gd name="T17" fmla="*/ 6 h 256"/>
                  <a:gd name="T18" fmla="*/ 342 w 344"/>
                  <a:gd name="T19" fmla="*/ 6 h 256"/>
                  <a:gd name="T20" fmla="*/ 337 w 344"/>
                  <a:gd name="T21" fmla="*/ 14 h 256"/>
                  <a:gd name="T22" fmla="*/ 337 w 344"/>
                  <a:gd name="T23" fmla="*/ 14 h 256"/>
                  <a:gd name="T24" fmla="*/ 14 w 344"/>
                  <a:gd name="T25" fmla="*/ 253 h 256"/>
                  <a:gd name="T26" fmla="*/ 14 w 344"/>
                  <a:gd name="T27" fmla="*/ 253 h 256"/>
                  <a:gd name="T28" fmla="*/ 8 w 344"/>
                  <a:gd name="T29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4" h="256">
                    <a:moveTo>
                      <a:pt x="8" y="255"/>
                    </a:moveTo>
                    <a:lnTo>
                      <a:pt x="8" y="255"/>
                    </a:lnTo>
                    <a:cubicBezTo>
                      <a:pt x="6" y="255"/>
                      <a:pt x="6" y="255"/>
                      <a:pt x="4" y="255"/>
                    </a:cubicBezTo>
                    <a:lnTo>
                      <a:pt x="4" y="255"/>
                    </a:lnTo>
                    <a:cubicBezTo>
                      <a:pt x="0" y="253"/>
                      <a:pt x="0" y="249"/>
                      <a:pt x="2" y="245"/>
                    </a:cubicBezTo>
                    <a:lnTo>
                      <a:pt x="2" y="245"/>
                    </a:lnTo>
                    <a:cubicBezTo>
                      <a:pt x="3" y="243"/>
                      <a:pt x="127" y="55"/>
                      <a:pt x="334" y="1"/>
                    </a:cubicBezTo>
                    <a:lnTo>
                      <a:pt x="334" y="1"/>
                    </a:lnTo>
                    <a:cubicBezTo>
                      <a:pt x="337" y="0"/>
                      <a:pt x="341" y="2"/>
                      <a:pt x="342" y="6"/>
                    </a:cubicBezTo>
                    <a:lnTo>
                      <a:pt x="342" y="6"/>
                    </a:lnTo>
                    <a:cubicBezTo>
                      <a:pt x="343" y="10"/>
                      <a:pt x="341" y="14"/>
                      <a:pt x="337" y="14"/>
                    </a:cubicBezTo>
                    <a:lnTo>
                      <a:pt x="337" y="14"/>
                    </a:lnTo>
                    <a:cubicBezTo>
                      <a:pt x="136" y="67"/>
                      <a:pt x="15" y="250"/>
                      <a:pt x="14" y="253"/>
                    </a:cubicBezTo>
                    <a:lnTo>
                      <a:pt x="14" y="253"/>
                    </a:lnTo>
                    <a:cubicBezTo>
                      <a:pt x="12" y="255"/>
                      <a:pt x="10" y="255"/>
                      <a:pt x="8" y="2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7">
                <a:extLst>
                  <a:ext uri="{FF2B5EF4-FFF2-40B4-BE49-F238E27FC236}">
                    <a16:creationId xmlns:a16="http://schemas.microsoft.com/office/drawing/2014/main" id="{694EB441-F193-4001-8900-410E7A1B7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3305" y="9960887"/>
                <a:ext cx="327110" cy="195469"/>
              </a:xfrm>
              <a:custGeom>
                <a:avLst/>
                <a:gdLst>
                  <a:gd name="T0" fmla="*/ 352 w 361"/>
                  <a:gd name="T1" fmla="*/ 214 h 215"/>
                  <a:gd name="T2" fmla="*/ 352 w 361"/>
                  <a:gd name="T3" fmla="*/ 214 h 215"/>
                  <a:gd name="T4" fmla="*/ 347 w 361"/>
                  <a:gd name="T5" fmla="*/ 211 h 215"/>
                  <a:gd name="T6" fmla="*/ 347 w 361"/>
                  <a:gd name="T7" fmla="*/ 211 h 215"/>
                  <a:gd name="T8" fmla="*/ 11 w 361"/>
                  <a:gd name="T9" fmla="*/ 115 h 215"/>
                  <a:gd name="T10" fmla="*/ 11 w 361"/>
                  <a:gd name="T11" fmla="*/ 115 h 215"/>
                  <a:gd name="T12" fmla="*/ 2 w 361"/>
                  <a:gd name="T13" fmla="*/ 113 h 215"/>
                  <a:gd name="T14" fmla="*/ 2 w 361"/>
                  <a:gd name="T15" fmla="*/ 113 h 215"/>
                  <a:gd name="T16" fmla="*/ 3 w 361"/>
                  <a:gd name="T17" fmla="*/ 103 h 215"/>
                  <a:gd name="T18" fmla="*/ 3 w 361"/>
                  <a:gd name="T19" fmla="*/ 103 h 215"/>
                  <a:gd name="T20" fmla="*/ 357 w 361"/>
                  <a:gd name="T21" fmla="*/ 202 h 215"/>
                  <a:gd name="T22" fmla="*/ 357 w 361"/>
                  <a:gd name="T23" fmla="*/ 202 h 215"/>
                  <a:gd name="T24" fmla="*/ 357 w 361"/>
                  <a:gd name="T25" fmla="*/ 212 h 215"/>
                  <a:gd name="T26" fmla="*/ 357 w 361"/>
                  <a:gd name="T27" fmla="*/ 212 h 215"/>
                  <a:gd name="T28" fmla="*/ 352 w 361"/>
                  <a:gd name="T29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1" h="215">
                    <a:moveTo>
                      <a:pt x="352" y="214"/>
                    </a:moveTo>
                    <a:lnTo>
                      <a:pt x="352" y="214"/>
                    </a:lnTo>
                    <a:cubicBezTo>
                      <a:pt x="350" y="214"/>
                      <a:pt x="349" y="213"/>
                      <a:pt x="347" y="211"/>
                    </a:cubicBezTo>
                    <a:lnTo>
                      <a:pt x="347" y="211"/>
                    </a:lnTo>
                    <a:cubicBezTo>
                      <a:pt x="164" y="18"/>
                      <a:pt x="18" y="110"/>
                      <a:pt x="11" y="115"/>
                    </a:cubicBezTo>
                    <a:lnTo>
                      <a:pt x="11" y="115"/>
                    </a:lnTo>
                    <a:cubicBezTo>
                      <a:pt x="9" y="117"/>
                      <a:pt x="4" y="116"/>
                      <a:pt x="2" y="113"/>
                    </a:cubicBezTo>
                    <a:lnTo>
                      <a:pt x="2" y="113"/>
                    </a:lnTo>
                    <a:cubicBezTo>
                      <a:pt x="0" y="110"/>
                      <a:pt x="1" y="105"/>
                      <a:pt x="3" y="103"/>
                    </a:cubicBezTo>
                    <a:lnTo>
                      <a:pt x="3" y="103"/>
                    </a:lnTo>
                    <a:cubicBezTo>
                      <a:pt x="5" y="102"/>
                      <a:pt x="165" y="0"/>
                      <a:pt x="357" y="202"/>
                    </a:cubicBezTo>
                    <a:lnTo>
                      <a:pt x="357" y="202"/>
                    </a:lnTo>
                    <a:cubicBezTo>
                      <a:pt x="360" y="205"/>
                      <a:pt x="360" y="210"/>
                      <a:pt x="357" y="212"/>
                    </a:cubicBezTo>
                    <a:lnTo>
                      <a:pt x="357" y="212"/>
                    </a:lnTo>
                    <a:cubicBezTo>
                      <a:pt x="356" y="213"/>
                      <a:pt x="354" y="214"/>
                      <a:pt x="352" y="2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8">
                <a:extLst>
                  <a:ext uri="{FF2B5EF4-FFF2-40B4-BE49-F238E27FC236}">
                    <a16:creationId xmlns:a16="http://schemas.microsoft.com/office/drawing/2014/main" id="{E0380EAB-4E47-43A5-AB89-CC8A60D9E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6854" y="10080561"/>
                <a:ext cx="602362" cy="259296"/>
              </a:xfrm>
              <a:custGeom>
                <a:avLst/>
                <a:gdLst>
                  <a:gd name="T0" fmla="*/ 332 w 664"/>
                  <a:gd name="T1" fmla="*/ 0 h 286"/>
                  <a:gd name="T2" fmla="*/ 627 w 664"/>
                  <a:gd name="T3" fmla="*/ 0 h 286"/>
                  <a:gd name="T4" fmla="*/ 627 w 664"/>
                  <a:gd name="T5" fmla="*/ 0 h 286"/>
                  <a:gd name="T6" fmla="*/ 659 w 664"/>
                  <a:gd name="T7" fmla="*/ 40 h 286"/>
                  <a:gd name="T8" fmla="*/ 612 w 664"/>
                  <a:gd name="T9" fmla="*/ 259 h 286"/>
                  <a:gd name="T10" fmla="*/ 612 w 664"/>
                  <a:gd name="T11" fmla="*/ 259 h 286"/>
                  <a:gd name="T12" fmla="*/ 580 w 664"/>
                  <a:gd name="T13" fmla="*/ 285 h 286"/>
                  <a:gd name="T14" fmla="*/ 332 w 664"/>
                  <a:gd name="T15" fmla="*/ 285 h 286"/>
                  <a:gd name="T16" fmla="*/ 84 w 664"/>
                  <a:gd name="T17" fmla="*/ 285 h 286"/>
                  <a:gd name="T18" fmla="*/ 84 w 664"/>
                  <a:gd name="T19" fmla="*/ 285 h 286"/>
                  <a:gd name="T20" fmla="*/ 52 w 664"/>
                  <a:gd name="T21" fmla="*/ 259 h 286"/>
                  <a:gd name="T22" fmla="*/ 5 w 664"/>
                  <a:gd name="T23" fmla="*/ 40 h 286"/>
                  <a:gd name="T24" fmla="*/ 5 w 664"/>
                  <a:gd name="T25" fmla="*/ 40 h 286"/>
                  <a:gd name="T26" fmla="*/ 37 w 664"/>
                  <a:gd name="T27" fmla="*/ 0 h 286"/>
                  <a:gd name="T28" fmla="*/ 332 w 664"/>
                  <a:gd name="T29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4" h="286">
                    <a:moveTo>
                      <a:pt x="332" y="0"/>
                    </a:moveTo>
                    <a:lnTo>
                      <a:pt x="627" y="0"/>
                    </a:lnTo>
                    <a:lnTo>
                      <a:pt x="627" y="0"/>
                    </a:lnTo>
                    <a:cubicBezTo>
                      <a:pt x="648" y="0"/>
                      <a:pt x="663" y="19"/>
                      <a:pt x="659" y="40"/>
                    </a:cubicBezTo>
                    <a:lnTo>
                      <a:pt x="612" y="259"/>
                    </a:lnTo>
                    <a:lnTo>
                      <a:pt x="612" y="259"/>
                    </a:lnTo>
                    <a:cubicBezTo>
                      <a:pt x="609" y="274"/>
                      <a:pt x="595" y="285"/>
                      <a:pt x="580" y="285"/>
                    </a:cubicBezTo>
                    <a:lnTo>
                      <a:pt x="332" y="285"/>
                    </a:lnTo>
                    <a:lnTo>
                      <a:pt x="84" y="285"/>
                    </a:lnTo>
                    <a:lnTo>
                      <a:pt x="84" y="285"/>
                    </a:lnTo>
                    <a:cubicBezTo>
                      <a:pt x="69" y="285"/>
                      <a:pt x="55" y="274"/>
                      <a:pt x="52" y="259"/>
                    </a:cubicBezTo>
                    <a:lnTo>
                      <a:pt x="5" y="40"/>
                    </a:lnTo>
                    <a:lnTo>
                      <a:pt x="5" y="40"/>
                    </a:lnTo>
                    <a:cubicBezTo>
                      <a:pt x="0" y="19"/>
                      <a:pt x="16" y="0"/>
                      <a:pt x="37" y="0"/>
                    </a:cubicBezTo>
                    <a:lnTo>
                      <a:pt x="33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9">
                <a:extLst>
                  <a:ext uri="{FF2B5EF4-FFF2-40B4-BE49-F238E27FC236}">
                    <a16:creationId xmlns:a16="http://schemas.microsoft.com/office/drawing/2014/main" id="{A6ADB74A-6959-47AE-8642-DF622E0A8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2866" y="10072583"/>
                <a:ext cx="610338" cy="271262"/>
              </a:xfrm>
              <a:custGeom>
                <a:avLst/>
                <a:gdLst>
                  <a:gd name="T0" fmla="*/ 42 w 674"/>
                  <a:gd name="T1" fmla="*/ 15 h 301"/>
                  <a:gd name="T2" fmla="*/ 42 w 674"/>
                  <a:gd name="T3" fmla="*/ 15 h 301"/>
                  <a:gd name="T4" fmla="*/ 22 w 674"/>
                  <a:gd name="T5" fmla="*/ 24 h 301"/>
                  <a:gd name="T6" fmla="*/ 22 w 674"/>
                  <a:gd name="T7" fmla="*/ 24 h 301"/>
                  <a:gd name="T8" fmla="*/ 16 w 674"/>
                  <a:gd name="T9" fmla="*/ 46 h 301"/>
                  <a:gd name="T10" fmla="*/ 63 w 674"/>
                  <a:gd name="T11" fmla="*/ 266 h 301"/>
                  <a:gd name="T12" fmla="*/ 63 w 674"/>
                  <a:gd name="T13" fmla="*/ 266 h 301"/>
                  <a:gd name="T14" fmla="*/ 89 w 674"/>
                  <a:gd name="T15" fmla="*/ 286 h 301"/>
                  <a:gd name="T16" fmla="*/ 585 w 674"/>
                  <a:gd name="T17" fmla="*/ 286 h 301"/>
                  <a:gd name="T18" fmla="*/ 585 w 674"/>
                  <a:gd name="T19" fmla="*/ 286 h 301"/>
                  <a:gd name="T20" fmla="*/ 610 w 674"/>
                  <a:gd name="T21" fmla="*/ 266 h 301"/>
                  <a:gd name="T22" fmla="*/ 657 w 674"/>
                  <a:gd name="T23" fmla="*/ 46 h 301"/>
                  <a:gd name="T24" fmla="*/ 657 w 674"/>
                  <a:gd name="T25" fmla="*/ 46 h 301"/>
                  <a:gd name="T26" fmla="*/ 652 w 674"/>
                  <a:gd name="T27" fmla="*/ 24 h 301"/>
                  <a:gd name="T28" fmla="*/ 652 w 674"/>
                  <a:gd name="T29" fmla="*/ 24 h 301"/>
                  <a:gd name="T30" fmla="*/ 632 w 674"/>
                  <a:gd name="T31" fmla="*/ 15 h 301"/>
                  <a:gd name="T32" fmla="*/ 42 w 674"/>
                  <a:gd name="T33" fmla="*/ 15 h 301"/>
                  <a:gd name="T34" fmla="*/ 585 w 674"/>
                  <a:gd name="T35" fmla="*/ 300 h 301"/>
                  <a:gd name="T36" fmla="*/ 89 w 674"/>
                  <a:gd name="T37" fmla="*/ 300 h 301"/>
                  <a:gd name="T38" fmla="*/ 89 w 674"/>
                  <a:gd name="T39" fmla="*/ 300 h 301"/>
                  <a:gd name="T40" fmla="*/ 50 w 674"/>
                  <a:gd name="T41" fmla="*/ 268 h 301"/>
                  <a:gd name="T42" fmla="*/ 3 w 674"/>
                  <a:gd name="T43" fmla="*/ 49 h 301"/>
                  <a:gd name="T44" fmla="*/ 3 w 674"/>
                  <a:gd name="T45" fmla="*/ 49 h 301"/>
                  <a:gd name="T46" fmla="*/ 11 w 674"/>
                  <a:gd name="T47" fmla="*/ 15 h 301"/>
                  <a:gd name="T48" fmla="*/ 11 w 674"/>
                  <a:gd name="T49" fmla="*/ 15 h 301"/>
                  <a:gd name="T50" fmla="*/ 42 w 674"/>
                  <a:gd name="T51" fmla="*/ 0 h 301"/>
                  <a:gd name="T52" fmla="*/ 632 w 674"/>
                  <a:gd name="T53" fmla="*/ 0 h 301"/>
                  <a:gd name="T54" fmla="*/ 632 w 674"/>
                  <a:gd name="T55" fmla="*/ 0 h 301"/>
                  <a:gd name="T56" fmla="*/ 663 w 674"/>
                  <a:gd name="T57" fmla="*/ 15 h 301"/>
                  <a:gd name="T58" fmla="*/ 663 w 674"/>
                  <a:gd name="T59" fmla="*/ 15 h 301"/>
                  <a:gd name="T60" fmla="*/ 670 w 674"/>
                  <a:gd name="T61" fmla="*/ 49 h 301"/>
                  <a:gd name="T62" fmla="*/ 624 w 674"/>
                  <a:gd name="T63" fmla="*/ 268 h 301"/>
                  <a:gd name="T64" fmla="*/ 624 w 674"/>
                  <a:gd name="T65" fmla="*/ 268 h 301"/>
                  <a:gd name="T66" fmla="*/ 585 w 674"/>
                  <a:gd name="T67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4" h="301">
                    <a:moveTo>
                      <a:pt x="42" y="15"/>
                    </a:moveTo>
                    <a:lnTo>
                      <a:pt x="42" y="15"/>
                    </a:lnTo>
                    <a:cubicBezTo>
                      <a:pt x="34" y="15"/>
                      <a:pt x="27" y="18"/>
                      <a:pt x="22" y="24"/>
                    </a:cubicBezTo>
                    <a:lnTo>
                      <a:pt x="22" y="24"/>
                    </a:lnTo>
                    <a:cubicBezTo>
                      <a:pt x="17" y="30"/>
                      <a:pt x="15" y="38"/>
                      <a:pt x="16" y="46"/>
                    </a:cubicBezTo>
                    <a:lnTo>
                      <a:pt x="63" y="266"/>
                    </a:lnTo>
                    <a:lnTo>
                      <a:pt x="63" y="266"/>
                    </a:lnTo>
                    <a:cubicBezTo>
                      <a:pt x="66" y="277"/>
                      <a:pt x="77" y="286"/>
                      <a:pt x="89" y="286"/>
                    </a:cubicBezTo>
                    <a:lnTo>
                      <a:pt x="585" y="286"/>
                    </a:lnTo>
                    <a:lnTo>
                      <a:pt x="585" y="286"/>
                    </a:lnTo>
                    <a:cubicBezTo>
                      <a:pt x="597" y="286"/>
                      <a:pt x="607" y="277"/>
                      <a:pt x="610" y="266"/>
                    </a:cubicBezTo>
                    <a:lnTo>
                      <a:pt x="657" y="46"/>
                    </a:lnTo>
                    <a:lnTo>
                      <a:pt x="657" y="46"/>
                    </a:lnTo>
                    <a:cubicBezTo>
                      <a:pt x="659" y="38"/>
                      <a:pt x="657" y="30"/>
                      <a:pt x="652" y="24"/>
                    </a:cubicBezTo>
                    <a:lnTo>
                      <a:pt x="652" y="24"/>
                    </a:lnTo>
                    <a:cubicBezTo>
                      <a:pt x="647" y="18"/>
                      <a:pt x="639" y="15"/>
                      <a:pt x="632" y="15"/>
                    </a:cubicBezTo>
                    <a:lnTo>
                      <a:pt x="42" y="15"/>
                    </a:lnTo>
                    <a:close/>
                    <a:moveTo>
                      <a:pt x="585" y="300"/>
                    </a:moveTo>
                    <a:lnTo>
                      <a:pt x="89" y="300"/>
                    </a:lnTo>
                    <a:lnTo>
                      <a:pt x="89" y="300"/>
                    </a:lnTo>
                    <a:cubicBezTo>
                      <a:pt x="70" y="300"/>
                      <a:pt x="54" y="287"/>
                      <a:pt x="50" y="268"/>
                    </a:cubicBezTo>
                    <a:lnTo>
                      <a:pt x="3" y="49"/>
                    </a:lnTo>
                    <a:lnTo>
                      <a:pt x="3" y="49"/>
                    </a:lnTo>
                    <a:cubicBezTo>
                      <a:pt x="0" y="37"/>
                      <a:pt x="4" y="25"/>
                      <a:pt x="11" y="15"/>
                    </a:cubicBezTo>
                    <a:lnTo>
                      <a:pt x="11" y="15"/>
                    </a:lnTo>
                    <a:cubicBezTo>
                      <a:pt x="19" y="6"/>
                      <a:pt x="30" y="0"/>
                      <a:pt x="42" y="0"/>
                    </a:cubicBezTo>
                    <a:lnTo>
                      <a:pt x="632" y="0"/>
                    </a:lnTo>
                    <a:lnTo>
                      <a:pt x="632" y="0"/>
                    </a:lnTo>
                    <a:cubicBezTo>
                      <a:pt x="643" y="0"/>
                      <a:pt x="655" y="6"/>
                      <a:pt x="663" y="15"/>
                    </a:cubicBezTo>
                    <a:lnTo>
                      <a:pt x="663" y="15"/>
                    </a:lnTo>
                    <a:cubicBezTo>
                      <a:pt x="670" y="25"/>
                      <a:pt x="673" y="37"/>
                      <a:pt x="670" y="49"/>
                    </a:cubicBezTo>
                    <a:lnTo>
                      <a:pt x="624" y="268"/>
                    </a:lnTo>
                    <a:lnTo>
                      <a:pt x="624" y="268"/>
                    </a:lnTo>
                    <a:cubicBezTo>
                      <a:pt x="620" y="287"/>
                      <a:pt x="603" y="300"/>
                      <a:pt x="585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20">
                <a:extLst>
                  <a:ext uri="{FF2B5EF4-FFF2-40B4-BE49-F238E27FC236}">
                    <a16:creationId xmlns:a16="http://schemas.microsoft.com/office/drawing/2014/main" id="{BDC1F16A-05BC-48D3-B8EB-A012938AB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2323" y="9438311"/>
                <a:ext cx="331098" cy="602359"/>
              </a:xfrm>
              <a:custGeom>
                <a:avLst/>
                <a:gdLst>
                  <a:gd name="T0" fmla="*/ 160 w 367"/>
                  <a:gd name="T1" fmla="*/ 664 h 665"/>
                  <a:gd name="T2" fmla="*/ 160 w 367"/>
                  <a:gd name="T3" fmla="*/ 664 h 665"/>
                  <a:gd name="T4" fmla="*/ 297 w 367"/>
                  <a:gd name="T5" fmla="*/ 489 h 665"/>
                  <a:gd name="T6" fmla="*/ 297 w 367"/>
                  <a:gd name="T7" fmla="*/ 489 h 665"/>
                  <a:gd name="T8" fmla="*/ 278 w 367"/>
                  <a:gd name="T9" fmla="*/ 237 h 665"/>
                  <a:gd name="T10" fmla="*/ 278 w 367"/>
                  <a:gd name="T11" fmla="*/ 237 h 665"/>
                  <a:gd name="T12" fmla="*/ 132 w 367"/>
                  <a:gd name="T13" fmla="*/ 13 h 665"/>
                  <a:gd name="T14" fmla="*/ 132 w 367"/>
                  <a:gd name="T15" fmla="*/ 13 h 665"/>
                  <a:gd name="T16" fmla="*/ 68 w 367"/>
                  <a:gd name="T17" fmla="*/ 359 h 665"/>
                  <a:gd name="T18" fmla="*/ 68 w 367"/>
                  <a:gd name="T19" fmla="*/ 359 h 665"/>
                  <a:gd name="T20" fmla="*/ 160 w 367"/>
                  <a:gd name="T21" fmla="*/ 664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7" h="665">
                    <a:moveTo>
                      <a:pt x="160" y="664"/>
                    </a:moveTo>
                    <a:lnTo>
                      <a:pt x="160" y="664"/>
                    </a:lnTo>
                    <a:cubicBezTo>
                      <a:pt x="160" y="664"/>
                      <a:pt x="228" y="611"/>
                      <a:pt x="297" y="489"/>
                    </a:cubicBezTo>
                    <a:lnTo>
                      <a:pt x="297" y="489"/>
                    </a:lnTo>
                    <a:cubicBezTo>
                      <a:pt x="366" y="367"/>
                      <a:pt x="331" y="318"/>
                      <a:pt x="278" y="237"/>
                    </a:cubicBezTo>
                    <a:lnTo>
                      <a:pt x="278" y="237"/>
                    </a:lnTo>
                    <a:cubicBezTo>
                      <a:pt x="230" y="167"/>
                      <a:pt x="244" y="0"/>
                      <a:pt x="132" y="13"/>
                    </a:cubicBezTo>
                    <a:lnTo>
                      <a:pt x="132" y="13"/>
                    </a:lnTo>
                    <a:cubicBezTo>
                      <a:pt x="12" y="25"/>
                      <a:pt x="123" y="264"/>
                      <a:pt x="68" y="359"/>
                    </a:cubicBezTo>
                    <a:lnTo>
                      <a:pt x="68" y="359"/>
                    </a:lnTo>
                    <a:cubicBezTo>
                      <a:pt x="0" y="476"/>
                      <a:pt x="3" y="650"/>
                      <a:pt x="160" y="6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21">
                <a:extLst>
                  <a:ext uri="{FF2B5EF4-FFF2-40B4-BE49-F238E27FC236}">
                    <a16:creationId xmlns:a16="http://schemas.microsoft.com/office/drawing/2014/main" id="{EFAB0D72-88E6-44C9-9056-F8D29E4A0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6311" y="9434320"/>
                <a:ext cx="331100" cy="610340"/>
              </a:xfrm>
              <a:custGeom>
                <a:avLst/>
                <a:gdLst>
                  <a:gd name="T0" fmla="*/ 137 w 368"/>
                  <a:gd name="T1" fmla="*/ 23 h 676"/>
                  <a:gd name="T2" fmla="*/ 137 w 368"/>
                  <a:gd name="T3" fmla="*/ 23 h 676"/>
                  <a:gd name="T4" fmla="*/ 127 w 368"/>
                  <a:gd name="T5" fmla="*/ 23 h 676"/>
                  <a:gd name="T6" fmla="*/ 127 w 368"/>
                  <a:gd name="T7" fmla="*/ 23 h 676"/>
                  <a:gd name="T8" fmla="*/ 80 w 368"/>
                  <a:gd name="T9" fmla="*/ 193 h 676"/>
                  <a:gd name="T10" fmla="*/ 80 w 368"/>
                  <a:gd name="T11" fmla="*/ 193 h 676"/>
                  <a:gd name="T12" fmla="*/ 68 w 368"/>
                  <a:gd name="T13" fmla="*/ 367 h 676"/>
                  <a:gd name="T14" fmla="*/ 68 w 368"/>
                  <a:gd name="T15" fmla="*/ 367 h 676"/>
                  <a:gd name="T16" fmla="*/ 44 w 368"/>
                  <a:gd name="T17" fmla="*/ 594 h 676"/>
                  <a:gd name="T18" fmla="*/ 44 w 368"/>
                  <a:gd name="T19" fmla="*/ 594 h 676"/>
                  <a:gd name="T20" fmla="*/ 151 w 368"/>
                  <a:gd name="T21" fmla="*/ 661 h 676"/>
                  <a:gd name="T22" fmla="*/ 151 w 368"/>
                  <a:gd name="T23" fmla="*/ 661 h 676"/>
                  <a:gd name="T24" fmla="*/ 285 w 368"/>
                  <a:gd name="T25" fmla="*/ 490 h 676"/>
                  <a:gd name="T26" fmla="*/ 285 w 368"/>
                  <a:gd name="T27" fmla="*/ 490 h 676"/>
                  <a:gd name="T28" fmla="*/ 269 w 368"/>
                  <a:gd name="T29" fmla="*/ 251 h 676"/>
                  <a:gd name="T30" fmla="*/ 266 w 368"/>
                  <a:gd name="T31" fmla="*/ 245 h 676"/>
                  <a:gd name="T32" fmla="*/ 266 w 368"/>
                  <a:gd name="T33" fmla="*/ 245 h 676"/>
                  <a:gd name="T34" fmla="*/ 231 w 368"/>
                  <a:gd name="T35" fmla="*/ 151 h 676"/>
                  <a:gd name="T36" fmla="*/ 231 w 368"/>
                  <a:gd name="T37" fmla="*/ 151 h 676"/>
                  <a:gd name="T38" fmla="*/ 137 w 368"/>
                  <a:gd name="T39" fmla="*/ 23 h 676"/>
                  <a:gd name="T40" fmla="*/ 155 w 368"/>
                  <a:gd name="T41" fmla="*/ 675 h 676"/>
                  <a:gd name="T42" fmla="*/ 153 w 368"/>
                  <a:gd name="T43" fmla="*/ 675 h 676"/>
                  <a:gd name="T44" fmla="*/ 153 w 368"/>
                  <a:gd name="T45" fmla="*/ 675 h 676"/>
                  <a:gd name="T46" fmla="*/ 32 w 368"/>
                  <a:gd name="T47" fmla="*/ 600 h 676"/>
                  <a:gd name="T48" fmla="*/ 32 w 368"/>
                  <a:gd name="T49" fmla="*/ 600 h 676"/>
                  <a:gd name="T50" fmla="*/ 56 w 368"/>
                  <a:gd name="T51" fmla="*/ 360 h 676"/>
                  <a:gd name="T52" fmla="*/ 56 w 368"/>
                  <a:gd name="T53" fmla="*/ 360 h 676"/>
                  <a:gd name="T54" fmla="*/ 66 w 368"/>
                  <a:gd name="T55" fmla="*/ 194 h 676"/>
                  <a:gd name="T56" fmla="*/ 66 w 368"/>
                  <a:gd name="T57" fmla="*/ 194 h 676"/>
                  <a:gd name="T58" fmla="*/ 125 w 368"/>
                  <a:gd name="T59" fmla="*/ 9 h 676"/>
                  <a:gd name="T60" fmla="*/ 125 w 368"/>
                  <a:gd name="T61" fmla="*/ 9 h 676"/>
                  <a:gd name="T62" fmla="*/ 245 w 368"/>
                  <a:gd name="T63" fmla="*/ 148 h 676"/>
                  <a:gd name="T64" fmla="*/ 245 w 368"/>
                  <a:gd name="T65" fmla="*/ 148 h 676"/>
                  <a:gd name="T66" fmla="*/ 277 w 368"/>
                  <a:gd name="T67" fmla="*/ 238 h 676"/>
                  <a:gd name="T68" fmla="*/ 280 w 368"/>
                  <a:gd name="T69" fmla="*/ 243 h 676"/>
                  <a:gd name="T70" fmla="*/ 280 w 368"/>
                  <a:gd name="T71" fmla="*/ 243 h 676"/>
                  <a:gd name="T72" fmla="*/ 298 w 368"/>
                  <a:gd name="T73" fmla="*/ 496 h 676"/>
                  <a:gd name="T74" fmla="*/ 298 w 368"/>
                  <a:gd name="T75" fmla="*/ 496 h 676"/>
                  <a:gd name="T76" fmla="*/ 158 w 368"/>
                  <a:gd name="T77" fmla="*/ 673 h 676"/>
                  <a:gd name="T78" fmla="*/ 155 w 368"/>
                  <a:gd name="T79" fmla="*/ 675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8" h="676">
                    <a:moveTo>
                      <a:pt x="137" y="23"/>
                    </a:moveTo>
                    <a:lnTo>
                      <a:pt x="137" y="23"/>
                    </a:lnTo>
                    <a:cubicBezTo>
                      <a:pt x="133" y="23"/>
                      <a:pt x="130" y="23"/>
                      <a:pt x="127" y="23"/>
                    </a:cubicBezTo>
                    <a:lnTo>
                      <a:pt x="127" y="23"/>
                    </a:lnTo>
                    <a:cubicBezTo>
                      <a:pt x="64" y="30"/>
                      <a:pt x="71" y="106"/>
                      <a:pt x="80" y="193"/>
                    </a:cubicBezTo>
                    <a:lnTo>
                      <a:pt x="80" y="193"/>
                    </a:lnTo>
                    <a:cubicBezTo>
                      <a:pt x="86" y="258"/>
                      <a:pt x="92" y="325"/>
                      <a:pt x="68" y="367"/>
                    </a:cubicBezTo>
                    <a:lnTo>
                      <a:pt x="68" y="367"/>
                    </a:lnTo>
                    <a:cubicBezTo>
                      <a:pt x="23" y="444"/>
                      <a:pt x="14" y="535"/>
                      <a:pt x="44" y="594"/>
                    </a:cubicBezTo>
                    <a:lnTo>
                      <a:pt x="44" y="594"/>
                    </a:lnTo>
                    <a:cubicBezTo>
                      <a:pt x="65" y="633"/>
                      <a:pt x="101" y="655"/>
                      <a:pt x="151" y="661"/>
                    </a:cubicBezTo>
                    <a:lnTo>
                      <a:pt x="151" y="661"/>
                    </a:lnTo>
                    <a:cubicBezTo>
                      <a:pt x="163" y="651"/>
                      <a:pt x="224" y="597"/>
                      <a:pt x="285" y="490"/>
                    </a:cubicBezTo>
                    <a:lnTo>
                      <a:pt x="285" y="490"/>
                    </a:lnTo>
                    <a:cubicBezTo>
                      <a:pt x="351" y="373"/>
                      <a:pt x="320" y="327"/>
                      <a:pt x="269" y="251"/>
                    </a:cubicBezTo>
                    <a:lnTo>
                      <a:pt x="266" y="245"/>
                    </a:lnTo>
                    <a:lnTo>
                      <a:pt x="266" y="245"/>
                    </a:lnTo>
                    <a:cubicBezTo>
                      <a:pt x="249" y="221"/>
                      <a:pt x="240" y="187"/>
                      <a:pt x="231" y="151"/>
                    </a:cubicBezTo>
                    <a:lnTo>
                      <a:pt x="231" y="151"/>
                    </a:lnTo>
                    <a:cubicBezTo>
                      <a:pt x="213" y="85"/>
                      <a:pt x="197" y="23"/>
                      <a:pt x="137" y="23"/>
                    </a:cubicBezTo>
                    <a:close/>
                    <a:moveTo>
                      <a:pt x="155" y="675"/>
                    </a:moveTo>
                    <a:lnTo>
                      <a:pt x="153" y="675"/>
                    </a:lnTo>
                    <a:lnTo>
                      <a:pt x="153" y="675"/>
                    </a:lnTo>
                    <a:cubicBezTo>
                      <a:pt x="96" y="670"/>
                      <a:pt x="55" y="644"/>
                      <a:pt x="32" y="600"/>
                    </a:cubicBezTo>
                    <a:lnTo>
                      <a:pt x="32" y="600"/>
                    </a:lnTo>
                    <a:cubicBezTo>
                      <a:pt x="0" y="538"/>
                      <a:pt x="9" y="441"/>
                      <a:pt x="56" y="360"/>
                    </a:cubicBezTo>
                    <a:lnTo>
                      <a:pt x="56" y="360"/>
                    </a:lnTo>
                    <a:cubicBezTo>
                      <a:pt x="78" y="321"/>
                      <a:pt x="72" y="257"/>
                      <a:pt x="66" y="194"/>
                    </a:cubicBezTo>
                    <a:lnTo>
                      <a:pt x="66" y="194"/>
                    </a:lnTo>
                    <a:cubicBezTo>
                      <a:pt x="58" y="107"/>
                      <a:pt x="49" y="17"/>
                      <a:pt x="125" y="9"/>
                    </a:cubicBezTo>
                    <a:lnTo>
                      <a:pt x="125" y="9"/>
                    </a:lnTo>
                    <a:cubicBezTo>
                      <a:pt x="206" y="0"/>
                      <a:pt x="226" y="79"/>
                      <a:pt x="245" y="148"/>
                    </a:cubicBezTo>
                    <a:lnTo>
                      <a:pt x="245" y="148"/>
                    </a:lnTo>
                    <a:cubicBezTo>
                      <a:pt x="254" y="182"/>
                      <a:pt x="262" y="215"/>
                      <a:pt x="277" y="238"/>
                    </a:cubicBezTo>
                    <a:lnTo>
                      <a:pt x="280" y="243"/>
                    </a:lnTo>
                    <a:lnTo>
                      <a:pt x="280" y="243"/>
                    </a:lnTo>
                    <a:cubicBezTo>
                      <a:pt x="332" y="321"/>
                      <a:pt x="367" y="373"/>
                      <a:pt x="298" y="496"/>
                    </a:cubicBezTo>
                    <a:lnTo>
                      <a:pt x="298" y="496"/>
                    </a:lnTo>
                    <a:cubicBezTo>
                      <a:pt x="229" y="618"/>
                      <a:pt x="160" y="671"/>
                      <a:pt x="158" y="673"/>
                    </a:cubicBezTo>
                    <a:lnTo>
                      <a:pt x="155" y="6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22">
                <a:extLst>
                  <a:ext uri="{FF2B5EF4-FFF2-40B4-BE49-F238E27FC236}">
                    <a16:creationId xmlns:a16="http://schemas.microsoft.com/office/drawing/2014/main" id="{3572F0C6-31CA-4989-A1BE-768C2715C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9976" y="9861160"/>
                <a:ext cx="490663" cy="347054"/>
              </a:xfrm>
              <a:custGeom>
                <a:avLst/>
                <a:gdLst>
                  <a:gd name="T0" fmla="*/ 101 w 542"/>
                  <a:gd name="T1" fmla="*/ 173 h 384"/>
                  <a:gd name="T2" fmla="*/ 101 w 542"/>
                  <a:gd name="T3" fmla="*/ 173 h 384"/>
                  <a:gd name="T4" fmla="*/ 264 w 542"/>
                  <a:gd name="T5" fmla="*/ 23 h 384"/>
                  <a:gd name="T6" fmla="*/ 264 w 542"/>
                  <a:gd name="T7" fmla="*/ 23 h 384"/>
                  <a:gd name="T8" fmla="*/ 486 w 542"/>
                  <a:gd name="T9" fmla="*/ 173 h 384"/>
                  <a:gd name="T10" fmla="*/ 486 w 542"/>
                  <a:gd name="T11" fmla="*/ 173 h 384"/>
                  <a:gd name="T12" fmla="*/ 459 w 542"/>
                  <a:gd name="T13" fmla="*/ 354 h 384"/>
                  <a:gd name="T14" fmla="*/ 459 w 542"/>
                  <a:gd name="T15" fmla="*/ 354 h 384"/>
                  <a:gd name="T16" fmla="*/ 193 w 542"/>
                  <a:gd name="T17" fmla="*/ 350 h 384"/>
                  <a:gd name="T18" fmla="*/ 193 w 542"/>
                  <a:gd name="T19" fmla="*/ 350 h 384"/>
                  <a:gd name="T20" fmla="*/ 101 w 542"/>
                  <a:gd name="T21" fmla="*/ 17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2" h="384">
                    <a:moveTo>
                      <a:pt x="101" y="173"/>
                    </a:moveTo>
                    <a:lnTo>
                      <a:pt x="101" y="173"/>
                    </a:lnTo>
                    <a:cubicBezTo>
                      <a:pt x="101" y="173"/>
                      <a:pt x="149" y="45"/>
                      <a:pt x="264" y="23"/>
                    </a:cubicBezTo>
                    <a:lnTo>
                      <a:pt x="264" y="23"/>
                    </a:lnTo>
                    <a:cubicBezTo>
                      <a:pt x="379" y="0"/>
                      <a:pt x="449" y="83"/>
                      <a:pt x="486" y="173"/>
                    </a:cubicBezTo>
                    <a:lnTo>
                      <a:pt x="486" y="173"/>
                    </a:lnTo>
                    <a:cubicBezTo>
                      <a:pt x="523" y="261"/>
                      <a:pt x="541" y="383"/>
                      <a:pt x="459" y="354"/>
                    </a:cubicBezTo>
                    <a:lnTo>
                      <a:pt x="459" y="354"/>
                    </a:lnTo>
                    <a:cubicBezTo>
                      <a:pt x="376" y="325"/>
                      <a:pt x="346" y="381"/>
                      <a:pt x="193" y="350"/>
                    </a:cubicBezTo>
                    <a:lnTo>
                      <a:pt x="193" y="350"/>
                    </a:lnTo>
                    <a:cubicBezTo>
                      <a:pt x="38" y="320"/>
                      <a:pt x="0" y="269"/>
                      <a:pt x="101" y="1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23">
                <a:extLst>
                  <a:ext uri="{FF2B5EF4-FFF2-40B4-BE49-F238E27FC236}">
                    <a16:creationId xmlns:a16="http://schemas.microsoft.com/office/drawing/2014/main" id="{96046DA0-A396-4060-9BAA-0C6B54CAF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7898" y="9853182"/>
                <a:ext cx="462741" cy="343066"/>
              </a:xfrm>
              <a:custGeom>
                <a:avLst/>
                <a:gdLst>
                  <a:gd name="T0" fmla="*/ 269 w 512"/>
                  <a:gd name="T1" fmla="*/ 36 h 380"/>
                  <a:gd name="T2" fmla="*/ 269 w 512"/>
                  <a:gd name="T3" fmla="*/ 36 h 380"/>
                  <a:gd name="T4" fmla="*/ 234 w 512"/>
                  <a:gd name="T5" fmla="*/ 40 h 380"/>
                  <a:gd name="T6" fmla="*/ 234 w 512"/>
                  <a:gd name="T7" fmla="*/ 40 h 380"/>
                  <a:gd name="T8" fmla="*/ 77 w 512"/>
                  <a:gd name="T9" fmla="*/ 185 h 380"/>
                  <a:gd name="T10" fmla="*/ 76 w 512"/>
                  <a:gd name="T11" fmla="*/ 186 h 380"/>
                  <a:gd name="T12" fmla="*/ 75 w 512"/>
                  <a:gd name="T13" fmla="*/ 188 h 380"/>
                  <a:gd name="T14" fmla="*/ 75 w 512"/>
                  <a:gd name="T15" fmla="*/ 188 h 380"/>
                  <a:gd name="T16" fmla="*/ 23 w 512"/>
                  <a:gd name="T17" fmla="*/ 284 h 380"/>
                  <a:gd name="T18" fmla="*/ 23 w 512"/>
                  <a:gd name="T19" fmla="*/ 284 h 380"/>
                  <a:gd name="T20" fmla="*/ 163 w 512"/>
                  <a:gd name="T21" fmla="*/ 353 h 380"/>
                  <a:gd name="T22" fmla="*/ 163 w 512"/>
                  <a:gd name="T23" fmla="*/ 353 h 380"/>
                  <a:gd name="T24" fmla="*/ 328 w 512"/>
                  <a:gd name="T25" fmla="*/ 355 h 380"/>
                  <a:gd name="T26" fmla="*/ 328 w 512"/>
                  <a:gd name="T27" fmla="*/ 355 h 380"/>
                  <a:gd name="T28" fmla="*/ 430 w 512"/>
                  <a:gd name="T29" fmla="*/ 357 h 380"/>
                  <a:gd name="T30" fmla="*/ 430 w 512"/>
                  <a:gd name="T31" fmla="*/ 357 h 380"/>
                  <a:gd name="T32" fmla="*/ 468 w 512"/>
                  <a:gd name="T33" fmla="*/ 355 h 380"/>
                  <a:gd name="T34" fmla="*/ 468 w 512"/>
                  <a:gd name="T35" fmla="*/ 355 h 380"/>
                  <a:gd name="T36" fmla="*/ 448 w 512"/>
                  <a:gd name="T37" fmla="*/ 185 h 380"/>
                  <a:gd name="T38" fmla="*/ 448 w 512"/>
                  <a:gd name="T39" fmla="*/ 185 h 380"/>
                  <a:gd name="T40" fmla="*/ 269 w 512"/>
                  <a:gd name="T41" fmla="*/ 36 h 380"/>
                  <a:gd name="T42" fmla="*/ 249 w 512"/>
                  <a:gd name="T43" fmla="*/ 377 h 380"/>
                  <a:gd name="T44" fmla="*/ 249 w 512"/>
                  <a:gd name="T45" fmla="*/ 377 h 380"/>
                  <a:gd name="T46" fmla="*/ 160 w 512"/>
                  <a:gd name="T47" fmla="*/ 367 h 380"/>
                  <a:gd name="T48" fmla="*/ 160 w 512"/>
                  <a:gd name="T49" fmla="*/ 367 h 380"/>
                  <a:gd name="T50" fmla="*/ 9 w 512"/>
                  <a:gd name="T51" fmla="*/ 288 h 380"/>
                  <a:gd name="T52" fmla="*/ 9 w 512"/>
                  <a:gd name="T53" fmla="*/ 288 h 380"/>
                  <a:gd name="T54" fmla="*/ 64 w 512"/>
                  <a:gd name="T55" fmla="*/ 178 h 380"/>
                  <a:gd name="T56" fmla="*/ 64 w 512"/>
                  <a:gd name="T57" fmla="*/ 178 h 380"/>
                  <a:gd name="T58" fmla="*/ 231 w 512"/>
                  <a:gd name="T59" fmla="*/ 26 h 380"/>
                  <a:gd name="T60" fmla="*/ 231 w 512"/>
                  <a:gd name="T61" fmla="*/ 26 h 380"/>
                  <a:gd name="T62" fmla="*/ 461 w 512"/>
                  <a:gd name="T63" fmla="*/ 179 h 380"/>
                  <a:gd name="T64" fmla="*/ 461 w 512"/>
                  <a:gd name="T65" fmla="*/ 179 h 380"/>
                  <a:gd name="T66" fmla="*/ 478 w 512"/>
                  <a:gd name="T67" fmla="*/ 364 h 380"/>
                  <a:gd name="T68" fmla="*/ 478 w 512"/>
                  <a:gd name="T69" fmla="*/ 364 h 380"/>
                  <a:gd name="T70" fmla="*/ 425 w 512"/>
                  <a:gd name="T71" fmla="*/ 371 h 380"/>
                  <a:gd name="T72" fmla="*/ 425 w 512"/>
                  <a:gd name="T73" fmla="*/ 371 h 380"/>
                  <a:gd name="T74" fmla="*/ 330 w 512"/>
                  <a:gd name="T75" fmla="*/ 368 h 380"/>
                  <a:gd name="T76" fmla="*/ 330 w 512"/>
                  <a:gd name="T77" fmla="*/ 368 h 380"/>
                  <a:gd name="T78" fmla="*/ 249 w 512"/>
                  <a:gd name="T79" fmla="*/ 377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2" h="380">
                    <a:moveTo>
                      <a:pt x="269" y="36"/>
                    </a:moveTo>
                    <a:lnTo>
                      <a:pt x="269" y="36"/>
                    </a:lnTo>
                    <a:cubicBezTo>
                      <a:pt x="259" y="36"/>
                      <a:pt x="247" y="37"/>
                      <a:pt x="234" y="40"/>
                    </a:cubicBezTo>
                    <a:lnTo>
                      <a:pt x="234" y="40"/>
                    </a:lnTo>
                    <a:cubicBezTo>
                      <a:pt x="124" y="61"/>
                      <a:pt x="77" y="184"/>
                      <a:pt x="77" y="185"/>
                    </a:cubicBezTo>
                    <a:lnTo>
                      <a:pt x="76" y="186"/>
                    </a:lnTo>
                    <a:lnTo>
                      <a:pt x="75" y="188"/>
                    </a:lnTo>
                    <a:lnTo>
                      <a:pt x="75" y="188"/>
                    </a:lnTo>
                    <a:cubicBezTo>
                      <a:pt x="33" y="227"/>
                      <a:pt x="15" y="259"/>
                      <a:pt x="23" y="284"/>
                    </a:cubicBezTo>
                    <a:lnTo>
                      <a:pt x="23" y="284"/>
                    </a:lnTo>
                    <a:cubicBezTo>
                      <a:pt x="31" y="314"/>
                      <a:pt x="78" y="337"/>
                      <a:pt x="163" y="353"/>
                    </a:cubicBezTo>
                    <a:lnTo>
                      <a:pt x="163" y="353"/>
                    </a:lnTo>
                    <a:cubicBezTo>
                      <a:pt x="243" y="370"/>
                      <a:pt x="290" y="361"/>
                      <a:pt x="328" y="355"/>
                    </a:cubicBezTo>
                    <a:lnTo>
                      <a:pt x="328" y="355"/>
                    </a:lnTo>
                    <a:cubicBezTo>
                      <a:pt x="361" y="349"/>
                      <a:pt x="390" y="343"/>
                      <a:pt x="430" y="357"/>
                    </a:cubicBezTo>
                    <a:lnTo>
                      <a:pt x="430" y="357"/>
                    </a:lnTo>
                    <a:cubicBezTo>
                      <a:pt x="448" y="364"/>
                      <a:pt x="461" y="363"/>
                      <a:pt x="468" y="355"/>
                    </a:cubicBezTo>
                    <a:lnTo>
                      <a:pt x="468" y="355"/>
                    </a:lnTo>
                    <a:cubicBezTo>
                      <a:pt x="491" y="330"/>
                      <a:pt x="475" y="249"/>
                      <a:pt x="448" y="185"/>
                    </a:cubicBezTo>
                    <a:lnTo>
                      <a:pt x="448" y="185"/>
                    </a:lnTo>
                    <a:cubicBezTo>
                      <a:pt x="424" y="127"/>
                      <a:pt x="370" y="36"/>
                      <a:pt x="269" y="36"/>
                    </a:cubicBezTo>
                    <a:close/>
                    <a:moveTo>
                      <a:pt x="249" y="377"/>
                    </a:moveTo>
                    <a:lnTo>
                      <a:pt x="249" y="377"/>
                    </a:lnTo>
                    <a:cubicBezTo>
                      <a:pt x="224" y="377"/>
                      <a:pt x="195" y="374"/>
                      <a:pt x="160" y="367"/>
                    </a:cubicBezTo>
                    <a:lnTo>
                      <a:pt x="160" y="367"/>
                    </a:lnTo>
                    <a:cubicBezTo>
                      <a:pt x="67" y="349"/>
                      <a:pt x="19" y="324"/>
                      <a:pt x="9" y="288"/>
                    </a:cubicBezTo>
                    <a:lnTo>
                      <a:pt x="9" y="288"/>
                    </a:lnTo>
                    <a:cubicBezTo>
                      <a:pt x="0" y="258"/>
                      <a:pt x="19" y="222"/>
                      <a:pt x="64" y="178"/>
                    </a:cubicBezTo>
                    <a:lnTo>
                      <a:pt x="64" y="178"/>
                    </a:lnTo>
                    <a:cubicBezTo>
                      <a:pt x="70" y="163"/>
                      <a:pt x="120" y="47"/>
                      <a:pt x="231" y="26"/>
                    </a:cubicBezTo>
                    <a:lnTo>
                      <a:pt x="231" y="26"/>
                    </a:lnTo>
                    <a:cubicBezTo>
                      <a:pt x="365" y="0"/>
                      <a:pt x="433" y="111"/>
                      <a:pt x="461" y="179"/>
                    </a:cubicBezTo>
                    <a:lnTo>
                      <a:pt x="461" y="179"/>
                    </a:lnTo>
                    <a:cubicBezTo>
                      <a:pt x="483" y="232"/>
                      <a:pt x="511" y="329"/>
                      <a:pt x="478" y="364"/>
                    </a:cubicBezTo>
                    <a:lnTo>
                      <a:pt x="478" y="364"/>
                    </a:lnTo>
                    <a:cubicBezTo>
                      <a:pt x="467" y="376"/>
                      <a:pt x="449" y="379"/>
                      <a:pt x="425" y="371"/>
                    </a:cubicBezTo>
                    <a:lnTo>
                      <a:pt x="425" y="371"/>
                    </a:lnTo>
                    <a:cubicBezTo>
                      <a:pt x="389" y="358"/>
                      <a:pt x="363" y="362"/>
                      <a:pt x="330" y="368"/>
                    </a:cubicBezTo>
                    <a:lnTo>
                      <a:pt x="330" y="368"/>
                    </a:lnTo>
                    <a:cubicBezTo>
                      <a:pt x="307" y="372"/>
                      <a:pt x="282" y="377"/>
                      <a:pt x="249" y="3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24">
                <a:extLst>
                  <a:ext uri="{FF2B5EF4-FFF2-40B4-BE49-F238E27FC236}">
                    <a16:creationId xmlns:a16="http://schemas.microsoft.com/office/drawing/2014/main" id="{EB68C5D0-2D85-4F88-80A6-C0A06D83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3353" y="9725529"/>
                <a:ext cx="418861" cy="347054"/>
              </a:xfrm>
              <a:custGeom>
                <a:avLst/>
                <a:gdLst>
                  <a:gd name="T0" fmla="*/ 460 w 461"/>
                  <a:gd name="T1" fmla="*/ 325 h 383"/>
                  <a:gd name="T2" fmla="*/ 460 w 461"/>
                  <a:gd name="T3" fmla="*/ 325 h 383"/>
                  <a:gd name="T4" fmla="*/ 339 w 461"/>
                  <a:gd name="T5" fmla="*/ 93 h 383"/>
                  <a:gd name="T6" fmla="*/ 339 w 461"/>
                  <a:gd name="T7" fmla="*/ 93 h 383"/>
                  <a:gd name="T8" fmla="*/ 182 w 461"/>
                  <a:gd name="T9" fmla="*/ 29 h 383"/>
                  <a:gd name="T10" fmla="*/ 182 w 461"/>
                  <a:gd name="T11" fmla="*/ 29 h 383"/>
                  <a:gd name="T12" fmla="*/ 18 w 461"/>
                  <a:gd name="T13" fmla="*/ 116 h 383"/>
                  <a:gd name="T14" fmla="*/ 18 w 461"/>
                  <a:gd name="T15" fmla="*/ 116 h 383"/>
                  <a:gd name="T16" fmla="*/ 460 w 461"/>
                  <a:gd name="T17" fmla="*/ 32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1" h="383">
                    <a:moveTo>
                      <a:pt x="460" y="325"/>
                    </a:moveTo>
                    <a:lnTo>
                      <a:pt x="460" y="325"/>
                    </a:lnTo>
                    <a:cubicBezTo>
                      <a:pt x="460" y="325"/>
                      <a:pt x="406" y="182"/>
                      <a:pt x="339" y="93"/>
                    </a:cubicBezTo>
                    <a:lnTo>
                      <a:pt x="339" y="93"/>
                    </a:lnTo>
                    <a:cubicBezTo>
                      <a:pt x="273" y="4"/>
                      <a:pt x="227" y="0"/>
                      <a:pt x="182" y="29"/>
                    </a:cubicBezTo>
                    <a:lnTo>
                      <a:pt x="182" y="29"/>
                    </a:lnTo>
                    <a:cubicBezTo>
                      <a:pt x="136" y="59"/>
                      <a:pt x="37" y="41"/>
                      <a:pt x="18" y="116"/>
                    </a:cubicBezTo>
                    <a:lnTo>
                      <a:pt x="18" y="116"/>
                    </a:lnTo>
                    <a:cubicBezTo>
                      <a:pt x="0" y="191"/>
                      <a:pt x="17" y="382"/>
                      <a:pt x="460" y="3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25">
                <a:extLst>
                  <a:ext uri="{FF2B5EF4-FFF2-40B4-BE49-F238E27FC236}">
                    <a16:creationId xmlns:a16="http://schemas.microsoft.com/office/drawing/2014/main" id="{12687CCE-4749-43DA-9C76-372E11693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9365" y="9713560"/>
                <a:ext cx="426837" cy="323122"/>
              </a:xfrm>
              <a:custGeom>
                <a:avLst/>
                <a:gdLst>
                  <a:gd name="T0" fmla="*/ 234 w 473"/>
                  <a:gd name="T1" fmla="*/ 33 h 356"/>
                  <a:gd name="T2" fmla="*/ 234 w 473"/>
                  <a:gd name="T3" fmla="*/ 33 h 356"/>
                  <a:gd name="T4" fmla="*/ 190 w 473"/>
                  <a:gd name="T5" fmla="*/ 47 h 356"/>
                  <a:gd name="T6" fmla="*/ 190 w 473"/>
                  <a:gd name="T7" fmla="*/ 47 h 356"/>
                  <a:gd name="T8" fmla="*/ 127 w 473"/>
                  <a:gd name="T9" fmla="*/ 68 h 356"/>
                  <a:gd name="T10" fmla="*/ 127 w 473"/>
                  <a:gd name="T11" fmla="*/ 68 h 356"/>
                  <a:gd name="T12" fmla="*/ 30 w 473"/>
                  <a:gd name="T13" fmla="*/ 131 h 356"/>
                  <a:gd name="T14" fmla="*/ 30 w 473"/>
                  <a:gd name="T15" fmla="*/ 131 h 356"/>
                  <a:gd name="T16" fmla="*/ 61 w 473"/>
                  <a:gd name="T17" fmla="*/ 264 h 356"/>
                  <a:gd name="T18" fmla="*/ 61 w 473"/>
                  <a:gd name="T19" fmla="*/ 264 h 356"/>
                  <a:gd name="T20" fmla="*/ 455 w 473"/>
                  <a:gd name="T21" fmla="*/ 332 h 356"/>
                  <a:gd name="T22" fmla="*/ 455 w 473"/>
                  <a:gd name="T23" fmla="*/ 332 h 356"/>
                  <a:gd name="T24" fmla="*/ 338 w 473"/>
                  <a:gd name="T25" fmla="*/ 110 h 356"/>
                  <a:gd name="T26" fmla="*/ 338 w 473"/>
                  <a:gd name="T27" fmla="*/ 110 h 356"/>
                  <a:gd name="T28" fmla="*/ 234 w 473"/>
                  <a:gd name="T29" fmla="*/ 33 h 356"/>
                  <a:gd name="T30" fmla="*/ 315 w 473"/>
                  <a:gd name="T31" fmla="*/ 355 h 356"/>
                  <a:gd name="T32" fmla="*/ 315 w 473"/>
                  <a:gd name="T33" fmla="*/ 355 h 356"/>
                  <a:gd name="T34" fmla="*/ 51 w 473"/>
                  <a:gd name="T35" fmla="*/ 274 h 356"/>
                  <a:gd name="T36" fmla="*/ 51 w 473"/>
                  <a:gd name="T37" fmla="*/ 274 h 356"/>
                  <a:gd name="T38" fmla="*/ 17 w 473"/>
                  <a:gd name="T39" fmla="*/ 127 h 356"/>
                  <a:gd name="T40" fmla="*/ 17 w 473"/>
                  <a:gd name="T41" fmla="*/ 127 h 356"/>
                  <a:gd name="T42" fmla="*/ 124 w 473"/>
                  <a:gd name="T43" fmla="*/ 55 h 356"/>
                  <a:gd name="T44" fmla="*/ 124 w 473"/>
                  <a:gd name="T45" fmla="*/ 55 h 356"/>
                  <a:gd name="T46" fmla="*/ 183 w 473"/>
                  <a:gd name="T47" fmla="*/ 36 h 356"/>
                  <a:gd name="T48" fmla="*/ 183 w 473"/>
                  <a:gd name="T49" fmla="*/ 36 h 356"/>
                  <a:gd name="T50" fmla="*/ 349 w 473"/>
                  <a:gd name="T51" fmla="*/ 102 h 356"/>
                  <a:gd name="T52" fmla="*/ 349 w 473"/>
                  <a:gd name="T53" fmla="*/ 102 h 356"/>
                  <a:gd name="T54" fmla="*/ 471 w 473"/>
                  <a:gd name="T55" fmla="*/ 335 h 356"/>
                  <a:gd name="T56" fmla="*/ 471 w 473"/>
                  <a:gd name="T57" fmla="*/ 335 h 356"/>
                  <a:gd name="T58" fmla="*/ 471 w 473"/>
                  <a:gd name="T59" fmla="*/ 341 h 356"/>
                  <a:gd name="T60" fmla="*/ 471 w 473"/>
                  <a:gd name="T61" fmla="*/ 341 h 356"/>
                  <a:gd name="T62" fmla="*/ 466 w 473"/>
                  <a:gd name="T63" fmla="*/ 345 h 356"/>
                  <a:gd name="T64" fmla="*/ 466 w 473"/>
                  <a:gd name="T65" fmla="*/ 345 h 356"/>
                  <a:gd name="T66" fmla="*/ 315 w 473"/>
                  <a:gd name="T67" fmla="*/ 35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3" h="356">
                    <a:moveTo>
                      <a:pt x="234" y="33"/>
                    </a:moveTo>
                    <a:lnTo>
                      <a:pt x="234" y="33"/>
                    </a:lnTo>
                    <a:cubicBezTo>
                      <a:pt x="218" y="33"/>
                      <a:pt x="204" y="39"/>
                      <a:pt x="190" y="47"/>
                    </a:cubicBezTo>
                    <a:lnTo>
                      <a:pt x="190" y="47"/>
                    </a:lnTo>
                    <a:cubicBezTo>
                      <a:pt x="173" y="58"/>
                      <a:pt x="150" y="63"/>
                      <a:pt x="127" y="68"/>
                    </a:cubicBezTo>
                    <a:lnTo>
                      <a:pt x="127" y="68"/>
                    </a:lnTo>
                    <a:cubicBezTo>
                      <a:pt x="85" y="77"/>
                      <a:pt x="41" y="86"/>
                      <a:pt x="30" y="131"/>
                    </a:cubicBezTo>
                    <a:lnTo>
                      <a:pt x="30" y="131"/>
                    </a:lnTo>
                    <a:cubicBezTo>
                      <a:pt x="25" y="149"/>
                      <a:pt x="15" y="211"/>
                      <a:pt x="61" y="264"/>
                    </a:cubicBezTo>
                    <a:lnTo>
                      <a:pt x="61" y="264"/>
                    </a:lnTo>
                    <a:cubicBezTo>
                      <a:pt x="139" y="350"/>
                      <a:pt x="316" y="349"/>
                      <a:pt x="455" y="332"/>
                    </a:cubicBezTo>
                    <a:lnTo>
                      <a:pt x="455" y="332"/>
                    </a:lnTo>
                    <a:cubicBezTo>
                      <a:pt x="443" y="301"/>
                      <a:pt x="395" y="184"/>
                      <a:pt x="338" y="110"/>
                    </a:cubicBezTo>
                    <a:lnTo>
                      <a:pt x="338" y="110"/>
                    </a:lnTo>
                    <a:cubicBezTo>
                      <a:pt x="294" y="52"/>
                      <a:pt x="262" y="33"/>
                      <a:pt x="234" y="33"/>
                    </a:cubicBezTo>
                    <a:close/>
                    <a:moveTo>
                      <a:pt x="315" y="355"/>
                    </a:moveTo>
                    <a:lnTo>
                      <a:pt x="315" y="355"/>
                    </a:lnTo>
                    <a:cubicBezTo>
                      <a:pt x="189" y="355"/>
                      <a:pt x="100" y="328"/>
                      <a:pt x="51" y="274"/>
                    </a:cubicBezTo>
                    <a:lnTo>
                      <a:pt x="51" y="274"/>
                    </a:lnTo>
                    <a:cubicBezTo>
                      <a:pt x="0" y="216"/>
                      <a:pt x="11" y="147"/>
                      <a:pt x="17" y="127"/>
                    </a:cubicBezTo>
                    <a:lnTo>
                      <a:pt x="17" y="127"/>
                    </a:lnTo>
                    <a:cubicBezTo>
                      <a:pt x="29" y="74"/>
                      <a:pt x="80" y="64"/>
                      <a:pt x="124" y="55"/>
                    </a:cubicBezTo>
                    <a:lnTo>
                      <a:pt x="124" y="55"/>
                    </a:lnTo>
                    <a:cubicBezTo>
                      <a:pt x="146" y="50"/>
                      <a:pt x="168" y="46"/>
                      <a:pt x="183" y="36"/>
                    </a:cubicBezTo>
                    <a:lnTo>
                      <a:pt x="183" y="36"/>
                    </a:lnTo>
                    <a:cubicBezTo>
                      <a:pt x="238" y="0"/>
                      <a:pt x="288" y="20"/>
                      <a:pt x="349" y="102"/>
                    </a:cubicBezTo>
                    <a:lnTo>
                      <a:pt x="349" y="102"/>
                    </a:lnTo>
                    <a:cubicBezTo>
                      <a:pt x="416" y="190"/>
                      <a:pt x="471" y="334"/>
                      <a:pt x="471" y="335"/>
                    </a:cubicBezTo>
                    <a:lnTo>
                      <a:pt x="471" y="335"/>
                    </a:lnTo>
                    <a:cubicBezTo>
                      <a:pt x="472" y="337"/>
                      <a:pt x="472" y="340"/>
                      <a:pt x="471" y="341"/>
                    </a:cubicBezTo>
                    <a:lnTo>
                      <a:pt x="471" y="341"/>
                    </a:lnTo>
                    <a:cubicBezTo>
                      <a:pt x="470" y="343"/>
                      <a:pt x="468" y="345"/>
                      <a:pt x="466" y="345"/>
                    </a:cubicBezTo>
                    <a:lnTo>
                      <a:pt x="466" y="345"/>
                    </a:lnTo>
                    <a:cubicBezTo>
                      <a:pt x="411" y="352"/>
                      <a:pt x="360" y="355"/>
                      <a:pt x="315" y="3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26">
                <a:extLst>
                  <a:ext uri="{FF2B5EF4-FFF2-40B4-BE49-F238E27FC236}">
                    <a16:creationId xmlns:a16="http://schemas.microsoft.com/office/drawing/2014/main" id="{150206F8-7838-4DAC-AE8F-BD9B97E0A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3353" y="9996791"/>
                <a:ext cx="386948" cy="279240"/>
              </a:xfrm>
              <a:custGeom>
                <a:avLst/>
                <a:gdLst>
                  <a:gd name="T0" fmla="*/ 425 w 426"/>
                  <a:gd name="T1" fmla="*/ 74 h 308"/>
                  <a:gd name="T2" fmla="*/ 425 w 426"/>
                  <a:gd name="T3" fmla="*/ 74 h 308"/>
                  <a:gd name="T4" fmla="*/ 351 w 426"/>
                  <a:gd name="T5" fmla="*/ 227 h 308"/>
                  <a:gd name="T6" fmla="*/ 351 w 426"/>
                  <a:gd name="T7" fmla="*/ 227 h 308"/>
                  <a:gd name="T8" fmla="*/ 168 w 426"/>
                  <a:gd name="T9" fmla="*/ 267 h 308"/>
                  <a:gd name="T10" fmla="*/ 168 w 426"/>
                  <a:gd name="T11" fmla="*/ 267 h 308"/>
                  <a:gd name="T12" fmla="*/ 2 w 426"/>
                  <a:gd name="T13" fmla="*/ 218 h 308"/>
                  <a:gd name="T14" fmla="*/ 2 w 426"/>
                  <a:gd name="T15" fmla="*/ 218 h 308"/>
                  <a:gd name="T16" fmla="*/ 425 w 426"/>
                  <a:gd name="T17" fmla="*/ 74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6" h="308">
                    <a:moveTo>
                      <a:pt x="425" y="74"/>
                    </a:moveTo>
                    <a:lnTo>
                      <a:pt x="425" y="74"/>
                    </a:lnTo>
                    <a:cubicBezTo>
                      <a:pt x="425" y="74"/>
                      <a:pt x="407" y="175"/>
                      <a:pt x="351" y="227"/>
                    </a:cubicBezTo>
                    <a:lnTo>
                      <a:pt x="351" y="227"/>
                    </a:lnTo>
                    <a:cubicBezTo>
                      <a:pt x="293" y="279"/>
                      <a:pt x="258" y="227"/>
                      <a:pt x="168" y="267"/>
                    </a:cubicBezTo>
                    <a:lnTo>
                      <a:pt x="168" y="267"/>
                    </a:lnTo>
                    <a:cubicBezTo>
                      <a:pt x="78" y="307"/>
                      <a:pt x="0" y="287"/>
                      <a:pt x="2" y="218"/>
                    </a:cubicBezTo>
                    <a:lnTo>
                      <a:pt x="2" y="218"/>
                    </a:lnTo>
                    <a:cubicBezTo>
                      <a:pt x="4" y="139"/>
                      <a:pt x="186" y="0"/>
                      <a:pt x="425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27">
                <a:extLst>
                  <a:ext uri="{FF2B5EF4-FFF2-40B4-BE49-F238E27FC236}">
                    <a16:creationId xmlns:a16="http://schemas.microsoft.com/office/drawing/2014/main" id="{401FFA76-1C1A-4F1B-8D9C-45C39FFFC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9365" y="10004769"/>
                <a:ext cx="398914" cy="259293"/>
              </a:xfrm>
              <a:custGeom>
                <a:avLst/>
                <a:gdLst>
                  <a:gd name="T0" fmla="*/ 295 w 440"/>
                  <a:gd name="T1" fmla="*/ 51 h 286"/>
                  <a:gd name="T2" fmla="*/ 295 w 440"/>
                  <a:gd name="T3" fmla="*/ 51 h 286"/>
                  <a:gd name="T4" fmla="*/ 85 w 440"/>
                  <a:gd name="T5" fmla="*/ 114 h 286"/>
                  <a:gd name="T6" fmla="*/ 85 w 440"/>
                  <a:gd name="T7" fmla="*/ 114 h 286"/>
                  <a:gd name="T8" fmla="*/ 15 w 440"/>
                  <a:gd name="T9" fmla="*/ 210 h 286"/>
                  <a:gd name="T10" fmla="*/ 15 w 440"/>
                  <a:gd name="T11" fmla="*/ 210 h 286"/>
                  <a:gd name="T12" fmla="*/ 38 w 440"/>
                  <a:gd name="T13" fmla="*/ 258 h 286"/>
                  <a:gd name="T14" fmla="*/ 38 w 440"/>
                  <a:gd name="T15" fmla="*/ 258 h 286"/>
                  <a:gd name="T16" fmla="*/ 171 w 440"/>
                  <a:gd name="T17" fmla="*/ 252 h 286"/>
                  <a:gd name="T18" fmla="*/ 171 w 440"/>
                  <a:gd name="T19" fmla="*/ 252 h 286"/>
                  <a:gd name="T20" fmla="*/ 274 w 440"/>
                  <a:gd name="T21" fmla="*/ 235 h 286"/>
                  <a:gd name="T22" fmla="*/ 274 w 440"/>
                  <a:gd name="T23" fmla="*/ 235 h 286"/>
                  <a:gd name="T24" fmla="*/ 351 w 440"/>
                  <a:gd name="T25" fmla="*/ 213 h 286"/>
                  <a:gd name="T26" fmla="*/ 351 w 440"/>
                  <a:gd name="T27" fmla="*/ 213 h 286"/>
                  <a:gd name="T28" fmla="*/ 423 w 440"/>
                  <a:gd name="T29" fmla="*/ 71 h 286"/>
                  <a:gd name="T30" fmla="*/ 423 w 440"/>
                  <a:gd name="T31" fmla="*/ 71 h 286"/>
                  <a:gd name="T32" fmla="*/ 295 w 440"/>
                  <a:gd name="T33" fmla="*/ 51 h 286"/>
                  <a:gd name="T34" fmla="*/ 87 w 440"/>
                  <a:gd name="T35" fmla="*/ 285 h 286"/>
                  <a:gd name="T36" fmla="*/ 87 w 440"/>
                  <a:gd name="T37" fmla="*/ 285 h 286"/>
                  <a:gd name="T38" fmla="*/ 30 w 440"/>
                  <a:gd name="T39" fmla="*/ 270 h 286"/>
                  <a:gd name="T40" fmla="*/ 30 w 440"/>
                  <a:gd name="T41" fmla="*/ 270 h 286"/>
                  <a:gd name="T42" fmla="*/ 1 w 440"/>
                  <a:gd name="T43" fmla="*/ 209 h 286"/>
                  <a:gd name="T44" fmla="*/ 1 w 440"/>
                  <a:gd name="T45" fmla="*/ 209 h 286"/>
                  <a:gd name="T46" fmla="*/ 76 w 440"/>
                  <a:gd name="T47" fmla="*/ 104 h 286"/>
                  <a:gd name="T48" fmla="*/ 76 w 440"/>
                  <a:gd name="T49" fmla="*/ 104 h 286"/>
                  <a:gd name="T50" fmla="*/ 433 w 440"/>
                  <a:gd name="T51" fmla="*/ 59 h 286"/>
                  <a:gd name="T52" fmla="*/ 433 w 440"/>
                  <a:gd name="T53" fmla="*/ 59 h 286"/>
                  <a:gd name="T54" fmla="*/ 438 w 440"/>
                  <a:gd name="T55" fmla="*/ 67 h 286"/>
                  <a:gd name="T56" fmla="*/ 438 w 440"/>
                  <a:gd name="T57" fmla="*/ 67 h 286"/>
                  <a:gd name="T58" fmla="*/ 361 w 440"/>
                  <a:gd name="T59" fmla="*/ 223 h 286"/>
                  <a:gd name="T60" fmla="*/ 361 w 440"/>
                  <a:gd name="T61" fmla="*/ 223 h 286"/>
                  <a:gd name="T62" fmla="*/ 273 w 440"/>
                  <a:gd name="T63" fmla="*/ 249 h 286"/>
                  <a:gd name="T64" fmla="*/ 273 w 440"/>
                  <a:gd name="T65" fmla="*/ 249 h 286"/>
                  <a:gd name="T66" fmla="*/ 176 w 440"/>
                  <a:gd name="T67" fmla="*/ 264 h 286"/>
                  <a:gd name="T68" fmla="*/ 176 w 440"/>
                  <a:gd name="T69" fmla="*/ 264 h 286"/>
                  <a:gd name="T70" fmla="*/ 87 w 440"/>
                  <a:gd name="T71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0" h="286">
                    <a:moveTo>
                      <a:pt x="295" y="51"/>
                    </a:moveTo>
                    <a:lnTo>
                      <a:pt x="295" y="51"/>
                    </a:lnTo>
                    <a:cubicBezTo>
                      <a:pt x="184" y="51"/>
                      <a:pt x="109" y="97"/>
                      <a:pt x="85" y="114"/>
                    </a:cubicBezTo>
                    <a:lnTo>
                      <a:pt x="85" y="114"/>
                    </a:lnTo>
                    <a:cubicBezTo>
                      <a:pt x="42" y="145"/>
                      <a:pt x="16" y="181"/>
                      <a:pt x="15" y="210"/>
                    </a:cubicBezTo>
                    <a:lnTo>
                      <a:pt x="15" y="210"/>
                    </a:lnTo>
                    <a:cubicBezTo>
                      <a:pt x="14" y="231"/>
                      <a:pt x="22" y="248"/>
                      <a:pt x="38" y="258"/>
                    </a:cubicBezTo>
                    <a:lnTo>
                      <a:pt x="38" y="258"/>
                    </a:lnTo>
                    <a:cubicBezTo>
                      <a:pt x="67" y="278"/>
                      <a:pt x="117" y="275"/>
                      <a:pt x="171" y="252"/>
                    </a:cubicBezTo>
                    <a:lnTo>
                      <a:pt x="171" y="252"/>
                    </a:lnTo>
                    <a:cubicBezTo>
                      <a:pt x="215" y="231"/>
                      <a:pt x="248" y="233"/>
                      <a:pt x="274" y="235"/>
                    </a:cubicBezTo>
                    <a:lnTo>
                      <a:pt x="274" y="235"/>
                    </a:lnTo>
                    <a:cubicBezTo>
                      <a:pt x="303" y="237"/>
                      <a:pt x="324" y="238"/>
                      <a:pt x="351" y="213"/>
                    </a:cubicBezTo>
                    <a:lnTo>
                      <a:pt x="351" y="213"/>
                    </a:lnTo>
                    <a:cubicBezTo>
                      <a:pt x="398" y="170"/>
                      <a:pt x="418" y="93"/>
                      <a:pt x="423" y="71"/>
                    </a:cubicBezTo>
                    <a:lnTo>
                      <a:pt x="423" y="71"/>
                    </a:lnTo>
                    <a:cubicBezTo>
                      <a:pt x="377" y="57"/>
                      <a:pt x="334" y="51"/>
                      <a:pt x="295" y="51"/>
                    </a:cubicBezTo>
                    <a:close/>
                    <a:moveTo>
                      <a:pt x="87" y="285"/>
                    </a:moveTo>
                    <a:lnTo>
                      <a:pt x="87" y="285"/>
                    </a:lnTo>
                    <a:cubicBezTo>
                      <a:pt x="65" y="285"/>
                      <a:pt x="46" y="280"/>
                      <a:pt x="30" y="270"/>
                    </a:cubicBezTo>
                    <a:lnTo>
                      <a:pt x="30" y="270"/>
                    </a:lnTo>
                    <a:cubicBezTo>
                      <a:pt x="10" y="257"/>
                      <a:pt x="0" y="236"/>
                      <a:pt x="1" y="209"/>
                    </a:cubicBezTo>
                    <a:lnTo>
                      <a:pt x="1" y="209"/>
                    </a:lnTo>
                    <a:cubicBezTo>
                      <a:pt x="2" y="176"/>
                      <a:pt x="30" y="136"/>
                      <a:pt x="76" y="104"/>
                    </a:cubicBezTo>
                    <a:lnTo>
                      <a:pt x="76" y="104"/>
                    </a:lnTo>
                    <a:cubicBezTo>
                      <a:pt x="112" y="78"/>
                      <a:pt x="242" y="0"/>
                      <a:pt x="433" y="59"/>
                    </a:cubicBezTo>
                    <a:lnTo>
                      <a:pt x="433" y="59"/>
                    </a:lnTo>
                    <a:cubicBezTo>
                      <a:pt x="437" y="61"/>
                      <a:pt x="439" y="64"/>
                      <a:pt x="438" y="67"/>
                    </a:cubicBezTo>
                    <a:lnTo>
                      <a:pt x="438" y="67"/>
                    </a:lnTo>
                    <a:cubicBezTo>
                      <a:pt x="437" y="71"/>
                      <a:pt x="419" y="170"/>
                      <a:pt x="361" y="223"/>
                    </a:cubicBezTo>
                    <a:lnTo>
                      <a:pt x="361" y="223"/>
                    </a:lnTo>
                    <a:cubicBezTo>
                      <a:pt x="329" y="252"/>
                      <a:pt x="303" y="251"/>
                      <a:pt x="273" y="249"/>
                    </a:cubicBezTo>
                    <a:lnTo>
                      <a:pt x="273" y="249"/>
                    </a:lnTo>
                    <a:cubicBezTo>
                      <a:pt x="247" y="248"/>
                      <a:pt x="218" y="246"/>
                      <a:pt x="176" y="264"/>
                    </a:cubicBezTo>
                    <a:lnTo>
                      <a:pt x="176" y="264"/>
                    </a:lnTo>
                    <a:cubicBezTo>
                      <a:pt x="145" y="279"/>
                      <a:pt x="114" y="285"/>
                      <a:pt x="87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28">
                <a:extLst>
                  <a:ext uri="{FF2B5EF4-FFF2-40B4-BE49-F238E27FC236}">
                    <a16:creationId xmlns:a16="http://schemas.microsoft.com/office/drawing/2014/main" id="{53B818D7-F962-4744-B3DE-2D1D83C65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5985" y="9713560"/>
                <a:ext cx="67817" cy="370991"/>
              </a:xfrm>
              <a:custGeom>
                <a:avLst/>
                <a:gdLst>
                  <a:gd name="T0" fmla="*/ 14 w 75"/>
                  <a:gd name="T1" fmla="*/ 408 h 409"/>
                  <a:gd name="T2" fmla="*/ 0 w 75"/>
                  <a:gd name="T3" fmla="*/ 402 h 409"/>
                  <a:gd name="T4" fmla="*/ 0 w 75"/>
                  <a:gd name="T5" fmla="*/ 402 h 409"/>
                  <a:gd name="T6" fmla="*/ 33 w 75"/>
                  <a:gd name="T7" fmla="*/ 1 h 409"/>
                  <a:gd name="T8" fmla="*/ 47 w 75"/>
                  <a:gd name="T9" fmla="*/ 0 h 409"/>
                  <a:gd name="T10" fmla="*/ 47 w 75"/>
                  <a:gd name="T11" fmla="*/ 0 h 409"/>
                  <a:gd name="T12" fmla="*/ 14 w 75"/>
                  <a:gd name="T13" fmla="*/ 408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409">
                    <a:moveTo>
                      <a:pt x="14" y="408"/>
                    </a:moveTo>
                    <a:lnTo>
                      <a:pt x="0" y="402"/>
                    </a:lnTo>
                    <a:lnTo>
                      <a:pt x="0" y="402"/>
                    </a:lnTo>
                    <a:cubicBezTo>
                      <a:pt x="1" y="401"/>
                      <a:pt x="60" y="239"/>
                      <a:pt x="33" y="1"/>
                    </a:cubicBezTo>
                    <a:lnTo>
                      <a:pt x="47" y="0"/>
                    </a:lnTo>
                    <a:lnTo>
                      <a:pt x="47" y="0"/>
                    </a:lnTo>
                    <a:cubicBezTo>
                      <a:pt x="74" y="240"/>
                      <a:pt x="14" y="406"/>
                      <a:pt x="14" y="40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29">
                <a:extLst>
                  <a:ext uri="{FF2B5EF4-FFF2-40B4-BE49-F238E27FC236}">
                    <a16:creationId xmlns:a16="http://schemas.microsoft.com/office/drawing/2014/main" id="{9FFD9B36-6025-4F7B-AE13-2C3702D87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3910" y="9940943"/>
                <a:ext cx="291206" cy="143609"/>
              </a:xfrm>
              <a:custGeom>
                <a:avLst/>
                <a:gdLst>
                  <a:gd name="T0" fmla="*/ 12 w 321"/>
                  <a:gd name="T1" fmla="*/ 156 h 157"/>
                  <a:gd name="T2" fmla="*/ 0 w 321"/>
                  <a:gd name="T3" fmla="*/ 150 h 157"/>
                  <a:gd name="T4" fmla="*/ 0 w 321"/>
                  <a:gd name="T5" fmla="*/ 150 h 157"/>
                  <a:gd name="T6" fmla="*/ 320 w 321"/>
                  <a:gd name="T7" fmla="*/ 49 h 157"/>
                  <a:gd name="T8" fmla="*/ 318 w 321"/>
                  <a:gd name="T9" fmla="*/ 64 h 157"/>
                  <a:gd name="T10" fmla="*/ 318 w 321"/>
                  <a:gd name="T11" fmla="*/ 64 h 157"/>
                  <a:gd name="T12" fmla="*/ 80 w 321"/>
                  <a:gd name="T13" fmla="*/ 92 h 157"/>
                  <a:gd name="T14" fmla="*/ 80 w 321"/>
                  <a:gd name="T15" fmla="*/ 92 h 157"/>
                  <a:gd name="T16" fmla="*/ 12 w 321"/>
                  <a:gd name="T17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157">
                    <a:moveTo>
                      <a:pt x="12" y="156"/>
                    </a:moveTo>
                    <a:lnTo>
                      <a:pt x="0" y="150"/>
                    </a:lnTo>
                    <a:lnTo>
                      <a:pt x="0" y="150"/>
                    </a:lnTo>
                    <a:cubicBezTo>
                      <a:pt x="0" y="148"/>
                      <a:pt x="86" y="0"/>
                      <a:pt x="320" y="49"/>
                    </a:cubicBezTo>
                    <a:lnTo>
                      <a:pt x="318" y="64"/>
                    </a:lnTo>
                    <a:lnTo>
                      <a:pt x="318" y="64"/>
                    </a:lnTo>
                    <a:cubicBezTo>
                      <a:pt x="200" y="38"/>
                      <a:pt x="123" y="65"/>
                      <a:pt x="80" y="92"/>
                    </a:cubicBezTo>
                    <a:lnTo>
                      <a:pt x="80" y="92"/>
                    </a:lnTo>
                    <a:cubicBezTo>
                      <a:pt x="33" y="120"/>
                      <a:pt x="12" y="156"/>
                      <a:pt x="12" y="1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30">
                <a:extLst>
                  <a:ext uri="{FF2B5EF4-FFF2-40B4-BE49-F238E27FC236}">
                    <a16:creationId xmlns:a16="http://schemas.microsoft.com/office/drawing/2014/main" id="{0AF5A91A-4FFA-4E15-A325-E3C4373E9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90844" y="9873126"/>
                <a:ext cx="287218" cy="215414"/>
              </a:xfrm>
              <a:custGeom>
                <a:avLst/>
                <a:gdLst>
                  <a:gd name="T0" fmla="*/ 309 w 318"/>
                  <a:gd name="T1" fmla="*/ 237 h 238"/>
                  <a:gd name="T2" fmla="*/ 309 w 318"/>
                  <a:gd name="T3" fmla="*/ 237 h 238"/>
                  <a:gd name="T4" fmla="*/ 303 w 318"/>
                  <a:gd name="T5" fmla="*/ 233 h 238"/>
                  <a:gd name="T6" fmla="*/ 303 w 318"/>
                  <a:gd name="T7" fmla="*/ 233 h 238"/>
                  <a:gd name="T8" fmla="*/ 6 w 318"/>
                  <a:gd name="T9" fmla="*/ 14 h 238"/>
                  <a:gd name="T10" fmla="*/ 6 w 318"/>
                  <a:gd name="T11" fmla="*/ 14 h 238"/>
                  <a:gd name="T12" fmla="*/ 1 w 318"/>
                  <a:gd name="T13" fmla="*/ 6 h 238"/>
                  <a:gd name="T14" fmla="*/ 1 w 318"/>
                  <a:gd name="T15" fmla="*/ 6 h 238"/>
                  <a:gd name="T16" fmla="*/ 9 w 318"/>
                  <a:gd name="T17" fmla="*/ 1 h 238"/>
                  <a:gd name="T18" fmla="*/ 9 w 318"/>
                  <a:gd name="T19" fmla="*/ 1 h 238"/>
                  <a:gd name="T20" fmla="*/ 315 w 318"/>
                  <a:gd name="T21" fmla="*/ 226 h 238"/>
                  <a:gd name="T22" fmla="*/ 315 w 318"/>
                  <a:gd name="T23" fmla="*/ 226 h 238"/>
                  <a:gd name="T24" fmla="*/ 313 w 318"/>
                  <a:gd name="T25" fmla="*/ 236 h 238"/>
                  <a:gd name="T26" fmla="*/ 313 w 318"/>
                  <a:gd name="T27" fmla="*/ 236 h 238"/>
                  <a:gd name="T28" fmla="*/ 309 w 318"/>
                  <a:gd name="T29" fmla="*/ 237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8" h="238">
                    <a:moveTo>
                      <a:pt x="309" y="237"/>
                    </a:moveTo>
                    <a:lnTo>
                      <a:pt x="309" y="237"/>
                    </a:lnTo>
                    <a:cubicBezTo>
                      <a:pt x="306" y="237"/>
                      <a:pt x="305" y="236"/>
                      <a:pt x="303" y="233"/>
                    </a:cubicBezTo>
                    <a:lnTo>
                      <a:pt x="303" y="233"/>
                    </a:lnTo>
                    <a:cubicBezTo>
                      <a:pt x="302" y="231"/>
                      <a:pt x="190" y="62"/>
                      <a:pt x="6" y="14"/>
                    </a:cubicBezTo>
                    <a:lnTo>
                      <a:pt x="6" y="14"/>
                    </a:lnTo>
                    <a:cubicBezTo>
                      <a:pt x="2" y="13"/>
                      <a:pt x="0" y="10"/>
                      <a:pt x="1" y="6"/>
                    </a:cubicBezTo>
                    <a:lnTo>
                      <a:pt x="1" y="6"/>
                    </a:lnTo>
                    <a:cubicBezTo>
                      <a:pt x="2" y="3"/>
                      <a:pt x="6" y="0"/>
                      <a:pt x="9" y="1"/>
                    </a:cubicBezTo>
                    <a:lnTo>
                      <a:pt x="9" y="1"/>
                    </a:lnTo>
                    <a:cubicBezTo>
                      <a:pt x="200" y="50"/>
                      <a:pt x="314" y="224"/>
                      <a:pt x="315" y="226"/>
                    </a:cubicBezTo>
                    <a:lnTo>
                      <a:pt x="315" y="226"/>
                    </a:lnTo>
                    <a:cubicBezTo>
                      <a:pt x="317" y="229"/>
                      <a:pt x="316" y="233"/>
                      <a:pt x="313" y="236"/>
                    </a:cubicBezTo>
                    <a:lnTo>
                      <a:pt x="313" y="236"/>
                    </a:lnTo>
                    <a:cubicBezTo>
                      <a:pt x="312" y="236"/>
                      <a:pt x="311" y="237"/>
                      <a:pt x="309" y="23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31">
                <a:extLst>
                  <a:ext uri="{FF2B5EF4-FFF2-40B4-BE49-F238E27FC236}">
                    <a16:creationId xmlns:a16="http://schemas.microsoft.com/office/drawing/2014/main" id="{A1AA0B3A-080F-420E-A870-D7FBD698C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2974" y="9988812"/>
                <a:ext cx="303175" cy="179510"/>
              </a:xfrm>
              <a:custGeom>
                <a:avLst/>
                <a:gdLst>
                  <a:gd name="T0" fmla="*/ 8 w 334"/>
                  <a:gd name="T1" fmla="*/ 198 h 199"/>
                  <a:gd name="T2" fmla="*/ 8 w 334"/>
                  <a:gd name="T3" fmla="*/ 198 h 199"/>
                  <a:gd name="T4" fmla="*/ 3 w 334"/>
                  <a:gd name="T5" fmla="*/ 196 h 199"/>
                  <a:gd name="T6" fmla="*/ 3 w 334"/>
                  <a:gd name="T7" fmla="*/ 196 h 199"/>
                  <a:gd name="T8" fmla="*/ 3 w 334"/>
                  <a:gd name="T9" fmla="*/ 186 h 199"/>
                  <a:gd name="T10" fmla="*/ 3 w 334"/>
                  <a:gd name="T11" fmla="*/ 186 h 199"/>
                  <a:gd name="T12" fmla="*/ 329 w 334"/>
                  <a:gd name="T13" fmla="*/ 95 h 199"/>
                  <a:gd name="T14" fmla="*/ 329 w 334"/>
                  <a:gd name="T15" fmla="*/ 95 h 199"/>
                  <a:gd name="T16" fmla="*/ 331 w 334"/>
                  <a:gd name="T17" fmla="*/ 104 h 199"/>
                  <a:gd name="T18" fmla="*/ 331 w 334"/>
                  <a:gd name="T19" fmla="*/ 104 h 199"/>
                  <a:gd name="T20" fmla="*/ 321 w 334"/>
                  <a:gd name="T21" fmla="*/ 107 h 199"/>
                  <a:gd name="T22" fmla="*/ 321 w 334"/>
                  <a:gd name="T23" fmla="*/ 107 h 199"/>
                  <a:gd name="T24" fmla="*/ 13 w 334"/>
                  <a:gd name="T25" fmla="*/ 196 h 199"/>
                  <a:gd name="T26" fmla="*/ 13 w 334"/>
                  <a:gd name="T27" fmla="*/ 196 h 199"/>
                  <a:gd name="T28" fmla="*/ 8 w 334"/>
                  <a:gd name="T29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4" h="199">
                    <a:moveTo>
                      <a:pt x="8" y="198"/>
                    </a:moveTo>
                    <a:lnTo>
                      <a:pt x="8" y="198"/>
                    </a:lnTo>
                    <a:cubicBezTo>
                      <a:pt x="6" y="198"/>
                      <a:pt x="5" y="197"/>
                      <a:pt x="3" y="196"/>
                    </a:cubicBezTo>
                    <a:lnTo>
                      <a:pt x="3" y="196"/>
                    </a:lnTo>
                    <a:cubicBezTo>
                      <a:pt x="0" y="193"/>
                      <a:pt x="0" y="189"/>
                      <a:pt x="3" y="186"/>
                    </a:cubicBezTo>
                    <a:lnTo>
                      <a:pt x="3" y="186"/>
                    </a:lnTo>
                    <a:cubicBezTo>
                      <a:pt x="180" y="0"/>
                      <a:pt x="327" y="94"/>
                      <a:pt x="329" y="95"/>
                    </a:cubicBezTo>
                    <a:lnTo>
                      <a:pt x="329" y="95"/>
                    </a:lnTo>
                    <a:cubicBezTo>
                      <a:pt x="332" y="97"/>
                      <a:pt x="333" y="101"/>
                      <a:pt x="331" y="104"/>
                    </a:cubicBezTo>
                    <a:lnTo>
                      <a:pt x="331" y="104"/>
                    </a:lnTo>
                    <a:cubicBezTo>
                      <a:pt x="329" y="108"/>
                      <a:pt x="324" y="108"/>
                      <a:pt x="321" y="107"/>
                    </a:cubicBezTo>
                    <a:lnTo>
                      <a:pt x="321" y="107"/>
                    </a:lnTo>
                    <a:cubicBezTo>
                      <a:pt x="315" y="102"/>
                      <a:pt x="181" y="18"/>
                      <a:pt x="13" y="196"/>
                    </a:cubicBezTo>
                    <a:lnTo>
                      <a:pt x="13" y="196"/>
                    </a:lnTo>
                    <a:cubicBezTo>
                      <a:pt x="11" y="197"/>
                      <a:pt x="10" y="198"/>
                      <a:pt x="8" y="1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1B7B057A-C54D-4253-BC86-E95DB53278DA}"/>
                </a:ext>
              </a:extLst>
            </p:cNvPr>
            <p:cNvGrpSpPr/>
            <p:nvPr/>
          </p:nvGrpSpPr>
          <p:grpSpPr>
            <a:xfrm>
              <a:off x="13722650" y="6917173"/>
              <a:ext cx="2708628" cy="3434651"/>
              <a:chOff x="13722650" y="6917173"/>
              <a:chExt cx="2708628" cy="3434651"/>
            </a:xfrm>
          </p:grpSpPr>
          <p:sp>
            <p:nvSpPr>
              <p:cNvPr id="89" name="Freeform 32">
                <a:extLst>
                  <a:ext uri="{FF2B5EF4-FFF2-40B4-BE49-F238E27FC236}">
                    <a16:creationId xmlns:a16="http://schemas.microsoft.com/office/drawing/2014/main" id="{E6291D7E-AD3F-43D9-87DF-E2F1484C1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6259" y="8377199"/>
                <a:ext cx="2513160" cy="1966646"/>
              </a:xfrm>
              <a:custGeom>
                <a:avLst/>
                <a:gdLst>
                  <a:gd name="T0" fmla="*/ 2778 w 2779"/>
                  <a:gd name="T1" fmla="*/ 838 h 2174"/>
                  <a:gd name="T2" fmla="*/ 2778 w 2779"/>
                  <a:gd name="T3" fmla="*/ 838 h 2174"/>
                  <a:gd name="T4" fmla="*/ 2183 w 2779"/>
                  <a:gd name="T5" fmla="*/ 82 h 2174"/>
                  <a:gd name="T6" fmla="*/ 1593 w 2779"/>
                  <a:gd name="T7" fmla="*/ 0 h 2174"/>
                  <a:gd name="T8" fmla="*/ 1053 w 2779"/>
                  <a:gd name="T9" fmla="*/ 26 h 2174"/>
                  <a:gd name="T10" fmla="*/ 651 w 2779"/>
                  <a:gd name="T11" fmla="*/ 148 h 2174"/>
                  <a:gd name="T12" fmla="*/ 651 w 2779"/>
                  <a:gd name="T13" fmla="*/ 148 h 2174"/>
                  <a:gd name="T14" fmla="*/ 165 w 2779"/>
                  <a:gd name="T15" fmla="*/ 549 h 2174"/>
                  <a:gd name="T16" fmla="*/ 165 w 2779"/>
                  <a:gd name="T17" fmla="*/ 549 h 2174"/>
                  <a:gd name="T18" fmla="*/ 0 w 2779"/>
                  <a:gd name="T19" fmla="*/ 1349 h 2174"/>
                  <a:gd name="T20" fmla="*/ 415 w 2779"/>
                  <a:gd name="T21" fmla="*/ 1418 h 2174"/>
                  <a:gd name="T22" fmla="*/ 299 w 2779"/>
                  <a:gd name="T23" fmla="*/ 2173 h 2174"/>
                  <a:gd name="T24" fmla="*/ 2300 w 2779"/>
                  <a:gd name="T25" fmla="*/ 2173 h 2174"/>
                  <a:gd name="T26" fmla="*/ 2237 w 2779"/>
                  <a:gd name="T27" fmla="*/ 1029 h 2174"/>
                  <a:gd name="T28" fmla="*/ 2237 w 2779"/>
                  <a:gd name="T29" fmla="*/ 1029 h 2174"/>
                  <a:gd name="T30" fmla="*/ 2778 w 2779"/>
                  <a:gd name="T31" fmla="*/ 838 h 2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79" h="2174">
                    <a:moveTo>
                      <a:pt x="2778" y="838"/>
                    </a:moveTo>
                    <a:lnTo>
                      <a:pt x="2778" y="838"/>
                    </a:lnTo>
                    <a:cubicBezTo>
                      <a:pt x="2646" y="199"/>
                      <a:pt x="2183" y="82"/>
                      <a:pt x="2183" y="82"/>
                    </a:cubicBezTo>
                    <a:lnTo>
                      <a:pt x="1593" y="0"/>
                    </a:lnTo>
                    <a:lnTo>
                      <a:pt x="1053" y="26"/>
                    </a:lnTo>
                    <a:lnTo>
                      <a:pt x="651" y="148"/>
                    </a:lnTo>
                    <a:lnTo>
                      <a:pt x="651" y="148"/>
                    </a:lnTo>
                    <a:cubicBezTo>
                      <a:pt x="651" y="148"/>
                      <a:pt x="271" y="233"/>
                      <a:pt x="165" y="549"/>
                    </a:cubicBezTo>
                    <a:lnTo>
                      <a:pt x="165" y="549"/>
                    </a:lnTo>
                    <a:cubicBezTo>
                      <a:pt x="63" y="851"/>
                      <a:pt x="0" y="1349"/>
                      <a:pt x="0" y="1349"/>
                    </a:cubicBezTo>
                    <a:lnTo>
                      <a:pt x="415" y="1418"/>
                    </a:lnTo>
                    <a:lnTo>
                      <a:pt x="299" y="2173"/>
                    </a:lnTo>
                    <a:lnTo>
                      <a:pt x="2300" y="2173"/>
                    </a:lnTo>
                    <a:lnTo>
                      <a:pt x="2237" y="1029"/>
                    </a:lnTo>
                    <a:lnTo>
                      <a:pt x="2237" y="1029"/>
                    </a:lnTo>
                    <a:cubicBezTo>
                      <a:pt x="2450" y="942"/>
                      <a:pt x="2706" y="850"/>
                      <a:pt x="2778" y="8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33">
                <a:extLst>
                  <a:ext uri="{FF2B5EF4-FFF2-40B4-BE49-F238E27FC236}">
                    <a16:creationId xmlns:a16="http://schemas.microsoft.com/office/drawing/2014/main" id="{BACCB5A1-90F3-4B5F-8BEC-DF81900C2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280" y="8369221"/>
                <a:ext cx="2529116" cy="1978615"/>
              </a:xfrm>
              <a:custGeom>
                <a:avLst/>
                <a:gdLst>
                  <a:gd name="T0" fmla="*/ 315 w 2795"/>
                  <a:gd name="T1" fmla="*/ 2174 h 2188"/>
                  <a:gd name="T2" fmla="*/ 2302 w 2795"/>
                  <a:gd name="T3" fmla="*/ 2174 h 2188"/>
                  <a:gd name="T4" fmla="*/ 2238 w 2795"/>
                  <a:gd name="T5" fmla="*/ 1032 h 2188"/>
                  <a:gd name="T6" fmla="*/ 2242 w 2795"/>
                  <a:gd name="T7" fmla="*/ 1029 h 2188"/>
                  <a:gd name="T8" fmla="*/ 2242 w 2795"/>
                  <a:gd name="T9" fmla="*/ 1029 h 2188"/>
                  <a:gd name="T10" fmla="*/ 2778 w 2795"/>
                  <a:gd name="T11" fmla="*/ 840 h 2188"/>
                  <a:gd name="T12" fmla="*/ 2778 w 2795"/>
                  <a:gd name="T13" fmla="*/ 840 h 2188"/>
                  <a:gd name="T14" fmla="*/ 2435 w 2795"/>
                  <a:gd name="T15" fmla="*/ 233 h 2188"/>
                  <a:gd name="T16" fmla="*/ 2435 w 2795"/>
                  <a:gd name="T17" fmla="*/ 233 h 2188"/>
                  <a:gd name="T18" fmla="*/ 2190 w 2795"/>
                  <a:gd name="T19" fmla="*/ 96 h 2188"/>
                  <a:gd name="T20" fmla="*/ 1601 w 2795"/>
                  <a:gd name="T21" fmla="*/ 14 h 2188"/>
                  <a:gd name="T22" fmla="*/ 1062 w 2795"/>
                  <a:gd name="T23" fmla="*/ 40 h 2188"/>
                  <a:gd name="T24" fmla="*/ 662 w 2795"/>
                  <a:gd name="T25" fmla="*/ 162 h 2188"/>
                  <a:gd name="T26" fmla="*/ 662 w 2795"/>
                  <a:gd name="T27" fmla="*/ 162 h 2188"/>
                  <a:gd name="T28" fmla="*/ 180 w 2795"/>
                  <a:gd name="T29" fmla="*/ 559 h 2188"/>
                  <a:gd name="T30" fmla="*/ 180 w 2795"/>
                  <a:gd name="T31" fmla="*/ 559 h 2188"/>
                  <a:gd name="T32" fmla="*/ 15 w 2795"/>
                  <a:gd name="T33" fmla="*/ 1350 h 2188"/>
                  <a:gd name="T34" fmla="*/ 432 w 2795"/>
                  <a:gd name="T35" fmla="*/ 1419 h 2188"/>
                  <a:gd name="T36" fmla="*/ 315 w 2795"/>
                  <a:gd name="T37" fmla="*/ 2174 h 2188"/>
                  <a:gd name="T38" fmla="*/ 2316 w 2795"/>
                  <a:gd name="T39" fmla="*/ 2187 h 2188"/>
                  <a:gd name="T40" fmla="*/ 298 w 2795"/>
                  <a:gd name="T41" fmla="*/ 2187 h 2188"/>
                  <a:gd name="T42" fmla="*/ 415 w 2795"/>
                  <a:gd name="T43" fmla="*/ 1430 h 2188"/>
                  <a:gd name="T44" fmla="*/ 0 w 2795"/>
                  <a:gd name="T45" fmla="*/ 1362 h 2188"/>
                  <a:gd name="T46" fmla="*/ 1 w 2795"/>
                  <a:gd name="T47" fmla="*/ 1355 h 2188"/>
                  <a:gd name="T48" fmla="*/ 1 w 2795"/>
                  <a:gd name="T49" fmla="*/ 1355 h 2188"/>
                  <a:gd name="T50" fmla="*/ 166 w 2795"/>
                  <a:gd name="T51" fmla="*/ 553 h 2188"/>
                  <a:gd name="T52" fmla="*/ 166 w 2795"/>
                  <a:gd name="T53" fmla="*/ 553 h 2188"/>
                  <a:gd name="T54" fmla="*/ 658 w 2795"/>
                  <a:gd name="T55" fmla="*/ 149 h 2188"/>
                  <a:gd name="T56" fmla="*/ 1061 w 2795"/>
                  <a:gd name="T57" fmla="*/ 26 h 2188"/>
                  <a:gd name="T58" fmla="*/ 1061 w 2795"/>
                  <a:gd name="T59" fmla="*/ 26 h 2188"/>
                  <a:gd name="T60" fmla="*/ 1602 w 2795"/>
                  <a:gd name="T61" fmla="*/ 0 h 2188"/>
                  <a:gd name="T62" fmla="*/ 2193 w 2795"/>
                  <a:gd name="T63" fmla="*/ 82 h 2188"/>
                  <a:gd name="T64" fmla="*/ 2193 w 2795"/>
                  <a:gd name="T65" fmla="*/ 82 h 2188"/>
                  <a:gd name="T66" fmla="*/ 2444 w 2795"/>
                  <a:gd name="T67" fmla="*/ 222 h 2188"/>
                  <a:gd name="T68" fmla="*/ 2444 w 2795"/>
                  <a:gd name="T69" fmla="*/ 222 h 2188"/>
                  <a:gd name="T70" fmla="*/ 2793 w 2795"/>
                  <a:gd name="T71" fmla="*/ 845 h 2188"/>
                  <a:gd name="T72" fmla="*/ 2794 w 2795"/>
                  <a:gd name="T73" fmla="*/ 851 h 2188"/>
                  <a:gd name="T74" fmla="*/ 2788 w 2795"/>
                  <a:gd name="T75" fmla="*/ 852 h 2188"/>
                  <a:gd name="T76" fmla="*/ 2788 w 2795"/>
                  <a:gd name="T77" fmla="*/ 852 h 2188"/>
                  <a:gd name="T78" fmla="*/ 2252 w 2795"/>
                  <a:gd name="T79" fmla="*/ 1040 h 2188"/>
                  <a:gd name="T80" fmla="*/ 2316 w 2795"/>
                  <a:gd name="T81" fmla="*/ 2187 h 2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95" h="2188">
                    <a:moveTo>
                      <a:pt x="315" y="2174"/>
                    </a:moveTo>
                    <a:lnTo>
                      <a:pt x="2302" y="2174"/>
                    </a:lnTo>
                    <a:lnTo>
                      <a:pt x="2238" y="1032"/>
                    </a:lnTo>
                    <a:lnTo>
                      <a:pt x="2242" y="1029"/>
                    </a:lnTo>
                    <a:lnTo>
                      <a:pt x="2242" y="1029"/>
                    </a:lnTo>
                    <a:cubicBezTo>
                      <a:pt x="2445" y="947"/>
                      <a:pt x="2696" y="856"/>
                      <a:pt x="2778" y="840"/>
                    </a:cubicBezTo>
                    <a:lnTo>
                      <a:pt x="2778" y="840"/>
                    </a:lnTo>
                    <a:cubicBezTo>
                      <a:pt x="2709" y="516"/>
                      <a:pt x="2555" y="331"/>
                      <a:pt x="2435" y="233"/>
                    </a:cubicBezTo>
                    <a:lnTo>
                      <a:pt x="2435" y="233"/>
                    </a:lnTo>
                    <a:cubicBezTo>
                      <a:pt x="2309" y="128"/>
                      <a:pt x="2197" y="97"/>
                      <a:pt x="2190" y="96"/>
                    </a:cubicBezTo>
                    <a:lnTo>
                      <a:pt x="1601" y="14"/>
                    </a:lnTo>
                    <a:lnTo>
                      <a:pt x="1062" y="40"/>
                    </a:lnTo>
                    <a:lnTo>
                      <a:pt x="662" y="162"/>
                    </a:lnTo>
                    <a:lnTo>
                      <a:pt x="662" y="162"/>
                    </a:lnTo>
                    <a:cubicBezTo>
                      <a:pt x="657" y="163"/>
                      <a:pt x="283" y="250"/>
                      <a:pt x="180" y="559"/>
                    </a:cubicBezTo>
                    <a:lnTo>
                      <a:pt x="180" y="559"/>
                    </a:lnTo>
                    <a:cubicBezTo>
                      <a:pt x="85" y="838"/>
                      <a:pt x="24" y="1290"/>
                      <a:pt x="15" y="1350"/>
                    </a:cubicBezTo>
                    <a:lnTo>
                      <a:pt x="432" y="1419"/>
                    </a:lnTo>
                    <a:lnTo>
                      <a:pt x="315" y="2174"/>
                    </a:lnTo>
                    <a:close/>
                    <a:moveTo>
                      <a:pt x="2316" y="2187"/>
                    </a:moveTo>
                    <a:lnTo>
                      <a:pt x="298" y="2187"/>
                    </a:lnTo>
                    <a:lnTo>
                      <a:pt x="415" y="1430"/>
                    </a:lnTo>
                    <a:lnTo>
                      <a:pt x="0" y="1362"/>
                    </a:lnTo>
                    <a:lnTo>
                      <a:pt x="1" y="1355"/>
                    </a:lnTo>
                    <a:lnTo>
                      <a:pt x="1" y="1355"/>
                    </a:lnTo>
                    <a:cubicBezTo>
                      <a:pt x="2" y="1350"/>
                      <a:pt x="65" y="853"/>
                      <a:pt x="166" y="553"/>
                    </a:cubicBezTo>
                    <a:lnTo>
                      <a:pt x="166" y="553"/>
                    </a:lnTo>
                    <a:cubicBezTo>
                      <a:pt x="273" y="238"/>
                      <a:pt x="654" y="149"/>
                      <a:pt x="658" y="149"/>
                    </a:cubicBezTo>
                    <a:lnTo>
                      <a:pt x="1061" y="26"/>
                    </a:lnTo>
                    <a:lnTo>
                      <a:pt x="1061" y="26"/>
                    </a:lnTo>
                    <a:lnTo>
                      <a:pt x="1602" y="0"/>
                    </a:lnTo>
                    <a:lnTo>
                      <a:pt x="2193" y="82"/>
                    </a:lnTo>
                    <a:lnTo>
                      <a:pt x="2193" y="82"/>
                    </a:lnTo>
                    <a:cubicBezTo>
                      <a:pt x="2194" y="82"/>
                      <a:pt x="2312" y="113"/>
                      <a:pt x="2444" y="222"/>
                    </a:cubicBezTo>
                    <a:lnTo>
                      <a:pt x="2444" y="222"/>
                    </a:lnTo>
                    <a:cubicBezTo>
                      <a:pt x="2565" y="323"/>
                      <a:pt x="2724" y="512"/>
                      <a:pt x="2793" y="845"/>
                    </a:cubicBezTo>
                    <a:lnTo>
                      <a:pt x="2794" y="851"/>
                    </a:lnTo>
                    <a:lnTo>
                      <a:pt x="2788" y="852"/>
                    </a:lnTo>
                    <a:lnTo>
                      <a:pt x="2788" y="852"/>
                    </a:lnTo>
                    <a:cubicBezTo>
                      <a:pt x="2715" y="863"/>
                      <a:pt x="2459" y="956"/>
                      <a:pt x="2252" y="1040"/>
                    </a:cubicBezTo>
                    <a:lnTo>
                      <a:pt x="2316" y="21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34">
                <a:extLst>
                  <a:ext uri="{FF2B5EF4-FFF2-40B4-BE49-F238E27FC236}">
                    <a16:creationId xmlns:a16="http://schemas.microsoft.com/office/drawing/2014/main" id="{18EBF8E3-6C9B-4F6D-9E0B-30A6C7F38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2597" y="9597876"/>
                <a:ext cx="502632" cy="745968"/>
              </a:xfrm>
              <a:custGeom>
                <a:avLst/>
                <a:gdLst>
                  <a:gd name="T0" fmla="*/ 140 w 556"/>
                  <a:gd name="T1" fmla="*/ 0 h 825"/>
                  <a:gd name="T2" fmla="*/ 0 w 556"/>
                  <a:gd name="T3" fmla="*/ 824 h 825"/>
                  <a:gd name="T4" fmla="*/ 439 w 556"/>
                  <a:gd name="T5" fmla="*/ 824 h 825"/>
                  <a:gd name="T6" fmla="*/ 555 w 556"/>
                  <a:gd name="T7" fmla="*/ 69 h 825"/>
                  <a:gd name="T8" fmla="*/ 140 w 556"/>
                  <a:gd name="T9" fmla="*/ 0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6" h="825">
                    <a:moveTo>
                      <a:pt x="140" y="0"/>
                    </a:moveTo>
                    <a:lnTo>
                      <a:pt x="0" y="824"/>
                    </a:lnTo>
                    <a:lnTo>
                      <a:pt x="439" y="824"/>
                    </a:lnTo>
                    <a:lnTo>
                      <a:pt x="555" y="69"/>
                    </a:lnTo>
                    <a:lnTo>
                      <a:pt x="14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35">
                <a:extLst>
                  <a:ext uri="{FF2B5EF4-FFF2-40B4-BE49-F238E27FC236}">
                    <a16:creationId xmlns:a16="http://schemas.microsoft.com/office/drawing/2014/main" id="{54680DAB-00F7-4E80-A57B-03CCB1180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4618" y="9589898"/>
                <a:ext cx="514598" cy="757937"/>
              </a:xfrm>
              <a:custGeom>
                <a:avLst/>
                <a:gdLst>
                  <a:gd name="T0" fmla="*/ 16 w 571"/>
                  <a:gd name="T1" fmla="*/ 826 h 840"/>
                  <a:gd name="T2" fmla="*/ 441 w 571"/>
                  <a:gd name="T3" fmla="*/ 826 h 840"/>
                  <a:gd name="T4" fmla="*/ 555 w 571"/>
                  <a:gd name="T5" fmla="*/ 82 h 840"/>
                  <a:gd name="T6" fmla="*/ 154 w 571"/>
                  <a:gd name="T7" fmla="*/ 15 h 840"/>
                  <a:gd name="T8" fmla="*/ 16 w 571"/>
                  <a:gd name="T9" fmla="*/ 826 h 840"/>
                  <a:gd name="T10" fmla="*/ 447 w 571"/>
                  <a:gd name="T11" fmla="*/ 839 h 840"/>
                  <a:gd name="T12" fmla="*/ 8 w 571"/>
                  <a:gd name="T13" fmla="*/ 839 h 840"/>
                  <a:gd name="T14" fmla="*/ 8 w 571"/>
                  <a:gd name="T15" fmla="*/ 839 h 840"/>
                  <a:gd name="T16" fmla="*/ 2 w 571"/>
                  <a:gd name="T17" fmla="*/ 837 h 840"/>
                  <a:gd name="T18" fmla="*/ 2 w 571"/>
                  <a:gd name="T19" fmla="*/ 837 h 840"/>
                  <a:gd name="T20" fmla="*/ 1 w 571"/>
                  <a:gd name="T21" fmla="*/ 831 h 840"/>
                  <a:gd name="T22" fmla="*/ 141 w 571"/>
                  <a:gd name="T23" fmla="*/ 6 h 840"/>
                  <a:gd name="T24" fmla="*/ 141 w 571"/>
                  <a:gd name="T25" fmla="*/ 6 h 840"/>
                  <a:gd name="T26" fmla="*/ 149 w 571"/>
                  <a:gd name="T27" fmla="*/ 1 h 840"/>
                  <a:gd name="T28" fmla="*/ 565 w 571"/>
                  <a:gd name="T29" fmla="*/ 70 h 840"/>
                  <a:gd name="T30" fmla="*/ 565 w 571"/>
                  <a:gd name="T31" fmla="*/ 70 h 840"/>
                  <a:gd name="T32" fmla="*/ 570 w 571"/>
                  <a:gd name="T33" fmla="*/ 78 h 840"/>
                  <a:gd name="T34" fmla="*/ 453 w 571"/>
                  <a:gd name="T35" fmla="*/ 833 h 840"/>
                  <a:gd name="T36" fmla="*/ 453 w 571"/>
                  <a:gd name="T37" fmla="*/ 833 h 840"/>
                  <a:gd name="T38" fmla="*/ 447 w 571"/>
                  <a:gd name="T39" fmla="*/ 83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1" h="840">
                    <a:moveTo>
                      <a:pt x="16" y="826"/>
                    </a:moveTo>
                    <a:lnTo>
                      <a:pt x="441" y="826"/>
                    </a:lnTo>
                    <a:lnTo>
                      <a:pt x="555" y="82"/>
                    </a:lnTo>
                    <a:lnTo>
                      <a:pt x="154" y="15"/>
                    </a:lnTo>
                    <a:lnTo>
                      <a:pt x="16" y="826"/>
                    </a:lnTo>
                    <a:close/>
                    <a:moveTo>
                      <a:pt x="447" y="839"/>
                    </a:moveTo>
                    <a:lnTo>
                      <a:pt x="8" y="839"/>
                    </a:lnTo>
                    <a:lnTo>
                      <a:pt x="8" y="839"/>
                    </a:lnTo>
                    <a:cubicBezTo>
                      <a:pt x="5" y="839"/>
                      <a:pt x="4" y="838"/>
                      <a:pt x="2" y="837"/>
                    </a:cubicBezTo>
                    <a:lnTo>
                      <a:pt x="2" y="837"/>
                    </a:lnTo>
                    <a:cubicBezTo>
                      <a:pt x="1" y="836"/>
                      <a:pt x="0" y="833"/>
                      <a:pt x="1" y="831"/>
                    </a:cubicBezTo>
                    <a:lnTo>
                      <a:pt x="141" y="6"/>
                    </a:lnTo>
                    <a:lnTo>
                      <a:pt x="141" y="6"/>
                    </a:lnTo>
                    <a:cubicBezTo>
                      <a:pt x="142" y="3"/>
                      <a:pt x="145" y="0"/>
                      <a:pt x="149" y="1"/>
                    </a:cubicBezTo>
                    <a:lnTo>
                      <a:pt x="565" y="70"/>
                    </a:lnTo>
                    <a:lnTo>
                      <a:pt x="565" y="70"/>
                    </a:lnTo>
                    <a:cubicBezTo>
                      <a:pt x="568" y="70"/>
                      <a:pt x="570" y="74"/>
                      <a:pt x="570" y="78"/>
                    </a:cubicBezTo>
                    <a:lnTo>
                      <a:pt x="453" y="833"/>
                    </a:lnTo>
                    <a:lnTo>
                      <a:pt x="453" y="833"/>
                    </a:lnTo>
                    <a:cubicBezTo>
                      <a:pt x="453" y="837"/>
                      <a:pt x="450" y="839"/>
                      <a:pt x="447" y="8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36">
                <a:extLst>
                  <a:ext uri="{FF2B5EF4-FFF2-40B4-BE49-F238E27FC236}">
                    <a16:creationId xmlns:a16="http://schemas.microsoft.com/office/drawing/2014/main" id="{9DA6F525-8B0F-4EC8-99C4-FBA039664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2650" y="9522082"/>
                <a:ext cx="534545" cy="722036"/>
              </a:xfrm>
              <a:custGeom>
                <a:avLst/>
                <a:gdLst>
                  <a:gd name="T0" fmla="*/ 586 w 593"/>
                  <a:gd name="T1" fmla="*/ 75 h 799"/>
                  <a:gd name="T2" fmla="*/ 586 w 593"/>
                  <a:gd name="T3" fmla="*/ 75 h 799"/>
                  <a:gd name="T4" fmla="*/ 191 w 593"/>
                  <a:gd name="T5" fmla="*/ 0 h 799"/>
                  <a:gd name="T6" fmla="*/ 191 w 593"/>
                  <a:gd name="T7" fmla="*/ 0 h 799"/>
                  <a:gd name="T8" fmla="*/ 121 w 593"/>
                  <a:gd name="T9" fmla="*/ 25 h 799"/>
                  <a:gd name="T10" fmla="*/ 121 w 593"/>
                  <a:gd name="T11" fmla="*/ 25 h 799"/>
                  <a:gd name="T12" fmla="*/ 90 w 593"/>
                  <a:gd name="T13" fmla="*/ 93 h 799"/>
                  <a:gd name="T14" fmla="*/ 90 w 593"/>
                  <a:gd name="T15" fmla="*/ 93 h 799"/>
                  <a:gd name="T16" fmla="*/ 62 w 593"/>
                  <a:gd name="T17" fmla="*/ 380 h 799"/>
                  <a:gd name="T18" fmla="*/ 62 w 593"/>
                  <a:gd name="T19" fmla="*/ 380 h 799"/>
                  <a:gd name="T20" fmla="*/ 6 w 593"/>
                  <a:gd name="T21" fmla="*/ 635 h 799"/>
                  <a:gd name="T22" fmla="*/ 6 w 593"/>
                  <a:gd name="T23" fmla="*/ 635 h 799"/>
                  <a:gd name="T24" fmla="*/ 21 w 593"/>
                  <a:gd name="T25" fmla="*/ 713 h 799"/>
                  <a:gd name="T26" fmla="*/ 21 w 593"/>
                  <a:gd name="T27" fmla="*/ 713 h 799"/>
                  <a:gd name="T28" fmla="*/ 89 w 593"/>
                  <a:gd name="T29" fmla="*/ 753 h 799"/>
                  <a:gd name="T30" fmla="*/ 475 w 593"/>
                  <a:gd name="T31" fmla="*/ 798 h 799"/>
                  <a:gd name="T32" fmla="*/ 475 w 593"/>
                  <a:gd name="T33" fmla="*/ 798 h 799"/>
                  <a:gd name="T34" fmla="*/ 475 w 593"/>
                  <a:gd name="T35" fmla="*/ 798 h 799"/>
                  <a:gd name="T36" fmla="*/ 475 w 593"/>
                  <a:gd name="T37" fmla="*/ 798 h 799"/>
                  <a:gd name="T38" fmla="*/ 482 w 593"/>
                  <a:gd name="T39" fmla="*/ 792 h 799"/>
                  <a:gd name="T40" fmla="*/ 592 w 593"/>
                  <a:gd name="T41" fmla="*/ 83 h 799"/>
                  <a:gd name="T42" fmla="*/ 592 w 593"/>
                  <a:gd name="T43" fmla="*/ 83 h 799"/>
                  <a:gd name="T44" fmla="*/ 586 w 593"/>
                  <a:gd name="T45" fmla="*/ 75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93" h="799">
                    <a:moveTo>
                      <a:pt x="586" y="75"/>
                    </a:moveTo>
                    <a:lnTo>
                      <a:pt x="586" y="75"/>
                    </a:lnTo>
                    <a:cubicBezTo>
                      <a:pt x="585" y="74"/>
                      <a:pt x="376" y="9"/>
                      <a:pt x="191" y="0"/>
                    </a:cubicBezTo>
                    <a:lnTo>
                      <a:pt x="191" y="0"/>
                    </a:lnTo>
                    <a:cubicBezTo>
                      <a:pt x="165" y="0"/>
                      <a:pt x="140" y="8"/>
                      <a:pt x="121" y="25"/>
                    </a:cubicBezTo>
                    <a:lnTo>
                      <a:pt x="121" y="25"/>
                    </a:lnTo>
                    <a:cubicBezTo>
                      <a:pt x="102" y="43"/>
                      <a:pt x="92" y="67"/>
                      <a:pt x="90" y="93"/>
                    </a:cubicBezTo>
                    <a:lnTo>
                      <a:pt x="90" y="93"/>
                    </a:lnTo>
                    <a:cubicBezTo>
                      <a:pt x="88" y="169"/>
                      <a:pt x="80" y="282"/>
                      <a:pt x="62" y="380"/>
                    </a:cubicBezTo>
                    <a:lnTo>
                      <a:pt x="62" y="380"/>
                    </a:lnTo>
                    <a:cubicBezTo>
                      <a:pt x="44" y="473"/>
                      <a:pt x="22" y="570"/>
                      <a:pt x="6" y="635"/>
                    </a:cubicBezTo>
                    <a:lnTo>
                      <a:pt x="6" y="635"/>
                    </a:lnTo>
                    <a:cubicBezTo>
                      <a:pt x="0" y="662"/>
                      <a:pt x="5" y="691"/>
                      <a:pt x="21" y="713"/>
                    </a:cubicBezTo>
                    <a:lnTo>
                      <a:pt x="21" y="713"/>
                    </a:lnTo>
                    <a:cubicBezTo>
                      <a:pt x="37" y="736"/>
                      <a:pt x="61" y="751"/>
                      <a:pt x="89" y="753"/>
                    </a:cubicBezTo>
                    <a:lnTo>
                      <a:pt x="475" y="798"/>
                    </a:lnTo>
                    <a:lnTo>
                      <a:pt x="475" y="798"/>
                    </a:lnTo>
                    <a:lnTo>
                      <a:pt x="475" y="798"/>
                    </a:lnTo>
                    <a:lnTo>
                      <a:pt x="475" y="798"/>
                    </a:lnTo>
                    <a:cubicBezTo>
                      <a:pt x="479" y="798"/>
                      <a:pt x="482" y="795"/>
                      <a:pt x="482" y="792"/>
                    </a:cubicBezTo>
                    <a:lnTo>
                      <a:pt x="592" y="83"/>
                    </a:lnTo>
                    <a:lnTo>
                      <a:pt x="592" y="83"/>
                    </a:lnTo>
                    <a:cubicBezTo>
                      <a:pt x="592" y="80"/>
                      <a:pt x="590" y="76"/>
                      <a:pt x="586" y="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37">
                <a:extLst>
                  <a:ext uri="{FF2B5EF4-FFF2-40B4-BE49-F238E27FC236}">
                    <a16:creationId xmlns:a16="http://schemas.microsoft.com/office/drawing/2014/main" id="{3D3385B4-69A2-4BBC-8F32-7B6163158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6883" y="9183006"/>
                <a:ext cx="546511" cy="347054"/>
              </a:xfrm>
              <a:custGeom>
                <a:avLst/>
                <a:gdLst>
                  <a:gd name="T0" fmla="*/ 603 w 604"/>
                  <a:gd name="T1" fmla="*/ 382 h 383"/>
                  <a:gd name="T2" fmla="*/ 576 w 604"/>
                  <a:gd name="T3" fmla="*/ 367 h 383"/>
                  <a:gd name="T4" fmla="*/ 394 w 604"/>
                  <a:gd name="T5" fmla="*/ 323 h 383"/>
                  <a:gd name="T6" fmla="*/ 394 w 604"/>
                  <a:gd name="T7" fmla="*/ 323 h 383"/>
                  <a:gd name="T8" fmla="*/ 374 w 604"/>
                  <a:gd name="T9" fmla="*/ 315 h 383"/>
                  <a:gd name="T10" fmla="*/ 25 w 604"/>
                  <a:gd name="T11" fmla="*/ 128 h 383"/>
                  <a:gd name="T12" fmla="*/ 25 w 604"/>
                  <a:gd name="T13" fmla="*/ 128 h 383"/>
                  <a:gd name="T14" fmla="*/ 9 w 604"/>
                  <a:gd name="T15" fmla="*/ 76 h 383"/>
                  <a:gd name="T16" fmla="*/ 37 w 604"/>
                  <a:gd name="T17" fmla="*/ 26 h 383"/>
                  <a:gd name="T18" fmla="*/ 37 w 604"/>
                  <a:gd name="T19" fmla="*/ 26 h 383"/>
                  <a:gd name="T20" fmla="*/ 89 w 604"/>
                  <a:gd name="T21" fmla="*/ 10 h 383"/>
                  <a:gd name="T22" fmla="*/ 437 w 604"/>
                  <a:gd name="T23" fmla="*/ 198 h 383"/>
                  <a:gd name="T24" fmla="*/ 437 w 604"/>
                  <a:gd name="T25" fmla="*/ 198 h 383"/>
                  <a:gd name="T26" fmla="*/ 455 w 604"/>
                  <a:gd name="T27" fmla="*/ 210 h 383"/>
                  <a:gd name="T28" fmla="*/ 592 w 604"/>
                  <a:gd name="T29" fmla="*/ 338 h 383"/>
                  <a:gd name="T30" fmla="*/ 600 w 604"/>
                  <a:gd name="T31" fmla="*/ 341 h 383"/>
                  <a:gd name="T32" fmla="*/ 603 w 604"/>
                  <a:gd name="T33" fmla="*/ 38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4" h="383">
                    <a:moveTo>
                      <a:pt x="603" y="382"/>
                    </a:moveTo>
                    <a:lnTo>
                      <a:pt x="576" y="367"/>
                    </a:lnTo>
                    <a:lnTo>
                      <a:pt x="394" y="323"/>
                    </a:lnTo>
                    <a:lnTo>
                      <a:pt x="394" y="323"/>
                    </a:lnTo>
                    <a:cubicBezTo>
                      <a:pt x="387" y="321"/>
                      <a:pt x="381" y="318"/>
                      <a:pt x="374" y="315"/>
                    </a:cubicBezTo>
                    <a:lnTo>
                      <a:pt x="25" y="128"/>
                    </a:lnTo>
                    <a:lnTo>
                      <a:pt x="25" y="128"/>
                    </a:lnTo>
                    <a:cubicBezTo>
                      <a:pt x="7" y="118"/>
                      <a:pt x="0" y="95"/>
                      <a:pt x="9" y="76"/>
                    </a:cubicBezTo>
                    <a:lnTo>
                      <a:pt x="37" y="26"/>
                    </a:lnTo>
                    <a:lnTo>
                      <a:pt x="37" y="26"/>
                    </a:lnTo>
                    <a:cubicBezTo>
                      <a:pt x="47" y="8"/>
                      <a:pt x="70" y="0"/>
                      <a:pt x="89" y="10"/>
                    </a:cubicBezTo>
                    <a:lnTo>
                      <a:pt x="437" y="198"/>
                    </a:lnTo>
                    <a:lnTo>
                      <a:pt x="437" y="198"/>
                    </a:lnTo>
                    <a:cubicBezTo>
                      <a:pt x="444" y="201"/>
                      <a:pt x="450" y="205"/>
                      <a:pt x="455" y="210"/>
                    </a:cubicBezTo>
                    <a:lnTo>
                      <a:pt x="592" y="338"/>
                    </a:lnTo>
                    <a:lnTo>
                      <a:pt x="600" y="341"/>
                    </a:lnTo>
                    <a:lnTo>
                      <a:pt x="603" y="38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38">
                <a:extLst>
                  <a:ext uri="{FF2B5EF4-FFF2-40B4-BE49-F238E27FC236}">
                    <a16:creationId xmlns:a16="http://schemas.microsoft.com/office/drawing/2014/main" id="{943BA9E9-5564-4A0B-8845-6EF4247D1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8905" y="9179015"/>
                <a:ext cx="562468" cy="355035"/>
              </a:xfrm>
              <a:custGeom>
                <a:avLst/>
                <a:gdLst>
                  <a:gd name="T0" fmla="*/ 80 w 621"/>
                  <a:gd name="T1" fmla="*/ 15 h 392"/>
                  <a:gd name="T2" fmla="*/ 80 w 621"/>
                  <a:gd name="T3" fmla="*/ 15 h 392"/>
                  <a:gd name="T4" fmla="*/ 71 w 621"/>
                  <a:gd name="T5" fmla="*/ 17 h 392"/>
                  <a:gd name="T6" fmla="*/ 71 w 621"/>
                  <a:gd name="T7" fmla="*/ 17 h 392"/>
                  <a:gd name="T8" fmla="*/ 52 w 621"/>
                  <a:gd name="T9" fmla="*/ 32 h 392"/>
                  <a:gd name="T10" fmla="*/ 25 w 621"/>
                  <a:gd name="T11" fmla="*/ 83 h 392"/>
                  <a:gd name="T12" fmla="*/ 25 w 621"/>
                  <a:gd name="T13" fmla="*/ 83 h 392"/>
                  <a:gd name="T14" fmla="*/ 37 w 621"/>
                  <a:gd name="T15" fmla="*/ 125 h 392"/>
                  <a:gd name="T16" fmla="*/ 386 w 621"/>
                  <a:gd name="T17" fmla="*/ 312 h 392"/>
                  <a:gd name="T18" fmla="*/ 386 w 621"/>
                  <a:gd name="T19" fmla="*/ 312 h 392"/>
                  <a:gd name="T20" fmla="*/ 405 w 621"/>
                  <a:gd name="T21" fmla="*/ 320 h 392"/>
                  <a:gd name="T22" fmla="*/ 587 w 621"/>
                  <a:gd name="T23" fmla="*/ 363 h 392"/>
                  <a:gd name="T24" fmla="*/ 587 w 621"/>
                  <a:gd name="T25" fmla="*/ 363 h 392"/>
                  <a:gd name="T26" fmla="*/ 589 w 621"/>
                  <a:gd name="T27" fmla="*/ 364 h 392"/>
                  <a:gd name="T28" fmla="*/ 604 w 621"/>
                  <a:gd name="T29" fmla="*/ 372 h 392"/>
                  <a:gd name="T30" fmla="*/ 602 w 621"/>
                  <a:gd name="T31" fmla="*/ 348 h 392"/>
                  <a:gd name="T32" fmla="*/ 598 w 621"/>
                  <a:gd name="T33" fmla="*/ 346 h 392"/>
                  <a:gd name="T34" fmla="*/ 598 w 621"/>
                  <a:gd name="T35" fmla="*/ 346 h 392"/>
                  <a:gd name="T36" fmla="*/ 597 w 621"/>
                  <a:gd name="T37" fmla="*/ 346 h 392"/>
                  <a:gd name="T38" fmla="*/ 460 w 621"/>
                  <a:gd name="T39" fmla="*/ 217 h 392"/>
                  <a:gd name="T40" fmla="*/ 460 w 621"/>
                  <a:gd name="T41" fmla="*/ 217 h 392"/>
                  <a:gd name="T42" fmla="*/ 444 w 621"/>
                  <a:gd name="T43" fmla="*/ 207 h 392"/>
                  <a:gd name="T44" fmla="*/ 94 w 621"/>
                  <a:gd name="T45" fmla="*/ 19 h 392"/>
                  <a:gd name="T46" fmla="*/ 94 w 621"/>
                  <a:gd name="T47" fmla="*/ 19 h 392"/>
                  <a:gd name="T48" fmla="*/ 80 w 621"/>
                  <a:gd name="T49" fmla="*/ 15 h 392"/>
                  <a:gd name="T50" fmla="*/ 612 w 621"/>
                  <a:gd name="T51" fmla="*/ 391 h 392"/>
                  <a:gd name="T52" fmla="*/ 612 w 621"/>
                  <a:gd name="T53" fmla="*/ 391 h 392"/>
                  <a:gd name="T54" fmla="*/ 609 w 621"/>
                  <a:gd name="T55" fmla="*/ 390 h 392"/>
                  <a:gd name="T56" fmla="*/ 583 w 621"/>
                  <a:gd name="T57" fmla="*/ 377 h 392"/>
                  <a:gd name="T58" fmla="*/ 402 w 621"/>
                  <a:gd name="T59" fmla="*/ 333 h 392"/>
                  <a:gd name="T60" fmla="*/ 402 w 621"/>
                  <a:gd name="T61" fmla="*/ 333 h 392"/>
                  <a:gd name="T62" fmla="*/ 380 w 621"/>
                  <a:gd name="T63" fmla="*/ 324 h 392"/>
                  <a:gd name="T64" fmla="*/ 31 w 621"/>
                  <a:gd name="T65" fmla="*/ 137 h 392"/>
                  <a:gd name="T66" fmla="*/ 31 w 621"/>
                  <a:gd name="T67" fmla="*/ 137 h 392"/>
                  <a:gd name="T68" fmla="*/ 12 w 621"/>
                  <a:gd name="T69" fmla="*/ 76 h 392"/>
                  <a:gd name="T70" fmla="*/ 40 w 621"/>
                  <a:gd name="T71" fmla="*/ 26 h 392"/>
                  <a:gd name="T72" fmla="*/ 40 w 621"/>
                  <a:gd name="T73" fmla="*/ 26 h 392"/>
                  <a:gd name="T74" fmla="*/ 66 w 621"/>
                  <a:gd name="T75" fmla="*/ 4 h 392"/>
                  <a:gd name="T76" fmla="*/ 66 w 621"/>
                  <a:gd name="T77" fmla="*/ 4 h 392"/>
                  <a:gd name="T78" fmla="*/ 101 w 621"/>
                  <a:gd name="T79" fmla="*/ 7 h 392"/>
                  <a:gd name="T80" fmla="*/ 449 w 621"/>
                  <a:gd name="T81" fmla="*/ 194 h 392"/>
                  <a:gd name="T82" fmla="*/ 449 w 621"/>
                  <a:gd name="T83" fmla="*/ 194 h 392"/>
                  <a:gd name="T84" fmla="*/ 469 w 621"/>
                  <a:gd name="T85" fmla="*/ 207 h 392"/>
                  <a:gd name="T86" fmla="*/ 605 w 621"/>
                  <a:gd name="T87" fmla="*/ 335 h 392"/>
                  <a:gd name="T88" fmla="*/ 612 w 621"/>
                  <a:gd name="T89" fmla="*/ 338 h 392"/>
                  <a:gd name="T90" fmla="*/ 612 w 621"/>
                  <a:gd name="T91" fmla="*/ 338 h 392"/>
                  <a:gd name="T92" fmla="*/ 615 w 621"/>
                  <a:gd name="T93" fmla="*/ 343 h 392"/>
                  <a:gd name="T94" fmla="*/ 620 w 621"/>
                  <a:gd name="T95" fmla="*/ 383 h 392"/>
                  <a:gd name="T96" fmla="*/ 620 w 621"/>
                  <a:gd name="T97" fmla="*/ 383 h 392"/>
                  <a:gd name="T98" fmla="*/ 616 w 621"/>
                  <a:gd name="T99" fmla="*/ 390 h 392"/>
                  <a:gd name="T100" fmla="*/ 616 w 621"/>
                  <a:gd name="T101" fmla="*/ 390 h 392"/>
                  <a:gd name="T102" fmla="*/ 612 w 621"/>
                  <a:gd name="T103" fmla="*/ 39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1" h="392">
                    <a:moveTo>
                      <a:pt x="80" y="15"/>
                    </a:moveTo>
                    <a:lnTo>
                      <a:pt x="80" y="15"/>
                    </a:lnTo>
                    <a:cubicBezTo>
                      <a:pt x="76" y="15"/>
                      <a:pt x="73" y="17"/>
                      <a:pt x="71" y="17"/>
                    </a:cubicBezTo>
                    <a:lnTo>
                      <a:pt x="71" y="17"/>
                    </a:lnTo>
                    <a:cubicBezTo>
                      <a:pt x="62" y="19"/>
                      <a:pt x="56" y="25"/>
                      <a:pt x="52" y="32"/>
                    </a:cubicBezTo>
                    <a:lnTo>
                      <a:pt x="25" y="83"/>
                    </a:lnTo>
                    <a:lnTo>
                      <a:pt x="25" y="83"/>
                    </a:lnTo>
                    <a:cubicBezTo>
                      <a:pt x="17" y="98"/>
                      <a:pt x="22" y="116"/>
                      <a:pt x="37" y="125"/>
                    </a:cubicBezTo>
                    <a:lnTo>
                      <a:pt x="386" y="312"/>
                    </a:lnTo>
                    <a:lnTo>
                      <a:pt x="386" y="312"/>
                    </a:lnTo>
                    <a:cubicBezTo>
                      <a:pt x="392" y="315"/>
                      <a:pt x="398" y="318"/>
                      <a:pt x="405" y="320"/>
                    </a:cubicBezTo>
                    <a:lnTo>
                      <a:pt x="587" y="363"/>
                    </a:lnTo>
                    <a:lnTo>
                      <a:pt x="587" y="363"/>
                    </a:lnTo>
                    <a:cubicBezTo>
                      <a:pt x="588" y="363"/>
                      <a:pt x="589" y="363"/>
                      <a:pt x="589" y="364"/>
                    </a:cubicBezTo>
                    <a:lnTo>
                      <a:pt x="604" y="372"/>
                    </a:lnTo>
                    <a:lnTo>
                      <a:pt x="602" y="348"/>
                    </a:lnTo>
                    <a:lnTo>
                      <a:pt x="598" y="346"/>
                    </a:lnTo>
                    <a:lnTo>
                      <a:pt x="598" y="346"/>
                    </a:lnTo>
                    <a:lnTo>
                      <a:pt x="597" y="346"/>
                    </a:lnTo>
                    <a:lnTo>
                      <a:pt x="460" y="217"/>
                    </a:lnTo>
                    <a:lnTo>
                      <a:pt x="460" y="217"/>
                    </a:lnTo>
                    <a:cubicBezTo>
                      <a:pt x="454" y="213"/>
                      <a:pt x="448" y="210"/>
                      <a:pt x="444" y="207"/>
                    </a:cubicBezTo>
                    <a:lnTo>
                      <a:pt x="94" y="19"/>
                    </a:lnTo>
                    <a:lnTo>
                      <a:pt x="94" y="19"/>
                    </a:lnTo>
                    <a:cubicBezTo>
                      <a:pt x="90" y="17"/>
                      <a:pt x="85" y="15"/>
                      <a:pt x="80" y="15"/>
                    </a:cubicBezTo>
                    <a:close/>
                    <a:moveTo>
                      <a:pt x="612" y="391"/>
                    </a:moveTo>
                    <a:lnTo>
                      <a:pt x="612" y="391"/>
                    </a:lnTo>
                    <a:cubicBezTo>
                      <a:pt x="611" y="391"/>
                      <a:pt x="610" y="391"/>
                      <a:pt x="609" y="390"/>
                    </a:cubicBezTo>
                    <a:lnTo>
                      <a:pt x="583" y="377"/>
                    </a:lnTo>
                    <a:lnTo>
                      <a:pt x="402" y="333"/>
                    </a:lnTo>
                    <a:lnTo>
                      <a:pt x="402" y="333"/>
                    </a:lnTo>
                    <a:cubicBezTo>
                      <a:pt x="394" y="330"/>
                      <a:pt x="387" y="328"/>
                      <a:pt x="380" y="324"/>
                    </a:cubicBezTo>
                    <a:lnTo>
                      <a:pt x="31" y="137"/>
                    </a:lnTo>
                    <a:lnTo>
                      <a:pt x="31" y="137"/>
                    </a:lnTo>
                    <a:cubicBezTo>
                      <a:pt x="9" y="125"/>
                      <a:pt x="0" y="98"/>
                      <a:pt x="12" y="76"/>
                    </a:cubicBezTo>
                    <a:lnTo>
                      <a:pt x="40" y="26"/>
                    </a:lnTo>
                    <a:lnTo>
                      <a:pt x="40" y="26"/>
                    </a:lnTo>
                    <a:cubicBezTo>
                      <a:pt x="45" y="15"/>
                      <a:pt x="55" y="7"/>
                      <a:pt x="66" y="4"/>
                    </a:cubicBezTo>
                    <a:lnTo>
                      <a:pt x="66" y="4"/>
                    </a:lnTo>
                    <a:cubicBezTo>
                      <a:pt x="78" y="0"/>
                      <a:pt x="90" y="1"/>
                      <a:pt x="101" y="7"/>
                    </a:cubicBezTo>
                    <a:lnTo>
                      <a:pt x="449" y="194"/>
                    </a:lnTo>
                    <a:lnTo>
                      <a:pt x="449" y="194"/>
                    </a:lnTo>
                    <a:cubicBezTo>
                      <a:pt x="456" y="198"/>
                      <a:pt x="463" y="202"/>
                      <a:pt x="469" y="207"/>
                    </a:cubicBezTo>
                    <a:lnTo>
                      <a:pt x="605" y="335"/>
                    </a:lnTo>
                    <a:lnTo>
                      <a:pt x="612" y="338"/>
                    </a:lnTo>
                    <a:lnTo>
                      <a:pt x="612" y="338"/>
                    </a:lnTo>
                    <a:cubicBezTo>
                      <a:pt x="614" y="339"/>
                      <a:pt x="615" y="341"/>
                      <a:pt x="615" y="343"/>
                    </a:cubicBezTo>
                    <a:lnTo>
                      <a:pt x="620" y="383"/>
                    </a:lnTo>
                    <a:lnTo>
                      <a:pt x="620" y="383"/>
                    </a:lnTo>
                    <a:cubicBezTo>
                      <a:pt x="620" y="386"/>
                      <a:pt x="618" y="388"/>
                      <a:pt x="616" y="390"/>
                    </a:cubicBezTo>
                    <a:lnTo>
                      <a:pt x="616" y="390"/>
                    </a:lnTo>
                    <a:cubicBezTo>
                      <a:pt x="615" y="391"/>
                      <a:pt x="614" y="391"/>
                      <a:pt x="612" y="3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39">
                <a:extLst>
                  <a:ext uri="{FF2B5EF4-FFF2-40B4-BE49-F238E27FC236}">
                    <a16:creationId xmlns:a16="http://schemas.microsoft.com/office/drawing/2014/main" id="{EC018AA3-5AAD-4FC4-9CB3-309C042F5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0492" y="9278745"/>
                <a:ext cx="223392" cy="151587"/>
              </a:xfrm>
              <a:custGeom>
                <a:avLst/>
                <a:gdLst>
                  <a:gd name="T0" fmla="*/ 236 w 249"/>
                  <a:gd name="T1" fmla="*/ 147 h 169"/>
                  <a:gd name="T2" fmla="*/ 236 w 249"/>
                  <a:gd name="T3" fmla="*/ 147 h 169"/>
                  <a:gd name="T4" fmla="*/ 34 w 249"/>
                  <a:gd name="T5" fmla="*/ 19 h 169"/>
                  <a:gd name="T6" fmla="*/ 34 w 249"/>
                  <a:gd name="T7" fmla="*/ 19 h 169"/>
                  <a:gd name="T8" fmla="*/ 29 w 249"/>
                  <a:gd name="T9" fmla="*/ 19 h 169"/>
                  <a:gd name="T10" fmla="*/ 29 w 249"/>
                  <a:gd name="T11" fmla="*/ 19 h 169"/>
                  <a:gd name="T12" fmla="*/ 17 w 249"/>
                  <a:gd name="T13" fmla="*/ 28 h 169"/>
                  <a:gd name="T14" fmla="*/ 17 w 249"/>
                  <a:gd name="T15" fmla="*/ 28 h 169"/>
                  <a:gd name="T16" fmla="*/ 16 w 249"/>
                  <a:gd name="T17" fmla="*/ 44 h 169"/>
                  <a:gd name="T18" fmla="*/ 16 w 249"/>
                  <a:gd name="T19" fmla="*/ 44 h 169"/>
                  <a:gd name="T20" fmla="*/ 25 w 249"/>
                  <a:gd name="T21" fmla="*/ 55 h 169"/>
                  <a:gd name="T22" fmla="*/ 204 w 249"/>
                  <a:gd name="T23" fmla="*/ 151 h 169"/>
                  <a:gd name="T24" fmla="*/ 204 w 249"/>
                  <a:gd name="T25" fmla="*/ 151 h 169"/>
                  <a:gd name="T26" fmla="*/ 231 w 249"/>
                  <a:gd name="T27" fmla="*/ 143 h 169"/>
                  <a:gd name="T28" fmla="*/ 231 w 249"/>
                  <a:gd name="T29" fmla="*/ 143 h 169"/>
                  <a:gd name="T30" fmla="*/ 232 w 249"/>
                  <a:gd name="T31" fmla="*/ 128 h 169"/>
                  <a:gd name="T32" fmla="*/ 232 w 249"/>
                  <a:gd name="T33" fmla="*/ 128 h 169"/>
                  <a:gd name="T34" fmla="*/ 223 w 249"/>
                  <a:gd name="T35" fmla="*/ 117 h 169"/>
                  <a:gd name="T36" fmla="*/ 44 w 249"/>
                  <a:gd name="T37" fmla="*/ 21 h 169"/>
                  <a:gd name="T38" fmla="*/ 44 w 249"/>
                  <a:gd name="T39" fmla="*/ 21 h 169"/>
                  <a:gd name="T40" fmla="*/ 34 w 249"/>
                  <a:gd name="T41" fmla="*/ 19 h 169"/>
                  <a:gd name="T42" fmla="*/ 213 w 249"/>
                  <a:gd name="T43" fmla="*/ 168 h 169"/>
                  <a:gd name="T44" fmla="*/ 213 w 249"/>
                  <a:gd name="T45" fmla="*/ 168 h 169"/>
                  <a:gd name="T46" fmla="*/ 197 w 249"/>
                  <a:gd name="T47" fmla="*/ 163 h 169"/>
                  <a:gd name="T48" fmla="*/ 19 w 249"/>
                  <a:gd name="T49" fmla="*/ 67 h 169"/>
                  <a:gd name="T50" fmla="*/ 19 w 249"/>
                  <a:gd name="T51" fmla="*/ 67 h 169"/>
                  <a:gd name="T52" fmla="*/ 3 w 249"/>
                  <a:gd name="T53" fmla="*/ 48 h 169"/>
                  <a:gd name="T54" fmla="*/ 3 w 249"/>
                  <a:gd name="T55" fmla="*/ 48 h 169"/>
                  <a:gd name="T56" fmla="*/ 6 w 249"/>
                  <a:gd name="T57" fmla="*/ 22 h 169"/>
                  <a:gd name="T58" fmla="*/ 6 w 249"/>
                  <a:gd name="T59" fmla="*/ 22 h 169"/>
                  <a:gd name="T60" fmla="*/ 50 w 249"/>
                  <a:gd name="T61" fmla="*/ 9 h 169"/>
                  <a:gd name="T62" fmla="*/ 229 w 249"/>
                  <a:gd name="T63" fmla="*/ 104 h 169"/>
                  <a:gd name="T64" fmla="*/ 229 w 249"/>
                  <a:gd name="T65" fmla="*/ 104 h 169"/>
                  <a:gd name="T66" fmla="*/ 245 w 249"/>
                  <a:gd name="T67" fmla="*/ 125 h 169"/>
                  <a:gd name="T68" fmla="*/ 245 w 249"/>
                  <a:gd name="T69" fmla="*/ 125 h 169"/>
                  <a:gd name="T70" fmla="*/ 242 w 249"/>
                  <a:gd name="T71" fmla="*/ 150 h 169"/>
                  <a:gd name="T72" fmla="*/ 242 w 249"/>
                  <a:gd name="T73" fmla="*/ 150 h 169"/>
                  <a:gd name="T74" fmla="*/ 213 w 249"/>
                  <a:gd name="T7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9" h="169">
                    <a:moveTo>
                      <a:pt x="236" y="147"/>
                    </a:moveTo>
                    <a:lnTo>
                      <a:pt x="236" y="147"/>
                    </a:lnTo>
                    <a:close/>
                    <a:moveTo>
                      <a:pt x="34" y="19"/>
                    </a:moveTo>
                    <a:lnTo>
                      <a:pt x="34" y="19"/>
                    </a:lnTo>
                    <a:cubicBezTo>
                      <a:pt x="32" y="19"/>
                      <a:pt x="31" y="19"/>
                      <a:pt x="29" y="19"/>
                    </a:cubicBezTo>
                    <a:lnTo>
                      <a:pt x="29" y="19"/>
                    </a:lnTo>
                    <a:cubicBezTo>
                      <a:pt x="24" y="21"/>
                      <a:pt x="20" y="24"/>
                      <a:pt x="17" y="28"/>
                    </a:cubicBezTo>
                    <a:lnTo>
                      <a:pt x="17" y="28"/>
                    </a:lnTo>
                    <a:cubicBezTo>
                      <a:pt x="15" y="34"/>
                      <a:pt x="15" y="39"/>
                      <a:pt x="16" y="44"/>
                    </a:cubicBezTo>
                    <a:lnTo>
                      <a:pt x="16" y="44"/>
                    </a:lnTo>
                    <a:cubicBezTo>
                      <a:pt x="17" y="49"/>
                      <a:pt x="21" y="53"/>
                      <a:pt x="25" y="55"/>
                    </a:cubicBezTo>
                    <a:lnTo>
                      <a:pt x="204" y="151"/>
                    </a:lnTo>
                    <a:lnTo>
                      <a:pt x="204" y="151"/>
                    </a:lnTo>
                    <a:cubicBezTo>
                      <a:pt x="213" y="156"/>
                      <a:pt x="225" y="153"/>
                      <a:pt x="231" y="143"/>
                    </a:cubicBezTo>
                    <a:lnTo>
                      <a:pt x="231" y="143"/>
                    </a:lnTo>
                    <a:cubicBezTo>
                      <a:pt x="233" y="139"/>
                      <a:pt x="233" y="133"/>
                      <a:pt x="232" y="128"/>
                    </a:cubicBezTo>
                    <a:lnTo>
                      <a:pt x="232" y="128"/>
                    </a:lnTo>
                    <a:cubicBezTo>
                      <a:pt x="231" y="123"/>
                      <a:pt x="227" y="120"/>
                      <a:pt x="223" y="117"/>
                    </a:cubicBezTo>
                    <a:lnTo>
                      <a:pt x="44" y="21"/>
                    </a:lnTo>
                    <a:lnTo>
                      <a:pt x="44" y="21"/>
                    </a:lnTo>
                    <a:cubicBezTo>
                      <a:pt x="41" y="19"/>
                      <a:pt x="38" y="19"/>
                      <a:pt x="34" y="19"/>
                    </a:cubicBezTo>
                    <a:close/>
                    <a:moveTo>
                      <a:pt x="213" y="168"/>
                    </a:moveTo>
                    <a:lnTo>
                      <a:pt x="213" y="168"/>
                    </a:lnTo>
                    <a:cubicBezTo>
                      <a:pt x="208" y="168"/>
                      <a:pt x="203" y="166"/>
                      <a:pt x="197" y="163"/>
                    </a:cubicBezTo>
                    <a:lnTo>
                      <a:pt x="19" y="67"/>
                    </a:lnTo>
                    <a:lnTo>
                      <a:pt x="19" y="67"/>
                    </a:lnTo>
                    <a:cubicBezTo>
                      <a:pt x="11" y="63"/>
                      <a:pt x="6" y="56"/>
                      <a:pt x="3" y="48"/>
                    </a:cubicBezTo>
                    <a:lnTo>
                      <a:pt x="3" y="48"/>
                    </a:lnTo>
                    <a:cubicBezTo>
                      <a:pt x="0" y="39"/>
                      <a:pt x="1" y="30"/>
                      <a:pt x="6" y="22"/>
                    </a:cubicBezTo>
                    <a:lnTo>
                      <a:pt x="6" y="22"/>
                    </a:lnTo>
                    <a:cubicBezTo>
                      <a:pt x="14" y="6"/>
                      <a:pt x="34" y="0"/>
                      <a:pt x="50" y="9"/>
                    </a:cubicBezTo>
                    <a:lnTo>
                      <a:pt x="229" y="104"/>
                    </a:lnTo>
                    <a:lnTo>
                      <a:pt x="229" y="104"/>
                    </a:lnTo>
                    <a:cubicBezTo>
                      <a:pt x="237" y="108"/>
                      <a:pt x="242" y="116"/>
                      <a:pt x="245" y="125"/>
                    </a:cubicBezTo>
                    <a:lnTo>
                      <a:pt x="245" y="125"/>
                    </a:lnTo>
                    <a:cubicBezTo>
                      <a:pt x="248" y="133"/>
                      <a:pt x="246" y="141"/>
                      <a:pt x="242" y="150"/>
                    </a:cubicBezTo>
                    <a:lnTo>
                      <a:pt x="242" y="150"/>
                    </a:lnTo>
                    <a:cubicBezTo>
                      <a:pt x="236" y="161"/>
                      <a:pt x="225" y="168"/>
                      <a:pt x="213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40">
                <a:extLst>
                  <a:ext uri="{FF2B5EF4-FFF2-40B4-BE49-F238E27FC236}">
                    <a16:creationId xmlns:a16="http://schemas.microsoft.com/office/drawing/2014/main" id="{6F2389B8-9566-4021-B2FF-292471231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0710" y="9234863"/>
                <a:ext cx="71805" cy="67817"/>
              </a:xfrm>
              <a:custGeom>
                <a:avLst/>
                <a:gdLst>
                  <a:gd name="T0" fmla="*/ 39 w 78"/>
                  <a:gd name="T1" fmla="*/ 15 h 77"/>
                  <a:gd name="T2" fmla="*/ 39 w 78"/>
                  <a:gd name="T3" fmla="*/ 15 h 77"/>
                  <a:gd name="T4" fmla="*/ 32 w 78"/>
                  <a:gd name="T5" fmla="*/ 16 h 77"/>
                  <a:gd name="T6" fmla="*/ 32 w 78"/>
                  <a:gd name="T7" fmla="*/ 16 h 77"/>
                  <a:gd name="T8" fmla="*/ 18 w 78"/>
                  <a:gd name="T9" fmla="*/ 28 h 77"/>
                  <a:gd name="T10" fmla="*/ 18 w 78"/>
                  <a:gd name="T11" fmla="*/ 28 h 77"/>
                  <a:gd name="T12" fmla="*/ 16 w 78"/>
                  <a:gd name="T13" fmla="*/ 45 h 77"/>
                  <a:gd name="T14" fmla="*/ 16 w 78"/>
                  <a:gd name="T15" fmla="*/ 45 h 77"/>
                  <a:gd name="T16" fmla="*/ 28 w 78"/>
                  <a:gd name="T17" fmla="*/ 60 h 77"/>
                  <a:gd name="T18" fmla="*/ 28 w 78"/>
                  <a:gd name="T19" fmla="*/ 60 h 77"/>
                  <a:gd name="T20" fmla="*/ 59 w 78"/>
                  <a:gd name="T21" fmla="*/ 50 h 77"/>
                  <a:gd name="T22" fmla="*/ 59 w 78"/>
                  <a:gd name="T23" fmla="*/ 50 h 77"/>
                  <a:gd name="T24" fmla="*/ 50 w 78"/>
                  <a:gd name="T25" fmla="*/ 18 h 77"/>
                  <a:gd name="T26" fmla="*/ 50 w 78"/>
                  <a:gd name="T27" fmla="*/ 18 h 77"/>
                  <a:gd name="T28" fmla="*/ 39 w 78"/>
                  <a:gd name="T29" fmla="*/ 15 h 77"/>
                  <a:gd name="T30" fmla="*/ 39 w 78"/>
                  <a:gd name="T31" fmla="*/ 76 h 77"/>
                  <a:gd name="T32" fmla="*/ 39 w 78"/>
                  <a:gd name="T33" fmla="*/ 76 h 77"/>
                  <a:gd name="T34" fmla="*/ 21 w 78"/>
                  <a:gd name="T35" fmla="*/ 72 h 77"/>
                  <a:gd name="T36" fmla="*/ 21 w 78"/>
                  <a:gd name="T37" fmla="*/ 72 h 77"/>
                  <a:gd name="T38" fmla="*/ 3 w 78"/>
                  <a:gd name="T39" fmla="*/ 50 h 77"/>
                  <a:gd name="T40" fmla="*/ 3 w 78"/>
                  <a:gd name="T41" fmla="*/ 50 h 77"/>
                  <a:gd name="T42" fmla="*/ 6 w 78"/>
                  <a:gd name="T43" fmla="*/ 21 h 77"/>
                  <a:gd name="T44" fmla="*/ 6 w 78"/>
                  <a:gd name="T45" fmla="*/ 21 h 77"/>
                  <a:gd name="T46" fmla="*/ 28 w 78"/>
                  <a:gd name="T47" fmla="*/ 3 h 77"/>
                  <a:gd name="T48" fmla="*/ 28 w 78"/>
                  <a:gd name="T49" fmla="*/ 3 h 77"/>
                  <a:gd name="T50" fmla="*/ 56 w 78"/>
                  <a:gd name="T51" fmla="*/ 6 h 77"/>
                  <a:gd name="T52" fmla="*/ 56 w 78"/>
                  <a:gd name="T53" fmla="*/ 6 h 77"/>
                  <a:gd name="T54" fmla="*/ 74 w 78"/>
                  <a:gd name="T55" fmla="*/ 28 h 77"/>
                  <a:gd name="T56" fmla="*/ 74 w 78"/>
                  <a:gd name="T57" fmla="*/ 28 h 77"/>
                  <a:gd name="T58" fmla="*/ 71 w 78"/>
                  <a:gd name="T59" fmla="*/ 57 h 77"/>
                  <a:gd name="T60" fmla="*/ 71 w 78"/>
                  <a:gd name="T61" fmla="*/ 57 h 77"/>
                  <a:gd name="T62" fmla="*/ 50 w 78"/>
                  <a:gd name="T63" fmla="*/ 75 h 77"/>
                  <a:gd name="T64" fmla="*/ 50 w 78"/>
                  <a:gd name="T65" fmla="*/ 75 h 77"/>
                  <a:gd name="T66" fmla="*/ 39 w 78"/>
                  <a:gd name="T67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8" h="77">
                    <a:moveTo>
                      <a:pt x="39" y="15"/>
                    </a:moveTo>
                    <a:lnTo>
                      <a:pt x="39" y="15"/>
                    </a:lnTo>
                    <a:cubicBezTo>
                      <a:pt x="36" y="15"/>
                      <a:pt x="34" y="16"/>
                      <a:pt x="32" y="16"/>
                    </a:cubicBezTo>
                    <a:lnTo>
                      <a:pt x="32" y="16"/>
                    </a:lnTo>
                    <a:cubicBezTo>
                      <a:pt x="26" y="18"/>
                      <a:pt x="21" y="22"/>
                      <a:pt x="18" y="28"/>
                    </a:cubicBezTo>
                    <a:lnTo>
                      <a:pt x="18" y="28"/>
                    </a:lnTo>
                    <a:cubicBezTo>
                      <a:pt x="15" y="34"/>
                      <a:pt x="14" y="39"/>
                      <a:pt x="16" y="45"/>
                    </a:cubicBezTo>
                    <a:lnTo>
                      <a:pt x="16" y="45"/>
                    </a:lnTo>
                    <a:cubicBezTo>
                      <a:pt x="18" y="51"/>
                      <a:pt x="22" y="57"/>
                      <a:pt x="28" y="60"/>
                    </a:cubicBezTo>
                    <a:lnTo>
                      <a:pt x="28" y="60"/>
                    </a:lnTo>
                    <a:cubicBezTo>
                      <a:pt x="39" y="66"/>
                      <a:pt x="53" y="61"/>
                      <a:pt x="59" y="50"/>
                    </a:cubicBezTo>
                    <a:lnTo>
                      <a:pt x="59" y="50"/>
                    </a:lnTo>
                    <a:cubicBezTo>
                      <a:pt x="66" y="39"/>
                      <a:pt x="62" y="24"/>
                      <a:pt x="50" y="18"/>
                    </a:cubicBezTo>
                    <a:lnTo>
                      <a:pt x="50" y="18"/>
                    </a:lnTo>
                    <a:cubicBezTo>
                      <a:pt x="46" y="16"/>
                      <a:pt x="43" y="15"/>
                      <a:pt x="39" y="15"/>
                    </a:cubicBezTo>
                    <a:close/>
                    <a:moveTo>
                      <a:pt x="39" y="76"/>
                    </a:moveTo>
                    <a:lnTo>
                      <a:pt x="39" y="76"/>
                    </a:lnTo>
                    <a:cubicBezTo>
                      <a:pt x="33" y="76"/>
                      <a:pt x="27" y="75"/>
                      <a:pt x="21" y="72"/>
                    </a:cubicBezTo>
                    <a:lnTo>
                      <a:pt x="21" y="72"/>
                    </a:lnTo>
                    <a:cubicBezTo>
                      <a:pt x="13" y="67"/>
                      <a:pt x="6" y="59"/>
                      <a:pt x="3" y="50"/>
                    </a:cubicBezTo>
                    <a:lnTo>
                      <a:pt x="3" y="50"/>
                    </a:lnTo>
                    <a:cubicBezTo>
                      <a:pt x="0" y="40"/>
                      <a:pt x="1" y="30"/>
                      <a:pt x="6" y="21"/>
                    </a:cubicBezTo>
                    <a:lnTo>
                      <a:pt x="6" y="21"/>
                    </a:lnTo>
                    <a:cubicBezTo>
                      <a:pt x="10" y="13"/>
                      <a:pt x="19" y="6"/>
                      <a:pt x="28" y="3"/>
                    </a:cubicBezTo>
                    <a:lnTo>
                      <a:pt x="28" y="3"/>
                    </a:lnTo>
                    <a:cubicBezTo>
                      <a:pt x="37" y="0"/>
                      <a:pt x="47" y="1"/>
                      <a:pt x="56" y="6"/>
                    </a:cubicBezTo>
                    <a:lnTo>
                      <a:pt x="56" y="6"/>
                    </a:lnTo>
                    <a:cubicBezTo>
                      <a:pt x="65" y="11"/>
                      <a:pt x="71" y="18"/>
                      <a:pt x="74" y="28"/>
                    </a:cubicBezTo>
                    <a:lnTo>
                      <a:pt x="74" y="28"/>
                    </a:lnTo>
                    <a:cubicBezTo>
                      <a:pt x="77" y="38"/>
                      <a:pt x="77" y="48"/>
                      <a:pt x="71" y="57"/>
                    </a:cubicBezTo>
                    <a:lnTo>
                      <a:pt x="71" y="57"/>
                    </a:lnTo>
                    <a:cubicBezTo>
                      <a:pt x="66" y="66"/>
                      <a:pt x="59" y="72"/>
                      <a:pt x="50" y="75"/>
                    </a:cubicBezTo>
                    <a:lnTo>
                      <a:pt x="50" y="75"/>
                    </a:lnTo>
                    <a:cubicBezTo>
                      <a:pt x="46" y="76"/>
                      <a:pt x="42" y="76"/>
                      <a:pt x="39" y="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41">
                <a:extLst>
                  <a:ext uri="{FF2B5EF4-FFF2-40B4-BE49-F238E27FC236}">
                    <a16:creationId xmlns:a16="http://schemas.microsoft.com/office/drawing/2014/main" id="{A647F4FE-8D8F-4B64-9CC8-06E4ABC3A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6232" y="9330603"/>
                <a:ext cx="131640" cy="103718"/>
              </a:xfrm>
              <a:custGeom>
                <a:avLst/>
                <a:gdLst>
                  <a:gd name="T0" fmla="*/ 142 w 146"/>
                  <a:gd name="T1" fmla="*/ 69 h 113"/>
                  <a:gd name="T2" fmla="*/ 142 w 146"/>
                  <a:gd name="T3" fmla="*/ 69 h 113"/>
                  <a:gd name="T4" fmla="*/ 126 w 146"/>
                  <a:gd name="T5" fmla="*/ 48 h 113"/>
                  <a:gd name="T6" fmla="*/ 36 w 146"/>
                  <a:gd name="T7" fmla="*/ 0 h 113"/>
                  <a:gd name="T8" fmla="*/ 36 w 146"/>
                  <a:gd name="T9" fmla="*/ 0 h 113"/>
                  <a:gd name="T10" fmla="*/ 32 w 146"/>
                  <a:gd name="T11" fmla="*/ 0 h 113"/>
                  <a:gd name="T12" fmla="*/ 32 w 146"/>
                  <a:gd name="T13" fmla="*/ 0 h 113"/>
                  <a:gd name="T14" fmla="*/ 27 w 146"/>
                  <a:gd name="T15" fmla="*/ 4 h 113"/>
                  <a:gd name="T16" fmla="*/ 2 w 146"/>
                  <a:gd name="T17" fmla="*/ 50 h 113"/>
                  <a:gd name="T18" fmla="*/ 2 w 146"/>
                  <a:gd name="T19" fmla="*/ 50 h 113"/>
                  <a:gd name="T20" fmla="*/ 5 w 146"/>
                  <a:gd name="T21" fmla="*/ 59 h 113"/>
                  <a:gd name="T22" fmla="*/ 94 w 146"/>
                  <a:gd name="T23" fmla="*/ 107 h 113"/>
                  <a:gd name="T24" fmla="*/ 94 w 146"/>
                  <a:gd name="T25" fmla="*/ 107 h 113"/>
                  <a:gd name="T26" fmla="*/ 110 w 146"/>
                  <a:gd name="T27" fmla="*/ 112 h 113"/>
                  <a:gd name="T28" fmla="*/ 110 w 146"/>
                  <a:gd name="T29" fmla="*/ 112 h 113"/>
                  <a:gd name="T30" fmla="*/ 139 w 146"/>
                  <a:gd name="T31" fmla="*/ 94 h 113"/>
                  <a:gd name="T32" fmla="*/ 139 w 146"/>
                  <a:gd name="T33" fmla="*/ 94 h 113"/>
                  <a:gd name="T34" fmla="*/ 142 w 146"/>
                  <a:gd name="T35" fmla="*/ 6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113">
                    <a:moveTo>
                      <a:pt x="142" y="69"/>
                    </a:moveTo>
                    <a:lnTo>
                      <a:pt x="142" y="69"/>
                    </a:lnTo>
                    <a:cubicBezTo>
                      <a:pt x="139" y="60"/>
                      <a:pt x="134" y="52"/>
                      <a:pt x="126" y="48"/>
                    </a:cubicBezTo>
                    <a:lnTo>
                      <a:pt x="36" y="0"/>
                    </a:lnTo>
                    <a:lnTo>
                      <a:pt x="36" y="0"/>
                    </a:lnTo>
                    <a:cubicBezTo>
                      <a:pt x="35" y="0"/>
                      <a:pt x="33" y="0"/>
                      <a:pt x="32" y="0"/>
                    </a:cubicBezTo>
                    <a:lnTo>
                      <a:pt x="32" y="0"/>
                    </a:lnTo>
                    <a:cubicBezTo>
                      <a:pt x="30" y="0"/>
                      <a:pt x="28" y="2"/>
                      <a:pt x="27" y="4"/>
                    </a:cubicBezTo>
                    <a:lnTo>
                      <a:pt x="2" y="50"/>
                    </a:lnTo>
                    <a:lnTo>
                      <a:pt x="2" y="50"/>
                    </a:lnTo>
                    <a:cubicBezTo>
                      <a:pt x="0" y="54"/>
                      <a:pt x="2" y="58"/>
                      <a:pt x="5" y="59"/>
                    </a:cubicBezTo>
                    <a:lnTo>
                      <a:pt x="94" y="107"/>
                    </a:lnTo>
                    <a:lnTo>
                      <a:pt x="94" y="107"/>
                    </a:lnTo>
                    <a:cubicBezTo>
                      <a:pt x="100" y="110"/>
                      <a:pt x="105" y="112"/>
                      <a:pt x="110" y="112"/>
                    </a:cubicBezTo>
                    <a:lnTo>
                      <a:pt x="110" y="112"/>
                    </a:lnTo>
                    <a:cubicBezTo>
                      <a:pt x="122" y="112"/>
                      <a:pt x="133" y="105"/>
                      <a:pt x="139" y="94"/>
                    </a:cubicBezTo>
                    <a:lnTo>
                      <a:pt x="139" y="94"/>
                    </a:lnTo>
                    <a:cubicBezTo>
                      <a:pt x="143" y="85"/>
                      <a:pt x="145" y="77"/>
                      <a:pt x="142" y="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42">
                <a:extLst>
                  <a:ext uri="{FF2B5EF4-FFF2-40B4-BE49-F238E27FC236}">
                    <a16:creationId xmlns:a16="http://schemas.microsoft.com/office/drawing/2014/main" id="{4C522751-55A4-491B-9527-0997B16B4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0369" y="6996956"/>
                <a:ext cx="797828" cy="1747244"/>
              </a:xfrm>
              <a:custGeom>
                <a:avLst/>
                <a:gdLst>
                  <a:gd name="T0" fmla="*/ 788 w 882"/>
                  <a:gd name="T1" fmla="*/ 1075 h 1933"/>
                  <a:gd name="T2" fmla="*/ 881 w 882"/>
                  <a:gd name="T3" fmla="*/ 260 h 1933"/>
                  <a:gd name="T4" fmla="*/ 881 w 882"/>
                  <a:gd name="T5" fmla="*/ 260 h 1933"/>
                  <a:gd name="T6" fmla="*/ 4 w 882"/>
                  <a:gd name="T7" fmla="*/ 312 h 1933"/>
                  <a:gd name="T8" fmla="*/ 4 w 882"/>
                  <a:gd name="T9" fmla="*/ 312 h 1933"/>
                  <a:gd name="T10" fmla="*/ 105 w 882"/>
                  <a:gd name="T11" fmla="*/ 1211 h 1933"/>
                  <a:gd name="T12" fmla="*/ 105 w 882"/>
                  <a:gd name="T13" fmla="*/ 1211 h 1933"/>
                  <a:gd name="T14" fmla="*/ 282 w 882"/>
                  <a:gd name="T15" fmla="*/ 1238 h 1933"/>
                  <a:gd name="T16" fmla="*/ 289 w 882"/>
                  <a:gd name="T17" fmla="*/ 1553 h 1933"/>
                  <a:gd name="T18" fmla="*/ 289 w 882"/>
                  <a:gd name="T19" fmla="*/ 1553 h 1933"/>
                  <a:gd name="T20" fmla="*/ 300 w 882"/>
                  <a:gd name="T21" fmla="*/ 1898 h 1933"/>
                  <a:gd name="T22" fmla="*/ 300 w 882"/>
                  <a:gd name="T23" fmla="*/ 1898 h 1933"/>
                  <a:gd name="T24" fmla="*/ 829 w 882"/>
                  <a:gd name="T25" fmla="*/ 1527 h 1933"/>
                  <a:gd name="T26" fmla="*/ 786 w 882"/>
                  <a:gd name="T27" fmla="*/ 1083 h 1933"/>
                  <a:gd name="T28" fmla="*/ 788 w 882"/>
                  <a:gd name="T29" fmla="*/ 1075 h 1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2" h="1933">
                    <a:moveTo>
                      <a:pt x="788" y="1075"/>
                    </a:moveTo>
                    <a:lnTo>
                      <a:pt x="881" y="260"/>
                    </a:lnTo>
                    <a:lnTo>
                      <a:pt x="881" y="260"/>
                    </a:lnTo>
                    <a:cubicBezTo>
                      <a:pt x="881" y="260"/>
                      <a:pt x="216" y="0"/>
                      <a:pt x="4" y="312"/>
                    </a:cubicBezTo>
                    <a:lnTo>
                      <a:pt x="4" y="312"/>
                    </a:lnTo>
                    <a:cubicBezTo>
                      <a:pt x="4" y="312"/>
                      <a:pt x="0" y="1132"/>
                      <a:pt x="105" y="1211"/>
                    </a:cubicBezTo>
                    <a:lnTo>
                      <a:pt x="105" y="1211"/>
                    </a:lnTo>
                    <a:cubicBezTo>
                      <a:pt x="147" y="1243"/>
                      <a:pt x="227" y="1235"/>
                      <a:pt x="282" y="1238"/>
                    </a:cubicBezTo>
                    <a:lnTo>
                      <a:pt x="289" y="1553"/>
                    </a:lnTo>
                    <a:lnTo>
                      <a:pt x="289" y="1553"/>
                    </a:lnTo>
                    <a:cubicBezTo>
                      <a:pt x="289" y="1553"/>
                      <a:pt x="154" y="1868"/>
                      <a:pt x="300" y="1898"/>
                    </a:cubicBezTo>
                    <a:lnTo>
                      <a:pt x="300" y="1898"/>
                    </a:lnTo>
                    <a:cubicBezTo>
                      <a:pt x="470" y="1932"/>
                      <a:pt x="829" y="1527"/>
                      <a:pt x="829" y="1527"/>
                    </a:cubicBezTo>
                    <a:lnTo>
                      <a:pt x="786" y="1083"/>
                    </a:lnTo>
                    <a:lnTo>
                      <a:pt x="788" y="107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43">
                <a:extLst>
                  <a:ext uri="{FF2B5EF4-FFF2-40B4-BE49-F238E27FC236}">
                    <a16:creationId xmlns:a16="http://schemas.microsoft.com/office/drawing/2014/main" id="{D371C8D3-7544-496B-A27C-2EACC1D87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2391" y="7020891"/>
                <a:ext cx="809797" cy="1715331"/>
              </a:xfrm>
              <a:custGeom>
                <a:avLst/>
                <a:gdLst>
                  <a:gd name="T0" fmla="*/ 793 w 895"/>
                  <a:gd name="T1" fmla="*/ 1048 h 1897"/>
                  <a:gd name="T2" fmla="*/ 793 w 895"/>
                  <a:gd name="T3" fmla="*/ 1048 h 1897"/>
                  <a:gd name="T4" fmla="*/ 16 w 895"/>
                  <a:gd name="T5" fmla="*/ 287 h 1897"/>
                  <a:gd name="T6" fmla="*/ 16 w 895"/>
                  <a:gd name="T7" fmla="*/ 287 h 1897"/>
                  <a:gd name="T8" fmla="*/ 114 w 895"/>
                  <a:gd name="T9" fmla="*/ 1178 h 1897"/>
                  <a:gd name="T10" fmla="*/ 114 w 895"/>
                  <a:gd name="T11" fmla="*/ 1178 h 1897"/>
                  <a:gd name="T12" fmla="*/ 247 w 895"/>
                  <a:gd name="T13" fmla="*/ 1203 h 1897"/>
                  <a:gd name="T14" fmla="*/ 247 w 895"/>
                  <a:gd name="T15" fmla="*/ 1203 h 1897"/>
                  <a:gd name="T16" fmla="*/ 288 w 895"/>
                  <a:gd name="T17" fmla="*/ 1204 h 1897"/>
                  <a:gd name="T18" fmla="*/ 288 w 895"/>
                  <a:gd name="T19" fmla="*/ 1204 h 1897"/>
                  <a:gd name="T20" fmla="*/ 294 w 895"/>
                  <a:gd name="T21" fmla="*/ 1210 h 1897"/>
                  <a:gd name="T22" fmla="*/ 301 w 895"/>
                  <a:gd name="T23" fmla="*/ 1526 h 1897"/>
                  <a:gd name="T24" fmla="*/ 301 w 895"/>
                  <a:gd name="T25" fmla="*/ 1526 h 1897"/>
                  <a:gd name="T26" fmla="*/ 301 w 895"/>
                  <a:gd name="T27" fmla="*/ 1529 h 1897"/>
                  <a:gd name="T28" fmla="*/ 301 w 895"/>
                  <a:gd name="T29" fmla="*/ 1529 h 1897"/>
                  <a:gd name="T30" fmla="*/ 258 w 895"/>
                  <a:gd name="T31" fmla="*/ 1828 h 1897"/>
                  <a:gd name="T32" fmla="*/ 258 w 895"/>
                  <a:gd name="T33" fmla="*/ 1828 h 1897"/>
                  <a:gd name="T34" fmla="*/ 307 w 895"/>
                  <a:gd name="T35" fmla="*/ 1864 h 1897"/>
                  <a:gd name="T36" fmla="*/ 307 w 895"/>
                  <a:gd name="T37" fmla="*/ 1864 h 1897"/>
                  <a:gd name="T38" fmla="*/ 827 w 895"/>
                  <a:gd name="T39" fmla="*/ 1498 h 1897"/>
                  <a:gd name="T40" fmla="*/ 784 w 895"/>
                  <a:gd name="T41" fmla="*/ 1056 h 1897"/>
                  <a:gd name="T42" fmla="*/ 784 w 895"/>
                  <a:gd name="T43" fmla="*/ 1056 h 1897"/>
                  <a:gd name="T44" fmla="*/ 784 w 895"/>
                  <a:gd name="T45" fmla="*/ 1054 h 1897"/>
                  <a:gd name="T46" fmla="*/ 786 w 895"/>
                  <a:gd name="T47" fmla="*/ 1047 h 1897"/>
                  <a:gd name="T48" fmla="*/ 879 w 895"/>
                  <a:gd name="T49" fmla="*/ 237 h 1897"/>
                  <a:gd name="T50" fmla="*/ 879 w 895"/>
                  <a:gd name="T51" fmla="*/ 237 h 1897"/>
                  <a:gd name="T52" fmla="*/ 16 w 895"/>
                  <a:gd name="T53" fmla="*/ 287 h 1897"/>
                  <a:gd name="T54" fmla="*/ 326 w 895"/>
                  <a:gd name="T55" fmla="*/ 1880 h 1897"/>
                  <a:gd name="T56" fmla="*/ 326 w 895"/>
                  <a:gd name="T57" fmla="*/ 1880 h 1897"/>
                  <a:gd name="T58" fmla="*/ 303 w 895"/>
                  <a:gd name="T59" fmla="*/ 1877 h 1897"/>
                  <a:gd name="T60" fmla="*/ 303 w 895"/>
                  <a:gd name="T61" fmla="*/ 1877 h 1897"/>
                  <a:gd name="T62" fmla="*/ 245 w 895"/>
                  <a:gd name="T63" fmla="*/ 1834 h 1897"/>
                  <a:gd name="T64" fmla="*/ 245 w 895"/>
                  <a:gd name="T65" fmla="*/ 1834 h 1897"/>
                  <a:gd name="T66" fmla="*/ 288 w 895"/>
                  <a:gd name="T67" fmla="*/ 1525 h 1897"/>
                  <a:gd name="T68" fmla="*/ 280 w 895"/>
                  <a:gd name="T69" fmla="*/ 1218 h 1897"/>
                  <a:gd name="T70" fmla="*/ 280 w 895"/>
                  <a:gd name="T71" fmla="*/ 1218 h 1897"/>
                  <a:gd name="T72" fmla="*/ 247 w 895"/>
                  <a:gd name="T73" fmla="*/ 1217 h 1897"/>
                  <a:gd name="T74" fmla="*/ 247 w 895"/>
                  <a:gd name="T75" fmla="*/ 1217 h 1897"/>
                  <a:gd name="T76" fmla="*/ 106 w 895"/>
                  <a:gd name="T77" fmla="*/ 1189 h 1897"/>
                  <a:gd name="T78" fmla="*/ 106 w 895"/>
                  <a:gd name="T79" fmla="*/ 1189 h 1897"/>
                  <a:gd name="T80" fmla="*/ 2 w 895"/>
                  <a:gd name="T81" fmla="*/ 285 h 1897"/>
                  <a:gd name="T82" fmla="*/ 2 w 895"/>
                  <a:gd name="T83" fmla="*/ 285 h 1897"/>
                  <a:gd name="T84" fmla="*/ 4 w 895"/>
                  <a:gd name="T85" fmla="*/ 281 h 1897"/>
                  <a:gd name="T86" fmla="*/ 4 w 895"/>
                  <a:gd name="T87" fmla="*/ 281 h 1897"/>
                  <a:gd name="T88" fmla="*/ 528 w 895"/>
                  <a:gd name="T89" fmla="*/ 135 h 1897"/>
                  <a:gd name="T90" fmla="*/ 528 w 895"/>
                  <a:gd name="T91" fmla="*/ 135 h 1897"/>
                  <a:gd name="T92" fmla="*/ 889 w 895"/>
                  <a:gd name="T93" fmla="*/ 226 h 1897"/>
                  <a:gd name="T94" fmla="*/ 889 w 895"/>
                  <a:gd name="T95" fmla="*/ 226 h 1897"/>
                  <a:gd name="T96" fmla="*/ 893 w 895"/>
                  <a:gd name="T97" fmla="*/ 233 h 1897"/>
                  <a:gd name="T98" fmla="*/ 800 w 895"/>
                  <a:gd name="T99" fmla="*/ 1049 h 1897"/>
                  <a:gd name="T100" fmla="*/ 800 w 895"/>
                  <a:gd name="T101" fmla="*/ 1050 h 1897"/>
                  <a:gd name="T102" fmla="*/ 799 w 895"/>
                  <a:gd name="T103" fmla="*/ 1056 h 1897"/>
                  <a:gd name="T104" fmla="*/ 842 w 895"/>
                  <a:gd name="T105" fmla="*/ 1500 h 1897"/>
                  <a:gd name="T106" fmla="*/ 842 w 895"/>
                  <a:gd name="T107" fmla="*/ 1500 h 1897"/>
                  <a:gd name="T108" fmla="*/ 840 w 895"/>
                  <a:gd name="T109" fmla="*/ 1505 h 1897"/>
                  <a:gd name="T110" fmla="*/ 840 w 895"/>
                  <a:gd name="T111" fmla="*/ 1505 h 1897"/>
                  <a:gd name="T112" fmla="*/ 326 w 895"/>
                  <a:gd name="T113" fmla="*/ 1880 h 1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95" h="1897">
                    <a:moveTo>
                      <a:pt x="793" y="1048"/>
                    </a:moveTo>
                    <a:lnTo>
                      <a:pt x="793" y="1048"/>
                    </a:lnTo>
                    <a:close/>
                    <a:moveTo>
                      <a:pt x="16" y="287"/>
                    </a:moveTo>
                    <a:lnTo>
                      <a:pt x="16" y="287"/>
                    </a:lnTo>
                    <a:cubicBezTo>
                      <a:pt x="15" y="570"/>
                      <a:pt x="33" y="1118"/>
                      <a:pt x="114" y="1178"/>
                    </a:cubicBezTo>
                    <a:lnTo>
                      <a:pt x="114" y="1178"/>
                    </a:lnTo>
                    <a:cubicBezTo>
                      <a:pt x="144" y="1202"/>
                      <a:pt x="199" y="1203"/>
                      <a:pt x="247" y="1203"/>
                    </a:cubicBezTo>
                    <a:lnTo>
                      <a:pt x="247" y="1203"/>
                    </a:lnTo>
                    <a:cubicBezTo>
                      <a:pt x="261" y="1203"/>
                      <a:pt x="275" y="1204"/>
                      <a:pt x="288" y="1204"/>
                    </a:cubicBezTo>
                    <a:lnTo>
                      <a:pt x="288" y="1204"/>
                    </a:lnTo>
                    <a:cubicBezTo>
                      <a:pt x="291" y="1204"/>
                      <a:pt x="294" y="1207"/>
                      <a:pt x="294" y="1210"/>
                    </a:cubicBezTo>
                    <a:lnTo>
                      <a:pt x="301" y="1526"/>
                    </a:lnTo>
                    <a:lnTo>
                      <a:pt x="301" y="1526"/>
                    </a:lnTo>
                    <a:cubicBezTo>
                      <a:pt x="301" y="1527"/>
                      <a:pt x="301" y="1528"/>
                      <a:pt x="301" y="1529"/>
                    </a:cubicBezTo>
                    <a:lnTo>
                      <a:pt x="301" y="1529"/>
                    </a:lnTo>
                    <a:cubicBezTo>
                      <a:pt x="300" y="1531"/>
                      <a:pt x="212" y="1739"/>
                      <a:pt x="258" y="1828"/>
                    </a:cubicBezTo>
                    <a:lnTo>
                      <a:pt x="258" y="1828"/>
                    </a:lnTo>
                    <a:cubicBezTo>
                      <a:pt x="268" y="1848"/>
                      <a:pt x="284" y="1860"/>
                      <a:pt x="307" y="1864"/>
                    </a:cubicBezTo>
                    <a:lnTo>
                      <a:pt x="307" y="1864"/>
                    </a:lnTo>
                    <a:cubicBezTo>
                      <a:pt x="463" y="1896"/>
                      <a:pt x="798" y="1530"/>
                      <a:pt x="827" y="1498"/>
                    </a:cubicBezTo>
                    <a:lnTo>
                      <a:pt x="784" y="1056"/>
                    </a:lnTo>
                    <a:lnTo>
                      <a:pt x="784" y="1056"/>
                    </a:lnTo>
                    <a:cubicBezTo>
                      <a:pt x="784" y="1056"/>
                      <a:pt x="784" y="1055"/>
                      <a:pt x="784" y="1054"/>
                    </a:cubicBezTo>
                    <a:lnTo>
                      <a:pt x="786" y="1047"/>
                    </a:lnTo>
                    <a:lnTo>
                      <a:pt x="879" y="237"/>
                    </a:lnTo>
                    <a:lnTo>
                      <a:pt x="879" y="237"/>
                    </a:lnTo>
                    <a:cubicBezTo>
                      <a:pt x="817" y="214"/>
                      <a:pt x="214" y="0"/>
                      <a:pt x="16" y="287"/>
                    </a:cubicBezTo>
                    <a:close/>
                    <a:moveTo>
                      <a:pt x="326" y="1880"/>
                    </a:moveTo>
                    <a:lnTo>
                      <a:pt x="326" y="1880"/>
                    </a:lnTo>
                    <a:cubicBezTo>
                      <a:pt x="319" y="1880"/>
                      <a:pt x="311" y="1879"/>
                      <a:pt x="303" y="1877"/>
                    </a:cubicBezTo>
                    <a:lnTo>
                      <a:pt x="303" y="1877"/>
                    </a:lnTo>
                    <a:cubicBezTo>
                      <a:pt x="277" y="1872"/>
                      <a:pt x="258" y="1858"/>
                      <a:pt x="245" y="1834"/>
                    </a:cubicBezTo>
                    <a:lnTo>
                      <a:pt x="245" y="1834"/>
                    </a:lnTo>
                    <a:cubicBezTo>
                      <a:pt x="197" y="1743"/>
                      <a:pt x="279" y="1546"/>
                      <a:pt x="288" y="1525"/>
                    </a:cubicBezTo>
                    <a:lnTo>
                      <a:pt x="280" y="1218"/>
                    </a:lnTo>
                    <a:lnTo>
                      <a:pt x="280" y="1218"/>
                    </a:lnTo>
                    <a:cubicBezTo>
                      <a:pt x="270" y="1217"/>
                      <a:pt x="259" y="1217"/>
                      <a:pt x="247" y="1217"/>
                    </a:cubicBezTo>
                    <a:lnTo>
                      <a:pt x="247" y="1217"/>
                    </a:lnTo>
                    <a:cubicBezTo>
                      <a:pt x="196" y="1216"/>
                      <a:pt x="140" y="1216"/>
                      <a:pt x="106" y="1189"/>
                    </a:cubicBezTo>
                    <a:lnTo>
                      <a:pt x="106" y="1189"/>
                    </a:lnTo>
                    <a:cubicBezTo>
                      <a:pt x="0" y="1109"/>
                      <a:pt x="2" y="319"/>
                      <a:pt x="2" y="285"/>
                    </a:cubicBezTo>
                    <a:lnTo>
                      <a:pt x="2" y="285"/>
                    </a:lnTo>
                    <a:cubicBezTo>
                      <a:pt x="2" y="284"/>
                      <a:pt x="3" y="283"/>
                      <a:pt x="4" y="281"/>
                    </a:cubicBezTo>
                    <a:lnTo>
                      <a:pt x="4" y="281"/>
                    </a:lnTo>
                    <a:cubicBezTo>
                      <a:pt x="91" y="152"/>
                      <a:pt x="273" y="100"/>
                      <a:pt x="528" y="135"/>
                    </a:cubicBezTo>
                    <a:lnTo>
                      <a:pt x="528" y="135"/>
                    </a:lnTo>
                    <a:cubicBezTo>
                      <a:pt x="720" y="160"/>
                      <a:pt x="887" y="225"/>
                      <a:pt x="889" y="226"/>
                    </a:cubicBezTo>
                    <a:lnTo>
                      <a:pt x="889" y="226"/>
                    </a:lnTo>
                    <a:cubicBezTo>
                      <a:pt x="892" y="227"/>
                      <a:pt x="894" y="230"/>
                      <a:pt x="893" y="233"/>
                    </a:cubicBezTo>
                    <a:lnTo>
                      <a:pt x="800" y="1049"/>
                    </a:lnTo>
                    <a:lnTo>
                      <a:pt x="800" y="1050"/>
                    </a:lnTo>
                    <a:lnTo>
                      <a:pt x="799" y="1056"/>
                    </a:lnTo>
                    <a:lnTo>
                      <a:pt x="842" y="1500"/>
                    </a:lnTo>
                    <a:lnTo>
                      <a:pt x="842" y="1500"/>
                    </a:lnTo>
                    <a:cubicBezTo>
                      <a:pt x="842" y="1502"/>
                      <a:pt x="841" y="1503"/>
                      <a:pt x="840" y="1505"/>
                    </a:cubicBezTo>
                    <a:lnTo>
                      <a:pt x="840" y="1505"/>
                    </a:lnTo>
                    <a:cubicBezTo>
                      <a:pt x="825" y="1521"/>
                      <a:pt x="504" y="1880"/>
                      <a:pt x="326" y="18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44">
                <a:extLst>
                  <a:ext uri="{FF2B5EF4-FFF2-40B4-BE49-F238E27FC236}">
                    <a16:creationId xmlns:a16="http://schemas.microsoft.com/office/drawing/2014/main" id="{ACCC564F-3E56-49FC-8E35-E4A81CEF7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8456" y="6917173"/>
                <a:ext cx="949416" cy="1061112"/>
              </a:xfrm>
              <a:custGeom>
                <a:avLst/>
                <a:gdLst>
                  <a:gd name="T0" fmla="*/ 1030 w 1050"/>
                  <a:gd name="T1" fmla="*/ 355 h 1171"/>
                  <a:gd name="T2" fmla="*/ 1030 w 1050"/>
                  <a:gd name="T3" fmla="*/ 355 h 1171"/>
                  <a:gd name="T4" fmla="*/ 949 w 1050"/>
                  <a:gd name="T5" fmla="*/ 135 h 1171"/>
                  <a:gd name="T6" fmla="*/ 949 w 1050"/>
                  <a:gd name="T7" fmla="*/ 135 h 1171"/>
                  <a:gd name="T8" fmla="*/ 863 w 1050"/>
                  <a:gd name="T9" fmla="*/ 124 h 1171"/>
                  <a:gd name="T10" fmla="*/ 863 w 1050"/>
                  <a:gd name="T11" fmla="*/ 124 h 1171"/>
                  <a:gd name="T12" fmla="*/ 831 w 1050"/>
                  <a:gd name="T13" fmla="*/ 117 h 1171"/>
                  <a:gd name="T14" fmla="*/ 831 w 1050"/>
                  <a:gd name="T15" fmla="*/ 117 h 1171"/>
                  <a:gd name="T16" fmla="*/ 577 w 1050"/>
                  <a:gd name="T17" fmla="*/ 82 h 1171"/>
                  <a:gd name="T18" fmla="*/ 577 w 1050"/>
                  <a:gd name="T19" fmla="*/ 82 h 1171"/>
                  <a:gd name="T20" fmla="*/ 527 w 1050"/>
                  <a:gd name="T21" fmla="*/ 82 h 1171"/>
                  <a:gd name="T22" fmla="*/ 527 w 1050"/>
                  <a:gd name="T23" fmla="*/ 82 h 1171"/>
                  <a:gd name="T24" fmla="*/ 273 w 1050"/>
                  <a:gd name="T25" fmla="*/ 106 h 1171"/>
                  <a:gd name="T26" fmla="*/ 273 w 1050"/>
                  <a:gd name="T27" fmla="*/ 106 h 1171"/>
                  <a:gd name="T28" fmla="*/ 235 w 1050"/>
                  <a:gd name="T29" fmla="*/ 118 h 1171"/>
                  <a:gd name="T30" fmla="*/ 235 w 1050"/>
                  <a:gd name="T31" fmla="*/ 118 h 1171"/>
                  <a:gd name="T32" fmla="*/ 61 w 1050"/>
                  <a:gd name="T33" fmla="*/ 155 h 1171"/>
                  <a:gd name="T34" fmla="*/ 61 w 1050"/>
                  <a:gd name="T35" fmla="*/ 155 h 1171"/>
                  <a:gd name="T36" fmla="*/ 30 w 1050"/>
                  <a:gd name="T37" fmla="*/ 429 h 1171"/>
                  <a:gd name="T38" fmla="*/ 30 w 1050"/>
                  <a:gd name="T39" fmla="*/ 429 h 1171"/>
                  <a:gd name="T40" fmla="*/ 37 w 1050"/>
                  <a:gd name="T41" fmla="*/ 434 h 1171"/>
                  <a:gd name="T42" fmla="*/ 37 w 1050"/>
                  <a:gd name="T43" fmla="*/ 434 h 1171"/>
                  <a:gd name="T44" fmla="*/ 362 w 1050"/>
                  <a:gd name="T45" fmla="*/ 399 h 1171"/>
                  <a:gd name="T46" fmla="*/ 379 w 1050"/>
                  <a:gd name="T47" fmla="*/ 643 h 1171"/>
                  <a:gd name="T48" fmla="*/ 379 w 1050"/>
                  <a:gd name="T49" fmla="*/ 643 h 1171"/>
                  <a:gd name="T50" fmla="*/ 386 w 1050"/>
                  <a:gd name="T51" fmla="*/ 648 h 1171"/>
                  <a:gd name="T52" fmla="*/ 480 w 1050"/>
                  <a:gd name="T53" fmla="*/ 646 h 1171"/>
                  <a:gd name="T54" fmla="*/ 494 w 1050"/>
                  <a:gd name="T55" fmla="*/ 849 h 1171"/>
                  <a:gd name="T56" fmla="*/ 494 w 1050"/>
                  <a:gd name="T57" fmla="*/ 849 h 1171"/>
                  <a:gd name="T58" fmla="*/ 501 w 1050"/>
                  <a:gd name="T59" fmla="*/ 856 h 1171"/>
                  <a:gd name="T60" fmla="*/ 633 w 1050"/>
                  <a:gd name="T61" fmla="*/ 849 h 1171"/>
                  <a:gd name="T62" fmla="*/ 633 w 1050"/>
                  <a:gd name="T63" fmla="*/ 849 h 1171"/>
                  <a:gd name="T64" fmla="*/ 640 w 1050"/>
                  <a:gd name="T65" fmla="*/ 843 h 1171"/>
                  <a:gd name="T66" fmla="*/ 640 w 1050"/>
                  <a:gd name="T67" fmla="*/ 843 h 1171"/>
                  <a:gd name="T68" fmla="*/ 723 w 1050"/>
                  <a:gd name="T69" fmla="*/ 746 h 1171"/>
                  <a:gd name="T70" fmla="*/ 723 w 1050"/>
                  <a:gd name="T71" fmla="*/ 746 h 1171"/>
                  <a:gd name="T72" fmla="*/ 783 w 1050"/>
                  <a:gd name="T73" fmla="*/ 829 h 1171"/>
                  <a:gd name="T74" fmla="*/ 783 w 1050"/>
                  <a:gd name="T75" fmla="*/ 829 h 1171"/>
                  <a:gd name="T76" fmla="*/ 708 w 1050"/>
                  <a:gd name="T77" fmla="*/ 978 h 1171"/>
                  <a:gd name="T78" fmla="*/ 708 w 1050"/>
                  <a:gd name="T79" fmla="*/ 978 h 1171"/>
                  <a:gd name="T80" fmla="*/ 682 w 1050"/>
                  <a:gd name="T81" fmla="*/ 1021 h 1171"/>
                  <a:gd name="T82" fmla="*/ 682 w 1050"/>
                  <a:gd name="T83" fmla="*/ 1021 h 1171"/>
                  <a:gd name="T84" fmla="*/ 820 w 1050"/>
                  <a:gd name="T85" fmla="*/ 1170 h 1171"/>
                  <a:gd name="T86" fmla="*/ 820 w 1050"/>
                  <a:gd name="T87" fmla="*/ 1170 h 1171"/>
                  <a:gd name="T88" fmla="*/ 824 w 1050"/>
                  <a:gd name="T89" fmla="*/ 1170 h 1171"/>
                  <a:gd name="T90" fmla="*/ 824 w 1050"/>
                  <a:gd name="T91" fmla="*/ 1170 h 1171"/>
                  <a:gd name="T92" fmla="*/ 879 w 1050"/>
                  <a:gd name="T93" fmla="*/ 1143 h 1171"/>
                  <a:gd name="T94" fmla="*/ 879 w 1050"/>
                  <a:gd name="T95" fmla="*/ 1143 h 1171"/>
                  <a:gd name="T96" fmla="*/ 1030 w 1050"/>
                  <a:gd name="T97" fmla="*/ 355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50" h="1171">
                    <a:moveTo>
                      <a:pt x="1030" y="355"/>
                    </a:moveTo>
                    <a:lnTo>
                      <a:pt x="1030" y="355"/>
                    </a:lnTo>
                    <a:cubicBezTo>
                      <a:pt x="1018" y="236"/>
                      <a:pt x="992" y="165"/>
                      <a:pt x="949" y="135"/>
                    </a:cubicBezTo>
                    <a:lnTo>
                      <a:pt x="949" y="135"/>
                    </a:lnTo>
                    <a:cubicBezTo>
                      <a:pt x="925" y="119"/>
                      <a:pt x="896" y="115"/>
                      <a:pt x="863" y="124"/>
                    </a:cubicBezTo>
                    <a:lnTo>
                      <a:pt x="863" y="124"/>
                    </a:lnTo>
                    <a:cubicBezTo>
                      <a:pt x="851" y="127"/>
                      <a:pt x="839" y="125"/>
                      <a:pt x="831" y="117"/>
                    </a:cubicBezTo>
                    <a:lnTo>
                      <a:pt x="831" y="117"/>
                    </a:lnTo>
                    <a:cubicBezTo>
                      <a:pt x="789" y="83"/>
                      <a:pt x="681" y="12"/>
                      <a:pt x="577" y="82"/>
                    </a:cubicBezTo>
                    <a:lnTo>
                      <a:pt x="577" y="82"/>
                    </a:lnTo>
                    <a:cubicBezTo>
                      <a:pt x="561" y="92"/>
                      <a:pt x="542" y="92"/>
                      <a:pt x="527" y="82"/>
                    </a:cubicBezTo>
                    <a:lnTo>
                      <a:pt x="527" y="82"/>
                    </a:lnTo>
                    <a:cubicBezTo>
                      <a:pt x="479" y="45"/>
                      <a:pt x="381" y="0"/>
                      <a:pt x="273" y="106"/>
                    </a:cubicBezTo>
                    <a:lnTo>
                      <a:pt x="273" y="106"/>
                    </a:lnTo>
                    <a:cubicBezTo>
                      <a:pt x="262" y="116"/>
                      <a:pt x="249" y="120"/>
                      <a:pt x="235" y="118"/>
                    </a:cubicBezTo>
                    <a:lnTo>
                      <a:pt x="235" y="118"/>
                    </a:lnTo>
                    <a:cubicBezTo>
                      <a:pt x="192" y="109"/>
                      <a:pt x="113" y="102"/>
                      <a:pt x="61" y="155"/>
                    </a:cubicBezTo>
                    <a:lnTo>
                      <a:pt x="61" y="155"/>
                    </a:lnTo>
                    <a:cubicBezTo>
                      <a:pt x="12" y="205"/>
                      <a:pt x="0" y="297"/>
                      <a:pt x="30" y="429"/>
                    </a:cubicBezTo>
                    <a:lnTo>
                      <a:pt x="30" y="429"/>
                    </a:lnTo>
                    <a:cubicBezTo>
                      <a:pt x="31" y="432"/>
                      <a:pt x="34" y="435"/>
                      <a:pt x="37" y="434"/>
                    </a:cubicBezTo>
                    <a:lnTo>
                      <a:pt x="37" y="434"/>
                    </a:lnTo>
                    <a:cubicBezTo>
                      <a:pt x="39" y="434"/>
                      <a:pt x="200" y="403"/>
                      <a:pt x="362" y="399"/>
                    </a:cubicBezTo>
                    <a:lnTo>
                      <a:pt x="379" y="643"/>
                    </a:lnTo>
                    <a:lnTo>
                      <a:pt x="379" y="643"/>
                    </a:lnTo>
                    <a:cubicBezTo>
                      <a:pt x="379" y="646"/>
                      <a:pt x="382" y="649"/>
                      <a:pt x="386" y="648"/>
                    </a:cubicBezTo>
                    <a:lnTo>
                      <a:pt x="480" y="646"/>
                    </a:lnTo>
                    <a:lnTo>
                      <a:pt x="494" y="849"/>
                    </a:lnTo>
                    <a:lnTo>
                      <a:pt x="494" y="849"/>
                    </a:lnTo>
                    <a:cubicBezTo>
                      <a:pt x="494" y="854"/>
                      <a:pt x="497" y="856"/>
                      <a:pt x="501" y="856"/>
                    </a:cubicBezTo>
                    <a:lnTo>
                      <a:pt x="633" y="849"/>
                    </a:lnTo>
                    <a:lnTo>
                      <a:pt x="633" y="849"/>
                    </a:lnTo>
                    <a:cubicBezTo>
                      <a:pt x="636" y="848"/>
                      <a:pt x="639" y="846"/>
                      <a:pt x="640" y="843"/>
                    </a:cubicBezTo>
                    <a:lnTo>
                      <a:pt x="640" y="843"/>
                    </a:lnTo>
                    <a:cubicBezTo>
                      <a:pt x="640" y="841"/>
                      <a:pt x="658" y="736"/>
                      <a:pt x="723" y="746"/>
                    </a:cubicBezTo>
                    <a:lnTo>
                      <a:pt x="723" y="746"/>
                    </a:lnTo>
                    <a:cubicBezTo>
                      <a:pt x="760" y="752"/>
                      <a:pt x="778" y="793"/>
                      <a:pt x="783" y="829"/>
                    </a:cubicBezTo>
                    <a:lnTo>
                      <a:pt x="783" y="829"/>
                    </a:lnTo>
                    <a:cubicBezTo>
                      <a:pt x="789" y="883"/>
                      <a:pt x="769" y="952"/>
                      <a:pt x="708" y="978"/>
                    </a:cubicBezTo>
                    <a:lnTo>
                      <a:pt x="708" y="978"/>
                    </a:lnTo>
                    <a:cubicBezTo>
                      <a:pt x="691" y="985"/>
                      <a:pt x="681" y="1003"/>
                      <a:pt x="682" y="1021"/>
                    </a:cubicBezTo>
                    <a:lnTo>
                      <a:pt x="682" y="1021"/>
                    </a:lnTo>
                    <a:cubicBezTo>
                      <a:pt x="686" y="1064"/>
                      <a:pt x="707" y="1163"/>
                      <a:pt x="820" y="1170"/>
                    </a:cubicBezTo>
                    <a:lnTo>
                      <a:pt x="820" y="1170"/>
                    </a:lnTo>
                    <a:cubicBezTo>
                      <a:pt x="822" y="1170"/>
                      <a:pt x="822" y="1170"/>
                      <a:pt x="824" y="1170"/>
                    </a:cubicBezTo>
                    <a:lnTo>
                      <a:pt x="824" y="1170"/>
                    </a:lnTo>
                    <a:cubicBezTo>
                      <a:pt x="843" y="1170"/>
                      <a:pt x="861" y="1161"/>
                      <a:pt x="879" y="1143"/>
                    </a:cubicBezTo>
                    <a:lnTo>
                      <a:pt x="879" y="1143"/>
                    </a:lnTo>
                    <a:cubicBezTo>
                      <a:pt x="991" y="1026"/>
                      <a:pt x="1049" y="542"/>
                      <a:pt x="1030" y="3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45">
                <a:extLst>
                  <a:ext uri="{FF2B5EF4-FFF2-40B4-BE49-F238E27FC236}">
                    <a16:creationId xmlns:a16="http://schemas.microsoft.com/office/drawing/2014/main" id="{D514E9E3-D82D-46A0-AE39-EEE2B2CAB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7696" y="8109925"/>
                <a:ext cx="139621" cy="11969"/>
              </a:xfrm>
              <a:custGeom>
                <a:avLst/>
                <a:gdLst>
                  <a:gd name="T0" fmla="*/ 147 w 155"/>
                  <a:gd name="T1" fmla="*/ 14 h 15"/>
                  <a:gd name="T2" fmla="*/ 7 w 155"/>
                  <a:gd name="T3" fmla="*/ 14 h 15"/>
                  <a:gd name="T4" fmla="*/ 7 w 155"/>
                  <a:gd name="T5" fmla="*/ 14 h 15"/>
                  <a:gd name="T6" fmla="*/ 0 w 155"/>
                  <a:gd name="T7" fmla="*/ 7 h 15"/>
                  <a:gd name="T8" fmla="*/ 0 w 155"/>
                  <a:gd name="T9" fmla="*/ 7 h 15"/>
                  <a:gd name="T10" fmla="*/ 7 w 155"/>
                  <a:gd name="T11" fmla="*/ 0 h 15"/>
                  <a:gd name="T12" fmla="*/ 147 w 155"/>
                  <a:gd name="T13" fmla="*/ 0 h 15"/>
                  <a:gd name="T14" fmla="*/ 147 w 155"/>
                  <a:gd name="T15" fmla="*/ 0 h 15"/>
                  <a:gd name="T16" fmla="*/ 154 w 155"/>
                  <a:gd name="T17" fmla="*/ 7 h 15"/>
                  <a:gd name="T18" fmla="*/ 154 w 155"/>
                  <a:gd name="T19" fmla="*/ 7 h 15"/>
                  <a:gd name="T20" fmla="*/ 147 w 155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15">
                    <a:moveTo>
                      <a:pt x="147" y="14"/>
                    </a:moveTo>
                    <a:lnTo>
                      <a:pt x="7" y="14"/>
                    </a:ln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47" y="0"/>
                    </a:lnTo>
                    <a:lnTo>
                      <a:pt x="147" y="0"/>
                    </a:lnTo>
                    <a:cubicBezTo>
                      <a:pt x="151" y="0"/>
                      <a:pt x="154" y="3"/>
                      <a:pt x="154" y="7"/>
                    </a:cubicBezTo>
                    <a:lnTo>
                      <a:pt x="154" y="7"/>
                    </a:lnTo>
                    <a:cubicBezTo>
                      <a:pt x="154" y="11"/>
                      <a:pt x="151" y="14"/>
                      <a:pt x="147" y="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EC9B100C-5336-4AEA-975E-4E2064620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0099" y="8381187"/>
                <a:ext cx="737990" cy="414871"/>
              </a:xfrm>
              <a:custGeom>
                <a:avLst/>
                <a:gdLst>
                  <a:gd name="T0" fmla="*/ 206 w 816"/>
                  <a:gd name="T1" fmla="*/ 457 h 458"/>
                  <a:gd name="T2" fmla="*/ 206 w 816"/>
                  <a:gd name="T3" fmla="*/ 457 h 458"/>
                  <a:gd name="T4" fmla="*/ 179 w 816"/>
                  <a:gd name="T5" fmla="*/ 456 h 458"/>
                  <a:gd name="T6" fmla="*/ 179 w 816"/>
                  <a:gd name="T7" fmla="*/ 456 h 458"/>
                  <a:gd name="T8" fmla="*/ 52 w 816"/>
                  <a:gd name="T9" fmla="*/ 380 h 458"/>
                  <a:gd name="T10" fmla="*/ 52 w 816"/>
                  <a:gd name="T11" fmla="*/ 380 h 458"/>
                  <a:gd name="T12" fmla="*/ 40 w 816"/>
                  <a:gd name="T13" fmla="*/ 168 h 458"/>
                  <a:gd name="T14" fmla="*/ 40 w 816"/>
                  <a:gd name="T15" fmla="*/ 168 h 458"/>
                  <a:gd name="T16" fmla="*/ 80 w 816"/>
                  <a:gd name="T17" fmla="*/ 45 h 458"/>
                  <a:gd name="T18" fmla="*/ 80 w 816"/>
                  <a:gd name="T19" fmla="*/ 45 h 458"/>
                  <a:gd name="T20" fmla="*/ 89 w 816"/>
                  <a:gd name="T21" fmla="*/ 42 h 458"/>
                  <a:gd name="T22" fmla="*/ 89 w 816"/>
                  <a:gd name="T23" fmla="*/ 42 h 458"/>
                  <a:gd name="T24" fmla="*/ 93 w 816"/>
                  <a:gd name="T25" fmla="*/ 51 h 458"/>
                  <a:gd name="T26" fmla="*/ 93 w 816"/>
                  <a:gd name="T27" fmla="*/ 51 h 458"/>
                  <a:gd name="T28" fmla="*/ 64 w 816"/>
                  <a:gd name="T29" fmla="*/ 373 h 458"/>
                  <a:gd name="T30" fmla="*/ 64 w 816"/>
                  <a:gd name="T31" fmla="*/ 373 h 458"/>
                  <a:gd name="T32" fmla="*/ 181 w 816"/>
                  <a:gd name="T33" fmla="*/ 442 h 458"/>
                  <a:gd name="T34" fmla="*/ 181 w 816"/>
                  <a:gd name="T35" fmla="*/ 442 h 458"/>
                  <a:gd name="T36" fmla="*/ 205 w 816"/>
                  <a:gd name="T37" fmla="*/ 443 h 458"/>
                  <a:gd name="T38" fmla="*/ 205 w 816"/>
                  <a:gd name="T39" fmla="*/ 443 h 458"/>
                  <a:gd name="T40" fmla="*/ 803 w 816"/>
                  <a:gd name="T41" fmla="*/ 3 h 458"/>
                  <a:gd name="T42" fmla="*/ 803 w 816"/>
                  <a:gd name="T43" fmla="*/ 3 h 458"/>
                  <a:gd name="T44" fmla="*/ 812 w 816"/>
                  <a:gd name="T45" fmla="*/ 2 h 458"/>
                  <a:gd name="T46" fmla="*/ 812 w 816"/>
                  <a:gd name="T47" fmla="*/ 2 h 458"/>
                  <a:gd name="T48" fmla="*/ 813 w 816"/>
                  <a:gd name="T49" fmla="*/ 13 h 458"/>
                  <a:gd name="T50" fmla="*/ 813 w 816"/>
                  <a:gd name="T51" fmla="*/ 13 h 458"/>
                  <a:gd name="T52" fmla="*/ 596 w 816"/>
                  <a:gd name="T53" fmla="*/ 245 h 458"/>
                  <a:gd name="T54" fmla="*/ 596 w 816"/>
                  <a:gd name="T55" fmla="*/ 245 h 458"/>
                  <a:gd name="T56" fmla="*/ 206 w 816"/>
                  <a:gd name="T57" fmla="*/ 457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16" h="458">
                    <a:moveTo>
                      <a:pt x="206" y="457"/>
                    </a:moveTo>
                    <a:lnTo>
                      <a:pt x="206" y="457"/>
                    </a:lnTo>
                    <a:cubicBezTo>
                      <a:pt x="196" y="457"/>
                      <a:pt x="188" y="456"/>
                      <a:pt x="179" y="456"/>
                    </a:cubicBezTo>
                    <a:lnTo>
                      <a:pt x="179" y="456"/>
                    </a:lnTo>
                    <a:cubicBezTo>
                      <a:pt x="120" y="449"/>
                      <a:pt x="77" y="424"/>
                      <a:pt x="52" y="380"/>
                    </a:cubicBezTo>
                    <a:lnTo>
                      <a:pt x="52" y="380"/>
                    </a:lnTo>
                    <a:cubicBezTo>
                      <a:pt x="24" y="330"/>
                      <a:pt x="19" y="259"/>
                      <a:pt x="40" y="168"/>
                    </a:cubicBezTo>
                    <a:lnTo>
                      <a:pt x="40" y="168"/>
                    </a:lnTo>
                    <a:cubicBezTo>
                      <a:pt x="56" y="100"/>
                      <a:pt x="80" y="46"/>
                      <a:pt x="80" y="45"/>
                    </a:cubicBezTo>
                    <a:lnTo>
                      <a:pt x="80" y="45"/>
                    </a:lnTo>
                    <a:cubicBezTo>
                      <a:pt x="82" y="42"/>
                      <a:pt x="86" y="41"/>
                      <a:pt x="89" y="42"/>
                    </a:cubicBezTo>
                    <a:lnTo>
                      <a:pt x="89" y="42"/>
                    </a:lnTo>
                    <a:cubicBezTo>
                      <a:pt x="93" y="44"/>
                      <a:pt x="95" y="48"/>
                      <a:pt x="93" y="51"/>
                    </a:cubicBezTo>
                    <a:lnTo>
                      <a:pt x="93" y="51"/>
                    </a:lnTo>
                    <a:cubicBezTo>
                      <a:pt x="92" y="53"/>
                      <a:pt x="0" y="261"/>
                      <a:pt x="64" y="373"/>
                    </a:cubicBezTo>
                    <a:lnTo>
                      <a:pt x="64" y="373"/>
                    </a:lnTo>
                    <a:cubicBezTo>
                      <a:pt x="86" y="413"/>
                      <a:pt x="126" y="435"/>
                      <a:pt x="181" y="442"/>
                    </a:cubicBezTo>
                    <a:lnTo>
                      <a:pt x="181" y="442"/>
                    </a:lnTo>
                    <a:cubicBezTo>
                      <a:pt x="189" y="443"/>
                      <a:pt x="197" y="443"/>
                      <a:pt x="205" y="443"/>
                    </a:cubicBezTo>
                    <a:lnTo>
                      <a:pt x="205" y="443"/>
                    </a:lnTo>
                    <a:cubicBezTo>
                      <a:pt x="457" y="444"/>
                      <a:pt x="798" y="8"/>
                      <a:pt x="803" y="3"/>
                    </a:cubicBezTo>
                    <a:lnTo>
                      <a:pt x="803" y="3"/>
                    </a:lnTo>
                    <a:cubicBezTo>
                      <a:pt x="804" y="1"/>
                      <a:pt x="808" y="0"/>
                      <a:pt x="812" y="2"/>
                    </a:cubicBezTo>
                    <a:lnTo>
                      <a:pt x="812" y="2"/>
                    </a:lnTo>
                    <a:cubicBezTo>
                      <a:pt x="815" y="5"/>
                      <a:pt x="815" y="9"/>
                      <a:pt x="813" y="13"/>
                    </a:cubicBezTo>
                    <a:lnTo>
                      <a:pt x="813" y="13"/>
                    </a:lnTo>
                    <a:cubicBezTo>
                      <a:pt x="812" y="14"/>
                      <a:pt x="719" y="131"/>
                      <a:pt x="596" y="245"/>
                    </a:cubicBezTo>
                    <a:lnTo>
                      <a:pt x="596" y="245"/>
                    </a:lnTo>
                    <a:cubicBezTo>
                      <a:pt x="442" y="386"/>
                      <a:pt x="311" y="457"/>
                      <a:pt x="206" y="4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47">
                <a:extLst>
                  <a:ext uri="{FF2B5EF4-FFF2-40B4-BE49-F238E27FC236}">
                    <a16:creationId xmlns:a16="http://schemas.microsoft.com/office/drawing/2014/main" id="{578250C6-2906-4D00-93F2-19C22D270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5228" y="9350550"/>
                <a:ext cx="55848" cy="267271"/>
              </a:xfrm>
              <a:custGeom>
                <a:avLst/>
                <a:gdLst>
                  <a:gd name="T0" fmla="*/ 7 w 60"/>
                  <a:gd name="T1" fmla="*/ 293 h 294"/>
                  <a:gd name="T2" fmla="*/ 7 w 60"/>
                  <a:gd name="T3" fmla="*/ 293 h 294"/>
                  <a:gd name="T4" fmla="*/ 7 w 60"/>
                  <a:gd name="T5" fmla="*/ 293 h 294"/>
                  <a:gd name="T6" fmla="*/ 7 w 60"/>
                  <a:gd name="T7" fmla="*/ 293 h 294"/>
                  <a:gd name="T8" fmla="*/ 1 w 60"/>
                  <a:gd name="T9" fmla="*/ 284 h 294"/>
                  <a:gd name="T10" fmla="*/ 44 w 60"/>
                  <a:gd name="T11" fmla="*/ 6 h 294"/>
                  <a:gd name="T12" fmla="*/ 44 w 60"/>
                  <a:gd name="T13" fmla="*/ 6 h 294"/>
                  <a:gd name="T14" fmla="*/ 53 w 60"/>
                  <a:gd name="T15" fmla="*/ 0 h 294"/>
                  <a:gd name="T16" fmla="*/ 53 w 60"/>
                  <a:gd name="T17" fmla="*/ 0 h 294"/>
                  <a:gd name="T18" fmla="*/ 59 w 60"/>
                  <a:gd name="T19" fmla="*/ 8 h 294"/>
                  <a:gd name="T20" fmla="*/ 14 w 60"/>
                  <a:gd name="T21" fmla="*/ 287 h 294"/>
                  <a:gd name="T22" fmla="*/ 14 w 60"/>
                  <a:gd name="T23" fmla="*/ 287 h 294"/>
                  <a:gd name="T24" fmla="*/ 7 w 60"/>
                  <a:gd name="T25" fmla="*/ 293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94">
                    <a:moveTo>
                      <a:pt x="7" y="293"/>
                    </a:moveTo>
                    <a:lnTo>
                      <a:pt x="7" y="293"/>
                    </a:lnTo>
                    <a:lnTo>
                      <a:pt x="7" y="293"/>
                    </a:lnTo>
                    <a:lnTo>
                      <a:pt x="7" y="293"/>
                    </a:lnTo>
                    <a:cubicBezTo>
                      <a:pt x="2" y="292"/>
                      <a:pt x="0" y="288"/>
                      <a:pt x="1" y="284"/>
                    </a:cubicBezTo>
                    <a:lnTo>
                      <a:pt x="44" y="6"/>
                    </a:lnTo>
                    <a:lnTo>
                      <a:pt x="44" y="6"/>
                    </a:lnTo>
                    <a:cubicBezTo>
                      <a:pt x="45" y="2"/>
                      <a:pt x="48" y="0"/>
                      <a:pt x="53" y="0"/>
                    </a:cubicBezTo>
                    <a:lnTo>
                      <a:pt x="53" y="0"/>
                    </a:lnTo>
                    <a:cubicBezTo>
                      <a:pt x="56" y="0"/>
                      <a:pt x="59" y="4"/>
                      <a:pt x="59" y="8"/>
                    </a:cubicBezTo>
                    <a:lnTo>
                      <a:pt x="14" y="287"/>
                    </a:lnTo>
                    <a:lnTo>
                      <a:pt x="14" y="287"/>
                    </a:lnTo>
                    <a:cubicBezTo>
                      <a:pt x="14" y="290"/>
                      <a:pt x="10" y="293"/>
                      <a:pt x="7" y="2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48">
                <a:extLst>
                  <a:ext uri="{FF2B5EF4-FFF2-40B4-BE49-F238E27FC236}">
                    <a16:creationId xmlns:a16="http://schemas.microsoft.com/office/drawing/2014/main" id="{337F17A6-7B25-42D9-8342-1DA33D123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3641" y="9135136"/>
                <a:ext cx="2337637" cy="1208709"/>
              </a:xfrm>
              <a:custGeom>
                <a:avLst/>
                <a:gdLst>
                  <a:gd name="T0" fmla="*/ 1710 w 2583"/>
                  <a:gd name="T1" fmla="*/ 318 h 1336"/>
                  <a:gd name="T2" fmla="*/ 1758 w 2583"/>
                  <a:gd name="T3" fmla="*/ 807 h 1336"/>
                  <a:gd name="T4" fmla="*/ 654 w 2583"/>
                  <a:gd name="T5" fmla="*/ 1129 h 1336"/>
                  <a:gd name="T6" fmla="*/ 654 w 2583"/>
                  <a:gd name="T7" fmla="*/ 1129 h 1336"/>
                  <a:gd name="T8" fmla="*/ 244 w 2583"/>
                  <a:gd name="T9" fmla="*/ 1119 h 1336"/>
                  <a:gd name="T10" fmla="*/ 244 w 2583"/>
                  <a:gd name="T11" fmla="*/ 1119 h 1336"/>
                  <a:gd name="T12" fmla="*/ 16 w 2583"/>
                  <a:gd name="T13" fmla="*/ 1264 h 1336"/>
                  <a:gd name="T14" fmla="*/ 16 w 2583"/>
                  <a:gd name="T15" fmla="*/ 1264 h 1336"/>
                  <a:gd name="T16" fmla="*/ 8 w 2583"/>
                  <a:gd name="T17" fmla="*/ 1314 h 1336"/>
                  <a:gd name="T18" fmla="*/ 8 w 2583"/>
                  <a:gd name="T19" fmla="*/ 1314 h 1336"/>
                  <a:gd name="T20" fmla="*/ 45 w 2583"/>
                  <a:gd name="T21" fmla="*/ 1335 h 1336"/>
                  <a:gd name="T22" fmla="*/ 79 w 2583"/>
                  <a:gd name="T23" fmla="*/ 1335 h 1336"/>
                  <a:gd name="T24" fmla="*/ 79 w 2583"/>
                  <a:gd name="T25" fmla="*/ 1335 h 1336"/>
                  <a:gd name="T26" fmla="*/ 126 w 2583"/>
                  <a:gd name="T27" fmla="*/ 1332 h 1336"/>
                  <a:gd name="T28" fmla="*/ 126 w 2583"/>
                  <a:gd name="T29" fmla="*/ 1332 h 1336"/>
                  <a:gd name="T30" fmla="*/ 173 w 2583"/>
                  <a:gd name="T31" fmla="*/ 1321 h 1336"/>
                  <a:gd name="T32" fmla="*/ 284 w 2583"/>
                  <a:gd name="T33" fmla="*/ 1284 h 1336"/>
                  <a:gd name="T34" fmla="*/ 322 w 2583"/>
                  <a:gd name="T35" fmla="*/ 1303 h 1336"/>
                  <a:gd name="T36" fmla="*/ 322 w 2583"/>
                  <a:gd name="T37" fmla="*/ 1303 h 1336"/>
                  <a:gd name="T38" fmla="*/ 341 w 2583"/>
                  <a:gd name="T39" fmla="*/ 1312 h 1336"/>
                  <a:gd name="T40" fmla="*/ 341 w 2583"/>
                  <a:gd name="T41" fmla="*/ 1312 h 1336"/>
                  <a:gd name="T42" fmla="*/ 459 w 2583"/>
                  <a:gd name="T43" fmla="*/ 1335 h 1336"/>
                  <a:gd name="T44" fmla="*/ 2262 w 2583"/>
                  <a:gd name="T45" fmla="*/ 1335 h 1336"/>
                  <a:gd name="T46" fmla="*/ 2262 w 2583"/>
                  <a:gd name="T47" fmla="*/ 1335 h 1336"/>
                  <a:gd name="T48" fmla="*/ 2561 w 2583"/>
                  <a:gd name="T49" fmla="*/ 809 h 1336"/>
                  <a:gd name="T50" fmla="*/ 2561 w 2583"/>
                  <a:gd name="T51" fmla="*/ 809 h 1336"/>
                  <a:gd name="T52" fmla="*/ 2488 w 2583"/>
                  <a:gd name="T53" fmla="*/ 0 h 1336"/>
                  <a:gd name="T54" fmla="*/ 2488 w 2583"/>
                  <a:gd name="T55" fmla="*/ 0 h 1336"/>
                  <a:gd name="T56" fmla="*/ 1710 w 2583"/>
                  <a:gd name="T57" fmla="*/ 318 h 1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3" h="1336">
                    <a:moveTo>
                      <a:pt x="1710" y="318"/>
                    </a:moveTo>
                    <a:lnTo>
                      <a:pt x="1758" y="807"/>
                    </a:lnTo>
                    <a:lnTo>
                      <a:pt x="654" y="1129"/>
                    </a:lnTo>
                    <a:lnTo>
                      <a:pt x="654" y="1129"/>
                    </a:lnTo>
                    <a:cubicBezTo>
                      <a:pt x="654" y="1129"/>
                      <a:pt x="352" y="1079"/>
                      <a:pt x="244" y="1119"/>
                    </a:cubicBezTo>
                    <a:lnTo>
                      <a:pt x="244" y="1119"/>
                    </a:lnTo>
                    <a:cubicBezTo>
                      <a:pt x="155" y="1152"/>
                      <a:pt x="69" y="1209"/>
                      <a:pt x="16" y="1264"/>
                    </a:cubicBezTo>
                    <a:lnTo>
                      <a:pt x="16" y="1264"/>
                    </a:lnTo>
                    <a:cubicBezTo>
                      <a:pt x="1" y="1278"/>
                      <a:pt x="0" y="1298"/>
                      <a:pt x="8" y="1314"/>
                    </a:cubicBezTo>
                    <a:lnTo>
                      <a:pt x="8" y="1314"/>
                    </a:lnTo>
                    <a:cubicBezTo>
                      <a:pt x="15" y="1326"/>
                      <a:pt x="28" y="1335"/>
                      <a:pt x="45" y="1335"/>
                    </a:cubicBezTo>
                    <a:lnTo>
                      <a:pt x="79" y="1335"/>
                    </a:lnTo>
                    <a:lnTo>
                      <a:pt x="79" y="1335"/>
                    </a:lnTo>
                    <a:cubicBezTo>
                      <a:pt x="95" y="1335"/>
                      <a:pt x="111" y="1334"/>
                      <a:pt x="126" y="1332"/>
                    </a:cubicBezTo>
                    <a:lnTo>
                      <a:pt x="126" y="1332"/>
                    </a:lnTo>
                    <a:cubicBezTo>
                      <a:pt x="142" y="1330"/>
                      <a:pt x="157" y="1325"/>
                      <a:pt x="173" y="1321"/>
                    </a:cubicBezTo>
                    <a:lnTo>
                      <a:pt x="284" y="1284"/>
                    </a:lnTo>
                    <a:lnTo>
                      <a:pt x="322" y="1303"/>
                    </a:lnTo>
                    <a:lnTo>
                      <a:pt x="322" y="1303"/>
                    </a:lnTo>
                    <a:cubicBezTo>
                      <a:pt x="328" y="1307"/>
                      <a:pt x="335" y="1309"/>
                      <a:pt x="341" y="1312"/>
                    </a:cubicBezTo>
                    <a:lnTo>
                      <a:pt x="341" y="1312"/>
                    </a:lnTo>
                    <a:cubicBezTo>
                      <a:pt x="378" y="1328"/>
                      <a:pt x="418" y="1335"/>
                      <a:pt x="459" y="1335"/>
                    </a:cubicBezTo>
                    <a:lnTo>
                      <a:pt x="2262" y="1335"/>
                    </a:lnTo>
                    <a:lnTo>
                      <a:pt x="2262" y="1335"/>
                    </a:lnTo>
                    <a:cubicBezTo>
                      <a:pt x="2262" y="1335"/>
                      <a:pt x="2582" y="1334"/>
                      <a:pt x="2561" y="809"/>
                    </a:cubicBezTo>
                    <a:lnTo>
                      <a:pt x="2561" y="809"/>
                    </a:lnTo>
                    <a:cubicBezTo>
                      <a:pt x="2541" y="285"/>
                      <a:pt x="2488" y="0"/>
                      <a:pt x="2488" y="0"/>
                    </a:cubicBezTo>
                    <a:lnTo>
                      <a:pt x="2488" y="0"/>
                    </a:lnTo>
                    <a:cubicBezTo>
                      <a:pt x="2488" y="0"/>
                      <a:pt x="2056" y="102"/>
                      <a:pt x="1710" y="3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49">
                <a:extLst>
                  <a:ext uri="{FF2B5EF4-FFF2-40B4-BE49-F238E27FC236}">
                    <a16:creationId xmlns:a16="http://schemas.microsoft.com/office/drawing/2014/main" id="{004906F6-B7A6-4FF1-99D5-326AF5CE8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5663" y="9131146"/>
                <a:ext cx="2337637" cy="1220678"/>
              </a:xfrm>
              <a:custGeom>
                <a:avLst/>
                <a:gdLst>
                  <a:gd name="T0" fmla="*/ 293 w 2586"/>
                  <a:gd name="T1" fmla="*/ 1283 h 1349"/>
                  <a:gd name="T2" fmla="*/ 335 w 2586"/>
                  <a:gd name="T3" fmla="*/ 1303 h 1349"/>
                  <a:gd name="T4" fmla="*/ 352 w 2586"/>
                  <a:gd name="T5" fmla="*/ 1312 h 1349"/>
                  <a:gd name="T6" fmla="*/ 468 w 2586"/>
                  <a:gd name="T7" fmla="*/ 1335 h 1349"/>
                  <a:gd name="T8" fmla="*/ 2271 w 2586"/>
                  <a:gd name="T9" fmla="*/ 1335 h 1349"/>
                  <a:gd name="T10" fmla="*/ 2446 w 2586"/>
                  <a:gd name="T11" fmla="*/ 1249 h 1349"/>
                  <a:gd name="T12" fmla="*/ 2564 w 2586"/>
                  <a:gd name="T13" fmla="*/ 815 h 1349"/>
                  <a:gd name="T14" fmla="*/ 2491 w 2586"/>
                  <a:gd name="T15" fmla="*/ 15 h 1349"/>
                  <a:gd name="T16" fmla="*/ 1774 w 2586"/>
                  <a:gd name="T17" fmla="*/ 812 h 1349"/>
                  <a:gd name="T18" fmla="*/ 1769 w 2586"/>
                  <a:gd name="T19" fmla="*/ 820 h 1349"/>
                  <a:gd name="T20" fmla="*/ 665 w 2586"/>
                  <a:gd name="T21" fmla="*/ 1142 h 1349"/>
                  <a:gd name="T22" fmla="*/ 661 w 2586"/>
                  <a:gd name="T23" fmla="*/ 1142 h 1349"/>
                  <a:gd name="T24" fmla="*/ 256 w 2586"/>
                  <a:gd name="T25" fmla="*/ 1132 h 1349"/>
                  <a:gd name="T26" fmla="*/ 29 w 2586"/>
                  <a:gd name="T27" fmla="*/ 1274 h 1349"/>
                  <a:gd name="T28" fmla="*/ 23 w 2586"/>
                  <a:gd name="T29" fmla="*/ 1317 h 1349"/>
                  <a:gd name="T30" fmla="*/ 88 w 2586"/>
                  <a:gd name="T31" fmla="*/ 1335 h 1349"/>
                  <a:gd name="T32" fmla="*/ 134 w 2586"/>
                  <a:gd name="T33" fmla="*/ 1331 h 1349"/>
                  <a:gd name="T34" fmla="*/ 179 w 2586"/>
                  <a:gd name="T35" fmla="*/ 1320 h 1349"/>
                  <a:gd name="T36" fmla="*/ 291 w 2586"/>
                  <a:gd name="T37" fmla="*/ 1283 h 1349"/>
                  <a:gd name="T38" fmla="*/ 2271 w 2586"/>
                  <a:gd name="T39" fmla="*/ 1348 h 1349"/>
                  <a:gd name="T40" fmla="*/ 468 w 2586"/>
                  <a:gd name="T41" fmla="*/ 1348 h 1349"/>
                  <a:gd name="T42" fmla="*/ 347 w 2586"/>
                  <a:gd name="T43" fmla="*/ 1324 h 1349"/>
                  <a:gd name="T44" fmla="*/ 293 w 2586"/>
                  <a:gd name="T45" fmla="*/ 1297 h 1349"/>
                  <a:gd name="T46" fmla="*/ 184 w 2586"/>
                  <a:gd name="T47" fmla="*/ 1333 h 1349"/>
                  <a:gd name="T48" fmla="*/ 136 w 2586"/>
                  <a:gd name="T49" fmla="*/ 1345 h 1349"/>
                  <a:gd name="T50" fmla="*/ 54 w 2586"/>
                  <a:gd name="T51" fmla="*/ 1348 h 1349"/>
                  <a:gd name="T52" fmla="*/ 11 w 2586"/>
                  <a:gd name="T53" fmla="*/ 1324 h 1349"/>
                  <a:gd name="T54" fmla="*/ 20 w 2586"/>
                  <a:gd name="T55" fmla="*/ 1265 h 1349"/>
                  <a:gd name="T56" fmla="*/ 250 w 2586"/>
                  <a:gd name="T57" fmla="*/ 1118 h 1349"/>
                  <a:gd name="T58" fmla="*/ 662 w 2586"/>
                  <a:gd name="T59" fmla="*/ 1128 h 1349"/>
                  <a:gd name="T60" fmla="*/ 1712 w 2586"/>
                  <a:gd name="T61" fmla="*/ 325 h 1349"/>
                  <a:gd name="T62" fmla="*/ 1715 w 2586"/>
                  <a:gd name="T63" fmla="*/ 318 h 1349"/>
                  <a:gd name="T64" fmla="*/ 2495 w 2586"/>
                  <a:gd name="T65" fmla="*/ 0 h 1349"/>
                  <a:gd name="T66" fmla="*/ 2501 w 2586"/>
                  <a:gd name="T67" fmla="*/ 1 h 1349"/>
                  <a:gd name="T68" fmla="*/ 2504 w 2586"/>
                  <a:gd name="T69" fmla="*/ 6 h 1349"/>
                  <a:gd name="T70" fmla="*/ 2577 w 2586"/>
                  <a:gd name="T71" fmla="*/ 815 h 1349"/>
                  <a:gd name="T72" fmla="*/ 2456 w 2586"/>
                  <a:gd name="T73" fmla="*/ 1259 h 1349"/>
                  <a:gd name="T74" fmla="*/ 2271 w 2586"/>
                  <a:gd name="T75" fmla="*/ 1348 h 1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86" h="1349">
                    <a:moveTo>
                      <a:pt x="293" y="1283"/>
                    </a:moveTo>
                    <a:lnTo>
                      <a:pt x="293" y="1283"/>
                    </a:lnTo>
                    <a:cubicBezTo>
                      <a:pt x="294" y="1283"/>
                      <a:pt x="296" y="1283"/>
                      <a:pt x="297" y="1284"/>
                    </a:cubicBezTo>
                    <a:lnTo>
                      <a:pt x="335" y="1303"/>
                    </a:lnTo>
                    <a:lnTo>
                      <a:pt x="335" y="1303"/>
                    </a:lnTo>
                    <a:cubicBezTo>
                      <a:pt x="341" y="1306"/>
                      <a:pt x="346" y="1309"/>
                      <a:pt x="352" y="1312"/>
                    </a:cubicBezTo>
                    <a:lnTo>
                      <a:pt x="352" y="1312"/>
                    </a:lnTo>
                    <a:cubicBezTo>
                      <a:pt x="389" y="1327"/>
                      <a:pt x="428" y="1335"/>
                      <a:pt x="468" y="1335"/>
                    </a:cubicBezTo>
                    <a:lnTo>
                      <a:pt x="2271" y="1335"/>
                    </a:lnTo>
                    <a:lnTo>
                      <a:pt x="2271" y="1335"/>
                    </a:lnTo>
                    <a:cubicBezTo>
                      <a:pt x="2271" y="1335"/>
                      <a:pt x="2365" y="1333"/>
                      <a:pt x="2446" y="1249"/>
                    </a:cubicBezTo>
                    <a:lnTo>
                      <a:pt x="2446" y="1249"/>
                    </a:lnTo>
                    <a:cubicBezTo>
                      <a:pt x="2532" y="1159"/>
                      <a:pt x="2571" y="1013"/>
                      <a:pt x="2564" y="815"/>
                    </a:cubicBezTo>
                    <a:lnTo>
                      <a:pt x="2564" y="815"/>
                    </a:lnTo>
                    <a:cubicBezTo>
                      <a:pt x="2545" y="343"/>
                      <a:pt x="2500" y="63"/>
                      <a:pt x="2491" y="15"/>
                    </a:cubicBezTo>
                    <a:lnTo>
                      <a:pt x="2491" y="15"/>
                    </a:lnTo>
                    <a:cubicBezTo>
                      <a:pt x="2434" y="30"/>
                      <a:pt x="2043" y="131"/>
                      <a:pt x="1726" y="328"/>
                    </a:cubicBezTo>
                    <a:lnTo>
                      <a:pt x="1774" y="812"/>
                    </a:lnTo>
                    <a:lnTo>
                      <a:pt x="1774" y="812"/>
                    </a:lnTo>
                    <a:cubicBezTo>
                      <a:pt x="1775" y="816"/>
                      <a:pt x="1772" y="819"/>
                      <a:pt x="1769" y="820"/>
                    </a:cubicBezTo>
                    <a:lnTo>
                      <a:pt x="665" y="1142"/>
                    </a:lnTo>
                    <a:lnTo>
                      <a:pt x="665" y="1142"/>
                    </a:lnTo>
                    <a:cubicBezTo>
                      <a:pt x="664" y="1142"/>
                      <a:pt x="663" y="1142"/>
                      <a:pt x="661" y="1142"/>
                    </a:cubicBezTo>
                    <a:lnTo>
                      <a:pt x="661" y="1142"/>
                    </a:lnTo>
                    <a:cubicBezTo>
                      <a:pt x="659" y="1142"/>
                      <a:pt x="361" y="1092"/>
                      <a:pt x="256" y="1132"/>
                    </a:cubicBezTo>
                    <a:lnTo>
                      <a:pt x="256" y="1132"/>
                    </a:lnTo>
                    <a:cubicBezTo>
                      <a:pt x="174" y="1162"/>
                      <a:pt x="88" y="1217"/>
                      <a:pt x="29" y="1274"/>
                    </a:cubicBezTo>
                    <a:lnTo>
                      <a:pt x="29" y="1274"/>
                    </a:lnTo>
                    <a:cubicBezTo>
                      <a:pt x="16" y="1288"/>
                      <a:pt x="17" y="1306"/>
                      <a:pt x="23" y="1317"/>
                    </a:cubicBezTo>
                    <a:lnTo>
                      <a:pt x="23" y="1317"/>
                    </a:lnTo>
                    <a:cubicBezTo>
                      <a:pt x="30" y="1328"/>
                      <a:pt x="41" y="1335"/>
                      <a:pt x="54" y="1335"/>
                    </a:cubicBezTo>
                    <a:lnTo>
                      <a:pt x="88" y="1335"/>
                    </a:lnTo>
                    <a:lnTo>
                      <a:pt x="88" y="1335"/>
                    </a:lnTo>
                    <a:cubicBezTo>
                      <a:pt x="103" y="1335"/>
                      <a:pt x="119" y="1333"/>
                      <a:pt x="134" y="1331"/>
                    </a:cubicBezTo>
                    <a:lnTo>
                      <a:pt x="134" y="1331"/>
                    </a:lnTo>
                    <a:cubicBezTo>
                      <a:pt x="149" y="1329"/>
                      <a:pt x="164" y="1324"/>
                      <a:pt x="179" y="1320"/>
                    </a:cubicBezTo>
                    <a:lnTo>
                      <a:pt x="291" y="1283"/>
                    </a:lnTo>
                    <a:lnTo>
                      <a:pt x="291" y="1283"/>
                    </a:lnTo>
                    <a:cubicBezTo>
                      <a:pt x="292" y="1283"/>
                      <a:pt x="293" y="1283"/>
                      <a:pt x="293" y="1283"/>
                    </a:cubicBezTo>
                    <a:close/>
                    <a:moveTo>
                      <a:pt x="2271" y="1348"/>
                    </a:moveTo>
                    <a:lnTo>
                      <a:pt x="468" y="1348"/>
                    </a:lnTo>
                    <a:lnTo>
                      <a:pt x="468" y="1348"/>
                    </a:lnTo>
                    <a:cubicBezTo>
                      <a:pt x="425" y="1348"/>
                      <a:pt x="385" y="1340"/>
                      <a:pt x="347" y="1324"/>
                    </a:cubicBezTo>
                    <a:lnTo>
                      <a:pt x="347" y="1324"/>
                    </a:lnTo>
                    <a:cubicBezTo>
                      <a:pt x="341" y="1322"/>
                      <a:pt x="335" y="1319"/>
                      <a:pt x="328" y="1315"/>
                    </a:cubicBezTo>
                    <a:lnTo>
                      <a:pt x="293" y="1297"/>
                    </a:lnTo>
                    <a:lnTo>
                      <a:pt x="184" y="1333"/>
                    </a:lnTo>
                    <a:lnTo>
                      <a:pt x="184" y="1333"/>
                    </a:lnTo>
                    <a:cubicBezTo>
                      <a:pt x="168" y="1338"/>
                      <a:pt x="152" y="1342"/>
                      <a:pt x="136" y="1345"/>
                    </a:cubicBezTo>
                    <a:lnTo>
                      <a:pt x="136" y="1345"/>
                    </a:lnTo>
                    <a:cubicBezTo>
                      <a:pt x="120" y="1347"/>
                      <a:pt x="104" y="1348"/>
                      <a:pt x="88" y="1348"/>
                    </a:cubicBezTo>
                    <a:lnTo>
                      <a:pt x="54" y="1348"/>
                    </a:lnTo>
                    <a:lnTo>
                      <a:pt x="54" y="1348"/>
                    </a:lnTo>
                    <a:cubicBezTo>
                      <a:pt x="35" y="1348"/>
                      <a:pt x="20" y="1339"/>
                      <a:pt x="11" y="1324"/>
                    </a:cubicBezTo>
                    <a:lnTo>
                      <a:pt x="11" y="1324"/>
                    </a:lnTo>
                    <a:cubicBezTo>
                      <a:pt x="0" y="1303"/>
                      <a:pt x="4" y="1280"/>
                      <a:pt x="20" y="1265"/>
                    </a:cubicBezTo>
                    <a:lnTo>
                      <a:pt x="20" y="1265"/>
                    </a:lnTo>
                    <a:cubicBezTo>
                      <a:pt x="78" y="1206"/>
                      <a:pt x="168" y="1149"/>
                      <a:pt x="250" y="1118"/>
                    </a:cubicBezTo>
                    <a:lnTo>
                      <a:pt x="250" y="1118"/>
                    </a:lnTo>
                    <a:cubicBezTo>
                      <a:pt x="357" y="1079"/>
                      <a:pt x="636" y="1124"/>
                      <a:pt x="662" y="1128"/>
                    </a:cubicBezTo>
                    <a:lnTo>
                      <a:pt x="1759" y="809"/>
                    </a:lnTo>
                    <a:lnTo>
                      <a:pt x="1712" y="325"/>
                    </a:lnTo>
                    <a:lnTo>
                      <a:pt x="1712" y="325"/>
                    </a:lnTo>
                    <a:cubicBezTo>
                      <a:pt x="1711" y="322"/>
                      <a:pt x="1713" y="320"/>
                      <a:pt x="1715" y="318"/>
                    </a:cubicBezTo>
                    <a:lnTo>
                      <a:pt x="1715" y="318"/>
                    </a:lnTo>
                    <a:cubicBezTo>
                      <a:pt x="2058" y="104"/>
                      <a:pt x="2491" y="1"/>
                      <a:pt x="2495" y="0"/>
                    </a:cubicBezTo>
                    <a:lnTo>
                      <a:pt x="2495" y="0"/>
                    </a:lnTo>
                    <a:cubicBezTo>
                      <a:pt x="2497" y="0"/>
                      <a:pt x="2499" y="0"/>
                      <a:pt x="2501" y="1"/>
                    </a:cubicBezTo>
                    <a:lnTo>
                      <a:pt x="2501" y="1"/>
                    </a:lnTo>
                    <a:cubicBezTo>
                      <a:pt x="2502" y="3"/>
                      <a:pt x="2504" y="3"/>
                      <a:pt x="2504" y="6"/>
                    </a:cubicBezTo>
                    <a:lnTo>
                      <a:pt x="2504" y="6"/>
                    </a:lnTo>
                    <a:cubicBezTo>
                      <a:pt x="2505" y="8"/>
                      <a:pt x="2558" y="296"/>
                      <a:pt x="2577" y="815"/>
                    </a:cubicBezTo>
                    <a:lnTo>
                      <a:pt x="2577" y="815"/>
                    </a:lnTo>
                    <a:cubicBezTo>
                      <a:pt x="2585" y="1017"/>
                      <a:pt x="2544" y="1166"/>
                      <a:pt x="2456" y="1259"/>
                    </a:cubicBezTo>
                    <a:lnTo>
                      <a:pt x="2456" y="1259"/>
                    </a:lnTo>
                    <a:cubicBezTo>
                      <a:pt x="2371" y="1347"/>
                      <a:pt x="2275" y="1348"/>
                      <a:pt x="2271" y="1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56B0C5B-41D4-4476-BE82-9D2A1C9888A9}"/>
                </a:ext>
              </a:extLst>
            </p:cNvPr>
            <p:cNvGrpSpPr/>
            <p:nvPr/>
          </p:nvGrpSpPr>
          <p:grpSpPr>
            <a:xfrm>
              <a:off x="10591174" y="5608734"/>
              <a:ext cx="3207270" cy="2904096"/>
              <a:chOff x="10591174" y="5608734"/>
              <a:chExt cx="3207270" cy="2904096"/>
            </a:xfrm>
          </p:grpSpPr>
          <p:sp>
            <p:nvSpPr>
              <p:cNvPr id="45" name="Freeform 50">
                <a:extLst>
                  <a:ext uri="{FF2B5EF4-FFF2-40B4-BE49-F238E27FC236}">
                    <a16:creationId xmlns:a16="http://schemas.microsoft.com/office/drawing/2014/main" id="{82160524-F19E-47BF-9166-1FF464282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5162" y="6374649"/>
                <a:ext cx="3155413" cy="714055"/>
              </a:xfrm>
              <a:prstGeom prst="roundRect">
                <a:avLst>
                  <a:gd name="adj" fmla="val 12576"/>
                </a:avLst>
              </a:pr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51">
                <a:extLst>
                  <a:ext uri="{FF2B5EF4-FFF2-40B4-BE49-F238E27FC236}">
                    <a16:creationId xmlns:a16="http://schemas.microsoft.com/office/drawing/2014/main" id="{A342284C-9791-4CF1-9AFA-505F0B66A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1174" y="6366671"/>
                <a:ext cx="3167379" cy="726024"/>
              </a:xfrm>
              <a:custGeom>
                <a:avLst/>
                <a:gdLst>
                  <a:gd name="T0" fmla="*/ 105 w 3500"/>
                  <a:gd name="T1" fmla="*/ 13 h 802"/>
                  <a:gd name="T2" fmla="*/ 105 w 3500"/>
                  <a:gd name="T3" fmla="*/ 13 h 802"/>
                  <a:gd name="T4" fmla="*/ 14 w 3500"/>
                  <a:gd name="T5" fmla="*/ 104 h 802"/>
                  <a:gd name="T6" fmla="*/ 14 w 3500"/>
                  <a:gd name="T7" fmla="*/ 697 h 802"/>
                  <a:gd name="T8" fmla="*/ 14 w 3500"/>
                  <a:gd name="T9" fmla="*/ 697 h 802"/>
                  <a:gd name="T10" fmla="*/ 105 w 3500"/>
                  <a:gd name="T11" fmla="*/ 787 h 802"/>
                  <a:gd name="T12" fmla="*/ 3394 w 3500"/>
                  <a:gd name="T13" fmla="*/ 787 h 802"/>
                  <a:gd name="T14" fmla="*/ 3394 w 3500"/>
                  <a:gd name="T15" fmla="*/ 787 h 802"/>
                  <a:gd name="T16" fmla="*/ 3485 w 3500"/>
                  <a:gd name="T17" fmla="*/ 697 h 802"/>
                  <a:gd name="T18" fmla="*/ 3485 w 3500"/>
                  <a:gd name="T19" fmla="*/ 104 h 802"/>
                  <a:gd name="T20" fmla="*/ 3485 w 3500"/>
                  <a:gd name="T21" fmla="*/ 104 h 802"/>
                  <a:gd name="T22" fmla="*/ 3394 w 3500"/>
                  <a:gd name="T23" fmla="*/ 13 h 802"/>
                  <a:gd name="T24" fmla="*/ 105 w 3500"/>
                  <a:gd name="T25" fmla="*/ 13 h 802"/>
                  <a:gd name="T26" fmla="*/ 3394 w 3500"/>
                  <a:gd name="T27" fmla="*/ 801 h 802"/>
                  <a:gd name="T28" fmla="*/ 105 w 3500"/>
                  <a:gd name="T29" fmla="*/ 801 h 802"/>
                  <a:gd name="T30" fmla="*/ 105 w 3500"/>
                  <a:gd name="T31" fmla="*/ 801 h 802"/>
                  <a:gd name="T32" fmla="*/ 0 w 3500"/>
                  <a:gd name="T33" fmla="*/ 697 h 802"/>
                  <a:gd name="T34" fmla="*/ 0 w 3500"/>
                  <a:gd name="T35" fmla="*/ 104 h 802"/>
                  <a:gd name="T36" fmla="*/ 0 w 3500"/>
                  <a:gd name="T37" fmla="*/ 104 h 802"/>
                  <a:gd name="T38" fmla="*/ 105 w 3500"/>
                  <a:gd name="T39" fmla="*/ 0 h 802"/>
                  <a:gd name="T40" fmla="*/ 3394 w 3500"/>
                  <a:gd name="T41" fmla="*/ 0 h 802"/>
                  <a:gd name="T42" fmla="*/ 3394 w 3500"/>
                  <a:gd name="T43" fmla="*/ 0 h 802"/>
                  <a:gd name="T44" fmla="*/ 3499 w 3500"/>
                  <a:gd name="T45" fmla="*/ 104 h 802"/>
                  <a:gd name="T46" fmla="*/ 3499 w 3500"/>
                  <a:gd name="T47" fmla="*/ 697 h 802"/>
                  <a:gd name="T48" fmla="*/ 3499 w 3500"/>
                  <a:gd name="T49" fmla="*/ 697 h 802"/>
                  <a:gd name="T50" fmla="*/ 3394 w 3500"/>
                  <a:gd name="T51" fmla="*/ 80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00" h="802">
                    <a:moveTo>
                      <a:pt x="105" y="13"/>
                    </a:moveTo>
                    <a:lnTo>
                      <a:pt x="105" y="13"/>
                    </a:lnTo>
                    <a:cubicBezTo>
                      <a:pt x="55" y="13"/>
                      <a:pt x="14" y="55"/>
                      <a:pt x="14" y="104"/>
                    </a:cubicBezTo>
                    <a:lnTo>
                      <a:pt x="14" y="697"/>
                    </a:lnTo>
                    <a:lnTo>
                      <a:pt x="14" y="697"/>
                    </a:lnTo>
                    <a:cubicBezTo>
                      <a:pt x="14" y="747"/>
                      <a:pt x="55" y="787"/>
                      <a:pt x="105" y="787"/>
                    </a:cubicBezTo>
                    <a:lnTo>
                      <a:pt x="3394" y="787"/>
                    </a:lnTo>
                    <a:lnTo>
                      <a:pt x="3394" y="787"/>
                    </a:lnTo>
                    <a:cubicBezTo>
                      <a:pt x="3444" y="787"/>
                      <a:pt x="3485" y="747"/>
                      <a:pt x="3485" y="697"/>
                    </a:cubicBezTo>
                    <a:lnTo>
                      <a:pt x="3485" y="104"/>
                    </a:lnTo>
                    <a:lnTo>
                      <a:pt x="3485" y="104"/>
                    </a:lnTo>
                    <a:cubicBezTo>
                      <a:pt x="3485" y="55"/>
                      <a:pt x="3444" y="13"/>
                      <a:pt x="3394" y="13"/>
                    </a:cubicBezTo>
                    <a:lnTo>
                      <a:pt x="105" y="13"/>
                    </a:lnTo>
                    <a:close/>
                    <a:moveTo>
                      <a:pt x="3394" y="801"/>
                    </a:moveTo>
                    <a:lnTo>
                      <a:pt x="105" y="801"/>
                    </a:lnTo>
                    <a:lnTo>
                      <a:pt x="105" y="801"/>
                    </a:lnTo>
                    <a:cubicBezTo>
                      <a:pt x="47" y="801"/>
                      <a:pt x="0" y="754"/>
                      <a:pt x="0" y="697"/>
                    </a:cubicBezTo>
                    <a:lnTo>
                      <a:pt x="0" y="104"/>
                    </a:lnTo>
                    <a:lnTo>
                      <a:pt x="0" y="104"/>
                    </a:lnTo>
                    <a:cubicBezTo>
                      <a:pt x="0" y="46"/>
                      <a:pt x="47" y="0"/>
                      <a:pt x="105" y="0"/>
                    </a:cubicBezTo>
                    <a:lnTo>
                      <a:pt x="3394" y="0"/>
                    </a:lnTo>
                    <a:lnTo>
                      <a:pt x="3394" y="0"/>
                    </a:lnTo>
                    <a:cubicBezTo>
                      <a:pt x="3452" y="0"/>
                      <a:pt x="3499" y="46"/>
                      <a:pt x="3499" y="104"/>
                    </a:cubicBezTo>
                    <a:lnTo>
                      <a:pt x="3499" y="697"/>
                    </a:lnTo>
                    <a:lnTo>
                      <a:pt x="3499" y="697"/>
                    </a:lnTo>
                    <a:cubicBezTo>
                      <a:pt x="3499" y="754"/>
                      <a:pt x="3452" y="801"/>
                      <a:pt x="3394" y="8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52">
                <a:extLst>
                  <a:ext uri="{FF2B5EF4-FFF2-40B4-BE49-F238E27FC236}">
                    <a16:creationId xmlns:a16="http://schemas.microsoft.com/office/drawing/2014/main" id="{D436933B-DE34-40CB-8FC1-D21DA930C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0359" y="6486345"/>
                <a:ext cx="626297" cy="458750"/>
              </a:xfrm>
              <a:custGeom>
                <a:avLst/>
                <a:gdLst>
                  <a:gd name="T0" fmla="*/ 566 w 693"/>
                  <a:gd name="T1" fmla="*/ 73 h 507"/>
                  <a:gd name="T2" fmla="*/ 566 w 693"/>
                  <a:gd name="T3" fmla="*/ 73 h 507"/>
                  <a:gd name="T4" fmla="*/ 346 w 693"/>
                  <a:gd name="T5" fmla="*/ 149 h 507"/>
                  <a:gd name="T6" fmla="*/ 346 w 693"/>
                  <a:gd name="T7" fmla="*/ 149 h 507"/>
                  <a:gd name="T8" fmla="*/ 126 w 693"/>
                  <a:gd name="T9" fmla="*/ 73 h 507"/>
                  <a:gd name="T10" fmla="*/ 126 w 693"/>
                  <a:gd name="T11" fmla="*/ 73 h 507"/>
                  <a:gd name="T12" fmla="*/ 346 w 693"/>
                  <a:gd name="T13" fmla="*/ 506 h 507"/>
                  <a:gd name="T14" fmla="*/ 346 w 693"/>
                  <a:gd name="T15" fmla="*/ 506 h 507"/>
                  <a:gd name="T16" fmla="*/ 566 w 693"/>
                  <a:gd name="T17" fmla="*/ 73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3" h="507">
                    <a:moveTo>
                      <a:pt x="566" y="73"/>
                    </a:moveTo>
                    <a:lnTo>
                      <a:pt x="566" y="73"/>
                    </a:lnTo>
                    <a:cubicBezTo>
                      <a:pt x="446" y="0"/>
                      <a:pt x="346" y="149"/>
                      <a:pt x="346" y="149"/>
                    </a:cubicBezTo>
                    <a:lnTo>
                      <a:pt x="346" y="149"/>
                    </a:lnTo>
                    <a:cubicBezTo>
                      <a:pt x="346" y="149"/>
                      <a:pt x="246" y="0"/>
                      <a:pt x="126" y="73"/>
                    </a:cubicBezTo>
                    <a:lnTo>
                      <a:pt x="126" y="73"/>
                    </a:lnTo>
                    <a:cubicBezTo>
                      <a:pt x="0" y="150"/>
                      <a:pt x="119" y="402"/>
                      <a:pt x="346" y="506"/>
                    </a:cubicBezTo>
                    <a:lnTo>
                      <a:pt x="346" y="506"/>
                    </a:lnTo>
                    <a:cubicBezTo>
                      <a:pt x="571" y="402"/>
                      <a:pt x="692" y="150"/>
                      <a:pt x="566" y="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53">
                <a:extLst>
                  <a:ext uri="{FF2B5EF4-FFF2-40B4-BE49-F238E27FC236}">
                    <a16:creationId xmlns:a16="http://schemas.microsoft.com/office/drawing/2014/main" id="{E8FB0382-9ECB-4B4C-8C09-4A2D81B73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0197" y="6486345"/>
                <a:ext cx="506620" cy="462741"/>
              </a:xfrm>
              <a:custGeom>
                <a:avLst/>
                <a:gdLst>
                  <a:gd name="T0" fmla="*/ 128 w 562"/>
                  <a:gd name="T1" fmla="*/ 58 h 511"/>
                  <a:gd name="T2" fmla="*/ 128 w 562"/>
                  <a:gd name="T3" fmla="*/ 58 h 511"/>
                  <a:gd name="T4" fmla="*/ 64 w 562"/>
                  <a:gd name="T5" fmla="*/ 77 h 511"/>
                  <a:gd name="T6" fmla="*/ 64 w 562"/>
                  <a:gd name="T7" fmla="*/ 77 h 511"/>
                  <a:gd name="T8" fmla="*/ 16 w 562"/>
                  <a:gd name="T9" fmla="*/ 178 h 511"/>
                  <a:gd name="T10" fmla="*/ 16 w 562"/>
                  <a:gd name="T11" fmla="*/ 178 h 511"/>
                  <a:gd name="T12" fmla="*/ 281 w 562"/>
                  <a:gd name="T13" fmla="*/ 496 h 511"/>
                  <a:gd name="T14" fmla="*/ 281 w 562"/>
                  <a:gd name="T15" fmla="*/ 496 h 511"/>
                  <a:gd name="T16" fmla="*/ 545 w 562"/>
                  <a:gd name="T17" fmla="*/ 178 h 511"/>
                  <a:gd name="T18" fmla="*/ 545 w 562"/>
                  <a:gd name="T19" fmla="*/ 178 h 511"/>
                  <a:gd name="T20" fmla="*/ 497 w 562"/>
                  <a:gd name="T21" fmla="*/ 77 h 511"/>
                  <a:gd name="T22" fmla="*/ 497 w 562"/>
                  <a:gd name="T23" fmla="*/ 77 h 511"/>
                  <a:gd name="T24" fmla="*/ 350 w 562"/>
                  <a:gd name="T25" fmla="*/ 88 h 511"/>
                  <a:gd name="T26" fmla="*/ 350 w 562"/>
                  <a:gd name="T27" fmla="*/ 88 h 511"/>
                  <a:gd name="T28" fmla="*/ 287 w 562"/>
                  <a:gd name="T29" fmla="*/ 151 h 511"/>
                  <a:gd name="T30" fmla="*/ 287 w 562"/>
                  <a:gd name="T31" fmla="*/ 151 h 511"/>
                  <a:gd name="T32" fmla="*/ 275 w 562"/>
                  <a:gd name="T33" fmla="*/ 151 h 511"/>
                  <a:gd name="T34" fmla="*/ 275 w 562"/>
                  <a:gd name="T35" fmla="*/ 151 h 511"/>
                  <a:gd name="T36" fmla="*/ 211 w 562"/>
                  <a:gd name="T37" fmla="*/ 88 h 511"/>
                  <a:gd name="T38" fmla="*/ 211 w 562"/>
                  <a:gd name="T39" fmla="*/ 88 h 511"/>
                  <a:gd name="T40" fmla="*/ 128 w 562"/>
                  <a:gd name="T41" fmla="*/ 58 h 511"/>
                  <a:gd name="T42" fmla="*/ 281 w 562"/>
                  <a:gd name="T43" fmla="*/ 510 h 511"/>
                  <a:gd name="T44" fmla="*/ 281 w 562"/>
                  <a:gd name="T45" fmla="*/ 510 h 511"/>
                  <a:gd name="T46" fmla="*/ 278 w 562"/>
                  <a:gd name="T47" fmla="*/ 510 h 511"/>
                  <a:gd name="T48" fmla="*/ 278 w 562"/>
                  <a:gd name="T49" fmla="*/ 510 h 511"/>
                  <a:gd name="T50" fmla="*/ 3 w 562"/>
                  <a:gd name="T51" fmla="*/ 180 h 511"/>
                  <a:gd name="T52" fmla="*/ 3 w 562"/>
                  <a:gd name="T53" fmla="*/ 180 h 511"/>
                  <a:gd name="T54" fmla="*/ 57 w 562"/>
                  <a:gd name="T55" fmla="*/ 65 h 511"/>
                  <a:gd name="T56" fmla="*/ 57 w 562"/>
                  <a:gd name="T57" fmla="*/ 65 h 511"/>
                  <a:gd name="T58" fmla="*/ 281 w 562"/>
                  <a:gd name="T59" fmla="*/ 135 h 511"/>
                  <a:gd name="T60" fmla="*/ 281 w 562"/>
                  <a:gd name="T61" fmla="*/ 135 h 511"/>
                  <a:gd name="T62" fmla="*/ 504 w 562"/>
                  <a:gd name="T63" fmla="*/ 65 h 511"/>
                  <a:gd name="T64" fmla="*/ 504 w 562"/>
                  <a:gd name="T65" fmla="*/ 65 h 511"/>
                  <a:gd name="T66" fmla="*/ 559 w 562"/>
                  <a:gd name="T67" fmla="*/ 180 h 511"/>
                  <a:gd name="T68" fmla="*/ 559 w 562"/>
                  <a:gd name="T69" fmla="*/ 180 h 511"/>
                  <a:gd name="T70" fmla="*/ 283 w 562"/>
                  <a:gd name="T71" fmla="*/ 510 h 511"/>
                  <a:gd name="T72" fmla="*/ 283 w 562"/>
                  <a:gd name="T73" fmla="*/ 510 h 511"/>
                  <a:gd name="T74" fmla="*/ 281 w 562"/>
                  <a:gd name="T75" fmla="*/ 510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2" h="511">
                    <a:moveTo>
                      <a:pt x="128" y="58"/>
                    </a:moveTo>
                    <a:lnTo>
                      <a:pt x="128" y="58"/>
                    </a:lnTo>
                    <a:cubicBezTo>
                      <a:pt x="107" y="58"/>
                      <a:pt x="85" y="64"/>
                      <a:pt x="64" y="77"/>
                    </a:cubicBezTo>
                    <a:lnTo>
                      <a:pt x="64" y="77"/>
                    </a:lnTo>
                    <a:cubicBezTo>
                      <a:pt x="31" y="98"/>
                      <a:pt x="14" y="133"/>
                      <a:pt x="16" y="178"/>
                    </a:cubicBezTo>
                    <a:lnTo>
                      <a:pt x="16" y="178"/>
                    </a:lnTo>
                    <a:cubicBezTo>
                      <a:pt x="24" y="304"/>
                      <a:pt x="156" y="437"/>
                      <a:pt x="281" y="496"/>
                    </a:cubicBezTo>
                    <a:lnTo>
                      <a:pt x="281" y="496"/>
                    </a:lnTo>
                    <a:cubicBezTo>
                      <a:pt x="405" y="437"/>
                      <a:pt x="538" y="304"/>
                      <a:pt x="545" y="178"/>
                    </a:cubicBezTo>
                    <a:lnTo>
                      <a:pt x="545" y="178"/>
                    </a:lnTo>
                    <a:cubicBezTo>
                      <a:pt x="547" y="133"/>
                      <a:pt x="531" y="98"/>
                      <a:pt x="497" y="77"/>
                    </a:cubicBezTo>
                    <a:lnTo>
                      <a:pt x="497" y="77"/>
                    </a:lnTo>
                    <a:cubicBezTo>
                      <a:pt x="450" y="49"/>
                      <a:pt x="401" y="52"/>
                      <a:pt x="350" y="88"/>
                    </a:cubicBezTo>
                    <a:lnTo>
                      <a:pt x="350" y="88"/>
                    </a:lnTo>
                    <a:cubicBezTo>
                      <a:pt x="311" y="115"/>
                      <a:pt x="287" y="151"/>
                      <a:pt x="287" y="151"/>
                    </a:cubicBezTo>
                    <a:lnTo>
                      <a:pt x="287" y="151"/>
                    </a:lnTo>
                    <a:cubicBezTo>
                      <a:pt x="284" y="155"/>
                      <a:pt x="278" y="155"/>
                      <a:pt x="275" y="151"/>
                    </a:cubicBezTo>
                    <a:lnTo>
                      <a:pt x="275" y="151"/>
                    </a:lnTo>
                    <a:cubicBezTo>
                      <a:pt x="275" y="151"/>
                      <a:pt x="250" y="115"/>
                      <a:pt x="211" y="88"/>
                    </a:cubicBezTo>
                    <a:lnTo>
                      <a:pt x="211" y="88"/>
                    </a:lnTo>
                    <a:cubicBezTo>
                      <a:pt x="183" y="67"/>
                      <a:pt x="155" y="58"/>
                      <a:pt x="128" y="58"/>
                    </a:cubicBezTo>
                    <a:close/>
                    <a:moveTo>
                      <a:pt x="281" y="510"/>
                    </a:moveTo>
                    <a:lnTo>
                      <a:pt x="281" y="510"/>
                    </a:lnTo>
                    <a:cubicBezTo>
                      <a:pt x="280" y="510"/>
                      <a:pt x="278" y="510"/>
                      <a:pt x="278" y="510"/>
                    </a:cubicBezTo>
                    <a:lnTo>
                      <a:pt x="278" y="510"/>
                    </a:lnTo>
                    <a:cubicBezTo>
                      <a:pt x="107" y="431"/>
                      <a:pt x="9" y="281"/>
                      <a:pt x="3" y="180"/>
                    </a:cubicBezTo>
                    <a:lnTo>
                      <a:pt x="3" y="180"/>
                    </a:lnTo>
                    <a:cubicBezTo>
                      <a:pt x="0" y="128"/>
                      <a:pt x="19" y="88"/>
                      <a:pt x="57" y="65"/>
                    </a:cubicBezTo>
                    <a:lnTo>
                      <a:pt x="57" y="65"/>
                    </a:lnTo>
                    <a:cubicBezTo>
                      <a:pt x="165" y="0"/>
                      <a:pt x="257" y="105"/>
                      <a:pt x="281" y="135"/>
                    </a:cubicBezTo>
                    <a:lnTo>
                      <a:pt x="281" y="135"/>
                    </a:lnTo>
                    <a:cubicBezTo>
                      <a:pt x="304" y="105"/>
                      <a:pt x="397" y="0"/>
                      <a:pt x="504" y="65"/>
                    </a:cubicBezTo>
                    <a:lnTo>
                      <a:pt x="504" y="65"/>
                    </a:lnTo>
                    <a:cubicBezTo>
                      <a:pt x="543" y="88"/>
                      <a:pt x="561" y="128"/>
                      <a:pt x="559" y="180"/>
                    </a:cubicBezTo>
                    <a:lnTo>
                      <a:pt x="559" y="180"/>
                    </a:lnTo>
                    <a:cubicBezTo>
                      <a:pt x="553" y="281"/>
                      <a:pt x="454" y="431"/>
                      <a:pt x="283" y="510"/>
                    </a:cubicBezTo>
                    <a:lnTo>
                      <a:pt x="283" y="510"/>
                    </a:lnTo>
                    <a:cubicBezTo>
                      <a:pt x="282" y="510"/>
                      <a:pt x="282" y="510"/>
                      <a:pt x="281" y="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54">
                <a:extLst>
                  <a:ext uri="{FF2B5EF4-FFF2-40B4-BE49-F238E27FC236}">
                    <a16:creationId xmlns:a16="http://schemas.microsoft.com/office/drawing/2014/main" id="{F0EF3F6A-8B33-478D-BAC7-A9671C5FA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9939" y="6514268"/>
                <a:ext cx="1523852" cy="251317"/>
              </a:xfrm>
              <a:custGeom>
                <a:avLst/>
                <a:gdLst>
                  <a:gd name="T0" fmla="*/ 231 w 1685"/>
                  <a:gd name="T1" fmla="*/ 275 h 276"/>
                  <a:gd name="T2" fmla="*/ 230 w 1685"/>
                  <a:gd name="T3" fmla="*/ 275 h 276"/>
                  <a:gd name="T4" fmla="*/ 171 w 1685"/>
                  <a:gd name="T5" fmla="*/ 30 h 276"/>
                  <a:gd name="T6" fmla="*/ 130 w 1685"/>
                  <a:gd name="T7" fmla="*/ 132 h 276"/>
                  <a:gd name="T8" fmla="*/ 6 w 1685"/>
                  <a:gd name="T9" fmla="*/ 137 h 276"/>
                  <a:gd name="T10" fmla="*/ 0 w 1685"/>
                  <a:gd name="T11" fmla="*/ 129 h 276"/>
                  <a:gd name="T12" fmla="*/ 6 w 1685"/>
                  <a:gd name="T13" fmla="*/ 123 h 276"/>
                  <a:gd name="T14" fmla="*/ 167 w 1685"/>
                  <a:gd name="T15" fmla="*/ 5 h 276"/>
                  <a:gd name="T16" fmla="*/ 174 w 1685"/>
                  <a:gd name="T17" fmla="*/ 1 h 276"/>
                  <a:gd name="T18" fmla="*/ 181 w 1685"/>
                  <a:gd name="T19" fmla="*/ 6 h 276"/>
                  <a:gd name="T20" fmla="*/ 305 w 1685"/>
                  <a:gd name="T21" fmla="*/ 89 h 276"/>
                  <a:gd name="T22" fmla="*/ 311 w 1685"/>
                  <a:gd name="T23" fmla="*/ 85 h 276"/>
                  <a:gd name="T24" fmla="*/ 318 w 1685"/>
                  <a:gd name="T25" fmla="*/ 88 h 276"/>
                  <a:gd name="T26" fmla="*/ 410 w 1685"/>
                  <a:gd name="T27" fmla="*/ 76 h 276"/>
                  <a:gd name="T28" fmla="*/ 416 w 1685"/>
                  <a:gd name="T29" fmla="*/ 72 h 276"/>
                  <a:gd name="T30" fmla="*/ 422 w 1685"/>
                  <a:gd name="T31" fmla="*/ 76 h 276"/>
                  <a:gd name="T32" fmla="*/ 743 w 1685"/>
                  <a:gd name="T33" fmla="*/ 123 h 276"/>
                  <a:gd name="T34" fmla="*/ 775 w 1685"/>
                  <a:gd name="T35" fmla="*/ 55 h 276"/>
                  <a:gd name="T36" fmla="*/ 782 w 1685"/>
                  <a:gd name="T37" fmla="*/ 51 h 276"/>
                  <a:gd name="T38" fmla="*/ 830 w 1685"/>
                  <a:gd name="T39" fmla="*/ 200 h 276"/>
                  <a:gd name="T40" fmla="*/ 859 w 1685"/>
                  <a:gd name="T41" fmla="*/ 66 h 276"/>
                  <a:gd name="T42" fmla="*/ 866 w 1685"/>
                  <a:gd name="T43" fmla="*/ 60 h 276"/>
                  <a:gd name="T44" fmla="*/ 897 w 1685"/>
                  <a:gd name="T45" fmla="*/ 145 h 276"/>
                  <a:gd name="T46" fmla="*/ 917 w 1685"/>
                  <a:gd name="T47" fmla="*/ 70 h 276"/>
                  <a:gd name="T48" fmla="*/ 923 w 1685"/>
                  <a:gd name="T49" fmla="*/ 65 h 276"/>
                  <a:gd name="T50" fmla="*/ 950 w 1685"/>
                  <a:gd name="T51" fmla="*/ 123 h 276"/>
                  <a:gd name="T52" fmla="*/ 1406 w 1685"/>
                  <a:gd name="T53" fmla="*/ 123 h 276"/>
                  <a:gd name="T54" fmla="*/ 1456 w 1685"/>
                  <a:gd name="T55" fmla="*/ 224 h 276"/>
                  <a:gd name="T56" fmla="*/ 1507 w 1685"/>
                  <a:gd name="T57" fmla="*/ 126 h 276"/>
                  <a:gd name="T58" fmla="*/ 1512 w 1685"/>
                  <a:gd name="T59" fmla="*/ 123 h 276"/>
                  <a:gd name="T60" fmla="*/ 1557 w 1685"/>
                  <a:gd name="T61" fmla="*/ 167 h 276"/>
                  <a:gd name="T62" fmla="*/ 1581 w 1685"/>
                  <a:gd name="T63" fmla="*/ 126 h 276"/>
                  <a:gd name="T64" fmla="*/ 1676 w 1685"/>
                  <a:gd name="T65" fmla="*/ 123 h 276"/>
                  <a:gd name="T66" fmla="*/ 1684 w 1685"/>
                  <a:gd name="T67" fmla="*/ 129 h 276"/>
                  <a:gd name="T68" fmla="*/ 1676 w 1685"/>
                  <a:gd name="T69" fmla="*/ 137 h 276"/>
                  <a:gd name="T70" fmla="*/ 1564 w 1685"/>
                  <a:gd name="T71" fmla="*/ 182 h 276"/>
                  <a:gd name="T72" fmla="*/ 1559 w 1685"/>
                  <a:gd name="T73" fmla="*/ 185 h 276"/>
                  <a:gd name="T74" fmla="*/ 1553 w 1685"/>
                  <a:gd name="T75" fmla="*/ 183 h 276"/>
                  <a:gd name="T76" fmla="*/ 1462 w 1685"/>
                  <a:gd name="T77" fmla="*/ 243 h 276"/>
                  <a:gd name="T78" fmla="*/ 1455 w 1685"/>
                  <a:gd name="T79" fmla="*/ 247 h 276"/>
                  <a:gd name="T80" fmla="*/ 1449 w 1685"/>
                  <a:gd name="T81" fmla="*/ 243 h 276"/>
                  <a:gd name="T82" fmla="*/ 945 w 1685"/>
                  <a:gd name="T83" fmla="*/ 137 h 276"/>
                  <a:gd name="T84" fmla="*/ 939 w 1685"/>
                  <a:gd name="T85" fmla="*/ 132 h 276"/>
                  <a:gd name="T86" fmla="*/ 904 w 1685"/>
                  <a:gd name="T87" fmla="*/ 171 h 276"/>
                  <a:gd name="T88" fmla="*/ 898 w 1685"/>
                  <a:gd name="T89" fmla="*/ 177 h 276"/>
                  <a:gd name="T90" fmla="*/ 891 w 1685"/>
                  <a:gd name="T91" fmla="*/ 171 h 276"/>
                  <a:gd name="T92" fmla="*/ 837 w 1685"/>
                  <a:gd name="T93" fmla="*/ 230 h 276"/>
                  <a:gd name="T94" fmla="*/ 831 w 1685"/>
                  <a:gd name="T95" fmla="*/ 235 h 276"/>
                  <a:gd name="T96" fmla="*/ 824 w 1685"/>
                  <a:gd name="T97" fmla="*/ 230 h 276"/>
                  <a:gd name="T98" fmla="*/ 754 w 1685"/>
                  <a:gd name="T99" fmla="*/ 133 h 276"/>
                  <a:gd name="T100" fmla="*/ 748 w 1685"/>
                  <a:gd name="T101" fmla="*/ 137 h 276"/>
                  <a:gd name="T102" fmla="*/ 445 w 1685"/>
                  <a:gd name="T103" fmla="*/ 137 h 276"/>
                  <a:gd name="T104" fmla="*/ 417 w 1685"/>
                  <a:gd name="T105" fmla="*/ 94 h 276"/>
                  <a:gd name="T106" fmla="*/ 368 w 1685"/>
                  <a:gd name="T107" fmla="*/ 193 h 276"/>
                  <a:gd name="T108" fmla="*/ 362 w 1685"/>
                  <a:gd name="T109" fmla="*/ 197 h 276"/>
                  <a:gd name="T110" fmla="*/ 312 w 1685"/>
                  <a:gd name="T111" fmla="*/ 107 h 276"/>
                  <a:gd name="T112" fmla="*/ 237 w 1685"/>
                  <a:gd name="T113" fmla="*/ 272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85" h="276">
                    <a:moveTo>
                      <a:pt x="231" y="275"/>
                    </a:moveTo>
                    <a:lnTo>
                      <a:pt x="231" y="275"/>
                    </a:lnTo>
                    <a:cubicBezTo>
                      <a:pt x="230" y="275"/>
                      <a:pt x="230" y="275"/>
                      <a:pt x="230" y="275"/>
                    </a:cubicBezTo>
                    <a:lnTo>
                      <a:pt x="230" y="275"/>
                    </a:lnTo>
                    <a:cubicBezTo>
                      <a:pt x="227" y="275"/>
                      <a:pt x="224" y="272"/>
                      <a:pt x="224" y="270"/>
                    </a:cubicBezTo>
                    <a:lnTo>
                      <a:pt x="171" y="30"/>
                    </a:lnTo>
                    <a:lnTo>
                      <a:pt x="130" y="132"/>
                    </a:lnTo>
                    <a:lnTo>
                      <a:pt x="130" y="132"/>
                    </a:lnTo>
                    <a:cubicBezTo>
                      <a:pt x="129" y="135"/>
                      <a:pt x="126" y="137"/>
                      <a:pt x="123" y="137"/>
                    </a:cubicBezTo>
                    <a:lnTo>
                      <a:pt x="6" y="137"/>
                    </a:lnTo>
                    <a:lnTo>
                      <a:pt x="6" y="137"/>
                    </a:lnTo>
                    <a:cubicBezTo>
                      <a:pt x="3" y="137"/>
                      <a:pt x="0" y="134"/>
                      <a:pt x="0" y="129"/>
                    </a:cubicBezTo>
                    <a:lnTo>
                      <a:pt x="0" y="129"/>
                    </a:lnTo>
                    <a:cubicBezTo>
                      <a:pt x="0" y="126"/>
                      <a:pt x="3" y="123"/>
                      <a:pt x="6" y="123"/>
                    </a:cubicBezTo>
                    <a:lnTo>
                      <a:pt x="119" y="123"/>
                    </a:lnTo>
                    <a:lnTo>
                      <a:pt x="167" y="5"/>
                    </a:lnTo>
                    <a:lnTo>
                      <a:pt x="167" y="5"/>
                    </a:lnTo>
                    <a:cubicBezTo>
                      <a:pt x="169" y="2"/>
                      <a:pt x="171" y="0"/>
                      <a:pt x="174" y="1"/>
                    </a:cubicBezTo>
                    <a:lnTo>
                      <a:pt x="174" y="1"/>
                    </a:lnTo>
                    <a:cubicBezTo>
                      <a:pt x="177" y="1"/>
                      <a:pt x="180" y="3"/>
                      <a:pt x="181" y="6"/>
                    </a:cubicBezTo>
                    <a:lnTo>
                      <a:pt x="233" y="247"/>
                    </a:lnTo>
                    <a:lnTo>
                      <a:pt x="305" y="89"/>
                    </a:lnTo>
                    <a:lnTo>
                      <a:pt x="305" y="89"/>
                    </a:lnTo>
                    <a:cubicBezTo>
                      <a:pt x="306" y="87"/>
                      <a:pt x="309" y="85"/>
                      <a:pt x="311" y="85"/>
                    </a:cubicBezTo>
                    <a:lnTo>
                      <a:pt x="311" y="85"/>
                    </a:lnTo>
                    <a:cubicBezTo>
                      <a:pt x="314" y="85"/>
                      <a:pt x="316" y="87"/>
                      <a:pt x="318" y="88"/>
                    </a:cubicBezTo>
                    <a:lnTo>
                      <a:pt x="362" y="174"/>
                    </a:lnTo>
                    <a:lnTo>
                      <a:pt x="410" y="76"/>
                    </a:lnTo>
                    <a:lnTo>
                      <a:pt x="410" y="76"/>
                    </a:lnTo>
                    <a:cubicBezTo>
                      <a:pt x="411" y="74"/>
                      <a:pt x="413" y="72"/>
                      <a:pt x="416" y="72"/>
                    </a:cubicBezTo>
                    <a:lnTo>
                      <a:pt x="416" y="72"/>
                    </a:lnTo>
                    <a:cubicBezTo>
                      <a:pt x="418" y="72"/>
                      <a:pt x="421" y="73"/>
                      <a:pt x="422" y="76"/>
                    </a:cubicBezTo>
                    <a:lnTo>
                      <a:pt x="449" y="123"/>
                    </a:lnTo>
                    <a:lnTo>
                      <a:pt x="743" y="123"/>
                    </a:lnTo>
                    <a:lnTo>
                      <a:pt x="775" y="55"/>
                    </a:lnTo>
                    <a:lnTo>
                      <a:pt x="775" y="55"/>
                    </a:lnTo>
                    <a:cubicBezTo>
                      <a:pt x="776" y="53"/>
                      <a:pt x="778" y="51"/>
                      <a:pt x="782" y="51"/>
                    </a:cubicBezTo>
                    <a:lnTo>
                      <a:pt x="782" y="51"/>
                    </a:lnTo>
                    <a:cubicBezTo>
                      <a:pt x="784" y="52"/>
                      <a:pt x="787" y="54"/>
                      <a:pt x="788" y="56"/>
                    </a:cubicBezTo>
                    <a:lnTo>
                      <a:pt x="830" y="200"/>
                    </a:lnTo>
                    <a:lnTo>
                      <a:pt x="859" y="66"/>
                    </a:lnTo>
                    <a:lnTo>
                      <a:pt x="859" y="66"/>
                    </a:lnTo>
                    <a:cubicBezTo>
                      <a:pt x="860" y="63"/>
                      <a:pt x="863" y="60"/>
                      <a:pt x="866" y="60"/>
                    </a:cubicBezTo>
                    <a:lnTo>
                      <a:pt x="866" y="60"/>
                    </a:lnTo>
                    <a:cubicBezTo>
                      <a:pt x="869" y="60"/>
                      <a:pt x="872" y="62"/>
                      <a:pt x="873" y="66"/>
                    </a:cubicBezTo>
                    <a:lnTo>
                      <a:pt x="897" y="145"/>
                    </a:lnTo>
                    <a:lnTo>
                      <a:pt x="917" y="70"/>
                    </a:lnTo>
                    <a:lnTo>
                      <a:pt x="917" y="70"/>
                    </a:lnTo>
                    <a:cubicBezTo>
                      <a:pt x="918" y="67"/>
                      <a:pt x="921" y="65"/>
                      <a:pt x="923" y="65"/>
                    </a:cubicBezTo>
                    <a:lnTo>
                      <a:pt x="923" y="65"/>
                    </a:lnTo>
                    <a:cubicBezTo>
                      <a:pt x="927" y="65"/>
                      <a:pt x="929" y="66"/>
                      <a:pt x="931" y="69"/>
                    </a:cubicBezTo>
                    <a:lnTo>
                      <a:pt x="950" y="123"/>
                    </a:lnTo>
                    <a:lnTo>
                      <a:pt x="1406" y="123"/>
                    </a:lnTo>
                    <a:lnTo>
                      <a:pt x="1406" y="123"/>
                    </a:lnTo>
                    <a:cubicBezTo>
                      <a:pt x="1408" y="123"/>
                      <a:pt x="1411" y="124"/>
                      <a:pt x="1412" y="127"/>
                    </a:cubicBezTo>
                    <a:lnTo>
                      <a:pt x="1456" y="224"/>
                    </a:lnTo>
                    <a:lnTo>
                      <a:pt x="1507" y="126"/>
                    </a:lnTo>
                    <a:lnTo>
                      <a:pt x="1507" y="126"/>
                    </a:lnTo>
                    <a:cubicBezTo>
                      <a:pt x="1508" y="124"/>
                      <a:pt x="1509" y="123"/>
                      <a:pt x="1512" y="123"/>
                    </a:cubicBezTo>
                    <a:lnTo>
                      <a:pt x="1512" y="123"/>
                    </a:lnTo>
                    <a:cubicBezTo>
                      <a:pt x="1514" y="123"/>
                      <a:pt x="1516" y="124"/>
                      <a:pt x="1518" y="125"/>
                    </a:cubicBezTo>
                    <a:lnTo>
                      <a:pt x="1557" y="167"/>
                    </a:lnTo>
                    <a:lnTo>
                      <a:pt x="1581" y="126"/>
                    </a:lnTo>
                    <a:lnTo>
                      <a:pt x="1581" y="126"/>
                    </a:lnTo>
                    <a:cubicBezTo>
                      <a:pt x="1582" y="124"/>
                      <a:pt x="1585" y="123"/>
                      <a:pt x="1587" y="123"/>
                    </a:cubicBezTo>
                    <a:lnTo>
                      <a:pt x="1676" y="123"/>
                    </a:lnTo>
                    <a:lnTo>
                      <a:pt x="1676" y="123"/>
                    </a:lnTo>
                    <a:cubicBezTo>
                      <a:pt x="1680" y="123"/>
                      <a:pt x="1684" y="126"/>
                      <a:pt x="1684" y="129"/>
                    </a:cubicBezTo>
                    <a:lnTo>
                      <a:pt x="1684" y="129"/>
                    </a:lnTo>
                    <a:cubicBezTo>
                      <a:pt x="1684" y="134"/>
                      <a:pt x="1680" y="137"/>
                      <a:pt x="1676" y="137"/>
                    </a:cubicBezTo>
                    <a:lnTo>
                      <a:pt x="1591" y="137"/>
                    </a:lnTo>
                    <a:lnTo>
                      <a:pt x="1564" y="182"/>
                    </a:lnTo>
                    <a:lnTo>
                      <a:pt x="1564" y="182"/>
                    </a:lnTo>
                    <a:cubicBezTo>
                      <a:pt x="1563" y="183"/>
                      <a:pt x="1562" y="185"/>
                      <a:pt x="1559" y="185"/>
                    </a:cubicBezTo>
                    <a:lnTo>
                      <a:pt x="1559" y="185"/>
                    </a:lnTo>
                    <a:cubicBezTo>
                      <a:pt x="1557" y="185"/>
                      <a:pt x="1555" y="184"/>
                      <a:pt x="1553" y="183"/>
                    </a:cubicBezTo>
                    <a:lnTo>
                      <a:pt x="1514" y="141"/>
                    </a:lnTo>
                    <a:lnTo>
                      <a:pt x="1462" y="243"/>
                    </a:lnTo>
                    <a:lnTo>
                      <a:pt x="1462" y="243"/>
                    </a:lnTo>
                    <a:cubicBezTo>
                      <a:pt x="1460" y="246"/>
                      <a:pt x="1457" y="247"/>
                      <a:pt x="1455" y="247"/>
                    </a:cubicBezTo>
                    <a:lnTo>
                      <a:pt x="1455" y="247"/>
                    </a:lnTo>
                    <a:cubicBezTo>
                      <a:pt x="1452" y="247"/>
                      <a:pt x="1450" y="245"/>
                      <a:pt x="1449" y="243"/>
                    </a:cubicBezTo>
                    <a:lnTo>
                      <a:pt x="1401" y="137"/>
                    </a:lnTo>
                    <a:lnTo>
                      <a:pt x="945" y="137"/>
                    </a:lnTo>
                    <a:lnTo>
                      <a:pt x="945" y="137"/>
                    </a:lnTo>
                    <a:cubicBezTo>
                      <a:pt x="943" y="137"/>
                      <a:pt x="940" y="134"/>
                      <a:pt x="939" y="132"/>
                    </a:cubicBezTo>
                    <a:lnTo>
                      <a:pt x="925" y="94"/>
                    </a:lnTo>
                    <a:lnTo>
                      <a:pt x="904" y="171"/>
                    </a:lnTo>
                    <a:lnTo>
                      <a:pt x="904" y="171"/>
                    </a:lnTo>
                    <a:cubicBezTo>
                      <a:pt x="903" y="174"/>
                      <a:pt x="901" y="177"/>
                      <a:pt x="898" y="177"/>
                    </a:cubicBezTo>
                    <a:lnTo>
                      <a:pt x="898" y="177"/>
                    </a:lnTo>
                    <a:cubicBezTo>
                      <a:pt x="895" y="176"/>
                      <a:pt x="892" y="174"/>
                      <a:pt x="891" y="171"/>
                    </a:cubicBezTo>
                    <a:lnTo>
                      <a:pt x="867" y="94"/>
                    </a:lnTo>
                    <a:lnTo>
                      <a:pt x="837" y="230"/>
                    </a:lnTo>
                    <a:lnTo>
                      <a:pt x="837" y="230"/>
                    </a:lnTo>
                    <a:cubicBezTo>
                      <a:pt x="837" y="233"/>
                      <a:pt x="834" y="235"/>
                      <a:pt x="831" y="235"/>
                    </a:cubicBezTo>
                    <a:lnTo>
                      <a:pt x="831" y="235"/>
                    </a:lnTo>
                    <a:cubicBezTo>
                      <a:pt x="827" y="235"/>
                      <a:pt x="825" y="233"/>
                      <a:pt x="824" y="230"/>
                    </a:cubicBezTo>
                    <a:lnTo>
                      <a:pt x="780" y="78"/>
                    </a:lnTo>
                    <a:lnTo>
                      <a:pt x="754" y="133"/>
                    </a:lnTo>
                    <a:lnTo>
                      <a:pt x="754" y="133"/>
                    </a:lnTo>
                    <a:cubicBezTo>
                      <a:pt x="753" y="135"/>
                      <a:pt x="751" y="137"/>
                      <a:pt x="748" y="137"/>
                    </a:cubicBezTo>
                    <a:lnTo>
                      <a:pt x="445" y="137"/>
                    </a:lnTo>
                    <a:lnTo>
                      <a:pt x="445" y="137"/>
                    </a:lnTo>
                    <a:cubicBezTo>
                      <a:pt x="442" y="137"/>
                      <a:pt x="440" y="135"/>
                      <a:pt x="439" y="133"/>
                    </a:cubicBezTo>
                    <a:lnTo>
                      <a:pt x="417" y="94"/>
                    </a:lnTo>
                    <a:lnTo>
                      <a:pt x="368" y="193"/>
                    </a:lnTo>
                    <a:lnTo>
                      <a:pt x="368" y="193"/>
                    </a:lnTo>
                    <a:cubicBezTo>
                      <a:pt x="367" y="195"/>
                      <a:pt x="364" y="197"/>
                      <a:pt x="362" y="197"/>
                    </a:cubicBezTo>
                    <a:lnTo>
                      <a:pt x="362" y="197"/>
                    </a:lnTo>
                    <a:cubicBezTo>
                      <a:pt x="359" y="197"/>
                      <a:pt x="357" y="195"/>
                      <a:pt x="356" y="193"/>
                    </a:cubicBezTo>
                    <a:lnTo>
                      <a:pt x="312" y="107"/>
                    </a:lnTo>
                    <a:lnTo>
                      <a:pt x="237" y="272"/>
                    </a:lnTo>
                    <a:lnTo>
                      <a:pt x="237" y="272"/>
                    </a:lnTo>
                    <a:cubicBezTo>
                      <a:pt x="236" y="274"/>
                      <a:pt x="234" y="275"/>
                      <a:pt x="231" y="2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55">
                <a:extLst>
                  <a:ext uri="{FF2B5EF4-FFF2-40B4-BE49-F238E27FC236}">
                    <a16:creationId xmlns:a16="http://schemas.microsoft.com/office/drawing/2014/main" id="{B0978D1C-060B-4E4A-84D2-66538C30C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3982" y="6833400"/>
                <a:ext cx="143609" cy="139621"/>
              </a:xfrm>
              <a:custGeom>
                <a:avLst/>
                <a:gdLst>
                  <a:gd name="T0" fmla="*/ 156 w 157"/>
                  <a:gd name="T1" fmla="*/ 78 h 156"/>
                  <a:gd name="T2" fmla="*/ 156 w 157"/>
                  <a:gd name="T3" fmla="*/ 78 h 156"/>
                  <a:gd name="T4" fmla="*/ 78 w 157"/>
                  <a:gd name="T5" fmla="*/ 155 h 156"/>
                  <a:gd name="T6" fmla="*/ 78 w 157"/>
                  <a:gd name="T7" fmla="*/ 155 h 156"/>
                  <a:gd name="T8" fmla="*/ 0 w 157"/>
                  <a:gd name="T9" fmla="*/ 78 h 156"/>
                  <a:gd name="T10" fmla="*/ 0 w 157"/>
                  <a:gd name="T11" fmla="*/ 78 h 156"/>
                  <a:gd name="T12" fmla="*/ 78 w 157"/>
                  <a:gd name="T13" fmla="*/ 0 h 156"/>
                  <a:gd name="T14" fmla="*/ 78 w 157"/>
                  <a:gd name="T15" fmla="*/ 0 h 156"/>
                  <a:gd name="T16" fmla="*/ 156 w 157"/>
                  <a:gd name="T17" fmla="*/ 7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6">
                    <a:moveTo>
                      <a:pt x="156" y="78"/>
                    </a:moveTo>
                    <a:lnTo>
                      <a:pt x="156" y="78"/>
                    </a:lnTo>
                    <a:cubicBezTo>
                      <a:pt x="156" y="121"/>
                      <a:pt x="121" y="155"/>
                      <a:pt x="78" y="155"/>
                    </a:cubicBezTo>
                    <a:lnTo>
                      <a:pt x="78" y="155"/>
                    </a:lnTo>
                    <a:cubicBezTo>
                      <a:pt x="36" y="155"/>
                      <a:pt x="0" y="121"/>
                      <a:pt x="0" y="78"/>
                    </a:cubicBezTo>
                    <a:lnTo>
                      <a:pt x="0" y="78"/>
                    </a:lnTo>
                    <a:cubicBezTo>
                      <a:pt x="0" y="34"/>
                      <a:pt x="36" y="0"/>
                      <a:pt x="78" y="0"/>
                    </a:cubicBezTo>
                    <a:lnTo>
                      <a:pt x="78" y="0"/>
                    </a:lnTo>
                    <a:cubicBezTo>
                      <a:pt x="121" y="0"/>
                      <a:pt x="156" y="34"/>
                      <a:pt x="156" y="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56">
                <a:extLst>
                  <a:ext uri="{FF2B5EF4-FFF2-40B4-BE49-F238E27FC236}">
                    <a16:creationId xmlns:a16="http://schemas.microsoft.com/office/drawing/2014/main" id="{CF9DA630-C53B-416A-A863-A51167F9B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6004" y="6829412"/>
                <a:ext cx="155575" cy="155575"/>
              </a:xfrm>
              <a:custGeom>
                <a:avLst/>
                <a:gdLst>
                  <a:gd name="T0" fmla="*/ 85 w 171"/>
                  <a:gd name="T1" fmla="*/ 14 h 170"/>
                  <a:gd name="T2" fmla="*/ 85 w 171"/>
                  <a:gd name="T3" fmla="*/ 14 h 170"/>
                  <a:gd name="T4" fmla="*/ 14 w 171"/>
                  <a:gd name="T5" fmla="*/ 85 h 170"/>
                  <a:gd name="T6" fmla="*/ 14 w 171"/>
                  <a:gd name="T7" fmla="*/ 85 h 170"/>
                  <a:gd name="T8" fmla="*/ 85 w 171"/>
                  <a:gd name="T9" fmla="*/ 155 h 170"/>
                  <a:gd name="T10" fmla="*/ 85 w 171"/>
                  <a:gd name="T11" fmla="*/ 155 h 170"/>
                  <a:gd name="T12" fmla="*/ 156 w 171"/>
                  <a:gd name="T13" fmla="*/ 85 h 170"/>
                  <a:gd name="T14" fmla="*/ 156 w 171"/>
                  <a:gd name="T15" fmla="*/ 85 h 170"/>
                  <a:gd name="T16" fmla="*/ 85 w 171"/>
                  <a:gd name="T17" fmla="*/ 14 h 170"/>
                  <a:gd name="T18" fmla="*/ 85 w 171"/>
                  <a:gd name="T19" fmla="*/ 169 h 170"/>
                  <a:gd name="T20" fmla="*/ 85 w 171"/>
                  <a:gd name="T21" fmla="*/ 169 h 170"/>
                  <a:gd name="T22" fmla="*/ 0 w 171"/>
                  <a:gd name="T23" fmla="*/ 85 h 170"/>
                  <a:gd name="T24" fmla="*/ 0 w 171"/>
                  <a:gd name="T25" fmla="*/ 85 h 170"/>
                  <a:gd name="T26" fmla="*/ 85 w 171"/>
                  <a:gd name="T27" fmla="*/ 0 h 170"/>
                  <a:gd name="T28" fmla="*/ 85 w 171"/>
                  <a:gd name="T29" fmla="*/ 0 h 170"/>
                  <a:gd name="T30" fmla="*/ 170 w 171"/>
                  <a:gd name="T31" fmla="*/ 85 h 170"/>
                  <a:gd name="T32" fmla="*/ 170 w 171"/>
                  <a:gd name="T33" fmla="*/ 85 h 170"/>
                  <a:gd name="T34" fmla="*/ 85 w 171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170">
                    <a:moveTo>
                      <a:pt x="85" y="14"/>
                    </a:moveTo>
                    <a:lnTo>
                      <a:pt x="85" y="14"/>
                    </a:lnTo>
                    <a:cubicBezTo>
                      <a:pt x="46" y="14"/>
                      <a:pt x="14" y="45"/>
                      <a:pt x="14" y="85"/>
                    </a:cubicBezTo>
                    <a:lnTo>
                      <a:pt x="14" y="85"/>
                    </a:lnTo>
                    <a:cubicBezTo>
                      <a:pt x="14" y="123"/>
                      <a:pt x="46" y="155"/>
                      <a:pt x="85" y="155"/>
                    </a:cubicBezTo>
                    <a:lnTo>
                      <a:pt x="85" y="155"/>
                    </a:lnTo>
                    <a:cubicBezTo>
                      <a:pt x="124" y="155"/>
                      <a:pt x="156" y="123"/>
                      <a:pt x="156" y="85"/>
                    </a:cubicBezTo>
                    <a:lnTo>
                      <a:pt x="156" y="85"/>
                    </a:lnTo>
                    <a:cubicBezTo>
                      <a:pt x="156" y="45"/>
                      <a:pt x="124" y="14"/>
                      <a:pt x="85" y="14"/>
                    </a:cubicBezTo>
                    <a:close/>
                    <a:moveTo>
                      <a:pt x="85" y="169"/>
                    </a:moveTo>
                    <a:lnTo>
                      <a:pt x="85" y="169"/>
                    </a:lnTo>
                    <a:cubicBezTo>
                      <a:pt x="38" y="169"/>
                      <a:pt x="0" y="131"/>
                      <a:pt x="0" y="85"/>
                    </a:cubicBezTo>
                    <a:lnTo>
                      <a:pt x="0" y="85"/>
                    </a:lnTo>
                    <a:cubicBezTo>
                      <a:pt x="0" y="37"/>
                      <a:pt x="38" y="0"/>
                      <a:pt x="85" y="0"/>
                    </a:cubicBezTo>
                    <a:lnTo>
                      <a:pt x="85" y="0"/>
                    </a:lnTo>
                    <a:cubicBezTo>
                      <a:pt x="132" y="0"/>
                      <a:pt x="170" y="37"/>
                      <a:pt x="170" y="85"/>
                    </a:cubicBezTo>
                    <a:lnTo>
                      <a:pt x="170" y="85"/>
                    </a:lnTo>
                    <a:cubicBezTo>
                      <a:pt x="170" y="131"/>
                      <a:pt x="132" y="169"/>
                      <a:pt x="85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57">
                <a:extLst>
                  <a:ext uri="{FF2B5EF4-FFF2-40B4-BE49-F238E27FC236}">
                    <a16:creationId xmlns:a16="http://schemas.microsoft.com/office/drawing/2014/main" id="{A6D03F29-D8E8-44F6-A665-A5EFA790E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3873" y="6865313"/>
                <a:ext cx="67814" cy="71805"/>
              </a:xfrm>
              <a:custGeom>
                <a:avLst/>
                <a:gdLst>
                  <a:gd name="T0" fmla="*/ 14 w 76"/>
                  <a:gd name="T1" fmla="*/ 78 h 79"/>
                  <a:gd name="T2" fmla="*/ 14 w 76"/>
                  <a:gd name="T3" fmla="*/ 78 h 79"/>
                  <a:gd name="T4" fmla="*/ 12 w 76"/>
                  <a:gd name="T5" fmla="*/ 78 h 79"/>
                  <a:gd name="T6" fmla="*/ 12 w 76"/>
                  <a:gd name="T7" fmla="*/ 78 h 79"/>
                  <a:gd name="T8" fmla="*/ 7 w 76"/>
                  <a:gd name="T9" fmla="*/ 73 h 79"/>
                  <a:gd name="T10" fmla="*/ 0 w 76"/>
                  <a:gd name="T11" fmla="*/ 40 h 79"/>
                  <a:gd name="T12" fmla="*/ 0 w 76"/>
                  <a:gd name="T13" fmla="*/ 40 h 79"/>
                  <a:gd name="T14" fmla="*/ 6 w 76"/>
                  <a:gd name="T15" fmla="*/ 32 h 79"/>
                  <a:gd name="T16" fmla="*/ 6 w 76"/>
                  <a:gd name="T17" fmla="*/ 32 h 79"/>
                  <a:gd name="T18" fmla="*/ 14 w 76"/>
                  <a:gd name="T19" fmla="*/ 37 h 79"/>
                  <a:gd name="T20" fmla="*/ 18 w 76"/>
                  <a:gd name="T21" fmla="*/ 56 h 79"/>
                  <a:gd name="T22" fmla="*/ 62 w 76"/>
                  <a:gd name="T23" fmla="*/ 3 h 79"/>
                  <a:gd name="T24" fmla="*/ 62 w 76"/>
                  <a:gd name="T25" fmla="*/ 3 h 79"/>
                  <a:gd name="T26" fmla="*/ 72 w 76"/>
                  <a:gd name="T27" fmla="*/ 3 h 79"/>
                  <a:gd name="T28" fmla="*/ 72 w 76"/>
                  <a:gd name="T29" fmla="*/ 3 h 79"/>
                  <a:gd name="T30" fmla="*/ 73 w 76"/>
                  <a:gd name="T31" fmla="*/ 13 h 79"/>
                  <a:gd name="T32" fmla="*/ 20 w 76"/>
                  <a:gd name="T33" fmla="*/ 75 h 79"/>
                  <a:gd name="T34" fmla="*/ 20 w 76"/>
                  <a:gd name="T35" fmla="*/ 75 h 79"/>
                  <a:gd name="T36" fmla="*/ 14 w 76"/>
                  <a:gd name="T37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79">
                    <a:moveTo>
                      <a:pt x="14" y="78"/>
                    </a:moveTo>
                    <a:lnTo>
                      <a:pt x="14" y="78"/>
                    </a:lnTo>
                    <a:cubicBezTo>
                      <a:pt x="14" y="78"/>
                      <a:pt x="13" y="78"/>
                      <a:pt x="12" y="78"/>
                    </a:cubicBezTo>
                    <a:lnTo>
                      <a:pt x="12" y="78"/>
                    </a:lnTo>
                    <a:cubicBezTo>
                      <a:pt x="10" y="77"/>
                      <a:pt x="8" y="75"/>
                      <a:pt x="7" y="73"/>
                    </a:cubicBezTo>
                    <a:lnTo>
                      <a:pt x="0" y="40"/>
                    </a:lnTo>
                    <a:lnTo>
                      <a:pt x="0" y="40"/>
                    </a:lnTo>
                    <a:cubicBezTo>
                      <a:pt x="0" y="36"/>
                      <a:pt x="2" y="33"/>
                      <a:pt x="6" y="32"/>
                    </a:cubicBezTo>
                    <a:lnTo>
                      <a:pt x="6" y="32"/>
                    </a:lnTo>
                    <a:cubicBezTo>
                      <a:pt x="10" y="31"/>
                      <a:pt x="13" y="33"/>
                      <a:pt x="14" y="37"/>
                    </a:cubicBezTo>
                    <a:lnTo>
                      <a:pt x="18" y="56"/>
                    </a:lnTo>
                    <a:lnTo>
                      <a:pt x="62" y="3"/>
                    </a:lnTo>
                    <a:lnTo>
                      <a:pt x="62" y="3"/>
                    </a:lnTo>
                    <a:cubicBezTo>
                      <a:pt x="65" y="1"/>
                      <a:pt x="68" y="0"/>
                      <a:pt x="72" y="3"/>
                    </a:cubicBezTo>
                    <a:lnTo>
                      <a:pt x="72" y="3"/>
                    </a:lnTo>
                    <a:cubicBezTo>
                      <a:pt x="74" y="5"/>
                      <a:pt x="75" y="10"/>
                      <a:pt x="73" y="13"/>
                    </a:cubicBezTo>
                    <a:lnTo>
                      <a:pt x="20" y="75"/>
                    </a:lnTo>
                    <a:lnTo>
                      <a:pt x="20" y="75"/>
                    </a:lnTo>
                    <a:cubicBezTo>
                      <a:pt x="18" y="77"/>
                      <a:pt x="16" y="78"/>
                      <a:pt x="14" y="7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 58">
                <a:extLst>
                  <a:ext uri="{FF2B5EF4-FFF2-40B4-BE49-F238E27FC236}">
                    <a16:creationId xmlns:a16="http://schemas.microsoft.com/office/drawing/2014/main" id="{5F44DBDC-953D-4D07-B5CC-57B223EFF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2028" y="6833400"/>
                <a:ext cx="143609" cy="139621"/>
              </a:xfrm>
              <a:custGeom>
                <a:avLst/>
                <a:gdLst>
                  <a:gd name="T0" fmla="*/ 156 w 157"/>
                  <a:gd name="T1" fmla="*/ 78 h 156"/>
                  <a:gd name="T2" fmla="*/ 156 w 157"/>
                  <a:gd name="T3" fmla="*/ 78 h 156"/>
                  <a:gd name="T4" fmla="*/ 78 w 157"/>
                  <a:gd name="T5" fmla="*/ 155 h 156"/>
                  <a:gd name="T6" fmla="*/ 78 w 157"/>
                  <a:gd name="T7" fmla="*/ 155 h 156"/>
                  <a:gd name="T8" fmla="*/ 0 w 157"/>
                  <a:gd name="T9" fmla="*/ 78 h 156"/>
                  <a:gd name="T10" fmla="*/ 0 w 157"/>
                  <a:gd name="T11" fmla="*/ 78 h 156"/>
                  <a:gd name="T12" fmla="*/ 78 w 157"/>
                  <a:gd name="T13" fmla="*/ 0 h 156"/>
                  <a:gd name="T14" fmla="*/ 78 w 157"/>
                  <a:gd name="T15" fmla="*/ 0 h 156"/>
                  <a:gd name="T16" fmla="*/ 156 w 157"/>
                  <a:gd name="T17" fmla="*/ 7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6">
                    <a:moveTo>
                      <a:pt x="156" y="78"/>
                    </a:moveTo>
                    <a:lnTo>
                      <a:pt x="156" y="78"/>
                    </a:lnTo>
                    <a:cubicBezTo>
                      <a:pt x="156" y="121"/>
                      <a:pt x="121" y="155"/>
                      <a:pt x="78" y="155"/>
                    </a:cubicBezTo>
                    <a:lnTo>
                      <a:pt x="78" y="155"/>
                    </a:lnTo>
                    <a:cubicBezTo>
                      <a:pt x="34" y="155"/>
                      <a:pt x="0" y="121"/>
                      <a:pt x="0" y="78"/>
                    </a:cubicBezTo>
                    <a:lnTo>
                      <a:pt x="0" y="78"/>
                    </a:lnTo>
                    <a:cubicBezTo>
                      <a:pt x="0" y="34"/>
                      <a:pt x="34" y="0"/>
                      <a:pt x="78" y="0"/>
                    </a:cubicBezTo>
                    <a:lnTo>
                      <a:pt x="78" y="0"/>
                    </a:lnTo>
                    <a:cubicBezTo>
                      <a:pt x="121" y="0"/>
                      <a:pt x="156" y="34"/>
                      <a:pt x="156" y="7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 59">
                <a:extLst>
                  <a:ext uri="{FF2B5EF4-FFF2-40B4-BE49-F238E27FC236}">
                    <a16:creationId xmlns:a16="http://schemas.microsoft.com/office/drawing/2014/main" id="{6C3C1E64-A057-4DCD-828B-756CF439A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8037" y="6829412"/>
                <a:ext cx="155578" cy="155575"/>
              </a:xfrm>
              <a:custGeom>
                <a:avLst/>
                <a:gdLst>
                  <a:gd name="T0" fmla="*/ 85 w 170"/>
                  <a:gd name="T1" fmla="*/ 14 h 170"/>
                  <a:gd name="T2" fmla="*/ 85 w 170"/>
                  <a:gd name="T3" fmla="*/ 14 h 170"/>
                  <a:gd name="T4" fmla="*/ 13 w 170"/>
                  <a:gd name="T5" fmla="*/ 85 h 170"/>
                  <a:gd name="T6" fmla="*/ 13 w 170"/>
                  <a:gd name="T7" fmla="*/ 85 h 170"/>
                  <a:gd name="T8" fmla="*/ 85 w 170"/>
                  <a:gd name="T9" fmla="*/ 155 h 170"/>
                  <a:gd name="T10" fmla="*/ 85 w 170"/>
                  <a:gd name="T11" fmla="*/ 155 h 170"/>
                  <a:gd name="T12" fmla="*/ 156 w 170"/>
                  <a:gd name="T13" fmla="*/ 85 h 170"/>
                  <a:gd name="T14" fmla="*/ 156 w 170"/>
                  <a:gd name="T15" fmla="*/ 85 h 170"/>
                  <a:gd name="T16" fmla="*/ 85 w 170"/>
                  <a:gd name="T17" fmla="*/ 14 h 170"/>
                  <a:gd name="T18" fmla="*/ 85 w 170"/>
                  <a:gd name="T19" fmla="*/ 169 h 170"/>
                  <a:gd name="T20" fmla="*/ 85 w 170"/>
                  <a:gd name="T21" fmla="*/ 169 h 170"/>
                  <a:gd name="T22" fmla="*/ 0 w 170"/>
                  <a:gd name="T23" fmla="*/ 85 h 170"/>
                  <a:gd name="T24" fmla="*/ 0 w 170"/>
                  <a:gd name="T25" fmla="*/ 85 h 170"/>
                  <a:gd name="T26" fmla="*/ 85 w 170"/>
                  <a:gd name="T27" fmla="*/ 0 h 170"/>
                  <a:gd name="T28" fmla="*/ 85 w 170"/>
                  <a:gd name="T29" fmla="*/ 0 h 170"/>
                  <a:gd name="T30" fmla="*/ 169 w 170"/>
                  <a:gd name="T31" fmla="*/ 85 h 170"/>
                  <a:gd name="T32" fmla="*/ 169 w 170"/>
                  <a:gd name="T33" fmla="*/ 85 h 170"/>
                  <a:gd name="T34" fmla="*/ 85 w 170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70">
                    <a:moveTo>
                      <a:pt x="85" y="14"/>
                    </a:moveTo>
                    <a:lnTo>
                      <a:pt x="85" y="14"/>
                    </a:lnTo>
                    <a:cubicBezTo>
                      <a:pt x="45" y="14"/>
                      <a:pt x="13" y="45"/>
                      <a:pt x="13" y="85"/>
                    </a:cubicBezTo>
                    <a:lnTo>
                      <a:pt x="13" y="85"/>
                    </a:lnTo>
                    <a:cubicBezTo>
                      <a:pt x="13" y="123"/>
                      <a:pt x="45" y="155"/>
                      <a:pt x="85" y="155"/>
                    </a:cubicBezTo>
                    <a:lnTo>
                      <a:pt x="85" y="155"/>
                    </a:lnTo>
                    <a:cubicBezTo>
                      <a:pt x="124" y="155"/>
                      <a:pt x="156" y="123"/>
                      <a:pt x="156" y="85"/>
                    </a:cubicBezTo>
                    <a:lnTo>
                      <a:pt x="156" y="85"/>
                    </a:lnTo>
                    <a:cubicBezTo>
                      <a:pt x="156" y="45"/>
                      <a:pt x="124" y="14"/>
                      <a:pt x="85" y="14"/>
                    </a:cubicBezTo>
                    <a:close/>
                    <a:moveTo>
                      <a:pt x="85" y="169"/>
                    </a:moveTo>
                    <a:lnTo>
                      <a:pt x="85" y="169"/>
                    </a:lnTo>
                    <a:cubicBezTo>
                      <a:pt x="38" y="169"/>
                      <a:pt x="0" y="131"/>
                      <a:pt x="0" y="85"/>
                    </a:cubicBezTo>
                    <a:lnTo>
                      <a:pt x="0" y="85"/>
                    </a:lnTo>
                    <a:cubicBezTo>
                      <a:pt x="0" y="37"/>
                      <a:pt x="38" y="0"/>
                      <a:pt x="85" y="0"/>
                    </a:cubicBezTo>
                    <a:lnTo>
                      <a:pt x="85" y="0"/>
                    </a:lnTo>
                    <a:cubicBezTo>
                      <a:pt x="131" y="0"/>
                      <a:pt x="169" y="37"/>
                      <a:pt x="169" y="85"/>
                    </a:cubicBezTo>
                    <a:lnTo>
                      <a:pt x="169" y="85"/>
                    </a:lnTo>
                    <a:cubicBezTo>
                      <a:pt x="169" y="131"/>
                      <a:pt x="131" y="169"/>
                      <a:pt x="85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60">
                <a:extLst>
                  <a:ext uri="{FF2B5EF4-FFF2-40B4-BE49-F238E27FC236}">
                    <a16:creationId xmlns:a16="http://schemas.microsoft.com/office/drawing/2014/main" id="{B85E4E58-B5CF-4819-819C-F6943A4A6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1919" y="6865313"/>
                <a:ext cx="67814" cy="71805"/>
              </a:xfrm>
              <a:custGeom>
                <a:avLst/>
                <a:gdLst>
                  <a:gd name="T0" fmla="*/ 15 w 76"/>
                  <a:gd name="T1" fmla="*/ 78 h 79"/>
                  <a:gd name="T2" fmla="*/ 15 w 76"/>
                  <a:gd name="T3" fmla="*/ 78 h 79"/>
                  <a:gd name="T4" fmla="*/ 13 w 76"/>
                  <a:gd name="T5" fmla="*/ 78 h 79"/>
                  <a:gd name="T6" fmla="*/ 13 w 76"/>
                  <a:gd name="T7" fmla="*/ 78 h 79"/>
                  <a:gd name="T8" fmla="*/ 8 w 76"/>
                  <a:gd name="T9" fmla="*/ 73 h 79"/>
                  <a:gd name="T10" fmla="*/ 1 w 76"/>
                  <a:gd name="T11" fmla="*/ 40 h 79"/>
                  <a:gd name="T12" fmla="*/ 1 w 76"/>
                  <a:gd name="T13" fmla="*/ 40 h 79"/>
                  <a:gd name="T14" fmla="*/ 6 w 76"/>
                  <a:gd name="T15" fmla="*/ 32 h 79"/>
                  <a:gd name="T16" fmla="*/ 6 w 76"/>
                  <a:gd name="T17" fmla="*/ 32 h 79"/>
                  <a:gd name="T18" fmla="*/ 15 w 76"/>
                  <a:gd name="T19" fmla="*/ 37 h 79"/>
                  <a:gd name="T20" fmla="*/ 19 w 76"/>
                  <a:gd name="T21" fmla="*/ 56 h 79"/>
                  <a:gd name="T22" fmla="*/ 63 w 76"/>
                  <a:gd name="T23" fmla="*/ 3 h 79"/>
                  <a:gd name="T24" fmla="*/ 63 w 76"/>
                  <a:gd name="T25" fmla="*/ 3 h 79"/>
                  <a:gd name="T26" fmla="*/ 73 w 76"/>
                  <a:gd name="T27" fmla="*/ 3 h 79"/>
                  <a:gd name="T28" fmla="*/ 73 w 76"/>
                  <a:gd name="T29" fmla="*/ 3 h 79"/>
                  <a:gd name="T30" fmla="*/ 73 w 76"/>
                  <a:gd name="T31" fmla="*/ 13 h 79"/>
                  <a:gd name="T32" fmla="*/ 20 w 76"/>
                  <a:gd name="T33" fmla="*/ 75 h 79"/>
                  <a:gd name="T34" fmla="*/ 20 w 76"/>
                  <a:gd name="T35" fmla="*/ 75 h 79"/>
                  <a:gd name="T36" fmla="*/ 15 w 76"/>
                  <a:gd name="T37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79">
                    <a:moveTo>
                      <a:pt x="15" y="78"/>
                    </a:moveTo>
                    <a:lnTo>
                      <a:pt x="15" y="78"/>
                    </a:lnTo>
                    <a:cubicBezTo>
                      <a:pt x="14" y="78"/>
                      <a:pt x="14" y="78"/>
                      <a:pt x="13" y="78"/>
                    </a:cubicBezTo>
                    <a:lnTo>
                      <a:pt x="13" y="78"/>
                    </a:lnTo>
                    <a:cubicBezTo>
                      <a:pt x="11" y="77"/>
                      <a:pt x="9" y="75"/>
                      <a:pt x="8" y="73"/>
                    </a:cubicBezTo>
                    <a:lnTo>
                      <a:pt x="1" y="40"/>
                    </a:lnTo>
                    <a:lnTo>
                      <a:pt x="1" y="40"/>
                    </a:lnTo>
                    <a:cubicBezTo>
                      <a:pt x="0" y="36"/>
                      <a:pt x="3" y="33"/>
                      <a:pt x="6" y="32"/>
                    </a:cubicBezTo>
                    <a:lnTo>
                      <a:pt x="6" y="32"/>
                    </a:lnTo>
                    <a:cubicBezTo>
                      <a:pt x="9" y="31"/>
                      <a:pt x="14" y="33"/>
                      <a:pt x="15" y="37"/>
                    </a:cubicBezTo>
                    <a:lnTo>
                      <a:pt x="19" y="56"/>
                    </a:lnTo>
                    <a:lnTo>
                      <a:pt x="63" y="3"/>
                    </a:lnTo>
                    <a:lnTo>
                      <a:pt x="63" y="3"/>
                    </a:lnTo>
                    <a:cubicBezTo>
                      <a:pt x="65" y="1"/>
                      <a:pt x="69" y="0"/>
                      <a:pt x="73" y="3"/>
                    </a:cubicBezTo>
                    <a:lnTo>
                      <a:pt x="73" y="3"/>
                    </a:lnTo>
                    <a:cubicBezTo>
                      <a:pt x="75" y="5"/>
                      <a:pt x="75" y="10"/>
                      <a:pt x="73" y="13"/>
                    </a:cubicBezTo>
                    <a:lnTo>
                      <a:pt x="20" y="75"/>
                    </a:lnTo>
                    <a:lnTo>
                      <a:pt x="20" y="75"/>
                    </a:lnTo>
                    <a:cubicBezTo>
                      <a:pt x="19" y="77"/>
                      <a:pt x="16" y="78"/>
                      <a:pt x="15" y="7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61">
                <a:extLst>
                  <a:ext uri="{FF2B5EF4-FFF2-40B4-BE49-F238E27FC236}">
                    <a16:creationId xmlns:a16="http://schemas.microsoft.com/office/drawing/2014/main" id="{6BE7667F-B3F4-4E54-8AFA-E157E36AB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3899" y="6833400"/>
                <a:ext cx="143609" cy="139621"/>
              </a:xfrm>
              <a:custGeom>
                <a:avLst/>
                <a:gdLst>
                  <a:gd name="T0" fmla="*/ 156 w 157"/>
                  <a:gd name="T1" fmla="*/ 78 h 156"/>
                  <a:gd name="T2" fmla="*/ 156 w 157"/>
                  <a:gd name="T3" fmla="*/ 78 h 156"/>
                  <a:gd name="T4" fmla="*/ 79 w 157"/>
                  <a:gd name="T5" fmla="*/ 155 h 156"/>
                  <a:gd name="T6" fmla="*/ 79 w 157"/>
                  <a:gd name="T7" fmla="*/ 155 h 156"/>
                  <a:gd name="T8" fmla="*/ 0 w 157"/>
                  <a:gd name="T9" fmla="*/ 78 h 156"/>
                  <a:gd name="T10" fmla="*/ 0 w 157"/>
                  <a:gd name="T11" fmla="*/ 78 h 156"/>
                  <a:gd name="T12" fmla="*/ 79 w 157"/>
                  <a:gd name="T13" fmla="*/ 0 h 156"/>
                  <a:gd name="T14" fmla="*/ 79 w 157"/>
                  <a:gd name="T15" fmla="*/ 0 h 156"/>
                  <a:gd name="T16" fmla="*/ 156 w 157"/>
                  <a:gd name="T17" fmla="*/ 7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6">
                    <a:moveTo>
                      <a:pt x="156" y="78"/>
                    </a:moveTo>
                    <a:lnTo>
                      <a:pt x="156" y="78"/>
                    </a:lnTo>
                    <a:cubicBezTo>
                      <a:pt x="156" y="121"/>
                      <a:pt x="122" y="155"/>
                      <a:pt x="79" y="155"/>
                    </a:cubicBezTo>
                    <a:lnTo>
                      <a:pt x="79" y="155"/>
                    </a:lnTo>
                    <a:cubicBezTo>
                      <a:pt x="35" y="155"/>
                      <a:pt x="0" y="121"/>
                      <a:pt x="0" y="78"/>
                    </a:cubicBezTo>
                    <a:lnTo>
                      <a:pt x="0" y="78"/>
                    </a:lnTo>
                    <a:cubicBezTo>
                      <a:pt x="0" y="34"/>
                      <a:pt x="35" y="0"/>
                      <a:pt x="79" y="0"/>
                    </a:cubicBezTo>
                    <a:lnTo>
                      <a:pt x="79" y="0"/>
                    </a:lnTo>
                    <a:cubicBezTo>
                      <a:pt x="122" y="0"/>
                      <a:pt x="156" y="34"/>
                      <a:pt x="156" y="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62">
                <a:extLst>
                  <a:ext uri="{FF2B5EF4-FFF2-40B4-BE49-F238E27FC236}">
                    <a16:creationId xmlns:a16="http://schemas.microsoft.com/office/drawing/2014/main" id="{5B3E94FE-3B3A-4E85-A6C4-C605F3529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9909" y="6829412"/>
                <a:ext cx="155578" cy="155575"/>
              </a:xfrm>
              <a:custGeom>
                <a:avLst/>
                <a:gdLst>
                  <a:gd name="T0" fmla="*/ 85 w 170"/>
                  <a:gd name="T1" fmla="*/ 14 h 170"/>
                  <a:gd name="T2" fmla="*/ 85 w 170"/>
                  <a:gd name="T3" fmla="*/ 14 h 170"/>
                  <a:gd name="T4" fmla="*/ 13 w 170"/>
                  <a:gd name="T5" fmla="*/ 85 h 170"/>
                  <a:gd name="T6" fmla="*/ 13 w 170"/>
                  <a:gd name="T7" fmla="*/ 85 h 170"/>
                  <a:gd name="T8" fmla="*/ 85 w 170"/>
                  <a:gd name="T9" fmla="*/ 155 h 170"/>
                  <a:gd name="T10" fmla="*/ 85 w 170"/>
                  <a:gd name="T11" fmla="*/ 155 h 170"/>
                  <a:gd name="T12" fmla="*/ 156 w 170"/>
                  <a:gd name="T13" fmla="*/ 85 h 170"/>
                  <a:gd name="T14" fmla="*/ 156 w 170"/>
                  <a:gd name="T15" fmla="*/ 85 h 170"/>
                  <a:gd name="T16" fmla="*/ 85 w 170"/>
                  <a:gd name="T17" fmla="*/ 14 h 170"/>
                  <a:gd name="T18" fmla="*/ 85 w 170"/>
                  <a:gd name="T19" fmla="*/ 169 h 170"/>
                  <a:gd name="T20" fmla="*/ 85 w 170"/>
                  <a:gd name="T21" fmla="*/ 169 h 170"/>
                  <a:gd name="T22" fmla="*/ 0 w 170"/>
                  <a:gd name="T23" fmla="*/ 85 h 170"/>
                  <a:gd name="T24" fmla="*/ 0 w 170"/>
                  <a:gd name="T25" fmla="*/ 85 h 170"/>
                  <a:gd name="T26" fmla="*/ 85 w 170"/>
                  <a:gd name="T27" fmla="*/ 0 h 170"/>
                  <a:gd name="T28" fmla="*/ 85 w 170"/>
                  <a:gd name="T29" fmla="*/ 0 h 170"/>
                  <a:gd name="T30" fmla="*/ 169 w 170"/>
                  <a:gd name="T31" fmla="*/ 85 h 170"/>
                  <a:gd name="T32" fmla="*/ 169 w 170"/>
                  <a:gd name="T33" fmla="*/ 85 h 170"/>
                  <a:gd name="T34" fmla="*/ 85 w 170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70">
                    <a:moveTo>
                      <a:pt x="85" y="14"/>
                    </a:moveTo>
                    <a:lnTo>
                      <a:pt x="85" y="14"/>
                    </a:lnTo>
                    <a:cubicBezTo>
                      <a:pt x="45" y="14"/>
                      <a:pt x="13" y="45"/>
                      <a:pt x="13" y="85"/>
                    </a:cubicBezTo>
                    <a:lnTo>
                      <a:pt x="13" y="85"/>
                    </a:lnTo>
                    <a:cubicBezTo>
                      <a:pt x="13" y="123"/>
                      <a:pt x="45" y="155"/>
                      <a:pt x="85" y="155"/>
                    </a:cubicBezTo>
                    <a:lnTo>
                      <a:pt x="85" y="155"/>
                    </a:lnTo>
                    <a:cubicBezTo>
                      <a:pt x="123" y="155"/>
                      <a:pt x="156" y="123"/>
                      <a:pt x="156" y="85"/>
                    </a:cubicBezTo>
                    <a:lnTo>
                      <a:pt x="156" y="85"/>
                    </a:lnTo>
                    <a:cubicBezTo>
                      <a:pt x="156" y="45"/>
                      <a:pt x="123" y="14"/>
                      <a:pt x="85" y="14"/>
                    </a:cubicBezTo>
                    <a:close/>
                    <a:moveTo>
                      <a:pt x="85" y="169"/>
                    </a:moveTo>
                    <a:lnTo>
                      <a:pt x="85" y="169"/>
                    </a:lnTo>
                    <a:cubicBezTo>
                      <a:pt x="37" y="169"/>
                      <a:pt x="0" y="131"/>
                      <a:pt x="0" y="85"/>
                    </a:cubicBezTo>
                    <a:lnTo>
                      <a:pt x="0" y="85"/>
                    </a:lnTo>
                    <a:cubicBezTo>
                      <a:pt x="0" y="37"/>
                      <a:pt x="37" y="0"/>
                      <a:pt x="85" y="0"/>
                    </a:cubicBezTo>
                    <a:lnTo>
                      <a:pt x="85" y="0"/>
                    </a:lnTo>
                    <a:cubicBezTo>
                      <a:pt x="131" y="0"/>
                      <a:pt x="169" y="37"/>
                      <a:pt x="169" y="85"/>
                    </a:cubicBezTo>
                    <a:lnTo>
                      <a:pt x="169" y="85"/>
                    </a:lnTo>
                    <a:cubicBezTo>
                      <a:pt x="169" y="131"/>
                      <a:pt x="131" y="169"/>
                      <a:pt x="85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 63">
                <a:extLst>
                  <a:ext uri="{FF2B5EF4-FFF2-40B4-BE49-F238E27FC236}">
                    <a16:creationId xmlns:a16="http://schemas.microsoft.com/office/drawing/2014/main" id="{5EFD1EC9-6C8A-4DB2-ADBF-2D4A4DD30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7779" y="6865313"/>
                <a:ext cx="67817" cy="71805"/>
              </a:xfrm>
              <a:custGeom>
                <a:avLst/>
                <a:gdLst>
                  <a:gd name="T0" fmla="*/ 14 w 77"/>
                  <a:gd name="T1" fmla="*/ 78 h 79"/>
                  <a:gd name="T2" fmla="*/ 14 w 77"/>
                  <a:gd name="T3" fmla="*/ 78 h 79"/>
                  <a:gd name="T4" fmla="*/ 13 w 77"/>
                  <a:gd name="T5" fmla="*/ 78 h 79"/>
                  <a:gd name="T6" fmla="*/ 13 w 77"/>
                  <a:gd name="T7" fmla="*/ 78 h 79"/>
                  <a:gd name="T8" fmla="*/ 7 w 77"/>
                  <a:gd name="T9" fmla="*/ 73 h 79"/>
                  <a:gd name="T10" fmla="*/ 1 w 77"/>
                  <a:gd name="T11" fmla="*/ 40 h 79"/>
                  <a:gd name="T12" fmla="*/ 1 w 77"/>
                  <a:gd name="T13" fmla="*/ 40 h 79"/>
                  <a:gd name="T14" fmla="*/ 6 w 77"/>
                  <a:gd name="T15" fmla="*/ 32 h 79"/>
                  <a:gd name="T16" fmla="*/ 6 w 77"/>
                  <a:gd name="T17" fmla="*/ 32 h 79"/>
                  <a:gd name="T18" fmla="*/ 14 w 77"/>
                  <a:gd name="T19" fmla="*/ 37 h 79"/>
                  <a:gd name="T20" fmla="*/ 19 w 77"/>
                  <a:gd name="T21" fmla="*/ 56 h 79"/>
                  <a:gd name="T22" fmla="*/ 62 w 77"/>
                  <a:gd name="T23" fmla="*/ 3 h 79"/>
                  <a:gd name="T24" fmla="*/ 62 w 77"/>
                  <a:gd name="T25" fmla="*/ 3 h 79"/>
                  <a:gd name="T26" fmla="*/ 72 w 77"/>
                  <a:gd name="T27" fmla="*/ 3 h 79"/>
                  <a:gd name="T28" fmla="*/ 72 w 77"/>
                  <a:gd name="T29" fmla="*/ 3 h 79"/>
                  <a:gd name="T30" fmla="*/ 73 w 77"/>
                  <a:gd name="T31" fmla="*/ 13 h 79"/>
                  <a:gd name="T32" fmla="*/ 19 w 77"/>
                  <a:gd name="T33" fmla="*/ 75 h 79"/>
                  <a:gd name="T34" fmla="*/ 19 w 77"/>
                  <a:gd name="T35" fmla="*/ 75 h 79"/>
                  <a:gd name="T36" fmla="*/ 14 w 77"/>
                  <a:gd name="T37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9">
                    <a:moveTo>
                      <a:pt x="14" y="78"/>
                    </a:moveTo>
                    <a:lnTo>
                      <a:pt x="14" y="78"/>
                    </a:lnTo>
                    <a:cubicBezTo>
                      <a:pt x="13" y="78"/>
                      <a:pt x="13" y="78"/>
                      <a:pt x="13" y="78"/>
                    </a:cubicBezTo>
                    <a:lnTo>
                      <a:pt x="13" y="78"/>
                    </a:lnTo>
                    <a:cubicBezTo>
                      <a:pt x="10" y="77"/>
                      <a:pt x="8" y="75"/>
                      <a:pt x="7" y="73"/>
                    </a:cubicBezTo>
                    <a:lnTo>
                      <a:pt x="1" y="40"/>
                    </a:lnTo>
                    <a:lnTo>
                      <a:pt x="1" y="40"/>
                    </a:lnTo>
                    <a:cubicBezTo>
                      <a:pt x="0" y="36"/>
                      <a:pt x="2" y="33"/>
                      <a:pt x="6" y="32"/>
                    </a:cubicBezTo>
                    <a:lnTo>
                      <a:pt x="6" y="32"/>
                    </a:lnTo>
                    <a:cubicBezTo>
                      <a:pt x="10" y="31"/>
                      <a:pt x="13" y="33"/>
                      <a:pt x="14" y="37"/>
                    </a:cubicBezTo>
                    <a:lnTo>
                      <a:pt x="19" y="56"/>
                    </a:lnTo>
                    <a:lnTo>
                      <a:pt x="62" y="3"/>
                    </a:lnTo>
                    <a:lnTo>
                      <a:pt x="62" y="3"/>
                    </a:lnTo>
                    <a:cubicBezTo>
                      <a:pt x="65" y="1"/>
                      <a:pt x="69" y="0"/>
                      <a:pt x="72" y="3"/>
                    </a:cubicBezTo>
                    <a:lnTo>
                      <a:pt x="72" y="3"/>
                    </a:lnTo>
                    <a:cubicBezTo>
                      <a:pt x="75" y="5"/>
                      <a:pt x="76" y="10"/>
                      <a:pt x="73" y="13"/>
                    </a:cubicBezTo>
                    <a:lnTo>
                      <a:pt x="19" y="75"/>
                    </a:lnTo>
                    <a:lnTo>
                      <a:pt x="19" y="75"/>
                    </a:lnTo>
                    <a:cubicBezTo>
                      <a:pt x="19" y="77"/>
                      <a:pt x="17" y="78"/>
                      <a:pt x="14" y="7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64">
                <a:extLst>
                  <a:ext uri="{FF2B5EF4-FFF2-40B4-BE49-F238E27FC236}">
                    <a16:creationId xmlns:a16="http://schemas.microsoft.com/office/drawing/2014/main" id="{B0A40908-FC45-4311-93F5-831273DC6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0359" y="6486344"/>
                <a:ext cx="626297" cy="458750"/>
              </a:xfrm>
              <a:custGeom>
                <a:avLst/>
                <a:gdLst>
                  <a:gd name="T0" fmla="*/ 566 w 693"/>
                  <a:gd name="T1" fmla="*/ 73 h 507"/>
                  <a:gd name="T2" fmla="*/ 566 w 693"/>
                  <a:gd name="T3" fmla="*/ 73 h 507"/>
                  <a:gd name="T4" fmla="*/ 346 w 693"/>
                  <a:gd name="T5" fmla="*/ 149 h 507"/>
                  <a:gd name="T6" fmla="*/ 346 w 693"/>
                  <a:gd name="T7" fmla="*/ 149 h 507"/>
                  <a:gd name="T8" fmla="*/ 126 w 693"/>
                  <a:gd name="T9" fmla="*/ 73 h 507"/>
                  <a:gd name="T10" fmla="*/ 126 w 693"/>
                  <a:gd name="T11" fmla="*/ 73 h 507"/>
                  <a:gd name="T12" fmla="*/ 346 w 693"/>
                  <a:gd name="T13" fmla="*/ 506 h 507"/>
                  <a:gd name="T14" fmla="*/ 346 w 693"/>
                  <a:gd name="T15" fmla="*/ 506 h 507"/>
                  <a:gd name="T16" fmla="*/ 566 w 693"/>
                  <a:gd name="T17" fmla="*/ 73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3" h="507">
                    <a:moveTo>
                      <a:pt x="566" y="73"/>
                    </a:moveTo>
                    <a:lnTo>
                      <a:pt x="566" y="73"/>
                    </a:lnTo>
                    <a:cubicBezTo>
                      <a:pt x="446" y="0"/>
                      <a:pt x="346" y="149"/>
                      <a:pt x="346" y="149"/>
                    </a:cubicBezTo>
                    <a:lnTo>
                      <a:pt x="346" y="149"/>
                    </a:lnTo>
                    <a:cubicBezTo>
                      <a:pt x="346" y="149"/>
                      <a:pt x="246" y="0"/>
                      <a:pt x="126" y="73"/>
                    </a:cubicBezTo>
                    <a:lnTo>
                      <a:pt x="126" y="73"/>
                    </a:lnTo>
                    <a:cubicBezTo>
                      <a:pt x="0" y="150"/>
                      <a:pt x="119" y="402"/>
                      <a:pt x="346" y="506"/>
                    </a:cubicBezTo>
                    <a:lnTo>
                      <a:pt x="346" y="506"/>
                    </a:lnTo>
                    <a:cubicBezTo>
                      <a:pt x="571" y="402"/>
                      <a:pt x="692" y="150"/>
                      <a:pt x="566" y="7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65">
                <a:extLst>
                  <a:ext uri="{FF2B5EF4-FFF2-40B4-BE49-F238E27FC236}">
                    <a16:creationId xmlns:a16="http://schemas.microsoft.com/office/drawing/2014/main" id="{BB259A22-1627-4BE0-A242-AEF227DAD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5352" y="6885260"/>
                <a:ext cx="382958" cy="43879"/>
              </a:xfrm>
              <a:custGeom>
                <a:avLst/>
                <a:gdLst>
                  <a:gd name="T0" fmla="*/ 24 w 422"/>
                  <a:gd name="T1" fmla="*/ 15 h 50"/>
                  <a:gd name="T2" fmla="*/ 24 w 422"/>
                  <a:gd name="T3" fmla="*/ 15 h 50"/>
                  <a:gd name="T4" fmla="*/ 13 w 422"/>
                  <a:gd name="T5" fmla="*/ 25 h 50"/>
                  <a:gd name="T6" fmla="*/ 13 w 422"/>
                  <a:gd name="T7" fmla="*/ 25 h 50"/>
                  <a:gd name="T8" fmla="*/ 24 w 422"/>
                  <a:gd name="T9" fmla="*/ 36 h 50"/>
                  <a:gd name="T10" fmla="*/ 397 w 422"/>
                  <a:gd name="T11" fmla="*/ 36 h 50"/>
                  <a:gd name="T12" fmla="*/ 397 w 422"/>
                  <a:gd name="T13" fmla="*/ 36 h 50"/>
                  <a:gd name="T14" fmla="*/ 408 w 422"/>
                  <a:gd name="T15" fmla="*/ 25 h 50"/>
                  <a:gd name="T16" fmla="*/ 408 w 422"/>
                  <a:gd name="T17" fmla="*/ 25 h 50"/>
                  <a:gd name="T18" fmla="*/ 397 w 422"/>
                  <a:gd name="T19" fmla="*/ 15 h 50"/>
                  <a:gd name="T20" fmla="*/ 24 w 422"/>
                  <a:gd name="T21" fmla="*/ 15 h 50"/>
                  <a:gd name="T22" fmla="*/ 397 w 422"/>
                  <a:gd name="T23" fmla="*/ 49 h 50"/>
                  <a:gd name="T24" fmla="*/ 24 w 422"/>
                  <a:gd name="T25" fmla="*/ 49 h 50"/>
                  <a:gd name="T26" fmla="*/ 24 w 422"/>
                  <a:gd name="T27" fmla="*/ 49 h 50"/>
                  <a:gd name="T28" fmla="*/ 0 w 422"/>
                  <a:gd name="T29" fmla="*/ 25 h 50"/>
                  <a:gd name="T30" fmla="*/ 0 w 422"/>
                  <a:gd name="T31" fmla="*/ 25 h 50"/>
                  <a:gd name="T32" fmla="*/ 24 w 422"/>
                  <a:gd name="T33" fmla="*/ 0 h 50"/>
                  <a:gd name="T34" fmla="*/ 397 w 422"/>
                  <a:gd name="T35" fmla="*/ 0 h 50"/>
                  <a:gd name="T36" fmla="*/ 397 w 422"/>
                  <a:gd name="T37" fmla="*/ 0 h 50"/>
                  <a:gd name="T38" fmla="*/ 421 w 422"/>
                  <a:gd name="T39" fmla="*/ 25 h 50"/>
                  <a:gd name="T40" fmla="*/ 421 w 422"/>
                  <a:gd name="T41" fmla="*/ 25 h 50"/>
                  <a:gd name="T42" fmla="*/ 397 w 422"/>
                  <a:gd name="T43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2" h="50">
                    <a:moveTo>
                      <a:pt x="24" y="15"/>
                    </a:moveTo>
                    <a:lnTo>
                      <a:pt x="24" y="15"/>
                    </a:lnTo>
                    <a:cubicBezTo>
                      <a:pt x="18" y="15"/>
                      <a:pt x="13" y="19"/>
                      <a:pt x="13" y="25"/>
                    </a:cubicBezTo>
                    <a:lnTo>
                      <a:pt x="13" y="25"/>
                    </a:lnTo>
                    <a:cubicBezTo>
                      <a:pt x="13" y="31"/>
                      <a:pt x="18" y="36"/>
                      <a:pt x="24" y="36"/>
                    </a:cubicBezTo>
                    <a:lnTo>
                      <a:pt x="397" y="36"/>
                    </a:lnTo>
                    <a:lnTo>
                      <a:pt x="397" y="36"/>
                    </a:lnTo>
                    <a:cubicBezTo>
                      <a:pt x="403" y="36"/>
                      <a:pt x="408" y="31"/>
                      <a:pt x="408" y="25"/>
                    </a:cubicBezTo>
                    <a:lnTo>
                      <a:pt x="408" y="25"/>
                    </a:lnTo>
                    <a:cubicBezTo>
                      <a:pt x="408" y="19"/>
                      <a:pt x="403" y="15"/>
                      <a:pt x="397" y="15"/>
                    </a:cubicBezTo>
                    <a:lnTo>
                      <a:pt x="24" y="15"/>
                    </a:lnTo>
                    <a:close/>
                    <a:moveTo>
                      <a:pt x="397" y="49"/>
                    </a:moveTo>
                    <a:lnTo>
                      <a:pt x="24" y="49"/>
                    </a:lnTo>
                    <a:lnTo>
                      <a:pt x="24" y="49"/>
                    </a:lnTo>
                    <a:cubicBezTo>
                      <a:pt x="11" y="49"/>
                      <a:pt x="0" y="38"/>
                      <a:pt x="0" y="25"/>
                    </a:cubicBezTo>
                    <a:lnTo>
                      <a:pt x="0" y="25"/>
                    </a:lnTo>
                    <a:cubicBezTo>
                      <a:pt x="0" y="11"/>
                      <a:pt x="11" y="0"/>
                      <a:pt x="24" y="0"/>
                    </a:cubicBezTo>
                    <a:lnTo>
                      <a:pt x="397" y="0"/>
                    </a:lnTo>
                    <a:lnTo>
                      <a:pt x="397" y="0"/>
                    </a:lnTo>
                    <a:cubicBezTo>
                      <a:pt x="410" y="0"/>
                      <a:pt x="421" y="11"/>
                      <a:pt x="421" y="25"/>
                    </a:cubicBezTo>
                    <a:lnTo>
                      <a:pt x="421" y="25"/>
                    </a:lnTo>
                    <a:cubicBezTo>
                      <a:pt x="421" y="38"/>
                      <a:pt x="410" y="49"/>
                      <a:pt x="397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66">
                <a:extLst>
                  <a:ext uri="{FF2B5EF4-FFF2-40B4-BE49-F238E27FC236}">
                    <a16:creationId xmlns:a16="http://schemas.microsoft.com/office/drawing/2014/main" id="{7B8A8E46-6611-443A-90B9-40981496E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1321" y="6885260"/>
                <a:ext cx="382958" cy="43879"/>
              </a:xfrm>
              <a:custGeom>
                <a:avLst/>
                <a:gdLst>
                  <a:gd name="T0" fmla="*/ 24 w 424"/>
                  <a:gd name="T1" fmla="*/ 15 h 50"/>
                  <a:gd name="T2" fmla="*/ 24 w 424"/>
                  <a:gd name="T3" fmla="*/ 15 h 50"/>
                  <a:gd name="T4" fmla="*/ 14 w 424"/>
                  <a:gd name="T5" fmla="*/ 25 h 50"/>
                  <a:gd name="T6" fmla="*/ 14 w 424"/>
                  <a:gd name="T7" fmla="*/ 25 h 50"/>
                  <a:gd name="T8" fmla="*/ 24 w 424"/>
                  <a:gd name="T9" fmla="*/ 36 h 50"/>
                  <a:gd name="T10" fmla="*/ 399 w 424"/>
                  <a:gd name="T11" fmla="*/ 36 h 50"/>
                  <a:gd name="T12" fmla="*/ 399 w 424"/>
                  <a:gd name="T13" fmla="*/ 36 h 50"/>
                  <a:gd name="T14" fmla="*/ 409 w 424"/>
                  <a:gd name="T15" fmla="*/ 25 h 50"/>
                  <a:gd name="T16" fmla="*/ 409 w 424"/>
                  <a:gd name="T17" fmla="*/ 25 h 50"/>
                  <a:gd name="T18" fmla="*/ 399 w 424"/>
                  <a:gd name="T19" fmla="*/ 15 h 50"/>
                  <a:gd name="T20" fmla="*/ 24 w 424"/>
                  <a:gd name="T21" fmla="*/ 15 h 50"/>
                  <a:gd name="T22" fmla="*/ 399 w 424"/>
                  <a:gd name="T23" fmla="*/ 49 h 50"/>
                  <a:gd name="T24" fmla="*/ 24 w 424"/>
                  <a:gd name="T25" fmla="*/ 49 h 50"/>
                  <a:gd name="T26" fmla="*/ 24 w 424"/>
                  <a:gd name="T27" fmla="*/ 49 h 50"/>
                  <a:gd name="T28" fmla="*/ 0 w 424"/>
                  <a:gd name="T29" fmla="*/ 25 h 50"/>
                  <a:gd name="T30" fmla="*/ 0 w 424"/>
                  <a:gd name="T31" fmla="*/ 25 h 50"/>
                  <a:gd name="T32" fmla="*/ 24 w 424"/>
                  <a:gd name="T33" fmla="*/ 0 h 50"/>
                  <a:gd name="T34" fmla="*/ 399 w 424"/>
                  <a:gd name="T35" fmla="*/ 0 h 50"/>
                  <a:gd name="T36" fmla="*/ 399 w 424"/>
                  <a:gd name="T37" fmla="*/ 0 h 50"/>
                  <a:gd name="T38" fmla="*/ 423 w 424"/>
                  <a:gd name="T39" fmla="*/ 25 h 50"/>
                  <a:gd name="T40" fmla="*/ 423 w 424"/>
                  <a:gd name="T41" fmla="*/ 25 h 50"/>
                  <a:gd name="T42" fmla="*/ 399 w 424"/>
                  <a:gd name="T43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4" h="50">
                    <a:moveTo>
                      <a:pt x="24" y="15"/>
                    </a:moveTo>
                    <a:lnTo>
                      <a:pt x="24" y="15"/>
                    </a:lnTo>
                    <a:cubicBezTo>
                      <a:pt x="18" y="15"/>
                      <a:pt x="14" y="19"/>
                      <a:pt x="14" y="25"/>
                    </a:cubicBezTo>
                    <a:lnTo>
                      <a:pt x="14" y="25"/>
                    </a:lnTo>
                    <a:cubicBezTo>
                      <a:pt x="14" y="31"/>
                      <a:pt x="18" y="36"/>
                      <a:pt x="24" y="36"/>
                    </a:cubicBezTo>
                    <a:lnTo>
                      <a:pt x="399" y="36"/>
                    </a:lnTo>
                    <a:lnTo>
                      <a:pt x="399" y="36"/>
                    </a:lnTo>
                    <a:cubicBezTo>
                      <a:pt x="405" y="36"/>
                      <a:pt x="409" y="31"/>
                      <a:pt x="409" y="25"/>
                    </a:cubicBezTo>
                    <a:lnTo>
                      <a:pt x="409" y="25"/>
                    </a:lnTo>
                    <a:cubicBezTo>
                      <a:pt x="409" y="19"/>
                      <a:pt x="405" y="15"/>
                      <a:pt x="399" y="15"/>
                    </a:cubicBezTo>
                    <a:lnTo>
                      <a:pt x="24" y="15"/>
                    </a:lnTo>
                    <a:close/>
                    <a:moveTo>
                      <a:pt x="399" y="49"/>
                    </a:moveTo>
                    <a:lnTo>
                      <a:pt x="24" y="49"/>
                    </a:lnTo>
                    <a:lnTo>
                      <a:pt x="24" y="49"/>
                    </a:lnTo>
                    <a:cubicBezTo>
                      <a:pt x="11" y="49"/>
                      <a:pt x="0" y="38"/>
                      <a:pt x="0" y="25"/>
                    </a:cubicBezTo>
                    <a:lnTo>
                      <a:pt x="0" y="25"/>
                    </a:lnTo>
                    <a:cubicBezTo>
                      <a:pt x="0" y="11"/>
                      <a:pt x="11" y="0"/>
                      <a:pt x="24" y="0"/>
                    </a:cubicBezTo>
                    <a:lnTo>
                      <a:pt x="399" y="0"/>
                    </a:lnTo>
                    <a:lnTo>
                      <a:pt x="399" y="0"/>
                    </a:lnTo>
                    <a:cubicBezTo>
                      <a:pt x="412" y="0"/>
                      <a:pt x="423" y="11"/>
                      <a:pt x="423" y="25"/>
                    </a:cubicBezTo>
                    <a:lnTo>
                      <a:pt x="423" y="25"/>
                    </a:lnTo>
                    <a:cubicBezTo>
                      <a:pt x="423" y="38"/>
                      <a:pt x="412" y="49"/>
                      <a:pt x="399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67">
                <a:extLst>
                  <a:ext uri="{FF2B5EF4-FFF2-40B4-BE49-F238E27FC236}">
                    <a16:creationId xmlns:a16="http://schemas.microsoft.com/office/drawing/2014/main" id="{63701CEC-5246-41AD-828D-870569B0A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1538" y="5804201"/>
                <a:ext cx="1132916" cy="131643"/>
              </a:xfrm>
              <a:custGeom>
                <a:avLst/>
                <a:gdLst>
                  <a:gd name="T0" fmla="*/ 1250 w 1251"/>
                  <a:gd name="T1" fmla="*/ 146 h 147"/>
                  <a:gd name="T2" fmla="*/ 0 w 1251"/>
                  <a:gd name="T3" fmla="*/ 146 h 147"/>
                  <a:gd name="T4" fmla="*/ 0 w 1251"/>
                  <a:gd name="T5" fmla="*/ 0 h 147"/>
                  <a:gd name="T6" fmla="*/ 1250 w 1251"/>
                  <a:gd name="T7" fmla="*/ 0 h 147"/>
                  <a:gd name="T8" fmla="*/ 1250 w 1251"/>
                  <a:gd name="T9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1" h="147">
                    <a:moveTo>
                      <a:pt x="1250" y="146"/>
                    </a:moveTo>
                    <a:lnTo>
                      <a:pt x="0" y="146"/>
                    </a:lnTo>
                    <a:lnTo>
                      <a:pt x="0" y="0"/>
                    </a:lnTo>
                    <a:lnTo>
                      <a:pt x="1250" y="0"/>
                    </a:lnTo>
                    <a:lnTo>
                      <a:pt x="1250" y="1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68">
                <a:extLst>
                  <a:ext uri="{FF2B5EF4-FFF2-40B4-BE49-F238E27FC236}">
                    <a16:creationId xmlns:a16="http://schemas.microsoft.com/office/drawing/2014/main" id="{C33D4CF2-9594-4CEF-8464-9204385F9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3559" y="5796223"/>
                <a:ext cx="1144885" cy="147600"/>
              </a:xfrm>
              <a:custGeom>
                <a:avLst/>
                <a:gdLst>
                  <a:gd name="T0" fmla="*/ 14 w 1266"/>
                  <a:gd name="T1" fmla="*/ 146 h 161"/>
                  <a:gd name="T2" fmla="*/ 1251 w 1266"/>
                  <a:gd name="T3" fmla="*/ 146 h 161"/>
                  <a:gd name="T4" fmla="*/ 1251 w 1266"/>
                  <a:gd name="T5" fmla="*/ 14 h 161"/>
                  <a:gd name="T6" fmla="*/ 14 w 1266"/>
                  <a:gd name="T7" fmla="*/ 14 h 161"/>
                  <a:gd name="T8" fmla="*/ 14 w 1266"/>
                  <a:gd name="T9" fmla="*/ 146 h 161"/>
                  <a:gd name="T10" fmla="*/ 1257 w 1266"/>
                  <a:gd name="T11" fmla="*/ 160 h 161"/>
                  <a:gd name="T12" fmla="*/ 7 w 1266"/>
                  <a:gd name="T13" fmla="*/ 160 h 161"/>
                  <a:gd name="T14" fmla="*/ 7 w 1266"/>
                  <a:gd name="T15" fmla="*/ 160 h 161"/>
                  <a:gd name="T16" fmla="*/ 0 w 1266"/>
                  <a:gd name="T17" fmla="*/ 153 h 161"/>
                  <a:gd name="T18" fmla="*/ 0 w 1266"/>
                  <a:gd name="T19" fmla="*/ 7 h 161"/>
                  <a:gd name="T20" fmla="*/ 0 w 1266"/>
                  <a:gd name="T21" fmla="*/ 7 h 161"/>
                  <a:gd name="T22" fmla="*/ 7 w 1266"/>
                  <a:gd name="T23" fmla="*/ 0 h 161"/>
                  <a:gd name="T24" fmla="*/ 1257 w 1266"/>
                  <a:gd name="T25" fmla="*/ 0 h 161"/>
                  <a:gd name="T26" fmla="*/ 1257 w 1266"/>
                  <a:gd name="T27" fmla="*/ 0 h 161"/>
                  <a:gd name="T28" fmla="*/ 1265 w 1266"/>
                  <a:gd name="T29" fmla="*/ 7 h 161"/>
                  <a:gd name="T30" fmla="*/ 1265 w 1266"/>
                  <a:gd name="T31" fmla="*/ 153 h 161"/>
                  <a:gd name="T32" fmla="*/ 1265 w 1266"/>
                  <a:gd name="T33" fmla="*/ 153 h 161"/>
                  <a:gd name="T34" fmla="*/ 1257 w 1266"/>
                  <a:gd name="T35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6" h="161">
                    <a:moveTo>
                      <a:pt x="14" y="146"/>
                    </a:moveTo>
                    <a:lnTo>
                      <a:pt x="1251" y="146"/>
                    </a:lnTo>
                    <a:lnTo>
                      <a:pt x="1251" y="14"/>
                    </a:lnTo>
                    <a:lnTo>
                      <a:pt x="14" y="14"/>
                    </a:lnTo>
                    <a:lnTo>
                      <a:pt x="14" y="146"/>
                    </a:lnTo>
                    <a:close/>
                    <a:moveTo>
                      <a:pt x="1257" y="160"/>
                    </a:moveTo>
                    <a:lnTo>
                      <a:pt x="7" y="160"/>
                    </a:lnTo>
                    <a:lnTo>
                      <a:pt x="7" y="160"/>
                    </a:lnTo>
                    <a:cubicBezTo>
                      <a:pt x="4" y="160"/>
                      <a:pt x="0" y="157"/>
                      <a:pt x="0" y="153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lnTo>
                      <a:pt x="1257" y="0"/>
                    </a:lnTo>
                    <a:lnTo>
                      <a:pt x="1257" y="0"/>
                    </a:lnTo>
                    <a:cubicBezTo>
                      <a:pt x="1262" y="0"/>
                      <a:pt x="1265" y="3"/>
                      <a:pt x="1265" y="7"/>
                    </a:cubicBezTo>
                    <a:lnTo>
                      <a:pt x="1265" y="153"/>
                    </a:lnTo>
                    <a:lnTo>
                      <a:pt x="1265" y="153"/>
                    </a:lnTo>
                    <a:cubicBezTo>
                      <a:pt x="1265" y="157"/>
                      <a:pt x="1262" y="160"/>
                      <a:pt x="1257" y="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69">
                <a:extLst>
                  <a:ext uri="{FF2B5EF4-FFF2-40B4-BE49-F238E27FC236}">
                    <a16:creationId xmlns:a16="http://schemas.microsoft.com/office/drawing/2014/main" id="{B3CF5A6B-4537-437A-9285-47A0FA95F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1538" y="5804201"/>
                <a:ext cx="682145" cy="131643"/>
              </a:xfrm>
              <a:custGeom>
                <a:avLst/>
                <a:gdLst>
                  <a:gd name="T0" fmla="*/ 755 w 756"/>
                  <a:gd name="T1" fmla="*/ 0 h 147"/>
                  <a:gd name="T2" fmla="*/ 0 w 756"/>
                  <a:gd name="T3" fmla="*/ 0 h 147"/>
                  <a:gd name="T4" fmla="*/ 0 w 756"/>
                  <a:gd name="T5" fmla="*/ 146 h 147"/>
                  <a:gd name="T6" fmla="*/ 755 w 756"/>
                  <a:gd name="T7" fmla="*/ 146 h 147"/>
                  <a:gd name="T8" fmla="*/ 755 w 756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6" h="147">
                    <a:moveTo>
                      <a:pt x="755" y="0"/>
                    </a:moveTo>
                    <a:lnTo>
                      <a:pt x="0" y="0"/>
                    </a:lnTo>
                    <a:lnTo>
                      <a:pt x="0" y="146"/>
                    </a:lnTo>
                    <a:lnTo>
                      <a:pt x="755" y="146"/>
                    </a:lnTo>
                    <a:lnTo>
                      <a:pt x="75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 70">
                <a:extLst>
                  <a:ext uri="{FF2B5EF4-FFF2-40B4-BE49-F238E27FC236}">
                    <a16:creationId xmlns:a16="http://schemas.microsoft.com/office/drawing/2014/main" id="{63EB7FB9-993E-4BE9-8A98-3BEE53289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3559" y="5796223"/>
                <a:ext cx="694111" cy="147600"/>
              </a:xfrm>
              <a:custGeom>
                <a:avLst/>
                <a:gdLst>
                  <a:gd name="T0" fmla="*/ 14 w 769"/>
                  <a:gd name="T1" fmla="*/ 146 h 161"/>
                  <a:gd name="T2" fmla="*/ 755 w 769"/>
                  <a:gd name="T3" fmla="*/ 146 h 161"/>
                  <a:gd name="T4" fmla="*/ 755 w 769"/>
                  <a:gd name="T5" fmla="*/ 14 h 161"/>
                  <a:gd name="T6" fmla="*/ 14 w 769"/>
                  <a:gd name="T7" fmla="*/ 14 h 161"/>
                  <a:gd name="T8" fmla="*/ 14 w 769"/>
                  <a:gd name="T9" fmla="*/ 146 h 161"/>
                  <a:gd name="T10" fmla="*/ 762 w 769"/>
                  <a:gd name="T11" fmla="*/ 160 h 161"/>
                  <a:gd name="T12" fmla="*/ 7 w 769"/>
                  <a:gd name="T13" fmla="*/ 160 h 161"/>
                  <a:gd name="T14" fmla="*/ 7 w 769"/>
                  <a:gd name="T15" fmla="*/ 160 h 161"/>
                  <a:gd name="T16" fmla="*/ 0 w 769"/>
                  <a:gd name="T17" fmla="*/ 153 h 161"/>
                  <a:gd name="T18" fmla="*/ 0 w 769"/>
                  <a:gd name="T19" fmla="*/ 7 h 161"/>
                  <a:gd name="T20" fmla="*/ 0 w 769"/>
                  <a:gd name="T21" fmla="*/ 7 h 161"/>
                  <a:gd name="T22" fmla="*/ 7 w 769"/>
                  <a:gd name="T23" fmla="*/ 0 h 161"/>
                  <a:gd name="T24" fmla="*/ 762 w 769"/>
                  <a:gd name="T25" fmla="*/ 0 h 161"/>
                  <a:gd name="T26" fmla="*/ 762 w 769"/>
                  <a:gd name="T27" fmla="*/ 0 h 161"/>
                  <a:gd name="T28" fmla="*/ 768 w 769"/>
                  <a:gd name="T29" fmla="*/ 7 h 161"/>
                  <a:gd name="T30" fmla="*/ 768 w 769"/>
                  <a:gd name="T31" fmla="*/ 153 h 161"/>
                  <a:gd name="T32" fmla="*/ 768 w 769"/>
                  <a:gd name="T33" fmla="*/ 153 h 161"/>
                  <a:gd name="T34" fmla="*/ 762 w 769"/>
                  <a:gd name="T35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9" h="161">
                    <a:moveTo>
                      <a:pt x="14" y="146"/>
                    </a:moveTo>
                    <a:lnTo>
                      <a:pt x="755" y="146"/>
                    </a:lnTo>
                    <a:lnTo>
                      <a:pt x="755" y="14"/>
                    </a:lnTo>
                    <a:lnTo>
                      <a:pt x="14" y="14"/>
                    </a:lnTo>
                    <a:lnTo>
                      <a:pt x="14" y="146"/>
                    </a:lnTo>
                    <a:close/>
                    <a:moveTo>
                      <a:pt x="762" y="160"/>
                    </a:moveTo>
                    <a:lnTo>
                      <a:pt x="7" y="160"/>
                    </a:lnTo>
                    <a:lnTo>
                      <a:pt x="7" y="160"/>
                    </a:lnTo>
                    <a:cubicBezTo>
                      <a:pt x="4" y="160"/>
                      <a:pt x="0" y="157"/>
                      <a:pt x="0" y="153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lnTo>
                      <a:pt x="762" y="0"/>
                    </a:lnTo>
                    <a:lnTo>
                      <a:pt x="762" y="0"/>
                    </a:lnTo>
                    <a:cubicBezTo>
                      <a:pt x="765" y="0"/>
                      <a:pt x="768" y="3"/>
                      <a:pt x="768" y="7"/>
                    </a:cubicBezTo>
                    <a:lnTo>
                      <a:pt x="768" y="153"/>
                    </a:lnTo>
                    <a:lnTo>
                      <a:pt x="768" y="153"/>
                    </a:lnTo>
                    <a:cubicBezTo>
                      <a:pt x="768" y="157"/>
                      <a:pt x="765" y="160"/>
                      <a:pt x="762" y="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 71">
                <a:extLst>
                  <a:ext uri="{FF2B5EF4-FFF2-40B4-BE49-F238E27FC236}">
                    <a16:creationId xmlns:a16="http://schemas.microsoft.com/office/drawing/2014/main" id="{F2799FC3-3AD9-41CB-90DD-61BD89EBD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0534" y="5716440"/>
                <a:ext cx="402905" cy="382958"/>
              </a:xfrm>
              <a:custGeom>
                <a:avLst/>
                <a:gdLst>
                  <a:gd name="T0" fmla="*/ 337 w 444"/>
                  <a:gd name="T1" fmla="*/ 336 h 425"/>
                  <a:gd name="T2" fmla="*/ 337 w 444"/>
                  <a:gd name="T3" fmla="*/ 336 h 425"/>
                  <a:gd name="T4" fmla="*/ 355 w 444"/>
                  <a:gd name="T5" fmla="*/ 0 h 425"/>
                  <a:gd name="T6" fmla="*/ 0 w 444"/>
                  <a:gd name="T7" fmla="*/ 317 h 425"/>
                  <a:gd name="T8" fmla="*/ 0 w 444"/>
                  <a:gd name="T9" fmla="*/ 317 h 425"/>
                  <a:gd name="T10" fmla="*/ 337 w 444"/>
                  <a:gd name="T11" fmla="*/ 336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4" h="425">
                    <a:moveTo>
                      <a:pt x="337" y="336"/>
                    </a:moveTo>
                    <a:lnTo>
                      <a:pt x="337" y="336"/>
                    </a:lnTo>
                    <a:cubicBezTo>
                      <a:pt x="434" y="248"/>
                      <a:pt x="443" y="97"/>
                      <a:pt x="355" y="0"/>
                    </a:cubicBezTo>
                    <a:lnTo>
                      <a:pt x="0" y="317"/>
                    </a:lnTo>
                    <a:lnTo>
                      <a:pt x="0" y="317"/>
                    </a:lnTo>
                    <a:cubicBezTo>
                      <a:pt x="87" y="415"/>
                      <a:pt x="238" y="424"/>
                      <a:pt x="337" y="3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72">
                <a:extLst>
                  <a:ext uri="{FF2B5EF4-FFF2-40B4-BE49-F238E27FC236}">
                    <a16:creationId xmlns:a16="http://schemas.microsoft.com/office/drawing/2014/main" id="{07A7C96C-7B97-4307-90DF-CA31A7AE6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6547" y="5708461"/>
                <a:ext cx="402902" cy="382958"/>
              </a:xfrm>
              <a:custGeom>
                <a:avLst/>
                <a:gdLst>
                  <a:gd name="T0" fmla="*/ 345 w 444"/>
                  <a:gd name="T1" fmla="*/ 344 h 423"/>
                  <a:gd name="T2" fmla="*/ 345 w 444"/>
                  <a:gd name="T3" fmla="*/ 344 h 423"/>
                  <a:gd name="T4" fmla="*/ 18 w 444"/>
                  <a:gd name="T5" fmla="*/ 325 h 423"/>
                  <a:gd name="T6" fmla="*/ 18 w 444"/>
                  <a:gd name="T7" fmla="*/ 325 h 423"/>
                  <a:gd name="T8" fmla="*/ 340 w 444"/>
                  <a:gd name="T9" fmla="*/ 339 h 423"/>
                  <a:gd name="T10" fmla="*/ 340 w 444"/>
                  <a:gd name="T11" fmla="*/ 339 h 423"/>
                  <a:gd name="T12" fmla="*/ 363 w 444"/>
                  <a:gd name="T13" fmla="*/ 18 h 423"/>
                  <a:gd name="T14" fmla="*/ 18 w 444"/>
                  <a:gd name="T15" fmla="*/ 325 h 423"/>
                  <a:gd name="T16" fmla="*/ 186 w 444"/>
                  <a:gd name="T17" fmla="*/ 411 h 423"/>
                  <a:gd name="T18" fmla="*/ 186 w 444"/>
                  <a:gd name="T19" fmla="*/ 411 h 423"/>
                  <a:gd name="T20" fmla="*/ 3 w 444"/>
                  <a:gd name="T21" fmla="*/ 329 h 423"/>
                  <a:gd name="T22" fmla="*/ 3 w 444"/>
                  <a:gd name="T23" fmla="*/ 329 h 423"/>
                  <a:gd name="T24" fmla="*/ 3 w 444"/>
                  <a:gd name="T25" fmla="*/ 320 h 423"/>
                  <a:gd name="T26" fmla="*/ 359 w 444"/>
                  <a:gd name="T27" fmla="*/ 3 h 423"/>
                  <a:gd name="T28" fmla="*/ 359 w 444"/>
                  <a:gd name="T29" fmla="*/ 3 h 423"/>
                  <a:gd name="T30" fmla="*/ 369 w 444"/>
                  <a:gd name="T31" fmla="*/ 3 h 423"/>
                  <a:gd name="T32" fmla="*/ 369 w 444"/>
                  <a:gd name="T33" fmla="*/ 3 h 423"/>
                  <a:gd name="T34" fmla="*/ 430 w 444"/>
                  <a:gd name="T35" fmla="*/ 181 h 423"/>
                  <a:gd name="T36" fmla="*/ 430 w 444"/>
                  <a:gd name="T37" fmla="*/ 181 h 423"/>
                  <a:gd name="T38" fmla="*/ 349 w 444"/>
                  <a:gd name="T39" fmla="*/ 350 h 423"/>
                  <a:gd name="T40" fmla="*/ 349 w 444"/>
                  <a:gd name="T41" fmla="*/ 350 h 423"/>
                  <a:gd name="T42" fmla="*/ 186 w 444"/>
                  <a:gd name="T43" fmla="*/ 411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4" h="423">
                    <a:moveTo>
                      <a:pt x="345" y="344"/>
                    </a:moveTo>
                    <a:lnTo>
                      <a:pt x="345" y="344"/>
                    </a:lnTo>
                    <a:close/>
                    <a:moveTo>
                      <a:pt x="18" y="325"/>
                    </a:moveTo>
                    <a:lnTo>
                      <a:pt x="18" y="325"/>
                    </a:lnTo>
                    <a:cubicBezTo>
                      <a:pt x="104" y="416"/>
                      <a:pt x="246" y="422"/>
                      <a:pt x="340" y="339"/>
                    </a:cubicBezTo>
                    <a:lnTo>
                      <a:pt x="340" y="339"/>
                    </a:lnTo>
                    <a:cubicBezTo>
                      <a:pt x="433" y="255"/>
                      <a:pt x="443" y="113"/>
                      <a:pt x="363" y="18"/>
                    </a:cubicBezTo>
                    <a:lnTo>
                      <a:pt x="18" y="325"/>
                    </a:lnTo>
                    <a:close/>
                    <a:moveTo>
                      <a:pt x="186" y="411"/>
                    </a:moveTo>
                    <a:lnTo>
                      <a:pt x="186" y="411"/>
                    </a:lnTo>
                    <a:cubicBezTo>
                      <a:pt x="118" y="411"/>
                      <a:pt x="51" y="384"/>
                      <a:pt x="3" y="329"/>
                    </a:cubicBezTo>
                    <a:lnTo>
                      <a:pt x="3" y="329"/>
                    </a:lnTo>
                    <a:cubicBezTo>
                      <a:pt x="0" y="327"/>
                      <a:pt x="0" y="323"/>
                      <a:pt x="3" y="320"/>
                    </a:cubicBezTo>
                    <a:lnTo>
                      <a:pt x="359" y="3"/>
                    </a:lnTo>
                    <a:lnTo>
                      <a:pt x="359" y="3"/>
                    </a:lnTo>
                    <a:cubicBezTo>
                      <a:pt x="361" y="0"/>
                      <a:pt x="367" y="0"/>
                      <a:pt x="369" y="3"/>
                    </a:cubicBezTo>
                    <a:lnTo>
                      <a:pt x="369" y="3"/>
                    </a:lnTo>
                    <a:cubicBezTo>
                      <a:pt x="412" y="52"/>
                      <a:pt x="434" y="115"/>
                      <a:pt x="430" y="181"/>
                    </a:cubicBezTo>
                    <a:lnTo>
                      <a:pt x="430" y="181"/>
                    </a:lnTo>
                    <a:cubicBezTo>
                      <a:pt x="427" y="246"/>
                      <a:pt x="398" y="306"/>
                      <a:pt x="349" y="350"/>
                    </a:cubicBezTo>
                    <a:lnTo>
                      <a:pt x="349" y="350"/>
                    </a:lnTo>
                    <a:cubicBezTo>
                      <a:pt x="303" y="391"/>
                      <a:pt x="244" y="411"/>
                      <a:pt x="186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73">
                <a:extLst>
                  <a:ext uri="{FF2B5EF4-FFF2-40B4-BE49-F238E27FC236}">
                    <a16:creationId xmlns:a16="http://schemas.microsoft.com/office/drawing/2014/main" id="{C0B7BBA5-140D-42D6-804B-165B7A704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4742" y="5620700"/>
                <a:ext cx="402902" cy="382958"/>
              </a:xfrm>
              <a:custGeom>
                <a:avLst/>
                <a:gdLst>
                  <a:gd name="T0" fmla="*/ 107 w 444"/>
                  <a:gd name="T1" fmla="*/ 88 h 425"/>
                  <a:gd name="T2" fmla="*/ 107 w 444"/>
                  <a:gd name="T3" fmla="*/ 88 h 425"/>
                  <a:gd name="T4" fmla="*/ 88 w 444"/>
                  <a:gd name="T5" fmla="*/ 424 h 425"/>
                  <a:gd name="T6" fmla="*/ 443 w 444"/>
                  <a:gd name="T7" fmla="*/ 107 h 425"/>
                  <a:gd name="T8" fmla="*/ 443 w 444"/>
                  <a:gd name="T9" fmla="*/ 107 h 425"/>
                  <a:gd name="T10" fmla="*/ 107 w 444"/>
                  <a:gd name="T11" fmla="*/ 88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4" h="425">
                    <a:moveTo>
                      <a:pt x="107" y="88"/>
                    </a:moveTo>
                    <a:lnTo>
                      <a:pt x="107" y="88"/>
                    </a:lnTo>
                    <a:cubicBezTo>
                      <a:pt x="9" y="175"/>
                      <a:pt x="0" y="326"/>
                      <a:pt x="88" y="424"/>
                    </a:cubicBezTo>
                    <a:lnTo>
                      <a:pt x="443" y="107"/>
                    </a:lnTo>
                    <a:lnTo>
                      <a:pt x="443" y="107"/>
                    </a:lnTo>
                    <a:cubicBezTo>
                      <a:pt x="355" y="8"/>
                      <a:pt x="205" y="0"/>
                      <a:pt x="107" y="8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74">
                <a:extLst>
                  <a:ext uri="{FF2B5EF4-FFF2-40B4-BE49-F238E27FC236}">
                    <a16:creationId xmlns:a16="http://schemas.microsoft.com/office/drawing/2014/main" id="{94D7B911-049A-46AE-9CC6-C24DD599B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6764" y="5612722"/>
                <a:ext cx="414871" cy="398914"/>
              </a:xfrm>
              <a:custGeom>
                <a:avLst/>
                <a:gdLst>
                  <a:gd name="T0" fmla="*/ 118 w 459"/>
                  <a:gd name="T1" fmla="*/ 101 h 440"/>
                  <a:gd name="T2" fmla="*/ 118 w 459"/>
                  <a:gd name="T3" fmla="*/ 101 h 440"/>
                  <a:gd name="T4" fmla="*/ 95 w 459"/>
                  <a:gd name="T5" fmla="*/ 422 h 440"/>
                  <a:gd name="T6" fmla="*/ 441 w 459"/>
                  <a:gd name="T7" fmla="*/ 114 h 440"/>
                  <a:gd name="T8" fmla="*/ 441 w 459"/>
                  <a:gd name="T9" fmla="*/ 114 h 440"/>
                  <a:gd name="T10" fmla="*/ 118 w 459"/>
                  <a:gd name="T11" fmla="*/ 101 h 440"/>
                  <a:gd name="T12" fmla="*/ 95 w 459"/>
                  <a:gd name="T13" fmla="*/ 439 h 440"/>
                  <a:gd name="T14" fmla="*/ 95 w 459"/>
                  <a:gd name="T15" fmla="*/ 439 h 440"/>
                  <a:gd name="T16" fmla="*/ 90 w 459"/>
                  <a:gd name="T17" fmla="*/ 436 h 440"/>
                  <a:gd name="T18" fmla="*/ 90 w 459"/>
                  <a:gd name="T19" fmla="*/ 436 h 440"/>
                  <a:gd name="T20" fmla="*/ 109 w 459"/>
                  <a:gd name="T21" fmla="*/ 90 h 440"/>
                  <a:gd name="T22" fmla="*/ 109 w 459"/>
                  <a:gd name="T23" fmla="*/ 90 h 440"/>
                  <a:gd name="T24" fmla="*/ 456 w 459"/>
                  <a:gd name="T25" fmla="*/ 110 h 440"/>
                  <a:gd name="T26" fmla="*/ 456 w 459"/>
                  <a:gd name="T27" fmla="*/ 110 h 440"/>
                  <a:gd name="T28" fmla="*/ 458 w 459"/>
                  <a:gd name="T29" fmla="*/ 115 h 440"/>
                  <a:gd name="T30" fmla="*/ 458 w 459"/>
                  <a:gd name="T31" fmla="*/ 115 h 440"/>
                  <a:gd name="T32" fmla="*/ 455 w 459"/>
                  <a:gd name="T33" fmla="*/ 120 h 440"/>
                  <a:gd name="T34" fmla="*/ 100 w 459"/>
                  <a:gd name="T35" fmla="*/ 437 h 440"/>
                  <a:gd name="T36" fmla="*/ 100 w 459"/>
                  <a:gd name="T37" fmla="*/ 437 h 440"/>
                  <a:gd name="T38" fmla="*/ 95 w 459"/>
                  <a:gd name="T39" fmla="*/ 43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9" h="440">
                    <a:moveTo>
                      <a:pt x="118" y="101"/>
                    </a:moveTo>
                    <a:lnTo>
                      <a:pt x="118" y="101"/>
                    </a:lnTo>
                    <a:cubicBezTo>
                      <a:pt x="25" y="184"/>
                      <a:pt x="16" y="327"/>
                      <a:pt x="95" y="422"/>
                    </a:cubicBezTo>
                    <a:lnTo>
                      <a:pt x="441" y="114"/>
                    </a:lnTo>
                    <a:lnTo>
                      <a:pt x="441" y="114"/>
                    </a:lnTo>
                    <a:cubicBezTo>
                      <a:pt x="355" y="24"/>
                      <a:pt x="212" y="17"/>
                      <a:pt x="118" y="101"/>
                    </a:cubicBezTo>
                    <a:close/>
                    <a:moveTo>
                      <a:pt x="95" y="439"/>
                    </a:moveTo>
                    <a:lnTo>
                      <a:pt x="95" y="439"/>
                    </a:lnTo>
                    <a:cubicBezTo>
                      <a:pt x="93" y="439"/>
                      <a:pt x="91" y="438"/>
                      <a:pt x="90" y="436"/>
                    </a:cubicBezTo>
                    <a:lnTo>
                      <a:pt x="90" y="436"/>
                    </a:lnTo>
                    <a:cubicBezTo>
                      <a:pt x="0" y="336"/>
                      <a:pt x="8" y="181"/>
                      <a:pt x="109" y="90"/>
                    </a:cubicBezTo>
                    <a:lnTo>
                      <a:pt x="109" y="90"/>
                    </a:lnTo>
                    <a:cubicBezTo>
                      <a:pt x="210" y="0"/>
                      <a:pt x="366" y="10"/>
                      <a:pt x="456" y="110"/>
                    </a:cubicBezTo>
                    <a:lnTo>
                      <a:pt x="456" y="110"/>
                    </a:lnTo>
                    <a:cubicBezTo>
                      <a:pt x="457" y="111"/>
                      <a:pt x="458" y="113"/>
                      <a:pt x="458" y="115"/>
                    </a:cubicBezTo>
                    <a:lnTo>
                      <a:pt x="458" y="115"/>
                    </a:lnTo>
                    <a:cubicBezTo>
                      <a:pt x="458" y="117"/>
                      <a:pt x="457" y="119"/>
                      <a:pt x="455" y="120"/>
                    </a:cubicBezTo>
                    <a:lnTo>
                      <a:pt x="100" y="437"/>
                    </a:lnTo>
                    <a:lnTo>
                      <a:pt x="100" y="437"/>
                    </a:lnTo>
                    <a:cubicBezTo>
                      <a:pt x="98" y="438"/>
                      <a:pt x="96" y="439"/>
                      <a:pt x="95" y="4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75">
                <a:extLst>
                  <a:ext uri="{FF2B5EF4-FFF2-40B4-BE49-F238E27FC236}">
                    <a16:creationId xmlns:a16="http://schemas.microsoft.com/office/drawing/2014/main" id="{0D53223C-0103-4A5C-9C44-9F9DC0B5E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6722" y="5776278"/>
                <a:ext cx="275250" cy="275250"/>
              </a:xfrm>
              <a:custGeom>
                <a:avLst/>
                <a:gdLst>
                  <a:gd name="T0" fmla="*/ 83 w 305"/>
                  <a:gd name="T1" fmla="*/ 266 h 305"/>
                  <a:gd name="T2" fmla="*/ 83 w 305"/>
                  <a:gd name="T3" fmla="*/ 266 h 305"/>
                  <a:gd name="T4" fmla="*/ 175 w 305"/>
                  <a:gd name="T5" fmla="*/ 304 h 305"/>
                  <a:gd name="T6" fmla="*/ 175 w 305"/>
                  <a:gd name="T7" fmla="*/ 304 h 305"/>
                  <a:gd name="T8" fmla="*/ 266 w 305"/>
                  <a:gd name="T9" fmla="*/ 266 h 305"/>
                  <a:gd name="T10" fmla="*/ 266 w 305"/>
                  <a:gd name="T11" fmla="*/ 266 h 305"/>
                  <a:gd name="T12" fmla="*/ 304 w 305"/>
                  <a:gd name="T13" fmla="*/ 175 h 305"/>
                  <a:gd name="T14" fmla="*/ 304 w 305"/>
                  <a:gd name="T15" fmla="*/ 175 h 305"/>
                  <a:gd name="T16" fmla="*/ 266 w 305"/>
                  <a:gd name="T17" fmla="*/ 83 h 305"/>
                  <a:gd name="T18" fmla="*/ 182 w 305"/>
                  <a:gd name="T19" fmla="*/ 0 h 305"/>
                  <a:gd name="T20" fmla="*/ 0 w 305"/>
                  <a:gd name="T21" fmla="*/ 183 h 305"/>
                  <a:gd name="T22" fmla="*/ 83 w 305"/>
                  <a:gd name="T23" fmla="*/ 26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5" h="305">
                    <a:moveTo>
                      <a:pt x="83" y="266"/>
                    </a:moveTo>
                    <a:lnTo>
                      <a:pt x="83" y="266"/>
                    </a:lnTo>
                    <a:cubicBezTo>
                      <a:pt x="108" y="291"/>
                      <a:pt x="141" y="304"/>
                      <a:pt x="175" y="304"/>
                    </a:cubicBezTo>
                    <a:lnTo>
                      <a:pt x="175" y="304"/>
                    </a:lnTo>
                    <a:cubicBezTo>
                      <a:pt x="208" y="304"/>
                      <a:pt x="241" y="291"/>
                      <a:pt x="266" y="266"/>
                    </a:cubicBezTo>
                    <a:lnTo>
                      <a:pt x="266" y="266"/>
                    </a:lnTo>
                    <a:cubicBezTo>
                      <a:pt x="292" y="241"/>
                      <a:pt x="304" y="208"/>
                      <a:pt x="304" y="175"/>
                    </a:cubicBezTo>
                    <a:lnTo>
                      <a:pt x="304" y="175"/>
                    </a:lnTo>
                    <a:cubicBezTo>
                      <a:pt x="304" y="142"/>
                      <a:pt x="292" y="109"/>
                      <a:pt x="266" y="83"/>
                    </a:cubicBezTo>
                    <a:lnTo>
                      <a:pt x="182" y="0"/>
                    </a:lnTo>
                    <a:lnTo>
                      <a:pt x="0" y="183"/>
                    </a:lnTo>
                    <a:lnTo>
                      <a:pt x="83" y="26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76">
                <a:extLst>
                  <a:ext uri="{FF2B5EF4-FFF2-40B4-BE49-F238E27FC236}">
                    <a16:creationId xmlns:a16="http://schemas.microsoft.com/office/drawing/2014/main" id="{0616FE17-A344-4897-96E2-C3332AEE7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2732" y="5772288"/>
                <a:ext cx="287218" cy="291209"/>
              </a:xfrm>
              <a:custGeom>
                <a:avLst/>
                <a:gdLst>
                  <a:gd name="T0" fmla="*/ 16 w 319"/>
                  <a:gd name="T1" fmla="*/ 190 h 320"/>
                  <a:gd name="T2" fmla="*/ 95 w 319"/>
                  <a:gd name="T3" fmla="*/ 269 h 320"/>
                  <a:gd name="T4" fmla="*/ 95 w 319"/>
                  <a:gd name="T5" fmla="*/ 269 h 320"/>
                  <a:gd name="T6" fmla="*/ 182 w 319"/>
                  <a:gd name="T7" fmla="*/ 304 h 320"/>
                  <a:gd name="T8" fmla="*/ 182 w 319"/>
                  <a:gd name="T9" fmla="*/ 304 h 320"/>
                  <a:gd name="T10" fmla="*/ 268 w 319"/>
                  <a:gd name="T11" fmla="*/ 269 h 320"/>
                  <a:gd name="T12" fmla="*/ 268 w 319"/>
                  <a:gd name="T13" fmla="*/ 269 h 320"/>
                  <a:gd name="T14" fmla="*/ 305 w 319"/>
                  <a:gd name="T15" fmla="*/ 182 h 320"/>
                  <a:gd name="T16" fmla="*/ 305 w 319"/>
                  <a:gd name="T17" fmla="*/ 182 h 320"/>
                  <a:gd name="T18" fmla="*/ 268 w 319"/>
                  <a:gd name="T19" fmla="*/ 96 h 320"/>
                  <a:gd name="T20" fmla="*/ 189 w 319"/>
                  <a:gd name="T21" fmla="*/ 16 h 320"/>
                  <a:gd name="T22" fmla="*/ 16 w 319"/>
                  <a:gd name="T23" fmla="*/ 190 h 320"/>
                  <a:gd name="T24" fmla="*/ 182 w 319"/>
                  <a:gd name="T25" fmla="*/ 319 h 320"/>
                  <a:gd name="T26" fmla="*/ 182 w 319"/>
                  <a:gd name="T27" fmla="*/ 319 h 320"/>
                  <a:gd name="T28" fmla="*/ 85 w 319"/>
                  <a:gd name="T29" fmla="*/ 278 h 320"/>
                  <a:gd name="T30" fmla="*/ 1 w 319"/>
                  <a:gd name="T31" fmla="*/ 195 h 320"/>
                  <a:gd name="T32" fmla="*/ 1 w 319"/>
                  <a:gd name="T33" fmla="*/ 195 h 320"/>
                  <a:gd name="T34" fmla="*/ 0 w 319"/>
                  <a:gd name="T35" fmla="*/ 190 h 320"/>
                  <a:gd name="T36" fmla="*/ 0 w 319"/>
                  <a:gd name="T37" fmla="*/ 190 h 320"/>
                  <a:gd name="T38" fmla="*/ 1 w 319"/>
                  <a:gd name="T39" fmla="*/ 185 h 320"/>
                  <a:gd name="T40" fmla="*/ 185 w 319"/>
                  <a:gd name="T41" fmla="*/ 2 h 320"/>
                  <a:gd name="T42" fmla="*/ 185 w 319"/>
                  <a:gd name="T43" fmla="*/ 2 h 320"/>
                  <a:gd name="T44" fmla="*/ 194 w 319"/>
                  <a:gd name="T45" fmla="*/ 2 h 320"/>
                  <a:gd name="T46" fmla="*/ 279 w 319"/>
                  <a:gd name="T47" fmla="*/ 86 h 320"/>
                  <a:gd name="T48" fmla="*/ 279 w 319"/>
                  <a:gd name="T49" fmla="*/ 86 h 320"/>
                  <a:gd name="T50" fmla="*/ 318 w 319"/>
                  <a:gd name="T51" fmla="*/ 182 h 320"/>
                  <a:gd name="T52" fmla="*/ 318 w 319"/>
                  <a:gd name="T53" fmla="*/ 182 h 320"/>
                  <a:gd name="T54" fmla="*/ 279 w 319"/>
                  <a:gd name="T55" fmla="*/ 278 h 320"/>
                  <a:gd name="T56" fmla="*/ 279 w 319"/>
                  <a:gd name="T57" fmla="*/ 278 h 320"/>
                  <a:gd name="T58" fmla="*/ 182 w 319"/>
                  <a:gd name="T59" fmla="*/ 31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20">
                    <a:moveTo>
                      <a:pt x="16" y="190"/>
                    </a:moveTo>
                    <a:lnTo>
                      <a:pt x="95" y="269"/>
                    </a:lnTo>
                    <a:lnTo>
                      <a:pt x="95" y="269"/>
                    </a:lnTo>
                    <a:cubicBezTo>
                      <a:pt x="118" y="292"/>
                      <a:pt x="149" y="304"/>
                      <a:pt x="182" y="304"/>
                    </a:cubicBezTo>
                    <a:lnTo>
                      <a:pt x="182" y="304"/>
                    </a:lnTo>
                    <a:cubicBezTo>
                      <a:pt x="215" y="304"/>
                      <a:pt x="245" y="292"/>
                      <a:pt x="268" y="269"/>
                    </a:cubicBezTo>
                    <a:lnTo>
                      <a:pt x="268" y="269"/>
                    </a:lnTo>
                    <a:cubicBezTo>
                      <a:pt x="291" y="246"/>
                      <a:pt x="305" y="215"/>
                      <a:pt x="305" y="182"/>
                    </a:cubicBezTo>
                    <a:lnTo>
                      <a:pt x="305" y="182"/>
                    </a:lnTo>
                    <a:cubicBezTo>
                      <a:pt x="305" y="150"/>
                      <a:pt x="291" y="118"/>
                      <a:pt x="268" y="96"/>
                    </a:cubicBezTo>
                    <a:lnTo>
                      <a:pt x="189" y="16"/>
                    </a:lnTo>
                    <a:lnTo>
                      <a:pt x="16" y="190"/>
                    </a:lnTo>
                    <a:close/>
                    <a:moveTo>
                      <a:pt x="182" y="319"/>
                    </a:moveTo>
                    <a:lnTo>
                      <a:pt x="182" y="319"/>
                    </a:lnTo>
                    <a:cubicBezTo>
                      <a:pt x="145" y="319"/>
                      <a:pt x="111" y="304"/>
                      <a:pt x="85" y="278"/>
                    </a:cubicBezTo>
                    <a:lnTo>
                      <a:pt x="1" y="195"/>
                    </a:lnTo>
                    <a:lnTo>
                      <a:pt x="1" y="195"/>
                    </a:lnTo>
                    <a:cubicBezTo>
                      <a:pt x="0" y="193"/>
                      <a:pt x="0" y="191"/>
                      <a:pt x="0" y="190"/>
                    </a:cubicBezTo>
                    <a:lnTo>
                      <a:pt x="0" y="190"/>
                    </a:lnTo>
                    <a:cubicBezTo>
                      <a:pt x="0" y="188"/>
                      <a:pt x="0" y="187"/>
                      <a:pt x="1" y="185"/>
                    </a:cubicBezTo>
                    <a:lnTo>
                      <a:pt x="185" y="2"/>
                    </a:lnTo>
                    <a:lnTo>
                      <a:pt x="185" y="2"/>
                    </a:lnTo>
                    <a:cubicBezTo>
                      <a:pt x="188" y="0"/>
                      <a:pt x="192" y="0"/>
                      <a:pt x="194" y="2"/>
                    </a:cubicBezTo>
                    <a:lnTo>
                      <a:pt x="279" y="86"/>
                    </a:lnTo>
                    <a:lnTo>
                      <a:pt x="279" y="86"/>
                    </a:lnTo>
                    <a:cubicBezTo>
                      <a:pt x="304" y="111"/>
                      <a:pt x="318" y="145"/>
                      <a:pt x="318" y="182"/>
                    </a:cubicBezTo>
                    <a:lnTo>
                      <a:pt x="318" y="182"/>
                    </a:lnTo>
                    <a:cubicBezTo>
                      <a:pt x="318" y="218"/>
                      <a:pt x="304" y="253"/>
                      <a:pt x="279" y="278"/>
                    </a:cubicBezTo>
                    <a:lnTo>
                      <a:pt x="279" y="278"/>
                    </a:lnTo>
                    <a:cubicBezTo>
                      <a:pt x="252" y="304"/>
                      <a:pt x="218" y="319"/>
                      <a:pt x="182" y="3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7">
                <a:extLst>
                  <a:ext uri="{FF2B5EF4-FFF2-40B4-BE49-F238E27FC236}">
                    <a16:creationId xmlns:a16="http://schemas.microsoft.com/office/drawing/2014/main" id="{52831E4A-5D61-488D-A3BF-74720E631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9014" y="5668570"/>
                <a:ext cx="275252" cy="275252"/>
              </a:xfrm>
              <a:custGeom>
                <a:avLst/>
                <a:gdLst>
                  <a:gd name="T0" fmla="*/ 129 w 305"/>
                  <a:gd name="T1" fmla="*/ 0 h 306"/>
                  <a:gd name="T2" fmla="*/ 129 w 305"/>
                  <a:gd name="T3" fmla="*/ 0 h 306"/>
                  <a:gd name="T4" fmla="*/ 39 w 305"/>
                  <a:gd name="T5" fmla="*/ 38 h 306"/>
                  <a:gd name="T6" fmla="*/ 39 w 305"/>
                  <a:gd name="T7" fmla="*/ 38 h 306"/>
                  <a:gd name="T8" fmla="*/ 0 w 305"/>
                  <a:gd name="T9" fmla="*/ 130 h 306"/>
                  <a:gd name="T10" fmla="*/ 0 w 305"/>
                  <a:gd name="T11" fmla="*/ 130 h 306"/>
                  <a:gd name="T12" fmla="*/ 39 w 305"/>
                  <a:gd name="T13" fmla="*/ 222 h 306"/>
                  <a:gd name="T14" fmla="*/ 122 w 305"/>
                  <a:gd name="T15" fmla="*/ 305 h 306"/>
                  <a:gd name="T16" fmla="*/ 304 w 305"/>
                  <a:gd name="T17" fmla="*/ 122 h 306"/>
                  <a:gd name="T18" fmla="*/ 221 w 305"/>
                  <a:gd name="T19" fmla="*/ 38 h 306"/>
                  <a:gd name="T20" fmla="*/ 221 w 305"/>
                  <a:gd name="T21" fmla="*/ 38 h 306"/>
                  <a:gd name="T22" fmla="*/ 129 w 305"/>
                  <a:gd name="T2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5" h="306">
                    <a:moveTo>
                      <a:pt x="129" y="0"/>
                    </a:moveTo>
                    <a:lnTo>
                      <a:pt x="129" y="0"/>
                    </a:lnTo>
                    <a:cubicBezTo>
                      <a:pt x="96" y="0"/>
                      <a:pt x="64" y="13"/>
                      <a:pt x="39" y="38"/>
                    </a:cubicBezTo>
                    <a:lnTo>
                      <a:pt x="39" y="38"/>
                    </a:lnTo>
                    <a:cubicBezTo>
                      <a:pt x="13" y="63"/>
                      <a:pt x="0" y="97"/>
                      <a:pt x="0" y="130"/>
                    </a:cubicBezTo>
                    <a:lnTo>
                      <a:pt x="0" y="130"/>
                    </a:lnTo>
                    <a:cubicBezTo>
                      <a:pt x="0" y="163"/>
                      <a:pt x="13" y="196"/>
                      <a:pt x="39" y="222"/>
                    </a:cubicBezTo>
                    <a:lnTo>
                      <a:pt x="122" y="305"/>
                    </a:lnTo>
                    <a:lnTo>
                      <a:pt x="304" y="122"/>
                    </a:lnTo>
                    <a:lnTo>
                      <a:pt x="221" y="38"/>
                    </a:lnTo>
                    <a:lnTo>
                      <a:pt x="221" y="38"/>
                    </a:lnTo>
                    <a:cubicBezTo>
                      <a:pt x="196" y="13"/>
                      <a:pt x="163" y="0"/>
                      <a:pt x="12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8">
                <a:extLst>
                  <a:ext uri="{FF2B5EF4-FFF2-40B4-BE49-F238E27FC236}">
                    <a16:creationId xmlns:a16="http://schemas.microsoft.com/office/drawing/2014/main" id="{9A53F6FB-BCD7-4CF8-B50E-02C8579EE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1036" y="5660592"/>
                <a:ext cx="287218" cy="291209"/>
              </a:xfrm>
              <a:custGeom>
                <a:avLst/>
                <a:gdLst>
                  <a:gd name="T0" fmla="*/ 135 w 319"/>
                  <a:gd name="T1" fmla="*/ 14 h 320"/>
                  <a:gd name="T2" fmla="*/ 135 w 319"/>
                  <a:gd name="T3" fmla="*/ 14 h 320"/>
                  <a:gd name="T4" fmla="*/ 49 w 319"/>
                  <a:gd name="T5" fmla="*/ 50 h 320"/>
                  <a:gd name="T6" fmla="*/ 49 w 319"/>
                  <a:gd name="T7" fmla="*/ 50 h 320"/>
                  <a:gd name="T8" fmla="*/ 14 w 319"/>
                  <a:gd name="T9" fmla="*/ 137 h 320"/>
                  <a:gd name="T10" fmla="*/ 14 w 319"/>
                  <a:gd name="T11" fmla="*/ 137 h 320"/>
                  <a:gd name="T12" fmla="*/ 49 w 319"/>
                  <a:gd name="T13" fmla="*/ 224 h 320"/>
                  <a:gd name="T14" fmla="*/ 128 w 319"/>
                  <a:gd name="T15" fmla="*/ 303 h 320"/>
                  <a:gd name="T16" fmla="*/ 301 w 319"/>
                  <a:gd name="T17" fmla="*/ 129 h 320"/>
                  <a:gd name="T18" fmla="*/ 222 w 319"/>
                  <a:gd name="T19" fmla="*/ 50 h 320"/>
                  <a:gd name="T20" fmla="*/ 222 w 319"/>
                  <a:gd name="T21" fmla="*/ 50 h 320"/>
                  <a:gd name="T22" fmla="*/ 135 w 319"/>
                  <a:gd name="T23" fmla="*/ 14 h 320"/>
                  <a:gd name="T24" fmla="*/ 128 w 319"/>
                  <a:gd name="T25" fmla="*/ 319 h 320"/>
                  <a:gd name="T26" fmla="*/ 128 w 319"/>
                  <a:gd name="T27" fmla="*/ 319 h 320"/>
                  <a:gd name="T28" fmla="*/ 122 w 319"/>
                  <a:gd name="T29" fmla="*/ 317 h 320"/>
                  <a:gd name="T30" fmla="*/ 40 w 319"/>
                  <a:gd name="T31" fmla="*/ 233 h 320"/>
                  <a:gd name="T32" fmla="*/ 40 w 319"/>
                  <a:gd name="T33" fmla="*/ 233 h 320"/>
                  <a:gd name="T34" fmla="*/ 0 w 319"/>
                  <a:gd name="T35" fmla="*/ 137 h 320"/>
                  <a:gd name="T36" fmla="*/ 0 w 319"/>
                  <a:gd name="T37" fmla="*/ 137 h 320"/>
                  <a:gd name="T38" fmla="*/ 40 w 319"/>
                  <a:gd name="T39" fmla="*/ 40 h 320"/>
                  <a:gd name="T40" fmla="*/ 40 w 319"/>
                  <a:gd name="T41" fmla="*/ 40 h 320"/>
                  <a:gd name="T42" fmla="*/ 135 w 319"/>
                  <a:gd name="T43" fmla="*/ 0 h 320"/>
                  <a:gd name="T44" fmla="*/ 135 w 319"/>
                  <a:gd name="T45" fmla="*/ 0 h 320"/>
                  <a:gd name="T46" fmla="*/ 232 w 319"/>
                  <a:gd name="T47" fmla="*/ 40 h 320"/>
                  <a:gd name="T48" fmla="*/ 315 w 319"/>
                  <a:gd name="T49" fmla="*/ 124 h 320"/>
                  <a:gd name="T50" fmla="*/ 315 w 319"/>
                  <a:gd name="T51" fmla="*/ 124 h 320"/>
                  <a:gd name="T52" fmla="*/ 315 w 319"/>
                  <a:gd name="T53" fmla="*/ 134 h 320"/>
                  <a:gd name="T54" fmla="*/ 133 w 319"/>
                  <a:gd name="T55" fmla="*/ 317 h 320"/>
                  <a:gd name="T56" fmla="*/ 133 w 319"/>
                  <a:gd name="T57" fmla="*/ 317 h 320"/>
                  <a:gd name="T58" fmla="*/ 128 w 319"/>
                  <a:gd name="T59" fmla="*/ 31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20">
                    <a:moveTo>
                      <a:pt x="135" y="14"/>
                    </a:moveTo>
                    <a:lnTo>
                      <a:pt x="135" y="14"/>
                    </a:lnTo>
                    <a:cubicBezTo>
                      <a:pt x="102" y="14"/>
                      <a:pt x="73" y="27"/>
                      <a:pt x="49" y="50"/>
                    </a:cubicBezTo>
                    <a:lnTo>
                      <a:pt x="49" y="50"/>
                    </a:lnTo>
                    <a:cubicBezTo>
                      <a:pt x="27" y="74"/>
                      <a:pt x="14" y="104"/>
                      <a:pt x="14" y="137"/>
                    </a:cubicBezTo>
                    <a:lnTo>
                      <a:pt x="14" y="137"/>
                    </a:lnTo>
                    <a:cubicBezTo>
                      <a:pt x="14" y="170"/>
                      <a:pt x="27" y="201"/>
                      <a:pt x="49" y="224"/>
                    </a:cubicBezTo>
                    <a:lnTo>
                      <a:pt x="128" y="303"/>
                    </a:lnTo>
                    <a:lnTo>
                      <a:pt x="301" y="129"/>
                    </a:lnTo>
                    <a:lnTo>
                      <a:pt x="222" y="50"/>
                    </a:lnTo>
                    <a:lnTo>
                      <a:pt x="222" y="50"/>
                    </a:lnTo>
                    <a:cubicBezTo>
                      <a:pt x="199" y="27"/>
                      <a:pt x="168" y="14"/>
                      <a:pt x="135" y="14"/>
                    </a:cubicBezTo>
                    <a:close/>
                    <a:moveTo>
                      <a:pt x="128" y="319"/>
                    </a:moveTo>
                    <a:lnTo>
                      <a:pt x="128" y="319"/>
                    </a:lnTo>
                    <a:cubicBezTo>
                      <a:pt x="126" y="319"/>
                      <a:pt x="124" y="319"/>
                      <a:pt x="122" y="317"/>
                    </a:cubicBezTo>
                    <a:lnTo>
                      <a:pt x="40" y="233"/>
                    </a:lnTo>
                    <a:lnTo>
                      <a:pt x="40" y="233"/>
                    </a:lnTo>
                    <a:cubicBezTo>
                      <a:pt x="14" y="208"/>
                      <a:pt x="0" y="173"/>
                      <a:pt x="0" y="137"/>
                    </a:cubicBezTo>
                    <a:lnTo>
                      <a:pt x="0" y="137"/>
                    </a:lnTo>
                    <a:cubicBezTo>
                      <a:pt x="0" y="101"/>
                      <a:pt x="14" y="66"/>
                      <a:pt x="40" y="40"/>
                    </a:cubicBezTo>
                    <a:lnTo>
                      <a:pt x="40" y="40"/>
                    </a:lnTo>
                    <a:cubicBezTo>
                      <a:pt x="65" y="15"/>
                      <a:pt x="99" y="0"/>
                      <a:pt x="135" y="0"/>
                    </a:cubicBezTo>
                    <a:lnTo>
                      <a:pt x="135" y="0"/>
                    </a:lnTo>
                    <a:cubicBezTo>
                      <a:pt x="172" y="0"/>
                      <a:pt x="206" y="15"/>
                      <a:pt x="232" y="40"/>
                    </a:cubicBezTo>
                    <a:lnTo>
                      <a:pt x="315" y="124"/>
                    </a:lnTo>
                    <a:lnTo>
                      <a:pt x="315" y="124"/>
                    </a:lnTo>
                    <a:cubicBezTo>
                      <a:pt x="318" y="127"/>
                      <a:pt x="318" y="131"/>
                      <a:pt x="315" y="134"/>
                    </a:cubicBezTo>
                    <a:lnTo>
                      <a:pt x="133" y="317"/>
                    </a:lnTo>
                    <a:lnTo>
                      <a:pt x="133" y="317"/>
                    </a:lnTo>
                    <a:cubicBezTo>
                      <a:pt x="131" y="319"/>
                      <a:pt x="129" y="319"/>
                      <a:pt x="128" y="3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79">
                <a:extLst>
                  <a:ext uri="{FF2B5EF4-FFF2-40B4-BE49-F238E27FC236}">
                    <a16:creationId xmlns:a16="http://schemas.microsoft.com/office/drawing/2014/main" id="{F55C268D-0C7F-4AF3-B9D9-27663F45A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8554" y="5612722"/>
                <a:ext cx="494654" cy="494654"/>
              </a:xfrm>
              <a:custGeom>
                <a:avLst/>
                <a:gdLst>
                  <a:gd name="T0" fmla="*/ 545 w 546"/>
                  <a:gd name="T1" fmla="*/ 272 h 546"/>
                  <a:gd name="T2" fmla="*/ 545 w 546"/>
                  <a:gd name="T3" fmla="*/ 272 h 546"/>
                  <a:gd name="T4" fmla="*/ 272 w 546"/>
                  <a:gd name="T5" fmla="*/ 545 h 546"/>
                  <a:gd name="T6" fmla="*/ 272 w 546"/>
                  <a:gd name="T7" fmla="*/ 545 h 546"/>
                  <a:gd name="T8" fmla="*/ 0 w 546"/>
                  <a:gd name="T9" fmla="*/ 272 h 546"/>
                  <a:gd name="T10" fmla="*/ 0 w 546"/>
                  <a:gd name="T11" fmla="*/ 272 h 546"/>
                  <a:gd name="T12" fmla="*/ 272 w 546"/>
                  <a:gd name="T13" fmla="*/ 0 h 546"/>
                  <a:gd name="T14" fmla="*/ 272 w 546"/>
                  <a:gd name="T15" fmla="*/ 0 h 546"/>
                  <a:gd name="T16" fmla="*/ 545 w 546"/>
                  <a:gd name="T17" fmla="*/ 27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6" h="546">
                    <a:moveTo>
                      <a:pt x="545" y="272"/>
                    </a:moveTo>
                    <a:lnTo>
                      <a:pt x="545" y="272"/>
                    </a:lnTo>
                    <a:cubicBezTo>
                      <a:pt x="545" y="423"/>
                      <a:pt x="423" y="545"/>
                      <a:pt x="272" y="545"/>
                    </a:cubicBezTo>
                    <a:lnTo>
                      <a:pt x="272" y="545"/>
                    </a:lnTo>
                    <a:cubicBezTo>
                      <a:pt x="122" y="545"/>
                      <a:pt x="0" y="423"/>
                      <a:pt x="0" y="272"/>
                    </a:cubicBezTo>
                    <a:lnTo>
                      <a:pt x="0" y="272"/>
                    </a:lnTo>
                    <a:cubicBezTo>
                      <a:pt x="0" y="122"/>
                      <a:pt x="122" y="0"/>
                      <a:pt x="272" y="0"/>
                    </a:cubicBezTo>
                    <a:lnTo>
                      <a:pt x="272" y="0"/>
                    </a:lnTo>
                    <a:cubicBezTo>
                      <a:pt x="423" y="0"/>
                      <a:pt x="545" y="122"/>
                      <a:pt x="545" y="27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80">
                <a:extLst>
                  <a:ext uri="{FF2B5EF4-FFF2-40B4-BE49-F238E27FC236}">
                    <a16:creationId xmlns:a16="http://schemas.microsoft.com/office/drawing/2014/main" id="{9747E7F4-23B0-420D-8D5A-8EB89741D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0576" y="5608734"/>
                <a:ext cx="506622" cy="506620"/>
              </a:xfrm>
              <a:custGeom>
                <a:avLst/>
                <a:gdLst>
                  <a:gd name="T0" fmla="*/ 279 w 559"/>
                  <a:gd name="T1" fmla="*/ 14 h 560"/>
                  <a:gd name="T2" fmla="*/ 279 w 559"/>
                  <a:gd name="T3" fmla="*/ 14 h 560"/>
                  <a:gd name="T4" fmla="*/ 14 w 559"/>
                  <a:gd name="T5" fmla="*/ 279 h 560"/>
                  <a:gd name="T6" fmla="*/ 14 w 559"/>
                  <a:gd name="T7" fmla="*/ 279 h 560"/>
                  <a:gd name="T8" fmla="*/ 279 w 559"/>
                  <a:gd name="T9" fmla="*/ 545 h 560"/>
                  <a:gd name="T10" fmla="*/ 279 w 559"/>
                  <a:gd name="T11" fmla="*/ 545 h 560"/>
                  <a:gd name="T12" fmla="*/ 545 w 559"/>
                  <a:gd name="T13" fmla="*/ 279 h 560"/>
                  <a:gd name="T14" fmla="*/ 545 w 559"/>
                  <a:gd name="T15" fmla="*/ 279 h 560"/>
                  <a:gd name="T16" fmla="*/ 279 w 559"/>
                  <a:gd name="T17" fmla="*/ 14 h 560"/>
                  <a:gd name="T18" fmla="*/ 279 w 559"/>
                  <a:gd name="T19" fmla="*/ 559 h 560"/>
                  <a:gd name="T20" fmla="*/ 279 w 559"/>
                  <a:gd name="T21" fmla="*/ 559 h 560"/>
                  <a:gd name="T22" fmla="*/ 0 w 559"/>
                  <a:gd name="T23" fmla="*/ 279 h 560"/>
                  <a:gd name="T24" fmla="*/ 0 w 559"/>
                  <a:gd name="T25" fmla="*/ 279 h 560"/>
                  <a:gd name="T26" fmla="*/ 279 w 559"/>
                  <a:gd name="T27" fmla="*/ 0 h 560"/>
                  <a:gd name="T28" fmla="*/ 279 w 559"/>
                  <a:gd name="T29" fmla="*/ 0 h 560"/>
                  <a:gd name="T30" fmla="*/ 558 w 559"/>
                  <a:gd name="T31" fmla="*/ 279 h 560"/>
                  <a:gd name="T32" fmla="*/ 558 w 559"/>
                  <a:gd name="T33" fmla="*/ 279 h 560"/>
                  <a:gd name="T34" fmla="*/ 279 w 559"/>
                  <a:gd name="T35" fmla="*/ 55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9" h="560">
                    <a:moveTo>
                      <a:pt x="279" y="14"/>
                    </a:moveTo>
                    <a:lnTo>
                      <a:pt x="279" y="14"/>
                    </a:lnTo>
                    <a:cubicBezTo>
                      <a:pt x="133" y="14"/>
                      <a:pt x="14" y="133"/>
                      <a:pt x="14" y="279"/>
                    </a:cubicBezTo>
                    <a:lnTo>
                      <a:pt x="14" y="279"/>
                    </a:lnTo>
                    <a:cubicBezTo>
                      <a:pt x="14" y="426"/>
                      <a:pt x="133" y="545"/>
                      <a:pt x="279" y="545"/>
                    </a:cubicBezTo>
                    <a:lnTo>
                      <a:pt x="279" y="545"/>
                    </a:lnTo>
                    <a:cubicBezTo>
                      <a:pt x="425" y="545"/>
                      <a:pt x="545" y="426"/>
                      <a:pt x="545" y="279"/>
                    </a:cubicBezTo>
                    <a:lnTo>
                      <a:pt x="545" y="279"/>
                    </a:lnTo>
                    <a:cubicBezTo>
                      <a:pt x="545" y="133"/>
                      <a:pt x="425" y="14"/>
                      <a:pt x="279" y="14"/>
                    </a:cubicBezTo>
                    <a:close/>
                    <a:moveTo>
                      <a:pt x="279" y="559"/>
                    </a:moveTo>
                    <a:lnTo>
                      <a:pt x="279" y="559"/>
                    </a:lnTo>
                    <a:cubicBezTo>
                      <a:pt x="125" y="559"/>
                      <a:pt x="0" y="433"/>
                      <a:pt x="0" y="279"/>
                    </a:cubicBezTo>
                    <a:lnTo>
                      <a:pt x="0" y="279"/>
                    </a:lnTo>
                    <a:cubicBezTo>
                      <a:pt x="0" y="125"/>
                      <a:pt x="125" y="0"/>
                      <a:pt x="279" y="0"/>
                    </a:cubicBezTo>
                    <a:lnTo>
                      <a:pt x="279" y="0"/>
                    </a:lnTo>
                    <a:cubicBezTo>
                      <a:pt x="433" y="0"/>
                      <a:pt x="558" y="125"/>
                      <a:pt x="558" y="279"/>
                    </a:cubicBezTo>
                    <a:lnTo>
                      <a:pt x="558" y="279"/>
                    </a:lnTo>
                    <a:cubicBezTo>
                      <a:pt x="558" y="433"/>
                      <a:pt x="433" y="559"/>
                      <a:pt x="279" y="5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407AE4F-6EE7-48DF-8C32-CE3519488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0250" y="5724418"/>
                <a:ext cx="270352" cy="270352"/>
              </a:xfrm>
              <a:custGeom>
                <a:avLst/>
                <a:gdLst>
                  <a:gd name="connsiteX0" fmla="*/ 134634 w 270352"/>
                  <a:gd name="connsiteY0" fmla="*/ 0 h 270352"/>
                  <a:gd name="connsiteX1" fmla="*/ 142613 w 270352"/>
                  <a:gd name="connsiteY1" fmla="*/ 6372 h 270352"/>
                  <a:gd name="connsiteX2" fmla="*/ 142613 w 270352"/>
                  <a:gd name="connsiteY2" fmla="*/ 131643 h 270352"/>
                  <a:gd name="connsiteX3" fmla="*/ 263980 w 270352"/>
                  <a:gd name="connsiteY3" fmla="*/ 131643 h 270352"/>
                  <a:gd name="connsiteX4" fmla="*/ 270352 w 270352"/>
                  <a:gd name="connsiteY4" fmla="*/ 136430 h 270352"/>
                  <a:gd name="connsiteX5" fmla="*/ 263980 w 270352"/>
                  <a:gd name="connsiteY5" fmla="*/ 142812 h 270352"/>
                  <a:gd name="connsiteX6" fmla="*/ 142613 w 270352"/>
                  <a:gd name="connsiteY6" fmla="*/ 142812 h 270352"/>
                  <a:gd name="connsiteX7" fmla="*/ 142613 w 270352"/>
                  <a:gd name="connsiteY7" fmla="*/ 263980 h 270352"/>
                  <a:gd name="connsiteX8" fmla="*/ 134634 w 270352"/>
                  <a:gd name="connsiteY8" fmla="*/ 270352 h 270352"/>
                  <a:gd name="connsiteX9" fmla="*/ 127653 w 270352"/>
                  <a:gd name="connsiteY9" fmla="*/ 263980 h 270352"/>
                  <a:gd name="connsiteX10" fmla="*/ 127653 w 270352"/>
                  <a:gd name="connsiteY10" fmla="*/ 142812 h 270352"/>
                  <a:gd name="connsiteX11" fmla="*/ 5462 w 270352"/>
                  <a:gd name="connsiteY11" fmla="*/ 142812 h 270352"/>
                  <a:gd name="connsiteX12" fmla="*/ 0 w 270352"/>
                  <a:gd name="connsiteY12" fmla="*/ 136430 h 270352"/>
                  <a:gd name="connsiteX13" fmla="*/ 5462 w 270352"/>
                  <a:gd name="connsiteY13" fmla="*/ 131643 h 270352"/>
                  <a:gd name="connsiteX14" fmla="*/ 127653 w 270352"/>
                  <a:gd name="connsiteY14" fmla="*/ 131643 h 270352"/>
                  <a:gd name="connsiteX15" fmla="*/ 127653 w 270352"/>
                  <a:gd name="connsiteY15" fmla="*/ 6372 h 270352"/>
                  <a:gd name="connsiteX16" fmla="*/ 134634 w 270352"/>
                  <a:gd name="connsiteY16" fmla="*/ 0 h 2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0352" h="270352">
                    <a:moveTo>
                      <a:pt x="134634" y="0"/>
                    </a:moveTo>
                    <a:cubicBezTo>
                      <a:pt x="138623" y="0"/>
                      <a:pt x="142613" y="1820"/>
                      <a:pt x="142613" y="6372"/>
                    </a:cubicBezTo>
                    <a:lnTo>
                      <a:pt x="142613" y="131643"/>
                    </a:lnTo>
                    <a:lnTo>
                      <a:pt x="263980" y="131643"/>
                    </a:lnTo>
                    <a:cubicBezTo>
                      <a:pt x="267621" y="131643"/>
                      <a:pt x="270352" y="134036"/>
                      <a:pt x="270352" y="136430"/>
                    </a:cubicBezTo>
                    <a:cubicBezTo>
                      <a:pt x="270352" y="139621"/>
                      <a:pt x="267621" y="142812"/>
                      <a:pt x="263980" y="142812"/>
                    </a:cubicBezTo>
                    <a:lnTo>
                      <a:pt x="142613" y="142812"/>
                    </a:lnTo>
                    <a:lnTo>
                      <a:pt x="142613" y="263980"/>
                    </a:lnTo>
                    <a:cubicBezTo>
                      <a:pt x="142613" y="267621"/>
                      <a:pt x="138623" y="270352"/>
                      <a:pt x="134634" y="270352"/>
                    </a:cubicBezTo>
                    <a:cubicBezTo>
                      <a:pt x="130645" y="270352"/>
                      <a:pt x="127653" y="267621"/>
                      <a:pt x="127653" y="263980"/>
                    </a:cubicBezTo>
                    <a:lnTo>
                      <a:pt x="127653" y="142812"/>
                    </a:lnTo>
                    <a:lnTo>
                      <a:pt x="5462" y="142812"/>
                    </a:lnTo>
                    <a:cubicBezTo>
                      <a:pt x="1821" y="142812"/>
                      <a:pt x="0" y="139621"/>
                      <a:pt x="0" y="136430"/>
                    </a:cubicBezTo>
                    <a:cubicBezTo>
                      <a:pt x="0" y="134036"/>
                      <a:pt x="1821" y="131643"/>
                      <a:pt x="5462" y="131643"/>
                    </a:cubicBezTo>
                    <a:lnTo>
                      <a:pt x="127653" y="131643"/>
                    </a:lnTo>
                    <a:lnTo>
                      <a:pt x="127653" y="6372"/>
                    </a:lnTo>
                    <a:cubicBezTo>
                      <a:pt x="127653" y="1820"/>
                      <a:pt x="130645" y="0"/>
                      <a:pt x="134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83">
                <a:extLst>
                  <a:ext uri="{FF2B5EF4-FFF2-40B4-BE49-F238E27FC236}">
                    <a16:creationId xmlns:a16="http://schemas.microsoft.com/office/drawing/2014/main" id="{2FAA6A2E-3000-4FBE-9107-08B80C36E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7861" y="7643197"/>
                <a:ext cx="730014" cy="869633"/>
              </a:xfrm>
              <a:custGeom>
                <a:avLst/>
                <a:gdLst>
                  <a:gd name="T0" fmla="*/ 704 w 806"/>
                  <a:gd name="T1" fmla="*/ 9 h 963"/>
                  <a:gd name="T2" fmla="*/ 704 w 806"/>
                  <a:gd name="T3" fmla="*/ 9 h 963"/>
                  <a:gd name="T4" fmla="*/ 666 w 806"/>
                  <a:gd name="T5" fmla="*/ 6 h 963"/>
                  <a:gd name="T6" fmla="*/ 666 w 806"/>
                  <a:gd name="T7" fmla="*/ 6 h 963"/>
                  <a:gd name="T8" fmla="*/ 117 w 806"/>
                  <a:gd name="T9" fmla="*/ 422 h 963"/>
                  <a:gd name="T10" fmla="*/ 117 w 806"/>
                  <a:gd name="T11" fmla="*/ 422 h 963"/>
                  <a:gd name="T12" fmla="*/ 508 w 806"/>
                  <a:gd name="T13" fmla="*/ 937 h 963"/>
                  <a:gd name="T14" fmla="*/ 508 w 806"/>
                  <a:gd name="T15" fmla="*/ 937 h 963"/>
                  <a:gd name="T16" fmla="*/ 797 w 806"/>
                  <a:gd name="T17" fmla="*/ 424 h 963"/>
                  <a:gd name="T18" fmla="*/ 797 w 806"/>
                  <a:gd name="T19" fmla="*/ 424 h 963"/>
                  <a:gd name="T20" fmla="*/ 763 w 806"/>
                  <a:gd name="T21" fmla="*/ 399 h 963"/>
                  <a:gd name="T22" fmla="*/ 763 w 806"/>
                  <a:gd name="T23" fmla="*/ 399 h 963"/>
                  <a:gd name="T24" fmla="*/ 619 w 806"/>
                  <a:gd name="T25" fmla="*/ 349 h 963"/>
                  <a:gd name="T26" fmla="*/ 619 w 806"/>
                  <a:gd name="T27" fmla="*/ 349 h 963"/>
                  <a:gd name="T28" fmla="*/ 741 w 806"/>
                  <a:gd name="T29" fmla="*/ 109 h 963"/>
                  <a:gd name="T30" fmla="*/ 741 w 806"/>
                  <a:gd name="T31" fmla="*/ 109 h 963"/>
                  <a:gd name="T32" fmla="*/ 752 w 806"/>
                  <a:gd name="T33" fmla="*/ 79 h 963"/>
                  <a:gd name="T34" fmla="*/ 752 w 806"/>
                  <a:gd name="T35" fmla="*/ 79 h 963"/>
                  <a:gd name="T36" fmla="*/ 704 w 806"/>
                  <a:gd name="T37" fmla="*/ 9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6" h="963">
                    <a:moveTo>
                      <a:pt x="704" y="9"/>
                    </a:moveTo>
                    <a:lnTo>
                      <a:pt x="704" y="9"/>
                    </a:lnTo>
                    <a:cubicBezTo>
                      <a:pt x="694" y="0"/>
                      <a:pt x="677" y="0"/>
                      <a:pt x="666" y="6"/>
                    </a:cubicBezTo>
                    <a:lnTo>
                      <a:pt x="666" y="6"/>
                    </a:lnTo>
                    <a:cubicBezTo>
                      <a:pt x="580" y="56"/>
                      <a:pt x="220" y="270"/>
                      <a:pt x="117" y="422"/>
                    </a:cubicBezTo>
                    <a:lnTo>
                      <a:pt x="117" y="422"/>
                    </a:lnTo>
                    <a:cubicBezTo>
                      <a:pt x="0" y="595"/>
                      <a:pt x="279" y="962"/>
                      <a:pt x="508" y="937"/>
                    </a:cubicBezTo>
                    <a:lnTo>
                      <a:pt x="508" y="937"/>
                    </a:lnTo>
                    <a:cubicBezTo>
                      <a:pt x="716" y="914"/>
                      <a:pt x="805" y="543"/>
                      <a:pt x="797" y="424"/>
                    </a:cubicBezTo>
                    <a:lnTo>
                      <a:pt x="797" y="424"/>
                    </a:lnTo>
                    <a:cubicBezTo>
                      <a:pt x="796" y="408"/>
                      <a:pt x="780" y="397"/>
                      <a:pt x="763" y="399"/>
                    </a:cubicBezTo>
                    <a:lnTo>
                      <a:pt x="763" y="399"/>
                    </a:lnTo>
                    <a:cubicBezTo>
                      <a:pt x="721" y="403"/>
                      <a:pt x="645" y="402"/>
                      <a:pt x="619" y="349"/>
                    </a:cubicBezTo>
                    <a:lnTo>
                      <a:pt x="619" y="349"/>
                    </a:lnTo>
                    <a:cubicBezTo>
                      <a:pt x="585" y="278"/>
                      <a:pt x="646" y="172"/>
                      <a:pt x="741" y="109"/>
                    </a:cubicBezTo>
                    <a:lnTo>
                      <a:pt x="741" y="109"/>
                    </a:lnTo>
                    <a:cubicBezTo>
                      <a:pt x="751" y="102"/>
                      <a:pt x="755" y="90"/>
                      <a:pt x="752" y="79"/>
                    </a:cubicBezTo>
                    <a:lnTo>
                      <a:pt x="752" y="79"/>
                    </a:lnTo>
                    <a:cubicBezTo>
                      <a:pt x="744" y="60"/>
                      <a:pt x="731" y="31"/>
                      <a:pt x="704" y="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84">
                <a:extLst>
                  <a:ext uri="{FF2B5EF4-FFF2-40B4-BE49-F238E27FC236}">
                    <a16:creationId xmlns:a16="http://schemas.microsoft.com/office/drawing/2014/main" id="{870E4D07-7668-4069-B261-10C1F739B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3709" y="7635218"/>
                <a:ext cx="674166" cy="861655"/>
              </a:xfrm>
              <a:custGeom>
                <a:avLst/>
                <a:gdLst>
                  <a:gd name="T0" fmla="*/ 619 w 745"/>
                  <a:gd name="T1" fmla="*/ 17 h 954"/>
                  <a:gd name="T2" fmla="*/ 619 w 745"/>
                  <a:gd name="T3" fmla="*/ 17 h 954"/>
                  <a:gd name="T4" fmla="*/ 605 w 745"/>
                  <a:gd name="T5" fmla="*/ 20 h 954"/>
                  <a:gd name="T6" fmla="*/ 605 w 745"/>
                  <a:gd name="T7" fmla="*/ 20 h 954"/>
                  <a:gd name="T8" fmla="*/ 59 w 745"/>
                  <a:gd name="T9" fmla="*/ 434 h 954"/>
                  <a:gd name="T10" fmla="*/ 59 w 745"/>
                  <a:gd name="T11" fmla="*/ 434 h 954"/>
                  <a:gd name="T12" fmla="*/ 91 w 745"/>
                  <a:gd name="T13" fmla="*/ 708 h 954"/>
                  <a:gd name="T14" fmla="*/ 91 w 745"/>
                  <a:gd name="T15" fmla="*/ 708 h 954"/>
                  <a:gd name="T16" fmla="*/ 444 w 745"/>
                  <a:gd name="T17" fmla="*/ 938 h 954"/>
                  <a:gd name="T18" fmla="*/ 444 w 745"/>
                  <a:gd name="T19" fmla="*/ 938 h 954"/>
                  <a:gd name="T20" fmla="*/ 726 w 745"/>
                  <a:gd name="T21" fmla="*/ 433 h 954"/>
                  <a:gd name="T22" fmla="*/ 726 w 745"/>
                  <a:gd name="T23" fmla="*/ 433 h 954"/>
                  <a:gd name="T24" fmla="*/ 720 w 745"/>
                  <a:gd name="T25" fmla="*/ 419 h 954"/>
                  <a:gd name="T26" fmla="*/ 720 w 745"/>
                  <a:gd name="T27" fmla="*/ 419 h 954"/>
                  <a:gd name="T28" fmla="*/ 699 w 745"/>
                  <a:gd name="T29" fmla="*/ 413 h 954"/>
                  <a:gd name="T30" fmla="*/ 699 w 745"/>
                  <a:gd name="T31" fmla="*/ 413 h 954"/>
                  <a:gd name="T32" fmla="*/ 549 w 745"/>
                  <a:gd name="T33" fmla="*/ 360 h 954"/>
                  <a:gd name="T34" fmla="*/ 549 w 745"/>
                  <a:gd name="T35" fmla="*/ 360 h 954"/>
                  <a:gd name="T36" fmla="*/ 673 w 745"/>
                  <a:gd name="T37" fmla="*/ 112 h 954"/>
                  <a:gd name="T38" fmla="*/ 673 w 745"/>
                  <a:gd name="T39" fmla="*/ 112 h 954"/>
                  <a:gd name="T40" fmla="*/ 681 w 745"/>
                  <a:gd name="T41" fmla="*/ 90 h 954"/>
                  <a:gd name="T42" fmla="*/ 681 w 745"/>
                  <a:gd name="T43" fmla="*/ 90 h 954"/>
                  <a:gd name="T44" fmla="*/ 635 w 745"/>
                  <a:gd name="T45" fmla="*/ 23 h 954"/>
                  <a:gd name="T46" fmla="*/ 635 w 745"/>
                  <a:gd name="T47" fmla="*/ 23 h 954"/>
                  <a:gd name="T48" fmla="*/ 635 w 745"/>
                  <a:gd name="T49" fmla="*/ 23 h 954"/>
                  <a:gd name="T50" fmla="*/ 619 w 745"/>
                  <a:gd name="T51" fmla="*/ 17 h 954"/>
                  <a:gd name="T52" fmla="*/ 422 w 745"/>
                  <a:gd name="T53" fmla="*/ 953 h 954"/>
                  <a:gd name="T54" fmla="*/ 422 w 745"/>
                  <a:gd name="T55" fmla="*/ 953 h 954"/>
                  <a:gd name="T56" fmla="*/ 79 w 745"/>
                  <a:gd name="T57" fmla="*/ 715 h 954"/>
                  <a:gd name="T58" fmla="*/ 79 w 745"/>
                  <a:gd name="T59" fmla="*/ 715 h 954"/>
                  <a:gd name="T60" fmla="*/ 47 w 745"/>
                  <a:gd name="T61" fmla="*/ 427 h 954"/>
                  <a:gd name="T62" fmla="*/ 47 w 745"/>
                  <a:gd name="T63" fmla="*/ 427 h 954"/>
                  <a:gd name="T64" fmla="*/ 598 w 745"/>
                  <a:gd name="T65" fmla="*/ 8 h 954"/>
                  <a:gd name="T66" fmla="*/ 598 w 745"/>
                  <a:gd name="T67" fmla="*/ 8 h 954"/>
                  <a:gd name="T68" fmla="*/ 645 w 745"/>
                  <a:gd name="T69" fmla="*/ 12 h 954"/>
                  <a:gd name="T70" fmla="*/ 645 w 745"/>
                  <a:gd name="T71" fmla="*/ 12 h 954"/>
                  <a:gd name="T72" fmla="*/ 645 w 745"/>
                  <a:gd name="T73" fmla="*/ 12 h 954"/>
                  <a:gd name="T74" fmla="*/ 694 w 745"/>
                  <a:gd name="T75" fmla="*/ 85 h 954"/>
                  <a:gd name="T76" fmla="*/ 694 w 745"/>
                  <a:gd name="T77" fmla="*/ 85 h 954"/>
                  <a:gd name="T78" fmla="*/ 680 w 745"/>
                  <a:gd name="T79" fmla="*/ 123 h 954"/>
                  <a:gd name="T80" fmla="*/ 680 w 745"/>
                  <a:gd name="T81" fmla="*/ 123 h 954"/>
                  <a:gd name="T82" fmla="*/ 561 w 745"/>
                  <a:gd name="T83" fmla="*/ 354 h 954"/>
                  <a:gd name="T84" fmla="*/ 561 w 745"/>
                  <a:gd name="T85" fmla="*/ 354 h 954"/>
                  <a:gd name="T86" fmla="*/ 699 w 745"/>
                  <a:gd name="T87" fmla="*/ 400 h 954"/>
                  <a:gd name="T88" fmla="*/ 699 w 745"/>
                  <a:gd name="T89" fmla="*/ 400 h 954"/>
                  <a:gd name="T90" fmla="*/ 728 w 745"/>
                  <a:gd name="T91" fmla="*/ 408 h 954"/>
                  <a:gd name="T92" fmla="*/ 728 w 745"/>
                  <a:gd name="T93" fmla="*/ 408 h 954"/>
                  <a:gd name="T94" fmla="*/ 740 w 745"/>
                  <a:gd name="T95" fmla="*/ 432 h 954"/>
                  <a:gd name="T96" fmla="*/ 740 w 745"/>
                  <a:gd name="T97" fmla="*/ 432 h 954"/>
                  <a:gd name="T98" fmla="*/ 676 w 745"/>
                  <a:gd name="T99" fmla="*/ 726 h 954"/>
                  <a:gd name="T100" fmla="*/ 676 w 745"/>
                  <a:gd name="T101" fmla="*/ 726 h 954"/>
                  <a:gd name="T102" fmla="*/ 445 w 745"/>
                  <a:gd name="T103" fmla="*/ 951 h 954"/>
                  <a:gd name="T104" fmla="*/ 445 w 745"/>
                  <a:gd name="T105" fmla="*/ 951 h 954"/>
                  <a:gd name="T106" fmla="*/ 422 w 745"/>
                  <a:gd name="T107" fmla="*/ 953 h 9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45" h="954">
                    <a:moveTo>
                      <a:pt x="619" y="17"/>
                    </a:moveTo>
                    <a:lnTo>
                      <a:pt x="619" y="17"/>
                    </a:lnTo>
                    <a:cubicBezTo>
                      <a:pt x="615" y="17"/>
                      <a:pt x="609" y="17"/>
                      <a:pt x="605" y="20"/>
                    </a:cubicBezTo>
                    <a:lnTo>
                      <a:pt x="605" y="20"/>
                    </a:lnTo>
                    <a:cubicBezTo>
                      <a:pt x="532" y="63"/>
                      <a:pt x="162" y="283"/>
                      <a:pt x="59" y="434"/>
                    </a:cubicBezTo>
                    <a:lnTo>
                      <a:pt x="59" y="434"/>
                    </a:lnTo>
                    <a:cubicBezTo>
                      <a:pt x="15" y="499"/>
                      <a:pt x="27" y="601"/>
                      <a:pt x="91" y="708"/>
                    </a:cubicBezTo>
                    <a:lnTo>
                      <a:pt x="91" y="708"/>
                    </a:lnTo>
                    <a:cubicBezTo>
                      <a:pt x="166" y="833"/>
                      <a:pt x="312" y="952"/>
                      <a:pt x="444" y="938"/>
                    </a:cubicBezTo>
                    <a:lnTo>
                      <a:pt x="444" y="938"/>
                    </a:lnTo>
                    <a:cubicBezTo>
                      <a:pt x="646" y="915"/>
                      <a:pt x="734" y="550"/>
                      <a:pt x="726" y="433"/>
                    </a:cubicBezTo>
                    <a:lnTo>
                      <a:pt x="726" y="433"/>
                    </a:lnTo>
                    <a:cubicBezTo>
                      <a:pt x="726" y="428"/>
                      <a:pt x="724" y="422"/>
                      <a:pt x="720" y="419"/>
                    </a:cubicBezTo>
                    <a:lnTo>
                      <a:pt x="720" y="419"/>
                    </a:lnTo>
                    <a:cubicBezTo>
                      <a:pt x="714" y="415"/>
                      <a:pt x="707" y="413"/>
                      <a:pt x="699" y="413"/>
                    </a:cubicBezTo>
                    <a:lnTo>
                      <a:pt x="699" y="413"/>
                    </a:lnTo>
                    <a:cubicBezTo>
                      <a:pt x="655" y="418"/>
                      <a:pt x="576" y="416"/>
                      <a:pt x="549" y="360"/>
                    </a:cubicBezTo>
                    <a:lnTo>
                      <a:pt x="549" y="360"/>
                    </a:lnTo>
                    <a:cubicBezTo>
                      <a:pt x="515" y="290"/>
                      <a:pt x="569" y="180"/>
                      <a:pt x="673" y="112"/>
                    </a:cubicBezTo>
                    <a:lnTo>
                      <a:pt x="673" y="112"/>
                    </a:lnTo>
                    <a:cubicBezTo>
                      <a:pt x="680" y="106"/>
                      <a:pt x="683" y="97"/>
                      <a:pt x="681" y="90"/>
                    </a:cubicBezTo>
                    <a:lnTo>
                      <a:pt x="681" y="90"/>
                    </a:lnTo>
                    <a:cubicBezTo>
                      <a:pt x="673" y="70"/>
                      <a:pt x="660" y="42"/>
                      <a:pt x="635" y="23"/>
                    </a:cubicBezTo>
                    <a:lnTo>
                      <a:pt x="635" y="23"/>
                    </a:lnTo>
                    <a:lnTo>
                      <a:pt x="635" y="23"/>
                    </a:lnTo>
                    <a:cubicBezTo>
                      <a:pt x="631" y="18"/>
                      <a:pt x="625" y="17"/>
                      <a:pt x="619" y="17"/>
                    </a:cubicBezTo>
                    <a:close/>
                    <a:moveTo>
                      <a:pt x="422" y="953"/>
                    </a:moveTo>
                    <a:lnTo>
                      <a:pt x="422" y="953"/>
                    </a:lnTo>
                    <a:cubicBezTo>
                      <a:pt x="291" y="953"/>
                      <a:pt x="152" y="837"/>
                      <a:pt x="79" y="715"/>
                    </a:cubicBezTo>
                    <a:lnTo>
                      <a:pt x="79" y="715"/>
                    </a:lnTo>
                    <a:cubicBezTo>
                      <a:pt x="12" y="603"/>
                      <a:pt x="0" y="496"/>
                      <a:pt x="47" y="427"/>
                    </a:cubicBezTo>
                    <a:lnTo>
                      <a:pt x="47" y="427"/>
                    </a:lnTo>
                    <a:cubicBezTo>
                      <a:pt x="149" y="276"/>
                      <a:pt x="495" y="68"/>
                      <a:pt x="598" y="8"/>
                    </a:cubicBezTo>
                    <a:lnTo>
                      <a:pt x="598" y="8"/>
                    </a:lnTo>
                    <a:cubicBezTo>
                      <a:pt x="613" y="0"/>
                      <a:pt x="632" y="2"/>
                      <a:pt x="645" y="12"/>
                    </a:cubicBezTo>
                    <a:lnTo>
                      <a:pt x="645" y="12"/>
                    </a:lnTo>
                    <a:lnTo>
                      <a:pt x="645" y="12"/>
                    </a:lnTo>
                    <a:cubicBezTo>
                      <a:pt x="671" y="33"/>
                      <a:pt x="686" y="64"/>
                      <a:pt x="694" y="85"/>
                    </a:cubicBezTo>
                    <a:lnTo>
                      <a:pt x="694" y="85"/>
                    </a:lnTo>
                    <a:cubicBezTo>
                      <a:pt x="699" y="99"/>
                      <a:pt x="694" y="115"/>
                      <a:pt x="680" y="123"/>
                    </a:cubicBezTo>
                    <a:lnTo>
                      <a:pt x="680" y="123"/>
                    </a:lnTo>
                    <a:cubicBezTo>
                      <a:pt x="584" y="187"/>
                      <a:pt x="531" y="290"/>
                      <a:pt x="561" y="354"/>
                    </a:cubicBezTo>
                    <a:lnTo>
                      <a:pt x="561" y="354"/>
                    </a:lnTo>
                    <a:cubicBezTo>
                      <a:pt x="585" y="403"/>
                      <a:pt x="657" y="403"/>
                      <a:pt x="699" y="400"/>
                    </a:cubicBezTo>
                    <a:lnTo>
                      <a:pt x="699" y="400"/>
                    </a:lnTo>
                    <a:cubicBezTo>
                      <a:pt x="710" y="398"/>
                      <a:pt x="720" y="401"/>
                      <a:pt x="728" y="408"/>
                    </a:cubicBezTo>
                    <a:lnTo>
                      <a:pt x="728" y="408"/>
                    </a:lnTo>
                    <a:cubicBezTo>
                      <a:pt x="736" y="414"/>
                      <a:pt x="740" y="422"/>
                      <a:pt x="740" y="432"/>
                    </a:cubicBezTo>
                    <a:lnTo>
                      <a:pt x="740" y="432"/>
                    </a:lnTo>
                    <a:cubicBezTo>
                      <a:pt x="744" y="492"/>
                      <a:pt x="723" y="617"/>
                      <a:pt x="676" y="726"/>
                    </a:cubicBezTo>
                    <a:lnTo>
                      <a:pt x="676" y="726"/>
                    </a:lnTo>
                    <a:cubicBezTo>
                      <a:pt x="602" y="900"/>
                      <a:pt x="510" y="945"/>
                      <a:pt x="445" y="951"/>
                    </a:cubicBezTo>
                    <a:lnTo>
                      <a:pt x="445" y="951"/>
                    </a:lnTo>
                    <a:cubicBezTo>
                      <a:pt x="438" y="952"/>
                      <a:pt x="430" y="953"/>
                      <a:pt x="422" y="9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85">
                <a:extLst>
                  <a:ext uri="{FF2B5EF4-FFF2-40B4-BE49-F238E27FC236}">
                    <a16:creationId xmlns:a16="http://schemas.microsoft.com/office/drawing/2014/main" id="{BB4719B9-BDE9-47F2-80B7-C368F4601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7048" y="7395870"/>
                <a:ext cx="327110" cy="386946"/>
              </a:xfrm>
              <a:custGeom>
                <a:avLst/>
                <a:gdLst>
                  <a:gd name="T0" fmla="*/ 0 w 363"/>
                  <a:gd name="T1" fmla="*/ 427 h 428"/>
                  <a:gd name="T2" fmla="*/ 0 w 363"/>
                  <a:gd name="T3" fmla="*/ 427 h 428"/>
                  <a:gd name="T4" fmla="*/ 362 w 363"/>
                  <a:gd name="T5" fmla="*/ 218 h 428"/>
                  <a:gd name="T6" fmla="*/ 362 w 363"/>
                  <a:gd name="T7" fmla="*/ 218 h 428"/>
                  <a:gd name="T8" fmla="*/ 341 w 363"/>
                  <a:gd name="T9" fmla="*/ 135 h 428"/>
                  <a:gd name="T10" fmla="*/ 341 w 363"/>
                  <a:gd name="T11" fmla="*/ 135 h 428"/>
                  <a:gd name="T12" fmla="*/ 301 w 363"/>
                  <a:gd name="T13" fmla="*/ 37 h 428"/>
                  <a:gd name="T14" fmla="*/ 295 w 363"/>
                  <a:gd name="T15" fmla="*/ 19 h 428"/>
                  <a:gd name="T16" fmla="*/ 295 w 363"/>
                  <a:gd name="T17" fmla="*/ 19 h 428"/>
                  <a:gd name="T18" fmla="*/ 264 w 363"/>
                  <a:gd name="T19" fmla="*/ 1 h 428"/>
                  <a:gd name="T20" fmla="*/ 225 w 363"/>
                  <a:gd name="T21" fmla="*/ 8 h 428"/>
                  <a:gd name="T22" fmla="*/ 225 w 363"/>
                  <a:gd name="T23" fmla="*/ 8 h 428"/>
                  <a:gd name="T24" fmla="*/ 202 w 363"/>
                  <a:gd name="T25" fmla="*/ 30 h 428"/>
                  <a:gd name="T26" fmla="*/ 194 w 363"/>
                  <a:gd name="T27" fmla="*/ 139 h 428"/>
                  <a:gd name="T28" fmla="*/ 149 w 363"/>
                  <a:gd name="T29" fmla="*/ 23 h 428"/>
                  <a:gd name="T30" fmla="*/ 149 w 363"/>
                  <a:gd name="T31" fmla="*/ 23 h 428"/>
                  <a:gd name="T32" fmla="*/ 124 w 363"/>
                  <a:gd name="T33" fmla="*/ 13 h 428"/>
                  <a:gd name="T34" fmla="*/ 124 w 363"/>
                  <a:gd name="T35" fmla="*/ 13 h 428"/>
                  <a:gd name="T36" fmla="*/ 72 w 363"/>
                  <a:gd name="T37" fmla="*/ 37 h 428"/>
                  <a:gd name="T38" fmla="*/ 72 w 363"/>
                  <a:gd name="T39" fmla="*/ 37 h 428"/>
                  <a:gd name="T40" fmla="*/ 66 w 363"/>
                  <a:gd name="T41" fmla="*/ 52 h 428"/>
                  <a:gd name="T42" fmla="*/ 74 w 363"/>
                  <a:gd name="T43" fmla="*/ 93 h 428"/>
                  <a:gd name="T44" fmla="*/ 74 w 363"/>
                  <a:gd name="T45" fmla="*/ 93 h 428"/>
                  <a:gd name="T46" fmla="*/ 60 w 363"/>
                  <a:gd name="T47" fmla="*/ 188 h 428"/>
                  <a:gd name="T48" fmla="*/ 60 w 363"/>
                  <a:gd name="T49" fmla="*/ 188 h 428"/>
                  <a:gd name="T50" fmla="*/ 0 w 363"/>
                  <a:gd name="T51" fmla="*/ 42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3" h="428">
                    <a:moveTo>
                      <a:pt x="0" y="427"/>
                    </a:moveTo>
                    <a:lnTo>
                      <a:pt x="0" y="427"/>
                    </a:lnTo>
                    <a:cubicBezTo>
                      <a:pt x="0" y="427"/>
                      <a:pt x="157" y="303"/>
                      <a:pt x="362" y="218"/>
                    </a:cubicBezTo>
                    <a:lnTo>
                      <a:pt x="362" y="218"/>
                    </a:lnTo>
                    <a:cubicBezTo>
                      <a:pt x="362" y="218"/>
                      <a:pt x="359" y="176"/>
                      <a:pt x="341" y="135"/>
                    </a:cubicBezTo>
                    <a:lnTo>
                      <a:pt x="341" y="135"/>
                    </a:lnTo>
                    <a:cubicBezTo>
                      <a:pt x="325" y="103"/>
                      <a:pt x="311" y="71"/>
                      <a:pt x="301" y="37"/>
                    </a:cubicBezTo>
                    <a:lnTo>
                      <a:pt x="295" y="19"/>
                    </a:lnTo>
                    <a:lnTo>
                      <a:pt x="295" y="19"/>
                    </a:lnTo>
                    <a:cubicBezTo>
                      <a:pt x="292" y="7"/>
                      <a:pt x="278" y="0"/>
                      <a:pt x="264" y="1"/>
                    </a:cubicBezTo>
                    <a:lnTo>
                      <a:pt x="225" y="8"/>
                    </a:lnTo>
                    <a:lnTo>
                      <a:pt x="225" y="8"/>
                    </a:lnTo>
                    <a:cubicBezTo>
                      <a:pt x="212" y="10"/>
                      <a:pt x="204" y="19"/>
                      <a:pt x="202" y="30"/>
                    </a:cubicBezTo>
                    <a:lnTo>
                      <a:pt x="194" y="139"/>
                    </a:lnTo>
                    <a:lnTo>
                      <a:pt x="149" y="23"/>
                    </a:lnTo>
                    <a:lnTo>
                      <a:pt x="149" y="23"/>
                    </a:lnTo>
                    <a:cubicBezTo>
                      <a:pt x="145" y="13"/>
                      <a:pt x="134" y="9"/>
                      <a:pt x="124" y="13"/>
                    </a:cubicBezTo>
                    <a:lnTo>
                      <a:pt x="124" y="13"/>
                    </a:lnTo>
                    <a:cubicBezTo>
                      <a:pt x="107" y="17"/>
                      <a:pt x="86" y="26"/>
                      <a:pt x="72" y="37"/>
                    </a:cubicBezTo>
                    <a:lnTo>
                      <a:pt x="72" y="37"/>
                    </a:lnTo>
                    <a:cubicBezTo>
                      <a:pt x="67" y="40"/>
                      <a:pt x="65" y="46"/>
                      <a:pt x="66" y="52"/>
                    </a:cubicBezTo>
                    <a:lnTo>
                      <a:pt x="74" y="93"/>
                    </a:lnTo>
                    <a:lnTo>
                      <a:pt x="74" y="93"/>
                    </a:lnTo>
                    <a:cubicBezTo>
                      <a:pt x="80" y="126"/>
                      <a:pt x="75" y="159"/>
                      <a:pt x="60" y="188"/>
                    </a:cubicBezTo>
                    <a:lnTo>
                      <a:pt x="60" y="188"/>
                    </a:lnTo>
                    <a:cubicBezTo>
                      <a:pt x="36" y="233"/>
                      <a:pt x="3" y="315"/>
                      <a:pt x="0" y="4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86">
                <a:extLst>
                  <a:ext uri="{FF2B5EF4-FFF2-40B4-BE49-F238E27FC236}">
                    <a16:creationId xmlns:a16="http://schemas.microsoft.com/office/drawing/2014/main" id="{C1DD049E-A02D-4323-A6BA-A74A963C3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3058" y="7387892"/>
                <a:ext cx="339078" cy="398914"/>
              </a:xfrm>
              <a:custGeom>
                <a:avLst/>
                <a:gdLst>
                  <a:gd name="T0" fmla="*/ 137 w 376"/>
                  <a:gd name="T1" fmla="*/ 26 h 443"/>
                  <a:gd name="T2" fmla="*/ 132 w 376"/>
                  <a:gd name="T3" fmla="*/ 27 h 443"/>
                  <a:gd name="T4" fmla="*/ 82 w 376"/>
                  <a:gd name="T5" fmla="*/ 50 h 443"/>
                  <a:gd name="T6" fmla="*/ 86 w 376"/>
                  <a:gd name="T7" fmla="*/ 101 h 443"/>
                  <a:gd name="T8" fmla="*/ 71 w 376"/>
                  <a:gd name="T9" fmla="*/ 200 h 443"/>
                  <a:gd name="T10" fmla="*/ 14 w 376"/>
                  <a:gd name="T11" fmla="*/ 421 h 443"/>
                  <a:gd name="T12" fmla="*/ 360 w 376"/>
                  <a:gd name="T13" fmla="*/ 221 h 443"/>
                  <a:gd name="T14" fmla="*/ 340 w 376"/>
                  <a:gd name="T15" fmla="*/ 147 h 443"/>
                  <a:gd name="T16" fmla="*/ 300 w 376"/>
                  <a:gd name="T17" fmla="*/ 47 h 443"/>
                  <a:gd name="T18" fmla="*/ 294 w 376"/>
                  <a:gd name="T19" fmla="*/ 29 h 443"/>
                  <a:gd name="T20" fmla="*/ 231 w 376"/>
                  <a:gd name="T21" fmla="*/ 23 h 443"/>
                  <a:gd name="T22" fmla="*/ 215 w 376"/>
                  <a:gd name="T23" fmla="*/ 38 h 443"/>
                  <a:gd name="T24" fmla="*/ 207 w 376"/>
                  <a:gd name="T25" fmla="*/ 148 h 443"/>
                  <a:gd name="T26" fmla="*/ 201 w 376"/>
                  <a:gd name="T27" fmla="*/ 154 h 443"/>
                  <a:gd name="T28" fmla="*/ 149 w 376"/>
                  <a:gd name="T29" fmla="*/ 33 h 443"/>
                  <a:gd name="T30" fmla="*/ 137 w 376"/>
                  <a:gd name="T31" fmla="*/ 26 h 443"/>
                  <a:gd name="T32" fmla="*/ 6 w 376"/>
                  <a:gd name="T33" fmla="*/ 442 h 443"/>
                  <a:gd name="T34" fmla="*/ 4 w 376"/>
                  <a:gd name="T35" fmla="*/ 441 h 443"/>
                  <a:gd name="T36" fmla="*/ 0 w 376"/>
                  <a:gd name="T37" fmla="*/ 435 h 443"/>
                  <a:gd name="T38" fmla="*/ 59 w 376"/>
                  <a:gd name="T39" fmla="*/ 193 h 443"/>
                  <a:gd name="T40" fmla="*/ 66 w 376"/>
                  <a:gd name="T41" fmla="*/ 61 h 443"/>
                  <a:gd name="T42" fmla="*/ 74 w 376"/>
                  <a:gd name="T43" fmla="*/ 39 h 443"/>
                  <a:gd name="T44" fmla="*/ 128 w 376"/>
                  <a:gd name="T45" fmla="*/ 14 h 443"/>
                  <a:gd name="T46" fmla="*/ 161 w 376"/>
                  <a:gd name="T47" fmla="*/ 28 h 443"/>
                  <a:gd name="T48" fmla="*/ 201 w 376"/>
                  <a:gd name="T49" fmla="*/ 37 h 443"/>
                  <a:gd name="T50" fmla="*/ 229 w 376"/>
                  <a:gd name="T51" fmla="*/ 9 h 443"/>
                  <a:gd name="T52" fmla="*/ 269 w 376"/>
                  <a:gd name="T53" fmla="*/ 3 h 443"/>
                  <a:gd name="T54" fmla="*/ 314 w 376"/>
                  <a:gd name="T55" fmla="*/ 43 h 443"/>
                  <a:gd name="T56" fmla="*/ 352 w 376"/>
                  <a:gd name="T57" fmla="*/ 141 h 443"/>
                  <a:gd name="T58" fmla="*/ 374 w 376"/>
                  <a:gd name="T59" fmla="*/ 226 h 443"/>
                  <a:gd name="T60" fmla="*/ 370 w 376"/>
                  <a:gd name="T61" fmla="*/ 233 h 443"/>
                  <a:gd name="T62" fmla="*/ 12 w 376"/>
                  <a:gd name="T63" fmla="*/ 441 h 443"/>
                  <a:gd name="T64" fmla="*/ 6 w 376"/>
                  <a:gd name="T65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6" h="443">
                    <a:moveTo>
                      <a:pt x="137" y="26"/>
                    </a:moveTo>
                    <a:lnTo>
                      <a:pt x="137" y="26"/>
                    </a:lnTo>
                    <a:cubicBezTo>
                      <a:pt x="135" y="26"/>
                      <a:pt x="134" y="26"/>
                      <a:pt x="132" y="27"/>
                    </a:cubicBezTo>
                    <a:lnTo>
                      <a:pt x="132" y="27"/>
                    </a:lnTo>
                    <a:cubicBezTo>
                      <a:pt x="116" y="32"/>
                      <a:pt x="95" y="40"/>
                      <a:pt x="82" y="50"/>
                    </a:cubicBezTo>
                    <a:lnTo>
                      <a:pt x="82" y="50"/>
                    </a:lnTo>
                    <a:cubicBezTo>
                      <a:pt x="80" y="52"/>
                      <a:pt x="78" y="55"/>
                      <a:pt x="79" y="58"/>
                    </a:cubicBezTo>
                    <a:lnTo>
                      <a:pt x="86" y="101"/>
                    </a:lnTo>
                    <a:lnTo>
                      <a:pt x="86" y="101"/>
                    </a:lnTo>
                    <a:cubicBezTo>
                      <a:pt x="93" y="134"/>
                      <a:pt x="88" y="169"/>
                      <a:pt x="71" y="200"/>
                    </a:cubicBezTo>
                    <a:lnTo>
                      <a:pt x="71" y="200"/>
                    </a:lnTo>
                    <a:cubicBezTo>
                      <a:pt x="48" y="245"/>
                      <a:pt x="18" y="319"/>
                      <a:pt x="14" y="421"/>
                    </a:cubicBezTo>
                    <a:lnTo>
                      <a:pt x="14" y="421"/>
                    </a:lnTo>
                    <a:cubicBezTo>
                      <a:pt x="55" y="391"/>
                      <a:pt x="191" y="292"/>
                      <a:pt x="360" y="221"/>
                    </a:cubicBezTo>
                    <a:lnTo>
                      <a:pt x="360" y="221"/>
                    </a:lnTo>
                    <a:cubicBezTo>
                      <a:pt x="359" y="210"/>
                      <a:pt x="355" y="177"/>
                      <a:pt x="340" y="147"/>
                    </a:cubicBezTo>
                    <a:lnTo>
                      <a:pt x="340" y="147"/>
                    </a:lnTo>
                    <a:cubicBezTo>
                      <a:pt x="322" y="110"/>
                      <a:pt x="309" y="77"/>
                      <a:pt x="300" y="47"/>
                    </a:cubicBezTo>
                    <a:lnTo>
                      <a:pt x="294" y="29"/>
                    </a:lnTo>
                    <a:lnTo>
                      <a:pt x="294" y="29"/>
                    </a:lnTo>
                    <a:cubicBezTo>
                      <a:pt x="292" y="21"/>
                      <a:pt x="282" y="15"/>
                      <a:pt x="271" y="17"/>
                    </a:cubicBezTo>
                    <a:lnTo>
                      <a:pt x="231" y="23"/>
                    </a:lnTo>
                    <a:lnTo>
                      <a:pt x="231" y="23"/>
                    </a:lnTo>
                    <a:cubicBezTo>
                      <a:pt x="223" y="25"/>
                      <a:pt x="216" y="31"/>
                      <a:pt x="215" y="38"/>
                    </a:cubicBezTo>
                    <a:lnTo>
                      <a:pt x="207" y="148"/>
                    </a:lnTo>
                    <a:lnTo>
                      <a:pt x="207" y="148"/>
                    </a:lnTo>
                    <a:cubicBezTo>
                      <a:pt x="207" y="152"/>
                      <a:pt x="204" y="154"/>
                      <a:pt x="201" y="154"/>
                    </a:cubicBezTo>
                    <a:lnTo>
                      <a:pt x="201" y="154"/>
                    </a:lnTo>
                    <a:cubicBezTo>
                      <a:pt x="198" y="155"/>
                      <a:pt x="194" y="153"/>
                      <a:pt x="193" y="150"/>
                    </a:cubicBezTo>
                    <a:lnTo>
                      <a:pt x="149" y="33"/>
                    </a:lnTo>
                    <a:lnTo>
                      <a:pt x="149" y="33"/>
                    </a:lnTo>
                    <a:cubicBezTo>
                      <a:pt x="147" y="29"/>
                      <a:pt x="142" y="26"/>
                      <a:pt x="137" y="26"/>
                    </a:cubicBezTo>
                    <a:close/>
                    <a:moveTo>
                      <a:pt x="6" y="442"/>
                    </a:moveTo>
                    <a:lnTo>
                      <a:pt x="6" y="442"/>
                    </a:lnTo>
                    <a:cubicBezTo>
                      <a:pt x="6" y="442"/>
                      <a:pt x="5" y="442"/>
                      <a:pt x="4" y="441"/>
                    </a:cubicBezTo>
                    <a:lnTo>
                      <a:pt x="4" y="441"/>
                    </a:lnTo>
                    <a:cubicBezTo>
                      <a:pt x="2" y="441"/>
                      <a:pt x="0" y="438"/>
                      <a:pt x="0" y="435"/>
                    </a:cubicBezTo>
                    <a:lnTo>
                      <a:pt x="0" y="435"/>
                    </a:lnTo>
                    <a:cubicBezTo>
                      <a:pt x="2" y="324"/>
                      <a:pt x="34" y="242"/>
                      <a:pt x="59" y="193"/>
                    </a:cubicBezTo>
                    <a:lnTo>
                      <a:pt x="59" y="193"/>
                    </a:lnTo>
                    <a:cubicBezTo>
                      <a:pt x="74" y="165"/>
                      <a:pt x="79" y="134"/>
                      <a:pt x="73" y="103"/>
                    </a:cubicBezTo>
                    <a:lnTo>
                      <a:pt x="66" y="61"/>
                    </a:lnTo>
                    <a:lnTo>
                      <a:pt x="66" y="61"/>
                    </a:lnTo>
                    <a:cubicBezTo>
                      <a:pt x="64" y="52"/>
                      <a:pt x="67" y="44"/>
                      <a:pt x="74" y="39"/>
                    </a:cubicBezTo>
                    <a:lnTo>
                      <a:pt x="74" y="39"/>
                    </a:lnTo>
                    <a:cubicBezTo>
                      <a:pt x="88" y="29"/>
                      <a:pt x="111" y="19"/>
                      <a:pt x="128" y="14"/>
                    </a:cubicBezTo>
                    <a:lnTo>
                      <a:pt x="128" y="14"/>
                    </a:lnTo>
                    <a:cubicBezTo>
                      <a:pt x="141" y="9"/>
                      <a:pt x="156" y="15"/>
                      <a:pt x="161" y="28"/>
                    </a:cubicBezTo>
                    <a:lnTo>
                      <a:pt x="195" y="116"/>
                    </a:lnTo>
                    <a:lnTo>
                      <a:pt x="201" y="37"/>
                    </a:lnTo>
                    <a:lnTo>
                      <a:pt x="201" y="37"/>
                    </a:lnTo>
                    <a:cubicBezTo>
                      <a:pt x="203" y="24"/>
                      <a:pt x="214" y="12"/>
                      <a:pt x="229" y="9"/>
                    </a:cubicBezTo>
                    <a:lnTo>
                      <a:pt x="269" y="3"/>
                    </a:lnTo>
                    <a:lnTo>
                      <a:pt x="269" y="3"/>
                    </a:lnTo>
                    <a:cubicBezTo>
                      <a:pt x="287" y="0"/>
                      <a:pt x="303" y="9"/>
                      <a:pt x="308" y="25"/>
                    </a:cubicBezTo>
                    <a:lnTo>
                      <a:pt x="314" y="43"/>
                    </a:lnTo>
                    <a:lnTo>
                      <a:pt x="314" y="43"/>
                    </a:lnTo>
                    <a:cubicBezTo>
                      <a:pt x="322" y="73"/>
                      <a:pt x="335" y="105"/>
                      <a:pt x="352" y="141"/>
                    </a:cubicBezTo>
                    <a:lnTo>
                      <a:pt x="352" y="141"/>
                    </a:lnTo>
                    <a:cubicBezTo>
                      <a:pt x="372" y="181"/>
                      <a:pt x="374" y="224"/>
                      <a:pt x="374" y="226"/>
                    </a:cubicBezTo>
                    <a:lnTo>
                      <a:pt x="374" y="226"/>
                    </a:lnTo>
                    <a:cubicBezTo>
                      <a:pt x="375" y="228"/>
                      <a:pt x="373" y="232"/>
                      <a:pt x="370" y="233"/>
                    </a:cubicBezTo>
                    <a:lnTo>
                      <a:pt x="370" y="233"/>
                    </a:lnTo>
                    <a:cubicBezTo>
                      <a:pt x="169" y="316"/>
                      <a:pt x="12" y="440"/>
                      <a:pt x="12" y="441"/>
                    </a:cubicBezTo>
                    <a:lnTo>
                      <a:pt x="12" y="441"/>
                    </a:lnTo>
                    <a:cubicBezTo>
                      <a:pt x="10" y="441"/>
                      <a:pt x="8" y="442"/>
                      <a:pt x="6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87">
                <a:extLst>
                  <a:ext uri="{FF2B5EF4-FFF2-40B4-BE49-F238E27FC236}">
                    <a16:creationId xmlns:a16="http://schemas.microsoft.com/office/drawing/2014/main" id="{8EE8953B-B6F9-40C6-9DD1-E3E23002C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2245" y="7778828"/>
                <a:ext cx="163554" cy="199457"/>
              </a:xfrm>
              <a:custGeom>
                <a:avLst/>
                <a:gdLst>
                  <a:gd name="T0" fmla="*/ 112 w 183"/>
                  <a:gd name="T1" fmla="*/ 9 h 221"/>
                  <a:gd name="T2" fmla="*/ 112 w 183"/>
                  <a:gd name="T3" fmla="*/ 9 h 221"/>
                  <a:gd name="T4" fmla="*/ 83 w 183"/>
                  <a:gd name="T5" fmla="*/ 8 h 221"/>
                  <a:gd name="T6" fmla="*/ 83 w 183"/>
                  <a:gd name="T7" fmla="*/ 8 h 221"/>
                  <a:gd name="T8" fmla="*/ 1 w 183"/>
                  <a:gd name="T9" fmla="*/ 142 h 221"/>
                  <a:gd name="T10" fmla="*/ 1 w 183"/>
                  <a:gd name="T11" fmla="*/ 142 h 221"/>
                  <a:gd name="T12" fmla="*/ 116 w 183"/>
                  <a:gd name="T13" fmla="*/ 219 h 221"/>
                  <a:gd name="T14" fmla="*/ 116 w 183"/>
                  <a:gd name="T15" fmla="*/ 219 h 221"/>
                  <a:gd name="T16" fmla="*/ 134 w 183"/>
                  <a:gd name="T17" fmla="*/ 207 h 221"/>
                  <a:gd name="T18" fmla="*/ 134 w 183"/>
                  <a:gd name="T19" fmla="*/ 207 h 221"/>
                  <a:gd name="T20" fmla="*/ 112 w 183"/>
                  <a:gd name="T21" fmla="*/ 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221">
                    <a:moveTo>
                      <a:pt x="112" y="9"/>
                    </a:moveTo>
                    <a:lnTo>
                      <a:pt x="112" y="9"/>
                    </a:lnTo>
                    <a:cubicBezTo>
                      <a:pt x="105" y="1"/>
                      <a:pt x="90" y="0"/>
                      <a:pt x="83" y="8"/>
                    </a:cubicBezTo>
                    <a:lnTo>
                      <a:pt x="83" y="8"/>
                    </a:lnTo>
                    <a:cubicBezTo>
                      <a:pt x="56" y="32"/>
                      <a:pt x="2" y="88"/>
                      <a:pt x="1" y="142"/>
                    </a:cubicBezTo>
                    <a:lnTo>
                      <a:pt x="1" y="142"/>
                    </a:lnTo>
                    <a:cubicBezTo>
                      <a:pt x="0" y="210"/>
                      <a:pt x="57" y="220"/>
                      <a:pt x="116" y="219"/>
                    </a:cubicBezTo>
                    <a:lnTo>
                      <a:pt x="116" y="219"/>
                    </a:lnTo>
                    <a:cubicBezTo>
                      <a:pt x="124" y="219"/>
                      <a:pt x="131" y="214"/>
                      <a:pt x="134" y="207"/>
                    </a:cubicBezTo>
                    <a:lnTo>
                      <a:pt x="134" y="207"/>
                    </a:lnTo>
                    <a:cubicBezTo>
                      <a:pt x="148" y="176"/>
                      <a:pt x="182" y="78"/>
                      <a:pt x="112" y="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8">
                <a:extLst>
                  <a:ext uri="{FF2B5EF4-FFF2-40B4-BE49-F238E27FC236}">
                    <a16:creationId xmlns:a16="http://schemas.microsoft.com/office/drawing/2014/main" id="{7329A7F9-A068-4EA4-B92C-2FB6C56C7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8254" y="7770849"/>
                <a:ext cx="179513" cy="211423"/>
              </a:xfrm>
              <a:custGeom>
                <a:avLst/>
                <a:gdLst>
                  <a:gd name="T0" fmla="*/ 103 w 197"/>
                  <a:gd name="T1" fmla="*/ 17 h 234"/>
                  <a:gd name="T2" fmla="*/ 103 w 197"/>
                  <a:gd name="T3" fmla="*/ 17 h 234"/>
                  <a:gd name="T4" fmla="*/ 93 w 197"/>
                  <a:gd name="T5" fmla="*/ 20 h 234"/>
                  <a:gd name="T6" fmla="*/ 93 w 197"/>
                  <a:gd name="T7" fmla="*/ 20 h 234"/>
                  <a:gd name="T8" fmla="*/ 14 w 197"/>
                  <a:gd name="T9" fmla="*/ 149 h 234"/>
                  <a:gd name="T10" fmla="*/ 14 w 197"/>
                  <a:gd name="T11" fmla="*/ 149 h 234"/>
                  <a:gd name="T12" fmla="*/ 30 w 197"/>
                  <a:gd name="T13" fmla="*/ 197 h 234"/>
                  <a:gd name="T14" fmla="*/ 30 w 197"/>
                  <a:gd name="T15" fmla="*/ 197 h 234"/>
                  <a:gd name="T16" fmla="*/ 122 w 197"/>
                  <a:gd name="T17" fmla="*/ 219 h 234"/>
                  <a:gd name="T18" fmla="*/ 122 w 197"/>
                  <a:gd name="T19" fmla="*/ 219 h 234"/>
                  <a:gd name="T20" fmla="*/ 133 w 197"/>
                  <a:gd name="T21" fmla="*/ 212 h 234"/>
                  <a:gd name="T22" fmla="*/ 133 w 197"/>
                  <a:gd name="T23" fmla="*/ 212 h 234"/>
                  <a:gd name="T24" fmla="*/ 113 w 197"/>
                  <a:gd name="T25" fmla="*/ 21 h 234"/>
                  <a:gd name="T26" fmla="*/ 113 w 197"/>
                  <a:gd name="T27" fmla="*/ 21 h 234"/>
                  <a:gd name="T28" fmla="*/ 103 w 197"/>
                  <a:gd name="T29" fmla="*/ 17 h 234"/>
                  <a:gd name="T30" fmla="*/ 111 w 197"/>
                  <a:gd name="T31" fmla="*/ 233 h 234"/>
                  <a:gd name="T32" fmla="*/ 111 w 197"/>
                  <a:gd name="T33" fmla="*/ 233 h 234"/>
                  <a:gd name="T34" fmla="*/ 21 w 197"/>
                  <a:gd name="T35" fmla="*/ 206 h 234"/>
                  <a:gd name="T36" fmla="*/ 21 w 197"/>
                  <a:gd name="T37" fmla="*/ 206 h 234"/>
                  <a:gd name="T38" fmla="*/ 0 w 197"/>
                  <a:gd name="T39" fmla="*/ 149 h 234"/>
                  <a:gd name="T40" fmla="*/ 0 w 197"/>
                  <a:gd name="T41" fmla="*/ 149 h 234"/>
                  <a:gd name="T42" fmla="*/ 83 w 197"/>
                  <a:gd name="T43" fmla="*/ 10 h 234"/>
                  <a:gd name="T44" fmla="*/ 83 w 197"/>
                  <a:gd name="T45" fmla="*/ 10 h 234"/>
                  <a:gd name="T46" fmla="*/ 123 w 197"/>
                  <a:gd name="T47" fmla="*/ 11 h 234"/>
                  <a:gd name="T48" fmla="*/ 123 w 197"/>
                  <a:gd name="T49" fmla="*/ 11 h 234"/>
                  <a:gd name="T50" fmla="*/ 146 w 197"/>
                  <a:gd name="T51" fmla="*/ 217 h 234"/>
                  <a:gd name="T52" fmla="*/ 146 w 197"/>
                  <a:gd name="T53" fmla="*/ 217 h 234"/>
                  <a:gd name="T54" fmla="*/ 122 w 197"/>
                  <a:gd name="T55" fmla="*/ 232 h 234"/>
                  <a:gd name="T56" fmla="*/ 122 w 197"/>
                  <a:gd name="T57" fmla="*/ 232 h 234"/>
                  <a:gd name="T58" fmla="*/ 111 w 197"/>
                  <a:gd name="T59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7" h="234">
                    <a:moveTo>
                      <a:pt x="103" y="17"/>
                    </a:moveTo>
                    <a:lnTo>
                      <a:pt x="103" y="17"/>
                    </a:lnTo>
                    <a:cubicBezTo>
                      <a:pt x="99" y="17"/>
                      <a:pt x="95" y="18"/>
                      <a:pt x="93" y="20"/>
                    </a:cubicBezTo>
                    <a:lnTo>
                      <a:pt x="93" y="20"/>
                    </a:lnTo>
                    <a:cubicBezTo>
                      <a:pt x="69" y="42"/>
                      <a:pt x="15" y="97"/>
                      <a:pt x="14" y="149"/>
                    </a:cubicBezTo>
                    <a:lnTo>
                      <a:pt x="14" y="149"/>
                    </a:lnTo>
                    <a:cubicBezTo>
                      <a:pt x="14" y="170"/>
                      <a:pt x="19" y="186"/>
                      <a:pt x="30" y="197"/>
                    </a:cubicBezTo>
                    <a:lnTo>
                      <a:pt x="30" y="197"/>
                    </a:lnTo>
                    <a:cubicBezTo>
                      <a:pt x="52" y="218"/>
                      <a:pt x="92" y="220"/>
                      <a:pt x="122" y="219"/>
                    </a:cubicBezTo>
                    <a:lnTo>
                      <a:pt x="122" y="219"/>
                    </a:lnTo>
                    <a:cubicBezTo>
                      <a:pt x="126" y="219"/>
                      <a:pt x="132" y="215"/>
                      <a:pt x="133" y="212"/>
                    </a:cubicBezTo>
                    <a:lnTo>
                      <a:pt x="133" y="212"/>
                    </a:lnTo>
                    <a:cubicBezTo>
                      <a:pt x="146" y="184"/>
                      <a:pt x="181" y="88"/>
                      <a:pt x="113" y="21"/>
                    </a:cubicBezTo>
                    <a:lnTo>
                      <a:pt x="113" y="21"/>
                    </a:lnTo>
                    <a:cubicBezTo>
                      <a:pt x="111" y="18"/>
                      <a:pt x="107" y="17"/>
                      <a:pt x="103" y="17"/>
                    </a:cubicBezTo>
                    <a:close/>
                    <a:moveTo>
                      <a:pt x="111" y="233"/>
                    </a:moveTo>
                    <a:lnTo>
                      <a:pt x="111" y="233"/>
                    </a:lnTo>
                    <a:cubicBezTo>
                      <a:pt x="81" y="233"/>
                      <a:pt x="42" y="229"/>
                      <a:pt x="21" y="206"/>
                    </a:cubicBezTo>
                    <a:lnTo>
                      <a:pt x="21" y="206"/>
                    </a:lnTo>
                    <a:cubicBezTo>
                      <a:pt x="6" y="193"/>
                      <a:pt x="0" y="173"/>
                      <a:pt x="0" y="149"/>
                    </a:cubicBezTo>
                    <a:lnTo>
                      <a:pt x="0" y="149"/>
                    </a:lnTo>
                    <a:cubicBezTo>
                      <a:pt x="1" y="93"/>
                      <a:pt x="52" y="38"/>
                      <a:pt x="83" y="10"/>
                    </a:cubicBezTo>
                    <a:lnTo>
                      <a:pt x="83" y="10"/>
                    </a:lnTo>
                    <a:cubicBezTo>
                      <a:pt x="95" y="0"/>
                      <a:pt x="112" y="1"/>
                      <a:pt x="123" y="11"/>
                    </a:cubicBezTo>
                    <a:lnTo>
                      <a:pt x="123" y="11"/>
                    </a:lnTo>
                    <a:cubicBezTo>
                      <a:pt x="196" y="85"/>
                      <a:pt x="159" y="187"/>
                      <a:pt x="146" y="217"/>
                    </a:cubicBezTo>
                    <a:lnTo>
                      <a:pt x="146" y="217"/>
                    </a:lnTo>
                    <a:cubicBezTo>
                      <a:pt x="142" y="226"/>
                      <a:pt x="132" y="232"/>
                      <a:pt x="122" y="232"/>
                    </a:cubicBezTo>
                    <a:lnTo>
                      <a:pt x="122" y="232"/>
                    </a:lnTo>
                    <a:cubicBezTo>
                      <a:pt x="118" y="232"/>
                      <a:pt x="115" y="233"/>
                      <a:pt x="111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9">
                <a:extLst>
                  <a:ext uri="{FF2B5EF4-FFF2-40B4-BE49-F238E27FC236}">
                    <a16:creationId xmlns:a16="http://schemas.microsoft.com/office/drawing/2014/main" id="{DABD79A5-EA5C-4D30-910B-5DBCD0E3C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5840" y="7479641"/>
                <a:ext cx="287218" cy="263283"/>
              </a:xfrm>
              <a:custGeom>
                <a:avLst/>
                <a:gdLst>
                  <a:gd name="T0" fmla="*/ 75 w 317"/>
                  <a:gd name="T1" fmla="*/ 247 h 290"/>
                  <a:gd name="T2" fmla="*/ 6 w 317"/>
                  <a:gd name="T3" fmla="*/ 66 h 290"/>
                  <a:gd name="T4" fmla="*/ 6 w 317"/>
                  <a:gd name="T5" fmla="*/ 66 h 290"/>
                  <a:gd name="T6" fmla="*/ 24 w 317"/>
                  <a:gd name="T7" fmla="*/ 29 h 290"/>
                  <a:gd name="T8" fmla="*/ 24 w 317"/>
                  <a:gd name="T9" fmla="*/ 29 h 290"/>
                  <a:gd name="T10" fmla="*/ 72 w 317"/>
                  <a:gd name="T11" fmla="*/ 7 h 290"/>
                  <a:gd name="T12" fmla="*/ 72 w 317"/>
                  <a:gd name="T13" fmla="*/ 7 h 290"/>
                  <a:gd name="T14" fmla="*/ 121 w 317"/>
                  <a:gd name="T15" fmla="*/ 23 h 290"/>
                  <a:gd name="T16" fmla="*/ 171 w 317"/>
                  <a:gd name="T17" fmla="*/ 120 h 290"/>
                  <a:gd name="T18" fmla="*/ 210 w 317"/>
                  <a:gd name="T19" fmla="*/ 71 h 290"/>
                  <a:gd name="T20" fmla="*/ 210 w 317"/>
                  <a:gd name="T21" fmla="*/ 71 h 290"/>
                  <a:gd name="T22" fmla="*/ 261 w 317"/>
                  <a:gd name="T23" fmla="*/ 62 h 290"/>
                  <a:gd name="T24" fmla="*/ 297 w 317"/>
                  <a:gd name="T25" fmla="*/ 84 h 290"/>
                  <a:gd name="T26" fmla="*/ 297 w 317"/>
                  <a:gd name="T27" fmla="*/ 84 h 290"/>
                  <a:gd name="T28" fmla="*/ 311 w 317"/>
                  <a:gd name="T29" fmla="*/ 122 h 290"/>
                  <a:gd name="T30" fmla="*/ 248 w 317"/>
                  <a:gd name="T31" fmla="*/ 262 h 290"/>
                  <a:gd name="T32" fmla="*/ 248 w 317"/>
                  <a:gd name="T33" fmla="*/ 262 h 290"/>
                  <a:gd name="T34" fmla="*/ 219 w 317"/>
                  <a:gd name="T35" fmla="*/ 281 h 290"/>
                  <a:gd name="T36" fmla="*/ 219 w 317"/>
                  <a:gd name="T37" fmla="*/ 281 h 290"/>
                  <a:gd name="T38" fmla="*/ 86 w 317"/>
                  <a:gd name="T39" fmla="*/ 260 h 290"/>
                  <a:gd name="T40" fmla="*/ 86 w 317"/>
                  <a:gd name="T41" fmla="*/ 260 h 290"/>
                  <a:gd name="T42" fmla="*/ 75 w 317"/>
                  <a:gd name="T43" fmla="*/ 24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7" h="290">
                    <a:moveTo>
                      <a:pt x="75" y="247"/>
                    </a:moveTo>
                    <a:lnTo>
                      <a:pt x="6" y="66"/>
                    </a:lnTo>
                    <a:lnTo>
                      <a:pt x="6" y="66"/>
                    </a:lnTo>
                    <a:cubicBezTo>
                      <a:pt x="0" y="52"/>
                      <a:pt x="7" y="35"/>
                      <a:pt x="24" y="29"/>
                    </a:cubicBezTo>
                    <a:lnTo>
                      <a:pt x="24" y="29"/>
                    </a:lnTo>
                    <a:cubicBezTo>
                      <a:pt x="38" y="22"/>
                      <a:pt x="55" y="15"/>
                      <a:pt x="72" y="7"/>
                    </a:cubicBezTo>
                    <a:lnTo>
                      <a:pt x="72" y="7"/>
                    </a:lnTo>
                    <a:cubicBezTo>
                      <a:pt x="91" y="0"/>
                      <a:pt x="113" y="7"/>
                      <a:pt x="121" y="23"/>
                    </a:cubicBezTo>
                    <a:lnTo>
                      <a:pt x="171" y="120"/>
                    </a:lnTo>
                    <a:lnTo>
                      <a:pt x="210" y="71"/>
                    </a:lnTo>
                    <a:lnTo>
                      <a:pt x="210" y="71"/>
                    </a:lnTo>
                    <a:cubicBezTo>
                      <a:pt x="222" y="56"/>
                      <a:pt x="244" y="53"/>
                      <a:pt x="261" y="62"/>
                    </a:cubicBezTo>
                    <a:lnTo>
                      <a:pt x="297" y="84"/>
                    </a:lnTo>
                    <a:lnTo>
                      <a:pt x="297" y="84"/>
                    </a:lnTo>
                    <a:cubicBezTo>
                      <a:pt x="311" y="93"/>
                      <a:pt x="316" y="109"/>
                      <a:pt x="311" y="122"/>
                    </a:cubicBezTo>
                    <a:lnTo>
                      <a:pt x="248" y="262"/>
                    </a:lnTo>
                    <a:lnTo>
                      <a:pt x="248" y="262"/>
                    </a:lnTo>
                    <a:cubicBezTo>
                      <a:pt x="243" y="272"/>
                      <a:pt x="232" y="280"/>
                      <a:pt x="219" y="281"/>
                    </a:cubicBezTo>
                    <a:lnTo>
                      <a:pt x="219" y="281"/>
                    </a:lnTo>
                    <a:cubicBezTo>
                      <a:pt x="187" y="286"/>
                      <a:pt x="124" y="289"/>
                      <a:pt x="86" y="260"/>
                    </a:cubicBezTo>
                    <a:lnTo>
                      <a:pt x="86" y="260"/>
                    </a:lnTo>
                    <a:cubicBezTo>
                      <a:pt x="81" y="257"/>
                      <a:pt x="77" y="252"/>
                      <a:pt x="75" y="2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90">
                <a:extLst>
                  <a:ext uri="{FF2B5EF4-FFF2-40B4-BE49-F238E27FC236}">
                    <a16:creationId xmlns:a16="http://schemas.microsoft.com/office/drawing/2014/main" id="{D7B201EE-D103-45DC-8BD7-549843A63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1852" y="7471662"/>
                <a:ext cx="303175" cy="271262"/>
              </a:xfrm>
              <a:custGeom>
                <a:avLst/>
                <a:gdLst>
                  <a:gd name="T0" fmla="*/ 96 w 333"/>
                  <a:gd name="T1" fmla="*/ 20 h 300"/>
                  <a:gd name="T2" fmla="*/ 96 w 333"/>
                  <a:gd name="T3" fmla="*/ 20 h 300"/>
                  <a:gd name="T4" fmla="*/ 83 w 333"/>
                  <a:gd name="T5" fmla="*/ 22 h 300"/>
                  <a:gd name="T6" fmla="*/ 83 w 333"/>
                  <a:gd name="T7" fmla="*/ 22 h 300"/>
                  <a:gd name="T8" fmla="*/ 35 w 333"/>
                  <a:gd name="T9" fmla="*/ 43 h 300"/>
                  <a:gd name="T10" fmla="*/ 35 w 333"/>
                  <a:gd name="T11" fmla="*/ 43 h 300"/>
                  <a:gd name="T12" fmla="*/ 21 w 333"/>
                  <a:gd name="T13" fmla="*/ 72 h 300"/>
                  <a:gd name="T14" fmla="*/ 90 w 333"/>
                  <a:gd name="T15" fmla="*/ 252 h 300"/>
                  <a:gd name="T16" fmla="*/ 90 w 333"/>
                  <a:gd name="T17" fmla="*/ 252 h 300"/>
                  <a:gd name="T18" fmla="*/ 90 w 333"/>
                  <a:gd name="T19" fmla="*/ 252 h 300"/>
                  <a:gd name="T20" fmla="*/ 98 w 333"/>
                  <a:gd name="T21" fmla="*/ 263 h 300"/>
                  <a:gd name="T22" fmla="*/ 98 w 333"/>
                  <a:gd name="T23" fmla="*/ 263 h 300"/>
                  <a:gd name="T24" fmla="*/ 227 w 333"/>
                  <a:gd name="T25" fmla="*/ 282 h 300"/>
                  <a:gd name="T26" fmla="*/ 227 w 333"/>
                  <a:gd name="T27" fmla="*/ 282 h 300"/>
                  <a:gd name="T28" fmla="*/ 249 w 333"/>
                  <a:gd name="T29" fmla="*/ 266 h 300"/>
                  <a:gd name="T30" fmla="*/ 312 w 333"/>
                  <a:gd name="T31" fmla="*/ 126 h 300"/>
                  <a:gd name="T32" fmla="*/ 312 w 333"/>
                  <a:gd name="T33" fmla="*/ 126 h 300"/>
                  <a:gd name="T34" fmla="*/ 302 w 333"/>
                  <a:gd name="T35" fmla="*/ 98 h 300"/>
                  <a:gd name="T36" fmla="*/ 265 w 333"/>
                  <a:gd name="T37" fmla="*/ 76 h 300"/>
                  <a:gd name="T38" fmla="*/ 265 w 333"/>
                  <a:gd name="T39" fmla="*/ 76 h 300"/>
                  <a:gd name="T40" fmla="*/ 223 w 333"/>
                  <a:gd name="T41" fmla="*/ 83 h 300"/>
                  <a:gd name="T42" fmla="*/ 184 w 333"/>
                  <a:gd name="T43" fmla="*/ 132 h 300"/>
                  <a:gd name="T44" fmla="*/ 184 w 333"/>
                  <a:gd name="T45" fmla="*/ 132 h 300"/>
                  <a:gd name="T46" fmla="*/ 178 w 333"/>
                  <a:gd name="T47" fmla="*/ 134 h 300"/>
                  <a:gd name="T48" fmla="*/ 178 w 333"/>
                  <a:gd name="T49" fmla="*/ 134 h 300"/>
                  <a:gd name="T50" fmla="*/ 173 w 333"/>
                  <a:gd name="T51" fmla="*/ 131 h 300"/>
                  <a:gd name="T52" fmla="*/ 123 w 333"/>
                  <a:gd name="T53" fmla="*/ 35 h 300"/>
                  <a:gd name="T54" fmla="*/ 123 w 333"/>
                  <a:gd name="T55" fmla="*/ 35 h 300"/>
                  <a:gd name="T56" fmla="*/ 96 w 333"/>
                  <a:gd name="T57" fmla="*/ 20 h 300"/>
                  <a:gd name="T58" fmla="*/ 186 w 333"/>
                  <a:gd name="T59" fmla="*/ 299 h 300"/>
                  <a:gd name="T60" fmla="*/ 186 w 333"/>
                  <a:gd name="T61" fmla="*/ 299 h 300"/>
                  <a:gd name="T62" fmla="*/ 89 w 333"/>
                  <a:gd name="T63" fmla="*/ 274 h 300"/>
                  <a:gd name="T64" fmla="*/ 89 w 333"/>
                  <a:gd name="T65" fmla="*/ 274 h 300"/>
                  <a:gd name="T66" fmla="*/ 77 w 333"/>
                  <a:gd name="T67" fmla="*/ 257 h 300"/>
                  <a:gd name="T68" fmla="*/ 7 w 333"/>
                  <a:gd name="T69" fmla="*/ 77 h 300"/>
                  <a:gd name="T70" fmla="*/ 7 w 333"/>
                  <a:gd name="T71" fmla="*/ 77 h 300"/>
                  <a:gd name="T72" fmla="*/ 29 w 333"/>
                  <a:gd name="T73" fmla="*/ 30 h 300"/>
                  <a:gd name="T74" fmla="*/ 29 w 333"/>
                  <a:gd name="T75" fmla="*/ 30 h 300"/>
                  <a:gd name="T76" fmla="*/ 78 w 333"/>
                  <a:gd name="T77" fmla="*/ 10 h 300"/>
                  <a:gd name="T78" fmla="*/ 78 w 333"/>
                  <a:gd name="T79" fmla="*/ 10 h 300"/>
                  <a:gd name="T80" fmla="*/ 135 w 333"/>
                  <a:gd name="T81" fmla="*/ 28 h 300"/>
                  <a:gd name="T82" fmla="*/ 180 w 333"/>
                  <a:gd name="T83" fmla="*/ 115 h 300"/>
                  <a:gd name="T84" fmla="*/ 213 w 333"/>
                  <a:gd name="T85" fmla="*/ 74 h 300"/>
                  <a:gd name="T86" fmla="*/ 213 w 333"/>
                  <a:gd name="T87" fmla="*/ 74 h 300"/>
                  <a:gd name="T88" fmla="*/ 272 w 333"/>
                  <a:gd name="T89" fmla="*/ 64 h 300"/>
                  <a:gd name="T90" fmla="*/ 309 w 333"/>
                  <a:gd name="T91" fmla="*/ 86 h 300"/>
                  <a:gd name="T92" fmla="*/ 309 w 333"/>
                  <a:gd name="T93" fmla="*/ 86 h 300"/>
                  <a:gd name="T94" fmla="*/ 324 w 333"/>
                  <a:gd name="T95" fmla="*/ 132 h 300"/>
                  <a:gd name="T96" fmla="*/ 262 w 333"/>
                  <a:gd name="T97" fmla="*/ 272 h 300"/>
                  <a:gd name="T98" fmla="*/ 262 w 333"/>
                  <a:gd name="T99" fmla="*/ 272 h 300"/>
                  <a:gd name="T100" fmla="*/ 229 w 333"/>
                  <a:gd name="T101" fmla="*/ 296 h 300"/>
                  <a:gd name="T102" fmla="*/ 229 w 333"/>
                  <a:gd name="T103" fmla="*/ 296 h 300"/>
                  <a:gd name="T104" fmla="*/ 186 w 333"/>
                  <a:gd name="T105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300">
                    <a:moveTo>
                      <a:pt x="96" y="20"/>
                    </a:moveTo>
                    <a:lnTo>
                      <a:pt x="96" y="20"/>
                    </a:lnTo>
                    <a:cubicBezTo>
                      <a:pt x="91" y="20"/>
                      <a:pt x="87" y="21"/>
                      <a:pt x="83" y="22"/>
                    </a:cubicBezTo>
                    <a:lnTo>
                      <a:pt x="83" y="22"/>
                    </a:lnTo>
                    <a:cubicBezTo>
                      <a:pt x="67" y="29"/>
                      <a:pt x="49" y="37"/>
                      <a:pt x="35" y="43"/>
                    </a:cubicBezTo>
                    <a:lnTo>
                      <a:pt x="35" y="43"/>
                    </a:lnTo>
                    <a:cubicBezTo>
                      <a:pt x="22" y="48"/>
                      <a:pt x="15" y="61"/>
                      <a:pt x="21" y="72"/>
                    </a:cubicBez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52"/>
                    </a:lnTo>
                    <a:cubicBezTo>
                      <a:pt x="92" y="256"/>
                      <a:pt x="95" y="260"/>
                      <a:pt x="98" y="263"/>
                    </a:cubicBezTo>
                    <a:lnTo>
                      <a:pt x="98" y="263"/>
                    </a:lnTo>
                    <a:cubicBezTo>
                      <a:pt x="134" y="289"/>
                      <a:pt x="194" y="287"/>
                      <a:pt x="227" y="282"/>
                    </a:cubicBezTo>
                    <a:lnTo>
                      <a:pt x="227" y="282"/>
                    </a:lnTo>
                    <a:cubicBezTo>
                      <a:pt x="237" y="281"/>
                      <a:pt x="246" y="275"/>
                      <a:pt x="249" y="266"/>
                    </a:cubicBezTo>
                    <a:lnTo>
                      <a:pt x="312" y="126"/>
                    </a:lnTo>
                    <a:lnTo>
                      <a:pt x="312" y="126"/>
                    </a:lnTo>
                    <a:cubicBezTo>
                      <a:pt x="317" y="117"/>
                      <a:pt x="313" y="105"/>
                      <a:pt x="302" y="98"/>
                    </a:cubicBezTo>
                    <a:lnTo>
                      <a:pt x="265" y="76"/>
                    </a:lnTo>
                    <a:lnTo>
                      <a:pt x="265" y="76"/>
                    </a:lnTo>
                    <a:cubicBezTo>
                      <a:pt x="251" y="68"/>
                      <a:pt x="233" y="71"/>
                      <a:pt x="223" y="83"/>
                    </a:cubicBezTo>
                    <a:lnTo>
                      <a:pt x="184" y="132"/>
                    </a:lnTo>
                    <a:lnTo>
                      <a:pt x="184" y="132"/>
                    </a:lnTo>
                    <a:cubicBezTo>
                      <a:pt x="183" y="133"/>
                      <a:pt x="180" y="134"/>
                      <a:pt x="178" y="134"/>
                    </a:cubicBezTo>
                    <a:lnTo>
                      <a:pt x="178" y="134"/>
                    </a:lnTo>
                    <a:cubicBezTo>
                      <a:pt x="176" y="134"/>
                      <a:pt x="174" y="132"/>
                      <a:pt x="173" y="131"/>
                    </a:cubicBezTo>
                    <a:lnTo>
                      <a:pt x="123" y="35"/>
                    </a:lnTo>
                    <a:lnTo>
                      <a:pt x="123" y="35"/>
                    </a:lnTo>
                    <a:cubicBezTo>
                      <a:pt x="118" y="25"/>
                      <a:pt x="107" y="20"/>
                      <a:pt x="96" y="20"/>
                    </a:cubicBezTo>
                    <a:close/>
                    <a:moveTo>
                      <a:pt x="186" y="299"/>
                    </a:moveTo>
                    <a:lnTo>
                      <a:pt x="186" y="299"/>
                    </a:lnTo>
                    <a:cubicBezTo>
                      <a:pt x="154" y="299"/>
                      <a:pt x="116" y="294"/>
                      <a:pt x="89" y="274"/>
                    </a:cubicBezTo>
                    <a:lnTo>
                      <a:pt x="89" y="274"/>
                    </a:lnTo>
                    <a:cubicBezTo>
                      <a:pt x="85" y="270"/>
                      <a:pt x="79" y="264"/>
                      <a:pt x="77" y="257"/>
                    </a:cubicBezTo>
                    <a:lnTo>
                      <a:pt x="7" y="77"/>
                    </a:lnTo>
                    <a:lnTo>
                      <a:pt x="7" y="77"/>
                    </a:lnTo>
                    <a:cubicBezTo>
                      <a:pt x="0" y="58"/>
                      <a:pt x="9" y="38"/>
                      <a:pt x="29" y="30"/>
                    </a:cubicBezTo>
                    <a:lnTo>
                      <a:pt x="29" y="30"/>
                    </a:lnTo>
                    <a:cubicBezTo>
                      <a:pt x="43" y="24"/>
                      <a:pt x="61" y="16"/>
                      <a:pt x="78" y="10"/>
                    </a:cubicBezTo>
                    <a:lnTo>
                      <a:pt x="78" y="10"/>
                    </a:lnTo>
                    <a:cubicBezTo>
                      <a:pt x="100" y="0"/>
                      <a:pt x="125" y="9"/>
                      <a:pt x="135" y="28"/>
                    </a:cubicBezTo>
                    <a:lnTo>
                      <a:pt x="180" y="115"/>
                    </a:lnTo>
                    <a:lnTo>
                      <a:pt x="213" y="74"/>
                    </a:lnTo>
                    <a:lnTo>
                      <a:pt x="213" y="74"/>
                    </a:lnTo>
                    <a:cubicBezTo>
                      <a:pt x="227" y="57"/>
                      <a:pt x="253" y="52"/>
                      <a:pt x="272" y="64"/>
                    </a:cubicBezTo>
                    <a:lnTo>
                      <a:pt x="309" y="86"/>
                    </a:lnTo>
                    <a:lnTo>
                      <a:pt x="309" y="86"/>
                    </a:lnTo>
                    <a:cubicBezTo>
                      <a:pt x="325" y="96"/>
                      <a:pt x="332" y="116"/>
                      <a:pt x="324" y="132"/>
                    </a:cubicBezTo>
                    <a:lnTo>
                      <a:pt x="262" y="272"/>
                    </a:lnTo>
                    <a:lnTo>
                      <a:pt x="262" y="272"/>
                    </a:lnTo>
                    <a:cubicBezTo>
                      <a:pt x="256" y="285"/>
                      <a:pt x="244" y="294"/>
                      <a:pt x="229" y="296"/>
                    </a:cubicBezTo>
                    <a:lnTo>
                      <a:pt x="229" y="296"/>
                    </a:lnTo>
                    <a:cubicBezTo>
                      <a:pt x="217" y="298"/>
                      <a:pt x="202" y="299"/>
                      <a:pt x="186" y="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91">
                <a:extLst>
                  <a:ext uri="{FF2B5EF4-FFF2-40B4-BE49-F238E27FC236}">
                    <a16:creationId xmlns:a16="http://schemas.microsoft.com/office/drawing/2014/main" id="{486B5778-CF24-4A4E-A610-B79E84602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895" y="7738936"/>
                <a:ext cx="247327" cy="275250"/>
              </a:xfrm>
              <a:custGeom>
                <a:avLst/>
                <a:gdLst>
                  <a:gd name="T0" fmla="*/ 76 w 273"/>
                  <a:gd name="T1" fmla="*/ 302 h 303"/>
                  <a:gd name="T2" fmla="*/ 76 w 273"/>
                  <a:gd name="T3" fmla="*/ 302 h 303"/>
                  <a:gd name="T4" fmla="*/ 272 w 273"/>
                  <a:gd name="T5" fmla="*/ 86 h 303"/>
                  <a:gd name="T6" fmla="*/ 272 w 273"/>
                  <a:gd name="T7" fmla="*/ 86 h 303"/>
                  <a:gd name="T8" fmla="*/ 56 w 273"/>
                  <a:gd name="T9" fmla="*/ 35 h 303"/>
                  <a:gd name="T10" fmla="*/ 56 w 273"/>
                  <a:gd name="T11" fmla="*/ 35 h 303"/>
                  <a:gd name="T12" fmla="*/ 76 w 273"/>
                  <a:gd name="T13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3" h="303">
                    <a:moveTo>
                      <a:pt x="76" y="302"/>
                    </a:moveTo>
                    <a:lnTo>
                      <a:pt x="76" y="302"/>
                    </a:lnTo>
                    <a:cubicBezTo>
                      <a:pt x="76" y="302"/>
                      <a:pt x="224" y="142"/>
                      <a:pt x="272" y="86"/>
                    </a:cubicBezTo>
                    <a:lnTo>
                      <a:pt x="272" y="86"/>
                    </a:lnTo>
                    <a:cubicBezTo>
                      <a:pt x="272" y="86"/>
                      <a:pt x="113" y="0"/>
                      <a:pt x="56" y="35"/>
                    </a:cubicBezTo>
                    <a:lnTo>
                      <a:pt x="56" y="35"/>
                    </a:lnTo>
                    <a:cubicBezTo>
                      <a:pt x="0" y="68"/>
                      <a:pt x="33" y="245"/>
                      <a:pt x="76" y="30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92">
                <a:extLst>
                  <a:ext uri="{FF2B5EF4-FFF2-40B4-BE49-F238E27FC236}">
                    <a16:creationId xmlns:a16="http://schemas.microsoft.com/office/drawing/2014/main" id="{DD8503B9-014B-4B1B-A36C-777120802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3873" y="7734946"/>
                <a:ext cx="243336" cy="287218"/>
              </a:xfrm>
              <a:custGeom>
                <a:avLst/>
                <a:gdLst>
                  <a:gd name="T0" fmla="*/ 81 w 271"/>
                  <a:gd name="T1" fmla="*/ 41 h 317"/>
                  <a:gd name="T2" fmla="*/ 81 w 271"/>
                  <a:gd name="T3" fmla="*/ 41 h 317"/>
                  <a:gd name="T4" fmla="*/ 50 w 271"/>
                  <a:gd name="T5" fmla="*/ 47 h 317"/>
                  <a:gd name="T6" fmla="*/ 50 w 271"/>
                  <a:gd name="T7" fmla="*/ 47 h 317"/>
                  <a:gd name="T8" fmla="*/ 27 w 271"/>
                  <a:gd name="T9" fmla="*/ 89 h 317"/>
                  <a:gd name="T10" fmla="*/ 27 w 271"/>
                  <a:gd name="T11" fmla="*/ 89 h 317"/>
                  <a:gd name="T12" fmla="*/ 66 w 271"/>
                  <a:gd name="T13" fmla="*/ 298 h 317"/>
                  <a:gd name="T14" fmla="*/ 66 w 271"/>
                  <a:gd name="T15" fmla="*/ 298 h 317"/>
                  <a:gd name="T16" fmla="*/ 252 w 271"/>
                  <a:gd name="T17" fmla="*/ 95 h 317"/>
                  <a:gd name="T18" fmla="*/ 252 w 271"/>
                  <a:gd name="T19" fmla="*/ 95 h 317"/>
                  <a:gd name="T20" fmla="*/ 81 w 271"/>
                  <a:gd name="T21" fmla="*/ 41 h 317"/>
                  <a:gd name="T22" fmla="*/ 66 w 271"/>
                  <a:gd name="T23" fmla="*/ 316 h 317"/>
                  <a:gd name="T24" fmla="*/ 66 w 271"/>
                  <a:gd name="T25" fmla="*/ 316 h 317"/>
                  <a:gd name="T26" fmla="*/ 66 w 271"/>
                  <a:gd name="T27" fmla="*/ 316 h 317"/>
                  <a:gd name="T28" fmla="*/ 60 w 271"/>
                  <a:gd name="T29" fmla="*/ 313 h 317"/>
                  <a:gd name="T30" fmla="*/ 60 w 271"/>
                  <a:gd name="T31" fmla="*/ 313 h 317"/>
                  <a:gd name="T32" fmla="*/ 13 w 271"/>
                  <a:gd name="T33" fmla="*/ 87 h 317"/>
                  <a:gd name="T34" fmla="*/ 13 w 271"/>
                  <a:gd name="T35" fmla="*/ 87 h 317"/>
                  <a:gd name="T36" fmla="*/ 43 w 271"/>
                  <a:gd name="T37" fmla="*/ 36 h 317"/>
                  <a:gd name="T38" fmla="*/ 43 w 271"/>
                  <a:gd name="T39" fmla="*/ 36 h 317"/>
                  <a:gd name="T40" fmla="*/ 266 w 271"/>
                  <a:gd name="T41" fmla="*/ 87 h 317"/>
                  <a:gd name="T42" fmla="*/ 266 w 271"/>
                  <a:gd name="T43" fmla="*/ 87 h 317"/>
                  <a:gd name="T44" fmla="*/ 270 w 271"/>
                  <a:gd name="T45" fmla="*/ 92 h 317"/>
                  <a:gd name="T46" fmla="*/ 270 w 271"/>
                  <a:gd name="T47" fmla="*/ 92 h 317"/>
                  <a:gd name="T48" fmla="*/ 268 w 271"/>
                  <a:gd name="T49" fmla="*/ 98 h 317"/>
                  <a:gd name="T50" fmla="*/ 268 w 271"/>
                  <a:gd name="T51" fmla="*/ 98 h 317"/>
                  <a:gd name="T52" fmla="*/ 71 w 271"/>
                  <a:gd name="T53" fmla="*/ 314 h 317"/>
                  <a:gd name="T54" fmla="*/ 71 w 271"/>
                  <a:gd name="T55" fmla="*/ 314 h 317"/>
                  <a:gd name="T56" fmla="*/ 66 w 271"/>
                  <a:gd name="T57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1" h="317">
                    <a:moveTo>
                      <a:pt x="81" y="41"/>
                    </a:moveTo>
                    <a:lnTo>
                      <a:pt x="81" y="41"/>
                    </a:lnTo>
                    <a:cubicBezTo>
                      <a:pt x="69" y="41"/>
                      <a:pt x="58" y="43"/>
                      <a:pt x="50" y="47"/>
                    </a:cubicBezTo>
                    <a:lnTo>
                      <a:pt x="50" y="47"/>
                    </a:lnTo>
                    <a:cubicBezTo>
                      <a:pt x="38" y="54"/>
                      <a:pt x="31" y="68"/>
                      <a:pt x="27" y="89"/>
                    </a:cubicBezTo>
                    <a:lnTo>
                      <a:pt x="27" y="89"/>
                    </a:lnTo>
                    <a:cubicBezTo>
                      <a:pt x="15" y="151"/>
                      <a:pt x="38" y="253"/>
                      <a:pt x="66" y="298"/>
                    </a:cubicBezTo>
                    <a:lnTo>
                      <a:pt x="66" y="298"/>
                    </a:lnTo>
                    <a:cubicBezTo>
                      <a:pt x="93" y="269"/>
                      <a:pt x="205" y="148"/>
                      <a:pt x="252" y="95"/>
                    </a:cubicBezTo>
                    <a:lnTo>
                      <a:pt x="252" y="95"/>
                    </a:lnTo>
                    <a:cubicBezTo>
                      <a:pt x="213" y="75"/>
                      <a:pt x="132" y="41"/>
                      <a:pt x="81" y="41"/>
                    </a:cubicBezTo>
                    <a:close/>
                    <a:moveTo>
                      <a:pt x="66" y="316"/>
                    </a:moveTo>
                    <a:lnTo>
                      <a:pt x="66" y="316"/>
                    </a:lnTo>
                    <a:lnTo>
                      <a:pt x="66" y="316"/>
                    </a:lnTo>
                    <a:cubicBezTo>
                      <a:pt x="64" y="316"/>
                      <a:pt x="61" y="315"/>
                      <a:pt x="60" y="313"/>
                    </a:cubicBezTo>
                    <a:lnTo>
                      <a:pt x="60" y="313"/>
                    </a:lnTo>
                    <a:cubicBezTo>
                      <a:pt x="28" y="270"/>
                      <a:pt x="0" y="157"/>
                      <a:pt x="13" y="87"/>
                    </a:cubicBezTo>
                    <a:lnTo>
                      <a:pt x="13" y="87"/>
                    </a:lnTo>
                    <a:cubicBezTo>
                      <a:pt x="18" y="62"/>
                      <a:pt x="29" y="44"/>
                      <a:pt x="43" y="36"/>
                    </a:cubicBezTo>
                    <a:lnTo>
                      <a:pt x="43" y="36"/>
                    </a:lnTo>
                    <a:cubicBezTo>
                      <a:pt x="102" y="0"/>
                      <a:pt x="259" y="84"/>
                      <a:pt x="266" y="87"/>
                    </a:cubicBezTo>
                    <a:lnTo>
                      <a:pt x="266" y="87"/>
                    </a:lnTo>
                    <a:cubicBezTo>
                      <a:pt x="268" y="88"/>
                      <a:pt x="269" y="89"/>
                      <a:pt x="270" y="92"/>
                    </a:cubicBezTo>
                    <a:lnTo>
                      <a:pt x="270" y="92"/>
                    </a:lnTo>
                    <a:cubicBezTo>
                      <a:pt x="270" y="94"/>
                      <a:pt x="269" y="96"/>
                      <a:pt x="268" y="98"/>
                    </a:cubicBezTo>
                    <a:lnTo>
                      <a:pt x="268" y="98"/>
                    </a:lnTo>
                    <a:cubicBezTo>
                      <a:pt x="219" y="154"/>
                      <a:pt x="72" y="313"/>
                      <a:pt x="71" y="314"/>
                    </a:cubicBezTo>
                    <a:lnTo>
                      <a:pt x="71" y="314"/>
                    </a:lnTo>
                    <a:cubicBezTo>
                      <a:pt x="69" y="315"/>
                      <a:pt x="68" y="316"/>
                      <a:pt x="66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2D80F72-3399-4B82-9875-0AC137E72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3126" y="7527868"/>
                <a:ext cx="158659" cy="609069"/>
              </a:xfrm>
              <a:custGeom>
                <a:avLst/>
                <a:gdLst>
                  <a:gd name="connsiteX0" fmla="*/ 19869 w 158659"/>
                  <a:gd name="connsiteY0" fmla="*/ 493049 h 609069"/>
                  <a:gd name="connsiteX1" fmla="*/ 147928 w 158659"/>
                  <a:gd name="connsiteY1" fmla="*/ 598106 h 609069"/>
                  <a:gd name="connsiteX2" fmla="*/ 148843 w 158659"/>
                  <a:gd name="connsiteY2" fmla="*/ 607242 h 609069"/>
                  <a:gd name="connsiteX3" fmla="*/ 143355 w 158659"/>
                  <a:gd name="connsiteY3" fmla="*/ 609069 h 609069"/>
                  <a:gd name="connsiteX4" fmla="*/ 139696 w 158659"/>
                  <a:gd name="connsiteY4" fmla="*/ 607242 h 609069"/>
                  <a:gd name="connsiteX5" fmla="*/ 11637 w 158659"/>
                  <a:gd name="connsiteY5" fmla="*/ 502184 h 609069"/>
                  <a:gd name="connsiteX6" fmla="*/ 10722 w 158659"/>
                  <a:gd name="connsiteY6" fmla="*/ 493962 h 609069"/>
                  <a:gd name="connsiteX7" fmla="*/ 19869 w 158659"/>
                  <a:gd name="connsiteY7" fmla="*/ 493049 h 609069"/>
                  <a:gd name="connsiteX8" fmla="*/ 7253 w 158659"/>
                  <a:gd name="connsiteY8" fmla="*/ 314786 h 609069"/>
                  <a:gd name="connsiteX9" fmla="*/ 152313 w 158659"/>
                  <a:gd name="connsiteY9" fmla="*/ 314786 h 609069"/>
                  <a:gd name="connsiteX10" fmla="*/ 158659 w 158659"/>
                  <a:gd name="connsiteY10" fmla="*/ 319915 h 609069"/>
                  <a:gd name="connsiteX11" fmla="*/ 152313 w 158659"/>
                  <a:gd name="connsiteY11" fmla="*/ 325898 h 609069"/>
                  <a:gd name="connsiteX12" fmla="*/ 7253 w 158659"/>
                  <a:gd name="connsiteY12" fmla="*/ 325898 h 609069"/>
                  <a:gd name="connsiteX13" fmla="*/ 0 w 158659"/>
                  <a:gd name="connsiteY13" fmla="*/ 319915 h 609069"/>
                  <a:gd name="connsiteX14" fmla="*/ 7253 w 158659"/>
                  <a:gd name="connsiteY14" fmla="*/ 314786 h 609069"/>
                  <a:gd name="connsiteX15" fmla="*/ 139696 w 158659"/>
                  <a:gd name="connsiteY15" fmla="*/ 532 h 609069"/>
                  <a:gd name="connsiteX16" fmla="*/ 148843 w 158659"/>
                  <a:gd name="connsiteY16" fmla="*/ 2311 h 609069"/>
                  <a:gd name="connsiteX17" fmla="*/ 147928 w 158659"/>
                  <a:gd name="connsiteY17" fmla="*/ 10320 h 609069"/>
                  <a:gd name="connsiteX18" fmla="*/ 19869 w 158659"/>
                  <a:gd name="connsiteY18" fmla="*/ 113548 h 609069"/>
                  <a:gd name="connsiteX19" fmla="*/ 16210 w 158659"/>
                  <a:gd name="connsiteY19" fmla="*/ 114438 h 609069"/>
                  <a:gd name="connsiteX20" fmla="*/ 10722 w 158659"/>
                  <a:gd name="connsiteY20" fmla="*/ 112658 h 609069"/>
                  <a:gd name="connsiteX21" fmla="*/ 11637 w 158659"/>
                  <a:gd name="connsiteY21" fmla="*/ 103759 h 60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8659" h="609069">
                    <a:moveTo>
                      <a:pt x="19869" y="493049"/>
                    </a:moveTo>
                    <a:lnTo>
                      <a:pt x="147928" y="598106"/>
                    </a:lnTo>
                    <a:cubicBezTo>
                      <a:pt x="150672" y="600847"/>
                      <a:pt x="150672" y="604501"/>
                      <a:pt x="148843" y="607242"/>
                    </a:cubicBezTo>
                    <a:cubicBezTo>
                      <a:pt x="147013" y="608155"/>
                      <a:pt x="145184" y="609069"/>
                      <a:pt x="143355" y="609069"/>
                    </a:cubicBezTo>
                    <a:cubicBezTo>
                      <a:pt x="142440" y="609069"/>
                      <a:pt x="140611" y="609069"/>
                      <a:pt x="139696" y="607242"/>
                    </a:cubicBezTo>
                    <a:lnTo>
                      <a:pt x="11637" y="502184"/>
                    </a:lnTo>
                    <a:cubicBezTo>
                      <a:pt x="8893" y="500357"/>
                      <a:pt x="7978" y="495790"/>
                      <a:pt x="10722" y="493962"/>
                    </a:cubicBezTo>
                    <a:cubicBezTo>
                      <a:pt x="13466" y="490308"/>
                      <a:pt x="17125" y="490308"/>
                      <a:pt x="19869" y="493049"/>
                    </a:cubicBezTo>
                    <a:close/>
                    <a:moveTo>
                      <a:pt x="7253" y="314786"/>
                    </a:moveTo>
                    <a:lnTo>
                      <a:pt x="152313" y="314786"/>
                    </a:lnTo>
                    <a:cubicBezTo>
                      <a:pt x="155033" y="314786"/>
                      <a:pt x="158659" y="316496"/>
                      <a:pt x="158659" y="319915"/>
                    </a:cubicBezTo>
                    <a:cubicBezTo>
                      <a:pt x="158659" y="323333"/>
                      <a:pt x="155033" y="325898"/>
                      <a:pt x="152313" y="325898"/>
                    </a:cubicBezTo>
                    <a:lnTo>
                      <a:pt x="7253" y="325898"/>
                    </a:lnTo>
                    <a:cubicBezTo>
                      <a:pt x="2720" y="325898"/>
                      <a:pt x="0" y="323333"/>
                      <a:pt x="0" y="319915"/>
                    </a:cubicBezTo>
                    <a:cubicBezTo>
                      <a:pt x="0" y="316496"/>
                      <a:pt x="2720" y="314786"/>
                      <a:pt x="7253" y="314786"/>
                    </a:cubicBezTo>
                    <a:close/>
                    <a:moveTo>
                      <a:pt x="139696" y="532"/>
                    </a:moveTo>
                    <a:cubicBezTo>
                      <a:pt x="142440" y="-358"/>
                      <a:pt x="146099" y="-358"/>
                      <a:pt x="148843" y="2311"/>
                    </a:cubicBezTo>
                    <a:cubicBezTo>
                      <a:pt x="150672" y="4981"/>
                      <a:pt x="150672" y="8541"/>
                      <a:pt x="147928" y="10320"/>
                    </a:cubicBezTo>
                    <a:lnTo>
                      <a:pt x="19869" y="113548"/>
                    </a:lnTo>
                    <a:cubicBezTo>
                      <a:pt x="18040" y="114438"/>
                      <a:pt x="17125" y="114438"/>
                      <a:pt x="16210" y="114438"/>
                    </a:cubicBezTo>
                    <a:cubicBezTo>
                      <a:pt x="13466" y="114438"/>
                      <a:pt x="11637" y="114438"/>
                      <a:pt x="10722" y="112658"/>
                    </a:cubicBezTo>
                    <a:cubicBezTo>
                      <a:pt x="7978" y="109988"/>
                      <a:pt x="8893" y="105539"/>
                      <a:pt x="11637" y="1037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15EF870-1BA6-49EE-8B69-7F13113D9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6709" y="7527868"/>
                <a:ext cx="158659" cy="609069"/>
              </a:xfrm>
              <a:custGeom>
                <a:avLst/>
                <a:gdLst>
                  <a:gd name="connsiteX0" fmla="*/ 139696 w 158659"/>
                  <a:gd name="connsiteY0" fmla="*/ 493049 h 609069"/>
                  <a:gd name="connsiteX1" fmla="*/ 148843 w 158659"/>
                  <a:gd name="connsiteY1" fmla="*/ 493962 h 609069"/>
                  <a:gd name="connsiteX2" fmla="*/ 147928 w 158659"/>
                  <a:gd name="connsiteY2" fmla="*/ 502184 h 609069"/>
                  <a:gd name="connsiteX3" fmla="*/ 19869 w 158659"/>
                  <a:gd name="connsiteY3" fmla="*/ 607242 h 609069"/>
                  <a:gd name="connsiteX4" fmla="*/ 16210 w 158659"/>
                  <a:gd name="connsiteY4" fmla="*/ 609069 h 609069"/>
                  <a:gd name="connsiteX5" fmla="*/ 10722 w 158659"/>
                  <a:gd name="connsiteY5" fmla="*/ 607242 h 609069"/>
                  <a:gd name="connsiteX6" fmla="*/ 11637 w 158659"/>
                  <a:gd name="connsiteY6" fmla="*/ 598106 h 609069"/>
                  <a:gd name="connsiteX7" fmla="*/ 7253 w 158659"/>
                  <a:gd name="connsiteY7" fmla="*/ 314786 h 609069"/>
                  <a:gd name="connsiteX8" fmla="*/ 152313 w 158659"/>
                  <a:gd name="connsiteY8" fmla="*/ 314786 h 609069"/>
                  <a:gd name="connsiteX9" fmla="*/ 158659 w 158659"/>
                  <a:gd name="connsiteY9" fmla="*/ 319915 h 609069"/>
                  <a:gd name="connsiteX10" fmla="*/ 152313 w 158659"/>
                  <a:gd name="connsiteY10" fmla="*/ 325898 h 609069"/>
                  <a:gd name="connsiteX11" fmla="*/ 7253 w 158659"/>
                  <a:gd name="connsiteY11" fmla="*/ 325898 h 609069"/>
                  <a:gd name="connsiteX12" fmla="*/ 0 w 158659"/>
                  <a:gd name="connsiteY12" fmla="*/ 319915 h 609069"/>
                  <a:gd name="connsiteX13" fmla="*/ 7253 w 158659"/>
                  <a:gd name="connsiteY13" fmla="*/ 314786 h 609069"/>
                  <a:gd name="connsiteX14" fmla="*/ 19869 w 158659"/>
                  <a:gd name="connsiteY14" fmla="*/ 532 h 609069"/>
                  <a:gd name="connsiteX15" fmla="*/ 147928 w 158659"/>
                  <a:gd name="connsiteY15" fmla="*/ 103759 h 609069"/>
                  <a:gd name="connsiteX16" fmla="*/ 148843 w 158659"/>
                  <a:gd name="connsiteY16" fmla="*/ 112658 h 609069"/>
                  <a:gd name="connsiteX17" fmla="*/ 144269 w 158659"/>
                  <a:gd name="connsiteY17" fmla="*/ 114438 h 609069"/>
                  <a:gd name="connsiteX18" fmla="*/ 139696 w 158659"/>
                  <a:gd name="connsiteY18" fmla="*/ 113548 h 609069"/>
                  <a:gd name="connsiteX19" fmla="*/ 11637 w 158659"/>
                  <a:gd name="connsiteY19" fmla="*/ 10320 h 609069"/>
                  <a:gd name="connsiteX20" fmla="*/ 10722 w 158659"/>
                  <a:gd name="connsiteY20" fmla="*/ 2311 h 609069"/>
                  <a:gd name="connsiteX21" fmla="*/ 19869 w 158659"/>
                  <a:gd name="connsiteY21" fmla="*/ 532 h 60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8659" h="609069">
                    <a:moveTo>
                      <a:pt x="139696" y="493049"/>
                    </a:moveTo>
                    <a:cubicBezTo>
                      <a:pt x="142440" y="490308"/>
                      <a:pt x="146099" y="490308"/>
                      <a:pt x="148843" y="493962"/>
                    </a:cubicBezTo>
                    <a:cubicBezTo>
                      <a:pt x="150672" y="495790"/>
                      <a:pt x="150672" y="500357"/>
                      <a:pt x="147928" y="502184"/>
                    </a:cubicBezTo>
                    <a:lnTo>
                      <a:pt x="19869" y="607242"/>
                    </a:lnTo>
                    <a:cubicBezTo>
                      <a:pt x="18954" y="609069"/>
                      <a:pt x="17125" y="609069"/>
                      <a:pt x="16210" y="609069"/>
                    </a:cubicBezTo>
                    <a:cubicBezTo>
                      <a:pt x="13466" y="609069"/>
                      <a:pt x="12552" y="608155"/>
                      <a:pt x="10722" y="607242"/>
                    </a:cubicBezTo>
                    <a:cubicBezTo>
                      <a:pt x="7978" y="604501"/>
                      <a:pt x="8893" y="600847"/>
                      <a:pt x="11637" y="598106"/>
                    </a:cubicBezTo>
                    <a:close/>
                    <a:moveTo>
                      <a:pt x="7253" y="314786"/>
                    </a:moveTo>
                    <a:lnTo>
                      <a:pt x="152313" y="314786"/>
                    </a:lnTo>
                    <a:cubicBezTo>
                      <a:pt x="155033" y="314786"/>
                      <a:pt x="158659" y="316496"/>
                      <a:pt x="158659" y="319915"/>
                    </a:cubicBezTo>
                    <a:cubicBezTo>
                      <a:pt x="158659" y="323333"/>
                      <a:pt x="155033" y="325898"/>
                      <a:pt x="152313" y="325898"/>
                    </a:cubicBezTo>
                    <a:lnTo>
                      <a:pt x="7253" y="325898"/>
                    </a:lnTo>
                    <a:cubicBezTo>
                      <a:pt x="2720" y="325898"/>
                      <a:pt x="0" y="323333"/>
                      <a:pt x="0" y="319915"/>
                    </a:cubicBezTo>
                    <a:cubicBezTo>
                      <a:pt x="0" y="316496"/>
                      <a:pt x="2720" y="314786"/>
                      <a:pt x="7253" y="314786"/>
                    </a:cubicBezTo>
                    <a:close/>
                    <a:moveTo>
                      <a:pt x="19869" y="532"/>
                    </a:moveTo>
                    <a:lnTo>
                      <a:pt x="147928" y="103759"/>
                    </a:lnTo>
                    <a:cubicBezTo>
                      <a:pt x="150672" y="105539"/>
                      <a:pt x="150672" y="109988"/>
                      <a:pt x="148843" y="112658"/>
                    </a:cubicBezTo>
                    <a:cubicBezTo>
                      <a:pt x="147928" y="114438"/>
                      <a:pt x="145184" y="114438"/>
                      <a:pt x="144269" y="114438"/>
                    </a:cubicBezTo>
                    <a:cubicBezTo>
                      <a:pt x="142440" y="114438"/>
                      <a:pt x="140611" y="114438"/>
                      <a:pt x="139696" y="113548"/>
                    </a:cubicBezTo>
                    <a:lnTo>
                      <a:pt x="11637" y="10320"/>
                    </a:lnTo>
                    <a:cubicBezTo>
                      <a:pt x="8893" y="8541"/>
                      <a:pt x="7978" y="4981"/>
                      <a:pt x="10722" y="2311"/>
                    </a:cubicBezTo>
                    <a:cubicBezTo>
                      <a:pt x="13466" y="-358"/>
                      <a:pt x="17125" y="-358"/>
                      <a:pt x="19869" y="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63A52DA-39CA-4214-BD15-B9BA53E1EAC3}"/>
                </a:ext>
              </a:extLst>
            </p:cNvPr>
            <p:cNvGrpSpPr/>
            <p:nvPr/>
          </p:nvGrpSpPr>
          <p:grpSpPr>
            <a:xfrm>
              <a:off x="8157797" y="7088705"/>
              <a:ext cx="5716440" cy="3263118"/>
              <a:chOff x="8157797" y="7088705"/>
              <a:chExt cx="5716440" cy="3263118"/>
            </a:xfrm>
          </p:grpSpPr>
          <p:sp>
            <p:nvSpPr>
              <p:cNvPr id="18" name="Freeform 99">
                <a:extLst>
                  <a:ext uri="{FF2B5EF4-FFF2-40B4-BE49-F238E27FC236}">
                    <a16:creationId xmlns:a16="http://schemas.microsoft.com/office/drawing/2014/main" id="{47C7DBB9-8404-482E-9DFF-ECE3D4218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2110" y="8488895"/>
                <a:ext cx="614328" cy="662198"/>
              </a:xfrm>
              <a:custGeom>
                <a:avLst/>
                <a:gdLst>
                  <a:gd name="T0" fmla="*/ 6 w 680"/>
                  <a:gd name="T1" fmla="*/ 440 h 732"/>
                  <a:gd name="T2" fmla="*/ 6 w 680"/>
                  <a:gd name="T3" fmla="*/ 440 h 732"/>
                  <a:gd name="T4" fmla="*/ 188 w 680"/>
                  <a:gd name="T5" fmla="*/ 202 h 732"/>
                  <a:gd name="T6" fmla="*/ 188 w 680"/>
                  <a:gd name="T7" fmla="*/ 202 h 732"/>
                  <a:gd name="T8" fmla="*/ 286 w 680"/>
                  <a:gd name="T9" fmla="*/ 44 h 732"/>
                  <a:gd name="T10" fmla="*/ 286 w 680"/>
                  <a:gd name="T11" fmla="*/ 44 h 732"/>
                  <a:gd name="T12" fmla="*/ 373 w 680"/>
                  <a:gd name="T13" fmla="*/ 82 h 732"/>
                  <a:gd name="T14" fmla="*/ 373 w 680"/>
                  <a:gd name="T15" fmla="*/ 82 h 732"/>
                  <a:gd name="T16" fmla="*/ 483 w 680"/>
                  <a:gd name="T17" fmla="*/ 137 h 732"/>
                  <a:gd name="T18" fmla="*/ 483 w 680"/>
                  <a:gd name="T19" fmla="*/ 137 h 732"/>
                  <a:gd name="T20" fmla="*/ 571 w 680"/>
                  <a:gd name="T21" fmla="*/ 212 h 732"/>
                  <a:gd name="T22" fmla="*/ 571 w 680"/>
                  <a:gd name="T23" fmla="*/ 212 h 732"/>
                  <a:gd name="T24" fmla="*/ 636 w 680"/>
                  <a:gd name="T25" fmla="*/ 321 h 732"/>
                  <a:gd name="T26" fmla="*/ 636 w 680"/>
                  <a:gd name="T27" fmla="*/ 321 h 732"/>
                  <a:gd name="T28" fmla="*/ 333 w 680"/>
                  <a:gd name="T29" fmla="*/ 706 h 732"/>
                  <a:gd name="T30" fmla="*/ 333 w 680"/>
                  <a:gd name="T31" fmla="*/ 706 h 732"/>
                  <a:gd name="T32" fmla="*/ 251 w 680"/>
                  <a:gd name="T33" fmla="*/ 727 h 732"/>
                  <a:gd name="T34" fmla="*/ 251 w 680"/>
                  <a:gd name="T35" fmla="*/ 727 h 732"/>
                  <a:gd name="T36" fmla="*/ 19 w 680"/>
                  <a:gd name="T37" fmla="*/ 571 h 732"/>
                  <a:gd name="T38" fmla="*/ 19 w 680"/>
                  <a:gd name="T39" fmla="*/ 571 h 732"/>
                  <a:gd name="T40" fmla="*/ 6 w 680"/>
                  <a:gd name="T41" fmla="*/ 44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0" h="732">
                    <a:moveTo>
                      <a:pt x="6" y="440"/>
                    </a:moveTo>
                    <a:lnTo>
                      <a:pt x="6" y="440"/>
                    </a:lnTo>
                    <a:cubicBezTo>
                      <a:pt x="6" y="440"/>
                      <a:pt x="39" y="165"/>
                      <a:pt x="188" y="202"/>
                    </a:cubicBezTo>
                    <a:lnTo>
                      <a:pt x="188" y="202"/>
                    </a:lnTo>
                    <a:cubicBezTo>
                      <a:pt x="188" y="202"/>
                      <a:pt x="228" y="86"/>
                      <a:pt x="286" y="44"/>
                    </a:cubicBezTo>
                    <a:lnTo>
                      <a:pt x="286" y="44"/>
                    </a:lnTo>
                    <a:cubicBezTo>
                      <a:pt x="344" y="0"/>
                      <a:pt x="373" y="82"/>
                      <a:pt x="373" y="82"/>
                    </a:cubicBezTo>
                    <a:lnTo>
                      <a:pt x="373" y="82"/>
                    </a:lnTo>
                    <a:cubicBezTo>
                      <a:pt x="373" y="82"/>
                      <a:pt x="474" y="57"/>
                      <a:pt x="483" y="137"/>
                    </a:cubicBezTo>
                    <a:lnTo>
                      <a:pt x="483" y="137"/>
                    </a:lnTo>
                    <a:cubicBezTo>
                      <a:pt x="483" y="137"/>
                      <a:pt x="579" y="109"/>
                      <a:pt x="571" y="212"/>
                    </a:cubicBezTo>
                    <a:lnTo>
                      <a:pt x="571" y="212"/>
                    </a:lnTo>
                    <a:cubicBezTo>
                      <a:pt x="571" y="212"/>
                      <a:pt x="679" y="192"/>
                      <a:pt x="636" y="321"/>
                    </a:cubicBezTo>
                    <a:lnTo>
                      <a:pt x="636" y="321"/>
                    </a:lnTo>
                    <a:cubicBezTo>
                      <a:pt x="592" y="452"/>
                      <a:pt x="444" y="646"/>
                      <a:pt x="333" y="706"/>
                    </a:cubicBezTo>
                    <a:lnTo>
                      <a:pt x="333" y="706"/>
                    </a:lnTo>
                    <a:cubicBezTo>
                      <a:pt x="333" y="706"/>
                      <a:pt x="265" y="731"/>
                      <a:pt x="251" y="727"/>
                    </a:cubicBezTo>
                    <a:lnTo>
                      <a:pt x="251" y="727"/>
                    </a:lnTo>
                    <a:cubicBezTo>
                      <a:pt x="222" y="721"/>
                      <a:pt x="97" y="650"/>
                      <a:pt x="19" y="571"/>
                    </a:cubicBezTo>
                    <a:lnTo>
                      <a:pt x="19" y="571"/>
                    </a:lnTo>
                    <a:cubicBezTo>
                      <a:pt x="0" y="551"/>
                      <a:pt x="8" y="502"/>
                      <a:pt x="6" y="4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" name="Freeform 100">
                <a:extLst>
                  <a:ext uri="{FF2B5EF4-FFF2-40B4-BE49-F238E27FC236}">
                    <a16:creationId xmlns:a16="http://schemas.microsoft.com/office/drawing/2014/main" id="{9753C6D9-31A3-4E6C-8A1E-C2008D6D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8120" y="8508839"/>
                <a:ext cx="598371" cy="646241"/>
              </a:xfrm>
              <a:custGeom>
                <a:avLst/>
                <a:gdLst>
                  <a:gd name="T0" fmla="*/ 15 w 661"/>
                  <a:gd name="T1" fmla="*/ 419 h 715"/>
                  <a:gd name="T2" fmla="*/ 15 w 661"/>
                  <a:gd name="T3" fmla="*/ 467 h 715"/>
                  <a:gd name="T4" fmla="*/ 26 w 661"/>
                  <a:gd name="T5" fmla="*/ 545 h 715"/>
                  <a:gd name="T6" fmla="*/ 255 w 661"/>
                  <a:gd name="T7" fmla="*/ 699 h 715"/>
                  <a:gd name="T8" fmla="*/ 331 w 661"/>
                  <a:gd name="T9" fmla="*/ 680 h 715"/>
                  <a:gd name="T10" fmla="*/ 631 w 661"/>
                  <a:gd name="T11" fmla="*/ 299 h 715"/>
                  <a:gd name="T12" fmla="*/ 630 w 661"/>
                  <a:gd name="T13" fmla="*/ 212 h 715"/>
                  <a:gd name="T14" fmla="*/ 574 w 661"/>
                  <a:gd name="T15" fmla="*/ 198 h 715"/>
                  <a:gd name="T16" fmla="*/ 568 w 661"/>
                  <a:gd name="T17" fmla="*/ 196 h 715"/>
                  <a:gd name="T18" fmla="*/ 565 w 661"/>
                  <a:gd name="T19" fmla="*/ 190 h 715"/>
                  <a:gd name="T20" fmla="*/ 549 w 661"/>
                  <a:gd name="T21" fmla="*/ 130 h 715"/>
                  <a:gd name="T22" fmla="*/ 486 w 661"/>
                  <a:gd name="T23" fmla="*/ 123 h 715"/>
                  <a:gd name="T24" fmla="*/ 480 w 661"/>
                  <a:gd name="T25" fmla="*/ 122 h 715"/>
                  <a:gd name="T26" fmla="*/ 478 w 661"/>
                  <a:gd name="T27" fmla="*/ 117 h 715"/>
                  <a:gd name="T28" fmla="*/ 456 w 661"/>
                  <a:gd name="T29" fmla="*/ 76 h 715"/>
                  <a:gd name="T30" fmla="*/ 377 w 661"/>
                  <a:gd name="T31" fmla="*/ 67 h 715"/>
                  <a:gd name="T32" fmla="*/ 368 w 661"/>
                  <a:gd name="T33" fmla="*/ 62 h 715"/>
                  <a:gd name="T34" fmla="*/ 329 w 661"/>
                  <a:gd name="T35" fmla="*/ 18 h 715"/>
                  <a:gd name="T36" fmla="*/ 292 w 661"/>
                  <a:gd name="T37" fmla="*/ 28 h 715"/>
                  <a:gd name="T38" fmla="*/ 196 w 661"/>
                  <a:gd name="T39" fmla="*/ 183 h 715"/>
                  <a:gd name="T40" fmla="*/ 188 w 661"/>
                  <a:gd name="T41" fmla="*/ 187 h 715"/>
                  <a:gd name="T42" fmla="*/ 112 w 661"/>
                  <a:gd name="T43" fmla="*/ 200 h 715"/>
                  <a:gd name="T44" fmla="*/ 255 w 661"/>
                  <a:gd name="T45" fmla="*/ 714 h 715"/>
                  <a:gd name="T46" fmla="*/ 251 w 661"/>
                  <a:gd name="T47" fmla="*/ 713 h 715"/>
                  <a:gd name="T48" fmla="*/ 16 w 661"/>
                  <a:gd name="T49" fmla="*/ 555 h 715"/>
                  <a:gd name="T50" fmla="*/ 1 w 661"/>
                  <a:gd name="T51" fmla="*/ 466 h 715"/>
                  <a:gd name="T52" fmla="*/ 1 w 661"/>
                  <a:gd name="T53" fmla="*/ 419 h 715"/>
                  <a:gd name="T54" fmla="*/ 1 w 661"/>
                  <a:gd name="T55" fmla="*/ 418 h 715"/>
                  <a:gd name="T56" fmla="*/ 105 w 661"/>
                  <a:gd name="T57" fmla="*/ 189 h 715"/>
                  <a:gd name="T58" fmla="*/ 185 w 661"/>
                  <a:gd name="T59" fmla="*/ 172 h 715"/>
                  <a:gd name="T60" fmla="*/ 283 w 661"/>
                  <a:gd name="T61" fmla="*/ 17 h 715"/>
                  <a:gd name="T62" fmla="*/ 334 w 661"/>
                  <a:gd name="T63" fmla="*/ 5 h 715"/>
                  <a:gd name="T64" fmla="*/ 379 w 661"/>
                  <a:gd name="T65" fmla="*/ 52 h 715"/>
                  <a:gd name="T66" fmla="*/ 464 w 661"/>
                  <a:gd name="T67" fmla="*/ 65 h 715"/>
                  <a:gd name="T68" fmla="*/ 491 w 661"/>
                  <a:gd name="T69" fmla="*/ 108 h 715"/>
                  <a:gd name="T70" fmla="*/ 558 w 661"/>
                  <a:gd name="T71" fmla="*/ 120 h 715"/>
                  <a:gd name="T72" fmla="*/ 580 w 661"/>
                  <a:gd name="T73" fmla="*/ 183 h 715"/>
                  <a:gd name="T74" fmla="*/ 640 w 661"/>
                  <a:gd name="T75" fmla="*/ 204 h 715"/>
                  <a:gd name="T76" fmla="*/ 644 w 661"/>
                  <a:gd name="T77" fmla="*/ 303 h 715"/>
                  <a:gd name="T78" fmla="*/ 338 w 661"/>
                  <a:gd name="T79" fmla="*/ 692 h 715"/>
                  <a:gd name="T80" fmla="*/ 336 w 661"/>
                  <a:gd name="T81" fmla="*/ 692 h 715"/>
                  <a:gd name="T82" fmla="*/ 255 w 661"/>
                  <a:gd name="T83" fmla="*/ 714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1" h="715">
                    <a:moveTo>
                      <a:pt x="15" y="419"/>
                    </a:moveTo>
                    <a:lnTo>
                      <a:pt x="15" y="419"/>
                    </a:lnTo>
                    <a:cubicBezTo>
                      <a:pt x="15" y="436"/>
                      <a:pt x="15" y="453"/>
                      <a:pt x="15" y="467"/>
                    </a:cubicBezTo>
                    <a:lnTo>
                      <a:pt x="15" y="467"/>
                    </a:lnTo>
                    <a:cubicBezTo>
                      <a:pt x="15" y="503"/>
                      <a:pt x="14" y="533"/>
                      <a:pt x="26" y="545"/>
                    </a:cubicBezTo>
                    <a:lnTo>
                      <a:pt x="26" y="545"/>
                    </a:lnTo>
                    <a:cubicBezTo>
                      <a:pt x="102" y="623"/>
                      <a:pt x="226" y="693"/>
                      <a:pt x="255" y="699"/>
                    </a:cubicBezTo>
                    <a:lnTo>
                      <a:pt x="255" y="699"/>
                    </a:lnTo>
                    <a:cubicBezTo>
                      <a:pt x="261" y="701"/>
                      <a:pt x="300" y="690"/>
                      <a:pt x="331" y="680"/>
                    </a:cubicBezTo>
                    <a:lnTo>
                      <a:pt x="331" y="680"/>
                    </a:lnTo>
                    <a:cubicBezTo>
                      <a:pt x="438" y="622"/>
                      <a:pt x="586" y="433"/>
                      <a:pt x="631" y="299"/>
                    </a:cubicBezTo>
                    <a:lnTo>
                      <a:pt x="631" y="299"/>
                    </a:lnTo>
                    <a:cubicBezTo>
                      <a:pt x="644" y="257"/>
                      <a:pt x="644" y="229"/>
                      <a:pt x="630" y="212"/>
                    </a:cubicBezTo>
                    <a:lnTo>
                      <a:pt x="630" y="212"/>
                    </a:lnTo>
                    <a:cubicBezTo>
                      <a:pt x="611" y="191"/>
                      <a:pt x="574" y="198"/>
                      <a:pt x="574" y="198"/>
                    </a:cubicBezTo>
                    <a:lnTo>
                      <a:pt x="574" y="198"/>
                    </a:lnTo>
                    <a:cubicBezTo>
                      <a:pt x="572" y="198"/>
                      <a:pt x="570" y="198"/>
                      <a:pt x="568" y="196"/>
                    </a:cubicBezTo>
                    <a:lnTo>
                      <a:pt x="568" y="196"/>
                    </a:lnTo>
                    <a:cubicBezTo>
                      <a:pt x="566" y="194"/>
                      <a:pt x="565" y="193"/>
                      <a:pt x="565" y="190"/>
                    </a:cubicBezTo>
                    <a:lnTo>
                      <a:pt x="565" y="190"/>
                    </a:lnTo>
                    <a:cubicBezTo>
                      <a:pt x="568" y="162"/>
                      <a:pt x="563" y="142"/>
                      <a:pt x="549" y="130"/>
                    </a:cubicBezTo>
                    <a:lnTo>
                      <a:pt x="549" y="130"/>
                    </a:lnTo>
                    <a:cubicBezTo>
                      <a:pt x="526" y="112"/>
                      <a:pt x="487" y="123"/>
                      <a:pt x="486" y="123"/>
                    </a:cubicBezTo>
                    <a:lnTo>
                      <a:pt x="486" y="123"/>
                    </a:lnTo>
                    <a:cubicBezTo>
                      <a:pt x="485" y="123"/>
                      <a:pt x="482" y="123"/>
                      <a:pt x="480" y="122"/>
                    </a:cubicBezTo>
                    <a:lnTo>
                      <a:pt x="480" y="122"/>
                    </a:lnTo>
                    <a:cubicBezTo>
                      <a:pt x="479" y="120"/>
                      <a:pt x="478" y="119"/>
                      <a:pt x="478" y="117"/>
                    </a:cubicBezTo>
                    <a:lnTo>
                      <a:pt x="478" y="117"/>
                    </a:lnTo>
                    <a:cubicBezTo>
                      <a:pt x="475" y="98"/>
                      <a:pt x="469" y="85"/>
                      <a:pt x="456" y="76"/>
                    </a:cubicBezTo>
                    <a:lnTo>
                      <a:pt x="456" y="76"/>
                    </a:lnTo>
                    <a:cubicBezTo>
                      <a:pt x="426" y="55"/>
                      <a:pt x="377" y="67"/>
                      <a:pt x="377" y="67"/>
                    </a:cubicBezTo>
                    <a:lnTo>
                      <a:pt x="377" y="67"/>
                    </a:lnTo>
                    <a:cubicBezTo>
                      <a:pt x="373" y="68"/>
                      <a:pt x="369" y="65"/>
                      <a:pt x="368" y="62"/>
                    </a:cubicBezTo>
                    <a:lnTo>
                      <a:pt x="368" y="62"/>
                    </a:lnTo>
                    <a:cubicBezTo>
                      <a:pt x="368" y="62"/>
                      <a:pt x="355" y="26"/>
                      <a:pt x="329" y="18"/>
                    </a:cubicBezTo>
                    <a:lnTo>
                      <a:pt x="329" y="18"/>
                    </a:lnTo>
                    <a:cubicBezTo>
                      <a:pt x="319" y="14"/>
                      <a:pt x="305" y="18"/>
                      <a:pt x="292" y="28"/>
                    </a:cubicBezTo>
                    <a:lnTo>
                      <a:pt x="292" y="28"/>
                    </a:lnTo>
                    <a:cubicBezTo>
                      <a:pt x="236" y="70"/>
                      <a:pt x="196" y="182"/>
                      <a:pt x="196" y="183"/>
                    </a:cubicBezTo>
                    <a:lnTo>
                      <a:pt x="196" y="183"/>
                    </a:lnTo>
                    <a:cubicBezTo>
                      <a:pt x="195" y="186"/>
                      <a:pt x="191" y="188"/>
                      <a:pt x="188" y="187"/>
                    </a:cubicBezTo>
                    <a:lnTo>
                      <a:pt x="188" y="187"/>
                    </a:lnTo>
                    <a:cubicBezTo>
                      <a:pt x="160" y="180"/>
                      <a:pt x="135" y="185"/>
                      <a:pt x="112" y="200"/>
                    </a:cubicBezTo>
                    <a:lnTo>
                      <a:pt x="112" y="200"/>
                    </a:lnTo>
                    <a:cubicBezTo>
                      <a:pt x="37" y="252"/>
                      <a:pt x="16" y="409"/>
                      <a:pt x="15" y="419"/>
                    </a:cubicBezTo>
                    <a:close/>
                    <a:moveTo>
                      <a:pt x="255" y="714"/>
                    </a:moveTo>
                    <a:lnTo>
                      <a:pt x="255" y="714"/>
                    </a:lnTo>
                    <a:cubicBezTo>
                      <a:pt x="254" y="714"/>
                      <a:pt x="253" y="714"/>
                      <a:pt x="251" y="713"/>
                    </a:cubicBezTo>
                    <a:lnTo>
                      <a:pt x="251" y="713"/>
                    </a:lnTo>
                    <a:cubicBezTo>
                      <a:pt x="222" y="707"/>
                      <a:pt x="94" y="634"/>
                      <a:pt x="16" y="555"/>
                    </a:cubicBezTo>
                    <a:lnTo>
                      <a:pt x="16" y="555"/>
                    </a:lnTo>
                    <a:cubicBezTo>
                      <a:pt x="0" y="538"/>
                      <a:pt x="0" y="509"/>
                      <a:pt x="1" y="466"/>
                    </a:cubicBezTo>
                    <a:lnTo>
                      <a:pt x="1" y="466"/>
                    </a:lnTo>
                    <a:cubicBezTo>
                      <a:pt x="1" y="452"/>
                      <a:pt x="1" y="436"/>
                      <a:pt x="1" y="419"/>
                    </a:cubicBezTo>
                    <a:lnTo>
                      <a:pt x="1" y="419"/>
                    </a:lnTo>
                    <a:lnTo>
                      <a:pt x="1" y="418"/>
                    </a:lnTo>
                    <a:lnTo>
                      <a:pt x="1" y="418"/>
                    </a:lnTo>
                    <a:cubicBezTo>
                      <a:pt x="2" y="411"/>
                      <a:pt x="22" y="246"/>
                      <a:pt x="105" y="189"/>
                    </a:cubicBezTo>
                    <a:lnTo>
                      <a:pt x="105" y="189"/>
                    </a:lnTo>
                    <a:cubicBezTo>
                      <a:pt x="128" y="172"/>
                      <a:pt x="155" y="166"/>
                      <a:pt x="185" y="172"/>
                    </a:cubicBezTo>
                    <a:lnTo>
                      <a:pt x="185" y="172"/>
                    </a:lnTo>
                    <a:cubicBezTo>
                      <a:pt x="194" y="148"/>
                      <a:pt x="231" y="55"/>
                      <a:pt x="283" y="17"/>
                    </a:cubicBezTo>
                    <a:lnTo>
                      <a:pt x="283" y="17"/>
                    </a:lnTo>
                    <a:cubicBezTo>
                      <a:pt x="301" y="4"/>
                      <a:pt x="318" y="0"/>
                      <a:pt x="334" y="5"/>
                    </a:cubicBezTo>
                    <a:lnTo>
                      <a:pt x="334" y="5"/>
                    </a:lnTo>
                    <a:cubicBezTo>
                      <a:pt x="359" y="12"/>
                      <a:pt x="373" y="40"/>
                      <a:pt x="379" y="52"/>
                    </a:cubicBezTo>
                    <a:lnTo>
                      <a:pt x="379" y="52"/>
                    </a:lnTo>
                    <a:cubicBezTo>
                      <a:pt x="394" y="49"/>
                      <a:pt x="436" y="45"/>
                      <a:pt x="464" y="65"/>
                    </a:cubicBezTo>
                    <a:lnTo>
                      <a:pt x="464" y="65"/>
                    </a:lnTo>
                    <a:cubicBezTo>
                      <a:pt x="478" y="75"/>
                      <a:pt x="487" y="89"/>
                      <a:pt x="491" y="108"/>
                    </a:cubicBezTo>
                    <a:lnTo>
                      <a:pt x="491" y="108"/>
                    </a:lnTo>
                    <a:cubicBezTo>
                      <a:pt x="505" y="105"/>
                      <a:pt x="536" y="102"/>
                      <a:pt x="558" y="120"/>
                    </a:cubicBezTo>
                    <a:lnTo>
                      <a:pt x="558" y="120"/>
                    </a:lnTo>
                    <a:cubicBezTo>
                      <a:pt x="574" y="133"/>
                      <a:pt x="581" y="154"/>
                      <a:pt x="580" y="183"/>
                    </a:cubicBezTo>
                    <a:lnTo>
                      <a:pt x="580" y="183"/>
                    </a:lnTo>
                    <a:cubicBezTo>
                      <a:pt x="594" y="182"/>
                      <a:pt x="623" y="183"/>
                      <a:pt x="640" y="204"/>
                    </a:cubicBezTo>
                    <a:lnTo>
                      <a:pt x="640" y="204"/>
                    </a:lnTo>
                    <a:cubicBezTo>
                      <a:pt x="658" y="224"/>
                      <a:pt x="660" y="257"/>
                      <a:pt x="644" y="303"/>
                    </a:cubicBezTo>
                    <a:lnTo>
                      <a:pt x="644" y="303"/>
                    </a:lnTo>
                    <a:cubicBezTo>
                      <a:pt x="598" y="441"/>
                      <a:pt x="447" y="633"/>
                      <a:pt x="338" y="692"/>
                    </a:cubicBezTo>
                    <a:lnTo>
                      <a:pt x="338" y="692"/>
                    </a:lnTo>
                    <a:cubicBezTo>
                      <a:pt x="337" y="692"/>
                      <a:pt x="337" y="692"/>
                      <a:pt x="336" y="692"/>
                    </a:cubicBezTo>
                    <a:lnTo>
                      <a:pt x="336" y="692"/>
                    </a:lnTo>
                    <a:cubicBezTo>
                      <a:pt x="321" y="697"/>
                      <a:pt x="274" y="714"/>
                      <a:pt x="255" y="7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" name="Freeform 101">
                <a:extLst>
                  <a:ext uri="{FF2B5EF4-FFF2-40B4-BE49-F238E27FC236}">
                    <a16:creationId xmlns:a16="http://schemas.microsoft.com/office/drawing/2014/main" id="{C0F83188-F181-40D5-84FC-A42CD4EBA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1729" y="8648461"/>
                <a:ext cx="430827" cy="275250"/>
              </a:xfrm>
              <a:custGeom>
                <a:avLst/>
                <a:gdLst>
                  <a:gd name="T0" fmla="*/ 351 w 478"/>
                  <a:gd name="T1" fmla="*/ 302 h 303"/>
                  <a:gd name="T2" fmla="*/ 335 w 478"/>
                  <a:gd name="T3" fmla="*/ 297 h 303"/>
                  <a:gd name="T4" fmla="*/ 312 w 478"/>
                  <a:gd name="T5" fmla="*/ 224 h 303"/>
                  <a:gd name="T6" fmla="*/ 245 w 478"/>
                  <a:gd name="T7" fmla="*/ 261 h 303"/>
                  <a:gd name="T8" fmla="*/ 208 w 478"/>
                  <a:gd name="T9" fmla="*/ 247 h 303"/>
                  <a:gd name="T10" fmla="*/ 188 w 478"/>
                  <a:gd name="T11" fmla="*/ 183 h 303"/>
                  <a:gd name="T12" fmla="*/ 139 w 478"/>
                  <a:gd name="T13" fmla="*/ 202 h 303"/>
                  <a:gd name="T14" fmla="*/ 112 w 478"/>
                  <a:gd name="T15" fmla="*/ 185 h 303"/>
                  <a:gd name="T16" fmla="*/ 102 w 478"/>
                  <a:gd name="T17" fmla="*/ 131 h 303"/>
                  <a:gd name="T18" fmla="*/ 100 w 478"/>
                  <a:gd name="T19" fmla="*/ 132 h 303"/>
                  <a:gd name="T20" fmla="*/ 34 w 478"/>
                  <a:gd name="T21" fmla="*/ 146 h 303"/>
                  <a:gd name="T22" fmla="*/ 37 w 478"/>
                  <a:gd name="T23" fmla="*/ 6 h 303"/>
                  <a:gd name="T24" fmla="*/ 45 w 478"/>
                  <a:gd name="T25" fmla="*/ 1 h 303"/>
                  <a:gd name="T26" fmla="*/ 49 w 478"/>
                  <a:gd name="T27" fmla="*/ 10 h 303"/>
                  <a:gd name="T28" fmla="*/ 43 w 478"/>
                  <a:gd name="T29" fmla="*/ 135 h 303"/>
                  <a:gd name="T30" fmla="*/ 92 w 478"/>
                  <a:gd name="T31" fmla="*/ 121 h 303"/>
                  <a:gd name="T32" fmla="*/ 108 w 478"/>
                  <a:gd name="T33" fmla="*/ 107 h 303"/>
                  <a:gd name="T34" fmla="*/ 116 w 478"/>
                  <a:gd name="T35" fmla="*/ 105 h 303"/>
                  <a:gd name="T36" fmla="*/ 119 w 478"/>
                  <a:gd name="T37" fmla="*/ 113 h 303"/>
                  <a:gd name="T38" fmla="*/ 123 w 478"/>
                  <a:gd name="T39" fmla="*/ 177 h 303"/>
                  <a:gd name="T40" fmla="*/ 141 w 478"/>
                  <a:gd name="T41" fmla="*/ 188 h 303"/>
                  <a:gd name="T42" fmla="*/ 191 w 478"/>
                  <a:gd name="T43" fmla="*/ 163 h 303"/>
                  <a:gd name="T44" fmla="*/ 199 w 478"/>
                  <a:gd name="T45" fmla="*/ 162 h 303"/>
                  <a:gd name="T46" fmla="*/ 203 w 478"/>
                  <a:gd name="T47" fmla="*/ 169 h 303"/>
                  <a:gd name="T48" fmla="*/ 218 w 478"/>
                  <a:gd name="T49" fmla="*/ 238 h 303"/>
                  <a:gd name="T50" fmla="*/ 244 w 478"/>
                  <a:gd name="T51" fmla="*/ 247 h 303"/>
                  <a:gd name="T52" fmla="*/ 316 w 478"/>
                  <a:gd name="T53" fmla="*/ 199 h 303"/>
                  <a:gd name="T54" fmla="*/ 325 w 478"/>
                  <a:gd name="T55" fmla="*/ 197 h 303"/>
                  <a:gd name="T56" fmla="*/ 329 w 478"/>
                  <a:gd name="T57" fmla="*/ 205 h 303"/>
                  <a:gd name="T58" fmla="*/ 343 w 478"/>
                  <a:gd name="T59" fmla="*/ 286 h 303"/>
                  <a:gd name="T60" fmla="*/ 355 w 478"/>
                  <a:gd name="T61" fmla="*/ 288 h 303"/>
                  <a:gd name="T62" fmla="*/ 463 w 478"/>
                  <a:gd name="T63" fmla="*/ 174 h 303"/>
                  <a:gd name="T64" fmla="*/ 473 w 478"/>
                  <a:gd name="T65" fmla="*/ 173 h 303"/>
                  <a:gd name="T66" fmla="*/ 474 w 478"/>
                  <a:gd name="T67" fmla="*/ 182 h 303"/>
                  <a:gd name="T68" fmla="*/ 358 w 478"/>
                  <a:gd name="T69" fmla="*/ 301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8" h="303">
                    <a:moveTo>
                      <a:pt x="351" y="302"/>
                    </a:moveTo>
                    <a:lnTo>
                      <a:pt x="351" y="302"/>
                    </a:lnTo>
                    <a:cubicBezTo>
                      <a:pt x="345" y="302"/>
                      <a:pt x="340" y="300"/>
                      <a:pt x="335" y="297"/>
                    </a:cubicBezTo>
                    <a:lnTo>
                      <a:pt x="335" y="297"/>
                    </a:lnTo>
                    <a:cubicBezTo>
                      <a:pt x="313" y="283"/>
                      <a:pt x="310" y="253"/>
                      <a:pt x="312" y="224"/>
                    </a:cubicBezTo>
                    <a:lnTo>
                      <a:pt x="312" y="224"/>
                    </a:lnTo>
                    <a:cubicBezTo>
                      <a:pt x="288" y="248"/>
                      <a:pt x="265" y="260"/>
                      <a:pt x="245" y="261"/>
                    </a:cubicBezTo>
                    <a:lnTo>
                      <a:pt x="245" y="261"/>
                    </a:lnTo>
                    <a:cubicBezTo>
                      <a:pt x="230" y="261"/>
                      <a:pt x="217" y="257"/>
                      <a:pt x="208" y="247"/>
                    </a:cubicBezTo>
                    <a:lnTo>
                      <a:pt x="208" y="247"/>
                    </a:lnTo>
                    <a:cubicBezTo>
                      <a:pt x="192" y="232"/>
                      <a:pt x="188" y="206"/>
                      <a:pt x="188" y="183"/>
                    </a:cubicBezTo>
                    <a:lnTo>
                      <a:pt x="188" y="183"/>
                    </a:lnTo>
                    <a:cubicBezTo>
                      <a:pt x="170" y="198"/>
                      <a:pt x="154" y="204"/>
                      <a:pt x="139" y="202"/>
                    </a:cubicBezTo>
                    <a:lnTo>
                      <a:pt x="139" y="202"/>
                    </a:lnTo>
                    <a:cubicBezTo>
                      <a:pt x="127" y="200"/>
                      <a:pt x="118" y="195"/>
                      <a:pt x="112" y="185"/>
                    </a:cubicBezTo>
                    <a:lnTo>
                      <a:pt x="112" y="185"/>
                    </a:lnTo>
                    <a:cubicBezTo>
                      <a:pt x="102" y="171"/>
                      <a:pt x="101" y="150"/>
                      <a:pt x="102" y="131"/>
                    </a:cubicBezTo>
                    <a:lnTo>
                      <a:pt x="102" y="131"/>
                    </a:lnTo>
                    <a:cubicBezTo>
                      <a:pt x="102" y="131"/>
                      <a:pt x="101" y="132"/>
                      <a:pt x="100" y="132"/>
                    </a:cubicBezTo>
                    <a:lnTo>
                      <a:pt x="100" y="132"/>
                    </a:lnTo>
                    <a:cubicBezTo>
                      <a:pt x="71" y="152"/>
                      <a:pt x="48" y="156"/>
                      <a:pt x="34" y="146"/>
                    </a:cubicBezTo>
                    <a:lnTo>
                      <a:pt x="34" y="146"/>
                    </a:lnTo>
                    <a:cubicBezTo>
                      <a:pt x="0" y="119"/>
                      <a:pt x="32" y="17"/>
                      <a:pt x="37" y="6"/>
                    </a:cubicBezTo>
                    <a:lnTo>
                      <a:pt x="37" y="6"/>
                    </a:lnTo>
                    <a:cubicBezTo>
                      <a:pt x="37" y="2"/>
                      <a:pt x="42" y="0"/>
                      <a:pt x="45" y="1"/>
                    </a:cubicBezTo>
                    <a:lnTo>
                      <a:pt x="45" y="1"/>
                    </a:lnTo>
                    <a:cubicBezTo>
                      <a:pt x="48" y="2"/>
                      <a:pt x="51" y="6"/>
                      <a:pt x="49" y="10"/>
                    </a:cubicBezTo>
                    <a:lnTo>
                      <a:pt x="49" y="10"/>
                    </a:lnTo>
                    <a:cubicBezTo>
                      <a:pt x="37" y="51"/>
                      <a:pt x="23" y="119"/>
                      <a:pt x="43" y="135"/>
                    </a:cubicBezTo>
                    <a:lnTo>
                      <a:pt x="43" y="135"/>
                    </a:lnTo>
                    <a:cubicBezTo>
                      <a:pt x="52" y="141"/>
                      <a:pt x="69" y="137"/>
                      <a:pt x="92" y="121"/>
                    </a:cubicBezTo>
                    <a:lnTo>
                      <a:pt x="92" y="121"/>
                    </a:lnTo>
                    <a:cubicBezTo>
                      <a:pt x="97" y="118"/>
                      <a:pt x="102" y="113"/>
                      <a:pt x="108" y="107"/>
                    </a:cubicBezTo>
                    <a:lnTo>
                      <a:pt x="108" y="107"/>
                    </a:lnTo>
                    <a:cubicBezTo>
                      <a:pt x="109" y="105"/>
                      <a:pt x="112" y="104"/>
                      <a:pt x="116" y="105"/>
                    </a:cubicBezTo>
                    <a:lnTo>
                      <a:pt x="116" y="105"/>
                    </a:lnTo>
                    <a:cubicBezTo>
                      <a:pt x="118" y="107"/>
                      <a:pt x="120" y="110"/>
                      <a:pt x="119" y="113"/>
                    </a:cubicBezTo>
                    <a:lnTo>
                      <a:pt x="119" y="113"/>
                    </a:lnTo>
                    <a:cubicBezTo>
                      <a:pt x="113" y="142"/>
                      <a:pt x="114" y="166"/>
                      <a:pt x="123" y="177"/>
                    </a:cubicBezTo>
                    <a:lnTo>
                      <a:pt x="123" y="177"/>
                    </a:lnTo>
                    <a:cubicBezTo>
                      <a:pt x="127" y="183"/>
                      <a:pt x="133" y="187"/>
                      <a:pt x="141" y="188"/>
                    </a:cubicBezTo>
                    <a:lnTo>
                      <a:pt x="141" y="188"/>
                    </a:lnTo>
                    <a:cubicBezTo>
                      <a:pt x="154" y="189"/>
                      <a:pt x="172" y="182"/>
                      <a:pt x="191" y="163"/>
                    </a:cubicBezTo>
                    <a:lnTo>
                      <a:pt x="191" y="163"/>
                    </a:lnTo>
                    <a:cubicBezTo>
                      <a:pt x="193" y="162"/>
                      <a:pt x="197" y="162"/>
                      <a:pt x="199" y="162"/>
                    </a:cubicBezTo>
                    <a:lnTo>
                      <a:pt x="199" y="162"/>
                    </a:lnTo>
                    <a:cubicBezTo>
                      <a:pt x="202" y="163"/>
                      <a:pt x="203" y="167"/>
                      <a:pt x="203" y="169"/>
                    </a:cubicBezTo>
                    <a:lnTo>
                      <a:pt x="203" y="169"/>
                    </a:lnTo>
                    <a:cubicBezTo>
                      <a:pt x="202" y="188"/>
                      <a:pt x="202" y="220"/>
                      <a:pt x="218" y="238"/>
                    </a:cubicBezTo>
                    <a:lnTo>
                      <a:pt x="218" y="238"/>
                    </a:lnTo>
                    <a:cubicBezTo>
                      <a:pt x="224" y="244"/>
                      <a:pt x="233" y="247"/>
                      <a:pt x="244" y="247"/>
                    </a:cubicBezTo>
                    <a:lnTo>
                      <a:pt x="244" y="247"/>
                    </a:lnTo>
                    <a:cubicBezTo>
                      <a:pt x="264" y="247"/>
                      <a:pt x="289" y="230"/>
                      <a:pt x="316" y="199"/>
                    </a:cubicBezTo>
                    <a:lnTo>
                      <a:pt x="316" y="199"/>
                    </a:lnTo>
                    <a:cubicBezTo>
                      <a:pt x="319" y="196"/>
                      <a:pt x="322" y="196"/>
                      <a:pt x="325" y="197"/>
                    </a:cubicBezTo>
                    <a:lnTo>
                      <a:pt x="325" y="197"/>
                    </a:lnTo>
                    <a:cubicBezTo>
                      <a:pt x="327" y="199"/>
                      <a:pt x="329" y="201"/>
                      <a:pt x="329" y="205"/>
                    </a:cubicBezTo>
                    <a:lnTo>
                      <a:pt x="329" y="205"/>
                    </a:lnTo>
                    <a:cubicBezTo>
                      <a:pt x="324" y="228"/>
                      <a:pt x="320" y="270"/>
                      <a:pt x="343" y="286"/>
                    </a:cubicBezTo>
                    <a:lnTo>
                      <a:pt x="343" y="286"/>
                    </a:lnTo>
                    <a:cubicBezTo>
                      <a:pt x="347" y="288"/>
                      <a:pt x="350" y="289"/>
                      <a:pt x="355" y="288"/>
                    </a:cubicBezTo>
                    <a:lnTo>
                      <a:pt x="355" y="288"/>
                    </a:lnTo>
                    <a:cubicBezTo>
                      <a:pt x="390" y="281"/>
                      <a:pt x="444" y="204"/>
                      <a:pt x="463" y="174"/>
                    </a:cubicBezTo>
                    <a:lnTo>
                      <a:pt x="463" y="174"/>
                    </a:lnTo>
                    <a:cubicBezTo>
                      <a:pt x="465" y="171"/>
                      <a:pt x="470" y="170"/>
                      <a:pt x="473" y="173"/>
                    </a:cubicBezTo>
                    <a:lnTo>
                      <a:pt x="473" y="173"/>
                    </a:lnTo>
                    <a:cubicBezTo>
                      <a:pt x="476" y="174"/>
                      <a:pt x="477" y="178"/>
                      <a:pt x="474" y="182"/>
                    </a:cubicBezTo>
                    <a:lnTo>
                      <a:pt x="474" y="182"/>
                    </a:lnTo>
                    <a:cubicBezTo>
                      <a:pt x="472" y="186"/>
                      <a:pt x="405" y="291"/>
                      <a:pt x="358" y="301"/>
                    </a:cubicBezTo>
                    <a:lnTo>
                      <a:pt x="358" y="301"/>
                    </a:lnTo>
                    <a:cubicBezTo>
                      <a:pt x="356" y="302"/>
                      <a:pt x="353" y="302"/>
                      <a:pt x="351" y="3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" name="Freeform 102">
                <a:extLst>
                  <a:ext uri="{FF2B5EF4-FFF2-40B4-BE49-F238E27FC236}">
                    <a16:creationId xmlns:a16="http://schemas.microsoft.com/office/drawing/2014/main" id="{962EBEAB-A393-4587-99C2-D0500410C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3915" y="8664417"/>
                <a:ext cx="255305" cy="175522"/>
              </a:xfrm>
              <a:custGeom>
                <a:avLst/>
                <a:gdLst>
                  <a:gd name="T0" fmla="*/ 73 w 283"/>
                  <a:gd name="T1" fmla="*/ 195 h 196"/>
                  <a:gd name="T2" fmla="*/ 130 w 283"/>
                  <a:gd name="T3" fmla="*/ 126 h 196"/>
                  <a:gd name="T4" fmla="*/ 130 w 283"/>
                  <a:gd name="T5" fmla="*/ 126 h 196"/>
                  <a:gd name="T6" fmla="*/ 257 w 283"/>
                  <a:gd name="T7" fmla="*/ 76 h 196"/>
                  <a:gd name="T8" fmla="*/ 257 w 283"/>
                  <a:gd name="T9" fmla="*/ 76 h 196"/>
                  <a:gd name="T10" fmla="*/ 100 w 283"/>
                  <a:gd name="T11" fmla="*/ 3 h 196"/>
                  <a:gd name="T12" fmla="*/ 100 w 283"/>
                  <a:gd name="T13" fmla="*/ 3 h 196"/>
                  <a:gd name="T14" fmla="*/ 0 w 283"/>
                  <a:gd name="T15" fmla="*/ 47 h 196"/>
                  <a:gd name="T16" fmla="*/ 73 w 283"/>
                  <a:gd name="T17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3" h="196">
                    <a:moveTo>
                      <a:pt x="73" y="195"/>
                    </a:moveTo>
                    <a:lnTo>
                      <a:pt x="130" y="126"/>
                    </a:lnTo>
                    <a:lnTo>
                      <a:pt x="130" y="126"/>
                    </a:lnTo>
                    <a:cubicBezTo>
                      <a:pt x="130" y="126"/>
                      <a:pt x="232" y="115"/>
                      <a:pt x="257" y="76"/>
                    </a:cubicBezTo>
                    <a:lnTo>
                      <a:pt x="257" y="76"/>
                    </a:lnTo>
                    <a:cubicBezTo>
                      <a:pt x="282" y="38"/>
                      <a:pt x="146" y="0"/>
                      <a:pt x="100" y="3"/>
                    </a:cubicBezTo>
                    <a:lnTo>
                      <a:pt x="100" y="3"/>
                    </a:lnTo>
                    <a:cubicBezTo>
                      <a:pt x="39" y="6"/>
                      <a:pt x="0" y="47"/>
                      <a:pt x="0" y="47"/>
                    </a:cubicBezTo>
                    <a:lnTo>
                      <a:pt x="73" y="19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" name="Freeform 103">
                <a:extLst>
                  <a:ext uri="{FF2B5EF4-FFF2-40B4-BE49-F238E27FC236}">
                    <a16:creationId xmlns:a16="http://schemas.microsoft.com/office/drawing/2014/main" id="{A7AB9E3E-6889-4BC8-B963-73974D339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5936" y="8660427"/>
                <a:ext cx="251315" cy="191479"/>
              </a:xfrm>
              <a:custGeom>
                <a:avLst/>
                <a:gdLst>
                  <a:gd name="T0" fmla="*/ 81 w 278"/>
                  <a:gd name="T1" fmla="*/ 209 h 210"/>
                  <a:gd name="T2" fmla="*/ 81 w 278"/>
                  <a:gd name="T3" fmla="*/ 209 h 210"/>
                  <a:gd name="T4" fmla="*/ 76 w 278"/>
                  <a:gd name="T5" fmla="*/ 208 h 210"/>
                  <a:gd name="T6" fmla="*/ 76 w 278"/>
                  <a:gd name="T7" fmla="*/ 208 h 210"/>
                  <a:gd name="T8" fmla="*/ 75 w 278"/>
                  <a:gd name="T9" fmla="*/ 198 h 210"/>
                  <a:gd name="T10" fmla="*/ 133 w 278"/>
                  <a:gd name="T11" fmla="*/ 128 h 210"/>
                  <a:gd name="T12" fmla="*/ 133 w 278"/>
                  <a:gd name="T13" fmla="*/ 128 h 210"/>
                  <a:gd name="T14" fmla="*/ 137 w 278"/>
                  <a:gd name="T15" fmla="*/ 126 h 210"/>
                  <a:gd name="T16" fmla="*/ 137 w 278"/>
                  <a:gd name="T17" fmla="*/ 126 h 210"/>
                  <a:gd name="T18" fmla="*/ 259 w 278"/>
                  <a:gd name="T19" fmla="*/ 79 h 210"/>
                  <a:gd name="T20" fmla="*/ 259 w 278"/>
                  <a:gd name="T21" fmla="*/ 79 h 210"/>
                  <a:gd name="T22" fmla="*/ 259 w 278"/>
                  <a:gd name="T23" fmla="*/ 67 h 210"/>
                  <a:gd name="T24" fmla="*/ 259 w 278"/>
                  <a:gd name="T25" fmla="*/ 67 h 210"/>
                  <a:gd name="T26" fmla="*/ 108 w 278"/>
                  <a:gd name="T27" fmla="*/ 17 h 210"/>
                  <a:gd name="T28" fmla="*/ 108 w 278"/>
                  <a:gd name="T29" fmla="*/ 17 h 210"/>
                  <a:gd name="T30" fmla="*/ 12 w 278"/>
                  <a:gd name="T31" fmla="*/ 60 h 210"/>
                  <a:gd name="T32" fmla="*/ 12 w 278"/>
                  <a:gd name="T33" fmla="*/ 60 h 210"/>
                  <a:gd name="T34" fmla="*/ 3 w 278"/>
                  <a:gd name="T35" fmla="*/ 60 h 210"/>
                  <a:gd name="T36" fmla="*/ 3 w 278"/>
                  <a:gd name="T37" fmla="*/ 60 h 210"/>
                  <a:gd name="T38" fmla="*/ 2 w 278"/>
                  <a:gd name="T39" fmla="*/ 49 h 210"/>
                  <a:gd name="T40" fmla="*/ 2 w 278"/>
                  <a:gd name="T41" fmla="*/ 49 h 210"/>
                  <a:gd name="T42" fmla="*/ 107 w 278"/>
                  <a:gd name="T43" fmla="*/ 3 h 210"/>
                  <a:gd name="T44" fmla="*/ 107 w 278"/>
                  <a:gd name="T45" fmla="*/ 3 h 210"/>
                  <a:gd name="T46" fmla="*/ 272 w 278"/>
                  <a:gd name="T47" fmla="*/ 60 h 210"/>
                  <a:gd name="T48" fmla="*/ 272 w 278"/>
                  <a:gd name="T49" fmla="*/ 60 h 210"/>
                  <a:gd name="T50" fmla="*/ 271 w 278"/>
                  <a:gd name="T51" fmla="*/ 86 h 210"/>
                  <a:gd name="T52" fmla="*/ 271 w 278"/>
                  <a:gd name="T53" fmla="*/ 86 h 210"/>
                  <a:gd name="T54" fmla="*/ 141 w 278"/>
                  <a:gd name="T55" fmla="*/ 140 h 210"/>
                  <a:gd name="T56" fmla="*/ 86 w 278"/>
                  <a:gd name="T57" fmla="*/ 207 h 210"/>
                  <a:gd name="T58" fmla="*/ 86 w 278"/>
                  <a:gd name="T59" fmla="*/ 207 h 210"/>
                  <a:gd name="T60" fmla="*/ 81 w 278"/>
                  <a:gd name="T61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8" h="210">
                    <a:moveTo>
                      <a:pt x="81" y="209"/>
                    </a:moveTo>
                    <a:lnTo>
                      <a:pt x="81" y="209"/>
                    </a:lnTo>
                    <a:cubicBezTo>
                      <a:pt x="79" y="209"/>
                      <a:pt x="77" y="209"/>
                      <a:pt x="76" y="208"/>
                    </a:cubicBezTo>
                    <a:lnTo>
                      <a:pt x="76" y="208"/>
                    </a:lnTo>
                    <a:cubicBezTo>
                      <a:pt x="73" y="205"/>
                      <a:pt x="73" y="201"/>
                      <a:pt x="75" y="198"/>
                    </a:cubicBezTo>
                    <a:lnTo>
                      <a:pt x="133" y="128"/>
                    </a:lnTo>
                    <a:lnTo>
                      <a:pt x="133" y="128"/>
                    </a:lnTo>
                    <a:cubicBezTo>
                      <a:pt x="134" y="128"/>
                      <a:pt x="135" y="126"/>
                      <a:pt x="137" y="126"/>
                    </a:cubicBezTo>
                    <a:lnTo>
                      <a:pt x="137" y="126"/>
                    </a:lnTo>
                    <a:cubicBezTo>
                      <a:pt x="165" y="123"/>
                      <a:pt x="240" y="108"/>
                      <a:pt x="259" y="79"/>
                    </a:cubicBezTo>
                    <a:lnTo>
                      <a:pt x="259" y="79"/>
                    </a:lnTo>
                    <a:cubicBezTo>
                      <a:pt x="262" y="76"/>
                      <a:pt x="262" y="71"/>
                      <a:pt x="259" y="67"/>
                    </a:cubicBezTo>
                    <a:lnTo>
                      <a:pt x="259" y="67"/>
                    </a:lnTo>
                    <a:cubicBezTo>
                      <a:pt x="244" y="41"/>
                      <a:pt x="148" y="15"/>
                      <a:pt x="108" y="17"/>
                    </a:cubicBezTo>
                    <a:lnTo>
                      <a:pt x="108" y="17"/>
                    </a:lnTo>
                    <a:cubicBezTo>
                      <a:pt x="50" y="20"/>
                      <a:pt x="13" y="59"/>
                      <a:pt x="12" y="60"/>
                    </a:cubicBezTo>
                    <a:lnTo>
                      <a:pt x="12" y="60"/>
                    </a:lnTo>
                    <a:cubicBezTo>
                      <a:pt x="10" y="62"/>
                      <a:pt x="6" y="62"/>
                      <a:pt x="3" y="60"/>
                    </a:cubicBezTo>
                    <a:lnTo>
                      <a:pt x="3" y="60"/>
                    </a:lnTo>
                    <a:cubicBezTo>
                      <a:pt x="0" y="57"/>
                      <a:pt x="0" y="53"/>
                      <a:pt x="2" y="49"/>
                    </a:cubicBezTo>
                    <a:lnTo>
                      <a:pt x="2" y="49"/>
                    </a:lnTo>
                    <a:cubicBezTo>
                      <a:pt x="4" y="48"/>
                      <a:pt x="45" y="6"/>
                      <a:pt x="107" y="3"/>
                    </a:cubicBezTo>
                    <a:lnTo>
                      <a:pt x="107" y="3"/>
                    </a:lnTo>
                    <a:cubicBezTo>
                      <a:pt x="148" y="0"/>
                      <a:pt x="252" y="27"/>
                      <a:pt x="272" y="60"/>
                    </a:cubicBezTo>
                    <a:lnTo>
                      <a:pt x="272" y="60"/>
                    </a:lnTo>
                    <a:cubicBezTo>
                      <a:pt x="277" y="70"/>
                      <a:pt x="276" y="78"/>
                      <a:pt x="271" y="86"/>
                    </a:cubicBezTo>
                    <a:lnTo>
                      <a:pt x="271" y="86"/>
                    </a:lnTo>
                    <a:cubicBezTo>
                      <a:pt x="247" y="125"/>
                      <a:pt x="159" y="138"/>
                      <a:pt x="141" y="140"/>
                    </a:cubicBezTo>
                    <a:lnTo>
                      <a:pt x="86" y="207"/>
                    </a:lnTo>
                    <a:lnTo>
                      <a:pt x="86" y="207"/>
                    </a:lnTo>
                    <a:cubicBezTo>
                      <a:pt x="84" y="208"/>
                      <a:pt x="82" y="209"/>
                      <a:pt x="81" y="2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" name="Freeform 104">
                <a:extLst>
                  <a:ext uri="{FF2B5EF4-FFF2-40B4-BE49-F238E27FC236}">
                    <a16:creationId xmlns:a16="http://schemas.microsoft.com/office/drawing/2014/main" id="{36BD28E1-8F34-4A6D-9848-BD97C19D4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6127" y="8417090"/>
                <a:ext cx="1759211" cy="1926754"/>
              </a:xfrm>
              <a:custGeom>
                <a:avLst/>
                <a:gdLst>
                  <a:gd name="T0" fmla="*/ 1617 w 1944"/>
                  <a:gd name="T1" fmla="*/ 566 h 2128"/>
                  <a:gd name="T2" fmla="*/ 1001 w 1944"/>
                  <a:gd name="T3" fmla="*/ 1310 h 2128"/>
                  <a:gd name="T4" fmla="*/ 1001 w 1944"/>
                  <a:gd name="T5" fmla="*/ 1310 h 2128"/>
                  <a:gd name="T6" fmla="*/ 687 w 1944"/>
                  <a:gd name="T7" fmla="*/ 516 h 2128"/>
                  <a:gd name="T8" fmla="*/ 687 w 1944"/>
                  <a:gd name="T9" fmla="*/ 516 h 2128"/>
                  <a:gd name="T10" fmla="*/ 150 w 1944"/>
                  <a:gd name="T11" fmla="*/ 40 h 2128"/>
                  <a:gd name="T12" fmla="*/ 150 w 1944"/>
                  <a:gd name="T13" fmla="*/ 40 h 2128"/>
                  <a:gd name="T14" fmla="*/ 150 w 1944"/>
                  <a:gd name="T15" fmla="*/ 40 h 2128"/>
                  <a:gd name="T16" fmla="*/ 141 w 1944"/>
                  <a:gd name="T17" fmla="*/ 37 h 2128"/>
                  <a:gd name="T18" fmla="*/ 141 w 1944"/>
                  <a:gd name="T19" fmla="*/ 37 h 2128"/>
                  <a:gd name="T20" fmla="*/ 84 w 1944"/>
                  <a:gd name="T21" fmla="*/ 22 h 2128"/>
                  <a:gd name="T22" fmla="*/ 0 w 1944"/>
                  <a:gd name="T23" fmla="*/ 0 h 2128"/>
                  <a:gd name="T24" fmla="*/ 464 w 1944"/>
                  <a:gd name="T25" fmla="*/ 2127 h 2128"/>
                  <a:gd name="T26" fmla="*/ 613 w 1944"/>
                  <a:gd name="T27" fmla="*/ 2127 h 2128"/>
                  <a:gd name="T28" fmla="*/ 753 w 1944"/>
                  <a:gd name="T29" fmla="*/ 2127 h 2128"/>
                  <a:gd name="T30" fmla="*/ 1243 w 1944"/>
                  <a:gd name="T31" fmla="*/ 2127 h 2128"/>
                  <a:gd name="T32" fmla="*/ 1243 w 1944"/>
                  <a:gd name="T33" fmla="*/ 2127 h 2128"/>
                  <a:gd name="T34" fmla="*/ 1943 w 1944"/>
                  <a:gd name="T35" fmla="*/ 833 h 2128"/>
                  <a:gd name="T36" fmla="*/ 1943 w 1944"/>
                  <a:gd name="T37" fmla="*/ 833 h 2128"/>
                  <a:gd name="T38" fmla="*/ 1617 w 1944"/>
                  <a:gd name="T39" fmla="*/ 566 h 2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44" h="2128">
                    <a:moveTo>
                      <a:pt x="1617" y="566"/>
                    </a:moveTo>
                    <a:lnTo>
                      <a:pt x="1001" y="1310"/>
                    </a:lnTo>
                    <a:lnTo>
                      <a:pt x="1001" y="1310"/>
                    </a:lnTo>
                    <a:cubicBezTo>
                      <a:pt x="1001" y="1310"/>
                      <a:pt x="862" y="845"/>
                      <a:pt x="687" y="516"/>
                    </a:cubicBezTo>
                    <a:lnTo>
                      <a:pt x="687" y="516"/>
                    </a:lnTo>
                    <a:cubicBezTo>
                      <a:pt x="453" y="78"/>
                      <a:pt x="283" y="83"/>
                      <a:pt x="150" y="40"/>
                    </a:cubicBezTo>
                    <a:lnTo>
                      <a:pt x="150" y="40"/>
                    </a:lnTo>
                    <a:lnTo>
                      <a:pt x="150" y="40"/>
                    </a:lnTo>
                    <a:lnTo>
                      <a:pt x="141" y="37"/>
                    </a:lnTo>
                    <a:lnTo>
                      <a:pt x="141" y="37"/>
                    </a:lnTo>
                    <a:cubicBezTo>
                      <a:pt x="106" y="26"/>
                      <a:pt x="84" y="22"/>
                      <a:pt x="84" y="22"/>
                    </a:cubicBezTo>
                    <a:lnTo>
                      <a:pt x="0" y="0"/>
                    </a:lnTo>
                    <a:lnTo>
                      <a:pt x="464" y="2127"/>
                    </a:lnTo>
                    <a:lnTo>
                      <a:pt x="613" y="2127"/>
                    </a:lnTo>
                    <a:lnTo>
                      <a:pt x="753" y="2127"/>
                    </a:lnTo>
                    <a:lnTo>
                      <a:pt x="1243" y="2127"/>
                    </a:lnTo>
                    <a:lnTo>
                      <a:pt x="1243" y="2127"/>
                    </a:lnTo>
                    <a:cubicBezTo>
                      <a:pt x="1374" y="2012"/>
                      <a:pt x="1943" y="833"/>
                      <a:pt x="1943" y="833"/>
                    </a:cubicBezTo>
                    <a:lnTo>
                      <a:pt x="1943" y="833"/>
                    </a:lnTo>
                    <a:cubicBezTo>
                      <a:pt x="1800" y="743"/>
                      <a:pt x="1617" y="566"/>
                      <a:pt x="1617" y="56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" name="Freeform 105">
                <a:extLst>
                  <a:ext uri="{FF2B5EF4-FFF2-40B4-BE49-F238E27FC236}">
                    <a16:creationId xmlns:a16="http://schemas.microsoft.com/office/drawing/2014/main" id="{2A49D932-18B7-4C7B-BD19-22DDC7160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2137" y="8413100"/>
                <a:ext cx="1771179" cy="1938723"/>
              </a:xfrm>
              <a:custGeom>
                <a:avLst/>
                <a:gdLst>
                  <a:gd name="T0" fmla="*/ 475 w 1959"/>
                  <a:gd name="T1" fmla="*/ 2128 h 2142"/>
                  <a:gd name="T2" fmla="*/ 1247 w 1959"/>
                  <a:gd name="T3" fmla="*/ 2128 h 2142"/>
                  <a:gd name="T4" fmla="*/ 1247 w 1959"/>
                  <a:gd name="T5" fmla="*/ 2128 h 2142"/>
                  <a:gd name="T6" fmla="*/ 1941 w 1959"/>
                  <a:gd name="T7" fmla="*/ 842 h 2142"/>
                  <a:gd name="T8" fmla="*/ 1941 w 1959"/>
                  <a:gd name="T9" fmla="*/ 842 h 2142"/>
                  <a:gd name="T10" fmla="*/ 1623 w 1959"/>
                  <a:gd name="T11" fmla="*/ 583 h 2142"/>
                  <a:gd name="T12" fmla="*/ 1012 w 1959"/>
                  <a:gd name="T13" fmla="*/ 1321 h 2142"/>
                  <a:gd name="T14" fmla="*/ 1012 w 1959"/>
                  <a:gd name="T15" fmla="*/ 1321 h 2142"/>
                  <a:gd name="T16" fmla="*/ 1005 w 1959"/>
                  <a:gd name="T17" fmla="*/ 1323 h 2142"/>
                  <a:gd name="T18" fmla="*/ 1005 w 1959"/>
                  <a:gd name="T19" fmla="*/ 1323 h 2142"/>
                  <a:gd name="T20" fmla="*/ 1000 w 1959"/>
                  <a:gd name="T21" fmla="*/ 1318 h 2142"/>
                  <a:gd name="T22" fmla="*/ 1000 w 1959"/>
                  <a:gd name="T23" fmla="*/ 1318 h 2142"/>
                  <a:gd name="T24" fmla="*/ 687 w 1959"/>
                  <a:gd name="T25" fmla="*/ 527 h 2142"/>
                  <a:gd name="T26" fmla="*/ 687 w 1959"/>
                  <a:gd name="T27" fmla="*/ 527 h 2142"/>
                  <a:gd name="T28" fmla="*/ 204 w 1959"/>
                  <a:gd name="T29" fmla="*/ 68 h 2142"/>
                  <a:gd name="T30" fmla="*/ 204 w 1959"/>
                  <a:gd name="T31" fmla="*/ 68 h 2142"/>
                  <a:gd name="T32" fmla="*/ 155 w 1959"/>
                  <a:gd name="T33" fmla="*/ 54 h 2142"/>
                  <a:gd name="T34" fmla="*/ 155 w 1959"/>
                  <a:gd name="T35" fmla="*/ 54 h 2142"/>
                  <a:gd name="T36" fmla="*/ 153 w 1959"/>
                  <a:gd name="T37" fmla="*/ 53 h 2142"/>
                  <a:gd name="T38" fmla="*/ 145 w 1959"/>
                  <a:gd name="T39" fmla="*/ 51 h 2142"/>
                  <a:gd name="T40" fmla="*/ 145 w 1959"/>
                  <a:gd name="T41" fmla="*/ 51 h 2142"/>
                  <a:gd name="T42" fmla="*/ 89 w 1959"/>
                  <a:gd name="T43" fmla="*/ 35 h 2142"/>
                  <a:gd name="T44" fmla="*/ 16 w 1959"/>
                  <a:gd name="T45" fmla="*/ 17 h 2142"/>
                  <a:gd name="T46" fmla="*/ 475 w 1959"/>
                  <a:gd name="T47" fmla="*/ 2128 h 2142"/>
                  <a:gd name="T48" fmla="*/ 1249 w 1959"/>
                  <a:gd name="T49" fmla="*/ 2141 h 2142"/>
                  <a:gd name="T50" fmla="*/ 470 w 1959"/>
                  <a:gd name="T51" fmla="*/ 2141 h 2142"/>
                  <a:gd name="T52" fmla="*/ 470 w 1959"/>
                  <a:gd name="T53" fmla="*/ 2141 h 2142"/>
                  <a:gd name="T54" fmla="*/ 463 w 1959"/>
                  <a:gd name="T55" fmla="*/ 2136 h 2142"/>
                  <a:gd name="T56" fmla="*/ 0 w 1959"/>
                  <a:gd name="T57" fmla="*/ 8 h 2142"/>
                  <a:gd name="T58" fmla="*/ 0 w 1959"/>
                  <a:gd name="T59" fmla="*/ 8 h 2142"/>
                  <a:gd name="T60" fmla="*/ 2 w 1959"/>
                  <a:gd name="T61" fmla="*/ 1 h 2142"/>
                  <a:gd name="T62" fmla="*/ 2 w 1959"/>
                  <a:gd name="T63" fmla="*/ 1 h 2142"/>
                  <a:gd name="T64" fmla="*/ 8 w 1959"/>
                  <a:gd name="T65" fmla="*/ 0 h 2142"/>
                  <a:gd name="T66" fmla="*/ 92 w 1959"/>
                  <a:gd name="T67" fmla="*/ 22 h 2142"/>
                  <a:gd name="T68" fmla="*/ 92 w 1959"/>
                  <a:gd name="T69" fmla="*/ 22 h 2142"/>
                  <a:gd name="T70" fmla="*/ 149 w 1959"/>
                  <a:gd name="T71" fmla="*/ 38 h 2142"/>
                  <a:gd name="T72" fmla="*/ 158 w 1959"/>
                  <a:gd name="T73" fmla="*/ 40 h 2142"/>
                  <a:gd name="T74" fmla="*/ 158 w 1959"/>
                  <a:gd name="T75" fmla="*/ 40 h 2142"/>
                  <a:gd name="T76" fmla="*/ 160 w 1959"/>
                  <a:gd name="T77" fmla="*/ 41 h 2142"/>
                  <a:gd name="T78" fmla="*/ 160 w 1959"/>
                  <a:gd name="T79" fmla="*/ 41 h 2142"/>
                  <a:gd name="T80" fmla="*/ 209 w 1959"/>
                  <a:gd name="T81" fmla="*/ 54 h 2142"/>
                  <a:gd name="T82" fmla="*/ 209 w 1959"/>
                  <a:gd name="T83" fmla="*/ 54 h 2142"/>
                  <a:gd name="T84" fmla="*/ 699 w 1959"/>
                  <a:gd name="T85" fmla="*/ 520 h 2142"/>
                  <a:gd name="T86" fmla="*/ 699 w 1959"/>
                  <a:gd name="T87" fmla="*/ 520 h 2142"/>
                  <a:gd name="T88" fmla="*/ 1009 w 1959"/>
                  <a:gd name="T89" fmla="*/ 1302 h 2142"/>
                  <a:gd name="T90" fmla="*/ 1617 w 1959"/>
                  <a:gd name="T91" fmla="*/ 569 h 2142"/>
                  <a:gd name="T92" fmla="*/ 1617 w 1959"/>
                  <a:gd name="T93" fmla="*/ 569 h 2142"/>
                  <a:gd name="T94" fmla="*/ 1622 w 1959"/>
                  <a:gd name="T95" fmla="*/ 566 h 2142"/>
                  <a:gd name="T96" fmla="*/ 1622 w 1959"/>
                  <a:gd name="T97" fmla="*/ 566 h 2142"/>
                  <a:gd name="T98" fmla="*/ 1627 w 1959"/>
                  <a:gd name="T99" fmla="*/ 568 h 2142"/>
                  <a:gd name="T100" fmla="*/ 1627 w 1959"/>
                  <a:gd name="T101" fmla="*/ 568 h 2142"/>
                  <a:gd name="T102" fmla="*/ 1953 w 1959"/>
                  <a:gd name="T103" fmla="*/ 834 h 2142"/>
                  <a:gd name="T104" fmla="*/ 1953 w 1959"/>
                  <a:gd name="T105" fmla="*/ 834 h 2142"/>
                  <a:gd name="T106" fmla="*/ 1956 w 1959"/>
                  <a:gd name="T107" fmla="*/ 842 h 2142"/>
                  <a:gd name="T108" fmla="*/ 1956 w 1959"/>
                  <a:gd name="T109" fmla="*/ 842 h 2142"/>
                  <a:gd name="T110" fmla="*/ 1254 w 1959"/>
                  <a:gd name="T111" fmla="*/ 2139 h 2142"/>
                  <a:gd name="T112" fmla="*/ 1254 w 1959"/>
                  <a:gd name="T113" fmla="*/ 2139 h 2142"/>
                  <a:gd name="T114" fmla="*/ 1249 w 1959"/>
                  <a:gd name="T115" fmla="*/ 2141 h 2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59" h="2142">
                    <a:moveTo>
                      <a:pt x="475" y="2128"/>
                    </a:moveTo>
                    <a:lnTo>
                      <a:pt x="1247" y="2128"/>
                    </a:lnTo>
                    <a:lnTo>
                      <a:pt x="1247" y="2128"/>
                    </a:lnTo>
                    <a:cubicBezTo>
                      <a:pt x="1373" y="2009"/>
                      <a:pt x="1898" y="930"/>
                      <a:pt x="1941" y="842"/>
                    </a:cubicBezTo>
                    <a:lnTo>
                      <a:pt x="1941" y="842"/>
                    </a:lnTo>
                    <a:cubicBezTo>
                      <a:pt x="1813" y="761"/>
                      <a:pt x="1654" y="613"/>
                      <a:pt x="1623" y="583"/>
                    </a:cubicBezTo>
                    <a:lnTo>
                      <a:pt x="1012" y="1321"/>
                    </a:lnTo>
                    <a:lnTo>
                      <a:pt x="1012" y="1321"/>
                    </a:lnTo>
                    <a:cubicBezTo>
                      <a:pt x="1010" y="1323"/>
                      <a:pt x="1008" y="1323"/>
                      <a:pt x="1005" y="1323"/>
                    </a:cubicBezTo>
                    <a:lnTo>
                      <a:pt x="1005" y="1323"/>
                    </a:lnTo>
                    <a:cubicBezTo>
                      <a:pt x="1002" y="1323"/>
                      <a:pt x="1001" y="1321"/>
                      <a:pt x="1000" y="1318"/>
                    </a:cubicBezTo>
                    <a:lnTo>
                      <a:pt x="1000" y="1318"/>
                    </a:lnTo>
                    <a:cubicBezTo>
                      <a:pt x="998" y="1313"/>
                      <a:pt x="860" y="850"/>
                      <a:pt x="687" y="527"/>
                    </a:cubicBezTo>
                    <a:lnTo>
                      <a:pt x="687" y="527"/>
                    </a:lnTo>
                    <a:cubicBezTo>
                      <a:pt x="483" y="144"/>
                      <a:pt x="329" y="102"/>
                      <a:pt x="204" y="68"/>
                    </a:cubicBezTo>
                    <a:lnTo>
                      <a:pt x="204" y="68"/>
                    </a:lnTo>
                    <a:cubicBezTo>
                      <a:pt x="188" y="64"/>
                      <a:pt x="170" y="59"/>
                      <a:pt x="155" y="54"/>
                    </a:cubicBezTo>
                    <a:lnTo>
                      <a:pt x="155" y="54"/>
                    </a:lnTo>
                    <a:cubicBezTo>
                      <a:pt x="154" y="54"/>
                      <a:pt x="153" y="54"/>
                      <a:pt x="153" y="53"/>
                    </a:cubicBezTo>
                    <a:lnTo>
                      <a:pt x="145" y="51"/>
                    </a:lnTo>
                    <a:lnTo>
                      <a:pt x="145" y="51"/>
                    </a:lnTo>
                    <a:cubicBezTo>
                      <a:pt x="111" y="40"/>
                      <a:pt x="89" y="36"/>
                      <a:pt x="89" y="35"/>
                    </a:cubicBezTo>
                    <a:lnTo>
                      <a:pt x="16" y="17"/>
                    </a:lnTo>
                    <a:lnTo>
                      <a:pt x="475" y="2128"/>
                    </a:lnTo>
                    <a:close/>
                    <a:moveTo>
                      <a:pt x="1249" y="2141"/>
                    </a:moveTo>
                    <a:lnTo>
                      <a:pt x="470" y="2141"/>
                    </a:lnTo>
                    <a:lnTo>
                      <a:pt x="470" y="2141"/>
                    </a:lnTo>
                    <a:cubicBezTo>
                      <a:pt x="466" y="2141"/>
                      <a:pt x="464" y="2139"/>
                      <a:pt x="463" y="213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5"/>
                      <a:pt x="1" y="3"/>
                      <a:pt x="2" y="1"/>
                    </a:cubicBezTo>
                    <a:lnTo>
                      <a:pt x="2" y="1"/>
                    </a:lnTo>
                    <a:cubicBezTo>
                      <a:pt x="4" y="0"/>
                      <a:pt x="6" y="0"/>
                      <a:pt x="8" y="0"/>
                    </a:cubicBezTo>
                    <a:lnTo>
                      <a:pt x="92" y="22"/>
                    </a:lnTo>
                    <a:lnTo>
                      <a:pt x="92" y="22"/>
                    </a:lnTo>
                    <a:cubicBezTo>
                      <a:pt x="92" y="23"/>
                      <a:pt x="114" y="27"/>
                      <a:pt x="149" y="38"/>
                    </a:cubicBezTo>
                    <a:lnTo>
                      <a:pt x="158" y="40"/>
                    </a:lnTo>
                    <a:lnTo>
                      <a:pt x="158" y="40"/>
                    </a:lnTo>
                    <a:cubicBezTo>
                      <a:pt x="159" y="40"/>
                      <a:pt x="160" y="41"/>
                      <a:pt x="160" y="41"/>
                    </a:cubicBezTo>
                    <a:lnTo>
                      <a:pt x="160" y="41"/>
                    </a:lnTo>
                    <a:cubicBezTo>
                      <a:pt x="176" y="46"/>
                      <a:pt x="192" y="50"/>
                      <a:pt x="209" y="54"/>
                    </a:cubicBezTo>
                    <a:lnTo>
                      <a:pt x="209" y="54"/>
                    </a:lnTo>
                    <a:cubicBezTo>
                      <a:pt x="335" y="89"/>
                      <a:pt x="492" y="132"/>
                      <a:pt x="699" y="520"/>
                    </a:cubicBezTo>
                    <a:lnTo>
                      <a:pt x="699" y="520"/>
                    </a:lnTo>
                    <a:cubicBezTo>
                      <a:pt x="856" y="816"/>
                      <a:pt x="986" y="1226"/>
                      <a:pt x="1009" y="1302"/>
                    </a:cubicBezTo>
                    <a:lnTo>
                      <a:pt x="1617" y="569"/>
                    </a:lnTo>
                    <a:lnTo>
                      <a:pt x="1617" y="569"/>
                    </a:lnTo>
                    <a:cubicBezTo>
                      <a:pt x="1619" y="567"/>
                      <a:pt x="1621" y="566"/>
                      <a:pt x="1622" y="566"/>
                    </a:cubicBezTo>
                    <a:lnTo>
                      <a:pt x="1622" y="566"/>
                    </a:lnTo>
                    <a:cubicBezTo>
                      <a:pt x="1624" y="566"/>
                      <a:pt x="1627" y="567"/>
                      <a:pt x="1627" y="568"/>
                    </a:cubicBezTo>
                    <a:lnTo>
                      <a:pt x="1627" y="568"/>
                    </a:lnTo>
                    <a:cubicBezTo>
                      <a:pt x="1629" y="570"/>
                      <a:pt x="1812" y="746"/>
                      <a:pt x="1953" y="834"/>
                    </a:cubicBezTo>
                    <a:lnTo>
                      <a:pt x="1953" y="834"/>
                    </a:lnTo>
                    <a:cubicBezTo>
                      <a:pt x="1956" y="836"/>
                      <a:pt x="1958" y="839"/>
                      <a:pt x="1956" y="842"/>
                    </a:cubicBezTo>
                    <a:lnTo>
                      <a:pt x="1956" y="842"/>
                    </a:lnTo>
                    <a:cubicBezTo>
                      <a:pt x="1932" y="891"/>
                      <a:pt x="1384" y="2024"/>
                      <a:pt x="1254" y="2139"/>
                    </a:cubicBezTo>
                    <a:lnTo>
                      <a:pt x="1254" y="2139"/>
                    </a:lnTo>
                    <a:cubicBezTo>
                      <a:pt x="1253" y="2141"/>
                      <a:pt x="1251" y="2141"/>
                      <a:pt x="1249" y="21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" name="Freeform 106">
                <a:extLst>
                  <a:ext uri="{FF2B5EF4-FFF2-40B4-BE49-F238E27FC236}">
                    <a16:creationId xmlns:a16="http://schemas.microsoft.com/office/drawing/2014/main" id="{A85BCC0D-41A2-4053-B375-5B0AE4601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7022" y="10299966"/>
                <a:ext cx="734002" cy="43879"/>
              </a:xfrm>
              <a:custGeom>
                <a:avLst/>
                <a:gdLst>
                  <a:gd name="T0" fmla="*/ 811 w 812"/>
                  <a:gd name="T1" fmla="*/ 48 h 49"/>
                  <a:gd name="T2" fmla="*/ 0 w 812"/>
                  <a:gd name="T3" fmla="*/ 48 h 49"/>
                  <a:gd name="T4" fmla="*/ 0 w 812"/>
                  <a:gd name="T5" fmla="*/ 0 h 49"/>
                  <a:gd name="T6" fmla="*/ 811 w 812"/>
                  <a:gd name="T7" fmla="*/ 0 h 49"/>
                  <a:gd name="T8" fmla="*/ 811 w 812"/>
                  <a:gd name="T9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2" h="49">
                    <a:moveTo>
                      <a:pt x="811" y="48"/>
                    </a:moveTo>
                    <a:lnTo>
                      <a:pt x="0" y="48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4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" name="Freeform 107">
                <a:extLst>
                  <a:ext uri="{FF2B5EF4-FFF2-40B4-BE49-F238E27FC236}">
                    <a16:creationId xmlns:a16="http://schemas.microsoft.com/office/drawing/2014/main" id="{E9D437B7-EC20-431D-BB3A-672EEF614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9044" y="10291987"/>
                <a:ext cx="745968" cy="59836"/>
              </a:xfrm>
              <a:custGeom>
                <a:avLst/>
                <a:gdLst>
                  <a:gd name="T0" fmla="*/ 13 w 826"/>
                  <a:gd name="T1" fmla="*/ 50 h 64"/>
                  <a:gd name="T2" fmla="*/ 811 w 826"/>
                  <a:gd name="T3" fmla="*/ 50 h 64"/>
                  <a:gd name="T4" fmla="*/ 811 w 826"/>
                  <a:gd name="T5" fmla="*/ 14 h 64"/>
                  <a:gd name="T6" fmla="*/ 13 w 826"/>
                  <a:gd name="T7" fmla="*/ 14 h 64"/>
                  <a:gd name="T8" fmla="*/ 13 w 826"/>
                  <a:gd name="T9" fmla="*/ 50 h 64"/>
                  <a:gd name="T10" fmla="*/ 818 w 826"/>
                  <a:gd name="T11" fmla="*/ 63 h 64"/>
                  <a:gd name="T12" fmla="*/ 7 w 826"/>
                  <a:gd name="T13" fmla="*/ 63 h 64"/>
                  <a:gd name="T14" fmla="*/ 7 w 826"/>
                  <a:gd name="T15" fmla="*/ 63 h 64"/>
                  <a:gd name="T16" fmla="*/ 0 w 826"/>
                  <a:gd name="T17" fmla="*/ 56 h 64"/>
                  <a:gd name="T18" fmla="*/ 0 w 826"/>
                  <a:gd name="T19" fmla="*/ 8 h 64"/>
                  <a:gd name="T20" fmla="*/ 0 w 826"/>
                  <a:gd name="T21" fmla="*/ 8 h 64"/>
                  <a:gd name="T22" fmla="*/ 7 w 826"/>
                  <a:gd name="T23" fmla="*/ 0 h 64"/>
                  <a:gd name="T24" fmla="*/ 818 w 826"/>
                  <a:gd name="T25" fmla="*/ 0 h 64"/>
                  <a:gd name="T26" fmla="*/ 818 w 826"/>
                  <a:gd name="T27" fmla="*/ 0 h 64"/>
                  <a:gd name="T28" fmla="*/ 825 w 826"/>
                  <a:gd name="T29" fmla="*/ 8 h 64"/>
                  <a:gd name="T30" fmla="*/ 825 w 826"/>
                  <a:gd name="T31" fmla="*/ 56 h 64"/>
                  <a:gd name="T32" fmla="*/ 825 w 826"/>
                  <a:gd name="T33" fmla="*/ 56 h 64"/>
                  <a:gd name="T34" fmla="*/ 818 w 826"/>
                  <a:gd name="T35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6" h="64">
                    <a:moveTo>
                      <a:pt x="13" y="50"/>
                    </a:moveTo>
                    <a:lnTo>
                      <a:pt x="811" y="50"/>
                    </a:lnTo>
                    <a:lnTo>
                      <a:pt x="811" y="14"/>
                    </a:lnTo>
                    <a:lnTo>
                      <a:pt x="13" y="14"/>
                    </a:lnTo>
                    <a:lnTo>
                      <a:pt x="13" y="50"/>
                    </a:lnTo>
                    <a:close/>
                    <a:moveTo>
                      <a:pt x="818" y="63"/>
                    </a:moveTo>
                    <a:lnTo>
                      <a:pt x="7" y="63"/>
                    </a:lnTo>
                    <a:lnTo>
                      <a:pt x="7" y="63"/>
                    </a:lnTo>
                    <a:cubicBezTo>
                      <a:pt x="3" y="63"/>
                      <a:pt x="0" y="61"/>
                      <a:pt x="0" y="5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818" y="0"/>
                    </a:lnTo>
                    <a:lnTo>
                      <a:pt x="818" y="0"/>
                    </a:lnTo>
                    <a:cubicBezTo>
                      <a:pt x="822" y="0"/>
                      <a:pt x="825" y="3"/>
                      <a:pt x="825" y="8"/>
                    </a:cubicBezTo>
                    <a:lnTo>
                      <a:pt x="825" y="56"/>
                    </a:lnTo>
                    <a:lnTo>
                      <a:pt x="825" y="56"/>
                    </a:lnTo>
                    <a:cubicBezTo>
                      <a:pt x="825" y="61"/>
                      <a:pt x="822" y="63"/>
                      <a:pt x="818" y="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108">
                <a:extLst>
                  <a:ext uri="{FF2B5EF4-FFF2-40B4-BE49-F238E27FC236}">
                    <a16:creationId xmlns:a16="http://schemas.microsoft.com/office/drawing/2014/main" id="{A88412E5-3FC7-431D-89F8-CA1EDDADF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6113" y="8321351"/>
                <a:ext cx="1073081" cy="1651505"/>
              </a:xfrm>
              <a:custGeom>
                <a:avLst/>
                <a:gdLst>
                  <a:gd name="T0" fmla="*/ 812 w 1186"/>
                  <a:gd name="T1" fmla="*/ 108 h 1826"/>
                  <a:gd name="T2" fmla="*/ 612 w 1186"/>
                  <a:gd name="T3" fmla="*/ 50 h 1826"/>
                  <a:gd name="T4" fmla="*/ 142 w 1186"/>
                  <a:gd name="T5" fmla="*/ 0 h 1826"/>
                  <a:gd name="T6" fmla="*/ 0 w 1186"/>
                  <a:gd name="T7" fmla="*/ 31 h 1826"/>
                  <a:gd name="T8" fmla="*/ 603 w 1186"/>
                  <a:gd name="T9" fmla="*/ 1729 h 1826"/>
                  <a:gd name="T10" fmla="*/ 603 w 1186"/>
                  <a:gd name="T11" fmla="*/ 1729 h 1826"/>
                  <a:gd name="T12" fmla="*/ 1185 w 1186"/>
                  <a:gd name="T13" fmla="*/ 1825 h 1826"/>
                  <a:gd name="T14" fmla="*/ 812 w 1186"/>
                  <a:gd name="T15" fmla="*/ 108 h 1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6" h="1826">
                    <a:moveTo>
                      <a:pt x="812" y="108"/>
                    </a:moveTo>
                    <a:lnTo>
                      <a:pt x="612" y="50"/>
                    </a:lnTo>
                    <a:lnTo>
                      <a:pt x="142" y="0"/>
                    </a:lnTo>
                    <a:lnTo>
                      <a:pt x="0" y="31"/>
                    </a:lnTo>
                    <a:lnTo>
                      <a:pt x="603" y="1729"/>
                    </a:lnTo>
                    <a:lnTo>
                      <a:pt x="603" y="1729"/>
                    </a:lnTo>
                    <a:cubicBezTo>
                      <a:pt x="793" y="1768"/>
                      <a:pt x="995" y="1799"/>
                      <a:pt x="1185" y="1825"/>
                    </a:cubicBezTo>
                    <a:lnTo>
                      <a:pt x="812" y="10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109">
                <a:extLst>
                  <a:ext uri="{FF2B5EF4-FFF2-40B4-BE49-F238E27FC236}">
                    <a16:creationId xmlns:a16="http://schemas.microsoft.com/office/drawing/2014/main" id="{0ECCFA2A-4344-44FD-BA0E-4A76C2742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8135" y="8317361"/>
                <a:ext cx="1085047" cy="1663474"/>
              </a:xfrm>
              <a:custGeom>
                <a:avLst/>
                <a:gdLst>
                  <a:gd name="T0" fmla="*/ 615 w 1201"/>
                  <a:gd name="T1" fmla="*/ 1730 h 1840"/>
                  <a:gd name="T2" fmla="*/ 615 w 1201"/>
                  <a:gd name="T3" fmla="*/ 1730 h 1840"/>
                  <a:gd name="T4" fmla="*/ 1184 w 1201"/>
                  <a:gd name="T5" fmla="*/ 1824 h 1840"/>
                  <a:gd name="T6" fmla="*/ 813 w 1201"/>
                  <a:gd name="T7" fmla="*/ 120 h 1840"/>
                  <a:gd name="T8" fmla="*/ 617 w 1201"/>
                  <a:gd name="T9" fmla="*/ 64 h 1840"/>
                  <a:gd name="T10" fmla="*/ 149 w 1201"/>
                  <a:gd name="T11" fmla="*/ 14 h 1840"/>
                  <a:gd name="T12" fmla="*/ 17 w 1201"/>
                  <a:gd name="T13" fmla="*/ 44 h 1840"/>
                  <a:gd name="T14" fmla="*/ 615 w 1201"/>
                  <a:gd name="T15" fmla="*/ 1730 h 1840"/>
                  <a:gd name="T16" fmla="*/ 1192 w 1201"/>
                  <a:gd name="T17" fmla="*/ 1839 h 1840"/>
                  <a:gd name="T18" fmla="*/ 1192 w 1201"/>
                  <a:gd name="T19" fmla="*/ 1839 h 1840"/>
                  <a:gd name="T20" fmla="*/ 1191 w 1201"/>
                  <a:gd name="T21" fmla="*/ 1839 h 1840"/>
                  <a:gd name="T22" fmla="*/ 1191 w 1201"/>
                  <a:gd name="T23" fmla="*/ 1839 h 1840"/>
                  <a:gd name="T24" fmla="*/ 608 w 1201"/>
                  <a:gd name="T25" fmla="*/ 1743 h 1840"/>
                  <a:gd name="T26" fmla="*/ 608 w 1201"/>
                  <a:gd name="T27" fmla="*/ 1743 h 1840"/>
                  <a:gd name="T28" fmla="*/ 604 w 1201"/>
                  <a:gd name="T29" fmla="*/ 1739 h 1840"/>
                  <a:gd name="T30" fmla="*/ 0 w 1201"/>
                  <a:gd name="T31" fmla="*/ 41 h 1840"/>
                  <a:gd name="T32" fmla="*/ 0 w 1201"/>
                  <a:gd name="T33" fmla="*/ 41 h 1840"/>
                  <a:gd name="T34" fmla="*/ 1 w 1201"/>
                  <a:gd name="T35" fmla="*/ 35 h 1840"/>
                  <a:gd name="T36" fmla="*/ 1 w 1201"/>
                  <a:gd name="T37" fmla="*/ 35 h 1840"/>
                  <a:gd name="T38" fmla="*/ 6 w 1201"/>
                  <a:gd name="T39" fmla="*/ 32 h 1840"/>
                  <a:gd name="T40" fmla="*/ 147 w 1201"/>
                  <a:gd name="T41" fmla="*/ 1 h 1840"/>
                  <a:gd name="T42" fmla="*/ 147 w 1201"/>
                  <a:gd name="T43" fmla="*/ 1 h 1840"/>
                  <a:gd name="T44" fmla="*/ 149 w 1201"/>
                  <a:gd name="T45" fmla="*/ 0 h 1840"/>
                  <a:gd name="T46" fmla="*/ 620 w 1201"/>
                  <a:gd name="T47" fmla="*/ 50 h 1840"/>
                  <a:gd name="T48" fmla="*/ 620 w 1201"/>
                  <a:gd name="T49" fmla="*/ 50 h 1840"/>
                  <a:gd name="T50" fmla="*/ 620 w 1201"/>
                  <a:gd name="T51" fmla="*/ 50 h 1840"/>
                  <a:gd name="T52" fmla="*/ 821 w 1201"/>
                  <a:gd name="T53" fmla="*/ 108 h 1840"/>
                  <a:gd name="T54" fmla="*/ 821 w 1201"/>
                  <a:gd name="T55" fmla="*/ 108 h 1840"/>
                  <a:gd name="T56" fmla="*/ 826 w 1201"/>
                  <a:gd name="T57" fmla="*/ 114 h 1840"/>
                  <a:gd name="T58" fmla="*/ 1199 w 1201"/>
                  <a:gd name="T59" fmla="*/ 1830 h 1840"/>
                  <a:gd name="T60" fmla="*/ 1199 w 1201"/>
                  <a:gd name="T61" fmla="*/ 1830 h 1840"/>
                  <a:gd name="T62" fmla="*/ 1197 w 1201"/>
                  <a:gd name="T63" fmla="*/ 1837 h 1840"/>
                  <a:gd name="T64" fmla="*/ 1197 w 1201"/>
                  <a:gd name="T65" fmla="*/ 1837 h 1840"/>
                  <a:gd name="T66" fmla="*/ 1192 w 1201"/>
                  <a:gd name="T67" fmla="*/ 1839 h 1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1" h="1840">
                    <a:moveTo>
                      <a:pt x="615" y="1730"/>
                    </a:moveTo>
                    <a:lnTo>
                      <a:pt x="615" y="1730"/>
                    </a:lnTo>
                    <a:cubicBezTo>
                      <a:pt x="779" y="1763"/>
                      <a:pt x="965" y="1794"/>
                      <a:pt x="1184" y="1824"/>
                    </a:cubicBezTo>
                    <a:lnTo>
                      <a:pt x="813" y="120"/>
                    </a:lnTo>
                    <a:lnTo>
                      <a:pt x="617" y="64"/>
                    </a:lnTo>
                    <a:lnTo>
                      <a:pt x="149" y="14"/>
                    </a:lnTo>
                    <a:lnTo>
                      <a:pt x="17" y="44"/>
                    </a:lnTo>
                    <a:lnTo>
                      <a:pt x="615" y="1730"/>
                    </a:lnTo>
                    <a:close/>
                    <a:moveTo>
                      <a:pt x="1192" y="1839"/>
                    </a:moveTo>
                    <a:lnTo>
                      <a:pt x="1192" y="1839"/>
                    </a:lnTo>
                    <a:cubicBezTo>
                      <a:pt x="1192" y="1839"/>
                      <a:pt x="1192" y="1839"/>
                      <a:pt x="1191" y="1839"/>
                    </a:cubicBezTo>
                    <a:lnTo>
                      <a:pt x="1191" y="1839"/>
                    </a:lnTo>
                    <a:cubicBezTo>
                      <a:pt x="967" y="1808"/>
                      <a:pt x="776" y="1777"/>
                      <a:pt x="608" y="1743"/>
                    </a:cubicBezTo>
                    <a:lnTo>
                      <a:pt x="608" y="1743"/>
                    </a:lnTo>
                    <a:cubicBezTo>
                      <a:pt x="606" y="1743"/>
                      <a:pt x="604" y="1740"/>
                      <a:pt x="604" y="1739"/>
                    </a:cubicBez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38"/>
                      <a:pt x="0" y="37"/>
                      <a:pt x="1" y="35"/>
                    </a:cubicBezTo>
                    <a:lnTo>
                      <a:pt x="1" y="35"/>
                    </a:lnTo>
                    <a:cubicBezTo>
                      <a:pt x="2" y="33"/>
                      <a:pt x="4" y="32"/>
                      <a:pt x="6" y="32"/>
                    </a:cubicBezTo>
                    <a:lnTo>
                      <a:pt x="147" y="1"/>
                    </a:lnTo>
                    <a:lnTo>
                      <a:pt x="147" y="1"/>
                    </a:lnTo>
                    <a:cubicBezTo>
                      <a:pt x="148" y="0"/>
                      <a:pt x="149" y="0"/>
                      <a:pt x="149" y="0"/>
                    </a:cubicBezTo>
                    <a:lnTo>
                      <a:pt x="620" y="50"/>
                    </a:lnTo>
                    <a:lnTo>
                      <a:pt x="620" y="50"/>
                    </a:lnTo>
                    <a:lnTo>
                      <a:pt x="620" y="50"/>
                    </a:lnTo>
                    <a:lnTo>
                      <a:pt x="821" y="108"/>
                    </a:lnTo>
                    <a:lnTo>
                      <a:pt x="821" y="108"/>
                    </a:lnTo>
                    <a:cubicBezTo>
                      <a:pt x="823" y="109"/>
                      <a:pt x="825" y="111"/>
                      <a:pt x="826" y="114"/>
                    </a:cubicBezTo>
                    <a:lnTo>
                      <a:pt x="1199" y="1830"/>
                    </a:lnTo>
                    <a:lnTo>
                      <a:pt x="1199" y="1830"/>
                    </a:lnTo>
                    <a:cubicBezTo>
                      <a:pt x="1200" y="1833"/>
                      <a:pt x="1199" y="1835"/>
                      <a:pt x="1197" y="1837"/>
                    </a:cubicBezTo>
                    <a:lnTo>
                      <a:pt x="1197" y="1837"/>
                    </a:lnTo>
                    <a:cubicBezTo>
                      <a:pt x="1196" y="1839"/>
                      <a:pt x="1195" y="1839"/>
                      <a:pt x="1192" y="18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110">
                <a:extLst>
                  <a:ext uri="{FF2B5EF4-FFF2-40B4-BE49-F238E27FC236}">
                    <a16:creationId xmlns:a16="http://schemas.microsoft.com/office/drawing/2014/main" id="{B689189B-DB7E-44BF-952D-E9D1D7535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3874" y="7176466"/>
                <a:ext cx="961385" cy="1663474"/>
              </a:xfrm>
              <a:custGeom>
                <a:avLst/>
                <a:gdLst>
                  <a:gd name="T0" fmla="*/ 1035 w 1062"/>
                  <a:gd name="T1" fmla="*/ 336 h 1839"/>
                  <a:gd name="T2" fmla="*/ 1035 w 1062"/>
                  <a:gd name="T3" fmla="*/ 336 h 1839"/>
                  <a:gd name="T4" fmla="*/ 689 w 1062"/>
                  <a:gd name="T5" fmla="*/ 20 h 1839"/>
                  <a:gd name="T6" fmla="*/ 689 w 1062"/>
                  <a:gd name="T7" fmla="*/ 20 h 1839"/>
                  <a:gd name="T8" fmla="*/ 160 w 1062"/>
                  <a:gd name="T9" fmla="*/ 946 h 1839"/>
                  <a:gd name="T10" fmla="*/ 45 w 1062"/>
                  <a:gd name="T11" fmla="*/ 1265 h 1839"/>
                  <a:gd name="T12" fmla="*/ 471 w 1062"/>
                  <a:gd name="T13" fmla="*/ 1838 h 1839"/>
                  <a:gd name="T14" fmla="*/ 515 w 1062"/>
                  <a:gd name="T15" fmla="*/ 1315 h 1839"/>
                  <a:gd name="T16" fmla="*/ 586 w 1062"/>
                  <a:gd name="T17" fmla="*/ 1140 h 1839"/>
                  <a:gd name="T18" fmla="*/ 586 w 1062"/>
                  <a:gd name="T19" fmla="*/ 1140 h 1839"/>
                  <a:gd name="T20" fmla="*/ 845 w 1062"/>
                  <a:gd name="T21" fmla="*/ 1154 h 1839"/>
                  <a:gd name="T22" fmla="*/ 845 w 1062"/>
                  <a:gd name="T23" fmla="*/ 1154 h 1839"/>
                  <a:gd name="T24" fmla="*/ 1047 w 1062"/>
                  <a:gd name="T25" fmla="*/ 544 h 1839"/>
                  <a:gd name="T26" fmla="*/ 1047 w 1062"/>
                  <a:gd name="T27" fmla="*/ 544 h 1839"/>
                  <a:gd name="T28" fmla="*/ 1035 w 1062"/>
                  <a:gd name="T29" fmla="*/ 336 h 1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2" h="1839">
                    <a:moveTo>
                      <a:pt x="1035" y="336"/>
                    </a:moveTo>
                    <a:lnTo>
                      <a:pt x="1035" y="336"/>
                    </a:lnTo>
                    <a:cubicBezTo>
                      <a:pt x="991" y="201"/>
                      <a:pt x="892" y="0"/>
                      <a:pt x="689" y="20"/>
                    </a:cubicBezTo>
                    <a:lnTo>
                      <a:pt x="689" y="20"/>
                    </a:lnTo>
                    <a:cubicBezTo>
                      <a:pt x="385" y="50"/>
                      <a:pt x="0" y="421"/>
                      <a:pt x="160" y="946"/>
                    </a:cubicBezTo>
                    <a:lnTo>
                      <a:pt x="45" y="1265"/>
                    </a:lnTo>
                    <a:lnTo>
                      <a:pt x="471" y="1838"/>
                    </a:lnTo>
                    <a:lnTo>
                      <a:pt x="515" y="1315"/>
                    </a:lnTo>
                    <a:lnTo>
                      <a:pt x="586" y="1140"/>
                    </a:lnTo>
                    <a:lnTo>
                      <a:pt x="586" y="1140"/>
                    </a:lnTo>
                    <a:cubicBezTo>
                      <a:pt x="680" y="1171"/>
                      <a:pt x="790" y="1194"/>
                      <a:pt x="845" y="1154"/>
                    </a:cubicBezTo>
                    <a:lnTo>
                      <a:pt x="845" y="1154"/>
                    </a:lnTo>
                    <a:cubicBezTo>
                      <a:pt x="924" y="1098"/>
                      <a:pt x="1010" y="720"/>
                      <a:pt x="1047" y="544"/>
                    </a:cubicBezTo>
                    <a:lnTo>
                      <a:pt x="1047" y="544"/>
                    </a:lnTo>
                    <a:cubicBezTo>
                      <a:pt x="1061" y="475"/>
                      <a:pt x="1057" y="403"/>
                      <a:pt x="1035" y="3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111">
                <a:extLst>
                  <a:ext uri="{FF2B5EF4-FFF2-40B4-BE49-F238E27FC236}">
                    <a16:creationId xmlns:a16="http://schemas.microsoft.com/office/drawing/2014/main" id="{EE6EDCF0-7C61-4613-89BD-697819B25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5787" y="7172478"/>
                <a:ext cx="933459" cy="1675440"/>
              </a:xfrm>
              <a:custGeom>
                <a:avLst/>
                <a:gdLst>
                  <a:gd name="T0" fmla="*/ 15 w 1032"/>
                  <a:gd name="T1" fmla="*/ 1272 h 1854"/>
                  <a:gd name="T2" fmla="*/ 429 w 1032"/>
                  <a:gd name="T3" fmla="*/ 1828 h 1854"/>
                  <a:gd name="T4" fmla="*/ 470 w 1032"/>
                  <a:gd name="T5" fmla="*/ 1322 h 1854"/>
                  <a:gd name="T6" fmla="*/ 470 w 1032"/>
                  <a:gd name="T7" fmla="*/ 1322 h 1854"/>
                  <a:gd name="T8" fmla="*/ 471 w 1032"/>
                  <a:gd name="T9" fmla="*/ 1320 h 1854"/>
                  <a:gd name="T10" fmla="*/ 543 w 1032"/>
                  <a:gd name="T11" fmla="*/ 1145 h 1854"/>
                  <a:gd name="T12" fmla="*/ 543 w 1032"/>
                  <a:gd name="T13" fmla="*/ 1145 h 1854"/>
                  <a:gd name="T14" fmla="*/ 552 w 1032"/>
                  <a:gd name="T15" fmla="*/ 1142 h 1854"/>
                  <a:gd name="T16" fmla="*/ 552 w 1032"/>
                  <a:gd name="T17" fmla="*/ 1142 h 1854"/>
                  <a:gd name="T18" fmla="*/ 804 w 1032"/>
                  <a:gd name="T19" fmla="*/ 1157 h 1854"/>
                  <a:gd name="T20" fmla="*/ 804 w 1032"/>
                  <a:gd name="T21" fmla="*/ 1157 h 1854"/>
                  <a:gd name="T22" fmla="*/ 1003 w 1032"/>
                  <a:gd name="T23" fmla="*/ 551 h 1854"/>
                  <a:gd name="T24" fmla="*/ 1003 w 1032"/>
                  <a:gd name="T25" fmla="*/ 551 h 1854"/>
                  <a:gd name="T26" fmla="*/ 991 w 1032"/>
                  <a:gd name="T27" fmla="*/ 345 h 1854"/>
                  <a:gd name="T28" fmla="*/ 991 w 1032"/>
                  <a:gd name="T29" fmla="*/ 345 h 1854"/>
                  <a:gd name="T30" fmla="*/ 653 w 1032"/>
                  <a:gd name="T31" fmla="*/ 35 h 1854"/>
                  <a:gd name="T32" fmla="*/ 653 w 1032"/>
                  <a:gd name="T33" fmla="*/ 35 h 1854"/>
                  <a:gd name="T34" fmla="*/ 208 w 1032"/>
                  <a:gd name="T35" fmla="*/ 325 h 1854"/>
                  <a:gd name="T36" fmla="*/ 208 w 1032"/>
                  <a:gd name="T37" fmla="*/ 325 h 1854"/>
                  <a:gd name="T38" fmla="*/ 129 w 1032"/>
                  <a:gd name="T39" fmla="*/ 951 h 1854"/>
                  <a:gd name="T40" fmla="*/ 129 w 1032"/>
                  <a:gd name="T41" fmla="*/ 951 h 1854"/>
                  <a:gd name="T42" fmla="*/ 129 w 1032"/>
                  <a:gd name="T43" fmla="*/ 955 h 1854"/>
                  <a:gd name="T44" fmla="*/ 15 w 1032"/>
                  <a:gd name="T45" fmla="*/ 1272 h 1854"/>
                  <a:gd name="T46" fmla="*/ 434 w 1032"/>
                  <a:gd name="T47" fmla="*/ 1853 h 1854"/>
                  <a:gd name="T48" fmla="*/ 434 w 1032"/>
                  <a:gd name="T49" fmla="*/ 1853 h 1854"/>
                  <a:gd name="T50" fmla="*/ 429 w 1032"/>
                  <a:gd name="T51" fmla="*/ 1850 h 1854"/>
                  <a:gd name="T52" fmla="*/ 2 w 1032"/>
                  <a:gd name="T53" fmla="*/ 1277 h 1854"/>
                  <a:gd name="T54" fmla="*/ 2 w 1032"/>
                  <a:gd name="T55" fmla="*/ 1277 h 1854"/>
                  <a:gd name="T56" fmla="*/ 1 w 1032"/>
                  <a:gd name="T57" fmla="*/ 1271 h 1854"/>
                  <a:gd name="T58" fmla="*/ 116 w 1032"/>
                  <a:gd name="T59" fmla="*/ 952 h 1854"/>
                  <a:gd name="T60" fmla="*/ 116 w 1032"/>
                  <a:gd name="T61" fmla="*/ 952 h 1854"/>
                  <a:gd name="T62" fmla="*/ 196 w 1032"/>
                  <a:gd name="T63" fmla="*/ 317 h 1854"/>
                  <a:gd name="T64" fmla="*/ 196 w 1032"/>
                  <a:gd name="T65" fmla="*/ 317 h 1854"/>
                  <a:gd name="T66" fmla="*/ 651 w 1032"/>
                  <a:gd name="T67" fmla="*/ 21 h 1854"/>
                  <a:gd name="T68" fmla="*/ 651 w 1032"/>
                  <a:gd name="T69" fmla="*/ 21 h 1854"/>
                  <a:gd name="T70" fmla="*/ 1005 w 1032"/>
                  <a:gd name="T71" fmla="*/ 341 h 1854"/>
                  <a:gd name="T72" fmla="*/ 1005 w 1032"/>
                  <a:gd name="T73" fmla="*/ 341 h 1854"/>
                  <a:gd name="T74" fmla="*/ 1017 w 1032"/>
                  <a:gd name="T75" fmla="*/ 553 h 1854"/>
                  <a:gd name="T76" fmla="*/ 1017 w 1032"/>
                  <a:gd name="T77" fmla="*/ 553 h 1854"/>
                  <a:gd name="T78" fmla="*/ 811 w 1032"/>
                  <a:gd name="T79" fmla="*/ 1168 h 1854"/>
                  <a:gd name="T80" fmla="*/ 811 w 1032"/>
                  <a:gd name="T81" fmla="*/ 1168 h 1854"/>
                  <a:gd name="T82" fmla="*/ 553 w 1032"/>
                  <a:gd name="T83" fmla="*/ 1157 h 1854"/>
                  <a:gd name="T84" fmla="*/ 485 w 1032"/>
                  <a:gd name="T85" fmla="*/ 1325 h 1854"/>
                  <a:gd name="T86" fmla="*/ 441 w 1032"/>
                  <a:gd name="T87" fmla="*/ 1847 h 1854"/>
                  <a:gd name="T88" fmla="*/ 441 w 1032"/>
                  <a:gd name="T89" fmla="*/ 1847 h 1854"/>
                  <a:gd name="T90" fmla="*/ 436 w 1032"/>
                  <a:gd name="T91" fmla="*/ 1853 h 1854"/>
                  <a:gd name="T92" fmla="*/ 436 w 1032"/>
                  <a:gd name="T93" fmla="*/ 1853 h 1854"/>
                  <a:gd name="T94" fmla="*/ 434 w 1032"/>
                  <a:gd name="T95" fmla="*/ 1853 h 1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2" h="1854">
                    <a:moveTo>
                      <a:pt x="15" y="1272"/>
                    </a:moveTo>
                    <a:lnTo>
                      <a:pt x="429" y="1828"/>
                    </a:lnTo>
                    <a:lnTo>
                      <a:pt x="470" y="1322"/>
                    </a:lnTo>
                    <a:lnTo>
                      <a:pt x="470" y="1322"/>
                    </a:lnTo>
                    <a:cubicBezTo>
                      <a:pt x="470" y="1322"/>
                      <a:pt x="471" y="1322"/>
                      <a:pt x="471" y="1320"/>
                    </a:cubicBezTo>
                    <a:lnTo>
                      <a:pt x="543" y="1145"/>
                    </a:lnTo>
                    <a:lnTo>
                      <a:pt x="543" y="1145"/>
                    </a:lnTo>
                    <a:cubicBezTo>
                      <a:pt x="544" y="1142"/>
                      <a:pt x="549" y="1140"/>
                      <a:pt x="552" y="1142"/>
                    </a:cubicBezTo>
                    <a:lnTo>
                      <a:pt x="552" y="1142"/>
                    </a:lnTo>
                    <a:cubicBezTo>
                      <a:pt x="674" y="1182"/>
                      <a:pt x="761" y="1187"/>
                      <a:pt x="804" y="1157"/>
                    </a:cubicBezTo>
                    <a:lnTo>
                      <a:pt x="804" y="1157"/>
                    </a:lnTo>
                    <a:cubicBezTo>
                      <a:pt x="882" y="1101"/>
                      <a:pt x="969" y="714"/>
                      <a:pt x="1003" y="551"/>
                    </a:cubicBezTo>
                    <a:lnTo>
                      <a:pt x="1003" y="551"/>
                    </a:lnTo>
                    <a:cubicBezTo>
                      <a:pt x="1017" y="483"/>
                      <a:pt x="1013" y="412"/>
                      <a:pt x="991" y="345"/>
                    </a:cubicBezTo>
                    <a:lnTo>
                      <a:pt x="991" y="345"/>
                    </a:lnTo>
                    <a:cubicBezTo>
                      <a:pt x="898" y="56"/>
                      <a:pt x="739" y="26"/>
                      <a:pt x="653" y="35"/>
                    </a:cubicBezTo>
                    <a:lnTo>
                      <a:pt x="653" y="35"/>
                    </a:lnTo>
                    <a:cubicBezTo>
                      <a:pt x="490" y="52"/>
                      <a:pt x="315" y="165"/>
                      <a:pt x="208" y="325"/>
                    </a:cubicBezTo>
                    <a:lnTo>
                      <a:pt x="208" y="325"/>
                    </a:lnTo>
                    <a:cubicBezTo>
                      <a:pt x="89" y="504"/>
                      <a:pt x="61" y="727"/>
                      <a:pt x="129" y="951"/>
                    </a:cubicBezTo>
                    <a:lnTo>
                      <a:pt x="129" y="951"/>
                    </a:lnTo>
                    <a:cubicBezTo>
                      <a:pt x="130" y="952"/>
                      <a:pt x="130" y="954"/>
                      <a:pt x="129" y="955"/>
                    </a:cubicBezTo>
                    <a:lnTo>
                      <a:pt x="15" y="1272"/>
                    </a:lnTo>
                    <a:close/>
                    <a:moveTo>
                      <a:pt x="434" y="1853"/>
                    </a:moveTo>
                    <a:lnTo>
                      <a:pt x="434" y="1853"/>
                    </a:lnTo>
                    <a:cubicBezTo>
                      <a:pt x="432" y="1853"/>
                      <a:pt x="430" y="1852"/>
                      <a:pt x="429" y="1850"/>
                    </a:cubicBezTo>
                    <a:lnTo>
                      <a:pt x="2" y="1277"/>
                    </a:lnTo>
                    <a:lnTo>
                      <a:pt x="2" y="1277"/>
                    </a:lnTo>
                    <a:cubicBezTo>
                      <a:pt x="0" y="1275"/>
                      <a:pt x="0" y="1273"/>
                      <a:pt x="1" y="1271"/>
                    </a:cubicBezTo>
                    <a:lnTo>
                      <a:pt x="116" y="952"/>
                    </a:lnTo>
                    <a:lnTo>
                      <a:pt x="116" y="952"/>
                    </a:lnTo>
                    <a:cubicBezTo>
                      <a:pt x="46" y="725"/>
                      <a:pt x="75" y="500"/>
                      <a:pt x="196" y="317"/>
                    </a:cubicBezTo>
                    <a:lnTo>
                      <a:pt x="196" y="317"/>
                    </a:lnTo>
                    <a:cubicBezTo>
                      <a:pt x="306" y="154"/>
                      <a:pt x="484" y="38"/>
                      <a:pt x="651" y="21"/>
                    </a:cubicBezTo>
                    <a:lnTo>
                      <a:pt x="651" y="21"/>
                    </a:lnTo>
                    <a:cubicBezTo>
                      <a:pt x="863" y="0"/>
                      <a:pt x="964" y="213"/>
                      <a:pt x="1005" y="341"/>
                    </a:cubicBezTo>
                    <a:lnTo>
                      <a:pt x="1005" y="341"/>
                    </a:lnTo>
                    <a:cubicBezTo>
                      <a:pt x="1027" y="409"/>
                      <a:pt x="1031" y="483"/>
                      <a:pt x="1017" y="553"/>
                    </a:cubicBezTo>
                    <a:lnTo>
                      <a:pt x="1017" y="553"/>
                    </a:lnTo>
                    <a:cubicBezTo>
                      <a:pt x="974" y="759"/>
                      <a:pt x="891" y="1112"/>
                      <a:pt x="811" y="1168"/>
                    </a:cubicBezTo>
                    <a:lnTo>
                      <a:pt x="811" y="1168"/>
                    </a:lnTo>
                    <a:cubicBezTo>
                      <a:pt x="766" y="1201"/>
                      <a:pt x="679" y="1197"/>
                      <a:pt x="553" y="1157"/>
                    </a:cubicBezTo>
                    <a:lnTo>
                      <a:pt x="485" y="1325"/>
                    </a:lnTo>
                    <a:lnTo>
                      <a:pt x="441" y="1847"/>
                    </a:lnTo>
                    <a:lnTo>
                      <a:pt x="441" y="1847"/>
                    </a:lnTo>
                    <a:cubicBezTo>
                      <a:pt x="441" y="1849"/>
                      <a:pt x="439" y="1852"/>
                      <a:pt x="436" y="1853"/>
                    </a:cubicBezTo>
                    <a:lnTo>
                      <a:pt x="436" y="1853"/>
                    </a:lnTo>
                    <a:cubicBezTo>
                      <a:pt x="436" y="1853"/>
                      <a:pt x="435" y="1853"/>
                      <a:pt x="434" y="18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112">
                <a:extLst>
                  <a:ext uri="{FF2B5EF4-FFF2-40B4-BE49-F238E27FC236}">
                    <a16:creationId xmlns:a16="http://schemas.microsoft.com/office/drawing/2014/main" id="{2037AA0C-A9E1-46D9-8AE9-25D8E53C4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6929" y="7088705"/>
                <a:ext cx="554490" cy="937450"/>
              </a:xfrm>
              <a:custGeom>
                <a:avLst/>
                <a:gdLst>
                  <a:gd name="T0" fmla="*/ 610 w 611"/>
                  <a:gd name="T1" fmla="*/ 228 h 1037"/>
                  <a:gd name="T2" fmla="*/ 610 w 611"/>
                  <a:gd name="T3" fmla="*/ 228 h 1037"/>
                  <a:gd name="T4" fmla="*/ 305 w 611"/>
                  <a:gd name="T5" fmla="*/ 19 h 1037"/>
                  <a:gd name="T6" fmla="*/ 305 w 611"/>
                  <a:gd name="T7" fmla="*/ 19 h 1037"/>
                  <a:gd name="T8" fmla="*/ 81 w 611"/>
                  <a:gd name="T9" fmla="*/ 143 h 1037"/>
                  <a:gd name="T10" fmla="*/ 81 w 611"/>
                  <a:gd name="T11" fmla="*/ 143 h 1037"/>
                  <a:gd name="T12" fmla="*/ 31 w 611"/>
                  <a:gd name="T13" fmla="*/ 478 h 1037"/>
                  <a:gd name="T14" fmla="*/ 31 w 611"/>
                  <a:gd name="T15" fmla="*/ 478 h 1037"/>
                  <a:gd name="T16" fmla="*/ 71 w 611"/>
                  <a:gd name="T17" fmla="*/ 630 h 1037"/>
                  <a:gd name="T18" fmla="*/ 71 w 611"/>
                  <a:gd name="T19" fmla="*/ 630 h 1037"/>
                  <a:gd name="T20" fmla="*/ 78 w 611"/>
                  <a:gd name="T21" fmla="*/ 1024 h 1037"/>
                  <a:gd name="T22" fmla="*/ 78 w 611"/>
                  <a:gd name="T23" fmla="*/ 1024 h 1037"/>
                  <a:gd name="T24" fmla="*/ 77 w 611"/>
                  <a:gd name="T25" fmla="*/ 1032 h 1037"/>
                  <a:gd name="T26" fmla="*/ 77 w 611"/>
                  <a:gd name="T27" fmla="*/ 1032 h 1037"/>
                  <a:gd name="T28" fmla="*/ 83 w 611"/>
                  <a:gd name="T29" fmla="*/ 1036 h 1037"/>
                  <a:gd name="T30" fmla="*/ 83 w 611"/>
                  <a:gd name="T31" fmla="*/ 1036 h 1037"/>
                  <a:gd name="T32" fmla="*/ 85 w 611"/>
                  <a:gd name="T33" fmla="*/ 1035 h 1037"/>
                  <a:gd name="T34" fmla="*/ 85 w 611"/>
                  <a:gd name="T35" fmla="*/ 1035 h 1037"/>
                  <a:gd name="T36" fmla="*/ 231 w 611"/>
                  <a:gd name="T37" fmla="*/ 947 h 1037"/>
                  <a:gd name="T38" fmla="*/ 231 w 611"/>
                  <a:gd name="T39" fmla="*/ 947 h 1037"/>
                  <a:gd name="T40" fmla="*/ 322 w 611"/>
                  <a:gd name="T41" fmla="*/ 562 h 1037"/>
                  <a:gd name="T42" fmla="*/ 322 w 611"/>
                  <a:gd name="T43" fmla="*/ 562 h 1037"/>
                  <a:gd name="T44" fmla="*/ 373 w 611"/>
                  <a:gd name="T45" fmla="*/ 357 h 1037"/>
                  <a:gd name="T46" fmla="*/ 373 w 611"/>
                  <a:gd name="T47" fmla="*/ 357 h 1037"/>
                  <a:gd name="T48" fmla="*/ 544 w 611"/>
                  <a:gd name="T49" fmla="*/ 398 h 1037"/>
                  <a:gd name="T50" fmla="*/ 544 w 611"/>
                  <a:gd name="T51" fmla="*/ 398 h 1037"/>
                  <a:gd name="T52" fmla="*/ 550 w 611"/>
                  <a:gd name="T53" fmla="*/ 400 h 1037"/>
                  <a:gd name="T54" fmla="*/ 550 w 611"/>
                  <a:gd name="T55" fmla="*/ 400 h 1037"/>
                  <a:gd name="T56" fmla="*/ 556 w 611"/>
                  <a:gd name="T57" fmla="*/ 396 h 1037"/>
                  <a:gd name="T58" fmla="*/ 610 w 611"/>
                  <a:gd name="T59" fmla="*/ 231 h 1037"/>
                  <a:gd name="T60" fmla="*/ 610 w 611"/>
                  <a:gd name="T61" fmla="*/ 231 h 1037"/>
                  <a:gd name="T62" fmla="*/ 610 w 611"/>
                  <a:gd name="T63" fmla="*/ 228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1" h="1037">
                    <a:moveTo>
                      <a:pt x="610" y="228"/>
                    </a:moveTo>
                    <a:lnTo>
                      <a:pt x="610" y="228"/>
                    </a:lnTo>
                    <a:cubicBezTo>
                      <a:pt x="609" y="225"/>
                      <a:pt x="557" y="0"/>
                      <a:pt x="305" y="19"/>
                    </a:cubicBezTo>
                    <a:lnTo>
                      <a:pt x="305" y="19"/>
                    </a:lnTo>
                    <a:cubicBezTo>
                      <a:pt x="213" y="26"/>
                      <a:pt x="133" y="71"/>
                      <a:pt x="81" y="143"/>
                    </a:cubicBezTo>
                    <a:lnTo>
                      <a:pt x="81" y="143"/>
                    </a:lnTo>
                    <a:cubicBezTo>
                      <a:pt x="17" y="231"/>
                      <a:pt x="0" y="350"/>
                      <a:pt x="31" y="478"/>
                    </a:cubicBezTo>
                    <a:lnTo>
                      <a:pt x="31" y="478"/>
                    </a:lnTo>
                    <a:cubicBezTo>
                      <a:pt x="44" y="532"/>
                      <a:pt x="58" y="582"/>
                      <a:pt x="71" y="630"/>
                    </a:cubicBezTo>
                    <a:lnTo>
                      <a:pt x="71" y="630"/>
                    </a:lnTo>
                    <a:cubicBezTo>
                      <a:pt x="122" y="808"/>
                      <a:pt x="159" y="937"/>
                      <a:pt x="78" y="1024"/>
                    </a:cubicBezTo>
                    <a:lnTo>
                      <a:pt x="78" y="1024"/>
                    </a:lnTo>
                    <a:cubicBezTo>
                      <a:pt x="75" y="1025"/>
                      <a:pt x="75" y="1029"/>
                      <a:pt x="77" y="1032"/>
                    </a:cubicBezTo>
                    <a:lnTo>
                      <a:pt x="77" y="1032"/>
                    </a:lnTo>
                    <a:cubicBezTo>
                      <a:pt x="78" y="1034"/>
                      <a:pt x="81" y="1036"/>
                      <a:pt x="83" y="1036"/>
                    </a:cubicBezTo>
                    <a:lnTo>
                      <a:pt x="83" y="1036"/>
                    </a:lnTo>
                    <a:cubicBezTo>
                      <a:pt x="84" y="1036"/>
                      <a:pt x="84" y="1036"/>
                      <a:pt x="85" y="1035"/>
                    </a:cubicBezTo>
                    <a:lnTo>
                      <a:pt x="85" y="1035"/>
                    </a:lnTo>
                    <a:cubicBezTo>
                      <a:pt x="88" y="1035"/>
                      <a:pt x="163" y="1016"/>
                      <a:pt x="231" y="947"/>
                    </a:cubicBezTo>
                    <a:lnTo>
                      <a:pt x="231" y="947"/>
                    </a:lnTo>
                    <a:cubicBezTo>
                      <a:pt x="343" y="834"/>
                      <a:pt x="342" y="675"/>
                      <a:pt x="322" y="562"/>
                    </a:cubicBezTo>
                    <a:lnTo>
                      <a:pt x="322" y="562"/>
                    </a:lnTo>
                    <a:cubicBezTo>
                      <a:pt x="302" y="452"/>
                      <a:pt x="320" y="381"/>
                      <a:pt x="373" y="357"/>
                    </a:cubicBezTo>
                    <a:lnTo>
                      <a:pt x="373" y="357"/>
                    </a:lnTo>
                    <a:cubicBezTo>
                      <a:pt x="433" y="330"/>
                      <a:pt x="519" y="367"/>
                      <a:pt x="544" y="398"/>
                    </a:cubicBezTo>
                    <a:lnTo>
                      <a:pt x="544" y="398"/>
                    </a:lnTo>
                    <a:cubicBezTo>
                      <a:pt x="545" y="400"/>
                      <a:pt x="548" y="401"/>
                      <a:pt x="550" y="400"/>
                    </a:cubicBezTo>
                    <a:lnTo>
                      <a:pt x="550" y="400"/>
                    </a:lnTo>
                    <a:cubicBezTo>
                      <a:pt x="553" y="400"/>
                      <a:pt x="555" y="398"/>
                      <a:pt x="556" y="396"/>
                    </a:cubicBezTo>
                    <a:lnTo>
                      <a:pt x="610" y="231"/>
                    </a:lnTo>
                    <a:lnTo>
                      <a:pt x="610" y="231"/>
                    </a:lnTo>
                    <a:cubicBezTo>
                      <a:pt x="610" y="231"/>
                      <a:pt x="610" y="230"/>
                      <a:pt x="610" y="2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113">
                <a:extLst>
                  <a:ext uri="{FF2B5EF4-FFF2-40B4-BE49-F238E27FC236}">
                    <a16:creationId xmlns:a16="http://schemas.microsoft.com/office/drawing/2014/main" id="{1D17CABA-8D4D-4363-8954-C3B67E5FC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2788" y="8145829"/>
                <a:ext cx="135631" cy="71805"/>
              </a:xfrm>
              <a:custGeom>
                <a:avLst/>
                <a:gdLst>
                  <a:gd name="T0" fmla="*/ 142 w 152"/>
                  <a:gd name="T1" fmla="*/ 79 h 80"/>
                  <a:gd name="T2" fmla="*/ 142 w 152"/>
                  <a:gd name="T3" fmla="*/ 79 h 80"/>
                  <a:gd name="T4" fmla="*/ 140 w 152"/>
                  <a:gd name="T5" fmla="*/ 77 h 80"/>
                  <a:gd name="T6" fmla="*/ 5 w 152"/>
                  <a:gd name="T7" fmla="*/ 15 h 80"/>
                  <a:gd name="T8" fmla="*/ 5 w 152"/>
                  <a:gd name="T9" fmla="*/ 15 h 80"/>
                  <a:gd name="T10" fmla="*/ 2 w 152"/>
                  <a:gd name="T11" fmla="*/ 5 h 80"/>
                  <a:gd name="T12" fmla="*/ 2 w 152"/>
                  <a:gd name="T13" fmla="*/ 5 h 80"/>
                  <a:gd name="T14" fmla="*/ 11 w 152"/>
                  <a:gd name="T15" fmla="*/ 2 h 80"/>
                  <a:gd name="T16" fmla="*/ 146 w 152"/>
                  <a:gd name="T17" fmla="*/ 65 h 80"/>
                  <a:gd name="T18" fmla="*/ 146 w 152"/>
                  <a:gd name="T19" fmla="*/ 65 h 80"/>
                  <a:gd name="T20" fmla="*/ 149 w 152"/>
                  <a:gd name="T21" fmla="*/ 74 h 80"/>
                  <a:gd name="T22" fmla="*/ 149 w 152"/>
                  <a:gd name="T23" fmla="*/ 74 h 80"/>
                  <a:gd name="T24" fmla="*/ 142 w 152"/>
                  <a:gd name="T25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" h="80">
                    <a:moveTo>
                      <a:pt x="142" y="79"/>
                    </a:moveTo>
                    <a:lnTo>
                      <a:pt x="142" y="79"/>
                    </a:lnTo>
                    <a:cubicBezTo>
                      <a:pt x="142" y="79"/>
                      <a:pt x="141" y="77"/>
                      <a:pt x="140" y="77"/>
                    </a:cubicBezTo>
                    <a:lnTo>
                      <a:pt x="5" y="15"/>
                    </a:lnTo>
                    <a:lnTo>
                      <a:pt x="5" y="15"/>
                    </a:lnTo>
                    <a:cubicBezTo>
                      <a:pt x="2" y="13"/>
                      <a:pt x="0" y="9"/>
                      <a:pt x="2" y="5"/>
                    </a:cubicBezTo>
                    <a:lnTo>
                      <a:pt x="2" y="5"/>
                    </a:lnTo>
                    <a:cubicBezTo>
                      <a:pt x="4" y="2"/>
                      <a:pt x="8" y="0"/>
                      <a:pt x="11" y="2"/>
                    </a:cubicBezTo>
                    <a:lnTo>
                      <a:pt x="146" y="65"/>
                    </a:lnTo>
                    <a:lnTo>
                      <a:pt x="146" y="65"/>
                    </a:lnTo>
                    <a:cubicBezTo>
                      <a:pt x="149" y="67"/>
                      <a:pt x="151" y="71"/>
                      <a:pt x="149" y="74"/>
                    </a:cubicBezTo>
                    <a:lnTo>
                      <a:pt x="149" y="74"/>
                    </a:lnTo>
                    <a:cubicBezTo>
                      <a:pt x="147" y="77"/>
                      <a:pt x="145" y="79"/>
                      <a:pt x="142" y="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114">
                <a:extLst>
                  <a:ext uri="{FF2B5EF4-FFF2-40B4-BE49-F238E27FC236}">
                    <a16:creationId xmlns:a16="http://schemas.microsoft.com/office/drawing/2014/main" id="{3C2F8E27-E1B4-4741-97A9-2D223C5C9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8026" y="7088705"/>
                <a:ext cx="1053134" cy="953406"/>
              </a:xfrm>
              <a:custGeom>
                <a:avLst/>
                <a:gdLst>
                  <a:gd name="T0" fmla="*/ 1031 w 1162"/>
                  <a:gd name="T1" fmla="*/ 182 h 1053"/>
                  <a:gd name="T2" fmla="*/ 1031 w 1162"/>
                  <a:gd name="T3" fmla="*/ 182 h 1053"/>
                  <a:gd name="T4" fmla="*/ 777 w 1162"/>
                  <a:gd name="T5" fmla="*/ 34 h 1053"/>
                  <a:gd name="T6" fmla="*/ 777 w 1162"/>
                  <a:gd name="T7" fmla="*/ 34 h 1053"/>
                  <a:gd name="T8" fmla="*/ 174 w 1162"/>
                  <a:gd name="T9" fmla="*/ 240 h 1053"/>
                  <a:gd name="T10" fmla="*/ 174 w 1162"/>
                  <a:gd name="T11" fmla="*/ 240 h 1053"/>
                  <a:gd name="T12" fmla="*/ 43 w 1162"/>
                  <a:gd name="T13" fmla="*/ 727 h 1053"/>
                  <a:gd name="T14" fmla="*/ 43 w 1162"/>
                  <a:gd name="T15" fmla="*/ 727 h 1053"/>
                  <a:gd name="T16" fmla="*/ 218 w 1162"/>
                  <a:gd name="T17" fmla="*/ 1051 h 1053"/>
                  <a:gd name="T18" fmla="*/ 218 w 1162"/>
                  <a:gd name="T19" fmla="*/ 1051 h 1053"/>
                  <a:gd name="T20" fmla="*/ 221 w 1162"/>
                  <a:gd name="T21" fmla="*/ 1052 h 1053"/>
                  <a:gd name="T22" fmla="*/ 221 w 1162"/>
                  <a:gd name="T23" fmla="*/ 1052 h 1053"/>
                  <a:gd name="T24" fmla="*/ 224 w 1162"/>
                  <a:gd name="T25" fmla="*/ 1051 h 1053"/>
                  <a:gd name="T26" fmla="*/ 224 w 1162"/>
                  <a:gd name="T27" fmla="*/ 1051 h 1053"/>
                  <a:gd name="T28" fmla="*/ 308 w 1162"/>
                  <a:gd name="T29" fmla="*/ 906 h 1053"/>
                  <a:gd name="T30" fmla="*/ 308 w 1162"/>
                  <a:gd name="T31" fmla="*/ 906 h 1053"/>
                  <a:gd name="T32" fmla="*/ 307 w 1162"/>
                  <a:gd name="T33" fmla="*/ 899 h 1053"/>
                  <a:gd name="T34" fmla="*/ 307 w 1162"/>
                  <a:gd name="T35" fmla="*/ 899 h 1053"/>
                  <a:gd name="T36" fmla="*/ 264 w 1162"/>
                  <a:gd name="T37" fmla="*/ 619 h 1053"/>
                  <a:gd name="T38" fmla="*/ 264 w 1162"/>
                  <a:gd name="T39" fmla="*/ 619 h 1053"/>
                  <a:gd name="T40" fmla="*/ 331 w 1162"/>
                  <a:gd name="T41" fmla="*/ 603 h 1053"/>
                  <a:gd name="T42" fmla="*/ 331 w 1162"/>
                  <a:gd name="T43" fmla="*/ 603 h 1053"/>
                  <a:gd name="T44" fmla="*/ 414 w 1162"/>
                  <a:gd name="T45" fmla="*/ 703 h 1053"/>
                  <a:gd name="T46" fmla="*/ 414 w 1162"/>
                  <a:gd name="T47" fmla="*/ 703 h 1053"/>
                  <a:gd name="T48" fmla="*/ 420 w 1162"/>
                  <a:gd name="T49" fmla="*/ 709 h 1053"/>
                  <a:gd name="T50" fmla="*/ 420 w 1162"/>
                  <a:gd name="T51" fmla="*/ 709 h 1053"/>
                  <a:gd name="T52" fmla="*/ 955 w 1162"/>
                  <a:gd name="T53" fmla="*/ 444 h 1053"/>
                  <a:gd name="T54" fmla="*/ 955 w 1162"/>
                  <a:gd name="T55" fmla="*/ 444 h 1053"/>
                  <a:gd name="T56" fmla="*/ 1105 w 1162"/>
                  <a:gd name="T57" fmla="*/ 651 h 1053"/>
                  <a:gd name="T58" fmla="*/ 1105 w 1162"/>
                  <a:gd name="T59" fmla="*/ 651 h 1053"/>
                  <a:gd name="T60" fmla="*/ 1111 w 1162"/>
                  <a:gd name="T61" fmla="*/ 650 h 1053"/>
                  <a:gd name="T62" fmla="*/ 1111 w 1162"/>
                  <a:gd name="T63" fmla="*/ 650 h 1053"/>
                  <a:gd name="T64" fmla="*/ 1115 w 1162"/>
                  <a:gd name="T65" fmla="*/ 645 h 1053"/>
                  <a:gd name="T66" fmla="*/ 1115 w 1162"/>
                  <a:gd name="T67" fmla="*/ 645 h 1053"/>
                  <a:gd name="T68" fmla="*/ 1031 w 1162"/>
                  <a:gd name="T69" fmla="*/ 182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2" h="1053">
                    <a:moveTo>
                      <a:pt x="1031" y="182"/>
                    </a:moveTo>
                    <a:lnTo>
                      <a:pt x="1031" y="182"/>
                    </a:lnTo>
                    <a:cubicBezTo>
                      <a:pt x="972" y="100"/>
                      <a:pt x="887" y="51"/>
                      <a:pt x="777" y="34"/>
                    </a:cubicBezTo>
                    <a:lnTo>
                      <a:pt x="777" y="34"/>
                    </a:lnTo>
                    <a:cubicBezTo>
                      <a:pt x="542" y="0"/>
                      <a:pt x="322" y="74"/>
                      <a:pt x="174" y="240"/>
                    </a:cubicBezTo>
                    <a:lnTo>
                      <a:pt x="174" y="240"/>
                    </a:lnTo>
                    <a:cubicBezTo>
                      <a:pt x="49" y="378"/>
                      <a:pt x="0" y="561"/>
                      <a:pt x="43" y="727"/>
                    </a:cubicBezTo>
                    <a:lnTo>
                      <a:pt x="43" y="727"/>
                    </a:lnTo>
                    <a:cubicBezTo>
                      <a:pt x="114" y="1003"/>
                      <a:pt x="214" y="1050"/>
                      <a:pt x="218" y="1051"/>
                    </a:cubicBezTo>
                    <a:lnTo>
                      <a:pt x="218" y="1051"/>
                    </a:lnTo>
                    <a:cubicBezTo>
                      <a:pt x="218" y="1052"/>
                      <a:pt x="220" y="1052"/>
                      <a:pt x="221" y="1052"/>
                    </a:cubicBezTo>
                    <a:lnTo>
                      <a:pt x="221" y="1052"/>
                    </a:lnTo>
                    <a:cubicBezTo>
                      <a:pt x="222" y="1052"/>
                      <a:pt x="223" y="1052"/>
                      <a:pt x="224" y="1051"/>
                    </a:cubicBezTo>
                    <a:lnTo>
                      <a:pt x="224" y="1051"/>
                    </a:lnTo>
                    <a:cubicBezTo>
                      <a:pt x="235" y="1046"/>
                      <a:pt x="275" y="970"/>
                      <a:pt x="308" y="906"/>
                    </a:cubicBezTo>
                    <a:lnTo>
                      <a:pt x="308" y="906"/>
                    </a:lnTo>
                    <a:cubicBezTo>
                      <a:pt x="309" y="904"/>
                      <a:pt x="309" y="902"/>
                      <a:pt x="307" y="899"/>
                    </a:cubicBezTo>
                    <a:lnTo>
                      <a:pt x="307" y="899"/>
                    </a:lnTo>
                    <a:cubicBezTo>
                      <a:pt x="305" y="897"/>
                      <a:pt x="168" y="690"/>
                      <a:pt x="264" y="619"/>
                    </a:cubicBezTo>
                    <a:lnTo>
                      <a:pt x="264" y="619"/>
                    </a:lnTo>
                    <a:cubicBezTo>
                      <a:pt x="288" y="602"/>
                      <a:pt x="310" y="596"/>
                      <a:pt x="331" y="603"/>
                    </a:cubicBezTo>
                    <a:lnTo>
                      <a:pt x="331" y="603"/>
                    </a:lnTo>
                    <a:cubicBezTo>
                      <a:pt x="384" y="619"/>
                      <a:pt x="413" y="703"/>
                      <a:pt x="414" y="703"/>
                    </a:cubicBezTo>
                    <a:lnTo>
                      <a:pt x="414" y="703"/>
                    </a:lnTo>
                    <a:cubicBezTo>
                      <a:pt x="415" y="706"/>
                      <a:pt x="417" y="709"/>
                      <a:pt x="420" y="709"/>
                    </a:cubicBezTo>
                    <a:lnTo>
                      <a:pt x="420" y="709"/>
                    </a:lnTo>
                    <a:cubicBezTo>
                      <a:pt x="425" y="709"/>
                      <a:pt x="785" y="705"/>
                      <a:pt x="955" y="444"/>
                    </a:cubicBezTo>
                    <a:lnTo>
                      <a:pt x="955" y="444"/>
                    </a:lnTo>
                    <a:cubicBezTo>
                      <a:pt x="972" y="489"/>
                      <a:pt x="1029" y="628"/>
                      <a:pt x="1105" y="651"/>
                    </a:cubicBezTo>
                    <a:lnTo>
                      <a:pt x="1105" y="651"/>
                    </a:lnTo>
                    <a:cubicBezTo>
                      <a:pt x="1107" y="651"/>
                      <a:pt x="1110" y="651"/>
                      <a:pt x="1111" y="650"/>
                    </a:cubicBezTo>
                    <a:lnTo>
                      <a:pt x="1111" y="650"/>
                    </a:lnTo>
                    <a:cubicBezTo>
                      <a:pt x="1113" y="649"/>
                      <a:pt x="1114" y="647"/>
                      <a:pt x="1115" y="645"/>
                    </a:cubicBezTo>
                    <a:lnTo>
                      <a:pt x="1115" y="645"/>
                    </a:lnTo>
                    <a:cubicBezTo>
                      <a:pt x="1115" y="642"/>
                      <a:pt x="1161" y="362"/>
                      <a:pt x="1031" y="1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115">
                <a:extLst>
                  <a:ext uri="{FF2B5EF4-FFF2-40B4-BE49-F238E27FC236}">
                    <a16:creationId xmlns:a16="http://schemas.microsoft.com/office/drawing/2014/main" id="{879471A5-2931-41AE-855C-7FB76BCE3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2368" y="10000779"/>
                <a:ext cx="662198" cy="343066"/>
              </a:xfrm>
              <a:custGeom>
                <a:avLst/>
                <a:gdLst>
                  <a:gd name="T0" fmla="*/ 555 w 730"/>
                  <a:gd name="T1" fmla="*/ 41 h 381"/>
                  <a:gd name="T2" fmla="*/ 555 w 730"/>
                  <a:gd name="T3" fmla="*/ 41 h 381"/>
                  <a:gd name="T4" fmla="*/ 382 w 730"/>
                  <a:gd name="T5" fmla="*/ 7 h 381"/>
                  <a:gd name="T6" fmla="*/ 382 w 730"/>
                  <a:gd name="T7" fmla="*/ 7 h 381"/>
                  <a:gd name="T8" fmla="*/ 121 w 730"/>
                  <a:gd name="T9" fmla="*/ 87 h 381"/>
                  <a:gd name="T10" fmla="*/ 8 w 730"/>
                  <a:gd name="T11" fmla="*/ 75 h 381"/>
                  <a:gd name="T12" fmla="*/ 8 w 730"/>
                  <a:gd name="T13" fmla="*/ 75 h 381"/>
                  <a:gd name="T14" fmla="*/ 10 w 730"/>
                  <a:gd name="T15" fmla="*/ 380 h 381"/>
                  <a:gd name="T16" fmla="*/ 595 w 730"/>
                  <a:gd name="T17" fmla="*/ 380 h 381"/>
                  <a:gd name="T18" fmla="*/ 595 w 730"/>
                  <a:gd name="T19" fmla="*/ 380 h 381"/>
                  <a:gd name="T20" fmla="*/ 698 w 730"/>
                  <a:gd name="T21" fmla="*/ 351 h 381"/>
                  <a:gd name="T22" fmla="*/ 698 w 730"/>
                  <a:gd name="T23" fmla="*/ 351 h 381"/>
                  <a:gd name="T24" fmla="*/ 675 w 730"/>
                  <a:gd name="T25" fmla="*/ 293 h 381"/>
                  <a:gd name="T26" fmla="*/ 675 w 730"/>
                  <a:gd name="T27" fmla="*/ 293 h 381"/>
                  <a:gd name="T28" fmla="*/ 686 w 730"/>
                  <a:gd name="T29" fmla="*/ 213 h 381"/>
                  <a:gd name="T30" fmla="*/ 686 w 730"/>
                  <a:gd name="T31" fmla="*/ 213 h 381"/>
                  <a:gd name="T32" fmla="*/ 685 w 730"/>
                  <a:gd name="T33" fmla="*/ 128 h 381"/>
                  <a:gd name="T34" fmla="*/ 685 w 730"/>
                  <a:gd name="T35" fmla="*/ 128 h 381"/>
                  <a:gd name="T36" fmla="*/ 555 w 730"/>
                  <a:gd name="T37" fmla="*/ 4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0" h="381">
                    <a:moveTo>
                      <a:pt x="555" y="41"/>
                    </a:moveTo>
                    <a:lnTo>
                      <a:pt x="555" y="41"/>
                    </a:lnTo>
                    <a:cubicBezTo>
                      <a:pt x="486" y="0"/>
                      <a:pt x="406" y="1"/>
                      <a:pt x="382" y="7"/>
                    </a:cubicBezTo>
                    <a:lnTo>
                      <a:pt x="382" y="7"/>
                    </a:lnTo>
                    <a:cubicBezTo>
                      <a:pt x="330" y="18"/>
                      <a:pt x="121" y="87"/>
                      <a:pt x="121" y="87"/>
                    </a:cubicBezTo>
                    <a:lnTo>
                      <a:pt x="8" y="75"/>
                    </a:lnTo>
                    <a:lnTo>
                      <a:pt x="8" y="75"/>
                    </a:lnTo>
                    <a:cubicBezTo>
                      <a:pt x="8" y="75"/>
                      <a:pt x="0" y="348"/>
                      <a:pt x="10" y="380"/>
                    </a:cubicBezTo>
                    <a:lnTo>
                      <a:pt x="595" y="380"/>
                    </a:lnTo>
                    <a:lnTo>
                      <a:pt x="595" y="380"/>
                    </a:lnTo>
                    <a:cubicBezTo>
                      <a:pt x="670" y="380"/>
                      <a:pt x="693" y="369"/>
                      <a:pt x="698" y="351"/>
                    </a:cubicBezTo>
                    <a:lnTo>
                      <a:pt x="698" y="351"/>
                    </a:lnTo>
                    <a:cubicBezTo>
                      <a:pt x="707" y="312"/>
                      <a:pt x="675" y="293"/>
                      <a:pt x="675" y="293"/>
                    </a:cubicBezTo>
                    <a:lnTo>
                      <a:pt x="675" y="293"/>
                    </a:lnTo>
                    <a:cubicBezTo>
                      <a:pt x="729" y="262"/>
                      <a:pt x="686" y="213"/>
                      <a:pt x="686" y="213"/>
                    </a:cubicBezTo>
                    <a:lnTo>
                      <a:pt x="686" y="213"/>
                    </a:lnTo>
                    <a:cubicBezTo>
                      <a:pt x="713" y="190"/>
                      <a:pt x="704" y="153"/>
                      <a:pt x="685" y="128"/>
                    </a:cubicBezTo>
                    <a:lnTo>
                      <a:pt x="685" y="128"/>
                    </a:lnTo>
                    <a:cubicBezTo>
                      <a:pt x="658" y="94"/>
                      <a:pt x="583" y="58"/>
                      <a:pt x="555" y="4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116">
                <a:extLst>
                  <a:ext uri="{FF2B5EF4-FFF2-40B4-BE49-F238E27FC236}">
                    <a16:creationId xmlns:a16="http://schemas.microsoft.com/office/drawing/2014/main" id="{75967670-7A02-4872-B15D-D8A6767C2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4390" y="9992800"/>
                <a:ext cx="658207" cy="359023"/>
              </a:xfrm>
              <a:custGeom>
                <a:avLst/>
                <a:gdLst>
                  <a:gd name="T0" fmla="*/ 23 w 728"/>
                  <a:gd name="T1" fmla="*/ 381 h 395"/>
                  <a:gd name="T2" fmla="*/ 602 w 728"/>
                  <a:gd name="T3" fmla="*/ 381 h 395"/>
                  <a:gd name="T4" fmla="*/ 602 w 728"/>
                  <a:gd name="T5" fmla="*/ 381 h 395"/>
                  <a:gd name="T6" fmla="*/ 699 w 728"/>
                  <a:gd name="T7" fmla="*/ 356 h 395"/>
                  <a:gd name="T8" fmla="*/ 699 w 728"/>
                  <a:gd name="T9" fmla="*/ 356 h 395"/>
                  <a:gd name="T10" fmla="*/ 679 w 728"/>
                  <a:gd name="T11" fmla="*/ 306 h 395"/>
                  <a:gd name="T12" fmla="*/ 679 w 728"/>
                  <a:gd name="T13" fmla="*/ 306 h 395"/>
                  <a:gd name="T14" fmla="*/ 676 w 728"/>
                  <a:gd name="T15" fmla="*/ 300 h 395"/>
                  <a:gd name="T16" fmla="*/ 676 w 728"/>
                  <a:gd name="T17" fmla="*/ 300 h 395"/>
                  <a:gd name="T18" fmla="*/ 679 w 728"/>
                  <a:gd name="T19" fmla="*/ 294 h 395"/>
                  <a:gd name="T20" fmla="*/ 679 w 728"/>
                  <a:gd name="T21" fmla="*/ 294 h 395"/>
                  <a:gd name="T22" fmla="*/ 702 w 728"/>
                  <a:gd name="T23" fmla="*/ 265 h 395"/>
                  <a:gd name="T24" fmla="*/ 702 w 728"/>
                  <a:gd name="T25" fmla="*/ 265 h 395"/>
                  <a:gd name="T26" fmla="*/ 688 w 728"/>
                  <a:gd name="T27" fmla="*/ 225 h 395"/>
                  <a:gd name="T28" fmla="*/ 688 w 728"/>
                  <a:gd name="T29" fmla="*/ 225 h 395"/>
                  <a:gd name="T30" fmla="*/ 689 w 728"/>
                  <a:gd name="T31" fmla="*/ 215 h 395"/>
                  <a:gd name="T32" fmla="*/ 689 w 728"/>
                  <a:gd name="T33" fmla="*/ 215 h 395"/>
                  <a:gd name="T34" fmla="*/ 686 w 728"/>
                  <a:gd name="T35" fmla="*/ 140 h 395"/>
                  <a:gd name="T36" fmla="*/ 686 w 728"/>
                  <a:gd name="T37" fmla="*/ 140 h 395"/>
                  <a:gd name="T38" fmla="*/ 581 w 728"/>
                  <a:gd name="T39" fmla="*/ 67 h 395"/>
                  <a:gd name="T40" fmla="*/ 581 w 728"/>
                  <a:gd name="T41" fmla="*/ 67 h 395"/>
                  <a:gd name="T42" fmla="*/ 559 w 728"/>
                  <a:gd name="T43" fmla="*/ 54 h 395"/>
                  <a:gd name="T44" fmla="*/ 559 w 728"/>
                  <a:gd name="T45" fmla="*/ 54 h 395"/>
                  <a:gd name="T46" fmla="*/ 390 w 728"/>
                  <a:gd name="T47" fmla="*/ 20 h 395"/>
                  <a:gd name="T48" fmla="*/ 390 w 728"/>
                  <a:gd name="T49" fmla="*/ 20 h 395"/>
                  <a:gd name="T50" fmla="*/ 131 w 728"/>
                  <a:gd name="T51" fmla="*/ 101 h 395"/>
                  <a:gd name="T52" fmla="*/ 131 w 728"/>
                  <a:gd name="T53" fmla="*/ 101 h 395"/>
                  <a:gd name="T54" fmla="*/ 128 w 728"/>
                  <a:gd name="T55" fmla="*/ 101 h 395"/>
                  <a:gd name="T56" fmla="*/ 21 w 728"/>
                  <a:gd name="T57" fmla="*/ 90 h 395"/>
                  <a:gd name="T58" fmla="*/ 21 w 728"/>
                  <a:gd name="T59" fmla="*/ 90 h 395"/>
                  <a:gd name="T60" fmla="*/ 23 w 728"/>
                  <a:gd name="T61" fmla="*/ 381 h 395"/>
                  <a:gd name="T62" fmla="*/ 602 w 728"/>
                  <a:gd name="T63" fmla="*/ 394 h 395"/>
                  <a:gd name="T64" fmla="*/ 17 w 728"/>
                  <a:gd name="T65" fmla="*/ 394 h 395"/>
                  <a:gd name="T66" fmla="*/ 17 w 728"/>
                  <a:gd name="T67" fmla="*/ 394 h 395"/>
                  <a:gd name="T68" fmla="*/ 10 w 728"/>
                  <a:gd name="T69" fmla="*/ 390 h 395"/>
                  <a:gd name="T70" fmla="*/ 10 w 728"/>
                  <a:gd name="T71" fmla="*/ 390 h 395"/>
                  <a:gd name="T72" fmla="*/ 7 w 728"/>
                  <a:gd name="T73" fmla="*/ 82 h 395"/>
                  <a:gd name="T74" fmla="*/ 7 w 728"/>
                  <a:gd name="T75" fmla="*/ 82 h 395"/>
                  <a:gd name="T76" fmla="*/ 9 w 728"/>
                  <a:gd name="T77" fmla="*/ 76 h 395"/>
                  <a:gd name="T78" fmla="*/ 9 w 728"/>
                  <a:gd name="T79" fmla="*/ 76 h 395"/>
                  <a:gd name="T80" fmla="*/ 15 w 728"/>
                  <a:gd name="T81" fmla="*/ 75 h 395"/>
                  <a:gd name="T82" fmla="*/ 128 w 728"/>
                  <a:gd name="T83" fmla="*/ 88 h 395"/>
                  <a:gd name="T84" fmla="*/ 128 w 728"/>
                  <a:gd name="T85" fmla="*/ 88 h 395"/>
                  <a:gd name="T86" fmla="*/ 388 w 728"/>
                  <a:gd name="T87" fmla="*/ 7 h 395"/>
                  <a:gd name="T88" fmla="*/ 388 w 728"/>
                  <a:gd name="T89" fmla="*/ 7 h 395"/>
                  <a:gd name="T90" fmla="*/ 566 w 728"/>
                  <a:gd name="T91" fmla="*/ 42 h 395"/>
                  <a:gd name="T92" fmla="*/ 566 w 728"/>
                  <a:gd name="T93" fmla="*/ 42 h 395"/>
                  <a:gd name="T94" fmla="*/ 588 w 728"/>
                  <a:gd name="T95" fmla="*/ 55 h 395"/>
                  <a:gd name="T96" fmla="*/ 588 w 728"/>
                  <a:gd name="T97" fmla="*/ 55 h 395"/>
                  <a:gd name="T98" fmla="*/ 697 w 728"/>
                  <a:gd name="T99" fmla="*/ 131 h 395"/>
                  <a:gd name="T100" fmla="*/ 697 w 728"/>
                  <a:gd name="T101" fmla="*/ 131 h 395"/>
                  <a:gd name="T102" fmla="*/ 703 w 728"/>
                  <a:gd name="T103" fmla="*/ 220 h 395"/>
                  <a:gd name="T104" fmla="*/ 703 w 728"/>
                  <a:gd name="T105" fmla="*/ 220 h 395"/>
                  <a:gd name="T106" fmla="*/ 715 w 728"/>
                  <a:gd name="T107" fmla="*/ 268 h 395"/>
                  <a:gd name="T108" fmla="*/ 715 w 728"/>
                  <a:gd name="T109" fmla="*/ 268 h 395"/>
                  <a:gd name="T110" fmla="*/ 694 w 728"/>
                  <a:gd name="T111" fmla="*/ 300 h 395"/>
                  <a:gd name="T112" fmla="*/ 694 w 728"/>
                  <a:gd name="T113" fmla="*/ 300 h 395"/>
                  <a:gd name="T114" fmla="*/ 712 w 728"/>
                  <a:gd name="T115" fmla="*/ 360 h 395"/>
                  <a:gd name="T116" fmla="*/ 712 w 728"/>
                  <a:gd name="T117" fmla="*/ 360 h 395"/>
                  <a:gd name="T118" fmla="*/ 602 w 728"/>
                  <a:gd name="T119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28" h="395">
                    <a:moveTo>
                      <a:pt x="23" y="381"/>
                    </a:moveTo>
                    <a:lnTo>
                      <a:pt x="602" y="381"/>
                    </a:lnTo>
                    <a:lnTo>
                      <a:pt x="602" y="381"/>
                    </a:lnTo>
                    <a:cubicBezTo>
                      <a:pt x="682" y="381"/>
                      <a:pt x="695" y="367"/>
                      <a:pt x="699" y="356"/>
                    </a:cubicBezTo>
                    <a:lnTo>
                      <a:pt x="699" y="356"/>
                    </a:lnTo>
                    <a:cubicBezTo>
                      <a:pt x="706" y="324"/>
                      <a:pt x="680" y="306"/>
                      <a:pt x="679" y="306"/>
                    </a:cubicBezTo>
                    <a:lnTo>
                      <a:pt x="679" y="306"/>
                    </a:lnTo>
                    <a:cubicBezTo>
                      <a:pt x="677" y="304"/>
                      <a:pt x="676" y="302"/>
                      <a:pt x="676" y="300"/>
                    </a:cubicBezTo>
                    <a:lnTo>
                      <a:pt x="676" y="300"/>
                    </a:lnTo>
                    <a:cubicBezTo>
                      <a:pt x="676" y="297"/>
                      <a:pt x="677" y="295"/>
                      <a:pt x="679" y="294"/>
                    </a:cubicBezTo>
                    <a:lnTo>
                      <a:pt x="679" y="294"/>
                    </a:lnTo>
                    <a:cubicBezTo>
                      <a:pt x="693" y="286"/>
                      <a:pt x="700" y="277"/>
                      <a:pt x="702" y="265"/>
                    </a:cubicBezTo>
                    <a:lnTo>
                      <a:pt x="702" y="265"/>
                    </a:lnTo>
                    <a:cubicBezTo>
                      <a:pt x="705" y="245"/>
                      <a:pt x="688" y="225"/>
                      <a:pt x="688" y="225"/>
                    </a:cubicBezTo>
                    <a:lnTo>
                      <a:pt x="688" y="225"/>
                    </a:lnTo>
                    <a:cubicBezTo>
                      <a:pt x="686" y="221"/>
                      <a:pt x="686" y="217"/>
                      <a:pt x="689" y="215"/>
                    </a:cubicBezTo>
                    <a:lnTo>
                      <a:pt x="689" y="215"/>
                    </a:lnTo>
                    <a:cubicBezTo>
                      <a:pt x="714" y="194"/>
                      <a:pt x="703" y="161"/>
                      <a:pt x="686" y="140"/>
                    </a:cubicBezTo>
                    <a:lnTo>
                      <a:pt x="686" y="140"/>
                    </a:lnTo>
                    <a:cubicBezTo>
                      <a:pt x="666" y="114"/>
                      <a:pt x="615" y="86"/>
                      <a:pt x="581" y="67"/>
                    </a:cubicBezTo>
                    <a:lnTo>
                      <a:pt x="581" y="67"/>
                    </a:lnTo>
                    <a:cubicBezTo>
                      <a:pt x="572" y="62"/>
                      <a:pt x="564" y="58"/>
                      <a:pt x="559" y="54"/>
                    </a:cubicBezTo>
                    <a:lnTo>
                      <a:pt x="559" y="54"/>
                    </a:lnTo>
                    <a:cubicBezTo>
                      <a:pt x="490" y="14"/>
                      <a:pt x="411" y="15"/>
                      <a:pt x="390" y="20"/>
                    </a:cubicBezTo>
                    <a:lnTo>
                      <a:pt x="390" y="20"/>
                    </a:lnTo>
                    <a:cubicBezTo>
                      <a:pt x="339" y="32"/>
                      <a:pt x="132" y="100"/>
                      <a:pt x="131" y="101"/>
                    </a:cubicBezTo>
                    <a:lnTo>
                      <a:pt x="131" y="101"/>
                    </a:lnTo>
                    <a:cubicBezTo>
                      <a:pt x="130" y="101"/>
                      <a:pt x="128" y="101"/>
                      <a:pt x="128" y="101"/>
                    </a:cubicBezTo>
                    <a:lnTo>
                      <a:pt x="21" y="90"/>
                    </a:lnTo>
                    <a:lnTo>
                      <a:pt x="21" y="90"/>
                    </a:lnTo>
                    <a:cubicBezTo>
                      <a:pt x="19" y="167"/>
                      <a:pt x="16" y="342"/>
                      <a:pt x="23" y="381"/>
                    </a:cubicBezTo>
                    <a:close/>
                    <a:moveTo>
                      <a:pt x="602" y="394"/>
                    </a:moveTo>
                    <a:lnTo>
                      <a:pt x="17" y="394"/>
                    </a:lnTo>
                    <a:lnTo>
                      <a:pt x="17" y="394"/>
                    </a:lnTo>
                    <a:cubicBezTo>
                      <a:pt x="14" y="394"/>
                      <a:pt x="11" y="392"/>
                      <a:pt x="10" y="390"/>
                    </a:cubicBezTo>
                    <a:lnTo>
                      <a:pt x="10" y="390"/>
                    </a:lnTo>
                    <a:cubicBezTo>
                      <a:pt x="0" y="357"/>
                      <a:pt x="7" y="94"/>
                      <a:pt x="7" y="82"/>
                    </a:cubicBezTo>
                    <a:lnTo>
                      <a:pt x="7" y="82"/>
                    </a:lnTo>
                    <a:cubicBezTo>
                      <a:pt x="8" y="80"/>
                      <a:pt x="9" y="78"/>
                      <a:pt x="9" y="76"/>
                    </a:cubicBezTo>
                    <a:lnTo>
                      <a:pt x="9" y="76"/>
                    </a:lnTo>
                    <a:cubicBezTo>
                      <a:pt x="11" y="76"/>
                      <a:pt x="13" y="75"/>
                      <a:pt x="15" y="75"/>
                    </a:cubicBezTo>
                    <a:lnTo>
                      <a:pt x="128" y="88"/>
                    </a:lnTo>
                    <a:lnTo>
                      <a:pt x="128" y="88"/>
                    </a:lnTo>
                    <a:cubicBezTo>
                      <a:pt x="148" y="81"/>
                      <a:pt x="337" y="18"/>
                      <a:pt x="388" y="7"/>
                    </a:cubicBezTo>
                    <a:lnTo>
                      <a:pt x="388" y="7"/>
                    </a:lnTo>
                    <a:cubicBezTo>
                      <a:pt x="414" y="0"/>
                      <a:pt x="496" y="0"/>
                      <a:pt x="566" y="42"/>
                    </a:cubicBezTo>
                    <a:lnTo>
                      <a:pt x="566" y="42"/>
                    </a:lnTo>
                    <a:cubicBezTo>
                      <a:pt x="571" y="45"/>
                      <a:pt x="579" y="50"/>
                      <a:pt x="588" y="55"/>
                    </a:cubicBezTo>
                    <a:lnTo>
                      <a:pt x="588" y="55"/>
                    </a:lnTo>
                    <a:cubicBezTo>
                      <a:pt x="623" y="74"/>
                      <a:pt x="675" y="103"/>
                      <a:pt x="697" y="131"/>
                    </a:cubicBezTo>
                    <a:lnTo>
                      <a:pt x="697" y="131"/>
                    </a:lnTo>
                    <a:cubicBezTo>
                      <a:pt x="718" y="158"/>
                      <a:pt x="727" y="195"/>
                      <a:pt x="703" y="220"/>
                    </a:cubicBezTo>
                    <a:lnTo>
                      <a:pt x="703" y="220"/>
                    </a:lnTo>
                    <a:cubicBezTo>
                      <a:pt x="709" y="230"/>
                      <a:pt x="718" y="248"/>
                      <a:pt x="715" y="268"/>
                    </a:cubicBezTo>
                    <a:lnTo>
                      <a:pt x="715" y="268"/>
                    </a:lnTo>
                    <a:cubicBezTo>
                      <a:pt x="714" y="281"/>
                      <a:pt x="706" y="291"/>
                      <a:pt x="694" y="300"/>
                    </a:cubicBezTo>
                    <a:lnTo>
                      <a:pt x="694" y="300"/>
                    </a:lnTo>
                    <a:cubicBezTo>
                      <a:pt x="706" y="312"/>
                      <a:pt x="718" y="332"/>
                      <a:pt x="712" y="360"/>
                    </a:cubicBezTo>
                    <a:lnTo>
                      <a:pt x="712" y="360"/>
                    </a:lnTo>
                    <a:cubicBezTo>
                      <a:pt x="706" y="384"/>
                      <a:pt x="674" y="394"/>
                      <a:pt x="602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117">
                <a:extLst>
                  <a:ext uri="{FF2B5EF4-FFF2-40B4-BE49-F238E27FC236}">
                    <a16:creationId xmlns:a16="http://schemas.microsoft.com/office/drawing/2014/main" id="{4836F592-E94F-432C-858A-73F94AD0D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7509" y="9785365"/>
                <a:ext cx="227382" cy="315144"/>
              </a:xfrm>
              <a:custGeom>
                <a:avLst/>
                <a:gdLst>
                  <a:gd name="T0" fmla="*/ 251 w 252"/>
                  <a:gd name="T1" fmla="*/ 347 h 348"/>
                  <a:gd name="T2" fmla="*/ 51 w 252"/>
                  <a:gd name="T3" fmla="*/ 0 h 348"/>
                  <a:gd name="T4" fmla="*/ 0 w 252"/>
                  <a:gd name="T5" fmla="*/ 30 h 348"/>
                  <a:gd name="T6" fmla="*/ 152 w 252"/>
                  <a:gd name="T7" fmla="*/ 292 h 348"/>
                  <a:gd name="T8" fmla="*/ 152 w 252"/>
                  <a:gd name="T9" fmla="*/ 292 h 348"/>
                  <a:gd name="T10" fmla="*/ 227 w 252"/>
                  <a:gd name="T11" fmla="*/ 334 h 348"/>
                  <a:gd name="T12" fmla="*/ 227 w 252"/>
                  <a:gd name="T13" fmla="*/ 334 h 348"/>
                  <a:gd name="T14" fmla="*/ 251 w 252"/>
                  <a:gd name="T15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2" h="348">
                    <a:moveTo>
                      <a:pt x="251" y="347"/>
                    </a:moveTo>
                    <a:lnTo>
                      <a:pt x="51" y="0"/>
                    </a:lnTo>
                    <a:lnTo>
                      <a:pt x="0" y="30"/>
                    </a:lnTo>
                    <a:lnTo>
                      <a:pt x="152" y="292"/>
                    </a:lnTo>
                    <a:lnTo>
                      <a:pt x="152" y="292"/>
                    </a:lnTo>
                    <a:cubicBezTo>
                      <a:pt x="177" y="306"/>
                      <a:pt x="202" y="319"/>
                      <a:pt x="227" y="334"/>
                    </a:cubicBezTo>
                    <a:lnTo>
                      <a:pt x="227" y="334"/>
                    </a:lnTo>
                    <a:cubicBezTo>
                      <a:pt x="235" y="338"/>
                      <a:pt x="243" y="343"/>
                      <a:pt x="251" y="3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118">
                <a:extLst>
                  <a:ext uri="{FF2B5EF4-FFF2-40B4-BE49-F238E27FC236}">
                    <a16:creationId xmlns:a16="http://schemas.microsoft.com/office/drawing/2014/main" id="{BEB24B99-37FF-4513-92C4-CEF6FCDC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9531" y="9777387"/>
                <a:ext cx="243339" cy="327110"/>
              </a:xfrm>
              <a:custGeom>
                <a:avLst/>
                <a:gdLst>
                  <a:gd name="T0" fmla="*/ 164 w 267"/>
                  <a:gd name="T1" fmla="*/ 294 h 362"/>
                  <a:gd name="T2" fmla="*/ 164 w 267"/>
                  <a:gd name="T3" fmla="*/ 294 h 362"/>
                  <a:gd name="T4" fmla="*/ 238 w 267"/>
                  <a:gd name="T5" fmla="*/ 335 h 362"/>
                  <a:gd name="T6" fmla="*/ 238 w 267"/>
                  <a:gd name="T7" fmla="*/ 335 h 362"/>
                  <a:gd name="T8" fmla="*/ 240 w 267"/>
                  <a:gd name="T9" fmla="*/ 335 h 362"/>
                  <a:gd name="T10" fmla="*/ 55 w 267"/>
                  <a:gd name="T11" fmla="*/ 16 h 362"/>
                  <a:gd name="T12" fmla="*/ 17 w 267"/>
                  <a:gd name="T13" fmla="*/ 39 h 362"/>
                  <a:gd name="T14" fmla="*/ 164 w 267"/>
                  <a:gd name="T15" fmla="*/ 294 h 362"/>
                  <a:gd name="T16" fmla="*/ 258 w 267"/>
                  <a:gd name="T17" fmla="*/ 361 h 362"/>
                  <a:gd name="T18" fmla="*/ 258 w 267"/>
                  <a:gd name="T19" fmla="*/ 361 h 362"/>
                  <a:gd name="T20" fmla="*/ 255 w 267"/>
                  <a:gd name="T21" fmla="*/ 360 h 362"/>
                  <a:gd name="T22" fmla="*/ 249 w 267"/>
                  <a:gd name="T23" fmla="*/ 356 h 362"/>
                  <a:gd name="T24" fmla="*/ 249 w 267"/>
                  <a:gd name="T25" fmla="*/ 356 h 362"/>
                  <a:gd name="T26" fmla="*/ 230 w 267"/>
                  <a:gd name="T27" fmla="*/ 347 h 362"/>
                  <a:gd name="T28" fmla="*/ 230 w 267"/>
                  <a:gd name="T29" fmla="*/ 347 h 362"/>
                  <a:gd name="T30" fmla="*/ 156 w 267"/>
                  <a:gd name="T31" fmla="*/ 305 h 362"/>
                  <a:gd name="T32" fmla="*/ 156 w 267"/>
                  <a:gd name="T33" fmla="*/ 305 h 362"/>
                  <a:gd name="T34" fmla="*/ 153 w 267"/>
                  <a:gd name="T35" fmla="*/ 303 h 362"/>
                  <a:gd name="T36" fmla="*/ 2 w 267"/>
                  <a:gd name="T37" fmla="*/ 40 h 362"/>
                  <a:gd name="T38" fmla="*/ 2 w 267"/>
                  <a:gd name="T39" fmla="*/ 40 h 362"/>
                  <a:gd name="T40" fmla="*/ 1 w 267"/>
                  <a:gd name="T41" fmla="*/ 35 h 362"/>
                  <a:gd name="T42" fmla="*/ 1 w 267"/>
                  <a:gd name="T43" fmla="*/ 35 h 362"/>
                  <a:gd name="T44" fmla="*/ 4 w 267"/>
                  <a:gd name="T45" fmla="*/ 31 h 362"/>
                  <a:gd name="T46" fmla="*/ 55 w 267"/>
                  <a:gd name="T47" fmla="*/ 1 h 362"/>
                  <a:gd name="T48" fmla="*/ 55 w 267"/>
                  <a:gd name="T49" fmla="*/ 1 h 362"/>
                  <a:gd name="T50" fmla="*/ 64 w 267"/>
                  <a:gd name="T51" fmla="*/ 4 h 362"/>
                  <a:gd name="T52" fmla="*/ 264 w 267"/>
                  <a:gd name="T53" fmla="*/ 351 h 362"/>
                  <a:gd name="T54" fmla="*/ 264 w 267"/>
                  <a:gd name="T55" fmla="*/ 351 h 362"/>
                  <a:gd name="T56" fmla="*/ 263 w 267"/>
                  <a:gd name="T57" fmla="*/ 359 h 362"/>
                  <a:gd name="T58" fmla="*/ 263 w 267"/>
                  <a:gd name="T59" fmla="*/ 359 h 362"/>
                  <a:gd name="T60" fmla="*/ 258 w 267"/>
                  <a:gd name="T61" fmla="*/ 36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7" h="362">
                    <a:moveTo>
                      <a:pt x="164" y="294"/>
                    </a:moveTo>
                    <a:lnTo>
                      <a:pt x="164" y="294"/>
                    </a:lnTo>
                    <a:cubicBezTo>
                      <a:pt x="190" y="308"/>
                      <a:pt x="214" y="321"/>
                      <a:pt x="238" y="335"/>
                    </a:cubicBezTo>
                    <a:lnTo>
                      <a:pt x="238" y="335"/>
                    </a:lnTo>
                    <a:cubicBezTo>
                      <a:pt x="238" y="335"/>
                      <a:pt x="239" y="335"/>
                      <a:pt x="240" y="335"/>
                    </a:cubicBezTo>
                    <a:lnTo>
                      <a:pt x="55" y="16"/>
                    </a:lnTo>
                    <a:lnTo>
                      <a:pt x="17" y="39"/>
                    </a:lnTo>
                    <a:lnTo>
                      <a:pt x="164" y="294"/>
                    </a:lnTo>
                    <a:close/>
                    <a:moveTo>
                      <a:pt x="258" y="361"/>
                    </a:moveTo>
                    <a:lnTo>
                      <a:pt x="258" y="361"/>
                    </a:lnTo>
                    <a:cubicBezTo>
                      <a:pt x="257" y="361"/>
                      <a:pt x="256" y="361"/>
                      <a:pt x="255" y="360"/>
                    </a:cubicBezTo>
                    <a:lnTo>
                      <a:pt x="249" y="356"/>
                    </a:lnTo>
                    <a:lnTo>
                      <a:pt x="249" y="356"/>
                    </a:lnTo>
                    <a:cubicBezTo>
                      <a:pt x="243" y="353"/>
                      <a:pt x="237" y="350"/>
                      <a:pt x="230" y="347"/>
                    </a:cubicBezTo>
                    <a:lnTo>
                      <a:pt x="230" y="347"/>
                    </a:lnTo>
                    <a:cubicBezTo>
                      <a:pt x="207" y="333"/>
                      <a:pt x="183" y="319"/>
                      <a:pt x="156" y="305"/>
                    </a:cubicBezTo>
                    <a:lnTo>
                      <a:pt x="156" y="305"/>
                    </a:lnTo>
                    <a:cubicBezTo>
                      <a:pt x="155" y="305"/>
                      <a:pt x="154" y="304"/>
                      <a:pt x="153" y="303"/>
                    </a:cubicBezTo>
                    <a:lnTo>
                      <a:pt x="2" y="40"/>
                    </a:lnTo>
                    <a:lnTo>
                      <a:pt x="2" y="40"/>
                    </a:lnTo>
                    <a:cubicBezTo>
                      <a:pt x="1" y="38"/>
                      <a:pt x="0" y="37"/>
                      <a:pt x="1" y="35"/>
                    </a:cubicBezTo>
                    <a:lnTo>
                      <a:pt x="1" y="35"/>
                    </a:lnTo>
                    <a:cubicBezTo>
                      <a:pt x="1" y="33"/>
                      <a:pt x="2" y="31"/>
                      <a:pt x="4" y="31"/>
                    </a:cubicBezTo>
                    <a:lnTo>
                      <a:pt x="55" y="1"/>
                    </a:lnTo>
                    <a:lnTo>
                      <a:pt x="55" y="1"/>
                    </a:lnTo>
                    <a:cubicBezTo>
                      <a:pt x="58" y="0"/>
                      <a:pt x="62" y="0"/>
                      <a:pt x="64" y="4"/>
                    </a:cubicBezTo>
                    <a:lnTo>
                      <a:pt x="264" y="351"/>
                    </a:lnTo>
                    <a:lnTo>
                      <a:pt x="264" y="351"/>
                    </a:lnTo>
                    <a:cubicBezTo>
                      <a:pt x="266" y="353"/>
                      <a:pt x="265" y="356"/>
                      <a:pt x="263" y="359"/>
                    </a:cubicBezTo>
                    <a:lnTo>
                      <a:pt x="263" y="359"/>
                    </a:lnTo>
                    <a:cubicBezTo>
                      <a:pt x="262" y="360"/>
                      <a:pt x="260" y="361"/>
                      <a:pt x="258" y="3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119">
                <a:extLst>
                  <a:ext uri="{FF2B5EF4-FFF2-40B4-BE49-F238E27FC236}">
                    <a16:creationId xmlns:a16="http://schemas.microsoft.com/office/drawing/2014/main" id="{C91B8014-9B70-488D-8CFE-49E3F83D5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3821" y="8460970"/>
                <a:ext cx="522576" cy="602362"/>
              </a:xfrm>
              <a:custGeom>
                <a:avLst/>
                <a:gdLst>
                  <a:gd name="T0" fmla="*/ 456 w 577"/>
                  <a:gd name="T1" fmla="*/ 663 h 664"/>
                  <a:gd name="T2" fmla="*/ 456 w 577"/>
                  <a:gd name="T3" fmla="*/ 663 h 664"/>
                  <a:gd name="T4" fmla="*/ 450 w 577"/>
                  <a:gd name="T5" fmla="*/ 659 h 664"/>
                  <a:gd name="T6" fmla="*/ 1 w 577"/>
                  <a:gd name="T7" fmla="*/ 12 h 664"/>
                  <a:gd name="T8" fmla="*/ 1 w 577"/>
                  <a:gd name="T9" fmla="*/ 12 h 664"/>
                  <a:gd name="T10" fmla="*/ 3 w 577"/>
                  <a:gd name="T11" fmla="*/ 2 h 664"/>
                  <a:gd name="T12" fmla="*/ 3 w 577"/>
                  <a:gd name="T13" fmla="*/ 2 h 664"/>
                  <a:gd name="T14" fmla="*/ 13 w 577"/>
                  <a:gd name="T15" fmla="*/ 4 h 664"/>
                  <a:gd name="T16" fmla="*/ 459 w 577"/>
                  <a:gd name="T17" fmla="*/ 647 h 664"/>
                  <a:gd name="T18" fmla="*/ 558 w 577"/>
                  <a:gd name="T19" fmla="*/ 620 h 664"/>
                  <a:gd name="T20" fmla="*/ 440 w 577"/>
                  <a:gd name="T21" fmla="*/ 424 h 664"/>
                  <a:gd name="T22" fmla="*/ 440 w 577"/>
                  <a:gd name="T23" fmla="*/ 424 h 664"/>
                  <a:gd name="T24" fmla="*/ 442 w 577"/>
                  <a:gd name="T25" fmla="*/ 414 h 664"/>
                  <a:gd name="T26" fmla="*/ 442 w 577"/>
                  <a:gd name="T27" fmla="*/ 414 h 664"/>
                  <a:gd name="T28" fmla="*/ 452 w 577"/>
                  <a:gd name="T29" fmla="*/ 417 h 664"/>
                  <a:gd name="T30" fmla="*/ 574 w 577"/>
                  <a:gd name="T31" fmla="*/ 620 h 664"/>
                  <a:gd name="T32" fmla="*/ 574 w 577"/>
                  <a:gd name="T33" fmla="*/ 620 h 664"/>
                  <a:gd name="T34" fmla="*/ 575 w 577"/>
                  <a:gd name="T35" fmla="*/ 626 h 664"/>
                  <a:gd name="T36" fmla="*/ 575 w 577"/>
                  <a:gd name="T37" fmla="*/ 626 h 664"/>
                  <a:gd name="T38" fmla="*/ 570 w 577"/>
                  <a:gd name="T39" fmla="*/ 630 h 664"/>
                  <a:gd name="T40" fmla="*/ 458 w 577"/>
                  <a:gd name="T41" fmla="*/ 662 h 664"/>
                  <a:gd name="T42" fmla="*/ 458 w 577"/>
                  <a:gd name="T43" fmla="*/ 662 h 664"/>
                  <a:gd name="T44" fmla="*/ 456 w 577"/>
                  <a:gd name="T45" fmla="*/ 663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7" h="664">
                    <a:moveTo>
                      <a:pt x="456" y="663"/>
                    </a:moveTo>
                    <a:lnTo>
                      <a:pt x="456" y="663"/>
                    </a:lnTo>
                    <a:cubicBezTo>
                      <a:pt x="454" y="663"/>
                      <a:pt x="452" y="661"/>
                      <a:pt x="450" y="659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9"/>
                      <a:pt x="0" y="4"/>
                      <a:pt x="3" y="2"/>
                    </a:cubicBezTo>
                    <a:lnTo>
                      <a:pt x="3" y="2"/>
                    </a:lnTo>
                    <a:cubicBezTo>
                      <a:pt x="6" y="0"/>
                      <a:pt x="11" y="1"/>
                      <a:pt x="13" y="4"/>
                    </a:cubicBezTo>
                    <a:lnTo>
                      <a:pt x="459" y="647"/>
                    </a:lnTo>
                    <a:lnTo>
                      <a:pt x="558" y="620"/>
                    </a:lnTo>
                    <a:lnTo>
                      <a:pt x="440" y="424"/>
                    </a:lnTo>
                    <a:lnTo>
                      <a:pt x="440" y="424"/>
                    </a:lnTo>
                    <a:cubicBezTo>
                      <a:pt x="438" y="421"/>
                      <a:pt x="439" y="417"/>
                      <a:pt x="442" y="414"/>
                    </a:cubicBezTo>
                    <a:lnTo>
                      <a:pt x="442" y="414"/>
                    </a:lnTo>
                    <a:cubicBezTo>
                      <a:pt x="446" y="412"/>
                      <a:pt x="450" y="413"/>
                      <a:pt x="452" y="417"/>
                    </a:cubicBezTo>
                    <a:lnTo>
                      <a:pt x="574" y="620"/>
                    </a:lnTo>
                    <a:lnTo>
                      <a:pt x="574" y="620"/>
                    </a:lnTo>
                    <a:cubicBezTo>
                      <a:pt x="576" y="622"/>
                      <a:pt x="576" y="624"/>
                      <a:pt x="575" y="626"/>
                    </a:cubicBezTo>
                    <a:lnTo>
                      <a:pt x="575" y="626"/>
                    </a:lnTo>
                    <a:cubicBezTo>
                      <a:pt x="574" y="628"/>
                      <a:pt x="572" y="630"/>
                      <a:pt x="570" y="630"/>
                    </a:cubicBezTo>
                    <a:lnTo>
                      <a:pt x="458" y="662"/>
                    </a:lnTo>
                    <a:lnTo>
                      <a:pt x="458" y="662"/>
                    </a:lnTo>
                    <a:cubicBezTo>
                      <a:pt x="458" y="663"/>
                      <a:pt x="457" y="663"/>
                      <a:pt x="456" y="6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120">
                <a:extLst>
                  <a:ext uri="{FF2B5EF4-FFF2-40B4-BE49-F238E27FC236}">
                    <a16:creationId xmlns:a16="http://schemas.microsoft.com/office/drawing/2014/main" id="{BE1E4F2E-A35E-46DA-B909-0797C2B62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4540" y="8389165"/>
                <a:ext cx="71805" cy="586405"/>
              </a:xfrm>
              <a:custGeom>
                <a:avLst/>
                <a:gdLst>
                  <a:gd name="T0" fmla="*/ 7 w 78"/>
                  <a:gd name="T1" fmla="*/ 646 h 647"/>
                  <a:gd name="T2" fmla="*/ 7 w 78"/>
                  <a:gd name="T3" fmla="*/ 646 h 647"/>
                  <a:gd name="T4" fmla="*/ 7 w 78"/>
                  <a:gd name="T5" fmla="*/ 646 h 647"/>
                  <a:gd name="T6" fmla="*/ 7 w 78"/>
                  <a:gd name="T7" fmla="*/ 646 h 647"/>
                  <a:gd name="T8" fmla="*/ 1 w 78"/>
                  <a:gd name="T9" fmla="*/ 638 h 647"/>
                  <a:gd name="T10" fmla="*/ 63 w 78"/>
                  <a:gd name="T11" fmla="*/ 7 h 647"/>
                  <a:gd name="T12" fmla="*/ 63 w 78"/>
                  <a:gd name="T13" fmla="*/ 7 h 647"/>
                  <a:gd name="T14" fmla="*/ 71 w 78"/>
                  <a:gd name="T15" fmla="*/ 1 h 647"/>
                  <a:gd name="T16" fmla="*/ 71 w 78"/>
                  <a:gd name="T17" fmla="*/ 1 h 647"/>
                  <a:gd name="T18" fmla="*/ 77 w 78"/>
                  <a:gd name="T19" fmla="*/ 8 h 647"/>
                  <a:gd name="T20" fmla="*/ 14 w 78"/>
                  <a:gd name="T21" fmla="*/ 639 h 647"/>
                  <a:gd name="T22" fmla="*/ 14 w 78"/>
                  <a:gd name="T23" fmla="*/ 639 h 647"/>
                  <a:gd name="T24" fmla="*/ 7 w 78"/>
                  <a:gd name="T25" fmla="*/ 646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647">
                    <a:moveTo>
                      <a:pt x="7" y="646"/>
                    </a:moveTo>
                    <a:lnTo>
                      <a:pt x="7" y="646"/>
                    </a:lnTo>
                    <a:lnTo>
                      <a:pt x="7" y="646"/>
                    </a:lnTo>
                    <a:lnTo>
                      <a:pt x="7" y="646"/>
                    </a:lnTo>
                    <a:cubicBezTo>
                      <a:pt x="3" y="645"/>
                      <a:pt x="0" y="642"/>
                      <a:pt x="1" y="638"/>
                    </a:cubicBezTo>
                    <a:lnTo>
                      <a:pt x="63" y="7"/>
                    </a:lnTo>
                    <a:lnTo>
                      <a:pt x="63" y="7"/>
                    </a:lnTo>
                    <a:cubicBezTo>
                      <a:pt x="64" y="2"/>
                      <a:pt x="67" y="0"/>
                      <a:pt x="71" y="1"/>
                    </a:cubicBezTo>
                    <a:lnTo>
                      <a:pt x="71" y="1"/>
                    </a:lnTo>
                    <a:cubicBezTo>
                      <a:pt x="75" y="1"/>
                      <a:pt x="77" y="4"/>
                      <a:pt x="77" y="8"/>
                    </a:cubicBezTo>
                    <a:lnTo>
                      <a:pt x="14" y="639"/>
                    </a:lnTo>
                    <a:lnTo>
                      <a:pt x="14" y="639"/>
                    </a:lnTo>
                    <a:cubicBezTo>
                      <a:pt x="14" y="643"/>
                      <a:pt x="11" y="646"/>
                      <a:pt x="7" y="6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121">
                <a:extLst>
                  <a:ext uri="{FF2B5EF4-FFF2-40B4-BE49-F238E27FC236}">
                    <a16:creationId xmlns:a16="http://schemas.microsoft.com/office/drawing/2014/main" id="{AED61E00-8939-4199-A81D-A1961F5CC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4904" y="9011471"/>
                <a:ext cx="2449333" cy="1001276"/>
              </a:xfrm>
              <a:custGeom>
                <a:avLst/>
                <a:gdLst>
                  <a:gd name="T0" fmla="*/ 2701 w 2709"/>
                  <a:gd name="T1" fmla="*/ 1106 h 1107"/>
                  <a:gd name="T2" fmla="*/ 2701 w 2709"/>
                  <a:gd name="T3" fmla="*/ 1106 h 1107"/>
                  <a:gd name="T4" fmla="*/ 2695 w 2709"/>
                  <a:gd name="T5" fmla="*/ 1103 h 1107"/>
                  <a:gd name="T6" fmla="*/ 2695 w 2709"/>
                  <a:gd name="T7" fmla="*/ 1103 h 1107"/>
                  <a:gd name="T8" fmla="*/ 1889 w 2709"/>
                  <a:gd name="T9" fmla="*/ 557 h 1107"/>
                  <a:gd name="T10" fmla="*/ 1889 w 2709"/>
                  <a:gd name="T11" fmla="*/ 557 h 1107"/>
                  <a:gd name="T12" fmla="*/ 1498 w 2709"/>
                  <a:gd name="T13" fmla="*/ 747 h 1107"/>
                  <a:gd name="T14" fmla="*/ 1498 w 2709"/>
                  <a:gd name="T15" fmla="*/ 747 h 1107"/>
                  <a:gd name="T16" fmla="*/ 656 w 2709"/>
                  <a:gd name="T17" fmla="*/ 913 h 1107"/>
                  <a:gd name="T18" fmla="*/ 656 w 2709"/>
                  <a:gd name="T19" fmla="*/ 913 h 1107"/>
                  <a:gd name="T20" fmla="*/ 142 w 2709"/>
                  <a:gd name="T21" fmla="*/ 373 h 1107"/>
                  <a:gd name="T22" fmla="*/ 142 w 2709"/>
                  <a:gd name="T23" fmla="*/ 373 h 1107"/>
                  <a:gd name="T24" fmla="*/ 0 w 2709"/>
                  <a:gd name="T25" fmla="*/ 9 h 1107"/>
                  <a:gd name="T26" fmla="*/ 0 w 2709"/>
                  <a:gd name="T27" fmla="*/ 9 h 1107"/>
                  <a:gd name="T28" fmla="*/ 5 w 2709"/>
                  <a:gd name="T29" fmla="*/ 0 h 1107"/>
                  <a:gd name="T30" fmla="*/ 5 w 2709"/>
                  <a:gd name="T31" fmla="*/ 0 h 1107"/>
                  <a:gd name="T32" fmla="*/ 14 w 2709"/>
                  <a:gd name="T33" fmla="*/ 6 h 1107"/>
                  <a:gd name="T34" fmla="*/ 14 w 2709"/>
                  <a:gd name="T35" fmla="*/ 6 h 1107"/>
                  <a:gd name="T36" fmla="*/ 155 w 2709"/>
                  <a:gd name="T37" fmla="*/ 367 h 1107"/>
                  <a:gd name="T38" fmla="*/ 155 w 2709"/>
                  <a:gd name="T39" fmla="*/ 367 h 1107"/>
                  <a:gd name="T40" fmla="*/ 661 w 2709"/>
                  <a:gd name="T41" fmla="*/ 901 h 1107"/>
                  <a:gd name="T42" fmla="*/ 661 w 2709"/>
                  <a:gd name="T43" fmla="*/ 901 h 1107"/>
                  <a:gd name="T44" fmla="*/ 1490 w 2709"/>
                  <a:gd name="T45" fmla="*/ 735 h 1107"/>
                  <a:gd name="T46" fmla="*/ 1490 w 2709"/>
                  <a:gd name="T47" fmla="*/ 735 h 1107"/>
                  <a:gd name="T48" fmla="*/ 1886 w 2709"/>
                  <a:gd name="T49" fmla="*/ 544 h 1107"/>
                  <a:gd name="T50" fmla="*/ 1886 w 2709"/>
                  <a:gd name="T51" fmla="*/ 544 h 1107"/>
                  <a:gd name="T52" fmla="*/ 2437 w 2709"/>
                  <a:gd name="T53" fmla="*/ 798 h 1107"/>
                  <a:gd name="T54" fmla="*/ 2437 w 2709"/>
                  <a:gd name="T55" fmla="*/ 798 h 1107"/>
                  <a:gd name="T56" fmla="*/ 2707 w 2709"/>
                  <a:gd name="T57" fmla="*/ 1095 h 1107"/>
                  <a:gd name="T58" fmla="*/ 2707 w 2709"/>
                  <a:gd name="T59" fmla="*/ 1095 h 1107"/>
                  <a:gd name="T60" fmla="*/ 2705 w 2709"/>
                  <a:gd name="T61" fmla="*/ 1104 h 1107"/>
                  <a:gd name="T62" fmla="*/ 2705 w 2709"/>
                  <a:gd name="T63" fmla="*/ 1104 h 1107"/>
                  <a:gd name="T64" fmla="*/ 2701 w 2709"/>
                  <a:gd name="T65" fmla="*/ 1106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09" h="1107">
                    <a:moveTo>
                      <a:pt x="2701" y="1106"/>
                    </a:moveTo>
                    <a:lnTo>
                      <a:pt x="2701" y="1106"/>
                    </a:lnTo>
                    <a:cubicBezTo>
                      <a:pt x="2698" y="1106"/>
                      <a:pt x="2696" y="1104"/>
                      <a:pt x="2695" y="1103"/>
                    </a:cubicBezTo>
                    <a:lnTo>
                      <a:pt x="2695" y="1103"/>
                    </a:lnTo>
                    <a:cubicBezTo>
                      <a:pt x="2690" y="1097"/>
                      <a:pt x="2248" y="502"/>
                      <a:pt x="1889" y="557"/>
                    </a:cubicBezTo>
                    <a:lnTo>
                      <a:pt x="1889" y="557"/>
                    </a:lnTo>
                    <a:cubicBezTo>
                      <a:pt x="1758" y="577"/>
                      <a:pt x="1632" y="659"/>
                      <a:pt x="1498" y="747"/>
                    </a:cubicBezTo>
                    <a:lnTo>
                      <a:pt x="1498" y="747"/>
                    </a:lnTo>
                    <a:cubicBezTo>
                      <a:pt x="1263" y="900"/>
                      <a:pt x="995" y="1074"/>
                      <a:pt x="656" y="913"/>
                    </a:cubicBezTo>
                    <a:lnTo>
                      <a:pt x="656" y="913"/>
                    </a:lnTo>
                    <a:cubicBezTo>
                      <a:pt x="400" y="791"/>
                      <a:pt x="235" y="552"/>
                      <a:pt x="142" y="373"/>
                    </a:cubicBezTo>
                    <a:lnTo>
                      <a:pt x="142" y="373"/>
                    </a:lnTo>
                    <a:cubicBezTo>
                      <a:pt x="42" y="178"/>
                      <a:pt x="0" y="11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1" y="1"/>
                      <a:pt x="5" y="0"/>
                    </a:cubicBezTo>
                    <a:lnTo>
                      <a:pt x="5" y="0"/>
                    </a:lnTo>
                    <a:cubicBezTo>
                      <a:pt x="9" y="0"/>
                      <a:pt x="13" y="2"/>
                      <a:pt x="14" y="6"/>
                    </a:cubicBezTo>
                    <a:lnTo>
                      <a:pt x="14" y="6"/>
                    </a:lnTo>
                    <a:cubicBezTo>
                      <a:pt x="14" y="7"/>
                      <a:pt x="55" y="174"/>
                      <a:pt x="155" y="367"/>
                    </a:cubicBezTo>
                    <a:lnTo>
                      <a:pt x="155" y="367"/>
                    </a:lnTo>
                    <a:cubicBezTo>
                      <a:pt x="247" y="544"/>
                      <a:pt x="409" y="780"/>
                      <a:pt x="661" y="901"/>
                    </a:cubicBezTo>
                    <a:lnTo>
                      <a:pt x="661" y="901"/>
                    </a:lnTo>
                    <a:cubicBezTo>
                      <a:pt x="993" y="1058"/>
                      <a:pt x="1246" y="894"/>
                      <a:pt x="1490" y="735"/>
                    </a:cubicBezTo>
                    <a:lnTo>
                      <a:pt x="1490" y="735"/>
                    </a:lnTo>
                    <a:cubicBezTo>
                      <a:pt x="1626" y="647"/>
                      <a:pt x="1753" y="564"/>
                      <a:pt x="1886" y="544"/>
                    </a:cubicBezTo>
                    <a:lnTo>
                      <a:pt x="1886" y="544"/>
                    </a:lnTo>
                    <a:cubicBezTo>
                      <a:pt x="2079" y="513"/>
                      <a:pt x="2292" y="666"/>
                      <a:pt x="2437" y="798"/>
                    </a:cubicBezTo>
                    <a:lnTo>
                      <a:pt x="2437" y="798"/>
                    </a:lnTo>
                    <a:cubicBezTo>
                      <a:pt x="2593" y="941"/>
                      <a:pt x="2705" y="1094"/>
                      <a:pt x="2707" y="1095"/>
                    </a:cubicBezTo>
                    <a:lnTo>
                      <a:pt x="2707" y="1095"/>
                    </a:lnTo>
                    <a:cubicBezTo>
                      <a:pt x="2708" y="1098"/>
                      <a:pt x="2708" y="1102"/>
                      <a:pt x="2705" y="1104"/>
                    </a:cubicBezTo>
                    <a:lnTo>
                      <a:pt x="2705" y="1104"/>
                    </a:lnTo>
                    <a:cubicBezTo>
                      <a:pt x="2703" y="1105"/>
                      <a:pt x="2702" y="1106"/>
                      <a:pt x="2701" y="11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122">
                <a:extLst>
                  <a:ext uri="{FF2B5EF4-FFF2-40B4-BE49-F238E27FC236}">
                    <a16:creationId xmlns:a16="http://schemas.microsoft.com/office/drawing/2014/main" id="{B5AAB5AC-C30E-4143-8648-FA784B7FE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7797" y="8349274"/>
                <a:ext cx="2086320" cy="1994571"/>
              </a:xfrm>
              <a:custGeom>
                <a:avLst/>
                <a:gdLst>
                  <a:gd name="T0" fmla="*/ 2304 w 2307"/>
                  <a:gd name="T1" fmla="*/ 1849 h 2205"/>
                  <a:gd name="T2" fmla="*/ 2304 w 2307"/>
                  <a:gd name="T3" fmla="*/ 1849 h 2205"/>
                  <a:gd name="T4" fmla="*/ 1284 w 2307"/>
                  <a:gd name="T5" fmla="*/ 1699 h 2205"/>
                  <a:gd name="T6" fmla="*/ 680 w 2307"/>
                  <a:gd name="T7" fmla="*/ 0 h 2205"/>
                  <a:gd name="T8" fmla="*/ 680 w 2307"/>
                  <a:gd name="T9" fmla="*/ 0 h 2205"/>
                  <a:gd name="T10" fmla="*/ 399 w 2307"/>
                  <a:gd name="T11" fmla="*/ 63 h 2205"/>
                  <a:gd name="T12" fmla="*/ 399 w 2307"/>
                  <a:gd name="T13" fmla="*/ 63 h 2205"/>
                  <a:gd name="T14" fmla="*/ 33 w 2307"/>
                  <a:gd name="T15" fmla="*/ 688 h 2205"/>
                  <a:gd name="T16" fmla="*/ 33 w 2307"/>
                  <a:gd name="T17" fmla="*/ 688 h 2205"/>
                  <a:gd name="T18" fmla="*/ 552 w 2307"/>
                  <a:gd name="T19" fmla="*/ 2204 h 2205"/>
                  <a:gd name="T20" fmla="*/ 2306 w 2307"/>
                  <a:gd name="T21" fmla="*/ 2204 h 2205"/>
                  <a:gd name="T22" fmla="*/ 2306 w 2307"/>
                  <a:gd name="T23" fmla="*/ 2204 h 2205"/>
                  <a:gd name="T24" fmla="*/ 2304 w 2307"/>
                  <a:gd name="T25" fmla="*/ 1849 h 2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07" h="2205">
                    <a:moveTo>
                      <a:pt x="2304" y="1849"/>
                    </a:moveTo>
                    <a:lnTo>
                      <a:pt x="2304" y="1849"/>
                    </a:lnTo>
                    <a:cubicBezTo>
                      <a:pt x="2018" y="1817"/>
                      <a:pt x="1631" y="1770"/>
                      <a:pt x="1284" y="1699"/>
                    </a:cubicBezTo>
                    <a:lnTo>
                      <a:pt x="680" y="0"/>
                    </a:lnTo>
                    <a:lnTo>
                      <a:pt x="680" y="0"/>
                    </a:lnTo>
                    <a:cubicBezTo>
                      <a:pt x="680" y="0"/>
                      <a:pt x="489" y="38"/>
                      <a:pt x="399" y="63"/>
                    </a:cubicBezTo>
                    <a:lnTo>
                      <a:pt x="399" y="63"/>
                    </a:lnTo>
                    <a:cubicBezTo>
                      <a:pt x="214" y="115"/>
                      <a:pt x="0" y="196"/>
                      <a:pt x="33" y="688"/>
                    </a:cubicBezTo>
                    <a:lnTo>
                      <a:pt x="33" y="688"/>
                    </a:lnTo>
                    <a:cubicBezTo>
                      <a:pt x="66" y="1181"/>
                      <a:pt x="149" y="2204"/>
                      <a:pt x="552" y="2204"/>
                    </a:cubicBezTo>
                    <a:lnTo>
                      <a:pt x="2306" y="2204"/>
                    </a:lnTo>
                    <a:lnTo>
                      <a:pt x="2306" y="2204"/>
                    </a:lnTo>
                    <a:cubicBezTo>
                      <a:pt x="2296" y="2173"/>
                      <a:pt x="2270" y="1979"/>
                      <a:pt x="2304" y="18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 123">
                <a:extLst>
                  <a:ext uri="{FF2B5EF4-FFF2-40B4-BE49-F238E27FC236}">
                    <a16:creationId xmlns:a16="http://schemas.microsoft.com/office/drawing/2014/main" id="{6C4E222A-BAE1-4E7C-BDBA-142D06D88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9763" y="8341295"/>
                <a:ext cx="2082332" cy="2006540"/>
              </a:xfrm>
              <a:custGeom>
                <a:avLst/>
                <a:gdLst>
                  <a:gd name="T0" fmla="*/ 665 w 2302"/>
                  <a:gd name="T1" fmla="*/ 15 h 2220"/>
                  <a:gd name="T2" fmla="*/ 665 w 2302"/>
                  <a:gd name="T3" fmla="*/ 15 h 2220"/>
                  <a:gd name="T4" fmla="*/ 390 w 2302"/>
                  <a:gd name="T5" fmla="*/ 78 h 2220"/>
                  <a:gd name="T6" fmla="*/ 390 w 2302"/>
                  <a:gd name="T7" fmla="*/ 78 h 2220"/>
                  <a:gd name="T8" fmla="*/ 129 w 2302"/>
                  <a:gd name="T9" fmla="*/ 223 h 2220"/>
                  <a:gd name="T10" fmla="*/ 129 w 2302"/>
                  <a:gd name="T11" fmla="*/ 223 h 2220"/>
                  <a:gd name="T12" fmla="*/ 29 w 2302"/>
                  <a:gd name="T13" fmla="*/ 696 h 2220"/>
                  <a:gd name="T14" fmla="*/ 29 w 2302"/>
                  <a:gd name="T15" fmla="*/ 696 h 2220"/>
                  <a:gd name="T16" fmla="*/ 150 w 2302"/>
                  <a:gd name="T17" fmla="*/ 1637 h 2220"/>
                  <a:gd name="T18" fmla="*/ 150 w 2302"/>
                  <a:gd name="T19" fmla="*/ 1637 h 2220"/>
                  <a:gd name="T20" fmla="*/ 541 w 2302"/>
                  <a:gd name="T21" fmla="*/ 2206 h 2220"/>
                  <a:gd name="T22" fmla="*/ 2286 w 2302"/>
                  <a:gd name="T23" fmla="*/ 2206 h 2220"/>
                  <a:gd name="T24" fmla="*/ 2286 w 2302"/>
                  <a:gd name="T25" fmla="*/ 2206 h 2220"/>
                  <a:gd name="T26" fmla="*/ 2284 w 2302"/>
                  <a:gd name="T27" fmla="*/ 1864 h 2220"/>
                  <a:gd name="T28" fmla="*/ 2284 w 2302"/>
                  <a:gd name="T29" fmla="*/ 1864 h 2220"/>
                  <a:gd name="T30" fmla="*/ 1271 w 2302"/>
                  <a:gd name="T31" fmla="*/ 1714 h 2220"/>
                  <a:gd name="T32" fmla="*/ 1271 w 2302"/>
                  <a:gd name="T33" fmla="*/ 1714 h 2220"/>
                  <a:gd name="T34" fmla="*/ 1267 w 2302"/>
                  <a:gd name="T35" fmla="*/ 1710 h 2220"/>
                  <a:gd name="T36" fmla="*/ 665 w 2302"/>
                  <a:gd name="T37" fmla="*/ 15 h 2220"/>
                  <a:gd name="T38" fmla="*/ 2295 w 2302"/>
                  <a:gd name="T39" fmla="*/ 2219 h 2220"/>
                  <a:gd name="T40" fmla="*/ 541 w 2302"/>
                  <a:gd name="T41" fmla="*/ 2219 h 2220"/>
                  <a:gd name="T42" fmla="*/ 541 w 2302"/>
                  <a:gd name="T43" fmla="*/ 2219 h 2220"/>
                  <a:gd name="T44" fmla="*/ 15 w 2302"/>
                  <a:gd name="T45" fmla="*/ 698 h 2220"/>
                  <a:gd name="T46" fmla="*/ 15 w 2302"/>
                  <a:gd name="T47" fmla="*/ 698 h 2220"/>
                  <a:gd name="T48" fmla="*/ 118 w 2302"/>
                  <a:gd name="T49" fmla="*/ 214 h 2220"/>
                  <a:gd name="T50" fmla="*/ 118 w 2302"/>
                  <a:gd name="T51" fmla="*/ 214 h 2220"/>
                  <a:gd name="T52" fmla="*/ 387 w 2302"/>
                  <a:gd name="T53" fmla="*/ 65 h 2220"/>
                  <a:gd name="T54" fmla="*/ 387 w 2302"/>
                  <a:gd name="T55" fmla="*/ 65 h 2220"/>
                  <a:gd name="T56" fmla="*/ 669 w 2302"/>
                  <a:gd name="T57" fmla="*/ 1 h 2220"/>
                  <a:gd name="T58" fmla="*/ 669 w 2302"/>
                  <a:gd name="T59" fmla="*/ 1 h 2220"/>
                  <a:gd name="T60" fmla="*/ 676 w 2302"/>
                  <a:gd name="T61" fmla="*/ 5 h 2220"/>
                  <a:gd name="T62" fmla="*/ 1278 w 2302"/>
                  <a:gd name="T63" fmla="*/ 1701 h 2220"/>
                  <a:gd name="T64" fmla="*/ 1278 w 2302"/>
                  <a:gd name="T65" fmla="*/ 1701 h 2220"/>
                  <a:gd name="T66" fmla="*/ 2293 w 2302"/>
                  <a:gd name="T67" fmla="*/ 1850 h 2220"/>
                  <a:gd name="T68" fmla="*/ 2293 w 2302"/>
                  <a:gd name="T69" fmla="*/ 1850 h 2220"/>
                  <a:gd name="T70" fmla="*/ 2298 w 2302"/>
                  <a:gd name="T71" fmla="*/ 1854 h 2220"/>
                  <a:gd name="T72" fmla="*/ 2298 w 2302"/>
                  <a:gd name="T73" fmla="*/ 1854 h 2220"/>
                  <a:gd name="T74" fmla="*/ 2300 w 2302"/>
                  <a:gd name="T75" fmla="*/ 1860 h 2220"/>
                  <a:gd name="T76" fmla="*/ 2300 w 2302"/>
                  <a:gd name="T77" fmla="*/ 1860 h 2220"/>
                  <a:gd name="T78" fmla="*/ 2301 w 2302"/>
                  <a:gd name="T79" fmla="*/ 2211 h 2220"/>
                  <a:gd name="T80" fmla="*/ 2301 w 2302"/>
                  <a:gd name="T81" fmla="*/ 2211 h 2220"/>
                  <a:gd name="T82" fmla="*/ 2300 w 2302"/>
                  <a:gd name="T83" fmla="*/ 2217 h 2220"/>
                  <a:gd name="T84" fmla="*/ 2300 w 2302"/>
                  <a:gd name="T85" fmla="*/ 2217 h 2220"/>
                  <a:gd name="T86" fmla="*/ 2295 w 2302"/>
                  <a:gd name="T87" fmla="*/ 2219 h 2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02" h="2220">
                    <a:moveTo>
                      <a:pt x="665" y="15"/>
                    </a:moveTo>
                    <a:lnTo>
                      <a:pt x="665" y="15"/>
                    </a:lnTo>
                    <a:cubicBezTo>
                      <a:pt x="632" y="22"/>
                      <a:pt x="470" y="56"/>
                      <a:pt x="390" y="78"/>
                    </a:cubicBezTo>
                    <a:lnTo>
                      <a:pt x="390" y="78"/>
                    </a:lnTo>
                    <a:cubicBezTo>
                      <a:pt x="296" y="104"/>
                      <a:pt x="200" y="137"/>
                      <a:pt x="129" y="223"/>
                    </a:cubicBezTo>
                    <a:lnTo>
                      <a:pt x="129" y="223"/>
                    </a:lnTo>
                    <a:cubicBezTo>
                      <a:pt x="47" y="323"/>
                      <a:pt x="14" y="478"/>
                      <a:pt x="29" y="696"/>
                    </a:cubicBezTo>
                    <a:lnTo>
                      <a:pt x="29" y="696"/>
                    </a:lnTo>
                    <a:cubicBezTo>
                      <a:pt x="49" y="995"/>
                      <a:pt x="79" y="1339"/>
                      <a:pt x="150" y="1637"/>
                    </a:cubicBezTo>
                    <a:lnTo>
                      <a:pt x="150" y="1637"/>
                    </a:lnTo>
                    <a:cubicBezTo>
                      <a:pt x="239" y="2014"/>
                      <a:pt x="371" y="2206"/>
                      <a:pt x="541" y="2206"/>
                    </a:cubicBezTo>
                    <a:lnTo>
                      <a:pt x="2286" y="2206"/>
                    </a:lnTo>
                    <a:lnTo>
                      <a:pt x="2286" y="2206"/>
                    </a:lnTo>
                    <a:cubicBezTo>
                      <a:pt x="2274" y="2156"/>
                      <a:pt x="2255" y="1984"/>
                      <a:pt x="2284" y="1864"/>
                    </a:cubicBezTo>
                    <a:lnTo>
                      <a:pt x="2284" y="1864"/>
                    </a:lnTo>
                    <a:cubicBezTo>
                      <a:pt x="1949" y="1825"/>
                      <a:pt x="1595" y="1779"/>
                      <a:pt x="1271" y="1714"/>
                    </a:cubicBezTo>
                    <a:lnTo>
                      <a:pt x="1271" y="1714"/>
                    </a:lnTo>
                    <a:cubicBezTo>
                      <a:pt x="1269" y="1714"/>
                      <a:pt x="1267" y="1711"/>
                      <a:pt x="1267" y="1710"/>
                    </a:cubicBezTo>
                    <a:lnTo>
                      <a:pt x="665" y="15"/>
                    </a:lnTo>
                    <a:close/>
                    <a:moveTo>
                      <a:pt x="2295" y="2219"/>
                    </a:moveTo>
                    <a:lnTo>
                      <a:pt x="541" y="2219"/>
                    </a:lnTo>
                    <a:lnTo>
                      <a:pt x="541" y="2219"/>
                    </a:lnTo>
                    <a:cubicBezTo>
                      <a:pt x="117" y="2219"/>
                      <a:pt x="43" y="1113"/>
                      <a:pt x="15" y="698"/>
                    </a:cubicBezTo>
                    <a:lnTo>
                      <a:pt x="15" y="698"/>
                    </a:lnTo>
                    <a:cubicBezTo>
                      <a:pt x="0" y="475"/>
                      <a:pt x="34" y="317"/>
                      <a:pt x="118" y="214"/>
                    </a:cubicBezTo>
                    <a:lnTo>
                      <a:pt x="118" y="214"/>
                    </a:lnTo>
                    <a:cubicBezTo>
                      <a:pt x="191" y="125"/>
                      <a:pt x="291" y="91"/>
                      <a:pt x="387" y="65"/>
                    </a:cubicBezTo>
                    <a:lnTo>
                      <a:pt x="387" y="65"/>
                    </a:lnTo>
                    <a:cubicBezTo>
                      <a:pt x="476" y="40"/>
                      <a:pt x="666" y="1"/>
                      <a:pt x="669" y="1"/>
                    </a:cubicBezTo>
                    <a:lnTo>
                      <a:pt x="669" y="1"/>
                    </a:lnTo>
                    <a:cubicBezTo>
                      <a:pt x="672" y="0"/>
                      <a:pt x="675" y="2"/>
                      <a:pt x="676" y="5"/>
                    </a:cubicBezTo>
                    <a:lnTo>
                      <a:pt x="1278" y="1701"/>
                    </a:lnTo>
                    <a:lnTo>
                      <a:pt x="1278" y="1701"/>
                    </a:lnTo>
                    <a:cubicBezTo>
                      <a:pt x="1602" y="1767"/>
                      <a:pt x="1958" y="1812"/>
                      <a:pt x="2293" y="1850"/>
                    </a:cubicBezTo>
                    <a:lnTo>
                      <a:pt x="2293" y="1850"/>
                    </a:lnTo>
                    <a:cubicBezTo>
                      <a:pt x="2296" y="1851"/>
                      <a:pt x="2298" y="1852"/>
                      <a:pt x="2298" y="1854"/>
                    </a:cubicBezTo>
                    <a:lnTo>
                      <a:pt x="2298" y="1854"/>
                    </a:lnTo>
                    <a:cubicBezTo>
                      <a:pt x="2300" y="1855"/>
                      <a:pt x="2300" y="1857"/>
                      <a:pt x="2300" y="1860"/>
                    </a:cubicBezTo>
                    <a:lnTo>
                      <a:pt x="2300" y="1860"/>
                    </a:lnTo>
                    <a:cubicBezTo>
                      <a:pt x="2266" y="1987"/>
                      <a:pt x="2292" y="2178"/>
                      <a:pt x="2301" y="2211"/>
                    </a:cubicBezTo>
                    <a:lnTo>
                      <a:pt x="2301" y="2211"/>
                    </a:lnTo>
                    <a:cubicBezTo>
                      <a:pt x="2301" y="2212"/>
                      <a:pt x="2301" y="2215"/>
                      <a:pt x="2300" y="2217"/>
                    </a:cubicBezTo>
                    <a:lnTo>
                      <a:pt x="2300" y="2217"/>
                    </a:lnTo>
                    <a:cubicBezTo>
                      <a:pt x="2299" y="2218"/>
                      <a:pt x="2296" y="2219"/>
                      <a:pt x="2295" y="22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124">
                <a:extLst>
                  <a:ext uri="{FF2B5EF4-FFF2-40B4-BE49-F238E27FC236}">
                    <a16:creationId xmlns:a16="http://schemas.microsoft.com/office/drawing/2014/main" id="{B1182DD3-D1B5-439A-981B-F78223E0E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5679" y="9613833"/>
                <a:ext cx="390936" cy="279240"/>
              </a:xfrm>
              <a:custGeom>
                <a:avLst/>
                <a:gdLst>
                  <a:gd name="T0" fmla="*/ 423 w 431"/>
                  <a:gd name="T1" fmla="*/ 306 h 307"/>
                  <a:gd name="T2" fmla="*/ 423 w 431"/>
                  <a:gd name="T3" fmla="*/ 306 h 307"/>
                  <a:gd name="T4" fmla="*/ 421 w 431"/>
                  <a:gd name="T5" fmla="*/ 306 h 307"/>
                  <a:gd name="T6" fmla="*/ 115 w 431"/>
                  <a:gd name="T7" fmla="*/ 254 h 307"/>
                  <a:gd name="T8" fmla="*/ 115 w 431"/>
                  <a:gd name="T9" fmla="*/ 254 h 307"/>
                  <a:gd name="T10" fmla="*/ 110 w 431"/>
                  <a:gd name="T11" fmla="*/ 250 h 307"/>
                  <a:gd name="T12" fmla="*/ 1 w 431"/>
                  <a:gd name="T13" fmla="*/ 11 h 307"/>
                  <a:gd name="T14" fmla="*/ 1 w 431"/>
                  <a:gd name="T15" fmla="*/ 11 h 307"/>
                  <a:gd name="T16" fmla="*/ 5 w 431"/>
                  <a:gd name="T17" fmla="*/ 2 h 307"/>
                  <a:gd name="T18" fmla="*/ 5 w 431"/>
                  <a:gd name="T19" fmla="*/ 2 h 307"/>
                  <a:gd name="T20" fmla="*/ 14 w 431"/>
                  <a:gd name="T21" fmla="*/ 5 h 307"/>
                  <a:gd name="T22" fmla="*/ 121 w 431"/>
                  <a:gd name="T23" fmla="*/ 241 h 307"/>
                  <a:gd name="T24" fmla="*/ 424 w 431"/>
                  <a:gd name="T25" fmla="*/ 292 h 307"/>
                  <a:gd name="T26" fmla="*/ 424 w 431"/>
                  <a:gd name="T27" fmla="*/ 292 h 307"/>
                  <a:gd name="T28" fmla="*/ 430 w 431"/>
                  <a:gd name="T29" fmla="*/ 300 h 307"/>
                  <a:gd name="T30" fmla="*/ 430 w 431"/>
                  <a:gd name="T31" fmla="*/ 300 h 307"/>
                  <a:gd name="T32" fmla="*/ 423 w 431"/>
                  <a:gd name="T33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1" h="307">
                    <a:moveTo>
                      <a:pt x="423" y="306"/>
                    </a:moveTo>
                    <a:lnTo>
                      <a:pt x="423" y="306"/>
                    </a:lnTo>
                    <a:cubicBezTo>
                      <a:pt x="423" y="306"/>
                      <a:pt x="423" y="306"/>
                      <a:pt x="421" y="306"/>
                    </a:cubicBezTo>
                    <a:lnTo>
                      <a:pt x="115" y="254"/>
                    </a:lnTo>
                    <a:lnTo>
                      <a:pt x="115" y="254"/>
                    </a:lnTo>
                    <a:cubicBezTo>
                      <a:pt x="113" y="254"/>
                      <a:pt x="111" y="253"/>
                      <a:pt x="110" y="250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8"/>
                      <a:pt x="1" y="3"/>
                      <a:pt x="5" y="2"/>
                    </a:cubicBezTo>
                    <a:lnTo>
                      <a:pt x="5" y="2"/>
                    </a:lnTo>
                    <a:cubicBezTo>
                      <a:pt x="8" y="0"/>
                      <a:pt x="12" y="2"/>
                      <a:pt x="14" y="5"/>
                    </a:cubicBezTo>
                    <a:lnTo>
                      <a:pt x="121" y="241"/>
                    </a:lnTo>
                    <a:lnTo>
                      <a:pt x="424" y="292"/>
                    </a:lnTo>
                    <a:lnTo>
                      <a:pt x="424" y="292"/>
                    </a:lnTo>
                    <a:cubicBezTo>
                      <a:pt x="427" y="293"/>
                      <a:pt x="430" y="297"/>
                      <a:pt x="430" y="300"/>
                    </a:cubicBezTo>
                    <a:lnTo>
                      <a:pt x="430" y="300"/>
                    </a:lnTo>
                    <a:cubicBezTo>
                      <a:pt x="429" y="303"/>
                      <a:pt x="427" y="306"/>
                      <a:pt x="423" y="3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D760514-ACB8-494E-B943-F13A64355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1892" y="8545976"/>
                <a:ext cx="1241537" cy="1130778"/>
              </a:xfrm>
              <a:custGeom>
                <a:avLst/>
                <a:gdLst>
                  <a:gd name="connsiteX0" fmla="*/ 56471 w 1241537"/>
                  <a:gd name="connsiteY0" fmla="*/ 39562 h 1130778"/>
                  <a:gd name="connsiteX1" fmla="*/ 60103 w 1241537"/>
                  <a:gd name="connsiteY1" fmla="*/ 46790 h 1130778"/>
                  <a:gd name="connsiteX2" fmla="*/ 19244 w 1241537"/>
                  <a:gd name="connsiteY2" fmla="*/ 344068 h 1130778"/>
                  <a:gd name="connsiteX3" fmla="*/ 183587 w 1241537"/>
                  <a:gd name="connsiteY3" fmla="*/ 517556 h 1130778"/>
                  <a:gd name="connsiteX4" fmla="*/ 186311 w 1241537"/>
                  <a:gd name="connsiteY4" fmla="*/ 524784 h 1130778"/>
                  <a:gd name="connsiteX5" fmla="*/ 162704 w 1241537"/>
                  <a:gd name="connsiteY5" fmla="*/ 602492 h 1130778"/>
                  <a:gd name="connsiteX6" fmla="*/ 185403 w 1241537"/>
                  <a:gd name="connsiteY6" fmla="*/ 751583 h 1130778"/>
                  <a:gd name="connsiteX7" fmla="*/ 459612 w 1241537"/>
                  <a:gd name="connsiteY7" fmla="*/ 1104883 h 1130778"/>
                  <a:gd name="connsiteX8" fmla="*/ 458704 w 1241537"/>
                  <a:gd name="connsiteY8" fmla="*/ 1113919 h 1130778"/>
                  <a:gd name="connsiteX9" fmla="*/ 455072 w 1241537"/>
                  <a:gd name="connsiteY9" fmla="*/ 1114822 h 1130778"/>
                  <a:gd name="connsiteX10" fmla="*/ 449624 w 1241537"/>
                  <a:gd name="connsiteY10" fmla="*/ 1112112 h 1130778"/>
                  <a:gd name="connsiteX11" fmla="*/ 175416 w 1241537"/>
                  <a:gd name="connsiteY11" fmla="*/ 757908 h 1130778"/>
                  <a:gd name="connsiteX12" fmla="*/ 171784 w 1241537"/>
                  <a:gd name="connsiteY12" fmla="*/ 523881 h 1130778"/>
                  <a:gd name="connsiteX13" fmla="*/ 8348 w 1241537"/>
                  <a:gd name="connsiteY13" fmla="*/ 350393 h 1130778"/>
                  <a:gd name="connsiteX14" fmla="*/ 48299 w 1241537"/>
                  <a:gd name="connsiteY14" fmla="*/ 43176 h 1130778"/>
                  <a:gd name="connsiteX15" fmla="*/ 56471 w 1241537"/>
                  <a:gd name="connsiteY15" fmla="*/ 39562 h 1130778"/>
                  <a:gd name="connsiteX16" fmla="*/ 971683 w 1241537"/>
                  <a:gd name="connsiteY16" fmla="*/ 2387 h 1130778"/>
                  <a:gd name="connsiteX17" fmla="*/ 980767 w 1241537"/>
                  <a:gd name="connsiteY17" fmla="*/ 2387 h 1130778"/>
                  <a:gd name="connsiteX18" fmla="*/ 1173351 w 1241537"/>
                  <a:gd name="connsiteY18" fmla="*/ 243991 h 1130778"/>
                  <a:gd name="connsiteX19" fmla="*/ 1122480 w 1241537"/>
                  <a:gd name="connsiteY19" fmla="*/ 477451 h 1130778"/>
                  <a:gd name="connsiteX20" fmla="*/ 1241482 w 1241537"/>
                  <a:gd name="connsiteY20" fmla="*/ 680145 h 1130778"/>
                  <a:gd name="connsiteX21" fmla="*/ 1188794 w 1241537"/>
                  <a:gd name="connsiteY21" fmla="*/ 1125349 h 1130778"/>
                  <a:gd name="connsiteX22" fmla="*/ 1182435 w 1241537"/>
                  <a:gd name="connsiteY22" fmla="*/ 1130778 h 1130778"/>
                  <a:gd name="connsiteX23" fmla="*/ 1176076 w 1241537"/>
                  <a:gd name="connsiteY23" fmla="*/ 1123539 h 1130778"/>
                  <a:gd name="connsiteX24" fmla="*/ 1228765 w 1241537"/>
                  <a:gd name="connsiteY24" fmla="*/ 679240 h 1130778"/>
                  <a:gd name="connsiteX25" fmla="*/ 1111579 w 1241537"/>
                  <a:gd name="connsiteY25" fmla="*/ 485595 h 1130778"/>
                  <a:gd name="connsiteX26" fmla="*/ 1109762 w 1241537"/>
                  <a:gd name="connsiteY26" fmla="*/ 478356 h 1130778"/>
                  <a:gd name="connsiteX27" fmla="*/ 1160633 w 1241537"/>
                  <a:gd name="connsiteY27" fmla="*/ 245801 h 1130778"/>
                  <a:gd name="connsiteX28" fmla="*/ 971683 w 1241537"/>
                  <a:gd name="connsiteY28" fmla="*/ 11435 h 1130778"/>
                  <a:gd name="connsiteX29" fmla="*/ 971683 w 1241537"/>
                  <a:gd name="connsiteY29" fmla="*/ 2387 h 1130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41537" h="1130778">
                    <a:moveTo>
                      <a:pt x="56471" y="39562"/>
                    </a:moveTo>
                    <a:cubicBezTo>
                      <a:pt x="60103" y="40465"/>
                      <a:pt x="61919" y="44079"/>
                      <a:pt x="60103" y="46790"/>
                    </a:cubicBezTo>
                    <a:cubicBezTo>
                      <a:pt x="60103" y="49501"/>
                      <a:pt x="-9811" y="285335"/>
                      <a:pt x="19244" y="344068"/>
                    </a:cubicBezTo>
                    <a:cubicBezTo>
                      <a:pt x="50115" y="403705"/>
                      <a:pt x="182680" y="516652"/>
                      <a:pt x="183587" y="517556"/>
                    </a:cubicBezTo>
                    <a:cubicBezTo>
                      <a:pt x="186311" y="519363"/>
                      <a:pt x="187219" y="522977"/>
                      <a:pt x="186311" y="524784"/>
                    </a:cubicBezTo>
                    <a:cubicBezTo>
                      <a:pt x="185403" y="525688"/>
                      <a:pt x="169968" y="557313"/>
                      <a:pt x="162704" y="602492"/>
                    </a:cubicBezTo>
                    <a:cubicBezTo>
                      <a:pt x="155440" y="643153"/>
                      <a:pt x="153624" y="701886"/>
                      <a:pt x="185403" y="751583"/>
                    </a:cubicBezTo>
                    <a:lnTo>
                      <a:pt x="459612" y="1104883"/>
                    </a:lnTo>
                    <a:cubicBezTo>
                      <a:pt x="462336" y="1107594"/>
                      <a:pt x="461428" y="1112112"/>
                      <a:pt x="458704" y="1113919"/>
                    </a:cubicBezTo>
                    <a:cubicBezTo>
                      <a:pt x="457796" y="1114822"/>
                      <a:pt x="455980" y="1114822"/>
                      <a:pt x="455072" y="1114822"/>
                    </a:cubicBezTo>
                    <a:cubicBezTo>
                      <a:pt x="452348" y="1114822"/>
                      <a:pt x="451440" y="1113919"/>
                      <a:pt x="449624" y="1112112"/>
                    </a:cubicBezTo>
                    <a:lnTo>
                      <a:pt x="175416" y="757908"/>
                    </a:lnTo>
                    <a:cubicBezTo>
                      <a:pt x="115489" y="664839"/>
                      <a:pt x="161796" y="548277"/>
                      <a:pt x="171784" y="523881"/>
                    </a:cubicBezTo>
                    <a:cubicBezTo>
                      <a:pt x="149992" y="504906"/>
                      <a:pt x="36495" y="406415"/>
                      <a:pt x="8348" y="350393"/>
                    </a:cubicBezTo>
                    <a:cubicBezTo>
                      <a:pt x="-23431" y="286239"/>
                      <a:pt x="45575" y="53115"/>
                      <a:pt x="48299" y="43176"/>
                    </a:cubicBezTo>
                    <a:cubicBezTo>
                      <a:pt x="50115" y="40465"/>
                      <a:pt x="52839" y="38658"/>
                      <a:pt x="56471" y="39562"/>
                    </a:cubicBezTo>
                    <a:close/>
                    <a:moveTo>
                      <a:pt x="971683" y="2387"/>
                    </a:moveTo>
                    <a:cubicBezTo>
                      <a:pt x="974408" y="-328"/>
                      <a:pt x="978042" y="-1233"/>
                      <a:pt x="980767" y="2387"/>
                    </a:cubicBezTo>
                    <a:cubicBezTo>
                      <a:pt x="988034" y="8721"/>
                      <a:pt x="1167901" y="172505"/>
                      <a:pt x="1173351" y="243991"/>
                    </a:cubicBezTo>
                    <a:cubicBezTo>
                      <a:pt x="1178802" y="307333"/>
                      <a:pt x="1131564" y="450305"/>
                      <a:pt x="1122480" y="477451"/>
                    </a:cubicBezTo>
                    <a:cubicBezTo>
                      <a:pt x="1145190" y="492834"/>
                      <a:pt x="1244208" y="569749"/>
                      <a:pt x="1241482" y="680145"/>
                    </a:cubicBezTo>
                    <a:lnTo>
                      <a:pt x="1188794" y="1125349"/>
                    </a:lnTo>
                    <a:cubicBezTo>
                      <a:pt x="1187886" y="1128064"/>
                      <a:pt x="1186069" y="1130778"/>
                      <a:pt x="1182435" y="1130778"/>
                    </a:cubicBezTo>
                    <a:cubicBezTo>
                      <a:pt x="1178802" y="1130778"/>
                      <a:pt x="1176076" y="1127159"/>
                      <a:pt x="1176076" y="1123539"/>
                    </a:cubicBezTo>
                    <a:lnTo>
                      <a:pt x="1228765" y="679240"/>
                    </a:lnTo>
                    <a:cubicBezTo>
                      <a:pt x="1232398" y="566130"/>
                      <a:pt x="1112487" y="485595"/>
                      <a:pt x="1111579" y="485595"/>
                    </a:cubicBezTo>
                    <a:cubicBezTo>
                      <a:pt x="1109762" y="483785"/>
                      <a:pt x="1107945" y="481071"/>
                      <a:pt x="1109762" y="478356"/>
                    </a:cubicBezTo>
                    <a:cubicBezTo>
                      <a:pt x="1109762" y="476546"/>
                      <a:pt x="1166084" y="311857"/>
                      <a:pt x="1160633" y="245801"/>
                    </a:cubicBezTo>
                    <a:cubicBezTo>
                      <a:pt x="1155183" y="178839"/>
                      <a:pt x="974408" y="13245"/>
                      <a:pt x="971683" y="11435"/>
                    </a:cubicBezTo>
                    <a:cubicBezTo>
                      <a:pt x="969866" y="8721"/>
                      <a:pt x="969866" y="4196"/>
                      <a:pt x="971683" y="23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37" name="Freeform 129">
            <a:extLst>
              <a:ext uri="{FF2B5EF4-FFF2-40B4-BE49-F238E27FC236}">
                <a16:creationId xmlns:a16="http://schemas.microsoft.com/office/drawing/2014/main" id="{266AD785-A626-4C57-856C-7583E57678E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798383" y="1813065"/>
            <a:ext cx="534545" cy="613131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38" name="Freeform 129">
            <a:extLst>
              <a:ext uri="{FF2B5EF4-FFF2-40B4-BE49-F238E27FC236}">
                <a16:creationId xmlns:a16="http://schemas.microsoft.com/office/drawing/2014/main" id="{A9BE19AE-3643-4C78-9562-C4C354EAAAB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798383" y="6713724"/>
            <a:ext cx="534545" cy="613131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39" name="Freeform 129">
            <a:extLst>
              <a:ext uri="{FF2B5EF4-FFF2-40B4-BE49-F238E27FC236}">
                <a16:creationId xmlns:a16="http://schemas.microsoft.com/office/drawing/2014/main" id="{2CF8E2A5-9BC2-4371-942C-F391E8B8598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1040733" y="1813066"/>
            <a:ext cx="534545" cy="613131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40" name="Freeform 129">
            <a:extLst>
              <a:ext uri="{FF2B5EF4-FFF2-40B4-BE49-F238E27FC236}">
                <a16:creationId xmlns:a16="http://schemas.microsoft.com/office/drawing/2014/main" id="{5FD94BF2-04EA-4E98-A8C0-6504DA7D43F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1040733" y="6713725"/>
            <a:ext cx="534545" cy="613131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33" name="TextBox 432">
            <a:extLst>
              <a:ext uri="{FF2B5EF4-FFF2-40B4-BE49-F238E27FC236}">
                <a16:creationId xmlns:a16="http://schemas.microsoft.com/office/drawing/2014/main" id="{C49DE903-42A3-402C-ABBF-B3D2CDEFC557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DDDDEE02-B605-4103-9E60-E1231F6E9D5F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E8D9210-6CA4-467F-BB4F-724A2A39B7FB}"/>
              </a:ext>
            </a:extLst>
          </p:cNvPr>
          <p:cNvSpPr txBox="1"/>
          <p:nvPr/>
        </p:nvSpPr>
        <p:spPr>
          <a:xfrm>
            <a:off x="1290104" y="4590657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436" name="TextBox 435">
            <a:extLst>
              <a:ext uri="{FF2B5EF4-FFF2-40B4-BE49-F238E27FC236}">
                <a16:creationId xmlns:a16="http://schemas.microsoft.com/office/drawing/2014/main" id="{8DDD9A49-EC7C-459D-8355-A1DB73EFC660}"/>
              </a:ext>
            </a:extLst>
          </p:cNvPr>
          <p:cNvSpPr txBox="1"/>
          <p:nvPr/>
        </p:nvSpPr>
        <p:spPr>
          <a:xfrm>
            <a:off x="1290105" y="5271999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0307803E-7D42-4D04-BF7C-9C34984B9C62}"/>
              </a:ext>
            </a:extLst>
          </p:cNvPr>
          <p:cNvSpPr txBox="1"/>
          <p:nvPr/>
        </p:nvSpPr>
        <p:spPr>
          <a:xfrm>
            <a:off x="1290104" y="9493244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438" name="TextBox 437">
            <a:extLst>
              <a:ext uri="{FF2B5EF4-FFF2-40B4-BE49-F238E27FC236}">
                <a16:creationId xmlns:a16="http://schemas.microsoft.com/office/drawing/2014/main" id="{DD64BE4E-3EB3-49CF-AECF-8A9DD296BC9E}"/>
              </a:ext>
            </a:extLst>
          </p:cNvPr>
          <p:cNvSpPr txBox="1"/>
          <p:nvPr/>
        </p:nvSpPr>
        <p:spPr>
          <a:xfrm>
            <a:off x="1290105" y="10174586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C4C2E421-79C9-4730-BF47-F423CBF14413}"/>
              </a:ext>
            </a:extLst>
          </p:cNvPr>
          <p:cNvSpPr txBox="1"/>
          <p:nvPr/>
        </p:nvSpPr>
        <p:spPr>
          <a:xfrm>
            <a:off x="18897430" y="4590657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05B759DD-2571-44F5-A1FD-851A9CB9BE09}"/>
              </a:ext>
            </a:extLst>
          </p:cNvPr>
          <p:cNvSpPr txBox="1"/>
          <p:nvPr/>
        </p:nvSpPr>
        <p:spPr>
          <a:xfrm>
            <a:off x="18897431" y="5271999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41" name="TextBox 440">
            <a:extLst>
              <a:ext uri="{FF2B5EF4-FFF2-40B4-BE49-F238E27FC236}">
                <a16:creationId xmlns:a16="http://schemas.microsoft.com/office/drawing/2014/main" id="{852AA1D8-1BA4-4763-A0AF-AD4283C87B6A}"/>
              </a:ext>
            </a:extLst>
          </p:cNvPr>
          <p:cNvSpPr txBox="1"/>
          <p:nvPr/>
        </p:nvSpPr>
        <p:spPr>
          <a:xfrm>
            <a:off x="18897430" y="9493244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442" name="TextBox 441">
            <a:extLst>
              <a:ext uri="{FF2B5EF4-FFF2-40B4-BE49-F238E27FC236}">
                <a16:creationId xmlns:a16="http://schemas.microsoft.com/office/drawing/2014/main" id="{756805D9-BFA6-47FB-95B8-86A8133FFC75}"/>
              </a:ext>
            </a:extLst>
          </p:cNvPr>
          <p:cNvSpPr txBox="1"/>
          <p:nvPr/>
        </p:nvSpPr>
        <p:spPr>
          <a:xfrm>
            <a:off x="18897431" y="10174586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5388108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" name="Group 271">
            <a:extLst>
              <a:ext uri="{FF2B5EF4-FFF2-40B4-BE49-F238E27FC236}">
                <a16:creationId xmlns:a16="http://schemas.microsoft.com/office/drawing/2014/main" id="{F8566560-1A3E-4A96-B493-C59FBCC8BA35}"/>
              </a:ext>
            </a:extLst>
          </p:cNvPr>
          <p:cNvGrpSpPr/>
          <p:nvPr/>
        </p:nvGrpSpPr>
        <p:grpSpPr>
          <a:xfrm>
            <a:off x="8642620" y="4570306"/>
            <a:ext cx="14036224" cy="7120522"/>
            <a:chOff x="8642620" y="4570306"/>
            <a:chExt cx="14036224" cy="7120522"/>
          </a:xfrm>
        </p:grpSpPr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3AC256-F07F-4809-9018-3A88A5A16CDD}"/>
                </a:ext>
              </a:extLst>
            </p:cNvPr>
            <p:cNvGrpSpPr/>
            <p:nvPr/>
          </p:nvGrpSpPr>
          <p:grpSpPr>
            <a:xfrm>
              <a:off x="17755121" y="6839394"/>
              <a:ext cx="3903636" cy="4542196"/>
              <a:chOff x="17755121" y="6839394"/>
              <a:chExt cx="3903636" cy="4542196"/>
            </a:xfrm>
          </p:grpSpPr>
          <p:sp>
            <p:nvSpPr>
              <p:cNvPr id="382" name="Freeform 16">
                <a:extLst>
                  <a:ext uri="{FF2B5EF4-FFF2-40B4-BE49-F238E27FC236}">
                    <a16:creationId xmlns:a16="http://schemas.microsoft.com/office/drawing/2014/main" id="{8EDEC52A-6AAF-41CE-94CA-2E0B1EAC0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7170" y="10574356"/>
                <a:ext cx="879522" cy="799203"/>
              </a:xfrm>
              <a:custGeom>
                <a:avLst/>
                <a:gdLst>
                  <a:gd name="T0" fmla="*/ 299 w 965"/>
                  <a:gd name="T1" fmla="*/ 0 h 878"/>
                  <a:gd name="T2" fmla="*/ 0 w 965"/>
                  <a:gd name="T3" fmla="*/ 877 h 878"/>
                  <a:gd name="T4" fmla="*/ 788 w 965"/>
                  <a:gd name="T5" fmla="*/ 877 h 878"/>
                  <a:gd name="T6" fmla="*/ 964 w 965"/>
                  <a:gd name="T7" fmla="*/ 245 h 878"/>
                  <a:gd name="T8" fmla="*/ 299 w 965"/>
                  <a:gd name="T9" fmla="*/ 0 h 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5" h="878">
                    <a:moveTo>
                      <a:pt x="299" y="0"/>
                    </a:moveTo>
                    <a:lnTo>
                      <a:pt x="0" y="877"/>
                    </a:lnTo>
                    <a:lnTo>
                      <a:pt x="788" y="877"/>
                    </a:lnTo>
                    <a:lnTo>
                      <a:pt x="964" y="245"/>
                    </a:lnTo>
                    <a:lnTo>
                      <a:pt x="29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7">
                <a:extLst>
                  <a:ext uri="{FF2B5EF4-FFF2-40B4-BE49-F238E27FC236}">
                    <a16:creationId xmlns:a16="http://schemas.microsoft.com/office/drawing/2014/main" id="{B3577E39-72E2-4B32-A342-A8CA3B079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5121" y="10562309"/>
                <a:ext cx="899604" cy="815264"/>
              </a:xfrm>
              <a:custGeom>
                <a:avLst/>
                <a:gdLst>
                  <a:gd name="T0" fmla="*/ 23 w 986"/>
                  <a:gd name="T1" fmla="*/ 877 h 897"/>
                  <a:gd name="T2" fmla="*/ 792 w 986"/>
                  <a:gd name="T3" fmla="*/ 877 h 897"/>
                  <a:gd name="T4" fmla="*/ 963 w 986"/>
                  <a:gd name="T5" fmla="*/ 261 h 897"/>
                  <a:gd name="T6" fmla="*/ 315 w 986"/>
                  <a:gd name="T7" fmla="*/ 22 h 897"/>
                  <a:gd name="T8" fmla="*/ 23 w 986"/>
                  <a:gd name="T9" fmla="*/ 877 h 897"/>
                  <a:gd name="T10" fmla="*/ 798 w 986"/>
                  <a:gd name="T11" fmla="*/ 896 h 897"/>
                  <a:gd name="T12" fmla="*/ 10 w 986"/>
                  <a:gd name="T13" fmla="*/ 896 h 897"/>
                  <a:gd name="T14" fmla="*/ 10 w 986"/>
                  <a:gd name="T15" fmla="*/ 896 h 897"/>
                  <a:gd name="T16" fmla="*/ 2 w 986"/>
                  <a:gd name="T17" fmla="*/ 893 h 897"/>
                  <a:gd name="T18" fmla="*/ 2 w 986"/>
                  <a:gd name="T19" fmla="*/ 893 h 897"/>
                  <a:gd name="T20" fmla="*/ 1 w 986"/>
                  <a:gd name="T21" fmla="*/ 883 h 897"/>
                  <a:gd name="T22" fmla="*/ 301 w 986"/>
                  <a:gd name="T23" fmla="*/ 7 h 897"/>
                  <a:gd name="T24" fmla="*/ 301 w 986"/>
                  <a:gd name="T25" fmla="*/ 7 h 897"/>
                  <a:gd name="T26" fmla="*/ 305 w 986"/>
                  <a:gd name="T27" fmla="*/ 1 h 897"/>
                  <a:gd name="T28" fmla="*/ 305 w 986"/>
                  <a:gd name="T29" fmla="*/ 1 h 897"/>
                  <a:gd name="T30" fmla="*/ 313 w 986"/>
                  <a:gd name="T31" fmla="*/ 1 h 897"/>
                  <a:gd name="T32" fmla="*/ 977 w 986"/>
                  <a:gd name="T33" fmla="*/ 246 h 897"/>
                  <a:gd name="T34" fmla="*/ 977 w 986"/>
                  <a:gd name="T35" fmla="*/ 246 h 897"/>
                  <a:gd name="T36" fmla="*/ 983 w 986"/>
                  <a:gd name="T37" fmla="*/ 257 h 897"/>
                  <a:gd name="T38" fmla="*/ 808 w 986"/>
                  <a:gd name="T39" fmla="*/ 889 h 897"/>
                  <a:gd name="T40" fmla="*/ 808 w 986"/>
                  <a:gd name="T41" fmla="*/ 889 h 897"/>
                  <a:gd name="T42" fmla="*/ 798 w 986"/>
                  <a:gd name="T43" fmla="*/ 896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86" h="897">
                    <a:moveTo>
                      <a:pt x="23" y="877"/>
                    </a:moveTo>
                    <a:lnTo>
                      <a:pt x="792" y="877"/>
                    </a:lnTo>
                    <a:lnTo>
                      <a:pt x="963" y="261"/>
                    </a:lnTo>
                    <a:lnTo>
                      <a:pt x="315" y="22"/>
                    </a:lnTo>
                    <a:lnTo>
                      <a:pt x="23" y="877"/>
                    </a:lnTo>
                    <a:close/>
                    <a:moveTo>
                      <a:pt x="798" y="896"/>
                    </a:moveTo>
                    <a:lnTo>
                      <a:pt x="10" y="896"/>
                    </a:lnTo>
                    <a:lnTo>
                      <a:pt x="10" y="896"/>
                    </a:lnTo>
                    <a:cubicBezTo>
                      <a:pt x="7" y="896"/>
                      <a:pt x="4" y="894"/>
                      <a:pt x="2" y="893"/>
                    </a:cubicBezTo>
                    <a:lnTo>
                      <a:pt x="2" y="893"/>
                    </a:lnTo>
                    <a:cubicBezTo>
                      <a:pt x="0" y="890"/>
                      <a:pt x="0" y="887"/>
                      <a:pt x="1" y="883"/>
                    </a:cubicBezTo>
                    <a:lnTo>
                      <a:pt x="301" y="7"/>
                    </a:lnTo>
                    <a:lnTo>
                      <a:pt x="301" y="7"/>
                    </a:lnTo>
                    <a:cubicBezTo>
                      <a:pt x="302" y="4"/>
                      <a:pt x="303" y="2"/>
                      <a:pt x="305" y="1"/>
                    </a:cubicBezTo>
                    <a:lnTo>
                      <a:pt x="305" y="1"/>
                    </a:lnTo>
                    <a:cubicBezTo>
                      <a:pt x="308" y="0"/>
                      <a:pt x="310" y="0"/>
                      <a:pt x="313" y="1"/>
                    </a:cubicBezTo>
                    <a:lnTo>
                      <a:pt x="977" y="246"/>
                    </a:lnTo>
                    <a:lnTo>
                      <a:pt x="977" y="246"/>
                    </a:lnTo>
                    <a:cubicBezTo>
                      <a:pt x="983" y="248"/>
                      <a:pt x="985" y="252"/>
                      <a:pt x="983" y="257"/>
                    </a:cubicBezTo>
                    <a:lnTo>
                      <a:pt x="808" y="889"/>
                    </a:lnTo>
                    <a:lnTo>
                      <a:pt x="808" y="889"/>
                    </a:lnTo>
                    <a:cubicBezTo>
                      <a:pt x="807" y="893"/>
                      <a:pt x="803" y="896"/>
                      <a:pt x="798" y="8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8">
                <a:extLst>
                  <a:ext uri="{FF2B5EF4-FFF2-40B4-BE49-F238E27FC236}">
                    <a16:creationId xmlns:a16="http://schemas.microsoft.com/office/drawing/2014/main" id="{3B2AAD6B-6E05-4F7A-947A-EC77BC4F3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4039" y="8939809"/>
                <a:ext cx="3642590" cy="2433749"/>
              </a:xfrm>
              <a:custGeom>
                <a:avLst/>
                <a:gdLst>
                  <a:gd name="T0" fmla="*/ 3339 w 3999"/>
                  <a:gd name="T1" fmla="*/ 282 h 2672"/>
                  <a:gd name="T2" fmla="*/ 3339 w 3999"/>
                  <a:gd name="T3" fmla="*/ 282 h 2672"/>
                  <a:gd name="T4" fmla="*/ 2298 w 3999"/>
                  <a:gd name="T5" fmla="*/ 7 h 2672"/>
                  <a:gd name="T6" fmla="*/ 1711 w 3999"/>
                  <a:gd name="T7" fmla="*/ 0 h 2672"/>
                  <a:gd name="T8" fmla="*/ 1711 w 3999"/>
                  <a:gd name="T9" fmla="*/ 0 h 2672"/>
                  <a:gd name="T10" fmla="*/ 1184 w 3999"/>
                  <a:gd name="T11" fmla="*/ 52 h 2672"/>
                  <a:gd name="T12" fmla="*/ 1184 w 3999"/>
                  <a:gd name="T13" fmla="*/ 52 h 2672"/>
                  <a:gd name="T14" fmla="*/ 437 w 3999"/>
                  <a:gd name="T15" fmla="*/ 776 h 2672"/>
                  <a:gd name="T16" fmla="*/ 437 w 3999"/>
                  <a:gd name="T17" fmla="*/ 776 h 2672"/>
                  <a:gd name="T18" fmla="*/ 0 w 3999"/>
                  <a:gd name="T19" fmla="*/ 1835 h 2672"/>
                  <a:gd name="T20" fmla="*/ 0 w 3999"/>
                  <a:gd name="T21" fmla="*/ 1835 h 2672"/>
                  <a:gd name="T22" fmla="*/ 690 w 3999"/>
                  <a:gd name="T23" fmla="*/ 2172 h 2672"/>
                  <a:gd name="T24" fmla="*/ 549 w 3999"/>
                  <a:gd name="T25" fmla="*/ 2671 h 2672"/>
                  <a:gd name="T26" fmla="*/ 3110 w 3999"/>
                  <a:gd name="T27" fmla="*/ 2671 h 2672"/>
                  <a:gd name="T28" fmla="*/ 2976 w 3999"/>
                  <a:gd name="T29" fmla="*/ 1753 h 2672"/>
                  <a:gd name="T30" fmla="*/ 2976 w 3999"/>
                  <a:gd name="T31" fmla="*/ 1753 h 2672"/>
                  <a:gd name="T32" fmla="*/ 3953 w 3999"/>
                  <a:gd name="T33" fmla="*/ 1614 h 2672"/>
                  <a:gd name="T34" fmla="*/ 3953 w 3999"/>
                  <a:gd name="T35" fmla="*/ 1614 h 2672"/>
                  <a:gd name="T36" fmla="*/ 3339 w 3999"/>
                  <a:gd name="T37" fmla="*/ 282 h 2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99" h="2672">
                    <a:moveTo>
                      <a:pt x="3339" y="282"/>
                    </a:moveTo>
                    <a:lnTo>
                      <a:pt x="3339" y="282"/>
                    </a:lnTo>
                    <a:cubicBezTo>
                      <a:pt x="3098" y="41"/>
                      <a:pt x="2382" y="7"/>
                      <a:pt x="2298" y="7"/>
                    </a:cubicBezTo>
                    <a:lnTo>
                      <a:pt x="1711" y="0"/>
                    </a:lnTo>
                    <a:lnTo>
                      <a:pt x="1711" y="0"/>
                    </a:lnTo>
                    <a:cubicBezTo>
                      <a:pt x="1711" y="0"/>
                      <a:pt x="1315" y="32"/>
                      <a:pt x="1184" y="52"/>
                    </a:cubicBezTo>
                    <a:lnTo>
                      <a:pt x="1184" y="52"/>
                    </a:lnTo>
                    <a:cubicBezTo>
                      <a:pt x="1051" y="73"/>
                      <a:pt x="714" y="161"/>
                      <a:pt x="437" y="776"/>
                    </a:cubicBezTo>
                    <a:lnTo>
                      <a:pt x="437" y="776"/>
                    </a:lnTo>
                    <a:cubicBezTo>
                      <a:pt x="108" y="1501"/>
                      <a:pt x="0" y="1835"/>
                      <a:pt x="0" y="1835"/>
                    </a:cubicBezTo>
                    <a:lnTo>
                      <a:pt x="0" y="1835"/>
                    </a:lnTo>
                    <a:cubicBezTo>
                      <a:pt x="0" y="1835"/>
                      <a:pt x="425" y="1979"/>
                      <a:pt x="690" y="2172"/>
                    </a:cubicBezTo>
                    <a:lnTo>
                      <a:pt x="549" y="2671"/>
                    </a:lnTo>
                    <a:lnTo>
                      <a:pt x="3110" y="2671"/>
                    </a:lnTo>
                    <a:lnTo>
                      <a:pt x="2976" y="1753"/>
                    </a:lnTo>
                    <a:lnTo>
                      <a:pt x="2976" y="1753"/>
                    </a:lnTo>
                    <a:cubicBezTo>
                      <a:pt x="3182" y="1672"/>
                      <a:pt x="3544" y="1568"/>
                      <a:pt x="3953" y="1614"/>
                    </a:cubicBezTo>
                    <a:lnTo>
                      <a:pt x="3953" y="1614"/>
                    </a:lnTo>
                    <a:cubicBezTo>
                      <a:pt x="3998" y="1619"/>
                      <a:pt x="3608" y="552"/>
                      <a:pt x="3339" y="28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9">
                <a:extLst>
                  <a:ext uri="{FF2B5EF4-FFF2-40B4-BE49-F238E27FC236}">
                    <a16:creationId xmlns:a16="http://schemas.microsoft.com/office/drawing/2014/main" id="{749CBBE5-968F-4291-B58B-C7AFE3158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6007" y="8931777"/>
                <a:ext cx="3634558" cy="2449813"/>
              </a:xfrm>
              <a:custGeom>
                <a:avLst/>
                <a:gdLst>
                  <a:gd name="T0" fmla="*/ 572 w 3991"/>
                  <a:gd name="T1" fmla="*/ 2671 h 2691"/>
                  <a:gd name="T2" fmla="*/ 3109 w 3991"/>
                  <a:gd name="T3" fmla="*/ 2671 h 2691"/>
                  <a:gd name="T4" fmla="*/ 2976 w 3991"/>
                  <a:gd name="T5" fmla="*/ 1764 h 2691"/>
                  <a:gd name="T6" fmla="*/ 2976 w 3991"/>
                  <a:gd name="T7" fmla="*/ 1764 h 2691"/>
                  <a:gd name="T8" fmla="*/ 2982 w 3991"/>
                  <a:gd name="T9" fmla="*/ 1754 h 2691"/>
                  <a:gd name="T10" fmla="*/ 2982 w 3991"/>
                  <a:gd name="T11" fmla="*/ 1754 h 2691"/>
                  <a:gd name="T12" fmla="*/ 3957 w 3991"/>
                  <a:gd name="T13" fmla="*/ 1614 h 2691"/>
                  <a:gd name="T14" fmla="*/ 3957 w 3991"/>
                  <a:gd name="T15" fmla="*/ 1614 h 2691"/>
                  <a:gd name="T16" fmla="*/ 3343 w 3991"/>
                  <a:gd name="T17" fmla="*/ 299 h 2691"/>
                  <a:gd name="T18" fmla="*/ 3343 w 3991"/>
                  <a:gd name="T19" fmla="*/ 299 h 2691"/>
                  <a:gd name="T20" fmla="*/ 2767 w 3991"/>
                  <a:gd name="T21" fmla="*/ 73 h 2691"/>
                  <a:gd name="T22" fmla="*/ 2767 w 3991"/>
                  <a:gd name="T23" fmla="*/ 73 h 2691"/>
                  <a:gd name="T24" fmla="*/ 2308 w 3991"/>
                  <a:gd name="T25" fmla="*/ 26 h 2691"/>
                  <a:gd name="T26" fmla="*/ 1721 w 3991"/>
                  <a:gd name="T27" fmla="*/ 20 h 2691"/>
                  <a:gd name="T28" fmla="*/ 1721 w 3991"/>
                  <a:gd name="T29" fmla="*/ 20 h 2691"/>
                  <a:gd name="T30" fmla="*/ 1195 w 3991"/>
                  <a:gd name="T31" fmla="*/ 72 h 2691"/>
                  <a:gd name="T32" fmla="*/ 1195 w 3991"/>
                  <a:gd name="T33" fmla="*/ 72 h 2691"/>
                  <a:gd name="T34" fmla="*/ 455 w 3991"/>
                  <a:gd name="T35" fmla="*/ 789 h 2691"/>
                  <a:gd name="T36" fmla="*/ 455 w 3991"/>
                  <a:gd name="T37" fmla="*/ 789 h 2691"/>
                  <a:gd name="T38" fmla="*/ 23 w 3991"/>
                  <a:gd name="T39" fmla="*/ 1839 h 2691"/>
                  <a:gd name="T40" fmla="*/ 23 w 3991"/>
                  <a:gd name="T41" fmla="*/ 1839 h 2691"/>
                  <a:gd name="T42" fmla="*/ 706 w 3991"/>
                  <a:gd name="T43" fmla="*/ 2174 h 2691"/>
                  <a:gd name="T44" fmla="*/ 706 w 3991"/>
                  <a:gd name="T45" fmla="*/ 2174 h 2691"/>
                  <a:gd name="T46" fmla="*/ 709 w 3991"/>
                  <a:gd name="T47" fmla="*/ 2185 h 2691"/>
                  <a:gd name="T48" fmla="*/ 572 w 3991"/>
                  <a:gd name="T49" fmla="*/ 2671 h 2691"/>
                  <a:gd name="T50" fmla="*/ 3120 w 3991"/>
                  <a:gd name="T51" fmla="*/ 2690 h 2691"/>
                  <a:gd name="T52" fmla="*/ 559 w 3991"/>
                  <a:gd name="T53" fmla="*/ 2690 h 2691"/>
                  <a:gd name="T54" fmla="*/ 559 w 3991"/>
                  <a:gd name="T55" fmla="*/ 2690 h 2691"/>
                  <a:gd name="T56" fmla="*/ 552 w 3991"/>
                  <a:gd name="T57" fmla="*/ 2687 h 2691"/>
                  <a:gd name="T58" fmla="*/ 552 w 3991"/>
                  <a:gd name="T59" fmla="*/ 2687 h 2691"/>
                  <a:gd name="T60" fmla="*/ 550 w 3991"/>
                  <a:gd name="T61" fmla="*/ 2678 h 2691"/>
                  <a:gd name="T62" fmla="*/ 689 w 3991"/>
                  <a:gd name="T63" fmla="*/ 2185 h 2691"/>
                  <a:gd name="T64" fmla="*/ 689 w 3991"/>
                  <a:gd name="T65" fmla="*/ 2185 h 2691"/>
                  <a:gd name="T66" fmla="*/ 7 w 3991"/>
                  <a:gd name="T67" fmla="*/ 1854 h 2691"/>
                  <a:gd name="T68" fmla="*/ 7 w 3991"/>
                  <a:gd name="T69" fmla="*/ 1854 h 2691"/>
                  <a:gd name="T70" fmla="*/ 2 w 3991"/>
                  <a:gd name="T71" fmla="*/ 1842 h 2691"/>
                  <a:gd name="T72" fmla="*/ 2 w 3991"/>
                  <a:gd name="T73" fmla="*/ 1842 h 2691"/>
                  <a:gd name="T74" fmla="*/ 438 w 3991"/>
                  <a:gd name="T75" fmla="*/ 782 h 2691"/>
                  <a:gd name="T76" fmla="*/ 438 w 3991"/>
                  <a:gd name="T77" fmla="*/ 782 h 2691"/>
                  <a:gd name="T78" fmla="*/ 1192 w 3991"/>
                  <a:gd name="T79" fmla="*/ 53 h 2691"/>
                  <a:gd name="T80" fmla="*/ 1192 w 3991"/>
                  <a:gd name="T81" fmla="*/ 53 h 2691"/>
                  <a:gd name="T82" fmla="*/ 1721 w 3991"/>
                  <a:gd name="T83" fmla="*/ 0 h 2691"/>
                  <a:gd name="T84" fmla="*/ 2309 w 3991"/>
                  <a:gd name="T85" fmla="*/ 8 h 2691"/>
                  <a:gd name="T86" fmla="*/ 2309 w 3991"/>
                  <a:gd name="T87" fmla="*/ 8 h 2691"/>
                  <a:gd name="T88" fmla="*/ 3356 w 3991"/>
                  <a:gd name="T89" fmla="*/ 286 h 2691"/>
                  <a:gd name="T90" fmla="*/ 3356 w 3991"/>
                  <a:gd name="T91" fmla="*/ 286 h 2691"/>
                  <a:gd name="T92" fmla="*/ 3773 w 3991"/>
                  <a:gd name="T93" fmla="*/ 1034 h 2691"/>
                  <a:gd name="T94" fmla="*/ 3773 w 3991"/>
                  <a:gd name="T95" fmla="*/ 1034 h 2691"/>
                  <a:gd name="T96" fmla="*/ 3974 w 3991"/>
                  <a:gd name="T97" fmla="*/ 1627 h 2691"/>
                  <a:gd name="T98" fmla="*/ 3974 w 3991"/>
                  <a:gd name="T99" fmla="*/ 1627 h 2691"/>
                  <a:gd name="T100" fmla="*/ 3962 w 3991"/>
                  <a:gd name="T101" fmla="*/ 1633 h 2691"/>
                  <a:gd name="T102" fmla="*/ 3962 w 3991"/>
                  <a:gd name="T103" fmla="*/ 1633 h 2691"/>
                  <a:gd name="T104" fmla="*/ 2996 w 3991"/>
                  <a:gd name="T105" fmla="*/ 1769 h 2691"/>
                  <a:gd name="T106" fmla="*/ 3130 w 3991"/>
                  <a:gd name="T107" fmla="*/ 2679 h 2691"/>
                  <a:gd name="T108" fmla="*/ 3130 w 3991"/>
                  <a:gd name="T109" fmla="*/ 2679 h 2691"/>
                  <a:gd name="T110" fmla="*/ 3128 w 3991"/>
                  <a:gd name="T111" fmla="*/ 2687 h 2691"/>
                  <a:gd name="T112" fmla="*/ 3128 w 3991"/>
                  <a:gd name="T113" fmla="*/ 2687 h 2691"/>
                  <a:gd name="T114" fmla="*/ 3120 w 3991"/>
                  <a:gd name="T115" fmla="*/ 2690 h 2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91" h="2691">
                    <a:moveTo>
                      <a:pt x="572" y="2671"/>
                    </a:moveTo>
                    <a:lnTo>
                      <a:pt x="3109" y="2671"/>
                    </a:lnTo>
                    <a:lnTo>
                      <a:pt x="2976" y="1764"/>
                    </a:lnTo>
                    <a:lnTo>
                      <a:pt x="2976" y="1764"/>
                    </a:lnTo>
                    <a:cubicBezTo>
                      <a:pt x="2976" y="1759"/>
                      <a:pt x="2979" y="1755"/>
                      <a:pt x="2982" y="1754"/>
                    </a:cubicBezTo>
                    <a:lnTo>
                      <a:pt x="2982" y="1754"/>
                    </a:lnTo>
                    <a:cubicBezTo>
                      <a:pt x="3208" y="1666"/>
                      <a:pt x="3560" y="1571"/>
                      <a:pt x="3957" y="1614"/>
                    </a:cubicBezTo>
                    <a:lnTo>
                      <a:pt x="3957" y="1614"/>
                    </a:lnTo>
                    <a:cubicBezTo>
                      <a:pt x="3955" y="1523"/>
                      <a:pt x="3599" y="556"/>
                      <a:pt x="3343" y="299"/>
                    </a:cubicBezTo>
                    <a:lnTo>
                      <a:pt x="3343" y="299"/>
                    </a:lnTo>
                    <a:cubicBezTo>
                      <a:pt x="3243" y="200"/>
                      <a:pt x="3045" y="123"/>
                      <a:pt x="2767" y="73"/>
                    </a:cubicBezTo>
                    <a:lnTo>
                      <a:pt x="2767" y="73"/>
                    </a:lnTo>
                    <a:cubicBezTo>
                      <a:pt x="2548" y="35"/>
                      <a:pt x="2350" y="26"/>
                      <a:pt x="2308" y="26"/>
                    </a:cubicBezTo>
                    <a:lnTo>
                      <a:pt x="1721" y="20"/>
                    </a:lnTo>
                    <a:lnTo>
                      <a:pt x="1721" y="20"/>
                    </a:lnTo>
                    <a:cubicBezTo>
                      <a:pt x="1718" y="20"/>
                      <a:pt x="1324" y="51"/>
                      <a:pt x="1195" y="72"/>
                    </a:cubicBezTo>
                    <a:lnTo>
                      <a:pt x="1195" y="72"/>
                    </a:lnTo>
                    <a:cubicBezTo>
                      <a:pt x="902" y="117"/>
                      <a:pt x="647" y="366"/>
                      <a:pt x="455" y="789"/>
                    </a:cubicBezTo>
                    <a:lnTo>
                      <a:pt x="455" y="789"/>
                    </a:lnTo>
                    <a:cubicBezTo>
                      <a:pt x="160" y="1443"/>
                      <a:pt x="42" y="1782"/>
                      <a:pt x="23" y="1839"/>
                    </a:cubicBezTo>
                    <a:lnTo>
                      <a:pt x="23" y="1839"/>
                    </a:lnTo>
                    <a:cubicBezTo>
                      <a:pt x="85" y="1861"/>
                      <a:pt x="463" y="1998"/>
                      <a:pt x="706" y="2174"/>
                    </a:cubicBezTo>
                    <a:lnTo>
                      <a:pt x="706" y="2174"/>
                    </a:lnTo>
                    <a:cubicBezTo>
                      <a:pt x="709" y="2177"/>
                      <a:pt x="710" y="2180"/>
                      <a:pt x="709" y="2185"/>
                    </a:cubicBezTo>
                    <a:lnTo>
                      <a:pt x="572" y="2671"/>
                    </a:lnTo>
                    <a:close/>
                    <a:moveTo>
                      <a:pt x="3120" y="2690"/>
                    </a:moveTo>
                    <a:lnTo>
                      <a:pt x="559" y="2690"/>
                    </a:lnTo>
                    <a:lnTo>
                      <a:pt x="559" y="2690"/>
                    </a:lnTo>
                    <a:cubicBezTo>
                      <a:pt x="557" y="2690"/>
                      <a:pt x="554" y="2689"/>
                      <a:pt x="552" y="2687"/>
                    </a:cubicBezTo>
                    <a:lnTo>
                      <a:pt x="552" y="2687"/>
                    </a:lnTo>
                    <a:cubicBezTo>
                      <a:pt x="550" y="2684"/>
                      <a:pt x="549" y="2681"/>
                      <a:pt x="550" y="2678"/>
                    </a:cubicBezTo>
                    <a:lnTo>
                      <a:pt x="689" y="2185"/>
                    </a:lnTo>
                    <a:lnTo>
                      <a:pt x="689" y="2185"/>
                    </a:lnTo>
                    <a:cubicBezTo>
                      <a:pt x="427" y="1998"/>
                      <a:pt x="12" y="1856"/>
                      <a:pt x="7" y="1854"/>
                    </a:cubicBezTo>
                    <a:lnTo>
                      <a:pt x="7" y="1854"/>
                    </a:lnTo>
                    <a:cubicBezTo>
                      <a:pt x="3" y="1852"/>
                      <a:pt x="0" y="1848"/>
                      <a:pt x="2" y="1842"/>
                    </a:cubicBezTo>
                    <a:lnTo>
                      <a:pt x="2" y="1842"/>
                    </a:lnTo>
                    <a:cubicBezTo>
                      <a:pt x="3" y="1839"/>
                      <a:pt x="113" y="1499"/>
                      <a:pt x="438" y="782"/>
                    </a:cubicBezTo>
                    <a:lnTo>
                      <a:pt x="438" y="782"/>
                    </a:lnTo>
                    <a:cubicBezTo>
                      <a:pt x="632" y="352"/>
                      <a:pt x="893" y="100"/>
                      <a:pt x="1192" y="53"/>
                    </a:cubicBezTo>
                    <a:lnTo>
                      <a:pt x="1192" y="53"/>
                    </a:lnTo>
                    <a:cubicBezTo>
                      <a:pt x="1322" y="33"/>
                      <a:pt x="1717" y="1"/>
                      <a:pt x="1721" y="0"/>
                    </a:cubicBezTo>
                    <a:lnTo>
                      <a:pt x="2309" y="8"/>
                    </a:lnTo>
                    <a:lnTo>
                      <a:pt x="2309" y="8"/>
                    </a:lnTo>
                    <a:cubicBezTo>
                      <a:pt x="2316" y="8"/>
                      <a:pt x="3096" y="26"/>
                      <a:pt x="3356" y="286"/>
                    </a:cubicBezTo>
                    <a:lnTo>
                      <a:pt x="3356" y="286"/>
                    </a:lnTo>
                    <a:cubicBezTo>
                      <a:pt x="3507" y="438"/>
                      <a:pt x="3682" y="820"/>
                      <a:pt x="3773" y="1034"/>
                    </a:cubicBezTo>
                    <a:lnTo>
                      <a:pt x="3773" y="1034"/>
                    </a:lnTo>
                    <a:cubicBezTo>
                      <a:pt x="3880" y="1289"/>
                      <a:pt x="3990" y="1595"/>
                      <a:pt x="3974" y="1627"/>
                    </a:cubicBezTo>
                    <a:lnTo>
                      <a:pt x="3974" y="1627"/>
                    </a:lnTo>
                    <a:cubicBezTo>
                      <a:pt x="3972" y="1631"/>
                      <a:pt x="3967" y="1634"/>
                      <a:pt x="3962" y="1633"/>
                    </a:cubicBezTo>
                    <a:lnTo>
                      <a:pt x="3962" y="1633"/>
                    </a:lnTo>
                    <a:cubicBezTo>
                      <a:pt x="3569" y="1589"/>
                      <a:pt x="3221" y="1682"/>
                      <a:pt x="2996" y="1769"/>
                    </a:cubicBezTo>
                    <a:lnTo>
                      <a:pt x="3130" y="2679"/>
                    </a:lnTo>
                    <a:lnTo>
                      <a:pt x="3130" y="2679"/>
                    </a:lnTo>
                    <a:cubicBezTo>
                      <a:pt x="3130" y="2682"/>
                      <a:pt x="3130" y="2685"/>
                      <a:pt x="3128" y="2687"/>
                    </a:cubicBezTo>
                    <a:lnTo>
                      <a:pt x="3128" y="2687"/>
                    </a:lnTo>
                    <a:cubicBezTo>
                      <a:pt x="3126" y="2689"/>
                      <a:pt x="3124" y="2690"/>
                      <a:pt x="3120" y="26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20">
                <a:extLst>
                  <a:ext uri="{FF2B5EF4-FFF2-40B4-BE49-F238E27FC236}">
                    <a16:creationId xmlns:a16="http://schemas.microsoft.com/office/drawing/2014/main" id="{6B66125D-2B46-41F7-9BBC-144B551A8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2397" y="8084382"/>
                <a:ext cx="578317" cy="759042"/>
              </a:xfrm>
              <a:custGeom>
                <a:avLst/>
                <a:gdLst>
                  <a:gd name="T0" fmla="*/ 629 w 636"/>
                  <a:gd name="T1" fmla="*/ 490 h 834"/>
                  <a:gd name="T2" fmla="*/ 629 w 636"/>
                  <a:gd name="T3" fmla="*/ 490 h 834"/>
                  <a:gd name="T4" fmla="*/ 603 w 636"/>
                  <a:gd name="T5" fmla="*/ 199 h 834"/>
                  <a:gd name="T6" fmla="*/ 603 w 636"/>
                  <a:gd name="T7" fmla="*/ 199 h 834"/>
                  <a:gd name="T8" fmla="*/ 598 w 636"/>
                  <a:gd name="T9" fmla="*/ 192 h 834"/>
                  <a:gd name="T10" fmla="*/ 109 w 636"/>
                  <a:gd name="T11" fmla="*/ 1 h 834"/>
                  <a:gd name="T12" fmla="*/ 109 w 636"/>
                  <a:gd name="T13" fmla="*/ 1 h 834"/>
                  <a:gd name="T14" fmla="*/ 101 w 636"/>
                  <a:gd name="T15" fmla="*/ 1 h 834"/>
                  <a:gd name="T16" fmla="*/ 101 w 636"/>
                  <a:gd name="T17" fmla="*/ 1 h 834"/>
                  <a:gd name="T18" fmla="*/ 96 w 636"/>
                  <a:gd name="T19" fmla="*/ 8 h 834"/>
                  <a:gd name="T20" fmla="*/ 11 w 636"/>
                  <a:gd name="T21" fmla="*/ 564 h 834"/>
                  <a:gd name="T22" fmla="*/ 11 w 636"/>
                  <a:gd name="T23" fmla="*/ 564 h 834"/>
                  <a:gd name="T24" fmla="*/ 78 w 636"/>
                  <a:gd name="T25" fmla="*/ 679 h 834"/>
                  <a:gd name="T26" fmla="*/ 85 w 636"/>
                  <a:gd name="T27" fmla="*/ 682 h 834"/>
                  <a:gd name="T28" fmla="*/ 85 w 636"/>
                  <a:gd name="T29" fmla="*/ 682 h 834"/>
                  <a:gd name="T30" fmla="*/ 191 w 636"/>
                  <a:gd name="T31" fmla="*/ 656 h 834"/>
                  <a:gd name="T32" fmla="*/ 191 w 636"/>
                  <a:gd name="T33" fmla="*/ 656 h 834"/>
                  <a:gd name="T34" fmla="*/ 192 w 636"/>
                  <a:gd name="T35" fmla="*/ 738 h 834"/>
                  <a:gd name="T36" fmla="*/ 192 w 636"/>
                  <a:gd name="T37" fmla="*/ 738 h 834"/>
                  <a:gd name="T38" fmla="*/ 285 w 636"/>
                  <a:gd name="T39" fmla="*/ 810 h 834"/>
                  <a:gd name="T40" fmla="*/ 285 w 636"/>
                  <a:gd name="T41" fmla="*/ 810 h 834"/>
                  <a:gd name="T42" fmla="*/ 403 w 636"/>
                  <a:gd name="T43" fmla="*/ 730 h 834"/>
                  <a:gd name="T44" fmla="*/ 403 w 636"/>
                  <a:gd name="T45" fmla="*/ 730 h 834"/>
                  <a:gd name="T46" fmla="*/ 457 w 636"/>
                  <a:gd name="T47" fmla="*/ 819 h 834"/>
                  <a:gd name="T48" fmla="*/ 457 w 636"/>
                  <a:gd name="T49" fmla="*/ 819 h 834"/>
                  <a:gd name="T50" fmla="*/ 505 w 636"/>
                  <a:gd name="T51" fmla="*/ 833 h 834"/>
                  <a:gd name="T52" fmla="*/ 505 w 636"/>
                  <a:gd name="T53" fmla="*/ 833 h 834"/>
                  <a:gd name="T54" fmla="*/ 553 w 636"/>
                  <a:gd name="T55" fmla="*/ 823 h 834"/>
                  <a:gd name="T56" fmla="*/ 553 w 636"/>
                  <a:gd name="T57" fmla="*/ 823 h 834"/>
                  <a:gd name="T58" fmla="*/ 629 w 636"/>
                  <a:gd name="T59" fmla="*/ 49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6" h="834">
                    <a:moveTo>
                      <a:pt x="629" y="490"/>
                    </a:moveTo>
                    <a:lnTo>
                      <a:pt x="629" y="490"/>
                    </a:lnTo>
                    <a:cubicBezTo>
                      <a:pt x="624" y="343"/>
                      <a:pt x="603" y="200"/>
                      <a:pt x="603" y="199"/>
                    </a:cubicBezTo>
                    <a:lnTo>
                      <a:pt x="603" y="199"/>
                    </a:lnTo>
                    <a:cubicBezTo>
                      <a:pt x="603" y="196"/>
                      <a:pt x="600" y="192"/>
                      <a:pt x="598" y="192"/>
                    </a:cubicBezTo>
                    <a:lnTo>
                      <a:pt x="109" y="1"/>
                    </a:lnTo>
                    <a:lnTo>
                      <a:pt x="109" y="1"/>
                    </a:lnTo>
                    <a:cubicBezTo>
                      <a:pt x="106" y="0"/>
                      <a:pt x="103" y="0"/>
                      <a:pt x="101" y="1"/>
                    </a:cubicBezTo>
                    <a:lnTo>
                      <a:pt x="101" y="1"/>
                    </a:lnTo>
                    <a:cubicBezTo>
                      <a:pt x="98" y="3"/>
                      <a:pt x="96" y="5"/>
                      <a:pt x="96" y="8"/>
                    </a:cubicBezTo>
                    <a:lnTo>
                      <a:pt x="11" y="564"/>
                    </a:lnTo>
                    <a:lnTo>
                      <a:pt x="11" y="564"/>
                    </a:lnTo>
                    <a:cubicBezTo>
                      <a:pt x="0" y="637"/>
                      <a:pt x="39" y="663"/>
                      <a:pt x="78" y="679"/>
                    </a:cubicBezTo>
                    <a:lnTo>
                      <a:pt x="85" y="682"/>
                    </a:lnTo>
                    <a:lnTo>
                      <a:pt x="85" y="682"/>
                    </a:lnTo>
                    <a:cubicBezTo>
                      <a:pt x="121" y="698"/>
                      <a:pt x="165" y="687"/>
                      <a:pt x="191" y="656"/>
                    </a:cubicBezTo>
                    <a:lnTo>
                      <a:pt x="191" y="656"/>
                    </a:lnTo>
                    <a:cubicBezTo>
                      <a:pt x="191" y="682"/>
                      <a:pt x="191" y="720"/>
                      <a:pt x="192" y="738"/>
                    </a:cubicBezTo>
                    <a:lnTo>
                      <a:pt x="192" y="738"/>
                    </a:lnTo>
                    <a:cubicBezTo>
                      <a:pt x="193" y="776"/>
                      <a:pt x="234" y="807"/>
                      <a:pt x="285" y="810"/>
                    </a:cubicBezTo>
                    <a:lnTo>
                      <a:pt x="285" y="810"/>
                    </a:lnTo>
                    <a:cubicBezTo>
                      <a:pt x="327" y="810"/>
                      <a:pt x="379" y="790"/>
                      <a:pt x="403" y="730"/>
                    </a:cubicBezTo>
                    <a:lnTo>
                      <a:pt x="403" y="730"/>
                    </a:lnTo>
                    <a:cubicBezTo>
                      <a:pt x="411" y="760"/>
                      <a:pt x="427" y="798"/>
                      <a:pt x="457" y="819"/>
                    </a:cubicBezTo>
                    <a:lnTo>
                      <a:pt x="457" y="819"/>
                    </a:lnTo>
                    <a:cubicBezTo>
                      <a:pt x="472" y="828"/>
                      <a:pt x="488" y="833"/>
                      <a:pt x="505" y="833"/>
                    </a:cubicBezTo>
                    <a:lnTo>
                      <a:pt x="505" y="833"/>
                    </a:lnTo>
                    <a:cubicBezTo>
                      <a:pt x="520" y="833"/>
                      <a:pt x="536" y="830"/>
                      <a:pt x="553" y="823"/>
                    </a:cubicBezTo>
                    <a:lnTo>
                      <a:pt x="553" y="823"/>
                    </a:lnTo>
                    <a:cubicBezTo>
                      <a:pt x="610" y="802"/>
                      <a:pt x="635" y="690"/>
                      <a:pt x="629" y="4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21">
                <a:extLst>
                  <a:ext uri="{FF2B5EF4-FFF2-40B4-BE49-F238E27FC236}">
                    <a16:creationId xmlns:a16="http://schemas.microsoft.com/office/drawing/2014/main" id="{0C10B207-762A-4D16-A1CC-28FBC3AF9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2558" y="7128553"/>
                <a:ext cx="1120490" cy="2212865"/>
              </a:xfrm>
              <a:custGeom>
                <a:avLst/>
                <a:gdLst>
                  <a:gd name="T0" fmla="*/ 593 w 1230"/>
                  <a:gd name="T1" fmla="*/ 5 h 2430"/>
                  <a:gd name="T2" fmla="*/ 593 w 1230"/>
                  <a:gd name="T3" fmla="*/ 5 h 2430"/>
                  <a:gd name="T4" fmla="*/ 41 w 1230"/>
                  <a:gd name="T5" fmla="*/ 323 h 2430"/>
                  <a:gd name="T6" fmla="*/ 41 w 1230"/>
                  <a:gd name="T7" fmla="*/ 323 h 2430"/>
                  <a:gd name="T8" fmla="*/ 82 w 1230"/>
                  <a:gd name="T9" fmla="*/ 1300 h 2430"/>
                  <a:gd name="T10" fmla="*/ 82 w 1230"/>
                  <a:gd name="T11" fmla="*/ 1300 h 2430"/>
                  <a:gd name="T12" fmla="*/ 471 w 1230"/>
                  <a:gd name="T13" fmla="*/ 1456 h 2430"/>
                  <a:gd name="T14" fmla="*/ 471 w 1230"/>
                  <a:gd name="T15" fmla="*/ 1990 h 2430"/>
                  <a:gd name="T16" fmla="*/ 471 w 1230"/>
                  <a:gd name="T17" fmla="*/ 1990 h 2430"/>
                  <a:gd name="T18" fmla="*/ 312 w 1230"/>
                  <a:gd name="T19" fmla="*/ 2374 h 2430"/>
                  <a:gd name="T20" fmla="*/ 312 w 1230"/>
                  <a:gd name="T21" fmla="*/ 2374 h 2430"/>
                  <a:gd name="T22" fmla="*/ 1054 w 1230"/>
                  <a:gd name="T23" fmla="*/ 2001 h 2430"/>
                  <a:gd name="T24" fmla="*/ 1054 w 1230"/>
                  <a:gd name="T25" fmla="*/ 1332 h 2430"/>
                  <a:gd name="T26" fmla="*/ 1054 w 1230"/>
                  <a:gd name="T27" fmla="*/ 1332 h 2430"/>
                  <a:gd name="T28" fmla="*/ 1174 w 1230"/>
                  <a:gd name="T29" fmla="*/ 521 h 2430"/>
                  <a:gd name="T30" fmla="*/ 1174 w 1230"/>
                  <a:gd name="T31" fmla="*/ 521 h 2430"/>
                  <a:gd name="T32" fmla="*/ 593 w 1230"/>
                  <a:gd name="T33" fmla="*/ 5 h 2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0" h="2430">
                    <a:moveTo>
                      <a:pt x="593" y="5"/>
                    </a:moveTo>
                    <a:lnTo>
                      <a:pt x="593" y="5"/>
                    </a:lnTo>
                    <a:cubicBezTo>
                      <a:pt x="139" y="29"/>
                      <a:pt x="79" y="87"/>
                      <a:pt x="41" y="323"/>
                    </a:cubicBezTo>
                    <a:lnTo>
                      <a:pt x="41" y="323"/>
                    </a:lnTo>
                    <a:cubicBezTo>
                      <a:pt x="0" y="572"/>
                      <a:pt x="24" y="1129"/>
                      <a:pt x="82" y="1300"/>
                    </a:cubicBezTo>
                    <a:lnTo>
                      <a:pt x="82" y="1300"/>
                    </a:lnTo>
                    <a:cubicBezTo>
                      <a:pt x="134" y="1452"/>
                      <a:pt x="278" y="1488"/>
                      <a:pt x="471" y="1456"/>
                    </a:cubicBezTo>
                    <a:lnTo>
                      <a:pt x="471" y="1990"/>
                    </a:lnTo>
                    <a:lnTo>
                      <a:pt x="471" y="1990"/>
                    </a:lnTo>
                    <a:cubicBezTo>
                      <a:pt x="471" y="1990"/>
                      <a:pt x="237" y="2320"/>
                      <a:pt x="312" y="2374"/>
                    </a:cubicBezTo>
                    <a:lnTo>
                      <a:pt x="312" y="2374"/>
                    </a:lnTo>
                    <a:cubicBezTo>
                      <a:pt x="386" y="2429"/>
                      <a:pt x="778" y="2313"/>
                      <a:pt x="1054" y="2001"/>
                    </a:cubicBezTo>
                    <a:lnTo>
                      <a:pt x="1054" y="1332"/>
                    </a:lnTo>
                    <a:lnTo>
                      <a:pt x="1054" y="1332"/>
                    </a:lnTo>
                    <a:cubicBezTo>
                      <a:pt x="1054" y="1332"/>
                      <a:pt x="1229" y="1108"/>
                      <a:pt x="1174" y="521"/>
                    </a:cubicBezTo>
                    <a:lnTo>
                      <a:pt x="1174" y="521"/>
                    </a:lnTo>
                    <a:cubicBezTo>
                      <a:pt x="1131" y="55"/>
                      <a:pt x="709" y="0"/>
                      <a:pt x="593" y="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22">
                <a:extLst>
                  <a:ext uri="{FF2B5EF4-FFF2-40B4-BE49-F238E27FC236}">
                    <a16:creationId xmlns:a16="http://schemas.microsoft.com/office/drawing/2014/main" id="{BC52DF66-832A-4DD3-9701-4A6F491F2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4526" y="7120521"/>
                <a:ext cx="1136554" cy="2188769"/>
              </a:xfrm>
              <a:custGeom>
                <a:avLst/>
                <a:gdLst>
                  <a:gd name="T0" fmla="*/ 481 w 1246"/>
                  <a:gd name="T1" fmla="*/ 1454 h 2405"/>
                  <a:gd name="T2" fmla="*/ 481 w 1246"/>
                  <a:gd name="T3" fmla="*/ 1454 h 2405"/>
                  <a:gd name="T4" fmla="*/ 487 w 1246"/>
                  <a:gd name="T5" fmla="*/ 1455 h 2405"/>
                  <a:gd name="T6" fmla="*/ 487 w 1246"/>
                  <a:gd name="T7" fmla="*/ 1455 h 2405"/>
                  <a:gd name="T8" fmla="*/ 491 w 1246"/>
                  <a:gd name="T9" fmla="*/ 1463 h 2405"/>
                  <a:gd name="T10" fmla="*/ 491 w 1246"/>
                  <a:gd name="T11" fmla="*/ 1997 h 2405"/>
                  <a:gd name="T12" fmla="*/ 491 w 1246"/>
                  <a:gd name="T13" fmla="*/ 1997 h 2405"/>
                  <a:gd name="T14" fmla="*/ 489 w 1246"/>
                  <a:gd name="T15" fmla="*/ 2002 h 2405"/>
                  <a:gd name="T16" fmla="*/ 489 w 1246"/>
                  <a:gd name="T17" fmla="*/ 2002 h 2405"/>
                  <a:gd name="T18" fmla="*/ 327 w 1246"/>
                  <a:gd name="T19" fmla="*/ 2374 h 2405"/>
                  <a:gd name="T20" fmla="*/ 327 w 1246"/>
                  <a:gd name="T21" fmla="*/ 2374 h 2405"/>
                  <a:gd name="T22" fmla="*/ 614 w 1246"/>
                  <a:gd name="T23" fmla="*/ 2324 h 2405"/>
                  <a:gd name="T24" fmla="*/ 614 w 1246"/>
                  <a:gd name="T25" fmla="*/ 2324 h 2405"/>
                  <a:gd name="T26" fmla="*/ 1054 w 1246"/>
                  <a:gd name="T27" fmla="*/ 2003 h 2405"/>
                  <a:gd name="T28" fmla="*/ 1054 w 1246"/>
                  <a:gd name="T29" fmla="*/ 1339 h 2405"/>
                  <a:gd name="T30" fmla="*/ 1054 w 1246"/>
                  <a:gd name="T31" fmla="*/ 1339 h 2405"/>
                  <a:gd name="T32" fmla="*/ 1056 w 1246"/>
                  <a:gd name="T33" fmla="*/ 1333 h 2405"/>
                  <a:gd name="T34" fmla="*/ 1056 w 1246"/>
                  <a:gd name="T35" fmla="*/ 1333 h 2405"/>
                  <a:gd name="T36" fmla="*/ 1175 w 1246"/>
                  <a:gd name="T37" fmla="*/ 528 h 2405"/>
                  <a:gd name="T38" fmla="*/ 1175 w 1246"/>
                  <a:gd name="T39" fmla="*/ 528 h 2405"/>
                  <a:gd name="T40" fmla="*/ 916 w 1246"/>
                  <a:gd name="T41" fmla="*/ 102 h 2405"/>
                  <a:gd name="T42" fmla="*/ 916 w 1246"/>
                  <a:gd name="T43" fmla="*/ 102 h 2405"/>
                  <a:gd name="T44" fmla="*/ 605 w 1246"/>
                  <a:gd name="T45" fmla="*/ 22 h 2405"/>
                  <a:gd name="T46" fmla="*/ 603 w 1246"/>
                  <a:gd name="T47" fmla="*/ 12 h 2405"/>
                  <a:gd name="T48" fmla="*/ 605 w 1246"/>
                  <a:gd name="T49" fmla="*/ 22 h 2405"/>
                  <a:gd name="T50" fmla="*/ 605 w 1246"/>
                  <a:gd name="T51" fmla="*/ 22 h 2405"/>
                  <a:gd name="T52" fmla="*/ 60 w 1246"/>
                  <a:gd name="T53" fmla="*/ 331 h 2405"/>
                  <a:gd name="T54" fmla="*/ 60 w 1246"/>
                  <a:gd name="T55" fmla="*/ 331 h 2405"/>
                  <a:gd name="T56" fmla="*/ 102 w 1246"/>
                  <a:gd name="T57" fmla="*/ 1305 h 2405"/>
                  <a:gd name="T58" fmla="*/ 102 w 1246"/>
                  <a:gd name="T59" fmla="*/ 1305 h 2405"/>
                  <a:gd name="T60" fmla="*/ 480 w 1246"/>
                  <a:gd name="T61" fmla="*/ 1454 h 2405"/>
                  <a:gd name="T62" fmla="*/ 480 w 1246"/>
                  <a:gd name="T63" fmla="*/ 1454 h 2405"/>
                  <a:gd name="T64" fmla="*/ 481 w 1246"/>
                  <a:gd name="T65" fmla="*/ 1454 h 2405"/>
                  <a:gd name="T66" fmla="*/ 379 w 1246"/>
                  <a:gd name="T67" fmla="*/ 2404 h 2405"/>
                  <a:gd name="T68" fmla="*/ 379 w 1246"/>
                  <a:gd name="T69" fmla="*/ 2404 h 2405"/>
                  <a:gd name="T70" fmla="*/ 316 w 1246"/>
                  <a:gd name="T71" fmla="*/ 2389 h 2405"/>
                  <a:gd name="T72" fmla="*/ 316 w 1246"/>
                  <a:gd name="T73" fmla="*/ 2389 h 2405"/>
                  <a:gd name="T74" fmla="*/ 365 w 1246"/>
                  <a:gd name="T75" fmla="*/ 2164 h 2405"/>
                  <a:gd name="T76" fmla="*/ 365 w 1246"/>
                  <a:gd name="T77" fmla="*/ 2164 h 2405"/>
                  <a:gd name="T78" fmla="*/ 472 w 1246"/>
                  <a:gd name="T79" fmla="*/ 1994 h 2405"/>
                  <a:gd name="T80" fmla="*/ 472 w 1246"/>
                  <a:gd name="T81" fmla="*/ 1474 h 2405"/>
                  <a:gd name="T82" fmla="*/ 472 w 1246"/>
                  <a:gd name="T83" fmla="*/ 1474 h 2405"/>
                  <a:gd name="T84" fmla="*/ 84 w 1246"/>
                  <a:gd name="T85" fmla="*/ 1310 h 2405"/>
                  <a:gd name="T86" fmla="*/ 84 w 1246"/>
                  <a:gd name="T87" fmla="*/ 1310 h 2405"/>
                  <a:gd name="T88" fmla="*/ 41 w 1246"/>
                  <a:gd name="T89" fmla="*/ 328 h 2405"/>
                  <a:gd name="T90" fmla="*/ 41 w 1246"/>
                  <a:gd name="T91" fmla="*/ 328 h 2405"/>
                  <a:gd name="T92" fmla="*/ 603 w 1246"/>
                  <a:gd name="T93" fmla="*/ 3 h 2405"/>
                  <a:gd name="T94" fmla="*/ 603 w 1246"/>
                  <a:gd name="T95" fmla="*/ 3 h 2405"/>
                  <a:gd name="T96" fmla="*/ 926 w 1246"/>
                  <a:gd name="T97" fmla="*/ 85 h 2405"/>
                  <a:gd name="T98" fmla="*/ 926 w 1246"/>
                  <a:gd name="T99" fmla="*/ 85 h 2405"/>
                  <a:gd name="T100" fmla="*/ 1194 w 1246"/>
                  <a:gd name="T101" fmla="*/ 527 h 2405"/>
                  <a:gd name="T102" fmla="*/ 1194 w 1246"/>
                  <a:gd name="T103" fmla="*/ 527 h 2405"/>
                  <a:gd name="T104" fmla="*/ 1073 w 1246"/>
                  <a:gd name="T105" fmla="*/ 1342 h 2405"/>
                  <a:gd name="T106" fmla="*/ 1073 w 1246"/>
                  <a:gd name="T107" fmla="*/ 2008 h 2405"/>
                  <a:gd name="T108" fmla="*/ 1073 w 1246"/>
                  <a:gd name="T109" fmla="*/ 2008 h 2405"/>
                  <a:gd name="T110" fmla="*/ 1070 w 1246"/>
                  <a:gd name="T111" fmla="*/ 2013 h 2405"/>
                  <a:gd name="T112" fmla="*/ 1070 w 1246"/>
                  <a:gd name="T113" fmla="*/ 2013 h 2405"/>
                  <a:gd name="T114" fmla="*/ 621 w 1246"/>
                  <a:gd name="T115" fmla="*/ 2341 h 2405"/>
                  <a:gd name="T116" fmla="*/ 621 w 1246"/>
                  <a:gd name="T117" fmla="*/ 2341 h 2405"/>
                  <a:gd name="T118" fmla="*/ 379 w 1246"/>
                  <a:gd name="T119" fmla="*/ 2404 h 2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46" h="2405">
                    <a:moveTo>
                      <a:pt x="481" y="1454"/>
                    </a:moveTo>
                    <a:lnTo>
                      <a:pt x="481" y="1454"/>
                    </a:lnTo>
                    <a:cubicBezTo>
                      <a:pt x="484" y="1454"/>
                      <a:pt x="486" y="1455"/>
                      <a:pt x="487" y="1455"/>
                    </a:cubicBezTo>
                    <a:lnTo>
                      <a:pt x="487" y="1455"/>
                    </a:lnTo>
                    <a:cubicBezTo>
                      <a:pt x="490" y="1458"/>
                      <a:pt x="491" y="1460"/>
                      <a:pt x="491" y="1463"/>
                    </a:cubicBezTo>
                    <a:lnTo>
                      <a:pt x="491" y="1997"/>
                    </a:lnTo>
                    <a:lnTo>
                      <a:pt x="491" y="1997"/>
                    </a:lnTo>
                    <a:cubicBezTo>
                      <a:pt x="491" y="1999"/>
                      <a:pt x="491" y="2001"/>
                      <a:pt x="489" y="2002"/>
                    </a:cubicBezTo>
                    <a:lnTo>
                      <a:pt x="489" y="2002"/>
                    </a:lnTo>
                    <a:cubicBezTo>
                      <a:pt x="400" y="2127"/>
                      <a:pt x="278" y="2339"/>
                      <a:pt x="327" y="2374"/>
                    </a:cubicBezTo>
                    <a:lnTo>
                      <a:pt x="327" y="2374"/>
                    </a:lnTo>
                    <a:cubicBezTo>
                      <a:pt x="358" y="2397"/>
                      <a:pt x="467" y="2387"/>
                      <a:pt x="614" y="2324"/>
                    </a:cubicBezTo>
                    <a:lnTo>
                      <a:pt x="614" y="2324"/>
                    </a:lnTo>
                    <a:cubicBezTo>
                      <a:pt x="709" y="2283"/>
                      <a:pt x="892" y="2186"/>
                      <a:pt x="1054" y="2003"/>
                    </a:cubicBezTo>
                    <a:lnTo>
                      <a:pt x="1054" y="1339"/>
                    </a:lnTo>
                    <a:lnTo>
                      <a:pt x="1054" y="1339"/>
                    </a:lnTo>
                    <a:cubicBezTo>
                      <a:pt x="1054" y="1337"/>
                      <a:pt x="1054" y="1335"/>
                      <a:pt x="1056" y="1333"/>
                    </a:cubicBezTo>
                    <a:lnTo>
                      <a:pt x="1056" y="1333"/>
                    </a:lnTo>
                    <a:cubicBezTo>
                      <a:pt x="1058" y="1331"/>
                      <a:pt x="1228" y="1105"/>
                      <a:pt x="1175" y="528"/>
                    </a:cubicBezTo>
                    <a:lnTo>
                      <a:pt x="1175" y="528"/>
                    </a:lnTo>
                    <a:cubicBezTo>
                      <a:pt x="1156" y="333"/>
                      <a:pt x="1069" y="190"/>
                      <a:pt x="916" y="102"/>
                    </a:cubicBezTo>
                    <a:lnTo>
                      <a:pt x="916" y="102"/>
                    </a:lnTo>
                    <a:cubicBezTo>
                      <a:pt x="794" y="32"/>
                      <a:pt x="663" y="19"/>
                      <a:pt x="605" y="22"/>
                    </a:cubicBezTo>
                    <a:lnTo>
                      <a:pt x="603" y="12"/>
                    </a:lnTo>
                    <a:lnTo>
                      <a:pt x="605" y="22"/>
                    </a:lnTo>
                    <a:lnTo>
                      <a:pt x="605" y="22"/>
                    </a:lnTo>
                    <a:cubicBezTo>
                      <a:pt x="153" y="45"/>
                      <a:pt x="98" y="101"/>
                      <a:pt x="60" y="331"/>
                    </a:cubicBezTo>
                    <a:lnTo>
                      <a:pt x="60" y="331"/>
                    </a:lnTo>
                    <a:cubicBezTo>
                      <a:pt x="19" y="578"/>
                      <a:pt x="43" y="1133"/>
                      <a:pt x="102" y="1305"/>
                    </a:cubicBezTo>
                    <a:lnTo>
                      <a:pt x="102" y="1305"/>
                    </a:lnTo>
                    <a:cubicBezTo>
                      <a:pt x="148" y="1439"/>
                      <a:pt x="271" y="1488"/>
                      <a:pt x="480" y="1454"/>
                    </a:cubicBezTo>
                    <a:lnTo>
                      <a:pt x="480" y="1454"/>
                    </a:lnTo>
                    <a:cubicBezTo>
                      <a:pt x="481" y="1454"/>
                      <a:pt x="481" y="1454"/>
                      <a:pt x="481" y="1454"/>
                    </a:cubicBezTo>
                    <a:close/>
                    <a:moveTo>
                      <a:pt x="379" y="2404"/>
                    </a:moveTo>
                    <a:lnTo>
                      <a:pt x="379" y="2404"/>
                    </a:lnTo>
                    <a:cubicBezTo>
                      <a:pt x="352" y="2404"/>
                      <a:pt x="330" y="2399"/>
                      <a:pt x="316" y="2389"/>
                    </a:cubicBezTo>
                    <a:lnTo>
                      <a:pt x="316" y="2389"/>
                    </a:lnTo>
                    <a:cubicBezTo>
                      <a:pt x="280" y="2363"/>
                      <a:pt x="296" y="2289"/>
                      <a:pt x="365" y="2164"/>
                    </a:cubicBezTo>
                    <a:lnTo>
                      <a:pt x="365" y="2164"/>
                    </a:lnTo>
                    <a:cubicBezTo>
                      <a:pt x="409" y="2084"/>
                      <a:pt x="462" y="2008"/>
                      <a:pt x="472" y="1994"/>
                    </a:cubicBezTo>
                    <a:lnTo>
                      <a:pt x="472" y="1474"/>
                    </a:lnTo>
                    <a:lnTo>
                      <a:pt x="472" y="1474"/>
                    </a:lnTo>
                    <a:cubicBezTo>
                      <a:pt x="262" y="1506"/>
                      <a:pt x="132" y="1451"/>
                      <a:pt x="84" y="1310"/>
                    </a:cubicBezTo>
                    <a:lnTo>
                      <a:pt x="84" y="1310"/>
                    </a:lnTo>
                    <a:cubicBezTo>
                      <a:pt x="25" y="1137"/>
                      <a:pt x="0" y="576"/>
                      <a:pt x="41" y="328"/>
                    </a:cubicBezTo>
                    <a:lnTo>
                      <a:pt x="41" y="328"/>
                    </a:lnTo>
                    <a:cubicBezTo>
                      <a:pt x="81" y="90"/>
                      <a:pt x="141" y="26"/>
                      <a:pt x="603" y="3"/>
                    </a:cubicBezTo>
                    <a:lnTo>
                      <a:pt x="603" y="3"/>
                    </a:lnTo>
                    <a:cubicBezTo>
                      <a:pt x="664" y="0"/>
                      <a:pt x="800" y="14"/>
                      <a:pt x="926" y="85"/>
                    </a:cubicBezTo>
                    <a:lnTo>
                      <a:pt x="926" y="85"/>
                    </a:lnTo>
                    <a:cubicBezTo>
                      <a:pt x="1083" y="175"/>
                      <a:pt x="1175" y="328"/>
                      <a:pt x="1194" y="527"/>
                    </a:cubicBezTo>
                    <a:lnTo>
                      <a:pt x="1194" y="527"/>
                    </a:lnTo>
                    <a:cubicBezTo>
                      <a:pt x="1245" y="1085"/>
                      <a:pt x="1094" y="1315"/>
                      <a:pt x="1073" y="1342"/>
                    </a:cubicBezTo>
                    <a:lnTo>
                      <a:pt x="1073" y="2008"/>
                    </a:lnTo>
                    <a:lnTo>
                      <a:pt x="1073" y="2008"/>
                    </a:lnTo>
                    <a:cubicBezTo>
                      <a:pt x="1073" y="2009"/>
                      <a:pt x="1072" y="2012"/>
                      <a:pt x="1070" y="2013"/>
                    </a:cubicBezTo>
                    <a:lnTo>
                      <a:pt x="1070" y="2013"/>
                    </a:lnTo>
                    <a:cubicBezTo>
                      <a:pt x="907" y="2201"/>
                      <a:pt x="718" y="2298"/>
                      <a:pt x="621" y="2341"/>
                    </a:cubicBezTo>
                    <a:lnTo>
                      <a:pt x="621" y="2341"/>
                    </a:lnTo>
                    <a:cubicBezTo>
                      <a:pt x="526" y="2382"/>
                      <a:pt x="439" y="2404"/>
                      <a:pt x="379" y="2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23">
                <a:extLst>
                  <a:ext uri="{FF2B5EF4-FFF2-40B4-BE49-F238E27FC236}">
                    <a16:creationId xmlns:a16="http://schemas.microsoft.com/office/drawing/2014/main" id="{8CF8F0C3-8B1D-40E5-8997-0E3823CB1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4526" y="6839394"/>
                <a:ext cx="1791175" cy="2068286"/>
              </a:xfrm>
              <a:custGeom>
                <a:avLst/>
                <a:gdLst>
                  <a:gd name="T0" fmla="*/ 1952 w 1968"/>
                  <a:gd name="T1" fmla="*/ 1727 h 2271"/>
                  <a:gd name="T2" fmla="*/ 1844 w 1968"/>
                  <a:gd name="T3" fmla="*/ 1600 h 2271"/>
                  <a:gd name="T4" fmla="*/ 1500 w 1968"/>
                  <a:gd name="T5" fmla="*/ 1116 h 2271"/>
                  <a:gd name="T6" fmla="*/ 1494 w 1968"/>
                  <a:gd name="T7" fmla="*/ 897 h 2271"/>
                  <a:gd name="T8" fmla="*/ 1288 w 1968"/>
                  <a:gd name="T9" fmla="*/ 251 h 2271"/>
                  <a:gd name="T10" fmla="*/ 682 w 1968"/>
                  <a:gd name="T11" fmla="*/ 23 h 2271"/>
                  <a:gd name="T12" fmla="*/ 70 w 1968"/>
                  <a:gd name="T13" fmla="*/ 295 h 2271"/>
                  <a:gd name="T14" fmla="*/ 39 w 1968"/>
                  <a:gd name="T15" fmla="*/ 634 h 2271"/>
                  <a:gd name="T16" fmla="*/ 46 w 1968"/>
                  <a:gd name="T17" fmla="*/ 641 h 2271"/>
                  <a:gd name="T18" fmla="*/ 54 w 1968"/>
                  <a:gd name="T19" fmla="*/ 638 h 2271"/>
                  <a:gd name="T20" fmla="*/ 205 w 1968"/>
                  <a:gd name="T21" fmla="*/ 569 h 2271"/>
                  <a:gd name="T22" fmla="*/ 584 w 1968"/>
                  <a:gd name="T23" fmla="*/ 667 h 2271"/>
                  <a:gd name="T24" fmla="*/ 585 w 1968"/>
                  <a:gd name="T25" fmla="*/ 707 h 2271"/>
                  <a:gd name="T26" fmla="*/ 594 w 1968"/>
                  <a:gd name="T27" fmla="*/ 854 h 2271"/>
                  <a:gd name="T28" fmla="*/ 737 w 1968"/>
                  <a:gd name="T29" fmla="*/ 1032 h 2271"/>
                  <a:gd name="T30" fmla="*/ 789 w 1968"/>
                  <a:gd name="T31" fmla="*/ 1007 h 2271"/>
                  <a:gd name="T32" fmla="*/ 800 w 1968"/>
                  <a:gd name="T33" fmla="*/ 948 h 2271"/>
                  <a:gd name="T34" fmla="*/ 800 w 1968"/>
                  <a:gd name="T35" fmla="*/ 945 h 2271"/>
                  <a:gd name="T36" fmla="*/ 854 w 1968"/>
                  <a:gd name="T37" fmla="*/ 868 h 2271"/>
                  <a:gd name="T38" fmla="*/ 1017 w 1968"/>
                  <a:gd name="T39" fmla="*/ 907 h 2271"/>
                  <a:gd name="T40" fmla="*/ 1055 w 1968"/>
                  <a:gd name="T41" fmla="*/ 1238 h 2271"/>
                  <a:gd name="T42" fmla="*/ 946 w 1968"/>
                  <a:gd name="T43" fmla="*/ 1333 h 2271"/>
                  <a:gd name="T44" fmla="*/ 883 w 1968"/>
                  <a:gd name="T45" fmla="*/ 1326 h 2271"/>
                  <a:gd name="T46" fmla="*/ 842 w 1968"/>
                  <a:gd name="T47" fmla="*/ 1325 h 2271"/>
                  <a:gd name="T48" fmla="*/ 836 w 1968"/>
                  <a:gd name="T49" fmla="*/ 1337 h 2271"/>
                  <a:gd name="T50" fmla="*/ 845 w 1968"/>
                  <a:gd name="T51" fmla="*/ 1862 h 2271"/>
                  <a:gd name="T52" fmla="*/ 880 w 1968"/>
                  <a:gd name="T53" fmla="*/ 1964 h 2271"/>
                  <a:gd name="T54" fmla="*/ 963 w 1968"/>
                  <a:gd name="T55" fmla="*/ 1992 h 2271"/>
                  <a:gd name="T56" fmla="*/ 966 w 1968"/>
                  <a:gd name="T57" fmla="*/ 2059 h 2271"/>
                  <a:gd name="T58" fmla="*/ 990 w 1968"/>
                  <a:gd name="T59" fmla="*/ 2221 h 2271"/>
                  <a:gd name="T60" fmla="*/ 1107 w 1968"/>
                  <a:gd name="T61" fmla="*/ 2254 h 2271"/>
                  <a:gd name="T62" fmla="*/ 1153 w 1968"/>
                  <a:gd name="T63" fmla="*/ 2213 h 2271"/>
                  <a:gd name="T64" fmla="*/ 1157 w 1968"/>
                  <a:gd name="T65" fmla="*/ 2173 h 2271"/>
                  <a:gd name="T66" fmla="*/ 1162 w 1968"/>
                  <a:gd name="T67" fmla="*/ 2119 h 2271"/>
                  <a:gd name="T68" fmla="*/ 1171 w 1968"/>
                  <a:gd name="T69" fmla="*/ 2147 h 2271"/>
                  <a:gd name="T70" fmla="*/ 1225 w 1968"/>
                  <a:gd name="T71" fmla="*/ 2247 h 2271"/>
                  <a:gd name="T72" fmla="*/ 1302 w 1968"/>
                  <a:gd name="T73" fmla="*/ 2270 h 2271"/>
                  <a:gd name="T74" fmla="*/ 1338 w 1968"/>
                  <a:gd name="T75" fmla="*/ 2266 h 2271"/>
                  <a:gd name="T76" fmla="*/ 1395 w 1968"/>
                  <a:gd name="T77" fmla="*/ 2221 h 2271"/>
                  <a:gd name="T78" fmla="*/ 1400 w 1968"/>
                  <a:gd name="T79" fmla="*/ 2115 h 2271"/>
                  <a:gd name="T80" fmla="*/ 1399 w 1968"/>
                  <a:gd name="T81" fmla="*/ 2098 h 2271"/>
                  <a:gd name="T82" fmla="*/ 1526 w 1968"/>
                  <a:gd name="T83" fmla="*/ 2236 h 2271"/>
                  <a:gd name="T84" fmla="*/ 1625 w 1968"/>
                  <a:gd name="T85" fmla="*/ 2213 h 2271"/>
                  <a:gd name="T86" fmla="*/ 1658 w 1968"/>
                  <a:gd name="T87" fmla="*/ 2139 h 2271"/>
                  <a:gd name="T88" fmla="*/ 1635 w 1968"/>
                  <a:gd name="T89" fmla="*/ 2079 h 2271"/>
                  <a:gd name="T90" fmla="*/ 1609 w 1968"/>
                  <a:gd name="T91" fmla="*/ 2021 h 2271"/>
                  <a:gd name="T92" fmla="*/ 1625 w 1968"/>
                  <a:gd name="T93" fmla="*/ 2036 h 2271"/>
                  <a:gd name="T94" fmla="*/ 1740 w 1968"/>
                  <a:gd name="T95" fmla="*/ 2114 h 2271"/>
                  <a:gd name="T96" fmla="*/ 1821 w 1968"/>
                  <a:gd name="T97" fmla="*/ 2098 h 2271"/>
                  <a:gd name="T98" fmla="*/ 1844 w 1968"/>
                  <a:gd name="T99" fmla="*/ 1974 h 2271"/>
                  <a:gd name="T100" fmla="*/ 1817 w 1968"/>
                  <a:gd name="T101" fmla="*/ 1929 h 2271"/>
                  <a:gd name="T102" fmla="*/ 1759 w 1968"/>
                  <a:gd name="T103" fmla="*/ 1836 h 2271"/>
                  <a:gd name="T104" fmla="*/ 1918 w 1968"/>
                  <a:gd name="T105" fmla="*/ 1836 h 2271"/>
                  <a:gd name="T106" fmla="*/ 1952 w 1968"/>
                  <a:gd name="T107" fmla="*/ 1727 h 2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68" h="2271">
                    <a:moveTo>
                      <a:pt x="1952" y="1727"/>
                    </a:moveTo>
                    <a:lnTo>
                      <a:pt x="1952" y="1727"/>
                    </a:lnTo>
                    <a:cubicBezTo>
                      <a:pt x="1942" y="1709"/>
                      <a:pt x="1901" y="1663"/>
                      <a:pt x="1844" y="1600"/>
                    </a:cubicBezTo>
                    <a:lnTo>
                      <a:pt x="1844" y="1600"/>
                    </a:lnTo>
                    <a:cubicBezTo>
                      <a:pt x="1717" y="1462"/>
                      <a:pt x="1507" y="1230"/>
                      <a:pt x="1500" y="1116"/>
                    </a:cubicBezTo>
                    <a:lnTo>
                      <a:pt x="1500" y="1116"/>
                    </a:lnTo>
                    <a:cubicBezTo>
                      <a:pt x="1495" y="1038"/>
                      <a:pt x="1494" y="967"/>
                      <a:pt x="1494" y="897"/>
                    </a:cubicBezTo>
                    <a:lnTo>
                      <a:pt x="1494" y="897"/>
                    </a:lnTo>
                    <a:cubicBezTo>
                      <a:pt x="1493" y="662"/>
                      <a:pt x="1492" y="477"/>
                      <a:pt x="1288" y="251"/>
                    </a:cubicBezTo>
                    <a:lnTo>
                      <a:pt x="1288" y="251"/>
                    </a:lnTo>
                    <a:cubicBezTo>
                      <a:pt x="1178" y="128"/>
                      <a:pt x="1043" y="51"/>
                      <a:pt x="682" y="23"/>
                    </a:cubicBezTo>
                    <a:lnTo>
                      <a:pt x="682" y="23"/>
                    </a:lnTo>
                    <a:cubicBezTo>
                      <a:pt x="366" y="0"/>
                      <a:pt x="138" y="100"/>
                      <a:pt x="70" y="295"/>
                    </a:cubicBezTo>
                    <a:lnTo>
                      <a:pt x="70" y="295"/>
                    </a:lnTo>
                    <a:cubicBezTo>
                      <a:pt x="0" y="498"/>
                      <a:pt x="38" y="629"/>
                      <a:pt x="39" y="634"/>
                    </a:cubicBezTo>
                    <a:lnTo>
                      <a:pt x="39" y="634"/>
                    </a:lnTo>
                    <a:cubicBezTo>
                      <a:pt x="40" y="637"/>
                      <a:pt x="43" y="639"/>
                      <a:pt x="46" y="641"/>
                    </a:cubicBezTo>
                    <a:lnTo>
                      <a:pt x="46" y="641"/>
                    </a:lnTo>
                    <a:cubicBezTo>
                      <a:pt x="48" y="641"/>
                      <a:pt x="52" y="641"/>
                      <a:pt x="54" y="638"/>
                    </a:cubicBezTo>
                    <a:lnTo>
                      <a:pt x="54" y="638"/>
                    </a:lnTo>
                    <a:cubicBezTo>
                      <a:pt x="55" y="638"/>
                      <a:pt x="112" y="589"/>
                      <a:pt x="205" y="569"/>
                    </a:cubicBezTo>
                    <a:lnTo>
                      <a:pt x="205" y="569"/>
                    </a:lnTo>
                    <a:cubicBezTo>
                      <a:pt x="290" y="551"/>
                      <a:pt x="426" y="553"/>
                      <a:pt x="584" y="667"/>
                    </a:cubicBezTo>
                    <a:lnTo>
                      <a:pt x="584" y="667"/>
                    </a:lnTo>
                    <a:cubicBezTo>
                      <a:pt x="585" y="672"/>
                      <a:pt x="585" y="690"/>
                      <a:pt x="585" y="707"/>
                    </a:cubicBezTo>
                    <a:lnTo>
                      <a:pt x="585" y="707"/>
                    </a:lnTo>
                    <a:cubicBezTo>
                      <a:pt x="585" y="740"/>
                      <a:pt x="586" y="791"/>
                      <a:pt x="594" y="854"/>
                    </a:cubicBezTo>
                    <a:lnTo>
                      <a:pt x="594" y="854"/>
                    </a:lnTo>
                    <a:cubicBezTo>
                      <a:pt x="604" y="937"/>
                      <a:pt x="630" y="1045"/>
                      <a:pt x="737" y="1032"/>
                    </a:cubicBezTo>
                    <a:lnTo>
                      <a:pt x="737" y="1032"/>
                    </a:lnTo>
                    <a:cubicBezTo>
                      <a:pt x="761" y="1029"/>
                      <a:pt x="778" y="1020"/>
                      <a:pt x="789" y="1007"/>
                    </a:cubicBezTo>
                    <a:lnTo>
                      <a:pt x="789" y="1007"/>
                    </a:lnTo>
                    <a:cubicBezTo>
                      <a:pt x="805" y="986"/>
                      <a:pt x="801" y="960"/>
                      <a:pt x="800" y="948"/>
                    </a:cubicBezTo>
                    <a:lnTo>
                      <a:pt x="800" y="948"/>
                    </a:lnTo>
                    <a:cubicBezTo>
                      <a:pt x="800" y="946"/>
                      <a:pt x="800" y="946"/>
                      <a:pt x="800" y="945"/>
                    </a:cubicBezTo>
                    <a:lnTo>
                      <a:pt x="800" y="945"/>
                    </a:lnTo>
                    <a:cubicBezTo>
                      <a:pt x="798" y="912"/>
                      <a:pt x="818" y="883"/>
                      <a:pt x="854" y="868"/>
                    </a:cubicBezTo>
                    <a:lnTo>
                      <a:pt x="854" y="868"/>
                    </a:lnTo>
                    <a:cubicBezTo>
                      <a:pt x="899" y="849"/>
                      <a:pt x="967" y="854"/>
                      <a:pt x="1017" y="907"/>
                    </a:cubicBezTo>
                    <a:lnTo>
                      <a:pt x="1017" y="907"/>
                    </a:lnTo>
                    <a:cubicBezTo>
                      <a:pt x="1077" y="971"/>
                      <a:pt x="1095" y="1135"/>
                      <a:pt x="1055" y="1238"/>
                    </a:cubicBezTo>
                    <a:lnTo>
                      <a:pt x="1055" y="1238"/>
                    </a:lnTo>
                    <a:cubicBezTo>
                      <a:pt x="1039" y="1279"/>
                      <a:pt x="1008" y="1328"/>
                      <a:pt x="946" y="1333"/>
                    </a:cubicBezTo>
                    <a:lnTo>
                      <a:pt x="946" y="1333"/>
                    </a:lnTo>
                    <a:cubicBezTo>
                      <a:pt x="925" y="1335"/>
                      <a:pt x="902" y="1330"/>
                      <a:pt x="883" y="1326"/>
                    </a:cubicBezTo>
                    <a:lnTo>
                      <a:pt x="883" y="1326"/>
                    </a:lnTo>
                    <a:cubicBezTo>
                      <a:pt x="862" y="1322"/>
                      <a:pt x="849" y="1319"/>
                      <a:pt x="842" y="1325"/>
                    </a:cubicBezTo>
                    <a:lnTo>
                      <a:pt x="842" y="1325"/>
                    </a:lnTo>
                    <a:cubicBezTo>
                      <a:pt x="838" y="1329"/>
                      <a:pt x="836" y="1332"/>
                      <a:pt x="836" y="1337"/>
                    </a:cubicBezTo>
                    <a:lnTo>
                      <a:pt x="836" y="1337"/>
                    </a:lnTo>
                    <a:cubicBezTo>
                      <a:pt x="839" y="1452"/>
                      <a:pt x="845" y="1734"/>
                      <a:pt x="845" y="1862"/>
                    </a:cubicBezTo>
                    <a:lnTo>
                      <a:pt x="845" y="1862"/>
                    </a:lnTo>
                    <a:cubicBezTo>
                      <a:pt x="845" y="1908"/>
                      <a:pt x="857" y="1942"/>
                      <a:pt x="880" y="1964"/>
                    </a:cubicBezTo>
                    <a:lnTo>
                      <a:pt x="880" y="1964"/>
                    </a:lnTo>
                    <a:cubicBezTo>
                      <a:pt x="904" y="1988"/>
                      <a:pt x="938" y="1993"/>
                      <a:pt x="963" y="1992"/>
                    </a:cubicBezTo>
                    <a:lnTo>
                      <a:pt x="963" y="1992"/>
                    </a:lnTo>
                    <a:cubicBezTo>
                      <a:pt x="965" y="2003"/>
                      <a:pt x="965" y="2034"/>
                      <a:pt x="966" y="2059"/>
                    </a:cubicBezTo>
                    <a:lnTo>
                      <a:pt x="966" y="2059"/>
                    </a:lnTo>
                    <a:cubicBezTo>
                      <a:pt x="966" y="2123"/>
                      <a:pt x="968" y="2194"/>
                      <a:pt x="990" y="2221"/>
                    </a:cubicBezTo>
                    <a:lnTo>
                      <a:pt x="990" y="2221"/>
                    </a:lnTo>
                    <a:cubicBezTo>
                      <a:pt x="1017" y="2254"/>
                      <a:pt x="1070" y="2262"/>
                      <a:pt x="1107" y="2254"/>
                    </a:cubicBezTo>
                    <a:lnTo>
                      <a:pt x="1107" y="2254"/>
                    </a:lnTo>
                    <a:cubicBezTo>
                      <a:pt x="1132" y="2247"/>
                      <a:pt x="1149" y="2233"/>
                      <a:pt x="1153" y="2213"/>
                    </a:cubicBezTo>
                    <a:lnTo>
                      <a:pt x="1153" y="2213"/>
                    </a:lnTo>
                    <a:cubicBezTo>
                      <a:pt x="1155" y="2206"/>
                      <a:pt x="1156" y="2191"/>
                      <a:pt x="1157" y="2173"/>
                    </a:cubicBezTo>
                    <a:lnTo>
                      <a:pt x="1157" y="2173"/>
                    </a:lnTo>
                    <a:cubicBezTo>
                      <a:pt x="1159" y="2158"/>
                      <a:pt x="1160" y="2134"/>
                      <a:pt x="1162" y="2119"/>
                    </a:cubicBezTo>
                    <a:lnTo>
                      <a:pt x="1162" y="2119"/>
                    </a:lnTo>
                    <a:cubicBezTo>
                      <a:pt x="1165" y="2127"/>
                      <a:pt x="1168" y="2137"/>
                      <a:pt x="1171" y="2147"/>
                    </a:cubicBezTo>
                    <a:lnTo>
                      <a:pt x="1171" y="2147"/>
                    </a:lnTo>
                    <a:cubicBezTo>
                      <a:pt x="1180" y="2181"/>
                      <a:pt x="1192" y="2223"/>
                      <a:pt x="1225" y="2247"/>
                    </a:cubicBezTo>
                    <a:lnTo>
                      <a:pt x="1225" y="2247"/>
                    </a:lnTo>
                    <a:cubicBezTo>
                      <a:pt x="1247" y="2262"/>
                      <a:pt x="1274" y="2270"/>
                      <a:pt x="1302" y="2270"/>
                    </a:cubicBezTo>
                    <a:lnTo>
                      <a:pt x="1302" y="2270"/>
                    </a:lnTo>
                    <a:cubicBezTo>
                      <a:pt x="1313" y="2270"/>
                      <a:pt x="1326" y="2269"/>
                      <a:pt x="1338" y="2266"/>
                    </a:cubicBezTo>
                    <a:lnTo>
                      <a:pt x="1338" y="2266"/>
                    </a:lnTo>
                    <a:cubicBezTo>
                      <a:pt x="1365" y="2257"/>
                      <a:pt x="1386" y="2242"/>
                      <a:pt x="1395" y="2221"/>
                    </a:cubicBezTo>
                    <a:lnTo>
                      <a:pt x="1395" y="2221"/>
                    </a:lnTo>
                    <a:cubicBezTo>
                      <a:pt x="1403" y="2204"/>
                      <a:pt x="1402" y="2164"/>
                      <a:pt x="1400" y="2115"/>
                    </a:cubicBezTo>
                    <a:lnTo>
                      <a:pt x="1400" y="2115"/>
                    </a:lnTo>
                    <a:cubicBezTo>
                      <a:pt x="1399" y="2110"/>
                      <a:pt x="1399" y="2103"/>
                      <a:pt x="1399" y="2097"/>
                    </a:cubicBezTo>
                    <a:lnTo>
                      <a:pt x="1399" y="2098"/>
                    </a:lnTo>
                    <a:lnTo>
                      <a:pt x="1399" y="2098"/>
                    </a:lnTo>
                    <a:cubicBezTo>
                      <a:pt x="1425" y="2143"/>
                      <a:pt x="1471" y="2222"/>
                      <a:pt x="1526" y="2236"/>
                    </a:cubicBezTo>
                    <a:lnTo>
                      <a:pt x="1526" y="2236"/>
                    </a:lnTo>
                    <a:cubicBezTo>
                      <a:pt x="1564" y="2245"/>
                      <a:pt x="1600" y="2237"/>
                      <a:pt x="1625" y="2213"/>
                    </a:cubicBezTo>
                    <a:lnTo>
                      <a:pt x="1625" y="2213"/>
                    </a:lnTo>
                    <a:cubicBezTo>
                      <a:pt x="1648" y="2193"/>
                      <a:pt x="1661" y="2162"/>
                      <a:pt x="1658" y="2139"/>
                    </a:cubicBezTo>
                    <a:lnTo>
                      <a:pt x="1658" y="2139"/>
                    </a:lnTo>
                    <a:cubicBezTo>
                      <a:pt x="1657" y="2129"/>
                      <a:pt x="1648" y="2110"/>
                      <a:pt x="1635" y="2079"/>
                    </a:cubicBezTo>
                    <a:lnTo>
                      <a:pt x="1635" y="2079"/>
                    </a:lnTo>
                    <a:cubicBezTo>
                      <a:pt x="1627" y="2062"/>
                      <a:pt x="1616" y="2038"/>
                      <a:pt x="1609" y="2021"/>
                    </a:cubicBezTo>
                    <a:lnTo>
                      <a:pt x="1609" y="2021"/>
                    </a:lnTo>
                    <a:cubicBezTo>
                      <a:pt x="1615" y="2026"/>
                      <a:pt x="1621" y="2031"/>
                      <a:pt x="1625" y="2036"/>
                    </a:cubicBezTo>
                    <a:lnTo>
                      <a:pt x="1625" y="2036"/>
                    </a:lnTo>
                    <a:cubicBezTo>
                      <a:pt x="1656" y="2062"/>
                      <a:pt x="1702" y="2103"/>
                      <a:pt x="1740" y="2114"/>
                    </a:cubicBezTo>
                    <a:lnTo>
                      <a:pt x="1740" y="2114"/>
                    </a:lnTo>
                    <a:cubicBezTo>
                      <a:pt x="1772" y="2125"/>
                      <a:pt x="1801" y="2119"/>
                      <a:pt x="1821" y="2098"/>
                    </a:cubicBezTo>
                    <a:lnTo>
                      <a:pt x="1821" y="2098"/>
                    </a:lnTo>
                    <a:cubicBezTo>
                      <a:pt x="1849" y="2071"/>
                      <a:pt x="1858" y="2022"/>
                      <a:pt x="1844" y="1974"/>
                    </a:cubicBezTo>
                    <a:lnTo>
                      <a:pt x="1844" y="1974"/>
                    </a:lnTo>
                    <a:cubicBezTo>
                      <a:pt x="1843" y="1971"/>
                      <a:pt x="1839" y="1965"/>
                      <a:pt x="1817" y="1929"/>
                    </a:cubicBezTo>
                    <a:lnTo>
                      <a:pt x="1817" y="1929"/>
                    </a:lnTo>
                    <a:cubicBezTo>
                      <a:pt x="1800" y="1904"/>
                      <a:pt x="1774" y="1862"/>
                      <a:pt x="1759" y="1836"/>
                    </a:cubicBezTo>
                    <a:lnTo>
                      <a:pt x="1759" y="1836"/>
                    </a:lnTo>
                    <a:cubicBezTo>
                      <a:pt x="1837" y="1874"/>
                      <a:pt x="1874" y="1872"/>
                      <a:pt x="1918" y="1836"/>
                    </a:cubicBezTo>
                    <a:lnTo>
                      <a:pt x="1918" y="1836"/>
                    </a:lnTo>
                    <a:cubicBezTo>
                      <a:pt x="1967" y="1797"/>
                      <a:pt x="1962" y="1749"/>
                      <a:pt x="1952" y="17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24">
                <a:extLst>
                  <a:ext uri="{FF2B5EF4-FFF2-40B4-BE49-F238E27FC236}">
                    <a16:creationId xmlns:a16="http://schemas.microsoft.com/office/drawing/2014/main" id="{8FD7ED31-EA49-4FE6-B1E7-B3846A494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4249" y="8425750"/>
                <a:ext cx="108433" cy="36144"/>
              </a:xfrm>
              <a:custGeom>
                <a:avLst/>
                <a:gdLst>
                  <a:gd name="T0" fmla="*/ 10 w 118"/>
                  <a:gd name="T1" fmla="*/ 39 h 40"/>
                  <a:gd name="T2" fmla="*/ 10 w 118"/>
                  <a:gd name="T3" fmla="*/ 39 h 40"/>
                  <a:gd name="T4" fmla="*/ 1 w 118"/>
                  <a:gd name="T5" fmla="*/ 32 h 40"/>
                  <a:gd name="T6" fmla="*/ 1 w 118"/>
                  <a:gd name="T7" fmla="*/ 32 h 40"/>
                  <a:gd name="T8" fmla="*/ 9 w 118"/>
                  <a:gd name="T9" fmla="*/ 21 h 40"/>
                  <a:gd name="T10" fmla="*/ 104 w 118"/>
                  <a:gd name="T11" fmla="*/ 1 h 40"/>
                  <a:gd name="T12" fmla="*/ 104 w 118"/>
                  <a:gd name="T13" fmla="*/ 1 h 40"/>
                  <a:gd name="T14" fmla="*/ 115 w 118"/>
                  <a:gd name="T15" fmla="*/ 8 h 40"/>
                  <a:gd name="T16" fmla="*/ 115 w 118"/>
                  <a:gd name="T17" fmla="*/ 8 h 40"/>
                  <a:gd name="T18" fmla="*/ 108 w 118"/>
                  <a:gd name="T19" fmla="*/ 20 h 40"/>
                  <a:gd name="T20" fmla="*/ 12 w 118"/>
                  <a:gd name="T21" fmla="*/ 39 h 40"/>
                  <a:gd name="T22" fmla="*/ 12 w 118"/>
                  <a:gd name="T23" fmla="*/ 39 h 40"/>
                  <a:gd name="T24" fmla="*/ 10 w 118"/>
                  <a:gd name="T2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40">
                    <a:moveTo>
                      <a:pt x="10" y="39"/>
                    </a:moveTo>
                    <a:lnTo>
                      <a:pt x="10" y="39"/>
                    </a:lnTo>
                    <a:cubicBezTo>
                      <a:pt x="6" y="39"/>
                      <a:pt x="2" y="37"/>
                      <a:pt x="1" y="32"/>
                    </a:cubicBezTo>
                    <a:lnTo>
                      <a:pt x="1" y="32"/>
                    </a:lnTo>
                    <a:cubicBezTo>
                      <a:pt x="0" y="26"/>
                      <a:pt x="4" y="22"/>
                      <a:pt x="9" y="21"/>
                    </a:cubicBezTo>
                    <a:lnTo>
                      <a:pt x="104" y="1"/>
                    </a:lnTo>
                    <a:lnTo>
                      <a:pt x="104" y="1"/>
                    </a:lnTo>
                    <a:cubicBezTo>
                      <a:pt x="109" y="0"/>
                      <a:pt x="114" y="3"/>
                      <a:pt x="115" y="8"/>
                    </a:cubicBezTo>
                    <a:lnTo>
                      <a:pt x="115" y="8"/>
                    </a:lnTo>
                    <a:cubicBezTo>
                      <a:pt x="117" y="13"/>
                      <a:pt x="113" y="18"/>
                      <a:pt x="108" y="20"/>
                    </a:cubicBezTo>
                    <a:lnTo>
                      <a:pt x="12" y="39"/>
                    </a:lnTo>
                    <a:lnTo>
                      <a:pt x="12" y="39"/>
                    </a:lnTo>
                    <a:cubicBezTo>
                      <a:pt x="12" y="39"/>
                      <a:pt x="12" y="39"/>
                      <a:pt x="10" y="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25">
                <a:extLst>
                  <a:ext uri="{FF2B5EF4-FFF2-40B4-BE49-F238E27FC236}">
                    <a16:creationId xmlns:a16="http://schemas.microsoft.com/office/drawing/2014/main" id="{6E72E4DB-5E25-4A84-97E4-6BC1F8C52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0994" y="8943824"/>
                <a:ext cx="1020086" cy="481930"/>
              </a:xfrm>
              <a:custGeom>
                <a:avLst/>
                <a:gdLst>
                  <a:gd name="T0" fmla="*/ 241 w 1120"/>
                  <a:gd name="T1" fmla="*/ 527 h 528"/>
                  <a:gd name="T2" fmla="*/ 241 w 1120"/>
                  <a:gd name="T3" fmla="*/ 527 h 528"/>
                  <a:gd name="T4" fmla="*/ 184 w 1120"/>
                  <a:gd name="T5" fmla="*/ 523 h 528"/>
                  <a:gd name="T6" fmla="*/ 184 w 1120"/>
                  <a:gd name="T7" fmla="*/ 523 h 528"/>
                  <a:gd name="T8" fmla="*/ 40 w 1120"/>
                  <a:gd name="T9" fmla="*/ 423 h 528"/>
                  <a:gd name="T10" fmla="*/ 40 w 1120"/>
                  <a:gd name="T11" fmla="*/ 423 h 528"/>
                  <a:gd name="T12" fmla="*/ 82 w 1120"/>
                  <a:gd name="T13" fmla="*/ 155 h 528"/>
                  <a:gd name="T14" fmla="*/ 82 w 1120"/>
                  <a:gd name="T15" fmla="*/ 155 h 528"/>
                  <a:gd name="T16" fmla="*/ 170 w 1120"/>
                  <a:gd name="T17" fmla="*/ 5 h 528"/>
                  <a:gd name="T18" fmla="*/ 170 w 1120"/>
                  <a:gd name="T19" fmla="*/ 5 h 528"/>
                  <a:gd name="T20" fmla="*/ 184 w 1120"/>
                  <a:gd name="T21" fmla="*/ 3 h 528"/>
                  <a:gd name="T22" fmla="*/ 184 w 1120"/>
                  <a:gd name="T23" fmla="*/ 3 h 528"/>
                  <a:gd name="T24" fmla="*/ 186 w 1120"/>
                  <a:gd name="T25" fmla="*/ 16 h 528"/>
                  <a:gd name="T26" fmla="*/ 186 w 1120"/>
                  <a:gd name="T27" fmla="*/ 16 h 528"/>
                  <a:gd name="T28" fmla="*/ 57 w 1120"/>
                  <a:gd name="T29" fmla="*/ 415 h 528"/>
                  <a:gd name="T30" fmla="*/ 57 w 1120"/>
                  <a:gd name="T31" fmla="*/ 415 h 528"/>
                  <a:gd name="T32" fmla="*/ 188 w 1120"/>
                  <a:gd name="T33" fmla="*/ 504 h 528"/>
                  <a:gd name="T34" fmla="*/ 188 w 1120"/>
                  <a:gd name="T35" fmla="*/ 504 h 528"/>
                  <a:gd name="T36" fmla="*/ 242 w 1120"/>
                  <a:gd name="T37" fmla="*/ 509 h 528"/>
                  <a:gd name="T38" fmla="*/ 242 w 1120"/>
                  <a:gd name="T39" fmla="*/ 509 h 528"/>
                  <a:gd name="T40" fmla="*/ 1100 w 1120"/>
                  <a:gd name="T41" fmla="*/ 19 h 528"/>
                  <a:gd name="T42" fmla="*/ 1100 w 1120"/>
                  <a:gd name="T43" fmla="*/ 19 h 528"/>
                  <a:gd name="T44" fmla="*/ 1113 w 1120"/>
                  <a:gd name="T45" fmla="*/ 16 h 528"/>
                  <a:gd name="T46" fmla="*/ 1113 w 1120"/>
                  <a:gd name="T47" fmla="*/ 16 h 528"/>
                  <a:gd name="T48" fmla="*/ 1116 w 1120"/>
                  <a:gd name="T49" fmla="*/ 29 h 528"/>
                  <a:gd name="T50" fmla="*/ 1116 w 1120"/>
                  <a:gd name="T51" fmla="*/ 29 h 528"/>
                  <a:gd name="T52" fmla="*/ 686 w 1120"/>
                  <a:gd name="T53" fmla="*/ 390 h 528"/>
                  <a:gd name="T54" fmla="*/ 686 w 1120"/>
                  <a:gd name="T55" fmla="*/ 390 h 528"/>
                  <a:gd name="T56" fmla="*/ 241 w 1120"/>
                  <a:gd name="T57" fmla="*/ 527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20" h="528">
                    <a:moveTo>
                      <a:pt x="241" y="527"/>
                    </a:moveTo>
                    <a:lnTo>
                      <a:pt x="241" y="527"/>
                    </a:lnTo>
                    <a:cubicBezTo>
                      <a:pt x="220" y="527"/>
                      <a:pt x="202" y="526"/>
                      <a:pt x="184" y="523"/>
                    </a:cubicBezTo>
                    <a:lnTo>
                      <a:pt x="184" y="523"/>
                    </a:lnTo>
                    <a:cubicBezTo>
                      <a:pt x="109" y="509"/>
                      <a:pt x="61" y="475"/>
                      <a:pt x="40" y="423"/>
                    </a:cubicBezTo>
                    <a:lnTo>
                      <a:pt x="40" y="423"/>
                    </a:lnTo>
                    <a:cubicBezTo>
                      <a:pt x="14" y="358"/>
                      <a:pt x="28" y="268"/>
                      <a:pt x="82" y="155"/>
                    </a:cubicBezTo>
                    <a:lnTo>
                      <a:pt x="82" y="155"/>
                    </a:lnTo>
                    <a:cubicBezTo>
                      <a:pt x="122" y="72"/>
                      <a:pt x="170" y="6"/>
                      <a:pt x="170" y="5"/>
                    </a:cubicBezTo>
                    <a:lnTo>
                      <a:pt x="170" y="5"/>
                    </a:lnTo>
                    <a:cubicBezTo>
                      <a:pt x="173" y="1"/>
                      <a:pt x="179" y="0"/>
                      <a:pt x="184" y="3"/>
                    </a:cubicBezTo>
                    <a:lnTo>
                      <a:pt x="184" y="3"/>
                    </a:lnTo>
                    <a:cubicBezTo>
                      <a:pt x="188" y="6"/>
                      <a:pt x="189" y="12"/>
                      <a:pt x="186" y="16"/>
                    </a:cubicBezTo>
                    <a:lnTo>
                      <a:pt x="186" y="16"/>
                    </a:lnTo>
                    <a:cubicBezTo>
                      <a:pt x="184" y="18"/>
                      <a:pt x="0" y="274"/>
                      <a:pt x="57" y="415"/>
                    </a:cubicBezTo>
                    <a:lnTo>
                      <a:pt x="57" y="415"/>
                    </a:lnTo>
                    <a:cubicBezTo>
                      <a:pt x="76" y="462"/>
                      <a:pt x="119" y="492"/>
                      <a:pt x="188" y="504"/>
                    </a:cubicBezTo>
                    <a:lnTo>
                      <a:pt x="188" y="504"/>
                    </a:lnTo>
                    <a:cubicBezTo>
                      <a:pt x="205" y="507"/>
                      <a:pt x="223" y="509"/>
                      <a:pt x="242" y="509"/>
                    </a:cubicBezTo>
                    <a:lnTo>
                      <a:pt x="242" y="509"/>
                    </a:lnTo>
                    <a:cubicBezTo>
                      <a:pt x="502" y="509"/>
                      <a:pt x="968" y="249"/>
                      <a:pt x="1100" y="19"/>
                    </a:cubicBezTo>
                    <a:lnTo>
                      <a:pt x="1100" y="19"/>
                    </a:lnTo>
                    <a:cubicBezTo>
                      <a:pt x="1102" y="15"/>
                      <a:pt x="1108" y="13"/>
                      <a:pt x="1113" y="16"/>
                    </a:cubicBezTo>
                    <a:lnTo>
                      <a:pt x="1113" y="16"/>
                    </a:lnTo>
                    <a:cubicBezTo>
                      <a:pt x="1117" y="18"/>
                      <a:pt x="1119" y="24"/>
                      <a:pt x="1116" y="29"/>
                    </a:cubicBezTo>
                    <a:lnTo>
                      <a:pt x="1116" y="29"/>
                    </a:lnTo>
                    <a:cubicBezTo>
                      <a:pt x="1047" y="150"/>
                      <a:pt x="886" y="285"/>
                      <a:pt x="686" y="390"/>
                    </a:cubicBezTo>
                    <a:lnTo>
                      <a:pt x="686" y="390"/>
                    </a:lnTo>
                    <a:cubicBezTo>
                      <a:pt x="517" y="478"/>
                      <a:pt x="357" y="527"/>
                      <a:pt x="241" y="5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26">
                <a:extLst>
                  <a:ext uri="{FF2B5EF4-FFF2-40B4-BE49-F238E27FC236}">
                    <a16:creationId xmlns:a16="http://schemas.microsoft.com/office/drawing/2014/main" id="{6134B7EB-4849-4D20-8A75-88F83F2AD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2677" y="9650656"/>
                <a:ext cx="3008048" cy="1722903"/>
              </a:xfrm>
              <a:custGeom>
                <a:avLst/>
                <a:gdLst>
                  <a:gd name="T0" fmla="*/ 3147 w 3304"/>
                  <a:gd name="T1" fmla="*/ 829 h 1892"/>
                  <a:gd name="T2" fmla="*/ 3147 w 3304"/>
                  <a:gd name="T3" fmla="*/ 829 h 1892"/>
                  <a:gd name="T4" fmla="*/ 2146 w 3304"/>
                  <a:gd name="T5" fmla="*/ 1017 h 1892"/>
                  <a:gd name="T6" fmla="*/ 2220 w 3304"/>
                  <a:gd name="T7" fmla="*/ 1358 h 1892"/>
                  <a:gd name="T8" fmla="*/ 2220 w 3304"/>
                  <a:gd name="T9" fmla="*/ 1358 h 1892"/>
                  <a:gd name="T10" fmla="*/ 1093 w 3304"/>
                  <a:gd name="T11" fmla="*/ 688 h 1892"/>
                  <a:gd name="T12" fmla="*/ 1093 w 3304"/>
                  <a:gd name="T13" fmla="*/ 688 h 1892"/>
                  <a:gd name="T14" fmla="*/ 1024 w 3304"/>
                  <a:gd name="T15" fmla="*/ 443 h 1892"/>
                  <a:gd name="T16" fmla="*/ 1024 w 3304"/>
                  <a:gd name="T17" fmla="*/ 443 h 1892"/>
                  <a:gd name="T18" fmla="*/ 919 w 3304"/>
                  <a:gd name="T19" fmla="*/ 166 h 1892"/>
                  <a:gd name="T20" fmla="*/ 919 w 3304"/>
                  <a:gd name="T21" fmla="*/ 166 h 1892"/>
                  <a:gd name="T22" fmla="*/ 790 w 3304"/>
                  <a:gd name="T23" fmla="*/ 94 h 1892"/>
                  <a:gd name="T24" fmla="*/ 790 w 3304"/>
                  <a:gd name="T25" fmla="*/ 94 h 1892"/>
                  <a:gd name="T26" fmla="*/ 757 w 3304"/>
                  <a:gd name="T27" fmla="*/ 458 h 1892"/>
                  <a:gd name="T28" fmla="*/ 757 w 3304"/>
                  <a:gd name="T29" fmla="*/ 458 h 1892"/>
                  <a:gd name="T30" fmla="*/ 379 w 3304"/>
                  <a:gd name="T31" fmla="*/ 150 h 1892"/>
                  <a:gd name="T32" fmla="*/ 379 w 3304"/>
                  <a:gd name="T33" fmla="*/ 150 h 1892"/>
                  <a:gd name="T34" fmla="*/ 221 w 3304"/>
                  <a:gd name="T35" fmla="*/ 150 h 1892"/>
                  <a:gd name="T36" fmla="*/ 221 w 3304"/>
                  <a:gd name="T37" fmla="*/ 150 h 1892"/>
                  <a:gd name="T38" fmla="*/ 265 w 3304"/>
                  <a:gd name="T39" fmla="*/ 282 h 1892"/>
                  <a:gd name="T40" fmla="*/ 265 w 3304"/>
                  <a:gd name="T41" fmla="*/ 282 h 1892"/>
                  <a:gd name="T42" fmla="*/ 96 w 3304"/>
                  <a:gd name="T43" fmla="*/ 249 h 1892"/>
                  <a:gd name="T44" fmla="*/ 96 w 3304"/>
                  <a:gd name="T45" fmla="*/ 249 h 1892"/>
                  <a:gd name="T46" fmla="*/ 146 w 3304"/>
                  <a:gd name="T47" fmla="*/ 407 h 1892"/>
                  <a:gd name="T48" fmla="*/ 146 w 3304"/>
                  <a:gd name="T49" fmla="*/ 407 h 1892"/>
                  <a:gd name="T50" fmla="*/ 35 w 3304"/>
                  <a:gd name="T51" fmla="*/ 410 h 1892"/>
                  <a:gd name="T52" fmla="*/ 35 w 3304"/>
                  <a:gd name="T53" fmla="*/ 410 h 1892"/>
                  <a:gd name="T54" fmla="*/ 131 w 3304"/>
                  <a:gd name="T55" fmla="*/ 626 h 1892"/>
                  <a:gd name="T56" fmla="*/ 131 w 3304"/>
                  <a:gd name="T57" fmla="*/ 626 h 1892"/>
                  <a:gd name="T58" fmla="*/ 43 w 3304"/>
                  <a:gd name="T59" fmla="*/ 698 h 1892"/>
                  <a:gd name="T60" fmla="*/ 43 w 3304"/>
                  <a:gd name="T61" fmla="*/ 698 h 1892"/>
                  <a:gd name="T62" fmla="*/ 330 w 3304"/>
                  <a:gd name="T63" fmla="*/ 1017 h 1892"/>
                  <a:gd name="T64" fmla="*/ 330 w 3304"/>
                  <a:gd name="T65" fmla="*/ 1017 h 1892"/>
                  <a:gd name="T66" fmla="*/ 781 w 3304"/>
                  <a:gd name="T67" fmla="*/ 1205 h 1892"/>
                  <a:gd name="T68" fmla="*/ 1629 w 3304"/>
                  <a:gd name="T69" fmla="*/ 1891 h 1892"/>
                  <a:gd name="T70" fmla="*/ 3303 w 3304"/>
                  <a:gd name="T71" fmla="*/ 1891 h 1892"/>
                  <a:gd name="T72" fmla="*/ 3303 w 3304"/>
                  <a:gd name="T73" fmla="*/ 1891 h 1892"/>
                  <a:gd name="T74" fmla="*/ 3147 w 3304"/>
                  <a:gd name="T75" fmla="*/ 829 h 1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04" h="1892">
                    <a:moveTo>
                      <a:pt x="3147" y="829"/>
                    </a:moveTo>
                    <a:lnTo>
                      <a:pt x="3147" y="829"/>
                    </a:lnTo>
                    <a:cubicBezTo>
                      <a:pt x="3041" y="810"/>
                      <a:pt x="2567" y="820"/>
                      <a:pt x="2146" y="1017"/>
                    </a:cubicBezTo>
                    <a:lnTo>
                      <a:pt x="2220" y="1358"/>
                    </a:lnTo>
                    <a:lnTo>
                      <a:pt x="2220" y="1358"/>
                    </a:lnTo>
                    <a:cubicBezTo>
                      <a:pt x="2220" y="1358"/>
                      <a:pt x="1091" y="711"/>
                      <a:pt x="1093" y="688"/>
                    </a:cubicBezTo>
                    <a:lnTo>
                      <a:pt x="1093" y="688"/>
                    </a:lnTo>
                    <a:cubicBezTo>
                      <a:pt x="1095" y="628"/>
                      <a:pt x="1079" y="539"/>
                      <a:pt x="1024" y="443"/>
                    </a:cubicBezTo>
                    <a:lnTo>
                      <a:pt x="1024" y="443"/>
                    </a:lnTo>
                    <a:cubicBezTo>
                      <a:pt x="992" y="386"/>
                      <a:pt x="929" y="217"/>
                      <a:pt x="919" y="166"/>
                    </a:cubicBezTo>
                    <a:lnTo>
                      <a:pt x="919" y="166"/>
                    </a:lnTo>
                    <a:cubicBezTo>
                      <a:pt x="909" y="116"/>
                      <a:pt x="851" y="0"/>
                      <a:pt x="790" y="94"/>
                    </a:cubicBezTo>
                    <a:lnTo>
                      <a:pt x="790" y="94"/>
                    </a:lnTo>
                    <a:cubicBezTo>
                      <a:pt x="724" y="195"/>
                      <a:pt x="748" y="398"/>
                      <a:pt x="757" y="458"/>
                    </a:cubicBezTo>
                    <a:lnTo>
                      <a:pt x="757" y="458"/>
                    </a:lnTo>
                    <a:cubicBezTo>
                      <a:pt x="757" y="458"/>
                      <a:pt x="411" y="171"/>
                      <a:pt x="379" y="150"/>
                    </a:cubicBezTo>
                    <a:lnTo>
                      <a:pt x="379" y="150"/>
                    </a:lnTo>
                    <a:cubicBezTo>
                      <a:pt x="324" y="114"/>
                      <a:pt x="250" y="76"/>
                      <a:pt x="221" y="150"/>
                    </a:cubicBezTo>
                    <a:lnTo>
                      <a:pt x="221" y="150"/>
                    </a:lnTo>
                    <a:cubicBezTo>
                      <a:pt x="201" y="202"/>
                      <a:pt x="265" y="282"/>
                      <a:pt x="265" y="282"/>
                    </a:cubicBezTo>
                    <a:lnTo>
                      <a:pt x="265" y="282"/>
                    </a:lnTo>
                    <a:cubicBezTo>
                      <a:pt x="265" y="282"/>
                      <a:pt x="133" y="204"/>
                      <a:pt x="96" y="249"/>
                    </a:cubicBezTo>
                    <a:lnTo>
                      <a:pt x="96" y="249"/>
                    </a:lnTo>
                    <a:cubicBezTo>
                      <a:pt x="61" y="294"/>
                      <a:pt x="146" y="407"/>
                      <a:pt x="146" y="407"/>
                    </a:cubicBezTo>
                    <a:lnTo>
                      <a:pt x="146" y="407"/>
                    </a:lnTo>
                    <a:cubicBezTo>
                      <a:pt x="146" y="407"/>
                      <a:pt x="66" y="385"/>
                      <a:pt x="35" y="410"/>
                    </a:cubicBezTo>
                    <a:lnTo>
                      <a:pt x="35" y="410"/>
                    </a:lnTo>
                    <a:cubicBezTo>
                      <a:pt x="0" y="438"/>
                      <a:pt x="19" y="536"/>
                      <a:pt x="131" y="626"/>
                    </a:cubicBezTo>
                    <a:lnTo>
                      <a:pt x="131" y="626"/>
                    </a:lnTo>
                    <a:cubicBezTo>
                      <a:pt x="131" y="626"/>
                      <a:pt x="24" y="615"/>
                      <a:pt x="43" y="698"/>
                    </a:cubicBezTo>
                    <a:lnTo>
                      <a:pt x="43" y="698"/>
                    </a:lnTo>
                    <a:cubicBezTo>
                      <a:pt x="69" y="810"/>
                      <a:pt x="219" y="925"/>
                      <a:pt x="330" y="1017"/>
                    </a:cubicBezTo>
                    <a:lnTo>
                      <a:pt x="330" y="1017"/>
                    </a:lnTo>
                    <a:cubicBezTo>
                      <a:pt x="541" y="1194"/>
                      <a:pt x="645" y="1187"/>
                      <a:pt x="781" y="1205"/>
                    </a:cubicBezTo>
                    <a:lnTo>
                      <a:pt x="1629" y="1891"/>
                    </a:lnTo>
                    <a:lnTo>
                      <a:pt x="3303" y="1891"/>
                    </a:lnTo>
                    <a:lnTo>
                      <a:pt x="3303" y="1891"/>
                    </a:lnTo>
                    <a:cubicBezTo>
                      <a:pt x="3303" y="1891"/>
                      <a:pt x="3167" y="833"/>
                      <a:pt x="3147" y="8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27">
                <a:extLst>
                  <a:ext uri="{FF2B5EF4-FFF2-40B4-BE49-F238E27FC236}">
                    <a16:creationId xmlns:a16="http://schemas.microsoft.com/office/drawing/2014/main" id="{57541966-0F33-411D-B445-D9F3DB2F2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0709" y="9690816"/>
                <a:ext cx="3008048" cy="1690774"/>
              </a:xfrm>
              <a:custGeom>
                <a:avLst/>
                <a:gdLst>
                  <a:gd name="T0" fmla="*/ 3136 w 3303"/>
                  <a:gd name="T1" fmla="*/ 794 h 1856"/>
                  <a:gd name="T2" fmla="*/ 3136 w 3303"/>
                  <a:gd name="T3" fmla="*/ 794 h 1856"/>
                  <a:gd name="T4" fmla="*/ 3282 w 3303"/>
                  <a:gd name="T5" fmla="*/ 1836 h 1856"/>
                  <a:gd name="T6" fmla="*/ 3132 w 3303"/>
                  <a:gd name="T7" fmla="*/ 793 h 1856"/>
                  <a:gd name="T8" fmla="*/ 2219 w 3303"/>
                  <a:gd name="T9" fmla="*/ 1310 h 1856"/>
                  <a:gd name="T10" fmla="*/ 2204 w 3303"/>
                  <a:gd name="T11" fmla="*/ 1321 h 1856"/>
                  <a:gd name="T12" fmla="*/ 1641 w 3303"/>
                  <a:gd name="T13" fmla="*/ 995 h 1856"/>
                  <a:gd name="T14" fmla="*/ 1007 w 3303"/>
                  <a:gd name="T15" fmla="*/ 404 h 1856"/>
                  <a:gd name="T16" fmla="*/ 900 w 3303"/>
                  <a:gd name="T17" fmla="*/ 124 h 1856"/>
                  <a:gd name="T18" fmla="*/ 788 w 3303"/>
                  <a:gd name="T19" fmla="*/ 54 h 1856"/>
                  <a:gd name="T20" fmla="*/ 757 w 3303"/>
                  <a:gd name="T21" fmla="*/ 412 h 1856"/>
                  <a:gd name="T22" fmla="*/ 741 w 3303"/>
                  <a:gd name="T23" fmla="*/ 421 h 1856"/>
                  <a:gd name="T24" fmla="*/ 364 w 3303"/>
                  <a:gd name="T25" fmla="*/ 112 h 1856"/>
                  <a:gd name="T26" fmla="*/ 220 w 3303"/>
                  <a:gd name="T27" fmla="*/ 108 h 1856"/>
                  <a:gd name="T28" fmla="*/ 262 w 3303"/>
                  <a:gd name="T29" fmla="*/ 230 h 1856"/>
                  <a:gd name="T30" fmla="*/ 251 w 3303"/>
                  <a:gd name="T31" fmla="*/ 244 h 1856"/>
                  <a:gd name="T32" fmla="*/ 94 w 3303"/>
                  <a:gd name="T33" fmla="*/ 210 h 1856"/>
                  <a:gd name="T34" fmla="*/ 144 w 3303"/>
                  <a:gd name="T35" fmla="*/ 368 h 1856"/>
                  <a:gd name="T36" fmla="*/ 134 w 3303"/>
                  <a:gd name="T37" fmla="*/ 372 h 1856"/>
                  <a:gd name="T38" fmla="*/ 19 w 3303"/>
                  <a:gd name="T39" fmla="*/ 405 h 1856"/>
                  <a:gd name="T40" fmla="*/ 127 w 3303"/>
                  <a:gd name="T41" fmla="*/ 573 h 1856"/>
                  <a:gd name="T42" fmla="*/ 120 w 3303"/>
                  <a:gd name="T43" fmla="*/ 590 h 1856"/>
                  <a:gd name="T44" fmla="*/ 49 w 3303"/>
                  <a:gd name="T45" fmla="*/ 609 h 1856"/>
                  <a:gd name="T46" fmla="*/ 295 w 3303"/>
                  <a:gd name="T47" fmla="*/ 939 h 1856"/>
                  <a:gd name="T48" fmla="*/ 326 w 3303"/>
                  <a:gd name="T49" fmla="*/ 966 h 1856"/>
                  <a:gd name="T50" fmla="*/ 772 w 3303"/>
                  <a:gd name="T51" fmla="*/ 1150 h 1856"/>
                  <a:gd name="T52" fmla="*/ 1622 w 3303"/>
                  <a:gd name="T53" fmla="*/ 1836 h 1856"/>
                  <a:gd name="T54" fmla="*/ 1619 w 3303"/>
                  <a:gd name="T55" fmla="*/ 1855 h 1856"/>
                  <a:gd name="T56" fmla="*/ 767 w 3303"/>
                  <a:gd name="T57" fmla="*/ 1169 h 1856"/>
                  <a:gd name="T58" fmla="*/ 314 w 3303"/>
                  <a:gd name="T59" fmla="*/ 980 h 1856"/>
                  <a:gd name="T60" fmla="*/ 283 w 3303"/>
                  <a:gd name="T61" fmla="*/ 954 h 1856"/>
                  <a:gd name="T62" fmla="*/ 35 w 3303"/>
                  <a:gd name="T63" fmla="*/ 597 h 1856"/>
                  <a:gd name="T64" fmla="*/ 95 w 3303"/>
                  <a:gd name="T65" fmla="*/ 572 h 1856"/>
                  <a:gd name="T66" fmla="*/ 19 w 3303"/>
                  <a:gd name="T67" fmla="*/ 357 h 1856"/>
                  <a:gd name="T68" fmla="*/ 114 w 3303"/>
                  <a:gd name="T69" fmla="*/ 347 h 1856"/>
                  <a:gd name="T70" fmla="*/ 226 w 3303"/>
                  <a:gd name="T71" fmla="*/ 210 h 1856"/>
                  <a:gd name="T72" fmla="*/ 202 w 3303"/>
                  <a:gd name="T73" fmla="*/ 101 h 1856"/>
                  <a:gd name="T74" fmla="*/ 374 w 3303"/>
                  <a:gd name="T75" fmla="*/ 96 h 1856"/>
                  <a:gd name="T76" fmla="*/ 735 w 3303"/>
                  <a:gd name="T77" fmla="*/ 390 h 1856"/>
                  <a:gd name="T78" fmla="*/ 836 w 3303"/>
                  <a:gd name="T79" fmla="*/ 4 h 1856"/>
                  <a:gd name="T80" fmla="*/ 918 w 3303"/>
                  <a:gd name="T81" fmla="*/ 120 h 1856"/>
                  <a:gd name="T82" fmla="*/ 1092 w 3303"/>
                  <a:gd name="T83" fmla="*/ 640 h 1856"/>
                  <a:gd name="T84" fmla="*/ 2127 w 3303"/>
                  <a:gd name="T85" fmla="*/ 974 h 1856"/>
                  <a:gd name="T86" fmla="*/ 2132 w 3303"/>
                  <a:gd name="T87" fmla="*/ 964 h 1856"/>
                  <a:gd name="T88" fmla="*/ 3232 w 3303"/>
                  <a:gd name="T89" fmla="*/ 1315 h 1856"/>
                  <a:gd name="T90" fmla="*/ 3302 w 3303"/>
                  <a:gd name="T91" fmla="*/ 1845 h 1856"/>
                  <a:gd name="T92" fmla="*/ 3293 w 3303"/>
                  <a:gd name="T93" fmla="*/ 1855 h 1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303" h="1856">
                    <a:moveTo>
                      <a:pt x="3136" y="793"/>
                    </a:moveTo>
                    <a:lnTo>
                      <a:pt x="3136" y="793"/>
                    </a:lnTo>
                    <a:lnTo>
                      <a:pt x="3136" y="794"/>
                    </a:lnTo>
                    <a:lnTo>
                      <a:pt x="3136" y="794"/>
                    </a:lnTo>
                    <a:cubicBezTo>
                      <a:pt x="3136" y="793"/>
                      <a:pt x="3136" y="793"/>
                      <a:pt x="3136" y="793"/>
                    </a:cubicBezTo>
                    <a:close/>
                    <a:moveTo>
                      <a:pt x="3136" y="794"/>
                    </a:moveTo>
                    <a:lnTo>
                      <a:pt x="3136" y="794"/>
                    </a:lnTo>
                    <a:close/>
                    <a:moveTo>
                      <a:pt x="1622" y="1836"/>
                    </a:moveTo>
                    <a:lnTo>
                      <a:pt x="3282" y="1836"/>
                    </a:lnTo>
                    <a:lnTo>
                      <a:pt x="3282" y="1836"/>
                    </a:lnTo>
                    <a:cubicBezTo>
                      <a:pt x="3231" y="1437"/>
                      <a:pt x="3151" y="845"/>
                      <a:pt x="3132" y="793"/>
                    </a:cubicBezTo>
                    <a:lnTo>
                      <a:pt x="3132" y="793"/>
                    </a:lnTo>
                    <a:cubicBezTo>
                      <a:pt x="3005" y="771"/>
                      <a:pt x="2542" y="796"/>
                      <a:pt x="2147" y="978"/>
                    </a:cubicBezTo>
                    <a:lnTo>
                      <a:pt x="2219" y="1310"/>
                    </a:lnTo>
                    <a:lnTo>
                      <a:pt x="2219" y="1310"/>
                    </a:lnTo>
                    <a:cubicBezTo>
                      <a:pt x="2220" y="1314"/>
                      <a:pt x="2218" y="1318"/>
                      <a:pt x="2216" y="1320"/>
                    </a:cubicBezTo>
                    <a:lnTo>
                      <a:pt x="2216" y="1320"/>
                    </a:lnTo>
                    <a:cubicBezTo>
                      <a:pt x="2212" y="1323"/>
                      <a:pt x="2208" y="1323"/>
                      <a:pt x="2204" y="1321"/>
                    </a:cubicBezTo>
                    <a:lnTo>
                      <a:pt x="2204" y="1321"/>
                    </a:lnTo>
                    <a:cubicBezTo>
                      <a:pt x="2202" y="1319"/>
                      <a:pt x="1920" y="1157"/>
                      <a:pt x="1641" y="995"/>
                    </a:cubicBezTo>
                    <a:lnTo>
                      <a:pt x="1641" y="995"/>
                    </a:lnTo>
                    <a:cubicBezTo>
                      <a:pt x="1072" y="663"/>
                      <a:pt x="1073" y="652"/>
                      <a:pt x="1073" y="643"/>
                    </a:cubicBezTo>
                    <a:lnTo>
                      <a:pt x="1073" y="643"/>
                    </a:lnTo>
                    <a:cubicBezTo>
                      <a:pt x="1075" y="600"/>
                      <a:pt x="1069" y="512"/>
                      <a:pt x="1007" y="404"/>
                    </a:cubicBezTo>
                    <a:lnTo>
                      <a:pt x="1007" y="404"/>
                    </a:lnTo>
                    <a:cubicBezTo>
                      <a:pt x="973" y="346"/>
                      <a:pt x="910" y="175"/>
                      <a:pt x="900" y="124"/>
                    </a:cubicBezTo>
                    <a:lnTo>
                      <a:pt x="900" y="124"/>
                    </a:lnTo>
                    <a:cubicBezTo>
                      <a:pt x="893" y="91"/>
                      <a:pt x="865" y="29"/>
                      <a:pt x="833" y="24"/>
                    </a:cubicBezTo>
                    <a:lnTo>
                      <a:pt x="833" y="24"/>
                    </a:lnTo>
                    <a:cubicBezTo>
                      <a:pt x="818" y="20"/>
                      <a:pt x="803" y="31"/>
                      <a:pt x="788" y="54"/>
                    </a:cubicBezTo>
                    <a:lnTo>
                      <a:pt x="788" y="54"/>
                    </a:lnTo>
                    <a:cubicBezTo>
                      <a:pt x="719" y="160"/>
                      <a:pt x="752" y="387"/>
                      <a:pt x="757" y="412"/>
                    </a:cubicBezTo>
                    <a:lnTo>
                      <a:pt x="757" y="412"/>
                    </a:lnTo>
                    <a:cubicBezTo>
                      <a:pt x="758" y="416"/>
                      <a:pt x="756" y="419"/>
                      <a:pt x="752" y="422"/>
                    </a:cubicBezTo>
                    <a:lnTo>
                      <a:pt x="752" y="422"/>
                    </a:lnTo>
                    <a:cubicBezTo>
                      <a:pt x="749" y="423"/>
                      <a:pt x="745" y="423"/>
                      <a:pt x="741" y="421"/>
                    </a:cubicBezTo>
                    <a:lnTo>
                      <a:pt x="741" y="421"/>
                    </a:lnTo>
                    <a:cubicBezTo>
                      <a:pt x="738" y="418"/>
                      <a:pt x="395" y="133"/>
                      <a:pt x="364" y="112"/>
                    </a:cubicBezTo>
                    <a:lnTo>
                      <a:pt x="364" y="112"/>
                    </a:lnTo>
                    <a:cubicBezTo>
                      <a:pt x="331" y="91"/>
                      <a:pt x="283" y="63"/>
                      <a:pt x="251" y="74"/>
                    </a:cubicBezTo>
                    <a:lnTo>
                      <a:pt x="251" y="74"/>
                    </a:lnTo>
                    <a:cubicBezTo>
                      <a:pt x="237" y="78"/>
                      <a:pt x="227" y="90"/>
                      <a:pt x="220" y="108"/>
                    </a:cubicBezTo>
                    <a:lnTo>
                      <a:pt x="220" y="108"/>
                    </a:lnTo>
                    <a:cubicBezTo>
                      <a:pt x="202" y="155"/>
                      <a:pt x="262" y="230"/>
                      <a:pt x="262" y="230"/>
                    </a:cubicBezTo>
                    <a:lnTo>
                      <a:pt x="262" y="230"/>
                    </a:lnTo>
                    <a:cubicBezTo>
                      <a:pt x="266" y="234"/>
                      <a:pt x="266" y="240"/>
                      <a:pt x="262" y="243"/>
                    </a:cubicBezTo>
                    <a:lnTo>
                      <a:pt x="262" y="243"/>
                    </a:lnTo>
                    <a:cubicBezTo>
                      <a:pt x="259" y="246"/>
                      <a:pt x="254" y="247"/>
                      <a:pt x="251" y="244"/>
                    </a:cubicBezTo>
                    <a:lnTo>
                      <a:pt x="251" y="244"/>
                    </a:lnTo>
                    <a:cubicBezTo>
                      <a:pt x="218" y="226"/>
                      <a:pt x="120" y="178"/>
                      <a:pt x="94" y="210"/>
                    </a:cubicBezTo>
                    <a:lnTo>
                      <a:pt x="94" y="210"/>
                    </a:lnTo>
                    <a:cubicBezTo>
                      <a:pt x="68" y="243"/>
                      <a:pt x="121" y="327"/>
                      <a:pt x="143" y="357"/>
                    </a:cubicBezTo>
                    <a:lnTo>
                      <a:pt x="143" y="357"/>
                    </a:lnTo>
                    <a:cubicBezTo>
                      <a:pt x="146" y="360"/>
                      <a:pt x="146" y="364"/>
                      <a:pt x="144" y="368"/>
                    </a:cubicBezTo>
                    <a:lnTo>
                      <a:pt x="144" y="368"/>
                    </a:lnTo>
                    <a:cubicBezTo>
                      <a:pt x="142" y="371"/>
                      <a:pt x="137" y="372"/>
                      <a:pt x="134" y="372"/>
                    </a:cubicBezTo>
                    <a:lnTo>
                      <a:pt x="134" y="372"/>
                    </a:lnTo>
                    <a:cubicBezTo>
                      <a:pt x="113" y="366"/>
                      <a:pt x="54" y="354"/>
                      <a:pt x="30" y="372"/>
                    </a:cubicBezTo>
                    <a:lnTo>
                      <a:pt x="30" y="372"/>
                    </a:lnTo>
                    <a:cubicBezTo>
                      <a:pt x="23" y="378"/>
                      <a:pt x="19" y="390"/>
                      <a:pt x="19" y="405"/>
                    </a:cubicBezTo>
                    <a:lnTo>
                      <a:pt x="19" y="405"/>
                    </a:lnTo>
                    <a:cubicBezTo>
                      <a:pt x="19" y="443"/>
                      <a:pt x="47" y="509"/>
                      <a:pt x="127" y="573"/>
                    </a:cubicBezTo>
                    <a:lnTo>
                      <a:pt x="127" y="573"/>
                    </a:lnTo>
                    <a:cubicBezTo>
                      <a:pt x="130" y="576"/>
                      <a:pt x="131" y="581"/>
                      <a:pt x="129" y="584"/>
                    </a:cubicBezTo>
                    <a:lnTo>
                      <a:pt x="129" y="584"/>
                    </a:lnTo>
                    <a:cubicBezTo>
                      <a:pt x="128" y="588"/>
                      <a:pt x="124" y="591"/>
                      <a:pt x="120" y="590"/>
                    </a:cubicBezTo>
                    <a:lnTo>
                      <a:pt x="120" y="590"/>
                    </a:lnTo>
                    <a:cubicBezTo>
                      <a:pt x="119" y="590"/>
                      <a:pt x="70" y="586"/>
                      <a:pt x="49" y="609"/>
                    </a:cubicBezTo>
                    <a:lnTo>
                      <a:pt x="49" y="609"/>
                    </a:lnTo>
                    <a:cubicBezTo>
                      <a:pt x="41" y="619"/>
                      <a:pt x="38" y="633"/>
                      <a:pt x="42" y="651"/>
                    </a:cubicBezTo>
                    <a:lnTo>
                      <a:pt x="42" y="651"/>
                    </a:lnTo>
                    <a:cubicBezTo>
                      <a:pt x="65" y="749"/>
                      <a:pt x="193" y="854"/>
                      <a:pt x="295" y="939"/>
                    </a:cubicBezTo>
                    <a:lnTo>
                      <a:pt x="295" y="939"/>
                    </a:lnTo>
                    <a:cubicBezTo>
                      <a:pt x="306" y="948"/>
                      <a:pt x="316" y="956"/>
                      <a:pt x="326" y="966"/>
                    </a:cubicBezTo>
                    <a:lnTo>
                      <a:pt x="326" y="966"/>
                    </a:lnTo>
                    <a:cubicBezTo>
                      <a:pt x="513" y="1121"/>
                      <a:pt x="614" y="1132"/>
                      <a:pt x="730" y="1145"/>
                    </a:cubicBezTo>
                    <a:lnTo>
                      <a:pt x="730" y="1145"/>
                    </a:lnTo>
                    <a:cubicBezTo>
                      <a:pt x="743" y="1147"/>
                      <a:pt x="758" y="1149"/>
                      <a:pt x="772" y="1150"/>
                    </a:cubicBezTo>
                    <a:lnTo>
                      <a:pt x="772" y="1150"/>
                    </a:lnTo>
                    <a:cubicBezTo>
                      <a:pt x="773" y="1150"/>
                      <a:pt x="775" y="1151"/>
                      <a:pt x="777" y="1152"/>
                    </a:cubicBezTo>
                    <a:lnTo>
                      <a:pt x="1622" y="1836"/>
                    </a:lnTo>
                    <a:close/>
                    <a:moveTo>
                      <a:pt x="3293" y="1855"/>
                    </a:moveTo>
                    <a:lnTo>
                      <a:pt x="1619" y="1855"/>
                    </a:lnTo>
                    <a:lnTo>
                      <a:pt x="1619" y="1855"/>
                    </a:lnTo>
                    <a:cubicBezTo>
                      <a:pt x="1618" y="1855"/>
                      <a:pt x="1615" y="1854"/>
                      <a:pt x="1613" y="1853"/>
                    </a:cubicBezTo>
                    <a:lnTo>
                      <a:pt x="767" y="1169"/>
                    </a:lnTo>
                    <a:lnTo>
                      <a:pt x="767" y="1169"/>
                    </a:lnTo>
                    <a:cubicBezTo>
                      <a:pt x="753" y="1167"/>
                      <a:pt x="741" y="1166"/>
                      <a:pt x="728" y="1164"/>
                    </a:cubicBezTo>
                    <a:lnTo>
                      <a:pt x="728" y="1164"/>
                    </a:lnTo>
                    <a:cubicBezTo>
                      <a:pt x="609" y="1150"/>
                      <a:pt x="505" y="1139"/>
                      <a:pt x="314" y="980"/>
                    </a:cubicBezTo>
                    <a:lnTo>
                      <a:pt x="314" y="980"/>
                    </a:lnTo>
                    <a:cubicBezTo>
                      <a:pt x="304" y="971"/>
                      <a:pt x="293" y="963"/>
                      <a:pt x="283" y="954"/>
                    </a:cubicBezTo>
                    <a:lnTo>
                      <a:pt x="283" y="954"/>
                    </a:lnTo>
                    <a:cubicBezTo>
                      <a:pt x="173" y="863"/>
                      <a:pt x="48" y="760"/>
                      <a:pt x="24" y="655"/>
                    </a:cubicBezTo>
                    <a:lnTo>
                      <a:pt x="24" y="655"/>
                    </a:lnTo>
                    <a:cubicBezTo>
                      <a:pt x="18" y="631"/>
                      <a:pt x="22" y="611"/>
                      <a:pt x="35" y="597"/>
                    </a:cubicBezTo>
                    <a:lnTo>
                      <a:pt x="35" y="597"/>
                    </a:lnTo>
                    <a:cubicBezTo>
                      <a:pt x="51" y="579"/>
                      <a:pt x="76" y="573"/>
                      <a:pt x="95" y="572"/>
                    </a:cubicBezTo>
                    <a:lnTo>
                      <a:pt x="95" y="572"/>
                    </a:lnTo>
                    <a:cubicBezTo>
                      <a:pt x="25" y="509"/>
                      <a:pt x="0" y="445"/>
                      <a:pt x="0" y="405"/>
                    </a:cubicBezTo>
                    <a:lnTo>
                      <a:pt x="0" y="405"/>
                    </a:lnTo>
                    <a:cubicBezTo>
                      <a:pt x="0" y="384"/>
                      <a:pt x="6" y="368"/>
                      <a:pt x="19" y="357"/>
                    </a:cubicBezTo>
                    <a:lnTo>
                      <a:pt x="19" y="357"/>
                    </a:lnTo>
                    <a:cubicBezTo>
                      <a:pt x="43" y="339"/>
                      <a:pt x="86" y="342"/>
                      <a:pt x="114" y="347"/>
                    </a:cubicBezTo>
                    <a:lnTo>
                      <a:pt x="114" y="347"/>
                    </a:lnTo>
                    <a:cubicBezTo>
                      <a:pt x="90" y="311"/>
                      <a:pt x="49" y="237"/>
                      <a:pt x="80" y="198"/>
                    </a:cubicBezTo>
                    <a:lnTo>
                      <a:pt x="80" y="198"/>
                    </a:lnTo>
                    <a:cubicBezTo>
                      <a:pt x="108" y="162"/>
                      <a:pt x="182" y="189"/>
                      <a:pt x="226" y="210"/>
                    </a:cubicBezTo>
                    <a:lnTo>
                      <a:pt x="226" y="210"/>
                    </a:lnTo>
                    <a:cubicBezTo>
                      <a:pt x="208" y="181"/>
                      <a:pt x="188" y="136"/>
                      <a:pt x="202" y="101"/>
                    </a:cubicBezTo>
                    <a:lnTo>
                      <a:pt x="202" y="101"/>
                    </a:lnTo>
                    <a:cubicBezTo>
                      <a:pt x="211" y="77"/>
                      <a:pt x="226" y="62"/>
                      <a:pt x="245" y="55"/>
                    </a:cubicBezTo>
                    <a:lnTo>
                      <a:pt x="245" y="55"/>
                    </a:lnTo>
                    <a:cubicBezTo>
                      <a:pt x="285" y="43"/>
                      <a:pt x="335" y="70"/>
                      <a:pt x="374" y="96"/>
                    </a:cubicBezTo>
                    <a:lnTo>
                      <a:pt x="374" y="96"/>
                    </a:lnTo>
                    <a:cubicBezTo>
                      <a:pt x="402" y="115"/>
                      <a:pt x="661" y="329"/>
                      <a:pt x="735" y="390"/>
                    </a:cubicBezTo>
                    <a:lnTo>
                      <a:pt x="735" y="390"/>
                    </a:lnTo>
                    <a:cubicBezTo>
                      <a:pt x="725" y="318"/>
                      <a:pt x="710" y="139"/>
                      <a:pt x="772" y="44"/>
                    </a:cubicBezTo>
                    <a:lnTo>
                      <a:pt x="772" y="44"/>
                    </a:lnTo>
                    <a:cubicBezTo>
                      <a:pt x="792" y="14"/>
                      <a:pt x="814" y="0"/>
                      <a:pt x="836" y="4"/>
                    </a:cubicBezTo>
                    <a:lnTo>
                      <a:pt x="836" y="4"/>
                    </a:lnTo>
                    <a:cubicBezTo>
                      <a:pt x="881" y="14"/>
                      <a:pt x="911" y="87"/>
                      <a:pt x="918" y="120"/>
                    </a:cubicBezTo>
                    <a:lnTo>
                      <a:pt x="918" y="120"/>
                    </a:lnTo>
                    <a:cubicBezTo>
                      <a:pt x="928" y="171"/>
                      <a:pt x="990" y="337"/>
                      <a:pt x="1023" y="394"/>
                    </a:cubicBezTo>
                    <a:lnTo>
                      <a:pt x="1023" y="394"/>
                    </a:lnTo>
                    <a:cubicBezTo>
                      <a:pt x="1086" y="505"/>
                      <a:pt x="1094" y="594"/>
                      <a:pt x="1092" y="640"/>
                    </a:cubicBezTo>
                    <a:lnTo>
                      <a:pt x="1092" y="640"/>
                    </a:lnTo>
                    <a:cubicBezTo>
                      <a:pt x="1133" y="679"/>
                      <a:pt x="1764" y="1046"/>
                      <a:pt x="2196" y="1294"/>
                    </a:cubicBezTo>
                    <a:lnTo>
                      <a:pt x="2127" y="974"/>
                    </a:lnTo>
                    <a:lnTo>
                      <a:pt x="2127" y="974"/>
                    </a:lnTo>
                    <a:cubicBezTo>
                      <a:pt x="2126" y="970"/>
                      <a:pt x="2129" y="966"/>
                      <a:pt x="2132" y="964"/>
                    </a:cubicBezTo>
                    <a:lnTo>
                      <a:pt x="2132" y="964"/>
                    </a:lnTo>
                    <a:cubicBezTo>
                      <a:pt x="2569" y="759"/>
                      <a:pt x="3044" y="757"/>
                      <a:pt x="3139" y="775"/>
                    </a:cubicBezTo>
                    <a:lnTo>
                      <a:pt x="3139" y="775"/>
                    </a:lnTo>
                    <a:cubicBezTo>
                      <a:pt x="3150" y="777"/>
                      <a:pt x="3158" y="779"/>
                      <a:pt x="3232" y="1315"/>
                    </a:cubicBezTo>
                    <a:lnTo>
                      <a:pt x="3232" y="1315"/>
                    </a:lnTo>
                    <a:cubicBezTo>
                      <a:pt x="3268" y="1577"/>
                      <a:pt x="3302" y="1841"/>
                      <a:pt x="3302" y="1845"/>
                    </a:cubicBezTo>
                    <a:lnTo>
                      <a:pt x="3302" y="1845"/>
                    </a:lnTo>
                    <a:cubicBezTo>
                      <a:pt x="3302" y="1847"/>
                      <a:pt x="3301" y="1850"/>
                      <a:pt x="3300" y="1852"/>
                    </a:cubicBezTo>
                    <a:lnTo>
                      <a:pt x="3300" y="1852"/>
                    </a:lnTo>
                    <a:cubicBezTo>
                      <a:pt x="3298" y="1854"/>
                      <a:pt x="3296" y="1855"/>
                      <a:pt x="3293" y="18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28">
                <a:extLst>
                  <a:ext uri="{FF2B5EF4-FFF2-40B4-BE49-F238E27FC236}">
                    <a16:creationId xmlns:a16="http://schemas.microsoft.com/office/drawing/2014/main" id="{F79D0C4E-C056-4E1F-A029-2CAB53955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4736" y="10875564"/>
                <a:ext cx="289158" cy="160643"/>
              </a:xfrm>
              <a:custGeom>
                <a:avLst/>
                <a:gdLst>
                  <a:gd name="T0" fmla="*/ 305 w 317"/>
                  <a:gd name="T1" fmla="*/ 174 h 175"/>
                  <a:gd name="T2" fmla="*/ 305 w 317"/>
                  <a:gd name="T3" fmla="*/ 174 h 175"/>
                  <a:gd name="T4" fmla="*/ 301 w 317"/>
                  <a:gd name="T5" fmla="*/ 173 h 175"/>
                  <a:gd name="T6" fmla="*/ 7 w 317"/>
                  <a:gd name="T7" fmla="*/ 19 h 175"/>
                  <a:gd name="T8" fmla="*/ 7 w 317"/>
                  <a:gd name="T9" fmla="*/ 19 h 175"/>
                  <a:gd name="T10" fmla="*/ 2 w 317"/>
                  <a:gd name="T11" fmla="*/ 7 h 175"/>
                  <a:gd name="T12" fmla="*/ 2 w 317"/>
                  <a:gd name="T13" fmla="*/ 7 h 175"/>
                  <a:gd name="T14" fmla="*/ 15 w 317"/>
                  <a:gd name="T15" fmla="*/ 2 h 175"/>
                  <a:gd name="T16" fmla="*/ 309 w 317"/>
                  <a:gd name="T17" fmla="*/ 156 h 175"/>
                  <a:gd name="T18" fmla="*/ 309 w 317"/>
                  <a:gd name="T19" fmla="*/ 156 h 175"/>
                  <a:gd name="T20" fmla="*/ 313 w 317"/>
                  <a:gd name="T21" fmla="*/ 169 h 175"/>
                  <a:gd name="T22" fmla="*/ 313 w 317"/>
                  <a:gd name="T23" fmla="*/ 169 h 175"/>
                  <a:gd name="T24" fmla="*/ 305 w 317"/>
                  <a:gd name="T2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7" h="175">
                    <a:moveTo>
                      <a:pt x="305" y="174"/>
                    </a:moveTo>
                    <a:lnTo>
                      <a:pt x="305" y="174"/>
                    </a:lnTo>
                    <a:cubicBezTo>
                      <a:pt x="303" y="174"/>
                      <a:pt x="302" y="174"/>
                      <a:pt x="301" y="173"/>
                    </a:cubicBezTo>
                    <a:lnTo>
                      <a:pt x="7" y="19"/>
                    </a:lnTo>
                    <a:lnTo>
                      <a:pt x="7" y="19"/>
                    </a:lnTo>
                    <a:cubicBezTo>
                      <a:pt x="2" y="16"/>
                      <a:pt x="0" y="11"/>
                      <a:pt x="2" y="7"/>
                    </a:cubicBezTo>
                    <a:lnTo>
                      <a:pt x="2" y="7"/>
                    </a:lnTo>
                    <a:cubicBezTo>
                      <a:pt x="5" y="1"/>
                      <a:pt x="11" y="0"/>
                      <a:pt x="15" y="2"/>
                    </a:cubicBezTo>
                    <a:lnTo>
                      <a:pt x="309" y="156"/>
                    </a:lnTo>
                    <a:lnTo>
                      <a:pt x="309" y="156"/>
                    </a:lnTo>
                    <a:cubicBezTo>
                      <a:pt x="314" y="159"/>
                      <a:pt x="316" y="164"/>
                      <a:pt x="313" y="169"/>
                    </a:cubicBezTo>
                    <a:lnTo>
                      <a:pt x="313" y="169"/>
                    </a:lnTo>
                    <a:cubicBezTo>
                      <a:pt x="312" y="172"/>
                      <a:pt x="309" y="174"/>
                      <a:pt x="305" y="1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17CD64F3-25C8-41CA-9406-438A45960B4E}"/>
                </a:ext>
              </a:extLst>
            </p:cNvPr>
            <p:cNvGrpSpPr/>
            <p:nvPr/>
          </p:nvGrpSpPr>
          <p:grpSpPr>
            <a:xfrm>
              <a:off x="8642620" y="6433771"/>
              <a:ext cx="14036224" cy="5257057"/>
              <a:chOff x="8642620" y="6433771"/>
              <a:chExt cx="14036224" cy="5257057"/>
            </a:xfrm>
          </p:grpSpPr>
          <p:sp>
            <p:nvSpPr>
              <p:cNvPr id="328" name="Freeform 2">
                <a:extLst>
                  <a:ext uri="{FF2B5EF4-FFF2-40B4-BE49-F238E27FC236}">
                    <a16:creationId xmlns:a16="http://schemas.microsoft.com/office/drawing/2014/main" id="{74AADBFF-B562-4050-9651-8E0AA8B47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0652" y="11373558"/>
                <a:ext cx="14020160" cy="313255"/>
              </a:xfrm>
              <a:custGeom>
                <a:avLst/>
                <a:gdLst>
                  <a:gd name="T0" fmla="*/ 15223 w 15393"/>
                  <a:gd name="T1" fmla="*/ 341 h 342"/>
                  <a:gd name="T2" fmla="*/ 7696 w 15393"/>
                  <a:gd name="T3" fmla="*/ 341 h 342"/>
                  <a:gd name="T4" fmla="*/ 171 w 15393"/>
                  <a:gd name="T5" fmla="*/ 341 h 342"/>
                  <a:gd name="T6" fmla="*/ 171 w 15393"/>
                  <a:gd name="T7" fmla="*/ 341 h 342"/>
                  <a:gd name="T8" fmla="*/ 50 w 15393"/>
                  <a:gd name="T9" fmla="*/ 291 h 342"/>
                  <a:gd name="T10" fmla="*/ 50 w 15393"/>
                  <a:gd name="T11" fmla="*/ 291 h 342"/>
                  <a:gd name="T12" fmla="*/ 0 w 15393"/>
                  <a:gd name="T13" fmla="*/ 170 h 342"/>
                  <a:gd name="T14" fmla="*/ 0 w 15393"/>
                  <a:gd name="T15" fmla="*/ 170 h 342"/>
                  <a:gd name="T16" fmla="*/ 0 w 15393"/>
                  <a:gd name="T17" fmla="*/ 170 h 342"/>
                  <a:gd name="T18" fmla="*/ 50 w 15393"/>
                  <a:gd name="T19" fmla="*/ 50 h 342"/>
                  <a:gd name="T20" fmla="*/ 50 w 15393"/>
                  <a:gd name="T21" fmla="*/ 50 h 342"/>
                  <a:gd name="T22" fmla="*/ 171 w 15393"/>
                  <a:gd name="T23" fmla="*/ 0 h 342"/>
                  <a:gd name="T24" fmla="*/ 7696 w 15393"/>
                  <a:gd name="T25" fmla="*/ 0 h 342"/>
                  <a:gd name="T26" fmla="*/ 15223 w 15393"/>
                  <a:gd name="T27" fmla="*/ 0 h 342"/>
                  <a:gd name="T28" fmla="*/ 15223 w 15393"/>
                  <a:gd name="T29" fmla="*/ 0 h 342"/>
                  <a:gd name="T30" fmla="*/ 15343 w 15393"/>
                  <a:gd name="T31" fmla="*/ 50 h 342"/>
                  <a:gd name="T32" fmla="*/ 15343 w 15393"/>
                  <a:gd name="T33" fmla="*/ 50 h 342"/>
                  <a:gd name="T34" fmla="*/ 15392 w 15393"/>
                  <a:gd name="T35" fmla="*/ 170 h 342"/>
                  <a:gd name="T36" fmla="*/ 15392 w 15393"/>
                  <a:gd name="T37" fmla="*/ 170 h 342"/>
                  <a:gd name="T38" fmla="*/ 15392 w 15393"/>
                  <a:gd name="T39" fmla="*/ 170 h 342"/>
                  <a:gd name="T40" fmla="*/ 15343 w 15393"/>
                  <a:gd name="T41" fmla="*/ 291 h 342"/>
                  <a:gd name="T42" fmla="*/ 15343 w 15393"/>
                  <a:gd name="T43" fmla="*/ 291 h 342"/>
                  <a:gd name="T44" fmla="*/ 15223 w 15393"/>
                  <a:gd name="T45" fmla="*/ 34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93" h="342">
                    <a:moveTo>
                      <a:pt x="15223" y="341"/>
                    </a:moveTo>
                    <a:lnTo>
                      <a:pt x="7696" y="341"/>
                    </a:lnTo>
                    <a:lnTo>
                      <a:pt x="171" y="341"/>
                    </a:lnTo>
                    <a:lnTo>
                      <a:pt x="171" y="341"/>
                    </a:lnTo>
                    <a:cubicBezTo>
                      <a:pt x="124" y="341"/>
                      <a:pt x="82" y="322"/>
                      <a:pt x="50" y="291"/>
                    </a:cubicBezTo>
                    <a:lnTo>
                      <a:pt x="50" y="291"/>
                    </a:lnTo>
                    <a:cubicBezTo>
                      <a:pt x="19" y="260"/>
                      <a:pt x="0" y="217"/>
                      <a:pt x="0" y="170"/>
                    </a:cubicBezTo>
                    <a:lnTo>
                      <a:pt x="0" y="170"/>
                    </a:lnTo>
                    <a:lnTo>
                      <a:pt x="0" y="170"/>
                    </a:lnTo>
                    <a:cubicBezTo>
                      <a:pt x="0" y="123"/>
                      <a:pt x="19" y="81"/>
                      <a:pt x="50" y="50"/>
                    </a:cubicBezTo>
                    <a:lnTo>
                      <a:pt x="50" y="50"/>
                    </a:lnTo>
                    <a:cubicBezTo>
                      <a:pt x="82" y="19"/>
                      <a:pt x="124" y="0"/>
                      <a:pt x="171" y="0"/>
                    </a:cubicBezTo>
                    <a:lnTo>
                      <a:pt x="7696" y="0"/>
                    </a:lnTo>
                    <a:lnTo>
                      <a:pt x="15223" y="0"/>
                    </a:lnTo>
                    <a:lnTo>
                      <a:pt x="15223" y="0"/>
                    </a:lnTo>
                    <a:cubicBezTo>
                      <a:pt x="15269" y="0"/>
                      <a:pt x="15312" y="19"/>
                      <a:pt x="15343" y="50"/>
                    </a:cubicBezTo>
                    <a:lnTo>
                      <a:pt x="15343" y="50"/>
                    </a:lnTo>
                    <a:cubicBezTo>
                      <a:pt x="15374" y="81"/>
                      <a:pt x="15392" y="123"/>
                      <a:pt x="15392" y="170"/>
                    </a:cubicBezTo>
                    <a:lnTo>
                      <a:pt x="15392" y="170"/>
                    </a:lnTo>
                    <a:lnTo>
                      <a:pt x="15392" y="170"/>
                    </a:lnTo>
                    <a:cubicBezTo>
                      <a:pt x="15392" y="217"/>
                      <a:pt x="15374" y="260"/>
                      <a:pt x="15343" y="291"/>
                    </a:cubicBezTo>
                    <a:lnTo>
                      <a:pt x="15343" y="291"/>
                    </a:lnTo>
                    <a:cubicBezTo>
                      <a:pt x="15312" y="322"/>
                      <a:pt x="15269" y="341"/>
                      <a:pt x="15223" y="34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3">
                <a:extLst>
                  <a:ext uri="{FF2B5EF4-FFF2-40B4-BE49-F238E27FC236}">
                    <a16:creationId xmlns:a16="http://schemas.microsoft.com/office/drawing/2014/main" id="{52E668D9-4AD7-4ABC-85B6-755F39609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42620" y="11361509"/>
                <a:ext cx="14036224" cy="329319"/>
              </a:xfrm>
              <a:custGeom>
                <a:avLst/>
                <a:gdLst>
                  <a:gd name="T0" fmla="*/ 180 w 15412"/>
                  <a:gd name="T1" fmla="*/ 19 h 361"/>
                  <a:gd name="T2" fmla="*/ 180 w 15412"/>
                  <a:gd name="T3" fmla="*/ 19 h 361"/>
                  <a:gd name="T4" fmla="*/ 66 w 15412"/>
                  <a:gd name="T5" fmla="*/ 67 h 361"/>
                  <a:gd name="T6" fmla="*/ 66 w 15412"/>
                  <a:gd name="T7" fmla="*/ 67 h 361"/>
                  <a:gd name="T8" fmla="*/ 19 w 15412"/>
                  <a:gd name="T9" fmla="*/ 180 h 361"/>
                  <a:gd name="T10" fmla="*/ 19 w 15412"/>
                  <a:gd name="T11" fmla="*/ 180 h 361"/>
                  <a:gd name="T12" fmla="*/ 66 w 15412"/>
                  <a:gd name="T13" fmla="*/ 294 h 361"/>
                  <a:gd name="T14" fmla="*/ 66 w 15412"/>
                  <a:gd name="T15" fmla="*/ 294 h 361"/>
                  <a:gd name="T16" fmla="*/ 180 w 15412"/>
                  <a:gd name="T17" fmla="*/ 341 h 361"/>
                  <a:gd name="T18" fmla="*/ 15232 w 15412"/>
                  <a:gd name="T19" fmla="*/ 341 h 361"/>
                  <a:gd name="T20" fmla="*/ 15232 w 15412"/>
                  <a:gd name="T21" fmla="*/ 341 h 361"/>
                  <a:gd name="T22" fmla="*/ 15345 w 15412"/>
                  <a:gd name="T23" fmla="*/ 294 h 361"/>
                  <a:gd name="T24" fmla="*/ 15345 w 15412"/>
                  <a:gd name="T25" fmla="*/ 294 h 361"/>
                  <a:gd name="T26" fmla="*/ 15392 w 15412"/>
                  <a:gd name="T27" fmla="*/ 180 h 361"/>
                  <a:gd name="T28" fmla="*/ 15392 w 15412"/>
                  <a:gd name="T29" fmla="*/ 180 h 361"/>
                  <a:gd name="T30" fmla="*/ 15345 w 15412"/>
                  <a:gd name="T31" fmla="*/ 67 h 361"/>
                  <a:gd name="T32" fmla="*/ 15345 w 15412"/>
                  <a:gd name="T33" fmla="*/ 67 h 361"/>
                  <a:gd name="T34" fmla="*/ 15232 w 15412"/>
                  <a:gd name="T35" fmla="*/ 19 h 361"/>
                  <a:gd name="T36" fmla="*/ 180 w 15412"/>
                  <a:gd name="T37" fmla="*/ 19 h 361"/>
                  <a:gd name="T38" fmla="*/ 15232 w 15412"/>
                  <a:gd name="T39" fmla="*/ 360 h 361"/>
                  <a:gd name="T40" fmla="*/ 180 w 15412"/>
                  <a:gd name="T41" fmla="*/ 360 h 361"/>
                  <a:gd name="T42" fmla="*/ 180 w 15412"/>
                  <a:gd name="T43" fmla="*/ 360 h 361"/>
                  <a:gd name="T44" fmla="*/ 53 w 15412"/>
                  <a:gd name="T45" fmla="*/ 307 h 361"/>
                  <a:gd name="T46" fmla="*/ 53 w 15412"/>
                  <a:gd name="T47" fmla="*/ 307 h 361"/>
                  <a:gd name="T48" fmla="*/ 0 w 15412"/>
                  <a:gd name="T49" fmla="*/ 180 h 361"/>
                  <a:gd name="T50" fmla="*/ 0 w 15412"/>
                  <a:gd name="T51" fmla="*/ 180 h 361"/>
                  <a:gd name="T52" fmla="*/ 53 w 15412"/>
                  <a:gd name="T53" fmla="*/ 53 h 361"/>
                  <a:gd name="T54" fmla="*/ 53 w 15412"/>
                  <a:gd name="T55" fmla="*/ 53 h 361"/>
                  <a:gd name="T56" fmla="*/ 180 w 15412"/>
                  <a:gd name="T57" fmla="*/ 0 h 361"/>
                  <a:gd name="T58" fmla="*/ 15232 w 15412"/>
                  <a:gd name="T59" fmla="*/ 0 h 361"/>
                  <a:gd name="T60" fmla="*/ 15232 w 15412"/>
                  <a:gd name="T61" fmla="*/ 0 h 361"/>
                  <a:gd name="T62" fmla="*/ 15359 w 15412"/>
                  <a:gd name="T63" fmla="*/ 53 h 361"/>
                  <a:gd name="T64" fmla="*/ 15359 w 15412"/>
                  <a:gd name="T65" fmla="*/ 53 h 361"/>
                  <a:gd name="T66" fmla="*/ 15411 w 15412"/>
                  <a:gd name="T67" fmla="*/ 180 h 361"/>
                  <a:gd name="T68" fmla="*/ 15411 w 15412"/>
                  <a:gd name="T69" fmla="*/ 180 h 361"/>
                  <a:gd name="T70" fmla="*/ 15359 w 15412"/>
                  <a:gd name="T71" fmla="*/ 307 h 361"/>
                  <a:gd name="T72" fmla="*/ 15359 w 15412"/>
                  <a:gd name="T73" fmla="*/ 307 h 361"/>
                  <a:gd name="T74" fmla="*/ 15232 w 15412"/>
                  <a:gd name="T75" fmla="*/ 36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12" h="361">
                    <a:moveTo>
                      <a:pt x="180" y="19"/>
                    </a:moveTo>
                    <a:lnTo>
                      <a:pt x="180" y="19"/>
                    </a:lnTo>
                    <a:cubicBezTo>
                      <a:pt x="137" y="19"/>
                      <a:pt x="96" y="35"/>
                      <a:pt x="66" y="67"/>
                    </a:cubicBezTo>
                    <a:lnTo>
                      <a:pt x="66" y="67"/>
                    </a:lnTo>
                    <a:cubicBezTo>
                      <a:pt x="36" y="97"/>
                      <a:pt x="19" y="136"/>
                      <a:pt x="19" y="180"/>
                    </a:cubicBezTo>
                    <a:lnTo>
                      <a:pt x="19" y="180"/>
                    </a:lnTo>
                    <a:cubicBezTo>
                      <a:pt x="19" y="223"/>
                      <a:pt x="36" y="263"/>
                      <a:pt x="66" y="294"/>
                    </a:cubicBezTo>
                    <a:lnTo>
                      <a:pt x="66" y="294"/>
                    </a:lnTo>
                    <a:cubicBezTo>
                      <a:pt x="96" y="324"/>
                      <a:pt x="137" y="341"/>
                      <a:pt x="180" y="341"/>
                    </a:cubicBezTo>
                    <a:lnTo>
                      <a:pt x="15232" y="341"/>
                    </a:lnTo>
                    <a:lnTo>
                      <a:pt x="15232" y="341"/>
                    </a:lnTo>
                    <a:cubicBezTo>
                      <a:pt x="15274" y="341"/>
                      <a:pt x="15314" y="324"/>
                      <a:pt x="15345" y="294"/>
                    </a:cubicBezTo>
                    <a:lnTo>
                      <a:pt x="15345" y="294"/>
                    </a:lnTo>
                    <a:cubicBezTo>
                      <a:pt x="15376" y="264"/>
                      <a:pt x="15392" y="223"/>
                      <a:pt x="15392" y="180"/>
                    </a:cubicBezTo>
                    <a:lnTo>
                      <a:pt x="15392" y="180"/>
                    </a:lnTo>
                    <a:cubicBezTo>
                      <a:pt x="15392" y="136"/>
                      <a:pt x="15376" y="97"/>
                      <a:pt x="15345" y="67"/>
                    </a:cubicBezTo>
                    <a:lnTo>
                      <a:pt x="15345" y="67"/>
                    </a:lnTo>
                    <a:cubicBezTo>
                      <a:pt x="15314" y="35"/>
                      <a:pt x="15274" y="19"/>
                      <a:pt x="15232" y="19"/>
                    </a:cubicBezTo>
                    <a:lnTo>
                      <a:pt x="180" y="19"/>
                    </a:lnTo>
                    <a:close/>
                    <a:moveTo>
                      <a:pt x="15232" y="360"/>
                    </a:moveTo>
                    <a:lnTo>
                      <a:pt x="180" y="360"/>
                    </a:lnTo>
                    <a:lnTo>
                      <a:pt x="180" y="360"/>
                    </a:lnTo>
                    <a:cubicBezTo>
                      <a:pt x="132" y="360"/>
                      <a:pt x="87" y="341"/>
                      <a:pt x="53" y="307"/>
                    </a:cubicBezTo>
                    <a:lnTo>
                      <a:pt x="53" y="307"/>
                    </a:lnTo>
                    <a:cubicBezTo>
                      <a:pt x="19" y="273"/>
                      <a:pt x="0" y="228"/>
                      <a:pt x="0" y="180"/>
                    </a:cubicBezTo>
                    <a:lnTo>
                      <a:pt x="0" y="180"/>
                    </a:lnTo>
                    <a:cubicBezTo>
                      <a:pt x="0" y="132"/>
                      <a:pt x="19" y="86"/>
                      <a:pt x="53" y="53"/>
                    </a:cubicBezTo>
                    <a:lnTo>
                      <a:pt x="53" y="53"/>
                    </a:lnTo>
                    <a:cubicBezTo>
                      <a:pt x="87" y="19"/>
                      <a:pt x="132" y="0"/>
                      <a:pt x="180" y="0"/>
                    </a:cubicBezTo>
                    <a:lnTo>
                      <a:pt x="15232" y="0"/>
                    </a:lnTo>
                    <a:lnTo>
                      <a:pt x="15232" y="0"/>
                    </a:lnTo>
                    <a:cubicBezTo>
                      <a:pt x="15279" y="0"/>
                      <a:pt x="15324" y="19"/>
                      <a:pt x="15359" y="53"/>
                    </a:cubicBezTo>
                    <a:lnTo>
                      <a:pt x="15359" y="53"/>
                    </a:lnTo>
                    <a:cubicBezTo>
                      <a:pt x="15392" y="86"/>
                      <a:pt x="15411" y="132"/>
                      <a:pt x="15411" y="180"/>
                    </a:cubicBezTo>
                    <a:lnTo>
                      <a:pt x="15411" y="180"/>
                    </a:lnTo>
                    <a:cubicBezTo>
                      <a:pt x="15411" y="228"/>
                      <a:pt x="15392" y="273"/>
                      <a:pt x="15359" y="307"/>
                    </a:cubicBezTo>
                    <a:lnTo>
                      <a:pt x="15359" y="307"/>
                    </a:lnTo>
                    <a:cubicBezTo>
                      <a:pt x="15324" y="341"/>
                      <a:pt x="15279" y="360"/>
                      <a:pt x="15232" y="3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4">
                <a:extLst>
                  <a:ext uri="{FF2B5EF4-FFF2-40B4-BE49-F238E27FC236}">
                    <a16:creationId xmlns:a16="http://schemas.microsoft.com/office/drawing/2014/main" id="{994EAE00-FC25-4CE2-8219-A356195F4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8970" y="10506083"/>
                <a:ext cx="550205" cy="867475"/>
              </a:xfrm>
              <a:custGeom>
                <a:avLst/>
                <a:gdLst>
                  <a:gd name="T0" fmla="*/ 474 w 605"/>
                  <a:gd name="T1" fmla="*/ 0 h 953"/>
                  <a:gd name="T2" fmla="*/ 130 w 605"/>
                  <a:gd name="T3" fmla="*/ 0 h 953"/>
                  <a:gd name="T4" fmla="*/ 45 w 605"/>
                  <a:gd name="T5" fmla="*/ 71 h 953"/>
                  <a:gd name="T6" fmla="*/ 45 w 605"/>
                  <a:gd name="T7" fmla="*/ 71 h 953"/>
                  <a:gd name="T8" fmla="*/ 0 w 605"/>
                  <a:gd name="T9" fmla="*/ 167 h 953"/>
                  <a:gd name="T10" fmla="*/ 0 w 605"/>
                  <a:gd name="T11" fmla="*/ 952 h 953"/>
                  <a:gd name="T12" fmla="*/ 604 w 605"/>
                  <a:gd name="T13" fmla="*/ 952 h 953"/>
                  <a:gd name="T14" fmla="*/ 604 w 605"/>
                  <a:gd name="T15" fmla="*/ 167 h 953"/>
                  <a:gd name="T16" fmla="*/ 604 w 605"/>
                  <a:gd name="T17" fmla="*/ 167 h 953"/>
                  <a:gd name="T18" fmla="*/ 558 w 605"/>
                  <a:gd name="T19" fmla="*/ 71 h 953"/>
                  <a:gd name="T20" fmla="*/ 474 w 605"/>
                  <a:gd name="T21" fmla="*/ 0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5" h="953">
                    <a:moveTo>
                      <a:pt x="474" y="0"/>
                    </a:moveTo>
                    <a:lnTo>
                      <a:pt x="130" y="0"/>
                    </a:lnTo>
                    <a:lnTo>
                      <a:pt x="45" y="71"/>
                    </a:lnTo>
                    <a:lnTo>
                      <a:pt x="45" y="71"/>
                    </a:lnTo>
                    <a:cubicBezTo>
                      <a:pt x="17" y="95"/>
                      <a:pt x="0" y="130"/>
                      <a:pt x="0" y="167"/>
                    </a:cubicBezTo>
                    <a:lnTo>
                      <a:pt x="0" y="952"/>
                    </a:lnTo>
                    <a:lnTo>
                      <a:pt x="604" y="952"/>
                    </a:lnTo>
                    <a:lnTo>
                      <a:pt x="604" y="167"/>
                    </a:lnTo>
                    <a:lnTo>
                      <a:pt x="604" y="167"/>
                    </a:lnTo>
                    <a:cubicBezTo>
                      <a:pt x="604" y="130"/>
                      <a:pt x="587" y="95"/>
                      <a:pt x="558" y="71"/>
                    </a:cubicBezTo>
                    <a:lnTo>
                      <a:pt x="47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5">
                <a:extLst>
                  <a:ext uri="{FF2B5EF4-FFF2-40B4-BE49-F238E27FC236}">
                    <a16:creationId xmlns:a16="http://schemas.microsoft.com/office/drawing/2014/main" id="{3ABA0B00-1527-4458-8CEE-7F5ECFE8C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0938" y="10498051"/>
                <a:ext cx="570284" cy="883539"/>
              </a:xfrm>
              <a:custGeom>
                <a:avLst/>
                <a:gdLst>
                  <a:gd name="T0" fmla="*/ 20 w 624"/>
                  <a:gd name="T1" fmla="*/ 951 h 971"/>
                  <a:gd name="T2" fmla="*/ 604 w 624"/>
                  <a:gd name="T3" fmla="*/ 951 h 971"/>
                  <a:gd name="T4" fmla="*/ 604 w 624"/>
                  <a:gd name="T5" fmla="*/ 176 h 971"/>
                  <a:gd name="T6" fmla="*/ 604 w 624"/>
                  <a:gd name="T7" fmla="*/ 176 h 971"/>
                  <a:gd name="T8" fmla="*/ 563 w 624"/>
                  <a:gd name="T9" fmla="*/ 87 h 971"/>
                  <a:gd name="T10" fmla="*/ 481 w 624"/>
                  <a:gd name="T11" fmla="*/ 18 h 971"/>
                  <a:gd name="T12" fmla="*/ 144 w 624"/>
                  <a:gd name="T13" fmla="*/ 18 h 971"/>
                  <a:gd name="T14" fmla="*/ 61 w 624"/>
                  <a:gd name="T15" fmla="*/ 87 h 971"/>
                  <a:gd name="T16" fmla="*/ 61 w 624"/>
                  <a:gd name="T17" fmla="*/ 87 h 971"/>
                  <a:gd name="T18" fmla="*/ 20 w 624"/>
                  <a:gd name="T19" fmla="*/ 176 h 971"/>
                  <a:gd name="T20" fmla="*/ 20 w 624"/>
                  <a:gd name="T21" fmla="*/ 951 h 971"/>
                  <a:gd name="T22" fmla="*/ 614 w 624"/>
                  <a:gd name="T23" fmla="*/ 970 h 971"/>
                  <a:gd name="T24" fmla="*/ 10 w 624"/>
                  <a:gd name="T25" fmla="*/ 970 h 971"/>
                  <a:gd name="T26" fmla="*/ 10 w 624"/>
                  <a:gd name="T27" fmla="*/ 970 h 971"/>
                  <a:gd name="T28" fmla="*/ 0 w 624"/>
                  <a:gd name="T29" fmla="*/ 961 h 971"/>
                  <a:gd name="T30" fmla="*/ 0 w 624"/>
                  <a:gd name="T31" fmla="*/ 176 h 971"/>
                  <a:gd name="T32" fmla="*/ 0 w 624"/>
                  <a:gd name="T33" fmla="*/ 176 h 971"/>
                  <a:gd name="T34" fmla="*/ 49 w 624"/>
                  <a:gd name="T35" fmla="*/ 73 h 971"/>
                  <a:gd name="T36" fmla="*/ 134 w 624"/>
                  <a:gd name="T37" fmla="*/ 2 h 971"/>
                  <a:gd name="T38" fmla="*/ 134 w 624"/>
                  <a:gd name="T39" fmla="*/ 2 h 971"/>
                  <a:gd name="T40" fmla="*/ 140 w 624"/>
                  <a:gd name="T41" fmla="*/ 0 h 971"/>
                  <a:gd name="T42" fmla="*/ 484 w 624"/>
                  <a:gd name="T43" fmla="*/ 0 h 971"/>
                  <a:gd name="T44" fmla="*/ 484 w 624"/>
                  <a:gd name="T45" fmla="*/ 0 h 971"/>
                  <a:gd name="T46" fmla="*/ 490 w 624"/>
                  <a:gd name="T47" fmla="*/ 2 h 971"/>
                  <a:gd name="T48" fmla="*/ 575 w 624"/>
                  <a:gd name="T49" fmla="*/ 73 h 971"/>
                  <a:gd name="T50" fmla="*/ 575 w 624"/>
                  <a:gd name="T51" fmla="*/ 73 h 971"/>
                  <a:gd name="T52" fmla="*/ 623 w 624"/>
                  <a:gd name="T53" fmla="*/ 176 h 971"/>
                  <a:gd name="T54" fmla="*/ 623 w 624"/>
                  <a:gd name="T55" fmla="*/ 961 h 971"/>
                  <a:gd name="T56" fmla="*/ 623 w 624"/>
                  <a:gd name="T57" fmla="*/ 961 h 971"/>
                  <a:gd name="T58" fmla="*/ 614 w 624"/>
                  <a:gd name="T59" fmla="*/ 970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4" h="971">
                    <a:moveTo>
                      <a:pt x="20" y="951"/>
                    </a:moveTo>
                    <a:lnTo>
                      <a:pt x="604" y="951"/>
                    </a:lnTo>
                    <a:lnTo>
                      <a:pt x="604" y="176"/>
                    </a:lnTo>
                    <a:lnTo>
                      <a:pt x="604" y="176"/>
                    </a:lnTo>
                    <a:cubicBezTo>
                      <a:pt x="604" y="141"/>
                      <a:pt x="589" y="109"/>
                      <a:pt x="563" y="87"/>
                    </a:cubicBezTo>
                    <a:lnTo>
                      <a:pt x="481" y="18"/>
                    </a:lnTo>
                    <a:lnTo>
                      <a:pt x="144" y="18"/>
                    </a:lnTo>
                    <a:lnTo>
                      <a:pt x="61" y="87"/>
                    </a:lnTo>
                    <a:lnTo>
                      <a:pt x="61" y="87"/>
                    </a:lnTo>
                    <a:cubicBezTo>
                      <a:pt x="35" y="109"/>
                      <a:pt x="20" y="141"/>
                      <a:pt x="20" y="176"/>
                    </a:cubicBezTo>
                    <a:lnTo>
                      <a:pt x="20" y="951"/>
                    </a:lnTo>
                    <a:close/>
                    <a:moveTo>
                      <a:pt x="614" y="970"/>
                    </a:moveTo>
                    <a:lnTo>
                      <a:pt x="10" y="970"/>
                    </a:lnTo>
                    <a:lnTo>
                      <a:pt x="10" y="970"/>
                    </a:lnTo>
                    <a:cubicBezTo>
                      <a:pt x="5" y="970"/>
                      <a:pt x="0" y="965"/>
                      <a:pt x="0" y="961"/>
                    </a:cubicBezTo>
                    <a:lnTo>
                      <a:pt x="0" y="176"/>
                    </a:lnTo>
                    <a:lnTo>
                      <a:pt x="0" y="176"/>
                    </a:lnTo>
                    <a:cubicBezTo>
                      <a:pt x="0" y="136"/>
                      <a:pt x="18" y="98"/>
                      <a:pt x="49" y="73"/>
                    </a:cubicBezTo>
                    <a:lnTo>
                      <a:pt x="134" y="2"/>
                    </a:lnTo>
                    <a:lnTo>
                      <a:pt x="134" y="2"/>
                    </a:lnTo>
                    <a:cubicBezTo>
                      <a:pt x="135" y="0"/>
                      <a:pt x="138" y="0"/>
                      <a:pt x="140" y="0"/>
                    </a:cubicBezTo>
                    <a:lnTo>
                      <a:pt x="484" y="0"/>
                    </a:lnTo>
                    <a:lnTo>
                      <a:pt x="484" y="0"/>
                    </a:lnTo>
                    <a:cubicBezTo>
                      <a:pt x="486" y="0"/>
                      <a:pt x="488" y="0"/>
                      <a:pt x="490" y="2"/>
                    </a:cubicBezTo>
                    <a:lnTo>
                      <a:pt x="575" y="73"/>
                    </a:lnTo>
                    <a:lnTo>
                      <a:pt x="575" y="73"/>
                    </a:lnTo>
                    <a:cubicBezTo>
                      <a:pt x="606" y="98"/>
                      <a:pt x="623" y="136"/>
                      <a:pt x="623" y="176"/>
                    </a:cubicBezTo>
                    <a:lnTo>
                      <a:pt x="623" y="961"/>
                    </a:lnTo>
                    <a:lnTo>
                      <a:pt x="623" y="961"/>
                    </a:lnTo>
                    <a:cubicBezTo>
                      <a:pt x="623" y="965"/>
                      <a:pt x="619" y="970"/>
                      <a:pt x="614" y="9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6">
                <a:extLst>
                  <a:ext uri="{FF2B5EF4-FFF2-40B4-BE49-F238E27FC236}">
                    <a16:creationId xmlns:a16="http://schemas.microsoft.com/office/drawing/2014/main" id="{632EF09D-AD64-4834-9AEB-13C536725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9453" y="10429777"/>
                <a:ext cx="313255" cy="76307"/>
              </a:xfrm>
              <a:custGeom>
                <a:avLst/>
                <a:gdLst>
                  <a:gd name="T0" fmla="*/ 345 w 346"/>
                  <a:gd name="T1" fmla="*/ 84 h 85"/>
                  <a:gd name="T2" fmla="*/ 0 w 346"/>
                  <a:gd name="T3" fmla="*/ 84 h 85"/>
                  <a:gd name="T4" fmla="*/ 0 w 346"/>
                  <a:gd name="T5" fmla="*/ 27 h 85"/>
                  <a:gd name="T6" fmla="*/ 0 w 346"/>
                  <a:gd name="T7" fmla="*/ 27 h 85"/>
                  <a:gd name="T8" fmla="*/ 26 w 346"/>
                  <a:gd name="T9" fmla="*/ 0 h 85"/>
                  <a:gd name="T10" fmla="*/ 318 w 346"/>
                  <a:gd name="T11" fmla="*/ 0 h 85"/>
                  <a:gd name="T12" fmla="*/ 318 w 346"/>
                  <a:gd name="T13" fmla="*/ 0 h 85"/>
                  <a:gd name="T14" fmla="*/ 345 w 346"/>
                  <a:gd name="T15" fmla="*/ 27 h 85"/>
                  <a:gd name="T16" fmla="*/ 345 w 346"/>
                  <a:gd name="T17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6" h="85">
                    <a:moveTo>
                      <a:pt x="345" y="84"/>
                    </a:moveTo>
                    <a:lnTo>
                      <a:pt x="0" y="84"/>
                    </a:lnTo>
                    <a:lnTo>
                      <a:pt x="0" y="27"/>
                    </a:lnTo>
                    <a:lnTo>
                      <a:pt x="0" y="27"/>
                    </a:lnTo>
                    <a:cubicBezTo>
                      <a:pt x="0" y="12"/>
                      <a:pt x="11" y="0"/>
                      <a:pt x="26" y="0"/>
                    </a:cubicBezTo>
                    <a:lnTo>
                      <a:pt x="318" y="0"/>
                    </a:lnTo>
                    <a:lnTo>
                      <a:pt x="318" y="0"/>
                    </a:lnTo>
                    <a:cubicBezTo>
                      <a:pt x="333" y="0"/>
                      <a:pt x="345" y="12"/>
                      <a:pt x="345" y="27"/>
                    </a:cubicBezTo>
                    <a:lnTo>
                      <a:pt x="345" y="8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7">
                <a:extLst>
                  <a:ext uri="{FF2B5EF4-FFF2-40B4-BE49-F238E27FC236}">
                    <a16:creationId xmlns:a16="http://schemas.microsoft.com/office/drawing/2014/main" id="{9BE5655C-E138-42DE-B210-5CA539D51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7406" y="10417730"/>
                <a:ext cx="333334" cy="96386"/>
              </a:xfrm>
              <a:custGeom>
                <a:avLst/>
                <a:gdLst>
                  <a:gd name="T0" fmla="*/ 19 w 365"/>
                  <a:gd name="T1" fmla="*/ 85 h 104"/>
                  <a:gd name="T2" fmla="*/ 345 w 365"/>
                  <a:gd name="T3" fmla="*/ 85 h 104"/>
                  <a:gd name="T4" fmla="*/ 345 w 365"/>
                  <a:gd name="T5" fmla="*/ 28 h 104"/>
                  <a:gd name="T6" fmla="*/ 345 w 365"/>
                  <a:gd name="T7" fmla="*/ 28 h 104"/>
                  <a:gd name="T8" fmla="*/ 337 w 365"/>
                  <a:gd name="T9" fmla="*/ 19 h 104"/>
                  <a:gd name="T10" fmla="*/ 28 w 365"/>
                  <a:gd name="T11" fmla="*/ 19 h 104"/>
                  <a:gd name="T12" fmla="*/ 28 w 365"/>
                  <a:gd name="T13" fmla="*/ 19 h 104"/>
                  <a:gd name="T14" fmla="*/ 19 w 365"/>
                  <a:gd name="T15" fmla="*/ 28 h 104"/>
                  <a:gd name="T16" fmla="*/ 19 w 365"/>
                  <a:gd name="T17" fmla="*/ 85 h 104"/>
                  <a:gd name="T18" fmla="*/ 355 w 365"/>
                  <a:gd name="T19" fmla="*/ 103 h 104"/>
                  <a:gd name="T20" fmla="*/ 10 w 365"/>
                  <a:gd name="T21" fmla="*/ 103 h 104"/>
                  <a:gd name="T22" fmla="*/ 10 w 365"/>
                  <a:gd name="T23" fmla="*/ 103 h 104"/>
                  <a:gd name="T24" fmla="*/ 0 w 365"/>
                  <a:gd name="T25" fmla="*/ 94 h 104"/>
                  <a:gd name="T26" fmla="*/ 0 w 365"/>
                  <a:gd name="T27" fmla="*/ 28 h 104"/>
                  <a:gd name="T28" fmla="*/ 0 w 365"/>
                  <a:gd name="T29" fmla="*/ 28 h 104"/>
                  <a:gd name="T30" fmla="*/ 28 w 365"/>
                  <a:gd name="T31" fmla="*/ 0 h 104"/>
                  <a:gd name="T32" fmla="*/ 337 w 365"/>
                  <a:gd name="T33" fmla="*/ 0 h 104"/>
                  <a:gd name="T34" fmla="*/ 337 w 365"/>
                  <a:gd name="T35" fmla="*/ 0 h 104"/>
                  <a:gd name="T36" fmla="*/ 364 w 365"/>
                  <a:gd name="T37" fmla="*/ 28 h 104"/>
                  <a:gd name="T38" fmla="*/ 364 w 365"/>
                  <a:gd name="T39" fmla="*/ 94 h 104"/>
                  <a:gd name="T40" fmla="*/ 364 w 365"/>
                  <a:gd name="T41" fmla="*/ 94 h 104"/>
                  <a:gd name="T42" fmla="*/ 355 w 365"/>
                  <a:gd name="T43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5" h="104">
                    <a:moveTo>
                      <a:pt x="19" y="85"/>
                    </a:moveTo>
                    <a:lnTo>
                      <a:pt x="345" y="85"/>
                    </a:lnTo>
                    <a:lnTo>
                      <a:pt x="345" y="28"/>
                    </a:lnTo>
                    <a:lnTo>
                      <a:pt x="345" y="28"/>
                    </a:lnTo>
                    <a:cubicBezTo>
                      <a:pt x="345" y="23"/>
                      <a:pt x="342" y="19"/>
                      <a:pt x="337" y="19"/>
                    </a:cubicBezTo>
                    <a:lnTo>
                      <a:pt x="28" y="19"/>
                    </a:lnTo>
                    <a:lnTo>
                      <a:pt x="28" y="19"/>
                    </a:lnTo>
                    <a:cubicBezTo>
                      <a:pt x="23" y="19"/>
                      <a:pt x="19" y="23"/>
                      <a:pt x="19" y="28"/>
                    </a:cubicBezTo>
                    <a:lnTo>
                      <a:pt x="19" y="85"/>
                    </a:lnTo>
                    <a:close/>
                    <a:moveTo>
                      <a:pt x="355" y="103"/>
                    </a:moveTo>
                    <a:lnTo>
                      <a:pt x="10" y="103"/>
                    </a:lnTo>
                    <a:lnTo>
                      <a:pt x="10" y="103"/>
                    </a:lnTo>
                    <a:cubicBezTo>
                      <a:pt x="5" y="103"/>
                      <a:pt x="0" y="100"/>
                      <a:pt x="0" y="94"/>
                    </a:cubicBez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3"/>
                      <a:pt x="13" y="0"/>
                      <a:pt x="28" y="0"/>
                    </a:cubicBezTo>
                    <a:lnTo>
                      <a:pt x="337" y="0"/>
                    </a:lnTo>
                    <a:lnTo>
                      <a:pt x="337" y="0"/>
                    </a:lnTo>
                    <a:cubicBezTo>
                      <a:pt x="352" y="0"/>
                      <a:pt x="364" y="13"/>
                      <a:pt x="364" y="28"/>
                    </a:cubicBezTo>
                    <a:lnTo>
                      <a:pt x="364" y="94"/>
                    </a:lnTo>
                    <a:lnTo>
                      <a:pt x="364" y="94"/>
                    </a:lnTo>
                    <a:cubicBezTo>
                      <a:pt x="364" y="100"/>
                      <a:pt x="360" y="103"/>
                      <a:pt x="355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8">
                <a:extLst>
                  <a:ext uri="{FF2B5EF4-FFF2-40B4-BE49-F238E27FC236}">
                    <a16:creationId xmlns:a16="http://schemas.microsoft.com/office/drawing/2014/main" id="{43899B55-A852-47D6-9C4C-3C3902B70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8970" y="10795242"/>
                <a:ext cx="550205" cy="393577"/>
              </a:xfrm>
              <a:custGeom>
                <a:avLst/>
                <a:gdLst>
                  <a:gd name="T0" fmla="*/ 0 w 605"/>
                  <a:gd name="T1" fmla="*/ 429 h 430"/>
                  <a:gd name="T2" fmla="*/ 604 w 605"/>
                  <a:gd name="T3" fmla="*/ 429 h 430"/>
                  <a:gd name="T4" fmla="*/ 604 w 605"/>
                  <a:gd name="T5" fmla="*/ 0 h 430"/>
                  <a:gd name="T6" fmla="*/ 0 w 605"/>
                  <a:gd name="T7" fmla="*/ 0 h 430"/>
                  <a:gd name="T8" fmla="*/ 0 w 605"/>
                  <a:gd name="T9" fmla="*/ 429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5" h="430">
                    <a:moveTo>
                      <a:pt x="0" y="429"/>
                    </a:moveTo>
                    <a:lnTo>
                      <a:pt x="604" y="429"/>
                    </a:lnTo>
                    <a:lnTo>
                      <a:pt x="604" y="0"/>
                    </a:lnTo>
                    <a:lnTo>
                      <a:pt x="0" y="0"/>
                    </a:lnTo>
                    <a:lnTo>
                      <a:pt x="0" y="42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9">
                <a:extLst>
                  <a:ext uri="{FF2B5EF4-FFF2-40B4-BE49-F238E27FC236}">
                    <a16:creationId xmlns:a16="http://schemas.microsoft.com/office/drawing/2014/main" id="{AFAF4649-E7B0-47EF-A8E9-A07C3EA86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0938" y="10787210"/>
                <a:ext cx="570284" cy="409641"/>
              </a:xfrm>
              <a:custGeom>
                <a:avLst/>
                <a:gdLst>
                  <a:gd name="T0" fmla="*/ 20 w 624"/>
                  <a:gd name="T1" fmla="*/ 428 h 448"/>
                  <a:gd name="T2" fmla="*/ 604 w 624"/>
                  <a:gd name="T3" fmla="*/ 428 h 448"/>
                  <a:gd name="T4" fmla="*/ 604 w 624"/>
                  <a:gd name="T5" fmla="*/ 18 h 448"/>
                  <a:gd name="T6" fmla="*/ 20 w 624"/>
                  <a:gd name="T7" fmla="*/ 18 h 448"/>
                  <a:gd name="T8" fmla="*/ 20 w 624"/>
                  <a:gd name="T9" fmla="*/ 428 h 448"/>
                  <a:gd name="T10" fmla="*/ 614 w 624"/>
                  <a:gd name="T11" fmla="*/ 447 h 448"/>
                  <a:gd name="T12" fmla="*/ 10 w 624"/>
                  <a:gd name="T13" fmla="*/ 447 h 448"/>
                  <a:gd name="T14" fmla="*/ 10 w 624"/>
                  <a:gd name="T15" fmla="*/ 447 h 448"/>
                  <a:gd name="T16" fmla="*/ 0 w 624"/>
                  <a:gd name="T17" fmla="*/ 438 h 448"/>
                  <a:gd name="T18" fmla="*/ 0 w 624"/>
                  <a:gd name="T19" fmla="*/ 9 h 448"/>
                  <a:gd name="T20" fmla="*/ 0 w 624"/>
                  <a:gd name="T21" fmla="*/ 9 h 448"/>
                  <a:gd name="T22" fmla="*/ 10 w 624"/>
                  <a:gd name="T23" fmla="*/ 0 h 448"/>
                  <a:gd name="T24" fmla="*/ 614 w 624"/>
                  <a:gd name="T25" fmla="*/ 0 h 448"/>
                  <a:gd name="T26" fmla="*/ 614 w 624"/>
                  <a:gd name="T27" fmla="*/ 0 h 448"/>
                  <a:gd name="T28" fmla="*/ 623 w 624"/>
                  <a:gd name="T29" fmla="*/ 9 h 448"/>
                  <a:gd name="T30" fmla="*/ 623 w 624"/>
                  <a:gd name="T31" fmla="*/ 438 h 448"/>
                  <a:gd name="T32" fmla="*/ 623 w 624"/>
                  <a:gd name="T33" fmla="*/ 438 h 448"/>
                  <a:gd name="T34" fmla="*/ 614 w 624"/>
                  <a:gd name="T35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4" h="448">
                    <a:moveTo>
                      <a:pt x="20" y="428"/>
                    </a:moveTo>
                    <a:lnTo>
                      <a:pt x="604" y="428"/>
                    </a:lnTo>
                    <a:lnTo>
                      <a:pt x="604" y="18"/>
                    </a:lnTo>
                    <a:lnTo>
                      <a:pt x="20" y="18"/>
                    </a:lnTo>
                    <a:lnTo>
                      <a:pt x="20" y="428"/>
                    </a:lnTo>
                    <a:close/>
                    <a:moveTo>
                      <a:pt x="614" y="447"/>
                    </a:moveTo>
                    <a:lnTo>
                      <a:pt x="10" y="447"/>
                    </a:lnTo>
                    <a:lnTo>
                      <a:pt x="10" y="447"/>
                    </a:lnTo>
                    <a:cubicBezTo>
                      <a:pt x="5" y="447"/>
                      <a:pt x="0" y="443"/>
                      <a:pt x="0" y="43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614" y="0"/>
                    </a:lnTo>
                    <a:lnTo>
                      <a:pt x="614" y="0"/>
                    </a:lnTo>
                    <a:cubicBezTo>
                      <a:pt x="619" y="0"/>
                      <a:pt x="623" y="4"/>
                      <a:pt x="623" y="9"/>
                    </a:cubicBezTo>
                    <a:lnTo>
                      <a:pt x="623" y="438"/>
                    </a:lnTo>
                    <a:lnTo>
                      <a:pt x="623" y="438"/>
                    </a:lnTo>
                    <a:cubicBezTo>
                      <a:pt x="623" y="443"/>
                      <a:pt x="619" y="447"/>
                      <a:pt x="614" y="4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0">
                <a:extLst>
                  <a:ext uri="{FF2B5EF4-FFF2-40B4-BE49-F238E27FC236}">
                    <a16:creationId xmlns:a16="http://schemas.microsoft.com/office/drawing/2014/main" id="{F1D4C1E7-35EE-4028-B7FA-B06E2A15A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7282" y="10831385"/>
                <a:ext cx="341366" cy="538156"/>
              </a:xfrm>
              <a:custGeom>
                <a:avLst/>
                <a:gdLst>
                  <a:gd name="T0" fmla="*/ 294 w 376"/>
                  <a:gd name="T1" fmla="*/ 0 h 593"/>
                  <a:gd name="T2" fmla="*/ 81 w 376"/>
                  <a:gd name="T3" fmla="*/ 0 h 593"/>
                  <a:gd name="T4" fmla="*/ 27 w 376"/>
                  <a:gd name="T5" fmla="*/ 44 h 593"/>
                  <a:gd name="T6" fmla="*/ 27 w 376"/>
                  <a:gd name="T7" fmla="*/ 44 h 593"/>
                  <a:gd name="T8" fmla="*/ 0 w 376"/>
                  <a:gd name="T9" fmla="*/ 104 h 593"/>
                  <a:gd name="T10" fmla="*/ 0 w 376"/>
                  <a:gd name="T11" fmla="*/ 592 h 593"/>
                  <a:gd name="T12" fmla="*/ 375 w 376"/>
                  <a:gd name="T13" fmla="*/ 592 h 593"/>
                  <a:gd name="T14" fmla="*/ 375 w 376"/>
                  <a:gd name="T15" fmla="*/ 104 h 593"/>
                  <a:gd name="T16" fmla="*/ 375 w 376"/>
                  <a:gd name="T17" fmla="*/ 104 h 593"/>
                  <a:gd name="T18" fmla="*/ 347 w 376"/>
                  <a:gd name="T19" fmla="*/ 44 h 593"/>
                  <a:gd name="T20" fmla="*/ 294 w 376"/>
                  <a:gd name="T21" fmla="*/ 0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6" h="593">
                    <a:moveTo>
                      <a:pt x="294" y="0"/>
                    </a:moveTo>
                    <a:lnTo>
                      <a:pt x="81" y="0"/>
                    </a:lnTo>
                    <a:lnTo>
                      <a:pt x="27" y="44"/>
                    </a:lnTo>
                    <a:lnTo>
                      <a:pt x="27" y="44"/>
                    </a:lnTo>
                    <a:cubicBezTo>
                      <a:pt x="10" y="59"/>
                      <a:pt x="0" y="80"/>
                      <a:pt x="0" y="104"/>
                    </a:cubicBezTo>
                    <a:lnTo>
                      <a:pt x="0" y="592"/>
                    </a:lnTo>
                    <a:lnTo>
                      <a:pt x="375" y="592"/>
                    </a:lnTo>
                    <a:lnTo>
                      <a:pt x="375" y="104"/>
                    </a:lnTo>
                    <a:lnTo>
                      <a:pt x="375" y="104"/>
                    </a:lnTo>
                    <a:cubicBezTo>
                      <a:pt x="375" y="80"/>
                      <a:pt x="365" y="59"/>
                      <a:pt x="347" y="44"/>
                    </a:cubicBezTo>
                    <a:lnTo>
                      <a:pt x="29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1">
                <a:extLst>
                  <a:ext uri="{FF2B5EF4-FFF2-40B4-BE49-F238E27FC236}">
                    <a16:creationId xmlns:a16="http://schemas.microsoft.com/office/drawing/2014/main" id="{361CAA77-43EF-49E8-9295-4E051382F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9250" y="10823353"/>
                <a:ext cx="361448" cy="558237"/>
              </a:xfrm>
              <a:custGeom>
                <a:avLst/>
                <a:gdLst>
                  <a:gd name="T0" fmla="*/ 19 w 395"/>
                  <a:gd name="T1" fmla="*/ 591 h 611"/>
                  <a:gd name="T2" fmla="*/ 375 w 395"/>
                  <a:gd name="T3" fmla="*/ 591 h 611"/>
                  <a:gd name="T4" fmla="*/ 375 w 395"/>
                  <a:gd name="T5" fmla="*/ 113 h 611"/>
                  <a:gd name="T6" fmla="*/ 375 w 395"/>
                  <a:gd name="T7" fmla="*/ 113 h 611"/>
                  <a:gd name="T8" fmla="*/ 351 w 395"/>
                  <a:gd name="T9" fmla="*/ 60 h 611"/>
                  <a:gd name="T10" fmla="*/ 301 w 395"/>
                  <a:gd name="T11" fmla="*/ 19 h 611"/>
                  <a:gd name="T12" fmla="*/ 94 w 395"/>
                  <a:gd name="T13" fmla="*/ 19 h 611"/>
                  <a:gd name="T14" fmla="*/ 44 w 395"/>
                  <a:gd name="T15" fmla="*/ 60 h 611"/>
                  <a:gd name="T16" fmla="*/ 44 w 395"/>
                  <a:gd name="T17" fmla="*/ 60 h 611"/>
                  <a:gd name="T18" fmla="*/ 19 w 395"/>
                  <a:gd name="T19" fmla="*/ 113 h 611"/>
                  <a:gd name="T20" fmla="*/ 19 w 395"/>
                  <a:gd name="T21" fmla="*/ 591 h 611"/>
                  <a:gd name="T22" fmla="*/ 385 w 395"/>
                  <a:gd name="T23" fmla="*/ 610 h 611"/>
                  <a:gd name="T24" fmla="*/ 10 w 395"/>
                  <a:gd name="T25" fmla="*/ 610 h 611"/>
                  <a:gd name="T26" fmla="*/ 10 w 395"/>
                  <a:gd name="T27" fmla="*/ 610 h 611"/>
                  <a:gd name="T28" fmla="*/ 0 w 395"/>
                  <a:gd name="T29" fmla="*/ 601 h 611"/>
                  <a:gd name="T30" fmla="*/ 0 w 395"/>
                  <a:gd name="T31" fmla="*/ 113 h 611"/>
                  <a:gd name="T32" fmla="*/ 0 w 395"/>
                  <a:gd name="T33" fmla="*/ 113 h 611"/>
                  <a:gd name="T34" fmla="*/ 32 w 395"/>
                  <a:gd name="T35" fmla="*/ 46 h 611"/>
                  <a:gd name="T36" fmla="*/ 84 w 395"/>
                  <a:gd name="T37" fmla="*/ 2 h 611"/>
                  <a:gd name="T38" fmla="*/ 84 w 395"/>
                  <a:gd name="T39" fmla="*/ 2 h 611"/>
                  <a:gd name="T40" fmla="*/ 91 w 395"/>
                  <a:gd name="T41" fmla="*/ 0 h 611"/>
                  <a:gd name="T42" fmla="*/ 304 w 395"/>
                  <a:gd name="T43" fmla="*/ 0 h 611"/>
                  <a:gd name="T44" fmla="*/ 304 w 395"/>
                  <a:gd name="T45" fmla="*/ 0 h 611"/>
                  <a:gd name="T46" fmla="*/ 310 w 395"/>
                  <a:gd name="T47" fmla="*/ 2 h 611"/>
                  <a:gd name="T48" fmla="*/ 364 w 395"/>
                  <a:gd name="T49" fmla="*/ 46 h 611"/>
                  <a:gd name="T50" fmla="*/ 364 w 395"/>
                  <a:gd name="T51" fmla="*/ 46 h 611"/>
                  <a:gd name="T52" fmla="*/ 394 w 395"/>
                  <a:gd name="T53" fmla="*/ 113 h 611"/>
                  <a:gd name="T54" fmla="*/ 394 w 395"/>
                  <a:gd name="T55" fmla="*/ 601 h 611"/>
                  <a:gd name="T56" fmla="*/ 394 w 395"/>
                  <a:gd name="T57" fmla="*/ 601 h 611"/>
                  <a:gd name="T58" fmla="*/ 385 w 395"/>
                  <a:gd name="T59" fmla="*/ 610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95" h="611">
                    <a:moveTo>
                      <a:pt x="19" y="591"/>
                    </a:moveTo>
                    <a:lnTo>
                      <a:pt x="375" y="591"/>
                    </a:lnTo>
                    <a:lnTo>
                      <a:pt x="375" y="113"/>
                    </a:lnTo>
                    <a:lnTo>
                      <a:pt x="375" y="113"/>
                    </a:lnTo>
                    <a:cubicBezTo>
                      <a:pt x="375" y="93"/>
                      <a:pt x="367" y="73"/>
                      <a:pt x="351" y="60"/>
                    </a:cubicBezTo>
                    <a:lnTo>
                      <a:pt x="301" y="19"/>
                    </a:lnTo>
                    <a:lnTo>
                      <a:pt x="94" y="19"/>
                    </a:lnTo>
                    <a:lnTo>
                      <a:pt x="44" y="60"/>
                    </a:lnTo>
                    <a:lnTo>
                      <a:pt x="44" y="60"/>
                    </a:lnTo>
                    <a:cubicBezTo>
                      <a:pt x="28" y="73"/>
                      <a:pt x="19" y="93"/>
                      <a:pt x="19" y="113"/>
                    </a:cubicBezTo>
                    <a:lnTo>
                      <a:pt x="19" y="591"/>
                    </a:lnTo>
                    <a:close/>
                    <a:moveTo>
                      <a:pt x="385" y="610"/>
                    </a:moveTo>
                    <a:lnTo>
                      <a:pt x="10" y="610"/>
                    </a:lnTo>
                    <a:lnTo>
                      <a:pt x="10" y="610"/>
                    </a:lnTo>
                    <a:cubicBezTo>
                      <a:pt x="5" y="610"/>
                      <a:pt x="0" y="605"/>
                      <a:pt x="0" y="601"/>
                    </a:cubicBezTo>
                    <a:lnTo>
                      <a:pt x="0" y="113"/>
                    </a:lnTo>
                    <a:lnTo>
                      <a:pt x="0" y="113"/>
                    </a:lnTo>
                    <a:cubicBezTo>
                      <a:pt x="0" y="87"/>
                      <a:pt x="11" y="63"/>
                      <a:pt x="32" y="46"/>
                    </a:cubicBezTo>
                    <a:lnTo>
                      <a:pt x="84" y="2"/>
                    </a:lnTo>
                    <a:lnTo>
                      <a:pt x="84" y="2"/>
                    </a:lnTo>
                    <a:cubicBezTo>
                      <a:pt x="86" y="1"/>
                      <a:pt x="88" y="0"/>
                      <a:pt x="91" y="0"/>
                    </a:cubicBezTo>
                    <a:lnTo>
                      <a:pt x="304" y="0"/>
                    </a:lnTo>
                    <a:lnTo>
                      <a:pt x="304" y="0"/>
                    </a:lnTo>
                    <a:cubicBezTo>
                      <a:pt x="307" y="0"/>
                      <a:pt x="308" y="1"/>
                      <a:pt x="310" y="2"/>
                    </a:cubicBezTo>
                    <a:lnTo>
                      <a:pt x="364" y="46"/>
                    </a:lnTo>
                    <a:lnTo>
                      <a:pt x="364" y="46"/>
                    </a:lnTo>
                    <a:cubicBezTo>
                      <a:pt x="383" y="63"/>
                      <a:pt x="394" y="87"/>
                      <a:pt x="394" y="113"/>
                    </a:cubicBezTo>
                    <a:lnTo>
                      <a:pt x="394" y="601"/>
                    </a:lnTo>
                    <a:lnTo>
                      <a:pt x="394" y="601"/>
                    </a:lnTo>
                    <a:cubicBezTo>
                      <a:pt x="394" y="605"/>
                      <a:pt x="390" y="610"/>
                      <a:pt x="385" y="6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2">
                <a:extLst>
                  <a:ext uri="{FF2B5EF4-FFF2-40B4-BE49-F238E27FC236}">
                    <a16:creationId xmlns:a16="http://schemas.microsoft.com/office/drawing/2014/main" id="{DEDA8DE1-FBA2-4D6C-906E-018C10521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9572" y="10783192"/>
                <a:ext cx="196787" cy="48193"/>
              </a:xfrm>
              <a:custGeom>
                <a:avLst/>
                <a:gdLst>
                  <a:gd name="T0" fmla="*/ 214 w 215"/>
                  <a:gd name="T1" fmla="*/ 53 h 54"/>
                  <a:gd name="T2" fmla="*/ 0 w 215"/>
                  <a:gd name="T3" fmla="*/ 53 h 54"/>
                  <a:gd name="T4" fmla="*/ 0 w 215"/>
                  <a:gd name="T5" fmla="*/ 28 h 54"/>
                  <a:gd name="T6" fmla="*/ 0 w 215"/>
                  <a:gd name="T7" fmla="*/ 28 h 54"/>
                  <a:gd name="T8" fmla="*/ 27 w 215"/>
                  <a:gd name="T9" fmla="*/ 0 h 54"/>
                  <a:gd name="T10" fmla="*/ 187 w 215"/>
                  <a:gd name="T11" fmla="*/ 0 h 54"/>
                  <a:gd name="T12" fmla="*/ 187 w 215"/>
                  <a:gd name="T13" fmla="*/ 0 h 54"/>
                  <a:gd name="T14" fmla="*/ 214 w 215"/>
                  <a:gd name="T15" fmla="*/ 28 h 54"/>
                  <a:gd name="T16" fmla="*/ 214 w 215"/>
                  <a:gd name="T17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5" h="54">
                    <a:moveTo>
                      <a:pt x="214" y="53"/>
                    </a:moveTo>
                    <a:lnTo>
                      <a:pt x="0" y="53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3"/>
                      <a:pt x="12" y="0"/>
                      <a:pt x="27" y="0"/>
                    </a:cubicBezTo>
                    <a:lnTo>
                      <a:pt x="187" y="0"/>
                    </a:lnTo>
                    <a:lnTo>
                      <a:pt x="187" y="0"/>
                    </a:lnTo>
                    <a:cubicBezTo>
                      <a:pt x="202" y="0"/>
                      <a:pt x="214" y="13"/>
                      <a:pt x="214" y="28"/>
                    </a:cubicBezTo>
                    <a:lnTo>
                      <a:pt x="214" y="5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3">
                <a:extLst>
                  <a:ext uri="{FF2B5EF4-FFF2-40B4-BE49-F238E27FC236}">
                    <a16:creationId xmlns:a16="http://schemas.microsoft.com/office/drawing/2014/main" id="{CCB2F49E-0A9E-463D-BFC4-DCAA32D9D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1540" y="10775160"/>
                <a:ext cx="212851" cy="68275"/>
              </a:xfrm>
              <a:custGeom>
                <a:avLst/>
                <a:gdLst>
                  <a:gd name="T0" fmla="*/ 19 w 235"/>
                  <a:gd name="T1" fmla="*/ 53 h 73"/>
                  <a:gd name="T2" fmla="*/ 215 w 235"/>
                  <a:gd name="T3" fmla="*/ 53 h 73"/>
                  <a:gd name="T4" fmla="*/ 215 w 235"/>
                  <a:gd name="T5" fmla="*/ 28 h 73"/>
                  <a:gd name="T6" fmla="*/ 215 w 235"/>
                  <a:gd name="T7" fmla="*/ 28 h 73"/>
                  <a:gd name="T8" fmla="*/ 206 w 235"/>
                  <a:gd name="T9" fmla="*/ 19 h 73"/>
                  <a:gd name="T10" fmla="*/ 29 w 235"/>
                  <a:gd name="T11" fmla="*/ 19 h 73"/>
                  <a:gd name="T12" fmla="*/ 29 w 235"/>
                  <a:gd name="T13" fmla="*/ 19 h 73"/>
                  <a:gd name="T14" fmla="*/ 19 w 235"/>
                  <a:gd name="T15" fmla="*/ 28 h 73"/>
                  <a:gd name="T16" fmla="*/ 19 w 235"/>
                  <a:gd name="T17" fmla="*/ 53 h 73"/>
                  <a:gd name="T18" fmla="*/ 224 w 235"/>
                  <a:gd name="T19" fmla="*/ 72 h 73"/>
                  <a:gd name="T20" fmla="*/ 10 w 235"/>
                  <a:gd name="T21" fmla="*/ 72 h 73"/>
                  <a:gd name="T22" fmla="*/ 10 w 235"/>
                  <a:gd name="T23" fmla="*/ 72 h 73"/>
                  <a:gd name="T24" fmla="*/ 0 w 235"/>
                  <a:gd name="T25" fmla="*/ 62 h 73"/>
                  <a:gd name="T26" fmla="*/ 0 w 235"/>
                  <a:gd name="T27" fmla="*/ 28 h 73"/>
                  <a:gd name="T28" fmla="*/ 0 w 235"/>
                  <a:gd name="T29" fmla="*/ 28 h 73"/>
                  <a:gd name="T30" fmla="*/ 29 w 235"/>
                  <a:gd name="T31" fmla="*/ 0 h 73"/>
                  <a:gd name="T32" fmla="*/ 206 w 235"/>
                  <a:gd name="T33" fmla="*/ 0 h 73"/>
                  <a:gd name="T34" fmla="*/ 206 w 235"/>
                  <a:gd name="T35" fmla="*/ 0 h 73"/>
                  <a:gd name="T36" fmla="*/ 234 w 235"/>
                  <a:gd name="T37" fmla="*/ 28 h 73"/>
                  <a:gd name="T38" fmla="*/ 234 w 235"/>
                  <a:gd name="T39" fmla="*/ 62 h 73"/>
                  <a:gd name="T40" fmla="*/ 234 w 235"/>
                  <a:gd name="T41" fmla="*/ 62 h 73"/>
                  <a:gd name="T42" fmla="*/ 224 w 235"/>
                  <a:gd name="T4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5" h="73">
                    <a:moveTo>
                      <a:pt x="19" y="53"/>
                    </a:moveTo>
                    <a:lnTo>
                      <a:pt x="215" y="53"/>
                    </a:lnTo>
                    <a:lnTo>
                      <a:pt x="215" y="28"/>
                    </a:lnTo>
                    <a:lnTo>
                      <a:pt x="215" y="28"/>
                    </a:lnTo>
                    <a:cubicBezTo>
                      <a:pt x="215" y="23"/>
                      <a:pt x="211" y="19"/>
                      <a:pt x="206" y="19"/>
                    </a:cubicBezTo>
                    <a:lnTo>
                      <a:pt x="29" y="19"/>
                    </a:lnTo>
                    <a:lnTo>
                      <a:pt x="29" y="19"/>
                    </a:lnTo>
                    <a:cubicBezTo>
                      <a:pt x="23" y="19"/>
                      <a:pt x="19" y="23"/>
                      <a:pt x="19" y="28"/>
                    </a:cubicBezTo>
                    <a:lnTo>
                      <a:pt x="19" y="53"/>
                    </a:lnTo>
                    <a:close/>
                    <a:moveTo>
                      <a:pt x="224" y="72"/>
                    </a:moveTo>
                    <a:lnTo>
                      <a:pt x="10" y="72"/>
                    </a:lnTo>
                    <a:lnTo>
                      <a:pt x="10" y="72"/>
                    </a:lnTo>
                    <a:cubicBezTo>
                      <a:pt x="4" y="72"/>
                      <a:pt x="0" y="67"/>
                      <a:pt x="0" y="62"/>
                    </a:cubicBez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3"/>
                      <a:pt x="12" y="0"/>
                      <a:pt x="29" y="0"/>
                    </a:cubicBezTo>
                    <a:lnTo>
                      <a:pt x="206" y="0"/>
                    </a:lnTo>
                    <a:lnTo>
                      <a:pt x="206" y="0"/>
                    </a:lnTo>
                    <a:cubicBezTo>
                      <a:pt x="221" y="0"/>
                      <a:pt x="234" y="13"/>
                      <a:pt x="234" y="28"/>
                    </a:cubicBezTo>
                    <a:lnTo>
                      <a:pt x="234" y="62"/>
                    </a:lnTo>
                    <a:lnTo>
                      <a:pt x="234" y="62"/>
                    </a:lnTo>
                    <a:cubicBezTo>
                      <a:pt x="234" y="67"/>
                      <a:pt x="229" y="72"/>
                      <a:pt x="224" y="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4">
                <a:extLst>
                  <a:ext uri="{FF2B5EF4-FFF2-40B4-BE49-F238E27FC236}">
                    <a16:creationId xmlns:a16="http://schemas.microsoft.com/office/drawing/2014/main" id="{4551CD20-A6A0-4A57-8A2B-33FD53CC5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7282" y="11012110"/>
                <a:ext cx="341366" cy="244980"/>
              </a:xfrm>
              <a:custGeom>
                <a:avLst/>
                <a:gdLst>
                  <a:gd name="T0" fmla="*/ 0 w 376"/>
                  <a:gd name="T1" fmla="*/ 266 h 267"/>
                  <a:gd name="T2" fmla="*/ 375 w 376"/>
                  <a:gd name="T3" fmla="*/ 266 h 267"/>
                  <a:gd name="T4" fmla="*/ 375 w 376"/>
                  <a:gd name="T5" fmla="*/ 0 h 267"/>
                  <a:gd name="T6" fmla="*/ 0 w 376"/>
                  <a:gd name="T7" fmla="*/ 0 h 267"/>
                  <a:gd name="T8" fmla="*/ 0 w 376"/>
                  <a:gd name="T9" fmla="*/ 26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6" h="267">
                    <a:moveTo>
                      <a:pt x="0" y="266"/>
                    </a:moveTo>
                    <a:lnTo>
                      <a:pt x="375" y="266"/>
                    </a:lnTo>
                    <a:lnTo>
                      <a:pt x="375" y="0"/>
                    </a:lnTo>
                    <a:lnTo>
                      <a:pt x="0" y="0"/>
                    </a:lnTo>
                    <a:lnTo>
                      <a:pt x="0" y="26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5">
                <a:extLst>
                  <a:ext uri="{FF2B5EF4-FFF2-40B4-BE49-F238E27FC236}">
                    <a16:creationId xmlns:a16="http://schemas.microsoft.com/office/drawing/2014/main" id="{4953CD46-5E73-452C-9A73-B46B6AE6B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9250" y="11004078"/>
                <a:ext cx="361448" cy="261044"/>
              </a:xfrm>
              <a:custGeom>
                <a:avLst/>
                <a:gdLst>
                  <a:gd name="T0" fmla="*/ 19 w 395"/>
                  <a:gd name="T1" fmla="*/ 267 h 287"/>
                  <a:gd name="T2" fmla="*/ 375 w 395"/>
                  <a:gd name="T3" fmla="*/ 267 h 287"/>
                  <a:gd name="T4" fmla="*/ 375 w 395"/>
                  <a:gd name="T5" fmla="*/ 19 h 287"/>
                  <a:gd name="T6" fmla="*/ 19 w 395"/>
                  <a:gd name="T7" fmla="*/ 19 h 287"/>
                  <a:gd name="T8" fmla="*/ 19 w 395"/>
                  <a:gd name="T9" fmla="*/ 267 h 287"/>
                  <a:gd name="T10" fmla="*/ 385 w 395"/>
                  <a:gd name="T11" fmla="*/ 286 h 287"/>
                  <a:gd name="T12" fmla="*/ 10 w 395"/>
                  <a:gd name="T13" fmla="*/ 286 h 287"/>
                  <a:gd name="T14" fmla="*/ 10 w 395"/>
                  <a:gd name="T15" fmla="*/ 286 h 287"/>
                  <a:gd name="T16" fmla="*/ 0 w 395"/>
                  <a:gd name="T17" fmla="*/ 276 h 287"/>
                  <a:gd name="T18" fmla="*/ 0 w 395"/>
                  <a:gd name="T19" fmla="*/ 10 h 287"/>
                  <a:gd name="T20" fmla="*/ 0 w 395"/>
                  <a:gd name="T21" fmla="*/ 10 h 287"/>
                  <a:gd name="T22" fmla="*/ 10 w 395"/>
                  <a:gd name="T23" fmla="*/ 0 h 287"/>
                  <a:gd name="T24" fmla="*/ 385 w 395"/>
                  <a:gd name="T25" fmla="*/ 0 h 287"/>
                  <a:gd name="T26" fmla="*/ 385 w 395"/>
                  <a:gd name="T27" fmla="*/ 0 h 287"/>
                  <a:gd name="T28" fmla="*/ 394 w 395"/>
                  <a:gd name="T29" fmla="*/ 10 h 287"/>
                  <a:gd name="T30" fmla="*/ 394 w 395"/>
                  <a:gd name="T31" fmla="*/ 276 h 287"/>
                  <a:gd name="T32" fmla="*/ 394 w 395"/>
                  <a:gd name="T33" fmla="*/ 276 h 287"/>
                  <a:gd name="T34" fmla="*/ 385 w 395"/>
                  <a:gd name="T35" fmla="*/ 28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5" h="287">
                    <a:moveTo>
                      <a:pt x="19" y="267"/>
                    </a:moveTo>
                    <a:lnTo>
                      <a:pt x="375" y="267"/>
                    </a:lnTo>
                    <a:lnTo>
                      <a:pt x="375" y="19"/>
                    </a:lnTo>
                    <a:lnTo>
                      <a:pt x="19" y="19"/>
                    </a:lnTo>
                    <a:lnTo>
                      <a:pt x="19" y="267"/>
                    </a:lnTo>
                    <a:close/>
                    <a:moveTo>
                      <a:pt x="385" y="286"/>
                    </a:moveTo>
                    <a:lnTo>
                      <a:pt x="10" y="286"/>
                    </a:lnTo>
                    <a:lnTo>
                      <a:pt x="10" y="286"/>
                    </a:lnTo>
                    <a:cubicBezTo>
                      <a:pt x="5" y="286"/>
                      <a:pt x="0" y="282"/>
                      <a:pt x="0" y="27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385" y="0"/>
                    </a:lnTo>
                    <a:lnTo>
                      <a:pt x="385" y="0"/>
                    </a:lnTo>
                    <a:cubicBezTo>
                      <a:pt x="390" y="0"/>
                      <a:pt x="394" y="4"/>
                      <a:pt x="394" y="10"/>
                    </a:cubicBezTo>
                    <a:lnTo>
                      <a:pt x="394" y="276"/>
                    </a:lnTo>
                    <a:lnTo>
                      <a:pt x="394" y="276"/>
                    </a:lnTo>
                    <a:cubicBezTo>
                      <a:pt x="394" y="282"/>
                      <a:pt x="390" y="286"/>
                      <a:pt x="385" y="2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29">
                <a:extLst>
                  <a:ext uri="{FF2B5EF4-FFF2-40B4-BE49-F238E27FC236}">
                    <a16:creationId xmlns:a16="http://schemas.microsoft.com/office/drawing/2014/main" id="{6363CF30-52BF-4506-B9BB-2DE363EBD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7682" y="9281176"/>
                <a:ext cx="6000034" cy="2092383"/>
              </a:xfrm>
              <a:custGeom>
                <a:avLst/>
                <a:gdLst>
                  <a:gd name="T0" fmla="*/ 5231 w 6589"/>
                  <a:gd name="T1" fmla="*/ 2131 h 2298"/>
                  <a:gd name="T2" fmla="*/ 4797 w 6589"/>
                  <a:gd name="T3" fmla="*/ 1086 h 2298"/>
                  <a:gd name="T4" fmla="*/ 4363 w 6589"/>
                  <a:gd name="T5" fmla="*/ 41 h 2298"/>
                  <a:gd name="T6" fmla="*/ 4363 w 6589"/>
                  <a:gd name="T7" fmla="*/ 41 h 2298"/>
                  <a:gd name="T8" fmla="*/ 4339 w 6589"/>
                  <a:gd name="T9" fmla="*/ 11 h 2298"/>
                  <a:gd name="T10" fmla="*/ 4339 w 6589"/>
                  <a:gd name="T11" fmla="*/ 11 h 2298"/>
                  <a:gd name="T12" fmla="*/ 4302 w 6589"/>
                  <a:gd name="T13" fmla="*/ 0 h 2298"/>
                  <a:gd name="T14" fmla="*/ 2187 w 6589"/>
                  <a:gd name="T15" fmla="*/ 0 h 2298"/>
                  <a:gd name="T16" fmla="*/ 71 w 6589"/>
                  <a:gd name="T17" fmla="*/ 0 h 2298"/>
                  <a:gd name="T18" fmla="*/ 71 w 6589"/>
                  <a:gd name="T19" fmla="*/ 0 h 2298"/>
                  <a:gd name="T20" fmla="*/ 15 w 6589"/>
                  <a:gd name="T21" fmla="*/ 30 h 2298"/>
                  <a:gd name="T22" fmla="*/ 15 w 6589"/>
                  <a:gd name="T23" fmla="*/ 30 h 2298"/>
                  <a:gd name="T24" fmla="*/ 9 w 6589"/>
                  <a:gd name="T25" fmla="*/ 91 h 2298"/>
                  <a:gd name="T26" fmla="*/ 467 w 6589"/>
                  <a:gd name="T27" fmla="*/ 1194 h 2298"/>
                  <a:gd name="T28" fmla="*/ 925 w 6589"/>
                  <a:gd name="T29" fmla="*/ 2297 h 2298"/>
                  <a:gd name="T30" fmla="*/ 929 w 6589"/>
                  <a:gd name="T31" fmla="*/ 2297 h 2298"/>
                  <a:gd name="T32" fmla="*/ 935 w 6589"/>
                  <a:gd name="T33" fmla="*/ 2297 h 2298"/>
                  <a:gd name="T34" fmla="*/ 3117 w 6589"/>
                  <a:gd name="T35" fmla="*/ 2297 h 2298"/>
                  <a:gd name="T36" fmla="*/ 5300 w 6589"/>
                  <a:gd name="T37" fmla="*/ 2297 h 2298"/>
                  <a:gd name="T38" fmla="*/ 5911 w 6589"/>
                  <a:gd name="T39" fmla="*/ 2297 h 2298"/>
                  <a:gd name="T40" fmla="*/ 6522 w 6589"/>
                  <a:gd name="T41" fmla="*/ 2297 h 2298"/>
                  <a:gd name="T42" fmla="*/ 6522 w 6589"/>
                  <a:gd name="T43" fmla="*/ 2297 h 2298"/>
                  <a:gd name="T44" fmla="*/ 6569 w 6589"/>
                  <a:gd name="T45" fmla="*/ 2277 h 2298"/>
                  <a:gd name="T46" fmla="*/ 6569 w 6589"/>
                  <a:gd name="T47" fmla="*/ 2277 h 2298"/>
                  <a:gd name="T48" fmla="*/ 6588 w 6589"/>
                  <a:gd name="T49" fmla="*/ 2231 h 2298"/>
                  <a:gd name="T50" fmla="*/ 6588 w 6589"/>
                  <a:gd name="T51" fmla="*/ 2214 h 2298"/>
                  <a:gd name="T52" fmla="*/ 6588 w 6589"/>
                  <a:gd name="T53" fmla="*/ 2197 h 2298"/>
                  <a:gd name="T54" fmla="*/ 6588 w 6589"/>
                  <a:gd name="T55" fmla="*/ 2197 h 2298"/>
                  <a:gd name="T56" fmla="*/ 6569 w 6589"/>
                  <a:gd name="T57" fmla="*/ 2150 h 2298"/>
                  <a:gd name="T58" fmla="*/ 6569 w 6589"/>
                  <a:gd name="T59" fmla="*/ 2150 h 2298"/>
                  <a:gd name="T60" fmla="*/ 6522 w 6589"/>
                  <a:gd name="T61" fmla="*/ 2131 h 2298"/>
                  <a:gd name="T62" fmla="*/ 5877 w 6589"/>
                  <a:gd name="T63" fmla="*/ 2131 h 2298"/>
                  <a:gd name="T64" fmla="*/ 5231 w 6589"/>
                  <a:gd name="T65" fmla="*/ 2131 h 2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9" h="2298">
                    <a:moveTo>
                      <a:pt x="5231" y="2131"/>
                    </a:moveTo>
                    <a:lnTo>
                      <a:pt x="4797" y="1086"/>
                    </a:lnTo>
                    <a:lnTo>
                      <a:pt x="4363" y="41"/>
                    </a:lnTo>
                    <a:lnTo>
                      <a:pt x="4363" y="41"/>
                    </a:lnTo>
                    <a:cubicBezTo>
                      <a:pt x="4358" y="29"/>
                      <a:pt x="4350" y="19"/>
                      <a:pt x="4339" y="11"/>
                    </a:cubicBezTo>
                    <a:lnTo>
                      <a:pt x="4339" y="11"/>
                    </a:lnTo>
                    <a:cubicBezTo>
                      <a:pt x="4328" y="4"/>
                      <a:pt x="4316" y="0"/>
                      <a:pt x="4302" y="0"/>
                    </a:cubicBezTo>
                    <a:lnTo>
                      <a:pt x="2187" y="0"/>
                    </a:lnTo>
                    <a:lnTo>
                      <a:pt x="71" y="0"/>
                    </a:lnTo>
                    <a:lnTo>
                      <a:pt x="71" y="0"/>
                    </a:lnTo>
                    <a:cubicBezTo>
                      <a:pt x="47" y="0"/>
                      <a:pt x="27" y="12"/>
                      <a:pt x="15" y="30"/>
                    </a:cubicBezTo>
                    <a:lnTo>
                      <a:pt x="15" y="30"/>
                    </a:lnTo>
                    <a:cubicBezTo>
                      <a:pt x="4" y="47"/>
                      <a:pt x="0" y="70"/>
                      <a:pt x="9" y="91"/>
                    </a:cubicBezTo>
                    <a:lnTo>
                      <a:pt x="467" y="1194"/>
                    </a:lnTo>
                    <a:lnTo>
                      <a:pt x="925" y="2297"/>
                    </a:lnTo>
                    <a:lnTo>
                      <a:pt x="929" y="2297"/>
                    </a:lnTo>
                    <a:lnTo>
                      <a:pt x="935" y="2297"/>
                    </a:lnTo>
                    <a:lnTo>
                      <a:pt x="3117" y="2297"/>
                    </a:lnTo>
                    <a:lnTo>
                      <a:pt x="5300" y="2297"/>
                    </a:lnTo>
                    <a:lnTo>
                      <a:pt x="5911" y="2297"/>
                    </a:lnTo>
                    <a:lnTo>
                      <a:pt x="6522" y="2297"/>
                    </a:lnTo>
                    <a:lnTo>
                      <a:pt x="6522" y="2297"/>
                    </a:lnTo>
                    <a:cubicBezTo>
                      <a:pt x="6541" y="2297"/>
                      <a:pt x="6558" y="2289"/>
                      <a:pt x="6569" y="2277"/>
                    </a:cubicBezTo>
                    <a:lnTo>
                      <a:pt x="6569" y="2277"/>
                    </a:lnTo>
                    <a:cubicBezTo>
                      <a:pt x="6581" y="2265"/>
                      <a:pt x="6588" y="2249"/>
                      <a:pt x="6588" y="2231"/>
                    </a:cubicBezTo>
                    <a:lnTo>
                      <a:pt x="6588" y="2214"/>
                    </a:lnTo>
                    <a:lnTo>
                      <a:pt x="6588" y="2197"/>
                    </a:lnTo>
                    <a:lnTo>
                      <a:pt x="6588" y="2197"/>
                    </a:lnTo>
                    <a:cubicBezTo>
                      <a:pt x="6588" y="2178"/>
                      <a:pt x="6581" y="2163"/>
                      <a:pt x="6569" y="2150"/>
                    </a:cubicBezTo>
                    <a:lnTo>
                      <a:pt x="6569" y="2150"/>
                    </a:lnTo>
                    <a:cubicBezTo>
                      <a:pt x="6558" y="2139"/>
                      <a:pt x="6541" y="2131"/>
                      <a:pt x="6522" y="2131"/>
                    </a:cubicBezTo>
                    <a:lnTo>
                      <a:pt x="5877" y="2131"/>
                    </a:lnTo>
                    <a:lnTo>
                      <a:pt x="5231" y="213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30">
                <a:extLst>
                  <a:ext uri="{FF2B5EF4-FFF2-40B4-BE49-F238E27FC236}">
                    <a16:creationId xmlns:a16="http://schemas.microsoft.com/office/drawing/2014/main" id="{2BEA4F38-55E6-4507-934F-9E4D7F9D7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9649" y="9273143"/>
                <a:ext cx="6020114" cy="2108447"/>
              </a:xfrm>
              <a:custGeom>
                <a:avLst/>
                <a:gdLst>
                  <a:gd name="T0" fmla="*/ 939 w 6609"/>
                  <a:gd name="T1" fmla="*/ 2296 h 2316"/>
                  <a:gd name="T2" fmla="*/ 6531 w 6609"/>
                  <a:gd name="T3" fmla="*/ 2296 h 2316"/>
                  <a:gd name="T4" fmla="*/ 6531 w 6609"/>
                  <a:gd name="T5" fmla="*/ 2296 h 2316"/>
                  <a:gd name="T6" fmla="*/ 6572 w 6609"/>
                  <a:gd name="T7" fmla="*/ 2280 h 2316"/>
                  <a:gd name="T8" fmla="*/ 6572 w 6609"/>
                  <a:gd name="T9" fmla="*/ 2280 h 2316"/>
                  <a:gd name="T10" fmla="*/ 6588 w 6609"/>
                  <a:gd name="T11" fmla="*/ 2240 h 2316"/>
                  <a:gd name="T12" fmla="*/ 6588 w 6609"/>
                  <a:gd name="T13" fmla="*/ 2206 h 2316"/>
                  <a:gd name="T14" fmla="*/ 6588 w 6609"/>
                  <a:gd name="T15" fmla="*/ 2206 h 2316"/>
                  <a:gd name="T16" fmla="*/ 6572 w 6609"/>
                  <a:gd name="T17" fmla="*/ 2166 h 2316"/>
                  <a:gd name="T18" fmla="*/ 6572 w 6609"/>
                  <a:gd name="T19" fmla="*/ 2166 h 2316"/>
                  <a:gd name="T20" fmla="*/ 6531 w 6609"/>
                  <a:gd name="T21" fmla="*/ 2150 h 2316"/>
                  <a:gd name="T22" fmla="*/ 5240 w 6609"/>
                  <a:gd name="T23" fmla="*/ 2150 h 2316"/>
                  <a:gd name="T24" fmla="*/ 5240 w 6609"/>
                  <a:gd name="T25" fmla="*/ 2150 h 2316"/>
                  <a:gd name="T26" fmla="*/ 5231 w 6609"/>
                  <a:gd name="T27" fmla="*/ 2144 h 2316"/>
                  <a:gd name="T28" fmla="*/ 4363 w 6609"/>
                  <a:gd name="T29" fmla="*/ 54 h 2316"/>
                  <a:gd name="T30" fmla="*/ 4363 w 6609"/>
                  <a:gd name="T31" fmla="*/ 54 h 2316"/>
                  <a:gd name="T32" fmla="*/ 4343 w 6609"/>
                  <a:gd name="T33" fmla="*/ 29 h 2316"/>
                  <a:gd name="T34" fmla="*/ 4343 w 6609"/>
                  <a:gd name="T35" fmla="*/ 29 h 2316"/>
                  <a:gd name="T36" fmla="*/ 4311 w 6609"/>
                  <a:gd name="T37" fmla="*/ 19 h 2316"/>
                  <a:gd name="T38" fmla="*/ 80 w 6609"/>
                  <a:gd name="T39" fmla="*/ 19 h 2316"/>
                  <a:gd name="T40" fmla="*/ 80 w 6609"/>
                  <a:gd name="T41" fmla="*/ 19 h 2316"/>
                  <a:gd name="T42" fmla="*/ 33 w 6609"/>
                  <a:gd name="T43" fmla="*/ 44 h 2316"/>
                  <a:gd name="T44" fmla="*/ 33 w 6609"/>
                  <a:gd name="T45" fmla="*/ 44 h 2316"/>
                  <a:gd name="T46" fmla="*/ 27 w 6609"/>
                  <a:gd name="T47" fmla="*/ 97 h 2316"/>
                  <a:gd name="T48" fmla="*/ 939 w 6609"/>
                  <a:gd name="T49" fmla="*/ 2296 h 2316"/>
                  <a:gd name="T50" fmla="*/ 6531 w 6609"/>
                  <a:gd name="T51" fmla="*/ 2315 h 2316"/>
                  <a:gd name="T52" fmla="*/ 934 w 6609"/>
                  <a:gd name="T53" fmla="*/ 2315 h 2316"/>
                  <a:gd name="T54" fmla="*/ 934 w 6609"/>
                  <a:gd name="T55" fmla="*/ 2315 h 2316"/>
                  <a:gd name="T56" fmla="*/ 924 w 6609"/>
                  <a:gd name="T57" fmla="*/ 2309 h 2316"/>
                  <a:gd name="T58" fmla="*/ 10 w 6609"/>
                  <a:gd name="T59" fmla="*/ 105 h 2316"/>
                  <a:gd name="T60" fmla="*/ 10 w 6609"/>
                  <a:gd name="T61" fmla="*/ 105 h 2316"/>
                  <a:gd name="T62" fmla="*/ 17 w 6609"/>
                  <a:gd name="T63" fmla="*/ 34 h 2316"/>
                  <a:gd name="T64" fmla="*/ 17 w 6609"/>
                  <a:gd name="T65" fmla="*/ 34 h 2316"/>
                  <a:gd name="T66" fmla="*/ 80 w 6609"/>
                  <a:gd name="T67" fmla="*/ 0 h 2316"/>
                  <a:gd name="T68" fmla="*/ 4311 w 6609"/>
                  <a:gd name="T69" fmla="*/ 0 h 2316"/>
                  <a:gd name="T70" fmla="*/ 4311 w 6609"/>
                  <a:gd name="T71" fmla="*/ 0 h 2316"/>
                  <a:gd name="T72" fmla="*/ 4353 w 6609"/>
                  <a:gd name="T73" fmla="*/ 13 h 2316"/>
                  <a:gd name="T74" fmla="*/ 4353 w 6609"/>
                  <a:gd name="T75" fmla="*/ 13 h 2316"/>
                  <a:gd name="T76" fmla="*/ 4381 w 6609"/>
                  <a:gd name="T77" fmla="*/ 47 h 2316"/>
                  <a:gd name="T78" fmla="*/ 5246 w 6609"/>
                  <a:gd name="T79" fmla="*/ 2131 h 2316"/>
                  <a:gd name="T80" fmla="*/ 6531 w 6609"/>
                  <a:gd name="T81" fmla="*/ 2131 h 2316"/>
                  <a:gd name="T82" fmla="*/ 6531 w 6609"/>
                  <a:gd name="T83" fmla="*/ 2131 h 2316"/>
                  <a:gd name="T84" fmla="*/ 6585 w 6609"/>
                  <a:gd name="T85" fmla="*/ 2152 h 2316"/>
                  <a:gd name="T86" fmla="*/ 6585 w 6609"/>
                  <a:gd name="T87" fmla="*/ 2152 h 2316"/>
                  <a:gd name="T88" fmla="*/ 6608 w 6609"/>
                  <a:gd name="T89" fmla="*/ 2206 h 2316"/>
                  <a:gd name="T90" fmla="*/ 6608 w 6609"/>
                  <a:gd name="T91" fmla="*/ 2240 h 2316"/>
                  <a:gd name="T92" fmla="*/ 6608 w 6609"/>
                  <a:gd name="T93" fmla="*/ 2240 h 2316"/>
                  <a:gd name="T94" fmla="*/ 6585 w 6609"/>
                  <a:gd name="T95" fmla="*/ 2293 h 2316"/>
                  <a:gd name="T96" fmla="*/ 6585 w 6609"/>
                  <a:gd name="T97" fmla="*/ 2293 h 2316"/>
                  <a:gd name="T98" fmla="*/ 6531 w 6609"/>
                  <a:gd name="T99" fmla="*/ 2315 h 2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609" h="2316">
                    <a:moveTo>
                      <a:pt x="939" y="2296"/>
                    </a:moveTo>
                    <a:lnTo>
                      <a:pt x="6531" y="2296"/>
                    </a:lnTo>
                    <a:lnTo>
                      <a:pt x="6531" y="2296"/>
                    </a:lnTo>
                    <a:cubicBezTo>
                      <a:pt x="6546" y="2296"/>
                      <a:pt x="6561" y="2291"/>
                      <a:pt x="6572" y="2280"/>
                    </a:cubicBezTo>
                    <a:lnTo>
                      <a:pt x="6572" y="2280"/>
                    </a:lnTo>
                    <a:cubicBezTo>
                      <a:pt x="6582" y="2269"/>
                      <a:pt x="6588" y="2255"/>
                      <a:pt x="6588" y="2240"/>
                    </a:cubicBezTo>
                    <a:lnTo>
                      <a:pt x="6588" y="2206"/>
                    </a:lnTo>
                    <a:lnTo>
                      <a:pt x="6588" y="2206"/>
                    </a:lnTo>
                    <a:cubicBezTo>
                      <a:pt x="6588" y="2191"/>
                      <a:pt x="6582" y="2177"/>
                      <a:pt x="6572" y="2166"/>
                    </a:cubicBezTo>
                    <a:lnTo>
                      <a:pt x="6572" y="2166"/>
                    </a:lnTo>
                    <a:cubicBezTo>
                      <a:pt x="6561" y="2156"/>
                      <a:pt x="6546" y="2150"/>
                      <a:pt x="6531" y="2150"/>
                    </a:cubicBezTo>
                    <a:lnTo>
                      <a:pt x="5240" y="2150"/>
                    </a:lnTo>
                    <a:lnTo>
                      <a:pt x="5240" y="2150"/>
                    </a:lnTo>
                    <a:cubicBezTo>
                      <a:pt x="5236" y="2150"/>
                      <a:pt x="5232" y="2148"/>
                      <a:pt x="5231" y="2144"/>
                    </a:cubicBezTo>
                    <a:lnTo>
                      <a:pt x="4363" y="54"/>
                    </a:lnTo>
                    <a:lnTo>
                      <a:pt x="4363" y="54"/>
                    </a:lnTo>
                    <a:cubicBezTo>
                      <a:pt x="4359" y="44"/>
                      <a:pt x="4352" y="34"/>
                      <a:pt x="4343" y="29"/>
                    </a:cubicBezTo>
                    <a:lnTo>
                      <a:pt x="4343" y="29"/>
                    </a:lnTo>
                    <a:cubicBezTo>
                      <a:pt x="4333" y="22"/>
                      <a:pt x="4322" y="19"/>
                      <a:pt x="4311" y="19"/>
                    </a:cubicBezTo>
                    <a:lnTo>
                      <a:pt x="80" y="19"/>
                    </a:lnTo>
                    <a:lnTo>
                      <a:pt x="80" y="19"/>
                    </a:lnTo>
                    <a:cubicBezTo>
                      <a:pt x="60" y="19"/>
                      <a:pt x="44" y="28"/>
                      <a:pt x="33" y="44"/>
                    </a:cubicBezTo>
                    <a:lnTo>
                      <a:pt x="33" y="44"/>
                    </a:lnTo>
                    <a:cubicBezTo>
                      <a:pt x="22" y="61"/>
                      <a:pt x="20" y="79"/>
                      <a:pt x="27" y="97"/>
                    </a:cubicBezTo>
                    <a:lnTo>
                      <a:pt x="939" y="2296"/>
                    </a:lnTo>
                    <a:close/>
                    <a:moveTo>
                      <a:pt x="6531" y="2315"/>
                    </a:moveTo>
                    <a:lnTo>
                      <a:pt x="934" y="2315"/>
                    </a:lnTo>
                    <a:lnTo>
                      <a:pt x="934" y="2315"/>
                    </a:lnTo>
                    <a:cubicBezTo>
                      <a:pt x="929" y="2315"/>
                      <a:pt x="926" y="2313"/>
                      <a:pt x="924" y="2309"/>
                    </a:cubicBezTo>
                    <a:lnTo>
                      <a:pt x="10" y="105"/>
                    </a:lnTo>
                    <a:lnTo>
                      <a:pt x="10" y="105"/>
                    </a:lnTo>
                    <a:cubicBezTo>
                      <a:pt x="0" y="81"/>
                      <a:pt x="3" y="55"/>
                      <a:pt x="17" y="34"/>
                    </a:cubicBezTo>
                    <a:lnTo>
                      <a:pt x="17" y="34"/>
                    </a:lnTo>
                    <a:cubicBezTo>
                      <a:pt x="31" y="13"/>
                      <a:pt x="54" y="0"/>
                      <a:pt x="80" y="0"/>
                    </a:cubicBezTo>
                    <a:lnTo>
                      <a:pt x="4311" y="0"/>
                    </a:lnTo>
                    <a:lnTo>
                      <a:pt x="4311" y="0"/>
                    </a:lnTo>
                    <a:cubicBezTo>
                      <a:pt x="4326" y="0"/>
                      <a:pt x="4341" y="4"/>
                      <a:pt x="4353" y="13"/>
                    </a:cubicBezTo>
                    <a:lnTo>
                      <a:pt x="4353" y="13"/>
                    </a:lnTo>
                    <a:cubicBezTo>
                      <a:pt x="4366" y="21"/>
                      <a:pt x="4375" y="33"/>
                      <a:pt x="4381" y="47"/>
                    </a:cubicBezTo>
                    <a:lnTo>
                      <a:pt x="5246" y="2131"/>
                    </a:lnTo>
                    <a:lnTo>
                      <a:pt x="6531" y="2131"/>
                    </a:lnTo>
                    <a:lnTo>
                      <a:pt x="6531" y="2131"/>
                    </a:lnTo>
                    <a:cubicBezTo>
                      <a:pt x="6552" y="2131"/>
                      <a:pt x="6571" y="2138"/>
                      <a:pt x="6585" y="2152"/>
                    </a:cubicBezTo>
                    <a:lnTo>
                      <a:pt x="6585" y="2152"/>
                    </a:lnTo>
                    <a:cubicBezTo>
                      <a:pt x="6599" y="2167"/>
                      <a:pt x="6608" y="2186"/>
                      <a:pt x="6608" y="2206"/>
                    </a:cubicBezTo>
                    <a:lnTo>
                      <a:pt x="6608" y="2240"/>
                    </a:lnTo>
                    <a:lnTo>
                      <a:pt x="6608" y="2240"/>
                    </a:lnTo>
                    <a:cubicBezTo>
                      <a:pt x="6608" y="2259"/>
                      <a:pt x="6599" y="2279"/>
                      <a:pt x="6585" y="2293"/>
                    </a:cubicBezTo>
                    <a:lnTo>
                      <a:pt x="6585" y="2293"/>
                    </a:lnTo>
                    <a:cubicBezTo>
                      <a:pt x="6571" y="2307"/>
                      <a:pt x="6552" y="2315"/>
                      <a:pt x="6531" y="2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31">
                <a:extLst>
                  <a:ext uri="{FF2B5EF4-FFF2-40B4-BE49-F238E27FC236}">
                    <a16:creationId xmlns:a16="http://schemas.microsoft.com/office/drawing/2014/main" id="{CB627172-EEC3-41B5-823B-ED9F0A623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7682" y="9286389"/>
                <a:ext cx="6000034" cy="2092383"/>
              </a:xfrm>
              <a:custGeom>
                <a:avLst/>
                <a:gdLst>
                  <a:gd name="T0" fmla="*/ 5231 w 6589"/>
                  <a:gd name="T1" fmla="*/ 2131 h 2298"/>
                  <a:gd name="T2" fmla="*/ 4797 w 6589"/>
                  <a:gd name="T3" fmla="*/ 1086 h 2298"/>
                  <a:gd name="T4" fmla="*/ 4363 w 6589"/>
                  <a:gd name="T5" fmla="*/ 41 h 2298"/>
                  <a:gd name="T6" fmla="*/ 4363 w 6589"/>
                  <a:gd name="T7" fmla="*/ 41 h 2298"/>
                  <a:gd name="T8" fmla="*/ 4339 w 6589"/>
                  <a:gd name="T9" fmla="*/ 11 h 2298"/>
                  <a:gd name="T10" fmla="*/ 4339 w 6589"/>
                  <a:gd name="T11" fmla="*/ 11 h 2298"/>
                  <a:gd name="T12" fmla="*/ 4302 w 6589"/>
                  <a:gd name="T13" fmla="*/ 0 h 2298"/>
                  <a:gd name="T14" fmla="*/ 2187 w 6589"/>
                  <a:gd name="T15" fmla="*/ 0 h 2298"/>
                  <a:gd name="T16" fmla="*/ 71 w 6589"/>
                  <a:gd name="T17" fmla="*/ 0 h 2298"/>
                  <a:gd name="T18" fmla="*/ 71 w 6589"/>
                  <a:gd name="T19" fmla="*/ 0 h 2298"/>
                  <a:gd name="T20" fmla="*/ 15 w 6589"/>
                  <a:gd name="T21" fmla="*/ 30 h 2298"/>
                  <a:gd name="T22" fmla="*/ 15 w 6589"/>
                  <a:gd name="T23" fmla="*/ 30 h 2298"/>
                  <a:gd name="T24" fmla="*/ 9 w 6589"/>
                  <a:gd name="T25" fmla="*/ 91 h 2298"/>
                  <a:gd name="T26" fmla="*/ 467 w 6589"/>
                  <a:gd name="T27" fmla="*/ 1194 h 2298"/>
                  <a:gd name="T28" fmla="*/ 925 w 6589"/>
                  <a:gd name="T29" fmla="*/ 2297 h 2298"/>
                  <a:gd name="T30" fmla="*/ 929 w 6589"/>
                  <a:gd name="T31" fmla="*/ 2297 h 2298"/>
                  <a:gd name="T32" fmla="*/ 935 w 6589"/>
                  <a:gd name="T33" fmla="*/ 2297 h 2298"/>
                  <a:gd name="T34" fmla="*/ 3117 w 6589"/>
                  <a:gd name="T35" fmla="*/ 2297 h 2298"/>
                  <a:gd name="T36" fmla="*/ 5300 w 6589"/>
                  <a:gd name="T37" fmla="*/ 2297 h 2298"/>
                  <a:gd name="T38" fmla="*/ 5911 w 6589"/>
                  <a:gd name="T39" fmla="*/ 2297 h 2298"/>
                  <a:gd name="T40" fmla="*/ 6522 w 6589"/>
                  <a:gd name="T41" fmla="*/ 2297 h 2298"/>
                  <a:gd name="T42" fmla="*/ 6522 w 6589"/>
                  <a:gd name="T43" fmla="*/ 2297 h 2298"/>
                  <a:gd name="T44" fmla="*/ 6569 w 6589"/>
                  <a:gd name="T45" fmla="*/ 2277 h 2298"/>
                  <a:gd name="T46" fmla="*/ 6569 w 6589"/>
                  <a:gd name="T47" fmla="*/ 2277 h 2298"/>
                  <a:gd name="T48" fmla="*/ 6588 w 6589"/>
                  <a:gd name="T49" fmla="*/ 2231 h 2298"/>
                  <a:gd name="T50" fmla="*/ 6588 w 6589"/>
                  <a:gd name="T51" fmla="*/ 2214 h 2298"/>
                  <a:gd name="T52" fmla="*/ 6588 w 6589"/>
                  <a:gd name="T53" fmla="*/ 2197 h 2298"/>
                  <a:gd name="T54" fmla="*/ 6588 w 6589"/>
                  <a:gd name="T55" fmla="*/ 2197 h 2298"/>
                  <a:gd name="T56" fmla="*/ 6569 w 6589"/>
                  <a:gd name="T57" fmla="*/ 2150 h 2298"/>
                  <a:gd name="T58" fmla="*/ 6569 w 6589"/>
                  <a:gd name="T59" fmla="*/ 2150 h 2298"/>
                  <a:gd name="T60" fmla="*/ 6522 w 6589"/>
                  <a:gd name="T61" fmla="*/ 2131 h 2298"/>
                  <a:gd name="T62" fmla="*/ 5877 w 6589"/>
                  <a:gd name="T63" fmla="*/ 2131 h 2298"/>
                  <a:gd name="T64" fmla="*/ 5231 w 6589"/>
                  <a:gd name="T65" fmla="*/ 2131 h 2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9" h="2298">
                    <a:moveTo>
                      <a:pt x="5231" y="2131"/>
                    </a:moveTo>
                    <a:lnTo>
                      <a:pt x="4797" y="1086"/>
                    </a:lnTo>
                    <a:lnTo>
                      <a:pt x="4363" y="41"/>
                    </a:lnTo>
                    <a:lnTo>
                      <a:pt x="4363" y="41"/>
                    </a:lnTo>
                    <a:cubicBezTo>
                      <a:pt x="4358" y="29"/>
                      <a:pt x="4350" y="19"/>
                      <a:pt x="4339" y="11"/>
                    </a:cubicBezTo>
                    <a:lnTo>
                      <a:pt x="4339" y="11"/>
                    </a:lnTo>
                    <a:cubicBezTo>
                      <a:pt x="4328" y="4"/>
                      <a:pt x="4316" y="0"/>
                      <a:pt x="4302" y="0"/>
                    </a:cubicBezTo>
                    <a:lnTo>
                      <a:pt x="2187" y="0"/>
                    </a:lnTo>
                    <a:lnTo>
                      <a:pt x="71" y="0"/>
                    </a:lnTo>
                    <a:lnTo>
                      <a:pt x="71" y="0"/>
                    </a:lnTo>
                    <a:cubicBezTo>
                      <a:pt x="47" y="0"/>
                      <a:pt x="27" y="12"/>
                      <a:pt x="15" y="30"/>
                    </a:cubicBezTo>
                    <a:lnTo>
                      <a:pt x="15" y="30"/>
                    </a:lnTo>
                    <a:cubicBezTo>
                      <a:pt x="4" y="47"/>
                      <a:pt x="0" y="70"/>
                      <a:pt x="9" y="91"/>
                    </a:cubicBezTo>
                    <a:lnTo>
                      <a:pt x="467" y="1194"/>
                    </a:lnTo>
                    <a:lnTo>
                      <a:pt x="925" y="2297"/>
                    </a:lnTo>
                    <a:lnTo>
                      <a:pt x="929" y="2297"/>
                    </a:lnTo>
                    <a:lnTo>
                      <a:pt x="935" y="2297"/>
                    </a:lnTo>
                    <a:lnTo>
                      <a:pt x="3117" y="2297"/>
                    </a:lnTo>
                    <a:lnTo>
                      <a:pt x="5300" y="2297"/>
                    </a:lnTo>
                    <a:lnTo>
                      <a:pt x="5911" y="2297"/>
                    </a:lnTo>
                    <a:lnTo>
                      <a:pt x="6522" y="2297"/>
                    </a:lnTo>
                    <a:lnTo>
                      <a:pt x="6522" y="2297"/>
                    </a:lnTo>
                    <a:cubicBezTo>
                      <a:pt x="6541" y="2297"/>
                      <a:pt x="6558" y="2289"/>
                      <a:pt x="6569" y="2277"/>
                    </a:cubicBezTo>
                    <a:lnTo>
                      <a:pt x="6569" y="2277"/>
                    </a:lnTo>
                    <a:cubicBezTo>
                      <a:pt x="6581" y="2265"/>
                      <a:pt x="6588" y="2249"/>
                      <a:pt x="6588" y="2231"/>
                    </a:cubicBezTo>
                    <a:lnTo>
                      <a:pt x="6588" y="2214"/>
                    </a:lnTo>
                    <a:lnTo>
                      <a:pt x="6588" y="2197"/>
                    </a:lnTo>
                    <a:lnTo>
                      <a:pt x="6588" y="2197"/>
                    </a:lnTo>
                    <a:cubicBezTo>
                      <a:pt x="6588" y="2178"/>
                      <a:pt x="6581" y="2163"/>
                      <a:pt x="6569" y="2150"/>
                    </a:cubicBezTo>
                    <a:lnTo>
                      <a:pt x="6569" y="2150"/>
                    </a:lnTo>
                    <a:cubicBezTo>
                      <a:pt x="6558" y="2139"/>
                      <a:pt x="6541" y="2131"/>
                      <a:pt x="6522" y="2131"/>
                    </a:cubicBezTo>
                    <a:lnTo>
                      <a:pt x="5877" y="2131"/>
                    </a:lnTo>
                    <a:lnTo>
                      <a:pt x="5231" y="213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32">
                <a:extLst>
                  <a:ext uri="{FF2B5EF4-FFF2-40B4-BE49-F238E27FC236}">
                    <a16:creationId xmlns:a16="http://schemas.microsoft.com/office/drawing/2014/main" id="{E05B9162-96BE-4B63-96C5-746B32295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2662" y="9433787"/>
                <a:ext cx="4313278" cy="1787160"/>
              </a:xfrm>
              <a:custGeom>
                <a:avLst/>
                <a:gdLst>
                  <a:gd name="T0" fmla="*/ 3923 w 4738"/>
                  <a:gd name="T1" fmla="*/ 0 h 1963"/>
                  <a:gd name="T2" fmla="*/ 0 w 4738"/>
                  <a:gd name="T3" fmla="*/ 0 h 1963"/>
                  <a:gd name="T4" fmla="*/ 814 w 4738"/>
                  <a:gd name="T5" fmla="*/ 1962 h 1963"/>
                  <a:gd name="T6" fmla="*/ 4737 w 4738"/>
                  <a:gd name="T7" fmla="*/ 1962 h 1963"/>
                  <a:gd name="T8" fmla="*/ 3923 w 4738"/>
                  <a:gd name="T9" fmla="*/ 0 h 1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38" h="1963">
                    <a:moveTo>
                      <a:pt x="3923" y="0"/>
                    </a:moveTo>
                    <a:lnTo>
                      <a:pt x="0" y="0"/>
                    </a:lnTo>
                    <a:lnTo>
                      <a:pt x="814" y="1962"/>
                    </a:lnTo>
                    <a:lnTo>
                      <a:pt x="4737" y="1962"/>
                    </a:lnTo>
                    <a:lnTo>
                      <a:pt x="392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33">
                <a:extLst>
                  <a:ext uri="{FF2B5EF4-FFF2-40B4-BE49-F238E27FC236}">
                    <a16:creationId xmlns:a16="http://schemas.microsoft.com/office/drawing/2014/main" id="{04808FDB-6FFF-4BAD-9C65-269BDE628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40615" y="9425755"/>
                <a:ext cx="4333357" cy="1807239"/>
              </a:xfrm>
              <a:custGeom>
                <a:avLst/>
                <a:gdLst>
                  <a:gd name="T0" fmla="*/ 831 w 4758"/>
                  <a:gd name="T1" fmla="*/ 1963 h 1983"/>
                  <a:gd name="T2" fmla="*/ 4733 w 4758"/>
                  <a:gd name="T3" fmla="*/ 1963 h 1983"/>
                  <a:gd name="T4" fmla="*/ 3927 w 4758"/>
                  <a:gd name="T5" fmla="*/ 19 h 1983"/>
                  <a:gd name="T6" fmla="*/ 25 w 4758"/>
                  <a:gd name="T7" fmla="*/ 19 h 1983"/>
                  <a:gd name="T8" fmla="*/ 831 w 4758"/>
                  <a:gd name="T9" fmla="*/ 1963 h 1983"/>
                  <a:gd name="T10" fmla="*/ 4747 w 4758"/>
                  <a:gd name="T11" fmla="*/ 1982 h 1983"/>
                  <a:gd name="T12" fmla="*/ 824 w 4758"/>
                  <a:gd name="T13" fmla="*/ 1982 h 1983"/>
                  <a:gd name="T14" fmla="*/ 824 w 4758"/>
                  <a:gd name="T15" fmla="*/ 1982 h 1983"/>
                  <a:gd name="T16" fmla="*/ 816 w 4758"/>
                  <a:gd name="T17" fmla="*/ 1976 h 1983"/>
                  <a:gd name="T18" fmla="*/ 2 w 4758"/>
                  <a:gd name="T19" fmla="*/ 13 h 1983"/>
                  <a:gd name="T20" fmla="*/ 2 w 4758"/>
                  <a:gd name="T21" fmla="*/ 13 h 1983"/>
                  <a:gd name="T22" fmla="*/ 3 w 4758"/>
                  <a:gd name="T23" fmla="*/ 4 h 1983"/>
                  <a:gd name="T24" fmla="*/ 3 w 4758"/>
                  <a:gd name="T25" fmla="*/ 4 h 1983"/>
                  <a:gd name="T26" fmla="*/ 10 w 4758"/>
                  <a:gd name="T27" fmla="*/ 0 h 1983"/>
                  <a:gd name="T28" fmla="*/ 3933 w 4758"/>
                  <a:gd name="T29" fmla="*/ 0 h 1983"/>
                  <a:gd name="T30" fmla="*/ 3933 w 4758"/>
                  <a:gd name="T31" fmla="*/ 0 h 1983"/>
                  <a:gd name="T32" fmla="*/ 3942 w 4758"/>
                  <a:gd name="T33" fmla="*/ 6 h 1983"/>
                  <a:gd name="T34" fmla="*/ 4756 w 4758"/>
                  <a:gd name="T35" fmla="*/ 1968 h 1983"/>
                  <a:gd name="T36" fmla="*/ 4756 w 4758"/>
                  <a:gd name="T37" fmla="*/ 1968 h 1983"/>
                  <a:gd name="T38" fmla="*/ 4755 w 4758"/>
                  <a:gd name="T39" fmla="*/ 1978 h 1983"/>
                  <a:gd name="T40" fmla="*/ 4755 w 4758"/>
                  <a:gd name="T41" fmla="*/ 1978 h 1983"/>
                  <a:gd name="T42" fmla="*/ 4747 w 4758"/>
                  <a:gd name="T43" fmla="*/ 1982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58" h="1983">
                    <a:moveTo>
                      <a:pt x="831" y="1963"/>
                    </a:moveTo>
                    <a:lnTo>
                      <a:pt x="4733" y="1963"/>
                    </a:lnTo>
                    <a:lnTo>
                      <a:pt x="3927" y="19"/>
                    </a:lnTo>
                    <a:lnTo>
                      <a:pt x="25" y="19"/>
                    </a:lnTo>
                    <a:lnTo>
                      <a:pt x="831" y="1963"/>
                    </a:lnTo>
                    <a:close/>
                    <a:moveTo>
                      <a:pt x="4747" y="1982"/>
                    </a:moveTo>
                    <a:lnTo>
                      <a:pt x="824" y="1982"/>
                    </a:lnTo>
                    <a:lnTo>
                      <a:pt x="824" y="1982"/>
                    </a:lnTo>
                    <a:cubicBezTo>
                      <a:pt x="821" y="1982"/>
                      <a:pt x="817" y="1980"/>
                      <a:pt x="816" y="1976"/>
                    </a:cubicBezTo>
                    <a:lnTo>
                      <a:pt x="2" y="13"/>
                    </a:lnTo>
                    <a:lnTo>
                      <a:pt x="2" y="13"/>
                    </a:lnTo>
                    <a:cubicBezTo>
                      <a:pt x="0" y="10"/>
                      <a:pt x="0" y="7"/>
                      <a:pt x="3" y="4"/>
                    </a:cubicBezTo>
                    <a:lnTo>
                      <a:pt x="3" y="4"/>
                    </a:lnTo>
                    <a:cubicBezTo>
                      <a:pt x="4" y="2"/>
                      <a:pt x="7" y="0"/>
                      <a:pt x="10" y="0"/>
                    </a:cubicBezTo>
                    <a:lnTo>
                      <a:pt x="3933" y="0"/>
                    </a:lnTo>
                    <a:lnTo>
                      <a:pt x="3933" y="0"/>
                    </a:lnTo>
                    <a:cubicBezTo>
                      <a:pt x="3937" y="0"/>
                      <a:pt x="3940" y="3"/>
                      <a:pt x="3942" y="6"/>
                    </a:cubicBezTo>
                    <a:lnTo>
                      <a:pt x="4756" y="1968"/>
                    </a:lnTo>
                    <a:lnTo>
                      <a:pt x="4756" y="1968"/>
                    </a:lnTo>
                    <a:cubicBezTo>
                      <a:pt x="4757" y="1971"/>
                      <a:pt x="4757" y="1974"/>
                      <a:pt x="4755" y="1978"/>
                    </a:cubicBezTo>
                    <a:lnTo>
                      <a:pt x="4755" y="1978"/>
                    </a:lnTo>
                    <a:cubicBezTo>
                      <a:pt x="4753" y="1980"/>
                      <a:pt x="4750" y="1982"/>
                      <a:pt x="4747" y="19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34">
                <a:extLst>
                  <a:ext uri="{FF2B5EF4-FFF2-40B4-BE49-F238E27FC236}">
                    <a16:creationId xmlns:a16="http://schemas.microsoft.com/office/drawing/2014/main" id="{D200CFCA-A269-476F-B629-7A8D2563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1584" y="7614501"/>
                <a:ext cx="4971916" cy="2911662"/>
              </a:xfrm>
              <a:custGeom>
                <a:avLst/>
                <a:gdLst>
                  <a:gd name="T0" fmla="*/ 5459 w 5460"/>
                  <a:gd name="T1" fmla="*/ 3195 h 3196"/>
                  <a:gd name="T2" fmla="*/ 0 w 5460"/>
                  <a:gd name="T3" fmla="*/ 3195 h 3196"/>
                  <a:gd name="T4" fmla="*/ 0 w 5460"/>
                  <a:gd name="T5" fmla="*/ 0 h 3196"/>
                  <a:gd name="T6" fmla="*/ 5459 w 5460"/>
                  <a:gd name="T7" fmla="*/ 0 h 3196"/>
                  <a:gd name="T8" fmla="*/ 5459 w 5460"/>
                  <a:gd name="T9" fmla="*/ 3195 h 3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60" h="3196">
                    <a:moveTo>
                      <a:pt x="5459" y="3195"/>
                    </a:moveTo>
                    <a:lnTo>
                      <a:pt x="0" y="3195"/>
                    </a:lnTo>
                    <a:lnTo>
                      <a:pt x="0" y="0"/>
                    </a:lnTo>
                    <a:lnTo>
                      <a:pt x="5459" y="0"/>
                    </a:lnTo>
                    <a:lnTo>
                      <a:pt x="5459" y="319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35">
                <a:extLst>
                  <a:ext uri="{FF2B5EF4-FFF2-40B4-BE49-F238E27FC236}">
                    <a16:creationId xmlns:a16="http://schemas.microsoft.com/office/drawing/2014/main" id="{8352D800-5F9B-4101-8F42-F107D3683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3552" y="7606468"/>
                <a:ext cx="4987980" cy="2927726"/>
              </a:xfrm>
              <a:custGeom>
                <a:avLst/>
                <a:gdLst>
                  <a:gd name="T0" fmla="*/ 18 w 5479"/>
                  <a:gd name="T1" fmla="*/ 3195 h 3215"/>
                  <a:gd name="T2" fmla="*/ 5459 w 5479"/>
                  <a:gd name="T3" fmla="*/ 3195 h 3215"/>
                  <a:gd name="T4" fmla="*/ 5459 w 5479"/>
                  <a:gd name="T5" fmla="*/ 19 h 3215"/>
                  <a:gd name="T6" fmla="*/ 18 w 5479"/>
                  <a:gd name="T7" fmla="*/ 19 h 3215"/>
                  <a:gd name="T8" fmla="*/ 18 w 5479"/>
                  <a:gd name="T9" fmla="*/ 3195 h 3215"/>
                  <a:gd name="T10" fmla="*/ 5468 w 5479"/>
                  <a:gd name="T11" fmla="*/ 3214 h 3215"/>
                  <a:gd name="T12" fmla="*/ 9 w 5479"/>
                  <a:gd name="T13" fmla="*/ 3214 h 3215"/>
                  <a:gd name="T14" fmla="*/ 9 w 5479"/>
                  <a:gd name="T15" fmla="*/ 3214 h 3215"/>
                  <a:gd name="T16" fmla="*/ 0 w 5479"/>
                  <a:gd name="T17" fmla="*/ 3205 h 3215"/>
                  <a:gd name="T18" fmla="*/ 0 w 5479"/>
                  <a:gd name="T19" fmla="*/ 10 h 3215"/>
                  <a:gd name="T20" fmla="*/ 0 w 5479"/>
                  <a:gd name="T21" fmla="*/ 10 h 3215"/>
                  <a:gd name="T22" fmla="*/ 9 w 5479"/>
                  <a:gd name="T23" fmla="*/ 0 h 3215"/>
                  <a:gd name="T24" fmla="*/ 5468 w 5479"/>
                  <a:gd name="T25" fmla="*/ 0 h 3215"/>
                  <a:gd name="T26" fmla="*/ 5468 w 5479"/>
                  <a:gd name="T27" fmla="*/ 0 h 3215"/>
                  <a:gd name="T28" fmla="*/ 5478 w 5479"/>
                  <a:gd name="T29" fmla="*/ 10 h 3215"/>
                  <a:gd name="T30" fmla="*/ 5478 w 5479"/>
                  <a:gd name="T31" fmla="*/ 3205 h 3215"/>
                  <a:gd name="T32" fmla="*/ 5478 w 5479"/>
                  <a:gd name="T33" fmla="*/ 3205 h 3215"/>
                  <a:gd name="T34" fmla="*/ 5468 w 5479"/>
                  <a:gd name="T35" fmla="*/ 3214 h 3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79" h="3215">
                    <a:moveTo>
                      <a:pt x="18" y="3195"/>
                    </a:moveTo>
                    <a:lnTo>
                      <a:pt x="5459" y="3195"/>
                    </a:lnTo>
                    <a:lnTo>
                      <a:pt x="5459" y="19"/>
                    </a:lnTo>
                    <a:lnTo>
                      <a:pt x="18" y="19"/>
                    </a:lnTo>
                    <a:lnTo>
                      <a:pt x="18" y="3195"/>
                    </a:lnTo>
                    <a:close/>
                    <a:moveTo>
                      <a:pt x="5468" y="3214"/>
                    </a:moveTo>
                    <a:lnTo>
                      <a:pt x="9" y="3214"/>
                    </a:lnTo>
                    <a:lnTo>
                      <a:pt x="9" y="3214"/>
                    </a:lnTo>
                    <a:cubicBezTo>
                      <a:pt x="4" y="3214"/>
                      <a:pt x="0" y="3210"/>
                      <a:pt x="0" y="320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468" y="0"/>
                    </a:lnTo>
                    <a:lnTo>
                      <a:pt x="5468" y="0"/>
                    </a:lnTo>
                    <a:cubicBezTo>
                      <a:pt x="5474" y="0"/>
                      <a:pt x="5478" y="4"/>
                      <a:pt x="5478" y="10"/>
                    </a:cubicBezTo>
                    <a:lnTo>
                      <a:pt x="5478" y="3205"/>
                    </a:lnTo>
                    <a:lnTo>
                      <a:pt x="5478" y="3205"/>
                    </a:lnTo>
                    <a:cubicBezTo>
                      <a:pt x="5478" y="3210"/>
                      <a:pt x="5474" y="3214"/>
                      <a:pt x="5468" y="3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36">
                <a:extLst>
                  <a:ext uri="{FF2B5EF4-FFF2-40B4-BE49-F238E27FC236}">
                    <a16:creationId xmlns:a16="http://schemas.microsoft.com/office/drawing/2014/main" id="{95C37817-4A73-49E7-BFAD-676BCA99E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1584" y="10000056"/>
                <a:ext cx="4971916" cy="526106"/>
              </a:xfrm>
              <a:custGeom>
                <a:avLst/>
                <a:gdLst>
                  <a:gd name="T0" fmla="*/ 5459 w 5460"/>
                  <a:gd name="T1" fmla="*/ 576 h 577"/>
                  <a:gd name="T2" fmla="*/ 0 w 5460"/>
                  <a:gd name="T3" fmla="*/ 576 h 577"/>
                  <a:gd name="T4" fmla="*/ 0 w 5460"/>
                  <a:gd name="T5" fmla="*/ 0 h 577"/>
                  <a:gd name="T6" fmla="*/ 5459 w 5460"/>
                  <a:gd name="T7" fmla="*/ 0 h 577"/>
                  <a:gd name="T8" fmla="*/ 5459 w 5460"/>
                  <a:gd name="T9" fmla="*/ 576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60" h="577">
                    <a:moveTo>
                      <a:pt x="5459" y="576"/>
                    </a:moveTo>
                    <a:lnTo>
                      <a:pt x="0" y="576"/>
                    </a:lnTo>
                    <a:lnTo>
                      <a:pt x="0" y="0"/>
                    </a:lnTo>
                    <a:lnTo>
                      <a:pt x="5459" y="0"/>
                    </a:lnTo>
                    <a:lnTo>
                      <a:pt x="5459" y="57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37">
                <a:extLst>
                  <a:ext uri="{FF2B5EF4-FFF2-40B4-BE49-F238E27FC236}">
                    <a16:creationId xmlns:a16="http://schemas.microsoft.com/office/drawing/2014/main" id="{CA5D204B-16A8-4603-99BD-51F4FEC1F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1584" y="10000056"/>
                <a:ext cx="4971916" cy="526106"/>
              </a:xfrm>
              <a:custGeom>
                <a:avLst/>
                <a:gdLst>
                  <a:gd name="T0" fmla="*/ 5459 w 5460"/>
                  <a:gd name="T1" fmla="*/ 576 h 577"/>
                  <a:gd name="T2" fmla="*/ 0 w 5460"/>
                  <a:gd name="T3" fmla="*/ 576 h 577"/>
                  <a:gd name="T4" fmla="*/ 0 w 5460"/>
                  <a:gd name="T5" fmla="*/ 0 h 577"/>
                  <a:gd name="T6" fmla="*/ 5459 w 5460"/>
                  <a:gd name="T7" fmla="*/ 0 h 577"/>
                  <a:gd name="T8" fmla="*/ 5459 w 5460"/>
                  <a:gd name="T9" fmla="*/ 576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60" h="577">
                    <a:moveTo>
                      <a:pt x="5459" y="576"/>
                    </a:moveTo>
                    <a:lnTo>
                      <a:pt x="0" y="576"/>
                    </a:lnTo>
                    <a:lnTo>
                      <a:pt x="0" y="0"/>
                    </a:lnTo>
                    <a:lnTo>
                      <a:pt x="5459" y="0"/>
                    </a:lnTo>
                    <a:lnTo>
                      <a:pt x="5459" y="576"/>
                    </a:lnTo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38">
                <a:extLst>
                  <a:ext uri="{FF2B5EF4-FFF2-40B4-BE49-F238E27FC236}">
                    <a16:creationId xmlns:a16="http://schemas.microsoft.com/office/drawing/2014/main" id="{F1A66575-CF9D-49FA-9F84-57BCD020F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3552" y="9992024"/>
                <a:ext cx="4987980" cy="542171"/>
              </a:xfrm>
              <a:custGeom>
                <a:avLst/>
                <a:gdLst>
                  <a:gd name="T0" fmla="*/ 18 w 5479"/>
                  <a:gd name="T1" fmla="*/ 575 h 595"/>
                  <a:gd name="T2" fmla="*/ 5459 w 5479"/>
                  <a:gd name="T3" fmla="*/ 575 h 595"/>
                  <a:gd name="T4" fmla="*/ 5459 w 5479"/>
                  <a:gd name="T5" fmla="*/ 19 h 595"/>
                  <a:gd name="T6" fmla="*/ 18 w 5479"/>
                  <a:gd name="T7" fmla="*/ 19 h 595"/>
                  <a:gd name="T8" fmla="*/ 18 w 5479"/>
                  <a:gd name="T9" fmla="*/ 575 h 595"/>
                  <a:gd name="T10" fmla="*/ 5468 w 5479"/>
                  <a:gd name="T11" fmla="*/ 594 h 595"/>
                  <a:gd name="T12" fmla="*/ 9 w 5479"/>
                  <a:gd name="T13" fmla="*/ 594 h 595"/>
                  <a:gd name="T14" fmla="*/ 9 w 5479"/>
                  <a:gd name="T15" fmla="*/ 594 h 595"/>
                  <a:gd name="T16" fmla="*/ 0 w 5479"/>
                  <a:gd name="T17" fmla="*/ 585 h 595"/>
                  <a:gd name="T18" fmla="*/ 0 w 5479"/>
                  <a:gd name="T19" fmla="*/ 9 h 595"/>
                  <a:gd name="T20" fmla="*/ 0 w 5479"/>
                  <a:gd name="T21" fmla="*/ 9 h 595"/>
                  <a:gd name="T22" fmla="*/ 9 w 5479"/>
                  <a:gd name="T23" fmla="*/ 0 h 595"/>
                  <a:gd name="T24" fmla="*/ 5468 w 5479"/>
                  <a:gd name="T25" fmla="*/ 0 h 595"/>
                  <a:gd name="T26" fmla="*/ 5468 w 5479"/>
                  <a:gd name="T27" fmla="*/ 0 h 595"/>
                  <a:gd name="T28" fmla="*/ 5478 w 5479"/>
                  <a:gd name="T29" fmla="*/ 9 h 595"/>
                  <a:gd name="T30" fmla="*/ 5478 w 5479"/>
                  <a:gd name="T31" fmla="*/ 585 h 595"/>
                  <a:gd name="T32" fmla="*/ 5478 w 5479"/>
                  <a:gd name="T33" fmla="*/ 585 h 595"/>
                  <a:gd name="T34" fmla="*/ 5468 w 5479"/>
                  <a:gd name="T35" fmla="*/ 594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79" h="595">
                    <a:moveTo>
                      <a:pt x="18" y="575"/>
                    </a:moveTo>
                    <a:lnTo>
                      <a:pt x="5459" y="575"/>
                    </a:lnTo>
                    <a:lnTo>
                      <a:pt x="5459" y="19"/>
                    </a:lnTo>
                    <a:lnTo>
                      <a:pt x="18" y="19"/>
                    </a:lnTo>
                    <a:lnTo>
                      <a:pt x="18" y="575"/>
                    </a:lnTo>
                    <a:close/>
                    <a:moveTo>
                      <a:pt x="5468" y="594"/>
                    </a:moveTo>
                    <a:lnTo>
                      <a:pt x="9" y="594"/>
                    </a:lnTo>
                    <a:lnTo>
                      <a:pt x="9" y="594"/>
                    </a:lnTo>
                    <a:cubicBezTo>
                      <a:pt x="4" y="594"/>
                      <a:pt x="0" y="590"/>
                      <a:pt x="0" y="58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468" y="0"/>
                    </a:lnTo>
                    <a:lnTo>
                      <a:pt x="5468" y="0"/>
                    </a:lnTo>
                    <a:cubicBezTo>
                      <a:pt x="5474" y="0"/>
                      <a:pt x="5478" y="4"/>
                      <a:pt x="5478" y="9"/>
                    </a:cubicBezTo>
                    <a:lnTo>
                      <a:pt x="5478" y="585"/>
                    </a:lnTo>
                    <a:lnTo>
                      <a:pt x="5478" y="585"/>
                    </a:lnTo>
                    <a:cubicBezTo>
                      <a:pt x="5478" y="590"/>
                      <a:pt x="5474" y="594"/>
                      <a:pt x="5468" y="5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39">
                <a:extLst>
                  <a:ext uri="{FF2B5EF4-FFF2-40B4-BE49-F238E27FC236}">
                    <a16:creationId xmlns:a16="http://schemas.microsoft.com/office/drawing/2014/main" id="{33B80D1B-02AD-4519-9C45-E959C7D4D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2389" y="8329364"/>
                <a:ext cx="911653" cy="108433"/>
              </a:xfrm>
              <a:custGeom>
                <a:avLst/>
                <a:gdLst>
                  <a:gd name="T0" fmla="*/ 998 w 999"/>
                  <a:gd name="T1" fmla="*/ 120 h 121"/>
                  <a:gd name="T2" fmla="*/ 0 w 999"/>
                  <a:gd name="T3" fmla="*/ 120 h 121"/>
                  <a:gd name="T4" fmla="*/ 0 w 999"/>
                  <a:gd name="T5" fmla="*/ 0 h 121"/>
                  <a:gd name="T6" fmla="*/ 998 w 999"/>
                  <a:gd name="T7" fmla="*/ 0 h 121"/>
                  <a:gd name="T8" fmla="*/ 998 w 999"/>
                  <a:gd name="T9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9" h="121">
                    <a:moveTo>
                      <a:pt x="998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998" y="0"/>
                    </a:lnTo>
                    <a:lnTo>
                      <a:pt x="998" y="12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40">
                <a:extLst>
                  <a:ext uri="{FF2B5EF4-FFF2-40B4-BE49-F238E27FC236}">
                    <a16:creationId xmlns:a16="http://schemas.microsoft.com/office/drawing/2014/main" id="{4BB06B96-5403-4779-ACA2-6D8190B22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4357" y="8317315"/>
                <a:ext cx="927717" cy="128515"/>
              </a:xfrm>
              <a:custGeom>
                <a:avLst/>
                <a:gdLst>
                  <a:gd name="T0" fmla="*/ 18 w 1017"/>
                  <a:gd name="T1" fmla="*/ 121 h 140"/>
                  <a:gd name="T2" fmla="*/ 997 w 1017"/>
                  <a:gd name="T3" fmla="*/ 121 h 140"/>
                  <a:gd name="T4" fmla="*/ 997 w 1017"/>
                  <a:gd name="T5" fmla="*/ 19 h 140"/>
                  <a:gd name="T6" fmla="*/ 18 w 1017"/>
                  <a:gd name="T7" fmla="*/ 19 h 140"/>
                  <a:gd name="T8" fmla="*/ 18 w 1017"/>
                  <a:gd name="T9" fmla="*/ 121 h 140"/>
                  <a:gd name="T10" fmla="*/ 1007 w 1017"/>
                  <a:gd name="T11" fmla="*/ 139 h 140"/>
                  <a:gd name="T12" fmla="*/ 9 w 1017"/>
                  <a:gd name="T13" fmla="*/ 139 h 140"/>
                  <a:gd name="T14" fmla="*/ 9 w 1017"/>
                  <a:gd name="T15" fmla="*/ 139 h 140"/>
                  <a:gd name="T16" fmla="*/ 0 w 1017"/>
                  <a:gd name="T17" fmla="*/ 130 h 140"/>
                  <a:gd name="T18" fmla="*/ 0 w 1017"/>
                  <a:gd name="T19" fmla="*/ 10 h 140"/>
                  <a:gd name="T20" fmla="*/ 0 w 1017"/>
                  <a:gd name="T21" fmla="*/ 10 h 140"/>
                  <a:gd name="T22" fmla="*/ 9 w 1017"/>
                  <a:gd name="T23" fmla="*/ 0 h 140"/>
                  <a:gd name="T24" fmla="*/ 1007 w 1017"/>
                  <a:gd name="T25" fmla="*/ 0 h 140"/>
                  <a:gd name="T26" fmla="*/ 1007 w 1017"/>
                  <a:gd name="T27" fmla="*/ 0 h 140"/>
                  <a:gd name="T28" fmla="*/ 1016 w 1017"/>
                  <a:gd name="T29" fmla="*/ 10 h 140"/>
                  <a:gd name="T30" fmla="*/ 1016 w 1017"/>
                  <a:gd name="T31" fmla="*/ 130 h 140"/>
                  <a:gd name="T32" fmla="*/ 1016 w 1017"/>
                  <a:gd name="T33" fmla="*/ 130 h 140"/>
                  <a:gd name="T34" fmla="*/ 1007 w 1017"/>
                  <a:gd name="T35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7" h="140">
                    <a:moveTo>
                      <a:pt x="18" y="121"/>
                    </a:moveTo>
                    <a:lnTo>
                      <a:pt x="997" y="121"/>
                    </a:lnTo>
                    <a:lnTo>
                      <a:pt x="997" y="19"/>
                    </a:lnTo>
                    <a:lnTo>
                      <a:pt x="18" y="19"/>
                    </a:lnTo>
                    <a:lnTo>
                      <a:pt x="18" y="121"/>
                    </a:lnTo>
                    <a:close/>
                    <a:moveTo>
                      <a:pt x="1007" y="139"/>
                    </a:moveTo>
                    <a:lnTo>
                      <a:pt x="9" y="139"/>
                    </a:lnTo>
                    <a:lnTo>
                      <a:pt x="9" y="139"/>
                    </a:lnTo>
                    <a:cubicBezTo>
                      <a:pt x="4" y="139"/>
                      <a:pt x="0" y="135"/>
                      <a:pt x="0" y="13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007" y="0"/>
                    </a:lnTo>
                    <a:lnTo>
                      <a:pt x="1007" y="0"/>
                    </a:lnTo>
                    <a:cubicBezTo>
                      <a:pt x="1012" y="0"/>
                      <a:pt x="1016" y="5"/>
                      <a:pt x="1016" y="10"/>
                    </a:cubicBezTo>
                    <a:lnTo>
                      <a:pt x="1016" y="130"/>
                    </a:lnTo>
                    <a:lnTo>
                      <a:pt x="1016" y="130"/>
                    </a:lnTo>
                    <a:cubicBezTo>
                      <a:pt x="1016" y="135"/>
                      <a:pt x="1012" y="139"/>
                      <a:pt x="1007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554FC579-F7C0-46D7-88DD-8918A3F0B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4357" y="8566312"/>
                <a:ext cx="866566" cy="187912"/>
              </a:xfrm>
              <a:custGeom>
                <a:avLst/>
                <a:gdLst>
                  <a:gd name="connsiteX0" fmla="*/ 8192 w 866566"/>
                  <a:gd name="connsiteY0" fmla="*/ 172693 h 187912"/>
                  <a:gd name="connsiteX1" fmla="*/ 857462 w 866566"/>
                  <a:gd name="connsiteY1" fmla="*/ 172693 h 187912"/>
                  <a:gd name="connsiteX2" fmla="*/ 866565 w 866566"/>
                  <a:gd name="connsiteY2" fmla="*/ 180302 h 187912"/>
                  <a:gd name="connsiteX3" fmla="*/ 857462 w 866566"/>
                  <a:gd name="connsiteY3" fmla="*/ 187912 h 187912"/>
                  <a:gd name="connsiteX4" fmla="*/ 8192 w 866566"/>
                  <a:gd name="connsiteY4" fmla="*/ 187912 h 187912"/>
                  <a:gd name="connsiteX5" fmla="*/ 0 w 866566"/>
                  <a:gd name="connsiteY5" fmla="*/ 180302 h 187912"/>
                  <a:gd name="connsiteX6" fmla="*/ 8192 w 866566"/>
                  <a:gd name="connsiteY6" fmla="*/ 172693 h 187912"/>
                  <a:gd name="connsiteX7" fmla="*/ 449938 w 866566"/>
                  <a:gd name="connsiteY7" fmla="*/ 84339 h 187912"/>
                  <a:gd name="connsiteX8" fmla="*/ 857489 w 866566"/>
                  <a:gd name="connsiteY8" fmla="*/ 84339 h 187912"/>
                  <a:gd name="connsiteX9" fmla="*/ 866566 w 866566"/>
                  <a:gd name="connsiteY9" fmla="*/ 93900 h 187912"/>
                  <a:gd name="connsiteX10" fmla="*/ 857489 w 866566"/>
                  <a:gd name="connsiteY10" fmla="*/ 103462 h 187912"/>
                  <a:gd name="connsiteX11" fmla="*/ 449938 w 866566"/>
                  <a:gd name="connsiteY11" fmla="*/ 103462 h 187912"/>
                  <a:gd name="connsiteX12" fmla="*/ 441769 w 866566"/>
                  <a:gd name="connsiteY12" fmla="*/ 93900 h 187912"/>
                  <a:gd name="connsiteX13" fmla="*/ 449938 w 866566"/>
                  <a:gd name="connsiteY13" fmla="*/ 84339 h 187912"/>
                  <a:gd name="connsiteX14" fmla="*/ 8252 w 866566"/>
                  <a:gd name="connsiteY14" fmla="*/ 84339 h 187912"/>
                  <a:gd name="connsiteX15" fmla="*/ 275058 w 866566"/>
                  <a:gd name="connsiteY15" fmla="*/ 84339 h 187912"/>
                  <a:gd name="connsiteX16" fmla="*/ 284226 w 866566"/>
                  <a:gd name="connsiteY16" fmla="*/ 93900 h 187912"/>
                  <a:gd name="connsiteX17" fmla="*/ 275058 w 866566"/>
                  <a:gd name="connsiteY17" fmla="*/ 103462 h 187912"/>
                  <a:gd name="connsiteX18" fmla="*/ 8252 w 866566"/>
                  <a:gd name="connsiteY18" fmla="*/ 103462 h 187912"/>
                  <a:gd name="connsiteX19" fmla="*/ 0 w 866566"/>
                  <a:gd name="connsiteY19" fmla="*/ 93900 h 187912"/>
                  <a:gd name="connsiteX20" fmla="*/ 8252 w 866566"/>
                  <a:gd name="connsiteY20" fmla="*/ 84339 h 187912"/>
                  <a:gd name="connsiteX21" fmla="*/ 8215 w 866566"/>
                  <a:gd name="connsiteY21" fmla="*/ 0 h 187912"/>
                  <a:gd name="connsiteX22" fmla="*/ 633447 w 866566"/>
                  <a:gd name="connsiteY22" fmla="*/ 0 h 187912"/>
                  <a:gd name="connsiteX23" fmla="*/ 641661 w 866566"/>
                  <a:gd name="connsiteY23" fmla="*/ 10041 h 187912"/>
                  <a:gd name="connsiteX24" fmla="*/ 633447 w 866566"/>
                  <a:gd name="connsiteY24" fmla="*/ 19078 h 187912"/>
                  <a:gd name="connsiteX25" fmla="*/ 8215 w 866566"/>
                  <a:gd name="connsiteY25" fmla="*/ 19078 h 187912"/>
                  <a:gd name="connsiteX26" fmla="*/ 0 w 866566"/>
                  <a:gd name="connsiteY26" fmla="*/ 10041 h 187912"/>
                  <a:gd name="connsiteX27" fmla="*/ 8215 w 866566"/>
                  <a:gd name="connsiteY27" fmla="*/ 0 h 18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66566" h="187912">
                    <a:moveTo>
                      <a:pt x="8192" y="172693"/>
                    </a:moveTo>
                    <a:lnTo>
                      <a:pt x="857462" y="172693"/>
                    </a:lnTo>
                    <a:cubicBezTo>
                      <a:pt x="862013" y="172693"/>
                      <a:pt x="866565" y="176075"/>
                      <a:pt x="866565" y="180302"/>
                    </a:cubicBezTo>
                    <a:cubicBezTo>
                      <a:pt x="866565" y="184530"/>
                      <a:pt x="862013" y="187912"/>
                      <a:pt x="857462" y="187912"/>
                    </a:cubicBezTo>
                    <a:lnTo>
                      <a:pt x="8192" y="187912"/>
                    </a:lnTo>
                    <a:cubicBezTo>
                      <a:pt x="3641" y="187912"/>
                      <a:pt x="0" y="184530"/>
                      <a:pt x="0" y="180302"/>
                    </a:cubicBezTo>
                    <a:cubicBezTo>
                      <a:pt x="0" y="176075"/>
                      <a:pt x="3641" y="172693"/>
                      <a:pt x="8192" y="172693"/>
                    </a:cubicBezTo>
                    <a:close/>
                    <a:moveTo>
                      <a:pt x="449938" y="84339"/>
                    </a:moveTo>
                    <a:lnTo>
                      <a:pt x="857489" y="84339"/>
                    </a:lnTo>
                    <a:cubicBezTo>
                      <a:pt x="862028" y="84339"/>
                      <a:pt x="866566" y="88164"/>
                      <a:pt x="866566" y="93900"/>
                    </a:cubicBezTo>
                    <a:cubicBezTo>
                      <a:pt x="866566" y="98681"/>
                      <a:pt x="862028" y="103462"/>
                      <a:pt x="857489" y="103462"/>
                    </a:cubicBezTo>
                    <a:lnTo>
                      <a:pt x="449938" y="103462"/>
                    </a:lnTo>
                    <a:cubicBezTo>
                      <a:pt x="445400" y="103462"/>
                      <a:pt x="441769" y="98681"/>
                      <a:pt x="441769" y="93900"/>
                    </a:cubicBezTo>
                    <a:cubicBezTo>
                      <a:pt x="441769" y="88164"/>
                      <a:pt x="445400" y="84339"/>
                      <a:pt x="449938" y="84339"/>
                    </a:cubicBezTo>
                    <a:close/>
                    <a:moveTo>
                      <a:pt x="8252" y="84339"/>
                    </a:moveTo>
                    <a:lnTo>
                      <a:pt x="275058" y="84339"/>
                    </a:lnTo>
                    <a:cubicBezTo>
                      <a:pt x="280559" y="84339"/>
                      <a:pt x="284226" y="88164"/>
                      <a:pt x="284226" y="93900"/>
                    </a:cubicBezTo>
                    <a:cubicBezTo>
                      <a:pt x="284226" y="98681"/>
                      <a:pt x="280559" y="103462"/>
                      <a:pt x="275058" y="103462"/>
                    </a:cubicBezTo>
                    <a:lnTo>
                      <a:pt x="8252" y="103462"/>
                    </a:lnTo>
                    <a:cubicBezTo>
                      <a:pt x="3667" y="103462"/>
                      <a:pt x="0" y="98681"/>
                      <a:pt x="0" y="93900"/>
                    </a:cubicBezTo>
                    <a:cubicBezTo>
                      <a:pt x="0" y="88164"/>
                      <a:pt x="3667" y="84339"/>
                      <a:pt x="8252" y="84339"/>
                    </a:cubicBezTo>
                    <a:close/>
                    <a:moveTo>
                      <a:pt x="8215" y="0"/>
                    </a:moveTo>
                    <a:lnTo>
                      <a:pt x="633447" y="0"/>
                    </a:lnTo>
                    <a:cubicBezTo>
                      <a:pt x="638010" y="0"/>
                      <a:pt x="641661" y="5020"/>
                      <a:pt x="641661" y="10041"/>
                    </a:cubicBezTo>
                    <a:cubicBezTo>
                      <a:pt x="641661" y="15062"/>
                      <a:pt x="638010" y="19078"/>
                      <a:pt x="633447" y="19078"/>
                    </a:cubicBezTo>
                    <a:lnTo>
                      <a:pt x="8215" y="19078"/>
                    </a:lnTo>
                    <a:cubicBezTo>
                      <a:pt x="3651" y="19078"/>
                      <a:pt x="0" y="15062"/>
                      <a:pt x="0" y="10041"/>
                    </a:cubicBezTo>
                    <a:cubicBezTo>
                      <a:pt x="0" y="5020"/>
                      <a:pt x="3651" y="0"/>
                      <a:pt x="8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45">
                <a:extLst>
                  <a:ext uri="{FF2B5EF4-FFF2-40B4-BE49-F238E27FC236}">
                    <a16:creationId xmlns:a16="http://schemas.microsoft.com/office/drawing/2014/main" id="{8DC0E358-E5AB-4729-ACCB-8E44CEBD9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8213" y="7851448"/>
                <a:ext cx="1594385" cy="224901"/>
              </a:xfrm>
              <a:custGeom>
                <a:avLst/>
                <a:gdLst>
                  <a:gd name="T0" fmla="*/ 342 w 1752"/>
                  <a:gd name="T1" fmla="*/ 245 h 246"/>
                  <a:gd name="T2" fmla="*/ 341 w 1752"/>
                  <a:gd name="T3" fmla="*/ 245 h 246"/>
                  <a:gd name="T4" fmla="*/ 261 w 1752"/>
                  <a:gd name="T5" fmla="*/ 32 h 246"/>
                  <a:gd name="T6" fmla="*/ 203 w 1752"/>
                  <a:gd name="T7" fmla="*/ 132 h 246"/>
                  <a:gd name="T8" fmla="*/ 10 w 1752"/>
                  <a:gd name="T9" fmla="*/ 136 h 246"/>
                  <a:gd name="T10" fmla="*/ 0 w 1752"/>
                  <a:gd name="T11" fmla="*/ 127 h 246"/>
                  <a:gd name="T12" fmla="*/ 10 w 1752"/>
                  <a:gd name="T13" fmla="*/ 118 h 246"/>
                  <a:gd name="T14" fmla="*/ 255 w 1752"/>
                  <a:gd name="T15" fmla="*/ 5 h 246"/>
                  <a:gd name="T16" fmla="*/ 264 w 1752"/>
                  <a:gd name="T17" fmla="*/ 0 h 246"/>
                  <a:gd name="T18" fmla="*/ 272 w 1752"/>
                  <a:gd name="T19" fmla="*/ 7 h 246"/>
                  <a:gd name="T20" fmla="*/ 410 w 1752"/>
                  <a:gd name="T21" fmla="*/ 89 h 246"/>
                  <a:gd name="T22" fmla="*/ 418 w 1752"/>
                  <a:gd name="T23" fmla="*/ 84 h 246"/>
                  <a:gd name="T24" fmla="*/ 427 w 1752"/>
                  <a:gd name="T25" fmla="*/ 89 h 246"/>
                  <a:gd name="T26" fmla="*/ 549 w 1752"/>
                  <a:gd name="T27" fmla="*/ 15 h 246"/>
                  <a:gd name="T28" fmla="*/ 557 w 1752"/>
                  <a:gd name="T29" fmla="*/ 10 h 246"/>
                  <a:gd name="T30" fmla="*/ 565 w 1752"/>
                  <a:gd name="T31" fmla="*/ 15 h 246"/>
                  <a:gd name="T32" fmla="*/ 685 w 1752"/>
                  <a:gd name="T33" fmla="*/ 39 h 246"/>
                  <a:gd name="T34" fmla="*/ 693 w 1752"/>
                  <a:gd name="T35" fmla="*/ 34 h 246"/>
                  <a:gd name="T36" fmla="*/ 693 w 1752"/>
                  <a:gd name="T37" fmla="*/ 34 h 246"/>
                  <a:gd name="T38" fmla="*/ 745 w 1752"/>
                  <a:gd name="T39" fmla="*/ 118 h 246"/>
                  <a:gd name="T40" fmla="*/ 1161 w 1752"/>
                  <a:gd name="T41" fmla="*/ 14 h 246"/>
                  <a:gd name="T42" fmla="*/ 1170 w 1752"/>
                  <a:gd name="T43" fmla="*/ 10 h 246"/>
                  <a:gd name="T44" fmla="*/ 1178 w 1752"/>
                  <a:gd name="T45" fmla="*/ 15 h 246"/>
                  <a:gd name="T46" fmla="*/ 1294 w 1752"/>
                  <a:gd name="T47" fmla="*/ 33 h 246"/>
                  <a:gd name="T48" fmla="*/ 1303 w 1752"/>
                  <a:gd name="T49" fmla="*/ 27 h 246"/>
                  <a:gd name="T50" fmla="*/ 1303 w 1752"/>
                  <a:gd name="T51" fmla="*/ 27 h 246"/>
                  <a:gd name="T52" fmla="*/ 1360 w 1752"/>
                  <a:gd name="T53" fmla="*/ 142 h 246"/>
                  <a:gd name="T54" fmla="*/ 1409 w 1752"/>
                  <a:gd name="T55" fmla="*/ 30 h 246"/>
                  <a:gd name="T56" fmla="*/ 1418 w 1752"/>
                  <a:gd name="T57" fmla="*/ 24 h 246"/>
                  <a:gd name="T58" fmla="*/ 1479 w 1752"/>
                  <a:gd name="T59" fmla="*/ 118 h 246"/>
                  <a:gd name="T60" fmla="*/ 1741 w 1752"/>
                  <a:gd name="T61" fmla="*/ 118 h 246"/>
                  <a:gd name="T62" fmla="*/ 1751 w 1752"/>
                  <a:gd name="T63" fmla="*/ 127 h 246"/>
                  <a:gd name="T64" fmla="*/ 1475 w 1752"/>
                  <a:gd name="T65" fmla="*/ 136 h 246"/>
                  <a:gd name="T66" fmla="*/ 1466 w 1752"/>
                  <a:gd name="T67" fmla="*/ 132 h 246"/>
                  <a:gd name="T68" fmla="*/ 1369 w 1752"/>
                  <a:gd name="T69" fmla="*/ 169 h 246"/>
                  <a:gd name="T70" fmla="*/ 1360 w 1752"/>
                  <a:gd name="T71" fmla="*/ 175 h 246"/>
                  <a:gd name="T72" fmla="*/ 1360 w 1752"/>
                  <a:gd name="T73" fmla="*/ 175 h 246"/>
                  <a:gd name="T74" fmla="*/ 1303 w 1752"/>
                  <a:gd name="T75" fmla="*/ 60 h 246"/>
                  <a:gd name="T76" fmla="*/ 1240 w 1752"/>
                  <a:gd name="T77" fmla="*/ 203 h 246"/>
                  <a:gd name="T78" fmla="*/ 1231 w 1752"/>
                  <a:gd name="T79" fmla="*/ 208 h 246"/>
                  <a:gd name="T80" fmla="*/ 1168 w 1752"/>
                  <a:gd name="T81" fmla="*/ 44 h 246"/>
                  <a:gd name="T82" fmla="*/ 1126 w 1752"/>
                  <a:gd name="T83" fmla="*/ 132 h 246"/>
                  <a:gd name="T84" fmla="*/ 739 w 1752"/>
                  <a:gd name="T85" fmla="*/ 136 h 246"/>
                  <a:gd name="T86" fmla="*/ 731 w 1752"/>
                  <a:gd name="T87" fmla="*/ 132 h 246"/>
                  <a:gd name="T88" fmla="*/ 632 w 1752"/>
                  <a:gd name="T89" fmla="*/ 176 h 246"/>
                  <a:gd name="T90" fmla="*/ 623 w 1752"/>
                  <a:gd name="T91" fmla="*/ 181 h 246"/>
                  <a:gd name="T92" fmla="*/ 615 w 1752"/>
                  <a:gd name="T93" fmla="*/ 175 h 246"/>
                  <a:gd name="T94" fmla="*/ 487 w 1752"/>
                  <a:gd name="T95" fmla="*/ 191 h 246"/>
                  <a:gd name="T96" fmla="*/ 479 w 1752"/>
                  <a:gd name="T97" fmla="*/ 197 h 246"/>
                  <a:gd name="T98" fmla="*/ 470 w 1752"/>
                  <a:gd name="T99" fmla="*/ 192 h 246"/>
                  <a:gd name="T100" fmla="*/ 350 w 1752"/>
                  <a:gd name="T101" fmla="*/ 240 h 246"/>
                  <a:gd name="T102" fmla="*/ 342 w 1752"/>
                  <a:gd name="T103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52" h="246">
                    <a:moveTo>
                      <a:pt x="342" y="245"/>
                    </a:moveTo>
                    <a:lnTo>
                      <a:pt x="342" y="245"/>
                    </a:lnTo>
                    <a:cubicBezTo>
                      <a:pt x="341" y="245"/>
                      <a:pt x="341" y="245"/>
                      <a:pt x="341" y="245"/>
                    </a:cubicBezTo>
                    <a:lnTo>
                      <a:pt x="341" y="245"/>
                    </a:lnTo>
                    <a:cubicBezTo>
                      <a:pt x="337" y="244"/>
                      <a:pt x="334" y="242"/>
                      <a:pt x="332" y="239"/>
                    </a:cubicBezTo>
                    <a:lnTo>
                      <a:pt x="261" y="32"/>
                    </a:lnTo>
                    <a:lnTo>
                      <a:pt x="203" y="132"/>
                    </a:lnTo>
                    <a:lnTo>
                      <a:pt x="203" y="132"/>
                    </a:lnTo>
                    <a:cubicBezTo>
                      <a:pt x="201" y="135"/>
                      <a:pt x="198" y="136"/>
                      <a:pt x="195" y="136"/>
                    </a:cubicBezTo>
                    <a:lnTo>
                      <a:pt x="10" y="136"/>
                    </a:lnTo>
                    <a:lnTo>
                      <a:pt x="10" y="136"/>
                    </a:lnTo>
                    <a:cubicBezTo>
                      <a:pt x="5" y="136"/>
                      <a:pt x="0" y="132"/>
                      <a:pt x="0" y="127"/>
                    </a:cubicBezTo>
                    <a:lnTo>
                      <a:pt x="0" y="127"/>
                    </a:lnTo>
                    <a:cubicBezTo>
                      <a:pt x="0" y="122"/>
                      <a:pt x="5" y="118"/>
                      <a:pt x="10" y="118"/>
                    </a:cubicBezTo>
                    <a:lnTo>
                      <a:pt x="189" y="118"/>
                    </a:lnTo>
                    <a:lnTo>
                      <a:pt x="255" y="5"/>
                    </a:lnTo>
                    <a:lnTo>
                      <a:pt x="255" y="5"/>
                    </a:lnTo>
                    <a:cubicBezTo>
                      <a:pt x="257" y="2"/>
                      <a:pt x="260" y="0"/>
                      <a:pt x="264" y="0"/>
                    </a:cubicBezTo>
                    <a:lnTo>
                      <a:pt x="264" y="0"/>
                    </a:lnTo>
                    <a:cubicBezTo>
                      <a:pt x="267" y="0"/>
                      <a:pt x="271" y="3"/>
                      <a:pt x="272" y="7"/>
                    </a:cubicBezTo>
                    <a:lnTo>
                      <a:pt x="344" y="213"/>
                    </a:lnTo>
                    <a:lnTo>
                      <a:pt x="410" y="89"/>
                    </a:lnTo>
                    <a:lnTo>
                      <a:pt x="410" y="89"/>
                    </a:lnTo>
                    <a:cubicBezTo>
                      <a:pt x="411" y="86"/>
                      <a:pt x="415" y="84"/>
                      <a:pt x="418" y="84"/>
                    </a:cubicBezTo>
                    <a:lnTo>
                      <a:pt x="418" y="84"/>
                    </a:lnTo>
                    <a:cubicBezTo>
                      <a:pt x="421" y="84"/>
                      <a:pt x="425" y="85"/>
                      <a:pt x="427" y="89"/>
                    </a:cubicBezTo>
                    <a:lnTo>
                      <a:pt x="477" y="168"/>
                    </a:lnTo>
                    <a:lnTo>
                      <a:pt x="549" y="15"/>
                    </a:lnTo>
                    <a:lnTo>
                      <a:pt x="549" y="15"/>
                    </a:lnTo>
                    <a:cubicBezTo>
                      <a:pt x="550" y="12"/>
                      <a:pt x="553" y="10"/>
                      <a:pt x="557" y="10"/>
                    </a:cubicBezTo>
                    <a:lnTo>
                      <a:pt x="557" y="10"/>
                    </a:lnTo>
                    <a:cubicBezTo>
                      <a:pt x="561" y="10"/>
                      <a:pt x="564" y="12"/>
                      <a:pt x="565" y="15"/>
                    </a:cubicBezTo>
                    <a:lnTo>
                      <a:pt x="625" y="150"/>
                    </a:lnTo>
                    <a:lnTo>
                      <a:pt x="685" y="39"/>
                    </a:lnTo>
                    <a:lnTo>
                      <a:pt x="685" y="39"/>
                    </a:lnTo>
                    <a:cubicBezTo>
                      <a:pt x="687" y="36"/>
                      <a:pt x="690" y="34"/>
                      <a:pt x="693" y="34"/>
                    </a:cubicBezTo>
                    <a:lnTo>
                      <a:pt x="693" y="34"/>
                    </a:lnTo>
                    <a:lnTo>
                      <a:pt x="693" y="34"/>
                    </a:lnTo>
                    <a:cubicBezTo>
                      <a:pt x="697" y="34"/>
                      <a:pt x="700" y="36"/>
                      <a:pt x="702" y="39"/>
                    </a:cubicBezTo>
                    <a:lnTo>
                      <a:pt x="745" y="118"/>
                    </a:lnTo>
                    <a:lnTo>
                      <a:pt x="1111" y="118"/>
                    </a:lnTo>
                    <a:lnTo>
                      <a:pt x="1161" y="14"/>
                    </a:lnTo>
                    <a:lnTo>
                      <a:pt x="1161" y="14"/>
                    </a:lnTo>
                    <a:cubicBezTo>
                      <a:pt x="1162" y="11"/>
                      <a:pt x="1167" y="9"/>
                      <a:pt x="1170" y="10"/>
                    </a:cubicBezTo>
                    <a:lnTo>
                      <a:pt x="1170" y="10"/>
                    </a:lnTo>
                    <a:cubicBezTo>
                      <a:pt x="1174" y="10"/>
                      <a:pt x="1177" y="12"/>
                      <a:pt x="1178" y="15"/>
                    </a:cubicBezTo>
                    <a:lnTo>
                      <a:pt x="1233" y="172"/>
                    </a:lnTo>
                    <a:lnTo>
                      <a:pt x="1294" y="33"/>
                    </a:lnTo>
                    <a:lnTo>
                      <a:pt x="1294" y="33"/>
                    </a:lnTo>
                    <a:cubicBezTo>
                      <a:pt x="1296" y="30"/>
                      <a:pt x="1299" y="27"/>
                      <a:pt x="1303" y="27"/>
                    </a:cubicBezTo>
                    <a:lnTo>
                      <a:pt x="1303" y="27"/>
                    </a:lnTo>
                    <a:lnTo>
                      <a:pt x="1303" y="27"/>
                    </a:lnTo>
                    <a:cubicBezTo>
                      <a:pt x="1306" y="27"/>
                      <a:pt x="1310" y="30"/>
                      <a:pt x="1311" y="33"/>
                    </a:cubicBezTo>
                    <a:lnTo>
                      <a:pt x="1360" y="142"/>
                    </a:lnTo>
                    <a:lnTo>
                      <a:pt x="1409" y="30"/>
                    </a:lnTo>
                    <a:lnTo>
                      <a:pt x="1409" y="30"/>
                    </a:lnTo>
                    <a:cubicBezTo>
                      <a:pt x="1411" y="26"/>
                      <a:pt x="1413" y="24"/>
                      <a:pt x="1418" y="24"/>
                    </a:cubicBezTo>
                    <a:lnTo>
                      <a:pt x="1418" y="24"/>
                    </a:lnTo>
                    <a:cubicBezTo>
                      <a:pt x="1421" y="24"/>
                      <a:pt x="1424" y="25"/>
                      <a:pt x="1426" y="28"/>
                    </a:cubicBezTo>
                    <a:lnTo>
                      <a:pt x="1479" y="118"/>
                    </a:lnTo>
                    <a:lnTo>
                      <a:pt x="1741" y="118"/>
                    </a:lnTo>
                    <a:lnTo>
                      <a:pt x="1741" y="118"/>
                    </a:lnTo>
                    <a:cubicBezTo>
                      <a:pt x="1747" y="118"/>
                      <a:pt x="1751" y="122"/>
                      <a:pt x="1751" y="127"/>
                    </a:cubicBezTo>
                    <a:lnTo>
                      <a:pt x="1751" y="127"/>
                    </a:lnTo>
                    <a:cubicBezTo>
                      <a:pt x="1751" y="132"/>
                      <a:pt x="1747" y="136"/>
                      <a:pt x="1741" y="136"/>
                    </a:cubicBezTo>
                    <a:lnTo>
                      <a:pt x="1475" y="136"/>
                    </a:lnTo>
                    <a:lnTo>
                      <a:pt x="1475" y="136"/>
                    </a:lnTo>
                    <a:cubicBezTo>
                      <a:pt x="1471" y="136"/>
                      <a:pt x="1468" y="135"/>
                      <a:pt x="1466" y="132"/>
                    </a:cubicBezTo>
                    <a:lnTo>
                      <a:pt x="1419" y="54"/>
                    </a:lnTo>
                    <a:lnTo>
                      <a:pt x="1369" y="169"/>
                    </a:lnTo>
                    <a:lnTo>
                      <a:pt x="1369" y="169"/>
                    </a:lnTo>
                    <a:cubicBezTo>
                      <a:pt x="1368" y="172"/>
                      <a:pt x="1364" y="175"/>
                      <a:pt x="1360" y="175"/>
                    </a:cubicBezTo>
                    <a:lnTo>
                      <a:pt x="1360" y="175"/>
                    </a:lnTo>
                    <a:lnTo>
                      <a:pt x="1360" y="175"/>
                    </a:lnTo>
                    <a:cubicBezTo>
                      <a:pt x="1356" y="175"/>
                      <a:pt x="1353" y="172"/>
                      <a:pt x="1352" y="169"/>
                    </a:cubicBezTo>
                    <a:lnTo>
                      <a:pt x="1303" y="60"/>
                    </a:lnTo>
                    <a:lnTo>
                      <a:pt x="1240" y="203"/>
                    </a:lnTo>
                    <a:lnTo>
                      <a:pt x="1240" y="203"/>
                    </a:lnTo>
                    <a:cubicBezTo>
                      <a:pt x="1239" y="206"/>
                      <a:pt x="1235" y="208"/>
                      <a:pt x="1231" y="208"/>
                    </a:cubicBezTo>
                    <a:lnTo>
                      <a:pt x="1231" y="208"/>
                    </a:lnTo>
                    <a:cubicBezTo>
                      <a:pt x="1227" y="208"/>
                      <a:pt x="1224" y="206"/>
                      <a:pt x="1223" y="202"/>
                    </a:cubicBezTo>
                    <a:lnTo>
                      <a:pt x="1168" y="44"/>
                    </a:lnTo>
                    <a:lnTo>
                      <a:pt x="1126" y="132"/>
                    </a:lnTo>
                    <a:lnTo>
                      <a:pt x="1126" y="132"/>
                    </a:lnTo>
                    <a:cubicBezTo>
                      <a:pt x="1124" y="135"/>
                      <a:pt x="1121" y="136"/>
                      <a:pt x="1117" y="136"/>
                    </a:cubicBezTo>
                    <a:lnTo>
                      <a:pt x="739" y="136"/>
                    </a:lnTo>
                    <a:lnTo>
                      <a:pt x="739" y="136"/>
                    </a:lnTo>
                    <a:cubicBezTo>
                      <a:pt x="736" y="136"/>
                      <a:pt x="732" y="135"/>
                      <a:pt x="731" y="132"/>
                    </a:cubicBezTo>
                    <a:lnTo>
                      <a:pt x="693" y="63"/>
                    </a:lnTo>
                    <a:lnTo>
                      <a:pt x="632" y="176"/>
                    </a:lnTo>
                    <a:lnTo>
                      <a:pt x="632" y="176"/>
                    </a:lnTo>
                    <a:cubicBezTo>
                      <a:pt x="630" y="179"/>
                      <a:pt x="627" y="181"/>
                      <a:pt x="623" y="181"/>
                    </a:cubicBezTo>
                    <a:lnTo>
                      <a:pt x="623" y="181"/>
                    </a:lnTo>
                    <a:cubicBezTo>
                      <a:pt x="619" y="181"/>
                      <a:pt x="616" y="178"/>
                      <a:pt x="615" y="175"/>
                    </a:cubicBezTo>
                    <a:lnTo>
                      <a:pt x="557" y="42"/>
                    </a:lnTo>
                    <a:lnTo>
                      <a:pt x="487" y="191"/>
                    </a:lnTo>
                    <a:lnTo>
                      <a:pt x="487" y="191"/>
                    </a:lnTo>
                    <a:cubicBezTo>
                      <a:pt x="485" y="194"/>
                      <a:pt x="482" y="197"/>
                      <a:pt x="479" y="197"/>
                    </a:cubicBezTo>
                    <a:lnTo>
                      <a:pt x="479" y="197"/>
                    </a:lnTo>
                    <a:cubicBezTo>
                      <a:pt x="475" y="197"/>
                      <a:pt x="472" y="195"/>
                      <a:pt x="470" y="192"/>
                    </a:cubicBezTo>
                    <a:lnTo>
                      <a:pt x="419" y="112"/>
                    </a:lnTo>
                    <a:lnTo>
                      <a:pt x="350" y="240"/>
                    </a:lnTo>
                    <a:lnTo>
                      <a:pt x="350" y="240"/>
                    </a:lnTo>
                    <a:cubicBezTo>
                      <a:pt x="349" y="243"/>
                      <a:pt x="345" y="245"/>
                      <a:pt x="342" y="2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46">
                <a:extLst>
                  <a:ext uri="{FF2B5EF4-FFF2-40B4-BE49-F238E27FC236}">
                    <a16:creationId xmlns:a16="http://schemas.microsoft.com/office/drawing/2014/main" id="{9EB19711-75A1-4FC4-B5C6-59DBB73EE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1678" y="10160700"/>
                <a:ext cx="317270" cy="208837"/>
              </a:xfrm>
              <a:custGeom>
                <a:avLst/>
                <a:gdLst>
                  <a:gd name="T0" fmla="*/ 347 w 348"/>
                  <a:gd name="T1" fmla="*/ 20 h 228"/>
                  <a:gd name="T2" fmla="*/ 274 w 348"/>
                  <a:gd name="T3" fmla="*/ 66 h 228"/>
                  <a:gd name="T4" fmla="*/ 274 w 348"/>
                  <a:gd name="T5" fmla="*/ 34 h 228"/>
                  <a:gd name="T6" fmla="*/ 274 w 348"/>
                  <a:gd name="T7" fmla="*/ 34 h 228"/>
                  <a:gd name="T8" fmla="*/ 239 w 348"/>
                  <a:gd name="T9" fmla="*/ 0 h 228"/>
                  <a:gd name="T10" fmla="*/ 35 w 348"/>
                  <a:gd name="T11" fmla="*/ 0 h 228"/>
                  <a:gd name="T12" fmla="*/ 35 w 348"/>
                  <a:gd name="T13" fmla="*/ 0 h 228"/>
                  <a:gd name="T14" fmla="*/ 0 w 348"/>
                  <a:gd name="T15" fmla="*/ 34 h 228"/>
                  <a:gd name="T16" fmla="*/ 0 w 348"/>
                  <a:gd name="T17" fmla="*/ 191 h 228"/>
                  <a:gd name="T18" fmla="*/ 0 w 348"/>
                  <a:gd name="T19" fmla="*/ 191 h 228"/>
                  <a:gd name="T20" fmla="*/ 35 w 348"/>
                  <a:gd name="T21" fmla="*/ 227 h 228"/>
                  <a:gd name="T22" fmla="*/ 239 w 348"/>
                  <a:gd name="T23" fmla="*/ 227 h 228"/>
                  <a:gd name="T24" fmla="*/ 239 w 348"/>
                  <a:gd name="T25" fmla="*/ 227 h 228"/>
                  <a:gd name="T26" fmla="*/ 274 w 348"/>
                  <a:gd name="T27" fmla="*/ 191 h 228"/>
                  <a:gd name="T28" fmla="*/ 274 w 348"/>
                  <a:gd name="T29" fmla="*/ 166 h 228"/>
                  <a:gd name="T30" fmla="*/ 347 w 348"/>
                  <a:gd name="T31" fmla="*/ 205 h 228"/>
                  <a:gd name="T32" fmla="*/ 347 w 348"/>
                  <a:gd name="T33" fmla="*/ 2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8" h="228">
                    <a:moveTo>
                      <a:pt x="347" y="20"/>
                    </a:moveTo>
                    <a:lnTo>
                      <a:pt x="274" y="66"/>
                    </a:lnTo>
                    <a:lnTo>
                      <a:pt x="274" y="34"/>
                    </a:lnTo>
                    <a:lnTo>
                      <a:pt x="274" y="34"/>
                    </a:lnTo>
                    <a:cubicBezTo>
                      <a:pt x="274" y="15"/>
                      <a:pt x="259" y="0"/>
                      <a:pt x="239" y="0"/>
                    </a:cubicBezTo>
                    <a:lnTo>
                      <a:pt x="35" y="0"/>
                    </a:lnTo>
                    <a:lnTo>
                      <a:pt x="35" y="0"/>
                    </a:lnTo>
                    <a:cubicBezTo>
                      <a:pt x="15" y="0"/>
                      <a:pt x="0" y="15"/>
                      <a:pt x="0" y="34"/>
                    </a:cubicBezTo>
                    <a:lnTo>
                      <a:pt x="0" y="191"/>
                    </a:lnTo>
                    <a:lnTo>
                      <a:pt x="0" y="191"/>
                    </a:lnTo>
                    <a:cubicBezTo>
                      <a:pt x="0" y="211"/>
                      <a:pt x="15" y="227"/>
                      <a:pt x="35" y="227"/>
                    </a:cubicBezTo>
                    <a:lnTo>
                      <a:pt x="239" y="227"/>
                    </a:lnTo>
                    <a:lnTo>
                      <a:pt x="239" y="227"/>
                    </a:lnTo>
                    <a:cubicBezTo>
                      <a:pt x="259" y="227"/>
                      <a:pt x="274" y="211"/>
                      <a:pt x="274" y="191"/>
                    </a:cubicBezTo>
                    <a:lnTo>
                      <a:pt x="274" y="166"/>
                    </a:lnTo>
                    <a:lnTo>
                      <a:pt x="347" y="205"/>
                    </a:lnTo>
                    <a:lnTo>
                      <a:pt x="347" y="2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47">
                <a:extLst>
                  <a:ext uri="{FF2B5EF4-FFF2-40B4-BE49-F238E27FC236}">
                    <a16:creationId xmlns:a16="http://schemas.microsoft.com/office/drawing/2014/main" id="{4EBAD400-F3E2-4B91-9284-D800E0DE3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3645" y="10152668"/>
                <a:ext cx="333334" cy="224901"/>
              </a:xfrm>
              <a:custGeom>
                <a:avLst/>
                <a:gdLst>
                  <a:gd name="T0" fmla="*/ 45 w 367"/>
                  <a:gd name="T1" fmla="*/ 19 h 247"/>
                  <a:gd name="T2" fmla="*/ 45 w 367"/>
                  <a:gd name="T3" fmla="*/ 19 h 247"/>
                  <a:gd name="T4" fmla="*/ 19 w 367"/>
                  <a:gd name="T5" fmla="*/ 44 h 247"/>
                  <a:gd name="T6" fmla="*/ 19 w 367"/>
                  <a:gd name="T7" fmla="*/ 201 h 247"/>
                  <a:gd name="T8" fmla="*/ 19 w 367"/>
                  <a:gd name="T9" fmla="*/ 201 h 247"/>
                  <a:gd name="T10" fmla="*/ 45 w 367"/>
                  <a:gd name="T11" fmla="*/ 228 h 247"/>
                  <a:gd name="T12" fmla="*/ 249 w 367"/>
                  <a:gd name="T13" fmla="*/ 228 h 247"/>
                  <a:gd name="T14" fmla="*/ 249 w 367"/>
                  <a:gd name="T15" fmla="*/ 228 h 247"/>
                  <a:gd name="T16" fmla="*/ 275 w 367"/>
                  <a:gd name="T17" fmla="*/ 201 h 247"/>
                  <a:gd name="T18" fmla="*/ 275 w 367"/>
                  <a:gd name="T19" fmla="*/ 176 h 247"/>
                  <a:gd name="T20" fmla="*/ 275 w 367"/>
                  <a:gd name="T21" fmla="*/ 176 h 247"/>
                  <a:gd name="T22" fmla="*/ 279 w 367"/>
                  <a:gd name="T23" fmla="*/ 167 h 247"/>
                  <a:gd name="T24" fmla="*/ 279 w 367"/>
                  <a:gd name="T25" fmla="*/ 167 h 247"/>
                  <a:gd name="T26" fmla="*/ 289 w 367"/>
                  <a:gd name="T27" fmla="*/ 167 h 247"/>
                  <a:gd name="T28" fmla="*/ 348 w 367"/>
                  <a:gd name="T29" fmla="*/ 199 h 247"/>
                  <a:gd name="T30" fmla="*/ 348 w 367"/>
                  <a:gd name="T31" fmla="*/ 47 h 247"/>
                  <a:gd name="T32" fmla="*/ 289 w 367"/>
                  <a:gd name="T33" fmla="*/ 84 h 247"/>
                  <a:gd name="T34" fmla="*/ 289 w 367"/>
                  <a:gd name="T35" fmla="*/ 84 h 247"/>
                  <a:gd name="T36" fmla="*/ 279 w 367"/>
                  <a:gd name="T37" fmla="*/ 84 h 247"/>
                  <a:gd name="T38" fmla="*/ 279 w 367"/>
                  <a:gd name="T39" fmla="*/ 84 h 247"/>
                  <a:gd name="T40" fmla="*/ 275 w 367"/>
                  <a:gd name="T41" fmla="*/ 76 h 247"/>
                  <a:gd name="T42" fmla="*/ 275 w 367"/>
                  <a:gd name="T43" fmla="*/ 44 h 247"/>
                  <a:gd name="T44" fmla="*/ 275 w 367"/>
                  <a:gd name="T45" fmla="*/ 44 h 247"/>
                  <a:gd name="T46" fmla="*/ 249 w 367"/>
                  <a:gd name="T47" fmla="*/ 19 h 247"/>
                  <a:gd name="T48" fmla="*/ 45 w 367"/>
                  <a:gd name="T49" fmla="*/ 19 h 247"/>
                  <a:gd name="T50" fmla="*/ 249 w 367"/>
                  <a:gd name="T51" fmla="*/ 246 h 247"/>
                  <a:gd name="T52" fmla="*/ 45 w 367"/>
                  <a:gd name="T53" fmla="*/ 246 h 247"/>
                  <a:gd name="T54" fmla="*/ 45 w 367"/>
                  <a:gd name="T55" fmla="*/ 246 h 247"/>
                  <a:gd name="T56" fmla="*/ 0 w 367"/>
                  <a:gd name="T57" fmla="*/ 201 h 247"/>
                  <a:gd name="T58" fmla="*/ 0 w 367"/>
                  <a:gd name="T59" fmla="*/ 44 h 247"/>
                  <a:gd name="T60" fmla="*/ 0 w 367"/>
                  <a:gd name="T61" fmla="*/ 44 h 247"/>
                  <a:gd name="T62" fmla="*/ 45 w 367"/>
                  <a:gd name="T63" fmla="*/ 0 h 247"/>
                  <a:gd name="T64" fmla="*/ 249 w 367"/>
                  <a:gd name="T65" fmla="*/ 0 h 247"/>
                  <a:gd name="T66" fmla="*/ 249 w 367"/>
                  <a:gd name="T67" fmla="*/ 0 h 247"/>
                  <a:gd name="T68" fmla="*/ 294 w 367"/>
                  <a:gd name="T69" fmla="*/ 44 h 247"/>
                  <a:gd name="T70" fmla="*/ 294 w 367"/>
                  <a:gd name="T71" fmla="*/ 59 h 247"/>
                  <a:gd name="T72" fmla="*/ 352 w 367"/>
                  <a:gd name="T73" fmla="*/ 22 h 247"/>
                  <a:gd name="T74" fmla="*/ 352 w 367"/>
                  <a:gd name="T75" fmla="*/ 22 h 247"/>
                  <a:gd name="T76" fmla="*/ 362 w 367"/>
                  <a:gd name="T77" fmla="*/ 22 h 247"/>
                  <a:gd name="T78" fmla="*/ 362 w 367"/>
                  <a:gd name="T79" fmla="*/ 22 h 247"/>
                  <a:gd name="T80" fmla="*/ 366 w 367"/>
                  <a:gd name="T81" fmla="*/ 30 h 247"/>
                  <a:gd name="T82" fmla="*/ 366 w 367"/>
                  <a:gd name="T83" fmla="*/ 215 h 247"/>
                  <a:gd name="T84" fmla="*/ 366 w 367"/>
                  <a:gd name="T85" fmla="*/ 215 h 247"/>
                  <a:gd name="T86" fmla="*/ 362 w 367"/>
                  <a:gd name="T87" fmla="*/ 223 h 247"/>
                  <a:gd name="T88" fmla="*/ 362 w 367"/>
                  <a:gd name="T89" fmla="*/ 223 h 247"/>
                  <a:gd name="T90" fmla="*/ 352 w 367"/>
                  <a:gd name="T91" fmla="*/ 223 h 247"/>
                  <a:gd name="T92" fmla="*/ 294 w 367"/>
                  <a:gd name="T93" fmla="*/ 192 h 247"/>
                  <a:gd name="T94" fmla="*/ 294 w 367"/>
                  <a:gd name="T95" fmla="*/ 201 h 247"/>
                  <a:gd name="T96" fmla="*/ 294 w 367"/>
                  <a:gd name="T97" fmla="*/ 201 h 247"/>
                  <a:gd name="T98" fmla="*/ 249 w 367"/>
                  <a:gd name="T99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7" h="247">
                    <a:moveTo>
                      <a:pt x="45" y="19"/>
                    </a:moveTo>
                    <a:lnTo>
                      <a:pt x="45" y="19"/>
                    </a:lnTo>
                    <a:cubicBezTo>
                      <a:pt x="30" y="19"/>
                      <a:pt x="19" y="30"/>
                      <a:pt x="19" y="44"/>
                    </a:cubicBezTo>
                    <a:lnTo>
                      <a:pt x="19" y="201"/>
                    </a:lnTo>
                    <a:lnTo>
                      <a:pt x="19" y="201"/>
                    </a:lnTo>
                    <a:cubicBezTo>
                      <a:pt x="19" y="216"/>
                      <a:pt x="30" y="228"/>
                      <a:pt x="45" y="228"/>
                    </a:cubicBezTo>
                    <a:lnTo>
                      <a:pt x="249" y="228"/>
                    </a:lnTo>
                    <a:lnTo>
                      <a:pt x="249" y="228"/>
                    </a:lnTo>
                    <a:cubicBezTo>
                      <a:pt x="264" y="228"/>
                      <a:pt x="275" y="216"/>
                      <a:pt x="275" y="201"/>
                    </a:cubicBezTo>
                    <a:lnTo>
                      <a:pt x="275" y="176"/>
                    </a:lnTo>
                    <a:lnTo>
                      <a:pt x="275" y="176"/>
                    </a:lnTo>
                    <a:cubicBezTo>
                      <a:pt x="275" y="172"/>
                      <a:pt x="276" y="169"/>
                      <a:pt x="279" y="167"/>
                    </a:cubicBezTo>
                    <a:lnTo>
                      <a:pt x="279" y="167"/>
                    </a:lnTo>
                    <a:cubicBezTo>
                      <a:pt x="282" y="165"/>
                      <a:pt x="285" y="165"/>
                      <a:pt x="289" y="167"/>
                    </a:cubicBezTo>
                    <a:lnTo>
                      <a:pt x="348" y="199"/>
                    </a:lnTo>
                    <a:lnTo>
                      <a:pt x="348" y="47"/>
                    </a:lnTo>
                    <a:lnTo>
                      <a:pt x="289" y="84"/>
                    </a:lnTo>
                    <a:lnTo>
                      <a:pt x="289" y="84"/>
                    </a:lnTo>
                    <a:cubicBezTo>
                      <a:pt x="286" y="86"/>
                      <a:pt x="283" y="86"/>
                      <a:pt x="279" y="84"/>
                    </a:cubicBezTo>
                    <a:lnTo>
                      <a:pt x="279" y="84"/>
                    </a:lnTo>
                    <a:cubicBezTo>
                      <a:pt x="276" y="83"/>
                      <a:pt x="275" y="79"/>
                      <a:pt x="275" y="76"/>
                    </a:cubicBezTo>
                    <a:lnTo>
                      <a:pt x="275" y="44"/>
                    </a:lnTo>
                    <a:lnTo>
                      <a:pt x="275" y="44"/>
                    </a:lnTo>
                    <a:cubicBezTo>
                      <a:pt x="275" y="30"/>
                      <a:pt x="264" y="19"/>
                      <a:pt x="249" y="19"/>
                    </a:cubicBezTo>
                    <a:lnTo>
                      <a:pt x="45" y="19"/>
                    </a:lnTo>
                    <a:close/>
                    <a:moveTo>
                      <a:pt x="249" y="246"/>
                    </a:moveTo>
                    <a:lnTo>
                      <a:pt x="45" y="246"/>
                    </a:lnTo>
                    <a:lnTo>
                      <a:pt x="45" y="246"/>
                    </a:lnTo>
                    <a:cubicBezTo>
                      <a:pt x="19" y="246"/>
                      <a:pt x="0" y="227"/>
                      <a:pt x="0" y="201"/>
                    </a:cubicBezTo>
                    <a:lnTo>
                      <a:pt x="0" y="44"/>
                    </a:lnTo>
                    <a:lnTo>
                      <a:pt x="0" y="44"/>
                    </a:lnTo>
                    <a:cubicBezTo>
                      <a:pt x="0" y="20"/>
                      <a:pt x="19" y="0"/>
                      <a:pt x="45" y="0"/>
                    </a:cubicBezTo>
                    <a:lnTo>
                      <a:pt x="249" y="0"/>
                    </a:lnTo>
                    <a:lnTo>
                      <a:pt x="249" y="0"/>
                    </a:lnTo>
                    <a:cubicBezTo>
                      <a:pt x="274" y="0"/>
                      <a:pt x="294" y="20"/>
                      <a:pt x="294" y="44"/>
                    </a:cubicBezTo>
                    <a:lnTo>
                      <a:pt x="294" y="59"/>
                    </a:lnTo>
                    <a:lnTo>
                      <a:pt x="352" y="22"/>
                    </a:lnTo>
                    <a:lnTo>
                      <a:pt x="352" y="22"/>
                    </a:lnTo>
                    <a:cubicBezTo>
                      <a:pt x="355" y="20"/>
                      <a:pt x="359" y="20"/>
                      <a:pt x="362" y="22"/>
                    </a:cubicBezTo>
                    <a:lnTo>
                      <a:pt x="362" y="22"/>
                    </a:lnTo>
                    <a:cubicBezTo>
                      <a:pt x="365" y="23"/>
                      <a:pt x="366" y="27"/>
                      <a:pt x="366" y="30"/>
                    </a:cubicBezTo>
                    <a:lnTo>
                      <a:pt x="366" y="215"/>
                    </a:lnTo>
                    <a:lnTo>
                      <a:pt x="366" y="215"/>
                    </a:lnTo>
                    <a:cubicBezTo>
                      <a:pt x="366" y="218"/>
                      <a:pt x="365" y="222"/>
                      <a:pt x="362" y="223"/>
                    </a:cubicBezTo>
                    <a:lnTo>
                      <a:pt x="362" y="223"/>
                    </a:lnTo>
                    <a:cubicBezTo>
                      <a:pt x="359" y="225"/>
                      <a:pt x="356" y="225"/>
                      <a:pt x="352" y="223"/>
                    </a:cubicBezTo>
                    <a:lnTo>
                      <a:pt x="294" y="192"/>
                    </a:lnTo>
                    <a:lnTo>
                      <a:pt x="294" y="201"/>
                    </a:lnTo>
                    <a:lnTo>
                      <a:pt x="294" y="201"/>
                    </a:lnTo>
                    <a:cubicBezTo>
                      <a:pt x="294" y="227"/>
                      <a:pt x="274" y="246"/>
                      <a:pt x="249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48">
                <a:extLst>
                  <a:ext uri="{FF2B5EF4-FFF2-40B4-BE49-F238E27FC236}">
                    <a16:creationId xmlns:a16="http://schemas.microsoft.com/office/drawing/2014/main" id="{38898E50-DF45-44E6-A507-2BA8C0223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6534" y="10120539"/>
                <a:ext cx="84339" cy="172690"/>
              </a:xfrm>
              <a:custGeom>
                <a:avLst/>
                <a:gdLst>
                  <a:gd name="T0" fmla="*/ 45 w 92"/>
                  <a:gd name="T1" fmla="*/ 0 h 191"/>
                  <a:gd name="T2" fmla="*/ 45 w 92"/>
                  <a:gd name="T3" fmla="*/ 0 h 191"/>
                  <a:gd name="T4" fmla="*/ 0 w 92"/>
                  <a:gd name="T5" fmla="*/ 45 h 191"/>
                  <a:gd name="T6" fmla="*/ 0 w 92"/>
                  <a:gd name="T7" fmla="*/ 145 h 191"/>
                  <a:gd name="T8" fmla="*/ 0 w 92"/>
                  <a:gd name="T9" fmla="*/ 145 h 191"/>
                  <a:gd name="T10" fmla="*/ 45 w 92"/>
                  <a:gd name="T11" fmla="*/ 190 h 191"/>
                  <a:gd name="T12" fmla="*/ 45 w 92"/>
                  <a:gd name="T13" fmla="*/ 190 h 191"/>
                  <a:gd name="T14" fmla="*/ 91 w 92"/>
                  <a:gd name="T15" fmla="*/ 145 h 191"/>
                  <a:gd name="T16" fmla="*/ 91 w 92"/>
                  <a:gd name="T17" fmla="*/ 45 h 191"/>
                  <a:gd name="T18" fmla="*/ 91 w 92"/>
                  <a:gd name="T19" fmla="*/ 45 h 191"/>
                  <a:gd name="T20" fmla="*/ 45 w 92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191">
                    <a:moveTo>
                      <a:pt x="45" y="0"/>
                    </a:moveTo>
                    <a:lnTo>
                      <a:pt x="45" y="0"/>
                    </a:lnTo>
                    <a:cubicBezTo>
                      <a:pt x="20" y="0"/>
                      <a:pt x="0" y="21"/>
                      <a:pt x="0" y="45"/>
                    </a:cubicBez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70"/>
                      <a:pt x="20" y="190"/>
                      <a:pt x="45" y="190"/>
                    </a:cubicBezTo>
                    <a:lnTo>
                      <a:pt x="45" y="190"/>
                    </a:lnTo>
                    <a:cubicBezTo>
                      <a:pt x="70" y="190"/>
                      <a:pt x="91" y="170"/>
                      <a:pt x="91" y="145"/>
                    </a:cubicBezTo>
                    <a:lnTo>
                      <a:pt x="91" y="45"/>
                    </a:lnTo>
                    <a:lnTo>
                      <a:pt x="91" y="45"/>
                    </a:lnTo>
                    <a:cubicBezTo>
                      <a:pt x="91" y="21"/>
                      <a:pt x="70" y="0"/>
                      <a:pt x="4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49">
                <a:extLst>
                  <a:ext uri="{FF2B5EF4-FFF2-40B4-BE49-F238E27FC236}">
                    <a16:creationId xmlns:a16="http://schemas.microsoft.com/office/drawing/2014/main" id="{34F23B89-E20A-4991-B164-A911FBF96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8502" y="10108490"/>
                <a:ext cx="100403" cy="192772"/>
              </a:xfrm>
              <a:custGeom>
                <a:avLst/>
                <a:gdLst>
                  <a:gd name="T0" fmla="*/ 54 w 110"/>
                  <a:gd name="T1" fmla="*/ 19 h 211"/>
                  <a:gd name="T2" fmla="*/ 54 w 110"/>
                  <a:gd name="T3" fmla="*/ 19 h 211"/>
                  <a:gd name="T4" fmla="*/ 18 w 110"/>
                  <a:gd name="T5" fmla="*/ 55 h 211"/>
                  <a:gd name="T6" fmla="*/ 18 w 110"/>
                  <a:gd name="T7" fmla="*/ 155 h 211"/>
                  <a:gd name="T8" fmla="*/ 18 w 110"/>
                  <a:gd name="T9" fmla="*/ 155 h 211"/>
                  <a:gd name="T10" fmla="*/ 54 w 110"/>
                  <a:gd name="T11" fmla="*/ 191 h 211"/>
                  <a:gd name="T12" fmla="*/ 54 w 110"/>
                  <a:gd name="T13" fmla="*/ 191 h 211"/>
                  <a:gd name="T14" fmla="*/ 90 w 110"/>
                  <a:gd name="T15" fmla="*/ 155 h 211"/>
                  <a:gd name="T16" fmla="*/ 90 w 110"/>
                  <a:gd name="T17" fmla="*/ 55 h 211"/>
                  <a:gd name="T18" fmla="*/ 90 w 110"/>
                  <a:gd name="T19" fmla="*/ 55 h 211"/>
                  <a:gd name="T20" fmla="*/ 54 w 110"/>
                  <a:gd name="T21" fmla="*/ 19 h 211"/>
                  <a:gd name="T22" fmla="*/ 54 w 110"/>
                  <a:gd name="T23" fmla="*/ 210 h 211"/>
                  <a:gd name="T24" fmla="*/ 54 w 110"/>
                  <a:gd name="T25" fmla="*/ 210 h 211"/>
                  <a:gd name="T26" fmla="*/ 0 w 110"/>
                  <a:gd name="T27" fmla="*/ 155 h 211"/>
                  <a:gd name="T28" fmla="*/ 0 w 110"/>
                  <a:gd name="T29" fmla="*/ 55 h 211"/>
                  <a:gd name="T30" fmla="*/ 0 w 110"/>
                  <a:gd name="T31" fmla="*/ 55 h 211"/>
                  <a:gd name="T32" fmla="*/ 54 w 110"/>
                  <a:gd name="T33" fmla="*/ 0 h 211"/>
                  <a:gd name="T34" fmla="*/ 54 w 110"/>
                  <a:gd name="T35" fmla="*/ 0 h 211"/>
                  <a:gd name="T36" fmla="*/ 109 w 110"/>
                  <a:gd name="T37" fmla="*/ 55 h 211"/>
                  <a:gd name="T38" fmla="*/ 109 w 110"/>
                  <a:gd name="T39" fmla="*/ 155 h 211"/>
                  <a:gd name="T40" fmla="*/ 109 w 110"/>
                  <a:gd name="T41" fmla="*/ 155 h 211"/>
                  <a:gd name="T42" fmla="*/ 54 w 110"/>
                  <a:gd name="T43" fmla="*/ 21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" h="211">
                    <a:moveTo>
                      <a:pt x="54" y="19"/>
                    </a:moveTo>
                    <a:lnTo>
                      <a:pt x="54" y="19"/>
                    </a:lnTo>
                    <a:cubicBezTo>
                      <a:pt x="35" y="19"/>
                      <a:pt x="18" y="35"/>
                      <a:pt x="18" y="55"/>
                    </a:cubicBezTo>
                    <a:lnTo>
                      <a:pt x="18" y="155"/>
                    </a:lnTo>
                    <a:lnTo>
                      <a:pt x="18" y="155"/>
                    </a:lnTo>
                    <a:cubicBezTo>
                      <a:pt x="18" y="174"/>
                      <a:pt x="35" y="191"/>
                      <a:pt x="54" y="191"/>
                    </a:cubicBezTo>
                    <a:lnTo>
                      <a:pt x="54" y="191"/>
                    </a:lnTo>
                    <a:cubicBezTo>
                      <a:pt x="74" y="191"/>
                      <a:pt x="90" y="174"/>
                      <a:pt x="90" y="155"/>
                    </a:cubicBezTo>
                    <a:lnTo>
                      <a:pt x="90" y="55"/>
                    </a:lnTo>
                    <a:lnTo>
                      <a:pt x="90" y="55"/>
                    </a:lnTo>
                    <a:cubicBezTo>
                      <a:pt x="90" y="35"/>
                      <a:pt x="74" y="19"/>
                      <a:pt x="54" y="19"/>
                    </a:cubicBezTo>
                    <a:close/>
                    <a:moveTo>
                      <a:pt x="54" y="210"/>
                    </a:moveTo>
                    <a:lnTo>
                      <a:pt x="54" y="210"/>
                    </a:lnTo>
                    <a:cubicBezTo>
                      <a:pt x="24" y="210"/>
                      <a:pt x="0" y="185"/>
                      <a:pt x="0" y="155"/>
                    </a:cubicBez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25"/>
                      <a:pt x="24" y="0"/>
                      <a:pt x="54" y="0"/>
                    </a:cubicBezTo>
                    <a:lnTo>
                      <a:pt x="54" y="0"/>
                    </a:lnTo>
                    <a:cubicBezTo>
                      <a:pt x="84" y="0"/>
                      <a:pt x="109" y="25"/>
                      <a:pt x="109" y="55"/>
                    </a:cubicBezTo>
                    <a:lnTo>
                      <a:pt x="109" y="155"/>
                    </a:lnTo>
                    <a:lnTo>
                      <a:pt x="109" y="155"/>
                    </a:lnTo>
                    <a:cubicBezTo>
                      <a:pt x="109" y="185"/>
                      <a:pt x="84" y="210"/>
                      <a:pt x="54" y="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50">
                <a:extLst>
                  <a:ext uri="{FF2B5EF4-FFF2-40B4-BE49-F238E27FC236}">
                    <a16:creationId xmlns:a16="http://schemas.microsoft.com/office/drawing/2014/main" id="{A9401C02-C9F0-4D07-B52B-566E812D7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6373" y="10277165"/>
                <a:ext cx="164661" cy="76307"/>
              </a:xfrm>
              <a:custGeom>
                <a:avLst/>
                <a:gdLst>
                  <a:gd name="T0" fmla="*/ 90 w 181"/>
                  <a:gd name="T1" fmla="*/ 83 h 84"/>
                  <a:gd name="T2" fmla="*/ 90 w 181"/>
                  <a:gd name="T3" fmla="*/ 83 h 84"/>
                  <a:gd name="T4" fmla="*/ 2 w 181"/>
                  <a:gd name="T5" fmla="*/ 13 h 84"/>
                  <a:gd name="T6" fmla="*/ 2 w 181"/>
                  <a:gd name="T7" fmla="*/ 13 h 84"/>
                  <a:gd name="T8" fmla="*/ 9 w 181"/>
                  <a:gd name="T9" fmla="*/ 2 h 84"/>
                  <a:gd name="T10" fmla="*/ 9 w 181"/>
                  <a:gd name="T11" fmla="*/ 2 h 84"/>
                  <a:gd name="T12" fmla="*/ 20 w 181"/>
                  <a:gd name="T13" fmla="*/ 9 h 84"/>
                  <a:gd name="T14" fmla="*/ 20 w 181"/>
                  <a:gd name="T15" fmla="*/ 9 h 84"/>
                  <a:gd name="T16" fmla="*/ 90 w 181"/>
                  <a:gd name="T17" fmla="*/ 64 h 84"/>
                  <a:gd name="T18" fmla="*/ 90 w 181"/>
                  <a:gd name="T19" fmla="*/ 64 h 84"/>
                  <a:gd name="T20" fmla="*/ 160 w 181"/>
                  <a:gd name="T21" fmla="*/ 9 h 84"/>
                  <a:gd name="T22" fmla="*/ 160 w 181"/>
                  <a:gd name="T23" fmla="*/ 9 h 84"/>
                  <a:gd name="T24" fmla="*/ 171 w 181"/>
                  <a:gd name="T25" fmla="*/ 2 h 84"/>
                  <a:gd name="T26" fmla="*/ 171 w 181"/>
                  <a:gd name="T27" fmla="*/ 2 h 84"/>
                  <a:gd name="T28" fmla="*/ 178 w 181"/>
                  <a:gd name="T29" fmla="*/ 13 h 84"/>
                  <a:gd name="T30" fmla="*/ 178 w 181"/>
                  <a:gd name="T31" fmla="*/ 13 h 84"/>
                  <a:gd name="T32" fmla="*/ 90 w 181"/>
                  <a:gd name="T33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1" h="84">
                    <a:moveTo>
                      <a:pt x="90" y="83"/>
                    </a:moveTo>
                    <a:lnTo>
                      <a:pt x="90" y="83"/>
                    </a:lnTo>
                    <a:cubicBezTo>
                      <a:pt x="33" y="83"/>
                      <a:pt x="7" y="37"/>
                      <a:pt x="2" y="13"/>
                    </a:cubicBezTo>
                    <a:lnTo>
                      <a:pt x="2" y="13"/>
                    </a:lnTo>
                    <a:cubicBezTo>
                      <a:pt x="0" y="8"/>
                      <a:pt x="4" y="3"/>
                      <a:pt x="9" y="2"/>
                    </a:cubicBezTo>
                    <a:lnTo>
                      <a:pt x="9" y="2"/>
                    </a:lnTo>
                    <a:cubicBezTo>
                      <a:pt x="14" y="0"/>
                      <a:pt x="19" y="4"/>
                      <a:pt x="20" y="9"/>
                    </a:cubicBezTo>
                    <a:lnTo>
                      <a:pt x="20" y="9"/>
                    </a:lnTo>
                    <a:cubicBezTo>
                      <a:pt x="21" y="11"/>
                      <a:pt x="34" y="64"/>
                      <a:pt x="90" y="64"/>
                    </a:cubicBezTo>
                    <a:lnTo>
                      <a:pt x="90" y="64"/>
                    </a:lnTo>
                    <a:cubicBezTo>
                      <a:pt x="146" y="64"/>
                      <a:pt x="160" y="11"/>
                      <a:pt x="160" y="9"/>
                    </a:cubicBezTo>
                    <a:lnTo>
                      <a:pt x="160" y="9"/>
                    </a:lnTo>
                    <a:cubicBezTo>
                      <a:pt x="161" y="4"/>
                      <a:pt x="166" y="0"/>
                      <a:pt x="171" y="2"/>
                    </a:cubicBezTo>
                    <a:lnTo>
                      <a:pt x="171" y="2"/>
                    </a:lnTo>
                    <a:cubicBezTo>
                      <a:pt x="176" y="3"/>
                      <a:pt x="180" y="8"/>
                      <a:pt x="178" y="13"/>
                    </a:cubicBezTo>
                    <a:lnTo>
                      <a:pt x="178" y="13"/>
                    </a:lnTo>
                    <a:cubicBezTo>
                      <a:pt x="172" y="37"/>
                      <a:pt x="147" y="83"/>
                      <a:pt x="90" y="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51">
                <a:extLst>
                  <a:ext uri="{FF2B5EF4-FFF2-40B4-BE49-F238E27FC236}">
                    <a16:creationId xmlns:a16="http://schemas.microsoft.com/office/drawing/2014/main" id="{5BC47031-A222-4090-99A8-138A04D50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6695" y="10345440"/>
                <a:ext cx="4017" cy="60240"/>
              </a:xfrm>
              <a:custGeom>
                <a:avLst/>
                <a:gdLst>
                  <a:gd name="T0" fmla="*/ 0 w 1"/>
                  <a:gd name="T1" fmla="*/ 0 h 68"/>
                  <a:gd name="T2" fmla="*/ 0 w 1"/>
                  <a:gd name="T3" fmla="*/ 67 h 68"/>
                  <a:gd name="T4" fmla="*/ 0 w 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8">
                    <a:moveTo>
                      <a:pt x="0" y="0"/>
                    </a:moveTo>
                    <a:lnTo>
                      <a:pt x="0" y="6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52">
                <a:extLst>
                  <a:ext uri="{FF2B5EF4-FFF2-40B4-BE49-F238E27FC236}">
                    <a16:creationId xmlns:a16="http://schemas.microsoft.com/office/drawing/2014/main" id="{6603FF8C-DE91-4932-9ABC-996241FED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8663" y="10337408"/>
                <a:ext cx="20082" cy="80322"/>
              </a:xfrm>
              <a:custGeom>
                <a:avLst/>
                <a:gdLst>
                  <a:gd name="T0" fmla="*/ 9 w 20"/>
                  <a:gd name="T1" fmla="*/ 85 h 86"/>
                  <a:gd name="T2" fmla="*/ 9 w 20"/>
                  <a:gd name="T3" fmla="*/ 85 h 86"/>
                  <a:gd name="T4" fmla="*/ 0 w 20"/>
                  <a:gd name="T5" fmla="*/ 76 h 86"/>
                  <a:gd name="T6" fmla="*/ 0 w 20"/>
                  <a:gd name="T7" fmla="*/ 9 h 86"/>
                  <a:gd name="T8" fmla="*/ 0 w 20"/>
                  <a:gd name="T9" fmla="*/ 9 h 86"/>
                  <a:gd name="T10" fmla="*/ 9 w 20"/>
                  <a:gd name="T11" fmla="*/ 0 h 86"/>
                  <a:gd name="T12" fmla="*/ 9 w 20"/>
                  <a:gd name="T13" fmla="*/ 0 h 86"/>
                  <a:gd name="T14" fmla="*/ 19 w 20"/>
                  <a:gd name="T15" fmla="*/ 9 h 86"/>
                  <a:gd name="T16" fmla="*/ 19 w 20"/>
                  <a:gd name="T17" fmla="*/ 76 h 86"/>
                  <a:gd name="T18" fmla="*/ 19 w 20"/>
                  <a:gd name="T19" fmla="*/ 76 h 86"/>
                  <a:gd name="T20" fmla="*/ 9 w 20"/>
                  <a:gd name="T21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86">
                    <a:moveTo>
                      <a:pt x="9" y="85"/>
                    </a:moveTo>
                    <a:lnTo>
                      <a:pt x="9" y="85"/>
                    </a:lnTo>
                    <a:cubicBezTo>
                      <a:pt x="4" y="85"/>
                      <a:pt x="0" y="81"/>
                      <a:pt x="0" y="7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76"/>
                    </a:lnTo>
                    <a:lnTo>
                      <a:pt x="19" y="76"/>
                    </a:lnTo>
                    <a:cubicBezTo>
                      <a:pt x="19" y="81"/>
                      <a:pt x="15" y="85"/>
                      <a:pt x="9" y="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53">
                <a:extLst>
                  <a:ext uri="{FF2B5EF4-FFF2-40B4-BE49-F238E27FC236}">
                    <a16:creationId xmlns:a16="http://schemas.microsoft.com/office/drawing/2014/main" id="{D72725D9-971D-4C6A-BD80-5098EE3B4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4566" y="10405680"/>
                <a:ext cx="68275" cy="4017"/>
              </a:xfrm>
              <a:custGeom>
                <a:avLst/>
                <a:gdLst>
                  <a:gd name="T0" fmla="*/ 0 w 74"/>
                  <a:gd name="T1" fmla="*/ 0 h 1"/>
                  <a:gd name="T2" fmla="*/ 73 w 74"/>
                  <a:gd name="T3" fmla="*/ 0 h 1"/>
                  <a:gd name="T4" fmla="*/ 0 w 7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1">
                    <a:moveTo>
                      <a:pt x="0" y="0"/>
                    </a:moveTo>
                    <a:lnTo>
                      <a:pt x="7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54">
                <a:extLst>
                  <a:ext uri="{FF2B5EF4-FFF2-40B4-BE49-F238E27FC236}">
                    <a16:creationId xmlns:a16="http://schemas.microsoft.com/office/drawing/2014/main" id="{CE2E5FBB-06BD-47FF-8C02-F3728AEAB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2519" y="10397648"/>
                <a:ext cx="84337" cy="20082"/>
              </a:xfrm>
              <a:custGeom>
                <a:avLst/>
                <a:gdLst>
                  <a:gd name="T0" fmla="*/ 83 w 93"/>
                  <a:gd name="T1" fmla="*/ 19 h 20"/>
                  <a:gd name="T2" fmla="*/ 10 w 93"/>
                  <a:gd name="T3" fmla="*/ 19 h 20"/>
                  <a:gd name="T4" fmla="*/ 10 w 93"/>
                  <a:gd name="T5" fmla="*/ 19 h 20"/>
                  <a:gd name="T6" fmla="*/ 0 w 93"/>
                  <a:gd name="T7" fmla="*/ 10 h 20"/>
                  <a:gd name="T8" fmla="*/ 0 w 93"/>
                  <a:gd name="T9" fmla="*/ 10 h 20"/>
                  <a:gd name="T10" fmla="*/ 10 w 93"/>
                  <a:gd name="T11" fmla="*/ 0 h 20"/>
                  <a:gd name="T12" fmla="*/ 83 w 93"/>
                  <a:gd name="T13" fmla="*/ 0 h 20"/>
                  <a:gd name="T14" fmla="*/ 83 w 93"/>
                  <a:gd name="T15" fmla="*/ 0 h 20"/>
                  <a:gd name="T16" fmla="*/ 92 w 93"/>
                  <a:gd name="T17" fmla="*/ 10 h 20"/>
                  <a:gd name="T18" fmla="*/ 92 w 93"/>
                  <a:gd name="T19" fmla="*/ 10 h 20"/>
                  <a:gd name="T20" fmla="*/ 83 w 9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" h="20">
                    <a:moveTo>
                      <a:pt x="83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83" y="0"/>
                    </a:lnTo>
                    <a:lnTo>
                      <a:pt x="83" y="0"/>
                    </a:lnTo>
                    <a:cubicBezTo>
                      <a:pt x="88" y="0"/>
                      <a:pt x="92" y="4"/>
                      <a:pt x="92" y="10"/>
                    </a:cubicBezTo>
                    <a:lnTo>
                      <a:pt x="92" y="10"/>
                    </a:lnTo>
                    <a:cubicBezTo>
                      <a:pt x="92" y="15"/>
                      <a:pt x="88" y="19"/>
                      <a:pt x="8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55">
                <a:extLst>
                  <a:ext uri="{FF2B5EF4-FFF2-40B4-BE49-F238E27FC236}">
                    <a16:creationId xmlns:a16="http://schemas.microsoft.com/office/drawing/2014/main" id="{97945FCA-B058-45A9-89FA-B244C4252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9752" y="10160700"/>
                <a:ext cx="277111" cy="240965"/>
              </a:xfrm>
              <a:custGeom>
                <a:avLst/>
                <a:gdLst>
                  <a:gd name="T0" fmla="*/ 0 w 303"/>
                  <a:gd name="T1" fmla="*/ 29 h 264"/>
                  <a:gd name="T2" fmla="*/ 0 w 303"/>
                  <a:gd name="T3" fmla="*/ 171 h 264"/>
                  <a:gd name="T4" fmla="*/ 0 w 303"/>
                  <a:gd name="T5" fmla="*/ 171 h 264"/>
                  <a:gd name="T6" fmla="*/ 29 w 303"/>
                  <a:gd name="T7" fmla="*/ 199 h 264"/>
                  <a:gd name="T8" fmla="*/ 219 w 303"/>
                  <a:gd name="T9" fmla="*/ 199 h 264"/>
                  <a:gd name="T10" fmla="*/ 219 w 303"/>
                  <a:gd name="T11" fmla="*/ 199 h 264"/>
                  <a:gd name="T12" fmla="*/ 239 w 303"/>
                  <a:gd name="T13" fmla="*/ 207 h 264"/>
                  <a:gd name="T14" fmla="*/ 291 w 303"/>
                  <a:gd name="T15" fmla="*/ 259 h 264"/>
                  <a:gd name="T16" fmla="*/ 291 w 303"/>
                  <a:gd name="T17" fmla="*/ 259 h 264"/>
                  <a:gd name="T18" fmla="*/ 302 w 303"/>
                  <a:gd name="T19" fmla="*/ 255 h 264"/>
                  <a:gd name="T20" fmla="*/ 302 w 303"/>
                  <a:gd name="T21" fmla="*/ 29 h 264"/>
                  <a:gd name="T22" fmla="*/ 302 w 303"/>
                  <a:gd name="T23" fmla="*/ 29 h 264"/>
                  <a:gd name="T24" fmla="*/ 273 w 303"/>
                  <a:gd name="T25" fmla="*/ 0 h 264"/>
                  <a:gd name="T26" fmla="*/ 29 w 303"/>
                  <a:gd name="T27" fmla="*/ 0 h 264"/>
                  <a:gd name="T28" fmla="*/ 29 w 303"/>
                  <a:gd name="T29" fmla="*/ 0 h 264"/>
                  <a:gd name="T30" fmla="*/ 0 w 303"/>
                  <a:gd name="T31" fmla="*/ 29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3" h="264">
                    <a:moveTo>
                      <a:pt x="0" y="29"/>
                    </a:moveTo>
                    <a:lnTo>
                      <a:pt x="0" y="171"/>
                    </a:lnTo>
                    <a:lnTo>
                      <a:pt x="0" y="171"/>
                    </a:lnTo>
                    <a:cubicBezTo>
                      <a:pt x="0" y="187"/>
                      <a:pt x="13" y="199"/>
                      <a:pt x="29" y="199"/>
                    </a:cubicBezTo>
                    <a:lnTo>
                      <a:pt x="219" y="199"/>
                    </a:lnTo>
                    <a:lnTo>
                      <a:pt x="219" y="199"/>
                    </a:lnTo>
                    <a:cubicBezTo>
                      <a:pt x="226" y="199"/>
                      <a:pt x="234" y="203"/>
                      <a:pt x="239" y="207"/>
                    </a:cubicBezTo>
                    <a:lnTo>
                      <a:pt x="291" y="259"/>
                    </a:lnTo>
                    <a:lnTo>
                      <a:pt x="291" y="259"/>
                    </a:lnTo>
                    <a:cubicBezTo>
                      <a:pt x="295" y="263"/>
                      <a:pt x="302" y="261"/>
                      <a:pt x="302" y="255"/>
                    </a:cubicBezTo>
                    <a:lnTo>
                      <a:pt x="302" y="29"/>
                    </a:lnTo>
                    <a:lnTo>
                      <a:pt x="302" y="29"/>
                    </a:lnTo>
                    <a:cubicBezTo>
                      <a:pt x="302" y="12"/>
                      <a:pt x="289" y="0"/>
                      <a:pt x="273" y="0"/>
                    </a:cubicBezTo>
                    <a:lnTo>
                      <a:pt x="29" y="0"/>
                    </a:lnTo>
                    <a:lnTo>
                      <a:pt x="29" y="0"/>
                    </a:lnTo>
                    <a:cubicBezTo>
                      <a:pt x="13" y="0"/>
                      <a:pt x="0" y="12"/>
                      <a:pt x="0" y="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56">
                <a:extLst>
                  <a:ext uri="{FF2B5EF4-FFF2-40B4-BE49-F238E27FC236}">
                    <a16:creationId xmlns:a16="http://schemas.microsoft.com/office/drawing/2014/main" id="{BAD10C48-C343-4A45-B61E-365A18EE2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1719" y="10152668"/>
                <a:ext cx="293176" cy="257030"/>
              </a:xfrm>
              <a:custGeom>
                <a:avLst/>
                <a:gdLst>
                  <a:gd name="T0" fmla="*/ 39 w 322"/>
                  <a:gd name="T1" fmla="*/ 19 h 282"/>
                  <a:gd name="T2" fmla="*/ 39 w 322"/>
                  <a:gd name="T3" fmla="*/ 19 h 282"/>
                  <a:gd name="T4" fmla="*/ 20 w 322"/>
                  <a:gd name="T5" fmla="*/ 39 h 282"/>
                  <a:gd name="T6" fmla="*/ 20 w 322"/>
                  <a:gd name="T7" fmla="*/ 181 h 282"/>
                  <a:gd name="T8" fmla="*/ 20 w 322"/>
                  <a:gd name="T9" fmla="*/ 181 h 282"/>
                  <a:gd name="T10" fmla="*/ 39 w 322"/>
                  <a:gd name="T11" fmla="*/ 200 h 282"/>
                  <a:gd name="T12" fmla="*/ 229 w 322"/>
                  <a:gd name="T13" fmla="*/ 200 h 282"/>
                  <a:gd name="T14" fmla="*/ 229 w 322"/>
                  <a:gd name="T15" fmla="*/ 200 h 282"/>
                  <a:gd name="T16" fmla="*/ 255 w 322"/>
                  <a:gd name="T17" fmla="*/ 211 h 282"/>
                  <a:gd name="T18" fmla="*/ 303 w 322"/>
                  <a:gd name="T19" fmla="*/ 258 h 282"/>
                  <a:gd name="T20" fmla="*/ 303 w 322"/>
                  <a:gd name="T21" fmla="*/ 39 h 282"/>
                  <a:gd name="T22" fmla="*/ 303 w 322"/>
                  <a:gd name="T23" fmla="*/ 39 h 282"/>
                  <a:gd name="T24" fmla="*/ 283 w 322"/>
                  <a:gd name="T25" fmla="*/ 19 h 282"/>
                  <a:gd name="T26" fmla="*/ 39 w 322"/>
                  <a:gd name="T27" fmla="*/ 19 h 282"/>
                  <a:gd name="T28" fmla="*/ 307 w 322"/>
                  <a:gd name="T29" fmla="*/ 263 h 282"/>
                  <a:gd name="T30" fmla="*/ 307 w 322"/>
                  <a:gd name="T31" fmla="*/ 263 h 282"/>
                  <a:gd name="T32" fmla="*/ 305 w 322"/>
                  <a:gd name="T33" fmla="*/ 281 h 282"/>
                  <a:gd name="T34" fmla="*/ 305 w 322"/>
                  <a:gd name="T35" fmla="*/ 281 h 282"/>
                  <a:gd name="T36" fmla="*/ 294 w 322"/>
                  <a:gd name="T37" fmla="*/ 276 h 282"/>
                  <a:gd name="T38" fmla="*/ 242 w 322"/>
                  <a:gd name="T39" fmla="*/ 224 h 282"/>
                  <a:gd name="T40" fmla="*/ 242 w 322"/>
                  <a:gd name="T41" fmla="*/ 224 h 282"/>
                  <a:gd name="T42" fmla="*/ 229 w 322"/>
                  <a:gd name="T43" fmla="*/ 219 h 282"/>
                  <a:gd name="T44" fmla="*/ 39 w 322"/>
                  <a:gd name="T45" fmla="*/ 219 h 282"/>
                  <a:gd name="T46" fmla="*/ 39 w 322"/>
                  <a:gd name="T47" fmla="*/ 219 h 282"/>
                  <a:gd name="T48" fmla="*/ 0 w 322"/>
                  <a:gd name="T49" fmla="*/ 181 h 282"/>
                  <a:gd name="T50" fmla="*/ 0 w 322"/>
                  <a:gd name="T51" fmla="*/ 39 h 282"/>
                  <a:gd name="T52" fmla="*/ 0 w 322"/>
                  <a:gd name="T53" fmla="*/ 39 h 282"/>
                  <a:gd name="T54" fmla="*/ 39 w 322"/>
                  <a:gd name="T55" fmla="*/ 0 h 282"/>
                  <a:gd name="T56" fmla="*/ 283 w 322"/>
                  <a:gd name="T57" fmla="*/ 0 h 282"/>
                  <a:gd name="T58" fmla="*/ 283 w 322"/>
                  <a:gd name="T59" fmla="*/ 0 h 282"/>
                  <a:gd name="T60" fmla="*/ 321 w 322"/>
                  <a:gd name="T61" fmla="*/ 39 h 282"/>
                  <a:gd name="T62" fmla="*/ 321 w 322"/>
                  <a:gd name="T63" fmla="*/ 265 h 282"/>
                  <a:gd name="T64" fmla="*/ 321 w 322"/>
                  <a:gd name="T65" fmla="*/ 265 h 282"/>
                  <a:gd name="T66" fmla="*/ 312 w 322"/>
                  <a:gd name="T67" fmla="*/ 279 h 282"/>
                  <a:gd name="T68" fmla="*/ 312 w 322"/>
                  <a:gd name="T69" fmla="*/ 279 h 282"/>
                  <a:gd name="T70" fmla="*/ 305 w 322"/>
                  <a:gd name="T71" fmla="*/ 28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2" h="282">
                    <a:moveTo>
                      <a:pt x="39" y="19"/>
                    </a:moveTo>
                    <a:lnTo>
                      <a:pt x="39" y="19"/>
                    </a:lnTo>
                    <a:cubicBezTo>
                      <a:pt x="28" y="19"/>
                      <a:pt x="20" y="28"/>
                      <a:pt x="20" y="39"/>
                    </a:cubicBezTo>
                    <a:lnTo>
                      <a:pt x="20" y="181"/>
                    </a:lnTo>
                    <a:lnTo>
                      <a:pt x="20" y="181"/>
                    </a:lnTo>
                    <a:cubicBezTo>
                      <a:pt x="20" y="192"/>
                      <a:pt x="28" y="200"/>
                      <a:pt x="39" y="200"/>
                    </a:cubicBezTo>
                    <a:lnTo>
                      <a:pt x="229" y="200"/>
                    </a:lnTo>
                    <a:lnTo>
                      <a:pt x="229" y="200"/>
                    </a:lnTo>
                    <a:cubicBezTo>
                      <a:pt x="239" y="200"/>
                      <a:pt x="248" y="204"/>
                      <a:pt x="255" y="211"/>
                    </a:cubicBezTo>
                    <a:lnTo>
                      <a:pt x="303" y="258"/>
                    </a:lnTo>
                    <a:lnTo>
                      <a:pt x="303" y="39"/>
                    </a:lnTo>
                    <a:lnTo>
                      <a:pt x="303" y="39"/>
                    </a:lnTo>
                    <a:cubicBezTo>
                      <a:pt x="303" y="28"/>
                      <a:pt x="293" y="19"/>
                      <a:pt x="283" y="19"/>
                    </a:cubicBezTo>
                    <a:lnTo>
                      <a:pt x="39" y="19"/>
                    </a:lnTo>
                    <a:close/>
                    <a:moveTo>
                      <a:pt x="307" y="263"/>
                    </a:moveTo>
                    <a:lnTo>
                      <a:pt x="307" y="263"/>
                    </a:lnTo>
                    <a:close/>
                    <a:moveTo>
                      <a:pt x="305" y="281"/>
                    </a:moveTo>
                    <a:lnTo>
                      <a:pt x="305" y="281"/>
                    </a:lnTo>
                    <a:cubicBezTo>
                      <a:pt x="301" y="281"/>
                      <a:pt x="297" y="279"/>
                      <a:pt x="294" y="276"/>
                    </a:cubicBezTo>
                    <a:lnTo>
                      <a:pt x="242" y="224"/>
                    </a:lnTo>
                    <a:lnTo>
                      <a:pt x="242" y="224"/>
                    </a:lnTo>
                    <a:cubicBezTo>
                      <a:pt x="239" y="221"/>
                      <a:pt x="234" y="219"/>
                      <a:pt x="229" y="219"/>
                    </a:cubicBezTo>
                    <a:lnTo>
                      <a:pt x="39" y="219"/>
                    </a:lnTo>
                    <a:lnTo>
                      <a:pt x="39" y="219"/>
                    </a:lnTo>
                    <a:cubicBezTo>
                      <a:pt x="18" y="219"/>
                      <a:pt x="0" y="201"/>
                      <a:pt x="0" y="181"/>
                    </a:cubicBezTo>
                    <a:lnTo>
                      <a:pt x="0" y="39"/>
                    </a:lnTo>
                    <a:lnTo>
                      <a:pt x="0" y="39"/>
                    </a:lnTo>
                    <a:cubicBezTo>
                      <a:pt x="0" y="18"/>
                      <a:pt x="18" y="0"/>
                      <a:pt x="39" y="0"/>
                    </a:cubicBezTo>
                    <a:lnTo>
                      <a:pt x="283" y="0"/>
                    </a:lnTo>
                    <a:lnTo>
                      <a:pt x="283" y="0"/>
                    </a:lnTo>
                    <a:cubicBezTo>
                      <a:pt x="304" y="0"/>
                      <a:pt x="321" y="18"/>
                      <a:pt x="321" y="39"/>
                    </a:cubicBezTo>
                    <a:lnTo>
                      <a:pt x="321" y="265"/>
                    </a:lnTo>
                    <a:lnTo>
                      <a:pt x="321" y="265"/>
                    </a:lnTo>
                    <a:cubicBezTo>
                      <a:pt x="321" y="271"/>
                      <a:pt x="318" y="277"/>
                      <a:pt x="312" y="279"/>
                    </a:cubicBezTo>
                    <a:lnTo>
                      <a:pt x="312" y="279"/>
                    </a:lnTo>
                    <a:cubicBezTo>
                      <a:pt x="309" y="280"/>
                      <a:pt x="307" y="281"/>
                      <a:pt x="305" y="2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57">
                <a:extLst>
                  <a:ext uri="{FF2B5EF4-FFF2-40B4-BE49-F238E27FC236}">
                    <a16:creationId xmlns:a16="http://schemas.microsoft.com/office/drawing/2014/main" id="{7A1FA5D4-D5BD-4AFD-9032-DE63CF10E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9635" y="10128571"/>
                <a:ext cx="273094" cy="269077"/>
              </a:xfrm>
              <a:custGeom>
                <a:avLst/>
                <a:gdLst>
                  <a:gd name="T0" fmla="*/ 100 w 300"/>
                  <a:gd name="T1" fmla="*/ 296 h 297"/>
                  <a:gd name="T2" fmla="*/ 100 w 300"/>
                  <a:gd name="T3" fmla="*/ 296 h 297"/>
                  <a:gd name="T4" fmla="*/ 21 w 300"/>
                  <a:gd name="T5" fmla="*/ 264 h 297"/>
                  <a:gd name="T6" fmla="*/ 21 w 300"/>
                  <a:gd name="T7" fmla="*/ 264 h 297"/>
                  <a:gd name="T8" fmla="*/ 18 w 300"/>
                  <a:gd name="T9" fmla="*/ 197 h 297"/>
                  <a:gd name="T10" fmla="*/ 18 w 300"/>
                  <a:gd name="T11" fmla="*/ 197 h 297"/>
                  <a:gd name="T12" fmla="*/ 85 w 300"/>
                  <a:gd name="T13" fmla="*/ 194 h 297"/>
                  <a:gd name="T14" fmla="*/ 85 w 300"/>
                  <a:gd name="T15" fmla="*/ 194 h 297"/>
                  <a:gd name="T16" fmla="*/ 101 w 300"/>
                  <a:gd name="T17" fmla="*/ 201 h 297"/>
                  <a:gd name="T18" fmla="*/ 101 w 300"/>
                  <a:gd name="T19" fmla="*/ 201 h 297"/>
                  <a:gd name="T20" fmla="*/ 117 w 300"/>
                  <a:gd name="T21" fmla="*/ 193 h 297"/>
                  <a:gd name="T22" fmla="*/ 187 w 300"/>
                  <a:gd name="T23" fmla="*/ 119 h 297"/>
                  <a:gd name="T24" fmla="*/ 187 w 300"/>
                  <a:gd name="T25" fmla="*/ 119 h 297"/>
                  <a:gd name="T26" fmla="*/ 185 w 300"/>
                  <a:gd name="T27" fmla="*/ 87 h 297"/>
                  <a:gd name="T28" fmla="*/ 185 w 300"/>
                  <a:gd name="T29" fmla="*/ 87 h 297"/>
                  <a:gd name="T30" fmla="*/ 183 w 300"/>
                  <a:gd name="T31" fmla="*/ 20 h 297"/>
                  <a:gd name="T32" fmla="*/ 183 w 300"/>
                  <a:gd name="T33" fmla="*/ 20 h 297"/>
                  <a:gd name="T34" fmla="*/ 249 w 300"/>
                  <a:gd name="T35" fmla="*/ 18 h 297"/>
                  <a:gd name="T36" fmla="*/ 249 w 300"/>
                  <a:gd name="T37" fmla="*/ 18 h 297"/>
                  <a:gd name="T38" fmla="*/ 256 w 300"/>
                  <a:gd name="T39" fmla="*/ 183 h 297"/>
                  <a:gd name="T40" fmla="*/ 185 w 300"/>
                  <a:gd name="T41" fmla="*/ 258 h 297"/>
                  <a:gd name="T42" fmla="*/ 185 w 300"/>
                  <a:gd name="T43" fmla="*/ 258 h 297"/>
                  <a:gd name="T44" fmla="*/ 104 w 300"/>
                  <a:gd name="T45" fmla="*/ 296 h 297"/>
                  <a:gd name="T46" fmla="*/ 104 w 300"/>
                  <a:gd name="T47" fmla="*/ 296 h 297"/>
                  <a:gd name="T48" fmla="*/ 100 w 300"/>
                  <a:gd name="T49" fmla="*/ 29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0" h="297">
                    <a:moveTo>
                      <a:pt x="100" y="296"/>
                    </a:moveTo>
                    <a:lnTo>
                      <a:pt x="100" y="296"/>
                    </a:lnTo>
                    <a:cubicBezTo>
                      <a:pt x="70" y="296"/>
                      <a:pt x="42" y="284"/>
                      <a:pt x="21" y="264"/>
                    </a:cubicBezTo>
                    <a:lnTo>
                      <a:pt x="21" y="264"/>
                    </a:lnTo>
                    <a:cubicBezTo>
                      <a:pt x="2" y="246"/>
                      <a:pt x="0" y="216"/>
                      <a:pt x="18" y="197"/>
                    </a:cubicBezTo>
                    <a:lnTo>
                      <a:pt x="18" y="197"/>
                    </a:lnTo>
                    <a:cubicBezTo>
                      <a:pt x="36" y="177"/>
                      <a:pt x="66" y="177"/>
                      <a:pt x="85" y="194"/>
                    </a:cubicBezTo>
                    <a:lnTo>
                      <a:pt x="85" y="194"/>
                    </a:lnTo>
                    <a:cubicBezTo>
                      <a:pt x="91" y="200"/>
                      <a:pt x="98" y="201"/>
                      <a:pt x="101" y="201"/>
                    </a:cubicBezTo>
                    <a:lnTo>
                      <a:pt x="101" y="201"/>
                    </a:lnTo>
                    <a:cubicBezTo>
                      <a:pt x="104" y="200"/>
                      <a:pt x="111" y="199"/>
                      <a:pt x="117" y="193"/>
                    </a:cubicBezTo>
                    <a:lnTo>
                      <a:pt x="187" y="119"/>
                    </a:lnTo>
                    <a:lnTo>
                      <a:pt x="187" y="119"/>
                    </a:lnTo>
                    <a:cubicBezTo>
                      <a:pt x="195" y="110"/>
                      <a:pt x="194" y="96"/>
                      <a:pt x="185" y="87"/>
                    </a:cubicBezTo>
                    <a:lnTo>
                      <a:pt x="185" y="87"/>
                    </a:lnTo>
                    <a:cubicBezTo>
                      <a:pt x="166" y="69"/>
                      <a:pt x="165" y="40"/>
                      <a:pt x="183" y="20"/>
                    </a:cubicBezTo>
                    <a:lnTo>
                      <a:pt x="183" y="20"/>
                    </a:lnTo>
                    <a:cubicBezTo>
                      <a:pt x="201" y="1"/>
                      <a:pt x="231" y="0"/>
                      <a:pt x="249" y="18"/>
                    </a:cubicBezTo>
                    <a:lnTo>
                      <a:pt x="249" y="18"/>
                    </a:lnTo>
                    <a:cubicBezTo>
                      <a:pt x="297" y="62"/>
                      <a:pt x="299" y="136"/>
                      <a:pt x="256" y="183"/>
                    </a:cubicBezTo>
                    <a:lnTo>
                      <a:pt x="185" y="258"/>
                    </a:lnTo>
                    <a:lnTo>
                      <a:pt x="185" y="258"/>
                    </a:lnTo>
                    <a:cubicBezTo>
                      <a:pt x="165" y="281"/>
                      <a:pt x="135" y="294"/>
                      <a:pt x="104" y="296"/>
                    </a:cubicBezTo>
                    <a:lnTo>
                      <a:pt x="104" y="296"/>
                    </a:lnTo>
                    <a:cubicBezTo>
                      <a:pt x="103" y="296"/>
                      <a:pt x="101" y="296"/>
                      <a:pt x="100" y="2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58">
                <a:extLst>
                  <a:ext uri="{FF2B5EF4-FFF2-40B4-BE49-F238E27FC236}">
                    <a16:creationId xmlns:a16="http://schemas.microsoft.com/office/drawing/2014/main" id="{BC0DD955-98C0-4C48-B414-50A24833D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7586" y="10120539"/>
                <a:ext cx="293176" cy="289158"/>
              </a:xfrm>
              <a:custGeom>
                <a:avLst/>
                <a:gdLst>
                  <a:gd name="T0" fmla="*/ 63 w 321"/>
                  <a:gd name="T1" fmla="*/ 203 h 317"/>
                  <a:gd name="T2" fmla="*/ 63 w 321"/>
                  <a:gd name="T3" fmla="*/ 203 h 317"/>
                  <a:gd name="T4" fmla="*/ 35 w 321"/>
                  <a:gd name="T5" fmla="*/ 215 h 317"/>
                  <a:gd name="T6" fmla="*/ 35 w 321"/>
                  <a:gd name="T7" fmla="*/ 215 h 317"/>
                  <a:gd name="T8" fmla="*/ 25 w 321"/>
                  <a:gd name="T9" fmla="*/ 241 h 317"/>
                  <a:gd name="T10" fmla="*/ 25 w 321"/>
                  <a:gd name="T11" fmla="*/ 241 h 317"/>
                  <a:gd name="T12" fmla="*/ 37 w 321"/>
                  <a:gd name="T13" fmla="*/ 268 h 317"/>
                  <a:gd name="T14" fmla="*/ 37 w 321"/>
                  <a:gd name="T15" fmla="*/ 268 h 317"/>
                  <a:gd name="T16" fmla="*/ 114 w 321"/>
                  <a:gd name="T17" fmla="*/ 296 h 317"/>
                  <a:gd name="T18" fmla="*/ 114 w 321"/>
                  <a:gd name="T19" fmla="*/ 296 h 317"/>
                  <a:gd name="T20" fmla="*/ 189 w 321"/>
                  <a:gd name="T21" fmla="*/ 262 h 317"/>
                  <a:gd name="T22" fmla="*/ 258 w 321"/>
                  <a:gd name="T23" fmla="*/ 188 h 317"/>
                  <a:gd name="T24" fmla="*/ 258 w 321"/>
                  <a:gd name="T25" fmla="*/ 188 h 317"/>
                  <a:gd name="T26" fmla="*/ 253 w 321"/>
                  <a:gd name="T27" fmla="*/ 36 h 317"/>
                  <a:gd name="T28" fmla="*/ 253 w 321"/>
                  <a:gd name="T29" fmla="*/ 36 h 317"/>
                  <a:gd name="T30" fmla="*/ 200 w 321"/>
                  <a:gd name="T31" fmla="*/ 37 h 317"/>
                  <a:gd name="T32" fmla="*/ 200 w 321"/>
                  <a:gd name="T33" fmla="*/ 37 h 317"/>
                  <a:gd name="T34" fmla="*/ 201 w 321"/>
                  <a:gd name="T35" fmla="*/ 91 h 317"/>
                  <a:gd name="T36" fmla="*/ 201 w 321"/>
                  <a:gd name="T37" fmla="*/ 91 h 317"/>
                  <a:gd name="T38" fmla="*/ 203 w 321"/>
                  <a:gd name="T39" fmla="*/ 136 h 317"/>
                  <a:gd name="T40" fmla="*/ 134 w 321"/>
                  <a:gd name="T41" fmla="*/ 211 h 317"/>
                  <a:gd name="T42" fmla="*/ 134 w 321"/>
                  <a:gd name="T43" fmla="*/ 211 h 317"/>
                  <a:gd name="T44" fmla="*/ 111 w 321"/>
                  <a:gd name="T45" fmla="*/ 221 h 317"/>
                  <a:gd name="T46" fmla="*/ 111 w 321"/>
                  <a:gd name="T47" fmla="*/ 221 h 317"/>
                  <a:gd name="T48" fmla="*/ 88 w 321"/>
                  <a:gd name="T49" fmla="*/ 213 h 317"/>
                  <a:gd name="T50" fmla="*/ 88 w 321"/>
                  <a:gd name="T51" fmla="*/ 213 h 317"/>
                  <a:gd name="T52" fmla="*/ 63 w 321"/>
                  <a:gd name="T53" fmla="*/ 203 h 317"/>
                  <a:gd name="T54" fmla="*/ 110 w 321"/>
                  <a:gd name="T55" fmla="*/ 316 h 317"/>
                  <a:gd name="T56" fmla="*/ 110 w 321"/>
                  <a:gd name="T57" fmla="*/ 316 h 317"/>
                  <a:gd name="T58" fmla="*/ 24 w 321"/>
                  <a:gd name="T59" fmla="*/ 281 h 317"/>
                  <a:gd name="T60" fmla="*/ 24 w 321"/>
                  <a:gd name="T61" fmla="*/ 281 h 317"/>
                  <a:gd name="T62" fmla="*/ 21 w 321"/>
                  <a:gd name="T63" fmla="*/ 201 h 317"/>
                  <a:gd name="T64" fmla="*/ 21 w 321"/>
                  <a:gd name="T65" fmla="*/ 201 h 317"/>
                  <a:gd name="T66" fmla="*/ 101 w 321"/>
                  <a:gd name="T67" fmla="*/ 199 h 317"/>
                  <a:gd name="T68" fmla="*/ 101 w 321"/>
                  <a:gd name="T69" fmla="*/ 199 h 317"/>
                  <a:gd name="T70" fmla="*/ 110 w 321"/>
                  <a:gd name="T71" fmla="*/ 202 h 317"/>
                  <a:gd name="T72" fmla="*/ 110 w 321"/>
                  <a:gd name="T73" fmla="*/ 202 h 317"/>
                  <a:gd name="T74" fmla="*/ 119 w 321"/>
                  <a:gd name="T75" fmla="*/ 198 h 317"/>
                  <a:gd name="T76" fmla="*/ 190 w 321"/>
                  <a:gd name="T77" fmla="*/ 123 h 317"/>
                  <a:gd name="T78" fmla="*/ 190 w 321"/>
                  <a:gd name="T79" fmla="*/ 123 h 317"/>
                  <a:gd name="T80" fmla="*/ 189 w 321"/>
                  <a:gd name="T81" fmla="*/ 105 h 317"/>
                  <a:gd name="T82" fmla="*/ 189 w 321"/>
                  <a:gd name="T83" fmla="*/ 105 h 317"/>
                  <a:gd name="T84" fmla="*/ 185 w 321"/>
                  <a:gd name="T85" fmla="*/ 24 h 317"/>
                  <a:gd name="T86" fmla="*/ 185 w 321"/>
                  <a:gd name="T87" fmla="*/ 24 h 317"/>
                  <a:gd name="T88" fmla="*/ 266 w 321"/>
                  <a:gd name="T89" fmla="*/ 22 h 317"/>
                  <a:gd name="T90" fmla="*/ 266 w 321"/>
                  <a:gd name="T91" fmla="*/ 22 h 317"/>
                  <a:gd name="T92" fmla="*/ 272 w 321"/>
                  <a:gd name="T93" fmla="*/ 200 h 317"/>
                  <a:gd name="T94" fmla="*/ 203 w 321"/>
                  <a:gd name="T95" fmla="*/ 275 h 317"/>
                  <a:gd name="T96" fmla="*/ 203 w 321"/>
                  <a:gd name="T97" fmla="*/ 275 h 317"/>
                  <a:gd name="T98" fmla="*/ 114 w 321"/>
                  <a:gd name="T99" fmla="*/ 316 h 317"/>
                  <a:gd name="T100" fmla="*/ 114 w 321"/>
                  <a:gd name="T101" fmla="*/ 316 h 317"/>
                  <a:gd name="T102" fmla="*/ 110 w 321"/>
                  <a:gd name="T103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1" h="317">
                    <a:moveTo>
                      <a:pt x="63" y="203"/>
                    </a:moveTo>
                    <a:lnTo>
                      <a:pt x="63" y="203"/>
                    </a:lnTo>
                    <a:cubicBezTo>
                      <a:pt x="52" y="203"/>
                      <a:pt x="42" y="206"/>
                      <a:pt x="35" y="215"/>
                    </a:cubicBezTo>
                    <a:lnTo>
                      <a:pt x="35" y="215"/>
                    </a:lnTo>
                    <a:cubicBezTo>
                      <a:pt x="28" y="222"/>
                      <a:pt x="24" y="231"/>
                      <a:pt x="25" y="241"/>
                    </a:cubicBezTo>
                    <a:lnTo>
                      <a:pt x="25" y="241"/>
                    </a:lnTo>
                    <a:cubicBezTo>
                      <a:pt x="25" y="251"/>
                      <a:pt x="29" y="261"/>
                      <a:pt x="37" y="268"/>
                    </a:cubicBezTo>
                    <a:lnTo>
                      <a:pt x="37" y="268"/>
                    </a:lnTo>
                    <a:cubicBezTo>
                      <a:pt x="57" y="287"/>
                      <a:pt x="85" y="297"/>
                      <a:pt x="114" y="296"/>
                    </a:cubicBezTo>
                    <a:lnTo>
                      <a:pt x="114" y="296"/>
                    </a:lnTo>
                    <a:cubicBezTo>
                      <a:pt x="143" y="296"/>
                      <a:pt x="170" y="284"/>
                      <a:pt x="189" y="262"/>
                    </a:cubicBezTo>
                    <a:lnTo>
                      <a:pt x="258" y="188"/>
                    </a:lnTo>
                    <a:lnTo>
                      <a:pt x="258" y="188"/>
                    </a:lnTo>
                    <a:cubicBezTo>
                      <a:pt x="299" y="144"/>
                      <a:pt x="297" y="77"/>
                      <a:pt x="253" y="36"/>
                    </a:cubicBezTo>
                    <a:lnTo>
                      <a:pt x="253" y="36"/>
                    </a:lnTo>
                    <a:cubicBezTo>
                      <a:pt x="238" y="21"/>
                      <a:pt x="214" y="22"/>
                      <a:pt x="200" y="37"/>
                    </a:cubicBezTo>
                    <a:lnTo>
                      <a:pt x="200" y="37"/>
                    </a:lnTo>
                    <a:cubicBezTo>
                      <a:pt x="185" y="53"/>
                      <a:pt x="186" y="77"/>
                      <a:pt x="201" y="91"/>
                    </a:cubicBezTo>
                    <a:lnTo>
                      <a:pt x="201" y="91"/>
                    </a:lnTo>
                    <a:cubicBezTo>
                      <a:pt x="215" y="103"/>
                      <a:pt x="215" y="123"/>
                      <a:pt x="203" y="136"/>
                    </a:cubicBezTo>
                    <a:lnTo>
                      <a:pt x="134" y="211"/>
                    </a:lnTo>
                    <a:lnTo>
                      <a:pt x="134" y="211"/>
                    </a:lnTo>
                    <a:cubicBezTo>
                      <a:pt x="125" y="219"/>
                      <a:pt x="116" y="221"/>
                      <a:pt x="111" y="221"/>
                    </a:cubicBezTo>
                    <a:lnTo>
                      <a:pt x="111" y="221"/>
                    </a:lnTo>
                    <a:cubicBezTo>
                      <a:pt x="106" y="221"/>
                      <a:pt x="97" y="220"/>
                      <a:pt x="88" y="213"/>
                    </a:cubicBezTo>
                    <a:lnTo>
                      <a:pt x="88" y="213"/>
                    </a:lnTo>
                    <a:cubicBezTo>
                      <a:pt x="81" y="206"/>
                      <a:pt x="72" y="203"/>
                      <a:pt x="63" y="203"/>
                    </a:cubicBezTo>
                    <a:close/>
                    <a:moveTo>
                      <a:pt x="110" y="316"/>
                    </a:moveTo>
                    <a:lnTo>
                      <a:pt x="110" y="316"/>
                    </a:lnTo>
                    <a:cubicBezTo>
                      <a:pt x="78" y="316"/>
                      <a:pt x="48" y="304"/>
                      <a:pt x="24" y="281"/>
                    </a:cubicBezTo>
                    <a:lnTo>
                      <a:pt x="24" y="281"/>
                    </a:lnTo>
                    <a:cubicBezTo>
                      <a:pt x="1" y="260"/>
                      <a:pt x="0" y="224"/>
                      <a:pt x="21" y="201"/>
                    </a:cubicBezTo>
                    <a:lnTo>
                      <a:pt x="21" y="201"/>
                    </a:lnTo>
                    <a:cubicBezTo>
                      <a:pt x="42" y="179"/>
                      <a:pt x="78" y="178"/>
                      <a:pt x="101" y="199"/>
                    </a:cubicBezTo>
                    <a:lnTo>
                      <a:pt x="101" y="199"/>
                    </a:lnTo>
                    <a:cubicBezTo>
                      <a:pt x="104" y="202"/>
                      <a:pt x="108" y="202"/>
                      <a:pt x="110" y="202"/>
                    </a:cubicBezTo>
                    <a:lnTo>
                      <a:pt x="110" y="202"/>
                    </a:lnTo>
                    <a:cubicBezTo>
                      <a:pt x="113" y="202"/>
                      <a:pt x="116" y="201"/>
                      <a:pt x="119" y="198"/>
                    </a:cubicBezTo>
                    <a:lnTo>
                      <a:pt x="190" y="123"/>
                    </a:lnTo>
                    <a:lnTo>
                      <a:pt x="190" y="123"/>
                    </a:lnTo>
                    <a:cubicBezTo>
                      <a:pt x="194" y="118"/>
                      <a:pt x="194" y="110"/>
                      <a:pt x="189" y="105"/>
                    </a:cubicBezTo>
                    <a:lnTo>
                      <a:pt x="189" y="105"/>
                    </a:lnTo>
                    <a:cubicBezTo>
                      <a:pt x="165" y="83"/>
                      <a:pt x="165" y="47"/>
                      <a:pt x="185" y="24"/>
                    </a:cubicBezTo>
                    <a:lnTo>
                      <a:pt x="185" y="24"/>
                    </a:lnTo>
                    <a:cubicBezTo>
                      <a:pt x="207" y="2"/>
                      <a:pt x="243" y="0"/>
                      <a:pt x="266" y="22"/>
                    </a:cubicBezTo>
                    <a:lnTo>
                      <a:pt x="266" y="22"/>
                    </a:lnTo>
                    <a:cubicBezTo>
                      <a:pt x="317" y="70"/>
                      <a:pt x="320" y="149"/>
                      <a:pt x="272" y="200"/>
                    </a:cubicBezTo>
                    <a:lnTo>
                      <a:pt x="203" y="275"/>
                    </a:lnTo>
                    <a:lnTo>
                      <a:pt x="203" y="275"/>
                    </a:lnTo>
                    <a:cubicBezTo>
                      <a:pt x="180" y="300"/>
                      <a:pt x="149" y="314"/>
                      <a:pt x="114" y="316"/>
                    </a:cubicBezTo>
                    <a:lnTo>
                      <a:pt x="114" y="316"/>
                    </a:lnTo>
                    <a:cubicBezTo>
                      <a:pt x="113" y="316"/>
                      <a:pt x="112" y="316"/>
                      <a:pt x="110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59">
                <a:extLst>
                  <a:ext uri="{FF2B5EF4-FFF2-40B4-BE49-F238E27FC236}">
                    <a16:creationId xmlns:a16="http://schemas.microsoft.com/office/drawing/2014/main" id="{4C312EB9-B524-4620-A2BA-68742EA62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9066" y="8128560"/>
                <a:ext cx="1325309" cy="1871497"/>
              </a:xfrm>
              <a:custGeom>
                <a:avLst/>
                <a:gdLst>
                  <a:gd name="T0" fmla="*/ 1198 w 1454"/>
                  <a:gd name="T1" fmla="*/ 2054 h 2055"/>
                  <a:gd name="T2" fmla="*/ 1160 w 1454"/>
                  <a:gd name="T3" fmla="*/ 73 h 2055"/>
                  <a:gd name="T4" fmla="*/ 1160 w 1454"/>
                  <a:gd name="T5" fmla="*/ 73 h 2055"/>
                  <a:gd name="T6" fmla="*/ 1180 w 1454"/>
                  <a:gd name="T7" fmla="*/ 76 h 2055"/>
                  <a:gd name="T8" fmla="*/ 873 w 1454"/>
                  <a:gd name="T9" fmla="*/ 23 h 2055"/>
                  <a:gd name="T10" fmla="*/ 296 w 1454"/>
                  <a:gd name="T11" fmla="*/ 0 h 2055"/>
                  <a:gd name="T12" fmla="*/ 0 w 1454"/>
                  <a:gd name="T13" fmla="*/ 81 h 2055"/>
                  <a:gd name="T14" fmla="*/ 0 w 1454"/>
                  <a:gd name="T15" fmla="*/ 81 h 2055"/>
                  <a:gd name="T16" fmla="*/ 6 w 1454"/>
                  <a:gd name="T17" fmla="*/ 81 h 2055"/>
                  <a:gd name="T18" fmla="*/ 13 w 1454"/>
                  <a:gd name="T19" fmla="*/ 2054 h 2055"/>
                  <a:gd name="T20" fmla="*/ 1453 w 1454"/>
                  <a:gd name="T21" fmla="*/ 2054 h 2055"/>
                  <a:gd name="T22" fmla="*/ 1453 w 1454"/>
                  <a:gd name="T23" fmla="*/ 2054 h 2055"/>
                  <a:gd name="T24" fmla="*/ 1198 w 1454"/>
                  <a:gd name="T25" fmla="*/ 2054 h 2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4" h="2055">
                    <a:moveTo>
                      <a:pt x="1198" y="2054"/>
                    </a:moveTo>
                    <a:lnTo>
                      <a:pt x="1160" y="73"/>
                    </a:lnTo>
                    <a:lnTo>
                      <a:pt x="1160" y="73"/>
                    </a:lnTo>
                    <a:cubicBezTo>
                      <a:pt x="1160" y="73"/>
                      <a:pt x="1167" y="74"/>
                      <a:pt x="1180" y="76"/>
                    </a:cubicBezTo>
                    <a:lnTo>
                      <a:pt x="873" y="23"/>
                    </a:lnTo>
                    <a:lnTo>
                      <a:pt x="296" y="0"/>
                    </a:lnTo>
                    <a:lnTo>
                      <a:pt x="0" y="81"/>
                    </a:lnTo>
                    <a:lnTo>
                      <a:pt x="0" y="81"/>
                    </a:lnTo>
                    <a:cubicBezTo>
                      <a:pt x="4" y="81"/>
                      <a:pt x="6" y="81"/>
                      <a:pt x="6" y="81"/>
                    </a:cubicBezTo>
                    <a:lnTo>
                      <a:pt x="13" y="2054"/>
                    </a:lnTo>
                    <a:lnTo>
                      <a:pt x="1453" y="2054"/>
                    </a:lnTo>
                    <a:lnTo>
                      <a:pt x="1453" y="2054"/>
                    </a:lnTo>
                    <a:lnTo>
                      <a:pt x="1198" y="205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60">
                <a:extLst>
                  <a:ext uri="{FF2B5EF4-FFF2-40B4-BE49-F238E27FC236}">
                    <a16:creationId xmlns:a16="http://schemas.microsoft.com/office/drawing/2014/main" id="{488854F0-8233-4E64-8118-FDC52667F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1034" y="8120528"/>
                <a:ext cx="1341373" cy="1887561"/>
              </a:xfrm>
              <a:custGeom>
                <a:avLst/>
                <a:gdLst>
                  <a:gd name="T0" fmla="*/ 32 w 1474"/>
                  <a:gd name="T1" fmla="*/ 2054 h 2073"/>
                  <a:gd name="T2" fmla="*/ 1198 w 1474"/>
                  <a:gd name="T3" fmla="*/ 2054 h 2073"/>
                  <a:gd name="T4" fmla="*/ 1161 w 1474"/>
                  <a:gd name="T5" fmla="*/ 89 h 2073"/>
                  <a:gd name="T6" fmla="*/ 882 w 1474"/>
                  <a:gd name="T7" fmla="*/ 41 h 2073"/>
                  <a:gd name="T8" fmla="*/ 307 w 1474"/>
                  <a:gd name="T9" fmla="*/ 18 h 2073"/>
                  <a:gd name="T10" fmla="*/ 25 w 1474"/>
                  <a:gd name="T11" fmla="*/ 96 h 2073"/>
                  <a:gd name="T12" fmla="*/ 32 w 1474"/>
                  <a:gd name="T13" fmla="*/ 2054 h 2073"/>
                  <a:gd name="T14" fmla="*/ 1463 w 1474"/>
                  <a:gd name="T15" fmla="*/ 2072 h 2073"/>
                  <a:gd name="T16" fmla="*/ 23 w 1474"/>
                  <a:gd name="T17" fmla="*/ 2072 h 2073"/>
                  <a:gd name="T18" fmla="*/ 23 w 1474"/>
                  <a:gd name="T19" fmla="*/ 2072 h 2073"/>
                  <a:gd name="T20" fmla="*/ 13 w 1474"/>
                  <a:gd name="T21" fmla="*/ 2063 h 2073"/>
                  <a:gd name="T22" fmla="*/ 7 w 1474"/>
                  <a:gd name="T23" fmla="*/ 100 h 2073"/>
                  <a:gd name="T24" fmla="*/ 7 w 1474"/>
                  <a:gd name="T25" fmla="*/ 100 h 2073"/>
                  <a:gd name="T26" fmla="*/ 1 w 1474"/>
                  <a:gd name="T27" fmla="*/ 93 h 2073"/>
                  <a:gd name="T28" fmla="*/ 1 w 1474"/>
                  <a:gd name="T29" fmla="*/ 93 h 2073"/>
                  <a:gd name="T30" fmla="*/ 8 w 1474"/>
                  <a:gd name="T31" fmla="*/ 81 h 2073"/>
                  <a:gd name="T32" fmla="*/ 304 w 1474"/>
                  <a:gd name="T33" fmla="*/ 0 h 2073"/>
                  <a:gd name="T34" fmla="*/ 304 w 1474"/>
                  <a:gd name="T35" fmla="*/ 0 h 2073"/>
                  <a:gd name="T36" fmla="*/ 306 w 1474"/>
                  <a:gd name="T37" fmla="*/ 0 h 2073"/>
                  <a:gd name="T38" fmla="*/ 883 w 1474"/>
                  <a:gd name="T39" fmla="*/ 23 h 2073"/>
                  <a:gd name="T40" fmla="*/ 883 w 1474"/>
                  <a:gd name="T41" fmla="*/ 23 h 2073"/>
                  <a:gd name="T42" fmla="*/ 884 w 1474"/>
                  <a:gd name="T43" fmla="*/ 23 h 2073"/>
                  <a:gd name="T44" fmla="*/ 1191 w 1474"/>
                  <a:gd name="T45" fmla="*/ 75 h 2073"/>
                  <a:gd name="T46" fmla="*/ 1191 w 1474"/>
                  <a:gd name="T47" fmla="*/ 75 h 2073"/>
                  <a:gd name="T48" fmla="*/ 1199 w 1474"/>
                  <a:gd name="T49" fmla="*/ 86 h 2073"/>
                  <a:gd name="T50" fmla="*/ 1199 w 1474"/>
                  <a:gd name="T51" fmla="*/ 86 h 2073"/>
                  <a:gd name="T52" fmla="*/ 1189 w 1474"/>
                  <a:gd name="T53" fmla="*/ 94 h 2073"/>
                  <a:gd name="T54" fmla="*/ 1189 w 1474"/>
                  <a:gd name="T55" fmla="*/ 94 h 2073"/>
                  <a:gd name="T56" fmla="*/ 1179 w 1474"/>
                  <a:gd name="T57" fmla="*/ 93 h 2073"/>
                  <a:gd name="T58" fmla="*/ 1217 w 1474"/>
                  <a:gd name="T59" fmla="*/ 2054 h 2073"/>
                  <a:gd name="T60" fmla="*/ 1463 w 1474"/>
                  <a:gd name="T61" fmla="*/ 2054 h 2073"/>
                  <a:gd name="T62" fmla="*/ 1463 w 1474"/>
                  <a:gd name="T63" fmla="*/ 2054 h 2073"/>
                  <a:gd name="T64" fmla="*/ 1473 w 1474"/>
                  <a:gd name="T65" fmla="*/ 2063 h 2073"/>
                  <a:gd name="T66" fmla="*/ 1473 w 1474"/>
                  <a:gd name="T67" fmla="*/ 2063 h 2073"/>
                  <a:gd name="T68" fmla="*/ 1463 w 1474"/>
                  <a:gd name="T69" fmla="*/ 2072 h 2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74" h="2073">
                    <a:moveTo>
                      <a:pt x="32" y="2054"/>
                    </a:moveTo>
                    <a:lnTo>
                      <a:pt x="1198" y="2054"/>
                    </a:lnTo>
                    <a:lnTo>
                      <a:pt x="1161" y="89"/>
                    </a:lnTo>
                    <a:lnTo>
                      <a:pt x="882" y="41"/>
                    </a:lnTo>
                    <a:lnTo>
                      <a:pt x="307" y="18"/>
                    </a:lnTo>
                    <a:lnTo>
                      <a:pt x="25" y="96"/>
                    </a:lnTo>
                    <a:lnTo>
                      <a:pt x="32" y="2054"/>
                    </a:lnTo>
                    <a:close/>
                    <a:moveTo>
                      <a:pt x="1463" y="2072"/>
                    </a:moveTo>
                    <a:lnTo>
                      <a:pt x="23" y="2072"/>
                    </a:lnTo>
                    <a:lnTo>
                      <a:pt x="23" y="2072"/>
                    </a:lnTo>
                    <a:cubicBezTo>
                      <a:pt x="17" y="2072"/>
                      <a:pt x="13" y="2068"/>
                      <a:pt x="13" y="2063"/>
                    </a:cubicBezTo>
                    <a:lnTo>
                      <a:pt x="7" y="100"/>
                    </a:lnTo>
                    <a:lnTo>
                      <a:pt x="7" y="100"/>
                    </a:lnTo>
                    <a:cubicBezTo>
                      <a:pt x="4" y="98"/>
                      <a:pt x="2" y="96"/>
                      <a:pt x="1" y="93"/>
                    </a:cubicBezTo>
                    <a:lnTo>
                      <a:pt x="1" y="93"/>
                    </a:lnTo>
                    <a:cubicBezTo>
                      <a:pt x="0" y="88"/>
                      <a:pt x="2" y="83"/>
                      <a:pt x="8" y="81"/>
                    </a:cubicBezTo>
                    <a:lnTo>
                      <a:pt x="304" y="0"/>
                    </a:lnTo>
                    <a:lnTo>
                      <a:pt x="304" y="0"/>
                    </a:lnTo>
                    <a:cubicBezTo>
                      <a:pt x="304" y="0"/>
                      <a:pt x="305" y="0"/>
                      <a:pt x="306" y="0"/>
                    </a:cubicBezTo>
                    <a:lnTo>
                      <a:pt x="883" y="23"/>
                    </a:lnTo>
                    <a:lnTo>
                      <a:pt x="883" y="23"/>
                    </a:lnTo>
                    <a:cubicBezTo>
                      <a:pt x="883" y="23"/>
                      <a:pt x="883" y="23"/>
                      <a:pt x="884" y="23"/>
                    </a:cubicBezTo>
                    <a:lnTo>
                      <a:pt x="1191" y="75"/>
                    </a:lnTo>
                    <a:lnTo>
                      <a:pt x="1191" y="75"/>
                    </a:lnTo>
                    <a:cubicBezTo>
                      <a:pt x="1196" y="76"/>
                      <a:pt x="1200" y="80"/>
                      <a:pt x="1199" y="86"/>
                    </a:cubicBezTo>
                    <a:lnTo>
                      <a:pt x="1199" y="86"/>
                    </a:lnTo>
                    <a:cubicBezTo>
                      <a:pt x="1199" y="90"/>
                      <a:pt x="1194" y="95"/>
                      <a:pt x="1189" y="94"/>
                    </a:cubicBezTo>
                    <a:lnTo>
                      <a:pt x="1189" y="94"/>
                    </a:lnTo>
                    <a:cubicBezTo>
                      <a:pt x="1185" y="94"/>
                      <a:pt x="1182" y="93"/>
                      <a:pt x="1179" y="93"/>
                    </a:cubicBezTo>
                    <a:lnTo>
                      <a:pt x="1217" y="2054"/>
                    </a:lnTo>
                    <a:lnTo>
                      <a:pt x="1463" y="2054"/>
                    </a:lnTo>
                    <a:lnTo>
                      <a:pt x="1463" y="2054"/>
                    </a:lnTo>
                    <a:cubicBezTo>
                      <a:pt x="1469" y="2054"/>
                      <a:pt x="1473" y="2058"/>
                      <a:pt x="1473" y="2063"/>
                    </a:cubicBezTo>
                    <a:lnTo>
                      <a:pt x="1473" y="2063"/>
                    </a:lnTo>
                    <a:cubicBezTo>
                      <a:pt x="1473" y="2068"/>
                      <a:pt x="1469" y="2072"/>
                      <a:pt x="1463" y="20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61">
                <a:extLst>
                  <a:ext uri="{FF2B5EF4-FFF2-40B4-BE49-F238E27FC236}">
                    <a16:creationId xmlns:a16="http://schemas.microsoft.com/office/drawing/2014/main" id="{8BF1FDA6-5BF4-4316-BB37-AA3498AD2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8143" y="6923734"/>
                <a:ext cx="887557" cy="1702821"/>
              </a:xfrm>
              <a:custGeom>
                <a:avLst/>
                <a:gdLst>
                  <a:gd name="T0" fmla="*/ 904 w 975"/>
                  <a:gd name="T1" fmla="*/ 0 h 1869"/>
                  <a:gd name="T2" fmla="*/ 12 w 975"/>
                  <a:gd name="T3" fmla="*/ 0 h 1869"/>
                  <a:gd name="T4" fmla="*/ 0 w 975"/>
                  <a:gd name="T5" fmla="*/ 1325 h 1869"/>
                  <a:gd name="T6" fmla="*/ 328 w 975"/>
                  <a:gd name="T7" fmla="*/ 1868 h 1869"/>
                  <a:gd name="T8" fmla="*/ 577 w 975"/>
                  <a:gd name="T9" fmla="*/ 1348 h 1869"/>
                  <a:gd name="T10" fmla="*/ 567 w 975"/>
                  <a:gd name="T11" fmla="*/ 1036 h 1869"/>
                  <a:gd name="T12" fmla="*/ 567 w 975"/>
                  <a:gd name="T13" fmla="*/ 1036 h 1869"/>
                  <a:gd name="T14" fmla="*/ 766 w 975"/>
                  <a:gd name="T15" fmla="*/ 1010 h 1869"/>
                  <a:gd name="T16" fmla="*/ 766 w 975"/>
                  <a:gd name="T17" fmla="*/ 1010 h 1869"/>
                  <a:gd name="T18" fmla="*/ 904 w 975"/>
                  <a:gd name="T19" fmla="*/ 0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5" h="1869">
                    <a:moveTo>
                      <a:pt x="904" y="0"/>
                    </a:moveTo>
                    <a:lnTo>
                      <a:pt x="12" y="0"/>
                    </a:lnTo>
                    <a:lnTo>
                      <a:pt x="0" y="1325"/>
                    </a:lnTo>
                    <a:lnTo>
                      <a:pt x="328" y="1868"/>
                    </a:lnTo>
                    <a:lnTo>
                      <a:pt x="577" y="1348"/>
                    </a:lnTo>
                    <a:lnTo>
                      <a:pt x="567" y="1036"/>
                    </a:lnTo>
                    <a:lnTo>
                      <a:pt x="567" y="1036"/>
                    </a:lnTo>
                    <a:cubicBezTo>
                      <a:pt x="622" y="1038"/>
                      <a:pt x="697" y="1047"/>
                      <a:pt x="766" y="1010"/>
                    </a:cubicBezTo>
                    <a:lnTo>
                      <a:pt x="766" y="1010"/>
                    </a:lnTo>
                    <a:cubicBezTo>
                      <a:pt x="974" y="900"/>
                      <a:pt x="904" y="0"/>
                      <a:pt x="90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62">
                <a:extLst>
                  <a:ext uri="{FF2B5EF4-FFF2-40B4-BE49-F238E27FC236}">
                    <a16:creationId xmlns:a16="http://schemas.microsoft.com/office/drawing/2014/main" id="{C78054FC-A2CF-4EB6-8C8D-C1F95EF3B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0111" y="6915701"/>
                <a:ext cx="903621" cy="1718885"/>
              </a:xfrm>
              <a:custGeom>
                <a:avLst/>
                <a:gdLst>
                  <a:gd name="T0" fmla="*/ 19 w 992"/>
                  <a:gd name="T1" fmla="*/ 1332 h 1887"/>
                  <a:gd name="T2" fmla="*/ 336 w 992"/>
                  <a:gd name="T3" fmla="*/ 1856 h 1887"/>
                  <a:gd name="T4" fmla="*/ 577 w 992"/>
                  <a:gd name="T5" fmla="*/ 1355 h 1887"/>
                  <a:gd name="T6" fmla="*/ 568 w 992"/>
                  <a:gd name="T7" fmla="*/ 1045 h 1887"/>
                  <a:gd name="T8" fmla="*/ 568 w 992"/>
                  <a:gd name="T9" fmla="*/ 1045 h 1887"/>
                  <a:gd name="T10" fmla="*/ 571 w 992"/>
                  <a:gd name="T11" fmla="*/ 1038 h 1887"/>
                  <a:gd name="T12" fmla="*/ 571 w 992"/>
                  <a:gd name="T13" fmla="*/ 1038 h 1887"/>
                  <a:gd name="T14" fmla="*/ 577 w 992"/>
                  <a:gd name="T15" fmla="*/ 1035 h 1887"/>
                  <a:gd name="T16" fmla="*/ 577 w 992"/>
                  <a:gd name="T17" fmla="*/ 1035 h 1887"/>
                  <a:gd name="T18" fmla="*/ 600 w 992"/>
                  <a:gd name="T19" fmla="*/ 1037 h 1887"/>
                  <a:gd name="T20" fmla="*/ 600 w 992"/>
                  <a:gd name="T21" fmla="*/ 1037 h 1887"/>
                  <a:gd name="T22" fmla="*/ 772 w 992"/>
                  <a:gd name="T23" fmla="*/ 1011 h 1887"/>
                  <a:gd name="T24" fmla="*/ 772 w 992"/>
                  <a:gd name="T25" fmla="*/ 1011 h 1887"/>
                  <a:gd name="T26" fmla="*/ 905 w 992"/>
                  <a:gd name="T27" fmla="*/ 19 h 1887"/>
                  <a:gd name="T28" fmla="*/ 32 w 992"/>
                  <a:gd name="T29" fmla="*/ 19 h 1887"/>
                  <a:gd name="T30" fmla="*/ 19 w 992"/>
                  <a:gd name="T31" fmla="*/ 1332 h 1887"/>
                  <a:gd name="T32" fmla="*/ 338 w 992"/>
                  <a:gd name="T33" fmla="*/ 1886 h 1887"/>
                  <a:gd name="T34" fmla="*/ 338 w 992"/>
                  <a:gd name="T35" fmla="*/ 1886 h 1887"/>
                  <a:gd name="T36" fmla="*/ 330 w 992"/>
                  <a:gd name="T37" fmla="*/ 1881 h 1887"/>
                  <a:gd name="T38" fmla="*/ 2 w 992"/>
                  <a:gd name="T39" fmla="*/ 1339 h 1887"/>
                  <a:gd name="T40" fmla="*/ 2 w 992"/>
                  <a:gd name="T41" fmla="*/ 1339 h 1887"/>
                  <a:gd name="T42" fmla="*/ 0 w 992"/>
                  <a:gd name="T43" fmla="*/ 1334 h 1887"/>
                  <a:gd name="T44" fmla="*/ 13 w 992"/>
                  <a:gd name="T45" fmla="*/ 9 h 1887"/>
                  <a:gd name="T46" fmla="*/ 13 w 992"/>
                  <a:gd name="T47" fmla="*/ 9 h 1887"/>
                  <a:gd name="T48" fmla="*/ 22 w 992"/>
                  <a:gd name="T49" fmla="*/ 0 h 1887"/>
                  <a:gd name="T50" fmla="*/ 914 w 992"/>
                  <a:gd name="T51" fmla="*/ 0 h 1887"/>
                  <a:gd name="T52" fmla="*/ 914 w 992"/>
                  <a:gd name="T53" fmla="*/ 0 h 1887"/>
                  <a:gd name="T54" fmla="*/ 923 w 992"/>
                  <a:gd name="T55" fmla="*/ 8 h 1887"/>
                  <a:gd name="T56" fmla="*/ 923 w 992"/>
                  <a:gd name="T57" fmla="*/ 8 h 1887"/>
                  <a:gd name="T58" fmla="*/ 781 w 992"/>
                  <a:gd name="T59" fmla="*/ 1027 h 1887"/>
                  <a:gd name="T60" fmla="*/ 781 w 992"/>
                  <a:gd name="T61" fmla="*/ 1027 h 1887"/>
                  <a:gd name="T62" fmla="*/ 599 w 992"/>
                  <a:gd name="T63" fmla="*/ 1055 h 1887"/>
                  <a:gd name="T64" fmla="*/ 599 w 992"/>
                  <a:gd name="T65" fmla="*/ 1055 h 1887"/>
                  <a:gd name="T66" fmla="*/ 587 w 992"/>
                  <a:gd name="T67" fmla="*/ 1054 h 1887"/>
                  <a:gd name="T68" fmla="*/ 596 w 992"/>
                  <a:gd name="T69" fmla="*/ 1357 h 1887"/>
                  <a:gd name="T70" fmla="*/ 596 w 992"/>
                  <a:gd name="T71" fmla="*/ 1357 h 1887"/>
                  <a:gd name="T72" fmla="*/ 595 w 992"/>
                  <a:gd name="T73" fmla="*/ 1361 h 1887"/>
                  <a:gd name="T74" fmla="*/ 346 w 992"/>
                  <a:gd name="T75" fmla="*/ 1880 h 1887"/>
                  <a:gd name="T76" fmla="*/ 346 w 992"/>
                  <a:gd name="T77" fmla="*/ 1880 h 1887"/>
                  <a:gd name="T78" fmla="*/ 338 w 992"/>
                  <a:gd name="T79" fmla="*/ 1886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92" h="1887">
                    <a:moveTo>
                      <a:pt x="19" y="1332"/>
                    </a:moveTo>
                    <a:lnTo>
                      <a:pt x="336" y="1856"/>
                    </a:lnTo>
                    <a:lnTo>
                      <a:pt x="577" y="1355"/>
                    </a:lnTo>
                    <a:lnTo>
                      <a:pt x="568" y="1045"/>
                    </a:lnTo>
                    <a:lnTo>
                      <a:pt x="568" y="1045"/>
                    </a:lnTo>
                    <a:cubicBezTo>
                      <a:pt x="568" y="1042"/>
                      <a:pt x="569" y="1040"/>
                      <a:pt x="571" y="1038"/>
                    </a:cubicBezTo>
                    <a:lnTo>
                      <a:pt x="571" y="1038"/>
                    </a:lnTo>
                    <a:cubicBezTo>
                      <a:pt x="572" y="1036"/>
                      <a:pt x="575" y="1035"/>
                      <a:pt x="577" y="1035"/>
                    </a:cubicBezTo>
                    <a:lnTo>
                      <a:pt x="577" y="1035"/>
                    </a:lnTo>
                    <a:cubicBezTo>
                      <a:pt x="585" y="1036"/>
                      <a:pt x="593" y="1036"/>
                      <a:pt x="600" y="1037"/>
                    </a:cubicBezTo>
                    <a:lnTo>
                      <a:pt x="600" y="1037"/>
                    </a:lnTo>
                    <a:cubicBezTo>
                      <a:pt x="651" y="1038"/>
                      <a:pt x="714" y="1041"/>
                      <a:pt x="772" y="1011"/>
                    </a:cubicBezTo>
                    <a:lnTo>
                      <a:pt x="772" y="1011"/>
                    </a:lnTo>
                    <a:cubicBezTo>
                      <a:pt x="960" y="910"/>
                      <a:pt x="911" y="112"/>
                      <a:pt x="905" y="19"/>
                    </a:cubicBezTo>
                    <a:lnTo>
                      <a:pt x="32" y="19"/>
                    </a:lnTo>
                    <a:lnTo>
                      <a:pt x="19" y="1332"/>
                    </a:lnTo>
                    <a:close/>
                    <a:moveTo>
                      <a:pt x="338" y="1886"/>
                    </a:moveTo>
                    <a:lnTo>
                      <a:pt x="338" y="1886"/>
                    </a:lnTo>
                    <a:cubicBezTo>
                      <a:pt x="335" y="1886"/>
                      <a:pt x="331" y="1884"/>
                      <a:pt x="330" y="1881"/>
                    </a:cubicBezTo>
                    <a:lnTo>
                      <a:pt x="2" y="1339"/>
                    </a:lnTo>
                    <a:lnTo>
                      <a:pt x="2" y="1339"/>
                    </a:lnTo>
                    <a:cubicBezTo>
                      <a:pt x="1" y="1338"/>
                      <a:pt x="0" y="1336"/>
                      <a:pt x="0" y="1334"/>
                    </a:cubicBezTo>
                    <a:lnTo>
                      <a:pt x="13" y="9"/>
                    </a:lnTo>
                    <a:lnTo>
                      <a:pt x="13" y="9"/>
                    </a:lnTo>
                    <a:cubicBezTo>
                      <a:pt x="13" y="4"/>
                      <a:pt x="17" y="0"/>
                      <a:pt x="22" y="0"/>
                    </a:cubicBezTo>
                    <a:lnTo>
                      <a:pt x="914" y="0"/>
                    </a:lnTo>
                    <a:lnTo>
                      <a:pt x="914" y="0"/>
                    </a:lnTo>
                    <a:cubicBezTo>
                      <a:pt x="919" y="0"/>
                      <a:pt x="923" y="3"/>
                      <a:pt x="923" y="8"/>
                    </a:cubicBezTo>
                    <a:lnTo>
                      <a:pt x="923" y="8"/>
                    </a:lnTo>
                    <a:cubicBezTo>
                      <a:pt x="926" y="45"/>
                      <a:pt x="991" y="915"/>
                      <a:pt x="781" y="1027"/>
                    </a:cubicBezTo>
                    <a:lnTo>
                      <a:pt x="781" y="1027"/>
                    </a:lnTo>
                    <a:cubicBezTo>
                      <a:pt x="718" y="1061"/>
                      <a:pt x="652" y="1058"/>
                      <a:pt x="599" y="1055"/>
                    </a:cubicBezTo>
                    <a:lnTo>
                      <a:pt x="599" y="1055"/>
                    </a:lnTo>
                    <a:cubicBezTo>
                      <a:pt x="595" y="1055"/>
                      <a:pt x="591" y="1055"/>
                      <a:pt x="587" y="1054"/>
                    </a:cubicBezTo>
                    <a:lnTo>
                      <a:pt x="596" y="1357"/>
                    </a:lnTo>
                    <a:lnTo>
                      <a:pt x="596" y="1357"/>
                    </a:lnTo>
                    <a:cubicBezTo>
                      <a:pt x="596" y="1359"/>
                      <a:pt x="596" y="1360"/>
                      <a:pt x="595" y="1361"/>
                    </a:cubicBezTo>
                    <a:lnTo>
                      <a:pt x="346" y="1880"/>
                    </a:lnTo>
                    <a:lnTo>
                      <a:pt x="346" y="1880"/>
                    </a:lnTo>
                    <a:cubicBezTo>
                      <a:pt x="345" y="1884"/>
                      <a:pt x="342" y="1886"/>
                      <a:pt x="338" y="1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63">
                <a:extLst>
                  <a:ext uri="{FF2B5EF4-FFF2-40B4-BE49-F238E27FC236}">
                    <a16:creationId xmlns:a16="http://schemas.microsoft.com/office/drawing/2014/main" id="{C50B1091-B4BE-4E21-95B8-3152EAA78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1195" y="6433771"/>
                <a:ext cx="1124504" cy="1441774"/>
              </a:xfrm>
              <a:custGeom>
                <a:avLst/>
                <a:gdLst>
                  <a:gd name="T0" fmla="*/ 772 w 1236"/>
                  <a:gd name="T1" fmla="*/ 1219 h 1584"/>
                  <a:gd name="T2" fmla="*/ 921 w 1236"/>
                  <a:gd name="T3" fmla="*/ 1174 h 1584"/>
                  <a:gd name="T4" fmla="*/ 1023 w 1236"/>
                  <a:gd name="T5" fmla="*/ 1232 h 1584"/>
                  <a:gd name="T6" fmla="*/ 955 w 1236"/>
                  <a:gd name="T7" fmla="*/ 1252 h 1584"/>
                  <a:gd name="T8" fmla="*/ 410 w 1236"/>
                  <a:gd name="T9" fmla="*/ 1078 h 1584"/>
                  <a:gd name="T10" fmla="*/ 413 w 1236"/>
                  <a:gd name="T11" fmla="*/ 1096 h 1584"/>
                  <a:gd name="T12" fmla="*/ 290 w 1236"/>
                  <a:gd name="T13" fmla="*/ 984 h 1584"/>
                  <a:gd name="T14" fmla="*/ 316 w 1236"/>
                  <a:gd name="T15" fmla="*/ 864 h 1584"/>
                  <a:gd name="T16" fmla="*/ 345 w 1236"/>
                  <a:gd name="T17" fmla="*/ 854 h 1584"/>
                  <a:gd name="T18" fmla="*/ 395 w 1236"/>
                  <a:gd name="T19" fmla="*/ 874 h 1584"/>
                  <a:gd name="T20" fmla="*/ 410 w 1236"/>
                  <a:gd name="T21" fmla="*/ 1078 h 1584"/>
                  <a:gd name="T22" fmla="*/ 1169 w 1236"/>
                  <a:gd name="T23" fmla="*/ 347 h 1584"/>
                  <a:gd name="T24" fmla="*/ 990 w 1236"/>
                  <a:gd name="T25" fmla="*/ 183 h 1584"/>
                  <a:gd name="T26" fmla="*/ 603 w 1236"/>
                  <a:gd name="T27" fmla="*/ 122 h 1584"/>
                  <a:gd name="T28" fmla="*/ 273 w 1236"/>
                  <a:gd name="T29" fmla="*/ 333 h 1584"/>
                  <a:gd name="T30" fmla="*/ 143 w 1236"/>
                  <a:gd name="T31" fmla="*/ 425 h 1584"/>
                  <a:gd name="T32" fmla="*/ 132 w 1236"/>
                  <a:gd name="T33" fmla="*/ 658 h 1584"/>
                  <a:gd name="T34" fmla="*/ 151 w 1236"/>
                  <a:gd name="T35" fmla="*/ 1015 h 1584"/>
                  <a:gd name="T36" fmla="*/ 253 w 1236"/>
                  <a:gd name="T37" fmla="*/ 1325 h 1584"/>
                  <a:gd name="T38" fmla="*/ 456 w 1236"/>
                  <a:gd name="T39" fmla="*/ 1250 h 1584"/>
                  <a:gd name="T40" fmla="*/ 828 w 1236"/>
                  <a:gd name="T41" fmla="*/ 1581 h 1584"/>
                  <a:gd name="T42" fmla="*/ 851 w 1236"/>
                  <a:gd name="T43" fmla="*/ 1582 h 1584"/>
                  <a:gd name="T44" fmla="*/ 898 w 1236"/>
                  <a:gd name="T45" fmla="*/ 1583 h 1584"/>
                  <a:gd name="T46" fmla="*/ 1032 w 1236"/>
                  <a:gd name="T47" fmla="*/ 1554 h 1584"/>
                  <a:gd name="T48" fmla="*/ 1170 w 1236"/>
                  <a:gd name="T49" fmla="*/ 1195 h 1584"/>
                  <a:gd name="T50" fmla="*/ 1166 w 1236"/>
                  <a:gd name="T51" fmla="*/ 1188 h 1584"/>
                  <a:gd name="T52" fmla="*/ 894 w 1236"/>
                  <a:gd name="T53" fmla="*/ 1057 h 1584"/>
                  <a:gd name="T54" fmla="*/ 730 w 1236"/>
                  <a:gd name="T55" fmla="*/ 1120 h 1584"/>
                  <a:gd name="T56" fmla="*/ 553 w 1236"/>
                  <a:gd name="T57" fmla="*/ 1151 h 1584"/>
                  <a:gd name="T58" fmla="*/ 489 w 1236"/>
                  <a:gd name="T59" fmla="*/ 915 h 1584"/>
                  <a:gd name="T60" fmla="*/ 596 w 1236"/>
                  <a:gd name="T61" fmla="*/ 582 h 1584"/>
                  <a:gd name="T62" fmla="*/ 787 w 1236"/>
                  <a:gd name="T63" fmla="*/ 575 h 1584"/>
                  <a:gd name="T64" fmla="*/ 981 w 1236"/>
                  <a:gd name="T65" fmla="*/ 582 h 1584"/>
                  <a:gd name="T66" fmla="*/ 1171 w 1236"/>
                  <a:gd name="T67" fmla="*/ 562 h 1584"/>
                  <a:gd name="T68" fmla="*/ 1228 w 1236"/>
                  <a:gd name="T69" fmla="*/ 481 h 1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36" h="1584">
                    <a:moveTo>
                      <a:pt x="772" y="1219"/>
                    </a:moveTo>
                    <a:lnTo>
                      <a:pt x="772" y="1219"/>
                    </a:lnTo>
                    <a:cubicBezTo>
                      <a:pt x="814" y="1199"/>
                      <a:pt x="889" y="1168"/>
                      <a:pt x="921" y="1174"/>
                    </a:cubicBezTo>
                    <a:lnTo>
                      <a:pt x="921" y="1174"/>
                    </a:lnTo>
                    <a:cubicBezTo>
                      <a:pt x="955" y="1180"/>
                      <a:pt x="1002" y="1216"/>
                      <a:pt x="1023" y="1232"/>
                    </a:cubicBezTo>
                    <a:lnTo>
                      <a:pt x="1023" y="1232"/>
                    </a:lnTo>
                    <a:cubicBezTo>
                      <a:pt x="1010" y="1238"/>
                      <a:pt x="987" y="1247"/>
                      <a:pt x="955" y="1252"/>
                    </a:cubicBezTo>
                    <a:lnTo>
                      <a:pt x="955" y="1252"/>
                    </a:lnTo>
                    <a:cubicBezTo>
                      <a:pt x="914" y="1258"/>
                      <a:pt x="849" y="1257"/>
                      <a:pt x="772" y="1219"/>
                    </a:cubicBezTo>
                    <a:close/>
                    <a:moveTo>
                      <a:pt x="410" y="1078"/>
                    </a:moveTo>
                    <a:lnTo>
                      <a:pt x="410" y="1078"/>
                    </a:lnTo>
                    <a:cubicBezTo>
                      <a:pt x="411" y="1084"/>
                      <a:pt x="412" y="1091"/>
                      <a:pt x="413" y="1096"/>
                    </a:cubicBezTo>
                    <a:lnTo>
                      <a:pt x="413" y="1096"/>
                    </a:lnTo>
                    <a:cubicBezTo>
                      <a:pt x="322" y="1086"/>
                      <a:pt x="295" y="1008"/>
                      <a:pt x="290" y="984"/>
                    </a:cubicBezTo>
                    <a:lnTo>
                      <a:pt x="290" y="984"/>
                    </a:lnTo>
                    <a:cubicBezTo>
                      <a:pt x="276" y="933"/>
                      <a:pt x="288" y="881"/>
                      <a:pt x="316" y="864"/>
                    </a:cubicBezTo>
                    <a:lnTo>
                      <a:pt x="316" y="864"/>
                    </a:lnTo>
                    <a:cubicBezTo>
                      <a:pt x="327" y="858"/>
                      <a:pt x="336" y="855"/>
                      <a:pt x="345" y="854"/>
                    </a:cubicBezTo>
                    <a:lnTo>
                      <a:pt x="345" y="854"/>
                    </a:lnTo>
                    <a:cubicBezTo>
                      <a:pt x="365" y="852"/>
                      <a:pt x="381" y="863"/>
                      <a:pt x="395" y="874"/>
                    </a:cubicBezTo>
                    <a:lnTo>
                      <a:pt x="395" y="874"/>
                    </a:lnTo>
                    <a:cubicBezTo>
                      <a:pt x="387" y="926"/>
                      <a:pt x="402" y="1021"/>
                      <a:pt x="410" y="1078"/>
                    </a:cubicBezTo>
                    <a:close/>
                    <a:moveTo>
                      <a:pt x="1169" y="347"/>
                    </a:moveTo>
                    <a:lnTo>
                      <a:pt x="1169" y="347"/>
                    </a:lnTo>
                    <a:cubicBezTo>
                      <a:pt x="1163" y="204"/>
                      <a:pt x="1019" y="185"/>
                      <a:pt x="990" y="183"/>
                    </a:cubicBezTo>
                    <a:lnTo>
                      <a:pt x="990" y="183"/>
                    </a:lnTo>
                    <a:cubicBezTo>
                      <a:pt x="871" y="0"/>
                      <a:pt x="633" y="108"/>
                      <a:pt x="603" y="122"/>
                    </a:cubicBezTo>
                    <a:lnTo>
                      <a:pt x="603" y="122"/>
                    </a:lnTo>
                    <a:cubicBezTo>
                      <a:pt x="362" y="76"/>
                      <a:pt x="285" y="294"/>
                      <a:pt x="273" y="333"/>
                    </a:cubicBezTo>
                    <a:lnTo>
                      <a:pt x="273" y="333"/>
                    </a:lnTo>
                    <a:cubicBezTo>
                      <a:pt x="214" y="348"/>
                      <a:pt x="170" y="378"/>
                      <a:pt x="143" y="425"/>
                    </a:cubicBezTo>
                    <a:lnTo>
                      <a:pt x="143" y="425"/>
                    </a:lnTo>
                    <a:cubicBezTo>
                      <a:pt x="93" y="514"/>
                      <a:pt x="123" y="631"/>
                      <a:pt x="132" y="658"/>
                    </a:cubicBezTo>
                    <a:lnTo>
                      <a:pt x="132" y="658"/>
                    </a:lnTo>
                    <a:cubicBezTo>
                      <a:pt x="0" y="807"/>
                      <a:pt x="129" y="986"/>
                      <a:pt x="151" y="1015"/>
                    </a:cubicBezTo>
                    <a:lnTo>
                      <a:pt x="151" y="1015"/>
                    </a:lnTo>
                    <a:cubicBezTo>
                      <a:pt x="141" y="1051"/>
                      <a:pt x="82" y="1259"/>
                      <a:pt x="253" y="1325"/>
                    </a:cubicBezTo>
                    <a:lnTo>
                      <a:pt x="253" y="1325"/>
                    </a:lnTo>
                    <a:cubicBezTo>
                      <a:pt x="362" y="1367"/>
                      <a:pt x="423" y="1305"/>
                      <a:pt x="456" y="1250"/>
                    </a:cubicBezTo>
                    <a:lnTo>
                      <a:pt x="456" y="1250"/>
                    </a:lnTo>
                    <a:cubicBezTo>
                      <a:pt x="515" y="1550"/>
                      <a:pt x="824" y="1581"/>
                      <a:pt x="828" y="1581"/>
                    </a:cubicBezTo>
                    <a:lnTo>
                      <a:pt x="828" y="1581"/>
                    </a:lnTo>
                    <a:cubicBezTo>
                      <a:pt x="835" y="1581"/>
                      <a:pt x="844" y="1582"/>
                      <a:pt x="851" y="1582"/>
                    </a:cubicBezTo>
                    <a:lnTo>
                      <a:pt x="851" y="1582"/>
                    </a:lnTo>
                    <a:cubicBezTo>
                      <a:pt x="866" y="1583"/>
                      <a:pt x="882" y="1583"/>
                      <a:pt x="898" y="1583"/>
                    </a:cubicBezTo>
                    <a:lnTo>
                      <a:pt x="898" y="1583"/>
                    </a:lnTo>
                    <a:cubicBezTo>
                      <a:pt x="940" y="1583"/>
                      <a:pt x="987" y="1579"/>
                      <a:pt x="1032" y="1554"/>
                    </a:cubicBezTo>
                    <a:lnTo>
                      <a:pt x="1032" y="1554"/>
                    </a:lnTo>
                    <a:cubicBezTo>
                      <a:pt x="1101" y="1517"/>
                      <a:pt x="1149" y="1389"/>
                      <a:pt x="1170" y="1195"/>
                    </a:cubicBezTo>
                    <a:lnTo>
                      <a:pt x="1170" y="1195"/>
                    </a:lnTo>
                    <a:cubicBezTo>
                      <a:pt x="1170" y="1193"/>
                      <a:pt x="1169" y="1189"/>
                      <a:pt x="1166" y="1188"/>
                    </a:cubicBezTo>
                    <a:lnTo>
                      <a:pt x="1166" y="1188"/>
                    </a:lnTo>
                    <a:cubicBezTo>
                      <a:pt x="1160" y="1183"/>
                      <a:pt x="1023" y="1057"/>
                      <a:pt x="894" y="1057"/>
                    </a:cubicBezTo>
                    <a:lnTo>
                      <a:pt x="894" y="1057"/>
                    </a:lnTo>
                    <a:cubicBezTo>
                      <a:pt x="838" y="1057"/>
                      <a:pt x="783" y="1089"/>
                      <a:pt x="730" y="1120"/>
                    </a:cubicBezTo>
                    <a:lnTo>
                      <a:pt x="730" y="1120"/>
                    </a:lnTo>
                    <a:cubicBezTo>
                      <a:pt x="661" y="1159"/>
                      <a:pt x="602" y="1194"/>
                      <a:pt x="553" y="1151"/>
                    </a:cubicBezTo>
                    <a:lnTo>
                      <a:pt x="553" y="1151"/>
                    </a:lnTo>
                    <a:cubicBezTo>
                      <a:pt x="491" y="1098"/>
                      <a:pt x="486" y="980"/>
                      <a:pt x="489" y="915"/>
                    </a:cubicBezTo>
                    <a:lnTo>
                      <a:pt x="489" y="915"/>
                    </a:lnTo>
                    <a:cubicBezTo>
                      <a:pt x="494" y="814"/>
                      <a:pt x="522" y="631"/>
                      <a:pt x="596" y="582"/>
                    </a:cubicBezTo>
                    <a:lnTo>
                      <a:pt x="596" y="582"/>
                    </a:lnTo>
                    <a:cubicBezTo>
                      <a:pt x="691" y="519"/>
                      <a:pt x="784" y="573"/>
                      <a:pt x="787" y="575"/>
                    </a:cubicBezTo>
                    <a:lnTo>
                      <a:pt x="787" y="575"/>
                    </a:lnTo>
                    <a:cubicBezTo>
                      <a:pt x="881" y="643"/>
                      <a:pt x="960" y="597"/>
                      <a:pt x="981" y="582"/>
                    </a:cubicBezTo>
                    <a:lnTo>
                      <a:pt x="981" y="582"/>
                    </a:lnTo>
                    <a:cubicBezTo>
                      <a:pt x="1058" y="630"/>
                      <a:pt x="1167" y="564"/>
                      <a:pt x="1171" y="562"/>
                    </a:cubicBezTo>
                    <a:lnTo>
                      <a:pt x="1171" y="562"/>
                    </a:lnTo>
                    <a:cubicBezTo>
                      <a:pt x="1206" y="540"/>
                      <a:pt x="1225" y="513"/>
                      <a:pt x="1228" y="481"/>
                    </a:cubicBezTo>
                    <a:lnTo>
                      <a:pt x="1228" y="481"/>
                    </a:lnTo>
                    <a:cubicBezTo>
                      <a:pt x="1235" y="420"/>
                      <a:pt x="1181" y="360"/>
                      <a:pt x="1169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64">
                <a:extLst>
                  <a:ext uri="{FF2B5EF4-FFF2-40B4-BE49-F238E27FC236}">
                    <a16:creationId xmlns:a16="http://schemas.microsoft.com/office/drawing/2014/main" id="{BD19E4BB-E6E8-48FE-9028-B65659C4E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9710" y="8148639"/>
                <a:ext cx="534138" cy="779121"/>
              </a:xfrm>
              <a:custGeom>
                <a:avLst/>
                <a:gdLst>
                  <a:gd name="T0" fmla="*/ 483 w 588"/>
                  <a:gd name="T1" fmla="*/ 856 h 857"/>
                  <a:gd name="T2" fmla="*/ 483 w 588"/>
                  <a:gd name="T3" fmla="*/ 856 h 857"/>
                  <a:gd name="T4" fmla="*/ 481 w 588"/>
                  <a:gd name="T5" fmla="*/ 856 h 857"/>
                  <a:gd name="T6" fmla="*/ 481 w 588"/>
                  <a:gd name="T7" fmla="*/ 856 h 857"/>
                  <a:gd name="T8" fmla="*/ 475 w 588"/>
                  <a:gd name="T9" fmla="*/ 851 h 857"/>
                  <a:gd name="T10" fmla="*/ 2 w 588"/>
                  <a:gd name="T11" fmla="*/ 15 h 857"/>
                  <a:gd name="T12" fmla="*/ 2 w 588"/>
                  <a:gd name="T13" fmla="*/ 15 h 857"/>
                  <a:gd name="T14" fmla="*/ 6 w 588"/>
                  <a:gd name="T15" fmla="*/ 2 h 857"/>
                  <a:gd name="T16" fmla="*/ 6 w 588"/>
                  <a:gd name="T17" fmla="*/ 2 h 857"/>
                  <a:gd name="T18" fmla="*/ 19 w 588"/>
                  <a:gd name="T19" fmla="*/ 6 h 857"/>
                  <a:gd name="T20" fmla="*/ 485 w 588"/>
                  <a:gd name="T21" fmla="*/ 832 h 857"/>
                  <a:gd name="T22" fmla="*/ 565 w 588"/>
                  <a:gd name="T23" fmla="*/ 758 h 857"/>
                  <a:gd name="T24" fmla="*/ 439 w 588"/>
                  <a:gd name="T25" fmla="*/ 527 h 857"/>
                  <a:gd name="T26" fmla="*/ 439 w 588"/>
                  <a:gd name="T27" fmla="*/ 527 h 857"/>
                  <a:gd name="T28" fmla="*/ 442 w 588"/>
                  <a:gd name="T29" fmla="*/ 514 h 857"/>
                  <a:gd name="T30" fmla="*/ 442 w 588"/>
                  <a:gd name="T31" fmla="*/ 514 h 857"/>
                  <a:gd name="T32" fmla="*/ 455 w 588"/>
                  <a:gd name="T33" fmla="*/ 518 h 857"/>
                  <a:gd name="T34" fmla="*/ 585 w 588"/>
                  <a:gd name="T35" fmla="*/ 756 h 857"/>
                  <a:gd name="T36" fmla="*/ 585 w 588"/>
                  <a:gd name="T37" fmla="*/ 756 h 857"/>
                  <a:gd name="T38" fmla="*/ 583 w 588"/>
                  <a:gd name="T39" fmla="*/ 768 h 857"/>
                  <a:gd name="T40" fmla="*/ 489 w 588"/>
                  <a:gd name="T41" fmla="*/ 854 h 857"/>
                  <a:gd name="T42" fmla="*/ 489 w 588"/>
                  <a:gd name="T43" fmla="*/ 854 h 857"/>
                  <a:gd name="T44" fmla="*/ 483 w 588"/>
                  <a:gd name="T45" fmla="*/ 856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8" h="857">
                    <a:moveTo>
                      <a:pt x="483" y="856"/>
                    </a:moveTo>
                    <a:lnTo>
                      <a:pt x="483" y="856"/>
                    </a:lnTo>
                    <a:cubicBezTo>
                      <a:pt x="482" y="856"/>
                      <a:pt x="481" y="856"/>
                      <a:pt x="481" y="856"/>
                    </a:cubicBezTo>
                    <a:lnTo>
                      <a:pt x="481" y="856"/>
                    </a:lnTo>
                    <a:cubicBezTo>
                      <a:pt x="478" y="855"/>
                      <a:pt x="475" y="854"/>
                      <a:pt x="475" y="851"/>
                    </a:cubicBez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0"/>
                      <a:pt x="1" y="5"/>
                      <a:pt x="6" y="2"/>
                    </a:cubicBezTo>
                    <a:lnTo>
                      <a:pt x="6" y="2"/>
                    </a:lnTo>
                    <a:cubicBezTo>
                      <a:pt x="10" y="0"/>
                      <a:pt x="16" y="1"/>
                      <a:pt x="19" y="6"/>
                    </a:cubicBezTo>
                    <a:lnTo>
                      <a:pt x="485" y="832"/>
                    </a:lnTo>
                    <a:lnTo>
                      <a:pt x="565" y="758"/>
                    </a:lnTo>
                    <a:lnTo>
                      <a:pt x="439" y="527"/>
                    </a:lnTo>
                    <a:lnTo>
                      <a:pt x="439" y="527"/>
                    </a:lnTo>
                    <a:cubicBezTo>
                      <a:pt x="436" y="523"/>
                      <a:pt x="438" y="517"/>
                      <a:pt x="442" y="514"/>
                    </a:cubicBezTo>
                    <a:lnTo>
                      <a:pt x="442" y="514"/>
                    </a:lnTo>
                    <a:cubicBezTo>
                      <a:pt x="447" y="511"/>
                      <a:pt x="453" y="513"/>
                      <a:pt x="455" y="518"/>
                    </a:cubicBezTo>
                    <a:lnTo>
                      <a:pt x="585" y="756"/>
                    </a:lnTo>
                    <a:lnTo>
                      <a:pt x="585" y="756"/>
                    </a:lnTo>
                    <a:cubicBezTo>
                      <a:pt x="587" y="760"/>
                      <a:pt x="586" y="764"/>
                      <a:pt x="583" y="768"/>
                    </a:cubicBezTo>
                    <a:lnTo>
                      <a:pt x="489" y="854"/>
                    </a:lnTo>
                    <a:lnTo>
                      <a:pt x="489" y="854"/>
                    </a:lnTo>
                    <a:cubicBezTo>
                      <a:pt x="487" y="855"/>
                      <a:pt x="485" y="856"/>
                      <a:pt x="483" y="8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65">
                <a:extLst>
                  <a:ext uri="{FF2B5EF4-FFF2-40B4-BE49-F238E27FC236}">
                    <a16:creationId xmlns:a16="http://schemas.microsoft.com/office/drawing/2014/main" id="{9917E57B-D927-4E75-BFB1-471141C64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3526" y="8156671"/>
                <a:ext cx="293176" cy="578317"/>
              </a:xfrm>
              <a:custGeom>
                <a:avLst/>
                <a:gdLst>
                  <a:gd name="T0" fmla="*/ 11 w 321"/>
                  <a:gd name="T1" fmla="*/ 634 h 635"/>
                  <a:gd name="T2" fmla="*/ 11 w 321"/>
                  <a:gd name="T3" fmla="*/ 634 h 635"/>
                  <a:gd name="T4" fmla="*/ 7 w 321"/>
                  <a:gd name="T5" fmla="*/ 634 h 635"/>
                  <a:gd name="T6" fmla="*/ 7 w 321"/>
                  <a:gd name="T7" fmla="*/ 634 h 635"/>
                  <a:gd name="T8" fmla="*/ 3 w 321"/>
                  <a:gd name="T9" fmla="*/ 621 h 635"/>
                  <a:gd name="T10" fmla="*/ 301 w 321"/>
                  <a:gd name="T11" fmla="*/ 7 h 635"/>
                  <a:gd name="T12" fmla="*/ 301 w 321"/>
                  <a:gd name="T13" fmla="*/ 7 h 635"/>
                  <a:gd name="T14" fmla="*/ 314 w 321"/>
                  <a:gd name="T15" fmla="*/ 3 h 635"/>
                  <a:gd name="T16" fmla="*/ 314 w 321"/>
                  <a:gd name="T17" fmla="*/ 3 h 635"/>
                  <a:gd name="T18" fmla="*/ 318 w 321"/>
                  <a:gd name="T19" fmla="*/ 16 h 635"/>
                  <a:gd name="T20" fmla="*/ 19 w 321"/>
                  <a:gd name="T21" fmla="*/ 629 h 635"/>
                  <a:gd name="T22" fmla="*/ 19 w 321"/>
                  <a:gd name="T23" fmla="*/ 629 h 635"/>
                  <a:gd name="T24" fmla="*/ 11 w 321"/>
                  <a:gd name="T25" fmla="*/ 634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635">
                    <a:moveTo>
                      <a:pt x="11" y="634"/>
                    </a:moveTo>
                    <a:lnTo>
                      <a:pt x="11" y="634"/>
                    </a:lnTo>
                    <a:cubicBezTo>
                      <a:pt x="9" y="634"/>
                      <a:pt x="7" y="634"/>
                      <a:pt x="7" y="634"/>
                    </a:cubicBezTo>
                    <a:lnTo>
                      <a:pt x="7" y="634"/>
                    </a:lnTo>
                    <a:cubicBezTo>
                      <a:pt x="2" y="631"/>
                      <a:pt x="0" y="626"/>
                      <a:pt x="3" y="621"/>
                    </a:cubicBezTo>
                    <a:lnTo>
                      <a:pt x="301" y="7"/>
                    </a:lnTo>
                    <a:lnTo>
                      <a:pt x="301" y="7"/>
                    </a:lnTo>
                    <a:cubicBezTo>
                      <a:pt x="304" y="2"/>
                      <a:pt x="309" y="0"/>
                      <a:pt x="314" y="3"/>
                    </a:cubicBezTo>
                    <a:lnTo>
                      <a:pt x="314" y="3"/>
                    </a:lnTo>
                    <a:cubicBezTo>
                      <a:pt x="319" y="5"/>
                      <a:pt x="320" y="10"/>
                      <a:pt x="318" y="16"/>
                    </a:cubicBezTo>
                    <a:lnTo>
                      <a:pt x="19" y="629"/>
                    </a:lnTo>
                    <a:lnTo>
                      <a:pt x="19" y="629"/>
                    </a:lnTo>
                    <a:cubicBezTo>
                      <a:pt x="18" y="633"/>
                      <a:pt x="14" y="634"/>
                      <a:pt x="11" y="6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66">
                <a:extLst>
                  <a:ext uri="{FF2B5EF4-FFF2-40B4-BE49-F238E27FC236}">
                    <a16:creationId xmlns:a16="http://schemas.microsoft.com/office/drawing/2014/main" id="{1B8E998F-44B8-4B0D-B651-FEEA8B52F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5296" y="8196832"/>
                <a:ext cx="1040168" cy="1803224"/>
              </a:xfrm>
              <a:custGeom>
                <a:avLst/>
                <a:gdLst>
                  <a:gd name="T0" fmla="*/ 816 w 1142"/>
                  <a:gd name="T1" fmla="*/ 774 h 1982"/>
                  <a:gd name="T2" fmla="*/ 816 w 1142"/>
                  <a:gd name="T3" fmla="*/ 774 h 1982"/>
                  <a:gd name="T4" fmla="*/ 379 w 1142"/>
                  <a:gd name="T5" fmla="*/ 90 h 1982"/>
                  <a:gd name="T6" fmla="*/ 379 w 1142"/>
                  <a:gd name="T7" fmla="*/ 90 h 1982"/>
                  <a:gd name="T8" fmla="*/ 0 w 1142"/>
                  <a:gd name="T9" fmla="*/ 0 h 1982"/>
                  <a:gd name="T10" fmla="*/ 38 w 1142"/>
                  <a:gd name="T11" fmla="*/ 1981 h 1982"/>
                  <a:gd name="T12" fmla="*/ 330 w 1142"/>
                  <a:gd name="T13" fmla="*/ 1981 h 1982"/>
                  <a:gd name="T14" fmla="*/ 729 w 1142"/>
                  <a:gd name="T15" fmla="*/ 1981 h 1982"/>
                  <a:gd name="T16" fmla="*/ 1141 w 1142"/>
                  <a:gd name="T17" fmla="*/ 1981 h 1982"/>
                  <a:gd name="T18" fmla="*/ 1141 w 1142"/>
                  <a:gd name="T19" fmla="*/ 1981 h 1982"/>
                  <a:gd name="T20" fmla="*/ 816 w 1142"/>
                  <a:gd name="T21" fmla="*/ 774 h 1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2" h="1982">
                    <a:moveTo>
                      <a:pt x="816" y="774"/>
                    </a:moveTo>
                    <a:lnTo>
                      <a:pt x="816" y="774"/>
                    </a:lnTo>
                    <a:cubicBezTo>
                      <a:pt x="705" y="441"/>
                      <a:pt x="504" y="174"/>
                      <a:pt x="379" y="90"/>
                    </a:cubicBezTo>
                    <a:lnTo>
                      <a:pt x="379" y="90"/>
                    </a:lnTo>
                    <a:cubicBezTo>
                      <a:pt x="287" y="27"/>
                      <a:pt x="0" y="0"/>
                      <a:pt x="0" y="0"/>
                    </a:cubicBezTo>
                    <a:lnTo>
                      <a:pt x="38" y="1981"/>
                    </a:lnTo>
                    <a:lnTo>
                      <a:pt x="330" y="1981"/>
                    </a:lnTo>
                    <a:lnTo>
                      <a:pt x="729" y="1981"/>
                    </a:lnTo>
                    <a:lnTo>
                      <a:pt x="1141" y="1981"/>
                    </a:lnTo>
                    <a:lnTo>
                      <a:pt x="1141" y="1981"/>
                    </a:lnTo>
                    <a:cubicBezTo>
                      <a:pt x="1141" y="1981"/>
                      <a:pt x="997" y="1312"/>
                      <a:pt x="816" y="7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67">
                <a:extLst>
                  <a:ext uri="{FF2B5EF4-FFF2-40B4-BE49-F238E27FC236}">
                    <a16:creationId xmlns:a16="http://schemas.microsoft.com/office/drawing/2014/main" id="{904C739F-C867-400C-B752-CCF9082FF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7264" y="8188800"/>
                <a:ext cx="1056232" cy="1823304"/>
              </a:xfrm>
              <a:custGeom>
                <a:avLst/>
                <a:gdLst>
                  <a:gd name="T0" fmla="*/ 57 w 1161"/>
                  <a:gd name="T1" fmla="*/ 1981 h 2000"/>
                  <a:gd name="T2" fmla="*/ 1139 w 1161"/>
                  <a:gd name="T3" fmla="*/ 1981 h 2000"/>
                  <a:gd name="T4" fmla="*/ 1139 w 1161"/>
                  <a:gd name="T5" fmla="*/ 1981 h 2000"/>
                  <a:gd name="T6" fmla="*/ 818 w 1161"/>
                  <a:gd name="T7" fmla="*/ 786 h 2000"/>
                  <a:gd name="T8" fmla="*/ 818 w 1161"/>
                  <a:gd name="T9" fmla="*/ 786 h 2000"/>
                  <a:gd name="T10" fmla="*/ 384 w 1161"/>
                  <a:gd name="T11" fmla="*/ 107 h 2000"/>
                  <a:gd name="T12" fmla="*/ 384 w 1161"/>
                  <a:gd name="T13" fmla="*/ 107 h 2000"/>
                  <a:gd name="T14" fmla="*/ 19 w 1161"/>
                  <a:gd name="T15" fmla="*/ 20 h 2000"/>
                  <a:gd name="T16" fmla="*/ 57 w 1161"/>
                  <a:gd name="T17" fmla="*/ 1981 h 2000"/>
                  <a:gd name="T18" fmla="*/ 1151 w 1161"/>
                  <a:gd name="T19" fmla="*/ 1999 h 2000"/>
                  <a:gd name="T20" fmla="*/ 48 w 1161"/>
                  <a:gd name="T21" fmla="*/ 1999 h 2000"/>
                  <a:gd name="T22" fmla="*/ 48 w 1161"/>
                  <a:gd name="T23" fmla="*/ 1999 h 2000"/>
                  <a:gd name="T24" fmla="*/ 39 w 1161"/>
                  <a:gd name="T25" fmla="*/ 1990 h 2000"/>
                  <a:gd name="T26" fmla="*/ 0 w 1161"/>
                  <a:gd name="T27" fmla="*/ 10 h 2000"/>
                  <a:gd name="T28" fmla="*/ 0 w 1161"/>
                  <a:gd name="T29" fmla="*/ 10 h 2000"/>
                  <a:gd name="T30" fmla="*/ 4 w 1161"/>
                  <a:gd name="T31" fmla="*/ 2 h 2000"/>
                  <a:gd name="T32" fmla="*/ 4 w 1161"/>
                  <a:gd name="T33" fmla="*/ 2 h 2000"/>
                  <a:gd name="T34" fmla="*/ 11 w 1161"/>
                  <a:gd name="T35" fmla="*/ 0 h 2000"/>
                  <a:gd name="T36" fmla="*/ 11 w 1161"/>
                  <a:gd name="T37" fmla="*/ 0 h 2000"/>
                  <a:gd name="T38" fmla="*/ 395 w 1161"/>
                  <a:gd name="T39" fmla="*/ 91 h 2000"/>
                  <a:gd name="T40" fmla="*/ 395 w 1161"/>
                  <a:gd name="T41" fmla="*/ 91 h 2000"/>
                  <a:gd name="T42" fmla="*/ 835 w 1161"/>
                  <a:gd name="T43" fmla="*/ 780 h 2000"/>
                  <a:gd name="T44" fmla="*/ 835 w 1161"/>
                  <a:gd name="T45" fmla="*/ 780 h 2000"/>
                  <a:gd name="T46" fmla="*/ 1160 w 1161"/>
                  <a:gd name="T47" fmla="*/ 1988 h 2000"/>
                  <a:gd name="T48" fmla="*/ 1160 w 1161"/>
                  <a:gd name="T49" fmla="*/ 1988 h 2000"/>
                  <a:gd name="T50" fmla="*/ 1158 w 1161"/>
                  <a:gd name="T51" fmla="*/ 1996 h 2000"/>
                  <a:gd name="T52" fmla="*/ 1158 w 1161"/>
                  <a:gd name="T53" fmla="*/ 1996 h 2000"/>
                  <a:gd name="T54" fmla="*/ 1151 w 1161"/>
                  <a:gd name="T55" fmla="*/ 1999 h 2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61" h="2000">
                    <a:moveTo>
                      <a:pt x="57" y="1981"/>
                    </a:moveTo>
                    <a:lnTo>
                      <a:pt x="1139" y="1981"/>
                    </a:lnTo>
                    <a:lnTo>
                      <a:pt x="1139" y="1981"/>
                    </a:lnTo>
                    <a:cubicBezTo>
                      <a:pt x="1119" y="1890"/>
                      <a:pt x="983" y="1279"/>
                      <a:pt x="818" y="786"/>
                    </a:cubicBezTo>
                    <a:lnTo>
                      <a:pt x="818" y="786"/>
                    </a:lnTo>
                    <a:cubicBezTo>
                      <a:pt x="708" y="461"/>
                      <a:pt x="513" y="193"/>
                      <a:pt x="384" y="107"/>
                    </a:cubicBezTo>
                    <a:lnTo>
                      <a:pt x="384" y="107"/>
                    </a:lnTo>
                    <a:cubicBezTo>
                      <a:pt x="305" y="52"/>
                      <a:pt x="72" y="26"/>
                      <a:pt x="19" y="20"/>
                    </a:cubicBezTo>
                    <a:lnTo>
                      <a:pt x="57" y="1981"/>
                    </a:lnTo>
                    <a:close/>
                    <a:moveTo>
                      <a:pt x="1151" y="1999"/>
                    </a:moveTo>
                    <a:lnTo>
                      <a:pt x="48" y="1999"/>
                    </a:lnTo>
                    <a:lnTo>
                      <a:pt x="48" y="1999"/>
                    </a:lnTo>
                    <a:cubicBezTo>
                      <a:pt x="43" y="1999"/>
                      <a:pt x="39" y="1996"/>
                      <a:pt x="39" y="199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7"/>
                      <a:pt x="2" y="4"/>
                      <a:pt x="4" y="2"/>
                    </a:cubicBezTo>
                    <a:lnTo>
                      <a:pt x="4" y="2"/>
                    </a:lnTo>
                    <a:cubicBezTo>
                      <a:pt x="5" y="1"/>
                      <a:pt x="9" y="0"/>
                      <a:pt x="11" y="0"/>
                    </a:cubicBezTo>
                    <a:lnTo>
                      <a:pt x="11" y="0"/>
                    </a:lnTo>
                    <a:cubicBezTo>
                      <a:pt x="23" y="1"/>
                      <a:pt x="302" y="28"/>
                      <a:pt x="395" y="91"/>
                    </a:cubicBezTo>
                    <a:lnTo>
                      <a:pt x="395" y="91"/>
                    </a:lnTo>
                    <a:cubicBezTo>
                      <a:pt x="526" y="180"/>
                      <a:pt x="725" y="451"/>
                      <a:pt x="835" y="780"/>
                    </a:cubicBezTo>
                    <a:lnTo>
                      <a:pt x="835" y="780"/>
                    </a:lnTo>
                    <a:cubicBezTo>
                      <a:pt x="1014" y="1312"/>
                      <a:pt x="1159" y="1981"/>
                      <a:pt x="1160" y="1988"/>
                    </a:cubicBezTo>
                    <a:lnTo>
                      <a:pt x="1160" y="1988"/>
                    </a:lnTo>
                    <a:cubicBezTo>
                      <a:pt x="1160" y="1991"/>
                      <a:pt x="1160" y="1994"/>
                      <a:pt x="1158" y="1996"/>
                    </a:cubicBezTo>
                    <a:lnTo>
                      <a:pt x="1158" y="1996"/>
                    </a:lnTo>
                    <a:cubicBezTo>
                      <a:pt x="1156" y="1998"/>
                      <a:pt x="1154" y="1999"/>
                      <a:pt x="1151" y="19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68">
                <a:extLst>
                  <a:ext uri="{FF2B5EF4-FFF2-40B4-BE49-F238E27FC236}">
                    <a16:creationId xmlns:a16="http://schemas.microsoft.com/office/drawing/2014/main" id="{A54D4D76-630D-4429-9E2B-7F45B728F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3398" y="8200849"/>
                <a:ext cx="927715" cy="1799207"/>
              </a:xfrm>
              <a:custGeom>
                <a:avLst/>
                <a:gdLst>
                  <a:gd name="T0" fmla="*/ 1011 w 1019"/>
                  <a:gd name="T1" fmla="*/ 0 h 1974"/>
                  <a:gd name="T2" fmla="*/ 1018 w 1019"/>
                  <a:gd name="T3" fmla="*/ 1973 h 1974"/>
                  <a:gd name="T4" fmla="*/ 0 w 1019"/>
                  <a:gd name="T5" fmla="*/ 1973 h 1974"/>
                  <a:gd name="T6" fmla="*/ 0 w 1019"/>
                  <a:gd name="T7" fmla="*/ 1973 h 1974"/>
                  <a:gd name="T8" fmla="*/ 96 w 1019"/>
                  <a:gd name="T9" fmla="*/ 1608 h 1974"/>
                  <a:gd name="T10" fmla="*/ 442 w 1019"/>
                  <a:gd name="T11" fmla="*/ 403 h 1974"/>
                  <a:gd name="T12" fmla="*/ 442 w 1019"/>
                  <a:gd name="T13" fmla="*/ 403 h 1974"/>
                  <a:gd name="T14" fmla="*/ 762 w 1019"/>
                  <a:gd name="T15" fmla="*/ 62 h 1974"/>
                  <a:gd name="T16" fmla="*/ 762 w 1019"/>
                  <a:gd name="T17" fmla="*/ 62 h 1974"/>
                  <a:gd name="T18" fmla="*/ 1011 w 1019"/>
                  <a:gd name="T19" fmla="*/ 0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9" h="1974">
                    <a:moveTo>
                      <a:pt x="1011" y="0"/>
                    </a:moveTo>
                    <a:lnTo>
                      <a:pt x="1018" y="1973"/>
                    </a:lnTo>
                    <a:lnTo>
                      <a:pt x="0" y="1973"/>
                    </a:lnTo>
                    <a:lnTo>
                      <a:pt x="0" y="1973"/>
                    </a:lnTo>
                    <a:cubicBezTo>
                      <a:pt x="0" y="1973"/>
                      <a:pt x="66" y="1712"/>
                      <a:pt x="96" y="1608"/>
                    </a:cubicBezTo>
                    <a:lnTo>
                      <a:pt x="442" y="403"/>
                    </a:lnTo>
                    <a:lnTo>
                      <a:pt x="442" y="403"/>
                    </a:lnTo>
                    <a:cubicBezTo>
                      <a:pt x="488" y="238"/>
                      <a:pt x="598" y="108"/>
                      <a:pt x="762" y="62"/>
                    </a:cubicBezTo>
                    <a:lnTo>
                      <a:pt x="762" y="62"/>
                    </a:lnTo>
                    <a:cubicBezTo>
                      <a:pt x="764" y="62"/>
                      <a:pt x="1011" y="0"/>
                      <a:pt x="101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69">
                <a:extLst>
                  <a:ext uri="{FF2B5EF4-FFF2-40B4-BE49-F238E27FC236}">
                    <a16:creationId xmlns:a16="http://schemas.microsoft.com/office/drawing/2014/main" id="{2E0D5756-BA1D-4439-9D6B-8771A8D52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5366" y="8192817"/>
                <a:ext cx="943779" cy="1815271"/>
              </a:xfrm>
              <a:custGeom>
                <a:avLst/>
                <a:gdLst>
                  <a:gd name="T0" fmla="*/ 21 w 1037"/>
                  <a:gd name="T1" fmla="*/ 1974 h 1993"/>
                  <a:gd name="T2" fmla="*/ 1017 w 1037"/>
                  <a:gd name="T3" fmla="*/ 1974 h 1993"/>
                  <a:gd name="T4" fmla="*/ 1011 w 1037"/>
                  <a:gd name="T5" fmla="*/ 21 h 1993"/>
                  <a:gd name="T6" fmla="*/ 1011 w 1037"/>
                  <a:gd name="T7" fmla="*/ 21 h 1993"/>
                  <a:gd name="T8" fmla="*/ 774 w 1037"/>
                  <a:gd name="T9" fmla="*/ 81 h 1993"/>
                  <a:gd name="T10" fmla="*/ 774 w 1037"/>
                  <a:gd name="T11" fmla="*/ 81 h 1993"/>
                  <a:gd name="T12" fmla="*/ 460 w 1037"/>
                  <a:gd name="T13" fmla="*/ 415 h 1993"/>
                  <a:gd name="T14" fmla="*/ 114 w 1037"/>
                  <a:gd name="T15" fmla="*/ 1620 h 1993"/>
                  <a:gd name="T16" fmla="*/ 114 w 1037"/>
                  <a:gd name="T17" fmla="*/ 1620 h 1993"/>
                  <a:gd name="T18" fmla="*/ 21 w 1037"/>
                  <a:gd name="T19" fmla="*/ 1974 h 1993"/>
                  <a:gd name="T20" fmla="*/ 1027 w 1037"/>
                  <a:gd name="T21" fmla="*/ 1992 h 1993"/>
                  <a:gd name="T22" fmla="*/ 9 w 1037"/>
                  <a:gd name="T23" fmla="*/ 1992 h 1993"/>
                  <a:gd name="T24" fmla="*/ 9 w 1037"/>
                  <a:gd name="T25" fmla="*/ 1992 h 1993"/>
                  <a:gd name="T26" fmla="*/ 2 w 1037"/>
                  <a:gd name="T27" fmla="*/ 1989 h 1993"/>
                  <a:gd name="T28" fmla="*/ 2 w 1037"/>
                  <a:gd name="T29" fmla="*/ 1989 h 1993"/>
                  <a:gd name="T30" fmla="*/ 0 w 1037"/>
                  <a:gd name="T31" fmla="*/ 1980 h 1993"/>
                  <a:gd name="T32" fmla="*/ 0 w 1037"/>
                  <a:gd name="T33" fmla="*/ 1980 h 1993"/>
                  <a:gd name="T34" fmla="*/ 96 w 1037"/>
                  <a:gd name="T35" fmla="*/ 1615 h 1993"/>
                  <a:gd name="T36" fmla="*/ 441 w 1037"/>
                  <a:gd name="T37" fmla="*/ 410 h 1993"/>
                  <a:gd name="T38" fmla="*/ 441 w 1037"/>
                  <a:gd name="T39" fmla="*/ 410 h 1993"/>
                  <a:gd name="T40" fmla="*/ 769 w 1037"/>
                  <a:gd name="T41" fmla="*/ 63 h 1993"/>
                  <a:gd name="T42" fmla="*/ 769 w 1037"/>
                  <a:gd name="T43" fmla="*/ 63 h 1993"/>
                  <a:gd name="T44" fmla="*/ 1017 w 1037"/>
                  <a:gd name="T45" fmla="*/ 0 h 1993"/>
                  <a:gd name="T46" fmla="*/ 1017 w 1037"/>
                  <a:gd name="T47" fmla="*/ 0 h 1993"/>
                  <a:gd name="T48" fmla="*/ 1026 w 1037"/>
                  <a:gd name="T49" fmla="*/ 2 h 1993"/>
                  <a:gd name="T50" fmla="*/ 1026 w 1037"/>
                  <a:gd name="T51" fmla="*/ 2 h 1993"/>
                  <a:gd name="T52" fmla="*/ 1029 w 1037"/>
                  <a:gd name="T53" fmla="*/ 10 h 1993"/>
                  <a:gd name="T54" fmla="*/ 1036 w 1037"/>
                  <a:gd name="T55" fmla="*/ 1983 h 1993"/>
                  <a:gd name="T56" fmla="*/ 1036 w 1037"/>
                  <a:gd name="T57" fmla="*/ 1983 h 1993"/>
                  <a:gd name="T58" fmla="*/ 1033 w 1037"/>
                  <a:gd name="T59" fmla="*/ 1990 h 1993"/>
                  <a:gd name="T60" fmla="*/ 1033 w 1037"/>
                  <a:gd name="T61" fmla="*/ 1990 h 1993"/>
                  <a:gd name="T62" fmla="*/ 1027 w 1037"/>
                  <a:gd name="T63" fmla="*/ 1992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37" h="1993">
                    <a:moveTo>
                      <a:pt x="21" y="1974"/>
                    </a:moveTo>
                    <a:lnTo>
                      <a:pt x="1017" y="1974"/>
                    </a:lnTo>
                    <a:lnTo>
                      <a:pt x="1011" y="21"/>
                    </a:lnTo>
                    <a:lnTo>
                      <a:pt x="1011" y="21"/>
                    </a:lnTo>
                    <a:cubicBezTo>
                      <a:pt x="961" y="34"/>
                      <a:pt x="777" y="81"/>
                      <a:pt x="774" y="81"/>
                    </a:cubicBezTo>
                    <a:lnTo>
                      <a:pt x="774" y="81"/>
                    </a:lnTo>
                    <a:cubicBezTo>
                      <a:pt x="621" y="124"/>
                      <a:pt x="509" y="243"/>
                      <a:pt x="460" y="415"/>
                    </a:cubicBezTo>
                    <a:lnTo>
                      <a:pt x="114" y="1620"/>
                    </a:lnTo>
                    <a:lnTo>
                      <a:pt x="114" y="1620"/>
                    </a:lnTo>
                    <a:cubicBezTo>
                      <a:pt x="88" y="1710"/>
                      <a:pt x="35" y="1922"/>
                      <a:pt x="21" y="1974"/>
                    </a:cubicBezTo>
                    <a:close/>
                    <a:moveTo>
                      <a:pt x="1027" y="1992"/>
                    </a:moveTo>
                    <a:lnTo>
                      <a:pt x="9" y="1992"/>
                    </a:lnTo>
                    <a:lnTo>
                      <a:pt x="9" y="1992"/>
                    </a:lnTo>
                    <a:cubicBezTo>
                      <a:pt x="6" y="1992"/>
                      <a:pt x="4" y="1991"/>
                      <a:pt x="2" y="1989"/>
                    </a:cubicBezTo>
                    <a:lnTo>
                      <a:pt x="2" y="1989"/>
                    </a:lnTo>
                    <a:cubicBezTo>
                      <a:pt x="0" y="1986"/>
                      <a:pt x="0" y="1984"/>
                      <a:pt x="0" y="1980"/>
                    </a:cubicBezTo>
                    <a:lnTo>
                      <a:pt x="0" y="1980"/>
                    </a:lnTo>
                    <a:cubicBezTo>
                      <a:pt x="1" y="1978"/>
                      <a:pt x="66" y="1719"/>
                      <a:pt x="96" y="1615"/>
                    </a:cubicBezTo>
                    <a:lnTo>
                      <a:pt x="441" y="410"/>
                    </a:lnTo>
                    <a:lnTo>
                      <a:pt x="441" y="410"/>
                    </a:lnTo>
                    <a:cubicBezTo>
                      <a:pt x="492" y="231"/>
                      <a:pt x="609" y="108"/>
                      <a:pt x="769" y="63"/>
                    </a:cubicBezTo>
                    <a:lnTo>
                      <a:pt x="769" y="63"/>
                    </a:lnTo>
                    <a:cubicBezTo>
                      <a:pt x="771" y="63"/>
                      <a:pt x="960" y="15"/>
                      <a:pt x="1017" y="0"/>
                    </a:cubicBezTo>
                    <a:lnTo>
                      <a:pt x="1017" y="0"/>
                    </a:lnTo>
                    <a:cubicBezTo>
                      <a:pt x="1021" y="0"/>
                      <a:pt x="1023" y="0"/>
                      <a:pt x="1026" y="2"/>
                    </a:cubicBezTo>
                    <a:lnTo>
                      <a:pt x="1026" y="2"/>
                    </a:lnTo>
                    <a:cubicBezTo>
                      <a:pt x="1028" y="4"/>
                      <a:pt x="1029" y="6"/>
                      <a:pt x="1029" y="10"/>
                    </a:cubicBezTo>
                    <a:lnTo>
                      <a:pt x="1036" y="1983"/>
                    </a:lnTo>
                    <a:lnTo>
                      <a:pt x="1036" y="1983"/>
                    </a:lnTo>
                    <a:cubicBezTo>
                      <a:pt x="1036" y="1986"/>
                      <a:pt x="1035" y="1988"/>
                      <a:pt x="1033" y="1990"/>
                    </a:cubicBezTo>
                    <a:lnTo>
                      <a:pt x="1033" y="1990"/>
                    </a:lnTo>
                    <a:cubicBezTo>
                      <a:pt x="1032" y="1991"/>
                      <a:pt x="1029" y="1992"/>
                      <a:pt x="1027" y="19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70">
                <a:extLst>
                  <a:ext uri="{FF2B5EF4-FFF2-40B4-BE49-F238E27FC236}">
                    <a16:creationId xmlns:a16="http://schemas.microsoft.com/office/drawing/2014/main" id="{92E8B17D-7467-4653-B10A-61A812989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3683" y="9381579"/>
                <a:ext cx="48193" cy="626510"/>
              </a:xfrm>
              <a:custGeom>
                <a:avLst/>
                <a:gdLst>
                  <a:gd name="T0" fmla="*/ 9 w 55"/>
                  <a:gd name="T1" fmla="*/ 688 h 689"/>
                  <a:gd name="T2" fmla="*/ 9 w 55"/>
                  <a:gd name="T3" fmla="*/ 688 h 689"/>
                  <a:gd name="T4" fmla="*/ 9 w 55"/>
                  <a:gd name="T5" fmla="*/ 688 h 689"/>
                  <a:gd name="T6" fmla="*/ 9 w 55"/>
                  <a:gd name="T7" fmla="*/ 688 h 689"/>
                  <a:gd name="T8" fmla="*/ 0 w 55"/>
                  <a:gd name="T9" fmla="*/ 679 h 689"/>
                  <a:gd name="T10" fmla="*/ 35 w 55"/>
                  <a:gd name="T11" fmla="*/ 9 h 689"/>
                  <a:gd name="T12" fmla="*/ 35 w 55"/>
                  <a:gd name="T13" fmla="*/ 9 h 689"/>
                  <a:gd name="T14" fmla="*/ 45 w 55"/>
                  <a:gd name="T15" fmla="*/ 1 h 689"/>
                  <a:gd name="T16" fmla="*/ 45 w 55"/>
                  <a:gd name="T17" fmla="*/ 1 h 689"/>
                  <a:gd name="T18" fmla="*/ 54 w 55"/>
                  <a:gd name="T19" fmla="*/ 10 h 689"/>
                  <a:gd name="T20" fmla="*/ 18 w 55"/>
                  <a:gd name="T21" fmla="*/ 680 h 689"/>
                  <a:gd name="T22" fmla="*/ 18 w 55"/>
                  <a:gd name="T23" fmla="*/ 680 h 689"/>
                  <a:gd name="T24" fmla="*/ 9 w 55"/>
                  <a:gd name="T25" fmla="*/ 688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689">
                    <a:moveTo>
                      <a:pt x="9" y="688"/>
                    </a:moveTo>
                    <a:lnTo>
                      <a:pt x="9" y="688"/>
                    </a:lnTo>
                    <a:lnTo>
                      <a:pt x="9" y="688"/>
                    </a:lnTo>
                    <a:lnTo>
                      <a:pt x="9" y="688"/>
                    </a:lnTo>
                    <a:cubicBezTo>
                      <a:pt x="3" y="688"/>
                      <a:pt x="0" y="684"/>
                      <a:pt x="0" y="679"/>
                    </a:cubicBezTo>
                    <a:lnTo>
                      <a:pt x="35" y="9"/>
                    </a:lnTo>
                    <a:lnTo>
                      <a:pt x="35" y="9"/>
                    </a:lnTo>
                    <a:cubicBezTo>
                      <a:pt x="36" y="4"/>
                      <a:pt x="40" y="0"/>
                      <a:pt x="45" y="1"/>
                    </a:cubicBezTo>
                    <a:lnTo>
                      <a:pt x="45" y="1"/>
                    </a:lnTo>
                    <a:cubicBezTo>
                      <a:pt x="50" y="1"/>
                      <a:pt x="54" y="5"/>
                      <a:pt x="54" y="10"/>
                    </a:cubicBezTo>
                    <a:lnTo>
                      <a:pt x="18" y="680"/>
                    </a:lnTo>
                    <a:lnTo>
                      <a:pt x="18" y="680"/>
                    </a:lnTo>
                    <a:cubicBezTo>
                      <a:pt x="18" y="685"/>
                      <a:pt x="14" y="688"/>
                      <a:pt x="9" y="6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71">
                <a:extLst>
                  <a:ext uri="{FF2B5EF4-FFF2-40B4-BE49-F238E27FC236}">
                    <a16:creationId xmlns:a16="http://schemas.microsoft.com/office/drawing/2014/main" id="{0D707E35-BC1C-45FE-A138-D2952F0BA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2568" y="9381579"/>
                <a:ext cx="52208" cy="626510"/>
              </a:xfrm>
              <a:custGeom>
                <a:avLst/>
                <a:gdLst>
                  <a:gd name="T0" fmla="*/ 45 w 56"/>
                  <a:gd name="T1" fmla="*/ 688 h 689"/>
                  <a:gd name="T2" fmla="*/ 45 w 56"/>
                  <a:gd name="T3" fmla="*/ 688 h 689"/>
                  <a:gd name="T4" fmla="*/ 36 w 56"/>
                  <a:gd name="T5" fmla="*/ 680 h 689"/>
                  <a:gd name="T6" fmla="*/ 0 w 56"/>
                  <a:gd name="T7" fmla="*/ 10 h 689"/>
                  <a:gd name="T8" fmla="*/ 0 w 56"/>
                  <a:gd name="T9" fmla="*/ 10 h 689"/>
                  <a:gd name="T10" fmla="*/ 9 w 56"/>
                  <a:gd name="T11" fmla="*/ 1 h 689"/>
                  <a:gd name="T12" fmla="*/ 9 w 56"/>
                  <a:gd name="T13" fmla="*/ 1 h 689"/>
                  <a:gd name="T14" fmla="*/ 19 w 56"/>
                  <a:gd name="T15" fmla="*/ 9 h 689"/>
                  <a:gd name="T16" fmla="*/ 54 w 56"/>
                  <a:gd name="T17" fmla="*/ 679 h 689"/>
                  <a:gd name="T18" fmla="*/ 54 w 56"/>
                  <a:gd name="T19" fmla="*/ 679 h 689"/>
                  <a:gd name="T20" fmla="*/ 46 w 56"/>
                  <a:gd name="T21" fmla="*/ 688 h 689"/>
                  <a:gd name="T22" fmla="*/ 46 w 56"/>
                  <a:gd name="T23" fmla="*/ 688 h 689"/>
                  <a:gd name="T24" fmla="*/ 45 w 56"/>
                  <a:gd name="T25" fmla="*/ 688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689">
                    <a:moveTo>
                      <a:pt x="45" y="688"/>
                    </a:moveTo>
                    <a:lnTo>
                      <a:pt x="45" y="688"/>
                    </a:lnTo>
                    <a:cubicBezTo>
                      <a:pt x="40" y="688"/>
                      <a:pt x="36" y="685"/>
                      <a:pt x="36" y="68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1"/>
                      <a:pt x="9" y="1"/>
                    </a:cubicBezTo>
                    <a:lnTo>
                      <a:pt x="9" y="1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54" y="679"/>
                    </a:lnTo>
                    <a:lnTo>
                      <a:pt x="54" y="679"/>
                    </a:lnTo>
                    <a:cubicBezTo>
                      <a:pt x="55" y="684"/>
                      <a:pt x="51" y="688"/>
                      <a:pt x="46" y="688"/>
                    </a:cubicBezTo>
                    <a:lnTo>
                      <a:pt x="46" y="688"/>
                    </a:lnTo>
                    <a:lnTo>
                      <a:pt x="45" y="68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5" name="Group 274">
              <a:extLst>
                <a:ext uri="{FF2B5EF4-FFF2-40B4-BE49-F238E27FC236}">
                  <a16:creationId xmlns:a16="http://schemas.microsoft.com/office/drawing/2014/main" id="{B238405C-FF8B-4688-8614-EC4315FCCE00}"/>
                </a:ext>
              </a:extLst>
            </p:cNvPr>
            <p:cNvGrpSpPr/>
            <p:nvPr/>
          </p:nvGrpSpPr>
          <p:grpSpPr>
            <a:xfrm>
              <a:off x="9228969" y="4570306"/>
              <a:ext cx="11534202" cy="3967895"/>
              <a:chOff x="9228969" y="4570306"/>
              <a:chExt cx="11534202" cy="3967895"/>
            </a:xfrm>
          </p:grpSpPr>
          <p:sp>
            <p:nvSpPr>
              <p:cNvPr id="276" name="Freeform 72">
                <a:extLst>
                  <a:ext uri="{FF2B5EF4-FFF2-40B4-BE49-F238E27FC236}">
                    <a16:creationId xmlns:a16="http://schemas.microsoft.com/office/drawing/2014/main" id="{BC86C89E-9BDE-4BC0-A4B8-9A08109A6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7001" y="4578339"/>
                <a:ext cx="2514071" cy="293173"/>
              </a:xfrm>
              <a:custGeom>
                <a:avLst/>
                <a:gdLst>
                  <a:gd name="T0" fmla="*/ 2532 w 2762"/>
                  <a:gd name="T1" fmla="*/ 0 h 324"/>
                  <a:gd name="T2" fmla="*/ 1380 w 2762"/>
                  <a:gd name="T3" fmla="*/ 0 h 324"/>
                  <a:gd name="T4" fmla="*/ 230 w 2762"/>
                  <a:gd name="T5" fmla="*/ 0 h 324"/>
                  <a:gd name="T6" fmla="*/ 230 w 2762"/>
                  <a:gd name="T7" fmla="*/ 0 h 324"/>
                  <a:gd name="T8" fmla="*/ 67 w 2762"/>
                  <a:gd name="T9" fmla="*/ 68 h 324"/>
                  <a:gd name="T10" fmla="*/ 67 w 2762"/>
                  <a:gd name="T11" fmla="*/ 68 h 324"/>
                  <a:gd name="T12" fmla="*/ 0 w 2762"/>
                  <a:gd name="T13" fmla="*/ 230 h 324"/>
                  <a:gd name="T14" fmla="*/ 0 w 2762"/>
                  <a:gd name="T15" fmla="*/ 277 h 324"/>
                  <a:gd name="T16" fmla="*/ 0 w 2762"/>
                  <a:gd name="T17" fmla="*/ 323 h 324"/>
                  <a:gd name="T18" fmla="*/ 1380 w 2762"/>
                  <a:gd name="T19" fmla="*/ 323 h 324"/>
                  <a:gd name="T20" fmla="*/ 2761 w 2762"/>
                  <a:gd name="T21" fmla="*/ 323 h 324"/>
                  <a:gd name="T22" fmla="*/ 2761 w 2762"/>
                  <a:gd name="T23" fmla="*/ 277 h 324"/>
                  <a:gd name="T24" fmla="*/ 2761 w 2762"/>
                  <a:gd name="T25" fmla="*/ 230 h 324"/>
                  <a:gd name="T26" fmla="*/ 2761 w 2762"/>
                  <a:gd name="T27" fmla="*/ 230 h 324"/>
                  <a:gd name="T28" fmla="*/ 2694 w 2762"/>
                  <a:gd name="T29" fmla="*/ 68 h 324"/>
                  <a:gd name="T30" fmla="*/ 2694 w 2762"/>
                  <a:gd name="T31" fmla="*/ 68 h 324"/>
                  <a:gd name="T32" fmla="*/ 2532 w 2762"/>
                  <a:gd name="T33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62" h="324">
                    <a:moveTo>
                      <a:pt x="2532" y="0"/>
                    </a:moveTo>
                    <a:lnTo>
                      <a:pt x="1380" y="0"/>
                    </a:lnTo>
                    <a:lnTo>
                      <a:pt x="230" y="0"/>
                    </a:lnTo>
                    <a:lnTo>
                      <a:pt x="230" y="0"/>
                    </a:lnTo>
                    <a:cubicBezTo>
                      <a:pt x="167" y="0"/>
                      <a:pt x="109" y="26"/>
                      <a:pt x="67" y="68"/>
                    </a:cubicBezTo>
                    <a:lnTo>
                      <a:pt x="67" y="68"/>
                    </a:lnTo>
                    <a:cubicBezTo>
                      <a:pt x="26" y="110"/>
                      <a:pt x="0" y="167"/>
                      <a:pt x="0" y="230"/>
                    </a:cubicBezTo>
                    <a:lnTo>
                      <a:pt x="0" y="277"/>
                    </a:lnTo>
                    <a:lnTo>
                      <a:pt x="0" y="323"/>
                    </a:lnTo>
                    <a:lnTo>
                      <a:pt x="1380" y="323"/>
                    </a:lnTo>
                    <a:lnTo>
                      <a:pt x="2761" y="323"/>
                    </a:lnTo>
                    <a:lnTo>
                      <a:pt x="2761" y="277"/>
                    </a:lnTo>
                    <a:lnTo>
                      <a:pt x="2761" y="230"/>
                    </a:lnTo>
                    <a:lnTo>
                      <a:pt x="2761" y="230"/>
                    </a:lnTo>
                    <a:cubicBezTo>
                      <a:pt x="2761" y="167"/>
                      <a:pt x="2735" y="110"/>
                      <a:pt x="2694" y="68"/>
                    </a:cubicBezTo>
                    <a:lnTo>
                      <a:pt x="2694" y="68"/>
                    </a:lnTo>
                    <a:cubicBezTo>
                      <a:pt x="2652" y="26"/>
                      <a:pt x="2595" y="0"/>
                      <a:pt x="253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73">
                <a:extLst>
                  <a:ext uri="{FF2B5EF4-FFF2-40B4-BE49-F238E27FC236}">
                    <a16:creationId xmlns:a16="http://schemas.microsoft.com/office/drawing/2014/main" id="{109E12C6-48BB-412B-B31B-189F49E57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8969" y="4570306"/>
                <a:ext cx="2534150" cy="313255"/>
              </a:xfrm>
              <a:custGeom>
                <a:avLst/>
                <a:gdLst>
                  <a:gd name="T0" fmla="*/ 18 w 2781"/>
                  <a:gd name="T1" fmla="*/ 322 h 343"/>
                  <a:gd name="T2" fmla="*/ 2760 w 2781"/>
                  <a:gd name="T3" fmla="*/ 322 h 343"/>
                  <a:gd name="T4" fmla="*/ 2760 w 2781"/>
                  <a:gd name="T5" fmla="*/ 239 h 343"/>
                  <a:gd name="T6" fmla="*/ 2760 w 2781"/>
                  <a:gd name="T7" fmla="*/ 239 h 343"/>
                  <a:gd name="T8" fmla="*/ 2696 w 2781"/>
                  <a:gd name="T9" fmla="*/ 84 h 343"/>
                  <a:gd name="T10" fmla="*/ 2696 w 2781"/>
                  <a:gd name="T11" fmla="*/ 84 h 343"/>
                  <a:gd name="T12" fmla="*/ 2541 w 2781"/>
                  <a:gd name="T13" fmla="*/ 20 h 343"/>
                  <a:gd name="T14" fmla="*/ 238 w 2781"/>
                  <a:gd name="T15" fmla="*/ 20 h 343"/>
                  <a:gd name="T16" fmla="*/ 238 w 2781"/>
                  <a:gd name="T17" fmla="*/ 20 h 343"/>
                  <a:gd name="T18" fmla="*/ 83 w 2781"/>
                  <a:gd name="T19" fmla="*/ 84 h 343"/>
                  <a:gd name="T20" fmla="*/ 83 w 2781"/>
                  <a:gd name="T21" fmla="*/ 84 h 343"/>
                  <a:gd name="T22" fmla="*/ 18 w 2781"/>
                  <a:gd name="T23" fmla="*/ 239 h 343"/>
                  <a:gd name="T24" fmla="*/ 18 w 2781"/>
                  <a:gd name="T25" fmla="*/ 322 h 343"/>
                  <a:gd name="T26" fmla="*/ 2770 w 2781"/>
                  <a:gd name="T27" fmla="*/ 342 h 343"/>
                  <a:gd name="T28" fmla="*/ 9 w 2781"/>
                  <a:gd name="T29" fmla="*/ 342 h 343"/>
                  <a:gd name="T30" fmla="*/ 9 w 2781"/>
                  <a:gd name="T31" fmla="*/ 342 h 343"/>
                  <a:gd name="T32" fmla="*/ 0 w 2781"/>
                  <a:gd name="T33" fmla="*/ 332 h 343"/>
                  <a:gd name="T34" fmla="*/ 0 w 2781"/>
                  <a:gd name="T35" fmla="*/ 239 h 343"/>
                  <a:gd name="T36" fmla="*/ 0 w 2781"/>
                  <a:gd name="T37" fmla="*/ 239 h 343"/>
                  <a:gd name="T38" fmla="*/ 69 w 2781"/>
                  <a:gd name="T39" fmla="*/ 71 h 343"/>
                  <a:gd name="T40" fmla="*/ 69 w 2781"/>
                  <a:gd name="T41" fmla="*/ 71 h 343"/>
                  <a:gd name="T42" fmla="*/ 238 w 2781"/>
                  <a:gd name="T43" fmla="*/ 0 h 343"/>
                  <a:gd name="T44" fmla="*/ 2541 w 2781"/>
                  <a:gd name="T45" fmla="*/ 0 h 343"/>
                  <a:gd name="T46" fmla="*/ 2541 w 2781"/>
                  <a:gd name="T47" fmla="*/ 0 h 343"/>
                  <a:gd name="T48" fmla="*/ 2709 w 2781"/>
                  <a:gd name="T49" fmla="*/ 71 h 343"/>
                  <a:gd name="T50" fmla="*/ 2709 w 2781"/>
                  <a:gd name="T51" fmla="*/ 71 h 343"/>
                  <a:gd name="T52" fmla="*/ 2780 w 2781"/>
                  <a:gd name="T53" fmla="*/ 239 h 343"/>
                  <a:gd name="T54" fmla="*/ 2780 w 2781"/>
                  <a:gd name="T55" fmla="*/ 332 h 343"/>
                  <a:gd name="T56" fmla="*/ 2780 w 2781"/>
                  <a:gd name="T57" fmla="*/ 332 h 343"/>
                  <a:gd name="T58" fmla="*/ 2770 w 2781"/>
                  <a:gd name="T59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81" h="343">
                    <a:moveTo>
                      <a:pt x="18" y="322"/>
                    </a:moveTo>
                    <a:lnTo>
                      <a:pt x="2760" y="322"/>
                    </a:lnTo>
                    <a:lnTo>
                      <a:pt x="2760" y="239"/>
                    </a:lnTo>
                    <a:lnTo>
                      <a:pt x="2760" y="239"/>
                    </a:lnTo>
                    <a:cubicBezTo>
                      <a:pt x="2760" y="181"/>
                      <a:pt x="2738" y="125"/>
                      <a:pt x="2696" y="84"/>
                    </a:cubicBezTo>
                    <a:lnTo>
                      <a:pt x="2696" y="84"/>
                    </a:lnTo>
                    <a:cubicBezTo>
                      <a:pt x="2654" y="42"/>
                      <a:pt x="2599" y="20"/>
                      <a:pt x="2541" y="20"/>
                    </a:cubicBezTo>
                    <a:lnTo>
                      <a:pt x="238" y="20"/>
                    </a:lnTo>
                    <a:lnTo>
                      <a:pt x="238" y="20"/>
                    </a:lnTo>
                    <a:cubicBezTo>
                      <a:pt x="180" y="20"/>
                      <a:pt x="125" y="42"/>
                      <a:pt x="83" y="84"/>
                    </a:cubicBezTo>
                    <a:lnTo>
                      <a:pt x="83" y="84"/>
                    </a:lnTo>
                    <a:cubicBezTo>
                      <a:pt x="42" y="125"/>
                      <a:pt x="18" y="181"/>
                      <a:pt x="18" y="239"/>
                    </a:cubicBezTo>
                    <a:lnTo>
                      <a:pt x="18" y="322"/>
                    </a:lnTo>
                    <a:close/>
                    <a:moveTo>
                      <a:pt x="2770" y="342"/>
                    </a:moveTo>
                    <a:lnTo>
                      <a:pt x="9" y="342"/>
                    </a:lnTo>
                    <a:lnTo>
                      <a:pt x="9" y="342"/>
                    </a:lnTo>
                    <a:cubicBezTo>
                      <a:pt x="4" y="342"/>
                      <a:pt x="0" y="337"/>
                      <a:pt x="0" y="332"/>
                    </a:cubicBezTo>
                    <a:lnTo>
                      <a:pt x="0" y="239"/>
                    </a:lnTo>
                    <a:lnTo>
                      <a:pt x="0" y="239"/>
                    </a:lnTo>
                    <a:cubicBezTo>
                      <a:pt x="0" y="176"/>
                      <a:pt x="24" y="116"/>
                      <a:pt x="69" y="71"/>
                    </a:cubicBezTo>
                    <a:lnTo>
                      <a:pt x="69" y="71"/>
                    </a:lnTo>
                    <a:cubicBezTo>
                      <a:pt x="114" y="25"/>
                      <a:pt x="175" y="0"/>
                      <a:pt x="238" y="0"/>
                    </a:cubicBezTo>
                    <a:lnTo>
                      <a:pt x="2541" y="0"/>
                    </a:lnTo>
                    <a:lnTo>
                      <a:pt x="2541" y="0"/>
                    </a:lnTo>
                    <a:cubicBezTo>
                      <a:pt x="2604" y="0"/>
                      <a:pt x="2664" y="25"/>
                      <a:pt x="2709" y="71"/>
                    </a:cubicBezTo>
                    <a:lnTo>
                      <a:pt x="2709" y="71"/>
                    </a:lnTo>
                    <a:cubicBezTo>
                      <a:pt x="2754" y="116"/>
                      <a:pt x="2780" y="176"/>
                      <a:pt x="2780" y="239"/>
                    </a:cubicBezTo>
                    <a:lnTo>
                      <a:pt x="2780" y="332"/>
                    </a:lnTo>
                    <a:lnTo>
                      <a:pt x="2780" y="332"/>
                    </a:lnTo>
                    <a:cubicBezTo>
                      <a:pt x="2780" y="337"/>
                      <a:pt x="2775" y="342"/>
                      <a:pt x="2770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74">
                <a:extLst>
                  <a:ext uri="{FF2B5EF4-FFF2-40B4-BE49-F238E27FC236}">
                    <a16:creationId xmlns:a16="http://schemas.microsoft.com/office/drawing/2014/main" id="{EC910CF8-477B-4691-ADC3-CA3A20A7F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7001" y="4871512"/>
                <a:ext cx="2514071" cy="1987964"/>
              </a:xfrm>
              <a:custGeom>
                <a:avLst/>
                <a:gdLst>
                  <a:gd name="T0" fmla="*/ 0 w 2762"/>
                  <a:gd name="T1" fmla="*/ 0 h 2185"/>
                  <a:gd name="T2" fmla="*/ 0 w 2762"/>
                  <a:gd name="T3" fmla="*/ 977 h 2185"/>
                  <a:gd name="T4" fmla="*/ 0 w 2762"/>
                  <a:gd name="T5" fmla="*/ 1955 h 2185"/>
                  <a:gd name="T6" fmla="*/ 0 w 2762"/>
                  <a:gd name="T7" fmla="*/ 1955 h 2185"/>
                  <a:gd name="T8" fmla="*/ 67 w 2762"/>
                  <a:gd name="T9" fmla="*/ 2118 h 2185"/>
                  <a:gd name="T10" fmla="*/ 67 w 2762"/>
                  <a:gd name="T11" fmla="*/ 2118 h 2185"/>
                  <a:gd name="T12" fmla="*/ 230 w 2762"/>
                  <a:gd name="T13" fmla="*/ 2184 h 2185"/>
                  <a:gd name="T14" fmla="*/ 1380 w 2762"/>
                  <a:gd name="T15" fmla="*/ 2184 h 2185"/>
                  <a:gd name="T16" fmla="*/ 2532 w 2762"/>
                  <a:gd name="T17" fmla="*/ 2184 h 2185"/>
                  <a:gd name="T18" fmla="*/ 2532 w 2762"/>
                  <a:gd name="T19" fmla="*/ 2184 h 2185"/>
                  <a:gd name="T20" fmla="*/ 2694 w 2762"/>
                  <a:gd name="T21" fmla="*/ 2118 h 2185"/>
                  <a:gd name="T22" fmla="*/ 2694 w 2762"/>
                  <a:gd name="T23" fmla="*/ 2118 h 2185"/>
                  <a:gd name="T24" fmla="*/ 2761 w 2762"/>
                  <a:gd name="T25" fmla="*/ 1955 h 2185"/>
                  <a:gd name="T26" fmla="*/ 2761 w 2762"/>
                  <a:gd name="T27" fmla="*/ 977 h 2185"/>
                  <a:gd name="T28" fmla="*/ 2761 w 2762"/>
                  <a:gd name="T29" fmla="*/ 0 h 2185"/>
                  <a:gd name="T30" fmla="*/ 1380 w 2762"/>
                  <a:gd name="T31" fmla="*/ 0 h 2185"/>
                  <a:gd name="T32" fmla="*/ 0 w 2762"/>
                  <a:gd name="T33" fmla="*/ 0 h 2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62" h="2185">
                    <a:moveTo>
                      <a:pt x="0" y="0"/>
                    </a:moveTo>
                    <a:lnTo>
                      <a:pt x="0" y="977"/>
                    </a:lnTo>
                    <a:lnTo>
                      <a:pt x="0" y="1955"/>
                    </a:lnTo>
                    <a:lnTo>
                      <a:pt x="0" y="1955"/>
                    </a:lnTo>
                    <a:cubicBezTo>
                      <a:pt x="0" y="2019"/>
                      <a:pt x="26" y="2077"/>
                      <a:pt x="67" y="2118"/>
                    </a:cubicBezTo>
                    <a:lnTo>
                      <a:pt x="67" y="2118"/>
                    </a:lnTo>
                    <a:cubicBezTo>
                      <a:pt x="109" y="2159"/>
                      <a:pt x="167" y="2184"/>
                      <a:pt x="230" y="2184"/>
                    </a:cubicBezTo>
                    <a:lnTo>
                      <a:pt x="1380" y="2184"/>
                    </a:lnTo>
                    <a:lnTo>
                      <a:pt x="2532" y="2184"/>
                    </a:lnTo>
                    <a:lnTo>
                      <a:pt x="2532" y="2184"/>
                    </a:lnTo>
                    <a:cubicBezTo>
                      <a:pt x="2595" y="2184"/>
                      <a:pt x="2652" y="2159"/>
                      <a:pt x="2694" y="2118"/>
                    </a:cubicBezTo>
                    <a:lnTo>
                      <a:pt x="2694" y="2118"/>
                    </a:lnTo>
                    <a:cubicBezTo>
                      <a:pt x="2735" y="2077"/>
                      <a:pt x="2761" y="2019"/>
                      <a:pt x="2761" y="1955"/>
                    </a:cubicBezTo>
                    <a:lnTo>
                      <a:pt x="2761" y="977"/>
                    </a:lnTo>
                    <a:lnTo>
                      <a:pt x="2761" y="0"/>
                    </a:lnTo>
                    <a:lnTo>
                      <a:pt x="138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75">
                <a:extLst>
                  <a:ext uri="{FF2B5EF4-FFF2-40B4-BE49-F238E27FC236}">
                    <a16:creationId xmlns:a16="http://schemas.microsoft.com/office/drawing/2014/main" id="{4FE07637-2F83-4AB3-A16A-AD0CAA3CC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8969" y="4863480"/>
                <a:ext cx="2534150" cy="2008044"/>
              </a:xfrm>
              <a:custGeom>
                <a:avLst/>
                <a:gdLst>
                  <a:gd name="T0" fmla="*/ 18 w 2781"/>
                  <a:gd name="T1" fmla="*/ 20 h 2204"/>
                  <a:gd name="T2" fmla="*/ 18 w 2781"/>
                  <a:gd name="T3" fmla="*/ 1965 h 2204"/>
                  <a:gd name="T4" fmla="*/ 18 w 2781"/>
                  <a:gd name="T5" fmla="*/ 1965 h 2204"/>
                  <a:gd name="T6" fmla="*/ 83 w 2781"/>
                  <a:gd name="T7" fmla="*/ 2121 h 2204"/>
                  <a:gd name="T8" fmla="*/ 83 w 2781"/>
                  <a:gd name="T9" fmla="*/ 2121 h 2204"/>
                  <a:gd name="T10" fmla="*/ 238 w 2781"/>
                  <a:gd name="T11" fmla="*/ 2185 h 2204"/>
                  <a:gd name="T12" fmla="*/ 2541 w 2781"/>
                  <a:gd name="T13" fmla="*/ 2185 h 2204"/>
                  <a:gd name="T14" fmla="*/ 2541 w 2781"/>
                  <a:gd name="T15" fmla="*/ 2185 h 2204"/>
                  <a:gd name="T16" fmla="*/ 2696 w 2781"/>
                  <a:gd name="T17" fmla="*/ 2121 h 2204"/>
                  <a:gd name="T18" fmla="*/ 2696 w 2781"/>
                  <a:gd name="T19" fmla="*/ 2121 h 2204"/>
                  <a:gd name="T20" fmla="*/ 2760 w 2781"/>
                  <a:gd name="T21" fmla="*/ 1965 h 2204"/>
                  <a:gd name="T22" fmla="*/ 2760 w 2781"/>
                  <a:gd name="T23" fmla="*/ 20 h 2204"/>
                  <a:gd name="T24" fmla="*/ 18 w 2781"/>
                  <a:gd name="T25" fmla="*/ 20 h 2204"/>
                  <a:gd name="T26" fmla="*/ 2541 w 2781"/>
                  <a:gd name="T27" fmla="*/ 2203 h 2204"/>
                  <a:gd name="T28" fmla="*/ 238 w 2781"/>
                  <a:gd name="T29" fmla="*/ 2203 h 2204"/>
                  <a:gd name="T30" fmla="*/ 238 w 2781"/>
                  <a:gd name="T31" fmla="*/ 2203 h 2204"/>
                  <a:gd name="T32" fmla="*/ 69 w 2781"/>
                  <a:gd name="T33" fmla="*/ 2134 h 2204"/>
                  <a:gd name="T34" fmla="*/ 69 w 2781"/>
                  <a:gd name="T35" fmla="*/ 2134 h 2204"/>
                  <a:gd name="T36" fmla="*/ 0 w 2781"/>
                  <a:gd name="T37" fmla="*/ 1965 h 2204"/>
                  <a:gd name="T38" fmla="*/ 0 w 2781"/>
                  <a:gd name="T39" fmla="*/ 10 h 2204"/>
                  <a:gd name="T40" fmla="*/ 0 w 2781"/>
                  <a:gd name="T41" fmla="*/ 10 h 2204"/>
                  <a:gd name="T42" fmla="*/ 9 w 2781"/>
                  <a:gd name="T43" fmla="*/ 0 h 2204"/>
                  <a:gd name="T44" fmla="*/ 2770 w 2781"/>
                  <a:gd name="T45" fmla="*/ 0 h 2204"/>
                  <a:gd name="T46" fmla="*/ 2770 w 2781"/>
                  <a:gd name="T47" fmla="*/ 0 h 2204"/>
                  <a:gd name="T48" fmla="*/ 2780 w 2781"/>
                  <a:gd name="T49" fmla="*/ 10 h 2204"/>
                  <a:gd name="T50" fmla="*/ 2780 w 2781"/>
                  <a:gd name="T51" fmla="*/ 1965 h 2204"/>
                  <a:gd name="T52" fmla="*/ 2780 w 2781"/>
                  <a:gd name="T53" fmla="*/ 1965 h 2204"/>
                  <a:gd name="T54" fmla="*/ 2709 w 2781"/>
                  <a:gd name="T55" fmla="*/ 2134 h 2204"/>
                  <a:gd name="T56" fmla="*/ 2709 w 2781"/>
                  <a:gd name="T57" fmla="*/ 2134 h 2204"/>
                  <a:gd name="T58" fmla="*/ 2541 w 2781"/>
                  <a:gd name="T59" fmla="*/ 2203 h 2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81" h="2204">
                    <a:moveTo>
                      <a:pt x="18" y="20"/>
                    </a:moveTo>
                    <a:lnTo>
                      <a:pt x="18" y="1965"/>
                    </a:lnTo>
                    <a:lnTo>
                      <a:pt x="18" y="1965"/>
                    </a:lnTo>
                    <a:cubicBezTo>
                      <a:pt x="18" y="2024"/>
                      <a:pt x="42" y="2080"/>
                      <a:pt x="83" y="2121"/>
                    </a:cubicBezTo>
                    <a:lnTo>
                      <a:pt x="83" y="2121"/>
                    </a:lnTo>
                    <a:cubicBezTo>
                      <a:pt x="125" y="2163"/>
                      <a:pt x="180" y="2185"/>
                      <a:pt x="238" y="2185"/>
                    </a:cubicBezTo>
                    <a:lnTo>
                      <a:pt x="2541" y="2185"/>
                    </a:lnTo>
                    <a:lnTo>
                      <a:pt x="2541" y="2185"/>
                    </a:lnTo>
                    <a:cubicBezTo>
                      <a:pt x="2599" y="2185"/>
                      <a:pt x="2654" y="2163"/>
                      <a:pt x="2696" y="2121"/>
                    </a:cubicBezTo>
                    <a:lnTo>
                      <a:pt x="2696" y="2121"/>
                    </a:lnTo>
                    <a:cubicBezTo>
                      <a:pt x="2738" y="2080"/>
                      <a:pt x="2760" y="2024"/>
                      <a:pt x="2760" y="1965"/>
                    </a:cubicBezTo>
                    <a:lnTo>
                      <a:pt x="2760" y="20"/>
                    </a:lnTo>
                    <a:lnTo>
                      <a:pt x="18" y="20"/>
                    </a:lnTo>
                    <a:close/>
                    <a:moveTo>
                      <a:pt x="2541" y="2203"/>
                    </a:moveTo>
                    <a:lnTo>
                      <a:pt x="238" y="2203"/>
                    </a:lnTo>
                    <a:lnTo>
                      <a:pt x="238" y="2203"/>
                    </a:lnTo>
                    <a:cubicBezTo>
                      <a:pt x="175" y="2203"/>
                      <a:pt x="114" y="2179"/>
                      <a:pt x="69" y="2134"/>
                    </a:cubicBezTo>
                    <a:lnTo>
                      <a:pt x="69" y="2134"/>
                    </a:lnTo>
                    <a:cubicBezTo>
                      <a:pt x="24" y="2089"/>
                      <a:pt x="0" y="2029"/>
                      <a:pt x="0" y="196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770" y="0"/>
                    </a:lnTo>
                    <a:lnTo>
                      <a:pt x="2770" y="0"/>
                    </a:lnTo>
                    <a:cubicBezTo>
                      <a:pt x="2775" y="0"/>
                      <a:pt x="2780" y="4"/>
                      <a:pt x="2780" y="10"/>
                    </a:cubicBezTo>
                    <a:lnTo>
                      <a:pt x="2780" y="1965"/>
                    </a:lnTo>
                    <a:lnTo>
                      <a:pt x="2780" y="1965"/>
                    </a:lnTo>
                    <a:cubicBezTo>
                      <a:pt x="2780" y="2029"/>
                      <a:pt x="2754" y="2089"/>
                      <a:pt x="2709" y="2134"/>
                    </a:cubicBezTo>
                    <a:lnTo>
                      <a:pt x="2709" y="2134"/>
                    </a:lnTo>
                    <a:cubicBezTo>
                      <a:pt x="2664" y="2179"/>
                      <a:pt x="2604" y="2203"/>
                      <a:pt x="2541" y="2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76">
                <a:extLst>
                  <a:ext uri="{FF2B5EF4-FFF2-40B4-BE49-F238E27FC236}">
                    <a16:creationId xmlns:a16="http://schemas.microsoft.com/office/drawing/2014/main" id="{613D731E-7695-4F76-B6C6-E215F8B96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5119" y="4987979"/>
                <a:ext cx="441770" cy="682735"/>
              </a:xfrm>
              <a:custGeom>
                <a:avLst/>
                <a:gdLst>
                  <a:gd name="T0" fmla="*/ 464 w 485"/>
                  <a:gd name="T1" fmla="*/ 619 h 749"/>
                  <a:gd name="T2" fmla="*/ 395 w 485"/>
                  <a:gd name="T3" fmla="*/ 556 h 749"/>
                  <a:gd name="T4" fmla="*/ 326 w 485"/>
                  <a:gd name="T5" fmla="*/ 494 h 749"/>
                  <a:gd name="T6" fmla="*/ 326 w 485"/>
                  <a:gd name="T7" fmla="*/ 494 h 749"/>
                  <a:gd name="T8" fmla="*/ 311 w 485"/>
                  <a:gd name="T9" fmla="*/ 473 h 749"/>
                  <a:gd name="T10" fmla="*/ 311 w 485"/>
                  <a:gd name="T11" fmla="*/ 473 h 749"/>
                  <a:gd name="T12" fmla="*/ 306 w 485"/>
                  <a:gd name="T13" fmla="*/ 448 h 749"/>
                  <a:gd name="T14" fmla="*/ 305 w 485"/>
                  <a:gd name="T15" fmla="*/ 254 h 749"/>
                  <a:gd name="T16" fmla="*/ 304 w 485"/>
                  <a:gd name="T17" fmla="*/ 60 h 749"/>
                  <a:gd name="T18" fmla="*/ 304 w 485"/>
                  <a:gd name="T19" fmla="*/ 60 h 749"/>
                  <a:gd name="T20" fmla="*/ 285 w 485"/>
                  <a:gd name="T21" fmla="*/ 17 h 749"/>
                  <a:gd name="T22" fmla="*/ 285 w 485"/>
                  <a:gd name="T23" fmla="*/ 17 h 749"/>
                  <a:gd name="T24" fmla="*/ 243 w 485"/>
                  <a:gd name="T25" fmla="*/ 0 h 749"/>
                  <a:gd name="T26" fmla="*/ 243 w 485"/>
                  <a:gd name="T27" fmla="*/ 0 h 749"/>
                  <a:gd name="T28" fmla="*/ 199 w 485"/>
                  <a:gd name="T29" fmla="*/ 17 h 749"/>
                  <a:gd name="T30" fmla="*/ 199 w 485"/>
                  <a:gd name="T31" fmla="*/ 17 h 749"/>
                  <a:gd name="T32" fmla="*/ 182 w 485"/>
                  <a:gd name="T33" fmla="*/ 60 h 749"/>
                  <a:gd name="T34" fmla="*/ 180 w 485"/>
                  <a:gd name="T35" fmla="*/ 254 h 749"/>
                  <a:gd name="T36" fmla="*/ 179 w 485"/>
                  <a:gd name="T37" fmla="*/ 448 h 749"/>
                  <a:gd name="T38" fmla="*/ 179 w 485"/>
                  <a:gd name="T39" fmla="*/ 448 h 749"/>
                  <a:gd name="T40" fmla="*/ 173 w 485"/>
                  <a:gd name="T41" fmla="*/ 473 h 749"/>
                  <a:gd name="T42" fmla="*/ 173 w 485"/>
                  <a:gd name="T43" fmla="*/ 473 h 749"/>
                  <a:gd name="T44" fmla="*/ 159 w 485"/>
                  <a:gd name="T45" fmla="*/ 494 h 749"/>
                  <a:gd name="T46" fmla="*/ 90 w 485"/>
                  <a:gd name="T47" fmla="*/ 556 h 749"/>
                  <a:gd name="T48" fmla="*/ 21 w 485"/>
                  <a:gd name="T49" fmla="*/ 619 h 749"/>
                  <a:gd name="T50" fmla="*/ 21 w 485"/>
                  <a:gd name="T51" fmla="*/ 619 h 749"/>
                  <a:gd name="T52" fmla="*/ 3 w 485"/>
                  <a:gd name="T53" fmla="*/ 648 h 749"/>
                  <a:gd name="T54" fmla="*/ 3 w 485"/>
                  <a:gd name="T55" fmla="*/ 648 h 749"/>
                  <a:gd name="T56" fmla="*/ 4 w 485"/>
                  <a:gd name="T57" fmla="*/ 683 h 749"/>
                  <a:gd name="T58" fmla="*/ 7 w 485"/>
                  <a:gd name="T59" fmla="*/ 692 h 749"/>
                  <a:gd name="T60" fmla="*/ 9 w 485"/>
                  <a:gd name="T61" fmla="*/ 701 h 749"/>
                  <a:gd name="T62" fmla="*/ 9 w 485"/>
                  <a:gd name="T63" fmla="*/ 701 h 749"/>
                  <a:gd name="T64" fmla="*/ 53 w 485"/>
                  <a:gd name="T65" fmla="*/ 743 h 749"/>
                  <a:gd name="T66" fmla="*/ 53 w 485"/>
                  <a:gd name="T67" fmla="*/ 743 h 749"/>
                  <a:gd name="T68" fmla="*/ 111 w 485"/>
                  <a:gd name="T69" fmla="*/ 728 h 749"/>
                  <a:gd name="T70" fmla="*/ 156 w 485"/>
                  <a:gd name="T71" fmla="*/ 684 h 749"/>
                  <a:gd name="T72" fmla="*/ 200 w 485"/>
                  <a:gd name="T73" fmla="*/ 641 h 749"/>
                  <a:gd name="T74" fmla="*/ 200 w 485"/>
                  <a:gd name="T75" fmla="*/ 641 h 749"/>
                  <a:gd name="T76" fmla="*/ 243 w 485"/>
                  <a:gd name="T77" fmla="*/ 625 h 749"/>
                  <a:gd name="T78" fmla="*/ 243 w 485"/>
                  <a:gd name="T79" fmla="*/ 625 h 749"/>
                  <a:gd name="T80" fmla="*/ 285 w 485"/>
                  <a:gd name="T81" fmla="*/ 641 h 749"/>
                  <a:gd name="T82" fmla="*/ 330 w 485"/>
                  <a:gd name="T83" fmla="*/ 684 h 749"/>
                  <a:gd name="T84" fmla="*/ 375 w 485"/>
                  <a:gd name="T85" fmla="*/ 728 h 749"/>
                  <a:gd name="T86" fmla="*/ 375 w 485"/>
                  <a:gd name="T87" fmla="*/ 728 h 749"/>
                  <a:gd name="T88" fmla="*/ 433 w 485"/>
                  <a:gd name="T89" fmla="*/ 743 h 749"/>
                  <a:gd name="T90" fmla="*/ 433 w 485"/>
                  <a:gd name="T91" fmla="*/ 743 h 749"/>
                  <a:gd name="T92" fmla="*/ 475 w 485"/>
                  <a:gd name="T93" fmla="*/ 701 h 749"/>
                  <a:gd name="T94" fmla="*/ 479 w 485"/>
                  <a:gd name="T95" fmla="*/ 692 h 749"/>
                  <a:gd name="T96" fmla="*/ 481 w 485"/>
                  <a:gd name="T97" fmla="*/ 683 h 749"/>
                  <a:gd name="T98" fmla="*/ 481 w 485"/>
                  <a:gd name="T99" fmla="*/ 683 h 749"/>
                  <a:gd name="T100" fmla="*/ 482 w 485"/>
                  <a:gd name="T101" fmla="*/ 648 h 749"/>
                  <a:gd name="T102" fmla="*/ 482 w 485"/>
                  <a:gd name="T103" fmla="*/ 648 h 749"/>
                  <a:gd name="T104" fmla="*/ 464 w 485"/>
                  <a:gd name="T105" fmla="*/ 619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5" h="749">
                    <a:moveTo>
                      <a:pt x="464" y="619"/>
                    </a:moveTo>
                    <a:lnTo>
                      <a:pt x="395" y="556"/>
                    </a:lnTo>
                    <a:lnTo>
                      <a:pt x="326" y="494"/>
                    </a:lnTo>
                    <a:lnTo>
                      <a:pt x="326" y="494"/>
                    </a:lnTo>
                    <a:cubicBezTo>
                      <a:pt x="320" y="488"/>
                      <a:pt x="315" y="480"/>
                      <a:pt x="311" y="473"/>
                    </a:cubicBezTo>
                    <a:lnTo>
                      <a:pt x="311" y="473"/>
                    </a:lnTo>
                    <a:cubicBezTo>
                      <a:pt x="308" y="465"/>
                      <a:pt x="306" y="457"/>
                      <a:pt x="306" y="448"/>
                    </a:cubicBezTo>
                    <a:lnTo>
                      <a:pt x="305" y="254"/>
                    </a:lnTo>
                    <a:lnTo>
                      <a:pt x="304" y="60"/>
                    </a:lnTo>
                    <a:lnTo>
                      <a:pt x="304" y="60"/>
                    </a:lnTo>
                    <a:cubicBezTo>
                      <a:pt x="304" y="44"/>
                      <a:pt x="297" y="29"/>
                      <a:pt x="285" y="17"/>
                    </a:cubicBezTo>
                    <a:lnTo>
                      <a:pt x="285" y="17"/>
                    </a:lnTo>
                    <a:cubicBezTo>
                      <a:pt x="275" y="7"/>
                      <a:pt x="260" y="0"/>
                      <a:pt x="243" y="0"/>
                    </a:cubicBezTo>
                    <a:lnTo>
                      <a:pt x="243" y="0"/>
                    </a:lnTo>
                    <a:cubicBezTo>
                      <a:pt x="226" y="0"/>
                      <a:pt x="211" y="7"/>
                      <a:pt x="199" y="17"/>
                    </a:cubicBezTo>
                    <a:lnTo>
                      <a:pt x="199" y="17"/>
                    </a:lnTo>
                    <a:cubicBezTo>
                      <a:pt x="188" y="29"/>
                      <a:pt x="182" y="44"/>
                      <a:pt x="182" y="60"/>
                    </a:cubicBezTo>
                    <a:lnTo>
                      <a:pt x="180" y="254"/>
                    </a:lnTo>
                    <a:lnTo>
                      <a:pt x="179" y="448"/>
                    </a:lnTo>
                    <a:lnTo>
                      <a:pt x="179" y="448"/>
                    </a:lnTo>
                    <a:cubicBezTo>
                      <a:pt x="179" y="457"/>
                      <a:pt x="177" y="465"/>
                      <a:pt x="173" y="473"/>
                    </a:cubicBezTo>
                    <a:lnTo>
                      <a:pt x="173" y="473"/>
                    </a:lnTo>
                    <a:cubicBezTo>
                      <a:pt x="170" y="480"/>
                      <a:pt x="165" y="488"/>
                      <a:pt x="159" y="494"/>
                    </a:cubicBezTo>
                    <a:lnTo>
                      <a:pt x="90" y="556"/>
                    </a:lnTo>
                    <a:lnTo>
                      <a:pt x="21" y="619"/>
                    </a:lnTo>
                    <a:lnTo>
                      <a:pt x="21" y="619"/>
                    </a:lnTo>
                    <a:cubicBezTo>
                      <a:pt x="13" y="627"/>
                      <a:pt x="7" y="638"/>
                      <a:pt x="3" y="648"/>
                    </a:cubicBezTo>
                    <a:lnTo>
                      <a:pt x="3" y="648"/>
                    </a:lnTo>
                    <a:cubicBezTo>
                      <a:pt x="0" y="659"/>
                      <a:pt x="0" y="671"/>
                      <a:pt x="4" y="683"/>
                    </a:cubicBezTo>
                    <a:lnTo>
                      <a:pt x="7" y="692"/>
                    </a:lnTo>
                    <a:lnTo>
                      <a:pt x="9" y="701"/>
                    </a:lnTo>
                    <a:lnTo>
                      <a:pt x="9" y="701"/>
                    </a:lnTo>
                    <a:cubicBezTo>
                      <a:pt x="16" y="723"/>
                      <a:pt x="33" y="738"/>
                      <a:pt x="53" y="743"/>
                    </a:cubicBezTo>
                    <a:lnTo>
                      <a:pt x="53" y="743"/>
                    </a:lnTo>
                    <a:cubicBezTo>
                      <a:pt x="72" y="748"/>
                      <a:pt x="94" y="743"/>
                      <a:pt x="111" y="728"/>
                    </a:cubicBezTo>
                    <a:lnTo>
                      <a:pt x="156" y="684"/>
                    </a:lnTo>
                    <a:lnTo>
                      <a:pt x="200" y="641"/>
                    </a:lnTo>
                    <a:lnTo>
                      <a:pt x="200" y="641"/>
                    </a:lnTo>
                    <a:cubicBezTo>
                      <a:pt x="212" y="631"/>
                      <a:pt x="228" y="625"/>
                      <a:pt x="243" y="625"/>
                    </a:cubicBezTo>
                    <a:lnTo>
                      <a:pt x="243" y="625"/>
                    </a:lnTo>
                    <a:cubicBezTo>
                      <a:pt x="258" y="625"/>
                      <a:pt x="273" y="631"/>
                      <a:pt x="285" y="641"/>
                    </a:cubicBezTo>
                    <a:lnTo>
                      <a:pt x="330" y="684"/>
                    </a:lnTo>
                    <a:lnTo>
                      <a:pt x="375" y="728"/>
                    </a:lnTo>
                    <a:lnTo>
                      <a:pt x="375" y="728"/>
                    </a:lnTo>
                    <a:cubicBezTo>
                      <a:pt x="391" y="743"/>
                      <a:pt x="413" y="748"/>
                      <a:pt x="433" y="743"/>
                    </a:cubicBezTo>
                    <a:lnTo>
                      <a:pt x="433" y="743"/>
                    </a:lnTo>
                    <a:cubicBezTo>
                      <a:pt x="452" y="738"/>
                      <a:pt x="469" y="723"/>
                      <a:pt x="475" y="701"/>
                    </a:cubicBezTo>
                    <a:lnTo>
                      <a:pt x="479" y="692"/>
                    </a:lnTo>
                    <a:lnTo>
                      <a:pt x="481" y="683"/>
                    </a:lnTo>
                    <a:lnTo>
                      <a:pt x="481" y="683"/>
                    </a:lnTo>
                    <a:cubicBezTo>
                      <a:pt x="484" y="671"/>
                      <a:pt x="484" y="659"/>
                      <a:pt x="482" y="648"/>
                    </a:cubicBezTo>
                    <a:lnTo>
                      <a:pt x="482" y="648"/>
                    </a:lnTo>
                    <a:cubicBezTo>
                      <a:pt x="479" y="638"/>
                      <a:pt x="473" y="627"/>
                      <a:pt x="464" y="6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77">
                <a:extLst>
                  <a:ext uri="{FF2B5EF4-FFF2-40B4-BE49-F238E27FC236}">
                    <a16:creationId xmlns:a16="http://schemas.microsoft.com/office/drawing/2014/main" id="{A4935AA9-87CD-4056-AA67-215C0747F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7087" y="4975930"/>
                <a:ext cx="457834" cy="698799"/>
              </a:xfrm>
              <a:custGeom>
                <a:avLst/>
                <a:gdLst>
                  <a:gd name="T0" fmla="*/ 252 w 504"/>
                  <a:gd name="T1" fmla="*/ 626 h 769"/>
                  <a:gd name="T2" fmla="*/ 391 w 504"/>
                  <a:gd name="T3" fmla="*/ 731 h 769"/>
                  <a:gd name="T4" fmla="*/ 439 w 504"/>
                  <a:gd name="T5" fmla="*/ 744 h 769"/>
                  <a:gd name="T6" fmla="*/ 476 w 504"/>
                  <a:gd name="T7" fmla="*/ 708 h 769"/>
                  <a:gd name="T8" fmla="*/ 481 w 504"/>
                  <a:gd name="T9" fmla="*/ 689 h 769"/>
                  <a:gd name="T10" fmla="*/ 482 w 504"/>
                  <a:gd name="T11" fmla="*/ 661 h 769"/>
                  <a:gd name="T12" fmla="*/ 329 w 504"/>
                  <a:gd name="T13" fmla="*/ 510 h 769"/>
                  <a:gd name="T14" fmla="*/ 312 w 504"/>
                  <a:gd name="T15" fmla="*/ 487 h 769"/>
                  <a:gd name="T16" fmla="*/ 306 w 504"/>
                  <a:gd name="T17" fmla="*/ 458 h 769"/>
                  <a:gd name="T18" fmla="*/ 303 w 504"/>
                  <a:gd name="T19" fmla="*/ 70 h 769"/>
                  <a:gd name="T20" fmla="*/ 288 w 504"/>
                  <a:gd name="T21" fmla="*/ 34 h 769"/>
                  <a:gd name="T22" fmla="*/ 252 w 504"/>
                  <a:gd name="T23" fmla="*/ 19 h 769"/>
                  <a:gd name="T24" fmla="*/ 215 w 504"/>
                  <a:gd name="T25" fmla="*/ 34 h 769"/>
                  <a:gd name="T26" fmla="*/ 197 w 504"/>
                  <a:gd name="T27" fmla="*/ 458 h 769"/>
                  <a:gd name="T28" fmla="*/ 191 w 504"/>
                  <a:gd name="T29" fmla="*/ 487 h 769"/>
                  <a:gd name="T30" fmla="*/ 174 w 504"/>
                  <a:gd name="T31" fmla="*/ 510 h 769"/>
                  <a:gd name="T32" fmla="*/ 37 w 504"/>
                  <a:gd name="T33" fmla="*/ 636 h 769"/>
                  <a:gd name="T34" fmla="*/ 22 w 504"/>
                  <a:gd name="T35" fmla="*/ 661 h 769"/>
                  <a:gd name="T36" fmla="*/ 27 w 504"/>
                  <a:gd name="T37" fmla="*/ 708 h 769"/>
                  <a:gd name="T38" fmla="*/ 64 w 504"/>
                  <a:gd name="T39" fmla="*/ 744 h 769"/>
                  <a:gd name="T40" fmla="*/ 113 w 504"/>
                  <a:gd name="T41" fmla="*/ 731 h 769"/>
                  <a:gd name="T42" fmla="*/ 202 w 504"/>
                  <a:gd name="T43" fmla="*/ 645 h 769"/>
                  <a:gd name="T44" fmla="*/ 426 w 504"/>
                  <a:gd name="T45" fmla="*/ 764 h 769"/>
                  <a:gd name="T46" fmla="*/ 377 w 504"/>
                  <a:gd name="T47" fmla="*/ 744 h 769"/>
                  <a:gd name="T48" fmla="*/ 288 w 504"/>
                  <a:gd name="T49" fmla="*/ 658 h 769"/>
                  <a:gd name="T50" fmla="*/ 252 w 504"/>
                  <a:gd name="T51" fmla="*/ 644 h 769"/>
                  <a:gd name="T52" fmla="*/ 126 w 504"/>
                  <a:gd name="T53" fmla="*/ 744 h 769"/>
                  <a:gd name="T54" fmla="*/ 59 w 504"/>
                  <a:gd name="T55" fmla="*/ 762 h 769"/>
                  <a:gd name="T56" fmla="*/ 10 w 504"/>
                  <a:gd name="T57" fmla="*/ 714 h 769"/>
                  <a:gd name="T58" fmla="*/ 4 w 504"/>
                  <a:gd name="T59" fmla="*/ 695 h 769"/>
                  <a:gd name="T60" fmla="*/ 3 w 504"/>
                  <a:gd name="T61" fmla="*/ 656 h 769"/>
                  <a:gd name="T62" fmla="*/ 161 w 504"/>
                  <a:gd name="T63" fmla="*/ 496 h 769"/>
                  <a:gd name="T64" fmla="*/ 174 w 504"/>
                  <a:gd name="T65" fmla="*/ 479 h 769"/>
                  <a:gd name="T66" fmla="*/ 178 w 504"/>
                  <a:gd name="T67" fmla="*/ 458 h 769"/>
                  <a:gd name="T68" fmla="*/ 180 w 504"/>
                  <a:gd name="T69" fmla="*/ 70 h 769"/>
                  <a:gd name="T70" fmla="*/ 201 w 504"/>
                  <a:gd name="T71" fmla="*/ 21 h 769"/>
                  <a:gd name="T72" fmla="*/ 252 w 504"/>
                  <a:gd name="T73" fmla="*/ 0 h 769"/>
                  <a:gd name="T74" fmla="*/ 301 w 504"/>
                  <a:gd name="T75" fmla="*/ 21 h 769"/>
                  <a:gd name="T76" fmla="*/ 324 w 504"/>
                  <a:gd name="T77" fmla="*/ 458 h 769"/>
                  <a:gd name="T78" fmla="*/ 329 w 504"/>
                  <a:gd name="T79" fmla="*/ 479 h 769"/>
                  <a:gd name="T80" fmla="*/ 342 w 504"/>
                  <a:gd name="T81" fmla="*/ 496 h 769"/>
                  <a:gd name="T82" fmla="*/ 479 w 504"/>
                  <a:gd name="T83" fmla="*/ 622 h 769"/>
                  <a:gd name="T84" fmla="*/ 500 w 504"/>
                  <a:gd name="T85" fmla="*/ 656 h 769"/>
                  <a:gd name="T86" fmla="*/ 493 w 504"/>
                  <a:gd name="T87" fmla="*/ 714 h 769"/>
                  <a:gd name="T88" fmla="*/ 444 w 504"/>
                  <a:gd name="T89" fmla="*/ 762 h 769"/>
                  <a:gd name="T90" fmla="*/ 426 w 504"/>
                  <a:gd name="T91" fmla="*/ 764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4" h="769">
                    <a:moveTo>
                      <a:pt x="252" y="626"/>
                    </a:moveTo>
                    <a:lnTo>
                      <a:pt x="252" y="626"/>
                    </a:lnTo>
                    <a:cubicBezTo>
                      <a:pt x="270" y="626"/>
                      <a:pt x="288" y="632"/>
                      <a:pt x="300" y="645"/>
                    </a:cubicBezTo>
                    <a:lnTo>
                      <a:pt x="391" y="731"/>
                    </a:lnTo>
                    <a:lnTo>
                      <a:pt x="391" y="731"/>
                    </a:lnTo>
                    <a:cubicBezTo>
                      <a:pt x="403" y="744"/>
                      <a:pt x="422" y="748"/>
                      <a:pt x="439" y="744"/>
                    </a:cubicBezTo>
                    <a:lnTo>
                      <a:pt x="439" y="744"/>
                    </a:lnTo>
                    <a:cubicBezTo>
                      <a:pt x="457" y="738"/>
                      <a:pt x="470" y="726"/>
                      <a:pt x="476" y="708"/>
                    </a:cubicBezTo>
                    <a:lnTo>
                      <a:pt x="481" y="689"/>
                    </a:lnTo>
                    <a:lnTo>
                      <a:pt x="481" y="689"/>
                    </a:lnTo>
                    <a:cubicBezTo>
                      <a:pt x="484" y="680"/>
                      <a:pt x="484" y="670"/>
                      <a:pt x="482" y="661"/>
                    </a:cubicBezTo>
                    <a:lnTo>
                      <a:pt x="482" y="661"/>
                    </a:lnTo>
                    <a:cubicBezTo>
                      <a:pt x="479" y="651"/>
                      <a:pt x="474" y="642"/>
                      <a:pt x="467" y="636"/>
                    </a:cubicBezTo>
                    <a:lnTo>
                      <a:pt x="329" y="510"/>
                    </a:lnTo>
                    <a:lnTo>
                      <a:pt x="329" y="510"/>
                    </a:lnTo>
                    <a:cubicBezTo>
                      <a:pt x="322" y="504"/>
                      <a:pt x="316" y="496"/>
                      <a:pt x="312" y="487"/>
                    </a:cubicBezTo>
                    <a:lnTo>
                      <a:pt x="312" y="487"/>
                    </a:lnTo>
                    <a:cubicBezTo>
                      <a:pt x="308" y="478"/>
                      <a:pt x="306" y="468"/>
                      <a:pt x="306" y="458"/>
                    </a:cubicBezTo>
                    <a:lnTo>
                      <a:pt x="303" y="70"/>
                    </a:lnTo>
                    <a:lnTo>
                      <a:pt x="303" y="70"/>
                    </a:lnTo>
                    <a:cubicBezTo>
                      <a:pt x="303" y="57"/>
                      <a:pt x="298" y="43"/>
                      <a:pt x="288" y="34"/>
                    </a:cubicBezTo>
                    <a:lnTo>
                      <a:pt x="288" y="34"/>
                    </a:lnTo>
                    <a:cubicBezTo>
                      <a:pt x="278" y="24"/>
                      <a:pt x="265" y="19"/>
                      <a:pt x="252" y="19"/>
                    </a:cubicBezTo>
                    <a:lnTo>
                      <a:pt x="252" y="19"/>
                    </a:lnTo>
                    <a:cubicBezTo>
                      <a:pt x="237" y="19"/>
                      <a:pt x="225" y="24"/>
                      <a:pt x="215" y="34"/>
                    </a:cubicBezTo>
                    <a:lnTo>
                      <a:pt x="215" y="34"/>
                    </a:lnTo>
                    <a:cubicBezTo>
                      <a:pt x="206" y="43"/>
                      <a:pt x="200" y="57"/>
                      <a:pt x="200" y="70"/>
                    </a:cubicBezTo>
                    <a:lnTo>
                      <a:pt x="197" y="458"/>
                    </a:lnTo>
                    <a:lnTo>
                      <a:pt x="197" y="458"/>
                    </a:lnTo>
                    <a:cubicBezTo>
                      <a:pt x="197" y="468"/>
                      <a:pt x="195" y="478"/>
                      <a:pt x="191" y="487"/>
                    </a:cubicBezTo>
                    <a:lnTo>
                      <a:pt x="191" y="487"/>
                    </a:lnTo>
                    <a:cubicBezTo>
                      <a:pt x="187" y="496"/>
                      <a:pt x="181" y="504"/>
                      <a:pt x="174" y="510"/>
                    </a:cubicBezTo>
                    <a:lnTo>
                      <a:pt x="37" y="636"/>
                    </a:lnTo>
                    <a:lnTo>
                      <a:pt x="37" y="636"/>
                    </a:lnTo>
                    <a:cubicBezTo>
                      <a:pt x="29" y="642"/>
                      <a:pt x="24" y="651"/>
                      <a:pt x="22" y="661"/>
                    </a:cubicBezTo>
                    <a:lnTo>
                      <a:pt x="22" y="661"/>
                    </a:lnTo>
                    <a:cubicBezTo>
                      <a:pt x="19" y="670"/>
                      <a:pt x="19" y="680"/>
                      <a:pt x="22" y="689"/>
                    </a:cubicBezTo>
                    <a:lnTo>
                      <a:pt x="27" y="708"/>
                    </a:lnTo>
                    <a:lnTo>
                      <a:pt x="27" y="708"/>
                    </a:lnTo>
                    <a:cubicBezTo>
                      <a:pt x="33" y="726"/>
                      <a:pt x="47" y="738"/>
                      <a:pt x="64" y="744"/>
                    </a:cubicBezTo>
                    <a:lnTo>
                      <a:pt x="64" y="744"/>
                    </a:lnTo>
                    <a:cubicBezTo>
                      <a:pt x="82" y="748"/>
                      <a:pt x="100" y="744"/>
                      <a:pt x="113" y="731"/>
                    </a:cubicBezTo>
                    <a:lnTo>
                      <a:pt x="202" y="645"/>
                    </a:lnTo>
                    <a:lnTo>
                      <a:pt x="202" y="645"/>
                    </a:lnTo>
                    <a:cubicBezTo>
                      <a:pt x="216" y="632"/>
                      <a:pt x="233" y="626"/>
                      <a:pt x="252" y="626"/>
                    </a:cubicBezTo>
                    <a:close/>
                    <a:moveTo>
                      <a:pt x="426" y="764"/>
                    </a:moveTo>
                    <a:lnTo>
                      <a:pt x="426" y="764"/>
                    </a:lnTo>
                    <a:cubicBezTo>
                      <a:pt x="408" y="764"/>
                      <a:pt x="391" y="757"/>
                      <a:pt x="377" y="744"/>
                    </a:cubicBezTo>
                    <a:lnTo>
                      <a:pt x="288" y="658"/>
                    </a:lnTo>
                    <a:lnTo>
                      <a:pt x="288" y="658"/>
                    </a:lnTo>
                    <a:cubicBezTo>
                      <a:pt x="278" y="649"/>
                      <a:pt x="265" y="644"/>
                      <a:pt x="252" y="644"/>
                    </a:cubicBezTo>
                    <a:lnTo>
                      <a:pt x="252" y="644"/>
                    </a:lnTo>
                    <a:cubicBezTo>
                      <a:pt x="238" y="644"/>
                      <a:pt x="226" y="649"/>
                      <a:pt x="216" y="658"/>
                    </a:cubicBezTo>
                    <a:lnTo>
                      <a:pt x="126" y="744"/>
                    </a:lnTo>
                    <a:lnTo>
                      <a:pt x="126" y="744"/>
                    </a:lnTo>
                    <a:cubicBezTo>
                      <a:pt x="108" y="761"/>
                      <a:pt x="84" y="768"/>
                      <a:pt x="59" y="762"/>
                    </a:cubicBezTo>
                    <a:lnTo>
                      <a:pt x="59" y="762"/>
                    </a:lnTo>
                    <a:cubicBezTo>
                      <a:pt x="35" y="755"/>
                      <a:pt x="16" y="738"/>
                      <a:pt x="10" y="714"/>
                    </a:cubicBezTo>
                    <a:lnTo>
                      <a:pt x="4" y="695"/>
                    </a:lnTo>
                    <a:lnTo>
                      <a:pt x="4" y="695"/>
                    </a:lnTo>
                    <a:cubicBezTo>
                      <a:pt x="0" y="683"/>
                      <a:pt x="0" y="668"/>
                      <a:pt x="3" y="656"/>
                    </a:cubicBezTo>
                    <a:lnTo>
                      <a:pt x="3" y="656"/>
                    </a:lnTo>
                    <a:cubicBezTo>
                      <a:pt x="7" y="643"/>
                      <a:pt x="14" y="631"/>
                      <a:pt x="24" y="622"/>
                    </a:cubicBezTo>
                    <a:lnTo>
                      <a:pt x="161" y="496"/>
                    </a:lnTo>
                    <a:lnTo>
                      <a:pt x="161" y="496"/>
                    </a:lnTo>
                    <a:cubicBezTo>
                      <a:pt x="167" y="492"/>
                      <a:pt x="171" y="486"/>
                      <a:pt x="174" y="479"/>
                    </a:cubicBezTo>
                    <a:lnTo>
                      <a:pt x="174" y="479"/>
                    </a:lnTo>
                    <a:cubicBezTo>
                      <a:pt x="176" y="472"/>
                      <a:pt x="178" y="466"/>
                      <a:pt x="178" y="458"/>
                    </a:cubicBezTo>
                    <a:lnTo>
                      <a:pt x="180" y="70"/>
                    </a:lnTo>
                    <a:lnTo>
                      <a:pt x="180" y="70"/>
                    </a:lnTo>
                    <a:cubicBezTo>
                      <a:pt x="181" y="52"/>
                      <a:pt x="188" y="34"/>
                      <a:pt x="201" y="21"/>
                    </a:cubicBezTo>
                    <a:lnTo>
                      <a:pt x="201" y="21"/>
                    </a:lnTo>
                    <a:cubicBezTo>
                      <a:pt x="215" y="7"/>
                      <a:pt x="233" y="0"/>
                      <a:pt x="252" y="0"/>
                    </a:cubicBezTo>
                    <a:lnTo>
                      <a:pt x="252" y="0"/>
                    </a:lnTo>
                    <a:cubicBezTo>
                      <a:pt x="270" y="0"/>
                      <a:pt x="288" y="7"/>
                      <a:pt x="301" y="21"/>
                    </a:cubicBezTo>
                    <a:lnTo>
                      <a:pt x="301" y="21"/>
                    </a:lnTo>
                    <a:cubicBezTo>
                      <a:pt x="314" y="34"/>
                      <a:pt x="322" y="52"/>
                      <a:pt x="322" y="70"/>
                    </a:cubicBezTo>
                    <a:lnTo>
                      <a:pt x="324" y="458"/>
                    </a:lnTo>
                    <a:lnTo>
                      <a:pt x="324" y="458"/>
                    </a:lnTo>
                    <a:cubicBezTo>
                      <a:pt x="325" y="466"/>
                      <a:pt x="326" y="472"/>
                      <a:pt x="329" y="479"/>
                    </a:cubicBezTo>
                    <a:lnTo>
                      <a:pt x="329" y="479"/>
                    </a:lnTo>
                    <a:cubicBezTo>
                      <a:pt x="332" y="486"/>
                      <a:pt x="336" y="492"/>
                      <a:pt x="342" y="496"/>
                    </a:cubicBezTo>
                    <a:lnTo>
                      <a:pt x="479" y="622"/>
                    </a:lnTo>
                    <a:lnTo>
                      <a:pt x="479" y="622"/>
                    </a:lnTo>
                    <a:cubicBezTo>
                      <a:pt x="489" y="631"/>
                      <a:pt x="496" y="643"/>
                      <a:pt x="500" y="656"/>
                    </a:cubicBezTo>
                    <a:lnTo>
                      <a:pt x="500" y="656"/>
                    </a:lnTo>
                    <a:cubicBezTo>
                      <a:pt x="503" y="668"/>
                      <a:pt x="503" y="683"/>
                      <a:pt x="499" y="695"/>
                    </a:cubicBezTo>
                    <a:lnTo>
                      <a:pt x="493" y="714"/>
                    </a:lnTo>
                    <a:lnTo>
                      <a:pt x="493" y="714"/>
                    </a:lnTo>
                    <a:cubicBezTo>
                      <a:pt x="487" y="738"/>
                      <a:pt x="467" y="755"/>
                      <a:pt x="444" y="762"/>
                    </a:cubicBezTo>
                    <a:lnTo>
                      <a:pt x="444" y="762"/>
                    </a:lnTo>
                    <a:cubicBezTo>
                      <a:pt x="438" y="764"/>
                      <a:pt x="431" y="764"/>
                      <a:pt x="426" y="7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78">
                <a:extLst>
                  <a:ext uri="{FF2B5EF4-FFF2-40B4-BE49-F238E27FC236}">
                    <a16:creationId xmlns:a16="http://schemas.microsoft.com/office/drawing/2014/main" id="{73D17C0E-22F3-4087-850C-BDF1F2448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6159" y="5232960"/>
                <a:ext cx="911651" cy="1393584"/>
              </a:xfrm>
              <a:custGeom>
                <a:avLst/>
                <a:gdLst>
                  <a:gd name="T0" fmla="*/ 922 w 1002"/>
                  <a:gd name="T1" fmla="*/ 426 h 1528"/>
                  <a:gd name="T2" fmla="*/ 922 w 1002"/>
                  <a:gd name="T3" fmla="*/ 426 h 1528"/>
                  <a:gd name="T4" fmla="*/ 630 w 1002"/>
                  <a:gd name="T5" fmla="*/ 36 h 1528"/>
                  <a:gd name="T6" fmla="*/ 630 w 1002"/>
                  <a:gd name="T7" fmla="*/ 36 h 1528"/>
                  <a:gd name="T8" fmla="*/ 95 w 1002"/>
                  <a:gd name="T9" fmla="*/ 1128 h 1528"/>
                  <a:gd name="T10" fmla="*/ 95 w 1002"/>
                  <a:gd name="T11" fmla="*/ 1128 h 1528"/>
                  <a:gd name="T12" fmla="*/ 605 w 1002"/>
                  <a:gd name="T13" fmla="*/ 1220 h 1528"/>
                  <a:gd name="T14" fmla="*/ 605 w 1002"/>
                  <a:gd name="T15" fmla="*/ 1220 h 1528"/>
                  <a:gd name="T16" fmla="*/ 922 w 1002"/>
                  <a:gd name="T17" fmla="*/ 426 h 1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2" h="1528">
                    <a:moveTo>
                      <a:pt x="922" y="426"/>
                    </a:moveTo>
                    <a:lnTo>
                      <a:pt x="922" y="426"/>
                    </a:lnTo>
                    <a:cubicBezTo>
                      <a:pt x="922" y="426"/>
                      <a:pt x="878" y="0"/>
                      <a:pt x="630" y="36"/>
                    </a:cubicBezTo>
                    <a:lnTo>
                      <a:pt x="630" y="36"/>
                    </a:lnTo>
                    <a:cubicBezTo>
                      <a:pt x="354" y="75"/>
                      <a:pt x="0" y="737"/>
                      <a:pt x="95" y="1128"/>
                    </a:cubicBezTo>
                    <a:lnTo>
                      <a:pt x="95" y="1128"/>
                    </a:lnTo>
                    <a:cubicBezTo>
                      <a:pt x="190" y="1520"/>
                      <a:pt x="490" y="1527"/>
                      <a:pt x="605" y="1220"/>
                    </a:cubicBezTo>
                    <a:lnTo>
                      <a:pt x="605" y="1220"/>
                    </a:lnTo>
                    <a:cubicBezTo>
                      <a:pt x="778" y="763"/>
                      <a:pt x="1001" y="1229"/>
                      <a:pt x="922" y="4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79">
                <a:extLst>
                  <a:ext uri="{FF2B5EF4-FFF2-40B4-BE49-F238E27FC236}">
                    <a16:creationId xmlns:a16="http://schemas.microsoft.com/office/drawing/2014/main" id="{08D96AA6-1C9B-41F5-9288-E3969A848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8367" y="5249024"/>
                <a:ext cx="839364" cy="1301212"/>
              </a:xfrm>
              <a:custGeom>
                <a:avLst/>
                <a:gdLst>
                  <a:gd name="T0" fmla="*/ 601 w 922"/>
                  <a:gd name="T1" fmla="*/ 25 h 1430"/>
                  <a:gd name="T2" fmla="*/ 601 w 922"/>
                  <a:gd name="T3" fmla="*/ 25 h 1430"/>
                  <a:gd name="T4" fmla="*/ 573 w 922"/>
                  <a:gd name="T5" fmla="*/ 27 h 1430"/>
                  <a:gd name="T6" fmla="*/ 573 w 922"/>
                  <a:gd name="T7" fmla="*/ 27 h 1430"/>
                  <a:gd name="T8" fmla="*/ 262 w 922"/>
                  <a:gd name="T9" fmla="*/ 286 h 1430"/>
                  <a:gd name="T10" fmla="*/ 262 w 922"/>
                  <a:gd name="T11" fmla="*/ 286 h 1430"/>
                  <a:gd name="T12" fmla="*/ 46 w 922"/>
                  <a:gd name="T13" fmla="*/ 1108 h 1430"/>
                  <a:gd name="T14" fmla="*/ 46 w 922"/>
                  <a:gd name="T15" fmla="*/ 1108 h 1430"/>
                  <a:gd name="T16" fmla="*/ 296 w 922"/>
                  <a:gd name="T17" fmla="*/ 1410 h 1430"/>
                  <a:gd name="T18" fmla="*/ 296 w 922"/>
                  <a:gd name="T19" fmla="*/ 1410 h 1430"/>
                  <a:gd name="T20" fmla="*/ 539 w 922"/>
                  <a:gd name="T21" fmla="*/ 1199 h 1430"/>
                  <a:gd name="T22" fmla="*/ 539 w 922"/>
                  <a:gd name="T23" fmla="*/ 1199 h 1430"/>
                  <a:gd name="T24" fmla="*/ 754 w 922"/>
                  <a:gd name="T25" fmla="*/ 947 h 1430"/>
                  <a:gd name="T26" fmla="*/ 754 w 922"/>
                  <a:gd name="T27" fmla="*/ 947 h 1430"/>
                  <a:gd name="T28" fmla="*/ 855 w 922"/>
                  <a:gd name="T29" fmla="*/ 410 h 1430"/>
                  <a:gd name="T30" fmla="*/ 855 w 922"/>
                  <a:gd name="T31" fmla="*/ 410 h 1430"/>
                  <a:gd name="T32" fmla="*/ 705 w 922"/>
                  <a:gd name="T33" fmla="*/ 61 h 1430"/>
                  <a:gd name="T34" fmla="*/ 705 w 922"/>
                  <a:gd name="T35" fmla="*/ 61 h 1430"/>
                  <a:gd name="T36" fmla="*/ 601 w 922"/>
                  <a:gd name="T37" fmla="*/ 25 h 1430"/>
                  <a:gd name="T38" fmla="*/ 306 w 922"/>
                  <a:gd name="T39" fmla="*/ 1429 h 1430"/>
                  <a:gd name="T40" fmla="*/ 306 w 922"/>
                  <a:gd name="T41" fmla="*/ 1429 h 1430"/>
                  <a:gd name="T42" fmla="*/ 294 w 922"/>
                  <a:gd name="T43" fmla="*/ 1428 h 1430"/>
                  <a:gd name="T44" fmla="*/ 294 w 922"/>
                  <a:gd name="T45" fmla="*/ 1428 h 1430"/>
                  <a:gd name="T46" fmla="*/ 28 w 922"/>
                  <a:gd name="T47" fmla="*/ 1113 h 1430"/>
                  <a:gd name="T48" fmla="*/ 28 w 922"/>
                  <a:gd name="T49" fmla="*/ 1113 h 1430"/>
                  <a:gd name="T50" fmla="*/ 55 w 922"/>
                  <a:gd name="T51" fmla="*/ 691 h 1430"/>
                  <a:gd name="T52" fmla="*/ 55 w 922"/>
                  <a:gd name="T53" fmla="*/ 691 h 1430"/>
                  <a:gd name="T54" fmla="*/ 246 w 922"/>
                  <a:gd name="T55" fmla="*/ 276 h 1430"/>
                  <a:gd name="T56" fmla="*/ 246 w 922"/>
                  <a:gd name="T57" fmla="*/ 276 h 1430"/>
                  <a:gd name="T58" fmla="*/ 571 w 922"/>
                  <a:gd name="T59" fmla="*/ 8 h 1430"/>
                  <a:gd name="T60" fmla="*/ 571 w 922"/>
                  <a:gd name="T61" fmla="*/ 8 h 1430"/>
                  <a:gd name="T62" fmla="*/ 716 w 922"/>
                  <a:gd name="T63" fmla="*/ 46 h 1430"/>
                  <a:gd name="T64" fmla="*/ 716 w 922"/>
                  <a:gd name="T65" fmla="*/ 46 h 1430"/>
                  <a:gd name="T66" fmla="*/ 844 w 922"/>
                  <a:gd name="T67" fmla="*/ 265 h 1430"/>
                  <a:gd name="T68" fmla="*/ 844 w 922"/>
                  <a:gd name="T69" fmla="*/ 265 h 1430"/>
                  <a:gd name="T70" fmla="*/ 874 w 922"/>
                  <a:gd name="T71" fmla="*/ 408 h 1430"/>
                  <a:gd name="T72" fmla="*/ 874 w 922"/>
                  <a:gd name="T73" fmla="*/ 408 h 1430"/>
                  <a:gd name="T74" fmla="*/ 874 w 922"/>
                  <a:gd name="T75" fmla="*/ 408 h 1430"/>
                  <a:gd name="T76" fmla="*/ 762 w 922"/>
                  <a:gd name="T77" fmla="*/ 965 h 1430"/>
                  <a:gd name="T78" fmla="*/ 762 w 922"/>
                  <a:gd name="T79" fmla="*/ 965 h 1430"/>
                  <a:gd name="T80" fmla="*/ 556 w 922"/>
                  <a:gd name="T81" fmla="*/ 1205 h 1430"/>
                  <a:gd name="T82" fmla="*/ 556 w 922"/>
                  <a:gd name="T83" fmla="*/ 1205 h 1430"/>
                  <a:gd name="T84" fmla="*/ 306 w 922"/>
                  <a:gd name="T85" fmla="*/ 1429 h 1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22" h="1430">
                    <a:moveTo>
                      <a:pt x="601" y="25"/>
                    </a:moveTo>
                    <a:lnTo>
                      <a:pt x="601" y="25"/>
                    </a:lnTo>
                    <a:cubicBezTo>
                      <a:pt x="592" y="25"/>
                      <a:pt x="583" y="25"/>
                      <a:pt x="573" y="27"/>
                    </a:cubicBezTo>
                    <a:lnTo>
                      <a:pt x="573" y="27"/>
                    </a:lnTo>
                    <a:cubicBezTo>
                      <a:pt x="478" y="40"/>
                      <a:pt x="365" y="135"/>
                      <a:pt x="262" y="286"/>
                    </a:cubicBezTo>
                    <a:lnTo>
                      <a:pt x="262" y="286"/>
                    </a:lnTo>
                    <a:cubicBezTo>
                      <a:pt x="52" y="596"/>
                      <a:pt x="4" y="929"/>
                      <a:pt x="46" y="1108"/>
                    </a:cubicBezTo>
                    <a:lnTo>
                      <a:pt x="46" y="1108"/>
                    </a:lnTo>
                    <a:cubicBezTo>
                      <a:pt x="91" y="1290"/>
                      <a:pt x="183" y="1402"/>
                      <a:pt x="296" y="1410"/>
                    </a:cubicBezTo>
                    <a:lnTo>
                      <a:pt x="296" y="1410"/>
                    </a:lnTo>
                    <a:cubicBezTo>
                      <a:pt x="394" y="1416"/>
                      <a:pt x="487" y="1334"/>
                      <a:pt x="539" y="1199"/>
                    </a:cubicBezTo>
                    <a:lnTo>
                      <a:pt x="539" y="1199"/>
                    </a:lnTo>
                    <a:cubicBezTo>
                      <a:pt x="609" y="1011"/>
                      <a:pt x="690" y="975"/>
                      <a:pt x="754" y="947"/>
                    </a:cubicBezTo>
                    <a:lnTo>
                      <a:pt x="754" y="947"/>
                    </a:lnTo>
                    <a:cubicBezTo>
                      <a:pt x="843" y="908"/>
                      <a:pt x="901" y="882"/>
                      <a:pt x="855" y="410"/>
                    </a:cubicBezTo>
                    <a:lnTo>
                      <a:pt x="855" y="410"/>
                    </a:lnTo>
                    <a:cubicBezTo>
                      <a:pt x="855" y="406"/>
                      <a:pt x="827" y="157"/>
                      <a:pt x="705" y="61"/>
                    </a:cubicBezTo>
                    <a:lnTo>
                      <a:pt x="705" y="61"/>
                    </a:lnTo>
                    <a:cubicBezTo>
                      <a:pt x="673" y="37"/>
                      <a:pt x="638" y="25"/>
                      <a:pt x="601" y="25"/>
                    </a:cubicBezTo>
                    <a:close/>
                    <a:moveTo>
                      <a:pt x="306" y="1429"/>
                    </a:moveTo>
                    <a:lnTo>
                      <a:pt x="306" y="1429"/>
                    </a:lnTo>
                    <a:cubicBezTo>
                      <a:pt x="302" y="1429"/>
                      <a:pt x="298" y="1428"/>
                      <a:pt x="294" y="1428"/>
                    </a:cubicBezTo>
                    <a:lnTo>
                      <a:pt x="294" y="1428"/>
                    </a:lnTo>
                    <a:cubicBezTo>
                      <a:pt x="174" y="1420"/>
                      <a:pt x="74" y="1303"/>
                      <a:pt x="28" y="1113"/>
                    </a:cubicBezTo>
                    <a:lnTo>
                      <a:pt x="28" y="1113"/>
                    </a:lnTo>
                    <a:cubicBezTo>
                      <a:pt x="0" y="996"/>
                      <a:pt x="9" y="851"/>
                      <a:pt x="55" y="691"/>
                    </a:cubicBezTo>
                    <a:lnTo>
                      <a:pt x="55" y="691"/>
                    </a:lnTo>
                    <a:cubicBezTo>
                      <a:pt x="95" y="546"/>
                      <a:pt x="163" y="398"/>
                      <a:pt x="246" y="276"/>
                    </a:cubicBezTo>
                    <a:lnTo>
                      <a:pt x="246" y="276"/>
                    </a:lnTo>
                    <a:cubicBezTo>
                      <a:pt x="353" y="120"/>
                      <a:pt x="470" y="23"/>
                      <a:pt x="571" y="8"/>
                    </a:cubicBezTo>
                    <a:lnTo>
                      <a:pt x="571" y="8"/>
                    </a:lnTo>
                    <a:cubicBezTo>
                      <a:pt x="625" y="0"/>
                      <a:pt x="673" y="14"/>
                      <a:pt x="716" y="46"/>
                    </a:cubicBezTo>
                    <a:lnTo>
                      <a:pt x="716" y="46"/>
                    </a:lnTo>
                    <a:cubicBezTo>
                      <a:pt x="771" y="89"/>
                      <a:pt x="814" y="163"/>
                      <a:pt x="844" y="265"/>
                    </a:cubicBezTo>
                    <a:lnTo>
                      <a:pt x="844" y="265"/>
                    </a:lnTo>
                    <a:cubicBezTo>
                      <a:pt x="867" y="342"/>
                      <a:pt x="873" y="405"/>
                      <a:pt x="874" y="408"/>
                    </a:cubicBezTo>
                    <a:lnTo>
                      <a:pt x="874" y="408"/>
                    </a:lnTo>
                    <a:lnTo>
                      <a:pt x="874" y="408"/>
                    </a:lnTo>
                    <a:cubicBezTo>
                      <a:pt x="921" y="894"/>
                      <a:pt x="858" y="922"/>
                      <a:pt x="762" y="965"/>
                    </a:cubicBezTo>
                    <a:lnTo>
                      <a:pt x="762" y="965"/>
                    </a:lnTo>
                    <a:cubicBezTo>
                      <a:pt x="700" y="991"/>
                      <a:pt x="624" y="1025"/>
                      <a:pt x="556" y="1205"/>
                    </a:cubicBezTo>
                    <a:lnTo>
                      <a:pt x="556" y="1205"/>
                    </a:lnTo>
                    <a:cubicBezTo>
                      <a:pt x="504" y="1345"/>
                      <a:pt x="408" y="1429"/>
                      <a:pt x="306" y="1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80">
                <a:extLst>
                  <a:ext uri="{FF2B5EF4-FFF2-40B4-BE49-F238E27FC236}">
                    <a16:creationId xmlns:a16="http://schemas.microsoft.com/office/drawing/2014/main" id="{0340B744-E555-4979-ABEF-591FF2721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4196" y="5232960"/>
                <a:ext cx="911653" cy="1393584"/>
              </a:xfrm>
              <a:custGeom>
                <a:avLst/>
                <a:gdLst>
                  <a:gd name="T0" fmla="*/ 77 w 1000"/>
                  <a:gd name="T1" fmla="*/ 426 h 1528"/>
                  <a:gd name="T2" fmla="*/ 77 w 1000"/>
                  <a:gd name="T3" fmla="*/ 426 h 1528"/>
                  <a:gd name="T4" fmla="*/ 370 w 1000"/>
                  <a:gd name="T5" fmla="*/ 36 h 1528"/>
                  <a:gd name="T6" fmla="*/ 370 w 1000"/>
                  <a:gd name="T7" fmla="*/ 36 h 1528"/>
                  <a:gd name="T8" fmla="*/ 905 w 1000"/>
                  <a:gd name="T9" fmla="*/ 1128 h 1528"/>
                  <a:gd name="T10" fmla="*/ 905 w 1000"/>
                  <a:gd name="T11" fmla="*/ 1128 h 1528"/>
                  <a:gd name="T12" fmla="*/ 395 w 1000"/>
                  <a:gd name="T13" fmla="*/ 1220 h 1528"/>
                  <a:gd name="T14" fmla="*/ 395 w 1000"/>
                  <a:gd name="T15" fmla="*/ 1220 h 1528"/>
                  <a:gd name="T16" fmla="*/ 77 w 1000"/>
                  <a:gd name="T17" fmla="*/ 426 h 1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1528">
                    <a:moveTo>
                      <a:pt x="77" y="426"/>
                    </a:moveTo>
                    <a:lnTo>
                      <a:pt x="77" y="426"/>
                    </a:lnTo>
                    <a:cubicBezTo>
                      <a:pt x="77" y="426"/>
                      <a:pt x="122" y="0"/>
                      <a:pt x="370" y="36"/>
                    </a:cubicBezTo>
                    <a:lnTo>
                      <a:pt x="370" y="36"/>
                    </a:lnTo>
                    <a:cubicBezTo>
                      <a:pt x="646" y="75"/>
                      <a:pt x="999" y="737"/>
                      <a:pt x="905" y="1128"/>
                    </a:cubicBezTo>
                    <a:lnTo>
                      <a:pt x="905" y="1128"/>
                    </a:lnTo>
                    <a:cubicBezTo>
                      <a:pt x="810" y="1520"/>
                      <a:pt x="511" y="1527"/>
                      <a:pt x="395" y="1220"/>
                    </a:cubicBezTo>
                    <a:lnTo>
                      <a:pt x="395" y="1220"/>
                    </a:lnTo>
                    <a:cubicBezTo>
                      <a:pt x="222" y="763"/>
                      <a:pt x="0" y="1229"/>
                      <a:pt x="77" y="4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81">
                <a:extLst>
                  <a:ext uri="{FF2B5EF4-FFF2-40B4-BE49-F238E27FC236}">
                    <a16:creationId xmlns:a16="http://schemas.microsoft.com/office/drawing/2014/main" id="{8AE22D23-435D-4C61-98E3-845523989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4277" y="5249024"/>
                <a:ext cx="871490" cy="1301212"/>
              </a:xfrm>
              <a:custGeom>
                <a:avLst/>
                <a:gdLst>
                  <a:gd name="T0" fmla="*/ 66 w 957"/>
                  <a:gd name="T1" fmla="*/ 410 h 1430"/>
                  <a:gd name="T2" fmla="*/ 66 w 957"/>
                  <a:gd name="T3" fmla="*/ 410 h 1430"/>
                  <a:gd name="T4" fmla="*/ 167 w 957"/>
                  <a:gd name="T5" fmla="*/ 947 h 1430"/>
                  <a:gd name="T6" fmla="*/ 167 w 957"/>
                  <a:gd name="T7" fmla="*/ 947 h 1430"/>
                  <a:gd name="T8" fmla="*/ 382 w 957"/>
                  <a:gd name="T9" fmla="*/ 1199 h 1430"/>
                  <a:gd name="T10" fmla="*/ 382 w 957"/>
                  <a:gd name="T11" fmla="*/ 1199 h 1430"/>
                  <a:gd name="T12" fmla="*/ 626 w 957"/>
                  <a:gd name="T13" fmla="*/ 1410 h 1430"/>
                  <a:gd name="T14" fmla="*/ 626 w 957"/>
                  <a:gd name="T15" fmla="*/ 1410 h 1430"/>
                  <a:gd name="T16" fmla="*/ 874 w 957"/>
                  <a:gd name="T17" fmla="*/ 1108 h 1430"/>
                  <a:gd name="T18" fmla="*/ 874 w 957"/>
                  <a:gd name="T19" fmla="*/ 1108 h 1430"/>
                  <a:gd name="T20" fmla="*/ 659 w 957"/>
                  <a:gd name="T21" fmla="*/ 286 h 1430"/>
                  <a:gd name="T22" fmla="*/ 659 w 957"/>
                  <a:gd name="T23" fmla="*/ 286 h 1430"/>
                  <a:gd name="T24" fmla="*/ 348 w 957"/>
                  <a:gd name="T25" fmla="*/ 27 h 1430"/>
                  <a:gd name="T26" fmla="*/ 348 w 957"/>
                  <a:gd name="T27" fmla="*/ 27 h 1430"/>
                  <a:gd name="T28" fmla="*/ 216 w 957"/>
                  <a:gd name="T29" fmla="*/ 61 h 1430"/>
                  <a:gd name="T30" fmla="*/ 216 w 957"/>
                  <a:gd name="T31" fmla="*/ 61 h 1430"/>
                  <a:gd name="T32" fmla="*/ 66 w 957"/>
                  <a:gd name="T33" fmla="*/ 410 h 1430"/>
                  <a:gd name="T34" fmla="*/ 616 w 957"/>
                  <a:gd name="T35" fmla="*/ 1429 h 1430"/>
                  <a:gd name="T36" fmla="*/ 616 w 957"/>
                  <a:gd name="T37" fmla="*/ 1429 h 1430"/>
                  <a:gd name="T38" fmla="*/ 365 w 957"/>
                  <a:gd name="T39" fmla="*/ 1205 h 1430"/>
                  <a:gd name="T40" fmla="*/ 365 w 957"/>
                  <a:gd name="T41" fmla="*/ 1205 h 1430"/>
                  <a:gd name="T42" fmla="*/ 160 w 957"/>
                  <a:gd name="T43" fmla="*/ 965 h 1430"/>
                  <a:gd name="T44" fmla="*/ 160 w 957"/>
                  <a:gd name="T45" fmla="*/ 965 h 1430"/>
                  <a:gd name="T46" fmla="*/ 47 w 957"/>
                  <a:gd name="T47" fmla="*/ 408 h 1430"/>
                  <a:gd name="T48" fmla="*/ 47 w 957"/>
                  <a:gd name="T49" fmla="*/ 408 h 1430"/>
                  <a:gd name="T50" fmla="*/ 47 w 957"/>
                  <a:gd name="T51" fmla="*/ 408 h 1430"/>
                  <a:gd name="T52" fmla="*/ 47 w 957"/>
                  <a:gd name="T53" fmla="*/ 408 h 1430"/>
                  <a:gd name="T54" fmla="*/ 77 w 957"/>
                  <a:gd name="T55" fmla="*/ 265 h 1430"/>
                  <a:gd name="T56" fmla="*/ 77 w 957"/>
                  <a:gd name="T57" fmla="*/ 265 h 1430"/>
                  <a:gd name="T58" fmla="*/ 205 w 957"/>
                  <a:gd name="T59" fmla="*/ 46 h 1430"/>
                  <a:gd name="T60" fmla="*/ 205 w 957"/>
                  <a:gd name="T61" fmla="*/ 46 h 1430"/>
                  <a:gd name="T62" fmla="*/ 350 w 957"/>
                  <a:gd name="T63" fmla="*/ 8 h 1430"/>
                  <a:gd name="T64" fmla="*/ 350 w 957"/>
                  <a:gd name="T65" fmla="*/ 8 h 1430"/>
                  <a:gd name="T66" fmla="*/ 675 w 957"/>
                  <a:gd name="T67" fmla="*/ 276 h 1430"/>
                  <a:gd name="T68" fmla="*/ 675 w 957"/>
                  <a:gd name="T69" fmla="*/ 276 h 1430"/>
                  <a:gd name="T70" fmla="*/ 893 w 957"/>
                  <a:gd name="T71" fmla="*/ 1113 h 1430"/>
                  <a:gd name="T72" fmla="*/ 893 w 957"/>
                  <a:gd name="T73" fmla="*/ 1113 h 1430"/>
                  <a:gd name="T74" fmla="*/ 627 w 957"/>
                  <a:gd name="T75" fmla="*/ 1428 h 1430"/>
                  <a:gd name="T76" fmla="*/ 627 w 957"/>
                  <a:gd name="T77" fmla="*/ 1428 h 1430"/>
                  <a:gd name="T78" fmla="*/ 616 w 957"/>
                  <a:gd name="T79" fmla="*/ 1429 h 1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57" h="1430">
                    <a:moveTo>
                      <a:pt x="66" y="410"/>
                    </a:moveTo>
                    <a:lnTo>
                      <a:pt x="66" y="410"/>
                    </a:lnTo>
                    <a:cubicBezTo>
                      <a:pt x="20" y="882"/>
                      <a:pt x="79" y="908"/>
                      <a:pt x="167" y="947"/>
                    </a:cubicBezTo>
                    <a:lnTo>
                      <a:pt x="167" y="947"/>
                    </a:lnTo>
                    <a:cubicBezTo>
                      <a:pt x="232" y="975"/>
                      <a:pt x="311" y="1011"/>
                      <a:pt x="382" y="1199"/>
                    </a:cubicBezTo>
                    <a:lnTo>
                      <a:pt x="382" y="1199"/>
                    </a:lnTo>
                    <a:cubicBezTo>
                      <a:pt x="434" y="1334"/>
                      <a:pt x="527" y="1416"/>
                      <a:pt x="626" y="1410"/>
                    </a:cubicBezTo>
                    <a:lnTo>
                      <a:pt x="626" y="1410"/>
                    </a:lnTo>
                    <a:cubicBezTo>
                      <a:pt x="738" y="1402"/>
                      <a:pt x="831" y="1290"/>
                      <a:pt x="874" y="1108"/>
                    </a:cubicBezTo>
                    <a:lnTo>
                      <a:pt x="874" y="1108"/>
                    </a:lnTo>
                    <a:cubicBezTo>
                      <a:pt x="918" y="929"/>
                      <a:pt x="869" y="596"/>
                      <a:pt x="659" y="286"/>
                    </a:cubicBezTo>
                    <a:lnTo>
                      <a:pt x="659" y="286"/>
                    </a:lnTo>
                    <a:cubicBezTo>
                      <a:pt x="556" y="135"/>
                      <a:pt x="443" y="40"/>
                      <a:pt x="348" y="27"/>
                    </a:cubicBezTo>
                    <a:lnTo>
                      <a:pt x="348" y="27"/>
                    </a:lnTo>
                    <a:cubicBezTo>
                      <a:pt x="299" y="19"/>
                      <a:pt x="254" y="31"/>
                      <a:pt x="216" y="61"/>
                    </a:cubicBezTo>
                    <a:lnTo>
                      <a:pt x="216" y="61"/>
                    </a:lnTo>
                    <a:cubicBezTo>
                      <a:pt x="95" y="157"/>
                      <a:pt x="66" y="406"/>
                      <a:pt x="66" y="410"/>
                    </a:cubicBezTo>
                    <a:close/>
                    <a:moveTo>
                      <a:pt x="616" y="1429"/>
                    </a:moveTo>
                    <a:lnTo>
                      <a:pt x="616" y="1429"/>
                    </a:lnTo>
                    <a:cubicBezTo>
                      <a:pt x="513" y="1429"/>
                      <a:pt x="418" y="1345"/>
                      <a:pt x="365" y="1205"/>
                    </a:cubicBezTo>
                    <a:lnTo>
                      <a:pt x="365" y="1205"/>
                    </a:lnTo>
                    <a:cubicBezTo>
                      <a:pt x="297" y="1025"/>
                      <a:pt x="221" y="991"/>
                      <a:pt x="160" y="965"/>
                    </a:cubicBezTo>
                    <a:lnTo>
                      <a:pt x="160" y="965"/>
                    </a:lnTo>
                    <a:cubicBezTo>
                      <a:pt x="63" y="922"/>
                      <a:pt x="0" y="894"/>
                      <a:pt x="47" y="408"/>
                    </a:cubicBezTo>
                    <a:lnTo>
                      <a:pt x="47" y="408"/>
                    </a:lnTo>
                    <a:lnTo>
                      <a:pt x="47" y="408"/>
                    </a:lnTo>
                    <a:lnTo>
                      <a:pt x="47" y="408"/>
                    </a:lnTo>
                    <a:cubicBezTo>
                      <a:pt x="47" y="405"/>
                      <a:pt x="54" y="342"/>
                      <a:pt x="77" y="265"/>
                    </a:cubicBezTo>
                    <a:lnTo>
                      <a:pt x="77" y="265"/>
                    </a:lnTo>
                    <a:cubicBezTo>
                      <a:pt x="107" y="163"/>
                      <a:pt x="151" y="89"/>
                      <a:pt x="205" y="46"/>
                    </a:cubicBezTo>
                    <a:lnTo>
                      <a:pt x="205" y="46"/>
                    </a:lnTo>
                    <a:cubicBezTo>
                      <a:pt x="247" y="14"/>
                      <a:pt x="296" y="0"/>
                      <a:pt x="350" y="8"/>
                    </a:cubicBezTo>
                    <a:lnTo>
                      <a:pt x="350" y="8"/>
                    </a:lnTo>
                    <a:cubicBezTo>
                      <a:pt x="451" y="23"/>
                      <a:pt x="569" y="120"/>
                      <a:pt x="675" y="276"/>
                    </a:cubicBezTo>
                    <a:lnTo>
                      <a:pt x="675" y="276"/>
                    </a:lnTo>
                    <a:cubicBezTo>
                      <a:pt x="824" y="495"/>
                      <a:pt x="956" y="852"/>
                      <a:pt x="893" y="1113"/>
                    </a:cubicBezTo>
                    <a:lnTo>
                      <a:pt x="893" y="1113"/>
                    </a:lnTo>
                    <a:cubicBezTo>
                      <a:pt x="847" y="1303"/>
                      <a:pt x="748" y="1420"/>
                      <a:pt x="627" y="1428"/>
                    </a:cubicBezTo>
                    <a:lnTo>
                      <a:pt x="627" y="1428"/>
                    </a:lnTo>
                    <a:cubicBezTo>
                      <a:pt x="623" y="1428"/>
                      <a:pt x="619" y="1429"/>
                      <a:pt x="616" y="1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82">
                <a:extLst>
                  <a:ext uri="{FF2B5EF4-FFF2-40B4-BE49-F238E27FC236}">
                    <a16:creationId xmlns:a16="http://schemas.microsoft.com/office/drawing/2014/main" id="{915C1556-DFA4-4945-B663-71B7904A9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6159" y="5224927"/>
                <a:ext cx="911651" cy="1393584"/>
              </a:xfrm>
              <a:custGeom>
                <a:avLst/>
                <a:gdLst>
                  <a:gd name="T0" fmla="*/ 922 w 1002"/>
                  <a:gd name="T1" fmla="*/ 426 h 1528"/>
                  <a:gd name="T2" fmla="*/ 922 w 1002"/>
                  <a:gd name="T3" fmla="*/ 426 h 1528"/>
                  <a:gd name="T4" fmla="*/ 630 w 1002"/>
                  <a:gd name="T5" fmla="*/ 36 h 1528"/>
                  <a:gd name="T6" fmla="*/ 630 w 1002"/>
                  <a:gd name="T7" fmla="*/ 36 h 1528"/>
                  <a:gd name="T8" fmla="*/ 95 w 1002"/>
                  <a:gd name="T9" fmla="*/ 1128 h 1528"/>
                  <a:gd name="T10" fmla="*/ 95 w 1002"/>
                  <a:gd name="T11" fmla="*/ 1128 h 1528"/>
                  <a:gd name="T12" fmla="*/ 605 w 1002"/>
                  <a:gd name="T13" fmla="*/ 1220 h 1528"/>
                  <a:gd name="T14" fmla="*/ 605 w 1002"/>
                  <a:gd name="T15" fmla="*/ 1220 h 1528"/>
                  <a:gd name="T16" fmla="*/ 922 w 1002"/>
                  <a:gd name="T17" fmla="*/ 426 h 1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2" h="1528">
                    <a:moveTo>
                      <a:pt x="922" y="426"/>
                    </a:moveTo>
                    <a:lnTo>
                      <a:pt x="922" y="426"/>
                    </a:lnTo>
                    <a:cubicBezTo>
                      <a:pt x="922" y="426"/>
                      <a:pt x="878" y="0"/>
                      <a:pt x="630" y="36"/>
                    </a:cubicBezTo>
                    <a:lnTo>
                      <a:pt x="630" y="36"/>
                    </a:lnTo>
                    <a:cubicBezTo>
                      <a:pt x="354" y="75"/>
                      <a:pt x="0" y="737"/>
                      <a:pt x="95" y="1128"/>
                    </a:cubicBezTo>
                    <a:lnTo>
                      <a:pt x="95" y="1128"/>
                    </a:lnTo>
                    <a:cubicBezTo>
                      <a:pt x="190" y="1520"/>
                      <a:pt x="490" y="1527"/>
                      <a:pt x="605" y="1220"/>
                    </a:cubicBezTo>
                    <a:lnTo>
                      <a:pt x="605" y="1220"/>
                    </a:lnTo>
                    <a:cubicBezTo>
                      <a:pt x="778" y="763"/>
                      <a:pt x="1001" y="1229"/>
                      <a:pt x="922" y="42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83">
                <a:extLst>
                  <a:ext uri="{FF2B5EF4-FFF2-40B4-BE49-F238E27FC236}">
                    <a16:creationId xmlns:a16="http://schemas.microsoft.com/office/drawing/2014/main" id="{9A4973F7-1F79-4600-B3D8-8414519AA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4196" y="5224927"/>
                <a:ext cx="911653" cy="1393584"/>
              </a:xfrm>
              <a:custGeom>
                <a:avLst/>
                <a:gdLst>
                  <a:gd name="T0" fmla="*/ 77 w 1000"/>
                  <a:gd name="T1" fmla="*/ 426 h 1528"/>
                  <a:gd name="T2" fmla="*/ 77 w 1000"/>
                  <a:gd name="T3" fmla="*/ 426 h 1528"/>
                  <a:gd name="T4" fmla="*/ 370 w 1000"/>
                  <a:gd name="T5" fmla="*/ 36 h 1528"/>
                  <a:gd name="T6" fmla="*/ 370 w 1000"/>
                  <a:gd name="T7" fmla="*/ 36 h 1528"/>
                  <a:gd name="T8" fmla="*/ 905 w 1000"/>
                  <a:gd name="T9" fmla="*/ 1128 h 1528"/>
                  <a:gd name="T10" fmla="*/ 905 w 1000"/>
                  <a:gd name="T11" fmla="*/ 1128 h 1528"/>
                  <a:gd name="T12" fmla="*/ 395 w 1000"/>
                  <a:gd name="T13" fmla="*/ 1220 h 1528"/>
                  <a:gd name="T14" fmla="*/ 395 w 1000"/>
                  <a:gd name="T15" fmla="*/ 1220 h 1528"/>
                  <a:gd name="T16" fmla="*/ 77 w 1000"/>
                  <a:gd name="T17" fmla="*/ 426 h 1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1528">
                    <a:moveTo>
                      <a:pt x="77" y="426"/>
                    </a:moveTo>
                    <a:lnTo>
                      <a:pt x="77" y="426"/>
                    </a:lnTo>
                    <a:cubicBezTo>
                      <a:pt x="77" y="426"/>
                      <a:pt x="122" y="0"/>
                      <a:pt x="370" y="36"/>
                    </a:cubicBezTo>
                    <a:lnTo>
                      <a:pt x="370" y="36"/>
                    </a:lnTo>
                    <a:cubicBezTo>
                      <a:pt x="646" y="75"/>
                      <a:pt x="999" y="737"/>
                      <a:pt x="905" y="1128"/>
                    </a:cubicBezTo>
                    <a:lnTo>
                      <a:pt x="905" y="1128"/>
                    </a:lnTo>
                    <a:cubicBezTo>
                      <a:pt x="810" y="1520"/>
                      <a:pt x="511" y="1527"/>
                      <a:pt x="395" y="1220"/>
                    </a:cubicBezTo>
                    <a:lnTo>
                      <a:pt x="395" y="1220"/>
                    </a:lnTo>
                    <a:cubicBezTo>
                      <a:pt x="222" y="763"/>
                      <a:pt x="0" y="1229"/>
                      <a:pt x="77" y="42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84">
                <a:extLst>
                  <a:ext uri="{FF2B5EF4-FFF2-40B4-BE49-F238E27FC236}">
                    <a16:creationId xmlns:a16="http://schemas.microsoft.com/office/drawing/2014/main" id="{ADF2000F-A6F2-4504-AE1D-C0361D5F6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4391" y="4807254"/>
                <a:ext cx="875507" cy="1008039"/>
              </a:xfrm>
              <a:custGeom>
                <a:avLst/>
                <a:gdLst>
                  <a:gd name="T0" fmla="*/ 81 w 962"/>
                  <a:gd name="T1" fmla="*/ 0 h 1107"/>
                  <a:gd name="T2" fmla="*/ 81 w 962"/>
                  <a:gd name="T3" fmla="*/ 0 h 1107"/>
                  <a:gd name="T4" fmla="*/ 0 w 962"/>
                  <a:gd name="T5" fmla="*/ 80 h 1107"/>
                  <a:gd name="T6" fmla="*/ 0 w 962"/>
                  <a:gd name="T7" fmla="*/ 1025 h 1107"/>
                  <a:gd name="T8" fmla="*/ 0 w 962"/>
                  <a:gd name="T9" fmla="*/ 1025 h 1107"/>
                  <a:gd name="T10" fmla="*/ 81 w 962"/>
                  <a:gd name="T11" fmla="*/ 1106 h 1107"/>
                  <a:gd name="T12" fmla="*/ 961 w 962"/>
                  <a:gd name="T13" fmla="*/ 1106 h 1107"/>
                  <a:gd name="T14" fmla="*/ 961 w 962"/>
                  <a:gd name="T15" fmla="*/ 0 h 1107"/>
                  <a:gd name="T16" fmla="*/ 81 w 962"/>
                  <a:gd name="T17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2" h="1107">
                    <a:moveTo>
                      <a:pt x="81" y="0"/>
                    </a:moveTo>
                    <a:lnTo>
                      <a:pt x="81" y="0"/>
                    </a:lnTo>
                    <a:cubicBezTo>
                      <a:pt x="37" y="0"/>
                      <a:pt x="0" y="36"/>
                      <a:pt x="0" y="80"/>
                    </a:cubicBezTo>
                    <a:lnTo>
                      <a:pt x="0" y="1025"/>
                    </a:lnTo>
                    <a:lnTo>
                      <a:pt x="0" y="1025"/>
                    </a:lnTo>
                    <a:cubicBezTo>
                      <a:pt x="0" y="1070"/>
                      <a:pt x="37" y="1106"/>
                      <a:pt x="81" y="1106"/>
                    </a:cubicBezTo>
                    <a:lnTo>
                      <a:pt x="961" y="1106"/>
                    </a:lnTo>
                    <a:lnTo>
                      <a:pt x="961" y="0"/>
                    </a:lnTo>
                    <a:lnTo>
                      <a:pt x="8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85">
                <a:extLst>
                  <a:ext uri="{FF2B5EF4-FFF2-40B4-BE49-F238E27FC236}">
                    <a16:creationId xmlns:a16="http://schemas.microsoft.com/office/drawing/2014/main" id="{27E38E81-FDF9-4EC6-A7B9-87CAB9399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6359" y="4795207"/>
                <a:ext cx="891571" cy="1028118"/>
              </a:xfrm>
              <a:custGeom>
                <a:avLst/>
                <a:gdLst>
                  <a:gd name="T0" fmla="*/ 90 w 981"/>
                  <a:gd name="T1" fmla="*/ 19 h 1127"/>
                  <a:gd name="T2" fmla="*/ 90 w 981"/>
                  <a:gd name="T3" fmla="*/ 19 h 1127"/>
                  <a:gd name="T4" fmla="*/ 19 w 981"/>
                  <a:gd name="T5" fmla="*/ 90 h 1127"/>
                  <a:gd name="T6" fmla="*/ 19 w 981"/>
                  <a:gd name="T7" fmla="*/ 1035 h 1127"/>
                  <a:gd name="T8" fmla="*/ 19 w 981"/>
                  <a:gd name="T9" fmla="*/ 1035 h 1127"/>
                  <a:gd name="T10" fmla="*/ 90 w 981"/>
                  <a:gd name="T11" fmla="*/ 1107 h 1127"/>
                  <a:gd name="T12" fmla="*/ 961 w 981"/>
                  <a:gd name="T13" fmla="*/ 1107 h 1127"/>
                  <a:gd name="T14" fmla="*/ 961 w 981"/>
                  <a:gd name="T15" fmla="*/ 19 h 1127"/>
                  <a:gd name="T16" fmla="*/ 90 w 981"/>
                  <a:gd name="T17" fmla="*/ 19 h 1127"/>
                  <a:gd name="T18" fmla="*/ 970 w 981"/>
                  <a:gd name="T19" fmla="*/ 1126 h 1127"/>
                  <a:gd name="T20" fmla="*/ 90 w 981"/>
                  <a:gd name="T21" fmla="*/ 1126 h 1127"/>
                  <a:gd name="T22" fmla="*/ 90 w 981"/>
                  <a:gd name="T23" fmla="*/ 1126 h 1127"/>
                  <a:gd name="T24" fmla="*/ 0 w 981"/>
                  <a:gd name="T25" fmla="*/ 1035 h 1127"/>
                  <a:gd name="T26" fmla="*/ 0 w 981"/>
                  <a:gd name="T27" fmla="*/ 90 h 1127"/>
                  <a:gd name="T28" fmla="*/ 0 w 981"/>
                  <a:gd name="T29" fmla="*/ 90 h 1127"/>
                  <a:gd name="T30" fmla="*/ 90 w 981"/>
                  <a:gd name="T31" fmla="*/ 0 h 1127"/>
                  <a:gd name="T32" fmla="*/ 970 w 981"/>
                  <a:gd name="T33" fmla="*/ 0 h 1127"/>
                  <a:gd name="T34" fmla="*/ 970 w 981"/>
                  <a:gd name="T35" fmla="*/ 0 h 1127"/>
                  <a:gd name="T36" fmla="*/ 980 w 981"/>
                  <a:gd name="T37" fmla="*/ 10 h 1127"/>
                  <a:gd name="T38" fmla="*/ 980 w 981"/>
                  <a:gd name="T39" fmla="*/ 1116 h 1127"/>
                  <a:gd name="T40" fmla="*/ 980 w 981"/>
                  <a:gd name="T41" fmla="*/ 1116 h 1127"/>
                  <a:gd name="T42" fmla="*/ 970 w 981"/>
                  <a:gd name="T43" fmla="*/ 1126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81" h="1127">
                    <a:moveTo>
                      <a:pt x="90" y="19"/>
                    </a:moveTo>
                    <a:lnTo>
                      <a:pt x="90" y="19"/>
                    </a:lnTo>
                    <a:cubicBezTo>
                      <a:pt x="51" y="19"/>
                      <a:pt x="19" y="51"/>
                      <a:pt x="19" y="90"/>
                    </a:cubicBezTo>
                    <a:lnTo>
                      <a:pt x="19" y="1035"/>
                    </a:lnTo>
                    <a:lnTo>
                      <a:pt x="19" y="1035"/>
                    </a:lnTo>
                    <a:cubicBezTo>
                      <a:pt x="19" y="1075"/>
                      <a:pt x="51" y="1107"/>
                      <a:pt x="90" y="1107"/>
                    </a:cubicBezTo>
                    <a:lnTo>
                      <a:pt x="961" y="1107"/>
                    </a:lnTo>
                    <a:lnTo>
                      <a:pt x="961" y="19"/>
                    </a:lnTo>
                    <a:lnTo>
                      <a:pt x="90" y="19"/>
                    </a:lnTo>
                    <a:close/>
                    <a:moveTo>
                      <a:pt x="970" y="1126"/>
                    </a:moveTo>
                    <a:lnTo>
                      <a:pt x="90" y="1126"/>
                    </a:lnTo>
                    <a:lnTo>
                      <a:pt x="90" y="1126"/>
                    </a:lnTo>
                    <a:cubicBezTo>
                      <a:pt x="40" y="1126"/>
                      <a:pt x="0" y="1085"/>
                      <a:pt x="0" y="1035"/>
                    </a:cubicBezTo>
                    <a:lnTo>
                      <a:pt x="0" y="90"/>
                    </a:lnTo>
                    <a:lnTo>
                      <a:pt x="0" y="90"/>
                    </a:lnTo>
                    <a:cubicBezTo>
                      <a:pt x="0" y="41"/>
                      <a:pt x="40" y="0"/>
                      <a:pt x="90" y="0"/>
                    </a:cubicBezTo>
                    <a:lnTo>
                      <a:pt x="970" y="0"/>
                    </a:lnTo>
                    <a:lnTo>
                      <a:pt x="970" y="0"/>
                    </a:lnTo>
                    <a:cubicBezTo>
                      <a:pt x="976" y="0"/>
                      <a:pt x="980" y="5"/>
                      <a:pt x="980" y="10"/>
                    </a:cubicBezTo>
                    <a:lnTo>
                      <a:pt x="980" y="1116"/>
                    </a:lnTo>
                    <a:lnTo>
                      <a:pt x="980" y="1116"/>
                    </a:lnTo>
                    <a:cubicBezTo>
                      <a:pt x="980" y="1122"/>
                      <a:pt x="976" y="1126"/>
                      <a:pt x="970" y="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86">
                <a:extLst>
                  <a:ext uri="{FF2B5EF4-FFF2-40B4-BE49-F238E27FC236}">
                    <a16:creationId xmlns:a16="http://schemas.microsoft.com/office/drawing/2014/main" id="{948292E9-E7C6-4346-BE80-EE12881C7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9898" y="4807254"/>
                <a:ext cx="3305241" cy="1008039"/>
              </a:xfrm>
              <a:custGeom>
                <a:avLst/>
                <a:gdLst>
                  <a:gd name="T0" fmla="*/ 3547 w 3628"/>
                  <a:gd name="T1" fmla="*/ 0 h 1107"/>
                  <a:gd name="T2" fmla="*/ 0 w 3628"/>
                  <a:gd name="T3" fmla="*/ 0 h 1107"/>
                  <a:gd name="T4" fmla="*/ 0 w 3628"/>
                  <a:gd name="T5" fmla="*/ 1106 h 1107"/>
                  <a:gd name="T6" fmla="*/ 3547 w 3628"/>
                  <a:gd name="T7" fmla="*/ 1106 h 1107"/>
                  <a:gd name="T8" fmla="*/ 3547 w 3628"/>
                  <a:gd name="T9" fmla="*/ 1106 h 1107"/>
                  <a:gd name="T10" fmla="*/ 3627 w 3628"/>
                  <a:gd name="T11" fmla="*/ 1025 h 1107"/>
                  <a:gd name="T12" fmla="*/ 3627 w 3628"/>
                  <a:gd name="T13" fmla="*/ 80 h 1107"/>
                  <a:gd name="T14" fmla="*/ 3627 w 3628"/>
                  <a:gd name="T15" fmla="*/ 80 h 1107"/>
                  <a:gd name="T16" fmla="*/ 3547 w 3628"/>
                  <a:gd name="T17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8" h="1107">
                    <a:moveTo>
                      <a:pt x="3547" y="0"/>
                    </a:moveTo>
                    <a:lnTo>
                      <a:pt x="0" y="0"/>
                    </a:lnTo>
                    <a:lnTo>
                      <a:pt x="0" y="1106"/>
                    </a:lnTo>
                    <a:lnTo>
                      <a:pt x="3547" y="1106"/>
                    </a:lnTo>
                    <a:lnTo>
                      <a:pt x="3547" y="1106"/>
                    </a:lnTo>
                    <a:cubicBezTo>
                      <a:pt x="3591" y="1106"/>
                      <a:pt x="3627" y="1070"/>
                      <a:pt x="3627" y="1025"/>
                    </a:cubicBezTo>
                    <a:lnTo>
                      <a:pt x="3627" y="80"/>
                    </a:lnTo>
                    <a:lnTo>
                      <a:pt x="3627" y="80"/>
                    </a:lnTo>
                    <a:cubicBezTo>
                      <a:pt x="3627" y="36"/>
                      <a:pt x="3591" y="0"/>
                      <a:pt x="354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87">
                <a:extLst>
                  <a:ext uri="{FF2B5EF4-FFF2-40B4-BE49-F238E27FC236}">
                    <a16:creationId xmlns:a16="http://schemas.microsoft.com/office/drawing/2014/main" id="{017AF10F-BED9-4AD2-8880-10324F1ED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1866" y="4795207"/>
                <a:ext cx="3321305" cy="1028118"/>
              </a:xfrm>
              <a:custGeom>
                <a:avLst/>
                <a:gdLst>
                  <a:gd name="T0" fmla="*/ 19 w 3647"/>
                  <a:gd name="T1" fmla="*/ 1107 h 1127"/>
                  <a:gd name="T2" fmla="*/ 3556 w 3647"/>
                  <a:gd name="T3" fmla="*/ 1107 h 1127"/>
                  <a:gd name="T4" fmla="*/ 3556 w 3647"/>
                  <a:gd name="T5" fmla="*/ 1107 h 1127"/>
                  <a:gd name="T6" fmla="*/ 3627 w 3647"/>
                  <a:gd name="T7" fmla="*/ 1035 h 1127"/>
                  <a:gd name="T8" fmla="*/ 3627 w 3647"/>
                  <a:gd name="T9" fmla="*/ 90 h 1127"/>
                  <a:gd name="T10" fmla="*/ 3627 w 3647"/>
                  <a:gd name="T11" fmla="*/ 90 h 1127"/>
                  <a:gd name="T12" fmla="*/ 3556 w 3647"/>
                  <a:gd name="T13" fmla="*/ 19 h 1127"/>
                  <a:gd name="T14" fmla="*/ 19 w 3647"/>
                  <a:gd name="T15" fmla="*/ 19 h 1127"/>
                  <a:gd name="T16" fmla="*/ 19 w 3647"/>
                  <a:gd name="T17" fmla="*/ 1107 h 1127"/>
                  <a:gd name="T18" fmla="*/ 3556 w 3647"/>
                  <a:gd name="T19" fmla="*/ 1126 h 1127"/>
                  <a:gd name="T20" fmla="*/ 9 w 3647"/>
                  <a:gd name="T21" fmla="*/ 1126 h 1127"/>
                  <a:gd name="T22" fmla="*/ 9 w 3647"/>
                  <a:gd name="T23" fmla="*/ 1126 h 1127"/>
                  <a:gd name="T24" fmla="*/ 0 w 3647"/>
                  <a:gd name="T25" fmla="*/ 1116 h 1127"/>
                  <a:gd name="T26" fmla="*/ 0 w 3647"/>
                  <a:gd name="T27" fmla="*/ 10 h 1127"/>
                  <a:gd name="T28" fmla="*/ 0 w 3647"/>
                  <a:gd name="T29" fmla="*/ 10 h 1127"/>
                  <a:gd name="T30" fmla="*/ 9 w 3647"/>
                  <a:gd name="T31" fmla="*/ 0 h 1127"/>
                  <a:gd name="T32" fmla="*/ 3556 w 3647"/>
                  <a:gd name="T33" fmla="*/ 0 h 1127"/>
                  <a:gd name="T34" fmla="*/ 3556 w 3647"/>
                  <a:gd name="T35" fmla="*/ 0 h 1127"/>
                  <a:gd name="T36" fmla="*/ 3646 w 3647"/>
                  <a:gd name="T37" fmla="*/ 90 h 1127"/>
                  <a:gd name="T38" fmla="*/ 3646 w 3647"/>
                  <a:gd name="T39" fmla="*/ 1035 h 1127"/>
                  <a:gd name="T40" fmla="*/ 3646 w 3647"/>
                  <a:gd name="T41" fmla="*/ 1035 h 1127"/>
                  <a:gd name="T42" fmla="*/ 3556 w 3647"/>
                  <a:gd name="T43" fmla="*/ 1126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47" h="1127">
                    <a:moveTo>
                      <a:pt x="19" y="1107"/>
                    </a:moveTo>
                    <a:lnTo>
                      <a:pt x="3556" y="1107"/>
                    </a:lnTo>
                    <a:lnTo>
                      <a:pt x="3556" y="1107"/>
                    </a:lnTo>
                    <a:cubicBezTo>
                      <a:pt x="3595" y="1107"/>
                      <a:pt x="3627" y="1075"/>
                      <a:pt x="3627" y="1035"/>
                    </a:cubicBezTo>
                    <a:lnTo>
                      <a:pt x="3627" y="90"/>
                    </a:lnTo>
                    <a:lnTo>
                      <a:pt x="3627" y="90"/>
                    </a:lnTo>
                    <a:cubicBezTo>
                      <a:pt x="3627" y="51"/>
                      <a:pt x="3595" y="19"/>
                      <a:pt x="3556" y="19"/>
                    </a:cubicBezTo>
                    <a:lnTo>
                      <a:pt x="19" y="19"/>
                    </a:lnTo>
                    <a:lnTo>
                      <a:pt x="19" y="1107"/>
                    </a:lnTo>
                    <a:close/>
                    <a:moveTo>
                      <a:pt x="3556" y="1126"/>
                    </a:moveTo>
                    <a:lnTo>
                      <a:pt x="9" y="1126"/>
                    </a:lnTo>
                    <a:lnTo>
                      <a:pt x="9" y="1126"/>
                    </a:lnTo>
                    <a:cubicBezTo>
                      <a:pt x="4" y="1126"/>
                      <a:pt x="0" y="1122"/>
                      <a:pt x="0" y="111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556" y="0"/>
                    </a:lnTo>
                    <a:lnTo>
                      <a:pt x="3556" y="0"/>
                    </a:lnTo>
                    <a:cubicBezTo>
                      <a:pt x="3606" y="0"/>
                      <a:pt x="3646" y="41"/>
                      <a:pt x="3646" y="90"/>
                    </a:cubicBezTo>
                    <a:lnTo>
                      <a:pt x="3646" y="1035"/>
                    </a:lnTo>
                    <a:lnTo>
                      <a:pt x="3646" y="1035"/>
                    </a:lnTo>
                    <a:cubicBezTo>
                      <a:pt x="3646" y="1085"/>
                      <a:pt x="3606" y="1126"/>
                      <a:pt x="3556" y="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A737A1E-4084-44A8-B6FB-275F37E4C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0624" y="4987979"/>
                <a:ext cx="2878620" cy="135544"/>
              </a:xfrm>
              <a:custGeom>
                <a:avLst/>
                <a:gdLst>
                  <a:gd name="connsiteX0" fmla="*/ 8198 w 2878620"/>
                  <a:gd name="connsiteY0" fmla="*/ 116466 h 135544"/>
                  <a:gd name="connsiteX1" fmla="*/ 2869512 w 2878620"/>
                  <a:gd name="connsiteY1" fmla="*/ 116466 h 135544"/>
                  <a:gd name="connsiteX2" fmla="*/ 2878620 w 2878620"/>
                  <a:gd name="connsiteY2" fmla="*/ 126507 h 135544"/>
                  <a:gd name="connsiteX3" fmla="*/ 2869512 w 2878620"/>
                  <a:gd name="connsiteY3" fmla="*/ 135544 h 135544"/>
                  <a:gd name="connsiteX4" fmla="*/ 8198 w 2878620"/>
                  <a:gd name="connsiteY4" fmla="*/ 135544 h 135544"/>
                  <a:gd name="connsiteX5" fmla="*/ 0 w 2878620"/>
                  <a:gd name="connsiteY5" fmla="*/ 126507 h 135544"/>
                  <a:gd name="connsiteX6" fmla="*/ 8198 w 2878620"/>
                  <a:gd name="connsiteY6" fmla="*/ 116466 h 135544"/>
                  <a:gd name="connsiteX7" fmla="*/ 8202 w 2878620"/>
                  <a:gd name="connsiteY7" fmla="*/ 0 h 135544"/>
                  <a:gd name="connsiteX8" fmla="*/ 1708858 w 2878620"/>
                  <a:gd name="connsiteY8" fmla="*/ 0 h 135544"/>
                  <a:gd name="connsiteX9" fmla="*/ 1717972 w 2878620"/>
                  <a:gd name="connsiteY9" fmla="*/ 10039 h 135544"/>
                  <a:gd name="connsiteX10" fmla="*/ 1708858 w 2878620"/>
                  <a:gd name="connsiteY10" fmla="*/ 19075 h 135544"/>
                  <a:gd name="connsiteX11" fmla="*/ 8202 w 2878620"/>
                  <a:gd name="connsiteY11" fmla="*/ 19075 h 135544"/>
                  <a:gd name="connsiteX12" fmla="*/ 0 w 2878620"/>
                  <a:gd name="connsiteY12" fmla="*/ 10039 h 135544"/>
                  <a:gd name="connsiteX13" fmla="*/ 8202 w 2878620"/>
                  <a:gd name="connsiteY13" fmla="*/ 0 h 135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78620" h="135544">
                    <a:moveTo>
                      <a:pt x="8198" y="116466"/>
                    </a:moveTo>
                    <a:lnTo>
                      <a:pt x="2869512" y="116466"/>
                    </a:lnTo>
                    <a:cubicBezTo>
                      <a:pt x="2874978" y="116466"/>
                      <a:pt x="2878620" y="120483"/>
                      <a:pt x="2878620" y="126507"/>
                    </a:cubicBezTo>
                    <a:cubicBezTo>
                      <a:pt x="2878620" y="131528"/>
                      <a:pt x="2874978" y="135544"/>
                      <a:pt x="2869512" y="135544"/>
                    </a:cubicBezTo>
                    <a:lnTo>
                      <a:pt x="8198" y="135544"/>
                    </a:lnTo>
                    <a:cubicBezTo>
                      <a:pt x="3642" y="135544"/>
                      <a:pt x="0" y="131528"/>
                      <a:pt x="0" y="126507"/>
                    </a:cubicBezTo>
                    <a:cubicBezTo>
                      <a:pt x="0" y="120483"/>
                      <a:pt x="3642" y="116466"/>
                      <a:pt x="8198" y="116466"/>
                    </a:cubicBezTo>
                    <a:close/>
                    <a:moveTo>
                      <a:pt x="8202" y="0"/>
                    </a:moveTo>
                    <a:lnTo>
                      <a:pt x="1708858" y="0"/>
                    </a:lnTo>
                    <a:cubicBezTo>
                      <a:pt x="1714328" y="0"/>
                      <a:pt x="1717972" y="5020"/>
                      <a:pt x="1717972" y="10039"/>
                    </a:cubicBezTo>
                    <a:cubicBezTo>
                      <a:pt x="1717972" y="15059"/>
                      <a:pt x="1714328" y="19075"/>
                      <a:pt x="1708858" y="19075"/>
                    </a:cubicBezTo>
                    <a:lnTo>
                      <a:pt x="8202" y="19075"/>
                    </a:lnTo>
                    <a:cubicBezTo>
                      <a:pt x="3644" y="19075"/>
                      <a:pt x="0" y="15059"/>
                      <a:pt x="0" y="10039"/>
                    </a:cubicBezTo>
                    <a:cubicBezTo>
                      <a:pt x="0" y="5020"/>
                      <a:pt x="3644" y="0"/>
                      <a:pt x="82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90">
                <a:extLst>
                  <a:ext uri="{FF2B5EF4-FFF2-40B4-BE49-F238E27FC236}">
                    <a16:creationId xmlns:a16="http://schemas.microsoft.com/office/drawing/2014/main" id="{42C4FC00-FA76-402B-9EDD-FB838B257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2397" y="5249024"/>
                <a:ext cx="1261051" cy="345384"/>
              </a:xfrm>
              <a:custGeom>
                <a:avLst/>
                <a:gdLst>
                  <a:gd name="T0" fmla="*/ 1385 w 1386"/>
                  <a:gd name="T1" fmla="*/ 378 h 379"/>
                  <a:gd name="T2" fmla="*/ 0 w 1386"/>
                  <a:gd name="T3" fmla="*/ 378 h 379"/>
                  <a:gd name="T4" fmla="*/ 0 w 1386"/>
                  <a:gd name="T5" fmla="*/ 0 h 379"/>
                  <a:gd name="T6" fmla="*/ 1385 w 1386"/>
                  <a:gd name="T7" fmla="*/ 0 h 379"/>
                  <a:gd name="T8" fmla="*/ 1385 w 1386"/>
                  <a:gd name="T9" fmla="*/ 378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6" h="379">
                    <a:moveTo>
                      <a:pt x="1385" y="378"/>
                    </a:moveTo>
                    <a:lnTo>
                      <a:pt x="0" y="378"/>
                    </a:lnTo>
                    <a:lnTo>
                      <a:pt x="0" y="0"/>
                    </a:lnTo>
                    <a:lnTo>
                      <a:pt x="1385" y="0"/>
                    </a:lnTo>
                    <a:lnTo>
                      <a:pt x="1385" y="37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91">
                <a:extLst>
                  <a:ext uri="{FF2B5EF4-FFF2-40B4-BE49-F238E27FC236}">
                    <a16:creationId xmlns:a16="http://schemas.microsoft.com/office/drawing/2014/main" id="{B2B8F513-28E9-4BD1-8DA2-264E8901D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4365" y="5240992"/>
                <a:ext cx="1281133" cy="361448"/>
              </a:xfrm>
              <a:custGeom>
                <a:avLst/>
                <a:gdLst>
                  <a:gd name="T0" fmla="*/ 20 w 1405"/>
                  <a:gd name="T1" fmla="*/ 376 h 397"/>
                  <a:gd name="T2" fmla="*/ 1385 w 1405"/>
                  <a:gd name="T3" fmla="*/ 376 h 397"/>
                  <a:gd name="T4" fmla="*/ 1385 w 1405"/>
                  <a:gd name="T5" fmla="*/ 19 h 397"/>
                  <a:gd name="T6" fmla="*/ 20 w 1405"/>
                  <a:gd name="T7" fmla="*/ 19 h 397"/>
                  <a:gd name="T8" fmla="*/ 20 w 1405"/>
                  <a:gd name="T9" fmla="*/ 376 h 397"/>
                  <a:gd name="T10" fmla="*/ 1395 w 1405"/>
                  <a:gd name="T11" fmla="*/ 396 h 397"/>
                  <a:gd name="T12" fmla="*/ 10 w 1405"/>
                  <a:gd name="T13" fmla="*/ 396 h 397"/>
                  <a:gd name="T14" fmla="*/ 10 w 1405"/>
                  <a:gd name="T15" fmla="*/ 396 h 397"/>
                  <a:gd name="T16" fmla="*/ 0 w 1405"/>
                  <a:gd name="T17" fmla="*/ 387 h 397"/>
                  <a:gd name="T18" fmla="*/ 0 w 1405"/>
                  <a:gd name="T19" fmla="*/ 9 h 397"/>
                  <a:gd name="T20" fmla="*/ 0 w 1405"/>
                  <a:gd name="T21" fmla="*/ 9 h 397"/>
                  <a:gd name="T22" fmla="*/ 10 w 1405"/>
                  <a:gd name="T23" fmla="*/ 0 h 397"/>
                  <a:gd name="T24" fmla="*/ 1395 w 1405"/>
                  <a:gd name="T25" fmla="*/ 0 h 397"/>
                  <a:gd name="T26" fmla="*/ 1395 w 1405"/>
                  <a:gd name="T27" fmla="*/ 0 h 397"/>
                  <a:gd name="T28" fmla="*/ 1404 w 1405"/>
                  <a:gd name="T29" fmla="*/ 9 h 397"/>
                  <a:gd name="T30" fmla="*/ 1404 w 1405"/>
                  <a:gd name="T31" fmla="*/ 387 h 397"/>
                  <a:gd name="T32" fmla="*/ 1404 w 1405"/>
                  <a:gd name="T33" fmla="*/ 387 h 397"/>
                  <a:gd name="T34" fmla="*/ 1395 w 1405"/>
                  <a:gd name="T35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5" h="397">
                    <a:moveTo>
                      <a:pt x="20" y="376"/>
                    </a:moveTo>
                    <a:lnTo>
                      <a:pt x="1385" y="376"/>
                    </a:lnTo>
                    <a:lnTo>
                      <a:pt x="1385" y="19"/>
                    </a:lnTo>
                    <a:lnTo>
                      <a:pt x="20" y="19"/>
                    </a:lnTo>
                    <a:lnTo>
                      <a:pt x="20" y="376"/>
                    </a:lnTo>
                    <a:close/>
                    <a:moveTo>
                      <a:pt x="1395" y="396"/>
                    </a:moveTo>
                    <a:lnTo>
                      <a:pt x="10" y="396"/>
                    </a:lnTo>
                    <a:lnTo>
                      <a:pt x="10" y="396"/>
                    </a:lnTo>
                    <a:cubicBezTo>
                      <a:pt x="5" y="396"/>
                      <a:pt x="0" y="392"/>
                      <a:pt x="0" y="38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395" y="0"/>
                    </a:lnTo>
                    <a:lnTo>
                      <a:pt x="1395" y="0"/>
                    </a:lnTo>
                    <a:cubicBezTo>
                      <a:pt x="1400" y="0"/>
                      <a:pt x="1404" y="4"/>
                      <a:pt x="1404" y="9"/>
                    </a:cubicBezTo>
                    <a:lnTo>
                      <a:pt x="1404" y="387"/>
                    </a:lnTo>
                    <a:lnTo>
                      <a:pt x="1404" y="387"/>
                    </a:lnTo>
                    <a:cubicBezTo>
                      <a:pt x="1404" y="392"/>
                      <a:pt x="1400" y="396"/>
                      <a:pt x="1395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92">
                <a:extLst>
                  <a:ext uri="{FF2B5EF4-FFF2-40B4-BE49-F238E27FC236}">
                    <a16:creationId xmlns:a16="http://schemas.microsoft.com/office/drawing/2014/main" id="{57FA1C96-ED74-4305-84C6-420798E33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0623" y="5240992"/>
                <a:ext cx="1281131" cy="361448"/>
              </a:xfrm>
              <a:custGeom>
                <a:avLst/>
                <a:gdLst>
                  <a:gd name="T0" fmla="*/ 19 w 1405"/>
                  <a:gd name="T1" fmla="*/ 376 h 397"/>
                  <a:gd name="T2" fmla="*/ 1385 w 1405"/>
                  <a:gd name="T3" fmla="*/ 376 h 397"/>
                  <a:gd name="T4" fmla="*/ 1385 w 1405"/>
                  <a:gd name="T5" fmla="*/ 19 h 397"/>
                  <a:gd name="T6" fmla="*/ 19 w 1405"/>
                  <a:gd name="T7" fmla="*/ 19 h 397"/>
                  <a:gd name="T8" fmla="*/ 19 w 1405"/>
                  <a:gd name="T9" fmla="*/ 376 h 397"/>
                  <a:gd name="T10" fmla="*/ 1394 w 1405"/>
                  <a:gd name="T11" fmla="*/ 396 h 397"/>
                  <a:gd name="T12" fmla="*/ 9 w 1405"/>
                  <a:gd name="T13" fmla="*/ 396 h 397"/>
                  <a:gd name="T14" fmla="*/ 9 w 1405"/>
                  <a:gd name="T15" fmla="*/ 396 h 397"/>
                  <a:gd name="T16" fmla="*/ 0 w 1405"/>
                  <a:gd name="T17" fmla="*/ 387 h 397"/>
                  <a:gd name="T18" fmla="*/ 0 w 1405"/>
                  <a:gd name="T19" fmla="*/ 9 h 397"/>
                  <a:gd name="T20" fmla="*/ 0 w 1405"/>
                  <a:gd name="T21" fmla="*/ 9 h 397"/>
                  <a:gd name="T22" fmla="*/ 9 w 1405"/>
                  <a:gd name="T23" fmla="*/ 0 h 397"/>
                  <a:gd name="T24" fmla="*/ 1394 w 1405"/>
                  <a:gd name="T25" fmla="*/ 0 h 397"/>
                  <a:gd name="T26" fmla="*/ 1394 w 1405"/>
                  <a:gd name="T27" fmla="*/ 0 h 397"/>
                  <a:gd name="T28" fmla="*/ 1404 w 1405"/>
                  <a:gd name="T29" fmla="*/ 9 h 397"/>
                  <a:gd name="T30" fmla="*/ 1404 w 1405"/>
                  <a:gd name="T31" fmla="*/ 387 h 397"/>
                  <a:gd name="T32" fmla="*/ 1404 w 1405"/>
                  <a:gd name="T33" fmla="*/ 387 h 397"/>
                  <a:gd name="T34" fmla="*/ 1394 w 1405"/>
                  <a:gd name="T35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5" h="397">
                    <a:moveTo>
                      <a:pt x="19" y="376"/>
                    </a:moveTo>
                    <a:lnTo>
                      <a:pt x="1385" y="376"/>
                    </a:lnTo>
                    <a:lnTo>
                      <a:pt x="1385" y="19"/>
                    </a:lnTo>
                    <a:lnTo>
                      <a:pt x="19" y="19"/>
                    </a:lnTo>
                    <a:lnTo>
                      <a:pt x="19" y="376"/>
                    </a:lnTo>
                    <a:close/>
                    <a:moveTo>
                      <a:pt x="1394" y="396"/>
                    </a:moveTo>
                    <a:lnTo>
                      <a:pt x="9" y="396"/>
                    </a:lnTo>
                    <a:lnTo>
                      <a:pt x="9" y="396"/>
                    </a:lnTo>
                    <a:cubicBezTo>
                      <a:pt x="4" y="396"/>
                      <a:pt x="0" y="392"/>
                      <a:pt x="0" y="38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394" y="0"/>
                    </a:lnTo>
                    <a:lnTo>
                      <a:pt x="1394" y="0"/>
                    </a:lnTo>
                    <a:cubicBezTo>
                      <a:pt x="1400" y="0"/>
                      <a:pt x="1404" y="4"/>
                      <a:pt x="1404" y="9"/>
                    </a:cubicBezTo>
                    <a:lnTo>
                      <a:pt x="1404" y="387"/>
                    </a:lnTo>
                    <a:lnTo>
                      <a:pt x="1404" y="387"/>
                    </a:lnTo>
                    <a:cubicBezTo>
                      <a:pt x="1404" y="392"/>
                      <a:pt x="1400" y="396"/>
                      <a:pt x="1394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93">
                <a:extLst>
                  <a:ext uri="{FF2B5EF4-FFF2-40B4-BE49-F238E27FC236}">
                    <a16:creationId xmlns:a16="http://schemas.microsoft.com/office/drawing/2014/main" id="{C4D27A7D-8A26-46DF-82F0-356421230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7249" y="5305249"/>
                <a:ext cx="943782" cy="240965"/>
              </a:xfrm>
              <a:custGeom>
                <a:avLst/>
                <a:gdLst>
                  <a:gd name="T0" fmla="*/ 11 w 1035"/>
                  <a:gd name="T1" fmla="*/ 265 h 266"/>
                  <a:gd name="T2" fmla="*/ 11 w 1035"/>
                  <a:gd name="T3" fmla="*/ 265 h 266"/>
                  <a:gd name="T4" fmla="*/ 3 w 1035"/>
                  <a:gd name="T5" fmla="*/ 259 h 266"/>
                  <a:gd name="T6" fmla="*/ 3 w 1035"/>
                  <a:gd name="T7" fmla="*/ 259 h 266"/>
                  <a:gd name="T8" fmla="*/ 7 w 1035"/>
                  <a:gd name="T9" fmla="*/ 247 h 266"/>
                  <a:gd name="T10" fmla="*/ 279 w 1035"/>
                  <a:gd name="T11" fmla="*/ 120 h 266"/>
                  <a:gd name="T12" fmla="*/ 279 w 1035"/>
                  <a:gd name="T13" fmla="*/ 120 h 266"/>
                  <a:gd name="T14" fmla="*/ 290 w 1035"/>
                  <a:gd name="T15" fmla="*/ 122 h 266"/>
                  <a:gd name="T16" fmla="*/ 368 w 1035"/>
                  <a:gd name="T17" fmla="*/ 201 h 266"/>
                  <a:gd name="T18" fmla="*/ 704 w 1035"/>
                  <a:gd name="T19" fmla="*/ 32 h 266"/>
                  <a:gd name="T20" fmla="*/ 704 w 1035"/>
                  <a:gd name="T21" fmla="*/ 32 h 266"/>
                  <a:gd name="T22" fmla="*/ 715 w 1035"/>
                  <a:gd name="T23" fmla="*/ 34 h 266"/>
                  <a:gd name="T24" fmla="*/ 798 w 1035"/>
                  <a:gd name="T25" fmla="*/ 125 h 266"/>
                  <a:gd name="T26" fmla="*/ 1017 w 1035"/>
                  <a:gd name="T27" fmla="*/ 3 h 266"/>
                  <a:gd name="T28" fmla="*/ 1017 w 1035"/>
                  <a:gd name="T29" fmla="*/ 3 h 266"/>
                  <a:gd name="T30" fmla="*/ 1031 w 1035"/>
                  <a:gd name="T31" fmla="*/ 7 h 266"/>
                  <a:gd name="T32" fmla="*/ 1031 w 1035"/>
                  <a:gd name="T33" fmla="*/ 7 h 266"/>
                  <a:gd name="T34" fmla="*/ 1027 w 1035"/>
                  <a:gd name="T35" fmla="*/ 19 h 266"/>
                  <a:gd name="T36" fmla="*/ 801 w 1035"/>
                  <a:gd name="T37" fmla="*/ 144 h 266"/>
                  <a:gd name="T38" fmla="*/ 801 w 1035"/>
                  <a:gd name="T39" fmla="*/ 144 h 266"/>
                  <a:gd name="T40" fmla="*/ 789 w 1035"/>
                  <a:gd name="T41" fmla="*/ 143 h 266"/>
                  <a:gd name="T42" fmla="*/ 706 w 1035"/>
                  <a:gd name="T43" fmla="*/ 52 h 266"/>
                  <a:gd name="T44" fmla="*/ 371 w 1035"/>
                  <a:gd name="T45" fmla="*/ 220 h 266"/>
                  <a:gd name="T46" fmla="*/ 371 w 1035"/>
                  <a:gd name="T47" fmla="*/ 220 h 266"/>
                  <a:gd name="T48" fmla="*/ 360 w 1035"/>
                  <a:gd name="T49" fmla="*/ 218 h 266"/>
                  <a:gd name="T50" fmla="*/ 281 w 1035"/>
                  <a:gd name="T51" fmla="*/ 140 h 266"/>
                  <a:gd name="T52" fmla="*/ 15 w 1035"/>
                  <a:gd name="T53" fmla="*/ 264 h 266"/>
                  <a:gd name="T54" fmla="*/ 15 w 1035"/>
                  <a:gd name="T55" fmla="*/ 264 h 266"/>
                  <a:gd name="T56" fmla="*/ 11 w 1035"/>
                  <a:gd name="T57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35" h="266">
                    <a:moveTo>
                      <a:pt x="11" y="265"/>
                    </a:moveTo>
                    <a:lnTo>
                      <a:pt x="11" y="265"/>
                    </a:lnTo>
                    <a:cubicBezTo>
                      <a:pt x="8" y="265"/>
                      <a:pt x="4" y="263"/>
                      <a:pt x="3" y="259"/>
                    </a:cubicBezTo>
                    <a:lnTo>
                      <a:pt x="3" y="259"/>
                    </a:lnTo>
                    <a:cubicBezTo>
                      <a:pt x="0" y="255"/>
                      <a:pt x="3" y="249"/>
                      <a:pt x="7" y="247"/>
                    </a:cubicBezTo>
                    <a:lnTo>
                      <a:pt x="279" y="120"/>
                    </a:lnTo>
                    <a:lnTo>
                      <a:pt x="279" y="120"/>
                    </a:lnTo>
                    <a:cubicBezTo>
                      <a:pt x="283" y="118"/>
                      <a:pt x="287" y="119"/>
                      <a:pt x="290" y="122"/>
                    </a:cubicBezTo>
                    <a:lnTo>
                      <a:pt x="368" y="201"/>
                    </a:lnTo>
                    <a:lnTo>
                      <a:pt x="704" y="32"/>
                    </a:lnTo>
                    <a:lnTo>
                      <a:pt x="704" y="32"/>
                    </a:lnTo>
                    <a:cubicBezTo>
                      <a:pt x="707" y="30"/>
                      <a:pt x="712" y="31"/>
                      <a:pt x="715" y="34"/>
                    </a:cubicBezTo>
                    <a:lnTo>
                      <a:pt x="798" y="125"/>
                    </a:lnTo>
                    <a:lnTo>
                      <a:pt x="1017" y="3"/>
                    </a:lnTo>
                    <a:lnTo>
                      <a:pt x="1017" y="3"/>
                    </a:lnTo>
                    <a:cubicBezTo>
                      <a:pt x="1022" y="0"/>
                      <a:pt x="1028" y="1"/>
                      <a:pt x="1031" y="7"/>
                    </a:cubicBezTo>
                    <a:lnTo>
                      <a:pt x="1031" y="7"/>
                    </a:lnTo>
                    <a:cubicBezTo>
                      <a:pt x="1034" y="11"/>
                      <a:pt x="1032" y="17"/>
                      <a:pt x="1027" y="19"/>
                    </a:cubicBezTo>
                    <a:lnTo>
                      <a:pt x="801" y="144"/>
                    </a:lnTo>
                    <a:lnTo>
                      <a:pt x="801" y="144"/>
                    </a:lnTo>
                    <a:cubicBezTo>
                      <a:pt x="797" y="147"/>
                      <a:pt x="792" y="146"/>
                      <a:pt x="789" y="143"/>
                    </a:cubicBezTo>
                    <a:lnTo>
                      <a:pt x="706" y="52"/>
                    </a:lnTo>
                    <a:lnTo>
                      <a:pt x="371" y="220"/>
                    </a:lnTo>
                    <a:lnTo>
                      <a:pt x="371" y="220"/>
                    </a:lnTo>
                    <a:cubicBezTo>
                      <a:pt x="368" y="222"/>
                      <a:pt x="362" y="222"/>
                      <a:pt x="360" y="218"/>
                    </a:cubicBezTo>
                    <a:lnTo>
                      <a:pt x="281" y="140"/>
                    </a:lnTo>
                    <a:lnTo>
                      <a:pt x="15" y="264"/>
                    </a:lnTo>
                    <a:lnTo>
                      <a:pt x="15" y="264"/>
                    </a:lnTo>
                    <a:cubicBezTo>
                      <a:pt x="13" y="265"/>
                      <a:pt x="13" y="265"/>
                      <a:pt x="11" y="2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94">
                <a:extLst>
                  <a:ext uri="{FF2B5EF4-FFF2-40B4-BE49-F238E27FC236}">
                    <a16:creationId xmlns:a16="http://schemas.microsoft.com/office/drawing/2014/main" id="{56A91427-6F2F-4528-9BE5-4EBF6B887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9026" y="5305249"/>
                <a:ext cx="943779" cy="240965"/>
              </a:xfrm>
              <a:custGeom>
                <a:avLst/>
                <a:gdLst>
                  <a:gd name="T0" fmla="*/ 12 w 1035"/>
                  <a:gd name="T1" fmla="*/ 265 h 266"/>
                  <a:gd name="T2" fmla="*/ 12 w 1035"/>
                  <a:gd name="T3" fmla="*/ 265 h 266"/>
                  <a:gd name="T4" fmla="*/ 3 w 1035"/>
                  <a:gd name="T5" fmla="*/ 259 h 266"/>
                  <a:gd name="T6" fmla="*/ 3 w 1035"/>
                  <a:gd name="T7" fmla="*/ 259 h 266"/>
                  <a:gd name="T8" fmla="*/ 7 w 1035"/>
                  <a:gd name="T9" fmla="*/ 247 h 266"/>
                  <a:gd name="T10" fmla="*/ 279 w 1035"/>
                  <a:gd name="T11" fmla="*/ 120 h 266"/>
                  <a:gd name="T12" fmla="*/ 279 w 1035"/>
                  <a:gd name="T13" fmla="*/ 120 h 266"/>
                  <a:gd name="T14" fmla="*/ 290 w 1035"/>
                  <a:gd name="T15" fmla="*/ 122 h 266"/>
                  <a:gd name="T16" fmla="*/ 369 w 1035"/>
                  <a:gd name="T17" fmla="*/ 201 h 266"/>
                  <a:gd name="T18" fmla="*/ 704 w 1035"/>
                  <a:gd name="T19" fmla="*/ 32 h 266"/>
                  <a:gd name="T20" fmla="*/ 704 w 1035"/>
                  <a:gd name="T21" fmla="*/ 32 h 266"/>
                  <a:gd name="T22" fmla="*/ 715 w 1035"/>
                  <a:gd name="T23" fmla="*/ 34 h 266"/>
                  <a:gd name="T24" fmla="*/ 799 w 1035"/>
                  <a:gd name="T25" fmla="*/ 125 h 266"/>
                  <a:gd name="T26" fmla="*/ 1018 w 1035"/>
                  <a:gd name="T27" fmla="*/ 3 h 266"/>
                  <a:gd name="T28" fmla="*/ 1018 w 1035"/>
                  <a:gd name="T29" fmla="*/ 3 h 266"/>
                  <a:gd name="T30" fmla="*/ 1031 w 1035"/>
                  <a:gd name="T31" fmla="*/ 7 h 266"/>
                  <a:gd name="T32" fmla="*/ 1031 w 1035"/>
                  <a:gd name="T33" fmla="*/ 7 h 266"/>
                  <a:gd name="T34" fmla="*/ 1027 w 1035"/>
                  <a:gd name="T35" fmla="*/ 19 h 266"/>
                  <a:gd name="T36" fmla="*/ 801 w 1035"/>
                  <a:gd name="T37" fmla="*/ 144 h 266"/>
                  <a:gd name="T38" fmla="*/ 801 w 1035"/>
                  <a:gd name="T39" fmla="*/ 144 h 266"/>
                  <a:gd name="T40" fmla="*/ 789 w 1035"/>
                  <a:gd name="T41" fmla="*/ 143 h 266"/>
                  <a:gd name="T42" fmla="*/ 706 w 1035"/>
                  <a:gd name="T43" fmla="*/ 52 h 266"/>
                  <a:gd name="T44" fmla="*/ 371 w 1035"/>
                  <a:gd name="T45" fmla="*/ 220 h 266"/>
                  <a:gd name="T46" fmla="*/ 371 w 1035"/>
                  <a:gd name="T47" fmla="*/ 220 h 266"/>
                  <a:gd name="T48" fmla="*/ 361 w 1035"/>
                  <a:gd name="T49" fmla="*/ 218 h 266"/>
                  <a:gd name="T50" fmla="*/ 282 w 1035"/>
                  <a:gd name="T51" fmla="*/ 140 h 266"/>
                  <a:gd name="T52" fmla="*/ 16 w 1035"/>
                  <a:gd name="T53" fmla="*/ 264 h 266"/>
                  <a:gd name="T54" fmla="*/ 16 w 1035"/>
                  <a:gd name="T55" fmla="*/ 264 h 266"/>
                  <a:gd name="T56" fmla="*/ 12 w 1035"/>
                  <a:gd name="T57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35" h="266">
                    <a:moveTo>
                      <a:pt x="12" y="265"/>
                    </a:moveTo>
                    <a:lnTo>
                      <a:pt x="12" y="265"/>
                    </a:lnTo>
                    <a:cubicBezTo>
                      <a:pt x="8" y="265"/>
                      <a:pt x="5" y="263"/>
                      <a:pt x="3" y="259"/>
                    </a:cubicBezTo>
                    <a:lnTo>
                      <a:pt x="3" y="259"/>
                    </a:lnTo>
                    <a:cubicBezTo>
                      <a:pt x="0" y="255"/>
                      <a:pt x="3" y="249"/>
                      <a:pt x="7" y="247"/>
                    </a:cubicBezTo>
                    <a:lnTo>
                      <a:pt x="279" y="120"/>
                    </a:lnTo>
                    <a:lnTo>
                      <a:pt x="279" y="120"/>
                    </a:lnTo>
                    <a:cubicBezTo>
                      <a:pt x="283" y="118"/>
                      <a:pt x="287" y="119"/>
                      <a:pt x="290" y="122"/>
                    </a:cubicBezTo>
                    <a:lnTo>
                      <a:pt x="369" y="201"/>
                    </a:lnTo>
                    <a:lnTo>
                      <a:pt x="704" y="32"/>
                    </a:lnTo>
                    <a:lnTo>
                      <a:pt x="704" y="32"/>
                    </a:lnTo>
                    <a:cubicBezTo>
                      <a:pt x="708" y="30"/>
                      <a:pt x="713" y="31"/>
                      <a:pt x="715" y="34"/>
                    </a:cubicBezTo>
                    <a:lnTo>
                      <a:pt x="799" y="125"/>
                    </a:lnTo>
                    <a:lnTo>
                      <a:pt x="1018" y="3"/>
                    </a:lnTo>
                    <a:lnTo>
                      <a:pt x="1018" y="3"/>
                    </a:lnTo>
                    <a:cubicBezTo>
                      <a:pt x="1023" y="0"/>
                      <a:pt x="1029" y="1"/>
                      <a:pt x="1031" y="7"/>
                    </a:cubicBezTo>
                    <a:lnTo>
                      <a:pt x="1031" y="7"/>
                    </a:lnTo>
                    <a:cubicBezTo>
                      <a:pt x="1034" y="11"/>
                      <a:pt x="1032" y="17"/>
                      <a:pt x="1027" y="19"/>
                    </a:cubicBezTo>
                    <a:lnTo>
                      <a:pt x="801" y="144"/>
                    </a:lnTo>
                    <a:lnTo>
                      <a:pt x="801" y="144"/>
                    </a:lnTo>
                    <a:cubicBezTo>
                      <a:pt x="797" y="147"/>
                      <a:pt x="792" y="146"/>
                      <a:pt x="789" y="143"/>
                    </a:cubicBezTo>
                    <a:lnTo>
                      <a:pt x="706" y="52"/>
                    </a:lnTo>
                    <a:lnTo>
                      <a:pt x="371" y="220"/>
                    </a:lnTo>
                    <a:lnTo>
                      <a:pt x="371" y="220"/>
                    </a:lnTo>
                    <a:cubicBezTo>
                      <a:pt x="368" y="222"/>
                      <a:pt x="363" y="222"/>
                      <a:pt x="361" y="218"/>
                    </a:cubicBezTo>
                    <a:lnTo>
                      <a:pt x="282" y="140"/>
                    </a:lnTo>
                    <a:lnTo>
                      <a:pt x="16" y="264"/>
                    </a:lnTo>
                    <a:lnTo>
                      <a:pt x="16" y="264"/>
                    </a:lnTo>
                    <a:cubicBezTo>
                      <a:pt x="14" y="265"/>
                      <a:pt x="13" y="265"/>
                      <a:pt x="12" y="2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58B5E1E9-F2C7-49F2-A818-F20730525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7324" y="5084366"/>
                <a:ext cx="400700" cy="400701"/>
              </a:xfrm>
              <a:custGeom>
                <a:avLst/>
                <a:gdLst>
                  <a:gd name="connsiteX0" fmla="*/ 202334 w 400700"/>
                  <a:gd name="connsiteY0" fmla="*/ 0 h 400701"/>
                  <a:gd name="connsiteX1" fmla="*/ 211898 w 400700"/>
                  <a:gd name="connsiteY1" fmla="*/ 8177 h 400701"/>
                  <a:gd name="connsiteX2" fmla="*/ 211898 w 400700"/>
                  <a:gd name="connsiteY2" fmla="*/ 192772 h 400701"/>
                  <a:gd name="connsiteX3" fmla="*/ 391614 w 400700"/>
                  <a:gd name="connsiteY3" fmla="*/ 192772 h 400701"/>
                  <a:gd name="connsiteX4" fmla="*/ 400700 w 400700"/>
                  <a:gd name="connsiteY4" fmla="*/ 200382 h 400701"/>
                  <a:gd name="connsiteX5" fmla="*/ 391614 w 400700"/>
                  <a:gd name="connsiteY5" fmla="*/ 207991 h 400701"/>
                  <a:gd name="connsiteX6" fmla="*/ 211898 w 400700"/>
                  <a:gd name="connsiteY6" fmla="*/ 207991 h 400701"/>
                  <a:gd name="connsiteX7" fmla="*/ 211898 w 400700"/>
                  <a:gd name="connsiteY7" fmla="*/ 391614 h 400701"/>
                  <a:gd name="connsiteX8" fmla="*/ 202334 w 400700"/>
                  <a:gd name="connsiteY8" fmla="*/ 400701 h 400701"/>
                  <a:gd name="connsiteX9" fmla="*/ 192772 w 400700"/>
                  <a:gd name="connsiteY9" fmla="*/ 391614 h 400701"/>
                  <a:gd name="connsiteX10" fmla="*/ 192772 w 400700"/>
                  <a:gd name="connsiteY10" fmla="*/ 207991 h 400701"/>
                  <a:gd name="connsiteX11" fmla="*/ 8178 w 400700"/>
                  <a:gd name="connsiteY11" fmla="*/ 207991 h 400701"/>
                  <a:gd name="connsiteX12" fmla="*/ 0 w 400700"/>
                  <a:gd name="connsiteY12" fmla="*/ 200382 h 400701"/>
                  <a:gd name="connsiteX13" fmla="*/ 8178 w 400700"/>
                  <a:gd name="connsiteY13" fmla="*/ 192772 h 400701"/>
                  <a:gd name="connsiteX14" fmla="*/ 192772 w 400700"/>
                  <a:gd name="connsiteY14" fmla="*/ 192772 h 400701"/>
                  <a:gd name="connsiteX15" fmla="*/ 192772 w 400700"/>
                  <a:gd name="connsiteY15" fmla="*/ 8177 h 400701"/>
                  <a:gd name="connsiteX16" fmla="*/ 202334 w 400700"/>
                  <a:gd name="connsiteY16" fmla="*/ 0 h 400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700" h="400701">
                    <a:moveTo>
                      <a:pt x="202334" y="0"/>
                    </a:moveTo>
                    <a:cubicBezTo>
                      <a:pt x="208072" y="0"/>
                      <a:pt x="211898" y="3634"/>
                      <a:pt x="211898" y="8177"/>
                    </a:cubicBezTo>
                    <a:lnTo>
                      <a:pt x="211898" y="192772"/>
                    </a:lnTo>
                    <a:lnTo>
                      <a:pt x="391614" y="192772"/>
                    </a:lnTo>
                    <a:cubicBezTo>
                      <a:pt x="397066" y="192772"/>
                      <a:pt x="400700" y="196154"/>
                      <a:pt x="400700" y="200382"/>
                    </a:cubicBezTo>
                    <a:cubicBezTo>
                      <a:pt x="400700" y="204609"/>
                      <a:pt x="397066" y="207991"/>
                      <a:pt x="391614" y="207991"/>
                    </a:cubicBezTo>
                    <a:lnTo>
                      <a:pt x="211898" y="207991"/>
                    </a:lnTo>
                    <a:lnTo>
                      <a:pt x="211898" y="391614"/>
                    </a:lnTo>
                    <a:cubicBezTo>
                      <a:pt x="211898" y="396158"/>
                      <a:pt x="208072" y="400701"/>
                      <a:pt x="202334" y="400701"/>
                    </a:cubicBezTo>
                    <a:cubicBezTo>
                      <a:pt x="197554" y="400701"/>
                      <a:pt x="192772" y="396158"/>
                      <a:pt x="192772" y="391614"/>
                    </a:cubicBezTo>
                    <a:lnTo>
                      <a:pt x="192772" y="207991"/>
                    </a:lnTo>
                    <a:lnTo>
                      <a:pt x="8178" y="207991"/>
                    </a:lnTo>
                    <a:cubicBezTo>
                      <a:pt x="3634" y="207991"/>
                      <a:pt x="0" y="204609"/>
                      <a:pt x="0" y="200382"/>
                    </a:cubicBezTo>
                    <a:cubicBezTo>
                      <a:pt x="0" y="196154"/>
                      <a:pt x="3634" y="192772"/>
                      <a:pt x="8178" y="192772"/>
                    </a:cubicBezTo>
                    <a:lnTo>
                      <a:pt x="192772" y="192772"/>
                    </a:lnTo>
                    <a:lnTo>
                      <a:pt x="192772" y="8177"/>
                    </a:lnTo>
                    <a:cubicBezTo>
                      <a:pt x="192772" y="3634"/>
                      <a:pt x="197554" y="0"/>
                      <a:pt x="202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97">
                <a:extLst>
                  <a:ext uri="{FF2B5EF4-FFF2-40B4-BE49-F238E27FC236}">
                    <a16:creationId xmlns:a16="http://schemas.microsoft.com/office/drawing/2014/main" id="{E6FBB7B0-9FA8-496C-98D3-E35CA4FC0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6627" y="6313288"/>
                <a:ext cx="1835351" cy="2216880"/>
              </a:xfrm>
              <a:custGeom>
                <a:avLst/>
                <a:gdLst>
                  <a:gd name="T0" fmla="*/ 1834 w 2017"/>
                  <a:gd name="T1" fmla="*/ 2435 h 2436"/>
                  <a:gd name="T2" fmla="*/ 1008 w 2017"/>
                  <a:gd name="T3" fmla="*/ 2435 h 2436"/>
                  <a:gd name="T4" fmla="*/ 182 w 2017"/>
                  <a:gd name="T5" fmla="*/ 2435 h 2436"/>
                  <a:gd name="T6" fmla="*/ 182 w 2017"/>
                  <a:gd name="T7" fmla="*/ 2435 h 2436"/>
                  <a:gd name="T8" fmla="*/ 53 w 2017"/>
                  <a:gd name="T9" fmla="*/ 2381 h 2436"/>
                  <a:gd name="T10" fmla="*/ 53 w 2017"/>
                  <a:gd name="T11" fmla="*/ 2381 h 2436"/>
                  <a:gd name="T12" fmla="*/ 0 w 2017"/>
                  <a:gd name="T13" fmla="*/ 2253 h 2436"/>
                  <a:gd name="T14" fmla="*/ 0 w 2017"/>
                  <a:gd name="T15" fmla="*/ 1217 h 2436"/>
                  <a:gd name="T16" fmla="*/ 0 w 2017"/>
                  <a:gd name="T17" fmla="*/ 182 h 2436"/>
                  <a:gd name="T18" fmla="*/ 0 w 2017"/>
                  <a:gd name="T19" fmla="*/ 182 h 2436"/>
                  <a:gd name="T20" fmla="*/ 53 w 2017"/>
                  <a:gd name="T21" fmla="*/ 53 h 2436"/>
                  <a:gd name="T22" fmla="*/ 53 w 2017"/>
                  <a:gd name="T23" fmla="*/ 53 h 2436"/>
                  <a:gd name="T24" fmla="*/ 182 w 2017"/>
                  <a:gd name="T25" fmla="*/ 0 h 2436"/>
                  <a:gd name="T26" fmla="*/ 1008 w 2017"/>
                  <a:gd name="T27" fmla="*/ 0 h 2436"/>
                  <a:gd name="T28" fmla="*/ 1834 w 2017"/>
                  <a:gd name="T29" fmla="*/ 0 h 2436"/>
                  <a:gd name="T30" fmla="*/ 1834 w 2017"/>
                  <a:gd name="T31" fmla="*/ 0 h 2436"/>
                  <a:gd name="T32" fmla="*/ 1963 w 2017"/>
                  <a:gd name="T33" fmla="*/ 53 h 2436"/>
                  <a:gd name="T34" fmla="*/ 1963 w 2017"/>
                  <a:gd name="T35" fmla="*/ 53 h 2436"/>
                  <a:gd name="T36" fmla="*/ 2016 w 2017"/>
                  <a:gd name="T37" fmla="*/ 182 h 2436"/>
                  <a:gd name="T38" fmla="*/ 2016 w 2017"/>
                  <a:gd name="T39" fmla="*/ 1217 h 2436"/>
                  <a:gd name="T40" fmla="*/ 2016 w 2017"/>
                  <a:gd name="T41" fmla="*/ 2253 h 2436"/>
                  <a:gd name="T42" fmla="*/ 2016 w 2017"/>
                  <a:gd name="T43" fmla="*/ 2253 h 2436"/>
                  <a:gd name="T44" fmla="*/ 1963 w 2017"/>
                  <a:gd name="T45" fmla="*/ 2381 h 2436"/>
                  <a:gd name="T46" fmla="*/ 1963 w 2017"/>
                  <a:gd name="T47" fmla="*/ 2381 h 2436"/>
                  <a:gd name="T48" fmla="*/ 1834 w 2017"/>
                  <a:gd name="T49" fmla="*/ 2435 h 2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17" h="2436">
                    <a:moveTo>
                      <a:pt x="1834" y="2435"/>
                    </a:moveTo>
                    <a:lnTo>
                      <a:pt x="1008" y="2435"/>
                    </a:lnTo>
                    <a:lnTo>
                      <a:pt x="182" y="2435"/>
                    </a:lnTo>
                    <a:lnTo>
                      <a:pt x="182" y="2435"/>
                    </a:lnTo>
                    <a:cubicBezTo>
                      <a:pt x="131" y="2435"/>
                      <a:pt x="86" y="2414"/>
                      <a:pt x="53" y="2381"/>
                    </a:cubicBezTo>
                    <a:lnTo>
                      <a:pt x="53" y="2381"/>
                    </a:lnTo>
                    <a:cubicBezTo>
                      <a:pt x="20" y="2349"/>
                      <a:pt x="0" y="2303"/>
                      <a:pt x="0" y="2253"/>
                    </a:cubicBezTo>
                    <a:lnTo>
                      <a:pt x="0" y="1217"/>
                    </a:lnTo>
                    <a:lnTo>
                      <a:pt x="0" y="182"/>
                    </a:lnTo>
                    <a:lnTo>
                      <a:pt x="0" y="182"/>
                    </a:lnTo>
                    <a:cubicBezTo>
                      <a:pt x="0" y="132"/>
                      <a:pt x="20" y="86"/>
                      <a:pt x="53" y="53"/>
                    </a:cubicBezTo>
                    <a:lnTo>
                      <a:pt x="53" y="53"/>
                    </a:lnTo>
                    <a:cubicBezTo>
                      <a:pt x="86" y="21"/>
                      <a:pt x="131" y="0"/>
                      <a:pt x="182" y="0"/>
                    </a:cubicBezTo>
                    <a:lnTo>
                      <a:pt x="1008" y="0"/>
                    </a:lnTo>
                    <a:lnTo>
                      <a:pt x="1834" y="0"/>
                    </a:lnTo>
                    <a:lnTo>
                      <a:pt x="1834" y="0"/>
                    </a:lnTo>
                    <a:cubicBezTo>
                      <a:pt x="1885" y="0"/>
                      <a:pt x="1930" y="21"/>
                      <a:pt x="1963" y="53"/>
                    </a:cubicBezTo>
                    <a:lnTo>
                      <a:pt x="1963" y="53"/>
                    </a:lnTo>
                    <a:cubicBezTo>
                      <a:pt x="1996" y="86"/>
                      <a:pt x="2016" y="132"/>
                      <a:pt x="2016" y="182"/>
                    </a:cubicBezTo>
                    <a:lnTo>
                      <a:pt x="2016" y="1217"/>
                    </a:lnTo>
                    <a:lnTo>
                      <a:pt x="2016" y="2253"/>
                    </a:lnTo>
                    <a:lnTo>
                      <a:pt x="2016" y="2253"/>
                    </a:lnTo>
                    <a:cubicBezTo>
                      <a:pt x="2016" y="2303"/>
                      <a:pt x="1996" y="2349"/>
                      <a:pt x="1963" y="2381"/>
                    </a:cubicBezTo>
                    <a:lnTo>
                      <a:pt x="1963" y="2381"/>
                    </a:lnTo>
                    <a:cubicBezTo>
                      <a:pt x="1930" y="2414"/>
                      <a:pt x="1885" y="2435"/>
                      <a:pt x="1834" y="24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98">
                <a:extLst>
                  <a:ext uri="{FF2B5EF4-FFF2-40B4-BE49-F238E27FC236}">
                    <a16:creationId xmlns:a16="http://schemas.microsoft.com/office/drawing/2014/main" id="{D934E6C3-6491-458C-9BE3-A737DEB6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595" y="6305256"/>
                <a:ext cx="1855432" cy="2232945"/>
              </a:xfrm>
              <a:custGeom>
                <a:avLst/>
                <a:gdLst>
                  <a:gd name="T0" fmla="*/ 192 w 2036"/>
                  <a:gd name="T1" fmla="*/ 19 h 2454"/>
                  <a:gd name="T2" fmla="*/ 192 w 2036"/>
                  <a:gd name="T3" fmla="*/ 19 h 2454"/>
                  <a:gd name="T4" fmla="*/ 70 w 2036"/>
                  <a:gd name="T5" fmla="*/ 69 h 2454"/>
                  <a:gd name="T6" fmla="*/ 70 w 2036"/>
                  <a:gd name="T7" fmla="*/ 69 h 2454"/>
                  <a:gd name="T8" fmla="*/ 19 w 2036"/>
                  <a:gd name="T9" fmla="*/ 191 h 2454"/>
                  <a:gd name="T10" fmla="*/ 19 w 2036"/>
                  <a:gd name="T11" fmla="*/ 2262 h 2454"/>
                  <a:gd name="T12" fmla="*/ 19 w 2036"/>
                  <a:gd name="T13" fmla="*/ 2262 h 2454"/>
                  <a:gd name="T14" fmla="*/ 70 w 2036"/>
                  <a:gd name="T15" fmla="*/ 2384 h 2454"/>
                  <a:gd name="T16" fmla="*/ 70 w 2036"/>
                  <a:gd name="T17" fmla="*/ 2384 h 2454"/>
                  <a:gd name="T18" fmla="*/ 192 w 2036"/>
                  <a:gd name="T19" fmla="*/ 2435 h 2454"/>
                  <a:gd name="T20" fmla="*/ 1844 w 2036"/>
                  <a:gd name="T21" fmla="*/ 2435 h 2454"/>
                  <a:gd name="T22" fmla="*/ 1844 w 2036"/>
                  <a:gd name="T23" fmla="*/ 2435 h 2454"/>
                  <a:gd name="T24" fmla="*/ 1966 w 2036"/>
                  <a:gd name="T25" fmla="*/ 2384 h 2454"/>
                  <a:gd name="T26" fmla="*/ 1966 w 2036"/>
                  <a:gd name="T27" fmla="*/ 2384 h 2454"/>
                  <a:gd name="T28" fmla="*/ 2017 w 2036"/>
                  <a:gd name="T29" fmla="*/ 2262 h 2454"/>
                  <a:gd name="T30" fmla="*/ 2017 w 2036"/>
                  <a:gd name="T31" fmla="*/ 191 h 2454"/>
                  <a:gd name="T32" fmla="*/ 2017 w 2036"/>
                  <a:gd name="T33" fmla="*/ 191 h 2454"/>
                  <a:gd name="T34" fmla="*/ 1966 w 2036"/>
                  <a:gd name="T35" fmla="*/ 69 h 2454"/>
                  <a:gd name="T36" fmla="*/ 1966 w 2036"/>
                  <a:gd name="T37" fmla="*/ 69 h 2454"/>
                  <a:gd name="T38" fmla="*/ 1844 w 2036"/>
                  <a:gd name="T39" fmla="*/ 19 h 2454"/>
                  <a:gd name="T40" fmla="*/ 192 w 2036"/>
                  <a:gd name="T41" fmla="*/ 19 h 2454"/>
                  <a:gd name="T42" fmla="*/ 1844 w 2036"/>
                  <a:gd name="T43" fmla="*/ 2453 h 2454"/>
                  <a:gd name="T44" fmla="*/ 192 w 2036"/>
                  <a:gd name="T45" fmla="*/ 2453 h 2454"/>
                  <a:gd name="T46" fmla="*/ 192 w 2036"/>
                  <a:gd name="T47" fmla="*/ 2453 h 2454"/>
                  <a:gd name="T48" fmla="*/ 56 w 2036"/>
                  <a:gd name="T49" fmla="*/ 2397 h 2454"/>
                  <a:gd name="T50" fmla="*/ 56 w 2036"/>
                  <a:gd name="T51" fmla="*/ 2397 h 2454"/>
                  <a:gd name="T52" fmla="*/ 0 w 2036"/>
                  <a:gd name="T53" fmla="*/ 2262 h 2454"/>
                  <a:gd name="T54" fmla="*/ 0 w 2036"/>
                  <a:gd name="T55" fmla="*/ 191 h 2454"/>
                  <a:gd name="T56" fmla="*/ 0 w 2036"/>
                  <a:gd name="T57" fmla="*/ 191 h 2454"/>
                  <a:gd name="T58" fmla="*/ 56 w 2036"/>
                  <a:gd name="T59" fmla="*/ 56 h 2454"/>
                  <a:gd name="T60" fmla="*/ 56 w 2036"/>
                  <a:gd name="T61" fmla="*/ 56 h 2454"/>
                  <a:gd name="T62" fmla="*/ 192 w 2036"/>
                  <a:gd name="T63" fmla="*/ 0 h 2454"/>
                  <a:gd name="T64" fmla="*/ 1844 w 2036"/>
                  <a:gd name="T65" fmla="*/ 0 h 2454"/>
                  <a:gd name="T66" fmla="*/ 1844 w 2036"/>
                  <a:gd name="T67" fmla="*/ 0 h 2454"/>
                  <a:gd name="T68" fmla="*/ 1979 w 2036"/>
                  <a:gd name="T69" fmla="*/ 56 h 2454"/>
                  <a:gd name="T70" fmla="*/ 1979 w 2036"/>
                  <a:gd name="T71" fmla="*/ 56 h 2454"/>
                  <a:gd name="T72" fmla="*/ 2035 w 2036"/>
                  <a:gd name="T73" fmla="*/ 191 h 2454"/>
                  <a:gd name="T74" fmla="*/ 2035 w 2036"/>
                  <a:gd name="T75" fmla="*/ 2262 h 2454"/>
                  <a:gd name="T76" fmla="*/ 2035 w 2036"/>
                  <a:gd name="T77" fmla="*/ 2262 h 2454"/>
                  <a:gd name="T78" fmla="*/ 1979 w 2036"/>
                  <a:gd name="T79" fmla="*/ 2397 h 2454"/>
                  <a:gd name="T80" fmla="*/ 1979 w 2036"/>
                  <a:gd name="T81" fmla="*/ 2397 h 2454"/>
                  <a:gd name="T82" fmla="*/ 1844 w 2036"/>
                  <a:gd name="T83" fmla="*/ 2453 h 2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6" h="2454">
                    <a:moveTo>
                      <a:pt x="192" y="19"/>
                    </a:moveTo>
                    <a:lnTo>
                      <a:pt x="192" y="19"/>
                    </a:lnTo>
                    <a:cubicBezTo>
                      <a:pt x="145" y="19"/>
                      <a:pt x="102" y="37"/>
                      <a:pt x="70" y="69"/>
                    </a:cubicBezTo>
                    <a:lnTo>
                      <a:pt x="70" y="69"/>
                    </a:lnTo>
                    <a:cubicBezTo>
                      <a:pt x="38" y="102"/>
                      <a:pt x="19" y="145"/>
                      <a:pt x="19" y="191"/>
                    </a:cubicBezTo>
                    <a:lnTo>
                      <a:pt x="19" y="2262"/>
                    </a:lnTo>
                    <a:lnTo>
                      <a:pt x="19" y="2262"/>
                    </a:lnTo>
                    <a:cubicBezTo>
                      <a:pt x="19" y="2308"/>
                      <a:pt x="38" y="2351"/>
                      <a:pt x="70" y="2384"/>
                    </a:cubicBezTo>
                    <a:lnTo>
                      <a:pt x="70" y="2384"/>
                    </a:lnTo>
                    <a:cubicBezTo>
                      <a:pt x="102" y="2416"/>
                      <a:pt x="145" y="2435"/>
                      <a:pt x="192" y="2435"/>
                    </a:cubicBezTo>
                    <a:lnTo>
                      <a:pt x="1844" y="2435"/>
                    </a:lnTo>
                    <a:lnTo>
                      <a:pt x="1844" y="2435"/>
                    </a:lnTo>
                    <a:cubicBezTo>
                      <a:pt x="1890" y="2435"/>
                      <a:pt x="1933" y="2416"/>
                      <a:pt x="1966" y="2384"/>
                    </a:cubicBezTo>
                    <a:lnTo>
                      <a:pt x="1966" y="2384"/>
                    </a:lnTo>
                    <a:cubicBezTo>
                      <a:pt x="1998" y="2351"/>
                      <a:pt x="2017" y="2308"/>
                      <a:pt x="2017" y="2262"/>
                    </a:cubicBezTo>
                    <a:lnTo>
                      <a:pt x="2017" y="191"/>
                    </a:lnTo>
                    <a:lnTo>
                      <a:pt x="2017" y="191"/>
                    </a:lnTo>
                    <a:cubicBezTo>
                      <a:pt x="2017" y="145"/>
                      <a:pt x="1998" y="102"/>
                      <a:pt x="1966" y="69"/>
                    </a:cubicBezTo>
                    <a:lnTo>
                      <a:pt x="1966" y="69"/>
                    </a:lnTo>
                    <a:cubicBezTo>
                      <a:pt x="1933" y="37"/>
                      <a:pt x="1890" y="19"/>
                      <a:pt x="1844" y="19"/>
                    </a:cubicBezTo>
                    <a:lnTo>
                      <a:pt x="192" y="19"/>
                    </a:lnTo>
                    <a:close/>
                    <a:moveTo>
                      <a:pt x="1844" y="2453"/>
                    </a:moveTo>
                    <a:lnTo>
                      <a:pt x="192" y="2453"/>
                    </a:lnTo>
                    <a:lnTo>
                      <a:pt x="192" y="2453"/>
                    </a:lnTo>
                    <a:cubicBezTo>
                      <a:pt x="140" y="2453"/>
                      <a:pt x="93" y="2433"/>
                      <a:pt x="56" y="2397"/>
                    </a:cubicBezTo>
                    <a:lnTo>
                      <a:pt x="56" y="2397"/>
                    </a:lnTo>
                    <a:cubicBezTo>
                      <a:pt x="20" y="2361"/>
                      <a:pt x="0" y="2313"/>
                      <a:pt x="0" y="2262"/>
                    </a:cubicBezTo>
                    <a:lnTo>
                      <a:pt x="0" y="191"/>
                    </a:lnTo>
                    <a:lnTo>
                      <a:pt x="0" y="191"/>
                    </a:lnTo>
                    <a:cubicBezTo>
                      <a:pt x="0" y="140"/>
                      <a:pt x="20" y="92"/>
                      <a:pt x="56" y="56"/>
                    </a:cubicBezTo>
                    <a:lnTo>
                      <a:pt x="56" y="56"/>
                    </a:lnTo>
                    <a:cubicBezTo>
                      <a:pt x="93" y="20"/>
                      <a:pt x="140" y="0"/>
                      <a:pt x="192" y="0"/>
                    </a:cubicBezTo>
                    <a:lnTo>
                      <a:pt x="1844" y="0"/>
                    </a:lnTo>
                    <a:lnTo>
                      <a:pt x="1844" y="0"/>
                    </a:lnTo>
                    <a:cubicBezTo>
                      <a:pt x="1895" y="0"/>
                      <a:pt x="1943" y="20"/>
                      <a:pt x="1979" y="56"/>
                    </a:cubicBezTo>
                    <a:lnTo>
                      <a:pt x="1979" y="56"/>
                    </a:lnTo>
                    <a:cubicBezTo>
                      <a:pt x="2015" y="92"/>
                      <a:pt x="2035" y="140"/>
                      <a:pt x="2035" y="191"/>
                    </a:cubicBezTo>
                    <a:lnTo>
                      <a:pt x="2035" y="2262"/>
                    </a:lnTo>
                    <a:lnTo>
                      <a:pt x="2035" y="2262"/>
                    </a:lnTo>
                    <a:cubicBezTo>
                      <a:pt x="2035" y="2313"/>
                      <a:pt x="2015" y="2361"/>
                      <a:pt x="1979" y="2397"/>
                    </a:cubicBezTo>
                    <a:lnTo>
                      <a:pt x="1979" y="2397"/>
                    </a:lnTo>
                    <a:cubicBezTo>
                      <a:pt x="1943" y="2433"/>
                      <a:pt x="1895" y="2453"/>
                      <a:pt x="1844" y="24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99">
                <a:extLst>
                  <a:ext uri="{FF2B5EF4-FFF2-40B4-BE49-F238E27FC236}">
                    <a16:creationId xmlns:a16="http://schemas.microsoft.com/office/drawing/2014/main" id="{628FDF9C-A511-4071-9E9F-1D2FC9202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1248" y="7024134"/>
                <a:ext cx="554220" cy="682735"/>
              </a:xfrm>
              <a:custGeom>
                <a:avLst/>
                <a:gdLst>
                  <a:gd name="T0" fmla="*/ 530 w 607"/>
                  <a:gd name="T1" fmla="*/ 8 h 749"/>
                  <a:gd name="T2" fmla="*/ 530 w 607"/>
                  <a:gd name="T3" fmla="*/ 8 h 749"/>
                  <a:gd name="T4" fmla="*/ 502 w 607"/>
                  <a:gd name="T5" fmla="*/ 6 h 749"/>
                  <a:gd name="T6" fmla="*/ 502 w 607"/>
                  <a:gd name="T7" fmla="*/ 6 h 749"/>
                  <a:gd name="T8" fmla="*/ 89 w 607"/>
                  <a:gd name="T9" fmla="*/ 366 h 749"/>
                  <a:gd name="T10" fmla="*/ 89 w 607"/>
                  <a:gd name="T11" fmla="*/ 366 h 749"/>
                  <a:gd name="T12" fmla="*/ 384 w 607"/>
                  <a:gd name="T13" fmla="*/ 726 h 749"/>
                  <a:gd name="T14" fmla="*/ 384 w 607"/>
                  <a:gd name="T15" fmla="*/ 726 h 749"/>
                  <a:gd name="T16" fmla="*/ 600 w 607"/>
                  <a:gd name="T17" fmla="*/ 366 h 749"/>
                  <a:gd name="T18" fmla="*/ 600 w 607"/>
                  <a:gd name="T19" fmla="*/ 366 h 749"/>
                  <a:gd name="T20" fmla="*/ 574 w 607"/>
                  <a:gd name="T21" fmla="*/ 345 h 749"/>
                  <a:gd name="T22" fmla="*/ 574 w 607"/>
                  <a:gd name="T23" fmla="*/ 345 h 749"/>
                  <a:gd name="T24" fmla="*/ 466 w 607"/>
                  <a:gd name="T25" fmla="*/ 302 h 749"/>
                  <a:gd name="T26" fmla="*/ 466 w 607"/>
                  <a:gd name="T27" fmla="*/ 302 h 749"/>
                  <a:gd name="T28" fmla="*/ 558 w 607"/>
                  <a:gd name="T29" fmla="*/ 95 h 749"/>
                  <a:gd name="T30" fmla="*/ 558 w 607"/>
                  <a:gd name="T31" fmla="*/ 95 h 749"/>
                  <a:gd name="T32" fmla="*/ 566 w 607"/>
                  <a:gd name="T33" fmla="*/ 70 h 749"/>
                  <a:gd name="T34" fmla="*/ 566 w 607"/>
                  <a:gd name="T35" fmla="*/ 70 h 749"/>
                  <a:gd name="T36" fmla="*/ 530 w 607"/>
                  <a:gd name="T37" fmla="*/ 8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7" h="749">
                    <a:moveTo>
                      <a:pt x="530" y="8"/>
                    </a:moveTo>
                    <a:lnTo>
                      <a:pt x="530" y="8"/>
                    </a:lnTo>
                    <a:cubicBezTo>
                      <a:pt x="522" y="1"/>
                      <a:pt x="510" y="0"/>
                      <a:pt x="502" y="6"/>
                    </a:cubicBezTo>
                    <a:lnTo>
                      <a:pt x="502" y="6"/>
                    </a:lnTo>
                    <a:cubicBezTo>
                      <a:pt x="437" y="49"/>
                      <a:pt x="165" y="234"/>
                      <a:pt x="89" y="366"/>
                    </a:cubicBezTo>
                    <a:lnTo>
                      <a:pt x="89" y="366"/>
                    </a:lnTo>
                    <a:cubicBezTo>
                      <a:pt x="0" y="515"/>
                      <a:pt x="210" y="748"/>
                      <a:pt x="384" y="726"/>
                    </a:cubicBezTo>
                    <a:lnTo>
                      <a:pt x="384" y="726"/>
                    </a:lnTo>
                    <a:cubicBezTo>
                      <a:pt x="538" y="707"/>
                      <a:pt x="606" y="470"/>
                      <a:pt x="600" y="366"/>
                    </a:cubicBezTo>
                    <a:lnTo>
                      <a:pt x="600" y="366"/>
                    </a:lnTo>
                    <a:cubicBezTo>
                      <a:pt x="600" y="353"/>
                      <a:pt x="588" y="343"/>
                      <a:pt x="574" y="345"/>
                    </a:cubicBezTo>
                    <a:lnTo>
                      <a:pt x="574" y="345"/>
                    </a:lnTo>
                    <a:cubicBezTo>
                      <a:pt x="543" y="348"/>
                      <a:pt x="486" y="348"/>
                      <a:pt x="466" y="302"/>
                    </a:cubicBezTo>
                    <a:lnTo>
                      <a:pt x="466" y="302"/>
                    </a:lnTo>
                    <a:cubicBezTo>
                      <a:pt x="441" y="241"/>
                      <a:pt x="487" y="149"/>
                      <a:pt x="558" y="95"/>
                    </a:cubicBezTo>
                    <a:lnTo>
                      <a:pt x="558" y="95"/>
                    </a:lnTo>
                    <a:cubicBezTo>
                      <a:pt x="565" y="89"/>
                      <a:pt x="569" y="79"/>
                      <a:pt x="566" y="70"/>
                    </a:cubicBezTo>
                    <a:lnTo>
                      <a:pt x="566" y="70"/>
                    </a:lnTo>
                    <a:cubicBezTo>
                      <a:pt x="560" y="53"/>
                      <a:pt x="550" y="27"/>
                      <a:pt x="530" y="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100">
                <a:extLst>
                  <a:ext uri="{FF2B5EF4-FFF2-40B4-BE49-F238E27FC236}">
                    <a16:creationId xmlns:a16="http://schemas.microsoft.com/office/drawing/2014/main" id="{46C59A12-407D-449C-8E86-BCBA3A961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1409" y="7016102"/>
                <a:ext cx="522091" cy="682735"/>
              </a:xfrm>
              <a:custGeom>
                <a:avLst/>
                <a:gdLst>
                  <a:gd name="T0" fmla="*/ 471 w 574"/>
                  <a:gd name="T1" fmla="*/ 22 h 748"/>
                  <a:gd name="T2" fmla="*/ 471 w 574"/>
                  <a:gd name="T3" fmla="*/ 22 h 748"/>
                  <a:gd name="T4" fmla="*/ 464 w 574"/>
                  <a:gd name="T5" fmla="*/ 24 h 748"/>
                  <a:gd name="T6" fmla="*/ 464 w 574"/>
                  <a:gd name="T7" fmla="*/ 24 h 748"/>
                  <a:gd name="T8" fmla="*/ 53 w 574"/>
                  <a:gd name="T9" fmla="*/ 381 h 748"/>
                  <a:gd name="T10" fmla="*/ 53 w 574"/>
                  <a:gd name="T11" fmla="*/ 381 h 748"/>
                  <a:gd name="T12" fmla="*/ 76 w 574"/>
                  <a:gd name="T13" fmla="*/ 581 h 748"/>
                  <a:gd name="T14" fmla="*/ 76 w 574"/>
                  <a:gd name="T15" fmla="*/ 581 h 748"/>
                  <a:gd name="T16" fmla="*/ 339 w 574"/>
                  <a:gd name="T17" fmla="*/ 727 h 748"/>
                  <a:gd name="T18" fmla="*/ 339 w 574"/>
                  <a:gd name="T19" fmla="*/ 727 h 748"/>
                  <a:gd name="T20" fmla="*/ 548 w 574"/>
                  <a:gd name="T21" fmla="*/ 377 h 748"/>
                  <a:gd name="T22" fmla="*/ 548 w 574"/>
                  <a:gd name="T23" fmla="*/ 377 h 748"/>
                  <a:gd name="T24" fmla="*/ 543 w 574"/>
                  <a:gd name="T25" fmla="*/ 367 h 748"/>
                  <a:gd name="T26" fmla="*/ 543 w 574"/>
                  <a:gd name="T27" fmla="*/ 367 h 748"/>
                  <a:gd name="T28" fmla="*/ 532 w 574"/>
                  <a:gd name="T29" fmla="*/ 364 h 748"/>
                  <a:gd name="T30" fmla="*/ 532 w 574"/>
                  <a:gd name="T31" fmla="*/ 364 h 748"/>
                  <a:gd name="T32" fmla="*/ 414 w 574"/>
                  <a:gd name="T33" fmla="*/ 316 h 748"/>
                  <a:gd name="T34" fmla="*/ 414 w 574"/>
                  <a:gd name="T35" fmla="*/ 316 h 748"/>
                  <a:gd name="T36" fmla="*/ 509 w 574"/>
                  <a:gd name="T37" fmla="*/ 98 h 748"/>
                  <a:gd name="T38" fmla="*/ 509 w 574"/>
                  <a:gd name="T39" fmla="*/ 98 h 748"/>
                  <a:gd name="T40" fmla="*/ 514 w 574"/>
                  <a:gd name="T41" fmla="*/ 82 h 748"/>
                  <a:gd name="T42" fmla="*/ 514 w 574"/>
                  <a:gd name="T43" fmla="*/ 82 h 748"/>
                  <a:gd name="T44" fmla="*/ 480 w 574"/>
                  <a:gd name="T45" fmla="*/ 25 h 748"/>
                  <a:gd name="T46" fmla="*/ 480 w 574"/>
                  <a:gd name="T47" fmla="*/ 25 h 748"/>
                  <a:gd name="T48" fmla="*/ 471 w 574"/>
                  <a:gd name="T49" fmla="*/ 22 h 748"/>
                  <a:gd name="T50" fmla="*/ 317 w 574"/>
                  <a:gd name="T51" fmla="*/ 747 h 748"/>
                  <a:gd name="T52" fmla="*/ 317 w 574"/>
                  <a:gd name="T53" fmla="*/ 747 h 748"/>
                  <a:gd name="T54" fmla="*/ 61 w 574"/>
                  <a:gd name="T55" fmla="*/ 591 h 748"/>
                  <a:gd name="T56" fmla="*/ 61 w 574"/>
                  <a:gd name="T57" fmla="*/ 591 h 748"/>
                  <a:gd name="T58" fmla="*/ 37 w 574"/>
                  <a:gd name="T59" fmla="*/ 370 h 748"/>
                  <a:gd name="T60" fmla="*/ 37 w 574"/>
                  <a:gd name="T61" fmla="*/ 370 h 748"/>
                  <a:gd name="T62" fmla="*/ 453 w 574"/>
                  <a:gd name="T63" fmla="*/ 8 h 748"/>
                  <a:gd name="T64" fmla="*/ 453 w 574"/>
                  <a:gd name="T65" fmla="*/ 8 h 748"/>
                  <a:gd name="T66" fmla="*/ 494 w 574"/>
                  <a:gd name="T67" fmla="*/ 12 h 748"/>
                  <a:gd name="T68" fmla="*/ 494 w 574"/>
                  <a:gd name="T69" fmla="*/ 12 h 748"/>
                  <a:gd name="T70" fmla="*/ 531 w 574"/>
                  <a:gd name="T71" fmla="*/ 76 h 748"/>
                  <a:gd name="T72" fmla="*/ 531 w 574"/>
                  <a:gd name="T73" fmla="*/ 76 h 748"/>
                  <a:gd name="T74" fmla="*/ 521 w 574"/>
                  <a:gd name="T75" fmla="*/ 113 h 748"/>
                  <a:gd name="T76" fmla="*/ 521 w 574"/>
                  <a:gd name="T77" fmla="*/ 113 h 748"/>
                  <a:gd name="T78" fmla="*/ 432 w 574"/>
                  <a:gd name="T79" fmla="*/ 309 h 748"/>
                  <a:gd name="T80" fmla="*/ 432 w 574"/>
                  <a:gd name="T81" fmla="*/ 309 h 748"/>
                  <a:gd name="T82" fmla="*/ 530 w 574"/>
                  <a:gd name="T83" fmla="*/ 346 h 748"/>
                  <a:gd name="T84" fmla="*/ 530 w 574"/>
                  <a:gd name="T85" fmla="*/ 346 h 748"/>
                  <a:gd name="T86" fmla="*/ 555 w 574"/>
                  <a:gd name="T87" fmla="*/ 353 h 748"/>
                  <a:gd name="T88" fmla="*/ 555 w 574"/>
                  <a:gd name="T89" fmla="*/ 353 h 748"/>
                  <a:gd name="T90" fmla="*/ 566 w 574"/>
                  <a:gd name="T91" fmla="*/ 376 h 748"/>
                  <a:gd name="T92" fmla="*/ 566 w 574"/>
                  <a:gd name="T93" fmla="*/ 376 h 748"/>
                  <a:gd name="T94" fmla="*/ 342 w 574"/>
                  <a:gd name="T95" fmla="*/ 745 h 748"/>
                  <a:gd name="T96" fmla="*/ 342 w 574"/>
                  <a:gd name="T97" fmla="*/ 745 h 748"/>
                  <a:gd name="T98" fmla="*/ 317 w 574"/>
                  <a:gd name="T99" fmla="*/ 74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4" h="748">
                    <a:moveTo>
                      <a:pt x="471" y="22"/>
                    </a:moveTo>
                    <a:lnTo>
                      <a:pt x="471" y="22"/>
                    </a:lnTo>
                    <a:cubicBezTo>
                      <a:pt x="469" y="22"/>
                      <a:pt x="466" y="23"/>
                      <a:pt x="464" y="24"/>
                    </a:cubicBezTo>
                    <a:lnTo>
                      <a:pt x="464" y="24"/>
                    </a:lnTo>
                    <a:cubicBezTo>
                      <a:pt x="408" y="60"/>
                      <a:pt x="130" y="250"/>
                      <a:pt x="53" y="381"/>
                    </a:cubicBezTo>
                    <a:lnTo>
                      <a:pt x="53" y="381"/>
                    </a:lnTo>
                    <a:cubicBezTo>
                      <a:pt x="20" y="435"/>
                      <a:pt x="29" y="508"/>
                      <a:pt x="76" y="581"/>
                    </a:cubicBezTo>
                    <a:lnTo>
                      <a:pt x="76" y="581"/>
                    </a:lnTo>
                    <a:cubicBezTo>
                      <a:pt x="131" y="663"/>
                      <a:pt x="239" y="740"/>
                      <a:pt x="339" y="727"/>
                    </a:cubicBezTo>
                    <a:lnTo>
                      <a:pt x="339" y="727"/>
                    </a:lnTo>
                    <a:cubicBezTo>
                      <a:pt x="489" y="708"/>
                      <a:pt x="553" y="474"/>
                      <a:pt x="548" y="377"/>
                    </a:cubicBezTo>
                    <a:lnTo>
                      <a:pt x="548" y="377"/>
                    </a:lnTo>
                    <a:cubicBezTo>
                      <a:pt x="547" y="373"/>
                      <a:pt x="545" y="370"/>
                      <a:pt x="543" y="367"/>
                    </a:cubicBezTo>
                    <a:lnTo>
                      <a:pt x="543" y="367"/>
                    </a:lnTo>
                    <a:cubicBezTo>
                      <a:pt x="540" y="365"/>
                      <a:pt x="536" y="364"/>
                      <a:pt x="532" y="364"/>
                    </a:cubicBezTo>
                    <a:lnTo>
                      <a:pt x="532" y="364"/>
                    </a:lnTo>
                    <a:cubicBezTo>
                      <a:pt x="498" y="368"/>
                      <a:pt x="436" y="367"/>
                      <a:pt x="414" y="316"/>
                    </a:cubicBezTo>
                    <a:lnTo>
                      <a:pt x="414" y="316"/>
                    </a:lnTo>
                    <a:cubicBezTo>
                      <a:pt x="386" y="246"/>
                      <a:pt x="440" y="150"/>
                      <a:pt x="509" y="98"/>
                    </a:cubicBezTo>
                    <a:lnTo>
                      <a:pt x="509" y="98"/>
                    </a:lnTo>
                    <a:cubicBezTo>
                      <a:pt x="514" y="94"/>
                      <a:pt x="515" y="88"/>
                      <a:pt x="514" y="82"/>
                    </a:cubicBezTo>
                    <a:lnTo>
                      <a:pt x="514" y="82"/>
                    </a:lnTo>
                    <a:cubicBezTo>
                      <a:pt x="509" y="65"/>
                      <a:pt x="499" y="42"/>
                      <a:pt x="480" y="25"/>
                    </a:cubicBezTo>
                    <a:lnTo>
                      <a:pt x="480" y="25"/>
                    </a:lnTo>
                    <a:cubicBezTo>
                      <a:pt x="478" y="23"/>
                      <a:pt x="475" y="22"/>
                      <a:pt x="471" y="22"/>
                    </a:cubicBezTo>
                    <a:close/>
                    <a:moveTo>
                      <a:pt x="317" y="747"/>
                    </a:moveTo>
                    <a:lnTo>
                      <a:pt x="317" y="747"/>
                    </a:lnTo>
                    <a:cubicBezTo>
                      <a:pt x="216" y="747"/>
                      <a:pt x="114" y="672"/>
                      <a:pt x="61" y="591"/>
                    </a:cubicBezTo>
                    <a:lnTo>
                      <a:pt x="61" y="591"/>
                    </a:lnTo>
                    <a:cubicBezTo>
                      <a:pt x="10" y="512"/>
                      <a:pt x="0" y="432"/>
                      <a:pt x="37" y="370"/>
                    </a:cubicBezTo>
                    <a:lnTo>
                      <a:pt x="37" y="370"/>
                    </a:lnTo>
                    <a:cubicBezTo>
                      <a:pt x="114" y="240"/>
                      <a:pt x="375" y="60"/>
                      <a:pt x="453" y="8"/>
                    </a:cubicBezTo>
                    <a:lnTo>
                      <a:pt x="453" y="8"/>
                    </a:lnTo>
                    <a:cubicBezTo>
                      <a:pt x="466" y="0"/>
                      <a:pt x="483" y="1"/>
                      <a:pt x="494" y="12"/>
                    </a:cubicBezTo>
                    <a:lnTo>
                      <a:pt x="494" y="12"/>
                    </a:lnTo>
                    <a:cubicBezTo>
                      <a:pt x="515" y="31"/>
                      <a:pt x="526" y="58"/>
                      <a:pt x="531" y="76"/>
                    </a:cubicBezTo>
                    <a:lnTo>
                      <a:pt x="531" y="76"/>
                    </a:lnTo>
                    <a:cubicBezTo>
                      <a:pt x="536" y="89"/>
                      <a:pt x="531" y="104"/>
                      <a:pt x="521" y="113"/>
                    </a:cubicBezTo>
                    <a:lnTo>
                      <a:pt x="521" y="113"/>
                    </a:lnTo>
                    <a:cubicBezTo>
                      <a:pt x="449" y="167"/>
                      <a:pt x="409" y="254"/>
                      <a:pt x="432" y="309"/>
                    </a:cubicBezTo>
                    <a:lnTo>
                      <a:pt x="432" y="309"/>
                    </a:lnTo>
                    <a:cubicBezTo>
                      <a:pt x="449" y="349"/>
                      <a:pt x="500" y="349"/>
                      <a:pt x="530" y="346"/>
                    </a:cubicBezTo>
                    <a:lnTo>
                      <a:pt x="530" y="346"/>
                    </a:lnTo>
                    <a:cubicBezTo>
                      <a:pt x="539" y="344"/>
                      <a:pt x="548" y="347"/>
                      <a:pt x="555" y="353"/>
                    </a:cubicBezTo>
                    <a:lnTo>
                      <a:pt x="555" y="353"/>
                    </a:lnTo>
                    <a:cubicBezTo>
                      <a:pt x="562" y="359"/>
                      <a:pt x="566" y="367"/>
                      <a:pt x="566" y="376"/>
                    </a:cubicBezTo>
                    <a:lnTo>
                      <a:pt x="566" y="376"/>
                    </a:lnTo>
                    <a:cubicBezTo>
                      <a:pt x="573" y="491"/>
                      <a:pt x="499" y="725"/>
                      <a:pt x="342" y="745"/>
                    </a:cubicBezTo>
                    <a:lnTo>
                      <a:pt x="342" y="745"/>
                    </a:lnTo>
                    <a:cubicBezTo>
                      <a:pt x="333" y="747"/>
                      <a:pt x="326" y="747"/>
                      <a:pt x="317" y="7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101">
                <a:extLst>
                  <a:ext uri="{FF2B5EF4-FFF2-40B4-BE49-F238E27FC236}">
                    <a16:creationId xmlns:a16="http://schemas.microsoft.com/office/drawing/2014/main" id="{DA37664A-35AA-46CB-A692-943213F2B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0167" y="6811283"/>
                <a:ext cx="248997" cy="337351"/>
              </a:xfrm>
              <a:custGeom>
                <a:avLst/>
                <a:gdLst>
                  <a:gd name="T0" fmla="*/ 0 w 273"/>
                  <a:gd name="T1" fmla="*/ 369 h 370"/>
                  <a:gd name="T2" fmla="*/ 0 w 273"/>
                  <a:gd name="T3" fmla="*/ 369 h 370"/>
                  <a:gd name="T4" fmla="*/ 272 w 273"/>
                  <a:gd name="T5" fmla="*/ 189 h 370"/>
                  <a:gd name="T6" fmla="*/ 272 w 273"/>
                  <a:gd name="T7" fmla="*/ 189 h 370"/>
                  <a:gd name="T8" fmla="*/ 256 w 273"/>
                  <a:gd name="T9" fmla="*/ 117 h 370"/>
                  <a:gd name="T10" fmla="*/ 256 w 273"/>
                  <a:gd name="T11" fmla="*/ 117 h 370"/>
                  <a:gd name="T12" fmla="*/ 226 w 273"/>
                  <a:gd name="T13" fmla="*/ 33 h 370"/>
                  <a:gd name="T14" fmla="*/ 221 w 273"/>
                  <a:gd name="T15" fmla="*/ 17 h 370"/>
                  <a:gd name="T16" fmla="*/ 221 w 273"/>
                  <a:gd name="T17" fmla="*/ 17 h 370"/>
                  <a:gd name="T18" fmla="*/ 198 w 273"/>
                  <a:gd name="T19" fmla="*/ 3 h 370"/>
                  <a:gd name="T20" fmla="*/ 169 w 273"/>
                  <a:gd name="T21" fmla="*/ 8 h 370"/>
                  <a:gd name="T22" fmla="*/ 169 w 273"/>
                  <a:gd name="T23" fmla="*/ 8 h 370"/>
                  <a:gd name="T24" fmla="*/ 152 w 273"/>
                  <a:gd name="T25" fmla="*/ 27 h 370"/>
                  <a:gd name="T26" fmla="*/ 145 w 273"/>
                  <a:gd name="T27" fmla="*/ 121 h 370"/>
                  <a:gd name="T28" fmla="*/ 112 w 273"/>
                  <a:gd name="T29" fmla="*/ 20 h 370"/>
                  <a:gd name="T30" fmla="*/ 112 w 273"/>
                  <a:gd name="T31" fmla="*/ 20 h 370"/>
                  <a:gd name="T32" fmla="*/ 93 w 273"/>
                  <a:gd name="T33" fmla="*/ 11 h 370"/>
                  <a:gd name="T34" fmla="*/ 93 w 273"/>
                  <a:gd name="T35" fmla="*/ 11 h 370"/>
                  <a:gd name="T36" fmla="*/ 54 w 273"/>
                  <a:gd name="T37" fmla="*/ 32 h 370"/>
                  <a:gd name="T38" fmla="*/ 54 w 273"/>
                  <a:gd name="T39" fmla="*/ 32 h 370"/>
                  <a:gd name="T40" fmla="*/ 48 w 273"/>
                  <a:gd name="T41" fmla="*/ 45 h 370"/>
                  <a:gd name="T42" fmla="*/ 54 w 273"/>
                  <a:gd name="T43" fmla="*/ 80 h 370"/>
                  <a:gd name="T44" fmla="*/ 54 w 273"/>
                  <a:gd name="T45" fmla="*/ 80 h 370"/>
                  <a:gd name="T46" fmla="*/ 43 w 273"/>
                  <a:gd name="T47" fmla="*/ 163 h 370"/>
                  <a:gd name="T48" fmla="*/ 43 w 273"/>
                  <a:gd name="T49" fmla="*/ 163 h 370"/>
                  <a:gd name="T50" fmla="*/ 0 w 273"/>
                  <a:gd name="T51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3" h="370">
                    <a:moveTo>
                      <a:pt x="0" y="369"/>
                    </a:moveTo>
                    <a:lnTo>
                      <a:pt x="0" y="369"/>
                    </a:lnTo>
                    <a:cubicBezTo>
                      <a:pt x="0" y="369"/>
                      <a:pt x="118" y="262"/>
                      <a:pt x="272" y="189"/>
                    </a:cubicBezTo>
                    <a:lnTo>
                      <a:pt x="272" y="189"/>
                    </a:lnTo>
                    <a:cubicBezTo>
                      <a:pt x="272" y="189"/>
                      <a:pt x="270" y="151"/>
                      <a:pt x="256" y="117"/>
                    </a:cubicBezTo>
                    <a:lnTo>
                      <a:pt x="256" y="117"/>
                    </a:lnTo>
                    <a:cubicBezTo>
                      <a:pt x="244" y="90"/>
                      <a:pt x="233" y="61"/>
                      <a:pt x="226" y="33"/>
                    </a:cubicBezTo>
                    <a:lnTo>
                      <a:pt x="221" y="17"/>
                    </a:lnTo>
                    <a:lnTo>
                      <a:pt x="221" y="17"/>
                    </a:lnTo>
                    <a:cubicBezTo>
                      <a:pt x="219" y="7"/>
                      <a:pt x="209" y="0"/>
                      <a:pt x="198" y="3"/>
                    </a:cubicBezTo>
                    <a:lnTo>
                      <a:pt x="169" y="8"/>
                    </a:lnTo>
                    <a:lnTo>
                      <a:pt x="169" y="8"/>
                    </a:lnTo>
                    <a:cubicBezTo>
                      <a:pt x="159" y="9"/>
                      <a:pt x="152" y="18"/>
                      <a:pt x="152" y="27"/>
                    </a:cubicBezTo>
                    <a:lnTo>
                      <a:pt x="145" y="121"/>
                    </a:lnTo>
                    <a:lnTo>
                      <a:pt x="112" y="20"/>
                    </a:lnTo>
                    <a:lnTo>
                      <a:pt x="112" y="20"/>
                    </a:lnTo>
                    <a:cubicBezTo>
                      <a:pt x="109" y="13"/>
                      <a:pt x="100" y="9"/>
                      <a:pt x="93" y="11"/>
                    </a:cubicBezTo>
                    <a:lnTo>
                      <a:pt x="93" y="11"/>
                    </a:lnTo>
                    <a:cubicBezTo>
                      <a:pt x="81" y="16"/>
                      <a:pt x="63" y="24"/>
                      <a:pt x="54" y="32"/>
                    </a:cubicBezTo>
                    <a:lnTo>
                      <a:pt x="54" y="32"/>
                    </a:lnTo>
                    <a:cubicBezTo>
                      <a:pt x="49" y="35"/>
                      <a:pt x="48" y="41"/>
                      <a:pt x="48" y="45"/>
                    </a:cubicBezTo>
                    <a:lnTo>
                      <a:pt x="54" y="80"/>
                    </a:lnTo>
                    <a:lnTo>
                      <a:pt x="54" y="80"/>
                    </a:lnTo>
                    <a:cubicBezTo>
                      <a:pt x="59" y="109"/>
                      <a:pt x="55" y="137"/>
                      <a:pt x="43" y="163"/>
                    </a:cubicBezTo>
                    <a:lnTo>
                      <a:pt x="43" y="163"/>
                    </a:lnTo>
                    <a:cubicBezTo>
                      <a:pt x="26" y="202"/>
                      <a:pt x="1" y="272"/>
                      <a:pt x="0" y="3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102">
                <a:extLst>
                  <a:ext uri="{FF2B5EF4-FFF2-40B4-BE49-F238E27FC236}">
                    <a16:creationId xmlns:a16="http://schemas.microsoft.com/office/drawing/2014/main" id="{9289D0E8-67EA-4724-AAC0-C01F7BAF9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2134" y="6803251"/>
                <a:ext cx="265062" cy="353416"/>
              </a:xfrm>
              <a:custGeom>
                <a:avLst/>
                <a:gdLst>
                  <a:gd name="T0" fmla="*/ 109 w 293"/>
                  <a:gd name="T1" fmla="*/ 30 h 389"/>
                  <a:gd name="T2" fmla="*/ 106 w 293"/>
                  <a:gd name="T3" fmla="*/ 30 h 389"/>
                  <a:gd name="T4" fmla="*/ 69 w 293"/>
                  <a:gd name="T5" fmla="*/ 50 h 389"/>
                  <a:gd name="T6" fmla="*/ 74 w 293"/>
                  <a:gd name="T7" fmla="*/ 90 h 389"/>
                  <a:gd name="T8" fmla="*/ 63 w 293"/>
                  <a:gd name="T9" fmla="*/ 176 h 389"/>
                  <a:gd name="T10" fmla="*/ 20 w 293"/>
                  <a:gd name="T11" fmla="*/ 358 h 389"/>
                  <a:gd name="T12" fmla="*/ 272 w 293"/>
                  <a:gd name="T13" fmla="*/ 193 h 389"/>
                  <a:gd name="T14" fmla="*/ 257 w 293"/>
                  <a:gd name="T15" fmla="*/ 131 h 389"/>
                  <a:gd name="T16" fmla="*/ 226 w 293"/>
                  <a:gd name="T17" fmla="*/ 45 h 389"/>
                  <a:gd name="T18" fmla="*/ 222 w 293"/>
                  <a:gd name="T19" fmla="*/ 30 h 389"/>
                  <a:gd name="T20" fmla="*/ 181 w 293"/>
                  <a:gd name="T21" fmla="*/ 27 h 389"/>
                  <a:gd name="T22" fmla="*/ 171 w 293"/>
                  <a:gd name="T23" fmla="*/ 37 h 389"/>
                  <a:gd name="T24" fmla="*/ 165 w 293"/>
                  <a:gd name="T25" fmla="*/ 131 h 389"/>
                  <a:gd name="T26" fmla="*/ 157 w 293"/>
                  <a:gd name="T27" fmla="*/ 140 h 389"/>
                  <a:gd name="T28" fmla="*/ 113 w 293"/>
                  <a:gd name="T29" fmla="*/ 34 h 389"/>
                  <a:gd name="T30" fmla="*/ 110 w 293"/>
                  <a:gd name="T31" fmla="*/ 30 h 389"/>
                  <a:gd name="T32" fmla="*/ 109 w 293"/>
                  <a:gd name="T33" fmla="*/ 30 h 389"/>
                  <a:gd name="T34" fmla="*/ 10 w 293"/>
                  <a:gd name="T35" fmla="*/ 388 h 389"/>
                  <a:gd name="T36" fmla="*/ 6 w 293"/>
                  <a:gd name="T37" fmla="*/ 388 h 389"/>
                  <a:gd name="T38" fmla="*/ 1 w 293"/>
                  <a:gd name="T39" fmla="*/ 379 h 389"/>
                  <a:gd name="T40" fmla="*/ 45 w 293"/>
                  <a:gd name="T41" fmla="*/ 169 h 389"/>
                  <a:gd name="T42" fmla="*/ 49 w 293"/>
                  <a:gd name="T43" fmla="*/ 57 h 389"/>
                  <a:gd name="T44" fmla="*/ 58 w 293"/>
                  <a:gd name="T45" fmla="*/ 36 h 389"/>
                  <a:gd name="T46" fmla="*/ 99 w 293"/>
                  <a:gd name="T47" fmla="*/ 13 h 389"/>
                  <a:gd name="T48" fmla="*/ 118 w 293"/>
                  <a:gd name="T49" fmla="*/ 14 h 389"/>
                  <a:gd name="T50" fmla="*/ 130 w 293"/>
                  <a:gd name="T51" fmla="*/ 27 h 389"/>
                  <a:gd name="T52" fmla="*/ 152 w 293"/>
                  <a:gd name="T53" fmla="*/ 36 h 389"/>
                  <a:gd name="T54" fmla="*/ 176 w 293"/>
                  <a:gd name="T55" fmla="*/ 9 h 389"/>
                  <a:gd name="T56" fmla="*/ 207 w 293"/>
                  <a:gd name="T57" fmla="*/ 4 h 389"/>
                  <a:gd name="T58" fmla="*/ 245 w 293"/>
                  <a:gd name="T59" fmla="*/ 40 h 389"/>
                  <a:gd name="T60" fmla="*/ 274 w 293"/>
                  <a:gd name="T61" fmla="*/ 123 h 389"/>
                  <a:gd name="T62" fmla="*/ 291 w 293"/>
                  <a:gd name="T63" fmla="*/ 199 h 389"/>
                  <a:gd name="T64" fmla="*/ 286 w 293"/>
                  <a:gd name="T65" fmla="*/ 207 h 389"/>
                  <a:gd name="T66" fmla="*/ 16 w 293"/>
                  <a:gd name="T67" fmla="*/ 386 h 389"/>
                  <a:gd name="T68" fmla="*/ 10 w 293"/>
                  <a:gd name="T69" fmla="*/ 38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3" h="389">
                    <a:moveTo>
                      <a:pt x="109" y="30"/>
                    </a:moveTo>
                    <a:lnTo>
                      <a:pt x="109" y="30"/>
                    </a:lnTo>
                    <a:cubicBezTo>
                      <a:pt x="108" y="30"/>
                      <a:pt x="107" y="30"/>
                      <a:pt x="106" y="30"/>
                    </a:cubicBezTo>
                    <a:lnTo>
                      <a:pt x="106" y="30"/>
                    </a:lnTo>
                    <a:cubicBezTo>
                      <a:pt x="89" y="37"/>
                      <a:pt x="77" y="44"/>
                      <a:pt x="69" y="50"/>
                    </a:cubicBezTo>
                    <a:lnTo>
                      <a:pt x="69" y="50"/>
                    </a:lnTo>
                    <a:cubicBezTo>
                      <a:pt x="68" y="51"/>
                      <a:pt x="67" y="52"/>
                      <a:pt x="68" y="54"/>
                    </a:cubicBezTo>
                    <a:lnTo>
                      <a:pt x="74" y="90"/>
                    </a:lnTo>
                    <a:lnTo>
                      <a:pt x="74" y="90"/>
                    </a:lnTo>
                    <a:cubicBezTo>
                      <a:pt x="79" y="119"/>
                      <a:pt x="74" y="149"/>
                      <a:pt x="63" y="176"/>
                    </a:cubicBezTo>
                    <a:lnTo>
                      <a:pt x="63" y="176"/>
                    </a:lnTo>
                    <a:cubicBezTo>
                      <a:pt x="45" y="214"/>
                      <a:pt x="24" y="275"/>
                      <a:pt x="20" y="358"/>
                    </a:cubicBezTo>
                    <a:lnTo>
                      <a:pt x="20" y="358"/>
                    </a:lnTo>
                    <a:cubicBezTo>
                      <a:pt x="58" y="326"/>
                      <a:pt x="154" y="250"/>
                      <a:pt x="272" y="193"/>
                    </a:cubicBezTo>
                    <a:lnTo>
                      <a:pt x="272" y="193"/>
                    </a:lnTo>
                    <a:cubicBezTo>
                      <a:pt x="271" y="181"/>
                      <a:pt x="267" y="155"/>
                      <a:pt x="257" y="131"/>
                    </a:cubicBezTo>
                    <a:lnTo>
                      <a:pt x="257" y="131"/>
                    </a:lnTo>
                    <a:cubicBezTo>
                      <a:pt x="243" y="99"/>
                      <a:pt x="234" y="71"/>
                      <a:pt x="226" y="45"/>
                    </a:cubicBezTo>
                    <a:lnTo>
                      <a:pt x="222" y="30"/>
                    </a:lnTo>
                    <a:lnTo>
                      <a:pt x="222" y="30"/>
                    </a:lnTo>
                    <a:cubicBezTo>
                      <a:pt x="222" y="25"/>
                      <a:pt x="216" y="21"/>
                      <a:pt x="210" y="22"/>
                    </a:cubicBezTo>
                    <a:lnTo>
                      <a:pt x="181" y="27"/>
                    </a:lnTo>
                    <a:lnTo>
                      <a:pt x="181" y="27"/>
                    </a:lnTo>
                    <a:cubicBezTo>
                      <a:pt x="175" y="29"/>
                      <a:pt x="171" y="32"/>
                      <a:pt x="171" y="37"/>
                    </a:cubicBezTo>
                    <a:lnTo>
                      <a:pt x="165" y="131"/>
                    </a:lnTo>
                    <a:lnTo>
                      <a:pt x="165" y="131"/>
                    </a:lnTo>
                    <a:cubicBezTo>
                      <a:pt x="165" y="136"/>
                      <a:pt x="161" y="140"/>
                      <a:pt x="157" y="140"/>
                    </a:cubicBezTo>
                    <a:lnTo>
                      <a:pt x="157" y="140"/>
                    </a:lnTo>
                    <a:cubicBezTo>
                      <a:pt x="152" y="141"/>
                      <a:pt x="148" y="138"/>
                      <a:pt x="146" y="134"/>
                    </a:cubicBezTo>
                    <a:lnTo>
                      <a:pt x="113" y="34"/>
                    </a:lnTo>
                    <a:lnTo>
                      <a:pt x="113" y="34"/>
                    </a:lnTo>
                    <a:cubicBezTo>
                      <a:pt x="112" y="32"/>
                      <a:pt x="111" y="31"/>
                      <a:pt x="110" y="30"/>
                    </a:cubicBezTo>
                    <a:lnTo>
                      <a:pt x="110" y="30"/>
                    </a:lnTo>
                    <a:cubicBezTo>
                      <a:pt x="109" y="30"/>
                      <a:pt x="109" y="30"/>
                      <a:pt x="109" y="30"/>
                    </a:cubicBezTo>
                    <a:close/>
                    <a:moveTo>
                      <a:pt x="10" y="388"/>
                    </a:moveTo>
                    <a:lnTo>
                      <a:pt x="10" y="388"/>
                    </a:lnTo>
                    <a:cubicBezTo>
                      <a:pt x="8" y="388"/>
                      <a:pt x="7" y="388"/>
                      <a:pt x="6" y="388"/>
                    </a:cubicBezTo>
                    <a:lnTo>
                      <a:pt x="6" y="388"/>
                    </a:lnTo>
                    <a:cubicBezTo>
                      <a:pt x="2" y="386"/>
                      <a:pt x="0" y="382"/>
                      <a:pt x="1" y="379"/>
                    </a:cubicBezTo>
                    <a:lnTo>
                      <a:pt x="1" y="379"/>
                    </a:lnTo>
                    <a:cubicBezTo>
                      <a:pt x="2" y="282"/>
                      <a:pt x="26" y="211"/>
                      <a:pt x="45" y="169"/>
                    </a:cubicBezTo>
                    <a:lnTo>
                      <a:pt x="45" y="169"/>
                    </a:lnTo>
                    <a:cubicBezTo>
                      <a:pt x="56" y="145"/>
                      <a:pt x="59" y="118"/>
                      <a:pt x="55" y="92"/>
                    </a:cubicBezTo>
                    <a:lnTo>
                      <a:pt x="49" y="57"/>
                    </a:lnTo>
                    <a:lnTo>
                      <a:pt x="49" y="57"/>
                    </a:lnTo>
                    <a:cubicBezTo>
                      <a:pt x="48" y="49"/>
                      <a:pt x="51" y="40"/>
                      <a:pt x="58" y="36"/>
                    </a:cubicBezTo>
                    <a:lnTo>
                      <a:pt x="58" y="36"/>
                    </a:lnTo>
                    <a:cubicBezTo>
                      <a:pt x="68" y="26"/>
                      <a:pt x="86" y="18"/>
                      <a:pt x="99" y="13"/>
                    </a:cubicBezTo>
                    <a:lnTo>
                      <a:pt x="99" y="13"/>
                    </a:lnTo>
                    <a:cubicBezTo>
                      <a:pt x="105" y="10"/>
                      <a:pt x="112" y="10"/>
                      <a:pt x="118" y="14"/>
                    </a:cubicBezTo>
                    <a:lnTo>
                      <a:pt x="118" y="14"/>
                    </a:lnTo>
                    <a:cubicBezTo>
                      <a:pt x="124" y="16"/>
                      <a:pt x="129" y="21"/>
                      <a:pt x="130" y="27"/>
                    </a:cubicBezTo>
                    <a:lnTo>
                      <a:pt x="150" y="82"/>
                    </a:lnTo>
                    <a:lnTo>
                      <a:pt x="152" y="36"/>
                    </a:lnTo>
                    <a:lnTo>
                      <a:pt x="152" y="36"/>
                    </a:lnTo>
                    <a:cubicBezTo>
                      <a:pt x="153" y="23"/>
                      <a:pt x="163" y="11"/>
                      <a:pt x="176" y="9"/>
                    </a:cubicBezTo>
                    <a:lnTo>
                      <a:pt x="207" y="4"/>
                    </a:lnTo>
                    <a:lnTo>
                      <a:pt x="207" y="4"/>
                    </a:lnTo>
                    <a:cubicBezTo>
                      <a:pt x="222" y="0"/>
                      <a:pt x="237" y="10"/>
                      <a:pt x="241" y="25"/>
                    </a:cubicBezTo>
                    <a:lnTo>
                      <a:pt x="245" y="40"/>
                    </a:lnTo>
                    <a:lnTo>
                      <a:pt x="245" y="40"/>
                    </a:lnTo>
                    <a:cubicBezTo>
                      <a:pt x="252" y="65"/>
                      <a:pt x="262" y="92"/>
                      <a:pt x="274" y="123"/>
                    </a:cubicBezTo>
                    <a:lnTo>
                      <a:pt x="274" y="123"/>
                    </a:lnTo>
                    <a:cubicBezTo>
                      <a:pt x="289" y="159"/>
                      <a:pt x="291" y="197"/>
                      <a:pt x="291" y="199"/>
                    </a:cubicBezTo>
                    <a:lnTo>
                      <a:pt x="291" y="199"/>
                    </a:lnTo>
                    <a:cubicBezTo>
                      <a:pt x="292" y="202"/>
                      <a:pt x="289" y="205"/>
                      <a:pt x="286" y="207"/>
                    </a:cubicBezTo>
                    <a:lnTo>
                      <a:pt x="286" y="207"/>
                    </a:lnTo>
                    <a:cubicBezTo>
                      <a:pt x="135" y="279"/>
                      <a:pt x="17" y="385"/>
                      <a:pt x="16" y="386"/>
                    </a:cubicBezTo>
                    <a:lnTo>
                      <a:pt x="16" y="386"/>
                    </a:lnTo>
                    <a:cubicBezTo>
                      <a:pt x="14" y="388"/>
                      <a:pt x="13" y="388"/>
                      <a:pt x="10" y="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103">
                <a:extLst>
                  <a:ext uri="{FF2B5EF4-FFF2-40B4-BE49-F238E27FC236}">
                    <a16:creationId xmlns:a16="http://schemas.microsoft.com/office/drawing/2014/main" id="{927D15CC-A042-46AE-B5CA-BBC9F92C2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9082" y="7160681"/>
                <a:ext cx="108436" cy="144579"/>
              </a:xfrm>
              <a:custGeom>
                <a:avLst/>
                <a:gdLst>
                  <a:gd name="T0" fmla="*/ 77 w 119"/>
                  <a:gd name="T1" fmla="*/ 7 h 158"/>
                  <a:gd name="T2" fmla="*/ 77 w 119"/>
                  <a:gd name="T3" fmla="*/ 7 h 158"/>
                  <a:gd name="T4" fmla="*/ 60 w 119"/>
                  <a:gd name="T5" fmla="*/ 4 h 158"/>
                  <a:gd name="T6" fmla="*/ 60 w 119"/>
                  <a:gd name="T7" fmla="*/ 4 h 158"/>
                  <a:gd name="T8" fmla="*/ 3 w 119"/>
                  <a:gd name="T9" fmla="*/ 95 h 158"/>
                  <a:gd name="T10" fmla="*/ 3 w 119"/>
                  <a:gd name="T11" fmla="*/ 95 h 158"/>
                  <a:gd name="T12" fmla="*/ 63 w 119"/>
                  <a:gd name="T13" fmla="*/ 154 h 158"/>
                  <a:gd name="T14" fmla="*/ 63 w 119"/>
                  <a:gd name="T15" fmla="*/ 154 h 158"/>
                  <a:gd name="T16" fmla="*/ 91 w 119"/>
                  <a:gd name="T17" fmla="*/ 152 h 158"/>
                  <a:gd name="T18" fmla="*/ 91 w 119"/>
                  <a:gd name="T19" fmla="*/ 152 h 158"/>
                  <a:gd name="T20" fmla="*/ 77 w 119"/>
                  <a:gd name="T21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9" h="158">
                    <a:moveTo>
                      <a:pt x="77" y="7"/>
                    </a:moveTo>
                    <a:lnTo>
                      <a:pt x="77" y="7"/>
                    </a:lnTo>
                    <a:cubicBezTo>
                      <a:pt x="73" y="1"/>
                      <a:pt x="65" y="0"/>
                      <a:pt x="60" y="4"/>
                    </a:cubicBezTo>
                    <a:lnTo>
                      <a:pt x="60" y="4"/>
                    </a:lnTo>
                    <a:cubicBezTo>
                      <a:pt x="42" y="21"/>
                      <a:pt x="6" y="58"/>
                      <a:pt x="3" y="95"/>
                    </a:cubicBezTo>
                    <a:lnTo>
                      <a:pt x="3" y="95"/>
                    </a:lnTo>
                    <a:cubicBezTo>
                      <a:pt x="0" y="144"/>
                      <a:pt x="27" y="152"/>
                      <a:pt x="63" y="154"/>
                    </a:cubicBezTo>
                    <a:lnTo>
                      <a:pt x="63" y="154"/>
                    </a:lnTo>
                    <a:cubicBezTo>
                      <a:pt x="68" y="154"/>
                      <a:pt x="88" y="157"/>
                      <a:pt x="91" y="152"/>
                    </a:cubicBezTo>
                    <a:lnTo>
                      <a:pt x="91" y="152"/>
                    </a:lnTo>
                    <a:cubicBezTo>
                      <a:pt x="101" y="131"/>
                      <a:pt x="118" y="59"/>
                      <a:pt x="77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104">
                <a:extLst>
                  <a:ext uri="{FF2B5EF4-FFF2-40B4-BE49-F238E27FC236}">
                    <a16:creationId xmlns:a16="http://schemas.microsoft.com/office/drawing/2014/main" id="{491D52C7-F9FB-4B21-B90F-348A5902A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1050" y="7152649"/>
                <a:ext cx="124500" cy="156629"/>
              </a:xfrm>
              <a:custGeom>
                <a:avLst/>
                <a:gdLst>
                  <a:gd name="T0" fmla="*/ 76 w 135"/>
                  <a:gd name="T1" fmla="*/ 19 h 173"/>
                  <a:gd name="T2" fmla="*/ 76 w 135"/>
                  <a:gd name="T3" fmla="*/ 19 h 173"/>
                  <a:gd name="T4" fmla="*/ 74 w 135"/>
                  <a:gd name="T5" fmla="*/ 20 h 173"/>
                  <a:gd name="T6" fmla="*/ 74 w 135"/>
                  <a:gd name="T7" fmla="*/ 20 h 173"/>
                  <a:gd name="T8" fmla="*/ 21 w 135"/>
                  <a:gd name="T9" fmla="*/ 104 h 173"/>
                  <a:gd name="T10" fmla="*/ 21 w 135"/>
                  <a:gd name="T11" fmla="*/ 104 h 173"/>
                  <a:gd name="T12" fmla="*/ 28 w 135"/>
                  <a:gd name="T13" fmla="*/ 139 h 173"/>
                  <a:gd name="T14" fmla="*/ 28 w 135"/>
                  <a:gd name="T15" fmla="*/ 139 h 173"/>
                  <a:gd name="T16" fmla="*/ 71 w 135"/>
                  <a:gd name="T17" fmla="*/ 153 h 173"/>
                  <a:gd name="T18" fmla="*/ 71 w 135"/>
                  <a:gd name="T19" fmla="*/ 153 h 173"/>
                  <a:gd name="T20" fmla="*/ 76 w 135"/>
                  <a:gd name="T21" fmla="*/ 153 h 173"/>
                  <a:gd name="T22" fmla="*/ 76 w 135"/>
                  <a:gd name="T23" fmla="*/ 153 h 173"/>
                  <a:gd name="T24" fmla="*/ 91 w 135"/>
                  <a:gd name="T25" fmla="*/ 154 h 173"/>
                  <a:gd name="T26" fmla="*/ 91 w 135"/>
                  <a:gd name="T27" fmla="*/ 154 h 173"/>
                  <a:gd name="T28" fmla="*/ 78 w 135"/>
                  <a:gd name="T29" fmla="*/ 20 h 173"/>
                  <a:gd name="T30" fmla="*/ 78 w 135"/>
                  <a:gd name="T31" fmla="*/ 20 h 173"/>
                  <a:gd name="T32" fmla="*/ 76 w 135"/>
                  <a:gd name="T33" fmla="*/ 19 h 173"/>
                  <a:gd name="T34" fmla="*/ 88 w 135"/>
                  <a:gd name="T35" fmla="*/ 172 h 173"/>
                  <a:gd name="T36" fmla="*/ 88 w 135"/>
                  <a:gd name="T37" fmla="*/ 172 h 173"/>
                  <a:gd name="T38" fmla="*/ 75 w 135"/>
                  <a:gd name="T39" fmla="*/ 172 h 173"/>
                  <a:gd name="T40" fmla="*/ 75 w 135"/>
                  <a:gd name="T41" fmla="*/ 172 h 173"/>
                  <a:gd name="T42" fmla="*/ 71 w 135"/>
                  <a:gd name="T43" fmla="*/ 171 h 173"/>
                  <a:gd name="T44" fmla="*/ 71 w 135"/>
                  <a:gd name="T45" fmla="*/ 171 h 173"/>
                  <a:gd name="T46" fmla="*/ 14 w 135"/>
                  <a:gd name="T47" fmla="*/ 152 h 173"/>
                  <a:gd name="T48" fmla="*/ 14 w 135"/>
                  <a:gd name="T49" fmla="*/ 152 h 173"/>
                  <a:gd name="T50" fmla="*/ 2 w 135"/>
                  <a:gd name="T51" fmla="*/ 103 h 173"/>
                  <a:gd name="T52" fmla="*/ 2 w 135"/>
                  <a:gd name="T53" fmla="*/ 103 h 173"/>
                  <a:gd name="T54" fmla="*/ 61 w 135"/>
                  <a:gd name="T55" fmla="*/ 5 h 173"/>
                  <a:gd name="T56" fmla="*/ 61 w 135"/>
                  <a:gd name="T57" fmla="*/ 5 h 173"/>
                  <a:gd name="T58" fmla="*/ 78 w 135"/>
                  <a:gd name="T59" fmla="*/ 0 h 173"/>
                  <a:gd name="T60" fmla="*/ 78 w 135"/>
                  <a:gd name="T61" fmla="*/ 0 h 173"/>
                  <a:gd name="T62" fmla="*/ 93 w 135"/>
                  <a:gd name="T63" fmla="*/ 9 h 173"/>
                  <a:gd name="T64" fmla="*/ 93 w 135"/>
                  <a:gd name="T65" fmla="*/ 9 h 173"/>
                  <a:gd name="T66" fmla="*/ 107 w 135"/>
                  <a:gd name="T67" fmla="*/ 165 h 173"/>
                  <a:gd name="T68" fmla="*/ 107 w 135"/>
                  <a:gd name="T69" fmla="*/ 165 h 173"/>
                  <a:gd name="T70" fmla="*/ 88 w 135"/>
                  <a:gd name="T71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5" h="173">
                    <a:moveTo>
                      <a:pt x="76" y="19"/>
                    </a:moveTo>
                    <a:lnTo>
                      <a:pt x="76" y="19"/>
                    </a:lnTo>
                    <a:cubicBezTo>
                      <a:pt x="76" y="19"/>
                      <a:pt x="75" y="19"/>
                      <a:pt x="74" y="20"/>
                    </a:cubicBezTo>
                    <a:lnTo>
                      <a:pt x="74" y="20"/>
                    </a:lnTo>
                    <a:cubicBezTo>
                      <a:pt x="59" y="33"/>
                      <a:pt x="24" y="69"/>
                      <a:pt x="21" y="104"/>
                    </a:cubicBezTo>
                    <a:lnTo>
                      <a:pt x="21" y="104"/>
                    </a:lnTo>
                    <a:cubicBezTo>
                      <a:pt x="19" y="121"/>
                      <a:pt x="22" y="132"/>
                      <a:pt x="28" y="139"/>
                    </a:cubicBezTo>
                    <a:lnTo>
                      <a:pt x="28" y="139"/>
                    </a:lnTo>
                    <a:cubicBezTo>
                      <a:pt x="36" y="148"/>
                      <a:pt x="49" y="152"/>
                      <a:pt x="71" y="153"/>
                    </a:cubicBezTo>
                    <a:lnTo>
                      <a:pt x="71" y="153"/>
                    </a:lnTo>
                    <a:cubicBezTo>
                      <a:pt x="73" y="153"/>
                      <a:pt x="74" y="153"/>
                      <a:pt x="76" y="153"/>
                    </a:cubicBezTo>
                    <a:lnTo>
                      <a:pt x="76" y="153"/>
                    </a:lnTo>
                    <a:cubicBezTo>
                      <a:pt x="79" y="153"/>
                      <a:pt x="87" y="154"/>
                      <a:pt x="91" y="154"/>
                    </a:cubicBezTo>
                    <a:lnTo>
                      <a:pt x="91" y="154"/>
                    </a:lnTo>
                    <a:cubicBezTo>
                      <a:pt x="100" y="134"/>
                      <a:pt x="115" y="68"/>
                      <a:pt x="78" y="20"/>
                    </a:cubicBezTo>
                    <a:lnTo>
                      <a:pt x="78" y="20"/>
                    </a:lnTo>
                    <a:cubicBezTo>
                      <a:pt x="78" y="19"/>
                      <a:pt x="76" y="19"/>
                      <a:pt x="76" y="19"/>
                    </a:cubicBezTo>
                    <a:close/>
                    <a:moveTo>
                      <a:pt x="88" y="172"/>
                    </a:moveTo>
                    <a:lnTo>
                      <a:pt x="88" y="172"/>
                    </a:lnTo>
                    <a:cubicBezTo>
                      <a:pt x="84" y="172"/>
                      <a:pt x="79" y="172"/>
                      <a:pt x="75" y="172"/>
                    </a:cubicBezTo>
                    <a:lnTo>
                      <a:pt x="75" y="172"/>
                    </a:lnTo>
                    <a:cubicBezTo>
                      <a:pt x="73" y="171"/>
                      <a:pt x="72" y="171"/>
                      <a:pt x="71" y="171"/>
                    </a:cubicBezTo>
                    <a:lnTo>
                      <a:pt x="71" y="171"/>
                    </a:lnTo>
                    <a:cubicBezTo>
                      <a:pt x="51" y="170"/>
                      <a:pt x="28" y="168"/>
                      <a:pt x="14" y="152"/>
                    </a:cubicBezTo>
                    <a:lnTo>
                      <a:pt x="14" y="152"/>
                    </a:lnTo>
                    <a:cubicBezTo>
                      <a:pt x="4" y="141"/>
                      <a:pt x="0" y="124"/>
                      <a:pt x="2" y="103"/>
                    </a:cubicBezTo>
                    <a:lnTo>
                      <a:pt x="2" y="103"/>
                    </a:lnTo>
                    <a:cubicBezTo>
                      <a:pt x="5" y="62"/>
                      <a:pt x="40" y="25"/>
                      <a:pt x="61" y="5"/>
                    </a:cubicBezTo>
                    <a:lnTo>
                      <a:pt x="61" y="5"/>
                    </a:lnTo>
                    <a:cubicBezTo>
                      <a:pt x="65" y="2"/>
                      <a:pt x="72" y="0"/>
                      <a:pt x="78" y="0"/>
                    </a:cubicBezTo>
                    <a:lnTo>
                      <a:pt x="78" y="0"/>
                    </a:lnTo>
                    <a:cubicBezTo>
                      <a:pt x="84" y="1"/>
                      <a:pt x="90" y="4"/>
                      <a:pt x="93" y="9"/>
                    </a:cubicBezTo>
                    <a:lnTo>
                      <a:pt x="93" y="9"/>
                    </a:lnTo>
                    <a:cubicBezTo>
                      <a:pt x="134" y="62"/>
                      <a:pt x="121" y="137"/>
                      <a:pt x="107" y="165"/>
                    </a:cubicBezTo>
                    <a:lnTo>
                      <a:pt x="107" y="165"/>
                    </a:lnTo>
                    <a:cubicBezTo>
                      <a:pt x="105" y="170"/>
                      <a:pt x="97" y="172"/>
                      <a:pt x="88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105">
                <a:extLst>
                  <a:ext uri="{FF2B5EF4-FFF2-40B4-BE49-F238E27FC236}">
                    <a16:creationId xmlns:a16="http://schemas.microsoft.com/office/drawing/2014/main" id="{E19DC989-28E4-4EC9-9868-E97518E04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9280" y="6887588"/>
                <a:ext cx="216869" cy="228918"/>
              </a:xfrm>
              <a:custGeom>
                <a:avLst/>
                <a:gdLst>
                  <a:gd name="T0" fmla="*/ 57 w 240"/>
                  <a:gd name="T1" fmla="*/ 213 h 250"/>
                  <a:gd name="T2" fmla="*/ 4 w 240"/>
                  <a:gd name="T3" fmla="*/ 58 h 250"/>
                  <a:gd name="T4" fmla="*/ 4 w 240"/>
                  <a:gd name="T5" fmla="*/ 58 h 250"/>
                  <a:gd name="T6" fmla="*/ 18 w 240"/>
                  <a:gd name="T7" fmla="*/ 24 h 250"/>
                  <a:gd name="T8" fmla="*/ 18 w 240"/>
                  <a:gd name="T9" fmla="*/ 24 h 250"/>
                  <a:gd name="T10" fmla="*/ 54 w 240"/>
                  <a:gd name="T11" fmla="*/ 7 h 250"/>
                  <a:gd name="T12" fmla="*/ 54 w 240"/>
                  <a:gd name="T13" fmla="*/ 7 h 250"/>
                  <a:gd name="T14" fmla="*/ 91 w 240"/>
                  <a:gd name="T15" fmla="*/ 20 h 250"/>
                  <a:gd name="T16" fmla="*/ 129 w 240"/>
                  <a:gd name="T17" fmla="*/ 103 h 250"/>
                  <a:gd name="T18" fmla="*/ 158 w 240"/>
                  <a:gd name="T19" fmla="*/ 61 h 250"/>
                  <a:gd name="T20" fmla="*/ 158 w 240"/>
                  <a:gd name="T21" fmla="*/ 61 h 250"/>
                  <a:gd name="T22" fmla="*/ 196 w 240"/>
                  <a:gd name="T23" fmla="*/ 54 h 250"/>
                  <a:gd name="T24" fmla="*/ 224 w 240"/>
                  <a:gd name="T25" fmla="*/ 73 h 250"/>
                  <a:gd name="T26" fmla="*/ 224 w 240"/>
                  <a:gd name="T27" fmla="*/ 73 h 250"/>
                  <a:gd name="T28" fmla="*/ 233 w 240"/>
                  <a:gd name="T29" fmla="*/ 105 h 250"/>
                  <a:gd name="T30" fmla="*/ 186 w 240"/>
                  <a:gd name="T31" fmla="*/ 226 h 250"/>
                  <a:gd name="T32" fmla="*/ 186 w 240"/>
                  <a:gd name="T33" fmla="*/ 226 h 250"/>
                  <a:gd name="T34" fmla="*/ 166 w 240"/>
                  <a:gd name="T35" fmla="*/ 243 h 250"/>
                  <a:gd name="T36" fmla="*/ 166 w 240"/>
                  <a:gd name="T37" fmla="*/ 243 h 250"/>
                  <a:gd name="T38" fmla="*/ 65 w 240"/>
                  <a:gd name="T39" fmla="*/ 225 h 250"/>
                  <a:gd name="T40" fmla="*/ 65 w 240"/>
                  <a:gd name="T41" fmla="*/ 225 h 250"/>
                  <a:gd name="T42" fmla="*/ 57 w 240"/>
                  <a:gd name="T43" fmla="*/ 213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0" h="250">
                    <a:moveTo>
                      <a:pt x="57" y="213"/>
                    </a:moveTo>
                    <a:lnTo>
                      <a:pt x="4" y="58"/>
                    </a:lnTo>
                    <a:lnTo>
                      <a:pt x="4" y="58"/>
                    </a:lnTo>
                    <a:cubicBezTo>
                      <a:pt x="0" y="45"/>
                      <a:pt x="6" y="30"/>
                      <a:pt x="18" y="24"/>
                    </a:cubicBezTo>
                    <a:lnTo>
                      <a:pt x="18" y="24"/>
                    </a:lnTo>
                    <a:cubicBezTo>
                      <a:pt x="30" y="19"/>
                      <a:pt x="42" y="13"/>
                      <a:pt x="54" y="7"/>
                    </a:cubicBezTo>
                    <a:lnTo>
                      <a:pt x="54" y="7"/>
                    </a:lnTo>
                    <a:cubicBezTo>
                      <a:pt x="69" y="0"/>
                      <a:pt x="85" y="6"/>
                      <a:pt x="91" y="20"/>
                    </a:cubicBezTo>
                    <a:lnTo>
                      <a:pt x="129" y="103"/>
                    </a:lnTo>
                    <a:lnTo>
                      <a:pt x="158" y="61"/>
                    </a:lnTo>
                    <a:lnTo>
                      <a:pt x="158" y="61"/>
                    </a:lnTo>
                    <a:cubicBezTo>
                      <a:pt x="167" y="49"/>
                      <a:pt x="184" y="45"/>
                      <a:pt x="196" y="54"/>
                    </a:cubicBezTo>
                    <a:lnTo>
                      <a:pt x="224" y="73"/>
                    </a:lnTo>
                    <a:lnTo>
                      <a:pt x="224" y="73"/>
                    </a:lnTo>
                    <a:cubicBezTo>
                      <a:pt x="234" y="80"/>
                      <a:pt x="239" y="94"/>
                      <a:pt x="233" y="105"/>
                    </a:cubicBezTo>
                    <a:lnTo>
                      <a:pt x="186" y="226"/>
                    </a:lnTo>
                    <a:lnTo>
                      <a:pt x="186" y="226"/>
                    </a:lnTo>
                    <a:cubicBezTo>
                      <a:pt x="183" y="235"/>
                      <a:pt x="175" y="242"/>
                      <a:pt x="166" y="243"/>
                    </a:cubicBezTo>
                    <a:lnTo>
                      <a:pt x="166" y="243"/>
                    </a:lnTo>
                    <a:cubicBezTo>
                      <a:pt x="141" y="246"/>
                      <a:pt x="94" y="249"/>
                      <a:pt x="65" y="225"/>
                    </a:cubicBezTo>
                    <a:lnTo>
                      <a:pt x="65" y="225"/>
                    </a:lnTo>
                    <a:cubicBezTo>
                      <a:pt x="61" y="222"/>
                      <a:pt x="59" y="218"/>
                      <a:pt x="57" y="2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106">
                <a:extLst>
                  <a:ext uri="{FF2B5EF4-FFF2-40B4-BE49-F238E27FC236}">
                    <a16:creationId xmlns:a16="http://schemas.microsoft.com/office/drawing/2014/main" id="{A6C52E97-9C81-4D49-A296-779C9A41F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1248" y="6879555"/>
                <a:ext cx="236950" cy="236950"/>
              </a:xfrm>
              <a:custGeom>
                <a:avLst/>
                <a:gdLst>
                  <a:gd name="T0" fmla="*/ 76 w 259"/>
                  <a:gd name="T1" fmla="*/ 216 h 261"/>
                  <a:gd name="T2" fmla="*/ 76 w 259"/>
                  <a:gd name="T3" fmla="*/ 216 h 261"/>
                  <a:gd name="T4" fmla="*/ 81 w 259"/>
                  <a:gd name="T5" fmla="*/ 224 h 261"/>
                  <a:gd name="T6" fmla="*/ 81 w 259"/>
                  <a:gd name="T7" fmla="*/ 224 h 261"/>
                  <a:gd name="T8" fmla="*/ 174 w 259"/>
                  <a:gd name="T9" fmla="*/ 239 h 261"/>
                  <a:gd name="T10" fmla="*/ 174 w 259"/>
                  <a:gd name="T11" fmla="*/ 239 h 261"/>
                  <a:gd name="T12" fmla="*/ 188 w 259"/>
                  <a:gd name="T13" fmla="*/ 229 h 261"/>
                  <a:gd name="T14" fmla="*/ 235 w 259"/>
                  <a:gd name="T15" fmla="*/ 108 h 261"/>
                  <a:gd name="T16" fmla="*/ 235 w 259"/>
                  <a:gd name="T17" fmla="*/ 108 h 261"/>
                  <a:gd name="T18" fmla="*/ 228 w 259"/>
                  <a:gd name="T19" fmla="*/ 87 h 261"/>
                  <a:gd name="T20" fmla="*/ 201 w 259"/>
                  <a:gd name="T21" fmla="*/ 68 h 261"/>
                  <a:gd name="T22" fmla="*/ 201 w 259"/>
                  <a:gd name="T23" fmla="*/ 68 h 261"/>
                  <a:gd name="T24" fmla="*/ 177 w 259"/>
                  <a:gd name="T25" fmla="*/ 72 h 261"/>
                  <a:gd name="T26" fmla="*/ 146 w 259"/>
                  <a:gd name="T27" fmla="*/ 115 h 261"/>
                  <a:gd name="T28" fmla="*/ 146 w 259"/>
                  <a:gd name="T29" fmla="*/ 115 h 261"/>
                  <a:gd name="T30" fmla="*/ 138 w 259"/>
                  <a:gd name="T31" fmla="*/ 118 h 261"/>
                  <a:gd name="T32" fmla="*/ 138 w 259"/>
                  <a:gd name="T33" fmla="*/ 118 h 261"/>
                  <a:gd name="T34" fmla="*/ 130 w 259"/>
                  <a:gd name="T35" fmla="*/ 113 h 261"/>
                  <a:gd name="T36" fmla="*/ 93 w 259"/>
                  <a:gd name="T37" fmla="*/ 30 h 261"/>
                  <a:gd name="T38" fmla="*/ 93 w 259"/>
                  <a:gd name="T39" fmla="*/ 30 h 261"/>
                  <a:gd name="T40" fmla="*/ 83 w 259"/>
                  <a:gd name="T41" fmla="*/ 21 h 261"/>
                  <a:gd name="T42" fmla="*/ 83 w 259"/>
                  <a:gd name="T43" fmla="*/ 21 h 261"/>
                  <a:gd name="T44" fmla="*/ 69 w 259"/>
                  <a:gd name="T45" fmla="*/ 21 h 261"/>
                  <a:gd name="T46" fmla="*/ 69 w 259"/>
                  <a:gd name="T47" fmla="*/ 21 h 261"/>
                  <a:gd name="T48" fmla="*/ 33 w 259"/>
                  <a:gd name="T49" fmla="*/ 39 h 261"/>
                  <a:gd name="T50" fmla="*/ 33 w 259"/>
                  <a:gd name="T51" fmla="*/ 39 h 261"/>
                  <a:gd name="T52" fmla="*/ 23 w 259"/>
                  <a:gd name="T53" fmla="*/ 60 h 261"/>
                  <a:gd name="T54" fmla="*/ 76 w 259"/>
                  <a:gd name="T55" fmla="*/ 216 h 261"/>
                  <a:gd name="T56" fmla="*/ 145 w 259"/>
                  <a:gd name="T57" fmla="*/ 260 h 261"/>
                  <a:gd name="T58" fmla="*/ 145 w 259"/>
                  <a:gd name="T59" fmla="*/ 260 h 261"/>
                  <a:gd name="T60" fmla="*/ 69 w 259"/>
                  <a:gd name="T61" fmla="*/ 238 h 261"/>
                  <a:gd name="T62" fmla="*/ 69 w 259"/>
                  <a:gd name="T63" fmla="*/ 238 h 261"/>
                  <a:gd name="T64" fmla="*/ 59 w 259"/>
                  <a:gd name="T65" fmla="*/ 222 h 261"/>
                  <a:gd name="T66" fmla="*/ 6 w 259"/>
                  <a:gd name="T67" fmla="*/ 66 h 261"/>
                  <a:gd name="T68" fmla="*/ 6 w 259"/>
                  <a:gd name="T69" fmla="*/ 66 h 261"/>
                  <a:gd name="T70" fmla="*/ 24 w 259"/>
                  <a:gd name="T71" fmla="*/ 22 h 261"/>
                  <a:gd name="T72" fmla="*/ 24 w 259"/>
                  <a:gd name="T73" fmla="*/ 22 h 261"/>
                  <a:gd name="T74" fmla="*/ 60 w 259"/>
                  <a:gd name="T75" fmla="*/ 4 h 261"/>
                  <a:gd name="T76" fmla="*/ 60 w 259"/>
                  <a:gd name="T77" fmla="*/ 4 h 261"/>
                  <a:gd name="T78" fmla="*/ 89 w 259"/>
                  <a:gd name="T79" fmla="*/ 3 h 261"/>
                  <a:gd name="T80" fmla="*/ 89 w 259"/>
                  <a:gd name="T81" fmla="*/ 3 h 261"/>
                  <a:gd name="T82" fmla="*/ 109 w 259"/>
                  <a:gd name="T83" fmla="*/ 22 h 261"/>
                  <a:gd name="T84" fmla="*/ 141 w 259"/>
                  <a:gd name="T85" fmla="*/ 90 h 261"/>
                  <a:gd name="T86" fmla="*/ 160 w 259"/>
                  <a:gd name="T87" fmla="*/ 61 h 261"/>
                  <a:gd name="T88" fmla="*/ 160 w 259"/>
                  <a:gd name="T89" fmla="*/ 61 h 261"/>
                  <a:gd name="T90" fmla="*/ 212 w 259"/>
                  <a:gd name="T91" fmla="*/ 52 h 261"/>
                  <a:gd name="T92" fmla="*/ 239 w 259"/>
                  <a:gd name="T93" fmla="*/ 72 h 261"/>
                  <a:gd name="T94" fmla="*/ 239 w 259"/>
                  <a:gd name="T95" fmla="*/ 72 h 261"/>
                  <a:gd name="T96" fmla="*/ 253 w 259"/>
                  <a:gd name="T97" fmla="*/ 115 h 261"/>
                  <a:gd name="T98" fmla="*/ 206 w 259"/>
                  <a:gd name="T99" fmla="*/ 236 h 261"/>
                  <a:gd name="T100" fmla="*/ 206 w 259"/>
                  <a:gd name="T101" fmla="*/ 236 h 261"/>
                  <a:gd name="T102" fmla="*/ 177 w 259"/>
                  <a:gd name="T103" fmla="*/ 258 h 261"/>
                  <a:gd name="T104" fmla="*/ 177 w 259"/>
                  <a:gd name="T105" fmla="*/ 258 h 261"/>
                  <a:gd name="T106" fmla="*/ 145 w 259"/>
                  <a:gd name="T107" fmla="*/ 26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9" h="261">
                    <a:moveTo>
                      <a:pt x="76" y="216"/>
                    </a:moveTo>
                    <a:lnTo>
                      <a:pt x="76" y="216"/>
                    </a:lnTo>
                    <a:cubicBezTo>
                      <a:pt x="77" y="219"/>
                      <a:pt x="79" y="222"/>
                      <a:pt x="81" y="224"/>
                    </a:cubicBezTo>
                    <a:lnTo>
                      <a:pt x="81" y="224"/>
                    </a:lnTo>
                    <a:cubicBezTo>
                      <a:pt x="107" y="245"/>
                      <a:pt x="151" y="243"/>
                      <a:pt x="174" y="239"/>
                    </a:cubicBezTo>
                    <a:lnTo>
                      <a:pt x="174" y="239"/>
                    </a:lnTo>
                    <a:cubicBezTo>
                      <a:pt x="180" y="239"/>
                      <a:pt x="186" y="235"/>
                      <a:pt x="188" y="229"/>
                    </a:cubicBezTo>
                    <a:lnTo>
                      <a:pt x="235" y="108"/>
                    </a:lnTo>
                    <a:lnTo>
                      <a:pt x="235" y="108"/>
                    </a:lnTo>
                    <a:cubicBezTo>
                      <a:pt x="238" y="100"/>
                      <a:pt x="235" y="92"/>
                      <a:pt x="228" y="87"/>
                    </a:cubicBezTo>
                    <a:lnTo>
                      <a:pt x="201" y="68"/>
                    </a:lnTo>
                    <a:lnTo>
                      <a:pt x="201" y="68"/>
                    </a:lnTo>
                    <a:cubicBezTo>
                      <a:pt x="193" y="62"/>
                      <a:pt x="181" y="65"/>
                      <a:pt x="177" y="72"/>
                    </a:cubicBezTo>
                    <a:lnTo>
                      <a:pt x="146" y="115"/>
                    </a:lnTo>
                    <a:lnTo>
                      <a:pt x="146" y="115"/>
                    </a:lnTo>
                    <a:cubicBezTo>
                      <a:pt x="145" y="117"/>
                      <a:pt x="142" y="119"/>
                      <a:pt x="138" y="118"/>
                    </a:cubicBezTo>
                    <a:lnTo>
                      <a:pt x="138" y="118"/>
                    </a:lnTo>
                    <a:cubicBezTo>
                      <a:pt x="135" y="118"/>
                      <a:pt x="131" y="116"/>
                      <a:pt x="130" y="113"/>
                    </a:cubicBezTo>
                    <a:lnTo>
                      <a:pt x="93" y="30"/>
                    </a:lnTo>
                    <a:lnTo>
                      <a:pt x="93" y="30"/>
                    </a:lnTo>
                    <a:cubicBezTo>
                      <a:pt x="91" y="25"/>
                      <a:pt x="87" y="22"/>
                      <a:pt x="83" y="21"/>
                    </a:cubicBezTo>
                    <a:lnTo>
                      <a:pt x="83" y="21"/>
                    </a:lnTo>
                    <a:cubicBezTo>
                      <a:pt x="78" y="19"/>
                      <a:pt x="73" y="20"/>
                      <a:pt x="69" y="21"/>
                    </a:cubicBezTo>
                    <a:lnTo>
                      <a:pt x="69" y="21"/>
                    </a:lnTo>
                    <a:cubicBezTo>
                      <a:pt x="56" y="27"/>
                      <a:pt x="43" y="34"/>
                      <a:pt x="33" y="39"/>
                    </a:cubicBezTo>
                    <a:lnTo>
                      <a:pt x="33" y="39"/>
                    </a:lnTo>
                    <a:cubicBezTo>
                      <a:pt x="24" y="43"/>
                      <a:pt x="21" y="52"/>
                      <a:pt x="23" y="60"/>
                    </a:cubicBezTo>
                    <a:lnTo>
                      <a:pt x="76" y="216"/>
                    </a:lnTo>
                    <a:close/>
                    <a:moveTo>
                      <a:pt x="145" y="260"/>
                    </a:moveTo>
                    <a:lnTo>
                      <a:pt x="145" y="260"/>
                    </a:lnTo>
                    <a:cubicBezTo>
                      <a:pt x="120" y="260"/>
                      <a:pt x="90" y="256"/>
                      <a:pt x="69" y="238"/>
                    </a:cubicBezTo>
                    <a:lnTo>
                      <a:pt x="69" y="238"/>
                    </a:lnTo>
                    <a:cubicBezTo>
                      <a:pt x="64" y="234"/>
                      <a:pt x="60" y="229"/>
                      <a:pt x="59" y="222"/>
                    </a:cubicBezTo>
                    <a:lnTo>
                      <a:pt x="6" y="66"/>
                    </a:lnTo>
                    <a:lnTo>
                      <a:pt x="6" y="66"/>
                    </a:lnTo>
                    <a:cubicBezTo>
                      <a:pt x="0" y="50"/>
                      <a:pt x="8" y="30"/>
                      <a:pt x="24" y="22"/>
                    </a:cubicBezTo>
                    <a:lnTo>
                      <a:pt x="24" y="22"/>
                    </a:lnTo>
                    <a:cubicBezTo>
                      <a:pt x="35" y="17"/>
                      <a:pt x="49" y="10"/>
                      <a:pt x="60" y="4"/>
                    </a:cubicBezTo>
                    <a:lnTo>
                      <a:pt x="60" y="4"/>
                    </a:lnTo>
                    <a:cubicBezTo>
                      <a:pt x="70" y="0"/>
                      <a:pt x="79" y="0"/>
                      <a:pt x="89" y="3"/>
                    </a:cubicBezTo>
                    <a:lnTo>
                      <a:pt x="89" y="3"/>
                    </a:lnTo>
                    <a:cubicBezTo>
                      <a:pt x="99" y="6"/>
                      <a:pt x="106" y="13"/>
                      <a:pt x="109" y="22"/>
                    </a:cubicBezTo>
                    <a:lnTo>
                      <a:pt x="141" y="90"/>
                    </a:lnTo>
                    <a:lnTo>
                      <a:pt x="160" y="61"/>
                    </a:lnTo>
                    <a:lnTo>
                      <a:pt x="160" y="61"/>
                    </a:lnTo>
                    <a:cubicBezTo>
                      <a:pt x="172" y="45"/>
                      <a:pt x="195" y="40"/>
                      <a:pt x="212" y="52"/>
                    </a:cubicBezTo>
                    <a:lnTo>
                      <a:pt x="239" y="72"/>
                    </a:lnTo>
                    <a:lnTo>
                      <a:pt x="239" y="72"/>
                    </a:lnTo>
                    <a:cubicBezTo>
                      <a:pt x="253" y="81"/>
                      <a:pt x="258" y="99"/>
                      <a:pt x="253" y="115"/>
                    </a:cubicBezTo>
                    <a:lnTo>
                      <a:pt x="206" y="236"/>
                    </a:lnTo>
                    <a:lnTo>
                      <a:pt x="206" y="236"/>
                    </a:lnTo>
                    <a:cubicBezTo>
                      <a:pt x="201" y="248"/>
                      <a:pt x="190" y="256"/>
                      <a:pt x="177" y="258"/>
                    </a:cubicBezTo>
                    <a:lnTo>
                      <a:pt x="177" y="258"/>
                    </a:lnTo>
                    <a:cubicBezTo>
                      <a:pt x="168" y="260"/>
                      <a:pt x="157" y="260"/>
                      <a:pt x="145" y="2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07">
                <a:extLst>
                  <a:ext uri="{FF2B5EF4-FFF2-40B4-BE49-F238E27FC236}">
                    <a16:creationId xmlns:a16="http://schemas.microsoft.com/office/drawing/2014/main" id="{AA75BCF5-92CF-4567-AE90-F50EDC1ED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7233" y="7128553"/>
                <a:ext cx="184740" cy="188757"/>
              </a:xfrm>
              <a:custGeom>
                <a:avLst/>
                <a:gdLst>
                  <a:gd name="T0" fmla="*/ 45 w 201"/>
                  <a:gd name="T1" fmla="*/ 206 h 207"/>
                  <a:gd name="T2" fmla="*/ 45 w 201"/>
                  <a:gd name="T3" fmla="*/ 206 h 207"/>
                  <a:gd name="T4" fmla="*/ 200 w 201"/>
                  <a:gd name="T5" fmla="*/ 55 h 207"/>
                  <a:gd name="T6" fmla="*/ 200 w 201"/>
                  <a:gd name="T7" fmla="*/ 55 h 207"/>
                  <a:gd name="T8" fmla="*/ 48 w 201"/>
                  <a:gd name="T9" fmla="*/ 36 h 207"/>
                  <a:gd name="T10" fmla="*/ 48 w 201"/>
                  <a:gd name="T11" fmla="*/ 36 h 207"/>
                  <a:gd name="T12" fmla="*/ 45 w 201"/>
                  <a:gd name="T13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" h="207">
                    <a:moveTo>
                      <a:pt x="45" y="206"/>
                    </a:moveTo>
                    <a:lnTo>
                      <a:pt x="45" y="206"/>
                    </a:lnTo>
                    <a:cubicBezTo>
                      <a:pt x="45" y="206"/>
                      <a:pt x="163" y="104"/>
                      <a:pt x="200" y="55"/>
                    </a:cubicBezTo>
                    <a:lnTo>
                      <a:pt x="200" y="55"/>
                    </a:lnTo>
                    <a:cubicBezTo>
                      <a:pt x="200" y="55"/>
                      <a:pt x="98" y="0"/>
                      <a:pt x="48" y="36"/>
                    </a:cubicBezTo>
                    <a:lnTo>
                      <a:pt x="48" y="36"/>
                    </a:lnTo>
                    <a:cubicBezTo>
                      <a:pt x="0" y="72"/>
                      <a:pt x="12" y="157"/>
                      <a:pt x="45" y="2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108">
                <a:extLst>
                  <a:ext uri="{FF2B5EF4-FFF2-40B4-BE49-F238E27FC236}">
                    <a16:creationId xmlns:a16="http://schemas.microsoft.com/office/drawing/2014/main" id="{58CBFF86-CE2E-4346-A035-3C4CF938B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5184" y="7120521"/>
                <a:ext cx="204822" cy="204822"/>
              </a:xfrm>
              <a:custGeom>
                <a:avLst/>
                <a:gdLst>
                  <a:gd name="T0" fmla="*/ 104 w 223"/>
                  <a:gd name="T1" fmla="*/ 45 h 227"/>
                  <a:gd name="T2" fmla="*/ 104 w 223"/>
                  <a:gd name="T3" fmla="*/ 45 h 227"/>
                  <a:gd name="T4" fmla="*/ 66 w 223"/>
                  <a:gd name="T5" fmla="*/ 55 h 227"/>
                  <a:gd name="T6" fmla="*/ 66 w 223"/>
                  <a:gd name="T7" fmla="*/ 55 h 227"/>
                  <a:gd name="T8" fmla="*/ 59 w 223"/>
                  <a:gd name="T9" fmla="*/ 203 h 227"/>
                  <a:gd name="T10" fmla="*/ 59 w 223"/>
                  <a:gd name="T11" fmla="*/ 203 h 227"/>
                  <a:gd name="T12" fmla="*/ 197 w 223"/>
                  <a:gd name="T13" fmla="*/ 70 h 227"/>
                  <a:gd name="T14" fmla="*/ 197 w 223"/>
                  <a:gd name="T15" fmla="*/ 70 h 227"/>
                  <a:gd name="T16" fmla="*/ 104 w 223"/>
                  <a:gd name="T17" fmla="*/ 45 h 227"/>
                  <a:gd name="T18" fmla="*/ 57 w 223"/>
                  <a:gd name="T19" fmla="*/ 226 h 227"/>
                  <a:gd name="T20" fmla="*/ 57 w 223"/>
                  <a:gd name="T21" fmla="*/ 226 h 227"/>
                  <a:gd name="T22" fmla="*/ 56 w 223"/>
                  <a:gd name="T23" fmla="*/ 226 h 227"/>
                  <a:gd name="T24" fmla="*/ 56 w 223"/>
                  <a:gd name="T25" fmla="*/ 226 h 227"/>
                  <a:gd name="T26" fmla="*/ 49 w 223"/>
                  <a:gd name="T27" fmla="*/ 222 h 227"/>
                  <a:gd name="T28" fmla="*/ 49 w 223"/>
                  <a:gd name="T29" fmla="*/ 222 h 227"/>
                  <a:gd name="T30" fmla="*/ 56 w 223"/>
                  <a:gd name="T31" fmla="*/ 40 h 227"/>
                  <a:gd name="T32" fmla="*/ 56 w 223"/>
                  <a:gd name="T33" fmla="*/ 40 h 227"/>
                  <a:gd name="T34" fmla="*/ 217 w 223"/>
                  <a:gd name="T35" fmla="*/ 58 h 227"/>
                  <a:gd name="T36" fmla="*/ 217 w 223"/>
                  <a:gd name="T37" fmla="*/ 58 h 227"/>
                  <a:gd name="T38" fmla="*/ 221 w 223"/>
                  <a:gd name="T39" fmla="*/ 64 h 227"/>
                  <a:gd name="T40" fmla="*/ 221 w 223"/>
                  <a:gd name="T41" fmla="*/ 64 h 227"/>
                  <a:gd name="T42" fmla="*/ 219 w 223"/>
                  <a:gd name="T43" fmla="*/ 72 h 227"/>
                  <a:gd name="T44" fmla="*/ 219 w 223"/>
                  <a:gd name="T45" fmla="*/ 72 h 227"/>
                  <a:gd name="T46" fmla="*/ 63 w 223"/>
                  <a:gd name="T47" fmla="*/ 224 h 227"/>
                  <a:gd name="T48" fmla="*/ 63 w 223"/>
                  <a:gd name="T49" fmla="*/ 224 h 227"/>
                  <a:gd name="T50" fmla="*/ 57 w 223"/>
                  <a:gd name="T51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27">
                    <a:moveTo>
                      <a:pt x="104" y="45"/>
                    </a:moveTo>
                    <a:lnTo>
                      <a:pt x="104" y="45"/>
                    </a:lnTo>
                    <a:cubicBezTo>
                      <a:pt x="90" y="45"/>
                      <a:pt x="76" y="47"/>
                      <a:pt x="66" y="55"/>
                    </a:cubicBezTo>
                    <a:lnTo>
                      <a:pt x="66" y="55"/>
                    </a:lnTo>
                    <a:cubicBezTo>
                      <a:pt x="24" y="85"/>
                      <a:pt x="35" y="157"/>
                      <a:pt x="59" y="203"/>
                    </a:cubicBezTo>
                    <a:lnTo>
                      <a:pt x="59" y="203"/>
                    </a:lnTo>
                    <a:cubicBezTo>
                      <a:pt x="85" y="180"/>
                      <a:pt x="162" y="111"/>
                      <a:pt x="197" y="70"/>
                    </a:cubicBezTo>
                    <a:lnTo>
                      <a:pt x="197" y="70"/>
                    </a:lnTo>
                    <a:cubicBezTo>
                      <a:pt x="174" y="59"/>
                      <a:pt x="136" y="45"/>
                      <a:pt x="104" y="45"/>
                    </a:cubicBezTo>
                    <a:close/>
                    <a:moveTo>
                      <a:pt x="57" y="226"/>
                    </a:moveTo>
                    <a:lnTo>
                      <a:pt x="57" y="226"/>
                    </a:lnTo>
                    <a:cubicBezTo>
                      <a:pt x="56" y="226"/>
                      <a:pt x="56" y="226"/>
                      <a:pt x="56" y="226"/>
                    </a:cubicBezTo>
                    <a:lnTo>
                      <a:pt x="56" y="226"/>
                    </a:lnTo>
                    <a:cubicBezTo>
                      <a:pt x="53" y="226"/>
                      <a:pt x="50" y="224"/>
                      <a:pt x="49" y="222"/>
                    </a:cubicBezTo>
                    <a:lnTo>
                      <a:pt x="49" y="222"/>
                    </a:lnTo>
                    <a:cubicBezTo>
                      <a:pt x="16" y="172"/>
                      <a:pt x="0" y="79"/>
                      <a:pt x="56" y="40"/>
                    </a:cubicBezTo>
                    <a:lnTo>
                      <a:pt x="56" y="40"/>
                    </a:lnTo>
                    <a:cubicBezTo>
                      <a:pt x="108" y="0"/>
                      <a:pt x="212" y="55"/>
                      <a:pt x="217" y="58"/>
                    </a:cubicBezTo>
                    <a:lnTo>
                      <a:pt x="217" y="58"/>
                    </a:lnTo>
                    <a:cubicBezTo>
                      <a:pt x="219" y="60"/>
                      <a:pt x="221" y="62"/>
                      <a:pt x="221" y="64"/>
                    </a:cubicBezTo>
                    <a:lnTo>
                      <a:pt x="221" y="64"/>
                    </a:lnTo>
                    <a:cubicBezTo>
                      <a:pt x="222" y="67"/>
                      <a:pt x="221" y="70"/>
                      <a:pt x="219" y="72"/>
                    </a:cubicBezTo>
                    <a:lnTo>
                      <a:pt x="219" y="72"/>
                    </a:lnTo>
                    <a:cubicBezTo>
                      <a:pt x="182" y="121"/>
                      <a:pt x="68" y="220"/>
                      <a:pt x="63" y="224"/>
                    </a:cubicBezTo>
                    <a:lnTo>
                      <a:pt x="63" y="224"/>
                    </a:lnTo>
                    <a:cubicBezTo>
                      <a:pt x="61" y="225"/>
                      <a:pt x="59" y="226"/>
                      <a:pt x="57" y="2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09">
                <a:extLst>
                  <a:ext uri="{FF2B5EF4-FFF2-40B4-BE49-F238E27FC236}">
                    <a16:creationId xmlns:a16="http://schemas.microsoft.com/office/drawing/2014/main" id="{71F3E35A-FE69-4CE4-9E7B-7164BCC25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9640" y="6465900"/>
                <a:ext cx="1333341" cy="104418"/>
              </a:xfrm>
              <a:custGeom>
                <a:avLst/>
                <a:gdLst>
                  <a:gd name="T0" fmla="*/ 57 w 1462"/>
                  <a:gd name="T1" fmla="*/ 20 h 115"/>
                  <a:gd name="T2" fmla="*/ 57 w 1462"/>
                  <a:gd name="T3" fmla="*/ 20 h 115"/>
                  <a:gd name="T4" fmla="*/ 30 w 1462"/>
                  <a:gd name="T5" fmla="*/ 30 h 115"/>
                  <a:gd name="T6" fmla="*/ 30 w 1462"/>
                  <a:gd name="T7" fmla="*/ 30 h 115"/>
                  <a:gd name="T8" fmla="*/ 19 w 1462"/>
                  <a:gd name="T9" fmla="*/ 57 h 115"/>
                  <a:gd name="T10" fmla="*/ 19 w 1462"/>
                  <a:gd name="T11" fmla="*/ 57 h 115"/>
                  <a:gd name="T12" fmla="*/ 30 w 1462"/>
                  <a:gd name="T13" fmla="*/ 84 h 115"/>
                  <a:gd name="T14" fmla="*/ 30 w 1462"/>
                  <a:gd name="T15" fmla="*/ 84 h 115"/>
                  <a:gd name="T16" fmla="*/ 57 w 1462"/>
                  <a:gd name="T17" fmla="*/ 95 h 115"/>
                  <a:gd name="T18" fmla="*/ 1405 w 1462"/>
                  <a:gd name="T19" fmla="*/ 95 h 115"/>
                  <a:gd name="T20" fmla="*/ 1405 w 1462"/>
                  <a:gd name="T21" fmla="*/ 95 h 115"/>
                  <a:gd name="T22" fmla="*/ 1431 w 1462"/>
                  <a:gd name="T23" fmla="*/ 84 h 115"/>
                  <a:gd name="T24" fmla="*/ 1431 w 1462"/>
                  <a:gd name="T25" fmla="*/ 84 h 115"/>
                  <a:gd name="T26" fmla="*/ 1442 w 1462"/>
                  <a:gd name="T27" fmla="*/ 57 h 115"/>
                  <a:gd name="T28" fmla="*/ 1442 w 1462"/>
                  <a:gd name="T29" fmla="*/ 57 h 115"/>
                  <a:gd name="T30" fmla="*/ 1431 w 1462"/>
                  <a:gd name="T31" fmla="*/ 30 h 115"/>
                  <a:gd name="T32" fmla="*/ 1431 w 1462"/>
                  <a:gd name="T33" fmla="*/ 30 h 115"/>
                  <a:gd name="T34" fmla="*/ 1405 w 1462"/>
                  <a:gd name="T35" fmla="*/ 20 h 115"/>
                  <a:gd name="T36" fmla="*/ 57 w 1462"/>
                  <a:gd name="T37" fmla="*/ 20 h 115"/>
                  <a:gd name="T38" fmla="*/ 1405 w 1462"/>
                  <a:gd name="T39" fmla="*/ 114 h 115"/>
                  <a:gd name="T40" fmla="*/ 57 w 1462"/>
                  <a:gd name="T41" fmla="*/ 114 h 115"/>
                  <a:gd name="T42" fmla="*/ 57 w 1462"/>
                  <a:gd name="T43" fmla="*/ 114 h 115"/>
                  <a:gd name="T44" fmla="*/ 17 w 1462"/>
                  <a:gd name="T45" fmla="*/ 98 h 115"/>
                  <a:gd name="T46" fmla="*/ 17 w 1462"/>
                  <a:gd name="T47" fmla="*/ 98 h 115"/>
                  <a:gd name="T48" fmla="*/ 0 w 1462"/>
                  <a:gd name="T49" fmla="*/ 57 h 115"/>
                  <a:gd name="T50" fmla="*/ 0 w 1462"/>
                  <a:gd name="T51" fmla="*/ 57 h 115"/>
                  <a:gd name="T52" fmla="*/ 17 w 1462"/>
                  <a:gd name="T53" fmla="*/ 17 h 115"/>
                  <a:gd name="T54" fmla="*/ 17 w 1462"/>
                  <a:gd name="T55" fmla="*/ 17 h 115"/>
                  <a:gd name="T56" fmla="*/ 57 w 1462"/>
                  <a:gd name="T57" fmla="*/ 0 h 115"/>
                  <a:gd name="T58" fmla="*/ 1405 w 1462"/>
                  <a:gd name="T59" fmla="*/ 0 h 115"/>
                  <a:gd name="T60" fmla="*/ 1405 w 1462"/>
                  <a:gd name="T61" fmla="*/ 0 h 115"/>
                  <a:gd name="T62" fmla="*/ 1444 w 1462"/>
                  <a:gd name="T63" fmla="*/ 17 h 115"/>
                  <a:gd name="T64" fmla="*/ 1444 w 1462"/>
                  <a:gd name="T65" fmla="*/ 17 h 115"/>
                  <a:gd name="T66" fmla="*/ 1461 w 1462"/>
                  <a:gd name="T67" fmla="*/ 57 h 115"/>
                  <a:gd name="T68" fmla="*/ 1461 w 1462"/>
                  <a:gd name="T69" fmla="*/ 57 h 115"/>
                  <a:gd name="T70" fmla="*/ 1444 w 1462"/>
                  <a:gd name="T71" fmla="*/ 98 h 115"/>
                  <a:gd name="T72" fmla="*/ 1444 w 1462"/>
                  <a:gd name="T73" fmla="*/ 98 h 115"/>
                  <a:gd name="T74" fmla="*/ 1405 w 1462"/>
                  <a:gd name="T75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62" h="115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7" y="20"/>
                      <a:pt x="37" y="24"/>
                      <a:pt x="30" y="30"/>
                    </a:cubicBezTo>
                    <a:lnTo>
                      <a:pt x="30" y="30"/>
                    </a:lnTo>
                    <a:cubicBezTo>
                      <a:pt x="22" y="38"/>
                      <a:pt x="19" y="47"/>
                      <a:pt x="19" y="57"/>
                    </a:cubicBezTo>
                    <a:lnTo>
                      <a:pt x="19" y="57"/>
                    </a:lnTo>
                    <a:cubicBezTo>
                      <a:pt x="19" y="67"/>
                      <a:pt x="22" y="77"/>
                      <a:pt x="30" y="84"/>
                    </a:cubicBezTo>
                    <a:lnTo>
                      <a:pt x="30" y="84"/>
                    </a:lnTo>
                    <a:cubicBezTo>
                      <a:pt x="37" y="92"/>
                      <a:pt x="47" y="95"/>
                      <a:pt x="57" y="95"/>
                    </a:cubicBezTo>
                    <a:lnTo>
                      <a:pt x="1405" y="95"/>
                    </a:lnTo>
                    <a:lnTo>
                      <a:pt x="1405" y="95"/>
                    </a:lnTo>
                    <a:cubicBezTo>
                      <a:pt x="1414" y="95"/>
                      <a:pt x="1424" y="92"/>
                      <a:pt x="1431" y="84"/>
                    </a:cubicBezTo>
                    <a:lnTo>
                      <a:pt x="1431" y="84"/>
                    </a:lnTo>
                    <a:cubicBezTo>
                      <a:pt x="1439" y="77"/>
                      <a:pt x="1442" y="67"/>
                      <a:pt x="1442" y="57"/>
                    </a:cubicBezTo>
                    <a:lnTo>
                      <a:pt x="1442" y="57"/>
                    </a:lnTo>
                    <a:cubicBezTo>
                      <a:pt x="1442" y="47"/>
                      <a:pt x="1439" y="38"/>
                      <a:pt x="1431" y="30"/>
                    </a:cubicBezTo>
                    <a:lnTo>
                      <a:pt x="1431" y="30"/>
                    </a:lnTo>
                    <a:cubicBezTo>
                      <a:pt x="1424" y="24"/>
                      <a:pt x="1414" y="20"/>
                      <a:pt x="1405" y="20"/>
                    </a:cubicBezTo>
                    <a:lnTo>
                      <a:pt x="57" y="20"/>
                    </a:lnTo>
                    <a:close/>
                    <a:moveTo>
                      <a:pt x="1405" y="114"/>
                    </a:moveTo>
                    <a:lnTo>
                      <a:pt x="57" y="114"/>
                    </a:lnTo>
                    <a:lnTo>
                      <a:pt x="57" y="114"/>
                    </a:lnTo>
                    <a:cubicBezTo>
                      <a:pt x="42" y="114"/>
                      <a:pt x="28" y="108"/>
                      <a:pt x="17" y="98"/>
                    </a:cubicBezTo>
                    <a:lnTo>
                      <a:pt x="17" y="98"/>
                    </a:lnTo>
                    <a:cubicBezTo>
                      <a:pt x="6" y="86"/>
                      <a:pt x="0" y="72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8" y="6"/>
                      <a:pt x="42" y="0"/>
                      <a:pt x="57" y="0"/>
                    </a:cubicBezTo>
                    <a:lnTo>
                      <a:pt x="1405" y="0"/>
                    </a:lnTo>
                    <a:lnTo>
                      <a:pt x="1405" y="0"/>
                    </a:lnTo>
                    <a:cubicBezTo>
                      <a:pt x="1420" y="0"/>
                      <a:pt x="1434" y="6"/>
                      <a:pt x="1444" y="17"/>
                    </a:cubicBezTo>
                    <a:lnTo>
                      <a:pt x="1444" y="17"/>
                    </a:lnTo>
                    <a:cubicBezTo>
                      <a:pt x="1456" y="28"/>
                      <a:pt x="1461" y="42"/>
                      <a:pt x="1461" y="57"/>
                    </a:cubicBezTo>
                    <a:lnTo>
                      <a:pt x="1461" y="57"/>
                    </a:lnTo>
                    <a:cubicBezTo>
                      <a:pt x="1461" y="72"/>
                      <a:pt x="1456" y="86"/>
                      <a:pt x="1444" y="98"/>
                    </a:cubicBezTo>
                    <a:lnTo>
                      <a:pt x="1444" y="98"/>
                    </a:lnTo>
                    <a:cubicBezTo>
                      <a:pt x="1434" y="108"/>
                      <a:pt x="1420" y="114"/>
                      <a:pt x="1405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10">
                <a:extLst>
                  <a:ext uri="{FF2B5EF4-FFF2-40B4-BE49-F238E27FC236}">
                    <a16:creationId xmlns:a16="http://schemas.microsoft.com/office/drawing/2014/main" id="{21506D05-878D-4887-A2BF-01CCBDA04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1528" y="6779154"/>
                <a:ext cx="196787" cy="192772"/>
              </a:xfrm>
              <a:custGeom>
                <a:avLst/>
                <a:gdLst>
                  <a:gd name="T0" fmla="*/ 213 w 214"/>
                  <a:gd name="T1" fmla="*/ 105 h 212"/>
                  <a:gd name="T2" fmla="*/ 213 w 214"/>
                  <a:gd name="T3" fmla="*/ 105 h 212"/>
                  <a:gd name="T4" fmla="*/ 106 w 214"/>
                  <a:gd name="T5" fmla="*/ 211 h 212"/>
                  <a:gd name="T6" fmla="*/ 106 w 214"/>
                  <a:gd name="T7" fmla="*/ 211 h 212"/>
                  <a:gd name="T8" fmla="*/ 0 w 214"/>
                  <a:gd name="T9" fmla="*/ 105 h 212"/>
                  <a:gd name="T10" fmla="*/ 0 w 214"/>
                  <a:gd name="T11" fmla="*/ 105 h 212"/>
                  <a:gd name="T12" fmla="*/ 106 w 214"/>
                  <a:gd name="T13" fmla="*/ 0 h 212"/>
                  <a:gd name="T14" fmla="*/ 106 w 214"/>
                  <a:gd name="T15" fmla="*/ 0 h 212"/>
                  <a:gd name="T16" fmla="*/ 213 w 214"/>
                  <a:gd name="T17" fmla="*/ 105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212">
                    <a:moveTo>
                      <a:pt x="213" y="105"/>
                    </a:moveTo>
                    <a:lnTo>
                      <a:pt x="213" y="105"/>
                    </a:lnTo>
                    <a:cubicBezTo>
                      <a:pt x="213" y="163"/>
                      <a:pt x="166" y="211"/>
                      <a:pt x="106" y="211"/>
                    </a:cubicBezTo>
                    <a:lnTo>
                      <a:pt x="106" y="211"/>
                    </a:lnTo>
                    <a:cubicBezTo>
                      <a:pt x="48" y="211"/>
                      <a:pt x="0" y="163"/>
                      <a:pt x="0" y="105"/>
                    </a:cubicBezTo>
                    <a:lnTo>
                      <a:pt x="0" y="105"/>
                    </a:lnTo>
                    <a:cubicBezTo>
                      <a:pt x="0" y="47"/>
                      <a:pt x="48" y="0"/>
                      <a:pt x="106" y="0"/>
                    </a:cubicBezTo>
                    <a:lnTo>
                      <a:pt x="106" y="0"/>
                    </a:lnTo>
                    <a:cubicBezTo>
                      <a:pt x="166" y="0"/>
                      <a:pt x="213" y="47"/>
                      <a:pt x="213" y="1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111">
                <a:extLst>
                  <a:ext uri="{FF2B5EF4-FFF2-40B4-BE49-F238E27FC236}">
                    <a16:creationId xmlns:a16="http://schemas.microsoft.com/office/drawing/2014/main" id="{150485FC-91FA-4007-AD4F-CF167BFDB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3496" y="6771122"/>
                <a:ext cx="212851" cy="208837"/>
              </a:xfrm>
              <a:custGeom>
                <a:avLst/>
                <a:gdLst>
                  <a:gd name="T0" fmla="*/ 115 w 232"/>
                  <a:gd name="T1" fmla="*/ 19 h 231"/>
                  <a:gd name="T2" fmla="*/ 115 w 232"/>
                  <a:gd name="T3" fmla="*/ 19 h 231"/>
                  <a:gd name="T4" fmla="*/ 19 w 232"/>
                  <a:gd name="T5" fmla="*/ 115 h 231"/>
                  <a:gd name="T6" fmla="*/ 19 w 232"/>
                  <a:gd name="T7" fmla="*/ 115 h 231"/>
                  <a:gd name="T8" fmla="*/ 115 w 232"/>
                  <a:gd name="T9" fmla="*/ 212 h 231"/>
                  <a:gd name="T10" fmla="*/ 115 w 232"/>
                  <a:gd name="T11" fmla="*/ 212 h 231"/>
                  <a:gd name="T12" fmla="*/ 212 w 232"/>
                  <a:gd name="T13" fmla="*/ 115 h 231"/>
                  <a:gd name="T14" fmla="*/ 212 w 232"/>
                  <a:gd name="T15" fmla="*/ 115 h 231"/>
                  <a:gd name="T16" fmla="*/ 115 w 232"/>
                  <a:gd name="T17" fmla="*/ 19 h 231"/>
                  <a:gd name="T18" fmla="*/ 115 w 232"/>
                  <a:gd name="T19" fmla="*/ 230 h 231"/>
                  <a:gd name="T20" fmla="*/ 115 w 232"/>
                  <a:gd name="T21" fmla="*/ 230 h 231"/>
                  <a:gd name="T22" fmla="*/ 0 w 232"/>
                  <a:gd name="T23" fmla="*/ 115 h 231"/>
                  <a:gd name="T24" fmla="*/ 0 w 232"/>
                  <a:gd name="T25" fmla="*/ 115 h 231"/>
                  <a:gd name="T26" fmla="*/ 115 w 232"/>
                  <a:gd name="T27" fmla="*/ 0 h 231"/>
                  <a:gd name="T28" fmla="*/ 115 w 232"/>
                  <a:gd name="T29" fmla="*/ 0 h 231"/>
                  <a:gd name="T30" fmla="*/ 231 w 232"/>
                  <a:gd name="T31" fmla="*/ 115 h 231"/>
                  <a:gd name="T32" fmla="*/ 231 w 232"/>
                  <a:gd name="T33" fmla="*/ 115 h 231"/>
                  <a:gd name="T34" fmla="*/ 115 w 232"/>
                  <a:gd name="T35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231">
                    <a:moveTo>
                      <a:pt x="115" y="19"/>
                    </a:moveTo>
                    <a:lnTo>
                      <a:pt x="115" y="19"/>
                    </a:lnTo>
                    <a:cubicBezTo>
                      <a:pt x="63" y="19"/>
                      <a:pt x="19" y="62"/>
                      <a:pt x="19" y="115"/>
                    </a:cubicBezTo>
                    <a:lnTo>
                      <a:pt x="19" y="115"/>
                    </a:lnTo>
                    <a:cubicBezTo>
                      <a:pt x="19" y="168"/>
                      <a:pt x="63" y="212"/>
                      <a:pt x="115" y="212"/>
                    </a:cubicBezTo>
                    <a:lnTo>
                      <a:pt x="115" y="212"/>
                    </a:lnTo>
                    <a:cubicBezTo>
                      <a:pt x="169" y="212"/>
                      <a:pt x="212" y="168"/>
                      <a:pt x="212" y="115"/>
                    </a:cubicBezTo>
                    <a:lnTo>
                      <a:pt x="212" y="115"/>
                    </a:lnTo>
                    <a:cubicBezTo>
                      <a:pt x="212" y="62"/>
                      <a:pt x="169" y="19"/>
                      <a:pt x="115" y="19"/>
                    </a:cubicBezTo>
                    <a:close/>
                    <a:moveTo>
                      <a:pt x="115" y="230"/>
                    </a:moveTo>
                    <a:lnTo>
                      <a:pt x="115" y="230"/>
                    </a:lnTo>
                    <a:cubicBezTo>
                      <a:pt x="52" y="230"/>
                      <a:pt x="0" y="178"/>
                      <a:pt x="0" y="115"/>
                    </a:cubicBezTo>
                    <a:lnTo>
                      <a:pt x="0" y="115"/>
                    </a:lnTo>
                    <a:cubicBezTo>
                      <a:pt x="0" y="52"/>
                      <a:pt x="52" y="0"/>
                      <a:pt x="115" y="0"/>
                    </a:cubicBezTo>
                    <a:lnTo>
                      <a:pt x="115" y="0"/>
                    </a:lnTo>
                    <a:cubicBezTo>
                      <a:pt x="180" y="0"/>
                      <a:pt x="231" y="52"/>
                      <a:pt x="231" y="115"/>
                    </a:cubicBezTo>
                    <a:lnTo>
                      <a:pt x="231" y="115"/>
                    </a:lnTo>
                    <a:cubicBezTo>
                      <a:pt x="231" y="178"/>
                      <a:pt x="180" y="230"/>
                      <a:pt x="115" y="2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12">
                <a:extLst>
                  <a:ext uri="{FF2B5EF4-FFF2-40B4-BE49-F238E27FC236}">
                    <a16:creationId xmlns:a16="http://schemas.microsoft.com/office/drawing/2014/main" id="{F308B4D7-3116-4AFC-8CA5-76DB78A0E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7753" y="6823330"/>
                <a:ext cx="96386" cy="96386"/>
              </a:xfrm>
              <a:custGeom>
                <a:avLst/>
                <a:gdLst>
                  <a:gd name="T0" fmla="*/ 41 w 105"/>
                  <a:gd name="T1" fmla="*/ 104 h 105"/>
                  <a:gd name="T2" fmla="*/ 41 w 105"/>
                  <a:gd name="T3" fmla="*/ 104 h 105"/>
                  <a:gd name="T4" fmla="*/ 33 w 105"/>
                  <a:gd name="T5" fmla="*/ 100 h 105"/>
                  <a:gd name="T6" fmla="*/ 4 w 105"/>
                  <a:gd name="T7" fmla="*/ 56 h 105"/>
                  <a:gd name="T8" fmla="*/ 4 w 105"/>
                  <a:gd name="T9" fmla="*/ 56 h 105"/>
                  <a:gd name="T10" fmla="*/ 6 w 105"/>
                  <a:gd name="T11" fmla="*/ 43 h 105"/>
                  <a:gd name="T12" fmla="*/ 6 w 105"/>
                  <a:gd name="T13" fmla="*/ 43 h 105"/>
                  <a:gd name="T14" fmla="*/ 20 w 105"/>
                  <a:gd name="T15" fmla="*/ 46 h 105"/>
                  <a:gd name="T16" fmla="*/ 40 w 105"/>
                  <a:gd name="T17" fmla="*/ 77 h 105"/>
                  <a:gd name="T18" fmla="*/ 86 w 105"/>
                  <a:gd name="T19" fmla="*/ 6 h 105"/>
                  <a:gd name="T20" fmla="*/ 86 w 105"/>
                  <a:gd name="T21" fmla="*/ 6 h 105"/>
                  <a:gd name="T22" fmla="*/ 98 w 105"/>
                  <a:gd name="T23" fmla="*/ 3 h 105"/>
                  <a:gd name="T24" fmla="*/ 98 w 105"/>
                  <a:gd name="T25" fmla="*/ 3 h 105"/>
                  <a:gd name="T26" fmla="*/ 102 w 105"/>
                  <a:gd name="T27" fmla="*/ 16 h 105"/>
                  <a:gd name="T28" fmla="*/ 49 w 105"/>
                  <a:gd name="T29" fmla="*/ 100 h 105"/>
                  <a:gd name="T30" fmla="*/ 49 w 105"/>
                  <a:gd name="T31" fmla="*/ 100 h 105"/>
                  <a:gd name="T32" fmla="*/ 41 w 105"/>
                  <a:gd name="T33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105">
                    <a:moveTo>
                      <a:pt x="41" y="104"/>
                    </a:moveTo>
                    <a:lnTo>
                      <a:pt x="41" y="104"/>
                    </a:lnTo>
                    <a:cubicBezTo>
                      <a:pt x="38" y="104"/>
                      <a:pt x="35" y="103"/>
                      <a:pt x="33" y="100"/>
                    </a:cubicBezTo>
                    <a:lnTo>
                      <a:pt x="4" y="56"/>
                    </a:lnTo>
                    <a:lnTo>
                      <a:pt x="4" y="56"/>
                    </a:lnTo>
                    <a:cubicBezTo>
                      <a:pt x="0" y="52"/>
                      <a:pt x="2" y="47"/>
                      <a:pt x="6" y="43"/>
                    </a:cubicBezTo>
                    <a:lnTo>
                      <a:pt x="6" y="43"/>
                    </a:lnTo>
                    <a:cubicBezTo>
                      <a:pt x="10" y="41"/>
                      <a:pt x="16" y="41"/>
                      <a:pt x="20" y="46"/>
                    </a:cubicBezTo>
                    <a:lnTo>
                      <a:pt x="40" y="77"/>
                    </a:lnTo>
                    <a:lnTo>
                      <a:pt x="86" y="6"/>
                    </a:lnTo>
                    <a:lnTo>
                      <a:pt x="86" y="6"/>
                    </a:lnTo>
                    <a:cubicBezTo>
                      <a:pt x="88" y="1"/>
                      <a:pt x="94" y="0"/>
                      <a:pt x="98" y="3"/>
                    </a:cubicBezTo>
                    <a:lnTo>
                      <a:pt x="98" y="3"/>
                    </a:lnTo>
                    <a:cubicBezTo>
                      <a:pt x="102" y="6"/>
                      <a:pt x="104" y="12"/>
                      <a:pt x="102" y="16"/>
                    </a:cubicBezTo>
                    <a:lnTo>
                      <a:pt x="49" y="100"/>
                    </a:lnTo>
                    <a:lnTo>
                      <a:pt x="49" y="100"/>
                    </a:lnTo>
                    <a:cubicBezTo>
                      <a:pt x="47" y="102"/>
                      <a:pt x="45" y="104"/>
                      <a:pt x="41" y="10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113">
                <a:extLst>
                  <a:ext uri="{FF2B5EF4-FFF2-40B4-BE49-F238E27FC236}">
                    <a16:creationId xmlns:a16="http://schemas.microsoft.com/office/drawing/2014/main" id="{D2CC0F68-DBCD-4392-B207-FBC9FC4F8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1528" y="7096424"/>
                <a:ext cx="196787" cy="196790"/>
              </a:xfrm>
              <a:custGeom>
                <a:avLst/>
                <a:gdLst>
                  <a:gd name="T0" fmla="*/ 213 w 214"/>
                  <a:gd name="T1" fmla="*/ 107 h 214"/>
                  <a:gd name="T2" fmla="*/ 213 w 214"/>
                  <a:gd name="T3" fmla="*/ 107 h 214"/>
                  <a:gd name="T4" fmla="*/ 106 w 214"/>
                  <a:gd name="T5" fmla="*/ 213 h 214"/>
                  <a:gd name="T6" fmla="*/ 106 w 214"/>
                  <a:gd name="T7" fmla="*/ 213 h 214"/>
                  <a:gd name="T8" fmla="*/ 0 w 214"/>
                  <a:gd name="T9" fmla="*/ 107 h 214"/>
                  <a:gd name="T10" fmla="*/ 0 w 214"/>
                  <a:gd name="T11" fmla="*/ 107 h 214"/>
                  <a:gd name="T12" fmla="*/ 106 w 214"/>
                  <a:gd name="T13" fmla="*/ 0 h 214"/>
                  <a:gd name="T14" fmla="*/ 106 w 214"/>
                  <a:gd name="T15" fmla="*/ 0 h 214"/>
                  <a:gd name="T16" fmla="*/ 213 w 214"/>
                  <a:gd name="T17" fmla="*/ 1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214">
                    <a:moveTo>
                      <a:pt x="213" y="107"/>
                    </a:moveTo>
                    <a:lnTo>
                      <a:pt x="213" y="107"/>
                    </a:lnTo>
                    <a:cubicBezTo>
                      <a:pt x="213" y="165"/>
                      <a:pt x="166" y="213"/>
                      <a:pt x="106" y="213"/>
                    </a:cubicBezTo>
                    <a:lnTo>
                      <a:pt x="106" y="213"/>
                    </a:lnTo>
                    <a:cubicBezTo>
                      <a:pt x="48" y="213"/>
                      <a:pt x="0" y="165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8" y="0"/>
                      <a:pt x="106" y="0"/>
                    </a:cubicBezTo>
                    <a:lnTo>
                      <a:pt x="106" y="0"/>
                    </a:lnTo>
                    <a:cubicBezTo>
                      <a:pt x="166" y="0"/>
                      <a:pt x="213" y="48"/>
                      <a:pt x="213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114">
                <a:extLst>
                  <a:ext uri="{FF2B5EF4-FFF2-40B4-BE49-F238E27FC236}">
                    <a16:creationId xmlns:a16="http://schemas.microsoft.com/office/drawing/2014/main" id="{6E634DAD-E562-4950-B463-FE0140F9B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3496" y="7088392"/>
                <a:ext cx="212851" cy="212854"/>
              </a:xfrm>
              <a:custGeom>
                <a:avLst/>
                <a:gdLst>
                  <a:gd name="T0" fmla="*/ 115 w 232"/>
                  <a:gd name="T1" fmla="*/ 19 h 233"/>
                  <a:gd name="T2" fmla="*/ 115 w 232"/>
                  <a:gd name="T3" fmla="*/ 19 h 233"/>
                  <a:gd name="T4" fmla="*/ 19 w 232"/>
                  <a:gd name="T5" fmla="*/ 116 h 233"/>
                  <a:gd name="T6" fmla="*/ 19 w 232"/>
                  <a:gd name="T7" fmla="*/ 116 h 233"/>
                  <a:gd name="T8" fmla="*/ 115 w 232"/>
                  <a:gd name="T9" fmla="*/ 213 h 233"/>
                  <a:gd name="T10" fmla="*/ 115 w 232"/>
                  <a:gd name="T11" fmla="*/ 213 h 233"/>
                  <a:gd name="T12" fmla="*/ 212 w 232"/>
                  <a:gd name="T13" fmla="*/ 116 h 233"/>
                  <a:gd name="T14" fmla="*/ 212 w 232"/>
                  <a:gd name="T15" fmla="*/ 116 h 233"/>
                  <a:gd name="T16" fmla="*/ 115 w 232"/>
                  <a:gd name="T17" fmla="*/ 19 h 233"/>
                  <a:gd name="T18" fmla="*/ 115 w 232"/>
                  <a:gd name="T19" fmla="*/ 232 h 233"/>
                  <a:gd name="T20" fmla="*/ 115 w 232"/>
                  <a:gd name="T21" fmla="*/ 232 h 233"/>
                  <a:gd name="T22" fmla="*/ 0 w 232"/>
                  <a:gd name="T23" fmla="*/ 116 h 233"/>
                  <a:gd name="T24" fmla="*/ 0 w 232"/>
                  <a:gd name="T25" fmla="*/ 116 h 233"/>
                  <a:gd name="T26" fmla="*/ 115 w 232"/>
                  <a:gd name="T27" fmla="*/ 0 h 233"/>
                  <a:gd name="T28" fmla="*/ 115 w 232"/>
                  <a:gd name="T29" fmla="*/ 0 h 233"/>
                  <a:gd name="T30" fmla="*/ 231 w 232"/>
                  <a:gd name="T31" fmla="*/ 116 h 233"/>
                  <a:gd name="T32" fmla="*/ 231 w 232"/>
                  <a:gd name="T33" fmla="*/ 116 h 233"/>
                  <a:gd name="T34" fmla="*/ 115 w 232"/>
                  <a:gd name="T35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233">
                    <a:moveTo>
                      <a:pt x="115" y="19"/>
                    </a:moveTo>
                    <a:lnTo>
                      <a:pt x="115" y="19"/>
                    </a:lnTo>
                    <a:cubicBezTo>
                      <a:pt x="63" y="19"/>
                      <a:pt x="19" y="62"/>
                      <a:pt x="19" y="116"/>
                    </a:cubicBezTo>
                    <a:lnTo>
                      <a:pt x="19" y="116"/>
                    </a:lnTo>
                    <a:cubicBezTo>
                      <a:pt x="19" y="170"/>
                      <a:pt x="63" y="213"/>
                      <a:pt x="115" y="213"/>
                    </a:cubicBezTo>
                    <a:lnTo>
                      <a:pt x="115" y="213"/>
                    </a:lnTo>
                    <a:cubicBezTo>
                      <a:pt x="169" y="213"/>
                      <a:pt x="212" y="170"/>
                      <a:pt x="212" y="116"/>
                    </a:cubicBezTo>
                    <a:lnTo>
                      <a:pt x="212" y="116"/>
                    </a:lnTo>
                    <a:cubicBezTo>
                      <a:pt x="212" y="62"/>
                      <a:pt x="169" y="19"/>
                      <a:pt x="115" y="19"/>
                    </a:cubicBezTo>
                    <a:close/>
                    <a:moveTo>
                      <a:pt x="115" y="232"/>
                    </a:moveTo>
                    <a:lnTo>
                      <a:pt x="115" y="232"/>
                    </a:lnTo>
                    <a:cubicBezTo>
                      <a:pt x="52" y="232"/>
                      <a:pt x="0" y="179"/>
                      <a:pt x="0" y="116"/>
                    </a:cubicBezTo>
                    <a:lnTo>
                      <a:pt x="0" y="116"/>
                    </a:lnTo>
                    <a:cubicBezTo>
                      <a:pt x="0" y="52"/>
                      <a:pt x="52" y="0"/>
                      <a:pt x="115" y="0"/>
                    </a:cubicBezTo>
                    <a:lnTo>
                      <a:pt x="115" y="0"/>
                    </a:lnTo>
                    <a:cubicBezTo>
                      <a:pt x="180" y="0"/>
                      <a:pt x="231" y="52"/>
                      <a:pt x="231" y="116"/>
                    </a:cubicBezTo>
                    <a:lnTo>
                      <a:pt x="231" y="116"/>
                    </a:lnTo>
                    <a:cubicBezTo>
                      <a:pt x="231" y="179"/>
                      <a:pt x="180" y="232"/>
                      <a:pt x="115" y="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15">
                <a:extLst>
                  <a:ext uri="{FF2B5EF4-FFF2-40B4-BE49-F238E27FC236}">
                    <a16:creationId xmlns:a16="http://schemas.microsoft.com/office/drawing/2014/main" id="{2C8FC1A1-DD0E-4A57-8DC2-3BCD59F7E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7753" y="7144617"/>
                <a:ext cx="96386" cy="96386"/>
              </a:xfrm>
              <a:custGeom>
                <a:avLst/>
                <a:gdLst>
                  <a:gd name="T0" fmla="*/ 41 w 105"/>
                  <a:gd name="T1" fmla="*/ 106 h 107"/>
                  <a:gd name="T2" fmla="*/ 41 w 105"/>
                  <a:gd name="T3" fmla="*/ 106 h 107"/>
                  <a:gd name="T4" fmla="*/ 33 w 105"/>
                  <a:gd name="T5" fmla="*/ 102 h 107"/>
                  <a:gd name="T6" fmla="*/ 4 w 105"/>
                  <a:gd name="T7" fmla="*/ 57 h 107"/>
                  <a:gd name="T8" fmla="*/ 4 w 105"/>
                  <a:gd name="T9" fmla="*/ 57 h 107"/>
                  <a:gd name="T10" fmla="*/ 6 w 105"/>
                  <a:gd name="T11" fmla="*/ 45 h 107"/>
                  <a:gd name="T12" fmla="*/ 6 w 105"/>
                  <a:gd name="T13" fmla="*/ 45 h 107"/>
                  <a:gd name="T14" fmla="*/ 20 w 105"/>
                  <a:gd name="T15" fmla="*/ 47 h 107"/>
                  <a:gd name="T16" fmla="*/ 40 w 105"/>
                  <a:gd name="T17" fmla="*/ 79 h 107"/>
                  <a:gd name="T18" fmla="*/ 86 w 105"/>
                  <a:gd name="T19" fmla="*/ 6 h 107"/>
                  <a:gd name="T20" fmla="*/ 86 w 105"/>
                  <a:gd name="T21" fmla="*/ 6 h 107"/>
                  <a:gd name="T22" fmla="*/ 98 w 105"/>
                  <a:gd name="T23" fmla="*/ 3 h 107"/>
                  <a:gd name="T24" fmla="*/ 98 w 105"/>
                  <a:gd name="T25" fmla="*/ 3 h 107"/>
                  <a:gd name="T26" fmla="*/ 102 w 105"/>
                  <a:gd name="T27" fmla="*/ 17 h 107"/>
                  <a:gd name="T28" fmla="*/ 49 w 105"/>
                  <a:gd name="T29" fmla="*/ 101 h 107"/>
                  <a:gd name="T30" fmla="*/ 49 w 105"/>
                  <a:gd name="T31" fmla="*/ 101 h 107"/>
                  <a:gd name="T32" fmla="*/ 41 w 105"/>
                  <a:gd name="T3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107">
                    <a:moveTo>
                      <a:pt x="41" y="106"/>
                    </a:moveTo>
                    <a:lnTo>
                      <a:pt x="41" y="106"/>
                    </a:lnTo>
                    <a:cubicBezTo>
                      <a:pt x="38" y="106"/>
                      <a:pt x="35" y="104"/>
                      <a:pt x="33" y="102"/>
                    </a:cubicBezTo>
                    <a:lnTo>
                      <a:pt x="4" y="57"/>
                    </a:lnTo>
                    <a:lnTo>
                      <a:pt x="4" y="57"/>
                    </a:lnTo>
                    <a:cubicBezTo>
                      <a:pt x="0" y="53"/>
                      <a:pt x="2" y="47"/>
                      <a:pt x="6" y="45"/>
                    </a:cubicBezTo>
                    <a:lnTo>
                      <a:pt x="6" y="45"/>
                    </a:lnTo>
                    <a:cubicBezTo>
                      <a:pt x="10" y="42"/>
                      <a:pt x="16" y="42"/>
                      <a:pt x="20" y="47"/>
                    </a:cubicBezTo>
                    <a:lnTo>
                      <a:pt x="40" y="79"/>
                    </a:lnTo>
                    <a:lnTo>
                      <a:pt x="86" y="6"/>
                    </a:lnTo>
                    <a:lnTo>
                      <a:pt x="86" y="6"/>
                    </a:lnTo>
                    <a:cubicBezTo>
                      <a:pt x="88" y="1"/>
                      <a:pt x="94" y="0"/>
                      <a:pt x="98" y="3"/>
                    </a:cubicBezTo>
                    <a:lnTo>
                      <a:pt x="98" y="3"/>
                    </a:lnTo>
                    <a:cubicBezTo>
                      <a:pt x="102" y="6"/>
                      <a:pt x="104" y="12"/>
                      <a:pt x="102" y="17"/>
                    </a:cubicBezTo>
                    <a:lnTo>
                      <a:pt x="49" y="101"/>
                    </a:lnTo>
                    <a:lnTo>
                      <a:pt x="49" y="101"/>
                    </a:lnTo>
                    <a:cubicBezTo>
                      <a:pt x="47" y="104"/>
                      <a:pt x="45" y="106"/>
                      <a:pt x="41" y="1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16">
                <a:extLst>
                  <a:ext uri="{FF2B5EF4-FFF2-40B4-BE49-F238E27FC236}">
                    <a16:creationId xmlns:a16="http://schemas.microsoft.com/office/drawing/2014/main" id="{954C8A5E-0742-4EC9-8533-3258FCABF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1528" y="7417711"/>
                <a:ext cx="196787" cy="196790"/>
              </a:xfrm>
              <a:custGeom>
                <a:avLst/>
                <a:gdLst>
                  <a:gd name="T0" fmla="*/ 213 w 214"/>
                  <a:gd name="T1" fmla="*/ 107 h 214"/>
                  <a:gd name="T2" fmla="*/ 213 w 214"/>
                  <a:gd name="T3" fmla="*/ 107 h 214"/>
                  <a:gd name="T4" fmla="*/ 106 w 214"/>
                  <a:gd name="T5" fmla="*/ 213 h 214"/>
                  <a:gd name="T6" fmla="*/ 106 w 214"/>
                  <a:gd name="T7" fmla="*/ 213 h 214"/>
                  <a:gd name="T8" fmla="*/ 0 w 214"/>
                  <a:gd name="T9" fmla="*/ 107 h 214"/>
                  <a:gd name="T10" fmla="*/ 0 w 214"/>
                  <a:gd name="T11" fmla="*/ 107 h 214"/>
                  <a:gd name="T12" fmla="*/ 106 w 214"/>
                  <a:gd name="T13" fmla="*/ 0 h 214"/>
                  <a:gd name="T14" fmla="*/ 106 w 214"/>
                  <a:gd name="T15" fmla="*/ 0 h 214"/>
                  <a:gd name="T16" fmla="*/ 213 w 214"/>
                  <a:gd name="T17" fmla="*/ 1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214">
                    <a:moveTo>
                      <a:pt x="213" y="107"/>
                    </a:moveTo>
                    <a:lnTo>
                      <a:pt x="213" y="107"/>
                    </a:lnTo>
                    <a:cubicBezTo>
                      <a:pt x="213" y="166"/>
                      <a:pt x="166" y="213"/>
                      <a:pt x="106" y="213"/>
                    </a:cubicBezTo>
                    <a:lnTo>
                      <a:pt x="106" y="213"/>
                    </a:lnTo>
                    <a:cubicBezTo>
                      <a:pt x="48" y="213"/>
                      <a:pt x="0" y="166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8" y="0"/>
                      <a:pt x="106" y="0"/>
                    </a:cubicBezTo>
                    <a:lnTo>
                      <a:pt x="106" y="0"/>
                    </a:lnTo>
                    <a:cubicBezTo>
                      <a:pt x="166" y="0"/>
                      <a:pt x="213" y="48"/>
                      <a:pt x="213" y="10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17">
                <a:extLst>
                  <a:ext uri="{FF2B5EF4-FFF2-40B4-BE49-F238E27FC236}">
                    <a16:creationId xmlns:a16="http://schemas.microsoft.com/office/drawing/2014/main" id="{ECF72F4F-2BBE-4E7C-B56E-FE60272DF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3496" y="7409679"/>
                <a:ext cx="212851" cy="212854"/>
              </a:xfrm>
              <a:custGeom>
                <a:avLst/>
                <a:gdLst>
                  <a:gd name="T0" fmla="*/ 115 w 232"/>
                  <a:gd name="T1" fmla="*/ 20 h 233"/>
                  <a:gd name="T2" fmla="*/ 115 w 232"/>
                  <a:gd name="T3" fmla="*/ 20 h 233"/>
                  <a:gd name="T4" fmla="*/ 19 w 232"/>
                  <a:gd name="T5" fmla="*/ 116 h 233"/>
                  <a:gd name="T6" fmla="*/ 19 w 232"/>
                  <a:gd name="T7" fmla="*/ 116 h 233"/>
                  <a:gd name="T8" fmla="*/ 115 w 232"/>
                  <a:gd name="T9" fmla="*/ 213 h 233"/>
                  <a:gd name="T10" fmla="*/ 115 w 232"/>
                  <a:gd name="T11" fmla="*/ 213 h 233"/>
                  <a:gd name="T12" fmla="*/ 212 w 232"/>
                  <a:gd name="T13" fmla="*/ 116 h 233"/>
                  <a:gd name="T14" fmla="*/ 212 w 232"/>
                  <a:gd name="T15" fmla="*/ 116 h 233"/>
                  <a:gd name="T16" fmla="*/ 115 w 232"/>
                  <a:gd name="T17" fmla="*/ 20 h 233"/>
                  <a:gd name="T18" fmla="*/ 115 w 232"/>
                  <a:gd name="T19" fmla="*/ 232 h 233"/>
                  <a:gd name="T20" fmla="*/ 115 w 232"/>
                  <a:gd name="T21" fmla="*/ 232 h 233"/>
                  <a:gd name="T22" fmla="*/ 0 w 232"/>
                  <a:gd name="T23" fmla="*/ 116 h 233"/>
                  <a:gd name="T24" fmla="*/ 0 w 232"/>
                  <a:gd name="T25" fmla="*/ 116 h 233"/>
                  <a:gd name="T26" fmla="*/ 115 w 232"/>
                  <a:gd name="T27" fmla="*/ 0 h 233"/>
                  <a:gd name="T28" fmla="*/ 115 w 232"/>
                  <a:gd name="T29" fmla="*/ 0 h 233"/>
                  <a:gd name="T30" fmla="*/ 231 w 232"/>
                  <a:gd name="T31" fmla="*/ 116 h 233"/>
                  <a:gd name="T32" fmla="*/ 231 w 232"/>
                  <a:gd name="T33" fmla="*/ 116 h 233"/>
                  <a:gd name="T34" fmla="*/ 115 w 232"/>
                  <a:gd name="T35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233">
                    <a:moveTo>
                      <a:pt x="115" y="20"/>
                    </a:moveTo>
                    <a:lnTo>
                      <a:pt x="115" y="20"/>
                    </a:lnTo>
                    <a:cubicBezTo>
                      <a:pt x="63" y="20"/>
                      <a:pt x="19" y="63"/>
                      <a:pt x="19" y="116"/>
                    </a:cubicBezTo>
                    <a:lnTo>
                      <a:pt x="19" y="116"/>
                    </a:lnTo>
                    <a:cubicBezTo>
                      <a:pt x="19" y="169"/>
                      <a:pt x="63" y="213"/>
                      <a:pt x="115" y="213"/>
                    </a:cubicBezTo>
                    <a:lnTo>
                      <a:pt x="115" y="213"/>
                    </a:lnTo>
                    <a:cubicBezTo>
                      <a:pt x="169" y="213"/>
                      <a:pt x="212" y="169"/>
                      <a:pt x="212" y="116"/>
                    </a:cubicBezTo>
                    <a:lnTo>
                      <a:pt x="212" y="116"/>
                    </a:lnTo>
                    <a:cubicBezTo>
                      <a:pt x="212" y="63"/>
                      <a:pt x="169" y="20"/>
                      <a:pt x="115" y="20"/>
                    </a:cubicBezTo>
                    <a:close/>
                    <a:moveTo>
                      <a:pt x="115" y="232"/>
                    </a:moveTo>
                    <a:lnTo>
                      <a:pt x="115" y="232"/>
                    </a:lnTo>
                    <a:cubicBezTo>
                      <a:pt x="52" y="232"/>
                      <a:pt x="0" y="180"/>
                      <a:pt x="0" y="116"/>
                    </a:cubicBezTo>
                    <a:lnTo>
                      <a:pt x="0" y="116"/>
                    </a:lnTo>
                    <a:cubicBezTo>
                      <a:pt x="0" y="52"/>
                      <a:pt x="52" y="0"/>
                      <a:pt x="115" y="0"/>
                    </a:cubicBezTo>
                    <a:lnTo>
                      <a:pt x="115" y="0"/>
                    </a:lnTo>
                    <a:cubicBezTo>
                      <a:pt x="180" y="0"/>
                      <a:pt x="231" y="52"/>
                      <a:pt x="231" y="116"/>
                    </a:cubicBezTo>
                    <a:lnTo>
                      <a:pt x="231" y="116"/>
                    </a:lnTo>
                    <a:cubicBezTo>
                      <a:pt x="231" y="180"/>
                      <a:pt x="180" y="232"/>
                      <a:pt x="115" y="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1EBC882A-0851-4E48-B7D4-61EABB0B7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0497" y="7466984"/>
                <a:ext cx="93482" cy="94396"/>
              </a:xfrm>
              <a:custGeom>
                <a:avLst/>
                <a:gdLst>
                  <a:gd name="connsiteX0" fmla="*/ 87107 w 93482"/>
                  <a:gd name="connsiteY0" fmla="*/ 1647 h 94396"/>
                  <a:gd name="connsiteX1" fmla="*/ 88004 w 93482"/>
                  <a:gd name="connsiteY1" fmla="*/ 13468 h 94396"/>
                  <a:gd name="connsiteX2" fmla="*/ 58886 w 93482"/>
                  <a:gd name="connsiteY2" fmla="*/ 48717 h 94396"/>
                  <a:gd name="connsiteX3" fmla="*/ 91106 w 93482"/>
                  <a:gd name="connsiteY3" fmla="*/ 75873 h 94396"/>
                  <a:gd name="connsiteX4" fmla="*/ 91106 w 93482"/>
                  <a:gd name="connsiteY4" fmla="*/ 87663 h 94396"/>
                  <a:gd name="connsiteX5" fmla="*/ 84800 w 93482"/>
                  <a:gd name="connsiteY5" fmla="*/ 90383 h 94396"/>
                  <a:gd name="connsiteX6" fmla="*/ 79396 w 93482"/>
                  <a:gd name="connsiteY6" fmla="*/ 89477 h 94396"/>
                  <a:gd name="connsiteX7" fmla="*/ 47790 w 93482"/>
                  <a:gd name="connsiteY7" fmla="*/ 62150 h 94396"/>
                  <a:gd name="connsiteX8" fmla="*/ 23406 w 93482"/>
                  <a:gd name="connsiteY8" fmla="*/ 91668 h 94396"/>
                  <a:gd name="connsiteX9" fmla="*/ 16228 w 93482"/>
                  <a:gd name="connsiteY9" fmla="*/ 94396 h 94396"/>
                  <a:gd name="connsiteX10" fmla="*/ 10845 w 93482"/>
                  <a:gd name="connsiteY10" fmla="*/ 92577 h 94396"/>
                  <a:gd name="connsiteX11" fmla="*/ 9948 w 93482"/>
                  <a:gd name="connsiteY11" fmla="*/ 79847 h 94396"/>
                  <a:gd name="connsiteX12" fmla="*/ 34409 w 93482"/>
                  <a:gd name="connsiteY12" fmla="*/ 50580 h 94396"/>
                  <a:gd name="connsiteX13" fmla="*/ 2827 w 93482"/>
                  <a:gd name="connsiteY13" fmla="*/ 23275 h 94396"/>
                  <a:gd name="connsiteX14" fmla="*/ 1926 w 93482"/>
                  <a:gd name="connsiteY14" fmla="*/ 10579 h 94396"/>
                  <a:gd name="connsiteX15" fmla="*/ 13637 w 93482"/>
                  <a:gd name="connsiteY15" fmla="*/ 10579 h 94396"/>
                  <a:gd name="connsiteX16" fmla="*/ 45439 w 93482"/>
                  <a:gd name="connsiteY16" fmla="*/ 37383 h 94396"/>
                  <a:gd name="connsiteX17" fmla="*/ 74546 w 93482"/>
                  <a:gd name="connsiteY17" fmla="*/ 2556 h 94396"/>
                  <a:gd name="connsiteX18" fmla="*/ 87107 w 93482"/>
                  <a:gd name="connsiteY18" fmla="*/ 1647 h 9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3482" h="94396">
                    <a:moveTo>
                      <a:pt x="87107" y="1647"/>
                    </a:moveTo>
                    <a:cubicBezTo>
                      <a:pt x="90696" y="4375"/>
                      <a:pt x="90696" y="10740"/>
                      <a:pt x="88004" y="13468"/>
                    </a:cubicBezTo>
                    <a:lnTo>
                      <a:pt x="58886" y="48717"/>
                    </a:lnTo>
                    <a:lnTo>
                      <a:pt x="91106" y="75873"/>
                    </a:lnTo>
                    <a:cubicBezTo>
                      <a:pt x="93808" y="79501"/>
                      <a:pt x="94709" y="84035"/>
                      <a:pt x="91106" y="87663"/>
                    </a:cubicBezTo>
                    <a:cubicBezTo>
                      <a:pt x="90205" y="89477"/>
                      <a:pt x="87503" y="90383"/>
                      <a:pt x="84800" y="90383"/>
                    </a:cubicBezTo>
                    <a:cubicBezTo>
                      <a:pt x="82999" y="90383"/>
                      <a:pt x="81197" y="89477"/>
                      <a:pt x="79396" y="89477"/>
                    </a:cubicBezTo>
                    <a:lnTo>
                      <a:pt x="47790" y="62150"/>
                    </a:lnTo>
                    <a:lnTo>
                      <a:pt x="23406" y="91668"/>
                    </a:lnTo>
                    <a:cubicBezTo>
                      <a:pt x="20714" y="93487"/>
                      <a:pt x="18920" y="94396"/>
                      <a:pt x="16228" y="94396"/>
                    </a:cubicBezTo>
                    <a:cubicBezTo>
                      <a:pt x="14434" y="94396"/>
                      <a:pt x="12639" y="93487"/>
                      <a:pt x="10845" y="92577"/>
                    </a:cubicBezTo>
                    <a:cubicBezTo>
                      <a:pt x="7256" y="88940"/>
                      <a:pt x="7256" y="83484"/>
                      <a:pt x="9948" y="79847"/>
                    </a:cubicBezTo>
                    <a:lnTo>
                      <a:pt x="34409" y="50580"/>
                    </a:lnTo>
                    <a:lnTo>
                      <a:pt x="2827" y="23275"/>
                    </a:lnTo>
                    <a:cubicBezTo>
                      <a:pt x="-776" y="20554"/>
                      <a:pt x="-776" y="15113"/>
                      <a:pt x="1926" y="10579"/>
                    </a:cubicBezTo>
                    <a:cubicBezTo>
                      <a:pt x="4629" y="6951"/>
                      <a:pt x="10034" y="6951"/>
                      <a:pt x="13637" y="10579"/>
                    </a:cubicBezTo>
                    <a:lnTo>
                      <a:pt x="45439" y="37383"/>
                    </a:lnTo>
                    <a:lnTo>
                      <a:pt x="74546" y="2556"/>
                    </a:lnTo>
                    <a:cubicBezTo>
                      <a:pt x="78135" y="-172"/>
                      <a:pt x="83518" y="-1081"/>
                      <a:pt x="87107" y="16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20">
                <a:extLst>
                  <a:ext uri="{FF2B5EF4-FFF2-40B4-BE49-F238E27FC236}">
                    <a16:creationId xmlns:a16="http://schemas.microsoft.com/office/drawing/2014/main" id="{D38D3FB1-2542-41CA-9174-07D16F14E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3657" y="7895627"/>
                <a:ext cx="136547" cy="136547"/>
              </a:xfrm>
              <a:custGeom>
                <a:avLst/>
                <a:gdLst>
                  <a:gd name="T0" fmla="*/ 148 w 149"/>
                  <a:gd name="T1" fmla="*/ 73 h 149"/>
                  <a:gd name="T2" fmla="*/ 148 w 149"/>
                  <a:gd name="T3" fmla="*/ 73 h 149"/>
                  <a:gd name="T4" fmla="*/ 75 w 149"/>
                  <a:gd name="T5" fmla="*/ 148 h 149"/>
                  <a:gd name="T6" fmla="*/ 75 w 149"/>
                  <a:gd name="T7" fmla="*/ 148 h 149"/>
                  <a:gd name="T8" fmla="*/ 0 w 149"/>
                  <a:gd name="T9" fmla="*/ 73 h 149"/>
                  <a:gd name="T10" fmla="*/ 0 w 149"/>
                  <a:gd name="T11" fmla="*/ 73 h 149"/>
                  <a:gd name="T12" fmla="*/ 75 w 149"/>
                  <a:gd name="T13" fmla="*/ 0 h 149"/>
                  <a:gd name="T14" fmla="*/ 75 w 149"/>
                  <a:gd name="T15" fmla="*/ 0 h 149"/>
                  <a:gd name="T16" fmla="*/ 148 w 149"/>
                  <a:gd name="T17" fmla="*/ 7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49">
                    <a:moveTo>
                      <a:pt x="148" y="73"/>
                    </a:moveTo>
                    <a:lnTo>
                      <a:pt x="148" y="73"/>
                    </a:lnTo>
                    <a:cubicBezTo>
                      <a:pt x="148" y="114"/>
                      <a:pt x="115" y="148"/>
                      <a:pt x="75" y="148"/>
                    </a:cubicBezTo>
                    <a:lnTo>
                      <a:pt x="75" y="148"/>
                    </a:lnTo>
                    <a:cubicBezTo>
                      <a:pt x="34" y="148"/>
                      <a:pt x="0" y="114"/>
                      <a:pt x="0" y="73"/>
                    </a:cubicBezTo>
                    <a:lnTo>
                      <a:pt x="0" y="73"/>
                    </a:lnTo>
                    <a:cubicBezTo>
                      <a:pt x="0" y="32"/>
                      <a:pt x="34" y="0"/>
                      <a:pt x="75" y="0"/>
                    </a:cubicBezTo>
                    <a:lnTo>
                      <a:pt x="75" y="0"/>
                    </a:lnTo>
                    <a:cubicBezTo>
                      <a:pt x="115" y="0"/>
                      <a:pt x="148" y="32"/>
                      <a:pt x="148" y="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21">
                <a:extLst>
                  <a:ext uri="{FF2B5EF4-FFF2-40B4-BE49-F238E27FC236}">
                    <a16:creationId xmlns:a16="http://schemas.microsoft.com/office/drawing/2014/main" id="{661DEDA5-5D27-48D0-900B-FC6D10348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5625" y="7887595"/>
                <a:ext cx="152611" cy="152611"/>
              </a:xfrm>
              <a:custGeom>
                <a:avLst/>
                <a:gdLst>
                  <a:gd name="T0" fmla="*/ 84 w 169"/>
                  <a:gd name="T1" fmla="*/ 19 h 168"/>
                  <a:gd name="T2" fmla="*/ 84 w 169"/>
                  <a:gd name="T3" fmla="*/ 19 h 168"/>
                  <a:gd name="T4" fmla="*/ 20 w 169"/>
                  <a:gd name="T5" fmla="*/ 83 h 168"/>
                  <a:gd name="T6" fmla="*/ 20 w 169"/>
                  <a:gd name="T7" fmla="*/ 83 h 168"/>
                  <a:gd name="T8" fmla="*/ 84 w 169"/>
                  <a:gd name="T9" fmla="*/ 149 h 168"/>
                  <a:gd name="T10" fmla="*/ 84 w 169"/>
                  <a:gd name="T11" fmla="*/ 149 h 168"/>
                  <a:gd name="T12" fmla="*/ 149 w 169"/>
                  <a:gd name="T13" fmla="*/ 83 h 168"/>
                  <a:gd name="T14" fmla="*/ 149 w 169"/>
                  <a:gd name="T15" fmla="*/ 83 h 168"/>
                  <a:gd name="T16" fmla="*/ 84 w 169"/>
                  <a:gd name="T17" fmla="*/ 19 h 168"/>
                  <a:gd name="T18" fmla="*/ 84 w 169"/>
                  <a:gd name="T19" fmla="*/ 167 h 168"/>
                  <a:gd name="T20" fmla="*/ 84 w 169"/>
                  <a:gd name="T21" fmla="*/ 167 h 168"/>
                  <a:gd name="T22" fmla="*/ 0 w 169"/>
                  <a:gd name="T23" fmla="*/ 83 h 168"/>
                  <a:gd name="T24" fmla="*/ 0 w 169"/>
                  <a:gd name="T25" fmla="*/ 83 h 168"/>
                  <a:gd name="T26" fmla="*/ 84 w 169"/>
                  <a:gd name="T27" fmla="*/ 0 h 168"/>
                  <a:gd name="T28" fmla="*/ 84 w 169"/>
                  <a:gd name="T29" fmla="*/ 0 h 168"/>
                  <a:gd name="T30" fmla="*/ 168 w 169"/>
                  <a:gd name="T31" fmla="*/ 83 h 168"/>
                  <a:gd name="T32" fmla="*/ 168 w 169"/>
                  <a:gd name="T33" fmla="*/ 83 h 168"/>
                  <a:gd name="T34" fmla="*/ 84 w 169"/>
                  <a:gd name="T35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" h="168">
                    <a:moveTo>
                      <a:pt x="84" y="19"/>
                    </a:moveTo>
                    <a:lnTo>
                      <a:pt x="84" y="19"/>
                    </a:lnTo>
                    <a:cubicBezTo>
                      <a:pt x="49" y="19"/>
                      <a:pt x="20" y="48"/>
                      <a:pt x="20" y="83"/>
                    </a:cubicBezTo>
                    <a:lnTo>
                      <a:pt x="20" y="83"/>
                    </a:lnTo>
                    <a:cubicBezTo>
                      <a:pt x="20" y="119"/>
                      <a:pt x="49" y="149"/>
                      <a:pt x="84" y="149"/>
                    </a:cubicBezTo>
                    <a:lnTo>
                      <a:pt x="84" y="149"/>
                    </a:lnTo>
                    <a:cubicBezTo>
                      <a:pt x="120" y="149"/>
                      <a:pt x="149" y="119"/>
                      <a:pt x="149" y="83"/>
                    </a:cubicBezTo>
                    <a:lnTo>
                      <a:pt x="149" y="83"/>
                    </a:lnTo>
                    <a:cubicBezTo>
                      <a:pt x="149" y="48"/>
                      <a:pt x="120" y="19"/>
                      <a:pt x="84" y="19"/>
                    </a:cubicBezTo>
                    <a:close/>
                    <a:moveTo>
                      <a:pt x="84" y="167"/>
                    </a:moveTo>
                    <a:lnTo>
                      <a:pt x="84" y="167"/>
                    </a:lnTo>
                    <a:cubicBezTo>
                      <a:pt x="38" y="167"/>
                      <a:pt x="0" y="130"/>
                      <a:pt x="0" y="83"/>
                    </a:cubicBezTo>
                    <a:lnTo>
                      <a:pt x="0" y="83"/>
                    </a:lnTo>
                    <a:cubicBezTo>
                      <a:pt x="0" y="37"/>
                      <a:pt x="38" y="0"/>
                      <a:pt x="84" y="0"/>
                    </a:cubicBezTo>
                    <a:lnTo>
                      <a:pt x="84" y="0"/>
                    </a:lnTo>
                    <a:cubicBezTo>
                      <a:pt x="131" y="0"/>
                      <a:pt x="168" y="37"/>
                      <a:pt x="168" y="83"/>
                    </a:cubicBezTo>
                    <a:lnTo>
                      <a:pt x="168" y="83"/>
                    </a:lnTo>
                    <a:cubicBezTo>
                      <a:pt x="168" y="130"/>
                      <a:pt x="131" y="167"/>
                      <a:pt x="84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5A1F1C19-8C92-4B28-AE62-34700A9E5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6429" y="7911691"/>
                <a:ext cx="930820" cy="95541"/>
              </a:xfrm>
              <a:custGeom>
                <a:avLst/>
                <a:gdLst>
                  <a:gd name="connsiteX0" fmla="*/ 8205 w 930820"/>
                  <a:gd name="connsiteY0" fmla="*/ 80322 h 95541"/>
                  <a:gd name="connsiteX1" fmla="*/ 921704 w 930820"/>
                  <a:gd name="connsiteY1" fmla="*/ 80322 h 95541"/>
                  <a:gd name="connsiteX2" fmla="*/ 930820 w 930820"/>
                  <a:gd name="connsiteY2" fmla="*/ 87932 h 95541"/>
                  <a:gd name="connsiteX3" fmla="*/ 921704 w 930820"/>
                  <a:gd name="connsiteY3" fmla="*/ 95541 h 95541"/>
                  <a:gd name="connsiteX4" fmla="*/ 8205 w 930820"/>
                  <a:gd name="connsiteY4" fmla="*/ 95541 h 95541"/>
                  <a:gd name="connsiteX5" fmla="*/ 0 w 930820"/>
                  <a:gd name="connsiteY5" fmla="*/ 87932 h 95541"/>
                  <a:gd name="connsiteX6" fmla="*/ 8205 w 930820"/>
                  <a:gd name="connsiteY6" fmla="*/ 80322 h 95541"/>
                  <a:gd name="connsiteX7" fmla="*/ 8203 w 930820"/>
                  <a:gd name="connsiteY7" fmla="*/ 0 h 95541"/>
                  <a:gd name="connsiteX8" fmla="*/ 613378 w 930820"/>
                  <a:gd name="connsiteY8" fmla="*/ 0 h 95541"/>
                  <a:gd name="connsiteX9" fmla="*/ 621581 w 930820"/>
                  <a:gd name="connsiteY9" fmla="*/ 7609 h 95541"/>
                  <a:gd name="connsiteX10" fmla="*/ 613378 w 930820"/>
                  <a:gd name="connsiteY10" fmla="*/ 15218 h 95541"/>
                  <a:gd name="connsiteX11" fmla="*/ 8203 w 930820"/>
                  <a:gd name="connsiteY11" fmla="*/ 15218 h 95541"/>
                  <a:gd name="connsiteX12" fmla="*/ 0 w 930820"/>
                  <a:gd name="connsiteY12" fmla="*/ 7609 h 95541"/>
                  <a:gd name="connsiteX13" fmla="*/ 8203 w 930820"/>
                  <a:gd name="connsiteY13" fmla="*/ 0 h 9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30820" h="95541">
                    <a:moveTo>
                      <a:pt x="8205" y="80322"/>
                    </a:moveTo>
                    <a:lnTo>
                      <a:pt x="921704" y="80322"/>
                    </a:lnTo>
                    <a:cubicBezTo>
                      <a:pt x="927174" y="80322"/>
                      <a:pt x="930820" y="83704"/>
                      <a:pt x="930820" y="87932"/>
                    </a:cubicBezTo>
                    <a:cubicBezTo>
                      <a:pt x="930820" y="92159"/>
                      <a:pt x="927174" y="95541"/>
                      <a:pt x="921704" y="95541"/>
                    </a:cubicBezTo>
                    <a:lnTo>
                      <a:pt x="8205" y="95541"/>
                    </a:lnTo>
                    <a:cubicBezTo>
                      <a:pt x="3647" y="95541"/>
                      <a:pt x="0" y="92159"/>
                      <a:pt x="0" y="87932"/>
                    </a:cubicBezTo>
                    <a:cubicBezTo>
                      <a:pt x="0" y="83704"/>
                      <a:pt x="3647" y="80322"/>
                      <a:pt x="8205" y="80322"/>
                    </a:cubicBezTo>
                    <a:close/>
                    <a:moveTo>
                      <a:pt x="8203" y="0"/>
                    </a:moveTo>
                    <a:lnTo>
                      <a:pt x="613378" y="0"/>
                    </a:lnTo>
                    <a:cubicBezTo>
                      <a:pt x="617935" y="0"/>
                      <a:pt x="621581" y="3382"/>
                      <a:pt x="621581" y="7609"/>
                    </a:cubicBezTo>
                    <a:cubicBezTo>
                      <a:pt x="621581" y="11836"/>
                      <a:pt x="617935" y="15218"/>
                      <a:pt x="613378" y="15218"/>
                    </a:cubicBezTo>
                    <a:lnTo>
                      <a:pt x="8203" y="15218"/>
                    </a:lnTo>
                    <a:cubicBezTo>
                      <a:pt x="3646" y="15218"/>
                      <a:pt x="0" y="11836"/>
                      <a:pt x="0" y="7609"/>
                    </a:cubicBezTo>
                    <a:cubicBezTo>
                      <a:pt x="0" y="3382"/>
                      <a:pt x="3646" y="0"/>
                      <a:pt x="82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24">
                <a:extLst>
                  <a:ext uri="{FF2B5EF4-FFF2-40B4-BE49-F238E27FC236}">
                    <a16:creationId xmlns:a16="http://schemas.microsoft.com/office/drawing/2014/main" id="{13FA6DCA-4146-4707-991C-B85F31670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3657" y="8160688"/>
                <a:ext cx="136547" cy="136547"/>
              </a:xfrm>
              <a:custGeom>
                <a:avLst/>
                <a:gdLst>
                  <a:gd name="T0" fmla="*/ 148 w 149"/>
                  <a:gd name="T1" fmla="*/ 75 h 150"/>
                  <a:gd name="T2" fmla="*/ 148 w 149"/>
                  <a:gd name="T3" fmla="*/ 75 h 150"/>
                  <a:gd name="T4" fmla="*/ 75 w 149"/>
                  <a:gd name="T5" fmla="*/ 149 h 150"/>
                  <a:gd name="T6" fmla="*/ 75 w 149"/>
                  <a:gd name="T7" fmla="*/ 149 h 150"/>
                  <a:gd name="T8" fmla="*/ 0 w 149"/>
                  <a:gd name="T9" fmla="*/ 75 h 150"/>
                  <a:gd name="T10" fmla="*/ 0 w 149"/>
                  <a:gd name="T11" fmla="*/ 75 h 150"/>
                  <a:gd name="T12" fmla="*/ 75 w 149"/>
                  <a:gd name="T13" fmla="*/ 0 h 150"/>
                  <a:gd name="T14" fmla="*/ 75 w 149"/>
                  <a:gd name="T15" fmla="*/ 0 h 150"/>
                  <a:gd name="T16" fmla="*/ 148 w 149"/>
                  <a:gd name="T17" fmla="*/ 7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50">
                    <a:moveTo>
                      <a:pt x="148" y="75"/>
                    </a:moveTo>
                    <a:lnTo>
                      <a:pt x="148" y="75"/>
                    </a:lnTo>
                    <a:cubicBezTo>
                      <a:pt x="148" y="115"/>
                      <a:pt x="115" y="149"/>
                      <a:pt x="75" y="149"/>
                    </a:cubicBezTo>
                    <a:lnTo>
                      <a:pt x="75" y="149"/>
                    </a:lnTo>
                    <a:cubicBezTo>
                      <a:pt x="34" y="149"/>
                      <a:pt x="0" y="115"/>
                      <a:pt x="0" y="75"/>
                    </a:cubicBezTo>
                    <a:lnTo>
                      <a:pt x="0" y="75"/>
                    </a:lnTo>
                    <a:cubicBezTo>
                      <a:pt x="0" y="34"/>
                      <a:pt x="34" y="0"/>
                      <a:pt x="75" y="0"/>
                    </a:cubicBezTo>
                    <a:lnTo>
                      <a:pt x="75" y="0"/>
                    </a:lnTo>
                    <a:cubicBezTo>
                      <a:pt x="115" y="0"/>
                      <a:pt x="148" y="34"/>
                      <a:pt x="148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25">
                <a:extLst>
                  <a:ext uri="{FF2B5EF4-FFF2-40B4-BE49-F238E27FC236}">
                    <a16:creationId xmlns:a16="http://schemas.microsoft.com/office/drawing/2014/main" id="{28F08B66-63FD-41B1-B481-F93E3946D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5625" y="8152656"/>
                <a:ext cx="152611" cy="152611"/>
              </a:xfrm>
              <a:custGeom>
                <a:avLst/>
                <a:gdLst>
                  <a:gd name="T0" fmla="*/ 84 w 169"/>
                  <a:gd name="T1" fmla="*/ 19 h 168"/>
                  <a:gd name="T2" fmla="*/ 84 w 169"/>
                  <a:gd name="T3" fmla="*/ 19 h 168"/>
                  <a:gd name="T4" fmla="*/ 20 w 169"/>
                  <a:gd name="T5" fmla="*/ 84 h 168"/>
                  <a:gd name="T6" fmla="*/ 20 w 169"/>
                  <a:gd name="T7" fmla="*/ 84 h 168"/>
                  <a:gd name="T8" fmla="*/ 84 w 169"/>
                  <a:gd name="T9" fmla="*/ 148 h 168"/>
                  <a:gd name="T10" fmla="*/ 84 w 169"/>
                  <a:gd name="T11" fmla="*/ 148 h 168"/>
                  <a:gd name="T12" fmla="*/ 149 w 169"/>
                  <a:gd name="T13" fmla="*/ 84 h 168"/>
                  <a:gd name="T14" fmla="*/ 149 w 169"/>
                  <a:gd name="T15" fmla="*/ 84 h 168"/>
                  <a:gd name="T16" fmla="*/ 84 w 169"/>
                  <a:gd name="T17" fmla="*/ 19 h 168"/>
                  <a:gd name="T18" fmla="*/ 84 w 169"/>
                  <a:gd name="T19" fmla="*/ 167 h 168"/>
                  <a:gd name="T20" fmla="*/ 84 w 169"/>
                  <a:gd name="T21" fmla="*/ 167 h 168"/>
                  <a:gd name="T22" fmla="*/ 0 w 169"/>
                  <a:gd name="T23" fmla="*/ 84 h 168"/>
                  <a:gd name="T24" fmla="*/ 0 w 169"/>
                  <a:gd name="T25" fmla="*/ 84 h 168"/>
                  <a:gd name="T26" fmla="*/ 84 w 169"/>
                  <a:gd name="T27" fmla="*/ 0 h 168"/>
                  <a:gd name="T28" fmla="*/ 84 w 169"/>
                  <a:gd name="T29" fmla="*/ 0 h 168"/>
                  <a:gd name="T30" fmla="*/ 168 w 169"/>
                  <a:gd name="T31" fmla="*/ 84 h 168"/>
                  <a:gd name="T32" fmla="*/ 168 w 169"/>
                  <a:gd name="T33" fmla="*/ 84 h 168"/>
                  <a:gd name="T34" fmla="*/ 84 w 169"/>
                  <a:gd name="T35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" h="168">
                    <a:moveTo>
                      <a:pt x="84" y="19"/>
                    </a:moveTo>
                    <a:lnTo>
                      <a:pt x="84" y="19"/>
                    </a:lnTo>
                    <a:cubicBezTo>
                      <a:pt x="49" y="19"/>
                      <a:pt x="20" y="48"/>
                      <a:pt x="20" y="84"/>
                    </a:cubicBezTo>
                    <a:lnTo>
                      <a:pt x="20" y="84"/>
                    </a:lnTo>
                    <a:cubicBezTo>
                      <a:pt x="20" y="120"/>
                      <a:pt x="49" y="148"/>
                      <a:pt x="84" y="148"/>
                    </a:cubicBezTo>
                    <a:lnTo>
                      <a:pt x="84" y="148"/>
                    </a:lnTo>
                    <a:cubicBezTo>
                      <a:pt x="120" y="148"/>
                      <a:pt x="149" y="120"/>
                      <a:pt x="149" y="84"/>
                    </a:cubicBezTo>
                    <a:lnTo>
                      <a:pt x="149" y="84"/>
                    </a:lnTo>
                    <a:cubicBezTo>
                      <a:pt x="149" y="48"/>
                      <a:pt x="120" y="19"/>
                      <a:pt x="84" y="19"/>
                    </a:cubicBezTo>
                    <a:close/>
                    <a:moveTo>
                      <a:pt x="84" y="167"/>
                    </a:moveTo>
                    <a:lnTo>
                      <a:pt x="84" y="167"/>
                    </a:lnTo>
                    <a:cubicBezTo>
                      <a:pt x="38" y="167"/>
                      <a:pt x="0" y="130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8" y="0"/>
                      <a:pt x="84" y="0"/>
                    </a:cubicBezTo>
                    <a:lnTo>
                      <a:pt x="84" y="0"/>
                    </a:lnTo>
                    <a:cubicBezTo>
                      <a:pt x="131" y="0"/>
                      <a:pt x="168" y="38"/>
                      <a:pt x="168" y="84"/>
                    </a:cubicBezTo>
                    <a:lnTo>
                      <a:pt x="168" y="84"/>
                    </a:lnTo>
                    <a:cubicBezTo>
                      <a:pt x="168" y="130"/>
                      <a:pt x="131" y="167"/>
                      <a:pt x="84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55C0C7E-5385-4B63-A78A-798A694F1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6429" y="8176753"/>
                <a:ext cx="930820" cy="103414"/>
              </a:xfrm>
              <a:custGeom>
                <a:avLst/>
                <a:gdLst>
                  <a:gd name="connsiteX0" fmla="*/ 8205 w 930820"/>
                  <a:gd name="connsiteY0" fmla="*/ 84336 h 103414"/>
                  <a:gd name="connsiteX1" fmla="*/ 921704 w 930820"/>
                  <a:gd name="connsiteY1" fmla="*/ 84336 h 103414"/>
                  <a:gd name="connsiteX2" fmla="*/ 930820 w 930820"/>
                  <a:gd name="connsiteY2" fmla="*/ 93373 h 103414"/>
                  <a:gd name="connsiteX3" fmla="*/ 921704 w 930820"/>
                  <a:gd name="connsiteY3" fmla="*/ 103414 h 103414"/>
                  <a:gd name="connsiteX4" fmla="*/ 8205 w 930820"/>
                  <a:gd name="connsiteY4" fmla="*/ 103414 h 103414"/>
                  <a:gd name="connsiteX5" fmla="*/ 0 w 930820"/>
                  <a:gd name="connsiteY5" fmla="*/ 93373 h 103414"/>
                  <a:gd name="connsiteX6" fmla="*/ 8205 w 930820"/>
                  <a:gd name="connsiteY6" fmla="*/ 84336 h 103414"/>
                  <a:gd name="connsiteX7" fmla="*/ 8203 w 930820"/>
                  <a:gd name="connsiteY7" fmla="*/ 0 h 103414"/>
                  <a:gd name="connsiteX8" fmla="*/ 613378 w 930820"/>
                  <a:gd name="connsiteY8" fmla="*/ 0 h 103414"/>
                  <a:gd name="connsiteX9" fmla="*/ 621581 w 930820"/>
                  <a:gd name="connsiteY9" fmla="*/ 10039 h 103414"/>
                  <a:gd name="connsiteX10" fmla="*/ 613378 w 930820"/>
                  <a:gd name="connsiteY10" fmla="*/ 19075 h 103414"/>
                  <a:gd name="connsiteX11" fmla="*/ 8203 w 930820"/>
                  <a:gd name="connsiteY11" fmla="*/ 19075 h 103414"/>
                  <a:gd name="connsiteX12" fmla="*/ 0 w 930820"/>
                  <a:gd name="connsiteY12" fmla="*/ 10039 h 103414"/>
                  <a:gd name="connsiteX13" fmla="*/ 8203 w 930820"/>
                  <a:gd name="connsiteY13" fmla="*/ 0 h 10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30820" h="103414">
                    <a:moveTo>
                      <a:pt x="8205" y="84336"/>
                    </a:moveTo>
                    <a:lnTo>
                      <a:pt x="921704" y="84336"/>
                    </a:lnTo>
                    <a:cubicBezTo>
                      <a:pt x="927174" y="84336"/>
                      <a:pt x="930820" y="89357"/>
                      <a:pt x="930820" y="93373"/>
                    </a:cubicBezTo>
                    <a:cubicBezTo>
                      <a:pt x="930820" y="99398"/>
                      <a:pt x="927174" y="103414"/>
                      <a:pt x="921704" y="103414"/>
                    </a:cubicBezTo>
                    <a:lnTo>
                      <a:pt x="8205" y="103414"/>
                    </a:lnTo>
                    <a:cubicBezTo>
                      <a:pt x="3647" y="103414"/>
                      <a:pt x="0" y="99398"/>
                      <a:pt x="0" y="93373"/>
                    </a:cubicBezTo>
                    <a:cubicBezTo>
                      <a:pt x="0" y="89357"/>
                      <a:pt x="3647" y="84336"/>
                      <a:pt x="8205" y="84336"/>
                    </a:cubicBezTo>
                    <a:close/>
                    <a:moveTo>
                      <a:pt x="8203" y="0"/>
                    </a:moveTo>
                    <a:lnTo>
                      <a:pt x="613378" y="0"/>
                    </a:lnTo>
                    <a:cubicBezTo>
                      <a:pt x="617935" y="0"/>
                      <a:pt x="621581" y="4016"/>
                      <a:pt x="621581" y="10039"/>
                    </a:cubicBezTo>
                    <a:cubicBezTo>
                      <a:pt x="621581" y="15059"/>
                      <a:pt x="617935" y="19075"/>
                      <a:pt x="613378" y="19075"/>
                    </a:cubicBezTo>
                    <a:lnTo>
                      <a:pt x="8203" y="19075"/>
                    </a:lnTo>
                    <a:cubicBezTo>
                      <a:pt x="3646" y="19075"/>
                      <a:pt x="0" y="15059"/>
                      <a:pt x="0" y="10039"/>
                    </a:cubicBezTo>
                    <a:cubicBezTo>
                      <a:pt x="0" y="4016"/>
                      <a:pt x="3646" y="0"/>
                      <a:pt x="82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28">
                <a:extLst>
                  <a:ext uri="{FF2B5EF4-FFF2-40B4-BE49-F238E27FC236}">
                    <a16:creationId xmlns:a16="http://schemas.microsoft.com/office/drawing/2014/main" id="{2D03378F-222B-4D36-9FFC-836DD8B44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7672" y="6473932"/>
                <a:ext cx="1313262" cy="88354"/>
              </a:xfrm>
              <a:custGeom>
                <a:avLst/>
                <a:gdLst>
                  <a:gd name="T0" fmla="*/ 1396 w 1444"/>
                  <a:gd name="T1" fmla="*/ 94 h 95"/>
                  <a:gd name="T2" fmla="*/ 722 w 1444"/>
                  <a:gd name="T3" fmla="*/ 94 h 95"/>
                  <a:gd name="T4" fmla="*/ 48 w 1444"/>
                  <a:gd name="T5" fmla="*/ 94 h 95"/>
                  <a:gd name="T6" fmla="*/ 48 w 1444"/>
                  <a:gd name="T7" fmla="*/ 94 h 95"/>
                  <a:gd name="T8" fmla="*/ 14 w 1444"/>
                  <a:gd name="T9" fmla="*/ 80 h 95"/>
                  <a:gd name="T10" fmla="*/ 14 w 1444"/>
                  <a:gd name="T11" fmla="*/ 80 h 95"/>
                  <a:gd name="T12" fmla="*/ 0 w 1444"/>
                  <a:gd name="T13" fmla="*/ 46 h 95"/>
                  <a:gd name="T14" fmla="*/ 0 w 1444"/>
                  <a:gd name="T15" fmla="*/ 46 h 95"/>
                  <a:gd name="T16" fmla="*/ 14 w 1444"/>
                  <a:gd name="T17" fmla="*/ 13 h 95"/>
                  <a:gd name="T18" fmla="*/ 14 w 1444"/>
                  <a:gd name="T19" fmla="*/ 13 h 95"/>
                  <a:gd name="T20" fmla="*/ 48 w 1444"/>
                  <a:gd name="T21" fmla="*/ 0 h 95"/>
                  <a:gd name="T22" fmla="*/ 722 w 1444"/>
                  <a:gd name="T23" fmla="*/ 0 h 95"/>
                  <a:gd name="T24" fmla="*/ 1396 w 1444"/>
                  <a:gd name="T25" fmla="*/ 0 h 95"/>
                  <a:gd name="T26" fmla="*/ 1396 w 1444"/>
                  <a:gd name="T27" fmla="*/ 0 h 95"/>
                  <a:gd name="T28" fmla="*/ 1429 w 1444"/>
                  <a:gd name="T29" fmla="*/ 13 h 95"/>
                  <a:gd name="T30" fmla="*/ 1429 w 1444"/>
                  <a:gd name="T31" fmla="*/ 13 h 95"/>
                  <a:gd name="T32" fmla="*/ 1443 w 1444"/>
                  <a:gd name="T33" fmla="*/ 46 h 95"/>
                  <a:gd name="T34" fmla="*/ 1443 w 1444"/>
                  <a:gd name="T35" fmla="*/ 46 h 95"/>
                  <a:gd name="T36" fmla="*/ 1429 w 1444"/>
                  <a:gd name="T37" fmla="*/ 80 h 95"/>
                  <a:gd name="T38" fmla="*/ 1429 w 1444"/>
                  <a:gd name="T39" fmla="*/ 80 h 95"/>
                  <a:gd name="T40" fmla="*/ 1396 w 1444"/>
                  <a:gd name="T41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44" h="95">
                    <a:moveTo>
                      <a:pt x="1396" y="94"/>
                    </a:moveTo>
                    <a:lnTo>
                      <a:pt x="722" y="94"/>
                    </a:lnTo>
                    <a:lnTo>
                      <a:pt x="48" y="94"/>
                    </a:lnTo>
                    <a:lnTo>
                      <a:pt x="48" y="94"/>
                    </a:lnTo>
                    <a:cubicBezTo>
                      <a:pt x="34" y="94"/>
                      <a:pt x="23" y="88"/>
                      <a:pt x="14" y="80"/>
                    </a:cubicBezTo>
                    <a:lnTo>
                      <a:pt x="14" y="80"/>
                    </a:lnTo>
                    <a:cubicBezTo>
                      <a:pt x="6" y="72"/>
                      <a:pt x="0" y="60"/>
                      <a:pt x="0" y="46"/>
                    </a:cubicBezTo>
                    <a:lnTo>
                      <a:pt x="0" y="46"/>
                    </a:lnTo>
                    <a:cubicBezTo>
                      <a:pt x="0" y="33"/>
                      <a:pt x="6" y="21"/>
                      <a:pt x="14" y="13"/>
                    </a:cubicBezTo>
                    <a:lnTo>
                      <a:pt x="14" y="13"/>
                    </a:lnTo>
                    <a:cubicBezTo>
                      <a:pt x="23" y="4"/>
                      <a:pt x="34" y="0"/>
                      <a:pt x="48" y="0"/>
                    </a:cubicBezTo>
                    <a:lnTo>
                      <a:pt x="722" y="0"/>
                    </a:lnTo>
                    <a:lnTo>
                      <a:pt x="1396" y="0"/>
                    </a:lnTo>
                    <a:lnTo>
                      <a:pt x="1396" y="0"/>
                    </a:lnTo>
                    <a:cubicBezTo>
                      <a:pt x="1409" y="0"/>
                      <a:pt x="1420" y="4"/>
                      <a:pt x="1429" y="13"/>
                    </a:cubicBezTo>
                    <a:lnTo>
                      <a:pt x="1429" y="13"/>
                    </a:lnTo>
                    <a:cubicBezTo>
                      <a:pt x="1437" y="21"/>
                      <a:pt x="1443" y="33"/>
                      <a:pt x="1443" y="46"/>
                    </a:cubicBezTo>
                    <a:lnTo>
                      <a:pt x="1443" y="46"/>
                    </a:lnTo>
                    <a:cubicBezTo>
                      <a:pt x="1443" y="60"/>
                      <a:pt x="1437" y="72"/>
                      <a:pt x="1429" y="80"/>
                    </a:cubicBezTo>
                    <a:lnTo>
                      <a:pt x="1429" y="80"/>
                    </a:lnTo>
                    <a:cubicBezTo>
                      <a:pt x="1420" y="88"/>
                      <a:pt x="1409" y="94"/>
                      <a:pt x="1396" y="9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95" name="Freeform 129">
            <a:extLst>
              <a:ext uri="{FF2B5EF4-FFF2-40B4-BE49-F238E27FC236}">
                <a16:creationId xmlns:a16="http://schemas.microsoft.com/office/drawing/2014/main" id="{6098BCB9-096E-493C-B7F0-5B4A8403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0977" y="4530146"/>
            <a:ext cx="5168703" cy="2734954"/>
          </a:xfrm>
          <a:custGeom>
            <a:avLst/>
            <a:gdLst>
              <a:gd name="T0" fmla="*/ 5676 w 5677"/>
              <a:gd name="T1" fmla="*/ 3004 h 3005"/>
              <a:gd name="T2" fmla="*/ 1204 w 5677"/>
              <a:gd name="T3" fmla="*/ 3004 h 3005"/>
              <a:gd name="T4" fmla="*/ 1204 w 5677"/>
              <a:gd name="T5" fmla="*/ 3004 h 3005"/>
              <a:gd name="T6" fmla="*/ 0 w 5677"/>
              <a:gd name="T7" fmla="*/ 1801 h 3005"/>
              <a:gd name="T8" fmla="*/ 0 w 5677"/>
              <a:gd name="T9" fmla="*/ 0 h 3005"/>
              <a:gd name="T10" fmla="*/ 4472 w 5677"/>
              <a:gd name="T11" fmla="*/ 0 h 3005"/>
              <a:gd name="T12" fmla="*/ 4472 w 5677"/>
              <a:gd name="T13" fmla="*/ 0 h 3005"/>
              <a:gd name="T14" fmla="*/ 5676 w 5677"/>
              <a:gd name="T15" fmla="*/ 1204 h 3005"/>
              <a:gd name="T16" fmla="*/ 5676 w 5677"/>
              <a:gd name="T17" fmla="*/ 3004 h 30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77" h="3005">
                <a:moveTo>
                  <a:pt x="5676" y="3004"/>
                </a:moveTo>
                <a:lnTo>
                  <a:pt x="1204" y="3004"/>
                </a:lnTo>
                <a:lnTo>
                  <a:pt x="1204" y="3004"/>
                </a:lnTo>
                <a:cubicBezTo>
                  <a:pt x="539" y="3004"/>
                  <a:pt x="0" y="2466"/>
                  <a:pt x="0" y="1801"/>
                </a:cubicBezTo>
                <a:lnTo>
                  <a:pt x="0" y="0"/>
                </a:lnTo>
                <a:lnTo>
                  <a:pt x="4472" y="0"/>
                </a:lnTo>
                <a:lnTo>
                  <a:pt x="4472" y="0"/>
                </a:lnTo>
                <a:cubicBezTo>
                  <a:pt x="5137" y="0"/>
                  <a:pt x="5676" y="539"/>
                  <a:pt x="5676" y="1204"/>
                </a:cubicBezTo>
                <a:lnTo>
                  <a:pt x="5676" y="3004"/>
                </a:lnTo>
              </a:path>
            </a:pathLst>
          </a:custGeom>
          <a:solidFill>
            <a:schemeClr val="bg2"/>
          </a:solidFill>
          <a:ln w="76200">
            <a:solidFill>
              <a:schemeClr val="accent1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6" name="Freeform 131">
            <a:extLst>
              <a:ext uri="{FF2B5EF4-FFF2-40B4-BE49-F238E27FC236}">
                <a16:creationId xmlns:a16="http://schemas.microsoft.com/office/drawing/2014/main" id="{892B3CE4-86A5-4616-B390-8CE98D7E5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093" y="4064279"/>
            <a:ext cx="1361455" cy="1361452"/>
          </a:xfrm>
          <a:custGeom>
            <a:avLst/>
            <a:gdLst>
              <a:gd name="T0" fmla="*/ 1495 w 1496"/>
              <a:gd name="T1" fmla="*/ 747 h 1496"/>
              <a:gd name="T2" fmla="*/ 1495 w 1496"/>
              <a:gd name="T3" fmla="*/ 747 h 1496"/>
              <a:gd name="T4" fmla="*/ 748 w 1496"/>
              <a:gd name="T5" fmla="*/ 1495 h 1496"/>
              <a:gd name="T6" fmla="*/ 748 w 1496"/>
              <a:gd name="T7" fmla="*/ 1495 h 1496"/>
              <a:gd name="T8" fmla="*/ 0 w 1496"/>
              <a:gd name="T9" fmla="*/ 747 h 1496"/>
              <a:gd name="T10" fmla="*/ 0 w 1496"/>
              <a:gd name="T11" fmla="*/ 747 h 1496"/>
              <a:gd name="T12" fmla="*/ 748 w 1496"/>
              <a:gd name="T13" fmla="*/ 0 h 1496"/>
              <a:gd name="T14" fmla="*/ 748 w 1496"/>
              <a:gd name="T15" fmla="*/ 0 h 1496"/>
              <a:gd name="T16" fmla="*/ 1495 w 1496"/>
              <a:gd name="T17" fmla="*/ 747 h 1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96" h="1496">
                <a:moveTo>
                  <a:pt x="1495" y="747"/>
                </a:moveTo>
                <a:lnTo>
                  <a:pt x="1495" y="747"/>
                </a:lnTo>
                <a:cubicBezTo>
                  <a:pt x="1495" y="1160"/>
                  <a:pt x="1160" y="1495"/>
                  <a:pt x="748" y="1495"/>
                </a:cubicBezTo>
                <a:lnTo>
                  <a:pt x="748" y="1495"/>
                </a:lnTo>
                <a:cubicBezTo>
                  <a:pt x="335" y="1495"/>
                  <a:pt x="0" y="1160"/>
                  <a:pt x="0" y="747"/>
                </a:cubicBezTo>
                <a:lnTo>
                  <a:pt x="0" y="747"/>
                </a:lnTo>
                <a:cubicBezTo>
                  <a:pt x="0" y="335"/>
                  <a:pt x="335" y="0"/>
                  <a:pt x="748" y="0"/>
                </a:cubicBezTo>
                <a:lnTo>
                  <a:pt x="748" y="0"/>
                </a:lnTo>
                <a:cubicBezTo>
                  <a:pt x="1160" y="0"/>
                  <a:pt x="1495" y="335"/>
                  <a:pt x="1495" y="747"/>
                </a:cubicBezTo>
              </a:path>
            </a:pathLst>
          </a:custGeom>
          <a:solidFill>
            <a:schemeClr val="bg2"/>
          </a:solidFill>
          <a:ln w="76200">
            <a:solidFill>
              <a:schemeClr val="accent1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7" name="Freeform 133">
            <a:extLst>
              <a:ext uri="{FF2B5EF4-FFF2-40B4-BE49-F238E27FC236}">
                <a16:creationId xmlns:a16="http://schemas.microsoft.com/office/drawing/2014/main" id="{B4ECBC1D-F22A-4172-8F0C-E11D90AA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0977" y="9538205"/>
            <a:ext cx="5168703" cy="2734957"/>
          </a:xfrm>
          <a:custGeom>
            <a:avLst/>
            <a:gdLst>
              <a:gd name="T0" fmla="*/ 5676 w 5677"/>
              <a:gd name="T1" fmla="*/ 3003 h 3004"/>
              <a:gd name="T2" fmla="*/ 1204 w 5677"/>
              <a:gd name="T3" fmla="*/ 3003 h 3004"/>
              <a:gd name="T4" fmla="*/ 1204 w 5677"/>
              <a:gd name="T5" fmla="*/ 3003 h 3004"/>
              <a:gd name="T6" fmla="*/ 0 w 5677"/>
              <a:gd name="T7" fmla="*/ 1800 h 3004"/>
              <a:gd name="T8" fmla="*/ 0 w 5677"/>
              <a:gd name="T9" fmla="*/ 0 h 3004"/>
              <a:gd name="T10" fmla="*/ 4472 w 5677"/>
              <a:gd name="T11" fmla="*/ 0 h 3004"/>
              <a:gd name="T12" fmla="*/ 4472 w 5677"/>
              <a:gd name="T13" fmla="*/ 0 h 3004"/>
              <a:gd name="T14" fmla="*/ 5676 w 5677"/>
              <a:gd name="T15" fmla="*/ 1203 h 3004"/>
              <a:gd name="T16" fmla="*/ 5676 w 5677"/>
              <a:gd name="T17" fmla="*/ 3003 h 3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77" h="3004">
                <a:moveTo>
                  <a:pt x="5676" y="3003"/>
                </a:moveTo>
                <a:lnTo>
                  <a:pt x="1204" y="3003"/>
                </a:lnTo>
                <a:lnTo>
                  <a:pt x="1204" y="3003"/>
                </a:lnTo>
                <a:cubicBezTo>
                  <a:pt x="539" y="3003"/>
                  <a:pt x="0" y="2465"/>
                  <a:pt x="0" y="1800"/>
                </a:cubicBezTo>
                <a:lnTo>
                  <a:pt x="0" y="0"/>
                </a:lnTo>
                <a:lnTo>
                  <a:pt x="4472" y="0"/>
                </a:lnTo>
                <a:lnTo>
                  <a:pt x="4472" y="0"/>
                </a:lnTo>
                <a:cubicBezTo>
                  <a:pt x="5137" y="0"/>
                  <a:pt x="5676" y="538"/>
                  <a:pt x="5676" y="1203"/>
                </a:cubicBezTo>
                <a:lnTo>
                  <a:pt x="5676" y="3003"/>
                </a:lnTo>
              </a:path>
            </a:pathLst>
          </a:custGeom>
          <a:solidFill>
            <a:schemeClr val="bg2"/>
          </a:solidFill>
          <a:ln w="76200">
            <a:solidFill>
              <a:schemeClr val="accent1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8" name="Freeform 135">
            <a:extLst>
              <a:ext uri="{FF2B5EF4-FFF2-40B4-BE49-F238E27FC236}">
                <a16:creationId xmlns:a16="http://schemas.microsoft.com/office/drawing/2014/main" id="{4356E803-9EEF-42CB-82C0-6A34F8EF3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093" y="9068324"/>
            <a:ext cx="1361455" cy="1361452"/>
          </a:xfrm>
          <a:custGeom>
            <a:avLst/>
            <a:gdLst>
              <a:gd name="T0" fmla="*/ 1495 w 1496"/>
              <a:gd name="T1" fmla="*/ 747 h 1496"/>
              <a:gd name="T2" fmla="*/ 1495 w 1496"/>
              <a:gd name="T3" fmla="*/ 747 h 1496"/>
              <a:gd name="T4" fmla="*/ 748 w 1496"/>
              <a:gd name="T5" fmla="*/ 1495 h 1496"/>
              <a:gd name="T6" fmla="*/ 748 w 1496"/>
              <a:gd name="T7" fmla="*/ 1495 h 1496"/>
              <a:gd name="T8" fmla="*/ 0 w 1496"/>
              <a:gd name="T9" fmla="*/ 747 h 1496"/>
              <a:gd name="T10" fmla="*/ 0 w 1496"/>
              <a:gd name="T11" fmla="*/ 747 h 1496"/>
              <a:gd name="T12" fmla="*/ 748 w 1496"/>
              <a:gd name="T13" fmla="*/ 0 h 1496"/>
              <a:gd name="T14" fmla="*/ 748 w 1496"/>
              <a:gd name="T15" fmla="*/ 0 h 1496"/>
              <a:gd name="T16" fmla="*/ 1495 w 1496"/>
              <a:gd name="T17" fmla="*/ 747 h 1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96" h="1496">
                <a:moveTo>
                  <a:pt x="1495" y="747"/>
                </a:moveTo>
                <a:lnTo>
                  <a:pt x="1495" y="747"/>
                </a:lnTo>
                <a:cubicBezTo>
                  <a:pt x="1495" y="1160"/>
                  <a:pt x="1160" y="1495"/>
                  <a:pt x="748" y="1495"/>
                </a:cubicBezTo>
                <a:lnTo>
                  <a:pt x="748" y="1495"/>
                </a:lnTo>
                <a:cubicBezTo>
                  <a:pt x="335" y="1495"/>
                  <a:pt x="0" y="1160"/>
                  <a:pt x="0" y="747"/>
                </a:cubicBezTo>
                <a:lnTo>
                  <a:pt x="0" y="747"/>
                </a:lnTo>
                <a:cubicBezTo>
                  <a:pt x="0" y="334"/>
                  <a:pt x="335" y="0"/>
                  <a:pt x="748" y="0"/>
                </a:cubicBezTo>
                <a:lnTo>
                  <a:pt x="748" y="0"/>
                </a:lnTo>
                <a:cubicBezTo>
                  <a:pt x="1160" y="0"/>
                  <a:pt x="1495" y="334"/>
                  <a:pt x="1495" y="747"/>
                </a:cubicBezTo>
              </a:path>
            </a:pathLst>
          </a:custGeom>
          <a:solidFill>
            <a:schemeClr val="bg2"/>
          </a:solidFill>
          <a:ln w="76200">
            <a:solidFill>
              <a:schemeClr val="accent1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9" name="Freeform 137">
            <a:extLst>
              <a:ext uri="{FF2B5EF4-FFF2-40B4-BE49-F238E27FC236}">
                <a16:creationId xmlns:a16="http://schemas.microsoft.com/office/drawing/2014/main" id="{E6B39FA1-8E97-43A1-9091-3D51A559C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445" y="4397613"/>
            <a:ext cx="690767" cy="690767"/>
          </a:xfrm>
          <a:custGeom>
            <a:avLst/>
            <a:gdLst>
              <a:gd name="T0" fmla="*/ 547 w 757"/>
              <a:gd name="T1" fmla="*/ 229 h 758"/>
              <a:gd name="T2" fmla="*/ 454 w 757"/>
              <a:gd name="T3" fmla="*/ 132 h 758"/>
              <a:gd name="T4" fmla="*/ 434 w 757"/>
              <a:gd name="T5" fmla="*/ 131 h 758"/>
              <a:gd name="T6" fmla="*/ 255 w 757"/>
              <a:gd name="T7" fmla="*/ 129 h 758"/>
              <a:gd name="T8" fmla="*/ 246 w 757"/>
              <a:gd name="T9" fmla="*/ 119 h 758"/>
              <a:gd name="T10" fmla="*/ 214 w 757"/>
              <a:gd name="T11" fmla="*/ 181 h 758"/>
              <a:gd name="T12" fmla="*/ 212 w 757"/>
              <a:gd name="T13" fmla="*/ 180 h 758"/>
              <a:gd name="T14" fmla="*/ 57 w 757"/>
              <a:gd name="T15" fmla="*/ 158 h 758"/>
              <a:gd name="T16" fmla="*/ 59 w 757"/>
              <a:gd name="T17" fmla="*/ 72 h 758"/>
              <a:gd name="T18" fmla="*/ 133 w 757"/>
              <a:gd name="T19" fmla="*/ 107 h 758"/>
              <a:gd name="T20" fmla="*/ 143 w 757"/>
              <a:gd name="T21" fmla="*/ 116 h 758"/>
              <a:gd name="T22" fmla="*/ 332 w 757"/>
              <a:gd name="T23" fmla="*/ 44 h 758"/>
              <a:gd name="T24" fmla="*/ 341 w 757"/>
              <a:gd name="T25" fmla="*/ 121 h 758"/>
              <a:gd name="T26" fmla="*/ 350 w 757"/>
              <a:gd name="T27" fmla="*/ 111 h 758"/>
              <a:gd name="T28" fmla="*/ 530 w 757"/>
              <a:gd name="T29" fmla="*/ 115 h 758"/>
              <a:gd name="T30" fmla="*/ 539 w 757"/>
              <a:gd name="T31" fmla="*/ 125 h 758"/>
              <a:gd name="T32" fmla="*/ 550 w 757"/>
              <a:gd name="T33" fmla="*/ 21 h 758"/>
              <a:gd name="T34" fmla="*/ 556 w 757"/>
              <a:gd name="T35" fmla="*/ 21 h 758"/>
              <a:gd name="T36" fmla="*/ 603 w 757"/>
              <a:gd name="T37" fmla="*/ 38 h 758"/>
              <a:gd name="T38" fmla="*/ 623 w 757"/>
              <a:gd name="T39" fmla="*/ 162 h 758"/>
              <a:gd name="T40" fmla="*/ 747 w 757"/>
              <a:gd name="T41" fmla="*/ 119 h 758"/>
              <a:gd name="T42" fmla="*/ 711 w 757"/>
              <a:gd name="T43" fmla="*/ 89 h 758"/>
              <a:gd name="T44" fmla="*/ 719 w 757"/>
              <a:gd name="T45" fmla="*/ 78 h 758"/>
              <a:gd name="T46" fmla="*/ 643 w 757"/>
              <a:gd name="T47" fmla="*/ 86 h 758"/>
              <a:gd name="T48" fmla="*/ 548 w 757"/>
              <a:gd name="T49" fmla="*/ 2 h 758"/>
              <a:gd name="T50" fmla="*/ 0 w 757"/>
              <a:gd name="T51" fmla="*/ 114 h 758"/>
              <a:gd name="T52" fmla="*/ 203 w 757"/>
              <a:gd name="T53" fmla="*/ 198 h 758"/>
              <a:gd name="T54" fmla="*/ 284 w 757"/>
              <a:gd name="T55" fmla="*/ 423 h 758"/>
              <a:gd name="T56" fmla="*/ 256 w 757"/>
              <a:gd name="T57" fmla="*/ 757 h 758"/>
              <a:gd name="T58" fmla="*/ 257 w 757"/>
              <a:gd name="T59" fmla="*/ 757 h 758"/>
              <a:gd name="T60" fmla="*/ 331 w 757"/>
              <a:gd name="T61" fmla="*/ 424 h 758"/>
              <a:gd name="T62" fmla="*/ 340 w 757"/>
              <a:gd name="T63" fmla="*/ 415 h 758"/>
              <a:gd name="T64" fmla="*/ 291 w 757"/>
              <a:gd name="T65" fmla="*/ 406 h 758"/>
              <a:gd name="T66" fmla="*/ 286 w 757"/>
              <a:gd name="T67" fmla="*/ 210 h 758"/>
              <a:gd name="T68" fmla="*/ 295 w 757"/>
              <a:gd name="T69" fmla="*/ 305 h 758"/>
              <a:gd name="T70" fmla="*/ 305 w 757"/>
              <a:gd name="T71" fmla="*/ 212 h 758"/>
              <a:gd name="T72" fmla="*/ 381 w 757"/>
              <a:gd name="T73" fmla="*/ 296 h 758"/>
              <a:gd name="T74" fmla="*/ 400 w 757"/>
              <a:gd name="T75" fmla="*/ 296 h 758"/>
              <a:gd name="T76" fmla="*/ 464 w 757"/>
              <a:gd name="T77" fmla="*/ 336 h 758"/>
              <a:gd name="T78" fmla="*/ 394 w 757"/>
              <a:gd name="T79" fmla="*/ 406 h 758"/>
              <a:gd name="T80" fmla="*/ 389 w 757"/>
              <a:gd name="T81" fmla="*/ 406 h 758"/>
              <a:gd name="T82" fmla="*/ 419 w 757"/>
              <a:gd name="T83" fmla="*/ 749 h 758"/>
              <a:gd name="T84" fmla="*/ 429 w 757"/>
              <a:gd name="T85" fmla="*/ 757 h 758"/>
              <a:gd name="T86" fmla="*/ 438 w 757"/>
              <a:gd name="T87" fmla="*/ 746 h 758"/>
              <a:gd name="T88" fmla="*/ 483 w 757"/>
              <a:gd name="T89" fmla="*/ 336 h 758"/>
              <a:gd name="T90" fmla="*/ 544 w 757"/>
              <a:gd name="T91" fmla="*/ 247 h 758"/>
              <a:gd name="T92" fmla="*/ 612 w 757"/>
              <a:gd name="T93" fmla="*/ 227 h 758"/>
              <a:gd name="T94" fmla="*/ 705 w 757"/>
              <a:gd name="T95" fmla="*/ 182 h 758"/>
              <a:gd name="T96" fmla="*/ 708 w 757"/>
              <a:gd name="T97" fmla="*/ 183 h 758"/>
              <a:gd name="T98" fmla="*/ 711 w 757"/>
              <a:gd name="T99" fmla="*/ 165 h 758"/>
              <a:gd name="T100" fmla="*/ 747 w 757"/>
              <a:gd name="T101" fmla="*/ 138 h 758"/>
              <a:gd name="T102" fmla="*/ 756 w 757"/>
              <a:gd name="T103" fmla="*/ 128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57" h="758">
                <a:moveTo>
                  <a:pt x="599" y="212"/>
                </a:moveTo>
                <a:lnTo>
                  <a:pt x="599" y="212"/>
                </a:lnTo>
                <a:cubicBezTo>
                  <a:pt x="585" y="225"/>
                  <a:pt x="566" y="231"/>
                  <a:pt x="547" y="229"/>
                </a:cubicBezTo>
                <a:lnTo>
                  <a:pt x="452" y="214"/>
                </a:lnTo>
                <a:lnTo>
                  <a:pt x="454" y="132"/>
                </a:lnTo>
                <a:lnTo>
                  <a:pt x="454" y="132"/>
                </a:lnTo>
                <a:cubicBezTo>
                  <a:pt x="454" y="127"/>
                  <a:pt x="450" y="122"/>
                  <a:pt x="445" y="122"/>
                </a:cubicBezTo>
                <a:lnTo>
                  <a:pt x="445" y="122"/>
                </a:lnTo>
                <a:cubicBezTo>
                  <a:pt x="439" y="122"/>
                  <a:pt x="434" y="126"/>
                  <a:pt x="434" y="131"/>
                </a:cubicBezTo>
                <a:lnTo>
                  <a:pt x="434" y="212"/>
                </a:lnTo>
                <a:lnTo>
                  <a:pt x="255" y="187"/>
                </a:lnTo>
                <a:lnTo>
                  <a:pt x="255" y="129"/>
                </a:lnTo>
                <a:lnTo>
                  <a:pt x="255" y="129"/>
                </a:lnTo>
                <a:cubicBezTo>
                  <a:pt x="255" y="124"/>
                  <a:pt x="251" y="119"/>
                  <a:pt x="246" y="119"/>
                </a:cubicBezTo>
                <a:lnTo>
                  <a:pt x="246" y="119"/>
                </a:lnTo>
                <a:cubicBezTo>
                  <a:pt x="241" y="119"/>
                  <a:pt x="236" y="123"/>
                  <a:pt x="236" y="129"/>
                </a:cubicBezTo>
                <a:lnTo>
                  <a:pt x="236" y="183"/>
                </a:lnTo>
                <a:lnTo>
                  <a:pt x="214" y="181"/>
                </a:lnTo>
                <a:lnTo>
                  <a:pt x="214" y="181"/>
                </a:lnTo>
                <a:cubicBezTo>
                  <a:pt x="213" y="181"/>
                  <a:pt x="213" y="180"/>
                  <a:pt x="212" y="180"/>
                </a:cubicBezTo>
                <a:lnTo>
                  <a:pt x="212" y="180"/>
                </a:lnTo>
                <a:cubicBezTo>
                  <a:pt x="212" y="180"/>
                  <a:pt x="212" y="180"/>
                  <a:pt x="211" y="180"/>
                </a:cubicBezTo>
                <a:lnTo>
                  <a:pt x="57" y="158"/>
                </a:lnTo>
                <a:lnTo>
                  <a:pt x="57" y="158"/>
                </a:lnTo>
                <a:cubicBezTo>
                  <a:pt x="36" y="155"/>
                  <a:pt x="19" y="136"/>
                  <a:pt x="20" y="115"/>
                </a:cubicBezTo>
                <a:lnTo>
                  <a:pt x="20" y="115"/>
                </a:lnTo>
                <a:cubicBezTo>
                  <a:pt x="21" y="92"/>
                  <a:pt x="37" y="74"/>
                  <a:pt x="59" y="72"/>
                </a:cubicBezTo>
                <a:lnTo>
                  <a:pt x="134" y="65"/>
                </a:lnTo>
                <a:lnTo>
                  <a:pt x="133" y="107"/>
                </a:lnTo>
                <a:lnTo>
                  <a:pt x="133" y="107"/>
                </a:lnTo>
                <a:cubicBezTo>
                  <a:pt x="133" y="112"/>
                  <a:pt x="138" y="116"/>
                  <a:pt x="143" y="116"/>
                </a:cubicBezTo>
                <a:lnTo>
                  <a:pt x="143" y="116"/>
                </a:lnTo>
                <a:lnTo>
                  <a:pt x="143" y="116"/>
                </a:lnTo>
                <a:cubicBezTo>
                  <a:pt x="147" y="116"/>
                  <a:pt x="152" y="113"/>
                  <a:pt x="152" y="107"/>
                </a:cubicBezTo>
                <a:lnTo>
                  <a:pt x="153" y="62"/>
                </a:lnTo>
                <a:lnTo>
                  <a:pt x="332" y="44"/>
                </a:lnTo>
                <a:lnTo>
                  <a:pt x="332" y="110"/>
                </a:lnTo>
                <a:lnTo>
                  <a:pt x="332" y="110"/>
                </a:lnTo>
                <a:cubicBezTo>
                  <a:pt x="332" y="116"/>
                  <a:pt x="335" y="121"/>
                  <a:pt x="341" y="121"/>
                </a:cubicBezTo>
                <a:lnTo>
                  <a:pt x="341" y="121"/>
                </a:lnTo>
                <a:lnTo>
                  <a:pt x="341" y="121"/>
                </a:lnTo>
                <a:cubicBezTo>
                  <a:pt x="346" y="121"/>
                  <a:pt x="350" y="116"/>
                  <a:pt x="350" y="111"/>
                </a:cubicBezTo>
                <a:lnTo>
                  <a:pt x="352" y="42"/>
                </a:lnTo>
                <a:lnTo>
                  <a:pt x="532" y="23"/>
                </a:lnTo>
                <a:lnTo>
                  <a:pt x="530" y="115"/>
                </a:lnTo>
                <a:lnTo>
                  <a:pt x="530" y="115"/>
                </a:lnTo>
                <a:cubicBezTo>
                  <a:pt x="529" y="119"/>
                  <a:pt x="533" y="124"/>
                  <a:pt x="539" y="125"/>
                </a:cubicBezTo>
                <a:lnTo>
                  <a:pt x="539" y="125"/>
                </a:lnTo>
                <a:lnTo>
                  <a:pt x="539" y="125"/>
                </a:lnTo>
                <a:cubicBezTo>
                  <a:pt x="544" y="125"/>
                  <a:pt x="548" y="121"/>
                  <a:pt x="548" y="115"/>
                </a:cubicBezTo>
                <a:lnTo>
                  <a:pt x="550" y="21"/>
                </a:lnTo>
                <a:lnTo>
                  <a:pt x="551" y="21"/>
                </a:lnTo>
                <a:lnTo>
                  <a:pt x="551" y="21"/>
                </a:lnTo>
                <a:cubicBezTo>
                  <a:pt x="553" y="21"/>
                  <a:pt x="555" y="21"/>
                  <a:pt x="556" y="21"/>
                </a:cubicBezTo>
                <a:lnTo>
                  <a:pt x="556" y="21"/>
                </a:lnTo>
                <a:cubicBezTo>
                  <a:pt x="574" y="21"/>
                  <a:pt x="590" y="27"/>
                  <a:pt x="603" y="38"/>
                </a:cubicBezTo>
                <a:lnTo>
                  <a:pt x="603" y="38"/>
                </a:lnTo>
                <a:cubicBezTo>
                  <a:pt x="617" y="52"/>
                  <a:pt x="625" y="70"/>
                  <a:pt x="624" y="89"/>
                </a:cubicBezTo>
                <a:lnTo>
                  <a:pt x="624" y="125"/>
                </a:lnTo>
                <a:lnTo>
                  <a:pt x="623" y="162"/>
                </a:lnTo>
                <a:lnTo>
                  <a:pt x="623" y="162"/>
                </a:lnTo>
                <a:cubicBezTo>
                  <a:pt x="623" y="181"/>
                  <a:pt x="614" y="200"/>
                  <a:pt x="599" y="212"/>
                </a:cubicBezTo>
                <a:close/>
                <a:moveTo>
                  <a:pt x="747" y="119"/>
                </a:moveTo>
                <a:lnTo>
                  <a:pt x="643" y="117"/>
                </a:lnTo>
                <a:lnTo>
                  <a:pt x="643" y="105"/>
                </a:lnTo>
                <a:lnTo>
                  <a:pt x="711" y="89"/>
                </a:lnTo>
                <a:lnTo>
                  <a:pt x="711" y="89"/>
                </a:lnTo>
                <a:cubicBezTo>
                  <a:pt x="717" y="89"/>
                  <a:pt x="720" y="83"/>
                  <a:pt x="719" y="78"/>
                </a:cubicBezTo>
                <a:lnTo>
                  <a:pt x="719" y="78"/>
                </a:lnTo>
                <a:cubicBezTo>
                  <a:pt x="718" y="73"/>
                  <a:pt x="713" y="69"/>
                  <a:pt x="707" y="71"/>
                </a:cubicBezTo>
                <a:lnTo>
                  <a:pt x="643" y="86"/>
                </a:lnTo>
                <a:lnTo>
                  <a:pt x="643" y="86"/>
                </a:lnTo>
                <a:cubicBezTo>
                  <a:pt x="643" y="63"/>
                  <a:pt x="633" y="41"/>
                  <a:pt x="616" y="25"/>
                </a:cubicBezTo>
                <a:lnTo>
                  <a:pt x="616" y="25"/>
                </a:lnTo>
                <a:cubicBezTo>
                  <a:pt x="598" y="8"/>
                  <a:pt x="573" y="0"/>
                  <a:pt x="548" y="2"/>
                </a:cubicBezTo>
                <a:lnTo>
                  <a:pt x="57" y="53"/>
                </a:lnTo>
                <a:lnTo>
                  <a:pt x="57" y="53"/>
                </a:lnTo>
                <a:cubicBezTo>
                  <a:pt x="25" y="56"/>
                  <a:pt x="1" y="82"/>
                  <a:pt x="0" y="114"/>
                </a:cubicBezTo>
                <a:lnTo>
                  <a:pt x="0" y="114"/>
                </a:lnTo>
                <a:cubicBezTo>
                  <a:pt x="0" y="146"/>
                  <a:pt x="24" y="173"/>
                  <a:pt x="55" y="176"/>
                </a:cubicBezTo>
                <a:lnTo>
                  <a:pt x="203" y="198"/>
                </a:lnTo>
                <a:lnTo>
                  <a:pt x="203" y="336"/>
                </a:lnTo>
                <a:lnTo>
                  <a:pt x="203" y="336"/>
                </a:lnTo>
                <a:cubicBezTo>
                  <a:pt x="203" y="381"/>
                  <a:pt x="239" y="420"/>
                  <a:pt x="284" y="423"/>
                </a:cubicBezTo>
                <a:lnTo>
                  <a:pt x="248" y="746"/>
                </a:lnTo>
                <a:lnTo>
                  <a:pt x="248" y="746"/>
                </a:lnTo>
                <a:cubicBezTo>
                  <a:pt x="247" y="751"/>
                  <a:pt x="251" y="756"/>
                  <a:pt x="256" y="757"/>
                </a:cubicBezTo>
                <a:lnTo>
                  <a:pt x="256" y="757"/>
                </a:lnTo>
                <a:lnTo>
                  <a:pt x="257" y="757"/>
                </a:lnTo>
                <a:lnTo>
                  <a:pt x="257" y="757"/>
                </a:lnTo>
                <a:cubicBezTo>
                  <a:pt x="262" y="757"/>
                  <a:pt x="266" y="754"/>
                  <a:pt x="266" y="749"/>
                </a:cubicBezTo>
                <a:lnTo>
                  <a:pt x="303" y="424"/>
                </a:lnTo>
                <a:lnTo>
                  <a:pt x="331" y="424"/>
                </a:lnTo>
                <a:lnTo>
                  <a:pt x="331" y="424"/>
                </a:lnTo>
                <a:cubicBezTo>
                  <a:pt x="336" y="424"/>
                  <a:pt x="340" y="420"/>
                  <a:pt x="340" y="415"/>
                </a:cubicBezTo>
                <a:lnTo>
                  <a:pt x="340" y="415"/>
                </a:lnTo>
                <a:cubicBezTo>
                  <a:pt x="340" y="410"/>
                  <a:pt x="336" y="406"/>
                  <a:pt x="331" y="406"/>
                </a:cubicBezTo>
                <a:lnTo>
                  <a:pt x="291" y="406"/>
                </a:lnTo>
                <a:lnTo>
                  <a:pt x="291" y="406"/>
                </a:lnTo>
                <a:cubicBezTo>
                  <a:pt x="253" y="406"/>
                  <a:pt x="221" y="374"/>
                  <a:pt x="221" y="336"/>
                </a:cubicBezTo>
                <a:lnTo>
                  <a:pt x="221" y="201"/>
                </a:lnTo>
                <a:lnTo>
                  <a:pt x="286" y="210"/>
                </a:lnTo>
                <a:lnTo>
                  <a:pt x="286" y="296"/>
                </a:lnTo>
                <a:lnTo>
                  <a:pt x="286" y="296"/>
                </a:lnTo>
                <a:cubicBezTo>
                  <a:pt x="286" y="301"/>
                  <a:pt x="290" y="305"/>
                  <a:pt x="295" y="305"/>
                </a:cubicBezTo>
                <a:lnTo>
                  <a:pt x="295" y="305"/>
                </a:lnTo>
                <a:cubicBezTo>
                  <a:pt x="301" y="305"/>
                  <a:pt x="305" y="301"/>
                  <a:pt x="305" y="296"/>
                </a:cubicBezTo>
                <a:lnTo>
                  <a:pt x="305" y="212"/>
                </a:lnTo>
                <a:lnTo>
                  <a:pt x="381" y="223"/>
                </a:lnTo>
                <a:lnTo>
                  <a:pt x="381" y="296"/>
                </a:lnTo>
                <a:lnTo>
                  <a:pt x="381" y="296"/>
                </a:lnTo>
                <a:cubicBezTo>
                  <a:pt x="381" y="301"/>
                  <a:pt x="385" y="305"/>
                  <a:pt x="390" y="305"/>
                </a:cubicBezTo>
                <a:lnTo>
                  <a:pt x="390" y="305"/>
                </a:lnTo>
                <a:cubicBezTo>
                  <a:pt x="395" y="305"/>
                  <a:pt x="400" y="301"/>
                  <a:pt x="400" y="296"/>
                </a:cubicBezTo>
                <a:lnTo>
                  <a:pt x="400" y="226"/>
                </a:lnTo>
                <a:lnTo>
                  <a:pt x="464" y="235"/>
                </a:lnTo>
                <a:lnTo>
                  <a:pt x="464" y="336"/>
                </a:lnTo>
                <a:lnTo>
                  <a:pt x="464" y="336"/>
                </a:lnTo>
                <a:cubicBezTo>
                  <a:pt x="464" y="374"/>
                  <a:pt x="433" y="406"/>
                  <a:pt x="394" y="406"/>
                </a:cubicBezTo>
                <a:lnTo>
                  <a:pt x="394" y="406"/>
                </a:lnTo>
                <a:cubicBezTo>
                  <a:pt x="393" y="406"/>
                  <a:pt x="393" y="406"/>
                  <a:pt x="392" y="406"/>
                </a:cubicBezTo>
                <a:lnTo>
                  <a:pt x="392" y="406"/>
                </a:lnTo>
                <a:cubicBezTo>
                  <a:pt x="391" y="406"/>
                  <a:pt x="391" y="406"/>
                  <a:pt x="389" y="406"/>
                </a:cubicBezTo>
                <a:lnTo>
                  <a:pt x="389" y="406"/>
                </a:lnTo>
                <a:cubicBezTo>
                  <a:pt x="384" y="406"/>
                  <a:pt x="381" y="411"/>
                  <a:pt x="382" y="416"/>
                </a:cubicBezTo>
                <a:lnTo>
                  <a:pt x="419" y="749"/>
                </a:lnTo>
                <a:lnTo>
                  <a:pt x="419" y="749"/>
                </a:lnTo>
                <a:cubicBezTo>
                  <a:pt x="419" y="754"/>
                  <a:pt x="424" y="757"/>
                  <a:pt x="429" y="757"/>
                </a:cubicBezTo>
                <a:lnTo>
                  <a:pt x="429" y="757"/>
                </a:lnTo>
                <a:cubicBezTo>
                  <a:pt x="429" y="757"/>
                  <a:pt x="429" y="757"/>
                  <a:pt x="430" y="757"/>
                </a:cubicBezTo>
                <a:lnTo>
                  <a:pt x="430" y="757"/>
                </a:lnTo>
                <a:cubicBezTo>
                  <a:pt x="434" y="756"/>
                  <a:pt x="438" y="751"/>
                  <a:pt x="438" y="746"/>
                </a:cubicBezTo>
                <a:lnTo>
                  <a:pt x="401" y="423"/>
                </a:lnTo>
                <a:lnTo>
                  <a:pt x="401" y="423"/>
                </a:lnTo>
                <a:cubicBezTo>
                  <a:pt x="447" y="420"/>
                  <a:pt x="483" y="381"/>
                  <a:pt x="483" y="336"/>
                </a:cubicBezTo>
                <a:lnTo>
                  <a:pt x="483" y="238"/>
                </a:lnTo>
                <a:lnTo>
                  <a:pt x="544" y="247"/>
                </a:lnTo>
                <a:lnTo>
                  <a:pt x="544" y="247"/>
                </a:lnTo>
                <a:cubicBezTo>
                  <a:pt x="547" y="247"/>
                  <a:pt x="552" y="247"/>
                  <a:pt x="556" y="247"/>
                </a:cubicBezTo>
                <a:lnTo>
                  <a:pt x="556" y="247"/>
                </a:lnTo>
                <a:cubicBezTo>
                  <a:pt x="576" y="247"/>
                  <a:pt x="596" y="240"/>
                  <a:pt x="612" y="227"/>
                </a:cubicBezTo>
                <a:lnTo>
                  <a:pt x="612" y="227"/>
                </a:lnTo>
                <a:cubicBezTo>
                  <a:pt x="630" y="211"/>
                  <a:pt x="640" y="189"/>
                  <a:pt x="642" y="166"/>
                </a:cubicBezTo>
                <a:lnTo>
                  <a:pt x="705" y="182"/>
                </a:lnTo>
                <a:lnTo>
                  <a:pt x="705" y="182"/>
                </a:lnTo>
                <a:cubicBezTo>
                  <a:pt x="706" y="183"/>
                  <a:pt x="707" y="183"/>
                  <a:pt x="708" y="183"/>
                </a:cubicBezTo>
                <a:lnTo>
                  <a:pt x="708" y="183"/>
                </a:lnTo>
                <a:cubicBezTo>
                  <a:pt x="712" y="183"/>
                  <a:pt x="716" y="181"/>
                  <a:pt x="717" y="176"/>
                </a:cubicBezTo>
                <a:lnTo>
                  <a:pt x="717" y="176"/>
                </a:lnTo>
                <a:cubicBezTo>
                  <a:pt x="718" y="171"/>
                  <a:pt x="716" y="166"/>
                  <a:pt x="711" y="165"/>
                </a:cubicBezTo>
                <a:lnTo>
                  <a:pt x="642" y="146"/>
                </a:lnTo>
                <a:lnTo>
                  <a:pt x="643" y="136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cubicBezTo>
                  <a:pt x="752" y="138"/>
                  <a:pt x="756" y="134"/>
                  <a:pt x="756" y="128"/>
                </a:cubicBezTo>
                <a:lnTo>
                  <a:pt x="756" y="128"/>
                </a:lnTo>
                <a:cubicBezTo>
                  <a:pt x="756" y="123"/>
                  <a:pt x="752" y="119"/>
                  <a:pt x="747" y="11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106ED207-3248-4C8C-BE5D-6A0E86217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462" y="9405676"/>
            <a:ext cx="677131" cy="689854"/>
          </a:xfrm>
          <a:custGeom>
            <a:avLst/>
            <a:gdLst>
              <a:gd name="connsiteX0" fmla="*/ 528808 w 677131"/>
              <a:gd name="connsiteY0" fmla="*/ 302125 h 689854"/>
              <a:gd name="connsiteX1" fmla="*/ 598112 w 677131"/>
              <a:gd name="connsiteY1" fmla="*/ 312249 h 689854"/>
              <a:gd name="connsiteX2" fmla="*/ 605504 w 677131"/>
              <a:gd name="connsiteY2" fmla="*/ 318692 h 689854"/>
              <a:gd name="connsiteX3" fmla="*/ 603656 w 677131"/>
              <a:gd name="connsiteY3" fmla="*/ 327895 h 689854"/>
              <a:gd name="connsiteX4" fmla="*/ 528808 w 677131"/>
              <a:gd name="connsiteY4" fmla="*/ 407047 h 689854"/>
              <a:gd name="connsiteX5" fmla="*/ 576858 w 677131"/>
              <a:gd name="connsiteY5" fmla="*/ 415330 h 689854"/>
              <a:gd name="connsiteX6" fmla="*/ 584251 w 677131"/>
              <a:gd name="connsiteY6" fmla="*/ 424533 h 689854"/>
              <a:gd name="connsiteX7" fmla="*/ 575934 w 677131"/>
              <a:gd name="connsiteY7" fmla="*/ 432817 h 689854"/>
              <a:gd name="connsiteX8" fmla="*/ 574086 w 677131"/>
              <a:gd name="connsiteY8" fmla="*/ 431896 h 689854"/>
              <a:gd name="connsiteX9" fmla="*/ 509403 w 677131"/>
              <a:gd name="connsiteY9" fmla="*/ 421772 h 689854"/>
              <a:gd name="connsiteX10" fmla="*/ 502934 w 677131"/>
              <a:gd name="connsiteY10" fmla="*/ 416250 h 689854"/>
              <a:gd name="connsiteX11" fmla="*/ 503858 w 677131"/>
              <a:gd name="connsiteY11" fmla="*/ 407047 h 689854"/>
              <a:gd name="connsiteX12" fmla="*/ 579631 w 677131"/>
              <a:gd name="connsiteY12" fmla="*/ 327895 h 689854"/>
              <a:gd name="connsiteX13" fmla="*/ 526036 w 677131"/>
              <a:gd name="connsiteY13" fmla="*/ 318692 h 689854"/>
              <a:gd name="connsiteX14" fmla="*/ 519567 w 677131"/>
              <a:gd name="connsiteY14" fmla="*/ 308568 h 689854"/>
              <a:gd name="connsiteX15" fmla="*/ 528808 w 677131"/>
              <a:gd name="connsiteY15" fmla="*/ 302125 h 689854"/>
              <a:gd name="connsiteX16" fmla="*/ 408953 w 677131"/>
              <a:gd name="connsiteY16" fmla="*/ 193691 h 689854"/>
              <a:gd name="connsiteX17" fmla="*/ 417123 w 677131"/>
              <a:gd name="connsiteY17" fmla="*/ 197365 h 689854"/>
              <a:gd name="connsiteX18" fmla="*/ 418938 w 677131"/>
              <a:gd name="connsiteY18" fmla="*/ 205632 h 689854"/>
              <a:gd name="connsiteX19" fmla="*/ 368104 w 677131"/>
              <a:gd name="connsiteY19" fmla="*/ 344335 h 689854"/>
              <a:gd name="connsiteX20" fmla="*/ 438001 w 677131"/>
              <a:gd name="connsiteY20" fmla="*/ 329638 h 689854"/>
              <a:gd name="connsiteX21" fmla="*/ 447079 w 677131"/>
              <a:gd name="connsiteY21" fmla="*/ 336068 h 689854"/>
              <a:gd name="connsiteX22" fmla="*/ 441632 w 677131"/>
              <a:gd name="connsiteY22" fmla="*/ 346172 h 689854"/>
              <a:gd name="connsiteX23" fmla="*/ 357211 w 677131"/>
              <a:gd name="connsiteY23" fmla="*/ 364543 h 689854"/>
              <a:gd name="connsiteX24" fmla="*/ 355396 w 677131"/>
              <a:gd name="connsiteY24" fmla="*/ 364543 h 689854"/>
              <a:gd name="connsiteX25" fmla="*/ 349041 w 677131"/>
              <a:gd name="connsiteY25" fmla="*/ 361788 h 689854"/>
              <a:gd name="connsiteX26" fmla="*/ 347226 w 677131"/>
              <a:gd name="connsiteY26" fmla="*/ 352602 h 689854"/>
              <a:gd name="connsiteX27" fmla="*/ 397152 w 677131"/>
              <a:gd name="connsiteY27" fmla="*/ 213899 h 689854"/>
              <a:gd name="connsiteX28" fmla="*/ 328163 w 677131"/>
              <a:gd name="connsiteY28" fmla="*/ 228596 h 689854"/>
              <a:gd name="connsiteX29" fmla="*/ 318178 w 677131"/>
              <a:gd name="connsiteY29" fmla="*/ 222166 h 689854"/>
              <a:gd name="connsiteX30" fmla="*/ 325440 w 677131"/>
              <a:gd name="connsiteY30" fmla="*/ 211143 h 689854"/>
              <a:gd name="connsiteX31" fmla="*/ 342538 w 677131"/>
              <a:gd name="connsiteY31" fmla="*/ 17338 h 689854"/>
              <a:gd name="connsiteX32" fmla="*/ 17263 w 677131"/>
              <a:gd name="connsiteY32" fmla="*/ 344927 h 689854"/>
              <a:gd name="connsiteX33" fmla="*/ 342538 w 677131"/>
              <a:gd name="connsiteY33" fmla="*/ 672517 h 689854"/>
              <a:gd name="connsiteX34" fmla="*/ 652368 w 677131"/>
              <a:gd name="connsiteY34" fmla="*/ 448040 h 689854"/>
              <a:gd name="connsiteX35" fmla="*/ 496999 w 677131"/>
              <a:gd name="connsiteY35" fmla="*/ 500053 h 689854"/>
              <a:gd name="connsiteX36" fmla="*/ 240776 w 677131"/>
              <a:gd name="connsiteY36" fmla="*/ 241814 h 689854"/>
              <a:gd name="connsiteX37" fmla="*/ 367070 w 677131"/>
              <a:gd name="connsiteY37" fmla="*/ 18250 h 689854"/>
              <a:gd name="connsiteX38" fmla="*/ 342538 w 677131"/>
              <a:gd name="connsiteY38" fmla="*/ 17338 h 689854"/>
              <a:gd name="connsiteX39" fmla="*/ 538784 w 677131"/>
              <a:gd name="connsiteY39" fmla="*/ 910 h 689854"/>
              <a:gd name="connsiteX40" fmla="*/ 645428 w 677131"/>
              <a:gd name="connsiteY40" fmla="*/ 16386 h 689854"/>
              <a:gd name="connsiteX41" fmla="*/ 651863 w 677131"/>
              <a:gd name="connsiteY41" fmla="*/ 22758 h 689854"/>
              <a:gd name="connsiteX42" fmla="*/ 650944 w 677131"/>
              <a:gd name="connsiteY42" fmla="*/ 30950 h 689854"/>
              <a:gd name="connsiteX43" fmla="*/ 528671 w 677131"/>
              <a:gd name="connsiteY43" fmla="*/ 172958 h 689854"/>
              <a:gd name="connsiteX44" fmla="*/ 619686 w 677131"/>
              <a:gd name="connsiteY44" fmla="*/ 186613 h 689854"/>
              <a:gd name="connsiteX45" fmla="*/ 627041 w 677131"/>
              <a:gd name="connsiteY45" fmla="*/ 195716 h 689854"/>
              <a:gd name="connsiteX46" fmla="*/ 618767 w 677131"/>
              <a:gd name="connsiteY46" fmla="*/ 203909 h 689854"/>
              <a:gd name="connsiteX47" fmla="*/ 617847 w 677131"/>
              <a:gd name="connsiteY47" fmla="*/ 203909 h 689854"/>
              <a:gd name="connsiteX48" fmla="*/ 509365 w 677131"/>
              <a:gd name="connsiteY48" fmla="*/ 187523 h 689854"/>
              <a:gd name="connsiteX49" fmla="*/ 502929 w 677131"/>
              <a:gd name="connsiteY49" fmla="*/ 182061 h 689854"/>
              <a:gd name="connsiteX50" fmla="*/ 503849 w 677131"/>
              <a:gd name="connsiteY50" fmla="*/ 173869 h 689854"/>
              <a:gd name="connsiteX51" fmla="*/ 627041 w 677131"/>
              <a:gd name="connsiteY51" fmla="*/ 30950 h 689854"/>
              <a:gd name="connsiteX52" fmla="*/ 536026 w 677131"/>
              <a:gd name="connsiteY52" fmla="*/ 17296 h 689854"/>
              <a:gd name="connsiteX53" fmla="*/ 528671 w 677131"/>
              <a:gd name="connsiteY53" fmla="*/ 8193 h 689854"/>
              <a:gd name="connsiteX54" fmla="*/ 538784 w 677131"/>
              <a:gd name="connsiteY54" fmla="*/ 910 h 689854"/>
              <a:gd name="connsiteX55" fmla="*/ 342538 w 677131"/>
              <a:gd name="connsiteY55" fmla="*/ 0 h 689854"/>
              <a:gd name="connsiteX56" fmla="*/ 397962 w 677131"/>
              <a:gd name="connsiteY56" fmla="*/ 5475 h 689854"/>
              <a:gd name="connsiteX57" fmla="*/ 404323 w 677131"/>
              <a:gd name="connsiteY57" fmla="*/ 12775 h 689854"/>
              <a:gd name="connsiteX58" fmla="*/ 398871 w 677131"/>
              <a:gd name="connsiteY58" fmla="*/ 21900 h 689854"/>
              <a:gd name="connsiteX59" fmla="*/ 257131 w 677131"/>
              <a:gd name="connsiteY59" fmla="*/ 241814 h 689854"/>
              <a:gd name="connsiteX60" fmla="*/ 496999 w 677131"/>
              <a:gd name="connsiteY60" fmla="*/ 482716 h 689854"/>
              <a:gd name="connsiteX61" fmla="*/ 662363 w 677131"/>
              <a:gd name="connsiteY61" fmla="*/ 417015 h 689854"/>
              <a:gd name="connsiteX62" fmla="*/ 672357 w 677131"/>
              <a:gd name="connsiteY62" fmla="*/ 415190 h 689854"/>
              <a:gd name="connsiteX63" fmla="*/ 676900 w 677131"/>
              <a:gd name="connsiteY63" fmla="*/ 425228 h 689854"/>
              <a:gd name="connsiteX64" fmla="*/ 342538 w 677131"/>
              <a:gd name="connsiteY64" fmla="*/ 689854 h 689854"/>
              <a:gd name="connsiteX65" fmla="*/ 0 w 677131"/>
              <a:gd name="connsiteY65" fmla="*/ 344927 h 689854"/>
              <a:gd name="connsiteX66" fmla="*/ 342538 w 677131"/>
              <a:gd name="connsiteY66" fmla="*/ 0 h 68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677131" h="689854">
                <a:moveTo>
                  <a:pt x="528808" y="302125"/>
                </a:moveTo>
                <a:lnTo>
                  <a:pt x="598112" y="312249"/>
                </a:lnTo>
                <a:cubicBezTo>
                  <a:pt x="600884" y="314090"/>
                  <a:pt x="603656" y="315931"/>
                  <a:pt x="605504" y="318692"/>
                </a:cubicBezTo>
                <a:cubicBezTo>
                  <a:pt x="605504" y="322373"/>
                  <a:pt x="605504" y="325134"/>
                  <a:pt x="603656" y="327895"/>
                </a:cubicBezTo>
                <a:lnTo>
                  <a:pt x="528808" y="407047"/>
                </a:lnTo>
                <a:lnTo>
                  <a:pt x="576858" y="415330"/>
                </a:lnTo>
                <a:cubicBezTo>
                  <a:pt x="581479" y="416250"/>
                  <a:pt x="585175" y="420852"/>
                  <a:pt x="584251" y="424533"/>
                </a:cubicBezTo>
                <a:cubicBezTo>
                  <a:pt x="583327" y="430056"/>
                  <a:pt x="580555" y="432817"/>
                  <a:pt x="575934" y="432817"/>
                </a:cubicBezTo>
                <a:cubicBezTo>
                  <a:pt x="575934" y="432817"/>
                  <a:pt x="575010" y="432817"/>
                  <a:pt x="574086" y="431896"/>
                </a:cubicBezTo>
                <a:lnTo>
                  <a:pt x="509403" y="421772"/>
                </a:lnTo>
                <a:cubicBezTo>
                  <a:pt x="506630" y="420852"/>
                  <a:pt x="503858" y="419011"/>
                  <a:pt x="502934" y="416250"/>
                </a:cubicBezTo>
                <a:cubicBezTo>
                  <a:pt x="502010" y="413489"/>
                  <a:pt x="502010" y="409808"/>
                  <a:pt x="503858" y="407047"/>
                </a:cubicBezTo>
                <a:lnTo>
                  <a:pt x="579631" y="327895"/>
                </a:lnTo>
                <a:lnTo>
                  <a:pt x="526036" y="318692"/>
                </a:lnTo>
                <a:cubicBezTo>
                  <a:pt x="521415" y="317772"/>
                  <a:pt x="518643" y="314090"/>
                  <a:pt x="519567" y="308568"/>
                </a:cubicBezTo>
                <a:cubicBezTo>
                  <a:pt x="519567" y="303966"/>
                  <a:pt x="523263" y="301205"/>
                  <a:pt x="528808" y="302125"/>
                </a:cubicBezTo>
                <a:close/>
                <a:moveTo>
                  <a:pt x="408953" y="193691"/>
                </a:moveTo>
                <a:cubicBezTo>
                  <a:pt x="411676" y="192772"/>
                  <a:pt x="414399" y="193691"/>
                  <a:pt x="417123" y="197365"/>
                </a:cubicBezTo>
                <a:cubicBezTo>
                  <a:pt x="419846" y="199202"/>
                  <a:pt x="419846" y="201958"/>
                  <a:pt x="418938" y="205632"/>
                </a:cubicBezTo>
                <a:lnTo>
                  <a:pt x="368104" y="344335"/>
                </a:lnTo>
                <a:lnTo>
                  <a:pt x="438001" y="329638"/>
                </a:lnTo>
                <a:cubicBezTo>
                  <a:pt x="441632" y="328719"/>
                  <a:pt x="447079" y="331475"/>
                  <a:pt x="447079" y="336068"/>
                </a:cubicBezTo>
                <a:cubicBezTo>
                  <a:pt x="448894" y="340661"/>
                  <a:pt x="446171" y="345254"/>
                  <a:pt x="441632" y="346172"/>
                </a:cubicBezTo>
                <a:lnTo>
                  <a:pt x="357211" y="364543"/>
                </a:lnTo>
                <a:cubicBezTo>
                  <a:pt x="356303" y="364543"/>
                  <a:pt x="356303" y="364543"/>
                  <a:pt x="355396" y="364543"/>
                </a:cubicBezTo>
                <a:cubicBezTo>
                  <a:pt x="353580" y="364543"/>
                  <a:pt x="349949" y="363625"/>
                  <a:pt x="349041" y="361788"/>
                </a:cubicBezTo>
                <a:cubicBezTo>
                  <a:pt x="347226" y="359032"/>
                  <a:pt x="346318" y="356276"/>
                  <a:pt x="347226" y="352602"/>
                </a:cubicBezTo>
                <a:lnTo>
                  <a:pt x="397152" y="213899"/>
                </a:lnTo>
                <a:lnTo>
                  <a:pt x="328163" y="228596"/>
                </a:lnTo>
                <a:cubicBezTo>
                  <a:pt x="323624" y="230433"/>
                  <a:pt x="319085" y="226759"/>
                  <a:pt x="318178" y="222166"/>
                </a:cubicBezTo>
                <a:cubicBezTo>
                  <a:pt x="317270" y="217573"/>
                  <a:pt x="320901" y="212980"/>
                  <a:pt x="325440" y="211143"/>
                </a:cubicBezTo>
                <a:close/>
                <a:moveTo>
                  <a:pt x="342538" y="17338"/>
                </a:moveTo>
                <a:cubicBezTo>
                  <a:pt x="163546" y="17338"/>
                  <a:pt x="17263" y="164251"/>
                  <a:pt x="17263" y="344927"/>
                </a:cubicBezTo>
                <a:cubicBezTo>
                  <a:pt x="17263" y="525603"/>
                  <a:pt x="163546" y="672517"/>
                  <a:pt x="342538" y="672517"/>
                </a:cubicBezTo>
                <a:cubicBezTo>
                  <a:pt x="485187" y="672517"/>
                  <a:pt x="607847" y="581266"/>
                  <a:pt x="652368" y="448040"/>
                </a:cubicBezTo>
                <a:cubicBezTo>
                  <a:pt x="607847" y="481803"/>
                  <a:pt x="553332" y="500053"/>
                  <a:pt x="496999" y="500053"/>
                </a:cubicBezTo>
                <a:cubicBezTo>
                  <a:pt x="356167" y="500053"/>
                  <a:pt x="240776" y="384165"/>
                  <a:pt x="240776" y="241814"/>
                </a:cubicBezTo>
                <a:cubicBezTo>
                  <a:pt x="240776" y="149651"/>
                  <a:pt x="288932" y="65700"/>
                  <a:pt x="367070" y="18250"/>
                </a:cubicBezTo>
                <a:cubicBezTo>
                  <a:pt x="358893" y="17338"/>
                  <a:pt x="350716" y="17338"/>
                  <a:pt x="342538" y="17338"/>
                </a:cubicBezTo>
                <a:close/>
                <a:moveTo>
                  <a:pt x="538784" y="910"/>
                </a:moveTo>
                <a:lnTo>
                  <a:pt x="645428" y="16386"/>
                </a:lnTo>
                <a:cubicBezTo>
                  <a:pt x="649105" y="17296"/>
                  <a:pt x="651863" y="19116"/>
                  <a:pt x="651863" y="22758"/>
                </a:cubicBezTo>
                <a:cubicBezTo>
                  <a:pt x="653702" y="24578"/>
                  <a:pt x="652782" y="28220"/>
                  <a:pt x="650944" y="30950"/>
                </a:cubicBezTo>
                <a:lnTo>
                  <a:pt x="528671" y="172958"/>
                </a:lnTo>
                <a:lnTo>
                  <a:pt x="619686" y="186613"/>
                </a:lnTo>
                <a:cubicBezTo>
                  <a:pt x="624283" y="186613"/>
                  <a:pt x="627960" y="191164"/>
                  <a:pt x="627041" y="195716"/>
                </a:cubicBezTo>
                <a:cubicBezTo>
                  <a:pt x="627041" y="200267"/>
                  <a:pt x="622444" y="203909"/>
                  <a:pt x="618767" y="203909"/>
                </a:cubicBezTo>
                <a:lnTo>
                  <a:pt x="617847" y="203909"/>
                </a:lnTo>
                <a:lnTo>
                  <a:pt x="509365" y="187523"/>
                </a:lnTo>
                <a:cubicBezTo>
                  <a:pt x="506607" y="186613"/>
                  <a:pt x="503849" y="185703"/>
                  <a:pt x="502929" y="182061"/>
                </a:cubicBezTo>
                <a:cubicBezTo>
                  <a:pt x="502010" y="179330"/>
                  <a:pt x="502929" y="176600"/>
                  <a:pt x="503849" y="173869"/>
                </a:cubicBezTo>
                <a:lnTo>
                  <a:pt x="627041" y="30950"/>
                </a:lnTo>
                <a:lnTo>
                  <a:pt x="536026" y="17296"/>
                </a:lnTo>
                <a:cubicBezTo>
                  <a:pt x="530510" y="17296"/>
                  <a:pt x="527752" y="12744"/>
                  <a:pt x="528671" y="8193"/>
                </a:cubicBezTo>
                <a:cubicBezTo>
                  <a:pt x="528671" y="3641"/>
                  <a:pt x="533268" y="0"/>
                  <a:pt x="538784" y="910"/>
                </a:cubicBezTo>
                <a:close/>
                <a:moveTo>
                  <a:pt x="342538" y="0"/>
                </a:moveTo>
                <a:cubicBezTo>
                  <a:pt x="359802" y="0"/>
                  <a:pt x="377065" y="1825"/>
                  <a:pt x="397962" y="5475"/>
                </a:cubicBezTo>
                <a:cubicBezTo>
                  <a:pt x="400688" y="5475"/>
                  <a:pt x="404323" y="9125"/>
                  <a:pt x="404323" y="12775"/>
                </a:cubicBezTo>
                <a:cubicBezTo>
                  <a:pt x="405231" y="16425"/>
                  <a:pt x="403414" y="20075"/>
                  <a:pt x="398871" y="21900"/>
                </a:cubicBezTo>
                <a:cubicBezTo>
                  <a:pt x="313464" y="60225"/>
                  <a:pt x="257131" y="146913"/>
                  <a:pt x="257131" y="241814"/>
                </a:cubicBezTo>
                <a:cubicBezTo>
                  <a:pt x="257131" y="375040"/>
                  <a:pt x="365253" y="482716"/>
                  <a:pt x="496999" y="482716"/>
                </a:cubicBezTo>
                <a:cubicBezTo>
                  <a:pt x="558783" y="482716"/>
                  <a:pt x="616933" y="459903"/>
                  <a:pt x="662363" y="417015"/>
                </a:cubicBezTo>
                <a:cubicBezTo>
                  <a:pt x="665088" y="414278"/>
                  <a:pt x="668723" y="414278"/>
                  <a:pt x="672357" y="415190"/>
                </a:cubicBezTo>
                <a:cubicBezTo>
                  <a:pt x="675991" y="417928"/>
                  <a:pt x="677809" y="421578"/>
                  <a:pt x="676900" y="425228"/>
                </a:cubicBezTo>
                <a:cubicBezTo>
                  <a:pt x="639648" y="581266"/>
                  <a:pt x="502451" y="689854"/>
                  <a:pt x="342538" y="689854"/>
                </a:cubicBezTo>
                <a:cubicBezTo>
                  <a:pt x="153552" y="689854"/>
                  <a:pt x="0" y="535641"/>
                  <a:pt x="0" y="344927"/>
                </a:cubicBezTo>
                <a:cubicBezTo>
                  <a:pt x="0" y="155126"/>
                  <a:pt x="153552" y="0"/>
                  <a:pt x="34253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1A70A14C-0268-4064-B54E-C0CF6E22FF3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B30B1D2-9A6C-4D16-866F-45529EC07216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88F4548F-3337-4933-A85A-4A266346CD74}"/>
              </a:ext>
            </a:extLst>
          </p:cNvPr>
          <p:cNvSpPr txBox="1"/>
          <p:nvPr/>
        </p:nvSpPr>
        <p:spPr>
          <a:xfrm>
            <a:off x="2724762" y="4820824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A26FE5B8-CE07-4E0F-B4B6-47242A6FDFA6}"/>
              </a:ext>
            </a:extLst>
          </p:cNvPr>
          <p:cNvSpPr txBox="1"/>
          <p:nvPr/>
        </p:nvSpPr>
        <p:spPr>
          <a:xfrm>
            <a:off x="2724763" y="5502166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5772DDD9-44E5-4598-BB69-93A8AC9B305F}"/>
              </a:ext>
            </a:extLst>
          </p:cNvPr>
          <p:cNvSpPr txBox="1"/>
          <p:nvPr/>
        </p:nvSpPr>
        <p:spPr>
          <a:xfrm>
            <a:off x="2724762" y="9820129"/>
            <a:ext cx="41901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FE4DFB1B-41D1-4BE9-A507-5DC8B4CBDF47}"/>
              </a:ext>
            </a:extLst>
          </p:cNvPr>
          <p:cNvSpPr txBox="1"/>
          <p:nvPr/>
        </p:nvSpPr>
        <p:spPr>
          <a:xfrm>
            <a:off x="2724763" y="10501471"/>
            <a:ext cx="419011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50999757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AF0730-4DA0-49FC-9321-973CC32728CB}"/>
              </a:ext>
            </a:extLst>
          </p:cNvPr>
          <p:cNvGrpSpPr/>
          <p:nvPr/>
        </p:nvGrpSpPr>
        <p:grpSpPr>
          <a:xfrm>
            <a:off x="10593861" y="4406263"/>
            <a:ext cx="12406588" cy="7451014"/>
            <a:chOff x="10593861" y="4406263"/>
            <a:chExt cx="12406588" cy="7451014"/>
          </a:xfrm>
        </p:grpSpPr>
        <p:grpSp>
          <p:nvGrpSpPr>
            <p:cNvPr id="302" name="Group 301">
              <a:extLst>
                <a:ext uri="{FF2B5EF4-FFF2-40B4-BE49-F238E27FC236}">
                  <a16:creationId xmlns:a16="http://schemas.microsoft.com/office/drawing/2014/main" id="{4B4EF4FC-4300-48EA-AE98-BD5B44708031}"/>
                </a:ext>
              </a:extLst>
            </p:cNvPr>
            <p:cNvGrpSpPr/>
            <p:nvPr/>
          </p:nvGrpSpPr>
          <p:grpSpPr>
            <a:xfrm>
              <a:off x="10593861" y="4406263"/>
              <a:ext cx="4751542" cy="5646134"/>
              <a:chOff x="10593861" y="4406263"/>
              <a:chExt cx="4751542" cy="5646134"/>
            </a:xfrm>
          </p:grpSpPr>
          <p:sp>
            <p:nvSpPr>
              <p:cNvPr id="350" name="Freeform 2">
                <a:extLst>
                  <a:ext uri="{FF2B5EF4-FFF2-40B4-BE49-F238E27FC236}">
                    <a16:creationId xmlns:a16="http://schemas.microsoft.com/office/drawing/2014/main" id="{3B92BDAE-2AF1-4DD4-9A41-6E593E7C2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1708" y="5967876"/>
                <a:ext cx="4735847" cy="2726937"/>
              </a:xfrm>
              <a:custGeom>
                <a:avLst/>
                <a:gdLst>
                  <a:gd name="T0" fmla="*/ 0 w 5323"/>
                  <a:gd name="T1" fmla="*/ 0 h 3066"/>
                  <a:gd name="T2" fmla="*/ 0 w 5323"/>
                  <a:gd name="T3" fmla="*/ 1446 h 3066"/>
                  <a:gd name="T4" fmla="*/ 0 w 5323"/>
                  <a:gd name="T5" fmla="*/ 2893 h 3066"/>
                  <a:gd name="T6" fmla="*/ 0 w 5323"/>
                  <a:gd name="T7" fmla="*/ 2893 h 3066"/>
                  <a:gd name="T8" fmla="*/ 51 w 5323"/>
                  <a:gd name="T9" fmla="*/ 3015 h 3066"/>
                  <a:gd name="T10" fmla="*/ 51 w 5323"/>
                  <a:gd name="T11" fmla="*/ 3015 h 3066"/>
                  <a:gd name="T12" fmla="*/ 172 w 5323"/>
                  <a:gd name="T13" fmla="*/ 3065 h 3066"/>
                  <a:gd name="T14" fmla="*/ 2661 w 5323"/>
                  <a:gd name="T15" fmla="*/ 3065 h 3066"/>
                  <a:gd name="T16" fmla="*/ 5150 w 5323"/>
                  <a:gd name="T17" fmla="*/ 3065 h 3066"/>
                  <a:gd name="T18" fmla="*/ 5150 w 5323"/>
                  <a:gd name="T19" fmla="*/ 3065 h 3066"/>
                  <a:gd name="T20" fmla="*/ 5271 w 5323"/>
                  <a:gd name="T21" fmla="*/ 3015 h 3066"/>
                  <a:gd name="T22" fmla="*/ 5271 w 5323"/>
                  <a:gd name="T23" fmla="*/ 3015 h 3066"/>
                  <a:gd name="T24" fmla="*/ 5322 w 5323"/>
                  <a:gd name="T25" fmla="*/ 2893 h 3066"/>
                  <a:gd name="T26" fmla="*/ 5322 w 5323"/>
                  <a:gd name="T27" fmla="*/ 1446 h 3066"/>
                  <a:gd name="T28" fmla="*/ 5322 w 5323"/>
                  <a:gd name="T29" fmla="*/ 0 h 3066"/>
                  <a:gd name="T30" fmla="*/ 2661 w 5323"/>
                  <a:gd name="T31" fmla="*/ 0 h 3066"/>
                  <a:gd name="T32" fmla="*/ 0 w 5323"/>
                  <a:gd name="T33" fmla="*/ 0 h 3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23" h="3066">
                    <a:moveTo>
                      <a:pt x="0" y="0"/>
                    </a:moveTo>
                    <a:lnTo>
                      <a:pt x="0" y="1446"/>
                    </a:lnTo>
                    <a:lnTo>
                      <a:pt x="0" y="2893"/>
                    </a:lnTo>
                    <a:lnTo>
                      <a:pt x="0" y="2893"/>
                    </a:lnTo>
                    <a:cubicBezTo>
                      <a:pt x="0" y="2941"/>
                      <a:pt x="19" y="2984"/>
                      <a:pt x="51" y="3015"/>
                    </a:cubicBezTo>
                    <a:lnTo>
                      <a:pt x="51" y="3015"/>
                    </a:lnTo>
                    <a:cubicBezTo>
                      <a:pt x="81" y="3046"/>
                      <a:pt x="124" y="3065"/>
                      <a:pt x="172" y="3065"/>
                    </a:cubicBezTo>
                    <a:lnTo>
                      <a:pt x="2661" y="3065"/>
                    </a:lnTo>
                    <a:lnTo>
                      <a:pt x="5150" y="3065"/>
                    </a:lnTo>
                    <a:lnTo>
                      <a:pt x="5150" y="3065"/>
                    </a:lnTo>
                    <a:cubicBezTo>
                      <a:pt x="5198" y="3065"/>
                      <a:pt x="5241" y="3046"/>
                      <a:pt x="5271" y="3015"/>
                    </a:cubicBezTo>
                    <a:lnTo>
                      <a:pt x="5271" y="3015"/>
                    </a:lnTo>
                    <a:cubicBezTo>
                      <a:pt x="5303" y="2984"/>
                      <a:pt x="5322" y="2941"/>
                      <a:pt x="5322" y="2893"/>
                    </a:cubicBezTo>
                    <a:lnTo>
                      <a:pt x="5322" y="1446"/>
                    </a:lnTo>
                    <a:lnTo>
                      <a:pt x="5322" y="0"/>
                    </a:lnTo>
                    <a:lnTo>
                      <a:pt x="2661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3">
                <a:extLst>
                  <a:ext uri="{FF2B5EF4-FFF2-40B4-BE49-F238E27FC236}">
                    <a16:creationId xmlns:a16="http://schemas.microsoft.com/office/drawing/2014/main" id="{0C8154F3-2F88-4EB4-84D1-D547D8800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3861" y="5960029"/>
                <a:ext cx="4751542" cy="2746557"/>
              </a:xfrm>
              <a:custGeom>
                <a:avLst/>
                <a:gdLst>
                  <a:gd name="T0" fmla="*/ 18 w 5342"/>
                  <a:gd name="T1" fmla="*/ 18 h 3085"/>
                  <a:gd name="T2" fmla="*/ 18 w 5342"/>
                  <a:gd name="T3" fmla="*/ 2902 h 3085"/>
                  <a:gd name="T4" fmla="*/ 18 w 5342"/>
                  <a:gd name="T5" fmla="*/ 2902 h 3085"/>
                  <a:gd name="T6" fmla="*/ 66 w 5342"/>
                  <a:gd name="T7" fmla="*/ 3018 h 3085"/>
                  <a:gd name="T8" fmla="*/ 66 w 5342"/>
                  <a:gd name="T9" fmla="*/ 3018 h 3085"/>
                  <a:gd name="T10" fmla="*/ 182 w 5342"/>
                  <a:gd name="T11" fmla="*/ 3066 h 3085"/>
                  <a:gd name="T12" fmla="*/ 5160 w 5342"/>
                  <a:gd name="T13" fmla="*/ 3066 h 3085"/>
                  <a:gd name="T14" fmla="*/ 5160 w 5342"/>
                  <a:gd name="T15" fmla="*/ 3066 h 3085"/>
                  <a:gd name="T16" fmla="*/ 5275 w 5342"/>
                  <a:gd name="T17" fmla="*/ 3018 h 3085"/>
                  <a:gd name="T18" fmla="*/ 5275 w 5342"/>
                  <a:gd name="T19" fmla="*/ 3018 h 3085"/>
                  <a:gd name="T20" fmla="*/ 5323 w 5342"/>
                  <a:gd name="T21" fmla="*/ 2902 h 3085"/>
                  <a:gd name="T22" fmla="*/ 5323 w 5342"/>
                  <a:gd name="T23" fmla="*/ 18 h 3085"/>
                  <a:gd name="T24" fmla="*/ 18 w 5342"/>
                  <a:gd name="T25" fmla="*/ 18 h 3085"/>
                  <a:gd name="T26" fmla="*/ 5160 w 5342"/>
                  <a:gd name="T27" fmla="*/ 3084 h 3085"/>
                  <a:gd name="T28" fmla="*/ 182 w 5342"/>
                  <a:gd name="T29" fmla="*/ 3084 h 3085"/>
                  <a:gd name="T30" fmla="*/ 182 w 5342"/>
                  <a:gd name="T31" fmla="*/ 3084 h 3085"/>
                  <a:gd name="T32" fmla="*/ 54 w 5342"/>
                  <a:gd name="T33" fmla="*/ 3031 h 3085"/>
                  <a:gd name="T34" fmla="*/ 54 w 5342"/>
                  <a:gd name="T35" fmla="*/ 3031 h 3085"/>
                  <a:gd name="T36" fmla="*/ 0 w 5342"/>
                  <a:gd name="T37" fmla="*/ 2902 h 3085"/>
                  <a:gd name="T38" fmla="*/ 0 w 5342"/>
                  <a:gd name="T39" fmla="*/ 9 h 3085"/>
                  <a:gd name="T40" fmla="*/ 0 w 5342"/>
                  <a:gd name="T41" fmla="*/ 9 h 3085"/>
                  <a:gd name="T42" fmla="*/ 10 w 5342"/>
                  <a:gd name="T43" fmla="*/ 0 h 3085"/>
                  <a:gd name="T44" fmla="*/ 5332 w 5342"/>
                  <a:gd name="T45" fmla="*/ 0 h 3085"/>
                  <a:gd name="T46" fmla="*/ 5332 w 5342"/>
                  <a:gd name="T47" fmla="*/ 0 h 3085"/>
                  <a:gd name="T48" fmla="*/ 5341 w 5342"/>
                  <a:gd name="T49" fmla="*/ 9 h 3085"/>
                  <a:gd name="T50" fmla="*/ 5341 w 5342"/>
                  <a:gd name="T51" fmla="*/ 2902 h 3085"/>
                  <a:gd name="T52" fmla="*/ 5341 w 5342"/>
                  <a:gd name="T53" fmla="*/ 2902 h 3085"/>
                  <a:gd name="T54" fmla="*/ 5288 w 5342"/>
                  <a:gd name="T55" fmla="*/ 3031 h 3085"/>
                  <a:gd name="T56" fmla="*/ 5288 w 5342"/>
                  <a:gd name="T57" fmla="*/ 3031 h 3085"/>
                  <a:gd name="T58" fmla="*/ 5160 w 5342"/>
                  <a:gd name="T59" fmla="*/ 3084 h 3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42" h="3085">
                    <a:moveTo>
                      <a:pt x="18" y="18"/>
                    </a:moveTo>
                    <a:lnTo>
                      <a:pt x="18" y="2902"/>
                    </a:lnTo>
                    <a:lnTo>
                      <a:pt x="18" y="2902"/>
                    </a:lnTo>
                    <a:cubicBezTo>
                      <a:pt x="18" y="2946"/>
                      <a:pt x="35" y="2987"/>
                      <a:pt x="66" y="3018"/>
                    </a:cubicBezTo>
                    <a:lnTo>
                      <a:pt x="66" y="3018"/>
                    </a:lnTo>
                    <a:cubicBezTo>
                      <a:pt x="97" y="3049"/>
                      <a:pt x="138" y="3066"/>
                      <a:pt x="182" y="3066"/>
                    </a:cubicBezTo>
                    <a:lnTo>
                      <a:pt x="5160" y="3066"/>
                    </a:lnTo>
                    <a:lnTo>
                      <a:pt x="5160" y="3066"/>
                    </a:lnTo>
                    <a:cubicBezTo>
                      <a:pt x="5203" y="3066"/>
                      <a:pt x="5245" y="3049"/>
                      <a:pt x="5275" y="3018"/>
                    </a:cubicBezTo>
                    <a:lnTo>
                      <a:pt x="5275" y="3018"/>
                    </a:lnTo>
                    <a:cubicBezTo>
                      <a:pt x="5306" y="2987"/>
                      <a:pt x="5323" y="2946"/>
                      <a:pt x="5323" y="2902"/>
                    </a:cubicBezTo>
                    <a:lnTo>
                      <a:pt x="5323" y="18"/>
                    </a:lnTo>
                    <a:lnTo>
                      <a:pt x="18" y="18"/>
                    </a:lnTo>
                    <a:close/>
                    <a:moveTo>
                      <a:pt x="5160" y="3084"/>
                    </a:moveTo>
                    <a:lnTo>
                      <a:pt x="182" y="3084"/>
                    </a:lnTo>
                    <a:lnTo>
                      <a:pt x="182" y="3084"/>
                    </a:lnTo>
                    <a:cubicBezTo>
                      <a:pt x="133" y="3084"/>
                      <a:pt x="88" y="3065"/>
                      <a:pt x="54" y="3031"/>
                    </a:cubicBezTo>
                    <a:lnTo>
                      <a:pt x="54" y="3031"/>
                    </a:lnTo>
                    <a:cubicBezTo>
                      <a:pt x="19" y="2996"/>
                      <a:pt x="0" y="2951"/>
                      <a:pt x="0" y="290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5332" y="0"/>
                    </a:lnTo>
                    <a:lnTo>
                      <a:pt x="5332" y="0"/>
                    </a:lnTo>
                    <a:cubicBezTo>
                      <a:pt x="5337" y="0"/>
                      <a:pt x="5341" y="4"/>
                      <a:pt x="5341" y="9"/>
                    </a:cubicBezTo>
                    <a:lnTo>
                      <a:pt x="5341" y="2902"/>
                    </a:lnTo>
                    <a:lnTo>
                      <a:pt x="5341" y="2902"/>
                    </a:lnTo>
                    <a:cubicBezTo>
                      <a:pt x="5341" y="2951"/>
                      <a:pt x="5322" y="2996"/>
                      <a:pt x="5288" y="3031"/>
                    </a:cubicBezTo>
                    <a:lnTo>
                      <a:pt x="5288" y="3031"/>
                    </a:lnTo>
                    <a:cubicBezTo>
                      <a:pt x="5254" y="3065"/>
                      <a:pt x="5209" y="3084"/>
                      <a:pt x="5160" y="30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4">
                <a:extLst>
                  <a:ext uri="{FF2B5EF4-FFF2-40B4-BE49-F238E27FC236}">
                    <a16:creationId xmlns:a16="http://schemas.microsoft.com/office/drawing/2014/main" id="{4D902F64-3B03-404D-915A-B4FF75704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3310" y="6152287"/>
                <a:ext cx="804347" cy="584625"/>
              </a:xfrm>
              <a:custGeom>
                <a:avLst/>
                <a:gdLst>
                  <a:gd name="T0" fmla="*/ 748 w 905"/>
                  <a:gd name="T1" fmla="*/ 115 h 656"/>
                  <a:gd name="T2" fmla="*/ 748 w 905"/>
                  <a:gd name="T3" fmla="*/ 115 h 656"/>
                  <a:gd name="T4" fmla="*/ 452 w 905"/>
                  <a:gd name="T5" fmla="*/ 217 h 656"/>
                  <a:gd name="T6" fmla="*/ 452 w 905"/>
                  <a:gd name="T7" fmla="*/ 217 h 656"/>
                  <a:gd name="T8" fmla="*/ 158 w 905"/>
                  <a:gd name="T9" fmla="*/ 115 h 656"/>
                  <a:gd name="T10" fmla="*/ 158 w 905"/>
                  <a:gd name="T11" fmla="*/ 115 h 656"/>
                  <a:gd name="T12" fmla="*/ 452 w 905"/>
                  <a:gd name="T13" fmla="*/ 655 h 656"/>
                  <a:gd name="T14" fmla="*/ 452 w 905"/>
                  <a:gd name="T15" fmla="*/ 655 h 656"/>
                  <a:gd name="T16" fmla="*/ 748 w 905"/>
                  <a:gd name="T17" fmla="*/ 115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5" h="656">
                    <a:moveTo>
                      <a:pt x="748" y="115"/>
                    </a:moveTo>
                    <a:lnTo>
                      <a:pt x="748" y="115"/>
                    </a:lnTo>
                    <a:cubicBezTo>
                      <a:pt x="599" y="0"/>
                      <a:pt x="452" y="217"/>
                      <a:pt x="452" y="217"/>
                    </a:cubicBezTo>
                    <a:lnTo>
                      <a:pt x="452" y="217"/>
                    </a:lnTo>
                    <a:cubicBezTo>
                      <a:pt x="452" y="217"/>
                      <a:pt x="307" y="1"/>
                      <a:pt x="158" y="115"/>
                    </a:cubicBezTo>
                    <a:lnTo>
                      <a:pt x="158" y="115"/>
                    </a:lnTo>
                    <a:cubicBezTo>
                      <a:pt x="0" y="234"/>
                      <a:pt x="149" y="515"/>
                      <a:pt x="452" y="655"/>
                    </a:cubicBezTo>
                    <a:lnTo>
                      <a:pt x="452" y="655"/>
                    </a:lnTo>
                    <a:cubicBezTo>
                      <a:pt x="756" y="515"/>
                      <a:pt x="904" y="236"/>
                      <a:pt x="748" y="11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5">
                <a:extLst>
                  <a:ext uri="{FF2B5EF4-FFF2-40B4-BE49-F238E27FC236}">
                    <a16:creationId xmlns:a16="http://schemas.microsoft.com/office/drawing/2014/main" id="{8F0EB268-1A27-4B37-ABF9-F01101D7B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3936" y="6211143"/>
                <a:ext cx="667021" cy="533617"/>
              </a:xfrm>
              <a:custGeom>
                <a:avLst/>
                <a:gdLst>
                  <a:gd name="T0" fmla="*/ 171 w 748"/>
                  <a:gd name="T1" fmla="*/ 23 h 598"/>
                  <a:gd name="T2" fmla="*/ 171 w 748"/>
                  <a:gd name="T3" fmla="*/ 23 h 598"/>
                  <a:gd name="T4" fmla="*/ 84 w 748"/>
                  <a:gd name="T5" fmla="*/ 54 h 598"/>
                  <a:gd name="T6" fmla="*/ 84 w 748"/>
                  <a:gd name="T7" fmla="*/ 54 h 598"/>
                  <a:gd name="T8" fmla="*/ 25 w 748"/>
                  <a:gd name="T9" fmla="*/ 199 h 598"/>
                  <a:gd name="T10" fmla="*/ 25 w 748"/>
                  <a:gd name="T11" fmla="*/ 199 h 598"/>
                  <a:gd name="T12" fmla="*/ 373 w 748"/>
                  <a:gd name="T13" fmla="*/ 578 h 598"/>
                  <a:gd name="T14" fmla="*/ 373 w 748"/>
                  <a:gd name="T15" fmla="*/ 578 h 598"/>
                  <a:gd name="T16" fmla="*/ 722 w 748"/>
                  <a:gd name="T17" fmla="*/ 200 h 598"/>
                  <a:gd name="T18" fmla="*/ 722 w 748"/>
                  <a:gd name="T19" fmla="*/ 200 h 598"/>
                  <a:gd name="T20" fmla="*/ 663 w 748"/>
                  <a:gd name="T21" fmla="*/ 54 h 598"/>
                  <a:gd name="T22" fmla="*/ 663 w 748"/>
                  <a:gd name="T23" fmla="*/ 54 h 598"/>
                  <a:gd name="T24" fmla="*/ 556 w 748"/>
                  <a:gd name="T25" fmla="*/ 25 h 598"/>
                  <a:gd name="T26" fmla="*/ 556 w 748"/>
                  <a:gd name="T27" fmla="*/ 25 h 598"/>
                  <a:gd name="T28" fmla="*/ 381 w 748"/>
                  <a:gd name="T29" fmla="*/ 154 h 598"/>
                  <a:gd name="T30" fmla="*/ 381 w 748"/>
                  <a:gd name="T31" fmla="*/ 154 h 598"/>
                  <a:gd name="T32" fmla="*/ 373 w 748"/>
                  <a:gd name="T33" fmla="*/ 158 h 598"/>
                  <a:gd name="T34" fmla="*/ 373 w 748"/>
                  <a:gd name="T35" fmla="*/ 158 h 598"/>
                  <a:gd name="T36" fmla="*/ 366 w 748"/>
                  <a:gd name="T37" fmla="*/ 154 h 598"/>
                  <a:gd name="T38" fmla="*/ 366 w 748"/>
                  <a:gd name="T39" fmla="*/ 154 h 598"/>
                  <a:gd name="T40" fmla="*/ 193 w 748"/>
                  <a:gd name="T41" fmla="*/ 25 h 598"/>
                  <a:gd name="T42" fmla="*/ 193 w 748"/>
                  <a:gd name="T43" fmla="*/ 25 h 598"/>
                  <a:gd name="T44" fmla="*/ 171 w 748"/>
                  <a:gd name="T45" fmla="*/ 23 h 598"/>
                  <a:gd name="T46" fmla="*/ 373 w 748"/>
                  <a:gd name="T47" fmla="*/ 597 h 598"/>
                  <a:gd name="T48" fmla="*/ 373 w 748"/>
                  <a:gd name="T49" fmla="*/ 597 h 598"/>
                  <a:gd name="T50" fmla="*/ 370 w 748"/>
                  <a:gd name="T51" fmla="*/ 596 h 598"/>
                  <a:gd name="T52" fmla="*/ 370 w 748"/>
                  <a:gd name="T53" fmla="*/ 596 h 598"/>
                  <a:gd name="T54" fmla="*/ 7 w 748"/>
                  <a:gd name="T55" fmla="*/ 201 h 598"/>
                  <a:gd name="T56" fmla="*/ 7 w 748"/>
                  <a:gd name="T57" fmla="*/ 201 h 598"/>
                  <a:gd name="T58" fmla="*/ 73 w 748"/>
                  <a:gd name="T59" fmla="*/ 41 h 598"/>
                  <a:gd name="T60" fmla="*/ 73 w 748"/>
                  <a:gd name="T61" fmla="*/ 41 h 598"/>
                  <a:gd name="T62" fmla="*/ 195 w 748"/>
                  <a:gd name="T63" fmla="*/ 7 h 598"/>
                  <a:gd name="T64" fmla="*/ 195 w 748"/>
                  <a:gd name="T65" fmla="*/ 7 h 598"/>
                  <a:gd name="T66" fmla="*/ 373 w 748"/>
                  <a:gd name="T67" fmla="*/ 134 h 598"/>
                  <a:gd name="T68" fmla="*/ 373 w 748"/>
                  <a:gd name="T69" fmla="*/ 134 h 598"/>
                  <a:gd name="T70" fmla="*/ 552 w 748"/>
                  <a:gd name="T71" fmla="*/ 7 h 598"/>
                  <a:gd name="T72" fmla="*/ 552 w 748"/>
                  <a:gd name="T73" fmla="*/ 7 h 598"/>
                  <a:gd name="T74" fmla="*/ 674 w 748"/>
                  <a:gd name="T75" fmla="*/ 41 h 598"/>
                  <a:gd name="T76" fmla="*/ 674 w 748"/>
                  <a:gd name="T77" fmla="*/ 41 h 598"/>
                  <a:gd name="T78" fmla="*/ 740 w 748"/>
                  <a:gd name="T79" fmla="*/ 202 h 598"/>
                  <a:gd name="T80" fmla="*/ 740 w 748"/>
                  <a:gd name="T81" fmla="*/ 202 h 598"/>
                  <a:gd name="T82" fmla="*/ 378 w 748"/>
                  <a:gd name="T83" fmla="*/ 596 h 598"/>
                  <a:gd name="T84" fmla="*/ 378 w 748"/>
                  <a:gd name="T85" fmla="*/ 596 h 598"/>
                  <a:gd name="T86" fmla="*/ 373 w 748"/>
                  <a:gd name="T87" fmla="*/ 597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48" h="598">
                    <a:moveTo>
                      <a:pt x="171" y="23"/>
                    </a:moveTo>
                    <a:lnTo>
                      <a:pt x="171" y="23"/>
                    </a:lnTo>
                    <a:cubicBezTo>
                      <a:pt x="141" y="23"/>
                      <a:pt x="111" y="34"/>
                      <a:pt x="84" y="54"/>
                    </a:cubicBezTo>
                    <a:lnTo>
                      <a:pt x="84" y="54"/>
                    </a:lnTo>
                    <a:cubicBezTo>
                      <a:pt x="39" y="89"/>
                      <a:pt x="19" y="139"/>
                      <a:pt x="25" y="199"/>
                    </a:cubicBezTo>
                    <a:lnTo>
                      <a:pt x="25" y="199"/>
                    </a:lnTo>
                    <a:cubicBezTo>
                      <a:pt x="39" y="334"/>
                      <a:pt x="182" y="489"/>
                      <a:pt x="373" y="578"/>
                    </a:cubicBezTo>
                    <a:lnTo>
                      <a:pt x="373" y="578"/>
                    </a:lnTo>
                    <a:cubicBezTo>
                      <a:pt x="563" y="490"/>
                      <a:pt x="707" y="334"/>
                      <a:pt x="722" y="200"/>
                    </a:cubicBezTo>
                    <a:lnTo>
                      <a:pt x="722" y="200"/>
                    </a:lnTo>
                    <a:cubicBezTo>
                      <a:pt x="729" y="140"/>
                      <a:pt x="708" y="89"/>
                      <a:pt x="663" y="54"/>
                    </a:cubicBezTo>
                    <a:lnTo>
                      <a:pt x="663" y="54"/>
                    </a:lnTo>
                    <a:cubicBezTo>
                      <a:pt x="629" y="29"/>
                      <a:pt x="593" y="18"/>
                      <a:pt x="556" y="25"/>
                    </a:cubicBezTo>
                    <a:lnTo>
                      <a:pt x="556" y="25"/>
                    </a:lnTo>
                    <a:cubicBezTo>
                      <a:pt x="459" y="40"/>
                      <a:pt x="382" y="154"/>
                      <a:pt x="381" y="154"/>
                    </a:cubicBezTo>
                    <a:lnTo>
                      <a:pt x="381" y="154"/>
                    </a:lnTo>
                    <a:cubicBezTo>
                      <a:pt x="379" y="157"/>
                      <a:pt x="377" y="158"/>
                      <a:pt x="373" y="158"/>
                    </a:cubicBezTo>
                    <a:lnTo>
                      <a:pt x="373" y="158"/>
                    </a:lnTo>
                    <a:cubicBezTo>
                      <a:pt x="371" y="158"/>
                      <a:pt x="368" y="157"/>
                      <a:pt x="366" y="154"/>
                    </a:cubicBezTo>
                    <a:lnTo>
                      <a:pt x="366" y="154"/>
                    </a:lnTo>
                    <a:cubicBezTo>
                      <a:pt x="366" y="154"/>
                      <a:pt x="289" y="42"/>
                      <a:pt x="193" y="25"/>
                    </a:cubicBezTo>
                    <a:lnTo>
                      <a:pt x="193" y="25"/>
                    </a:lnTo>
                    <a:cubicBezTo>
                      <a:pt x="185" y="25"/>
                      <a:pt x="178" y="23"/>
                      <a:pt x="171" y="23"/>
                    </a:cubicBezTo>
                    <a:close/>
                    <a:moveTo>
                      <a:pt x="373" y="597"/>
                    </a:moveTo>
                    <a:lnTo>
                      <a:pt x="373" y="597"/>
                    </a:lnTo>
                    <a:cubicBezTo>
                      <a:pt x="372" y="597"/>
                      <a:pt x="371" y="597"/>
                      <a:pt x="370" y="596"/>
                    </a:cubicBezTo>
                    <a:lnTo>
                      <a:pt x="370" y="596"/>
                    </a:lnTo>
                    <a:cubicBezTo>
                      <a:pt x="171" y="505"/>
                      <a:pt x="22" y="343"/>
                      <a:pt x="7" y="201"/>
                    </a:cubicBezTo>
                    <a:lnTo>
                      <a:pt x="7" y="201"/>
                    </a:lnTo>
                    <a:cubicBezTo>
                      <a:pt x="0" y="134"/>
                      <a:pt x="22" y="78"/>
                      <a:pt x="73" y="41"/>
                    </a:cubicBezTo>
                    <a:lnTo>
                      <a:pt x="73" y="41"/>
                    </a:lnTo>
                    <a:cubicBezTo>
                      <a:pt x="111" y="12"/>
                      <a:pt x="152" y="0"/>
                      <a:pt x="195" y="7"/>
                    </a:cubicBezTo>
                    <a:lnTo>
                      <a:pt x="195" y="7"/>
                    </a:lnTo>
                    <a:cubicBezTo>
                      <a:pt x="282" y="22"/>
                      <a:pt x="351" y="105"/>
                      <a:pt x="373" y="134"/>
                    </a:cubicBezTo>
                    <a:lnTo>
                      <a:pt x="373" y="134"/>
                    </a:lnTo>
                    <a:cubicBezTo>
                      <a:pt x="395" y="104"/>
                      <a:pt x="466" y="21"/>
                      <a:pt x="552" y="7"/>
                    </a:cubicBezTo>
                    <a:lnTo>
                      <a:pt x="552" y="7"/>
                    </a:lnTo>
                    <a:cubicBezTo>
                      <a:pt x="595" y="0"/>
                      <a:pt x="636" y="12"/>
                      <a:pt x="674" y="41"/>
                    </a:cubicBezTo>
                    <a:lnTo>
                      <a:pt x="674" y="41"/>
                    </a:lnTo>
                    <a:cubicBezTo>
                      <a:pt x="724" y="79"/>
                      <a:pt x="747" y="136"/>
                      <a:pt x="740" y="202"/>
                    </a:cubicBezTo>
                    <a:lnTo>
                      <a:pt x="740" y="202"/>
                    </a:lnTo>
                    <a:cubicBezTo>
                      <a:pt x="724" y="345"/>
                      <a:pt x="578" y="504"/>
                      <a:pt x="378" y="596"/>
                    </a:cubicBezTo>
                    <a:lnTo>
                      <a:pt x="378" y="596"/>
                    </a:lnTo>
                    <a:cubicBezTo>
                      <a:pt x="376" y="597"/>
                      <a:pt x="375" y="597"/>
                      <a:pt x="373" y="5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6">
                <a:extLst>
                  <a:ext uri="{FF2B5EF4-FFF2-40B4-BE49-F238E27FC236}">
                    <a16:creationId xmlns:a16="http://schemas.microsoft.com/office/drawing/2014/main" id="{9ABF13E4-7692-4C00-ACF7-9BCBE6127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4361" y="6250379"/>
                <a:ext cx="2930967" cy="517922"/>
              </a:xfrm>
              <a:custGeom>
                <a:avLst/>
                <a:gdLst>
                  <a:gd name="T0" fmla="*/ 376 w 3293"/>
                  <a:gd name="T1" fmla="*/ 581 h 582"/>
                  <a:gd name="T2" fmla="*/ 374 w 3293"/>
                  <a:gd name="T3" fmla="*/ 581 h 582"/>
                  <a:gd name="T4" fmla="*/ 298 w 3293"/>
                  <a:gd name="T5" fmla="*/ 96 h 582"/>
                  <a:gd name="T6" fmla="*/ 247 w 3293"/>
                  <a:gd name="T7" fmla="*/ 297 h 582"/>
                  <a:gd name="T8" fmla="*/ 10 w 3293"/>
                  <a:gd name="T9" fmla="*/ 303 h 582"/>
                  <a:gd name="T10" fmla="*/ 0 w 3293"/>
                  <a:gd name="T11" fmla="*/ 295 h 582"/>
                  <a:gd name="T12" fmla="*/ 10 w 3293"/>
                  <a:gd name="T13" fmla="*/ 285 h 582"/>
                  <a:gd name="T14" fmla="*/ 292 w 3293"/>
                  <a:gd name="T15" fmla="*/ 48 h 582"/>
                  <a:gd name="T16" fmla="*/ 301 w 3293"/>
                  <a:gd name="T17" fmla="*/ 41 h 582"/>
                  <a:gd name="T18" fmla="*/ 309 w 3293"/>
                  <a:gd name="T19" fmla="*/ 49 h 582"/>
                  <a:gd name="T20" fmla="*/ 481 w 3293"/>
                  <a:gd name="T21" fmla="*/ 216 h 582"/>
                  <a:gd name="T22" fmla="*/ 489 w 3293"/>
                  <a:gd name="T23" fmla="*/ 210 h 582"/>
                  <a:gd name="T24" fmla="*/ 498 w 3293"/>
                  <a:gd name="T25" fmla="*/ 215 h 582"/>
                  <a:gd name="T26" fmla="*/ 657 w 3293"/>
                  <a:gd name="T27" fmla="*/ 190 h 582"/>
                  <a:gd name="T28" fmla="*/ 665 w 3293"/>
                  <a:gd name="T29" fmla="*/ 184 h 582"/>
                  <a:gd name="T30" fmla="*/ 673 w 3293"/>
                  <a:gd name="T31" fmla="*/ 189 h 582"/>
                  <a:gd name="T32" fmla="*/ 1534 w 3293"/>
                  <a:gd name="T33" fmla="*/ 285 h 582"/>
                  <a:gd name="T34" fmla="*/ 1597 w 3293"/>
                  <a:gd name="T35" fmla="*/ 148 h 582"/>
                  <a:gd name="T36" fmla="*/ 1606 w 3293"/>
                  <a:gd name="T37" fmla="*/ 143 h 582"/>
                  <a:gd name="T38" fmla="*/ 1702 w 3293"/>
                  <a:gd name="T39" fmla="*/ 457 h 582"/>
                  <a:gd name="T40" fmla="*/ 1777 w 3293"/>
                  <a:gd name="T41" fmla="*/ 168 h 582"/>
                  <a:gd name="T42" fmla="*/ 1786 w 3293"/>
                  <a:gd name="T43" fmla="*/ 161 h 582"/>
                  <a:gd name="T44" fmla="*/ 1854 w 3293"/>
                  <a:gd name="T45" fmla="*/ 344 h 582"/>
                  <a:gd name="T46" fmla="*/ 1906 w 3293"/>
                  <a:gd name="T47" fmla="*/ 176 h 582"/>
                  <a:gd name="T48" fmla="*/ 1914 w 3293"/>
                  <a:gd name="T49" fmla="*/ 170 h 582"/>
                  <a:gd name="T50" fmla="*/ 1987 w 3293"/>
                  <a:gd name="T51" fmla="*/ 285 h 582"/>
                  <a:gd name="T52" fmla="*/ 2698 w 3293"/>
                  <a:gd name="T53" fmla="*/ 285 h 582"/>
                  <a:gd name="T54" fmla="*/ 2742 w 3293"/>
                  <a:gd name="T55" fmla="*/ 387 h 582"/>
                  <a:gd name="T56" fmla="*/ 2840 w 3293"/>
                  <a:gd name="T57" fmla="*/ 131 h 582"/>
                  <a:gd name="T58" fmla="*/ 2850 w 3293"/>
                  <a:gd name="T59" fmla="*/ 126 h 582"/>
                  <a:gd name="T60" fmla="*/ 2916 w 3293"/>
                  <a:gd name="T61" fmla="*/ 413 h 582"/>
                  <a:gd name="T62" fmla="*/ 2987 w 3293"/>
                  <a:gd name="T63" fmla="*/ 8 h 582"/>
                  <a:gd name="T64" fmla="*/ 2995 w 3293"/>
                  <a:gd name="T65" fmla="*/ 1 h 582"/>
                  <a:gd name="T66" fmla="*/ 3077 w 3293"/>
                  <a:gd name="T67" fmla="*/ 285 h 582"/>
                  <a:gd name="T68" fmla="*/ 3283 w 3293"/>
                  <a:gd name="T69" fmla="*/ 285 h 582"/>
                  <a:gd name="T70" fmla="*/ 3292 w 3293"/>
                  <a:gd name="T71" fmla="*/ 295 h 582"/>
                  <a:gd name="T72" fmla="*/ 3069 w 3293"/>
                  <a:gd name="T73" fmla="*/ 303 h 582"/>
                  <a:gd name="T74" fmla="*/ 3060 w 3293"/>
                  <a:gd name="T75" fmla="*/ 297 h 582"/>
                  <a:gd name="T76" fmla="*/ 2926 w 3293"/>
                  <a:gd name="T77" fmla="*/ 462 h 582"/>
                  <a:gd name="T78" fmla="*/ 2917 w 3293"/>
                  <a:gd name="T79" fmla="*/ 470 h 582"/>
                  <a:gd name="T80" fmla="*/ 2908 w 3293"/>
                  <a:gd name="T81" fmla="*/ 462 h 582"/>
                  <a:gd name="T82" fmla="*/ 2751 w 3293"/>
                  <a:gd name="T83" fmla="*/ 416 h 582"/>
                  <a:gd name="T84" fmla="*/ 2742 w 3293"/>
                  <a:gd name="T85" fmla="*/ 420 h 582"/>
                  <a:gd name="T86" fmla="*/ 2734 w 3293"/>
                  <a:gd name="T87" fmla="*/ 416 h 582"/>
                  <a:gd name="T88" fmla="*/ 1982 w 3293"/>
                  <a:gd name="T89" fmla="*/ 303 h 582"/>
                  <a:gd name="T90" fmla="*/ 1974 w 3293"/>
                  <a:gd name="T91" fmla="*/ 299 h 582"/>
                  <a:gd name="T92" fmla="*/ 1863 w 3293"/>
                  <a:gd name="T93" fmla="*/ 376 h 582"/>
                  <a:gd name="T94" fmla="*/ 1854 w 3293"/>
                  <a:gd name="T95" fmla="*/ 383 h 582"/>
                  <a:gd name="T96" fmla="*/ 1846 w 3293"/>
                  <a:gd name="T97" fmla="*/ 377 h 582"/>
                  <a:gd name="T98" fmla="*/ 1710 w 3293"/>
                  <a:gd name="T99" fmla="*/ 493 h 582"/>
                  <a:gd name="T100" fmla="*/ 1702 w 3293"/>
                  <a:gd name="T101" fmla="*/ 500 h 582"/>
                  <a:gd name="T102" fmla="*/ 1693 w 3293"/>
                  <a:gd name="T103" fmla="*/ 494 h 582"/>
                  <a:gd name="T104" fmla="*/ 1548 w 3293"/>
                  <a:gd name="T105" fmla="*/ 298 h 582"/>
                  <a:gd name="T106" fmla="*/ 1540 w 3293"/>
                  <a:gd name="T107" fmla="*/ 303 h 582"/>
                  <a:gd name="T108" fmla="*/ 723 w 3293"/>
                  <a:gd name="T109" fmla="*/ 303 h 582"/>
                  <a:gd name="T110" fmla="*/ 667 w 3293"/>
                  <a:gd name="T111" fmla="*/ 214 h 582"/>
                  <a:gd name="T112" fmla="*/ 584 w 3293"/>
                  <a:gd name="T113" fmla="*/ 431 h 582"/>
                  <a:gd name="T114" fmla="*/ 575 w 3293"/>
                  <a:gd name="T115" fmla="*/ 437 h 582"/>
                  <a:gd name="T116" fmla="*/ 567 w 3293"/>
                  <a:gd name="T117" fmla="*/ 431 h 582"/>
                  <a:gd name="T118" fmla="*/ 384 w 3293"/>
                  <a:gd name="T119" fmla="*/ 575 h 582"/>
                  <a:gd name="T120" fmla="*/ 376 w 3293"/>
                  <a:gd name="T121" fmla="*/ 581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93" h="582">
                    <a:moveTo>
                      <a:pt x="376" y="581"/>
                    </a:moveTo>
                    <a:lnTo>
                      <a:pt x="376" y="581"/>
                    </a:lnTo>
                    <a:cubicBezTo>
                      <a:pt x="374" y="581"/>
                      <a:pt x="374" y="581"/>
                      <a:pt x="374" y="581"/>
                    </a:cubicBezTo>
                    <a:lnTo>
                      <a:pt x="374" y="581"/>
                    </a:lnTo>
                    <a:cubicBezTo>
                      <a:pt x="370" y="581"/>
                      <a:pt x="367" y="577"/>
                      <a:pt x="366" y="573"/>
                    </a:cubicBezTo>
                    <a:lnTo>
                      <a:pt x="298" y="96"/>
                    </a:lnTo>
                    <a:lnTo>
                      <a:pt x="247" y="297"/>
                    </a:lnTo>
                    <a:lnTo>
                      <a:pt x="247" y="297"/>
                    </a:lnTo>
                    <a:cubicBezTo>
                      <a:pt x="246" y="301"/>
                      <a:pt x="243" y="303"/>
                      <a:pt x="239" y="303"/>
                    </a:cubicBezTo>
                    <a:lnTo>
                      <a:pt x="10" y="303"/>
                    </a:lnTo>
                    <a:lnTo>
                      <a:pt x="10" y="303"/>
                    </a:lnTo>
                    <a:cubicBezTo>
                      <a:pt x="5" y="303"/>
                      <a:pt x="0" y="300"/>
                      <a:pt x="0" y="295"/>
                    </a:cubicBezTo>
                    <a:lnTo>
                      <a:pt x="0" y="295"/>
                    </a:lnTo>
                    <a:cubicBezTo>
                      <a:pt x="0" y="290"/>
                      <a:pt x="5" y="285"/>
                      <a:pt x="10" y="285"/>
                    </a:cubicBezTo>
                    <a:lnTo>
                      <a:pt x="232" y="285"/>
                    </a:lnTo>
                    <a:lnTo>
                      <a:pt x="292" y="48"/>
                    </a:lnTo>
                    <a:lnTo>
                      <a:pt x="292" y="48"/>
                    </a:lnTo>
                    <a:cubicBezTo>
                      <a:pt x="293" y="44"/>
                      <a:pt x="296" y="41"/>
                      <a:pt x="301" y="41"/>
                    </a:cubicBezTo>
                    <a:lnTo>
                      <a:pt x="301" y="41"/>
                    </a:lnTo>
                    <a:cubicBezTo>
                      <a:pt x="305" y="41"/>
                      <a:pt x="309" y="45"/>
                      <a:pt x="309" y="49"/>
                    </a:cubicBezTo>
                    <a:lnTo>
                      <a:pt x="378" y="532"/>
                    </a:lnTo>
                    <a:lnTo>
                      <a:pt x="481" y="216"/>
                    </a:lnTo>
                    <a:lnTo>
                      <a:pt x="481" y="216"/>
                    </a:lnTo>
                    <a:cubicBezTo>
                      <a:pt x="482" y="212"/>
                      <a:pt x="485" y="210"/>
                      <a:pt x="489" y="210"/>
                    </a:cubicBezTo>
                    <a:lnTo>
                      <a:pt x="489" y="210"/>
                    </a:lnTo>
                    <a:cubicBezTo>
                      <a:pt x="493" y="210"/>
                      <a:pt x="496" y="212"/>
                      <a:pt x="498" y="215"/>
                    </a:cubicBezTo>
                    <a:lnTo>
                      <a:pt x="575" y="403"/>
                    </a:lnTo>
                    <a:lnTo>
                      <a:pt x="657" y="190"/>
                    </a:lnTo>
                    <a:lnTo>
                      <a:pt x="657" y="190"/>
                    </a:lnTo>
                    <a:cubicBezTo>
                      <a:pt x="659" y="187"/>
                      <a:pt x="662" y="184"/>
                      <a:pt x="665" y="184"/>
                    </a:cubicBezTo>
                    <a:lnTo>
                      <a:pt x="665" y="184"/>
                    </a:lnTo>
                    <a:cubicBezTo>
                      <a:pt x="668" y="184"/>
                      <a:pt x="672" y="186"/>
                      <a:pt x="673" y="189"/>
                    </a:cubicBezTo>
                    <a:lnTo>
                      <a:pt x="729" y="285"/>
                    </a:lnTo>
                    <a:lnTo>
                      <a:pt x="1534" y="285"/>
                    </a:lnTo>
                    <a:lnTo>
                      <a:pt x="1597" y="148"/>
                    </a:lnTo>
                    <a:lnTo>
                      <a:pt x="1597" y="148"/>
                    </a:lnTo>
                    <a:cubicBezTo>
                      <a:pt x="1599" y="145"/>
                      <a:pt x="1603" y="143"/>
                      <a:pt x="1606" y="143"/>
                    </a:cubicBezTo>
                    <a:lnTo>
                      <a:pt x="1606" y="143"/>
                    </a:lnTo>
                    <a:cubicBezTo>
                      <a:pt x="1610" y="143"/>
                      <a:pt x="1613" y="146"/>
                      <a:pt x="1614" y="149"/>
                    </a:cubicBezTo>
                    <a:lnTo>
                      <a:pt x="1702" y="457"/>
                    </a:lnTo>
                    <a:lnTo>
                      <a:pt x="1777" y="168"/>
                    </a:lnTo>
                    <a:lnTo>
                      <a:pt x="1777" y="168"/>
                    </a:lnTo>
                    <a:cubicBezTo>
                      <a:pt x="1778" y="164"/>
                      <a:pt x="1781" y="161"/>
                      <a:pt x="1786" y="161"/>
                    </a:cubicBezTo>
                    <a:lnTo>
                      <a:pt x="1786" y="161"/>
                    </a:lnTo>
                    <a:cubicBezTo>
                      <a:pt x="1789" y="160"/>
                      <a:pt x="1793" y="163"/>
                      <a:pt x="1794" y="167"/>
                    </a:cubicBezTo>
                    <a:lnTo>
                      <a:pt x="1854" y="344"/>
                    </a:lnTo>
                    <a:lnTo>
                      <a:pt x="1906" y="176"/>
                    </a:lnTo>
                    <a:lnTo>
                      <a:pt x="1906" y="176"/>
                    </a:lnTo>
                    <a:cubicBezTo>
                      <a:pt x="1908" y="172"/>
                      <a:pt x="1911" y="170"/>
                      <a:pt x="1914" y="170"/>
                    </a:cubicBezTo>
                    <a:lnTo>
                      <a:pt x="1914" y="170"/>
                    </a:lnTo>
                    <a:cubicBezTo>
                      <a:pt x="1918" y="169"/>
                      <a:pt x="1921" y="170"/>
                      <a:pt x="1923" y="174"/>
                    </a:cubicBezTo>
                    <a:lnTo>
                      <a:pt x="1987" y="285"/>
                    </a:lnTo>
                    <a:lnTo>
                      <a:pt x="2698" y="285"/>
                    </a:lnTo>
                    <a:lnTo>
                      <a:pt x="2698" y="285"/>
                    </a:lnTo>
                    <a:cubicBezTo>
                      <a:pt x="2701" y="285"/>
                      <a:pt x="2704" y="288"/>
                      <a:pt x="2705" y="291"/>
                    </a:cubicBezTo>
                    <a:lnTo>
                      <a:pt x="2742" y="387"/>
                    </a:lnTo>
                    <a:lnTo>
                      <a:pt x="2840" y="131"/>
                    </a:lnTo>
                    <a:lnTo>
                      <a:pt x="2840" y="131"/>
                    </a:lnTo>
                    <a:cubicBezTo>
                      <a:pt x="2842" y="128"/>
                      <a:pt x="2846" y="125"/>
                      <a:pt x="2850" y="126"/>
                    </a:cubicBezTo>
                    <a:lnTo>
                      <a:pt x="2850" y="126"/>
                    </a:lnTo>
                    <a:cubicBezTo>
                      <a:pt x="2854" y="126"/>
                      <a:pt x="2857" y="130"/>
                      <a:pt x="2858" y="133"/>
                    </a:cubicBezTo>
                    <a:lnTo>
                      <a:pt x="2916" y="413"/>
                    </a:lnTo>
                    <a:lnTo>
                      <a:pt x="2987" y="8"/>
                    </a:lnTo>
                    <a:lnTo>
                      <a:pt x="2987" y="8"/>
                    </a:lnTo>
                    <a:cubicBezTo>
                      <a:pt x="2988" y="4"/>
                      <a:pt x="2991" y="1"/>
                      <a:pt x="2995" y="1"/>
                    </a:cubicBezTo>
                    <a:lnTo>
                      <a:pt x="2995" y="1"/>
                    </a:lnTo>
                    <a:cubicBezTo>
                      <a:pt x="3000" y="0"/>
                      <a:pt x="3003" y="4"/>
                      <a:pt x="3004" y="7"/>
                    </a:cubicBezTo>
                    <a:lnTo>
                      <a:pt x="3077" y="285"/>
                    </a:lnTo>
                    <a:lnTo>
                      <a:pt x="3283" y="285"/>
                    </a:lnTo>
                    <a:lnTo>
                      <a:pt x="3283" y="285"/>
                    </a:lnTo>
                    <a:cubicBezTo>
                      <a:pt x="3287" y="285"/>
                      <a:pt x="3292" y="290"/>
                      <a:pt x="3292" y="295"/>
                    </a:cubicBezTo>
                    <a:lnTo>
                      <a:pt x="3292" y="295"/>
                    </a:lnTo>
                    <a:cubicBezTo>
                      <a:pt x="3292" y="300"/>
                      <a:pt x="3287" y="303"/>
                      <a:pt x="3283" y="303"/>
                    </a:cubicBezTo>
                    <a:lnTo>
                      <a:pt x="3069" y="303"/>
                    </a:lnTo>
                    <a:lnTo>
                      <a:pt x="3069" y="303"/>
                    </a:lnTo>
                    <a:cubicBezTo>
                      <a:pt x="3066" y="303"/>
                      <a:pt x="3061" y="301"/>
                      <a:pt x="3060" y="297"/>
                    </a:cubicBezTo>
                    <a:lnTo>
                      <a:pt x="2997" y="52"/>
                    </a:lnTo>
                    <a:lnTo>
                      <a:pt x="2926" y="462"/>
                    </a:lnTo>
                    <a:lnTo>
                      <a:pt x="2926" y="462"/>
                    </a:lnTo>
                    <a:cubicBezTo>
                      <a:pt x="2925" y="467"/>
                      <a:pt x="2922" y="470"/>
                      <a:pt x="2917" y="470"/>
                    </a:cubicBezTo>
                    <a:lnTo>
                      <a:pt x="2917" y="470"/>
                    </a:lnTo>
                    <a:cubicBezTo>
                      <a:pt x="2913" y="470"/>
                      <a:pt x="2909" y="467"/>
                      <a:pt x="2908" y="462"/>
                    </a:cubicBezTo>
                    <a:lnTo>
                      <a:pt x="2846" y="166"/>
                    </a:lnTo>
                    <a:lnTo>
                      <a:pt x="2751" y="416"/>
                    </a:lnTo>
                    <a:lnTo>
                      <a:pt x="2751" y="416"/>
                    </a:lnTo>
                    <a:cubicBezTo>
                      <a:pt x="2749" y="419"/>
                      <a:pt x="2745" y="420"/>
                      <a:pt x="2742" y="420"/>
                    </a:cubicBezTo>
                    <a:lnTo>
                      <a:pt x="2742" y="420"/>
                    </a:lnTo>
                    <a:cubicBezTo>
                      <a:pt x="2738" y="420"/>
                      <a:pt x="2734" y="419"/>
                      <a:pt x="2734" y="416"/>
                    </a:cubicBezTo>
                    <a:lnTo>
                      <a:pt x="2691" y="303"/>
                    </a:lnTo>
                    <a:lnTo>
                      <a:pt x="1982" y="303"/>
                    </a:lnTo>
                    <a:lnTo>
                      <a:pt x="1982" y="303"/>
                    </a:lnTo>
                    <a:cubicBezTo>
                      <a:pt x="1978" y="303"/>
                      <a:pt x="1976" y="301"/>
                      <a:pt x="1974" y="299"/>
                    </a:cubicBezTo>
                    <a:lnTo>
                      <a:pt x="1918" y="200"/>
                    </a:lnTo>
                    <a:lnTo>
                      <a:pt x="1863" y="376"/>
                    </a:lnTo>
                    <a:lnTo>
                      <a:pt x="1863" y="376"/>
                    </a:lnTo>
                    <a:cubicBezTo>
                      <a:pt x="1862" y="380"/>
                      <a:pt x="1859" y="383"/>
                      <a:pt x="1854" y="383"/>
                    </a:cubicBezTo>
                    <a:lnTo>
                      <a:pt x="1854" y="383"/>
                    </a:lnTo>
                    <a:cubicBezTo>
                      <a:pt x="1850" y="383"/>
                      <a:pt x="1846" y="380"/>
                      <a:pt x="1846" y="377"/>
                    </a:cubicBezTo>
                    <a:lnTo>
                      <a:pt x="1787" y="202"/>
                    </a:lnTo>
                    <a:lnTo>
                      <a:pt x="1710" y="493"/>
                    </a:lnTo>
                    <a:lnTo>
                      <a:pt x="1710" y="493"/>
                    </a:lnTo>
                    <a:cubicBezTo>
                      <a:pt x="1709" y="498"/>
                      <a:pt x="1706" y="500"/>
                      <a:pt x="1702" y="500"/>
                    </a:cubicBezTo>
                    <a:lnTo>
                      <a:pt x="1702" y="500"/>
                    </a:lnTo>
                    <a:cubicBezTo>
                      <a:pt x="1698" y="501"/>
                      <a:pt x="1694" y="498"/>
                      <a:pt x="1693" y="494"/>
                    </a:cubicBezTo>
                    <a:lnTo>
                      <a:pt x="1603" y="178"/>
                    </a:lnTo>
                    <a:lnTo>
                      <a:pt x="1548" y="298"/>
                    </a:lnTo>
                    <a:lnTo>
                      <a:pt x="1548" y="298"/>
                    </a:lnTo>
                    <a:cubicBezTo>
                      <a:pt x="1547" y="301"/>
                      <a:pt x="1544" y="303"/>
                      <a:pt x="1540" y="303"/>
                    </a:cubicBezTo>
                    <a:lnTo>
                      <a:pt x="723" y="303"/>
                    </a:lnTo>
                    <a:lnTo>
                      <a:pt x="723" y="303"/>
                    </a:lnTo>
                    <a:cubicBezTo>
                      <a:pt x="721" y="303"/>
                      <a:pt x="717" y="301"/>
                      <a:pt x="715" y="299"/>
                    </a:cubicBezTo>
                    <a:lnTo>
                      <a:pt x="667" y="214"/>
                    </a:lnTo>
                    <a:lnTo>
                      <a:pt x="584" y="431"/>
                    </a:lnTo>
                    <a:lnTo>
                      <a:pt x="584" y="431"/>
                    </a:lnTo>
                    <a:cubicBezTo>
                      <a:pt x="583" y="434"/>
                      <a:pt x="579" y="437"/>
                      <a:pt x="576" y="437"/>
                    </a:cubicBezTo>
                    <a:lnTo>
                      <a:pt x="575" y="437"/>
                    </a:lnTo>
                    <a:lnTo>
                      <a:pt x="575" y="437"/>
                    </a:lnTo>
                    <a:cubicBezTo>
                      <a:pt x="571" y="437"/>
                      <a:pt x="568" y="434"/>
                      <a:pt x="567" y="431"/>
                    </a:cubicBezTo>
                    <a:lnTo>
                      <a:pt x="490" y="245"/>
                    </a:lnTo>
                    <a:lnTo>
                      <a:pt x="384" y="575"/>
                    </a:lnTo>
                    <a:lnTo>
                      <a:pt x="384" y="575"/>
                    </a:lnTo>
                    <a:cubicBezTo>
                      <a:pt x="382" y="578"/>
                      <a:pt x="379" y="581"/>
                      <a:pt x="376" y="5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7">
                <a:extLst>
                  <a:ext uri="{FF2B5EF4-FFF2-40B4-BE49-F238E27FC236}">
                    <a16:creationId xmlns:a16="http://schemas.microsoft.com/office/drawing/2014/main" id="{296E2EC5-5ADF-46D6-8F83-46F5C7E2A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3936" y="7050804"/>
                <a:ext cx="3731392" cy="172641"/>
              </a:xfrm>
              <a:custGeom>
                <a:avLst/>
                <a:gdLst>
                  <a:gd name="T0" fmla="*/ 92 w 4193"/>
                  <a:gd name="T1" fmla="*/ 18 h 192"/>
                  <a:gd name="T2" fmla="*/ 92 w 4193"/>
                  <a:gd name="T3" fmla="*/ 18 h 192"/>
                  <a:gd name="T4" fmla="*/ 18 w 4193"/>
                  <a:gd name="T5" fmla="*/ 94 h 192"/>
                  <a:gd name="T6" fmla="*/ 18 w 4193"/>
                  <a:gd name="T7" fmla="*/ 98 h 192"/>
                  <a:gd name="T8" fmla="*/ 18 w 4193"/>
                  <a:gd name="T9" fmla="*/ 98 h 192"/>
                  <a:gd name="T10" fmla="*/ 92 w 4193"/>
                  <a:gd name="T11" fmla="*/ 173 h 192"/>
                  <a:gd name="T12" fmla="*/ 4099 w 4193"/>
                  <a:gd name="T13" fmla="*/ 173 h 192"/>
                  <a:gd name="T14" fmla="*/ 4099 w 4193"/>
                  <a:gd name="T15" fmla="*/ 173 h 192"/>
                  <a:gd name="T16" fmla="*/ 4174 w 4193"/>
                  <a:gd name="T17" fmla="*/ 98 h 192"/>
                  <a:gd name="T18" fmla="*/ 4174 w 4193"/>
                  <a:gd name="T19" fmla="*/ 94 h 192"/>
                  <a:gd name="T20" fmla="*/ 4174 w 4193"/>
                  <a:gd name="T21" fmla="*/ 94 h 192"/>
                  <a:gd name="T22" fmla="*/ 4099 w 4193"/>
                  <a:gd name="T23" fmla="*/ 18 h 192"/>
                  <a:gd name="T24" fmla="*/ 92 w 4193"/>
                  <a:gd name="T25" fmla="*/ 18 h 192"/>
                  <a:gd name="T26" fmla="*/ 4099 w 4193"/>
                  <a:gd name="T27" fmla="*/ 191 h 192"/>
                  <a:gd name="T28" fmla="*/ 92 w 4193"/>
                  <a:gd name="T29" fmla="*/ 191 h 192"/>
                  <a:gd name="T30" fmla="*/ 92 w 4193"/>
                  <a:gd name="T31" fmla="*/ 191 h 192"/>
                  <a:gd name="T32" fmla="*/ 0 w 4193"/>
                  <a:gd name="T33" fmla="*/ 98 h 192"/>
                  <a:gd name="T34" fmla="*/ 0 w 4193"/>
                  <a:gd name="T35" fmla="*/ 94 h 192"/>
                  <a:gd name="T36" fmla="*/ 0 w 4193"/>
                  <a:gd name="T37" fmla="*/ 94 h 192"/>
                  <a:gd name="T38" fmla="*/ 92 w 4193"/>
                  <a:gd name="T39" fmla="*/ 0 h 192"/>
                  <a:gd name="T40" fmla="*/ 4099 w 4193"/>
                  <a:gd name="T41" fmla="*/ 0 h 192"/>
                  <a:gd name="T42" fmla="*/ 4099 w 4193"/>
                  <a:gd name="T43" fmla="*/ 0 h 192"/>
                  <a:gd name="T44" fmla="*/ 4192 w 4193"/>
                  <a:gd name="T45" fmla="*/ 94 h 192"/>
                  <a:gd name="T46" fmla="*/ 4192 w 4193"/>
                  <a:gd name="T47" fmla="*/ 98 h 192"/>
                  <a:gd name="T48" fmla="*/ 4192 w 4193"/>
                  <a:gd name="T49" fmla="*/ 98 h 192"/>
                  <a:gd name="T50" fmla="*/ 4099 w 4193"/>
                  <a:gd name="T51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193" h="192">
                    <a:moveTo>
                      <a:pt x="92" y="18"/>
                    </a:moveTo>
                    <a:lnTo>
                      <a:pt x="92" y="18"/>
                    </a:lnTo>
                    <a:cubicBezTo>
                      <a:pt x="51" y="18"/>
                      <a:pt x="18" y="51"/>
                      <a:pt x="18" y="94"/>
                    </a:cubicBezTo>
                    <a:lnTo>
                      <a:pt x="18" y="98"/>
                    </a:lnTo>
                    <a:lnTo>
                      <a:pt x="18" y="98"/>
                    </a:lnTo>
                    <a:cubicBezTo>
                      <a:pt x="18" y="140"/>
                      <a:pt x="51" y="173"/>
                      <a:pt x="92" y="173"/>
                    </a:cubicBezTo>
                    <a:lnTo>
                      <a:pt x="4099" y="173"/>
                    </a:lnTo>
                    <a:lnTo>
                      <a:pt x="4099" y="173"/>
                    </a:lnTo>
                    <a:cubicBezTo>
                      <a:pt x="4140" y="173"/>
                      <a:pt x="4174" y="140"/>
                      <a:pt x="4174" y="98"/>
                    </a:cubicBezTo>
                    <a:lnTo>
                      <a:pt x="4174" y="94"/>
                    </a:lnTo>
                    <a:lnTo>
                      <a:pt x="4174" y="94"/>
                    </a:lnTo>
                    <a:cubicBezTo>
                      <a:pt x="4174" y="51"/>
                      <a:pt x="4140" y="18"/>
                      <a:pt x="4099" y="18"/>
                    </a:cubicBezTo>
                    <a:lnTo>
                      <a:pt x="92" y="18"/>
                    </a:lnTo>
                    <a:close/>
                    <a:moveTo>
                      <a:pt x="4099" y="191"/>
                    </a:moveTo>
                    <a:lnTo>
                      <a:pt x="92" y="191"/>
                    </a:lnTo>
                    <a:lnTo>
                      <a:pt x="92" y="191"/>
                    </a:lnTo>
                    <a:cubicBezTo>
                      <a:pt x="42" y="191"/>
                      <a:pt x="0" y="150"/>
                      <a:pt x="0" y="98"/>
                    </a:cubicBez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42"/>
                      <a:pt x="42" y="0"/>
                      <a:pt x="92" y="0"/>
                    </a:cubicBezTo>
                    <a:lnTo>
                      <a:pt x="4099" y="0"/>
                    </a:lnTo>
                    <a:lnTo>
                      <a:pt x="4099" y="0"/>
                    </a:lnTo>
                    <a:cubicBezTo>
                      <a:pt x="4151" y="0"/>
                      <a:pt x="4192" y="42"/>
                      <a:pt x="4192" y="94"/>
                    </a:cubicBezTo>
                    <a:lnTo>
                      <a:pt x="4192" y="98"/>
                    </a:lnTo>
                    <a:lnTo>
                      <a:pt x="4192" y="98"/>
                    </a:lnTo>
                    <a:cubicBezTo>
                      <a:pt x="4192" y="150"/>
                      <a:pt x="4151" y="191"/>
                      <a:pt x="4099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8">
                <a:extLst>
                  <a:ext uri="{FF2B5EF4-FFF2-40B4-BE49-F238E27FC236}">
                    <a16:creationId xmlns:a16="http://schemas.microsoft.com/office/drawing/2014/main" id="{084E843F-14E6-4996-AE32-21AC86335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5528" y="7058652"/>
                <a:ext cx="721952" cy="156946"/>
              </a:xfrm>
              <a:custGeom>
                <a:avLst/>
                <a:gdLst>
                  <a:gd name="T0" fmla="*/ 726 w 813"/>
                  <a:gd name="T1" fmla="*/ 0 h 175"/>
                  <a:gd name="T2" fmla="*/ 0 w 813"/>
                  <a:gd name="T3" fmla="*/ 0 h 175"/>
                  <a:gd name="T4" fmla="*/ 0 w 813"/>
                  <a:gd name="T5" fmla="*/ 174 h 175"/>
                  <a:gd name="T6" fmla="*/ 726 w 813"/>
                  <a:gd name="T7" fmla="*/ 174 h 175"/>
                  <a:gd name="T8" fmla="*/ 726 w 813"/>
                  <a:gd name="T9" fmla="*/ 174 h 175"/>
                  <a:gd name="T10" fmla="*/ 812 w 813"/>
                  <a:gd name="T11" fmla="*/ 87 h 175"/>
                  <a:gd name="T12" fmla="*/ 812 w 813"/>
                  <a:gd name="T13" fmla="*/ 87 h 175"/>
                  <a:gd name="T14" fmla="*/ 812 w 813"/>
                  <a:gd name="T15" fmla="*/ 87 h 175"/>
                  <a:gd name="T16" fmla="*/ 726 w 813"/>
                  <a:gd name="T17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3" h="175">
                    <a:moveTo>
                      <a:pt x="726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26" y="174"/>
                    </a:lnTo>
                    <a:lnTo>
                      <a:pt x="726" y="174"/>
                    </a:lnTo>
                    <a:cubicBezTo>
                      <a:pt x="773" y="174"/>
                      <a:pt x="812" y="135"/>
                      <a:pt x="812" y="87"/>
                    </a:cubicBezTo>
                    <a:lnTo>
                      <a:pt x="812" y="87"/>
                    </a:lnTo>
                    <a:lnTo>
                      <a:pt x="812" y="87"/>
                    </a:lnTo>
                    <a:cubicBezTo>
                      <a:pt x="812" y="39"/>
                      <a:pt x="773" y="0"/>
                      <a:pt x="726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9">
                <a:extLst>
                  <a:ext uri="{FF2B5EF4-FFF2-40B4-BE49-F238E27FC236}">
                    <a16:creationId xmlns:a16="http://schemas.microsoft.com/office/drawing/2014/main" id="{0C30DA49-5AC3-47BB-B247-F40491E55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681" y="7050804"/>
                <a:ext cx="737647" cy="172641"/>
              </a:xfrm>
              <a:custGeom>
                <a:avLst/>
                <a:gdLst>
                  <a:gd name="T0" fmla="*/ 18 w 830"/>
                  <a:gd name="T1" fmla="*/ 173 h 192"/>
                  <a:gd name="T2" fmla="*/ 734 w 830"/>
                  <a:gd name="T3" fmla="*/ 173 h 192"/>
                  <a:gd name="T4" fmla="*/ 734 w 830"/>
                  <a:gd name="T5" fmla="*/ 173 h 192"/>
                  <a:gd name="T6" fmla="*/ 811 w 830"/>
                  <a:gd name="T7" fmla="*/ 96 h 192"/>
                  <a:gd name="T8" fmla="*/ 811 w 830"/>
                  <a:gd name="T9" fmla="*/ 96 h 192"/>
                  <a:gd name="T10" fmla="*/ 734 w 830"/>
                  <a:gd name="T11" fmla="*/ 18 h 192"/>
                  <a:gd name="T12" fmla="*/ 18 w 830"/>
                  <a:gd name="T13" fmla="*/ 18 h 192"/>
                  <a:gd name="T14" fmla="*/ 18 w 830"/>
                  <a:gd name="T15" fmla="*/ 173 h 192"/>
                  <a:gd name="T16" fmla="*/ 734 w 830"/>
                  <a:gd name="T17" fmla="*/ 191 h 192"/>
                  <a:gd name="T18" fmla="*/ 8 w 830"/>
                  <a:gd name="T19" fmla="*/ 191 h 192"/>
                  <a:gd name="T20" fmla="*/ 8 w 830"/>
                  <a:gd name="T21" fmla="*/ 191 h 192"/>
                  <a:gd name="T22" fmla="*/ 0 w 830"/>
                  <a:gd name="T23" fmla="*/ 183 h 192"/>
                  <a:gd name="T24" fmla="*/ 0 w 830"/>
                  <a:gd name="T25" fmla="*/ 9 h 192"/>
                  <a:gd name="T26" fmla="*/ 0 w 830"/>
                  <a:gd name="T27" fmla="*/ 9 h 192"/>
                  <a:gd name="T28" fmla="*/ 8 w 830"/>
                  <a:gd name="T29" fmla="*/ 0 h 192"/>
                  <a:gd name="T30" fmla="*/ 734 w 830"/>
                  <a:gd name="T31" fmla="*/ 0 h 192"/>
                  <a:gd name="T32" fmla="*/ 734 w 830"/>
                  <a:gd name="T33" fmla="*/ 0 h 192"/>
                  <a:gd name="T34" fmla="*/ 829 w 830"/>
                  <a:gd name="T35" fmla="*/ 96 h 192"/>
                  <a:gd name="T36" fmla="*/ 829 w 830"/>
                  <a:gd name="T37" fmla="*/ 96 h 192"/>
                  <a:gd name="T38" fmla="*/ 734 w 830"/>
                  <a:gd name="T39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30" h="192">
                    <a:moveTo>
                      <a:pt x="18" y="173"/>
                    </a:moveTo>
                    <a:lnTo>
                      <a:pt x="734" y="173"/>
                    </a:lnTo>
                    <a:lnTo>
                      <a:pt x="734" y="173"/>
                    </a:lnTo>
                    <a:cubicBezTo>
                      <a:pt x="776" y="173"/>
                      <a:pt x="811" y="139"/>
                      <a:pt x="811" y="96"/>
                    </a:cubicBezTo>
                    <a:lnTo>
                      <a:pt x="811" y="96"/>
                    </a:lnTo>
                    <a:cubicBezTo>
                      <a:pt x="811" y="53"/>
                      <a:pt x="776" y="18"/>
                      <a:pt x="734" y="18"/>
                    </a:cubicBezTo>
                    <a:lnTo>
                      <a:pt x="18" y="18"/>
                    </a:lnTo>
                    <a:lnTo>
                      <a:pt x="18" y="173"/>
                    </a:lnTo>
                    <a:close/>
                    <a:moveTo>
                      <a:pt x="734" y="191"/>
                    </a:moveTo>
                    <a:lnTo>
                      <a:pt x="8" y="191"/>
                    </a:lnTo>
                    <a:lnTo>
                      <a:pt x="8" y="191"/>
                    </a:lnTo>
                    <a:cubicBezTo>
                      <a:pt x="3" y="191"/>
                      <a:pt x="0" y="187"/>
                      <a:pt x="0" y="18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734" y="0"/>
                    </a:lnTo>
                    <a:lnTo>
                      <a:pt x="734" y="0"/>
                    </a:lnTo>
                    <a:cubicBezTo>
                      <a:pt x="786" y="0"/>
                      <a:pt x="829" y="43"/>
                      <a:pt x="829" y="96"/>
                    </a:cubicBezTo>
                    <a:lnTo>
                      <a:pt x="829" y="96"/>
                    </a:lnTo>
                    <a:cubicBezTo>
                      <a:pt x="829" y="148"/>
                      <a:pt x="786" y="191"/>
                      <a:pt x="734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0">
                <a:extLst>
                  <a:ext uri="{FF2B5EF4-FFF2-40B4-BE49-F238E27FC236}">
                    <a16:creationId xmlns:a16="http://schemas.microsoft.com/office/drawing/2014/main" id="{E5D1151E-77A3-4237-8438-1668D59B9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3553" y="7502023"/>
                <a:ext cx="192260" cy="192260"/>
              </a:xfrm>
              <a:custGeom>
                <a:avLst/>
                <a:gdLst>
                  <a:gd name="T0" fmla="*/ 216 w 217"/>
                  <a:gd name="T1" fmla="*/ 108 h 217"/>
                  <a:gd name="T2" fmla="*/ 216 w 217"/>
                  <a:gd name="T3" fmla="*/ 108 h 217"/>
                  <a:gd name="T4" fmla="*/ 108 w 217"/>
                  <a:gd name="T5" fmla="*/ 216 h 217"/>
                  <a:gd name="T6" fmla="*/ 108 w 217"/>
                  <a:gd name="T7" fmla="*/ 216 h 217"/>
                  <a:gd name="T8" fmla="*/ 0 w 217"/>
                  <a:gd name="T9" fmla="*/ 108 h 217"/>
                  <a:gd name="T10" fmla="*/ 0 w 217"/>
                  <a:gd name="T11" fmla="*/ 108 h 217"/>
                  <a:gd name="T12" fmla="*/ 108 w 217"/>
                  <a:gd name="T13" fmla="*/ 0 h 217"/>
                  <a:gd name="T14" fmla="*/ 108 w 217"/>
                  <a:gd name="T15" fmla="*/ 0 h 217"/>
                  <a:gd name="T16" fmla="*/ 216 w 217"/>
                  <a:gd name="T17" fmla="*/ 108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217">
                    <a:moveTo>
                      <a:pt x="216" y="108"/>
                    </a:moveTo>
                    <a:lnTo>
                      <a:pt x="216" y="108"/>
                    </a:lnTo>
                    <a:cubicBezTo>
                      <a:pt x="216" y="167"/>
                      <a:pt x="167" y="216"/>
                      <a:pt x="108" y="216"/>
                    </a:cubicBezTo>
                    <a:lnTo>
                      <a:pt x="108" y="216"/>
                    </a:lnTo>
                    <a:cubicBezTo>
                      <a:pt x="48" y="216"/>
                      <a:pt x="0" y="167"/>
                      <a:pt x="0" y="108"/>
                    </a:cubicBezTo>
                    <a:lnTo>
                      <a:pt x="0" y="108"/>
                    </a:lnTo>
                    <a:cubicBezTo>
                      <a:pt x="0" y="48"/>
                      <a:pt x="48" y="0"/>
                      <a:pt x="108" y="0"/>
                    </a:cubicBezTo>
                    <a:lnTo>
                      <a:pt x="108" y="0"/>
                    </a:lnTo>
                    <a:cubicBezTo>
                      <a:pt x="167" y="0"/>
                      <a:pt x="216" y="48"/>
                      <a:pt x="216" y="1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1">
                <a:extLst>
                  <a:ext uri="{FF2B5EF4-FFF2-40B4-BE49-F238E27FC236}">
                    <a16:creationId xmlns:a16="http://schemas.microsoft.com/office/drawing/2014/main" id="{ABBEEA29-4D82-4FB7-BA36-498584244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5706" y="7494176"/>
                <a:ext cx="207955" cy="207955"/>
              </a:xfrm>
              <a:custGeom>
                <a:avLst/>
                <a:gdLst>
                  <a:gd name="T0" fmla="*/ 117 w 235"/>
                  <a:gd name="T1" fmla="*/ 18 h 235"/>
                  <a:gd name="T2" fmla="*/ 117 w 235"/>
                  <a:gd name="T3" fmla="*/ 18 h 235"/>
                  <a:gd name="T4" fmla="*/ 18 w 235"/>
                  <a:gd name="T5" fmla="*/ 117 h 235"/>
                  <a:gd name="T6" fmla="*/ 18 w 235"/>
                  <a:gd name="T7" fmla="*/ 117 h 235"/>
                  <a:gd name="T8" fmla="*/ 117 w 235"/>
                  <a:gd name="T9" fmla="*/ 215 h 235"/>
                  <a:gd name="T10" fmla="*/ 117 w 235"/>
                  <a:gd name="T11" fmla="*/ 215 h 235"/>
                  <a:gd name="T12" fmla="*/ 216 w 235"/>
                  <a:gd name="T13" fmla="*/ 117 h 235"/>
                  <a:gd name="T14" fmla="*/ 216 w 235"/>
                  <a:gd name="T15" fmla="*/ 117 h 235"/>
                  <a:gd name="T16" fmla="*/ 117 w 235"/>
                  <a:gd name="T17" fmla="*/ 18 h 235"/>
                  <a:gd name="T18" fmla="*/ 117 w 235"/>
                  <a:gd name="T19" fmla="*/ 234 h 235"/>
                  <a:gd name="T20" fmla="*/ 117 w 235"/>
                  <a:gd name="T21" fmla="*/ 234 h 235"/>
                  <a:gd name="T22" fmla="*/ 0 w 235"/>
                  <a:gd name="T23" fmla="*/ 117 h 235"/>
                  <a:gd name="T24" fmla="*/ 0 w 235"/>
                  <a:gd name="T25" fmla="*/ 117 h 235"/>
                  <a:gd name="T26" fmla="*/ 117 w 235"/>
                  <a:gd name="T27" fmla="*/ 0 h 235"/>
                  <a:gd name="T28" fmla="*/ 117 w 235"/>
                  <a:gd name="T29" fmla="*/ 0 h 235"/>
                  <a:gd name="T30" fmla="*/ 234 w 235"/>
                  <a:gd name="T31" fmla="*/ 117 h 235"/>
                  <a:gd name="T32" fmla="*/ 234 w 235"/>
                  <a:gd name="T33" fmla="*/ 117 h 235"/>
                  <a:gd name="T34" fmla="*/ 117 w 235"/>
                  <a:gd name="T35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5" h="235">
                    <a:moveTo>
                      <a:pt x="117" y="18"/>
                    </a:moveTo>
                    <a:lnTo>
                      <a:pt x="117" y="18"/>
                    </a:lnTo>
                    <a:cubicBezTo>
                      <a:pt x="62" y="18"/>
                      <a:pt x="18" y="63"/>
                      <a:pt x="18" y="117"/>
                    </a:cubicBezTo>
                    <a:lnTo>
                      <a:pt x="18" y="117"/>
                    </a:lnTo>
                    <a:cubicBezTo>
                      <a:pt x="18" y="171"/>
                      <a:pt x="62" y="215"/>
                      <a:pt x="117" y="215"/>
                    </a:cubicBezTo>
                    <a:lnTo>
                      <a:pt x="117" y="215"/>
                    </a:lnTo>
                    <a:cubicBezTo>
                      <a:pt x="171" y="215"/>
                      <a:pt x="216" y="171"/>
                      <a:pt x="216" y="117"/>
                    </a:cubicBezTo>
                    <a:lnTo>
                      <a:pt x="216" y="117"/>
                    </a:lnTo>
                    <a:cubicBezTo>
                      <a:pt x="216" y="63"/>
                      <a:pt x="171" y="18"/>
                      <a:pt x="117" y="18"/>
                    </a:cubicBezTo>
                    <a:close/>
                    <a:moveTo>
                      <a:pt x="117" y="234"/>
                    </a:moveTo>
                    <a:lnTo>
                      <a:pt x="117" y="234"/>
                    </a:lnTo>
                    <a:cubicBezTo>
                      <a:pt x="52" y="234"/>
                      <a:pt x="0" y="181"/>
                      <a:pt x="0" y="117"/>
                    </a:cubicBezTo>
                    <a:lnTo>
                      <a:pt x="0" y="117"/>
                    </a:lnTo>
                    <a:cubicBezTo>
                      <a:pt x="0" y="52"/>
                      <a:pt x="52" y="0"/>
                      <a:pt x="117" y="0"/>
                    </a:cubicBezTo>
                    <a:lnTo>
                      <a:pt x="117" y="0"/>
                    </a:lnTo>
                    <a:cubicBezTo>
                      <a:pt x="181" y="0"/>
                      <a:pt x="234" y="52"/>
                      <a:pt x="234" y="117"/>
                    </a:cubicBezTo>
                    <a:lnTo>
                      <a:pt x="234" y="117"/>
                    </a:lnTo>
                    <a:cubicBezTo>
                      <a:pt x="234" y="181"/>
                      <a:pt x="181" y="234"/>
                      <a:pt x="117" y="2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2">
                <a:extLst>
                  <a:ext uri="{FF2B5EF4-FFF2-40B4-BE49-F238E27FC236}">
                    <a16:creationId xmlns:a16="http://schemas.microsoft.com/office/drawing/2014/main" id="{9D454221-779E-4DD8-8193-3DAE2F78D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8484" y="7549107"/>
                <a:ext cx="94168" cy="94168"/>
              </a:xfrm>
              <a:custGeom>
                <a:avLst/>
                <a:gdLst>
                  <a:gd name="T0" fmla="*/ 20 w 105"/>
                  <a:gd name="T1" fmla="*/ 106 h 107"/>
                  <a:gd name="T2" fmla="*/ 20 w 105"/>
                  <a:gd name="T3" fmla="*/ 106 h 107"/>
                  <a:gd name="T4" fmla="*/ 18 w 105"/>
                  <a:gd name="T5" fmla="*/ 106 h 107"/>
                  <a:gd name="T6" fmla="*/ 18 w 105"/>
                  <a:gd name="T7" fmla="*/ 106 h 107"/>
                  <a:gd name="T8" fmla="*/ 11 w 105"/>
                  <a:gd name="T9" fmla="*/ 99 h 107"/>
                  <a:gd name="T10" fmla="*/ 2 w 105"/>
                  <a:gd name="T11" fmla="*/ 55 h 107"/>
                  <a:gd name="T12" fmla="*/ 2 w 105"/>
                  <a:gd name="T13" fmla="*/ 55 h 107"/>
                  <a:gd name="T14" fmla="*/ 8 w 105"/>
                  <a:gd name="T15" fmla="*/ 43 h 107"/>
                  <a:gd name="T16" fmla="*/ 8 w 105"/>
                  <a:gd name="T17" fmla="*/ 43 h 107"/>
                  <a:gd name="T18" fmla="*/ 19 w 105"/>
                  <a:gd name="T19" fmla="*/ 50 h 107"/>
                  <a:gd name="T20" fmla="*/ 25 w 105"/>
                  <a:gd name="T21" fmla="*/ 77 h 107"/>
                  <a:gd name="T22" fmla="*/ 87 w 105"/>
                  <a:gd name="T23" fmla="*/ 5 h 107"/>
                  <a:gd name="T24" fmla="*/ 87 w 105"/>
                  <a:gd name="T25" fmla="*/ 5 h 107"/>
                  <a:gd name="T26" fmla="*/ 99 w 105"/>
                  <a:gd name="T27" fmla="*/ 4 h 107"/>
                  <a:gd name="T28" fmla="*/ 99 w 105"/>
                  <a:gd name="T29" fmla="*/ 4 h 107"/>
                  <a:gd name="T30" fmla="*/ 100 w 105"/>
                  <a:gd name="T31" fmla="*/ 16 h 107"/>
                  <a:gd name="T32" fmla="*/ 27 w 105"/>
                  <a:gd name="T33" fmla="*/ 102 h 107"/>
                  <a:gd name="T34" fmla="*/ 27 w 105"/>
                  <a:gd name="T35" fmla="*/ 102 h 107"/>
                  <a:gd name="T36" fmla="*/ 20 w 105"/>
                  <a:gd name="T3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107">
                    <a:moveTo>
                      <a:pt x="20" y="106"/>
                    </a:moveTo>
                    <a:lnTo>
                      <a:pt x="20" y="106"/>
                    </a:lnTo>
                    <a:cubicBezTo>
                      <a:pt x="19" y="106"/>
                      <a:pt x="18" y="106"/>
                      <a:pt x="18" y="106"/>
                    </a:cubicBezTo>
                    <a:lnTo>
                      <a:pt x="18" y="106"/>
                    </a:lnTo>
                    <a:cubicBezTo>
                      <a:pt x="15" y="105"/>
                      <a:pt x="12" y="102"/>
                      <a:pt x="11" y="99"/>
                    </a:cubicBezTo>
                    <a:lnTo>
                      <a:pt x="2" y="55"/>
                    </a:lnTo>
                    <a:lnTo>
                      <a:pt x="2" y="55"/>
                    </a:lnTo>
                    <a:cubicBezTo>
                      <a:pt x="0" y="49"/>
                      <a:pt x="3" y="44"/>
                      <a:pt x="8" y="43"/>
                    </a:cubicBezTo>
                    <a:lnTo>
                      <a:pt x="8" y="43"/>
                    </a:lnTo>
                    <a:cubicBezTo>
                      <a:pt x="13" y="42"/>
                      <a:pt x="18" y="46"/>
                      <a:pt x="19" y="50"/>
                    </a:cubicBezTo>
                    <a:lnTo>
                      <a:pt x="25" y="77"/>
                    </a:lnTo>
                    <a:lnTo>
                      <a:pt x="87" y="5"/>
                    </a:lnTo>
                    <a:lnTo>
                      <a:pt x="87" y="5"/>
                    </a:lnTo>
                    <a:cubicBezTo>
                      <a:pt x="90" y="0"/>
                      <a:pt x="95" y="0"/>
                      <a:pt x="99" y="4"/>
                    </a:cubicBezTo>
                    <a:lnTo>
                      <a:pt x="99" y="4"/>
                    </a:lnTo>
                    <a:cubicBezTo>
                      <a:pt x="103" y="6"/>
                      <a:pt x="104" y="12"/>
                      <a:pt x="100" y="16"/>
                    </a:cubicBezTo>
                    <a:lnTo>
                      <a:pt x="27" y="102"/>
                    </a:lnTo>
                    <a:lnTo>
                      <a:pt x="27" y="102"/>
                    </a:lnTo>
                    <a:cubicBezTo>
                      <a:pt x="25" y="105"/>
                      <a:pt x="22" y="106"/>
                      <a:pt x="20" y="1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3">
                <a:extLst>
                  <a:ext uri="{FF2B5EF4-FFF2-40B4-BE49-F238E27FC236}">
                    <a16:creationId xmlns:a16="http://schemas.microsoft.com/office/drawing/2014/main" id="{11B8814A-E680-4DAF-B9AA-A3D2F8742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3553" y="7796298"/>
                <a:ext cx="192260" cy="192258"/>
              </a:xfrm>
              <a:custGeom>
                <a:avLst/>
                <a:gdLst>
                  <a:gd name="T0" fmla="*/ 216 w 217"/>
                  <a:gd name="T1" fmla="*/ 107 h 216"/>
                  <a:gd name="T2" fmla="*/ 216 w 217"/>
                  <a:gd name="T3" fmla="*/ 107 h 216"/>
                  <a:gd name="T4" fmla="*/ 108 w 217"/>
                  <a:gd name="T5" fmla="*/ 215 h 216"/>
                  <a:gd name="T6" fmla="*/ 108 w 217"/>
                  <a:gd name="T7" fmla="*/ 215 h 216"/>
                  <a:gd name="T8" fmla="*/ 0 w 217"/>
                  <a:gd name="T9" fmla="*/ 107 h 216"/>
                  <a:gd name="T10" fmla="*/ 0 w 217"/>
                  <a:gd name="T11" fmla="*/ 107 h 216"/>
                  <a:gd name="T12" fmla="*/ 108 w 217"/>
                  <a:gd name="T13" fmla="*/ 0 h 216"/>
                  <a:gd name="T14" fmla="*/ 108 w 217"/>
                  <a:gd name="T15" fmla="*/ 0 h 216"/>
                  <a:gd name="T16" fmla="*/ 216 w 217"/>
                  <a:gd name="T17" fmla="*/ 10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216">
                    <a:moveTo>
                      <a:pt x="216" y="107"/>
                    </a:moveTo>
                    <a:lnTo>
                      <a:pt x="216" y="107"/>
                    </a:lnTo>
                    <a:cubicBezTo>
                      <a:pt x="216" y="167"/>
                      <a:pt x="167" y="215"/>
                      <a:pt x="108" y="215"/>
                    </a:cubicBezTo>
                    <a:lnTo>
                      <a:pt x="108" y="215"/>
                    </a:lnTo>
                    <a:cubicBezTo>
                      <a:pt x="48" y="215"/>
                      <a:pt x="0" y="167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8" y="0"/>
                      <a:pt x="108" y="0"/>
                    </a:cubicBezTo>
                    <a:lnTo>
                      <a:pt x="108" y="0"/>
                    </a:lnTo>
                    <a:cubicBezTo>
                      <a:pt x="167" y="0"/>
                      <a:pt x="216" y="48"/>
                      <a:pt x="216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4">
                <a:extLst>
                  <a:ext uri="{FF2B5EF4-FFF2-40B4-BE49-F238E27FC236}">
                    <a16:creationId xmlns:a16="http://schemas.microsoft.com/office/drawing/2014/main" id="{261C8FEE-0DE9-417A-B584-BD02DC940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5706" y="7784526"/>
                <a:ext cx="207955" cy="207955"/>
              </a:xfrm>
              <a:custGeom>
                <a:avLst/>
                <a:gdLst>
                  <a:gd name="T0" fmla="*/ 117 w 235"/>
                  <a:gd name="T1" fmla="*/ 18 h 234"/>
                  <a:gd name="T2" fmla="*/ 117 w 235"/>
                  <a:gd name="T3" fmla="*/ 18 h 234"/>
                  <a:gd name="T4" fmla="*/ 18 w 235"/>
                  <a:gd name="T5" fmla="*/ 116 h 234"/>
                  <a:gd name="T6" fmla="*/ 18 w 235"/>
                  <a:gd name="T7" fmla="*/ 116 h 234"/>
                  <a:gd name="T8" fmla="*/ 117 w 235"/>
                  <a:gd name="T9" fmla="*/ 216 h 234"/>
                  <a:gd name="T10" fmla="*/ 117 w 235"/>
                  <a:gd name="T11" fmla="*/ 216 h 234"/>
                  <a:gd name="T12" fmla="*/ 216 w 235"/>
                  <a:gd name="T13" fmla="*/ 116 h 234"/>
                  <a:gd name="T14" fmla="*/ 216 w 235"/>
                  <a:gd name="T15" fmla="*/ 116 h 234"/>
                  <a:gd name="T16" fmla="*/ 117 w 235"/>
                  <a:gd name="T17" fmla="*/ 18 h 234"/>
                  <a:gd name="T18" fmla="*/ 117 w 235"/>
                  <a:gd name="T19" fmla="*/ 233 h 234"/>
                  <a:gd name="T20" fmla="*/ 117 w 235"/>
                  <a:gd name="T21" fmla="*/ 233 h 234"/>
                  <a:gd name="T22" fmla="*/ 0 w 235"/>
                  <a:gd name="T23" fmla="*/ 116 h 234"/>
                  <a:gd name="T24" fmla="*/ 0 w 235"/>
                  <a:gd name="T25" fmla="*/ 116 h 234"/>
                  <a:gd name="T26" fmla="*/ 117 w 235"/>
                  <a:gd name="T27" fmla="*/ 0 h 234"/>
                  <a:gd name="T28" fmla="*/ 117 w 235"/>
                  <a:gd name="T29" fmla="*/ 0 h 234"/>
                  <a:gd name="T30" fmla="*/ 234 w 235"/>
                  <a:gd name="T31" fmla="*/ 116 h 234"/>
                  <a:gd name="T32" fmla="*/ 234 w 235"/>
                  <a:gd name="T33" fmla="*/ 116 h 234"/>
                  <a:gd name="T34" fmla="*/ 117 w 235"/>
                  <a:gd name="T35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5" h="234">
                    <a:moveTo>
                      <a:pt x="117" y="18"/>
                    </a:moveTo>
                    <a:lnTo>
                      <a:pt x="117" y="18"/>
                    </a:lnTo>
                    <a:cubicBezTo>
                      <a:pt x="62" y="18"/>
                      <a:pt x="18" y="62"/>
                      <a:pt x="18" y="116"/>
                    </a:cubicBezTo>
                    <a:lnTo>
                      <a:pt x="18" y="116"/>
                    </a:lnTo>
                    <a:cubicBezTo>
                      <a:pt x="18" y="171"/>
                      <a:pt x="62" y="216"/>
                      <a:pt x="117" y="216"/>
                    </a:cubicBezTo>
                    <a:lnTo>
                      <a:pt x="117" y="216"/>
                    </a:lnTo>
                    <a:cubicBezTo>
                      <a:pt x="171" y="216"/>
                      <a:pt x="216" y="171"/>
                      <a:pt x="216" y="116"/>
                    </a:cubicBezTo>
                    <a:lnTo>
                      <a:pt x="216" y="116"/>
                    </a:lnTo>
                    <a:cubicBezTo>
                      <a:pt x="216" y="62"/>
                      <a:pt x="171" y="18"/>
                      <a:pt x="117" y="18"/>
                    </a:cubicBezTo>
                    <a:close/>
                    <a:moveTo>
                      <a:pt x="117" y="233"/>
                    </a:moveTo>
                    <a:lnTo>
                      <a:pt x="117" y="233"/>
                    </a:lnTo>
                    <a:cubicBezTo>
                      <a:pt x="52" y="233"/>
                      <a:pt x="0" y="181"/>
                      <a:pt x="0" y="116"/>
                    </a:cubicBezTo>
                    <a:lnTo>
                      <a:pt x="0" y="116"/>
                    </a:lnTo>
                    <a:cubicBezTo>
                      <a:pt x="0" y="52"/>
                      <a:pt x="52" y="0"/>
                      <a:pt x="117" y="0"/>
                    </a:cubicBezTo>
                    <a:lnTo>
                      <a:pt x="117" y="0"/>
                    </a:lnTo>
                    <a:cubicBezTo>
                      <a:pt x="181" y="0"/>
                      <a:pt x="234" y="52"/>
                      <a:pt x="234" y="116"/>
                    </a:cubicBezTo>
                    <a:lnTo>
                      <a:pt x="234" y="116"/>
                    </a:lnTo>
                    <a:cubicBezTo>
                      <a:pt x="234" y="181"/>
                      <a:pt x="181" y="233"/>
                      <a:pt x="117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5">
                <a:extLst>
                  <a:ext uri="{FF2B5EF4-FFF2-40B4-BE49-F238E27FC236}">
                    <a16:creationId xmlns:a16="http://schemas.microsoft.com/office/drawing/2014/main" id="{7E759158-F5CF-4253-A648-E4F20A68A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8484" y="7839457"/>
                <a:ext cx="94168" cy="94168"/>
              </a:xfrm>
              <a:custGeom>
                <a:avLst/>
                <a:gdLst>
                  <a:gd name="T0" fmla="*/ 20 w 105"/>
                  <a:gd name="T1" fmla="*/ 106 h 107"/>
                  <a:gd name="T2" fmla="*/ 20 w 105"/>
                  <a:gd name="T3" fmla="*/ 106 h 107"/>
                  <a:gd name="T4" fmla="*/ 18 w 105"/>
                  <a:gd name="T5" fmla="*/ 105 h 107"/>
                  <a:gd name="T6" fmla="*/ 18 w 105"/>
                  <a:gd name="T7" fmla="*/ 105 h 107"/>
                  <a:gd name="T8" fmla="*/ 11 w 105"/>
                  <a:gd name="T9" fmla="*/ 98 h 107"/>
                  <a:gd name="T10" fmla="*/ 2 w 105"/>
                  <a:gd name="T11" fmla="*/ 54 h 107"/>
                  <a:gd name="T12" fmla="*/ 2 w 105"/>
                  <a:gd name="T13" fmla="*/ 54 h 107"/>
                  <a:gd name="T14" fmla="*/ 8 w 105"/>
                  <a:gd name="T15" fmla="*/ 43 h 107"/>
                  <a:gd name="T16" fmla="*/ 8 w 105"/>
                  <a:gd name="T17" fmla="*/ 43 h 107"/>
                  <a:gd name="T18" fmla="*/ 19 w 105"/>
                  <a:gd name="T19" fmla="*/ 50 h 107"/>
                  <a:gd name="T20" fmla="*/ 25 w 105"/>
                  <a:gd name="T21" fmla="*/ 77 h 107"/>
                  <a:gd name="T22" fmla="*/ 87 w 105"/>
                  <a:gd name="T23" fmla="*/ 4 h 107"/>
                  <a:gd name="T24" fmla="*/ 87 w 105"/>
                  <a:gd name="T25" fmla="*/ 4 h 107"/>
                  <a:gd name="T26" fmla="*/ 99 w 105"/>
                  <a:gd name="T27" fmla="*/ 3 h 107"/>
                  <a:gd name="T28" fmla="*/ 99 w 105"/>
                  <a:gd name="T29" fmla="*/ 3 h 107"/>
                  <a:gd name="T30" fmla="*/ 100 w 105"/>
                  <a:gd name="T31" fmla="*/ 16 h 107"/>
                  <a:gd name="T32" fmla="*/ 27 w 105"/>
                  <a:gd name="T33" fmla="*/ 103 h 107"/>
                  <a:gd name="T34" fmla="*/ 27 w 105"/>
                  <a:gd name="T35" fmla="*/ 103 h 107"/>
                  <a:gd name="T36" fmla="*/ 20 w 105"/>
                  <a:gd name="T3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107">
                    <a:moveTo>
                      <a:pt x="20" y="106"/>
                    </a:moveTo>
                    <a:lnTo>
                      <a:pt x="20" y="106"/>
                    </a:lnTo>
                    <a:cubicBezTo>
                      <a:pt x="19" y="106"/>
                      <a:pt x="18" y="106"/>
                      <a:pt x="18" y="105"/>
                    </a:cubicBezTo>
                    <a:lnTo>
                      <a:pt x="18" y="105"/>
                    </a:lnTo>
                    <a:cubicBezTo>
                      <a:pt x="15" y="104"/>
                      <a:pt x="12" y="102"/>
                      <a:pt x="11" y="98"/>
                    </a:cubicBezTo>
                    <a:lnTo>
                      <a:pt x="2" y="54"/>
                    </a:lnTo>
                    <a:lnTo>
                      <a:pt x="2" y="54"/>
                    </a:lnTo>
                    <a:cubicBezTo>
                      <a:pt x="0" y="50"/>
                      <a:pt x="3" y="44"/>
                      <a:pt x="8" y="43"/>
                    </a:cubicBezTo>
                    <a:lnTo>
                      <a:pt x="8" y="43"/>
                    </a:lnTo>
                    <a:cubicBezTo>
                      <a:pt x="13" y="43"/>
                      <a:pt x="18" y="45"/>
                      <a:pt x="19" y="50"/>
                    </a:cubicBezTo>
                    <a:lnTo>
                      <a:pt x="25" y="77"/>
                    </a:lnTo>
                    <a:lnTo>
                      <a:pt x="87" y="4"/>
                    </a:lnTo>
                    <a:lnTo>
                      <a:pt x="87" y="4"/>
                    </a:lnTo>
                    <a:cubicBezTo>
                      <a:pt x="90" y="1"/>
                      <a:pt x="95" y="0"/>
                      <a:pt x="99" y="3"/>
                    </a:cubicBezTo>
                    <a:lnTo>
                      <a:pt x="99" y="3"/>
                    </a:lnTo>
                    <a:cubicBezTo>
                      <a:pt x="103" y="7"/>
                      <a:pt x="104" y="13"/>
                      <a:pt x="100" y="16"/>
                    </a:cubicBezTo>
                    <a:lnTo>
                      <a:pt x="27" y="103"/>
                    </a:lnTo>
                    <a:lnTo>
                      <a:pt x="27" y="103"/>
                    </a:lnTo>
                    <a:cubicBezTo>
                      <a:pt x="25" y="104"/>
                      <a:pt x="22" y="106"/>
                      <a:pt x="20" y="1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6">
                <a:extLst>
                  <a:ext uri="{FF2B5EF4-FFF2-40B4-BE49-F238E27FC236}">
                    <a16:creationId xmlns:a16="http://schemas.microsoft.com/office/drawing/2014/main" id="{39827226-F4B1-4A1A-9C22-BFA654CB0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3553" y="8082724"/>
                <a:ext cx="192260" cy="192260"/>
              </a:xfrm>
              <a:custGeom>
                <a:avLst/>
                <a:gdLst>
                  <a:gd name="T0" fmla="*/ 216 w 217"/>
                  <a:gd name="T1" fmla="*/ 108 h 217"/>
                  <a:gd name="T2" fmla="*/ 216 w 217"/>
                  <a:gd name="T3" fmla="*/ 108 h 217"/>
                  <a:gd name="T4" fmla="*/ 108 w 217"/>
                  <a:gd name="T5" fmla="*/ 216 h 217"/>
                  <a:gd name="T6" fmla="*/ 108 w 217"/>
                  <a:gd name="T7" fmla="*/ 216 h 217"/>
                  <a:gd name="T8" fmla="*/ 0 w 217"/>
                  <a:gd name="T9" fmla="*/ 108 h 217"/>
                  <a:gd name="T10" fmla="*/ 0 w 217"/>
                  <a:gd name="T11" fmla="*/ 108 h 217"/>
                  <a:gd name="T12" fmla="*/ 108 w 217"/>
                  <a:gd name="T13" fmla="*/ 0 h 217"/>
                  <a:gd name="T14" fmla="*/ 108 w 217"/>
                  <a:gd name="T15" fmla="*/ 0 h 217"/>
                  <a:gd name="T16" fmla="*/ 216 w 217"/>
                  <a:gd name="T17" fmla="*/ 108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217">
                    <a:moveTo>
                      <a:pt x="216" y="108"/>
                    </a:moveTo>
                    <a:lnTo>
                      <a:pt x="216" y="108"/>
                    </a:lnTo>
                    <a:cubicBezTo>
                      <a:pt x="216" y="168"/>
                      <a:pt x="167" y="216"/>
                      <a:pt x="108" y="216"/>
                    </a:cubicBezTo>
                    <a:lnTo>
                      <a:pt x="108" y="216"/>
                    </a:lnTo>
                    <a:cubicBezTo>
                      <a:pt x="48" y="216"/>
                      <a:pt x="0" y="168"/>
                      <a:pt x="0" y="108"/>
                    </a:cubicBezTo>
                    <a:lnTo>
                      <a:pt x="0" y="108"/>
                    </a:lnTo>
                    <a:cubicBezTo>
                      <a:pt x="0" y="49"/>
                      <a:pt x="48" y="0"/>
                      <a:pt x="108" y="0"/>
                    </a:cubicBezTo>
                    <a:lnTo>
                      <a:pt x="108" y="0"/>
                    </a:lnTo>
                    <a:cubicBezTo>
                      <a:pt x="167" y="0"/>
                      <a:pt x="216" y="49"/>
                      <a:pt x="216" y="1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7">
                <a:extLst>
                  <a:ext uri="{FF2B5EF4-FFF2-40B4-BE49-F238E27FC236}">
                    <a16:creationId xmlns:a16="http://schemas.microsoft.com/office/drawing/2014/main" id="{C22F4C1C-5B0A-4E41-9039-F3641D720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5706" y="8074876"/>
                <a:ext cx="207955" cy="207955"/>
              </a:xfrm>
              <a:custGeom>
                <a:avLst/>
                <a:gdLst>
                  <a:gd name="T0" fmla="*/ 117 w 235"/>
                  <a:gd name="T1" fmla="*/ 18 h 235"/>
                  <a:gd name="T2" fmla="*/ 117 w 235"/>
                  <a:gd name="T3" fmla="*/ 18 h 235"/>
                  <a:gd name="T4" fmla="*/ 18 w 235"/>
                  <a:gd name="T5" fmla="*/ 117 h 235"/>
                  <a:gd name="T6" fmla="*/ 18 w 235"/>
                  <a:gd name="T7" fmla="*/ 117 h 235"/>
                  <a:gd name="T8" fmla="*/ 117 w 235"/>
                  <a:gd name="T9" fmla="*/ 216 h 235"/>
                  <a:gd name="T10" fmla="*/ 117 w 235"/>
                  <a:gd name="T11" fmla="*/ 216 h 235"/>
                  <a:gd name="T12" fmla="*/ 216 w 235"/>
                  <a:gd name="T13" fmla="*/ 117 h 235"/>
                  <a:gd name="T14" fmla="*/ 216 w 235"/>
                  <a:gd name="T15" fmla="*/ 117 h 235"/>
                  <a:gd name="T16" fmla="*/ 117 w 235"/>
                  <a:gd name="T17" fmla="*/ 18 h 235"/>
                  <a:gd name="T18" fmla="*/ 117 w 235"/>
                  <a:gd name="T19" fmla="*/ 234 h 235"/>
                  <a:gd name="T20" fmla="*/ 117 w 235"/>
                  <a:gd name="T21" fmla="*/ 234 h 235"/>
                  <a:gd name="T22" fmla="*/ 0 w 235"/>
                  <a:gd name="T23" fmla="*/ 117 h 235"/>
                  <a:gd name="T24" fmla="*/ 0 w 235"/>
                  <a:gd name="T25" fmla="*/ 117 h 235"/>
                  <a:gd name="T26" fmla="*/ 117 w 235"/>
                  <a:gd name="T27" fmla="*/ 0 h 235"/>
                  <a:gd name="T28" fmla="*/ 117 w 235"/>
                  <a:gd name="T29" fmla="*/ 0 h 235"/>
                  <a:gd name="T30" fmla="*/ 234 w 235"/>
                  <a:gd name="T31" fmla="*/ 117 h 235"/>
                  <a:gd name="T32" fmla="*/ 234 w 235"/>
                  <a:gd name="T33" fmla="*/ 117 h 235"/>
                  <a:gd name="T34" fmla="*/ 117 w 235"/>
                  <a:gd name="T35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5" h="235">
                    <a:moveTo>
                      <a:pt x="117" y="18"/>
                    </a:moveTo>
                    <a:lnTo>
                      <a:pt x="117" y="18"/>
                    </a:lnTo>
                    <a:cubicBezTo>
                      <a:pt x="62" y="18"/>
                      <a:pt x="18" y="63"/>
                      <a:pt x="18" y="117"/>
                    </a:cubicBezTo>
                    <a:lnTo>
                      <a:pt x="18" y="117"/>
                    </a:lnTo>
                    <a:cubicBezTo>
                      <a:pt x="18" y="172"/>
                      <a:pt x="62" y="216"/>
                      <a:pt x="117" y="216"/>
                    </a:cubicBezTo>
                    <a:lnTo>
                      <a:pt x="117" y="216"/>
                    </a:lnTo>
                    <a:cubicBezTo>
                      <a:pt x="171" y="216"/>
                      <a:pt x="216" y="172"/>
                      <a:pt x="216" y="117"/>
                    </a:cubicBezTo>
                    <a:lnTo>
                      <a:pt x="216" y="117"/>
                    </a:lnTo>
                    <a:cubicBezTo>
                      <a:pt x="216" y="63"/>
                      <a:pt x="171" y="18"/>
                      <a:pt x="117" y="18"/>
                    </a:cubicBezTo>
                    <a:close/>
                    <a:moveTo>
                      <a:pt x="117" y="234"/>
                    </a:moveTo>
                    <a:lnTo>
                      <a:pt x="117" y="234"/>
                    </a:lnTo>
                    <a:cubicBezTo>
                      <a:pt x="52" y="234"/>
                      <a:pt x="0" y="182"/>
                      <a:pt x="0" y="117"/>
                    </a:cubicBezTo>
                    <a:lnTo>
                      <a:pt x="0" y="117"/>
                    </a:lnTo>
                    <a:cubicBezTo>
                      <a:pt x="0" y="53"/>
                      <a:pt x="52" y="0"/>
                      <a:pt x="117" y="0"/>
                    </a:cubicBezTo>
                    <a:lnTo>
                      <a:pt x="117" y="0"/>
                    </a:lnTo>
                    <a:cubicBezTo>
                      <a:pt x="181" y="0"/>
                      <a:pt x="234" y="53"/>
                      <a:pt x="234" y="117"/>
                    </a:cubicBezTo>
                    <a:lnTo>
                      <a:pt x="234" y="117"/>
                    </a:lnTo>
                    <a:cubicBezTo>
                      <a:pt x="234" y="182"/>
                      <a:pt x="181" y="234"/>
                      <a:pt x="117" y="2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8">
                <a:extLst>
                  <a:ext uri="{FF2B5EF4-FFF2-40B4-BE49-F238E27FC236}">
                    <a16:creationId xmlns:a16="http://schemas.microsoft.com/office/drawing/2014/main" id="{B8E2359A-B1E7-4A3C-B3F1-088B4B404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8484" y="8129808"/>
                <a:ext cx="94168" cy="94168"/>
              </a:xfrm>
              <a:custGeom>
                <a:avLst/>
                <a:gdLst>
                  <a:gd name="T0" fmla="*/ 20 w 105"/>
                  <a:gd name="T1" fmla="*/ 105 h 106"/>
                  <a:gd name="T2" fmla="*/ 20 w 105"/>
                  <a:gd name="T3" fmla="*/ 105 h 106"/>
                  <a:gd name="T4" fmla="*/ 18 w 105"/>
                  <a:gd name="T5" fmla="*/ 105 h 106"/>
                  <a:gd name="T6" fmla="*/ 18 w 105"/>
                  <a:gd name="T7" fmla="*/ 105 h 106"/>
                  <a:gd name="T8" fmla="*/ 11 w 105"/>
                  <a:gd name="T9" fmla="*/ 98 h 106"/>
                  <a:gd name="T10" fmla="*/ 2 w 105"/>
                  <a:gd name="T11" fmla="*/ 54 h 106"/>
                  <a:gd name="T12" fmla="*/ 2 w 105"/>
                  <a:gd name="T13" fmla="*/ 54 h 106"/>
                  <a:gd name="T14" fmla="*/ 8 w 105"/>
                  <a:gd name="T15" fmla="*/ 43 h 106"/>
                  <a:gd name="T16" fmla="*/ 8 w 105"/>
                  <a:gd name="T17" fmla="*/ 43 h 106"/>
                  <a:gd name="T18" fmla="*/ 19 w 105"/>
                  <a:gd name="T19" fmla="*/ 50 h 106"/>
                  <a:gd name="T20" fmla="*/ 25 w 105"/>
                  <a:gd name="T21" fmla="*/ 77 h 106"/>
                  <a:gd name="T22" fmla="*/ 87 w 105"/>
                  <a:gd name="T23" fmla="*/ 4 h 106"/>
                  <a:gd name="T24" fmla="*/ 87 w 105"/>
                  <a:gd name="T25" fmla="*/ 4 h 106"/>
                  <a:gd name="T26" fmla="*/ 99 w 105"/>
                  <a:gd name="T27" fmla="*/ 3 h 106"/>
                  <a:gd name="T28" fmla="*/ 99 w 105"/>
                  <a:gd name="T29" fmla="*/ 3 h 106"/>
                  <a:gd name="T30" fmla="*/ 100 w 105"/>
                  <a:gd name="T31" fmla="*/ 16 h 106"/>
                  <a:gd name="T32" fmla="*/ 27 w 105"/>
                  <a:gd name="T33" fmla="*/ 102 h 106"/>
                  <a:gd name="T34" fmla="*/ 27 w 105"/>
                  <a:gd name="T35" fmla="*/ 102 h 106"/>
                  <a:gd name="T36" fmla="*/ 20 w 105"/>
                  <a:gd name="T37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106">
                    <a:moveTo>
                      <a:pt x="20" y="105"/>
                    </a:moveTo>
                    <a:lnTo>
                      <a:pt x="20" y="105"/>
                    </a:lnTo>
                    <a:cubicBezTo>
                      <a:pt x="19" y="105"/>
                      <a:pt x="18" y="105"/>
                      <a:pt x="18" y="105"/>
                    </a:cubicBezTo>
                    <a:lnTo>
                      <a:pt x="18" y="105"/>
                    </a:lnTo>
                    <a:cubicBezTo>
                      <a:pt x="15" y="104"/>
                      <a:pt x="12" y="102"/>
                      <a:pt x="11" y="98"/>
                    </a:cubicBezTo>
                    <a:lnTo>
                      <a:pt x="2" y="54"/>
                    </a:lnTo>
                    <a:lnTo>
                      <a:pt x="2" y="54"/>
                    </a:lnTo>
                    <a:cubicBezTo>
                      <a:pt x="0" y="49"/>
                      <a:pt x="3" y="44"/>
                      <a:pt x="8" y="43"/>
                    </a:cubicBezTo>
                    <a:lnTo>
                      <a:pt x="8" y="43"/>
                    </a:lnTo>
                    <a:cubicBezTo>
                      <a:pt x="13" y="42"/>
                      <a:pt x="18" y="45"/>
                      <a:pt x="19" y="50"/>
                    </a:cubicBezTo>
                    <a:lnTo>
                      <a:pt x="25" y="77"/>
                    </a:lnTo>
                    <a:lnTo>
                      <a:pt x="87" y="4"/>
                    </a:lnTo>
                    <a:lnTo>
                      <a:pt x="87" y="4"/>
                    </a:lnTo>
                    <a:cubicBezTo>
                      <a:pt x="90" y="1"/>
                      <a:pt x="95" y="0"/>
                      <a:pt x="99" y="3"/>
                    </a:cubicBezTo>
                    <a:lnTo>
                      <a:pt x="99" y="3"/>
                    </a:lnTo>
                    <a:cubicBezTo>
                      <a:pt x="103" y="6"/>
                      <a:pt x="104" y="12"/>
                      <a:pt x="100" y="16"/>
                    </a:cubicBezTo>
                    <a:lnTo>
                      <a:pt x="27" y="102"/>
                    </a:lnTo>
                    <a:lnTo>
                      <a:pt x="27" y="102"/>
                    </a:lnTo>
                    <a:cubicBezTo>
                      <a:pt x="25" y="104"/>
                      <a:pt x="22" y="105"/>
                      <a:pt x="20" y="10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22A140AD-FA62-413A-8E74-8F15426EC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9982" y="7553032"/>
                <a:ext cx="1627423" cy="89417"/>
              </a:xfrm>
              <a:custGeom>
                <a:avLst/>
                <a:gdLst>
                  <a:gd name="connsiteX0" fmla="*/ 8888 w 1627423"/>
                  <a:gd name="connsiteY0" fmla="*/ 74548 h 89417"/>
                  <a:gd name="connsiteX1" fmla="*/ 1117199 w 1627423"/>
                  <a:gd name="connsiteY1" fmla="*/ 74548 h 89417"/>
                  <a:gd name="connsiteX2" fmla="*/ 1125198 w 1627423"/>
                  <a:gd name="connsiteY2" fmla="*/ 81983 h 89417"/>
                  <a:gd name="connsiteX3" fmla="*/ 1117199 w 1627423"/>
                  <a:gd name="connsiteY3" fmla="*/ 89417 h 89417"/>
                  <a:gd name="connsiteX4" fmla="*/ 8888 w 1627423"/>
                  <a:gd name="connsiteY4" fmla="*/ 89417 h 89417"/>
                  <a:gd name="connsiteX5" fmla="*/ 0 w 1627423"/>
                  <a:gd name="connsiteY5" fmla="*/ 81983 h 89417"/>
                  <a:gd name="connsiteX6" fmla="*/ 8888 w 1627423"/>
                  <a:gd name="connsiteY6" fmla="*/ 74548 h 89417"/>
                  <a:gd name="connsiteX7" fmla="*/ 8908 w 1627423"/>
                  <a:gd name="connsiteY7" fmla="*/ 0 h 89417"/>
                  <a:gd name="connsiteX8" fmla="*/ 1619406 w 1627423"/>
                  <a:gd name="connsiteY8" fmla="*/ 0 h 89417"/>
                  <a:gd name="connsiteX9" fmla="*/ 1627423 w 1627423"/>
                  <a:gd name="connsiteY9" fmla="*/ 7848 h 89417"/>
                  <a:gd name="connsiteX10" fmla="*/ 1619406 w 1627423"/>
                  <a:gd name="connsiteY10" fmla="*/ 14823 h 89417"/>
                  <a:gd name="connsiteX11" fmla="*/ 8908 w 1627423"/>
                  <a:gd name="connsiteY11" fmla="*/ 14823 h 89417"/>
                  <a:gd name="connsiteX12" fmla="*/ 0 w 1627423"/>
                  <a:gd name="connsiteY12" fmla="*/ 7848 h 89417"/>
                  <a:gd name="connsiteX13" fmla="*/ 8908 w 1627423"/>
                  <a:gd name="connsiteY13" fmla="*/ 0 h 8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27423" h="89417">
                    <a:moveTo>
                      <a:pt x="8888" y="74548"/>
                    </a:moveTo>
                    <a:lnTo>
                      <a:pt x="1117199" y="74548"/>
                    </a:lnTo>
                    <a:cubicBezTo>
                      <a:pt x="1121643" y="74548"/>
                      <a:pt x="1125198" y="77852"/>
                      <a:pt x="1125198" y="81983"/>
                    </a:cubicBezTo>
                    <a:cubicBezTo>
                      <a:pt x="1125198" y="85287"/>
                      <a:pt x="1121643" y="89417"/>
                      <a:pt x="1117199" y="89417"/>
                    </a:cubicBezTo>
                    <a:lnTo>
                      <a:pt x="8888" y="89417"/>
                    </a:lnTo>
                    <a:cubicBezTo>
                      <a:pt x="4444" y="89417"/>
                      <a:pt x="0" y="85287"/>
                      <a:pt x="0" y="81983"/>
                    </a:cubicBezTo>
                    <a:cubicBezTo>
                      <a:pt x="0" y="77852"/>
                      <a:pt x="4444" y="74548"/>
                      <a:pt x="8888" y="74548"/>
                    </a:cubicBezTo>
                    <a:close/>
                    <a:moveTo>
                      <a:pt x="8908" y="0"/>
                    </a:moveTo>
                    <a:lnTo>
                      <a:pt x="1619406" y="0"/>
                    </a:lnTo>
                    <a:cubicBezTo>
                      <a:pt x="1623860" y="0"/>
                      <a:pt x="1627423" y="3488"/>
                      <a:pt x="1627423" y="7848"/>
                    </a:cubicBezTo>
                    <a:cubicBezTo>
                      <a:pt x="1627423" y="11336"/>
                      <a:pt x="1623860" y="14823"/>
                      <a:pt x="1619406" y="14823"/>
                    </a:cubicBezTo>
                    <a:lnTo>
                      <a:pt x="8908" y="14823"/>
                    </a:lnTo>
                    <a:cubicBezTo>
                      <a:pt x="4454" y="14823"/>
                      <a:pt x="0" y="11336"/>
                      <a:pt x="0" y="7848"/>
                    </a:cubicBezTo>
                    <a:cubicBezTo>
                      <a:pt x="0" y="3488"/>
                      <a:pt x="4454" y="0"/>
                      <a:pt x="8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3E87083E-ECA5-40A6-9857-7EE11E1A8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9982" y="7843382"/>
                <a:ext cx="1627423" cy="89417"/>
              </a:xfrm>
              <a:custGeom>
                <a:avLst/>
                <a:gdLst>
                  <a:gd name="connsiteX0" fmla="*/ 8888 w 1627423"/>
                  <a:gd name="connsiteY0" fmla="*/ 74548 h 89417"/>
                  <a:gd name="connsiteX1" fmla="*/ 1117199 w 1627423"/>
                  <a:gd name="connsiteY1" fmla="*/ 74548 h 89417"/>
                  <a:gd name="connsiteX2" fmla="*/ 1125198 w 1627423"/>
                  <a:gd name="connsiteY2" fmla="*/ 81157 h 89417"/>
                  <a:gd name="connsiteX3" fmla="*/ 1117199 w 1627423"/>
                  <a:gd name="connsiteY3" fmla="*/ 89417 h 89417"/>
                  <a:gd name="connsiteX4" fmla="*/ 8888 w 1627423"/>
                  <a:gd name="connsiteY4" fmla="*/ 89417 h 89417"/>
                  <a:gd name="connsiteX5" fmla="*/ 0 w 1627423"/>
                  <a:gd name="connsiteY5" fmla="*/ 81157 h 89417"/>
                  <a:gd name="connsiteX6" fmla="*/ 8888 w 1627423"/>
                  <a:gd name="connsiteY6" fmla="*/ 74548 h 89417"/>
                  <a:gd name="connsiteX7" fmla="*/ 8908 w 1627423"/>
                  <a:gd name="connsiteY7" fmla="*/ 0 h 89417"/>
                  <a:gd name="connsiteX8" fmla="*/ 1619406 w 1627423"/>
                  <a:gd name="connsiteY8" fmla="*/ 0 h 89417"/>
                  <a:gd name="connsiteX9" fmla="*/ 1627423 w 1627423"/>
                  <a:gd name="connsiteY9" fmla="*/ 8828 h 89417"/>
                  <a:gd name="connsiteX10" fmla="*/ 1619406 w 1627423"/>
                  <a:gd name="connsiteY10" fmla="*/ 18636 h 89417"/>
                  <a:gd name="connsiteX11" fmla="*/ 8908 w 1627423"/>
                  <a:gd name="connsiteY11" fmla="*/ 18636 h 89417"/>
                  <a:gd name="connsiteX12" fmla="*/ 0 w 1627423"/>
                  <a:gd name="connsiteY12" fmla="*/ 8828 h 89417"/>
                  <a:gd name="connsiteX13" fmla="*/ 8908 w 1627423"/>
                  <a:gd name="connsiteY13" fmla="*/ 0 h 8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27423" h="89417">
                    <a:moveTo>
                      <a:pt x="8888" y="74548"/>
                    </a:moveTo>
                    <a:lnTo>
                      <a:pt x="1117199" y="74548"/>
                    </a:lnTo>
                    <a:cubicBezTo>
                      <a:pt x="1121643" y="74548"/>
                      <a:pt x="1125198" y="77026"/>
                      <a:pt x="1125198" y="81157"/>
                    </a:cubicBezTo>
                    <a:cubicBezTo>
                      <a:pt x="1125198" y="86113"/>
                      <a:pt x="1121643" y="89417"/>
                      <a:pt x="1117199" y="89417"/>
                    </a:cubicBezTo>
                    <a:lnTo>
                      <a:pt x="8888" y="89417"/>
                    </a:lnTo>
                    <a:cubicBezTo>
                      <a:pt x="4444" y="89417"/>
                      <a:pt x="0" y="86113"/>
                      <a:pt x="0" y="81157"/>
                    </a:cubicBezTo>
                    <a:cubicBezTo>
                      <a:pt x="0" y="77026"/>
                      <a:pt x="4444" y="74548"/>
                      <a:pt x="8888" y="74548"/>
                    </a:cubicBezTo>
                    <a:close/>
                    <a:moveTo>
                      <a:pt x="8908" y="0"/>
                    </a:moveTo>
                    <a:lnTo>
                      <a:pt x="1619406" y="0"/>
                    </a:lnTo>
                    <a:cubicBezTo>
                      <a:pt x="1623860" y="0"/>
                      <a:pt x="1627423" y="3924"/>
                      <a:pt x="1627423" y="8828"/>
                    </a:cubicBezTo>
                    <a:cubicBezTo>
                      <a:pt x="1627423" y="13732"/>
                      <a:pt x="1623860" y="18636"/>
                      <a:pt x="1619406" y="18636"/>
                    </a:cubicBezTo>
                    <a:lnTo>
                      <a:pt x="8908" y="18636"/>
                    </a:lnTo>
                    <a:cubicBezTo>
                      <a:pt x="4454" y="18636"/>
                      <a:pt x="0" y="13732"/>
                      <a:pt x="0" y="8828"/>
                    </a:cubicBezTo>
                    <a:cubicBezTo>
                      <a:pt x="0" y="3924"/>
                      <a:pt x="4454" y="0"/>
                      <a:pt x="8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DE2C5EE4-FD4E-4BDF-8170-AA16104B6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9982" y="8133731"/>
                <a:ext cx="1627423" cy="89418"/>
              </a:xfrm>
              <a:custGeom>
                <a:avLst/>
                <a:gdLst>
                  <a:gd name="connsiteX0" fmla="*/ 8888 w 1627423"/>
                  <a:gd name="connsiteY0" fmla="*/ 74549 h 89418"/>
                  <a:gd name="connsiteX1" fmla="*/ 1117199 w 1627423"/>
                  <a:gd name="connsiteY1" fmla="*/ 74549 h 89418"/>
                  <a:gd name="connsiteX2" fmla="*/ 1125198 w 1627423"/>
                  <a:gd name="connsiteY2" fmla="*/ 82810 h 89418"/>
                  <a:gd name="connsiteX3" fmla="*/ 1117199 w 1627423"/>
                  <a:gd name="connsiteY3" fmla="*/ 89418 h 89418"/>
                  <a:gd name="connsiteX4" fmla="*/ 8888 w 1627423"/>
                  <a:gd name="connsiteY4" fmla="*/ 89418 h 89418"/>
                  <a:gd name="connsiteX5" fmla="*/ 0 w 1627423"/>
                  <a:gd name="connsiteY5" fmla="*/ 82810 h 89418"/>
                  <a:gd name="connsiteX6" fmla="*/ 8888 w 1627423"/>
                  <a:gd name="connsiteY6" fmla="*/ 74549 h 89418"/>
                  <a:gd name="connsiteX7" fmla="*/ 8908 w 1627423"/>
                  <a:gd name="connsiteY7" fmla="*/ 0 h 89418"/>
                  <a:gd name="connsiteX8" fmla="*/ 1619406 w 1627423"/>
                  <a:gd name="connsiteY8" fmla="*/ 0 h 89418"/>
                  <a:gd name="connsiteX9" fmla="*/ 1627423 w 1627423"/>
                  <a:gd name="connsiteY9" fmla="*/ 7435 h 89418"/>
                  <a:gd name="connsiteX10" fmla="*/ 1619406 w 1627423"/>
                  <a:gd name="connsiteY10" fmla="*/ 14869 h 89418"/>
                  <a:gd name="connsiteX11" fmla="*/ 8908 w 1627423"/>
                  <a:gd name="connsiteY11" fmla="*/ 14869 h 89418"/>
                  <a:gd name="connsiteX12" fmla="*/ 0 w 1627423"/>
                  <a:gd name="connsiteY12" fmla="*/ 7435 h 89418"/>
                  <a:gd name="connsiteX13" fmla="*/ 8908 w 1627423"/>
                  <a:gd name="connsiteY13" fmla="*/ 0 h 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27423" h="89418">
                    <a:moveTo>
                      <a:pt x="8888" y="74549"/>
                    </a:moveTo>
                    <a:lnTo>
                      <a:pt x="1117199" y="74549"/>
                    </a:lnTo>
                    <a:cubicBezTo>
                      <a:pt x="1121643" y="74549"/>
                      <a:pt x="1125198" y="77853"/>
                      <a:pt x="1125198" y="82810"/>
                    </a:cubicBezTo>
                    <a:cubicBezTo>
                      <a:pt x="1125198" y="86940"/>
                      <a:pt x="1121643" y="89418"/>
                      <a:pt x="1117199" y="89418"/>
                    </a:cubicBezTo>
                    <a:lnTo>
                      <a:pt x="8888" y="89418"/>
                    </a:lnTo>
                    <a:cubicBezTo>
                      <a:pt x="4444" y="89418"/>
                      <a:pt x="0" y="86940"/>
                      <a:pt x="0" y="82810"/>
                    </a:cubicBezTo>
                    <a:cubicBezTo>
                      <a:pt x="0" y="77853"/>
                      <a:pt x="4444" y="74549"/>
                      <a:pt x="8888" y="74549"/>
                    </a:cubicBezTo>
                    <a:close/>
                    <a:moveTo>
                      <a:pt x="8908" y="0"/>
                    </a:moveTo>
                    <a:lnTo>
                      <a:pt x="1619406" y="0"/>
                    </a:lnTo>
                    <a:cubicBezTo>
                      <a:pt x="1623860" y="0"/>
                      <a:pt x="1627423" y="3304"/>
                      <a:pt x="1627423" y="7435"/>
                    </a:cubicBezTo>
                    <a:cubicBezTo>
                      <a:pt x="1627423" y="11565"/>
                      <a:pt x="1623860" y="14869"/>
                      <a:pt x="1619406" y="14869"/>
                    </a:cubicBezTo>
                    <a:lnTo>
                      <a:pt x="8908" y="14869"/>
                    </a:lnTo>
                    <a:cubicBezTo>
                      <a:pt x="4454" y="14869"/>
                      <a:pt x="0" y="11565"/>
                      <a:pt x="0" y="7435"/>
                    </a:cubicBezTo>
                    <a:cubicBezTo>
                      <a:pt x="0" y="3304"/>
                      <a:pt x="4454" y="0"/>
                      <a:pt x="8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25">
                <a:extLst>
                  <a:ext uri="{FF2B5EF4-FFF2-40B4-BE49-F238E27FC236}">
                    <a16:creationId xmlns:a16="http://schemas.microsoft.com/office/drawing/2014/main" id="{625A16F0-DD9A-4EF8-A238-561151DEE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8891" y="7478481"/>
                <a:ext cx="1408590" cy="867128"/>
              </a:xfrm>
              <a:custGeom>
                <a:avLst/>
                <a:gdLst>
                  <a:gd name="T0" fmla="*/ 1411 w 1582"/>
                  <a:gd name="T1" fmla="*/ 974 h 975"/>
                  <a:gd name="T2" fmla="*/ 791 w 1582"/>
                  <a:gd name="T3" fmla="*/ 974 h 975"/>
                  <a:gd name="T4" fmla="*/ 170 w 1582"/>
                  <a:gd name="T5" fmla="*/ 974 h 975"/>
                  <a:gd name="T6" fmla="*/ 170 w 1582"/>
                  <a:gd name="T7" fmla="*/ 974 h 975"/>
                  <a:gd name="T8" fmla="*/ 50 w 1582"/>
                  <a:gd name="T9" fmla="*/ 925 h 975"/>
                  <a:gd name="T10" fmla="*/ 50 w 1582"/>
                  <a:gd name="T11" fmla="*/ 925 h 975"/>
                  <a:gd name="T12" fmla="*/ 0 w 1582"/>
                  <a:gd name="T13" fmla="*/ 804 h 975"/>
                  <a:gd name="T14" fmla="*/ 0 w 1582"/>
                  <a:gd name="T15" fmla="*/ 487 h 975"/>
                  <a:gd name="T16" fmla="*/ 0 w 1582"/>
                  <a:gd name="T17" fmla="*/ 169 h 975"/>
                  <a:gd name="T18" fmla="*/ 0 w 1582"/>
                  <a:gd name="T19" fmla="*/ 169 h 975"/>
                  <a:gd name="T20" fmla="*/ 50 w 1582"/>
                  <a:gd name="T21" fmla="*/ 49 h 975"/>
                  <a:gd name="T22" fmla="*/ 50 w 1582"/>
                  <a:gd name="T23" fmla="*/ 49 h 975"/>
                  <a:gd name="T24" fmla="*/ 170 w 1582"/>
                  <a:gd name="T25" fmla="*/ 0 h 975"/>
                  <a:gd name="T26" fmla="*/ 791 w 1582"/>
                  <a:gd name="T27" fmla="*/ 0 h 975"/>
                  <a:gd name="T28" fmla="*/ 1411 w 1582"/>
                  <a:gd name="T29" fmla="*/ 0 h 975"/>
                  <a:gd name="T30" fmla="*/ 1411 w 1582"/>
                  <a:gd name="T31" fmla="*/ 0 h 975"/>
                  <a:gd name="T32" fmla="*/ 1532 w 1582"/>
                  <a:gd name="T33" fmla="*/ 49 h 975"/>
                  <a:gd name="T34" fmla="*/ 1532 w 1582"/>
                  <a:gd name="T35" fmla="*/ 49 h 975"/>
                  <a:gd name="T36" fmla="*/ 1581 w 1582"/>
                  <a:gd name="T37" fmla="*/ 169 h 975"/>
                  <a:gd name="T38" fmla="*/ 1581 w 1582"/>
                  <a:gd name="T39" fmla="*/ 487 h 975"/>
                  <a:gd name="T40" fmla="*/ 1581 w 1582"/>
                  <a:gd name="T41" fmla="*/ 804 h 975"/>
                  <a:gd name="T42" fmla="*/ 1581 w 1582"/>
                  <a:gd name="T43" fmla="*/ 804 h 975"/>
                  <a:gd name="T44" fmla="*/ 1532 w 1582"/>
                  <a:gd name="T45" fmla="*/ 925 h 975"/>
                  <a:gd name="T46" fmla="*/ 1532 w 1582"/>
                  <a:gd name="T47" fmla="*/ 925 h 975"/>
                  <a:gd name="T48" fmla="*/ 1411 w 1582"/>
                  <a:gd name="T49" fmla="*/ 974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2" h="975">
                    <a:moveTo>
                      <a:pt x="1411" y="974"/>
                    </a:moveTo>
                    <a:lnTo>
                      <a:pt x="791" y="974"/>
                    </a:lnTo>
                    <a:lnTo>
                      <a:pt x="170" y="974"/>
                    </a:lnTo>
                    <a:lnTo>
                      <a:pt x="170" y="974"/>
                    </a:lnTo>
                    <a:cubicBezTo>
                      <a:pt x="123" y="974"/>
                      <a:pt x="80" y="955"/>
                      <a:pt x="50" y="925"/>
                    </a:cubicBezTo>
                    <a:lnTo>
                      <a:pt x="50" y="925"/>
                    </a:lnTo>
                    <a:cubicBezTo>
                      <a:pt x="20" y="894"/>
                      <a:pt x="0" y="852"/>
                      <a:pt x="0" y="804"/>
                    </a:cubicBezTo>
                    <a:lnTo>
                      <a:pt x="0" y="487"/>
                    </a:lnTo>
                    <a:lnTo>
                      <a:pt x="0" y="169"/>
                    </a:lnTo>
                    <a:lnTo>
                      <a:pt x="0" y="169"/>
                    </a:lnTo>
                    <a:cubicBezTo>
                      <a:pt x="0" y="122"/>
                      <a:pt x="20" y="80"/>
                      <a:pt x="50" y="49"/>
                    </a:cubicBezTo>
                    <a:lnTo>
                      <a:pt x="50" y="49"/>
                    </a:lnTo>
                    <a:cubicBezTo>
                      <a:pt x="80" y="18"/>
                      <a:pt x="123" y="0"/>
                      <a:pt x="170" y="0"/>
                    </a:cubicBezTo>
                    <a:lnTo>
                      <a:pt x="791" y="0"/>
                    </a:lnTo>
                    <a:lnTo>
                      <a:pt x="1411" y="0"/>
                    </a:lnTo>
                    <a:lnTo>
                      <a:pt x="1411" y="0"/>
                    </a:lnTo>
                    <a:cubicBezTo>
                      <a:pt x="1458" y="0"/>
                      <a:pt x="1501" y="18"/>
                      <a:pt x="1532" y="49"/>
                    </a:cubicBezTo>
                    <a:lnTo>
                      <a:pt x="1532" y="49"/>
                    </a:lnTo>
                    <a:cubicBezTo>
                      <a:pt x="1562" y="80"/>
                      <a:pt x="1581" y="122"/>
                      <a:pt x="1581" y="169"/>
                    </a:cubicBezTo>
                    <a:lnTo>
                      <a:pt x="1581" y="487"/>
                    </a:lnTo>
                    <a:lnTo>
                      <a:pt x="1581" y="804"/>
                    </a:lnTo>
                    <a:lnTo>
                      <a:pt x="1581" y="804"/>
                    </a:lnTo>
                    <a:cubicBezTo>
                      <a:pt x="1581" y="852"/>
                      <a:pt x="1562" y="894"/>
                      <a:pt x="1532" y="925"/>
                    </a:cubicBezTo>
                    <a:lnTo>
                      <a:pt x="1532" y="925"/>
                    </a:lnTo>
                    <a:cubicBezTo>
                      <a:pt x="1501" y="955"/>
                      <a:pt x="1458" y="974"/>
                      <a:pt x="1411" y="9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26">
                <a:extLst>
                  <a:ext uri="{FF2B5EF4-FFF2-40B4-BE49-F238E27FC236}">
                    <a16:creationId xmlns:a16="http://schemas.microsoft.com/office/drawing/2014/main" id="{3270C136-7042-4B2E-928B-91314B973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1043" y="7470634"/>
                <a:ext cx="1424285" cy="882823"/>
              </a:xfrm>
              <a:custGeom>
                <a:avLst/>
                <a:gdLst>
                  <a:gd name="T0" fmla="*/ 179 w 1600"/>
                  <a:gd name="T1" fmla="*/ 18 h 994"/>
                  <a:gd name="T2" fmla="*/ 179 w 1600"/>
                  <a:gd name="T3" fmla="*/ 18 h 994"/>
                  <a:gd name="T4" fmla="*/ 65 w 1600"/>
                  <a:gd name="T5" fmla="*/ 65 h 994"/>
                  <a:gd name="T6" fmla="*/ 65 w 1600"/>
                  <a:gd name="T7" fmla="*/ 65 h 994"/>
                  <a:gd name="T8" fmla="*/ 18 w 1600"/>
                  <a:gd name="T9" fmla="*/ 179 h 994"/>
                  <a:gd name="T10" fmla="*/ 18 w 1600"/>
                  <a:gd name="T11" fmla="*/ 814 h 994"/>
                  <a:gd name="T12" fmla="*/ 18 w 1600"/>
                  <a:gd name="T13" fmla="*/ 814 h 994"/>
                  <a:gd name="T14" fmla="*/ 65 w 1600"/>
                  <a:gd name="T15" fmla="*/ 928 h 994"/>
                  <a:gd name="T16" fmla="*/ 65 w 1600"/>
                  <a:gd name="T17" fmla="*/ 928 h 994"/>
                  <a:gd name="T18" fmla="*/ 179 w 1600"/>
                  <a:gd name="T19" fmla="*/ 975 h 994"/>
                  <a:gd name="T20" fmla="*/ 1420 w 1600"/>
                  <a:gd name="T21" fmla="*/ 975 h 994"/>
                  <a:gd name="T22" fmla="*/ 1420 w 1600"/>
                  <a:gd name="T23" fmla="*/ 975 h 994"/>
                  <a:gd name="T24" fmla="*/ 1534 w 1600"/>
                  <a:gd name="T25" fmla="*/ 928 h 994"/>
                  <a:gd name="T26" fmla="*/ 1534 w 1600"/>
                  <a:gd name="T27" fmla="*/ 928 h 994"/>
                  <a:gd name="T28" fmla="*/ 1581 w 1600"/>
                  <a:gd name="T29" fmla="*/ 814 h 994"/>
                  <a:gd name="T30" fmla="*/ 1581 w 1600"/>
                  <a:gd name="T31" fmla="*/ 179 h 994"/>
                  <a:gd name="T32" fmla="*/ 1581 w 1600"/>
                  <a:gd name="T33" fmla="*/ 179 h 994"/>
                  <a:gd name="T34" fmla="*/ 1534 w 1600"/>
                  <a:gd name="T35" fmla="*/ 65 h 994"/>
                  <a:gd name="T36" fmla="*/ 1534 w 1600"/>
                  <a:gd name="T37" fmla="*/ 65 h 994"/>
                  <a:gd name="T38" fmla="*/ 1420 w 1600"/>
                  <a:gd name="T39" fmla="*/ 18 h 994"/>
                  <a:gd name="T40" fmla="*/ 179 w 1600"/>
                  <a:gd name="T41" fmla="*/ 18 h 994"/>
                  <a:gd name="T42" fmla="*/ 1420 w 1600"/>
                  <a:gd name="T43" fmla="*/ 993 h 994"/>
                  <a:gd name="T44" fmla="*/ 179 w 1600"/>
                  <a:gd name="T45" fmla="*/ 993 h 994"/>
                  <a:gd name="T46" fmla="*/ 179 w 1600"/>
                  <a:gd name="T47" fmla="*/ 993 h 994"/>
                  <a:gd name="T48" fmla="*/ 52 w 1600"/>
                  <a:gd name="T49" fmla="*/ 941 h 994"/>
                  <a:gd name="T50" fmla="*/ 52 w 1600"/>
                  <a:gd name="T51" fmla="*/ 941 h 994"/>
                  <a:gd name="T52" fmla="*/ 0 w 1600"/>
                  <a:gd name="T53" fmla="*/ 814 h 994"/>
                  <a:gd name="T54" fmla="*/ 0 w 1600"/>
                  <a:gd name="T55" fmla="*/ 179 h 994"/>
                  <a:gd name="T56" fmla="*/ 0 w 1600"/>
                  <a:gd name="T57" fmla="*/ 179 h 994"/>
                  <a:gd name="T58" fmla="*/ 52 w 1600"/>
                  <a:gd name="T59" fmla="*/ 53 h 994"/>
                  <a:gd name="T60" fmla="*/ 52 w 1600"/>
                  <a:gd name="T61" fmla="*/ 53 h 994"/>
                  <a:gd name="T62" fmla="*/ 179 w 1600"/>
                  <a:gd name="T63" fmla="*/ 0 h 994"/>
                  <a:gd name="T64" fmla="*/ 1420 w 1600"/>
                  <a:gd name="T65" fmla="*/ 0 h 994"/>
                  <a:gd name="T66" fmla="*/ 1420 w 1600"/>
                  <a:gd name="T67" fmla="*/ 0 h 994"/>
                  <a:gd name="T68" fmla="*/ 1547 w 1600"/>
                  <a:gd name="T69" fmla="*/ 53 h 994"/>
                  <a:gd name="T70" fmla="*/ 1547 w 1600"/>
                  <a:gd name="T71" fmla="*/ 53 h 994"/>
                  <a:gd name="T72" fmla="*/ 1599 w 1600"/>
                  <a:gd name="T73" fmla="*/ 179 h 994"/>
                  <a:gd name="T74" fmla="*/ 1599 w 1600"/>
                  <a:gd name="T75" fmla="*/ 814 h 994"/>
                  <a:gd name="T76" fmla="*/ 1599 w 1600"/>
                  <a:gd name="T77" fmla="*/ 814 h 994"/>
                  <a:gd name="T78" fmla="*/ 1547 w 1600"/>
                  <a:gd name="T79" fmla="*/ 941 h 994"/>
                  <a:gd name="T80" fmla="*/ 1547 w 1600"/>
                  <a:gd name="T81" fmla="*/ 941 h 994"/>
                  <a:gd name="T82" fmla="*/ 1420 w 1600"/>
                  <a:gd name="T83" fmla="*/ 993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00" h="994">
                    <a:moveTo>
                      <a:pt x="179" y="18"/>
                    </a:moveTo>
                    <a:lnTo>
                      <a:pt x="179" y="18"/>
                    </a:lnTo>
                    <a:cubicBezTo>
                      <a:pt x="137" y="18"/>
                      <a:pt x="95" y="35"/>
                      <a:pt x="65" y="65"/>
                    </a:cubicBezTo>
                    <a:lnTo>
                      <a:pt x="65" y="65"/>
                    </a:lnTo>
                    <a:cubicBezTo>
                      <a:pt x="35" y="96"/>
                      <a:pt x="18" y="136"/>
                      <a:pt x="18" y="179"/>
                    </a:cubicBezTo>
                    <a:lnTo>
                      <a:pt x="18" y="814"/>
                    </a:lnTo>
                    <a:lnTo>
                      <a:pt x="18" y="814"/>
                    </a:lnTo>
                    <a:cubicBezTo>
                      <a:pt x="18" y="857"/>
                      <a:pt x="35" y="898"/>
                      <a:pt x="65" y="928"/>
                    </a:cubicBezTo>
                    <a:lnTo>
                      <a:pt x="65" y="928"/>
                    </a:lnTo>
                    <a:cubicBezTo>
                      <a:pt x="95" y="958"/>
                      <a:pt x="137" y="975"/>
                      <a:pt x="179" y="975"/>
                    </a:cubicBezTo>
                    <a:lnTo>
                      <a:pt x="1420" y="975"/>
                    </a:lnTo>
                    <a:lnTo>
                      <a:pt x="1420" y="975"/>
                    </a:lnTo>
                    <a:cubicBezTo>
                      <a:pt x="1463" y="975"/>
                      <a:pt x="1504" y="958"/>
                      <a:pt x="1534" y="928"/>
                    </a:cubicBezTo>
                    <a:lnTo>
                      <a:pt x="1534" y="928"/>
                    </a:lnTo>
                    <a:cubicBezTo>
                      <a:pt x="1564" y="898"/>
                      <a:pt x="1581" y="857"/>
                      <a:pt x="1581" y="814"/>
                    </a:cubicBezTo>
                    <a:lnTo>
                      <a:pt x="1581" y="179"/>
                    </a:lnTo>
                    <a:lnTo>
                      <a:pt x="1581" y="179"/>
                    </a:lnTo>
                    <a:cubicBezTo>
                      <a:pt x="1581" y="136"/>
                      <a:pt x="1564" y="96"/>
                      <a:pt x="1534" y="65"/>
                    </a:cubicBezTo>
                    <a:lnTo>
                      <a:pt x="1534" y="65"/>
                    </a:lnTo>
                    <a:cubicBezTo>
                      <a:pt x="1504" y="35"/>
                      <a:pt x="1463" y="18"/>
                      <a:pt x="1420" y="18"/>
                    </a:cubicBezTo>
                    <a:lnTo>
                      <a:pt x="179" y="18"/>
                    </a:lnTo>
                    <a:close/>
                    <a:moveTo>
                      <a:pt x="1420" y="993"/>
                    </a:moveTo>
                    <a:lnTo>
                      <a:pt x="179" y="993"/>
                    </a:lnTo>
                    <a:lnTo>
                      <a:pt x="179" y="993"/>
                    </a:lnTo>
                    <a:cubicBezTo>
                      <a:pt x="131" y="993"/>
                      <a:pt x="87" y="975"/>
                      <a:pt x="52" y="941"/>
                    </a:cubicBezTo>
                    <a:lnTo>
                      <a:pt x="52" y="941"/>
                    </a:lnTo>
                    <a:cubicBezTo>
                      <a:pt x="19" y="907"/>
                      <a:pt x="0" y="863"/>
                      <a:pt x="0" y="814"/>
                    </a:cubicBezTo>
                    <a:lnTo>
                      <a:pt x="0" y="179"/>
                    </a:lnTo>
                    <a:lnTo>
                      <a:pt x="0" y="179"/>
                    </a:lnTo>
                    <a:cubicBezTo>
                      <a:pt x="0" y="131"/>
                      <a:pt x="19" y="87"/>
                      <a:pt x="52" y="53"/>
                    </a:cubicBezTo>
                    <a:lnTo>
                      <a:pt x="52" y="53"/>
                    </a:lnTo>
                    <a:cubicBezTo>
                      <a:pt x="87" y="19"/>
                      <a:pt x="131" y="0"/>
                      <a:pt x="179" y="0"/>
                    </a:cubicBezTo>
                    <a:lnTo>
                      <a:pt x="1420" y="0"/>
                    </a:lnTo>
                    <a:lnTo>
                      <a:pt x="1420" y="0"/>
                    </a:lnTo>
                    <a:cubicBezTo>
                      <a:pt x="1468" y="0"/>
                      <a:pt x="1513" y="19"/>
                      <a:pt x="1547" y="53"/>
                    </a:cubicBezTo>
                    <a:lnTo>
                      <a:pt x="1547" y="53"/>
                    </a:lnTo>
                    <a:cubicBezTo>
                      <a:pt x="1581" y="87"/>
                      <a:pt x="1599" y="131"/>
                      <a:pt x="1599" y="179"/>
                    </a:cubicBezTo>
                    <a:lnTo>
                      <a:pt x="1599" y="814"/>
                    </a:lnTo>
                    <a:lnTo>
                      <a:pt x="1599" y="814"/>
                    </a:lnTo>
                    <a:cubicBezTo>
                      <a:pt x="1599" y="863"/>
                      <a:pt x="1581" y="907"/>
                      <a:pt x="1547" y="941"/>
                    </a:cubicBezTo>
                    <a:lnTo>
                      <a:pt x="1547" y="941"/>
                    </a:lnTo>
                    <a:cubicBezTo>
                      <a:pt x="1513" y="975"/>
                      <a:pt x="1468" y="993"/>
                      <a:pt x="1420" y="9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27">
                <a:extLst>
                  <a:ext uri="{FF2B5EF4-FFF2-40B4-BE49-F238E27FC236}">
                    <a16:creationId xmlns:a16="http://schemas.microsoft.com/office/drawing/2014/main" id="{3E12377E-276E-4A21-935F-5E392C575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5837" y="7666817"/>
                <a:ext cx="176563" cy="176566"/>
              </a:xfrm>
              <a:custGeom>
                <a:avLst/>
                <a:gdLst>
                  <a:gd name="T0" fmla="*/ 196 w 197"/>
                  <a:gd name="T1" fmla="*/ 196 h 197"/>
                  <a:gd name="T2" fmla="*/ 0 w 197"/>
                  <a:gd name="T3" fmla="*/ 196 h 197"/>
                  <a:gd name="T4" fmla="*/ 0 w 197"/>
                  <a:gd name="T5" fmla="*/ 0 h 197"/>
                  <a:gd name="T6" fmla="*/ 196 w 197"/>
                  <a:gd name="T7" fmla="*/ 0 h 197"/>
                  <a:gd name="T8" fmla="*/ 196 w 197"/>
                  <a:gd name="T9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197">
                    <a:moveTo>
                      <a:pt x="196" y="196"/>
                    </a:moveTo>
                    <a:lnTo>
                      <a:pt x="0" y="196"/>
                    </a:lnTo>
                    <a:lnTo>
                      <a:pt x="0" y="0"/>
                    </a:lnTo>
                    <a:lnTo>
                      <a:pt x="196" y="0"/>
                    </a:lnTo>
                    <a:lnTo>
                      <a:pt x="196" y="19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28">
                <a:extLst>
                  <a:ext uri="{FF2B5EF4-FFF2-40B4-BE49-F238E27FC236}">
                    <a16:creationId xmlns:a16="http://schemas.microsoft.com/office/drawing/2014/main" id="{6F02A4CB-FCDE-4EEF-B35E-D2C8F66AF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7989" y="7658969"/>
                <a:ext cx="192258" cy="192260"/>
              </a:xfrm>
              <a:custGeom>
                <a:avLst/>
                <a:gdLst>
                  <a:gd name="T0" fmla="*/ 17 w 215"/>
                  <a:gd name="T1" fmla="*/ 196 h 215"/>
                  <a:gd name="T2" fmla="*/ 196 w 215"/>
                  <a:gd name="T3" fmla="*/ 196 h 215"/>
                  <a:gd name="T4" fmla="*/ 196 w 215"/>
                  <a:gd name="T5" fmla="*/ 18 h 215"/>
                  <a:gd name="T6" fmla="*/ 17 w 215"/>
                  <a:gd name="T7" fmla="*/ 18 h 215"/>
                  <a:gd name="T8" fmla="*/ 17 w 215"/>
                  <a:gd name="T9" fmla="*/ 196 h 215"/>
                  <a:gd name="T10" fmla="*/ 204 w 215"/>
                  <a:gd name="T11" fmla="*/ 214 h 215"/>
                  <a:gd name="T12" fmla="*/ 8 w 215"/>
                  <a:gd name="T13" fmla="*/ 214 h 215"/>
                  <a:gd name="T14" fmla="*/ 8 w 215"/>
                  <a:gd name="T15" fmla="*/ 214 h 215"/>
                  <a:gd name="T16" fmla="*/ 0 w 215"/>
                  <a:gd name="T17" fmla="*/ 205 h 215"/>
                  <a:gd name="T18" fmla="*/ 0 w 215"/>
                  <a:gd name="T19" fmla="*/ 9 h 215"/>
                  <a:gd name="T20" fmla="*/ 0 w 215"/>
                  <a:gd name="T21" fmla="*/ 9 h 215"/>
                  <a:gd name="T22" fmla="*/ 8 w 215"/>
                  <a:gd name="T23" fmla="*/ 0 h 215"/>
                  <a:gd name="T24" fmla="*/ 204 w 215"/>
                  <a:gd name="T25" fmla="*/ 0 h 215"/>
                  <a:gd name="T26" fmla="*/ 204 w 215"/>
                  <a:gd name="T27" fmla="*/ 0 h 215"/>
                  <a:gd name="T28" fmla="*/ 214 w 215"/>
                  <a:gd name="T29" fmla="*/ 9 h 215"/>
                  <a:gd name="T30" fmla="*/ 214 w 215"/>
                  <a:gd name="T31" fmla="*/ 205 h 215"/>
                  <a:gd name="T32" fmla="*/ 214 w 215"/>
                  <a:gd name="T33" fmla="*/ 205 h 215"/>
                  <a:gd name="T34" fmla="*/ 204 w 215"/>
                  <a:gd name="T35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215">
                    <a:moveTo>
                      <a:pt x="17" y="196"/>
                    </a:moveTo>
                    <a:lnTo>
                      <a:pt x="196" y="196"/>
                    </a:lnTo>
                    <a:lnTo>
                      <a:pt x="196" y="18"/>
                    </a:lnTo>
                    <a:lnTo>
                      <a:pt x="17" y="18"/>
                    </a:lnTo>
                    <a:lnTo>
                      <a:pt x="17" y="196"/>
                    </a:lnTo>
                    <a:close/>
                    <a:moveTo>
                      <a:pt x="204" y="214"/>
                    </a:moveTo>
                    <a:lnTo>
                      <a:pt x="8" y="214"/>
                    </a:lnTo>
                    <a:lnTo>
                      <a:pt x="8" y="214"/>
                    </a:lnTo>
                    <a:cubicBezTo>
                      <a:pt x="3" y="214"/>
                      <a:pt x="0" y="210"/>
                      <a:pt x="0" y="20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204" y="0"/>
                    </a:lnTo>
                    <a:lnTo>
                      <a:pt x="204" y="0"/>
                    </a:lnTo>
                    <a:cubicBezTo>
                      <a:pt x="209" y="0"/>
                      <a:pt x="214" y="3"/>
                      <a:pt x="214" y="9"/>
                    </a:cubicBezTo>
                    <a:lnTo>
                      <a:pt x="214" y="205"/>
                    </a:lnTo>
                    <a:lnTo>
                      <a:pt x="214" y="205"/>
                    </a:lnTo>
                    <a:cubicBezTo>
                      <a:pt x="214" y="210"/>
                      <a:pt x="209" y="214"/>
                      <a:pt x="204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29">
                <a:extLst>
                  <a:ext uri="{FF2B5EF4-FFF2-40B4-BE49-F238E27FC236}">
                    <a16:creationId xmlns:a16="http://schemas.microsoft.com/office/drawing/2014/main" id="{EFB352D5-25AB-47B5-B837-074C82410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7989" y="7957167"/>
                <a:ext cx="192258" cy="192260"/>
              </a:xfrm>
              <a:custGeom>
                <a:avLst/>
                <a:gdLst>
                  <a:gd name="T0" fmla="*/ 17 w 215"/>
                  <a:gd name="T1" fmla="*/ 196 h 215"/>
                  <a:gd name="T2" fmla="*/ 196 w 215"/>
                  <a:gd name="T3" fmla="*/ 196 h 215"/>
                  <a:gd name="T4" fmla="*/ 196 w 215"/>
                  <a:gd name="T5" fmla="*/ 17 h 215"/>
                  <a:gd name="T6" fmla="*/ 17 w 215"/>
                  <a:gd name="T7" fmla="*/ 17 h 215"/>
                  <a:gd name="T8" fmla="*/ 17 w 215"/>
                  <a:gd name="T9" fmla="*/ 196 h 215"/>
                  <a:gd name="T10" fmla="*/ 204 w 215"/>
                  <a:gd name="T11" fmla="*/ 214 h 215"/>
                  <a:gd name="T12" fmla="*/ 8 w 215"/>
                  <a:gd name="T13" fmla="*/ 214 h 215"/>
                  <a:gd name="T14" fmla="*/ 8 w 215"/>
                  <a:gd name="T15" fmla="*/ 214 h 215"/>
                  <a:gd name="T16" fmla="*/ 0 w 215"/>
                  <a:gd name="T17" fmla="*/ 204 h 215"/>
                  <a:gd name="T18" fmla="*/ 0 w 215"/>
                  <a:gd name="T19" fmla="*/ 8 h 215"/>
                  <a:gd name="T20" fmla="*/ 0 w 215"/>
                  <a:gd name="T21" fmla="*/ 8 h 215"/>
                  <a:gd name="T22" fmla="*/ 8 w 215"/>
                  <a:gd name="T23" fmla="*/ 0 h 215"/>
                  <a:gd name="T24" fmla="*/ 204 w 215"/>
                  <a:gd name="T25" fmla="*/ 0 h 215"/>
                  <a:gd name="T26" fmla="*/ 204 w 215"/>
                  <a:gd name="T27" fmla="*/ 0 h 215"/>
                  <a:gd name="T28" fmla="*/ 214 w 215"/>
                  <a:gd name="T29" fmla="*/ 8 h 215"/>
                  <a:gd name="T30" fmla="*/ 214 w 215"/>
                  <a:gd name="T31" fmla="*/ 204 h 215"/>
                  <a:gd name="T32" fmla="*/ 214 w 215"/>
                  <a:gd name="T33" fmla="*/ 204 h 215"/>
                  <a:gd name="T34" fmla="*/ 204 w 215"/>
                  <a:gd name="T35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215">
                    <a:moveTo>
                      <a:pt x="17" y="196"/>
                    </a:moveTo>
                    <a:lnTo>
                      <a:pt x="196" y="196"/>
                    </a:lnTo>
                    <a:lnTo>
                      <a:pt x="196" y="17"/>
                    </a:lnTo>
                    <a:lnTo>
                      <a:pt x="17" y="17"/>
                    </a:lnTo>
                    <a:lnTo>
                      <a:pt x="17" y="196"/>
                    </a:lnTo>
                    <a:close/>
                    <a:moveTo>
                      <a:pt x="204" y="214"/>
                    </a:moveTo>
                    <a:lnTo>
                      <a:pt x="8" y="214"/>
                    </a:lnTo>
                    <a:lnTo>
                      <a:pt x="8" y="214"/>
                    </a:lnTo>
                    <a:cubicBezTo>
                      <a:pt x="3" y="214"/>
                      <a:pt x="0" y="209"/>
                      <a:pt x="0" y="20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204" y="0"/>
                    </a:lnTo>
                    <a:lnTo>
                      <a:pt x="204" y="0"/>
                    </a:lnTo>
                    <a:cubicBezTo>
                      <a:pt x="209" y="0"/>
                      <a:pt x="214" y="3"/>
                      <a:pt x="214" y="8"/>
                    </a:cubicBezTo>
                    <a:lnTo>
                      <a:pt x="214" y="204"/>
                    </a:lnTo>
                    <a:lnTo>
                      <a:pt x="214" y="204"/>
                    </a:lnTo>
                    <a:cubicBezTo>
                      <a:pt x="214" y="209"/>
                      <a:pt x="209" y="214"/>
                      <a:pt x="204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4788608-3DD3-4B85-8E31-78E955289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2644" y="7698205"/>
                <a:ext cx="783838" cy="109036"/>
              </a:xfrm>
              <a:custGeom>
                <a:avLst/>
                <a:gdLst>
                  <a:gd name="connsiteX0" fmla="*/ 8018 w 783838"/>
                  <a:gd name="connsiteY0" fmla="*/ 94167 h 109036"/>
                  <a:gd name="connsiteX1" fmla="*/ 359914 w 783838"/>
                  <a:gd name="connsiteY1" fmla="*/ 94167 h 109036"/>
                  <a:gd name="connsiteX2" fmla="*/ 367932 w 783838"/>
                  <a:gd name="connsiteY2" fmla="*/ 100776 h 109036"/>
                  <a:gd name="connsiteX3" fmla="*/ 359914 w 783838"/>
                  <a:gd name="connsiteY3" fmla="*/ 109036 h 109036"/>
                  <a:gd name="connsiteX4" fmla="*/ 8018 w 783838"/>
                  <a:gd name="connsiteY4" fmla="*/ 109036 h 109036"/>
                  <a:gd name="connsiteX5" fmla="*/ 0 w 783838"/>
                  <a:gd name="connsiteY5" fmla="*/ 100776 h 109036"/>
                  <a:gd name="connsiteX6" fmla="*/ 8018 w 783838"/>
                  <a:gd name="connsiteY6" fmla="*/ 94167 h 109036"/>
                  <a:gd name="connsiteX7" fmla="*/ 8026 w 783838"/>
                  <a:gd name="connsiteY7" fmla="*/ 0 h 109036"/>
                  <a:gd name="connsiteX8" fmla="*/ 775813 w 783838"/>
                  <a:gd name="connsiteY8" fmla="*/ 0 h 109036"/>
                  <a:gd name="connsiteX9" fmla="*/ 783838 w 783838"/>
                  <a:gd name="connsiteY9" fmla="*/ 8828 h 109036"/>
                  <a:gd name="connsiteX10" fmla="*/ 775813 w 783838"/>
                  <a:gd name="connsiteY10" fmla="*/ 18638 h 109036"/>
                  <a:gd name="connsiteX11" fmla="*/ 8026 w 783838"/>
                  <a:gd name="connsiteY11" fmla="*/ 18638 h 109036"/>
                  <a:gd name="connsiteX12" fmla="*/ 0 w 783838"/>
                  <a:gd name="connsiteY12" fmla="*/ 8828 h 109036"/>
                  <a:gd name="connsiteX13" fmla="*/ 8026 w 783838"/>
                  <a:gd name="connsiteY13" fmla="*/ 0 h 109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3838" h="109036">
                    <a:moveTo>
                      <a:pt x="8018" y="94167"/>
                    </a:moveTo>
                    <a:lnTo>
                      <a:pt x="359914" y="94167"/>
                    </a:lnTo>
                    <a:cubicBezTo>
                      <a:pt x="364369" y="94167"/>
                      <a:pt x="367932" y="97471"/>
                      <a:pt x="367932" y="100776"/>
                    </a:cubicBezTo>
                    <a:cubicBezTo>
                      <a:pt x="367932" y="105732"/>
                      <a:pt x="364369" y="109036"/>
                      <a:pt x="359914" y="109036"/>
                    </a:cubicBezTo>
                    <a:lnTo>
                      <a:pt x="8018" y="109036"/>
                    </a:lnTo>
                    <a:cubicBezTo>
                      <a:pt x="3564" y="109036"/>
                      <a:pt x="0" y="105732"/>
                      <a:pt x="0" y="100776"/>
                    </a:cubicBezTo>
                    <a:cubicBezTo>
                      <a:pt x="0" y="97471"/>
                      <a:pt x="3564" y="94167"/>
                      <a:pt x="8018" y="94167"/>
                    </a:cubicBezTo>
                    <a:close/>
                    <a:moveTo>
                      <a:pt x="8026" y="0"/>
                    </a:moveTo>
                    <a:lnTo>
                      <a:pt x="775813" y="0"/>
                    </a:lnTo>
                    <a:cubicBezTo>
                      <a:pt x="780271" y="0"/>
                      <a:pt x="783838" y="3924"/>
                      <a:pt x="783838" y="8828"/>
                    </a:cubicBezTo>
                    <a:cubicBezTo>
                      <a:pt x="783838" y="13733"/>
                      <a:pt x="780271" y="18638"/>
                      <a:pt x="775813" y="18638"/>
                    </a:cubicBezTo>
                    <a:lnTo>
                      <a:pt x="8026" y="18638"/>
                    </a:lnTo>
                    <a:cubicBezTo>
                      <a:pt x="3567" y="18638"/>
                      <a:pt x="0" y="13733"/>
                      <a:pt x="0" y="8828"/>
                    </a:cubicBezTo>
                    <a:cubicBezTo>
                      <a:pt x="0" y="3924"/>
                      <a:pt x="3567" y="0"/>
                      <a:pt x="8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3106E1F8-735B-4E19-A459-DA36ADFA4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2644" y="8000328"/>
                <a:ext cx="783838" cy="108881"/>
              </a:xfrm>
              <a:custGeom>
                <a:avLst/>
                <a:gdLst>
                  <a:gd name="connsiteX0" fmla="*/ 8018 w 783838"/>
                  <a:gd name="connsiteY0" fmla="*/ 90243 h 108881"/>
                  <a:gd name="connsiteX1" fmla="*/ 359914 w 783838"/>
                  <a:gd name="connsiteY1" fmla="*/ 90243 h 108881"/>
                  <a:gd name="connsiteX2" fmla="*/ 367932 w 783838"/>
                  <a:gd name="connsiteY2" fmla="*/ 99072 h 108881"/>
                  <a:gd name="connsiteX3" fmla="*/ 359914 w 783838"/>
                  <a:gd name="connsiteY3" fmla="*/ 108881 h 108881"/>
                  <a:gd name="connsiteX4" fmla="*/ 8018 w 783838"/>
                  <a:gd name="connsiteY4" fmla="*/ 108881 h 108881"/>
                  <a:gd name="connsiteX5" fmla="*/ 0 w 783838"/>
                  <a:gd name="connsiteY5" fmla="*/ 99072 h 108881"/>
                  <a:gd name="connsiteX6" fmla="*/ 8018 w 783838"/>
                  <a:gd name="connsiteY6" fmla="*/ 90243 h 108881"/>
                  <a:gd name="connsiteX7" fmla="*/ 8026 w 783838"/>
                  <a:gd name="connsiteY7" fmla="*/ 0 h 108881"/>
                  <a:gd name="connsiteX8" fmla="*/ 775813 w 783838"/>
                  <a:gd name="connsiteY8" fmla="*/ 0 h 108881"/>
                  <a:gd name="connsiteX9" fmla="*/ 783838 w 783838"/>
                  <a:gd name="connsiteY9" fmla="*/ 6608 h 108881"/>
                  <a:gd name="connsiteX10" fmla="*/ 775813 w 783838"/>
                  <a:gd name="connsiteY10" fmla="*/ 14869 h 108881"/>
                  <a:gd name="connsiteX11" fmla="*/ 8026 w 783838"/>
                  <a:gd name="connsiteY11" fmla="*/ 14869 h 108881"/>
                  <a:gd name="connsiteX12" fmla="*/ 0 w 783838"/>
                  <a:gd name="connsiteY12" fmla="*/ 6608 h 108881"/>
                  <a:gd name="connsiteX13" fmla="*/ 8026 w 783838"/>
                  <a:gd name="connsiteY13" fmla="*/ 0 h 108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3838" h="108881">
                    <a:moveTo>
                      <a:pt x="8018" y="90243"/>
                    </a:moveTo>
                    <a:lnTo>
                      <a:pt x="359914" y="90243"/>
                    </a:lnTo>
                    <a:cubicBezTo>
                      <a:pt x="364369" y="90243"/>
                      <a:pt x="367932" y="95148"/>
                      <a:pt x="367932" y="99072"/>
                    </a:cubicBezTo>
                    <a:cubicBezTo>
                      <a:pt x="367932" y="103977"/>
                      <a:pt x="364369" y="108881"/>
                      <a:pt x="359914" y="108881"/>
                    </a:cubicBezTo>
                    <a:lnTo>
                      <a:pt x="8018" y="108881"/>
                    </a:lnTo>
                    <a:cubicBezTo>
                      <a:pt x="3564" y="108881"/>
                      <a:pt x="0" y="103977"/>
                      <a:pt x="0" y="99072"/>
                    </a:cubicBezTo>
                    <a:cubicBezTo>
                      <a:pt x="0" y="95148"/>
                      <a:pt x="3564" y="90243"/>
                      <a:pt x="8018" y="90243"/>
                    </a:cubicBezTo>
                    <a:close/>
                    <a:moveTo>
                      <a:pt x="8026" y="0"/>
                    </a:moveTo>
                    <a:lnTo>
                      <a:pt x="775813" y="0"/>
                    </a:lnTo>
                    <a:cubicBezTo>
                      <a:pt x="780271" y="0"/>
                      <a:pt x="783838" y="2478"/>
                      <a:pt x="783838" y="6608"/>
                    </a:cubicBezTo>
                    <a:cubicBezTo>
                      <a:pt x="783838" y="11564"/>
                      <a:pt x="780271" y="14869"/>
                      <a:pt x="775813" y="14869"/>
                    </a:cubicBezTo>
                    <a:lnTo>
                      <a:pt x="8026" y="14869"/>
                    </a:lnTo>
                    <a:cubicBezTo>
                      <a:pt x="3567" y="14869"/>
                      <a:pt x="0" y="11564"/>
                      <a:pt x="0" y="6608"/>
                    </a:cubicBezTo>
                    <a:cubicBezTo>
                      <a:pt x="0" y="2478"/>
                      <a:pt x="3567" y="0"/>
                      <a:pt x="8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34">
                <a:extLst>
                  <a:ext uri="{FF2B5EF4-FFF2-40B4-BE49-F238E27FC236}">
                    <a16:creationId xmlns:a16="http://schemas.microsoft.com/office/drawing/2014/main" id="{FF3DC581-C1E6-4393-9411-F958D7FEC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5837" y="7965014"/>
                <a:ext cx="176563" cy="176566"/>
              </a:xfrm>
              <a:custGeom>
                <a:avLst/>
                <a:gdLst>
                  <a:gd name="T0" fmla="*/ 196 w 197"/>
                  <a:gd name="T1" fmla="*/ 196 h 197"/>
                  <a:gd name="T2" fmla="*/ 0 w 197"/>
                  <a:gd name="T3" fmla="*/ 196 h 197"/>
                  <a:gd name="T4" fmla="*/ 0 w 197"/>
                  <a:gd name="T5" fmla="*/ 0 h 197"/>
                  <a:gd name="T6" fmla="*/ 196 w 197"/>
                  <a:gd name="T7" fmla="*/ 0 h 197"/>
                  <a:gd name="T8" fmla="*/ 196 w 197"/>
                  <a:gd name="T9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197">
                    <a:moveTo>
                      <a:pt x="196" y="196"/>
                    </a:moveTo>
                    <a:lnTo>
                      <a:pt x="0" y="196"/>
                    </a:lnTo>
                    <a:lnTo>
                      <a:pt x="0" y="0"/>
                    </a:lnTo>
                    <a:lnTo>
                      <a:pt x="196" y="0"/>
                    </a:lnTo>
                    <a:lnTo>
                      <a:pt x="196" y="19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35">
                <a:extLst>
                  <a:ext uri="{FF2B5EF4-FFF2-40B4-BE49-F238E27FC236}">
                    <a16:creationId xmlns:a16="http://schemas.microsoft.com/office/drawing/2014/main" id="{BF824506-E5E4-4D8A-8711-8CC4312C0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7025" y="5689296"/>
                <a:ext cx="1000530" cy="278581"/>
              </a:xfrm>
              <a:custGeom>
                <a:avLst/>
                <a:gdLst>
                  <a:gd name="T0" fmla="*/ 1073 w 1125"/>
                  <a:gd name="T1" fmla="*/ 50 h 313"/>
                  <a:gd name="T2" fmla="*/ 1073 w 1125"/>
                  <a:gd name="T3" fmla="*/ 50 h 313"/>
                  <a:gd name="T4" fmla="*/ 952 w 1125"/>
                  <a:gd name="T5" fmla="*/ 0 h 313"/>
                  <a:gd name="T6" fmla="*/ 0 w 1125"/>
                  <a:gd name="T7" fmla="*/ 0 h 313"/>
                  <a:gd name="T8" fmla="*/ 0 w 1125"/>
                  <a:gd name="T9" fmla="*/ 312 h 313"/>
                  <a:gd name="T10" fmla="*/ 1124 w 1125"/>
                  <a:gd name="T11" fmla="*/ 312 h 313"/>
                  <a:gd name="T12" fmla="*/ 1124 w 1125"/>
                  <a:gd name="T13" fmla="*/ 242 h 313"/>
                  <a:gd name="T14" fmla="*/ 1124 w 1125"/>
                  <a:gd name="T15" fmla="*/ 172 h 313"/>
                  <a:gd name="T16" fmla="*/ 1124 w 1125"/>
                  <a:gd name="T17" fmla="*/ 172 h 313"/>
                  <a:gd name="T18" fmla="*/ 1073 w 1125"/>
                  <a:gd name="T19" fmla="*/ 5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5" h="313">
                    <a:moveTo>
                      <a:pt x="1073" y="50"/>
                    </a:moveTo>
                    <a:lnTo>
                      <a:pt x="1073" y="50"/>
                    </a:lnTo>
                    <a:cubicBezTo>
                      <a:pt x="1043" y="19"/>
                      <a:pt x="1000" y="0"/>
                      <a:pt x="952" y="0"/>
                    </a:cubicBezTo>
                    <a:lnTo>
                      <a:pt x="0" y="0"/>
                    </a:lnTo>
                    <a:lnTo>
                      <a:pt x="0" y="312"/>
                    </a:lnTo>
                    <a:lnTo>
                      <a:pt x="1124" y="312"/>
                    </a:lnTo>
                    <a:lnTo>
                      <a:pt x="1124" y="242"/>
                    </a:lnTo>
                    <a:lnTo>
                      <a:pt x="1124" y="172"/>
                    </a:lnTo>
                    <a:lnTo>
                      <a:pt x="1124" y="172"/>
                    </a:lnTo>
                    <a:cubicBezTo>
                      <a:pt x="1124" y="124"/>
                      <a:pt x="1105" y="81"/>
                      <a:pt x="1073" y="5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36">
                <a:extLst>
                  <a:ext uri="{FF2B5EF4-FFF2-40B4-BE49-F238E27FC236}">
                    <a16:creationId xmlns:a16="http://schemas.microsoft.com/office/drawing/2014/main" id="{A24FF0D1-7DF7-452F-AB53-52061ECDB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9178" y="5681449"/>
                <a:ext cx="1016225" cy="294275"/>
              </a:xfrm>
              <a:custGeom>
                <a:avLst/>
                <a:gdLst>
                  <a:gd name="T0" fmla="*/ 19 w 1144"/>
                  <a:gd name="T1" fmla="*/ 313 h 332"/>
                  <a:gd name="T2" fmla="*/ 1125 w 1144"/>
                  <a:gd name="T3" fmla="*/ 313 h 332"/>
                  <a:gd name="T4" fmla="*/ 1125 w 1144"/>
                  <a:gd name="T5" fmla="*/ 182 h 332"/>
                  <a:gd name="T6" fmla="*/ 1125 w 1144"/>
                  <a:gd name="T7" fmla="*/ 182 h 332"/>
                  <a:gd name="T8" fmla="*/ 1077 w 1144"/>
                  <a:gd name="T9" fmla="*/ 66 h 332"/>
                  <a:gd name="T10" fmla="*/ 1077 w 1144"/>
                  <a:gd name="T11" fmla="*/ 66 h 332"/>
                  <a:gd name="T12" fmla="*/ 962 w 1144"/>
                  <a:gd name="T13" fmla="*/ 19 h 332"/>
                  <a:gd name="T14" fmla="*/ 19 w 1144"/>
                  <a:gd name="T15" fmla="*/ 19 h 332"/>
                  <a:gd name="T16" fmla="*/ 19 w 1144"/>
                  <a:gd name="T17" fmla="*/ 313 h 332"/>
                  <a:gd name="T18" fmla="*/ 1134 w 1144"/>
                  <a:gd name="T19" fmla="*/ 331 h 332"/>
                  <a:gd name="T20" fmla="*/ 10 w 1144"/>
                  <a:gd name="T21" fmla="*/ 331 h 332"/>
                  <a:gd name="T22" fmla="*/ 10 w 1144"/>
                  <a:gd name="T23" fmla="*/ 331 h 332"/>
                  <a:gd name="T24" fmla="*/ 0 w 1144"/>
                  <a:gd name="T25" fmla="*/ 322 h 332"/>
                  <a:gd name="T26" fmla="*/ 0 w 1144"/>
                  <a:gd name="T27" fmla="*/ 10 h 332"/>
                  <a:gd name="T28" fmla="*/ 0 w 1144"/>
                  <a:gd name="T29" fmla="*/ 10 h 332"/>
                  <a:gd name="T30" fmla="*/ 10 w 1144"/>
                  <a:gd name="T31" fmla="*/ 0 h 332"/>
                  <a:gd name="T32" fmla="*/ 962 w 1144"/>
                  <a:gd name="T33" fmla="*/ 0 h 332"/>
                  <a:gd name="T34" fmla="*/ 962 w 1144"/>
                  <a:gd name="T35" fmla="*/ 0 h 332"/>
                  <a:gd name="T36" fmla="*/ 1090 w 1144"/>
                  <a:gd name="T37" fmla="*/ 53 h 332"/>
                  <a:gd name="T38" fmla="*/ 1090 w 1144"/>
                  <a:gd name="T39" fmla="*/ 53 h 332"/>
                  <a:gd name="T40" fmla="*/ 1143 w 1144"/>
                  <a:gd name="T41" fmla="*/ 182 h 332"/>
                  <a:gd name="T42" fmla="*/ 1143 w 1144"/>
                  <a:gd name="T43" fmla="*/ 322 h 332"/>
                  <a:gd name="T44" fmla="*/ 1143 w 1144"/>
                  <a:gd name="T45" fmla="*/ 322 h 332"/>
                  <a:gd name="T46" fmla="*/ 1134 w 1144"/>
                  <a:gd name="T47" fmla="*/ 33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44" h="332">
                    <a:moveTo>
                      <a:pt x="19" y="313"/>
                    </a:moveTo>
                    <a:lnTo>
                      <a:pt x="1125" y="313"/>
                    </a:lnTo>
                    <a:lnTo>
                      <a:pt x="1125" y="182"/>
                    </a:lnTo>
                    <a:lnTo>
                      <a:pt x="1125" y="182"/>
                    </a:lnTo>
                    <a:cubicBezTo>
                      <a:pt x="1125" y="138"/>
                      <a:pt x="1108" y="97"/>
                      <a:pt x="1077" y="66"/>
                    </a:cubicBezTo>
                    <a:lnTo>
                      <a:pt x="1077" y="66"/>
                    </a:lnTo>
                    <a:cubicBezTo>
                      <a:pt x="1047" y="36"/>
                      <a:pt x="1005" y="19"/>
                      <a:pt x="962" y="19"/>
                    </a:cubicBezTo>
                    <a:lnTo>
                      <a:pt x="19" y="19"/>
                    </a:lnTo>
                    <a:lnTo>
                      <a:pt x="19" y="313"/>
                    </a:lnTo>
                    <a:close/>
                    <a:moveTo>
                      <a:pt x="1134" y="331"/>
                    </a:moveTo>
                    <a:lnTo>
                      <a:pt x="10" y="331"/>
                    </a:lnTo>
                    <a:lnTo>
                      <a:pt x="10" y="331"/>
                    </a:lnTo>
                    <a:cubicBezTo>
                      <a:pt x="5" y="331"/>
                      <a:pt x="0" y="327"/>
                      <a:pt x="0" y="32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962" y="0"/>
                    </a:lnTo>
                    <a:lnTo>
                      <a:pt x="962" y="0"/>
                    </a:lnTo>
                    <a:cubicBezTo>
                      <a:pt x="1011" y="0"/>
                      <a:pt x="1056" y="19"/>
                      <a:pt x="1090" y="53"/>
                    </a:cubicBezTo>
                    <a:lnTo>
                      <a:pt x="1090" y="53"/>
                    </a:lnTo>
                    <a:cubicBezTo>
                      <a:pt x="1124" y="88"/>
                      <a:pt x="1143" y="133"/>
                      <a:pt x="1143" y="182"/>
                    </a:cubicBezTo>
                    <a:lnTo>
                      <a:pt x="1143" y="322"/>
                    </a:lnTo>
                    <a:lnTo>
                      <a:pt x="1143" y="322"/>
                    </a:lnTo>
                    <a:cubicBezTo>
                      <a:pt x="1143" y="327"/>
                      <a:pt x="1139" y="331"/>
                      <a:pt x="1134" y="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37">
                <a:extLst>
                  <a:ext uri="{FF2B5EF4-FFF2-40B4-BE49-F238E27FC236}">
                    <a16:creationId xmlns:a16="http://schemas.microsoft.com/office/drawing/2014/main" id="{4FF7B70C-2AE1-482A-A536-8DBCE1823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1708" y="5689296"/>
                <a:ext cx="3735317" cy="278581"/>
              </a:xfrm>
              <a:custGeom>
                <a:avLst/>
                <a:gdLst>
                  <a:gd name="T0" fmla="*/ 2661 w 4199"/>
                  <a:gd name="T1" fmla="*/ 0 h 313"/>
                  <a:gd name="T2" fmla="*/ 172 w 4199"/>
                  <a:gd name="T3" fmla="*/ 0 h 313"/>
                  <a:gd name="T4" fmla="*/ 172 w 4199"/>
                  <a:gd name="T5" fmla="*/ 0 h 313"/>
                  <a:gd name="T6" fmla="*/ 51 w 4199"/>
                  <a:gd name="T7" fmla="*/ 50 h 313"/>
                  <a:gd name="T8" fmla="*/ 51 w 4199"/>
                  <a:gd name="T9" fmla="*/ 50 h 313"/>
                  <a:gd name="T10" fmla="*/ 0 w 4199"/>
                  <a:gd name="T11" fmla="*/ 172 h 313"/>
                  <a:gd name="T12" fmla="*/ 0 w 4199"/>
                  <a:gd name="T13" fmla="*/ 242 h 313"/>
                  <a:gd name="T14" fmla="*/ 0 w 4199"/>
                  <a:gd name="T15" fmla="*/ 312 h 313"/>
                  <a:gd name="T16" fmla="*/ 2661 w 4199"/>
                  <a:gd name="T17" fmla="*/ 312 h 313"/>
                  <a:gd name="T18" fmla="*/ 4198 w 4199"/>
                  <a:gd name="T19" fmla="*/ 312 h 313"/>
                  <a:gd name="T20" fmla="*/ 4198 w 4199"/>
                  <a:gd name="T21" fmla="*/ 0 h 313"/>
                  <a:gd name="T22" fmla="*/ 2661 w 4199"/>
                  <a:gd name="T23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99" h="313">
                    <a:moveTo>
                      <a:pt x="2661" y="0"/>
                    </a:moveTo>
                    <a:lnTo>
                      <a:pt x="172" y="0"/>
                    </a:lnTo>
                    <a:lnTo>
                      <a:pt x="172" y="0"/>
                    </a:lnTo>
                    <a:cubicBezTo>
                      <a:pt x="124" y="0"/>
                      <a:pt x="81" y="19"/>
                      <a:pt x="51" y="50"/>
                    </a:cubicBezTo>
                    <a:lnTo>
                      <a:pt x="51" y="50"/>
                    </a:lnTo>
                    <a:cubicBezTo>
                      <a:pt x="19" y="81"/>
                      <a:pt x="0" y="124"/>
                      <a:pt x="0" y="172"/>
                    </a:cubicBezTo>
                    <a:lnTo>
                      <a:pt x="0" y="242"/>
                    </a:lnTo>
                    <a:lnTo>
                      <a:pt x="0" y="312"/>
                    </a:lnTo>
                    <a:lnTo>
                      <a:pt x="2661" y="312"/>
                    </a:lnTo>
                    <a:lnTo>
                      <a:pt x="4198" y="312"/>
                    </a:lnTo>
                    <a:lnTo>
                      <a:pt x="4198" y="0"/>
                    </a:lnTo>
                    <a:lnTo>
                      <a:pt x="266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38">
                <a:extLst>
                  <a:ext uri="{FF2B5EF4-FFF2-40B4-BE49-F238E27FC236}">
                    <a16:creationId xmlns:a16="http://schemas.microsoft.com/office/drawing/2014/main" id="{8831B4DC-63D0-444F-BF77-3DDB37793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3861" y="5681449"/>
                <a:ext cx="3754934" cy="294275"/>
              </a:xfrm>
              <a:custGeom>
                <a:avLst/>
                <a:gdLst>
                  <a:gd name="T0" fmla="*/ 18 w 4218"/>
                  <a:gd name="T1" fmla="*/ 313 h 332"/>
                  <a:gd name="T2" fmla="*/ 4198 w 4218"/>
                  <a:gd name="T3" fmla="*/ 313 h 332"/>
                  <a:gd name="T4" fmla="*/ 4198 w 4218"/>
                  <a:gd name="T5" fmla="*/ 19 h 332"/>
                  <a:gd name="T6" fmla="*/ 182 w 4218"/>
                  <a:gd name="T7" fmla="*/ 19 h 332"/>
                  <a:gd name="T8" fmla="*/ 182 w 4218"/>
                  <a:gd name="T9" fmla="*/ 19 h 332"/>
                  <a:gd name="T10" fmla="*/ 66 w 4218"/>
                  <a:gd name="T11" fmla="*/ 66 h 332"/>
                  <a:gd name="T12" fmla="*/ 66 w 4218"/>
                  <a:gd name="T13" fmla="*/ 66 h 332"/>
                  <a:gd name="T14" fmla="*/ 18 w 4218"/>
                  <a:gd name="T15" fmla="*/ 182 h 332"/>
                  <a:gd name="T16" fmla="*/ 18 w 4218"/>
                  <a:gd name="T17" fmla="*/ 313 h 332"/>
                  <a:gd name="T18" fmla="*/ 4208 w 4218"/>
                  <a:gd name="T19" fmla="*/ 331 h 332"/>
                  <a:gd name="T20" fmla="*/ 10 w 4218"/>
                  <a:gd name="T21" fmla="*/ 331 h 332"/>
                  <a:gd name="T22" fmla="*/ 10 w 4218"/>
                  <a:gd name="T23" fmla="*/ 331 h 332"/>
                  <a:gd name="T24" fmla="*/ 0 w 4218"/>
                  <a:gd name="T25" fmla="*/ 322 h 332"/>
                  <a:gd name="T26" fmla="*/ 0 w 4218"/>
                  <a:gd name="T27" fmla="*/ 182 h 332"/>
                  <a:gd name="T28" fmla="*/ 0 w 4218"/>
                  <a:gd name="T29" fmla="*/ 182 h 332"/>
                  <a:gd name="T30" fmla="*/ 54 w 4218"/>
                  <a:gd name="T31" fmla="*/ 53 h 332"/>
                  <a:gd name="T32" fmla="*/ 54 w 4218"/>
                  <a:gd name="T33" fmla="*/ 53 h 332"/>
                  <a:gd name="T34" fmla="*/ 182 w 4218"/>
                  <a:gd name="T35" fmla="*/ 0 h 332"/>
                  <a:gd name="T36" fmla="*/ 4208 w 4218"/>
                  <a:gd name="T37" fmla="*/ 0 h 332"/>
                  <a:gd name="T38" fmla="*/ 4208 w 4218"/>
                  <a:gd name="T39" fmla="*/ 0 h 332"/>
                  <a:gd name="T40" fmla="*/ 4217 w 4218"/>
                  <a:gd name="T41" fmla="*/ 10 h 332"/>
                  <a:gd name="T42" fmla="*/ 4217 w 4218"/>
                  <a:gd name="T43" fmla="*/ 322 h 332"/>
                  <a:gd name="T44" fmla="*/ 4217 w 4218"/>
                  <a:gd name="T45" fmla="*/ 322 h 332"/>
                  <a:gd name="T46" fmla="*/ 4208 w 4218"/>
                  <a:gd name="T47" fmla="*/ 33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18" h="332">
                    <a:moveTo>
                      <a:pt x="18" y="313"/>
                    </a:moveTo>
                    <a:lnTo>
                      <a:pt x="4198" y="313"/>
                    </a:lnTo>
                    <a:lnTo>
                      <a:pt x="4198" y="19"/>
                    </a:lnTo>
                    <a:lnTo>
                      <a:pt x="182" y="19"/>
                    </a:lnTo>
                    <a:lnTo>
                      <a:pt x="182" y="19"/>
                    </a:lnTo>
                    <a:cubicBezTo>
                      <a:pt x="138" y="19"/>
                      <a:pt x="97" y="36"/>
                      <a:pt x="66" y="66"/>
                    </a:cubicBezTo>
                    <a:lnTo>
                      <a:pt x="66" y="66"/>
                    </a:lnTo>
                    <a:cubicBezTo>
                      <a:pt x="35" y="97"/>
                      <a:pt x="18" y="138"/>
                      <a:pt x="18" y="182"/>
                    </a:cubicBezTo>
                    <a:lnTo>
                      <a:pt x="18" y="313"/>
                    </a:lnTo>
                    <a:close/>
                    <a:moveTo>
                      <a:pt x="4208" y="331"/>
                    </a:moveTo>
                    <a:lnTo>
                      <a:pt x="10" y="331"/>
                    </a:lnTo>
                    <a:lnTo>
                      <a:pt x="10" y="331"/>
                    </a:lnTo>
                    <a:cubicBezTo>
                      <a:pt x="5" y="331"/>
                      <a:pt x="0" y="327"/>
                      <a:pt x="0" y="322"/>
                    </a:cubicBezTo>
                    <a:lnTo>
                      <a:pt x="0" y="182"/>
                    </a:lnTo>
                    <a:lnTo>
                      <a:pt x="0" y="182"/>
                    </a:lnTo>
                    <a:cubicBezTo>
                      <a:pt x="0" y="133"/>
                      <a:pt x="19" y="88"/>
                      <a:pt x="54" y="53"/>
                    </a:cubicBezTo>
                    <a:lnTo>
                      <a:pt x="54" y="53"/>
                    </a:lnTo>
                    <a:cubicBezTo>
                      <a:pt x="88" y="19"/>
                      <a:pt x="133" y="0"/>
                      <a:pt x="182" y="0"/>
                    </a:cubicBezTo>
                    <a:lnTo>
                      <a:pt x="4208" y="0"/>
                    </a:lnTo>
                    <a:lnTo>
                      <a:pt x="4208" y="0"/>
                    </a:lnTo>
                    <a:cubicBezTo>
                      <a:pt x="4213" y="0"/>
                      <a:pt x="4217" y="5"/>
                      <a:pt x="4217" y="10"/>
                    </a:cubicBezTo>
                    <a:lnTo>
                      <a:pt x="4217" y="322"/>
                    </a:lnTo>
                    <a:lnTo>
                      <a:pt x="4217" y="322"/>
                    </a:lnTo>
                    <a:cubicBezTo>
                      <a:pt x="4217" y="327"/>
                      <a:pt x="4213" y="331"/>
                      <a:pt x="4208" y="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39">
                <a:extLst>
                  <a:ext uri="{FF2B5EF4-FFF2-40B4-BE49-F238E27FC236}">
                    <a16:creationId xmlns:a16="http://schemas.microsoft.com/office/drawing/2014/main" id="{808C7D0F-904F-46C4-9283-7E94987AB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7025" y="5689635"/>
                <a:ext cx="1000530" cy="278581"/>
              </a:xfrm>
              <a:custGeom>
                <a:avLst/>
                <a:gdLst>
                  <a:gd name="T0" fmla="*/ 1073 w 1125"/>
                  <a:gd name="T1" fmla="*/ 50 h 313"/>
                  <a:gd name="T2" fmla="*/ 1073 w 1125"/>
                  <a:gd name="T3" fmla="*/ 50 h 313"/>
                  <a:gd name="T4" fmla="*/ 952 w 1125"/>
                  <a:gd name="T5" fmla="*/ 0 h 313"/>
                  <a:gd name="T6" fmla="*/ 0 w 1125"/>
                  <a:gd name="T7" fmla="*/ 0 h 313"/>
                  <a:gd name="T8" fmla="*/ 0 w 1125"/>
                  <a:gd name="T9" fmla="*/ 312 h 313"/>
                  <a:gd name="T10" fmla="*/ 1124 w 1125"/>
                  <a:gd name="T11" fmla="*/ 312 h 313"/>
                  <a:gd name="T12" fmla="*/ 1124 w 1125"/>
                  <a:gd name="T13" fmla="*/ 242 h 313"/>
                  <a:gd name="T14" fmla="*/ 1124 w 1125"/>
                  <a:gd name="T15" fmla="*/ 172 h 313"/>
                  <a:gd name="T16" fmla="*/ 1124 w 1125"/>
                  <a:gd name="T17" fmla="*/ 172 h 313"/>
                  <a:gd name="T18" fmla="*/ 1073 w 1125"/>
                  <a:gd name="T19" fmla="*/ 5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5" h="313">
                    <a:moveTo>
                      <a:pt x="1073" y="50"/>
                    </a:moveTo>
                    <a:lnTo>
                      <a:pt x="1073" y="50"/>
                    </a:lnTo>
                    <a:cubicBezTo>
                      <a:pt x="1043" y="19"/>
                      <a:pt x="1000" y="0"/>
                      <a:pt x="952" y="0"/>
                    </a:cubicBezTo>
                    <a:lnTo>
                      <a:pt x="0" y="0"/>
                    </a:lnTo>
                    <a:lnTo>
                      <a:pt x="0" y="312"/>
                    </a:lnTo>
                    <a:lnTo>
                      <a:pt x="1124" y="312"/>
                    </a:lnTo>
                    <a:lnTo>
                      <a:pt x="1124" y="242"/>
                    </a:lnTo>
                    <a:lnTo>
                      <a:pt x="1124" y="172"/>
                    </a:lnTo>
                    <a:lnTo>
                      <a:pt x="1124" y="172"/>
                    </a:lnTo>
                    <a:cubicBezTo>
                      <a:pt x="1124" y="124"/>
                      <a:pt x="1105" y="81"/>
                      <a:pt x="1073" y="5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40">
                <a:extLst>
                  <a:ext uri="{FF2B5EF4-FFF2-40B4-BE49-F238E27FC236}">
                    <a16:creationId xmlns:a16="http://schemas.microsoft.com/office/drawing/2014/main" id="{E38612F6-0ED8-4BEE-8961-C39BD1F04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1708" y="9208813"/>
                <a:ext cx="4735847" cy="839662"/>
              </a:xfrm>
              <a:custGeom>
                <a:avLst/>
                <a:gdLst>
                  <a:gd name="T0" fmla="*/ 5138 w 5323"/>
                  <a:gd name="T1" fmla="*/ 942 h 943"/>
                  <a:gd name="T2" fmla="*/ 2661 w 5323"/>
                  <a:gd name="T3" fmla="*/ 942 h 943"/>
                  <a:gd name="T4" fmla="*/ 184 w 5323"/>
                  <a:gd name="T5" fmla="*/ 942 h 943"/>
                  <a:gd name="T6" fmla="*/ 184 w 5323"/>
                  <a:gd name="T7" fmla="*/ 942 h 943"/>
                  <a:gd name="T8" fmla="*/ 54 w 5323"/>
                  <a:gd name="T9" fmla="*/ 887 h 943"/>
                  <a:gd name="T10" fmla="*/ 54 w 5323"/>
                  <a:gd name="T11" fmla="*/ 887 h 943"/>
                  <a:gd name="T12" fmla="*/ 0 w 5323"/>
                  <a:gd name="T13" fmla="*/ 757 h 943"/>
                  <a:gd name="T14" fmla="*/ 0 w 5323"/>
                  <a:gd name="T15" fmla="*/ 470 h 943"/>
                  <a:gd name="T16" fmla="*/ 0 w 5323"/>
                  <a:gd name="T17" fmla="*/ 183 h 943"/>
                  <a:gd name="T18" fmla="*/ 0 w 5323"/>
                  <a:gd name="T19" fmla="*/ 183 h 943"/>
                  <a:gd name="T20" fmla="*/ 54 w 5323"/>
                  <a:gd name="T21" fmla="*/ 53 h 943"/>
                  <a:gd name="T22" fmla="*/ 54 w 5323"/>
                  <a:gd name="T23" fmla="*/ 53 h 943"/>
                  <a:gd name="T24" fmla="*/ 184 w 5323"/>
                  <a:gd name="T25" fmla="*/ 0 h 943"/>
                  <a:gd name="T26" fmla="*/ 2661 w 5323"/>
                  <a:gd name="T27" fmla="*/ 0 h 943"/>
                  <a:gd name="T28" fmla="*/ 5138 w 5323"/>
                  <a:gd name="T29" fmla="*/ 0 h 943"/>
                  <a:gd name="T30" fmla="*/ 5138 w 5323"/>
                  <a:gd name="T31" fmla="*/ 0 h 943"/>
                  <a:gd name="T32" fmla="*/ 5268 w 5323"/>
                  <a:gd name="T33" fmla="*/ 53 h 943"/>
                  <a:gd name="T34" fmla="*/ 5268 w 5323"/>
                  <a:gd name="T35" fmla="*/ 53 h 943"/>
                  <a:gd name="T36" fmla="*/ 5322 w 5323"/>
                  <a:gd name="T37" fmla="*/ 183 h 943"/>
                  <a:gd name="T38" fmla="*/ 5322 w 5323"/>
                  <a:gd name="T39" fmla="*/ 470 h 943"/>
                  <a:gd name="T40" fmla="*/ 5322 w 5323"/>
                  <a:gd name="T41" fmla="*/ 757 h 943"/>
                  <a:gd name="T42" fmla="*/ 5322 w 5323"/>
                  <a:gd name="T43" fmla="*/ 757 h 943"/>
                  <a:gd name="T44" fmla="*/ 5268 w 5323"/>
                  <a:gd name="T45" fmla="*/ 887 h 943"/>
                  <a:gd name="T46" fmla="*/ 5268 w 5323"/>
                  <a:gd name="T47" fmla="*/ 887 h 943"/>
                  <a:gd name="T48" fmla="*/ 5138 w 5323"/>
                  <a:gd name="T49" fmla="*/ 942 h 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323" h="943">
                    <a:moveTo>
                      <a:pt x="5138" y="942"/>
                    </a:moveTo>
                    <a:lnTo>
                      <a:pt x="2661" y="942"/>
                    </a:lnTo>
                    <a:lnTo>
                      <a:pt x="184" y="942"/>
                    </a:lnTo>
                    <a:lnTo>
                      <a:pt x="184" y="942"/>
                    </a:lnTo>
                    <a:cubicBezTo>
                      <a:pt x="133" y="942"/>
                      <a:pt x="87" y="921"/>
                      <a:pt x="54" y="887"/>
                    </a:cubicBezTo>
                    <a:lnTo>
                      <a:pt x="54" y="887"/>
                    </a:lnTo>
                    <a:cubicBezTo>
                      <a:pt x="21" y="854"/>
                      <a:pt x="0" y="809"/>
                      <a:pt x="0" y="757"/>
                    </a:cubicBezTo>
                    <a:lnTo>
                      <a:pt x="0" y="470"/>
                    </a:lnTo>
                    <a:lnTo>
                      <a:pt x="0" y="183"/>
                    </a:lnTo>
                    <a:lnTo>
                      <a:pt x="0" y="183"/>
                    </a:lnTo>
                    <a:cubicBezTo>
                      <a:pt x="0" y="132"/>
                      <a:pt x="21" y="86"/>
                      <a:pt x="54" y="53"/>
                    </a:cubicBezTo>
                    <a:lnTo>
                      <a:pt x="54" y="53"/>
                    </a:lnTo>
                    <a:cubicBezTo>
                      <a:pt x="87" y="20"/>
                      <a:pt x="133" y="0"/>
                      <a:pt x="184" y="0"/>
                    </a:cubicBezTo>
                    <a:lnTo>
                      <a:pt x="2661" y="0"/>
                    </a:lnTo>
                    <a:lnTo>
                      <a:pt x="5138" y="0"/>
                    </a:lnTo>
                    <a:lnTo>
                      <a:pt x="5138" y="0"/>
                    </a:lnTo>
                    <a:cubicBezTo>
                      <a:pt x="5189" y="0"/>
                      <a:pt x="5235" y="20"/>
                      <a:pt x="5268" y="53"/>
                    </a:cubicBezTo>
                    <a:lnTo>
                      <a:pt x="5268" y="53"/>
                    </a:lnTo>
                    <a:cubicBezTo>
                      <a:pt x="5301" y="86"/>
                      <a:pt x="5322" y="132"/>
                      <a:pt x="5322" y="183"/>
                    </a:cubicBezTo>
                    <a:lnTo>
                      <a:pt x="5322" y="470"/>
                    </a:lnTo>
                    <a:lnTo>
                      <a:pt x="5322" y="757"/>
                    </a:lnTo>
                    <a:lnTo>
                      <a:pt x="5322" y="757"/>
                    </a:lnTo>
                    <a:cubicBezTo>
                      <a:pt x="5322" y="809"/>
                      <a:pt x="5301" y="854"/>
                      <a:pt x="5268" y="887"/>
                    </a:cubicBezTo>
                    <a:lnTo>
                      <a:pt x="5268" y="887"/>
                    </a:lnTo>
                    <a:cubicBezTo>
                      <a:pt x="5235" y="921"/>
                      <a:pt x="5189" y="942"/>
                      <a:pt x="5138" y="9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41">
                <a:extLst>
                  <a:ext uri="{FF2B5EF4-FFF2-40B4-BE49-F238E27FC236}">
                    <a16:creationId xmlns:a16="http://schemas.microsoft.com/office/drawing/2014/main" id="{76320ADB-97CA-489E-AC18-E43BCD43E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3861" y="9197041"/>
                <a:ext cx="4751542" cy="855356"/>
              </a:xfrm>
              <a:custGeom>
                <a:avLst/>
                <a:gdLst>
                  <a:gd name="T0" fmla="*/ 194 w 5342"/>
                  <a:gd name="T1" fmla="*/ 18 h 962"/>
                  <a:gd name="T2" fmla="*/ 194 w 5342"/>
                  <a:gd name="T3" fmla="*/ 18 h 962"/>
                  <a:gd name="T4" fmla="*/ 70 w 5342"/>
                  <a:gd name="T5" fmla="*/ 69 h 962"/>
                  <a:gd name="T6" fmla="*/ 70 w 5342"/>
                  <a:gd name="T7" fmla="*/ 69 h 962"/>
                  <a:gd name="T8" fmla="*/ 18 w 5342"/>
                  <a:gd name="T9" fmla="*/ 193 h 962"/>
                  <a:gd name="T10" fmla="*/ 18 w 5342"/>
                  <a:gd name="T11" fmla="*/ 767 h 962"/>
                  <a:gd name="T12" fmla="*/ 18 w 5342"/>
                  <a:gd name="T13" fmla="*/ 767 h 962"/>
                  <a:gd name="T14" fmla="*/ 70 w 5342"/>
                  <a:gd name="T15" fmla="*/ 891 h 962"/>
                  <a:gd name="T16" fmla="*/ 70 w 5342"/>
                  <a:gd name="T17" fmla="*/ 891 h 962"/>
                  <a:gd name="T18" fmla="*/ 194 w 5342"/>
                  <a:gd name="T19" fmla="*/ 943 h 962"/>
                  <a:gd name="T20" fmla="*/ 5148 w 5342"/>
                  <a:gd name="T21" fmla="*/ 943 h 962"/>
                  <a:gd name="T22" fmla="*/ 5148 w 5342"/>
                  <a:gd name="T23" fmla="*/ 943 h 962"/>
                  <a:gd name="T24" fmla="*/ 5272 w 5342"/>
                  <a:gd name="T25" fmla="*/ 891 h 962"/>
                  <a:gd name="T26" fmla="*/ 5272 w 5342"/>
                  <a:gd name="T27" fmla="*/ 891 h 962"/>
                  <a:gd name="T28" fmla="*/ 5323 w 5342"/>
                  <a:gd name="T29" fmla="*/ 767 h 962"/>
                  <a:gd name="T30" fmla="*/ 5323 w 5342"/>
                  <a:gd name="T31" fmla="*/ 193 h 962"/>
                  <a:gd name="T32" fmla="*/ 5323 w 5342"/>
                  <a:gd name="T33" fmla="*/ 193 h 962"/>
                  <a:gd name="T34" fmla="*/ 5272 w 5342"/>
                  <a:gd name="T35" fmla="*/ 69 h 962"/>
                  <a:gd name="T36" fmla="*/ 5272 w 5342"/>
                  <a:gd name="T37" fmla="*/ 69 h 962"/>
                  <a:gd name="T38" fmla="*/ 5148 w 5342"/>
                  <a:gd name="T39" fmla="*/ 18 h 962"/>
                  <a:gd name="T40" fmla="*/ 194 w 5342"/>
                  <a:gd name="T41" fmla="*/ 18 h 962"/>
                  <a:gd name="T42" fmla="*/ 5148 w 5342"/>
                  <a:gd name="T43" fmla="*/ 961 h 962"/>
                  <a:gd name="T44" fmla="*/ 194 w 5342"/>
                  <a:gd name="T45" fmla="*/ 961 h 962"/>
                  <a:gd name="T46" fmla="*/ 194 w 5342"/>
                  <a:gd name="T47" fmla="*/ 961 h 962"/>
                  <a:gd name="T48" fmla="*/ 57 w 5342"/>
                  <a:gd name="T49" fmla="*/ 904 h 962"/>
                  <a:gd name="T50" fmla="*/ 57 w 5342"/>
                  <a:gd name="T51" fmla="*/ 904 h 962"/>
                  <a:gd name="T52" fmla="*/ 0 w 5342"/>
                  <a:gd name="T53" fmla="*/ 767 h 962"/>
                  <a:gd name="T54" fmla="*/ 0 w 5342"/>
                  <a:gd name="T55" fmla="*/ 193 h 962"/>
                  <a:gd name="T56" fmla="*/ 0 w 5342"/>
                  <a:gd name="T57" fmla="*/ 193 h 962"/>
                  <a:gd name="T58" fmla="*/ 57 w 5342"/>
                  <a:gd name="T59" fmla="*/ 57 h 962"/>
                  <a:gd name="T60" fmla="*/ 57 w 5342"/>
                  <a:gd name="T61" fmla="*/ 57 h 962"/>
                  <a:gd name="T62" fmla="*/ 194 w 5342"/>
                  <a:gd name="T63" fmla="*/ 0 h 962"/>
                  <a:gd name="T64" fmla="*/ 5148 w 5342"/>
                  <a:gd name="T65" fmla="*/ 0 h 962"/>
                  <a:gd name="T66" fmla="*/ 5148 w 5342"/>
                  <a:gd name="T67" fmla="*/ 0 h 962"/>
                  <a:gd name="T68" fmla="*/ 5285 w 5342"/>
                  <a:gd name="T69" fmla="*/ 57 h 962"/>
                  <a:gd name="T70" fmla="*/ 5285 w 5342"/>
                  <a:gd name="T71" fmla="*/ 57 h 962"/>
                  <a:gd name="T72" fmla="*/ 5341 w 5342"/>
                  <a:gd name="T73" fmla="*/ 193 h 962"/>
                  <a:gd name="T74" fmla="*/ 5341 w 5342"/>
                  <a:gd name="T75" fmla="*/ 767 h 962"/>
                  <a:gd name="T76" fmla="*/ 5341 w 5342"/>
                  <a:gd name="T77" fmla="*/ 767 h 962"/>
                  <a:gd name="T78" fmla="*/ 5285 w 5342"/>
                  <a:gd name="T79" fmla="*/ 904 h 962"/>
                  <a:gd name="T80" fmla="*/ 5285 w 5342"/>
                  <a:gd name="T81" fmla="*/ 904 h 962"/>
                  <a:gd name="T82" fmla="*/ 5148 w 5342"/>
                  <a:gd name="T83" fmla="*/ 961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42" h="962">
                    <a:moveTo>
                      <a:pt x="194" y="18"/>
                    </a:moveTo>
                    <a:lnTo>
                      <a:pt x="194" y="18"/>
                    </a:lnTo>
                    <a:cubicBezTo>
                      <a:pt x="147" y="18"/>
                      <a:pt x="103" y="36"/>
                      <a:pt x="70" y="69"/>
                    </a:cubicBezTo>
                    <a:lnTo>
                      <a:pt x="70" y="69"/>
                    </a:lnTo>
                    <a:cubicBezTo>
                      <a:pt x="37" y="102"/>
                      <a:pt x="18" y="147"/>
                      <a:pt x="18" y="193"/>
                    </a:cubicBezTo>
                    <a:lnTo>
                      <a:pt x="18" y="767"/>
                    </a:lnTo>
                    <a:lnTo>
                      <a:pt x="18" y="767"/>
                    </a:lnTo>
                    <a:cubicBezTo>
                      <a:pt x="18" y="815"/>
                      <a:pt x="37" y="858"/>
                      <a:pt x="70" y="891"/>
                    </a:cubicBezTo>
                    <a:lnTo>
                      <a:pt x="70" y="891"/>
                    </a:lnTo>
                    <a:cubicBezTo>
                      <a:pt x="103" y="924"/>
                      <a:pt x="147" y="943"/>
                      <a:pt x="194" y="943"/>
                    </a:cubicBezTo>
                    <a:lnTo>
                      <a:pt x="5148" y="943"/>
                    </a:lnTo>
                    <a:lnTo>
                      <a:pt x="5148" y="943"/>
                    </a:lnTo>
                    <a:cubicBezTo>
                      <a:pt x="5195" y="943"/>
                      <a:pt x="5238" y="924"/>
                      <a:pt x="5272" y="891"/>
                    </a:cubicBezTo>
                    <a:lnTo>
                      <a:pt x="5272" y="891"/>
                    </a:lnTo>
                    <a:cubicBezTo>
                      <a:pt x="5304" y="858"/>
                      <a:pt x="5323" y="815"/>
                      <a:pt x="5323" y="767"/>
                    </a:cubicBezTo>
                    <a:lnTo>
                      <a:pt x="5323" y="193"/>
                    </a:lnTo>
                    <a:lnTo>
                      <a:pt x="5323" y="193"/>
                    </a:lnTo>
                    <a:cubicBezTo>
                      <a:pt x="5323" y="147"/>
                      <a:pt x="5304" y="102"/>
                      <a:pt x="5272" y="69"/>
                    </a:cubicBezTo>
                    <a:lnTo>
                      <a:pt x="5272" y="69"/>
                    </a:lnTo>
                    <a:cubicBezTo>
                      <a:pt x="5238" y="36"/>
                      <a:pt x="5195" y="18"/>
                      <a:pt x="5148" y="18"/>
                    </a:cubicBezTo>
                    <a:lnTo>
                      <a:pt x="194" y="18"/>
                    </a:lnTo>
                    <a:close/>
                    <a:moveTo>
                      <a:pt x="5148" y="961"/>
                    </a:moveTo>
                    <a:lnTo>
                      <a:pt x="194" y="961"/>
                    </a:lnTo>
                    <a:lnTo>
                      <a:pt x="194" y="961"/>
                    </a:lnTo>
                    <a:cubicBezTo>
                      <a:pt x="143" y="961"/>
                      <a:pt x="94" y="940"/>
                      <a:pt x="57" y="904"/>
                    </a:cubicBezTo>
                    <a:lnTo>
                      <a:pt x="57" y="904"/>
                    </a:lnTo>
                    <a:cubicBezTo>
                      <a:pt x="21" y="868"/>
                      <a:pt x="0" y="819"/>
                      <a:pt x="0" y="767"/>
                    </a:cubicBezTo>
                    <a:lnTo>
                      <a:pt x="0" y="193"/>
                    </a:lnTo>
                    <a:lnTo>
                      <a:pt x="0" y="193"/>
                    </a:lnTo>
                    <a:cubicBezTo>
                      <a:pt x="0" y="141"/>
                      <a:pt x="21" y="94"/>
                      <a:pt x="57" y="57"/>
                    </a:cubicBezTo>
                    <a:lnTo>
                      <a:pt x="57" y="57"/>
                    </a:lnTo>
                    <a:cubicBezTo>
                      <a:pt x="94" y="20"/>
                      <a:pt x="143" y="0"/>
                      <a:pt x="194" y="0"/>
                    </a:cubicBezTo>
                    <a:lnTo>
                      <a:pt x="5148" y="0"/>
                    </a:lnTo>
                    <a:lnTo>
                      <a:pt x="5148" y="0"/>
                    </a:lnTo>
                    <a:cubicBezTo>
                      <a:pt x="5199" y="0"/>
                      <a:pt x="5248" y="20"/>
                      <a:pt x="5285" y="57"/>
                    </a:cubicBezTo>
                    <a:lnTo>
                      <a:pt x="5285" y="57"/>
                    </a:lnTo>
                    <a:cubicBezTo>
                      <a:pt x="5321" y="94"/>
                      <a:pt x="5341" y="141"/>
                      <a:pt x="5341" y="193"/>
                    </a:cubicBezTo>
                    <a:lnTo>
                      <a:pt x="5341" y="767"/>
                    </a:lnTo>
                    <a:lnTo>
                      <a:pt x="5341" y="767"/>
                    </a:lnTo>
                    <a:cubicBezTo>
                      <a:pt x="5341" y="819"/>
                      <a:pt x="5321" y="868"/>
                      <a:pt x="5285" y="904"/>
                    </a:cubicBezTo>
                    <a:lnTo>
                      <a:pt x="5285" y="904"/>
                    </a:lnTo>
                    <a:cubicBezTo>
                      <a:pt x="5248" y="940"/>
                      <a:pt x="5199" y="961"/>
                      <a:pt x="5148" y="9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42">
                <a:extLst>
                  <a:ext uri="{FF2B5EF4-FFF2-40B4-BE49-F238E27FC236}">
                    <a16:creationId xmlns:a16="http://schemas.microsoft.com/office/drawing/2014/main" id="{E5A78416-01D7-43B4-BE87-F571EA295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4298" y="9605101"/>
                <a:ext cx="66701" cy="66703"/>
              </a:xfrm>
              <a:custGeom>
                <a:avLst/>
                <a:gdLst>
                  <a:gd name="T0" fmla="*/ 72 w 73"/>
                  <a:gd name="T1" fmla="*/ 37 h 74"/>
                  <a:gd name="T2" fmla="*/ 72 w 73"/>
                  <a:gd name="T3" fmla="*/ 37 h 74"/>
                  <a:gd name="T4" fmla="*/ 36 w 73"/>
                  <a:gd name="T5" fmla="*/ 73 h 74"/>
                  <a:gd name="T6" fmla="*/ 36 w 73"/>
                  <a:gd name="T7" fmla="*/ 73 h 74"/>
                  <a:gd name="T8" fmla="*/ 0 w 73"/>
                  <a:gd name="T9" fmla="*/ 37 h 74"/>
                  <a:gd name="T10" fmla="*/ 0 w 73"/>
                  <a:gd name="T11" fmla="*/ 37 h 74"/>
                  <a:gd name="T12" fmla="*/ 36 w 73"/>
                  <a:gd name="T13" fmla="*/ 0 h 74"/>
                  <a:gd name="T14" fmla="*/ 36 w 73"/>
                  <a:gd name="T15" fmla="*/ 0 h 74"/>
                  <a:gd name="T16" fmla="*/ 72 w 73"/>
                  <a:gd name="T17" fmla="*/ 3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74">
                    <a:moveTo>
                      <a:pt x="72" y="37"/>
                    </a:moveTo>
                    <a:lnTo>
                      <a:pt x="72" y="37"/>
                    </a:lnTo>
                    <a:cubicBezTo>
                      <a:pt x="72" y="56"/>
                      <a:pt x="56" y="73"/>
                      <a:pt x="36" y="73"/>
                    </a:cubicBezTo>
                    <a:lnTo>
                      <a:pt x="36" y="73"/>
                    </a:lnTo>
                    <a:cubicBezTo>
                      <a:pt x="16" y="73"/>
                      <a:pt x="0" y="56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6" y="0"/>
                      <a:pt x="36" y="0"/>
                    </a:cubicBezTo>
                    <a:lnTo>
                      <a:pt x="36" y="0"/>
                    </a:lnTo>
                    <a:cubicBezTo>
                      <a:pt x="56" y="0"/>
                      <a:pt x="72" y="16"/>
                      <a:pt x="72" y="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43">
                <a:extLst>
                  <a:ext uri="{FF2B5EF4-FFF2-40B4-BE49-F238E27FC236}">
                    <a16:creationId xmlns:a16="http://schemas.microsoft.com/office/drawing/2014/main" id="{F77017EB-1274-473C-80C1-0D868CFA6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6451" y="9597254"/>
                <a:ext cx="82395" cy="82398"/>
              </a:xfrm>
              <a:custGeom>
                <a:avLst/>
                <a:gdLst>
                  <a:gd name="T0" fmla="*/ 45 w 91"/>
                  <a:gd name="T1" fmla="*/ 18 h 91"/>
                  <a:gd name="T2" fmla="*/ 45 w 91"/>
                  <a:gd name="T3" fmla="*/ 18 h 91"/>
                  <a:gd name="T4" fmla="*/ 18 w 91"/>
                  <a:gd name="T5" fmla="*/ 46 h 91"/>
                  <a:gd name="T6" fmla="*/ 18 w 91"/>
                  <a:gd name="T7" fmla="*/ 46 h 91"/>
                  <a:gd name="T8" fmla="*/ 45 w 91"/>
                  <a:gd name="T9" fmla="*/ 72 h 91"/>
                  <a:gd name="T10" fmla="*/ 45 w 91"/>
                  <a:gd name="T11" fmla="*/ 72 h 91"/>
                  <a:gd name="T12" fmla="*/ 72 w 91"/>
                  <a:gd name="T13" fmla="*/ 46 h 91"/>
                  <a:gd name="T14" fmla="*/ 72 w 91"/>
                  <a:gd name="T15" fmla="*/ 46 h 91"/>
                  <a:gd name="T16" fmla="*/ 45 w 91"/>
                  <a:gd name="T17" fmla="*/ 18 h 91"/>
                  <a:gd name="T18" fmla="*/ 45 w 91"/>
                  <a:gd name="T19" fmla="*/ 90 h 91"/>
                  <a:gd name="T20" fmla="*/ 45 w 91"/>
                  <a:gd name="T21" fmla="*/ 90 h 91"/>
                  <a:gd name="T22" fmla="*/ 0 w 91"/>
                  <a:gd name="T23" fmla="*/ 46 h 91"/>
                  <a:gd name="T24" fmla="*/ 0 w 91"/>
                  <a:gd name="T25" fmla="*/ 46 h 91"/>
                  <a:gd name="T26" fmla="*/ 45 w 91"/>
                  <a:gd name="T27" fmla="*/ 0 h 91"/>
                  <a:gd name="T28" fmla="*/ 45 w 91"/>
                  <a:gd name="T29" fmla="*/ 0 h 91"/>
                  <a:gd name="T30" fmla="*/ 90 w 91"/>
                  <a:gd name="T31" fmla="*/ 46 h 91"/>
                  <a:gd name="T32" fmla="*/ 90 w 91"/>
                  <a:gd name="T33" fmla="*/ 46 h 91"/>
                  <a:gd name="T34" fmla="*/ 45 w 91"/>
                  <a:gd name="T35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91">
                    <a:moveTo>
                      <a:pt x="45" y="18"/>
                    </a:moveTo>
                    <a:lnTo>
                      <a:pt x="45" y="18"/>
                    </a:lnTo>
                    <a:cubicBezTo>
                      <a:pt x="30" y="18"/>
                      <a:pt x="18" y="30"/>
                      <a:pt x="18" y="46"/>
                    </a:cubicBezTo>
                    <a:lnTo>
                      <a:pt x="18" y="46"/>
                    </a:lnTo>
                    <a:cubicBezTo>
                      <a:pt x="18" y="60"/>
                      <a:pt x="30" y="72"/>
                      <a:pt x="45" y="72"/>
                    </a:cubicBezTo>
                    <a:lnTo>
                      <a:pt x="45" y="72"/>
                    </a:lnTo>
                    <a:cubicBezTo>
                      <a:pt x="60" y="72"/>
                      <a:pt x="72" y="60"/>
                      <a:pt x="72" y="46"/>
                    </a:cubicBezTo>
                    <a:lnTo>
                      <a:pt x="72" y="46"/>
                    </a:lnTo>
                    <a:cubicBezTo>
                      <a:pt x="72" y="30"/>
                      <a:pt x="60" y="18"/>
                      <a:pt x="45" y="18"/>
                    </a:cubicBezTo>
                    <a:close/>
                    <a:moveTo>
                      <a:pt x="45" y="90"/>
                    </a:moveTo>
                    <a:lnTo>
                      <a:pt x="45" y="90"/>
                    </a:lnTo>
                    <a:cubicBezTo>
                      <a:pt x="20" y="90"/>
                      <a:pt x="0" y="70"/>
                      <a:pt x="0" y="46"/>
                    </a:cubicBezTo>
                    <a:lnTo>
                      <a:pt x="0" y="46"/>
                    </a:lnTo>
                    <a:cubicBezTo>
                      <a:pt x="0" y="21"/>
                      <a:pt x="20" y="0"/>
                      <a:pt x="45" y="0"/>
                    </a:cubicBezTo>
                    <a:lnTo>
                      <a:pt x="45" y="0"/>
                    </a:lnTo>
                    <a:cubicBezTo>
                      <a:pt x="70" y="0"/>
                      <a:pt x="90" y="21"/>
                      <a:pt x="90" y="46"/>
                    </a:cubicBezTo>
                    <a:lnTo>
                      <a:pt x="90" y="46"/>
                    </a:lnTo>
                    <a:cubicBezTo>
                      <a:pt x="90" y="70"/>
                      <a:pt x="70" y="90"/>
                      <a:pt x="45" y="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44">
                <a:extLst>
                  <a:ext uri="{FF2B5EF4-FFF2-40B4-BE49-F238E27FC236}">
                    <a16:creationId xmlns:a16="http://schemas.microsoft.com/office/drawing/2014/main" id="{F918459C-505F-44AD-A1B3-96D169A09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4022" y="9605101"/>
                <a:ext cx="62778" cy="66703"/>
              </a:xfrm>
              <a:custGeom>
                <a:avLst/>
                <a:gdLst>
                  <a:gd name="T0" fmla="*/ 71 w 72"/>
                  <a:gd name="T1" fmla="*/ 37 h 74"/>
                  <a:gd name="T2" fmla="*/ 71 w 72"/>
                  <a:gd name="T3" fmla="*/ 37 h 74"/>
                  <a:gd name="T4" fmla="*/ 35 w 72"/>
                  <a:gd name="T5" fmla="*/ 73 h 74"/>
                  <a:gd name="T6" fmla="*/ 35 w 72"/>
                  <a:gd name="T7" fmla="*/ 73 h 74"/>
                  <a:gd name="T8" fmla="*/ 0 w 72"/>
                  <a:gd name="T9" fmla="*/ 37 h 74"/>
                  <a:gd name="T10" fmla="*/ 0 w 72"/>
                  <a:gd name="T11" fmla="*/ 37 h 74"/>
                  <a:gd name="T12" fmla="*/ 35 w 72"/>
                  <a:gd name="T13" fmla="*/ 0 h 74"/>
                  <a:gd name="T14" fmla="*/ 35 w 72"/>
                  <a:gd name="T15" fmla="*/ 0 h 74"/>
                  <a:gd name="T16" fmla="*/ 71 w 72"/>
                  <a:gd name="T17" fmla="*/ 3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71" y="37"/>
                    </a:moveTo>
                    <a:lnTo>
                      <a:pt x="71" y="37"/>
                    </a:lnTo>
                    <a:cubicBezTo>
                      <a:pt x="71" y="56"/>
                      <a:pt x="55" y="73"/>
                      <a:pt x="35" y="73"/>
                    </a:cubicBezTo>
                    <a:lnTo>
                      <a:pt x="35" y="73"/>
                    </a:lnTo>
                    <a:cubicBezTo>
                      <a:pt x="16" y="73"/>
                      <a:pt x="0" y="56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6" y="0"/>
                      <a:pt x="35" y="0"/>
                    </a:cubicBezTo>
                    <a:lnTo>
                      <a:pt x="35" y="0"/>
                    </a:lnTo>
                    <a:cubicBezTo>
                      <a:pt x="55" y="0"/>
                      <a:pt x="71" y="16"/>
                      <a:pt x="71" y="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45">
                <a:extLst>
                  <a:ext uri="{FF2B5EF4-FFF2-40B4-BE49-F238E27FC236}">
                    <a16:creationId xmlns:a16="http://schemas.microsoft.com/office/drawing/2014/main" id="{58301929-910C-4469-9C99-3942B941D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6175" y="9597254"/>
                <a:ext cx="82395" cy="82398"/>
              </a:xfrm>
              <a:custGeom>
                <a:avLst/>
                <a:gdLst>
                  <a:gd name="T0" fmla="*/ 44 w 91"/>
                  <a:gd name="T1" fmla="*/ 18 h 91"/>
                  <a:gd name="T2" fmla="*/ 44 w 91"/>
                  <a:gd name="T3" fmla="*/ 18 h 91"/>
                  <a:gd name="T4" fmla="*/ 18 w 91"/>
                  <a:gd name="T5" fmla="*/ 46 h 91"/>
                  <a:gd name="T6" fmla="*/ 18 w 91"/>
                  <a:gd name="T7" fmla="*/ 46 h 91"/>
                  <a:gd name="T8" fmla="*/ 44 w 91"/>
                  <a:gd name="T9" fmla="*/ 72 h 91"/>
                  <a:gd name="T10" fmla="*/ 44 w 91"/>
                  <a:gd name="T11" fmla="*/ 72 h 91"/>
                  <a:gd name="T12" fmla="*/ 72 w 91"/>
                  <a:gd name="T13" fmla="*/ 46 h 91"/>
                  <a:gd name="T14" fmla="*/ 72 w 91"/>
                  <a:gd name="T15" fmla="*/ 46 h 91"/>
                  <a:gd name="T16" fmla="*/ 44 w 91"/>
                  <a:gd name="T17" fmla="*/ 18 h 91"/>
                  <a:gd name="T18" fmla="*/ 44 w 91"/>
                  <a:gd name="T19" fmla="*/ 90 h 91"/>
                  <a:gd name="T20" fmla="*/ 44 w 91"/>
                  <a:gd name="T21" fmla="*/ 90 h 91"/>
                  <a:gd name="T22" fmla="*/ 0 w 91"/>
                  <a:gd name="T23" fmla="*/ 46 h 91"/>
                  <a:gd name="T24" fmla="*/ 0 w 91"/>
                  <a:gd name="T25" fmla="*/ 46 h 91"/>
                  <a:gd name="T26" fmla="*/ 44 w 91"/>
                  <a:gd name="T27" fmla="*/ 0 h 91"/>
                  <a:gd name="T28" fmla="*/ 44 w 91"/>
                  <a:gd name="T29" fmla="*/ 0 h 91"/>
                  <a:gd name="T30" fmla="*/ 90 w 91"/>
                  <a:gd name="T31" fmla="*/ 46 h 91"/>
                  <a:gd name="T32" fmla="*/ 90 w 91"/>
                  <a:gd name="T33" fmla="*/ 46 h 91"/>
                  <a:gd name="T34" fmla="*/ 44 w 91"/>
                  <a:gd name="T35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91">
                    <a:moveTo>
                      <a:pt x="44" y="18"/>
                    </a:moveTo>
                    <a:lnTo>
                      <a:pt x="44" y="18"/>
                    </a:lnTo>
                    <a:cubicBezTo>
                      <a:pt x="30" y="18"/>
                      <a:pt x="18" y="30"/>
                      <a:pt x="18" y="46"/>
                    </a:cubicBezTo>
                    <a:lnTo>
                      <a:pt x="18" y="46"/>
                    </a:lnTo>
                    <a:cubicBezTo>
                      <a:pt x="18" y="60"/>
                      <a:pt x="30" y="72"/>
                      <a:pt x="44" y="72"/>
                    </a:cubicBezTo>
                    <a:lnTo>
                      <a:pt x="44" y="72"/>
                    </a:lnTo>
                    <a:cubicBezTo>
                      <a:pt x="60" y="72"/>
                      <a:pt x="72" y="60"/>
                      <a:pt x="72" y="46"/>
                    </a:cubicBezTo>
                    <a:lnTo>
                      <a:pt x="72" y="46"/>
                    </a:lnTo>
                    <a:cubicBezTo>
                      <a:pt x="72" y="30"/>
                      <a:pt x="60" y="18"/>
                      <a:pt x="44" y="18"/>
                    </a:cubicBezTo>
                    <a:close/>
                    <a:moveTo>
                      <a:pt x="44" y="90"/>
                    </a:moveTo>
                    <a:lnTo>
                      <a:pt x="44" y="90"/>
                    </a:lnTo>
                    <a:cubicBezTo>
                      <a:pt x="20" y="90"/>
                      <a:pt x="0" y="70"/>
                      <a:pt x="0" y="46"/>
                    </a:cubicBezTo>
                    <a:lnTo>
                      <a:pt x="0" y="46"/>
                    </a:lnTo>
                    <a:cubicBezTo>
                      <a:pt x="0" y="21"/>
                      <a:pt x="20" y="0"/>
                      <a:pt x="44" y="0"/>
                    </a:cubicBezTo>
                    <a:lnTo>
                      <a:pt x="44" y="0"/>
                    </a:lnTo>
                    <a:cubicBezTo>
                      <a:pt x="69" y="0"/>
                      <a:pt x="90" y="21"/>
                      <a:pt x="90" y="46"/>
                    </a:cubicBezTo>
                    <a:lnTo>
                      <a:pt x="90" y="46"/>
                    </a:lnTo>
                    <a:cubicBezTo>
                      <a:pt x="90" y="70"/>
                      <a:pt x="69" y="90"/>
                      <a:pt x="44" y="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46">
                <a:extLst>
                  <a:ext uri="{FF2B5EF4-FFF2-40B4-BE49-F238E27FC236}">
                    <a16:creationId xmlns:a16="http://schemas.microsoft.com/office/drawing/2014/main" id="{24387D3D-B45A-4921-A99F-D846E45AC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9822" y="9605101"/>
                <a:ext cx="66703" cy="66703"/>
              </a:xfrm>
              <a:custGeom>
                <a:avLst/>
                <a:gdLst>
                  <a:gd name="T0" fmla="*/ 72 w 73"/>
                  <a:gd name="T1" fmla="*/ 37 h 74"/>
                  <a:gd name="T2" fmla="*/ 72 w 73"/>
                  <a:gd name="T3" fmla="*/ 37 h 74"/>
                  <a:gd name="T4" fmla="*/ 36 w 73"/>
                  <a:gd name="T5" fmla="*/ 73 h 74"/>
                  <a:gd name="T6" fmla="*/ 36 w 73"/>
                  <a:gd name="T7" fmla="*/ 73 h 74"/>
                  <a:gd name="T8" fmla="*/ 0 w 73"/>
                  <a:gd name="T9" fmla="*/ 37 h 74"/>
                  <a:gd name="T10" fmla="*/ 0 w 73"/>
                  <a:gd name="T11" fmla="*/ 37 h 74"/>
                  <a:gd name="T12" fmla="*/ 36 w 73"/>
                  <a:gd name="T13" fmla="*/ 0 h 74"/>
                  <a:gd name="T14" fmla="*/ 36 w 73"/>
                  <a:gd name="T15" fmla="*/ 0 h 74"/>
                  <a:gd name="T16" fmla="*/ 72 w 73"/>
                  <a:gd name="T17" fmla="*/ 3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74">
                    <a:moveTo>
                      <a:pt x="72" y="37"/>
                    </a:moveTo>
                    <a:lnTo>
                      <a:pt x="72" y="37"/>
                    </a:lnTo>
                    <a:cubicBezTo>
                      <a:pt x="72" y="56"/>
                      <a:pt x="57" y="73"/>
                      <a:pt x="36" y="73"/>
                    </a:cubicBezTo>
                    <a:lnTo>
                      <a:pt x="36" y="73"/>
                    </a:lnTo>
                    <a:cubicBezTo>
                      <a:pt x="17" y="73"/>
                      <a:pt x="0" y="56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7" y="0"/>
                      <a:pt x="36" y="0"/>
                    </a:cubicBezTo>
                    <a:lnTo>
                      <a:pt x="36" y="0"/>
                    </a:lnTo>
                    <a:cubicBezTo>
                      <a:pt x="57" y="0"/>
                      <a:pt x="72" y="16"/>
                      <a:pt x="72" y="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47">
                <a:extLst>
                  <a:ext uri="{FF2B5EF4-FFF2-40B4-BE49-F238E27FC236}">
                    <a16:creationId xmlns:a16="http://schemas.microsoft.com/office/drawing/2014/main" id="{FA4DFA22-82E9-4E81-A564-07779CD2F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5900" y="9597254"/>
                <a:ext cx="82395" cy="82398"/>
              </a:xfrm>
              <a:custGeom>
                <a:avLst/>
                <a:gdLst>
                  <a:gd name="T0" fmla="*/ 44 w 91"/>
                  <a:gd name="T1" fmla="*/ 18 h 91"/>
                  <a:gd name="T2" fmla="*/ 44 w 91"/>
                  <a:gd name="T3" fmla="*/ 18 h 91"/>
                  <a:gd name="T4" fmla="*/ 18 w 91"/>
                  <a:gd name="T5" fmla="*/ 46 h 91"/>
                  <a:gd name="T6" fmla="*/ 18 w 91"/>
                  <a:gd name="T7" fmla="*/ 46 h 91"/>
                  <a:gd name="T8" fmla="*/ 44 w 91"/>
                  <a:gd name="T9" fmla="*/ 72 h 91"/>
                  <a:gd name="T10" fmla="*/ 44 w 91"/>
                  <a:gd name="T11" fmla="*/ 72 h 91"/>
                  <a:gd name="T12" fmla="*/ 72 w 91"/>
                  <a:gd name="T13" fmla="*/ 46 h 91"/>
                  <a:gd name="T14" fmla="*/ 72 w 91"/>
                  <a:gd name="T15" fmla="*/ 46 h 91"/>
                  <a:gd name="T16" fmla="*/ 44 w 91"/>
                  <a:gd name="T17" fmla="*/ 18 h 91"/>
                  <a:gd name="T18" fmla="*/ 44 w 91"/>
                  <a:gd name="T19" fmla="*/ 90 h 91"/>
                  <a:gd name="T20" fmla="*/ 44 w 91"/>
                  <a:gd name="T21" fmla="*/ 90 h 91"/>
                  <a:gd name="T22" fmla="*/ 0 w 91"/>
                  <a:gd name="T23" fmla="*/ 46 h 91"/>
                  <a:gd name="T24" fmla="*/ 0 w 91"/>
                  <a:gd name="T25" fmla="*/ 46 h 91"/>
                  <a:gd name="T26" fmla="*/ 44 w 91"/>
                  <a:gd name="T27" fmla="*/ 0 h 91"/>
                  <a:gd name="T28" fmla="*/ 44 w 91"/>
                  <a:gd name="T29" fmla="*/ 0 h 91"/>
                  <a:gd name="T30" fmla="*/ 90 w 91"/>
                  <a:gd name="T31" fmla="*/ 46 h 91"/>
                  <a:gd name="T32" fmla="*/ 90 w 91"/>
                  <a:gd name="T33" fmla="*/ 46 h 91"/>
                  <a:gd name="T34" fmla="*/ 44 w 91"/>
                  <a:gd name="T35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91">
                    <a:moveTo>
                      <a:pt x="44" y="18"/>
                    </a:moveTo>
                    <a:lnTo>
                      <a:pt x="44" y="18"/>
                    </a:lnTo>
                    <a:cubicBezTo>
                      <a:pt x="30" y="18"/>
                      <a:pt x="18" y="30"/>
                      <a:pt x="18" y="46"/>
                    </a:cubicBezTo>
                    <a:lnTo>
                      <a:pt x="18" y="46"/>
                    </a:lnTo>
                    <a:cubicBezTo>
                      <a:pt x="18" y="60"/>
                      <a:pt x="30" y="72"/>
                      <a:pt x="44" y="72"/>
                    </a:cubicBezTo>
                    <a:lnTo>
                      <a:pt x="44" y="72"/>
                    </a:lnTo>
                    <a:cubicBezTo>
                      <a:pt x="60" y="72"/>
                      <a:pt x="72" y="60"/>
                      <a:pt x="72" y="46"/>
                    </a:cubicBezTo>
                    <a:lnTo>
                      <a:pt x="72" y="46"/>
                    </a:lnTo>
                    <a:cubicBezTo>
                      <a:pt x="72" y="30"/>
                      <a:pt x="60" y="18"/>
                      <a:pt x="44" y="18"/>
                    </a:cubicBezTo>
                    <a:close/>
                    <a:moveTo>
                      <a:pt x="44" y="90"/>
                    </a:moveTo>
                    <a:lnTo>
                      <a:pt x="44" y="90"/>
                    </a:lnTo>
                    <a:cubicBezTo>
                      <a:pt x="20" y="90"/>
                      <a:pt x="0" y="70"/>
                      <a:pt x="0" y="46"/>
                    </a:cubicBezTo>
                    <a:lnTo>
                      <a:pt x="0" y="46"/>
                    </a:lnTo>
                    <a:cubicBezTo>
                      <a:pt x="0" y="21"/>
                      <a:pt x="20" y="0"/>
                      <a:pt x="44" y="0"/>
                    </a:cubicBezTo>
                    <a:lnTo>
                      <a:pt x="44" y="0"/>
                    </a:lnTo>
                    <a:cubicBezTo>
                      <a:pt x="69" y="0"/>
                      <a:pt x="90" y="21"/>
                      <a:pt x="90" y="46"/>
                    </a:cubicBezTo>
                    <a:lnTo>
                      <a:pt x="90" y="46"/>
                    </a:lnTo>
                    <a:cubicBezTo>
                      <a:pt x="90" y="70"/>
                      <a:pt x="69" y="90"/>
                      <a:pt x="44" y="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48">
                <a:extLst>
                  <a:ext uri="{FF2B5EF4-FFF2-40B4-BE49-F238E27FC236}">
                    <a16:creationId xmlns:a16="http://schemas.microsoft.com/office/drawing/2014/main" id="{87F5DCFD-8A3E-4E55-9338-48A5B88D3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3714" y="9538400"/>
                <a:ext cx="608167" cy="196183"/>
              </a:xfrm>
              <a:custGeom>
                <a:avLst/>
                <a:gdLst>
                  <a:gd name="T0" fmla="*/ 684 w 685"/>
                  <a:gd name="T1" fmla="*/ 0 h 221"/>
                  <a:gd name="T2" fmla="*/ 111 w 685"/>
                  <a:gd name="T3" fmla="*/ 0 h 221"/>
                  <a:gd name="T4" fmla="*/ 111 w 685"/>
                  <a:gd name="T5" fmla="*/ 0 h 221"/>
                  <a:gd name="T6" fmla="*/ 43 w 685"/>
                  <a:gd name="T7" fmla="*/ 23 h 221"/>
                  <a:gd name="T8" fmla="*/ 43 w 685"/>
                  <a:gd name="T9" fmla="*/ 23 h 221"/>
                  <a:gd name="T10" fmla="*/ 0 w 685"/>
                  <a:gd name="T11" fmla="*/ 111 h 221"/>
                  <a:gd name="T12" fmla="*/ 0 w 685"/>
                  <a:gd name="T13" fmla="*/ 111 h 221"/>
                  <a:gd name="T14" fmla="*/ 33 w 685"/>
                  <a:gd name="T15" fmla="*/ 189 h 221"/>
                  <a:gd name="T16" fmla="*/ 33 w 685"/>
                  <a:gd name="T17" fmla="*/ 189 h 221"/>
                  <a:gd name="T18" fmla="*/ 111 w 685"/>
                  <a:gd name="T19" fmla="*/ 220 h 221"/>
                  <a:gd name="T20" fmla="*/ 684 w 685"/>
                  <a:gd name="T21" fmla="*/ 220 h 221"/>
                  <a:gd name="T22" fmla="*/ 684 w 685"/>
                  <a:gd name="T23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5" h="221">
                    <a:moveTo>
                      <a:pt x="684" y="0"/>
                    </a:moveTo>
                    <a:lnTo>
                      <a:pt x="111" y="0"/>
                    </a:lnTo>
                    <a:lnTo>
                      <a:pt x="111" y="0"/>
                    </a:lnTo>
                    <a:cubicBezTo>
                      <a:pt x="85" y="0"/>
                      <a:pt x="62" y="9"/>
                      <a:pt x="43" y="23"/>
                    </a:cubicBezTo>
                    <a:lnTo>
                      <a:pt x="43" y="23"/>
                    </a:lnTo>
                    <a:cubicBezTo>
                      <a:pt x="16" y="43"/>
                      <a:pt x="0" y="75"/>
                      <a:pt x="0" y="111"/>
                    </a:cubicBezTo>
                    <a:lnTo>
                      <a:pt x="0" y="111"/>
                    </a:lnTo>
                    <a:cubicBezTo>
                      <a:pt x="0" y="141"/>
                      <a:pt x="12" y="168"/>
                      <a:pt x="33" y="189"/>
                    </a:cubicBezTo>
                    <a:lnTo>
                      <a:pt x="33" y="189"/>
                    </a:lnTo>
                    <a:cubicBezTo>
                      <a:pt x="52" y="208"/>
                      <a:pt x="80" y="220"/>
                      <a:pt x="111" y="220"/>
                    </a:cubicBezTo>
                    <a:lnTo>
                      <a:pt x="684" y="220"/>
                    </a:lnTo>
                    <a:lnTo>
                      <a:pt x="68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49">
                <a:extLst>
                  <a:ext uri="{FF2B5EF4-FFF2-40B4-BE49-F238E27FC236}">
                    <a16:creationId xmlns:a16="http://schemas.microsoft.com/office/drawing/2014/main" id="{E4011684-15D3-437D-8B7B-0C377B1A3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5867" y="9530553"/>
                <a:ext cx="627784" cy="211877"/>
              </a:xfrm>
              <a:custGeom>
                <a:avLst/>
                <a:gdLst>
                  <a:gd name="T0" fmla="*/ 120 w 704"/>
                  <a:gd name="T1" fmla="*/ 18 h 240"/>
                  <a:gd name="T2" fmla="*/ 120 w 704"/>
                  <a:gd name="T3" fmla="*/ 18 h 240"/>
                  <a:gd name="T4" fmla="*/ 57 w 704"/>
                  <a:gd name="T5" fmla="*/ 39 h 240"/>
                  <a:gd name="T6" fmla="*/ 57 w 704"/>
                  <a:gd name="T7" fmla="*/ 39 h 240"/>
                  <a:gd name="T8" fmla="*/ 18 w 704"/>
                  <a:gd name="T9" fmla="*/ 120 h 240"/>
                  <a:gd name="T10" fmla="*/ 18 w 704"/>
                  <a:gd name="T11" fmla="*/ 120 h 240"/>
                  <a:gd name="T12" fmla="*/ 48 w 704"/>
                  <a:gd name="T13" fmla="*/ 191 h 240"/>
                  <a:gd name="T14" fmla="*/ 48 w 704"/>
                  <a:gd name="T15" fmla="*/ 191 h 240"/>
                  <a:gd name="T16" fmla="*/ 120 w 704"/>
                  <a:gd name="T17" fmla="*/ 221 h 240"/>
                  <a:gd name="T18" fmla="*/ 685 w 704"/>
                  <a:gd name="T19" fmla="*/ 221 h 240"/>
                  <a:gd name="T20" fmla="*/ 685 w 704"/>
                  <a:gd name="T21" fmla="*/ 18 h 240"/>
                  <a:gd name="T22" fmla="*/ 120 w 704"/>
                  <a:gd name="T23" fmla="*/ 18 h 240"/>
                  <a:gd name="T24" fmla="*/ 693 w 704"/>
                  <a:gd name="T25" fmla="*/ 239 h 240"/>
                  <a:gd name="T26" fmla="*/ 120 w 704"/>
                  <a:gd name="T27" fmla="*/ 239 h 240"/>
                  <a:gd name="T28" fmla="*/ 120 w 704"/>
                  <a:gd name="T29" fmla="*/ 239 h 240"/>
                  <a:gd name="T30" fmla="*/ 35 w 704"/>
                  <a:gd name="T31" fmla="*/ 203 h 240"/>
                  <a:gd name="T32" fmla="*/ 35 w 704"/>
                  <a:gd name="T33" fmla="*/ 203 h 240"/>
                  <a:gd name="T34" fmla="*/ 0 w 704"/>
                  <a:gd name="T35" fmla="*/ 120 h 240"/>
                  <a:gd name="T36" fmla="*/ 0 w 704"/>
                  <a:gd name="T37" fmla="*/ 120 h 240"/>
                  <a:gd name="T38" fmla="*/ 46 w 704"/>
                  <a:gd name="T39" fmla="*/ 25 h 240"/>
                  <a:gd name="T40" fmla="*/ 46 w 704"/>
                  <a:gd name="T41" fmla="*/ 25 h 240"/>
                  <a:gd name="T42" fmla="*/ 120 w 704"/>
                  <a:gd name="T43" fmla="*/ 0 h 240"/>
                  <a:gd name="T44" fmla="*/ 693 w 704"/>
                  <a:gd name="T45" fmla="*/ 0 h 240"/>
                  <a:gd name="T46" fmla="*/ 693 w 704"/>
                  <a:gd name="T47" fmla="*/ 0 h 240"/>
                  <a:gd name="T48" fmla="*/ 703 w 704"/>
                  <a:gd name="T49" fmla="*/ 9 h 240"/>
                  <a:gd name="T50" fmla="*/ 703 w 704"/>
                  <a:gd name="T51" fmla="*/ 229 h 240"/>
                  <a:gd name="T52" fmla="*/ 703 w 704"/>
                  <a:gd name="T53" fmla="*/ 229 h 240"/>
                  <a:gd name="T54" fmla="*/ 693 w 704"/>
                  <a:gd name="T55" fmla="*/ 23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4" h="240">
                    <a:moveTo>
                      <a:pt x="120" y="18"/>
                    </a:moveTo>
                    <a:lnTo>
                      <a:pt x="120" y="18"/>
                    </a:lnTo>
                    <a:cubicBezTo>
                      <a:pt x="97" y="18"/>
                      <a:pt x="75" y="26"/>
                      <a:pt x="57" y="39"/>
                    </a:cubicBezTo>
                    <a:lnTo>
                      <a:pt x="57" y="39"/>
                    </a:lnTo>
                    <a:cubicBezTo>
                      <a:pt x="32" y="59"/>
                      <a:pt x="18" y="88"/>
                      <a:pt x="18" y="120"/>
                    </a:cubicBezTo>
                    <a:lnTo>
                      <a:pt x="18" y="120"/>
                    </a:lnTo>
                    <a:cubicBezTo>
                      <a:pt x="18" y="146"/>
                      <a:pt x="29" y="172"/>
                      <a:pt x="48" y="191"/>
                    </a:cubicBezTo>
                    <a:lnTo>
                      <a:pt x="48" y="191"/>
                    </a:lnTo>
                    <a:cubicBezTo>
                      <a:pt x="68" y="210"/>
                      <a:pt x="92" y="221"/>
                      <a:pt x="120" y="221"/>
                    </a:cubicBezTo>
                    <a:lnTo>
                      <a:pt x="685" y="221"/>
                    </a:lnTo>
                    <a:lnTo>
                      <a:pt x="685" y="18"/>
                    </a:lnTo>
                    <a:lnTo>
                      <a:pt x="120" y="18"/>
                    </a:lnTo>
                    <a:close/>
                    <a:moveTo>
                      <a:pt x="693" y="239"/>
                    </a:moveTo>
                    <a:lnTo>
                      <a:pt x="120" y="239"/>
                    </a:lnTo>
                    <a:lnTo>
                      <a:pt x="120" y="239"/>
                    </a:lnTo>
                    <a:cubicBezTo>
                      <a:pt x="88" y="239"/>
                      <a:pt x="58" y="226"/>
                      <a:pt x="35" y="203"/>
                    </a:cubicBezTo>
                    <a:lnTo>
                      <a:pt x="35" y="203"/>
                    </a:lnTo>
                    <a:cubicBezTo>
                      <a:pt x="12" y="181"/>
                      <a:pt x="0" y="151"/>
                      <a:pt x="0" y="120"/>
                    </a:cubicBezTo>
                    <a:lnTo>
                      <a:pt x="0" y="120"/>
                    </a:lnTo>
                    <a:cubicBezTo>
                      <a:pt x="0" y="82"/>
                      <a:pt x="17" y="48"/>
                      <a:pt x="46" y="25"/>
                    </a:cubicBezTo>
                    <a:lnTo>
                      <a:pt x="46" y="25"/>
                    </a:lnTo>
                    <a:cubicBezTo>
                      <a:pt x="68" y="9"/>
                      <a:pt x="93" y="0"/>
                      <a:pt x="120" y="0"/>
                    </a:cubicBezTo>
                    <a:lnTo>
                      <a:pt x="693" y="0"/>
                    </a:lnTo>
                    <a:lnTo>
                      <a:pt x="693" y="0"/>
                    </a:lnTo>
                    <a:cubicBezTo>
                      <a:pt x="699" y="0"/>
                      <a:pt x="703" y="4"/>
                      <a:pt x="703" y="9"/>
                    </a:cubicBezTo>
                    <a:lnTo>
                      <a:pt x="703" y="229"/>
                    </a:lnTo>
                    <a:lnTo>
                      <a:pt x="703" y="229"/>
                    </a:lnTo>
                    <a:cubicBezTo>
                      <a:pt x="703" y="235"/>
                      <a:pt x="699" y="239"/>
                      <a:pt x="693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50">
                <a:extLst>
                  <a:ext uri="{FF2B5EF4-FFF2-40B4-BE49-F238E27FC236}">
                    <a16:creationId xmlns:a16="http://schemas.microsoft.com/office/drawing/2014/main" id="{55E3FBA5-F3BD-455F-9856-8625BD3BE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1882" y="9538400"/>
                <a:ext cx="612090" cy="196183"/>
              </a:xfrm>
              <a:custGeom>
                <a:avLst/>
                <a:gdLst>
                  <a:gd name="T0" fmla="*/ 685 w 686"/>
                  <a:gd name="T1" fmla="*/ 0 h 221"/>
                  <a:gd name="T2" fmla="*/ 0 w 686"/>
                  <a:gd name="T3" fmla="*/ 0 h 221"/>
                  <a:gd name="T4" fmla="*/ 0 w 686"/>
                  <a:gd name="T5" fmla="*/ 220 h 221"/>
                  <a:gd name="T6" fmla="*/ 685 w 686"/>
                  <a:gd name="T7" fmla="*/ 220 h 221"/>
                  <a:gd name="T8" fmla="*/ 685 w 686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6" h="221">
                    <a:moveTo>
                      <a:pt x="685" y="0"/>
                    </a:moveTo>
                    <a:lnTo>
                      <a:pt x="0" y="0"/>
                    </a:lnTo>
                    <a:lnTo>
                      <a:pt x="0" y="220"/>
                    </a:lnTo>
                    <a:lnTo>
                      <a:pt x="685" y="220"/>
                    </a:lnTo>
                    <a:lnTo>
                      <a:pt x="68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51">
                <a:extLst>
                  <a:ext uri="{FF2B5EF4-FFF2-40B4-BE49-F238E27FC236}">
                    <a16:creationId xmlns:a16="http://schemas.microsoft.com/office/drawing/2014/main" id="{A68BF553-897A-4626-9592-4F8AA6052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4034" y="9530553"/>
                <a:ext cx="623859" cy="211877"/>
              </a:xfrm>
              <a:custGeom>
                <a:avLst/>
                <a:gdLst>
                  <a:gd name="T0" fmla="*/ 18 w 703"/>
                  <a:gd name="T1" fmla="*/ 221 h 240"/>
                  <a:gd name="T2" fmla="*/ 684 w 703"/>
                  <a:gd name="T3" fmla="*/ 221 h 240"/>
                  <a:gd name="T4" fmla="*/ 684 w 703"/>
                  <a:gd name="T5" fmla="*/ 18 h 240"/>
                  <a:gd name="T6" fmla="*/ 18 w 703"/>
                  <a:gd name="T7" fmla="*/ 18 h 240"/>
                  <a:gd name="T8" fmla="*/ 18 w 703"/>
                  <a:gd name="T9" fmla="*/ 221 h 240"/>
                  <a:gd name="T10" fmla="*/ 693 w 703"/>
                  <a:gd name="T11" fmla="*/ 239 h 240"/>
                  <a:gd name="T12" fmla="*/ 8 w 703"/>
                  <a:gd name="T13" fmla="*/ 239 h 240"/>
                  <a:gd name="T14" fmla="*/ 8 w 703"/>
                  <a:gd name="T15" fmla="*/ 239 h 240"/>
                  <a:gd name="T16" fmla="*/ 0 w 703"/>
                  <a:gd name="T17" fmla="*/ 229 h 240"/>
                  <a:gd name="T18" fmla="*/ 0 w 703"/>
                  <a:gd name="T19" fmla="*/ 9 h 240"/>
                  <a:gd name="T20" fmla="*/ 0 w 703"/>
                  <a:gd name="T21" fmla="*/ 9 h 240"/>
                  <a:gd name="T22" fmla="*/ 8 w 703"/>
                  <a:gd name="T23" fmla="*/ 0 h 240"/>
                  <a:gd name="T24" fmla="*/ 693 w 703"/>
                  <a:gd name="T25" fmla="*/ 0 h 240"/>
                  <a:gd name="T26" fmla="*/ 693 w 703"/>
                  <a:gd name="T27" fmla="*/ 0 h 240"/>
                  <a:gd name="T28" fmla="*/ 702 w 703"/>
                  <a:gd name="T29" fmla="*/ 9 h 240"/>
                  <a:gd name="T30" fmla="*/ 702 w 703"/>
                  <a:gd name="T31" fmla="*/ 229 h 240"/>
                  <a:gd name="T32" fmla="*/ 702 w 703"/>
                  <a:gd name="T33" fmla="*/ 229 h 240"/>
                  <a:gd name="T34" fmla="*/ 693 w 703"/>
                  <a:gd name="T35" fmla="*/ 23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3" h="240">
                    <a:moveTo>
                      <a:pt x="18" y="221"/>
                    </a:moveTo>
                    <a:lnTo>
                      <a:pt x="684" y="221"/>
                    </a:lnTo>
                    <a:lnTo>
                      <a:pt x="684" y="18"/>
                    </a:lnTo>
                    <a:lnTo>
                      <a:pt x="18" y="18"/>
                    </a:lnTo>
                    <a:lnTo>
                      <a:pt x="18" y="221"/>
                    </a:lnTo>
                    <a:close/>
                    <a:moveTo>
                      <a:pt x="693" y="239"/>
                    </a:moveTo>
                    <a:lnTo>
                      <a:pt x="8" y="239"/>
                    </a:lnTo>
                    <a:lnTo>
                      <a:pt x="8" y="239"/>
                    </a:lnTo>
                    <a:cubicBezTo>
                      <a:pt x="3" y="239"/>
                      <a:pt x="0" y="235"/>
                      <a:pt x="0" y="22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693" y="0"/>
                    </a:lnTo>
                    <a:lnTo>
                      <a:pt x="693" y="0"/>
                    </a:lnTo>
                    <a:cubicBezTo>
                      <a:pt x="698" y="0"/>
                      <a:pt x="702" y="4"/>
                      <a:pt x="702" y="9"/>
                    </a:cubicBezTo>
                    <a:lnTo>
                      <a:pt x="702" y="229"/>
                    </a:lnTo>
                    <a:lnTo>
                      <a:pt x="702" y="229"/>
                    </a:lnTo>
                    <a:cubicBezTo>
                      <a:pt x="702" y="235"/>
                      <a:pt x="698" y="239"/>
                      <a:pt x="693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52">
                <a:extLst>
                  <a:ext uri="{FF2B5EF4-FFF2-40B4-BE49-F238E27FC236}">
                    <a16:creationId xmlns:a16="http://schemas.microsoft.com/office/drawing/2014/main" id="{16F89A4B-706D-489E-8470-FCD1DB9FB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3971" y="9538400"/>
                <a:ext cx="612090" cy="196183"/>
              </a:xfrm>
              <a:custGeom>
                <a:avLst/>
                <a:gdLst>
                  <a:gd name="T0" fmla="*/ 574 w 686"/>
                  <a:gd name="T1" fmla="*/ 0 h 221"/>
                  <a:gd name="T2" fmla="*/ 0 w 686"/>
                  <a:gd name="T3" fmla="*/ 0 h 221"/>
                  <a:gd name="T4" fmla="*/ 0 w 686"/>
                  <a:gd name="T5" fmla="*/ 220 h 221"/>
                  <a:gd name="T6" fmla="*/ 574 w 686"/>
                  <a:gd name="T7" fmla="*/ 220 h 221"/>
                  <a:gd name="T8" fmla="*/ 574 w 686"/>
                  <a:gd name="T9" fmla="*/ 220 h 221"/>
                  <a:gd name="T10" fmla="*/ 647 w 686"/>
                  <a:gd name="T11" fmla="*/ 194 h 221"/>
                  <a:gd name="T12" fmla="*/ 647 w 686"/>
                  <a:gd name="T13" fmla="*/ 194 h 221"/>
                  <a:gd name="T14" fmla="*/ 685 w 686"/>
                  <a:gd name="T15" fmla="*/ 111 h 221"/>
                  <a:gd name="T16" fmla="*/ 685 w 686"/>
                  <a:gd name="T17" fmla="*/ 111 h 221"/>
                  <a:gd name="T18" fmla="*/ 641 w 686"/>
                  <a:gd name="T19" fmla="*/ 23 h 221"/>
                  <a:gd name="T20" fmla="*/ 641 w 686"/>
                  <a:gd name="T21" fmla="*/ 23 h 221"/>
                  <a:gd name="T22" fmla="*/ 574 w 686"/>
                  <a:gd name="T23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6" h="221">
                    <a:moveTo>
                      <a:pt x="574" y="0"/>
                    </a:moveTo>
                    <a:lnTo>
                      <a:pt x="0" y="0"/>
                    </a:lnTo>
                    <a:lnTo>
                      <a:pt x="0" y="220"/>
                    </a:lnTo>
                    <a:lnTo>
                      <a:pt x="574" y="220"/>
                    </a:lnTo>
                    <a:lnTo>
                      <a:pt x="574" y="220"/>
                    </a:lnTo>
                    <a:cubicBezTo>
                      <a:pt x="602" y="220"/>
                      <a:pt x="627" y="210"/>
                      <a:pt x="647" y="194"/>
                    </a:cubicBezTo>
                    <a:lnTo>
                      <a:pt x="647" y="194"/>
                    </a:lnTo>
                    <a:cubicBezTo>
                      <a:pt x="670" y="173"/>
                      <a:pt x="685" y="143"/>
                      <a:pt x="685" y="111"/>
                    </a:cubicBezTo>
                    <a:lnTo>
                      <a:pt x="685" y="111"/>
                    </a:lnTo>
                    <a:cubicBezTo>
                      <a:pt x="685" y="75"/>
                      <a:pt x="667" y="42"/>
                      <a:pt x="641" y="23"/>
                    </a:cubicBezTo>
                    <a:lnTo>
                      <a:pt x="641" y="23"/>
                    </a:lnTo>
                    <a:cubicBezTo>
                      <a:pt x="622" y="8"/>
                      <a:pt x="599" y="0"/>
                      <a:pt x="57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53">
                <a:extLst>
                  <a:ext uri="{FF2B5EF4-FFF2-40B4-BE49-F238E27FC236}">
                    <a16:creationId xmlns:a16="http://schemas.microsoft.com/office/drawing/2014/main" id="{09C964A5-5C3A-470A-8671-D0B79860B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6124" y="9530553"/>
                <a:ext cx="627784" cy="211877"/>
              </a:xfrm>
              <a:custGeom>
                <a:avLst/>
                <a:gdLst>
                  <a:gd name="T0" fmla="*/ 18 w 704"/>
                  <a:gd name="T1" fmla="*/ 221 h 240"/>
                  <a:gd name="T2" fmla="*/ 583 w 704"/>
                  <a:gd name="T3" fmla="*/ 221 h 240"/>
                  <a:gd name="T4" fmla="*/ 583 w 704"/>
                  <a:gd name="T5" fmla="*/ 221 h 240"/>
                  <a:gd name="T6" fmla="*/ 650 w 704"/>
                  <a:gd name="T7" fmla="*/ 196 h 240"/>
                  <a:gd name="T8" fmla="*/ 650 w 704"/>
                  <a:gd name="T9" fmla="*/ 196 h 240"/>
                  <a:gd name="T10" fmla="*/ 684 w 704"/>
                  <a:gd name="T11" fmla="*/ 120 h 240"/>
                  <a:gd name="T12" fmla="*/ 684 w 704"/>
                  <a:gd name="T13" fmla="*/ 120 h 240"/>
                  <a:gd name="T14" fmla="*/ 644 w 704"/>
                  <a:gd name="T15" fmla="*/ 38 h 240"/>
                  <a:gd name="T16" fmla="*/ 644 w 704"/>
                  <a:gd name="T17" fmla="*/ 38 h 240"/>
                  <a:gd name="T18" fmla="*/ 583 w 704"/>
                  <a:gd name="T19" fmla="*/ 18 h 240"/>
                  <a:gd name="T20" fmla="*/ 18 w 704"/>
                  <a:gd name="T21" fmla="*/ 18 h 240"/>
                  <a:gd name="T22" fmla="*/ 18 w 704"/>
                  <a:gd name="T23" fmla="*/ 221 h 240"/>
                  <a:gd name="T24" fmla="*/ 583 w 704"/>
                  <a:gd name="T25" fmla="*/ 239 h 240"/>
                  <a:gd name="T26" fmla="*/ 9 w 704"/>
                  <a:gd name="T27" fmla="*/ 239 h 240"/>
                  <a:gd name="T28" fmla="*/ 9 w 704"/>
                  <a:gd name="T29" fmla="*/ 239 h 240"/>
                  <a:gd name="T30" fmla="*/ 0 w 704"/>
                  <a:gd name="T31" fmla="*/ 229 h 240"/>
                  <a:gd name="T32" fmla="*/ 0 w 704"/>
                  <a:gd name="T33" fmla="*/ 9 h 240"/>
                  <a:gd name="T34" fmla="*/ 0 w 704"/>
                  <a:gd name="T35" fmla="*/ 9 h 240"/>
                  <a:gd name="T36" fmla="*/ 9 w 704"/>
                  <a:gd name="T37" fmla="*/ 0 h 240"/>
                  <a:gd name="T38" fmla="*/ 583 w 704"/>
                  <a:gd name="T39" fmla="*/ 0 h 240"/>
                  <a:gd name="T40" fmla="*/ 583 w 704"/>
                  <a:gd name="T41" fmla="*/ 0 h 240"/>
                  <a:gd name="T42" fmla="*/ 655 w 704"/>
                  <a:gd name="T43" fmla="*/ 24 h 240"/>
                  <a:gd name="T44" fmla="*/ 655 w 704"/>
                  <a:gd name="T45" fmla="*/ 24 h 240"/>
                  <a:gd name="T46" fmla="*/ 703 w 704"/>
                  <a:gd name="T47" fmla="*/ 120 h 240"/>
                  <a:gd name="T48" fmla="*/ 703 w 704"/>
                  <a:gd name="T49" fmla="*/ 120 h 240"/>
                  <a:gd name="T50" fmla="*/ 662 w 704"/>
                  <a:gd name="T51" fmla="*/ 210 h 240"/>
                  <a:gd name="T52" fmla="*/ 662 w 704"/>
                  <a:gd name="T53" fmla="*/ 210 h 240"/>
                  <a:gd name="T54" fmla="*/ 583 w 704"/>
                  <a:gd name="T55" fmla="*/ 23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4" h="240">
                    <a:moveTo>
                      <a:pt x="18" y="221"/>
                    </a:moveTo>
                    <a:lnTo>
                      <a:pt x="583" y="221"/>
                    </a:lnTo>
                    <a:lnTo>
                      <a:pt x="583" y="221"/>
                    </a:lnTo>
                    <a:cubicBezTo>
                      <a:pt x="608" y="221"/>
                      <a:pt x="631" y="212"/>
                      <a:pt x="650" y="196"/>
                    </a:cubicBezTo>
                    <a:lnTo>
                      <a:pt x="650" y="196"/>
                    </a:lnTo>
                    <a:cubicBezTo>
                      <a:pt x="672" y="176"/>
                      <a:pt x="684" y="149"/>
                      <a:pt x="684" y="120"/>
                    </a:cubicBezTo>
                    <a:lnTo>
                      <a:pt x="684" y="120"/>
                    </a:lnTo>
                    <a:cubicBezTo>
                      <a:pt x="684" y="87"/>
                      <a:pt x="669" y="58"/>
                      <a:pt x="644" y="38"/>
                    </a:cubicBezTo>
                    <a:lnTo>
                      <a:pt x="644" y="38"/>
                    </a:lnTo>
                    <a:cubicBezTo>
                      <a:pt x="626" y="25"/>
                      <a:pt x="605" y="18"/>
                      <a:pt x="583" y="18"/>
                    </a:cubicBezTo>
                    <a:lnTo>
                      <a:pt x="18" y="18"/>
                    </a:lnTo>
                    <a:lnTo>
                      <a:pt x="18" y="221"/>
                    </a:lnTo>
                    <a:close/>
                    <a:moveTo>
                      <a:pt x="583" y="239"/>
                    </a:moveTo>
                    <a:lnTo>
                      <a:pt x="9" y="239"/>
                    </a:lnTo>
                    <a:lnTo>
                      <a:pt x="9" y="239"/>
                    </a:lnTo>
                    <a:cubicBezTo>
                      <a:pt x="4" y="239"/>
                      <a:pt x="0" y="235"/>
                      <a:pt x="0" y="22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83" y="0"/>
                    </a:lnTo>
                    <a:lnTo>
                      <a:pt x="583" y="0"/>
                    </a:lnTo>
                    <a:cubicBezTo>
                      <a:pt x="609" y="0"/>
                      <a:pt x="635" y="9"/>
                      <a:pt x="655" y="24"/>
                    </a:cubicBezTo>
                    <a:lnTo>
                      <a:pt x="655" y="24"/>
                    </a:lnTo>
                    <a:cubicBezTo>
                      <a:pt x="685" y="47"/>
                      <a:pt x="703" y="82"/>
                      <a:pt x="703" y="120"/>
                    </a:cubicBezTo>
                    <a:lnTo>
                      <a:pt x="703" y="120"/>
                    </a:lnTo>
                    <a:cubicBezTo>
                      <a:pt x="703" y="154"/>
                      <a:pt x="688" y="187"/>
                      <a:pt x="662" y="210"/>
                    </a:cubicBezTo>
                    <a:lnTo>
                      <a:pt x="662" y="210"/>
                    </a:lnTo>
                    <a:cubicBezTo>
                      <a:pt x="639" y="229"/>
                      <a:pt x="612" y="239"/>
                      <a:pt x="583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54">
                <a:extLst>
                  <a:ext uri="{FF2B5EF4-FFF2-40B4-BE49-F238E27FC236}">
                    <a16:creationId xmlns:a16="http://schemas.microsoft.com/office/drawing/2014/main" id="{FE3FFCB5-00FE-467F-8118-6666C6D79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5430" y="9452080"/>
                <a:ext cx="478686" cy="349204"/>
              </a:xfrm>
              <a:custGeom>
                <a:avLst/>
                <a:gdLst>
                  <a:gd name="T0" fmla="*/ 438 w 537"/>
                  <a:gd name="T1" fmla="*/ 56 h 392"/>
                  <a:gd name="T2" fmla="*/ 438 w 537"/>
                  <a:gd name="T3" fmla="*/ 56 h 392"/>
                  <a:gd name="T4" fmla="*/ 268 w 537"/>
                  <a:gd name="T5" fmla="*/ 114 h 392"/>
                  <a:gd name="T6" fmla="*/ 268 w 537"/>
                  <a:gd name="T7" fmla="*/ 114 h 392"/>
                  <a:gd name="T8" fmla="*/ 97 w 537"/>
                  <a:gd name="T9" fmla="*/ 56 h 392"/>
                  <a:gd name="T10" fmla="*/ 97 w 537"/>
                  <a:gd name="T11" fmla="*/ 56 h 392"/>
                  <a:gd name="T12" fmla="*/ 268 w 537"/>
                  <a:gd name="T13" fmla="*/ 391 h 392"/>
                  <a:gd name="T14" fmla="*/ 268 w 537"/>
                  <a:gd name="T15" fmla="*/ 391 h 392"/>
                  <a:gd name="T16" fmla="*/ 438 w 537"/>
                  <a:gd name="T17" fmla="*/ 56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7" h="392">
                    <a:moveTo>
                      <a:pt x="438" y="56"/>
                    </a:moveTo>
                    <a:lnTo>
                      <a:pt x="438" y="56"/>
                    </a:lnTo>
                    <a:cubicBezTo>
                      <a:pt x="346" y="0"/>
                      <a:pt x="268" y="114"/>
                      <a:pt x="268" y="114"/>
                    </a:cubicBezTo>
                    <a:lnTo>
                      <a:pt x="268" y="114"/>
                    </a:lnTo>
                    <a:cubicBezTo>
                      <a:pt x="268" y="114"/>
                      <a:pt x="190" y="0"/>
                      <a:pt x="97" y="56"/>
                    </a:cubicBezTo>
                    <a:lnTo>
                      <a:pt x="97" y="56"/>
                    </a:lnTo>
                    <a:cubicBezTo>
                      <a:pt x="0" y="115"/>
                      <a:pt x="93" y="311"/>
                      <a:pt x="268" y="391"/>
                    </a:cubicBezTo>
                    <a:lnTo>
                      <a:pt x="268" y="391"/>
                    </a:lnTo>
                    <a:cubicBezTo>
                      <a:pt x="442" y="311"/>
                      <a:pt x="536" y="115"/>
                      <a:pt x="438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55">
                <a:extLst>
                  <a:ext uri="{FF2B5EF4-FFF2-40B4-BE49-F238E27FC236}">
                    <a16:creationId xmlns:a16="http://schemas.microsoft.com/office/drawing/2014/main" id="{4D503FA4-CC77-4B69-A4AB-E4DD92597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4667" y="9452080"/>
                <a:ext cx="392365" cy="357051"/>
              </a:xfrm>
              <a:custGeom>
                <a:avLst/>
                <a:gdLst>
                  <a:gd name="T0" fmla="*/ 103 w 442"/>
                  <a:gd name="T1" fmla="*/ 50 h 402"/>
                  <a:gd name="T2" fmla="*/ 103 w 442"/>
                  <a:gd name="T3" fmla="*/ 50 h 402"/>
                  <a:gd name="T4" fmla="*/ 55 w 442"/>
                  <a:gd name="T5" fmla="*/ 65 h 402"/>
                  <a:gd name="T6" fmla="*/ 55 w 442"/>
                  <a:gd name="T7" fmla="*/ 65 h 402"/>
                  <a:gd name="T8" fmla="*/ 20 w 442"/>
                  <a:gd name="T9" fmla="*/ 139 h 402"/>
                  <a:gd name="T10" fmla="*/ 20 w 442"/>
                  <a:gd name="T11" fmla="*/ 139 h 402"/>
                  <a:gd name="T12" fmla="*/ 221 w 442"/>
                  <a:gd name="T13" fmla="*/ 381 h 402"/>
                  <a:gd name="T14" fmla="*/ 221 w 442"/>
                  <a:gd name="T15" fmla="*/ 381 h 402"/>
                  <a:gd name="T16" fmla="*/ 421 w 442"/>
                  <a:gd name="T17" fmla="*/ 139 h 402"/>
                  <a:gd name="T18" fmla="*/ 421 w 442"/>
                  <a:gd name="T19" fmla="*/ 139 h 402"/>
                  <a:gd name="T20" fmla="*/ 386 w 442"/>
                  <a:gd name="T21" fmla="*/ 65 h 402"/>
                  <a:gd name="T22" fmla="*/ 386 w 442"/>
                  <a:gd name="T23" fmla="*/ 65 h 402"/>
                  <a:gd name="T24" fmla="*/ 276 w 442"/>
                  <a:gd name="T25" fmla="*/ 72 h 402"/>
                  <a:gd name="T26" fmla="*/ 276 w 442"/>
                  <a:gd name="T27" fmla="*/ 72 h 402"/>
                  <a:gd name="T28" fmla="*/ 228 w 442"/>
                  <a:gd name="T29" fmla="*/ 121 h 402"/>
                  <a:gd name="T30" fmla="*/ 228 w 442"/>
                  <a:gd name="T31" fmla="*/ 121 h 402"/>
                  <a:gd name="T32" fmla="*/ 221 w 442"/>
                  <a:gd name="T33" fmla="*/ 125 h 402"/>
                  <a:gd name="T34" fmla="*/ 221 w 442"/>
                  <a:gd name="T35" fmla="*/ 125 h 402"/>
                  <a:gd name="T36" fmla="*/ 213 w 442"/>
                  <a:gd name="T37" fmla="*/ 121 h 402"/>
                  <a:gd name="T38" fmla="*/ 213 w 442"/>
                  <a:gd name="T39" fmla="*/ 121 h 402"/>
                  <a:gd name="T40" fmla="*/ 165 w 442"/>
                  <a:gd name="T41" fmla="*/ 72 h 402"/>
                  <a:gd name="T42" fmla="*/ 165 w 442"/>
                  <a:gd name="T43" fmla="*/ 72 h 402"/>
                  <a:gd name="T44" fmla="*/ 103 w 442"/>
                  <a:gd name="T45" fmla="*/ 50 h 402"/>
                  <a:gd name="T46" fmla="*/ 221 w 442"/>
                  <a:gd name="T47" fmla="*/ 401 h 402"/>
                  <a:gd name="T48" fmla="*/ 221 w 442"/>
                  <a:gd name="T49" fmla="*/ 401 h 402"/>
                  <a:gd name="T50" fmla="*/ 217 w 442"/>
                  <a:gd name="T51" fmla="*/ 400 h 402"/>
                  <a:gd name="T52" fmla="*/ 217 w 442"/>
                  <a:gd name="T53" fmla="*/ 400 h 402"/>
                  <a:gd name="T54" fmla="*/ 2 w 442"/>
                  <a:gd name="T55" fmla="*/ 141 h 402"/>
                  <a:gd name="T56" fmla="*/ 2 w 442"/>
                  <a:gd name="T57" fmla="*/ 141 h 402"/>
                  <a:gd name="T58" fmla="*/ 46 w 442"/>
                  <a:gd name="T59" fmla="*/ 49 h 402"/>
                  <a:gd name="T60" fmla="*/ 46 w 442"/>
                  <a:gd name="T61" fmla="*/ 49 h 402"/>
                  <a:gd name="T62" fmla="*/ 221 w 442"/>
                  <a:gd name="T63" fmla="*/ 101 h 402"/>
                  <a:gd name="T64" fmla="*/ 221 w 442"/>
                  <a:gd name="T65" fmla="*/ 101 h 402"/>
                  <a:gd name="T66" fmla="*/ 395 w 442"/>
                  <a:gd name="T67" fmla="*/ 49 h 402"/>
                  <a:gd name="T68" fmla="*/ 395 w 442"/>
                  <a:gd name="T69" fmla="*/ 49 h 402"/>
                  <a:gd name="T70" fmla="*/ 395 w 442"/>
                  <a:gd name="T71" fmla="*/ 49 h 402"/>
                  <a:gd name="T72" fmla="*/ 439 w 442"/>
                  <a:gd name="T73" fmla="*/ 141 h 402"/>
                  <a:gd name="T74" fmla="*/ 439 w 442"/>
                  <a:gd name="T75" fmla="*/ 141 h 402"/>
                  <a:gd name="T76" fmla="*/ 224 w 442"/>
                  <a:gd name="T77" fmla="*/ 400 h 402"/>
                  <a:gd name="T78" fmla="*/ 224 w 442"/>
                  <a:gd name="T79" fmla="*/ 400 h 402"/>
                  <a:gd name="T80" fmla="*/ 221 w 442"/>
                  <a:gd name="T81" fmla="*/ 40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2" h="402">
                    <a:moveTo>
                      <a:pt x="103" y="50"/>
                    </a:moveTo>
                    <a:lnTo>
                      <a:pt x="103" y="50"/>
                    </a:lnTo>
                    <a:cubicBezTo>
                      <a:pt x="87" y="50"/>
                      <a:pt x="71" y="55"/>
                      <a:pt x="55" y="65"/>
                    </a:cubicBezTo>
                    <a:lnTo>
                      <a:pt x="55" y="65"/>
                    </a:lnTo>
                    <a:cubicBezTo>
                      <a:pt x="24" y="84"/>
                      <a:pt x="19" y="116"/>
                      <a:pt x="20" y="139"/>
                    </a:cubicBezTo>
                    <a:lnTo>
                      <a:pt x="20" y="139"/>
                    </a:lnTo>
                    <a:cubicBezTo>
                      <a:pt x="26" y="234"/>
                      <a:pt x="125" y="337"/>
                      <a:pt x="221" y="381"/>
                    </a:cubicBezTo>
                    <a:lnTo>
                      <a:pt x="221" y="381"/>
                    </a:lnTo>
                    <a:cubicBezTo>
                      <a:pt x="316" y="337"/>
                      <a:pt x="416" y="234"/>
                      <a:pt x="421" y="139"/>
                    </a:cubicBezTo>
                    <a:lnTo>
                      <a:pt x="421" y="139"/>
                    </a:lnTo>
                    <a:cubicBezTo>
                      <a:pt x="423" y="116"/>
                      <a:pt x="418" y="84"/>
                      <a:pt x="386" y="65"/>
                    </a:cubicBezTo>
                    <a:lnTo>
                      <a:pt x="386" y="65"/>
                    </a:lnTo>
                    <a:cubicBezTo>
                      <a:pt x="351" y="43"/>
                      <a:pt x="314" y="46"/>
                      <a:pt x="276" y="72"/>
                    </a:cubicBezTo>
                    <a:lnTo>
                      <a:pt x="276" y="72"/>
                    </a:lnTo>
                    <a:cubicBezTo>
                      <a:pt x="247" y="92"/>
                      <a:pt x="228" y="121"/>
                      <a:pt x="228" y="121"/>
                    </a:cubicBezTo>
                    <a:lnTo>
                      <a:pt x="228" y="121"/>
                    </a:lnTo>
                    <a:cubicBezTo>
                      <a:pt x="227" y="123"/>
                      <a:pt x="224" y="125"/>
                      <a:pt x="221" y="125"/>
                    </a:cubicBezTo>
                    <a:lnTo>
                      <a:pt x="221" y="125"/>
                    </a:lnTo>
                    <a:cubicBezTo>
                      <a:pt x="218" y="125"/>
                      <a:pt x="214" y="123"/>
                      <a:pt x="213" y="121"/>
                    </a:cubicBezTo>
                    <a:lnTo>
                      <a:pt x="213" y="121"/>
                    </a:lnTo>
                    <a:cubicBezTo>
                      <a:pt x="213" y="121"/>
                      <a:pt x="194" y="92"/>
                      <a:pt x="165" y="72"/>
                    </a:cubicBezTo>
                    <a:lnTo>
                      <a:pt x="165" y="72"/>
                    </a:lnTo>
                    <a:cubicBezTo>
                      <a:pt x="144" y="57"/>
                      <a:pt x="123" y="50"/>
                      <a:pt x="103" y="50"/>
                    </a:cubicBezTo>
                    <a:close/>
                    <a:moveTo>
                      <a:pt x="221" y="401"/>
                    </a:moveTo>
                    <a:lnTo>
                      <a:pt x="221" y="401"/>
                    </a:lnTo>
                    <a:cubicBezTo>
                      <a:pt x="220" y="401"/>
                      <a:pt x="218" y="400"/>
                      <a:pt x="217" y="400"/>
                    </a:cubicBezTo>
                    <a:lnTo>
                      <a:pt x="217" y="400"/>
                    </a:lnTo>
                    <a:cubicBezTo>
                      <a:pt x="84" y="339"/>
                      <a:pt x="7" y="221"/>
                      <a:pt x="2" y="141"/>
                    </a:cubicBezTo>
                    <a:lnTo>
                      <a:pt x="2" y="141"/>
                    </a:lnTo>
                    <a:cubicBezTo>
                      <a:pt x="0" y="100"/>
                      <a:pt x="15" y="68"/>
                      <a:pt x="46" y="49"/>
                    </a:cubicBezTo>
                    <a:lnTo>
                      <a:pt x="46" y="49"/>
                    </a:lnTo>
                    <a:cubicBezTo>
                      <a:pt x="127" y="0"/>
                      <a:pt x="198" y="73"/>
                      <a:pt x="221" y="101"/>
                    </a:cubicBezTo>
                    <a:lnTo>
                      <a:pt x="221" y="101"/>
                    </a:lnTo>
                    <a:cubicBezTo>
                      <a:pt x="243" y="72"/>
                      <a:pt x="314" y="0"/>
                      <a:pt x="395" y="49"/>
                    </a:cubicBezTo>
                    <a:lnTo>
                      <a:pt x="395" y="49"/>
                    </a:lnTo>
                    <a:lnTo>
                      <a:pt x="395" y="49"/>
                    </a:lnTo>
                    <a:cubicBezTo>
                      <a:pt x="426" y="68"/>
                      <a:pt x="441" y="100"/>
                      <a:pt x="439" y="141"/>
                    </a:cubicBezTo>
                    <a:lnTo>
                      <a:pt x="439" y="141"/>
                    </a:lnTo>
                    <a:cubicBezTo>
                      <a:pt x="434" y="221"/>
                      <a:pt x="358" y="339"/>
                      <a:pt x="224" y="400"/>
                    </a:cubicBezTo>
                    <a:lnTo>
                      <a:pt x="224" y="400"/>
                    </a:lnTo>
                    <a:cubicBezTo>
                      <a:pt x="223" y="400"/>
                      <a:pt x="223" y="401"/>
                      <a:pt x="221" y="4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56">
                <a:extLst>
                  <a:ext uri="{FF2B5EF4-FFF2-40B4-BE49-F238E27FC236}">
                    <a16:creationId xmlns:a16="http://schemas.microsoft.com/office/drawing/2014/main" id="{B8AA4227-D9CE-4A41-AF41-F87CD0373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5430" y="9448155"/>
                <a:ext cx="478686" cy="349204"/>
              </a:xfrm>
              <a:custGeom>
                <a:avLst/>
                <a:gdLst>
                  <a:gd name="T0" fmla="*/ 438 w 537"/>
                  <a:gd name="T1" fmla="*/ 56 h 392"/>
                  <a:gd name="T2" fmla="*/ 438 w 537"/>
                  <a:gd name="T3" fmla="*/ 56 h 392"/>
                  <a:gd name="T4" fmla="*/ 268 w 537"/>
                  <a:gd name="T5" fmla="*/ 114 h 392"/>
                  <a:gd name="T6" fmla="*/ 268 w 537"/>
                  <a:gd name="T7" fmla="*/ 114 h 392"/>
                  <a:gd name="T8" fmla="*/ 97 w 537"/>
                  <a:gd name="T9" fmla="*/ 56 h 392"/>
                  <a:gd name="T10" fmla="*/ 97 w 537"/>
                  <a:gd name="T11" fmla="*/ 56 h 392"/>
                  <a:gd name="T12" fmla="*/ 268 w 537"/>
                  <a:gd name="T13" fmla="*/ 391 h 392"/>
                  <a:gd name="T14" fmla="*/ 268 w 537"/>
                  <a:gd name="T15" fmla="*/ 391 h 392"/>
                  <a:gd name="T16" fmla="*/ 438 w 537"/>
                  <a:gd name="T17" fmla="*/ 56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7" h="392">
                    <a:moveTo>
                      <a:pt x="438" y="56"/>
                    </a:moveTo>
                    <a:lnTo>
                      <a:pt x="438" y="56"/>
                    </a:lnTo>
                    <a:cubicBezTo>
                      <a:pt x="346" y="0"/>
                      <a:pt x="268" y="114"/>
                      <a:pt x="268" y="114"/>
                    </a:cubicBezTo>
                    <a:lnTo>
                      <a:pt x="268" y="114"/>
                    </a:lnTo>
                    <a:cubicBezTo>
                      <a:pt x="268" y="114"/>
                      <a:pt x="190" y="0"/>
                      <a:pt x="97" y="56"/>
                    </a:cubicBezTo>
                    <a:lnTo>
                      <a:pt x="97" y="56"/>
                    </a:lnTo>
                    <a:cubicBezTo>
                      <a:pt x="0" y="115"/>
                      <a:pt x="93" y="311"/>
                      <a:pt x="268" y="391"/>
                    </a:cubicBezTo>
                    <a:lnTo>
                      <a:pt x="268" y="391"/>
                    </a:lnTo>
                    <a:cubicBezTo>
                      <a:pt x="442" y="311"/>
                      <a:pt x="536" y="115"/>
                      <a:pt x="438" y="5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57">
                <a:extLst>
                  <a:ext uri="{FF2B5EF4-FFF2-40B4-BE49-F238E27FC236}">
                    <a16:creationId xmlns:a16="http://schemas.microsoft.com/office/drawing/2014/main" id="{D28671CE-7B86-4B0A-B05C-D9A553CE5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9292" y="9640415"/>
                <a:ext cx="294273" cy="168716"/>
              </a:xfrm>
              <a:custGeom>
                <a:avLst/>
                <a:gdLst>
                  <a:gd name="T0" fmla="*/ 329 w 330"/>
                  <a:gd name="T1" fmla="*/ 135 h 191"/>
                  <a:gd name="T2" fmla="*/ 329 w 330"/>
                  <a:gd name="T3" fmla="*/ 135 h 191"/>
                  <a:gd name="T4" fmla="*/ 165 w 330"/>
                  <a:gd name="T5" fmla="*/ 190 h 191"/>
                  <a:gd name="T6" fmla="*/ 165 w 330"/>
                  <a:gd name="T7" fmla="*/ 190 h 191"/>
                  <a:gd name="T8" fmla="*/ 0 w 330"/>
                  <a:gd name="T9" fmla="*/ 135 h 191"/>
                  <a:gd name="T10" fmla="*/ 0 w 330"/>
                  <a:gd name="T11" fmla="*/ 135 h 191"/>
                  <a:gd name="T12" fmla="*/ 165 w 330"/>
                  <a:gd name="T13" fmla="*/ 0 h 191"/>
                  <a:gd name="T14" fmla="*/ 165 w 330"/>
                  <a:gd name="T15" fmla="*/ 0 h 191"/>
                  <a:gd name="T16" fmla="*/ 329 w 330"/>
                  <a:gd name="T17" fmla="*/ 13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0" h="191">
                    <a:moveTo>
                      <a:pt x="329" y="135"/>
                    </a:moveTo>
                    <a:lnTo>
                      <a:pt x="329" y="135"/>
                    </a:lnTo>
                    <a:cubicBezTo>
                      <a:pt x="329" y="180"/>
                      <a:pt x="257" y="190"/>
                      <a:pt x="165" y="190"/>
                    </a:cubicBezTo>
                    <a:lnTo>
                      <a:pt x="165" y="190"/>
                    </a:lnTo>
                    <a:cubicBezTo>
                      <a:pt x="74" y="190"/>
                      <a:pt x="0" y="180"/>
                      <a:pt x="0" y="135"/>
                    </a:cubicBezTo>
                    <a:lnTo>
                      <a:pt x="0" y="135"/>
                    </a:lnTo>
                    <a:cubicBezTo>
                      <a:pt x="0" y="91"/>
                      <a:pt x="74" y="0"/>
                      <a:pt x="165" y="0"/>
                    </a:cubicBezTo>
                    <a:lnTo>
                      <a:pt x="165" y="0"/>
                    </a:lnTo>
                    <a:cubicBezTo>
                      <a:pt x="257" y="0"/>
                      <a:pt x="329" y="91"/>
                      <a:pt x="329" y="1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58">
                <a:extLst>
                  <a:ext uri="{FF2B5EF4-FFF2-40B4-BE49-F238E27FC236}">
                    <a16:creationId xmlns:a16="http://schemas.microsoft.com/office/drawing/2014/main" id="{699AE9E8-3A31-4089-83EC-40B1A2DB6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1445" y="9632568"/>
                <a:ext cx="309967" cy="188335"/>
              </a:xfrm>
              <a:custGeom>
                <a:avLst/>
                <a:gdLst>
                  <a:gd name="T0" fmla="*/ 174 w 349"/>
                  <a:gd name="T1" fmla="*/ 19 h 210"/>
                  <a:gd name="T2" fmla="*/ 174 w 349"/>
                  <a:gd name="T3" fmla="*/ 19 h 210"/>
                  <a:gd name="T4" fmla="*/ 17 w 349"/>
                  <a:gd name="T5" fmla="*/ 145 h 210"/>
                  <a:gd name="T6" fmla="*/ 17 w 349"/>
                  <a:gd name="T7" fmla="*/ 145 h 210"/>
                  <a:gd name="T8" fmla="*/ 174 w 349"/>
                  <a:gd name="T9" fmla="*/ 191 h 210"/>
                  <a:gd name="T10" fmla="*/ 174 w 349"/>
                  <a:gd name="T11" fmla="*/ 191 h 210"/>
                  <a:gd name="T12" fmla="*/ 330 w 349"/>
                  <a:gd name="T13" fmla="*/ 145 h 210"/>
                  <a:gd name="T14" fmla="*/ 330 w 349"/>
                  <a:gd name="T15" fmla="*/ 145 h 210"/>
                  <a:gd name="T16" fmla="*/ 174 w 349"/>
                  <a:gd name="T17" fmla="*/ 19 h 210"/>
                  <a:gd name="T18" fmla="*/ 174 w 349"/>
                  <a:gd name="T19" fmla="*/ 209 h 210"/>
                  <a:gd name="T20" fmla="*/ 174 w 349"/>
                  <a:gd name="T21" fmla="*/ 209 h 210"/>
                  <a:gd name="T22" fmla="*/ 0 w 349"/>
                  <a:gd name="T23" fmla="*/ 145 h 210"/>
                  <a:gd name="T24" fmla="*/ 0 w 349"/>
                  <a:gd name="T25" fmla="*/ 145 h 210"/>
                  <a:gd name="T26" fmla="*/ 174 w 349"/>
                  <a:gd name="T27" fmla="*/ 0 h 210"/>
                  <a:gd name="T28" fmla="*/ 174 w 349"/>
                  <a:gd name="T29" fmla="*/ 0 h 210"/>
                  <a:gd name="T30" fmla="*/ 348 w 349"/>
                  <a:gd name="T31" fmla="*/ 145 h 210"/>
                  <a:gd name="T32" fmla="*/ 348 w 349"/>
                  <a:gd name="T33" fmla="*/ 145 h 210"/>
                  <a:gd name="T34" fmla="*/ 174 w 349"/>
                  <a:gd name="T35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9" h="210">
                    <a:moveTo>
                      <a:pt x="174" y="19"/>
                    </a:moveTo>
                    <a:lnTo>
                      <a:pt x="174" y="19"/>
                    </a:lnTo>
                    <a:cubicBezTo>
                      <a:pt x="90" y="19"/>
                      <a:pt x="17" y="103"/>
                      <a:pt x="17" y="145"/>
                    </a:cubicBezTo>
                    <a:lnTo>
                      <a:pt x="17" y="145"/>
                    </a:lnTo>
                    <a:cubicBezTo>
                      <a:pt x="17" y="177"/>
                      <a:pt x="67" y="191"/>
                      <a:pt x="174" y="191"/>
                    </a:cubicBezTo>
                    <a:lnTo>
                      <a:pt x="174" y="191"/>
                    </a:lnTo>
                    <a:cubicBezTo>
                      <a:pt x="281" y="191"/>
                      <a:pt x="330" y="177"/>
                      <a:pt x="330" y="145"/>
                    </a:cubicBezTo>
                    <a:lnTo>
                      <a:pt x="330" y="145"/>
                    </a:lnTo>
                    <a:cubicBezTo>
                      <a:pt x="330" y="103"/>
                      <a:pt x="258" y="19"/>
                      <a:pt x="174" y="19"/>
                    </a:cubicBezTo>
                    <a:close/>
                    <a:moveTo>
                      <a:pt x="174" y="209"/>
                    </a:moveTo>
                    <a:lnTo>
                      <a:pt x="174" y="209"/>
                    </a:lnTo>
                    <a:cubicBezTo>
                      <a:pt x="88" y="209"/>
                      <a:pt x="0" y="202"/>
                      <a:pt x="0" y="145"/>
                    </a:cubicBezTo>
                    <a:lnTo>
                      <a:pt x="0" y="145"/>
                    </a:lnTo>
                    <a:cubicBezTo>
                      <a:pt x="0" y="97"/>
                      <a:pt x="75" y="0"/>
                      <a:pt x="174" y="0"/>
                    </a:cubicBezTo>
                    <a:lnTo>
                      <a:pt x="174" y="0"/>
                    </a:lnTo>
                    <a:cubicBezTo>
                      <a:pt x="273" y="0"/>
                      <a:pt x="348" y="97"/>
                      <a:pt x="348" y="145"/>
                    </a:cubicBezTo>
                    <a:lnTo>
                      <a:pt x="348" y="145"/>
                    </a:lnTo>
                    <a:cubicBezTo>
                      <a:pt x="348" y="202"/>
                      <a:pt x="261" y="209"/>
                      <a:pt x="174" y="2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59">
                <a:extLst>
                  <a:ext uri="{FF2B5EF4-FFF2-40B4-BE49-F238E27FC236}">
                    <a16:creationId xmlns:a16="http://schemas.microsoft.com/office/drawing/2014/main" id="{6C067E47-2005-45AA-90C3-25EF05536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7765" y="9475622"/>
                <a:ext cx="141251" cy="141251"/>
              </a:xfrm>
              <a:custGeom>
                <a:avLst/>
                <a:gdLst>
                  <a:gd name="T0" fmla="*/ 157 w 158"/>
                  <a:gd name="T1" fmla="*/ 79 h 158"/>
                  <a:gd name="T2" fmla="*/ 157 w 158"/>
                  <a:gd name="T3" fmla="*/ 79 h 158"/>
                  <a:gd name="T4" fmla="*/ 79 w 158"/>
                  <a:gd name="T5" fmla="*/ 157 h 158"/>
                  <a:gd name="T6" fmla="*/ 79 w 158"/>
                  <a:gd name="T7" fmla="*/ 157 h 158"/>
                  <a:gd name="T8" fmla="*/ 0 w 158"/>
                  <a:gd name="T9" fmla="*/ 79 h 158"/>
                  <a:gd name="T10" fmla="*/ 0 w 158"/>
                  <a:gd name="T11" fmla="*/ 79 h 158"/>
                  <a:gd name="T12" fmla="*/ 79 w 158"/>
                  <a:gd name="T13" fmla="*/ 0 h 158"/>
                  <a:gd name="T14" fmla="*/ 79 w 158"/>
                  <a:gd name="T15" fmla="*/ 0 h 158"/>
                  <a:gd name="T16" fmla="*/ 157 w 158"/>
                  <a:gd name="T17" fmla="*/ 7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58">
                    <a:moveTo>
                      <a:pt x="157" y="79"/>
                    </a:moveTo>
                    <a:lnTo>
                      <a:pt x="157" y="79"/>
                    </a:lnTo>
                    <a:cubicBezTo>
                      <a:pt x="157" y="122"/>
                      <a:pt x="121" y="157"/>
                      <a:pt x="79" y="157"/>
                    </a:cubicBezTo>
                    <a:lnTo>
                      <a:pt x="79" y="157"/>
                    </a:lnTo>
                    <a:cubicBezTo>
                      <a:pt x="35" y="157"/>
                      <a:pt x="0" y="122"/>
                      <a:pt x="0" y="79"/>
                    </a:cubicBezTo>
                    <a:lnTo>
                      <a:pt x="0" y="79"/>
                    </a:lnTo>
                    <a:cubicBezTo>
                      <a:pt x="0" y="35"/>
                      <a:pt x="35" y="0"/>
                      <a:pt x="79" y="0"/>
                    </a:cubicBezTo>
                    <a:lnTo>
                      <a:pt x="79" y="0"/>
                    </a:lnTo>
                    <a:cubicBezTo>
                      <a:pt x="121" y="0"/>
                      <a:pt x="157" y="35"/>
                      <a:pt x="157" y="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60">
                <a:extLst>
                  <a:ext uri="{FF2B5EF4-FFF2-40B4-BE49-F238E27FC236}">
                    <a16:creationId xmlns:a16="http://schemas.microsoft.com/office/drawing/2014/main" id="{48E984FF-3A55-4266-8634-A242E67D4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9918" y="9467774"/>
                <a:ext cx="156946" cy="156946"/>
              </a:xfrm>
              <a:custGeom>
                <a:avLst/>
                <a:gdLst>
                  <a:gd name="T0" fmla="*/ 88 w 176"/>
                  <a:gd name="T1" fmla="*/ 18 h 175"/>
                  <a:gd name="T2" fmla="*/ 88 w 176"/>
                  <a:gd name="T3" fmla="*/ 18 h 175"/>
                  <a:gd name="T4" fmla="*/ 18 w 176"/>
                  <a:gd name="T5" fmla="*/ 88 h 175"/>
                  <a:gd name="T6" fmla="*/ 18 w 176"/>
                  <a:gd name="T7" fmla="*/ 88 h 175"/>
                  <a:gd name="T8" fmla="*/ 88 w 176"/>
                  <a:gd name="T9" fmla="*/ 156 h 175"/>
                  <a:gd name="T10" fmla="*/ 88 w 176"/>
                  <a:gd name="T11" fmla="*/ 156 h 175"/>
                  <a:gd name="T12" fmla="*/ 156 w 176"/>
                  <a:gd name="T13" fmla="*/ 88 h 175"/>
                  <a:gd name="T14" fmla="*/ 156 w 176"/>
                  <a:gd name="T15" fmla="*/ 88 h 175"/>
                  <a:gd name="T16" fmla="*/ 88 w 176"/>
                  <a:gd name="T17" fmla="*/ 18 h 175"/>
                  <a:gd name="T18" fmla="*/ 88 w 176"/>
                  <a:gd name="T19" fmla="*/ 174 h 175"/>
                  <a:gd name="T20" fmla="*/ 88 w 176"/>
                  <a:gd name="T21" fmla="*/ 174 h 175"/>
                  <a:gd name="T22" fmla="*/ 0 w 176"/>
                  <a:gd name="T23" fmla="*/ 88 h 175"/>
                  <a:gd name="T24" fmla="*/ 0 w 176"/>
                  <a:gd name="T25" fmla="*/ 88 h 175"/>
                  <a:gd name="T26" fmla="*/ 88 w 176"/>
                  <a:gd name="T27" fmla="*/ 0 h 175"/>
                  <a:gd name="T28" fmla="*/ 88 w 176"/>
                  <a:gd name="T29" fmla="*/ 0 h 175"/>
                  <a:gd name="T30" fmla="*/ 175 w 176"/>
                  <a:gd name="T31" fmla="*/ 88 h 175"/>
                  <a:gd name="T32" fmla="*/ 175 w 176"/>
                  <a:gd name="T33" fmla="*/ 88 h 175"/>
                  <a:gd name="T34" fmla="*/ 88 w 176"/>
                  <a:gd name="T3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6" h="175">
                    <a:moveTo>
                      <a:pt x="88" y="18"/>
                    </a:moveTo>
                    <a:lnTo>
                      <a:pt x="88" y="18"/>
                    </a:lnTo>
                    <a:cubicBezTo>
                      <a:pt x="49" y="18"/>
                      <a:pt x="18" y="49"/>
                      <a:pt x="18" y="88"/>
                    </a:cubicBezTo>
                    <a:lnTo>
                      <a:pt x="18" y="88"/>
                    </a:lnTo>
                    <a:cubicBezTo>
                      <a:pt x="18" y="125"/>
                      <a:pt x="49" y="156"/>
                      <a:pt x="88" y="156"/>
                    </a:cubicBezTo>
                    <a:lnTo>
                      <a:pt x="88" y="156"/>
                    </a:lnTo>
                    <a:cubicBezTo>
                      <a:pt x="125" y="156"/>
                      <a:pt x="156" y="125"/>
                      <a:pt x="156" y="88"/>
                    </a:cubicBezTo>
                    <a:lnTo>
                      <a:pt x="156" y="88"/>
                    </a:lnTo>
                    <a:cubicBezTo>
                      <a:pt x="156" y="49"/>
                      <a:pt x="125" y="18"/>
                      <a:pt x="88" y="18"/>
                    </a:cubicBezTo>
                    <a:close/>
                    <a:moveTo>
                      <a:pt x="88" y="174"/>
                    </a:moveTo>
                    <a:lnTo>
                      <a:pt x="88" y="174"/>
                    </a:lnTo>
                    <a:cubicBezTo>
                      <a:pt x="40" y="174"/>
                      <a:pt x="0" y="136"/>
                      <a:pt x="0" y="88"/>
                    </a:cubicBezTo>
                    <a:lnTo>
                      <a:pt x="0" y="88"/>
                    </a:lnTo>
                    <a:cubicBezTo>
                      <a:pt x="0" y="39"/>
                      <a:pt x="40" y="0"/>
                      <a:pt x="88" y="0"/>
                    </a:cubicBezTo>
                    <a:lnTo>
                      <a:pt x="88" y="0"/>
                    </a:lnTo>
                    <a:cubicBezTo>
                      <a:pt x="136" y="0"/>
                      <a:pt x="175" y="39"/>
                      <a:pt x="175" y="88"/>
                    </a:cubicBezTo>
                    <a:lnTo>
                      <a:pt x="175" y="88"/>
                    </a:lnTo>
                    <a:cubicBezTo>
                      <a:pt x="175" y="136"/>
                      <a:pt x="136" y="174"/>
                      <a:pt x="88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61">
                <a:extLst>
                  <a:ext uri="{FF2B5EF4-FFF2-40B4-BE49-F238E27FC236}">
                    <a16:creationId xmlns:a16="http://schemas.microsoft.com/office/drawing/2014/main" id="{33524860-67BF-4CED-B22D-05281E301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3586" y="9448155"/>
                <a:ext cx="392365" cy="392365"/>
              </a:xfrm>
              <a:custGeom>
                <a:avLst/>
                <a:gdLst>
                  <a:gd name="T0" fmla="*/ 438 w 439"/>
                  <a:gd name="T1" fmla="*/ 219 h 440"/>
                  <a:gd name="T2" fmla="*/ 438 w 439"/>
                  <a:gd name="T3" fmla="*/ 219 h 440"/>
                  <a:gd name="T4" fmla="*/ 218 w 439"/>
                  <a:gd name="T5" fmla="*/ 439 h 440"/>
                  <a:gd name="T6" fmla="*/ 218 w 439"/>
                  <a:gd name="T7" fmla="*/ 439 h 440"/>
                  <a:gd name="T8" fmla="*/ 0 w 439"/>
                  <a:gd name="T9" fmla="*/ 219 h 440"/>
                  <a:gd name="T10" fmla="*/ 0 w 439"/>
                  <a:gd name="T11" fmla="*/ 219 h 440"/>
                  <a:gd name="T12" fmla="*/ 218 w 439"/>
                  <a:gd name="T13" fmla="*/ 0 h 440"/>
                  <a:gd name="T14" fmla="*/ 218 w 439"/>
                  <a:gd name="T15" fmla="*/ 0 h 440"/>
                  <a:gd name="T16" fmla="*/ 438 w 439"/>
                  <a:gd name="T17" fmla="*/ 21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9" h="440">
                    <a:moveTo>
                      <a:pt x="438" y="219"/>
                    </a:moveTo>
                    <a:lnTo>
                      <a:pt x="438" y="219"/>
                    </a:lnTo>
                    <a:cubicBezTo>
                      <a:pt x="438" y="341"/>
                      <a:pt x="340" y="439"/>
                      <a:pt x="218" y="439"/>
                    </a:cubicBezTo>
                    <a:lnTo>
                      <a:pt x="218" y="439"/>
                    </a:lnTo>
                    <a:cubicBezTo>
                      <a:pt x="97" y="439"/>
                      <a:pt x="0" y="341"/>
                      <a:pt x="0" y="219"/>
                    </a:cubicBezTo>
                    <a:lnTo>
                      <a:pt x="0" y="219"/>
                    </a:lnTo>
                    <a:cubicBezTo>
                      <a:pt x="0" y="99"/>
                      <a:pt x="97" y="0"/>
                      <a:pt x="218" y="0"/>
                    </a:cubicBezTo>
                    <a:lnTo>
                      <a:pt x="218" y="0"/>
                    </a:lnTo>
                    <a:cubicBezTo>
                      <a:pt x="340" y="0"/>
                      <a:pt x="438" y="99"/>
                      <a:pt x="438" y="21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62">
                <a:extLst>
                  <a:ext uri="{FF2B5EF4-FFF2-40B4-BE49-F238E27FC236}">
                    <a16:creationId xmlns:a16="http://schemas.microsoft.com/office/drawing/2014/main" id="{172128DC-DA4E-4D34-AF91-0D7BAB1B2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5738" y="9440307"/>
                <a:ext cx="408060" cy="408060"/>
              </a:xfrm>
              <a:custGeom>
                <a:avLst/>
                <a:gdLst>
                  <a:gd name="T0" fmla="*/ 227 w 457"/>
                  <a:gd name="T1" fmla="*/ 18 h 457"/>
                  <a:gd name="T2" fmla="*/ 227 w 457"/>
                  <a:gd name="T3" fmla="*/ 18 h 457"/>
                  <a:gd name="T4" fmla="*/ 17 w 457"/>
                  <a:gd name="T5" fmla="*/ 227 h 457"/>
                  <a:gd name="T6" fmla="*/ 17 w 457"/>
                  <a:gd name="T7" fmla="*/ 227 h 457"/>
                  <a:gd name="T8" fmla="*/ 227 w 457"/>
                  <a:gd name="T9" fmla="*/ 438 h 457"/>
                  <a:gd name="T10" fmla="*/ 227 w 457"/>
                  <a:gd name="T11" fmla="*/ 438 h 457"/>
                  <a:gd name="T12" fmla="*/ 438 w 457"/>
                  <a:gd name="T13" fmla="*/ 227 h 457"/>
                  <a:gd name="T14" fmla="*/ 438 w 457"/>
                  <a:gd name="T15" fmla="*/ 227 h 457"/>
                  <a:gd name="T16" fmla="*/ 227 w 457"/>
                  <a:gd name="T17" fmla="*/ 18 h 457"/>
                  <a:gd name="T18" fmla="*/ 227 w 457"/>
                  <a:gd name="T19" fmla="*/ 456 h 457"/>
                  <a:gd name="T20" fmla="*/ 227 w 457"/>
                  <a:gd name="T21" fmla="*/ 456 h 457"/>
                  <a:gd name="T22" fmla="*/ 0 w 457"/>
                  <a:gd name="T23" fmla="*/ 227 h 457"/>
                  <a:gd name="T24" fmla="*/ 0 w 457"/>
                  <a:gd name="T25" fmla="*/ 227 h 457"/>
                  <a:gd name="T26" fmla="*/ 227 w 457"/>
                  <a:gd name="T27" fmla="*/ 0 h 457"/>
                  <a:gd name="T28" fmla="*/ 227 w 457"/>
                  <a:gd name="T29" fmla="*/ 0 h 457"/>
                  <a:gd name="T30" fmla="*/ 456 w 457"/>
                  <a:gd name="T31" fmla="*/ 227 h 457"/>
                  <a:gd name="T32" fmla="*/ 456 w 457"/>
                  <a:gd name="T33" fmla="*/ 227 h 457"/>
                  <a:gd name="T34" fmla="*/ 227 w 457"/>
                  <a:gd name="T35" fmla="*/ 45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7" h="457">
                    <a:moveTo>
                      <a:pt x="227" y="18"/>
                    </a:moveTo>
                    <a:lnTo>
                      <a:pt x="227" y="18"/>
                    </a:lnTo>
                    <a:cubicBezTo>
                      <a:pt x="112" y="18"/>
                      <a:pt x="17" y="112"/>
                      <a:pt x="17" y="227"/>
                    </a:cubicBezTo>
                    <a:lnTo>
                      <a:pt x="17" y="227"/>
                    </a:lnTo>
                    <a:cubicBezTo>
                      <a:pt x="17" y="343"/>
                      <a:pt x="112" y="438"/>
                      <a:pt x="227" y="438"/>
                    </a:cubicBezTo>
                    <a:lnTo>
                      <a:pt x="227" y="438"/>
                    </a:lnTo>
                    <a:cubicBezTo>
                      <a:pt x="344" y="438"/>
                      <a:pt x="438" y="343"/>
                      <a:pt x="438" y="227"/>
                    </a:cubicBezTo>
                    <a:lnTo>
                      <a:pt x="438" y="227"/>
                    </a:lnTo>
                    <a:cubicBezTo>
                      <a:pt x="438" y="112"/>
                      <a:pt x="344" y="18"/>
                      <a:pt x="227" y="18"/>
                    </a:cubicBezTo>
                    <a:close/>
                    <a:moveTo>
                      <a:pt x="227" y="456"/>
                    </a:moveTo>
                    <a:lnTo>
                      <a:pt x="227" y="456"/>
                    </a:lnTo>
                    <a:cubicBezTo>
                      <a:pt x="102" y="456"/>
                      <a:pt x="0" y="353"/>
                      <a:pt x="0" y="227"/>
                    </a:cubicBezTo>
                    <a:lnTo>
                      <a:pt x="0" y="227"/>
                    </a:lnTo>
                    <a:cubicBezTo>
                      <a:pt x="0" y="102"/>
                      <a:pt x="102" y="0"/>
                      <a:pt x="227" y="0"/>
                    </a:cubicBezTo>
                    <a:lnTo>
                      <a:pt x="227" y="0"/>
                    </a:lnTo>
                    <a:cubicBezTo>
                      <a:pt x="353" y="0"/>
                      <a:pt x="456" y="102"/>
                      <a:pt x="456" y="227"/>
                    </a:cubicBezTo>
                    <a:lnTo>
                      <a:pt x="456" y="227"/>
                    </a:lnTo>
                    <a:cubicBezTo>
                      <a:pt x="456" y="353"/>
                      <a:pt x="353" y="456"/>
                      <a:pt x="227" y="4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3303FD9E-FA4A-4518-A64B-0CFD4C88F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5601" y="9550169"/>
                <a:ext cx="183519" cy="183526"/>
              </a:xfrm>
              <a:custGeom>
                <a:avLst/>
                <a:gdLst>
                  <a:gd name="connsiteX0" fmla="*/ 92929 w 183519"/>
                  <a:gd name="connsiteY0" fmla="*/ 0 h 183526"/>
                  <a:gd name="connsiteX1" fmla="*/ 101190 w 183519"/>
                  <a:gd name="connsiteY1" fmla="*/ 7979 h 183526"/>
                  <a:gd name="connsiteX2" fmla="*/ 101190 w 183519"/>
                  <a:gd name="connsiteY2" fmla="*/ 86320 h 183526"/>
                  <a:gd name="connsiteX3" fmla="*/ 175501 w 183519"/>
                  <a:gd name="connsiteY3" fmla="*/ 86320 h 183526"/>
                  <a:gd name="connsiteX4" fmla="*/ 183519 w 183519"/>
                  <a:gd name="connsiteY4" fmla="*/ 92928 h 183526"/>
                  <a:gd name="connsiteX5" fmla="*/ 175501 w 183519"/>
                  <a:gd name="connsiteY5" fmla="*/ 101189 h 183526"/>
                  <a:gd name="connsiteX6" fmla="*/ 101190 w 183519"/>
                  <a:gd name="connsiteY6" fmla="*/ 101189 h 183526"/>
                  <a:gd name="connsiteX7" fmla="*/ 101190 w 183519"/>
                  <a:gd name="connsiteY7" fmla="*/ 176434 h 183526"/>
                  <a:gd name="connsiteX8" fmla="*/ 92929 w 183519"/>
                  <a:gd name="connsiteY8" fmla="*/ 183526 h 183526"/>
                  <a:gd name="connsiteX9" fmla="*/ 86321 w 183519"/>
                  <a:gd name="connsiteY9" fmla="*/ 176434 h 183526"/>
                  <a:gd name="connsiteX10" fmla="*/ 86321 w 183519"/>
                  <a:gd name="connsiteY10" fmla="*/ 101189 h 183526"/>
                  <a:gd name="connsiteX11" fmla="*/ 7127 w 183519"/>
                  <a:gd name="connsiteY11" fmla="*/ 101189 h 183526"/>
                  <a:gd name="connsiteX12" fmla="*/ 0 w 183519"/>
                  <a:gd name="connsiteY12" fmla="*/ 92928 h 183526"/>
                  <a:gd name="connsiteX13" fmla="*/ 7127 w 183519"/>
                  <a:gd name="connsiteY13" fmla="*/ 86320 h 183526"/>
                  <a:gd name="connsiteX14" fmla="*/ 86321 w 183519"/>
                  <a:gd name="connsiteY14" fmla="*/ 86320 h 183526"/>
                  <a:gd name="connsiteX15" fmla="*/ 86321 w 183519"/>
                  <a:gd name="connsiteY15" fmla="*/ 7979 h 183526"/>
                  <a:gd name="connsiteX16" fmla="*/ 92929 w 183519"/>
                  <a:gd name="connsiteY16" fmla="*/ 0 h 18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3519" h="183526">
                    <a:moveTo>
                      <a:pt x="92929" y="0"/>
                    </a:moveTo>
                    <a:cubicBezTo>
                      <a:pt x="97060" y="0"/>
                      <a:pt x="101190" y="3546"/>
                      <a:pt x="101190" y="7979"/>
                    </a:cubicBezTo>
                    <a:lnTo>
                      <a:pt x="101190" y="86320"/>
                    </a:lnTo>
                    <a:lnTo>
                      <a:pt x="175501" y="86320"/>
                    </a:lnTo>
                    <a:cubicBezTo>
                      <a:pt x="179956" y="86320"/>
                      <a:pt x="183519" y="88798"/>
                      <a:pt x="183519" y="92928"/>
                    </a:cubicBezTo>
                    <a:cubicBezTo>
                      <a:pt x="183519" y="97885"/>
                      <a:pt x="179956" y="101189"/>
                      <a:pt x="175501" y="101189"/>
                    </a:cubicBezTo>
                    <a:lnTo>
                      <a:pt x="101190" y="101189"/>
                    </a:lnTo>
                    <a:lnTo>
                      <a:pt x="101190" y="176434"/>
                    </a:lnTo>
                    <a:cubicBezTo>
                      <a:pt x="101190" y="179980"/>
                      <a:pt x="97060" y="183526"/>
                      <a:pt x="92929" y="183526"/>
                    </a:cubicBezTo>
                    <a:cubicBezTo>
                      <a:pt x="89625" y="183526"/>
                      <a:pt x="86321" y="179980"/>
                      <a:pt x="86321" y="176434"/>
                    </a:cubicBezTo>
                    <a:lnTo>
                      <a:pt x="86321" y="101189"/>
                    </a:lnTo>
                    <a:lnTo>
                      <a:pt x="7127" y="101189"/>
                    </a:lnTo>
                    <a:cubicBezTo>
                      <a:pt x="2673" y="101189"/>
                      <a:pt x="0" y="97885"/>
                      <a:pt x="0" y="92928"/>
                    </a:cubicBezTo>
                    <a:cubicBezTo>
                      <a:pt x="0" y="88798"/>
                      <a:pt x="2673" y="86320"/>
                      <a:pt x="7127" y="86320"/>
                    </a:cubicBezTo>
                    <a:lnTo>
                      <a:pt x="86321" y="86320"/>
                    </a:lnTo>
                    <a:lnTo>
                      <a:pt x="86321" y="7979"/>
                    </a:lnTo>
                    <a:cubicBezTo>
                      <a:pt x="86321" y="3546"/>
                      <a:pt x="89625" y="0"/>
                      <a:pt x="9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65">
                <a:extLst>
                  <a:ext uri="{FF2B5EF4-FFF2-40B4-BE49-F238E27FC236}">
                    <a16:creationId xmlns:a16="http://schemas.microsoft.com/office/drawing/2014/main" id="{9FD640A4-6CDF-48E8-989C-8F757BDCE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9948" y="4414110"/>
                <a:ext cx="2903503" cy="796500"/>
              </a:xfrm>
              <a:custGeom>
                <a:avLst/>
                <a:gdLst>
                  <a:gd name="T0" fmla="*/ 3261 w 3262"/>
                  <a:gd name="T1" fmla="*/ 896 h 897"/>
                  <a:gd name="T2" fmla="*/ 0 w 3262"/>
                  <a:gd name="T3" fmla="*/ 896 h 897"/>
                  <a:gd name="T4" fmla="*/ 0 w 3262"/>
                  <a:gd name="T5" fmla="*/ 0 h 897"/>
                  <a:gd name="T6" fmla="*/ 3261 w 3262"/>
                  <a:gd name="T7" fmla="*/ 0 h 897"/>
                  <a:gd name="T8" fmla="*/ 3261 w 3262"/>
                  <a:gd name="T9" fmla="*/ 896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2" h="897">
                    <a:moveTo>
                      <a:pt x="3261" y="896"/>
                    </a:moveTo>
                    <a:lnTo>
                      <a:pt x="0" y="896"/>
                    </a:lnTo>
                    <a:lnTo>
                      <a:pt x="0" y="0"/>
                    </a:lnTo>
                    <a:lnTo>
                      <a:pt x="3261" y="0"/>
                    </a:lnTo>
                    <a:lnTo>
                      <a:pt x="3261" y="8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66">
                <a:extLst>
                  <a:ext uri="{FF2B5EF4-FFF2-40B4-BE49-F238E27FC236}">
                    <a16:creationId xmlns:a16="http://schemas.microsoft.com/office/drawing/2014/main" id="{26893FFE-99C4-4752-9909-6FBFC8802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2101" y="4406263"/>
                <a:ext cx="2919197" cy="816120"/>
              </a:xfrm>
              <a:custGeom>
                <a:avLst/>
                <a:gdLst>
                  <a:gd name="T0" fmla="*/ 19 w 3281"/>
                  <a:gd name="T1" fmla="*/ 897 h 917"/>
                  <a:gd name="T2" fmla="*/ 3262 w 3281"/>
                  <a:gd name="T3" fmla="*/ 897 h 917"/>
                  <a:gd name="T4" fmla="*/ 3262 w 3281"/>
                  <a:gd name="T5" fmla="*/ 18 h 917"/>
                  <a:gd name="T6" fmla="*/ 19 w 3281"/>
                  <a:gd name="T7" fmla="*/ 18 h 917"/>
                  <a:gd name="T8" fmla="*/ 19 w 3281"/>
                  <a:gd name="T9" fmla="*/ 897 h 917"/>
                  <a:gd name="T10" fmla="*/ 3270 w 3281"/>
                  <a:gd name="T11" fmla="*/ 916 h 917"/>
                  <a:gd name="T12" fmla="*/ 9 w 3281"/>
                  <a:gd name="T13" fmla="*/ 916 h 917"/>
                  <a:gd name="T14" fmla="*/ 9 w 3281"/>
                  <a:gd name="T15" fmla="*/ 916 h 917"/>
                  <a:gd name="T16" fmla="*/ 0 w 3281"/>
                  <a:gd name="T17" fmla="*/ 906 h 917"/>
                  <a:gd name="T18" fmla="*/ 0 w 3281"/>
                  <a:gd name="T19" fmla="*/ 10 h 917"/>
                  <a:gd name="T20" fmla="*/ 0 w 3281"/>
                  <a:gd name="T21" fmla="*/ 10 h 917"/>
                  <a:gd name="T22" fmla="*/ 9 w 3281"/>
                  <a:gd name="T23" fmla="*/ 0 h 917"/>
                  <a:gd name="T24" fmla="*/ 3270 w 3281"/>
                  <a:gd name="T25" fmla="*/ 0 h 917"/>
                  <a:gd name="T26" fmla="*/ 3270 w 3281"/>
                  <a:gd name="T27" fmla="*/ 0 h 917"/>
                  <a:gd name="T28" fmla="*/ 3280 w 3281"/>
                  <a:gd name="T29" fmla="*/ 10 h 917"/>
                  <a:gd name="T30" fmla="*/ 3280 w 3281"/>
                  <a:gd name="T31" fmla="*/ 906 h 917"/>
                  <a:gd name="T32" fmla="*/ 3280 w 3281"/>
                  <a:gd name="T33" fmla="*/ 906 h 917"/>
                  <a:gd name="T34" fmla="*/ 3270 w 3281"/>
                  <a:gd name="T35" fmla="*/ 916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81" h="917">
                    <a:moveTo>
                      <a:pt x="19" y="897"/>
                    </a:moveTo>
                    <a:lnTo>
                      <a:pt x="3262" y="897"/>
                    </a:lnTo>
                    <a:lnTo>
                      <a:pt x="3262" y="18"/>
                    </a:lnTo>
                    <a:lnTo>
                      <a:pt x="19" y="18"/>
                    </a:lnTo>
                    <a:lnTo>
                      <a:pt x="19" y="897"/>
                    </a:lnTo>
                    <a:close/>
                    <a:moveTo>
                      <a:pt x="3270" y="916"/>
                    </a:moveTo>
                    <a:lnTo>
                      <a:pt x="9" y="916"/>
                    </a:lnTo>
                    <a:lnTo>
                      <a:pt x="9" y="916"/>
                    </a:lnTo>
                    <a:cubicBezTo>
                      <a:pt x="5" y="916"/>
                      <a:pt x="0" y="911"/>
                      <a:pt x="0" y="90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3270" y="0"/>
                    </a:lnTo>
                    <a:lnTo>
                      <a:pt x="3270" y="0"/>
                    </a:lnTo>
                    <a:cubicBezTo>
                      <a:pt x="3276" y="0"/>
                      <a:pt x="3280" y="4"/>
                      <a:pt x="3280" y="10"/>
                    </a:cubicBezTo>
                    <a:lnTo>
                      <a:pt x="3280" y="906"/>
                    </a:lnTo>
                    <a:lnTo>
                      <a:pt x="3280" y="906"/>
                    </a:lnTo>
                    <a:cubicBezTo>
                      <a:pt x="3280" y="911"/>
                      <a:pt x="3276" y="916"/>
                      <a:pt x="3270" y="9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67">
                <a:extLst>
                  <a:ext uri="{FF2B5EF4-FFF2-40B4-BE49-F238E27FC236}">
                    <a16:creationId xmlns:a16="http://schemas.microsoft.com/office/drawing/2014/main" id="{E8A92A32-90B2-4C36-83A4-B213492CB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5199" y="4708383"/>
                <a:ext cx="435524" cy="337434"/>
              </a:xfrm>
              <a:custGeom>
                <a:avLst/>
                <a:gdLst>
                  <a:gd name="T0" fmla="*/ 161 w 490"/>
                  <a:gd name="T1" fmla="*/ 324 h 378"/>
                  <a:gd name="T2" fmla="*/ 161 w 490"/>
                  <a:gd name="T3" fmla="*/ 324 h 378"/>
                  <a:gd name="T4" fmla="*/ 467 w 490"/>
                  <a:gd name="T5" fmla="*/ 219 h 378"/>
                  <a:gd name="T6" fmla="*/ 43 w 490"/>
                  <a:gd name="T7" fmla="*/ 23 h 378"/>
                  <a:gd name="T8" fmla="*/ 43 w 490"/>
                  <a:gd name="T9" fmla="*/ 23 h 378"/>
                  <a:gd name="T10" fmla="*/ 41 w 490"/>
                  <a:gd name="T11" fmla="*/ 193 h 378"/>
                  <a:gd name="T12" fmla="*/ 41 w 490"/>
                  <a:gd name="T13" fmla="*/ 193 h 378"/>
                  <a:gd name="T14" fmla="*/ 161 w 490"/>
                  <a:gd name="T15" fmla="*/ 324 h 378"/>
                  <a:gd name="T16" fmla="*/ 259 w 490"/>
                  <a:gd name="T17" fmla="*/ 363 h 378"/>
                  <a:gd name="T18" fmla="*/ 259 w 490"/>
                  <a:gd name="T19" fmla="*/ 363 h 378"/>
                  <a:gd name="T20" fmla="*/ 153 w 490"/>
                  <a:gd name="T21" fmla="*/ 340 h 378"/>
                  <a:gd name="T22" fmla="*/ 153 w 490"/>
                  <a:gd name="T23" fmla="*/ 340 h 378"/>
                  <a:gd name="T24" fmla="*/ 23 w 490"/>
                  <a:gd name="T25" fmla="*/ 199 h 378"/>
                  <a:gd name="T26" fmla="*/ 23 w 490"/>
                  <a:gd name="T27" fmla="*/ 199 h 378"/>
                  <a:gd name="T28" fmla="*/ 31 w 490"/>
                  <a:gd name="T29" fmla="*/ 7 h 378"/>
                  <a:gd name="T30" fmla="*/ 31 w 490"/>
                  <a:gd name="T31" fmla="*/ 7 h 378"/>
                  <a:gd name="T32" fmla="*/ 43 w 490"/>
                  <a:gd name="T33" fmla="*/ 3 h 378"/>
                  <a:gd name="T34" fmla="*/ 483 w 490"/>
                  <a:gd name="T35" fmla="*/ 206 h 378"/>
                  <a:gd name="T36" fmla="*/ 483 w 490"/>
                  <a:gd name="T37" fmla="*/ 206 h 378"/>
                  <a:gd name="T38" fmla="*/ 487 w 490"/>
                  <a:gd name="T39" fmla="*/ 218 h 378"/>
                  <a:gd name="T40" fmla="*/ 487 w 490"/>
                  <a:gd name="T41" fmla="*/ 218 h 378"/>
                  <a:gd name="T42" fmla="*/ 259 w 490"/>
                  <a:gd name="T43" fmla="*/ 363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0" h="378">
                    <a:moveTo>
                      <a:pt x="161" y="324"/>
                    </a:moveTo>
                    <a:lnTo>
                      <a:pt x="161" y="324"/>
                    </a:lnTo>
                    <a:cubicBezTo>
                      <a:pt x="275" y="377"/>
                      <a:pt x="410" y="329"/>
                      <a:pt x="467" y="219"/>
                    </a:cubicBezTo>
                    <a:lnTo>
                      <a:pt x="43" y="23"/>
                    </a:lnTo>
                    <a:lnTo>
                      <a:pt x="43" y="23"/>
                    </a:lnTo>
                    <a:cubicBezTo>
                      <a:pt x="21" y="77"/>
                      <a:pt x="20" y="137"/>
                      <a:pt x="41" y="193"/>
                    </a:cubicBezTo>
                    <a:lnTo>
                      <a:pt x="41" y="193"/>
                    </a:lnTo>
                    <a:cubicBezTo>
                      <a:pt x="62" y="251"/>
                      <a:pt x="105" y="298"/>
                      <a:pt x="161" y="324"/>
                    </a:cubicBezTo>
                    <a:close/>
                    <a:moveTo>
                      <a:pt x="259" y="363"/>
                    </a:moveTo>
                    <a:lnTo>
                      <a:pt x="259" y="363"/>
                    </a:lnTo>
                    <a:cubicBezTo>
                      <a:pt x="224" y="363"/>
                      <a:pt x="188" y="357"/>
                      <a:pt x="153" y="340"/>
                    </a:cubicBezTo>
                    <a:lnTo>
                      <a:pt x="153" y="340"/>
                    </a:lnTo>
                    <a:cubicBezTo>
                      <a:pt x="93" y="313"/>
                      <a:pt x="46" y="262"/>
                      <a:pt x="23" y="199"/>
                    </a:cubicBezTo>
                    <a:lnTo>
                      <a:pt x="23" y="199"/>
                    </a:lnTo>
                    <a:cubicBezTo>
                      <a:pt x="0" y="137"/>
                      <a:pt x="3" y="68"/>
                      <a:pt x="31" y="7"/>
                    </a:cubicBezTo>
                    <a:lnTo>
                      <a:pt x="31" y="7"/>
                    </a:lnTo>
                    <a:cubicBezTo>
                      <a:pt x="33" y="3"/>
                      <a:pt x="38" y="0"/>
                      <a:pt x="43" y="3"/>
                    </a:cubicBezTo>
                    <a:lnTo>
                      <a:pt x="483" y="206"/>
                    </a:lnTo>
                    <a:lnTo>
                      <a:pt x="483" y="206"/>
                    </a:lnTo>
                    <a:cubicBezTo>
                      <a:pt x="487" y="207"/>
                      <a:pt x="489" y="213"/>
                      <a:pt x="487" y="218"/>
                    </a:cubicBezTo>
                    <a:lnTo>
                      <a:pt x="487" y="218"/>
                    </a:lnTo>
                    <a:cubicBezTo>
                      <a:pt x="445" y="309"/>
                      <a:pt x="354" y="363"/>
                      <a:pt x="259" y="3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68">
                <a:extLst>
                  <a:ext uri="{FF2B5EF4-FFF2-40B4-BE49-F238E27FC236}">
                    <a16:creationId xmlns:a16="http://schemas.microsoft.com/office/drawing/2014/main" id="{4198940C-4878-46E0-A3A4-0BA12F6F6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8741" y="4551437"/>
                <a:ext cx="459066" cy="353129"/>
              </a:xfrm>
              <a:custGeom>
                <a:avLst/>
                <a:gdLst>
                  <a:gd name="T0" fmla="*/ 23 w 518"/>
                  <a:gd name="T1" fmla="*/ 180 h 398"/>
                  <a:gd name="T2" fmla="*/ 447 w 518"/>
                  <a:gd name="T3" fmla="*/ 375 h 398"/>
                  <a:gd name="T4" fmla="*/ 447 w 518"/>
                  <a:gd name="T5" fmla="*/ 375 h 398"/>
                  <a:gd name="T6" fmla="*/ 329 w 518"/>
                  <a:gd name="T7" fmla="*/ 74 h 398"/>
                  <a:gd name="T8" fmla="*/ 329 w 518"/>
                  <a:gd name="T9" fmla="*/ 74 h 398"/>
                  <a:gd name="T10" fmla="*/ 150 w 518"/>
                  <a:gd name="T11" fmla="*/ 67 h 398"/>
                  <a:gd name="T12" fmla="*/ 150 w 518"/>
                  <a:gd name="T13" fmla="*/ 67 h 398"/>
                  <a:gd name="T14" fmla="*/ 23 w 518"/>
                  <a:gd name="T15" fmla="*/ 180 h 398"/>
                  <a:gd name="T16" fmla="*/ 451 w 518"/>
                  <a:gd name="T17" fmla="*/ 397 h 398"/>
                  <a:gd name="T18" fmla="*/ 451 w 518"/>
                  <a:gd name="T19" fmla="*/ 397 h 398"/>
                  <a:gd name="T20" fmla="*/ 447 w 518"/>
                  <a:gd name="T21" fmla="*/ 396 h 398"/>
                  <a:gd name="T22" fmla="*/ 7 w 518"/>
                  <a:gd name="T23" fmla="*/ 193 h 398"/>
                  <a:gd name="T24" fmla="*/ 7 w 518"/>
                  <a:gd name="T25" fmla="*/ 193 h 398"/>
                  <a:gd name="T26" fmla="*/ 3 w 518"/>
                  <a:gd name="T27" fmla="*/ 181 h 398"/>
                  <a:gd name="T28" fmla="*/ 3 w 518"/>
                  <a:gd name="T29" fmla="*/ 181 h 398"/>
                  <a:gd name="T30" fmla="*/ 336 w 518"/>
                  <a:gd name="T31" fmla="*/ 58 h 398"/>
                  <a:gd name="T32" fmla="*/ 336 w 518"/>
                  <a:gd name="T33" fmla="*/ 58 h 398"/>
                  <a:gd name="T34" fmla="*/ 459 w 518"/>
                  <a:gd name="T35" fmla="*/ 392 h 398"/>
                  <a:gd name="T36" fmla="*/ 459 w 518"/>
                  <a:gd name="T37" fmla="*/ 392 h 398"/>
                  <a:gd name="T38" fmla="*/ 451 w 518"/>
                  <a:gd name="T39" fmla="*/ 39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398">
                    <a:moveTo>
                      <a:pt x="23" y="180"/>
                    </a:moveTo>
                    <a:lnTo>
                      <a:pt x="447" y="375"/>
                    </a:lnTo>
                    <a:lnTo>
                      <a:pt x="447" y="375"/>
                    </a:lnTo>
                    <a:cubicBezTo>
                      <a:pt x="494" y="261"/>
                      <a:pt x="442" y="127"/>
                      <a:pt x="329" y="74"/>
                    </a:cubicBezTo>
                    <a:lnTo>
                      <a:pt x="329" y="74"/>
                    </a:lnTo>
                    <a:cubicBezTo>
                      <a:pt x="272" y="49"/>
                      <a:pt x="208" y="46"/>
                      <a:pt x="150" y="67"/>
                    </a:cubicBezTo>
                    <a:lnTo>
                      <a:pt x="150" y="67"/>
                    </a:lnTo>
                    <a:cubicBezTo>
                      <a:pt x="95" y="88"/>
                      <a:pt x="49" y="128"/>
                      <a:pt x="23" y="180"/>
                    </a:cubicBezTo>
                    <a:close/>
                    <a:moveTo>
                      <a:pt x="451" y="397"/>
                    </a:moveTo>
                    <a:lnTo>
                      <a:pt x="451" y="397"/>
                    </a:lnTo>
                    <a:cubicBezTo>
                      <a:pt x="450" y="397"/>
                      <a:pt x="448" y="397"/>
                      <a:pt x="447" y="396"/>
                    </a:cubicBezTo>
                    <a:lnTo>
                      <a:pt x="7" y="193"/>
                    </a:lnTo>
                    <a:lnTo>
                      <a:pt x="7" y="193"/>
                    </a:lnTo>
                    <a:cubicBezTo>
                      <a:pt x="2" y="191"/>
                      <a:pt x="0" y="186"/>
                      <a:pt x="3" y="181"/>
                    </a:cubicBezTo>
                    <a:lnTo>
                      <a:pt x="3" y="181"/>
                    </a:lnTo>
                    <a:cubicBezTo>
                      <a:pt x="60" y="55"/>
                      <a:pt x="210" y="0"/>
                      <a:pt x="336" y="58"/>
                    </a:cubicBezTo>
                    <a:lnTo>
                      <a:pt x="336" y="58"/>
                    </a:lnTo>
                    <a:cubicBezTo>
                      <a:pt x="462" y="116"/>
                      <a:pt x="517" y="266"/>
                      <a:pt x="459" y="392"/>
                    </a:cubicBezTo>
                    <a:lnTo>
                      <a:pt x="459" y="392"/>
                    </a:lnTo>
                    <a:cubicBezTo>
                      <a:pt x="458" y="395"/>
                      <a:pt x="454" y="397"/>
                      <a:pt x="451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69">
                <a:extLst>
                  <a:ext uri="{FF2B5EF4-FFF2-40B4-BE49-F238E27FC236}">
                    <a16:creationId xmlns:a16="http://schemas.microsoft.com/office/drawing/2014/main" id="{682F1D6F-C7A2-4901-8CA0-741B135FB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7777" y="4653452"/>
                <a:ext cx="215800" cy="219725"/>
              </a:xfrm>
              <a:custGeom>
                <a:avLst/>
                <a:gdLst>
                  <a:gd name="T0" fmla="*/ 195 w 243"/>
                  <a:gd name="T1" fmla="*/ 183 h 245"/>
                  <a:gd name="T2" fmla="*/ 195 w 243"/>
                  <a:gd name="T3" fmla="*/ 183 h 245"/>
                  <a:gd name="T4" fmla="*/ 23 w 243"/>
                  <a:gd name="T5" fmla="*/ 85 h 245"/>
                  <a:gd name="T6" fmla="*/ 132 w 243"/>
                  <a:gd name="T7" fmla="*/ 221 h 245"/>
                  <a:gd name="T8" fmla="*/ 189 w 243"/>
                  <a:gd name="T9" fmla="*/ 176 h 245"/>
                  <a:gd name="T10" fmla="*/ 189 w 243"/>
                  <a:gd name="T11" fmla="*/ 176 h 245"/>
                  <a:gd name="T12" fmla="*/ 222 w 243"/>
                  <a:gd name="T13" fmla="*/ 118 h 245"/>
                  <a:gd name="T14" fmla="*/ 222 w 243"/>
                  <a:gd name="T15" fmla="*/ 118 h 245"/>
                  <a:gd name="T16" fmla="*/ 203 w 243"/>
                  <a:gd name="T17" fmla="*/ 53 h 245"/>
                  <a:gd name="T18" fmla="*/ 203 w 243"/>
                  <a:gd name="T19" fmla="*/ 53 h 245"/>
                  <a:gd name="T20" fmla="*/ 145 w 243"/>
                  <a:gd name="T21" fmla="*/ 21 h 245"/>
                  <a:gd name="T22" fmla="*/ 145 w 243"/>
                  <a:gd name="T23" fmla="*/ 21 h 245"/>
                  <a:gd name="T24" fmla="*/ 81 w 243"/>
                  <a:gd name="T25" fmla="*/ 39 h 245"/>
                  <a:gd name="T26" fmla="*/ 23 w 243"/>
                  <a:gd name="T27" fmla="*/ 85 h 245"/>
                  <a:gd name="T28" fmla="*/ 130 w 243"/>
                  <a:gd name="T29" fmla="*/ 244 h 245"/>
                  <a:gd name="T30" fmla="*/ 130 w 243"/>
                  <a:gd name="T31" fmla="*/ 244 h 245"/>
                  <a:gd name="T32" fmla="*/ 129 w 243"/>
                  <a:gd name="T33" fmla="*/ 243 h 245"/>
                  <a:gd name="T34" fmla="*/ 129 w 243"/>
                  <a:gd name="T35" fmla="*/ 243 h 245"/>
                  <a:gd name="T36" fmla="*/ 124 w 243"/>
                  <a:gd name="T37" fmla="*/ 240 h 245"/>
                  <a:gd name="T38" fmla="*/ 3 w 243"/>
                  <a:gd name="T39" fmla="*/ 89 h 245"/>
                  <a:gd name="T40" fmla="*/ 3 w 243"/>
                  <a:gd name="T41" fmla="*/ 89 h 245"/>
                  <a:gd name="T42" fmla="*/ 4 w 243"/>
                  <a:gd name="T43" fmla="*/ 77 h 245"/>
                  <a:gd name="T44" fmla="*/ 69 w 243"/>
                  <a:gd name="T45" fmla="*/ 25 h 245"/>
                  <a:gd name="T46" fmla="*/ 69 w 243"/>
                  <a:gd name="T47" fmla="*/ 25 h 245"/>
                  <a:gd name="T48" fmla="*/ 147 w 243"/>
                  <a:gd name="T49" fmla="*/ 3 h 245"/>
                  <a:gd name="T50" fmla="*/ 147 w 243"/>
                  <a:gd name="T51" fmla="*/ 3 h 245"/>
                  <a:gd name="T52" fmla="*/ 217 w 243"/>
                  <a:gd name="T53" fmla="*/ 41 h 245"/>
                  <a:gd name="T54" fmla="*/ 217 w 243"/>
                  <a:gd name="T55" fmla="*/ 41 h 245"/>
                  <a:gd name="T56" fmla="*/ 240 w 243"/>
                  <a:gd name="T57" fmla="*/ 120 h 245"/>
                  <a:gd name="T58" fmla="*/ 240 w 243"/>
                  <a:gd name="T59" fmla="*/ 120 h 245"/>
                  <a:gd name="T60" fmla="*/ 200 w 243"/>
                  <a:gd name="T61" fmla="*/ 190 h 245"/>
                  <a:gd name="T62" fmla="*/ 136 w 243"/>
                  <a:gd name="T63" fmla="*/ 241 h 245"/>
                  <a:gd name="T64" fmla="*/ 136 w 243"/>
                  <a:gd name="T65" fmla="*/ 241 h 245"/>
                  <a:gd name="T66" fmla="*/ 130 w 243"/>
                  <a:gd name="T67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3" h="245">
                    <a:moveTo>
                      <a:pt x="195" y="183"/>
                    </a:moveTo>
                    <a:lnTo>
                      <a:pt x="195" y="183"/>
                    </a:lnTo>
                    <a:close/>
                    <a:moveTo>
                      <a:pt x="23" y="85"/>
                    </a:moveTo>
                    <a:lnTo>
                      <a:pt x="132" y="221"/>
                    </a:lnTo>
                    <a:lnTo>
                      <a:pt x="189" y="176"/>
                    </a:lnTo>
                    <a:lnTo>
                      <a:pt x="189" y="176"/>
                    </a:lnTo>
                    <a:cubicBezTo>
                      <a:pt x="207" y="162"/>
                      <a:pt x="219" y="141"/>
                      <a:pt x="222" y="118"/>
                    </a:cubicBezTo>
                    <a:lnTo>
                      <a:pt x="222" y="118"/>
                    </a:lnTo>
                    <a:cubicBezTo>
                      <a:pt x="224" y="94"/>
                      <a:pt x="217" y="71"/>
                      <a:pt x="203" y="53"/>
                    </a:cubicBezTo>
                    <a:lnTo>
                      <a:pt x="203" y="53"/>
                    </a:lnTo>
                    <a:cubicBezTo>
                      <a:pt x="188" y="35"/>
                      <a:pt x="168" y="24"/>
                      <a:pt x="145" y="21"/>
                    </a:cubicBezTo>
                    <a:lnTo>
                      <a:pt x="145" y="21"/>
                    </a:lnTo>
                    <a:cubicBezTo>
                      <a:pt x="121" y="18"/>
                      <a:pt x="98" y="24"/>
                      <a:pt x="81" y="39"/>
                    </a:cubicBezTo>
                    <a:lnTo>
                      <a:pt x="23" y="85"/>
                    </a:lnTo>
                    <a:close/>
                    <a:moveTo>
                      <a:pt x="130" y="244"/>
                    </a:moveTo>
                    <a:lnTo>
                      <a:pt x="130" y="244"/>
                    </a:lnTo>
                    <a:cubicBezTo>
                      <a:pt x="130" y="244"/>
                      <a:pt x="130" y="244"/>
                      <a:pt x="129" y="243"/>
                    </a:cubicBezTo>
                    <a:lnTo>
                      <a:pt x="129" y="243"/>
                    </a:lnTo>
                    <a:cubicBezTo>
                      <a:pt x="128" y="243"/>
                      <a:pt x="125" y="242"/>
                      <a:pt x="124" y="240"/>
                    </a:cubicBezTo>
                    <a:lnTo>
                      <a:pt x="3" y="89"/>
                    </a:lnTo>
                    <a:lnTo>
                      <a:pt x="3" y="89"/>
                    </a:lnTo>
                    <a:cubicBezTo>
                      <a:pt x="0" y="85"/>
                      <a:pt x="1" y="79"/>
                      <a:pt x="4" y="77"/>
                    </a:cubicBezTo>
                    <a:lnTo>
                      <a:pt x="69" y="25"/>
                    </a:lnTo>
                    <a:lnTo>
                      <a:pt x="69" y="25"/>
                    </a:lnTo>
                    <a:cubicBezTo>
                      <a:pt x="91" y="8"/>
                      <a:pt x="118" y="0"/>
                      <a:pt x="147" y="3"/>
                    </a:cubicBezTo>
                    <a:lnTo>
                      <a:pt x="147" y="3"/>
                    </a:lnTo>
                    <a:cubicBezTo>
                      <a:pt x="175" y="5"/>
                      <a:pt x="200" y="20"/>
                      <a:pt x="217" y="41"/>
                    </a:cubicBezTo>
                    <a:lnTo>
                      <a:pt x="217" y="41"/>
                    </a:lnTo>
                    <a:cubicBezTo>
                      <a:pt x="235" y="64"/>
                      <a:pt x="242" y="91"/>
                      <a:pt x="240" y="120"/>
                    </a:cubicBezTo>
                    <a:lnTo>
                      <a:pt x="240" y="120"/>
                    </a:lnTo>
                    <a:cubicBezTo>
                      <a:pt x="236" y="148"/>
                      <a:pt x="223" y="173"/>
                      <a:pt x="200" y="190"/>
                    </a:cubicBezTo>
                    <a:lnTo>
                      <a:pt x="136" y="241"/>
                    </a:lnTo>
                    <a:lnTo>
                      <a:pt x="136" y="241"/>
                    </a:lnTo>
                    <a:cubicBezTo>
                      <a:pt x="134" y="243"/>
                      <a:pt x="133" y="244"/>
                      <a:pt x="130" y="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70">
                <a:extLst>
                  <a:ext uri="{FF2B5EF4-FFF2-40B4-BE49-F238E27FC236}">
                    <a16:creationId xmlns:a16="http://schemas.microsoft.com/office/drawing/2014/main" id="{85D8E047-C798-4194-864B-D489CAC41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9304" y="4728002"/>
                <a:ext cx="200105" cy="200105"/>
              </a:xfrm>
              <a:custGeom>
                <a:avLst/>
                <a:gdLst>
                  <a:gd name="T0" fmla="*/ 2 w 223"/>
                  <a:gd name="T1" fmla="*/ 115 h 226"/>
                  <a:gd name="T2" fmla="*/ 2 w 223"/>
                  <a:gd name="T3" fmla="*/ 115 h 226"/>
                  <a:gd name="T4" fmla="*/ 23 w 223"/>
                  <a:gd name="T5" fmla="*/ 186 h 226"/>
                  <a:gd name="T6" fmla="*/ 23 w 223"/>
                  <a:gd name="T7" fmla="*/ 186 h 226"/>
                  <a:gd name="T8" fmla="*/ 88 w 223"/>
                  <a:gd name="T9" fmla="*/ 222 h 226"/>
                  <a:gd name="T10" fmla="*/ 88 w 223"/>
                  <a:gd name="T11" fmla="*/ 222 h 226"/>
                  <a:gd name="T12" fmla="*/ 158 w 223"/>
                  <a:gd name="T13" fmla="*/ 202 h 226"/>
                  <a:gd name="T14" fmla="*/ 222 w 223"/>
                  <a:gd name="T15" fmla="*/ 150 h 226"/>
                  <a:gd name="T16" fmla="*/ 102 w 223"/>
                  <a:gd name="T17" fmla="*/ 0 h 226"/>
                  <a:gd name="T18" fmla="*/ 38 w 223"/>
                  <a:gd name="T19" fmla="*/ 51 h 226"/>
                  <a:gd name="T20" fmla="*/ 38 w 223"/>
                  <a:gd name="T21" fmla="*/ 51 h 226"/>
                  <a:gd name="T22" fmla="*/ 2 w 223"/>
                  <a:gd name="T23" fmla="*/ 11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226">
                    <a:moveTo>
                      <a:pt x="2" y="115"/>
                    </a:moveTo>
                    <a:lnTo>
                      <a:pt x="2" y="115"/>
                    </a:lnTo>
                    <a:cubicBezTo>
                      <a:pt x="0" y="140"/>
                      <a:pt x="6" y="166"/>
                      <a:pt x="23" y="186"/>
                    </a:cubicBezTo>
                    <a:lnTo>
                      <a:pt x="23" y="186"/>
                    </a:lnTo>
                    <a:cubicBezTo>
                      <a:pt x="40" y="207"/>
                      <a:pt x="63" y="220"/>
                      <a:pt x="88" y="222"/>
                    </a:cubicBezTo>
                    <a:lnTo>
                      <a:pt x="88" y="222"/>
                    </a:lnTo>
                    <a:cubicBezTo>
                      <a:pt x="112" y="225"/>
                      <a:pt x="137" y="218"/>
                      <a:pt x="158" y="202"/>
                    </a:cubicBezTo>
                    <a:lnTo>
                      <a:pt x="222" y="150"/>
                    </a:lnTo>
                    <a:lnTo>
                      <a:pt x="102" y="0"/>
                    </a:lnTo>
                    <a:lnTo>
                      <a:pt x="38" y="51"/>
                    </a:lnTo>
                    <a:lnTo>
                      <a:pt x="38" y="51"/>
                    </a:lnTo>
                    <a:cubicBezTo>
                      <a:pt x="18" y="67"/>
                      <a:pt x="5" y="91"/>
                      <a:pt x="2" y="11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71">
                <a:extLst>
                  <a:ext uri="{FF2B5EF4-FFF2-40B4-BE49-F238E27FC236}">
                    <a16:creationId xmlns:a16="http://schemas.microsoft.com/office/drawing/2014/main" id="{20272CE1-A213-457F-988E-CF69AACFE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7532" y="4720155"/>
                <a:ext cx="215802" cy="215800"/>
              </a:xfrm>
              <a:custGeom>
                <a:avLst/>
                <a:gdLst>
                  <a:gd name="T0" fmla="*/ 111 w 244"/>
                  <a:gd name="T1" fmla="*/ 22 h 243"/>
                  <a:gd name="T2" fmla="*/ 54 w 244"/>
                  <a:gd name="T3" fmla="*/ 68 h 243"/>
                  <a:gd name="T4" fmla="*/ 54 w 244"/>
                  <a:gd name="T5" fmla="*/ 68 h 243"/>
                  <a:gd name="T6" fmla="*/ 22 w 244"/>
                  <a:gd name="T7" fmla="*/ 126 h 243"/>
                  <a:gd name="T8" fmla="*/ 22 w 244"/>
                  <a:gd name="T9" fmla="*/ 126 h 243"/>
                  <a:gd name="T10" fmla="*/ 39 w 244"/>
                  <a:gd name="T11" fmla="*/ 191 h 243"/>
                  <a:gd name="T12" fmla="*/ 39 w 244"/>
                  <a:gd name="T13" fmla="*/ 191 h 243"/>
                  <a:gd name="T14" fmla="*/ 99 w 244"/>
                  <a:gd name="T15" fmla="*/ 223 h 243"/>
                  <a:gd name="T16" fmla="*/ 99 w 244"/>
                  <a:gd name="T17" fmla="*/ 223 h 243"/>
                  <a:gd name="T18" fmla="*/ 163 w 244"/>
                  <a:gd name="T19" fmla="*/ 205 h 243"/>
                  <a:gd name="T20" fmla="*/ 220 w 244"/>
                  <a:gd name="T21" fmla="*/ 158 h 243"/>
                  <a:gd name="T22" fmla="*/ 111 w 244"/>
                  <a:gd name="T23" fmla="*/ 22 h 243"/>
                  <a:gd name="T24" fmla="*/ 108 w 244"/>
                  <a:gd name="T25" fmla="*/ 242 h 243"/>
                  <a:gd name="T26" fmla="*/ 108 w 244"/>
                  <a:gd name="T27" fmla="*/ 242 h 243"/>
                  <a:gd name="T28" fmla="*/ 96 w 244"/>
                  <a:gd name="T29" fmla="*/ 241 h 243"/>
                  <a:gd name="T30" fmla="*/ 96 w 244"/>
                  <a:gd name="T31" fmla="*/ 241 h 243"/>
                  <a:gd name="T32" fmla="*/ 26 w 244"/>
                  <a:gd name="T33" fmla="*/ 202 h 243"/>
                  <a:gd name="T34" fmla="*/ 26 w 244"/>
                  <a:gd name="T35" fmla="*/ 202 h 243"/>
                  <a:gd name="T36" fmla="*/ 3 w 244"/>
                  <a:gd name="T37" fmla="*/ 124 h 243"/>
                  <a:gd name="T38" fmla="*/ 3 w 244"/>
                  <a:gd name="T39" fmla="*/ 124 h 243"/>
                  <a:gd name="T40" fmla="*/ 42 w 244"/>
                  <a:gd name="T41" fmla="*/ 54 h 243"/>
                  <a:gd name="T42" fmla="*/ 106 w 244"/>
                  <a:gd name="T43" fmla="*/ 3 h 243"/>
                  <a:gd name="T44" fmla="*/ 106 w 244"/>
                  <a:gd name="T45" fmla="*/ 3 h 243"/>
                  <a:gd name="T46" fmla="*/ 113 w 244"/>
                  <a:gd name="T47" fmla="*/ 0 h 243"/>
                  <a:gd name="T48" fmla="*/ 113 w 244"/>
                  <a:gd name="T49" fmla="*/ 0 h 243"/>
                  <a:gd name="T50" fmla="*/ 119 w 244"/>
                  <a:gd name="T51" fmla="*/ 3 h 243"/>
                  <a:gd name="T52" fmla="*/ 240 w 244"/>
                  <a:gd name="T53" fmla="*/ 154 h 243"/>
                  <a:gd name="T54" fmla="*/ 240 w 244"/>
                  <a:gd name="T55" fmla="*/ 154 h 243"/>
                  <a:gd name="T56" fmla="*/ 238 w 244"/>
                  <a:gd name="T57" fmla="*/ 167 h 243"/>
                  <a:gd name="T58" fmla="*/ 174 w 244"/>
                  <a:gd name="T59" fmla="*/ 218 h 243"/>
                  <a:gd name="T60" fmla="*/ 174 w 244"/>
                  <a:gd name="T61" fmla="*/ 218 h 243"/>
                  <a:gd name="T62" fmla="*/ 108 w 244"/>
                  <a:gd name="T63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4" h="243">
                    <a:moveTo>
                      <a:pt x="111" y="22"/>
                    </a:moveTo>
                    <a:lnTo>
                      <a:pt x="54" y="68"/>
                    </a:lnTo>
                    <a:lnTo>
                      <a:pt x="54" y="68"/>
                    </a:lnTo>
                    <a:cubicBezTo>
                      <a:pt x="35" y="82"/>
                      <a:pt x="24" y="103"/>
                      <a:pt x="22" y="126"/>
                    </a:cubicBezTo>
                    <a:lnTo>
                      <a:pt x="22" y="126"/>
                    </a:lnTo>
                    <a:cubicBezTo>
                      <a:pt x="19" y="150"/>
                      <a:pt x="25" y="172"/>
                      <a:pt x="39" y="191"/>
                    </a:cubicBezTo>
                    <a:lnTo>
                      <a:pt x="39" y="191"/>
                    </a:lnTo>
                    <a:cubicBezTo>
                      <a:pt x="54" y="209"/>
                      <a:pt x="75" y="220"/>
                      <a:pt x="99" y="223"/>
                    </a:cubicBezTo>
                    <a:lnTo>
                      <a:pt x="99" y="223"/>
                    </a:lnTo>
                    <a:cubicBezTo>
                      <a:pt x="122" y="225"/>
                      <a:pt x="145" y="219"/>
                      <a:pt x="163" y="205"/>
                    </a:cubicBezTo>
                    <a:lnTo>
                      <a:pt x="220" y="158"/>
                    </a:lnTo>
                    <a:lnTo>
                      <a:pt x="111" y="22"/>
                    </a:lnTo>
                    <a:close/>
                    <a:moveTo>
                      <a:pt x="108" y="242"/>
                    </a:moveTo>
                    <a:lnTo>
                      <a:pt x="108" y="242"/>
                    </a:lnTo>
                    <a:cubicBezTo>
                      <a:pt x="105" y="242"/>
                      <a:pt x="101" y="242"/>
                      <a:pt x="96" y="241"/>
                    </a:cubicBezTo>
                    <a:lnTo>
                      <a:pt x="96" y="241"/>
                    </a:lnTo>
                    <a:cubicBezTo>
                      <a:pt x="69" y="238"/>
                      <a:pt x="43" y="224"/>
                      <a:pt x="26" y="202"/>
                    </a:cubicBezTo>
                    <a:lnTo>
                      <a:pt x="26" y="202"/>
                    </a:lnTo>
                    <a:cubicBezTo>
                      <a:pt x="8" y="180"/>
                      <a:pt x="0" y="153"/>
                      <a:pt x="3" y="124"/>
                    </a:cubicBezTo>
                    <a:lnTo>
                      <a:pt x="3" y="124"/>
                    </a:lnTo>
                    <a:cubicBezTo>
                      <a:pt x="6" y="96"/>
                      <a:pt x="21" y="71"/>
                      <a:pt x="42" y="54"/>
                    </a:cubicBezTo>
                    <a:lnTo>
                      <a:pt x="106" y="3"/>
                    </a:lnTo>
                    <a:lnTo>
                      <a:pt x="106" y="3"/>
                    </a:lnTo>
                    <a:cubicBezTo>
                      <a:pt x="109" y="1"/>
                      <a:pt x="111" y="0"/>
                      <a:pt x="113" y="0"/>
                    </a:cubicBezTo>
                    <a:lnTo>
                      <a:pt x="113" y="0"/>
                    </a:lnTo>
                    <a:cubicBezTo>
                      <a:pt x="116" y="1"/>
                      <a:pt x="118" y="2"/>
                      <a:pt x="119" y="3"/>
                    </a:cubicBezTo>
                    <a:lnTo>
                      <a:pt x="240" y="154"/>
                    </a:lnTo>
                    <a:lnTo>
                      <a:pt x="240" y="154"/>
                    </a:lnTo>
                    <a:cubicBezTo>
                      <a:pt x="243" y="158"/>
                      <a:pt x="243" y="164"/>
                      <a:pt x="238" y="167"/>
                    </a:cubicBezTo>
                    <a:lnTo>
                      <a:pt x="174" y="218"/>
                    </a:lnTo>
                    <a:lnTo>
                      <a:pt x="174" y="218"/>
                    </a:lnTo>
                    <a:cubicBezTo>
                      <a:pt x="155" y="234"/>
                      <a:pt x="132" y="242"/>
                      <a:pt x="108" y="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72">
                <a:extLst>
                  <a:ext uri="{FF2B5EF4-FFF2-40B4-BE49-F238E27FC236}">
                    <a16:creationId xmlns:a16="http://schemas.microsoft.com/office/drawing/2014/main" id="{69D306BE-13CC-40A1-B1C1-5E8E023A3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0355" y="4653452"/>
                <a:ext cx="215800" cy="219725"/>
              </a:xfrm>
              <a:custGeom>
                <a:avLst/>
                <a:gdLst>
                  <a:gd name="T0" fmla="*/ 22 w 242"/>
                  <a:gd name="T1" fmla="*/ 85 h 245"/>
                  <a:gd name="T2" fmla="*/ 131 w 242"/>
                  <a:gd name="T3" fmla="*/ 221 h 245"/>
                  <a:gd name="T4" fmla="*/ 188 w 242"/>
                  <a:gd name="T5" fmla="*/ 176 h 245"/>
                  <a:gd name="T6" fmla="*/ 188 w 242"/>
                  <a:gd name="T7" fmla="*/ 176 h 245"/>
                  <a:gd name="T8" fmla="*/ 221 w 242"/>
                  <a:gd name="T9" fmla="*/ 117 h 245"/>
                  <a:gd name="T10" fmla="*/ 221 w 242"/>
                  <a:gd name="T11" fmla="*/ 117 h 245"/>
                  <a:gd name="T12" fmla="*/ 202 w 242"/>
                  <a:gd name="T13" fmla="*/ 53 h 245"/>
                  <a:gd name="T14" fmla="*/ 202 w 242"/>
                  <a:gd name="T15" fmla="*/ 53 h 245"/>
                  <a:gd name="T16" fmla="*/ 144 w 242"/>
                  <a:gd name="T17" fmla="*/ 21 h 245"/>
                  <a:gd name="T18" fmla="*/ 144 w 242"/>
                  <a:gd name="T19" fmla="*/ 21 h 245"/>
                  <a:gd name="T20" fmla="*/ 79 w 242"/>
                  <a:gd name="T21" fmla="*/ 39 h 245"/>
                  <a:gd name="T22" fmla="*/ 22 w 242"/>
                  <a:gd name="T23" fmla="*/ 85 h 245"/>
                  <a:gd name="T24" fmla="*/ 129 w 242"/>
                  <a:gd name="T25" fmla="*/ 244 h 245"/>
                  <a:gd name="T26" fmla="*/ 129 w 242"/>
                  <a:gd name="T27" fmla="*/ 244 h 245"/>
                  <a:gd name="T28" fmla="*/ 128 w 242"/>
                  <a:gd name="T29" fmla="*/ 243 h 245"/>
                  <a:gd name="T30" fmla="*/ 128 w 242"/>
                  <a:gd name="T31" fmla="*/ 243 h 245"/>
                  <a:gd name="T32" fmla="*/ 122 w 242"/>
                  <a:gd name="T33" fmla="*/ 240 h 245"/>
                  <a:gd name="T34" fmla="*/ 2 w 242"/>
                  <a:gd name="T35" fmla="*/ 89 h 245"/>
                  <a:gd name="T36" fmla="*/ 2 w 242"/>
                  <a:gd name="T37" fmla="*/ 89 h 245"/>
                  <a:gd name="T38" fmla="*/ 0 w 242"/>
                  <a:gd name="T39" fmla="*/ 83 h 245"/>
                  <a:gd name="T40" fmla="*/ 0 w 242"/>
                  <a:gd name="T41" fmla="*/ 83 h 245"/>
                  <a:gd name="T42" fmla="*/ 3 w 242"/>
                  <a:gd name="T43" fmla="*/ 77 h 245"/>
                  <a:gd name="T44" fmla="*/ 68 w 242"/>
                  <a:gd name="T45" fmla="*/ 25 h 245"/>
                  <a:gd name="T46" fmla="*/ 68 w 242"/>
                  <a:gd name="T47" fmla="*/ 25 h 245"/>
                  <a:gd name="T48" fmla="*/ 145 w 242"/>
                  <a:gd name="T49" fmla="*/ 3 h 245"/>
                  <a:gd name="T50" fmla="*/ 145 w 242"/>
                  <a:gd name="T51" fmla="*/ 3 h 245"/>
                  <a:gd name="T52" fmla="*/ 216 w 242"/>
                  <a:gd name="T53" fmla="*/ 41 h 245"/>
                  <a:gd name="T54" fmla="*/ 216 w 242"/>
                  <a:gd name="T55" fmla="*/ 41 h 245"/>
                  <a:gd name="T56" fmla="*/ 239 w 242"/>
                  <a:gd name="T57" fmla="*/ 120 h 245"/>
                  <a:gd name="T58" fmla="*/ 239 w 242"/>
                  <a:gd name="T59" fmla="*/ 120 h 245"/>
                  <a:gd name="T60" fmla="*/ 199 w 242"/>
                  <a:gd name="T61" fmla="*/ 190 h 245"/>
                  <a:gd name="T62" fmla="*/ 135 w 242"/>
                  <a:gd name="T63" fmla="*/ 241 h 245"/>
                  <a:gd name="T64" fmla="*/ 135 w 242"/>
                  <a:gd name="T65" fmla="*/ 241 h 245"/>
                  <a:gd name="T66" fmla="*/ 129 w 242"/>
                  <a:gd name="T67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2" h="245">
                    <a:moveTo>
                      <a:pt x="22" y="85"/>
                    </a:moveTo>
                    <a:lnTo>
                      <a:pt x="131" y="221"/>
                    </a:lnTo>
                    <a:lnTo>
                      <a:pt x="188" y="176"/>
                    </a:lnTo>
                    <a:lnTo>
                      <a:pt x="188" y="176"/>
                    </a:lnTo>
                    <a:cubicBezTo>
                      <a:pt x="206" y="162"/>
                      <a:pt x="218" y="141"/>
                      <a:pt x="221" y="117"/>
                    </a:cubicBezTo>
                    <a:lnTo>
                      <a:pt x="221" y="117"/>
                    </a:lnTo>
                    <a:cubicBezTo>
                      <a:pt x="223" y="94"/>
                      <a:pt x="216" y="71"/>
                      <a:pt x="202" y="53"/>
                    </a:cubicBezTo>
                    <a:lnTo>
                      <a:pt x="202" y="53"/>
                    </a:lnTo>
                    <a:cubicBezTo>
                      <a:pt x="187" y="35"/>
                      <a:pt x="167" y="24"/>
                      <a:pt x="144" y="21"/>
                    </a:cubicBezTo>
                    <a:lnTo>
                      <a:pt x="144" y="21"/>
                    </a:lnTo>
                    <a:cubicBezTo>
                      <a:pt x="120" y="18"/>
                      <a:pt x="97" y="24"/>
                      <a:pt x="79" y="39"/>
                    </a:cubicBezTo>
                    <a:lnTo>
                      <a:pt x="22" y="85"/>
                    </a:lnTo>
                    <a:close/>
                    <a:moveTo>
                      <a:pt x="129" y="244"/>
                    </a:moveTo>
                    <a:lnTo>
                      <a:pt x="129" y="244"/>
                    </a:lnTo>
                    <a:cubicBezTo>
                      <a:pt x="129" y="244"/>
                      <a:pt x="129" y="244"/>
                      <a:pt x="128" y="243"/>
                    </a:cubicBezTo>
                    <a:lnTo>
                      <a:pt x="128" y="243"/>
                    </a:lnTo>
                    <a:cubicBezTo>
                      <a:pt x="126" y="243"/>
                      <a:pt x="124" y="242"/>
                      <a:pt x="122" y="240"/>
                    </a:cubicBezTo>
                    <a:lnTo>
                      <a:pt x="2" y="89"/>
                    </a:lnTo>
                    <a:lnTo>
                      <a:pt x="2" y="89"/>
                    </a:lnTo>
                    <a:cubicBezTo>
                      <a:pt x="0" y="87"/>
                      <a:pt x="0" y="85"/>
                      <a:pt x="0" y="83"/>
                    </a:cubicBezTo>
                    <a:lnTo>
                      <a:pt x="0" y="83"/>
                    </a:lnTo>
                    <a:cubicBezTo>
                      <a:pt x="0" y="80"/>
                      <a:pt x="1" y="77"/>
                      <a:pt x="3" y="77"/>
                    </a:cubicBezTo>
                    <a:lnTo>
                      <a:pt x="68" y="25"/>
                    </a:lnTo>
                    <a:lnTo>
                      <a:pt x="68" y="25"/>
                    </a:lnTo>
                    <a:cubicBezTo>
                      <a:pt x="89" y="8"/>
                      <a:pt x="117" y="0"/>
                      <a:pt x="145" y="3"/>
                    </a:cubicBezTo>
                    <a:lnTo>
                      <a:pt x="145" y="3"/>
                    </a:lnTo>
                    <a:cubicBezTo>
                      <a:pt x="174" y="5"/>
                      <a:pt x="198" y="20"/>
                      <a:pt x="216" y="41"/>
                    </a:cubicBezTo>
                    <a:lnTo>
                      <a:pt x="216" y="41"/>
                    </a:lnTo>
                    <a:cubicBezTo>
                      <a:pt x="233" y="64"/>
                      <a:pt x="241" y="91"/>
                      <a:pt x="239" y="120"/>
                    </a:cubicBezTo>
                    <a:lnTo>
                      <a:pt x="239" y="120"/>
                    </a:lnTo>
                    <a:cubicBezTo>
                      <a:pt x="235" y="148"/>
                      <a:pt x="221" y="173"/>
                      <a:pt x="199" y="190"/>
                    </a:cubicBezTo>
                    <a:lnTo>
                      <a:pt x="135" y="241"/>
                    </a:lnTo>
                    <a:lnTo>
                      <a:pt x="135" y="241"/>
                    </a:lnTo>
                    <a:cubicBezTo>
                      <a:pt x="133" y="243"/>
                      <a:pt x="132" y="244"/>
                      <a:pt x="129" y="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73">
                <a:extLst>
                  <a:ext uri="{FF2B5EF4-FFF2-40B4-BE49-F238E27FC236}">
                    <a16:creationId xmlns:a16="http://schemas.microsoft.com/office/drawing/2014/main" id="{3EF8250C-404E-45A8-82B6-54225155F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7957" y="4728002"/>
                <a:ext cx="200107" cy="200105"/>
              </a:xfrm>
              <a:custGeom>
                <a:avLst/>
                <a:gdLst>
                  <a:gd name="T0" fmla="*/ 3 w 224"/>
                  <a:gd name="T1" fmla="*/ 115 h 226"/>
                  <a:gd name="T2" fmla="*/ 3 w 224"/>
                  <a:gd name="T3" fmla="*/ 115 h 226"/>
                  <a:gd name="T4" fmla="*/ 23 w 224"/>
                  <a:gd name="T5" fmla="*/ 186 h 226"/>
                  <a:gd name="T6" fmla="*/ 23 w 224"/>
                  <a:gd name="T7" fmla="*/ 186 h 226"/>
                  <a:gd name="T8" fmla="*/ 88 w 224"/>
                  <a:gd name="T9" fmla="*/ 222 h 226"/>
                  <a:gd name="T10" fmla="*/ 88 w 224"/>
                  <a:gd name="T11" fmla="*/ 222 h 226"/>
                  <a:gd name="T12" fmla="*/ 159 w 224"/>
                  <a:gd name="T13" fmla="*/ 202 h 226"/>
                  <a:gd name="T14" fmla="*/ 223 w 224"/>
                  <a:gd name="T15" fmla="*/ 150 h 226"/>
                  <a:gd name="T16" fmla="*/ 103 w 224"/>
                  <a:gd name="T17" fmla="*/ 0 h 226"/>
                  <a:gd name="T18" fmla="*/ 39 w 224"/>
                  <a:gd name="T19" fmla="*/ 51 h 226"/>
                  <a:gd name="T20" fmla="*/ 39 w 224"/>
                  <a:gd name="T21" fmla="*/ 51 h 226"/>
                  <a:gd name="T22" fmla="*/ 3 w 224"/>
                  <a:gd name="T23" fmla="*/ 11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4" h="226">
                    <a:moveTo>
                      <a:pt x="3" y="115"/>
                    </a:moveTo>
                    <a:lnTo>
                      <a:pt x="3" y="115"/>
                    </a:lnTo>
                    <a:cubicBezTo>
                      <a:pt x="0" y="140"/>
                      <a:pt x="7" y="166"/>
                      <a:pt x="23" y="186"/>
                    </a:cubicBezTo>
                    <a:lnTo>
                      <a:pt x="23" y="186"/>
                    </a:lnTo>
                    <a:cubicBezTo>
                      <a:pt x="41" y="207"/>
                      <a:pt x="64" y="220"/>
                      <a:pt x="88" y="222"/>
                    </a:cubicBezTo>
                    <a:lnTo>
                      <a:pt x="88" y="222"/>
                    </a:lnTo>
                    <a:cubicBezTo>
                      <a:pt x="113" y="225"/>
                      <a:pt x="138" y="218"/>
                      <a:pt x="159" y="202"/>
                    </a:cubicBezTo>
                    <a:lnTo>
                      <a:pt x="223" y="150"/>
                    </a:lnTo>
                    <a:lnTo>
                      <a:pt x="103" y="0"/>
                    </a:lnTo>
                    <a:lnTo>
                      <a:pt x="39" y="51"/>
                    </a:lnTo>
                    <a:lnTo>
                      <a:pt x="39" y="51"/>
                    </a:lnTo>
                    <a:cubicBezTo>
                      <a:pt x="18" y="67"/>
                      <a:pt x="5" y="91"/>
                      <a:pt x="3" y="11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74">
                <a:extLst>
                  <a:ext uri="{FF2B5EF4-FFF2-40B4-BE49-F238E27FC236}">
                    <a16:creationId xmlns:a16="http://schemas.microsoft.com/office/drawing/2014/main" id="{DFA4D15A-14A4-44E0-84D9-0209CC201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0109" y="4720155"/>
                <a:ext cx="215802" cy="215800"/>
              </a:xfrm>
              <a:custGeom>
                <a:avLst/>
                <a:gdLst>
                  <a:gd name="T0" fmla="*/ 110 w 242"/>
                  <a:gd name="T1" fmla="*/ 22 h 243"/>
                  <a:gd name="T2" fmla="*/ 54 w 242"/>
                  <a:gd name="T3" fmla="*/ 68 h 243"/>
                  <a:gd name="T4" fmla="*/ 54 w 242"/>
                  <a:gd name="T5" fmla="*/ 68 h 243"/>
                  <a:gd name="T6" fmla="*/ 21 w 242"/>
                  <a:gd name="T7" fmla="*/ 126 h 243"/>
                  <a:gd name="T8" fmla="*/ 21 w 242"/>
                  <a:gd name="T9" fmla="*/ 126 h 243"/>
                  <a:gd name="T10" fmla="*/ 39 w 242"/>
                  <a:gd name="T11" fmla="*/ 191 h 243"/>
                  <a:gd name="T12" fmla="*/ 39 w 242"/>
                  <a:gd name="T13" fmla="*/ 191 h 243"/>
                  <a:gd name="T14" fmla="*/ 98 w 242"/>
                  <a:gd name="T15" fmla="*/ 223 h 243"/>
                  <a:gd name="T16" fmla="*/ 98 w 242"/>
                  <a:gd name="T17" fmla="*/ 223 h 243"/>
                  <a:gd name="T18" fmla="*/ 163 w 242"/>
                  <a:gd name="T19" fmla="*/ 205 h 243"/>
                  <a:gd name="T20" fmla="*/ 220 w 242"/>
                  <a:gd name="T21" fmla="*/ 158 h 243"/>
                  <a:gd name="T22" fmla="*/ 110 w 242"/>
                  <a:gd name="T23" fmla="*/ 22 h 243"/>
                  <a:gd name="T24" fmla="*/ 108 w 242"/>
                  <a:gd name="T25" fmla="*/ 242 h 243"/>
                  <a:gd name="T26" fmla="*/ 108 w 242"/>
                  <a:gd name="T27" fmla="*/ 242 h 243"/>
                  <a:gd name="T28" fmla="*/ 96 w 242"/>
                  <a:gd name="T29" fmla="*/ 241 h 243"/>
                  <a:gd name="T30" fmla="*/ 96 w 242"/>
                  <a:gd name="T31" fmla="*/ 241 h 243"/>
                  <a:gd name="T32" fmla="*/ 25 w 242"/>
                  <a:gd name="T33" fmla="*/ 202 h 243"/>
                  <a:gd name="T34" fmla="*/ 25 w 242"/>
                  <a:gd name="T35" fmla="*/ 202 h 243"/>
                  <a:gd name="T36" fmla="*/ 3 w 242"/>
                  <a:gd name="T37" fmla="*/ 124 h 243"/>
                  <a:gd name="T38" fmla="*/ 3 w 242"/>
                  <a:gd name="T39" fmla="*/ 124 h 243"/>
                  <a:gd name="T40" fmla="*/ 42 w 242"/>
                  <a:gd name="T41" fmla="*/ 54 h 243"/>
                  <a:gd name="T42" fmla="*/ 106 w 242"/>
                  <a:gd name="T43" fmla="*/ 3 h 243"/>
                  <a:gd name="T44" fmla="*/ 106 w 242"/>
                  <a:gd name="T45" fmla="*/ 3 h 243"/>
                  <a:gd name="T46" fmla="*/ 113 w 242"/>
                  <a:gd name="T47" fmla="*/ 0 h 243"/>
                  <a:gd name="T48" fmla="*/ 113 w 242"/>
                  <a:gd name="T49" fmla="*/ 0 h 243"/>
                  <a:gd name="T50" fmla="*/ 119 w 242"/>
                  <a:gd name="T51" fmla="*/ 3 h 243"/>
                  <a:gd name="T52" fmla="*/ 240 w 242"/>
                  <a:gd name="T53" fmla="*/ 154 h 243"/>
                  <a:gd name="T54" fmla="*/ 240 w 242"/>
                  <a:gd name="T55" fmla="*/ 154 h 243"/>
                  <a:gd name="T56" fmla="*/ 241 w 242"/>
                  <a:gd name="T57" fmla="*/ 161 h 243"/>
                  <a:gd name="T58" fmla="*/ 241 w 242"/>
                  <a:gd name="T59" fmla="*/ 161 h 243"/>
                  <a:gd name="T60" fmla="*/ 238 w 242"/>
                  <a:gd name="T61" fmla="*/ 167 h 243"/>
                  <a:gd name="T62" fmla="*/ 174 w 242"/>
                  <a:gd name="T63" fmla="*/ 218 h 243"/>
                  <a:gd name="T64" fmla="*/ 174 w 242"/>
                  <a:gd name="T65" fmla="*/ 218 h 243"/>
                  <a:gd name="T66" fmla="*/ 108 w 242"/>
                  <a:gd name="T67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2" h="243">
                    <a:moveTo>
                      <a:pt x="110" y="22"/>
                    </a:moveTo>
                    <a:lnTo>
                      <a:pt x="54" y="68"/>
                    </a:lnTo>
                    <a:lnTo>
                      <a:pt x="54" y="68"/>
                    </a:lnTo>
                    <a:cubicBezTo>
                      <a:pt x="35" y="82"/>
                      <a:pt x="24" y="103"/>
                      <a:pt x="21" y="126"/>
                    </a:cubicBezTo>
                    <a:lnTo>
                      <a:pt x="21" y="126"/>
                    </a:lnTo>
                    <a:cubicBezTo>
                      <a:pt x="19" y="150"/>
                      <a:pt x="25" y="172"/>
                      <a:pt x="39" y="191"/>
                    </a:cubicBezTo>
                    <a:lnTo>
                      <a:pt x="39" y="191"/>
                    </a:lnTo>
                    <a:cubicBezTo>
                      <a:pt x="54" y="209"/>
                      <a:pt x="75" y="220"/>
                      <a:pt x="98" y="223"/>
                    </a:cubicBezTo>
                    <a:lnTo>
                      <a:pt x="98" y="223"/>
                    </a:lnTo>
                    <a:cubicBezTo>
                      <a:pt x="122" y="225"/>
                      <a:pt x="145" y="219"/>
                      <a:pt x="163" y="205"/>
                    </a:cubicBezTo>
                    <a:lnTo>
                      <a:pt x="220" y="158"/>
                    </a:lnTo>
                    <a:lnTo>
                      <a:pt x="110" y="22"/>
                    </a:lnTo>
                    <a:close/>
                    <a:moveTo>
                      <a:pt x="108" y="242"/>
                    </a:moveTo>
                    <a:lnTo>
                      <a:pt x="108" y="242"/>
                    </a:lnTo>
                    <a:cubicBezTo>
                      <a:pt x="104" y="242"/>
                      <a:pt x="100" y="242"/>
                      <a:pt x="96" y="241"/>
                    </a:cubicBezTo>
                    <a:lnTo>
                      <a:pt x="96" y="241"/>
                    </a:lnTo>
                    <a:cubicBezTo>
                      <a:pt x="68" y="238"/>
                      <a:pt x="43" y="224"/>
                      <a:pt x="25" y="202"/>
                    </a:cubicBezTo>
                    <a:lnTo>
                      <a:pt x="25" y="202"/>
                    </a:lnTo>
                    <a:cubicBezTo>
                      <a:pt x="8" y="180"/>
                      <a:pt x="0" y="153"/>
                      <a:pt x="3" y="124"/>
                    </a:cubicBezTo>
                    <a:lnTo>
                      <a:pt x="3" y="124"/>
                    </a:lnTo>
                    <a:cubicBezTo>
                      <a:pt x="6" y="96"/>
                      <a:pt x="21" y="71"/>
                      <a:pt x="42" y="54"/>
                    </a:cubicBezTo>
                    <a:lnTo>
                      <a:pt x="106" y="3"/>
                    </a:lnTo>
                    <a:lnTo>
                      <a:pt x="106" y="3"/>
                    </a:lnTo>
                    <a:cubicBezTo>
                      <a:pt x="109" y="1"/>
                      <a:pt x="110" y="0"/>
                      <a:pt x="113" y="0"/>
                    </a:cubicBezTo>
                    <a:lnTo>
                      <a:pt x="113" y="0"/>
                    </a:lnTo>
                    <a:cubicBezTo>
                      <a:pt x="116" y="1"/>
                      <a:pt x="118" y="2"/>
                      <a:pt x="119" y="3"/>
                    </a:cubicBezTo>
                    <a:lnTo>
                      <a:pt x="240" y="154"/>
                    </a:lnTo>
                    <a:lnTo>
                      <a:pt x="240" y="154"/>
                    </a:lnTo>
                    <a:cubicBezTo>
                      <a:pt x="241" y="157"/>
                      <a:pt x="241" y="158"/>
                      <a:pt x="241" y="161"/>
                    </a:cubicBezTo>
                    <a:lnTo>
                      <a:pt x="241" y="161"/>
                    </a:lnTo>
                    <a:cubicBezTo>
                      <a:pt x="241" y="164"/>
                      <a:pt x="240" y="165"/>
                      <a:pt x="238" y="167"/>
                    </a:cubicBezTo>
                    <a:lnTo>
                      <a:pt x="174" y="218"/>
                    </a:lnTo>
                    <a:lnTo>
                      <a:pt x="174" y="218"/>
                    </a:lnTo>
                    <a:cubicBezTo>
                      <a:pt x="155" y="234"/>
                      <a:pt x="132" y="242"/>
                      <a:pt x="108" y="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75">
                <a:extLst>
                  <a:ext uri="{FF2B5EF4-FFF2-40B4-BE49-F238E27FC236}">
                    <a16:creationId xmlns:a16="http://schemas.microsoft.com/office/drawing/2014/main" id="{9FBDE106-1F4E-4DFA-A2C9-DC425162D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6217" y="4735850"/>
                <a:ext cx="219725" cy="211877"/>
              </a:xfrm>
              <a:custGeom>
                <a:avLst/>
                <a:gdLst>
                  <a:gd name="T0" fmla="*/ 67 w 247"/>
                  <a:gd name="T1" fmla="*/ 187 h 240"/>
                  <a:gd name="T2" fmla="*/ 67 w 247"/>
                  <a:gd name="T3" fmla="*/ 187 h 240"/>
                  <a:gd name="T4" fmla="*/ 126 w 247"/>
                  <a:gd name="T5" fmla="*/ 220 h 240"/>
                  <a:gd name="T6" fmla="*/ 126 w 247"/>
                  <a:gd name="T7" fmla="*/ 220 h 240"/>
                  <a:gd name="T8" fmla="*/ 191 w 247"/>
                  <a:gd name="T9" fmla="*/ 203 h 240"/>
                  <a:gd name="T10" fmla="*/ 191 w 247"/>
                  <a:gd name="T11" fmla="*/ 203 h 240"/>
                  <a:gd name="T12" fmla="*/ 224 w 247"/>
                  <a:gd name="T13" fmla="*/ 146 h 240"/>
                  <a:gd name="T14" fmla="*/ 224 w 247"/>
                  <a:gd name="T15" fmla="*/ 146 h 240"/>
                  <a:gd name="T16" fmla="*/ 207 w 247"/>
                  <a:gd name="T17" fmla="*/ 81 h 240"/>
                  <a:gd name="T18" fmla="*/ 162 w 247"/>
                  <a:gd name="T19" fmla="*/ 22 h 240"/>
                  <a:gd name="T20" fmla="*/ 23 w 247"/>
                  <a:gd name="T21" fmla="*/ 128 h 240"/>
                  <a:gd name="T22" fmla="*/ 67 w 247"/>
                  <a:gd name="T23" fmla="*/ 187 h 240"/>
                  <a:gd name="T24" fmla="*/ 138 w 247"/>
                  <a:gd name="T25" fmla="*/ 239 h 240"/>
                  <a:gd name="T26" fmla="*/ 138 w 247"/>
                  <a:gd name="T27" fmla="*/ 239 h 240"/>
                  <a:gd name="T28" fmla="*/ 123 w 247"/>
                  <a:gd name="T29" fmla="*/ 238 h 240"/>
                  <a:gd name="T30" fmla="*/ 123 w 247"/>
                  <a:gd name="T31" fmla="*/ 238 h 240"/>
                  <a:gd name="T32" fmla="*/ 53 w 247"/>
                  <a:gd name="T33" fmla="*/ 198 h 240"/>
                  <a:gd name="T34" fmla="*/ 3 w 247"/>
                  <a:gd name="T35" fmla="*/ 132 h 240"/>
                  <a:gd name="T36" fmla="*/ 3 w 247"/>
                  <a:gd name="T37" fmla="*/ 132 h 240"/>
                  <a:gd name="T38" fmla="*/ 5 w 247"/>
                  <a:gd name="T39" fmla="*/ 119 h 240"/>
                  <a:gd name="T40" fmla="*/ 159 w 247"/>
                  <a:gd name="T41" fmla="*/ 2 h 240"/>
                  <a:gd name="T42" fmla="*/ 159 w 247"/>
                  <a:gd name="T43" fmla="*/ 2 h 240"/>
                  <a:gd name="T44" fmla="*/ 165 w 247"/>
                  <a:gd name="T45" fmla="*/ 0 h 240"/>
                  <a:gd name="T46" fmla="*/ 165 w 247"/>
                  <a:gd name="T47" fmla="*/ 0 h 240"/>
                  <a:gd name="T48" fmla="*/ 171 w 247"/>
                  <a:gd name="T49" fmla="*/ 4 h 240"/>
                  <a:gd name="T50" fmla="*/ 221 w 247"/>
                  <a:gd name="T51" fmla="*/ 70 h 240"/>
                  <a:gd name="T52" fmla="*/ 221 w 247"/>
                  <a:gd name="T53" fmla="*/ 70 h 240"/>
                  <a:gd name="T54" fmla="*/ 242 w 247"/>
                  <a:gd name="T55" fmla="*/ 147 h 240"/>
                  <a:gd name="T56" fmla="*/ 242 w 247"/>
                  <a:gd name="T57" fmla="*/ 147 h 240"/>
                  <a:gd name="T58" fmla="*/ 201 w 247"/>
                  <a:gd name="T59" fmla="*/ 218 h 240"/>
                  <a:gd name="T60" fmla="*/ 201 w 247"/>
                  <a:gd name="T61" fmla="*/ 218 h 240"/>
                  <a:gd name="T62" fmla="*/ 138 w 247"/>
                  <a:gd name="T63" fmla="*/ 23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7" h="240">
                    <a:moveTo>
                      <a:pt x="67" y="187"/>
                    </a:moveTo>
                    <a:lnTo>
                      <a:pt x="67" y="187"/>
                    </a:lnTo>
                    <a:cubicBezTo>
                      <a:pt x="81" y="206"/>
                      <a:pt x="102" y="218"/>
                      <a:pt x="126" y="220"/>
                    </a:cubicBezTo>
                    <a:lnTo>
                      <a:pt x="126" y="220"/>
                    </a:lnTo>
                    <a:cubicBezTo>
                      <a:pt x="149" y="224"/>
                      <a:pt x="172" y="218"/>
                      <a:pt x="191" y="203"/>
                    </a:cubicBezTo>
                    <a:lnTo>
                      <a:pt x="191" y="203"/>
                    </a:lnTo>
                    <a:cubicBezTo>
                      <a:pt x="209" y="190"/>
                      <a:pt x="221" y="169"/>
                      <a:pt x="224" y="146"/>
                    </a:cubicBezTo>
                    <a:lnTo>
                      <a:pt x="224" y="146"/>
                    </a:lnTo>
                    <a:cubicBezTo>
                      <a:pt x="228" y="122"/>
                      <a:pt x="221" y="99"/>
                      <a:pt x="207" y="81"/>
                    </a:cubicBezTo>
                    <a:lnTo>
                      <a:pt x="162" y="22"/>
                    </a:lnTo>
                    <a:lnTo>
                      <a:pt x="23" y="128"/>
                    </a:lnTo>
                    <a:lnTo>
                      <a:pt x="67" y="187"/>
                    </a:lnTo>
                    <a:close/>
                    <a:moveTo>
                      <a:pt x="138" y="239"/>
                    </a:moveTo>
                    <a:lnTo>
                      <a:pt x="138" y="239"/>
                    </a:lnTo>
                    <a:cubicBezTo>
                      <a:pt x="132" y="239"/>
                      <a:pt x="128" y="239"/>
                      <a:pt x="123" y="238"/>
                    </a:cubicBezTo>
                    <a:lnTo>
                      <a:pt x="123" y="238"/>
                    </a:lnTo>
                    <a:cubicBezTo>
                      <a:pt x="95" y="235"/>
                      <a:pt x="70" y="220"/>
                      <a:pt x="53" y="198"/>
                    </a:cubicBezTo>
                    <a:lnTo>
                      <a:pt x="3" y="132"/>
                    </a:lnTo>
                    <a:lnTo>
                      <a:pt x="3" y="132"/>
                    </a:lnTo>
                    <a:cubicBezTo>
                      <a:pt x="0" y="128"/>
                      <a:pt x="1" y="123"/>
                      <a:pt x="5" y="119"/>
                    </a:cubicBezTo>
                    <a:lnTo>
                      <a:pt x="159" y="2"/>
                    </a:lnTo>
                    <a:lnTo>
                      <a:pt x="159" y="2"/>
                    </a:lnTo>
                    <a:cubicBezTo>
                      <a:pt x="161" y="0"/>
                      <a:pt x="163" y="0"/>
                      <a:pt x="165" y="0"/>
                    </a:cubicBezTo>
                    <a:lnTo>
                      <a:pt x="165" y="0"/>
                    </a:lnTo>
                    <a:cubicBezTo>
                      <a:pt x="168" y="0"/>
                      <a:pt x="170" y="2"/>
                      <a:pt x="171" y="4"/>
                    </a:cubicBezTo>
                    <a:lnTo>
                      <a:pt x="221" y="70"/>
                    </a:lnTo>
                    <a:lnTo>
                      <a:pt x="221" y="70"/>
                    </a:lnTo>
                    <a:cubicBezTo>
                      <a:pt x="239" y="92"/>
                      <a:pt x="246" y="120"/>
                      <a:pt x="242" y="147"/>
                    </a:cubicBezTo>
                    <a:lnTo>
                      <a:pt x="242" y="147"/>
                    </a:lnTo>
                    <a:cubicBezTo>
                      <a:pt x="239" y="176"/>
                      <a:pt x="224" y="200"/>
                      <a:pt x="201" y="218"/>
                    </a:cubicBezTo>
                    <a:lnTo>
                      <a:pt x="201" y="218"/>
                    </a:lnTo>
                    <a:cubicBezTo>
                      <a:pt x="183" y="232"/>
                      <a:pt x="161" y="239"/>
                      <a:pt x="138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76">
                <a:extLst>
                  <a:ext uri="{FF2B5EF4-FFF2-40B4-BE49-F238E27FC236}">
                    <a16:creationId xmlns:a16="http://schemas.microsoft.com/office/drawing/2014/main" id="{39D2CABE-7554-4467-9DD9-D3A00165F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3439" y="4637757"/>
                <a:ext cx="219725" cy="215802"/>
              </a:xfrm>
              <a:custGeom>
                <a:avLst/>
                <a:gdLst>
                  <a:gd name="T0" fmla="*/ 108 w 247"/>
                  <a:gd name="T1" fmla="*/ 21 h 244"/>
                  <a:gd name="T2" fmla="*/ 108 w 247"/>
                  <a:gd name="T3" fmla="*/ 21 h 244"/>
                  <a:gd name="T4" fmla="*/ 55 w 247"/>
                  <a:gd name="T5" fmla="*/ 39 h 244"/>
                  <a:gd name="T6" fmla="*/ 55 w 247"/>
                  <a:gd name="T7" fmla="*/ 39 h 244"/>
                  <a:gd name="T8" fmla="*/ 21 w 247"/>
                  <a:gd name="T9" fmla="*/ 97 h 244"/>
                  <a:gd name="T10" fmla="*/ 21 w 247"/>
                  <a:gd name="T11" fmla="*/ 97 h 244"/>
                  <a:gd name="T12" fmla="*/ 38 w 247"/>
                  <a:gd name="T13" fmla="*/ 162 h 244"/>
                  <a:gd name="T14" fmla="*/ 83 w 247"/>
                  <a:gd name="T15" fmla="*/ 221 h 244"/>
                  <a:gd name="T16" fmla="*/ 222 w 247"/>
                  <a:gd name="T17" fmla="*/ 114 h 244"/>
                  <a:gd name="T18" fmla="*/ 178 w 247"/>
                  <a:gd name="T19" fmla="*/ 56 h 244"/>
                  <a:gd name="T20" fmla="*/ 178 w 247"/>
                  <a:gd name="T21" fmla="*/ 56 h 244"/>
                  <a:gd name="T22" fmla="*/ 120 w 247"/>
                  <a:gd name="T23" fmla="*/ 21 h 244"/>
                  <a:gd name="T24" fmla="*/ 120 w 247"/>
                  <a:gd name="T25" fmla="*/ 21 h 244"/>
                  <a:gd name="T26" fmla="*/ 120 w 247"/>
                  <a:gd name="T27" fmla="*/ 21 h 244"/>
                  <a:gd name="T28" fmla="*/ 108 w 247"/>
                  <a:gd name="T29" fmla="*/ 21 h 244"/>
                  <a:gd name="T30" fmla="*/ 81 w 247"/>
                  <a:gd name="T31" fmla="*/ 243 h 244"/>
                  <a:gd name="T32" fmla="*/ 81 w 247"/>
                  <a:gd name="T33" fmla="*/ 243 h 244"/>
                  <a:gd name="T34" fmla="*/ 79 w 247"/>
                  <a:gd name="T35" fmla="*/ 243 h 244"/>
                  <a:gd name="T36" fmla="*/ 79 w 247"/>
                  <a:gd name="T37" fmla="*/ 243 h 244"/>
                  <a:gd name="T38" fmla="*/ 74 w 247"/>
                  <a:gd name="T39" fmla="*/ 239 h 244"/>
                  <a:gd name="T40" fmla="*/ 24 w 247"/>
                  <a:gd name="T41" fmla="*/ 173 h 244"/>
                  <a:gd name="T42" fmla="*/ 24 w 247"/>
                  <a:gd name="T43" fmla="*/ 173 h 244"/>
                  <a:gd name="T44" fmla="*/ 3 w 247"/>
                  <a:gd name="T45" fmla="*/ 95 h 244"/>
                  <a:gd name="T46" fmla="*/ 3 w 247"/>
                  <a:gd name="T47" fmla="*/ 95 h 244"/>
                  <a:gd name="T48" fmla="*/ 45 w 247"/>
                  <a:gd name="T49" fmla="*/ 25 h 244"/>
                  <a:gd name="T50" fmla="*/ 45 w 247"/>
                  <a:gd name="T51" fmla="*/ 25 h 244"/>
                  <a:gd name="T52" fmla="*/ 122 w 247"/>
                  <a:gd name="T53" fmla="*/ 4 h 244"/>
                  <a:gd name="T54" fmla="*/ 122 w 247"/>
                  <a:gd name="T55" fmla="*/ 4 h 244"/>
                  <a:gd name="T56" fmla="*/ 122 w 247"/>
                  <a:gd name="T57" fmla="*/ 4 h 244"/>
                  <a:gd name="T58" fmla="*/ 193 w 247"/>
                  <a:gd name="T59" fmla="*/ 45 h 244"/>
                  <a:gd name="T60" fmla="*/ 242 w 247"/>
                  <a:gd name="T61" fmla="*/ 111 h 244"/>
                  <a:gd name="T62" fmla="*/ 242 w 247"/>
                  <a:gd name="T63" fmla="*/ 111 h 244"/>
                  <a:gd name="T64" fmla="*/ 240 w 247"/>
                  <a:gd name="T65" fmla="*/ 123 h 244"/>
                  <a:gd name="T66" fmla="*/ 86 w 247"/>
                  <a:gd name="T67" fmla="*/ 241 h 244"/>
                  <a:gd name="T68" fmla="*/ 86 w 247"/>
                  <a:gd name="T69" fmla="*/ 241 h 244"/>
                  <a:gd name="T70" fmla="*/ 81 w 247"/>
                  <a:gd name="T71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7" h="244">
                    <a:moveTo>
                      <a:pt x="108" y="21"/>
                    </a:moveTo>
                    <a:lnTo>
                      <a:pt x="108" y="21"/>
                    </a:lnTo>
                    <a:cubicBezTo>
                      <a:pt x="89" y="21"/>
                      <a:pt x="70" y="28"/>
                      <a:pt x="55" y="39"/>
                    </a:cubicBezTo>
                    <a:lnTo>
                      <a:pt x="55" y="39"/>
                    </a:lnTo>
                    <a:cubicBezTo>
                      <a:pt x="37" y="53"/>
                      <a:pt x="25" y="74"/>
                      <a:pt x="21" y="97"/>
                    </a:cubicBezTo>
                    <a:lnTo>
                      <a:pt x="21" y="97"/>
                    </a:lnTo>
                    <a:cubicBezTo>
                      <a:pt x="18" y="121"/>
                      <a:pt x="24" y="143"/>
                      <a:pt x="38" y="162"/>
                    </a:cubicBezTo>
                    <a:lnTo>
                      <a:pt x="83" y="221"/>
                    </a:lnTo>
                    <a:lnTo>
                      <a:pt x="222" y="114"/>
                    </a:lnTo>
                    <a:lnTo>
                      <a:pt x="178" y="56"/>
                    </a:lnTo>
                    <a:lnTo>
                      <a:pt x="178" y="56"/>
                    </a:lnTo>
                    <a:cubicBezTo>
                      <a:pt x="164" y="37"/>
                      <a:pt x="144" y="25"/>
                      <a:pt x="120" y="21"/>
                    </a:cubicBezTo>
                    <a:lnTo>
                      <a:pt x="120" y="21"/>
                    </a:lnTo>
                    <a:lnTo>
                      <a:pt x="120" y="21"/>
                    </a:lnTo>
                    <a:cubicBezTo>
                      <a:pt x="116" y="21"/>
                      <a:pt x="112" y="21"/>
                      <a:pt x="108" y="21"/>
                    </a:cubicBezTo>
                    <a:close/>
                    <a:moveTo>
                      <a:pt x="81" y="243"/>
                    </a:moveTo>
                    <a:lnTo>
                      <a:pt x="81" y="243"/>
                    </a:lnTo>
                    <a:cubicBezTo>
                      <a:pt x="80" y="243"/>
                      <a:pt x="80" y="243"/>
                      <a:pt x="79" y="243"/>
                    </a:cubicBezTo>
                    <a:lnTo>
                      <a:pt x="79" y="243"/>
                    </a:lnTo>
                    <a:cubicBezTo>
                      <a:pt x="78" y="243"/>
                      <a:pt x="75" y="241"/>
                      <a:pt x="74" y="239"/>
                    </a:cubicBezTo>
                    <a:lnTo>
                      <a:pt x="24" y="173"/>
                    </a:lnTo>
                    <a:lnTo>
                      <a:pt x="24" y="173"/>
                    </a:lnTo>
                    <a:cubicBezTo>
                      <a:pt x="6" y="151"/>
                      <a:pt x="0" y="123"/>
                      <a:pt x="3" y="95"/>
                    </a:cubicBezTo>
                    <a:lnTo>
                      <a:pt x="3" y="95"/>
                    </a:lnTo>
                    <a:cubicBezTo>
                      <a:pt x="6" y="67"/>
                      <a:pt x="21" y="42"/>
                      <a:pt x="45" y="25"/>
                    </a:cubicBezTo>
                    <a:lnTo>
                      <a:pt x="45" y="25"/>
                    </a:lnTo>
                    <a:cubicBezTo>
                      <a:pt x="67" y="8"/>
                      <a:pt x="94" y="0"/>
                      <a:pt x="122" y="4"/>
                    </a:cubicBezTo>
                    <a:lnTo>
                      <a:pt x="122" y="4"/>
                    </a:lnTo>
                    <a:lnTo>
                      <a:pt x="122" y="4"/>
                    </a:lnTo>
                    <a:cubicBezTo>
                      <a:pt x="150" y="8"/>
                      <a:pt x="175" y="23"/>
                      <a:pt x="193" y="45"/>
                    </a:cubicBezTo>
                    <a:lnTo>
                      <a:pt x="242" y="111"/>
                    </a:lnTo>
                    <a:lnTo>
                      <a:pt x="242" y="111"/>
                    </a:lnTo>
                    <a:cubicBezTo>
                      <a:pt x="246" y="115"/>
                      <a:pt x="245" y="120"/>
                      <a:pt x="240" y="123"/>
                    </a:cubicBezTo>
                    <a:lnTo>
                      <a:pt x="86" y="241"/>
                    </a:lnTo>
                    <a:lnTo>
                      <a:pt x="86" y="241"/>
                    </a:lnTo>
                    <a:cubicBezTo>
                      <a:pt x="85" y="242"/>
                      <a:pt x="83" y="243"/>
                      <a:pt x="81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77">
                <a:extLst>
                  <a:ext uri="{FF2B5EF4-FFF2-40B4-BE49-F238E27FC236}">
                    <a16:creationId xmlns:a16="http://schemas.microsoft.com/office/drawing/2014/main" id="{6EEB15E3-810C-436E-9421-FECF8F78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1286" y="4649529"/>
                <a:ext cx="200107" cy="200105"/>
              </a:xfrm>
              <a:custGeom>
                <a:avLst/>
                <a:gdLst>
                  <a:gd name="T0" fmla="*/ 112 w 227"/>
                  <a:gd name="T1" fmla="*/ 3 h 224"/>
                  <a:gd name="T2" fmla="*/ 112 w 227"/>
                  <a:gd name="T3" fmla="*/ 3 h 224"/>
                  <a:gd name="T4" fmla="*/ 40 w 227"/>
                  <a:gd name="T5" fmla="*/ 22 h 224"/>
                  <a:gd name="T6" fmla="*/ 40 w 227"/>
                  <a:gd name="T7" fmla="*/ 22 h 224"/>
                  <a:gd name="T8" fmla="*/ 40 w 227"/>
                  <a:gd name="T9" fmla="*/ 22 h 224"/>
                  <a:gd name="T10" fmla="*/ 3 w 227"/>
                  <a:gd name="T11" fmla="*/ 86 h 224"/>
                  <a:gd name="T12" fmla="*/ 3 w 227"/>
                  <a:gd name="T13" fmla="*/ 86 h 224"/>
                  <a:gd name="T14" fmla="*/ 22 w 227"/>
                  <a:gd name="T15" fmla="*/ 158 h 224"/>
                  <a:gd name="T16" fmla="*/ 72 w 227"/>
                  <a:gd name="T17" fmla="*/ 223 h 224"/>
                  <a:gd name="T18" fmla="*/ 226 w 227"/>
                  <a:gd name="T19" fmla="*/ 106 h 224"/>
                  <a:gd name="T20" fmla="*/ 177 w 227"/>
                  <a:gd name="T21" fmla="*/ 41 h 224"/>
                  <a:gd name="T22" fmla="*/ 177 w 227"/>
                  <a:gd name="T23" fmla="*/ 41 h 224"/>
                  <a:gd name="T24" fmla="*/ 112 w 227"/>
                  <a:gd name="T25" fmla="*/ 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224">
                    <a:moveTo>
                      <a:pt x="112" y="3"/>
                    </a:moveTo>
                    <a:lnTo>
                      <a:pt x="112" y="3"/>
                    </a:lnTo>
                    <a:cubicBezTo>
                      <a:pt x="88" y="0"/>
                      <a:pt x="62" y="6"/>
                      <a:pt x="40" y="22"/>
                    </a:cubicBezTo>
                    <a:lnTo>
                      <a:pt x="40" y="22"/>
                    </a:lnTo>
                    <a:lnTo>
                      <a:pt x="40" y="22"/>
                    </a:lnTo>
                    <a:cubicBezTo>
                      <a:pt x="19" y="38"/>
                      <a:pt x="6" y="61"/>
                      <a:pt x="3" y="86"/>
                    </a:cubicBezTo>
                    <a:lnTo>
                      <a:pt x="3" y="86"/>
                    </a:lnTo>
                    <a:cubicBezTo>
                      <a:pt x="0" y="111"/>
                      <a:pt x="6" y="136"/>
                      <a:pt x="22" y="158"/>
                    </a:cubicBezTo>
                    <a:lnTo>
                      <a:pt x="72" y="223"/>
                    </a:lnTo>
                    <a:lnTo>
                      <a:pt x="226" y="106"/>
                    </a:lnTo>
                    <a:lnTo>
                      <a:pt x="177" y="41"/>
                    </a:lnTo>
                    <a:lnTo>
                      <a:pt x="177" y="41"/>
                    </a:lnTo>
                    <a:cubicBezTo>
                      <a:pt x="161" y="19"/>
                      <a:pt x="136" y="7"/>
                      <a:pt x="112" y="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78">
                <a:extLst>
                  <a:ext uri="{FF2B5EF4-FFF2-40B4-BE49-F238E27FC236}">
                    <a16:creationId xmlns:a16="http://schemas.microsoft.com/office/drawing/2014/main" id="{B42B3463-7333-48B4-9799-F81F24605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9735" y="4414110"/>
                <a:ext cx="796503" cy="796500"/>
              </a:xfrm>
              <a:custGeom>
                <a:avLst/>
                <a:gdLst>
                  <a:gd name="T0" fmla="*/ 896 w 897"/>
                  <a:gd name="T1" fmla="*/ 447 h 897"/>
                  <a:gd name="T2" fmla="*/ 896 w 897"/>
                  <a:gd name="T3" fmla="*/ 447 h 897"/>
                  <a:gd name="T4" fmla="*/ 447 w 897"/>
                  <a:gd name="T5" fmla="*/ 896 h 897"/>
                  <a:gd name="T6" fmla="*/ 447 w 897"/>
                  <a:gd name="T7" fmla="*/ 896 h 897"/>
                  <a:gd name="T8" fmla="*/ 0 w 897"/>
                  <a:gd name="T9" fmla="*/ 447 h 897"/>
                  <a:gd name="T10" fmla="*/ 0 w 897"/>
                  <a:gd name="T11" fmla="*/ 447 h 897"/>
                  <a:gd name="T12" fmla="*/ 447 w 897"/>
                  <a:gd name="T13" fmla="*/ 0 h 897"/>
                  <a:gd name="T14" fmla="*/ 447 w 897"/>
                  <a:gd name="T15" fmla="*/ 0 h 897"/>
                  <a:gd name="T16" fmla="*/ 896 w 897"/>
                  <a:gd name="T17" fmla="*/ 447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7" h="897">
                    <a:moveTo>
                      <a:pt x="896" y="447"/>
                    </a:moveTo>
                    <a:lnTo>
                      <a:pt x="896" y="447"/>
                    </a:lnTo>
                    <a:cubicBezTo>
                      <a:pt x="896" y="695"/>
                      <a:pt x="694" y="896"/>
                      <a:pt x="447" y="896"/>
                    </a:cubicBezTo>
                    <a:lnTo>
                      <a:pt x="447" y="896"/>
                    </a:lnTo>
                    <a:cubicBezTo>
                      <a:pt x="200" y="896"/>
                      <a:pt x="0" y="695"/>
                      <a:pt x="0" y="447"/>
                    </a:cubicBezTo>
                    <a:lnTo>
                      <a:pt x="0" y="447"/>
                    </a:lnTo>
                    <a:cubicBezTo>
                      <a:pt x="0" y="200"/>
                      <a:pt x="200" y="0"/>
                      <a:pt x="447" y="0"/>
                    </a:cubicBezTo>
                    <a:lnTo>
                      <a:pt x="447" y="0"/>
                    </a:lnTo>
                    <a:cubicBezTo>
                      <a:pt x="694" y="0"/>
                      <a:pt x="896" y="200"/>
                      <a:pt x="896" y="4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79">
                <a:extLst>
                  <a:ext uri="{FF2B5EF4-FFF2-40B4-BE49-F238E27FC236}">
                    <a16:creationId xmlns:a16="http://schemas.microsoft.com/office/drawing/2014/main" id="{7E58FF63-4C0A-4215-92A5-3FBBAF14C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1888" y="4406263"/>
                <a:ext cx="812197" cy="812195"/>
              </a:xfrm>
              <a:custGeom>
                <a:avLst/>
                <a:gdLst>
                  <a:gd name="T0" fmla="*/ 457 w 915"/>
                  <a:gd name="T1" fmla="*/ 18 h 915"/>
                  <a:gd name="T2" fmla="*/ 457 w 915"/>
                  <a:gd name="T3" fmla="*/ 18 h 915"/>
                  <a:gd name="T4" fmla="*/ 18 w 915"/>
                  <a:gd name="T5" fmla="*/ 457 h 915"/>
                  <a:gd name="T6" fmla="*/ 18 w 915"/>
                  <a:gd name="T7" fmla="*/ 457 h 915"/>
                  <a:gd name="T8" fmla="*/ 457 w 915"/>
                  <a:gd name="T9" fmla="*/ 897 h 915"/>
                  <a:gd name="T10" fmla="*/ 457 w 915"/>
                  <a:gd name="T11" fmla="*/ 897 h 915"/>
                  <a:gd name="T12" fmla="*/ 896 w 915"/>
                  <a:gd name="T13" fmla="*/ 457 h 915"/>
                  <a:gd name="T14" fmla="*/ 896 w 915"/>
                  <a:gd name="T15" fmla="*/ 457 h 915"/>
                  <a:gd name="T16" fmla="*/ 457 w 915"/>
                  <a:gd name="T17" fmla="*/ 18 h 915"/>
                  <a:gd name="T18" fmla="*/ 457 w 915"/>
                  <a:gd name="T19" fmla="*/ 914 h 915"/>
                  <a:gd name="T20" fmla="*/ 457 w 915"/>
                  <a:gd name="T21" fmla="*/ 914 h 915"/>
                  <a:gd name="T22" fmla="*/ 0 w 915"/>
                  <a:gd name="T23" fmla="*/ 457 h 915"/>
                  <a:gd name="T24" fmla="*/ 0 w 915"/>
                  <a:gd name="T25" fmla="*/ 457 h 915"/>
                  <a:gd name="T26" fmla="*/ 457 w 915"/>
                  <a:gd name="T27" fmla="*/ 0 h 915"/>
                  <a:gd name="T28" fmla="*/ 457 w 915"/>
                  <a:gd name="T29" fmla="*/ 0 h 915"/>
                  <a:gd name="T30" fmla="*/ 914 w 915"/>
                  <a:gd name="T31" fmla="*/ 457 h 915"/>
                  <a:gd name="T32" fmla="*/ 914 w 915"/>
                  <a:gd name="T33" fmla="*/ 457 h 915"/>
                  <a:gd name="T34" fmla="*/ 457 w 915"/>
                  <a:gd name="T35" fmla="*/ 914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5" h="915">
                    <a:moveTo>
                      <a:pt x="457" y="18"/>
                    </a:moveTo>
                    <a:lnTo>
                      <a:pt x="457" y="18"/>
                    </a:lnTo>
                    <a:cubicBezTo>
                      <a:pt x="216" y="18"/>
                      <a:pt x="18" y="216"/>
                      <a:pt x="18" y="457"/>
                    </a:cubicBezTo>
                    <a:lnTo>
                      <a:pt x="18" y="457"/>
                    </a:lnTo>
                    <a:cubicBezTo>
                      <a:pt x="18" y="700"/>
                      <a:pt x="216" y="897"/>
                      <a:pt x="457" y="897"/>
                    </a:cubicBezTo>
                    <a:lnTo>
                      <a:pt x="457" y="897"/>
                    </a:lnTo>
                    <a:cubicBezTo>
                      <a:pt x="700" y="897"/>
                      <a:pt x="896" y="700"/>
                      <a:pt x="896" y="457"/>
                    </a:cubicBezTo>
                    <a:lnTo>
                      <a:pt x="896" y="457"/>
                    </a:lnTo>
                    <a:cubicBezTo>
                      <a:pt x="896" y="216"/>
                      <a:pt x="700" y="18"/>
                      <a:pt x="457" y="18"/>
                    </a:cubicBezTo>
                    <a:close/>
                    <a:moveTo>
                      <a:pt x="457" y="914"/>
                    </a:moveTo>
                    <a:lnTo>
                      <a:pt x="457" y="914"/>
                    </a:lnTo>
                    <a:cubicBezTo>
                      <a:pt x="205" y="914"/>
                      <a:pt x="0" y="710"/>
                      <a:pt x="0" y="457"/>
                    </a:cubicBezTo>
                    <a:lnTo>
                      <a:pt x="0" y="457"/>
                    </a:lnTo>
                    <a:cubicBezTo>
                      <a:pt x="0" y="206"/>
                      <a:pt x="205" y="0"/>
                      <a:pt x="457" y="0"/>
                    </a:cubicBezTo>
                    <a:lnTo>
                      <a:pt x="457" y="0"/>
                    </a:lnTo>
                    <a:cubicBezTo>
                      <a:pt x="710" y="0"/>
                      <a:pt x="914" y="206"/>
                      <a:pt x="914" y="457"/>
                    </a:cubicBezTo>
                    <a:lnTo>
                      <a:pt x="914" y="457"/>
                    </a:lnTo>
                    <a:cubicBezTo>
                      <a:pt x="914" y="710"/>
                      <a:pt x="710" y="914"/>
                      <a:pt x="457" y="9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2E6D8314-839E-46DC-8CD2-5B2DD987B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9460" y="4633835"/>
                <a:ext cx="356166" cy="356165"/>
              </a:xfrm>
              <a:custGeom>
                <a:avLst/>
                <a:gdLst>
                  <a:gd name="connsiteX0" fmla="*/ 181470 w 356166"/>
                  <a:gd name="connsiteY0" fmla="*/ 0 h 356165"/>
                  <a:gd name="connsiteX1" fmla="*/ 191279 w 356166"/>
                  <a:gd name="connsiteY1" fmla="*/ 7974 h 356165"/>
                  <a:gd name="connsiteX2" fmla="*/ 191279 w 356166"/>
                  <a:gd name="connsiteY2" fmla="*/ 172640 h 356165"/>
                  <a:gd name="connsiteX3" fmla="*/ 348172 w 356166"/>
                  <a:gd name="connsiteY3" fmla="*/ 172640 h 356165"/>
                  <a:gd name="connsiteX4" fmla="*/ 356166 w 356166"/>
                  <a:gd name="connsiteY4" fmla="*/ 179249 h 356165"/>
                  <a:gd name="connsiteX5" fmla="*/ 348172 w 356166"/>
                  <a:gd name="connsiteY5" fmla="*/ 187509 h 356165"/>
                  <a:gd name="connsiteX6" fmla="*/ 191279 w 356166"/>
                  <a:gd name="connsiteY6" fmla="*/ 187509 h 356165"/>
                  <a:gd name="connsiteX7" fmla="*/ 191279 w 356166"/>
                  <a:gd name="connsiteY7" fmla="*/ 347305 h 356165"/>
                  <a:gd name="connsiteX8" fmla="*/ 181470 w 356166"/>
                  <a:gd name="connsiteY8" fmla="*/ 356165 h 356165"/>
                  <a:gd name="connsiteX9" fmla="*/ 172641 w 356166"/>
                  <a:gd name="connsiteY9" fmla="*/ 347305 h 356165"/>
                  <a:gd name="connsiteX10" fmla="*/ 172641 w 356166"/>
                  <a:gd name="connsiteY10" fmla="*/ 187509 h 356165"/>
                  <a:gd name="connsiteX11" fmla="*/ 7994 w 356166"/>
                  <a:gd name="connsiteY11" fmla="*/ 187509 h 356165"/>
                  <a:gd name="connsiteX12" fmla="*/ 0 w 356166"/>
                  <a:gd name="connsiteY12" fmla="*/ 179249 h 356165"/>
                  <a:gd name="connsiteX13" fmla="*/ 7994 w 356166"/>
                  <a:gd name="connsiteY13" fmla="*/ 172640 h 356165"/>
                  <a:gd name="connsiteX14" fmla="*/ 172641 w 356166"/>
                  <a:gd name="connsiteY14" fmla="*/ 172640 h 356165"/>
                  <a:gd name="connsiteX15" fmla="*/ 172641 w 356166"/>
                  <a:gd name="connsiteY15" fmla="*/ 7974 h 356165"/>
                  <a:gd name="connsiteX16" fmla="*/ 181470 w 356166"/>
                  <a:gd name="connsiteY16" fmla="*/ 0 h 356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166" h="356165">
                    <a:moveTo>
                      <a:pt x="181470" y="0"/>
                    </a:moveTo>
                    <a:cubicBezTo>
                      <a:pt x="186374" y="0"/>
                      <a:pt x="191279" y="3544"/>
                      <a:pt x="191279" y="7974"/>
                    </a:cubicBezTo>
                    <a:lnTo>
                      <a:pt x="191279" y="172640"/>
                    </a:lnTo>
                    <a:lnTo>
                      <a:pt x="348172" y="172640"/>
                    </a:lnTo>
                    <a:cubicBezTo>
                      <a:pt x="352613" y="172640"/>
                      <a:pt x="356166" y="175944"/>
                      <a:pt x="356166" y="179249"/>
                    </a:cubicBezTo>
                    <a:cubicBezTo>
                      <a:pt x="356166" y="184205"/>
                      <a:pt x="352613" y="187509"/>
                      <a:pt x="348172" y="187509"/>
                    </a:cubicBezTo>
                    <a:lnTo>
                      <a:pt x="191279" y="187509"/>
                    </a:lnTo>
                    <a:lnTo>
                      <a:pt x="191279" y="347305"/>
                    </a:lnTo>
                    <a:cubicBezTo>
                      <a:pt x="191279" y="351735"/>
                      <a:pt x="186374" y="356165"/>
                      <a:pt x="181470" y="356165"/>
                    </a:cubicBezTo>
                    <a:cubicBezTo>
                      <a:pt x="177546" y="356165"/>
                      <a:pt x="172641" y="351735"/>
                      <a:pt x="172641" y="347305"/>
                    </a:cubicBezTo>
                    <a:lnTo>
                      <a:pt x="172641" y="187509"/>
                    </a:lnTo>
                    <a:lnTo>
                      <a:pt x="7994" y="187509"/>
                    </a:lnTo>
                    <a:cubicBezTo>
                      <a:pt x="3553" y="187509"/>
                      <a:pt x="0" y="184205"/>
                      <a:pt x="0" y="179249"/>
                    </a:cubicBezTo>
                    <a:cubicBezTo>
                      <a:pt x="0" y="175944"/>
                      <a:pt x="3553" y="172640"/>
                      <a:pt x="7994" y="172640"/>
                    </a:cubicBezTo>
                    <a:lnTo>
                      <a:pt x="172641" y="172640"/>
                    </a:lnTo>
                    <a:lnTo>
                      <a:pt x="172641" y="7974"/>
                    </a:lnTo>
                    <a:cubicBezTo>
                      <a:pt x="172641" y="3544"/>
                      <a:pt x="177546" y="0"/>
                      <a:pt x="181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82">
                <a:extLst>
                  <a:ext uri="{FF2B5EF4-FFF2-40B4-BE49-F238E27FC236}">
                    <a16:creationId xmlns:a16="http://schemas.microsoft.com/office/drawing/2014/main" id="{D5C54959-D219-49AF-B14E-9C98C7357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9735" y="4415900"/>
                <a:ext cx="796503" cy="796500"/>
              </a:xfrm>
              <a:custGeom>
                <a:avLst/>
                <a:gdLst>
                  <a:gd name="T0" fmla="*/ 896 w 897"/>
                  <a:gd name="T1" fmla="*/ 447 h 897"/>
                  <a:gd name="T2" fmla="*/ 896 w 897"/>
                  <a:gd name="T3" fmla="*/ 447 h 897"/>
                  <a:gd name="T4" fmla="*/ 447 w 897"/>
                  <a:gd name="T5" fmla="*/ 896 h 897"/>
                  <a:gd name="T6" fmla="*/ 447 w 897"/>
                  <a:gd name="T7" fmla="*/ 896 h 897"/>
                  <a:gd name="T8" fmla="*/ 0 w 897"/>
                  <a:gd name="T9" fmla="*/ 447 h 897"/>
                  <a:gd name="T10" fmla="*/ 0 w 897"/>
                  <a:gd name="T11" fmla="*/ 447 h 897"/>
                  <a:gd name="T12" fmla="*/ 447 w 897"/>
                  <a:gd name="T13" fmla="*/ 0 h 897"/>
                  <a:gd name="T14" fmla="*/ 447 w 897"/>
                  <a:gd name="T15" fmla="*/ 0 h 897"/>
                  <a:gd name="T16" fmla="*/ 896 w 897"/>
                  <a:gd name="T17" fmla="*/ 447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7" h="897">
                    <a:moveTo>
                      <a:pt x="896" y="447"/>
                    </a:moveTo>
                    <a:lnTo>
                      <a:pt x="896" y="447"/>
                    </a:lnTo>
                    <a:cubicBezTo>
                      <a:pt x="896" y="695"/>
                      <a:pt x="694" y="896"/>
                      <a:pt x="447" y="896"/>
                    </a:cubicBezTo>
                    <a:lnTo>
                      <a:pt x="447" y="896"/>
                    </a:lnTo>
                    <a:cubicBezTo>
                      <a:pt x="200" y="896"/>
                      <a:pt x="0" y="695"/>
                      <a:pt x="0" y="447"/>
                    </a:cubicBezTo>
                    <a:lnTo>
                      <a:pt x="0" y="447"/>
                    </a:lnTo>
                    <a:cubicBezTo>
                      <a:pt x="0" y="200"/>
                      <a:pt x="200" y="0"/>
                      <a:pt x="447" y="0"/>
                    </a:cubicBezTo>
                    <a:lnTo>
                      <a:pt x="447" y="0"/>
                    </a:lnTo>
                    <a:cubicBezTo>
                      <a:pt x="694" y="0"/>
                      <a:pt x="896" y="200"/>
                      <a:pt x="896" y="44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A9219989-E0EF-4806-B4BF-24733498438B}"/>
                </a:ext>
              </a:extLst>
            </p:cNvPr>
            <p:cNvGrpSpPr/>
            <p:nvPr/>
          </p:nvGrpSpPr>
          <p:grpSpPr>
            <a:xfrm>
              <a:off x="15981034" y="5638290"/>
              <a:ext cx="4582826" cy="6218987"/>
              <a:chOff x="15981034" y="5638290"/>
              <a:chExt cx="4582826" cy="6218987"/>
            </a:xfrm>
          </p:grpSpPr>
          <p:sp>
            <p:nvSpPr>
              <p:cNvPr id="321" name="Freeform 83">
                <a:extLst>
                  <a:ext uri="{FF2B5EF4-FFF2-40B4-BE49-F238E27FC236}">
                    <a16:creationId xmlns:a16="http://schemas.microsoft.com/office/drawing/2014/main" id="{3CA61200-D30A-4771-94DB-DD34672FC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8363" y="8875301"/>
                <a:ext cx="784730" cy="721952"/>
              </a:xfrm>
              <a:custGeom>
                <a:avLst/>
                <a:gdLst>
                  <a:gd name="T0" fmla="*/ 852 w 882"/>
                  <a:gd name="T1" fmla="*/ 470 h 812"/>
                  <a:gd name="T2" fmla="*/ 852 w 882"/>
                  <a:gd name="T3" fmla="*/ 470 h 812"/>
                  <a:gd name="T4" fmla="*/ 720 w 882"/>
                  <a:gd name="T5" fmla="*/ 329 h 812"/>
                  <a:gd name="T6" fmla="*/ 720 w 882"/>
                  <a:gd name="T7" fmla="*/ 329 h 812"/>
                  <a:gd name="T8" fmla="*/ 574 w 882"/>
                  <a:gd name="T9" fmla="*/ 130 h 812"/>
                  <a:gd name="T10" fmla="*/ 574 w 882"/>
                  <a:gd name="T11" fmla="*/ 130 h 812"/>
                  <a:gd name="T12" fmla="*/ 289 w 882"/>
                  <a:gd name="T13" fmla="*/ 30 h 812"/>
                  <a:gd name="T14" fmla="*/ 289 w 882"/>
                  <a:gd name="T15" fmla="*/ 30 h 812"/>
                  <a:gd name="T16" fmla="*/ 278 w 882"/>
                  <a:gd name="T17" fmla="*/ 194 h 812"/>
                  <a:gd name="T18" fmla="*/ 278 w 882"/>
                  <a:gd name="T19" fmla="*/ 194 h 812"/>
                  <a:gd name="T20" fmla="*/ 106 w 882"/>
                  <a:gd name="T21" fmla="*/ 163 h 812"/>
                  <a:gd name="T22" fmla="*/ 106 w 882"/>
                  <a:gd name="T23" fmla="*/ 163 h 812"/>
                  <a:gd name="T24" fmla="*/ 23 w 882"/>
                  <a:gd name="T25" fmla="*/ 249 h 812"/>
                  <a:gd name="T26" fmla="*/ 23 w 882"/>
                  <a:gd name="T27" fmla="*/ 249 h 812"/>
                  <a:gd name="T28" fmla="*/ 52 w 882"/>
                  <a:gd name="T29" fmla="*/ 329 h 812"/>
                  <a:gd name="T30" fmla="*/ 52 w 882"/>
                  <a:gd name="T31" fmla="*/ 329 h 812"/>
                  <a:gd name="T32" fmla="*/ 55 w 882"/>
                  <a:gd name="T33" fmla="*/ 486 h 812"/>
                  <a:gd name="T34" fmla="*/ 55 w 882"/>
                  <a:gd name="T35" fmla="*/ 486 h 812"/>
                  <a:gd name="T36" fmla="*/ 76 w 882"/>
                  <a:gd name="T37" fmla="*/ 631 h 812"/>
                  <a:gd name="T38" fmla="*/ 76 w 882"/>
                  <a:gd name="T39" fmla="*/ 631 h 812"/>
                  <a:gd name="T40" fmla="*/ 356 w 882"/>
                  <a:gd name="T41" fmla="*/ 811 h 812"/>
                  <a:gd name="T42" fmla="*/ 881 w 882"/>
                  <a:gd name="T43" fmla="*/ 725 h 812"/>
                  <a:gd name="T44" fmla="*/ 881 w 882"/>
                  <a:gd name="T45" fmla="*/ 725 h 812"/>
                  <a:gd name="T46" fmla="*/ 852 w 882"/>
                  <a:gd name="T47" fmla="*/ 470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82" h="812">
                    <a:moveTo>
                      <a:pt x="852" y="470"/>
                    </a:moveTo>
                    <a:lnTo>
                      <a:pt x="852" y="470"/>
                    </a:lnTo>
                    <a:cubicBezTo>
                      <a:pt x="828" y="414"/>
                      <a:pt x="780" y="367"/>
                      <a:pt x="720" y="329"/>
                    </a:cubicBezTo>
                    <a:lnTo>
                      <a:pt x="720" y="329"/>
                    </a:lnTo>
                    <a:cubicBezTo>
                      <a:pt x="690" y="254"/>
                      <a:pt x="637" y="147"/>
                      <a:pt x="574" y="130"/>
                    </a:cubicBezTo>
                    <a:lnTo>
                      <a:pt x="574" y="130"/>
                    </a:lnTo>
                    <a:cubicBezTo>
                      <a:pt x="477" y="102"/>
                      <a:pt x="335" y="55"/>
                      <a:pt x="289" y="30"/>
                    </a:cubicBezTo>
                    <a:lnTo>
                      <a:pt x="289" y="30"/>
                    </a:lnTo>
                    <a:cubicBezTo>
                      <a:pt x="234" y="0"/>
                      <a:pt x="203" y="115"/>
                      <a:pt x="278" y="194"/>
                    </a:cubicBezTo>
                    <a:lnTo>
                      <a:pt x="278" y="194"/>
                    </a:lnTo>
                    <a:cubicBezTo>
                      <a:pt x="212" y="184"/>
                      <a:pt x="152" y="164"/>
                      <a:pt x="106" y="163"/>
                    </a:cubicBezTo>
                    <a:lnTo>
                      <a:pt x="106" y="163"/>
                    </a:lnTo>
                    <a:cubicBezTo>
                      <a:pt x="55" y="161"/>
                      <a:pt x="16" y="203"/>
                      <a:pt x="23" y="249"/>
                    </a:cubicBezTo>
                    <a:lnTo>
                      <a:pt x="23" y="249"/>
                    </a:lnTo>
                    <a:cubicBezTo>
                      <a:pt x="29" y="288"/>
                      <a:pt x="57" y="322"/>
                      <a:pt x="52" y="329"/>
                    </a:cubicBezTo>
                    <a:lnTo>
                      <a:pt x="52" y="329"/>
                    </a:lnTo>
                    <a:cubicBezTo>
                      <a:pt x="0" y="390"/>
                      <a:pt x="39" y="450"/>
                      <a:pt x="55" y="486"/>
                    </a:cubicBezTo>
                    <a:lnTo>
                      <a:pt x="55" y="486"/>
                    </a:lnTo>
                    <a:cubicBezTo>
                      <a:pt x="63" y="505"/>
                      <a:pt x="3" y="549"/>
                      <a:pt x="76" y="631"/>
                    </a:cubicBezTo>
                    <a:lnTo>
                      <a:pt x="76" y="631"/>
                    </a:lnTo>
                    <a:cubicBezTo>
                      <a:pt x="150" y="714"/>
                      <a:pt x="356" y="811"/>
                      <a:pt x="356" y="811"/>
                    </a:cubicBezTo>
                    <a:lnTo>
                      <a:pt x="881" y="725"/>
                    </a:lnTo>
                    <a:lnTo>
                      <a:pt x="881" y="725"/>
                    </a:lnTo>
                    <a:cubicBezTo>
                      <a:pt x="881" y="725"/>
                      <a:pt x="880" y="534"/>
                      <a:pt x="852" y="4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84">
                <a:extLst>
                  <a:ext uri="{FF2B5EF4-FFF2-40B4-BE49-F238E27FC236}">
                    <a16:creationId xmlns:a16="http://schemas.microsoft.com/office/drawing/2014/main" id="{050BA5DA-4351-4C58-9A5A-6F8FB25CF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4438" y="8883149"/>
                <a:ext cx="796503" cy="718030"/>
              </a:xfrm>
              <a:custGeom>
                <a:avLst/>
                <a:gdLst>
                  <a:gd name="T0" fmla="*/ 107 w 895"/>
                  <a:gd name="T1" fmla="*/ 160 h 809"/>
                  <a:gd name="T2" fmla="*/ 52 w 895"/>
                  <a:gd name="T3" fmla="*/ 184 h 809"/>
                  <a:gd name="T4" fmla="*/ 36 w 895"/>
                  <a:gd name="T5" fmla="*/ 235 h 809"/>
                  <a:gd name="T6" fmla="*/ 56 w 895"/>
                  <a:gd name="T7" fmla="*/ 290 h 809"/>
                  <a:gd name="T8" fmla="*/ 63 w 895"/>
                  <a:gd name="T9" fmla="*/ 322 h 809"/>
                  <a:gd name="T10" fmla="*/ 61 w 895"/>
                  <a:gd name="T11" fmla="*/ 457 h 809"/>
                  <a:gd name="T12" fmla="*/ 67 w 895"/>
                  <a:gd name="T13" fmla="*/ 470 h 809"/>
                  <a:gd name="T14" fmla="*/ 63 w 895"/>
                  <a:gd name="T15" fmla="*/ 500 h 809"/>
                  <a:gd name="T16" fmla="*/ 86 w 895"/>
                  <a:gd name="T17" fmla="*/ 613 h 809"/>
                  <a:gd name="T18" fmla="*/ 875 w 895"/>
                  <a:gd name="T19" fmla="*/ 705 h 809"/>
                  <a:gd name="T20" fmla="*/ 848 w 895"/>
                  <a:gd name="T21" fmla="*/ 462 h 809"/>
                  <a:gd name="T22" fmla="*/ 718 w 895"/>
                  <a:gd name="T23" fmla="*/ 323 h 809"/>
                  <a:gd name="T24" fmla="*/ 715 w 895"/>
                  <a:gd name="T25" fmla="*/ 320 h 809"/>
                  <a:gd name="T26" fmla="*/ 575 w 895"/>
                  <a:gd name="T27" fmla="*/ 126 h 809"/>
                  <a:gd name="T28" fmla="*/ 289 w 895"/>
                  <a:gd name="T29" fmla="*/ 26 h 809"/>
                  <a:gd name="T30" fmla="*/ 259 w 895"/>
                  <a:gd name="T31" fmla="*/ 31 h 809"/>
                  <a:gd name="T32" fmla="*/ 288 w 895"/>
                  <a:gd name="T33" fmla="*/ 176 h 809"/>
                  <a:gd name="T34" fmla="*/ 289 w 895"/>
                  <a:gd name="T35" fmla="*/ 186 h 809"/>
                  <a:gd name="T36" fmla="*/ 280 w 895"/>
                  <a:gd name="T37" fmla="*/ 191 h 809"/>
                  <a:gd name="T38" fmla="*/ 202 w 895"/>
                  <a:gd name="T39" fmla="*/ 175 h 809"/>
                  <a:gd name="T40" fmla="*/ 110 w 895"/>
                  <a:gd name="T41" fmla="*/ 160 h 809"/>
                  <a:gd name="T42" fmla="*/ 107 w 895"/>
                  <a:gd name="T43" fmla="*/ 160 h 809"/>
                  <a:gd name="T44" fmla="*/ 360 w 895"/>
                  <a:gd name="T45" fmla="*/ 808 h 809"/>
                  <a:gd name="T46" fmla="*/ 355 w 895"/>
                  <a:gd name="T47" fmla="*/ 807 h 809"/>
                  <a:gd name="T48" fmla="*/ 73 w 895"/>
                  <a:gd name="T49" fmla="*/ 625 h 809"/>
                  <a:gd name="T50" fmla="*/ 46 w 895"/>
                  <a:gd name="T51" fmla="*/ 493 h 809"/>
                  <a:gd name="T52" fmla="*/ 51 w 895"/>
                  <a:gd name="T53" fmla="*/ 477 h 809"/>
                  <a:gd name="T54" fmla="*/ 45 w 895"/>
                  <a:gd name="T55" fmla="*/ 465 h 809"/>
                  <a:gd name="T56" fmla="*/ 46 w 895"/>
                  <a:gd name="T57" fmla="*/ 313 h 809"/>
                  <a:gd name="T58" fmla="*/ 40 w 895"/>
                  <a:gd name="T59" fmla="*/ 297 h 809"/>
                  <a:gd name="T60" fmla="*/ 18 w 895"/>
                  <a:gd name="T61" fmla="*/ 238 h 809"/>
                  <a:gd name="T62" fmla="*/ 38 w 895"/>
                  <a:gd name="T63" fmla="*/ 172 h 809"/>
                  <a:gd name="T64" fmla="*/ 110 w 895"/>
                  <a:gd name="T65" fmla="*/ 142 h 809"/>
                  <a:gd name="T66" fmla="*/ 206 w 895"/>
                  <a:gd name="T67" fmla="*/ 158 h 809"/>
                  <a:gd name="T68" fmla="*/ 260 w 895"/>
                  <a:gd name="T69" fmla="*/ 169 h 809"/>
                  <a:gd name="T70" fmla="*/ 244 w 895"/>
                  <a:gd name="T71" fmla="*/ 21 h 809"/>
                  <a:gd name="T72" fmla="*/ 297 w 895"/>
                  <a:gd name="T73" fmla="*/ 10 h 809"/>
                  <a:gd name="T74" fmla="*/ 581 w 895"/>
                  <a:gd name="T75" fmla="*/ 109 h 809"/>
                  <a:gd name="T76" fmla="*/ 731 w 895"/>
                  <a:gd name="T77" fmla="*/ 310 h 809"/>
                  <a:gd name="T78" fmla="*/ 864 w 895"/>
                  <a:gd name="T79" fmla="*/ 455 h 809"/>
                  <a:gd name="T80" fmla="*/ 894 w 895"/>
                  <a:gd name="T81" fmla="*/ 713 h 809"/>
                  <a:gd name="T82" fmla="*/ 361 w 895"/>
                  <a:gd name="T83" fmla="*/ 808 h 809"/>
                  <a:gd name="T84" fmla="*/ 360 w 895"/>
                  <a:gd name="T85" fmla="*/ 808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95" h="809">
                    <a:moveTo>
                      <a:pt x="107" y="160"/>
                    </a:moveTo>
                    <a:lnTo>
                      <a:pt x="107" y="160"/>
                    </a:lnTo>
                    <a:cubicBezTo>
                      <a:pt x="85" y="160"/>
                      <a:pt x="65" y="168"/>
                      <a:pt x="52" y="184"/>
                    </a:cubicBezTo>
                    <a:lnTo>
                      <a:pt x="52" y="184"/>
                    </a:lnTo>
                    <a:cubicBezTo>
                      <a:pt x="39" y="198"/>
                      <a:pt x="33" y="216"/>
                      <a:pt x="36" y="235"/>
                    </a:cubicBezTo>
                    <a:lnTo>
                      <a:pt x="36" y="235"/>
                    </a:lnTo>
                    <a:cubicBezTo>
                      <a:pt x="39" y="256"/>
                      <a:pt x="49" y="275"/>
                      <a:pt x="56" y="290"/>
                    </a:cubicBezTo>
                    <a:lnTo>
                      <a:pt x="56" y="290"/>
                    </a:lnTo>
                    <a:cubicBezTo>
                      <a:pt x="63" y="305"/>
                      <a:pt x="69" y="315"/>
                      <a:pt x="63" y="322"/>
                    </a:cubicBezTo>
                    <a:lnTo>
                      <a:pt x="63" y="322"/>
                    </a:lnTo>
                    <a:cubicBezTo>
                      <a:pt x="20" y="373"/>
                      <a:pt x="44" y="422"/>
                      <a:pt x="61" y="457"/>
                    </a:cubicBezTo>
                    <a:lnTo>
                      <a:pt x="61" y="457"/>
                    </a:lnTo>
                    <a:cubicBezTo>
                      <a:pt x="63" y="461"/>
                      <a:pt x="65" y="466"/>
                      <a:pt x="67" y="470"/>
                    </a:cubicBezTo>
                    <a:lnTo>
                      <a:pt x="67" y="470"/>
                    </a:lnTo>
                    <a:cubicBezTo>
                      <a:pt x="71" y="479"/>
                      <a:pt x="67" y="488"/>
                      <a:pt x="63" y="500"/>
                    </a:cubicBezTo>
                    <a:lnTo>
                      <a:pt x="63" y="500"/>
                    </a:lnTo>
                    <a:cubicBezTo>
                      <a:pt x="52" y="524"/>
                      <a:pt x="38" y="559"/>
                      <a:pt x="86" y="613"/>
                    </a:cubicBezTo>
                    <a:lnTo>
                      <a:pt x="86" y="613"/>
                    </a:lnTo>
                    <a:cubicBezTo>
                      <a:pt x="154" y="688"/>
                      <a:pt x="338" y="778"/>
                      <a:pt x="361" y="790"/>
                    </a:cubicBezTo>
                    <a:lnTo>
                      <a:pt x="875" y="705"/>
                    </a:lnTo>
                    <a:lnTo>
                      <a:pt x="875" y="705"/>
                    </a:lnTo>
                    <a:cubicBezTo>
                      <a:pt x="875" y="669"/>
                      <a:pt x="871" y="516"/>
                      <a:pt x="848" y="462"/>
                    </a:cubicBezTo>
                    <a:lnTo>
                      <a:pt x="848" y="462"/>
                    </a:lnTo>
                    <a:cubicBezTo>
                      <a:pt x="825" y="412"/>
                      <a:pt x="783" y="364"/>
                      <a:pt x="718" y="323"/>
                    </a:cubicBezTo>
                    <a:lnTo>
                      <a:pt x="718" y="323"/>
                    </a:lnTo>
                    <a:cubicBezTo>
                      <a:pt x="717" y="323"/>
                      <a:pt x="716" y="322"/>
                      <a:pt x="715" y="320"/>
                    </a:cubicBezTo>
                    <a:lnTo>
                      <a:pt x="715" y="320"/>
                    </a:lnTo>
                    <a:cubicBezTo>
                      <a:pt x="670" y="208"/>
                      <a:pt x="620" y="139"/>
                      <a:pt x="575" y="126"/>
                    </a:cubicBezTo>
                    <a:lnTo>
                      <a:pt x="575" y="126"/>
                    </a:lnTo>
                    <a:cubicBezTo>
                      <a:pt x="474" y="98"/>
                      <a:pt x="336" y="52"/>
                      <a:pt x="289" y="26"/>
                    </a:cubicBezTo>
                    <a:lnTo>
                      <a:pt x="289" y="26"/>
                    </a:lnTo>
                    <a:cubicBezTo>
                      <a:pt x="277" y="19"/>
                      <a:pt x="266" y="21"/>
                      <a:pt x="259" y="31"/>
                    </a:cubicBezTo>
                    <a:lnTo>
                      <a:pt x="259" y="31"/>
                    </a:lnTo>
                    <a:cubicBezTo>
                      <a:pt x="239" y="58"/>
                      <a:pt x="240" y="125"/>
                      <a:pt x="288" y="176"/>
                    </a:cubicBezTo>
                    <a:lnTo>
                      <a:pt x="288" y="176"/>
                    </a:lnTo>
                    <a:cubicBezTo>
                      <a:pt x="291" y="179"/>
                      <a:pt x="291" y="183"/>
                      <a:pt x="289" y="186"/>
                    </a:cubicBezTo>
                    <a:lnTo>
                      <a:pt x="289" y="186"/>
                    </a:lnTo>
                    <a:cubicBezTo>
                      <a:pt x="288" y="190"/>
                      <a:pt x="284" y="192"/>
                      <a:pt x="280" y="191"/>
                    </a:cubicBezTo>
                    <a:lnTo>
                      <a:pt x="280" y="191"/>
                    </a:lnTo>
                    <a:cubicBezTo>
                      <a:pt x="253" y="186"/>
                      <a:pt x="227" y="181"/>
                      <a:pt x="202" y="175"/>
                    </a:cubicBezTo>
                    <a:lnTo>
                      <a:pt x="202" y="175"/>
                    </a:lnTo>
                    <a:cubicBezTo>
                      <a:pt x="168" y="168"/>
                      <a:pt x="135" y="161"/>
                      <a:pt x="110" y="160"/>
                    </a:cubicBezTo>
                    <a:lnTo>
                      <a:pt x="110" y="160"/>
                    </a:lnTo>
                    <a:cubicBezTo>
                      <a:pt x="109" y="160"/>
                      <a:pt x="108" y="160"/>
                      <a:pt x="107" y="160"/>
                    </a:cubicBezTo>
                    <a:close/>
                    <a:moveTo>
                      <a:pt x="360" y="808"/>
                    </a:moveTo>
                    <a:lnTo>
                      <a:pt x="360" y="808"/>
                    </a:lnTo>
                    <a:cubicBezTo>
                      <a:pt x="358" y="808"/>
                      <a:pt x="357" y="808"/>
                      <a:pt x="355" y="807"/>
                    </a:cubicBezTo>
                    <a:lnTo>
                      <a:pt x="355" y="807"/>
                    </a:lnTo>
                    <a:cubicBezTo>
                      <a:pt x="347" y="803"/>
                      <a:pt x="148" y="708"/>
                      <a:pt x="73" y="625"/>
                    </a:cubicBezTo>
                    <a:lnTo>
                      <a:pt x="73" y="625"/>
                    </a:lnTo>
                    <a:cubicBezTo>
                      <a:pt x="17" y="562"/>
                      <a:pt x="35" y="520"/>
                      <a:pt x="46" y="493"/>
                    </a:cubicBezTo>
                    <a:lnTo>
                      <a:pt x="46" y="493"/>
                    </a:lnTo>
                    <a:cubicBezTo>
                      <a:pt x="48" y="488"/>
                      <a:pt x="52" y="479"/>
                      <a:pt x="51" y="477"/>
                    </a:cubicBezTo>
                    <a:lnTo>
                      <a:pt x="51" y="477"/>
                    </a:lnTo>
                    <a:cubicBezTo>
                      <a:pt x="49" y="473"/>
                      <a:pt x="46" y="469"/>
                      <a:pt x="45" y="465"/>
                    </a:cubicBezTo>
                    <a:lnTo>
                      <a:pt x="45" y="465"/>
                    </a:lnTo>
                    <a:cubicBezTo>
                      <a:pt x="27" y="428"/>
                      <a:pt x="0" y="371"/>
                      <a:pt x="46" y="313"/>
                    </a:cubicBezTo>
                    <a:lnTo>
                      <a:pt x="46" y="313"/>
                    </a:lnTo>
                    <a:cubicBezTo>
                      <a:pt x="46" y="310"/>
                      <a:pt x="42" y="303"/>
                      <a:pt x="40" y="297"/>
                    </a:cubicBezTo>
                    <a:lnTo>
                      <a:pt x="40" y="297"/>
                    </a:lnTo>
                    <a:cubicBezTo>
                      <a:pt x="32" y="282"/>
                      <a:pt x="22" y="261"/>
                      <a:pt x="18" y="238"/>
                    </a:cubicBezTo>
                    <a:lnTo>
                      <a:pt x="18" y="238"/>
                    </a:lnTo>
                    <a:cubicBezTo>
                      <a:pt x="15" y="214"/>
                      <a:pt x="22" y="190"/>
                      <a:pt x="38" y="172"/>
                    </a:cubicBezTo>
                    <a:lnTo>
                      <a:pt x="38" y="172"/>
                    </a:lnTo>
                    <a:cubicBezTo>
                      <a:pt x="56" y="152"/>
                      <a:pt x="82" y="141"/>
                      <a:pt x="110" y="142"/>
                    </a:cubicBezTo>
                    <a:lnTo>
                      <a:pt x="110" y="142"/>
                    </a:lnTo>
                    <a:cubicBezTo>
                      <a:pt x="138" y="143"/>
                      <a:pt x="171" y="150"/>
                      <a:pt x="206" y="158"/>
                    </a:cubicBezTo>
                    <a:lnTo>
                      <a:pt x="206" y="158"/>
                    </a:lnTo>
                    <a:cubicBezTo>
                      <a:pt x="224" y="162"/>
                      <a:pt x="242" y="166"/>
                      <a:pt x="260" y="169"/>
                    </a:cubicBezTo>
                    <a:lnTo>
                      <a:pt x="260" y="169"/>
                    </a:lnTo>
                    <a:cubicBezTo>
                      <a:pt x="223" y="116"/>
                      <a:pt x="220" y="52"/>
                      <a:pt x="244" y="21"/>
                    </a:cubicBezTo>
                    <a:lnTo>
                      <a:pt x="244" y="21"/>
                    </a:lnTo>
                    <a:cubicBezTo>
                      <a:pt x="258" y="3"/>
                      <a:pt x="277" y="0"/>
                      <a:pt x="297" y="10"/>
                    </a:cubicBezTo>
                    <a:lnTo>
                      <a:pt x="297" y="10"/>
                    </a:lnTo>
                    <a:cubicBezTo>
                      <a:pt x="342" y="35"/>
                      <a:pt x="480" y="81"/>
                      <a:pt x="581" y="109"/>
                    </a:cubicBezTo>
                    <a:lnTo>
                      <a:pt x="581" y="109"/>
                    </a:lnTo>
                    <a:cubicBezTo>
                      <a:pt x="644" y="126"/>
                      <a:pt x="697" y="228"/>
                      <a:pt x="731" y="310"/>
                    </a:cubicBezTo>
                    <a:lnTo>
                      <a:pt x="731" y="310"/>
                    </a:lnTo>
                    <a:cubicBezTo>
                      <a:pt x="796" y="353"/>
                      <a:pt x="841" y="401"/>
                      <a:pt x="864" y="455"/>
                    </a:cubicBezTo>
                    <a:lnTo>
                      <a:pt x="864" y="455"/>
                    </a:lnTo>
                    <a:cubicBezTo>
                      <a:pt x="892" y="518"/>
                      <a:pt x="893" y="705"/>
                      <a:pt x="894" y="713"/>
                    </a:cubicBezTo>
                    <a:lnTo>
                      <a:pt x="894" y="713"/>
                    </a:lnTo>
                    <a:cubicBezTo>
                      <a:pt x="894" y="717"/>
                      <a:pt x="891" y="721"/>
                      <a:pt x="886" y="722"/>
                    </a:cubicBezTo>
                    <a:lnTo>
                      <a:pt x="361" y="808"/>
                    </a:lnTo>
                    <a:lnTo>
                      <a:pt x="361" y="808"/>
                    </a:lnTo>
                    <a:lnTo>
                      <a:pt x="360" y="80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85">
                <a:extLst>
                  <a:ext uri="{FF2B5EF4-FFF2-40B4-BE49-F238E27FC236}">
                    <a16:creationId xmlns:a16="http://schemas.microsoft.com/office/drawing/2014/main" id="{1B4AAD7C-4496-4C70-9935-DF8901FCA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6178" y="9518780"/>
                <a:ext cx="521847" cy="306045"/>
              </a:xfrm>
              <a:custGeom>
                <a:avLst/>
                <a:gdLst>
                  <a:gd name="T0" fmla="*/ 525 w 587"/>
                  <a:gd name="T1" fmla="*/ 0 h 343"/>
                  <a:gd name="T2" fmla="*/ 0 w 587"/>
                  <a:gd name="T3" fmla="*/ 87 h 343"/>
                  <a:gd name="T4" fmla="*/ 54 w 587"/>
                  <a:gd name="T5" fmla="*/ 342 h 343"/>
                  <a:gd name="T6" fmla="*/ 586 w 587"/>
                  <a:gd name="T7" fmla="*/ 265 h 343"/>
                  <a:gd name="T8" fmla="*/ 525 w 587"/>
                  <a:gd name="T9" fmla="*/ 5 h 343"/>
                  <a:gd name="T10" fmla="*/ 525 w 587"/>
                  <a:gd name="T1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7" h="343">
                    <a:moveTo>
                      <a:pt x="525" y="0"/>
                    </a:moveTo>
                    <a:lnTo>
                      <a:pt x="0" y="87"/>
                    </a:lnTo>
                    <a:lnTo>
                      <a:pt x="54" y="342"/>
                    </a:lnTo>
                    <a:lnTo>
                      <a:pt x="586" y="265"/>
                    </a:lnTo>
                    <a:lnTo>
                      <a:pt x="525" y="5"/>
                    </a:lnTo>
                    <a:lnTo>
                      <a:pt x="52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86">
                <a:extLst>
                  <a:ext uri="{FF2B5EF4-FFF2-40B4-BE49-F238E27FC236}">
                    <a16:creationId xmlns:a16="http://schemas.microsoft.com/office/drawing/2014/main" id="{698C699F-2D5B-4C6D-9969-EF7AF5706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24408" y="9510933"/>
                <a:ext cx="541464" cy="321739"/>
              </a:xfrm>
              <a:custGeom>
                <a:avLst/>
                <a:gdLst>
                  <a:gd name="T0" fmla="*/ 20 w 607"/>
                  <a:gd name="T1" fmla="*/ 103 h 360"/>
                  <a:gd name="T2" fmla="*/ 71 w 607"/>
                  <a:gd name="T3" fmla="*/ 340 h 360"/>
                  <a:gd name="T4" fmla="*/ 585 w 607"/>
                  <a:gd name="T5" fmla="*/ 267 h 360"/>
                  <a:gd name="T6" fmla="*/ 527 w 607"/>
                  <a:gd name="T7" fmla="*/ 20 h 360"/>
                  <a:gd name="T8" fmla="*/ 20 w 607"/>
                  <a:gd name="T9" fmla="*/ 103 h 360"/>
                  <a:gd name="T10" fmla="*/ 64 w 607"/>
                  <a:gd name="T11" fmla="*/ 359 h 360"/>
                  <a:gd name="T12" fmla="*/ 64 w 607"/>
                  <a:gd name="T13" fmla="*/ 359 h 360"/>
                  <a:gd name="T14" fmla="*/ 54 w 607"/>
                  <a:gd name="T15" fmla="*/ 352 h 360"/>
                  <a:gd name="T16" fmla="*/ 1 w 607"/>
                  <a:gd name="T17" fmla="*/ 98 h 360"/>
                  <a:gd name="T18" fmla="*/ 1 w 607"/>
                  <a:gd name="T19" fmla="*/ 98 h 360"/>
                  <a:gd name="T20" fmla="*/ 2 w 607"/>
                  <a:gd name="T21" fmla="*/ 91 h 360"/>
                  <a:gd name="T22" fmla="*/ 2 w 607"/>
                  <a:gd name="T23" fmla="*/ 91 h 360"/>
                  <a:gd name="T24" fmla="*/ 8 w 607"/>
                  <a:gd name="T25" fmla="*/ 87 h 360"/>
                  <a:gd name="T26" fmla="*/ 533 w 607"/>
                  <a:gd name="T27" fmla="*/ 0 h 360"/>
                  <a:gd name="T28" fmla="*/ 533 w 607"/>
                  <a:gd name="T29" fmla="*/ 0 h 360"/>
                  <a:gd name="T30" fmla="*/ 541 w 607"/>
                  <a:gd name="T31" fmla="*/ 2 h 360"/>
                  <a:gd name="T32" fmla="*/ 541 w 607"/>
                  <a:gd name="T33" fmla="*/ 2 h 360"/>
                  <a:gd name="T34" fmla="*/ 544 w 607"/>
                  <a:gd name="T35" fmla="*/ 9 h 360"/>
                  <a:gd name="T36" fmla="*/ 544 w 607"/>
                  <a:gd name="T37" fmla="*/ 12 h 360"/>
                  <a:gd name="T38" fmla="*/ 605 w 607"/>
                  <a:gd name="T39" fmla="*/ 272 h 360"/>
                  <a:gd name="T40" fmla="*/ 605 w 607"/>
                  <a:gd name="T41" fmla="*/ 272 h 360"/>
                  <a:gd name="T42" fmla="*/ 604 w 607"/>
                  <a:gd name="T43" fmla="*/ 280 h 360"/>
                  <a:gd name="T44" fmla="*/ 604 w 607"/>
                  <a:gd name="T45" fmla="*/ 280 h 360"/>
                  <a:gd name="T46" fmla="*/ 597 w 607"/>
                  <a:gd name="T47" fmla="*/ 283 h 360"/>
                  <a:gd name="T48" fmla="*/ 64 w 607"/>
                  <a:gd name="T49" fmla="*/ 359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07" h="360">
                    <a:moveTo>
                      <a:pt x="20" y="103"/>
                    </a:moveTo>
                    <a:lnTo>
                      <a:pt x="71" y="340"/>
                    </a:lnTo>
                    <a:lnTo>
                      <a:pt x="585" y="267"/>
                    </a:lnTo>
                    <a:lnTo>
                      <a:pt x="527" y="20"/>
                    </a:lnTo>
                    <a:lnTo>
                      <a:pt x="20" y="103"/>
                    </a:lnTo>
                    <a:close/>
                    <a:moveTo>
                      <a:pt x="64" y="359"/>
                    </a:moveTo>
                    <a:lnTo>
                      <a:pt x="64" y="359"/>
                    </a:lnTo>
                    <a:cubicBezTo>
                      <a:pt x="59" y="359"/>
                      <a:pt x="55" y="356"/>
                      <a:pt x="54" y="352"/>
                    </a:cubicBezTo>
                    <a:lnTo>
                      <a:pt x="1" y="98"/>
                    </a:lnTo>
                    <a:lnTo>
                      <a:pt x="1" y="98"/>
                    </a:lnTo>
                    <a:cubicBezTo>
                      <a:pt x="0" y="95"/>
                      <a:pt x="1" y="93"/>
                      <a:pt x="2" y="91"/>
                    </a:cubicBezTo>
                    <a:lnTo>
                      <a:pt x="2" y="91"/>
                    </a:lnTo>
                    <a:cubicBezTo>
                      <a:pt x="4" y="89"/>
                      <a:pt x="5" y="88"/>
                      <a:pt x="8" y="87"/>
                    </a:cubicBezTo>
                    <a:lnTo>
                      <a:pt x="533" y="0"/>
                    </a:lnTo>
                    <a:lnTo>
                      <a:pt x="533" y="0"/>
                    </a:lnTo>
                    <a:cubicBezTo>
                      <a:pt x="535" y="0"/>
                      <a:pt x="538" y="0"/>
                      <a:pt x="541" y="2"/>
                    </a:cubicBezTo>
                    <a:lnTo>
                      <a:pt x="541" y="2"/>
                    </a:lnTo>
                    <a:cubicBezTo>
                      <a:pt x="542" y="4"/>
                      <a:pt x="543" y="6"/>
                      <a:pt x="544" y="9"/>
                    </a:cubicBezTo>
                    <a:lnTo>
                      <a:pt x="544" y="12"/>
                    </a:lnTo>
                    <a:lnTo>
                      <a:pt x="605" y="272"/>
                    </a:lnTo>
                    <a:lnTo>
                      <a:pt x="605" y="272"/>
                    </a:lnTo>
                    <a:cubicBezTo>
                      <a:pt x="606" y="274"/>
                      <a:pt x="605" y="277"/>
                      <a:pt x="604" y="280"/>
                    </a:cubicBezTo>
                    <a:lnTo>
                      <a:pt x="604" y="280"/>
                    </a:lnTo>
                    <a:cubicBezTo>
                      <a:pt x="602" y="281"/>
                      <a:pt x="600" y="283"/>
                      <a:pt x="597" y="283"/>
                    </a:cubicBezTo>
                    <a:lnTo>
                      <a:pt x="64" y="35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87">
                <a:extLst>
                  <a:ext uri="{FF2B5EF4-FFF2-40B4-BE49-F238E27FC236}">
                    <a16:creationId xmlns:a16="http://schemas.microsoft.com/office/drawing/2014/main" id="{2C9853C9-7097-4A49-8044-7DB74B531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6178" y="9518780"/>
                <a:ext cx="466916" cy="78473"/>
              </a:xfrm>
              <a:custGeom>
                <a:avLst/>
                <a:gdLst>
                  <a:gd name="T0" fmla="*/ 525 w 526"/>
                  <a:gd name="T1" fmla="*/ 0 h 88"/>
                  <a:gd name="T2" fmla="*/ 0 w 526"/>
                  <a:gd name="T3" fmla="*/ 86 h 88"/>
                  <a:gd name="T4" fmla="*/ 0 w 526"/>
                  <a:gd name="T5" fmla="*/ 87 h 88"/>
                  <a:gd name="T6" fmla="*/ 525 w 526"/>
                  <a:gd name="T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6" h="88">
                    <a:moveTo>
                      <a:pt x="525" y="0"/>
                    </a:moveTo>
                    <a:lnTo>
                      <a:pt x="0" y="86"/>
                    </a:lnTo>
                    <a:lnTo>
                      <a:pt x="0" y="87"/>
                    </a:lnTo>
                    <a:lnTo>
                      <a:pt x="52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88">
                <a:extLst>
                  <a:ext uri="{FF2B5EF4-FFF2-40B4-BE49-F238E27FC236}">
                    <a16:creationId xmlns:a16="http://schemas.microsoft.com/office/drawing/2014/main" id="{53680CCD-7EA9-4976-93D5-F1C9198F6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24408" y="9510933"/>
                <a:ext cx="486533" cy="94168"/>
              </a:xfrm>
              <a:custGeom>
                <a:avLst/>
                <a:gdLst>
                  <a:gd name="T0" fmla="*/ 10 w 545"/>
                  <a:gd name="T1" fmla="*/ 105 h 106"/>
                  <a:gd name="T2" fmla="*/ 10 w 545"/>
                  <a:gd name="T3" fmla="*/ 105 h 106"/>
                  <a:gd name="T4" fmla="*/ 1 w 545"/>
                  <a:gd name="T5" fmla="*/ 98 h 106"/>
                  <a:gd name="T6" fmla="*/ 0 w 545"/>
                  <a:gd name="T7" fmla="*/ 97 h 106"/>
                  <a:gd name="T8" fmla="*/ 0 w 545"/>
                  <a:gd name="T9" fmla="*/ 97 h 106"/>
                  <a:gd name="T10" fmla="*/ 2 w 545"/>
                  <a:gd name="T11" fmla="*/ 90 h 106"/>
                  <a:gd name="T12" fmla="*/ 2 w 545"/>
                  <a:gd name="T13" fmla="*/ 90 h 106"/>
                  <a:gd name="T14" fmla="*/ 8 w 545"/>
                  <a:gd name="T15" fmla="*/ 86 h 106"/>
                  <a:gd name="T16" fmla="*/ 533 w 545"/>
                  <a:gd name="T17" fmla="*/ 0 h 106"/>
                  <a:gd name="T18" fmla="*/ 533 w 545"/>
                  <a:gd name="T19" fmla="*/ 0 h 106"/>
                  <a:gd name="T20" fmla="*/ 541 w 545"/>
                  <a:gd name="T21" fmla="*/ 2 h 106"/>
                  <a:gd name="T22" fmla="*/ 541 w 545"/>
                  <a:gd name="T23" fmla="*/ 2 h 106"/>
                  <a:gd name="T24" fmla="*/ 544 w 545"/>
                  <a:gd name="T25" fmla="*/ 9 h 106"/>
                  <a:gd name="T26" fmla="*/ 544 w 545"/>
                  <a:gd name="T27" fmla="*/ 9 h 106"/>
                  <a:gd name="T28" fmla="*/ 544 w 545"/>
                  <a:gd name="T29" fmla="*/ 9 h 106"/>
                  <a:gd name="T30" fmla="*/ 536 w 545"/>
                  <a:gd name="T31" fmla="*/ 18 h 106"/>
                  <a:gd name="T32" fmla="*/ 12 w 545"/>
                  <a:gd name="T33" fmla="*/ 105 h 106"/>
                  <a:gd name="T34" fmla="*/ 12 w 545"/>
                  <a:gd name="T35" fmla="*/ 105 h 106"/>
                  <a:gd name="T36" fmla="*/ 10 w 545"/>
                  <a:gd name="T37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5" h="106">
                    <a:moveTo>
                      <a:pt x="10" y="105"/>
                    </a:moveTo>
                    <a:lnTo>
                      <a:pt x="10" y="105"/>
                    </a:lnTo>
                    <a:cubicBezTo>
                      <a:pt x="5" y="105"/>
                      <a:pt x="2" y="102"/>
                      <a:pt x="1" y="98"/>
                    </a:cubicBez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95"/>
                      <a:pt x="0" y="92"/>
                      <a:pt x="2" y="90"/>
                    </a:cubicBezTo>
                    <a:lnTo>
                      <a:pt x="2" y="90"/>
                    </a:lnTo>
                    <a:cubicBezTo>
                      <a:pt x="4" y="88"/>
                      <a:pt x="5" y="87"/>
                      <a:pt x="8" y="86"/>
                    </a:cubicBezTo>
                    <a:lnTo>
                      <a:pt x="533" y="0"/>
                    </a:lnTo>
                    <a:lnTo>
                      <a:pt x="533" y="0"/>
                    </a:lnTo>
                    <a:cubicBezTo>
                      <a:pt x="535" y="0"/>
                      <a:pt x="538" y="0"/>
                      <a:pt x="541" y="2"/>
                    </a:cubicBezTo>
                    <a:lnTo>
                      <a:pt x="541" y="2"/>
                    </a:lnTo>
                    <a:cubicBezTo>
                      <a:pt x="542" y="4"/>
                      <a:pt x="543" y="6"/>
                      <a:pt x="544" y="9"/>
                    </a:cubicBezTo>
                    <a:lnTo>
                      <a:pt x="544" y="9"/>
                    </a:lnTo>
                    <a:lnTo>
                      <a:pt x="544" y="9"/>
                    </a:lnTo>
                    <a:cubicBezTo>
                      <a:pt x="544" y="13"/>
                      <a:pt x="541" y="17"/>
                      <a:pt x="536" y="18"/>
                    </a:cubicBezTo>
                    <a:lnTo>
                      <a:pt x="12" y="105"/>
                    </a:lnTo>
                    <a:lnTo>
                      <a:pt x="12" y="105"/>
                    </a:lnTo>
                    <a:cubicBezTo>
                      <a:pt x="11" y="105"/>
                      <a:pt x="10" y="105"/>
                      <a:pt x="10" y="10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89">
                <a:extLst>
                  <a:ext uri="{FF2B5EF4-FFF2-40B4-BE49-F238E27FC236}">
                    <a16:creationId xmlns:a16="http://schemas.microsoft.com/office/drawing/2014/main" id="{A311AABE-C584-4D00-A0D7-731BD4D3E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3399" y="9660032"/>
                <a:ext cx="1020150" cy="1663629"/>
              </a:xfrm>
              <a:custGeom>
                <a:avLst/>
                <a:gdLst>
                  <a:gd name="T0" fmla="*/ 0 w 1147"/>
                  <a:gd name="T1" fmla="*/ 124 h 1869"/>
                  <a:gd name="T2" fmla="*/ 0 w 1147"/>
                  <a:gd name="T3" fmla="*/ 124 h 1869"/>
                  <a:gd name="T4" fmla="*/ 917 w 1147"/>
                  <a:gd name="T5" fmla="*/ 1830 h 1869"/>
                  <a:gd name="T6" fmla="*/ 917 w 1147"/>
                  <a:gd name="T7" fmla="*/ 1830 h 1869"/>
                  <a:gd name="T8" fmla="*/ 1146 w 1147"/>
                  <a:gd name="T9" fmla="*/ 828 h 1869"/>
                  <a:gd name="T10" fmla="*/ 651 w 1147"/>
                  <a:gd name="T11" fmla="*/ 0 h 1869"/>
                  <a:gd name="T12" fmla="*/ 0 w 1147"/>
                  <a:gd name="T13" fmla="*/ 124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7" h="1869">
                    <a:moveTo>
                      <a:pt x="0" y="124"/>
                    </a:moveTo>
                    <a:lnTo>
                      <a:pt x="0" y="124"/>
                    </a:lnTo>
                    <a:cubicBezTo>
                      <a:pt x="0" y="124"/>
                      <a:pt x="328" y="1715"/>
                      <a:pt x="917" y="1830"/>
                    </a:cubicBezTo>
                    <a:lnTo>
                      <a:pt x="917" y="1830"/>
                    </a:lnTo>
                    <a:cubicBezTo>
                      <a:pt x="1115" y="1868"/>
                      <a:pt x="1146" y="828"/>
                      <a:pt x="1146" y="828"/>
                    </a:cubicBezTo>
                    <a:lnTo>
                      <a:pt x="651" y="0"/>
                    </a:lnTo>
                    <a:lnTo>
                      <a:pt x="0" y="12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90">
                <a:extLst>
                  <a:ext uri="{FF2B5EF4-FFF2-40B4-BE49-F238E27FC236}">
                    <a16:creationId xmlns:a16="http://schemas.microsoft.com/office/drawing/2014/main" id="{C10D3646-44B4-44A3-81D6-D205E2326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5552" y="9652185"/>
                <a:ext cx="1035844" cy="1647934"/>
              </a:xfrm>
              <a:custGeom>
                <a:avLst/>
                <a:gdLst>
                  <a:gd name="T0" fmla="*/ 21 w 1166"/>
                  <a:gd name="T1" fmla="*/ 141 h 1850"/>
                  <a:gd name="T2" fmla="*/ 21 w 1166"/>
                  <a:gd name="T3" fmla="*/ 141 h 1850"/>
                  <a:gd name="T4" fmla="*/ 256 w 1166"/>
                  <a:gd name="T5" fmla="*/ 941 h 1850"/>
                  <a:gd name="T6" fmla="*/ 256 w 1166"/>
                  <a:gd name="T7" fmla="*/ 941 h 1850"/>
                  <a:gd name="T8" fmla="*/ 929 w 1166"/>
                  <a:gd name="T9" fmla="*/ 1831 h 1850"/>
                  <a:gd name="T10" fmla="*/ 929 w 1166"/>
                  <a:gd name="T11" fmla="*/ 1831 h 1850"/>
                  <a:gd name="T12" fmla="*/ 970 w 1166"/>
                  <a:gd name="T13" fmla="*/ 1819 h 1850"/>
                  <a:gd name="T14" fmla="*/ 970 w 1166"/>
                  <a:gd name="T15" fmla="*/ 1819 h 1850"/>
                  <a:gd name="T16" fmla="*/ 1147 w 1166"/>
                  <a:gd name="T17" fmla="*/ 841 h 1850"/>
                  <a:gd name="T18" fmla="*/ 657 w 1166"/>
                  <a:gd name="T19" fmla="*/ 20 h 1850"/>
                  <a:gd name="T20" fmla="*/ 21 w 1166"/>
                  <a:gd name="T21" fmla="*/ 141 h 1850"/>
                  <a:gd name="T22" fmla="*/ 937 w 1166"/>
                  <a:gd name="T23" fmla="*/ 1849 h 1850"/>
                  <a:gd name="T24" fmla="*/ 937 w 1166"/>
                  <a:gd name="T25" fmla="*/ 1849 h 1850"/>
                  <a:gd name="T26" fmla="*/ 925 w 1166"/>
                  <a:gd name="T27" fmla="*/ 1848 h 1850"/>
                  <a:gd name="T28" fmla="*/ 925 w 1166"/>
                  <a:gd name="T29" fmla="*/ 1848 h 1850"/>
                  <a:gd name="T30" fmla="*/ 239 w 1166"/>
                  <a:gd name="T31" fmla="*/ 947 h 1850"/>
                  <a:gd name="T32" fmla="*/ 239 w 1166"/>
                  <a:gd name="T33" fmla="*/ 947 h 1850"/>
                  <a:gd name="T34" fmla="*/ 1 w 1166"/>
                  <a:gd name="T35" fmla="*/ 136 h 1850"/>
                  <a:gd name="T36" fmla="*/ 1 w 1166"/>
                  <a:gd name="T37" fmla="*/ 136 h 1850"/>
                  <a:gd name="T38" fmla="*/ 2 w 1166"/>
                  <a:gd name="T39" fmla="*/ 129 h 1850"/>
                  <a:gd name="T40" fmla="*/ 2 w 1166"/>
                  <a:gd name="T41" fmla="*/ 129 h 1850"/>
                  <a:gd name="T42" fmla="*/ 8 w 1166"/>
                  <a:gd name="T43" fmla="*/ 126 h 1850"/>
                  <a:gd name="T44" fmla="*/ 660 w 1166"/>
                  <a:gd name="T45" fmla="*/ 1 h 1850"/>
                  <a:gd name="T46" fmla="*/ 660 w 1166"/>
                  <a:gd name="T47" fmla="*/ 1 h 1850"/>
                  <a:gd name="T48" fmla="*/ 669 w 1166"/>
                  <a:gd name="T49" fmla="*/ 5 h 1850"/>
                  <a:gd name="T50" fmla="*/ 1163 w 1166"/>
                  <a:gd name="T51" fmla="*/ 833 h 1850"/>
                  <a:gd name="T52" fmla="*/ 1163 w 1166"/>
                  <a:gd name="T53" fmla="*/ 833 h 1850"/>
                  <a:gd name="T54" fmla="*/ 1165 w 1166"/>
                  <a:gd name="T55" fmla="*/ 838 h 1850"/>
                  <a:gd name="T56" fmla="*/ 1165 w 1166"/>
                  <a:gd name="T57" fmla="*/ 838 h 1850"/>
                  <a:gd name="T58" fmla="*/ 981 w 1166"/>
                  <a:gd name="T59" fmla="*/ 1833 h 1850"/>
                  <a:gd name="T60" fmla="*/ 981 w 1166"/>
                  <a:gd name="T61" fmla="*/ 1833 h 1850"/>
                  <a:gd name="T62" fmla="*/ 937 w 1166"/>
                  <a:gd name="T63" fmla="*/ 1849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6" h="1850">
                    <a:moveTo>
                      <a:pt x="21" y="141"/>
                    </a:moveTo>
                    <a:lnTo>
                      <a:pt x="21" y="141"/>
                    </a:lnTo>
                    <a:cubicBezTo>
                      <a:pt x="34" y="203"/>
                      <a:pt x="115" y="569"/>
                      <a:pt x="256" y="941"/>
                    </a:cubicBezTo>
                    <a:lnTo>
                      <a:pt x="256" y="941"/>
                    </a:lnTo>
                    <a:cubicBezTo>
                      <a:pt x="397" y="1315"/>
                      <a:pt x="628" y="1772"/>
                      <a:pt x="929" y="1831"/>
                    </a:cubicBezTo>
                    <a:lnTo>
                      <a:pt x="929" y="1831"/>
                    </a:lnTo>
                    <a:cubicBezTo>
                      <a:pt x="943" y="1834"/>
                      <a:pt x="956" y="1829"/>
                      <a:pt x="970" y="1819"/>
                    </a:cubicBezTo>
                    <a:lnTo>
                      <a:pt x="970" y="1819"/>
                    </a:lnTo>
                    <a:cubicBezTo>
                      <a:pt x="1115" y="1703"/>
                      <a:pt x="1145" y="893"/>
                      <a:pt x="1147" y="841"/>
                    </a:cubicBezTo>
                    <a:lnTo>
                      <a:pt x="657" y="20"/>
                    </a:lnTo>
                    <a:lnTo>
                      <a:pt x="21" y="141"/>
                    </a:lnTo>
                    <a:close/>
                    <a:moveTo>
                      <a:pt x="937" y="1849"/>
                    </a:moveTo>
                    <a:lnTo>
                      <a:pt x="937" y="1849"/>
                    </a:lnTo>
                    <a:cubicBezTo>
                      <a:pt x="933" y="1849"/>
                      <a:pt x="930" y="1849"/>
                      <a:pt x="925" y="1848"/>
                    </a:cubicBezTo>
                    <a:lnTo>
                      <a:pt x="925" y="1848"/>
                    </a:lnTo>
                    <a:cubicBezTo>
                      <a:pt x="677" y="1801"/>
                      <a:pt x="447" y="1497"/>
                      <a:pt x="239" y="947"/>
                    </a:cubicBezTo>
                    <a:lnTo>
                      <a:pt x="239" y="947"/>
                    </a:lnTo>
                    <a:cubicBezTo>
                      <a:pt x="85" y="540"/>
                      <a:pt x="2" y="140"/>
                      <a:pt x="1" y="136"/>
                    </a:cubicBezTo>
                    <a:lnTo>
                      <a:pt x="1" y="136"/>
                    </a:lnTo>
                    <a:cubicBezTo>
                      <a:pt x="0" y="133"/>
                      <a:pt x="1" y="131"/>
                      <a:pt x="2" y="129"/>
                    </a:cubicBezTo>
                    <a:lnTo>
                      <a:pt x="2" y="129"/>
                    </a:lnTo>
                    <a:cubicBezTo>
                      <a:pt x="4" y="128"/>
                      <a:pt x="6" y="126"/>
                      <a:pt x="8" y="126"/>
                    </a:cubicBezTo>
                    <a:lnTo>
                      <a:pt x="660" y="1"/>
                    </a:lnTo>
                    <a:lnTo>
                      <a:pt x="660" y="1"/>
                    </a:lnTo>
                    <a:cubicBezTo>
                      <a:pt x="663" y="0"/>
                      <a:pt x="667" y="2"/>
                      <a:pt x="669" y="5"/>
                    </a:cubicBezTo>
                    <a:lnTo>
                      <a:pt x="1163" y="833"/>
                    </a:lnTo>
                    <a:lnTo>
                      <a:pt x="1163" y="833"/>
                    </a:lnTo>
                    <a:cubicBezTo>
                      <a:pt x="1164" y="835"/>
                      <a:pt x="1165" y="836"/>
                      <a:pt x="1165" y="838"/>
                    </a:cubicBezTo>
                    <a:lnTo>
                      <a:pt x="1165" y="838"/>
                    </a:lnTo>
                    <a:cubicBezTo>
                      <a:pt x="1164" y="874"/>
                      <a:pt x="1137" y="1708"/>
                      <a:pt x="981" y="1833"/>
                    </a:cubicBezTo>
                    <a:lnTo>
                      <a:pt x="981" y="1833"/>
                    </a:lnTo>
                    <a:cubicBezTo>
                      <a:pt x="967" y="1844"/>
                      <a:pt x="953" y="1849"/>
                      <a:pt x="937" y="18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91">
                <a:extLst>
                  <a:ext uri="{FF2B5EF4-FFF2-40B4-BE49-F238E27FC236}">
                    <a16:creationId xmlns:a16="http://schemas.microsoft.com/office/drawing/2014/main" id="{71F098F5-7D24-40A6-870B-C093A002A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1767" y="9412843"/>
                <a:ext cx="211877" cy="43159"/>
              </a:xfrm>
              <a:custGeom>
                <a:avLst/>
                <a:gdLst>
                  <a:gd name="T0" fmla="*/ 111 w 237"/>
                  <a:gd name="T1" fmla="*/ 41 h 48"/>
                  <a:gd name="T2" fmla="*/ 111 w 237"/>
                  <a:gd name="T3" fmla="*/ 41 h 48"/>
                  <a:gd name="T4" fmla="*/ 6 w 237"/>
                  <a:gd name="T5" fmla="*/ 19 h 48"/>
                  <a:gd name="T6" fmla="*/ 6 w 237"/>
                  <a:gd name="T7" fmla="*/ 19 h 48"/>
                  <a:gd name="T8" fmla="*/ 3 w 237"/>
                  <a:gd name="T9" fmla="*/ 6 h 48"/>
                  <a:gd name="T10" fmla="*/ 3 w 237"/>
                  <a:gd name="T11" fmla="*/ 6 h 48"/>
                  <a:gd name="T12" fmla="*/ 16 w 237"/>
                  <a:gd name="T13" fmla="*/ 2 h 48"/>
                  <a:gd name="T14" fmla="*/ 16 w 237"/>
                  <a:gd name="T15" fmla="*/ 2 h 48"/>
                  <a:gd name="T16" fmla="*/ 223 w 237"/>
                  <a:gd name="T17" fmla="*/ 3 h 48"/>
                  <a:gd name="T18" fmla="*/ 223 w 237"/>
                  <a:gd name="T19" fmla="*/ 3 h 48"/>
                  <a:gd name="T20" fmla="*/ 234 w 237"/>
                  <a:gd name="T21" fmla="*/ 8 h 48"/>
                  <a:gd name="T22" fmla="*/ 234 w 237"/>
                  <a:gd name="T23" fmla="*/ 8 h 48"/>
                  <a:gd name="T24" fmla="*/ 229 w 237"/>
                  <a:gd name="T25" fmla="*/ 20 h 48"/>
                  <a:gd name="T26" fmla="*/ 229 w 237"/>
                  <a:gd name="T27" fmla="*/ 20 h 48"/>
                  <a:gd name="T28" fmla="*/ 111 w 237"/>
                  <a:gd name="T29" fmla="*/ 4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7" h="48">
                    <a:moveTo>
                      <a:pt x="111" y="41"/>
                    </a:moveTo>
                    <a:lnTo>
                      <a:pt x="111" y="41"/>
                    </a:lnTo>
                    <a:cubicBezTo>
                      <a:pt x="46" y="41"/>
                      <a:pt x="9" y="19"/>
                      <a:pt x="6" y="19"/>
                    </a:cubicBezTo>
                    <a:lnTo>
                      <a:pt x="6" y="19"/>
                    </a:lnTo>
                    <a:cubicBezTo>
                      <a:pt x="2" y="16"/>
                      <a:pt x="0" y="10"/>
                      <a:pt x="3" y="6"/>
                    </a:cubicBezTo>
                    <a:lnTo>
                      <a:pt x="3" y="6"/>
                    </a:lnTo>
                    <a:cubicBezTo>
                      <a:pt x="5" y="1"/>
                      <a:pt x="11" y="0"/>
                      <a:pt x="16" y="2"/>
                    </a:cubicBezTo>
                    <a:lnTo>
                      <a:pt x="16" y="2"/>
                    </a:lnTo>
                    <a:cubicBezTo>
                      <a:pt x="17" y="3"/>
                      <a:pt x="93" y="47"/>
                      <a:pt x="223" y="3"/>
                    </a:cubicBezTo>
                    <a:lnTo>
                      <a:pt x="223" y="3"/>
                    </a:lnTo>
                    <a:cubicBezTo>
                      <a:pt x="228" y="1"/>
                      <a:pt x="233" y="4"/>
                      <a:pt x="234" y="8"/>
                    </a:cubicBezTo>
                    <a:lnTo>
                      <a:pt x="234" y="8"/>
                    </a:lnTo>
                    <a:cubicBezTo>
                      <a:pt x="236" y="13"/>
                      <a:pt x="233" y="19"/>
                      <a:pt x="229" y="20"/>
                    </a:cubicBezTo>
                    <a:lnTo>
                      <a:pt x="229" y="20"/>
                    </a:lnTo>
                    <a:cubicBezTo>
                      <a:pt x="182" y="36"/>
                      <a:pt x="143" y="41"/>
                      <a:pt x="111" y="4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92">
                <a:extLst>
                  <a:ext uri="{FF2B5EF4-FFF2-40B4-BE49-F238E27FC236}">
                    <a16:creationId xmlns:a16="http://schemas.microsoft.com/office/drawing/2014/main" id="{2F4BEE68-1170-4AEC-AA84-54B9EE7A5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8513" y="7804146"/>
                <a:ext cx="1106470" cy="4025667"/>
              </a:xfrm>
              <a:custGeom>
                <a:avLst/>
                <a:gdLst>
                  <a:gd name="T0" fmla="*/ 1174 w 1242"/>
                  <a:gd name="T1" fmla="*/ 12 h 4523"/>
                  <a:gd name="T2" fmla="*/ 1174 w 1242"/>
                  <a:gd name="T3" fmla="*/ 12 h 4523"/>
                  <a:gd name="T4" fmla="*/ 973 w 1242"/>
                  <a:gd name="T5" fmla="*/ 105 h 4523"/>
                  <a:gd name="T6" fmla="*/ 973 w 1242"/>
                  <a:gd name="T7" fmla="*/ 105 h 4523"/>
                  <a:gd name="T8" fmla="*/ 469 w 1242"/>
                  <a:gd name="T9" fmla="*/ 644 h 4523"/>
                  <a:gd name="T10" fmla="*/ 469 w 1242"/>
                  <a:gd name="T11" fmla="*/ 644 h 4523"/>
                  <a:gd name="T12" fmla="*/ 122 w 1242"/>
                  <a:gd name="T13" fmla="*/ 1280 h 4523"/>
                  <a:gd name="T14" fmla="*/ 122 w 1242"/>
                  <a:gd name="T15" fmla="*/ 1280 h 4523"/>
                  <a:gd name="T16" fmla="*/ 178 w 1242"/>
                  <a:gd name="T17" fmla="*/ 1895 h 4523"/>
                  <a:gd name="T18" fmla="*/ 178 w 1242"/>
                  <a:gd name="T19" fmla="*/ 1895 h 4523"/>
                  <a:gd name="T20" fmla="*/ 59 w 1242"/>
                  <a:gd name="T21" fmla="*/ 4522 h 4523"/>
                  <a:gd name="T22" fmla="*/ 840 w 1242"/>
                  <a:gd name="T23" fmla="*/ 4522 h 4523"/>
                  <a:gd name="T24" fmla="*/ 840 w 1242"/>
                  <a:gd name="T25" fmla="*/ 4522 h 4523"/>
                  <a:gd name="T26" fmla="*/ 1241 w 1242"/>
                  <a:gd name="T27" fmla="*/ 12 h 4523"/>
                  <a:gd name="T28" fmla="*/ 1174 w 1242"/>
                  <a:gd name="T29" fmla="*/ 12 h 4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42" h="4523">
                    <a:moveTo>
                      <a:pt x="1174" y="12"/>
                    </a:moveTo>
                    <a:lnTo>
                      <a:pt x="1174" y="12"/>
                    </a:lnTo>
                    <a:cubicBezTo>
                      <a:pt x="1174" y="12"/>
                      <a:pt x="1075" y="0"/>
                      <a:pt x="973" y="105"/>
                    </a:cubicBezTo>
                    <a:lnTo>
                      <a:pt x="973" y="105"/>
                    </a:lnTo>
                    <a:cubicBezTo>
                      <a:pt x="878" y="203"/>
                      <a:pt x="629" y="448"/>
                      <a:pt x="469" y="644"/>
                    </a:cubicBezTo>
                    <a:lnTo>
                      <a:pt x="469" y="644"/>
                    </a:lnTo>
                    <a:cubicBezTo>
                      <a:pt x="305" y="844"/>
                      <a:pt x="135" y="1090"/>
                      <a:pt x="122" y="1280"/>
                    </a:cubicBezTo>
                    <a:lnTo>
                      <a:pt x="122" y="1280"/>
                    </a:lnTo>
                    <a:cubicBezTo>
                      <a:pt x="111" y="1429"/>
                      <a:pt x="211" y="1719"/>
                      <a:pt x="178" y="1895"/>
                    </a:cubicBezTo>
                    <a:lnTo>
                      <a:pt x="178" y="1895"/>
                    </a:lnTo>
                    <a:cubicBezTo>
                      <a:pt x="45" y="2601"/>
                      <a:pt x="0" y="3536"/>
                      <a:pt x="59" y="4522"/>
                    </a:cubicBezTo>
                    <a:lnTo>
                      <a:pt x="840" y="4522"/>
                    </a:lnTo>
                    <a:lnTo>
                      <a:pt x="840" y="4522"/>
                    </a:lnTo>
                    <a:cubicBezTo>
                      <a:pt x="836" y="4407"/>
                      <a:pt x="1241" y="12"/>
                      <a:pt x="1241" y="12"/>
                    </a:cubicBezTo>
                    <a:lnTo>
                      <a:pt x="1174" y="1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93">
                <a:extLst>
                  <a:ext uri="{FF2B5EF4-FFF2-40B4-BE49-F238E27FC236}">
                    <a16:creationId xmlns:a16="http://schemas.microsoft.com/office/drawing/2014/main" id="{38E94E15-846C-4ABE-B20C-AA57FCCB9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0666" y="7800221"/>
                <a:ext cx="1122165" cy="4037439"/>
              </a:xfrm>
              <a:custGeom>
                <a:avLst/>
                <a:gdLst>
                  <a:gd name="T0" fmla="*/ 76 w 1260"/>
                  <a:gd name="T1" fmla="*/ 4517 h 4537"/>
                  <a:gd name="T2" fmla="*/ 839 w 1260"/>
                  <a:gd name="T3" fmla="*/ 4517 h 4537"/>
                  <a:gd name="T4" fmla="*/ 839 w 1260"/>
                  <a:gd name="T5" fmla="*/ 4517 h 4537"/>
                  <a:gd name="T6" fmla="*/ 1239 w 1260"/>
                  <a:gd name="T7" fmla="*/ 25 h 4537"/>
                  <a:gd name="T8" fmla="*/ 1183 w 1260"/>
                  <a:gd name="T9" fmla="*/ 26 h 4537"/>
                  <a:gd name="T10" fmla="*/ 1183 w 1260"/>
                  <a:gd name="T11" fmla="*/ 26 h 4537"/>
                  <a:gd name="T12" fmla="*/ 1181 w 1260"/>
                  <a:gd name="T13" fmla="*/ 26 h 4537"/>
                  <a:gd name="T14" fmla="*/ 1181 w 1260"/>
                  <a:gd name="T15" fmla="*/ 26 h 4537"/>
                  <a:gd name="T16" fmla="*/ 989 w 1260"/>
                  <a:gd name="T17" fmla="*/ 116 h 4537"/>
                  <a:gd name="T18" fmla="*/ 989 w 1260"/>
                  <a:gd name="T19" fmla="*/ 116 h 4537"/>
                  <a:gd name="T20" fmla="*/ 935 w 1260"/>
                  <a:gd name="T21" fmla="*/ 170 h 4537"/>
                  <a:gd name="T22" fmla="*/ 935 w 1260"/>
                  <a:gd name="T23" fmla="*/ 170 h 4537"/>
                  <a:gd name="T24" fmla="*/ 485 w 1260"/>
                  <a:gd name="T25" fmla="*/ 655 h 4537"/>
                  <a:gd name="T26" fmla="*/ 485 w 1260"/>
                  <a:gd name="T27" fmla="*/ 655 h 4537"/>
                  <a:gd name="T28" fmla="*/ 140 w 1260"/>
                  <a:gd name="T29" fmla="*/ 1286 h 4537"/>
                  <a:gd name="T30" fmla="*/ 140 w 1260"/>
                  <a:gd name="T31" fmla="*/ 1286 h 4537"/>
                  <a:gd name="T32" fmla="*/ 168 w 1260"/>
                  <a:gd name="T33" fmla="*/ 1535 h 4537"/>
                  <a:gd name="T34" fmla="*/ 168 w 1260"/>
                  <a:gd name="T35" fmla="*/ 1535 h 4537"/>
                  <a:gd name="T36" fmla="*/ 196 w 1260"/>
                  <a:gd name="T37" fmla="*/ 1901 h 4537"/>
                  <a:gd name="T38" fmla="*/ 196 w 1260"/>
                  <a:gd name="T39" fmla="*/ 1901 h 4537"/>
                  <a:gd name="T40" fmla="*/ 76 w 1260"/>
                  <a:gd name="T41" fmla="*/ 4517 h 4537"/>
                  <a:gd name="T42" fmla="*/ 849 w 1260"/>
                  <a:gd name="T43" fmla="*/ 4536 h 4537"/>
                  <a:gd name="T44" fmla="*/ 68 w 1260"/>
                  <a:gd name="T45" fmla="*/ 4536 h 4537"/>
                  <a:gd name="T46" fmla="*/ 68 w 1260"/>
                  <a:gd name="T47" fmla="*/ 4536 h 4537"/>
                  <a:gd name="T48" fmla="*/ 59 w 1260"/>
                  <a:gd name="T49" fmla="*/ 4528 h 4537"/>
                  <a:gd name="T50" fmla="*/ 59 w 1260"/>
                  <a:gd name="T51" fmla="*/ 4528 h 4537"/>
                  <a:gd name="T52" fmla="*/ 178 w 1260"/>
                  <a:gd name="T53" fmla="*/ 1898 h 4537"/>
                  <a:gd name="T54" fmla="*/ 178 w 1260"/>
                  <a:gd name="T55" fmla="*/ 1898 h 4537"/>
                  <a:gd name="T56" fmla="*/ 150 w 1260"/>
                  <a:gd name="T57" fmla="*/ 1538 h 4537"/>
                  <a:gd name="T58" fmla="*/ 150 w 1260"/>
                  <a:gd name="T59" fmla="*/ 1538 h 4537"/>
                  <a:gd name="T60" fmla="*/ 122 w 1260"/>
                  <a:gd name="T61" fmla="*/ 1284 h 4537"/>
                  <a:gd name="T62" fmla="*/ 122 w 1260"/>
                  <a:gd name="T63" fmla="*/ 1284 h 4537"/>
                  <a:gd name="T64" fmla="*/ 470 w 1260"/>
                  <a:gd name="T65" fmla="*/ 644 h 4537"/>
                  <a:gd name="T66" fmla="*/ 470 w 1260"/>
                  <a:gd name="T67" fmla="*/ 644 h 4537"/>
                  <a:gd name="T68" fmla="*/ 923 w 1260"/>
                  <a:gd name="T69" fmla="*/ 157 h 4537"/>
                  <a:gd name="T70" fmla="*/ 923 w 1260"/>
                  <a:gd name="T71" fmla="*/ 157 h 4537"/>
                  <a:gd name="T72" fmla="*/ 976 w 1260"/>
                  <a:gd name="T73" fmla="*/ 103 h 4537"/>
                  <a:gd name="T74" fmla="*/ 976 w 1260"/>
                  <a:gd name="T75" fmla="*/ 103 h 4537"/>
                  <a:gd name="T76" fmla="*/ 1183 w 1260"/>
                  <a:gd name="T77" fmla="*/ 8 h 4537"/>
                  <a:gd name="T78" fmla="*/ 1250 w 1260"/>
                  <a:gd name="T79" fmla="*/ 7 h 4537"/>
                  <a:gd name="T80" fmla="*/ 1250 w 1260"/>
                  <a:gd name="T81" fmla="*/ 7 h 4537"/>
                  <a:gd name="T82" fmla="*/ 1256 w 1260"/>
                  <a:gd name="T83" fmla="*/ 10 h 4537"/>
                  <a:gd name="T84" fmla="*/ 1256 w 1260"/>
                  <a:gd name="T85" fmla="*/ 10 h 4537"/>
                  <a:gd name="T86" fmla="*/ 1258 w 1260"/>
                  <a:gd name="T87" fmla="*/ 17 h 4537"/>
                  <a:gd name="T88" fmla="*/ 1258 w 1260"/>
                  <a:gd name="T89" fmla="*/ 17 h 4537"/>
                  <a:gd name="T90" fmla="*/ 858 w 1260"/>
                  <a:gd name="T91" fmla="*/ 4527 h 4537"/>
                  <a:gd name="T92" fmla="*/ 858 w 1260"/>
                  <a:gd name="T93" fmla="*/ 4527 h 4537"/>
                  <a:gd name="T94" fmla="*/ 855 w 1260"/>
                  <a:gd name="T95" fmla="*/ 4533 h 4537"/>
                  <a:gd name="T96" fmla="*/ 855 w 1260"/>
                  <a:gd name="T97" fmla="*/ 4533 h 4537"/>
                  <a:gd name="T98" fmla="*/ 849 w 1260"/>
                  <a:gd name="T99" fmla="*/ 4536 h 4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60" h="4537">
                    <a:moveTo>
                      <a:pt x="76" y="4517"/>
                    </a:moveTo>
                    <a:lnTo>
                      <a:pt x="839" y="4517"/>
                    </a:lnTo>
                    <a:lnTo>
                      <a:pt x="839" y="4517"/>
                    </a:lnTo>
                    <a:cubicBezTo>
                      <a:pt x="849" y="4274"/>
                      <a:pt x="1214" y="308"/>
                      <a:pt x="1239" y="25"/>
                    </a:cubicBezTo>
                    <a:lnTo>
                      <a:pt x="1183" y="26"/>
                    </a:lnTo>
                    <a:lnTo>
                      <a:pt x="1183" y="26"/>
                    </a:lnTo>
                    <a:cubicBezTo>
                      <a:pt x="1182" y="26"/>
                      <a:pt x="1182" y="26"/>
                      <a:pt x="1181" y="26"/>
                    </a:cubicBezTo>
                    <a:lnTo>
                      <a:pt x="1181" y="26"/>
                    </a:lnTo>
                    <a:cubicBezTo>
                      <a:pt x="1180" y="26"/>
                      <a:pt x="1085" y="17"/>
                      <a:pt x="989" y="116"/>
                    </a:cubicBezTo>
                    <a:lnTo>
                      <a:pt x="989" y="116"/>
                    </a:lnTo>
                    <a:cubicBezTo>
                      <a:pt x="974" y="130"/>
                      <a:pt x="956" y="149"/>
                      <a:pt x="935" y="170"/>
                    </a:cubicBezTo>
                    <a:lnTo>
                      <a:pt x="935" y="170"/>
                    </a:lnTo>
                    <a:cubicBezTo>
                      <a:pt x="818" y="290"/>
                      <a:pt x="621" y="489"/>
                      <a:pt x="485" y="655"/>
                    </a:cubicBezTo>
                    <a:lnTo>
                      <a:pt x="485" y="655"/>
                    </a:lnTo>
                    <a:cubicBezTo>
                      <a:pt x="267" y="922"/>
                      <a:pt x="150" y="1134"/>
                      <a:pt x="140" y="1286"/>
                    </a:cubicBezTo>
                    <a:lnTo>
                      <a:pt x="140" y="1286"/>
                    </a:lnTo>
                    <a:cubicBezTo>
                      <a:pt x="136" y="1349"/>
                      <a:pt x="151" y="1440"/>
                      <a:pt x="168" y="1535"/>
                    </a:cubicBezTo>
                    <a:lnTo>
                      <a:pt x="168" y="1535"/>
                    </a:lnTo>
                    <a:cubicBezTo>
                      <a:pt x="191" y="1666"/>
                      <a:pt x="214" y="1800"/>
                      <a:pt x="196" y="1901"/>
                    </a:cubicBezTo>
                    <a:lnTo>
                      <a:pt x="196" y="1901"/>
                    </a:lnTo>
                    <a:cubicBezTo>
                      <a:pt x="61" y="2620"/>
                      <a:pt x="19" y="3548"/>
                      <a:pt x="76" y="4517"/>
                    </a:cubicBezTo>
                    <a:close/>
                    <a:moveTo>
                      <a:pt x="849" y="4536"/>
                    </a:moveTo>
                    <a:lnTo>
                      <a:pt x="68" y="4536"/>
                    </a:lnTo>
                    <a:lnTo>
                      <a:pt x="68" y="4536"/>
                    </a:lnTo>
                    <a:cubicBezTo>
                      <a:pt x="63" y="4536"/>
                      <a:pt x="59" y="4532"/>
                      <a:pt x="59" y="4528"/>
                    </a:cubicBezTo>
                    <a:lnTo>
                      <a:pt x="59" y="4528"/>
                    </a:lnTo>
                    <a:cubicBezTo>
                      <a:pt x="0" y="3553"/>
                      <a:pt x="43" y="2620"/>
                      <a:pt x="178" y="1898"/>
                    </a:cubicBezTo>
                    <a:lnTo>
                      <a:pt x="178" y="1898"/>
                    </a:lnTo>
                    <a:cubicBezTo>
                      <a:pt x="197" y="1800"/>
                      <a:pt x="174" y="1667"/>
                      <a:pt x="150" y="1538"/>
                    </a:cubicBezTo>
                    <a:lnTo>
                      <a:pt x="150" y="1538"/>
                    </a:lnTo>
                    <a:cubicBezTo>
                      <a:pt x="133" y="1441"/>
                      <a:pt x="118" y="1350"/>
                      <a:pt x="122" y="1284"/>
                    </a:cubicBezTo>
                    <a:lnTo>
                      <a:pt x="122" y="1284"/>
                    </a:lnTo>
                    <a:cubicBezTo>
                      <a:pt x="133" y="1127"/>
                      <a:pt x="247" y="917"/>
                      <a:pt x="470" y="644"/>
                    </a:cubicBezTo>
                    <a:lnTo>
                      <a:pt x="470" y="644"/>
                    </a:lnTo>
                    <a:cubicBezTo>
                      <a:pt x="608" y="477"/>
                      <a:pt x="805" y="277"/>
                      <a:pt x="923" y="157"/>
                    </a:cubicBezTo>
                    <a:lnTo>
                      <a:pt x="923" y="157"/>
                    </a:lnTo>
                    <a:cubicBezTo>
                      <a:pt x="943" y="136"/>
                      <a:pt x="961" y="119"/>
                      <a:pt x="976" y="103"/>
                    </a:cubicBezTo>
                    <a:lnTo>
                      <a:pt x="976" y="103"/>
                    </a:lnTo>
                    <a:cubicBezTo>
                      <a:pt x="1076" y="0"/>
                      <a:pt x="1173" y="7"/>
                      <a:pt x="1183" y="8"/>
                    </a:cubicBezTo>
                    <a:lnTo>
                      <a:pt x="1250" y="7"/>
                    </a:lnTo>
                    <a:lnTo>
                      <a:pt x="1250" y="7"/>
                    </a:lnTo>
                    <a:cubicBezTo>
                      <a:pt x="1251" y="7"/>
                      <a:pt x="1255" y="8"/>
                      <a:pt x="1256" y="10"/>
                    </a:cubicBezTo>
                    <a:lnTo>
                      <a:pt x="1256" y="10"/>
                    </a:lnTo>
                    <a:cubicBezTo>
                      <a:pt x="1258" y="12"/>
                      <a:pt x="1259" y="15"/>
                      <a:pt x="1258" y="17"/>
                    </a:cubicBezTo>
                    <a:lnTo>
                      <a:pt x="1258" y="17"/>
                    </a:lnTo>
                    <a:cubicBezTo>
                      <a:pt x="1255" y="61"/>
                      <a:pt x="854" y="4414"/>
                      <a:pt x="858" y="4527"/>
                    </a:cubicBezTo>
                    <a:lnTo>
                      <a:pt x="858" y="4527"/>
                    </a:lnTo>
                    <a:cubicBezTo>
                      <a:pt x="858" y="4529"/>
                      <a:pt x="857" y="4531"/>
                      <a:pt x="855" y="4533"/>
                    </a:cubicBezTo>
                    <a:lnTo>
                      <a:pt x="855" y="4533"/>
                    </a:lnTo>
                    <a:cubicBezTo>
                      <a:pt x="853" y="4535"/>
                      <a:pt x="851" y="4536"/>
                      <a:pt x="849" y="45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94">
                <a:extLst>
                  <a:ext uri="{FF2B5EF4-FFF2-40B4-BE49-F238E27FC236}">
                    <a16:creationId xmlns:a16="http://schemas.microsoft.com/office/drawing/2014/main" id="{B0635333-1AD1-4520-89BE-1D80DE63B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2405" y="7788451"/>
                <a:ext cx="2091305" cy="4041362"/>
              </a:xfrm>
              <a:custGeom>
                <a:avLst/>
                <a:gdLst>
                  <a:gd name="T0" fmla="*/ 821 w 2351"/>
                  <a:gd name="T1" fmla="*/ 29 h 4544"/>
                  <a:gd name="T2" fmla="*/ 1801 w 2351"/>
                  <a:gd name="T3" fmla="*/ 0 h 4544"/>
                  <a:gd name="T4" fmla="*/ 2316 w 2351"/>
                  <a:gd name="T5" fmla="*/ 108 h 4544"/>
                  <a:gd name="T6" fmla="*/ 2350 w 2351"/>
                  <a:gd name="T7" fmla="*/ 4543 h 4544"/>
                  <a:gd name="T8" fmla="*/ 322 w 2351"/>
                  <a:gd name="T9" fmla="*/ 4543 h 4544"/>
                  <a:gd name="T10" fmla="*/ 322 w 2351"/>
                  <a:gd name="T11" fmla="*/ 4543 h 4544"/>
                  <a:gd name="T12" fmla="*/ 340 w 2351"/>
                  <a:gd name="T13" fmla="*/ 1343 h 4544"/>
                  <a:gd name="T14" fmla="*/ 340 w 2351"/>
                  <a:gd name="T15" fmla="*/ 1343 h 4544"/>
                  <a:gd name="T16" fmla="*/ 821 w 2351"/>
                  <a:gd name="T17" fmla="*/ 29 h 4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1" h="4544">
                    <a:moveTo>
                      <a:pt x="821" y="29"/>
                    </a:moveTo>
                    <a:lnTo>
                      <a:pt x="1801" y="0"/>
                    </a:lnTo>
                    <a:lnTo>
                      <a:pt x="2316" y="108"/>
                    </a:lnTo>
                    <a:lnTo>
                      <a:pt x="2350" y="4543"/>
                    </a:lnTo>
                    <a:lnTo>
                      <a:pt x="322" y="4543"/>
                    </a:lnTo>
                    <a:lnTo>
                      <a:pt x="322" y="4543"/>
                    </a:lnTo>
                    <a:cubicBezTo>
                      <a:pt x="322" y="4543"/>
                      <a:pt x="0" y="2955"/>
                      <a:pt x="340" y="1343"/>
                    </a:cubicBezTo>
                    <a:lnTo>
                      <a:pt x="340" y="1343"/>
                    </a:lnTo>
                    <a:cubicBezTo>
                      <a:pt x="437" y="881"/>
                      <a:pt x="821" y="29"/>
                      <a:pt x="821" y="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95">
                <a:extLst>
                  <a:ext uri="{FF2B5EF4-FFF2-40B4-BE49-F238E27FC236}">
                    <a16:creationId xmlns:a16="http://schemas.microsoft.com/office/drawing/2014/main" id="{370D2739-BD47-467A-8E06-AB88EED45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5809" y="7780604"/>
                <a:ext cx="1965749" cy="4060979"/>
              </a:xfrm>
              <a:custGeom>
                <a:avLst/>
                <a:gdLst>
                  <a:gd name="T0" fmla="*/ 179 w 2210"/>
                  <a:gd name="T1" fmla="*/ 4543 h 4562"/>
                  <a:gd name="T2" fmla="*/ 2191 w 2210"/>
                  <a:gd name="T3" fmla="*/ 4543 h 4562"/>
                  <a:gd name="T4" fmla="*/ 2156 w 2210"/>
                  <a:gd name="T5" fmla="*/ 125 h 4562"/>
                  <a:gd name="T6" fmla="*/ 1649 w 2210"/>
                  <a:gd name="T7" fmla="*/ 18 h 4562"/>
                  <a:gd name="T8" fmla="*/ 676 w 2210"/>
                  <a:gd name="T9" fmla="*/ 47 h 4562"/>
                  <a:gd name="T10" fmla="*/ 676 w 2210"/>
                  <a:gd name="T11" fmla="*/ 47 h 4562"/>
                  <a:gd name="T12" fmla="*/ 198 w 2210"/>
                  <a:gd name="T13" fmla="*/ 1353 h 4562"/>
                  <a:gd name="T14" fmla="*/ 198 w 2210"/>
                  <a:gd name="T15" fmla="*/ 1353 h 4562"/>
                  <a:gd name="T16" fmla="*/ 63 w 2210"/>
                  <a:gd name="T17" fmla="*/ 3555 h 4562"/>
                  <a:gd name="T18" fmla="*/ 63 w 2210"/>
                  <a:gd name="T19" fmla="*/ 3555 h 4562"/>
                  <a:gd name="T20" fmla="*/ 179 w 2210"/>
                  <a:gd name="T21" fmla="*/ 4543 h 4562"/>
                  <a:gd name="T22" fmla="*/ 2200 w 2210"/>
                  <a:gd name="T23" fmla="*/ 4561 h 4562"/>
                  <a:gd name="T24" fmla="*/ 172 w 2210"/>
                  <a:gd name="T25" fmla="*/ 4561 h 4562"/>
                  <a:gd name="T26" fmla="*/ 172 w 2210"/>
                  <a:gd name="T27" fmla="*/ 4561 h 4562"/>
                  <a:gd name="T28" fmla="*/ 163 w 2210"/>
                  <a:gd name="T29" fmla="*/ 4554 h 4562"/>
                  <a:gd name="T30" fmla="*/ 163 w 2210"/>
                  <a:gd name="T31" fmla="*/ 4554 h 4562"/>
                  <a:gd name="T32" fmla="*/ 45 w 2210"/>
                  <a:gd name="T33" fmla="*/ 3558 h 4562"/>
                  <a:gd name="T34" fmla="*/ 45 w 2210"/>
                  <a:gd name="T35" fmla="*/ 3558 h 4562"/>
                  <a:gd name="T36" fmla="*/ 180 w 2210"/>
                  <a:gd name="T37" fmla="*/ 1349 h 4562"/>
                  <a:gd name="T38" fmla="*/ 180 w 2210"/>
                  <a:gd name="T39" fmla="*/ 1349 h 4562"/>
                  <a:gd name="T40" fmla="*/ 662 w 2210"/>
                  <a:gd name="T41" fmla="*/ 34 h 4562"/>
                  <a:gd name="T42" fmla="*/ 662 w 2210"/>
                  <a:gd name="T43" fmla="*/ 34 h 4562"/>
                  <a:gd name="T44" fmla="*/ 670 w 2210"/>
                  <a:gd name="T45" fmla="*/ 29 h 4562"/>
                  <a:gd name="T46" fmla="*/ 1649 w 2210"/>
                  <a:gd name="T47" fmla="*/ 0 h 4562"/>
                  <a:gd name="T48" fmla="*/ 1649 w 2210"/>
                  <a:gd name="T49" fmla="*/ 0 h 4562"/>
                  <a:gd name="T50" fmla="*/ 1652 w 2210"/>
                  <a:gd name="T51" fmla="*/ 0 h 4562"/>
                  <a:gd name="T52" fmla="*/ 2167 w 2210"/>
                  <a:gd name="T53" fmla="*/ 109 h 4562"/>
                  <a:gd name="T54" fmla="*/ 2167 w 2210"/>
                  <a:gd name="T55" fmla="*/ 109 h 4562"/>
                  <a:gd name="T56" fmla="*/ 2174 w 2210"/>
                  <a:gd name="T57" fmla="*/ 117 h 4562"/>
                  <a:gd name="T58" fmla="*/ 2209 w 2210"/>
                  <a:gd name="T59" fmla="*/ 4552 h 4562"/>
                  <a:gd name="T60" fmla="*/ 2209 w 2210"/>
                  <a:gd name="T61" fmla="*/ 4552 h 4562"/>
                  <a:gd name="T62" fmla="*/ 2206 w 2210"/>
                  <a:gd name="T63" fmla="*/ 4558 h 4562"/>
                  <a:gd name="T64" fmla="*/ 2206 w 2210"/>
                  <a:gd name="T65" fmla="*/ 4558 h 4562"/>
                  <a:gd name="T66" fmla="*/ 2200 w 2210"/>
                  <a:gd name="T67" fmla="*/ 4561 h 4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10" h="4562">
                    <a:moveTo>
                      <a:pt x="179" y="4543"/>
                    </a:moveTo>
                    <a:lnTo>
                      <a:pt x="2191" y="4543"/>
                    </a:lnTo>
                    <a:lnTo>
                      <a:pt x="2156" y="125"/>
                    </a:lnTo>
                    <a:lnTo>
                      <a:pt x="1649" y="18"/>
                    </a:lnTo>
                    <a:lnTo>
                      <a:pt x="676" y="47"/>
                    </a:lnTo>
                    <a:lnTo>
                      <a:pt x="676" y="47"/>
                    </a:lnTo>
                    <a:cubicBezTo>
                      <a:pt x="645" y="119"/>
                      <a:pt x="290" y="916"/>
                      <a:pt x="198" y="1353"/>
                    </a:cubicBezTo>
                    <a:lnTo>
                      <a:pt x="198" y="1353"/>
                    </a:lnTo>
                    <a:cubicBezTo>
                      <a:pt x="102" y="1813"/>
                      <a:pt x="0" y="2568"/>
                      <a:pt x="63" y="3555"/>
                    </a:cubicBezTo>
                    <a:lnTo>
                      <a:pt x="63" y="3555"/>
                    </a:lnTo>
                    <a:cubicBezTo>
                      <a:pt x="97" y="4104"/>
                      <a:pt x="168" y="4486"/>
                      <a:pt x="179" y="4543"/>
                    </a:cubicBezTo>
                    <a:close/>
                    <a:moveTo>
                      <a:pt x="2200" y="4561"/>
                    </a:moveTo>
                    <a:lnTo>
                      <a:pt x="172" y="4561"/>
                    </a:lnTo>
                    <a:lnTo>
                      <a:pt x="172" y="4561"/>
                    </a:lnTo>
                    <a:cubicBezTo>
                      <a:pt x="168" y="4561"/>
                      <a:pt x="164" y="4558"/>
                      <a:pt x="163" y="4554"/>
                    </a:cubicBezTo>
                    <a:lnTo>
                      <a:pt x="163" y="4554"/>
                    </a:lnTo>
                    <a:cubicBezTo>
                      <a:pt x="162" y="4550"/>
                      <a:pt x="83" y="4149"/>
                      <a:pt x="45" y="3558"/>
                    </a:cubicBezTo>
                    <a:lnTo>
                      <a:pt x="45" y="3558"/>
                    </a:lnTo>
                    <a:cubicBezTo>
                      <a:pt x="10" y="3010"/>
                      <a:pt x="6" y="2184"/>
                      <a:pt x="180" y="1349"/>
                    </a:cubicBezTo>
                    <a:lnTo>
                      <a:pt x="180" y="1349"/>
                    </a:lnTo>
                    <a:cubicBezTo>
                      <a:pt x="277" y="892"/>
                      <a:pt x="658" y="43"/>
                      <a:pt x="662" y="34"/>
                    </a:cubicBezTo>
                    <a:lnTo>
                      <a:pt x="662" y="34"/>
                    </a:lnTo>
                    <a:cubicBezTo>
                      <a:pt x="664" y="32"/>
                      <a:pt x="667" y="29"/>
                      <a:pt x="670" y="29"/>
                    </a:cubicBezTo>
                    <a:lnTo>
                      <a:pt x="1649" y="0"/>
                    </a:lnTo>
                    <a:lnTo>
                      <a:pt x="1649" y="0"/>
                    </a:lnTo>
                    <a:cubicBezTo>
                      <a:pt x="1651" y="0"/>
                      <a:pt x="1651" y="0"/>
                      <a:pt x="1652" y="0"/>
                    </a:cubicBezTo>
                    <a:lnTo>
                      <a:pt x="2167" y="109"/>
                    </a:lnTo>
                    <a:lnTo>
                      <a:pt x="2167" y="109"/>
                    </a:lnTo>
                    <a:cubicBezTo>
                      <a:pt x="2172" y="110"/>
                      <a:pt x="2174" y="113"/>
                      <a:pt x="2174" y="117"/>
                    </a:cubicBezTo>
                    <a:lnTo>
                      <a:pt x="2209" y="4552"/>
                    </a:lnTo>
                    <a:lnTo>
                      <a:pt x="2209" y="4552"/>
                    </a:lnTo>
                    <a:cubicBezTo>
                      <a:pt x="2209" y="4554"/>
                      <a:pt x="2208" y="4557"/>
                      <a:pt x="2206" y="4558"/>
                    </a:cubicBezTo>
                    <a:lnTo>
                      <a:pt x="2206" y="4558"/>
                    </a:lnTo>
                    <a:cubicBezTo>
                      <a:pt x="2204" y="4560"/>
                      <a:pt x="2203" y="4561"/>
                      <a:pt x="2200" y="45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96">
                <a:extLst>
                  <a:ext uri="{FF2B5EF4-FFF2-40B4-BE49-F238E27FC236}">
                    <a16:creationId xmlns:a16="http://schemas.microsoft.com/office/drawing/2014/main" id="{5D7C0BE7-9E99-4349-AD25-44279CD77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6360" y="6144439"/>
                <a:ext cx="1204560" cy="1628317"/>
              </a:xfrm>
              <a:custGeom>
                <a:avLst/>
                <a:gdLst>
                  <a:gd name="T0" fmla="*/ 856 w 1354"/>
                  <a:gd name="T1" fmla="*/ 591 h 1832"/>
                  <a:gd name="T2" fmla="*/ 856 w 1354"/>
                  <a:gd name="T3" fmla="*/ 591 h 1832"/>
                  <a:gd name="T4" fmla="*/ 346 w 1354"/>
                  <a:gd name="T5" fmla="*/ 3 h 1832"/>
                  <a:gd name="T6" fmla="*/ 346 w 1354"/>
                  <a:gd name="T7" fmla="*/ 3 h 1832"/>
                  <a:gd name="T8" fmla="*/ 339 w 1354"/>
                  <a:gd name="T9" fmla="*/ 0 h 1832"/>
                  <a:gd name="T10" fmla="*/ 339 w 1354"/>
                  <a:gd name="T11" fmla="*/ 0 h 1832"/>
                  <a:gd name="T12" fmla="*/ 333 w 1354"/>
                  <a:gd name="T13" fmla="*/ 3 h 1832"/>
                  <a:gd name="T14" fmla="*/ 333 w 1354"/>
                  <a:gd name="T15" fmla="*/ 3 h 1832"/>
                  <a:gd name="T16" fmla="*/ 117 w 1354"/>
                  <a:gd name="T17" fmla="*/ 377 h 1832"/>
                  <a:gd name="T18" fmla="*/ 117 w 1354"/>
                  <a:gd name="T19" fmla="*/ 377 h 1832"/>
                  <a:gd name="T20" fmla="*/ 218 w 1354"/>
                  <a:gd name="T21" fmla="*/ 914 h 1832"/>
                  <a:gd name="T22" fmla="*/ 218 w 1354"/>
                  <a:gd name="T23" fmla="*/ 914 h 1832"/>
                  <a:gd name="T24" fmla="*/ 212 w 1354"/>
                  <a:gd name="T25" fmla="*/ 999 h 1832"/>
                  <a:gd name="T26" fmla="*/ 212 w 1354"/>
                  <a:gd name="T27" fmla="*/ 999 h 1832"/>
                  <a:gd name="T28" fmla="*/ 175 w 1354"/>
                  <a:gd name="T29" fmla="*/ 1307 h 1832"/>
                  <a:gd name="T30" fmla="*/ 175 w 1354"/>
                  <a:gd name="T31" fmla="*/ 1307 h 1832"/>
                  <a:gd name="T32" fmla="*/ 422 w 1354"/>
                  <a:gd name="T33" fmla="*/ 1485 h 1832"/>
                  <a:gd name="T34" fmla="*/ 422 w 1354"/>
                  <a:gd name="T35" fmla="*/ 1485 h 1832"/>
                  <a:gd name="T36" fmla="*/ 458 w 1354"/>
                  <a:gd name="T37" fmla="*/ 1489 h 1832"/>
                  <a:gd name="T38" fmla="*/ 458 w 1354"/>
                  <a:gd name="T39" fmla="*/ 1489 h 1832"/>
                  <a:gd name="T40" fmla="*/ 638 w 1354"/>
                  <a:gd name="T41" fmla="*/ 1804 h 1832"/>
                  <a:gd name="T42" fmla="*/ 638 w 1354"/>
                  <a:gd name="T43" fmla="*/ 1804 h 1832"/>
                  <a:gd name="T44" fmla="*/ 766 w 1354"/>
                  <a:gd name="T45" fmla="*/ 1831 h 1832"/>
                  <a:gd name="T46" fmla="*/ 766 w 1354"/>
                  <a:gd name="T47" fmla="*/ 1831 h 1832"/>
                  <a:gd name="T48" fmla="*/ 1256 w 1354"/>
                  <a:gd name="T49" fmla="*/ 1635 h 1832"/>
                  <a:gd name="T50" fmla="*/ 1256 w 1354"/>
                  <a:gd name="T51" fmla="*/ 1635 h 1832"/>
                  <a:gd name="T52" fmla="*/ 1333 w 1354"/>
                  <a:gd name="T53" fmla="*/ 1502 h 1832"/>
                  <a:gd name="T54" fmla="*/ 1333 w 1354"/>
                  <a:gd name="T55" fmla="*/ 1502 h 1832"/>
                  <a:gd name="T56" fmla="*/ 856 w 1354"/>
                  <a:gd name="T57" fmla="*/ 591 h 1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54" h="1832">
                    <a:moveTo>
                      <a:pt x="856" y="591"/>
                    </a:moveTo>
                    <a:lnTo>
                      <a:pt x="856" y="591"/>
                    </a:lnTo>
                    <a:cubicBezTo>
                      <a:pt x="607" y="274"/>
                      <a:pt x="349" y="6"/>
                      <a:pt x="346" y="3"/>
                    </a:cubicBezTo>
                    <a:lnTo>
                      <a:pt x="346" y="3"/>
                    </a:lnTo>
                    <a:cubicBezTo>
                      <a:pt x="345" y="1"/>
                      <a:pt x="342" y="0"/>
                      <a:pt x="339" y="0"/>
                    </a:cubicBezTo>
                    <a:lnTo>
                      <a:pt x="339" y="0"/>
                    </a:lnTo>
                    <a:cubicBezTo>
                      <a:pt x="337" y="0"/>
                      <a:pt x="334" y="1"/>
                      <a:pt x="333" y="3"/>
                    </a:cubicBezTo>
                    <a:lnTo>
                      <a:pt x="333" y="3"/>
                    </a:lnTo>
                    <a:cubicBezTo>
                      <a:pt x="332" y="5"/>
                      <a:pt x="213" y="163"/>
                      <a:pt x="117" y="377"/>
                    </a:cubicBezTo>
                    <a:lnTo>
                      <a:pt x="117" y="377"/>
                    </a:lnTo>
                    <a:cubicBezTo>
                      <a:pt x="0" y="638"/>
                      <a:pt x="34" y="822"/>
                      <a:pt x="218" y="914"/>
                    </a:cubicBezTo>
                    <a:lnTo>
                      <a:pt x="218" y="914"/>
                    </a:lnTo>
                    <a:cubicBezTo>
                      <a:pt x="236" y="923"/>
                      <a:pt x="231" y="944"/>
                      <a:pt x="212" y="999"/>
                    </a:cubicBezTo>
                    <a:lnTo>
                      <a:pt x="212" y="999"/>
                    </a:lnTo>
                    <a:cubicBezTo>
                      <a:pt x="189" y="1066"/>
                      <a:pt x="155" y="1166"/>
                      <a:pt x="175" y="1307"/>
                    </a:cubicBezTo>
                    <a:lnTo>
                      <a:pt x="175" y="1307"/>
                    </a:lnTo>
                    <a:cubicBezTo>
                      <a:pt x="200" y="1477"/>
                      <a:pt x="350" y="1482"/>
                      <a:pt x="422" y="1485"/>
                    </a:cubicBezTo>
                    <a:lnTo>
                      <a:pt x="422" y="1485"/>
                    </a:lnTo>
                    <a:cubicBezTo>
                      <a:pt x="435" y="1486"/>
                      <a:pt x="453" y="1487"/>
                      <a:pt x="458" y="1489"/>
                    </a:cubicBezTo>
                    <a:lnTo>
                      <a:pt x="458" y="1489"/>
                    </a:lnTo>
                    <a:cubicBezTo>
                      <a:pt x="476" y="1649"/>
                      <a:pt x="539" y="1758"/>
                      <a:pt x="638" y="1804"/>
                    </a:cubicBezTo>
                    <a:lnTo>
                      <a:pt x="638" y="1804"/>
                    </a:lnTo>
                    <a:cubicBezTo>
                      <a:pt x="676" y="1823"/>
                      <a:pt x="718" y="1831"/>
                      <a:pt x="766" y="1831"/>
                    </a:cubicBezTo>
                    <a:lnTo>
                      <a:pt x="766" y="1831"/>
                    </a:lnTo>
                    <a:cubicBezTo>
                      <a:pt x="895" y="1831"/>
                      <a:pt x="1059" y="1766"/>
                      <a:pt x="1256" y="1635"/>
                    </a:cubicBezTo>
                    <a:lnTo>
                      <a:pt x="1256" y="1635"/>
                    </a:lnTo>
                    <a:cubicBezTo>
                      <a:pt x="1301" y="1605"/>
                      <a:pt x="1327" y="1561"/>
                      <a:pt x="1333" y="1502"/>
                    </a:cubicBezTo>
                    <a:lnTo>
                      <a:pt x="1333" y="1502"/>
                    </a:lnTo>
                    <a:cubicBezTo>
                      <a:pt x="1353" y="1324"/>
                      <a:pt x="1193" y="1016"/>
                      <a:pt x="856" y="59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97">
                <a:extLst>
                  <a:ext uri="{FF2B5EF4-FFF2-40B4-BE49-F238E27FC236}">
                    <a16:creationId xmlns:a16="http://schemas.microsoft.com/office/drawing/2014/main" id="{8F0046CF-7A2B-4637-B77F-072924EA0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3794" y="5971799"/>
                <a:ext cx="1436057" cy="2201170"/>
              </a:xfrm>
              <a:custGeom>
                <a:avLst/>
                <a:gdLst>
                  <a:gd name="T0" fmla="*/ 1030 w 1612"/>
                  <a:gd name="T1" fmla="*/ 51 h 2476"/>
                  <a:gd name="T2" fmla="*/ 1030 w 1612"/>
                  <a:gd name="T3" fmla="*/ 51 h 2476"/>
                  <a:gd name="T4" fmla="*/ 133 w 1612"/>
                  <a:gd name="T5" fmla="*/ 303 h 2476"/>
                  <a:gd name="T6" fmla="*/ 133 w 1612"/>
                  <a:gd name="T7" fmla="*/ 303 h 2476"/>
                  <a:gd name="T8" fmla="*/ 244 w 1612"/>
                  <a:gd name="T9" fmla="*/ 1476 h 2476"/>
                  <a:gd name="T10" fmla="*/ 244 w 1612"/>
                  <a:gd name="T11" fmla="*/ 1476 h 2476"/>
                  <a:gd name="T12" fmla="*/ 779 w 1612"/>
                  <a:gd name="T13" fmla="*/ 1771 h 2476"/>
                  <a:gd name="T14" fmla="*/ 872 w 1612"/>
                  <a:gd name="T15" fmla="*/ 2071 h 2476"/>
                  <a:gd name="T16" fmla="*/ 872 w 1612"/>
                  <a:gd name="T17" fmla="*/ 2071 h 2476"/>
                  <a:gd name="T18" fmla="*/ 950 w 1612"/>
                  <a:gd name="T19" fmla="*/ 2441 h 2476"/>
                  <a:gd name="T20" fmla="*/ 950 w 1612"/>
                  <a:gd name="T21" fmla="*/ 2441 h 2476"/>
                  <a:gd name="T22" fmla="*/ 1580 w 1612"/>
                  <a:gd name="T23" fmla="*/ 2045 h 2476"/>
                  <a:gd name="T24" fmla="*/ 1407 w 1612"/>
                  <a:gd name="T25" fmla="*/ 1513 h 2476"/>
                  <a:gd name="T26" fmla="*/ 1407 w 1612"/>
                  <a:gd name="T27" fmla="*/ 1513 h 2476"/>
                  <a:gd name="T28" fmla="*/ 1505 w 1612"/>
                  <a:gd name="T29" fmla="*/ 624 h 2476"/>
                  <a:gd name="T30" fmla="*/ 1505 w 1612"/>
                  <a:gd name="T31" fmla="*/ 624 h 2476"/>
                  <a:gd name="T32" fmla="*/ 1030 w 1612"/>
                  <a:gd name="T33" fmla="*/ 51 h 2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12" h="2476">
                    <a:moveTo>
                      <a:pt x="1030" y="51"/>
                    </a:moveTo>
                    <a:lnTo>
                      <a:pt x="1030" y="51"/>
                    </a:lnTo>
                    <a:cubicBezTo>
                      <a:pt x="807" y="0"/>
                      <a:pt x="313" y="60"/>
                      <a:pt x="133" y="303"/>
                    </a:cubicBezTo>
                    <a:lnTo>
                      <a:pt x="133" y="303"/>
                    </a:lnTo>
                    <a:cubicBezTo>
                      <a:pt x="0" y="482"/>
                      <a:pt x="27" y="988"/>
                      <a:pt x="244" y="1476"/>
                    </a:cubicBezTo>
                    <a:lnTo>
                      <a:pt x="244" y="1476"/>
                    </a:lnTo>
                    <a:cubicBezTo>
                      <a:pt x="371" y="1761"/>
                      <a:pt x="521" y="1888"/>
                      <a:pt x="779" y="1771"/>
                    </a:cubicBezTo>
                    <a:lnTo>
                      <a:pt x="872" y="2071"/>
                    </a:lnTo>
                    <a:lnTo>
                      <a:pt x="872" y="2071"/>
                    </a:lnTo>
                    <a:cubicBezTo>
                      <a:pt x="872" y="2071"/>
                      <a:pt x="787" y="2409"/>
                      <a:pt x="950" y="2441"/>
                    </a:cubicBezTo>
                    <a:lnTo>
                      <a:pt x="950" y="2441"/>
                    </a:lnTo>
                    <a:cubicBezTo>
                      <a:pt x="1129" y="2475"/>
                      <a:pt x="1444" y="2408"/>
                      <a:pt x="1580" y="2045"/>
                    </a:cubicBezTo>
                    <a:lnTo>
                      <a:pt x="1407" y="1513"/>
                    </a:lnTo>
                    <a:lnTo>
                      <a:pt x="1407" y="1513"/>
                    </a:lnTo>
                    <a:cubicBezTo>
                      <a:pt x="1541" y="1350"/>
                      <a:pt x="1611" y="953"/>
                      <a:pt x="1505" y="624"/>
                    </a:cubicBezTo>
                    <a:lnTo>
                      <a:pt x="1505" y="624"/>
                    </a:lnTo>
                    <a:cubicBezTo>
                      <a:pt x="1385" y="251"/>
                      <a:pt x="1217" y="93"/>
                      <a:pt x="1030" y="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98">
                <a:extLst>
                  <a:ext uri="{FF2B5EF4-FFF2-40B4-BE49-F238E27FC236}">
                    <a16:creationId xmlns:a16="http://schemas.microsoft.com/office/drawing/2014/main" id="{EEBADDEA-95E8-4B39-81E9-ACF22F96C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1259" y="5987493"/>
                <a:ext cx="1416440" cy="2177628"/>
              </a:xfrm>
              <a:custGeom>
                <a:avLst/>
                <a:gdLst>
                  <a:gd name="T0" fmla="*/ 749 w 1591"/>
                  <a:gd name="T1" fmla="*/ 1746 h 2448"/>
                  <a:gd name="T2" fmla="*/ 753 w 1591"/>
                  <a:gd name="T3" fmla="*/ 1747 h 2448"/>
                  <a:gd name="T4" fmla="*/ 850 w 1591"/>
                  <a:gd name="T5" fmla="*/ 2053 h 2448"/>
                  <a:gd name="T6" fmla="*/ 850 w 1591"/>
                  <a:gd name="T7" fmla="*/ 2058 h 2448"/>
                  <a:gd name="T8" fmla="*/ 859 w 1591"/>
                  <a:gd name="T9" fmla="*/ 2373 h 2448"/>
                  <a:gd name="T10" fmla="*/ 922 w 1591"/>
                  <a:gd name="T11" fmla="*/ 2417 h 2448"/>
                  <a:gd name="T12" fmla="*/ 1540 w 1591"/>
                  <a:gd name="T13" fmla="*/ 2030 h 2448"/>
                  <a:gd name="T14" fmla="*/ 1368 w 1591"/>
                  <a:gd name="T15" fmla="*/ 1501 h 2448"/>
                  <a:gd name="T16" fmla="*/ 1370 w 1591"/>
                  <a:gd name="T17" fmla="*/ 1492 h 2448"/>
                  <a:gd name="T18" fmla="*/ 1467 w 1591"/>
                  <a:gd name="T19" fmla="*/ 611 h 2448"/>
                  <a:gd name="T20" fmla="*/ 998 w 1591"/>
                  <a:gd name="T21" fmla="*/ 45 h 2448"/>
                  <a:gd name="T22" fmla="*/ 537 w 1591"/>
                  <a:gd name="T23" fmla="*/ 61 h 2448"/>
                  <a:gd name="T24" fmla="*/ 110 w 1591"/>
                  <a:gd name="T25" fmla="*/ 293 h 2448"/>
                  <a:gd name="T26" fmla="*/ 36 w 1591"/>
                  <a:gd name="T27" fmla="*/ 758 h 2448"/>
                  <a:gd name="T28" fmla="*/ 221 w 1591"/>
                  <a:gd name="T29" fmla="*/ 1457 h 2448"/>
                  <a:gd name="T30" fmla="*/ 482 w 1591"/>
                  <a:gd name="T31" fmla="*/ 1774 h 2448"/>
                  <a:gd name="T32" fmla="*/ 745 w 1591"/>
                  <a:gd name="T33" fmla="*/ 1747 h 2448"/>
                  <a:gd name="T34" fmla="*/ 1006 w 1591"/>
                  <a:gd name="T35" fmla="*/ 2443 h 2448"/>
                  <a:gd name="T36" fmla="*/ 918 w 1591"/>
                  <a:gd name="T37" fmla="*/ 2435 h 2448"/>
                  <a:gd name="T38" fmla="*/ 844 w 1591"/>
                  <a:gd name="T39" fmla="*/ 2384 h 2448"/>
                  <a:gd name="T40" fmla="*/ 832 w 1591"/>
                  <a:gd name="T41" fmla="*/ 2056 h 2448"/>
                  <a:gd name="T42" fmla="*/ 743 w 1591"/>
                  <a:gd name="T43" fmla="*/ 1768 h 2448"/>
                  <a:gd name="T44" fmla="*/ 475 w 1591"/>
                  <a:gd name="T45" fmla="*/ 1791 h 2448"/>
                  <a:gd name="T46" fmla="*/ 205 w 1591"/>
                  <a:gd name="T47" fmla="*/ 1465 h 2448"/>
                  <a:gd name="T48" fmla="*/ 18 w 1591"/>
                  <a:gd name="T49" fmla="*/ 760 h 2448"/>
                  <a:gd name="T50" fmla="*/ 96 w 1591"/>
                  <a:gd name="T51" fmla="*/ 282 h 2448"/>
                  <a:gd name="T52" fmla="*/ 534 w 1591"/>
                  <a:gd name="T53" fmla="*/ 43 h 2448"/>
                  <a:gd name="T54" fmla="*/ 1003 w 1591"/>
                  <a:gd name="T55" fmla="*/ 26 h 2448"/>
                  <a:gd name="T56" fmla="*/ 1484 w 1591"/>
                  <a:gd name="T57" fmla="*/ 606 h 2448"/>
                  <a:gd name="T58" fmla="*/ 1559 w 1591"/>
                  <a:gd name="T59" fmla="*/ 2027 h 2448"/>
                  <a:gd name="T60" fmla="*/ 1558 w 1591"/>
                  <a:gd name="T61" fmla="*/ 2033 h 2448"/>
                  <a:gd name="T62" fmla="*/ 1006 w 1591"/>
                  <a:gd name="T63" fmla="*/ 2443 h 2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1" h="2448">
                    <a:moveTo>
                      <a:pt x="749" y="1746"/>
                    </a:moveTo>
                    <a:lnTo>
                      <a:pt x="749" y="1746"/>
                    </a:lnTo>
                    <a:cubicBezTo>
                      <a:pt x="750" y="1746"/>
                      <a:pt x="752" y="1747"/>
                      <a:pt x="753" y="1747"/>
                    </a:cubicBezTo>
                    <a:lnTo>
                      <a:pt x="753" y="1747"/>
                    </a:lnTo>
                    <a:cubicBezTo>
                      <a:pt x="755" y="1748"/>
                      <a:pt x="757" y="1751"/>
                      <a:pt x="757" y="1753"/>
                    </a:cubicBezTo>
                    <a:lnTo>
                      <a:pt x="850" y="2053"/>
                    </a:lnTo>
                    <a:lnTo>
                      <a:pt x="850" y="2053"/>
                    </a:lnTo>
                    <a:cubicBezTo>
                      <a:pt x="850" y="2055"/>
                      <a:pt x="851" y="2056"/>
                      <a:pt x="850" y="2058"/>
                    </a:cubicBezTo>
                    <a:lnTo>
                      <a:pt x="850" y="2058"/>
                    </a:lnTo>
                    <a:cubicBezTo>
                      <a:pt x="849" y="2061"/>
                      <a:pt x="797" y="2276"/>
                      <a:pt x="859" y="2373"/>
                    </a:cubicBezTo>
                    <a:lnTo>
                      <a:pt x="859" y="2373"/>
                    </a:lnTo>
                    <a:cubicBezTo>
                      <a:pt x="874" y="2397"/>
                      <a:pt x="895" y="2412"/>
                      <a:pt x="922" y="2417"/>
                    </a:cubicBezTo>
                    <a:lnTo>
                      <a:pt x="922" y="2417"/>
                    </a:lnTo>
                    <a:cubicBezTo>
                      <a:pt x="1073" y="2447"/>
                      <a:pt x="1398" y="2404"/>
                      <a:pt x="1540" y="2030"/>
                    </a:cubicBezTo>
                    <a:lnTo>
                      <a:pt x="1368" y="1501"/>
                    </a:lnTo>
                    <a:lnTo>
                      <a:pt x="1368" y="1501"/>
                    </a:lnTo>
                    <a:cubicBezTo>
                      <a:pt x="1367" y="1498"/>
                      <a:pt x="1368" y="1495"/>
                      <a:pt x="1370" y="1492"/>
                    </a:cubicBezTo>
                    <a:lnTo>
                      <a:pt x="1370" y="1492"/>
                    </a:lnTo>
                    <a:cubicBezTo>
                      <a:pt x="1502" y="1331"/>
                      <a:pt x="1572" y="939"/>
                      <a:pt x="1467" y="611"/>
                    </a:cubicBezTo>
                    <a:lnTo>
                      <a:pt x="1467" y="611"/>
                    </a:lnTo>
                    <a:cubicBezTo>
                      <a:pt x="1359" y="278"/>
                      <a:pt x="1205" y="91"/>
                      <a:pt x="998" y="45"/>
                    </a:cubicBezTo>
                    <a:lnTo>
                      <a:pt x="998" y="45"/>
                    </a:lnTo>
                    <a:cubicBezTo>
                      <a:pt x="881" y="18"/>
                      <a:pt x="700" y="24"/>
                      <a:pt x="537" y="61"/>
                    </a:cubicBezTo>
                    <a:lnTo>
                      <a:pt x="537" y="61"/>
                    </a:lnTo>
                    <a:cubicBezTo>
                      <a:pt x="341" y="105"/>
                      <a:pt x="189" y="187"/>
                      <a:pt x="110" y="293"/>
                    </a:cubicBezTo>
                    <a:lnTo>
                      <a:pt x="110" y="293"/>
                    </a:lnTo>
                    <a:cubicBezTo>
                      <a:pt x="46" y="380"/>
                      <a:pt x="19" y="550"/>
                      <a:pt x="36" y="758"/>
                    </a:cubicBezTo>
                    <a:lnTo>
                      <a:pt x="36" y="758"/>
                    </a:lnTo>
                    <a:cubicBezTo>
                      <a:pt x="54" y="980"/>
                      <a:pt x="121" y="1228"/>
                      <a:pt x="221" y="1457"/>
                    </a:cubicBezTo>
                    <a:lnTo>
                      <a:pt x="221" y="1457"/>
                    </a:lnTo>
                    <a:cubicBezTo>
                      <a:pt x="301" y="1636"/>
                      <a:pt x="384" y="1737"/>
                      <a:pt x="482" y="1774"/>
                    </a:cubicBezTo>
                    <a:lnTo>
                      <a:pt x="482" y="1774"/>
                    </a:lnTo>
                    <a:cubicBezTo>
                      <a:pt x="557" y="1803"/>
                      <a:pt x="644" y="1793"/>
                      <a:pt x="745" y="1747"/>
                    </a:cubicBezTo>
                    <a:lnTo>
                      <a:pt x="745" y="1747"/>
                    </a:lnTo>
                    <a:cubicBezTo>
                      <a:pt x="746" y="1747"/>
                      <a:pt x="747" y="1746"/>
                      <a:pt x="749" y="1746"/>
                    </a:cubicBezTo>
                    <a:close/>
                    <a:moveTo>
                      <a:pt x="1006" y="2443"/>
                    </a:moveTo>
                    <a:lnTo>
                      <a:pt x="1006" y="2443"/>
                    </a:lnTo>
                    <a:cubicBezTo>
                      <a:pt x="973" y="2443"/>
                      <a:pt x="943" y="2440"/>
                      <a:pt x="918" y="2435"/>
                    </a:cubicBezTo>
                    <a:lnTo>
                      <a:pt x="918" y="2435"/>
                    </a:lnTo>
                    <a:cubicBezTo>
                      <a:pt x="887" y="2429"/>
                      <a:pt x="862" y="2411"/>
                      <a:pt x="844" y="2384"/>
                    </a:cubicBezTo>
                    <a:lnTo>
                      <a:pt x="844" y="2384"/>
                    </a:lnTo>
                    <a:cubicBezTo>
                      <a:pt x="781" y="2284"/>
                      <a:pt x="826" y="2082"/>
                      <a:pt x="832" y="2056"/>
                    </a:cubicBezTo>
                    <a:lnTo>
                      <a:pt x="743" y="1768"/>
                    </a:lnTo>
                    <a:lnTo>
                      <a:pt x="743" y="1768"/>
                    </a:lnTo>
                    <a:cubicBezTo>
                      <a:pt x="641" y="1813"/>
                      <a:pt x="553" y="1820"/>
                      <a:pt x="475" y="1791"/>
                    </a:cubicBezTo>
                    <a:lnTo>
                      <a:pt x="475" y="1791"/>
                    </a:lnTo>
                    <a:cubicBezTo>
                      <a:pt x="373" y="1752"/>
                      <a:pt x="287" y="1648"/>
                      <a:pt x="205" y="1465"/>
                    </a:cubicBezTo>
                    <a:lnTo>
                      <a:pt x="205" y="1465"/>
                    </a:lnTo>
                    <a:cubicBezTo>
                      <a:pt x="103" y="1234"/>
                      <a:pt x="37" y="984"/>
                      <a:pt x="18" y="760"/>
                    </a:cubicBezTo>
                    <a:lnTo>
                      <a:pt x="18" y="760"/>
                    </a:lnTo>
                    <a:cubicBezTo>
                      <a:pt x="0" y="544"/>
                      <a:pt x="28" y="374"/>
                      <a:pt x="96" y="282"/>
                    </a:cubicBezTo>
                    <a:lnTo>
                      <a:pt x="96" y="282"/>
                    </a:lnTo>
                    <a:cubicBezTo>
                      <a:pt x="177" y="173"/>
                      <a:pt x="333" y="88"/>
                      <a:pt x="534" y="43"/>
                    </a:cubicBezTo>
                    <a:lnTo>
                      <a:pt x="534" y="43"/>
                    </a:lnTo>
                    <a:cubicBezTo>
                      <a:pt x="698" y="6"/>
                      <a:pt x="882" y="0"/>
                      <a:pt x="1003" y="26"/>
                    </a:cubicBezTo>
                    <a:lnTo>
                      <a:pt x="1003" y="26"/>
                    </a:lnTo>
                    <a:cubicBezTo>
                      <a:pt x="1217" y="76"/>
                      <a:pt x="1373" y="265"/>
                      <a:pt x="1484" y="606"/>
                    </a:cubicBezTo>
                    <a:lnTo>
                      <a:pt x="1484" y="606"/>
                    </a:lnTo>
                    <a:cubicBezTo>
                      <a:pt x="1590" y="936"/>
                      <a:pt x="1520" y="1333"/>
                      <a:pt x="1387" y="1500"/>
                    </a:cubicBezTo>
                    <a:lnTo>
                      <a:pt x="1559" y="2027"/>
                    </a:lnTo>
                    <a:lnTo>
                      <a:pt x="1559" y="2027"/>
                    </a:lnTo>
                    <a:cubicBezTo>
                      <a:pt x="1559" y="2029"/>
                      <a:pt x="1559" y="2031"/>
                      <a:pt x="1558" y="2033"/>
                    </a:cubicBezTo>
                    <a:lnTo>
                      <a:pt x="1558" y="2033"/>
                    </a:lnTo>
                    <a:cubicBezTo>
                      <a:pt x="1436" y="2359"/>
                      <a:pt x="1179" y="2443"/>
                      <a:pt x="1006" y="2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99">
                <a:extLst>
                  <a:ext uri="{FF2B5EF4-FFF2-40B4-BE49-F238E27FC236}">
                    <a16:creationId xmlns:a16="http://schemas.microsoft.com/office/drawing/2014/main" id="{D11E67DE-1E9F-43EC-B259-256A5E30A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612" y="5638290"/>
                <a:ext cx="2158009" cy="1844117"/>
              </a:xfrm>
              <a:custGeom>
                <a:avLst/>
                <a:gdLst>
                  <a:gd name="T0" fmla="*/ 2353 w 2426"/>
                  <a:gd name="T1" fmla="*/ 1333 h 2073"/>
                  <a:gd name="T2" fmla="*/ 2353 w 2426"/>
                  <a:gd name="T3" fmla="*/ 1333 h 2073"/>
                  <a:gd name="T4" fmla="*/ 2413 w 2426"/>
                  <a:gd name="T5" fmla="*/ 1118 h 2073"/>
                  <a:gd name="T6" fmla="*/ 2413 w 2426"/>
                  <a:gd name="T7" fmla="*/ 1118 h 2073"/>
                  <a:gd name="T8" fmla="*/ 2171 w 2426"/>
                  <a:gd name="T9" fmla="*/ 796 h 2073"/>
                  <a:gd name="T10" fmla="*/ 2152 w 2426"/>
                  <a:gd name="T11" fmla="*/ 785 h 2073"/>
                  <a:gd name="T12" fmla="*/ 2152 w 2426"/>
                  <a:gd name="T13" fmla="*/ 785 h 2073"/>
                  <a:gd name="T14" fmla="*/ 2010 w 2426"/>
                  <a:gd name="T15" fmla="*/ 645 h 2073"/>
                  <a:gd name="T16" fmla="*/ 2010 w 2426"/>
                  <a:gd name="T17" fmla="*/ 645 h 2073"/>
                  <a:gd name="T18" fmla="*/ 1760 w 2426"/>
                  <a:gd name="T19" fmla="*/ 270 h 2073"/>
                  <a:gd name="T20" fmla="*/ 1760 w 2426"/>
                  <a:gd name="T21" fmla="*/ 270 h 2073"/>
                  <a:gd name="T22" fmla="*/ 1539 w 2426"/>
                  <a:gd name="T23" fmla="*/ 231 h 2073"/>
                  <a:gd name="T24" fmla="*/ 1539 w 2426"/>
                  <a:gd name="T25" fmla="*/ 231 h 2073"/>
                  <a:gd name="T26" fmla="*/ 1407 w 2426"/>
                  <a:gd name="T27" fmla="*/ 192 h 2073"/>
                  <a:gd name="T28" fmla="*/ 1407 w 2426"/>
                  <a:gd name="T29" fmla="*/ 192 h 2073"/>
                  <a:gd name="T30" fmla="*/ 347 w 2426"/>
                  <a:gd name="T31" fmla="*/ 280 h 2073"/>
                  <a:gd name="T32" fmla="*/ 347 w 2426"/>
                  <a:gd name="T33" fmla="*/ 280 h 2073"/>
                  <a:gd name="T34" fmla="*/ 43 w 2426"/>
                  <a:gd name="T35" fmla="*/ 603 h 2073"/>
                  <a:gd name="T36" fmla="*/ 43 w 2426"/>
                  <a:gd name="T37" fmla="*/ 603 h 2073"/>
                  <a:gd name="T38" fmla="*/ 112 w 2426"/>
                  <a:gd name="T39" fmla="*/ 947 h 2073"/>
                  <a:gd name="T40" fmla="*/ 114 w 2426"/>
                  <a:gd name="T41" fmla="*/ 951 h 2073"/>
                  <a:gd name="T42" fmla="*/ 114 w 2426"/>
                  <a:gd name="T43" fmla="*/ 951 h 2073"/>
                  <a:gd name="T44" fmla="*/ 365 w 2426"/>
                  <a:gd name="T45" fmla="*/ 1191 h 2073"/>
                  <a:gd name="T46" fmla="*/ 365 w 2426"/>
                  <a:gd name="T47" fmla="*/ 1191 h 2073"/>
                  <a:gd name="T48" fmla="*/ 1133 w 2426"/>
                  <a:gd name="T49" fmla="*/ 1267 h 2073"/>
                  <a:gd name="T50" fmla="*/ 1133 w 2426"/>
                  <a:gd name="T51" fmla="*/ 1267 h 2073"/>
                  <a:gd name="T52" fmla="*/ 1215 w 2426"/>
                  <a:gd name="T53" fmla="*/ 1238 h 2073"/>
                  <a:gd name="T54" fmla="*/ 1215 w 2426"/>
                  <a:gd name="T55" fmla="*/ 1238 h 2073"/>
                  <a:gd name="T56" fmla="*/ 1218 w 2426"/>
                  <a:gd name="T57" fmla="*/ 1182 h 2073"/>
                  <a:gd name="T58" fmla="*/ 1218 w 2426"/>
                  <a:gd name="T59" fmla="*/ 1182 h 2073"/>
                  <a:gd name="T60" fmla="*/ 1241 w 2426"/>
                  <a:gd name="T61" fmla="*/ 1109 h 2073"/>
                  <a:gd name="T62" fmla="*/ 1241 w 2426"/>
                  <a:gd name="T63" fmla="*/ 1109 h 2073"/>
                  <a:gd name="T64" fmla="*/ 1387 w 2426"/>
                  <a:gd name="T65" fmla="*/ 1076 h 2073"/>
                  <a:gd name="T66" fmla="*/ 1387 w 2426"/>
                  <a:gd name="T67" fmla="*/ 1076 h 2073"/>
                  <a:gd name="T68" fmla="*/ 1547 w 2426"/>
                  <a:gd name="T69" fmla="*/ 1337 h 2073"/>
                  <a:gd name="T70" fmla="*/ 1547 w 2426"/>
                  <a:gd name="T71" fmla="*/ 1337 h 2073"/>
                  <a:gd name="T72" fmla="*/ 1438 w 2426"/>
                  <a:gd name="T73" fmla="*/ 1551 h 2073"/>
                  <a:gd name="T74" fmla="*/ 1438 w 2426"/>
                  <a:gd name="T75" fmla="*/ 1551 h 2073"/>
                  <a:gd name="T76" fmla="*/ 1423 w 2426"/>
                  <a:gd name="T77" fmla="*/ 1565 h 2073"/>
                  <a:gd name="T78" fmla="*/ 1423 w 2426"/>
                  <a:gd name="T79" fmla="*/ 1565 h 2073"/>
                  <a:gd name="T80" fmla="*/ 1486 w 2426"/>
                  <a:gd name="T81" fmla="*/ 1666 h 2073"/>
                  <a:gd name="T82" fmla="*/ 1486 w 2426"/>
                  <a:gd name="T83" fmla="*/ 1666 h 2073"/>
                  <a:gd name="T84" fmla="*/ 1524 w 2426"/>
                  <a:gd name="T85" fmla="*/ 1714 h 2073"/>
                  <a:gd name="T86" fmla="*/ 1524 w 2426"/>
                  <a:gd name="T87" fmla="*/ 1714 h 2073"/>
                  <a:gd name="T88" fmla="*/ 1520 w 2426"/>
                  <a:gd name="T89" fmla="*/ 1773 h 2073"/>
                  <a:gd name="T90" fmla="*/ 1520 w 2426"/>
                  <a:gd name="T91" fmla="*/ 1773 h 2073"/>
                  <a:gd name="T92" fmla="*/ 1681 w 2426"/>
                  <a:gd name="T93" fmla="*/ 2046 h 2073"/>
                  <a:gd name="T94" fmla="*/ 1681 w 2426"/>
                  <a:gd name="T95" fmla="*/ 2046 h 2073"/>
                  <a:gd name="T96" fmla="*/ 1831 w 2426"/>
                  <a:gd name="T97" fmla="*/ 2072 h 2073"/>
                  <a:gd name="T98" fmla="*/ 1831 w 2426"/>
                  <a:gd name="T99" fmla="*/ 2072 h 2073"/>
                  <a:gd name="T100" fmla="*/ 2143 w 2426"/>
                  <a:gd name="T101" fmla="*/ 1981 h 2073"/>
                  <a:gd name="T102" fmla="*/ 2143 w 2426"/>
                  <a:gd name="T103" fmla="*/ 1981 h 2073"/>
                  <a:gd name="T104" fmla="*/ 2410 w 2426"/>
                  <a:gd name="T105" fmla="*/ 1600 h 2073"/>
                  <a:gd name="T106" fmla="*/ 2410 w 2426"/>
                  <a:gd name="T107" fmla="*/ 1600 h 2073"/>
                  <a:gd name="T108" fmla="*/ 2363 w 2426"/>
                  <a:gd name="T109" fmla="*/ 1393 h 2073"/>
                  <a:gd name="T110" fmla="*/ 2363 w 2426"/>
                  <a:gd name="T111" fmla="*/ 1393 h 2073"/>
                  <a:gd name="T112" fmla="*/ 2353 w 2426"/>
                  <a:gd name="T113" fmla="*/ 1333 h 2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26" h="2073">
                    <a:moveTo>
                      <a:pt x="2353" y="1333"/>
                    </a:moveTo>
                    <a:lnTo>
                      <a:pt x="2353" y="1333"/>
                    </a:lnTo>
                    <a:cubicBezTo>
                      <a:pt x="2382" y="1305"/>
                      <a:pt x="2425" y="1221"/>
                      <a:pt x="2413" y="1118"/>
                    </a:cubicBezTo>
                    <a:lnTo>
                      <a:pt x="2413" y="1118"/>
                    </a:lnTo>
                    <a:cubicBezTo>
                      <a:pt x="2404" y="1032"/>
                      <a:pt x="2354" y="908"/>
                      <a:pt x="2171" y="796"/>
                    </a:cubicBezTo>
                    <a:lnTo>
                      <a:pt x="2152" y="785"/>
                    </a:lnTo>
                    <a:lnTo>
                      <a:pt x="2152" y="785"/>
                    </a:lnTo>
                    <a:cubicBezTo>
                      <a:pt x="2027" y="708"/>
                      <a:pt x="2006" y="694"/>
                      <a:pt x="2010" y="645"/>
                    </a:cubicBezTo>
                    <a:lnTo>
                      <a:pt x="2010" y="645"/>
                    </a:lnTo>
                    <a:cubicBezTo>
                      <a:pt x="2022" y="502"/>
                      <a:pt x="2036" y="340"/>
                      <a:pt x="1760" y="270"/>
                    </a:cubicBezTo>
                    <a:lnTo>
                      <a:pt x="1760" y="270"/>
                    </a:lnTo>
                    <a:cubicBezTo>
                      <a:pt x="1666" y="246"/>
                      <a:pt x="1593" y="238"/>
                      <a:pt x="1539" y="231"/>
                    </a:cubicBezTo>
                    <a:lnTo>
                      <a:pt x="1539" y="231"/>
                    </a:lnTo>
                    <a:cubicBezTo>
                      <a:pt x="1471" y="223"/>
                      <a:pt x="1430" y="219"/>
                      <a:pt x="1407" y="192"/>
                    </a:cubicBezTo>
                    <a:lnTo>
                      <a:pt x="1407" y="192"/>
                    </a:lnTo>
                    <a:cubicBezTo>
                      <a:pt x="1233" y="0"/>
                      <a:pt x="797" y="35"/>
                      <a:pt x="347" y="280"/>
                    </a:cubicBezTo>
                    <a:lnTo>
                      <a:pt x="347" y="280"/>
                    </a:lnTo>
                    <a:cubicBezTo>
                      <a:pt x="179" y="371"/>
                      <a:pt x="77" y="480"/>
                      <a:pt x="43" y="603"/>
                    </a:cubicBezTo>
                    <a:lnTo>
                      <a:pt x="43" y="603"/>
                    </a:lnTo>
                    <a:cubicBezTo>
                      <a:pt x="0" y="761"/>
                      <a:pt x="82" y="896"/>
                      <a:pt x="112" y="947"/>
                    </a:cubicBezTo>
                    <a:lnTo>
                      <a:pt x="114" y="951"/>
                    </a:lnTo>
                    <a:lnTo>
                      <a:pt x="114" y="951"/>
                    </a:lnTo>
                    <a:cubicBezTo>
                      <a:pt x="140" y="994"/>
                      <a:pt x="209" y="1108"/>
                      <a:pt x="365" y="1191"/>
                    </a:cubicBezTo>
                    <a:lnTo>
                      <a:pt x="365" y="1191"/>
                    </a:lnTo>
                    <a:cubicBezTo>
                      <a:pt x="556" y="1293"/>
                      <a:pt x="814" y="1319"/>
                      <a:pt x="1133" y="1267"/>
                    </a:cubicBezTo>
                    <a:lnTo>
                      <a:pt x="1133" y="1267"/>
                    </a:lnTo>
                    <a:cubicBezTo>
                      <a:pt x="1180" y="1260"/>
                      <a:pt x="1203" y="1254"/>
                      <a:pt x="1215" y="1238"/>
                    </a:cubicBezTo>
                    <a:lnTo>
                      <a:pt x="1215" y="1238"/>
                    </a:lnTo>
                    <a:cubicBezTo>
                      <a:pt x="1224" y="1226"/>
                      <a:pt x="1222" y="1208"/>
                      <a:pt x="1218" y="1182"/>
                    </a:cubicBezTo>
                    <a:lnTo>
                      <a:pt x="1218" y="1182"/>
                    </a:lnTo>
                    <a:cubicBezTo>
                      <a:pt x="1213" y="1155"/>
                      <a:pt x="1221" y="1130"/>
                      <a:pt x="1241" y="1109"/>
                    </a:cubicBezTo>
                    <a:lnTo>
                      <a:pt x="1241" y="1109"/>
                    </a:lnTo>
                    <a:cubicBezTo>
                      <a:pt x="1273" y="1077"/>
                      <a:pt x="1329" y="1065"/>
                      <a:pt x="1387" y="1076"/>
                    </a:cubicBezTo>
                    <a:lnTo>
                      <a:pt x="1387" y="1076"/>
                    </a:lnTo>
                    <a:cubicBezTo>
                      <a:pt x="1464" y="1091"/>
                      <a:pt x="1537" y="1210"/>
                      <a:pt x="1547" y="1337"/>
                    </a:cubicBezTo>
                    <a:lnTo>
                      <a:pt x="1547" y="1337"/>
                    </a:lnTo>
                    <a:cubicBezTo>
                      <a:pt x="1550" y="1387"/>
                      <a:pt x="1547" y="1511"/>
                      <a:pt x="1438" y="1551"/>
                    </a:cubicBezTo>
                    <a:lnTo>
                      <a:pt x="1438" y="1551"/>
                    </a:lnTo>
                    <a:cubicBezTo>
                      <a:pt x="1429" y="1554"/>
                      <a:pt x="1425" y="1560"/>
                      <a:pt x="1423" y="1565"/>
                    </a:cubicBezTo>
                    <a:lnTo>
                      <a:pt x="1423" y="1565"/>
                    </a:lnTo>
                    <a:cubicBezTo>
                      <a:pt x="1418" y="1587"/>
                      <a:pt x="1445" y="1619"/>
                      <a:pt x="1486" y="1666"/>
                    </a:cubicBezTo>
                    <a:lnTo>
                      <a:pt x="1486" y="1666"/>
                    </a:lnTo>
                    <a:cubicBezTo>
                      <a:pt x="1501" y="1683"/>
                      <a:pt x="1523" y="1707"/>
                      <a:pt x="1524" y="1714"/>
                    </a:cubicBezTo>
                    <a:lnTo>
                      <a:pt x="1524" y="1714"/>
                    </a:lnTo>
                    <a:cubicBezTo>
                      <a:pt x="1523" y="1735"/>
                      <a:pt x="1522" y="1755"/>
                      <a:pt x="1520" y="1773"/>
                    </a:cubicBezTo>
                    <a:lnTo>
                      <a:pt x="1520" y="1773"/>
                    </a:lnTo>
                    <a:cubicBezTo>
                      <a:pt x="1511" y="1893"/>
                      <a:pt x="1505" y="1979"/>
                      <a:pt x="1681" y="2046"/>
                    </a:cubicBezTo>
                    <a:lnTo>
                      <a:pt x="1681" y="2046"/>
                    </a:lnTo>
                    <a:cubicBezTo>
                      <a:pt x="1727" y="2064"/>
                      <a:pt x="1778" y="2072"/>
                      <a:pt x="1831" y="2072"/>
                    </a:cubicBezTo>
                    <a:lnTo>
                      <a:pt x="1831" y="2072"/>
                    </a:lnTo>
                    <a:cubicBezTo>
                      <a:pt x="1933" y="2072"/>
                      <a:pt x="2044" y="2041"/>
                      <a:pt x="2143" y="1981"/>
                    </a:cubicBezTo>
                    <a:lnTo>
                      <a:pt x="2143" y="1981"/>
                    </a:lnTo>
                    <a:cubicBezTo>
                      <a:pt x="2295" y="1889"/>
                      <a:pt x="2392" y="1750"/>
                      <a:pt x="2410" y="1600"/>
                    </a:cubicBezTo>
                    <a:lnTo>
                      <a:pt x="2410" y="1600"/>
                    </a:lnTo>
                    <a:cubicBezTo>
                      <a:pt x="2422" y="1492"/>
                      <a:pt x="2386" y="1433"/>
                      <a:pt x="2363" y="1393"/>
                    </a:cubicBezTo>
                    <a:lnTo>
                      <a:pt x="2363" y="1393"/>
                    </a:lnTo>
                    <a:cubicBezTo>
                      <a:pt x="2343" y="1362"/>
                      <a:pt x="2337" y="1349"/>
                      <a:pt x="2353" y="13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00">
                <a:extLst>
                  <a:ext uri="{FF2B5EF4-FFF2-40B4-BE49-F238E27FC236}">
                    <a16:creationId xmlns:a16="http://schemas.microsoft.com/office/drawing/2014/main" id="{7763442F-9BB5-44FD-8300-24322A11F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6510" y="7486329"/>
                <a:ext cx="121632" cy="74551"/>
              </a:xfrm>
              <a:custGeom>
                <a:avLst/>
                <a:gdLst>
                  <a:gd name="T0" fmla="*/ 10 w 136"/>
                  <a:gd name="T1" fmla="*/ 81 h 82"/>
                  <a:gd name="T2" fmla="*/ 10 w 136"/>
                  <a:gd name="T3" fmla="*/ 81 h 82"/>
                  <a:gd name="T4" fmla="*/ 2 w 136"/>
                  <a:gd name="T5" fmla="*/ 76 h 82"/>
                  <a:gd name="T6" fmla="*/ 2 w 136"/>
                  <a:gd name="T7" fmla="*/ 76 h 82"/>
                  <a:gd name="T8" fmla="*/ 6 w 136"/>
                  <a:gd name="T9" fmla="*/ 64 h 82"/>
                  <a:gd name="T10" fmla="*/ 121 w 136"/>
                  <a:gd name="T11" fmla="*/ 3 h 82"/>
                  <a:gd name="T12" fmla="*/ 121 w 136"/>
                  <a:gd name="T13" fmla="*/ 3 h 82"/>
                  <a:gd name="T14" fmla="*/ 133 w 136"/>
                  <a:gd name="T15" fmla="*/ 6 h 82"/>
                  <a:gd name="T16" fmla="*/ 133 w 136"/>
                  <a:gd name="T17" fmla="*/ 6 h 82"/>
                  <a:gd name="T18" fmla="*/ 129 w 136"/>
                  <a:gd name="T19" fmla="*/ 18 h 82"/>
                  <a:gd name="T20" fmla="*/ 15 w 136"/>
                  <a:gd name="T21" fmla="*/ 79 h 82"/>
                  <a:gd name="T22" fmla="*/ 15 w 136"/>
                  <a:gd name="T23" fmla="*/ 79 h 82"/>
                  <a:gd name="T24" fmla="*/ 10 w 136"/>
                  <a:gd name="T25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6" h="82">
                    <a:moveTo>
                      <a:pt x="10" y="81"/>
                    </a:moveTo>
                    <a:lnTo>
                      <a:pt x="10" y="81"/>
                    </a:lnTo>
                    <a:cubicBezTo>
                      <a:pt x="7" y="81"/>
                      <a:pt x="3" y="79"/>
                      <a:pt x="2" y="76"/>
                    </a:cubicBezTo>
                    <a:lnTo>
                      <a:pt x="2" y="76"/>
                    </a:lnTo>
                    <a:cubicBezTo>
                      <a:pt x="0" y="72"/>
                      <a:pt x="2" y="67"/>
                      <a:pt x="6" y="64"/>
                    </a:cubicBezTo>
                    <a:lnTo>
                      <a:pt x="121" y="3"/>
                    </a:lnTo>
                    <a:lnTo>
                      <a:pt x="121" y="3"/>
                    </a:lnTo>
                    <a:cubicBezTo>
                      <a:pt x="125" y="0"/>
                      <a:pt x="130" y="2"/>
                      <a:pt x="133" y="6"/>
                    </a:cubicBezTo>
                    <a:lnTo>
                      <a:pt x="133" y="6"/>
                    </a:lnTo>
                    <a:cubicBezTo>
                      <a:pt x="135" y="10"/>
                      <a:pt x="133" y="16"/>
                      <a:pt x="129" y="18"/>
                    </a:cubicBezTo>
                    <a:lnTo>
                      <a:pt x="15" y="79"/>
                    </a:lnTo>
                    <a:lnTo>
                      <a:pt x="15" y="79"/>
                    </a:lnTo>
                    <a:cubicBezTo>
                      <a:pt x="13" y="80"/>
                      <a:pt x="11" y="81"/>
                      <a:pt x="10" y="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01">
                <a:extLst>
                  <a:ext uri="{FF2B5EF4-FFF2-40B4-BE49-F238E27FC236}">
                    <a16:creationId xmlns:a16="http://schemas.microsoft.com/office/drawing/2014/main" id="{A8967DA9-01AE-412D-ADDD-08C9F0E8C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3806" y="7757062"/>
                <a:ext cx="1942207" cy="4088446"/>
              </a:xfrm>
              <a:custGeom>
                <a:avLst/>
                <a:gdLst>
                  <a:gd name="T0" fmla="*/ 494 w 2181"/>
                  <a:gd name="T1" fmla="*/ 31 h 4596"/>
                  <a:gd name="T2" fmla="*/ 494 w 2181"/>
                  <a:gd name="T3" fmla="*/ 31 h 4596"/>
                  <a:gd name="T4" fmla="*/ 72 w 2181"/>
                  <a:gd name="T5" fmla="*/ 2695 h 4596"/>
                  <a:gd name="T6" fmla="*/ 72 w 2181"/>
                  <a:gd name="T7" fmla="*/ 2695 h 4596"/>
                  <a:gd name="T8" fmla="*/ 470 w 2181"/>
                  <a:gd name="T9" fmla="*/ 4595 h 4596"/>
                  <a:gd name="T10" fmla="*/ 2180 w 2181"/>
                  <a:gd name="T11" fmla="*/ 4595 h 4596"/>
                  <a:gd name="T12" fmla="*/ 2180 w 2181"/>
                  <a:gd name="T13" fmla="*/ 4595 h 4596"/>
                  <a:gd name="T14" fmla="*/ 1565 w 2181"/>
                  <a:gd name="T15" fmla="*/ 3453 h 4596"/>
                  <a:gd name="T16" fmla="*/ 1565 w 2181"/>
                  <a:gd name="T17" fmla="*/ 3453 h 4596"/>
                  <a:gd name="T18" fmla="*/ 2002 w 2181"/>
                  <a:gd name="T19" fmla="*/ 2982 h 4596"/>
                  <a:gd name="T20" fmla="*/ 2002 w 2181"/>
                  <a:gd name="T21" fmla="*/ 2982 h 4596"/>
                  <a:gd name="T22" fmla="*/ 1652 w 2181"/>
                  <a:gd name="T23" fmla="*/ 856 h 4596"/>
                  <a:gd name="T24" fmla="*/ 1652 w 2181"/>
                  <a:gd name="T25" fmla="*/ 856 h 4596"/>
                  <a:gd name="T26" fmla="*/ 1050 w 2181"/>
                  <a:gd name="T27" fmla="*/ 95 h 4596"/>
                  <a:gd name="T28" fmla="*/ 1050 w 2181"/>
                  <a:gd name="T29" fmla="*/ 95 h 4596"/>
                  <a:gd name="T30" fmla="*/ 494 w 2181"/>
                  <a:gd name="T31" fmla="*/ 31 h 4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81" h="4596">
                    <a:moveTo>
                      <a:pt x="494" y="31"/>
                    </a:moveTo>
                    <a:lnTo>
                      <a:pt x="494" y="31"/>
                    </a:lnTo>
                    <a:cubicBezTo>
                      <a:pt x="494" y="31"/>
                      <a:pt x="0" y="1142"/>
                      <a:pt x="72" y="2695"/>
                    </a:cubicBezTo>
                    <a:lnTo>
                      <a:pt x="72" y="2695"/>
                    </a:lnTo>
                    <a:cubicBezTo>
                      <a:pt x="107" y="3412"/>
                      <a:pt x="470" y="4595"/>
                      <a:pt x="470" y="4595"/>
                    </a:cubicBezTo>
                    <a:lnTo>
                      <a:pt x="2180" y="4595"/>
                    </a:lnTo>
                    <a:lnTo>
                      <a:pt x="2180" y="4595"/>
                    </a:lnTo>
                    <a:cubicBezTo>
                      <a:pt x="2180" y="4595"/>
                      <a:pt x="1600" y="3876"/>
                      <a:pt x="1565" y="3453"/>
                    </a:cubicBezTo>
                    <a:lnTo>
                      <a:pt x="1565" y="3453"/>
                    </a:lnTo>
                    <a:cubicBezTo>
                      <a:pt x="1561" y="3389"/>
                      <a:pt x="2017" y="3432"/>
                      <a:pt x="2002" y="2982"/>
                    </a:cubicBezTo>
                    <a:lnTo>
                      <a:pt x="2002" y="2982"/>
                    </a:lnTo>
                    <a:cubicBezTo>
                      <a:pt x="1978" y="2255"/>
                      <a:pt x="1851" y="1611"/>
                      <a:pt x="1652" y="856"/>
                    </a:cubicBezTo>
                    <a:lnTo>
                      <a:pt x="1652" y="856"/>
                    </a:lnTo>
                    <a:cubicBezTo>
                      <a:pt x="1568" y="539"/>
                      <a:pt x="1514" y="282"/>
                      <a:pt x="1050" y="95"/>
                    </a:cubicBezTo>
                    <a:lnTo>
                      <a:pt x="1050" y="95"/>
                    </a:lnTo>
                    <a:cubicBezTo>
                      <a:pt x="814" y="0"/>
                      <a:pt x="494" y="31"/>
                      <a:pt x="494" y="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02">
                <a:extLst>
                  <a:ext uri="{FF2B5EF4-FFF2-40B4-BE49-F238E27FC236}">
                    <a16:creationId xmlns:a16="http://schemas.microsoft.com/office/drawing/2014/main" id="{F041FCF8-505E-4BB3-B93F-B1E6F686D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7348" y="7753137"/>
                <a:ext cx="1926512" cy="4104140"/>
              </a:xfrm>
              <a:custGeom>
                <a:avLst/>
                <a:gdLst>
                  <a:gd name="T0" fmla="*/ 451 w 2164"/>
                  <a:gd name="T1" fmla="*/ 4594 h 4613"/>
                  <a:gd name="T2" fmla="*/ 2135 w 2164"/>
                  <a:gd name="T3" fmla="*/ 4594 h 4613"/>
                  <a:gd name="T4" fmla="*/ 2135 w 2164"/>
                  <a:gd name="T5" fmla="*/ 4594 h 4613"/>
                  <a:gd name="T6" fmla="*/ 1530 w 2164"/>
                  <a:gd name="T7" fmla="*/ 3462 h 4613"/>
                  <a:gd name="T8" fmla="*/ 1530 w 2164"/>
                  <a:gd name="T9" fmla="*/ 3462 h 4613"/>
                  <a:gd name="T10" fmla="*/ 1618 w 2164"/>
                  <a:gd name="T11" fmla="*/ 3411 h 4613"/>
                  <a:gd name="T12" fmla="*/ 1618 w 2164"/>
                  <a:gd name="T13" fmla="*/ 3411 h 4613"/>
                  <a:gd name="T14" fmla="*/ 1968 w 2164"/>
                  <a:gd name="T15" fmla="*/ 2990 h 4613"/>
                  <a:gd name="T16" fmla="*/ 1968 w 2164"/>
                  <a:gd name="T17" fmla="*/ 2990 h 4613"/>
                  <a:gd name="T18" fmla="*/ 1618 w 2164"/>
                  <a:gd name="T19" fmla="*/ 866 h 4613"/>
                  <a:gd name="T20" fmla="*/ 1610 w 2164"/>
                  <a:gd name="T21" fmla="*/ 837 h 4613"/>
                  <a:gd name="T22" fmla="*/ 1610 w 2164"/>
                  <a:gd name="T23" fmla="*/ 837 h 4613"/>
                  <a:gd name="T24" fmla="*/ 1021 w 2164"/>
                  <a:gd name="T25" fmla="*/ 112 h 4613"/>
                  <a:gd name="T26" fmla="*/ 1021 w 2164"/>
                  <a:gd name="T27" fmla="*/ 112 h 4613"/>
                  <a:gd name="T28" fmla="*/ 474 w 2164"/>
                  <a:gd name="T29" fmla="*/ 48 h 4613"/>
                  <a:gd name="T30" fmla="*/ 474 w 2164"/>
                  <a:gd name="T31" fmla="*/ 48 h 4613"/>
                  <a:gd name="T32" fmla="*/ 238 w 2164"/>
                  <a:gd name="T33" fmla="*/ 791 h 4613"/>
                  <a:gd name="T34" fmla="*/ 238 w 2164"/>
                  <a:gd name="T35" fmla="*/ 791 h 4613"/>
                  <a:gd name="T36" fmla="*/ 56 w 2164"/>
                  <a:gd name="T37" fmla="*/ 2703 h 4613"/>
                  <a:gd name="T38" fmla="*/ 56 w 2164"/>
                  <a:gd name="T39" fmla="*/ 2703 h 4613"/>
                  <a:gd name="T40" fmla="*/ 451 w 2164"/>
                  <a:gd name="T41" fmla="*/ 4594 h 4613"/>
                  <a:gd name="T42" fmla="*/ 2154 w 2164"/>
                  <a:gd name="T43" fmla="*/ 4612 h 4613"/>
                  <a:gd name="T44" fmla="*/ 444 w 2164"/>
                  <a:gd name="T45" fmla="*/ 4612 h 4613"/>
                  <a:gd name="T46" fmla="*/ 444 w 2164"/>
                  <a:gd name="T47" fmla="*/ 4612 h 4613"/>
                  <a:gd name="T48" fmla="*/ 436 w 2164"/>
                  <a:gd name="T49" fmla="*/ 4605 h 4613"/>
                  <a:gd name="T50" fmla="*/ 436 w 2164"/>
                  <a:gd name="T51" fmla="*/ 4605 h 4613"/>
                  <a:gd name="T52" fmla="*/ 38 w 2164"/>
                  <a:gd name="T53" fmla="*/ 2703 h 4613"/>
                  <a:gd name="T54" fmla="*/ 38 w 2164"/>
                  <a:gd name="T55" fmla="*/ 2703 h 4613"/>
                  <a:gd name="T56" fmla="*/ 221 w 2164"/>
                  <a:gd name="T57" fmla="*/ 787 h 4613"/>
                  <a:gd name="T58" fmla="*/ 221 w 2164"/>
                  <a:gd name="T59" fmla="*/ 787 h 4613"/>
                  <a:gd name="T60" fmla="*/ 459 w 2164"/>
                  <a:gd name="T61" fmla="*/ 35 h 4613"/>
                  <a:gd name="T62" fmla="*/ 459 w 2164"/>
                  <a:gd name="T63" fmla="*/ 35 h 4613"/>
                  <a:gd name="T64" fmla="*/ 467 w 2164"/>
                  <a:gd name="T65" fmla="*/ 30 h 4613"/>
                  <a:gd name="T66" fmla="*/ 467 w 2164"/>
                  <a:gd name="T67" fmla="*/ 30 h 4613"/>
                  <a:gd name="T68" fmla="*/ 1028 w 2164"/>
                  <a:gd name="T69" fmla="*/ 95 h 4613"/>
                  <a:gd name="T70" fmla="*/ 1028 w 2164"/>
                  <a:gd name="T71" fmla="*/ 95 h 4613"/>
                  <a:gd name="T72" fmla="*/ 1627 w 2164"/>
                  <a:gd name="T73" fmla="*/ 832 h 4613"/>
                  <a:gd name="T74" fmla="*/ 1635 w 2164"/>
                  <a:gd name="T75" fmla="*/ 862 h 4613"/>
                  <a:gd name="T76" fmla="*/ 1635 w 2164"/>
                  <a:gd name="T77" fmla="*/ 862 h 4613"/>
                  <a:gd name="T78" fmla="*/ 1986 w 2164"/>
                  <a:gd name="T79" fmla="*/ 2990 h 4613"/>
                  <a:gd name="T80" fmla="*/ 1986 w 2164"/>
                  <a:gd name="T81" fmla="*/ 2990 h 4613"/>
                  <a:gd name="T82" fmla="*/ 1624 w 2164"/>
                  <a:gd name="T83" fmla="*/ 3429 h 4613"/>
                  <a:gd name="T84" fmla="*/ 1624 w 2164"/>
                  <a:gd name="T85" fmla="*/ 3429 h 4613"/>
                  <a:gd name="T86" fmla="*/ 1548 w 2164"/>
                  <a:gd name="T87" fmla="*/ 3461 h 4613"/>
                  <a:gd name="T88" fmla="*/ 1548 w 2164"/>
                  <a:gd name="T89" fmla="*/ 3461 h 4613"/>
                  <a:gd name="T90" fmla="*/ 2160 w 2164"/>
                  <a:gd name="T91" fmla="*/ 4597 h 4613"/>
                  <a:gd name="T92" fmla="*/ 2160 w 2164"/>
                  <a:gd name="T93" fmla="*/ 4597 h 4613"/>
                  <a:gd name="T94" fmla="*/ 2161 w 2164"/>
                  <a:gd name="T95" fmla="*/ 4607 h 4613"/>
                  <a:gd name="T96" fmla="*/ 2161 w 2164"/>
                  <a:gd name="T97" fmla="*/ 4607 h 4613"/>
                  <a:gd name="T98" fmla="*/ 2154 w 2164"/>
                  <a:gd name="T99" fmla="*/ 4612 h 4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64" h="4613">
                    <a:moveTo>
                      <a:pt x="451" y="4594"/>
                    </a:moveTo>
                    <a:lnTo>
                      <a:pt x="2135" y="4594"/>
                    </a:lnTo>
                    <a:lnTo>
                      <a:pt x="2135" y="4594"/>
                    </a:lnTo>
                    <a:cubicBezTo>
                      <a:pt x="2052" y="4488"/>
                      <a:pt x="1562" y="3849"/>
                      <a:pt x="1530" y="3462"/>
                    </a:cubicBezTo>
                    <a:lnTo>
                      <a:pt x="1530" y="3462"/>
                    </a:lnTo>
                    <a:cubicBezTo>
                      <a:pt x="1529" y="3437"/>
                      <a:pt x="1562" y="3427"/>
                      <a:pt x="1618" y="3411"/>
                    </a:cubicBezTo>
                    <a:lnTo>
                      <a:pt x="1618" y="3411"/>
                    </a:lnTo>
                    <a:cubicBezTo>
                      <a:pt x="1744" y="3375"/>
                      <a:pt x="1978" y="3309"/>
                      <a:pt x="1968" y="2990"/>
                    </a:cubicBezTo>
                    <a:lnTo>
                      <a:pt x="1968" y="2990"/>
                    </a:lnTo>
                    <a:cubicBezTo>
                      <a:pt x="1946" y="2340"/>
                      <a:pt x="1844" y="1725"/>
                      <a:pt x="1618" y="866"/>
                    </a:cubicBezTo>
                    <a:lnTo>
                      <a:pt x="1610" y="837"/>
                    </a:lnTo>
                    <a:lnTo>
                      <a:pt x="1610" y="837"/>
                    </a:lnTo>
                    <a:cubicBezTo>
                      <a:pt x="1529" y="531"/>
                      <a:pt x="1466" y="291"/>
                      <a:pt x="1021" y="112"/>
                    </a:cubicBezTo>
                    <a:lnTo>
                      <a:pt x="1021" y="112"/>
                    </a:lnTo>
                    <a:cubicBezTo>
                      <a:pt x="806" y="25"/>
                      <a:pt x="516" y="44"/>
                      <a:pt x="474" y="48"/>
                    </a:cubicBezTo>
                    <a:lnTo>
                      <a:pt x="474" y="48"/>
                    </a:lnTo>
                    <a:cubicBezTo>
                      <a:pt x="457" y="87"/>
                      <a:pt x="343" y="359"/>
                      <a:pt x="238" y="791"/>
                    </a:cubicBezTo>
                    <a:lnTo>
                      <a:pt x="238" y="791"/>
                    </a:lnTo>
                    <a:cubicBezTo>
                      <a:pt x="134" y="1221"/>
                      <a:pt x="18" y="1902"/>
                      <a:pt x="56" y="2703"/>
                    </a:cubicBezTo>
                    <a:lnTo>
                      <a:pt x="56" y="2703"/>
                    </a:lnTo>
                    <a:cubicBezTo>
                      <a:pt x="88" y="3383"/>
                      <a:pt x="422" y="4499"/>
                      <a:pt x="451" y="4594"/>
                    </a:cubicBezTo>
                    <a:close/>
                    <a:moveTo>
                      <a:pt x="2154" y="4612"/>
                    </a:moveTo>
                    <a:lnTo>
                      <a:pt x="444" y="4612"/>
                    </a:lnTo>
                    <a:lnTo>
                      <a:pt x="444" y="4612"/>
                    </a:lnTo>
                    <a:cubicBezTo>
                      <a:pt x="440" y="4612"/>
                      <a:pt x="437" y="4609"/>
                      <a:pt x="436" y="4605"/>
                    </a:cubicBezTo>
                    <a:lnTo>
                      <a:pt x="436" y="4605"/>
                    </a:lnTo>
                    <a:cubicBezTo>
                      <a:pt x="433" y="4594"/>
                      <a:pt x="71" y="3413"/>
                      <a:pt x="38" y="2703"/>
                    </a:cubicBezTo>
                    <a:lnTo>
                      <a:pt x="38" y="2703"/>
                    </a:lnTo>
                    <a:cubicBezTo>
                      <a:pt x="0" y="1900"/>
                      <a:pt x="116" y="1218"/>
                      <a:pt x="221" y="787"/>
                    </a:cubicBezTo>
                    <a:lnTo>
                      <a:pt x="221" y="787"/>
                    </a:lnTo>
                    <a:cubicBezTo>
                      <a:pt x="334" y="320"/>
                      <a:pt x="458" y="38"/>
                      <a:pt x="459" y="35"/>
                    </a:cubicBezTo>
                    <a:lnTo>
                      <a:pt x="459" y="35"/>
                    </a:lnTo>
                    <a:cubicBezTo>
                      <a:pt x="461" y="33"/>
                      <a:pt x="463" y="30"/>
                      <a:pt x="467" y="30"/>
                    </a:cubicBezTo>
                    <a:lnTo>
                      <a:pt x="467" y="30"/>
                    </a:lnTo>
                    <a:cubicBezTo>
                      <a:pt x="470" y="29"/>
                      <a:pt x="792" y="0"/>
                      <a:pt x="1028" y="95"/>
                    </a:cubicBezTo>
                    <a:lnTo>
                      <a:pt x="1028" y="95"/>
                    </a:lnTo>
                    <a:cubicBezTo>
                      <a:pt x="1480" y="277"/>
                      <a:pt x="1546" y="522"/>
                      <a:pt x="1627" y="832"/>
                    </a:cubicBezTo>
                    <a:lnTo>
                      <a:pt x="1635" y="862"/>
                    </a:lnTo>
                    <a:lnTo>
                      <a:pt x="1635" y="862"/>
                    </a:lnTo>
                    <a:cubicBezTo>
                      <a:pt x="1862" y="1722"/>
                      <a:pt x="1964" y="2339"/>
                      <a:pt x="1986" y="2990"/>
                    </a:cubicBezTo>
                    <a:lnTo>
                      <a:pt x="1986" y="2990"/>
                    </a:lnTo>
                    <a:cubicBezTo>
                      <a:pt x="1996" y="3322"/>
                      <a:pt x="1753" y="3392"/>
                      <a:pt x="1624" y="3429"/>
                    </a:cubicBezTo>
                    <a:lnTo>
                      <a:pt x="1624" y="3429"/>
                    </a:lnTo>
                    <a:cubicBezTo>
                      <a:pt x="1588" y="3439"/>
                      <a:pt x="1547" y="3450"/>
                      <a:pt x="1548" y="3461"/>
                    </a:cubicBezTo>
                    <a:lnTo>
                      <a:pt x="1548" y="3461"/>
                    </a:lnTo>
                    <a:cubicBezTo>
                      <a:pt x="1582" y="3875"/>
                      <a:pt x="2154" y="4590"/>
                      <a:pt x="2160" y="4597"/>
                    </a:cubicBezTo>
                    <a:lnTo>
                      <a:pt x="2160" y="4597"/>
                    </a:lnTo>
                    <a:cubicBezTo>
                      <a:pt x="2162" y="4600"/>
                      <a:pt x="2163" y="4603"/>
                      <a:pt x="2161" y="4607"/>
                    </a:cubicBezTo>
                    <a:lnTo>
                      <a:pt x="2161" y="4607"/>
                    </a:lnTo>
                    <a:cubicBezTo>
                      <a:pt x="2160" y="4610"/>
                      <a:pt x="2157" y="4612"/>
                      <a:pt x="2154" y="46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03">
                <a:extLst>
                  <a:ext uri="{FF2B5EF4-FFF2-40B4-BE49-F238E27FC236}">
                    <a16:creationId xmlns:a16="http://schemas.microsoft.com/office/drawing/2014/main" id="{DDD3BF3C-3B3D-42DC-A0AB-9A488D55A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1034" y="8887074"/>
                <a:ext cx="1035844" cy="557159"/>
              </a:xfrm>
              <a:custGeom>
                <a:avLst/>
                <a:gdLst>
                  <a:gd name="T0" fmla="*/ 1162 w 1164"/>
                  <a:gd name="T1" fmla="*/ 518 h 626"/>
                  <a:gd name="T2" fmla="*/ 1162 w 1164"/>
                  <a:gd name="T3" fmla="*/ 518 h 626"/>
                  <a:gd name="T4" fmla="*/ 1157 w 1164"/>
                  <a:gd name="T5" fmla="*/ 514 h 626"/>
                  <a:gd name="T6" fmla="*/ 58 w 1164"/>
                  <a:gd name="T7" fmla="*/ 1 h 626"/>
                  <a:gd name="T8" fmla="*/ 58 w 1164"/>
                  <a:gd name="T9" fmla="*/ 1 h 626"/>
                  <a:gd name="T10" fmla="*/ 51 w 1164"/>
                  <a:gd name="T11" fmla="*/ 1 h 626"/>
                  <a:gd name="T12" fmla="*/ 51 w 1164"/>
                  <a:gd name="T13" fmla="*/ 1 h 626"/>
                  <a:gd name="T14" fmla="*/ 46 w 1164"/>
                  <a:gd name="T15" fmla="*/ 5 h 626"/>
                  <a:gd name="T16" fmla="*/ 1 w 1164"/>
                  <a:gd name="T17" fmla="*/ 100 h 626"/>
                  <a:gd name="T18" fmla="*/ 1 w 1164"/>
                  <a:gd name="T19" fmla="*/ 100 h 626"/>
                  <a:gd name="T20" fmla="*/ 6 w 1164"/>
                  <a:gd name="T21" fmla="*/ 111 h 626"/>
                  <a:gd name="T22" fmla="*/ 1106 w 1164"/>
                  <a:gd name="T23" fmla="*/ 624 h 626"/>
                  <a:gd name="T24" fmla="*/ 1106 w 1164"/>
                  <a:gd name="T25" fmla="*/ 624 h 626"/>
                  <a:gd name="T26" fmla="*/ 1109 w 1164"/>
                  <a:gd name="T27" fmla="*/ 625 h 626"/>
                  <a:gd name="T28" fmla="*/ 1109 w 1164"/>
                  <a:gd name="T29" fmla="*/ 625 h 626"/>
                  <a:gd name="T30" fmla="*/ 1118 w 1164"/>
                  <a:gd name="T31" fmla="*/ 620 h 626"/>
                  <a:gd name="T32" fmla="*/ 1162 w 1164"/>
                  <a:gd name="T33" fmla="*/ 526 h 626"/>
                  <a:gd name="T34" fmla="*/ 1162 w 1164"/>
                  <a:gd name="T35" fmla="*/ 526 h 626"/>
                  <a:gd name="T36" fmla="*/ 1162 w 1164"/>
                  <a:gd name="T37" fmla="*/ 518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4" h="626">
                    <a:moveTo>
                      <a:pt x="1162" y="518"/>
                    </a:moveTo>
                    <a:lnTo>
                      <a:pt x="1162" y="518"/>
                    </a:lnTo>
                    <a:cubicBezTo>
                      <a:pt x="1161" y="517"/>
                      <a:pt x="1160" y="515"/>
                      <a:pt x="1157" y="514"/>
                    </a:cubicBezTo>
                    <a:lnTo>
                      <a:pt x="58" y="1"/>
                    </a:lnTo>
                    <a:lnTo>
                      <a:pt x="58" y="1"/>
                    </a:lnTo>
                    <a:cubicBezTo>
                      <a:pt x="55" y="0"/>
                      <a:pt x="53" y="0"/>
                      <a:pt x="51" y="1"/>
                    </a:cubicBezTo>
                    <a:lnTo>
                      <a:pt x="51" y="1"/>
                    </a:lnTo>
                    <a:cubicBezTo>
                      <a:pt x="49" y="1"/>
                      <a:pt x="47" y="3"/>
                      <a:pt x="46" y="5"/>
                    </a:cubicBezTo>
                    <a:lnTo>
                      <a:pt x="1" y="100"/>
                    </a:lnTo>
                    <a:lnTo>
                      <a:pt x="1" y="100"/>
                    </a:lnTo>
                    <a:cubicBezTo>
                      <a:pt x="0" y="104"/>
                      <a:pt x="1" y="110"/>
                      <a:pt x="6" y="111"/>
                    </a:cubicBezTo>
                    <a:lnTo>
                      <a:pt x="1106" y="624"/>
                    </a:lnTo>
                    <a:lnTo>
                      <a:pt x="1106" y="624"/>
                    </a:lnTo>
                    <a:cubicBezTo>
                      <a:pt x="1107" y="625"/>
                      <a:pt x="1108" y="625"/>
                      <a:pt x="1109" y="625"/>
                    </a:cubicBezTo>
                    <a:lnTo>
                      <a:pt x="1109" y="625"/>
                    </a:lnTo>
                    <a:cubicBezTo>
                      <a:pt x="1113" y="625"/>
                      <a:pt x="1116" y="623"/>
                      <a:pt x="1118" y="620"/>
                    </a:cubicBezTo>
                    <a:lnTo>
                      <a:pt x="1162" y="526"/>
                    </a:lnTo>
                    <a:lnTo>
                      <a:pt x="1162" y="526"/>
                    </a:lnTo>
                    <a:cubicBezTo>
                      <a:pt x="1163" y="523"/>
                      <a:pt x="1163" y="521"/>
                      <a:pt x="1162" y="5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04">
                <a:extLst>
                  <a:ext uri="{FF2B5EF4-FFF2-40B4-BE49-F238E27FC236}">
                    <a16:creationId xmlns:a16="http://schemas.microsoft.com/office/drawing/2014/main" id="{7AB287DE-7E98-4CAF-B47A-0FF1312CB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44025" y="9047942"/>
                <a:ext cx="843586" cy="792578"/>
              </a:xfrm>
              <a:custGeom>
                <a:avLst/>
                <a:gdLst>
                  <a:gd name="T0" fmla="*/ 573 w 948"/>
                  <a:gd name="T1" fmla="*/ 68 h 889"/>
                  <a:gd name="T2" fmla="*/ 573 w 948"/>
                  <a:gd name="T3" fmla="*/ 68 h 889"/>
                  <a:gd name="T4" fmla="*/ 151 w 948"/>
                  <a:gd name="T5" fmla="*/ 104 h 889"/>
                  <a:gd name="T6" fmla="*/ 464 w 948"/>
                  <a:gd name="T7" fmla="*/ 248 h 889"/>
                  <a:gd name="T8" fmla="*/ 464 w 948"/>
                  <a:gd name="T9" fmla="*/ 248 h 889"/>
                  <a:gd name="T10" fmla="*/ 306 w 948"/>
                  <a:gd name="T11" fmla="*/ 264 h 889"/>
                  <a:gd name="T12" fmla="*/ 306 w 948"/>
                  <a:gd name="T13" fmla="*/ 264 h 889"/>
                  <a:gd name="T14" fmla="*/ 17 w 948"/>
                  <a:gd name="T15" fmla="*/ 257 h 889"/>
                  <a:gd name="T16" fmla="*/ 17 w 948"/>
                  <a:gd name="T17" fmla="*/ 257 h 889"/>
                  <a:gd name="T18" fmla="*/ 75 w 948"/>
                  <a:gd name="T19" fmla="*/ 390 h 889"/>
                  <a:gd name="T20" fmla="*/ 75 w 948"/>
                  <a:gd name="T21" fmla="*/ 390 h 889"/>
                  <a:gd name="T22" fmla="*/ 84 w 948"/>
                  <a:gd name="T23" fmla="*/ 478 h 889"/>
                  <a:gd name="T24" fmla="*/ 84 w 948"/>
                  <a:gd name="T25" fmla="*/ 478 h 889"/>
                  <a:gd name="T26" fmla="*/ 151 w 948"/>
                  <a:gd name="T27" fmla="*/ 545 h 889"/>
                  <a:gd name="T28" fmla="*/ 151 w 948"/>
                  <a:gd name="T29" fmla="*/ 545 h 889"/>
                  <a:gd name="T30" fmla="*/ 143 w 948"/>
                  <a:gd name="T31" fmla="*/ 624 h 889"/>
                  <a:gd name="T32" fmla="*/ 143 w 948"/>
                  <a:gd name="T33" fmla="*/ 624 h 889"/>
                  <a:gd name="T34" fmla="*/ 216 w 948"/>
                  <a:gd name="T35" fmla="*/ 686 h 889"/>
                  <a:gd name="T36" fmla="*/ 216 w 948"/>
                  <a:gd name="T37" fmla="*/ 686 h 889"/>
                  <a:gd name="T38" fmla="*/ 227 w 948"/>
                  <a:gd name="T39" fmla="*/ 760 h 889"/>
                  <a:gd name="T40" fmla="*/ 227 w 948"/>
                  <a:gd name="T41" fmla="*/ 760 h 889"/>
                  <a:gd name="T42" fmla="*/ 736 w 948"/>
                  <a:gd name="T43" fmla="*/ 888 h 889"/>
                  <a:gd name="T44" fmla="*/ 947 w 948"/>
                  <a:gd name="T45" fmla="*/ 283 h 889"/>
                  <a:gd name="T46" fmla="*/ 947 w 948"/>
                  <a:gd name="T47" fmla="*/ 283 h 889"/>
                  <a:gd name="T48" fmla="*/ 573 w 948"/>
                  <a:gd name="T49" fmla="*/ 68 h 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8" h="889">
                    <a:moveTo>
                      <a:pt x="573" y="68"/>
                    </a:moveTo>
                    <a:lnTo>
                      <a:pt x="573" y="68"/>
                    </a:lnTo>
                    <a:cubicBezTo>
                      <a:pt x="320" y="0"/>
                      <a:pt x="151" y="104"/>
                      <a:pt x="151" y="104"/>
                    </a:cubicBezTo>
                    <a:lnTo>
                      <a:pt x="464" y="248"/>
                    </a:lnTo>
                    <a:lnTo>
                      <a:pt x="464" y="248"/>
                    </a:lnTo>
                    <a:cubicBezTo>
                      <a:pt x="464" y="248"/>
                      <a:pt x="530" y="322"/>
                      <a:pt x="306" y="264"/>
                    </a:cubicBezTo>
                    <a:lnTo>
                      <a:pt x="306" y="264"/>
                    </a:lnTo>
                    <a:cubicBezTo>
                      <a:pt x="83" y="207"/>
                      <a:pt x="34" y="177"/>
                      <a:pt x="17" y="257"/>
                    </a:cubicBezTo>
                    <a:lnTo>
                      <a:pt x="17" y="257"/>
                    </a:lnTo>
                    <a:cubicBezTo>
                      <a:pt x="0" y="334"/>
                      <a:pt x="75" y="390"/>
                      <a:pt x="75" y="390"/>
                    </a:cubicBezTo>
                    <a:lnTo>
                      <a:pt x="75" y="390"/>
                    </a:lnTo>
                    <a:cubicBezTo>
                      <a:pt x="75" y="390"/>
                      <a:pt x="70" y="443"/>
                      <a:pt x="84" y="478"/>
                    </a:cubicBezTo>
                    <a:lnTo>
                      <a:pt x="84" y="478"/>
                    </a:lnTo>
                    <a:cubicBezTo>
                      <a:pt x="109" y="539"/>
                      <a:pt x="151" y="545"/>
                      <a:pt x="151" y="545"/>
                    </a:cubicBezTo>
                    <a:lnTo>
                      <a:pt x="151" y="545"/>
                    </a:lnTo>
                    <a:cubicBezTo>
                      <a:pt x="151" y="545"/>
                      <a:pt x="129" y="590"/>
                      <a:pt x="143" y="624"/>
                    </a:cubicBezTo>
                    <a:lnTo>
                      <a:pt x="143" y="624"/>
                    </a:lnTo>
                    <a:cubicBezTo>
                      <a:pt x="156" y="657"/>
                      <a:pt x="216" y="686"/>
                      <a:pt x="216" y="686"/>
                    </a:cubicBezTo>
                    <a:lnTo>
                      <a:pt x="216" y="686"/>
                    </a:lnTo>
                    <a:cubicBezTo>
                      <a:pt x="216" y="686"/>
                      <a:pt x="204" y="721"/>
                      <a:pt x="227" y="760"/>
                    </a:cubicBezTo>
                    <a:lnTo>
                      <a:pt x="227" y="760"/>
                    </a:lnTo>
                    <a:cubicBezTo>
                      <a:pt x="289" y="862"/>
                      <a:pt x="736" y="888"/>
                      <a:pt x="736" y="888"/>
                    </a:cubicBezTo>
                    <a:lnTo>
                      <a:pt x="947" y="283"/>
                    </a:lnTo>
                    <a:lnTo>
                      <a:pt x="947" y="283"/>
                    </a:lnTo>
                    <a:cubicBezTo>
                      <a:pt x="947" y="283"/>
                      <a:pt x="777" y="123"/>
                      <a:pt x="573" y="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05">
                <a:extLst>
                  <a:ext uri="{FF2B5EF4-FFF2-40B4-BE49-F238E27FC236}">
                    <a16:creationId xmlns:a16="http://schemas.microsoft.com/office/drawing/2014/main" id="{E3D7C795-DF12-417B-AAB4-63D85120D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6178" y="9040095"/>
                <a:ext cx="859281" cy="804350"/>
              </a:xfrm>
              <a:custGeom>
                <a:avLst/>
                <a:gdLst>
                  <a:gd name="T0" fmla="*/ 227 w 965"/>
                  <a:gd name="T1" fmla="*/ 687 h 906"/>
                  <a:gd name="T2" fmla="*/ 228 w 965"/>
                  <a:gd name="T3" fmla="*/ 688 h 906"/>
                  <a:gd name="T4" fmla="*/ 232 w 965"/>
                  <a:gd name="T5" fmla="*/ 698 h 906"/>
                  <a:gd name="T6" fmla="*/ 242 w 965"/>
                  <a:gd name="T7" fmla="*/ 764 h 906"/>
                  <a:gd name="T8" fmla="*/ 514 w 965"/>
                  <a:gd name="T9" fmla="*/ 862 h 906"/>
                  <a:gd name="T10" fmla="*/ 945 w 965"/>
                  <a:gd name="T11" fmla="*/ 295 h 906"/>
                  <a:gd name="T12" fmla="*/ 579 w 965"/>
                  <a:gd name="T13" fmla="*/ 86 h 906"/>
                  <a:gd name="T14" fmla="*/ 278 w 965"/>
                  <a:gd name="T15" fmla="*/ 78 h 906"/>
                  <a:gd name="T16" fmla="*/ 179 w 965"/>
                  <a:gd name="T17" fmla="*/ 112 h 906"/>
                  <a:gd name="T18" fmla="*/ 475 w 965"/>
                  <a:gd name="T19" fmla="*/ 250 h 906"/>
                  <a:gd name="T20" fmla="*/ 479 w 965"/>
                  <a:gd name="T21" fmla="*/ 251 h 906"/>
                  <a:gd name="T22" fmla="*/ 486 w 965"/>
                  <a:gd name="T23" fmla="*/ 289 h 906"/>
                  <a:gd name="T24" fmla="*/ 312 w 965"/>
                  <a:gd name="T25" fmla="*/ 282 h 906"/>
                  <a:gd name="T26" fmla="*/ 217 w 965"/>
                  <a:gd name="T27" fmla="*/ 256 h 906"/>
                  <a:gd name="T28" fmla="*/ 53 w 965"/>
                  <a:gd name="T29" fmla="*/ 231 h 906"/>
                  <a:gd name="T30" fmla="*/ 34 w 965"/>
                  <a:gd name="T31" fmla="*/ 267 h 906"/>
                  <a:gd name="T32" fmla="*/ 89 w 965"/>
                  <a:gd name="T33" fmla="*/ 392 h 906"/>
                  <a:gd name="T34" fmla="*/ 93 w 965"/>
                  <a:gd name="T35" fmla="*/ 400 h 906"/>
                  <a:gd name="T36" fmla="*/ 100 w 965"/>
                  <a:gd name="T37" fmla="*/ 484 h 906"/>
                  <a:gd name="T38" fmla="*/ 159 w 965"/>
                  <a:gd name="T39" fmla="*/ 545 h 906"/>
                  <a:gd name="T40" fmla="*/ 166 w 965"/>
                  <a:gd name="T41" fmla="*/ 550 h 906"/>
                  <a:gd name="T42" fmla="*/ 166 w 965"/>
                  <a:gd name="T43" fmla="*/ 558 h 906"/>
                  <a:gd name="T44" fmla="*/ 159 w 965"/>
                  <a:gd name="T45" fmla="*/ 629 h 906"/>
                  <a:gd name="T46" fmla="*/ 744 w 965"/>
                  <a:gd name="T47" fmla="*/ 905 h 906"/>
                  <a:gd name="T48" fmla="*/ 743 w 965"/>
                  <a:gd name="T49" fmla="*/ 905 h 906"/>
                  <a:gd name="T50" fmla="*/ 227 w 965"/>
                  <a:gd name="T51" fmla="*/ 773 h 906"/>
                  <a:gd name="T52" fmla="*/ 213 w 965"/>
                  <a:gd name="T53" fmla="*/ 700 h 906"/>
                  <a:gd name="T54" fmla="*/ 143 w 965"/>
                  <a:gd name="T55" fmla="*/ 636 h 906"/>
                  <a:gd name="T56" fmla="*/ 147 w 965"/>
                  <a:gd name="T57" fmla="*/ 560 h 906"/>
                  <a:gd name="T58" fmla="*/ 84 w 965"/>
                  <a:gd name="T59" fmla="*/ 491 h 906"/>
                  <a:gd name="T60" fmla="*/ 74 w 965"/>
                  <a:gd name="T61" fmla="*/ 404 h 906"/>
                  <a:gd name="T62" fmla="*/ 15 w 965"/>
                  <a:gd name="T63" fmla="*/ 264 h 906"/>
                  <a:gd name="T64" fmla="*/ 44 w 965"/>
                  <a:gd name="T65" fmla="*/ 216 h 906"/>
                  <a:gd name="T66" fmla="*/ 222 w 965"/>
                  <a:gd name="T67" fmla="*/ 239 h 906"/>
                  <a:gd name="T68" fmla="*/ 317 w 965"/>
                  <a:gd name="T69" fmla="*/ 265 h 906"/>
                  <a:gd name="T70" fmla="*/ 471 w 965"/>
                  <a:gd name="T71" fmla="*/ 279 h 906"/>
                  <a:gd name="T72" fmla="*/ 466 w 965"/>
                  <a:gd name="T73" fmla="*/ 265 h 906"/>
                  <a:gd name="T74" fmla="*/ 155 w 965"/>
                  <a:gd name="T75" fmla="*/ 122 h 906"/>
                  <a:gd name="T76" fmla="*/ 150 w 965"/>
                  <a:gd name="T77" fmla="*/ 114 h 906"/>
                  <a:gd name="T78" fmla="*/ 154 w 965"/>
                  <a:gd name="T79" fmla="*/ 106 h 906"/>
                  <a:gd name="T80" fmla="*/ 584 w 965"/>
                  <a:gd name="T81" fmla="*/ 69 h 906"/>
                  <a:gd name="T82" fmla="*/ 961 w 965"/>
                  <a:gd name="T83" fmla="*/ 286 h 906"/>
                  <a:gd name="T84" fmla="*/ 753 w 965"/>
                  <a:gd name="T85" fmla="*/ 899 h 906"/>
                  <a:gd name="T86" fmla="*/ 744 w 965"/>
                  <a:gd name="T87" fmla="*/ 905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5" h="906">
                    <a:moveTo>
                      <a:pt x="227" y="687"/>
                    </a:moveTo>
                    <a:lnTo>
                      <a:pt x="227" y="687"/>
                    </a:lnTo>
                    <a:cubicBezTo>
                      <a:pt x="228" y="687"/>
                      <a:pt x="228" y="687"/>
                      <a:pt x="228" y="688"/>
                    </a:cubicBezTo>
                    <a:lnTo>
                      <a:pt x="228" y="688"/>
                    </a:lnTo>
                    <a:cubicBezTo>
                      <a:pt x="232" y="690"/>
                      <a:pt x="233" y="694"/>
                      <a:pt x="232" y="698"/>
                    </a:cubicBezTo>
                    <a:lnTo>
                      <a:pt x="232" y="698"/>
                    </a:lnTo>
                    <a:cubicBezTo>
                      <a:pt x="232" y="700"/>
                      <a:pt x="222" y="730"/>
                      <a:pt x="242" y="764"/>
                    </a:cubicBezTo>
                    <a:lnTo>
                      <a:pt x="242" y="764"/>
                    </a:lnTo>
                    <a:cubicBezTo>
                      <a:pt x="266" y="803"/>
                      <a:pt x="361" y="838"/>
                      <a:pt x="514" y="862"/>
                    </a:cubicBezTo>
                    <a:lnTo>
                      <a:pt x="514" y="862"/>
                    </a:lnTo>
                    <a:cubicBezTo>
                      <a:pt x="615" y="878"/>
                      <a:pt x="712" y="885"/>
                      <a:pt x="737" y="887"/>
                    </a:cubicBezTo>
                    <a:lnTo>
                      <a:pt x="945" y="295"/>
                    </a:lnTo>
                    <a:lnTo>
                      <a:pt x="945" y="295"/>
                    </a:lnTo>
                    <a:cubicBezTo>
                      <a:pt x="916" y="270"/>
                      <a:pt x="761" y="135"/>
                      <a:pt x="579" y="86"/>
                    </a:cubicBezTo>
                    <a:lnTo>
                      <a:pt x="579" y="86"/>
                    </a:lnTo>
                    <a:cubicBezTo>
                      <a:pt x="450" y="51"/>
                      <a:pt x="344" y="63"/>
                      <a:pt x="278" y="78"/>
                    </a:cubicBezTo>
                    <a:lnTo>
                      <a:pt x="278" y="78"/>
                    </a:lnTo>
                    <a:cubicBezTo>
                      <a:pt x="232" y="89"/>
                      <a:pt x="198" y="104"/>
                      <a:pt x="179" y="112"/>
                    </a:cubicBezTo>
                    <a:lnTo>
                      <a:pt x="475" y="250"/>
                    </a:lnTo>
                    <a:lnTo>
                      <a:pt x="475" y="250"/>
                    </a:lnTo>
                    <a:cubicBezTo>
                      <a:pt x="477" y="250"/>
                      <a:pt x="478" y="250"/>
                      <a:pt x="479" y="251"/>
                    </a:cubicBezTo>
                    <a:lnTo>
                      <a:pt x="479" y="251"/>
                    </a:lnTo>
                    <a:cubicBezTo>
                      <a:pt x="481" y="254"/>
                      <a:pt x="497" y="273"/>
                      <a:pt x="486" y="289"/>
                    </a:cubicBezTo>
                    <a:lnTo>
                      <a:pt x="486" y="289"/>
                    </a:lnTo>
                    <a:cubicBezTo>
                      <a:pt x="478" y="302"/>
                      <a:pt x="450" y="318"/>
                      <a:pt x="312" y="282"/>
                    </a:cubicBezTo>
                    <a:lnTo>
                      <a:pt x="312" y="282"/>
                    </a:lnTo>
                    <a:cubicBezTo>
                      <a:pt x="276" y="273"/>
                      <a:pt x="244" y="264"/>
                      <a:pt x="217" y="256"/>
                    </a:cubicBezTo>
                    <a:lnTo>
                      <a:pt x="217" y="256"/>
                    </a:lnTo>
                    <a:cubicBezTo>
                      <a:pt x="125" y="231"/>
                      <a:pt x="75" y="218"/>
                      <a:pt x="53" y="231"/>
                    </a:cubicBezTo>
                    <a:lnTo>
                      <a:pt x="53" y="231"/>
                    </a:lnTo>
                    <a:cubicBezTo>
                      <a:pt x="44" y="237"/>
                      <a:pt x="38" y="247"/>
                      <a:pt x="34" y="267"/>
                    </a:cubicBezTo>
                    <a:lnTo>
                      <a:pt x="34" y="267"/>
                    </a:lnTo>
                    <a:cubicBezTo>
                      <a:pt x="18" y="338"/>
                      <a:pt x="88" y="391"/>
                      <a:pt x="89" y="392"/>
                    </a:cubicBezTo>
                    <a:lnTo>
                      <a:pt x="89" y="392"/>
                    </a:lnTo>
                    <a:cubicBezTo>
                      <a:pt x="92" y="394"/>
                      <a:pt x="93" y="398"/>
                      <a:pt x="93" y="400"/>
                    </a:cubicBezTo>
                    <a:lnTo>
                      <a:pt x="93" y="400"/>
                    </a:lnTo>
                    <a:cubicBezTo>
                      <a:pt x="93" y="401"/>
                      <a:pt x="87" y="451"/>
                      <a:pt x="100" y="484"/>
                    </a:cubicBezTo>
                    <a:lnTo>
                      <a:pt x="100" y="484"/>
                    </a:lnTo>
                    <a:cubicBezTo>
                      <a:pt x="123" y="539"/>
                      <a:pt x="159" y="545"/>
                      <a:pt x="159" y="545"/>
                    </a:cubicBezTo>
                    <a:lnTo>
                      <a:pt x="159" y="545"/>
                    </a:lnTo>
                    <a:cubicBezTo>
                      <a:pt x="163" y="546"/>
                      <a:pt x="166" y="547"/>
                      <a:pt x="166" y="550"/>
                    </a:cubicBezTo>
                    <a:lnTo>
                      <a:pt x="166" y="550"/>
                    </a:lnTo>
                    <a:cubicBezTo>
                      <a:pt x="168" y="552"/>
                      <a:pt x="168" y="555"/>
                      <a:pt x="166" y="558"/>
                    </a:cubicBezTo>
                    <a:lnTo>
                      <a:pt x="166" y="558"/>
                    </a:lnTo>
                    <a:cubicBezTo>
                      <a:pt x="166" y="559"/>
                      <a:pt x="147" y="599"/>
                      <a:pt x="159" y="629"/>
                    </a:cubicBezTo>
                    <a:lnTo>
                      <a:pt x="159" y="629"/>
                    </a:lnTo>
                    <a:cubicBezTo>
                      <a:pt x="170" y="654"/>
                      <a:pt x="212" y="679"/>
                      <a:pt x="227" y="687"/>
                    </a:cubicBezTo>
                    <a:close/>
                    <a:moveTo>
                      <a:pt x="744" y="905"/>
                    </a:moveTo>
                    <a:lnTo>
                      <a:pt x="744" y="905"/>
                    </a:lnTo>
                    <a:cubicBezTo>
                      <a:pt x="743" y="905"/>
                      <a:pt x="743" y="905"/>
                      <a:pt x="743" y="905"/>
                    </a:cubicBezTo>
                    <a:lnTo>
                      <a:pt x="743" y="905"/>
                    </a:lnTo>
                    <a:cubicBezTo>
                      <a:pt x="725" y="904"/>
                      <a:pt x="291" y="878"/>
                      <a:pt x="227" y="773"/>
                    </a:cubicBezTo>
                    <a:lnTo>
                      <a:pt x="227" y="773"/>
                    </a:lnTo>
                    <a:cubicBezTo>
                      <a:pt x="208" y="743"/>
                      <a:pt x="211" y="713"/>
                      <a:pt x="213" y="700"/>
                    </a:cubicBezTo>
                    <a:lnTo>
                      <a:pt x="213" y="700"/>
                    </a:lnTo>
                    <a:cubicBezTo>
                      <a:pt x="196" y="690"/>
                      <a:pt x="154" y="665"/>
                      <a:pt x="143" y="636"/>
                    </a:cubicBezTo>
                    <a:lnTo>
                      <a:pt x="143" y="636"/>
                    </a:lnTo>
                    <a:cubicBezTo>
                      <a:pt x="132" y="608"/>
                      <a:pt x="140" y="576"/>
                      <a:pt x="147" y="560"/>
                    </a:cubicBezTo>
                    <a:lnTo>
                      <a:pt x="147" y="560"/>
                    </a:lnTo>
                    <a:cubicBezTo>
                      <a:pt x="131" y="554"/>
                      <a:pt x="103" y="537"/>
                      <a:pt x="84" y="491"/>
                    </a:cubicBezTo>
                    <a:lnTo>
                      <a:pt x="84" y="491"/>
                    </a:lnTo>
                    <a:cubicBezTo>
                      <a:pt x="71" y="460"/>
                      <a:pt x="73" y="418"/>
                      <a:pt x="74" y="404"/>
                    </a:cubicBezTo>
                    <a:lnTo>
                      <a:pt x="74" y="404"/>
                    </a:lnTo>
                    <a:cubicBezTo>
                      <a:pt x="58" y="390"/>
                      <a:pt x="0" y="336"/>
                      <a:pt x="15" y="264"/>
                    </a:cubicBezTo>
                    <a:lnTo>
                      <a:pt x="15" y="264"/>
                    </a:lnTo>
                    <a:cubicBezTo>
                      <a:pt x="22" y="239"/>
                      <a:pt x="30" y="224"/>
                      <a:pt x="44" y="216"/>
                    </a:cubicBezTo>
                    <a:lnTo>
                      <a:pt x="44" y="216"/>
                    </a:lnTo>
                    <a:cubicBezTo>
                      <a:pt x="72" y="199"/>
                      <a:pt x="119" y="211"/>
                      <a:pt x="222" y="239"/>
                    </a:cubicBezTo>
                    <a:lnTo>
                      <a:pt x="222" y="239"/>
                    </a:lnTo>
                    <a:cubicBezTo>
                      <a:pt x="249" y="247"/>
                      <a:pt x="280" y="255"/>
                      <a:pt x="317" y="265"/>
                    </a:cubicBezTo>
                    <a:lnTo>
                      <a:pt x="317" y="265"/>
                    </a:lnTo>
                    <a:cubicBezTo>
                      <a:pt x="452" y="299"/>
                      <a:pt x="469" y="283"/>
                      <a:pt x="471" y="279"/>
                    </a:cubicBezTo>
                    <a:lnTo>
                      <a:pt x="471" y="279"/>
                    </a:lnTo>
                    <a:cubicBezTo>
                      <a:pt x="474" y="276"/>
                      <a:pt x="469" y="269"/>
                      <a:pt x="466" y="265"/>
                    </a:cubicBezTo>
                    <a:lnTo>
                      <a:pt x="155" y="122"/>
                    </a:lnTo>
                    <a:lnTo>
                      <a:pt x="155" y="122"/>
                    </a:lnTo>
                    <a:cubicBezTo>
                      <a:pt x="153" y="120"/>
                      <a:pt x="151" y="118"/>
                      <a:pt x="150" y="114"/>
                    </a:cubicBezTo>
                    <a:lnTo>
                      <a:pt x="150" y="114"/>
                    </a:lnTo>
                    <a:cubicBezTo>
                      <a:pt x="150" y="111"/>
                      <a:pt x="152" y="107"/>
                      <a:pt x="154" y="106"/>
                    </a:cubicBezTo>
                    <a:lnTo>
                      <a:pt x="154" y="106"/>
                    </a:lnTo>
                    <a:cubicBezTo>
                      <a:pt x="161" y="101"/>
                      <a:pt x="329" y="0"/>
                      <a:pt x="584" y="69"/>
                    </a:cubicBezTo>
                    <a:lnTo>
                      <a:pt x="584" y="69"/>
                    </a:lnTo>
                    <a:cubicBezTo>
                      <a:pt x="787" y="123"/>
                      <a:pt x="959" y="284"/>
                      <a:pt x="961" y="286"/>
                    </a:cubicBezTo>
                    <a:lnTo>
                      <a:pt x="961" y="286"/>
                    </a:lnTo>
                    <a:cubicBezTo>
                      <a:pt x="963" y="288"/>
                      <a:pt x="964" y="292"/>
                      <a:pt x="963" y="296"/>
                    </a:cubicBezTo>
                    <a:lnTo>
                      <a:pt x="753" y="899"/>
                    </a:lnTo>
                    <a:lnTo>
                      <a:pt x="753" y="899"/>
                    </a:lnTo>
                    <a:cubicBezTo>
                      <a:pt x="751" y="904"/>
                      <a:pt x="748" y="905"/>
                      <a:pt x="744" y="9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06">
                <a:extLst>
                  <a:ext uri="{FF2B5EF4-FFF2-40B4-BE49-F238E27FC236}">
                    <a16:creationId xmlns:a16="http://schemas.microsoft.com/office/drawing/2014/main" id="{841D24ED-3170-46AD-AB42-B58D3A16F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9276" y="9299056"/>
                <a:ext cx="619937" cy="741572"/>
              </a:xfrm>
              <a:custGeom>
                <a:avLst/>
                <a:gdLst>
                  <a:gd name="T0" fmla="*/ 691 w 695"/>
                  <a:gd name="T1" fmla="*/ 192 h 832"/>
                  <a:gd name="T2" fmla="*/ 691 w 695"/>
                  <a:gd name="T3" fmla="*/ 192 h 832"/>
                  <a:gd name="T4" fmla="*/ 211 w 695"/>
                  <a:gd name="T5" fmla="*/ 0 h 832"/>
                  <a:gd name="T6" fmla="*/ 0 w 695"/>
                  <a:gd name="T7" fmla="*/ 605 h 832"/>
                  <a:gd name="T8" fmla="*/ 0 w 695"/>
                  <a:gd name="T9" fmla="*/ 605 h 832"/>
                  <a:gd name="T10" fmla="*/ 510 w 695"/>
                  <a:gd name="T11" fmla="*/ 798 h 832"/>
                  <a:gd name="T12" fmla="*/ 510 w 695"/>
                  <a:gd name="T13" fmla="*/ 798 h 832"/>
                  <a:gd name="T14" fmla="*/ 691 w 695"/>
                  <a:gd name="T15" fmla="*/ 192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5" h="832">
                    <a:moveTo>
                      <a:pt x="691" y="192"/>
                    </a:moveTo>
                    <a:lnTo>
                      <a:pt x="691" y="192"/>
                    </a:lnTo>
                    <a:cubicBezTo>
                      <a:pt x="690" y="173"/>
                      <a:pt x="212" y="10"/>
                      <a:pt x="211" y="0"/>
                    </a:cubicBezTo>
                    <a:lnTo>
                      <a:pt x="0" y="605"/>
                    </a:lnTo>
                    <a:lnTo>
                      <a:pt x="0" y="605"/>
                    </a:lnTo>
                    <a:cubicBezTo>
                      <a:pt x="0" y="605"/>
                      <a:pt x="485" y="831"/>
                      <a:pt x="510" y="798"/>
                    </a:cubicBezTo>
                    <a:lnTo>
                      <a:pt x="510" y="798"/>
                    </a:lnTo>
                    <a:cubicBezTo>
                      <a:pt x="546" y="750"/>
                      <a:pt x="694" y="287"/>
                      <a:pt x="691" y="19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07">
                <a:extLst>
                  <a:ext uri="{FF2B5EF4-FFF2-40B4-BE49-F238E27FC236}">
                    <a16:creationId xmlns:a16="http://schemas.microsoft.com/office/drawing/2014/main" id="{BB8D160A-7820-41F8-B296-5EE077E26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1429" y="9291209"/>
                <a:ext cx="635632" cy="729799"/>
              </a:xfrm>
              <a:custGeom>
                <a:avLst/>
                <a:gdLst>
                  <a:gd name="T0" fmla="*/ 229 w 714"/>
                  <a:gd name="T1" fmla="*/ 8 h 821"/>
                  <a:gd name="T2" fmla="*/ 229 w 714"/>
                  <a:gd name="T3" fmla="*/ 8 h 821"/>
                  <a:gd name="T4" fmla="*/ 229 w 714"/>
                  <a:gd name="T5" fmla="*/ 8 h 821"/>
                  <a:gd name="T6" fmla="*/ 229 w 714"/>
                  <a:gd name="T7" fmla="*/ 8 h 821"/>
                  <a:gd name="T8" fmla="*/ 229 w 714"/>
                  <a:gd name="T9" fmla="*/ 8 h 821"/>
                  <a:gd name="T10" fmla="*/ 229 w 714"/>
                  <a:gd name="T11" fmla="*/ 8 h 821"/>
                  <a:gd name="T12" fmla="*/ 692 w 714"/>
                  <a:gd name="T13" fmla="*/ 201 h 821"/>
                  <a:gd name="T14" fmla="*/ 692 w 714"/>
                  <a:gd name="T15" fmla="*/ 201 h 821"/>
                  <a:gd name="T16" fmla="*/ 514 w 714"/>
                  <a:gd name="T17" fmla="*/ 801 h 821"/>
                  <a:gd name="T18" fmla="*/ 514 w 714"/>
                  <a:gd name="T19" fmla="*/ 801 h 821"/>
                  <a:gd name="T20" fmla="*/ 21 w 714"/>
                  <a:gd name="T21" fmla="*/ 608 h 821"/>
                  <a:gd name="T22" fmla="*/ 21 w 714"/>
                  <a:gd name="T23" fmla="*/ 608 h 821"/>
                  <a:gd name="T24" fmla="*/ 513 w 714"/>
                  <a:gd name="T25" fmla="*/ 801 h 821"/>
                  <a:gd name="T26" fmla="*/ 513 w 714"/>
                  <a:gd name="T27" fmla="*/ 801 h 821"/>
                  <a:gd name="T28" fmla="*/ 692 w 714"/>
                  <a:gd name="T29" fmla="*/ 204 h 821"/>
                  <a:gd name="T30" fmla="*/ 692 w 714"/>
                  <a:gd name="T31" fmla="*/ 204 h 821"/>
                  <a:gd name="T32" fmla="*/ 392 w 714"/>
                  <a:gd name="T33" fmla="*/ 85 h 821"/>
                  <a:gd name="T34" fmla="*/ 392 w 714"/>
                  <a:gd name="T35" fmla="*/ 85 h 821"/>
                  <a:gd name="T36" fmla="*/ 226 w 714"/>
                  <a:gd name="T37" fmla="*/ 22 h 821"/>
                  <a:gd name="T38" fmla="*/ 21 w 714"/>
                  <a:gd name="T39" fmla="*/ 608 h 821"/>
                  <a:gd name="T40" fmla="*/ 510 w 714"/>
                  <a:gd name="T41" fmla="*/ 820 h 821"/>
                  <a:gd name="T42" fmla="*/ 510 w 714"/>
                  <a:gd name="T43" fmla="*/ 820 h 821"/>
                  <a:gd name="T44" fmla="*/ 252 w 714"/>
                  <a:gd name="T45" fmla="*/ 731 h 821"/>
                  <a:gd name="T46" fmla="*/ 252 w 714"/>
                  <a:gd name="T47" fmla="*/ 731 h 821"/>
                  <a:gd name="T48" fmla="*/ 6 w 714"/>
                  <a:gd name="T49" fmla="*/ 621 h 821"/>
                  <a:gd name="T50" fmla="*/ 6 w 714"/>
                  <a:gd name="T51" fmla="*/ 621 h 821"/>
                  <a:gd name="T52" fmla="*/ 2 w 714"/>
                  <a:gd name="T53" fmla="*/ 610 h 821"/>
                  <a:gd name="T54" fmla="*/ 212 w 714"/>
                  <a:gd name="T55" fmla="*/ 7 h 821"/>
                  <a:gd name="T56" fmla="*/ 212 w 714"/>
                  <a:gd name="T57" fmla="*/ 7 h 821"/>
                  <a:gd name="T58" fmla="*/ 222 w 714"/>
                  <a:gd name="T59" fmla="*/ 0 h 821"/>
                  <a:gd name="T60" fmla="*/ 222 w 714"/>
                  <a:gd name="T61" fmla="*/ 0 h 821"/>
                  <a:gd name="T62" fmla="*/ 228 w 714"/>
                  <a:gd name="T63" fmla="*/ 3 h 821"/>
                  <a:gd name="T64" fmla="*/ 228 w 714"/>
                  <a:gd name="T65" fmla="*/ 3 h 821"/>
                  <a:gd name="T66" fmla="*/ 398 w 714"/>
                  <a:gd name="T67" fmla="*/ 68 h 821"/>
                  <a:gd name="T68" fmla="*/ 398 w 714"/>
                  <a:gd name="T69" fmla="*/ 68 h 821"/>
                  <a:gd name="T70" fmla="*/ 710 w 714"/>
                  <a:gd name="T71" fmla="*/ 200 h 821"/>
                  <a:gd name="T72" fmla="*/ 710 w 714"/>
                  <a:gd name="T73" fmla="*/ 200 h 821"/>
                  <a:gd name="T74" fmla="*/ 527 w 714"/>
                  <a:gd name="T75" fmla="*/ 813 h 821"/>
                  <a:gd name="T76" fmla="*/ 527 w 714"/>
                  <a:gd name="T77" fmla="*/ 813 h 821"/>
                  <a:gd name="T78" fmla="*/ 510 w 714"/>
                  <a:gd name="T79" fmla="*/ 82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14" h="821">
                    <a:moveTo>
                      <a:pt x="229" y="8"/>
                    </a:moveTo>
                    <a:lnTo>
                      <a:pt x="229" y="8"/>
                    </a:lnTo>
                    <a:close/>
                    <a:moveTo>
                      <a:pt x="229" y="8"/>
                    </a:moveTo>
                    <a:lnTo>
                      <a:pt x="229" y="8"/>
                    </a:lnTo>
                    <a:close/>
                    <a:moveTo>
                      <a:pt x="229" y="8"/>
                    </a:moveTo>
                    <a:lnTo>
                      <a:pt x="229" y="8"/>
                    </a:lnTo>
                    <a:close/>
                    <a:moveTo>
                      <a:pt x="692" y="201"/>
                    </a:moveTo>
                    <a:lnTo>
                      <a:pt x="692" y="201"/>
                    </a:lnTo>
                    <a:close/>
                    <a:moveTo>
                      <a:pt x="514" y="801"/>
                    </a:moveTo>
                    <a:lnTo>
                      <a:pt x="514" y="801"/>
                    </a:lnTo>
                    <a:close/>
                    <a:moveTo>
                      <a:pt x="21" y="608"/>
                    </a:moveTo>
                    <a:lnTo>
                      <a:pt x="21" y="608"/>
                    </a:lnTo>
                    <a:cubicBezTo>
                      <a:pt x="243" y="712"/>
                      <a:pt x="485" y="811"/>
                      <a:pt x="513" y="801"/>
                    </a:cubicBezTo>
                    <a:lnTo>
                      <a:pt x="513" y="801"/>
                    </a:lnTo>
                    <a:cubicBezTo>
                      <a:pt x="545" y="755"/>
                      <a:pt x="692" y="305"/>
                      <a:pt x="692" y="204"/>
                    </a:cubicBezTo>
                    <a:lnTo>
                      <a:pt x="692" y="204"/>
                    </a:lnTo>
                    <a:cubicBezTo>
                      <a:pt x="670" y="188"/>
                      <a:pt x="504" y="126"/>
                      <a:pt x="392" y="85"/>
                    </a:cubicBezTo>
                    <a:lnTo>
                      <a:pt x="392" y="85"/>
                    </a:lnTo>
                    <a:cubicBezTo>
                      <a:pt x="288" y="47"/>
                      <a:pt x="244" y="30"/>
                      <a:pt x="226" y="22"/>
                    </a:cubicBezTo>
                    <a:lnTo>
                      <a:pt x="21" y="608"/>
                    </a:lnTo>
                    <a:close/>
                    <a:moveTo>
                      <a:pt x="510" y="820"/>
                    </a:moveTo>
                    <a:lnTo>
                      <a:pt x="510" y="820"/>
                    </a:lnTo>
                    <a:cubicBezTo>
                      <a:pt x="485" y="820"/>
                      <a:pt x="425" y="804"/>
                      <a:pt x="252" y="731"/>
                    </a:cubicBezTo>
                    <a:lnTo>
                      <a:pt x="252" y="731"/>
                    </a:lnTo>
                    <a:cubicBezTo>
                      <a:pt x="129" y="679"/>
                      <a:pt x="8" y="622"/>
                      <a:pt x="6" y="621"/>
                    </a:cubicBezTo>
                    <a:lnTo>
                      <a:pt x="6" y="621"/>
                    </a:lnTo>
                    <a:cubicBezTo>
                      <a:pt x="2" y="620"/>
                      <a:pt x="0" y="614"/>
                      <a:pt x="2" y="610"/>
                    </a:cubicBezTo>
                    <a:lnTo>
                      <a:pt x="212" y="7"/>
                    </a:lnTo>
                    <a:lnTo>
                      <a:pt x="212" y="7"/>
                    </a:lnTo>
                    <a:cubicBezTo>
                      <a:pt x="213" y="3"/>
                      <a:pt x="218" y="0"/>
                      <a:pt x="222" y="0"/>
                    </a:cubicBezTo>
                    <a:lnTo>
                      <a:pt x="222" y="0"/>
                    </a:lnTo>
                    <a:cubicBezTo>
                      <a:pt x="224" y="0"/>
                      <a:pt x="226" y="1"/>
                      <a:pt x="228" y="3"/>
                    </a:cubicBezTo>
                    <a:lnTo>
                      <a:pt x="228" y="3"/>
                    </a:lnTo>
                    <a:cubicBezTo>
                      <a:pt x="238" y="10"/>
                      <a:pt x="319" y="40"/>
                      <a:pt x="398" y="68"/>
                    </a:cubicBezTo>
                    <a:lnTo>
                      <a:pt x="398" y="68"/>
                    </a:lnTo>
                    <a:cubicBezTo>
                      <a:pt x="685" y="174"/>
                      <a:pt x="710" y="187"/>
                      <a:pt x="710" y="200"/>
                    </a:cubicBezTo>
                    <a:lnTo>
                      <a:pt x="710" y="200"/>
                    </a:lnTo>
                    <a:cubicBezTo>
                      <a:pt x="713" y="300"/>
                      <a:pt x="563" y="766"/>
                      <a:pt x="527" y="813"/>
                    </a:cubicBezTo>
                    <a:lnTo>
                      <a:pt x="527" y="813"/>
                    </a:lnTo>
                    <a:cubicBezTo>
                      <a:pt x="524" y="816"/>
                      <a:pt x="521" y="820"/>
                      <a:pt x="510" y="8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08">
                <a:extLst>
                  <a:ext uri="{FF2B5EF4-FFF2-40B4-BE49-F238E27FC236}">
                    <a16:creationId xmlns:a16="http://schemas.microsoft.com/office/drawing/2014/main" id="{F8F9E3E1-CBF0-4E9D-B173-920D97032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5459" y="9338292"/>
                <a:ext cx="1981443" cy="1432134"/>
              </a:xfrm>
              <a:custGeom>
                <a:avLst/>
                <a:gdLst>
                  <a:gd name="T0" fmla="*/ 2228 w 2229"/>
                  <a:gd name="T1" fmla="*/ 1610 h 1611"/>
                  <a:gd name="T2" fmla="*/ 2228 w 2229"/>
                  <a:gd name="T3" fmla="*/ 1610 h 1611"/>
                  <a:gd name="T4" fmla="*/ 38 w 2229"/>
                  <a:gd name="T5" fmla="*/ 750 h 1611"/>
                  <a:gd name="T6" fmla="*/ 38 w 2229"/>
                  <a:gd name="T7" fmla="*/ 750 h 1611"/>
                  <a:gd name="T8" fmla="*/ 271 w 2229"/>
                  <a:gd name="T9" fmla="*/ 6 h 1611"/>
                  <a:gd name="T10" fmla="*/ 271 w 2229"/>
                  <a:gd name="T11" fmla="*/ 6 h 1611"/>
                  <a:gd name="T12" fmla="*/ 2143 w 2229"/>
                  <a:gd name="T13" fmla="*/ 426 h 1611"/>
                  <a:gd name="T14" fmla="*/ 2228 w 2229"/>
                  <a:gd name="T15" fmla="*/ 1610 h 1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9" h="1611">
                    <a:moveTo>
                      <a:pt x="2228" y="1610"/>
                    </a:moveTo>
                    <a:lnTo>
                      <a:pt x="2228" y="1610"/>
                    </a:lnTo>
                    <a:cubicBezTo>
                      <a:pt x="1382" y="1471"/>
                      <a:pt x="94" y="834"/>
                      <a:pt x="38" y="750"/>
                    </a:cubicBezTo>
                    <a:lnTo>
                      <a:pt x="38" y="750"/>
                    </a:lnTo>
                    <a:cubicBezTo>
                      <a:pt x="0" y="695"/>
                      <a:pt x="243" y="0"/>
                      <a:pt x="271" y="6"/>
                    </a:cubicBezTo>
                    <a:lnTo>
                      <a:pt x="271" y="6"/>
                    </a:lnTo>
                    <a:cubicBezTo>
                      <a:pt x="561" y="67"/>
                      <a:pt x="1375" y="304"/>
                      <a:pt x="2143" y="426"/>
                    </a:cubicBezTo>
                    <a:lnTo>
                      <a:pt x="2228" y="161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09">
                <a:extLst>
                  <a:ext uri="{FF2B5EF4-FFF2-40B4-BE49-F238E27FC236}">
                    <a16:creationId xmlns:a16="http://schemas.microsoft.com/office/drawing/2014/main" id="{5969E6E0-101A-42F9-AE16-E8F762EDB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612" y="9334370"/>
                <a:ext cx="2001063" cy="1447826"/>
              </a:xfrm>
              <a:custGeom>
                <a:avLst/>
                <a:gdLst>
                  <a:gd name="T0" fmla="*/ 2236 w 2247"/>
                  <a:gd name="T1" fmla="*/ 1624 h 1625"/>
                  <a:gd name="T2" fmla="*/ 2236 w 2247"/>
                  <a:gd name="T3" fmla="*/ 1624 h 1625"/>
                  <a:gd name="T4" fmla="*/ 2235 w 2247"/>
                  <a:gd name="T5" fmla="*/ 1624 h 1625"/>
                  <a:gd name="T6" fmla="*/ 2235 w 2247"/>
                  <a:gd name="T7" fmla="*/ 1624 h 1625"/>
                  <a:gd name="T8" fmla="*/ 842 w 2247"/>
                  <a:gd name="T9" fmla="*/ 1173 h 1625"/>
                  <a:gd name="T10" fmla="*/ 842 w 2247"/>
                  <a:gd name="T11" fmla="*/ 1173 h 1625"/>
                  <a:gd name="T12" fmla="*/ 39 w 2247"/>
                  <a:gd name="T13" fmla="*/ 760 h 1625"/>
                  <a:gd name="T14" fmla="*/ 39 w 2247"/>
                  <a:gd name="T15" fmla="*/ 760 h 1625"/>
                  <a:gd name="T16" fmla="*/ 264 w 2247"/>
                  <a:gd name="T17" fmla="*/ 14 h 1625"/>
                  <a:gd name="T18" fmla="*/ 264 w 2247"/>
                  <a:gd name="T19" fmla="*/ 14 h 1625"/>
                  <a:gd name="T20" fmla="*/ 282 w 2247"/>
                  <a:gd name="T21" fmla="*/ 2 h 1625"/>
                  <a:gd name="T22" fmla="*/ 282 w 2247"/>
                  <a:gd name="T23" fmla="*/ 2 h 1625"/>
                  <a:gd name="T24" fmla="*/ 648 w 2247"/>
                  <a:gd name="T25" fmla="*/ 91 h 1625"/>
                  <a:gd name="T26" fmla="*/ 648 w 2247"/>
                  <a:gd name="T27" fmla="*/ 91 h 1625"/>
                  <a:gd name="T28" fmla="*/ 2154 w 2247"/>
                  <a:gd name="T29" fmla="*/ 421 h 1625"/>
                  <a:gd name="T30" fmla="*/ 2154 w 2247"/>
                  <a:gd name="T31" fmla="*/ 421 h 1625"/>
                  <a:gd name="T32" fmla="*/ 2161 w 2247"/>
                  <a:gd name="T33" fmla="*/ 432 h 1625"/>
                  <a:gd name="T34" fmla="*/ 2161 w 2247"/>
                  <a:gd name="T35" fmla="*/ 432 h 1625"/>
                  <a:gd name="T36" fmla="*/ 2150 w 2247"/>
                  <a:gd name="T37" fmla="*/ 440 h 1625"/>
                  <a:gd name="T38" fmla="*/ 2150 w 2247"/>
                  <a:gd name="T39" fmla="*/ 440 h 1625"/>
                  <a:gd name="T40" fmla="*/ 644 w 2247"/>
                  <a:gd name="T41" fmla="*/ 109 h 1625"/>
                  <a:gd name="T42" fmla="*/ 644 w 2247"/>
                  <a:gd name="T43" fmla="*/ 109 h 1625"/>
                  <a:gd name="T44" fmla="*/ 282 w 2247"/>
                  <a:gd name="T45" fmla="*/ 20 h 1625"/>
                  <a:gd name="T46" fmla="*/ 282 w 2247"/>
                  <a:gd name="T47" fmla="*/ 20 h 1625"/>
                  <a:gd name="T48" fmla="*/ 142 w 2247"/>
                  <a:gd name="T49" fmla="*/ 377 h 1625"/>
                  <a:gd name="T50" fmla="*/ 142 w 2247"/>
                  <a:gd name="T51" fmla="*/ 377 h 1625"/>
                  <a:gd name="T52" fmla="*/ 54 w 2247"/>
                  <a:gd name="T53" fmla="*/ 750 h 1625"/>
                  <a:gd name="T54" fmla="*/ 54 w 2247"/>
                  <a:gd name="T55" fmla="*/ 750 h 1625"/>
                  <a:gd name="T56" fmla="*/ 2239 w 2247"/>
                  <a:gd name="T57" fmla="*/ 1607 h 1625"/>
                  <a:gd name="T58" fmla="*/ 2239 w 2247"/>
                  <a:gd name="T59" fmla="*/ 1607 h 1625"/>
                  <a:gd name="T60" fmla="*/ 2245 w 2247"/>
                  <a:gd name="T61" fmla="*/ 1617 h 1625"/>
                  <a:gd name="T62" fmla="*/ 2245 w 2247"/>
                  <a:gd name="T63" fmla="*/ 1617 h 1625"/>
                  <a:gd name="T64" fmla="*/ 2236 w 2247"/>
                  <a:gd name="T65" fmla="*/ 1624 h 1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47" h="1625">
                    <a:moveTo>
                      <a:pt x="2236" y="1624"/>
                    </a:moveTo>
                    <a:lnTo>
                      <a:pt x="2236" y="1624"/>
                    </a:lnTo>
                    <a:cubicBezTo>
                      <a:pt x="2236" y="1624"/>
                      <a:pt x="2236" y="1624"/>
                      <a:pt x="2235" y="1624"/>
                    </a:cubicBezTo>
                    <a:lnTo>
                      <a:pt x="2235" y="1624"/>
                    </a:lnTo>
                    <a:cubicBezTo>
                      <a:pt x="1751" y="1545"/>
                      <a:pt x="1155" y="1307"/>
                      <a:pt x="842" y="1173"/>
                    </a:cubicBezTo>
                    <a:lnTo>
                      <a:pt x="842" y="1173"/>
                    </a:lnTo>
                    <a:cubicBezTo>
                      <a:pt x="407" y="985"/>
                      <a:pt x="70" y="805"/>
                      <a:pt x="39" y="760"/>
                    </a:cubicBezTo>
                    <a:lnTo>
                      <a:pt x="39" y="760"/>
                    </a:lnTo>
                    <a:cubicBezTo>
                      <a:pt x="0" y="703"/>
                      <a:pt x="216" y="85"/>
                      <a:pt x="264" y="14"/>
                    </a:cubicBezTo>
                    <a:lnTo>
                      <a:pt x="264" y="14"/>
                    </a:lnTo>
                    <a:cubicBezTo>
                      <a:pt x="267" y="9"/>
                      <a:pt x="273" y="0"/>
                      <a:pt x="282" y="2"/>
                    </a:cubicBezTo>
                    <a:lnTo>
                      <a:pt x="282" y="2"/>
                    </a:lnTo>
                    <a:cubicBezTo>
                      <a:pt x="365" y="19"/>
                      <a:pt x="490" y="51"/>
                      <a:pt x="648" y="91"/>
                    </a:cubicBezTo>
                    <a:lnTo>
                      <a:pt x="648" y="91"/>
                    </a:lnTo>
                    <a:cubicBezTo>
                      <a:pt x="1030" y="188"/>
                      <a:pt x="1606" y="334"/>
                      <a:pt x="2154" y="421"/>
                    </a:cubicBezTo>
                    <a:lnTo>
                      <a:pt x="2154" y="421"/>
                    </a:lnTo>
                    <a:cubicBezTo>
                      <a:pt x="2158" y="422"/>
                      <a:pt x="2162" y="428"/>
                      <a:pt x="2161" y="432"/>
                    </a:cubicBezTo>
                    <a:lnTo>
                      <a:pt x="2161" y="432"/>
                    </a:lnTo>
                    <a:cubicBezTo>
                      <a:pt x="2161" y="437"/>
                      <a:pt x="2156" y="441"/>
                      <a:pt x="2150" y="440"/>
                    </a:cubicBezTo>
                    <a:lnTo>
                      <a:pt x="2150" y="440"/>
                    </a:lnTo>
                    <a:cubicBezTo>
                      <a:pt x="1603" y="352"/>
                      <a:pt x="1025" y="206"/>
                      <a:pt x="644" y="109"/>
                    </a:cubicBezTo>
                    <a:lnTo>
                      <a:pt x="644" y="109"/>
                    </a:lnTo>
                    <a:cubicBezTo>
                      <a:pt x="488" y="69"/>
                      <a:pt x="364" y="38"/>
                      <a:pt x="282" y="20"/>
                    </a:cubicBezTo>
                    <a:lnTo>
                      <a:pt x="282" y="20"/>
                    </a:lnTo>
                    <a:cubicBezTo>
                      <a:pt x="264" y="38"/>
                      <a:pt x="205" y="185"/>
                      <a:pt x="142" y="377"/>
                    </a:cubicBezTo>
                    <a:lnTo>
                      <a:pt x="142" y="377"/>
                    </a:lnTo>
                    <a:cubicBezTo>
                      <a:pt x="66" y="610"/>
                      <a:pt x="42" y="733"/>
                      <a:pt x="54" y="750"/>
                    </a:cubicBezTo>
                    <a:lnTo>
                      <a:pt x="54" y="750"/>
                    </a:lnTo>
                    <a:cubicBezTo>
                      <a:pt x="109" y="831"/>
                      <a:pt x="1389" y="1467"/>
                      <a:pt x="2239" y="1607"/>
                    </a:cubicBezTo>
                    <a:lnTo>
                      <a:pt x="2239" y="1607"/>
                    </a:lnTo>
                    <a:cubicBezTo>
                      <a:pt x="2243" y="1607"/>
                      <a:pt x="2246" y="1612"/>
                      <a:pt x="2245" y="1617"/>
                    </a:cubicBezTo>
                    <a:lnTo>
                      <a:pt x="2245" y="1617"/>
                    </a:lnTo>
                    <a:cubicBezTo>
                      <a:pt x="2245" y="1621"/>
                      <a:pt x="2241" y="1624"/>
                      <a:pt x="2236" y="16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10">
                <a:extLst>
                  <a:ext uri="{FF2B5EF4-FFF2-40B4-BE49-F238E27FC236}">
                    <a16:creationId xmlns:a16="http://schemas.microsoft.com/office/drawing/2014/main" id="{F2D947C4-0D34-45A9-A285-64EDCD22A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9193" y="9287286"/>
                <a:ext cx="51009" cy="439449"/>
              </a:xfrm>
              <a:custGeom>
                <a:avLst/>
                <a:gdLst>
                  <a:gd name="T0" fmla="*/ 45 w 56"/>
                  <a:gd name="T1" fmla="*/ 493 h 494"/>
                  <a:gd name="T2" fmla="*/ 45 w 56"/>
                  <a:gd name="T3" fmla="*/ 493 h 494"/>
                  <a:gd name="T4" fmla="*/ 36 w 56"/>
                  <a:gd name="T5" fmla="*/ 484 h 494"/>
                  <a:gd name="T6" fmla="*/ 0 w 56"/>
                  <a:gd name="T7" fmla="*/ 9 h 494"/>
                  <a:gd name="T8" fmla="*/ 0 w 56"/>
                  <a:gd name="T9" fmla="*/ 9 h 494"/>
                  <a:gd name="T10" fmla="*/ 9 w 56"/>
                  <a:gd name="T11" fmla="*/ 0 h 494"/>
                  <a:gd name="T12" fmla="*/ 9 w 56"/>
                  <a:gd name="T13" fmla="*/ 0 h 494"/>
                  <a:gd name="T14" fmla="*/ 18 w 56"/>
                  <a:gd name="T15" fmla="*/ 8 h 494"/>
                  <a:gd name="T16" fmla="*/ 54 w 56"/>
                  <a:gd name="T17" fmla="*/ 482 h 494"/>
                  <a:gd name="T18" fmla="*/ 54 w 56"/>
                  <a:gd name="T19" fmla="*/ 482 h 494"/>
                  <a:gd name="T20" fmla="*/ 45 w 56"/>
                  <a:gd name="T21" fmla="*/ 492 h 494"/>
                  <a:gd name="T22" fmla="*/ 45 w 56"/>
                  <a:gd name="T23" fmla="*/ 492 h 494"/>
                  <a:gd name="T24" fmla="*/ 45 w 56"/>
                  <a:gd name="T25" fmla="*/ 493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494">
                    <a:moveTo>
                      <a:pt x="45" y="493"/>
                    </a:moveTo>
                    <a:lnTo>
                      <a:pt x="45" y="493"/>
                    </a:lnTo>
                    <a:cubicBezTo>
                      <a:pt x="40" y="493"/>
                      <a:pt x="37" y="488"/>
                      <a:pt x="36" y="48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8" y="3"/>
                      <a:pt x="18" y="8"/>
                    </a:cubicBezTo>
                    <a:lnTo>
                      <a:pt x="54" y="482"/>
                    </a:lnTo>
                    <a:lnTo>
                      <a:pt x="54" y="482"/>
                    </a:lnTo>
                    <a:cubicBezTo>
                      <a:pt x="55" y="487"/>
                      <a:pt x="51" y="492"/>
                      <a:pt x="45" y="492"/>
                    </a:cubicBezTo>
                    <a:lnTo>
                      <a:pt x="45" y="492"/>
                    </a:lnTo>
                    <a:cubicBezTo>
                      <a:pt x="45" y="493"/>
                      <a:pt x="45" y="493"/>
                      <a:pt x="45" y="4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D075A0BD-1E86-4030-A88C-2BC75EE4A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8817" y="7981792"/>
                <a:ext cx="1934674" cy="1551793"/>
              </a:xfrm>
              <a:custGeom>
                <a:avLst/>
                <a:gdLst>
                  <a:gd name="connsiteX0" fmla="*/ 259326 w 1934674"/>
                  <a:gd name="connsiteY0" fmla="*/ 233079 h 1551793"/>
                  <a:gd name="connsiteX1" fmla="*/ 261118 w 1934674"/>
                  <a:gd name="connsiteY1" fmla="*/ 244629 h 1551793"/>
                  <a:gd name="connsiteX2" fmla="*/ 189458 w 1934674"/>
                  <a:gd name="connsiteY2" fmla="*/ 533387 h 1551793"/>
                  <a:gd name="connsiteX3" fmla="*/ 212746 w 1934674"/>
                  <a:gd name="connsiteY3" fmla="*/ 679099 h 1551793"/>
                  <a:gd name="connsiteX4" fmla="*/ 207372 w 1934674"/>
                  <a:gd name="connsiteY4" fmla="*/ 687983 h 1551793"/>
                  <a:gd name="connsiteX5" fmla="*/ 19264 w 1934674"/>
                  <a:gd name="connsiteY5" fmla="*/ 1064702 h 1551793"/>
                  <a:gd name="connsiteX6" fmla="*/ 56884 w 1934674"/>
                  <a:gd name="connsiteY6" fmla="*/ 1389888 h 1551793"/>
                  <a:gd name="connsiteX7" fmla="*/ 49718 w 1934674"/>
                  <a:gd name="connsiteY7" fmla="*/ 1398772 h 1551793"/>
                  <a:gd name="connsiteX8" fmla="*/ 48824 w 1934674"/>
                  <a:gd name="connsiteY8" fmla="*/ 1398772 h 1551793"/>
                  <a:gd name="connsiteX9" fmla="*/ 39866 w 1934674"/>
                  <a:gd name="connsiteY9" fmla="*/ 1391665 h 1551793"/>
                  <a:gd name="connsiteX10" fmla="*/ 3140 w 1934674"/>
                  <a:gd name="connsiteY10" fmla="*/ 1066479 h 1551793"/>
                  <a:gd name="connsiteX11" fmla="*/ 89132 w 1934674"/>
                  <a:gd name="connsiteY11" fmla="*/ 759062 h 1551793"/>
                  <a:gd name="connsiteX12" fmla="*/ 195728 w 1934674"/>
                  <a:gd name="connsiteY12" fmla="*/ 675545 h 1551793"/>
                  <a:gd name="connsiteX13" fmla="*/ 173334 w 1934674"/>
                  <a:gd name="connsiteY13" fmla="*/ 536941 h 1551793"/>
                  <a:gd name="connsiteX14" fmla="*/ 248578 w 1934674"/>
                  <a:gd name="connsiteY14" fmla="*/ 235744 h 1551793"/>
                  <a:gd name="connsiteX15" fmla="*/ 259326 w 1934674"/>
                  <a:gd name="connsiteY15" fmla="*/ 233079 h 1551793"/>
                  <a:gd name="connsiteX16" fmla="*/ 1852464 w 1934674"/>
                  <a:gd name="connsiteY16" fmla="*/ 698 h 1551793"/>
                  <a:gd name="connsiteX17" fmla="*/ 1862280 w 1934674"/>
                  <a:gd name="connsiteY17" fmla="*/ 4259 h 1551793"/>
                  <a:gd name="connsiteX18" fmla="*/ 1914922 w 1934674"/>
                  <a:gd name="connsiteY18" fmla="*/ 151177 h 1551793"/>
                  <a:gd name="connsiteX19" fmla="*/ 1908676 w 1934674"/>
                  <a:gd name="connsiteY19" fmla="*/ 391588 h 1551793"/>
                  <a:gd name="connsiteX20" fmla="*/ 1639214 w 1934674"/>
                  <a:gd name="connsiteY20" fmla="*/ 715697 h 1551793"/>
                  <a:gd name="connsiteX21" fmla="*/ 1673120 w 1934674"/>
                  <a:gd name="connsiteY21" fmla="*/ 868848 h 1551793"/>
                  <a:gd name="connsiteX22" fmla="*/ 1622262 w 1934674"/>
                  <a:gd name="connsiteY22" fmla="*/ 1163574 h 1551793"/>
                  <a:gd name="connsiteX23" fmla="*/ 1370644 w 1934674"/>
                  <a:gd name="connsiteY23" fmla="*/ 1549121 h 1551793"/>
                  <a:gd name="connsiteX24" fmla="*/ 1364398 w 1934674"/>
                  <a:gd name="connsiteY24" fmla="*/ 1551793 h 1551793"/>
                  <a:gd name="connsiteX25" fmla="*/ 1359938 w 1934674"/>
                  <a:gd name="connsiteY25" fmla="*/ 1550012 h 1551793"/>
                  <a:gd name="connsiteX26" fmla="*/ 1358152 w 1934674"/>
                  <a:gd name="connsiteY26" fmla="*/ 1539327 h 1551793"/>
                  <a:gd name="connsiteX27" fmla="*/ 1608878 w 1934674"/>
                  <a:gd name="connsiteY27" fmla="*/ 1154670 h 1551793"/>
                  <a:gd name="connsiteX28" fmla="*/ 1623154 w 1934674"/>
                  <a:gd name="connsiteY28" fmla="*/ 716588 h 1551793"/>
                  <a:gd name="connsiteX29" fmla="*/ 1624046 w 1934674"/>
                  <a:gd name="connsiteY29" fmla="*/ 707684 h 1551793"/>
                  <a:gd name="connsiteX30" fmla="*/ 1894400 w 1934674"/>
                  <a:gd name="connsiteY30" fmla="*/ 382684 h 1551793"/>
                  <a:gd name="connsiteX31" fmla="*/ 1847110 w 1934674"/>
                  <a:gd name="connsiteY31" fmla="*/ 11382 h 1551793"/>
                  <a:gd name="connsiteX32" fmla="*/ 1852464 w 1934674"/>
                  <a:gd name="connsiteY32" fmla="*/ 698 h 1551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34674" h="1551793">
                    <a:moveTo>
                      <a:pt x="259326" y="233079"/>
                    </a:moveTo>
                    <a:cubicBezTo>
                      <a:pt x="262910" y="235744"/>
                      <a:pt x="263806" y="240187"/>
                      <a:pt x="261118" y="244629"/>
                    </a:cubicBezTo>
                    <a:cubicBezTo>
                      <a:pt x="260222" y="245518"/>
                      <a:pt x="165272" y="382344"/>
                      <a:pt x="189458" y="533387"/>
                    </a:cubicBezTo>
                    <a:cubicBezTo>
                      <a:pt x="210060" y="667548"/>
                      <a:pt x="212746" y="678210"/>
                      <a:pt x="212746" y="679099"/>
                    </a:cubicBezTo>
                    <a:cubicBezTo>
                      <a:pt x="213642" y="682653"/>
                      <a:pt x="210956" y="686206"/>
                      <a:pt x="207372" y="687983"/>
                    </a:cubicBezTo>
                    <a:cubicBezTo>
                      <a:pt x="206476" y="688872"/>
                      <a:pt x="-11192" y="783940"/>
                      <a:pt x="19264" y="1064702"/>
                    </a:cubicBezTo>
                    <a:lnTo>
                      <a:pt x="56884" y="1389888"/>
                    </a:lnTo>
                    <a:cubicBezTo>
                      <a:pt x="56884" y="1393442"/>
                      <a:pt x="54198" y="1398772"/>
                      <a:pt x="49718" y="1398772"/>
                    </a:cubicBezTo>
                    <a:cubicBezTo>
                      <a:pt x="48824" y="1398772"/>
                      <a:pt x="48824" y="1398772"/>
                      <a:pt x="48824" y="1398772"/>
                    </a:cubicBezTo>
                    <a:cubicBezTo>
                      <a:pt x="44344" y="1398772"/>
                      <a:pt x="41658" y="1395219"/>
                      <a:pt x="39866" y="1391665"/>
                    </a:cubicBezTo>
                    <a:lnTo>
                      <a:pt x="3140" y="1066479"/>
                    </a:lnTo>
                    <a:cubicBezTo>
                      <a:pt x="-13880" y="913659"/>
                      <a:pt x="41658" y="815037"/>
                      <a:pt x="89132" y="759062"/>
                    </a:cubicBezTo>
                    <a:cubicBezTo>
                      <a:pt x="133920" y="708419"/>
                      <a:pt x="180500" y="683541"/>
                      <a:pt x="195728" y="675545"/>
                    </a:cubicBezTo>
                    <a:cubicBezTo>
                      <a:pt x="193040" y="660440"/>
                      <a:pt x="187666" y="624901"/>
                      <a:pt x="173334" y="536941"/>
                    </a:cubicBezTo>
                    <a:cubicBezTo>
                      <a:pt x="148252" y="377013"/>
                      <a:pt x="243202" y="240187"/>
                      <a:pt x="248578" y="235744"/>
                    </a:cubicBezTo>
                    <a:cubicBezTo>
                      <a:pt x="250368" y="231302"/>
                      <a:pt x="255744" y="230413"/>
                      <a:pt x="259326" y="233079"/>
                    </a:cubicBezTo>
                    <a:close/>
                    <a:moveTo>
                      <a:pt x="1852464" y="698"/>
                    </a:moveTo>
                    <a:cubicBezTo>
                      <a:pt x="1856034" y="-1083"/>
                      <a:pt x="1860494" y="698"/>
                      <a:pt x="1862280" y="4259"/>
                    </a:cubicBezTo>
                    <a:cubicBezTo>
                      <a:pt x="1862280" y="5150"/>
                      <a:pt x="1893508" y="71930"/>
                      <a:pt x="1914922" y="151177"/>
                    </a:cubicBezTo>
                    <a:cubicBezTo>
                      <a:pt x="1943474" y="260698"/>
                      <a:pt x="1940798" y="340835"/>
                      <a:pt x="1908676" y="391588"/>
                    </a:cubicBezTo>
                    <a:cubicBezTo>
                      <a:pt x="1839080" y="499328"/>
                      <a:pt x="1665982" y="687204"/>
                      <a:pt x="1639214" y="715697"/>
                    </a:cubicBezTo>
                    <a:cubicBezTo>
                      <a:pt x="1645460" y="732615"/>
                      <a:pt x="1664198" y="792273"/>
                      <a:pt x="1673120" y="868848"/>
                    </a:cubicBezTo>
                    <a:cubicBezTo>
                      <a:pt x="1682936" y="950766"/>
                      <a:pt x="1682936" y="1069190"/>
                      <a:pt x="1622262" y="1163574"/>
                    </a:cubicBezTo>
                    <a:cubicBezTo>
                      <a:pt x="1474146" y="1396861"/>
                      <a:pt x="1372428" y="1547340"/>
                      <a:pt x="1370644" y="1549121"/>
                    </a:cubicBezTo>
                    <a:cubicBezTo>
                      <a:pt x="1368860" y="1550902"/>
                      <a:pt x="1367076" y="1551793"/>
                      <a:pt x="1364398" y="1551793"/>
                    </a:cubicBezTo>
                    <a:cubicBezTo>
                      <a:pt x="1363506" y="1551793"/>
                      <a:pt x="1361722" y="1551793"/>
                      <a:pt x="1359938" y="1550012"/>
                    </a:cubicBezTo>
                    <a:cubicBezTo>
                      <a:pt x="1356368" y="1548231"/>
                      <a:pt x="1355476" y="1543779"/>
                      <a:pt x="1358152" y="1539327"/>
                    </a:cubicBezTo>
                    <a:cubicBezTo>
                      <a:pt x="1358152" y="1538436"/>
                      <a:pt x="1459870" y="1388848"/>
                      <a:pt x="1608878" y="1154670"/>
                    </a:cubicBezTo>
                    <a:cubicBezTo>
                      <a:pt x="1718626" y="982820"/>
                      <a:pt x="1624046" y="719259"/>
                      <a:pt x="1623154" y="716588"/>
                    </a:cubicBezTo>
                    <a:cubicBezTo>
                      <a:pt x="1621370" y="713026"/>
                      <a:pt x="1622262" y="710355"/>
                      <a:pt x="1624046" y="707684"/>
                    </a:cubicBezTo>
                    <a:cubicBezTo>
                      <a:pt x="1626722" y="705903"/>
                      <a:pt x="1821236" y="497547"/>
                      <a:pt x="1894400" y="382684"/>
                    </a:cubicBezTo>
                    <a:cubicBezTo>
                      <a:pt x="1966674" y="270492"/>
                      <a:pt x="1848896" y="14054"/>
                      <a:pt x="1847110" y="11382"/>
                    </a:cubicBezTo>
                    <a:cubicBezTo>
                      <a:pt x="1846218" y="7821"/>
                      <a:pt x="1847110" y="2478"/>
                      <a:pt x="1852464" y="6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482CA011-5236-4169-A0BD-008531B4B594}"/>
                </a:ext>
              </a:extLst>
            </p:cNvPr>
            <p:cNvGrpSpPr/>
            <p:nvPr/>
          </p:nvGrpSpPr>
          <p:grpSpPr>
            <a:xfrm>
              <a:off x="19771282" y="4881023"/>
              <a:ext cx="3229167" cy="1439982"/>
              <a:chOff x="19771282" y="4881023"/>
              <a:chExt cx="3229167" cy="1439982"/>
            </a:xfrm>
          </p:grpSpPr>
          <p:sp>
            <p:nvSpPr>
              <p:cNvPr id="305" name="Freeform 113">
                <a:extLst>
                  <a:ext uri="{FF2B5EF4-FFF2-40B4-BE49-F238E27FC236}">
                    <a16:creationId xmlns:a16="http://schemas.microsoft.com/office/drawing/2014/main" id="{23D50F5B-B370-47ED-AA12-23954DF5F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9130" y="4892796"/>
                <a:ext cx="827892" cy="1424285"/>
              </a:xfrm>
              <a:custGeom>
                <a:avLst/>
                <a:gdLst>
                  <a:gd name="T0" fmla="*/ 0 w 929"/>
                  <a:gd name="T1" fmla="*/ 0 h 1602"/>
                  <a:gd name="T2" fmla="*/ 0 w 929"/>
                  <a:gd name="T3" fmla="*/ 1375 h 1602"/>
                  <a:gd name="T4" fmla="*/ 275 w 929"/>
                  <a:gd name="T5" fmla="*/ 1375 h 1602"/>
                  <a:gd name="T6" fmla="*/ 468 w 929"/>
                  <a:gd name="T7" fmla="*/ 1601 h 1602"/>
                  <a:gd name="T8" fmla="*/ 665 w 929"/>
                  <a:gd name="T9" fmla="*/ 1375 h 1602"/>
                  <a:gd name="T10" fmla="*/ 928 w 929"/>
                  <a:gd name="T11" fmla="*/ 1375 h 1602"/>
                  <a:gd name="T12" fmla="*/ 928 w 929"/>
                  <a:gd name="T13" fmla="*/ 0 h 1602"/>
                  <a:gd name="T14" fmla="*/ 0 w 929"/>
                  <a:gd name="T15" fmla="*/ 0 h 1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9" h="1602">
                    <a:moveTo>
                      <a:pt x="0" y="0"/>
                    </a:moveTo>
                    <a:lnTo>
                      <a:pt x="0" y="1375"/>
                    </a:lnTo>
                    <a:lnTo>
                      <a:pt x="275" y="1375"/>
                    </a:lnTo>
                    <a:lnTo>
                      <a:pt x="468" y="1601"/>
                    </a:lnTo>
                    <a:lnTo>
                      <a:pt x="665" y="1375"/>
                    </a:lnTo>
                    <a:lnTo>
                      <a:pt x="928" y="1375"/>
                    </a:lnTo>
                    <a:lnTo>
                      <a:pt x="928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114">
                <a:extLst>
                  <a:ext uri="{FF2B5EF4-FFF2-40B4-BE49-F238E27FC236}">
                    <a16:creationId xmlns:a16="http://schemas.microsoft.com/office/drawing/2014/main" id="{0A1AD830-A436-46B6-82F0-797775511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1282" y="4881023"/>
                <a:ext cx="843586" cy="1439982"/>
              </a:xfrm>
              <a:custGeom>
                <a:avLst/>
                <a:gdLst>
                  <a:gd name="T0" fmla="*/ 18 w 947"/>
                  <a:gd name="T1" fmla="*/ 1375 h 1620"/>
                  <a:gd name="T2" fmla="*/ 284 w 947"/>
                  <a:gd name="T3" fmla="*/ 1375 h 1620"/>
                  <a:gd name="T4" fmla="*/ 284 w 947"/>
                  <a:gd name="T5" fmla="*/ 1375 h 1620"/>
                  <a:gd name="T6" fmla="*/ 291 w 947"/>
                  <a:gd name="T7" fmla="*/ 1379 h 1620"/>
                  <a:gd name="T8" fmla="*/ 477 w 947"/>
                  <a:gd name="T9" fmla="*/ 1597 h 1620"/>
                  <a:gd name="T10" fmla="*/ 667 w 947"/>
                  <a:gd name="T11" fmla="*/ 1379 h 1620"/>
                  <a:gd name="T12" fmla="*/ 667 w 947"/>
                  <a:gd name="T13" fmla="*/ 1379 h 1620"/>
                  <a:gd name="T14" fmla="*/ 674 w 947"/>
                  <a:gd name="T15" fmla="*/ 1375 h 1620"/>
                  <a:gd name="T16" fmla="*/ 928 w 947"/>
                  <a:gd name="T17" fmla="*/ 1375 h 1620"/>
                  <a:gd name="T18" fmla="*/ 928 w 947"/>
                  <a:gd name="T19" fmla="*/ 18 h 1620"/>
                  <a:gd name="T20" fmla="*/ 18 w 947"/>
                  <a:gd name="T21" fmla="*/ 18 h 1620"/>
                  <a:gd name="T22" fmla="*/ 18 w 947"/>
                  <a:gd name="T23" fmla="*/ 1375 h 1620"/>
                  <a:gd name="T24" fmla="*/ 477 w 947"/>
                  <a:gd name="T25" fmla="*/ 1619 h 1620"/>
                  <a:gd name="T26" fmla="*/ 477 w 947"/>
                  <a:gd name="T27" fmla="*/ 1619 h 1620"/>
                  <a:gd name="T28" fmla="*/ 477 w 947"/>
                  <a:gd name="T29" fmla="*/ 1619 h 1620"/>
                  <a:gd name="T30" fmla="*/ 470 w 947"/>
                  <a:gd name="T31" fmla="*/ 1617 h 1620"/>
                  <a:gd name="T32" fmla="*/ 280 w 947"/>
                  <a:gd name="T33" fmla="*/ 1394 h 1620"/>
                  <a:gd name="T34" fmla="*/ 9 w 947"/>
                  <a:gd name="T35" fmla="*/ 1394 h 1620"/>
                  <a:gd name="T36" fmla="*/ 9 w 947"/>
                  <a:gd name="T37" fmla="*/ 1394 h 1620"/>
                  <a:gd name="T38" fmla="*/ 0 w 947"/>
                  <a:gd name="T39" fmla="*/ 1385 h 1620"/>
                  <a:gd name="T40" fmla="*/ 0 w 947"/>
                  <a:gd name="T41" fmla="*/ 10 h 1620"/>
                  <a:gd name="T42" fmla="*/ 0 w 947"/>
                  <a:gd name="T43" fmla="*/ 10 h 1620"/>
                  <a:gd name="T44" fmla="*/ 9 w 947"/>
                  <a:gd name="T45" fmla="*/ 0 h 1620"/>
                  <a:gd name="T46" fmla="*/ 937 w 947"/>
                  <a:gd name="T47" fmla="*/ 0 h 1620"/>
                  <a:gd name="T48" fmla="*/ 937 w 947"/>
                  <a:gd name="T49" fmla="*/ 0 h 1620"/>
                  <a:gd name="T50" fmla="*/ 946 w 947"/>
                  <a:gd name="T51" fmla="*/ 10 h 1620"/>
                  <a:gd name="T52" fmla="*/ 946 w 947"/>
                  <a:gd name="T53" fmla="*/ 1385 h 1620"/>
                  <a:gd name="T54" fmla="*/ 946 w 947"/>
                  <a:gd name="T55" fmla="*/ 1385 h 1620"/>
                  <a:gd name="T56" fmla="*/ 937 w 947"/>
                  <a:gd name="T57" fmla="*/ 1394 h 1620"/>
                  <a:gd name="T58" fmla="*/ 677 w 947"/>
                  <a:gd name="T59" fmla="*/ 1394 h 1620"/>
                  <a:gd name="T60" fmla="*/ 484 w 947"/>
                  <a:gd name="T61" fmla="*/ 1617 h 1620"/>
                  <a:gd name="T62" fmla="*/ 484 w 947"/>
                  <a:gd name="T63" fmla="*/ 1617 h 1620"/>
                  <a:gd name="T64" fmla="*/ 477 w 947"/>
                  <a:gd name="T65" fmla="*/ 1619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7" h="1620">
                    <a:moveTo>
                      <a:pt x="18" y="1375"/>
                    </a:moveTo>
                    <a:lnTo>
                      <a:pt x="284" y="1375"/>
                    </a:lnTo>
                    <a:lnTo>
                      <a:pt x="284" y="1375"/>
                    </a:lnTo>
                    <a:cubicBezTo>
                      <a:pt x="287" y="1375"/>
                      <a:pt x="290" y="1377"/>
                      <a:pt x="291" y="1379"/>
                    </a:cubicBezTo>
                    <a:lnTo>
                      <a:pt x="477" y="1597"/>
                    </a:lnTo>
                    <a:lnTo>
                      <a:pt x="667" y="1379"/>
                    </a:lnTo>
                    <a:lnTo>
                      <a:pt x="667" y="1379"/>
                    </a:lnTo>
                    <a:cubicBezTo>
                      <a:pt x="669" y="1377"/>
                      <a:pt x="672" y="1375"/>
                      <a:pt x="674" y="1375"/>
                    </a:cubicBezTo>
                    <a:lnTo>
                      <a:pt x="928" y="1375"/>
                    </a:lnTo>
                    <a:lnTo>
                      <a:pt x="928" y="18"/>
                    </a:lnTo>
                    <a:lnTo>
                      <a:pt x="18" y="18"/>
                    </a:lnTo>
                    <a:lnTo>
                      <a:pt x="18" y="1375"/>
                    </a:lnTo>
                    <a:close/>
                    <a:moveTo>
                      <a:pt x="477" y="1619"/>
                    </a:moveTo>
                    <a:lnTo>
                      <a:pt x="477" y="1619"/>
                    </a:lnTo>
                    <a:lnTo>
                      <a:pt x="477" y="1619"/>
                    </a:lnTo>
                    <a:cubicBezTo>
                      <a:pt x="475" y="1619"/>
                      <a:pt x="472" y="1618"/>
                      <a:pt x="470" y="1617"/>
                    </a:cubicBezTo>
                    <a:lnTo>
                      <a:pt x="280" y="1394"/>
                    </a:lnTo>
                    <a:lnTo>
                      <a:pt x="9" y="1394"/>
                    </a:lnTo>
                    <a:lnTo>
                      <a:pt x="9" y="1394"/>
                    </a:lnTo>
                    <a:cubicBezTo>
                      <a:pt x="5" y="1394"/>
                      <a:pt x="0" y="1390"/>
                      <a:pt x="0" y="138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937" y="0"/>
                    </a:lnTo>
                    <a:lnTo>
                      <a:pt x="937" y="0"/>
                    </a:lnTo>
                    <a:cubicBezTo>
                      <a:pt x="942" y="0"/>
                      <a:pt x="946" y="5"/>
                      <a:pt x="946" y="10"/>
                    </a:cubicBezTo>
                    <a:lnTo>
                      <a:pt x="946" y="1385"/>
                    </a:lnTo>
                    <a:lnTo>
                      <a:pt x="946" y="1385"/>
                    </a:lnTo>
                    <a:cubicBezTo>
                      <a:pt x="946" y="1390"/>
                      <a:pt x="942" y="1394"/>
                      <a:pt x="937" y="1394"/>
                    </a:cubicBezTo>
                    <a:lnTo>
                      <a:pt x="677" y="1394"/>
                    </a:lnTo>
                    <a:lnTo>
                      <a:pt x="484" y="1617"/>
                    </a:lnTo>
                    <a:lnTo>
                      <a:pt x="484" y="1617"/>
                    </a:lnTo>
                    <a:cubicBezTo>
                      <a:pt x="482" y="1618"/>
                      <a:pt x="479" y="1619"/>
                      <a:pt x="477" y="16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115">
                <a:extLst>
                  <a:ext uri="{FF2B5EF4-FFF2-40B4-BE49-F238E27FC236}">
                    <a16:creationId xmlns:a16="http://schemas.microsoft.com/office/drawing/2014/main" id="{D581B626-7A24-4D0C-B12B-2B383763C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3097" y="4892796"/>
                <a:ext cx="2385581" cy="1224180"/>
              </a:xfrm>
              <a:custGeom>
                <a:avLst/>
                <a:gdLst>
                  <a:gd name="T0" fmla="*/ 2681 w 2682"/>
                  <a:gd name="T1" fmla="*/ 0 h 1376"/>
                  <a:gd name="T2" fmla="*/ 0 w 2682"/>
                  <a:gd name="T3" fmla="*/ 0 h 1376"/>
                  <a:gd name="T4" fmla="*/ 0 w 2682"/>
                  <a:gd name="T5" fmla="*/ 1375 h 1376"/>
                  <a:gd name="T6" fmla="*/ 2681 w 2682"/>
                  <a:gd name="T7" fmla="*/ 1375 h 1376"/>
                  <a:gd name="T8" fmla="*/ 2681 w 2682"/>
                  <a:gd name="T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2" h="1376">
                    <a:moveTo>
                      <a:pt x="2681" y="0"/>
                    </a:moveTo>
                    <a:lnTo>
                      <a:pt x="0" y="0"/>
                    </a:lnTo>
                    <a:lnTo>
                      <a:pt x="0" y="1375"/>
                    </a:lnTo>
                    <a:lnTo>
                      <a:pt x="2681" y="1375"/>
                    </a:lnTo>
                    <a:lnTo>
                      <a:pt x="268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116">
                <a:extLst>
                  <a:ext uri="{FF2B5EF4-FFF2-40B4-BE49-F238E27FC236}">
                    <a16:creationId xmlns:a16="http://schemas.microsoft.com/office/drawing/2014/main" id="{645C145B-D02A-4555-BBF5-5015852F8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5249" y="4881023"/>
                <a:ext cx="2405200" cy="1239874"/>
              </a:xfrm>
              <a:custGeom>
                <a:avLst/>
                <a:gdLst>
                  <a:gd name="T0" fmla="*/ 18 w 2701"/>
                  <a:gd name="T1" fmla="*/ 1375 h 1395"/>
                  <a:gd name="T2" fmla="*/ 2682 w 2701"/>
                  <a:gd name="T3" fmla="*/ 1375 h 1395"/>
                  <a:gd name="T4" fmla="*/ 2682 w 2701"/>
                  <a:gd name="T5" fmla="*/ 18 h 1395"/>
                  <a:gd name="T6" fmla="*/ 18 w 2701"/>
                  <a:gd name="T7" fmla="*/ 18 h 1395"/>
                  <a:gd name="T8" fmla="*/ 18 w 2701"/>
                  <a:gd name="T9" fmla="*/ 1375 h 1395"/>
                  <a:gd name="T10" fmla="*/ 2690 w 2701"/>
                  <a:gd name="T11" fmla="*/ 1394 h 1395"/>
                  <a:gd name="T12" fmla="*/ 9 w 2701"/>
                  <a:gd name="T13" fmla="*/ 1394 h 1395"/>
                  <a:gd name="T14" fmla="*/ 9 w 2701"/>
                  <a:gd name="T15" fmla="*/ 1394 h 1395"/>
                  <a:gd name="T16" fmla="*/ 0 w 2701"/>
                  <a:gd name="T17" fmla="*/ 1385 h 1395"/>
                  <a:gd name="T18" fmla="*/ 0 w 2701"/>
                  <a:gd name="T19" fmla="*/ 10 h 1395"/>
                  <a:gd name="T20" fmla="*/ 0 w 2701"/>
                  <a:gd name="T21" fmla="*/ 10 h 1395"/>
                  <a:gd name="T22" fmla="*/ 9 w 2701"/>
                  <a:gd name="T23" fmla="*/ 0 h 1395"/>
                  <a:gd name="T24" fmla="*/ 2690 w 2701"/>
                  <a:gd name="T25" fmla="*/ 0 h 1395"/>
                  <a:gd name="T26" fmla="*/ 2690 w 2701"/>
                  <a:gd name="T27" fmla="*/ 0 h 1395"/>
                  <a:gd name="T28" fmla="*/ 2700 w 2701"/>
                  <a:gd name="T29" fmla="*/ 10 h 1395"/>
                  <a:gd name="T30" fmla="*/ 2700 w 2701"/>
                  <a:gd name="T31" fmla="*/ 1385 h 1395"/>
                  <a:gd name="T32" fmla="*/ 2700 w 2701"/>
                  <a:gd name="T33" fmla="*/ 1385 h 1395"/>
                  <a:gd name="T34" fmla="*/ 2690 w 2701"/>
                  <a:gd name="T35" fmla="*/ 1394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01" h="1395">
                    <a:moveTo>
                      <a:pt x="18" y="1375"/>
                    </a:moveTo>
                    <a:lnTo>
                      <a:pt x="2682" y="1375"/>
                    </a:lnTo>
                    <a:lnTo>
                      <a:pt x="2682" y="18"/>
                    </a:lnTo>
                    <a:lnTo>
                      <a:pt x="18" y="18"/>
                    </a:lnTo>
                    <a:lnTo>
                      <a:pt x="18" y="1375"/>
                    </a:lnTo>
                    <a:close/>
                    <a:moveTo>
                      <a:pt x="2690" y="1394"/>
                    </a:moveTo>
                    <a:lnTo>
                      <a:pt x="9" y="1394"/>
                    </a:lnTo>
                    <a:lnTo>
                      <a:pt x="9" y="1394"/>
                    </a:lnTo>
                    <a:cubicBezTo>
                      <a:pt x="5" y="1394"/>
                      <a:pt x="0" y="1390"/>
                      <a:pt x="0" y="138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2690" y="0"/>
                    </a:lnTo>
                    <a:lnTo>
                      <a:pt x="2690" y="0"/>
                    </a:lnTo>
                    <a:cubicBezTo>
                      <a:pt x="2696" y="0"/>
                      <a:pt x="2700" y="5"/>
                      <a:pt x="2700" y="10"/>
                    </a:cubicBezTo>
                    <a:lnTo>
                      <a:pt x="2700" y="1385"/>
                    </a:lnTo>
                    <a:lnTo>
                      <a:pt x="2700" y="1385"/>
                    </a:lnTo>
                    <a:cubicBezTo>
                      <a:pt x="2700" y="1390"/>
                      <a:pt x="2696" y="1394"/>
                      <a:pt x="2690" y="1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17">
                <a:extLst>
                  <a:ext uri="{FF2B5EF4-FFF2-40B4-BE49-F238E27FC236}">
                    <a16:creationId xmlns:a16="http://schemas.microsoft.com/office/drawing/2014/main" id="{9455DA4F-E576-4739-BC82-16AA32298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8899" y="5190993"/>
                <a:ext cx="243266" cy="243266"/>
              </a:xfrm>
              <a:custGeom>
                <a:avLst/>
                <a:gdLst>
                  <a:gd name="T0" fmla="*/ 274 w 275"/>
                  <a:gd name="T1" fmla="*/ 137 h 275"/>
                  <a:gd name="T2" fmla="*/ 274 w 275"/>
                  <a:gd name="T3" fmla="*/ 137 h 275"/>
                  <a:gd name="T4" fmla="*/ 137 w 275"/>
                  <a:gd name="T5" fmla="*/ 274 h 275"/>
                  <a:gd name="T6" fmla="*/ 137 w 275"/>
                  <a:gd name="T7" fmla="*/ 274 h 275"/>
                  <a:gd name="T8" fmla="*/ 0 w 275"/>
                  <a:gd name="T9" fmla="*/ 137 h 275"/>
                  <a:gd name="T10" fmla="*/ 0 w 275"/>
                  <a:gd name="T11" fmla="*/ 137 h 275"/>
                  <a:gd name="T12" fmla="*/ 137 w 275"/>
                  <a:gd name="T13" fmla="*/ 0 h 275"/>
                  <a:gd name="T14" fmla="*/ 137 w 275"/>
                  <a:gd name="T15" fmla="*/ 0 h 275"/>
                  <a:gd name="T16" fmla="*/ 274 w 275"/>
                  <a:gd name="T17" fmla="*/ 13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75">
                    <a:moveTo>
                      <a:pt x="274" y="137"/>
                    </a:moveTo>
                    <a:lnTo>
                      <a:pt x="274" y="137"/>
                    </a:lnTo>
                    <a:cubicBezTo>
                      <a:pt x="274" y="213"/>
                      <a:pt x="212" y="274"/>
                      <a:pt x="137" y="274"/>
                    </a:cubicBezTo>
                    <a:lnTo>
                      <a:pt x="137" y="274"/>
                    </a:lnTo>
                    <a:cubicBezTo>
                      <a:pt x="61" y="274"/>
                      <a:pt x="0" y="213"/>
                      <a:pt x="0" y="137"/>
                    </a:cubicBezTo>
                    <a:lnTo>
                      <a:pt x="0" y="137"/>
                    </a:lnTo>
                    <a:cubicBezTo>
                      <a:pt x="0" y="62"/>
                      <a:pt x="61" y="0"/>
                      <a:pt x="137" y="0"/>
                    </a:cubicBezTo>
                    <a:lnTo>
                      <a:pt x="137" y="0"/>
                    </a:lnTo>
                    <a:cubicBezTo>
                      <a:pt x="212" y="0"/>
                      <a:pt x="274" y="62"/>
                      <a:pt x="274" y="13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118">
                <a:extLst>
                  <a:ext uri="{FF2B5EF4-FFF2-40B4-BE49-F238E27FC236}">
                    <a16:creationId xmlns:a16="http://schemas.microsoft.com/office/drawing/2014/main" id="{988D2472-D781-458A-A0C3-51D8A1934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1051" y="5183146"/>
                <a:ext cx="258961" cy="258961"/>
              </a:xfrm>
              <a:custGeom>
                <a:avLst/>
                <a:gdLst>
                  <a:gd name="T0" fmla="*/ 146 w 292"/>
                  <a:gd name="T1" fmla="*/ 17 h 293"/>
                  <a:gd name="T2" fmla="*/ 146 w 292"/>
                  <a:gd name="T3" fmla="*/ 17 h 293"/>
                  <a:gd name="T4" fmla="*/ 17 w 292"/>
                  <a:gd name="T5" fmla="*/ 145 h 293"/>
                  <a:gd name="T6" fmla="*/ 17 w 292"/>
                  <a:gd name="T7" fmla="*/ 145 h 293"/>
                  <a:gd name="T8" fmla="*/ 146 w 292"/>
                  <a:gd name="T9" fmla="*/ 273 h 293"/>
                  <a:gd name="T10" fmla="*/ 146 w 292"/>
                  <a:gd name="T11" fmla="*/ 273 h 293"/>
                  <a:gd name="T12" fmla="*/ 273 w 292"/>
                  <a:gd name="T13" fmla="*/ 145 h 293"/>
                  <a:gd name="T14" fmla="*/ 273 w 292"/>
                  <a:gd name="T15" fmla="*/ 145 h 293"/>
                  <a:gd name="T16" fmla="*/ 146 w 292"/>
                  <a:gd name="T17" fmla="*/ 17 h 293"/>
                  <a:gd name="T18" fmla="*/ 146 w 292"/>
                  <a:gd name="T19" fmla="*/ 292 h 293"/>
                  <a:gd name="T20" fmla="*/ 146 w 292"/>
                  <a:gd name="T21" fmla="*/ 292 h 293"/>
                  <a:gd name="T22" fmla="*/ 0 w 292"/>
                  <a:gd name="T23" fmla="*/ 145 h 293"/>
                  <a:gd name="T24" fmla="*/ 0 w 292"/>
                  <a:gd name="T25" fmla="*/ 145 h 293"/>
                  <a:gd name="T26" fmla="*/ 146 w 292"/>
                  <a:gd name="T27" fmla="*/ 0 h 293"/>
                  <a:gd name="T28" fmla="*/ 146 w 292"/>
                  <a:gd name="T29" fmla="*/ 0 h 293"/>
                  <a:gd name="T30" fmla="*/ 291 w 292"/>
                  <a:gd name="T31" fmla="*/ 145 h 293"/>
                  <a:gd name="T32" fmla="*/ 291 w 292"/>
                  <a:gd name="T33" fmla="*/ 145 h 293"/>
                  <a:gd name="T34" fmla="*/ 146 w 292"/>
                  <a:gd name="T35" fmla="*/ 29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2" h="293">
                    <a:moveTo>
                      <a:pt x="146" y="17"/>
                    </a:moveTo>
                    <a:lnTo>
                      <a:pt x="146" y="17"/>
                    </a:lnTo>
                    <a:cubicBezTo>
                      <a:pt x="75" y="17"/>
                      <a:pt x="17" y="75"/>
                      <a:pt x="17" y="145"/>
                    </a:cubicBezTo>
                    <a:lnTo>
                      <a:pt x="17" y="145"/>
                    </a:lnTo>
                    <a:cubicBezTo>
                      <a:pt x="17" y="216"/>
                      <a:pt x="75" y="273"/>
                      <a:pt x="146" y="273"/>
                    </a:cubicBezTo>
                    <a:lnTo>
                      <a:pt x="146" y="273"/>
                    </a:lnTo>
                    <a:cubicBezTo>
                      <a:pt x="216" y="273"/>
                      <a:pt x="273" y="216"/>
                      <a:pt x="273" y="145"/>
                    </a:cubicBezTo>
                    <a:lnTo>
                      <a:pt x="273" y="145"/>
                    </a:lnTo>
                    <a:cubicBezTo>
                      <a:pt x="273" y="75"/>
                      <a:pt x="216" y="17"/>
                      <a:pt x="146" y="17"/>
                    </a:cubicBezTo>
                    <a:close/>
                    <a:moveTo>
                      <a:pt x="146" y="292"/>
                    </a:moveTo>
                    <a:lnTo>
                      <a:pt x="146" y="292"/>
                    </a:lnTo>
                    <a:cubicBezTo>
                      <a:pt x="66" y="292"/>
                      <a:pt x="0" y="226"/>
                      <a:pt x="0" y="145"/>
                    </a:cubicBezTo>
                    <a:lnTo>
                      <a:pt x="0" y="145"/>
                    </a:lnTo>
                    <a:cubicBezTo>
                      <a:pt x="0" y="65"/>
                      <a:pt x="66" y="0"/>
                      <a:pt x="146" y="0"/>
                    </a:cubicBezTo>
                    <a:lnTo>
                      <a:pt x="146" y="0"/>
                    </a:lnTo>
                    <a:cubicBezTo>
                      <a:pt x="227" y="0"/>
                      <a:pt x="291" y="65"/>
                      <a:pt x="291" y="145"/>
                    </a:cubicBezTo>
                    <a:lnTo>
                      <a:pt x="291" y="145"/>
                    </a:lnTo>
                    <a:cubicBezTo>
                      <a:pt x="291" y="226"/>
                      <a:pt x="227" y="292"/>
                      <a:pt x="146" y="2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20">
                <a:extLst>
                  <a:ext uri="{FF2B5EF4-FFF2-40B4-BE49-F238E27FC236}">
                    <a16:creationId xmlns:a16="http://schemas.microsoft.com/office/drawing/2014/main" id="{BECE6537-3A65-41B7-BE57-D28870EBC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3447" y="5253772"/>
                <a:ext cx="113787" cy="102015"/>
              </a:xfrm>
              <a:custGeom>
                <a:avLst/>
                <a:gdLst>
                  <a:gd name="T0" fmla="*/ 44 w 127"/>
                  <a:gd name="T1" fmla="*/ 114 h 115"/>
                  <a:gd name="T2" fmla="*/ 44 w 127"/>
                  <a:gd name="T3" fmla="*/ 114 h 115"/>
                  <a:gd name="T4" fmla="*/ 36 w 127"/>
                  <a:gd name="T5" fmla="*/ 111 h 115"/>
                  <a:gd name="T6" fmla="*/ 3 w 127"/>
                  <a:gd name="T7" fmla="*/ 70 h 115"/>
                  <a:gd name="T8" fmla="*/ 3 w 127"/>
                  <a:gd name="T9" fmla="*/ 70 h 115"/>
                  <a:gd name="T10" fmla="*/ 5 w 127"/>
                  <a:gd name="T11" fmla="*/ 57 h 115"/>
                  <a:gd name="T12" fmla="*/ 5 w 127"/>
                  <a:gd name="T13" fmla="*/ 57 h 115"/>
                  <a:gd name="T14" fmla="*/ 17 w 127"/>
                  <a:gd name="T15" fmla="*/ 59 h 115"/>
                  <a:gd name="T16" fmla="*/ 43 w 127"/>
                  <a:gd name="T17" fmla="*/ 91 h 115"/>
                  <a:gd name="T18" fmla="*/ 108 w 127"/>
                  <a:gd name="T19" fmla="*/ 6 h 115"/>
                  <a:gd name="T20" fmla="*/ 108 w 127"/>
                  <a:gd name="T21" fmla="*/ 6 h 115"/>
                  <a:gd name="T22" fmla="*/ 121 w 127"/>
                  <a:gd name="T23" fmla="*/ 4 h 115"/>
                  <a:gd name="T24" fmla="*/ 121 w 127"/>
                  <a:gd name="T25" fmla="*/ 4 h 115"/>
                  <a:gd name="T26" fmla="*/ 123 w 127"/>
                  <a:gd name="T27" fmla="*/ 16 h 115"/>
                  <a:gd name="T28" fmla="*/ 51 w 127"/>
                  <a:gd name="T29" fmla="*/ 111 h 115"/>
                  <a:gd name="T30" fmla="*/ 51 w 127"/>
                  <a:gd name="T31" fmla="*/ 111 h 115"/>
                  <a:gd name="T32" fmla="*/ 44 w 127"/>
                  <a:gd name="T33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15">
                    <a:moveTo>
                      <a:pt x="44" y="114"/>
                    </a:moveTo>
                    <a:lnTo>
                      <a:pt x="44" y="114"/>
                    </a:lnTo>
                    <a:cubicBezTo>
                      <a:pt x="40" y="114"/>
                      <a:pt x="38" y="114"/>
                      <a:pt x="36" y="111"/>
                    </a:cubicBezTo>
                    <a:lnTo>
                      <a:pt x="3" y="70"/>
                    </a:lnTo>
                    <a:lnTo>
                      <a:pt x="3" y="70"/>
                    </a:lnTo>
                    <a:cubicBezTo>
                      <a:pt x="0" y="65"/>
                      <a:pt x="0" y="61"/>
                      <a:pt x="5" y="57"/>
                    </a:cubicBezTo>
                    <a:lnTo>
                      <a:pt x="5" y="57"/>
                    </a:lnTo>
                    <a:cubicBezTo>
                      <a:pt x="8" y="54"/>
                      <a:pt x="14" y="54"/>
                      <a:pt x="17" y="59"/>
                    </a:cubicBezTo>
                    <a:lnTo>
                      <a:pt x="43" y="91"/>
                    </a:lnTo>
                    <a:lnTo>
                      <a:pt x="108" y="6"/>
                    </a:lnTo>
                    <a:lnTo>
                      <a:pt x="108" y="6"/>
                    </a:lnTo>
                    <a:cubicBezTo>
                      <a:pt x="111" y="2"/>
                      <a:pt x="117" y="0"/>
                      <a:pt x="121" y="4"/>
                    </a:cubicBezTo>
                    <a:lnTo>
                      <a:pt x="121" y="4"/>
                    </a:lnTo>
                    <a:cubicBezTo>
                      <a:pt x="125" y="6"/>
                      <a:pt x="126" y="12"/>
                      <a:pt x="123" y="16"/>
                    </a:cubicBezTo>
                    <a:lnTo>
                      <a:pt x="51" y="111"/>
                    </a:lnTo>
                    <a:lnTo>
                      <a:pt x="51" y="111"/>
                    </a:lnTo>
                    <a:cubicBezTo>
                      <a:pt x="49" y="114"/>
                      <a:pt x="46" y="114"/>
                      <a:pt x="44" y="1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21">
                <a:extLst>
                  <a:ext uri="{FF2B5EF4-FFF2-40B4-BE49-F238E27FC236}">
                    <a16:creationId xmlns:a16="http://schemas.microsoft.com/office/drawing/2014/main" id="{25EF192B-7E7B-4064-9CCC-2B854440D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8899" y="5559817"/>
                <a:ext cx="243266" cy="243266"/>
              </a:xfrm>
              <a:custGeom>
                <a:avLst/>
                <a:gdLst>
                  <a:gd name="T0" fmla="*/ 274 w 275"/>
                  <a:gd name="T1" fmla="*/ 136 h 274"/>
                  <a:gd name="T2" fmla="*/ 274 w 275"/>
                  <a:gd name="T3" fmla="*/ 136 h 274"/>
                  <a:gd name="T4" fmla="*/ 137 w 275"/>
                  <a:gd name="T5" fmla="*/ 273 h 274"/>
                  <a:gd name="T6" fmla="*/ 137 w 275"/>
                  <a:gd name="T7" fmla="*/ 273 h 274"/>
                  <a:gd name="T8" fmla="*/ 0 w 275"/>
                  <a:gd name="T9" fmla="*/ 136 h 274"/>
                  <a:gd name="T10" fmla="*/ 0 w 275"/>
                  <a:gd name="T11" fmla="*/ 136 h 274"/>
                  <a:gd name="T12" fmla="*/ 137 w 275"/>
                  <a:gd name="T13" fmla="*/ 0 h 274"/>
                  <a:gd name="T14" fmla="*/ 137 w 275"/>
                  <a:gd name="T15" fmla="*/ 0 h 274"/>
                  <a:gd name="T16" fmla="*/ 274 w 275"/>
                  <a:gd name="T17" fmla="*/ 136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74">
                    <a:moveTo>
                      <a:pt x="274" y="136"/>
                    </a:moveTo>
                    <a:lnTo>
                      <a:pt x="274" y="136"/>
                    </a:lnTo>
                    <a:cubicBezTo>
                      <a:pt x="274" y="211"/>
                      <a:pt x="212" y="273"/>
                      <a:pt x="137" y="273"/>
                    </a:cubicBezTo>
                    <a:lnTo>
                      <a:pt x="137" y="273"/>
                    </a:lnTo>
                    <a:cubicBezTo>
                      <a:pt x="61" y="273"/>
                      <a:pt x="0" y="211"/>
                      <a:pt x="0" y="136"/>
                    </a:cubicBezTo>
                    <a:lnTo>
                      <a:pt x="0" y="136"/>
                    </a:lnTo>
                    <a:cubicBezTo>
                      <a:pt x="0" y="61"/>
                      <a:pt x="61" y="0"/>
                      <a:pt x="137" y="0"/>
                    </a:cubicBezTo>
                    <a:lnTo>
                      <a:pt x="137" y="0"/>
                    </a:lnTo>
                    <a:cubicBezTo>
                      <a:pt x="212" y="0"/>
                      <a:pt x="274" y="61"/>
                      <a:pt x="274" y="1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122">
                <a:extLst>
                  <a:ext uri="{FF2B5EF4-FFF2-40B4-BE49-F238E27FC236}">
                    <a16:creationId xmlns:a16="http://schemas.microsoft.com/office/drawing/2014/main" id="{9C4DE726-7C5C-494A-82B8-D21E4886A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1051" y="5551969"/>
                <a:ext cx="258961" cy="258961"/>
              </a:xfrm>
              <a:custGeom>
                <a:avLst/>
                <a:gdLst>
                  <a:gd name="T0" fmla="*/ 146 w 292"/>
                  <a:gd name="T1" fmla="*/ 18 h 293"/>
                  <a:gd name="T2" fmla="*/ 146 w 292"/>
                  <a:gd name="T3" fmla="*/ 18 h 293"/>
                  <a:gd name="T4" fmla="*/ 17 w 292"/>
                  <a:gd name="T5" fmla="*/ 145 h 293"/>
                  <a:gd name="T6" fmla="*/ 17 w 292"/>
                  <a:gd name="T7" fmla="*/ 145 h 293"/>
                  <a:gd name="T8" fmla="*/ 146 w 292"/>
                  <a:gd name="T9" fmla="*/ 274 h 293"/>
                  <a:gd name="T10" fmla="*/ 146 w 292"/>
                  <a:gd name="T11" fmla="*/ 274 h 293"/>
                  <a:gd name="T12" fmla="*/ 273 w 292"/>
                  <a:gd name="T13" fmla="*/ 145 h 293"/>
                  <a:gd name="T14" fmla="*/ 273 w 292"/>
                  <a:gd name="T15" fmla="*/ 145 h 293"/>
                  <a:gd name="T16" fmla="*/ 146 w 292"/>
                  <a:gd name="T17" fmla="*/ 18 h 293"/>
                  <a:gd name="T18" fmla="*/ 146 w 292"/>
                  <a:gd name="T19" fmla="*/ 292 h 293"/>
                  <a:gd name="T20" fmla="*/ 146 w 292"/>
                  <a:gd name="T21" fmla="*/ 292 h 293"/>
                  <a:gd name="T22" fmla="*/ 0 w 292"/>
                  <a:gd name="T23" fmla="*/ 145 h 293"/>
                  <a:gd name="T24" fmla="*/ 0 w 292"/>
                  <a:gd name="T25" fmla="*/ 145 h 293"/>
                  <a:gd name="T26" fmla="*/ 146 w 292"/>
                  <a:gd name="T27" fmla="*/ 0 h 293"/>
                  <a:gd name="T28" fmla="*/ 146 w 292"/>
                  <a:gd name="T29" fmla="*/ 0 h 293"/>
                  <a:gd name="T30" fmla="*/ 291 w 292"/>
                  <a:gd name="T31" fmla="*/ 145 h 293"/>
                  <a:gd name="T32" fmla="*/ 291 w 292"/>
                  <a:gd name="T33" fmla="*/ 145 h 293"/>
                  <a:gd name="T34" fmla="*/ 146 w 292"/>
                  <a:gd name="T35" fmla="*/ 29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2" h="293">
                    <a:moveTo>
                      <a:pt x="146" y="18"/>
                    </a:moveTo>
                    <a:lnTo>
                      <a:pt x="146" y="18"/>
                    </a:lnTo>
                    <a:cubicBezTo>
                      <a:pt x="75" y="18"/>
                      <a:pt x="17" y="75"/>
                      <a:pt x="17" y="145"/>
                    </a:cubicBezTo>
                    <a:lnTo>
                      <a:pt x="17" y="145"/>
                    </a:lnTo>
                    <a:cubicBezTo>
                      <a:pt x="17" y="216"/>
                      <a:pt x="75" y="274"/>
                      <a:pt x="146" y="274"/>
                    </a:cubicBezTo>
                    <a:lnTo>
                      <a:pt x="146" y="274"/>
                    </a:lnTo>
                    <a:cubicBezTo>
                      <a:pt x="216" y="274"/>
                      <a:pt x="273" y="216"/>
                      <a:pt x="273" y="145"/>
                    </a:cubicBezTo>
                    <a:lnTo>
                      <a:pt x="273" y="145"/>
                    </a:lnTo>
                    <a:cubicBezTo>
                      <a:pt x="273" y="75"/>
                      <a:pt x="216" y="18"/>
                      <a:pt x="146" y="18"/>
                    </a:cubicBezTo>
                    <a:close/>
                    <a:moveTo>
                      <a:pt x="146" y="292"/>
                    </a:moveTo>
                    <a:lnTo>
                      <a:pt x="146" y="292"/>
                    </a:lnTo>
                    <a:cubicBezTo>
                      <a:pt x="66" y="292"/>
                      <a:pt x="0" y="226"/>
                      <a:pt x="0" y="145"/>
                    </a:cubicBezTo>
                    <a:lnTo>
                      <a:pt x="0" y="145"/>
                    </a:lnTo>
                    <a:cubicBezTo>
                      <a:pt x="0" y="65"/>
                      <a:pt x="66" y="0"/>
                      <a:pt x="146" y="0"/>
                    </a:cubicBezTo>
                    <a:lnTo>
                      <a:pt x="146" y="0"/>
                    </a:lnTo>
                    <a:cubicBezTo>
                      <a:pt x="227" y="0"/>
                      <a:pt x="291" y="65"/>
                      <a:pt x="291" y="145"/>
                    </a:cubicBezTo>
                    <a:lnTo>
                      <a:pt x="291" y="145"/>
                    </a:lnTo>
                    <a:cubicBezTo>
                      <a:pt x="291" y="226"/>
                      <a:pt x="227" y="292"/>
                      <a:pt x="146" y="2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23">
                <a:extLst>
                  <a:ext uri="{FF2B5EF4-FFF2-40B4-BE49-F238E27FC236}">
                    <a16:creationId xmlns:a16="http://schemas.microsoft.com/office/drawing/2014/main" id="{37256CDE-1351-41D7-B928-DFA094F4E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3447" y="5622595"/>
                <a:ext cx="113787" cy="102015"/>
              </a:xfrm>
              <a:custGeom>
                <a:avLst/>
                <a:gdLst>
                  <a:gd name="T0" fmla="*/ 44 w 127"/>
                  <a:gd name="T1" fmla="*/ 114 h 115"/>
                  <a:gd name="T2" fmla="*/ 44 w 127"/>
                  <a:gd name="T3" fmla="*/ 114 h 115"/>
                  <a:gd name="T4" fmla="*/ 36 w 127"/>
                  <a:gd name="T5" fmla="*/ 110 h 115"/>
                  <a:gd name="T6" fmla="*/ 3 w 127"/>
                  <a:gd name="T7" fmla="*/ 68 h 115"/>
                  <a:gd name="T8" fmla="*/ 3 w 127"/>
                  <a:gd name="T9" fmla="*/ 68 h 115"/>
                  <a:gd name="T10" fmla="*/ 5 w 127"/>
                  <a:gd name="T11" fmla="*/ 56 h 115"/>
                  <a:gd name="T12" fmla="*/ 5 w 127"/>
                  <a:gd name="T13" fmla="*/ 56 h 115"/>
                  <a:gd name="T14" fmla="*/ 17 w 127"/>
                  <a:gd name="T15" fmla="*/ 57 h 115"/>
                  <a:gd name="T16" fmla="*/ 43 w 127"/>
                  <a:gd name="T17" fmla="*/ 89 h 115"/>
                  <a:gd name="T18" fmla="*/ 108 w 127"/>
                  <a:gd name="T19" fmla="*/ 4 h 115"/>
                  <a:gd name="T20" fmla="*/ 108 w 127"/>
                  <a:gd name="T21" fmla="*/ 4 h 115"/>
                  <a:gd name="T22" fmla="*/ 121 w 127"/>
                  <a:gd name="T23" fmla="*/ 2 h 115"/>
                  <a:gd name="T24" fmla="*/ 121 w 127"/>
                  <a:gd name="T25" fmla="*/ 2 h 115"/>
                  <a:gd name="T26" fmla="*/ 123 w 127"/>
                  <a:gd name="T27" fmla="*/ 15 h 115"/>
                  <a:gd name="T28" fmla="*/ 51 w 127"/>
                  <a:gd name="T29" fmla="*/ 110 h 115"/>
                  <a:gd name="T30" fmla="*/ 51 w 127"/>
                  <a:gd name="T31" fmla="*/ 110 h 115"/>
                  <a:gd name="T32" fmla="*/ 44 w 127"/>
                  <a:gd name="T33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15">
                    <a:moveTo>
                      <a:pt x="44" y="114"/>
                    </a:moveTo>
                    <a:lnTo>
                      <a:pt x="44" y="114"/>
                    </a:lnTo>
                    <a:cubicBezTo>
                      <a:pt x="40" y="114"/>
                      <a:pt x="38" y="112"/>
                      <a:pt x="36" y="110"/>
                    </a:cubicBezTo>
                    <a:lnTo>
                      <a:pt x="3" y="68"/>
                    </a:lnTo>
                    <a:lnTo>
                      <a:pt x="3" y="68"/>
                    </a:lnTo>
                    <a:cubicBezTo>
                      <a:pt x="0" y="65"/>
                      <a:pt x="0" y="59"/>
                      <a:pt x="5" y="56"/>
                    </a:cubicBezTo>
                    <a:lnTo>
                      <a:pt x="5" y="56"/>
                    </a:lnTo>
                    <a:cubicBezTo>
                      <a:pt x="8" y="53"/>
                      <a:pt x="14" y="53"/>
                      <a:pt x="17" y="57"/>
                    </a:cubicBezTo>
                    <a:lnTo>
                      <a:pt x="43" y="89"/>
                    </a:lnTo>
                    <a:lnTo>
                      <a:pt x="108" y="4"/>
                    </a:lnTo>
                    <a:lnTo>
                      <a:pt x="108" y="4"/>
                    </a:lnTo>
                    <a:cubicBezTo>
                      <a:pt x="111" y="1"/>
                      <a:pt x="117" y="0"/>
                      <a:pt x="121" y="2"/>
                    </a:cubicBezTo>
                    <a:lnTo>
                      <a:pt x="121" y="2"/>
                    </a:lnTo>
                    <a:cubicBezTo>
                      <a:pt x="125" y="6"/>
                      <a:pt x="126" y="12"/>
                      <a:pt x="123" y="15"/>
                    </a:cubicBezTo>
                    <a:lnTo>
                      <a:pt x="51" y="110"/>
                    </a:lnTo>
                    <a:lnTo>
                      <a:pt x="51" y="110"/>
                    </a:lnTo>
                    <a:cubicBezTo>
                      <a:pt x="49" y="112"/>
                      <a:pt x="46" y="114"/>
                      <a:pt x="44" y="1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510EF883-0CF7-4AA5-9A9C-4E04D3201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7722" y="5253772"/>
                <a:ext cx="1599960" cy="112959"/>
              </a:xfrm>
              <a:custGeom>
                <a:avLst/>
                <a:gdLst>
                  <a:gd name="connsiteX0" fmla="*/ 8010 w 1599960"/>
                  <a:gd name="connsiteY0" fmla="*/ 98090 h 112959"/>
                  <a:gd name="connsiteX1" fmla="*/ 979860 w 1599960"/>
                  <a:gd name="connsiteY1" fmla="*/ 98090 h 112959"/>
                  <a:gd name="connsiteX2" fmla="*/ 987870 w 1599960"/>
                  <a:gd name="connsiteY2" fmla="*/ 104699 h 112959"/>
                  <a:gd name="connsiteX3" fmla="*/ 979860 w 1599960"/>
                  <a:gd name="connsiteY3" fmla="*/ 112959 h 112959"/>
                  <a:gd name="connsiteX4" fmla="*/ 8010 w 1599960"/>
                  <a:gd name="connsiteY4" fmla="*/ 112959 h 112959"/>
                  <a:gd name="connsiteX5" fmla="*/ 0 w 1599960"/>
                  <a:gd name="connsiteY5" fmla="*/ 104699 h 112959"/>
                  <a:gd name="connsiteX6" fmla="*/ 8010 w 1599960"/>
                  <a:gd name="connsiteY6" fmla="*/ 98090 h 112959"/>
                  <a:gd name="connsiteX7" fmla="*/ 8008 w 1599960"/>
                  <a:gd name="connsiteY7" fmla="*/ 0 h 112959"/>
                  <a:gd name="connsiteX8" fmla="*/ 1591952 w 1599960"/>
                  <a:gd name="connsiteY8" fmla="*/ 0 h 112959"/>
                  <a:gd name="connsiteX9" fmla="*/ 1599960 w 1599960"/>
                  <a:gd name="connsiteY9" fmla="*/ 7434 h 112959"/>
                  <a:gd name="connsiteX10" fmla="*/ 1591952 w 1599960"/>
                  <a:gd name="connsiteY10" fmla="*/ 14869 h 112959"/>
                  <a:gd name="connsiteX11" fmla="*/ 8008 w 1599960"/>
                  <a:gd name="connsiteY11" fmla="*/ 14869 h 112959"/>
                  <a:gd name="connsiteX12" fmla="*/ 0 w 1599960"/>
                  <a:gd name="connsiteY12" fmla="*/ 7434 h 112959"/>
                  <a:gd name="connsiteX13" fmla="*/ 8008 w 1599960"/>
                  <a:gd name="connsiteY13" fmla="*/ 0 h 11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9960" h="112959">
                    <a:moveTo>
                      <a:pt x="8010" y="98090"/>
                    </a:moveTo>
                    <a:lnTo>
                      <a:pt x="979860" y="98090"/>
                    </a:lnTo>
                    <a:cubicBezTo>
                      <a:pt x="984310" y="98090"/>
                      <a:pt x="987870" y="100568"/>
                      <a:pt x="987870" y="104699"/>
                    </a:cubicBezTo>
                    <a:cubicBezTo>
                      <a:pt x="987870" y="108829"/>
                      <a:pt x="984310" y="112959"/>
                      <a:pt x="979860" y="112959"/>
                    </a:cubicBezTo>
                    <a:lnTo>
                      <a:pt x="8010" y="112959"/>
                    </a:lnTo>
                    <a:cubicBezTo>
                      <a:pt x="3560" y="112959"/>
                      <a:pt x="0" y="108829"/>
                      <a:pt x="0" y="104699"/>
                    </a:cubicBezTo>
                    <a:cubicBezTo>
                      <a:pt x="0" y="100568"/>
                      <a:pt x="3560" y="98090"/>
                      <a:pt x="8010" y="98090"/>
                    </a:cubicBezTo>
                    <a:close/>
                    <a:moveTo>
                      <a:pt x="8008" y="0"/>
                    </a:moveTo>
                    <a:lnTo>
                      <a:pt x="1591952" y="0"/>
                    </a:lnTo>
                    <a:cubicBezTo>
                      <a:pt x="1596400" y="0"/>
                      <a:pt x="1599960" y="3304"/>
                      <a:pt x="1599960" y="7434"/>
                    </a:cubicBezTo>
                    <a:cubicBezTo>
                      <a:pt x="1599960" y="11564"/>
                      <a:pt x="1596400" y="14869"/>
                      <a:pt x="1591952" y="14869"/>
                    </a:cubicBezTo>
                    <a:lnTo>
                      <a:pt x="8008" y="14869"/>
                    </a:lnTo>
                    <a:cubicBezTo>
                      <a:pt x="3560" y="14869"/>
                      <a:pt x="0" y="11564"/>
                      <a:pt x="0" y="7434"/>
                    </a:cubicBezTo>
                    <a:cubicBezTo>
                      <a:pt x="0" y="3304"/>
                      <a:pt x="3560" y="0"/>
                      <a:pt x="80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A667229E-957A-48E9-81CC-F78E8BEBA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7722" y="5622595"/>
                <a:ext cx="1427320" cy="112959"/>
              </a:xfrm>
              <a:custGeom>
                <a:avLst/>
                <a:gdLst>
                  <a:gd name="connsiteX0" fmla="*/ 8008 w 1427320"/>
                  <a:gd name="connsiteY0" fmla="*/ 98090 h 112959"/>
                  <a:gd name="connsiteX1" fmla="*/ 1419310 w 1427320"/>
                  <a:gd name="connsiteY1" fmla="*/ 98090 h 112959"/>
                  <a:gd name="connsiteX2" fmla="*/ 1427320 w 1427320"/>
                  <a:gd name="connsiteY2" fmla="*/ 105525 h 112959"/>
                  <a:gd name="connsiteX3" fmla="*/ 1419310 w 1427320"/>
                  <a:gd name="connsiteY3" fmla="*/ 112959 h 112959"/>
                  <a:gd name="connsiteX4" fmla="*/ 8008 w 1427320"/>
                  <a:gd name="connsiteY4" fmla="*/ 112959 h 112959"/>
                  <a:gd name="connsiteX5" fmla="*/ 0 w 1427320"/>
                  <a:gd name="connsiteY5" fmla="*/ 105525 h 112959"/>
                  <a:gd name="connsiteX6" fmla="*/ 8008 w 1427320"/>
                  <a:gd name="connsiteY6" fmla="*/ 98090 h 112959"/>
                  <a:gd name="connsiteX7" fmla="*/ 7988 w 1427320"/>
                  <a:gd name="connsiteY7" fmla="*/ 0 h 112959"/>
                  <a:gd name="connsiteX8" fmla="*/ 587520 w 1427320"/>
                  <a:gd name="connsiteY8" fmla="*/ 0 h 112959"/>
                  <a:gd name="connsiteX9" fmla="*/ 595508 w 1427320"/>
                  <a:gd name="connsiteY9" fmla="*/ 7434 h 112959"/>
                  <a:gd name="connsiteX10" fmla="*/ 587520 w 1427320"/>
                  <a:gd name="connsiteY10" fmla="*/ 14869 h 112959"/>
                  <a:gd name="connsiteX11" fmla="*/ 7988 w 1427320"/>
                  <a:gd name="connsiteY11" fmla="*/ 14869 h 112959"/>
                  <a:gd name="connsiteX12" fmla="*/ 0 w 1427320"/>
                  <a:gd name="connsiteY12" fmla="*/ 7434 h 112959"/>
                  <a:gd name="connsiteX13" fmla="*/ 7988 w 1427320"/>
                  <a:gd name="connsiteY13" fmla="*/ 0 h 11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7320" h="112959">
                    <a:moveTo>
                      <a:pt x="8008" y="98090"/>
                    </a:moveTo>
                    <a:lnTo>
                      <a:pt x="1419310" y="98090"/>
                    </a:lnTo>
                    <a:cubicBezTo>
                      <a:pt x="1423760" y="98090"/>
                      <a:pt x="1427320" y="102221"/>
                      <a:pt x="1427320" y="105525"/>
                    </a:cubicBezTo>
                    <a:cubicBezTo>
                      <a:pt x="1427320" y="110481"/>
                      <a:pt x="1423760" y="112959"/>
                      <a:pt x="1419310" y="112959"/>
                    </a:cubicBezTo>
                    <a:lnTo>
                      <a:pt x="8008" y="112959"/>
                    </a:lnTo>
                    <a:cubicBezTo>
                      <a:pt x="3560" y="112959"/>
                      <a:pt x="0" y="110481"/>
                      <a:pt x="0" y="105525"/>
                    </a:cubicBezTo>
                    <a:cubicBezTo>
                      <a:pt x="0" y="102221"/>
                      <a:pt x="3560" y="98090"/>
                      <a:pt x="8008" y="98090"/>
                    </a:cubicBezTo>
                    <a:close/>
                    <a:moveTo>
                      <a:pt x="7988" y="0"/>
                    </a:moveTo>
                    <a:lnTo>
                      <a:pt x="587520" y="0"/>
                    </a:lnTo>
                    <a:cubicBezTo>
                      <a:pt x="591958" y="0"/>
                      <a:pt x="595508" y="3304"/>
                      <a:pt x="595508" y="7434"/>
                    </a:cubicBezTo>
                    <a:cubicBezTo>
                      <a:pt x="595508" y="11564"/>
                      <a:pt x="591958" y="14869"/>
                      <a:pt x="587520" y="14869"/>
                    </a:cubicBezTo>
                    <a:lnTo>
                      <a:pt x="7988" y="14869"/>
                    </a:lnTo>
                    <a:cubicBezTo>
                      <a:pt x="3550" y="14869"/>
                      <a:pt x="0" y="11564"/>
                      <a:pt x="0" y="7434"/>
                    </a:cubicBezTo>
                    <a:cubicBezTo>
                      <a:pt x="0" y="3304"/>
                      <a:pt x="3550" y="0"/>
                      <a:pt x="79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28">
                <a:extLst>
                  <a:ext uri="{FF2B5EF4-FFF2-40B4-BE49-F238E27FC236}">
                    <a16:creationId xmlns:a16="http://schemas.microsoft.com/office/drawing/2014/main" id="{C2AFD734-27AB-4DC2-9E9E-D22491C5E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7084" y="5489191"/>
                <a:ext cx="408060" cy="235419"/>
              </a:xfrm>
              <a:custGeom>
                <a:avLst/>
                <a:gdLst>
                  <a:gd name="T0" fmla="*/ 457 w 458"/>
                  <a:gd name="T1" fmla="*/ 187 h 264"/>
                  <a:gd name="T2" fmla="*/ 457 w 458"/>
                  <a:gd name="T3" fmla="*/ 187 h 264"/>
                  <a:gd name="T4" fmla="*/ 229 w 458"/>
                  <a:gd name="T5" fmla="*/ 263 h 264"/>
                  <a:gd name="T6" fmla="*/ 229 w 458"/>
                  <a:gd name="T7" fmla="*/ 263 h 264"/>
                  <a:gd name="T8" fmla="*/ 0 w 458"/>
                  <a:gd name="T9" fmla="*/ 187 h 264"/>
                  <a:gd name="T10" fmla="*/ 0 w 458"/>
                  <a:gd name="T11" fmla="*/ 187 h 264"/>
                  <a:gd name="T12" fmla="*/ 229 w 458"/>
                  <a:gd name="T13" fmla="*/ 0 h 264"/>
                  <a:gd name="T14" fmla="*/ 229 w 458"/>
                  <a:gd name="T15" fmla="*/ 0 h 264"/>
                  <a:gd name="T16" fmla="*/ 457 w 458"/>
                  <a:gd name="T17" fmla="*/ 18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264">
                    <a:moveTo>
                      <a:pt x="457" y="187"/>
                    </a:moveTo>
                    <a:lnTo>
                      <a:pt x="457" y="187"/>
                    </a:lnTo>
                    <a:cubicBezTo>
                      <a:pt x="457" y="250"/>
                      <a:pt x="355" y="263"/>
                      <a:pt x="229" y="263"/>
                    </a:cubicBezTo>
                    <a:lnTo>
                      <a:pt x="229" y="263"/>
                    </a:lnTo>
                    <a:cubicBezTo>
                      <a:pt x="102" y="263"/>
                      <a:pt x="0" y="250"/>
                      <a:pt x="0" y="187"/>
                    </a:cubicBezTo>
                    <a:lnTo>
                      <a:pt x="0" y="187"/>
                    </a:lnTo>
                    <a:cubicBezTo>
                      <a:pt x="0" y="125"/>
                      <a:pt x="102" y="0"/>
                      <a:pt x="229" y="0"/>
                    </a:cubicBezTo>
                    <a:lnTo>
                      <a:pt x="229" y="0"/>
                    </a:lnTo>
                    <a:cubicBezTo>
                      <a:pt x="355" y="0"/>
                      <a:pt x="457" y="125"/>
                      <a:pt x="457" y="1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29">
                <a:extLst>
                  <a:ext uri="{FF2B5EF4-FFF2-40B4-BE49-F238E27FC236}">
                    <a16:creationId xmlns:a16="http://schemas.microsoft.com/office/drawing/2014/main" id="{071854CA-7FCC-4255-BFFC-85C3DAB2A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9237" y="5481343"/>
                <a:ext cx="423754" cy="251114"/>
              </a:xfrm>
              <a:custGeom>
                <a:avLst/>
                <a:gdLst>
                  <a:gd name="T0" fmla="*/ 238 w 477"/>
                  <a:gd name="T1" fmla="*/ 18 h 282"/>
                  <a:gd name="T2" fmla="*/ 238 w 477"/>
                  <a:gd name="T3" fmla="*/ 18 h 282"/>
                  <a:gd name="T4" fmla="*/ 18 w 477"/>
                  <a:gd name="T5" fmla="*/ 196 h 282"/>
                  <a:gd name="T6" fmla="*/ 18 w 477"/>
                  <a:gd name="T7" fmla="*/ 196 h 282"/>
                  <a:gd name="T8" fmla="*/ 238 w 477"/>
                  <a:gd name="T9" fmla="*/ 263 h 282"/>
                  <a:gd name="T10" fmla="*/ 238 w 477"/>
                  <a:gd name="T11" fmla="*/ 263 h 282"/>
                  <a:gd name="T12" fmla="*/ 458 w 477"/>
                  <a:gd name="T13" fmla="*/ 196 h 282"/>
                  <a:gd name="T14" fmla="*/ 458 w 477"/>
                  <a:gd name="T15" fmla="*/ 196 h 282"/>
                  <a:gd name="T16" fmla="*/ 238 w 477"/>
                  <a:gd name="T17" fmla="*/ 18 h 282"/>
                  <a:gd name="T18" fmla="*/ 238 w 477"/>
                  <a:gd name="T19" fmla="*/ 281 h 282"/>
                  <a:gd name="T20" fmla="*/ 238 w 477"/>
                  <a:gd name="T21" fmla="*/ 281 h 282"/>
                  <a:gd name="T22" fmla="*/ 0 w 477"/>
                  <a:gd name="T23" fmla="*/ 196 h 282"/>
                  <a:gd name="T24" fmla="*/ 0 w 477"/>
                  <a:gd name="T25" fmla="*/ 196 h 282"/>
                  <a:gd name="T26" fmla="*/ 238 w 477"/>
                  <a:gd name="T27" fmla="*/ 0 h 282"/>
                  <a:gd name="T28" fmla="*/ 238 w 477"/>
                  <a:gd name="T29" fmla="*/ 0 h 282"/>
                  <a:gd name="T30" fmla="*/ 405 w 477"/>
                  <a:gd name="T31" fmla="*/ 73 h 282"/>
                  <a:gd name="T32" fmla="*/ 405 w 477"/>
                  <a:gd name="T33" fmla="*/ 73 h 282"/>
                  <a:gd name="T34" fmla="*/ 476 w 477"/>
                  <a:gd name="T35" fmla="*/ 196 h 282"/>
                  <a:gd name="T36" fmla="*/ 476 w 477"/>
                  <a:gd name="T37" fmla="*/ 196 h 282"/>
                  <a:gd name="T38" fmla="*/ 238 w 477"/>
                  <a:gd name="T39" fmla="*/ 28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7" h="282">
                    <a:moveTo>
                      <a:pt x="238" y="18"/>
                    </a:moveTo>
                    <a:lnTo>
                      <a:pt x="238" y="18"/>
                    </a:lnTo>
                    <a:cubicBezTo>
                      <a:pt x="120" y="18"/>
                      <a:pt x="18" y="137"/>
                      <a:pt x="18" y="196"/>
                    </a:cubicBezTo>
                    <a:lnTo>
                      <a:pt x="18" y="196"/>
                    </a:lnTo>
                    <a:cubicBezTo>
                      <a:pt x="18" y="242"/>
                      <a:pt x="88" y="263"/>
                      <a:pt x="238" y="263"/>
                    </a:cubicBezTo>
                    <a:lnTo>
                      <a:pt x="238" y="263"/>
                    </a:lnTo>
                    <a:cubicBezTo>
                      <a:pt x="387" y="263"/>
                      <a:pt x="458" y="242"/>
                      <a:pt x="458" y="196"/>
                    </a:cubicBezTo>
                    <a:lnTo>
                      <a:pt x="458" y="196"/>
                    </a:lnTo>
                    <a:cubicBezTo>
                      <a:pt x="458" y="137"/>
                      <a:pt x="356" y="18"/>
                      <a:pt x="238" y="18"/>
                    </a:cubicBezTo>
                    <a:close/>
                    <a:moveTo>
                      <a:pt x="238" y="281"/>
                    </a:moveTo>
                    <a:lnTo>
                      <a:pt x="238" y="281"/>
                    </a:lnTo>
                    <a:cubicBezTo>
                      <a:pt x="120" y="281"/>
                      <a:pt x="0" y="272"/>
                      <a:pt x="0" y="196"/>
                    </a:cubicBezTo>
                    <a:lnTo>
                      <a:pt x="0" y="196"/>
                    </a:lnTo>
                    <a:cubicBezTo>
                      <a:pt x="0" y="130"/>
                      <a:pt x="108" y="0"/>
                      <a:pt x="238" y="0"/>
                    </a:cubicBezTo>
                    <a:lnTo>
                      <a:pt x="238" y="0"/>
                    </a:lnTo>
                    <a:cubicBezTo>
                      <a:pt x="316" y="0"/>
                      <a:pt x="377" y="45"/>
                      <a:pt x="405" y="73"/>
                    </a:cubicBezTo>
                    <a:lnTo>
                      <a:pt x="405" y="73"/>
                    </a:lnTo>
                    <a:cubicBezTo>
                      <a:pt x="448" y="113"/>
                      <a:pt x="476" y="161"/>
                      <a:pt x="476" y="196"/>
                    </a:cubicBezTo>
                    <a:lnTo>
                      <a:pt x="476" y="196"/>
                    </a:lnTo>
                    <a:cubicBezTo>
                      <a:pt x="476" y="272"/>
                      <a:pt x="355" y="281"/>
                      <a:pt x="238" y="2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30">
                <a:extLst>
                  <a:ext uri="{FF2B5EF4-FFF2-40B4-BE49-F238E27FC236}">
                    <a16:creationId xmlns:a16="http://schemas.microsoft.com/office/drawing/2014/main" id="{8B8B268A-FC33-4A0A-81D5-575AF3DC9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0869" y="5261619"/>
                <a:ext cx="192260" cy="192258"/>
              </a:xfrm>
              <a:custGeom>
                <a:avLst/>
                <a:gdLst>
                  <a:gd name="T0" fmla="*/ 216 w 217"/>
                  <a:gd name="T1" fmla="*/ 109 h 218"/>
                  <a:gd name="T2" fmla="*/ 216 w 217"/>
                  <a:gd name="T3" fmla="*/ 109 h 218"/>
                  <a:gd name="T4" fmla="*/ 108 w 217"/>
                  <a:gd name="T5" fmla="*/ 217 h 218"/>
                  <a:gd name="T6" fmla="*/ 108 w 217"/>
                  <a:gd name="T7" fmla="*/ 217 h 218"/>
                  <a:gd name="T8" fmla="*/ 0 w 217"/>
                  <a:gd name="T9" fmla="*/ 109 h 218"/>
                  <a:gd name="T10" fmla="*/ 0 w 217"/>
                  <a:gd name="T11" fmla="*/ 109 h 218"/>
                  <a:gd name="T12" fmla="*/ 108 w 217"/>
                  <a:gd name="T13" fmla="*/ 0 h 218"/>
                  <a:gd name="T14" fmla="*/ 108 w 217"/>
                  <a:gd name="T15" fmla="*/ 0 h 218"/>
                  <a:gd name="T16" fmla="*/ 216 w 217"/>
                  <a:gd name="T17" fmla="*/ 10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218">
                    <a:moveTo>
                      <a:pt x="216" y="109"/>
                    </a:moveTo>
                    <a:lnTo>
                      <a:pt x="216" y="109"/>
                    </a:lnTo>
                    <a:cubicBezTo>
                      <a:pt x="216" y="168"/>
                      <a:pt x="168" y="217"/>
                      <a:pt x="108" y="217"/>
                    </a:cubicBezTo>
                    <a:lnTo>
                      <a:pt x="108" y="217"/>
                    </a:lnTo>
                    <a:cubicBezTo>
                      <a:pt x="48" y="217"/>
                      <a:pt x="0" y="168"/>
                      <a:pt x="0" y="109"/>
                    </a:cubicBezTo>
                    <a:lnTo>
                      <a:pt x="0" y="109"/>
                    </a:lnTo>
                    <a:cubicBezTo>
                      <a:pt x="0" y="49"/>
                      <a:pt x="48" y="0"/>
                      <a:pt x="108" y="0"/>
                    </a:cubicBezTo>
                    <a:lnTo>
                      <a:pt x="108" y="0"/>
                    </a:lnTo>
                    <a:cubicBezTo>
                      <a:pt x="168" y="0"/>
                      <a:pt x="216" y="49"/>
                      <a:pt x="216" y="1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31">
                <a:extLst>
                  <a:ext uri="{FF2B5EF4-FFF2-40B4-BE49-F238E27FC236}">
                    <a16:creationId xmlns:a16="http://schemas.microsoft.com/office/drawing/2014/main" id="{15B4432F-D356-4262-91C1-4759B8C87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9099" y="5257694"/>
                <a:ext cx="207952" cy="207955"/>
              </a:xfrm>
              <a:custGeom>
                <a:avLst/>
                <a:gdLst>
                  <a:gd name="T0" fmla="*/ 117 w 235"/>
                  <a:gd name="T1" fmla="*/ 18 h 235"/>
                  <a:gd name="T2" fmla="*/ 117 w 235"/>
                  <a:gd name="T3" fmla="*/ 18 h 235"/>
                  <a:gd name="T4" fmla="*/ 18 w 235"/>
                  <a:gd name="T5" fmla="*/ 117 h 235"/>
                  <a:gd name="T6" fmla="*/ 18 w 235"/>
                  <a:gd name="T7" fmla="*/ 117 h 235"/>
                  <a:gd name="T8" fmla="*/ 117 w 235"/>
                  <a:gd name="T9" fmla="*/ 216 h 235"/>
                  <a:gd name="T10" fmla="*/ 117 w 235"/>
                  <a:gd name="T11" fmla="*/ 216 h 235"/>
                  <a:gd name="T12" fmla="*/ 216 w 235"/>
                  <a:gd name="T13" fmla="*/ 117 h 235"/>
                  <a:gd name="T14" fmla="*/ 216 w 235"/>
                  <a:gd name="T15" fmla="*/ 117 h 235"/>
                  <a:gd name="T16" fmla="*/ 117 w 235"/>
                  <a:gd name="T17" fmla="*/ 18 h 235"/>
                  <a:gd name="T18" fmla="*/ 117 w 235"/>
                  <a:gd name="T19" fmla="*/ 234 h 235"/>
                  <a:gd name="T20" fmla="*/ 117 w 235"/>
                  <a:gd name="T21" fmla="*/ 234 h 235"/>
                  <a:gd name="T22" fmla="*/ 0 w 235"/>
                  <a:gd name="T23" fmla="*/ 117 h 235"/>
                  <a:gd name="T24" fmla="*/ 0 w 235"/>
                  <a:gd name="T25" fmla="*/ 117 h 235"/>
                  <a:gd name="T26" fmla="*/ 117 w 235"/>
                  <a:gd name="T27" fmla="*/ 0 h 235"/>
                  <a:gd name="T28" fmla="*/ 117 w 235"/>
                  <a:gd name="T29" fmla="*/ 0 h 235"/>
                  <a:gd name="T30" fmla="*/ 234 w 235"/>
                  <a:gd name="T31" fmla="*/ 117 h 235"/>
                  <a:gd name="T32" fmla="*/ 234 w 235"/>
                  <a:gd name="T33" fmla="*/ 117 h 235"/>
                  <a:gd name="T34" fmla="*/ 117 w 235"/>
                  <a:gd name="T35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5" h="235">
                    <a:moveTo>
                      <a:pt x="117" y="18"/>
                    </a:moveTo>
                    <a:lnTo>
                      <a:pt x="117" y="18"/>
                    </a:lnTo>
                    <a:cubicBezTo>
                      <a:pt x="62" y="18"/>
                      <a:pt x="18" y="62"/>
                      <a:pt x="18" y="117"/>
                    </a:cubicBezTo>
                    <a:lnTo>
                      <a:pt x="18" y="117"/>
                    </a:lnTo>
                    <a:cubicBezTo>
                      <a:pt x="18" y="171"/>
                      <a:pt x="62" y="216"/>
                      <a:pt x="117" y="216"/>
                    </a:cubicBezTo>
                    <a:lnTo>
                      <a:pt x="117" y="216"/>
                    </a:lnTo>
                    <a:cubicBezTo>
                      <a:pt x="172" y="216"/>
                      <a:pt x="216" y="171"/>
                      <a:pt x="216" y="117"/>
                    </a:cubicBezTo>
                    <a:lnTo>
                      <a:pt x="216" y="117"/>
                    </a:lnTo>
                    <a:cubicBezTo>
                      <a:pt x="216" y="62"/>
                      <a:pt x="172" y="18"/>
                      <a:pt x="117" y="18"/>
                    </a:cubicBezTo>
                    <a:close/>
                    <a:moveTo>
                      <a:pt x="117" y="234"/>
                    </a:moveTo>
                    <a:lnTo>
                      <a:pt x="117" y="234"/>
                    </a:lnTo>
                    <a:cubicBezTo>
                      <a:pt x="52" y="234"/>
                      <a:pt x="0" y="182"/>
                      <a:pt x="0" y="117"/>
                    </a:cubicBezTo>
                    <a:lnTo>
                      <a:pt x="0" y="117"/>
                    </a:lnTo>
                    <a:cubicBezTo>
                      <a:pt x="0" y="52"/>
                      <a:pt x="52" y="0"/>
                      <a:pt x="117" y="0"/>
                    </a:cubicBezTo>
                    <a:lnTo>
                      <a:pt x="117" y="0"/>
                    </a:lnTo>
                    <a:cubicBezTo>
                      <a:pt x="181" y="0"/>
                      <a:pt x="234" y="52"/>
                      <a:pt x="234" y="117"/>
                    </a:cubicBezTo>
                    <a:lnTo>
                      <a:pt x="234" y="117"/>
                    </a:lnTo>
                    <a:cubicBezTo>
                      <a:pt x="234" y="182"/>
                      <a:pt x="181" y="234"/>
                      <a:pt x="117" y="2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24" name="Freeform 132">
            <a:extLst>
              <a:ext uri="{FF2B5EF4-FFF2-40B4-BE49-F238E27FC236}">
                <a16:creationId xmlns:a16="http://schemas.microsoft.com/office/drawing/2014/main" id="{D0208E74-BD1D-40E1-A996-CE4E88371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723547"/>
            <a:ext cx="9518780" cy="1922590"/>
          </a:xfrm>
          <a:custGeom>
            <a:avLst/>
            <a:gdLst>
              <a:gd name="T0" fmla="*/ 10698 w 10699"/>
              <a:gd name="T1" fmla="*/ 2160 h 2161"/>
              <a:gd name="T2" fmla="*/ 10698 w 10699"/>
              <a:gd name="T3" fmla="*/ 2160 h 2161"/>
              <a:gd name="T4" fmla="*/ 10098 w 10699"/>
              <a:gd name="T5" fmla="*/ 633 h 2161"/>
              <a:gd name="T6" fmla="*/ 10098 w 10699"/>
              <a:gd name="T7" fmla="*/ 633 h 2161"/>
              <a:gd name="T8" fmla="*/ 8650 w 10699"/>
              <a:gd name="T9" fmla="*/ 0 h 2161"/>
              <a:gd name="T10" fmla="*/ 0 w 10699"/>
              <a:gd name="T11" fmla="*/ 0 h 2161"/>
              <a:gd name="T12" fmla="*/ 0 w 10699"/>
              <a:gd name="T13" fmla="*/ 2143 h 2161"/>
              <a:gd name="T14" fmla="*/ 0 w 10699"/>
              <a:gd name="T15" fmla="*/ 2143 h 2161"/>
              <a:gd name="T16" fmla="*/ 258 w 10699"/>
              <a:gd name="T17" fmla="*/ 2160 h 2161"/>
              <a:gd name="T18" fmla="*/ 10698 w 10699"/>
              <a:gd name="T19" fmla="*/ 2160 h 2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99" h="2161">
                <a:moveTo>
                  <a:pt x="10698" y="2160"/>
                </a:moveTo>
                <a:lnTo>
                  <a:pt x="10698" y="2160"/>
                </a:lnTo>
                <a:cubicBezTo>
                  <a:pt x="10698" y="1563"/>
                  <a:pt x="10469" y="1023"/>
                  <a:pt x="10098" y="633"/>
                </a:cubicBezTo>
                <a:lnTo>
                  <a:pt x="10098" y="633"/>
                </a:lnTo>
                <a:cubicBezTo>
                  <a:pt x="9727" y="242"/>
                  <a:pt x="9215" y="0"/>
                  <a:pt x="8650" y="0"/>
                </a:cubicBezTo>
                <a:lnTo>
                  <a:pt x="0" y="0"/>
                </a:lnTo>
                <a:lnTo>
                  <a:pt x="0" y="2143"/>
                </a:lnTo>
                <a:lnTo>
                  <a:pt x="0" y="2143"/>
                </a:lnTo>
                <a:cubicBezTo>
                  <a:pt x="85" y="2153"/>
                  <a:pt x="171" y="2160"/>
                  <a:pt x="258" y="2160"/>
                </a:cubicBezTo>
                <a:lnTo>
                  <a:pt x="10698" y="2160"/>
                </a:lnTo>
              </a:path>
            </a:pathLst>
          </a:cu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5" name="Freeform 133">
            <a:extLst>
              <a:ext uri="{FF2B5EF4-FFF2-40B4-BE49-F238E27FC236}">
                <a16:creationId xmlns:a16="http://schemas.microsoft.com/office/drawing/2014/main" id="{FBF71B02-0C5B-4464-A81A-5AFA6C21E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3167" y="3492051"/>
            <a:ext cx="1530224" cy="2385581"/>
          </a:xfrm>
          <a:custGeom>
            <a:avLst/>
            <a:gdLst>
              <a:gd name="T0" fmla="*/ 1717 w 1718"/>
              <a:gd name="T1" fmla="*/ 2678 h 2679"/>
              <a:gd name="T2" fmla="*/ 0 w 1718"/>
              <a:gd name="T3" fmla="*/ 2678 h 2679"/>
              <a:gd name="T4" fmla="*/ 0 w 1718"/>
              <a:gd name="T5" fmla="*/ 0 h 2679"/>
              <a:gd name="T6" fmla="*/ 703 w 1718"/>
              <a:gd name="T7" fmla="*/ 0 h 2679"/>
              <a:gd name="T8" fmla="*/ 703 w 1718"/>
              <a:gd name="T9" fmla="*/ 0 h 2679"/>
              <a:gd name="T10" fmla="*/ 1717 w 1718"/>
              <a:gd name="T11" fmla="*/ 1015 h 2679"/>
              <a:gd name="T12" fmla="*/ 1717 w 1718"/>
              <a:gd name="T13" fmla="*/ 2678 h 2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18" h="2679">
                <a:moveTo>
                  <a:pt x="1717" y="2678"/>
                </a:moveTo>
                <a:lnTo>
                  <a:pt x="0" y="2678"/>
                </a:lnTo>
                <a:lnTo>
                  <a:pt x="0" y="0"/>
                </a:lnTo>
                <a:lnTo>
                  <a:pt x="703" y="0"/>
                </a:lnTo>
                <a:lnTo>
                  <a:pt x="703" y="0"/>
                </a:lnTo>
                <a:cubicBezTo>
                  <a:pt x="1264" y="0"/>
                  <a:pt x="1717" y="454"/>
                  <a:pt x="1717" y="1015"/>
                </a:cubicBezTo>
                <a:lnTo>
                  <a:pt x="1717" y="267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DA135C40-03CB-41D9-9269-9FE157A14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303" y="4206155"/>
            <a:ext cx="721064" cy="952559"/>
          </a:xfrm>
          <a:custGeom>
            <a:avLst/>
            <a:gdLst>
              <a:gd name="connsiteX0" fmla="*/ 101233 w 721064"/>
              <a:gd name="connsiteY0" fmla="*/ 809230 h 952559"/>
              <a:gd name="connsiteX1" fmla="*/ 125210 w 721064"/>
              <a:gd name="connsiteY1" fmla="*/ 908047 h 952559"/>
              <a:gd name="connsiteX2" fmla="*/ 156290 w 721064"/>
              <a:gd name="connsiteY2" fmla="*/ 928522 h 952559"/>
              <a:gd name="connsiteX3" fmla="*/ 498174 w 721064"/>
              <a:gd name="connsiteY3" fmla="*/ 928522 h 952559"/>
              <a:gd name="connsiteX4" fmla="*/ 530142 w 721064"/>
              <a:gd name="connsiteY4" fmla="*/ 907157 h 952559"/>
              <a:gd name="connsiteX5" fmla="*/ 553230 w 721064"/>
              <a:gd name="connsiteY5" fmla="*/ 809230 h 952559"/>
              <a:gd name="connsiteX6" fmla="*/ 183531 w 721064"/>
              <a:gd name="connsiteY6" fmla="*/ 283984 h 952559"/>
              <a:gd name="connsiteX7" fmla="*/ 91191 w 721064"/>
              <a:gd name="connsiteY7" fmla="*/ 418128 h 952559"/>
              <a:gd name="connsiteX8" fmla="*/ 108061 w 721064"/>
              <a:gd name="connsiteY8" fmla="*/ 469654 h 952559"/>
              <a:gd name="connsiteX9" fmla="*/ 136473 w 721064"/>
              <a:gd name="connsiteY9" fmla="*/ 504301 h 952559"/>
              <a:gd name="connsiteX10" fmla="*/ 323817 w 721064"/>
              <a:gd name="connsiteY10" fmla="*/ 691748 h 952559"/>
              <a:gd name="connsiteX11" fmla="*/ 336247 w 721064"/>
              <a:gd name="connsiteY11" fmla="*/ 697078 h 952559"/>
              <a:gd name="connsiteX12" fmla="*/ 349565 w 721064"/>
              <a:gd name="connsiteY12" fmla="*/ 691748 h 952559"/>
              <a:gd name="connsiteX13" fmla="*/ 528029 w 721064"/>
              <a:gd name="connsiteY13" fmla="*/ 498082 h 952559"/>
              <a:gd name="connsiteX14" fmla="*/ 548450 w 721064"/>
              <a:gd name="connsiteY14" fmla="*/ 469654 h 952559"/>
              <a:gd name="connsiteX15" fmla="*/ 565320 w 721064"/>
              <a:gd name="connsiteY15" fmla="*/ 423459 h 952559"/>
              <a:gd name="connsiteX16" fmla="*/ 475644 w 721064"/>
              <a:gd name="connsiteY16" fmla="*/ 283984 h 952559"/>
              <a:gd name="connsiteX17" fmla="*/ 338910 w 721064"/>
              <a:gd name="connsiteY17" fmla="*/ 378152 h 952559"/>
              <a:gd name="connsiteX18" fmla="*/ 318489 w 721064"/>
              <a:gd name="connsiteY18" fmla="*/ 378152 h 952559"/>
              <a:gd name="connsiteX19" fmla="*/ 183531 w 721064"/>
              <a:gd name="connsiteY19" fmla="*/ 283984 h 952559"/>
              <a:gd name="connsiteX20" fmla="*/ 653575 w 721064"/>
              <a:gd name="connsiteY20" fmla="*/ 280426 h 952559"/>
              <a:gd name="connsiteX21" fmla="*/ 653575 w 721064"/>
              <a:gd name="connsiteY21" fmla="*/ 442450 h 952559"/>
              <a:gd name="connsiteX22" fmla="*/ 692648 w 721064"/>
              <a:gd name="connsiteY22" fmla="*/ 442450 h 952559"/>
              <a:gd name="connsiteX23" fmla="*/ 697088 w 721064"/>
              <a:gd name="connsiteY23" fmla="*/ 437999 h 952559"/>
              <a:gd name="connsiteX24" fmla="*/ 697088 w 721064"/>
              <a:gd name="connsiteY24" fmla="*/ 283987 h 952559"/>
              <a:gd name="connsiteX25" fmla="*/ 692648 w 721064"/>
              <a:gd name="connsiteY25" fmla="*/ 280426 h 952559"/>
              <a:gd name="connsiteX26" fmla="*/ 210265 w 721064"/>
              <a:gd name="connsiteY26" fmla="*/ 259262 h 952559"/>
              <a:gd name="connsiteX27" fmla="*/ 328256 w 721064"/>
              <a:gd name="connsiteY27" fmla="*/ 348835 h 952559"/>
              <a:gd name="connsiteX28" fmla="*/ 479196 w 721064"/>
              <a:gd name="connsiteY28" fmla="*/ 259998 h 952559"/>
              <a:gd name="connsiteX29" fmla="*/ 589293 w 721064"/>
              <a:gd name="connsiteY29" fmla="*/ 426124 h 952559"/>
              <a:gd name="connsiteX30" fmla="*/ 568872 w 721064"/>
              <a:gd name="connsiteY30" fmla="*/ 483868 h 952559"/>
              <a:gd name="connsiteX31" fmla="*/ 544899 w 721064"/>
              <a:gd name="connsiteY31" fmla="*/ 514073 h 952559"/>
              <a:gd name="connsiteX32" fmla="*/ 367323 w 721064"/>
              <a:gd name="connsiteY32" fmla="*/ 706850 h 952559"/>
              <a:gd name="connsiteX33" fmla="*/ 338023 w 721064"/>
              <a:gd name="connsiteY33" fmla="*/ 721064 h 952559"/>
              <a:gd name="connsiteX34" fmla="*/ 336247 w 721064"/>
              <a:gd name="connsiteY34" fmla="*/ 721064 h 952559"/>
              <a:gd name="connsiteX35" fmla="*/ 306947 w 721064"/>
              <a:gd name="connsiteY35" fmla="*/ 708627 h 952559"/>
              <a:gd name="connsiteX36" fmla="*/ 119604 w 721064"/>
              <a:gd name="connsiteY36" fmla="*/ 520291 h 952559"/>
              <a:gd name="connsiteX37" fmla="*/ 89416 w 721064"/>
              <a:gd name="connsiteY37" fmla="*/ 484756 h 952559"/>
              <a:gd name="connsiteX38" fmla="*/ 67219 w 721064"/>
              <a:gd name="connsiteY38" fmla="*/ 419905 h 952559"/>
              <a:gd name="connsiteX39" fmla="*/ 179092 w 721064"/>
              <a:gd name="connsiteY39" fmla="*/ 259998 h 952559"/>
              <a:gd name="connsiteX40" fmla="*/ 210265 w 721064"/>
              <a:gd name="connsiteY40" fmla="*/ 259262 h 952559"/>
              <a:gd name="connsiteX41" fmla="*/ 54168 w 721064"/>
              <a:gd name="connsiteY41" fmla="*/ 167365 h 952559"/>
              <a:gd name="connsiteX42" fmla="*/ 23976 w 721064"/>
              <a:gd name="connsiteY42" fmla="*/ 195853 h 952559"/>
              <a:gd name="connsiteX43" fmla="*/ 23976 w 721064"/>
              <a:gd name="connsiteY43" fmla="*/ 755816 h 952559"/>
              <a:gd name="connsiteX44" fmla="*/ 54168 w 721064"/>
              <a:gd name="connsiteY44" fmla="*/ 786084 h 952559"/>
              <a:gd name="connsiteX45" fmla="*/ 600295 w 721064"/>
              <a:gd name="connsiteY45" fmla="*/ 786084 h 952559"/>
              <a:gd name="connsiteX46" fmla="*/ 630487 w 721064"/>
              <a:gd name="connsiteY46" fmla="*/ 755816 h 952559"/>
              <a:gd name="connsiteX47" fmla="*/ 630487 w 721064"/>
              <a:gd name="connsiteY47" fmla="*/ 195853 h 952559"/>
              <a:gd name="connsiteX48" fmla="*/ 600295 w 721064"/>
              <a:gd name="connsiteY48" fmla="*/ 167365 h 952559"/>
              <a:gd name="connsiteX49" fmla="*/ 156290 w 721064"/>
              <a:gd name="connsiteY49" fmla="*/ 24036 h 952559"/>
              <a:gd name="connsiteX50" fmla="*/ 124322 w 721064"/>
              <a:gd name="connsiteY50" fmla="*/ 45402 h 952559"/>
              <a:gd name="connsiteX51" fmla="*/ 101233 w 721064"/>
              <a:gd name="connsiteY51" fmla="*/ 142438 h 952559"/>
              <a:gd name="connsiteX52" fmla="*/ 553230 w 721064"/>
              <a:gd name="connsiteY52" fmla="*/ 142438 h 952559"/>
              <a:gd name="connsiteX53" fmla="*/ 529254 w 721064"/>
              <a:gd name="connsiteY53" fmla="*/ 44512 h 952559"/>
              <a:gd name="connsiteX54" fmla="*/ 498174 w 721064"/>
              <a:gd name="connsiteY54" fmla="*/ 24036 h 952559"/>
              <a:gd name="connsiteX55" fmla="*/ 156290 w 721064"/>
              <a:gd name="connsiteY55" fmla="*/ 0 h 952559"/>
              <a:gd name="connsiteX56" fmla="*/ 498174 w 721064"/>
              <a:gd name="connsiteY56" fmla="*/ 0 h 952559"/>
              <a:gd name="connsiteX57" fmla="*/ 552342 w 721064"/>
              <a:gd name="connsiteY57" fmla="*/ 38280 h 952559"/>
              <a:gd name="connsiteX58" fmla="*/ 578094 w 721064"/>
              <a:gd name="connsiteY58" fmla="*/ 142438 h 952559"/>
              <a:gd name="connsiteX59" fmla="*/ 600295 w 721064"/>
              <a:gd name="connsiteY59" fmla="*/ 142438 h 952559"/>
              <a:gd name="connsiteX60" fmla="*/ 653575 w 721064"/>
              <a:gd name="connsiteY60" fmla="*/ 195853 h 952559"/>
              <a:gd name="connsiteX61" fmla="*/ 653575 w 721064"/>
              <a:gd name="connsiteY61" fmla="*/ 255500 h 952559"/>
              <a:gd name="connsiteX62" fmla="*/ 692648 w 721064"/>
              <a:gd name="connsiteY62" fmla="*/ 255500 h 952559"/>
              <a:gd name="connsiteX63" fmla="*/ 721064 w 721064"/>
              <a:gd name="connsiteY63" fmla="*/ 283987 h 952559"/>
              <a:gd name="connsiteX64" fmla="*/ 721064 w 721064"/>
              <a:gd name="connsiteY64" fmla="*/ 437999 h 952559"/>
              <a:gd name="connsiteX65" fmla="*/ 692648 w 721064"/>
              <a:gd name="connsiteY65" fmla="*/ 465597 h 952559"/>
              <a:gd name="connsiteX66" fmla="*/ 653575 w 721064"/>
              <a:gd name="connsiteY66" fmla="*/ 465597 h 952559"/>
              <a:gd name="connsiteX67" fmla="*/ 653575 w 721064"/>
              <a:gd name="connsiteY67" fmla="*/ 755816 h 952559"/>
              <a:gd name="connsiteX68" fmla="*/ 600295 w 721064"/>
              <a:gd name="connsiteY68" fmla="*/ 809230 h 952559"/>
              <a:gd name="connsiteX69" fmla="*/ 578094 w 721064"/>
              <a:gd name="connsiteY69" fmla="*/ 809230 h 952559"/>
              <a:gd name="connsiteX70" fmla="*/ 553230 w 721064"/>
              <a:gd name="connsiteY70" fmla="*/ 913388 h 952559"/>
              <a:gd name="connsiteX71" fmla="*/ 498174 w 721064"/>
              <a:gd name="connsiteY71" fmla="*/ 952559 h 952559"/>
              <a:gd name="connsiteX72" fmla="*/ 156290 w 721064"/>
              <a:gd name="connsiteY72" fmla="*/ 952559 h 952559"/>
              <a:gd name="connsiteX73" fmla="*/ 103009 w 721064"/>
              <a:gd name="connsiteY73" fmla="*/ 914279 h 952559"/>
              <a:gd name="connsiteX74" fmla="*/ 77257 w 721064"/>
              <a:gd name="connsiteY74" fmla="*/ 809230 h 952559"/>
              <a:gd name="connsiteX75" fmla="*/ 54168 w 721064"/>
              <a:gd name="connsiteY75" fmla="*/ 809230 h 952559"/>
              <a:gd name="connsiteX76" fmla="*/ 0 w 721064"/>
              <a:gd name="connsiteY76" fmla="*/ 755816 h 952559"/>
              <a:gd name="connsiteX77" fmla="*/ 0 w 721064"/>
              <a:gd name="connsiteY77" fmla="*/ 195853 h 952559"/>
              <a:gd name="connsiteX78" fmla="*/ 54168 w 721064"/>
              <a:gd name="connsiteY78" fmla="*/ 142438 h 952559"/>
              <a:gd name="connsiteX79" fmla="*/ 77257 w 721064"/>
              <a:gd name="connsiteY79" fmla="*/ 142438 h 952559"/>
              <a:gd name="connsiteX80" fmla="*/ 102121 w 721064"/>
              <a:gd name="connsiteY80" fmla="*/ 39170 h 952559"/>
              <a:gd name="connsiteX81" fmla="*/ 156290 w 721064"/>
              <a:gd name="connsiteY81" fmla="*/ 0 h 952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721064" h="952559">
                <a:moveTo>
                  <a:pt x="101233" y="809230"/>
                </a:moveTo>
                <a:lnTo>
                  <a:pt x="125210" y="908047"/>
                </a:lnTo>
                <a:cubicBezTo>
                  <a:pt x="129650" y="919620"/>
                  <a:pt x="141194" y="928522"/>
                  <a:pt x="156290" y="928522"/>
                </a:cubicBezTo>
                <a:lnTo>
                  <a:pt x="498174" y="928522"/>
                </a:lnTo>
                <a:cubicBezTo>
                  <a:pt x="513270" y="928522"/>
                  <a:pt x="525702" y="919620"/>
                  <a:pt x="530142" y="907157"/>
                </a:cubicBezTo>
                <a:lnTo>
                  <a:pt x="553230" y="809230"/>
                </a:lnTo>
                <a:close/>
                <a:moveTo>
                  <a:pt x="183531" y="283984"/>
                </a:moveTo>
                <a:cubicBezTo>
                  <a:pt x="128483" y="293756"/>
                  <a:pt x="87640" y="354166"/>
                  <a:pt x="91191" y="418128"/>
                </a:cubicBezTo>
                <a:cubicBezTo>
                  <a:pt x="92967" y="440338"/>
                  <a:pt x="98295" y="457217"/>
                  <a:pt x="108061" y="469654"/>
                </a:cubicBezTo>
                <a:cubicBezTo>
                  <a:pt x="108061" y="469654"/>
                  <a:pt x="126707" y="492752"/>
                  <a:pt x="136473" y="504301"/>
                </a:cubicBezTo>
                <a:lnTo>
                  <a:pt x="323817" y="691748"/>
                </a:lnTo>
                <a:cubicBezTo>
                  <a:pt x="327368" y="695301"/>
                  <a:pt x="332695" y="697078"/>
                  <a:pt x="336247" y="697078"/>
                </a:cubicBezTo>
                <a:cubicBezTo>
                  <a:pt x="341574" y="697078"/>
                  <a:pt x="346901" y="695301"/>
                  <a:pt x="349565" y="691748"/>
                </a:cubicBezTo>
                <a:lnTo>
                  <a:pt x="528029" y="498082"/>
                </a:lnTo>
                <a:cubicBezTo>
                  <a:pt x="535132" y="490087"/>
                  <a:pt x="548450" y="469654"/>
                  <a:pt x="548450" y="469654"/>
                </a:cubicBezTo>
                <a:cubicBezTo>
                  <a:pt x="558217" y="457217"/>
                  <a:pt x="563544" y="442115"/>
                  <a:pt x="565320" y="423459"/>
                </a:cubicBezTo>
                <a:cubicBezTo>
                  <a:pt x="571535" y="363938"/>
                  <a:pt x="539572" y="294645"/>
                  <a:pt x="475644" y="283984"/>
                </a:cubicBezTo>
                <a:cubicBezTo>
                  <a:pt x="426811" y="275100"/>
                  <a:pt x="380641" y="307082"/>
                  <a:pt x="338910" y="378152"/>
                </a:cubicBezTo>
                <a:cubicBezTo>
                  <a:pt x="334471" y="385259"/>
                  <a:pt x="322929" y="385259"/>
                  <a:pt x="318489" y="378152"/>
                </a:cubicBezTo>
                <a:cubicBezTo>
                  <a:pt x="275871" y="306193"/>
                  <a:pt x="230589" y="274212"/>
                  <a:pt x="183531" y="283984"/>
                </a:cubicBezTo>
                <a:close/>
                <a:moveTo>
                  <a:pt x="653575" y="280426"/>
                </a:moveTo>
                <a:lnTo>
                  <a:pt x="653575" y="442450"/>
                </a:lnTo>
                <a:lnTo>
                  <a:pt x="692648" y="442450"/>
                </a:lnTo>
                <a:cubicBezTo>
                  <a:pt x="695312" y="442450"/>
                  <a:pt x="697088" y="440670"/>
                  <a:pt x="697088" y="437999"/>
                </a:cubicBezTo>
                <a:lnTo>
                  <a:pt x="697088" y="283987"/>
                </a:lnTo>
                <a:cubicBezTo>
                  <a:pt x="697088" y="282207"/>
                  <a:pt x="695312" y="280426"/>
                  <a:pt x="692648" y="280426"/>
                </a:cubicBezTo>
                <a:close/>
                <a:moveTo>
                  <a:pt x="210265" y="259262"/>
                </a:moveTo>
                <a:cubicBezTo>
                  <a:pt x="244351" y="263385"/>
                  <a:pt x="286303" y="284872"/>
                  <a:pt x="328256" y="348835"/>
                </a:cubicBezTo>
                <a:cubicBezTo>
                  <a:pt x="373538" y="280431"/>
                  <a:pt x="425035" y="251114"/>
                  <a:pt x="479196" y="259998"/>
                </a:cubicBezTo>
                <a:cubicBezTo>
                  <a:pt x="557329" y="274212"/>
                  <a:pt x="595508" y="354166"/>
                  <a:pt x="589293" y="426124"/>
                </a:cubicBezTo>
                <a:cubicBezTo>
                  <a:pt x="586629" y="449222"/>
                  <a:pt x="580414" y="467877"/>
                  <a:pt x="568872" y="483868"/>
                </a:cubicBezTo>
                <a:cubicBezTo>
                  <a:pt x="567984" y="484756"/>
                  <a:pt x="553778" y="505189"/>
                  <a:pt x="544899" y="514073"/>
                </a:cubicBezTo>
                <a:lnTo>
                  <a:pt x="367323" y="706850"/>
                </a:lnTo>
                <a:cubicBezTo>
                  <a:pt x="359332" y="715734"/>
                  <a:pt x="348677" y="720175"/>
                  <a:pt x="338023" y="721064"/>
                </a:cubicBezTo>
                <a:lnTo>
                  <a:pt x="336247" y="721064"/>
                </a:lnTo>
                <a:cubicBezTo>
                  <a:pt x="325592" y="721064"/>
                  <a:pt x="315826" y="716622"/>
                  <a:pt x="306947" y="708627"/>
                </a:cubicBezTo>
                <a:lnTo>
                  <a:pt x="119604" y="520291"/>
                </a:lnTo>
                <a:cubicBezTo>
                  <a:pt x="108949" y="508743"/>
                  <a:pt x="89416" y="484756"/>
                  <a:pt x="89416" y="484756"/>
                </a:cubicBezTo>
                <a:cubicBezTo>
                  <a:pt x="76985" y="467877"/>
                  <a:pt x="68994" y="446556"/>
                  <a:pt x="67219" y="419905"/>
                </a:cubicBezTo>
                <a:cubicBezTo>
                  <a:pt x="62779" y="342617"/>
                  <a:pt x="111613" y="272435"/>
                  <a:pt x="179092" y="259998"/>
                </a:cubicBezTo>
                <a:cubicBezTo>
                  <a:pt x="188415" y="258443"/>
                  <a:pt x="198903" y="257888"/>
                  <a:pt x="210265" y="259262"/>
                </a:cubicBezTo>
                <a:close/>
                <a:moveTo>
                  <a:pt x="54168" y="167365"/>
                </a:moveTo>
                <a:cubicBezTo>
                  <a:pt x="37296" y="167365"/>
                  <a:pt x="23976" y="179829"/>
                  <a:pt x="23976" y="195853"/>
                </a:cubicBezTo>
                <a:lnTo>
                  <a:pt x="23976" y="755816"/>
                </a:lnTo>
                <a:cubicBezTo>
                  <a:pt x="23976" y="772730"/>
                  <a:pt x="37296" y="786084"/>
                  <a:pt x="54168" y="786084"/>
                </a:cubicBezTo>
                <a:lnTo>
                  <a:pt x="600295" y="786084"/>
                </a:lnTo>
                <a:cubicBezTo>
                  <a:pt x="617167" y="786084"/>
                  <a:pt x="630487" y="772730"/>
                  <a:pt x="630487" y="755816"/>
                </a:cubicBezTo>
                <a:lnTo>
                  <a:pt x="630487" y="195853"/>
                </a:lnTo>
                <a:cubicBezTo>
                  <a:pt x="630487" y="179829"/>
                  <a:pt x="617167" y="167365"/>
                  <a:pt x="600295" y="167365"/>
                </a:cubicBezTo>
                <a:close/>
                <a:moveTo>
                  <a:pt x="156290" y="24036"/>
                </a:moveTo>
                <a:cubicBezTo>
                  <a:pt x="141194" y="24036"/>
                  <a:pt x="129650" y="32939"/>
                  <a:pt x="124322" y="45402"/>
                </a:cubicBezTo>
                <a:lnTo>
                  <a:pt x="101233" y="142438"/>
                </a:lnTo>
                <a:lnTo>
                  <a:pt x="553230" y="142438"/>
                </a:lnTo>
                <a:lnTo>
                  <a:pt x="529254" y="44512"/>
                </a:lnTo>
                <a:cubicBezTo>
                  <a:pt x="525702" y="32939"/>
                  <a:pt x="513270" y="24036"/>
                  <a:pt x="498174" y="24036"/>
                </a:cubicBezTo>
                <a:close/>
                <a:moveTo>
                  <a:pt x="156290" y="0"/>
                </a:moveTo>
                <a:lnTo>
                  <a:pt x="498174" y="0"/>
                </a:lnTo>
                <a:cubicBezTo>
                  <a:pt x="523038" y="0"/>
                  <a:pt x="544350" y="15134"/>
                  <a:pt x="552342" y="38280"/>
                </a:cubicBezTo>
                <a:lnTo>
                  <a:pt x="578094" y="142438"/>
                </a:lnTo>
                <a:lnTo>
                  <a:pt x="600295" y="142438"/>
                </a:lnTo>
                <a:cubicBezTo>
                  <a:pt x="630487" y="142438"/>
                  <a:pt x="653575" y="167365"/>
                  <a:pt x="653575" y="195853"/>
                </a:cubicBezTo>
                <a:lnTo>
                  <a:pt x="653575" y="255500"/>
                </a:lnTo>
                <a:lnTo>
                  <a:pt x="692648" y="255500"/>
                </a:lnTo>
                <a:cubicBezTo>
                  <a:pt x="708632" y="255500"/>
                  <a:pt x="721064" y="268853"/>
                  <a:pt x="721064" y="283987"/>
                </a:cubicBezTo>
                <a:lnTo>
                  <a:pt x="721064" y="437999"/>
                </a:lnTo>
                <a:cubicBezTo>
                  <a:pt x="721064" y="454024"/>
                  <a:pt x="708632" y="465597"/>
                  <a:pt x="692648" y="465597"/>
                </a:cubicBezTo>
                <a:lnTo>
                  <a:pt x="653575" y="465597"/>
                </a:lnTo>
                <a:lnTo>
                  <a:pt x="653575" y="755816"/>
                </a:lnTo>
                <a:cubicBezTo>
                  <a:pt x="653575" y="786084"/>
                  <a:pt x="630487" y="809230"/>
                  <a:pt x="600295" y="809230"/>
                </a:cubicBezTo>
                <a:lnTo>
                  <a:pt x="578094" y="809230"/>
                </a:lnTo>
                <a:lnTo>
                  <a:pt x="553230" y="913388"/>
                </a:lnTo>
                <a:cubicBezTo>
                  <a:pt x="544350" y="937425"/>
                  <a:pt x="523038" y="952559"/>
                  <a:pt x="498174" y="952559"/>
                </a:cubicBezTo>
                <a:lnTo>
                  <a:pt x="156290" y="952559"/>
                </a:lnTo>
                <a:cubicBezTo>
                  <a:pt x="131426" y="952559"/>
                  <a:pt x="110113" y="937425"/>
                  <a:pt x="103009" y="914279"/>
                </a:cubicBezTo>
                <a:lnTo>
                  <a:pt x="77257" y="809230"/>
                </a:lnTo>
                <a:lnTo>
                  <a:pt x="54168" y="809230"/>
                </a:lnTo>
                <a:cubicBezTo>
                  <a:pt x="23976" y="809230"/>
                  <a:pt x="0" y="786084"/>
                  <a:pt x="0" y="755816"/>
                </a:cubicBezTo>
                <a:lnTo>
                  <a:pt x="0" y="195853"/>
                </a:lnTo>
                <a:cubicBezTo>
                  <a:pt x="0" y="167365"/>
                  <a:pt x="23976" y="142438"/>
                  <a:pt x="54168" y="142438"/>
                </a:cubicBezTo>
                <a:lnTo>
                  <a:pt x="77257" y="142438"/>
                </a:lnTo>
                <a:lnTo>
                  <a:pt x="102121" y="39170"/>
                </a:lnTo>
                <a:cubicBezTo>
                  <a:pt x="110113" y="15134"/>
                  <a:pt x="131426" y="0"/>
                  <a:pt x="15629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7" name="Freeform 136">
            <a:extLst>
              <a:ext uri="{FF2B5EF4-FFF2-40B4-BE49-F238E27FC236}">
                <a16:creationId xmlns:a16="http://schemas.microsoft.com/office/drawing/2014/main" id="{A17C5803-2030-46E5-9B93-320E3E3C9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7168514"/>
            <a:ext cx="9518780" cy="1922590"/>
          </a:xfrm>
          <a:custGeom>
            <a:avLst/>
            <a:gdLst>
              <a:gd name="T0" fmla="*/ 10698 w 10699"/>
              <a:gd name="T1" fmla="*/ 2159 h 2160"/>
              <a:gd name="T2" fmla="*/ 10698 w 10699"/>
              <a:gd name="T3" fmla="*/ 2159 h 2160"/>
              <a:gd name="T4" fmla="*/ 10098 w 10699"/>
              <a:gd name="T5" fmla="*/ 632 h 2160"/>
              <a:gd name="T6" fmla="*/ 10098 w 10699"/>
              <a:gd name="T7" fmla="*/ 632 h 2160"/>
              <a:gd name="T8" fmla="*/ 8650 w 10699"/>
              <a:gd name="T9" fmla="*/ 0 h 2160"/>
              <a:gd name="T10" fmla="*/ 0 w 10699"/>
              <a:gd name="T11" fmla="*/ 0 h 2160"/>
              <a:gd name="T12" fmla="*/ 0 w 10699"/>
              <a:gd name="T13" fmla="*/ 2142 h 2160"/>
              <a:gd name="T14" fmla="*/ 0 w 10699"/>
              <a:gd name="T15" fmla="*/ 2142 h 2160"/>
              <a:gd name="T16" fmla="*/ 258 w 10699"/>
              <a:gd name="T17" fmla="*/ 2159 h 2160"/>
              <a:gd name="T18" fmla="*/ 10698 w 10699"/>
              <a:gd name="T19" fmla="*/ 2159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99" h="2160">
                <a:moveTo>
                  <a:pt x="10698" y="2159"/>
                </a:moveTo>
                <a:lnTo>
                  <a:pt x="10698" y="2159"/>
                </a:lnTo>
                <a:cubicBezTo>
                  <a:pt x="10698" y="1563"/>
                  <a:pt x="10469" y="1023"/>
                  <a:pt x="10098" y="632"/>
                </a:cubicBezTo>
                <a:lnTo>
                  <a:pt x="10098" y="632"/>
                </a:lnTo>
                <a:cubicBezTo>
                  <a:pt x="9727" y="242"/>
                  <a:pt x="9215" y="0"/>
                  <a:pt x="8650" y="0"/>
                </a:cubicBezTo>
                <a:lnTo>
                  <a:pt x="0" y="0"/>
                </a:lnTo>
                <a:lnTo>
                  <a:pt x="0" y="2142"/>
                </a:lnTo>
                <a:lnTo>
                  <a:pt x="0" y="2142"/>
                </a:lnTo>
                <a:cubicBezTo>
                  <a:pt x="85" y="2154"/>
                  <a:pt x="171" y="2159"/>
                  <a:pt x="258" y="2159"/>
                </a:cubicBezTo>
                <a:lnTo>
                  <a:pt x="10698" y="2159"/>
                </a:lnTo>
              </a:path>
            </a:pathLst>
          </a:cu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8" name="Freeform 137">
            <a:extLst>
              <a:ext uri="{FF2B5EF4-FFF2-40B4-BE49-F238E27FC236}">
                <a16:creationId xmlns:a16="http://schemas.microsoft.com/office/drawing/2014/main" id="{1ED329E8-FE32-4A93-B46A-3BB61429D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3167" y="6937017"/>
            <a:ext cx="1530224" cy="2385581"/>
          </a:xfrm>
          <a:custGeom>
            <a:avLst/>
            <a:gdLst>
              <a:gd name="T0" fmla="*/ 1717 w 1718"/>
              <a:gd name="T1" fmla="*/ 2679 h 2680"/>
              <a:gd name="T2" fmla="*/ 0 w 1718"/>
              <a:gd name="T3" fmla="*/ 2679 h 2680"/>
              <a:gd name="T4" fmla="*/ 0 w 1718"/>
              <a:gd name="T5" fmla="*/ 0 h 2680"/>
              <a:gd name="T6" fmla="*/ 703 w 1718"/>
              <a:gd name="T7" fmla="*/ 0 h 2680"/>
              <a:gd name="T8" fmla="*/ 703 w 1718"/>
              <a:gd name="T9" fmla="*/ 0 h 2680"/>
              <a:gd name="T10" fmla="*/ 1717 w 1718"/>
              <a:gd name="T11" fmla="*/ 1015 h 2680"/>
              <a:gd name="T12" fmla="*/ 1717 w 1718"/>
              <a:gd name="T13" fmla="*/ 2679 h 2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18" h="2680">
                <a:moveTo>
                  <a:pt x="1717" y="2679"/>
                </a:moveTo>
                <a:lnTo>
                  <a:pt x="0" y="2679"/>
                </a:lnTo>
                <a:lnTo>
                  <a:pt x="0" y="0"/>
                </a:lnTo>
                <a:lnTo>
                  <a:pt x="703" y="0"/>
                </a:lnTo>
                <a:lnTo>
                  <a:pt x="703" y="0"/>
                </a:lnTo>
                <a:cubicBezTo>
                  <a:pt x="1264" y="0"/>
                  <a:pt x="1717" y="455"/>
                  <a:pt x="1717" y="1015"/>
                </a:cubicBezTo>
                <a:lnTo>
                  <a:pt x="1717" y="2679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BBBBCE47-F38C-46BB-AE0B-A2B4D3829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7629" y="7656074"/>
            <a:ext cx="640477" cy="951529"/>
          </a:xfrm>
          <a:custGeom>
            <a:avLst/>
            <a:gdLst>
              <a:gd name="connsiteX0" fmla="*/ 251849 w 640477"/>
              <a:gd name="connsiteY0" fmla="*/ 673860 h 951529"/>
              <a:gd name="connsiteX1" fmla="*/ 70028 w 640477"/>
              <a:gd name="connsiteY1" fmla="*/ 721918 h 951529"/>
              <a:gd name="connsiteX2" fmla="*/ 106571 w 640477"/>
              <a:gd name="connsiteY2" fmla="*/ 858083 h 951529"/>
              <a:gd name="connsiteX3" fmla="*/ 221546 w 640477"/>
              <a:gd name="connsiteY3" fmla="*/ 924830 h 951529"/>
              <a:gd name="connsiteX4" fmla="*/ 288391 w 640477"/>
              <a:gd name="connsiteY4" fmla="*/ 810025 h 951529"/>
              <a:gd name="connsiteX5" fmla="*/ 389055 w 640477"/>
              <a:gd name="connsiteY5" fmla="*/ 540028 h 951529"/>
              <a:gd name="connsiteX6" fmla="*/ 352703 w 640477"/>
              <a:gd name="connsiteY6" fmla="*/ 675968 h 951529"/>
              <a:gd name="connsiteX7" fmla="*/ 419201 w 640477"/>
              <a:gd name="connsiteY7" fmla="*/ 791472 h 951529"/>
              <a:gd name="connsiteX8" fmla="*/ 489246 w 640477"/>
              <a:gd name="connsiteY8" fmla="*/ 781698 h 951529"/>
              <a:gd name="connsiteX9" fmla="*/ 533578 w 640477"/>
              <a:gd name="connsiteY9" fmla="*/ 723946 h 951529"/>
              <a:gd name="connsiteX10" fmla="*/ 569930 w 640477"/>
              <a:gd name="connsiteY10" fmla="*/ 588895 h 951529"/>
              <a:gd name="connsiteX11" fmla="*/ 389055 w 640477"/>
              <a:gd name="connsiteY11" fmla="*/ 540028 h 951529"/>
              <a:gd name="connsiteX12" fmla="*/ 117266 w 640477"/>
              <a:gd name="connsiteY12" fmla="*/ 441579 h 951529"/>
              <a:gd name="connsiteX13" fmla="*/ 93202 w 640477"/>
              <a:gd name="connsiteY13" fmla="*/ 446029 h 951529"/>
              <a:gd name="connsiteX14" fmla="*/ 26356 w 640477"/>
              <a:gd name="connsiteY14" fmla="*/ 560835 h 951529"/>
              <a:gd name="connsiteX15" fmla="*/ 63790 w 640477"/>
              <a:gd name="connsiteY15" fmla="*/ 699669 h 951529"/>
              <a:gd name="connsiteX16" fmla="*/ 245610 w 640477"/>
              <a:gd name="connsiteY16" fmla="*/ 650721 h 951529"/>
              <a:gd name="connsiteX17" fmla="*/ 208176 w 640477"/>
              <a:gd name="connsiteY17" fmla="*/ 511886 h 951529"/>
              <a:gd name="connsiteX18" fmla="*/ 164504 w 640477"/>
              <a:gd name="connsiteY18" fmla="*/ 454929 h 951529"/>
              <a:gd name="connsiteX19" fmla="*/ 117266 w 640477"/>
              <a:gd name="connsiteY19" fmla="*/ 441579 h 951529"/>
              <a:gd name="connsiteX20" fmla="*/ 132864 w 640477"/>
              <a:gd name="connsiteY20" fmla="*/ 419553 h 951529"/>
              <a:gd name="connsiteX21" fmla="*/ 176090 w 640477"/>
              <a:gd name="connsiteY21" fmla="*/ 434459 h 951529"/>
              <a:gd name="connsiteX22" fmla="*/ 231350 w 640477"/>
              <a:gd name="connsiteY22" fmla="*/ 505657 h 951529"/>
              <a:gd name="connsiteX23" fmla="*/ 311565 w 640477"/>
              <a:gd name="connsiteY23" fmla="*/ 802905 h 951529"/>
              <a:gd name="connsiteX24" fmla="*/ 227784 w 640477"/>
              <a:gd name="connsiteY24" fmla="*/ 947969 h 951529"/>
              <a:gd name="connsiteX25" fmla="*/ 197481 w 640477"/>
              <a:gd name="connsiteY25" fmla="*/ 951529 h 951529"/>
              <a:gd name="connsiteX26" fmla="*/ 83398 w 640477"/>
              <a:gd name="connsiteY26" fmla="*/ 864312 h 951529"/>
              <a:gd name="connsiteX27" fmla="*/ 4074 w 640477"/>
              <a:gd name="connsiteY27" fmla="*/ 567064 h 951529"/>
              <a:gd name="connsiteX28" fmla="*/ 86963 w 640477"/>
              <a:gd name="connsiteY28" fmla="*/ 422000 h 951529"/>
              <a:gd name="connsiteX29" fmla="*/ 132864 w 640477"/>
              <a:gd name="connsiteY29" fmla="*/ 419553 h 951529"/>
              <a:gd name="connsiteX30" fmla="*/ 522051 w 640477"/>
              <a:gd name="connsiteY30" fmla="*/ 309020 h 951529"/>
              <a:gd name="connsiteX31" fmla="*/ 475946 w 640477"/>
              <a:gd name="connsiteY31" fmla="*/ 321458 h 951529"/>
              <a:gd name="connsiteX32" fmla="*/ 431614 w 640477"/>
              <a:gd name="connsiteY32" fmla="*/ 379211 h 951529"/>
              <a:gd name="connsiteX33" fmla="*/ 395262 w 640477"/>
              <a:gd name="connsiteY33" fmla="*/ 516927 h 951529"/>
              <a:gd name="connsiteX34" fmla="*/ 576137 w 640477"/>
              <a:gd name="connsiteY34" fmla="*/ 565794 h 951529"/>
              <a:gd name="connsiteX35" fmla="*/ 613375 w 640477"/>
              <a:gd name="connsiteY35" fmla="*/ 427189 h 951529"/>
              <a:gd name="connsiteX36" fmla="*/ 546877 w 640477"/>
              <a:gd name="connsiteY36" fmla="*/ 312574 h 951529"/>
              <a:gd name="connsiteX37" fmla="*/ 522051 w 640477"/>
              <a:gd name="connsiteY37" fmla="*/ 309020 h 951529"/>
              <a:gd name="connsiteX38" fmla="*/ 507311 w 640477"/>
              <a:gd name="connsiteY38" fmla="*/ 286252 h 951529"/>
              <a:gd name="connsiteX39" fmla="*/ 553084 w 640477"/>
              <a:gd name="connsiteY39" fmla="*/ 289473 h 951529"/>
              <a:gd name="connsiteX40" fmla="*/ 636428 w 640477"/>
              <a:gd name="connsiteY40" fmla="*/ 433409 h 951529"/>
              <a:gd name="connsiteX41" fmla="*/ 556630 w 640477"/>
              <a:gd name="connsiteY41" fmla="*/ 730166 h 951529"/>
              <a:gd name="connsiteX42" fmla="*/ 501659 w 640477"/>
              <a:gd name="connsiteY42" fmla="*/ 802134 h 951529"/>
              <a:gd name="connsiteX43" fmla="*/ 443141 w 640477"/>
              <a:gd name="connsiteY43" fmla="*/ 818126 h 951529"/>
              <a:gd name="connsiteX44" fmla="*/ 412995 w 640477"/>
              <a:gd name="connsiteY44" fmla="*/ 813684 h 951529"/>
              <a:gd name="connsiteX45" fmla="*/ 329650 w 640477"/>
              <a:gd name="connsiteY45" fmla="*/ 669748 h 951529"/>
              <a:gd name="connsiteX46" fmla="*/ 409448 w 640477"/>
              <a:gd name="connsiteY46" fmla="*/ 372991 h 951529"/>
              <a:gd name="connsiteX47" fmla="*/ 463533 w 640477"/>
              <a:gd name="connsiteY47" fmla="*/ 301023 h 951529"/>
              <a:gd name="connsiteX48" fmla="*/ 507311 w 640477"/>
              <a:gd name="connsiteY48" fmla="*/ 286252 h 951529"/>
              <a:gd name="connsiteX49" fmla="*/ 292646 w 640477"/>
              <a:gd name="connsiteY49" fmla="*/ 24904 h 951529"/>
              <a:gd name="connsiteX50" fmla="*/ 255272 w 640477"/>
              <a:gd name="connsiteY50" fmla="*/ 27107 h 951529"/>
              <a:gd name="connsiteX51" fmla="*/ 188234 w 640477"/>
              <a:gd name="connsiteY51" fmla="*/ 142393 h 951529"/>
              <a:gd name="connsiteX52" fmla="*/ 225775 w 640477"/>
              <a:gd name="connsiteY52" fmla="*/ 280735 h 951529"/>
              <a:gd name="connsiteX53" fmla="*/ 408120 w 640477"/>
              <a:gd name="connsiteY53" fmla="*/ 231961 h 951529"/>
              <a:gd name="connsiteX54" fmla="*/ 370579 w 640477"/>
              <a:gd name="connsiteY54" fmla="*/ 93618 h 951529"/>
              <a:gd name="connsiteX55" fmla="*/ 292646 w 640477"/>
              <a:gd name="connsiteY55" fmla="*/ 24904 h 951529"/>
              <a:gd name="connsiteX56" fmla="*/ 295649 w 640477"/>
              <a:gd name="connsiteY56" fmla="*/ 1113 h 951529"/>
              <a:gd name="connsiteX57" fmla="*/ 393819 w 640477"/>
              <a:gd name="connsiteY57" fmla="*/ 87410 h 951529"/>
              <a:gd name="connsiteX58" fmla="*/ 448344 w 640477"/>
              <a:gd name="connsiteY58" fmla="*/ 286057 h 951529"/>
              <a:gd name="connsiteX59" fmla="*/ 438511 w 640477"/>
              <a:gd name="connsiteY59" fmla="*/ 301132 h 951529"/>
              <a:gd name="connsiteX60" fmla="*/ 424210 w 640477"/>
              <a:gd name="connsiteY60" fmla="*/ 292264 h 951529"/>
              <a:gd name="connsiteX61" fmla="*/ 414377 w 640477"/>
              <a:gd name="connsiteY61" fmla="*/ 255018 h 951529"/>
              <a:gd name="connsiteX62" fmla="*/ 232032 w 640477"/>
              <a:gd name="connsiteY62" fmla="*/ 302906 h 951529"/>
              <a:gd name="connsiteX63" fmla="*/ 267786 w 640477"/>
              <a:gd name="connsiteY63" fmla="*/ 438588 h 951529"/>
              <a:gd name="connsiteX64" fmla="*/ 341976 w 640477"/>
              <a:gd name="connsiteY64" fmla="*/ 507760 h 951529"/>
              <a:gd name="connsiteX65" fmla="*/ 350914 w 640477"/>
              <a:gd name="connsiteY65" fmla="*/ 522835 h 951529"/>
              <a:gd name="connsiteX66" fmla="*/ 339294 w 640477"/>
              <a:gd name="connsiteY66" fmla="*/ 531703 h 951529"/>
              <a:gd name="connsiteX67" fmla="*/ 336613 w 640477"/>
              <a:gd name="connsiteY67" fmla="*/ 531703 h 951529"/>
              <a:gd name="connsiteX68" fmla="*/ 245440 w 640477"/>
              <a:gd name="connsiteY68" fmla="*/ 444796 h 951529"/>
              <a:gd name="connsiteX69" fmla="*/ 165888 w 640477"/>
              <a:gd name="connsiteY69" fmla="*/ 148600 h 951529"/>
              <a:gd name="connsiteX70" fmla="*/ 249015 w 640477"/>
              <a:gd name="connsiteY70" fmla="*/ 4050 h 951529"/>
              <a:gd name="connsiteX71" fmla="*/ 295649 w 640477"/>
              <a:gd name="connsiteY71" fmla="*/ 1113 h 95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640477" h="951529">
                <a:moveTo>
                  <a:pt x="251849" y="673860"/>
                </a:moveTo>
                <a:cubicBezTo>
                  <a:pt x="193916" y="699669"/>
                  <a:pt x="132418" y="716578"/>
                  <a:pt x="70028" y="721918"/>
                </a:cubicBezTo>
                <a:lnTo>
                  <a:pt x="106571" y="858083"/>
                </a:lnTo>
                <a:cubicBezTo>
                  <a:pt x="119940" y="908811"/>
                  <a:pt x="171634" y="938180"/>
                  <a:pt x="221546" y="924830"/>
                </a:cubicBezTo>
                <a:cubicBezTo>
                  <a:pt x="271457" y="911481"/>
                  <a:pt x="301760" y="859863"/>
                  <a:pt x="288391" y="810025"/>
                </a:cubicBezTo>
                <a:close/>
                <a:moveTo>
                  <a:pt x="389055" y="540028"/>
                </a:moveTo>
                <a:lnTo>
                  <a:pt x="352703" y="675968"/>
                </a:lnTo>
                <a:cubicBezTo>
                  <a:pt x="339403" y="725723"/>
                  <a:pt x="369549" y="777256"/>
                  <a:pt x="419201" y="791472"/>
                </a:cubicBezTo>
                <a:cubicBezTo>
                  <a:pt x="443141" y="796803"/>
                  <a:pt x="468853" y="794137"/>
                  <a:pt x="489246" y="781698"/>
                </a:cubicBezTo>
                <a:cubicBezTo>
                  <a:pt x="512298" y="769259"/>
                  <a:pt x="527371" y="748824"/>
                  <a:pt x="533578" y="723946"/>
                </a:cubicBezTo>
                <a:lnTo>
                  <a:pt x="569930" y="588895"/>
                </a:lnTo>
                <a:cubicBezTo>
                  <a:pt x="506979" y="582676"/>
                  <a:pt x="446687" y="565794"/>
                  <a:pt x="389055" y="540028"/>
                </a:cubicBezTo>
                <a:close/>
                <a:moveTo>
                  <a:pt x="117266" y="441579"/>
                </a:moveTo>
                <a:cubicBezTo>
                  <a:pt x="110136" y="441579"/>
                  <a:pt x="101223" y="443359"/>
                  <a:pt x="93202" y="446029"/>
                </a:cubicBezTo>
                <a:cubicBezTo>
                  <a:pt x="42399" y="458489"/>
                  <a:pt x="12987" y="510996"/>
                  <a:pt x="26356" y="560835"/>
                </a:cubicBezTo>
                <a:lnTo>
                  <a:pt x="63790" y="699669"/>
                </a:lnTo>
                <a:cubicBezTo>
                  <a:pt x="126179" y="693439"/>
                  <a:pt x="187677" y="676530"/>
                  <a:pt x="245610" y="650721"/>
                </a:cubicBezTo>
                <a:lnTo>
                  <a:pt x="208176" y="511886"/>
                </a:lnTo>
                <a:cubicBezTo>
                  <a:pt x="201937" y="487857"/>
                  <a:pt x="185894" y="467388"/>
                  <a:pt x="164504" y="454929"/>
                </a:cubicBezTo>
                <a:cubicBezTo>
                  <a:pt x="150243" y="446919"/>
                  <a:pt x="134200" y="441579"/>
                  <a:pt x="117266" y="441579"/>
                </a:cubicBezTo>
                <a:close/>
                <a:moveTo>
                  <a:pt x="132864" y="419553"/>
                </a:moveTo>
                <a:cubicBezTo>
                  <a:pt x="148015" y="421555"/>
                  <a:pt x="162721" y="426450"/>
                  <a:pt x="176090" y="434459"/>
                </a:cubicBezTo>
                <a:cubicBezTo>
                  <a:pt x="203720" y="450479"/>
                  <a:pt x="223328" y="475398"/>
                  <a:pt x="231350" y="505657"/>
                </a:cubicBezTo>
                <a:lnTo>
                  <a:pt x="311565" y="802905"/>
                </a:lnTo>
                <a:cubicBezTo>
                  <a:pt x="327608" y="866092"/>
                  <a:pt x="291065" y="931060"/>
                  <a:pt x="227784" y="947969"/>
                </a:cubicBezTo>
                <a:cubicBezTo>
                  <a:pt x="217089" y="950639"/>
                  <a:pt x="207285" y="951529"/>
                  <a:pt x="197481" y="951529"/>
                </a:cubicBezTo>
                <a:cubicBezTo>
                  <a:pt x="145787" y="951529"/>
                  <a:pt x="97658" y="916820"/>
                  <a:pt x="83398" y="864312"/>
                </a:cubicBezTo>
                <a:lnTo>
                  <a:pt x="4074" y="567064"/>
                </a:lnTo>
                <a:cubicBezTo>
                  <a:pt x="-12860" y="504767"/>
                  <a:pt x="24573" y="439799"/>
                  <a:pt x="86963" y="422000"/>
                </a:cubicBezTo>
                <a:cubicBezTo>
                  <a:pt x="102115" y="418440"/>
                  <a:pt x="117712" y="417550"/>
                  <a:pt x="132864" y="419553"/>
                </a:cubicBezTo>
                <a:close/>
                <a:moveTo>
                  <a:pt x="522051" y="309020"/>
                </a:moveTo>
                <a:cubicBezTo>
                  <a:pt x="506092" y="309020"/>
                  <a:pt x="490133" y="313462"/>
                  <a:pt x="475946" y="321458"/>
                </a:cubicBezTo>
                <a:cubicBezTo>
                  <a:pt x="453780" y="333897"/>
                  <a:pt x="438707" y="354333"/>
                  <a:pt x="431614" y="379211"/>
                </a:cubicBezTo>
                <a:lnTo>
                  <a:pt x="395262" y="516927"/>
                </a:lnTo>
                <a:cubicBezTo>
                  <a:pt x="452894" y="542694"/>
                  <a:pt x="513185" y="559575"/>
                  <a:pt x="576137" y="565794"/>
                </a:cubicBezTo>
                <a:lnTo>
                  <a:pt x="613375" y="427189"/>
                </a:lnTo>
                <a:cubicBezTo>
                  <a:pt x="626675" y="377434"/>
                  <a:pt x="596529" y="325901"/>
                  <a:pt x="546877" y="312574"/>
                </a:cubicBezTo>
                <a:cubicBezTo>
                  <a:pt x="538898" y="310797"/>
                  <a:pt x="530918" y="309020"/>
                  <a:pt x="522051" y="309020"/>
                </a:cubicBezTo>
                <a:close/>
                <a:moveTo>
                  <a:pt x="507311" y="286252"/>
                </a:moveTo>
                <a:cubicBezTo>
                  <a:pt x="522495" y="284364"/>
                  <a:pt x="538011" y="285475"/>
                  <a:pt x="553084" y="289473"/>
                </a:cubicBezTo>
                <a:cubicBezTo>
                  <a:pt x="616035" y="306354"/>
                  <a:pt x="653274" y="370326"/>
                  <a:pt x="636428" y="433409"/>
                </a:cubicBezTo>
                <a:lnTo>
                  <a:pt x="556630" y="730166"/>
                </a:lnTo>
                <a:cubicBezTo>
                  <a:pt x="547764" y="761263"/>
                  <a:pt x="529145" y="787029"/>
                  <a:pt x="501659" y="802134"/>
                </a:cubicBezTo>
                <a:cubicBezTo>
                  <a:pt x="483926" y="812796"/>
                  <a:pt x="463533" y="818126"/>
                  <a:pt x="443141" y="818126"/>
                </a:cubicBezTo>
                <a:cubicBezTo>
                  <a:pt x="433387" y="818126"/>
                  <a:pt x="422748" y="816350"/>
                  <a:pt x="412995" y="813684"/>
                </a:cubicBezTo>
                <a:cubicBezTo>
                  <a:pt x="350043" y="796803"/>
                  <a:pt x="312804" y="732831"/>
                  <a:pt x="329650" y="669748"/>
                </a:cubicBezTo>
                <a:lnTo>
                  <a:pt x="409448" y="372991"/>
                </a:lnTo>
                <a:cubicBezTo>
                  <a:pt x="417428" y="341894"/>
                  <a:pt x="436934" y="316128"/>
                  <a:pt x="463533" y="301023"/>
                </a:cubicBezTo>
                <a:cubicBezTo>
                  <a:pt x="477276" y="293027"/>
                  <a:pt x="492127" y="288140"/>
                  <a:pt x="507311" y="286252"/>
                </a:cubicBezTo>
                <a:close/>
                <a:moveTo>
                  <a:pt x="292646" y="24904"/>
                </a:moveTo>
                <a:cubicBezTo>
                  <a:pt x="280468" y="23172"/>
                  <a:pt x="267786" y="23782"/>
                  <a:pt x="255272" y="27107"/>
                </a:cubicBezTo>
                <a:cubicBezTo>
                  <a:pt x="204323" y="40409"/>
                  <a:pt x="174826" y="92731"/>
                  <a:pt x="188234" y="142393"/>
                </a:cubicBezTo>
                <a:lnTo>
                  <a:pt x="225775" y="280735"/>
                </a:lnTo>
                <a:cubicBezTo>
                  <a:pt x="289238" y="274528"/>
                  <a:pt x="350020" y="257678"/>
                  <a:pt x="408120" y="231961"/>
                </a:cubicBezTo>
                <a:lnTo>
                  <a:pt x="370579" y="93618"/>
                </a:lnTo>
                <a:cubicBezTo>
                  <a:pt x="361194" y="56372"/>
                  <a:pt x="329183" y="30100"/>
                  <a:pt x="292646" y="24904"/>
                </a:cubicBezTo>
                <a:close/>
                <a:moveTo>
                  <a:pt x="295649" y="1113"/>
                </a:moveTo>
                <a:cubicBezTo>
                  <a:pt x="341194" y="7431"/>
                  <a:pt x="381082" y="40188"/>
                  <a:pt x="393819" y="87410"/>
                </a:cubicBezTo>
                <a:lnTo>
                  <a:pt x="448344" y="286057"/>
                </a:lnTo>
                <a:cubicBezTo>
                  <a:pt x="449237" y="292264"/>
                  <a:pt x="445662" y="299359"/>
                  <a:pt x="438511" y="301132"/>
                </a:cubicBezTo>
                <a:cubicBezTo>
                  <a:pt x="432254" y="302906"/>
                  <a:pt x="426891" y="298472"/>
                  <a:pt x="424210" y="292264"/>
                </a:cubicBezTo>
                <a:lnTo>
                  <a:pt x="414377" y="255018"/>
                </a:lnTo>
                <a:cubicBezTo>
                  <a:pt x="356277" y="280735"/>
                  <a:pt x="295495" y="296698"/>
                  <a:pt x="232032" y="302906"/>
                </a:cubicBezTo>
                <a:lnTo>
                  <a:pt x="267786" y="438588"/>
                </a:lnTo>
                <a:cubicBezTo>
                  <a:pt x="277618" y="472287"/>
                  <a:pt x="307115" y="500665"/>
                  <a:pt x="341976" y="507760"/>
                </a:cubicBezTo>
                <a:cubicBezTo>
                  <a:pt x="348233" y="509533"/>
                  <a:pt x="352702" y="515741"/>
                  <a:pt x="350914" y="522835"/>
                </a:cubicBezTo>
                <a:cubicBezTo>
                  <a:pt x="349127" y="528156"/>
                  <a:pt x="344657" y="531703"/>
                  <a:pt x="339294" y="531703"/>
                </a:cubicBezTo>
                <a:cubicBezTo>
                  <a:pt x="337507" y="531703"/>
                  <a:pt x="337507" y="531703"/>
                  <a:pt x="336613" y="531703"/>
                </a:cubicBezTo>
                <a:cubicBezTo>
                  <a:pt x="293708" y="521948"/>
                  <a:pt x="257060" y="487363"/>
                  <a:pt x="245440" y="444796"/>
                </a:cubicBezTo>
                <a:lnTo>
                  <a:pt x="165888" y="148600"/>
                </a:lnTo>
                <a:cubicBezTo>
                  <a:pt x="148011" y="85637"/>
                  <a:pt x="186446" y="20900"/>
                  <a:pt x="249015" y="4050"/>
                </a:cubicBezTo>
                <a:cubicBezTo>
                  <a:pt x="264658" y="-162"/>
                  <a:pt x="280468" y="-994"/>
                  <a:pt x="295649" y="111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30" name="Freeform 141">
            <a:extLst>
              <a:ext uri="{FF2B5EF4-FFF2-40B4-BE49-F238E27FC236}">
                <a16:creationId xmlns:a16="http://schemas.microsoft.com/office/drawing/2014/main" id="{A976A7D9-F00E-4768-9E26-4E5259A23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617403"/>
            <a:ext cx="9518780" cy="1922590"/>
          </a:xfrm>
          <a:custGeom>
            <a:avLst/>
            <a:gdLst>
              <a:gd name="T0" fmla="*/ 10698 w 10699"/>
              <a:gd name="T1" fmla="*/ 2160 h 2161"/>
              <a:gd name="T2" fmla="*/ 10698 w 10699"/>
              <a:gd name="T3" fmla="*/ 2160 h 2161"/>
              <a:gd name="T4" fmla="*/ 10098 w 10699"/>
              <a:gd name="T5" fmla="*/ 633 h 2161"/>
              <a:gd name="T6" fmla="*/ 10098 w 10699"/>
              <a:gd name="T7" fmla="*/ 633 h 2161"/>
              <a:gd name="T8" fmla="*/ 8650 w 10699"/>
              <a:gd name="T9" fmla="*/ 0 h 2161"/>
              <a:gd name="T10" fmla="*/ 0 w 10699"/>
              <a:gd name="T11" fmla="*/ 0 h 2161"/>
              <a:gd name="T12" fmla="*/ 0 w 10699"/>
              <a:gd name="T13" fmla="*/ 2142 h 2161"/>
              <a:gd name="T14" fmla="*/ 0 w 10699"/>
              <a:gd name="T15" fmla="*/ 2142 h 2161"/>
              <a:gd name="T16" fmla="*/ 258 w 10699"/>
              <a:gd name="T17" fmla="*/ 2160 h 2161"/>
              <a:gd name="T18" fmla="*/ 10698 w 10699"/>
              <a:gd name="T19" fmla="*/ 2160 h 2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99" h="2161">
                <a:moveTo>
                  <a:pt x="10698" y="2160"/>
                </a:moveTo>
                <a:lnTo>
                  <a:pt x="10698" y="2160"/>
                </a:lnTo>
                <a:cubicBezTo>
                  <a:pt x="10698" y="1564"/>
                  <a:pt x="10469" y="1024"/>
                  <a:pt x="10098" y="633"/>
                </a:cubicBezTo>
                <a:lnTo>
                  <a:pt x="10098" y="633"/>
                </a:lnTo>
                <a:cubicBezTo>
                  <a:pt x="9727" y="242"/>
                  <a:pt x="9215" y="0"/>
                  <a:pt x="8650" y="0"/>
                </a:cubicBezTo>
                <a:lnTo>
                  <a:pt x="0" y="0"/>
                </a:lnTo>
                <a:lnTo>
                  <a:pt x="0" y="2142"/>
                </a:lnTo>
                <a:lnTo>
                  <a:pt x="0" y="2142"/>
                </a:lnTo>
                <a:cubicBezTo>
                  <a:pt x="85" y="2154"/>
                  <a:pt x="171" y="2160"/>
                  <a:pt x="258" y="2160"/>
                </a:cubicBezTo>
                <a:lnTo>
                  <a:pt x="10698" y="2160"/>
                </a:lnTo>
              </a:path>
            </a:pathLst>
          </a:custGeom>
          <a:solidFill>
            <a:schemeClr val="accent6">
              <a:alpha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31" name="Freeform 142">
            <a:extLst>
              <a:ext uri="{FF2B5EF4-FFF2-40B4-BE49-F238E27FC236}">
                <a16:creationId xmlns:a16="http://schemas.microsoft.com/office/drawing/2014/main" id="{98096D87-F796-4C26-9F9A-E223F0679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3167" y="10385909"/>
            <a:ext cx="1530224" cy="2385581"/>
          </a:xfrm>
          <a:custGeom>
            <a:avLst/>
            <a:gdLst>
              <a:gd name="T0" fmla="*/ 1717 w 1718"/>
              <a:gd name="T1" fmla="*/ 2678 h 2679"/>
              <a:gd name="T2" fmla="*/ 0 w 1718"/>
              <a:gd name="T3" fmla="*/ 2678 h 2679"/>
              <a:gd name="T4" fmla="*/ 0 w 1718"/>
              <a:gd name="T5" fmla="*/ 0 h 2679"/>
              <a:gd name="T6" fmla="*/ 703 w 1718"/>
              <a:gd name="T7" fmla="*/ 0 h 2679"/>
              <a:gd name="T8" fmla="*/ 703 w 1718"/>
              <a:gd name="T9" fmla="*/ 0 h 2679"/>
              <a:gd name="T10" fmla="*/ 1717 w 1718"/>
              <a:gd name="T11" fmla="*/ 1014 h 2679"/>
              <a:gd name="T12" fmla="*/ 1717 w 1718"/>
              <a:gd name="T13" fmla="*/ 2678 h 2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18" h="2679">
                <a:moveTo>
                  <a:pt x="1717" y="2678"/>
                </a:moveTo>
                <a:lnTo>
                  <a:pt x="0" y="2678"/>
                </a:lnTo>
                <a:lnTo>
                  <a:pt x="0" y="0"/>
                </a:lnTo>
                <a:lnTo>
                  <a:pt x="703" y="0"/>
                </a:lnTo>
                <a:lnTo>
                  <a:pt x="703" y="0"/>
                </a:lnTo>
                <a:cubicBezTo>
                  <a:pt x="1264" y="0"/>
                  <a:pt x="1717" y="454"/>
                  <a:pt x="1717" y="1014"/>
                </a:cubicBezTo>
                <a:lnTo>
                  <a:pt x="1717" y="267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4C1B4964-2370-4071-9D85-BD725D2E2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3517" y="11229493"/>
            <a:ext cx="952559" cy="697517"/>
          </a:xfrm>
          <a:custGeom>
            <a:avLst/>
            <a:gdLst>
              <a:gd name="connsiteX0" fmla="*/ 679318 w 952559"/>
              <a:gd name="connsiteY0" fmla="*/ 424303 h 697517"/>
              <a:gd name="connsiteX1" fmla="*/ 696230 w 952559"/>
              <a:gd name="connsiteY1" fmla="*/ 424303 h 697517"/>
              <a:gd name="connsiteX2" fmla="*/ 770108 w 952559"/>
              <a:gd name="connsiteY2" fmla="*/ 499418 h 697517"/>
              <a:gd name="connsiteX3" fmla="*/ 844876 w 952559"/>
              <a:gd name="connsiteY3" fmla="*/ 424303 h 697517"/>
              <a:gd name="connsiteX4" fmla="*/ 861787 w 952559"/>
              <a:gd name="connsiteY4" fmla="*/ 424303 h 697517"/>
              <a:gd name="connsiteX5" fmla="*/ 861787 w 952559"/>
              <a:gd name="connsiteY5" fmla="*/ 441293 h 697517"/>
              <a:gd name="connsiteX6" fmla="*/ 787910 w 952559"/>
              <a:gd name="connsiteY6" fmla="*/ 516408 h 697517"/>
              <a:gd name="connsiteX7" fmla="*/ 861787 w 952559"/>
              <a:gd name="connsiteY7" fmla="*/ 590629 h 697517"/>
              <a:gd name="connsiteX8" fmla="*/ 861787 w 952559"/>
              <a:gd name="connsiteY8" fmla="*/ 608513 h 697517"/>
              <a:gd name="connsiteX9" fmla="*/ 852887 w 952559"/>
              <a:gd name="connsiteY9" fmla="*/ 611196 h 697517"/>
              <a:gd name="connsiteX10" fmla="*/ 844876 w 952559"/>
              <a:gd name="connsiteY10" fmla="*/ 608513 h 697517"/>
              <a:gd name="connsiteX11" fmla="*/ 770108 w 952559"/>
              <a:gd name="connsiteY11" fmla="*/ 533398 h 697517"/>
              <a:gd name="connsiteX12" fmla="*/ 696230 w 952559"/>
              <a:gd name="connsiteY12" fmla="*/ 608513 h 697517"/>
              <a:gd name="connsiteX13" fmla="*/ 688219 w 952559"/>
              <a:gd name="connsiteY13" fmla="*/ 611196 h 697517"/>
              <a:gd name="connsiteX14" fmla="*/ 679318 w 952559"/>
              <a:gd name="connsiteY14" fmla="*/ 608513 h 697517"/>
              <a:gd name="connsiteX15" fmla="*/ 679318 w 952559"/>
              <a:gd name="connsiteY15" fmla="*/ 590629 h 697517"/>
              <a:gd name="connsiteX16" fmla="*/ 753196 w 952559"/>
              <a:gd name="connsiteY16" fmla="*/ 516408 h 697517"/>
              <a:gd name="connsiteX17" fmla="*/ 679318 w 952559"/>
              <a:gd name="connsiteY17" fmla="*/ 441293 h 697517"/>
              <a:gd name="connsiteX18" fmla="*/ 679318 w 952559"/>
              <a:gd name="connsiteY18" fmla="*/ 424303 h 697517"/>
              <a:gd name="connsiteX19" fmla="*/ 35609 w 952559"/>
              <a:gd name="connsiteY19" fmla="*/ 419045 h 697517"/>
              <a:gd name="connsiteX20" fmla="*/ 24036 w 952559"/>
              <a:gd name="connsiteY20" fmla="*/ 430648 h 697517"/>
              <a:gd name="connsiteX21" fmla="*/ 197633 w 952559"/>
              <a:gd name="connsiteY21" fmla="*/ 604693 h 697517"/>
              <a:gd name="connsiteX22" fmla="*/ 616047 w 952559"/>
              <a:gd name="connsiteY22" fmla="*/ 604693 h 697517"/>
              <a:gd name="connsiteX23" fmla="*/ 592011 w 952559"/>
              <a:gd name="connsiteY23" fmla="*/ 517224 h 697517"/>
              <a:gd name="connsiteX24" fmla="*/ 622279 w 952559"/>
              <a:gd name="connsiteY24" fmla="*/ 419045 h 697517"/>
              <a:gd name="connsiteX25" fmla="*/ 422865 w 952559"/>
              <a:gd name="connsiteY25" fmla="*/ 419045 h 697517"/>
              <a:gd name="connsiteX26" fmla="*/ 390816 w 952559"/>
              <a:gd name="connsiteY26" fmla="*/ 436003 h 697517"/>
              <a:gd name="connsiteX27" fmla="*/ 362328 w 952559"/>
              <a:gd name="connsiteY27" fmla="*/ 442251 h 697517"/>
              <a:gd name="connsiteX28" fmla="*/ 330279 w 952559"/>
              <a:gd name="connsiteY28" fmla="*/ 433325 h 697517"/>
              <a:gd name="connsiteX29" fmla="*/ 308914 w 952559"/>
              <a:gd name="connsiteY29" fmla="*/ 419045 h 697517"/>
              <a:gd name="connsiteX30" fmla="*/ 771840 w 952559"/>
              <a:gd name="connsiteY30" fmla="*/ 361030 h 697517"/>
              <a:gd name="connsiteX31" fmla="*/ 616047 w 952559"/>
              <a:gd name="connsiteY31" fmla="*/ 517224 h 697517"/>
              <a:gd name="connsiteX32" fmla="*/ 771840 w 952559"/>
              <a:gd name="connsiteY32" fmla="*/ 674311 h 697517"/>
              <a:gd name="connsiteX33" fmla="*/ 929413 w 952559"/>
              <a:gd name="connsiteY33" fmla="*/ 517224 h 697517"/>
              <a:gd name="connsiteX34" fmla="*/ 771840 w 952559"/>
              <a:gd name="connsiteY34" fmla="*/ 361030 h 697517"/>
              <a:gd name="connsiteX35" fmla="*/ 11659 w 952559"/>
              <a:gd name="connsiteY35" fmla="*/ 349206 h 697517"/>
              <a:gd name="connsiteX36" fmla="*/ 175779 w 952559"/>
              <a:gd name="connsiteY36" fmla="*/ 349206 h 697517"/>
              <a:gd name="connsiteX37" fmla="*/ 187438 w 952559"/>
              <a:gd name="connsiteY37" fmla="*/ 360541 h 697517"/>
              <a:gd name="connsiteX38" fmla="*/ 175779 w 952559"/>
              <a:gd name="connsiteY38" fmla="*/ 371876 h 697517"/>
              <a:gd name="connsiteX39" fmla="*/ 11659 w 952559"/>
              <a:gd name="connsiteY39" fmla="*/ 371876 h 697517"/>
              <a:gd name="connsiteX40" fmla="*/ 0 w 952559"/>
              <a:gd name="connsiteY40" fmla="*/ 360541 h 697517"/>
              <a:gd name="connsiteX41" fmla="*/ 11659 w 952559"/>
              <a:gd name="connsiteY41" fmla="*/ 349206 h 697517"/>
              <a:gd name="connsiteX42" fmla="*/ 212768 w 952559"/>
              <a:gd name="connsiteY42" fmla="*/ 325328 h 697517"/>
              <a:gd name="connsiteX43" fmla="*/ 342743 w 952559"/>
              <a:gd name="connsiteY43" fmla="*/ 413690 h 697517"/>
              <a:gd name="connsiteX44" fmla="*/ 381023 w 952559"/>
              <a:gd name="connsiteY44" fmla="*/ 414582 h 697517"/>
              <a:gd name="connsiteX45" fmla="*/ 544828 w 952559"/>
              <a:gd name="connsiteY45" fmla="*/ 325328 h 697517"/>
              <a:gd name="connsiteX46" fmla="*/ 11573 w 952559"/>
              <a:gd name="connsiteY46" fmla="*/ 302122 h 697517"/>
              <a:gd name="connsiteX47" fmla="*/ 824364 w 952559"/>
              <a:gd name="connsiteY47" fmla="*/ 302122 h 697517"/>
              <a:gd name="connsiteX48" fmla="*/ 836827 w 952559"/>
              <a:gd name="connsiteY48" fmla="*/ 313725 h 697517"/>
              <a:gd name="connsiteX49" fmla="*/ 824364 w 952559"/>
              <a:gd name="connsiteY49" fmla="*/ 325328 h 697517"/>
              <a:gd name="connsiteX50" fmla="*/ 594681 w 952559"/>
              <a:gd name="connsiteY50" fmla="*/ 325328 h 697517"/>
              <a:gd name="connsiteX51" fmla="*/ 467377 w 952559"/>
              <a:gd name="connsiteY51" fmla="*/ 394946 h 697517"/>
              <a:gd name="connsiteX52" fmla="*/ 640974 w 952559"/>
              <a:gd name="connsiteY52" fmla="*/ 394946 h 697517"/>
              <a:gd name="connsiteX53" fmla="*/ 665901 w 952559"/>
              <a:gd name="connsiteY53" fmla="*/ 371740 h 697517"/>
              <a:gd name="connsiteX54" fmla="*/ 592011 w 952559"/>
              <a:gd name="connsiteY54" fmla="*/ 371740 h 697517"/>
              <a:gd name="connsiteX55" fmla="*/ 580437 w 952559"/>
              <a:gd name="connsiteY55" fmla="*/ 360137 h 697517"/>
              <a:gd name="connsiteX56" fmla="*/ 592011 w 952559"/>
              <a:gd name="connsiteY56" fmla="*/ 348534 h 697517"/>
              <a:gd name="connsiteX57" fmla="*/ 705962 w 952559"/>
              <a:gd name="connsiteY57" fmla="*/ 348534 h 697517"/>
              <a:gd name="connsiteX58" fmla="*/ 708633 w 952559"/>
              <a:gd name="connsiteY58" fmla="*/ 349427 h 697517"/>
              <a:gd name="connsiteX59" fmla="*/ 771840 w 952559"/>
              <a:gd name="connsiteY59" fmla="*/ 336931 h 697517"/>
              <a:gd name="connsiteX60" fmla="*/ 952559 w 952559"/>
              <a:gd name="connsiteY60" fmla="*/ 517224 h 697517"/>
              <a:gd name="connsiteX61" fmla="*/ 771840 w 952559"/>
              <a:gd name="connsiteY61" fmla="*/ 697517 h 697517"/>
              <a:gd name="connsiteX62" fmla="*/ 631181 w 952559"/>
              <a:gd name="connsiteY62" fmla="*/ 627899 h 697517"/>
              <a:gd name="connsiteX63" fmla="*/ 197633 w 952559"/>
              <a:gd name="connsiteY63" fmla="*/ 627899 h 697517"/>
              <a:gd name="connsiteX64" fmla="*/ 0 w 952559"/>
              <a:gd name="connsiteY64" fmla="*/ 430648 h 697517"/>
              <a:gd name="connsiteX65" fmla="*/ 35609 w 952559"/>
              <a:gd name="connsiteY65" fmla="*/ 394946 h 697517"/>
              <a:gd name="connsiteX66" fmla="*/ 273304 w 952559"/>
              <a:gd name="connsiteY66" fmla="*/ 394946 h 697517"/>
              <a:gd name="connsiteX67" fmla="*/ 170926 w 952559"/>
              <a:gd name="connsiteY67" fmla="*/ 325328 h 697517"/>
              <a:gd name="connsiteX68" fmla="*/ 11573 w 952559"/>
              <a:gd name="connsiteY68" fmla="*/ 325328 h 697517"/>
              <a:gd name="connsiteX69" fmla="*/ 0 w 952559"/>
              <a:gd name="connsiteY69" fmla="*/ 313725 h 697517"/>
              <a:gd name="connsiteX70" fmla="*/ 11573 w 952559"/>
              <a:gd name="connsiteY70" fmla="*/ 302122 h 697517"/>
              <a:gd name="connsiteX71" fmla="*/ 11546 w 952559"/>
              <a:gd name="connsiteY71" fmla="*/ 255038 h 697517"/>
              <a:gd name="connsiteX72" fmla="*/ 822417 w 952559"/>
              <a:gd name="connsiteY72" fmla="*/ 255038 h 697517"/>
              <a:gd name="connsiteX73" fmla="*/ 834851 w 952559"/>
              <a:gd name="connsiteY73" fmla="*/ 266809 h 697517"/>
              <a:gd name="connsiteX74" fmla="*/ 822417 w 952559"/>
              <a:gd name="connsiteY74" fmla="*/ 277739 h 697517"/>
              <a:gd name="connsiteX75" fmla="*/ 11546 w 952559"/>
              <a:gd name="connsiteY75" fmla="*/ 277739 h 697517"/>
              <a:gd name="connsiteX76" fmla="*/ 0 w 952559"/>
              <a:gd name="connsiteY76" fmla="*/ 266809 h 697517"/>
              <a:gd name="connsiteX77" fmla="*/ 11546 w 952559"/>
              <a:gd name="connsiteY77" fmla="*/ 255038 h 697517"/>
              <a:gd name="connsiteX78" fmla="*/ 557160 w 952559"/>
              <a:gd name="connsiteY78" fmla="*/ 141251 h 697517"/>
              <a:gd name="connsiteX79" fmla="*/ 568025 w 952559"/>
              <a:gd name="connsiteY79" fmla="*/ 152586 h 697517"/>
              <a:gd name="connsiteX80" fmla="*/ 557160 w 952559"/>
              <a:gd name="connsiteY80" fmla="*/ 163921 h 697517"/>
              <a:gd name="connsiteX81" fmla="*/ 545389 w 952559"/>
              <a:gd name="connsiteY81" fmla="*/ 152586 h 697517"/>
              <a:gd name="connsiteX82" fmla="*/ 557160 w 952559"/>
              <a:gd name="connsiteY82" fmla="*/ 141251 h 697517"/>
              <a:gd name="connsiteX83" fmla="*/ 277739 w 952559"/>
              <a:gd name="connsiteY83" fmla="*/ 141251 h 697517"/>
              <a:gd name="connsiteX84" fmla="*/ 289510 w 952559"/>
              <a:gd name="connsiteY84" fmla="*/ 152586 h 697517"/>
              <a:gd name="connsiteX85" fmla="*/ 277739 w 952559"/>
              <a:gd name="connsiteY85" fmla="*/ 163921 h 697517"/>
              <a:gd name="connsiteX86" fmla="*/ 266809 w 952559"/>
              <a:gd name="connsiteY86" fmla="*/ 152586 h 697517"/>
              <a:gd name="connsiteX87" fmla="*/ 277739 w 952559"/>
              <a:gd name="connsiteY87" fmla="*/ 141251 h 697517"/>
              <a:gd name="connsiteX88" fmla="*/ 670040 w 952559"/>
              <a:gd name="connsiteY88" fmla="*/ 94168 h 697517"/>
              <a:gd name="connsiteX89" fmla="*/ 681811 w 952559"/>
              <a:gd name="connsiteY89" fmla="*/ 105503 h 697517"/>
              <a:gd name="connsiteX90" fmla="*/ 670040 w 952559"/>
              <a:gd name="connsiteY90" fmla="*/ 116838 h 697517"/>
              <a:gd name="connsiteX91" fmla="*/ 659174 w 952559"/>
              <a:gd name="connsiteY91" fmla="*/ 105503 h 697517"/>
              <a:gd name="connsiteX92" fmla="*/ 670040 w 952559"/>
              <a:gd name="connsiteY92" fmla="*/ 94168 h 697517"/>
              <a:gd name="connsiteX93" fmla="*/ 160434 w 952559"/>
              <a:gd name="connsiteY93" fmla="*/ 94168 h 697517"/>
              <a:gd name="connsiteX94" fmla="*/ 171769 w 952559"/>
              <a:gd name="connsiteY94" fmla="*/ 105503 h 697517"/>
              <a:gd name="connsiteX95" fmla="*/ 160434 w 952559"/>
              <a:gd name="connsiteY95" fmla="*/ 116838 h 697517"/>
              <a:gd name="connsiteX96" fmla="*/ 149099 w 952559"/>
              <a:gd name="connsiteY96" fmla="*/ 105503 h 697517"/>
              <a:gd name="connsiteX97" fmla="*/ 160434 w 952559"/>
              <a:gd name="connsiteY97" fmla="*/ 94168 h 697517"/>
              <a:gd name="connsiteX98" fmla="*/ 415473 w 952559"/>
              <a:gd name="connsiteY98" fmla="*/ 70626 h 697517"/>
              <a:gd name="connsiteX99" fmla="*/ 426808 w 952559"/>
              <a:gd name="connsiteY99" fmla="*/ 81089 h 697517"/>
              <a:gd name="connsiteX100" fmla="*/ 415473 w 952559"/>
              <a:gd name="connsiteY100" fmla="*/ 93296 h 697517"/>
              <a:gd name="connsiteX101" fmla="*/ 404138 w 952559"/>
              <a:gd name="connsiteY101" fmla="*/ 81089 h 697517"/>
              <a:gd name="connsiteX102" fmla="*/ 415473 w 952559"/>
              <a:gd name="connsiteY102" fmla="*/ 70626 h 697517"/>
              <a:gd name="connsiteX103" fmla="*/ 197167 w 952559"/>
              <a:gd name="connsiteY103" fmla="*/ 22973 h 697517"/>
              <a:gd name="connsiteX104" fmla="*/ 23980 w 952559"/>
              <a:gd name="connsiteY104" fmla="*/ 195270 h 697517"/>
              <a:gd name="connsiteX105" fmla="*/ 35525 w 952559"/>
              <a:gd name="connsiteY105" fmla="*/ 206757 h 697517"/>
              <a:gd name="connsiteX106" fmla="*/ 799325 w 952559"/>
              <a:gd name="connsiteY106" fmla="*/ 206757 h 697517"/>
              <a:gd name="connsiteX107" fmla="*/ 810871 w 952559"/>
              <a:gd name="connsiteY107" fmla="*/ 195270 h 697517"/>
              <a:gd name="connsiteX108" fmla="*/ 637684 w 952559"/>
              <a:gd name="connsiteY108" fmla="*/ 22973 h 697517"/>
              <a:gd name="connsiteX109" fmla="*/ 197167 w 952559"/>
              <a:gd name="connsiteY109" fmla="*/ 0 h 697517"/>
              <a:gd name="connsiteX110" fmla="*/ 637684 w 952559"/>
              <a:gd name="connsiteY110" fmla="*/ 0 h 697517"/>
              <a:gd name="connsiteX111" fmla="*/ 834851 w 952559"/>
              <a:gd name="connsiteY111" fmla="*/ 195270 h 697517"/>
              <a:gd name="connsiteX112" fmla="*/ 799325 w 952559"/>
              <a:gd name="connsiteY112" fmla="*/ 230613 h 697517"/>
              <a:gd name="connsiteX113" fmla="*/ 35525 w 952559"/>
              <a:gd name="connsiteY113" fmla="*/ 230613 h 697517"/>
              <a:gd name="connsiteX114" fmla="*/ 0 w 952559"/>
              <a:gd name="connsiteY114" fmla="*/ 195270 h 697517"/>
              <a:gd name="connsiteX115" fmla="*/ 197167 w 952559"/>
              <a:gd name="connsiteY115" fmla="*/ 0 h 697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952559" h="697517">
                <a:moveTo>
                  <a:pt x="679318" y="424303"/>
                </a:moveTo>
                <a:cubicBezTo>
                  <a:pt x="683769" y="419832"/>
                  <a:pt x="691780" y="419832"/>
                  <a:pt x="696230" y="424303"/>
                </a:cubicBezTo>
                <a:lnTo>
                  <a:pt x="770108" y="499418"/>
                </a:lnTo>
                <a:lnTo>
                  <a:pt x="844876" y="424303"/>
                </a:lnTo>
                <a:cubicBezTo>
                  <a:pt x="849326" y="419832"/>
                  <a:pt x="857337" y="419832"/>
                  <a:pt x="861787" y="424303"/>
                </a:cubicBezTo>
                <a:cubicBezTo>
                  <a:pt x="866238" y="429668"/>
                  <a:pt x="866238" y="436822"/>
                  <a:pt x="861787" y="441293"/>
                </a:cubicBezTo>
                <a:lnTo>
                  <a:pt x="787910" y="516408"/>
                </a:lnTo>
                <a:lnTo>
                  <a:pt x="861787" y="590629"/>
                </a:lnTo>
                <a:cubicBezTo>
                  <a:pt x="866238" y="595994"/>
                  <a:pt x="866238" y="603148"/>
                  <a:pt x="861787" y="608513"/>
                </a:cubicBezTo>
                <a:cubicBezTo>
                  <a:pt x="859117" y="611196"/>
                  <a:pt x="856447" y="611196"/>
                  <a:pt x="852887" y="611196"/>
                </a:cubicBezTo>
                <a:cubicBezTo>
                  <a:pt x="850216" y="611196"/>
                  <a:pt x="846656" y="611196"/>
                  <a:pt x="844876" y="608513"/>
                </a:cubicBezTo>
                <a:lnTo>
                  <a:pt x="770108" y="533398"/>
                </a:lnTo>
                <a:lnTo>
                  <a:pt x="696230" y="608513"/>
                </a:lnTo>
                <a:cubicBezTo>
                  <a:pt x="693560" y="611196"/>
                  <a:pt x="690890" y="611196"/>
                  <a:pt x="688219" y="611196"/>
                </a:cubicBezTo>
                <a:cubicBezTo>
                  <a:pt x="684659" y="611196"/>
                  <a:pt x="681989" y="611196"/>
                  <a:pt x="679318" y="608513"/>
                </a:cubicBezTo>
                <a:cubicBezTo>
                  <a:pt x="674868" y="603148"/>
                  <a:pt x="674868" y="595994"/>
                  <a:pt x="679318" y="590629"/>
                </a:cubicBezTo>
                <a:lnTo>
                  <a:pt x="753196" y="516408"/>
                </a:lnTo>
                <a:lnTo>
                  <a:pt x="679318" y="441293"/>
                </a:lnTo>
                <a:cubicBezTo>
                  <a:pt x="674868" y="436822"/>
                  <a:pt x="674868" y="429668"/>
                  <a:pt x="679318" y="424303"/>
                </a:cubicBezTo>
                <a:close/>
                <a:moveTo>
                  <a:pt x="35609" y="419045"/>
                </a:moveTo>
                <a:cubicBezTo>
                  <a:pt x="29378" y="419045"/>
                  <a:pt x="24036" y="424400"/>
                  <a:pt x="24036" y="430648"/>
                </a:cubicBezTo>
                <a:cubicBezTo>
                  <a:pt x="24036" y="527042"/>
                  <a:pt x="101487" y="604693"/>
                  <a:pt x="197633" y="604693"/>
                </a:cubicBezTo>
                <a:lnTo>
                  <a:pt x="616047" y="604693"/>
                </a:lnTo>
                <a:cubicBezTo>
                  <a:pt x="600913" y="578810"/>
                  <a:pt x="592011" y="548463"/>
                  <a:pt x="592011" y="517224"/>
                </a:cubicBezTo>
                <a:cubicBezTo>
                  <a:pt x="592011" y="480630"/>
                  <a:pt x="603584" y="447606"/>
                  <a:pt x="622279" y="419045"/>
                </a:cubicBezTo>
                <a:lnTo>
                  <a:pt x="422865" y="419045"/>
                </a:lnTo>
                <a:lnTo>
                  <a:pt x="390816" y="436003"/>
                </a:lnTo>
                <a:cubicBezTo>
                  <a:pt x="382804" y="440466"/>
                  <a:pt x="372121" y="442251"/>
                  <a:pt x="362328" y="442251"/>
                </a:cubicBezTo>
                <a:cubicBezTo>
                  <a:pt x="350755" y="442251"/>
                  <a:pt x="340072" y="438681"/>
                  <a:pt x="330279" y="433325"/>
                </a:cubicBezTo>
                <a:lnTo>
                  <a:pt x="308914" y="419045"/>
                </a:lnTo>
                <a:close/>
                <a:moveTo>
                  <a:pt x="771840" y="361030"/>
                </a:moveTo>
                <a:cubicBezTo>
                  <a:pt x="685486" y="361030"/>
                  <a:pt x="616047" y="430648"/>
                  <a:pt x="616047" y="517224"/>
                </a:cubicBezTo>
                <a:cubicBezTo>
                  <a:pt x="616047" y="603801"/>
                  <a:pt x="685486" y="674311"/>
                  <a:pt x="771840" y="674311"/>
                </a:cubicBezTo>
                <a:cubicBezTo>
                  <a:pt x="859083" y="674311"/>
                  <a:pt x="929413" y="603801"/>
                  <a:pt x="929413" y="517224"/>
                </a:cubicBezTo>
                <a:cubicBezTo>
                  <a:pt x="929413" y="430648"/>
                  <a:pt x="859083" y="361030"/>
                  <a:pt x="771840" y="361030"/>
                </a:cubicBezTo>
                <a:close/>
                <a:moveTo>
                  <a:pt x="11659" y="349206"/>
                </a:moveTo>
                <a:lnTo>
                  <a:pt x="175779" y="349206"/>
                </a:lnTo>
                <a:cubicBezTo>
                  <a:pt x="182057" y="349206"/>
                  <a:pt x="187438" y="354438"/>
                  <a:pt x="187438" y="360541"/>
                </a:cubicBezTo>
                <a:cubicBezTo>
                  <a:pt x="187438" y="366645"/>
                  <a:pt x="182057" y="371876"/>
                  <a:pt x="175779" y="371876"/>
                </a:cubicBezTo>
                <a:lnTo>
                  <a:pt x="11659" y="371876"/>
                </a:lnTo>
                <a:cubicBezTo>
                  <a:pt x="5381" y="371876"/>
                  <a:pt x="0" y="366645"/>
                  <a:pt x="0" y="360541"/>
                </a:cubicBezTo>
                <a:cubicBezTo>
                  <a:pt x="0" y="354438"/>
                  <a:pt x="5381" y="349206"/>
                  <a:pt x="11659" y="349206"/>
                </a:cubicBezTo>
                <a:close/>
                <a:moveTo>
                  <a:pt x="212768" y="325328"/>
                </a:moveTo>
                <a:lnTo>
                  <a:pt x="342743" y="413690"/>
                </a:lnTo>
                <a:cubicBezTo>
                  <a:pt x="354316" y="419045"/>
                  <a:pt x="368560" y="419045"/>
                  <a:pt x="381023" y="414582"/>
                </a:cubicBezTo>
                <a:lnTo>
                  <a:pt x="544828" y="325328"/>
                </a:lnTo>
                <a:close/>
                <a:moveTo>
                  <a:pt x="11573" y="302122"/>
                </a:moveTo>
                <a:lnTo>
                  <a:pt x="824364" y="302122"/>
                </a:lnTo>
                <a:cubicBezTo>
                  <a:pt x="831486" y="302122"/>
                  <a:pt x="836827" y="307477"/>
                  <a:pt x="836827" y="313725"/>
                </a:cubicBezTo>
                <a:cubicBezTo>
                  <a:pt x="836827" y="319973"/>
                  <a:pt x="831486" y="325328"/>
                  <a:pt x="824364" y="325328"/>
                </a:cubicBezTo>
                <a:lnTo>
                  <a:pt x="594681" y="325328"/>
                </a:lnTo>
                <a:lnTo>
                  <a:pt x="467377" y="394946"/>
                </a:lnTo>
                <a:lnTo>
                  <a:pt x="640974" y="394946"/>
                </a:lnTo>
                <a:cubicBezTo>
                  <a:pt x="648096" y="386913"/>
                  <a:pt x="656999" y="378880"/>
                  <a:pt x="665901" y="371740"/>
                </a:cubicBezTo>
                <a:lnTo>
                  <a:pt x="592011" y="371740"/>
                </a:lnTo>
                <a:cubicBezTo>
                  <a:pt x="585779" y="371740"/>
                  <a:pt x="580437" y="366385"/>
                  <a:pt x="580437" y="360137"/>
                </a:cubicBezTo>
                <a:cubicBezTo>
                  <a:pt x="580437" y="353889"/>
                  <a:pt x="585779" y="348534"/>
                  <a:pt x="592011" y="348534"/>
                </a:cubicBezTo>
                <a:lnTo>
                  <a:pt x="705962" y="348534"/>
                </a:lnTo>
                <a:cubicBezTo>
                  <a:pt x="706852" y="348534"/>
                  <a:pt x="707742" y="348534"/>
                  <a:pt x="708633" y="349427"/>
                </a:cubicBezTo>
                <a:cubicBezTo>
                  <a:pt x="728218" y="341394"/>
                  <a:pt x="749584" y="336931"/>
                  <a:pt x="771840" y="336931"/>
                </a:cubicBezTo>
                <a:cubicBezTo>
                  <a:pt x="871547" y="336931"/>
                  <a:pt x="952559" y="418152"/>
                  <a:pt x="952559" y="517224"/>
                </a:cubicBezTo>
                <a:cubicBezTo>
                  <a:pt x="952559" y="616296"/>
                  <a:pt x="871547" y="697517"/>
                  <a:pt x="771840" y="697517"/>
                </a:cubicBezTo>
                <a:cubicBezTo>
                  <a:pt x="714864" y="697517"/>
                  <a:pt x="664120" y="670741"/>
                  <a:pt x="631181" y="627899"/>
                </a:cubicBezTo>
                <a:lnTo>
                  <a:pt x="197633" y="627899"/>
                </a:lnTo>
                <a:cubicBezTo>
                  <a:pt x="89024" y="627899"/>
                  <a:pt x="0" y="539538"/>
                  <a:pt x="0" y="430648"/>
                </a:cubicBezTo>
                <a:cubicBezTo>
                  <a:pt x="0" y="411012"/>
                  <a:pt x="16914" y="394946"/>
                  <a:pt x="35609" y="394946"/>
                </a:cubicBezTo>
                <a:lnTo>
                  <a:pt x="273304" y="394946"/>
                </a:lnTo>
                <a:lnTo>
                  <a:pt x="170926" y="325328"/>
                </a:lnTo>
                <a:lnTo>
                  <a:pt x="11573" y="325328"/>
                </a:lnTo>
                <a:cubicBezTo>
                  <a:pt x="5341" y="325328"/>
                  <a:pt x="0" y="319973"/>
                  <a:pt x="0" y="313725"/>
                </a:cubicBezTo>
                <a:cubicBezTo>
                  <a:pt x="0" y="307477"/>
                  <a:pt x="5341" y="302122"/>
                  <a:pt x="11573" y="302122"/>
                </a:cubicBezTo>
                <a:close/>
                <a:moveTo>
                  <a:pt x="11546" y="255038"/>
                </a:moveTo>
                <a:lnTo>
                  <a:pt x="822417" y="255038"/>
                </a:lnTo>
                <a:cubicBezTo>
                  <a:pt x="829522" y="255038"/>
                  <a:pt x="834851" y="260083"/>
                  <a:pt x="834851" y="266809"/>
                </a:cubicBezTo>
                <a:cubicBezTo>
                  <a:pt x="834851" y="272695"/>
                  <a:pt x="829522" y="277739"/>
                  <a:pt x="822417" y="277739"/>
                </a:cubicBezTo>
                <a:lnTo>
                  <a:pt x="11546" y="277739"/>
                </a:lnTo>
                <a:cubicBezTo>
                  <a:pt x="5329" y="277739"/>
                  <a:pt x="0" y="272695"/>
                  <a:pt x="0" y="266809"/>
                </a:cubicBezTo>
                <a:cubicBezTo>
                  <a:pt x="0" y="260083"/>
                  <a:pt x="5329" y="255038"/>
                  <a:pt x="11546" y="255038"/>
                </a:cubicBezTo>
                <a:close/>
                <a:moveTo>
                  <a:pt x="557160" y="141251"/>
                </a:moveTo>
                <a:cubicBezTo>
                  <a:pt x="562593" y="141251"/>
                  <a:pt x="568025" y="146483"/>
                  <a:pt x="568025" y="152586"/>
                </a:cubicBezTo>
                <a:cubicBezTo>
                  <a:pt x="568025" y="158690"/>
                  <a:pt x="562593" y="163921"/>
                  <a:pt x="557160" y="163921"/>
                </a:cubicBezTo>
                <a:cubicBezTo>
                  <a:pt x="549916" y="163921"/>
                  <a:pt x="545389" y="158690"/>
                  <a:pt x="545389" y="152586"/>
                </a:cubicBezTo>
                <a:cubicBezTo>
                  <a:pt x="545389" y="146483"/>
                  <a:pt x="549916" y="141251"/>
                  <a:pt x="557160" y="141251"/>
                </a:cubicBezTo>
                <a:close/>
                <a:moveTo>
                  <a:pt x="277739" y="141251"/>
                </a:moveTo>
                <a:cubicBezTo>
                  <a:pt x="284465" y="141251"/>
                  <a:pt x="289510" y="146483"/>
                  <a:pt x="289510" y="152586"/>
                </a:cubicBezTo>
                <a:cubicBezTo>
                  <a:pt x="289510" y="158690"/>
                  <a:pt x="284465" y="163921"/>
                  <a:pt x="277739" y="163921"/>
                </a:cubicBezTo>
                <a:cubicBezTo>
                  <a:pt x="271853" y="163921"/>
                  <a:pt x="266809" y="158690"/>
                  <a:pt x="266809" y="152586"/>
                </a:cubicBezTo>
                <a:cubicBezTo>
                  <a:pt x="266809" y="146483"/>
                  <a:pt x="271853" y="141251"/>
                  <a:pt x="277739" y="141251"/>
                </a:cubicBezTo>
                <a:close/>
                <a:moveTo>
                  <a:pt x="670040" y="94168"/>
                </a:moveTo>
                <a:cubicBezTo>
                  <a:pt x="676378" y="94168"/>
                  <a:pt x="681811" y="98528"/>
                  <a:pt x="681811" y="105503"/>
                </a:cubicBezTo>
                <a:cubicBezTo>
                  <a:pt x="681811" y="111607"/>
                  <a:pt x="676378" y="116838"/>
                  <a:pt x="670040" y="116838"/>
                </a:cubicBezTo>
                <a:cubicBezTo>
                  <a:pt x="664607" y="116838"/>
                  <a:pt x="659174" y="111607"/>
                  <a:pt x="659174" y="105503"/>
                </a:cubicBezTo>
                <a:cubicBezTo>
                  <a:pt x="659174" y="98528"/>
                  <a:pt x="664607" y="94168"/>
                  <a:pt x="670040" y="94168"/>
                </a:cubicBezTo>
                <a:close/>
                <a:moveTo>
                  <a:pt x="160434" y="94168"/>
                </a:moveTo>
                <a:cubicBezTo>
                  <a:pt x="166537" y="94168"/>
                  <a:pt x="171769" y="98528"/>
                  <a:pt x="171769" y="105503"/>
                </a:cubicBezTo>
                <a:cubicBezTo>
                  <a:pt x="171769" y="111607"/>
                  <a:pt x="166537" y="116838"/>
                  <a:pt x="160434" y="116838"/>
                </a:cubicBezTo>
                <a:cubicBezTo>
                  <a:pt x="154330" y="116838"/>
                  <a:pt x="149099" y="111607"/>
                  <a:pt x="149099" y="105503"/>
                </a:cubicBezTo>
                <a:cubicBezTo>
                  <a:pt x="149099" y="98528"/>
                  <a:pt x="154330" y="94168"/>
                  <a:pt x="160434" y="94168"/>
                </a:cubicBezTo>
                <a:close/>
                <a:moveTo>
                  <a:pt x="415473" y="70626"/>
                </a:moveTo>
                <a:cubicBezTo>
                  <a:pt x="421576" y="70626"/>
                  <a:pt x="426808" y="75858"/>
                  <a:pt x="426808" y="81089"/>
                </a:cubicBezTo>
                <a:cubicBezTo>
                  <a:pt x="426808" y="88065"/>
                  <a:pt x="421576" y="93296"/>
                  <a:pt x="415473" y="93296"/>
                </a:cubicBezTo>
                <a:cubicBezTo>
                  <a:pt x="409369" y="93296"/>
                  <a:pt x="404138" y="88065"/>
                  <a:pt x="404138" y="81089"/>
                </a:cubicBezTo>
                <a:cubicBezTo>
                  <a:pt x="404138" y="75858"/>
                  <a:pt x="409369" y="70626"/>
                  <a:pt x="415473" y="70626"/>
                </a:cubicBezTo>
                <a:close/>
                <a:moveTo>
                  <a:pt x="197167" y="22973"/>
                </a:moveTo>
                <a:cubicBezTo>
                  <a:pt x="101248" y="22973"/>
                  <a:pt x="23980" y="100728"/>
                  <a:pt x="23980" y="195270"/>
                </a:cubicBezTo>
                <a:cubicBezTo>
                  <a:pt x="23980" y="201455"/>
                  <a:pt x="29308" y="206757"/>
                  <a:pt x="35525" y="206757"/>
                </a:cubicBezTo>
                <a:lnTo>
                  <a:pt x="799325" y="206757"/>
                </a:lnTo>
                <a:cubicBezTo>
                  <a:pt x="804654" y="206757"/>
                  <a:pt x="810871" y="201455"/>
                  <a:pt x="810871" y="195270"/>
                </a:cubicBezTo>
                <a:cubicBezTo>
                  <a:pt x="810871" y="100728"/>
                  <a:pt x="732715" y="22973"/>
                  <a:pt x="637684" y="22973"/>
                </a:cubicBezTo>
                <a:close/>
                <a:moveTo>
                  <a:pt x="197167" y="0"/>
                </a:moveTo>
                <a:lnTo>
                  <a:pt x="637684" y="0"/>
                </a:lnTo>
                <a:cubicBezTo>
                  <a:pt x="746925" y="0"/>
                  <a:pt x="834851" y="87474"/>
                  <a:pt x="834851" y="195270"/>
                </a:cubicBezTo>
                <a:cubicBezTo>
                  <a:pt x="834851" y="214709"/>
                  <a:pt x="818864" y="230613"/>
                  <a:pt x="799325" y="230613"/>
                </a:cubicBezTo>
                <a:lnTo>
                  <a:pt x="35525" y="230613"/>
                </a:lnTo>
                <a:cubicBezTo>
                  <a:pt x="16874" y="230613"/>
                  <a:pt x="0" y="214709"/>
                  <a:pt x="0" y="195270"/>
                </a:cubicBezTo>
                <a:cubicBezTo>
                  <a:pt x="0" y="87474"/>
                  <a:pt x="88814" y="0"/>
                  <a:pt x="197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21697697-A45E-43C3-A37D-D1C31BFDF35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HEALTH INFOGRAPHIC</a:t>
            </a:r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C274DFDE-0381-42CE-99F0-81C6FB6D40CE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DD7580DB-31C0-43E1-88EA-69585E1F3C21}"/>
              </a:ext>
            </a:extLst>
          </p:cNvPr>
          <p:cNvSpPr txBox="1"/>
          <p:nvPr/>
        </p:nvSpPr>
        <p:spPr>
          <a:xfrm>
            <a:off x="1415730" y="3836945"/>
            <a:ext cx="59107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767755E2-F614-41CE-AFF6-88C882FFACAD}"/>
              </a:ext>
            </a:extLst>
          </p:cNvPr>
          <p:cNvSpPr txBox="1"/>
          <p:nvPr/>
        </p:nvSpPr>
        <p:spPr>
          <a:xfrm>
            <a:off x="1415730" y="4518287"/>
            <a:ext cx="591072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87681647-21C7-4B6B-99BA-C6162AE0855E}"/>
              </a:ext>
            </a:extLst>
          </p:cNvPr>
          <p:cNvSpPr txBox="1"/>
          <p:nvPr/>
        </p:nvSpPr>
        <p:spPr>
          <a:xfrm>
            <a:off x="1415730" y="7284415"/>
            <a:ext cx="59107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8DDEED87-5ECF-44AC-9BBC-438D2AA22584}"/>
              </a:ext>
            </a:extLst>
          </p:cNvPr>
          <p:cNvSpPr txBox="1"/>
          <p:nvPr/>
        </p:nvSpPr>
        <p:spPr>
          <a:xfrm>
            <a:off x="1415730" y="7965757"/>
            <a:ext cx="591072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A0D825E8-F97D-4C8D-814A-06FDF84BB351}"/>
              </a:ext>
            </a:extLst>
          </p:cNvPr>
          <p:cNvSpPr txBox="1"/>
          <p:nvPr/>
        </p:nvSpPr>
        <p:spPr>
          <a:xfrm>
            <a:off x="1415730" y="10741940"/>
            <a:ext cx="591072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AF8E8844-3AB4-472F-B825-7C4B21FD6682}"/>
              </a:ext>
            </a:extLst>
          </p:cNvPr>
          <p:cNvSpPr txBox="1"/>
          <p:nvPr/>
        </p:nvSpPr>
        <p:spPr>
          <a:xfrm>
            <a:off x="1415730" y="11423282"/>
            <a:ext cx="5910723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443512867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AI - Health Slides - Monochrome - S2">
      <a:dk1>
        <a:srgbClr val="777777"/>
      </a:dk1>
      <a:lt1>
        <a:srgbClr val="FFFFFF"/>
      </a:lt1>
      <a:dk2>
        <a:srgbClr val="262626"/>
      </a:dk2>
      <a:lt2>
        <a:srgbClr val="FFFFFF"/>
      </a:lt2>
      <a:accent1>
        <a:srgbClr val="90CAF9"/>
      </a:accent1>
      <a:accent2>
        <a:srgbClr val="262626"/>
      </a:accent2>
      <a:accent3>
        <a:srgbClr val="90CAF9"/>
      </a:accent3>
      <a:accent4>
        <a:srgbClr val="262626"/>
      </a:accent4>
      <a:accent5>
        <a:srgbClr val="90CAF9"/>
      </a:accent5>
      <a:accent6>
        <a:srgbClr val="D3D3D3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83293</TotalTime>
  <Words>1110</Words>
  <Application>Microsoft Macintosh PowerPoint</Application>
  <PresentationFormat>Custom</PresentationFormat>
  <Paragraphs>161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Calibri</vt:lpstr>
      <vt:lpstr>Montserrat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</dc:title>
  <dc:subject>Templates</dc:subject>
  <dc:creator>Isabella Moncada</dc:creator>
  <cp:keywords/>
  <dc:description/>
  <cp:lastModifiedBy>Johanna Jovel Hernández</cp:lastModifiedBy>
  <cp:revision>9698</cp:revision>
  <cp:lastPrinted>2019-09-18T23:04:43Z</cp:lastPrinted>
  <dcterms:created xsi:type="dcterms:W3CDTF">2014-11-12T21:47:38Z</dcterms:created>
  <dcterms:modified xsi:type="dcterms:W3CDTF">2021-12-02T19:23:53Z</dcterms:modified>
  <cp:category/>
</cp:coreProperties>
</file>